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8288000" cy="10287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7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D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78979" y="1440691"/>
            <a:ext cx="16930370" cy="21590"/>
          </a:xfrm>
          <a:custGeom>
            <a:avLst/>
            <a:gdLst/>
            <a:ahLst/>
            <a:cxnLst/>
            <a:rect l="l" t="t" r="r" b="b"/>
            <a:pathLst>
              <a:path w="16930370" h="21590">
                <a:moveTo>
                  <a:pt x="0" y="21431"/>
                </a:moveTo>
                <a:lnTo>
                  <a:pt x="16930041" y="21431"/>
                </a:lnTo>
                <a:lnTo>
                  <a:pt x="16930041" y="0"/>
                </a:lnTo>
                <a:lnTo>
                  <a:pt x="0" y="0"/>
                </a:lnTo>
                <a:lnTo>
                  <a:pt x="0" y="21431"/>
                </a:lnTo>
                <a:close/>
              </a:path>
            </a:pathLst>
          </a:custGeom>
          <a:solidFill>
            <a:srgbClr val="FF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4092" y="1654205"/>
            <a:ext cx="15979814" cy="133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8682" y="2220511"/>
            <a:ext cx="17010380" cy="6690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6619" y="9622140"/>
            <a:ext cx="14251940" cy="665480"/>
          </a:xfrm>
          <a:custGeom>
            <a:avLst/>
            <a:gdLst/>
            <a:ahLst/>
            <a:cxnLst/>
            <a:rect l="l" t="t" r="r" b="b"/>
            <a:pathLst>
              <a:path w="14251940" h="665479">
                <a:moveTo>
                  <a:pt x="14251379" y="664858"/>
                </a:moveTo>
                <a:lnTo>
                  <a:pt x="0" y="664858"/>
                </a:lnTo>
                <a:lnTo>
                  <a:pt x="0" y="0"/>
                </a:lnTo>
                <a:lnTo>
                  <a:pt x="14251379" y="0"/>
                </a:lnTo>
                <a:lnTo>
                  <a:pt x="14251379" y="664858"/>
                </a:lnTo>
                <a:close/>
              </a:path>
            </a:pathLst>
          </a:custGeom>
          <a:solidFill>
            <a:srgbClr val="D06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36619" y="1290"/>
            <a:ext cx="1905000" cy="2493645"/>
            <a:chOff x="4036619" y="1290"/>
            <a:chExt cx="1905000" cy="2493645"/>
          </a:xfrm>
        </p:grpSpPr>
        <p:sp>
          <p:nvSpPr>
            <p:cNvPr id="4" name="object 4"/>
            <p:cNvSpPr/>
            <p:nvPr/>
          </p:nvSpPr>
          <p:spPr>
            <a:xfrm>
              <a:off x="4139567" y="710812"/>
              <a:ext cx="1670050" cy="1649730"/>
            </a:xfrm>
            <a:custGeom>
              <a:avLst/>
              <a:gdLst/>
              <a:ahLst/>
              <a:cxnLst/>
              <a:rect l="l" t="t" r="r" b="b"/>
              <a:pathLst>
                <a:path w="1670050" h="1649730">
                  <a:moveTo>
                    <a:pt x="0" y="1649485"/>
                  </a:moveTo>
                  <a:lnTo>
                    <a:pt x="1669994" y="1649485"/>
                  </a:lnTo>
                  <a:lnTo>
                    <a:pt x="1669994" y="0"/>
                  </a:lnTo>
                  <a:lnTo>
                    <a:pt x="0" y="0"/>
                  </a:lnTo>
                  <a:lnTo>
                    <a:pt x="0" y="1649485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6619" y="582459"/>
              <a:ext cx="1905000" cy="1911985"/>
            </a:xfrm>
            <a:custGeom>
              <a:avLst/>
              <a:gdLst/>
              <a:ahLst/>
              <a:cxnLst/>
              <a:rect l="l" t="t" r="r" b="b"/>
              <a:pathLst>
                <a:path w="1905000" h="1911985">
                  <a:moveTo>
                    <a:pt x="1458150" y="443992"/>
                  </a:moveTo>
                  <a:lnTo>
                    <a:pt x="442531" y="443992"/>
                  </a:lnTo>
                  <a:lnTo>
                    <a:pt x="442531" y="1462328"/>
                  </a:lnTo>
                  <a:lnTo>
                    <a:pt x="1458150" y="1462328"/>
                  </a:lnTo>
                  <a:lnTo>
                    <a:pt x="1458150" y="443992"/>
                  </a:lnTo>
                  <a:close/>
                </a:path>
                <a:path w="1905000" h="1911985">
                  <a:moveTo>
                    <a:pt x="1630883" y="1910270"/>
                  </a:moveTo>
                  <a:lnTo>
                    <a:pt x="1630387" y="1909699"/>
                  </a:lnTo>
                  <a:lnTo>
                    <a:pt x="1629765" y="1908632"/>
                  </a:lnTo>
                  <a:lnTo>
                    <a:pt x="1628317" y="1908987"/>
                  </a:lnTo>
                  <a:lnTo>
                    <a:pt x="1627327" y="1909699"/>
                  </a:lnTo>
                  <a:lnTo>
                    <a:pt x="1626323" y="1910270"/>
                  </a:lnTo>
                  <a:lnTo>
                    <a:pt x="1626831" y="1910816"/>
                  </a:lnTo>
                  <a:lnTo>
                    <a:pt x="1627454" y="1911883"/>
                  </a:lnTo>
                  <a:lnTo>
                    <a:pt x="1628889" y="1911527"/>
                  </a:lnTo>
                  <a:lnTo>
                    <a:pt x="1629879" y="1910816"/>
                  </a:lnTo>
                  <a:lnTo>
                    <a:pt x="1630883" y="1910270"/>
                  </a:lnTo>
                  <a:close/>
                </a:path>
                <a:path w="1905000" h="1911985">
                  <a:moveTo>
                    <a:pt x="1904784" y="203403"/>
                  </a:moveTo>
                  <a:lnTo>
                    <a:pt x="1903958" y="201942"/>
                  </a:lnTo>
                  <a:lnTo>
                    <a:pt x="1902256" y="198907"/>
                  </a:lnTo>
                  <a:lnTo>
                    <a:pt x="1901482" y="199682"/>
                  </a:lnTo>
                  <a:lnTo>
                    <a:pt x="1900694" y="200152"/>
                  </a:lnTo>
                  <a:lnTo>
                    <a:pt x="1900694" y="128447"/>
                  </a:lnTo>
                  <a:lnTo>
                    <a:pt x="1900694" y="0"/>
                  </a:lnTo>
                  <a:lnTo>
                    <a:pt x="1772932" y="0"/>
                  </a:lnTo>
                  <a:lnTo>
                    <a:pt x="1772932" y="1766658"/>
                  </a:lnTo>
                  <a:lnTo>
                    <a:pt x="1772932" y="1777847"/>
                  </a:lnTo>
                  <a:lnTo>
                    <a:pt x="127749" y="1777847"/>
                  </a:lnTo>
                  <a:lnTo>
                    <a:pt x="127749" y="1766658"/>
                  </a:lnTo>
                  <a:lnTo>
                    <a:pt x="1772932" y="1766658"/>
                  </a:lnTo>
                  <a:lnTo>
                    <a:pt x="1772932" y="0"/>
                  </a:lnTo>
                  <a:lnTo>
                    <a:pt x="1734769" y="0"/>
                  </a:lnTo>
                  <a:lnTo>
                    <a:pt x="1734769" y="166458"/>
                  </a:lnTo>
                  <a:lnTo>
                    <a:pt x="1734769" y="1728558"/>
                  </a:lnTo>
                  <a:lnTo>
                    <a:pt x="165912" y="1728558"/>
                  </a:lnTo>
                  <a:lnTo>
                    <a:pt x="165912" y="166458"/>
                  </a:lnTo>
                  <a:lnTo>
                    <a:pt x="1734769" y="166458"/>
                  </a:lnTo>
                  <a:lnTo>
                    <a:pt x="1734769" y="0"/>
                  </a:lnTo>
                  <a:lnTo>
                    <a:pt x="129743" y="0"/>
                  </a:lnTo>
                  <a:lnTo>
                    <a:pt x="129743" y="801458"/>
                  </a:lnTo>
                  <a:lnTo>
                    <a:pt x="127749" y="801458"/>
                  </a:lnTo>
                  <a:lnTo>
                    <a:pt x="127749" y="788758"/>
                  </a:lnTo>
                  <a:lnTo>
                    <a:pt x="127749" y="128447"/>
                  </a:lnTo>
                  <a:lnTo>
                    <a:pt x="127825" y="788758"/>
                  </a:lnTo>
                  <a:lnTo>
                    <a:pt x="129743" y="801458"/>
                  </a:lnTo>
                  <a:lnTo>
                    <a:pt x="129743" y="0"/>
                  </a:lnTo>
                  <a:lnTo>
                    <a:pt x="0" y="0"/>
                  </a:lnTo>
                  <a:lnTo>
                    <a:pt x="0" y="128447"/>
                  </a:lnTo>
                  <a:lnTo>
                    <a:pt x="0" y="1777847"/>
                  </a:lnTo>
                  <a:lnTo>
                    <a:pt x="0" y="1906282"/>
                  </a:lnTo>
                  <a:lnTo>
                    <a:pt x="1900694" y="1906282"/>
                  </a:lnTo>
                  <a:lnTo>
                    <a:pt x="1900694" y="1777961"/>
                  </a:lnTo>
                  <a:lnTo>
                    <a:pt x="1900694" y="521690"/>
                  </a:lnTo>
                  <a:lnTo>
                    <a:pt x="1901355" y="522808"/>
                  </a:lnTo>
                  <a:lnTo>
                    <a:pt x="1902790" y="522465"/>
                  </a:lnTo>
                  <a:lnTo>
                    <a:pt x="1903780" y="521741"/>
                  </a:lnTo>
                  <a:lnTo>
                    <a:pt x="1904784" y="521195"/>
                  </a:lnTo>
                  <a:lnTo>
                    <a:pt x="1904263" y="520636"/>
                  </a:lnTo>
                  <a:lnTo>
                    <a:pt x="1903666" y="519557"/>
                  </a:lnTo>
                  <a:lnTo>
                    <a:pt x="1902206" y="519912"/>
                  </a:lnTo>
                  <a:lnTo>
                    <a:pt x="1901228" y="520636"/>
                  </a:lnTo>
                  <a:lnTo>
                    <a:pt x="1900694" y="520941"/>
                  </a:lnTo>
                  <a:lnTo>
                    <a:pt x="1900694" y="203225"/>
                  </a:lnTo>
                  <a:lnTo>
                    <a:pt x="1901482" y="204330"/>
                  </a:lnTo>
                  <a:lnTo>
                    <a:pt x="1902256" y="205892"/>
                  </a:lnTo>
                  <a:lnTo>
                    <a:pt x="1904784" y="203403"/>
                  </a:lnTo>
                  <a:close/>
                </a:path>
              </a:pathLst>
            </a:custGeom>
            <a:solidFill>
              <a:srgbClr val="245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82119" y="1072252"/>
              <a:ext cx="441325" cy="706120"/>
            </a:xfrm>
            <a:custGeom>
              <a:avLst/>
              <a:gdLst/>
              <a:ahLst/>
              <a:cxnLst/>
              <a:rect l="l" t="t" r="r" b="b"/>
              <a:pathLst>
                <a:path w="441325" h="706119">
                  <a:moveTo>
                    <a:pt x="158370" y="706045"/>
                  </a:moveTo>
                  <a:lnTo>
                    <a:pt x="143772" y="704908"/>
                  </a:lnTo>
                  <a:lnTo>
                    <a:pt x="130260" y="700980"/>
                  </a:lnTo>
                  <a:lnTo>
                    <a:pt x="118856" y="693047"/>
                  </a:lnTo>
                  <a:lnTo>
                    <a:pt x="108134" y="645856"/>
                  </a:lnTo>
                  <a:lnTo>
                    <a:pt x="93205" y="614385"/>
                  </a:lnTo>
                  <a:lnTo>
                    <a:pt x="71630" y="548040"/>
                  </a:lnTo>
                  <a:lnTo>
                    <a:pt x="59044" y="488298"/>
                  </a:lnTo>
                  <a:lnTo>
                    <a:pt x="54852" y="436458"/>
                  </a:lnTo>
                  <a:lnTo>
                    <a:pt x="57281" y="410192"/>
                  </a:lnTo>
                  <a:lnTo>
                    <a:pt x="43873" y="396252"/>
                  </a:lnTo>
                  <a:lnTo>
                    <a:pt x="31379" y="382339"/>
                  </a:lnTo>
                  <a:lnTo>
                    <a:pt x="20663" y="370087"/>
                  </a:lnTo>
                  <a:lnTo>
                    <a:pt x="12586" y="361131"/>
                  </a:lnTo>
                  <a:lnTo>
                    <a:pt x="7342" y="355639"/>
                  </a:lnTo>
                  <a:lnTo>
                    <a:pt x="1864" y="349562"/>
                  </a:lnTo>
                  <a:lnTo>
                    <a:pt x="0" y="334760"/>
                  </a:lnTo>
                  <a:lnTo>
                    <a:pt x="3496" y="327710"/>
                  </a:lnTo>
                  <a:lnTo>
                    <a:pt x="36769" y="300170"/>
                  </a:lnTo>
                  <a:lnTo>
                    <a:pt x="50403" y="302378"/>
                  </a:lnTo>
                  <a:lnTo>
                    <a:pt x="62171" y="310262"/>
                  </a:lnTo>
                  <a:lnTo>
                    <a:pt x="72170" y="321640"/>
                  </a:lnTo>
                  <a:lnTo>
                    <a:pt x="80493" y="334332"/>
                  </a:lnTo>
                  <a:lnTo>
                    <a:pt x="87078" y="345609"/>
                  </a:lnTo>
                  <a:lnTo>
                    <a:pt x="92484" y="339956"/>
                  </a:lnTo>
                  <a:lnTo>
                    <a:pt x="133462" y="316948"/>
                  </a:lnTo>
                  <a:lnTo>
                    <a:pt x="157267" y="313431"/>
                  </a:lnTo>
                  <a:lnTo>
                    <a:pt x="181641" y="314424"/>
                  </a:lnTo>
                  <a:lnTo>
                    <a:pt x="218951" y="323060"/>
                  </a:lnTo>
                  <a:lnTo>
                    <a:pt x="232060" y="327710"/>
                  </a:lnTo>
                  <a:lnTo>
                    <a:pt x="230467" y="320562"/>
                  </a:lnTo>
                  <a:lnTo>
                    <a:pt x="227573" y="306169"/>
                  </a:lnTo>
                  <a:lnTo>
                    <a:pt x="223727" y="284047"/>
                  </a:lnTo>
                  <a:lnTo>
                    <a:pt x="221076" y="261753"/>
                  </a:lnTo>
                  <a:lnTo>
                    <a:pt x="220187" y="239401"/>
                  </a:lnTo>
                  <a:lnTo>
                    <a:pt x="221629" y="217104"/>
                  </a:lnTo>
                  <a:lnTo>
                    <a:pt x="233804" y="173971"/>
                  </a:lnTo>
                  <a:lnTo>
                    <a:pt x="259934" y="138244"/>
                  </a:lnTo>
                  <a:lnTo>
                    <a:pt x="293934" y="119681"/>
                  </a:lnTo>
                  <a:lnTo>
                    <a:pt x="313005" y="116594"/>
                  </a:lnTo>
                  <a:lnTo>
                    <a:pt x="332056" y="118339"/>
                  </a:lnTo>
                  <a:lnTo>
                    <a:pt x="339388" y="91559"/>
                  </a:lnTo>
                  <a:lnTo>
                    <a:pt x="359661" y="41920"/>
                  </a:lnTo>
                  <a:lnTo>
                    <a:pt x="389910" y="6361"/>
                  </a:lnTo>
                  <a:lnTo>
                    <a:pt x="407710" y="0"/>
                  </a:lnTo>
                  <a:lnTo>
                    <a:pt x="417287" y="420"/>
                  </a:lnTo>
                  <a:lnTo>
                    <a:pt x="441242" y="42220"/>
                  </a:lnTo>
                  <a:lnTo>
                    <a:pt x="438530" y="60702"/>
                  </a:lnTo>
                  <a:lnTo>
                    <a:pt x="411830" y="109011"/>
                  </a:lnTo>
                  <a:lnTo>
                    <a:pt x="372769" y="145684"/>
                  </a:lnTo>
                  <a:lnTo>
                    <a:pt x="377062" y="151705"/>
                  </a:lnTo>
                  <a:lnTo>
                    <a:pt x="391713" y="187819"/>
                  </a:lnTo>
                  <a:lnTo>
                    <a:pt x="395071" y="221696"/>
                  </a:lnTo>
                  <a:lnTo>
                    <a:pt x="394524" y="238781"/>
                  </a:lnTo>
                  <a:lnTo>
                    <a:pt x="389815" y="275813"/>
                  </a:lnTo>
                  <a:lnTo>
                    <a:pt x="380672" y="312002"/>
                  </a:lnTo>
                  <a:lnTo>
                    <a:pt x="367315" y="346862"/>
                  </a:lnTo>
                  <a:lnTo>
                    <a:pt x="349965" y="379906"/>
                  </a:lnTo>
                  <a:lnTo>
                    <a:pt x="356612" y="384737"/>
                  </a:lnTo>
                  <a:lnTo>
                    <a:pt x="381480" y="419839"/>
                  </a:lnTo>
                  <a:lnTo>
                    <a:pt x="386986" y="458021"/>
                  </a:lnTo>
                  <a:lnTo>
                    <a:pt x="386560" y="477561"/>
                  </a:lnTo>
                  <a:lnTo>
                    <a:pt x="383863" y="516272"/>
                  </a:lnTo>
                  <a:lnTo>
                    <a:pt x="379490" y="554823"/>
                  </a:lnTo>
                  <a:lnTo>
                    <a:pt x="371472" y="596303"/>
                  </a:lnTo>
                  <a:lnTo>
                    <a:pt x="357261" y="635974"/>
                  </a:lnTo>
                  <a:lnTo>
                    <a:pt x="334925" y="669338"/>
                  </a:lnTo>
                  <a:lnTo>
                    <a:pt x="302531" y="691898"/>
                  </a:lnTo>
                  <a:lnTo>
                    <a:pt x="260559" y="700514"/>
                  </a:lnTo>
                  <a:lnTo>
                    <a:pt x="173030" y="705609"/>
                  </a:lnTo>
                  <a:lnTo>
                    <a:pt x="158370" y="706045"/>
                  </a:lnTo>
                  <a:close/>
                </a:path>
              </a:pathLst>
            </a:custGeom>
            <a:solidFill>
              <a:srgbClr val="498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7928" y="1290"/>
              <a:ext cx="1174115" cy="2010410"/>
            </a:xfrm>
            <a:custGeom>
              <a:avLst/>
              <a:gdLst/>
              <a:ahLst/>
              <a:cxnLst/>
              <a:rect l="l" t="t" r="r" b="b"/>
              <a:pathLst>
                <a:path w="1174114" h="2010410">
                  <a:moveTo>
                    <a:pt x="676039" y="1273459"/>
                  </a:moveTo>
                  <a:lnTo>
                    <a:pt x="675476" y="1273459"/>
                  </a:lnTo>
                  <a:lnTo>
                    <a:pt x="675301" y="1273440"/>
                  </a:lnTo>
                  <a:lnTo>
                    <a:pt x="669726" y="1240096"/>
                  </a:lnTo>
                  <a:lnTo>
                    <a:pt x="674912" y="1239746"/>
                  </a:lnTo>
                  <a:lnTo>
                    <a:pt x="675398" y="1253009"/>
                  </a:lnTo>
                  <a:lnTo>
                    <a:pt x="675762" y="1259105"/>
                  </a:lnTo>
                  <a:lnTo>
                    <a:pt x="675851" y="1260274"/>
                  </a:lnTo>
                  <a:lnTo>
                    <a:pt x="676253" y="1264110"/>
                  </a:lnTo>
                  <a:lnTo>
                    <a:pt x="681820" y="1264110"/>
                  </a:lnTo>
                  <a:lnTo>
                    <a:pt x="680545" y="1267597"/>
                  </a:lnTo>
                  <a:lnTo>
                    <a:pt x="692153" y="1267597"/>
                  </a:lnTo>
                  <a:lnTo>
                    <a:pt x="691170" y="1268047"/>
                  </a:lnTo>
                  <a:lnTo>
                    <a:pt x="684422" y="1271360"/>
                  </a:lnTo>
                  <a:lnTo>
                    <a:pt x="680941" y="1273186"/>
                  </a:lnTo>
                  <a:lnTo>
                    <a:pt x="676874" y="1273186"/>
                  </a:lnTo>
                  <a:lnTo>
                    <a:pt x="676466" y="1273362"/>
                  </a:lnTo>
                  <a:lnTo>
                    <a:pt x="676039" y="1273459"/>
                  </a:lnTo>
                  <a:close/>
                </a:path>
                <a:path w="1174114" h="2010410">
                  <a:moveTo>
                    <a:pt x="681820" y="1264110"/>
                  </a:moveTo>
                  <a:lnTo>
                    <a:pt x="676253" y="1264110"/>
                  </a:lnTo>
                  <a:lnTo>
                    <a:pt x="677806" y="1259105"/>
                  </a:lnTo>
                  <a:lnTo>
                    <a:pt x="681245" y="1243504"/>
                  </a:lnTo>
                  <a:lnTo>
                    <a:pt x="681497" y="1242647"/>
                  </a:lnTo>
                  <a:lnTo>
                    <a:pt x="686489" y="1244128"/>
                  </a:lnTo>
                  <a:lnTo>
                    <a:pt x="686256" y="1244926"/>
                  </a:lnTo>
                  <a:lnTo>
                    <a:pt x="683381" y="1258034"/>
                  </a:lnTo>
                  <a:lnTo>
                    <a:pt x="681915" y="1263838"/>
                  </a:lnTo>
                  <a:lnTo>
                    <a:pt x="681820" y="1264110"/>
                  </a:lnTo>
                  <a:close/>
                </a:path>
                <a:path w="1174114" h="2010410">
                  <a:moveTo>
                    <a:pt x="692153" y="1267597"/>
                  </a:moveTo>
                  <a:lnTo>
                    <a:pt x="680545" y="1267597"/>
                  </a:lnTo>
                  <a:lnTo>
                    <a:pt x="687868" y="1263838"/>
                  </a:lnTo>
                  <a:lnTo>
                    <a:pt x="695327" y="1260274"/>
                  </a:lnTo>
                  <a:lnTo>
                    <a:pt x="702941" y="1257138"/>
                  </a:lnTo>
                  <a:lnTo>
                    <a:pt x="704903" y="1261968"/>
                  </a:lnTo>
                  <a:lnTo>
                    <a:pt x="698006" y="1264913"/>
                  </a:lnTo>
                  <a:lnTo>
                    <a:pt x="692153" y="1267597"/>
                  </a:lnTo>
                  <a:close/>
                </a:path>
                <a:path w="1174114" h="2010410">
                  <a:moveTo>
                    <a:pt x="677787" y="1274842"/>
                  </a:moveTo>
                  <a:lnTo>
                    <a:pt x="676874" y="1273186"/>
                  </a:lnTo>
                  <a:lnTo>
                    <a:pt x="680941" y="1273186"/>
                  </a:lnTo>
                  <a:lnTo>
                    <a:pt x="677787" y="1274842"/>
                  </a:lnTo>
                  <a:close/>
                </a:path>
                <a:path w="1174114" h="2010410">
                  <a:moveTo>
                    <a:pt x="452889" y="1434256"/>
                  </a:moveTo>
                  <a:lnTo>
                    <a:pt x="447688" y="1434256"/>
                  </a:lnTo>
                  <a:lnTo>
                    <a:pt x="447727" y="1413202"/>
                  </a:lnTo>
                  <a:lnTo>
                    <a:pt x="452913" y="1413221"/>
                  </a:lnTo>
                  <a:lnTo>
                    <a:pt x="452889" y="1434256"/>
                  </a:lnTo>
                  <a:close/>
                </a:path>
                <a:path w="1174114" h="2010410">
                  <a:moveTo>
                    <a:pt x="452884" y="1438248"/>
                  </a:moveTo>
                  <a:lnTo>
                    <a:pt x="444114" y="1438248"/>
                  </a:lnTo>
                  <a:lnTo>
                    <a:pt x="440451" y="1432884"/>
                  </a:lnTo>
                  <a:lnTo>
                    <a:pt x="436879" y="1427453"/>
                  </a:lnTo>
                  <a:lnTo>
                    <a:pt x="433423" y="1421957"/>
                  </a:lnTo>
                  <a:lnTo>
                    <a:pt x="430109" y="1416396"/>
                  </a:lnTo>
                  <a:lnTo>
                    <a:pt x="434596" y="1413786"/>
                  </a:lnTo>
                  <a:lnTo>
                    <a:pt x="438656" y="1420758"/>
                  </a:lnTo>
                  <a:lnTo>
                    <a:pt x="443104" y="1427595"/>
                  </a:lnTo>
                  <a:lnTo>
                    <a:pt x="447688" y="1434256"/>
                  </a:lnTo>
                  <a:lnTo>
                    <a:pt x="452889" y="1434256"/>
                  </a:lnTo>
                  <a:lnTo>
                    <a:pt x="452884" y="1438248"/>
                  </a:lnTo>
                  <a:close/>
                </a:path>
                <a:path w="1174114" h="2010410">
                  <a:moveTo>
                    <a:pt x="452874" y="1446974"/>
                  </a:moveTo>
                  <a:lnTo>
                    <a:pt x="443104" y="1444539"/>
                  </a:lnTo>
                  <a:lnTo>
                    <a:pt x="423544" y="1429796"/>
                  </a:lnTo>
                  <a:lnTo>
                    <a:pt x="426652" y="1425608"/>
                  </a:lnTo>
                  <a:lnTo>
                    <a:pt x="438578" y="1434606"/>
                  </a:lnTo>
                  <a:lnTo>
                    <a:pt x="441278" y="1436612"/>
                  </a:lnTo>
                  <a:lnTo>
                    <a:pt x="444114" y="1438248"/>
                  </a:lnTo>
                  <a:lnTo>
                    <a:pt x="452884" y="1438248"/>
                  </a:lnTo>
                  <a:lnTo>
                    <a:pt x="452874" y="1446974"/>
                  </a:lnTo>
                  <a:close/>
                </a:path>
                <a:path w="1174114" h="2010410">
                  <a:moveTo>
                    <a:pt x="812371" y="1121583"/>
                  </a:moveTo>
                  <a:lnTo>
                    <a:pt x="806764" y="1121583"/>
                  </a:lnTo>
                  <a:lnTo>
                    <a:pt x="814067" y="1103100"/>
                  </a:lnTo>
                  <a:lnTo>
                    <a:pt x="818923" y="1105028"/>
                  </a:lnTo>
                  <a:lnTo>
                    <a:pt x="812371" y="1121583"/>
                  </a:lnTo>
                  <a:close/>
                </a:path>
                <a:path w="1174114" h="2010410">
                  <a:moveTo>
                    <a:pt x="810829" y="1125478"/>
                  </a:moveTo>
                  <a:lnTo>
                    <a:pt x="802005" y="1125478"/>
                  </a:lnTo>
                  <a:lnTo>
                    <a:pt x="801208" y="1119070"/>
                  </a:lnTo>
                  <a:lnTo>
                    <a:pt x="800276" y="1112662"/>
                  </a:lnTo>
                  <a:lnTo>
                    <a:pt x="799072" y="1106352"/>
                  </a:lnTo>
                  <a:lnTo>
                    <a:pt x="804180" y="1105378"/>
                  </a:lnTo>
                  <a:lnTo>
                    <a:pt x="805210" y="1110734"/>
                  </a:lnTo>
                  <a:lnTo>
                    <a:pt x="806026" y="1116149"/>
                  </a:lnTo>
                  <a:lnTo>
                    <a:pt x="806764" y="1121583"/>
                  </a:lnTo>
                  <a:lnTo>
                    <a:pt x="812371" y="1121583"/>
                  </a:lnTo>
                  <a:lnTo>
                    <a:pt x="810829" y="1125478"/>
                  </a:lnTo>
                  <a:close/>
                </a:path>
                <a:path w="1174114" h="2010410">
                  <a:moveTo>
                    <a:pt x="806103" y="1137417"/>
                  </a:moveTo>
                  <a:lnTo>
                    <a:pt x="779958" y="1109683"/>
                  </a:lnTo>
                  <a:lnTo>
                    <a:pt x="783746" y="1106099"/>
                  </a:lnTo>
                  <a:lnTo>
                    <a:pt x="802005" y="1125478"/>
                  </a:lnTo>
                  <a:lnTo>
                    <a:pt x="810829" y="1125478"/>
                  </a:lnTo>
                  <a:lnTo>
                    <a:pt x="806103" y="1137417"/>
                  </a:lnTo>
                  <a:close/>
                </a:path>
                <a:path w="1174114" h="2010410">
                  <a:moveTo>
                    <a:pt x="667039" y="1439748"/>
                  </a:moveTo>
                  <a:lnTo>
                    <a:pt x="661762" y="1439748"/>
                  </a:lnTo>
                  <a:lnTo>
                    <a:pt x="662034" y="1438346"/>
                  </a:lnTo>
                  <a:lnTo>
                    <a:pt x="671260" y="1403016"/>
                  </a:lnTo>
                  <a:lnTo>
                    <a:pt x="676272" y="1404437"/>
                  </a:lnTo>
                  <a:lnTo>
                    <a:pt x="674049" y="1412403"/>
                  </a:lnTo>
                  <a:lnTo>
                    <a:pt x="671848" y="1420466"/>
                  </a:lnTo>
                  <a:lnTo>
                    <a:pt x="669319" y="1430263"/>
                  </a:lnTo>
                  <a:lnTo>
                    <a:pt x="667745" y="1436729"/>
                  </a:lnTo>
                  <a:lnTo>
                    <a:pt x="667039" y="1439748"/>
                  </a:lnTo>
                  <a:close/>
                </a:path>
                <a:path w="1174114" h="2010410">
                  <a:moveTo>
                    <a:pt x="664676" y="1455718"/>
                  </a:moveTo>
                  <a:lnTo>
                    <a:pt x="663530" y="1455718"/>
                  </a:lnTo>
                  <a:lnTo>
                    <a:pt x="661432" y="1455290"/>
                  </a:lnTo>
                  <a:lnTo>
                    <a:pt x="653099" y="1430185"/>
                  </a:lnTo>
                  <a:lnTo>
                    <a:pt x="652244" y="1429776"/>
                  </a:lnTo>
                  <a:lnTo>
                    <a:pt x="652322" y="1426640"/>
                  </a:lnTo>
                  <a:lnTo>
                    <a:pt x="655080" y="1425316"/>
                  </a:lnTo>
                  <a:lnTo>
                    <a:pt x="655702" y="1425413"/>
                  </a:lnTo>
                  <a:lnTo>
                    <a:pt x="657178" y="1425803"/>
                  </a:lnTo>
                  <a:lnTo>
                    <a:pt x="657552" y="1427010"/>
                  </a:lnTo>
                  <a:lnTo>
                    <a:pt x="656673" y="1427010"/>
                  </a:lnTo>
                  <a:lnTo>
                    <a:pt x="654964" y="1428082"/>
                  </a:lnTo>
                  <a:lnTo>
                    <a:pt x="655161" y="1428237"/>
                  </a:lnTo>
                  <a:lnTo>
                    <a:pt x="654711" y="1428237"/>
                  </a:lnTo>
                  <a:lnTo>
                    <a:pt x="654653" y="1428744"/>
                  </a:lnTo>
                  <a:lnTo>
                    <a:pt x="655803" y="1428744"/>
                  </a:lnTo>
                  <a:lnTo>
                    <a:pt x="656692" y="1429445"/>
                  </a:lnTo>
                  <a:lnTo>
                    <a:pt x="658343" y="1429445"/>
                  </a:lnTo>
                  <a:lnTo>
                    <a:pt x="661762" y="1439748"/>
                  </a:lnTo>
                  <a:lnTo>
                    <a:pt x="667039" y="1439748"/>
                  </a:lnTo>
                  <a:lnTo>
                    <a:pt x="666793" y="1440800"/>
                  </a:lnTo>
                  <a:lnTo>
                    <a:pt x="666063" y="1444442"/>
                  </a:lnTo>
                  <a:lnTo>
                    <a:pt x="666055" y="1448590"/>
                  </a:lnTo>
                  <a:lnTo>
                    <a:pt x="673524" y="1448590"/>
                  </a:lnTo>
                  <a:lnTo>
                    <a:pt x="669707" y="1452427"/>
                  </a:lnTo>
                  <a:lnTo>
                    <a:pt x="666132" y="1455641"/>
                  </a:lnTo>
                  <a:lnTo>
                    <a:pt x="664676" y="1455718"/>
                  </a:lnTo>
                  <a:close/>
                </a:path>
                <a:path w="1174114" h="2010410">
                  <a:moveTo>
                    <a:pt x="658343" y="1429445"/>
                  </a:moveTo>
                  <a:lnTo>
                    <a:pt x="656692" y="1429445"/>
                  </a:lnTo>
                  <a:lnTo>
                    <a:pt x="657146" y="1428744"/>
                  </a:lnTo>
                  <a:lnTo>
                    <a:pt x="657159" y="1427789"/>
                  </a:lnTo>
                  <a:lnTo>
                    <a:pt x="656673" y="1427010"/>
                  </a:lnTo>
                  <a:lnTo>
                    <a:pt x="657552" y="1427010"/>
                  </a:lnTo>
                  <a:lnTo>
                    <a:pt x="658343" y="1429445"/>
                  </a:lnTo>
                  <a:close/>
                </a:path>
                <a:path w="1174114" h="2010410">
                  <a:moveTo>
                    <a:pt x="673524" y="1448590"/>
                  </a:moveTo>
                  <a:lnTo>
                    <a:pt x="666055" y="1448590"/>
                  </a:lnTo>
                  <a:lnTo>
                    <a:pt x="668794" y="1445961"/>
                  </a:lnTo>
                  <a:lnTo>
                    <a:pt x="674077" y="1440624"/>
                  </a:lnTo>
                  <a:lnTo>
                    <a:pt x="681167" y="1434197"/>
                  </a:lnTo>
                  <a:lnTo>
                    <a:pt x="686683" y="1430263"/>
                  </a:lnTo>
                  <a:lnTo>
                    <a:pt x="692588" y="1427010"/>
                  </a:lnTo>
                  <a:lnTo>
                    <a:pt x="695075" y="1431587"/>
                  </a:lnTo>
                  <a:lnTo>
                    <a:pt x="689539" y="1434645"/>
                  </a:lnTo>
                  <a:lnTo>
                    <a:pt x="684352" y="1438346"/>
                  </a:lnTo>
                  <a:lnTo>
                    <a:pt x="677651" y="1444442"/>
                  </a:lnTo>
                  <a:lnTo>
                    <a:pt x="673524" y="1448590"/>
                  </a:lnTo>
                  <a:close/>
                </a:path>
                <a:path w="1174114" h="2010410">
                  <a:moveTo>
                    <a:pt x="655803" y="1428744"/>
                  </a:moveTo>
                  <a:lnTo>
                    <a:pt x="654653" y="1428744"/>
                  </a:lnTo>
                  <a:lnTo>
                    <a:pt x="654711" y="1428237"/>
                  </a:lnTo>
                  <a:lnTo>
                    <a:pt x="655161" y="1428237"/>
                  </a:lnTo>
                  <a:lnTo>
                    <a:pt x="655803" y="1428744"/>
                  </a:lnTo>
                  <a:close/>
                </a:path>
                <a:path w="1174114" h="2010410">
                  <a:moveTo>
                    <a:pt x="557045" y="1712903"/>
                  </a:moveTo>
                  <a:lnTo>
                    <a:pt x="551802" y="1712903"/>
                  </a:lnTo>
                  <a:lnTo>
                    <a:pt x="551079" y="1705854"/>
                  </a:lnTo>
                  <a:lnTo>
                    <a:pt x="550131" y="1698827"/>
                  </a:lnTo>
                  <a:lnTo>
                    <a:pt x="548950" y="1691836"/>
                  </a:lnTo>
                  <a:lnTo>
                    <a:pt x="547528" y="1684896"/>
                  </a:lnTo>
                  <a:lnTo>
                    <a:pt x="552598" y="1683767"/>
                  </a:lnTo>
                  <a:lnTo>
                    <a:pt x="554490" y="1693245"/>
                  </a:lnTo>
                  <a:lnTo>
                    <a:pt x="555966" y="1702812"/>
                  </a:lnTo>
                  <a:lnTo>
                    <a:pt x="557015" y="1712434"/>
                  </a:lnTo>
                  <a:lnTo>
                    <a:pt x="557045" y="1712903"/>
                  </a:lnTo>
                  <a:close/>
                </a:path>
                <a:path w="1174114" h="2010410">
                  <a:moveTo>
                    <a:pt x="557223" y="1715708"/>
                  </a:moveTo>
                  <a:lnTo>
                    <a:pt x="547276" y="1715708"/>
                  </a:lnTo>
                  <a:lnTo>
                    <a:pt x="541143" y="1709196"/>
                  </a:lnTo>
                  <a:lnTo>
                    <a:pt x="535349" y="1702376"/>
                  </a:lnTo>
                  <a:lnTo>
                    <a:pt x="529920" y="1695265"/>
                  </a:lnTo>
                  <a:lnTo>
                    <a:pt x="524880" y="1687876"/>
                  </a:lnTo>
                  <a:lnTo>
                    <a:pt x="529250" y="1685052"/>
                  </a:lnTo>
                  <a:lnTo>
                    <a:pt x="534312" y="1692463"/>
                  </a:lnTo>
                  <a:lnTo>
                    <a:pt x="539776" y="1699584"/>
                  </a:lnTo>
                  <a:lnTo>
                    <a:pt x="545686" y="1706476"/>
                  </a:lnTo>
                  <a:lnTo>
                    <a:pt x="551802" y="1712903"/>
                  </a:lnTo>
                  <a:lnTo>
                    <a:pt x="557045" y="1712903"/>
                  </a:lnTo>
                  <a:lnTo>
                    <a:pt x="557223" y="1715708"/>
                  </a:lnTo>
                  <a:close/>
                </a:path>
                <a:path w="1174114" h="2010410">
                  <a:moveTo>
                    <a:pt x="557784" y="1725836"/>
                  </a:moveTo>
                  <a:lnTo>
                    <a:pt x="547878" y="1722564"/>
                  </a:lnTo>
                  <a:lnTo>
                    <a:pt x="525482" y="1708229"/>
                  </a:lnTo>
                  <a:lnTo>
                    <a:pt x="519247" y="1706476"/>
                  </a:lnTo>
                  <a:lnTo>
                    <a:pt x="520645" y="1701451"/>
                  </a:lnTo>
                  <a:lnTo>
                    <a:pt x="527638" y="1703418"/>
                  </a:lnTo>
                  <a:lnTo>
                    <a:pt x="542187" y="1712748"/>
                  </a:lnTo>
                  <a:lnTo>
                    <a:pt x="544712" y="1714286"/>
                  </a:lnTo>
                  <a:lnTo>
                    <a:pt x="547276" y="1715708"/>
                  </a:lnTo>
                  <a:lnTo>
                    <a:pt x="557223" y="1715708"/>
                  </a:lnTo>
                  <a:lnTo>
                    <a:pt x="557649" y="1722564"/>
                  </a:lnTo>
                  <a:lnTo>
                    <a:pt x="557784" y="1725836"/>
                  </a:lnTo>
                  <a:close/>
                </a:path>
                <a:path w="1174114" h="2010410">
                  <a:moveTo>
                    <a:pt x="663055" y="1657746"/>
                  </a:moveTo>
                  <a:lnTo>
                    <a:pt x="657955" y="1657746"/>
                  </a:lnTo>
                  <a:lnTo>
                    <a:pt x="658421" y="1654630"/>
                  </a:lnTo>
                  <a:lnTo>
                    <a:pt x="659197" y="1651441"/>
                  </a:lnTo>
                  <a:lnTo>
                    <a:pt x="662112" y="1642905"/>
                  </a:lnTo>
                  <a:lnTo>
                    <a:pt x="667667" y="1632602"/>
                  </a:lnTo>
                  <a:lnTo>
                    <a:pt x="672251" y="1635076"/>
                  </a:lnTo>
                  <a:lnTo>
                    <a:pt x="666890" y="1645009"/>
                  </a:lnTo>
                  <a:lnTo>
                    <a:pt x="663588" y="1654708"/>
                  </a:lnTo>
                  <a:lnTo>
                    <a:pt x="663055" y="1657746"/>
                  </a:lnTo>
                  <a:close/>
                </a:path>
                <a:path w="1174114" h="2010410">
                  <a:moveTo>
                    <a:pt x="661374" y="1671984"/>
                  </a:moveTo>
                  <a:lnTo>
                    <a:pt x="659276" y="1671984"/>
                  </a:lnTo>
                  <a:lnTo>
                    <a:pt x="658538" y="1671633"/>
                  </a:lnTo>
                  <a:lnTo>
                    <a:pt x="656809" y="1670562"/>
                  </a:lnTo>
                  <a:lnTo>
                    <a:pt x="655527" y="1666939"/>
                  </a:lnTo>
                  <a:lnTo>
                    <a:pt x="655002" y="1665323"/>
                  </a:lnTo>
                  <a:lnTo>
                    <a:pt x="652343" y="1657494"/>
                  </a:lnTo>
                  <a:lnTo>
                    <a:pt x="649928" y="1651441"/>
                  </a:lnTo>
                  <a:lnTo>
                    <a:pt x="646952" y="1645775"/>
                  </a:lnTo>
                  <a:lnTo>
                    <a:pt x="643154" y="1640744"/>
                  </a:lnTo>
                  <a:lnTo>
                    <a:pt x="646980" y="1637199"/>
                  </a:lnTo>
                  <a:lnTo>
                    <a:pt x="652400" y="1643042"/>
                  </a:lnTo>
                  <a:lnTo>
                    <a:pt x="655391" y="1650384"/>
                  </a:lnTo>
                  <a:lnTo>
                    <a:pt x="657955" y="1657746"/>
                  </a:lnTo>
                  <a:lnTo>
                    <a:pt x="663055" y="1657746"/>
                  </a:lnTo>
                  <a:lnTo>
                    <a:pt x="662772" y="1659363"/>
                  </a:lnTo>
                  <a:lnTo>
                    <a:pt x="662597" y="1664057"/>
                  </a:lnTo>
                  <a:lnTo>
                    <a:pt x="669689" y="1664057"/>
                  </a:lnTo>
                  <a:lnTo>
                    <a:pt x="662869" y="1671477"/>
                  </a:lnTo>
                  <a:lnTo>
                    <a:pt x="661374" y="1671984"/>
                  </a:lnTo>
                  <a:close/>
                </a:path>
                <a:path w="1174114" h="2010410">
                  <a:moveTo>
                    <a:pt x="669689" y="1664057"/>
                  </a:moveTo>
                  <a:lnTo>
                    <a:pt x="662597" y="1664057"/>
                  </a:lnTo>
                  <a:lnTo>
                    <a:pt x="668096" y="1658031"/>
                  </a:lnTo>
                  <a:lnTo>
                    <a:pt x="673974" y="1651441"/>
                  </a:lnTo>
                  <a:lnTo>
                    <a:pt x="678921" y="1645775"/>
                  </a:lnTo>
                  <a:lnTo>
                    <a:pt x="684139" y="1639653"/>
                  </a:lnTo>
                  <a:lnTo>
                    <a:pt x="688005" y="1642905"/>
                  </a:lnTo>
                  <a:lnTo>
                    <a:pt x="688087" y="1643042"/>
                  </a:lnTo>
                  <a:lnTo>
                    <a:pt x="682370" y="1649758"/>
                  </a:lnTo>
                  <a:lnTo>
                    <a:pt x="676498" y="1656480"/>
                  </a:lnTo>
                  <a:lnTo>
                    <a:pt x="670527" y="1663144"/>
                  </a:lnTo>
                  <a:lnTo>
                    <a:pt x="669689" y="1664057"/>
                  </a:lnTo>
                  <a:close/>
                </a:path>
                <a:path w="1174114" h="2010410">
                  <a:moveTo>
                    <a:pt x="543937" y="1514206"/>
                  </a:moveTo>
                  <a:lnTo>
                    <a:pt x="538749" y="1514206"/>
                  </a:lnTo>
                  <a:lnTo>
                    <a:pt x="538224" y="1496288"/>
                  </a:lnTo>
                  <a:lnTo>
                    <a:pt x="543430" y="1496132"/>
                  </a:lnTo>
                  <a:lnTo>
                    <a:pt x="543937" y="1514206"/>
                  </a:lnTo>
                  <a:close/>
                </a:path>
                <a:path w="1174114" h="2010410">
                  <a:moveTo>
                    <a:pt x="544025" y="1517342"/>
                  </a:moveTo>
                  <a:lnTo>
                    <a:pt x="534553" y="1517342"/>
                  </a:lnTo>
                  <a:lnTo>
                    <a:pt x="531251" y="1511966"/>
                  </a:lnTo>
                  <a:lnTo>
                    <a:pt x="527599" y="1506824"/>
                  </a:lnTo>
                  <a:lnTo>
                    <a:pt x="523559" y="1501994"/>
                  </a:lnTo>
                  <a:lnTo>
                    <a:pt x="527560" y="1498644"/>
                  </a:lnTo>
                  <a:lnTo>
                    <a:pt x="531639" y="1503552"/>
                  </a:lnTo>
                  <a:lnTo>
                    <a:pt x="535369" y="1508772"/>
                  </a:lnTo>
                  <a:lnTo>
                    <a:pt x="538749" y="1514206"/>
                  </a:lnTo>
                  <a:lnTo>
                    <a:pt x="543937" y="1514206"/>
                  </a:lnTo>
                  <a:lnTo>
                    <a:pt x="544025" y="1517342"/>
                  </a:lnTo>
                  <a:close/>
                </a:path>
                <a:path w="1174114" h="2010410">
                  <a:moveTo>
                    <a:pt x="544343" y="1528677"/>
                  </a:moveTo>
                  <a:lnTo>
                    <a:pt x="516858" y="1511070"/>
                  </a:lnTo>
                  <a:lnTo>
                    <a:pt x="520218" y="1507097"/>
                  </a:lnTo>
                  <a:lnTo>
                    <a:pt x="524705" y="1510934"/>
                  </a:lnTo>
                  <a:lnTo>
                    <a:pt x="529542" y="1514284"/>
                  </a:lnTo>
                  <a:lnTo>
                    <a:pt x="534553" y="1517342"/>
                  </a:lnTo>
                  <a:lnTo>
                    <a:pt x="544025" y="1517342"/>
                  </a:lnTo>
                  <a:lnTo>
                    <a:pt x="544343" y="1528677"/>
                  </a:lnTo>
                  <a:close/>
                </a:path>
                <a:path w="1174114" h="2010410">
                  <a:moveTo>
                    <a:pt x="766925" y="2010015"/>
                  </a:moveTo>
                  <a:lnTo>
                    <a:pt x="443492" y="2010015"/>
                  </a:lnTo>
                  <a:lnTo>
                    <a:pt x="398575" y="2000921"/>
                  </a:lnTo>
                  <a:lnTo>
                    <a:pt x="361894" y="1976121"/>
                  </a:lnTo>
                  <a:lnTo>
                    <a:pt x="337162" y="1939336"/>
                  </a:lnTo>
                  <a:lnTo>
                    <a:pt x="328093" y="1894286"/>
                  </a:lnTo>
                  <a:lnTo>
                    <a:pt x="328093" y="1749558"/>
                  </a:lnTo>
                  <a:lnTo>
                    <a:pt x="882343" y="1749558"/>
                  </a:lnTo>
                  <a:lnTo>
                    <a:pt x="882343" y="1804267"/>
                  </a:lnTo>
                  <a:lnTo>
                    <a:pt x="579073" y="1804267"/>
                  </a:lnTo>
                  <a:lnTo>
                    <a:pt x="573421" y="1809954"/>
                  </a:lnTo>
                  <a:lnTo>
                    <a:pt x="573421" y="1815621"/>
                  </a:lnTo>
                  <a:lnTo>
                    <a:pt x="579073" y="1821309"/>
                  </a:lnTo>
                  <a:lnTo>
                    <a:pt x="882343" y="1821309"/>
                  </a:lnTo>
                  <a:lnTo>
                    <a:pt x="882343" y="1840201"/>
                  </a:lnTo>
                  <a:lnTo>
                    <a:pt x="427098" y="1840201"/>
                  </a:lnTo>
                  <a:lnTo>
                    <a:pt x="426127" y="1843726"/>
                  </a:lnTo>
                  <a:lnTo>
                    <a:pt x="426457" y="1847290"/>
                  </a:lnTo>
                  <a:lnTo>
                    <a:pt x="427273" y="1849179"/>
                  </a:lnTo>
                  <a:lnTo>
                    <a:pt x="428031" y="1851185"/>
                  </a:lnTo>
                  <a:lnTo>
                    <a:pt x="429235" y="1853367"/>
                  </a:lnTo>
                  <a:lnTo>
                    <a:pt x="511582" y="1853367"/>
                  </a:lnTo>
                  <a:lnTo>
                    <a:pt x="512040" y="1854243"/>
                  </a:lnTo>
                  <a:lnTo>
                    <a:pt x="882343" y="1854243"/>
                  </a:lnTo>
                  <a:lnTo>
                    <a:pt x="882343" y="1879212"/>
                  </a:lnTo>
                  <a:lnTo>
                    <a:pt x="782542" y="1879212"/>
                  </a:lnTo>
                  <a:lnTo>
                    <a:pt x="778016" y="1886476"/>
                  </a:lnTo>
                  <a:lnTo>
                    <a:pt x="774306" y="1890138"/>
                  </a:lnTo>
                  <a:lnTo>
                    <a:pt x="795808" y="1901882"/>
                  </a:lnTo>
                  <a:lnTo>
                    <a:pt x="880814" y="1901882"/>
                  </a:lnTo>
                  <a:lnTo>
                    <a:pt x="873274" y="1939336"/>
                  </a:lnTo>
                  <a:lnTo>
                    <a:pt x="860231" y="1958734"/>
                  </a:lnTo>
                  <a:lnTo>
                    <a:pt x="372245" y="1958734"/>
                  </a:lnTo>
                  <a:lnTo>
                    <a:pt x="371176" y="1960623"/>
                  </a:lnTo>
                  <a:lnTo>
                    <a:pt x="370302" y="1961558"/>
                  </a:lnTo>
                  <a:lnTo>
                    <a:pt x="375372" y="1964576"/>
                  </a:lnTo>
                  <a:lnTo>
                    <a:pt x="856303" y="1964576"/>
                  </a:lnTo>
                  <a:lnTo>
                    <a:pt x="848540" y="1976121"/>
                  </a:lnTo>
                  <a:lnTo>
                    <a:pt x="836519" y="1984248"/>
                  </a:lnTo>
                  <a:lnTo>
                    <a:pt x="584959" y="1984248"/>
                  </a:lnTo>
                  <a:lnTo>
                    <a:pt x="583891" y="1986117"/>
                  </a:lnTo>
                  <a:lnTo>
                    <a:pt x="583016" y="1987052"/>
                  </a:lnTo>
                  <a:lnTo>
                    <a:pt x="588086" y="1990090"/>
                  </a:lnTo>
                  <a:lnTo>
                    <a:pt x="827875" y="1990090"/>
                  </a:lnTo>
                  <a:lnTo>
                    <a:pt x="811853" y="2000921"/>
                  </a:lnTo>
                  <a:lnTo>
                    <a:pt x="766925" y="2010015"/>
                  </a:lnTo>
                  <a:close/>
                </a:path>
                <a:path w="1174114" h="2010410">
                  <a:moveTo>
                    <a:pt x="882343" y="1821309"/>
                  </a:moveTo>
                  <a:lnTo>
                    <a:pt x="579073" y="1821309"/>
                  </a:lnTo>
                  <a:lnTo>
                    <a:pt x="584726" y="1815621"/>
                  </a:lnTo>
                  <a:lnTo>
                    <a:pt x="584726" y="1809954"/>
                  </a:lnTo>
                  <a:lnTo>
                    <a:pt x="579073" y="1804267"/>
                  </a:lnTo>
                  <a:lnTo>
                    <a:pt x="882343" y="1804267"/>
                  </a:lnTo>
                  <a:lnTo>
                    <a:pt x="882343" y="1821309"/>
                  </a:lnTo>
                  <a:close/>
                </a:path>
                <a:path w="1174114" h="2010410">
                  <a:moveTo>
                    <a:pt x="511582" y="1853367"/>
                  </a:moveTo>
                  <a:lnTo>
                    <a:pt x="429235" y="1853367"/>
                  </a:lnTo>
                  <a:lnTo>
                    <a:pt x="430906" y="1853289"/>
                  </a:lnTo>
                  <a:lnTo>
                    <a:pt x="435218" y="1850231"/>
                  </a:lnTo>
                  <a:lnTo>
                    <a:pt x="435295" y="1842324"/>
                  </a:lnTo>
                  <a:lnTo>
                    <a:pt x="427098" y="1840201"/>
                  </a:lnTo>
                  <a:lnTo>
                    <a:pt x="882343" y="1840201"/>
                  </a:lnTo>
                  <a:lnTo>
                    <a:pt x="882343" y="1847095"/>
                  </a:lnTo>
                  <a:lnTo>
                    <a:pt x="512040" y="1847095"/>
                  </a:lnTo>
                  <a:lnTo>
                    <a:pt x="511205" y="1847874"/>
                  </a:lnTo>
                  <a:lnTo>
                    <a:pt x="509574" y="1848848"/>
                  </a:lnTo>
                  <a:lnTo>
                    <a:pt x="510098" y="1851127"/>
                  </a:lnTo>
                  <a:lnTo>
                    <a:pt x="511205" y="1852646"/>
                  </a:lnTo>
                  <a:lnTo>
                    <a:pt x="511582" y="1853367"/>
                  </a:lnTo>
                  <a:close/>
                </a:path>
                <a:path w="1174114" h="2010410">
                  <a:moveTo>
                    <a:pt x="882343" y="1854243"/>
                  </a:moveTo>
                  <a:lnTo>
                    <a:pt x="512040" y="1854243"/>
                  </a:lnTo>
                  <a:lnTo>
                    <a:pt x="514682" y="1851692"/>
                  </a:lnTo>
                  <a:lnTo>
                    <a:pt x="512040" y="1847095"/>
                  </a:lnTo>
                  <a:lnTo>
                    <a:pt x="882343" y="1847095"/>
                  </a:lnTo>
                  <a:lnTo>
                    <a:pt x="882343" y="1854243"/>
                  </a:lnTo>
                  <a:close/>
                </a:path>
                <a:path w="1174114" h="2010410">
                  <a:moveTo>
                    <a:pt x="880814" y="1901882"/>
                  </a:moveTo>
                  <a:lnTo>
                    <a:pt x="795808" y="1901882"/>
                  </a:lnTo>
                  <a:lnTo>
                    <a:pt x="807696" y="1890138"/>
                  </a:lnTo>
                  <a:lnTo>
                    <a:pt x="800276" y="1886476"/>
                  </a:lnTo>
                  <a:lnTo>
                    <a:pt x="793128" y="1881549"/>
                  </a:lnTo>
                  <a:lnTo>
                    <a:pt x="782542" y="1879212"/>
                  </a:lnTo>
                  <a:lnTo>
                    <a:pt x="882343" y="1879212"/>
                  </a:lnTo>
                  <a:lnTo>
                    <a:pt x="882343" y="1894286"/>
                  </a:lnTo>
                  <a:lnTo>
                    <a:pt x="880814" y="1901882"/>
                  </a:lnTo>
                  <a:close/>
                </a:path>
                <a:path w="1174114" h="2010410">
                  <a:moveTo>
                    <a:pt x="856303" y="1964576"/>
                  </a:moveTo>
                  <a:lnTo>
                    <a:pt x="375372" y="1964576"/>
                  </a:lnTo>
                  <a:lnTo>
                    <a:pt x="378169" y="1961558"/>
                  </a:lnTo>
                  <a:lnTo>
                    <a:pt x="376421" y="1960623"/>
                  </a:lnTo>
                  <a:lnTo>
                    <a:pt x="374731" y="1959337"/>
                  </a:lnTo>
                  <a:lnTo>
                    <a:pt x="372886" y="1958909"/>
                  </a:lnTo>
                  <a:lnTo>
                    <a:pt x="372245" y="1958734"/>
                  </a:lnTo>
                  <a:lnTo>
                    <a:pt x="860231" y="1958734"/>
                  </a:lnTo>
                  <a:lnTo>
                    <a:pt x="856303" y="1964576"/>
                  </a:lnTo>
                  <a:close/>
                </a:path>
                <a:path w="1174114" h="2010410">
                  <a:moveTo>
                    <a:pt x="827875" y="1990090"/>
                  </a:moveTo>
                  <a:lnTo>
                    <a:pt x="588086" y="1990090"/>
                  </a:lnTo>
                  <a:lnTo>
                    <a:pt x="590883" y="1987052"/>
                  </a:lnTo>
                  <a:lnTo>
                    <a:pt x="589135" y="1986117"/>
                  </a:lnTo>
                  <a:lnTo>
                    <a:pt x="587465" y="1984851"/>
                  </a:lnTo>
                  <a:lnTo>
                    <a:pt x="584959" y="1984248"/>
                  </a:lnTo>
                  <a:lnTo>
                    <a:pt x="836519" y="1984248"/>
                  </a:lnTo>
                  <a:lnTo>
                    <a:pt x="827875" y="1990090"/>
                  </a:lnTo>
                  <a:close/>
                </a:path>
                <a:path w="1174114" h="2010410">
                  <a:moveTo>
                    <a:pt x="33176" y="581426"/>
                  </a:moveTo>
                  <a:lnTo>
                    <a:pt x="0" y="581426"/>
                  </a:lnTo>
                  <a:lnTo>
                    <a:pt x="509399" y="33849"/>
                  </a:lnTo>
                  <a:lnTo>
                    <a:pt x="525846" y="19489"/>
                  </a:lnTo>
                  <a:lnTo>
                    <a:pt x="544724" y="8861"/>
                  </a:lnTo>
                  <a:lnTo>
                    <a:pt x="565354" y="2265"/>
                  </a:lnTo>
                  <a:lnTo>
                    <a:pt x="587057" y="0"/>
                  </a:lnTo>
                  <a:lnTo>
                    <a:pt x="608751" y="2265"/>
                  </a:lnTo>
                  <a:lnTo>
                    <a:pt x="629382" y="8861"/>
                  </a:lnTo>
                  <a:lnTo>
                    <a:pt x="648265" y="19489"/>
                  </a:lnTo>
                  <a:lnTo>
                    <a:pt x="653805" y="24325"/>
                  </a:lnTo>
                  <a:lnTo>
                    <a:pt x="587057" y="24325"/>
                  </a:lnTo>
                  <a:lnTo>
                    <a:pt x="570204" y="26040"/>
                  </a:lnTo>
                  <a:lnTo>
                    <a:pt x="554356" y="31074"/>
                  </a:lnTo>
                  <a:lnTo>
                    <a:pt x="539878" y="39263"/>
                  </a:lnTo>
                  <a:lnTo>
                    <a:pt x="527133" y="50443"/>
                  </a:lnTo>
                  <a:lnTo>
                    <a:pt x="33176" y="581426"/>
                  </a:lnTo>
                  <a:close/>
                </a:path>
                <a:path w="1174114" h="2010410">
                  <a:moveTo>
                    <a:pt x="1174114" y="581426"/>
                  </a:moveTo>
                  <a:lnTo>
                    <a:pt x="1140918" y="581426"/>
                  </a:lnTo>
                  <a:lnTo>
                    <a:pt x="646980" y="50443"/>
                  </a:lnTo>
                  <a:lnTo>
                    <a:pt x="634236" y="39263"/>
                  </a:lnTo>
                  <a:lnTo>
                    <a:pt x="619757" y="31074"/>
                  </a:lnTo>
                  <a:lnTo>
                    <a:pt x="603910" y="26040"/>
                  </a:lnTo>
                  <a:lnTo>
                    <a:pt x="587057" y="24325"/>
                  </a:lnTo>
                  <a:lnTo>
                    <a:pt x="653805" y="24325"/>
                  </a:lnTo>
                  <a:lnTo>
                    <a:pt x="664715" y="33849"/>
                  </a:lnTo>
                  <a:lnTo>
                    <a:pt x="1174114" y="581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2744290"/>
            <a:ext cx="8119109" cy="6515100"/>
            <a:chOff x="0" y="2744290"/>
            <a:chExt cx="8119109" cy="65151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44290"/>
              <a:ext cx="8118611" cy="65023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8194288"/>
              <a:ext cx="8119109" cy="1065530"/>
            </a:xfrm>
            <a:custGeom>
              <a:avLst/>
              <a:gdLst/>
              <a:ahLst/>
              <a:cxnLst/>
              <a:rect l="l" t="t" r="r" b="b"/>
              <a:pathLst>
                <a:path w="8119109" h="1065529">
                  <a:moveTo>
                    <a:pt x="6997304" y="1065100"/>
                  </a:moveTo>
                  <a:lnTo>
                    <a:pt x="0" y="760918"/>
                  </a:lnTo>
                  <a:lnTo>
                    <a:pt x="0" y="369720"/>
                  </a:lnTo>
                  <a:lnTo>
                    <a:pt x="521714" y="0"/>
                  </a:lnTo>
                  <a:lnTo>
                    <a:pt x="8118611" y="98556"/>
                  </a:lnTo>
                  <a:lnTo>
                    <a:pt x="6997304" y="1065100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86" y="3091310"/>
              <a:ext cx="7656293" cy="5870681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190500"/>
            <a:ext cx="1933574" cy="12287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06876" y="190500"/>
            <a:ext cx="1076324" cy="15620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9105900"/>
            <a:ext cx="866774" cy="9429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01" y="9363076"/>
            <a:ext cx="2400299" cy="6572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73200" y="9043927"/>
            <a:ext cx="3733800" cy="1128773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9081692" y="7519761"/>
            <a:ext cx="7366634" cy="1148715"/>
          </a:xfrm>
          <a:custGeom>
            <a:avLst/>
            <a:gdLst/>
            <a:ahLst/>
            <a:cxnLst/>
            <a:rect l="l" t="t" r="r" b="b"/>
            <a:pathLst>
              <a:path w="7366634" h="1148715">
                <a:moveTo>
                  <a:pt x="7021823" y="1148558"/>
                </a:moveTo>
                <a:lnTo>
                  <a:pt x="344503" y="1148558"/>
                </a:lnTo>
                <a:lnTo>
                  <a:pt x="297756" y="1145413"/>
                </a:lnTo>
                <a:lnTo>
                  <a:pt x="252921" y="1136250"/>
                </a:lnTo>
                <a:lnTo>
                  <a:pt x="210407" y="1121480"/>
                </a:lnTo>
                <a:lnTo>
                  <a:pt x="170626" y="1101515"/>
                </a:lnTo>
                <a:lnTo>
                  <a:pt x="133987" y="1076763"/>
                </a:lnTo>
                <a:lnTo>
                  <a:pt x="100902" y="1047637"/>
                </a:lnTo>
                <a:lnTo>
                  <a:pt x="71781" y="1014546"/>
                </a:lnTo>
                <a:lnTo>
                  <a:pt x="47034" y="977900"/>
                </a:lnTo>
                <a:lnTo>
                  <a:pt x="27072" y="938112"/>
                </a:lnTo>
                <a:lnTo>
                  <a:pt x="12306" y="895590"/>
                </a:lnTo>
                <a:lnTo>
                  <a:pt x="3144" y="850746"/>
                </a:lnTo>
                <a:lnTo>
                  <a:pt x="0" y="803991"/>
                </a:lnTo>
                <a:lnTo>
                  <a:pt x="0" y="344567"/>
                </a:lnTo>
                <a:lnTo>
                  <a:pt x="3144" y="297811"/>
                </a:lnTo>
                <a:lnTo>
                  <a:pt x="12306" y="252967"/>
                </a:lnTo>
                <a:lnTo>
                  <a:pt x="27072" y="210446"/>
                </a:lnTo>
                <a:lnTo>
                  <a:pt x="47034" y="170657"/>
                </a:lnTo>
                <a:lnTo>
                  <a:pt x="71781" y="134012"/>
                </a:lnTo>
                <a:lnTo>
                  <a:pt x="100902" y="100921"/>
                </a:lnTo>
                <a:lnTo>
                  <a:pt x="133987" y="71794"/>
                </a:lnTo>
                <a:lnTo>
                  <a:pt x="170626" y="47043"/>
                </a:lnTo>
                <a:lnTo>
                  <a:pt x="210407" y="27077"/>
                </a:lnTo>
                <a:lnTo>
                  <a:pt x="252921" y="12308"/>
                </a:lnTo>
                <a:lnTo>
                  <a:pt x="297756" y="3145"/>
                </a:lnTo>
                <a:lnTo>
                  <a:pt x="344503" y="0"/>
                </a:lnTo>
                <a:lnTo>
                  <a:pt x="7021823" y="0"/>
                </a:lnTo>
                <a:lnTo>
                  <a:pt x="7068570" y="3145"/>
                </a:lnTo>
                <a:lnTo>
                  <a:pt x="7113406" y="12308"/>
                </a:lnTo>
                <a:lnTo>
                  <a:pt x="7155920" y="27077"/>
                </a:lnTo>
                <a:lnTo>
                  <a:pt x="7195701" y="47043"/>
                </a:lnTo>
                <a:lnTo>
                  <a:pt x="7232339" y="71794"/>
                </a:lnTo>
                <a:lnTo>
                  <a:pt x="7265424" y="100921"/>
                </a:lnTo>
                <a:lnTo>
                  <a:pt x="7294545" y="134012"/>
                </a:lnTo>
                <a:lnTo>
                  <a:pt x="7319292" y="170657"/>
                </a:lnTo>
                <a:lnTo>
                  <a:pt x="7339254" y="210446"/>
                </a:lnTo>
                <a:lnTo>
                  <a:pt x="7354021" y="252967"/>
                </a:lnTo>
                <a:lnTo>
                  <a:pt x="7363182" y="297811"/>
                </a:lnTo>
                <a:lnTo>
                  <a:pt x="7366327" y="344567"/>
                </a:lnTo>
                <a:lnTo>
                  <a:pt x="7366327" y="803991"/>
                </a:lnTo>
                <a:lnTo>
                  <a:pt x="7363182" y="850746"/>
                </a:lnTo>
                <a:lnTo>
                  <a:pt x="7354021" y="895590"/>
                </a:lnTo>
                <a:lnTo>
                  <a:pt x="7339254" y="938112"/>
                </a:lnTo>
                <a:lnTo>
                  <a:pt x="7319292" y="977900"/>
                </a:lnTo>
                <a:lnTo>
                  <a:pt x="7294545" y="1014546"/>
                </a:lnTo>
                <a:lnTo>
                  <a:pt x="7265424" y="1047637"/>
                </a:lnTo>
                <a:lnTo>
                  <a:pt x="7232339" y="1076763"/>
                </a:lnTo>
                <a:lnTo>
                  <a:pt x="7195701" y="1101515"/>
                </a:lnTo>
                <a:lnTo>
                  <a:pt x="7155920" y="1121480"/>
                </a:lnTo>
                <a:lnTo>
                  <a:pt x="7113406" y="1136250"/>
                </a:lnTo>
                <a:lnTo>
                  <a:pt x="7068570" y="1145413"/>
                </a:lnTo>
                <a:lnTo>
                  <a:pt x="7021823" y="1148558"/>
                </a:lnTo>
                <a:close/>
              </a:path>
            </a:pathLst>
          </a:custGeom>
          <a:solidFill>
            <a:srgbClr val="65A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679329" y="872656"/>
            <a:ext cx="8172450" cy="753300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 marR="5080" algn="ctr">
              <a:lnSpc>
                <a:spcPts val="7050"/>
              </a:lnSpc>
              <a:spcBef>
                <a:spcPts val="1545"/>
              </a:spcBef>
            </a:pPr>
            <a:r>
              <a:rPr sz="7050" b="1" spc="5" dirty="0">
                <a:latin typeface="Arial"/>
                <a:cs typeface="Arial"/>
              </a:rPr>
              <a:t>BASES </a:t>
            </a:r>
            <a:r>
              <a:rPr sz="7050" b="1" spc="10" dirty="0">
                <a:latin typeface="Arial"/>
                <a:cs typeface="Arial"/>
              </a:rPr>
              <a:t> </a:t>
            </a:r>
            <a:r>
              <a:rPr sz="7050" b="1" spc="210" dirty="0">
                <a:latin typeface="Arial"/>
                <a:cs typeface="Arial"/>
              </a:rPr>
              <a:t>FILOSÓFICAS, </a:t>
            </a:r>
            <a:r>
              <a:rPr sz="7050" b="1" spc="215" dirty="0">
                <a:latin typeface="Arial"/>
                <a:cs typeface="Arial"/>
              </a:rPr>
              <a:t> </a:t>
            </a:r>
            <a:r>
              <a:rPr sz="7050" b="1" spc="-415" dirty="0">
                <a:latin typeface="Arial"/>
                <a:cs typeface="Arial"/>
              </a:rPr>
              <a:t>L</a:t>
            </a:r>
            <a:r>
              <a:rPr sz="7050" b="1" spc="-680" dirty="0">
                <a:latin typeface="Arial"/>
                <a:cs typeface="Arial"/>
              </a:rPr>
              <a:t>E</a:t>
            </a:r>
            <a:r>
              <a:rPr sz="7050" b="1" spc="390" dirty="0">
                <a:latin typeface="Arial"/>
                <a:cs typeface="Arial"/>
              </a:rPr>
              <a:t>G</a:t>
            </a:r>
            <a:r>
              <a:rPr sz="7050" b="1" spc="375" dirty="0">
                <a:latin typeface="Arial"/>
                <a:cs typeface="Arial"/>
              </a:rPr>
              <a:t>A</a:t>
            </a:r>
            <a:r>
              <a:rPr sz="7050" b="1" spc="-415" dirty="0">
                <a:latin typeface="Arial"/>
                <a:cs typeface="Arial"/>
              </a:rPr>
              <a:t>L</a:t>
            </a:r>
            <a:r>
              <a:rPr sz="7050" b="1" spc="-680" dirty="0">
                <a:latin typeface="Arial"/>
                <a:cs typeface="Arial"/>
              </a:rPr>
              <a:t>E</a:t>
            </a:r>
            <a:r>
              <a:rPr sz="7050" b="1" spc="65" dirty="0">
                <a:latin typeface="Arial"/>
                <a:cs typeface="Arial"/>
              </a:rPr>
              <a:t>S</a:t>
            </a:r>
            <a:r>
              <a:rPr sz="7050" b="1" spc="-615" dirty="0">
                <a:latin typeface="Arial"/>
                <a:cs typeface="Arial"/>
              </a:rPr>
              <a:t> </a:t>
            </a:r>
            <a:r>
              <a:rPr sz="7050" b="1" spc="170" dirty="0">
                <a:latin typeface="Arial"/>
                <a:cs typeface="Arial"/>
              </a:rPr>
              <a:t>Y  </a:t>
            </a:r>
            <a:r>
              <a:rPr sz="7050" b="1" spc="465" dirty="0">
                <a:latin typeface="Arial"/>
                <a:cs typeface="Arial"/>
              </a:rPr>
              <a:t>O</a:t>
            </a:r>
            <a:r>
              <a:rPr sz="7050" b="1" spc="254" dirty="0">
                <a:latin typeface="Arial"/>
                <a:cs typeface="Arial"/>
              </a:rPr>
              <a:t>R</a:t>
            </a:r>
            <a:r>
              <a:rPr sz="7050" b="1" spc="390" dirty="0">
                <a:latin typeface="Arial"/>
                <a:cs typeface="Arial"/>
              </a:rPr>
              <a:t>G</a:t>
            </a:r>
            <a:r>
              <a:rPr sz="7050" b="1" spc="375" dirty="0">
                <a:latin typeface="Arial"/>
                <a:cs typeface="Arial"/>
              </a:rPr>
              <a:t>A</a:t>
            </a:r>
            <a:r>
              <a:rPr sz="7050" b="1" spc="860" dirty="0">
                <a:latin typeface="Arial"/>
                <a:cs typeface="Arial"/>
              </a:rPr>
              <a:t>N</a:t>
            </a:r>
            <a:r>
              <a:rPr sz="7050" b="1" spc="590" dirty="0">
                <a:latin typeface="Arial"/>
                <a:cs typeface="Arial"/>
              </a:rPr>
              <a:t>I</a:t>
            </a:r>
            <a:r>
              <a:rPr sz="7050" b="1" spc="225" dirty="0">
                <a:latin typeface="Arial"/>
                <a:cs typeface="Arial"/>
              </a:rPr>
              <a:t>Z</a:t>
            </a:r>
            <a:r>
              <a:rPr sz="7050" b="1" spc="375" dirty="0">
                <a:latin typeface="Arial"/>
                <a:cs typeface="Arial"/>
              </a:rPr>
              <a:t>A</a:t>
            </a:r>
            <a:r>
              <a:rPr sz="7050" b="1" spc="365" dirty="0">
                <a:latin typeface="Arial"/>
                <a:cs typeface="Arial"/>
              </a:rPr>
              <a:t>T</a:t>
            </a:r>
            <a:r>
              <a:rPr sz="7050" b="1" spc="590" dirty="0">
                <a:latin typeface="Arial"/>
                <a:cs typeface="Arial"/>
              </a:rPr>
              <a:t>I</a:t>
            </a:r>
            <a:r>
              <a:rPr sz="7050" b="1" spc="810" dirty="0">
                <a:latin typeface="Arial"/>
                <a:cs typeface="Arial"/>
              </a:rPr>
              <a:t>V</a:t>
            </a:r>
            <a:r>
              <a:rPr sz="7050" b="1" spc="375" dirty="0">
                <a:latin typeface="Arial"/>
                <a:cs typeface="Arial"/>
              </a:rPr>
              <a:t>A</a:t>
            </a:r>
            <a:r>
              <a:rPr sz="7050" b="1" spc="40" dirty="0">
                <a:latin typeface="Arial"/>
                <a:cs typeface="Arial"/>
              </a:rPr>
              <a:t>S  </a:t>
            </a:r>
            <a:r>
              <a:rPr sz="7050" b="1" spc="360" dirty="0">
                <a:latin typeface="Arial"/>
                <a:cs typeface="Arial"/>
              </a:rPr>
              <a:t>D</a:t>
            </a:r>
            <a:r>
              <a:rPr sz="7050" b="1" spc="-680" dirty="0">
                <a:latin typeface="Arial"/>
                <a:cs typeface="Arial"/>
              </a:rPr>
              <a:t>E</a:t>
            </a:r>
            <a:r>
              <a:rPr sz="7050" b="1" spc="-555" dirty="0">
                <a:latin typeface="Arial"/>
                <a:cs typeface="Arial"/>
              </a:rPr>
              <a:t>L</a:t>
            </a:r>
            <a:r>
              <a:rPr sz="7050" b="1" spc="-615" dirty="0">
                <a:latin typeface="Arial"/>
                <a:cs typeface="Arial"/>
              </a:rPr>
              <a:t> </a:t>
            </a:r>
            <a:r>
              <a:rPr sz="7050" b="1" spc="204" dirty="0">
                <a:latin typeface="Arial"/>
                <a:cs typeface="Arial"/>
              </a:rPr>
              <a:t>S</a:t>
            </a:r>
            <a:r>
              <a:rPr sz="7050" b="1" spc="590" dirty="0">
                <a:latin typeface="Arial"/>
                <a:cs typeface="Arial"/>
              </a:rPr>
              <a:t>I</a:t>
            </a:r>
            <a:r>
              <a:rPr sz="7050" b="1" spc="204" dirty="0">
                <a:latin typeface="Arial"/>
                <a:cs typeface="Arial"/>
              </a:rPr>
              <a:t>S</a:t>
            </a:r>
            <a:r>
              <a:rPr sz="7050" b="1" spc="365" dirty="0">
                <a:latin typeface="Arial"/>
                <a:cs typeface="Arial"/>
              </a:rPr>
              <a:t>T</a:t>
            </a:r>
            <a:r>
              <a:rPr sz="7050" b="1" spc="-680" dirty="0">
                <a:latin typeface="Arial"/>
                <a:cs typeface="Arial"/>
              </a:rPr>
              <a:t>E</a:t>
            </a:r>
            <a:r>
              <a:rPr sz="7050" b="1" spc="1495" dirty="0">
                <a:latin typeface="Arial"/>
                <a:cs typeface="Arial"/>
              </a:rPr>
              <a:t>M</a:t>
            </a:r>
            <a:r>
              <a:rPr sz="7050" b="1" spc="140" dirty="0">
                <a:latin typeface="Arial"/>
                <a:cs typeface="Arial"/>
              </a:rPr>
              <a:t>A  </a:t>
            </a:r>
            <a:r>
              <a:rPr sz="7050" b="1" spc="340" dirty="0">
                <a:latin typeface="Arial"/>
                <a:cs typeface="Arial"/>
              </a:rPr>
              <a:t>EDUCATIVO </a:t>
            </a:r>
            <a:r>
              <a:rPr sz="7050" b="1" spc="345" dirty="0">
                <a:latin typeface="Arial"/>
                <a:cs typeface="Arial"/>
              </a:rPr>
              <a:t> </a:t>
            </a:r>
            <a:r>
              <a:rPr sz="7050" b="1" spc="575" dirty="0">
                <a:latin typeface="Arial"/>
                <a:cs typeface="Arial"/>
              </a:rPr>
              <a:t>MEXICANO</a:t>
            </a:r>
            <a:endParaRPr sz="7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75"/>
              </a:spcBef>
            </a:pPr>
            <a:r>
              <a:rPr sz="5200" b="1" spc="515" dirty="0">
                <a:latin typeface="Trebuchet MS"/>
                <a:cs typeface="Trebuchet MS"/>
              </a:rPr>
              <a:t>P</a:t>
            </a:r>
            <a:r>
              <a:rPr sz="5200" b="1" spc="650" dirty="0">
                <a:latin typeface="Trebuchet MS"/>
                <a:cs typeface="Trebuchet MS"/>
              </a:rPr>
              <a:t>R</a:t>
            </a:r>
            <a:r>
              <a:rPr sz="5200" b="1" spc="10" dirty="0">
                <a:latin typeface="Trebuchet MS"/>
                <a:cs typeface="Trebuchet MS"/>
              </a:rPr>
              <a:t>I</a:t>
            </a:r>
            <a:r>
              <a:rPr sz="5200" b="1" spc="1180" dirty="0">
                <a:latin typeface="Trebuchet MS"/>
                <a:cs typeface="Trebuchet MS"/>
              </a:rPr>
              <a:t>M</a:t>
            </a:r>
            <a:r>
              <a:rPr sz="5200" b="1" spc="90" dirty="0">
                <a:latin typeface="Trebuchet MS"/>
                <a:cs typeface="Trebuchet MS"/>
              </a:rPr>
              <a:t>E</a:t>
            </a:r>
            <a:r>
              <a:rPr sz="5200" b="1" spc="655" dirty="0">
                <a:latin typeface="Trebuchet MS"/>
                <a:cs typeface="Trebuchet MS"/>
              </a:rPr>
              <a:t>R</a:t>
            </a:r>
            <a:r>
              <a:rPr sz="5200" b="1" spc="-420" dirty="0">
                <a:latin typeface="Trebuchet MS"/>
                <a:cs typeface="Trebuchet MS"/>
              </a:rPr>
              <a:t> </a:t>
            </a:r>
            <a:r>
              <a:rPr sz="5200" b="1" spc="830" dirty="0">
                <a:latin typeface="Trebuchet MS"/>
                <a:cs typeface="Trebuchet MS"/>
              </a:rPr>
              <a:t>S</a:t>
            </a:r>
            <a:r>
              <a:rPr sz="5200" b="1" spc="90" dirty="0">
                <a:latin typeface="Trebuchet MS"/>
                <a:cs typeface="Trebuchet MS"/>
              </a:rPr>
              <a:t>E</a:t>
            </a:r>
            <a:r>
              <a:rPr sz="5200" b="1" spc="1180" dirty="0">
                <a:latin typeface="Trebuchet MS"/>
                <a:cs typeface="Trebuchet MS"/>
              </a:rPr>
              <a:t>M</a:t>
            </a:r>
            <a:r>
              <a:rPr sz="5200" b="1" spc="90" dirty="0">
                <a:latin typeface="Trebuchet MS"/>
                <a:cs typeface="Trebuchet MS"/>
              </a:rPr>
              <a:t>E</a:t>
            </a:r>
            <a:r>
              <a:rPr sz="5200" b="1" spc="830" dirty="0">
                <a:latin typeface="Trebuchet MS"/>
                <a:cs typeface="Trebuchet MS"/>
              </a:rPr>
              <a:t>S</a:t>
            </a:r>
            <a:r>
              <a:rPr sz="5200" b="1" spc="70" dirty="0">
                <a:latin typeface="Trebuchet MS"/>
                <a:cs typeface="Trebuchet MS"/>
              </a:rPr>
              <a:t>T</a:t>
            </a:r>
            <a:r>
              <a:rPr sz="5200" b="1" spc="650" dirty="0">
                <a:latin typeface="Trebuchet MS"/>
                <a:cs typeface="Trebuchet MS"/>
              </a:rPr>
              <a:t>R</a:t>
            </a:r>
            <a:r>
              <a:rPr sz="5200" b="1" spc="95" dirty="0">
                <a:latin typeface="Trebuchet MS"/>
                <a:cs typeface="Trebuchet MS"/>
              </a:rPr>
              <a:t>E</a:t>
            </a:r>
            <a:endParaRPr sz="5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355" y="1517579"/>
            <a:ext cx="17059275" cy="3143250"/>
          </a:xfrm>
          <a:custGeom>
            <a:avLst/>
            <a:gdLst/>
            <a:ahLst/>
            <a:cxnLst/>
            <a:rect l="l" t="t" r="r" b="b"/>
            <a:pathLst>
              <a:path w="17059275" h="3143250">
                <a:moveTo>
                  <a:pt x="16630561" y="3143249"/>
                </a:moveTo>
                <a:lnTo>
                  <a:pt x="428567" y="3143249"/>
                </a:lnTo>
                <a:lnTo>
                  <a:pt x="381869" y="3140732"/>
                </a:lnTo>
                <a:lnTo>
                  <a:pt x="336629" y="3133356"/>
                </a:lnTo>
                <a:lnTo>
                  <a:pt x="293106" y="3121382"/>
                </a:lnTo>
                <a:lnTo>
                  <a:pt x="251563" y="3105071"/>
                </a:lnTo>
                <a:lnTo>
                  <a:pt x="212261" y="3084686"/>
                </a:lnTo>
                <a:lnTo>
                  <a:pt x="175460" y="3060488"/>
                </a:lnTo>
                <a:lnTo>
                  <a:pt x="141424" y="3032739"/>
                </a:lnTo>
                <a:lnTo>
                  <a:pt x="110413" y="3001700"/>
                </a:lnTo>
                <a:lnTo>
                  <a:pt x="82688" y="2967634"/>
                </a:lnTo>
                <a:lnTo>
                  <a:pt x="58511" y="2930802"/>
                </a:lnTo>
                <a:lnTo>
                  <a:pt x="38144" y="2891465"/>
                </a:lnTo>
                <a:lnTo>
                  <a:pt x="21848" y="2849885"/>
                </a:lnTo>
                <a:lnTo>
                  <a:pt x="9884" y="2806324"/>
                </a:lnTo>
                <a:lnTo>
                  <a:pt x="2514" y="2761043"/>
                </a:lnTo>
                <a:lnTo>
                  <a:pt x="0" y="2714305"/>
                </a:lnTo>
                <a:lnTo>
                  <a:pt x="0" y="428944"/>
                </a:lnTo>
                <a:lnTo>
                  <a:pt x="2514" y="382206"/>
                </a:lnTo>
                <a:lnTo>
                  <a:pt x="9884" y="336925"/>
                </a:lnTo>
                <a:lnTo>
                  <a:pt x="21848" y="293364"/>
                </a:lnTo>
                <a:lnTo>
                  <a:pt x="38144" y="251784"/>
                </a:lnTo>
                <a:lnTo>
                  <a:pt x="58511" y="212447"/>
                </a:lnTo>
                <a:lnTo>
                  <a:pt x="82688" y="175615"/>
                </a:lnTo>
                <a:lnTo>
                  <a:pt x="110413" y="141549"/>
                </a:lnTo>
                <a:lnTo>
                  <a:pt x="141424" y="110510"/>
                </a:lnTo>
                <a:lnTo>
                  <a:pt x="175460" y="82761"/>
                </a:lnTo>
                <a:lnTo>
                  <a:pt x="212261" y="58563"/>
                </a:lnTo>
                <a:lnTo>
                  <a:pt x="251563" y="38178"/>
                </a:lnTo>
                <a:lnTo>
                  <a:pt x="293106" y="21867"/>
                </a:lnTo>
                <a:lnTo>
                  <a:pt x="336629" y="9893"/>
                </a:lnTo>
                <a:lnTo>
                  <a:pt x="381869" y="2516"/>
                </a:lnTo>
                <a:lnTo>
                  <a:pt x="428567" y="0"/>
                </a:lnTo>
                <a:lnTo>
                  <a:pt x="16630561" y="0"/>
                </a:lnTo>
                <a:lnTo>
                  <a:pt x="16677258" y="2516"/>
                </a:lnTo>
                <a:lnTo>
                  <a:pt x="16722499" y="9893"/>
                </a:lnTo>
                <a:lnTo>
                  <a:pt x="16766022" y="21867"/>
                </a:lnTo>
                <a:lnTo>
                  <a:pt x="16807565" y="38178"/>
                </a:lnTo>
                <a:lnTo>
                  <a:pt x="16846867" y="58563"/>
                </a:lnTo>
                <a:lnTo>
                  <a:pt x="16883667" y="82761"/>
                </a:lnTo>
                <a:lnTo>
                  <a:pt x="16917704" y="110510"/>
                </a:lnTo>
                <a:lnTo>
                  <a:pt x="16948715" y="141549"/>
                </a:lnTo>
                <a:lnTo>
                  <a:pt x="16976440" y="175615"/>
                </a:lnTo>
                <a:lnTo>
                  <a:pt x="17000616" y="212447"/>
                </a:lnTo>
                <a:lnTo>
                  <a:pt x="17020983" y="251784"/>
                </a:lnTo>
                <a:lnTo>
                  <a:pt x="17037279" y="293364"/>
                </a:lnTo>
                <a:lnTo>
                  <a:pt x="17049243" y="336925"/>
                </a:lnTo>
                <a:lnTo>
                  <a:pt x="17056613" y="382206"/>
                </a:lnTo>
                <a:lnTo>
                  <a:pt x="17059128" y="428944"/>
                </a:lnTo>
                <a:lnTo>
                  <a:pt x="17059128" y="2714305"/>
                </a:lnTo>
                <a:lnTo>
                  <a:pt x="17056613" y="2761043"/>
                </a:lnTo>
                <a:lnTo>
                  <a:pt x="17049243" y="2806324"/>
                </a:lnTo>
                <a:lnTo>
                  <a:pt x="17037279" y="2849885"/>
                </a:lnTo>
                <a:lnTo>
                  <a:pt x="17020983" y="2891465"/>
                </a:lnTo>
                <a:lnTo>
                  <a:pt x="17000616" y="2930802"/>
                </a:lnTo>
                <a:lnTo>
                  <a:pt x="16976440" y="2967634"/>
                </a:lnTo>
                <a:lnTo>
                  <a:pt x="16948715" y="3001700"/>
                </a:lnTo>
                <a:lnTo>
                  <a:pt x="16917704" y="3032739"/>
                </a:lnTo>
                <a:lnTo>
                  <a:pt x="16883667" y="3060488"/>
                </a:lnTo>
                <a:lnTo>
                  <a:pt x="16846867" y="3084686"/>
                </a:lnTo>
                <a:lnTo>
                  <a:pt x="16807565" y="3105071"/>
                </a:lnTo>
                <a:lnTo>
                  <a:pt x="16766022" y="3121382"/>
                </a:lnTo>
                <a:lnTo>
                  <a:pt x="16722499" y="3133356"/>
                </a:lnTo>
                <a:lnTo>
                  <a:pt x="16677258" y="3140732"/>
                </a:lnTo>
                <a:lnTo>
                  <a:pt x="16630561" y="3143249"/>
                </a:lnTo>
                <a:close/>
              </a:path>
            </a:pathLst>
          </a:custGeom>
          <a:solidFill>
            <a:srgbClr val="65A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682" y="1641468"/>
            <a:ext cx="170033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5" dirty="0"/>
              <a:t>Asume</a:t>
            </a:r>
            <a:r>
              <a:rPr sz="3800" spc="409" dirty="0"/>
              <a:t> </a:t>
            </a:r>
            <a:r>
              <a:rPr sz="3800" b="0" spc="-130" dirty="0">
                <a:latin typeface="Lucida Sans Unicode"/>
                <a:cs typeface="Lucida Sans Unicode"/>
              </a:rPr>
              <a:t>la</a:t>
            </a:r>
            <a:r>
              <a:rPr sz="3800" b="0" spc="265" dirty="0">
                <a:latin typeface="Lucida Sans Unicode"/>
                <a:cs typeface="Lucida Sans Unicode"/>
              </a:rPr>
              <a:t> </a:t>
            </a:r>
            <a:r>
              <a:rPr sz="3800" b="0" spc="-50" dirty="0">
                <a:latin typeface="Lucida Sans Unicode"/>
                <a:cs typeface="Lucida Sans Unicode"/>
              </a:rPr>
              <a:t>profesión</a:t>
            </a:r>
            <a:r>
              <a:rPr sz="3800" b="0" spc="270" dirty="0">
                <a:latin typeface="Lucida Sans Unicode"/>
                <a:cs typeface="Lucida Sans Unicode"/>
              </a:rPr>
              <a:t> </a:t>
            </a:r>
            <a:r>
              <a:rPr sz="3800" b="0" spc="30" dirty="0">
                <a:latin typeface="Lucida Sans Unicode"/>
                <a:cs typeface="Lucida Sans Unicode"/>
              </a:rPr>
              <a:t>docente</a:t>
            </a:r>
            <a:r>
              <a:rPr sz="3800" b="0" spc="265" dirty="0">
                <a:latin typeface="Lucida Sans Unicode"/>
                <a:cs typeface="Lucida Sans Unicode"/>
              </a:rPr>
              <a:t> </a:t>
            </a:r>
            <a:r>
              <a:rPr sz="3800" b="0" spc="-35" dirty="0">
                <a:latin typeface="Lucida Sans Unicode"/>
                <a:cs typeface="Lucida Sans Unicode"/>
              </a:rPr>
              <a:t>como</a:t>
            </a:r>
            <a:r>
              <a:rPr sz="3800" b="0" spc="265" dirty="0">
                <a:latin typeface="Lucida Sans Unicode"/>
                <a:cs typeface="Lucida Sans Unicode"/>
              </a:rPr>
              <a:t> </a:t>
            </a:r>
            <a:r>
              <a:rPr sz="3800" b="0" spc="-260" dirty="0">
                <a:latin typeface="Lucida Sans Unicode"/>
                <a:cs typeface="Lucida Sans Unicode"/>
              </a:rPr>
              <a:t>un</a:t>
            </a:r>
            <a:r>
              <a:rPr sz="3800" b="0" spc="270" dirty="0">
                <a:latin typeface="Lucida Sans Unicode"/>
                <a:cs typeface="Lucida Sans Unicode"/>
              </a:rPr>
              <a:t> </a:t>
            </a:r>
            <a:r>
              <a:rPr sz="3800" b="0" spc="75" dirty="0">
                <a:latin typeface="Lucida Sans Unicode"/>
                <a:cs typeface="Lucida Sans Unicode"/>
              </a:rPr>
              <a:t>proyecto</a:t>
            </a:r>
            <a:r>
              <a:rPr sz="3800" b="0" spc="265" dirty="0">
                <a:latin typeface="Lucida Sans Unicode"/>
                <a:cs typeface="Lucida Sans Unicode"/>
              </a:rPr>
              <a:t> </a:t>
            </a:r>
            <a:r>
              <a:rPr sz="3800" b="0" spc="-10" dirty="0">
                <a:latin typeface="Lucida Sans Unicode"/>
                <a:cs typeface="Lucida Sans Unicode"/>
              </a:rPr>
              <a:t>de</a:t>
            </a:r>
            <a:r>
              <a:rPr sz="3800" b="0" spc="265" dirty="0">
                <a:latin typeface="Lucida Sans Unicode"/>
                <a:cs typeface="Lucida Sans Unicode"/>
              </a:rPr>
              <a:t> </a:t>
            </a:r>
            <a:r>
              <a:rPr sz="3800" b="0" spc="-70" dirty="0">
                <a:latin typeface="Lucida Sans Unicode"/>
                <a:cs typeface="Lucida Sans Unicode"/>
              </a:rPr>
              <a:t>vida</a:t>
            </a:r>
            <a:r>
              <a:rPr sz="3800" b="0" spc="270" dirty="0">
                <a:latin typeface="Lucida Sans Unicode"/>
                <a:cs typeface="Lucida Sans Unicode"/>
              </a:rPr>
              <a:t> </a:t>
            </a:r>
            <a:r>
              <a:rPr sz="3800" b="0" spc="-25" dirty="0">
                <a:latin typeface="Lucida Sans Unicode"/>
                <a:cs typeface="Lucida Sans Unicode"/>
              </a:rPr>
              <a:t>desde</a:t>
            </a:r>
            <a:r>
              <a:rPr sz="3800" b="0" spc="265" dirty="0">
                <a:latin typeface="Lucida Sans Unicode"/>
                <a:cs typeface="Lucida Sans Unicode"/>
              </a:rPr>
              <a:t> </a:t>
            </a:r>
            <a:r>
              <a:rPr sz="3800" b="0" spc="-120" dirty="0">
                <a:latin typeface="Lucida Sans Unicode"/>
                <a:cs typeface="Lucida Sans Unicode"/>
              </a:rPr>
              <a:t>una</a:t>
            </a:r>
            <a:r>
              <a:rPr sz="3800" b="0" spc="265" dirty="0">
                <a:latin typeface="Lucida Sans Unicode"/>
                <a:cs typeface="Lucida Sans Unicode"/>
              </a:rPr>
              <a:t> </a:t>
            </a:r>
            <a:r>
              <a:rPr sz="3800" b="0" spc="-190" dirty="0">
                <a:latin typeface="Lucida Sans Unicode"/>
                <a:cs typeface="Lucida Sans Unicode"/>
              </a:rPr>
              <a:t>visión</a:t>
            </a:r>
            <a:endParaRPr sz="38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049014"/>
            <a:ext cx="18288000" cy="5238115"/>
            <a:chOff x="0" y="5049014"/>
            <a:chExt cx="18288000" cy="5238115"/>
          </a:xfrm>
        </p:grpSpPr>
        <p:sp>
          <p:nvSpPr>
            <p:cNvPr id="5" name="object 5"/>
            <p:cNvSpPr/>
            <p:nvPr/>
          </p:nvSpPr>
          <p:spPr>
            <a:xfrm>
              <a:off x="0" y="9505952"/>
              <a:ext cx="18288000" cy="781050"/>
            </a:xfrm>
            <a:custGeom>
              <a:avLst/>
              <a:gdLst/>
              <a:ahLst/>
              <a:cxnLst/>
              <a:rect l="l" t="t" r="r" b="b"/>
              <a:pathLst>
                <a:path w="18288000" h="781050">
                  <a:moveTo>
                    <a:pt x="18287998" y="781046"/>
                  </a:moveTo>
                  <a:lnTo>
                    <a:pt x="0" y="781046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781046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382" y="5049014"/>
              <a:ext cx="17059275" cy="4067175"/>
            </a:xfrm>
            <a:custGeom>
              <a:avLst/>
              <a:gdLst/>
              <a:ahLst/>
              <a:cxnLst/>
              <a:rect l="l" t="t" r="r" b="b"/>
              <a:pathLst>
                <a:path w="17059275" h="4067175">
                  <a:moveTo>
                    <a:pt x="16630508" y="4067174"/>
                  </a:moveTo>
                  <a:lnTo>
                    <a:pt x="428565" y="4067174"/>
                  </a:lnTo>
                  <a:lnTo>
                    <a:pt x="381868" y="4064660"/>
                  </a:lnTo>
                  <a:lnTo>
                    <a:pt x="336628" y="4057292"/>
                  </a:lnTo>
                  <a:lnTo>
                    <a:pt x="293105" y="4045331"/>
                  </a:lnTo>
                  <a:lnTo>
                    <a:pt x="251562" y="4029039"/>
                  </a:lnTo>
                  <a:lnTo>
                    <a:pt x="212260" y="4008677"/>
                  </a:lnTo>
                  <a:lnTo>
                    <a:pt x="175460" y="3984506"/>
                  </a:lnTo>
                  <a:lnTo>
                    <a:pt x="141424" y="3956788"/>
                  </a:lnTo>
                  <a:lnTo>
                    <a:pt x="110412" y="3925785"/>
                  </a:lnTo>
                  <a:lnTo>
                    <a:pt x="82688" y="3891757"/>
                  </a:lnTo>
                  <a:lnTo>
                    <a:pt x="58511" y="3854966"/>
                  </a:lnTo>
                  <a:lnTo>
                    <a:pt x="38144" y="3815673"/>
                  </a:lnTo>
                  <a:lnTo>
                    <a:pt x="21848" y="3774140"/>
                  </a:lnTo>
                  <a:lnTo>
                    <a:pt x="9884" y="3730628"/>
                  </a:lnTo>
                  <a:lnTo>
                    <a:pt x="2514" y="3685398"/>
                  </a:lnTo>
                  <a:lnTo>
                    <a:pt x="0" y="3638713"/>
                  </a:lnTo>
                  <a:lnTo>
                    <a:pt x="0" y="428461"/>
                  </a:lnTo>
                  <a:lnTo>
                    <a:pt x="2514" y="381775"/>
                  </a:lnTo>
                  <a:lnTo>
                    <a:pt x="9884" y="336546"/>
                  </a:lnTo>
                  <a:lnTo>
                    <a:pt x="21848" y="293034"/>
                  </a:lnTo>
                  <a:lnTo>
                    <a:pt x="38144" y="251501"/>
                  </a:lnTo>
                  <a:lnTo>
                    <a:pt x="58511" y="212208"/>
                  </a:lnTo>
                  <a:lnTo>
                    <a:pt x="82688" y="175417"/>
                  </a:lnTo>
                  <a:lnTo>
                    <a:pt x="110412" y="141389"/>
                  </a:lnTo>
                  <a:lnTo>
                    <a:pt x="141424" y="110385"/>
                  </a:lnTo>
                  <a:lnTo>
                    <a:pt x="175460" y="82668"/>
                  </a:lnTo>
                  <a:lnTo>
                    <a:pt x="212260" y="58497"/>
                  </a:lnTo>
                  <a:lnTo>
                    <a:pt x="251562" y="38135"/>
                  </a:lnTo>
                  <a:lnTo>
                    <a:pt x="293105" y="21843"/>
                  </a:lnTo>
                  <a:lnTo>
                    <a:pt x="336628" y="9882"/>
                  </a:lnTo>
                  <a:lnTo>
                    <a:pt x="381868" y="2514"/>
                  </a:lnTo>
                  <a:lnTo>
                    <a:pt x="428565" y="0"/>
                  </a:lnTo>
                  <a:lnTo>
                    <a:pt x="16630508" y="0"/>
                  </a:lnTo>
                  <a:lnTo>
                    <a:pt x="16677205" y="2514"/>
                  </a:lnTo>
                  <a:lnTo>
                    <a:pt x="16722445" y="9882"/>
                  </a:lnTo>
                  <a:lnTo>
                    <a:pt x="16765968" y="21843"/>
                  </a:lnTo>
                  <a:lnTo>
                    <a:pt x="16807511" y="38135"/>
                  </a:lnTo>
                  <a:lnTo>
                    <a:pt x="16846813" y="58497"/>
                  </a:lnTo>
                  <a:lnTo>
                    <a:pt x="16883613" y="82668"/>
                  </a:lnTo>
                  <a:lnTo>
                    <a:pt x="16917650" y="110385"/>
                  </a:lnTo>
                  <a:lnTo>
                    <a:pt x="16948661" y="141389"/>
                  </a:lnTo>
                  <a:lnTo>
                    <a:pt x="16976385" y="175417"/>
                  </a:lnTo>
                  <a:lnTo>
                    <a:pt x="17000562" y="212208"/>
                  </a:lnTo>
                  <a:lnTo>
                    <a:pt x="17020929" y="251501"/>
                  </a:lnTo>
                  <a:lnTo>
                    <a:pt x="17037225" y="293034"/>
                  </a:lnTo>
                  <a:lnTo>
                    <a:pt x="17049188" y="336546"/>
                  </a:lnTo>
                  <a:lnTo>
                    <a:pt x="17056558" y="381775"/>
                  </a:lnTo>
                  <a:lnTo>
                    <a:pt x="17059073" y="428461"/>
                  </a:lnTo>
                  <a:lnTo>
                    <a:pt x="17059073" y="3638713"/>
                  </a:lnTo>
                  <a:lnTo>
                    <a:pt x="17056558" y="3685398"/>
                  </a:lnTo>
                  <a:lnTo>
                    <a:pt x="17049188" y="3730628"/>
                  </a:lnTo>
                  <a:lnTo>
                    <a:pt x="17037225" y="3774140"/>
                  </a:lnTo>
                  <a:lnTo>
                    <a:pt x="17020929" y="3815673"/>
                  </a:lnTo>
                  <a:lnTo>
                    <a:pt x="17000562" y="3854966"/>
                  </a:lnTo>
                  <a:lnTo>
                    <a:pt x="16976385" y="3891757"/>
                  </a:lnTo>
                  <a:lnTo>
                    <a:pt x="16948661" y="3925785"/>
                  </a:lnTo>
                  <a:lnTo>
                    <a:pt x="16917650" y="3956788"/>
                  </a:lnTo>
                  <a:lnTo>
                    <a:pt x="16883613" y="3984506"/>
                  </a:lnTo>
                  <a:lnTo>
                    <a:pt x="16846813" y="4008677"/>
                  </a:lnTo>
                  <a:lnTo>
                    <a:pt x="16807511" y="4029039"/>
                  </a:lnTo>
                  <a:lnTo>
                    <a:pt x="16765968" y="4045331"/>
                  </a:lnTo>
                  <a:lnTo>
                    <a:pt x="16722445" y="4057292"/>
                  </a:lnTo>
                  <a:lnTo>
                    <a:pt x="16677205" y="4064660"/>
                  </a:lnTo>
                  <a:lnTo>
                    <a:pt x="16630508" y="4067174"/>
                  </a:lnTo>
                  <a:close/>
                </a:path>
              </a:pathLst>
            </a:custGeom>
            <a:solidFill>
              <a:srgbClr val="65A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3400"/>
              </a:lnSpc>
              <a:spcBef>
                <a:spcPts val="95"/>
              </a:spcBef>
            </a:pPr>
            <a:r>
              <a:rPr spc="10" dirty="0"/>
              <a:t>democrática,</a:t>
            </a:r>
            <a:r>
              <a:rPr spc="15" dirty="0"/>
              <a:t> </a:t>
            </a:r>
            <a:r>
              <a:rPr spc="-60" dirty="0"/>
              <a:t>justa</a:t>
            </a:r>
            <a:r>
              <a:rPr spc="-55" dirty="0"/>
              <a:t> </a:t>
            </a:r>
            <a:r>
              <a:rPr spc="110" dirty="0"/>
              <a:t>y</a:t>
            </a:r>
            <a:r>
              <a:rPr spc="114" dirty="0"/>
              <a:t> </a:t>
            </a:r>
            <a:r>
              <a:rPr spc="-25" dirty="0"/>
              <a:t>participativa.</a:t>
            </a:r>
            <a:r>
              <a:rPr spc="-20" dirty="0"/>
              <a:t> </a:t>
            </a:r>
            <a:r>
              <a:rPr spc="155" dirty="0"/>
              <a:t>Se</a:t>
            </a:r>
            <a:r>
              <a:rPr spc="160" dirty="0"/>
              <a:t> </a:t>
            </a:r>
            <a:r>
              <a:rPr spc="5" dirty="0"/>
              <a:t>compromete</a:t>
            </a:r>
            <a:r>
              <a:rPr spc="10" dirty="0"/>
              <a:t> </a:t>
            </a:r>
            <a:r>
              <a:rPr spc="170" dirty="0"/>
              <a:t>a</a:t>
            </a:r>
            <a:r>
              <a:rPr spc="175" dirty="0"/>
              <a:t> </a:t>
            </a:r>
            <a:r>
              <a:rPr spc="114" dirty="0"/>
              <a:t>estar</a:t>
            </a:r>
            <a:r>
              <a:rPr spc="120" dirty="0"/>
              <a:t> </a:t>
            </a:r>
            <a:r>
              <a:rPr spc="170" dirty="0"/>
              <a:t>a</a:t>
            </a:r>
            <a:r>
              <a:rPr spc="175" dirty="0"/>
              <a:t> </a:t>
            </a:r>
            <a:r>
              <a:rPr spc="-130" dirty="0"/>
              <a:t>la </a:t>
            </a:r>
            <a:r>
              <a:rPr spc="-125" dirty="0"/>
              <a:t> </a:t>
            </a:r>
            <a:r>
              <a:rPr spc="-45" dirty="0"/>
              <a:t>vanguardia </a:t>
            </a:r>
            <a:r>
              <a:rPr spc="-100" dirty="0"/>
              <a:t>en </a:t>
            </a:r>
            <a:r>
              <a:rPr spc="-165" dirty="0"/>
              <a:t>su </a:t>
            </a:r>
            <a:r>
              <a:rPr spc="-20" dirty="0"/>
              <a:t>formación </a:t>
            </a:r>
            <a:r>
              <a:rPr spc="-105" dirty="0"/>
              <a:t>continua, </a:t>
            </a:r>
            <a:r>
              <a:rPr spc="-10" dirty="0"/>
              <a:t>de </a:t>
            </a:r>
            <a:r>
              <a:rPr spc="25" dirty="0"/>
              <a:t>acuerdo </a:t>
            </a:r>
            <a:r>
              <a:rPr spc="-35" dirty="0"/>
              <a:t>con </a:t>
            </a:r>
            <a:r>
              <a:rPr spc="-190" dirty="0"/>
              <a:t>los </a:t>
            </a:r>
            <a:r>
              <a:rPr spc="-60" dirty="0"/>
              <a:t>cambios </a:t>
            </a:r>
            <a:r>
              <a:rPr spc="-95" dirty="0"/>
              <a:t>que </a:t>
            </a:r>
            <a:r>
              <a:rPr spc="-90" dirty="0"/>
              <a:t> </a:t>
            </a:r>
            <a:r>
              <a:rPr spc="-120" dirty="0"/>
              <a:t>surjan</a:t>
            </a:r>
            <a:r>
              <a:rPr spc="-175" dirty="0"/>
              <a:t> </a:t>
            </a:r>
            <a:r>
              <a:rPr spc="-100" dirty="0"/>
              <a:t>en</a:t>
            </a:r>
            <a:r>
              <a:rPr spc="-170" dirty="0"/>
              <a:t> </a:t>
            </a:r>
            <a:r>
              <a:rPr spc="-130" dirty="0"/>
              <a:t>la</a:t>
            </a:r>
            <a:r>
              <a:rPr spc="-170" dirty="0"/>
              <a:t> </a:t>
            </a:r>
            <a:r>
              <a:rPr spc="-80" dirty="0"/>
              <a:t>sociedad.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/>
          </a:p>
          <a:p>
            <a:pPr marL="12700" marR="5080" algn="just">
              <a:lnSpc>
                <a:spcPct val="125000"/>
              </a:lnSpc>
            </a:pPr>
            <a:r>
              <a:rPr sz="3400" b="1" spc="100" dirty="0">
                <a:latin typeface="Arial"/>
                <a:cs typeface="Arial"/>
              </a:rPr>
              <a:t>Comprende </a:t>
            </a:r>
            <a:r>
              <a:rPr sz="3400" spc="-114" dirty="0"/>
              <a:t>la </a:t>
            </a:r>
            <a:r>
              <a:rPr sz="3400" spc="-65" dirty="0"/>
              <a:t>diversidad </a:t>
            </a:r>
            <a:r>
              <a:rPr sz="3400" spc="-85" dirty="0"/>
              <a:t>que </a:t>
            </a:r>
            <a:r>
              <a:rPr sz="3400" spc="-75" dirty="0"/>
              <a:t>existe </a:t>
            </a:r>
            <a:r>
              <a:rPr sz="3400" spc="-90" dirty="0"/>
              <a:t>en </a:t>
            </a:r>
            <a:r>
              <a:rPr sz="3400" spc="-150" dirty="0"/>
              <a:t>su </a:t>
            </a:r>
            <a:r>
              <a:rPr sz="3400" spc="-114" dirty="0"/>
              <a:t>grupo, </a:t>
            </a:r>
            <a:r>
              <a:rPr sz="3400" spc="15" dirty="0"/>
              <a:t>asociada </a:t>
            </a:r>
            <a:r>
              <a:rPr sz="3400" spc="155" dirty="0"/>
              <a:t>a </a:t>
            </a:r>
            <a:r>
              <a:rPr sz="3400" spc="-100" dirty="0"/>
              <a:t>las </a:t>
            </a:r>
            <a:r>
              <a:rPr sz="3400" spc="-140" dirty="0"/>
              <a:t>individualidades </a:t>
            </a:r>
            <a:r>
              <a:rPr sz="3400" spc="-135" dirty="0"/>
              <a:t> </a:t>
            </a:r>
            <a:r>
              <a:rPr sz="3400" spc="-85" dirty="0"/>
              <a:t>familiares, </a:t>
            </a:r>
            <a:r>
              <a:rPr sz="3400" spc="-95" dirty="0"/>
              <a:t>sociales, </a:t>
            </a:r>
            <a:r>
              <a:rPr sz="3400" spc="-125" dirty="0"/>
              <a:t>lingüísticas </a:t>
            </a:r>
            <a:r>
              <a:rPr sz="3400" spc="100" dirty="0"/>
              <a:t>y </a:t>
            </a:r>
            <a:r>
              <a:rPr sz="3400" spc="-10" dirty="0"/>
              <a:t>de </a:t>
            </a:r>
            <a:r>
              <a:rPr sz="3400" spc="-70" dirty="0"/>
              <a:t>género, </a:t>
            </a:r>
            <a:r>
              <a:rPr sz="3400" spc="85" dirty="0"/>
              <a:t>para </a:t>
            </a:r>
            <a:r>
              <a:rPr sz="3400" spc="-130" dirty="0"/>
              <a:t>utilizarla </a:t>
            </a:r>
            <a:r>
              <a:rPr sz="3400" spc="-30" dirty="0"/>
              <a:t>como </a:t>
            </a:r>
            <a:r>
              <a:rPr sz="3400" spc="-60" dirty="0"/>
              <a:t>oportunidad </a:t>
            </a:r>
            <a:r>
              <a:rPr sz="3400" spc="-10" dirty="0"/>
              <a:t>de </a:t>
            </a:r>
            <a:r>
              <a:rPr sz="3400" spc="-5" dirty="0"/>
              <a:t> </a:t>
            </a:r>
            <a:r>
              <a:rPr sz="3400" spc="-100" dirty="0"/>
              <a:t>aprendizaje,</a:t>
            </a:r>
            <a:r>
              <a:rPr sz="3400" spc="-95" dirty="0"/>
              <a:t> </a:t>
            </a:r>
            <a:r>
              <a:rPr sz="3400" spc="-15" dirty="0"/>
              <a:t>fomentando</a:t>
            </a:r>
            <a:r>
              <a:rPr sz="3400" spc="-10" dirty="0"/>
              <a:t> </a:t>
            </a:r>
            <a:r>
              <a:rPr sz="3400" spc="-90" dirty="0"/>
              <a:t>en</a:t>
            </a:r>
            <a:r>
              <a:rPr sz="3400" spc="-85" dirty="0"/>
              <a:t> </a:t>
            </a:r>
            <a:r>
              <a:rPr sz="3400" spc="-114" dirty="0"/>
              <a:t>la</a:t>
            </a:r>
            <a:r>
              <a:rPr sz="3400" spc="-110" dirty="0"/>
              <a:t> </a:t>
            </a:r>
            <a:r>
              <a:rPr sz="3400" spc="-95" dirty="0"/>
              <a:t>población</a:t>
            </a:r>
            <a:r>
              <a:rPr sz="3400" spc="-90" dirty="0"/>
              <a:t> </a:t>
            </a:r>
            <a:r>
              <a:rPr sz="3400" spc="-10" dirty="0"/>
              <a:t>de</a:t>
            </a:r>
            <a:r>
              <a:rPr sz="3400" spc="-5" dirty="0"/>
              <a:t> </a:t>
            </a:r>
            <a:r>
              <a:rPr sz="3400" spc="-25" dirty="0"/>
              <a:t>preescolar,</a:t>
            </a:r>
            <a:r>
              <a:rPr sz="3400" spc="-20" dirty="0"/>
              <a:t> </a:t>
            </a:r>
            <a:r>
              <a:rPr sz="3400" spc="-150" dirty="0"/>
              <a:t>su</a:t>
            </a:r>
            <a:r>
              <a:rPr sz="3400" spc="-145" dirty="0"/>
              <a:t> </a:t>
            </a:r>
            <a:r>
              <a:rPr sz="3400" spc="-45" dirty="0"/>
              <a:t>reconocimiento</a:t>
            </a:r>
            <a:r>
              <a:rPr sz="3400" spc="-40" dirty="0"/>
              <a:t> </a:t>
            </a:r>
            <a:r>
              <a:rPr sz="3400" spc="100" dirty="0"/>
              <a:t>y </a:t>
            </a:r>
            <a:r>
              <a:rPr sz="3400" spc="105" dirty="0"/>
              <a:t> </a:t>
            </a:r>
            <a:r>
              <a:rPr sz="3400" spc="5" dirty="0"/>
              <a:t>aprecio </a:t>
            </a:r>
            <a:r>
              <a:rPr sz="3400" spc="155" dirty="0"/>
              <a:t>a </a:t>
            </a:r>
            <a:r>
              <a:rPr sz="3400" spc="85" dirty="0"/>
              <a:t>través </a:t>
            </a:r>
            <a:r>
              <a:rPr sz="3400" spc="-140" dirty="0"/>
              <a:t>del </a:t>
            </a:r>
            <a:r>
              <a:rPr sz="3400" spc="-120" dirty="0"/>
              <a:t>diálogo </a:t>
            </a:r>
            <a:r>
              <a:rPr sz="3400" spc="100" dirty="0"/>
              <a:t>y </a:t>
            </a:r>
            <a:r>
              <a:rPr sz="3400" spc="-170" dirty="0"/>
              <a:t>el</a:t>
            </a:r>
            <a:r>
              <a:rPr sz="3400" spc="-165" dirty="0"/>
              <a:t> </a:t>
            </a:r>
            <a:r>
              <a:rPr sz="3400" spc="-45" dirty="0"/>
              <a:t>intercambio </a:t>
            </a:r>
            <a:r>
              <a:rPr sz="3400" spc="-75" dirty="0"/>
              <a:t>intercultural, </a:t>
            </a:r>
            <a:r>
              <a:rPr sz="3400" spc="-5" dirty="0"/>
              <a:t>sobre </a:t>
            </a:r>
            <a:r>
              <a:rPr sz="3400" spc="-114" dirty="0"/>
              <a:t>la </a:t>
            </a:r>
            <a:r>
              <a:rPr sz="3400" spc="15" dirty="0"/>
              <a:t>base </a:t>
            </a:r>
            <a:r>
              <a:rPr sz="3400" spc="-10" dirty="0"/>
              <a:t>de </a:t>
            </a:r>
            <a:r>
              <a:rPr sz="3400" spc="-114" dirty="0"/>
              <a:t>la </a:t>
            </a:r>
            <a:r>
              <a:rPr sz="3400" spc="-110" dirty="0"/>
              <a:t> igualdad</a:t>
            </a:r>
            <a:r>
              <a:rPr sz="3400" spc="-105" dirty="0"/>
              <a:t> </a:t>
            </a:r>
            <a:r>
              <a:rPr sz="3400" spc="-40" dirty="0"/>
              <a:t>sustantiva,</a:t>
            </a:r>
            <a:r>
              <a:rPr sz="3400" spc="-35" dirty="0"/>
              <a:t> </a:t>
            </a:r>
            <a:r>
              <a:rPr sz="3400" spc="-114" dirty="0"/>
              <a:t>la</a:t>
            </a:r>
            <a:r>
              <a:rPr sz="3400" spc="-110" dirty="0"/>
              <a:t> </a:t>
            </a:r>
            <a:r>
              <a:rPr sz="3400" spc="-85" dirty="0"/>
              <a:t>equidad</a:t>
            </a:r>
            <a:r>
              <a:rPr sz="3400" spc="-80" dirty="0"/>
              <a:t> social</a:t>
            </a:r>
            <a:r>
              <a:rPr sz="3400" spc="-75" dirty="0"/>
              <a:t> </a:t>
            </a:r>
            <a:r>
              <a:rPr sz="3400" spc="100" dirty="0"/>
              <a:t>y </a:t>
            </a:r>
            <a:r>
              <a:rPr sz="3400" spc="-20" dirty="0"/>
              <a:t>educativa,</a:t>
            </a:r>
            <a:r>
              <a:rPr sz="3400" spc="-15" dirty="0"/>
              <a:t> </a:t>
            </a:r>
            <a:r>
              <a:rPr sz="3400" spc="100" dirty="0"/>
              <a:t>y </a:t>
            </a:r>
            <a:r>
              <a:rPr sz="3400" spc="-170" dirty="0"/>
              <a:t>el</a:t>
            </a:r>
            <a:r>
              <a:rPr sz="3400" spc="-165" dirty="0"/>
              <a:t> </a:t>
            </a:r>
            <a:r>
              <a:rPr sz="3400" spc="40" dirty="0"/>
              <a:t>respeto</a:t>
            </a:r>
            <a:r>
              <a:rPr sz="3400" spc="45" dirty="0"/>
              <a:t> </a:t>
            </a:r>
            <a:r>
              <a:rPr sz="3400" spc="-100" dirty="0"/>
              <a:t>mutuo</a:t>
            </a:r>
            <a:r>
              <a:rPr sz="3400" spc="-95" dirty="0"/>
              <a:t> </a:t>
            </a:r>
            <a:r>
              <a:rPr sz="3400" spc="155" dirty="0"/>
              <a:t>a </a:t>
            </a:r>
            <a:r>
              <a:rPr sz="3400" spc="-100" dirty="0"/>
              <a:t>las </a:t>
            </a:r>
            <a:r>
              <a:rPr sz="3400" spc="-95" dirty="0"/>
              <a:t> </a:t>
            </a:r>
            <a:r>
              <a:rPr sz="3400" spc="-55" dirty="0"/>
              <a:t>diferencias.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3400" y="38100"/>
            <a:ext cx="17235805" cy="1562100"/>
            <a:chOff x="563469" y="254442"/>
            <a:chExt cx="17235805" cy="15621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469" y="356139"/>
              <a:ext cx="1933574" cy="1228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22658" y="254442"/>
              <a:ext cx="1076324" cy="156209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63469" y="9258300"/>
            <a:ext cx="17233900" cy="942975"/>
            <a:chOff x="563469" y="9047693"/>
            <a:chExt cx="17233900" cy="9429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469" y="9047693"/>
              <a:ext cx="866774" cy="9429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4101" y="9256177"/>
              <a:ext cx="2400299" cy="6572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01380" y="9047693"/>
              <a:ext cx="3495674" cy="9429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05950"/>
            <a:ext cx="18288000" cy="781050"/>
          </a:xfrm>
          <a:custGeom>
            <a:avLst/>
            <a:gdLst/>
            <a:ahLst/>
            <a:cxnLst/>
            <a:rect l="l" t="t" r="r" b="b"/>
            <a:pathLst>
              <a:path w="18288000" h="781050">
                <a:moveTo>
                  <a:pt x="18287998" y="781049"/>
                </a:moveTo>
                <a:lnTo>
                  <a:pt x="0" y="7810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781049"/>
                </a:lnTo>
                <a:close/>
              </a:path>
            </a:pathLst>
          </a:custGeom>
          <a:solidFill>
            <a:srgbClr val="D06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382" y="1797408"/>
            <a:ext cx="17059275" cy="4067175"/>
          </a:xfrm>
          <a:custGeom>
            <a:avLst/>
            <a:gdLst/>
            <a:ahLst/>
            <a:cxnLst/>
            <a:rect l="l" t="t" r="r" b="b"/>
            <a:pathLst>
              <a:path w="17059275" h="4067175">
                <a:moveTo>
                  <a:pt x="16630508" y="4067174"/>
                </a:moveTo>
                <a:lnTo>
                  <a:pt x="428565" y="4067174"/>
                </a:lnTo>
                <a:lnTo>
                  <a:pt x="381868" y="4064660"/>
                </a:lnTo>
                <a:lnTo>
                  <a:pt x="336628" y="4057292"/>
                </a:lnTo>
                <a:lnTo>
                  <a:pt x="293105" y="4045331"/>
                </a:lnTo>
                <a:lnTo>
                  <a:pt x="251562" y="4029039"/>
                </a:lnTo>
                <a:lnTo>
                  <a:pt x="212260" y="4008677"/>
                </a:lnTo>
                <a:lnTo>
                  <a:pt x="175460" y="3984506"/>
                </a:lnTo>
                <a:lnTo>
                  <a:pt x="141424" y="3956788"/>
                </a:lnTo>
                <a:lnTo>
                  <a:pt x="110412" y="3925785"/>
                </a:lnTo>
                <a:lnTo>
                  <a:pt x="82688" y="3891757"/>
                </a:lnTo>
                <a:lnTo>
                  <a:pt x="58511" y="3854966"/>
                </a:lnTo>
                <a:lnTo>
                  <a:pt x="38144" y="3815673"/>
                </a:lnTo>
                <a:lnTo>
                  <a:pt x="21848" y="3774140"/>
                </a:lnTo>
                <a:lnTo>
                  <a:pt x="9884" y="3730628"/>
                </a:lnTo>
                <a:lnTo>
                  <a:pt x="2514" y="3685398"/>
                </a:lnTo>
                <a:lnTo>
                  <a:pt x="0" y="3638713"/>
                </a:lnTo>
                <a:lnTo>
                  <a:pt x="0" y="428461"/>
                </a:lnTo>
                <a:lnTo>
                  <a:pt x="2514" y="381775"/>
                </a:lnTo>
                <a:lnTo>
                  <a:pt x="9884" y="336546"/>
                </a:lnTo>
                <a:lnTo>
                  <a:pt x="21848" y="293034"/>
                </a:lnTo>
                <a:lnTo>
                  <a:pt x="38144" y="251501"/>
                </a:lnTo>
                <a:lnTo>
                  <a:pt x="58511" y="212208"/>
                </a:lnTo>
                <a:lnTo>
                  <a:pt x="82688" y="175417"/>
                </a:lnTo>
                <a:lnTo>
                  <a:pt x="110412" y="141389"/>
                </a:lnTo>
                <a:lnTo>
                  <a:pt x="141424" y="110385"/>
                </a:lnTo>
                <a:lnTo>
                  <a:pt x="175460" y="82668"/>
                </a:lnTo>
                <a:lnTo>
                  <a:pt x="212260" y="58497"/>
                </a:lnTo>
                <a:lnTo>
                  <a:pt x="251562" y="38135"/>
                </a:lnTo>
                <a:lnTo>
                  <a:pt x="293105" y="21843"/>
                </a:lnTo>
                <a:lnTo>
                  <a:pt x="336628" y="9882"/>
                </a:lnTo>
                <a:lnTo>
                  <a:pt x="381868" y="2514"/>
                </a:lnTo>
                <a:lnTo>
                  <a:pt x="428565" y="0"/>
                </a:lnTo>
                <a:lnTo>
                  <a:pt x="16630508" y="0"/>
                </a:lnTo>
                <a:lnTo>
                  <a:pt x="16677205" y="2514"/>
                </a:lnTo>
                <a:lnTo>
                  <a:pt x="16722445" y="9882"/>
                </a:lnTo>
                <a:lnTo>
                  <a:pt x="16765968" y="21843"/>
                </a:lnTo>
                <a:lnTo>
                  <a:pt x="16807511" y="38135"/>
                </a:lnTo>
                <a:lnTo>
                  <a:pt x="16846813" y="58497"/>
                </a:lnTo>
                <a:lnTo>
                  <a:pt x="16883613" y="82668"/>
                </a:lnTo>
                <a:lnTo>
                  <a:pt x="16917650" y="110385"/>
                </a:lnTo>
                <a:lnTo>
                  <a:pt x="16948661" y="141389"/>
                </a:lnTo>
                <a:lnTo>
                  <a:pt x="16976385" y="175417"/>
                </a:lnTo>
                <a:lnTo>
                  <a:pt x="17000562" y="212208"/>
                </a:lnTo>
                <a:lnTo>
                  <a:pt x="17020929" y="251501"/>
                </a:lnTo>
                <a:lnTo>
                  <a:pt x="17037225" y="293034"/>
                </a:lnTo>
                <a:lnTo>
                  <a:pt x="17049188" y="336546"/>
                </a:lnTo>
                <a:lnTo>
                  <a:pt x="17056558" y="381775"/>
                </a:lnTo>
                <a:lnTo>
                  <a:pt x="17059073" y="428461"/>
                </a:lnTo>
                <a:lnTo>
                  <a:pt x="17059073" y="3638713"/>
                </a:lnTo>
                <a:lnTo>
                  <a:pt x="17056558" y="3685398"/>
                </a:lnTo>
                <a:lnTo>
                  <a:pt x="17049188" y="3730628"/>
                </a:lnTo>
                <a:lnTo>
                  <a:pt x="17037225" y="3774140"/>
                </a:lnTo>
                <a:lnTo>
                  <a:pt x="17020929" y="3815673"/>
                </a:lnTo>
                <a:lnTo>
                  <a:pt x="17000562" y="3854966"/>
                </a:lnTo>
                <a:lnTo>
                  <a:pt x="16976385" y="3891757"/>
                </a:lnTo>
                <a:lnTo>
                  <a:pt x="16948661" y="3925785"/>
                </a:lnTo>
                <a:lnTo>
                  <a:pt x="16917650" y="3956788"/>
                </a:lnTo>
                <a:lnTo>
                  <a:pt x="16883613" y="3984506"/>
                </a:lnTo>
                <a:lnTo>
                  <a:pt x="16846813" y="4008677"/>
                </a:lnTo>
                <a:lnTo>
                  <a:pt x="16807511" y="4029039"/>
                </a:lnTo>
                <a:lnTo>
                  <a:pt x="16765968" y="4045331"/>
                </a:lnTo>
                <a:lnTo>
                  <a:pt x="16722445" y="4057292"/>
                </a:lnTo>
                <a:lnTo>
                  <a:pt x="16677205" y="4064660"/>
                </a:lnTo>
                <a:lnTo>
                  <a:pt x="16630508" y="4067174"/>
                </a:lnTo>
                <a:close/>
              </a:path>
            </a:pathLst>
          </a:custGeom>
          <a:solidFill>
            <a:srgbClr val="65A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8682" y="1975304"/>
            <a:ext cx="815657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7555" algn="l"/>
                <a:tab pos="4598670" algn="l"/>
              </a:tabLst>
            </a:pPr>
            <a:r>
              <a:rPr sz="3900" b="1" spc="25" dirty="0">
                <a:latin typeface="Arial"/>
                <a:cs typeface="Arial"/>
              </a:rPr>
              <a:t>Aplica	</a:t>
            </a:r>
            <a:r>
              <a:rPr sz="3900" spc="220" dirty="0">
                <a:latin typeface="Trebuchet MS"/>
                <a:cs typeface="Trebuchet MS"/>
              </a:rPr>
              <a:t>recursos	</a:t>
            </a:r>
            <a:r>
              <a:rPr sz="3900" spc="85" dirty="0">
                <a:latin typeface="Trebuchet MS"/>
                <a:cs typeface="Trebuchet MS"/>
              </a:rPr>
              <a:t>metodológicos,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682" y="1836124"/>
            <a:ext cx="10645775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5365">
              <a:lnSpc>
                <a:spcPct val="123400"/>
              </a:lnSpc>
              <a:spcBef>
                <a:spcPts val="100"/>
              </a:spcBef>
              <a:tabLst>
                <a:tab pos="3769360" algn="l"/>
                <a:tab pos="6927850" algn="l"/>
                <a:tab pos="8521700" algn="l"/>
              </a:tabLst>
            </a:pPr>
            <a:r>
              <a:rPr sz="3900" spc="204" dirty="0">
                <a:latin typeface="Trebuchet MS"/>
                <a:cs typeface="Trebuchet MS"/>
              </a:rPr>
              <a:t>t</a:t>
            </a:r>
            <a:r>
              <a:rPr sz="3900" spc="105" dirty="0">
                <a:latin typeface="Trebuchet MS"/>
                <a:cs typeface="Trebuchet MS"/>
              </a:rPr>
              <a:t>é</a:t>
            </a:r>
            <a:r>
              <a:rPr sz="3900" spc="295" dirty="0">
                <a:latin typeface="Trebuchet MS"/>
                <a:cs typeface="Trebuchet MS"/>
              </a:rPr>
              <a:t>c</a:t>
            </a:r>
            <a:r>
              <a:rPr sz="3900" spc="20" dirty="0">
                <a:latin typeface="Trebuchet MS"/>
                <a:cs typeface="Trebuchet MS"/>
              </a:rPr>
              <a:t>n</a:t>
            </a:r>
            <a:r>
              <a:rPr sz="3900" spc="-365" dirty="0">
                <a:latin typeface="Trebuchet MS"/>
                <a:cs typeface="Trebuchet MS"/>
              </a:rPr>
              <a:t>i</a:t>
            </a:r>
            <a:r>
              <a:rPr sz="3900" spc="295" dirty="0">
                <a:latin typeface="Trebuchet MS"/>
                <a:cs typeface="Trebuchet MS"/>
              </a:rPr>
              <a:t>c</a:t>
            </a:r>
            <a:r>
              <a:rPr sz="3900" spc="275" dirty="0">
                <a:latin typeface="Trebuchet MS"/>
                <a:cs typeface="Trebuchet MS"/>
              </a:rPr>
              <a:t>a</a:t>
            </a:r>
            <a:r>
              <a:rPr sz="3900" spc="285" dirty="0">
                <a:latin typeface="Trebuchet MS"/>
                <a:cs typeface="Trebuchet MS"/>
              </a:rPr>
              <a:t>s  </a:t>
            </a:r>
            <a:r>
              <a:rPr sz="3900" spc="70" dirty="0">
                <a:latin typeface="Trebuchet MS"/>
                <a:cs typeface="Trebuchet MS"/>
              </a:rPr>
              <a:t>investigación	</a:t>
            </a:r>
            <a:r>
              <a:rPr sz="3900" spc="55" dirty="0">
                <a:latin typeface="Trebuchet MS"/>
                <a:cs typeface="Trebuchet MS"/>
              </a:rPr>
              <a:t>educativa,	</a:t>
            </a:r>
            <a:r>
              <a:rPr sz="3900" spc="185" dirty="0">
                <a:latin typeface="Trebuchet MS"/>
                <a:cs typeface="Trebuchet MS"/>
              </a:rPr>
              <a:t>con	</a:t>
            </a:r>
            <a:r>
              <a:rPr sz="3900" spc="140" dirty="0">
                <a:latin typeface="Trebuchet MS"/>
                <a:cs typeface="Trebuchet MS"/>
              </a:rPr>
              <a:t>enfoque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3581" y="1836124"/>
            <a:ext cx="3899535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23400"/>
              </a:lnSpc>
              <a:spcBef>
                <a:spcPts val="100"/>
              </a:spcBef>
              <a:tabLst>
                <a:tab pos="801370" algn="l"/>
                <a:tab pos="1397000" algn="l"/>
              </a:tabLst>
            </a:pPr>
            <a:r>
              <a:rPr sz="3900" spc="110" dirty="0">
                <a:latin typeface="Trebuchet MS"/>
                <a:cs typeface="Trebuchet MS"/>
              </a:rPr>
              <a:t>e	</a:t>
            </a:r>
            <a:r>
              <a:rPr sz="3900" spc="-365" dirty="0">
                <a:latin typeface="Trebuchet MS"/>
                <a:cs typeface="Trebuchet MS"/>
              </a:rPr>
              <a:t>i</a:t>
            </a:r>
            <a:r>
              <a:rPr sz="3900" spc="20" dirty="0">
                <a:latin typeface="Trebuchet MS"/>
                <a:cs typeface="Trebuchet MS"/>
              </a:rPr>
              <a:t>n</a:t>
            </a:r>
            <a:r>
              <a:rPr sz="3900" spc="335" dirty="0">
                <a:latin typeface="Trebuchet MS"/>
                <a:cs typeface="Trebuchet MS"/>
              </a:rPr>
              <a:t>s</a:t>
            </a:r>
            <a:r>
              <a:rPr sz="3900" spc="204" dirty="0">
                <a:latin typeface="Trebuchet MS"/>
                <a:cs typeface="Trebuchet MS"/>
              </a:rPr>
              <a:t>t</a:t>
            </a:r>
            <a:r>
              <a:rPr sz="3900" spc="210" dirty="0">
                <a:latin typeface="Trebuchet MS"/>
                <a:cs typeface="Trebuchet MS"/>
              </a:rPr>
              <a:t>r</a:t>
            </a:r>
            <a:r>
              <a:rPr sz="3900" spc="20" dirty="0">
                <a:latin typeface="Trebuchet MS"/>
                <a:cs typeface="Trebuchet MS"/>
              </a:rPr>
              <a:t>u</a:t>
            </a:r>
            <a:r>
              <a:rPr sz="3900" spc="160" dirty="0">
                <a:latin typeface="Trebuchet MS"/>
                <a:cs typeface="Trebuchet MS"/>
              </a:rPr>
              <a:t>m</a:t>
            </a:r>
            <a:r>
              <a:rPr sz="3900" spc="105" dirty="0">
                <a:latin typeface="Trebuchet MS"/>
                <a:cs typeface="Trebuchet MS"/>
              </a:rPr>
              <a:t>e</a:t>
            </a:r>
            <a:r>
              <a:rPr sz="3900" spc="20" dirty="0">
                <a:latin typeface="Trebuchet MS"/>
                <a:cs typeface="Trebuchet MS"/>
              </a:rPr>
              <a:t>n</a:t>
            </a:r>
            <a:r>
              <a:rPr sz="3900" spc="204" dirty="0">
                <a:latin typeface="Trebuchet MS"/>
                <a:cs typeface="Trebuchet MS"/>
              </a:rPr>
              <a:t>t</a:t>
            </a:r>
            <a:r>
              <a:rPr sz="3900" spc="235" dirty="0">
                <a:latin typeface="Trebuchet MS"/>
                <a:cs typeface="Trebuchet MS"/>
              </a:rPr>
              <a:t>o</a:t>
            </a:r>
            <a:r>
              <a:rPr sz="3900" spc="285" dirty="0">
                <a:latin typeface="Trebuchet MS"/>
                <a:cs typeface="Trebuchet MS"/>
              </a:rPr>
              <a:t>s  </a:t>
            </a:r>
            <a:r>
              <a:rPr sz="3900" spc="150" dirty="0">
                <a:latin typeface="Trebuchet MS"/>
                <a:cs typeface="Trebuchet MS"/>
              </a:rPr>
              <a:t>de		</a:t>
            </a:r>
            <a:r>
              <a:rPr sz="3900" spc="65" dirty="0">
                <a:latin typeface="Trebuchet MS"/>
                <a:cs typeface="Trebuchet MS"/>
              </a:rPr>
              <a:t>género,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52703" y="1836124"/>
            <a:ext cx="1988820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8950">
              <a:lnSpc>
                <a:spcPct val="123400"/>
              </a:lnSpc>
              <a:spcBef>
                <a:spcPts val="100"/>
              </a:spcBef>
              <a:tabLst>
                <a:tab pos="1592580" algn="l"/>
              </a:tabLst>
            </a:pPr>
            <a:r>
              <a:rPr sz="3900" spc="195" dirty="0">
                <a:latin typeface="Trebuchet MS"/>
                <a:cs typeface="Trebuchet MS"/>
              </a:rPr>
              <a:t>d</a:t>
            </a:r>
            <a:r>
              <a:rPr sz="3900" spc="110" dirty="0">
                <a:latin typeface="Trebuchet MS"/>
                <a:cs typeface="Trebuchet MS"/>
              </a:rPr>
              <a:t>e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470" dirty="0">
                <a:latin typeface="Trebuchet MS"/>
                <a:cs typeface="Trebuchet MS"/>
              </a:rPr>
              <a:t>l</a:t>
            </a:r>
            <a:r>
              <a:rPr sz="3900" spc="200" dirty="0">
                <a:latin typeface="Trebuchet MS"/>
                <a:cs typeface="Trebuchet MS"/>
              </a:rPr>
              <a:t>a  </a:t>
            </a:r>
            <a:r>
              <a:rPr sz="3900" spc="105" dirty="0">
                <a:latin typeface="Trebuchet MS"/>
                <a:cs typeface="Trebuchet MS"/>
              </a:rPr>
              <a:t>e</a:t>
            </a:r>
            <a:r>
              <a:rPr sz="3900" spc="195" dirty="0">
                <a:latin typeface="Trebuchet MS"/>
                <a:cs typeface="Trebuchet MS"/>
              </a:rPr>
              <a:t>q</a:t>
            </a:r>
            <a:r>
              <a:rPr sz="3900" spc="20" dirty="0">
                <a:latin typeface="Trebuchet MS"/>
                <a:cs typeface="Trebuchet MS"/>
              </a:rPr>
              <a:t>u</a:t>
            </a:r>
            <a:r>
              <a:rPr sz="3900" spc="-365" dirty="0">
                <a:latin typeface="Trebuchet MS"/>
                <a:cs typeface="Trebuchet MS"/>
              </a:rPr>
              <a:t>i</a:t>
            </a:r>
            <a:r>
              <a:rPr sz="3900" spc="195" dirty="0">
                <a:latin typeface="Trebuchet MS"/>
                <a:cs typeface="Trebuchet MS"/>
              </a:rPr>
              <a:t>d</a:t>
            </a:r>
            <a:r>
              <a:rPr sz="3900" spc="275" dirty="0">
                <a:latin typeface="Trebuchet MS"/>
                <a:cs typeface="Trebuchet MS"/>
              </a:rPr>
              <a:t>a</a:t>
            </a:r>
            <a:r>
              <a:rPr sz="3900" spc="195" dirty="0">
                <a:latin typeface="Trebuchet MS"/>
                <a:cs typeface="Trebuchet MS"/>
              </a:rPr>
              <a:t>d</a:t>
            </a:r>
            <a:r>
              <a:rPr sz="3900" spc="-585" dirty="0">
                <a:latin typeface="Trebuchet MS"/>
                <a:cs typeface="Trebuchet MS"/>
              </a:rPr>
              <a:t>,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682" y="3302974"/>
            <a:ext cx="17007840" cy="222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3400"/>
              </a:lnSpc>
              <a:spcBef>
                <a:spcPts val="100"/>
              </a:spcBef>
            </a:pPr>
            <a:r>
              <a:rPr sz="3900" spc="65" dirty="0">
                <a:latin typeface="Trebuchet MS"/>
                <a:cs typeface="Trebuchet MS"/>
              </a:rPr>
              <a:t>interseccionalidad </a:t>
            </a:r>
            <a:r>
              <a:rPr sz="3900" spc="110" dirty="0">
                <a:latin typeface="Trebuchet MS"/>
                <a:cs typeface="Trebuchet MS"/>
              </a:rPr>
              <a:t>e </a:t>
            </a:r>
            <a:r>
              <a:rPr sz="3900" spc="30" dirty="0">
                <a:latin typeface="Trebuchet MS"/>
                <a:cs typeface="Trebuchet MS"/>
              </a:rPr>
              <a:t>interculturalidad </a:t>
            </a:r>
            <a:r>
              <a:rPr sz="3900" spc="70" dirty="0">
                <a:latin typeface="Trebuchet MS"/>
                <a:cs typeface="Trebuchet MS"/>
              </a:rPr>
              <a:t>crítica </a:t>
            </a:r>
            <a:r>
              <a:rPr sz="3900" spc="240" dirty="0">
                <a:latin typeface="Trebuchet MS"/>
                <a:cs typeface="Trebuchet MS"/>
              </a:rPr>
              <a:t>para </a:t>
            </a:r>
            <a:r>
              <a:rPr sz="3900" spc="155" dirty="0">
                <a:latin typeface="Trebuchet MS"/>
                <a:cs typeface="Trebuchet MS"/>
              </a:rPr>
              <a:t>obtener </a:t>
            </a:r>
            <a:r>
              <a:rPr sz="3900" spc="90" dirty="0">
                <a:latin typeface="Trebuchet MS"/>
                <a:cs typeface="Trebuchet MS"/>
              </a:rPr>
              <a:t>información </a:t>
            </a:r>
            <a:r>
              <a:rPr sz="3900" spc="95" dirty="0">
                <a:latin typeface="Trebuchet MS"/>
                <a:cs typeface="Trebuchet MS"/>
              </a:rPr>
              <a:t> </a:t>
            </a:r>
            <a:r>
              <a:rPr sz="3900" spc="-55" dirty="0">
                <a:latin typeface="Trebuchet MS"/>
                <a:cs typeface="Trebuchet MS"/>
              </a:rPr>
              <a:t>del</a:t>
            </a:r>
            <a:r>
              <a:rPr sz="3900" spc="-50" dirty="0">
                <a:latin typeface="Trebuchet MS"/>
                <a:cs typeface="Trebuchet MS"/>
              </a:rPr>
              <a:t> </a:t>
            </a:r>
            <a:r>
              <a:rPr sz="3900" spc="210" dirty="0">
                <a:latin typeface="Trebuchet MS"/>
                <a:cs typeface="Trebuchet MS"/>
              </a:rPr>
              <a:t>grupo </a:t>
            </a:r>
            <a:r>
              <a:rPr sz="3900" spc="150" dirty="0">
                <a:latin typeface="Trebuchet MS"/>
                <a:cs typeface="Trebuchet MS"/>
              </a:rPr>
              <a:t>de</a:t>
            </a:r>
            <a:r>
              <a:rPr sz="3900" spc="155" dirty="0">
                <a:latin typeface="Trebuchet MS"/>
                <a:cs typeface="Trebuchet MS"/>
              </a:rPr>
              <a:t> </a:t>
            </a:r>
            <a:r>
              <a:rPr sz="3900" spc="85" dirty="0">
                <a:latin typeface="Trebuchet MS"/>
                <a:cs typeface="Trebuchet MS"/>
              </a:rPr>
              <a:t>preescolar,</a:t>
            </a:r>
            <a:r>
              <a:rPr sz="3900" spc="90" dirty="0">
                <a:latin typeface="Trebuchet MS"/>
                <a:cs typeface="Trebuchet MS"/>
              </a:rPr>
              <a:t> </a:t>
            </a:r>
            <a:r>
              <a:rPr sz="3900" spc="35" dirty="0">
                <a:latin typeface="Trebuchet MS"/>
                <a:cs typeface="Trebuchet MS"/>
              </a:rPr>
              <a:t>los</a:t>
            </a:r>
            <a:r>
              <a:rPr sz="3900" spc="40" dirty="0">
                <a:latin typeface="Trebuchet MS"/>
                <a:cs typeface="Trebuchet MS"/>
              </a:rPr>
              <a:t> </a:t>
            </a:r>
            <a:r>
              <a:rPr sz="3900" spc="175" dirty="0">
                <a:latin typeface="Trebuchet MS"/>
                <a:cs typeface="Trebuchet MS"/>
              </a:rPr>
              <a:t>espacios</a:t>
            </a:r>
            <a:r>
              <a:rPr sz="3900" spc="180" dirty="0">
                <a:latin typeface="Trebuchet MS"/>
                <a:cs typeface="Trebuchet MS"/>
              </a:rPr>
              <a:t> </a:t>
            </a:r>
            <a:r>
              <a:rPr sz="3900" spc="75" dirty="0">
                <a:latin typeface="Trebuchet MS"/>
                <a:cs typeface="Trebuchet MS"/>
              </a:rPr>
              <a:t>educativos,</a:t>
            </a:r>
            <a:r>
              <a:rPr sz="3900" spc="80" dirty="0">
                <a:latin typeface="Trebuchet MS"/>
                <a:cs typeface="Trebuchet MS"/>
              </a:rPr>
              <a:t> </a:t>
            </a:r>
            <a:r>
              <a:rPr sz="3900" spc="50" dirty="0">
                <a:latin typeface="Trebuchet MS"/>
                <a:cs typeface="Trebuchet MS"/>
              </a:rPr>
              <a:t>las</a:t>
            </a:r>
            <a:r>
              <a:rPr sz="3900" spc="55" dirty="0">
                <a:latin typeface="Trebuchet MS"/>
                <a:cs typeface="Trebuchet MS"/>
              </a:rPr>
              <a:t> </a:t>
            </a:r>
            <a:r>
              <a:rPr sz="3900" spc="20" dirty="0">
                <a:latin typeface="Trebuchet MS"/>
                <a:cs typeface="Trebuchet MS"/>
              </a:rPr>
              <a:t>familias</a:t>
            </a:r>
            <a:r>
              <a:rPr sz="3900" spc="25" dirty="0">
                <a:latin typeface="Trebuchet MS"/>
                <a:cs typeface="Trebuchet MS"/>
              </a:rPr>
              <a:t> </a:t>
            </a:r>
            <a:r>
              <a:rPr sz="3900" spc="225" dirty="0">
                <a:latin typeface="Trebuchet MS"/>
                <a:cs typeface="Trebuchet MS"/>
              </a:rPr>
              <a:t>y </a:t>
            </a:r>
            <a:r>
              <a:rPr sz="3900" spc="-95" dirty="0">
                <a:latin typeface="Trebuchet MS"/>
                <a:cs typeface="Trebuchet MS"/>
              </a:rPr>
              <a:t>la </a:t>
            </a:r>
            <a:r>
              <a:rPr sz="3900" spc="-90" dirty="0">
                <a:latin typeface="Trebuchet MS"/>
                <a:cs typeface="Trebuchet MS"/>
              </a:rPr>
              <a:t> </a:t>
            </a:r>
            <a:r>
              <a:rPr sz="3900" spc="45" dirty="0">
                <a:latin typeface="Trebuchet MS"/>
                <a:cs typeface="Trebuchet MS"/>
              </a:rPr>
              <a:t>comunidad;</a:t>
            </a:r>
            <a:r>
              <a:rPr sz="3900" spc="-114" dirty="0">
                <a:latin typeface="Trebuchet MS"/>
                <a:cs typeface="Trebuchet MS"/>
              </a:rPr>
              <a:t> </a:t>
            </a:r>
            <a:r>
              <a:rPr sz="3900" spc="225" dirty="0">
                <a:latin typeface="Trebuchet MS"/>
                <a:cs typeface="Trebuchet MS"/>
              </a:rPr>
              <a:t>y</a:t>
            </a:r>
            <a:r>
              <a:rPr sz="3900" spc="-114" dirty="0">
                <a:latin typeface="Trebuchet MS"/>
                <a:cs typeface="Trebuchet MS"/>
              </a:rPr>
              <a:t> </a:t>
            </a:r>
            <a:r>
              <a:rPr sz="3900" spc="-95" dirty="0">
                <a:latin typeface="Trebuchet MS"/>
                <a:cs typeface="Trebuchet MS"/>
              </a:rPr>
              <a:t>la</a:t>
            </a:r>
            <a:r>
              <a:rPr sz="3900" spc="-110" dirty="0">
                <a:latin typeface="Trebuchet MS"/>
                <a:cs typeface="Trebuchet MS"/>
              </a:rPr>
              <a:t> </a:t>
            </a:r>
            <a:r>
              <a:rPr sz="3900" spc="-90" dirty="0">
                <a:latin typeface="Trebuchet MS"/>
                <a:cs typeface="Trebuchet MS"/>
              </a:rPr>
              <a:t>utiliza</a:t>
            </a:r>
            <a:r>
              <a:rPr sz="3900" spc="-114" dirty="0">
                <a:latin typeface="Trebuchet MS"/>
                <a:cs typeface="Trebuchet MS"/>
              </a:rPr>
              <a:t> </a:t>
            </a:r>
            <a:r>
              <a:rPr sz="3900" spc="235" dirty="0">
                <a:latin typeface="Trebuchet MS"/>
                <a:cs typeface="Trebuchet MS"/>
              </a:rPr>
              <a:t>como</a:t>
            </a:r>
            <a:r>
              <a:rPr sz="3900" spc="-110" dirty="0">
                <a:latin typeface="Trebuchet MS"/>
                <a:cs typeface="Trebuchet MS"/>
              </a:rPr>
              <a:t> </a:t>
            </a:r>
            <a:r>
              <a:rPr sz="3900" spc="70" dirty="0">
                <a:latin typeface="Trebuchet MS"/>
                <a:cs typeface="Trebuchet MS"/>
              </a:rPr>
              <a:t>insumo</a:t>
            </a:r>
            <a:r>
              <a:rPr sz="3900" spc="-114" dirty="0">
                <a:latin typeface="Trebuchet MS"/>
                <a:cs typeface="Trebuchet MS"/>
              </a:rPr>
              <a:t> </a:t>
            </a:r>
            <a:r>
              <a:rPr sz="3900" spc="65" dirty="0">
                <a:latin typeface="Trebuchet MS"/>
                <a:cs typeface="Trebuchet MS"/>
              </a:rPr>
              <a:t>en</a:t>
            </a:r>
            <a:r>
              <a:rPr sz="3900" spc="-110" dirty="0">
                <a:latin typeface="Trebuchet MS"/>
                <a:cs typeface="Trebuchet MS"/>
              </a:rPr>
              <a:t> </a:t>
            </a:r>
            <a:r>
              <a:rPr sz="3900" spc="180" dirty="0">
                <a:latin typeface="Trebuchet MS"/>
                <a:cs typeface="Trebuchet MS"/>
              </a:rPr>
              <a:t>su</a:t>
            </a:r>
            <a:r>
              <a:rPr sz="3900" spc="-114" dirty="0">
                <a:latin typeface="Trebuchet MS"/>
                <a:cs typeface="Trebuchet MS"/>
              </a:rPr>
              <a:t> </a:t>
            </a:r>
            <a:r>
              <a:rPr sz="3900" spc="50" dirty="0">
                <a:latin typeface="Trebuchet MS"/>
                <a:cs typeface="Trebuchet MS"/>
              </a:rPr>
              <a:t>intervención</a:t>
            </a:r>
            <a:r>
              <a:rPr sz="3900" spc="-110" dirty="0">
                <a:latin typeface="Trebuchet MS"/>
                <a:cs typeface="Trebuchet MS"/>
              </a:rPr>
              <a:t> </a:t>
            </a:r>
            <a:r>
              <a:rPr sz="3900" spc="165" dirty="0">
                <a:latin typeface="Trebuchet MS"/>
                <a:cs typeface="Trebuchet MS"/>
              </a:rPr>
              <a:t>docente</a:t>
            </a:r>
            <a:r>
              <a:rPr sz="3900" spc="-114" dirty="0">
                <a:latin typeface="Trebuchet MS"/>
                <a:cs typeface="Trebuchet MS"/>
              </a:rPr>
              <a:t> </a:t>
            </a:r>
            <a:r>
              <a:rPr sz="3900" spc="30" dirty="0">
                <a:latin typeface="Trebuchet MS"/>
                <a:cs typeface="Trebuchet MS"/>
              </a:rPr>
              <a:t>situada.</a:t>
            </a:r>
            <a:endParaRPr sz="39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469" y="356137"/>
            <a:ext cx="1933574" cy="12287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22658" y="254441"/>
            <a:ext cx="1076324" cy="15620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469" y="9047688"/>
            <a:ext cx="866774" cy="9429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4101" y="9256173"/>
            <a:ext cx="2400299" cy="65722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4223068" y="5208372"/>
            <a:ext cx="3574415" cy="4782820"/>
            <a:chOff x="14223068" y="5208372"/>
            <a:chExt cx="3574415" cy="47828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3068" y="5208372"/>
              <a:ext cx="3409145" cy="4011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01379" y="9047687"/>
              <a:ext cx="3495674" cy="9429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05950"/>
            <a:ext cx="18288000" cy="781050"/>
          </a:xfrm>
          <a:custGeom>
            <a:avLst/>
            <a:gdLst/>
            <a:ahLst/>
            <a:cxnLst/>
            <a:rect l="l" t="t" r="r" b="b"/>
            <a:pathLst>
              <a:path w="18288000" h="781050">
                <a:moveTo>
                  <a:pt x="18287998" y="781049"/>
                </a:moveTo>
                <a:lnTo>
                  <a:pt x="0" y="7810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781049"/>
                </a:lnTo>
                <a:close/>
              </a:path>
            </a:pathLst>
          </a:custGeom>
          <a:solidFill>
            <a:srgbClr val="D06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6615" y="0"/>
            <a:ext cx="1361904" cy="194123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081379" y="2705536"/>
            <a:ext cx="6181725" cy="4996180"/>
            <a:chOff x="11081379" y="2705536"/>
            <a:chExt cx="6181725" cy="4996180"/>
          </a:xfrm>
        </p:grpSpPr>
        <p:sp>
          <p:nvSpPr>
            <p:cNvPr id="5" name="object 5"/>
            <p:cNvSpPr/>
            <p:nvPr/>
          </p:nvSpPr>
          <p:spPr>
            <a:xfrm>
              <a:off x="11081379" y="5081122"/>
              <a:ext cx="6096635" cy="2620645"/>
            </a:xfrm>
            <a:custGeom>
              <a:avLst/>
              <a:gdLst/>
              <a:ahLst/>
              <a:cxnLst/>
              <a:rect l="l" t="t" r="r" b="b"/>
              <a:pathLst>
                <a:path w="6096634" h="2620645">
                  <a:moveTo>
                    <a:pt x="3446690" y="2620254"/>
                  </a:moveTo>
                  <a:lnTo>
                    <a:pt x="17854" y="1958685"/>
                  </a:lnTo>
                  <a:lnTo>
                    <a:pt x="8317" y="1945911"/>
                  </a:lnTo>
                  <a:lnTo>
                    <a:pt x="0" y="1914893"/>
                  </a:lnTo>
                  <a:lnTo>
                    <a:pt x="23340" y="1876588"/>
                  </a:lnTo>
                  <a:lnTo>
                    <a:pt x="108778" y="1841955"/>
                  </a:lnTo>
                  <a:lnTo>
                    <a:pt x="108778" y="907966"/>
                  </a:lnTo>
                  <a:lnTo>
                    <a:pt x="90921" y="902707"/>
                  </a:lnTo>
                  <a:lnTo>
                    <a:pt x="53582" y="885302"/>
                  </a:lnTo>
                  <a:lnTo>
                    <a:pt x="21110" y="853304"/>
                  </a:lnTo>
                  <a:lnTo>
                    <a:pt x="17854" y="804272"/>
                  </a:lnTo>
                  <a:lnTo>
                    <a:pt x="2745359" y="0"/>
                  </a:lnTo>
                  <a:lnTo>
                    <a:pt x="5875468" y="570812"/>
                  </a:lnTo>
                  <a:lnTo>
                    <a:pt x="5935614" y="652982"/>
                  </a:lnTo>
                  <a:lnTo>
                    <a:pt x="6044899" y="878024"/>
                  </a:lnTo>
                  <a:lnTo>
                    <a:pt x="6096586" y="1213732"/>
                  </a:lnTo>
                  <a:lnTo>
                    <a:pt x="5983943" y="1627900"/>
                  </a:lnTo>
                  <a:lnTo>
                    <a:pt x="5286137" y="1897883"/>
                  </a:lnTo>
                  <a:lnTo>
                    <a:pt x="4447441" y="2226235"/>
                  </a:lnTo>
                  <a:lnTo>
                    <a:pt x="3742683" y="2503508"/>
                  </a:lnTo>
                  <a:lnTo>
                    <a:pt x="3446690" y="2620254"/>
                  </a:lnTo>
                  <a:close/>
                </a:path>
              </a:pathLst>
            </a:custGeom>
            <a:solidFill>
              <a:srgbClr val="5C85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38078" y="6224672"/>
              <a:ext cx="979169" cy="1325880"/>
            </a:xfrm>
            <a:custGeom>
              <a:avLst/>
              <a:gdLst/>
              <a:ahLst/>
              <a:cxnLst/>
              <a:rect l="l" t="t" r="r" b="b"/>
              <a:pathLst>
                <a:path w="979169" h="1325879">
                  <a:moveTo>
                    <a:pt x="14090" y="1325409"/>
                  </a:moveTo>
                  <a:lnTo>
                    <a:pt x="146237" y="928361"/>
                  </a:lnTo>
                  <a:lnTo>
                    <a:pt x="126465" y="599167"/>
                  </a:lnTo>
                  <a:lnTo>
                    <a:pt x="46984" y="374649"/>
                  </a:lnTo>
                  <a:lnTo>
                    <a:pt x="0" y="291627"/>
                  </a:lnTo>
                  <a:lnTo>
                    <a:pt x="85421" y="261763"/>
                  </a:lnTo>
                  <a:lnTo>
                    <a:pt x="293202" y="188556"/>
                  </a:lnTo>
                  <a:lnTo>
                    <a:pt x="550615" y="96582"/>
                  </a:lnTo>
                  <a:lnTo>
                    <a:pt x="784937" y="10418"/>
                  </a:lnTo>
                  <a:lnTo>
                    <a:pt x="838977" y="0"/>
                  </a:lnTo>
                  <a:lnTo>
                    <a:pt x="968874" y="385410"/>
                  </a:lnTo>
                  <a:lnTo>
                    <a:pt x="979150" y="694874"/>
                  </a:lnTo>
                  <a:lnTo>
                    <a:pt x="936447" y="900792"/>
                  </a:lnTo>
                  <a:lnTo>
                    <a:pt x="907404" y="975565"/>
                  </a:lnTo>
                  <a:lnTo>
                    <a:pt x="14090" y="1325409"/>
                  </a:lnTo>
                  <a:close/>
                </a:path>
              </a:pathLst>
            </a:custGeom>
            <a:solidFill>
              <a:srgbClr val="3F5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67612" y="5989088"/>
              <a:ext cx="3477260" cy="1557020"/>
            </a:xfrm>
            <a:custGeom>
              <a:avLst/>
              <a:gdLst/>
              <a:ahLst/>
              <a:cxnLst/>
              <a:rect l="l" t="t" r="r" b="b"/>
              <a:pathLst>
                <a:path w="3477259" h="1557020">
                  <a:moveTo>
                    <a:pt x="3333512" y="1556598"/>
                  </a:moveTo>
                  <a:lnTo>
                    <a:pt x="0" y="933988"/>
                  </a:lnTo>
                  <a:lnTo>
                    <a:pt x="0" y="0"/>
                  </a:lnTo>
                  <a:lnTo>
                    <a:pt x="322325" y="46821"/>
                  </a:lnTo>
                  <a:lnTo>
                    <a:pt x="1137327" y="170256"/>
                  </a:lnTo>
                  <a:lnTo>
                    <a:pt x="2217043" y="344760"/>
                  </a:lnTo>
                  <a:lnTo>
                    <a:pt x="3333512" y="544789"/>
                  </a:lnTo>
                  <a:lnTo>
                    <a:pt x="3476892" y="971027"/>
                  </a:lnTo>
                  <a:lnTo>
                    <a:pt x="3460960" y="1289042"/>
                  </a:lnTo>
                  <a:lnTo>
                    <a:pt x="3381305" y="1487884"/>
                  </a:lnTo>
                  <a:lnTo>
                    <a:pt x="3333512" y="155659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67612" y="5989088"/>
              <a:ext cx="3484879" cy="1557020"/>
            </a:xfrm>
            <a:custGeom>
              <a:avLst/>
              <a:gdLst/>
              <a:ahLst/>
              <a:cxnLst/>
              <a:rect l="l" t="t" r="r" b="b"/>
              <a:pathLst>
                <a:path w="3484880" h="1557020">
                  <a:moveTo>
                    <a:pt x="3333512" y="1556598"/>
                  </a:moveTo>
                  <a:lnTo>
                    <a:pt x="0" y="933988"/>
                  </a:lnTo>
                  <a:lnTo>
                    <a:pt x="0" y="0"/>
                  </a:lnTo>
                  <a:lnTo>
                    <a:pt x="168034" y="24223"/>
                  </a:lnTo>
                  <a:lnTo>
                    <a:pt x="617737" y="90800"/>
                  </a:lnTo>
                  <a:lnTo>
                    <a:pt x="1267513" y="190586"/>
                  </a:lnTo>
                  <a:lnTo>
                    <a:pt x="2035764" y="314440"/>
                  </a:lnTo>
                  <a:lnTo>
                    <a:pt x="2648694" y="555998"/>
                  </a:lnTo>
                  <a:lnTo>
                    <a:pt x="3016195" y="485091"/>
                  </a:lnTo>
                  <a:lnTo>
                    <a:pt x="3229281" y="524879"/>
                  </a:lnTo>
                  <a:lnTo>
                    <a:pt x="3333512" y="544789"/>
                  </a:lnTo>
                  <a:lnTo>
                    <a:pt x="3362584" y="601884"/>
                  </a:lnTo>
                  <a:lnTo>
                    <a:pt x="3388076" y="657529"/>
                  </a:lnTo>
                  <a:lnTo>
                    <a:pt x="3410158" y="711704"/>
                  </a:lnTo>
                  <a:lnTo>
                    <a:pt x="3429001" y="764390"/>
                  </a:lnTo>
                  <a:lnTo>
                    <a:pt x="3444776" y="815567"/>
                  </a:lnTo>
                  <a:lnTo>
                    <a:pt x="3457654" y="865215"/>
                  </a:lnTo>
                  <a:lnTo>
                    <a:pt x="3467805" y="913314"/>
                  </a:lnTo>
                  <a:lnTo>
                    <a:pt x="3475400" y="959844"/>
                  </a:lnTo>
                  <a:lnTo>
                    <a:pt x="3480610" y="1004786"/>
                  </a:lnTo>
                  <a:lnTo>
                    <a:pt x="3483605" y="1048120"/>
                  </a:lnTo>
                  <a:lnTo>
                    <a:pt x="3484557" y="1089826"/>
                  </a:lnTo>
                  <a:lnTo>
                    <a:pt x="3460935" y="1289164"/>
                  </a:lnTo>
                  <a:lnTo>
                    <a:pt x="3409016" y="1435572"/>
                  </a:lnTo>
                  <a:lnTo>
                    <a:pt x="3357106" y="1525800"/>
                  </a:lnTo>
                  <a:lnTo>
                    <a:pt x="3333512" y="1556598"/>
                  </a:lnTo>
                  <a:close/>
                </a:path>
              </a:pathLst>
            </a:custGeom>
            <a:solidFill>
              <a:srgbClr val="D9D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66431" y="3924832"/>
              <a:ext cx="6096635" cy="2620645"/>
            </a:xfrm>
            <a:custGeom>
              <a:avLst/>
              <a:gdLst/>
              <a:ahLst/>
              <a:cxnLst/>
              <a:rect l="l" t="t" r="r" b="b"/>
              <a:pathLst>
                <a:path w="6096634" h="2620645">
                  <a:moveTo>
                    <a:pt x="2649874" y="2620254"/>
                  </a:moveTo>
                  <a:lnTo>
                    <a:pt x="2353889" y="2503515"/>
                  </a:lnTo>
                  <a:lnTo>
                    <a:pt x="1649142" y="2226253"/>
                  </a:lnTo>
                  <a:lnTo>
                    <a:pt x="810448" y="1897904"/>
                  </a:lnTo>
                  <a:lnTo>
                    <a:pt x="112622" y="1627900"/>
                  </a:lnTo>
                  <a:lnTo>
                    <a:pt x="0" y="1213753"/>
                  </a:lnTo>
                  <a:lnTo>
                    <a:pt x="51685" y="878043"/>
                  </a:lnTo>
                  <a:lnTo>
                    <a:pt x="160957" y="652989"/>
                  </a:lnTo>
                  <a:lnTo>
                    <a:pt x="221097" y="570812"/>
                  </a:lnTo>
                  <a:lnTo>
                    <a:pt x="3351206" y="0"/>
                  </a:lnTo>
                  <a:lnTo>
                    <a:pt x="6078711" y="846540"/>
                  </a:lnTo>
                  <a:lnTo>
                    <a:pt x="6075475" y="893767"/>
                  </a:lnTo>
                  <a:lnTo>
                    <a:pt x="6043001" y="921792"/>
                  </a:lnTo>
                  <a:lnTo>
                    <a:pt x="6005651" y="935226"/>
                  </a:lnTo>
                  <a:lnTo>
                    <a:pt x="5987787" y="938679"/>
                  </a:lnTo>
                  <a:lnTo>
                    <a:pt x="5987787" y="1841955"/>
                  </a:lnTo>
                  <a:lnTo>
                    <a:pt x="6073246" y="1876596"/>
                  </a:lnTo>
                  <a:lnTo>
                    <a:pt x="6096584" y="1914917"/>
                  </a:lnTo>
                  <a:lnTo>
                    <a:pt x="6088254" y="1945952"/>
                  </a:lnTo>
                  <a:lnTo>
                    <a:pt x="6078711" y="1958734"/>
                  </a:lnTo>
                  <a:lnTo>
                    <a:pt x="2649874" y="2620254"/>
                  </a:lnTo>
                  <a:close/>
                </a:path>
              </a:pathLst>
            </a:custGeom>
            <a:solidFill>
              <a:srgbClr val="ECB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00233" y="4608227"/>
              <a:ext cx="5868670" cy="1826895"/>
            </a:xfrm>
            <a:custGeom>
              <a:avLst/>
              <a:gdLst/>
              <a:ahLst/>
              <a:cxnLst/>
              <a:rect l="l" t="t" r="r" b="b"/>
              <a:pathLst>
                <a:path w="5868669" h="1826895">
                  <a:moveTo>
                    <a:pt x="2505393" y="1826845"/>
                  </a:moveTo>
                  <a:lnTo>
                    <a:pt x="75231" y="878191"/>
                  </a:lnTo>
                  <a:lnTo>
                    <a:pt x="44668" y="805697"/>
                  </a:lnTo>
                  <a:lnTo>
                    <a:pt x="0" y="611691"/>
                  </a:lnTo>
                  <a:lnTo>
                    <a:pt x="11760" y="331387"/>
                  </a:lnTo>
                  <a:lnTo>
                    <a:pt x="150482" y="0"/>
                  </a:lnTo>
                  <a:lnTo>
                    <a:pt x="727403" y="206924"/>
                  </a:lnTo>
                  <a:lnTo>
                    <a:pt x="1528986" y="479018"/>
                  </a:lnTo>
                  <a:lnTo>
                    <a:pt x="2240638" y="715893"/>
                  </a:lnTo>
                  <a:lnTo>
                    <a:pt x="2547765" y="817160"/>
                  </a:lnTo>
                  <a:lnTo>
                    <a:pt x="5868126" y="252767"/>
                  </a:lnTo>
                  <a:lnTo>
                    <a:pt x="5868126" y="1158561"/>
                  </a:lnTo>
                  <a:lnTo>
                    <a:pt x="2505393" y="182684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94232" y="4704860"/>
              <a:ext cx="2553970" cy="1730375"/>
            </a:xfrm>
            <a:custGeom>
              <a:avLst/>
              <a:gdLst/>
              <a:ahLst/>
              <a:cxnLst/>
              <a:rect l="l" t="t" r="r" b="b"/>
              <a:pathLst>
                <a:path w="2553969" h="1730375">
                  <a:moveTo>
                    <a:pt x="2511394" y="1730212"/>
                  </a:moveTo>
                  <a:lnTo>
                    <a:pt x="81232" y="781558"/>
                  </a:lnTo>
                  <a:lnTo>
                    <a:pt x="40597" y="678826"/>
                  </a:lnTo>
                  <a:lnTo>
                    <a:pt x="12671" y="561828"/>
                  </a:lnTo>
                  <a:lnTo>
                    <a:pt x="0" y="411221"/>
                  </a:lnTo>
                  <a:lnTo>
                    <a:pt x="1201" y="365015"/>
                  </a:lnTo>
                  <a:lnTo>
                    <a:pt x="5017" y="317012"/>
                  </a:lnTo>
                  <a:lnTo>
                    <a:pt x="11761" y="267368"/>
                  </a:lnTo>
                  <a:lnTo>
                    <a:pt x="21748" y="216239"/>
                  </a:lnTo>
                  <a:lnTo>
                    <a:pt x="35292" y="163781"/>
                  </a:lnTo>
                  <a:lnTo>
                    <a:pt x="52708" y="110151"/>
                  </a:lnTo>
                  <a:lnTo>
                    <a:pt x="74311" y="55505"/>
                  </a:lnTo>
                  <a:lnTo>
                    <a:pt x="100416" y="0"/>
                  </a:lnTo>
                  <a:lnTo>
                    <a:pt x="811537" y="137222"/>
                  </a:lnTo>
                  <a:lnTo>
                    <a:pt x="1394631" y="335270"/>
                  </a:lnTo>
                  <a:lnTo>
                    <a:pt x="1958981" y="523902"/>
                  </a:lnTo>
                  <a:lnTo>
                    <a:pt x="2385166" y="665021"/>
                  </a:lnTo>
                  <a:lnTo>
                    <a:pt x="2553766" y="720526"/>
                  </a:lnTo>
                  <a:lnTo>
                    <a:pt x="2511394" y="1730212"/>
                  </a:lnTo>
                  <a:close/>
                </a:path>
              </a:pathLst>
            </a:custGeom>
            <a:solidFill>
              <a:srgbClr val="D9D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66023" y="2705536"/>
              <a:ext cx="6096635" cy="2620645"/>
            </a:xfrm>
            <a:custGeom>
              <a:avLst/>
              <a:gdLst/>
              <a:ahLst/>
              <a:cxnLst/>
              <a:rect l="l" t="t" r="r" b="b"/>
              <a:pathLst>
                <a:path w="6096634" h="2620645">
                  <a:moveTo>
                    <a:pt x="3446690" y="2620205"/>
                  </a:moveTo>
                  <a:lnTo>
                    <a:pt x="17854" y="1958685"/>
                  </a:lnTo>
                  <a:lnTo>
                    <a:pt x="8317" y="1945903"/>
                  </a:lnTo>
                  <a:lnTo>
                    <a:pt x="0" y="1914868"/>
                  </a:lnTo>
                  <a:lnTo>
                    <a:pt x="23340" y="1876547"/>
                  </a:lnTo>
                  <a:lnTo>
                    <a:pt x="108778" y="1841906"/>
                  </a:lnTo>
                  <a:lnTo>
                    <a:pt x="108778" y="907966"/>
                  </a:lnTo>
                  <a:lnTo>
                    <a:pt x="90921" y="902700"/>
                  </a:lnTo>
                  <a:lnTo>
                    <a:pt x="53582" y="885277"/>
                  </a:lnTo>
                  <a:lnTo>
                    <a:pt x="21110" y="853263"/>
                  </a:lnTo>
                  <a:lnTo>
                    <a:pt x="17854" y="804222"/>
                  </a:lnTo>
                  <a:lnTo>
                    <a:pt x="2745359" y="0"/>
                  </a:lnTo>
                  <a:lnTo>
                    <a:pt x="5875468" y="570762"/>
                  </a:lnTo>
                  <a:lnTo>
                    <a:pt x="5935614" y="652940"/>
                  </a:lnTo>
                  <a:lnTo>
                    <a:pt x="6044899" y="877994"/>
                  </a:lnTo>
                  <a:lnTo>
                    <a:pt x="6096586" y="1213704"/>
                  </a:lnTo>
                  <a:lnTo>
                    <a:pt x="5983943" y="1627851"/>
                  </a:lnTo>
                  <a:lnTo>
                    <a:pt x="5286137" y="1897854"/>
                  </a:lnTo>
                  <a:lnTo>
                    <a:pt x="4447441" y="2226204"/>
                  </a:lnTo>
                  <a:lnTo>
                    <a:pt x="3742683" y="2503466"/>
                  </a:lnTo>
                  <a:lnTo>
                    <a:pt x="3446690" y="2620205"/>
                  </a:lnTo>
                  <a:close/>
                </a:path>
              </a:pathLst>
            </a:custGeom>
            <a:solidFill>
              <a:srgbClr val="46A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11383" y="2705536"/>
              <a:ext cx="1311910" cy="239395"/>
            </a:xfrm>
            <a:custGeom>
              <a:avLst/>
              <a:gdLst/>
              <a:ahLst/>
              <a:cxnLst/>
              <a:rect l="l" t="t" r="r" b="b"/>
              <a:pathLst>
                <a:path w="1311909" h="239394">
                  <a:moveTo>
                    <a:pt x="1311690" y="239188"/>
                  </a:moveTo>
                  <a:lnTo>
                    <a:pt x="0" y="0"/>
                  </a:lnTo>
                  <a:lnTo>
                    <a:pt x="1311690" y="239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80120" y="2705536"/>
              <a:ext cx="4043045" cy="908050"/>
            </a:xfrm>
            <a:custGeom>
              <a:avLst/>
              <a:gdLst/>
              <a:ahLst/>
              <a:cxnLst/>
              <a:rect l="l" t="t" r="r" b="b"/>
              <a:pathLst>
                <a:path w="4043044" h="908050">
                  <a:moveTo>
                    <a:pt x="94680" y="907966"/>
                  </a:moveTo>
                  <a:lnTo>
                    <a:pt x="79873" y="903726"/>
                  </a:lnTo>
                  <a:lnTo>
                    <a:pt x="47303" y="889826"/>
                  </a:lnTo>
                  <a:lnTo>
                    <a:pt x="14752" y="864491"/>
                  </a:lnTo>
                  <a:lnTo>
                    <a:pt x="0" y="825949"/>
                  </a:lnTo>
                  <a:lnTo>
                    <a:pt x="0" y="819184"/>
                  </a:lnTo>
                  <a:lnTo>
                    <a:pt x="1186" y="811975"/>
                  </a:lnTo>
                  <a:lnTo>
                    <a:pt x="3757" y="804222"/>
                  </a:lnTo>
                  <a:lnTo>
                    <a:pt x="2731262" y="0"/>
                  </a:lnTo>
                  <a:lnTo>
                    <a:pt x="4042952" y="239188"/>
                  </a:lnTo>
                  <a:lnTo>
                    <a:pt x="94680" y="907966"/>
                  </a:lnTo>
                  <a:close/>
                </a:path>
              </a:pathLst>
            </a:custGeom>
            <a:solidFill>
              <a:srgbClr val="61B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52256" y="3613503"/>
              <a:ext cx="3477260" cy="1557020"/>
            </a:xfrm>
            <a:custGeom>
              <a:avLst/>
              <a:gdLst/>
              <a:ahLst/>
              <a:cxnLst/>
              <a:rect l="l" t="t" r="r" b="b"/>
              <a:pathLst>
                <a:path w="3477259" h="1557020">
                  <a:moveTo>
                    <a:pt x="3333512" y="1556549"/>
                  </a:moveTo>
                  <a:lnTo>
                    <a:pt x="0" y="933939"/>
                  </a:lnTo>
                  <a:lnTo>
                    <a:pt x="0" y="0"/>
                  </a:lnTo>
                  <a:lnTo>
                    <a:pt x="322325" y="46821"/>
                  </a:lnTo>
                  <a:lnTo>
                    <a:pt x="1137327" y="170256"/>
                  </a:lnTo>
                  <a:lnTo>
                    <a:pt x="2217043" y="344760"/>
                  </a:lnTo>
                  <a:lnTo>
                    <a:pt x="3333512" y="544789"/>
                  </a:lnTo>
                  <a:lnTo>
                    <a:pt x="3476892" y="971019"/>
                  </a:lnTo>
                  <a:lnTo>
                    <a:pt x="3460960" y="1289018"/>
                  </a:lnTo>
                  <a:lnTo>
                    <a:pt x="3381305" y="1487842"/>
                  </a:lnTo>
                  <a:lnTo>
                    <a:pt x="3333512" y="155654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22722" y="3854419"/>
              <a:ext cx="991235" cy="1315720"/>
            </a:xfrm>
            <a:custGeom>
              <a:avLst/>
              <a:gdLst/>
              <a:ahLst/>
              <a:cxnLst/>
              <a:rect l="l" t="t" r="r" b="b"/>
              <a:pathLst>
                <a:path w="991234" h="1315720">
                  <a:moveTo>
                    <a:pt x="14090" y="1315633"/>
                  </a:moveTo>
                  <a:lnTo>
                    <a:pt x="146237" y="918584"/>
                  </a:lnTo>
                  <a:lnTo>
                    <a:pt x="126465" y="589390"/>
                  </a:lnTo>
                  <a:lnTo>
                    <a:pt x="46984" y="364872"/>
                  </a:lnTo>
                  <a:lnTo>
                    <a:pt x="0" y="281850"/>
                  </a:lnTo>
                  <a:lnTo>
                    <a:pt x="98056" y="247713"/>
                  </a:lnTo>
                  <a:lnTo>
                    <a:pt x="332990" y="167330"/>
                  </a:lnTo>
                  <a:lnTo>
                    <a:pt x="615944" y="73744"/>
                  </a:lnTo>
                  <a:lnTo>
                    <a:pt x="858061" y="0"/>
                  </a:lnTo>
                  <a:lnTo>
                    <a:pt x="987771" y="387608"/>
                  </a:lnTo>
                  <a:lnTo>
                    <a:pt x="991177" y="697862"/>
                  </a:lnTo>
                  <a:lnTo>
                    <a:pt x="940361" y="903792"/>
                  </a:lnTo>
                  <a:lnTo>
                    <a:pt x="907404" y="978429"/>
                  </a:lnTo>
                  <a:lnTo>
                    <a:pt x="14090" y="1315633"/>
                  </a:lnTo>
                  <a:close/>
                </a:path>
              </a:pathLst>
            </a:custGeom>
            <a:solidFill>
              <a:srgbClr val="9DD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35370" y="466386"/>
            <a:ext cx="104965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434" dirty="0"/>
              <a:t>C</a:t>
            </a:r>
            <a:r>
              <a:rPr sz="5600" spc="345" dirty="0"/>
              <a:t>O</a:t>
            </a:r>
            <a:r>
              <a:rPr sz="5600" spc="1155" dirty="0"/>
              <a:t>M</a:t>
            </a:r>
            <a:r>
              <a:rPr sz="5600" spc="290" dirty="0"/>
              <a:t>P</a:t>
            </a:r>
            <a:r>
              <a:rPr sz="5600" spc="-560" dirty="0"/>
              <a:t>E</a:t>
            </a:r>
            <a:r>
              <a:rPr sz="5600" spc="270" dirty="0"/>
              <a:t>T</a:t>
            </a:r>
            <a:r>
              <a:rPr sz="5600" spc="-560" dirty="0"/>
              <a:t>E</a:t>
            </a:r>
            <a:r>
              <a:rPr sz="5600" spc="655" dirty="0"/>
              <a:t>N</a:t>
            </a:r>
            <a:r>
              <a:rPr sz="5600" spc="434" dirty="0"/>
              <a:t>C</a:t>
            </a:r>
            <a:r>
              <a:rPr sz="5600" spc="455" dirty="0"/>
              <a:t>I</a:t>
            </a:r>
            <a:r>
              <a:rPr sz="5600" spc="275" dirty="0"/>
              <a:t>A</a:t>
            </a:r>
            <a:r>
              <a:rPr sz="5600" spc="30" dirty="0"/>
              <a:t>S</a:t>
            </a:r>
            <a:r>
              <a:rPr sz="5600" spc="-495" dirty="0"/>
              <a:t> </a:t>
            </a:r>
            <a:r>
              <a:rPr sz="5600" spc="265" dirty="0"/>
              <a:t>D</a:t>
            </a:r>
            <a:r>
              <a:rPr sz="5600" spc="-560" dirty="0"/>
              <a:t>E</a:t>
            </a:r>
            <a:r>
              <a:rPr sz="5600" spc="-455" dirty="0"/>
              <a:t>L</a:t>
            </a:r>
            <a:r>
              <a:rPr sz="5600" spc="-495" dirty="0"/>
              <a:t> </a:t>
            </a:r>
            <a:r>
              <a:rPr sz="5600" spc="434" dirty="0"/>
              <a:t>C</a:t>
            </a:r>
            <a:r>
              <a:rPr sz="5600" spc="235" dirty="0"/>
              <a:t>U</a:t>
            </a:r>
            <a:r>
              <a:rPr sz="5600" spc="180" dirty="0"/>
              <a:t>R</a:t>
            </a:r>
            <a:r>
              <a:rPr sz="5600" spc="140" dirty="0"/>
              <a:t>S</a:t>
            </a:r>
            <a:r>
              <a:rPr sz="5600" spc="235" dirty="0"/>
              <a:t>O</a:t>
            </a:r>
            <a:endParaRPr sz="5600"/>
          </a:p>
        </p:txBody>
      </p:sp>
      <p:sp>
        <p:nvSpPr>
          <p:cNvPr id="18" name="object 18"/>
          <p:cNvSpPr txBox="1"/>
          <p:nvPr/>
        </p:nvSpPr>
        <p:spPr>
          <a:xfrm>
            <a:off x="776702" y="1703009"/>
            <a:ext cx="9681210" cy="731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5000"/>
              </a:lnSpc>
              <a:spcBef>
                <a:spcPts val="95"/>
              </a:spcBef>
            </a:pPr>
            <a:r>
              <a:rPr sz="4250" b="1" spc="95" dirty="0">
                <a:latin typeface="Arial"/>
                <a:cs typeface="Arial"/>
              </a:rPr>
              <a:t>Conoce </a:t>
            </a:r>
            <a:r>
              <a:rPr sz="4250" spc="-190" dirty="0">
                <a:latin typeface="Trebuchet MS"/>
                <a:cs typeface="Trebuchet MS"/>
              </a:rPr>
              <a:t>el </a:t>
            </a:r>
            <a:r>
              <a:rPr sz="4250" spc="275" dirty="0">
                <a:latin typeface="Trebuchet MS"/>
                <a:cs typeface="Trebuchet MS"/>
              </a:rPr>
              <a:t>marco </a:t>
            </a:r>
            <a:r>
              <a:rPr sz="4250" spc="145" dirty="0">
                <a:latin typeface="Trebuchet MS"/>
                <a:cs typeface="Trebuchet MS"/>
              </a:rPr>
              <a:t>normativo </a:t>
            </a:r>
            <a:r>
              <a:rPr sz="4250" spc="260" dirty="0">
                <a:latin typeface="Trebuchet MS"/>
                <a:cs typeface="Trebuchet MS"/>
              </a:rPr>
              <a:t>y </a:t>
            </a:r>
            <a:r>
              <a:rPr sz="4250" spc="265" dirty="0">
                <a:latin typeface="Trebuchet MS"/>
                <a:cs typeface="Trebuchet MS"/>
              </a:rPr>
              <a:t> </a:t>
            </a:r>
            <a:r>
              <a:rPr sz="4250" spc="130" dirty="0">
                <a:latin typeface="Trebuchet MS"/>
                <a:cs typeface="Trebuchet MS"/>
              </a:rPr>
              <a:t>organizativo </a:t>
            </a:r>
            <a:r>
              <a:rPr sz="4250" spc="-50" dirty="0">
                <a:latin typeface="Trebuchet MS"/>
                <a:cs typeface="Trebuchet MS"/>
              </a:rPr>
              <a:t>del </a:t>
            </a:r>
            <a:r>
              <a:rPr sz="4250" spc="200" dirty="0">
                <a:latin typeface="Trebuchet MS"/>
                <a:cs typeface="Trebuchet MS"/>
              </a:rPr>
              <a:t>Sistema </a:t>
            </a:r>
            <a:r>
              <a:rPr sz="4250" spc="150" dirty="0">
                <a:latin typeface="Trebuchet MS"/>
                <a:cs typeface="Trebuchet MS"/>
              </a:rPr>
              <a:t>Educativo </a:t>
            </a:r>
            <a:r>
              <a:rPr sz="4250" spc="155" dirty="0">
                <a:latin typeface="Trebuchet MS"/>
                <a:cs typeface="Trebuchet MS"/>
              </a:rPr>
              <a:t> </a:t>
            </a:r>
            <a:r>
              <a:rPr sz="4250" spc="80" dirty="0">
                <a:latin typeface="Trebuchet MS"/>
                <a:cs typeface="Trebuchet MS"/>
              </a:rPr>
              <a:t>Mexicano, </a:t>
            </a:r>
            <a:r>
              <a:rPr sz="4250" spc="210" dirty="0">
                <a:latin typeface="Trebuchet MS"/>
                <a:cs typeface="Trebuchet MS"/>
              </a:rPr>
              <a:t>asume </a:t>
            </a:r>
            <a:r>
              <a:rPr sz="4250" spc="265" dirty="0">
                <a:latin typeface="Trebuchet MS"/>
                <a:cs typeface="Trebuchet MS"/>
              </a:rPr>
              <a:t>sus </a:t>
            </a:r>
            <a:r>
              <a:rPr sz="4250" spc="55" dirty="0">
                <a:latin typeface="Trebuchet MS"/>
                <a:cs typeface="Trebuchet MS"/>
              </a:rPr>
              <a:t>principios </a:t>
            </a:r>
            <a:r>
              <a:rPr sz="4250" spc="60" dirty="0">
                <a:latin typeface="Trebuchet MS"/>
                <a:cs typeface="Trebuchet MS"/>
              </a:rPr>
              <a:t> </a:t>
            </a:r>
            <a:r>
              <a:rPr sz="4250" spc="55" dirty="0">
                <a:latin typeface="Trebuchet MS"/>
                <a:cs typeface="Trebuchet MS"/>
              </a:rPr>
              <a:t>filosóficos, </a:t>
            </a:r>
            <a:r>
              <a:rPr sz="4250" spc="45" dirty="0">
                <a:latin typeface="Trebuchet MS"/>
                <a:cs typeface="Trebuchet MS"/>
              </a:rPr>
              <a:t>éticos, </a:t>
            </a:r>
            <a:r>
              <a:rPr sz="4250" spc="55" dirty="0">
                <a:latin typeface="Trebuchet MS"/>
                <a:cs typeface="Trebuchet MS"/>
              </a:rPr>
              <a:t>legales </a:t>
            </a:r>
            <a:r>
              <a:rPr sz="4250" spc="260" dirty="0">
                <a:latin typeface="Trebuchet MS"/>
                <a:cs typeface="Trebuchet MS"/>
              </a:rPr>
              <a:t>y </a:t>
            </a:r>
            <a:r>
              <a:rPr sz="4250" spc="265" dirty="0">
                <a:latin typeface="Trebuchet MS"/>
                <a:cs typeface="Trebuchet MS"/>
              </a:rPr>
              <a:t> </a:t>
            </a:r>
            <a:r>
              <a:rPr sz="4250" spc="95" dirty="0">
                <a:latin typeface="Trebuchet MS"/>
                <a:cs typeface="Trebuchet MS"/>
              </a:rPr>
              <a:t>normativos, </a:t>
            </a:r>
            <a:r>
              <a:rPr sz="4250" spc="45" dirty="0">
                <a:latin typeface="Trebuchet MS"/>
                <a:cs typeface="Trebuchet MS"/>
              </a:rPr>
              <a:t>identifica </a:t>
            </a:r>
            <a:r>
              <a:rPr sz="4250" spc="265" dirty="0">
                <a:latin typeface="Trebuchet MS"/>
                <a:cs typeface="Trebuchet MS"/>
              </a:rPr>
              <a:t>sus </a:t>
            </a:r>
            <a:r>
              <a:rPr sz="4250" spc="270" dirty="0">
                <a:latin typeface="Trebuchet MS"/>
                <a:cs typeface="Trebuchet MS"/>
              </a:rPr>
              <a:t> </a:t>
            </a:r>
            <a:r>
              <a:rPr sz="4250" spc="120" dirty="0">
                <a:latin typeface="Trebuchet MS"/>
                <a:cs typeface="Trebuchet MS"/>
              </a:rPr>
              <a:t>orientaciones </a:t>
            </a:r>
            <a:r>
              <a:rPr sz="4250" spc="170" dirty="0">
                <a:latin typeface="Trebuchet MS"/>
                <a:cs typeface="Trebuchet MS"/>
              </a:rPr>
              <a:t>pedagógicas, </a:t>
            </a:r>
            <a:r>
              <a:rPr sz="4250" spc="110" dirty="0">
                <a:latin typeface="Trebuchet MS"/>
                <a:cs typeface="Trebuchet MS"/>
              </a:rPr>
              <a:t>domina </a:t>
            </a:r>
            <a:r>
              <a:rPr sz="4250" spc="114" dirty="0">
                <a:latin typeface="Trebuchet MS"/>
                <a:cs typeface="Trebuchet MS"/>
              </a:rPr>
              <a:t> </a:t>
            </a:r>
            <a:r>
              <a:rPr sz="4250" spc="195" dirty="0">
                <a:latin typeface="Trebuchet MS"/>
                <a:cs typeface="Trebuchet MS"/>
              </a:rPr>
              <a:t>enfoques</a:t>
            </a:r>
            <a:r>
              <a:rPr sz="4250" spc="-130" dirty="0">
                <a:latin typeface="Trebuchet MS"/>
                <a:cs typeface="Trebuchet MS"/>
              </a:rPr>
              <a:t> </a:t>
            </a:r>
            <a:r>
              <a:rPr sz="4250" spc="260" dirty="0">
                <a:latin typeface="Trebuchet MS"/>
                <a:cs typeface="Trebuchet MS"/>
              </a:rPr>
              <a:t>y</a:t>
            </a:r>
            <a:r>
              <a:rPr sz="4250" spc="-130" dirty="0">
                <a:latin typeface="Trebuchet MS"/>
                <a:cs typeface="Trebuchet MS"/>
              </a:rPr>
              <a:t> </a:t>
            </a:r>
            <a:r>
              <a:rPr sz="4250" spc="155" dirty="0">
                <a:latin typeface="Trebuchet MS"/>
                <a:cs typeface="Trebuchet MS"/>
              </a:rPr>
              <a:t>contenidos</a:t>
            </a:r>
            <a:r>
              <a:rPr sz="4250" spc="-125" dirty="0">
                <a:latin typeface="Trebuchet MS"/>
                <a:cs typeface="Trebuchet MS"/>
              </a:rPr>
              <a:t> </a:t>
            </a:r>
            <a:r>
              <a:rPr sz="4250" spc="180" dirty="0">
                <a:latin typeface="Trebuchet MS"/>
                <a:cs typeface="Trebuchet MS"/>
              </a:rPr>
              <a:t>de</a:t>
            </a:r>
            <a:r>
              <a:rPr sz="4250" spc="-130" dirty="0">
                <a:latin typeface="Trebuchet MS"/>
                <a:cs typeface="Trebuchet MS"/>
              </a:rPr>
              <a:t> </a:t>
            </a:r>
            <a:r>
              <a:rPr sz="4250" spc="50" dirty="0">
                <a:latin typeface="Trebuchet MS"/>
                <a:cs typeface="Trebuchet MS"/>
              </a:rPr>
              <a:t>los</a:t>
            </a:r>
            <a:r>
              <a:rPr sz="4250" spc="-130" dirty="0">
                <a:latin typeface="Trebuchet MS"/>
                <a:cs typeface="Trebuchet MS"/>
              </a:rPr>
              <a:t> </a:t>
            </a:r>
            <a:r>
              <a:rPr sz="4250" spc="95" dirty="0">
                <a:latin typeface="Trebuchet MS"/>
                <a:cs typeface="Trebuchet MS"/>
              </a:rPr>
              <a:t>planes</a:t>
            </a:r>
            <a:r>
              <a:rPr sz="4250" spc="-125" dirty="0">
                <a:latin typeface="Trebuchet MS"/>
                <a:cs typeface="Trebuchet MS"/>
              </a:rPr>
              <a:t> </a:t>
            </a:r>
            <a:r>
              <a:rPr sz="4250" spc="260" dirty="0">
                <a:latin typeface="Trebuchet MS"/>
                <a:cs typeface="Trebuchet MS"/>
              </a:rPr>
              <a:t>y </a:t>
            </a:r>
            <a:r>
              <a:rPr sz="4250" spc="-1265" dirty="0">
                <a:latin typeface="Trebuchet MS"/>
                <a:cs typeface="Trebuchet MS"/>
              </a:rPr>
              <a:t> </a:t>
            </a:r>
            <a:r>
              <a:rPr sz="4250" spc="290" dirty="0">
                <a:latin typeface="Trebuchet MS"/>
                <a:cs typeface="Trebuchet MS"/>
              </a:rPr>
              <a:t>programas </a:t>
            </a:r>
            <a:r>
              <a:rPr sz="4250" spc="180" dirty="0">
                <a:latin typeface="Trebuchet MS"/>
                <a:cs typeface="Trebuchet MS"/>
              </a:rPr>
              <a:t>de </a:t>
            </a:r>
            <a:r>
              <a:rPr sz="4250" spc="125" dirty="0">
                <a:latin typeface="Trebuchet MS"/>
                <a:cs typeface="Trebuchet MS"/>
              </a:rPr>
              <a:t>estudio </a:t>
            </a:r>
            <a:r>
              <a:rPr sz="4250" spc="260" dirty="0">
                <a:latin typeface="Trebuchet MS"/>
                <a:cs typeface="Trebuchet MS"/>
              </a:rPr>
              <a:t>y </a:t>
            </a:r>
            <a:r>
              <a:rPr sz="4250" spc="254" dirty="0">
                <a:latin typeface="Trebuchet MS"/>
                <a:cs typeface="Trebuchet MS"/>
              </a:rPr>
              <a:t>es </a:t>
            </a:r>
            <a:r>
              <a:rPr sz="4250" spc="80" dirty="0">
                <a:latin typeface="Trebuchet MS"/>
                <a:cs typeface="Trebuchet MS"/>
              </a:rPr>
              <a:t>crítico </a:t>
            </a:r>
            <a:r>
              <a:rPr sz="4250" spc="260" dirty="0">
                <a:latin typeface="Trebuchet MS"/>
                <a:cs typeface="Trebuchet MS"/>
              </a:rPr>
              <a:t>y </a:t>
            </a:r>
            <a:r>
              <a:rPr sz="4250" spc="265" dirty="0">
                <a:latin typeface="Trebuchet MS"/>
                <a:cs typeface="Trebuchet MS"/>
              </a:rPr>
              <a:t> </a:t>
            </a:r>
            <a:r>
              <a:rPr sz="4250" spc="135" dirty="0">
                <a:latin typeface="Trebuchet MS"/>
                <a:cs typeface="Trebuchet MS"/>
              </a:rPr>
              <a:t>propositivo</a:t>
            </a:r>
            <a:r>
              <a:rPr sz="4250" spc="-125" dirty="0">
                <a:latin typeface="Trebuchet MS"/>
                <a:cs typeface="Trebuchet MS"/>
              </a:rPr>
              <a:t> </a:t>
            </a:r>
            <a:r>
              <a:rPr sz="4250" spc="85" dirty="0">
                <a:latin typeface="Trebuchet MS"/>
                <a:cs typeface="Trebuchet MS"/>
              </a:rPr>
              <a:t>en</a:t>
            </a:r>
            <a:r>
              <a:rPr sz="4250" spc="-120" dirty="0">
                <a:latin typeface="Trebuchet MS"/>
                <a:cs typeface="Trebuchet MS"/>
              </a:rPr>
              <a:t> </a:t>
            </a:r>
            <a:r>
              <a:rPr sz="4250" spc="210" dirty="0">
                <a:latin typeface="Trebuchet MS"/>
                <a:cs typeface="Trebuchet MS"/>
              </a:rPr>
              <a:t>su</a:t>
            </a:r>
            <a:r>
              <a:rPr sz="4250" spc="-120" dirty="0">
                <a:latin typeface="Trebuchet MS"/>
                <a:cs typeface="Trebuchet MS"/>
              </a:rPr>
              <a:t> </a:t>
            </a:r>
            <a:r>
              <a:rPr sz="4250" spc="-20" dirty="0">
                <a:latin typeface="Trebuchet MS"/>
                <a:cs typeface="Trebuchet MS"/>
              </a:rPr>
              <a:t>aplicación.</a:t>
            </a:r>
            <a:endParaRPr sz="425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469" y="356138"/>
            <a:ext cx="1933574" cy="122872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22658" y="254442"/>
            <a:ext cx="1076324" cy="15620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469" y="9047688"/>
            <a:ext cx="866774" cy="9429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4101" y="9256175"/>
            <a:ext cx="2400299" cy="6572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01379" y="9047688"/>
            <a:ext cx="3495674" cy="94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05951"/>
            <a:ext cx="18288000" cy="781050"/>
          </a:xfrm>
          <a:custGeom>
            <a:avLst/>
            <a:gdLst/>
            <a:ahLst/>
            <a:cxnLst/>
            <a:rect l="l" t="t" r="r" b="b"/>
            <a:pathLst>
              <a:path w="18288000" h="781050">
                <a:moveTo>
                  <a:pt x="18287998" y="781048"/>
                </a:moveTo>
                <a:lnTo>
                  <a:pt x="0" y="78104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781048"/>
                </a:lnTo>
                <a:close/>
              </a:path>
            </a:pathLst>
          </a:custGeom>
          <a:solidFill>
            <a:srgbClr val="D06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4133" y="2916470"/>
            <a:ext cx="219842" cy="2205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2654" y="4442716"/>
            <a:ext cx="219850" cy="2205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53853" y="4935672"/>
            <a:ext cx="137725" cy="13763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949348" y="2280896"/>
            <a:ext cx="4458970" cy="4408170"/>
            <a:chOff x="11949348" y="2280896"/>
            <a:chExt cx="4458970" cy="44081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83572" y="6445722"/>
              <a:ext cx="137716" cy="1376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49348" y="2280896"/>
              <a:ext cx="4458420" cy="44075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11821" y="741315"/>
            <a:ext cx="9678670" cy="788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95"/>
              </a:spcBef>
            </a:pPr>
            <a:r>
              <a:rPr sz="3750" b="1" spc="145" dirty="0">
                <a:latin typeface="Arial"/>
                <a:cs typeface="Arial"/>
              </a:rPr>
              <a:t>Desarrolla </a:t>
            </a:r>
            <a:r>
              <a:rPr sz="3750" spc="-165" dirty="0">
                <a:latin typeface="Trebuchet MS"/>
                <a:cs typeface="Trebuchet MS"/>
              </a:rPr>
              <a:t>el </a:t>
            </a:r>
            <a:r>
              <a:rPr sz="3750" spc="125" dirty="0">
                <a:latin typeface="Trebuchet MS"/>
                <a:cs typeface="Trebuchet MS"/>
              </a:rPr>
              <a:t>pensamiento </a:t>
            </a:r>
            <a:r>
              <a:rPr sz="3750" spc="-30" dirty="0">
                <a:latin typeface="Trebuchet MS"/>
                <a:cs typeface="Trebuchet MS"/>
              </a:rPr>
              <a:t>reflexivo, </a:t>
            </a:r>
            <a:r>
              <a:rPr sz="3750" spc="-25" dirty="0">
                <a:latin typeface="Trebuchet MS"/>
                <a:cs typeface="Trebuchet MS"/>
              </a:rPr>
              <a:t> </a:t>
            </a:r>
            <a:r>
              <a:rPr sz="3750" spc="-5" dirty="0">
                <a:latin typeface="Trebuchet MS"/>
                <a:cs typeface="Trebuchet MS"/>
              </a:rPr>
              <a:t>crítico,</a:t>
            </a:r>
            <a:r>
              <a:rPr sz="3750" spc="-110" dirty="0">
                <a:latin typeface="Trebuchet MS"/>
                <a:cs typeface="Trebuchet MS"/>
              </a:rPr>
              <a:t> </a:t>
            </a:r>
            <a:r>
              <a:rPr sz="3750" spc="140" dirty="0">
                <a:latin typeface="Trebuchet MS"/>
                <a:cs typeface="Trebuchet MS"/>
              </a:rPr>
              <a:t>creativo</a:t>
            </a:r>
            <a:r>
              <a:rPr sz="3750" spc="-105" dirty="0">
                <a:latin typeface="Trebuchet MS"/>
                <a:cs typeface="Trebuchet MS"/>
              </a:rPr>
              <a:t> </a:t>
            </a:r>
            <a:r>
              <a:rPr sz="3750" spc="229" dirty="0">
                <a:latin typeface="Trebuchet MS"/>
                <a:cs typeface="Trebuchet MS"/>
              </a:rPr>
              <a:t>y</a:t>
            </a:r>
            <a:r>
              <a:rPr sz="3750" spc="-110" dirty="0">
                <a:latin typeface="Trebuchet MS"/>
                <a:cs typeface="Trebuchet MS"/>
              </a:rPr>
              <a:t> </a:t>
            </a:r>
            <a:r>
              <a:rPr sz="3750" spc="114" dirty="0">
                <a:latin typeface="Trebuchet MS"/>
                <a:cs typeface="Trebuchet MS"/>
              </a:rPr>
              <a:t>sistémico</a:t>
            </a:r>
            <a:r>
              <a:rPr sz="3750" spc="-105" dirty="0">
                <a:latin typeface="Trebuchet MS"/>
                <a:cs typeface="Trebuchet MS"/>
              </a:rPr>
              <a:t> </a:t>
            </a:r>
            <a:r>
              <a:rPr sz="3750" spc="229" dirty="0">
                <a:latin typeface="Trebuchet MS"/>
                <a:cs typeface="Trebuchet MS"/>
              </a:rPr>
              <a:t>y</a:t>
            </a:r>
            <a:r>
              <a:rPr sz="3750" spc="-105" dirty="0">
                <a:latin typeface="Trebuchet MS"/>
                <a:cs typeface="Trebuchet MS"/>
              </a:rPr>
              <a:t> </a:t>
            </a:r>
            <a:r>
              <a:rPr sz="3750" spc="220" dirty="0">
                <a:latin typeface="Trebuchet MS"/>
                <a:cs typeface="Trebuchet MS"/>
              </a:rPr>
              <a:t>actúa</a:t>
            </a:r>
            <a:r>
              <a:rPr sz="3750" spc="-110" dirty="0">
                <a:latin typeface="Trebuchet MS"/>
                <a:cs typeface="Trebuchet MS"/>
              </a:rPr>
              <a:t> </a:t>
            </a:r>
            <a:r>
              <a:rPr sz="3750" spc="195" dirty="0">
                <a:latin typeface="Trebuchet MS"/>
                <a:cs typeface="Trebuchet MS"/>
              </a:rPr>
              <a:t>desde </a:t>
            </a:r>
            <a:r>
              <a:rPr sz="3750" spc="-1115" dirty="0">
                <a:latin typeface="Trebuchet MS"/>
                <a:cs typeface="Trebuchet MS"/>
              </a:rPr>
              <a:t> </a:t>
            </a:r>
            <a:r>
              <a:rPr sz="3750" spc="-165" dirty="0">
                <a:latin typeface="Trebuchet MS"/>
                <a:cs typeface="Trebuchet MS"/>
              </a:rPr>
              <a:t>el</a:t>
            </a:r>
            <a:r>
              <a:rPr sz="3750" spc="-105" dirty="0">
                <a:latin typeface="Trebuchet MS"/>
                <a:cs typeface="Trebuchet MS"/>
              </a:rPr>
              <a:t> </a:t>
            </a:r>
            <a:r>
              <a:rPr sz="3750" spc="110" dirty="0">
                <a:latin typeface="Trebuchet MS"/>
                <a:cs typeface="Trebuchet MS"/>
              </a:rPr>
              <a:t>respeto,</a:t>
            </a:r>
            <a:r>
              <a:rPr sz="3750" spc="-105" dirty="0">
                <a:latin typeface="Trebuchet MS"/>
                <a:cs typeface="Trebuchet MS"/>
              </a:rPr>
              <a:t> </a:t>
            </a:r>
            <a:r>
              <a:rPr sz="3750" spc="-80" dirty="0">
                <a:latin typeface="Trebuchet MS"/>
                <a:cs typeface="Trebuchet MS"/>
              </a:rPr>
              <a:t>la</a:t>
            </a:r>
            <a:r>
              <a:rPr sz="3750" spc="-100" dirty="0">
                <a:latin typeface="Trebuchet MS"/>
                <a:cs typeface="Trebuchet MS"/>
              </a:rPr>
              <a:t> </a:t>
            </a:r>
            <a:r>
              <a:rPr sz="3750" spc="105" dirty="0">
                <a:latin typeface="Trebuchet MS"/>
                <a:cs typeface="Trebuchet MS"/>
              </a:rPr>
              <a:t>cooperación,</a:t>
            </a:r>
            <a:r>
              <a:rPr sz="3750" spc="-105" dirty="0">
                <a:latin typeface="Trebuchet MS"/>
                <a:cs typeface="Trebuchet MS"/>
              </a:rPr>
              <a:t> </a:t>
            </a:r>
            <a:r>
              <a:rPr sz="3750" spc="-80" dirty="0">
                <a:latin typeface="Trebuchet MS"/>
                <a:cs typeface="Trebuchet MS"/>
              </a:rPr>
              <a:t>la</a:t>
            </a:r>
            <a:r>
              <a:rPr sz="3750" spc="-100" dirty="0">
                <a:latin typeface="Trebuchet MS"/>
                <a:cs typeface="Trebuchet MS"/>
              </a:rPr>
              <a:t> </a:t>
            </a:r>
            <a:r>
              <a:rPr sz="3750" spc="20" dirty="0">
                <a:latin typeface="Trebuchet MS"/>
                <a:cs typeface="Trebuchet MS"/>
              </a:rPr>
              <a:t>solidaridad,</a:t>
            </a:r>
            <a:r>
              <a:rPr sz="3750" spc="-105" dirty="0">
                <a:latin typeface="Trebuchet MS"/>
                <a:cs typeface="Trebuchet MS"/>
              </a:rPr>
              <a:t> </a:t>
            </a:r>
            <a:r>
              <a:rPr sz="3750" spc="-80" dirty="0">
                <a:latin typeface="Trebuchet MS"/>
                <a:cs typeface="Trebuchet MS"/>
              </a:rPr>
              <a:t>la </a:t>
            </a:r>
            <a:r>
              <a:rPr sz="3750" spc="-1110" dirty="0">
                <a:latin typeface="Trebuchet MS"/>
                <a:cs typeface="Trebuchet MS"/>
              </a:rPr>
              <a:t> </a:t>
            </a:r>
            <a:r>
              <a:rPr sz="3750" spc="-15" dirty="0">
                <a:latin typeface="Trebuchet MS"/>
                <a:cs typeface="Trebuchet MS"/>
              </a:rPr>
              <a:t>inclusión </a:t>
            </a:r>
            <a:r>
              <a:rPr sz="3750" spc="229" dirty="0">
                <a:latin typeface="Trebuchet MS"/>
                <a:cs typeface="Trebuchet MS"/>
              </a:rPr>
              <a:t>y </a:t>
            </a:r>
            <a:r>
              <a:rPr sz="3750" spc="-80" dirty="0">
                <a:latin typeface="Trebuchet MS"/>
                <a:cs typeface="Trebuchet MS"/>
              </a:rPr>
              <a:t>la </a:t>
            </a:r>
            <a:r>
              <a:rPr sz="3750" spc="150" dirty="0">
                <a:latin typeface="Trebuchet MS"/>
                <a:cs typeface="Trebuchet MS"/>
              </a:rPr>
              <a:t>preocupación </a:t>
            </a:r>
            <a:r>
              <a:rPr sz="3750" spc="220" dirty="0">
                <a:latin typeface="Trebuchet MS"/>
                <a:cs typeface="Trebuchet MS"/>
              </a:rPr>
              <a:t>por </a:t>
            </a:r>
            <a:r>
              <a:rPr sz="3750" spc="-165" dirty="0">
                <a:latin typeface="Trebuchet MS"/>
                <a:cs typeface="Trebuchet MS"/>
              </a:rPr>
              <a:t>el </a:t>
            </a:r>
            <a:r>
              <a:rPr sz="3750" dirty="0">
                <a:latin typeface="Trebuchet MS"/>
                <a:cs typeface="Trebuchet MS"/>
              </a:rPr>
              <a:t>bien </a:t>
            </a:r>
            <a:r>
              <a:rPr sz="3750" spc="5" dirty="0">
                <a:latin typeface="Trebuchet MS"/>
                <a:cs typeface="Trebuchet MS"/>
              </a:rPr>
              <a:t> </a:t>
            </a:r>
            <a:r>
              <a:rPr sz="3750" spc="35" dirty="0">
                <a:latin typeface="Trebuchet MS"/>
                <a:cs typeface="Trebuchet MS"/>
              </a:rPr>
              <a:t>común; </a:t>
            </a:r>
            <a:r>
              <a:rPr sz="3750" spc="135" dirty="0">
                <a:latin typeface="Trebuchet MS"/>
                <a:cs typeface="Trebuchet MS"/>
              </a:rPr>
              <a:t>establece </a:t>
            </a:r>
            <a:r>
              <a:rPr sz="3750" spc="85" dirty="0">
                <a:latin typeface="Trebuchet MS"/>
                <a:cs typeface="Trebuchet MS"/>
              </a:rPr>
              <a:t>relaciones </a:t>
            </a:r>
            <a:r>
              <a:rPr sz="3750" spc="195" dirty="0">
                <a:latin typeface="Trebuchet MS"/>
                <a:cs typeface="Trebuchet MS"/>
              </a:rPr>
              <a:t>desde </a:t>
            </a:r>
            <a:r>
              <a:rPr sz="3750" spc="35" dirty="0">
                <a:latin typeface="Trebuchet MS"/>
                <a:cs typeface="Trebuchet MS"/>
              </a:rPr>
              <a:t>un </a:t>
            </a:r>
            <a:r>
              <a:rPr sz="3750" spc="40" dirty="0">
                <a:latin typeface="Trebuchet MS"/>
                <a:cs typeface="Trebuchet MS"/>
              </a:rPr>
              <a:t> </a:t>
            </a:r>
            <a:r>
              <a:rPr sz="3750" spc="95" dirty="0">
                <a:latin typeface="Trebuchet MS"/>
                <a:cs typeface="Trebuchet MS"/>
              </a:rPr>
              <a:t>lugar </a:t>
            </a:r>
            <a:r>
              <a:rPr sz="3750" spc="160" dirty="0">
                <a:latin typeface="Trebuchet MS"/>
                <a:cs typeface="Trebuchet MS"/>
              </a:rPr>
              <a:t>de </a:t>
            </a:r>
            <a:r>
              <a:rPr sz="3750" spc="100" dirty="0">
                <a:latin typeface="Trebuchet MS"/>
                <a:cs typeface="Trebuchet MS"/>
              </a:rPr>
              <a:t>responsabilidad </a:t>
            </a:r>
            <a:r>
              <a:rPr sz="3750" spc="229" dirty="0">
                <a:latin typeface="Trebuchet MS"/>
                <a:cs typeface="Trebuchet MS"/>
              </a:rPr>
              <a:t>y </a:t>
            </a:r>
            <a:r>
              <a:rPr sz="3750" spc="130" dirty="0">
                <a:latin typeface="Trebuchet MS"/>
                <a:cs typeface="Trebuchet MS"/>
              </a:rPr>
              <a:t>colaboración </a:t>
            </a:r>
            <a:r>
              <a:rPr sz="3750" spc="135" dirty="0">
                <a:latin typeface="Trebuchet MS"/>
                <a:cs typeface="Trebuchet MS"/>
              </a:rPr>
              <a:t> </a:t>
            </a:r>
            <a:r>
              <a:rPr sz="3750" spc="245" dirty="0">
                <a:latin typeface="Trebuchet MS"/>
                <a:cs typeface="Trebuchet MS"/>
              </a:rPr>
              <a:t>para </a:t>
            </a:r>
            <a:r>
              <a:rPr sz="3750" spc="190" dirty="0">
                <a:latin typeface="Trebuchet MS"/>
                <a:cs typeface="Trebuchet MS"/>
              </a:rPr>
              <a:t>hacer </a:t>
            </a:r>
            <a:r>
              <a:rPr sz="3750" spc="-100" dirty="0">
                <a:latin typeface="Trebuchet MS"/>
                <a:cs typeface="Trebuchet MS"/>
              </a:rPr>
              <a:t>lo </a:t>
            </a:r>
            <a:r>
              <a:rPr sz="3750" spc="35" dirty="0">
                <a:latin typeface="Trebuchet MS"/>
                <a:cs typeface="Trebuchet MS"/>
              </a:rPr>
              <a:t>común, </a:t>
            </a:r>
            <a:r>
              <a:rPr sz="3750" spc="150" dirty="0">
                <a:latin typeface="Trebuchet MS"/>
                <a:cs typeface="Trebuchet MS"/>
              </a:rPr>
              <a:t>promueve </a:t>
            </a:r>
            <a:r>
              <a:rPr sz="3750" spc="75" dirty="0">
                <a:latin typeface="Trebuchet MS"/>
                <a:cs typeface="Trebuchet MS"/>
              </a:rPr>
              <a:t>en </a:t>
            </a:r>
            <a:r>
              <a:rPr sz="3750" spc="235" dirty="0">
                <a:latin typeface="Trebuchet MS"/>
                <a:cs typeface="Trebuchet MS"/>
              </a:rPr>
              <a:t>sus </a:t>
            </a:r>
            <a:r>
              <a:rPr sz="3750" spc="240" dirty="0">
                <a:latin typeface="Trebuchet MS"/>
                <a:cs typeface="Trebuchet MS"/>
              </a:rPr>
              <a:t> </a:t>
            </a:r>
            <a:r>
              <a:rPr sz="3750" spc="85" dirty="0">
                <a:latin typeface="Trebuchet MS"/>
                <a:cs typeface="Trebuchet MS"/>
              </a:rPr>
              <a:t>relaciones </a:t>
            </a:r>
            <a:r>
              <a:rPr sz="3750" spc="-80" dirty="0">
                <a:latin typeface="Trebuchet MS"/>
                <a:cs typeface="Trebuchet MS"/>
              </a:rPr>
              <a:t>la </a:t>
            </a:r>
            <a:r>
              <a:rPr sz="3750" spc="100" dirty="0">
                <a:latin typeface="Trebuchet MS"/>
                <a:cs typeface="Trebuchet MS"/>
              </a:rPr>
              <a:t>equidad </a:t>
            </a:r>
            <a:r>
              <a:rPr sz="3750" spc="160" dirty="0">
                <a:latin typeface="Trebuchet MS"/>
                <a:cs typeface="Trebuchet MS"/>
              </a:rPr>
              <a:t>de </a:t>
            </a:r>
            <a:r>
              <a:rPr sz="3750" spc="185" dirty="0">
                <a:latin typeface="Trebuchet MS"/>
                <a:cs typeface="Trebuchet MS"/>
              </a:rPr>
              <a:t>género </a:t>
            </a:r>
            <a:r>
              <a:rPr sz="3750" spc="229" dirty="0">
                <a:latin typeface="Trebuchet MS"/>
                <a:cs typeface="Trebuchet MS"/>
              </a:rPr>
              <a:t>y </a:t>
            </a:r>
            <a:r>
              <a:rPr sz="3750" spc="114" dirty="0">
                <a:latin typeface="Trebuchet MS"/>
                <a:cs typeface="Trebuchet MS"/>
              </a:rPr>
              <a:t>una </a:t>
            </a:r>
            <a:r>
              <a:rPr sz="3750" spc="120" dirty="0">
                <a:latin typeface="Trebuchet MS"/>
                <a:cs typeface="Trebuchet MS"/>
              </a:rPr>
              <a:t> </a:t>
            </a:r>
            <a:r>
              <a:rPr sz="3750" spc="45" dirty="0">
                <a:latin typeface="Trebuchet MS"/>
                <a:cs typeface="Trebuchet MS"/>
              </a:rPr>
              <a:t>interculturalidad </a:t>
            </a:r>
            <a:r>
              <a:rPr sz="3750" spc="80" dirty="0">
                <a:latin typeface="Trebuchet MS"/>
                <a:cs typeface="Trebuchet MS"/>
              </a:rPr>
              <a:t>crítica </a:t>
            </a:r>
            <a:r>
              <a:rPr sz="3750" spc="160" dirty="0">
                <a:latin typeface="Trebuchet MS"/>
                <a:cs typeface="Trebuchet MS"/>
              </a:rPr>
              <a:t>de </a:t>
            </a:r>
            <a:r>
              <a:rPr sz="3750" dirty="0">
                <a:latin typeface="Trebuchet MS"/>
                <a:cs typeface="Trebuchet MS"/>
              </a:rPr>
              <a:t>diálogo, </a:t>
            </a:r>
            <a:r>
              <a:rPr sz="3750" spc="160" dirty="0">
                <a:latin typeface="Trebuchet MS"/>
                <a:cs typeface="Trebuchet MS"/>
              </a:rPr>
              <a:t>de </a:t>
            </a:r>
            <a:r>
              <a:rPr sz="3750" spc="165" dirty="0">
                <a:latin typeface="Trebuchet MS"/>
                <a:cs typeface="Trebuchet MS"/>
              </a:rPr>
              <a:t> </a:t>
            </a:r>
            <a:r>
              <a:rPr sz="3750" spc="110" dirty="0">
                <a:latin typeface="Trebuchet MS"/>
                <a:cs typeface="Trebuchet MS"/>
              </a:rPr>
              <a:t>reconocimiento </a:t>
            </a:r>
            <a:r>
              <a:rPr sz="3750" spc="160" dirty="0">
                <a:latin typeface="Trebuchet MS"/>
                <a:cs typeface="Trebuchet MS"/>
              </a:rPr>
              <a:t>de </a:t>
            </a:r>
            <a:r>
              <a:rPr sz="3750" spc="-80" dirty="0">
                <a:latin typeface="Trebuchet MS"/>
                <a:cs typeface="Trebuchet MS"/>
              </a:rPr>
              <a:t>la </a:t>
            </a:r>
            <a:r>
              <a:rPr sz="3750" spc="100" dirty="0">
                <a:latin typeface="Trebuchet MS"/>
                <a:cs typeface="Trebuchet MS"/>
              </a:rPr>
              <a:t>diversidad </a:t>
            </a:r>
            <a:r>
              <a:rPr sz="3750" spc="229" dirty="0">
                <a:latin typeface="Trebuchet MS"/>
                <a:cs typeface="Trebuchet MS"/>
              </a:rPr>
              <a:t>y </a:t>
            </a:r>
            <a:r>
              <a:rPr sz="3750" spc="-80" dirty="0">
                <a:latin typeface="Trebuchet MS"/>
                <a:cs typeface="Trebuchet MS"/>
              </a:rPr>
              <a:t>la </a:t>
            </a:r>
            <a:r>
              <a:rPr sz="3750" spc="-75" dirty="0">
                <a:latin typeface="Trebuchet MS"/>
                <a:cs typeface="Trebuchet MS"/>
              </a:rPr>
              <a:t> </a:t>
            </a:r>
            <a:r>
              <a:rPr sz="3750" spc="20" dirty="0">
                <a:latin typeface="Trebuchet MS"/>
                <a:cs typeface="Trebuchet MS"/>
              </a:rPr>
              <a:t>diferencia.</a:t>
            </a:r>
            <a:endParaRPr sz="375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469" y="356139"/>
            <a:ext cx="1933574" cy="12287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22658" y="254444"/>
            <a:ext cx="1076324" cy="15620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3469" y="9047688"/>
            <a:ext cx="866774" cy="9429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4101" y="9256176"/>
            <a:ext cx="2400299" cy="6572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01379" y="9047688"/>
            <a:ext cx="3495674" cy="94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258" y="1485900"/>
            <a:ext cx="17477062" cy="7378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10"/>
              </a:lnSpc>
            </a:pPr>
            <a:r>
              <a:rPr sz="3800" b="1" spc="90" dirty="0">
                <a:latin typeface="Arial"/>
                <a:cs typeface="Arial"/>
              </a:rPr>
              <a:t>UNIDAD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-70" dirty="0">
                <a:latin typeface="Arial"/>
                <a:cs typeface="Arial"/>
              </a:rPr>
              <a:t>I.</a:t>
            </a:r>
            <a:r>
              <a:rPr sz="3800" b="1" spc="-215" dirty="0">
                <a:latin typeface="Arial"/>
                <a:cs typeface="Arial"/>
              </a:rPr>
              <a:t> </a:t>
            </a:r>
            <a:r>
              <a:rPr sz="3800" b="1" spc="114" dirty="0">
                <a:latin typeface="Arial"/>
                <a:cs typeface="Arial"/>
              </a:rPr>
              <a:t>MIRADAS</a:t>
            </a:r>
            <a:r>
              <a:rPr sz="3800" b="1" spc="-215" dirty="0">
                <a:latin typeface="Arial"/>
                <a:cs typeface="Arial"/>
              </a:rPr>
              <a:t> </a:t>
            </a:r>
            <a:r>
              <a:rPr sz="3800" b="1" spc="50" dirty="0">
                <a:latin typeface="Arial"/>
                <a:cs typeface="Arial"/>
              </a:rPr>
              <a:t>PARA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-295" dirty="0">
                <a:latin typeface="Arial"/>
                <a:cs typeface="Arial"/>
              </a:rPr>
              <a:t>EL</a:t>
            </a:r>
            <a:r>
              <a:rPr sz="3800" b="1" spc="-215" dirty="0">
                <a:latin typeface="Arial"/>
                <a:cs typeface="Arial"/>
              </a:rPr>
              <a:t> </a:t>
            </a:r>
            <a:r>
              <a:rPr sz="3800" b="1" spc="-5" dirty="0">
                <a:latin typeface="Arial"/>
                <a:cs typeface="Arial"/>
              </a:rPr>
              <a:t>ANÁLISIS</a:t>
            </a:r>
            <a:r>
              <a:rPr sz="3800" b="1" spc="-215" dirty="0">
                <a:latin typeface="Arial"/>
                <a:cs typeface="Arial"/>
              </a:rPr>
              <a:t> </a:t>
            </a:r>
            <a:r>
              <a:rPr sz="3800" b="1" spc="140" dirty="0">
                <a:latin typeface="Arial"/>
                <a:cs typeface="Arial"/>
              </a:rPr>
              <a:t>CRÍTICO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-75" dirty="0">
                <a:latin typeface="Arial"/>
                <a:cs typeface="Arial"/>
              </a:rPr>
              <a:t>DE</a:t>
            </a:r>
            <a:r>
              <a:rPr sz="3800" b="1" spc="-215" dirty="0">
                <a:latin typeface="Arial"/>
                <a:cs typeface="Arial"/>
              </a:rPr>
              <a:t> </a:t>
            </a:r>
            <a:r>
              <a:rPr sz="3800" b="1" spc="-125" dirty="0">
                <a:latin typeface="Arial"/>
                <a:cs typeface="Arial"/>
              </a:rPr>
              <a:t>LA</a:t>
            </a:r>
            <a:r>
              <a:rPr sz="3800" b="1" spc="-215" dirty="0">
                <a:latin typeface="Arial"/>
                <a:cs typeface="Arial"/>
              </a:rPr>
              <a:t> </a:t>
            </a:r>
            <a:r>
              <a:rPr sz="3800" b="1" spc="105" dirty="0">
                <a:latin typeface="Arial"/>
                <a:cs typeface="Arial"/>
              </a:rPr>
              <a:t>EDUCACIÓN</a:t>
            </a:r>
            <a:endParaRPr sz="3800" dirty="0">
              <a:latin typeface="Arial"/>
              <a:cs typeface="Arial"/>
            </a:endParaRPr>
          </a:p>
          <a:p>
            <a:pPr marL="1032510" marR="1024890" algn="ctr">
              <a:lnSpc>
                <a:spcPct val="115100"/>
              </a:lnSpc>
            </a:pPr>
            <a:r>
              <a:rPr sz="3800" b="1" spc="295" dirty="0">
                <a:latin typeface="Arial"/>
                <a:cs typeface="Arial"/>
              </a:rPr>
              <a:t>C</a:t>
            </a:r>
            <a:r>
              <a:rPr sz="3800" b="1" spc="265" dirty="0">
                <a:latin typeface="Arial"/>
                <a:cs typeface="Arial"/>
              </a:rPr>
              <a:t>O</a:t>
            </a:r>
            <a:r>
              <a:rPr sz="3800" b="1" spc="525" dirty="0">
                <a:latin typeface="Arial"/>
                <a:cs typeface="Arial"/>
              </a:rPr>
              <a:t>M</a:t>
            </a:r>
            <a:r>
              <a:rPr sz="3800" b="1" spc="270" dirty="0">
                <a:latin typeface="Arial"/>
                <a:cs typeface="Arial"/>
              </a:rPr>
              <a:t>O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150" dirty="0">
                <a:latin typeface="Arial"/>
                <a:cs typeface="Arial"/>
              </a:rPr>
              <a:t>D</a:t>
            </a:r>
            <a:r>
              <a:rPr sz="3800" b="1" spc="-310" dirty="0">
                <a:latin typeface="Arial"/>
                <a:cs typeface="Arial"/>
              </a:rPr>
              <a:t>E</a:t>
            </a:r>
            <a:r>
              <a:rPr sz="3800" b="1" spc="50" dirty="0">
                <a:latin typeface="Arial"/>
                <a:cs typeface="Arial"/>
              </a:rPr>
              <a:t>R</a:t>
            </a:r>
            <a:r>
              <a:rPr sz="3800" b="1" spc="-310" dirty="0">
                <a:latin typeface="Arial"/>
                <a:cs typeface="Arial"/>
              </a:rPr>
              <a:t>E</a:t>
            </a:r>
            <a:r>
              <a:rPr sz="3800" b="1" spc="295" dirty="0">
                <a:latin typeface="Arial"/>
                <a:cs typeface="Arial"/>
              </a:rPr>
              <a:t>C</a:t>
            </a:r>
            <a:r>
              <a:rPr sz="3800" b="1" spc="70" dirty="0">
                <a:latin typeface="Arial"/>
                <a:cs typeface="Arial"/>
              </a:rPr>
              <a:t>H</a:t>
            </a:r>
            <a:r>
              <a:rPr sz="3800" b="1" spc="270" dirty="0">
                <a:latin typeface="Arial"/>
                <a:cs typeface="Arial"/>
              </a:rPr>
              <a:t>O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70" dirty="0">
                <a:latin typeface="Arial"/>
                <a:cs typeface="Arial"/>
              </a:rPr>
              <a:t>H</a:t>
            </a:r>
            <a:r>
              <a:rPr sz="3800" b="1" spc="45" dirty="0">
                <a:latin typeface="Arial"/>
                <a:cs typeface="Arial"/>
              </a:rPr>
              <a:t>U</a:t>
            </a:r>
            <a:r>
              <a:rPr sz="3800" b="1" spc="525" dirty="0">
                <a:latin typeface="Arial"/>
                <a:cs typeface="Arial"/>
              </a:rPr>
              <a:t>M</a:t>
            </a:r>
            <a:r>
              <a:rPr sz="3800" b="1" spc="40" dirty="0">
                <a:latin typeface="Arial"/>
                <a:cs typeface="Arial"/>
              </a:rPr>
              <a:t>A</a:t>
            </a:r>
            <a:r>
              <a:rPr sz="3800" b="1" spc="150" dirty="0">
                <a:latin typeface="Arial"/>
                <a:cs typeface="Arial"/>
              </a:rPr>
              <a:t>N</a:t>
            </a:r>
            <a:r>
              <a:rPr sz="3800" b="1" spc="270" dirty="0">
                <a:latin typeface="Arial"/>
                <a:cs typeface="Arial"/>
              </a:rPr>
              <a:t>O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-310" dirty="0">
                <a:latin typeface="Arial"/>
                <a:cs typeface="Arial"/>
              </a:rPr>
              <a:t>E</a:t>
            </a:r>
            <a:r>
              <a:rPr sz="3800" b="1" spc="155" dirty="0">
                <a:latin typeface="Arial"/>
                <a:cs typeface="Arial"/>
              </a:rPr>
              <a:t>N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525" dirty="0">
                <a:latin typeface="Arial"/>
                <a:cs typeface="Arial"/>
              </a:rPr>
              <a:t>M</a:t>
            </a:r>
            <a:r>
              <a:rPr sz="3800" b="1" spc="-310" dirty="0">
                <a:latin typeface="Arial"/>
                <a:cs typeface="Arial"/>
              </a:rPr>
              <a:t>É</a:t>
            </a:r>
            <a:r>
              <a:rPr sz="3800" b="1" spc="250" dirty="0">
                <a:latin typeface="Arial"/>
                <a:cs typeface="Arial"/>
              </a:rPr>
              <a:t>X</a:t>
            </a:r>
            <a:r>
              <a:rPr sz="3800" b="1" spc="5" dirty="0">
                <a:latin typeface="Arial"/>
                <a:cs typeface="Arial"/>
              </a:rPr>
              <a:t>I</a:t>
            </a:r>
            <a:r>
              <a:rPr sz="3800" b="1" spc="295" dirty="0">
                <a:latin typeface="Arial"/>
                <a:cs typeface="Arial"/>
              </a:rPr>
              <a:t>C</a:t>
            </a:r>
            <a:r>
              <a:rPr sz="3800" b="1" spc="265" dirty="0">
                <a:latin typeface="Arial"/>
                <a:cs typeface="Arial"/>
              </a:rPr>
              <a:t>O</a:t>
            </a:r>
            <a:r>
              <a:rPr sz="3800" b="1" spc="-350" dirty="0">
                <a:latin typeface="Arial"/>
                <a:cs typeface="Arial"/>
              </a:rPr>
              <a:t>: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-290" dirty="0">
                <a:latin typeface="Arial"/>
                <a:cs typeface="Arial"/>
              </a:rPr>
              <a:t>L</a:t>
            </a:r>
            <a:r>
              <a:rPr sz="3800" b="1" spc="-310" dirty="0">
                <a:latin typeface="Arial"/>
                <a:cs typeface="Arial"/>
              </a:rPr>
              <a:t>E</a:t>
            </a:r>
            <a:r>
              <a:rPr sz="3800" b="1" spc="25" dirty="0">
                <a:latin typeface="Arial"/>
                <a:cs typeface="Arial"/>
              </a:rPr>
              <a:t>Y</a:t>
            </a:r>
            <a:r>
              <a:rPr sz="3800" b="1" spc="-310" dirty="0">
                <a:latin typeface="Arial"/>
                <a:cs typeface="Arial"/>
              </a:rPr>
              <a:t>E</a:t>
            </a:r>
            <a:r>
              <a:rPr sz="3800" b="1" spc="15" dirty="0">
                <a:latin typeface="Arial"/>
                <a:cs typeface="Arial"/>
              </a:rPr>
              <a:t>S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30" dirty="0">
                <a:latin typeface="Arial"/>
                <a:cs typeface="Arial"/>
              </a:rPr>
              <a:t>Y</a:t>
            </a:r>
            <a:r>
              <a:rPr sz="3800" b="1" spc="-220" dirty="0">
                <a:latin typeface="Arial"/>
                <a:cs typeface="Arial"/>
              </a:rPr>
              <a:t> </a:t>
            </a:r>
            <a:r>
              <a:rPr sz="3800" b="1" spc="150" dirty="0">
                <a:latin typeface="Arial"/>
                <a:cs typeface="Arial"/>
              </a:rPr>
              <a:t>N</a:t>
            </a:r>
            <a:r>
              <a:rPr sz="3800" b="1" spc="265" dirty="0">
                <a:latin typeface="Arial"/>
                <a:cs typeface="Arial"/>
              </a:rPr>
              <a:t>O</a:t>
            </a:r>
            <a:r>
              <a:rPr sz="3800" b="1" spc="50" dirty="0">
                <a:latin typeface="Arial"/>
                <a:cs typeface="Arial"/>
              </a:rPr>
              <a:t>R</a:t>
            </a:r>
            <a:r>
              <a:rPr sz="3800" b="1" spc="525" dirty="0">
                <a:latin typeface="Arial"/>
                <a:cs typeface="Arial"/>
              </a:rPr>
              <a:t>M</a:t>
            </a:r>
            <a:r>
              <a:rPr sz="3800" b="1" spc="40" dirty="0">
                <a:latin typeface="Arial"/>
                <a:cs typeface="Arial"/>
              </a:rPr>
              <a:t>A</a:t>
            </a:r>
            <a:r>
              <a:rPr sz="3800" b="1" spc="10" dirty="0">
                <a:latin typeface="Arial"/>
                <a:cs typeface="Arial"/>
              </a:rPr>
              <a:t>S  </a:t>
            </a:r>
            <a:r>
              <a:rPr sz="3800" b="1" spc="-10" dirty="0">
                <a:latin typeface="Arial"/>
                <a:cs typeface="Arial"/>
              </a:rPr>
              <a:t>VIGENTES.</a:t>
            </a:r>
            <a:endParaRPr sz="3800" dirty="0">
              <a:latin typeface="Arial"/>
              <a:cs typeface="Arial"/>
            </a:endParaRPr>
          </a:p>
          <a:p>
            <a:pPr marL="532130" marR="524510">
              <a:lnSpc>
                <a:spcPct val="114900"/>
              </a:lnSpc>
            </a:pPr>
            <a:r>
              <a:rPr sz="3100" spc="-135" dirty="0" smtClean="0">
                <a:latin typeface="Trebuchet MS"/>
                <a:cs typeface="Trebuchet MS"/>
              </a:rPr>
              <a:t>1-</a:t>
            </a:r>
            <a:r>
              <a:rPr sz="3100" spc="-135" dirty="0">
                <a:latin typeface="Trebuchet MS"/>
                <a:cs typeface="Trebuchet MS"/>
              </a:rPr>
              <a:t>.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Escuelas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de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90" dirty="0">
                <a:latin typeface="Trebuchet MS"/>
                <a:cs typeface="Trebuchet MS"/>
              </a:rPr>
              <a:t>pensamiento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de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30" dirty="0">
                <a:latin typeface="Trebuchet MS"/>
                <a:cs typeface="Trebuchet MS"/>
              </a:rPr>
              <a:t>los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derechos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humanos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175" dirty="0">
                <a:latin typeface="Trebuchet MS"/>
                <a:cs typeface="Trebuchet MS"/>
              </a:rPr>
              <a:t>vs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definidos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40" dirty="0">
                <a:latin typeface="Trebuchet MS"/>
                <a:cs typeface="Trebuchet MS"/>
              </a:rPr>
              <a:t>como: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sistema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40" dirty="0">
                <a:latin typeface="Trebuchet MS"/>
                <a:cs typeface="Trebuchet MS"/>
              </a:rPr>
              <a:t>normativo,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movimiento,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35" dirty="0">
                <a:latin typeface="Trebuchet MS"/>
                <a:cs typeface="Trebuchet MS"/>
              </a:rPr>
              <a:t>filosofía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180" dirty="0">
                <a:latin typeface="Trebuchet MS"/>
                <a:cs typeface="Trebuchet MS"/>
              </a:rPr>
              <a:t>y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140" dirty="0">
                <a:latin typeface="Trebuchet MS"/>
                <a:cs typeface="Trebuchet MS"/>
              </a:rPr>
              <a:t>cuerpo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teórico</a:t>
            </a:r>
            <a:endParaRPr sz="3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 dirty="0">
              <a:latin typeface="Trebuchet MS"/>
              <a:cs typeface="Trebuchet MS"/>
            </a:endParaRPr>
          </a:p>
          <a:p>
            <a:pPr marL="368935" marR="361315">
              <a:lnSpc>
                <a:spcPct val="114900"/>
              </a:lnSpc>
            </a:pPr>
            <a:r>
              <a:rPr sz="3100" spc="-35" dirty="0">
                <a:latin typeface="Trebuchet MS"/>
                <a:cs typeface="Trebuchet MS"/>
              </a:rPr>
              <a:t>2-.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Interseccionalidad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85" dirty="0">
                <a:latin typeface="Trebuchet MS"/>
                <a:cs typeface="Trebuchet MS"/>
              </a:rPr>
              <a:t>herramienta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190" dirty="0">
                <a:latin typeface="Trebuchet MS"/>
                <a:cs typeface="Trebuchet MS"/>
              </a:rPr>
              <a:t>para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el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5" dirty="0">
                <a:latin typeface="Trebuchet MS"/>
                <a:cs typeface="Trebuchet MS"/>
              </a:rPr>
              <a:t>análisis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del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110" dirty="0">
                <a:latin typeface="Trebuchet MS"/>
                <a:cs typeface="Trebuchet MS"/>
              </a:rPr>
              <a:t>texto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50" dirty="0">
                <a:latin typeface="Trebuchet MS"/>
                <a:cs typeface="Trebuchet MS"/>
              </a:rPr>
              <a:t>jurídico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del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130" dirty="0">
                <a:latin typeface="Trebuchet MS"/>
                <a:cs typeface="Trebuchet MS"/>
              </a:rPr>
              <a:t>derecho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225" dirty="0">
                <a:latin typeface="Trebuchet MS"/>
                <a:cs typeface="Trebuchet MS"/>
              </a:rPr>
              <a:t>a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75" dirty="0">
                <a:latin typeface="Trebuchet MS"/>
                <a:cs typeface="Trebuchet MS"/>
              </a:rPr>
              <a:t>la </a:t>
            </a:r>
            <a:r>
              <a:rPr sz="3100" spc="-915" dirty="0">
                <a:latin typeface="Trebuchet MS"/>
                <a:cs typeface="Trebuchet MS"/>
              </a:rPr>
              <a:t> </a:t>
            </a:r>
            <a:r>
              <a:rPr sz="3100" spc="30" dirty="0">
                <a:latin typeface="Trebuchet MS"/>
                <a:cs typeface="Trebuchet MS"/>
              </a:rPr>
              <a:t>educación.</a:t>
            </a:r>
            <a:endParaRPr sz="3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es-MX" sz="4000" dirty="0">
                <a:latin typeface="Trebuchet MS"/>
                <a:cs typeface="Trebuchet MS"/>
              </a:rPr>
              <a:t> </a:t>
            </a:r>
            <a:r>
              <a:rPr lang="es-MX" sz="4000" dirty="0" smtClean="0">
                <a:latin typeface="Trebuchet MS"/>
                <a:cs typeface="Trebuchet MS"/>
              </a:rPr>
              <a:t>     *</a:t>
            </a:r>
            <a:r>
              <a:rPr sz="3100" spc="-100" dirty="0" smtClean="0">
                <a:latin typeface="Trebuchet MS"/>
                <a:cs typeface="Trebuchet MS"/>
              </a:rPr>
              <a:t> </a:t>
            </a:r>
            <a:r>
              <a:rPr sz="3100" spc="265" dirty="0">
                <a:latin typeface="Trebuchet MS"/>
                <a:cs typeface="Trebuchet MS"/>
              </a:rPr>
              <a:t>Marco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50" dirty="0">
                <a:latin typeface="Trebuchet MS"/>
                <a:cs typeface="Trebuchet MS"/>
              </a:rPr>
              <a:t>jurídico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30" dirty="0">
                <a:latin typeface="Trebuchet MS"/>
                <a:cs typeface="Trebuchet MS"/>
              </a:rPr>
              <a:t>nacional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del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130" dirty="0">
                <a:latin typeface="Trebuchet MS"/>
                <a:cs typeface="Trebuchet MS"/>
              </a:rPr>
              <a:t>derecho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225" dirty="0">
                <a:latin typeface="Trebuchet MS"/>
                <a:cs typeface="Trebuchet MS"/>
              </a:rPr>
              <a:t>a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75" dirty="0">
                <a:latin typeface="Trebuchet MS"/>
                <a:cs typeface="Trebuchet MS"/>
              </a:rPr>
              <a:t>la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95" dirty="0">
                <a:latin typeface="Trebuchet MS"/>
                <a:cs typeface="Trebuchet MS"/>
              </a:rPr>
              <a:t>educación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en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20" dirty="0">
                <a:latin typeface="Trebuchet MS"/>
                <a:cs typeface="Trebuchet MS"/>
              </a:rPr>
              <a:t>México</a:t>
            </a:r>
            <a:r>
              <a:rPr sz="3100" spc="20" dirty="0" smtClean="0">
                <a:latin typeface="Trebuchet MS"/>
                <a:cs typeface="Trebuchet MS"/>
              </a:rPr>
              <a:t>.</a:t>
            </a:r>
            <a:endParaRPr lang="es-MX" sz="3100" spc="20" dirty="0" smtClean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es-MX" sz="3100" spc="20" dirty="0" smtClean="0">
                <a:latin typeface="Trebuchet MS"/>
                <a:cs typeface="Trebuchet MS"/>
              </a:rPr>
              <a:t> </a:t>
            </a:r>
            <a:endParaRPr lang="es-MX" sz="3100" spc="20" dirty="0" smtClean="0">
              <a:latin typeface="Trebuchet MS" panose="020B06030202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es-MX" sz="3100" spc="2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lang="es-MX" sz="3100" spc="20" dirty="0" smtClean="0">
                <a:latin typeface="Trebuchet MS" panose="020B0603020202020204" pitchFamily="34" charset="0"/>
                <a:cs typeface="Trebuchet MS"/>
              </a:rPr>
              <a:t>   3-. </a:t>
            </a:r>
            <a:r>
              <a:rPr lang="es-MX" sz="3100" dirty="0" smtClean="0">
                <a:latin typeface="Trebuchet MS" panose="020B0603020202020204" pitchFamily="34" charset="0"/>
              </a:rPr>
              <a:t>El derecho a la educación de los pueblos originarios en México.</a:t>
            </a:r>
            <a:endParaRPr sz="3100" dirty="0">
              <a:latin typeface="Trebuchet MS" panose="020B06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es-MX" sz="3100" spc="-30" dirty="0" smtClean="0">
                <a:latin typeface="Trebuchet MS"/>
                <a:cs typeface="Trebuchet MS"/>
              </a:rPr>
              <a:t>    </a:t>
            </a:r>
            <a:r>
              <a:rPr sz="3100" spc="-30" dirty="0" smtClean="0">
                <a:latin typeface="Trebuchet MS"/>
                <a:cs typeface="Trebuchet MS"/>
              </a:rPr>
              <a:t>4-</a:t>
            </a:r>
            <a:r>
              <a:rPr sz="3100" spc="-30" dirty="0">
                <a:latin typeface="Trebuchet MS"/>
                <a:cs typeface="Trebuchet MS"/>
              </a:rPr>
              <a:t>.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265" dirty="0">
                <a:latin typeface="Trebuchet MS"/>
                <a:cs typeface="Trebuchet MS"/>
              </a:rPr>
              <a:t>Marco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50" dirty="0">
                <a:latin typeface="Trebuchet MS"/>
                <a:cs typeface="Trebuchet MS"/>
              </a:rPr>
              <a:t>jurídico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estatal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del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130" dirty="0">
                <a:latin typeface="Trebuchet MS"/>
                <a:cs typeface="Trebuchet MS"/>
              </a:rPr>
              <a:t>derecho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225" dirty="0">
                <a:latin typeface="Trebuchet MS"/>
                <a:cs typeface="Trebuchet MS"/>
              </a:rPr>
              <a:t>a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75" dirty="0">
                <a:latin typeface="Trebuchet MS"/>
                <a:cs typeface="Trebuchet MS"/>
              </a:rPr>
              <a:t>la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95" dirty="0">
                <a:latin typeface="Trebuchet MS"/>
                <a:cs typeface="Trebuchet MS"/>
              </a:rPr>
              <a:t>educación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en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114" dirty="0">
                <a:latin typeface="Trebuchet MS"/>
                <a:cs typeface="Trebuchet MS"/>
              </a:rPr>
              <a:t>México</a:t>
            </a:r>
            <a:endParaRPr sz="31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310" y="1443073"/>
            <a:ext cx="16963390" cy="8167370"/>
          </a:xfrm>
          <a:custGeom>
            <a:avLst/>
            <a:gdLst/>
            <a:ahLst/>
            <a:cxnLst/>
            <a:rect l="l" t="t" r="r" b="b"/>
            <a:pathLst>
              <a:path w="16963390" h="8167370">
                <a:moveTo>
                  <a:pt x="19049" y="19049"/>
                </a:moveTo>
                <a:lnTo>
                  <a:pt x="19049" y="8147732"/>
                </a:lnTo>
              </a:path>
              <a:path w="16963390" h="8167370">
                <a:moveTo>
                  <a:pt x="16944328" y="19049"/>
                </a:moveTo>
                <a:lnTo>
                  <a:pt x="16944328" y="8147732"/>
                </a:lnTo>
              </a:path>
              <a:path w="16963390" h="8167370">
                <a:moveTo>
                  <a:pt x="0" y="0"/>
                </a:moveTo>
                <a:lnTo>
                  <a:pt x="16963378" y="0"/>
                </a:lnTo>
              </a:path>
              <a:path w="16963390" h="8167370">
                <a:moveTo>
                  <a:pt x="0" y="2495549"/>
                </a:moveTo>
                <a:lnTo>
                  <a:pt x="16963378" y="2495549"/>
                </a:lnTo>
              </a:path>
              <a:path w="16963390" h="8167370">
                <a:moveTo>
                  <a:pt x="0" y="4370958"/>
                </a:moveTo>
                <a:lnTo>
                  <a:pt x="16963378" y="4370958"/>
                </a:lnTo>
              </a:path>
              <a:path w="16963390" h="8167370">
                <a:moveTo>
                  <a:pt x="0" y="5933058"/>
                </a:moveTo>
                <a:lnTo>
                  <a:pt x="16963378" y="5933058"/>
                </a:lnTo>
              </a:path>
              <a:path w="16963390" h="8167370">
                <a:moveTo>
                  <a:pt x="0" y="7049920"/>
                </a:moveTo>
                <a:lnTo>
                  <a:pt x="16963378" y="7049920"/>
                </a:lnTo>
              </a:path>
              <a:path w="16963390" h="8167370">
                <a:moveTo>
                  <a:pt x="0" y="8166782"/>
                </a:moveTo>
                <a:lnTo>
                  <a:pt x="16963378" y="8166782"/>
                </a:lnTo>
              </a:path>
            </a:pathLst>
          </a:custGeom>
          <a:noFill/>
          <a:ln w="38099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0"/>
            <a:ext cx="1028699" cy="14088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469" y="9047690"/>
            <a:ext cx="866774" cy="9429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4101" y="9256174"/>
            <a:ext cx="2400299" cy="6572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71171" y="9256174"/>
            <a:ext cx="2724149" cy="7334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09826" y="314894"/>
            <a:ext cx="846836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280" dirty="0"/>
              <a:t>P</a:t>
            </a:r>
            <a:r>
              <a:rPr sz="5300" spc="170" dirty="0"/>
              <a:t>R</a:t>
            </a:r>
            <a:r>
              <a:rPr sz="5300" spc="325" dirty="0"/>
              <a:t>O</a:t>
            </a:r>
            <a:r>
              <a:rPr sz="5300" spc="270" dirty="0"/>
              <a:t>G</a:t>
            </a:r>
            <a:r>
              <a:rPr sz="5300" spc="170" dirty="0"/>
              <a:t>R</a:t>
            </a:r>
            <a:r>
              <a:rPr sz="5300" spc="260" dirty="0"/>
              <a:t>A</a:t>
            </a:r>
            <a:r>
              <a:rPr sz="5300" spc="1095" dirty="0"/>
              <a:t>M</a:t>
            </a:r>
            <a:r>
              <a:rPr sz="5300" spc="155" dirty="0"/>
              <a:t>A</a:t>
            </a:r>
            <a:r>
              <a:rPr sz="5300" spc="-470" dirty="0"/>
              <a:t> </a:t>
            </a:r>
            <a:r>
              <a:rPr sz="5300" spc="250" dirty="0"/>
              <a:t>D</a:t>
            </a:r>
            <a:r>
              <a:rPr sz="5300" spc="-530" dirty="0"/>
              <a:t>E</a:t>
            </a:r>
            <a:r>
              <a:rPr sz="5300" spc="-430" dirty="0"/>
              <a:t>L</a:t>
            </a:r>
            <a:r>
              <a:rPr sz="5300" spc="-470" dirty="0"/>
              <a:t> </a:t>
            </a:r>
            <a:r>
              <a:rPr sz="5300" spc="415" dirty="0"/>
              <a:t>C</a:t>
            </a:r>
            <a:r>
              <a:rPr sz="5300" spc="225" dirty="0"/>
              <a:t>U</a:t>
            </a:r>
            <a:r>
              <a:rPr sz="5300" spc="170" dirty="0"/>
              <a:t>R</a:t>
            </a:r>
            <a:r>
              <a:rPr sz="5300" spc="135" dirty="0"/>
              <a:t>S</a:t>
            </a:r>
            <a:r>
              <a:rPr sz="5300" spc="220" dirty="0"/>
              <a:t>O</a:t>
            </a:r>
            <a:endParaRPr sz="5300"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257" y="15317"/>
            <a:ext cx="1933574" cy="1228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DA73"/>
          </a:solidFill>
        </p:spPr>
        <p:txBody>
          <a:bodyPr wrap="square" lIns="0" tIns="0" rIns="0" bIns="0" rtlCol="0"/>
          <a:lstStyle/>
          <a:p>
            <a:endParaRPr dirty="0">
              <a:latin typeface="Trebuchet MS" panose="020B0603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5368" y="1541975"/>
            <a:ext cx="16563975" cy="21590"/>
          </a:xfrm>
          <a:custGeom>
            <a:avLst/>
            <a:gdLst/>
            <a:ahLst/>
            <a:cxnLst/>
            <a:rect l="l" t="t" r="r" b="b"/>
            <a:pathLst>
              <a:path w="16563975" h="21590">
                <a:moveTo>
                  <a:pt x="0" y="21431"/>
                </a:moveTo>
                <a:lnTo>
                  <a:pt x="16563650" y="21431"/>
                </a:lnTo>
                <a:lnTo>
                  <a:pt x="16563650" y="0"/>
                </a:lnTo>
                <a:lnTo>
                  <a:pt x="0" y="0"/>
                </a:lnTo>
                <a:lnTo>
                  <a:pt x="0" y="21431"/>
                </a:lnTo>
                <a:close/>
              </a:path>
            </a:pathLst>
          </a:custGeom>
          <a:solidFill>
            <a:srgbClr val="FF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8472" y="876300"/>
            <a:ext cx="15979814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 marR="5080" indent="1008380">
              <a:lnSpc>
                <a:spcPct val="116599"/>
              </a:lnSpc>
              <a:spcBef>
                <a:spcPts val="95"/>
              </a:spcBef>
            </a:pPr>
            <a:r>
              <a:rPr sz="3700" spc="45" dirty="0"/>
              <a:t>U</a:t>
            </a:r>
            <a:r>
              <a:rPr sz="3700" spc="145" dirty="0"/>
              <a:t>N</a:t>
            </a:r>
            <a:r>
              <a:rPr sz="3700" spc="10" dirty="0"/>
              <a:t>I</a:t>
            </a:r>
            <a:r>
              <a:rPr sz="3700" spc="145" dirty="0"/>
              <a:t>D</a:t>
            </a:r>
            <a:r>
              <a:rPr sz="3700" spc="35" dirty="0"/>
              <a:t>A</a:t>
            </a:r>
            <a:r>
              <a:rPr sz="3700" spc="150" dirty="0"/>
              <a:t>D</a:t>
            </a:r>
            <a:r>
              <a:rPr sz="3700" spc="-215" dirty="0"/>
              <a:t> </a:t>
            </a:r>
            <a:r>
              <a:rPr sz="3700" spc="10" dirty="0"/>
              <a:t>II</a:t>
            </a:r>
            <a:r>
              <a:rPr sz="3700" spc="-140" dirty="0"/>
              <a:t>.</a:t>
            </a:r>
            <a:r>
              <a:rPr sz="3700" spc="-215" dirty="0"/>
              <a:t> </a:t>
            </a:r>
            <a:r>
              <a:rPr sz="3700" spc="-65" dirty="0"/>
              <a:t>B</a:t>
            </a:r>
            <a:r>
              <a:rPr sz="3700" spc="35" dirty="0"/>
              <a:t>A</a:t>
            </a:r>
            <a:r>
              <a:rPr sz="3700" spc="10" dirty="0"/>
              <a:t>S</a:t>
            </a:r>
            <a:r>
              <a:rPr sz="3700" spc="-300" dirty="0"/>
              <a:t>E</a:t>
            </a:r>
            <a:r>
              <a:rPr sz="3700" spc="15" dirty="0"/>
              <a:t>S</a:t>
            </a:r>
            <a:r>
              <a:rPr sz="3700" spc="-215" dirty="0"/>
              <a:t> </a:t>
            </a:r>
            <a:r>
              <a:rPr sz="3700" spc="-195" dirty="0"/>
              <a:t>F</a:t>
            </a:r>
            <a:r>
              <a:rPr sz="3700" spc="10" dirty="0"/>
              <a:t>I</a:t>
            </a:r>
            <a:r>
              <a:rPr sz="3700" spc="-280" dirty="0"/>
              <a:t>L</a:t>
            </a:r>
            <a:r>
              <a:rPr sz="3700" spc="254" dirty="0"/>
              <a:t>O</a:t>
            </a:r>
            <a:r>
              <a:rPr sz="3700" spc="10" dirty="0"/>
              <a:t>S</a:t>
            </a:r>
            <a:r>
              <a:rPr sz="3700" spc="254" dirty="0"/>
              <a:t>Ó</a:t>
            </a:r>
            <a:r>
              <a:rPr sz="3700" spc="-195" dirty="0"/>
              <a:t>F</a:t>
            </a:r>
            <a:r>
              <a:rPr sz="3700" spc="10" dirty="0"/>
              <a:t>I</a:t>
            </a:r>
            <a:r>
              <a:rPr sz="3700" spc="290" dirty="0"/>
              <a:t>C</a:t>
            </a:r>
            <a:r>
              <a:rPr sz="3700" spc="35" dirty="0"/>
              <a:t>A</a:t>
            </a:r>
            <a:r>
              <a:rPr sz="3700" spc="15" dirty="0"/>
              <a:t>S</a:t>
            </a:r>
            <a:r>
              <a:rPr sz="3700" spc="-215" dirty="0"/>
              <a:t> </a:t>
            </a:r>
            <a:r>
              <a:rPr sz="3700" spc="145" dirty="0"/>
              <a:t>D</a:t>
            </a:r>
            <a:r>
              <a:rPr sz="3700" spc="-300" dirty="0"/>
              <a:t>E</a:t>
            </a:r>
            <a:r>
              <a:rPr sz="3700" spc="-275" dirty="0"/>
              <a:t>L</a:t>
            </a:r>
            <a:r>
              <a:rPr sz="3700" spc="-215" dirty="0"/>
              <a:t> </a:t>
            </a:r>
            <a:r>
              <a:rPr sz="3700" spc="10" dirty="0"/>
              <a:t>SIS</a:t>
            </a:r>
            <a:r>
              <a:rPr sz="3700" spc="50" dirty="0"/>
              <a:t>T</a:t>
            </a:r>
            <a:r>
              <a:rPr sz="3700" spc="-300" dirty="0"/>
              <a:t>E</a:t>
            </a:r>
            <a:r>
              <a:rPr sz="3700" spc="509" dirty="0"/>
              <a:t>M</a:t>
            </a:r>
            <a:r>
              <a:rPr sz="3700" spc="40" dirty="0"/>
              <a:t>A</a:t>
            </a:r>
            <a:r>
              <a:rPr sz="3700" spc="-215" dirty="0"/>
              <a:t> </a:t>
            </a:r>
            <a:r>
              <a:rPr sz="3700" spc="-300" dirty="0"/>
              <a:t>E</a:t>
            </a:r>
            <a:r>
              <a:rPr sz="3700" spc="145" dirty="0"/>
              <a:t>D</a:t>
            </a:r>
            <a:r>
              <a:rPr sz="3700" spc="45" dirty="0"/>
              <a:t>U</a:t>
            </a:r>
            <a:r>
              <a:rPr sz="3700" spc="290" dirty="0"/>
              <a:t>C</a:t>
            </a:r>
            <a:r>
              <a:rPr sz="3700" spc="35" dirty="0"/>
              <a:t>A</a:t>
            </a:r>
            <a:r>
              <a:rPr sz="3700" spc="50" dirty="0"/>
              <a:t>T</a:t>
            </a:r>
            <a:r>
              <a:rPr sz="3700" spc="10" dirty="0"/>
              <a:t>I</a:t>
            </a:r>
            <a:r>
              <a:rPr sz="3700" spc="215" dirty="0"/>
              <a:t>V</a:t>
            </a:r>
            <a:r>
              <a:rPr sz="3700" spc="150" dirty="0"/>
              <a:t>O  </a:t>
            </a:r>
            <a:r>
              <a:rPr sz="3700" spc="95" dirty="0"/>
              <a:t>MEXICANO:</a:t>
            </a:r>
            <a:r>
              <a:rPr sz="3700" spc="-210" dirty="0"/>
              <a:t> </a:t>
            </a:r>
            <a:r>
              <a:rPr sz="3700" spc="80" dirty="0"/>
              <a:t>IMPLICACIONES</a:t>
            </a:r>
            <a:r>
              <a:rPr sz="3700" spc="-210" dirty="0"/>
              <a:t> </a:t>
            </a:r>
            <a:r>
              <a:rPr sz="3700" spc="50" dirty="0"/>
              <a:t>PARA</a:t>
            </a:r>
            <a:r>
              <a:rPr sz="3700" spc="-210" dirty="0"/>
              <a:t> </a:t>
            </a:r>
            <a:r>
              <a:rPr sz="3700" spc="-290" dirty="0"/>
              <a:t>EL</a:t>
            </a:r>
            <a:r>
              <a:rPr sz="3700" spc="-210" dirty="0"/>
              <a:t> </a:t>
            </a:r>
            <a:r>
              <a:rPr sz="3700" spc="30" dirty="0"/>
              <a:t>DERECHO</a:t>
            </a:r>
            <a:r>
              <a:rPr sz="3700" spc="-210" dirty="0"/>
              <a:t> </a:t>
            </a:r>
            <a:r>
              <a:rPr sz="3700" spc="40" dirty="0"/>
              <a:t>A</a:t>
            </a:r>
            <a:r>
              <a:rPr sz="3700" spc="-210" dirty="0"/>
              <a:t> </a:t>
            </a:r>
            <a:r>
              <a:rPr sz="3700" spc="-120" dirty="0"/>
              <a:t>LA</a:t>
            </a:r>
            <a:r>
              <a:rPr sz="3700" spc="-210" dirty="0"/>
              <a:t> </a:t>
            </a:r>
            <a:r>
              <a:rPr sz="3700" spc="100" dirty="0"/>
              <a:t>EDUCACIÓN</a:t>
            </a:r>
            <a:endParaRPr sz="3700" dirty="0"/>
          </a:p>
        </p:txBody>
      </p:sp>
      <p:sp>
        <p:nvSpPr>
          <p:cNvPr id="5" name="object 5"/>
          <p:cNvSpPr txBox="1"/>
          <p:nvPr/>
        </p:nvSpPr>
        <p:spPr>
          <a:xfrm>
            <a:off x="563469" y="2400300"/>
            <a:ext cx="17443442" cy="661078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670"/>
              </a:spcBef>
            </a:pPr>
            <a:r>
              <a:rPr sz="3200" spc="-125" dirty="0">
                <a:latin typeface="Trebuchet MS"/>
                <a:cs typeface="Trebuchet MS"/>
              </a:rPr>
              <a:t>1-.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Origen,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estructura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70" dirty="0">
                <a:latin typeface="Trebuchet MS"/>
                <a:cs typeface="Trebuchet MS"/>
              </a:rPr>
              <a:t>y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elementos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80" dirty="0">
                <a:latin typeface="Trebuchet MS"/>
                <a:cs typeface="Trebuchet MS"/>
              </a:rPr>
              <a:t>que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constituyen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el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sistema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educativo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5" dirty="0" err="1">
                <a:latin typeface="Trebuchet MS"/>
                <a:cs typeface="Trebuchet MS"/>
              </a:rPr>
              <a:t>mexicano</a:t>
            </a:r>
            <a:r>
              <a:rPr sz="3200" spc="-5" dirty="0" smtClean="0">
                <a:latin typeface="Trebuchet MS"/>
                <a:cs typeface="Trebuchet MS"/>
              </a:rPr>
              <a:t>.</a:t>
            </a:r>
            <a:endParaRPr lang="es-MX" sz="3200" spc="-35" dirty="0" smtClean="0">
              <a:latin typeface="Trebuchet MS"/>
              <a:cs typeface="Trebuchet MS"/>
            </a:endParaRPr>
          </a:p>
          <a:p>
            <a:pPr marL="99695">
              <a:lnSpc>
                <a:spcPct val="100000"/>
              </a:lnSpc>
              <a:spcBef>
                <a:spcPts val="570"/>
              </a:spcBef>
            </a:pPr>
            <a:r>
              <a:rPr sz="3200" spc="-35" dirty="0" smtClean="0">
                <a:latin typeface="Trebuchet MS"/>
                <a:cs typeface="Trebuchet MS"/>
              </a:rPr>
              <a:t>2-</a:t>
            </a:r>
            <a:r>
              <a:rPr sz="3200" spc="-35" dirty="0">
                <a:latin typeface="Trebuchet MS"/>
                <a:cs typeface="Trebuchet MS"/>
              </a:rPr>
              <a:t>.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La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educación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70" dirty="0">
                <a:latin typeface="Trebuchet MS"/>
                <a:cs typeface="Trebuchet MS"/>
              </a:rPr>
              <a:t>como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medio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75" dirty="0">
                <a:latin typeface="Trebuchet MS"/>
                <a:cs typeface="Trebuchet MS"/>
              </a:rPr>
              <a:t>para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desarrollar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capacidades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35" dirty="0" err="1">
                <a:latin typeface="Trebuchet MS"/>
                <a:cs typeface="Trebuchet MS"/>
              </a:rPr>
              <a:t>humanas</a:t>
            </a:r>
            <a:r>
              <a:rPr sz="3200" spc="35" dirty="0" smtClean="0">
                <a:latin typeface="Trebuchet MS"/>
                <a:cs typeface="Trebuchet MS"/>
              </a:rPr>
              <a:t>.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10"/>
              </a:spcBef>
            </a:pPr>
            <a:r>
              <a:rPr sz="3200" spc="-5" dirty="0">
                <a:latin typeface="Trebuchet MS"/>
                <a:cs typeface="Trebuchet MS"/>
              </a:rPr>
              <a:t>3-.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114" dirty="0">
                <a:latin typeface="Trebuchet MS"/>
                <a:cs typeface="Trebuchet MS"/>
              </a:rPr>
              <a:t>Aporías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de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la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laicidad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70" dirty="0">
                <a:latin typeface="Trebuchet MS"/>
                <a:cs typeface="Trebuchet MS"/>
              </a:rPr>
              <a:t>y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0" dirty="0">
                <a:latin typeface="Trebuchet MS"/>
                <a:cs typeface="Trebuchet MS"/>
              </a:rPr>
              <a:t>pluriculturismo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45" dirty="0">
                <a:latin typeface="Trebuchet MS"/>
                <a:cs typeface="Trebuchet MS"/>
              </a:rPr>
              <a:t>en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la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85" dirty="0" err="1">
                <a:latin typeface="Trebuchet MS"/>
                <a:cs typeface="Trebuchet MS"/>
              </a:rPr>
              <a:t>educación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45" dirty="0" err="1" smtClean="0">
                <a:latin typeface="Trebuchet MS"/>
                <a:cs typeface="Trebuchet MS"/>
              </a:rPr>
              <a:t>en</a:t>
            </a:r>
            <a:r>
              <a:rPr lang="es-MX" sz="3200" spc="-85" dirty="0">
                <a:latin typeface="Trebuchet MS"/>
                <a:cs typeface="Trebuchet MS"/>
              </a:rPr>
              <a:t> </a:t>
            </a:r>
            <a:r>
              <a:rPr sz="3200" spc="15" dirty="0" smtClean="0">
                <a:latin typeface="Trebuchet MS"/>
                <a:cs typeface="Trebuchet MS"/>
              </a:rPr>
              <a:t>México.</a:t>
            </a:r>
            <a:endParaRPr lang="es-MX"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10"/>
              </a:spcBef>
            </a:pPr>
            <a:r>
              <a:rPr sz="3200" spc="-30" dirty="0" smtClean="0">
                <a:latin typeface="Trebuchet MS"/>
                <a:cs typeface="Trebuchet MS"/>
              </a:rPr>
              <a:t>4-</a:t>
            </a:r>
            <a:r>
              <a:rPr sz="3200" spc="-30" dirty="0">
                <a:latin typeface="Trebuchet MS"/>
                <a:cs typeface="Trebuchet MS"/>
              </a:rPr>
              <a:t>.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El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175" dirty="0">
                <a:latin typeface="Trebuchet MS"/>
                <a:cs typeface="Trebuchet MS"/>
              </a:rPr>
              <a:t>carácter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25" dirty="0">
                <a:latin typeface="Trebuchet MS"/>
                <a:cs typeface="Trebuchet MS"/>
              </a:rPr>
              <a:t>nacional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170" dirty="0">
                <a:latin typeface="Trebuchet MS"/>
                <a:cs typeface="Trebuchet MS"/>
              </a:rPr>
              <a:t>y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la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70" dirty="0">
                <a:latin typeface="Trebuchet MS"/>
                <a:cs typeface="Trebuchet MS"/>
              </a:rPr>
              <a:t>obligatoriedad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de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la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25" dirty="0" err="1">
                <a:latin typeface="Trebuchet MS"/>
                <a:cs typeface="Trebuchet MS"/>
              </a:rPr>
              <a:t>educación</a:t>
            </a:r>
            <a:r>
              <a:rPr sz="3200" spc="25" dirty="0" smtClean="0">
                <a:latin typeface="Trebuchet MS"/>
                <a:cs typeface="Trebuchet MS"/>
              </a:rPr>
              <a:t>.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lang="es-MX" sz="3200" spc="-35" dirty="0" smtClean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3200" spc="-35" dirty="0" smtClean="0">
                <a:latin typeface="Trebuchet MS"/>
                <a:cs typeface="Trebuchet MS"/>
              </a:rPr>
              <a:t>5-</a:t>
            </a:r>
            <a:r>
              <a:rPr sz="3200" spc="-35" dirty="0">
                <a:latin typeface="Trebuchet MS"/>
                <a:cs typeface="Trebuchet MS"/>
              </a:rPr>
              <a:t>.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El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45" dirty="0">
                <a:latin typeface="Trebuchet MS"/>
                <a:cs typeface="Trebuchet MS"/>
              </a:rPr>
              <a:t>concepto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de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democracia.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30" dirty="0">
                <a:latin typeface="Trebuchet MS"/>
                <a:cs typeface="Trebuchet MS"/>
              </a:rPr>
              <a:t>Artículo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45" dirty="0">
                <a:latin typeface="Trebuchet MS"/>
                <a:cs typeface="Trebuchet MS"/>
              </a:rPr>
              <a:t>tercero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70" dirty="0">
                <a:latin typeface="Trebuchet MS"/>
                <a:cs typeface="Trebuchet MS"/>
              </a:rPr>
              <a:t>Constitucional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70" dirty="0">
                <a:latin typeface="Trebuchet MS"/>
                <a:cs typeface="Trebuchet MS"/>
              </a:rPr>
              <a:t>y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Ley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80" dirty="0">
                <a:latin typeface="Trebuchet MS"/>
                <a:cs typeface="Trebuchet MS"/>
              </a:rPr>
              <a:t>General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de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30" dirty="0" err="1" smtClean="0">
                <a:latin typeface="Trebuchet MS"/>
                <a:cs typeface="Trebuchet MS"/>
              </a:rPr>
              <a:t>Educación</a:t>
            </a:r>
            <a:endParaRPr lang="es-MX" sz="3200" spc="30" dirty="0" smtClean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lang="es-MX" sz="3200" spc="3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3200" spc="10" dirty="0" smtClean="0">
                <a:latin typeface="Trebuchet MS"/>
                <a:cs typeface="Trebuchet MS"/>
              </a:rPr>
              <a:t>6-</a:t>
            </a:r>
            <a:r>
              <a:rPr sz="3200" spc="10" dirty="0">
                <a:latin typeface="Trebuchet MS"/>
                <a:cs typeface="Trebuchet MS"/>
              </a:rPr>
              <a:t>.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La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educación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170" dirty="0">
                <a:latin typeface="Trebuchet MS"/>
                <a:cs typeface="Trebuchet MS"/>
              </a:rPr>
              <a:t>y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25" dirty="0">
                <a:latin typeface="Trebuchet MS"/>
                <a:cs typeface="Trebuchet MS"/>
              </a:rPr>
              <a:t>los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valores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de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50" dirty="0" err="1">
                <a:latin typeface="Trebuchet MS"/>
                <a:cs typeface="Trebuchet MS"/>
              </a:rPr>
              <a:t>convivencia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5" dirty="0" err="1" smtClean="0">
                <a:latin typeface="Trebuchet MS"/>
                <a:cs typeface="Trebuchet MS"/>
              </a:rPr>
              <a:t>humana</a:t>
            </a:r>
            <a:r>
              <a:rPr sz="3200" spc="5" dirty="0" smtClean="0">
                <a:latin typeface="Trebuchet MS"/>
                <a:cs typeface="Trebuchet MS"/>
              </a:rPr>
              <a:t>.</a:t>
            </a:r>
            <a:endParaRPr lang="es-MX"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lang="es-MX" sz="3200" spc="-85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3200" spc="-85" dirty="0" smtClean="0">
                <a:latin typeface="Trebuchet MS"/>
                <a:cs typeface="Trebuchet MS"/>
              </a:rPr>
              <a:t>7-</a:t>
            </a:r>
            <a:r>
              <a:rPr sz="3200" spc="-85" dirty="0">
                <a:latin typeface="Trebuchet MS"/>
                <a:cs typeface="Trebuchet MS"/>
              </a:rPr>
              <a:t>. </a:t>
            </a:r>
            <a:r>
              <a:rPr sz="3200" spc="-114" dirty="0">
                <a:latin typeface="Trebuchet MS"/>
                <a:cs typeface="Trebuchet MS"/>
              </a:rPr>
              <a:t>El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70" dirty="0">
                <a:latin typeface="Trebuchet MS"/>
                <a:cs typeface="Trebuchet MS"/>
              </a:rPr>
              <a:t>federalismo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educativo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45" dirty="0">
                <a:latin typeface="Trebuchet MS"/>
                <a:cs typeface="Trebuchet MS"/>
              </a:rPr>
              <a:t>en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la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ley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100" dirty="0" err="1">
                <a:latin typeface="Trebuchet MS"/>
                <a:cs typeface="Trebuchet MS"/>
              </a:rPr>
              <a:t>estatal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00" dirty="0" err="1" smtClean="0">
                <a:latin typeface="Trebuchet MS"/>
                <a:cs typeface="Trebuchet MS"/>
              </a:rPr>
              <a:t>correspondiente</a:t>
            </a:r>
            <a:endParaRPr lang="es-MX" sz="3200" spc="100" dirty="0" smtClean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es-MX" sz="3200" spc="100" dirty="0" smtClean="0">
                <a:latin typeface="Trebuchet MS"/>
                <a:cs typeface="Trebuchet MS"/>
              </a:rPr>
              <a:t>8-. </a:t>
            </a:r>
            <a:r>
              <a:rPr lang="es-MX" sz="3100" dirty="0" smtClean="0">
                <a:latin typeface="Trebuchet MS" panose="020B0603020202020204" pitchFamily="34" charset="0"/>
              </a:rPr>
              <a:t>El humanismo, base filosófica que fundamenta los procesos del Sistema Educativo Nacional actual.</a:t>
            </a:r>
            <a:endParaRPr sz="3100" dirty="0"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57" y="3"/>
            <a:ext cx="1933574" cy="12287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14718" y="3"/>
            <a:ext cx="1073281" cy="15262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469" y="9047693"/>
            <a:ext cx="866774" cy="9429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4101" y="9256177"/>
            <a:ext cx="2400299" cy="6572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06512" y="9128590"/>
            <a:ext cx="3200399" cy="86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D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4092" y="908050"/>
            <a:ext cx="15979814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0385" marR="5080" indent="1252855">
              <a:lnSpc>
                <a:spcPct val="116300"/>
              </a:lnSpc>
              <a:spcBef>
                <a:spcPts val="100"/>
              </a:spcBef>
            </a:pPr>
            <a:r>
              <a:rPr spc="40" dirty="0"/>
              <a:t>U</a:t>
            </a:r>
            <a:r>
              <a:rPr spc="145" dirty="0"/>
              <a:t>N</a:t>
            </a:r>
            <a:r>
              <a:rPr spc="5" dirty="0"/>
              <a:t>I</a:t>
            </a:r>
            <a:r>
              <a:rPr spc="140" dirty="0"/>
              <a:t>D</a:t>
            </a:r>
            <a:r>
              <a:rPr spc="35" dirty="0"/>
              <a:t>A</a:t>
            </a:r>
            <a:r>
              <a:rPr spc="145" dirty="0"/>
              <a:t>D</a:t>
            </a:r>
            <a:r>
              <a:rPr spc="-210" dirty="0"/>
              <a:t> </a:t>
            </a:r>
            <a:r>
              <a:rPr spc="5" dirty="0"/>
              <a:t>III</a:t>
            </a:r>
            <a:r>
              <a:rPr spc="-135" dirty="0"/>
              <a:t>.</a:t>
            </a:r>
            <a:r>
              <a:rPr spc="-204" dirty="0"/>
              <a:t> </a:t>
            </a:r>
            <a:r>
              <a:rPr spc="495" dirty="0"/>
              <a:t>M</a:t>
            </a:r>
            <a:r>
              <a:rPr spc="35" dirty="0"/>
              <a:t>A</a:t>
            </a:r>
            <a:r>
              <a:rPr spc="45" dirty="0"/>
              <a:t>R</a:t>
            </a:r>
            <a:r>
              <a:rPr spc="280" dirty="0"/>
              <a:t>C</a:t>
            </a:r>
            <a:r>
              <a:rPr spc="254" dirty="0"/>
              <a:t>O</a:t>
            </a:r>
            <a:r>
              <a:rPr spc="-210" dirty="0"/>
              <a:t> </a:t>
            </a:r>
            <a:r>
              <a:rPr spc="250" dirty="0"/>
              <a:t>O</a:t>
            </a:r>
            <a:r>
              <a:rPr spc="45" dirty="0"/>
              <a:t>R</a:t>
            </a:r>
            <a:r>
              <a:rPr spc="210" dirty="0"/>
              <a:t>G</a:t>
            </a:r>
            <a:r>
              <a:rPr spc="35" dirty="0"/>
              <a:t>A</a:t>
            </a:r>
            <a:r>
              <a:rPr spc="145" dirty="0"/>
              <a:t>N</a:t>
            </a:r>
            <a:r>
              <a:rPr spc="5" dirty="0"/>
              <a:t>I</a:t>
            </a:r>
            <a:r>
              <a:rPr spc="55" dirty="0"/>
              <a:t>Z</a:t>
            </a:r>
            <a:r>
              <a:rPr spc="35" dirty="0"/>
              <a:t>A</a:t>
            </a:r>
            <a:r>
              <a:rPr spc="50" dirty="0"/>
              <a:t>T</a:t>
            </a:r>
            <a:r>
              <a:rPr spc="5" dirty="0"/>
              <a:t>I</a:t>
            </a:r>
            <a:r>
              <a:rPr spc="210" dirty="0"/>
              <a:t>V</a:t>
            </a:r>
            <a:r>
              <a:rPr spc="254" dirty="0"/>
              <a:t>O</a:t>
            </a:r>
            <a:r>
              <a:rPr spc="-210" dirty="0"/>
              <a:t> </a:t>
            </a:r>
            <a:r>
              <a:rPr spc="140" dirty="0"/>
              <a:t>D</a:t>
            </a:r>
            <a:r>
              <a:rPr spc="-285" dirty="0"/>
              <a:t>E</a:t>
            </a:r>
            <a:r>
              <a:rPr spc="-210" dirty="0"/>
              <a:t> </a:t>
            </a:r>
            <a:r>
              <a:rPr spc="-275" dirty="0"/>
              <a:t>L</a:t>
            </a:r>
            <a:r>
              <a:rPr spc="250" dirty="0"/>
              <a:t>O</a:t>
            </a:r>
            <a:r>
              <a:rPr spc="15" dirty="0"/>
              <a:t>S</a:t>
            </a:r>
            <a:r>
              <a:rPr spc="-210" dirty="0"/>
              <a:t> </a:t>
            </a:r>
            <a:r>
              <a:rPr spc="280" dirty="0"/>
              <a:t>C</a:t>
            </a:r>
            <a:r>
              <a:rPr spc="-290" dirty="0"/>
              <a:t>E</a:t>
            </a:r>
            <a:r>
              <a:rPr spc="145" dirty="0"/>
              <a:t>N</a:t>
            </a:r>
            <a:r>
              <a:rPr spc="50" dirty="0"/>
              <a:t>T</a:t>
            </a:r>
            <a:r>
              <a:rPr spc="45" dirty="0"/>
              <a:t>R</a:t>
            </a:r>
            <a:r>
              <a:rPr spc="250" dirty="0"/>
              <a:t>O</a:t>
            </a:r>
            <a:r>
              <a:rPr spc="10" dirty="0"/>
              <a:t>S  </a:t>
            </a:r>
            <a:r>
              <a:rPr spc="-25" dirty="0"/>
              <a:t>ESCOLARES</a:t>
            </a:r>
            <a:r>
              <a:rPr spc="-210" dirty="0"/>
              <a:t> </a:t>
            </a:r>
            <a:r>
              <a:rPr spc="30" dirty="0"/>
              <a:t>Y</a:t>
            </a:r>
            <a:r>
              <a:rPr spc="-210" dirty="0"/>
              <a:t> </a:t>
            </a:r>
            <a:r>
              <a:rPr spc="200" dirty="0"/>
              <a:t>NO</a:t>
            </a:r>
            <a:r>
              <a:rPr spc="-204" dirty="0"/>
              <a:t> </a:t>
            </a:r>
            <a:r>
              <a:rPr spc="-25" dirty="0"/>
              <a:t>ESCOLARES</a:t>
            </a:r>
            <a:r>
              <a:rPr spc="-210" dirty="0"/>
              <a:t> </a:t>
            </a:r>
            <a:r>
              <a:rPr spc="-75" dirty="0"/>
              <a:t>DE</a:t>
            </a:r>
            <a:r>
              <a:rPr spc="-204" dirty="0"/>
              <a:t> </a:t>
            </a:r>
            <a:r>
              <a:rPr spc="-114" dirty="0"/>
              <a:t>LA</a:t>
            </a:r>
            <a:r>
              <a:rPr spc="-210" dirty="0"/>
              <a:t> </a:t>
            </a:r>
            <a:r>
              <a:rPr spc="100" dirty="0"/>
              <a:t>EDUCACIÓN</a:t>
            </a:r>
            <a:r>
              <a:rPr spc="-210" dirty="0"/>
              <a:t> </a:t>
            </a:r>
            <a:r>
              <a:rPr spc="-25" dirty="0"/>
              <a:t>PREESCOLAR.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2552700"/>
            <a:ext cx="16996948" cy="6817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9855">
              <a:lnSpc>
                <a:spcPct val="100000"/>
              </a:lnSpc>
              <a:spcBef>
                <a:spcPts val="100"/>
              </a:spcBef>
            </a:pPr>
            <a:r>
              <a:rPr sz="3400" spc="-550" dirty="0">
                <a:latin typeface="Trebuchet MS" panose="020B0603020202020204" pitchFamily="34" charset="0"/>
                <a:cs typeface="Lucida Sans Unicode"/>
              </a:rPr>
              <a:t>1</a:t>
            </a:r>
            <a:r>
              <a:rPr sz="3400" spc="-375" dirty="0">
                <a:latin typeface="Trebuchet MS" panose="020B0603020202020204" pitchFamily="34" charset="0"/>
                <a:cs typeface="Lucida Sans Unicode"/>
              </a:rPr>
              <a:t>-</a:t>
            </a:r>
            <a:r>
              <a:rPr sz="3400" spc="-420" dirty="0">
                <a:latin typeface="Trebuchet MS" panose="020B0603020202020204" pitchFamily="34" charset="0"/>
                <a:cs typeface="Lucida Sans Unicode"/>
              </a:rPr>
              <a:t>.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290" dirty="0">
                <a:latin typeface="Trebuchet MS" panose="020B0603020202020204" pitchFamily="34" charset="0"/>
                <a:cs typeface="Lucida Sans Unicode"/>
              </a:rPr>
              <a:t>I</a:t>
            </a:r>
            <a:r>
              <a:rPr sz="3400" spc="-235" dirty="0">
                <a:latin typeface="Trebuchet MS" panose="020B0603020202020204" pitchFamily="34" charset="0"/>
                <a:cs typeface="Lucida Sans Unicode"/>
              </a:rPr>
              <a:t>n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-330" dirty="0">
                <a:latin typeface="Trebuchet MS" panose="020B0603020202020204" pitchFamily="34" charset="0"/>
                <a:cs typeface="Lucida Sans Unicode"/>
              </a:rPr>
              <a:t>i</a:t>
            </a:r>
            <a:r>
              <a:rPr sz="3400" spc="200" dirty="0">
                <a:latin typeface="Trebuchet MS" panose="020B0603020202020204" pitchFamily="34" charset="0"/>
                <a:cs typeface="Lucida Sans Unicode"/>
              </a:rPr>
              <a:t>c</a:t>
            </a:r>
            <a:r>
              <a:rPr sz="3400" spc="150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-60" dirty="0">
                <a:latin typeface="Trebuchet MS" panose="020B0603020202020204" pitchFamily="34" charset="0"/>
                <a:cs typeface="Lucida Sans Unicode"/>
              </a:rPr>
              <a:t>o</a:t>
            </a:r>
            <a:r>
              <a:rPr sz="3400" spc="110" dirty="0">
                <a:latin typeface="Trebuchet MS" panose="020B0603020202020204" pitchFamily="34" charset="0"/>
                <a:cs typeface="Lucida Sans Unicode"/>
              </a:rPr>
              <a:t>r</a:t>
            </a:r>
            <a:r>
              <a:rPr sz="3400" spc="50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-60" dirty="0">
                <a:latin typeface="Trebuchet MS" panose="020B0603020202020204" pitchFamily="34" charset="0"/>
                <a:cs typeface="Lucida Sans Unicode"/>
              </a:rPr>
              <a:t>s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50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-385" dirty="0">
                <a:latin typeface="Trebuchet MS" panose="020B0603020202020204" pitchFamily="34" charset="0"/>
                <a:cs typeface="Lucida Sans Unicode"/>
              </a:rPr>
              <a:t>l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50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110" dirty="0">
                <a:latin typeface="Trebuchet MS" panose="020B0603020202020204" pitchFamily="34" charset="0"/>
                <a:cs typeface="Lucida Sans Unicode"/>
              </a:rPr>
              <a:t>r</a:t>
            </a:r>
            <a:r>
              <a:rPr sz="3400" spc="50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200" dirty="0">
                <a:latin typeface="Trebuchet MS" panose="020B0603020202020204" pitchFamily="34" charset="0"/>
                <a:cs typeface="Lucida Sans Unicode"/>
              </a:rPr>
              <a:t>c</a:t>
            </a:r>
            <a:r>
              <a:rPr sz="3400" spc="-235" dirty="0">
                <a:latin typeface="Trebuchet MS" panose="020B0603020202020204" pitchFamily="34" charset="0"/>
                <a:cs typeface="Lucida Sans Unicode"/>
              </a:rPr>
              <a:t>h</a:t>
            </a:r>
            <a:r>
              <a:rPr sz="3400" spc="-55" dirty="0">
                <a:latin typeface="Trebuchet MS" panose="020B0603020202020204" pitchFamily="34" charset="0"/>
                <a:cs typeface="Lucida Sans Unicode"/>
              </a:rPr>
              <a:t>o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155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385" dirty="0">
                <a:latin typeface="Trebuchet MS" panose="020B0603020202020204" pitchFamily="34" charset="0"/>
                <a:cs typeface="Lucida Sans Unicode"/>
              </a:rPr>
              <a:t>l</a:t>
            </a:r>
            <a:r>
              <a:rPr sz="3400" spc="155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50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-235" dirty="0">
                <a:latin typeface="Trebuchet MS" panose="020B0603020202020204" pitchFamily="34" charset="0"/>
                <a:cs typeface="Lucida Sans Unicode"/>
              </a:rPr>
              <a:t>u</a:t>
            </a:r>
            <a:r>
              <a:rPr sz="3400" spc="200" dirty="0">
                <a:latin typeface="Trebuchet MS" panose="020B0603020202020204" pitchFamily="34" charset="0"/>
                <a:cs typeface="Lucida Sans Unicode"/>
              </a:rPr>
              <a:t>c</a:t>
            </a:r>
            <a:r>
              <a:rPr sz="3400" spc="150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200" dirty="0">
                <a:latin typeface="Trebuchet MS" panose="020B0603020202020204" pitchFamily="34" charset="0"/>
                <a:cs typeface="Lucida Sans Unicode"/>
              </a:rPr>
              <a:t>c</a:t>
            </a:r>
            <a:r>
              <a:rPr sz="3400" spc="-330" dirty="0">
                <a:latin typeface="Trebuchet MS" panose="020B0603020202020204" pitchFamily="34" charset="0"/>
                <a:cs typeface="Lucida Sans Unicode"/>
              </a:rPr>
              <a:t>i</a:t>
            </a:r>
            <a:r>
              <a:rPr sz="3400" spc="-60" dirty="0">
                <a:latin typeface="Trebuchet MS" panose="020B0603020202020204" pitchFamily="34" charset="0"/>
                <a:cs typeface="Lucida Sans Unicode"/>
              </a:rPr>
              <a:t>ó</a:t>
            </a:r>
            <a:r>
              <a:rPr sz="3400" spc="-235" dirty="0">
                <a:latin typeface="Trebuchet MS" panose="020B0603020202020204" pitchFamily="34" charset="0"/>
                <a:cs typeface="Lucida Sans Unicode"/>
              </a:rPr>
              <a:t>n</a:t>
            </a:r>
            <a:r>
              <a:rPr sz="3400" spc="-420" dirty="0">
                <a:latin typeface="Trebuchet MS" panose="020B0603020202020204" pitchFamily="34" charset="0"/>
                <a:cs typeface="Lucida Sans Unicode"/>
              </a:rPr>
              <a:t>.</a:t>
            </a:r>
            <a:endParaRPr sz="3400" dirty="0">
              <a:latin typeface="Trebuchet MS" panose="020B0603020202020204" pitchFamily="34" charset="0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 dirty="0">
              <a:latin typeface="Trebuchet MS" panose="020B0603020202020204" pitchFamily="34" charset="0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sz="3400" spc="-340" dirty="0">
                <a:latin typeface="Trebuchet MS" panose="020B0603020202020204" pitchFamily="34" charset="0"/>
                <a:cs typeface="Lucida Sans Unicode"/>
              </a:rPr>
              <a:t>2-.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55" dirty="0">
                <a:latin typeface="Trebuchet MS" panose="020B0603020202020204" pitchFamily="34" charset="0"/>
                <a:cs typeface="Lucida Sans Unicode"/>
              </a:rPr>
              <a:t>Justiciabilidad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100" dirty="0">
                <a:latin typeface="Trebuchet MS" panose="020B0603020202020204" pitchFamily="34" charset="0"/>
                <a:cs typeface="Lucida Sans Unicode"/>
              </a:rPr>
              <a:t>y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80" dirty="0">
                <a:latin typeface="Trebuchet MS" panose="020B0603020202020204" pitchFamily="34" charset="0"/>
                <a:cs typeface="Lucida Sans Unicode"/>
              </a:rPr>
              <a:t>Exigibilidad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40" dirty="0">
                <a:latin typeface="Trebuchet MS" panose="020B0603020202020204" pitchFamily="34" charset="0"/>
                <a:cs typeface="Lucida Sans Unicode"/>
              </a:rPr>
              <a:t>del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5" dirty="0">
                <a:latin typeface="Trebuchet MS" panose="020B0603020202020204" pitchFamily="34" charset="0"/>
                <a:cs typeface="Lucida Sans Unicode"/>
              </a:rPr>
              <a:t>derecho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155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14" dirty="0">
                <a:latin typeface="Trebuchet MS" panose="020B0603020202020204" pitchFamily="34" charset="0"/>
                <a:cs typeface="Lucida Sans Unicode"/>
              </a:rPr>
              <a:t>la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40" dirty="0" err="1">
                <a:latin typeface="Trebuchet MS" panose="020B0603020202020204" pitchFamily="34" charset="0"/>
                <a:cs typeface="Lucida Sans Unicode"/>
              </a:rPr>
              <a:t>educación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30" dirty="0" err="1" smtClean="0">
                <a:latin typeface="Trebuchet MS" panose="020B0603020202020204" pitchFamily="34" charset="0"/>
                <a:cs typeface="Lucida Sans Unicode"/>
              </a:rPr>
              <a:t>preescolar</a:t>
            </a:r>
            <a:r>
              <a:rPr sz="3400" spc="-30" dirty="0" smtClean="0">
                <a:latin typeface="Trebuchet MS" panose="020B0603020202020204" pitchFamily="34" charset="0"/>
                <a:cs typeface="Lucida Sans Unicode"/>
              </a:rPr>
              <a:t>.</a:t>
            </a:r>
            <a:endParaRPr lang="es-MX" sz="3400" dirty="0">
              <a:latin typeface="Trebuchet MS" panose="020B0603020202020204" pitchFamily="34" charset="0"/>
              <a:cs typeface="Lucida Sans Unicode"/>
            </a:endParaRPr>
          </a:p>
          <a:p>
            <a:pPr>
              <a:lnSpc>
                <a:spcPct val="100000"/>
              </a:lnSpc>
            </a:pPr>
            <a:endParaRPr lang="es-MX" sz="3400" spc="-310" dirty="0">
              <a:latin typeface="Trebuchet MS" panose="020B0603020202020204" pitchFamily="34" charset="0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sz="3400" spc="-310" dirty="0" smtClean="0">
                <a:latin typeface="Trebuchet MS" panose="020B0603020202020204" pitchFamily="34" charset="0"/>
                <a:cs typeface="Lucida Sans Unicode"/>
              </a:rPr>
              <a:t>3-</a:t>
            </a:r>
            <a:r>
              <a:rPr sz="3400" spc="-310" dirty="0">
                <a:latin typeface="Trebuchet MS" panose="020B0603020202020204" pitchFamily="34" charset="0"/>
                <a:cs typeface="Lucida Sans Unicode"/>
              </a:rPr>
              <a:t>.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55" dirty="0">
                <a:latin typeface="Trebuchet MS" panose="020B0603020202020204" pitchFamily="34" charset="0"/>
                <a:cs typeface="Lucida Sans Unicode"/>
              </a:rPr>
              <a:t>Elementos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0" dirty="0">
                <a:latin typeface="Trebuchet MS" panose="020B0603020202020204" pitchFamily="34" charset="0"/>
                <a:cs typeface="Lucida Sans Unicode"/>
              </a:rPr>
              <a:t>de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14" dirty="0">
                <a:latin typeface="Trebuchet MS" panose="020B0603020202020204" pitchFamily="34" charset="0"/>
                <a:cs typeface="Lucida Sans Unicode"/>
              </a:rPr>
              <a:t>la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25" dirty="0">
                <a:latin typeface="Trebuchet MS" panose="020B0603020202020204" pitchFamily="34" charset="0"/>
                <a:cs typeface="Lucida Sans Unicode"/>
              </a:rPr>
              <a:t>justiciabilidad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20" dirty="0">
                <a:latin typeface="Trebuchet MS" panose="020B0603020202020204" pitchFamily="34" charset="0"/>
                <a:cs typeface="Lucida Sans Unicode"/>
              </a:rPr>
              <a:t>educativa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90" dirty="0">
                <a:latin typeface="Trebuchet MS" panose="020B0603020202020204" pitchFamily="34" charset="0"/>
                <a:cs typeface="Lucida Sans Unicode"/>
              </a:rPr>
              <a:t>en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14" dirty="0">
                <a:latin typeface="Trebuchet MS" panose="020B0603020202020204" pitchFamily="34" charset="0"/>
                <a:cs typeface="Lucida Sans Unicode"/>
              </a:rPr>
              <a:t>la</a:t>
            </a:r>
            <a:r>
              <a:rPr sz="3400" spc="-14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85" dirty="0">
                <a:latin typeface="Trebuchet MS" panose="020B0603020202020204" pitchFamily="34" charset="0"/>
                <a:cs typeface="Lucida Sans Unicode"/>
              </a:rPr>
              <a:t>organización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100" dirty="0">
                <a:latin typeface="Trebuchet MS" panose="020B0603020202020204" pitchFamily="34" charset="0"/>
                <a:cs typeface="Lucida Sans Unicode"/>
              </a:rPr>
              <a:t>y </a:t>
            </a:r>
            <a:r>
              <a:rPr sz="3400" spc="-106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funcionamiento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0" dirty="0">
                <a:latin typeface="Trebuchet MS" panose="020B0603020202020204" pitchFamily="34" charset="0"/>
                <a:cs typeface="Lucida Sans Unicode"/>
              </a:rPr>
              <a:t>de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14" dirty="0">
                <a:latin typeface="Trebuchet MS" panose="020B0603020202020204" pitchFamily="34" charset="0"/>
                <a:cs typeface="Lucida Sans Unicode"/>
              </a:rPr>
              <a:t>la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40" dirty="0">
                <a:latin typeface="Trebuchet MS" panose="020B0603020202020204" pitchFamily="34" charset="0"/>
                <a:cs typeface="Lucida Sans Unicode"/>
              </a:rPr>
              <a:t>educación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30" dirty="0">
                <a:latin typeface="Trebuchet MS" panose="020B0603020202020204" pitchFamily="34" charset="0"/>
                <a:cs typeface="Lucida Sans Unicode"/>
              </a:rPr>
              <a:t>preescolar.</a:t>
            </a:r>
            <a:endParaRPr sz="3400" dirty="0">
              <a:latin typeface="Trebuchet MS" panose="020B0603020202020204" pitchFamily="34" charset="0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 dirty="0">
              <a:latin typeface="Trebuchet MS" panose="020B0603020202020204" pitchFamily="34" charset="0"/>
              <a:cs typeface="Lucida Sans Unicode"/>
            </a:endParaRPr>
          </a:p>
          <a:p>
            <a:pPr marL="12065" marR="5080">
              <a:lnSpc>
                <a:spcPct val="115799"/>
              </a:lnSpc>
            </a:pPr>
            <a:r>
              <a:rPr sz="3400" spc="-340" dirty="0">
                <a:latin typeface="Trebuchet MS" panose="020B0603020202020204" pitchFamily="34" charset="0"/>
                <a:cs typeface="Lucida Sans Unicode"/>
              </a:rPr>
              <a:t>4-.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lang="es-MX" sz="3100" dirty="0" smtClean="0">
                <a:latin typeface="Trebuchet MS" panose="020B0603020202020204" pitchFamily="34" charset="0"/>
              </a:rPr>
              <a:t>Los consejos técnicos escolares en educación básica</a:t>
            </a:r>
          </a:p>
          <a:p>
            <a:pPr marL="12065" marR="5080">
              <a:lnSpc>
                <a:spcPct val="115799"/>
              </a:lnSpc>
            </a:pPr>
            <a:endParaRPr lang="es-MX" sz="3400" spc="-150" dirty="0">
              <a:latin typeface="Trebuchet MS" panose="020B0603020202020204" pitchFamily="34" charset="0"/>
              <a:cs typeface="Lucida Sans Unicode"/>
            </a:endParaRPr>
          </a:p>
          <a:p>
            <a:pPr marL="12065" marR="5080">
              <a:lnSpc>
                <a:spcPct val="115799"/>
              </a:lnSpc>
            </a:pPr>
            <a:r>
              <a:rPr lang="es-MX" sz="3400" spc="-150" dirty="0" smtClean="0">
                <a:latin typeface="Trebuchet MS" panose="020B0603020202020204" pitchFamily="34" charset="0"/>
                <a:cs typeface="Lucida Sans Unicode"/>
              </a:rPr>
              <a:t>5-.</a:t>
            </a:r>
            <a:r>
              <a:rPr sz="3400" spc="-20" dirty="0" err="1" smtClean="0">
                <a:latin typeface="Trebuchet MS" panose="020B0603020202020204" pitchFamily="34" charset="0"/>
                <a:cs typeface="Lucida Sans Unicode"/>
              </a:rPr>
              <a:t>Desafios</a:t>
            </a:r>
            <a:r>
              <a:rPr sz="3400" spc="-150" dirty="0" smtClean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0" dirty="0">
                <a:latin typeface="Trebuchet MS" panose="020B0603020202020204" pitchFamily="34" charset="0"/>
                <a:cs typeface="Lucida Sans Unicode"/>
              </a:rPr>
              <a:t>de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00" dirty="0">
                <a:latin typeface="Trebuchet MS" panose="020B0603020202020204" pitchFamily="34" charset="0"/>
                <a:cs typeface="Lucida Sans Unicode"/>
              </a:rPr>
              <a:t>las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65" dirty="0">
                <a:latin typeface="Trebuchet MS" panose="020B0603020202020204" pitchFamily="34" charset="0"/>
                <a:cs typeface="Lucida Sans Unicode"/>
              </a:rPr>
              <a:t>prácticas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15" dirty="0">
                <a:latin typeface="Trebuchet MS" panose="020B0603020202020204" pitchFamily="34" charset="0"/>
                <a:cs typeface="Lucida Sans Unicode"/>
              </a:rPr>
              <a:t>docentes</a:t>
            </a:r>
            <a:r>
              <a:rPr sz="3400" spc="-14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90" dirty="0">
                <a:latin typeface="Trebuchet MS" panose="020B0603020202020204" pitchFamily="34" charset="0"/>
                <a:cs typeface="Lucida Sans Unicode"/>
              </a:rPr>
              <a:t>en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40" dirty="0">
                <a:latin typeface="Trebuchet MS" panose="020B0603020202020204" pitchFamily="34" charset="0"/>
                <a:cs typeface="Lucida Sans Unicode"/>
              </a:rPr>
              <a:t>educación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10" dirty="0">
                <a:latin typeface="Trebuchet MS" panose="020B0603020202020204" pitchFamily="34" charset="0"/>
                <a:cs typeface="Lucida Sans Unicode"/>
              </a:rPr>
              <a:t>preescolar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10" dirty="0">
                <a:latin typeface="Trebuchet MS" panose="020B0603020202020204" pitchFamily="34" charset="0"/>
                <a:cs typeface="Lucida Sans Unicode"/>
              </a:rPr>
              <a:t>de</a:t>
            </a:r>
            <a:r>
              <a:rPr sz="3400" spc="-15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65" dirty="0">
                <a:latin typeface="Trebuchet MS" panose="020B0603020202020204" pitchFamily="34" charset="0"/>
                <a:cs typeface="Lucida Sans Unicode"/>
              </a:rPr>
              <a:t>grupos </a:t>
            </a:r>
            <a:r>
              <a:rPr sz="3400" spc="-1060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215" dirty="0">
                <a:latin typeface="Trebuchet MS" panose="020B0603020202020204" pitchFamily="34" charset="0"/>
                <a:cs typeface="Lucida Sans Unicode"/>
              </a:rPr>
              <a:t>m</a:t>
            </a:r>
            <a:r>
              <a:rPr sz="3400" spc="-235" dirty="0">
                <a:latin typeface="Trebuchet MS" panose="020B0603020202020204" pitchFamily="34" charset="0"/>
                <a:cs typeface="Lucida Sans Unicode"/>
              </a:rPr>
              <a:t>u</a:t>
            </a:r>
            <a:r>
              <a:rPr sz="3400" spc="-385" dirty="0">
                <a:latin typeface="Trebuchet MS" panose="020B0603020202020204" pitchFamily="34" charset="0"/>
                <a:cs typeface="Lucida Sans Unicode"/>
              </a:rPr>
              <a:t>l</a:t>
            </a:r>
            <a:r>
              <a:rPr sz="3400" spc="254" dirty="0">
                <a:latin typeface="Trebuchet MS" panose="020B0603020202020204" pitchFamily="34" charset="0"/>
                <a:cs typeface="Lucida Sans Unicode"/>
              </a:rPr>
              <a:t>t</a:t>
            </a:r>
            <a:r>
              <a:rPr sz="3400" spc="-330" dirty="0">
                <a:latin typeface="Trebuchet MS" panose="020B0603020202020204" pitchFamily="34" charset="0"/>
                <a:cs typeface="Lucida Sans Unicode"/>
              </a:rPr>
              <a:t>i</a:t>
            </a:r>
            <a:r>
              <a:rPr sz="3400" spc="-80" dirty="0">
                <a:latin typeface="Trebuchet MS" panose="020B0603020202020204" pitchFamily="34" charset="0"/>
                <a:cs typeface="Lucida Sans Unicode"/>
              </a:rPr>
              <a:t>g</a:t>
            </a:r>
            <a:r>
              <a:rPr sz="3400" spc="110" dirty="0">
                <a:latin typeface="Trebuchet MS" panose="020B0603020202020204" pitchFamily="34" charset="0"/>
                <a:cs typeface="Lucida Sans Unicode"/>
              </a:rPr>
              <a:t>r</a:t>
            </a:r>
            <a:r>
              <a:rPr sz="3400" spc="150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-55" dirty="0">
                <a:latin typeface="Trebuchet MS" panose="020B0603020202020204" pitchFamily="34" charset="0"/>
                <a:cs typeface="Lucida Sans Unicode"/>
              </a:rPr>
              <a:t>o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100" dirty="0">
                <a:latin typeface="Trebuchet MS" panose="020B0603020202020204" pitchFamily="34" charset="0"/>
                <a:cs typeface="Lucida Sans Unicode"/>
              </a:rPr>
              <a:t>y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215" dirty="0">
                <a:latin typeface="Trebuchet MS" panose="020B0603020202020204" pitchFamily="34" charset="0"/>
                <a:cs typeface="Lucida Sans Unicode"/>
              </a:rPr>
              <a:t>m</a:t>
            </a:r>
            <a:r>
              <a:rPr sz="3400" spc="-235" dirty="0">
                <a:latin typeface="Trebuchet MS" panose="020B0603020202020204" pitchFamily="34" charset="0"/>
                <a:cs typeface="Lucida Sans Unicode"/>
              </a:rPr>
              <a:t>u</a:t>
            </a:r>
            <a:r>
              <a:rPr sz="3400" spc="-385" dirty="0">
                <a:latin typeface="Trebuchet MS" panose="020B0603020202020204" pitchFamily="34" charset="0"/>
                <a:cs typeface="Lucida Sans Unicode"/>
              </a:rPr>
              <a:t>l</a:t>
            </a:r>
            <a:r>
              <a:rPr sz="3400" spc="254" dirty="0">
                <a:latin typeface="Trebuchet MS" panose="020B0603020202020204" pitchFamily="34" charset="0"/>
                <a:cs typeface="Lucida Sans Unicode"/>
              </a:rPr>
              <a:t>t</a:t>
            </a:r>
            <a:r>
              <a:rPr sz="3400" spc="-330" dirty="0">
                <a:latin typeface="Trebuchet MS" panose="020B0603020202020204" pitchFamily="34" charset="0"/>
                <a:cs typeface="Lucida Sans Unicode"/>
              </a:rPr>
              <a:t>i</a:t>
            </a:r>
            <a:r>
              <a:rPr sz="3400" spc="-235" dirty="0">
                <a:latin typeface="Trebuchet MS" panose="020B0603020202020204" pitchFamily="34" charset="0"/>
                <a:cs typeface="Lucida Sans Unicode"/>
              </a:rPr>
              <a:t>n</a:t>
            </a:r>
            <a:r>
              <a:rPr sz="3400" spc="-330" dirty="0">
                <a:latin typeface="Trebuchet MS" panose="020B0603020202020204" pitchFamily="34" charset="0"/>
                <a:cs typeface="Lucida Sans Unicode"/>
              </a:rPr>
              <a:t>i</a:t>
            </a:r>
            <a:r>
              <a:rPr sz="3400" spc="-5" dirty="0">
                <a:latin typeface="Trebuchet MS" panose="020B0603020202020204" pitchFamily="34" charset="0"/>
                <a:cs typeface="Lucida Sans Unicode"/>
              </a:rPr>
              <a:t>v</a:t>
            </a:r>
            <a:r>
              <a:rPr sz="3400" spc="50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-385" dirty="0">
                <a:latin typeface="Trebuchet MS" panose="020B0603020202020204" pitchFamily="34" charset="0"/>
                <a:cs typeface="Lucida Sans Unicode"/>
              </a:rPr>
              <a:t>l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55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150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200" dirty="0">
                <a:latin typeface="Trebuchet MS" panose="020B0603020202020204" pitchFamily="34" charset="0"/>
                <a:cs typeface="Lucida Sans Unicode"/>
              </a:rPr>
              <a:t>c</a:t>
            </a:r>
            <a:r>
              <a:rPr sz="3400" spc="-235" dirty="0">
                <a:latin typeface="Trebuchet MS" panose="020B0603020202020204" pitchFamily="34" charset="0"/>
                <a:cs typeface="Lucida Sans Unicode"/>
              </a:rPr>
              <a:t>u</a:t>
            </a:r>
            <a:r>
              <a:rPr sz="3400" spc="50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110" dirty="0">
                <a:latin typeface="Trebuchet MS" panose="020B0603020202020204" pitchFamily="34" charset="0"/>
                <a:cs typeface="Lucida Sans Unicode"/>
              </a:rPr>
              <a:t>r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-55" dirty="0">
                <a:latin typeface="Trebuchet MS" panose="020B0603020202020204" pitchFamily="34" charset="0"/>
                <a:cs typeface="Lucida Sans Unicode"/>
              </a:rPr>
              <a:t>o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155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385" dirty="0">
                <a:latin typeface="Trebuchet MS" panose="020B0603020202020204" pitchFamily="34" charset="0"/>
                <a:cs typeface="Lucida Sans Unicode"/>
              </a:rPr>
              <a:t>l</a:t>
            </a:r>
            <a:r>
              <a:rPr sz="3400" spc="-60" dirty="0">
                <a:latin typeface="Trebuchet MS" panose="020B0603020202020204" pitchFamily="34" charset="0"/>
                <a:cs typeface="Lucida Sans Unicode"/>
              </a:rPr>
              <a:t>os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330" dirty="0">
                <a:latin typeface="Trebuchet MS" panose="020B0603020202020204" pitchFamily="34" charset="0"/>
                <a:cs typeface="Lucida Sans Unicode"/>
              </a:rPr>
              <a:t>i</a:t>
            </a:r>
            <a:r>
              <a:rPr sz="3400" spc="-235" dirty="0">
                <a:latin typeface="Trebuchet MS" panose="020B0603020202020204" pitchFamily="34" charset="0"/>
                <a:cs typeface="Lucida Sans Unicode"/>
              </a:rPr>
              <a:t>n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-330" dirty="0">
                <a:latin typeface="Trebuchet MS" panose="020B0603020202020204" pitchFamily="34" charset="0"/>
                <a:cs typeface="Lucida Sans Unicode"/>
              </a:rPr>
              <a:t>i</a:t>
            </a:r>
            <a:r>
              <a:rPr sz="3400" spc="200" dirty="0">
                <a:latin typeface="Trebuchet MS" panose="020B0603020202020204" pitchFamily="34" charset="0"/>
                <a:cs typeface="Lucida Sans Unicode"/>
              </a:rPr>
              <a:t>c</a:t>
            </a:r>
            <a:r>
              <a:rPr sz="3400" spc="150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-60" dirty="0">
                <a:latin typeface="Trebuchet MS" panose="020B0603020202020204" pitchFamily="34" charset="0"/>
                <a:cs typeface="Lucida Sans Unicode"/>
              </a:rPr>
              <a:t>o</a:t>
            </a:r>
            <a:r>
              <a:rPr sz="3400" spc="110" dirty="0">
                <a:latin typeface="Trebuchet MS" panose="020B0603020202020204" pitchFamily="34" charset="0"/>
                <a:cs typeface="Lucida Sans Unicode"/>
              </a:rPr>
              <a:t>r</a:t>
            </a:r>
            <a:r>
              <a:rPr sz="3400" spc="50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-60" dirty="0">
                <a:latin typeface="Trebuchet MS" panose="020B0603020202020204" pitchFamily="34" charset="0"/>
                <a:cs typeface="Lucida Sans Unicode"/>
              </a:rPr>
              <a:t>s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75" dirty="0">
                <a:latin typeface="Trebuchet MS" panose="020B0603020202020204" pitchFamily="34" charset="0"/>
                <a:cs typeface="Lucida Sans Unicode"/>
              </a:rPr>
              <a:t>d</a:t>
            </a:r>
            <a:r>
              <a:rPr sz="3400" spc="55" dirty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385" dirty="0">
                <a:latin typeface="Trebuchet MS" panose="020B0603020202020204" pitchFamily="34" charset="0"/>
                <a:cs typeface="Lucida Sans Unicode"/>
              </a:rPr>
              <a:t>l</a:t>
            </a:r>
            <a:r>
              <a:rPr sz="3400" spc="155" dirty="0">
                <a:latin typeface="Trebuchet MS" panose="020B0603020202020204" pitchFamily="34" charset="0"/>
                <a:cs typeface="Lucida Sans Unicode"/>
              </a:rPr>
              <a:t>a</a:t>
            </a:r>
            <a:r>
              <a:rPr sz="3400" spc="-155" dirty="0">
                <a:latin typeface="Trebuchet MS" panose="020B0603020202020204" pitchFamily="34" charset="0"/>
                <a:cs typeface="Lucida Sans Unicode"/>
              </a:rPr>
              <a:t> </a:t>
            </a:r>
            <a:r>
              <a:rPr sz="3400" spc="-235" dirty="0" err="1" smtClean="0">
                <a:latin typeface="Trebuchet MS" panose="020B0603020202020204" pitchFamily="34" charset="0"/>
                <a:cs typeface="Lucida Sans Unicode"/>
              </a:rPr>
              <a:t>un</a:t>
            </a:r>
            <a:r>
              <a:rPr sz="3400" spc="50" dirty="0" err="1" smtClean="0">
                <a:latin typeface="Trebuchet MS" panose="020B0603020202020204" pitchFamily="34" charset="0"/>
                <a:cs typeface="Lucida Sans Unicode"/>
              </a:rPr>
              <a:t>e</a:t>
            </a:r>
            <a:r>
              <a:rPr sz="3400" spc="-65" dirty="0" err="1" smtClean="0">
                <a:latin typeface="Trebuchet MS" panose="020B0603020202020204" pitchFamily="34" charset="0"/>
                <a:cs typeface="Lucida Sans Unicode"/>
              </a:rPr>
              <a:t>s</a:t>
            </a:r>
            <a:r>
              <a:rPr sz="3400" spc="200" dirty="0" err="1" smtClean="0">
                <a:latin typeface="Trebuchet MS" panose="020B0603020202020204" pitchFamily="34" charset="0"/>
                <a:cs typeface="Lucida Sans Unicode"/>
              </a:rPr>
              <a:t>c</a:t>
            </a:r>
            <a:r>
              <a:rPr sz="3400" spc="-55" dirty="0" err="1" smtClean="0">
                <a:latin typeface="Trebuchet MS" panose="020B0603020202020204" pitchFamily="34" charset="0"/>
                <a:cs typeface="Lucida Sans Unicode"/>
              </a:rPr>
              <a:t>o</a:t>
            </a:r>
            <a:endParaRPr lang="es-MX" sz="3400" spc="-55" dirty="0" smtClean="0">
              <a:latin typeface="Trebuchet MS" panose="020B0603020202020204" pitchFamily="34" charset="0"/>
              <a:cs typeface="Lucida Sans Unicode"/>
            </a:endParaRPr>
          </a:p>
          <a:p>
            <a:pPr marL="12065" marR="5080">
              <a:lnSpc>
                <a:spcPct val="115799"/>
              </a:lnSpc>
            </a:pPr>
            <a:endParaRPr sz="3400" dirty="0">
              <a:latin typeface="Trebuchet MS" panose="020B0603020202020204" pitchFamily="34" charset="0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57" y="15317"/>
            <a:ext cx="1933574" cy="12287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88664" y="91122"/>
            <a:ext cx="1076324" cy="15620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909" y="9123492"/>
            <a:ext cx="866774" cy="9429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3541" y="9331979"/>
            <a:ext cx="2400299" cy="6572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96724" y="9538508"/>
            <a:ext cx="2409824" cy="6572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43764" y="1477510"/>
            <a:ext cx="15568930" cy="21590"/>
          </a:xfrm>
          <a:custGeom>
            <a:avLst/>
            <a:gdLst/>
            <a:ahLst/>
            <a:cxnLst/>
            <a:rect l="l" t="t" r="r" b="b"/>
            <a:pathLst>
              <a:path w="15568930" h="21590">
                <a:moveTo>
                  <a:pt x="0" y="21431"/>
                </a:moveTo>
                <a:lnTo>
                  <a:pt x="15568790" y="21431"/>
                </a:lnTo>
                <a:lnTo>
                  <a:pt x="15568790" y="0"/>
                </a:lnTo>
                <a:lnTo>
                  <a:pt x="0" y="0"/>
                </a:lnTo>
                <a:lnTo>
                  <a:pt x="0" y="21431"/>
                </a:lnTo>
                <a:close/>
              </a:path>
            </a:pathLst>
          </a:custGeom>
          <a:solidFill>
            <a:srgbClr val="FFEF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05950"/>
            <a:ext cx="18288000" cy="781050"/>
          </a:xfrm>
          <a:custGeom>
            <a:avLst/>
            <a:gdLst/>
            <a:ahLst/>
            <a:cxnLst/>
            <a:rect l="l" t="t" r="r" b="b"/>
            <a:pathLst>
              <a:path w="18288000" h="781050">
                <a:moveTo>
                  <a:pt x="18287998" y="781049"/>
                </a:moveTo>
                <a:lnTo>
                  <a:pt x="0" y="7810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781049"/>
                </a:lnTo>
                <a:close/>
              </a:path>
            </a:pathLst>
          </a:custGeom>
          <a:solidFill>
            <a:srgbClr val="D06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469" y="356138"/>
            <a:ext cx="1933574" cy="1228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22658" y="254442"/>
            <a:ext cx="1076324" cy="15620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469" y="9047688"/>
            <a:ext cx="866774" cy="942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4101" y="9256175"/>
            <a:ext cx="2400299" cy="657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01379" y="9047688"/>
            <a:ext cx="3495674" cy="9429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93321" y="1843778"/>
            <a:ext cx="13096874" cy="660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2604"/>
            <a:ext cx="18288000" cy="3004820"/>
          </a:xfrm>
          <a:custGeom>
            <a:avLst/>
            <a:gdLst/>
            <a:ahLst/>
            <a:cxnLst/>
            <a:rect l="l" t="t" r="r" b="b"/>
            <a:pathLst>
              <a:path w="18288000" h="3004820">
                <a:moveTo>
                  <a:pt x="18287998" y="3004395"/>
                </a:moveTo>
                <a:lnTo>
                  <a:pt x="0" y="3004395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004395"/>
                </a:lnTo>
                <a:close/>
              </a:path>
            </a:pathLst>
          </a:custGeom>
          <a:solidFill>
            <a:srgbClr val="D06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87800" y="1664097"/>
            <a:ext cx="1464169" cy="14246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6200" y="2164865"/>
            <a:ext cx="1619885" cy="1378585"/>
            <a:chOff x="483659" y="2164865"/>
            <a:chExt cx="1619885" cy="1378585"/>
          </a:xfrm>
        </p:grpSpPr>
        <p:sp>
          <p:nvSpPr>
            <p:cNvPr id="5" name="object 5"/>
            <p:cNvSpPr/>
            <p:nvPr/>
          </p:nvSpPr>
          <p:spPr>
            <a:xfrm>
              <a:off x="554022" y="2164865"/>
              <a:ext cx="1548765" cy="1378585"/>
            </a:xfrm>
            <a:custGeom>
              <a:avLst/>
              <a:gdLst/>
              <a:ahLst/>
              <a:cxnLst/>
              <a:rect l="l" t="t" r="r" b="b"/>
              <a:pathLst>
                <a:path w="1548764" h="1378585">
                  <a:moveTo>
                    <a:pt x="1174068" y="1378158"/>
                  </a:moveTo>
                  <a:lnTo>
                    <a:pt x="1548144" y="1378158"/>
                  </a:lnTo>
                  <a:lnTo>
                    <a:pt x="1548144" y="0"/>
                  </a:lnTo>
                  <a:lnTo>
                    <a:pt x="1471534" y="0"/>
                  </a:lnTo>
                  <a:lnTo>
                    <a:pt x="1471534" y="49569"/>
                  </a:lnTo>
                  <a:lnTo>
                    <a:pt x="1174068" y="49569"/>
                  </a:lnTo>
                  <a:lnTo>
                    <a:pt x="1174068" y="92930"/>
                  </a:lnTo>
                  <a:lnTo>
                    <a:pt x="1199162" y="92930"/>
                  </a:lnTo>
                  <a:lnTo>
                    <a:pt x="1174068" y="1378158"/>
                  </a:lnTo>
                  <a:close/>
                </a:path>
                <a:path w="1548764" h="1378585">
                  <a:moveTo>
                    <a:pt x="1174068" y="49569"/>
                  </a:moveTo>
                  <a:lnTo>
                    <a:pt x="1250678" y="49569"/>
                  </a:lnTo>
                  <a:lnTo>
                    <a:pt x="1250678" y="0"/>
                  </a:lnTo>
                  <a:lnTo>
                    <a:pt x="1174068" y="0"/>
                  </a:lnTo>
                  <a:lnTo>
                    <a:pt x="1174068" y="49569"/>
                  </a:lnTo>
                  <a:close/>
                </a:path>
                <a:path w="1548764" h="1378585">
                  <a:moveTo>
                    <a:pt x="1174068" y="1378158"/>
                  </a:moveTo>
                  <a:lnTo>
                    <a:pt x="1199162" y="92930"/>
                  </a:lnTo>
                  <a:lnTo>
                    <a:pt x="1174068" y="92930"/>
                  </a:lnTo>
                  <a:lnTo>
                    <a:pt x="1174068" y="1378158"/>
                  </a:lnTo>
                  <a:close/>
                </a:path>
                <a:path w="1548764" h="1378585">
                  <a:moveTo>
                    <a:pt x="817367" y="1378158"/>
                  </a:moveTo>
                  <a:lnTo>
                    <a:pt x="1174068" y="1378158"/>
                  </a:lnTo>
                  <a:lnTo>
                    <a:pt x="1174068" y="92930"/>
                  </a:lnTo>
                  <a:lnTo>
                    <a:pt x="1110848" y="92930"/>
                  </a:lnTo>
                  <a:lnTo>
                    <a:pt x="1110848" y="128609"/>
                  </a:lnTo>
                  <a:lnTo>
                    <a:pt x="817367" y="128609"/>
                  </a:lnTo>
                  <a:lnTo>
                    <a:pt x="817367" y="1378158"/>
                  </a:lnTo>
                  <a:close/>
                </a:path>
                <a:path w="1548764" h="1378585">
                  <a:moveTo>
                    <a:pt x="817367" y="128609"/>
                  </a:moveTo>
                  <a:lnTo>
                    <a:pt x="880587" y="128609"/>
                  </a:lnTo>
                  <a:lnTo>
                    <a:pt x="880587" y="92930"/>
                  </a:lnTo>
                  <a:lnTo>
                    <a:pt x="817367" y="92930"/>
                  </a:lnTo>
                  <a:lnTo>
                    <a:pt x="817367" y="128609"/>
                  </a:lnTo>
                  <a:close/>
                </a:path>
                <a:path w="1548764" h="1378585">
                  <a:moveTo>
                    <a:pt x="0" y="1378158"/>
                  </a:moveTo>
                  <a:lnTo>
                    <a:pt x="456717" y="1378158"/>
                  </a:lnTo>
                  <a:lnTo>
                    <a:pt x="456717" y="49569"/>
                  </a:lnTo>
                  <a:lnTo>
                    <a:pt x="392995" y="49569"/>
                  </a:lnTo>
                  <a:lnTo>
                    <a:pt x="392995" y="92930"/>
                  </a:lnTo>
                  <a:lnTo>
                    <a:pt x="0" y="92930"/>
                  </a:lnTo>
                  <a:lnTo>
                    <a:pt x="0" y="1378158"/>
                  </a:lnTo>
                  <a:close/>
                </a:path>
                <a:path w="1548764" h="1378585">
                  <a:moveTo>
                    <a:pt x="0" y="92930"/>
                  </a:moveTo>
                  <a:lnTo>
                    <a:pt x="63722" y="92930"/>
                  </a:lnTo>
                  <a:lnTo>
                    <a:pt x="63722" y="49569"/>
                  </a:lnTo>
                  <a:lnTo>
                    <a:pt x="0" y="49569"/>
                  </a:lnTo>
                  <a:lnTo>
                    <a:pt x="0" y="92930"/>
                  </a:lnTo>
                  <a:close/>
                </a:path>
              </a:pathLst>
            </a:custGeom>
            <a:solidFill>
              <a:srgbClr val="498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224" y="2214435"/>
              <a:ext cx="1530985" cy="1329055"/>
            </a:xfrm>
            <a:custGeom>
              <a:avLst/>
              <a:gdLst/>
              <a:ahLst/>
              <a:cxnLst/>
              <a:rect l="l" t="t" r="r" b="b"/>
              <a:pathLst>
                <a:path w="1530985" h="1329054">
                  <a:moveTo>
                    <a:pt x="45520" y="1328589"/>
                  </a:moveTo>
                  <a:lnTo>
                    <a:pt x="374794" y="1328589"/>
                  </a:lnTo>
                  <a:lnTo>
                    <a:pt x="374794" y="43360"/>
                  </a:lnTo>
                  <a:lnTo>
                    <a:pt x="45520" y="43360"/>
                  </a:lnTo>
                  <a:lnTo>
                    <a:pt x="45520" y="85212"/>
                  </a:lnTo>
                  <a:lnTo>
                    <a:pt x="78979" y="85212"/>
                  </a:lnTo>
                  <a:lnTo>
                    <a:pt x="83215" y="87761"/>
                  </a:lnTo>
                  <a:lnTo>
                    <a:pt x="87595" y="89986"/>
                  </a:lnTo>
                  <a:lnTo>
                    <a:pt x="88528" y="96124"/>
                  </a:lnTo>
                  <a:lnTo>
                    <a:pt x="87990" y="97739"/>
                  </a:lnTo>
                  <a:lnTo>
                    <a:pt x="87050" y="98444"/>
                  </a:lnTo>
                  <a:lnTo>
                    <a:pt x="98987" y="98444"/>
                  </a:lnTo>
                  <a:lnTo>
                    <a:pt x="108502" y="102222"/>
                  </a:lnTo>
                  <a:lnTo>
                    <a:pt x="116099" y="109492"/>
                  </a:lnTo>
                  <a:lnTo>
                    <a:pt x="117901" y="112501"/>
                  </a:lnTo>
                  <a:lnTo>
                    <a:pt x="152375" y="112501"/>
                  </a:lnTo>
                  <a:lnTo>
                    <a:pt x="163739" y="114053"/>
                  </a:lnTo>
                  <a:lnTo>
                    <a:pt x="175856" y="121017"/>
                  </a:lnTo>
                  <a:lnTo>
                    <a:pt x="194146" y="135357"/>
                  </a:lnTo>
                  <a:lnTo>
                    <a:pt x="45520" y="135357"/>
                  </a:lnTo>
                  <a:lnTo>
                    <a:pt x="45520" y="349358"/>
                  </a:lnTo>
                  <a:lnTo>
                    <a:pt x="207859" y="349358"/>
                  </a:lnTo>
                  <a:lnTo>
                    <a:pt x="217696" y="349394"/>
                  </a:lnTo>
                  <a:lnTo>
                    <a:pt x="220532" y="352912"/>
                  </a:lnTo>
                  <a:lnTo>
                    <a:pt x="218773" y="362998"/>
                  </a:lnTo>
                  <a:lnTo>
                    <a:pt x="216870" y="365618"/>
                  </a:lnTo>
                  <a:lnTo>
                    <a:pt x="45520" y="365618"/>
                  </a:lnTo>
                  <a:lnTo>
                    <a:pt x="45520" y="420249"/>
                  </a:lnTo>
                  <a:lnTo>
                    <a:pt x="274418" y="420249"/>
                  </a:lnTo>
                  <a:lnTo>
                    <a:pt x="275243" y="422008"/>
                  </a:lnTo>
                  <a:lnTo>
                    <a:pt x="276321" y="423695"/>
                  </a:lnTo>
                  <a:lnTo>
                    <a:pt x="276859" y="426172"/>
                  </a:lnTo>
                  <a:lnTo>
                    <a:pt x="275243" y="427249"/>
                  </a:lnTo>
                  <a:lnTo>
                    <a:pt x="274418" y="428110"/>
                  </a:lnTo>
                  <a:lnTo>
                    <a:pt x="45520" y="428110"/>
                  </a:lnTo>
                  <a:lnTo>
                    <a:pt x="45520" y="530624"/>
                  </a:lnTo>
                  <a:lnTo>
                    <a:pt x="346289" y="530624"/>
                  </a:lnTo>
                  <a:lnTo>
                    <a:pt x="350813" y="531737"/>
                  </a:lnTo>
                  <a:lnTo>
                    <a:pt x="354151" y="536223"/>
                  </a:lnTo>
                  <a:lnTo>
                    <a:pt x="350023" y="539597"/>
                  </a:lnTo>
                  <a:lnTo>
                    <a:pt x="347833" y="545664"/>
                  </a:lnTo>
                  <a:lnTo>
                    <a:pt x="341766" y="546740"/>
                  </a:lnTo>
                  <a:lnTo>
                    <a:pt x="45520" y="546740"/>
                  </a:lnTo>
                  <a:lnTo>
                    <a:pt x="45520" y="646921"/>
                  </a:lnTo>
                  <a:lnTo>
                    <a:pt x="222219" y="646921"/>
                  </a:lnTo>
                  <a:lnTo>
                    <a:pt x="224086" y="648788"/>
                  </a:lnTo>
                  <a:lnTo>
                    <a:pt x="227820" y="651013"/>
                  </a:lnTo>
                  <a:lnTo>
                    <a:pt x="227533" y="652413"/>
                  </a:lnTo>
                  <a:lnTo>
                    <a:pt x="226635" y="656326"/>
                  </a:lnTo>
                  <a:lnTo>
                    <a:pt x="224086" y="659915"/>
                  </a:lnTo>
                  <a:lnTo>
                    <a:pt x="222219" y="663612"/>
                  </a:lnTo>
                  <a:lnTo>
                    <a:pt x="45520" y="663612"/>
                  </a:lnTo>
                  <a:lnTo>
                    <a:pt x="45520" y="797998"/>
                  </a:lnTo>
                  <a:lnTo>
                    <a:pt x="197877" y="797998"/>
                  </a:lnTo>
                  <a:lnTo>
                    <a:pt x="204368" y="800481"/>
                  </a:lnTo>
                  <a:lnTo>
                    <a:pt x="215183" y="812430"/>
                  </a:lnTo>
                  <a:lnTo>
                    <a:pt x="206370" y="816887"/>
                  </a:lnTo>
                  <a:lnTo>
                    <a:pt x="45520" y="816887"/>
                  </a:lnTo>
                  <a:lnTo>
                    <a:pt x="45520" y="936624"/>
                  </a:lnTo>
                  <a:lnTo>
                    <a:pt x="175980" y="936624"/>
                  </a:lnTo>
                  <a:lnTo>
                    <a:pt x="180504" y="941469"/>
                  </a:lnTo>
                  <a:lnTo>
                    <a:pt x="183627" y="944377"/>
                  </a:lnTo>
                  <a:lnTo>
                    <a:pt x="190987" y="953925"/>
                  </a:lnTo>
                  <a:lnTo>
                    <a:pt x="190520" y="955755"/>
                  </a:lnTo>
                  <a:lnTo>
                    <a:pt x="183663" y="963365"/>
                  </a:lnTo>
                  <a:lnTo>
                    <a:pt x="135817" y="963365"/>
                  </a:lnTo>
                  <a:lnTo>
                    <a:pt x="135347" y="963737"/>
                  </a:lnTo>
                  <a:lnTo>
                    <a:pt x="128682" y="965500"/>
                  </a:lnTo>
                  <a:lnTo>
                    <a:pt x="45520" y="965500"/>
                  </a:lnTo>
                  <a:lnTo>
                    <a:pt x="45520" y="1243735"/>
                  </a:lnTo>
                  <a:lnTo>
                    <a:pt x="162877" y="1243735"/>
                  </a:lnTo>
                  <a:lnTo>
                    <a:pt x="164241" y="1245170"/>
                  </a:lnTo>
                  <a:lnTo>
                    <a:pt x="165570" y="1246642"/>
                  </a:lnTo>
                  <a:lnTo>
                    <a:pt x="165570" y="1251452"/>
                  </a:lnTo>
                  <a:lnTo>
                    <a:pt x="164313" y="1253390"/>
                  </a:lnTo>
                  <a:lnTo>
                    <a:pt x="160998" y="1258146"/>
                  </a:lnTo>
                  <a:lnTo>
                    <a:pt x="157290" y="1261502"/>
                  </a:lnTo>
                  <a:lnTo>
                    <a:pt x="45520" y="1261502"/>
                  </a:lnTo>
                  <a:lnTo>
                    <a:pt x="45520" y="1295817"/>
                  </a:lnTo>
                  <a:lnTo>
                    <a:pt x="94488" y="1295817"/>
                  </a:lnTo>
                  <a:lnTo>
                    <a:pt x="97432" y="1299945"/>
                  </a:lnTo>
                  <a:lnTo>
                    <a:pt x="99514" y="1302206"/>
                  </a:lnTo>
                  <a:lnTo>
                    <a:pt x="96678" y="1305939"/>
                  </a:lnTo>
                  <a:lnTo>
                    <a:pt x="94272" y="1310247"/>
                  </a:lnTo>
                  <a:lnTo>
                    <a:pt x="90826" y="1313262"/>
                  </a:lnTo>
                  <a:lnTo>
                    <a:pt x="89175" y="1314662"/>
                  </a:lnTo>
                  <a:lnTo>
                    <a:pt x="45520" y="1314662"/>
                  </a:lnTo>
                  <a:lnTo>
                    <a:pt x="45520" y="1328589"/>
                  </a:lnTo>
                  <a:close/>
                </a:path>
                <a:path w="1530985" h="1329054">
                  <a:moveTo>
                    <a:pt x="45520" y="99785"/>
                  </a:moveTo>
                  <a:lnTo>
                    <a:pt x="72266" y="99785"/>
                  </a:lnTo>
                  <a:lnTo>
                    <a:pt x="67671" y="96950"/>
                  </a:lnTo>
                  <a:lnTo>
                    <a:pt x="66594" y="89771"/>
                  </a:lnTo>
                  <a:lnTo>
                    <a:pt x="72122" y="87581"/>
                  </a:lnTo>
                  <a:lnTo>
                    <a:pt x="75030" y="85894"/>
                  </a:lnTo>
                  <a:lnTo>
                    <a:pt x="76825" y="85894"/>
                  </a:lnTo>
                  <a:lnTo>
                    <a:pt x="78979" y="85212"/>
                  </a:lnTo>
                  <a:lnTo>
                    <a:pt x="45520" y="85212"/>
                  </a:lnTo>
                  <a:lnTo>
                    <a:pt x="45520" y="99785"/>
                  </a:lnTo>
                  <a:close/>
                </a:path>
                <a:path w="1530985" h="1329054">
                  <a:moveTo>
                    <a:pt x="45520" y="99929"/>
                  </a:moveTo>
                  <a:lnTo>
                    <a:pt x="84328" y="99929"/>
                  </a:lnTo>
                  <a:lnTo>
                    <a:pt x="79948" y="97201"/>
                  </a:lnTo>
                  <a:lnTo>
                    <a:pt x="72266" y="99785"/>
                  </a:lnTo>
                  <a:lnTo>
                    <a:pt x="45520" y="99785"/>
                  </a:lnTo>
                  <a:lnTo>
                    <a:pt x="45520" y="99929"/>
                  </a:lnTo>
                  <a:close/>
                </a:path>
                <a:path w="1530985" h="1329054">
                  <a:moveTo>
                    <a:pt x="86985" y="98493"/>
                  </a:moveTo>
                  <a:lnTo>
                    <a:pt x="98987" y="98444"/>
                  </a:lnTo>
                  <a:lnTo>
                    <a:pt x="87050" y="98444"/>
                  </a:lnTo>
                  <a:close/>
                </a:path>
                <a:path w="1530985" h="1329054">
                  <a:moveTo>
                    <a:pt x="45520" y="122136"/>
                  </a:moveTo>
                  <a:lnTo>
                    <a:pt x="108557" y="122136"/>
                  </a:lnTo>
                  <a:lnTo>
                    <a:pt x="99294" y="117602"/>
                  </a:lnTo>
                  <a:lnTo>
                    <a:pt x="92636" y="108944"/>
                  </a:lnTo>
                  <a:lnTo>
                    <a:pt x="86662" y="98780"/>
                  </a:lnTo>
                  <a:lnTo>
                    <a:pt x="84328" y="99929"/>
                  </a:lnTo>
                  <a:lnTo>
                    <a:pt x="45520" y="99929"/>
                  </a:lnTo>
                  <a:lnTo>
                    <a:pt x="45520" y="122136"/>
                  </a:lnTo>
                  <a:close/>
                </a:path>
                <a:path w="1530985" h="1329054">
                  <a:moveTo>
                    <a:pt x="45520" y="135357"/>
                  </a:moveTo>
                  <a:lnTo>
                    <a:pt x="151856" y="135357"/>
                  </a:lnTo>
                  <a:lnTo>
                    <a:pt x="147474" y="130582"/>
                  </a:lnTo>
                  <a:lnTo>
                    <a:pt x="142728" y="126100"/>
                  </a:lnTo>
                  <a:lnTo>
                    <a:pt x="138669" y="121006"/>
                  </a:lnTo>
                  <a:lnTo>
                    <a:pt x="136347" y="114394"/>
                  </a:lnTo>
                  <a:lnTo>
                    <a:pt x="152375" y="112501"/>
                  </a:lnTo>
                  <a:lnTo>
                    <a:pt x="117901" y="112501"/>
                  </a:lnTo>
                  <a:lnTo>
                    <a:pt x="122346" y="119922"/>
                  </a:lnTo>
                  <a:lnTo>
                    <a:pt x="108557" y="122136"/>
                  </a:lnTo>
                  <a:lnTo>
                    <a:pt x="45520" y="122136"/>
                  </a:lnTo>
                  <a:lnTo>
                    <a:pt x="45520" y="135357"/>
                  </a:lnTo>
                  <a:close/>
                </a:path>
                <a:path w="1530985" h="1329054">
                  <a:moveTo>
                    <a:pt x="45520" y="365618"/>
                  </a:moveTo>
                  <a:lnTo>
                    <a:pt x="216870" y="365618"/>
                  </a:lnTo>
                  <a:lnTo>
                    <a:pt x="206783" y="364757"/>
                  </a:lnTo>
                  <a:lnTo>
                    <a:pt x="204126" y="361634"/>
                  </a:lnTo>
                  <a:lnTo>
                    <a:pt x="205418" y="351404"/>
                  </a:lnTo>
                  <a:lnTo>
                    <a:pt x="207859" y="349358"/>
                  </a:lnTo>
                  <a:lnTo>
                    <a:pt x="45520" y="349358"/>
                  </a:lnTo>
                  <a:lnTo>
                    <a:pt x="45520" y="365618"/>
                  </a:lnTo>
                  <a:close/>
                </a:path>
                <a:path w="1530985" h="1329054">
                  <a:moveTo>
                    <a:pt x="45520" y="428110"/>
                  </a:moveTo>
                  <a:lnTo>
                    <a:pt x="274418" y="428110"/>
                  </a:lnTo>
                  <a:lnTo>
                    <a:pt x="272659" y="424700"/>
                  </a:lnTo>
                  <a:lnTo>
                    <a:pt x="271833" y="423049"/>
                  </a:lnTo>
                  <a:lnTo>
                    <a:pt x="274418" y="420249"/>
                  </a:lnTo>
                  <a:lnTo>
                    <a:pt x="45520" y="420249"/>
                  </a:lnTo>
                  <a:lnTo>
                    <a:pt x="45520" y="428110"/>
                  </a:lnTo>
                  <a:close/>
                </a:path>
                <a:path w="1530985" h="1329054">
                  <a:moveTo>
                    <a:pt x="45520" y="546740"/>
                  </a:moveTo>
                  <a:lnTo>
                    <a:pt x="341766" y="546740"/>
                  </a:lnTo>
                  <a:lnTo>
                    <a:pt x="338607" y="542182"/>
                  </a:lnTo>
                  <a:lnTo>
                    <a:pt x="337566" y="537300"/>
                  </a:lnTo>
                  <a:lnTo>
                    <a:pt x="346289" y="530624"/>
                  </a:lnTo>
                  <a:lnTo>
                    <a:pt x="45520" y="530624"/>
                  </a:lnTo>
                  <a:lnTo>
                    <a:pt x="45520" y="546740"/>
                  </a:lnTo>
                  <a:close/>
                </a:path>
                <a:path w="1530985" h="1329054">
                  <a:moveTo>
                    <a:pt x="45520" y="663612"/>
                  </a:moveTo>
                  <a:lnTo>
                    <a:pt x="222219" y="663612"/>
                  </a:lnTo>
                  <a:lnTo>
                    <a:pt x="220353" y="661746"/>
                  </a:lnTo>
                  <a:lnTo>
                    <a:pt x="216619" y="659520"/>
                  </a:lnTo>
                  <a:lnTo>
                    <a:pt x="216906" y="658120"/>
                  </a:lnTo>
                  <a:lnTo>
                    <a:pt x="217804" y="654208"/>
                  </a:lnTo>
                  <a:lnTo>
                    <a:pt x="220317" y="650618"/>
                  </a:lnTo>
                  <a:lnTo>
                    <a:pt x="222219" y="646921"/>
                  </a:lnTo>
                  <a:lnTo>
                    <a:pt x="45520" y="646921"/>
                  </a:lnTo>
                  <a:lnTo>
                    <a:pt x="45520" y="663612"/>
                  </a:lnTo>
                  <a:close/>
                </a:path>
                <a:path w="1530985" h="1329054">
                  <a:moveTo>
                    <a:pt x="45520" y="816887"/>
                  </a:moveTo>
                  <a:lnTo>
                    <a:pt x="206370" y="816887"/>
                  </a:lnTo>
                  <a:lnTo>
                    <a:pt x="199872" y="814413"/>
                  </a:lnTo>
                  <a:lnTo>
                    <a:pt x="189084" y="802451"/>
                  </a:lnTo>
                  <a:lnTo>
                    <a:pt x="197877" y="797998"/>
                  </a:lnTo>
                  <a:lnTo>
                    <a:pt x="45520" y="797998"/>
                  </a:lnTo>
                  <a:lnTo>
                    <a:pt x="45520" y="816887"/>
                  </a:lnTo>
                  <a:close/>
                </a:path>
                <a:path w="1530985" h="1329054">
                  <a:moveTo>
                    <a:pt x="135817" y="963365"/>
                  </a:moveTo>
                  <a:lnTo>
                    <a:pt x="183663" y="963365"/>
                  </a:lnTo>
                  <a:lnTo>
                    <a:pt x="179020" y="958202"/>
                  </a:lnTo>
                  <a:lnTo>
                    <a:pt x="174437" y="952861"/>
                  </a:lnTo>
                  <a:lnTo>
                    <a:pt x="172546" y="946087"/>
                  </a:lnTo>
                  <a:lnTo>
                    <a:pt x="175980" y="936624"/>
                  </a:lnTo>
                  <a:lnTo>
                    <a:pt x="45520" y="936624"/>
                  </a:lnTo>
                  <a:lnTo>
                    <a:pt x="45520" y="951367"/>
                  </a:lnTo>
                  <a:lnTo>
                    <a:pt x="128682" y="951367"/>
                  </a:lnTo>
                  <a:lnTo>
                    <a:pt x="135347" y="953137"/>
                  </a:lnTo>
                  <a:lnTo>
                    <a:pt x="142019" y="958447"/>
                  </a:lnTo>
                  <a:lnTo>
                    <a:pt x="135817" y="963365"/>
                  </a:lnTo>
                  <a:close/>
                </a:path>
                <a:path w="1530985" h="1329054">
                  <a:moveTo>
                    <a:pt x="45520" y="965500"/>
                  </a:moveTo>
                  <a:lnTo>
                    <a:pt x="128682" y="965500"/>
                  </a:lnTo>
                  <a:lnTo>
                    <a:pt x="122017" y="963737"/>
                  </a:lnTo>
                  <a:lnTo>
                    <a:pt x="115346" y="958447"/>
                  </a:lnTo>
                  <a:lnTo>
                    <a:pt x="122017" y="953137"/>
                  </a:lnTo>
                  <a:lnTo>
                    <a:pt x="128682" y="951367"/>
                  </a:lnTo>
                  <a:lnTo>
                    <a:pt x="45520" y="951367"/>
                  </a:lnTo>
                  <a:lnTo>
                    <a:pt x="45520" y="965500"/>
                  </a:lnTo>
                  <a:close/>
                </a:path>
                <a:path w="1530985" h="1329054">
                  <a:moveTo>
                    <a:pt x="45520" y="1261502"/>
                  </a:moveTo>
                  <a:lnTo>
                    <a:pt x="157290" y="1261502"/>
                  </a:lnTo>
                  <a:lnTo>
                    <a:pt x="153171" y="1261466"/>
                  </a:lnTo>
                  <a:lnTo>
                    <a:pt x="148625" y="1256046"/>
                  </a:lnTo>
                  <a:lnTo>
                    <a:pt x="147799" y="1254503"/>
                  </a:lnTo>
                  <a:lnTo>
                    <a:pt x="153687" y="1248724"/>
                  </a:lnTo>
                  <a:lnTo>
                    <a:pt x="156451" y="1244883"/>
                  </a:lnTo>
                  <a:lnTo>
                    <a:pt x="159143" y="1244883"/>
                  </a:lnTo>
                  <a:lnTo>
                    <a:pt x="162877" y="1243735"/>
                  </a:lnTo>
                  <a:lnTo>
                    <a:pt x="45520" y="1243735"/>
                  </a:lnTo>
                  <a:lnTo>
                    <a:pt x="45520" y="1261502"/>
                  </a:lnTo>
                  <a:close/>
                </a:path>
                <a:path w="1530985" h="1329054">
                  <a:moveTo>
                    <a:pt x="45520" y="1314662"/>
                  </a:moveTo>
                  <a:lnTo>
                    <a:pt x="89175" y="1314662"/>
                  </a:lnTo>
                  <a:lnTo>
                    <a:pt x="84579" y="1314626"/>
                  </a:lnTo>
                  <a:lnTo>
                    <a:pt x="81923" y="1311718"/>
                  </a:lnTo>
                  <a:lnTo>
                    <a:pt x="81851" y="1306729"/>
                  </a:lnTo>
                  <a:lnTo>
                    <a:pt x="86015" y="1301381"/>
                  </a:lnTo>
                  <a:lnTo>
                    <a:pt x="89893" y="1298509"/>
                  </a:lnTo>
                  <a:lnTo>
                    <a:pt x="94488" y="1295817"/>
                  </a:lnTo>
                  <a:lnTo>
                    <a:pt x="45520" y="1295817"/>
                  </a:lnTo>
                  <a:lnTo>
                    <a:pt x="45520" y="1314662"/>
                  </a:lnTo>
                  <a:close/>
                </a:path>
                <a:path w="1530985" h="1329054">
                  <a:moveTo>
                    <a:pt x="824367" y="1254503"/>
                  </a:moveTo>
                  <a:lnTo>
                    <a:pt x="826988" y="1251703"/>
                  </a:lnTo>
                  <a:lnTo>
                    <a:pt x="825337" y="1250806"/>
                  </a:lnTo>
                  <a:lnTo>
                    <a:pt x="823793" y="1249657"/>
                  </a:lnTo>
                  <a:lnTo>
                    <a:pt x="821460" y="1249083"/>
                  </a:lnTo>
                  <a:lnTo>
                    <a:pt x="820454" y="1250806"/>
                  </a:lnTo>
                  <a:lnTo>
                    <a:pt x="819665" y="1251703"/>
                  </a:lnTo>
                  <a:lnTo>
                    <a:pt x="822860" y="1253570"/>
                  </a:lnTo>
                  <a:lnTo>
                    <a:pt x="824367" y="1254503"/>
                  </a:lnTo>
                  <a:close/>
                </a:path>
                <a:path w="1530985" h="1329054">
                  <a:moveTo>
                    <a:pt x="6569" y="1243340"/>
                  </a:moveTo>
                  <a:lnTo>
                    <a:pt x="7826" y="1240827"/>
                  </a:lnTo>
                  <a:lnTo>
                    <a:pt x="9513" y="1238458"/>
                  </a:lnTo>
                  <a:lnTo>
                    <a:pt x="10087" y="1235802"/>
                  </a:lnTo>
                  <a:lnTo>
                    <a:pt x="10303" y="1234905"/>
                  </a:lnTo>
                  <a:lnTo>
                    <a:pt x="7826" y="1233397"/>
                  </a:lnTo>
                  <a:lnTo>
                    <a:pt x="6569" y="1232141"/>
                  </a:lnTo>
                  <a:lnTo>
                    <a:pt x="5313" y="1234617"/>
                  </a:lnTo>
                  <a:lnTo>
                    <a:pt x="3589" y="1237022"/>
                  </a:lnTo>
                  <a:lnTo>
                    <a:pt x="2800" y="1240576"/>
                  </a:lnTo>
                  <a:lnTo>
                    <a:pt x="5313" y="1242083"/>
                  </a:lnTo>
                  <a:lnTo>
                    <a:pt x="6569" y="1243340"/>
                  </a:lnTo>
                  <a:close/>
                </a:path>
                <a:path w="1530985" h="1329054">
                  <a:moveTo>
                    <a:pt x="5492" y="1262184"/>
                  </a:moveTo>
                  <a:lnTo>
                    <a:pt x="6497" y="1260461"/>
                  </a:lnTo>
                  <a:lnTo>
                    <a:pt x="7323" y="1259564"/>
                  </a:lnTo>
                  <a:lnTo>
                    <a:pt x="5708" y="1258631"/>
                  </a:lnTo>
                  <a:lnTo>
                    <a:pt x="2584" y="1256764"/>
                  </a:lnTo>
                  <a:lnTo>
                    <a:pt x="0" y="1259564"/>
                  </a:lnTo>
                  <a:lnTo>
                    <a:pt x="1615" y="1260461"/>
                  </a:lnTo>
                  <a:lnTo>
                    <a:pt x="3159" y="1261610"/>
                  </a:lnTo>
                  <a:lnTo>
                    <a:pt x="5492" y="1262184"/>
                  </a:lnTo>
                  <a:close/>
                </a:path>
                <a:path w="1530985" h="1329054">
                  <a:moveTo>
                    <a:pt x="20139" y="199105"/>
                  </a:moveTo>
                  <a:lnTo>
                    <a:pt x="21144" y="197382"/>
                  </a:lnTo>
                  <a:lnTo>
                    <a:pt x="21934" y="196485"/>
                  </a:lnTo>
                  <a:lnTo>
                    <a:pt x="20319" y="195623"/>
                  </a:lnTo>
                  <a:lnTo>
                    <a:pt x="18739" y="194439"/>
                  </a:lnTo>
                  <a:lnTo>
                    <a:pt x="16442" y="193900"/>
                  </a:lnTo>
                  <a:lnTo>
                    <a:pt x="15436" y="195623"/>
                  </a:lnTo>
                  <a:lnTo>
                    <a:pt x="14611" y="196485"/>
                  </a:lnTo>
                  <a:lnTo>
                    <a:pt x="16262" y="197382"/>
                  </a:lnTo>
                  <a:lnTo>
                    <a:pt x="17806" y="198566"/>
                  </a:lnTo>
                  <a:lnTo>
                    <a:pt x="20139" y="199105"/>
                  </a:lnTo>
                  <a:close/>
                </a:path>
                <a:path w="1530985" h="1329054">
                  <a:moveTo>
                    <a:pt x="862385" y="1328589"/>
                  </a:moveTo>
                  <a:lnTo>
                    <a:pt x="1092647" y="1328589"/>
                  </a:lnTo>
                  <a:lnTo>
                    <a:pt x="1092647" y="79039"/>
                  </a:lnTo>
                  <a:lnTo>
                    <a:pt x="862385" y="79039"/>
                  </a:lnTo>
                  <a:lnTo>
                    <a:pt x="862385" y="301403"/>
                  </a:lnTo>
                  <a:lnTo>
                    <a:pt x="1049747" y="301403"/>
                  </a:lnTo>
                  <a:lnTo>
                    <a:pt x="1052870" y="305926"/>
                  </a:lnTo>
                  <a:lnTo>
                    <a:pt x="1052978" y="307290"/>
                  </a:lnTo>
                  <a:lnTo>
                    <a:pt x="1050608" y="311956"/>
                  </a:lnTo>
                  <a:lnTo>
                    <a:pt x="1043321" y="312064"/>
                  </a:lnTo>
                  <a:lnTo>
                    <a:pt x="862385" y="312064"/>
                  </a:lnTo>
                  <a:lnTo>
                    <a:pt x="862385" y="571687"/>
                  </a:lnTo>
                  <a:lnTo>
                    <a:pt x="934149" y="571687"/>
                  </a:lnTo>
                  <a:lnTo>
                    <a:pt x="936770" y="574451"/>
                  </a:lnTo>
                  <a:lnTo>
                    <a:pt x="935118" y="575348"/>
                  </a:lnTo>
                  <a:lnTo>
                    <a:pt x="933575" y="576533"/>
                  </a:lnTo>
                  <a:lnTo>
                    <a:pt x="931241" y="577071"/>
                  </a:lnTo>
                  <a:lnTo>
                    <a:pt x="862385" y="577071"/>
                  </a:lnTo>
                  <a:lnTo>
                    <a:pt x="862385" y="1064622"/>
                  </a:lnTo>
                  <a:lnTo>
                    <a:pt x="1014708" y="1064622"/>
                  </a:lnTo>
                  <a:lnTo>
                    <a:pt x="1015965" y="1067099"/>
                  </a:lnTo>
                  <a:lnTo>
                    <a:pt x="1017652" y="1069468"/>
                  </a:lnTo>
                  <a:lnTo>
                    <a:pt x="1018478" y="1073022"/>
                  </a:lnTo>
                  <a:lnTo>
                    <a:pt x="1015965" y="1074565"/>
                  </a:lnTo>
                  <a:lnTo>
                    <a:pt x="1014708" y="1075785"/>
                  </a:lnTo>
                  <a:lnTo>
                    <a:pt x="862385" y="1075785"/>
                  </a:lnTo>
                  <a:lnTo>
                    <a:pt x="862385" y="1328589"/>
                  </a:lnTo>
                  <a:close/>
                </a:path>
                <a:path w="1530985" h="1329054">
                  <a:moveTo>
                    <a:pt x="862385" y="312064"/>
                  </a:moveTo>
                  <a:lnTo>
                    <a:pt x="1043321" y="312064"/>
                  </a:lnTo>
                  <a:lnTo>
                    <a:pt x="1040592" y="308151"/>
                  </a:lnTo>
                  <a:lnTo>
                    <a:pt x="1040197" y="307541"/>
                  </a:lnTo>
                  <a:lnTo>
                    <a:pt x="1040252" y="307290"/>
                  </a:lnTo>
                  <a:lnTo>
                    <a:pt x="1040377" y="305495"/>
                  </a:lnTo>
                  <a:lnTo>
                    <a:pt x="1042531" y="301547"/>
                  </a:lnTo>
                  <a:lnTo>
                    <a:pt x="1049747" y="301403"/>
                  </a:lnTo>
                  <a:lnTo>
                    <a:pt x="862385" y="301403"/>
                  </a:lnTo>
                  <a:lnTo>
                    <a:pt x="862385" y="312064"/>
                  </a:lnTo>
                  <a:close/>
                </a:path>
                <a:path w="1530985" h="1329054">
                  <a:moveTo>
                    <a:pt x="862385" y="577071"/>
                  </a:moveTo>
                  <a:lnTo>
                    <a:pt x="931241" y="577071"/>
                  </a:lnTo>
                  <a:lnTo>
                    <a:pt x="930236" y="575348"/>
                  </a:lnTo>
                  <a:lnTo>
                    <a:pt x="929446" y="574451"/>
                  </a:lnTo>
                  <a:lnTo>
                    <a:pt x="934149" y="571687"/>
                  </a:lnTo>
                  <a:lnTo>
                    <a:pt x="862385" y="571687"/>
                  </a:lnTo>
                  <a:lnTo>
                    <a:pt x="862385" y="577071"/>
                  </a:lnTo>
                  <a:close/>
                </a:path>
                <a:path w="1530985" h="1329054">
                  <a:moveTo>
                    <a:pt x="862385" y="1075785"/>
                  </a:moveTo>
                  <a:lnTo>
                    <a:pt x="1014708" y="1075785"/>
                  </a:lnTo>
                  <a:lnTo>
                    <a:pt x="1011980" y="1070940"/>
                  </a:lnTo>
                  <a:lnTo>
                    <a:pt x="1010688" y="1068571"/>
                  </a:lnTo>
                  <a:lnTo>
                    <a:pt x="1014708" y="1064622"/>
                  </a:lnTo>
                  <a:lnTo>
                    <a:pt x="862385" y="1064622"/>
                  </a:lnTo>
                  <a:lnTo>
                    <a:pt x="862385" y="1075785"/>
                  </a:lnTo>
                  <a:close/>
                </a:path>
                <a:path w="1530985" h="1329054">
                  <a:moveTo>
                    <a:pt x="1232477" y="1328589"/>
                  </a:moveTo>
                  <a:lnTo>
                    <a:pt x="1453333" y="1328589"/>
                  </a:lnTo>
                  <a:lnTo>
                    <a:pt x="1453333" y="0"/>
                  </a:lnTo>
                  <a:lnTo>
                    <a:pt x="1232477" y="0"/>
                  </a:lnTo>
                  <a:lnTo>
                    <a:pt x="1232477" y="81767"/>
                  </a:lnTo>
                  <a:lnTo>
                    <a:pt x="1275234" y="81767"/>
                  </a:lnTo>
                  <a:lnTo>
                    <a:pt x="1276490" y="84243"/>
                  </a:lnTo>
                  <a:lnTo>
                    <a:pt x="1278177" y="86612"/>
                  </a:lnTo>
                  <a:lnTo>
                    <a:pt x="1279003" y="90166"/>
                  </a:lnTo>
                  <a:lnTo>
                    <a:pt x="1276490" y="91673"/>
                  </a:lnTo>
                  <a:lnTo>
                    <a:pt x="1275234" y="92930"/>
                  </a:lnTo>
                  <a:lnTo>
                    <a:pt x="1232477" y="92930"/>
                  </a:lnTo>
                  <a:lnTo>
                    <a:pt x="1232477" y="239701"/>
                  </a:lnTo>
                  <a:lnTo>
                    <a:pt x="1341576" y="239701"/>
                  </a:lnTo>
                  <a:lnTo>
                    <a:pt x="1343946" y="241029"/>
                  </a:lnTo>
                  <a:lnTo>
                    <a:pt x="1348864" y="243685"/>
                  </a:lnTo>
                  <a:lnTo>
                    <a:pt x="1347608" y="244942"/>
                  </a:lnTo>
                  <a:lnTo>
                    <a:pt x="1346100" y="247383"/>
                  </a:lnTo>
                  <a:lnTo>
                    <a:pt x="1232477" y="247383"/>
                  </a:lnTo>
                  <a:lnTo>
                    <a:pt x="1232477" y="430120"/>
                  </a:lnTo>
                  <a:lnTo>
                    <a:pt x="1377656" y="430120"/>
                  </a:lnTo>
                  <a:lnTo>
                    <a:pt x="1379989" y="430694"/>
                  </a:lnTo>
                  <a:lnTo>
                    <a:pt x="1381569" y="431843"/>
                  </a:lnTo>
                  <a:lnTo>
                    <a:pt x="1383184" y="432740"/>
                  </a:lnTo>
                  <a:lnTo>
                    <a:pt x="1382359" y="433602"/>
                  </a:lnTo>
                  <a:lnTo>
                    <a:pt x="1381389" y="435325"/>
                  </a:lnTo>
                  <a:lnTo>
                    <a:pt x="1232477" y="435325"/>
                  </a:lnTo>
                  <a:lnTo>
                    <a:pt x="1232477" y="467988"/>
                  </a:lnTo>
                  <a:lnTo>
                    <a:pt x="1437968" y="467988"/>
                  </a:lnTo>
                  <a:lnTo>
                    <a:pt x="1442558" y="473032"/>
                  </a:lnTo>
                  <a:lnTo>
                    <a:pt x="1447337" y="477972"/>
                  </a:lnTo>
                  <a:lnTo>
                    <a:pt x="1449316" y="483914"/>
                  </a:lnTo>
                  <a:lnTo>
                    <a:pt x="1445506" y="491966"/>
                  </a:lnTo>
                  <a:lnTo>
                    <a:pt x="1232477" y="491966"/>
                  </a:lnTo>
                  <a:lnTo>
                    <a:pt x="1232477" y="501155"/>
                  </a:lnTo>
                  <a:lnTo>
                    <a:pt x="1328688" y="501155"/>
                  </a:lnTo>
                  <a:lnTo>
                    <a:pt x="1336774" y="508693"/>
                  </a:lnTo>
                  <a:lnTo>
                    <a:pt x="1424505" y="508693"/>
                  </a:lnTo>
                  <a:lnTo>
                    <a:pt x="1427090" y="511492"/>
                  </a:lnTo>
                  <a:lnTo>
                    <a:pt x="1425474" y="512354"/>
                  </a:lnTo>
                  <a:lnTo>
                    <a:pt x="1423895" y="513538"/>
                  </a:lnTo>
                  <a:lnTo>
                    <a:pt x="1421597" y="514077"/>
                  </a:lnTo>
                  <a:lnTo>
                    <a:pt x="1335378" y="514077"/>
                  </a:lnTo>
                  <a:lnTo>
                    <a:pt x="1333858" y="515058"/>
                  </a:lnTo>
                  <a:lnTo>
                    <a:pt x="1328276" y="516338"/>
                  </a:lnTo>
                  <a:lnTo>
                    <a:pt x="1232477" y="516338"/>
                  </a:lnTo>
                  <a:lnTo>
                    <a:pt x="1232477" y="530373"/>
                  </a:lnTo>
                  <a:lnTo>
                    <a:pt x="1385661" y="530373"/>
                  </a:lnTo>
                  <a:lnTo>
                    <a:pt x="1389251" y="531162"/>
                  </a:lnTo>
                  <a:lnTo>
                    <a:pt x="1391657" y="532849"/>
                  </a:lnTo>
                  <a:lnTo>
                    <a:pt x="1394170" y="534070"/>
                  </a:lnTo>
                  <a:lnTo>
                    <a:pt x="1392913" y="535326"/>
                  </a:lnTo>
                  <a:lnTo>
                    <a:pt x="1391405" y="537803"/>
                  </a:lnTo>
                  <a:lnTo>
                    <a:pt x="1232477" y="537803"/>
                  </a:lnTo>
                  <a:lnTo>
                    <a:pt x="1232477" y="595485"/>
                  </a:lnTo>
                  <a:lnTo>
                    <a:pt x="1267874" y="595485"/>
                  </a:lnTo>
                  <a:lnTo>
                    <a:pt x="1270208" y="596059"/>
                  </a:lnTo>
                  <a:lnTo>
                    <a:pt x="1271787" y="597208"/>
                  </a:lnTo>
                  <a:lnTo>
                    <a:pt x="1273403" y="598105"/>
                  </a:lnTo>
                  <a:lnTo>
                    <a:pt x="1270818" y="600905"/>
                  </a:lnTo>
                  <a:lnTo>
                    <a:pt x="1232477" y="600905"/>
                  </a:lnTo>
                  <a:lnTo>
                    <a:pt x="1232477" y="618924"/>
                  </a:lnTo>
                  <a:lnTo>
                    <a:pt x="1439116" y="618924"/>
                  </a:lnTo>
                  <a:lnTo>
                    <a:pt x="1440122" y="619965"/>
                  </a:lnTo>
                  <a:lnTo>
                    <a:pt x="1440911" y="620862"/>
                  </a:lnTo>
                  <a:lnTo>
                    <a:pt x="1441737" y="621723"/>
                  </a:lnTo>
                  <a:lnTo>
                    <a:pt x="1440122" y="622585"/>
                  </a:lnTo>
                  <a:lnTo>
                    <a:pt x="1438542" y="623769"/>
                  </a:lnTo>
                  <a:lnTo>
                    <a:pt x="1436819" y="624164"/>
                  </a:lnTo>
                  <a:lnTo>
                    <a:pt x="1436208" y="624344"/>
                  </a:lnTo>
                  <a:lnTo>
                    <a:pt x="1232477" y="624344"/>
                  </a:lnTo>
                  <a:lnTo>
                    <a:pt x="1232477" y="634681"/>
                  </a:lnTo>
                  <a:lnTo>
                    <a:pt x="1410755" y="634681"/>
                  </a:lnTo>
                  <a:lnTo>
                    <a:pt x="1414094" y="640496"/>
                  </a:lnTo>
                  <a:lnTo>
                    <a:pt x="1411689" y="646957"/>
                  </a:lnTo>
                  <a:lnTo>
                    <a:pt x="1412658" y="653777"/>
                  </a:lnTo>
                  <a:lnTo>
                    <a:pt x="1407668" y="655536"/>
                  </a:lnTo>
                  <a:lnTo>
                    <a:pt x="1406627" y="663253"/>
                  </a:lnTo>
                  <a:lnTo>
                    <a:pt x="1399555" y="663863"/>
                  </a:lnTo>
                  <a:lnTo>
                    <a:pt x="1232477" y="663863"/>
                  </a:lnTo>
                  <a:lnTo>
                    <a:pt x="1232477" y="674237"/>
                  </a:lnTo>
                  <a:lnTo>
                    <a:pt x="1396001" y="674237"/>
                  </a:lnTo>
                  <a:lnTo>
                    <a:pt x="1397006" y="675996"/>
                  </a:lnTo>
                  <a:lnTo>
                    <a:pt x="1397831" y="676857"/>
                  </a:lnTo>
                  <a:lnTo>
                    <a:pt x="1394636" y="678724"/>
                  </a:lnTo>
                  <a:lnTo>
                    <a:pt x="1393093" y="679657"/>
                  </a:lnTo>
                  <a:lnTo>
                    <a:pt x="1232477" y="679657"/>
                  </a:lnTo>
                  <a:lnTo>
                    <a:pt x="1232477" y="841217"/>
                  </a:lnTo>
                  <a:lnTo>
                    <a:pt x="1433839" y="841217"/>
                  </a:lnTo>
                  <a:lnTo>
                    <a:pt x="1435096" y="842473"/>
                  </a:lnTo>
                  <a:lnTo>
                    <a:pt x="1437573" y="843981"/>
                  </a:lnTo>
                  <a:lnTo>
                    <a:pt x="1436783" y="847534"/>
                  </a:lnTo>
                  <a:lnTo>
                    <a:pt x="1435096" y="849939"/>
                  </a:lnTo>
                  <a:lnTo>
                    <a:pt x="1433839" y="852416"/>
                  </a:lnTo>
                  <a:lnTo>
                    <a:pt x="1232477" y="852416"/>
                  </a:lnTo>
                  <a:lnTo>
                    <a:pt x="1232477" y="865050"/>
                  </a:lnTo>
                  <a:lnTo>
                    <a:pt x="1333032" y="865050"/>
                  </a:lnTo>
                  <a:lnTo>
                    <a:pt x="1339566" y="869860"/>
                  </a:lnTo>
                  <a:lnTo>
                    <a:pt x="1339422" y="880952"/>
                  </a:lnTo>
                  <a:lnTo>
                    <a:pt x="1333643" y="884039"/>
                  </a:lnTo>
                  <a:lnTo>
                    <a:pt x="1332673" y="884577"/>
                  </a:lnTo>
                  <a:lnTo>
                    <a:pt x="1232477" y="884577"/>
                  </a:lnTo>
                  <a:lnTo>
                    <a:pt x="1232477" y="892007"/>
                  </a:lnTo>
                  <a:lnTo>
                    <a:pt x="1314113" y="892007"/>
                  </a:lnTo>
                  <a:lnTo>
                    <a:pt x="1321329" y="892151"/>
                  </a:lnTo>
                  <a:lnTo>
                    <a:pt x="1323385" y="895920"/>
                  </a:lnTo>
                  <a:lnTo>
                    <a:pt x="1323490" y="897355"/>
                  </a:lnTo>
                  <a:lnTo>
                    <a:pt x="1323607" y="897894"/>
                  </a:lnTo>
                  <a:lnTo>
                    <a:pt x="1323612" y="898217"/>
                  </a:lnTo>
                  <a:lnTo>
                    <a:pt x="1320503" y="902668"/>
                  </a:lnTo>
                  <a:lnTo>
                    <a:pt x="1232477" y="902668"/>
                  </a:lnTo>
                  <a:lnTo>
                    <a:pt x="1232477" y="1328589"/>
                  </a:lnTo>
                  <a:close/>
                </a:path>
                <a:path w="1530985" h="1329054">
                  <a:moveTo>
                    <a:pt x="1232477" y="92930"/>
                  </a:moveTo>
                  <a:lnTo>
                    <a:pt x="1275234" y="92930"/>
                  </a:lnTo>
                  <a:lnTo>
                    <a:pt x="1273905" y="90489"/>
                  </a:lnTo>
                  <a:lnTo>
                    <a:pt x="1271213" y="85715"/>
                  </a:lnTo>
                  <a:lnTo>
                    <a:pt x="1275234" y="81767"/>
                  </a:lnTo>
                  <a:lnTo>
                    <a:pt x="1232477" y="81767"/>
                  </a:lnTo>
                  <a:lnTo>
                    <a:pt x="1232477" y="92930"/>
                  </a:lnTo>
                  <a:close/>
                </a:path>
                <a:path w="1530985" h="1329054">
                  <a:moveTo>
                    <a:pt x="1232477" y="247383"/>
                  </a:moveTo>
                  <a:lnTo>
                    <a:pt x="1346100" y="247383"/>
                  </a:lnTo>
                  <a:lnTo>
                    <a:pt x="1345166" y="247203"/>
                  </a:lnTo>
                  <a:lnTo>
                    <a:pt x="1342474" y="246593"/>
                  </a:lnTo>
                  <a:lnTo>
                    <a:pt x="1340069" y="244942"/>
                  </a:lnTo>
                  <a:lnTo>
                    <a:pt x="1337556" y="243685"/>
                  </a:lnTo>
                  <a:lnTo>
                    <a:pt x="1338812" y="242465"/>
                  </a:lnTo>
                  <a:lnTo>
                    <a:pt x="1341576" y="239701"/>
                  </a:lnTo>
                  <a:lnTo>
                    <a:pt x="1232477" y="239701"/>
                  </a:lnTo>
                  <a:lnTo>
                    <a:pt x="1232477" y="247383"/>
                  </a:lnTo>
                  <a:close/>
                </a:path>
                <a:path w="1530985" h="1329054">
                  <a:moveTo>
                    <a:pt x="1232477" y="435325"/>
                  </a:moveTo>
                  <a:lnTo>
                    <a:pt x="1381389" y="435325"/>
                  </a:lnTo>
                  <a:lnTo>
                    <a:pt x="1379056" y="434786"/>
                  </a:lnTo>
                  <a:lnTo>
                    <a:pt x="1377476" y="433602"/>
                  </a:lnTo>
                  <a:lnTo>
                    <a:pt x="1375861" y="432740"/>
                  </a:lnTo>
                  <a:lnTo>
                    <a:pt x="1376686" y="431843"/>
                  </a:lnTo>
                  <a:lnTo>
                    <a:pt x="1377656" y="430120"/>
                  </a:lnTo>
                  <a:lnTo>
                    <a:pt x="1232477" y="430120"/>
                  </a:lnTo>
                  <a:lnTo>
                    <a:pt x="1232477" y="435325"/>
                  </a:lnTo>
                  <a:close/>
                </a:path>
                <a:path w="1530985" h="1329054">
                  <a:moveTo>
                    <a:pt x="1232477" y="491966"/>
                  </a:moveTo>
                  <a:lnTo>
                    <a:pt x="1445506" y="491966"/>
                  </a:lnTo>
                  <a:lnTo>
                    <a:pt x="1440916" y="486922"/>
                  </a:lnTo>
                  <a:lnTo>
                    <a:pt x="1436137" y="481983"/>
                  </a:lnTo>
                  <a:lnTo>
                    <a:pt x="1434158" y="476041"/>
                  </a:lnTo>
                  <a:lnTo>
                    <a:pt x="1437968" y="467988"/>
                  </a:lnTo>
                  <a:lnTo>
                    <a:pt x="1232477" y="467988"/>
                  </a:lnTo>
                  <a:lnTo>
                    <a:pt x="1232477" y="491966"/>
                  </a:lnTo>
                  <a:close/>
                </a:path>
                <a:path w="1530985" h="1329054">
                  <a:moveTo>
                    <a:pt x="1232477" y="516338"/>
                  </a:moveTo>
                  <a:lnTo>
                    <a:pt x="1328276" y="516338"/>
                  </a:lnTo>
                  <a:lnTo>
                    <a:pt x="1322801" y="515195"/>
                  </a:lnTo>
                  <a:lnTo>
                    <a:pt x="1317380" y="511636"/>
                  </a:lnTo>
                  <a:lnTo>
                    <a:pt x="1321473" y="508082"/>
                  </a:lnTo>
                  <a:lnTo>
                    <a:pt x="1323770" y="502196"/>
                  </a:lnTo>
                  <a:lnTo>
                    <a:pt x="1328688" y="501155"/>
                  </a:lnTo>
                  <a:lnTo>
                    <a:pt x="1232477" y="501155"/>
                  </a:lnTo>
                  <a:lnTo>
                    <a:pt x="1232477" y="516338"/>
                  </a:lnTo>
                  <a:close/>
                </a:path>
                <a:path w="1530985" h="1329054">
                  <a:moveTo>
                    <a:pt x="1335378" y="514077"/>
                  </a:moveTo>
                  <a:lnTo>
                    <a:pt x="1421597" y="514077"/>
                  </a:lnTo>
                  <a:lnTo>
                    <a:pt x="1420592" y="512354"/>
                  </a:lnTo>
                  <a:lnTo>
                    <a:pt x="1419766" y="511492"/>
                  </a:lnTo>
                  <a:lnTo>
                    <a:pt x="1424505" y="508693"/>
                  </a:lnTo>
                  <a:lnTo>
                    <a:pt x="1336774" y="508693"/>
                  </a:lnTo>
                  <a:lnTo>
                    <a:pt x="1339602" y="511349"/>
                  </a:lnTo>
                  <a:lnTo>
                    <a:pt x="1335378" y="514077"/>
                  </a:lnTo>
                  <a:close/>
                </a:path>
                <a:path w="1530985" h="1329054">
                  <a:moveTo>
                    <a:pt x="1232477" y="537803"/>
                  </a:moveTo>
                  <a:lnTo>
                    <a:pt x="1391405" y="537803"/>
                  </a:lnTo>
                  <a:lnTo>
                    <a:pt x="1387780" y="537013"/>
                  </a:lnTo>
                  <a:lnTo>
                    <a:pt x="1385374" y="535326"/>
                  </a:lnTo>
                  <a:lnTo>
                    <a:pt x="1382861" y="534106"/>
                  </a:lnTo>
                  <a:lnTo>
                    <a:pt x="1384118" y="532849"/>
                  </a:lnTo>
                  <a:lnTo>
                    <a:pt x="1385661" y="530373"/>
                  </a:lnTo>
                  <a:lnTo>
                    <a:pt x="1232477" y="530373"/>
                  </a:lnTo>
                  <a:lnTo>
                    <a:pt x="1232477" y="537803"/>
                  </a:lnTo>
                  <a:close/>
                </a:path>
                <a:path w="1530985" h="1329054">
                  <a:moveTo>
                    <a:pt x="1232477" y="600905"/>
                  </a:moveTo>
                  <a:lnTo>
                    <a:pt x="1270818" y="600905"/>
                  </a:lnTo>
                  <a:lnTo>
                    <a:pt x="1267695" y="599038"/>
                  </a:lnTo>
                  <a:lnTo>
                    <a:pt x="1266079" y="598105"/>
                  </a:lnTo>
                  <a:lnTo>
                    <a:pt x="1266905" y="597208"/>
                  </a:lnTo>
                  <a:lnTo>
                    <a:pt x="1267874" y="595485"/>
                  </a:lnTo>
                  <a:lnTo>
                    <a:pt x="1232477" y="595485"/>
                  </a:lnTo>
                  <a:lnTo>
                    <a:pt x="1232477" y="600905"/>
                  </a:lnTo>
                  <a:close/>
                </a:path>
                <a:path w="1530985" h="1329054">
                  <a:moveTo>
                    <a:pt x="1232477" y="624344"/>
                  </a:moveTo>
                  <a:lnTo>
                    <a:pt x="1436208" y="624344"/>
                  </a:lnTo>
                  <a:lnTo>
                    <a:pt x="1435239" y="622585"/>
                  </a:lnTo>
                  <a:lnTo>
                    <a:pt x="1434413" y="621723"/>
                  </a:lnTo>
                  <a:lnTo>
                    <a:pt x="1439116" y="618924"/>
                  </a:lnTo>
                  <a:lnTo>
                    <a:pt x="1232477" y="618924"/>
                  </a:lnTo>
                  <a:lnTo>
                    <a:pt x="1232477" y="624344"/>
                  </a:lnTo>
                  <a:close/>
                </a:path>
                <a:path w="1530985" h="1329054">
                  <a:moveTo>
                    <a:pt x="1232477" y="663863"/>
                  </a:moveTo>
                  <a:lnTo>
                    <a:pt x="1399555" y="663863"/>
                  </a:lnTo>
                  <a:lnTo>
                    <a:pt x="1396216" y="658084"/>
                  </a:lnTo>
                  <a:lnTo>
                    <a:pt x="1398585" y="651623"/>
                  </a:lnTo>
                  <a:lnTo>
                    <a:pt x="1397616" y="644803"/>
                  </a:lnTo>
                  <a:lnTo>
                    <a:pt x="1402642" y="643009"/>
                  </a:lnTo>
                  <a:lnTo>
                    <a:pt x="1403647" y="635327"/>
                  </a:lnTo>
                  <a:lnTo>
                    <a:pt x="1410755" y="634681"/>
                  </a:lnTo>
                  <a:lnTo>
                    <a:pt x="1232477" y="634681"/>
                  </a:lnTo>
                  <a:lnTo>
                    <a:pt x="1232477" y="663863"/>
                  </a:lnTo>
                  <a:close/>
                </a:path>
                <a:path w="1530985" h="1329054">
                  <a:moveTo>
                    <a:pt x="1232477" y="679657"/>
                  </a:moveTo>
                  <a:lnTo>
                    <a:pt x="1393093" y="679657"/>
                  </a:lnTo>
                  <a:lnTo>
                    <a:pt x="1392123" y="678580"/>
                  </a:lnTo>
                  <a:lnTo>
                    <a:pt x="1391298" y="677718"/>
                  </a:lnTo>
                  <a:lnTo>
                    <a:pt x="1390508" y="676857"/>
                  </a:lnTo>
                  <a:lnTo>
                    <a:pt x="1392123" y="675996"/>
                  </a:lnTo>
                  <a:lnTo>
                    <a:pt x="1393703" y="674811"/>
                  </a:lnTo>
                  <a:lnTo>
                    <a:pt x="1396001" y="674237"/>
                  </a:lnTo>
                  <a:lnTo>
                    <a:pt x="1232477" y="674237"/>
                  </a:lnTo>
                  <a:lnTo>
                    <a:pt x="1232477" y="679657"/>
                  </a:lnTo>
                  <a:close/>
                </a:path>
                <a:path w="1530985" h="1329054">
                  <a:moveTo>
                    <a:pt x="1232477" y="852416"/>
                  </a:moveTo>
                  <a:lnTo>
                    <a:pt x="1433839" y="852416"/>
                  </a:lnTo>
                  <a:lnTo>
                    <a:pt x="1432583" y="851159"/>
                  </a:lnTo>
                  <a:lnTo>
                    <a:pt x="1431326" y="849939"/>
                  </a:lnTo>
                  <a:lnTo>
                    <a:pt x="1429818" y="848431"/>
                  </a:lnTo>
                  <a:lnTo>
                    <a:pt x="1433839" y="841217"/>
                  </a:lnTo>
                  <a:lnTo>
                    <a:pt x="1232477" y="841217"/>
                  </a:lnTo>
                  <a:lnTo>
                    <a:pt x="1232477" y="852416"/>
                  </a:lnTo>
                  <a:close/>
                </a:path>
                <a:path w="1530985" h="1329054">
                  <a:moveTo>
                    <a:pt x="1331381" y="865445"/>
                  </a:moveTo>
                  <a:lnTo>
                    <a:pt x="1333032" y="865050"/>
                  </a:lnTo>
                  <a:lnTo>
                    <a:pt x="1232477" y="865050"/>
                  </a:lnTo>
                  <a:lnTo>
                    <a:pt x="1232477" y="865338"/>
                  </a:lnTo>
                  <a:lnTo>
                    <a:pt x="1330089" y="865338"/>
                  </a:lnTo>
                  <a:lnTo>
                    <a:pt x="1331381" y="865445"/>
                  </a:lnTo>
                  <a:close/>
                </a:path>
                <a:path w="1530985" h="1329054">
                  <a:moveTo>
                    <a:pt x="1232477" y="884577"/>
                  </a:moveTo>
                  <a:lnTo>
                    <a:pt x="1332673" y="884577"/>
                  </a:lnTo>
                  <a:lnTo>
                    <a:pt x="1330735" y="884433"/>
                  </a:lnTo>
                  <a:lnTo>
                    <a:pt x="1324201" y="879624"/>
                  </a:lnTo>
                  <a:lnTo>
                    <a:pt x="1324416" y="868604"/>
                  </a:lnTo>
                  <a:lnTo>
                    <a:pt x="1330089" y="865338"/>
                  </a:lnTo>
                  <a:lnTo>
                    <a:pt x="1232477" y="865338"/>
                  </a:lnTo>
                  <a:lnTo>
                    <a:pt x="1232477" y="884577"/>
                  </a:lnTo>
                  <a:close/>
                </a:path>
                <a:path w="1530985" h="1329054">
                  <a:moveTo>
                    <a:pt x="1232477" y="902668"/>
                  </a:moveTo>
                  <a:lnTo>
                    <a:pt x="1320503" y="902668"/>
                  </a:lnTo>
                  <a:lnTo>
                    <a:pt x="1313251" y="902560"/>
                  </a:lnTo>
                  <a:lnTo>
                    <a:pt x="1311046" y="898217"/>
                  </a:lnTo>
                  <a:lnTo>
                    <a:pt x="1311005" y="896458"/>
                  </a:lnTo>
                  <a:lnTo>
                    <a:pt x="1314113" y="892007"/>
                  </a:lnTo>
                  <a:lnTo>
                    <a:pt x="1232477" y="892007"/>
                  </a:lnTo>
                  <a:lnTo>
                    <a:pt x="1232477" y="894735"/>
                  </a:lnTo>
                  <a:lnTo>
                    <a:pt x="1249637" y="894735"/>
                  </a:lnTo>
                  <a:lnTo>
                    <a:pt x="1250642" y="896458"/>
                  </a:lnTo>
                  <a:lnTo>
                    <a:pt x="1251468" y="897355"/>
                  </a:lnTo>
                  <a:lnTo>
                    <a:pt x="1248273" y="899222"/>
                  </a:lnTo>
                  <a:lnTo>
                    <a:pt x="1246729" y="900155"/>
                  </a:lnTo>
                  <a:lnTo>
                    <a:pt x="1232477" y="900155"/>
                  </a:lnTo>
                  <a:lnTo>
                    <a:pt x="1232477" y="902668"/>
                  </a:lnTo>
                  <a:close/>
                </a:path>
                <a:path w="1530985" h="1329054">
                  <a:moveTo>
                    <a:pt x="1232477" y="900155"/>
                  </a:moveTo>
                  <a:lnTo>
                    <a:pt x="1246729" y="900155"/>
                  </a:lnTo>
                  <a:lnTo>
                    <a:pt x="1245760" y="899078"/>
                  </a:lnTo>
                  <a:lnTo>
                    <a:pt x="1244144" y="897355"/>
                  </a:lnTo>
                  <a:lnTo>
                    <a:pt x="1245760" y="896458"/>
                  </a:lnTo>
                  <a:lnTo>
                    <a:pt x="1247339" y="895273"/>
                  </a:lnTo>
                  <a:lnTo>
                    <a:pt x="1249637" y="894735"/>
                  </a:lnTo>
                  <a:lnTo>
                    <a:pt x="1232477" y="894735"/>
                  </a:lnTo>
                  <a:lnTo>
                    <a:pt x="1232477" y="900155"/>
                  </a:lnTo>
                  <a:close/>
                </a:path>
                <a:path w="1530985" h="1329054">
                  <a:moveTo>
                    <a:pt x="1196577" y="1043014"/>
                  </a:moveTo>
                  <a:lnTo>
                    <a:pt x="1197367" y="1042153"/>
                  </a:lnTo>
                  <a:lnTo>
                    <a:pt x="1198982" y="1041076"/>
                  </a:lnTo>
                  <a:lnTo>
                    <a:pt x="1198839" y="1040430"/>
                  </a:lnTo>
                  <a:lnTo>
                    <a:pt x="1198480" y="1038563"/>
                  </a:lnTo>
                  <a:lnTo>
                    <a:pt x="1197367" y="1036876"/>
                  </a:lnTo>
                  <a:lnTo>
                    <a:pt x="1196577" y="1035153"/>
                  </a:lnTo>
                  <a:lnTo>
                    <a:pt x="1194926" y="1036876"/>
                  </a:lnTo>
                  <a:lnTo>
                    <a:pt x="1193956" y="1037953"/>
                  </a:lnTo>
                  <a:lnTo>
                    <a:pt x="1196577" y="1043014"/>
                  </a:lnTo>
                  <a:close/>
                </a:path>
                <a:path w="1530985" h="1329054">
                  <a:moveTo>
                    <a:pt x="1094119" y="50826"/>
                  </a:moveTo>
                  <a:lnTo>
                    <a:pt x="1095093" y="48887"/>
                  </a:lnTo>
                  <a:lnTo>
                    <a:pt x="1095878" y="47380"/>
                  </a:lnTo>
                  <a:lnTo>
                    <a:pt x="1096704" y="45729"/>
                  </a:lnTo>
                  <a:lnTo>
                    <a:pt x="1094119" y="42929"/>
                  </a:lnTo>
                  <a:lnTo>
                    <a:pt x="1093293" y="44688"/>
                  </a:lnTo>
                  <a:lnTo>
                    <a:pt x="1092180" y="46375"/>
                  </a:lnTo>
                  <a:lnTo>
                    <a:pt x="1091678" y="48887"/>
                  </a:lnTo>
                  <a:lnTo>
                    <a:pt x="1093293" y="49928"/>
                  </a:lnTo>
                  <a:lnTo>
                    <a:pt x="1094119" y="50826"/>
                  </a:lnTo>
                  <a:close/>
                </a:path>
                <a:path w="1530985" h="1329054">
                  <a:moveTo>
                    <a:pt x="1191084" y="388088"/>
                  </a:moveTo>
                  <a:lnTo>
                    <a:pt x="1192090" y="386365"/>
                  </a:lnTo>
                  <a:lnTo>
                    <a:pt x="1192915" y="385468"/>
                  </a:lnTo>
                  <a:lnTo>
                    <a:pt x="1188176" y="382704"/>
                  </a:lnTo>
                  <a:lnTo>
                    <a:pt x="1185592" y="385468"/>
                  </a:lnTo>
                  <a:lnTo>
                    <a:pt x="1187207" y="386365"/>
                  </a:lnTo>
                  <a:lnTo>
                    <a:pt x="1188787" y="387514"/>
                  </a:lnTo>
                  <a:lnTo>
                    <a:pt x="1191084" y="388088"/>
                  </a:lnTo>
                  <a:close/>
                </a:path>
                <a:path w="1530985" h="1329054">
                  <a:moveTo>
                    <a:pt x="1174247" y="508621"/>
                  </a:moveTo>
                  <a:lnTo>
                    <a:pt x="1183617" y="506718"/>
                  </a:lnTo>
                  <a:lnTo>
                    <a:pt x="1186058" y="504672"/>
                  </a:lnTo>
                  <a:lnTo>
                    <a:pt x="1185650" y="499575"/>
                  </a:lnTo>
                  <a:lnTo>
                    <a:pt x="1185233" y="493832"/>
                  </a:lnTo>
                  <a:lnTo>
                    <a:pt x="1182325" y="490925"/>
                  </a:lnTo>
                  <a:lnTo>
                    <a:pt x="1172811" y="492361"/>
                  </a:lnTo>
                  <a:lnTo>
                    <a:pt x="1170945" y="494981"/>
                  </a:lnTo>
                  <a:lnTo>
                    <a:pt x="1170980" y="505534"/>
                  </a:lnTo>
                  <a:lnTo>
                    <a:pt x="1174247" y="508621"/>
                  </a:lnTo>
                  <a:close/>
                </a:path>
                <a:path w="1530985" h="1329054">
                  <a:moveTo>
                    <a:pt x="1218404" y="333959"/>
                  </a:moveTo>
                  <a:lnTo>
                    <a:pt x="1219984" y="333062"/>
                  </a:lnTo>
                  <a:lnTo>
                    <a:pt x="1220091" y="293614"/>
                  </a:lnTo>
                  <a:lnTo>
                    <a:pt x="1218620" y="293507"/>
                  </a:lnTo>
                  <a:lnTo>
                    <a:pt x="1217148" y="293363"/>
                  </a:lnTo>
                  <a:lnTo>
                    <a:pt x="1215676" y="293255"/>
                  </a:lnTo>
                  <a:lnTo>
                    <a:pt x="1211870" y="284425"/>
                  </a:lnTo>
                  <a:lnTo>
                    <a:pt x="1210004" y="279975"/>
                  </a:lnTo>
                  <a:lnTo>
                    <a:pt x="1207132" y="283061"/>
                  </a:lnTo>
                  <a:lnTo>
                    <a:pt x="1205588" y="283959"/>
                  </a:lnTo>
                  <a:lnTo>
                    <a:pt x="1205475" y="294504"/>
                  </a:lnTo>
                  <a:lnTo>
                    <a:pt x="1205444" y="322114"/>
                  </a:lnTo>
                  <a:lnTo>
                    <a:pt x="1219086" y="333206"/>
                  </a:lnTo>
                  <a:lnTo>
                    <a:pt x="1218404" y="333959"/>
                  </a:lnTo>
                  <a:close/>
                </a:path>
                <a:path w="1530985" h="1329054">
                  <a:moveTo>
                    <a:pt x="1515978" y="158042"/>
                  </a:moveTo>
                  <a:lnTo>
                    <a:pt x="1517522" y="155565"/>
                  </a:lnTo>
                  <a:lnTo>
                    <a:pt x="1518778" y="154345"/>
                  </a:lnTo>
                  <a:lnTo>
                    <a:pt x="1516265" y="153088"/>
                  </a:lnTo>
                  <a:lnTo>
                    <a:pt x="1513860" y="151437"/>
                  </a:lnTo>
                  <a:lnTo>
                    <a:pt x="1510234" y="150648"/>
                  </a:lnTo>
                  <a:lnTo>
                    <a:pt x="1508726" y="153088"/>
                  </a:lnTo>
                  <a:lnTo>
                    <a:pt x="1507470" y="154345"/>
                  </a:lnTo>
                  <a:lnTo>
                    <a:pt x="1509983" y="155601"/>
                  </a:lnTo>
                  <a:lnTo>
                    <a:pt x="1512388" y="157252"/>
                  </a:lnTo>
                  <a:lnTo>
                    <a:pt x="1515080" y="157826"/>
                  </a:lnTo>
                  <a:lnTo>
                    <a:pt x="1515978" y="158042"/>
                  </a:lnTo>
                  <a:close/>
                </a:path>
                <a:path w="1530985" h="1329054">
                  <a:moveTo>
                    <a:pt x="1479145" y="818890"/>
                  </a:moveTo>
                  <a:lnTo>
                    <a:pt x="1480401" y="816414"/>
                  </a:lnTo>
                  <a:lnTo>
                    <a:pt x="1482088" y="814009"/>
                  </a:lnTo>
                  <a:lnTo>
                    <a:pt x="1482699" y="811389"/>
                  </a:lnTo>
                  <a:lnTo>
                    <a:pt x="1482878" y="810491"/>
                  </a:lnTo>
                  <a:lnTo>
                    <a:pt x="1480401" y="808984"/>
                  </a:lnTo>
                  <a:lnTo>
                    <a:pt x="1479145" y="807727"/>
                  </a:lnTo>
                  <a:lnTo>
                    <a:pt x="1476416" y="812573"/>
                  </a:lnTo>
                  <a:lnTo>
                    <a:pt x="1475124" y="814942"/>
                  </a:lnTo>
                  <a:lnTo>
                    <a:pt x="1479145" y="818890"/>
                  </a:lnTo>
                  <a:close/>
                </a:path>
                <a:path w="1530985" h="1329054">
                  <a:moveTo>
                    <a:pt x="1478463" y="136290"/>
                  </a:moveTo>
                  <a:lnTo>
                    <a:pt x="1484278" y="133131"/>
                  </a:lnTo>
                  <a:lnTo>
                    <a:pt x="1484477" y="131157"/>
                  </a:lnTo>
                  <a:lnTo>
                    <a:pt x="1484889" y="126455"/>
                  </a:lnTo>
                  <a:lnTo>
                    <a:pt x="1487222" y="119635"/>
                  </a:lnTo>
                  <a:lnTo>
                    <a:pt x="1476380" y="115651"/>
                  </a:lnTo>
                  <a:lnTo>
                    <a:pt x="1470924" y="116728"/>
                  </a:lnTo>
                  <a:lnTo>
                    <a:pt x="1464605" y="117374"/>
                  </a:lnTo>
                  <a:lnTo>
                    <a:pt x="1463421" y="119563"/>
                  </a:lnTo>
                  <a:lnTo>
                    <a:pt x="1462164" y="120855"/>
                  </a:lnTo>
                  <a:lnTo>
                    <a:pt x="1467298" y="125881"/>
                  </a:lnTo>
                  <a:lnTo>
                    <a:pt x="1472216" y="131157"/>
                  </a:lnTo>
                  <a:lnTo>
                    <a:pt x="1478463" y="136290"/>
                  </a:lnTo>
                  <a:close/>
                </a:path>
                <a:path w="1530985" h="1329054">
                  <a:moveTo>
                    <a:pt x="1517522" y="341031"/>
                  </a:moveTo>
                  <a:lnTo>
                    <a:pt x="1520645" y="339200"/>
                  </a:lnTo>
                  <a:lnTo>
                    <a:pt x="1522224" y="338231"/>
                  </a:lnTo>
                  <a:lnTo>
                    <a:pt x="1521435" y="337369"/>
                  </a:lnTo>
                  <a:lnTo>
                    <a:pt x="1520429" y="335646"/>
                  </a:lnTo>
                  <a:lnTo>
                    <a:pt x="1518096" y="336185"/>
                  </a:lnTo>
                  <a:lnTo>
                    <a:pt x="1516552" y="337369"/>
                  </a:lnTo>
                  <a:lnTo>
                    <a:pt x="1514901" y="338231"/>
                  </a:lnTo>
                  <a:lnTo>
                    <a:pt x="1517522" y="341031"/>
                  </a:lnTo>
                  <a:close/>
                </a:path>
                <a:path w="1530985" h="1329054">
                  <a:moveTo>
                    <a:pt x="1487437" y="65219"/>
                  </a:moveTo>
                  <a:lnTo>
                    <a:pt x="1489771" y="64681"/>
                  </a:lnTo>
                  <a:lnTo>
                    <a:pt x="1491351" y="63496"/>
                  </a:lnTo>
                  <a:lnTo>
                    <a:pt x="1492966" y="62635"/>
                  </a:lnTo>
                  <a:lnTo>
                    <a:pt x="1490345" y="59799"/>
                  </a:lnTo>
                  <a:lnTo>
                    <a:pt x="1488838" y="60733"/>
                  </a:lnTo>
                  <a:lnTo>
                    <a:pt x="1487222" y="61666"/>
                  </a:lnTo>
                  <a:lnTo>
                    <a:pt x="1485643" y="62635"/>
                  </a:lnTo>
                  <a:lnTo>
                    <a:pt x="1486468" y="63496"/>
                  </a:lnTo>
                  <a:lnTo>
                    <a:pt x="1487437" y="65219"/>
                  </a:lnTo>
                  <a:close/>
                </a:path>
                <a:path w="1530985" h="1329054">
                  <a:moveTo>
                    <a:pt x="1459687" y="822911"/>
                  </a:moveTo>
                  <a:lnTo>
                    <a:pt x="1471677" y="810025"/>
                  </a:lnTo>
                  <a:lnTo>
                    <a:pt x="1468231" y="806758"/>
                  </a:lnTo>
                  <a:lnTo>
                    <a:pt x="1464928" y="803276"/>
                  </a:lnTo>
                  <a:lnTo>
                    <a:pt x="1460441" y="799938"/>
                  </a:lnTo>
                  <a:lnTo>
                    <a:pt x="1456564" y="802128"/>
                  </a:lnTo>
                  <a:lnTo>
                    <a:pt x="1456636" y="803276"/>
                  </a:lnTo>
                  <a:lnTo>
                    <a:pt x="1457066" y="808804"/>
                  </a:lnTo>
                  <a:lnTo>
                    <a:pt x="1454410" y="815229"/>
                  </a:lnTo>
                  <a:lnTo>
                    <a:pt x="1459687" y="822911"/>
                  </a:lnTo>
                  <a:close/>
                </a:path>
                <a:path w="1530985" h="1329054">
                  <a:moveTo>
                    <a:pt x="1524989" y="1034148"/>
                  </a:moveTo>
                  <a:lnTo>
                    <a:pt x="1526640" y="1034112"/>
                  </a:lnTo>
                  <a:lnTo>
                    <a:pt x="1530876" y="1030702"/>
                  </a:lnTo>
                  <a:lnTo>
                    <a:pt x="1530733" y="1022949"/>
                  </a:lnTo>
                  <a:lnTo>
                    <a:pt x="1524737" y="1019180"/>
                  </a:lnTo>
                  <a:lnTo>
                    <a:pt x="1522260" y="1022590"/>
                  </a:lnTo>
                  <a:lnTo>
                    <a:pt x="1522224" y="1027400"/>
                  </a:lnTo>
                  <a:lnTo>
                    <a:pt x="1523050" y="1029554"/>
                  </a:lnTo>
                  <a:lnTo>
                    <a:pt x="1523804" y="1031779"/>
                  </a:lnTo>
                  <a:lnTo>
                    <a:pt x="1524845" y="1033825"/>
                  </a:lnTo>
                  <a:lnTo>
                    <a:pt x="1524989" y="1034148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659" y="2164865"/>
              <a:ext cx="70485" cy="1378585"/>
            </a:xfrm>
            <a:custGeom>
              <a:avLst/>
              <a:gdLst/>
              <a:ahLst/>
              <a:cxnLst/>
              <a:rect l="l" t="t" r="r" b="b"/>
              <a:pathLst>
                <a:path w="70484" h="1378585">
                  <a:moveTo>
                    <a:pt x="0" y="1378158"/>
                  </a:moveTo>
                  <a:lnTo>
                    <a:pt x="70363" y="1378158"/>
                  </a:lnTo>
                  <a:lnTo>
                    <a:pt x="70363" y="0"/>
                  </a:lnTo>
                  <a:lnTo>
                    <a:pt x="0" y="0"/>
                  </a:lnTo>
                  <a:lnTo>
                    <a:pt x="0" y="1378158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35978" y="2164841"/>
            <a:ext cx="248285" cy="1377950"/>
          </a:xfrm>
          <a:custGeom>
            <a:avLst/>
            <a:gdLst/>
            <a:ahLst/>
            <a:cxnLst/>
            <a:rect l="l" t="t" r="r" b="b"/>
            <a:pathLst>
              <a:path w="248284" h="1377950">
                <a:moveTo>
                  <a:pt x="247675" y="49517"/>
                </a:moveTo>
                <a:lnTo>
                  <a:pt x="70396" y="49517"/>
                </a:lnTo>
                <a:lnTo>
                  <a:pt x="70396" y="0"/>
                </a:lnTo>
                <a:lnTo>
                  <a:pt x="0" y="0"/>
                </a:lnTo>
                <a:lnTo>
                  <a:pt x="0" y="49517"/>
                </a:lnTo>
                <a:lnTo>
                  <a:pt x="0" y="1377835"/>
                </a:lnTo>
                <a:lnTo>
                  <a:pt x="247675" y="1377835"/>
                </a:lnTo>
                <a:lnTo>
                  <a:pt x="247675" y="49517"/>
                </a:lnTo>
                <a:close/>
              </a:path>
            </a:pathLst>
          </a:custGeom>
          <a:solidFill>
            <a:srgbClr val="D06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76199" y="3592362"/>
            <a:ext cx="2085974" cy="1290132"/>
            <a:chOff x="0" y="1709187"/>
            <a:chExt cx="3434715" cy="2513330"/>
          </a:xfrm>
        </p:grpSpPr>
        <p:sp>
          <p:nvSpPr>
            <p:cNvPr id="10" name="object 10"/>
            <p:cNvSpPr/>
            <p:nvPr/>
          </p:nvSpPr>
          <p:spPr>
            <a:xfrm>
              <a:off x="0" y="2230868"/>
              <a:ext cx="2751455" cy="1991360"/>
            </a:xfrm>
            <a:custGeom>
              <a:avLst/>
              <a:gdLst/>
              <a:ahLst/>
              <a:cxnLst/>
              <a:rect l="l" t="t" r="r" b="b"/>
              <a:pathLst>
                <a:path w="2751455" h="1991360">
                  <a:moveTo>
                    <a:pt x="1073912" y="368"/>
                  </a:moveTo>
                  <a:lnTo>
                    <a:pt x="1010729" y="368"/>
                  </a:lnTo>
                  <a:lnTo>
                    <a:pt x="1010729" y="39027"/>
                  </a:lnTo>
                  <a:lnTo>
                    <a:pt x="1073912" y="39027"/>
                  </a:lnTo>
                  <a:lnTo>
                    <a:pt x="1073912" y="368"/>
                  </a:lnTo>
                  <a:close/>
                </a:path>
                <a:path w="2751455" h="1991360">
                  <a:moveTo>
                    <a:pt x="1371384" y="0"/>
                  </a:moveTo>
                  <a:lnTo>
                    <a:pt x="1308163" y="0"/>
                  </a:lnTo>
                  <a:lnTo>
                    <a:pt x="1308163" y="39370"/>
                  </a:lnTo>
                  <a:lnTo>
                    <a:pt x="1010729" y="39370"/>
                  </a:lnTo>
                  <a:lnTo>
                    <a:pt x="1010729" y="1311808"/>
                  </a:lnTo>
                  <a:lnTo>
                    <a:pt x="1371384" y="1311808"/>
                  </a:lnTo>
                  <a:lnTo>
                    <a:pt x="1371384" y="39370"/>
                  </a:lnTo>
                  <a:lnTo>
                    <a:pt x="1371384" y="0"/>
                  </a:lnTo>
                  <a:close/>
                </a:path>
                <a:path w="2751455" h="1991360">
                  <a:moveTo>
                    <a:pt x="2751150" y="1312164"/>
                  </a:moveTo>
                  <a:lnTo>
                    <a:pt x="0" y="1312164"/>
                  </a:lnTo>
                  <a:lnTo>
                    <a:pt x="0" y="1635036"/>
                  </a:lnTo>
                  <a:lnTo>
                    <a:pt x="2011616" y="1635036"/>
                  </a:lnTo>
                  <a:lnTo>
                    <a:pt x="2011616" y="1991106"/>
                  </a:lnTo>
                  <a:lnTo>
                    <a:pt x="2275268" y="1991106"/>
                  </a:lnTo>
                  <a:lnTo>
                    <a:pt x="2275268" y="1635036"/>
                  </a:lnTo>
                  <a:lnTo>
                    <a:pt x="2751150" y="1635036"/>
                  </a:lnTo>
                  <a:lnTo>
                    <a:pt x="2751150" y="1312164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384" y="2214435"/>
              <a:ext cx="2605405" cy="2004060"/>
            </a:xfrm>
            <a:custGeom>
              <a:avLst/>
              <a:gdLst/>
              <a:ahLst/>
              <a:cxnLst/>
              <a:rect l="l" t="t" r="r" b="b"/>
              <a:pathLst>
                <a:path w="2605405" h="2004060">
                  <a:moveTo>
                    <a:pt x="922877" y="1199333"/>
                  </a:moveTo>
                  <a:lnTo>
                    <a:pt x="925785" y="1199298"/>
                  </a:lnTo>
                  <a:lnTo>
                    <a:pt x="926646" y="1198472"/>
                  </a:lnTo>
                  <a:lnTo>
                    <a:pt x="927472" y="1197611"/>
                  </a:lnTo>
                  <a:lnTo>
                    <a:pt x="927508" y="1194775"/>
                  </a:lnTo>
                  <a:lnTo>
                    <a:pt x="924923" y="1191652"/>
                  </a:lnTo>
                  <a:lnTo>
                    <a:pt x="922410" y="1190145"/>
                  </a:lnTo>
                  <a:lnTo>
                    <a:pt x="920220" y="1188386"/>
                  </a:lnTo>
                  <a:lnTo>
                    <a:pt x="918928" y="1189678"/>
                  </a:lnTo>
                  <a:lnTo>
                    <a:pt x="916522" y="1191508"/>
                  </a:lnTo>
                  <a:lnTo>
                    <a:pt x="918066" y="1194344"/>
                  </a:lnTo>
                  <a:lnTo>
                    <a:pt x="919753" y="1196749"/>
                  </a:lnTo>
                  <a:lnTo>
                    <a:pt x="922877" y="1199333"/>
                  </a:lnTo>
                  <a:close/>
                </a:path>
                <a:path w="2605405" h="2004060">
                  <a:moveTo>
                    <a:pt x="932426" y="1208989"/>
                  </a:moveTo>
                  <a:lnTo>
                    <a:pt x="933359" y="1208486"/>
                  </a:lnTo>
                  <a:lnTo>
                    <a:pt x="940144" y="1204538"/>
                  </a:lnTo>
                  <a:lnTo>
                    <a:pt x="931780" y="1198759"/>
                  </a:lnTo>
                  <a:lnTo>
                    <a:pt x="930667" y="1197969"/>
                  </a:lnTo>
                  <a:lnTo>
                    <a:pt x="927831" y="1198005"/>
                  </a:lnTo>
                  <a:lnTo>
                    <a:pt x="926143" y="1199656"/>
                  </a:lnTo>
                  <a:lnTo>
                    <a:pt x="926826" y="1201954"/>
                  </a:lnTo>
                  <a:lnTo>
                    <a:pt x="926826" y="1203605"/>
                  </a:lnTo>
                  <a:lnTo>
                    <a:pt x="929051" y="1205328"/>
                  </a:lnTo>
                  <a:lnTo>
                    <a:pt x="932426" y="1208989"/>
                  </a:lnTo>
                  <a:close/>
                </a:path>
                <a:path w="2605405" h="2004060">
                  <a:moveTo>
                    <a:pt x="897962" y="509698"/>
                  </a:moveTo>
                  <a:lnTo>
                    <a:pt x="901229" y="504744"/>
                  </a:lnTo>
                  <a:lnTo>
                    <a:pt x="904173" y="500329"/>
                  </a:lnTo>
                  <a:lnTo>
                    <a:pt x="903132" y="495483"/>
                  </a:lnTo>
                  <a:lnTo>
                    <a:pt x="898680" y="491607"/>
                  </a:lnTo>
                  <a:lnTo>
                    <a:pt x="896311" y="494299"/>
                  </a:lnTo>
                  <a:lnTo>
                    <a:pt x="893798" y="496919"/>
                  </a:lnTo>
                  <a:lnTo>
                    <a:pt x="891572" y="499791"/>
                  </a:lnTo>
                  <a:lnTo>
                    <a:pt x="890459" y="501262"/>
                  </a:lnTo>
                  <a:lnTo>
                    <a:pt x="889885" y="503201"/>
                  </a:lnTo>
                  <a:lnTo>
                    <a:pt x="889023" y="505067"/>
                  </a:lnTo>
                  <a:lnTo>
                    <a:pt x="893403" y="508585"/>
                  </a:lnTo>
                  <a:lnTo>
                    <a:pt x="897962" y="509698"/>
                  </a:lnTo>
                  <a:close/>
                </a:path>
                <a:path w="2605405" h="2004060">
                  <a:moveTo>
                    <a:pt x="912753" y="853421"/>
                  </a:moveTo>
                  <a:lnTo>
                    <a:pt x="914249" y="845828"/>
                  </a:lnTo>
                  <a:lnTo>
                    <a:pt x="914683" y="838982"/>
                  </a:lnTo>
                  <a:lnTo>
                    <a:pt x="913056" y="832877"/>
                  </a:lnTo>
                  <a:lnTo>
                    <a:pt x="908373" y="827505"/>
                  </a:lnTo>
                  <a:lnTo>
                    <a:pt x="903562" y="823844"/>
                  </a:lnTo>
                  <a:lnTo>
                    <a:pt x="899937" y="818244"/>
                  </a:lnTo>
                  <a:lnTo>
                    <a:pt x="893044" y="813865"/>
                  </a:lnTo>
                  <a:lnTo>
                    <a:pt x="888341" y="816414"/>
                  </a:lnTo>
                  <a:lnTo>
                    <a:pt x="885792" y="818496"/>
                  </a:lnTo>
                  <a:lnTo>
                    <a:pt x="884572" y="819465"/>
                  </a:lnTo>
                  <a:lnTo>
                    <a:pt x="884284" y="824454"/>
                  </a:lnTo>
                  <a:lnTo>
                    <a:pt x="885433" y="825710"/>
                  </a:lnTo>
                  <a:lnTo>
                    <a:pt x="891908" y="832513"/>
                  </a:lnTo>
                  <a:lnTo>
                    <a:pt x="898595" y="839296"/>
                  </a:lnTo>
                  <a:lnTo>
                    <a:pt x="912753" y="853421"/>
                  </a:lnTo>
                  <a:close/>
                </a:path>
                <a:path w="2605405" h="2004060">
                  <a:moveTo>
                    <a:pt x="367829" y="1210497"/>
                  </a:moveTo>
                  <a:lnTo>
                    <a:pt x="370091" y="1209815"/>
                  </a:lnTo>
                  <a:lnTo>
                    <a:pt x="371778" y="1209815"/>
                  </a:lnTo>
                  <a:lnTo>
                    <a:pt x="371855" y="1207912"/>
                  </a:lnTo>
                  <a:lnTo>
                    <a:pt x="372460" y="1205938"/>
                  </a:lnTo>
                  <a:lnTo>
                    <a:pt x="369876" y="1202815"/>
                  </a:lnTo>
                  <a:lnTo>
                    <a:pt x="367362" y="1201308"/>
                  </a:lnTo>
                  <a:lnTo>
                    <a:pt x="365173" y="1199549"/>
                  </a:lnTo>
                  <a:lnTo>
                    <a:pt x="363880" y="1200841"/>
                  </a:lnTo>
                  <a:lnTo>
                    <a:pt x="361475" y="1202672"/>
                  </a:lnTo>
                  <a:lnTo>
                    <a:pt x="361690" y="1203102"/>
                  </a:lnTo>
                  <a:lnTo>
                    <a:pt x="363019" y="1205507"/>
                  </a:lnTo>
                  <a:lnTo>
                    <a:pt x="364706" y="1207912"/>
                  </a:lnTo>
                  <a:lnTo>
                    <a:pt x="367829" y="1210497"/>
                  </a:lnTo>
                  <a:close/>
                </a:path>
                <a:path w="2605405" h="2004060">
                  <a:moveTo>
                    <a:pt x="382764" y="1222054"/>
                  </a:moveTo>
                  <a:lnTo>
                    <a:pt x="389692" y="1219901"/>
                  </a:lnTo>
                  <a:lnTo>
                    <a:pt x="391164" y="1219470"/>
                  </a:lnTo>
                  <a:lnTo>
                    <a:pt x="393462" y="1216778"/>
                  </a:lnTo>
                  <a:lnTo>
                    <a:pt x="393246" y="1216491"/>
                  </a:lnTo>
                  <a:lnTo>
                    <a:pt x="391667" y="1214086"/>
                  </a:lnTo>
                  <a:lnTo>
                    <a:pt x="389836" y="1210532"/>
                  </a:lnTo>
                  <a:lnTo>
                    <a:pt x="382440" y="1209168"/>
                  </a:lnTo>
                  <a:lnTo>
                    <a:pt x="377055" y="1209779"/>
                  </a:lnTo>
                  <a:lnTo>
                    <a:pt x="371778" y="1210030"/>
                  </a:lnTo>
                  <a:lnTo>
                    <a:pt x="371168" y="1213619"/>
                  </a:lnTo>
                  <a:lnTo>
                    <a:pt x="376158" y="1221947"/>
                  </a:lnTo>
                  <a:lnTo>
                    <a:pt x="382764" y="1222054"/>
                  </a:lnTo>
                  <a:close/>
                </a:path>
                <a:path w="2605405" h="2004060">
                  <a:moveTo>
                    <a:pt x="411412" y="1232141"/>
                  </a:moveTo>
                  <a:lnTo>
                    <a:pt x="412668" y="1229664"/>
                  </a:lnTo>
                  <a:lnTo>
                    <a:pt x="414355" y="1227295"/>
                  </a:lnTo>
                  <a:lnTo>
                    <a:pt x="415181" y="1223742"/>
                  </a:lnTo>
                  <a:lnTo>
                    <a:pt x="412668" y="1222234"/>
                  </a:lnTo>
                  <a:lnTo>
                    <a:pt x="411412" y="1220978"/>
                  </a:lnTo>
                  <a:lnTo>
                    <a:pt x="410155" y="1223454"/>
                  </a:lnTo>
                  <a:lnTo>
                    <a:pt x="408468" y="1225859"/>
                  </a:lnTo>
                  <a:lnTo>
                    <a:pt x="407858" y="1228480"/>
                  </a:lnTo>
                  <a:lnTo>
                    <a:pt x="407678" y="1229377"/>
                  </a:lnTo>
                  <a:lnTo>
                    <a:pt x="410155" y="1230920"/>
                  </a:lnTo>
                  <a:lnTo>
                    <a:pt x="411412" y="1232141"/>
                  </a:lnTo>
                  <a:close/>
                </a:path>
                <a:path w="2605405" h="2004060">
                  <a:moveTo>
                    <a:pt x="363019" y="884397"/>
                  </a:moveTo>
                  <a:lnTo>
                    <a:pt x="364814" y="882459"/>
                  </a:lnTo>
                  <a:lnTo>
                    <a:pt x="365639" y="881598"/>
                  </a:lnTo>
                  <a:lnTo>
                    <a:pt x="364024" y="880700"/>
                  </a:lnTo>
                  <a:lnTo>
                    <a:pt x="362444" y="879552"/>
                  </a:lnTo>
                  <a:lnTo>
                    <a:pt x="360111" y="878977"/>
                  </a:lnTo>
                  <a:lnTo>
                    <a:pt x="359141" y="880700"/>
                  </a:lnTo>
                  <a:lnTo>
                    <a:pt x="358316" y="881598"/>
                  </a:lnTo>
                  <a:lnTo>
                    <a:pt x="359931" y="882531"/>
                  </a:lnTo>
                  <a:lnTo>
                    <a:pt x="363019" y="884397"/>
                  </a:lnTo>
                  <a:close/>
                </a:path>
                <a:path w="2605405" h="2004060">
                  <a:moveTo>
                    <a:pt x="415073" y="663720"/>
                  </a:moveTo>
                  <a:lnTo>
                    <a:pt x="416043" y="661961"/>
                  </a:lnTo>
                  <a:lnTo>
                    <a:pt x="416868" y="661099"/>
                  </a:lnTo>
                  <a:lnTo>
                    <a:pt x="415289" y="660130"/>
                  </a:lnTo>
                  <a:lnTo>
                    <a:pt x="412165" y="658300"/>
                  </a:lnTo>
                  <a:lnTo>
                    <a:pt x="409545" y="661099"/>
                  </a:lnTo>
                  <a:lnTo>
                    <a:pt x="411196" y="661961"/>
                  </a:lnTo>
                  <a:lnTo>
                    <a:pt x="412740" y="663145"/>
                  </a:lnTo>
                  <a:lnTo>
                    <a:pt x="414463" y="663540"/>
                  </a:lnTo>
                  <a:lnTo>
                    <a:pt x="415073" y="663720"/>
                  </a:lnTo>
                  <a:close/>
                </a:path>
                <a:path w="2605405" h="2004060">
                  <a:moveTo>
                    <a:pt x="126726" y="734754"/>
                  </a:moveTo>
                  <a:lnTo>
                    <a:pt x="129966" y="732852"/>
                  </a:lnTo>
                  <a:lnTo>
                    <a:pt x="131429" y="731955"/>
                  </a:lnTo>
                  <a:lnTo>
                    <a:pt x="130639" y="731093"/>
                  </a:lnTo>
                  <a:lnTo>
                    <a:pt x="129634" y="729370"/>
                  </a:lnTo>
                  <a:lnTo>
                    <a:pt x="127300" y="729909"/>
                  </a:lnTo>
                  <a:lnTo>
                    <a:pt x="125757" y="731093"/>
                  </a:lnTo>
                  <a:lnTo>
                    <a:pt x="124141" y="731955"/>
                  </a:lnTo>
                  <a:lnTo>
                    <a:pt x="124999" y="732924"/>
                  </a:lnTo>
                  <a:lnTo>
                    <a:pt x="126726" y="734754"/>
                  </a:lnTo>
                  <a:close/>
                </a:path>
                <a:path w="2605405" h="2004060">
                  <a:moveTo>
                    <a:pt x="117464" y="428469"/>
                  </a:moveTo>
                  <a:lnTo>
                    <a:pt x="125541" y="426136"/>
                  </a:lnTo>
                  <a:lnTo>
                    <a:pt x="125433" y="417485"/>
                  </a:lnTo>
                  <a:lnTo>
                    <a:pt x="121197" y="414075"/>
                  </a:lnTo>
                  <a:lnTo>
                    <a:pt x="119546" y="414039"/>
                  </a:lnTo>
                  <a:lnTo>
                    <a:pt x="118397" y="416408"/>
                  </a:lnTo>
                  <a:lnTo>
                    <a:pt x="117643" y="418598"/>
                  </a:lnTo>
                  <a:lnTo>
                    <a:pt x="116818" y="420716"/>
                  </a:lnTo>
                  <a:lnTo>
                    <a:pt x="116494" y="424628"/>
                  </a:lnTo>
                  <a:lnTo>
                    <a:pt x="117464" y="428469"/>
                  </a:lnTo>
                  <a:close/>
                </a:path>
                <a:path w="2605405" h="2004060">
                  <a:moveTo>
                    <a:pt x="113515" y="705501"/>
                  </a:moveTo>
                  <a:lnTo>
                    <a:pt x="116782" y="702414"/>
                  </a:lnTo>
                  <a:lnTo>
                    <a:pt x="116818" y="696312"/>
                  </a:lnTo>
                  <a:lnTo>
                    <a:pt x="117679" y="691538"/>
                  </a:lnTo>
                  <a:lnTo>
                    <a:pt x="114843" y="689492"/>
                  </a:lnTo>
                  <a:lnTo>
                    <a:pt x="105473" y="687589"/>
                  </a:lnTo>
                  <a:lnTo>
                    <a:pt x="102529" y="690676"/>
                  </a:lnTo>
                  <a:lnTo>
                    <a:pt x="102063" y="696635"/>
                  </a:lnTo>
                  <a:lnTo>
                    <a:pt x="101704" y="701516"/>
                  </a:lnTo>
                  <a:lnTo>
                    <a:pt x="104145" y="703598"/>
                  </a:lnTo>
                  <a:lnTo>
                    <a:pt x="113515" y="705501"/>
                  </a:lnTo>
                  <a:close/>
                </a:path>
                <a:path w="2605405" h="2004060">
                  <a:moveTo>
                    <a:pt x="320800" y="1422021"/>
                  </a:moveTo>
                  <a:lnTo>
                    <a:pt x="322057" y="1419545"/>
                  </a:lnTo>
                  <a:lnTo>
                    <a:pt x="323744" y="1417140"/>
                  </a:lnTo>
                  <a:lnTo>
                    <a:pt x="324354" y="1414519"/>
                  </a:lnTo>
                  <a:lnTo>
                    <a:pt x="324534" y="1413586"/>
                  </a:lnTo>
                  <a:lnTo>
                    <a:pt x="322057" y="1412079"/>
                  </a:lnTo>
                  <a:lnTo>
                    <a:pt x="320800" y="1410858"/>
                  </a:lnTo>
                  <a:lnTo>
                    <a:pt x="319436" y="1413263"/>
                  </a:lnTo>
                  <a:lnTo>
                    <a:pt x="316780" y="1418037"/>
                  </a:lnTo>
                  <a:lnTo>
                    <a:pt x="318287" y="1419545"/>
                  </a:lnTo>
                  <a:lnTo>
                    <a:pt x="319544" y="1420765"/>
                  </a:lnTo>
                  <a:lnTo>
                    <a:pt x="320800" y="1422021"/>
                  </a:lnTo>
                  <a:close/>
                </a:path>
                <a:path w="2605405" h="2004060">
                  <a:moveTo>
                    <a:pt x="796545" y="1455511"/>
                  </a:moveTo>
                  <a:lnTo>
                    <a:pt x="800602" y="1448332"/>
                  </a:lnTo>
                  <a:lnTo>
                    <a:pt x="797802" y="1445604"/>
                  </a:lnTo>
                  <a:lnTo>
                    <a:pt x="796545" y="1444347"/>
                  </a:lnTo>
                  <a:lnTo>
                    <a:pt x="795289" y="1446824"/>
                  </a:lnTo>
                  <a:lnTo>
                    <a:pt x="793601" y="1449229"/>
                  </a:lnTo>
                  <a:lnTo>
                    <a:pt x="792812" y="1452783"/>
                  </a:lnTo>
                  <a:lnTo>
                    <a:pt x="795289" y="1454290"/>
                  </a:lnTo>
                  <a:lnTo>
                    <a:pt x="796545" y="1455511"/>
                  </a:lnTo>
                  <a:close/>
                </a:path>
                <a:path w="2605405" h="2004060">
                  <a:moveTo>
                    <a:pt x="2145894" y="1543828"/>
                  </a:moveTo>
                  <a:lnTo>
                    <a:pt x="2160476" y="1543490"/>
                  </a:lnTo>
                  <a:lnTo>
                    <a:pt x="2183284" y="1540149"/>
                  </a:lnTo>
                  <a:lnTo>
                    <a:pt x="2182602" y="1538893"/>
                  </a:lnTo>
                  <a:lnTo>
                    <a:pt x="2181956" y="1536524"/>
                  </a:lnTo>
                  <a:lnTo>
                    <a:pt x="2116510" y="1532540"/>
                  </a:lnTo>
                  <a:lnTo>
                    <a:pt x="2116833" y="1531355"/>
                  </a:lnTo>
                  <a:lnTo>
                    <a:pt x="2116690" y="1529596"/>
                  </a:lnTo>
                  <a:lnTo>
                    <a:pt x="2114320" y="1526725"/>
                  </a:lnTo>
                  <a:lnTo>
                    <a:pt x="2111807" y="1525217"/>
                  </a:lnTo>
                  <a:lnTo>
                    <a:pt x="2109618" y="1523458"/>
                  </a:lnTo>
                  <a:lnTo>
                    <a:pt x="2108325" y="1524751"/>
                  </a:lnTo>
                  <a:lnTo>
                    <a:pt x="2105920" y="1526581"/>
                  </a:lnTo>
                  <a:lnTo>
                    <a:pt x="2107464" y="1529417"/>
                  </a:lnTo>
                  <a:lnTo>
                    <a:pt x="2109151" y="1531822"/>
                  </a:lnTo>
                  <a:lnTo>
                    <a:pt x="2110149" y="1532647"/>
                  </a:lnTo>
                  <a:lnTo>
                    <a:pt x="2116474" y="1532647"/>
                  </a:lnTo>
                  <a:lnTo>
                    <a:pt x="2133305" y="1540452"/>
                  </a:lnTo>
                  <a:lnTo>
                    <a:pt x="2145894" y="1543828"/>
                  </a:lnTo>
                  <a:close/>
                </a:path>
                <a:path w="2605405" h="2004060">
                  <a:moveTo>
                    <a:pt x="2112274" y="1534406"/>
                  </a:moveTo>
                  <a:lnTo>
                    <a:pt x="2116474" y="1532647"/>
                  </a:lnTo>
                  <a:lnTo>
                    <a:pt x="2110149" y="1532647"/>
                  </a:lnTo>
                  <a:lnTo>
                    <a:pt x="2112274" y="1534406"/>
                  </a:lnTo>
                  <a:close/>
                </a:path>
                <a:path w="2605405" h="2004060">
                  <a:moveTo>
                    <a:pt x="2076554" y="1533724"/>
                  </a:moveTo>
                  <a:lnTo>
                    <a:pt x="2080611" y="1526509"/>
                  </a:lnTo>
                  <a:lnTo>
                    <a:pt x="2076554" y="1522525"/>
                  </a:lnTo>
                  <a:lnTo>
                    <a:pt x="2075297" y="1525038"/>
                  </a:lnTo>
                  <a:lnTo>
                    <a:pt x="2073610" y="1527407"/>
                  </a:lnTo>
                  <a:lnTo>
                    <a:pt x="2072820" y="1530960"/>
                  </a:lnTo>
                  <a:lnTo>
                    <a:pt x="2075297" y="1532468"/>
                  </a:lnTo>
                  <a:lnTo>
                    <a:pt x="2076554" y="1533724"/>
                  </a:lnTo>
                  <a:close/>
                </a:path>
                <a:path w="2605405" h="2004060">
                  <a:moveTo>
                    <a:pt x="1109089" y="1567860"/>
                  </a:moveTo>
                  <a:lnTo>
                    <a:pt x="1111423" y="1567213"/>
                  </a:lnTo>
                  <a:lnTo>
                    <a:pt x="1113110" y="1567213"/>
                  </a:lnTo>
                  <a:lnTo>
                    <a:pt x="1114869" y="1565024"/>
                  </a:lnTo>
                  <a:lnTo>
                    <a:pt x="1118567" y="1561686"/>
                  </a:lnTo>
                  <a:lnTo>
                    <a:pt x="1114043" y="1554040"/>
                  </a:lnTo>
                  <a:lnTo>
                    <a:pt x="1107402" y="1563445"/>
                  </a:lnTo>
                  <a:lnTo>
                    <a:pt x="1107402" y="1566208"/>
                  </a:lnTo>
                  <a:lnTo>
                    <a:pt x="1109089" y="1567860"/>
                  </a:lnTo>
                  <a:close/>
                </a:path>
                <a:path w="2605405" h="2004060">
                  <a:moveTo>
                    <a:pt x="1100832" y="1577371"/>
                  </a:moveTo>
                  <a:lnTo>
                    <a:pt x="1103704" y="1575828"/>
                  </a:lnTo>
                  <a:lnTo>
                    <a:pt x="1106145" y="1574177"/>
                  </a:lnTo>
                  <a:lnTo>
                    <a:pt x="1108730" y="1571090"/>
                  </a:lnTo>
                  <a:lnTo>
                    <a:pt x="1108730" y="1568218"/>
                  </a:lnTo>
                  <a:lnTo>
                    <a:pt x="1107043" y="1566567"/>
                  </a:lnTo>
                  <a:lnTo>
                    <a:pt x="1104135" y="1566567"/>
                  </a:lnTo>
                  <a:lnTo>
                    <a:pt x="1100976" y="1569080"/>
                  </a:lnTo>
                  <a:lnTo>
                    <a:pt x="1099432" y="1571557"/>
                  </a:lnTo>
                  <a:lnTo>
                    <a:pt x="1097673" y="1573710"/>
                  </a:lnTo>
                  <a:lnTo>
                    <a:pt x="1098965" y="1575002"/>
                  </a:lnTo>
                  <a:lnTo>
                    <a:pt x="1100832" y="1577371"/>
                  </a:lnTo>
                  <a:close/>
                </a:path>
                <a:path w="2605405" h="2004060">
                  <a:moveTo>
                    <a:pt x="71584" y="1489036"/>
                  </a:moveTo>
                  <a:lnTo>
                    <a:pt x="75605" y="1481857"/>
                  </a:lnTo>
                  <a:lnTo>
                    <a:pt x="72840" y="1479093"/>
                  </a:lnTo>
                  <a:lnTo>
                    <a:pt x="71584" y="1477873"/>
                  </a:lnTo>
                  <a:lnTo>
                    <a:pt x="70327" y="1480349"/>
                  </a:lnTo>
                  <a:lnTo>
                    <a:pt x="68640" y="1482718"/>
                  </a:lnTo>
                  <a:lnTo>
                    <a:pt x="68066" y="1485375"/>
                  </a:lnTo>
                  <a:lnTo>
                    <a:pt x="67850" y="1486272"/>
                  </a:lnTo>
                  <a:lnTo>
                    <a:pt x="70327" y="1487779"/>
                  </a:lnTo>
                  <a:lnTo>
                    <a:pt x="71584" y="1489036"/>
                  </a:lnTo>
                  <a:close/>
                </a:path>
                <a:path w="2605405" h="2004060">
                  <a:moveTo>
                    <a:pt x="561545" y="1576510"/>
                  </a:moveTo>
                  <a:lnTo>
                    <a:pt x="563088" y="1574033"/>
                  </a:lnTo>
                  <a:lnTo>
                    <a:pt x="564345" y="1572813"/>
                  </a:lnTo>
                  <a:lnTo>
                    <a:pt x="561832" y="1571557"/>
                  </a:lnTo>
                  <a:lnTo>
                    <a:pt x="559391" y="1569905"/>
                  </a:lnTo>
                  <a:lnTo>
                    <a:pt x="556734" y="1569295"/>
                  </a:lnTo>
                  <a:lnTo>
                    <a:pt x="555801" y="1569116"/>
                  </a:lnTo>
                  <a:lnTo>
                    <a:pt x="554257" y="1571557"/>
                  </a:lnTo>
                  <a:lnTo>
                    <a:pt x="553001" y="1572813"/>
                  </a:lnTo>
                  <a:lnTo>
                    <a:pt x="555514" y="1574033"/>
                  </a:lnTo>
                  <a:lnTo>
                    <a:pt x="557955" y="1575720"/>
                  </a:lnTo>
                  <a:lnTo>
                    <a:pt x="561545" y="1576510"/>
                  </a:lnTo>
                  <a:close/>
                </a:path>
                <a:path w="2605405" h="2004060">
                  <a:moveTo>
                    <a:pt x="349121" y="1522965"/>
                  </a:moveTo>
                  <a:lnTo>
                    <a:pt x="354794" y="1521464"/>
                  </a:lnTo>
                  <a:lnTo>
                    <a:pt x="360470" y="1516962"/>
                  </a:lnTo>
                  <a:lnTo>
                    <a:pt x="354794" y="1512439"/>
                  </a:lnTo>
                  <a:lnTo>
                    <a:pt x="349121" y="1510931"/>
                  </a:lnTo>
                  <a:lnTo>
                    <a:pt x="343441" y="1512439"/>
                  </a:lnTo>
                  <a:lnTo>
                    <a:pt x="337745" y="1516962"/>
                  </a:lnTo>
                  <a:lnTo>
                    <a:pt x="343441" y="1521464"/>
                  </a:lnTo>
                  <a:lnTo>
                    <a:pt x="349121" y="1522965"/>
                  </a:lnTo>
                  <a:close/>
                </a:path>
                <a:path w="2605405" h="2004060">
                  <a:moveTo>
                    <a:pt x="105222" y="1444814"/>
                  </a:moveTo>
                  <a:lnTo>
                    <a:pt x="110786" y="1443378"/>
                  </a:lnTo>
                  <a:lnTo>
                    <a:pt x="109063" y="1437097"/>
                  </a:lnTo>
                  <a:lnTo>
                    <a:pt x="107448" y="1431067"/>
                  </a:lnTo>
                  <a:lnTo>
                    <a:pt x="94955" y="1431174"/>
                  </a:lnTo>
                  <a:lnTo>
                    <a:pt x="90072" y="1437635"/>
                  </a:lnTo>
                  <a:lnTo>
                    <a:pt x="90000" y="1440148"/>
                  </a:lnTo>
                  <a:lnTo>
                    <a:pt x="90431" y="1440399"/>
                  </a:lnTo>
                  <a:lnTo>
                    <a:pt x="93411" y="1441943"/>
                  </a:lnTo>
                  <a:lnTo>
                    <a:pt x="96606" y="1443091"/>
                  </a:lnTo>
                  <a:lnTo>
                    <a:pt x="99622" y="1444347"/>
                  </a:lnTo>
                  <a:lnTo>
                    <a:pt x="105222" y="1444814"/>
                  </a:lnTo>
                  <a:close/>
                </a:path>
                <a:path w="2605405" h="2004060">
                  <a:moveTo>
                    <a:pt x="1228133" y="1601851"/>
                  </a:moveTo>
                  <a:lnTo>
                    <a:pt x="1229784" y="1596395"/>
                  </a:lnTo>
                  <a:lnTo>
                    <a:pt x="1232477" y="1591657"/>
                  </a:lnTo>
                  <a:lnTo>
                    <a:pt x="1232226" y="1579741"/>
                  </a:lnTo>
                  <a:lnTo>
                    <a:pt x="1224471" y="1575828"/>
                  </a:lnTo>
                  <a:lnTo>
                    <a:pt x="1214204" y="1579382"/>
                  </a:lnTo>
                  <a:lnTo>
                    <a:pt x="1211332" y="1584658"/>
                  </a:lnTo>
                  <a:lnTo>
                    <a:pt x="1211906" y="1585304"/>
                  </a:lnTo>
                  <a:lnTo>
                    <a:pt x="1216537" y="1590796"/>
                  </a:lnTo>
                  <a:lnTo>
                    <a:pt x="1221886" y="1595678"/>
                  </a:lnTo>
                  <a:lnTo>
                    <a:pt x="1228133" y="1601851"/>
                  </a:lnTo>
                  <a:close/>
                </a:path>
                <a:path w="2605405" h="2004060">
                  <a:moveTo>
                    <a:pt x="1068415" y="1567213"/>
                  </a:moveTo>
                  <a:lnTo>
                    <a:pt x="1083744" y="1552102"/>
                  </a:lnTo>
                  <a:lnTo>
                    <a:pt x="1078262" y="1547914"/>
                  </a:lnTo>
                  <a:lnTo>
                    <a:pt x="1073275" y="1546085"/>
                  </a:lnTo>
                  <a:lnTo>
                    <a:pt x="1065938" y="1546322"/>
                  </a:lnTo>
                  <a:lnTo>
                    <a:pt x="1053408" y="1548333"/>
                  </a:lnTo>
                  <a:lnTo>
                    <a:pt x="1054773" y="1557486"/>
                  </a:lnTo>
                  <a:lnTo>
                    <a:pt x="1063748" y="1560717"/>
                  </a:lnTo>
                  <a:lnTo>
                    <a:pt x="1068415" y="1567213"/>
                  </a:lnTo>
                  <a:close/>
                </a:path>
                <a:path w="2605405" h="2004060">
                  <a:moveTo>
                    <a:pt x="243547" y="1411190"/>
                  </a:moveTo>
                  <a:lnTo>
                    <a:pt x="258065" y="1411190"/>
                  </a:lnTo>
                  <a:lnTo>
                    <a:pt x="247062" y="1411074"/>
                  </a:lnTo>
                  <a:lnTo>
                    <a:pt x="244011" y="1410822"/>
                  </a:lnTo>
                  <a:lnTo>
                    <a:pt x="243547" y="1411190"/>
                  </a:lnTo>
                  <a:close/>
                </a:path>
                <a:path w="2605405" h="2004060">
                  <a:moveTo>
                    <a:pt x="254897" y="1420837"/>
                  </a:moveTo>
                  <a:lnTo>
                    <a:pt x="270798" y="1420136"/>
                  </a:lnTo>
                  <a:lnTo>
                    <a:pt x="299225" y="1417247"/>
                  </a:lnTo>
                  <a:lnTo>
                    <a:pt x="283436" y="1412325"/>
                  </a:lnTo>
                  <a:lnTo>
                    <a:pt x="269953" y="1410957"/>
                  </a:lnTo>
                  <a:lnTo>
                    <a:pt x="258065" y="1411190"/>
                  </a:lnTo>
                  <a:lnTo>
                    <a:pt x="243547" y="1411190"/>
                  </a:lnTo>
                  <a:lnTo>
                    <a:pt x="240708" y="1413443"/>
                  </a:lnTo>
                  <a:lnTo>
                    <a:pt x="237549" y="1414735"/>
                  </a:lnTo>
                  <a:lnTo>
                    <a:pt x="245742" y="1419115"/>
                  </a:lnTo>
                  <a:lnTo>
                    <a:pt x="254897" y="1420837"/>
                  </a:lnTo>
                  <a:close/>
                </a:path>
                <a:path w="2605405" h="2004060">
                  <a:moveTo>
                    <a:pt x="509741" y="1334583"/>
                  </a:moveTo>
                  <a:lnTo>
                    <a:pt x="512182" y="1331963"/>
                  </a:lnTo>
                  <a:lnTo>
                    <a:pt x="512003" y="1326507"/>
                  </a:lnTo>
                  <a:lnTo>
                    <a:pt x="506941" y="1326291"/>
                  </a:lnTo>
                  <a:lnTo>
                    <a:pt x="504500" y="1328948"/>
                  </a:lnTo>
                  <a:lnTo>
                    <a:pt x="504679" y="1334368"/>
                  </a:lnTo>
                  <a:lnTo>
                    <a:pt x="509741" y="1334583"/>
                  </a:lnTo>
                  <a:close/>
                </a:path>
                <a:path w="2605405" h="2004060">
                  <a:moveTo>
                    <a:pt x="491109" y="1350085"/>
                  </a:moveTo>
                  <a:lnTo>
                    <a:pt x="496954" y="1345208"/>
                  </a:lnTo>
                  <a:lnTo>
                    <a:pt x="504679" y="1334368"/>
                  </a:lnTo>
                  <a:lnTo>
                    <a:pt x="496680" y="1334583"/>
                  </a:lnTo>
                  <a:lnTo>
                    <a:pt x="489750" y="1337984"/>
                  </a:lnTo>
                  <a:lnTo>
                    <a:pt x="483057" y="1342292"/>
                  </a:lnTo>
                  <a:lnTo>
                    <a:pt x="475816" y="1345208"/>
                  </a:lnTo>
                  <a:lnTo>
                    <a:pt x="484859" y="1349778"/>
                  </a:lnTo>
                  <a:lnTo>
                    <a:pt x="491109" y="1350085"/>
                  </a:lnTo>
                  <a:close/>
                </a:path>
                <a:path w="2605405" h="2004060">
                  <a:moveTo>
                    <a:pt x="1203613" y="1350125"/>
                  </a:moveTo>
                  <a:lnTo>
                    <a:pt x="1204588" y="1348187"/>
                  </a:lnTo>
                  <a:lnTo>
                    <a:pt x="1206234" y="1345064"/>
                  </a:lnTo>
                  <a:lnTo>
                    <a:pt x="1205229" y="1344023"/>
                  </a:lnTo>
                  <a:lnTo>
                    <a:pt x="1204439" y="1343126"/>
                  </a:lnTo>
                  <a:lnTo>
                    <a:pt x="1203613" y="1342264"/>
                  </a:lnTo>
                  <a:lnTo>
                    <a:pt x="1202788" y="1344023"/>
                  </a:lnTo>
                  <a:lnTo>
                    <a:pt x="1201711" y="1345674"/>
                  </a:lnTo>
                  <a:lnTo>
                    <a:pt x="1201316" y="1347541"/>
                  </a:lnTo>
                  <a:lnTo>
                    <a:pt x="1201208" y="1348187"/>
                  </a:lnTo>
                  <a:lnTo>
                    <a:pt x="1202788" y="1349264"/>
                  </a:lnTo>
                  <a:lnTo>
                    <a:pt x="1203613" y="1350125"/>
                  </a:lnTo>
                  <a:close/>
                </a:path>
                <a:path w="2605405" h="2004060">
                  <a:moveTo>
                    <a:pt x="927364" y="1403931"/>
                  </a:moveTo>
                  <a:lnTo>
                    <a:pt x="928369" y="1402208"/>
                  </a:lnTo>
                  <a:lnTo>
                    <a:pt x="929159" y="1401310"/>
                  </a:lnTo>
                  <a:lnTo>
                    <a:pt x="927544" y="1400449"/>
                  </a:lnTo>
                  <a:lnTo>
                    <a:pt x="925964" y="1399264"/>
                  </a:lnTo>
                  <a:lnTo>
                    <a:pt x="923666" y="1398726"/>
                  </a:lnTo>
                  <a:lnTo>
                    <a:pt x="922661" y="1400449"/>
                  </a:lnTo>
                  <a:lnTo>
                    <a:pt x="921836" y="1401310"/>
                  </a:lnTo>
                  <a:lnTo>
                    <a:pt x="923487" y="1402208"/>
                  </a:lnTo>
                  <a:lnTo>
                    <a:pt x="925031" y="1403392"/>
                  </a:lnTo>
                  <a:lnTo>
                    <a:pt x="927364" y="1403931"/>
                  </a:lnTo>
                  <a:close/>
                </a:path>
                <a:path w="2605405" h="2004060">
                  <a:moveTo>
                    <a:pt x="1964726" y="2003723"/>
                  </a:moveTo>
                  <a:lnTo>
                    <a:pt x="1965552" y="2001964"/>
                  </a:lnTo>
                  <a:lnTo>
                    <a:pt x="1966629" y="2000313"/>
                  </a:lnTo>
                  <a:lnTo>
                    <a:pt x="1967167" y="1997801"/>
                  </a:lnTo>
                  <a:lnTo>
                    <a:pt x="1965552" y="1996724"/>
                  </a:lnTo>
                  <a:lnTo>
                    <a:pt x="1964726" y="1995862"/>
                  </a:lnTo>
                  <a:lnTo>
                    <a:pt x="1963936" y="1997621"/>
                  </a:lnTo>
                  <a:lnTo>
                    <a:pt x="1962823" y="1999272"/>
                  </a:lnTo>
                  <a:lnTo>
                    <a:pt x="1962464" y="2001139"/>
                  </a:lnTo>
                  <a:lnTo>
                    <a:pt x="1962321" y="2001785"/>
                  </a:lnTo>
                  <a:lnTo>
                    <a:pt x="1963936" y="2002862"/>
                  </a:lnTo>
                  <a:lnTo>
                    <a:pt x="1964726" y="2003723"/>
                  </a:lnTo>
                  <a:close/>
                </a:path>
                <a:path w="2605405" h="2004060">
                  <a:moveTo>
                    <a:pt x="2096478" y="1728127"/>
                  </a:moveTo>
                  <a:lnTo>
                    <a:pt x="2097268" y="1726368"/>
                  </a:lnTo>
                  <a:lnTo>
                    <a:pt x="2098381" y="1724681"/>
                  </a:lnTo>
                  <a:lnTo>
                    <a:pt x="2098776" y="1722815"/>
                  </a:lnTo>
                  <a:lnTo>
                    <a:pt x="2098884" y="1722169"/>
                  </a:lnTo>
                  <a:lnTo>
                    <a:pt x="2097268" y="1721128"/>
                  </a:lnTo>
                  <a:lnTo>
                    <a:pt x="2096478" y="1720231"/>
                  </a:lnTo>
                  <a:lnTo>
                    <a:pt x="2095473" y="1722169"/>
                  </a:lnTo>
                  <a:lnTo>
                    <a:pt x="2094719" y="1723676"/>
                  </a:lnTo>
                  <a:lnTo>
                    <a:pt x="2093858" y="1725328"/>
                  </a:lnTo>
                  <a:lnTo>
                    <a:pt x="2096478" y="1728127"/>
                  </a:lnTo>
                  <a:close/>
                </a:path>
                <a:path w="2605405" h="2004060">
                  <a:moveTo>
                    <a:pt x="2391072" y="1482682"/>
                  </a:moveTo>
                  <a:lnTo>
                    <a:pt x="2392042" y="1480924"/>
                  </a:lnTo>
                  <a:lnTo>
                    <a:pt x="2392867" y="1480062"/>
                  </a:lnTo>
                  <a:lnTo>
                    <a:pt x="2388164" y="1477262"/>
                  </a:lnTo>
                  <a:lnTo>
                    <a:pt x="2387159" y="1478303"/>
                  </a:lnTo>
                  <a:lnTo>
                    <a:pt x="2386369" y="1479201"/>
                  </a:lnTo>
                  <a:lnTo>
                    <a:pt x="2385544" y="1480062"/>
                  </a:lnTo>
                  <a:lnTo>
                    <a:pt x="2387159" y="1480924"/>
                  </a:lnTo>
                  <a:lnTo>
                    <a:pt x="2388739" y="1482108"/>
                  </a:lnTo>
                  <a:lnTo>
                    <a:pt x="2391072" y="1482682"/>
                  </a:lnTo>
                  <a:close/>
                </a:path>
                <a:path w="2605405" h="2004060">
                  <a:moveTo>
                    <a:pt x="1856021" y="1443486"/>
                  </a:moveTo>
                  <a:lnTo>
                    <a:pt x="1858606" y="1440686"/>
                  </a:lnTo>
                  <a:lnTo>
                    <a:pt x="1856990" y="1439825"/>
                  </a:lnTo>
                  <a:lnTo>
                    <a:pt x="1855411" y="1438640"/>
                  </a:lnTo>
                  <a:lnTo>
                    <a:pt x="1853688" y="1438245"/>
                  </a:lnTo>
                  <a:lnTo>
                    <a:pt x="1853113" y="1438066"/>
                  </a:lnTo>
                  <a:lnTo>
                    <a:pt x="1852108" y="1439825"/>
                  </a:lnTo>
                  <a:lnTo>
                    <a:pt x="1851282" y="1440686"/>
                  </a:lnTo>
                  <a:lnTo>
                    <a:pt x="1856021" y="1443486"/>
                  </a:lnTo>
                  <a:close/>
                </a:path>
                <a:path w="2605405" h="2004060">
                  <a:moveTo>
                    <a:pt x="2441655" y="1564270"/>
                  </a:moveTo>
                  <a:lnTo>
                    <a:pt x="2443809" y="1555548"/>
                  </a:lnTo>
                  <a:lnTo>
                    <a:pt x="2440219" y="1554543"/>
                  </a:lnTo>
                  <a:lnTo>
                    <a:pt x="2436593" y="1554902"/>
                  </a:lnTo>
                  <a:lnTo>
                    <a:pt x="2434655" y="1555763"/>
                  </a:lnTo>
                  <a:lnTo>
                    <a:pt x="2432573" y="1556553"/>
                  </a:lnTo>
                  <a:lnTo>
                    <a:pt x="2430383" y="1557845"/>
                  </a:lnTo>
                  <a:lnTo>
                    <a:pt x="2430419" y="1559604"/>
                  </a:lnTo>
                  <a:lnTo>
                    <a:pt x="2433578" y="1564162"/>
                  </a:lnTo>
                  <a:lnTo>
                    <a:pt x="2441655" y="1564270"/>
                  </a:lnTo>
                  <a:close/>
                </a:path>
                <a:path w="2605405" h="2004060">
                  <a:moveTo>
                    <a:pt x="2212495" y="1524679"/>
                  </a:moveTo>
                  <a:lnTo>
                    <a:pt x="2213907" y="1524679"/>
                  </a:lnTo>
                  <a:lnTo>
                    <a:pt x="2212830" y="1524428"/>
                  </a:lnTo>
                  <a:lnTo>
                    <a:pt x="2212495" y="1524679"/>
                  </a:lnTo>
                  <a:close/>
                </a:path>
                <a:path w="2605405" h="2004060">
                  <a:moveTo>
                    <a:pt x="2213045" y="1538175"/>
                  </a:moveTo>
                  <a:lnTo>
                    <a:pt x="2214302" y="1538067"/>
                  </a:lnTo>
                  <a:lnTo>
                    <a:pt x="2214876" y="1537637"/>
                  </a:lnTo>
                  <a:lnTo>
                    <a:pt x="2218538" y="1534693"/>
                  </a:lnTo>
                  <a:lnTo>
                    <a:pt x="2218394" y="1526940"/>
                  </a:lnTo>
                  <a:lnTo>
                    <a:pt x="2214732" y="1524607"/>
                  </a:lnTo>
                  <a:lnTo>
                    <a:pt x="2213907" y="1524679"/>
                  </a:lnTo>
                  <a:lnTo>
                    <a:pt x="2212495" y="1524679"/>
                  </a:lnTo>
                  <a:lnTo>
                    <a:pt x="2208593" y="1527802"/>
                  </a:lnTo>
                  <a:lnTo>
                    <a:pt x="2208701" y="1535627"/>
                  </a:lnTo>
                  <a:lnTo>
                    <a:pt x="2213045" y="1538175"/>
                  </a:lnTo>
                  <a:close/>
                </a:path>
                <a:path w="2605405" h="2004060">
                  <a:moveTo>
                    <a:pt x="1956971" y="1540544"/>
                  </a:moveTo>
                  <a:lnTo>
                    <a:pt x="1959816" y="1536416"/>
                  </a:lnTo>
                  <a:lnTo>
                    <a:pt x="1960095" y="1535985"/>
                  </a:lnTo>
                  <a:lnTo>
                    <a:pt x="1959843" y="1534837"/>
                  </a:lnTo>
                  <a:lnTo>
                    <a:pt x="1959837" y="1533796"/>
                  </a:lnTo>
                  <a:lnTo>
                    <a:pt x="1957761" y="1529991"/>
                  </a:lnTo>
                  <a:lnTo>
                    <a:pt x="1950545" y="1529848"/>
                  </a:lnTo>
                  <a:lnTo>
                    <a:pt x="1947724" y="1533939"/>
                  </a:lnTo>
                  <a:lnTo>
                    <a:pt x="1947422" y="1534406"/>
                  </a:lnTo>
                  <a:lnTo>
                    <a:pt x="1947314" y="1535734"/>
                  </a:lnTo>
                  <a:lnTo>
                    <a:pt x="1947763" y="1536596"/>
                  </a:lnTo>
                  <a:lnTo>
                    <a:pt x="1949684" y="1540436"/>
                  </a:lnTo>
                  <a:lnTo>
                    <a:pt x="1956971" y="1540544"/>
                  </a:lnTo>
                  <a:close/>
                </a:path>
                <a:path w="2605405" h="2004060">
                  <a:moveTo>
                    <a:pt x="2353844" y="1485734"/>
                  </a:moveTo>
                  <a:lnTo>
                    <a:pt x="2358727" y="1485734"/>
                  </a:lnTo>
                  <a:lnTo>
                    <a:pt x="2363609" y="1480062"/>
                  </a:lnTo>
                  <a:lnTo>
                    <a:pt x="2358727" y="1474391"/>
                  </a:lnTo>
                  <a:lnTo>
                    <a:pt x="2353844" y="1474391"/>
                  </a:lnTo>
                  <a:lnTo>
                    <a:pt x="2348926" y="1480062"/>
                  </a:lnTo>
                  <a:lnTo>
                    <a:pt x="2353844" y="1485734"/>
                  </a:lnTo>
                  <a:close/>
                </a:path>
                <a:path w="2605405" h="2004060">
                  <a:moveTo>
                    <a:pt x="58911" y="1649052"/>
                  </a:moveTo>
                  <a:lnTo>
                    <a:pt x="66989" y="1646719"/>
                  </a:lnTo>
                  <a:lnTo>
                    <a:pt x="66881" y="1638069"/>
                  </a:lnTo>
                  <a:lnTo>
                    <a:pt x="62645" y="1634659"/>
                  </a:lnTo>
                  <a:lnTo>
                    <a:pt x="61029" y="1634623"/>
                  </a:lnTo>
                  <a:lnTo>
                    <a:pt x="60850" y="1634910"/>
                  </a:lnTo>
                  <a:lnTo>
                    <a:pt x="59844" y="1636992"/>
                  </a:lnTo>
                  <a:lnTo>
                    <a:pt x="59091" y="1639217"/>
                  </a:lnTo>
                  <a:lnTo>
                    <a:pt x="58265" y="1641263"/>
                  </a:lnTo>
                  <a:lnTo>
                    <a:pt x="57942" y="1645176"/>
                  </a:lnTo>
                  <a:lnTo>
                    <a:pt x="58911" y="1649052"/>
                  </a:lnTo>
                  <a:close/>
                </a:path>
                <a:path w="2605405" h="2004060">
                  <a:moveTo>
                    <a:pt x="2592650" y="1372415"/>
                  </a:moveTo>
                  <a:lnTo>
                    <a:pt x="2598717" y="1371374"/>
                  </a:lnTo>
                  <a:lnTo>
                    <a:pt x="2600907" y="1365272"/>
                  </a:lnTo>
                  <a:lnTo>
                    <a:pt x="2605035" y="1361863"/>
                  </a:lnTo>
                  <a:lnTo>
                    <a:pt x="2601697" y="1357412"/>
                  </a:lnTo>
                  <a:lnTo>
                    <a:pt x="2597173" y="1356299"/>
                  </a:lnTo>
                  <a:lnTo>
                    <a:pt x="2588450" y="1362975"/>
                  </a:lnTo>
                  <a:lnTo>
                    <a:pt x="2589527" y="1367893"/>
                  </a:lnTo>
                  <a:lnTo>
                    <a:pt x="2592650" y="1372415"/>
                  </a:lnTo>
                  <a:close/>
                </a:path>
                <a:path w="2605405" h="2004060">
                  <a:moveTo>
                    <a:pt x="1180709" y="1350664"/>
                  </a:moveTo>
                  <a:lnTo>
                    <a:pt x="1182540" y="1348653"/>
                  </a:lnTo>
                  <a:lnTo>
                    <a:pt x="1183438" y="1346715"/>
                  </a:lnTo>
                  <a:lnTo>
                    <a:pt x="1184084" y="1344274"/>
                  </a:lnTo>
                  <a:lnTo>
                    <a:pt x="1182397" y="1342408"/>
                  </a:lnTo>
                  <a:lnTo>
                    <a:pt x="1175540" y="1342157"/>
                  </a:lnTo>
                  <a:lnTo>
                    <a:pt x="1169544" y="1342264"/>
                  </a:lnTo>
                  <a:lnTo>
                    <a:pt x="1163549" y="1342264"/>
                  </a:lnTo>
                  <a:lnTo>
                    <a:pt x="1159098" y="1342372"/>
                  </a:lnTo>
                  <a:lnTo>
                    <a:pt x="1154825" y="1346033"/>
                  </a:lnTo>
                  <a:lnTo>
                    <a:pt x="1159326" y="1348653"/>
                  </a:lnTo>
                  <a:lnTo>
                    <a:pt x="1161323" y="1349838"/>
                  </a:lnTo>
                  <a:lnTo>
                    <a:pt x="1164874" y="1350125"/>
                  </a:lnTo>
                  <a:lnTo>
                    <a:pt x="1178986" y="1350125"/>
                  </a:lnTo>
                  <a:lnTo>
                    <a:pt x="1180709" y="1350664"/>
                  </a:lnTo>
                  <a:close/>
                </a:path>
                <a:path w="2605405" h="2004060">
                  <a:moveTo>
                    <a:pt x="1168216" y="1350376"/>
                  </a:moveTo>
                  <a:lnTo>
                    <a:pt x="1172991" y="1350125"/>
                  </a:lnTo>
                  <a:lnTo>
                    <a:pt x="1164874" y="1350125"/>
                  </a:lnTo>
                  <a:lnTo>
                    <a:pt x="1168216" y="1350376"/>
                  </a:lnTo>
                  <a:close/>
                </a:path>
                <a:path w="2605405" h="2004060">
                  <a:moveTo>
                    <a:pt x="2101935" y="1947262"/>
                  </a:moveTo>
                  <a:lnTo>
                    <a:pt x="2104269" y="1946723"/>
                  </a:lnTo>
                  <a:lnTo>
                    <a:pt x="2105812" y="1945539"/>
                  </a:lnTo>
                  <a:lnTo>
                    <a:pt x="2107428" y="1944677"/>
                  </a:lnTo>
                  <a:lnTo>
                    <a:pt x="2106570" y="1943708"/>
                  </a:lnTo>
                  <a:lnTo>
                    <a:pt x="2104843" y="1941877"/>
                  </a:lnTo>
                  <a:lnTo>
                    <a:pt x="2101603" y="1943780"/>
                  </a:lnTo>
                  <a:lnTo>
                    <a:pt x="2100140" y="1944677"/>
                  </a:lnTo>
                  <a:lnTo>
                    <a:pt x="2100930" y="1945539"/>
                  </a:lnTo>
                  <a:lnTo>
                    <a:pt x="2101935" y="1947262"/>
                  </a:lnTo>
                  <a:close/>
                </a:path>
                <a:path w="2605405" h="2004060">
                  <a:moveTo>
                    <a:pt x="1633550" y="1616532"/>
                  </a:moveTo>
                  <a:lnTo>
                    <a:pt x="1635883" y="1615994"/>
                  </a:lnTo>
                  <a:lnTo>
                    <a:pt x="1637427" y="1614809"/>
                  </a:lnTo>
                  <a:lnTo>
                    <a:pt x="1639078" y="1613948"/>
                  </a:lnTo>
                  <a:lnTo>
                    <a:pt x="1636458" y="1611148"/>
                  </a:lnTo>
                  <a:lnTo>
                    <a:pt x="1633334" y="1612979"/>
                  </a:lnTo>
                  <a:lnTo>
                    <a:pt x="1631755" y="1613948"/>
                  </a:lnTo>
                  <a:lnTo>
                    <a:pt x="1632545" y="1614809"/>
                  </a:lnTo>
                  <a:lnTo>
                    <a:pt x="1633550" y="1616532"/>
                  </a:lnTo>
                  <a:close/>
                </a:path>
                <a:path w="2605405" h="2004060">
                  <a:moveTo>
                    <a:pt x="1430249" y="1334726"/>
                  </a:moveTo>
                  <a:lnTo>
                    <a:pt x="1433839" y="1333686"/>
                  </a:lnTo>
                  <a:lnTo>
                    <a:pt x="1432708" y="1329055"/>
                  </a:lnTo>
                  <a:lnTo>
                    <a:pt x="1431685" y="1324999"/>
                  </a:lnTo>
                  <a:lnTo>
                    <a:pt x="1423608" y="1325107"/>
                  </a:lnTo>
                  <a:lnTo>
                    <a:pt x="1420879" y="1329055"/>
                  </a:lnTo>
                  <a:lnTo>
                    <a:pt x="1420484" y="1329665"/>
                  </a:lnTo>
                  <a:lnTo>
                    <a:pt x="1420413" y="1331424"/>
                  </a:lnTo>
                  <a:lnTo>
                    <a:pt x="1422638" y="1332681"/>
                  </a:lnTo>
                  <a:lnTo>
                    <a:pt x="1424685" y="1333506"/>
                  </a:lnTo>
                  <a:lnTo>
                    <a:pt x="1426623" y="1334368"/>
                  </a:lnTo>
                  <a:lnTo>
                    <a:pt x="1430249" y="1334726"/>
                  </a:lnTo>
                  <a:close/>
                </a:path>
                <a:path w="2605405" h="2004060">
                  <a:moveTo>
                    <a:pt x="3374" y="1515490"/>
                  </a:moveTo>
                  <a:lnTo>
                    <a:pt x="6677" y="1511936"/>
                  </a:lnTo>
                  <a:lnTo>
                    <a:pt x="10123" y="1508490"/>
                  </a:lnTo>
                  <a:lnTo>
                    <a:pt x="13498" y="1504183"/>
                  </a:lnTo>
                  <a:lnTo>
                    <a:pt x="11416" y="1500127"/>
                  </a:lnTo>
                  <a:lnTo>
                    <a:pt x="10303" y="1499984"/>
                  </a:lnTo>
                  <a:lnTo>
                    <a:pt x="7036" y="1499696"/>
                  </a:lnTo>
                  <a:lnTo>
                    <a:pt x="2584" y="1498045"/>
                  </a:lnTo>
                  <a:lnTo>
                    <a:pt x="0" y="1505619"/>
                  </a:lnTo>
                  <a:lnTo>
                    <a:pt x="682" y="1509424"/>
                  </a:lnTo>
                  <a:lnTo>
                    <a:pt x="1005" y="1512798"/>
                  </a:lnTo>
                  <a:lnTo>
                    <a:pt x="1076" y="1513767"/>
                  </a:lnTo>
                  <a:lnTo>
                    <a:pt x="2548" y="1514592"/>
                  </a:lnTo>
                  <a:lnTo>
                    <a:pt x="3374" y="1515490"/>
                  </a:lnTo>
                  <a:close/>
                </a:path>
                <a:path w="2605405" h="2004060">
                  <a:moveTo>
                    <a:pt x="1870884" y="1377800"/>
                  </a:moveTo>
                  <a:lnTo>
                    <a:pt x="1875263" y="1375969"/>
                  </a:lnTo>
                  <a:lnTo>
                    <a:pt x="1875222" y="1368507"/>
                  </a:lnTo>
                  <a:lnTo>
                    <a:pt x="1875712" y="1362087"/>
                  </a:lnTo>
                  <a:lnTo>
                    <a:pt x="1877818" y="1356245"/>
                  </a:lnTo>
                  <a:lnTo>
                    <a:pt x="1882623" y="1351346"/>
                  </a:lnTo>
                  <a:lnTo>
                    <a:pt x="1864350" y="1331675"/>
                  </a:lnTo>
                  <a:lnTo>
                    <a:pt x="1854657" y="1343269"/>
                  </a:lnTo>
                  <a:lnTo>
                    <a:pt x="1857637" y="1348797"/>
                  </a:lnTo>
                  <a:lnTo>
                    <a:pt x="1862663" y="1353966"/>
                  </a:lnTo>
                  <a:lnTo>
                    <a:pt x="1859503" y="1370082"/>
                  </a:lnTo>
                  <a:lnTo>
                    <a:pt x="1866935" y="1372667"/>
                  </a:lnTo>
                  <a:lnTo>
                    <a:pt x="1870884" y="1377800"/>
                  </a:lnTo>
                  <a:close/>
                </a:path>
                <a:path w="2605405" h="2004060">
                  <a:moveTo>
                    <a:pt x="173001" y="1328589"/>
                  </a:moveTo>
                  <a:lnTo>
                    <a:pt x="350274" y="1328589"/>
                  </a:lnTo>
                  <a:lnTo>
                    <a:pt x="350274" y="0"/>
                  </a:lnTo>
                  <a:lnTo>
                    <a:pt x="173001" y="0"/>
                  </a:lnTo>
                  <a:lnTo>
                    <a:pt x="173001" y="728724"/>
                  </a:lnTo>
                  <a:lnTo>
                    <a:pt x="194684" y="728724"/>
                  </a:lnTo>
                  <a:lnTo>
                    <a:pt x="195138" y="729370"/>
                  </a:lnTo>
                  <a:lnTo>
                    <a:pt x="279623" y="729370"/>
                  </a:lnTo>
                  <a:lnTo>
                    <a:pt x="281957" y="729909"/>
                  </a:lnTo>
                  <a:lnTo>
                    <a:pt x="283500" y="731093"/>
                  </a:lnTo>
                  <a:lnTo>
                    <a:pt x="285116" y="731955"/>
                  </a:lnTo>
                  <a:lnTo>
                    <a:pt x="284326" y="732852"/>
                  </a:lnTo>
                  <a:lnTo>
                    <a:pt x="283321" y="734575"/>
                  </a:lnTo>
                  <a:lnTo>
                    <a:pt x="194597" y="734575"/>
                  </a:lnTo>
                  <a:lnTo>
                    <a:pt x="192530" y="736370"/>
                  </a:lnTo>
                  <a:lnTo>
                    <a:pt x="190184" y="736370"/>
                  </a:lnTo>
                  <a:lnTo>
                    <a:pt x="190412" y="736621"/>
                  </a:lnTo>
                  <a:lnTo>
                    <a:pt x="190412" y="738559"/>
                  </a:lnTo>
                  <a:lnTo>
                    <a:pt x="186140" y="745164"/>
                  </a:lnTo>
                  <a:lnTo>
                    <a:pt x="173001" y="745164"/>
                  </a:lnTo>
                  <a:lnTo>
                    <a:pt x="173001" y="861883"/>
                  </a:lnTo>
                  <a:lnTo>
                    <a:pt x="318068" y="861883"/>
                  </a:lnTo>
                  <a:lnTo>
                    <a:pt x="333545" y="862035"/>
                  </a:lnTo>
                  <a:lnTo>
                    <a:pt x="334406" y="863758"/>
                  </a:lnTo>
                  <a:lnTo>
                    <a:pt x="334801" y="864225"/>
                  </a:lnTo>
                  <a:lnTo>
                    <a:pt x="321626" y="881203"/>
                  </a:lnTo>
                  <a:lnTo>
                    <a:pt x="310614" y="885073"/>
                  </a:lnTo>
                  <a:lnTo>
                    <a:pt x="173001" y="885073"/>
                  </a:lnTo>
                  <a:lnTo>
                    <a:pt x="173001" y="924886"/>
                  </a:lnTo>
                  <a:lnTo>
                    <a:pt x="303425" y="924886"/>
                  </a:lnTo>
                  <a:lnTo>
                    <a:pt x="304251" y="925784"/>
                  </a:lnTo>
                  <a:lnTo>
                    <a:pt x="305866" y="926824"/>
                  </a:lnTo>
                  <a:lnTo>
                    <a:pt x="305328" y="929337"/>
                  </a:lnTo>
                  <a:lnTo>
                    <a:pt x="304251" y="931024"/>
                  </a:lnTo>
                  <a:lnTo>
                    <a:pt x="303425" y="932783"/>
                  </a:lnTo>
                  <a:lnTo>
                    <a:pt x="173001" y="932783"/>
                  </a:lnTo>
                  <a:lnTo>
                    <a:pt x="173001" y="955791"/>
                  </a:lnTo>
                  <a:lnTo>
                    <a:pt x="210265" y="955791"/>
                  </a:lnTo>
                  <a:lnTo>
                    <a:pt x="215650" y="956473"/>
                  </a:lnTo>
                  <a:lnTo>
                    <a:pt x="224984" y="956760"/>
                  </a:lnTo>
                  <a:lnTo>
                    <a:pt x="227533" y="960170"/>
                  </a:lnTo>
                  <a:lnTo>
                    <a:pt x="225989" y="967062"/>
                  </a:lnTo>
                  <a:lnTo>
                    <a:pt x="225163" y="969933"/>
                  </a:lnTo>
                  <a:lnTo>
                    <a:pt x="221860" y="972338"/>
                  </a:lnTo>
                  <a:lnTo>
                    <a:pt x="218988" y="972446"/>
                  </a:lnTo>
                  <a:lnTo>
                    <a:pt x="208694" y="972446"/>
                  </a:lnTo>
                  <a:lnTo>
                    <a:pt x="206172" y="975712"/>
                  </a:lnTo>
                  <a:lnTo>
                    <a:pt x="196659" y="982137"/>
                  </a:lnTo>
                  <a:lnTo>
                    <a:pt x="185502" y="982137"/>
                  </a:lnTo>
                  <a:lnTo>
                    <a:pt x="182299" y="983035"/>
                  </a:lnTo>
                  <a:lnTo>
                    <a:pt x="180827" y="985942"/>
                  </a:lnTo>
                  <a:lnTo>
                    <a:pt x="179140" y="987773"/>
                  </a:lnTo>
                  <a:lnTo>
                    <a:pt x="173001" y="987773"/>
                  </a:lnTo>
                  <a:lnTo>
                    <a:pt x="173001" y="1005110"/>
                  </a:lnTo>
                  <a:lnTo>
                    <a:pt x="173647" y="1005864"/>
                  </a:lnTo>
                  <a:lnTo>
                    <a:pt x="174329" y="1006581"/>
                  </a:lnTo>
                  <a:lnTo>
                    <a:pt x="175119" y="1007299"/>
                  </a:lnTo>
                  <a:lnTo>
                    <a:pt x="173683" y="1009022"/>
                  </a:lnTo>
                  <a:lnTo>
                    <a:pt x="173001" y="1009884"/>
                  </a:lnTo>
                  <a:lnTo>
                    <a:pt x="173001" y="1164696"/>
                  </a:lnTo>
                  <a:lnTo>
                    <a:pt x="292475" y="1164696"/>
                  </a:lnTo>
                  <a:lnTo>
                    <a:pt x="298144" y="1166203"/>
                  </a:lnTo>
                  <a:lnTo>
                    <a:pt x="303820" y="1170726"/>
                  </a:lnTo>
                  <a:lnTo>
                    <a:pt x="298144" y="1175228"/>
                  </a:lnTo>
                  <a:lnTo>
                    <a:pt x="292475" y="1176729"/>
                  </a:lnTo>
                  <a:lnTo>
                    <a:pt x="231247" y="1176729"/>
                  </a:lnTo>
                  <a:lnTo>
                    <a:pt x="230117" y="1178551"/>
                  </a:lnTo>
                  <a:lnTo>
                    <a:pt x="173001" y="1178551"/>
                  </a:lnTo>
                  <a:lnTo>
                    <a:pt x="173001" y="1319974"/>
                  </a:lnTo>
                  <a:lnTo>
                    <a:pt x="199136" y="1319974"/>
                  </a:lnTo>
                  <a:lnTo>
                    <a:pt x="201433" y="1320512"/>
                  </a:lnTo>
                  <a:lnTo>
                    <a:pt x="203013" y="1321697"/>
                  </a:lnTo>
                  <a:lnTo>
                    <a:pt x="204629" y="1322594"/>
                  </a:lnTo>
                  <a:lnTo>
                    <a:pt x="203803" y="1323456"/>
                  </a:lnTo>
                  <a:lnTo>
                    <a:pt x="202044" y="1325358"/>
                  </a:lnTo>
                  <a:lnTo>
                    <a:pt x="173001" y="1325358"/>
                  </a:lnTo>
                  <a:lnTo>
                    <a:pt x="173001" y="1328589"/>
                  </a:lnTo>
                  <a:close/>
                </a:path>
                <a:path w="2605405" h="2004060">
                  <a:moveTo>
                    <a:pt x="190184" y="736370"/>
                  </a:moveTo>
                  <a:lnTo>
                    <a:pt x="190664" y="736370"/>
                  </a:lnTo>
                  <a:lnTo>
                    <a:pt x="189586" y="735185"/>
                  </a:lnTo>
                  <a:lnTo>
                    <a:pt x="189551" y="733175"/>
                  </a:lnTo>
                  <a:lnTo>
                    <a:pt x="191238" y="730986"/>
                  </a:lnTo>
                  <a:lnTo>
                    <a:pt x="192817" y="729837"/>
                  </a:lnTo>
                  <a:lnTo>
                    <a:pt x="194684" y="728724"/>
                  </a:lnTo>
                  <a:lnTo>
                    <a:pt x="173001" y="728724"/>
                  </a:lnTo>
                  <a:lnTo>
                    <a:pt x="173001" y="735436"/>
                  </a:lnTo>
                  <a:lnTo>
                    <a:pt x="189335" y="735436"/>
                  </a:lnTo>
                  <a:lnTo>
                    <a:pt x="190184" y="736370"/>
                  </a:lnTo>
                  <a:close/>
                </a:path>
                <a:path w="2605405" h="2004060">
                  <a:moveTo>
                    <a:pt x="194597" y="734575"/>
                  </a:moveTo>
                  <a:lnTo>
                    <a:pt x="283321" y="734575"/>
                  </a:lnTo>
                  <a:lnTo>
                    <a:pt x="281023" y="734001"/>
                  </a:lnTo>
                  <a:lnTo>
                    <a:pt x="279444" y="732852"/>
                  </a:lnTo>
                  <a:lnTo>
                    <a:pt x="277828" y="731955"/>
                  </a:lnTo>
                  <a:lnTo>
                    <a:pt x="278618" y="731093"/>
                  </a:lnTo>
                  <a:lnTo>
                    <a:pt x="279623" y="729370"/>
                  </a:lnTo>
                  <a:lnTo>
                    <a:pt x="195138" y="729370"/>
                  </a:lnTo>
                  <a:lnTo>
                    <a:pt x="195869" y="730411"/>
                  </a:lnTo>
                  <a:lnTo>
                    <a:pt x="196731" y="731309"/>
                  </a:lnTo>
                  <a:lnTo>
                    <a:pt x="195582" y="732852"/>
                  </a:lnTo>
                  <a:lnTo>
                    <a:pt x="194597" y="734575"/>
                  </a:lnTo>
                  <a:close/>
                </a:path>
                <a:path w="2605405" h="2004060">
                  <a:moveTo>
                    <a:pt x="173001" y="745164"/>
                  </a:moveTo>
                  <a:lnTo>
                    <a:pt x="186140" y="745164"/>
                  </a:lnTo>
                  <a:lnTo>
                    <a:pt x="183196" y="739815"/>
                  </a:lnTo>
                  <a:lnTo>
                    <a:pt x="185602" y="737446"/>
                  </a:lnTo>
                  <a:lnTo>
                    <a:pt x="186715" y="735903"/>
                  </a:lnTo>
                  <a:lnTo>
                    <a:pt x="187827" y="735903"/>
                  </a:lnTo>
                  <a:lnTo>
                    <a:pt x="189335" y="735436"/>
                  </a:lnTo>
                  <a:lnTo>
                    <a:pt x="173001" y="735436"/>
                  </a:lnTo>
                  <a:lnTo>
                    <a:pt x="173001" y="745164"/>
                  </a:lnTo>
                  <a:close/>
                </a:path>
                <a:path w="2605405" h="2004060">
                  <a:moveTo>
                    <a:pt x="173001" y="885073"/>
                  </a:moveTo>
                  <a:lnTo>
                    <a:pt x="310614" y="885073"/>
                  </a:lnTo>
                  <a:lnTo>
                    <a:pt x="302972" y="883787"/>
                  </a:lnTo>
                  <a:lnTo>
                    <a:pt x="297530" y="879164"/>
                  </a:lnTo>
                  <a:lnTo>
                    <a:pt x="293122" y="873019"/>
                  </a:lnTo>
                  <a:lnTo>
                    <a:pt x="296568" y="869322"/>
                  </a:lnTo>
                  <a:lnTo>
                    <a:pt x="299979" y="865589"/>
                  </a:lnTo>
                  <a:lnTo>
                    <a:pt x="303425" y="861892"/>
                  </a:lnTo>
                  <a:lnTo>
                    <a:pt x="318068" y="861883"/>
                  </a:lnTo>
                  <a:lnTo>
                    <a:pt x="173001" y="861883"/>
                  </a:lnTo>
                  <a:lnTo>
                    <a:pt x="173001" y="885073"/>
                  </a:lnTo>
                  <a:close/>
                </a:path>
                <a:path w="2605405" h="2004060">
                  <a:moveTo>
                    <a:pt x="173001" y="932783"/>
                  </a:moveTo>
                  <a:lnTo>
                    <a:pt x="303425" y="932783"/>
                  </a:lnTo>
                  <a:lnTo>
                    <a:pt x="302599" y="931886"/>
                  </a:lnTo>
                  <a:lnTo>
                    <a:pt x="301020" y="930845"/>
                  </a:lnTo>
                  <a:lnTo>
                    <a:pt x="301127" y="930198"/>
                  </a:lnTo>
                  <a:lnTo>
                    <a:pt x="301522" y="928332"/>
                  </a:lnTo>
                  <a:lnTo>
                    <a:pt x="302599" y="926645"/>
                  </a:lnTo>
                  <a:lnTo>
                    <a:pt x="303425" y="924886"/>
                  </a:lnTo>
                  <a:lnTo>
                    <a:pt x="173001" y="924886"/>
                  </a:lnTo>
                  <a:lnTo>
                    <a:pt x="173001" y="932783"/>
                  </a:lnTo>
                  <a:close/>
                </a:path>
                <a:path w="2605405" h="2004060">
                  <a:moveTo>
                    <a:pt x="173001" y="972733"/>
                  </a:moveTo>
                  <a:lnTo>
                    <a:pt x="210265" y="955791"/>
                  </a:lnTo>
                  <a:lnTo>
                    <a:pt x="173001" y="955791"/>
                  </a:lnTo>
                  <a:lnTo>
                    <a:pt x="173001" y="972733"/>
                  </a:lnTo>
                  <a:close/>
                </a:path>
                <a:path w="2605405" h="2004060">
                  <a:moveTo>
                    <a:pt x="208694" y="972446"/>
                  </a:moveTo>
                  <a:lnTo>
                    <a:pt x="218988" y="972446"/>
                  </a:lnTo>
                  <a:lnTo>
                    <a:pt x="209942" y="970831"/>
                  </a:lnTo>
                  <a:lnTo>
                    <a:pt x="208694" y="972446"/>
                  </a:lnTo>
                  <a:close/>
                </a:path>
                <a:path w="2605405" h="2004060">
                  <a:moveTo>
                    <a:pt x="185502" y="982137"/>
                  </a:moveTo>
                  <a:lnTo>
                    <a:pt x="196659" y="982137"/>
                  </a:lnTo>
                  <a:lnTo>
                    <a:pt x="189874" y="980953"/>
                  </a:lnTo>
                  <a:lnTo>
                    <a:pt x="185502" y="982137"/>
                  </a:lnTo>
                  <a:close/>
                </a:path>
                <a:path w="2605405" h="2004060">
                  <a:moveTo>
                    <a:pt x="173001" y="987773"/>
                  </a:moveTo>
                  <a:lnTo>
                    <a:pt x="179140" y="987773"/>
                  </a:lnTo>
                  <a:lnTo>
                    <a:pt x="177093" y="985799"/>
                  </a:lnTo>
                  <a:lnTo>
                    <a:pt x="175047" y="983789"/>
                  </a:lnTo>
                  <a:lnTo>
                    <a:pt x="173001" y="981743"/>
                  </a:lnTo>
                  <a:lnTo>
                    <a:pt x="173001" y="987773"/>
                  </a:lnTo>
                  <a:close/>
                </a:path>
                <a:path w="2605405" h="2004060">
                  <a:moveTo>
                    <a:pt x="231247" y="1176729"/>
                  </a:moveTo>
                  <a:lnTo>
                    <a:pt x="292475" y="1176729"/>
                  </a:lnTo>
                  <a:lnTo>
                    <a:pt x="286807" y="1175228"/>
                  </a:lnTo>
                  <a:lnTo>
                    <a:pt x="281131" y="1170726"/>
                  </a:lnTo>
                  <a:lnTo>
                    <a:pt x="286807" y="1166203"/>
                  </a:lnTo>
                  <a:lnTo>
                    <a:pt x="292475" y="1164696"/>
                  </a:lnTo>
                  <a:lnTo>
                    <a:pt x="173001" y="1164696"/>
                  </a:lnTo>
                  <a:lnTo>
                    <a:pt x="173001" y="1164911"/>
                  </a:lnTo>
                  <a:lnTo>
                    <a:pt x="218840" y="1164911"/>
                  </a:lnTo>
                  <a:lnTo>
                    <a:pt x="227405" y="1165907"/>
                  </a:lnTo>
                  <a:lnTo>
                    <a:pt x="233779" y="1168895"/>
                  </a:lnTo>
                  <a:lnTo>
                    <a:pt x="234425" y="1169469"/>
                  </a:lnTo>
                  <a:lnTo>
                    <a:pt x="234389" y="1171659"/>
                  </a:lnTo>
                  <a:lnTo>
                    <a:pt x="231247" y="1176729"/>
                  </a:lnTo>
                  <a:close/>
                </a:path>
                <a:path w="2605405" h="2004060">
                  <a:moveTo>
                    <a:pt x="173001" y="1176756"/>
                  </a:moveTo>
                  <a:lnTo>
                    <a:pt x="216081" y="1176756"/>
                  </a:lnTo>
                  <a:lnTo>
                    <a:pt x="213568" y="1175895"/>
                  </a:lnTo>
                  <a:lnTo>
                    <a:pt x="208649" y="1174351"/>
                  </a:lnTo>
                  <a:lnTo>
                    <a:pt x="203875" y="1172520"/>
                  </a:lnTo>
                  <a:lnTo>
                    <a:pt x="203408" y="1172305"/>
                  </a:lnTo>
                  <a:lnTo>
                    <a:pt x="203264" y="1169469"/>
                  </a:lnTo>
                  <a:lnTo>
                    <a:pt x="203875" y="1168895"/>
                  </a:lnTo>
                  <a:lnTo>
                    <a:pt x="210269" y="1165907"/>
                  </a:lnTo>
                  <a:lnTo>
                    <a:pt x="218840" y="1164911"/>
                  </a:lnTo>
                  <a:lnTo>
                    <a:pt x="173001" y="1164911"/>
                  </a:lnTo>
                  <a:lnTo>
                    <a:pt x="173001" y="1176756"/>
                  </a:lnTo>
                  <a:close/>
                </a:path>
                <a:path w="2605405" h="2004060">
                  <a:moveTo>
                    <a:pt x="173001" y="1178551"/>
                  </a:moveTo>
                  <a:lnTo>
                    <a:pt x="230117" y="1178551"/>
                  </a:lnTo>
                  <a:lnTo>
                    <a:pt x="223979" y="1175607"/>
                  </a:lnTo>
                  <a:lnTo>
                    <a:pt x="216081" y="1176756"/>
                  </a:lnTo>
                  <a:lnTo>
                    <a:pt x="173001" y="1176756"/>
                  </a:lnTo>
                  <a:lnTo>
                    <a:pt x="173001" y="1178551"/>
                  </a:lnTo>
                  <a:close/>
                </a:path>
                <a:path w="2605405" h="2004060">
                  <a:moveTo>
                    <a:pt x="173001" y="1325358"/>
                  </a:moveTo>
                  <a:lnTo>
                    <a:pt x="202044" y="1325358"/>
                  </a:lnTo>
                  <a:lnTo>
                    <a:pt x="197305" y="1322594"/>
                  </a:lnTo>
                  <a:lnTo>
                    <a:pt x="198131" y="1321697"/>
                  </a:lnTo>
                  <a:lnTo>
                    <a:pt x="199136" y="1319974"/>
                  </a:lnTo>
                  <a:lnTo>
                    <a:pt x="173001" y="1319974"/>
                  </a:lnTo>
                  <a:lnTo>
                    <a:pt x="173001" y="1325358"/>
                  </a:lnTo>
                  <a:close/>
                </a:path>
                <a:path w="2605405" h="2004060">
                  <a:moveTo>
                    <a:pt x="940539" y="1328589"/>
                  </a:moveTo>
                  <a:lnTo>
                    <a:pt x="1174786" y="1328589"/>
                  </a:lnTo>
                  <a:lnTo>
                    <a:pt x="1174786" y="53661"/>
                  </a:lnTo>
                  <a:lnTo>
                    <a:pt x="940539" y="53661"/>
                  </a:lnTo>
                  <a:lnTo>
                    <a:pt x="940539" y="150360"/>
                  </a:lnTo>
                  <a:lnTo>
                    <a:pt x="1044110" y="150360"/>
                  </a:lnTo>
                  <a:lnTo>
                    <a:pt x="1046516" y="151653"/>
                  </a:lnTo>
                  <a:lnTo>
                    <a:pt x="1048957" y="153017"/>
                  </a:lnTo>
                  <a:lnTo>
                    <a:pt x="1051434" y="154345"/>
                  </a:lnTo>
                  <a:lnTo>
                    <a:pt x="1050177" y="155565"/>
                  </a:lnTo>
                  <a:lnTo>
                    <a:pt x="1048634" y="158042"/>
                  </a:lnTo>
                  <a:lnTo>
                    <a:pt x="940539" y="158042"/>
                  </a:lnTo>
                  <a:lnTo>
                    <a:pt x="940539" y="362854"/>
                  </a:lnTo>
                  <a:lnTo>
                    <a:pt x="1099540" y="362854"/>
                  </a:lnTo>
                  <a:lnTo>
                    <a:pt x="1103130" y="363644"/>
                  </a:lnTo>
                  <a:lnTo>
                    <a:pt x="1105535" y="365295"/>
                  </a:lnTo>
                  <a:lnTo>
                    <a:pt x="1108048" y="366551"/>
                  </a:lnTo>
                  <a:lnTo>
                    <a:pt x="1106792" y="367808"/>
                  </a:lnTo>
                  <a:lnTo>
                    <a:pt x="1105284" y="370248"/>
                  </a:lnTo>
                  <a:lnTo>
                    <a:pt x="940539" y="370248"/>
                  </a:lnTo>
                  <a:lnTo>
                    <a:pt x="940539" y="417557"/>
                  </a:lnTo>
                  <a:lnTo>
                    <a:pt x="1111997" y="417557"/>
                  </a:lnTo>
                  <a:lnTo>
                    <a:pt x="1126708" y="429027"/>
                  </a:lnTo>
                  <a:lnTo>
                    <a:pt x="1137845" y="442795"/>
                  </a:lnTo>
                  <a:lnTo>
                    <a:pt x="1146316" y="458266"/>
                  </a:lnTo>
                  <a:lnTo>
                    <a:pt x="1153031" y="474844"/>
                  </a:lnTo>
                  <a:lnTo>
                    <a:pt x="1153784" y="476890"/>
                  </a:lnTo>
                  <a:lnTo>
                    <a:pt x="1149764" y="480623"/>
                  </a:lnTo>
                  <a:lnTo>
                    <a:pt x="1147179" y="484931"/>
                  </a:lnTo>
                  <a:lnTo>
                    <a:pt x="940539" y="484931"/>
                  </a:lnTo>
                  <a:lnTo>
                    <a:pt x="940539" y="818890"/>
                  </a:lnTo>
                  <a:lnTo>
                    <a:pt x="943806" y="818890"/>
                  </a:lnTo>
                  <a:lnTo>
                    <a:pt x="945063" y="820147"/>
                  </a:lnTo>
                  <a:lnTo>
                    <a:pt x="947576" y="821654"/>
                  </a:lnTo>
                  <a:lnTo>
                    <a:pt x="946750" y="825208"/>
                  </a:lnTo>
                  <a:lnTo>
                    <a:pt x="945063" y="827577"/>
                  </a:lnTo>
                  <a:lnTo>
                    <a:pt x="943806" y="830054"/>
                  </a:lnTo>
                  <a:lnTo>
                    <a:pt x="940539" y="830054"/>
                  </a:lnTo>
                  <a:lnTo>
                    <a:pt x="940539" y="931527"/>
                  </a:lnTo>
                  <a:lnTo>
                    <a:pt x="1101442" y="931527"/>
                  </a:lnTo>
                  <a:lnTo>
                    <a:pt x="1102663" y="932137"/>
                  </a:lnTo>
                  <a:lnTo>
                    <a:pt x="1104781" y="932496"/>
                  </a:lnTo>
                  <a:lnTo>
                    <a:pt x="1105032" y="933357"/>
                  </a:lnTo>
                  <a:lnTo>
                    <a:pt x="1106289" y="938059"/>
                  </a:lnTo>
                  <a:lnTo>
                    <a:pt x="1106827" y="942977"/>
                  </a:lnTo>
                  <a:lnTo>
                    <a:pt x="1108120" y="947715"/>
                  </a:lnTo>
                  <a:lnTo>
                    <a:pt x="1109391" y="952273"/>
                  </a:lnTo>
                  <a:lnTo>
                    <a:pt x="1111889" y="952273"/>
                  </a:lnTo>
                  <a:lnTo>
                    <a:pt x="1113038" y="953027"/>
                  </a:lnTo>
                  <a:lnTo>
                    <a:pt x="1116736" y="955648"/>
                  </a:lnTo>
                  <a:lnTo>
                    <a:pt x="1121403" y="958806"/>
                  </a:lnTo>
                  <a:lnTo>
                    <a:pt x="1114582" y="962755"/>
                  </a:lnTo>
                  <a:lnTo>
                    <a:pt x="1113684" y="963293"/>
                  </a:lnTo>
                  <a:lnTo>
                    <a:pt x="940539" y="963293"/>
                  </a:lnTo>
                  <a:lnTo>
                    <a:pt x="940539" y="995777"/>
                  </a:lnTo>
                  <a:lnTo>
                    <a:pt x="1057250" y="995777"/>
                  </a:lnTo>
                  <a:lnTo>
                    <a:pt x="1059835" y="998577"/>
                  </a:lnTo>
                  <a:lnTo>
                    <a:pt x="1059009" y="1000228"/>
                  </a:lnTo>
                  <a:lnTo>
                    <a:pt x="1058111" y="1001915"/>
                  </a:lnTo>
                  <a:lnTo>
                    <a:pt x="1057250" y="1003638"/>
                  </a:lnTo>
                  <a:lnTo>
                    <a:pt x="940539" y="1003638"/>
                  </a:lnTo>
                  <a:lnTo>
                    <a:pt x="940539" y="1138852"/>
                  </a:lnTo>
                  <a:lnTo>
                    <a:pt x="1084641" y="1138852"/>
                  </a:lnTo>
                  <a:lnTo>
                    <a:pt x="1086975" y="1139390"/>
                  </a:lnTo>
                  <a:lnTo>
                    <a:pt x="1088554" y="1140575"/>
                  </a:lnTo>
                  <a:lnTo>
                    <a:pt x="1090170" y="1141436"/>
                  </a:lnTo>
                  <a:lnTo>
                    <a:pt x="1089380" y="1142333"/>
                  </a:lnTo>
                  <a:lnTo>
                    <a:pt x="1087585" y="1144236"/>
                  </a:lnTo>
                  <a:lnTo>
                    <a:pt x="940539" y="1144236"/>
                  </a:lnTo>
                  <a:lnTo>
                    <a:pt x="940539" y="1328589"/>
                  </a:lnTo>
                  <a:close/>
                </a:path>
                <a:path w="2605405" h="2004060">
                  <a:moveTo>
                    <a:pt x="940539" y="158042"/>
                  </a:moveTo>
                  <a:lnTo>
                    <a:pt x="1048634" y="158042"/>
                  </a:lnTo>
                  <a:lnTo>
                    <a:pt x="1045044" y="157252"/>
                  </a:lnTo>
                  <a:lnTo>
                    <a:pt x="1042603" y="155565"/>
                  </a:lnTo>
                  <a:lnTo>
                    <a:pt x="1040090" y="154345"/>
                  </a:lnTo>
                  <a:lnTo>
                    <a:pt x="1044110" y="150360"/>
                  </a:lnTo>
                  <a:lnTo>
                    <a:pt x="940539" y="150360"/>
                  </a:lnTo>
                  <a:lnTo>
                    <a:pt x="940539" y="158042"/>
                  </a:lnTo>
                  <a:close/>
                </a:path>
                <a:path w="2605405" h="2004060">
                  <a:moveTo>
                    <a:pt x="940539" y="370248"/>
                  </a:moveTo>
                  <a:lnTo>
                    <a:pt x="1105284" y="370248"/>
                  </a:lnTo>
                  <a:lnTo>
                    <a:pt x="1104350" y="370069"/>
                  </a:lnTo>
                  <a:lnTo>
                    <a:pt x="1101658" y="369459"/>
                  </a:lnTo>
                  <a:lnTo>
                    <a:pt x="1099253" y="367808"/>
                  </a:lnTo>
                  <a:lnTo>
                    <a:pt x="1096740" y="366551"/>
                  </a:lnTo>
                  <a:lnTo>
                    <a:pt x="1097996" y="365295"/>
                  </a:lnTo>
                  <a:lnTo>
                    <a:pt x="1099540" y="362854"/>
                  </a:lnTo>
                  <a:lnTo>
                    <a:pt x="940539" y="362854"/>
                  </a:lnTo>
                  <a:lnTo>
                    <a:pt x="940539" y="370248"/>
                  </a:lnTo>
                  <a:close/>
                </a:path>
                <a:path w="2605405" h="2004060">
                  <a:moveTo>
                    <a:pt x="940539" y="484931"/>
                  </a:moveTo>
                  <a:lnTo>
                    <a:pt x="1147179" y="484931"/>
                  </a:lnTo>
                  <a:lnTo>
                    <a:pt x="1141973" y="479259"/>
                  </a:lnTo>
                  <a:lnTo>
                    <a:pt x="1134937" y="474629"/>
                  </a:lnTo>
                  <a:lnTo>
                    <a:pt x="1132675" y="468312"/>
                  </a:lnTo>
                  <a:lnTo>
                    <a:pt x="1107294" y="437586"/>
                  </a:lnTo>
                  <a:lnTo>
                    <a:pt x="1108515" y="425382"/>
                  </a:lnTo>
                  <a:lnTo>
                    <a:pt x="1110310" y="422259"/>
                  </a:lnTo>
                  <a:lnTo>
                    <a:pt x="1111997" y="417557"/>
                  </a:lnTo>
                  <a:lnTo>
                    <a:pt x="940539" y="417557"/>
                  </a:lnTo>
                  <a:lnTo>
                    <a:pt x="940539" y="484931"/>
                  </a:lnTo>
                  <a:close/>
                </a:path>
                <a:path w="2605405" h="2004060">
                  <a:moveTo>
                    <a:pt x="940539" y="825674"/>
                  </a:moveTo>
                  <a:lnTo>
                    <a:pt x="941257" y="823341"/>
                  </a:lnTo>
                  <a:lnTo>
                    <a:pt x="942657" y="821152"/>
                  </a:lnTo>
                  <a:lnTo>
                    <a:pt x="943806" y="818890"/>
                  </a:lnTo>
                  <a:lnTo>
                    <a:pt x="940539" y="818890"/>
                  </a:lnTo>
                  <a:lnTo>
                    <a:pt x="940539" y="825674"/>
                  </a:lnTo>
                  <a:close/>
                </a:path>
                <a:path w="2605405" h="2004060">
                  <a:moveTo>
                    <a:pt x="940539" y="830054"/>
                  </a:moveTo>
                  <a:lnTo>
                    <a:pt x="943806" y="830054"/>
                  </a:lnTo>
                  <a:lnTo>
                    <a:pt x="942873" y="829120"/>
                  </a:lnTo>
                  <a:lnTo>
                    <a:pt x="941221" y="828044"/>
                  </a:lnTo>
                  <a:lnTo>
                    <a:pt x="940539" y="827182"/>
                  </a:lnTo>
                  <a:lnTo>
                    <a:pt x="940539" y="830054"/>
                  </a:lnTo>
                  <a:close/>
                </a:path>
                <a:path w="2605405" h="2004060">
                  <a:moveTo>
                    <a:pt x="940539" y="963293"/>
                  </a:moveTo>
                  <a:lnTo>
                    <a:pt x="1113684" y="963293"/>
                  </a:lnTo>
                  <a:lnTo>
                    <a:pt x="1110310" y="959632"/>
                  </a:lnTo>
                  <a:lnTo>
                    <a:pt x="1108048" y="957909"/>
                  </a:lnTo>
                  <a:lnTo>
                    <a:pt x="1108048" y="956258"/>
                  </a:lnTo>
                  <a:lnTo>
                    <a:pt x="1107590" y="954629"/>
                  </a:lnTo>
                  <a:lnTo>
                    <a:pt x="1102807" y="952848"/>
                  </a:lnTo>
                  <a:lnTo>
                    <a:pt x="1101335" y="952273"/>
                  </a:lnTo>
                  <a:lnTo>
                    <a:pt x="1099755" y="950909"/>
                  </a:lnTo>
                  <a:lnTo>
                    <a:pt x="1095160" y="941828"/>
                  </a:lnTo>
                  <a:lnTo>
                    <a:pt x="1096524" y="932747"/>
                  </a:lnTo>
                  <a:lnTo>
                    <a:pt x="1101442" y="931527"/>
                  </a:lnTo>
                  <a:lnTo>
                    <a:pt x="940539" y="931527"/>
                  </a:lnTo>
                  <a:lnTo>
                    <a:pt x="940539" y="963293"/>
                  </a:lnTo>
                  <a:close/>
                </a:path>
                <a:path w="2605405" h="2004060">
                  <a:moveTo>
                    <a:pt x="1108012" y="954786"/>
                  </a:moveTo>
                  <a:lnTo>
                    <a:pt x="1109560" y="953027"/>
                  </a:lnTo>
                  <a:lnTo>
                    <a:pt x="1109552" y="952848"/>
                  </a:lnTo>
                  <a:lnTo>
                    <a:pt x="1109391" y="952273"/>
                  </a:lnTo>
                  <a:lnTo>
                    <a:pt x="1109089" y="952273"/>
                  </a:lnTo>
                  <a:lnTo>
                    <a:pt x="1107402" y="953960"/>
                  </a:lnTo>
                  <a:lnTo>
                    <a:pt x="1107590" y="954629"/>
                  </a:lnTo>
                  <a:lnTo>
                    <a:pt x="1108012" y="954786"/>
                  </a:lnTo>
                  <a:close/>
                </a:path>
                <a:path w="2605405" h="2004060">
                  <a:moveTo>
                    <a:pt x="940539" y="1003638"/>
                  </a:moveTo>
                  <a:lnTo>
                    <a:pt x="1057250" y="1003638"/>
                  </a:lnTo>
                  <a:lnTo>
                    <a:pt x="1056424" y="1002777"/>
                  </a:lnTo>
                  <a:lnTo>
                    <a:pt x="1054809" y="1001700"/>
                  </a:lnTo>
                  <a:lnTo>
                    <a:pt x="1055347" y="999187"/>
                  </a:lnTo>
                  <a:lnTo>
                    <a:pt x="1056424" y="997536"/>
                  </a:lnTo>
                  <a:lnTo>
                    <a:pt x="1057250" y="995777"/>
                  </a:lnTo>
                  <a:lnTo>
                    <a:pt x="940539" y="995777"/>
                  </a:lnTo>
                  <a:lnTo>
                    <a:pt x="940539" y="1003638"/>
                  </a:lnTo>
                  <a:close/>
                </a:path>
                <a:path w="2605405" h="2004060">
                  <a:moveTo>
                    <a:pt x="940539" y="1144236"/>
                  </a:moveTo>
                  <a:lnTo>
                    <a:pt x="1087585" y="1144236"/>
                  </a:lnTo>
                  <a:lnTo>
                    <a:pt x="1082846" y="1141436"/>
                  </a:lnTo>
                  <a:lnTo>
                    <a:pt x="1083672" y="1140575"/>
                  </a:lnTo>
                  <a:lnTo>
                    <a:pt x="1084641" y="1138852"/>
                  </a:lnTo>
                  <a:lnTo>
                    <a:pt x="940539" y="1138852"/>
                  </a:lnTo>
                  <a:lnTo>
                    <a:pt x="940539" y="1144236"/>
                  </a:lnTo>
                  <a:close/>
                </a:path>
              </a:pathLst>
            </a:custGeom>
            <a:solidFill>
              <a:srgbClr val="FF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216" y="1709660"/>
              <a:ext cx="2820670" cy="1866264"/>
            </a:xfrm>
            <a:custGeom>
              <a:avLst/>
              <a:gdLst/>
              <a:ahLst/>
              <a:cxnLst/>
              <a:rect l="l" t="t" r="r" b="b"/>
              <a:pathLst>
                <a:path w="2820670" h="1866264">
                  <a:moveTo>
                    <a:pt x="94755" y="1865953"/>
                  </a:moveTo>
                  <a:lnTo>
                    <a:pt x="558821" y="1865953"/>
                  </a:lnTo>
                  <a:lnTo>
                    <a:pt x="1397408" y="1209697"/>
                  </a:lnTo>
                  <a:lnTo>
                    <a:pt x="1448970" y="507124"/>
                  </a:lnTo>
                  <a:lnTo>
                    <a:pt x="1448970" y="0"/>
                  </a:lnTo>
                  <a:lnTo>
                    <a:pt x="94755" y="0"/>
                  </a:lnTo>
                  <a:lnTo>
                    <a:pt x="79950" y="17848"/>
                  </a:lnTo>
                  <a:lnTo>
                    <a:pt x="47377" y="106749"/>
                  </a:lnTo>
                  <a:lnTo>
                    <a:pt x="14805" y="319732"/>
                  </a:lnTo>
                  <a:lnTo>
                    <a:pt x="0" y="709832"/>
                  </a:lnTo>
                  <a:lnTo>
                    <a:pt x="14805" y="1169664"/>
                  </a:lnTo>
                  <a:lnTo>
                    <a:pt x="47377" y="1536059"/>
                  </a:lnTo>
                  <a:lnTo>
                    <a:pt x="79950" y="1778371"/>
                  </a:lnTo>
                  <a:lnTo>
                    <a:pt x="94755" y="1865953"/>
                  </a:lnTo>
                  <a:close/>
                </a:path>
                <a:path w="2820670" h="1866264">
                  <a:moveTo>
                    <a:pt x="1647404" y="1777736"/>
                  </a:moveTo>
                  <a:lnTo>
                    <a:pt x="2820163" y="1692440"/>
                  </a:lnTo>
                  <a:lnTo>
                    <a:pt x="2820163" y="1405777"/>
                  </a:lnTo>
                  <a:lnTo>
                    <a:pt x="2072146" y="1405777"/>
                  </a:lnTo>
                  <a:lnTo>
                    <a:pt x="1825071" y="1279844"/>
                  </a:lnTo>
                  <a:lnTo>
                    <a:pt x="1647404" y="1777736"/>
                  </a:lnTo>
                  <a:close/>
                </a:path>
              </a:pathLst>
            </a:custGeom>
            <a:solidFill>
              <a:srgbClr val="65A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743" y="1951111"/>
              <a:ext cx="3326765" cy="1624965"/>
            </a:xfrm>
            <a:custGeom>
              <a:avLst/>
              <a:gdLst/>
              <a:ahLst/>
              <a:cxnLst/>
              <a:rect l="l" t="t" r="r" b="b"/>
              <a:pathLst>
                <a:path w="3326765" h="1624964">
                  <a:moveTo>
                    <a:pt x="729065" y="1377371"/>
                  </a:moveTo>
                  <a:lnTo>
                    <a:pt x="952293" y="1377371"/>
                  </a:lnTo>
                  <a:lnTo>
                    <a:pt x="952293" y="1188550"/>
                  </a:lnTo>
                  <a:lnTo>
                    <a:pt x="729065" y="1188550"/>
                  </a:lnTo>
                  <a:lnTo>
                    <a:pt x="729065" y="1377371"/>
                  </a:lnTo>
                  <a:close/>
                </a:path>
                <a:path w="3326765" h="1624964">
                  <a:moveTo>
                    <a:pt x="1219346" y="1624502"/>
                  </a:moveTo>
                  <a:lnTo>
                    <a:pt x="2522393" y="1624502"/>
                  </a:lnTo>
                  <a:lnTo>
                    <a:pt x="2650550" y="1541967"/>
                  </a:lnTo>
                  <a:lnTo>
                    <a:pt x="2522393" y="1450989"/>
                  </a:lnTo>
                  <a:lnTo>
                    <a:pt x="2218465" y="1450989"/>
                  </a:lnTo>
                  <a:lnTo>
                    <a:pt x="2218465" y="1164405"/>
                  </a:lnTo>
                  <a:lnTo>
                    <a:pt x="2465540" y="1164405"/>
                  </a:lnTo>
                  <a:lnTo>
                    <a:pt x="2465540" y="117411"/>
                  </a:lnTo>
                  <a:lnTo>
                    <a:pt x="1219346" y="117411"/>
                  </a:lnTo>
                  <a:lnTo>
                    <a:pt x="1219346" y="1624502"/>
                  </a:lnTo>
                  <a:close/>
                </a:path>
                <a:path w="3326765" h="1624964">
                  <a:moveTo>
                    <a:pt x="2396842" y="1374530"/>
                  </a:moveTo>
                  <a:lnTo>
                    <a:pt x="2418752" y="1370113"/>
                  </a:lnTo>
                  <a:lnTo>
                    <a:pt x="2436620" y="1358069"/>
                  </a:lnTo>
                  <a:lnTo>
                    <a:pt x="2448654" y="1340210"/>
                  </a:lnTo>
                  <a:lnTo>
                    <a:pt x="2453064" y="1318350"/>
                  </a:lnTo>
                  <a:lnTo>
                    <a:pt x="2448643" y="1296489"/>
                  </a:lnTo>
                  <a:lnTo>
                    <a:pt x="2436590" y="1278631"/>
                  </a:lnTo>
                  <a:lnTo>
                    <a:pt x="2418719" y="1266587"/>
                  </a:lnTo>
                  <a:lnTo>
                    <a:pt x="2396842" y="1262169"/>
                  </a:lnTo>
                  <a:lnTo>
                    <a:pt x="2374966" y="1266587"/>
                  </a:lnTo>
                  <a:lnTo>
                    <a:pt x="2357094" y="1278631"/>
                  </a:lnTo>
                  <a:lnTo>
                    <a:pt x="2345041" y="1296489"/>
                  </a:lnTo>
                  <a:lnTo>
                    <a:pt x="2340620" y="1318350"/>
                  </a:lnTo>
                  <a:lnTo>
                    <a:pt x="2345041" y="1340210"/>
                  </a:lnTo>
                  <a:lnTo>
                    <a:pt x="2357094" y="1358069"/>
                  </a:lnTo>
                  <a:lnTo>
                    <a:pt x="2374966" y="1370113"/>
                  </a:lnTo>
                  <a:lnTo>
                    <a:pt x="2396842" y="1374530"/>
                  </a:lnTo>
                  <a:close/>
                </a:path>
                <a:path w="3326765" h="1624964">
                  <a:moveTo>
                    <a:pt x="2811477" y="1531473"/>
                  </a:moveTo>
                  <a:lnTo>
                    <a:pt x="3082241" y="1450990"/>
                  </a:lnTo>
                  <a:lnTo>
                    <a:pt x="3082241" y="1164405"/>
                  </a:lnTo>
                  <a:lnTo>
                    <a:pt x="2904021" y="1164405"/>
                  </a:lnTo>
                  <a:lnTo>
                    <a:pt x="2811477" y="1531473"/>
                  </a:lnTo>
                  <a:close/>
                </a:path>
                <a:path w="3326765" h="1624964">
                  <a:moveTo>
                    <a:pt x="3196027" y="1624502"/>
                  </a:moveTo>
                  <a:lnTo>
                    <a:pt x="3274753" y="1624502"/>
                  </a:lnTo>
                  <a:lnTo>
                    <a:pt x="3326237" y="1528317"/>
                  </a:lnTo>
                  <a:lnTo>
                    <a:pt x="3274753" y="1450989"/>
                  </a:lnTo>
                  <a:lnTo>
                    <a:pt x="3196027" y="1450989"/>
                  </a:lnTo>
                  <a:lnTo>
                    <a:pt x="3144543" y="1529895"/>
                  </a:lnTo>
                  <a:lnTo>
                    <a:pt x="3196027" y="1624502"/>
                  </a:lnTo>
                  <a:close/>
                </a:path>
                <a:path w="3326765" h="1624964">
                  <a:moveTo>
                    <a:pt x="124524" y="1624502"/>
                  </a:moveTo>
                  <a:lnTo>
                    <a:pt x="317510" y="1624502"/>
                  </a:lnTo>
                  <a:lnTo>
                    <a:pt x="435401" y="480533"/>
                  </a:lnTo>
                  <a:lnTo>
                    <a:pt x="316562" y="0"/>
                  </a:lnTo>
                  <a:lnTo>
                    <a:pt x="228913" y="161203"/>
                  </a:lnTo>
                  <a:lnTo>
                    <a:pt x="67958" y="161203"/>
                  </a:lnTo>
                  <a:lnTo>
                    <a:pt x="0" y="354600"/>
                  </a:lnTo>
                  <a:lnTo>
                    <a:pt x="124524" y="1624502"/>
                  </a:lnTo>
                  <a:close/>
                </a:path>
                <a:path w="3326765" h="1624964">
                  <a:moveTo>
                    <a:pt x="67958" y="161203"/>
                  </a:moveTo>
                  <a:lnTo>
                    <a:pt x="228913" y="161203"/>
                  </a:lnTo>
                  <a:lnTo>
                    <a:pt x="124603" y="0"/>
                  </a:lnTo>
                  <a:lnTo>
                    <a:pt x="67958" y="161203"/>
                  </a:lnTo>
                  <a:close/>
                </a:path>
              </a:pathLst>
            </a:custGeom>
            <a:solidFill>
              <a:srgbClr val="498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709660"/>
              <a:ext cx="2401570" cy="1866264"/>
            </a:xfrm>
            <a:custGeom>
              <a:avLst/>
              <a:gdLst/>
              <a:ahLst/>
              <a:cxnLst/>
              <a:rect l="l" t="t" r="r" b="b"/>
              <a:pathLst>
                <a:path w="2401570" h="1866264">
                  <a:moveTo>
                    <a:pt x="183337" y="241452"/>
                  </a:moveTo>
                  <a:lnTo>
                    <a:pt x="0" y="241452"/>
                  </a:lnTo>
                  <a:lnTo>
                    <a:pt x="0" y="1865960"/>
                  </a:lnTo>
                  <a:lnTo>
                    <a:pt x="183337" y="1865960"/>
                  </a:lnTo>
                  <a:lnTo>
                    <a:pt x="183337" y="241452"/>
                  </a:lnTo>
                  <a:close/>
                </a:path>
                <a:path w="2401570" h="1866264">
                  <a:moveTo>
                    <a:pt x="546963" y="0"/>
                  </a:moveTo>
                  <a:lnTo>
                    <a:pt x="375221" y="0"/>
                  </a:lnTo>
                  <a:lnTo>
                    <a:pt x="375221" y="1865960"/>
                  </a:lnTo>
                  <a:lnTo>
                    <a:pt x="546963" y="1865960"/>
                  </a:lnTo>
                  <a:lnTo>
                    <a:pt x="546963" y="0"/>
                  </a:lnTo>
                  <a:close/>
                </a:path>
                <a:path w="2401570" h="1866264">
                  <a:moveTo>
                    <a:pt x="1278089" y="358863"/>
                  </a:moveTo>
                  <a:lnTo>
                    <a:pt x="1011034" y="358863"/>
                  </a:lnTo>
                  <a:lnTo>
                    <a:pt x="1011034" y="1865960"/>
                  </a:lnTo>
                  <a:lnTo>
                    <a:pt x="1278089" y="1865960"/>
                  </a:lnTo>
                  <a:lnTo>
                    <a:pt x="1278089" y="358863"/>
                  </a:lnTo>
                  <a:close/>
                </a:path>
                <a:path w="2401570" h="1866264">
                  <a:moveTo>
                    <a:pt x="2401252" y="1692440"/>
                  </a:moveTo>
                  <a:lnTo>
                    <a:pt x="2277199" y="1692440"/>
                  </a:lnTo>
                  <a:lnTo>
                    <a:pt x="2277199" y="1405864"/>
                  </a:lnTo>
                  <a:lnTo>
                    <a:pt x="1562747" y="1405864"/>
                  </a:lnTo>
                  <a:lnTo>
                    <a:pt x="1562747" y="1692440"/>
                  </a:lnTo>
                  <a:lnTo>
                    <a:pt x="1450695" y="1692440"/>
                  </a:lnTo>
                  <a:lnTo>
                    <a:pt x="1450695" y="1865960"/>
                  </a:lnTo>
                  <a:lnTo>
                    <a:pt x="2401252" y="1865960"/>
                  </a:lnTo>
                  <a:lnTo>
                    <a:pt x="2401252" y="1692440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08" y="1709187"/>
              <a:ext cx="2360295" cy="1867535"/>
            </a:xfrm>
            <a:custGeom>
              <a:avLst/>
              <a:gdLst/>
              <a:ahLst/>
              <a:cxnLst/>
              <a:rect l="l" t="t" r="r" b="b"/>
              <a:pathLst>
                <a:path w="2360295" h="1867535">
                  <a:moveTo>
                    <a:pt x="2334619" y="1736518"/>
                  </a:moveTo>
                  <a:lnTo>
                    <a:pt x="2339199" y="1736518"/>
                  </a:lnTo>
                  <a:lnTo>
                    <a:pt x="2337778" y="1733470"/>
                  </a:lnTo>
                  <a:lnTo>
                    <a:pt x="2336593" y="1736264"/>
                  </a:lnTo>
                  <a:lnTo>
                    <a:pt x="2335409" y="1736264"/>
                  </a:lnTo>
                  <a:lnTo>
                    <a:pt x="2334619" y="1736518"/>
                  </a:lnTo>
                  <a:close/>
                </a:path>
                <a:path w="2360295" h="1867535">
                  <a:moveTo>
                    <a:pt x="2250893" y="1735121"/>
                  </a:moveTo>
                  <a:lnTo>
                    <a:pt x="2255183" y="1735121"/>
                  </a:lnTo>
                  <a:lnTo>
                    <a:pt x="2253841" y="1734867"/>
                  </a:lnTo>
                  <a:lnTo>
                    <a:pt x="2252735" y="1733851"/>
                  </a:lnTo>
                  <a:lnTo>
                    <a:pt x="2250893" y="1735121"/>
                  </a:lnTo>
                  <a:close/>
                </a:path>
                <a:path w="2360295" h="1867535">
                  <a:moveTo>
                    <a:pt x="1602370" y="1735121"/>
                  </a:moveTo>
                  <a:lnTo>
                    <a:pt x="1606660" y="1735121"/>
                  </a:lnTo>
                  <a:lnTo>
                    <a:pt x="1605318" y="1734867"/>
                  </a:lnTo>
                  <a:lnTo>
                    <a:pt x="1604212" y="1733851"/>
                  </a:lnTo>
                  <a:lnTo>
                    <a:pt x="1602370" y="1735121"/>
                  </a:lnTo>
                  <a:close/>
                </a:path>
                <a:path w="2360295" h="1867535">
                  <a:moveTo>
                    <a:pt x="2261535" y="1735502"/>
                  </a:moveTo>
                  <a:lnTo>
                    <a:pt x="2262211" y="1735502"/>
                  </a:lnTo>
                  <a:lnTo>
                    <a:pt x="2262290" y="1734613"/>
                  </a:lnTo>
                  <a:lnTo>
                    <a:pt x="2262132" y="1734359"/>
                  </a:lnTo>
                  <a:lnTo>
                    <a:pt x="2262053" y="1733978"/>
                  </a:lnTo>
                  <a:lnTo>
                    <a:pt x="2261579" y="1734232"/>
                  </a:lnTo>
                  <a:lnTo>
                    <a:pt x="2260869" y="1734486"/>
                  </a:lnTo>
                  <a:lnTo>
                    <a:pt x="2260841" y="1734613"/>
                  </a:lnTo>
                  <a:lnTo>
                    <a:pt x="2261185" y="1734613"/>
                  </a:lnTo>
                  <a:lnTo>
                    <a:pt x="2261535" y="1735502"/>
                  </a:lnTo>
                  <a:close/>
                </a:path>
                <a:path w="2360295" h="1867535">
                  <a:moveTo>
                    <a:pt x="2045363" y="1735502"/>
                  </a:moveTo>
                  <a:lnTo>
                    <a:pt x="2046089" y="1735502"/>
                  </a:lnTo>
                  <a:lnTo>
                    <a:pt x="2046168" y="1734740"/>
                  </a:lnTo>
                  <a:lnTo>
                    <a:pt x="2046010" y="1734486"/>
                  </a:lnTo>
                  <a:lnTo>
                    <a:pt x="2045931" y="1733978"/>
                  </a:lnTo>
                  <a:lnTo>
                    <a:pt x="2045458" y="1734359"/>
                  </a:lnTo>
                  <a:lnTo>
                    <a:pt x="2044747" y="1734613"/>
                  </a:lnTo>
                  <a:lnTo>
                    <a:pt x="2044719" y="1734740"/>
                  </a:lnTo>
                  <a:lnTo>
                    <a:pt x="2045063" y="1734740"/>
                  </a:lnTo>
                  <a:lnTo>
                    <a:pt x="2045363" y="1735502"/>
                  </a:lnTo>
                  <a:close/>
                </a:path>
                <a:path w="2360295" h="1867535">
                  <a:moveTo>
                    <a:pt x="2034955" y="1735121"/>
                  </a:moveTo>
                  <a:lnTo>
                    <a:pt x="2039061" y="1735121"/>
                  </a:lnTo>
                  <a:lnTo>
                    <a:pt x="2037719" y="1734994"/>
                  </a:lnTo>
                  <a:lnTo>
                    <a:pt x="2036614" y="1733978"/>
                  </a:lnTo>
                  <a:lnTo>
                    <a:pt x="2034955" y="1735121"/>
                  </a:lnTo>
                  <a:close/>
                </a:path>
                <a:path w="2360295" h="1867535">
                  <a:moveTo>
                    <a:pt x="1829162" y="1735502"/>
                  </a:moveTo>
                  <a:lnTo>
                    <a:pt x="1829888" y="1735502"/>
                  </a:lnTo>
                  <a:lnTo>
                    <a:pt x="1829967" y="1734740"/>
                  </a:lnTo>
                  <a:lnTo>
                    <a:pt x="1829810" y="1734486"/>
                  </a:lnTo>
                  <a:lnTo>
                    <a:pt x="1829731" y="1733978"/>
                  </a:lnTo>
                  <a:lnTo>
                    <a:pt x="1829257" y="1734359"/>
                  </a:lnTo>
                  <a:lnTo>
                    <a:pt x="1828546" y="1734613"/>
                  </a:lnTo>
                  <a:lnTo>
                    <a:pt x="1828518" y="1734740"/>
                  </a:lnTo>
                  <a:lnTo>
                    <a:pt x="1828862" y="1734740"/>
                  </a:lnTo>
                  <a:lnTo>
                    <a:pt x="1829162" y="1735502"/>
                  </a:lnTo>
                  <a:close/>
                </a:path>
                <a:path w="2360295" h="1867535">
                  <a:moveTo>
                    <a:pt x="1818755" y="1735121"/>
                  </a:moveTo>
                  <a:lnTo>
                    <a:pt x="1822861" y="1735121"/>
                  </a:lnTo>
                  <a:lnTo>
                    <a:pt x="1821518" y="1734994"/>
                  </a:lnTo>
                  <a:lnTo>
                    <a:pt x="1820413" y="1733978"/>
                  </a:lnTo>
                  <a:lnTo>
                    <a:pt x="1818755" y="1735121"/>
                  </a:lnTo>
                  <a:close/>
                </a:path>
                <a:path w="2360295" h="1867535">
                  <a:moveTo>
                    <a:pt x="1613012" y="1735502"/>
                  </a:moveTo>
                  <a:lnTo>
                    <a:pt x="1613688" y="1735502"/>
                  </a:lnTo>
                  <a:lnTo>
                    <a:pt x="1613767" y="1734613"/>
                  </a:lnTo>
                  <a:lnTo>
                    <a:pt x="1613609" y="1734359"/>
                  </a:lnTo>
                  <a:lnTo>
                    <a:pt x="1613530" y="1733978"/>
                  </a:lnTo>
                  <a:lnTo>
                    <a:pt x="1613056" y="1734232"/>
                  </a:lnTo>
                  <a:lnTo>
                    <a:pt x="1612346" y="1734486"/>
                  </a:lnTo>
                  <a:lnTo>
                    <a:pt x="1612318" y="1734613"/>
                  </a:lnTo>
                  <a:lnTo>
                    <a:pt x="1612662" y="1734613"/>
                  </a:lnTo>
                  <a:lnTo>
                    <a:pt x="1613012" y="1735502"/>
                  </a:lnTo>
                  <a:close/>
                </a:path>
                <a:path w="2360295" h="1867535">
                  <a:moveTo>
                    <a:pt x="2303824" y="1736772"/>
                  </a:moveTo>
                  <a:lnTo>
                    <a:pt x="2304219" y="1736518"/>
                  </a:lnTo>
                  <a:lnTo>
                    <a:pt x="2307061" y="1736518"/>
                  </a:lnTo>
                  <a:lnTo>
                    <a:pt x="2305482" y="1734105"/>
                  </a:lnTo>
                  <a:lnTo>
                    <a:pt x="2305245" y="1736010"/>
                  </a:lnTo>
                  <a:lnTo>
                    <a:pt x="2304258" y="1736010"/>
                  </a:lnTo>
                  <a:lnTo>
                    <a:pt x="2303745" y="1736137"/>
                  </a:lnTo>
                  <a:lnTo>
                    <a:pt x="2303271" y="1736137"/>
                  </a:lnTo>
                  <a:lnTo>
                    <a:pt x="2303508" y="1736518"/>
                  </a:lnTo>
                  <a:lnTo>
                    <a:pt x="2303824" y="1736772"/>
                  </a:lnTo>
                  <a:close/>
                </a:path>
                <a:path w="2360295" h="1867535">
                  <a:moveTo>
                    <a:pt x="1655301" y="1736772"/>
                  </a:moveTo>
                  <a:lnTo>
                    <a:pt x="1655696" y="1736518"/>
                  </a:lnTo>
                  <a:lnTo>
                    <a:pt x="1658538" y="1736518"/>
                  </a:lnTo>
                  <a:lnTo>
                    <a:pt x="1656959" y="1734105"/>
                  </a:lnTo>
                  <a:lnTo>
                    <a:pt x="1656722" y="1736010"/>
                  </a:lnTo>
                  <a:lnTo>
                    <a:pt x="1655735" y="1736010"/>
                  </a:lnTo>
                  <a:lnTo>
                    <a:pt x="1655222" y="1736137"/>
                  </a:lnTo>
                  <a:lnTo>
                    <a:pt x="1654748" y="1736137"/>
                  </a:lnTo>
                  <a:lnTo>
                    <a:pt x="1654985" y="1736518"/>
                  </a:lnTo>
                  <a:lnTo>
                    <a:pt x="1655301" y="1736772"/>
                  </a:lnTo>
                  <a:close/>
                </a:path>
                <a:path w="2360295" h="1867535">
                  <a:moveTo>
                    <a:pt x="2088150" y="1736645"/>
                  </a:moveTo>
                  <a:lnTo>
                    <a:pt x="2090939" y="1736645"/>
                  </a:lnTo>
                  <a:lnTo>
                    <a:pt x="2089360" y="1734232"/>
                  </a:lnTo>
                  <a:lnTo>
                    <a:pt x="2089123" y="1736137"/>
                  </a:lnTo>
                  <a:lnTo>
                    <a:pt x="2087149" y="1736137"/>
                  </a:lnTo>
                  <a:lnTo>
                    <a:pt x="2087327" y="1736518"/>
                  </a:lnTo>
                  <a:lnTo>
                    <a:pt x="2088097" y="1736518"/>
                  </a:lnTo>
                  <a:lnTo>
                    <a:pt x="2088150" y="1736645"/>
                  </a:lnTo>
                  <a:close/>
                </a:path>
                <a:path w="2360295" h="1867535">
                  <a:moveTo>
                    <a:pt x="1871949" y="1736645"/>
                  </a:moveTo>
                  <a:lnTo>
                    <a:pt x="1874739" y="1736645"/>
                  </a:lnTo>
                  <a:lnTo>
                    <a:pt x="1873160" y="1734232"/>
                  </a:lnTo>
                  <a:lnTo>
                    <a:pt x="1872923" y="1736137"/>
                  </a:lnTo>
                  <a:lnTo>
                    <a:pt x="1870949" y="1736137"/>
                  </a:lnTo>
                  <a:lnTo>
                    <a:pt x="1871126" y="1736518"/>
                  </a:lnTo>
                  <a:lnTo>
                    <a:pt x="1871896" y="1736518"/>
                  </a:lnTo>
                  <a:lnTo>
                    <a:pt x="1871949" y="1736645"/>
                  </a:lnTo>
                  <a:close/>
                </a:path>
                <a:path w="2360295" h="1867535">
                  <a:moveTo>
                    <a:pt x="2271844" y="1736772"/>
                  </a:moveTo>
                  <a:lnTo>
                    <a:pt x="2272601" y="1736041"/>
                  </a:lnTo>
                  <a:lnTo>
                    <a:pt x="2272724" y="1735632"/>
                  </a:lnTo>
                  <a:lnTo>
                    <a:pt x="2272159" y="1734359"/>
                  </a:lnTo>
                  <a:lnTo>
                    <a:pt x="2271496" y="1736137"/>
                  </a:lnTo>
                  <a:lnTo>
                    <a:pt x="2271580" y="1736518"/>
                  </a:lnTo>
                  <a:lnTo>
                    <a:pt x="2271844" y="1736772"/>
                  </a:lnTo>
                  <a:close/>
                </a:path>
                <a:path w="2360295" h="1867535">
                  <a:moveTo>
                    <a:pt x="2055564" y="1736772"/>
                  </a:moveTo>
                  <a:lnTo>
                    <a:pt x="2056416" y="1736041"/>
                  </a:lnTo>
                  <a:lnTo>
                    <a:pt x="2056482" y="1735632"/>
                  </a:lnTo>
                  <a:lnTo>
                    <a:pt x="2055880" y="1734359"/>
                  </a:lnTo>
                  <a:lnTo>
                    <a:pt x="2055213" y="1736264"/>
                  </a:lnTo>
                  <a:lnTo>
                    <a:pt x="2055169" y="1736518"/>
                  </a:lnTo>
                  <a:lnTo>
                    <a:pt x="2055564" y="1736772"/>
                  </a:lnTo>
                  <a:close/>
                </a:path>
                <a:path w="2360295" h="1867535">
                  <a:moveTo>
                    <a:pt x="1839363" y="1736772"/>
                  </a:moveTo>
                  <a:lnTo>
                    <a:pt x="1840216" y="1736041"/>
                  </a:lnTo>
                  <a:lnTo>
                    <a:pt x="1840244" y="1735632"/>
                  </a:lnTo>
                  <a:lnTo>
                    <a:pt x="1839679" y="1734359"/>
                  </a:lnTo>
                  <a:lnTo>
                    <a:pt x="1839013" y="1736264"/>
                  </a:lnTo>
                  <a:lnTo>
                    <a:pt x="1838968" y="1736518"/>
                  </a:lnTo>
                  <a:lnTo>
                    <a:pt x="1839363" y="1736772"/>
                  </a:lnTo>
                  <a:close/>
                </a:path>
                <a:path w="2360295" h="1867535">
                  <a:moveTo>
                    <a:pt x="1623084" y="1736772"/>
                  </a:moveTo>
                  <a:lnTo>
                    <a:pt x="1623936" y="1736041"/>
                  </a:lnTo>
                  <a:lnTo>
                    <a:pt x="1624002" y="1735632"/>
                  </a:lnTo>
                  <a:lnTo>
                    <a:pt x="1623399" y="1734359"/>
                  </a:lnTo>
                  <a:lnTo>
                    <a:pt x="1622733" y="1736264"/>
                  </a:lnTo>
                  <a:lnTo>
                    <a:pt x="1622689" y="1736518"/>
                  </a:lnTo>
                  <a:lnTo>
                    <a:pt x="1623084" y="1736772"/>
                  </a:lnTo>
                  <a:close/>
                </a:path>
                <a:path w="2360295" h="1867535">
                  <a:moveTo>
                    <a:pt x="2332859" y="1736518"/>
                  </a:moveTo>
                  <a:lnTo>
                    <a:pt x="2334619" y="1736518"/>
                  </a:lnTo>
                  <a:lnTo>
                    <a:pt x="2334580" y="1735502"/>
                  </a:lnTo>
                  <a:lnTo>
                    <a:pt x="2334461" y="1735248"/>
                  </a:lnTo>
                  <a:lnTo>
                    <a:pt x="2333987" y="1735248"/>
                  </a:lnTo>
                  <a:lnTo>
                    <a:pt x="2333040" y="1734486"/>
                  </a:lnTo>
                  <a:lnTo>
                    <a:pt x="2332859" y="1736518"/>
                  </a:lnTo>
                  <a:close/>
                </a:path>
                <a:path w="2360295" h="1867535">
                  <a:moveTo>
                    <a:pt x="2214832" y="1737153"/>
                  </a:moveTo>
                  <a:lnTo>
                    <a:pt x="2217461" y="1735911"/>
                  </a:lnTo>
                  <a:lnTo>
                    <a:pt x="2217438" y="1735756"/>
                  </a:lnTo>
                  <a:lnTo>
                    <a:pt x="2217359" y="1735629"/>
                  </a:lnTo>
                  <a:lnTo>
                    <a:pt x="2217201" y="1735629"/>
                  </a:lnTo>
                  <a:lnTo>
                    <a:pt x="2215780" y="1735248"/>
                  </a:lnTo>
                  <a:lnTo>
                    <a:pt x="2214358" y="1734486"/>
                  </a:lnTo>
                  <a:lnTo>
                    <a:pt x="2213077" y="1735632"/>
                  </a:lnTo>
                  <a:lnTo>
                    <a:pt x="2213129" y="1735911"/>
                  </a:lnTo>
                  <a:lnTo>
                    <a:pt x="2214832" y="1737153"/>
                  </a:lnTo>
                  <a:close/>
                </a:path>
                <a:path w="2360295" h="1867535">
                  <a:moveTo>
                    <a:pt x="1998553" y="1737153"/>
                  </a:moveTo>
                  <a:lnTo>
                    <a:pt x="2001181" y="1735911"/>
                  </a:lnTo>
                  <a:lnTo>
                    <a:pt x="2001158" y="1735756"/>
                  </a:lnTo>
                  <a:lnTo>
                    <a:pt x="2001079" y="1735629"/>
                  </a:lnTo>
                  <a:lnTo>
                    <a:pt x="2000922" y="1735629"/>
                  </a:lnTo>
                  <a:lnTo>
                    <a:pt x="1999500" y="1735248"/>
                  </a:lnTo>
                  <a:lnTo>
                    <a:pt x="1998079" y="1734486"/>
                  </a:lnTo>
                  <a:lnTo>
                    <a:pt x="1996797" y="1735632"/>
                  </a:lnTo>
                  <a:lnTo>
                    <a:pt x="1996849" y="1735911"/>
                  </a:lnTo>
                  <a:lnTo>
                    <a:pt x="1998553" y="1737153"/>
                  </a:lnTo>
                  <a:close/>
                </a:path>
                <a:path w="2360295" h="1867535">
                  <a:moveTo>
                    <a:pt x="1782352" y="1737153"/>
                  </a:moveTo>
                  <a:lnTo>
                    <a:pt x="1784980" y="1735911"/>
                  </a:lnTo>
                  <a:lnTo>
                    <a:pt x="1784958" y="1735756"/>
                  </a:lnTo>
                  <a:lnTo>
                    <a:pt x="1784879" y="1735629"/>
                  </a:lnTo>
                  <a:lnTo>
                    <a:pt x="1784721" y="1735629"/>
                  </a:lnTo>
                  <a:lnTo>
                    <a:pt x="1783300" y="1735248"/>
                  </a:lnTo>
                  <a:lnTo>
                    <a:pt x="1781878" y="1734486"/>
                  </a:lnTo>
                  <a:lnTo>
                    <a:pt x="1780597" y="1735632"/>
                  </a:lnTo>
                  <a:lnTo>
                    <a:pt x="1780649" y="1735911"/>
                  </a:lnTo>
                  <a:lnTo>
                    <a:pt x="1782352" y="1737153"/>
                  </a:lnTo>
                  <a:close/>
                </a:path>
                <a:path w="2360295" h="1867535">
                  <a:moveTo>
                    <a:pt x="1566072" y="1737153"/>
                  </a:moveTo>
                  <a:lnTo>
                    <a:pt x="1568701" y="1735911"/>
                  </a:lnTo>
                  <a:lnTo>
                    <a:pt x="1568678" y="1735756"/>
                  </a:lnTo>
                  <a:lnTo>
                    <a:pt x="1568599" y="1735629"/>
                  </a:lnTo>
                  <a:lnTo>
                    <a:pt x="1568441" y="1735629"/>
                  </a:lnTo>
                  <a:lnTo>
                    <a:pt x="1567020" y="1735248"/>
                  </a:lnTo>
                  <a:lnTo>
                    <a:pt x="1565599" y="1734486"/>
                  </a:lnTo>
                  <a:lnTo>
                    <a:pt x="1564317" y="1735632"/>
                  </a:lnTo>
                  <a:lnTo>
                    <a:pt x="1564369" y="1735911"/>
                  </a:lnTo>
                  <a:lnTo>
                    <a:pt x="1566072" y="1737153"/>
                  </a:lnTo>
                  <a:close/>
                </a:path>
                <a:path w="2360295" h="1867535">
                  <a:moveTo>
                    <a:pt x="2269712" y="1737534"/>
                  </a:moveTo>
                  <a:lnTo>
                    <a:pt x="2269870" y="1737534"/>
                  </a:lnTo>
                  <a:lnTo>
                    <a:pt x="2269910" y="1736899"/>
                  </a:lnTo>
                  <a:lnTo>
                    <a:pt x="2269554" y="1736137"/>
                  </a:lnTo>
                  <a:lnTo>
                    <a:pt x="2268829" y="1735495"/>
                  </a:lnTo>
                  <a:lnTo>
                    <a:pt x="2268370" y="1735248"/>
                  </a:lnTo>
                  <a:lnTo>
                    <a:pt x="2267896" y="1735248"/>
                  </a:lnTo>
                  <a:lnTo>
                    <a:pt x="2266317" y="1735121"/>
                  </a:lnTo>
                  <a:lnTo>
                    <a:pt x="2264580" y="1734613"/>
                  </a:lnTo>
                  <a:lnTo>
                    <a:pt x="2263226" y="1735121"/>
                  </a:lnTo>
                  <a:lnTo>
                    <a:pt x="2264185" y="1735121"/>
                  </a:lnTo>
                  <a:lnTo>
                    <a:pt x="2263790" y="1736137"/>
                  </a:lnTo>
                  <a:lnTo>
                    <a:pt x="2263553" y="1736264"/>
                  </a:lnTo>
                  <a:lnTo>
                    <a:pt x="2261835" y="1736264"/>
                  </a:lnTo>
                  <a:lnTo>
                    <a:pt x="2262035" y="1736772"/>
                  </a:lnTo>
                  <a:lnTo>
                    <a:pt x="2265370" y="1736772"/>
                  </a:lnTo>
                  <a:lnTo>
                    <a:pt x="2267502" y="1736899"/>
                  </a:lnTo>
                  <a:lnTo>
                    <a:pt x="2269081" y="1736899"/>
                  </a:lnTo>
                  <a:lnTo>
                    <a:pt x="2269239" y="1737026"/>
                  </a:lnTo>
                  <a:lnTo>
                    <a:pt x="2269318" y="1737153"/>
                  </a:lnTo>
                  <a:lnTo>
                    <a:pt x="2269560" y="1737412"/>
                  </a:lnTo>
                  <a:lnTo>
                    <a:pt x="2269712" y="1737534"/>
                  </a:lnTo>
                  <a:close/>
                </a:path>
                <a:path w="2360295" h="1867535">
                  <a:moveTo>
                    <a:pt x="2260474" y="1736264"/>
                  </a:moveTo>
                  <a:lnTo>
                    <a:pt x="2261185" y="1734613"/>
                  </a:lnTo>
                  <a:lnTo>
                    <a:pt x="2260841" y="1734613"/>
                  </a:lnTo>
                  <a:lnTo>
                    <a:pt x="2260474" y="1736264"/>
                  </a:lnTo>
                  <a:close/>
                </a:path>
                <a:path w="2360295" h="1867535">
                  <a:moveTo>
                    <a:pt x="2053433" y="1737534"/>
                  </a:moveTo>
                  <a:lnTo>
                    <a:pt x="2053749" y="1737534"/>
                  </a:lnTo>
                  <a:lnTo>
                    <a:pt x="2053854" y="1737153"/>
                  </a:lnTo>
                  <a:lnTo>
                    <a:pt x="2053433" y="1736137"/>
                  </a:lnTo>
                  <a:lnTo>
                    <a:pt x="2052722" y="1735629"/>
                  </a:lnTo>
                  <a:lnTo>
                    <a:pt x="2052248" y="1735375"/>
                  </a:lnTo>
                  <a:lnTo>
                    <a:pt x="2051775" y="1735375"/>
                  </a:lnTo>
                  <a:lnTo>
                    <a:pt x="2050195" y="1735248"/>
                  </a:lnTo>
                  <a:lnTo>
                    <a:pt x="2048458" y="1734613"/>
                  </a:lnTo>
                  <a:lnTo>
                    <a:pt x="2046766" y="1735248"/>
                  </a:lnTo>
                  <a:lnTo>
                    <a:pt x="2048063" y="1735248"/>
                  </a:lnTo>
                  <a:lnTo>
                    <a:pt x="2047669" y="1736137"/>
                  </a:lnTo>
                  <a:lnTo>
                    <a:pt x="2047432" y="1736391"/>
                  </a:lnTo>
                  <a:lnTo>
                    <a:pt x="2045713" y="1736391"/>
                  </a:lnTo>
                  <a:lnTo>
                    <a:pt x="2045863" y="1736772"/>
                  </a:lnTo>
                  <a:lnTo>
                    <a:pt x="2049248" y="1736772"/>
                  </a:lnTo>
                  <a:lnTo>
                    <a:pt x="2051380" y="1736899"/>
                  </a:lnTo>
                  <a:lnTo>
                    <a:pt x="2052959" y="1736899"/>
                  </a:lnTo>
                  <a:lnTo>
                    <a:pt x="2053196" y="1737280"/>
                  </a:lnTo>
                  <a:lnTo>
                    <a:pt x="2053433" y="1737534"/>
                  </a:lnTo>
                  <a:close/>
                </a:path>
                <a:path w="2360295" h="1867535">
                  <a:moveTo>
                    <a:pt x="1837232" y="1737534"/>
                  </a:moveTo>
                  <a:lnTo>
                    <a:pt x="1837548" y="1737534"/>
                  </a:lnTo>
                  <a:lnTo>
                    <a:pt x="1837653" y="1737153"/>
                  </a:lnTo>
                  <a:lnTo>
                    <a:pt x="1837232" y="1736137"/>
                  </a:lnTo>
                  <a:lnTo>
                    <a:pt x="1836521" y="1735629"/>
                  </a:lnTo>
                  <a:lnTo>
                    <a:pt x="1836048" y="1735375"/>
                  </a:lnTo>
                  <a:lnTo>
                    <a:pt x="1835574" y="1735375"/>
                  </a:lnTo>
                  <a:lnTo>
                    <a:pt x="1833995" y="1735248"/>
                  </a:lnTo>
                  <a:lnTo>
                    <a:pt x="1832257" y="1734613"/>
                  </a:lnTo>
                  <a:lnTo>
                    <a:pt x="1830565" y="1735248"/>
                  </a:lnTo>
                  <a:lnTo>
                    <a:pt x="1831863" y="1735248"/>
                  </a:lnTo>
                  <a:lnTo>
                    <a:pt x="1831468" y="1736137"/>
                  </a:lnTo>
                  <a:lnTo>
                    <a:pt x="1831231" y="1736391"/>
                  </a:lnTo>
                  <a:lnTo>
                    <a:pt x="1829512" y="1736391"/>
                  </a:lnTo>
                  <a:lnTo>
                    <a:pt x="1829662" y="1736772"/>
                  </a:lnTo>
                  <a:lnTo>
                    <a:pt x="1833047" y="1736772"/>
                  </a:lnTo>
                  <a:lnTo>
                    <a:pt x="1835179" y="1736899"/>
                  </a:lnTo>
                  <a:lnTo>
                    <a:pt x="1836758" y="1736899"/>
                  </a:lnTo>
                  <a:lnTo>
                    <a:pt x="1836995" y="1737280"/>
                  </a:lnTo>
                  <a:lnTo>
                    <a:pt x="1837232" y="1737534"/>
                  </a:lnTo>
                  <a:close/>
                </a:path>
                <a:path w="2360295" h="1867535">
                  <a:moveTo>
                    <a:pt x="1621189" y="1737534"/>
                  </a:moveTo>
                  <a:lnTo>
                    <a:pt x="1621347" y="1737534"/>
                  </a:lnTo>
                  <a:lnTo>
                    <a:pt x="1621387" y="1736899"/>
                  </a:lnTo>
                  <a:lnTo>
                    <a:pt x="1621032" y="1736137"/>
                  </a:lnTo>
                  <a:lnTo>
                    <a:pt x="1620306" y="1735495"/>
                  </a:lnTo>
                  <a:lnTo>
                    <a:pt x="1619847" y="1735248"/>
                  </a:lnTo>
                  <a:lnTo>
                    <a:pt x="1619373" y="1735248"/>
                  </a:lnTo>
                  <a:lnTo>
                    <a:pt x="1617794" y="1735121"/>
                  </a:lnTo>
                  <a:lnTo>
                    <a:pt x="1616057" y="1734613"/>
                  </a:lnTo>
                  <a:lnTo>
                    <a:pt x="1614703" y="1735121"/>
                  </a:lnTo>
                  <a:lnTo>
                    <a:pt x="1615662" y="1735121"/>
                  </a:lnTo>
                  <a:lnTo>
                    <a:pt x="1615267" y="1736137"/>
                  </a:lnTo>
                  <a:lnTo>
                    <a:pt x="1615030" y="1736264"/>
                  </a:lnTo>
                  <a:lnTo>
                    <a:pt x="1613312" y="1736264"/>
                  </a:lnTo>
                  <a:lnTo>
                    <a:pt x="1613512" y="1736772"/>
                  </a:lnTo>
                  <a:lnTo>
                    <a:pt x="1616847" y="1736772"/>
                  </a:lnTo>
                  <a:lnTo>
                    <a:pt x="1618979" y="1736899"/>
                  </a:lnTo>
                  <a:lnTo>
                    <a:pt x="1620558" y="1736899"/>
                  </a:lnTo>
                  <a:lnTo>
                    <a:pt x="1620716" y="1737026"/>
                  </a:lnTo>
                  <a:lnTo>
                    <a:pt x="1620795" y="1737153"/>
                  </a:lnTo>
                  <a:lnTo>
                    <a:pt x="1621037" y="1737412"/>
                  </a:lnTo>
                  <a:lnTo>
                    <a:pt x="1621189" y="1737534"/>
                  </a:lnTo>
                  <a:close/>
                </a:path>
                <a:path w="2360295" h="1867535">
                  <a:moveTo>
                    <a:pt x="1611951" y="1736264"/>
                  </a:moveTo>
                  <a:lnTo>
                    <a:pt x="1612662" y="1734613"/>
                  </a:lnTo>
                  <a:lnTo>
                    <a:pt x="1612318" y="1734613"/>
                  </a:lnTo>
                  <a:lnTo>
                    <a:pt x="1611951" y="1736264"/>
                  </a:lnTo>
                  <a:close/>
                </a:path>
                <a:path w="2360295" h="1867535">
                  <a:moveTo>
                    <a:pt x="2044352" y="1736391"/>
                  </a:moveTo>
                  <a:lnTo>
                    <a:pt x="2045063" y="1734740"/>
                  </a:lnTo>
                  <a:lnTo>
                    <a:pt x="2044719" y="1734740"/>
                  </a:lnTo>
                  <a:lnTo>
                    <a:pt x="2044352" y="1736391"/>
                  </a:lnTo>
                  <a:close/>
                </a:path>
                <a:path w="2360295" h="1867535">
                  <a:moveTo>
                    <a:pt x="1828151" y="1736391"/>
                  </a:moveTo>
                  <a:lnTo>
                    <a:pt x="1828862" y="1734740"/>
                  </a:lnTo>
                  <a:lnTo>
                    <a:pt x="1828518" y="1734740"/>
                  </a:lnTo>
                  <a:lnTo>
                    <a:pt x="1828151" y="1736391"/>
                  </a:lnTo>
                  <a:close/>
                </a:path>
                <a:path w="2360295" h="1867535">
                  <a:moveTo>
                    <a:pt x="2256131" y="1738677"/>
                  </a:moveTo>
                  <a:lnTo>
                    <a:pt x="2255930" y="1738100"/>
                  </a:lnTo>
                  <a:lnTo>
                    <a:pt x="2255815" y="1737915"/>
                  </a:lnTo>
                  <a:lnTo>
                    <a:pt x="2255696" y="1737661"/>
                  </a:lnTo>
                  <a:lnTo>
                    <a:pt x="2255578" y="1737280"/>
                  </a:lnTo>
                  <a:lnTo>
                    <a:pt x="2256447" y="1736772"/>
                  </a:lnTo>
                  <a:lnTo>
                    <a:pt x="2256715" y="1736413"/>
                  </a:lnTo>
                  <a:lnTo>
                    <a:pt x="2256807" y="1735895"/>
                  </a:lnTo>
                  <a:lnTo>
                    <a:pt x="2256447" y="1735121"/>
                  </a:lnTo>
                  <a:lnTo>
                    <a:pt x="2256368" y="1734867"/>
                  </a:lnTo>
                  <a:lnTo>
                    <a:pt x="2255578" y="1735121"/>
                  </a:lnTo>
                  <a:lnTo>
                    <a:pt x="2250893" y="1735121"/>
                  </a:lnTo>
                  <a:lnTo>
                    <a:pt x="2249972" y="1735756"/>
                  </a:lnTo>
                  <a:lnTo>
                    <a:pt x="2247149" y="1735883"/>
                  </a:lnTo>
                  <a:lnTo>
                    <a:pt x="2246813" y="1736518"/>
                  </a:lnTo>
                  <a:lnTo>
                    <a:pt x="2249893" y="1736518"/>
                  </a:lnTo>
                  <a:lnTo>
                    <a:pt x="2250038" y="1737534"/>
                  </a:lnTo>
                  <a:lnTo>
                    <a:pt x="2254551" y="1737534"/>
                  </a:lnTo>
                  <a:lnTo>
                    <a:pt x="2256131" y="1738677"/>
                  </a:lnTo>
                  <a:close/>
                </a:path>
                <a:path w="2360295" h="1867535">
                  <a:moveTo>
                    <a:pt x="1607608" y="1738677"/>
                  </a:moveTo>
                  <a:lnTo>
                    <a:pt x="1607407" y="1738100"/>
                  </a:lnTo>
                  <a:lnTo>
                    <a:pt x="1607292" y="1737915"/>
                  </a:lnTo>
                  <a:lnTo>
                    <a:pt x="1607173" y="1737661"/>
                  </a:lnTo>
                  <a:lnTo>
                    <a:pt x="1607055" y="1737280"/>
                  </a:lnTo>
                  <a:lnTo>
                    <a:pt x="1607924" y="1736772"/>
                  </a:lnTo>
                  <a:lnTo>
                    <a:pt x="1608192" y="1736413"/>
                  </a:lnTo>
                  <a:lnTo>
                    <a:pt x="1608284" y="1735895"/>
                  </a:lnTo>
                  <a:lnTo>
                    <a:pt x="1607924" y="1735121"/>
                  </a:lnTo>
                  <a:lnTo>
                    <a:pt x="1607845" y="1734867"/>
                  </a:lnTo>
                  <a:lnTo>
                    <a:pt x="1607055" y="1735121"/>
                  </a:lnTo>
                  <a:lnTo>
                    <a:pt x="1602370" y="1735121"/>
                  </a:lnTo>
                  <a:lnTo>
                    <a:pt x="1601449" y="1735756"/>
                  </a:lnTo>
                  <a:lnTo>
                    <a:pt x="1598626" y="1735883"/>
                  </a:lnTo>
                  <a:lnTo>
                    <a:pt x="1598290" y="1736518"/>
                  </a:lnTo>
                  <a:lnTo>
                    <a:pt x="1601370" y="1736518"/>
                  </a:lnTo>
                  <a:lnTo>
                    <a:pt x="1601515" y="1737534"/>
                  </a:lnTo>
                  <a:lnTo>
                    <a:pt x="1606028" y="1737534"/>
                  </a:lnTo>
                  <a:lnTo>
                    <a:pt x="1607608" y="1738677"/>
                  </a:lnTo>
                  <a:close/>
                </a:path>
                <a:path w="2360295" h="1867535">
                  <a:moveTo>
                    <a:pt x="2040009" y="1738804"/>
                  </a:moveTo>
                  <a:lnTo>
                    <a:pt x="2039795" y="1738170"/>
                  </a:lnTo>
                  <a:lnTo>
                    <a:pt x="2039456" y="1737407"/>
                  </a:lnTo>
                  <a:lnTo>
                    <a:pt x="2040325" y="1736899"/>
                  </a:lnTo>
                  <a:lnTo>
                    <a:pt x="2040627" y="1736413"/>
                  </a:lnTo>
                  <a:lnTo>
                    <a:pt x="2040747" y="1736041"/>
                  </a:lnTo>
                  <a:lnTo>
                    <a:pt x="2040325" y="1735248"/>
                  </a:lnTo>
                  <a:lnTo>
                    <a:pt x="2040246" y="1734994"/>
                  </a:lnTo>
                  <a:lnTo>
                    <a:pt x="2039456" y="1735121"/>
                  </a:lnTo>
                  <a:lnTo>
                    <a:pt x="2034955" y="1735121"/>
                  </a:lnTo>
                  <a:lnTo>
                    <a:pt x="2033850" y="1735883"/>
                  </a:lnTo>
                  <a:lnTo>
                    <a:pt x="2031007" y="1736010"/>
                  </a:lnTo>
                  <a:lnTo>
                    <a:pt x="2030754" y="1736518"/>
                  </a:lnTo>
                  <a:lnTo>
                    <a:pt x="2033771" y="1736518"/>
                  </a:lnTo>
                  <a:lnTo>
                    <a:pt x="2033935" y="1737661"/>
                  </a:lnTo>
                  <a:lnTo>
                    <a:pt x="2038430" y="1737661"/>
                  </a:lnTo>
                  <a:lnTo>
                    <a:pt x="2040009" y="1738804"/>
                  </a:lnTo>
                  <a:close/>
                </a:path>
                <a:path w="2360295" h="1867535">
                  <a:moveTo>
                    <a:pt x="1823808" y="1738804"/>
                  </a:moveTo>
                  <a:lnTo>
                    <a:pt x="1823594" y="1738170"/>
                  </a:lnTo>
                  <a:lnTo>
                    <a:pt x="1823256" y="1737407"/>
                  </a:lnTo>
                  <a:lnTo>
                    <a:pt x="1824124" y="1736899"/>
                  </a:lnTo>
                  <a:lnTo>
                    <a:pt x="1824426" y="1736413"/>
                  </a:lnTo>
                  <a:lnTo>
                    <a:pt x="1824547" y="1736041"/>
                  </a:lnTo>
                  <a:lnTo>
                    <a:pt x="1824124" y="1735248"/>
                  </a:lnTo>
                  <a:lnTo>
                    <a:pt x="1824045" y="1734994"/>
                  </a:lnTo>
                  <a:lnTo>
                    <a:pt x="1823256" y="1735121"/>
                  </a:lnTo>
                  <a:lnTo>
                    <a:pt x="1818755" y="1735121"/>
                  </a:lnTo>
                  <a:lnTo>
                    <a:pt x="1817649" y="1735883"/>
                  </a:lnTo>
                  <a:lnTo>
                    <a:pt x="1814806" y="1736010"/>
                  </a:lnTo>
                  <a:lnTo>
                    <a:pt x="1814554" y="1736518"/>
                  </a:lnTo>
                  <a:lnTo>
                    <a:pt x="1817570" y="1736518"/>
                  </a:lnTo>
                  <a:lnTo>
                    <a:pt x="1817734" y="1737661"/>
                  </a:lnTo>
                  <a:lnTo>
                    <a:pt x="1822229" y="1737661"/>
                  </a:lnTo>
                  <a:lnTo>
                    <a:pt x="1823808" y="1738804"/>
                  </a:lnTo>
                  <a:close/>
                </a:path>
                <a:path w="2360295" h="1867535">
                  <a:moveTo>
                    <a:pt x="2325610" y="1736703"/>
                  </a:moveTo>
                  <a:lnTo>
                    <a:pt x="2325933" y="1736391"/>
                  </a:lnTo>
                  <a:lnTo>
                    <a:pt x="2326407" y="1736137"/>
                  </a:lnTo>
                  <a:lnTo>
                    <a:pt x="2326565" y="1735883"/>
                  </a:lnTo>
                  <a:lnTo>
                    <a:pt x="2327039" y="1735883"/>
                  </a:lnTo>
                  <a:lnTo>
                    <a:pt x="2326804" y="1735632"/>
                  </a:lnTo>
                  <a:lnTo>
                    <a:pt x="2326644" y="1735375"/>
                  </a:lnTo>
                  <a:lnTo>
                    <a:pt x="2326407" y="1735248"/>
                  </a:lnTo>
                  <a:lnTo>
                    <a:pt x="2326249" y="1735121"/>
                  </a:lnTo>
                  <a:lnTo>
                    <a:pt x="2325854" y="1735248"/>
                  </a:lnTo>
                  <a:lnTo>
                    <a:pt x="2325196" y="1736518"/>
                  </a:lnTo>
                  <a:lnTo>
                    <a:pt x="2325459" y="1736518"/>
                  </a:lnTo>
                  <a:lnTo>
                    <a:pt x="2325610" y="1736703"/>
                  </a:lnTo>
                  <a:close/>
                </a:path>
                <a:path w="2360295" h="1867535">
                  <a:moveTo>
                    <a:pt x="2319537" y="1737153"/>
                  </a:moveTo>
                  <a:lnTo>
                    <a:pt x="2321353" y="1737153"/>
                  </a:lnTo>
                  <a:lnTo>
                    <a:pt x="2319932" y="1735121"/>
                  </a:lnTo>
                  <a:lnTo>
                    <a:pt x="2318195" y="1736645"/>
                  </a:lnTo>
                  <a:lnTo>
                    <a:pt x="2317595" y="1736645"/>
                  </a:lnTo>
                  <a:lnTo>
                    <a:pt x="2317668" y="1736899"/>
                  </a:lnTo>
                  <a:lnTo>
                    <a:pt x="2318748" y="1736899"/>
                  </a:lnTo>
                  <a:lnTo>
                    <a:pt x="2319537" y="1737153"/>
                  </a:lnTo>
                  <a:close/>
                </a:path>
                <a:path w="2360295" h="1867535">
                  <a:moveTo>
                    <a:pt x="2314010" y="1736645"/>
                  </a:moveTo>
                  <a:lnTo>
                    <a:pt x="2314247" y="1736518"/>
                  </a:lnTo>
                  <a:lnTo>
                    <a:pt x="2314720" y="1736518"/>
                  </a:lnTo>
                  <a:lnTo>
                    <a:pt x="2315049" y="1735989"/>
                  </a:lnTo>
                  <a:lnTo>
                    <a:pt x="2315175" y="1735835"/>
                  </a:lnTo>
                  <a:lnTo>
                    <a:pt x="2315589" y="1735502"/>
                  </a:lnTo>
                  <a:lnTo>
                    <a:pt x="2315352" y="1735375"/>
                  </a:lnTo>
                  <a:lnTo>
                    <a:pt x="2315194" y="1735248"/>
                  </a:lnTo>
                  <a:lnTo>
                    <a:pt x="2314957" y="1735121"/>
                  </a:lnTo>
                  <a:lnTo>
                    <a:pt x="2314247" y="1735248"/>
                  </a:lnTo>
                  <a:lnTo>
                    <a:pt x="2313141" y="1735629"/>
                  </a:lnTo>
                  <a:lnTo>
                    <a:pt x="2313559" y="1736041"/>
                  </a:lnTo>
                  <a:lnTo>
                    <a:pt x="2314010" y="1736645"/>
                  </a:lnTo>
                  <a:close/>
                </a:path>
                <a:path w="2360295" h="1867535">
                  <a:moveTo>
                    <a:pt x="2311216" y="1738169"/>
                  </a:moveTo>
                  <a:lnTo>
                    <a:pt x="2312668" y="1738169"/>
                  </a:lnTo>
                  <a:lnTo>
                    <a:pt x="2312747" y="1735121"/>
                  </a:lnTo>
                  <a:lnTo>
                    <a:pt x="2311216" y="1738169"/>
                  </a:lnTo>
                  <a:close/>
                </a:path>
                <a:path w="2360295" h="1867535">
                  <a:moveTo>
                    <a:pt x="2296492" y="1737523"/>
                  </a:moveTo>
                  <a:lnTo>
                    <a:pt x="2297256" y="1737429"/>
                  </a:lnTo>
                  <a:lnTo>
                    <a:pt x="2297364" y="1737280"/>
                  </a:lnTo>
                  <a:lnTo>
                    <a:pt x="2297112" y="1736772"/>
                  </a:lnTo>
                  <a:lnTo>
                    <a:pt x="2299954" y="1736518"/>
                  </a:lnTo>
                  <a:lnTo>
                    <a:pt x="2297586" y="1735756"/>
                  </a:lnTo>
                  <a:lnTo>
                    <a:pt x="2297586" y="1735502"/>
                  </a:lnTo>
                  <a:lnTo>
                    <a:pt x="2296243" y="1735121"/>
                  </a:lnTo>
                  <a:lnTo>
                    <a:pt x="2296492" y="1737523"/>
                  </a:lnTo>
                  <a:close/>
                </a:path>
                <a:path w="2360295" h="1867535">
                  <a:moveTo>
                    <a:pt x="2262231" y="1735499"/>
                  </a:moveTo>
                  <a:lnTo>
                    <a:pt x="2264185" y="1735121"/>
                  </a:lnTo>
                  <a:lnTo>
                    <a:pt x="2263226" y="1735121"/>
                  </a:lnTo>
                  <a:lnTo>
                    <a:pt x="2262231" y="1735499"/>
                  </a:lnTo>
                  <a:close/>
                </a:path>
                <a:path w="2360295" h="1867535">
                  <a:moveTo>
                    <a:pt x="2179757" y="1738169"/>
                  </a:moveTo>
                  <a:lnTo>
                    <a:pt x="2183327" y="1738169"/>
                  </a:lnTo>
                  <a:lnTo>
                    <a:pt x="2181589" y="1735121"/>
                  </a:lnTo>
                  <a:lnTo>
                    <a:pt x="2179757" y="1738169"/>
                  </a:lnTo>
                  <a:close/>
                </a:path>
                <a:path w="2360295" h="1867535">
                  <a:moveTo>
                    <a:pt x="2151978" y="1737661"/>
                  </a:moveTo>
                  <a:lnTo>
                    <a:pt x="2154504" y="1736772"/>
                  </a:lnTo>
                  <a:lnTo>
                    <a:pt x="2155531" y="1736010"/>
                  </a:lnTo>
                  <a:lnTo>
                    <a:pt x="2155629" y="1735835"/>
                  </a:lnTo>
                  <a:lnTo>
                    <a:pt x="2155376" y="1735632"/>
                  </a:lnTo>
                  <a:lnTo>
                    <a:pt x="2154978" y="1735121"/>
                  </a:lnTo>
                  <a:lnTo>
                    <a:pt x="2154741" y="1735121"/>
                  </a:lnTo>
                  <a:lnTo>
                    <a:pt x="2154110" y="1735248"/>
                  </a:lnTo>
                  <a:lnTo>
                    <a:pt x="2153557" y="1735756"/>
                  </a:lnTo>
                  <a:lnTo>
                    <a:pt x="2153281" y="1735883"/>
                  </a:lnTo>
                  <a:lnTo>
                    <a:pt x="2153873" y="1735883"/>
                  </a:lnTo>
                  <a:lnTo>
                    <a:pt x="2151978" y="1737661"/>
                  </a:lnTo>
                  <a:close/>
                </a:path>
                <a:path w="2360295" h="1867535">
                  <a:moveTo>
                    <a:pt x="2123525" y="1735895"/>
                  </a:moveTo>
                  <a:lnTo>
                    <a:pt x="2124052" y="1735632"/>
                  </a:lnTo>
                  <a:lnTo>
                    <a:pt x="2123788" y="1735121"/>
                  </a:lnTo>
                  <a:lnTo>
                    <a:pt x="2123525" y="1735895"/>
                  </a:lnTo>
                  <a:close/>
                </a:path>
                <a:path w="2360295" h="1867535">
                  <a:moveTo>
                    <a:pt x="2095173" y="1738169"/>
                  </a:moveTo>
                  <a:lnTo>
                    <a:pt x="2096625" y="1738169"/>
                  </a:lnTo>
                  <a:lnTo>
                    <a:pt x="2096704" y="1735121"/>
                  </a:lnTo>
                  <a:lnTo>
                    <a:pt x="2095173" y="1738169"/>
                  </a:lnTo>
                  <a:close/>
                </a:path>
                <a:path w="2360295" h="1867535">
                  <a:moveTo>
                    <a:pt x="2080212" y="1737523"/>
                  </a:moveTo>
                  <a:lnTo>
                    <a:pt x="2080930" y="1737434"/>
                  </a:lnTo>
                  <a:lnTo>
                    <a:pt x="2081035" y="1737105"/>
                  </a:lnTo>
                  <a:lnTo>
                    <a:pt x="2080911" y="1736772"/>
                  </a:lnTo>
                  <a:lnTo>
                    <a:pt x="2083754" y="1736518"/>
                  </a:lnTo>
                  <a:lnTo>
                    <a:pt x="2081306" y="1735756"/>
                  </a:lnTo>
                  <a:lnTo>
                    <a:pt x="2081306" y="1735502"/>
                  </a:lnTo>
                  <a:lnTo>
                    <a:pt x="2079964" y="1735121"/>
                  </a:lnTo>
                  <a:lnTo>
                    <a:pt x="2080212" y="1737523"/>
                  </a:lnTo>
                  <a:close/>
                </a:path>
                <a:path w="2360295" h="1867535">
                  <a:moveTo>
                    <a:pt x="1963616" y="1738169"/>
                  </a:moveTo>
                  <a:lnTo>
                    <a:pt x="1967126" y="1738169"/>
                  </a:lnTo>
                  <a:lnTo>
                    <a:pt x="1965388" y="1735121"/>
                  </a:lnTo>
                  <a:lnTo>
                    <a:pt x="1963616" y="1738169"/>
                  </a:lnTo>
                  <a:close/>
                </a:path>
                <a:path w="2360295" h="1867535">
                  <a:moveTo>
                    <a:pt x="1935698" y="1737661"/>
                  </a:moveTo>
                  <a:lnTo>
                    <a:pt x="1938225" y="1736772"/>
                  </a:lnTo>
                  <a:lnTo>
                    <a:pt x="1939251" y="1736010"/>
                  </a:lnTo>
                  <a:lnTo>
                    <a:pt x="1939349" y="1735835"/>
                  </a:lnTo>
                  <a:lnTo>
                    <a:pt x="1939096" y="1735632"/>
                  </a:lnTo>
                  <a:lnTo>
                    <a:pt x="1938699" y="1735121"/>
                  </a:lnTo>
                  <a:lnTo>
                    <a:pt x="1938462" y="1735121"/>
                  </a:lnTo>
                  <a:lnTo>
                    <a:pt x="1937909" y="1735248"/>
                  </a:lnTo>
                  <a:lnTo>
                    <a:pt x="1937356" y="1735756"/>
                  </a:lnTo>
                  <a:lnTo>
                    <a:pt x="1937040" y="1735883"/>
                  </a:lnTo>
                  <a:lnTo>
                    <a:pt x="1937593" y="1735883"/>
                  </a:lnTo>
                  <a:lnTo>
                    <a:pt x="1935698" y="1737661"/>
                  </a:lnTo>
                  <a:close/>
                </a:path>
                <a:path w="2360295" h="1867535">
                  <a:moveTo>
                    <a:pt x="1907246" y="1735895"/>
                  </a:moveTo>
                  <a:lnTo>
                    <a:pt x="1907773" y="1735632"/>
                  </a:lnTo>
                  <a:lnTo>
                    <a:pt x="1907508" y="1735121"/>
                  </a:lnTo>
                  <a:lnTo>
                    <a:pt x="1907246" y="1735895"/>
                  </a:lnTo>
                  <a:close/>
                </a:path>
                <a:path w="2360295" h="1867535">
                  <a:moveTo>
                    <a:pt x="1878972" y="1738169"/>
                  </a:moveTo>
                  <a:lnTo>
                    <a:pt x="1880424" y="1738169"/>
                  </a:lnTo>
                  <a:lnTo>
                    <a:pt x="1880503" y="1735121"/>
                  </a:lnTo>
                  <a:lnTo>
                    <a:pt x="1878972" y="1738169"/>
                  </a:lnTo>
                  <a:close/>
                </a:path>
                <a:path w="2360295" h="1867535">
                  <a:moveTo>
                    <a:pt x="1864012" y="1737523"/>
                  </a:moveTo>
                  <a:lnTo>
                    <a:pt x="1864775" y="1737429"/>
                  </a:lnTo>
                  <a:lnTo>
                    <a:pt x="1864884" y="1737280"/>
                  </a:lnTo>
                  <a:lnTo>
                    <a:pt x="1864631" y="1736772"/>
                  </a:lnTo>
                  <a:lnTo>
                    <a:pt x="1867474" y="1736518"/>
                  </a:lnTo>
                  <a:lnTo>
                    <a:pt x="1865111" y="1735632"/>
                  </a:lnTo>
                  <a:lnTo>
                    <a:pt x="1865105" y="1735502"/>
                  </a:lnTo>
                  <a:lnTo>
                    <a:pt x="1863763" y="1735121"/>
                  </a:lnTo>
                  <a:lnTo>
                    <a:pt x="1864012" y="1737523"/>
                  </a:lnTo>
                  <a:close/>
                </a:path>
                <a:path w="2360295" h="1867535">
                  <a:moveTo>
                    <a:pt x="1747415" y="1738169"/>
                  </a:moveTo>
                  <a:lnTo>
                    <a:pt x="1750925" y="1738169"/>
                  </a:lnTo>
                  <a:lnTo>
                    <a:pt x="1749188" y="1735121"/>
                  </a:lnTo>
                  <a:lnTo>
                    <a:pt x="1747415" y="1738169"/>
                  </a:lnTo>
                  <a:close/>
                </a:path>
                <a:path w="2360295" h="1867535">
                  <a:moveTo>
                    <a:pt x="1719497" y="1737661"/>
                  </a:moveTo>
                  <a:lnTo>
                    <a:pt x="1722024" y="1736772"/>
                  </a:lnTo>
                  <a:lnTo>
                    <a:pt x="1723051" y="1736010"/>
                  </a:lnTo>
                  <a:lnTo>
                    <a:pt x="1723149" y="1735835"/>
                  </a:lnTo>
                  <a:lnTo>
                    <a:pt x="1722896" y="1735632"/>
                  </a:lnTo>
                  <a:lnTo>
                    <a:pt x="1722498" y="1735121"/>
                  </a:lnTo>
                  <a:lnTo>
                    <a:pt x="1722261" y="1735121"/>
                  </a:lnTo>
                  <a:lnTo>
                    <a:pt x="1721629" y="1735248"/>
                  </a:lnTo>
                  <a:lnTo>
                    <a:pt x="1721077" y="1735756"/>
                  </a:lnTo>
                  <a:lnTo>
                    <a:pt x="1720800" y="1735883"/>
                  </a:lnTo>
                  <a:lnTo>
                    <a:pt x="1721393" y="1735883"/>
                  </a:lnTo>
                  <a:lnTo>
                    <a:pt x="1719497" y="1737661"/>
                  </a:lnTo>
                  <a:close/>
                </a:path>
                <a:path w="2360295" h="1867535">
                  <a:moveTo>
                    <a:pt x="1691045" y="1735895"/>
                  </a:moveTo>
                  <a:lnTo>
                    <a:pt x="1691572" y="1735632"/>
                  </a:lnTo>
                  <a:lnTo>
                    <a:pt x="1691308" y="1735121"/>
                  </a:lnTo>
                  <a:lnTo>
                    <a:pt x="1691045" y="1735895"/>
                  </a:lnTo>
                  <a:close/>
                </a:path>
                <a:path w="2360295" h="1867535">
                  <a:moveTo>
                    <a:pt x="1662772" y="1738169"/>
                  </a:moveTo>
                  <a:lnTo>
                    <a:pt x="1664224" y="1738169"/>
                  </a:lnTo>
                  <a:lnTo>
                    <a:pt x="1664303" y="1735121"/>
                  </a:lnTo>
                  <a:lnTo>
                    <a:pt x="1662772" y="1738169"/>
                  </a:lnTo>
                  <a:close/>
                </a:path>
                <a:path w="2360295" h="1867535">
                  <a:moveTo>
                    <a:pt x="1647732" y="1737523"/>
                  </a:moveTo>
                  <a:lnTo>
                    <a:pt x="1648496" y="1737429"/>
                  </a:lnTo>
                  <a:lnTo>
                    <a:pt x="1648604" y="1737280"/>
                  </a:lnTo>
                  <a:lnTo>
                    <a:pt x="1648352" y="1736772"/>
                  </a:lnTo>
                  <a:lnTo>
                    <a:pt x="1651194" y="1736518"/>
                  </a:lnTo>
                  <a:lnTo>
                    <a:pt x="1648831" y="1735632"/>
                  </a:lnTo>
                  <a:lnTo>
                    <a:pt x="1648826" y="1735502"/>
                  </a:lnTo>
                  <a:lnTo>
                    <a:pt x="1647483" y="1735121"/>
                  </a:lnTo>
                  <a:lnTo>
                    <a:pt x="1647732" y="1737523"/>
                  </a:lnTo>
                  <a:close/>
                </a:path>
                <a:path w="2360295" h="1867535">
                  <a:moveTo>
                    <a:pt x="1613708" y="1735499"/>
                  </a:moveTo>
                  <a:lnTo>
                    <a:pt x="1615662" y="1735121"/>
                  </a:lnTo>
                  <a:lnTo>
                    <a:pt x="1614703" y="1735121"/>
                  </a:lnTo>
                  <a:lnTo>
                    <a:pt x="1613708" y="1735499"/>
                  </a:lnTo>
                  <a:close/>
                </a:path>
                <a:path w="2360295" h="1867535">
                  <a:moveTo>
                    <a:pt x="1531155" y="1738169"/>
                  </a:moveTo>
                  <a:lnTo>
                    <a:pt x="1534725" y="1738169"/>
                  </a:lnTo>
                  <a:lnTo>
                    <a:pt x="1532987" y="1735121"/>
                  </a:lnTo>
                  <a:lnTo>
                    <a:pt x="1531155" y="1738169"/>
                  </a:lnTo>
                  <a:close/>
                </a:path>
                <a:path w="2360295" h="1867535">
                  <a:moveTo>
                    <a:pt x="1528934" y="1736413"/>
                  </a:moveTo>
                  <a:lnTo>
                    <a:pt x="1529591" y="1735121"/>
                  </a:lnTo>
                  <a:lnTo>
                    <a:pt x="1527302" y="1735375"/>
                  </a:lnTo>
                  <a:lnTo>
                    <a:pt x="1526828" y="1735502"/>
                  </a:lnTo>
                  <a:lnTo>
                    <a:pt x="1524222" y="1735502"/>
                  </a:lnTo>
                  <a:lnTo>
                    <a:pt x="1521695" y="1735756"/>
                  </a:lnTo>
                  <a:lnTo>
                    <a:pt x="1519089" y="1735883"/>
                  </a:lnTo>
                  <a:lnTo>
                    <a:pt x="1518931" y="1735883"/>
                  </a:lnTo>
                  <a:lnTo>
                    <a:pt x="1518774" y="1736137"/>
                  </a:lnTo>
                  <a:lnTo>
                    <a:pt x="1518852" y="1736264"/>
                  </a:lnTo>
                  <a:lnTo>
                    <a:pt x="1528802" y="1736264"/>
                  </a:lnTo>
                  <a:lnTo>
                    <a:pt x="1528934" y="1736413"/>
                  </a:lnTo>
                  <a:close/>
                </a:path>
                <a:path w="2360295" h="1867535">
                  <a:moveTo>
                    <a:pt x="1503218" y="1737788"/>
                  </a:moveTo>
                  <a:lnTo>
                    <a:pt x="1505745" y="1736772"/>
                  </a:lnTo>
                  <a:lnTo>
                    <a:pt x="1506771" y="1736010"/>
                  </a:lnTo>
                  <a:lnTo>
                    <a:pt x="1506869" y="1735835"/>
                  </a:lnTo>
                  <a:lnTo>
                    <a:pt x="1506616" y="1735632"/>
                  </a:lnTo>
                  <a:lnTo>
                    <a:pt x="1506218" y="1735121"/>
                  </a:lnTo>
                  <a:lnTo>
                    <a:pt x="1505981" y="1735121"/>
                  </a:lnTo>
                  <a:lnTo>
                    <a:pt x="1505350" y="1735248"/>
                  </a:lnTo>
                  <a:lnTo>
                    <a:pt x="1504797" y="1735756"/>
                  </a:lnTo>
                  <a:lnTo>
                    <a:pt x="1504244" y="1736010"/>
                  </a:lnTo>
                  <a:lnTo>
                    <a:pt x="1505113" y="1736010"/>
                  </a:lnTo>
                  <a:lnTo>
                    <a:pt x="1503218" y="1737788"/>
                  </a:lnTo>
                  <a:close/>
                </a:path>
                <a:path w="2360295" h="1867535">
                  <a:moveTo>
                    <a:pt x="1474766" y="1735895"/>
                  </a:moveTo>
                  <a:lnTo>
                    <a:pt x="1475292" y="1735632"/>
                  </a:lnTo>
                  <a:lnTo>
                    <a:pt x="1475028" y="1735121"/>
                  </a:lnTo>
                  <a:lnTo>
                    <a:pt x="1474766" y="1735895"/>
                  </a:lnTo>
                  <a:close/>
                </a:path>
                <a:path w="2360295" h="1867535">
                  <a:moveTo>
                    <a:pt x="2333119" y="1736899"/>
                  </a:moveTo>
                  <a:lnTo>
                    <a:pt x="2342042" y="1736899"/>
                  </a:lnTo>
                  <a:lnTo>
                    <a:pt x="2340068" y="1735248"/>
                  </a:lnTo>
                  <a:lnTo>
                    <a:pt x="2339199" y="1736518"/>
                  </a:lnTo>
                  <a:lnTo>
                    <a:pt x="2332859" y="1736518"/>
                  </a:lnTo>
                  <a:lnTo>
                    <a:pt x="2332830" y="1736848"/>
                  </a:lnTo>
                  <a:lnTo>
                    <a:pt x="2333119" y="1736899"/>
                  </a:lnTo>
                  <a:close/>
                </a:path>
                <a:path w="2360295" h="1867535">
                  <a:moveTo>
                    <a:pt x="2317595" y="1736645"/>
                  </a:moveTo>
                  <a:lnTo>
                    <a:pt x="2318195" y="1736645"/>
                  </a:lnTo>
                  <a:lnTo>
                    <a:pt x="2317247" y="1735248"/>
                  </a:lnTo>
                  <a:lnTo>
                    <a:pt x="2317345" y="1736041"/>
                  </a:lnTo>
                  <a:lnTo>
                    <a:pt x="2317595" y="1736645"/>
                  </a:lnTo>
                  <a:close/>
                </a:path>
                <a:path w="2360295" h="1867535">
                  <a:moveTo>
                    <a:pt x="2304482" y="1737153"/>
                  </a:moveTo>
                  <a:lnTo>
                    <a:pt x="2309272" y="1737153"/>
                  </a:lnTo>
                  <a:lnTo>
                    <a:pt x="2308325" y="1735756"/>
                  </a:lnTo>
                  <a:lnTo>
                    <a:pt x="2307839" y="1735495"/>
                  </a:lnTo>
                  <a:lnTo>
                    <a:pt x="2307456" y="1735248"/>
                  </a:lnTo>
                  <a:lnTo>
                    <a:pt x="2307061" y="1736518"/>
                  </a:lnTo>
                  <a:lnTo>
                    <a:pt x="2304219" y="1736518"/>
                  </a:lnTo>
                  <a:lnTo>
                    <a:pt x="2304482" y="1737153"/>
                  </a:lnTo>
                  <a:close/>
                </a:path>
                <a:path w="2360295" h="1867535">
                  <a:moveTo>
                    <a:pt x="2218307" y="1738804"/>
                  </a:moveTo>
                  <a:lnTo>
                    <a:pt x="2229757" y="1738804"/>
                  </a:lnTo>
                  <a:lnTo>
                    <a:pt x="2228651" y="1737280"/>
                  </a:lnTo>
                  <a:lnTo>
                    <a:pt x="2226598" y="1737153"/>
                  </a:lnTo>
                  <a:lnTo>
                    <a:pt x="2224940" y="1735248"/>
                  </a:lnTo>
                  <a:lnTo>
                    <a:pt x="2224466" y="1737915"/>
                  </a:lnTo>
                  <a:lnTo>
                    <a:pt x="2222425" y="1737915"/>
                  </a:lnTo>
                  <a:lnTo>
                    <a:pt x="2221703" y="1738423"/>
                  </a:lnTo>
                  <a:lnTo>
                    <a:pt x="2219386" y="1738423"/>
                  </a:lnTo>
                  <a:lnTo>
                    <a:pt x="2219176" y="1738677"/>
                  </a:lnTo>
                  <a:lnTo>
                    <a:pt x="2217675" y="1738677"/>
                  </a:lnTo>
                  <a:lnTo>
                    <a:pt x="2218307" y="1738804"/>
                  </a:lnTo>
                  <a:close/>
                </a:path>
                <a:path w="2360295" h="1867535">
                  <a:moveTo>
                    <a:pt x="2125367" y="1738169"/>
                  </a:moveTo>
                  <a:lnTo>
                    <a:pt x="2125604" y="1735756"/>
                  </a:lnTo>
                  <a:lnTo>
                    <a:pt x="2125120" y="1735495"/>
                  </a:lnTo>
                  <a:lnTo>
                    <a:pt x="2124814" y="1735248"/>
                  </a:lnTo>
                  <a:lnTo>
                    <a:pt x="2124056" y="1735629"/>
                  </a:lnTo>
                  <a:lnTo>
                    <a:pt x="2125367" y="1738169"/>
                  </a:lnTo>
                  <a:close/>
                </a:path>
                <a:path w="2360295" h="1867535">
                  <a:moveTo>
                    <a:pt x="2101678" y="1737661"/>
                  </a:moveTo>
                  <a:lnTo>
                    <a:pt x="2102152" y="1737407"/>
                  </a:lnTo>
                  <a:lnTo>
                    <a:pt x="2102547" y="1737407"/>
                  </a:lnTo>
                  <a:lnTo>
                    <a:pt x="2101857" y="1737105"/>
                  </a:lnTo>
                  <a:lnTo>
                    <a:pt x="2101797" y="1736899"/>
                  </a:lnTo>
                  <a:lnTo>
                    <a:pt x="2103337" y="1735248"/>
                  </a:lnTo>
                  <a:lnTo>
                    <a:pt x="2101347" y="1735495"/>
                  </a:lnTo>
                  <a:lnTo>
                    <a:pt x="2101460" y="1737591"/>
                  </a:lnTo>
                  <a:lnTo>
                    <a:pt x="2101678" y="1737661"/>
                  </a:lnTo>
                  <a:close/>
                </a:path>
                <a:path w="2360295" h="1867535">
                  <a:moveTo>
                    <a:pt x="2097730" y="1736645"/>
                  </a:moveTo>
                  <a:lnTo>
                    <a:pt x="2098046" y="1736518"/>
                  </a:lnTo>
                  <a:lnTo>
                    <a:pt x="2098520" y="1736518"/>
                  </a:lnTo>
                  <a:lnTo>
                    <a:pt x="2098849" y="1735989"/>
                  </a:lnTo>
                  <a:lnTo>
                    <a:pt x="2098975" y="1735835"/>
                  </a:lnTo>
                  <a:lnTo>
                    <a:pt x="2099388" y="1735502"/>
                  </a:lnTo>
                  <a:lnTo>
                    <a:pt x="2098915" y="1735248"/>
                  </a:lnTo>
                  <a:lnTo>
                    <a:pt x="2098757" y="1735248"/>
                  </a:lnTo>
                  <a:lnTo>
                    <a:pt x="2098046" y="1735375"/>
                  </a:lnTo>
                  <a:lnTo>
                    <a:pt x="2096941" y="1735756"/>
                  </a:lnTo>
                  <a:lnTo>
                    <a:pt x="2097303" y="1735989"/>
                  </a:lnTo>
                  <a:lnTo>
                    <a:pt x="2097730" y="1736645"/>
                  </a:lnTo>
                  <a:close/>
                </a:path>
                <a:path w="2360295" h="1867535">
                  <a:moveTo>
                    <a:pt x="2088413" y="1737280"/>
                  </a:moveTo>
                  <a:lnTo>
                    <a:pt x="2093150" y="1737280"/>
                  </a:lnTo>
                  <a:lnTo>
                    <a:pt x="2092203" y="1735756"/>
                  </a:lnTo>
                  <a:lnTo>
                    <a:pt x="2091729" y="1735629"/>
                  </a:lnTo>
                  <a:lnTo>
                    <a:pt x="2091334" y="1735248"/>
                  </a:lnTo>
                  <a:lnTo>
                    <a:pt x="2090939" y="1736645"/>
                  </a:lnTo>
                  <a:lnTo>
                    <a:pt x="2088150" y="1736645"/>
                  </a:lnTo>
                  <a:lnTo>
                    <a:pt x="2088413" y="1737280"/>
                  </a:lnTo>
                  <a:close/>
                </a:path>
                <a:path w="2360295" h="1867535">
                  <a:moveTo>
                    <a:pt x="2046109" y="1735500"/>
                  </a:moveTo>
                  <a:lnTo>
                    <a:pt x="2048063" y="1735248"/>
                  </a:lnTo>
                  <a:lnTo>
                    <a:pt x="2046766" y="1735248"/>
                  </a:lnTo>
                  <a:lnTo>
                    <a:pt x="2046109" y="1735500"/>
                  </a:lnTo>
                  <a:close/>
                </a:path>
                <a:path w="2360295" h="1867535">
                  <a:moveTo>
                    <a:pt x="2002185" y="1738931"/>
                  </a:moveTo>
                  <a:lnTo>
                    <a:pt x="2013635" y="1738931"/>
                  </a:lnTo>
                  <a:lnTo>
                    <a:pt x="2012530" y="1737407"/>
                  </a:lnTo>
                  <a:lnTo>
                    <a:pt x="2010477" y="1737153"/>
                  </a:lnTo>
                  <a:lnTo>
                    <a:pt x="2008818" y="1735248"/>
                  </a:lnTo>
                  <a:lnTo>
                    <a:pt x="2008345" y="1738042"/>
                  </a:lnTo>
                  <a:lnTo>
                    <a:pt x="2006213" y="1738042"/>
                  </a:lnTo>
                  <a:lnTo>
                    <a:pt x="2005581" y="1738550"/>
                  </a:lnTo>
                  <a:lnTo>
                    <a:pt x="2003180" y="1738550"/>
                  </a:lnTo>
                  <a:lnTo>
                    <a:pt x="2003054" y="1738677"/>
                  </a:lnTo>
                  <a:lnTo>
                    <a:pt x="2001238" y="1738677"/>
                  </a:lnTo>
                  <a:lnTo>
                    <a:pt x="2001554" y="1738804"/>
                  </a:lnTo>
                  <a:lnTo>
                    <a:pt x="2002185" y="1738931"/>
                  </a:lnTo>
                  <a:close/>
                </a:path>
                <a:path w="2360295" h="1867535">
                  <a:moveTo>
                    <a:pt x="1909089" y="1738148"/>
                  </a:moveTo>
                  <a:lnTo>
                    <a:pt x="1909202" y="1736518"/>
                  </a:lnTo>
                  <a:lnTo>
                    <a:pt x="1909325" y="1735756"/>
                  </a:lnTo>
                  <a:lnTo>
                    <a:pt x="1908841" y="1735495"/>
                  </a:lnTo>
                  <a:lnTo>
                    <a:pt x="1908535" y="1735248"/>
                  </a:lnTo>
                  <a:lnTo>
                    <a:pt x="1907777" y="1735629"/>
                  </a:lnTo>
                  <a:lnTo>
                    <a:pt x="1909089" y="1738148"/>
                  </a:lnTo>
                  <a:close/>
                </a:path>
                <a:path w="2360295" h="1867535">
                  <a:moveTo>
                    <a:pt x="1885478" y="1737661"/>
                  </a:moveTo>
                  <a:lnTo>
                    <a:pt x="1885951" y="1737407"/>
                  </a:lnTo>
                  <a:lnTo>
                    <a:pt x="1886346" y="1737407"/>
                  </a:lnTo>
                  <a:lnTo>
                    <a:pt x="1885656" y="1737105"/>
                  </a:lnTo>
                  <a:lnTo>
                    <a:pt x="1885596" y="1736899"/>
                  </a:lnTo>
                  <a:lnTo>
                    <a:pt x="1887136" y="1735248"/>
                  </a:lnTo>
                  <a:lnTo>
                    <a:pt x="1885147" y="1735495"/>
                  </a:lnTo>
                  <a:lnTo>
                    <a:pt x="1885260" y="1737591"/>
                  </a:lnTo>
                  <a:lnTo>
                    <a:pt x="1885478" y="1737661"/>
                  </a:lnTo>
                  <a:close/>
                </a:path>
                <a:path w="2360295" h="1867535">
                  <a:moveTo>
                    <a:pt x="1881451" y="1736645"/>
                  </a:moveTo>
                  <a:lnTo>
                    <a:pt x="1881766" y="1736518"/>
                  </a:lnTo>
                  <a:lnTo>
                    <a:pt x="1882319" y="1736518"/>
                  </a:lnTo>
                  <a:lnTo>
                    <a:pt x="1882697" y="1735911"/>
                  </a:lnTo>
                  <a:lnTo>
                    <a:pt x="1883109" y="1735629"/>
                  </a:lnTo>
                  <a:lnTo>
                    <a:pt x="1882872" y="1735502"/>
                  </a:lnTo>
                  <a:lnTo>
                    <a:pt x="1882714" y="1735248"/>
                  </a:lnTo>
                  <a:lnTo>
                    <a:pt x="1882477" y="1735248"/>
                  </a:lnTo>
                  <a:lnTo>
                    <a:pt x="1881766" y="1735375"/>
                  </a:lnTo>
                  <a:lnTo>
                    <a:pt x="1880661" y="1735756"/>
                  </a:lnTo>
                  <a:lnTo>
                    <a:pt x="1881023" y="1735989"/>
                  </a:lnTo>
                  <a:lnTo>
                    <a:pt x="1881451" y="1736645"/>
                  </a:lnTo>
                  <a:close/>
                </a:path>
                <a:path w="2360295" h="1867535">
                  <a:moveTo>
                    <a:pt x="1872212" y="1737280"/>
                  </a:moveTo>
                  <a:lnTo>
                    <a:pt x="1876950" y="1737280"/>
                  </a:lnTo>
                  <a:lnTo>
                    <a:pt x="1876002" y="1735756"/>
                  </a:lnTo>
                  <a:lnTo>
                    <a:pt x="1875528" y="1735629"/>
                  </a:lnTo>
                  <a:lnTo>
                    <a:pt x="1875134" y="1735248"/>
                  </a:lnTo>
                  <a:lnTo>
                    <a:pt x="1874739" y="1736645"/>
                  </a:lnTo>
                  <a:lnTo>
                    <a:pt x="1871949" y="1736645"/>
                  </a:lnTo>
                  <a:lnTo>
                    <a:pt x="1872212" y="1737280"/>
                  </a:lnTo>
                  <a:close/>
                </a:path>
                <a:path w="2360295" h="1867535">
                  <a:moveTo>
                    <a:pt x="1829909" y="1735500"/>
                  </a:moveTo>
                  <a:lnTo>
                    <a:pt x="1831863" y="1735248"/>
                  </a:lnTo>
                  <a:lnTo>
                    <a:pt x="1830565" y="1735248"/>
                  </a:lnTo>
                  <a:lnTo>
                    <a:pt x="1829909" y="1735500"/>
                  </a:lnTo>
                  <a:close/>
                </a:path>
                <a:path w="2360295" h="1867535">
                  <a:moveTo>
                    <a:pt x="1785985" y="1738931"/>
                  </a:moveTo>
                  <a:lnTo>
                    <a:pt x="1797434" y="1738931"/>
                  </a:lnTo>
                  <a:lnTo>
                    <a:pt x="1796329" y="1737407"/>
                  </a:lnTo>
                  <a:lnTo>
                    <a:pt x="1794276" y="1737153"/>
                  </a:lnTo>
                  <a:lnTo>
                    <a:pt x="1792618" y="1735248"/>
                  </a:lnTo>
                  <a:lnTo>
                    <a:pt x="1792144" y="1738042"/>
                  </a:lnTo>
                  <a:lnTo>
                    <a:pt x="1790012" y="1738042"/>
                  </a:lnTo>
                  <a:lnTo>
                    <a:pt x="1789380" y="1738550"/>
                  </a:lnTo>
                  <a:lnTo>
                    <a:pt x="1786980" y="1738550"/>
                  </a:lnTo>
                  <a:lnTo>
                    <a:pt x="1786853" y="1738677"/>
                  </a:lnTo>
                  <a:lnTo>
                    <a:pt x="1785037" y="1738677"/>
                  </a:lnTo>
                  <a:lnTo>
                    <a:pt x="1785353" y="1738804"/>
                  </a:lnTo>
                  <a:lnTo>
                    <a:pt x="1785985" y="1738931"/>
                  </a:lnTo>
                  <a:close/>
                </a:path>
                <a:path w="2360295" h="1867535">
                  <a:moveTo>
                    <a:pt x="1692887" y="1738169"/>
                  </a:moveTo>
                  <a:lnTo>
                    <a:pt x="1693045" y="1735756"/>
                  </a:lnTo>
                  <a:lnTo>
                    <a:pt x="1692571" y="1735502"/>
                  </a:lnTo>
                  <a:lnTo>
                    <a:pt x="1692334" y="1735248"/>
                  </a:lnTo>
                  <a:lnTo>
                    <a:pt x="1691576" y="1735629"/>
                  </a:lnTo>
                  <a:lnTo>
                    <a:pt x="1692887" y="1738169"/>
                  </a:lnTo>
                  <a:close/>
                </a:path>
                <a:path w="2360295" h="1867535">
                  <a:moveTo>
                    <a:pt x="1669198" y="1737661"/>
                  </a:moveTo>
                  <a:lnTo>
                    <a:pt x="1669672" y="1737407"/>
                  </a:lnTo>
                  <a:lnTo>
                    <a:pt x="1670067" y="1737407"/>
                  </a:lnTo>
                  <a:lnTo>
                    <a:pt x="1669376" y="1737105"/>
                  </a:lnTo>
                  <a:lnTo>
                    <a:pt x="1669316" y="1736899"/>
                  </a:lnTo>
                  <a:lnTo>
                    <a:pt x="1670856" y="1735248"/>
                  </a:lnTo>
                  <a:lnTo>
                    <a:pt x="1668867" y="1735495"/>
                  </a:lnTo>
                  <a:lnTo>
                    <a:pt x="1668980" y="1737591"/>
                  </a:lnTo>
                  <a:lnTo>
                    <a:pt x="1669198" y="1737661"/>
                  </a:lnTo>
                  <a:close/>
                </a:path>
                <a:path w="2360295" h="1867535">
                  <a:moveTo>
                    <a:pt x="1665250" y="1736645"/>
                  </a:moveTo>
                  <a:lnTo>
                    <a:pt x="1665566" y="1736518"/>
                  </a:lnTo>
                  <a:lnTo>
                    <a:pt x="1666039" y="1736518"/>
                  </a:lnTo>
                  <a:lnTo>
                    <a:pt x="1666368" y="1735989"/>
                  </a:lnTo>
                  <a:lnTo>
                    <a:pt x="1666494" y="1735835"/>
                  </a:lnTo>
                  <a:lnTo>
                    <a:pt x="1666908" y="1735502"/>
                  </a:lnTo>
                  <a:lnTo>
                    <a:pt x="1666434" y="1735248"/>
                  </a:lnTo>
                  <a:lnTo>
                    <a:pt x="1666276" y="1735248"/>
                  </a:lnTo>
                  <a:lnTo>
                    <a:pt x="1665566" y="1735375"/>
                  </a:lnTo>
                  <a:lnTo>
                    <a:pt x="1664460" y="1735756"/>
                  </a:lnTo>
                  <a:lnTo>
                    <a:pt x="1664822" y="1735989"/>
                  </a:lnTo>
                  <a:lnTo>
                    <a:pt x="1665250" y="1736645"/>
                  </a:lnTo>
                  <a:close/>
                </a:path>
                <a:path w="2360295" h="1867535">
                  <a:moveTo>
                    <a:pt x="1655959" y="1737153"/>
                  </a:moveTo>
                  <a:lnTo>
                    <a:pt x="1660749" y="1737153"/>
                  </a:lnTo>
                  <a:lnTo>
                    <a:pt x="1659802" y="1735756"/>
                  </a:lnTo>
                  <a:lnTo>
                    <a:pt x="1659316" y="1735495"/>
                  </a:lnTo>
                  <a:lnTo>
                    <a:pt x="1658933" y="1735248"/>
                  </a:lnTo>
                  <a:lnTo>
                    <a:pt x="1658538" y="1736518"/>
                  </a:lnTo>
                  <a:lnTo>
                    <a:pt x="1655696" y="1736518"/>
                  </a:lnTo>
                  <a:lnTo>
                    <a:pt x="1655959" y="1737153"/>
                  </a:lnTo>
                  <a:close/>
                </a:path>
                <a:path w="2360295" h="1867535">
                  <a:moveTo>
                    <a:pt x="1569784" y="1738804"/>
                  </a:moveTo>
                  <a:lnTo>
                    <a:pt x="1581234" y="1738804"/>
                  </a:lnTo>
                  <a:lnTo>
                    <a:pt x="1580129" y="1737280"/>
                  </a:lnTo>
                  <a:lnTo>
                    <a:pt x="1578075" y="1737153"/>
                  </a:lnTo>
                  <a:lnTo>
                    <a:pt x="1576417" y="1735248"/>
                  </a:lnTo>
                  <a:lnTo>
                    <a:pt x="1575943" y="1737915"/>
                  </a:lnTo>
                  <a:lnTo>
                    <a:pt x="1573902" y="1737915"/>
                  </a:lnTo>
                  <a:lnTo>
                    <a:pt x="1573180" y="1738423"/>
                  </a:lnTo>
                  <a:lnTo>
                    <a:pt x="1570863" y="1738423"/>
                  </a:lnTo>
                  <a:lnTo>
                    <a:pt x="1570653" y="1738677"/>
                  </a:lnTo>
                  <a:lnTo>
                    <a:pt x="1569152" y="1738677"/>
                  </a:lnTo>
                  <a:lnTo>
                    <a:pt x="1569784" y="1738804"/>
                  </a:lnTo>
                  <a:close/>
                </a:path>
                <a:path w="2360295" h="1867535">
                  <a:moveTo>
                    <a:pt x="1476611" y="1738133"/>
                  </a:moveTo>
                  <a:lnTo>
                    <a:pt x="1476844" y="1735756"/>
                  </a:lnTo>
                  <a:lnTo>
                    <a:pt x="1476360" y="1735495"/>
                  </a:lnTo>
                  <a:lnTo>
                    <a:pt x="1476055" y="1735248"/>
                  </a:lnTo>
                  <a:lnTo>
                    <a:pt x="1475297" y="1735629"/>
                  </a:lnTo>
                  <a:lnTo>
                    <a:pt x="1476501" y="1737964"/>
                  </a:lnTo>
                  <a:lnTo>
                    <a:pt x="1476611" y="1738133"/>
                  </a:lnTo>
                  <a:close/>
                </a:path>
                <a:path w="2360295" h="1867535">
                  <a:moveTo>
                    <a:pt x="1452602" y="1737534"/>
                  </a:moveTo>
                  <a:lnTo>
                    <a:pt x="1452997" y="1737534"/>
                  </a:lnTo>
                  <a:lnTo>
                    <a:pt x="1453471" y="1737407"/>
                  </a:lnTo>
                  <a:lnTo>
                    <a:pt x="1453866" y="1737407"/>
                  </a:lnTo>
                  <a:lnTo>
                    <a:pt x="1453176" y="1737105"/>
                  </a:lnTo>
                  <a:lnTo>
                    <a:pt x="1453116" y="1736899"/>
                  </a:lnTo>
                  <a:lnTo>
                    <a:pt x="1454655" y="1735248"/>
                  </a:lnTo>
                  <a:lnTo>
                    <a:pt x="1452666" y="1735495"/>
                  </a:lnTo>
                  <a:lnTo>
                    <a:pt x="1452602" y="1737534"/>
                  </a:lnTo>
                  <a:close/>
                </a:path>
                <a:path w="2360295" h="1867535">
                  <a:moveTo>
                    <a:pt x="2332620" y="1736810"/>
                  </a:moveTo>
                  <a:lnTo>
                    <a:pt x="2331855" y="1735375"/>
                  </a:lnTo>
                  <a:lnTo>
                    <a:pt x="2331586" y="1735835"/>
                  </a:lnTo>
                  <a:lnTo>
                    <a:pt x="2331461" y="1736137"/>
                  </a:lnTo>
                  <a:lnTo>
                    <a:pt x="2331342" y="1736264"/>
                  </a:lnTo>
                  <a:lnTo>
                    <a:pt x="2331291" y="1736413"/>
                  </a:lnTo>
                  <a:lnTo>
                    <a:pt x="2332408" y="1736772"/>
                  </a:lnTo>
                  <a:lnTo>
                    <a:pt x="2332620" y="1736810"/>
                  </a:lnTo>
                  <a:close/>
                </a:path>
                <a:path w="2360295" h="1867535">
                  <a:moveTo>
                    <a:pt x="2289058" y="1739693"/>
                  </a:moveTo>
                  <a:lnTo>
                    <a:pt x="2289611" y="1739439"/>
                  </a:lnTo>
                  <a:lnTo>
                    <a:pt x="2289769" y="1739439"/>
                  </a:lnTo>
                  <a:lnTo>
                    <a:pt x="2289848" y="1739185"/>
                  </a:lnTo>
                  <a:lnTo>
                    <a:pt x="2288821" y="1739185"/>
                  </a:lnTo>
                  <a:lnTo>
                    <a:pt x="2288847" y="1739058"/>
                  </a:lnTo>
                  <a:lnTo>
                    <a:pt x="2288949" y="1737915"/>
                  </a:lnTo>
                  <a:lnTo>
                    <a:pt x="2286768" y="1735375"/>
                  </a:lnTo>
                  <a:lnTo>
                    <a:pt x="2284399" y="1736137"/>
                  </a:lnTo>
                  <a:lnTo>
                    <a:pt x="2282188" y="1736264"/>
                  </a:lnTo>
                  <a:lnTo>
                    <a:pt x="2284083" y="1738423"/>
                  </a:lnTo>
                  <a:lnTo>
                    <a:pt x="2284320" y="1738804"/>
                  </a:lnTo>
                  <a:lnTo>
                    <a:pt x="2287952" y="1738804"/>
                  </a:lnTo>
                  <a:lnTo>
                    <a:pt x="2289058" y="1739693"/>
                  </a:lnTo>
                  <a:close/>
                </a:path>
                <a:path w="2360295" h="1867535">
                  <a:moveTo>
                    <a:pt x="1640535" y="1739693"/>
                  </a:moveTo>
                  <a:lnTo>
                    <a:pt x="1641088" y="1739439"/>
                  </a:lnTo>
                  <a:lnTo>
                    <a:pt x="1641246" y="1739439"/>
                  </a:lnTo>
                  <a:lnTo>
                    <a:pt x="1641325" y="1739185"/>
                  </a:lnTo>
                  <a:lnTo>
                    <a:pt x="1640298" y="1739185"/>
                  </a:lnTo>
                  <a:lnTo>
                    <a:pt x="1640324" y="1739058"/>
                  </a:lnTo>
                  <a:lnTo>
                    <a:pt x="1640426" y="1737915"/>
                  </a:lnTo>
                  <a:lnTo>
                    <a:pt x="1638245" y="1735375"/>
                  </a:lnTo>
                  <a:lnTo>
                    <a:pt x="1635876" y="1736137"/>
                  </a:lnTo>
                  <a:lnTo>
                    <a:pt x="1633665" y="1736264"/>
                  </a:lnTo>
                  <a:lnTo>
                    <a:pt x="1635560" y="1738423"/>
                  </a:lnTo>
                  <a:lnTo>
                    <a:pt x="1635797" y="1738804"/>
                  </a:lnTo>
                  <a:lnTo>
                    <a:pt x="1639429" y="1738804"/>
                  </a:lnTo>
                  <a:lnTo>
                    <a:pt x="1640535" y="1739693"/>
                  </a:lnTo>
                  <a:close/>
                </a:path>
                <a:path w="2360295" h="1867535">
                  <a:moveTo>
                    <a:pt x="2261835" y="1736264"/>
                  </a:moveTo>
                  <a:lnTo>
                    <a:pt x="2263395" y="1736264"/>
                  </a:lnTo>
                  <a:lnTo>
                    <a:pt x="2262764" y="1736137"/>
                  </a:lnTo>
                  <a:lnTo>
                    <a:pt x="2262132" y="1736137"/>
                  </a:lnTo>
                  <a:lnTo>
                    <a:pt x="2262231" y="1735499"/>
                  </a:lnTo>
                  <a:lnTo>
                    <a:pt x="2261535" y="1735502"/>
                  </a:lnTo>
                  <a:lnTo>
                    <a:pt x="2261835" y="1736264"/>
                  </a:lnTo>
                  <a:close/>
                </a:path>
                <a:path w="2360295" h="1867535">
                  <a:moveTo>
                    <a:pt x="1613312" y="1736264"/>
                  </a:moveTo>
                  <a:lnTo>
                    <a:pt x="1614872" y="1736264"/>
                  </a:lnTo>
                  <a:lnTo>
                    <a:pt x="1614241" y="1736137"/>
                  </a:lnTo>
                  <a:lnTo>
                    <a:pt x="1613609" y="1736137"/>
                  </a:lnTo>
                  <a:lnTo>
                    <a:pt x="1613708" y="1735499"/>
                  </a:lnTo>
                  <a:lnTo>
                    <a:pt x="1613012" y="1735502"/>
                  </a:lnTo>
                  <a:lnTo>
                    <a:pt x="1613312" y="1736264"/>
                  </a:lnTo>
                  <a:close/>
                </a:path>
                <a:path w="2360295" h="1867535">
                  <a:moveTo>
                    <a:pt x="2045713" y="1736391"/>
                  </a:moveTo>
                  <a:lnTo>
                    <a:pt x="2047274" y="1736391"/>
                  </a:lnTo>
                  <a:lnTo>
                    <a:pt x="2046010" y="1736137"/>
                  </a:lnTo>
                  <a:lnTo>
                    <a:pt x="2046109" y="1735500"/>
                  </a:lnTo>
                  <a:lnTo>
                    <a:pt x="2045363" y="1735502"/>
                  </a:lnTo>
                  <a:lnTo>
                    <a:pt x="2045713" y="1736391"/>
                  </a:lnTo>
                  <a:close/>
                </a:path>
                <a:path w="2360295" h="1867535">
                  <a:moveTo>
                    <a:pt x="1829512" y="1736391"/>
                  </a:moveTo>
                  <a:lnTo>
                    <a:pt x="1831073" y="1736391"/>
                  </a:lnTo>
                  <a:lnTo>
                    <a:pt x="1829810" y="1736137"/>
                  </a:lnTo>
                  <a:lnTo>
                    <a:pt x="1829909" y="1735500"/>
                  </a:lnTo>
                  <a:lnTo>
                    <a:pt x="1829162" y="1735502"/>
                  </a:lnTo>
                  <a:lnTo>
                    <a:pt x="1829512" y="1736391"/>
                  </a:lnTo>
                  <a:close/>
                </a:path>
                <a:path w="2360295" h="1867535">
                  <a:moveTo>
                    <a:pt x="2305982" y="1742106"/>
                  </a:moveTo>
                  <a:lnTo>
                    <a:pt x="2313378" y="1742106"/>
                  </a:lnTo>
                  <a:lnTo>
                    <a:pt x="2311246" y="1738677"/>
                  </a:lnTo>
                  <a:lnTo>
                    <a:pt x="2311167" y="1735502"/>
                  </a:lnTo>
                  <a:lnTo>
                    <a:pt x="2310536" y="1736137"/>
                  </a:lnTo>
                  <a:lnTo>
                    <a:pt x="2309272" y="1737153"/>
                  </a:lnTo>
                  <a:lnTo>
                    <a:pt x="2304482" y="1737153"/>
                  </a:lnTo>
                  <a:lnTo>
                    <a:pt x="2304587" y="1737407"/>
                  </a:lnTo>
                  <a:lnTo>
                    <a:pt x="2306114" y="1737407"/>
                  </a:lnTo>
                  <a:lnTo>
                    <a:pt x="2305440" y="1739058"/>
                  </a:lnTo>
                  <a:lnTo>
                    <a:pt x="2305540" y="1739820"/>
                  </a:lnTo>
                  <a:lnTo>
                    <a:pt x="2306074" y="1741344"/>
                  </a:lnTo>
                  <a:lnTo>
                    <a:pt x="2305982" y="1742106"/>
                  </a:lnTo>
                  <a:close/>
                </a:path>
                <a:path w="2360295" h="1867535">
                  <a:moveTo>
                    <a:pt x="2243233" y="1739058"/>
                  </a:moveTo>
                  <a:lnTo>
                    <a:pt x="2245550" y="1739058"/>
                  </a:lnTo>
                  <a:lnTo>
                    <a:pt x="2244286" y="1735502"/>
                  </a:lnTo>
                  <a:lnTo>
                    <a:pt x="2242707" y="1736518"/>
                  </a:lnTo>
                  <a:lnTo>
                    <a:pt x="2242154" y="1736772"/>
                  </a:lnTo>
                  <a:lnTo>
                    <a:pt x="2242029" y="1737302"/>
                  </a:lnTo>
                  <a:lnTo>
                    <a:pt x="2241720" y="1738296"/>
                  </a:lnTo>
                  <a:lnTo>
                    <a:pt x="2243733" y="1738296"/>
                  </a:lnTo>
                  <a:lnTo>
                    <a:pt x="2244049" y="1738550"/>
                  </a:lnTo>
                  <a:lnTo>
                    <a:pt x="2243233" y="1739058"/>
                  </a:lnTo>
                  <a:close/>
                </a:path>
                <a:path w="2360295" h="1867535">
                  <a:moveTo>
                    <a:pt x="2205041" y="1737534"/>
                  </a:moveTo>
                  <a:lnTo>
                    <a:pt x="2210095" y="1737534"/>
                  </a:lnTo>
                  <a:lnTo>
                    <a:pt x="2209147" y="1736137"/>
                  </a:lnTo>
                  <a:lnTo>
                    <a:pt x="2208278" y="1736010"/>
                  </a:lnTo>
                  <a:lnTo>
                    <a:pt x="2207331" y="1735502"/>
                  </a:lnTo>
                  <a:lnTo>
                    <a:pt x="2206556" y="1735911"/>
                  </a:lnTo>
                  <a:lnTo>
                    <a:pt x="2205120" y="1736518"/>
                  </a:lnTo>
                  <a:lnTo>
                    <a:pt x="2203619" y="1736899"/>
                  </a:lnTo>
                  <a:lnTo>
                    <a:pt x="2201314" y="1736899"/>
                  </a:lnTo>
                  <a:lnTo>
                    <a:pt x="2201567" y="1737153"/>
                  </a:lnTo>
                  <a:lnTo>
                    <a:pt x="2202277" y="1737407"/>
                  </a:lnTo>
                  <a:lnTo>
                    <a:pt x="2203611" y="1737434"/>
                  </a:lnTo>
                  <a:lnTo>
                    <a:pt x="2205041" y="1737534"/>
                  </a:lnTo>
                  <a:close/>
                </a:path>
                <a:path w="2360295" h="1867535">
                  <a:moveTo>
                    <a:pt x="2089887" y="1742106"/>
                  </a:moveTo>
                  <a:lnTo>
                    <a:pt x="2097335" y="1742106"/>
                  </a:lnTo>
                  <a:lnTo>
                    <a:pt x="2096546" y="1740963"/>
                  </a:lnTo>
                  <a:lnTo>
                    <a:pt x="2095204" y="1738677"/>
                  </a:lnTo>
                  <a:lnTo>
                    <a:pt x="2095125" y="1735502"/>
                  </a:lnTo>
                  <a:lnTo>
                    <a:pt x="2094414" y="1736264"/>
                  </a:lnTo>
                  <a:lnTo>
                    <a:pt x="2093150" y="1737280"/>
                  </a:lnTo>
                  <a:lnTo>
                    <a:pt x="2088413" y="1737280"/>
                  </a:lnTo>
                  <a:lnTo>
                    <a:pt x="2088465" y="1737407"/>
                  </a:lnTo>
                  <a:lnTo>
                    <a:pt x="2089992" y="1737407"/>
                  </a:lnTo>
                  <a:lnTo>
                    <a:pt x="2089342" y="1739058"/>
                  </a:lnTo>
                  <a:lnTo>
                    <a:pt x="2089464" y="1740027"/>
                  </a:lnTo>
                  <a:lnTo>
                    <a:pt x="2089685" y="1740732"/>
                  </a:lnTo>
                  <a:lnTo>
                    <a:pt x="2089913" y="1741344"/>
                  </a:lnTo>
                  <a:lnTo>
                    <a:pt x="2089887" y="1742106"/>
                  </a:lnTo>
                  <a:close/>
                </a:path>
                <a:path w="2360295" h="1867535">
                  <a:moveTo>
                    <a:pt x="2072462" y="1739312"/>
                  </a:moveTo>
                  <a:lnTo>
                    <a:pt x="2072699" y="1739312"/>
                  </a:lnTo>
                  <a:lnTo>
                    <a:pt x="2072822" y="1737915"/>
                  </a:lnTo>
                  <a:lnTo>
                    <a:pt x="2070646" y="1735502"/>
                  </a:lnTo>
                  <a:lnTo>
                    <a:pt x="2068277" y="1736264"/>
                  </a:lnTo>
                  <a:lnTo>
                    <a:pt x="2066066" y="1736264"/>
                  </a:lnTo>
                  <a:lnTo>
                    <a:pt x="2067962" y="1738423"/>
                  </a:lnTo>
                  <a:lnTo>
                    <a:pt x="2068120" y="1738804"/>
                  </a:lnTo>
                  <a:lnTo>
                    <a:pt x="2071831" y="1738804"/>
                  </a:lnTo>
                  <a:lnTo>
                    <a:pt x="2072462" y="1739312"/>
                  </a:lnTo>
                  <a:close/>
                </a:path>
                <a:path w="2360295" h="1867535">
                  <a:moveTo>
                    <a:pt x="1988840" y="1737534"/>
                  </a:moveTo>
                  <a:lnTo>
                    <a:pt x="1993894" y="1737534"/>
                  </a:lnTo>
                  <a:lnTo>
                    <a:pt x="1992946" y="1736137"/>
                  </a:lnTo>
                  <a:lnTo>
                    <a:pt x="1992078" y="1736010"/>
                  </a:lnTo>
                  <a:lnTo>
                    <a:pt x="1991130" y="1735502"/>
                  </a:lnTo>
                  <a:lnTo>
                    <a:pt x="1990352" y="1735911"/>
                  </a:lnTo>
                  <a:lnTo>
                    <a:pt x="1988840" y="1736518"/>
                  </a:lnTo>
                  <a:lnTo>
                    <a:pt x="1987419" y="1736899"/>
                  </a:lnTo>
                  <a:lnTo>
                    <a:pt x="1985113" y="1736899"/>
                  </a:lnTo>
                  <a:lnTo>
                    <a:pt x="1985366" y="1737153"/>
                  </a:lnTo>
                  <a:lnTo>
                    <a:pt x="1986077" y="1737407"/>
                  </a:lnTo>
                  <a:lnTo>
                    <a:pt x="1987410" y="1737434"/>
                  </a:lnTo>
                  <a:lnTo>
                    <a:pt x="1988840" y="1737534"/>
                  </a:lnTo>
                  <a:close/>
                </a:path>
                <a:path w="2360295" h="1867535">
                  <a:moveTo>
                    <a:pt x="1873686" y="1742106"/>
                  </a:moveTo>
                  <a:lnTo>
                    <a:pt x="1881135" y="1742106"/>
                  </a:lnTo>
                  <a:lnTo>
                    <a:pt x="1880345" y="1740963"/>
                  </a:lnTo>
                  <a:lnTo>
                    <a:pt x="1879003" y="1738677"/>
                  </a:lnTo>
                  <a:lnTo>
                    <a:pt x="1878924" y="1735502"/>
                  </a:lnTo>
                  <a:lnTo>
                    <a:pt x="1878213" y="1736264"/>
                  </a:lnTo>
                  <a:lnTo>
                    <a:pt x="1876950" y="1737280"/>
                  </a:lnTo>
                  <a:lnTo>
                    <a:pt x="1872212" y="1737280"/>
                  </a:lnTo>
                  <a:lnTo>
                    <a:pt x="1872265" y="1737407"/>
                  </a:lnTo>
                  <a:lnTo>
                    <a:pt x="1873791" y="1737407"/>
                  </a:lnTo>
                  <a:lnTo>
                    <a:pt x="1873141" y="1739058"/>
                  </a:lnTo>
                  <a:lnTo>
                    <a:pt x="1873263" y="1740027"/>
                  </a:lnTo>
                  <a:lnTo>
                    <a:pt x="1873485" y="1740732"/>
                  </a:lnTo>
                  <a:lnTo>
                    <a:pt x="1873712" y="1741344"/>
                  </a:lnTo>
                  <a:lnTo>
                    <a:pt x="1873686" y="1742106"/>
                  </a:lnTo>
                  <a:close/>
                </a:path>
                <a:path w="2360295" h="1867535">
                  <a:moveTo>
                    <a:pt x="1856262" y="1739312"/>
                  </a:moveTo>
                  <a:lnTo>
                    <a:pt x="1856499" y="1739312"/>
                  </a:lnTo>
                  <a:lnTo>
                    <a:pt x="1856621" y="1737915"/>
                  </a:lnTo>
                  <a:lnTo>
                    <a:pt x="1854446" y="1735502"/>
                  </a:lnTo>
                  <a:lnTo>
                    <a:pt x="1852077" y="1736264"/>
                  </a:lnTo>
                  <a:lnTo>
                    <a:pt x="1849866" y="1736264"/>
                  </a:lnTo>
                  <a:lnTo>
                    <a:pt x="1851761" y="1738423"/>
                  </a:lnTo>
                  <a:lnTo>
                    <a:pt x="1851919" y="1738804"/>
                  </a:lnTo>
                  <a:lnTo>
                    <a:pt x="1855630" y="1738804"/>
                  </a:lnTo>
                  <a:lnTo>
                    <a:pt x="1856262" y="1739312"/>
                  </a:lnTo>
                  <a:close/>
                </a:path>
                <a:path w="2360295" h="1867535">
                  <a:moveTo>
                    <a:pt x="1777614" y="1737534"/>
                  </a:moveTo>
                  <a:lnTo>
                    <a:pt x="1776667" y="1736137"/>
                  </a:lnTo>
                  <a:lnTo>
                    <a:pt x="1775678" y="1735835"/>
                  </a:lnTo>
                  <a:lnTo>
                    <a:pt x="1774851" y="1735502"/>
                  </a:lnTo>
                  <a:lnTo>
                    <a:pt x="1771139" y="1736899"/>
                  </a:lnTo>
                  <a:lnTo>
                    <a:pt x="1768834" y="1736899"/>
                  </a:lnTo>
                  <a:lnTo>
                    <a:pt x="1769086" y="1737153"/>
                  </a:lnTo>
                  <a:lnTo>
                    <a:pt x="1769797" y="1737407"/>
                  </a:lnTo>
                  <a:lnTo>
                    <a:pt x="1777062" y="1737407"/>
                  </a:lnTo>
                  <a:lnTo>
                    <a:pt x="1777614" y="1737534"/>
                  </a:lnTo>
                  <a:close/>
                </a:path>
                <a:path w="2360295" h="1867535">
                  <a:moveTo>
                    <a:pt x="1657459" y="1742106"/>
                  </a:moveTo>
                  <a:lnTo>
                    <a:pt x="1664934" y="1742106"/>
                  </a:lnTo>
                  <a:lnTo>
                    <a:pt x="1662802" y="1738677"/>
                  </a:lnTo>
                  <a:lnTo>
                    <a:pt x="1662724" y="1735502"/>
                  </a:lnTo>
                  <a:lnTo>
                    <a:pt x="1662013" y="1736137"/>
                  </a:lnTo>
                  <a:lnTo>
                    <a:pt x="1660749" y="1737153"/>
                  </a:lnTo>
                  <a:lnTo>
                    <a:pt x="1655959" y="1737153"/>
                  </a:lnTo>
                  <a:lnTo>
                    <a:pt x="1656064" y="1737407"/>
                  </a:lnTo>
                  <a:lnTo>
                    <a:pt x="1657591" y="1737407"/>
                  </a:lnTo>
                  <a:lnTo>
                    <a:pt x="1656917" y="1739058"/>
                  </a:lnTo>
                  <a:lnTo>
                    <a:pt x="1657017" y="1739820"/>
                  </a:lnTo>
                  <a:lnTo>
                    <a:pt x="1657551" y="1741344"/>
                  </a:lnTo>
                  <a:lnTo>
                    <a:pt x="1657459" y="1742106"/>
                  </a:lnTo>
                  <a:close/>
                </a:path>
                <a:path w="2360295" h="1867535">
                  <a:moveTo>
                    <a:pt x="1594710" y="1739058"/>
                  </a:moveTo>
                  <a:lnTo>
                    <a:pt x="1597027" y="1739058"/>
                  </a:lnTo>
                  <a:lnTo>
                    <a:pt x="1595763" y="1735502"/>
                  </a:lnTo>
                  <a:lnTo>
                    <a:pt x="1594184" y="1736518"/>
                  </a:lnTo>
                  <a:lnTo>
                    <a:pt x="1593631" y="1736772"/>
                  </a:lnTo>
                  <a:lnTo>
                    <a:pt x="1593506" y="1737302"/>
                  </a:lnTo>
                  <a:lnTo>
                    <a:pt x="1593197" y="1738296"/>
                  </a:lnTo>
                  <a:lnTo>
                    <a:pt x="1595210" y="1738296"/>
                  </a:lnTo>
                  <a:lnTo>
                    <a:pt x="1595526" y="1738550"/>
                  </a:lnTo>
                  <a:lnTo>
                    <a:pt x="1594710" y="1739058"/>
                  </a:lnTo>
                  <a:close/>
                </a:path>
                <a:path w="2360295" h="1867535">
                  <a:moveTo>
                    <a:pt x="1556360" y="1737534"/>
                  </a:moveTo>
                  <a:lnTo>
                    <a:pt x="1561414" y="1737534"/>
                  </a:lnTo>
                  <a:lnTo>
                    <a:pt x="1560466" y="1736137"/>
                  </a:lnTo>
                  <a:lnTo>
                    <a:pt x="1559597" y="1736010"/>
                  </a:lnTo>
                  <a:lnTo>
                    <a:pt x="1558650" y="1735502"/>
                  </a:lnTo>
                  <a:lnTo>
                    <a:pt x="1557872" y="1735911"/>
                  </a:lnTo>
                  <a:lnTo>
                    <a:pt x="1556360" y="1736518"/>
                  </a:lnTo>
                  <a:lnTo>
                    <a:pt x="1554939" y="1736899"/>
                  </a:lnTo>
                  <a:lnTo>
                    <a:pt x="1552633" y="1736899"/>
                  </a:lnTo>
                  <a:lnTo>
                    <a:pt x="1552886" y="1737153"/>
                  </a:lnTo>
                  <a:lnTo>
                    <a:pt x="1553596" y="1737407"/>
                  </a:lnTo>
                  <a:lnTo>
                    <a:pt x="1554930" y="1737434"/>
                  </a:lnTo>
                  <a:lnTo>
                    <a:pt x="1556360" y="1737534"/>
                  </a:lnTo>
                  <a:close/>
                </a:path>
                <a:path w="2360295" h="1867535">
                  <a:moveTo>
                    <a:pt x="2272883" y="1735989"/>
                  </a:moveTo>
                  <a:lnTo>
                    <a:pt x="2273028" y="1735629"/>
                  </a:lnTo>
                  <a:lnTo>
                    <a:pt x="2272896" y="1735756"/>
                  </a:lnTo>
                  <a:lnTo>
                    <a:pt x="2272883" y="1735989"/>
                  </a:lnTo>
                  <a:close/>
                </a:path>
                <a:path w="2360295" h="1867535">
                  <a:moveTo>
                    <a:pt x="2027112" y="1739185"/>
                  </a:moveTo>
                  <a:lnTo>
                    <a:pt x="2029428" y="1739185"/>
                  </a:lnTo>
                  <a:lnTo>
                    <a:pt x="2028165" y="1735629"/>
                  </a:lnTo>
                  <a:lnTo>
                    <a:pt x="2026585" y="1736645"/>
                  </a:lnTo>
                  <a:lnTo>
                    <a:pt x="2026145" y="1736848"/>
                  </a:lnTo>
                  <a:lnTo>
                    <a:pt x="2025906" y="1737434"/>
                  </a:lnTo>
                  <a:lnTo>
                    <a:pt x="2025598" y="1738423"/>
                  </a:lnTo>
                  <a:lnTo>
                    <a:pt x="2027612" y="1738423"/>
                  </a:lnTo>
                  <a:lnTo>
                    <a:pt x="2027928" y="1738677"/>
                  </a:lnTo>
                  <a:lnTo>
                    <a:pt x="2027112" y="1739185"/>
                  </a:lnTo>
                  <a:close/>
                </a:path>
                <a:path w="2360295" h="1867535">
                  <a:moveTo>
                    <a:pt x="1810911" y="1739185"/>
                  </a:moveTo>
                  <a:lnTo>
                    <a:pt x="1813227" y="1739185"/>
                  </a:lnTo>
                  <a:lnTo>
                    <a:pt x="1811964" y="1735629"/>
                  </a:lnTo>
                  <a:lnTo>
                    <a:pt x="1810384" y="1736645"/>
                  </a:lnTo>
                  <a:lnTo>
                    <a:pt x="1809944" y="1736848"/>
                  </a:lnTo>
                  <a:lnTo>
                    <a:pt x="1809705" y="1737434"/>
                  </a:lnTo>
                  <a:lnTo>
                    <a:pt x="1809397" y="1738423"/>
                  </a:lnTo>
                  <a:lnTo>
                    <a:pt x="1811411" y="1738423"/>
                  </a:lnTo>
                  <a:lnTo>
                    <a:pt x="1811727" y="1738677"/>
                  </a:lnTo>
                  <a:lnTo>
                    <a:pt x="1810911" y="1739185"/>
                  </a:lnTo>
                  <a:close/>
                </a:path>
                <a:path w="2360295" h="1867535">
                  <a:moveTo>
                    <a:pt x="2220913" y="1735883"/>
                  </a:moveTo>
                  <a:lnTo>
                    <a:pt x="2221782" y="1735883"/>
                  </a:lnTo>
                  <a:lnTo>
                    <a:pt x="2221308" y="1735756"/>
                  </a:lnTo>
                  <a:lnTo>
                    <a:pt x="2220913" y="1735883"/>
                  </a:lnTo>
                  <a:close/>
                </a:path>
                <a:path w="2360295" h="1867535">
                  <a:moveTo>
                    <a:pt x="2177720" y="1736620"/>
                  </a:moveTo>
                  <a:lnTo>
                    <a:pt x="2178352" y="1735756"/>
                  </a:lnTo>
                  <a:lnTo>
                    <a:pt x="2175983" y="1736010"/>
                  </a:lnTo>
                  <a:lnTo>
                    <a:pt x="2172903" y="1736010"/>
                  </a:lnTo>
                  <a:lnTo>
                    <a:pt x="2170337" y="1736264"/>
                  </a:lnTo>
                  <a:lnTo>
                    <a:pt x="2177404" y="1736264"/>
                  </a:lnTo>
                  <a:lnTo>
                    <a:pt x="2177720" y="1736620"/>
                  </a:lnTo>
                  <a:close/>
                </a:path>
                <a:path w="2360295" h="1867535">
                  <a:moveTo>
                    <a:pt x="2056650" y="1735986"/>
                  </a:moveTo>
                  <a:lnTo>
                    <a:pt x="2056748" y="1735756"/>
                  </a:lnTo>
                  <a:lnTo>
                    <a:pt x="2056650" y="1735986"/>
                  </a:lnTo>
                  <a:close/>
                </a:path>
                <a:path w="2360295" h="1867535">
                  <a:moveTo>
                    <a:pt x="2003180" y="1738550"/>
                  </a:moveTo>
                  <a:lnTo>
                    <a:pt x="2005581" y="1738550"/>
                  </a:lnTo>
                  <a:lnTo>
                    <a:pt x="2005851" y="1737105"/>
                  </a:lnTo>
                  <a:lnTo>
                    <a:pt x="2005971" y="1735986"/>
                  </a:lnTo>
                  <a:lnTo>
                    <a:pt x="2005186" y="1735756"/>
                  </a:lnTo>
                  <a:lnTo>
                    <a:pt x="2004536" y="1735986"/>
                  </a:lnTo>
                  <a:lnTo>
                    <a:pt x="2004436" y="1736137"/>
                  </a:lnTo>
                  <a:lnTo>
                    <a:pt x="2004317" y="1736518"/>
                  </a:lnTo>
                  <a:lnTo>
                    <a:pt x="2003718" y="1737964"/>
                  </a:lnTo>
                  <a:lnTo>
                    <a:pt x="2003595" y="1738133"/>
                  </a:lnTo>
                  <a:lnTo>
                    <a:pt x="2003180" y="1738550"/>
                  </a:lnTo>
                  <a:close/>
                </a:path>
                <a:path w="2360295" h="1867535">
                  <a:moveTo>
                    <a:pt x="1840426" y="1736041"/>
                  </a:moveTo>
                  <a:lnTo>
                    <a:pt x="1840548" y="1735756"/>
                  </a:lnTo>
                  <a:lnTo>
                    <a:pt x="1840426" y="1736041"/>
                  </a:lnTo>
                  <a:close/>
                </a:path>
                <a:path w="2360295" h="1867535">
                  <a:moveTo>
                    <a:pt x="1786980" y="1738550"/>
                  </a:moveTo>
                  <a:lnTo>
                    <a:pt x="1789380" y="1738550"/>
                  </a:lnTo>
                  <a:lnTo>
                    <a:pt x="1789650" y="1737105"/>
                  </a:lnTo>
                  <a:lnTo>
                    <a:pt x="1789770" y="1735986"/>
                  </a:lnTo>
                  <a:lnTo>
                    <a:pt x="1788985" y="1735756"/>
                  </a:lnTo>
                  <a:lnTo>
                    <a:pt x="1788336" y="1735986"/>
                  </a:lnTo>
                  <a:lnTo>
                    <a:pt x="1788235" y="1736137"/>
                  </a:lnTo>
                  <a:lnTo>
                    <a:pt x="1788117" y="1736518"/>
                  </a:lnTo>
                  <a:lnTo>
                    <a:pt x="1787517" y="1737964"/>
                  </a:lnTo>
                  <a:lnTo>
                    <a:pt x="1787395" y="1738133"/>
                  </a:lnTo>
                  <a:lnTo>
                    <a:pt x="1786980" y="1738550"/>
                  </a:lnTo>
                  <a:close/>
                </a:path>
                <a:path w="2360295" h="1867535">
                  <a:moveTo>
                    <a:pt x="1624170" y="1735986"/>
                  </a:moveTo>
                  <a:lnTo>
                    <a:pt x="1624268" y="1735756"/>
                  </a:lnTo>
                  <a:lnTo>
                    <a:pt x="1624170" y="1735986"/>
                  </a:lnTo>
                  <a:close/>
                </a:path>
                <a:path w="2360295" h="1867535">
                  <a:moveTo>
                    <a:pt x="1572390" y="1735883"/>
                  </a:moveTo>
                  <a:lnTo>
                    <a:pt x="1573259" y="1735883"/>
                  </a:lnTo>
                  <a:lnTo>
                    <a:pt x="1572785" y="1735756"/>
                  </a:lnTo>
                  <a:lnTo>
                    <a:pt x="1572390" y="1735883"/>
                  </a:lnTo>
                  <a:close/>
                </a:path>
                <a:path w="2360295" h="1867535">
                  <a:moveTo>
                    <a:pt x="1515990" y="1736899"/>
                  </a:moveTo>
                  <a:lnTo>
                    <a:pt x="1519484" y="1736899"/>
                  </a:lnTo>
                  <a:lnTo>
                    <a:pt x="1518695" y="1736772"/>
                  </a:lnTo>
                  <a:lnTo>
                    <a:pt x="1517194" y="1736264"/>
                  </a:lnTo>
                  <a:lnTo>
                    <a:pt x="1517273" y="1735756"/>
                  </a:lnTo>
                  <a:lnTo>
                    <a:pt x="1516958" y="1735883"/>
                  </a:lnTo>
                  <a:lnTo>
                    <a:pt x="1516563" y="1735883"/>
                  </a:lnTo>
                  <a:lnTo>
                    <a:pt x="1515990" y="1736899"/>
                  </a:lnTo>
                  <a:close/>
                </a:path>
                <a:path w="2360295" h="1867535">
                  <a:moveTo>
                    <a:pt x="2350096" y="1737788"/>
                  </a:moveTo>
                  <a:lnTo>
                    <a:pt x="2350728" y="1737788"/>
                  </a:lnTo>
                  <a:lnTo>
                    <a:pt x="2348596" y="1735883"/>
                  </a:lnTo>
                  <a:lnTo>
                    <a:pt x="2345648" y="1737153"/>
                  </a:lnTo>
                  <a:lnTo>
                    <a:pt x="2349306" y="1737153"/>
                  </a:lnTo>
                  <a:lnTo>
                    <a:pt x="2349464" y="1737280"/>
                  </a:lnTo>
                  <a:lnTo>
                    <a:pt x="2349582" y="1737434"/>
                  </a:lnTo>
                  <a:lnTo>
                    <a:pt x="2350096" y="1737788"/>
                  </a:lnTo>
                  <a:close/>
                </a:path>
                <a:path w="2360295" h="1867535">
                  <a:moveTo>
                    <a:pt x="2304258" y="1736010"/>
                  </a:moveTo>
                  <a:lnTo>
                    <a:pt x="2305087" y="1736010"/>
                  </a:lnTo>
                  <a:lnTo>
                    <a:pt x="2304929" y="1735883"/>
                  </a:lnTo>
                  <a:lnTo>
                    <a:pt x="2304771" y="1735883"/>
                  </a:lnTo>
                  <a:lnTo>
                    <a:pt x="2304258" y="1736010"/>
                  </a:lnTo>
                  <a:close/>
                </a:path>
                <a:path w="2360295" h="1867535">
                  <a:moveTo>
                    <a:pt x="2219386" y="1738423"/>
                  </a:moveTo>
                  <a:lnTo>
                    <a:pt x="2221703" y="1738423"/>
                  </a:lnTo>
                  <a:lnTo>
                    <a:pt x="2222176" y="1735883"/>
                  </a:lnTo>
                  <a:lnTo>
                    <a:pt x="2220597" y="1735883"/>
                  </a:lnTo>
                  <a:lnTo>
                    <a:pt x="2220471" y="1736391"/>
                  </a:lnTo>
                  <a:lnTo>
                    <a:pt x="2219767" y="1737964"/>
                  </a:lnTo>
                  <a:lnTo>
                    <a:pt x="2219386" y="1738423"/>
                  </a:lnTo>
                  <a:close/>
                </a:path>
                <a:path w="2360295" h="1867535">
                  <a:moveTo>
                    <a:pt x="2201314" y="1736899"/>
                  </a:moveTo>
                  <a:lnTo>
                    <a:pt x="2203619" y="1736899"/>
                  </a:lnTo>
                  <a:lnTo>
                    <a:pt x="2201803" y="1735883"/>
                  </a:lnTo>
                  <a:lnTo>
                    <a:pt x="2201330" y="1736264"/>
                  </a:lnTo>
                  <a:lnTo>
                    <a:pt x="2200935" y="1736518"/>
                  </a:lnTo>
                  <a:lnTo>
                    <a:pt x="2201314" y="1736899"/>
                  </a:lnTo>
                  <a:close/>
                </a:path>
                <a:path w="2360295" h="1867535">
                  <a:moveTo>
                    <a:pt x="2153004" y="1736010"/>
                  </a:moveTo>
                  <a:lnTo>
                    <a:pt x="2153873" y="1735883"/>
                  </a:lnTo>
                  <a:lnTo>
                    <a:pt x="2153281" y="1735883"/>
                  </a:lnTo>
                  <a:lnTo>
                    <a:pt x="2153004" y="1736010"/>
                  </a:lnTo>
                  <a:close/>
                </a:path>
                <a:path w="2360295" h="1867535">
                  <a:moveTo>
                    <a:pt x="2087623" y="1736137"/>
                  </a:moveTo>
                  <a:lnTo>
                    <a:pt x="2088965" y="1736137"/>
                  </a:lnTo>
                  <a:lnTo>
                    <a:pt x="2088808" y="1735883"/>
                  </a:lnTo>
                  <a:lnTo>
                    <a:pt x="2088650" y="1736010"/>
                  </a:lnTo>
                  <a:lnTo>
                    <a:pt x="2087623" y="1736137"/>
                  </a:lnTo>
                  <a:close/>
                </a:path>
                <a:path w="2360295" h="1867535">
                  <a:moveTo>
                    <a:pt x="1985113" y="1736899"/>
                  </a:moveTo>
                  <a:lnTo>
                    <a:pt x="1987419" y="1736899"/>
                  </a:lnTo>
                  <a:lnTo>
                    <a:pt x="1985603" y="1735883"/>
                  </a:lnTo>
                  <a:lnTo>
                    <a:pt x="1985129" y="1736264"/>
                  </a:lnTo>
                  <a:lnTo>
                    <a:pt x="1984735" y="1736518"/>
                  </a:lnTo>
                  <a:lnTo>
                    <a:pt x="1985113" y="1736899"/>
                  </a:lnTo>
                  <a:close/>
                </a:path>
                <a:path w="2360295" h="1867535">
                  <a:moveTo>
                    <a:pt x="1961548" y="1736708"/>
                  </a:moveTo>
                  <a:lnTo>
                    <a:pt x="1962151" y="1735883"/>
                  </a:lnTo>
                  <a:lnTo>
                    <a:pt x="1959782" y="1736137"/>
                  </a:lnTo>
                  <a:lnTo>
                    <a:pt x="1956703" y="1736137"/>
                  </a:lnTo>
                  <a:lnTo>
                    <a:pt x="1954176" y="1736391"/>
                  </a:lnTo>
                  <a:lnTo>
                    <a:pt x="1961203" y="1736391"/>
                  </a:lnTo>
                  <a:lnTo>
                    <a:pt x="1961548" y="1736708"/>
                  </a:lnTo>
                  <a:close/>
                </a:path>
                <a:path w="2360295" h="1867535">
                  <a:moveTo>
                    <a:pt x="1936725" y="1736010"/>
                  </a:moveTo>
                  <a:lnTo>
                    <a:pt x="1937593" y="1735883"/>
                  </a:lnTo>
                  <a:lnTo>
                    <a:pt x="1937040" y="1735883"/>
                  </a:lnTo>
                  <a:lnTo>
                    <a:pt x="1936725" y="1736010"/>
                  </a:lnTo>
                  <a:close/>
                </a:path>
                <a:path w="2360295" h="1867535">
                  <a:moveTo>
                    <a:pt x="1871422" y="1736137"/>
                  </a:moveTo>
                  <a:lnTo>
                    <a:pt x="1872765" y="1736137"/>
                  </a:lnTo>
                  <a:lnTo>
                    <a:pt x="1872607" y="1735883"/>
                  </a:lnTo>
                  <a:lnTo>
                    <a:pt x="1872449" y="1736010"/>
                  </a:lnTo>
                  <a:lnTo>
                    <a:pt x="1871422" y="1736137"/>
                  </a:lnTo>
                  <a:close/>
                </a:path>
                <a:path w="2360295" h="1867535">
                  <a:moveTo>
                    <a:pt x="1768834" y="1736899"/>
                  </a:moveTo>
                  <a:lnTo>
                    <a:pt x="1771139" y="1736899"/>
                  </a:lnTo>
                  <a:lnTo>
                    <a:pt x="1769323" y="1735883"/>
                  </a:lnTo>
                  <a:lnTo>
                    <a:pt x="1768849" y="1736264"/>
                  </a:lnTo>
                  <a:lnTo>
                    <a:pt x="1768455" y="1736518"/>
                  </a:lnTo>
                  <a:lnTo>
                    <a:pt x="1768834" y="1736899"/>
                  </a:lnTo>
                  <a:close/>
                </a:path>
                <a:path w="2360295" h="1867535">
                  <a:moveTo>
                    <a:pt x="1745347" y="1736708"/>
                  </a:moveTo>
                  <a:lnTo>
                    <a:pt x="1745950" y="1735883"/>
                  </a:lnTo>
                  <a:lnTo>
                    <a:pt x="1743581" y="1736137"/>
                  </a:lnTo>
                  <a:lnTo>
                    <a:pt x="1740502" y="1736137"/>
                  </a:lnTo>
                  <a:lnTo>
                    <a:pt x="1737975" y="1736391"/>
                  </a:lnTo>
                  <a:lnTo>
                    <a:pt x="1745003" y="1736391"/>
                  </a:lnTo>
                  <a:lnTo>
                    <a:pt x="1745347" y="1736708"/>
                  </a:lnTo>
                  <a:close/>
                </a:path>
                <a:path w="2360295" h="1867535">
                  <a:moveTo>
                    <a:pt x="1720524" y="1736010"/>
                  </a:moveTo>
                  <a:lnTo>
                    <a:pt x="1721393" y="1735883"/>
                  </a:lnTo>
                  <a:lnTo>
                    <a:pt x="1720800" y="1735883"/>
                  </a:lnTo>
                  <a:lnTo>
                    <a:pt x="1720524" y="1736010"/>
                  </a:lnTo>
                  <a:close/>
                </a:path>
                <a:path w="2360295" h="1867535">
                  <a:moveTo>
                    <a:pt x="1655735" y="1736010"/>
                  </a:moveTo>
                  <a:lnTo>
                    <a:pt x="1656564" y="1736010"/>
                  </a:lnTo>
                  <a:lnTo>
                    <a:pt x="1656406" y="1735883"/>
                  </a:lnTo>
                  <a:lnTo>
                    <a:pt x="1656248" y="1735883"/>
                  </a:lnTo>
                  <a:lnTo>
                    <a:pt x="1655735" y="1736010"/>
                  </a:lnTo>
                  <a:close/>
                </a:path>
                <a:path w="2360295" h="1867535">
                  <a:moveTo>
                    <a:pt x="1570863" y="1738423"/>
                  </a:moveTo>
                  <a:lnTo>
                    <a:pt x="1573180" y="1738423"/>
                  </a:lnTo>
                  <a:lnTo>
                    <a:pt x="1573653" y="1735883"/>
                  </a:lnTo>
                  <a:lnTo>
                    <a:pt x="1572074" y="1735883"/>
                  </a:lnTo>
                  <a:lnTo>
                    <a:pt x="1571948" y="1736391"/>
                  </a:lnTo>
                  <a:lnTo>
                    <a:pt x="1571244" y="1737964"/>
                  </a:lnTo>
                  <a:lnTo>
                    <a:pt x="1570863" y="1738423"/>
                  </a:lnTo>
                  <a:close/>
                </a:path>
                <a:path w="2360295" h="1867535">
                  <a:moveTo>
                    <a:pt x="1552633" y="1736899"/>
                  </a:moveTo>
                  <a:lnTo>
                    <a:pt x="1554939" y="1736899"/>
                  </a:lnTo>
                  <a:lnTo>
                    <a:pt x="1553123" y="1735883"/>
                  </a:lnTo>
                  <a:lnTo>
                    <a:pt x="1552649" y="1736264"/>
                  </a:lnTo>
                  <a:lnTo>
                    <a:pt x="1552254" y="1736518"/>
                  </a:lnTo>
                  <a:lnTo>
                    <a:pt x="1552633" y="1736899"/>
                  </a:lnTo>
                  <a:close/>
                </a:path>
                <a:path w="2360295" h="1867535">
                  <a:moveTo>
                    <a:pt x="1514895" y="1737153"/>
                  </a:moveTo>
                  <a:lnTo>
                    <a:pt x="1515852" y="1737153"/>
                  </a:lnTo>
                  <a:lnTo>
                    <a:pt x="1515298" y="1736518"/>
                  </a:lnTo>
                  <a:lnTo>
                    <a:pt x="1514510" y="1736264"/>
                  </a:lnTo>
                  <a:lnTo>
                    <a:pt x="1514301" y="1736041"/>
                  </a:lnTo>
                  <a:lnTo>
                    <a:pt x="1514036" y="1735883"/>
                  </a:lnTo>
                  <a:lnTo>
                    <a:pt x="1513878" y="1736137"/>
                  </a:lnTo>
                  <a:lnTo>
                    <a:pt x="1513720" y="1736264"/>
                  </a:lnTo>
                  <a:lnTo>
                    <a:pt x="1514895" y="1737153"/>
                  </a:lnTo>
                  <a:close/>
                </a:path>
                <a:path w="2360295" h="1867535">
                  <a:moveTo>
                    <a:pt x="1907035" y="1736518"/>
                  </a:moveTo>
                  <a:lnTo>
                    <a:pt x="1907246" y="1735895"/>
                  </a:lnTo>
                  <a:lnTo>
                    <a:pt x="1906928" y="1736041"/>
                  </a:lnTo>
                  <a:lnTo>
                    <a:pt x="1907035" y="1736518"/>
                  </a:lnTo>
                  <a:close/>
                </a:path>
                <a:path w="2360295" h="1867535">
                  <a:moveTo>
                    <a:pt x="1690834" y="1736518"/>
                  </a:moveTo>
                  <a:lnTo>
                    <a:pt x="1691045" y="1735895"/>
                  </a:lnTo>
                  <a:lnTo>
                    <a:pt x="1690727" y="1736041"/>
                  </a:lnTo>
                  <a:lnTo>
                    <a:pt x="1690834" y="1736518"/>
                  </a:lnTo>
                  <a:close/>
                </a:path>
                <a:path w="2360295" h="1867535">
                  <a:moveTo>
                    <a:pt x="1474554" y="1736518"/>
                  </a:moveTo>
                  <a:lnTo>
                    <a:pt x="1474766" y="1735895"/>
                  </a:lnTo>
                  <a:lnTo>
                    <a:pt x="1474448" y="1736041"/>
                  </a:lnTo>
                  <a:lnTo>
                    <a:pt x="1474554" y="1736518"/>
                  </a:lnTo>
                  <a:close/>
                </a:path>
                <a:path w="2360295" h="1867535">
                  <a:moveTo>
                    <a:pt x="2123314" y="1736518"/>
                  </a:moveTo>
                  <a:lnTo>
                    <a:pt x="2123525" y="1735895"/>
                  </a:lnTo>
                  <a:lnTo>
                    <a:pt x="2123208" y="1736041"/>
                  </a:lnTo>
                  <a:lnTo>
                    <a:pt x="2123314" y="1736518"/>
                  </a:lnTo>
                  <a:close/>
                </a:path>
                <a:path w="2360295" h="1867535">
                  <a:moveTo>
                    <a:pt x="2057077" y="1736887"/>
                  </a:moveTo>
                  <a:lnTo>
                    <a:pt x="2056650" y="1735986"/>
                  </a:lnTo>
                  <a:lnTo>
                    <a:pt x="2056314" y="1736772"/>
                  </a:lnTo>
                  <a:lnTo>
                    <a:pt x="2056827" y="1736772"/>
                  </a:lnTo>
                  <a:lnTo>
                    <a:pt x="2057077" y="1736887"/>
                  </a:lnTo>
                  <a:close/>
                </a:path>
                <a:path w="2360295" h="1867535">
                  <a:moveTo>
                    <a:pt x="1624597" y="1736887"/>
                  </a:moveTo>
                  <a:lnTo>
                    <a:pt x="1624170" y="1735986"/>
                  </a:lnTo>
                  <a:lnTo>
                    <a:pt x="1623834" y="1736772"/>
                  </a:lnTo>
                  <a:lnTo>
                    <a:pt x="1624347" y="1736772"/>
                  </a:lnTo>
                  <a:lnTo>
                    <a:pt x="1624597" y="1736887"/>
                  </a:lnTo>
                  <a:close/>
                </a:path>
                <a:path w="2360295" h="1867535">
                  <a:moveTo>
                    <a:pt x="2273283" y="1736890"/>
                  </a:moveTo>
                  <a:lnTo>
                    <a:pt x="2272883" y="1735989"/>
                  </a:lnTo>
                  <a:lnTo>
                    <a:pt x="2272568" y="1736772"/>
                  </a:lnTo>
                  <a:lnTo>
                    <a:pt x="2273028" y="1736772"/>
                  </a:lnTo>
                  <a:lnTo>
                    <a:pt x="2273283" y="1736890"/>
                  </a:lnTo>
                  <a:close/>
                </a:path>
                <a:path w="2360295" h="1867535">
                  <a:moveTo>
                    <a:pt x="2291157" y="1740582"/>
                  </a:moveTo>
                  <a:lnTo>
                    <a:pt x="2292532" y="1740582"/>
                  </a:lnTo>
                  <a:lnTo>
                    <a:pt x="2290874" y="1736010"/>
                  </a:lnTo>
                  <a:lnTo>
                    <a:pt x="2289261" y="1738169"/>
                  </a:lnTo>
                  <a:lnTo>
                    <a:pt x="2289848" y="1738169"/>
                  </a:lnTo>
                  <a:lnTo>
                    <a:pt x="2290084" y="1738423"/>
                  </a:lnTo>
                  <a:lnTo>
                    <a:pt x="2290558" y="1738677"/>
                  </a:lnTo>
                  <a:lnTo>
                    <a:pt x="2291111" y="1738677"/>
                  </a:lnTo>
                  <a:lnTo>
                    <a:pt x="2291585" y="1738804"/>
                  </a:lnTo>
                  <a:lnTo>
                    <a:pt x="2291065" y="1740119"/>
                  </a:lnTo>
                  <a:lnTo>
                    <a:pt x="2291157" y="1740582"/>
                  </a:lnTo>
                  <a:close/>
                </a:path>
                <a:path w="2360295" h="1867535">
                  <a:moveTo>
                    <a:pt x="2274686" y="1737534"/>
                  </a:moveTo>
                  <a:lnTo>
                    <a:pt x="2274133" y="1736010"/>
                  </a:lnTo>
                  <a:lnTo>
                    <a:pt x="2273406" y="1736946"/>
                  </a:lnTo>
                  <a:lnTo>
                    <a:pt x="2274686" y="1737534"/>
                  </a:lnTo>
                  <a:close/>
                </a:path>
                <a:path w="2360295" h="1867535">
                  <a:moveTo>
                    <a:pt x="2058486" y="1737534"/>
                  </a:moveTo>
                  <a:lnTo>
                    <a:pt x="2057933" y="1736010"/>
                  </a:lnTo>
                  <a:lnTo>
                    <a:pt x="2057206" y="1736946"/>
                  </a:lnTo>
                  <a:lnTo>
                    <a:pt x="2058486" y="1737534"/>
                  </a:lnTo>
                  <a:close/>
                </a:path>
                <a:path w="2360295" h="1867535">
                  <a:moveTo>
                    <a:pt x="1842285" y="1737534"/>
                  </a:moveTo>
                  <a:lnTo>
                    <a:pt x="1841732" y="1736010"/>
                  </a:lnTo>
                  <a:lnTo>
                    <a:pt x="1840972" y="1736899"/>
                  </a:lnTo>
                  <a:lnTo>
                    <a:pt x="1842285" y="1737534"/>
                  </a:lnTo>
                  <a:close/>
                </a:path>
                <a:path w="2360295" h="1867535">
                  <a:moveTo>
                    <a:pt x="1642634" y="1740582"/>
                  </a:moveTo>
                  <a:lnTo>
                    <a:pt x="1644009" y="1740582"/>
                  </a:lnTo>
                  <a:lnTo>
                    <a:pt x="1642351" y="1736010"/>
                  </a:lnTo>
                  <a:lnTo>
                    <a:pt x="1640738" y="1738169"/>
                  </a:lnTo>
                  <a:lnTo>
                    <a:pt x="1641325" y="1738169"/>
                  </a:lnTo>
                  <a:lnTo>
                    <a:pt x="1641561" y="1738423"/>
                  </a:lnTo>
                  <a:lnTo>
                    <a:pt x="1642035" y="1738677"/>
                  </a:lnTo>
                  <a:lnTo>
                    <a:pt x="1642588" y="1738677"/>
                  </a:lnTo>
                  <a:lnTo>
                    <a:pt x="1643062" y="1738804"/>
                  </a:lnTo>
                  <a:lnTo>
                    <a:pt x="1642542" y="1740119"/>
                  </a:lnTo>
                  <a:lnTo>
                    <a:pt x="1642634" y="1740582"/>
                  </a:lnTo>
                  <a:close/>
                </a:path>
                <a:path w="2360295" h="1867535">
                  <a:moveTo>
                    <a:pt x="1626005" y="1737534"/>
                  </a:moveTo>
                  <a:lnTo>
                    <a:pt x="1625452" y="1736010"/>
                  </a:lnTo>
                  <a:lnTo>
                    <a:pt x="1624725" y="1736946"/>
                  </a:lnTo>
                  <a:lnTo>
                    <a:pt x="1626005" y="1737534"/>
                  </a:lnTo>
                  <a:close/>
                </a:path>
                <a:path w="2360295" h="1867535">
                  <a:moveTo>
                    <a:pt x="1840350" y="1737429"/>
                  </a:moveTo>
                  <a:lnTo>
                    <a:pt x="1840627" y="1736772"/>
                  </a:lnTo>
                  <a:lnTo>
                    <a:pt x="1840638" y="1736518"/>
                  </a:lnTo>
                  <a:lnTo>
                    <a:pt x="1840426" y="1736041"/>
                  </a:lnTo>
                  <a:lnTo>
                    <a:pt x="1839971" y="1737105"/>
                  </a:lnTo>
                  <a:lnTo>
                    <a:pt x="1840350" y="1737429"/>
                  </a:lnTo>
                  <a:close/>
                </a:path>
                <a:path w="2360295" h="1867535">
                  <a:moveTo>
                    <a:pt x="2353254" y="1737153"/>
                  </a:moveTo>
                  <a:lnTo>
                    <a:pt x="2352702" y="1736137"/>
                  </a:lnTo>
                  <a:lnTo>
                    <a:pt x="2352623" y="1736264"/>
                  </a:lnTo>
                  <a:lnTo>
                    <a:pt x="2351833" y="1736899"/>
                  </a:lnTo>
                  <a:lnTo>
                    <a:pt x="2352149" y="1736899"/>
                  </a:lnTo>
                  <a:lnTo>
                    <a:pt x="2353254" y="1737153"/>
                  </a:lnTo>
                  <a:close/>
                </a:path>
                <a:path w="2360295" h="1867535">
                  <a:moveTo>
                    <a:pt x="2232047" y="1739058"/>
                  </a:moveTo>
                  <a:lnTo>
                    <a:pt x="2232294" y="1737964"/>
                  </a:lnTo>
                  <a:lnTo>
                    <a:pt x="2232415" y="1737591"/>
                  </a:lnTo>
                  <a:lnTo>
                    <a:pt x="2232800" y="1737076"/>
                  </a:lnTo>
                  <a:lnTo>
                    <a:pt x="2233152" y="1736264"/>
                  </a:lnTo>
                  <a:lnTo>
                    <a:pt x="2232126" y="1736264"/>
                  </a:lnTo>
                  <a:lnTo>
                    <a:pt x="2230310" y="1736137"/>
                  </a:lnTo>
                  <a:lnTo>
                    <a:pt x="2230186" y="1736620"/>
                  </a:lnTo>
                  <a:lnTo>
                    <a:pt x="2230006" y="1737534"/>
                  </a:lnTo>
                  <a:lnTo>
                    <a:pt x="2230704" y="1737534"/>
                  </a:lnTo>
                  <a:lnTo>
                    <a:pt x="2232047" y="1739058"/>
                  </a:lnTo>
                  <a:close/>
                </a:path>
                <a:path w="2360295" h="1867535">
                  <a:moveTo>
                    <a:pt x="2188943" y="1739312"/>
                  </a:moveTo>
                  <a:lnTo>
                    <a:pt x="2192644" y="1739312"/>
                  </a:lnTo>
                  <a:lnTo>
                    <a:pt x="2190196" y="1738677"/>
                  </a:lnTo>
                  <a:lnTo>
                    <a:pt x="2191144" y="1738296"/>
                  </a:lnTo>
                  <a:lnTo>
                    <a:pt x="2190844" y="1737577"/>
                  </a:lnTo>
                  <a:lnTo>
                    <a:pt x="2190717" y="1736645"/>
                  </a:lnTo>
                  <a:lnTo>
                    <a:pt x="2190591" y="1736137"/>
                  </a:lnTo>
                  <a:lnTo>
                    <a:pt x="2190275" y="1736137"/>
                  </a:lnTo>
                  <a:lnTo>
                    <a:pt x="2189959" y="1736264"/>
                  </a:lnTo>
                  <a:lnTo>
                    <a:pt x="2189012" y="1736518"/>
                  </a:lnTo>
                  <a:lnTo>
                    <a:pt x="2188380" y="1736518"/>
                  </a:lnTo>
                  <a:lnTo>
                    <a:pt x="2187968" y="1736708"/>
                  </a:lnTo>
                  <a:lnTo>
                    <a:pt x="2188015" y="1736848"/>
                  </a:lnTo>
                  <a:lnTo>
                    <a:pt x="2188459" y="1737026"/>
                  </a:lnTo>
                  <a:lnTo>
                    <a:pt x="2189091" y="1737153"/>
                  </a:lnTo>
                  <a:lnTo>
                    <a:pt x="2189820" y="1737740"/>
                  </a:lnTo>
                  <a:lnTo>
                    <a:pt x="2189802" y="1738804"/>
                  </a:lnTo>
                  <a:lnTo>
                    <a:pt x="2189407" y="1738804"/>
                  </a:lnTo>
                  <a:lnTo>
                    <a:pt x="2188943" y="1739312"/>
                  </a:lnTo>
                  <a:close/>
                </a:path>
                <a:path w="2360295" h="1867535">
                  <a:moveTo>
                    <a:pt x="2119512" y="1742106"/>
                  </a:moveTo>
                  <a:lnTo>
                    <a:pt x="2144713" y="1742106"/>
                  </a:lnTo>
                  <a:lnTo>
                    <a:pt x="2143371" y="1740074"/>
                  </a:lnTo>
                  <a:lnTo>
                    <a:pt x="2142344" y="1739820"/>
                  </a:lnTo>
                  <a:lnTo>
                    <a:pt x="2142107" y="1739566"/>
                  </a:lnTo>
                  <a:lnTo>
                    <a:pt x="2145029" y="1738423"/>
                  </a:lnTo>
                  <a:lnTo>
                    <a:pt x="2142514" y="1737412"/>
                  </a:lnTo>
                  <a:lnTo>
                    <a:pt x="2141791" y="1736264"/>
                  </a:lnTo>
                  <a:lnTo>
                    <a:pt x="2141397" y="1736264"/>
                  </a:lnTo>
                  <a:lnTo>
                    <a:pt x="2141160" y="1736137"/>
                  </a:lnTo>
                  <a:lnTo>
                    <a:pt x="2141712" y="1737407"/>
                  </a:lnTo>
                  <a:lnTo>
                    <a:pt x="2139738" y="1737407"/>
                  </a:lnTo>
                  <a:lnTo>
                    <a:pt x="2140117" y="1737915"/>
                  </a:lnTo>
                  <a:lnTo>
                    <a:pt x="2140133" y="1738170"/>
                  </a:lnTo>
                  <a:lnTo>
                    <a:pt x="2139344" y="1738423"/>
                  </a:lnTo>
                  <a:lnTo>
                    <a:pt x="2138949" y="1738423"/>
                  </a:lnTo>
                  <a:lnTo>
                    <a:pt x="2138791" y="1738550"/>
                  </a:lnTo>
                  <a:lnTo>
                    <a:pt x="2138396" y="1738550"/>
                  </a:lnTo>
                  <a:lnTo>
                    <a:pt x="2138317" y="1739058"/>
                  </a:lnTo>
                  <a:lnTo>
                    <a:pt x="2138633" y="1739185"/>
                  </a:lnTo>
                  <a:lnTo>
                    <a:pt x="2138791" y="1739185"/>
                  </a:lnTo>
                  <a:lnTo>
                    <a:pt x="2140449" y="1739439"/>
                  </a:lnTo>
                  <a:lnTo>
                    <a:pt x="2140291" y="1739947"/>
                  </a:lnTo>
                  <a:lnTo>
                    <a:pt x="2132728" y="1739947"/>
                  </a:lnTo>
                  <a:lnTo>
                    <a:pt x="2132316" y="1740709"/>
                  </a:lnTo>
                  <a:lnTo>
                    <a:pt x="2120234" y="1740709"/>
                  </a:lnTo>
                  <a:lnTo>
                    <a:pt x="2120234" y="1741217"/>
                  </a:lnTo>
                  <a:lnTo>
                    <a:pt x="2119318" y="1741217"/>
                  </a:lnTo>
                  <a:lnTo>
                    <a:pt x="2119512" y="1742106"/>
                  </a:lnTo>
                  <a:close/>
                </a:path>
                <a:path w="2360295" h="1867535">
                  <a:moveTo>
                    <a:pt x="2139738" y="1737407"/>
                  </a:moveTo>
                  <a:lnTo>
                    <a:pt x="2141712" y="1737407"/>
                  </a:lnTo>
                  <a:lnTo>
                    <a:pt x="2138791" y="1736137"/>
                  </a:lnTo>
                  <a:lnTo>
                    <a:pt x="2139738" y="1737407"/>
                  </a:lnTo>
                  <a:close/>
                </a:path>
                <a:path w="2360295" h="1867535">
                  <a:moveTo>
                    <a:pt x="2075043" y="1740709"/>
                  </a:moveTo>
                  <a:lnTo>
                    <a:pt x="2076411" y="1740709"/>
                  </a:lnTo>
                  <a:lnTo>
                    <a:pt x="2074752" y="1736137"/>
                  </a:lnTo>
                  <a:lnTo>
                    <a:pt x="2073037" y="1738296"/>
                  </a:lnTo>
                  <a:lnTo>
                    <a:pt x="2073726" y="1738296"/>
                  </a:lnTo>
                  <a:lnTo>
                    <a:pt x="2074436" y="1738677"/>
                  </a:lnTo>
                  <a:lnTo>
                    <a:pt x="2075463" y="1738931"/>
                  </a:lnTo>
                  <a:lnTo>
                    <a:pt x="2074928" y="1740284"/>
                  </a:lnTo>
                  <a:lnTo>
                    <a:pt x="2075043" y="1740709"/>
                  </a:lnTo>
                  <a:close/>
                </a:path>
                <a:path w="2360295" h="1867535">
                  <a:moveTo>
                    <a:pt x="1972743" y="1739439"/>
                  </a:moveTo>
                  <a:lnTo>
                    <a:pt x="1976522" y="1739439"/>
                  </a:lnTo>
                  <a:lnTo>
                    <a:pt x="1974075" y="1738804"/>
                  </a:lnTo>
                  <a:lnTo>
                    <a:pt x="1974882" y="1738480"/>
                  </a:lnTo>
                  <a:lnTo>
                    <a:pt x="1974919" y="1738133"/>
                  </a:lnTo>
                  <a:lnTo>
                    <a:pt x="1974706" y="1737534"/>
                  </a:lnTo>
                  <a:lnTo>
                    <a:pt x="1974588" y="1736708"/>
                  </a:lnTo>
                  <a:lnTo>
                    <a:pt x="1974469" y="1736137"/>
                  </a:lnTo>
                  <a:lnTo>
                    <a:pt x="1973750" y="1736413"/>
                  </a:lnTo>
                  <a:lnTo>
                    <a:pt x="1972811" y="1736645"/>
                  </a:lnTo>
                  <a:lnTo>
                    <a:pt x="1972179" y="1736645"/>
                  </a:lnTo>
                  <a:lnTo>
                    <a:pt x="1971627" y="1736772"/>
                  </a:lnTo>
                  <a:lnTo>
                    <a:pt x="1972258" y="1737153"/>
                  </a:lnTo>
                  <a:lnTo>
                    <a:pt x="1972890" y="1737280"/>
                  </a:lnTo>
                  <a:lnTo>
                    <a:pt x="1973604" y="1737740"/>
                  </a:lnTo>
                  <a:lnTo>
                    <a:pt x="1973601" y="1738931"/>
                  </a:lnTo>
                  <a:lnTo>
                    <a:pt x="1973206" y="1738931"/>
                  </a:lnTo>
                  <a:lnTo>
                    <a:pt x="1972743" y="1739439"/>
                  </a:lnTo>
                  <a:close/>
                </a:path>
                <a:path w="2360295" h="1867535">
                  <a:moveTo>
                    <a:pt x="1903311" y="1742106"/>
                  </a:moveTo>
                  <a:lnTo>
                    <a:pt x="1928513" y="1742106"/>
                  </a:lnTo>
                  <a:lnTo>
                    <a:pt x="1927170" y="1740074"/>
                  </a:lnTo>
                  <a:lnTo>
                    <a:pt x="1926144" y="1739820"/>
                  </a:lnTo>
                  <a:lnTo>
                    <a:pt x="1925907" y="1739566"/>
                  </a:lnTo>
                  <a:lnTo>
                    <a:pt x="1928828" y="1738423"/>
                  </a:lnTo>
                  <a:lnTo>
                    <a:pt x="1926313" y="1737412"/>
                  </a:lnTo>
                  <a:lnTo>
                    <a:pt x="1925591" y="1736264"/>
                  </a:lnTo>
                  <a:lnTo>
                    <a:pt x="1925196" y="1736264"/>
                  </a:lnTo>
                  <a:lnTo>
                    <a:pt x="1924959" y="1736137"/>
                  </a:lnTo>
                  <a:lnTo>
                    <a:pt x="1925512" y="1737407"/>
                  </a:lnTo>
                  <a:lnTo>
                    <a:pt x="1923549" y="1737407"/>
                  </a:lnTo>
                  <a:lnTo>
                    <a:pt x="1923963" y="1737964"/>
                  </a:lnTo>
                  <a:lnTo>
                    <a:pt x="1923932" y="1738170"/>
                  </a:lnTo>
                  <a:lnTo>
                    <a:pt x="1923143" y="1738423"/>
                  </a:lnTo>
                  <a:lnTo>
                    <a:pt x="1922748" y="1738423"/>
                  </a:lnTo>
                  <a:lnTo>
                    <a:pt x="1922590" y="1738550"/>
                  </a:lnTo>
                  <a:lnTo>
                    <a:pt x="1922195" y="1738550"/>
                  </a:lnTo>
                  <a:lnTo>
                    <a:pt x="1922116" y="1739058"/>
                  </a:lnTo>
                  <a:lnTo>
                    <a:pt x="1922432" y="1739185"/>
                  </a:lnTo>
                  <a:lnTo>
                    <a:pt x="1922590" y="1739185"/>
                  </a:lnTo>
                  <a:lnTo>
                    <a:pt x="1924249" y="1739439"/>
                  </a:lnTo>
                  <a:lnTo>
                    <a:pt x="1924091" y="1739947"/>
                  </a:lnTo>
                  <a:lnTo>
                    <a:pt x="1916527" y="1739947"/>
                  </a:lnTo>
                  <a:lnTo>
                    <a:pt x="1916115" y="1740709"/>
                  </a:lnTo>
                  <a:lnTo>
                    <a:pt x="1904034" y="1740709"/>
                  </a:lnTo>
                  <a:lnTo>
                    <a:pt x="1904034" y="1741217"/>
                  </a:lnTo>
                  <a:lnTo>
                    <a:pt x="1903118" y="1741217"/>
                  </a:lnTo>
                  <a:lnTo>
                    <a:pt x="1903311" y="1742106"/>
                  </a:lnTo>
                  <a:close/>
                </a:path>
                <a:path w="2360295" h="1867535">
                  <a:moveTo>
                    <a:pt x="1923549" y="1737407"/>
                  </a:moveTo>
                  <a:lnTo>
                    <a:pt x="1925512" y="1737407"/>
                  </a:lnTo>
                  <a:lnTo>
                    <a:pt x="1922590" y="1736137"/>
                  </a:lnTo>
                  <a:lnTo>
                    <a:pt x="1923549" y="1737407"/>
                  </a:lnTo>
                  <a:close/>
                </a:path>
                <a:path w="2360295" h="1867535">
                  <a:moveTo>
                    <a:pt x="1858843" y="1740709"/>
                  </a:moveTo>
                  <a:lnTo>
                    <a:pt x="1860210" y="1740709"/>
                  </a:lnTo>
                  <a:lnTo>
                    <a:pt x="1858552" y="1736137"/>
                  </a:lnTo>
                  <a:lnTo>
                    <a:pt x="1856836" y="1738296"/>
                  </a:lnTo>
                  <a:lnTo>
                    <a:pt x="1857525" y="1738296"/>
                  </a:lnTo>
                  <a:lnTo>
                    <a:pt x="1858236" y="1738677"/>
                  </a:lnTo>
                  <a:lnTo>
                    <a:pt x="1859262" y="1738931"/>
                  </a:lnTo>
                  <a:lnTo>
                    <a:pt x="1858727" y="1740284"/>
                  </a:lnTo>
                  <a:lnTo>
                    <a:pt x="1858843" y="1740709"/>
                  </a:lnTo>
                  <a:close/>
                </a:path>
                <a:path w="2360295" h="1867535">
                  <a:moveTo>
                    <a:pt x="1756542" y="1739439"/>
                  </a:moveTo>
                  <a:lnTo>
                    <a:pt x="1760322" y="1739439"/>
                  </a:lnTo>
                  <a:lnTo>
                    <a:pt x="1757874" y="1738804"/>
                  </a:lnTo>
                  <a:lnTo>
                    <a:pt x="1758681" y="1738480"/>
                  </a:lnTo>
                  <a:lnTo>
                    <a:pt x="1758718" y="1738133"/>
                  </a:lnTo>
                  <a:lnTo>
                    <a:pt x="1758506" y="1737534"/>
                  </a:lnTo>
                  <a:lnTo>
                    <a:pt x="1758387" y="1736708"/>
                  </a:lnTo>
                  <a:lnTo>
                    <a:pt x="1758269" y="1736137"/>
                  </a:lnTo>
                  <a:lnTo>
                    <a:pt x="1757549" y="1736413"/>
                  </a:lnTo>
                  <a:lnTo>
                    <a:pt x="1756610" y="1736645"/>
                  </a:lnTo>
                  <a:lnTo>
                    <a:pt x="1755979" y="1736645"/>
                  </a:lnTo>
                  <a:lnTo>
                    <a:pt x="1755426" y="1736772"/>
                  </a:lnTo>
                  <a:lnTo>
                    <a:pt x="1756058" y="1737153"/>
                  </a:lnTo>
                  <a:lnTo>
                    <a:pt x="1756689" y="1737280"/>
                  </a:lnTo>
                  <a:lnTo>
                    <a:pt x="1757403" y="1737740"/>
                  </a:lnTo>
                  <a:lnTo>
                    <a:pt x="1757400" y="1738931"/>
                  </a:lnTo>
                  <a:lnTo>
                    <a:pt x="1757005" y="1738931"/>
                  </a:lnTo>
                  <a:lnTo>
                    <a:pt x="1756542" y="1739439"/>
                  </a:lnTo>
                  <a:close/>
                </a:path>
                <a:path w="2360295" h="1867535">
                  <a:moveTo>
                    <a:pt x="1687032" y="1742106"/>
                  </a:moveTo>
                  <a:lnTo>
                    <a:pt x="1712233" y="1742106"/>
                  </a:lnTo>
                  <a:lnTo>
                    <a:pt x="1710891" y="1740074"/>
                  </a:lnTo>
                  <a:lnTo>
                    <a:pt x="1709864" y="1739820"/>
                  </a:lnTo>
                  <a:lnTo>
                    <a:pt x="1709627" y="1739566"/>
                  </a:lnTo>
                  <a:lnTo>
                    <a:pt x="1712549" y="1738423"/>
                  </a:lnTo>
                  <a:lnTo>
                    <a:pt x="1710034" y="1737412"/>
                  </a:lnTo>
                  <a:lnTo>
                    <a:pt x="1709311" y="1736264"/>
                  </a:lnTo>
                  <a:lnTo>
                    <a:pt x="1708916" y="1736264"/>
                  </a:lnTo>
                  <a:lnTo>
                    <a:pt x="1708679" y="1736137"/>
                  </a:lnTo>
                  <a:lnTo>
                    <a:pt x="1709232" y="1737407"/>
                  </a:lnTo>
                  <a:lnTo>
                    <a:pt x="1707269" y="1737407"/>
                  </a:lnTo>
                  <a:lnTo>
                    <a:pt x="1707683" y="1737964"/>
                  </a:lnTo>
                  <a:lnTo>
                    <a:pt x="1707652" y="1738170"/>
                  </a:lnTo>
                  <a:lnTo>
                    <a:pt x="1706863" y="1738423"/>
                  </a:lnTo>
                  <a:lnTo>
                    <a:pt x="1706469" y="1738423"/>
                  </a:lnTo>
                  <a:lnTo>
                    <a:pt x="1706311" y="1738550"/>
                  </a:lnTo>
                  <a:lnTo>
                    <a:pt x="1705916" y="1738550"/>
                  </a:lnTo>
                  <a:lnTo>
                    <a:pt x="1705837" y="1739058"/>
                  </a:lnTo>
                  <a:lnTo>
                    <a:pt x="1706153" y="1739185"/>
                  </a:lnTo>
                  <a:lnTo>
                    <a:pt x="1706311" y="1739185"/>
                  </a:lnTo>
                  <a:lnTo>
                    <a:pt x="1707969" y="1739439"/>
                  </a:lnTo>
                  <a:lnTo>
                    <a:pt x="1707811" y="1739947"/>
                  </a:lnTo>
                  <a:lnTo>
                    <a:pt x="1700248" y="1739947"/>
                  </a:lnTo>
                  <a:lnTo>
                    <a:pt x="1699836" y="1740709"/>
                  </a:lnTo>
                  <a:lnTo>
                    <a:pt x="1687754" y="1740709"/>
                  </a:lnTo>
                  <a:lnTo>
                    <a:pt x="1687754" y="1741217"/>
                  </a:lnTo>
                  <a:lnTo>
                    <a:pt x="1686838" y="1741217"/>
                  </a:lnTo>
                  <a:lnTo>
                    <a:pt x="1687032" y="1742106"/>
                  </a:lnTo>
                  <a:close/>
                </a:path>
                <a:path w="2360295" h="1867535">
                  <a:moveTo>
                    <a:pt x="1707269" y="1737407"/>
                  </a:moveTo>
                  <a:lnTo>
                    <a:pt x="1709232" y="1737407"/>
                  </a:lnTo>
                  <a:lnTo>
                    <a:pt x="1706311" y="1736137"/>
                  </a:lnTo>
                  <a:lnTo>
                    <a:pt x="1707269" y="1737407"/>
                  </a:lnTo>
                  <a:close/>
                </a:path>
                <a:path w="2360295" h="1867535">
                  <a:moveTo>
                    <a:pt x="1583524" y="1739058"/>
                  </a:moveTo>
                  <a:lnTo>
                    <a:pt x="1583771" y="1737964"/>
                  </a:lnTo>
                  <a:lnTo>
                    <a:pt x="1583892" y="1737591"/>
                  </a:lnTo>
                  <a:lnTo>
                    <a:pt x="1584277" y="1737076"/>
                  </a:lnTo>
                  <a:lnTo>
                    <a:pt x="1584629" y="1736264"/>
                  </a:lnTo>
                  <a:lnTo>
                    <a:pt x="1583603" y="1736264"/>
                  </a:lnTo>
                  <a:lnTo>
                    <a:pt x="1581787" y="1736137"/>
                  </a:lnTo>
                  <a:lnTo>
                    <a:pt x="1581663" y="1736620"/>
                  </a:lnTo>
                  <a:lnTo>
                    <a:pt x="1581483" y="1737534"/>
                  </a:lnTo>
                  <a:lnTo>
                    <a:pt x="1582181" y="1737534"/>
                  </a:lnTo>
                  <a:lnTo>
                    <a:pt x="1583524" y="1739058"/>
                  </a:lnTo>
                  <a:close/>
                </a:path>
                <a:path w="2360295" h="1867535">
                  <a:moveTo>
                    <a:pt x="1540341" y="1739312"/>
                  </a:moveTo>
                  <a:lnTo>
                    <a:pt x="1544121" y="1739312"/>
                  </a:lnTo>
                  <a:lnTo>
                    <a:pt x="1541673" y="1738677"/>
                  </a:lnTo>
                  <a:lnTo>
                    <a:pt x="1542621" y="1738296"/>
                  </a:lnTo>
                  <a:lnTo>
                    <a:pt x="1542321" y="1737577"/>
                  </a:lnTo>
                  <a:lnTo>
                    <a:pt x="1542195" y="1736645"/>
                  </a:lnTo>
                  <a:lnTo>
                    <a:pt x="1542068" y="1736137"/>
                  </a:lnTo>
                  <a:lnTo>
                    <a:pt x="1541752" y="1736137"/>
                  </a:lnTo>
                  <a:lnTo>
                    <a:pt x="1541436" y="1736264"/>
                  </a:lnTo>
                  <a:lnTo>
                    <a:pt x="1540410" y="1736518"/>
                  </a:lnTo>
                  <a:lnTo>
                    <a:pt x="1539778" y="1736518"/>
                  </a:lnTo>
                  <a:lnTo>
                    <a:pt x="1539366" y="1736708"/>
                  </a:lnTo>
                  <a:lnTo>
                    <a:pt x="1539413" y="1736848"/>
                  </a:lnTo>
                  <a:lnTo>
                    <a:pt x="1539857" y="1737026"/>
                  </a:lnTo>
                  <a:lnTo>
                    <a:pt x="1540489" y="1737153"/>
                  </a:lnTo>
                  <a:lnTo>
                    <a:pt x="1541218" y="1737740"/>
                  </a:lnTo>
                  <a:lnTo>
                    <a:pt x="1541200" y="1738804"/>
                  </a:lnTo>
                  <a:lnTo>
                    <a:pt x="1540805" y="1738804"/>
                  </a:lnTo>
                  <a:lnTo>
                    <a:pt x="1540341" y="1739312"/>
                  </a:lnTo>
                  <a:close/>
                </a:path>
                <a:path w="2360295" h="1867535">
                  <a:moveTo>
                    <a:pt x="1470780" y="1742106"/>
                  </a:moveTo>
                  <a:lnTo>
                    <a:pt x="1495954" y="1742106"/>
                  </a:lnTo>
                  <a:lnTo>
                    <a:pt x="1494611" y="1739947"/>
                  </a:lnTo>
                  <a:lnTo>
                    <a:pt x="1493585" y="1739820"/>
                  </a:lnTo>
                  <a:lnTo>
                    <a:pt x="1493348" y="1739439"/>
                  </a:lnTo>
                  <a:lnTo>
                    <a:pt x="1496270" y="1738296"/>
                  </a:lnTo>
                  <a:lnTo>
                    <a:pt x="1493803" y="1737429"/>
                  </a:lnTo>
                  <a:lnTo>
                    <a:pt x="1493685" y="1737302"/>
                  </a:lnTo>
                  <a:lnTo>
                    <a:pt x="1493190" y="1736391"/>
                  </a:lnTo>
                  <a:lnTo>
                    <a:pt x="1493032" y="1736264"/>
                  </a:lnTo>
                  <a:lnTo>
                    <a:pt x="1492637" y="1736137"/>
                  </a:lnTo>
                  <a:lnTo>
                    <a:pt x="1492400" y="1736137"/>
                  </a:lnTo>
                  <a:lnTo>
                    <a:pt x="1492953" y="1737280"/>
                  </a:lnTo>
                  <a:lnTo>
                    <a:pt x="1490961" y="1737280"/>
                  </a:lnTo>
                  <a:lnTo>
                    <a:pt x="1491334" y="1737740"/>
                  </a:lnTo>
                  <a:lnTo>
                    <a:pt x="1491374" y="1738169"/>
                  </a:lnTo>
                  <a:lnTo>
                    <a:pt x="1490979" y="1738170"/>
                  </a:lnTo>
                  <a:lnTo>
                    <a:pt x="1490584" y="1738423"/>
                  </a:lnTo>
                  <a:lnTo>
                    <a:pt x="1489716" y="1738423"/>
                  </a:lnTo>
                  <a:lnTo>
                    <a:pt x="1489637" y="1738550"/>
                  </a:lnTo>
                  <a:lnTo>
                    <a:pt x="1489558" y="1739058"/>
                  </a:lnTo>
                  <a:lnTo>
                    <a:pt x="1489874" y="1739185"/>
                  </a:lnTo>
                  <a:lnTo>
                    <a:pt x="1490031" y="1739185"/>
                  </a:lnTo>
                  <a:lnTo>
                    <a:pt x="1491690" y="1739439"/>
                  </a:lnTo>
                  <a:lnTo>
                    <a:pt x="1491532" y="1739820"/>
                  </a:lnTo>
                  <a:lnTo>
                    <a:pt x="1484017" y="1739820"/>
                  </a:lnTo>
                  <a:lnTo>
                    <a:pt x="1483557" y="1740709"/>
                  </a:lnTo>
                  <a:lnTo>
                    <a:pt x="1471475" y="1740709"/>
                  </a:lnTo>
                  <a:lnTo>
                    <a:pt x="1471475" y="1741090"/>
                  </a:lnTo>
                  <a:lnTo>
                    <a:pt x="1470559" y="1741090"/>
                  </a:lnTo>
                  <a:lnTo>
                    <a:pt x="1470780" y="1742106"/>
                  </a:lnTo>
                  <a:close/>
                </a:path>
                <a:path w="2360295" h="1867535">
                  <a:moveTo>
                    <a:pt x="1490961" y="1737280"/>
                  </a:moveTo>
                  <a:lnTo>
                    <a:pt x="1492953" y="1737280"/>
                  </a:lnTo>
                  <a:lnTo>
                    <a:pt x="1490031" y="1736137"/>
                  </a:lnTo>
                  <a:lnTo>
                    <a:pt x="1490961" y="1737280"/>
                  </a:lnTo>
                  <a:close/>
                </a:path>
                <a:path w="2360295" h="1867535">
                  <a:moveTo>
                    <a:pt x="1455807" y="1741344"/>
                  </a:moveTo>
                  <a:lnTo>
                    <a:pt x="1461763" y="1741344"/>
                  </a:lnTo>
                  <a:lnTo>
                    <a:pt x="1461835" y="1736848"/>
                  </a:lnTo>
                  <a:lnTo>
                    <a:pt x="1460657" y="1736137"/>
                  </a:lnTo>
                  <a:lnTo>
                    <a:pt x="1458762" y="1736391"/>
                  </a:lnTo>
                  <a:lnTo>
                    <a:pt x="1458367" y="1736391"/>
                  </a:lnTo>
                  <a:lnTo>
                    <a:pt x="1458023" y="1737591"/>
                  </a:lnTo>
                  <a:lnTo>
                    <a:pt x="1457736" y="1738169"/>
                  </a:lnTo>
                  <a:lnTo>
                    <a:pt x="1455702" y="1738169"/>
                  </a:lnTo>
                  <a:lnTo>
                    <a:pt x="1457657" y="1738931"/>
                  </a:lnTo>
                  <a:lnTo>
                    <a:pt x="1457499" y="1739313"/>
                  </a:lnTo>
                  <a:lnTo>
                    <a:pt x="1456709" y="1740328"/>
                  </a:lnTo>
                  <a:lnTo>
                    <a:pt x="1455987" y="1740328"/>
                  </a:lnTo>
                  <a:lnTo>
                    <a:pt x="1455807" y="1741344"/>
                  </a:lnTo>
                  <a:close/>
                </a:path>
                <a:path w="2360295" h="1867535">
                  <a:moveTo>
                    <a:pt x="2294190" y="1737661"/>
                  </a:moveTo>
                  <a:lnTo>
                    <a:pt x="2295585" y="1737585"/>
                  </a:lnTo>
                  <a:lnTo>
                    <a:pt x="2294901" y="1736899"/>
                  </a:lnTo>
                  <a:lnTo>
                    <a:pt x="2294269" y="1736264"/>
                  </a:lnTo>
                  <a:lnTo>
                    <a:pt x="2294032" y="1736264"/>
                  </a:lnTo>
                  <a:lnTo>
                    <a:pt x="2294158" y="1737505"/>
                  </a:lnTo>
                  <a:lnTo>
                    <a:pt x="2294190" y="1737661"/>
                  </a:lnTo>
                  <a:close/>
                </a:path>
                <a:path w="2360295" h="1867535">
                  <a:moveTo>
                    <a:pt x="2236389" y="1739312"/>
                  </a:moveTo>
                  <a:lnTo>
                    <a:pt x="2236795" y="1737788"/>
                  </a:lnTo>
                  <a:lnTo>
                    <a:pt x="2236900" y="1737505"/>
                  </a:lnTo>
                  <a:lnTo>
                    <a:pt x="2237179" y="1737280"/>
                  </a:lnTo>
                  <a:lnTo>
                    <a:pt x="2237416" y="1737026"/>
                  </a:lnTo>
                  <a:lnTo>
                    <a:pt x="2235757" y="1736264"/>
                  </a:lnTo>
                  <a:lnTo>
                    <a:pt x="2235639" y="1736708"/>
                  </a:lnTo>
                  <a:lnTo>
                    <a:pt x="2235764" y="1737302"/>
                  </a:lnTo>
                  <a:lnTo>
                    <a:pt x="2236389" y="1739312"/>
                  </a:lnTo>
                  <a:close/>
                </a:path>
                <a:path w="2360295" h="1867535">
                  <a:moveTo>
                    <a:pt x="2177576" y="1736817"/>
                  </a:moveTo>
                  <a:lnTo>
                    <a:pt x="2177630" y="1736518"/>
                  </a:lnTo>
                  <a:lnTo>
                    <a:pt x="2177404" y="1736264"/>
                  </a:lnTo>
                  <a:lnTo>
                    <a:pt x="2177576" y="1736817"/>
                  </a:lnTo>
                  <a:close/>
                </a:path>
                <a:path w="2360295" h="1867535">
                  <a:moveTo>
                    <a:pt x="2163197" y="1738169"/>
                  </a:moveTo>
                  <a:lnTo>
                    <a:pt x="2176536" y="1738169"/>
                  </a:lnTo>
                  <a:lnTo>
                    <a:pt x="2176773" y="1737915"/>
                  </a:lnTo>
                  <a:lnTo>
                    <a:pt x="2177423" y="1737026"/>
                  </a:lnTo>
                  <a:lnTo>
                    <a:pt x="2177523" y="1736645"/>
                  </a:lnTo>
                  <a:lnTo>
                    <a:pt x="2177404" y="1736264"/>
                  </a:lnTo>
                  <a:lnTo>
                    <a:pt x="2170337" y="1736264"/>
                  </a:lnTo>
                  <a:lnTo>
                    <a:pt x="2167771" y="1736518"/>
                  </a:lnTo>
                  <a:lnTo>
                    <a:pt x="2167613" y="1736518"/>
                  </a:lnTo>
                  <a:lnTo>
                    <a:pt x="2167455" y="1736645"/>
                  </a:lnTo>
                  <a:lnTo>
                    <a:pt x="2167218" y="1736645"/>
                  </a:lnTo>
                  <a:lnTo>
                    <a:pt x="2167534" y="1736899"/>
                  </a:lnTo>
                  <a:lnTo>
                    <a:pt x="2167771" y="1736899"/>
                  </a:lnTo>
                  <a:lnTo>
                    <a:pt x="2168560" y="1737026"/>
                  </a:lnTo>
                  <a:lnTo>
                    <a:pt x="2169034" y="1737026"/>
                  </a:lnTo>
                  <a:lnTo>
                    <a:pt x="2168718" y="1737153"/>
                  </a:lnTo>
                  <a:lnTo>
                    <a:pt x="2168403" y="1737534"/>
                  </a:lnTo>
                  <a:lnTo>
                    <a:pt x="2164612" y="1737534"/>
                  </a:lnTo>
                  <a:lnTo>
                    <a:pt x="2164533" y="1737661"/>
                  </a:lnTo>
                  <a:lnTo>
                    <a:pt x="2163552" y="1737661"/>
                  </a:lnTo>
                  <a:lnTo>
                    <a:pt x="2163744" y="1737788"/>
                  </a:lnTo>
                  <a:lnTo>
                    <a:pt x="2163197" y="1738169"/>
                  </a:lnTo>
                  <a:close/>
                </a:path>
                <a:path w="2360295" h="1867535">
                  <a:moveTo>
                    <a:pt x="2164612" y="1737534"/>
                  </a:moveTo>
                  <a:lnTo>
                    <a:pt x="2168403" y="1737534"/>
                  </a:lnTo>
                  <a:lnTo>
                    <a:pt x="2168166" y="1737407"/>
                  </a:lnTo>
                  <a:lnTo>
                    <a:pt x="2167376" y="1737280"/>
                  </a:lnTo>
                  <a:lnTo>
                    <a:pt x="2166007" y="1736817"/>
                  </a:lnTo>
                  <a:lnTo>
                    <a:pt x="2165955" y="1736264"/>
                  </a:lnTo>
                  <a:lnTo>
                    <a:pt x="2165245" y="1736518"/>
                  </a:lnTo>
                  <a:lnTo>
                    <a:pt x="2164612" y="1737534"/>
                  </a:lnTo>
                  <a:close/>
                </a:path>
                <a:path w="2360295" h="1867535">
                  <a:moveTo>
                    <a:pt x="2104578" y="1741344"/>
                  </a:moveTo>
                  <a:lnTo>
                    <a:pt x="2110522" y="1741344"/>
                  </a:lnTo>
                  <a:lnTo>
                    <a:pt x="2110558" y="1741027"/>
                  </a:lnTo>
                  <a:lnTo>
                    <a:pt x="2110680" y="1737026"/>
                  </a:lnTo>
                  <a:lnTo>
                    <a:pt x="2109417" y="1736264"/>
                  </a:lnTo>
                  <a:lnTo>
                    <a:pt x="2107522" y="1736518"/>
                  </a:lnTo>
                  <a:lnTo>
                    <a:pt x="2107127" y="1736518"/>
                  </a:lnTo>
                  <a:lnTo>
                    <a:pt x="2106782" y="1737591"/>
                  </a:lnTo>
                  <a:lnTo>
                    <a:pt x="2106495" y="1738169"/>
                  </a:lnTo>
                  <a:lnTo>
                    <a:pt x="2104136" y="1738169"/>
                  </a:lnTo>
                  <a:lnTo>
                    <a:pt x="2106416" y="1739058"/>
                  </a:lnTo>
                  <a:lnTo>
                    <a:pt x="2106258" y="1739439"/>
                  </a:lnTo>
                  <a:lnTo>
                    <a:pt x="2105468" y="1740455"/>
                  </a:lnTo>
                  <a:lnTo>
                    <a:pt x="2104729" y="1740455"/>
                  </a:lnTo>
                  <a:lnTo>
                    <a:pt x="2104578" y="1741344"/>
                  </a:lnTo>
                  <a:close/>
                </a:path>
                <a:path w="2360295" h="1867535">
                  <a:moveTo>
                    <a:pt x="2077910" y="1737661"/>
                  </a:moveTo>
                  <a:lnTo>
                    <a:pt x="2079306" y="1737585"/>
                  </a:lnTo>
                  <a:lnTo>
                    <a:pt x="2078621" y="1736899"/>
                  </a:lnTo>
                  <a:lnTo>
                    <a:pt x="2077989" y="1736264"/>
                  </a:lnTo>
                  <a:lnTo>
                    <a:pt x="2077753" y="1736264"/>
                  </a:lnTo>
                  <a:lnTo>
                    <a:pt x="2077878" y="1737505"/>
                  </a:lnTo>
                  <a:lnTo>
                    <a:pt x="2077910" y="1737661"/>
                  </a:lnTo>
                  <a:close/>
                </a:path>
                <a:path w="2360295" h="1867535">
                  <a:moveTo>
                    <a:pt x="2020188" y="1739312"/>
                  </a:moveTo>
                  <a:lnTo>
                    <a:pt x="2020583" y="1737788"/>
                  </a:lnTo>
                  <a:lnTo>
                    <a:pt x="2020690" y="1737523"/>
                  </a:lnTo>
                  <a:lnTo>
                    <a:pt x="2020911" y="1737434"/>
                  </a:lnTo>
                  <a:lnTo>
                    <a:pt x="2021022" y="1737302"/>
                  </a:lnTo>
                  <a:lnTo>
                    <a:pt x="2021136" y="1737026"/>
                  </a:lnTo>
                  <a:lnTo>
                    <a:pt x="2019478" y="1736264"/>
                  </a:lnTo>
                  <a:lnTo>
                    <a:pt x="2019360" y="1736708"/>
                  </a:lnTo>
                  <a:lnTo>
                    <a:pt x="2019450" y="1737153"/>
                  </a:lnTo>
                  <a:lnTo>
                    <a:pt x="2020188" y="1739312"/>
                  </a:lnTo>
                  <a:close/>
                </a:path>
                <a:path w="2360295" h="1867535">
                  <a:moveTo>
                    <a:pt x="2015925" y="1739185"/>
                  </a:moveTo>
                  <a:lnTo>
                    <a:pt x="2016155" y="1738170"/>
                  </a:lnTo>
                  <a:lnTo>
                    <a:pt x="2016277" y="1737740"/>
                  </a:lnTo>
                  <a:lnTo>
                    <a:pt x="2016715" y="1737153"/>
                  </a:lnTo>
                  <a:lnTo>
                    <a:pt x="2017031" y="1736391"/>
                  </a:lnTo>
                  <a:lnTo>
                    <a:pt x="2016004" y="1736391"/>
                  </a:lnTo>
                  <a:lnTo>
                    <a:pt x="2014188" y="1736264"/>
                  </a:lnTo>
                  <a:lnTo>
                    <a:pt x="2014072" y="1736708"/>
                  </a:lnTo>
                  <a:lnTo>
                    <a:pt x="2013884" y="1737661"/>
                  </a:lnTo>
                  <a:lnTo>
                    <a:pt x="2014583" y="1737661"/>
                  </a:lnTo>
                  <a:lnTo>
                    <a:pt x="2015925" y="1739185"/>
                  </a:lnTo>
                  <a:close/>
                </a:path>
                <a:path w="2360295" h="1867535">
                  <a:moveTo>
                    <a:pt x="1948471" y="1737534"/>
                  </a:moveTo>
                  <a:lnTo>
                    <a:pt x="1951965" y="1737534"/>
                  </a:lnTo>
                  <a:lnTo>
                    <a:pt x="1951175" y="1737407"/>
                  </a:lnTo>
                  <a:lnTo>
                    <a:pt x="1949813" y="1736946"/>
                  </a:lnTo>
                  <a:lnTo>
                    <a:pt x="1949754" y="1736264"/>
                  </a:lnTo>
                  <a:lnTo>
                    <a:pt x="1949438" y="1736518"/>
                  </a:lnTo>
                  <a:lnTo>
                    <a:pt x="1949043" y="1736518"/>
                  </a:lnTo>
                  <a:lnTo>
                    <a:pt x="1948471" y="1737534"/>
                  </a:lnTo>
                  <a:close/>
                </a:path>
                <a:path w="2360295" h="1867535">
                  <a:moveTo>
                    <a:pt x="1888378" y="1741344"/>
                  </a:moveTo>
                  <a:lnTo>
                    <a:pt x="1894321" y="1741344"/>
                  </a:lnTo>
                  <a:lnTo>
                    <a:pt x="1894357" y="1741027"/>
                  </a:lnTo>
                  <a:lnTo>
                    <a:pt x="1894479" y="1737026"/>
                  </a:lnTo>
                  <a:lnTo>
                    <a:pt x="1893216" y="1736264"/>
                  </a:lnTo>
                  <a:lnTo>
                    <a:pt x="1891321" y="1736518"/>
                  </a:lnTo>
                  <a:lnTo>
                    <a:pt x="1890926" y="1736518"/>
                  </a:lnTo>
                  <a:lnTo>
                    <a:pt x="1890582" y="1737591"/>
                  </a:lnTo>
                  <a:lnTo>
                    <a:pt x="1890294" y="1738169"/>
                  </a:lnTo>
                  <a:lnTo>
                    <a:pt x="1887935" y="1738169"/>
                  </a:lnTo>
                  <a:lnTo>
                    <a:pt x="1890215" y="1739058"/>
                  </a:lnTo>
                  <a:lnTo>
                    <a:pt x="1890057" y="1739439"/>
                  </a:lnTo>
                  <a:lnTo>
                    <a:pt x="1889268" y="1740455"/>
                  </a:lnTo>
                  <a:lnTo>
                    <a:pt x="1888528" y="1740455"/>
                  </a:lnTo>
                  <a:lnTo>
                    <a:pt x="1888378" y="1741344"/>
                  </a:lnTo>
                  <a:close/>
                </a:path>
                <a:path w="2360295" h="1867535">
                  <a:moveTo>
                    <a:pt x="1861710" y="1737661"/>
                  </a:moveTo>
                  <a:lnTo>
                    <a:pt x="1863105" y="1737585"/>
                  </a:lnTo>
                  <a:lnTo>
                    <a:pt x="1862420" y="1736899"/>
                  </a:lnTo>
                  <a:lnTo>
                    <a:pt x="1861789" y="1736264"/>
                  </a:lnTo>
                  <a:lnTo>
                    <a:pt x="1861552" y="1736264"/>
                  </a:lnTo>
                  <a:lnTo>
                    <a:pt x="1861677" y="1737505"/>
                  </a:lnTo>
                  <a:lnTo>
                    <a:pt x="1861710" y="1737661"/>
                  </a:lnTo>
                  <a:close/>
                </a:path>
                <a:path w="2360295" h="1867535">
                  <a:moveTo>
                    <a:pt x="1803909" y="1739312"/>
                  </a:moveTo>
                  <a:lnTo>
                    <a:pt x="1804304" y="1737788"/>
                  </a:lnTo>
                  <a:lnTo>
                    <a:pt x="1804411" y="1737523"/>
                  </a:lnTo>
                  <a:lnTo>
                    <a:pt x="1804631" y="1737434"/>
                  </a:lnTo>
                  <a:lnTo>
                    <a:pt x="1804742" y="1737302"/>
                  </a:lnTo>
                  <a:lnTo>
                    <a:pt x="1804856" y="1737026"/>
                  </a:lnTo>
                  <a:lnTo>
                    <a:pt x="1803198" y="1736264"/>
                  </a:lnTo>
                  <a:lnTo>
                    <a:pt x="1803080" y="1736708"/>
                  </a:lnTo>
                  <a:lnTo>
                    <a:pt x="1803171" y="1737153"/>
                  </a:lnTo>
                  <a:lnTo>
                    <a:pt x="1803909" y="1739312"/>
                  </a:lnTo>
                  <a:close/>
                </a:path>
                <a:path w="2360295" h="1867535">
                  <a:moveTo>
                    <a:pt x="1799724" y="1739185"/>
                  </a:moveTo>
                  <a:lnTo>
                    <a:pt x="1799954" y="1738170"/>
                  </a:lnTo>
                  <a:lnTo>
                    <a:pt x="1800077" y="1737740"/>
                  </a:lnTo>
                  <a:lnTo>
                    <a:pt x="1800514" y="1737153"/>
                  </a:lnTo>
                  <a:lnTo>
                    <a:pt x="1800830" y="1736391"/>
                  </a:lnTo>
                  <a:lnTo>
                    <a:pt x="1799803" y="1736391"/>
                  </a:lnTo>
                  <a:lnTo>
                    <a:pt x="1797987" y="1736264"/>
                  </a:lnTo>
                  <a:lnTo>
                    <a:pt x="1797871" y="1736708"/>
                  </a:lnTo>
                  <a:lnTo>
                    <a:pt x="1797684" y="1737661"/>
                  </a:lnTo>
                  <a:lnTo>
                    <a:pt x="1798382" y="1737661"/>
                  </a:lnTo>
                  <a:lnTo>
                    <a:pt x="1799724" y="1739185"/>
                  </a:lnTo>
                  <a:close/>
                </a:path>
                <a:path w="2360295" h="1867535">
                  <a:moveTo>
                    <a:pt x="1732270" y="1737534"/>
                  </a:moveTo>
                  <a:lnTo>
                    <a:pt x="1735764" y="1737534"/>
                  </a:lnTo>
                  <a:lnTo>
                    <a:pt x="1734974" y="1737407"/>
                  </a:lnTo>
                  <a:lnTo>
                    <a:pt x="1733612" y="1736946"/>
                  </a:lnTo>
                  <a:lnTo>
                    <a:pt x="1733553" y="1736264"/>
                  </a:lnTo>
                  <a:lnTo>
                    <a:pt x="1733237" y="1736518"/>
                  </a:lnTo>
                  <a:lnTo>
                    <a:pt x="1732843" y="1736518"/>
                  </a:lnTo>
                  <a:lnTo>
                    <a:pt x="1732270" y="1737534"/>
                  </a:lnTo>
                  <a:close/>
                </a:path>
                <a:path w="2360295" h="1867535">
                  <a:moveTo>
                    <a:pt x="1672098" y="1741344"/>
                  </a:moveTo>
                  <a:lnTo>
                    <a:pt x="1678042" y="1741344"/>
                  </a:lnTo>
                  <a:lnTo>
                    <a:pt x="1678078" y="1741027"/>
                  </a:lnTo>
                  <a:lnTo>
                    <a:pt x="1678200" y="1737026"/>
                  </a:lnTo>
                  <a:lnTo>
                    <a:pt x="1676936" y="1736264"/>
                  </a:lnTo>
                  <a:lnTo>
                    <a:pt x="1675041" y="1736518"/>
                  </a:lnTo>
                  <a:lnTo>
                    <a:pt x="1674646" y="1736518"/>
                  </a:lnTo>
                  <a:lnTo>
                    <a:pt x="1674302" y="1737591"/>
                  </a:lnTo>
                  <a:lnTo>
                    <a:pt x="1674015" y="1738169"/>
                  </a:lnTo>
                  <a:lnTo>
                    <a:pt x="1671656" y="1738169"/>
                  </a:lnTo>
                  <a:lnTo>
                    <a:pt x="1673936" y="1739058"/>
                  </a:lnTo>
                  <a:lnTo>
                    <a:pt x="1673778" y="1739439"/>
                  </a:lnTo>
                  <a:lnTo>
                    <a:pt x="1672988" y="1740455"/>
                  </a:lnTo>
                  <a:lnTo>
                    <a:pt x="1672249" y="1740455"/>
                  </a:lnTo>
                  <a:lnTo>
                    <a:pt x="1672098" y="1741344"/>
                  </a:lnTo>
                  <a:close/>
                </a:path>
                <a:path w="2360295" h="1867535">
                  <a:moveTo>
                    <a:pt x="1645430" y="1737661"/>
                  </a:moveTo>
                  <a:lnTo>
                    <a:pt x="1646825" y="1737585"/>
                  </a:lnTo>
                  <a:lnTo>
                    <a:pt x="1646141" y="1736899"/>
                  </a:lnTo>
                  <a:lnTo>
                    <a:pt x="1645509" y="1736264"/>
                  </a:lnTo>
                  <a:lnTo>
                    <a:pt x="1645272" y="1736264"/>
                  </a:lnTo>
                  <a:lnTo>
                    <a:pt x="1645398" y="1737505"/>
                  </a:lnTo>
                  <a:lnTo>
                    <a:pt x="1645430" y="1737661"/>
                  </a:lnTo>
                  <a:close/>
                </a:path>
                <a:path w="2360295" h="1867535">
                  <a:moveTo>
                    <a:pt x="1587629" y="1739312"/>
                  </a:moveTo>
                  <a:lnTo>
                    <a:pt x="1588035" y="1737788"/>
                  </a:lnTo>
                  <a:lnTo>
                    <a:pt x="1588140" y="1737505"/>
                  </a:lnTo>
                  <a:lnTo>
                    <a:pt x="1588419" y="1737280"/>
                  </a:lnTo>
                  <a:lnTo>
                    <a:pt x="1588656" y="1737026"/>
                  </a:lnTo>
                  <a:lnTo>
                    <a:pt x="1586919" y="1736264"/>
                  </a:lnTo>
                  <a:lnTo>
                    <a:pt x="1586800" y="1736708"/>
                  </a:lnTo>
                  <a:lnTo>
                    <a:pt x="1586891" y="1737153"/>
                  </a:lnTo>
                  <a:lnTo>
                    <a:pt x="1587629" y="1739312"/>
                  </a:lnTo>
                  <a:close/>
                </a:path>
                <a:path w="2360295" h="1867535">
                  <a:moveTo>
                    <a:pt x="1528881" y="1736518"/>
                  </a:moveTo>
                  <a:lnTo>
                    <a:pt x="1528802" y="1736264"/>
                  </a:lnTo>
                  <a:lnTo>
                    <a:pt x="1528881" y="1736518"/>
                  </a:lnTo>
                  <a:close/>
                </a:path>
                <a:path w="2360295" h="1867535">
                  <a:moveTo>
                    <a:pt x="1515398" y="1738169"/>
                  </a:moveTo>
                  <a:lnTo>
                    <a:pt x="1527934" y="1738169"/>
                  </a:lnTo>
                  <a:lnTo>
                    <a:pt x="1528171" y="1737915"/>
                  </a:lnTo>
                  <a:lnTo>
                    <a:pt x="1528676" y="1736922"/>
                  </a:lnTo>
                  <a:lnTo>
                    <a:pt x="1528802" y="1736264"/>
                  </a:lnTo>
                  <a:lnTo>
                    <a:pt x="1519089" y="1736264"/>
                  </a:lnTo>
                  <a:lnTo>
                    <a:pt x="1519879" y="1736518"/>
                  </a:lnTo>
                  <a:lnTo>
                    <a:pt x="1520353" y="1736518"/>
                  </a:lnTo>
                  <a:lnTo>
                    <a:pt x="1520037" y="1736645"/>
                  </a:lnTo>
                  <a:lnTo>
                    <a:pt x="1519721" y="1736899"/>
                  </a:lnTo>
                  <a:lnTo>
                    <a:pt x="1515990" y="1736899"/>
                  </a:lnTo>
                  <a:lnTo>
                    <a:pt x="1515852" y="1737153"/>
                  </a:lnTo>
                  <a:lnTo>
                    <a:pt x="1514895" y="1737153"/>
                  </a:lnTo>
                  <a:lnTo>
                    <a:pt x="1515062" y="1737280"/>
                  </a:lnTo>
                  <a:lnTo>
                    <a:pt x="1514273" y="1737788"/>
                  </a:lnTo>
                  <a:lnTo>
                    <a:pt x="1514983" y="1737788"/>
                  </a:lnTo>
                  <a:lnTo>
                    <a:pt x="1515398" y="1738169"/>
                  </a:lnTo>
                  <a:close/>
                </a:path>
                <a:path w="2360295" h="1867535">
                  <a:moveTo>
                    <a:pt x="2178431" y="1738931"/>
                  </a:moveTo>
                  <a:lnTo>
                    <a:pt x="2179299" y="1738931"/>
                  </a:lnTo>
                  <a:lnTo>
                    <a:pt x="2178905" y="1736391"/>
                  </a:lnTo>
                  <a:lnTo>
                    <a:pt x="2178194" y="1737153"/>
                  </a:lnTo>
                  <a:lnTo>
                    <a:pt x="2177689" y="1737153"/>
                  </a:lnTo>
                  <a:lnTo>
                    <a:pt x="2177983" y="1737915"/>
                  </a:lnTo>
                  <a:lnTo>
                    <a:pt x="2178352" y="1737915"/>
                  </a:lnTo>
                  <a:lnTo>
                    <a:pt x="2178226" y="1738423"/>
                  </a:lnTo>
                  <a:lnTo>
                    <a:pt x="2178352" y="1738804"/>
                  </a:lnTo>
                  <a:lnTo>
                    <a:pt x="2178431" y="1738931"/>
                  </a:lnTo>
                  <a:close/>
                </a:path>
                <a:path w="2360295" h="1867535">
                  <a:moveTo>
                    <a:pt x="1961375" y="1736944"/>
                  </a:moveTo>
                  <a:lnTo>
                    <a:pt x="1961452" y="1736620"/>
                  </a:lnTo>
                  <a:lnTo>
                    <a:pt x="1961203" y="1736391"/>
                  </a:lnTo>
                  <a:lnTo>
                    <a:pt x="1961375" y="1736944"/>
                  </a:lnTo>
                  <a:close/>
                </a:path>
                <a:path w="2360295" h="1867535">
                  <a:moveTo>
                    <a:pt x="1947148" y="1738169"/>
                  </a:moveTo>
                  <a:lnTo>
                    <a:pt x="1960349" y="1738162"/>
                  </a:lnTo>
                  <a:lnTo>
                    <a:pt x="1960572" y="1738042"/>
                  </a:lnTo>
                  <a:lnTo>
                    <a:pt x="1961222" y="1737153"/>
                  </a:lnTo>
                  <a:lnTo>
                    <a:pt x="1961322" y="1736772"/>
                  </a:lnTo>
                  <a:lnTo>
                    <a:pt x="1961203" y="1736391"/>
                  </a:lnTo>
                  <a:lnTo>
                    <a:pt x="1954176" y="1736391"/>
                  </a:lnTo>
                  <a:lnTo>
                    <a:pt x="1951570" y="1736518"/>
                  </a:lnTo>
                  <a:lnTo>
                    <a:pt x="1951412" y="1736518"/>
                  </a:lnTo>
                  <a:lnTo>
                    <a:pt x="1951294" y="1736708"/>
                  </a:lnTo>
                  <a:lnTo>
                    <a:pt x="1951333" y="1736899"/>
                  </a:lnTo>
                  <a:lnTo>
                    <a:pt x="1951570" y="1736899"/>
                  </a:lnTo>
                  <a:lnTo>
                    <a:pt x="1952360" y="1737153"/>
                  </a:lnTo>
                  <a:lnTo>
                    <a:pt x="1952833" y="1737153"/>
                  </a:lnTo>
                  <a:lnTo>
                    <a:pt x="1952491" y="1737302"/>
                  </a:lnTo>
                  <a:lnTo>
                    <a:pt x="1952202" y="1737534"/>
                  </a:lnTo>
                  <a:lnTo>
                    <a:pt x="1948471" y="1737534"/>
                  </a:lnTo>
                  <a:lnTo>
                    <a:pt x="1948332" y="1737788"/>
                  </a:lnTo>
                  <a:lnTo>
                    <a:pt x="1947375" y="1737788"/>
                  </a:lnTo>
                  <a:lnTo>
                    <a:pt x="1947256" y="1738100"/>
                  </a:lnTo>
                  <a:close/>
                </a:path>
                <a:path w="2360295" h="1867535">
                  <a:moveTo>
                    <a:pt x="1745175" y="1736944"/>
                  </a:moveTo>
                  <a:lnTo>
                    <a:pt x="1745252" y="1736620"/>
                  </a:lnTo>
                  <a:lnTo>
                    <a:pt x="1745003" y="1736391"/>
                  </a:lnTo>
                  <a:lnTo>
                    <a:pt x="1745175" y="1736944"/>
                  </a:lnTo>
                  <a:close/>
                </a:path>
                <a:path w="2360295" h="1867535">
                  <a:moveTo>
                    <a:pt x="1730947" y="1738169"/>
                  </a:moveTo>
                  <a:lnTo>
                    <a:pt x="1744148" y="1738162"/>
                  </a:lnTo>
                  <a:lnTo>
                    <a:pt x="1744371" y="1738042"/>
                  </a:lnTo>
                  <a:lnTo>
                    <a:pt x="1745021" y="1737153"/>
                  </a:lnTo>
                  <a:lnTo>
                    <a:pt x="1745121" y="1736772"/>
                  </a:lnTo>
                  <a:lnTo>
                    <a:pt x="1745003" y="1736391"/>
                  </a:lnTo>
                  <a:lnTo>
                    <a:pt x="1737975" y="1736391"/>
                  </a:lnTo>
                  <a:lnTo>
                    <a:pt x="1735369" y="1736518"/>
                  </a:lnTo>
                  <a:lnTo>
                    <a:pt x="1735211" y="1736518"/>
                  </a:lnTo>
                  <a:lnTo>
                    <a:pt x="1735094" y="1736708"/>
                  </a:lnTo>
                  <a:lnTo>
                    <a:pt x="1735132" y="1736899"/>
                  </a:lnTo>
                  <a:lnTo>
                    <a:pt x="1735369" y="1736899"/>
                  </a:lnTo>
                  <a:lnTo>
                    <a:pt x="1736159" y="1737153"/>
                  </a:lnTo>
                  <a:lnTo>
                    <a:pt x="1736633" y="1737153"/>
                  </a:lnTo>
                  <a:lnTo>
                    <a:pt x="1736291" y="1737302"/>
                  </a:lnTo>
                  <a:lnTo>
                    <a:pt x="1736001" y="1737534"/>
                  </a:lnTo>
                  <a:lnTo>
                    <a:pt x="1732270" y="1737534"/>
                  </a:lnTo>
                  <a:lnTo>
                    <a:pt x="1732132" y="1737788"/>
                  </a:lnTo>
                  <a:lnTo>
                    <a:pt x="1731174" y="1737788"/>
                  </a:lnTo>
                  <a:lnTo>
                    <a:pt x="1731055" y="1738100"/>
                  </a:lnTo>
                  <a:close/>
                </a:path>
                <a:path w="2360295" h="1867535">
                  <a:moveTo>
                    <a:pt x="1529829" y="1738931"/>
                  </a:moveTo>
                  <a:lnTo>
                    <a:pt x="1530697" y="1738931"/>
                  </a:lnTo>
                  <a:lnTo>
                    <a:pt x="1530303" y="1736391"/>
                  </a:lnTo>
                  <a:lnTo>
                    <a:pt x="1529592" y="1737153"/>
                  </a:lnTo>
                  <a:lnTo>
                    <a:pt x="1529087" y="1737153"/>
                  </a:lnTo>
                  <a:lnTo>
                    <a:pt x="1529381" y="1737915"/>
                  </a:lnTo>
                  <a:lnTo>
                    <a:pt x="1529750" y="1737915"/>
                  </a:lnTo>
                  <a:lnTo>
                    <a:pt x="1529624" y="1738423"/>
                  </a:lnTo>
                  <a:lnTo>
                    <a:pt x="1529750" y="1738804"/>
                  </a:lnTo>
                  <a:lnTo>
                    <a:pt x="1529829" y="1738931"/>
                  </a:lnTo>
                  <a:close/>
                </a:path>
                <a:path w="2360295" h="1867535">
                  <a:moveTo>
                    <a:pt x="1529087" y="1737153"/>
                  </a:moveTo>
                  <a:lnTo>
                    <a:pt x="1529592" y="1737153"/>
                  </a:lnTo>
                  <a:lnTo>
                    <a:pt x="1528934" y="1736413"/>
                  </a:lnTo>
                  <a:lnTo>
                    <a:pt x="1529058" y="1737076"/>
                  </a:lnTo>
                  <a:close/>
                </a:path>
                <a:path w="2360295" h="1867535">
                  <a:moveTo>
                    <a:pt x="2327670" y="1739185"/>
                  </a:moveTo>
                  <a:lnTo>
                    <a:pt x="2328301" y="1737434"/>
                  </a:lnTo>
                  <a:lnTo>
                    <a:pt x="2328420" y="1736645"/>
                  </a:lnTo>
                  <a:lnTo>
                    <a:pt x="2328302" y="1736518"/>
                  </a:lnTo>
                  <a:lnTo>
                    <a:pt x="2327749" y="1736645"/>
                  </a:lnTo>
                  <a:lnTo>
                    <a:pt x="2326881" y="1736772"/>
                  </a:lnTo>
                  <a:lnTo>
                    <a:pt x="2326802" y="1738169"/>
                  </a:lnTo>
                  <a:lnTo>
                    <a:pt x="2326115" y="1738169"/>
                  </a:lnTo>
                  <a:lnTo>
                    <a:pt x="2327670" y="1739185"/>
                  </a:lnTo>
                  <a:close/>
                </a:path>
                <a:path w="2360295" h="1867535">
                  <a:moveTo>
                    <a:pt x="2325403" y="1736881"/>
                  </a:moveTo>
                  <a:lnTo>
                    <a:pt x="2325563" y="1736645"/>
                  </a:lnTo>
                  <a:lnTo>
                    <a:pt x="2325459" y="1736518"/>
                  </a:lnTo>
                  <a:lnTo>
                    <a:pt x="2325403" y="1736881"/>
                  </a:lnTo>
                  <a:close/>
                </a:path>
                <a:path w="2360295" h="1867535">
                  <a:moveTo>
                    <a:pt x="2323722" y="1738677"/>
                  </a:moveTo>
                  <a:lnTo>
                    <a:pt x="2325144" y="1737534"/>
                  </a:lnTo>
                  <a:lnTo>
                    <a:pt x="2325125" y="1737105"/>
                  </a:lnTo>
                  <a:lnTo>
                    <a:pt x="2325352" y="1736922"/>
                  </a:lnTo>
                  <a:lnTo>
                    <a:pt x="2325459" y="1736518"/>
                  </a:lnTo>
                  <a:lnTo>
                    <a:pt x="2325196" y="1736518"/>
                  </a:lnTo>
                  <a:lnTo>
                    <a:pt x="2325064" y="1736772"/>
                  </a:lnTo>
                  <a:lnTo>
                    <a:pt x="2322419" y="1736772"/>
                  </a:lnTo>
                  <a:lnTo>
                    <a:pt x="2321353" y="1737153"/>
                  </a:lnTo>
                  <a:lnTo>
                    <a:pt x="2319537" y="1737153"/>
                  </a:lnTo>
                  <a:lnTo>
                    <a:pt x="2319590" y="1737407"/>
                  </a:lnTo>
                  <a:lnTo>
                    <a:pt x="2323012" y="1737407"/>
                  </a:lnTo>
                  <a:lnTo>
                    <a:pt x="2323248" y="1737788"/>
                  </a:lnTo>
                  <a:lnTo>
                    <a:pt x="2323485" y="1738296"/>
                  </a:lnTo>
                  <a:lnTo>
                    <a:pt x="2323722" y="1738677"/>
                  </a:lnTo>
                  <a:close/>
                </a:path>
                <a:path w="2360295" h="1867535">
                  <a:moveTo>
                    <a:pt x="2322419" y="1736772"/>
                  </a:moveTo>
                  <a:lnTo>
                    <a:pt x="2325064" y="1736772"/>
                  </a:lnTo>
                  <a:lnTo>
                    <a:pt x="2323880" y="1736518"/>
                  </a:lnTo>
                  <a:lnTo>
                    <a:pt x="2322775" y="1736645"/>
                  </a:lnTo>
                  <a:lnTo>
                    <a:pt x="2322419" y="1736772"/>
                  </a:lnTo>
                  <a:close/>
                </a:path>
                <a:path w="2360295" h="1867535">
                  <a:moveTo>
                    <a:pt x="2246655" y="1741344"/>
                  </a:moveTo>
                  <a:lnTo>
                    <a:pt x="2249192" y="1740144"/>
                  </a:lnTo>
                  <a:lnTo>
                    <a:pt x="2247524" y="1738804"/>
                  </a:lnTo>
                  <a:lnTo>
                    <a:pt x="2248392" y="1738296"/>
                  </a:lnTo>
                  <a:lnTo>
                    <a:pt x="2247129" y="1737407"/>
                  </a:lnTo>
                  <a:lnTo>
                    <a:pt x="2248076" y="1737026"/>
                  </a:lnTo>
                  <a:lnTo>
                    <a:pt x="2249893" y="1736518"/>
                  </a:lnTo>
                  <a:lnTo>
                    <a:pt x="2246813" y="1736518"/>
                  </a:lnTo>
                  <a:lnTo>
                    <a:pt x="2245550" y="1739058"/>
                  </a:lnTo>
                  <a:lnTo>
                    <a:pt x="2243233" y="1739058"/>
                  </a:lnTo>
                  <a:lnTo>
                    <a:pt x="2242654" y="1739439"/>
                  </a:lnTo>
                  <a:lnTo>
                    <a:pt x="2241812" y="1739947"/>
                  </a:lnTo>
                  <a:lnTo>
                    <a:pt x="2244444" y="1739947"/>
                  </a:lnTo>
                  <a:lnTo>
                    <a:pt x="2244681" y="1740328"/>
                  </a:lnTo>
                  <a:lnTo>
                    <a:pt x="2246892" y="1740328"/>
                  </a:lnTo>
                  <a:lnTo>
                    <a:pt x="2246655" y="1741344"/>
                  </a:lnTo>
                  <a:close/>
                </a:path>
                <a:path w="2360295" h="1867535">
                  <a:moveTo>
                    <a:pt x="2163552" y="1737661"/>
                  </a:moveTo>
                  <a:lnTo>
                    <a:pt x="2164533" y="1737661"/>
                  </a:lnTo>
                  <a:lnTo>
                    <a:pt x="2163981" y="1737026"/>
                  </a:lnTo>
                  <a:lnTo>
                    <a:pt x="2163191" y="1736772"/>
                  </a:lnTo>
                  <a:lnTo>
                    <a:pt x="2162954" y="1736518"/>
                  </a:lnTo>
                  <a:lnTo>
                    <a:pt x="2162638" y="1736518"/>
                  </a:lnTo>
                  <a:lnTo>
                    <a:pt x="2162512" y="1736810"/>
                  </a:lnTo>
                  <a:lnTo>
                    <a:pt x="2162593" y="1737026"/>
                  </a:lnTo>
                  <a:lnTo>
                    <a:pt x="2163552" y="1737661"/>
                  </a:lnTo>
                  <a:close/>
                </a:path>
                <a:path w="2360295" h="1867535">
                  <a:moveTo>
                    <a:pt x="2087702" y="1736772"/>
                  </a:moveTo>
                  <a:lnTo>
                    <a:pt x="2088097" y="1736518"/>
                  </a:lnTo>
                  <a:lnTo>
                    <a:pt x="2087327" y="1736518"/>
                  </a:lnTo>
                  <a:lnTo>
                    <a:pt x="2087386" y="1736645"/>
                  </a:lnTo>
                  <a:lnTo>
                    <a:pt x="2087702" y="1736772"/>
                  </a:lnTo>
                  <a:close/>
                </a:path>
                <a:path w="2360295" h="1867535">
                  <a:moveTo>
                    <a:pt x="2030533" y="1741471"/>
                  </a:moveTo>
                  <a:lnTo>
                    <a:pt x="2033084" y="1740144"/>
                  </a:lnTo>
                  <a:lnTo>
                    <a:pt x="2031402" y="1738931"/>
                  </a:lnTo>
                  <a:lnTo>
                    <a:pt x="2032271" y="1738423"/>
                  </a:lnTo>
                  <a:lnTo>
                    <a:pt x="2031876" y="1738042"/>
                  </a:lnTo>
                  <a:lnTo>
                    <a:pt x="2031402" y="1737788"/>
                  </a:lnTo>
                  <a:lnTo>
                    <a:pt x="2031007" y="1737407"/>
                  </a:lnTo>
                  <a:lnTo>
                    <a:pt x="2033139" y="1736772"/>
                  </a:lnTo>
                  <a:lnTo>
                    <a:pt x="2033771" y="1736518"/>
                  </a:lnTo>
                  <a:lnTo>
                    <a:pt x="2030754" y="1736518"/>
                  </a:lnTo>
                  <a:lnTo>
                    <a:pt x="2029428" y="1739185"/>
                  </a:lnTo>
                  <a:lnTo>
                    <a:pt x="2027112" y="1739185"/>
                  </a:lnTo>
                  <a:lnTo>
                    <a:pt x="2026743" y="1739439"/>
                  </a:lnTo>
                  <a:lnTo>
                    <a:pt x="2026111" y="1739693"/>
                  </a:lnTo>
                  <a:lnTo>
                    <a:pt x="2025480" y="1740074"/>
                  </a:lnTo>
                  <a:lnTo>
                    <a:pt x="2028322" y="1740074"/>
                  </a:lnTo>
                  <a:lnTo>
                    <a:pt x="2028495" y="1740328"/>
                  </a:lnTo>
                  <a:lnTo>
                    <a:pt x="2030770" y="1740328"/>
                  </a:lnTo>
                  <a:lnTo>
                    <a:pt x="2030533" y="1741471"/>
                  </a:lnTo>
                  <a:close/>
                </a:path>
                <a:path w="2360295" h="1867535">
                  <a:moveTo>
                    <a:pt x="1962230" y="1739058"/>
                  </a:moveTo>
                  <a:lnTo>
                    <a:pt x="1963099" y="1739058"/>
                  </a:lnTo>
                  <a:lnTo>
                    <a:pt x="1962704" y="1736518"/>
                  </a:lnTo>
                  <a:lnTo>
                    <a:pt x="1961993" y="1737280"/>
                  </a:lnTo>
                  <a:lnTo>
                    <a:pt x="1961488" y="1737280"/>
                  </a:lnTo>
                  <a:lnTo>
                    <a:pt x="1961677" y="1737788"/>
                  </a:lnTo>
                  <a:lnTo>
                    <a:pt x="1961804" y="1738042"/>
                  </a:lnTo>
                  <a:lnTo>
                    <a:pt x="1962151" y="1738042"/>
                  </a:lnTo>
                  <a:lnTo>
                    <a:pt x="1962230" y="1739058"/>
                  </a:lnTo>
                  <a:close/>
                </a:path>
                <a:path w="2360295" h="1867535">
                  <a:moveTo>
                    <a:pt x="1947375" y="1737788"/>
                  </a:moveTo>
                  <a:lnTo>
                    <a:pt x="1948332" y="1737788"/>
                  </a:lnTo>
                  <a:lnTo>
                    <a:pt x="1947780" y="1737153"/>
                  </a:lnTo>
                  <a:lnTo>
                    <a:pt x="1947061" y="1736922"/>
                  </a:lnTo>
                  <a:lnTo>
                    <a:pt x="1946706" y="1736620"/>
                  </a:lnTo>
                  <a:lnTo>
                    <a:pt x="1946516" y="1736518"/>
                  </a:lnTo>
                  <a:lnTo>
                    <a:pt x="1946311" y="1736810"/>
                  </a:lnTo>
                  <a:lnTo>
                    <a:pt x="1946433" y="1737076"/>
                  </a:lnTo>
                  <a:lnTo>
                    <a:pt x="1947375" y="1737788"/>
                  </a:lnTo>
                  <a:close/>
                </a:path>
                <a:path w="2360295" h="1867535">
                  <a:moveTo>
                    <a:pt x="1871501" y="1736772"/>
                  </a:moveTo>
                  <a:lnTo>
                    <a:pt x="1871896" y="1736518"/>
                  </a:lnTo>
                  <a:lnTo>
                    <a:pt x="1871126" y="1736518"/>
                  </a:lnTo>
                  <a:lnTo>
                    <a:pt x="1871185" y="1736645"/>
                  </a:lnTo>
                  <a:lnTo>
                    <a:pt x="1871501" y="1736772"/>
                  </a:lnTo>
                  <a:close/>
                </a:path>
                <a:path w="2360295" h="1867535">
                  <a:moveTo>
                    <a:pt x="1814333" y="1741471"/>
                  </a:moveTo>
                  <a:lnTo>
                    <a:pt x="1816883" y="1740144"/>
                  </a:lnTo>
                  <a:lnTo>
                    <a:pt x="1815201" y="1738931"/>
                  </a:lnTo>
                  <a:lnTo>
                    <a:pt x="1816070" y="1738423"/>
                  </a:lnTo>
                  <a:lnTo>
                    <a:pt x="1815675" y="1738042"/>
                  </a:lnTo>
                  <a:lnTo>
                    <a:pt x="1815201" y="1737788"/>
                  </a:lnTo>
                  <a:lnTo>
                    <a:pt x="1814806" y="1737407"/>
                  </a:lnTo>
                  <a:lnTo>
                    <a:pt x="1816938" y="1736772"/>
                  </a:lnTo>
                  <a:lnTo>
                    <a:pt x="1817570" y="1736518"/>
                  </a:lnTo>
                  <a:lnTo>
                    <a:pt x="1814554" y="1736518"/>
                  </a:lnTo>
                  <a:lnTo>
                    <a:pt x="1813227" y="1739185"/>
                  </a:lnTo>
                  <a:lnTo>
                    <a:pt x="1810911" y="1739185"/>
                  </a:lnTo>
                  <a:lnTo>
                    <a:pt x="1810542" y="1739439"/>
                  </a:lnTo>
                  <a:lnTo>
                    <a:pt x="1809911" y="1739693"/>
                  </a:lnTo>
                  <a:lnTo>
                    <a:pt x="1809279" y="1740074"/>
                  </a:lnTo>
                  <a:lnTo>
                    <a:pt x="1812122" y="1740074"/>
                  </a:lnTo>
                  <a:lnTo>
                    <a:pt x="1812294" y="1740328"/>
                  </a:lnTo>
                  <a:lnTo>
                    <a:pt x="1814569" y="1740328"/>
                  </a:lnTo>
                  <a:lnTo>
                    <a:pt x="1814333" y="1741471"/>
                  </a:lnTo>
                  <a:close/>
                </a:path>
                <a:path w="2360295" h="1867535">
                  <a:moveTo>
                    <a:pt x="1746029" y="1739058"/>
                  </a:moveTo>
                  <a:lnTo>
                    <a:pt x="1746898" y="1739058"/>
                  </a:lnTo>
                  <a:lnTo>
                    <a:pt x="1746503" y="1736518"/>
                  </a:lnTo>
                  <a:lnTo>
                    <a:pt x="1745792" y="1737280"/>
                  </a:lnTo>
                  <a:lnTo>
                    <a:pt x="1745287" y="1737280"/>
                  </a:lnTo>
                  <a:lnTo>
                    <a:pt x="1745477" y="1737788"/>
                  </a:lnTo>
                  <a:lnTo>
                    <a:pt x="1745603" y="1738042"/>
                  </a:lnTo>
                  <a:lnTo>
                    <a:pt x="1745950" y="1738042"/>
                  </a:lnTo>
                  <a:lnTo>
                    <a:pt x="1746029" y="1739058"/>
                  </a:lnTo>
                  <a:close/>
                </a:path>
                <a:path w="2360295" h="1867535">
                  <a:moveTo>
                    <a:pt x="1731174" y="1737788"/>
                  </a:moveTo>
                  <a:lnTo>
                    <a:pt x="1732132" y="1737788"/>
                  </a:lnTo>
                  <a:lnTo>
                    <a:pt x="1731579" y="1737153"/>
                  </a:lnTo>
                  <a:lnTo>
                    <a:pt x="1730860" y="1736922"/>
                  </a:lnTo>
                  <a:lnTo>
                    <a:pt x="1730505" y="1736620"/>
                  </a:lnTo>
                  <a:lnTo>
                    <a:pt x="1730316" y="1736518"/>
                  </a:lnTo>
                  <a:lnTo>
                    <a:pt x="1730111" y="1736810"/>
                  </a:lnTo>
                  <a:lnTo>
                    <a:pt x="1730233" y="1737076"/>
                  </a:lnTo>
                  <a:lnTo>
                    <a:pt x="1731174" y="1737788"/>
                  </a:lnTo>
                  <a:close/>
                </a:path>
                <a:path w="2360295" h="1867535">
                  <a:moveTo>
                    <a:pt x="1598132" y="1741344"/>
                  </a:moveTo>
                  <a:lnTo>
                    <a:pt x="1600669" y="1740144"/>
                  </a:lnTo>
                  <a:lnTo>
                    <a:pt x="1599001" y="1738804"/>
                  </a:lnTo>
                  <a:lnTo>
                    <a:pt x="1599869" y="1738296"/>
                  </a:lnTo>
                  <a:lnTo>
                    <a:pt x="1598606" y="1737407"/>
                  </a:lnTo>
                  <a:lnTo>
                    <a:pt x="1599553" y="1737026"/>
                  </a:lnTo>
                  <a:lnTo>
                    <a:pt x="1601370" y="1736518"/>
                  </a:lnTo>
                  <a:lnTo>
                    <a:pt x="1598290" y="1736518"/>
                  </a:lnTo>
                  <a:lnTo>
                    <a:pt x="1597027" y="1739058"/>
                  </a:lnTo>
                  <a:lnTo>
                    <a:pt x="1594710" y="1739058"/>
                  </a:lnTo>
                  <a:lnTo>
                    <a:pt x="1594131" y="1739439"/>
                  </a:lnTo>
                  <a:lnTo>
                    <a:pt x="1593289" y="1739947"/>
                  </a:lnTo>
                  <a:lnTo>
                    <a:pt x="1595921" y="1739947"/>
                  </a:lnTo>
                  <a:lnTo>
                    <a:pt x="1596158" y="1740328"/>
                  </a:lnTo>
                  <a:lnTo>
                    <a:pt x="1598369" y="1740328"/>
                  </a:lnTo>
                  <a:lnTo>
                    <a:pt x="1598132" y="1741344"/>
                  </a:lnTo>
                  <a:close/>
                </a:path>
                <a:path w="2360295" h="1867535">
                  <a:moveTo>
                    <a:pt x="2177689" y="1737153"/>
                  </a:moveTo>
                  <a:lnTo>
                    <a:pt x="2178194" y="1737153"/>
                  </a:lnTo>
                  <a:lnTo>
                    <a:pt x="2177720" y="1736620"/>
                  </a:lnTo>
                  <a:lnTo>
                    <a:pt x="2177609" y="1736772"/>
                  </a:lnTo>
                  <a:lnTo>
                    <a:pt x="2177689" y="1737153"/>
                  </a:lnTo>
                  <a:close/>
                </a:path>
                <a:path w="2360295" h="1867535">
                  <a:moveTo>
                    <a:pt x="2299481" y="1739058"/>
                  </a:moveTo>
                  <a:lnTo>
                    <a:pt x="2300350" y="1739058"/>
                  </a:lnTo>
                  <a:lnTo>
                    <a:pt x="2300192" y="1738677"/>
                  </a:lnTo>
                  <a:lnTo>
                    <a:pt x="2299946" y="1738480"/>
                  </a:lnTo>
                  <a:lnTo>
                    <a:pt x="2299876" y="1736645"/>
                  </a:lnTo>
                  <a:lnTo>
                    <a:pt x="2299007" y="1737153"/>
                  </a:lnTo>
                  <a:lnTo>
                    <a:pt x="2298218" y="1737153"/>
                  </a:lnTo>
                  <a:lnTo>
                    <a:pt x="2297877" y="1737591"/>
                  </a:lnTo>
                  <a:lnTo>
                    <a:pt x="2298002" y="1738148"/>
                  </a:lnTo>
                  <a:lnTo>
                    <a:pt x="2298139" y="1738423"/>
                  </a:lnTo>
                  <a:lnTo>
                    <a:pt x="2299323" y="1738423"/>
                  </a:lnTo>
                  <a:lnTo>
                    <a:pt x="2299481" y="1739058"/>
                  </a:lnTo>
                  <a:close/>
                </a:path>
                <a:path w="2360295" h="1867535">
                  <a:moveTo>
                    <a:pt x="1650958" y="1739058"/>
                  </a:moveTo>
                  <a:lnTo>
                    <a:pt x="1651827" y="1739058"/>
                  </a:lnTo>
                  <a:lnTo>
                    <a:pt x="1651669" y="1738677"/>
                  </a:lnTo>
                  <a:lnTo>
                    <a:pt x="1651423" y="1738480"/>
                  </a:lnTo>
                  <a:lnTo>
                    <a:pt x="1651353" y="1736645"/>
                  </a:lnTo>
                  <a:lnTo>
                    <a:pt x="1650484" y="1737153"/>
                  </a:lnTo>
                  <a:lnTo>
                    <a:pt x="1649695" y="1737153"/>
                  </a:lnTo>
                  <a:lnTo>
                    <a:pt x="1649354" y="1737591"/>
                  </a:lnTo>
                  <a:lnTo>
                    <a:pt x="1649479" y="1738148"/>
                  </a:lnTo>
                  <a:lnTo>
                    <a:pt x="1649616" y="1738423"/>
                  </a:lnTo>
                  <a:lnTo>
                    <a:pt x="1650800" y="1738423"/>
                  </a:lnTo>
                  <a:lnTo>
                    <a:pt x="1650958" y="1739058"/>
                  </a:lnTo>
                  <a:close/>
                </a:path>
                <a:path w="2360295" h="1867535">
                  <a:moveTo>
                    <a:pt x="2326115" y="1738169"/>
                  </a:moveTo>
                  <a:lnTo>
                    <a:pt x="2326802" y="1738169"/>
                  </a:lnTo>
                  <a:lnTo>
                    <a:pt x="2325610" y="1736703"/>
                  </a:lnTo>
                  <a:lnTo>
                    <a:pt x="2325361" y="1737153"/>
                  </a:lnTo>
                  <a:lnTo>
                    <a:pt x="2325301" y="1737534"/>
                  </a:lnTo>
                  <a:lnTo>
                    <a:pt x="2325144" y="1737534"/>
                  </a:lnTo>
                  <a:lnTo>
                    <a:pt x="2326115" y="1738169"/>
                  </a:lnTo>
                  <a:close/>
                </a:path>
                <a:path w="2360295" h="1867535">
                  <a:moveTo>
                    <a:pt x="1745287" y="1737280"/>
                  </a:moveTo>
                  <a:lnTo>
                    <a:pt x="1745792" y="1737280"/>
                  </a:lnTo>
                  <a:lnTo>
                    <a:pt x="1745585" y="1736946"/>
                  </a:lnTo>
                  <a:lnTo>
                    <a:pt x="1745347" y="1736708"/>
                  </a:lnTo>
                  <a:lnTo>
                    <a:pt x="1745220" y="1736881"/>
                  </a:lnTo>
                  <a:lnTo>
                    <a:pt x="1745287" y="1737280"/>
                  </a:lnTo>
                  <a:close/>
                </a:path>
                <a:path w="2360295" h="1867535">
                  <a:moveTo>
                    <a:pt x="1961488" y="1737280"/>
                  </a:moveTo>
                  <a:lnTo>
                    <a:pt x="1961993" y="1737280"/>
                  </a:lnTo>
                  <a:lnTo>
                    <a:pt x="1961785" y="1736946"/>
                  </a:lnTo>
                  <a:lnTo>
                    <a:pt x="1961548" y="1736708"/>
                  </a:lnTo>
                  <a:lnTo>
                    <a:pt x="1961421" y="1736881"/>
                  </a:lnTo>
                  <a:lnTo>
                    <a:pt x="1961488" y="1737280"/>
                  </a:lnTo>
                  <a:close/>
                </a:path>
                <a:path w="2360295" h="1867535">
                  <a:moveTo>
                    <a:pt x="2272783" y="1737412"/>
                  </a:moveTo>
                  <a:lnTo>
                    <a:pt x="2273028" y="1736772"/>
                  </a:lnTo>
                  <a:lnTo>
                    <a:pt x="2272568" y="1736772"/>
                  </a:lnTo>
                  <a:lnTo>
                    <a:pt x="2272524" y="1737153"/>
                  </a:lnTo>
                  <a:lnTo>
                    <a:pt x="2272783" y="1737412"/>
                  </a:lnTo>
                  <a:close/>
                </a:path>
                <a:path w="2360295" h="1867535">
                  <a:moveTo>
                    <a:pt x="2262685" y="1738423"/>
                  </a:moveTo>
                  <a:lnTo>
                    <a:pt x="2265370" y="1736772"/>
                  </a:lnTo>
                  <a:lnTo>
                    <a:pt x="2262035" y="1736772"/>
                  </a:lnTo>
                  <a:lnTo>
                    <a:pt x="2262685" y="1738423"/>
                  </a:lnTo>
                  <a:close/>
                </a:path>
                <a:path w="2360295" h="1867535">
                  <a:moveTo>
                    <a:pt x="2235205" y="1738042"/>
                  </a:moveTo>
                  <a:lnTo>
                    <a:pt x="2235475" y="1737280"/>
                  </a:lnTo>
                  <a:lnTo>
                    <a:pt x="2235600" y="1736772"/>
                  </a:lnTo>
                  <a:lnTo>
                    <a:pt x="2235205" y="1738042"/>
                  </a:lnTo>
                  <a:close/>
                </a:path>
                <a:path w="2360295" h="1867535">
                  <a:moveTo>
                    <a:pt x="2154425" y="1736899"/>
                  </a:moveTo>
                  <a:lnTo>
                    <a:pt x="2154583" y="1736772"/>
                  </a:lnTo>
                  <a:lnTo>
                    <a:pt x="2154425" y="1736899"/>
                  </a:lnTo>
                  <a:close/>
                </a:path>
                <a:path w="2360295" h="1867535">
                  <a:moveTo>
                    <a:pt x="2083337" y="1739058"/>
                  </a:moveTo>
                  <a:lnTo>
                    <a:pt x="2084228" y="1739058"/>
                  </a:lnTo>
                  <a:lnTo>
                    <a:pt x="2084070" y="1738804"/>
                  </a:lnTo>
                  <a:lnTo>
                    <a:pt x="2083859" y="1738550"/>
                  </a:lnTo>
                  <a:lnTo>
                    <a:pt x="2083754" y="1736772"/>
                  </a:lnTo>
                  <a:lnTo>
                    <a:pt x="2082885" y="1737280"/>
                  </a:lnTo>
                  <a:lnTo>
                    <a:pt x="2082096" y="1737280"/>
                  </a:lnTo>
                  <a:lnTo>
                    <a:pt x="2081739" y="1737740"/>
                  </a:lnTo>
                  <a:lnTo>
                    <a:pt x="2081859" y="1738170"/>
                  </a:lnTo>
                  <a:lnTo>
                    <a:pt x="2082017" y="1738550"/>
                  </a:lnTo>
                  <a:lnTo>
                    <a:pt x="2083201" y="1738550"/>
                  </a:lnTo>
                  <a:lnTo>
                    <a:pt x="2083337" y="1739058"/>
                  </a:lnTo>
                  <a:close/>
                </a:path>
                <a:path w="2360295" h="1867535">
                  <a:moveTo>
                    <a:pt x="2056551" y="1737429"/>
                  </a:moveTo>
                  <a:lnTo>
                    <a:pt x="2056827" y="1736772"/>
                  </a:lnTo>
                  <a:lnTo>
                    <a:pt x="2056314" y="1736772"/>
                  </a:lnTo>
                  <a:lnTo>
                    <a:pt x="2056205" y="1737026"/>
                  </a:lnTo>
                  <a:lnTo>
                    <a:pt x="2056275" y="1737153"/>
                  </a:lnTo>
                  <a:lnTo>
                    <a:pt x="2056551" y="1737429"/>
                  </a:lnTo>
                  <a:close/>
                </a:path>
                <a:path w="2360295" h="1867535">
                  <a:moveTo>
                    <a:pt x="2046563" y="1738550"/>
                  </a:moveTo>
                  <a:lnTo>
                    <a:pt x="2049248" y="1736772"/>
                  </a:lnTo>
                  <a:lnTo>
                    <a:pt x="2045863" y="1736772"/>
                  </a:lnTo>
                  <a:lnTo>
                    <a:pt x="2046563" y="1738550"/>
                  </a:lnTo>
                  <a:close/>
                </a:path>
                <a:path w="2360295" h="1867535">
                  <a:moveTo>
                    <a:pt x="2018925" y="1738042"/>
                  </a:moveTo>
                  <a:lnTo>
                    <a:pt x="2019196" y="1737280"/>
                  </a:lnTo>
                  <a:lnTo>
                    <a:pt x="2019320" y="1736772"/>
                  </a:lnTo>
                  <a:lnTo>
                    <a:pt x="2018925" y="1738042"/>
                  </a:lnTo>
                  <a:close/>
                </a:path>
                <a:path w="2360295" h="1867535">
                  <a:moveTo>
                    <a:pt x="1938146" y="1736899"/>
                  </a:moveTo>
                  <a:lnTo>
                    <a:pt x="1938304" y="1736772"/>
                  </a:lnTo>
                  <a:lnTo>
                    <a:pt x="1938146" y="1736899"/>
                  </a:lnTo>
                  <a:close/>
                </a:path>
                <a:path w="2360295" h="1867535">
                  <a:moveTo>
                    <a:pt x="1867136" y="1739058"/>
                  </a:moveTo>
                  <a:lnTo>
                    <a:pt x="1868027" y="1739058"/>
                  </a:lnTo>
                  <a:lnTo>
                    <a:pt x="1867869" y="1738804"/>
                  </a:lnTo>
                  <a:lnTo>
                    <a:pt x="1867659" y="1738550"/>
                  </a:lnTo>
                  <a:lnTo>
                    <a:pt x="1867553" y="1736772"/>
                  </a:lnTo>
                  <a:lnTo>
                    <a:pt x="1866685" y="1737280"/>
                  </a:lnTo>
                  <a:lnTo>
                    <a:pt x="1865895" y="1737280"/>
                  </a:lnTo>
                  <a:lnTo>
                    <a:pt x="1865538" y="1737740"/>
                  </a:lnTo>
                  <a:lnTo>
                    <a:pt x="1865658" y="1738170"/>
                  </a:lnTo>
                  <a:lnTo>
                    <a:pt x="1865816" y="1738550"/>
                  </a:lnTo>
                  <a:lnTo>
                    <a:pt x="1867001" y="1738550"/>
                  </a:lnTo>
                  <a:lnTo>
                    <a:pt x="1867136" y="1739058"/>
                  </a:lnTo>
                  <a:close/>
                </a:path>
                <a:path w="2360295" h="1867535">
                  <a:moveTo>
                    <a:pt x="1840782" y="1736844"/>
                  </a:moveTo>
                  <a:lnTo>
                    <a:pt x="1840627" y="1736772"/>
                  </a:lnTo>
                  <a:lnTo>
                    <a:pt x="1840782" y="1736844"/>
                  </a:lnTo>
                  <a:close/>
                </a:path>
                <a:path w="2360295" h="1867535">
                  <a:moveTo>
                    <a:pt x="1830362" y="1738550"/>
                  </a:moveTo>
                  <a:lnTo>
                    <a:pt x="1833047" y="1736772"/>
                  </a:lnTo>
                  <a:lnTo>
                    <a:pt x="1829662" y="1736772"/>
                  </a:lnTo>
                  <a:lnTo>
                    <a:pt x="1830362" y="1738550"/>
                  </a:lnTo>
                  <a:close/>
                </a:path>
                <a:path w="2360295" h="1867535">
                  <a:moveTo>
                    <a:pt x="1802645" y="1738042"/>
                  </a:moveTo>
                  <a:lnTo>
                    <a:pt x="1802916" y="1737280"/>
                  </a:lnTo>
                  <a:lnTo>
                    <a:pt x="1803040" y="1736772"/>
                  </a:lnTo>
                  <a:lnTo>
                    <a:pt x="1802645" y="1738042"/>
                  </a:lnTo>
                  <a:close/>
                </a:path>
                <a:path w="2360295" h="1867535">
                  <a:moveTo>
                    <a:pt x="1721945" y="1736899"/>
                  </a:moveTo>
                  <a:lnTo>
                    <a:pt x="1722103" y="1736772"/>
                  </a:lnTo>
                  <a:lnTo>
                    <a:pt x="1721945" y="1736899"/>
                  </a:lnTo>
                  <a:close/>
                </a:path>
                <a:path w="2360295" h="1867535">
                  <a:moveTo>
                    <a:pt x="1624150" y="1737302"/>
                  </a:moveTo>
                  <a:lnTo>
                    <a:pt x="1624347" y="1736772"/>
                  </a:lnTo>
                  <a:lnTo>
                    <a:pt x="1623834" y="1736772"/>
                  </a:lnTo>
                  <a:lnTo>
                    <a:pt x="1623725" y="1737026"/>
                  </a:lnTo>
                  <a:lnTo>
                    <a:pt x="1623874" y="1737026"/>
                  </a:lnTo>
                  <a:lnTo>
                    <a:pt x="1624150" y="1737302"/>
                  </a:lnTo>
                  <a:close/>
                </a:path>
                <a:path w="2360295" h="1867535">
                  <a:moveTo>
                    <a:pt x="1614162" y="1738423"/>
                  </a:moveTo>
                  <a:lnTo>
                    <a:pt x="1616847" y="1736772"/>
                  </a:lnTo>
                  <a:lnTo>
                    <a:pt x="1613512" y="1736772"/>
                  </a:lnTo>
                  <a:lnTo>
                    <a:pt x="1614162" y="1738423"/>
                  </a:lnTo>
                  <a:close/>
                </a:path>
                <a:path w="2360295" h="1867535">
                  <a:moveTo>
                    <a:pt x="1586366" y="1738042"/>
                  </a:moveTo>
                  <a:lnTo>
                    <a:pt x="1586636" y="1737280"/>
                  </a:lnTo>
                  <a:lnTo>
                    <a:pt x="1586761" y="1736772"/>
                  </a:lnTo>
                  <a:lnTo>
                    <a:pt x="1586366" y="1738042"/>
                  </a:lnTo>
                  <a:close/>
                </a:path>
                <a:path w="2360295" h="1867535">
                  <a:moveTo>
                    <a:pt x="1505666" y="1736899"/>
                  </a:moveTo>
                  <a:lnTo>
                    <a:pt x="1505824" y="1736772"/>
                  </a:lnTo>
                  <a:lnTo>
                    <a:pt x="1505666" y="1736899"/>
                  </a:lnTo>
                  <a:close/>
                </a:path>
                <a:path w="2360295" h="1867535">
                  <a:moveTo>
                    <a:pt x="2332803" y="1737153"/>
                  </a:moveTo>
                  <a:lnTo>
                    <a:pt x="2332809" y="1736844"/>
                  </a:lnTo>
                  <a:lnTo>
                    <a:pt x="2332620" y="1736810"/>
                  </a:lnTo>
                  <a:lnTo>
                    <a:pt x="2332803" y="1737153"/>
                  </a:lnTo>
                  <a:close/>
                </a:path>
                <a:path w="2360295" h="1867535">
                  <a:moveTo>
                    <a:pt x="1840863" y="1737026"/>
                  </a:moveTo>
                  <a:lnTo>
                    <a:pt x="1840903" y="1736899"/>
                  </a:lnTo>
                  <a:lnTo>
                    <a:pt x="1840863" y="1737026"/>
                  </a:lnTo>
                  <a:close/>
                </a:path>
                <a:path w="2360295" h="1867535">
                  <a:moveTo>
                    <a:pt x="2057143" y="1737026"/>
                  </a:moveTo>
                  <a:lnTo>
                    <a:pt x="2057077" y="1736887"/>
                  </a:lnTo>
                  <a:lnTo>
                    <a:pt x="2057143" y="1737026"/>
                  </a:lnTo>
                  <a:close/>
                </a:path>
                <a:path w="2360295" h="1867535">
                  <a:moveTo>
                    <a:pt x="1624663" y="1737026"/>
                  </a:moveTo>
                  <a:lnTo>
                    <a:pt x="1624597" y="1736887"/>
                  </a:lnTo>
                  <a:lnTo>
                    <a:pt x="1624663" y="1737026"/>
                  </a:lnTo>
                  <a:close/>
                </a:path>
                <a:path w="2360295" h="1867535">
                  <a:moveTo>
                    <a:pt x="2352623" y="1738296"/>
                  </a:moveTo>
                  <a:lnTo>
                    <a:pt x="2352149" y="1736899"/>
                  </a:lnTo>
                  <a:lnTo>
                    <a:pt x="2351833" y="1736899"/>
                  </a:lnTo>
                  <a:lnTo>
                    <a:pt x="2351201" y="1737407"/>
                  </a:lnTo>
                  <a:lnTo>
                    <a:pt x="2352623" y="1738296"/>
                  </a:lnTo>
                  <a:close/>
                </a:path>
                <a:path w="2360295" h="1867535">
                  <a:moveTo>
                    <a:pt x="2342534" y="1737105"/>
                  </a:moveTo>
                  <a:lnTo>
                    <a:pt x="2342279" y="1736899"/>
                  </a:lnTo>
                  <a:lnTo>
                    <a:pt x="2342042" y="1736899"/>
                  </a:lnTo>
                  <a:lnTo>
                    <a:pt x="2342534" y="1737105"/>
                  </a:lnTo>
                  <a:close/>
                </a:path>
                <a:path w="2360295" h="1867535">
                  <a:moveTo>
                    <a:pt x="2317721" y="1737153"/>
                  </a:moveTo>
                  <a:lnTo>
                    <a:pt x="2318748" y="1736899"/>
                  </a:lnTo>
                  <a:lnTo>
                    <a:pt x="2317668" y="1736899"/>
                  </a:lnTo>
                  <a:lnTo>
                    <a:pt x="2317721" y="1737153"/>
                  </a:lnTo>
                  <a:close/>
                </a:path>
                <a:path w="2360295" h="1867535">
                  <a:moveTo>
                    <a:pt x="2264440" y="1739947"/>
                  </a:moveTo>
                  <a:lnTo>
                    <a:pt x="2268054" y="1739947"/>
                  </a:lnTo>
                  <a:lnTo>
                    <a:pt x="2268324" y="1739807"/>
                  </a:lnTo>
                  <a:lnTo>
                    <a:pt x="2268607" y="1739693"/>
                  </a:lnTo>
                  <a:lnTo>
                    <a:pt x="2268844" y="1739566"/>
                  </a:lnTo>
                  <a:lnTo>
                    <a:pt x="2269239" y="1739185"/>
                  </a:lnTo>
                  <a:lnTo>
                    <a:pt x="2269870" y="1738677"/>
                  </a:lnTo>
                  <a:lnTo>
                    <a:pt x="2269239" y="1738423"/>
                  </a:lnTo>
                  <a:lnTo>
                    <a:pt x="2269002" y="1738296"/>
                  </a:lnTo>
                  <a:lnTo>
                    <a:pt x="2268956" y="1737302"/>
                  </a:lnTo>
                  <a:lnTo>
                    <a:pt x="2269081" y="1736899"/>
                  </a:lnTo>
                  <a:lnTo>
                    <a:pt x="2267581" y="1736899"/>
                  </a:lnTo>
                  <a:lnTo>
                    <a:pt x="2267703" y="1737096"/>
                  </a:lnTo>
                  <a:lnTo>
                    <a:pt x="2267579" y="1737505"/>
                  </a:lnTo>
                  <a:lnTo>
                    <a:pt x="2267344" y="1737788"/>
                  </a:lnTo>
                  <a:lnTo>
                    <a:pt x="2264440" y="1739947"/>
                  </a:lnTo>
                  <a:close/>
                </a:path>
                <a:path w="2360295" h="1867535">
                  <a:moveTo>
                    <a:pt x="2222425" y="1737915"/>
                  </a:moveTo>
                  <a:lnTo>
                    <a:pt x="2224466" y="1737915"/>
                  </a:lnTo>
                  <a:lnTo>
                    <a:pt x="2224072" y="1736899"/>
                  </a:lnTo>
                  <a:lnTo>
                    <a:pt x="2222605" y="1737788"/>
                  </a:lnTo>
                  <a:lnTo>
                    <a:pt x="2222425" y="1737915"/>
                  </a:lnTo>
                  <a:close/>
                </a:path>
                <a:path w="2360295" h="1867535">
                  <a:moveTo>
                    <a:pt x="2048142" y="1740074"/>
                  </a:moveTo>
                  <a:lnTo>
                    <a:pt x="2051932" y="1740074"/>
                  </a:lnTo>
                  <a:lnTo>
                    <a:pt x="2052169" y="1739820"/>
                  </a:lnTo>
                  <a:lnTo>
                    <a:pt x="2052510" y="1739807"/>
                  </a:lnTo>
                  <a:lnTo>
                    <a:pt x="2052722" y="1739693"/>
                  </a:lnTo>
                  <a:lnTo>
                    <a:pt x="2053748" y="1738677"/>
                  </a:lnTo>
                  <a:lnTo>
                    <a:pt x="2053090" y="1738536"/>
                  </a:lnTo>
                  <a:lnTo>
                    <a:pt x="2052880" y="1738423"/>
                  </a:lnTo>
                  <a:lnTo>
                    <a:pt x="2052833" y="1737407"/>
                  </a:lnTo>
                  <a:lnTo>
                    <a:pt x="2052959" y="1736899"/>
                  </a:lnTo>
                  <a:lnTo>
                    <a:pt x="2051459" y="1736899"/>
                  </a:lnTo>
                  <a:lnTo>
                    <a:pt x="2051564" y="1737153"/>
                  </a:lnTo>
                  <a:lnTo>
                    <a:pt x="2051470" y="1737591"/>
                  </a:lnTo>
                  <a:lnTo>
                    <a:pt x="2049722" y="1739058"/>
                  </a:lnTo>
                  <a:lnTo>
                    <a:pt x="2048142" y="1740074"/>
                  </a:lnTo>
                  <a:close/>
                </a:path>
                <a:path w="2360295" h="1867535">
                  <a:moveTo>
                    <a:pt x="1831942" y="1740074"/>
                  </a:moveTo>
                  <a:lnTo>
                    <a:pt x="1835732" y="1740074"/>
                  </a:lnTo>
                  <a:lnTo>
                    <a:pt x="1835968" y="1739820"/>
                  </a:lnTo>
                  <a:lnTo>
                    <a:pt x="1836309" y="1739807"/>
                  </a:lnTo>
                  <a:lnTo>
                    <a:pt x="1836521" y="1739693"/>
                  </a:lnTo>
                  <a:lnTo>
                    <a:pt x="1837548" y="1738677"/>
                  </a:lnTo>
                  <a:lnTo>
                    <a:pt x="1836890" y="1738536"/>
                  </a:lnTo>
                  <a:lnTo>
                    <a:pt x="1836679" y="1738423"/>
                  </a:lnTo>
                  <a:lnTo>
                    <a:pt x="1836632" y="1737407"/>
                  </a:lnTo>
                  <a:lnTo>
                    <a:pt x="1836758" y="1736899"/>
                  </a:lnTo>
                  <a:lnTo>
                    <a:pt x="1835258" y="1736899"/>
                  </a:lnTo>
                  <a:lnTo>
                    <a:pt x="1835363" y="1737153"/>
                  </a:lnTo>
                  <a:lnTo>
                    <a:pt x="1835269" y="1737591"/>
                  </a:lnTo>
                  <a:lnTo>
                    <a:pt x="1833521" y="1739058"/>
                  </a:lnTo>
                  <a:lnTo>
                    <a:pt x="1831942" y="1740074"/>
                  </a:lnTo>
                  <a:close/>
                </a:path>
                <a:path w="2360295" h="1867535">
                  <a:moveTo>
                    <a:pt x="1615917" y="1739947"/>
                  </a:moveTo>
                  <a:lnTo>
                    <a:pt x="1619531" y="1739947"/>
                  </a:lnTo>
                  <a:lnTo>
                    <a:pt x="1619801" y="1739807"/>
                  </a:lnTo>
                  <a:lnTo>
                    <a:pt x="1620084" y="1739693"/>
                  </a:lnTo>
                  <a:lnTo>
                    <a:pt x="1620321" y="1739566"/>
                  </a:lnTo>
                  <a:lnTo>
                    <a:pt x="1620716" y="1739185"/>
                  </a:lnTo>
                  <a:lnTo>
                    <a:pt x="1621347" y="1738677"/>
                  </a:lnTo>
                  <a:lnTo>
                    <a:pt x="1620716" y="1738423"/>
                  </a:lnTo>
                  <a:lnTo>
                    <a:pt x="1620479" y="1738296"/>
                  </a:lnTo>
                  <a:lnTo>
                    <a:pt x="1620433" y="1737302"/>
                  </a:lnTo>
                  <a:lnTo>
                    <a:pt x="1620558" y="1736899"/>
                  </a:lnTo>
                  <a:lnTo>
                    <a:pt x="1619058" y="1736899"/>
                  </a:lnTo>
                  <a:lnTo>
                    <a:pt x="1619180" y="1737096"/>
                  </a:lnTo>
                  <a:lnTo>
                    <a:pt x="1619056" y="1737505"/>
                  </a:lnTo>
                  <a:lnTo>
                    <a:pt x="1618821" y="1737788"/>
                  </a:lnTo>
                  <a:lnTo>
                    <a:pt x="1615917" y="1739947"/>
                  </a:lnTo>
                  <a:close/>
                </a:path>
                <a:path w="2360295" h="1867535">
                  <a:moveTo>
                    <a:pt x="1573902" y="1737915"/>
                  </a:moveTo>
                  <a:lnTo>
                    <a:pt x="1575943" y="1737915"/>
                  </a:lnTo>
                  <a:lnTo>
                    <a:pt x="1575549" y="1736899"/>
                  </a:lnTo>
                  <a:lnTo>
                    <a:pt x="1574082" y="1737788"/>
                  </a:lnTo>
                  <a:lnTo>
                    <a:pt x="1573902" y="1737915"/>
                  </a:lnTo>
                  <a:close/>
                </a:path>
                <a:path w="2360295" h="1867535">
                  <a:moveTo>
                    <a:pt x="2291283" y="1740963"/>
                  </a:moveTo>
                  <a:lnTo>
                    <a:pt x="2293085" y="1740963"/>
                  </a:lnTo>
                  <a:lnTo>
                    <a:pt x="2294244" y="1738550"/>
                  </a:lnTo>
                  <a:lnTo>
                    <a:pt x="2294320" y="1738066"/>
                  </a:lnTo>
                  <a:lnTo>
                    <a:pt x="2293243" y="1737026"/>
                  </a:lnTo>
                  <a:lnTo>
                    <a:pt x="2292532" y="1740582"/>
                  </a:lnTo>
                  <a:lnTo>
                    <a:pt x="2291157" y="1740582"/>
                  </a:lnTo>
                  <a:lnTo>
                    <a:pt x="2291283" y="1740963"/>
                  </a:lnTo>
                  <a:close/>
                </a:path>
                <a:path w="2360295" h="1867535">
                  <a:moveTo>
                    <a:pt x="2006213" y="1738042"/>
                  </a:moveTo>
                  <a:lnTo>
                    <a:pt x="2008345" y="1738042"/>
                  </a:lnTo>
                  <a:lnTo>
                    <a:pt x="2007950" y="1737026"/>
                  </a:lnTo>
                  <a:lnTo>
                    <a:pt x="2006844" y="1737534"/>
                  </a:lnTo>
                  <a:lnTo>
                    <a:pt x="2006213" y="1738042"/>
                  </a:lnTo>
                  <a:close/>
                </a:path>
                <a:path w="2360295" h="1867535">
                  <a:moveTo>
                    <a:pt x="1790012" y="1738042"/>
                  </a:moveTo>
                  <a:lnTo>
                    <a:pt x="1792144" y="1738042"/>
                  </a:lnTo>
                  <a:lnTo>
                    <a:pt x="1791749" y="1737026"/>
                  </a:lnTo>
                  <a:lnTo>
                    <a:pt x="1790644" y="1737534"/>
                  </a:lnTo>
                  <a:lnTo>
                    <a:pt x="1790012" y="1738042"/>
                  </a:lnTo>
                  <a:close/>
                </a:path>
                <a:path w="2360295" h="1867535">
                  <a:moveTo>
                    <a:pt x="1642760" y="1740963"/>
                  </a:moveTo>
                  <a:lnTo>
                    <a:pt x="1644562" y="1740963"/>
                  </a:lnTo>
                  <a:lnTo>
                    <a:pt x="1645721" y="1738550"/>
                  </a:lnTo>
                  <a:lnTo>
                    <a:pt x="1645797" y="1738066"/>
                  </a:lnTo>
                  <a:lnTo>
                    <a:pt x="1644720" y="1737026"/>
                  </a:lnTo>
                  <a:lnTo>
                    <a:pt x="1644009" y="1740582"/>
                  </a:lnTo>
                  <a:lnTo>
                    <a:pt x="1642634" y="1740582"/>
                  </a:lnTo>
                  <a:lnTo>
                    <a:pt x="1642760" y="1740963"/>
                  </a:lnTo>
                  <a:close/>
                </a:path>
                <a:path w="2360295" h="1867535">
                  <a:moveTo>
                    <a:pt x="1623929" y="1737505"/>
                  </a:moveTo>
                  <a:lnTo>
                    <a:pt x="1624038" y="1737302"/>
                  </a:lnTo>
                  <a:lnTo>
                    <a:pt x="1623874" y="1737026"/>
                  </a:lnTo>
                  <a:lnTo>
                    <a:pt x="1623725" y="1737026"/>
                  </a:lnTo>
                  <a:lnTo>
                    <a:pt x="1623562" y="1737407"/>
                  </a:lnTo>
                  <a:lnTo>
                    <a:pt x="1623874" y="1737407"/>
                  </a:lnTo>
                  <a:close/>
                </a:path>
                <a:path w="2360295" h="1867535">
                  <a:moveTo>
                    <a:pt x="1486636" y="1739820"/>
                  </a:moveTo>
                  <a:lnTo>
                    <a:pt x="1489321" y="1739820"/>
                  </a:lnTo>
                  <a:lnTo>
                    <a:pt x="1488452" y="1737026"/>
                  </a:lnTo>
                  <a:lnTo>
                    <a:pt x="1486636" y="1739820"/>
                  </a:lnTo>
                  <a:close/>
                </a:path>
                <a:path w="2360295" h="1867535">
                  <a:moveTo>
                    <a:pt x="2272497" y="1737585"/>
                  </a:moveTo>
                  <a:lnTo>
                    <a:pt x="2272561" y="1737302"/>
                  </a:lnTo>
                  <a:lnTo>
                    <a:pt x="2272438" y="1737096"/>
                  </a:lnTo>
                  <a:lnTo>
                    <a:pt x="2272397" y="1737407"/>
                  </a:lnTo>
                  <a:lnTo>
                    <a:pt x="2272497" y="1737585"/>
                  </a:lnTo>
                  <a:close/>
                </a:path>
                <a:path w="2360295" h="1867535">
                  <a:moveTo>
                    <a:pt x="2342397" y="1737788"/>
                  </a:moveTo>
                  <a:lnTo>
                    <a:pt x="2344174" y="1737788"/>
                  </a:lnTo>
                  <a:lnTo>
                    <a:pt x="2342534" y="1737105"/>
                  </a:lnTo>
                  <a:lnTo>
                    <a:pt x="2342397" y="1737788"/>
                  </a:lnTo>
                  <a:close/>
                </a:path>
                <a:path w="2360295" h="1867535">
                  <a:moveTo>
                    <a:pt x="2347411" y="1739312"/>
                  </a:moveTo>
                  <a:lnTo>
                    <a:pt x="2349069" y="1738931"/>
                  </a:lnTo>
                  <a:lnTo>
                    <a:pt x="2350175" y="1738931"/>
                  </a:lnTo>
                  <a:lnTo>
                    <a:pt x="2349859" y="1738550"/>
                  </a:lnTo>
                  <a:lnTo>
                    <a:pt x="2349622" y="1738296"/>
                  </a:lnTo>
                  <a:lnTo>
                    <a:pt x="2349385" y="1738296"/>
                  </a:lnTo>
                  <a:lnTo>
                    <a:pt x="2349297" y="1738162"/>
                  </a:lnTo>
                  <a:lnTo>
                    <a:pt x="2349069" y="1737407"/>
                  </a:lnTo>
                  <a:lnTo>
                    <a:pt x="2349201" y="1737302"/>
                  </a:lnTo>
                  <a:lnTo>
                    <a:pt x="2349306" y="1737153"/>
                  </a:lnTo>
                  <a:lnTo>
                    <a:pt x="2345648" y="1737153"/>
                  </a:lnTo>
                  <a:lnTo>
                    <a:pt x="2344468" y="1737661"/>
                  </a:lnTo>
                  <a:lnTo>
                    <a:pt x="2346858" y="1737661"/>
                  </a:lnTo>
                  <a:lnTo>
                    <a:pt x="2346648" y="1737915"/>
                  </a:lnTo>
                  <a:lnTo>
                    <a:pt x="2346700" y="1738296"/>
                  </a:lnTo>
                  <a:lnTo>
                    <a:pt x="2347411" y="1739312"/>
                  </a:lnTo>
                  <a:close/>
                </a:path>
                <a:path w="2360295" h="1867535">
                  <a:moveTo>
                    <a:pt x="2334856" y="1738042"/>
                  </a:moveTo>
                  <a:lnTo>
                    <a:pt x="2341489" y="1738042"/>
                  </a:lnTo>
                  <a:lnTo>
                    <a:pt x="2339989" y="1737788"/>
                  </a:lnTo>
                  <a:lnTo>
                    <a:pt x="2338093" y="1737661"/>
                  </a:lnTo>
                  <a:lnTo>
                    <a:pt x="2334303" y="1737153"/>
                  </a:lnTo>
                  <a:lnTo>
                    <a:pt x="2334646" y="1737591"/>
                  </a:lnTo>
                  <a:lnTo>
                    <a:pt x="2334856" y="1738042"/>
                  </a:lnTo>
                  <a:close/>
                </a:path>
                <a:path w="2360295" h="1867535">
                  <a:moveTo>
                    <a:pt x="2300350" y="1738423"/>
                  </a:moveTo>
                  <a:lnTo>
                    <a:pt x="2301218" y="1738423"/>
                  </a:lnTo>
                  <a:lnTo>
                    <a:pt x="2302087" y="1737153"/>
                  </a:lnTo>
                  <a:lnTo>
                    <a:pt x="2300981" y="1737153"/>
                  </a:lnTo>
                  <a:lnTo>
                    <a:pt x="2300350" y="1737280"/>
                  </a:lnTo>
                  <a:lnTo>
                    <a:pt x="2300350" y="1738423"/>
                  </a:lnTo>
                  <a:close/>
                </a:path>
                <a:path w="2360295" h="1867535">
                  <a:moveTo>
                    <a:pt x="2213024" y="1738423"/>
                  </a:moveTo>
                  <a:lnTo>
                    <a:pt x="2214833" y="1738423"/>
                  </a:lnTo>
                  <a:lnTo>
                    <a:pt x="2213175" y="1737153"/>
                  </a:lnTo>
                  <a:lnTo>
                    <a:pt x="2213024" y="1738423"/>
                  </a:lnTo>
                  <a:close/>
                </a:path>
                <a:path w="2360295" h="1867535">
                  <a:moveTo>
                    <a:pt x="2169666" y="1740328"/>
                  </a:moveTo>
                  <a:lnTo>
                    <a:pt x="2185537" y="1740328"/>
                  </a:lnTo>
                  <a:lnTo>
                    <a:pt x="2185390" y="1739964"/>
                  </a:lnTo>
                  <a:lnTo>
                    <a:pt x="2185301" y="1739820"/>
                  </a:lnTo>
                  <a:lnTo>
                    <a:pt x="2185064" y="1738677"/>
                  </a:lnTo>
                  <a:lnTo>
                    <a:pt x="2184948" y="1737740"/>
                  </a:lnTo>
                  <a:lnTo>
                    <a:pt x="2184827" y="1737153"/>
                  </a:lnTo>
                  <a:lnTo>
                    <a:pt x="2183327" y="1738169"/>
                  </a:lnTo>
                  <a:lnTo>
                    <a:pt x="2179757" y="1738169"/>
                  </a:lnTo>
                  <a:lnTo>
                    <a:pt x="2179299" y="1738931"/>
                  </a:lnTo>
                  <a:lnTo>
                    <a:pt x="2178431" y="1738931"/>
                  </a:lnTo>
                  <a:lnTo>
                    <a:pt x="2178510" y="1739185"/>
                  </a:lnTo>
                  <a:lnTo>
                    <a:pt x="2164632" y="1739185"/>
                  </a:lnTo>
                  <a:lnTo>
                    <a:pt x="2164770" y="1739313"/>
                  </a:lnTo>
                  <a:lnTo>
                    <a:pt x="2166462" y="1739947"/>
                  </a:lnTo>
                  <a:lnTo>
                    <a:pt x="2169508" y="1739947"/>
                  </a:lnTo>
                  <a:lnTo>
                    <a:pt x="2169666" y="1740328"/>
                  </a:lnTo>
                  <a:close/>
                </a:path>
                <a:path w="2360295" h="1867535">
                  <a:moveTo>
                    <a:pt x="2135395" y="1739947"/>
                  </a:moveTo>
                  <a:lnTo>
                    <a:pt x="2138080" y="1739947"/>
                  </a:lnTo>
                  <a:lnTo>
                    <a:pt x="2137212" y="1737153"/>
                  </a:lnTo>
                  <a:lnTo>
                    <a:pt x="2135395" y="1739947"/>
                  </a:lnTo>
                  <a:close/>
                </a:path>
                <a:path w="2360295" h="1867535">
                  <a:moveTo>
                    <a:pt x="2075132" y="1740963"/>
                  </a:moveTo>
                  <a:lnTo>
                    <a:pt x="2076963" y="1740963"/>
                  </a:lnTo>
                  <a:lnTo>
                    <a:pt x="2078062" y="1738677"/>
                  </a:lnTo>
                  <a:lnTo>
                    <a:pt x="2078185" y="1738066"/>
                  </a:lnTo>
                  <a:lnTo>
                    <a:pt x="2077121" y="1737153"/>
                  </a:lnTo>
                  <a:lnTo>
                    <a:pt x="2076411" y="1740709"/>
                  </a:lnTo>
                  <a:lnTo>
                    <a:pt x="2075043" y="1740709"/>
                  </a:lnTo>
                  <a:lnTo>
                    <a:pt x="2075132" y="1740963"/>
                  </a:lnTo>
                  <a:close/>
                </a:path>
                <a:path w="2360295" h="1867535">
                  <a:moveTo>
                    <a:pt x="2055880" y="1737788"/>
                  </a:moveTo>
                  <a:lnTo>
                    <a:pt x="2056247" y="1737591"/>
                  </a:lnTo>
                  <a:lnTo>
                    <a:pt x="2056367" y="1737302"/>
                  </a:lnTo>
                  <a:lnTo>
                    <a:pt x="2056275" y="1737153"/>
                  </a:lnTo>
                  <a:lnTo>
                    <a:pt x="2055880" y="1737788"/>
                  </a:lnTo>
                  <a:close/>
                </a:path>
                <a:path w="2360295" h="1867535">
                  <a:moveTo>
                    <a:pt x="1952613" y="1740455"/>
                  </a:moveTo>
                  <a:lnTo>
                    <a:pt x="1969337" y="1740455"/>
                  </a:lnTo>
                  <a:lnTo>
                    <a:pt x="1969189" y="1739964"/>
                  </a:lnTo>
                  <a:lnTo>
                    <a:pt x="1969100" y="1739820"/>
                  </a:lnTo>
                  <a:lnTo>
                    <a:pt x="1968863" y="1738804"/>
                  </a:lnTo>
                  <a:lnTo>
                    <a:pt x="1968739" y="1737788"/>
                  </a:lnTo>
                  <a:lnTo>
                    <a:pt x="1968626" y="1737153"/>
                  </a:lnTo>
                  <a:lnTo>
                    <a:pt x="1967126" y="1738169"/>
                  </a:lnTo>
                  <a:lnTo>
                    <a:pt x="1963616" y="1738169"/>
                  </a:lnTo>
                  <a:lnTo>
                    <a:pt x="1963099" y="1739058"/>
                  </a:lnTo>
                  <a:lnTo>
                    <a:pt x="1962230" y="1739058"/>
                  </a:lnTo>
                  <a:lnTo>
                    <a:pt x="1962309" y="1739185"/>
                  </a:lnTo>
                  <a:lnTo>
                    <a:pt x="1962151" y="1739185"/>
                  </a:lnTo>
                  <a:lnTo>
                    <a:pt x="1961993" y="1739312"/>
                  </a:lnTo>
                  <a:lnTo>
                    <a:pt x="1948431" y="1739312"/>
                  </a:lnTo>
                  <a:lnTo>
                    <a:pt x="1948569" y="1739439"/>
                  </a:lnTo>
                  <a:lnTo>
                    <a:pt x="1953228" y="1739439"/>
                  </a:lnTo>
                  <a:lnTo>
                    <a:pt x="1953386" y="1739820"/>
                  </a:lnTo>
                  <a:lnTo>
                    <a:pt x="1953623" y="1740074"/>
                  </a:lnTo>
                  <a:lnTo>
                    <a:pt x="1953781" y="1740328"/>
                  </a:lnTo>
                  <a:lnTo>
                    <a:pt x="1952557" y="1740328"/>
                  </a:lnTo>
                  <a:lnTo>
                    <a:pt x="1952613" y="1740455"/>
                  </a:lnTo>
                  <a:close/>
                </a:path>
                <a:path w="2360295" h="1867535">
                  <a:moveTo>
                    <a:pt x="1919195" y="1739947"/>
                  </a:moveTo>
                  <a:lnTo>
                    <a:pt x="1921880" y="1739947"/>
                  </a:lnTo>
                  <a:lnTo>
                    <a:pt x="1921011" y="1737153"/>
                  </a:lnTo>
                  <a:lnTo>
                    <a:pt x="1919195" y="1739947"/>
                  </a:lnTo>
                  <a:close/>
                </a:path>
                <a:path w="2360295" h="1867535">
                  <a:moveTo>
                    <a:pt x="1858932" y="1740963"/>
                  </a:moveTo>
                  <a:lnTo>
                    <a:pt x="1860763" y="1740963"/>
                  </a:lnTo>
                  <a:lnTo>
                    <a:pt x="1861861" y="1738677"/>
                  </a:lnTo>
                  <a:lnTo>
                    <a:pt x="1861984" y="1738066"/>
                  </a:lnTo>
                  <a:lnTo>
                    <a:pt x="1860921" y="1737153"/>
                  </a:lnTo>
                  <a:lnTo>
                    <a:pt x="1860210" y="1740709"/>
                  </a:lnTo>
                  <a:lnTo>
                    <a:pt x="1858843" y="1740709"/>
                  </a:lnTo>
                  <a:lnTo>
                    <a:pt x="1858932" y="1740963"/>
                  </a:lnTo>
                  <a:close/>
                </a:path>
                <a:path w="2360295" h="1867535">
                  <a:moveTo>
                    <a:pt x="1839679" y="1737788"/>
                  </a:moveTo>
                  <a:lnTo>
                    <a:pt x="1840047" y="1737591"/>
                  </a:lnTo>
                  <a:lnTo>
                    <a:pt x="1840167" y="1737302"/>
                  </a:lnTo>
                  <a:lnTo>
                    <a:pt x="1840074" y="1737153"/>
                  </a:lnTo>
                  <a:lnTo>
                    <a:pt x="1839679" y="1737788"/>
                  </a:lnTo>
                  <a:close/>
                </a:path>
                <a:path w="2360295" h="1867535">
                  <a:moveTo>
                    <a:pt x="1736413" y="1740455"/>
                  </a:moveTo>
                  <a:lnTo>
                    <a:pt x="1753136" y="1740455"/>
                  </a:lnTo>
                  <a:lnTo>
                    <a:pt x="1752988" y="1739964"/>
                  </a:lnTo>
                  <a:lnTo>
                    <a:pt x="1752899" y="1739820"/>
                  </a:lnTo>
                  <a:lnTo>
                    <a:pt x="1752662" y="1738804"/>
                  </a:lnTo>
                  <a:lnTo>
                    <a:pt x="1752538" y="1737788"/>
                  </a:lnTo>
                  <a:lnTo>
                    <a:pt x="1752425" y="1737153"/>
                  </a:lnTo>
                  <a:lnTo>
                    <a:pt x="1750925" y="1738169"/>
                  </a:lnTo>
                  <a:lnTo>
                    <a:pt x="1747415" y="1738169"/>
                  </a:lnTo>
                  <a:lnTo>
                    <a:pt x="1746898" y="1739058"/>
                  </a:lnTo>
                  <a:lnTo>
                    <a:pt x="1746029" y="1739058"/>
                  </a:lnTo>
                  <a:lnTo>
                    <a:pt x="1746108" y="1739185"/>
                  </a:lnTo>
                  <a:lnTo>
                    <a:pt x="1745950" y="1739185"/>
                  </a:lnTo>
                  <a:lnTo>
                    <a:pt x="1745792" y="1739312"/>
                  </a:lnTo>
                  <a:lnTo>
                    <a:pt x="1732231" y="1739312"/>
                  </a:lnTo>
                  <a:lnTo>
                    <a:pt x="1732369" y="1739439"/>
                  </a:lnTo>
                  <a:lnTo>
                    <a:pt x="1737027" y="1739439"/>
                  </a:lnTo>
                  <a:lnTo>
                    <a:pt x="1737185" y="1739820"/>
                  </a:lnTo>
                  <a:lnTo>
                    <a:pt x="1737422" y="1740074"/>
                  </a:lnTo>
                  <a:lnTo>
                    <a:pt x="1737580" y="1740328"/>
                  </a:lnTo>
                  <a:lnTo>
                    <a:pt x="1736317" y="1740328"/>
                  </a:lnTo>
                  <a:lnTo>
                    <a:pt x="1736413" y="1740455"/>
                  </a:lnTo>
                  <a:close/>
                </a:path>
                <a:path w="2360295" h="1867535">
                  <a:moveTo>
                    <a:pt x="1702915" y="1739947"/>
                  </a:moveTo>
                  <a:lnTo>
                    <a:pt x="1705600" y="1739947"/>
                  </a:lnTo>
                  <a:lnTo>
                    <a:pt x="1704732" y="1737153"/>
                  </a:lnTo>
                  <a:lnTo>
                    <a:pt x="1702915" y="1739947"/>
                  </a:lnTo>
                  <a:close/>
                </a:path>
                <a:path w="2360295" h="1867535">
                  <a:moveTo>
                    <a:pt x="1651827" y="1738423"/>
                  </a:moveTo>
                  <a:lnTo>
                    <a:pt x="1652695" y="1738423"/>
                  </a:lnTo>
                  <a:lnTo>
                    <a:pt x="1653564" y="1737153"/>
                  </a:lnTo>
                  <a:lnTo>
                    <a:pt x="1652458" y="1737153"/>
                  </a:lnTo>
                  <a:lnTo>
                    <a:pt x="1651827" y="1737280"/>
                  </a:lnTo>
                  <a:lnTo>
                    <a:pt x="1651827" y="1738423"/>
                  </a:lnTo>
                  <a:close/>
                </a:path>
                <a:path w="2360295" h="1867535">
                  <a:moveTo>
                    <a:pt x="1564501" y="1738423"/>
                  </a:moveTo>
                  <a:lnTo>
                    <a:pt x="1566310" y="1738423"/>
                  </a:lnTo>
                  <a:lnTo>
                    <a:pt x="1564652" y="1737153"/>
                  </a:lnTo>
                  <a:lnTo>
                    <a:pt x="1564501" y="1738423"/>
                  </a:lnTo>
                  <a:close/>
                </a:path>
                <a:path w="2360295" h="1867535">
                  <a:moveTo>
                    <a:pt x="1521380" y="1740328"/>
                  </a:moveTo>
                  <a:lnTo>
                    <a:pt x="1536935" y="1740328"/>
                  </a:lnTo>
                  <a:lnTo>
                    <a:pt x="1536788" y="1739964"/>
                  </a:lnTo>
                  <a:lnTo>
                    <a:pt x="1536699" y="1739820"/>
                  </a:lnTo>
                  <a:lnTo>
                    <a:pt x="1536462" y="1738677"/>
                  </a:lnTo>
                  <a:lnTo>
                    <a:pt x="1536346" y="1737740"/>
                  </a:lnTo>
                  <a:lnTo>
                    <a:pt x="1536225" y="1737153"/>
                  </a:lnTo>
                  <a:lnTo>
                    <a:pt x="1534725" y="1738169"/>
                  </a:lnTo>
                  <a:lnTo>
                    <a:pt x="1531155" y="1738169"/>
                  </a:lnTo>
                  <a:lnTo>
                    <a:pt x="1530697" y="1738931"/>
                  </a:lnTo>
                  <a:lnTo>
                    <a:pt x="1529829" y="1738931"/>
                  </a:lnTo>
                  <a:lnTo>
                    <a:pt x="1529908" y="1739185"/>
                  </a:lnTo>
                  <a:lnTo>
                    <a:pt x="1517104" y="1739185"/>
                  </a:lnTo>
                  <a:lnTo>
                    <a:pt x="1517781" y="1739439"/>
                  </a:lnTo>
                  <a:lnTo>
                    <a:pt x="1520827" y="1739439"/>
                  </a:lnTo>
                  <a:lnTo>
                    <a:pt x="1520985" y="1739693"/>
                  </a:lnTo>
                  <a:lnTo>
                    <a:pt x="1521228" y="1739964"/>
                  </a:lnTo>
                  <a:lnTo>
                    <a:pt x="1521380" y="1740328"/>
                  </a:lnTo>
                  <a:close/>
                </a:path>
                <a:path w="2360295" h="1867535">
                  <a:moveTo>
                    <a:pt x="2318037" y="1738169"/>
                  </a:moveTo>
                  <a:lnTo>
                    <a:pt x="2319300" y="1738169"/>
                  </a:lnTo>
                  <a:lnTo>
                    <a:pt x="2318827" y="1738042"/>
                  </a:lnTo>
                  <a:lnTo>
                    <a:pt x="2318195" y="1737280"/>
                  </a:lnTo>
                  <a:lnTo>
                    <a:pt x="2318037" y="1738169"/>
                  </a:lnTo>
                  <a:close/>
                </a:path>
                <a:path w="2360295" h="1867535">
                  <a:moveTo>
                    <a:pt x="2085965" y="1739566"/>
                  </a:moveTo>
                  <a:lnTo>
                    <a:pt x="2086518" y="1739566"/>
                  </a:lnTo>
                  <a:lnTo>
                    <a:pt x="2085412" y="1738423"/>
                  </a:lnTo>
                  <a:lnTo>
                    <a:pt x="2085096" y="1738423"/>
                  </a:lnTo>
                  <a:lnTo>
                    <a:pt x="2085728" y="1737661"/>
                  </a:lnTo>
                  <a:lnTo>
                    <a:pt x="2085965" y="1737280"/>
                  </a:lnTo>
                  <a:lnTo>
                    <a:pt x="2084860" y="1737280"/>
                  </a:lnTo>
                  <a:lnTo>
                    <a:pt x="2084228" y="1737407"/>
                  </a:lnTo>
                  <a:lnTo>
                    <a:pt x="2084228" y="1739058"/>
                  </a:lnTo>
                  <a:lnTo>
                    <a:pt x="2083337" y="1739058"/>
                  </a:lnTo>
                  <a:lnTo>
                    <a:pt x="2083438" y="1739439"/>
                  </a:lnTo>
                  <a:lnTo>
                    <a:pt x="2086044" y="1739439"/>
                  </a:lnTo>
                  <a:lnTo>
                    <a:pt x="2085965" y="1739566"/>
                  </a:lnTo>
                  <a:close/>
                </a:path>
                <a:path w="2360295" h="1867535">
                  <a:moveTo>
                    <a:pt x="1996911" y="1738423"/>
                  </a:moveTo>
                  <a:lnTo>
                    <a:pt x="1998711" y="1738423"/>
                  </a:lnTo>
                  <a:lnTo>
                    <a:pt x="1997053" y="1737280"/>
                  </a:lnTo>
                  <a:lnTo>
                    <a:pt x="1996911" y="1738423"/>
                  </a:lnTo>
                  <a:close/>
                </a:path>
                <a:path w="2360295" h="1867535">
                  <a:moveTo>
                    <a:pt x="1869764" y="1739566"/>
                  </a:moveTo>
                  <a:lnTo>
                    <a:pt x="1870317" y="1739566"/>
                  </a:lnTo>
                  <a:lnTo>
                    <a:pt x="1869211" y="1738423"/>
                  </a:lnTo>
                  <a:lnTo>
                    <a:pt x="1868896" y="1738423"/>
                  </a:lnTo>
                  <a:lnTo>
                    <a:pt x="1869527" y="1737661"/>
                  </a:lnTo>
                  <a:lnTo>
                    <a:pt x="1869764" y="1737280"/>
                  </a:lnTo>
                  <a:lnTo>
                    <a:pt x="1868659" y="1737280"/>
                  </a:lnTo>
                  <a:lnTo>
                    <a:pt x="1868027" y="1737407"/>
                  </a:lnTo>
                  <a:lnTo>
                    <a:pt x="1868027" y="1739058"/>
                  </a:lnTo>
                  <a:lnTo>
                    <a:pt x="1867136" y="1739058"/>
                  </a:lnTo>
                  <a:lnTo>
                    <a:pt x="1867238" y="1739439"/>
                  </a:lnTo>
                  <a:lnTo>
                    <a:pt x="1869843" y="1739439"/>
                  </a:lnTo>
                  <a:lnTo>
                    <a:pt x="1869764" y="1739566"/>
                  </a:lnTo>
                  <a:close/>
                </a:path>
                <a:path w="2360295" h="1867535">
                  <a:moveTo>
                    <a:pt x="1780710" y="1738423"/>
                  </a:moveTo>
                  <a:lnTo>
                    <a:pt x="1782510" y="1738423"/>
                  </a:lnTo>
                  <a:lnTo>
                    <a:pt x="1780852" y="1737280"/>
                  </a:lnTo>
                  <a:lnTo>
                    <a:pt x="1780710" y="1738423"/>
                  </a:lnTo>
                  <a:close/>
                </a:path>
                <a:path w="2360295" h="1867535">
                  <a:moveTo>
                    <a:pt x="1474137" y="1738677"/>
                  </a:moveTo>
                  <a:lnTo>
                    <a:pt x="1475976" y="1738677"/>
                  </a:lnTo>
                  <a:lnTo>
                    <a:pt x="1475423" y="1738170"/>
                  </a:lnTo>
                  <a:lnTo>
                    <a:pt x="1475186" y="1737661"/>
                  </a:lnTo>
                  <a:lnTo>
                    <a:pt x="1474950" y="1737280"/>
                  </a:lnTo>
                  <a:lnTo>
                    <a:pt x="1474137" y="1738677"/>
                  </a:lnTo>
                  <a:close/>
                </a:path>
                <a:path w="2360295" h="1867535">
                  <a:moveTo>
                    <a:pt x="1625236" y="1739312"/>
                  </a:moveTo>
                  <a:lnTo>
                    <a:pt x="1626164" y="1739312"/>
                  </a:lnTo>
                  <a:lnTo>
                    <a:pt x="1624150" y="1737302"/>
                  </a:lnTo>
                  <a:lnTo>
                    <a:pt x="1624252" y="1737661"/>
                  </a:lnTo>
                  <a:lnTo>
                    <a:pt x="1625236" y="1739312"/>
                  </a:lnTo>
                  <a:close/>
                </a:path>
                <a:path w="2360295" h="1867535">
                  <a:moveTo>
                    <a:pt x="2322064" y="1739312"/>
                  </a:moveTo>
                  <a:lnTo>
                    <a:pt x="2322538" y="1737534"/>
                  </a:lnTo>
                  <a:lnTo>
                    <a:pt x="2322854" y="1737534"/>
                  </a:lnTo>
                  <a:lnTo>
                    <a:pt x="2323012" y="1737407"/>
                  </a:lnTo>
                  <a:lnTo>
                    <a:pt x="2319590" y="1737407"/>
                  </a:lnTo>
                  <a:lnTo>
                    <a:pt x="2319695" y="1737788"/>
                  </a:lnTo>
                  <a:lnTo>
                    <a:pt x="2319458" y="1738169"/>
                  </a:lnTo>
                  <a:lnTo>
                    <a:pt x="2318037" y="1738169"/>
                  </a:lnTo>
                  <a:lnTo>
                    <a:pt x="2318014" y="1738423"/>
                  </a:lnTo>
                  <a:lnTo>
                    <a:pt x="2321038" y="1738423"/>
                  </a:lnTo>
                  <a:lnTo>
                    <a:pt x="2322064" y="1739312"/>
                  </a:lnTo>
                  <a:close/>
                </a:path>
                <a:path w="2360295" h="1867535">
                  <a:moveTo>
                    <a:pt x="2313260" y="1737788"/>
                  </a:moveTo>
                  <a:lnTo>
                    <a:pt x="2313694" y="1737788"/>
                  </a:lnTo>
                  <a:lnTo>
                    <a:pt x="2313852" y="1737407"/>
                  </a:lnTo>
                  <a:lnTo>
                    <a:pt x="2313260" y="1737788"/>
                  </a:lnTo>
                  <a:close/>
                </a:path>
                <a:path w="2360295" h="1867535">
                  <a:moveTo>
                    <a:pt x="2305353" y="1739271"/>
                  </a:moveTo>
                  <a:lnTo>
                    <a:pt x="2306114" y="1737407"/>
                  </a:lnTo>
                  <a:lnTo>
                    <a:pt x="2304929" y="1738100"/>
                  </a:lnTo>
                  <a:lnTo>
                    <a:pt x="2305055" y="1738536"/>
                  </a:lnTo>
                  <a:lnTo>
                    <a:pt x="2305353" y="1739271"/>
                  </a:lnTo>
                  <a:close/>
                </a:path>
                <a:path w="2360295" h="1867535">
                  <a:moveTo>
                    <a:pt x="2304885" y="1738126"/>
                  </a:moveTo>
                  <a:lnTo>
                    <a:pt x="2306114" y="1737407"/>
                  </a:lnTo>
                  <a:lnTo>
                    <a:pt x="2304587" y="1737407"/>
                  </a:lnTo>
                  <a:lnTo>
                    <a:pt x="2304885" y="1738126"/>
                  </a:lnTo>
                  <a:close/>
                </a:path>
                <a:path w="2360295" h="1867535">
                  <a:moveTo>
                    <a:pt x="2272159" y="1737788"/>
                  </a:moveTo>
                  <a:lnTo>
                    <a:pt x="2272277" y="1737661"/>
                  </a:lnTo>
                  <a:lnTo>
                    <a:pt x="2272397" y="1737407"/>
                  </a:lnTo>
                  <a:lnTo>
                    <a:pt x="2272159" y="1737788"/>
                  </a:lnTo>
                  <a:close/>
                </a:path>
                <a:path w="2360295" h="1867535">
                  <a:moveTo>
                    <a:pt x="2122897" y="1738804"/>
                  </a:moveTo>
                  <a:lnTo>
                    <a:pt x="2124735" y="1738804"/>
                  </a:lnTo>
                  <a:lnTo>
                    <a:pt x="2124178" y="1738162"/>
                  </a:lnTo>
                  <a:lnTo>
                    <a:pt x="2123709" y="1737407"/>
                  </a:lnTo>
                  <a:lnTo>
                    <a:pt x="2122897" y="1738804"/>
                  </a:lnTo>
                  <a:close/>
                </a:path>
                <a:path w="2360295" h="1867535">
                  <a:moveTo>
                    <a:pt x="2096625" y="1739312"/>
                  </a:moveTo>
                  <a:lnTo>
                    <a:pt x="2097257" y="1737915"/>
                  </a:lnTo>
                  <a:lnTo>
                    <a:pt x="2097651" y="1737915"/>
                  </a:lnTo>
                  <a:lnTo>
                    <a:pt x="2097888" y="1737788"/>
                  </a:lnTo>
                  <a:lnTo>
                    <a:pt x="2097809" y="1737407"/>
                  </a:lnTo>
                  <a:lnTo>
                    <a:pt x="2096625" y="1738169"/>
                  </a:lnTo>
                  <a:lnTo>
                    <a:pt x="2095173" y="1738169"/>
                  </a:lnTo>
                  <a:lnTo>
                    <a:pt x="2095046" y="1738423"/>
                  </a:lnTo>
                  <a:lnTo>
                    <a:pt x="2095835" y="1738677"/>
                  </a:lnTo>
                  <a:lnTo>
                    <a:pt x="2096625" y="1739312"/>
                  </a:lnTo>
                  <a:close/>
                </a:path>
                <a:path w="2360295" h="1867535">
                  <a:moveTo>
                    <a:pt x="2089242" y="1739313"/>
                  </a:moveTo>
                  <a:lnTo>
                    <a:pt x="2089992" y="1737407"/>
                  </a:lnTo>
                  <a:lnTo>
                    <a:pt x="2088877" y="1738100"/>
                  </a:lnTo>
                  <a:lnTo>
                    <a:pt x="2088992" y="1738677"/>
                  </a:lnTo>
                  <a:lnTo>
                    <a:pt x="2089242" y="1739313"/>
                  </a:lnTo>
                  <a:close/>
                </a:path>
                <a:path w="2360295" h="1867535">
                  <a:moveTo>
                    <a:pt x="2088778" y="1738162"/>
                  </a:moveTo>
                  <a:lnTo>
                    <a:pt x="2089992" y="1737407"/>
                  </a:lnTo>
                  <a:lnTo>
                    <a:pt x="2088465" y="1737407"/>
                  </a:lnTo>
                  <a:lnTo>
                    <a:pt x="2088778" y="1738162"/>
                  </a:lnTo>
                  <a:close/>
                </a:path>
                <a:path w="2360295" h="1867535">
                  <a:moveTo>
                    <a:pt x="1906696" y="1738804"/>
                  </a:moveTo>
                  <a:lnTo>
                    <a:pt x="1908535" y="1738804"/>
                  </a:lnTo>
                  <a:lnTo>
                    <a:pt x="1907977" y="1738162"/>
                  </a:lnTo>
                  <a:lnTo>
                    <a:pt x="1907508" y="1737407"/>
                  </a:lnTo>
                  <a:lnTo>
                    <a:pt x="1906696" y="1738804"/>
                  </a:lnTo>
                  <a:close/>
                </a:path>
                <a:path w="2360295" h="1867535">
                  <a:moveTo>
                    <a:pt x="1880424" y="1739312"/>
                  </a:moveTo>
                  <a:lnTo>
                    <a:pt x="1881056" y="1737915"/>
                  </a:lnTo>
                  <a:lnTo>
                    <a:pt x="1881451" y="1737915"/>
                  </a:lnTo>
                  <a:lnTo>
                    <a:pt x="1881688" y="1737788"/>
                  </a:lnTo>
                  <a:lnTo>
                    <a:pt x="1881609" y="1737407"/>
                  </a:lnTo>
                  <a:lnTo>
                    <a:pt x="1880424" y="1738169"/>
                  </a:lnTo>
                  <a:lnTo>
                    <a:pt x="1878972" y="1738169"/>
                  </a:lnTo>
                  <a:lnTo>
                    <a:pt x="1878845" y="1738423"/>
                  </a:lnTo>
                  <a:lnTo>
                    <a:pt x="1879635" y="1738677"/>
                  </a:lnTo>
                  <a:lnTo>
                    <a:pt x="1880424" y="1739312"/>
                  </a:lnTo>
                  <a:close/>
                </a:path>
                <a:path w="2360295" h="1867535">
                  <a:moveTo>
                    <a:pt x="1873041" y="1739313"/>
                  </a:moveTo>
                  <a:lnTo>
                    <a:pt x="1873791" y="1737407"/>
                  </a:lnTo>
                  <a:lnTo>
                    <a:pt x="1872676" y="1738100"/>
                  </a:lnTo>
                  <a:lnTo>
                    <a:pt x="1872791" y="1738677"/>
                  </a:lnTo>
                  <a:lnTo>
                    <a:pt x="1873041" y="1739313"/>
                  </a:lnTo>
                  <a:close/>
                </a:path>
                <a:path w="2360295" h="1867535">
                  <a:moveTo>
                    <a:pt x="1872577" y="1738162"/>
                  </a:moveTo>
                  <a:lnTo>
                    <a:pt x="1873791" y="1737407"/>
                  </a:lnTo>
                  <a:lnTo>
                    <a:pt x="1872265" y="1737407"/>
                  </a:lnTo>
                  <a:lnTo>
                    <a:pt x="1872577" y="1738162"/>
                  </a:lnTo>
                  <a:close/>
                </a:path>
                <a:path w="2360295" h="1867535">
                  <a:moveTo>
                    <a:pt x="1690416" y="1738804"/>
                  </a:moveTo>
                  <a:lnTo>
                    <a:pt x="1692255" y="1738804"/>
                  </a:lnTo>
                  <a:lnTo>
                    <a:pt x="1691698" y="1738162"/>
                  </a:lnTo>
                  <a:lnTo>
                    <a:pt x="1691229" y="1737407"/>
                  </a:lnTo>
                  <a:lnTo>
                    <a:pt x="1690416" y="1738804"/>
                  </a:lnTo>
                  <a:close/>
                </a:path>
                <a:path w="2360295" h="1867535">
                  <a:moveTo>
                    <a:pt x="1664816" y="1737788"/>
                  </a:moveTo>
                  <a:lnTo>
                    <a:pt x="1665250" y="1737788"/>
                  </a:lnTo>
                  <a:lnTo>
                    <a:pt x="1665408" y="1737407"/>
                  </a:lnTo>
                  <a:lnTo>
                    <a:pt x="1664816" y="1737788"/>
                  </a:lnTo>
                  <a:close/>
                </a:path>
                <a:path w="2360295" h="1867535">
                  <a:moveTo>
                    <a:pt x="1656830" y="1739271"/>
                  </a:moveTo>
                  <a:lnTo>
                    <a:pt x="1657591" y="1737407"/>
                  </a:lnTo>
                  <a:lnTo>
                    <a:pt x="1656406" y="1738100"/>
                  </a:lnTo>
                  <a:lnTo>
                    <a:pt x="1656532" y="1738536"/>
                  </a:lnTo>
                  <a:lnTo>
                    <a:pt x="1656830" y="1739271"/>
                  </a:lnTo>
                  <a:close/>
                </a:path>
                <a:path w="2360295" h="1867535">
                  <a:moveTo>
                    <a:pt x="1656362" y="1738126"/>
                  </a:moveTo>
                  <a:lnTo>
                    <a:pt x="1657591" y="1737407"/>
                  </a:lnTo>
                  <a:lnTo>
                    <a:pt x="1656064" y="1737407"/>
                  </a:lnTo>
                  <a:lnTo>
                    <a:pt x="1656362" y="1738126"/>
                  </a:lnTo>
                  <a:close/>
                </a:path>
                <a:path w="2360295" h="1867535">
                  <a:moveTo>
                    <a:pt x="1623399" y="1737788"/>
                  </a:moveTo>
                  <a:lnTo>
                    <a:pt x="1623767" y="1737591"/>
                  </a:lnTo>
                  <a:lnTo>
                    <a:pt x="1623874" y="1737407"/>
                  </a:lnTo>
                  <a:lnTo>
                    <a:pt x="1623562" y="1737407"/>
                  </a:lnTo>
                  <a:lnTo>
                    <a:pt x="1623399" y="1737788"/>
                  </a:lnTo>
                  <a:close/>
                </a:path>
                <a:path w="2360295" h="1867535">
                  <a:moveTo>
                    <a:pt x="2273759" y="1739312"/>
                  </a:moveTo>
                  <a:lnTo>
                    <a:pt x="2274687" y="1739312"/>
                  </a:lnTo>
                  <a:lnTo>
                    <a:pt x="2272783" y="1737412"/>
                  </a:lnTo>
                  <a:lnTo>
                    <a:pt x="2272851" y="1737788"/>
                  </a:lnTo>
                  <a:lnTo>
                    <a:pt x="2273759" y="1739312"/>
                  </a:lnTo>
                  <a:close/>
                </a:path>
                <a:path w="2360295" h="1867535">
                  <a:moveTo>
                    <a:pt x="2057697" y="1739439"/>
                  </a:moveTo>
                  <a:lnTo>
                    <a:pt x="2058565" y="1739439"/>
                  </a:lnTo>
                  <a:lnTo>
                    <a:pt x="2056551" y="1737429"/>
                  </a:lnTo>
                  <a:lnTo>
                    <a:pt x="2056670" y="1737788"/>
                  </a:lnTo>
                  <a:lnTo>
                    <a:pt x="2057697" y="1739439"/>
                  </a:lnTo>
                  <a:close/>
                </a:path>
                <a:path w="2360295" h="1867535">
                  <a:moveTo>
                    <a:pt x="1841496" y="1739439"/>
                  </a:moveTo>
                  <a:lnTo>
                    <a:pt x="1842364" y="1739439"/>
                  </a:lnTo>
                  <a:lnTo>
                    <a:pt x="1840350" y="1737429"/>
                  </a:lnTo>
                  <a:lnTo>
                    <a:pt x="1840469" y="1737788"/>
                  </a:lnTo>
                  <a:lnTo>
                    <a:pt x="1841496" y="1739439"/>
                  </a:lnTo>
                  <a:close/>
                </a:path>
                <a:path w="2360295" h="1867535">
                  <a:moveTo>
                    <a:pt x="2350964" y="1738042"/>
                  </a:moveTo>
                  <a:lnTo>
                    <a:pt x="2351103" y="1737487"/>
                  </a:lnTo>
                  <a:lnTo>
                    <a:pt x="2350728" y="1737788"/>
                  </a:lnTo>
                  <a:lnTo>
                    <a:pt x="2350096" y="1737788"/>
                  </a:lnTo>
                  <a:lnTo>
                    <a:pt x="2350964" y="1738042"/>
                  </a:lnTo>
                  <a:close/>
                </a:path>
                <a:path w="2360295" h="1867535">
                  <a:moveTo>
                    <a:pt x="1622616" y="1740074"/>
                  </a:moveTo>
                  <a:lnTo>
                    <a:pt x="1625374" y="1740074"/>
                  </a:lnTo>
                  <a:lnTo>
                    <a:pt x="1623929" y="1737505"/>
                  </a:lnTo>
                  <a:lnTo>
                    <a:pt x="1622616" y="1740074"/>
                  </a:lnTo>
                  <a:close/>
                </a:path>
                <a:path w="2360295" h="1867535">
                  <a:moveTo>
                    <a:pt x="2296559" y="1738169"/>
                  </a:moveTo>
                  <a:lnTo>
                    <a:pt x="2296492" y="1737523"/>
                  </a:lnTo>
                  <a:lnTo>
                    <a:pt x="2295885" y="1737566"/>
                  </a:lnTo>
                  <a:lnTo>
                    <a:pt x="2295998" y="1737740"/>
                  </a:lnTo>
                  <a:lnTo>
                    <a:pt x="2296559" y="1738169"/>
                  </a:lnTo>
                  <a:close/>
                </a:path>
                <a:path w="2360295" h="1867535">
                  <a:moveTo>
                    <a:pt x="2080279" y="1738169"/>
                  </a:moveTo>
                  <a:lnTo>
                    <a:pt x="2080212" y="1737523"/>
                  </a:lnTo>
                  <a:lnTo>
                    <a:pt x="2079606" y="1737566"/>
                  </a:lnTo>
                  <a:lnTo>
                    <a:pt x="2079718" y="1737740"/>
                  </a:lnTo>
                  <a:lnTo>
                    <a:pt x="2080279" y="1738169"/>
                  </a:lnTo>
                  <a:close/>
                </a:path>
                <a:path w="2360295" h="1867535">
                  <a:moveTo>
                    <a:pt x="1864079" y="1738169"/>
                  </a:moveTo>
                  <a:lnTo>
                    <a:pt x="1864012" y="1737523"/>
                  </a:lnTo>
                  <a:lnTo>
                    <a:pt x="1863405" y="1737566"/>
                  </a:lnTo>
                  <a:lnTo>
                    <a:pt x="1863517" y="1737740"/>
                  </a:lnTo>
                  <a:lnTo>
                    <a:pt x="1864079" y="1738169"/>
                  </a:lnTo>
                  <a:close/>
                </a:path>
                <a:path w="2360295" h="1867535">
                  <a:moveTo>
                    <a:pt x="1647799" y="1738169"/>
                  </a:moveTo>
                  <a:lnTo>
                    <a:pt x="1647732" y="1737523"/>
                  </a:lnTo>
                  <a:lnTo>
                    <a:pt x="1647125" y="1737566"/>
                  </a:lnTo>
                  <a:lnTo>
                    <a:pt x="1647238" y="1737740"/>
                  </a:lnTo>
                  <a:lnTo>
                    <a:pt x="1647799" y="1738169"/>
                  </a:lnTo>
                  <a:close/>
                </a:path>
                <a:path w="2360295" h="1867535">
                  <a:moveTo>
                    <a:pt x="2253130" y="1741090"/>
                  </a:moveTo>
                  <a:lnTo>
                    <a:pt x="2254551" y="1737534"/>
                  </a:lnTo>
                  <a:lnTo>
                    <a:pt x="2250038" y="1737534"/>
                  </a:lnTo>
                  <a:lnTo>
                    <a:pt x="2250111" y="1738042"/>
                  </a:lnTo>
                  <a:lnTo>
                    <a:pt x="2250840" y="1738042"/>
                  </a:lnTo>
                  <a:lnTo>
                    <a:pt x="2251109" y="1738259"/>
                  </a:lnTo>
                  <a:lnTo>
                    <a:pt x="2253130" y="1741090"/>
                  </a:lnTo>
                  <a:close/>
                </a:path>
                <a:path w="2360295" h="1867535">
                  <a:moveTo>
                    <a:pt x="2231003" y="1740836"/>
                  </a:moveTo>
                  <a:lnTo>
                    <a:pt x="2231810" y="1740836"/>
                  </a:lnTo>
                  <a:lnTo>
                    <a:pt x="2231448" y="1739566"/>
                  </a:lnTo>
                  <a:lnTo>
                    <a:pt x="2230704" y="1737534"/>
                  </a:lnTo>
                  <a:lnTo>
                    <a:pt x="2230006" y="1737534"/>
                  </a:lnTo>
                  <a:lnTo>
                    <a:pt x="2229757" y="1738804"/>
                  </a:lnTo>
                  <a:lnTo>
                    <a:pt x="2218307" y="1738804"/>
                  </a:lnTo>
                  <a:lnTo>
                    <a:pt x="2217833" y="1738931"/>
                  </a:lnTo>
                  <a:lnTo>
                    <a:pt x="2217360" y="1738931"/>
                  </a:lnTo>
                  <a:lnTo>
                    <a:pt x="2216886" y="1739058"/>
                  </a:lnTo>
                  <a:lnTo>
                    <a:pt x="2212949" y="1739058"/>
                  </a:lnTo>
                  <a:lnTo>
                    <a:pt x="2212859" y="1739820"/>
                  </a:lnTo>
                  <a:lnTo>
                    <a:pt x="2212661" y="1739947"/>
                  </a:lnTo>
                  <a:lnTo>
                    <a:pt x="2229283" y="1739947"/>
                  </a:lnTo>
                  <a:lnTo>
                    <a:pt x="2231003" y="1740836"/>
                  </a:lnTo>
                  <a:close/>
                </a:path>
                <a:path w="2360295" h="1867535">
                  <a:moveTo>
                    <a:pt x="2056294" y="1737566"/>
                  </a:moveTo>
                  <a:close/>
                </a:path>
                <a:path w="2360295" h="1867535">
                  <a:moveTo>
                    <a:pt x="1840093" y="1737566"/>
                  </a:moveTo>
                  <a:close/>
                </a:path>
                <a:path w="2360295" h="1867535">
                  <a:moveTo>
                    <a:pt x="1604607" y="1741090"/>
                  </a:moveTo>
                  <a:lnTo>
                    <a:pt x="1606028" y="1737534"/>
                  </a:lnTo>
                  <a:lnTo>
                    <a:pt x="1601515" y="1737534"/>
                  </a:lnTo>
                  <a:lnTo>
                    <a:pt x="1601588" y="1738042"/>
                  </a:lnTo>
                  <a:lnTo>
                    <a:pt x="1602317" y="1738042"/>
                  </a:lnTo>
                  <a:lnTo>
                    <a:pt x="1602586" y="1738259"/>
                  </a:lnTo>
                  <a:lnTo>
                    <a:pt x="1604607" y="1741090"/>
                  </a:lnTo>
                  <a:close/>
                </a:path>
                <a:path w="2360295" h="1867535">
                  <a:moveTo>
                    <a:pt x="1582480" y="1740836"/>
                  </a:moveTo>
                  <a:lnTo>
                    <a:pt x="1583287" y="1740836"/>
                  </a:lnTo>
                  <a:lnTo>
                    <a:pt x="1582925" y="1739566"/>
                  </a:lnTo>
                  <a:lnTo>
                    <a:pt x="1582181" y="1737534"/>
                  </a:lnTo>
                  <a:lnTo>
                    <a:pt x="1581483" y="1737534"/>
                  </a:lnTo>
                  <a:lnTo>
                    <a:pt x="1581234" y="1738804"/>
                  </a:lnTo>
                  <a:lnTo>
                    <a:pt x="1569784" y="1738804"/>
                  </a:lnTo>
                  <a:lnTo>
                    <a:pt x="1569310" y="1738931"/>
                  </a:lnTo>
                  <a:lnTo>
                    <a:pt x="1568837" y="1738931"/>
                  </a:lnTo>
                  <a:lnTo>
                    <a:pt x="1568363" y="1739058"/>
                  </a:lnTo>
                  <a:lnTo>
                    <a:pt x="1564426" y="1739058"/>
                  </a:lnTo>
                  <a:lnTo>
                    <a:pt x="1564336" y="1739820"/>
                  </a:lnTo>
                  <a:lnTo>
                    <a:pt x="1564138" y="1739947"/>
                  </a:lnTo>
                  <a:lnTo>
                    <a:pt x="1580760" y="1739947"/>
                  </a:lnTo>
                  <a:lnTo>
                    <a:pt x="1582480" y="1740836"/>
                  </a:lnTo>
                  <a:close/>
                </a:path>
                <a:path w="2360295" h="1867535">
                  <a:moveTo>
                    <a:pt x="1475941" y="1738169"/>
                  </a:moveTo>
                  <a:lnTo>
                    <a:pt x="1476607" y="1738169"/>
                  </a:lnTo>
                  <a:lnTo>
                    <a:pt x="1475897" y="1737534"/>
                  </a:lnTo>
                  <a:lnTo>
                    <a:pt x="1475941" y="1738169"/>
                  </a:lnTo>
                  <a:close/>
                </a:path>
                <a:path w="2360295" h="1867535">
                  <a:moveTo>
                    <a:pt x="2055034" y="1740074"/>
                  </a:moveTo>
                  <a:lnTo>
                    <a:pt x="2057776" y="1740074"/>
                  </a:lnTo>
                  <a:lnTo>
                    <a:pt x="2056294" y="1737566"/>
                  </a:lnTo>
                  <a:lnTo>
                    <a:pt x="2056175" y="1737740"/>
                  </a:lnTo>
                  <a:lnTo>
                    <a:pt x="2055034" y="1740074"/>
                  </a:lnTo>
                  <a:close/>
                </a:path>
                <a:path w="2360295" h="1867535">
                  <a:moveTo>
                    <a:pt x="1838834" y="1740074"/>
                  </a:moveTo>
                  <a:lnTo>
                    <a:pt x="1841575" y="1740074"/>
                  </a:lnTo>
                  <a:lnTo>
                    <a:pt x="1840093" y="1737566"/>
                  </a:lnTo>
                  <a:lnTo>
                    <a:pt x="1839974" y="1737740"/>
                  </a:lnTo>
                  <a:lnTo>
                    <a:pt x="1838834" y="1740074"/>
                  </a:lnTo>
                  <a:close/>
                </a:path>
                <a:path w="2360295" h="1867535">
                  <a:moveTo>
                    <a:pt x="2271139" y="1740074"/>
                  </a:moveTo>
                  <a:lnTo>
                    <a:pt x="2273897" y="1740074"/>
                  </a:lnTo>
                  <a:lnTo>
                    <a:pt x="2272497" y="1737585"/>
                  </a:lnTo>
                  <a:lnTo>
                    <a:pt x="2272240" y="1737740"/>
                  </a:lnTo>
                  <a:lnTo>
                    <a:pt x="2271139" y="1740074"/>
                  </a:lnTo>
                  <a:close/>
                </a:path>
                <a:path w="2360295" h="1867535">
                  <a:moveTo>
                    <a:pt x="2346542" y="1738042"/>
                  </a:moveTo>
                  <a:lnTo>
                    <a:pt x="2346858" y="1737661"/>
                  </a:lnTo>
                  <a:lnTo>
                    <a:pt x="2346463" y="1737915"/>
                  </a:lnTo>
                  <a:lnTo>
                    <a:pt x="2346542" y="1738042"/>
                  </a:lnTo>
                  <a:close/>
                </a:path>
                <a:path w="2360295" h="1867535">
                  <a:moveTo>
                    <a:pt x="2345990" y="1738677"/>
                  </a:moveTo>
                  <a:lnTo>
                    <a:pt x="2346363" y="1738259"/>
                  </a:lnTo>
                  <a:lnTo>
                    <a:pt x="2346463" y="1737915"/>
                  </a:lnTo>
                  <a:lnTo>
                    <a:pt x="2346858" y="1737661"/>
                  </a:lnTo>
                  <a:lnTo>
                    <a:pt x="2344468" y="1737661"/>
                  </a:lnTo>
                  <a:lnTo>
                    <a:pt x="2344174" y="1737788"/>
                  </a:lnTo>
                  <a:lnTo>
                    <a:pt x="2342397" y="1737788"/>
                  </a:lnTo>
                  <a:lnTo>
                    <a:pt x="2342358" y="1737915"/>
                  </a:lnTo>
                  <a:lnTo>
                    <a:pt x="2342200" y="1737915"/>
                  </a:lnTo>
                  <a:lnTo>
                    <a:pt x="2341489" y="1738042"/>
                  </a:lnTo>
                  <a:lnTo>
                    <a:pt x="2334856" y="1738042"/>
                  </a:lnTo>
                  <a:lnTo>
                    <a:pt x="2335251" y="1738170"/>
                  </a:lnTo>
                  <a:lnTo>
                    <a:pt x="2335567" y="1738423"/>
                  </a:lnTo>
                  <a:lnTo>
                    <a:pt x="2345437" y="1738423"/>
                  </a:lnTo>
                  <a:lnTo>
                    <a:pt x="2345990" y="1738677"/>
                  </a:lnTo>
                  <a:close/>
                </a:path>
                <a:path w="2360295" h="1867535">
                  <a:moveTo>
                    <a:pt x="2122485" y="1739439"/>
                  </a:moveTo>
                  <a:lnTo>
                    <a:pt x="2127815" y="1739439"/>
                  </a:lnTo>
                  <a:lnTo>
                    <a:pt x="2126473" y="1739058"/>
                  </a:lnTo>
                  <a:lnTo>
                    <a:pt x="2124656" y="1737661"/>
                  </a:lnTo>
                  <a:lnTo>
                    <a:pt x="2124735" y="1738804"/>
                  </a:lnTo>
                  <a:lnTo>
                    <a:pt x="2122897" y="1738804"/>
                  </a:lnTo>
                  <a:lnTo>
                    <a:pt x="2122761" y="1739058"/>
                  </a:lnTo>
                  <a:lnTo>
                    <a:pt x="2122485" y="1739439"/>
                  </a:lnTo>
                  <a:close/>
                </a:path>
                <a:path w="2360295" h="1867535">
                  <a:moveTo>
                    <a:pt x="2037008" y="1741090"/>
                  </a:moveTo>
                  <a:lnTo>
                    <a:pt x="2038430" y="1737661"/>
                  </a:lnTo>
                  <a:lnTo>
                    <a:pt x="2033935" y="1737661"/>
                  </a:lnTo>
                  <a:lnTo>
                    <a:pt x="2034008" y="1738169"/>
                  </a:lnTo>
                  <a:lnTo>
                    <a:pt x="2034718" y="1738169"/>
                  </a:lnTo>
                  <a:lnTo>
                    <a:pt x="2035034" y="1738423"/>
                  </a:lnTo>
                  <a:lnTo>
                    <a:pt x="2037008" y="1741090"/>
                  </a:lnTo>
                  <a:close/>
                </a:path>
                <a:path w="2360295" h="1867535">
                  <a:moveTo>
                    <a:pt x="2014881" y="1740963"/>
                  </a:moveTo>
                  <a:lnTo>
                    <a:pt x="2015688" y="1740963"/>
                  </a:lnTo>
                  <a:lnTo>
                    <a:pt x="2015372" y="1739693"/>
                  </a:lnTo>
                  <a:lnTo>
                    <a:pt x="2015135" y="1739185"/>
                  </a:lnTo>
                  <a:lnTo>
                    <a:pt x="2014583" y="1737661"/>
                  </a:lnTo>
                  <a:lnTo>
                    <a:pt x="2013884" y="1737661"/>
                  </a:lnTo>
                  <a:lnTo>
                    <a:pt x="2013635" y="1738931"/>
                  </a:lnTo>
                  <a:lnTo>
                    <a:pt x="2002185" y="1738931"/>
                  </a:lnTo>
                  <a:lnTo>
                    <a:pt x="2001712" y="1739058"/>
                  </a:lnTo>
                  <a:lnTo>
                    <a:pt x="1996832" y="1739058"/>
                  </a:lnTo>
                  <a:lnTo>
                    <a:pt x="1996737" y="1739820"/>
                  </a:lnTo>
                  <a:lnTo>
                    <a:pt x="1996421" y="1740074"/>
                  </a:lnTo>
                  <a:lnTo>
                    <a:pt x="2013161" y="1740074"/>
                  </a:lnTo>
                  <a:lnTo>
                    <a:pt x="2014881" y="1740963"/>
                  </a:lnTo>
                  <a:close/>
                </a:path>
                <a:path w="2360295" h="1867535">
                  <a:moveTo>
                    <a:pt x="1908491" y="1738169"/>
                  </a:moveTo>
                  <a:lnTo>
                    <a:pt x="1909087" y="1738169"/>
                  </a:lnTo>
                  <a:lnTo>
                    <a:pt x="1908456" y="1737661"/>
                  </a:lnTo>
                  <a:lnTo>
                    <a:pt x="1908491" y="1738169"/>
                  </a:lnTo>
                  <a:close/>
                </a:path>
                <a:path w="2360295" h="1867535">
                  <a:moveTo>
                    <a:pt x="1820808" y="1741090"/>
                  </a:moveTo>
                  <a:lnTo>
                    <a:pt x="1822229" y="1737661"/>
                  </a:lnTo>
                  <a:lnTo>
                    <a:pt x="1817734" y="1737661"/>
                  </a:lnTo>
                  <a:lnTo>
                    <a:pt x="1817807" y="1738169"/>
                  </a:lnTo>
                  <a:lnTo>
                    <a:pt x="1818518" y="1738169"/>
                  </a:lnTo>
                  <a:lnTo>
                    <a:pt x="1818834" y="1738423"/>
                  </a:lnTo>
                  <a:lnTo>
                    <a:pt x="1820808" y="1741090"/>
                  </a:lnTo>
                  <a:close/>
                </a:path>
                <a:path w="2360295" h="1867535">
                  <a:moveTo>
                    <a:pt x="1798680" y="1740963"/>
                  </a:moveTo>
                  <a:lnTo>
                    <a:pt x="1799488" y="1740963"/>
                  </a:lnTo>
                  <a:lnTo>
                    <a:pt x="1799172" y="1739693"/>
                  </a:lnTo>
                  <a:lnTo>
                    <a:pt x="1798935" y="1739185"/>
                  </a:lnTo>
                  <a:lnTo>
                    <a:pt x="1798382" y="1737661"/>
                  </a:lnTo>
                  <a:lnTo>
                    <a:pt x="1797684" y="1737661"/>
                  </a:lnTo>
                  <a:lnTo>
                    <a:pt x="1797434" y="1738931"/>
                  </a:lnTo>
                  <a:lnTo>
                    <a:pt x="1785985" y="1738931"/>
                  </a:lnTo>
                  <a:lnTo>
                    <a:pt x="1785511" y="1739058"/>
                  </a:lnTo>
                  <a:lnTo>
                    <a:pt x="1780631" y="1739058"/>
                  </a:lnTo>
                  <a:lnTo>
                    <a:pt x="1780536" y="1739820"/>
                  </a:lnTo>
                  <a:lnTo>
                    <a:pt x="1780220" y="1740074"/>
                  </a:lnTo>
                  <a:lnTo>
                    <a:pt x="1796961" y="1740074"/>
                  </a:lnTo>
                  <a:lnTo>
                    <a:pt x="1798680" y="1740963"/>
                  </a:lnTo>
                  <a:close/>
                </a:path>
                <a:path w="2360295" h="1867535">
                  <a:moveTo>
                    <a:pt x="1690005" y="1739439"/>
                  </a:moveTo>
                  <a:lnTo>
                    <a:pt x="1695335" y="1739439"/>
                  </a:lnTo>
                  <a:lnTo>
                    <a:pt x="1693992" y="1739058"/>
                  </a:lnTo>
                  <a:lnTo>
                    <a:pt x="1692176" y="1737661"/>
                  </a:lnTo>
                  <a:lnTo>
                    <a:pt x="1692255" y="1738804"/>
                  </a:lnTo>
                  <a:lnTo>
                    <a:pt x="1690416" y="1738804"/>
                  </a:lnTo>
                  <a:lnTo>
                    <a:pt x="1690281" y="1739058"/>
                  </a:lnTo>
                  <a:lnTo>
                    <a:pt x="1690005" y="1739439"/>
                  </a:lnTo>
                  <a:close/>
                </a:path>
                <a:path w="2360295" h="1867535">
                  <a:moveTo>
                    <a:pt x="1501410" y="1739312"/>
                  </a:moveTo>
                  <a:lnTo>
                    <a:pt x="1503534" y="1739312"/>
                  </a:lnTo>
                  <a:lnTo>
                    <a:pt x="1501718" y="1737661"/>
                  </a:lnTo>
                  <a:lnTo>
                    <a:pt x="1501410" y="1739312"/>
                  </a:lnTo>
                  <a:close/>
                </a:path>
                <a:path w="2360295" h="1867535">
                  <a:moveTo>
                    <a:pt x="1484017" y="1739820"/>
                  </a:moveTo>
                  <a:lnTo>
                    <a:pt x="1486636" y="1739820"/>
                  </a:lnTo>
                  <a:lnTo>
                    <a:pt x="1485136" y="1737661"/>
                  </a:lnTo>
                  <a:lnTo>
                    <a:pt x="1484017" y="1739820"/>
                  </a:lnTo>
                  <a:close/>
                </a:path>
                <a:path w="2360295" h="1867535">
                  <a:moveTo>
                    <a:pt x="2312668" y="1739185"/>
                  </a:moveTo>
                  <a:lnTo>
                    <a:pt x="2313299" y="1737788"/>
                  </a:lnTo>
                  <a:lnTo>
                    <a:pt x="2312668" y="1738169"/>
                  </a:lnTo>
                  <a:lnTo>
                    <a:pt x="2311216" y="1738169"/>
                  </a:lnTo>
                  <a:lnTo>
                    <a:pt x="2311088" y="1738423"/>
                  </a:lnTo>
                  <a:lnTo>
                    <a:pt x="2311878" y="1738677"/>
                  </a:lnTo>
                  <a:lnTo>
                    <a:pt x="2312668" y="1739185"/>
                  </a:lnTo>
                  <a:close/>
                </a:path>
                <a:path w="2360295" h="1867535">
                  <a:moveTo>
                    <a:pt x="2273910" y="1739566"/>
                  </a:moveTo>
                  <a:lnTo>
                    <a:pt x="2278082" y="1739566"/>
                  </a:lnTo>
                  <a:lnTo>
                    <a:pt x="2276740" y="1737788"/>
                  </a:lnTo>
                  <a:lnTo>
                    <a:pt x="2275161" y="1739058"/>
                  </a:lnTo>
                  <a:lnTo>
                    <a:pt x="2274687" y="1739312"/>
                  </a:lnTo>
                  <a:lnTo>
                    <a:pt x="2273759" y="1739312"/>
                  </a:lnTo>
                  <a:lnTo>
                    <a:pt x="2273910" y="1739566"/>
                  </a:lnTo>
                  <a:close/>
                </a:path>
                <a:path w="2360295" h="1867535">
                  <a:moveTo>
                    <a:pt x="2232758" y="1739185"/>
                  </a:moveTo>
                  <a:lnTo>
                    <a:pt x="2233794" y="1738296"/>
                  </a:lnTo>
                  <a:lnTo>
                    <a:pt x="2234021" y="1737915"/>
                  </a:lnTo>
                  <a:lnTo>
                    <a:pt x="2233863" y="1737788"/>
                  </a:lnTo>
                  <a:lnTo>
                    <a:pt x="2232837" y="1738423"/>
                  </a:lnTo>
                  <a:lnTo>
                    <a:pt x="2232758" y="1738550"/>
                  </a:lnTo>
                  <a:lnTo>
                    <a:pt x="2232758" y="1739185"/>
                  </a:lnTo>
                  <a:close/>
                </a:path>
                <a:path w="2360295" h="1867535">
                  <a:moveTo>
                    <a:pt x="2217675" y="1738677"/>
                  </a:moveTo>
                  <a:lnTo>
                    <a:pt x="2219176" y="1738677"/>
                  </a:lnTo>
                  <a:lnTo>
                    <a:pt x="2217912" y="1737788"/>
                  </a:lnTo>
                  <a:lnTo>
                    <a:pt x="2217754" y="1737788"/>
                  </a:lnTo>
                  <a:lnTo>
                    <a:pt x="2217439" y="1738042"/>
                  </a:lnTo>
                  <a:lnTo>
                    <a:pt x="2217175" y="1738148"/>
                  </a:lnTo>
                  <a:lnTo>
                    <a:pt x="2217281" y="1738423"/>
                  </a:lnTo>
                  <a:lnTo>
                    <a:pt x="2217360" y="1738550"/>
                  </a:lnTo>
                  <a:lnTo>
                    <a:pt x="2217675" y="1738677"/>
                  </a:lnTo>
                  <a:close/>
                </a:path>
                <a:path w="2360295" h="1867535">
                  <a:moveTo>
                    <a:pt x="2212949" y="1739058"/>
                  </a:moveTo>
                  <a:lnTo>
                    <a:pt x="2216886" y="1739058"/>
                  </a:lnTo>
                  <a:lnTo>
                    <a:pt x="2215780" y="1737788"/>
                  </a:lnTo>
                  <a:lnTo>
                    <a:pt x="2214833" y="1738423"/>
                  </a:lnTo>
                  <a:lnTo>
                    <a:pt x="2213024" y="1738423"/>
                  </a:lnTo>
                  <a:lnTo>
                    <a:pt x="2212949" y="1739058"/>
                  </a:lnTo>
                  <a:close/>
                </a:path>
                <a:path w="2360295" h="1867535">
                  <a:moveTo>
                    <a:pt x="2150170" y="1739439"/>
                  </a:moveTo>
                  <a:lnTo>
                    <a:pt x="2152294" y="1739439"/>
                  </a:lnTo>
                  <a:lnTo>
                    <a:pt x="2150478" y="1737788"/>
                  </a:lnTo>
                  <a:lnTo>
                    <a:pt x="2150170" y="1739439"/>
                  </a:lnTo>
                  <a:close/>
                </a:path>
                <a:path w="2360295" h="1867535">
                  <a:moveTo>
                    <a:pt x="2132728" y="1739947"/>
                  </a:moveTo>
                  <a:lnTo>
                    <a:pt x="2135395" y="1739947"/>
                  </a:lnTo>
                  <a:lnTo>
                    <a:pt x="2134707" y="1738840"/>
                  </a:lnTo>
                  <a:lnTo>
                    <a:pt x="2133895" y="1737788"/>
                  </a:lnTo>
                  <a:lnTo>
                    <a:pt x="2132728" y="1739947"/>
                  </a:lnTo>
                  <a:close/>
                </a:path>
                <a:path w="2360295" h="1867535">
                  <a:moveTo>
                    <a:pt x="2016636" y="1739312"/>
                  </a:moveTo>
                  <a:lnTo>
                    <a:pt x="2017728" y="1738259"/>
                  </a:lnTo>
                  <a:lnTo>
                    <a:pt x="2017851" y="1737964"/>
                  </a:lnTo>
                  <a:lnTo>
                    <a:pt x="2017741" y="1737788"/>
                  </a:lnTo>
                  <a:lnTo>
                    <a:pt x="2016557" y="1738677"/>
                  </a:lnTo>
                  <a:lnTo>
                    <a:pt x="2016636" y="1739312"/>
                  </a:lnTo>
                  <a:close/>
                </a:path>
                <a:path w="2360295" h="1867535">
                  <a:moveTo>
                    <a:pt x="2001238" y="1738677"/>
                  </a:moveTo>
                  <a:lnTo>
                    <a:pt x="2003054" y="1738677"/>
                  </a:lnTo>
                  <a:lnTo>
                    <a:pt x="2001791" y="1737915"/>
                  </a:lnTo>
                  <a:lnTo>
                    <a:pt x="2001633" y="1737788"/>
                  </a:lnTo>
                  <a:lnTo>
                    <a:pt x="2001317" y="1738169"/>
                  </a:lnTo>
                  <a:lnTo>
                    <a:pt x="2001001" y="1738169"/>
                  </a:lnTo>
                  <a:lnTo>
                    <a:pt x="2001159" y="1738550"/>
                  </a:lnTo>
                  <a:lnTo>
                    <a:pt x="2001238" y="1738677"/>
                  </a:lnTo>
                  <a:close/>
                </a:path>
                <a:path w="2360295" h="1867535">
                  <a:moveTo>
                    <a:pt x="1996832" y="1739058"/>
                  </a:moveTo>
                  <a:lnTo>
                    <a:pt x="2000764" y="1739058"/>
                  </a:lnTo>
                  <a:lnTo>
                    <a:pt x="2000369" y="1738677"/>
                  </a:lnTo>
                  <a:lnTo>
                    <a:pt x="1999659" y="1737788"/>
                  </a:lnTo>
                  <a:lnTo>
                    <a:pt x="1999580" y="1737915"/>
                  </a:lnTo>
                  <a:lnTo>
                    <a:pt x="1998711" y="1738423"/>
                  </a:lnTo>
                  <a:lnTo>
                    <a:pt x="1996911" y="1738423"/>
                  </a:lnTo>
                  <a:lnTo>
                    <a:pt x="1996832" y="1739058"/>
                  </a:lnTo>
                  <a:close/>
                </a:path>
                <a:path w="2360295" h="1867535">
                  <a:moveTo>
                    <a:pt x="1933969" y="1739439"/>
                  </a:moveTo>
                  <a:lnTo>
                    <a:pt x="1936093" y="1739439"/>
                  </a:lnTo>
                  <a:lnTo>
                    <a:pt x="1934277" y="1737788"/>
                  </a:lnTo>
                  <a:lnTo>
                    <a:pt x="1933969" y="1739439"/>
                  </a:lnTo>
                  <a:close/>
                </a:path>
                <a:path w="2360295" h="1867535">
                  <a:moveTo>
                    <a:pt x="1916527" y="1739947"/>
                  </a:moveTo>
                  <a:lnTo>
                    <a:pt x="1919195" y="1739947"/>
                  </a:lnTo>
                  <a:lnTo>
                    <a:pt x="1918506" y="1738840"/>
                  </a:lnTo>
                  <a:lnTo>
                    <a:pt x="1917695" y="1737788"/>
                  </a:lnTo>
                  <a:lnTo>
                    <a:pt x="1916527" y="1739947"/>
                  </a:lnTo>
                  <a:close/>
                </a:path>
                <a:path w="2360295" h="1867535">
                  <a:moveTo>
                    <a:pt x="1800435" y="1739312"/>
                  </a:moveTo>
                  <a:lnTo>
                    <a:pt x="1801527" y="1738259"/>
                  </a:lnTo>
                  <a:lnTo>
                    <a:pt x="1801650" y="1737964"/>
                  </a:lnTo>
                  <a:lnTo>
                    <a:pt x="1801541" y="1737788"/>
                  </a:lnTo>
                  <a:lnTo>
                    <a:pt x="1800356" y="1738677"/>
                  </a:lnTo>
                  <a:lnTo>
                    <a:pt x="1800435" y="1739312"/>
                  </a:lnTo>
                  <a:close/>
                </a:path>
                <a:path w="2360295" h="1867535">
                  <a:moveTo>
                    <a:pt x="1785037" y="1738677"/>
                  </a:moveTo>
                  <a:lnTo>
                    <a:pt x="1786853" y="1738677"/>
                  </a:lnTo>
                  <a:lnTo>
                    <a:pt x="1785590" y="1737915"/>
                  </a:lnTo>
                  <a:lnTo>
                    <a:pt x="1785432" y="1737788"/>
                  </a:lnTo>
                  <a:lnTo>
                    <a:pt x="1785116" y="1738169"/>
                  </a:lnTo>
                  <a:lnTo>
                    <a:pt x="1784800" y="1738169"/>
                  </a:lnTo>
                  <a:lnTo>
                    <a:pt x="1784958" y="1738550"/>
                  </a:lnTo>
                  <a:lnTo>
                    <a:pt x="1785037" y="1738677"/>
                  </a:lnTo>
                  <a:close/>
                </a:path>
                <a:path w="2360295" h="1867535">
                  <a:moveTo>
                    <a:pt x="1780631" y="1739058"/>
                  </a:moveTo>
                  <a:lnTo>
                    <a:pt x="1784563" y="1739058"/>
                  </a:lnTo>
                  <a:lnTo>
                    <a:pt x="1784169" y="1738677"/>
                  </a:lnTo>
                  <a:lnTo>
                    <a:pt x="1783458" y="1737788"/>
                  </a:lnTo>
                  <a:lnTo>
                    <a:pt x="1783379" y="1737915"/>
                  </a:lnTo>
                  <a:lnTo>
                    <a:pt x="1782510" y="1738423"/>
                  </a:lnTo>
                  <a:lnTo>
                    <a:pt x="1780710" y="1738423"/>
                  </a:lnTo>
                  <a:lnTo>
                    <a:pt x="1780631" y="1739058"/>
                  </a:lnTo>
                  <a:close/>
                </a:path>
                <a:path w="2360295" h="1867535">
                  <a:moveTo>
                    <a:pt x="1717689" y="1739439"/>
                  </a:moveTo>
                  <a:lnTo>
                    <a:pt x="1719813" y="1739439"/>
                  </a:lnTo>
                  <a:lnTo>
                    <a:pt x="1717997" y="1737788"/>
                  </a:lnTo>
                  <a:lnTo>
                    <a:pt x="1717689" y="1739439"/>
                  </a:lnTo>
                  <a:close/>
                </a:path>
                <a:path w="2360295" h="1867535">
                  <a:moveTo>
                    <a:pt x="1700248" y="1739947"/>
                  </a:moveTo>
                  <a:lnTo>
                    <a:pt x="1702915" y="1739947"/>
                  </a:lnTo>
                  <a:lnTo>
                    <a:pt x="1702227" y="1738840"/>
                  </a:lnTo>
                  <a:lnTo>
                    <a:pt x="1701415" y="1737788"/>
                  </a:lnTo>
                  <a:lnTo>
                    <a:pt x="1700248" y="1739947"/>
                  </a:lnTo>
                  <a:close/>
                </a:path>
                <a:path w="2360295" h="1867535">
                  <a:moveTo>
                    <a:pt x="1664224" y="1739185"/>
                  </a:moveTo>
                  <a:lnTo>
                    <a:pt x="1664855" y="1737788"/>
                  </a:lnTo>
                  <a:lnTo>
                    <a:pt x="1664224" y="1738169"/>
                  </a:lnTo>
                  <a:lnTo>
                    <a:pt x="1662772" y="1738169"/>
                  </a:lnTo>
                  <a:lnTo>
                    <a:pt x="1662644" y="1738423"/>
                  </a:lnTo>
                  <a:lnTo>
                    <a:pt x="1663434" y="1738677"/>
                  </a:lnTo>
                  <a:lnTo>
                    <a:pt x="1664224" y="1739185"/>
                  </a:lnTo>
                  <a:close/>
                </a:path>
                <a:path w="2360295" h="1867535">
                  <a:moveTo>
                    <a:pt x="1625387" y="1739566"/>
                  </a:moveTo>
                  <a:lnTo>
                    <a:pt x="1629559" y="1739566"/>
                  </a:lnTo>
                  <a:lnTo>
                    <a:pt x="1628217" y="1737788"/>
                  </a:lnTo>
                  <a:lnTo>
                    <a:pt x="1626638" y="1739058"/>
                  </a:lnTo>
                  <a:lnTo>
                    <a:pt x="1626164" y="1739312"/>
                  </a:lnTo>
                  <a:lnTo>
                    <a:pt x="1625236" y="1739312"/>
                  </a:lnTo>
                  <a:lnTo>
                    <a:pt x="1625387" y="1739566"/>
                  </a:lnTo>
                  <a:close/>
                </a:path>
                <a:path w="2360295" h="1867535">
                  <a:moveTo>
                    <a:pt x="1584235" y="1739185"/>
                  </a:moveTo>
                  <a:lnTo>
                    <a:pt x="1585271" y="1738296"/>
                  </a:lnTo>
                  <a:lnTo>
                    <a:pt x="1585498" y="1737915"/>
                  </a:lnTo>
                  <a:lnTo>
                    <a:pt x="1585340" y="1737788"/>
                  </a:lnTo>
                  <a:lnTo>
                    <a:pt x="1584314" y="1738423"/>
                  </a:lnTo>
                  <a:lnTo>
                    <a:pt x="1584235" y="1738550"/>
                  </a:lnTo>
                  <a:lnTo>
                    <a:pt x="1584235" y="1739185"/>
                  </a:lnTo>
                  <a:close/>
                </a:path>
                <a:path w="2360295" h="1867535">
                  <a:moveTo>
                    <a:pt x="1569152" y="1738677"/>
                  </a:moveTo>
                  <a:lnTo>
                    <a:pt x="1570653" y="1738677"/>
                  </a:lnTo>
                  <a:lnTo>
                    <a:pt x="1569389" y="1737788"/>
                  </a:lnTo>
                  <a:lnTo>
                    <a:pt x="1569231" y="1737788"/>
                  </a:lnTo>
                  <a:lnTo>
                    <a:pt x="1568916" y="1738042"/>
                  </a:lnTo>
                  <a:lnTo>
                    <a:pt x="1568652" y="1738148"/>
                  </a:lnTo>
                  <a:lnTo>
                    <a:pt x="1568758" y="1738423"/>
                  </a:lnTo>
                  <a:lnTo>
                    <a:pt x="1568837" y="1738550"/>
                  </a:lnTo>
                  <a:lnTo>
                    <a:pt x="1569152" y="1738677"/>
                  </a:lnTo>
                  <a:close/>
                </a:path>
                <a:path w="2360295" h="1867535">
                  <a:moveTo>
                    <a:pt x="1564426" y="1739058"/>
                  </a:moveTo>
                  <a:lnTo>
                    <a:pt x="1568363" y="1739058"/>
                  </a:lnTo>
                  <a:lnTo>
                    <a:pt x="1567257" y="1737788"/>
                  </a:lnTo>
                  <a:lnTo>
                    <a:pt x="1566310" y="1738423"/>
                  </a:lnTo>
                  <a:lnTo>
                    <a:pt x="1564501" y="1738423"/>
                  </a:lnTo>
                  <a:lnTo>
                    <a:pt x="1564426" y="1739058"/>
                  </a:lnTo>
                  <a:close/>
                </a:path>
                <a:path w="2360295" h="1867535">
                  <a:moveTo>
                    <a:pt x="1512693" y="1738804"/>
                  </a:moveTo>
                  <a:lnTo>
                    <a:pt x="1513667" y="1738423"/>
                  </a:lnTo>
                  <a:lnTo>
                    <a:pt x="1514983" y="1737788"/>
                  </a:lnTo>
                  <a:lnTo>
                    <a:pt x="1514273" y="1737788"/>
                  </a:lnTo>
                  <a:lnTo>
                    <a:pt x="1512693" y="1738804"/>
                  </a:lnTo>
                  <a:close/>
                </a:path>
                <a:path w="2360295" h="1867535">
                  <a:moveTo>
                    <a:pt x="1471475" y="1740709"/>
                  </a:moveTo>
                  <a:lnTo>
                    <a:pt x="1483557" y="1740709"/>
                  </a:lnTo>
                  <a:lnTo>
                    <a:pt x="1483392" y="1738853"/>
                  </a:lnTo>
                  <a:lnTo>
                    <a:pt x="1483271" y="1737964"/>
                  </a:lnTo>
                  <a:lnTo>
                    <a:pt x="1483162" y="1737788"/>
                  </a:lnTo>
                  <a:lnTo>
                    <a:pt x="1482609" y="1739439"/>
                  </a:lnTo>
                  <a:lnTo>
                    <a:pt x="1473641" y="1739439"/>
                  </a:lnTo>
                  <a:lnTo>
                    <a:pt x="1473370" y="1739820"/>
                  </a:lnTo>
                  <a:lnTo>
                    <a:pt x="1473054" y="1739947"/>
                  </a:lnTo>
                  <a:lnTo>
                    <a:pt x="1471380" y="1739947"/>
                  </a:lnTo>
                  <a:lnTo>
                    <a:pt x="1471475" y="1740709"/>
                  </a:lnTo>
                  <a:close/>
                </a:path>
                <a:path w="2360295" h="1867535">
                  <a:moveTo>
                    <a:pt x="2178211" y="1738480"/>
                  </a:moveTo>
                  <a:lnTo>
                    <a:pt x="2178352" y="1737915"/>
                  </a:lnTo>
                  <a:lnTo>
                    <a:pt x="2178004" y="1737964"/>
                  </a:lnTo>
                  <a:lnTo>
                    <a:pt x="2178211" y="1738480"/>
                  </a:lnTo>
                  <a:close/>
                </a:path>
                <a:path w="2360295" h="1867535">
                  <a:moveTo>
                    <a:pt x="2178004" y="1737964"/>
                  </a:moveTo>
                  <a:lnTo>
                    <a:pt x="2178352" y="1737915"/>
                  </a:lnTo>
                  <a:lnTo>
                    <a:pt x="2177983" y="1737915"/>
                  </a:lnTo>
                  <a:close/>
                </a:path>
                <a:path w="2360295" h="1867535">
                  <a:moveTo>
                    <a:pt x="2120234" y="1740709"/>
                  </a:moveTo>
                  <a:lnTo>
                    <a:pt x="2132316" y="1740709"/>
                  </a:lnTo>
                  <a:lnTo>
                    <a:pt x="2132102" y="1738296"/>
                  </a:lnTo>
                  <a:lnTo>
                    <a:pt x="2131982" y="1737964"/>
                  </a:lnTo>
                  <a:lnTo>
                    <a:pt x="2131368" y="1739439"/>
                  </a:lnTo>
                  <a:lnTo>
                    <a:pt x="2122485" y="1739439"/>
                  </a:lnTo>
                  <a:lnTo>
                    <a:pt x="2122209" y="1739820"/>
                  </a:lnTo>
                  <a:lnTo>
                    <a:pt x="2121814" y="1740074"/>
                  </a:lnTo>
                  <a:lnTo>
                    <a:pt x="2120140" y="1740074"/>
                  </a:lnTo>
                  <a:lnTo>
                    <a:pt x="2120234" y="1740709"/>
                  </a:lnTo>
                  <a:close/>
                </a:path>
                <a:path w="2360295" h="1867535">
                  <a:moveTo>
                    <a:pt x="2057854" y="1739693"/>
                  </a:moveTo>
                  <a:lnTo>
                    <a:pt x="2061960" y="1739693"/>
                  </a:lnTo>
                  <a:lnTo>
                    <a:pt x="2060618" y="1737915"/>
                  </a:lnTo>
                  <a:lnTo>
                    <a:pt x="2058565" y="1739439"/>
                  </a:lnTo>
                  <a:lnTo>
                    <a:pt x="2057697" y="1739439"/>
                  </a:lnTo>
                  <a:lnTo>
                    <a:pt x="2057854" y="1739693"/>
                  </a:lnTo>
                  <a:close/>
                </a:path>
                <a:path w="2360295" h="1867535">
                  <a:moveTo>
                    <a:pt x="1904034" y="1740709"/>
                  </a:moveTo>
                  <a:lnTo>
                    <a:pt x="1916115" y="1740709"/>
                  </a:lnTo>
                  <a:lnTo>
                    <a:pt x="1915901" y="1738296"/>
                  </a:lnTo>
                  <a:lnTo>
                    <a:pt x="1915781" y="1737964"/>
                  </a:lnTo>
                  <a:lnTo>
                    <a:pt x="1915168" y="1739439"/>
                  </a:lnTo>
                  <a:lnTo>
                    <a:pt x="1906284" y="1739439"/>
                  </a:lnTo>
                  <a:lnTo>
                    <a:pt x="1906008" y="1739820"/>
                  </a:lnTo>
                  <a:lnTo>
                    <a:pt x="1905613" y="1740074"/>
                  </a:lnTo>
                  <a:lnTo>
                    <a:pt x="1903939" y="1740074"/>
                  </a:lnTo>
                  <a:lnTo>
                    <a:pt x="1904034" y="1740709"/>
                  </a:lnTo>
                  <a:close/>
                </a:path>
                <a:path w="2360295" h="1867535">
                  <a:moveTo>
                    <a:pt x="1841654" y="1739693"/>
                  </a:moveTo>
                  <a:lnTo>
                    <a:pt x="1845760" y="1739693"/>
                  </a:lnTo>
                  <a:lnTo>
                    <a:pt x="1844417" y="1737915"/>
                  </a:lnTo>
                  <a:lnTo>
                    <a:pt x="1842364" y="1739439"/>
                  </a:lnTo>
                  <a:lnTo>
                    <a:pt x="1841496" y="1739439"/>
                  </a:lnTo>
                  <a:lnTo>
                    <a:pt x="1841654" y="1739693"/>
                  </a:lnTo>
                  <a:close/>
                </a:path>
                <a:path w="2360295" h="1867535">
                  <a:moveTo>
                    <a:pt x="1687754" y="1740709"/>
                  </a:moveTo>
                  <a:lnTo>
                    <a:pt x="1699836" y="1740709"/>
                  </a:lnTo>
                  <a:lnTo>
                    <a:pt x="1699621" y="1738296"/>
                  </a:lnTo>
                  <a:lnTo>
                    <a:pt x="1699501" y="1737964"/>
                  </a:lnTo>
                  <a:lnTo>
                    <a:pt x="1698888" y="1739439"/>
                  </a:lnTo>
                  <a:lnTo>
                    <a:pt x="1690005" y="1739439"/>
                  </a:lnTo>
                  <a:lnTo>
                    <a:pt x="1689728" y="1739820"/>
                  </a:lnTo>
                  <a:lnTo>
                    <a:pt x="1689333" y="1740074"/>
                  </a:lnTo>
                  <a:lnTo>
                    <a:pt x="1687659" y="1740074"/>
                  </a:lnTo>
                  <a:lnTo>
                    <a:pt x="1687754" y="1740709"/>
                  </a:lnTo>
                  <a:close/>
                </a:path>
                <a:path w="2360295" h="1867535">
                  <a:moveTo>
                    <a:pt x="1529610" y="1738480"/>
                  </a:moveTo>
                  <a:lnTo>
                    <a:pt x="1529750" y="1737915"/>
                  </a:lnTo>
                  <a:lnTo>
                    <a:pt x="1529402" y="1737964"/>
                  </a:lnTo>
                  <a:lnTo>
                    <a:pt x="1529610" y="1738480"/>
                  </a:lnTo>
                  <a:close/>
                </a:path>
                <a:path w="2360295" h="1867535">
                  <a:moveTo>
                    <a:pt x="1529402" y="1737964"/>
                  </a:moveTo>
                  <a:lnTo>
                    <a:pt x="1529750" y="1737915"/>
                  </a:lnTo>
                  <a:lnTo>
                    <a:pt x="1529381" y="1737915"/>
                  </a:lnTo>
                  <a:close/>
                </a:path>
                <a:path w="2360295" h="1867535">
                  <a:moveTo>
                    <a:pt x="1455702" y="1738169"/>
                  </a:moveTo>
                  <a:lnTo>
                    <a:pt x="1457736" y="1738169"/>
                  </a:lnTo>
                  <a:lnTo>
                    <a:pt x="1455051" y="1737915"/>
                  </a:lnTo>
                  <a:lnTo>
                    <a:pt x="1455702" y="1738169"/>
                  </a:lnTo>
                  <a:close/>
                </a:path>
                <a:path w="2360295" h="1867535">
                  <a:moveTo>
                    <a:pt x="2164632" y="1739185"/>
                  </a:moveTo>
                  <a:lnTo>
                    <a:pt x="2178036" y="1739185"/>
                  </a:lnTo>
                  <a:lnTo>
                    <a:pt x="2178126" y="1738259"/>
                  </a:lnTo>
                  <a:lnTo>
                    <a:pt x="2178004" y="1737964"/>
                  </a:lnTo>
                  <a:lnTo>
                    <a:pt x="2176536" y="1738169"/>
                  </a:lnTo>
                  <a:lnTo>
                    <a:pt x="2163197" y="1738170"/>
                  </a:lnTo>
                  <a:lnTo>
                    <a:pt x="2163015" y="1738296"/>
                  </a:lnTo>
                  <a:lnTo>
                    <a:pt x="2163665" y="1738296"/>
                  </a:lnTo>
                  <a:lnTo>
                    <a:pt x="2164632" y="1739185"/>
                  </a:lnTo>
                  <a:close/>
                </a:path>
                <a:path w="2360295" h="1867535">
                  <a:moveTo>
                    <a:pt x="1517104" y="1739185"/>
                  </a:moveTo>
                  <a:lnTo>
                    <a:pt x="1529434" y="1739185"/>
                  </a:lnTo>
                  <a:lnTo>
                    <a:pt x="1529524" y="1738259"/>
                  </a:lnTo>
                  <a:lnTo>
                    <a:pt x="1529402" y="1737964"/>
                  </a:lnTo>
                  <a:lnTo>
                    <a:pt x="1527934" y="1738169"/>
                  </a:lnTo>
                  <a:lnTo>
                    <a:pt x="1515398" y="1738169"/>
                  </a:lnTo>
                  <a:lnTo>
                    <a:pt x="1516089" y="1738804"/>
                  </a:lnTo>
                  <a:lnTo>
                    <a:pt x="1517104" y="1739185"/>
                  </a:lnTo>
                  <a:close/>
                </a:path>
                <a:path w="2360295" h="1867535">
                  <a:moveTo>
                    <a:pt x="2250130" y="1738169"/>
                  </a:moveTo>
                  <a:lnTo>
                    <a:pt x="2250840" y="1738042"/>
                  </a:lnTo>
                  <a:lnTo>
                    <a:pt x="2250111" y="1738042"/>
                  </a:lnTo>
                  <a:lnTo>
                    <a:pt x="2250130" y="1738169"/>
                  </a:lnTo>
                  <a:close/>
                </a:path>
                <a:path w="2360295" h="1867535">
                  <a:moveTo>
                    <a:pt x="2170008" y="1740709"/>
                  </a:moveTo>
                  <a:lnTo>
                    <a:pt x="2187670" y="1740709"/>
                  </a:lnTo>
                  <a:lnTo>
                    <a:pt x="2187279" y="1738931"/>
                  </a:lnTo>
                  <a:lnTo>
                    <a:pt x="2187169" y="1738536"/>
                  </a:lnTo>
                  <a:lnTo>
                    <a:pt x="2186248" y="1738042"/>
                  </a:lnTo>
                  <a:lnTo>
                    <a:pt x="2186056" y="1738133"/>
                  </a:lnTo>
                  <a:lnTo>
                    <a:pt x="2185947" y="1738550"/>
                  </a:lnTo>
                  <a:lnTo>
                    <a:pt x="2185839" y="1739185"/>
                  </a:lnTo>
                  <a:lnTo>
                    <a:pt x="2187038" y="1739185"/>
                  </a:lnTo>
                  <a:lnTo>
                    <a:pt x="2186959" y="1739693"/>
                  </a:lnTo>
                  <a:lnTo>
                    <a:pt x="2185968" y="1740213"/>
                  </a:lnTo>
                  <a:lnTo>
                    <a:pt x="2185537" y="1740328"/>
                  </a:lnTo>
                  <a:lnTo>
                    <a:pt x="2169666" y="1740328"/>
                  </a:lnTo>
                  <a:lnTo>
                    <a:pt x="2169889" y="1740448"/>
                  </a:lnTo>
                  <a:lnTo>
                    <a:pt x="2170008" y="1740709"/>
                  </a:lnTo>
                  <a:close/>
                </a:path>
                <a:path w="2360295" h="1867535">
                  <a:moveTo>
                    <a:pt x="2104136" y="1738169"/>
                  </a:moveTo>
                  <a:lnTo>
                    <a:pt x="2106495" y="1738169"/>
                  </a:lnTo>
                  <a:lnTo>
                    <a:pt x="2103810" y="1738042"/>
                  </a:lnTo>
                  <a:lnTo>
                    <a:pt x="2104136" y="1738169"/>
                  </a:lnTo>
                  <a:close/>
                </a:path>
                <a:path w="2360295" h="1867535">
                  <a:moveTo>
                    <a:pt x="1962028" y="1738536"/>
                  </a:moveTo>
                  <a:lnTo>
                    <a:pt x="1962151" y="1738042"/>
                  </a:lnTo>
                  <a:lnTo>
                    <a:pt x="1961815" y="1738066"/>
                  </a:lnTo>
                  <a:lnTo>
                    <a:pt x="1962028" y="1738536"/>
                  </a:lnTo>
                  <a:close/>
                </a:path>
                <a:path w="2360295" h="1867535">
                  <a:moveTo>
                    <a:pt x="1961815" y="1738066"/>
                  </a:moveTo>
                  <a:lnTo>
                    <a:pt x="1962151" y="1738042"/>
                  </a:lnTo>
                  <a:lnTo>
                    <a:pt x="1961804" y="1738042"/>
                  </a:lnTo>
                  <a:close/>
                </a:path>
                <a:path w="2360295" h="1867535">
                  <a:moveTo>
                    <a:pt x="1887935" y="1738169"/>
                  </a:moveTo>
                  <a:lnTo>
                    <a:pt x="1890294" y="1738169"/>
                  </a:lnTo>
                  <a:lnTo>
                    <a:pt x="1887610" y="1738042"/>
                  </a:lnTo>
                  <a:lnTo>
                    <a:pt x="1887935" y="1738169"/>
                  </a:lnTo>
                  <a:close/>
                </a:path>
                <a:path w="2360295" h="1867535">
                  <a:moveTo>
                    <a:pt x="1745828" y="1738536"/>
                  </a:moveTo>
                  <a:lnTo>
                    <a:pt x="1745950" y="1738042"/>
                  </a:lnTo>
                  <a:lnTo>
                    <a:pt x="1745615" y="1738066"/>
                  </a:lnTo>
                  <a:lnTo>
                    <a:pt x="1745828" y="1738536"/>
                  </a:lnTo>
                  <a:close/>
                </a:path>
                <a:path w="2360295" h="1867535">
                  <a:moveTo>
                    <a:pt x="1745615" y="1738066"/>
                  </a:moveTo>
                  <a:lnTo>
                    <a:pt x="1745950" y="1738042"/>
                  </a:lnTo>
                  <a:lnTo>
                    <a:pt x="1745603" y="1738042"/>
                  </a:lnTo>
                  <a:close/>
                </a:path>
                <a:path w="2360295" h="1867535">
                  <a:moveTo>
                    <a:pt x="1671656" y="1738169"/>
                  </a:moveTo>
                  <a:lnTo>
                    <a:pt x="1674015" y="1738169"/>
                  </a:lnTo>
                  <a:lnTo>
                    <a:pt x="1671330" y="1738042"/>
                  </a:lnTo>
                  <a:lnTo>
                    <a:pt x="1671656" y="1738169"/>
                  </a:lnTo>
                  <a:close/>
                </a:path>
                <a:path w="2360295" h="1867535">
                  <a:moveTo>
                    <a:pt x="1601607" y="1738169"/>
                  </a:moveTo>
                  <a:lnTo>
                    <a:pt x="1602317" y="1738042"/>
                  </a:lnTo>
                  <a:lnTo>
                    <a:pt x="1601588" y="1738042"/>
                  </a:lnTo>
                  <a:lnTo>
                    <a:pt x="1601607" y="1738169"/>
                  </a:lnTo>
                  <a:close/>
                </a:path>
                <a:path w="2360295" h="1867535">
                  <a:moveTo>
                    <a:pt x="1520737" y="1740709"/>
                  </a:moveTo>
                  <a:lnTo>
                    <a:pt x="1539068" y="1740709"/>
                  </a:lnTo>
                  <a:lnTo>
                    <a:pt x="1538677" y="1738931"/>
                  </a:lnTo>
                  <a:lnTo>
                    <a:pt x="1538567" y="1738536"/>
                  </a:lnTo>
                  <a:lnTo>
                    <a:pt x="1537646" y="1738042"/>
                  </a:lnTo>
                  <a:lnTo>
                    <a:pt x="1537454" y="1738133"/>
                  </a:lnTo>
                  <a:lnTo>
                    <a:pt x="1537345" y="1738550"/>
                  </a:lnTo>
                  <a:lnTo>
                    <a:pt x="1537237" y="1739185"/>
                  </a:lnTo>
                  <a:lnTo>
                    <a:pt x="1538436" y="1739185"/>
                  </a:lnTo>
                  <a:lnTo>
                    <a:pt x="1538357" y="1739693"/>
                  </a:lnTo>
                  <a:lnTo>
                    <a:pt x="1537366" y="1740213"/>
                  </a:lnTo>
                  <a:lnTo>
                    <a:pt x="1536935" y="1740328"/>
                  </a:lnTo>
                  <a:lnTo>
                    <a:pt x="1520212" y="1740328"/>
                  </a:lnTo>
                  <a:lnTo>
                    <a:pt x="1520737" y="1740709"/>
                  </a:lnTo>
                  <a:close/>
                </a:path>
                <a:path w="2360295" h="1867535">
                  <a:moveTo>
                    <a:pt x="1732231" y="1739312"/>
                  </a:moveTo>
                  <a:lnTo>
                    <a:pt x="1745634" y="1739312"/>
                  </a:lnTo>
                  <a:lnTo>
                    <a:pt x="1745729" y="1738296"/>
                  </a:lnTo>
                  <a:lnTo>
                    <a:pt x="1745615" y="1738066"/>
                  </a:lnTo>
                  <a:lnTo>
                    <a:pt x="1744134" y="1738169"/>
                  </a:lnTo>
                  <a:lnTo>
                    <a:pt x="1730947" y="1738170"/>
                  </a:lnTo>
                  <a:lnTo>
                    <a:pt x="1730553" y="1738423"/>
                  </a:lnTo>
                  <a:lnTo>
                    <a:pt x="1731263" y="1738423"/>
                  </a:lnTo>
                  <a:lnTo>
                    <a:pt x="1732231" y="1739312"/>
                  </a:lnTo>
                  <a:close/>
                </a:path>
                <a:path w="2360295" h="1867535">
                  <a:moveTo>
                    <a:pt x="1948431" y="1739312"/>
                  </a:moveTo>
                  <a:lnTo>
                    <a:pt x="1961835" y="1739312"/>
                  </a:lnTo>
                  <a:lnTo>
                    <a:pt x="1961930" y="1738296"/>
                  </a:lnTo>
                  <a:lnTo>
                    <a:pt x="1961815" y="1738066"/>
                  </a:lnTo>
                  <a:lnTo>
                    <a:pt x="1960335" y="1738169"/>
                  </a:lnTo>
                  <a:lnTo>
                    <a:pt x="1947148" y="1738170"/>
                  </a:lnTo>
                  <a:lnTo>
                    <a:pt x="1946753" y="1738423"/>
                  </a:lnTo>
                  <a:lnTo>
                    <a:pt x="1947464" y="1738423"/>
                  </a:lnTo>
                  <a:lnTo>
                    <a:pt x="1948431" y="1739312"/>
                  </a:lnTo>
                  <a:close/>
                </a:path>
                <a:path w="2360295" h="1867535">
                  <a:moveTo>
                    <a:pt x="1646615" y="1742360"/>
                  </a:moveTo>
                  <a:lnTo>
                    <a:pt x="1656406" y="1742360"/>
                  </a:lnTo>
                  <a:lnTo>
                    <a:pt x="1656248" y="1741979"/>
                  </a:lnTo>
                  <a:lnTo>
                    <a:pt x="1656091" y="1741725"/>
                  </a:lnTo>
                  <a:lnTo>
                    <a:pt x="1656036" y="1741217"/>
                  </a:lnTo>
                  <a:lnTo>
                    <a:pt x="1656710" y="1739566"/>
                  </a:lnTo>
                  <a:lnTo>
                    <a:pt x="1656801" y="1739185"/>
                  </a:lnTo>
                  <a:lnTo>
                    <a:pt x="1656362" y="1738126"/>
                  </a:lnTo>
                  <a:lnTo>
                    <a:pt x="1654117" y="1739439"/>
                  </a:lnTo>
                  <a:lnTo>
                    <a:pt x="1653643" y="1739439"/>
                  </a:lnTo>
                  <a:lnTo>
                    <a:pt x="1653327" y="1739820"/>
                  </a:lnTo>
                  <a:lnTo>
                    <a:pt x="1653011" y="1740455"/>
                  </a:lnTo>
                  <a:lnTo>
                    <a:pt x="1652695" y="1740963"/>
                  </a:lnTo>
                  <a:lnTo>
                    <a:pt x="1647769" y="1740963"/>
                  </a:lnTo>
                  <a:lnTo>
                    <a:pt x="1647405" y="1741725"/>
                  </a:lnTo>
                  <a:lnTo>
                    <a:pt x="1646852" y="1742106"/>
                  </a:lnTo>
                  <a:lnTo>
                    <a:pt x="1646615" y="1742360"/>
                  </a:lnTo>
                  <a:close/>
                </a:path>
                <a:path w="2360295" h="1867535">
                  <a:moveTo>
                    <a:pt x="2295138" y="1742360"/>
                  </a:moveTo>
                  <a:lnTo>
                    <a:pt x="2304929" y="1742360"/>
                  </a:lnTo>
                  <a:lnTo>
                    <a:pt x="2304771" y="1741979"/>
                  </a:lnTo>
                  <a:lnTo>
                    <a:pt x="2304614" y="1741725"/>
                  </a:lnTo>
                  <a:lnTo>
                    <a:pt x="2304559" y="1741217"/>
                  </a:lnTo>
                  <a:lnTo>
                    <a:pt x="2305233" y="1739566"/>
                  </a:lnTo>
                  <a:lnTo>
                    <a:pt x="2305324" y="1739185"/>
                  </a:lnTo>
                  <a:lnTo>
                    <a:pt x="2304885" y="1738126"/>
                  </a:lnTo>
                  <a:lnTo>
                    <a:pt x="2302639" y="1739439"/>
                  </a:lnTo>
                  <a:lnTo>
                    <a:pt x="2302166" y="1739439"/>
                  </a:lnTo>
                  <a:lnTo>
                    <a:pt x="2301850" y="1739820"/>
                  </a:lnTo>
                  <a:lnTo>
                    <a:pt x="2301534" y="1740455"/>
                  </a:lnTo>
                  <a:lnTo>
                    <a:pt x="2301218" y="1740963"/>
                  </a:lnTo>
                  <a:lnTo>
                    <a:pt x="2296292" y="1740963"/>
                  </a:lnTo>
                  <a:lnTo>
                    <a:pt x="2295928" y="1741725"/>
                  </a:lnTo>
                  <a:lnTo>
                    <a:pt x="2295375" y="1742106"/>
                  </a:lnTo>
                  <a:lnTo>
                    <a:pt x="2295138" y="1742360"/>
                  </a:lnTo>
                  <a:close/>
                </a:path>
                <a:path w="2360295" h="1867535">
                  <a:moveTo>
                    <a:pt x="1473731" y="1739312"/>
                  </a:moveTo>
                  <a:lnTo>
                    <a:pt x="1479056" y="1739312"/>
                  </a:lnTo>
                  <a:lnTo>
                    <a:pt x="1477713" y="1739058"/>
                  </a:lnTo>
                  <a:lnTo>
                    <a:pt x="1476611" y="1738133"/>
                  </a:lnTo>
                  <a:lnTo>
                    <a:pt x="1475941" y="1738169"/>
                  </a:lnTo>
                  <a:lnTo>
                    <a:pt x="1475976" y="1738677"/>
                  </a:lnTo>
                  <a:lnTo>
                    <a:pt x="1474137" y="1738677"/>
                  </a:lnTo>
                  <a:lnTo>
                    <a:pt x="1474002" y="1738931"/>
                  </a:lnTo>
                  <a:lnTo>
                    <a:pt x="1473731" y="1739312"/>
                  </a:lnTo>
                  <a:close/>
                </a:path>
                <a:path w="2360295" h="1867535">
                  <a:moveTo>
                    <a:pt x="1906284" y="1739439"/>
                  </a:moveTo>
                  <a:lnTo>
                    <a:pt x="1911614" y="1739439"/>
                  </a:lnTo>
                  <a:lnTo>
                    <a:pt x="1910272" y="1739058"/>
                  </a:lnTo>
                  <a:lnTo>
                    <a:pt x="1909089" y="1738148"/>
                  </a:lnTo>
                  <a:lnTo>
                    <a:pt x="1908491" y="1738169"/>
                  </a:lnTo>
                  <a:lnTo>
                    <a:pt x="1908535" y="1738804"/>
                  </a:lnTo>
                  <a:lnTo>
                    <a:pt x="1906696" y="1738804"/>
                  </a:lnTo>
                  <a:lnTo>
                    <a:pt x="1906561" y="1739058"/>
                  </a:lnTo>
                  <a:lnTo>
                    <a:pt x="1906284" y="1739439"/>
                  </a:lnTo>
                  <a:close/>
                </a:path>
                <a:path w="2360295" h="1867535">
                  <a:moveTo>
                    <a:pt x="2078898" y="1742487"/>
                  </a:moveTo>
                  <a:lnTo>
                    <a:pt x="2088808" y="1742487"/>
                  </a:lnTo>
                  <a:lnTo>
                    <a:pt x="2088523" y="1741852"/>
                  </a:lnTo>
                  <a:lnTo>
                    <a:pt x="2088413" y="1741344"/>
                  </a:lnTo>
                  <a:lnTo>
                    <a:pt x="2088526" y="1741131"/>
                  </a:lnTo>
                  <a:lnTo>
                    <a:pt x="2089092" y="1739693"/>
                  </a:lnTo>
                  <a:lnTo>
                    <a:pt x="2089202" y="1739185"/>
                  </a:lnTo>
                  <a:lnTo>
                    <a:pt x="2088778" y="1738162"/>
                  </a:lnTo>
                  <a:lnTo>
                    <a:pt x="2086518" y="1739566"/>
                  </a:lnTo>
                  <a:lnTo>
                    <a:pt x="2085965" y="1739566"/>
                  </a:lnTo>
                  <a:lnTo>
                    <a:pt x="2085097" y="1740963"/>
                  </a:lnTo>
                  <a:lnTo>
                    <a:pt x="2080201" y="1740963"/>
                  </a:lnTo>
                  <a:lnTo>
                    <a:pt x="2079806" y="1741852"/>
                  </a:lnTo>
                  <a:lnTo>
                    <a:pt x="2079253" y="1742106"/>
                  </a:lnTo>
                  <a:lnTo>
                    <a:pt x="2078898" y="1742487"/>
                  </a:lnTo>
                  <a:close/>
                </a:path>
                <a:path w="2360295" h="1867535">
                  <a:moveTo>
                    <a:pt x="1862697" y="1742487"/>
                  </a:moveTo>
                  <a:lnTo>
                    <a:pt x="1872607" y="1742487"/>
                  </a:lnTo>
                  <a:lnTo>
                    <a:pt x="1872323" y="1741852"/>
                  </a:lnTo>
                  <a:lnTo>
                    <a:pt x="1872212" y="1741344"/>
                  </a:lnTo>
                  <a:lnTo>
                    <a:pt x="1872325" y="1741131"/>
                  </a:lnTo>
                  <a:lnTo>
                    <a:pt x="1872891" y="1739693"/>
                  </a:lnTo>
                  <a:lnTo>
                    <a:pt x="1873002" y="1739185"/>
                  </a:lnTo>
                  <a:lnTo>
                    <a:pt x="1872577" y="1738162"/>
                  </a:lnTo>
                  <a:lnTo>
                    <a:pt x="1870317" y="1739566"/>
                  </a:lnTo>
                  <a:lnTo>
                    <a:pt x="1869764" y="1739566"/>
                  </a:lnTo>
                  <a:lnTo>
                    <a:pt x="1868896" y="1740963"/>
                  </a:lnTo>
                  <a:lnTo>
                    <a:pt x="1864000" y="1740963"/>
                  </a:lnTo>
                  <a:lnTo>
                    <a:pt x="1863605" y="1741852"/>
                  </a:lnTo>
                  <a:lnTo>
                    <a:pt x="1863053" y="1742106"/>
                  </a:lnTo>
                  <a:lnTo>
                    <a:pt x="1862697" y="1742487"/>
                  </a:lnTo>
                  <a:close/>
                </a:path>
                <a:path w="2360295" h="1867535">
                  <a:moveTo>
                    <a:pt x="2330592" y="1740455"/>
                  </a:moveTo>
                  <a:lnTo>
                    <a:pt x="2331145" y="1740328"/>
                  </a:lnTo>
                  <a:lnTo>
                    <a:pt x="2331321" y="1740027"/>
                  </a:lnTo>
                  <a:lnTo>
                    <a:pt x="2331571" y="1739313"/>
                  </a:lnTo>
                  <a:lnTo>
                    <a:pt x="2331697" y="1738804"/>
                  </a:lnTo>
                  <a:lnTo>
                    <a:pt x="2331934" y="1738169"/>
                  </a:lnTo>
                  <a:lnTo>
                    <a:pt x="2331145" y="1738423"/>
                  </a:lnTo>
                  <a:lnTo>
                    <a:pt x="2330434" y="1738804"/>
                  </a:lnTo>
                  <a:lnTo>
                    <a:pt x="2327828" y="1739185"/>
                  </a:lnTo>
                  <a:lnTo>
                    <a:pt x="2326091" y="1739185"/>
                  </a:lnTo>
                  <a:lnTo>
                    <a:pt x="2322380" y="1739566"/>
                  </a:lnTo>
                  <a:lnTo>
                    <a:pt x="2321274" y="1740074"/>
                  </a:lnTo>
                  <a:lnTo>
                    <a:pt x="2328539" y="1740074"/>
                  </a:lnTo>
                  <a:lnTo>
                    <a:pt x="2330276" y="1740328"/>
                  </a:lnTo>
                  <a:lnTo>
                    <a:pt x="2330592" y="1740455"/>
                  </a:lnTo>
                  <a:close/>
                </a:path>
                <a:path w="2360295" h="1867535">
                  <a:moveTo>
                    <a:pt x="2289058" y="1738423"/>
                  </a:moveTo>
                  <a:lnTo>
                    <a:pt x="2289848" y="1738169"/>
                  </a:lnTo>
                  <a:lnTo>
                    <a:pt x="2289261" y="1738169"/>
                  </a:lnTo>
                  <a:lnTo>
                    <a:pt x="2289058" y="1738423"/>
                  </a:lnTo>
                  <a:close/>
                </a:path>
                <a:path w="2360295" h="1867535">
                  <a:moveTo>
                    <a:pt x="2233621" y="1738840"/>
                  </a:moveTo>
                  <a:lnTo>
                    <a:pt x="2233942" y="1738169"/>
                  </a:lnTo>
                  <a:lnTo>
                    <a:pt x="2233818" y="1738296"/>
                  </a:lnTo>
                  <a:lnTo>
                    <a:pt x="2233615" y="1738677"/>
                  </a:lnTo>
                  <a:lnTo>
                    <a:pt x="2233621" y="1738840"/>
                  </a:lnTo>
                  <a:close/>
                </a:path>
                <a:path w="2360295" h="1867535">
                  <a:moveTo>
                    <a:pt x="2174246" y="1742614"/>
                  </a:moveTo>
                  <a:lnTo>
                    <a:pt x="2195329" y="1742614"/>
                  </a:lnTo>
                  <a:lnTo>
                    <a:pt x="2194928" y="1739820"/>
                  </a:lnTo>
                  <a:lnTo>
                    <a:pt x="2194809" y="1739271"/>
                  </a:lnTo>
                  <a:lnTo>
                    <a:pt x="2194144" y="1738677"/>
                  </a:lnTo>
                  <a:lnTo>
                    <a:pt x="2193671" y="1738169"/>
                  </a:lnTo>
                  <a:lnTo>
                    <a:pt x="2193039" y="1738931"/>
                  </a:lnTo>
                  <a:lnTo>
                    <a:pt x="2192644" y="1739312"/>
                  </a:lnTo>
                  <a:lnTo>
                    <a:pt x="2188943" y="1739312"/>
                  </a:lnTo>
                  <a:lnTo>
                    <a:pt x="2187670" y="1740709"/>
                  </a:lnTo>
                  <a:lnTo>
                    <a:pt x="2170008" y="1740709"/>
                  </a:lnTo>
                  <a:lnTo>
                    <a:pt x="2170061" y="1740836"/>
                  </a:lnTo>
                  <a:lnTo>
                    <a:pt x="2168882" y="1740836"/>
                  </a:lnTo>
                  <a:lnTo>
                    <a:pt x="2170514" y="1742106"/>
                  </a:lnTo>
                  <a:lnTo>
                    <a:pt x="2172825" y="1742106"/>
                  </a:lnTo>
                  <a:lnTo>
                    <a:pt x="2174246" y="1742614"/>
                  </a:lnTo>
                  <a:close/>
                </a:path>
                <a:path w="2360295" h="1867535">
                  <a:moveTo>
                    <a:pt x="2138396" y="1738550"/>
                  </a:moveTo>
                  <a:lnTo>
                    <a:pt x="2138791" y="1738550"/>
                  </a:lnTo>
                  <a:lnTo>
                    <a:pt x="2138665" y="1738259"/>
                  </a:lnTo>
                  <a:lnTo>
                    <a:pt x="2138440" y="1738480"/>
                  </a:lnTo>
                  <a:close/>
                </a:path>
                <a:path w="2360295" h="1867535">
                  <a:moveTo>
                    <a:pt x="2017517" y="1738853"/>
                  </a:moveTo>
                  <a:lnTo>
                    <a:pt x="2017820" y="1738169"/>
                  </a:lnTo>
                  <a:lnTo>
                    <a:pt x="2017504" y="1738677"/>
                  </a:lnTo>
                  <a:lnTo>
                    <a:pt x="2017517" y="1738853"/>
                  </a:lnTo>
                  <a:close/>
                </a:path>
                <a:path w="2360295" h="1867535">
                  <a:moveTo>
                    <a:pt x="1963044" y="1742741"/>
                  </a:moveTo>
                  <a:lnTo>
                    <a:pt x="1979207" y="1742741"/>
                  </a:lnTo>
                  <a:lnTo>
                    <a:pt x="1978733" y="1739439"/>
                  </a:lnTo>
                  <a:lnTo>
                    <a:pt x="1978022" y="1738804"/>
                  </a:lnTo>
                  <a:lnTo>
                    <a:pt x="1977549" y="1738169"/>
                  </a:lnTo>
                  <a:lnTo>
                    <a:pt x="1976917" y="1739058"/>
                  </a:lnTo>
                  <a:lnTo>
                    <a:pt x="1976522" y="1739439"/>
                  </a:lnTo>
                  <a:lnTo>
                    <a:pt x="1972743" y="1739439"/>
                  </a:lnTo>
                  <a:lnTo>
                    <a:pt x="1971469" y="1740836"/>
                  </a:lnTo>
                  <a:lnTo>
                    <a:pt x="1953138" y="1740836"/>
                  </a:lnTo>
                  <a:lnTo>
                    <a:pt x="1954187" y="1741598"/>
                  </a:lnTo>
                  <a:lnTo>
                    <a:pt x="1956386" y="1741598"/>
                  </a:lnTo>
                  <a:lnTo>
                    <a:pt x="1956544" y="1741725"/>
                  </a:lnTo>
                  <a:lnTo>
                    <a:pt x="1957966" y="1742106"/>
                  </a:lnTo>
                  <a:lnTo>
                    <a:pt x="1959299" y="1742614"/>
                  </a:lnTo>
                  <a:lnTo>
                    <a:pt x="1963019" y="1742614"/>
                  </a:lnTo>
                  <a:lnTo>
                    <a:pt x="1963044" y="1742741"/>
                  </a:lnTo>
                  <a:close/>
                </a:path>
                <a:path w="2360295" h="1867535">
                  <a:moveTo>
                    <a:pt x="1953138" y="1740836"/>
                  </a:moveTo>
                  <a:lnTo>
                    <a:pt x="1971469" y="1740836"/>
                  </a:lnTo>
                  <a:lnTo>
                    <a:pt x="1970995" y="1738677"/>
                  </a:lnTo>
                  <a:lnTo>
                    <a:pt x="1970047" y="1738169"/>
                  </a:lnTo>
                  <a:lnTo>
                    <a:pt x="1969810" y="1738169"/>
                  </a:lnTo>
                  <a:lnTo>
                    <a:pt x="1969638" y="1739312"/>
                  </a:lnTo>
                  <a:lnTo>
                    <a:pt x="1970837" y="1739312"/>
                  </a:lnTo>
                  <a:lnTo>
                    <a:pt x="1970758" y="1739693"/>
                  </a:lnTo>
                  <a:lnTo>
                    <a:pt x="1970679" y="1739820"/>
                  </a:lnTo>
                  <a:lnTo>
                    <a:pt x="1969810" y="1740328"/>
                  </a:lnTo>
                  <a:lnTo>
                    <a:pt x="1969337" y="1740455"/>
                  </a:lnTo>
                  <a:lnTo>
                    <a:pt x="1952613" y="1740455"/>
                  </a:lnTo>
                  <a:lnTo>
                    <a:pt x="1953138" y="1740836"/>
                  </a:lnTo>
                  <a:close/>
                </a:path>
                <a:path w="2360295" h="1867535">
                  <a:moveTo>
                    <a:pt x="1922195" y="1738550"/>
                  </a:moveTo>
                  <a:lnTo>
                    <a:pt x="1922590" y="1738550"/>
                  </a:lnTo>
                  <a:lnTo>
                    <a:pt x="1922464" y="1738259"/>
                  </a:lnTo>
                  <a:lnTo>
                    <a:pt x="1922239" y="1738480"/>
                  </a:lnTo>
                  <a:close/>
                </a:path>
                <a:path w="2360295" h="1867535">
                  <a:moveTo>
                    <a:pt x="1801316" y="1738853"/>
                  </a:moveTo>
                  <a:lnTo>
                    <a:pt x="1801620" y="1738169"/>
                  </a:lnTo>
                  <a:lnTo>
                    <a:pt x="1801304" y="1738677"/>
                  </a:lnTo>
                  <a:lnTo>
                    <a:pt x="1801316" y="1738853"/>
                  </a:lnTo>
                  <a:close/>
                </a:path>
                <a:path w="2360295" h="1867535">
                  <a:moveTo>
                    <a:pt x="1746843" y="1742741"/>
                  </a:moveTo>
                  <a:lnTo>
                    <a:pt x="1763006" y="1742741"/>
                  </a:lnTo>
                  <a:lnTo>
                    <a:pt x="1762533" y="1739439"/>
                  </a:lnTo>
                  <a:lnTo>
                    <a:pt x="1761822" y="1738804"/>
                  </a:lnTo>
                  <a:lnTo>
                    <a:pt x="1761348" y="1738169"/>
                  </a:lnTo>
                  <a:lnTo>
                    <a:pt x="1760716" y="1739058"/>
                  </a:lnTo>
                  <a:lnTo>
                    <a:pt x="1760322" y="1739439"/>
                  </a:lnTo>
                  <a:lnTo>
                    <a:pt x="1756542" y="1739439"/>
                  </a:lnTo>
                  <a:lnTo>
                    <a:pt x="1755268" y="1740836"/>
                  </a:lnTo>
                  <a:lnTo>
                    <a:pt x="1736937" y="1740836"/>
                  </a:lnTo>
                  <a:lnTo>
                    <a:pt x="1737986" y="1741598"/>
                  </a:lnTo>
                  <a:lnTo>
                    <a:pt x="1740186" y="1741598"/>
                  </a:lnTo>
                  <a:lnTo>
                    <a:pt x="1740344" y="1741725"/>
                  </a:lnTo>
                  <a:lnTo>
                    <a:pt x="1741765" y="1742106"/>
                  </a:lnTo>
                  <a:lnTo>
                    <a:pt x="1743099" y="1742614"/>
                  </a:lnTo>
                  <a:lnTo>
                    <a:pt x="1746819" y="1742614"/>
                  </a:lnTo>
                  <a:lnTo>
                    <a:pt x="1746843" y="1742741"/>
                  </a:lnTo>
                  <a:close/>
                </a:path>
                <a:path w="2360295" h="1867535">
                  <a:moveTo>
                    <a:pt x="1736937" y="1740836"/>
                  </a:moveTo>
                  <a:lnTo>
                    <a:pt x="1755268" y="1740836"/>
                  </a:lnTo>
                  <a:lnTo>
                    <a:pt x="1754794" y="1738677"/>
                  </a:lnTo>
                  <a:lnTo>
                    <a:pt x="1753847" y="1738169"/>
                  </a:lnTo>
                  <a:lnTo>
                    <a:pt x="1753610" y="1738169"/>
                  </a:lnTo>
                  <a:lnTo>
                    <a:pt x="1753437" y="1739312"/>
                  </a:lnTo>
                  <a:lnTo>
                    <a:pt x="1754636" y="1739312"/>
                  </a:lnTo>
                  <a:lnTo>
                    <a:pt x="1754557" y="1739693"/>
                  </a:lnTo>
                  <a:lnTo>
                    <a:pt x="1754478" y="1739820"/>
                  </a:lnTo>
                  <a:lnTo>
                    <a:pt x="1753610" y="1740328"/>
                  </a:lnTo>
                  <a:lnTo>
                    <a:pt x="1753136" y="1740455"/>
                  </a:lnTo>
                  <a:lnTo>
                    <a:pt x="1736413" y="1740455"/>
                  </a:lnTo>
                  <a:lnTo>
                    <a:pt x="1736937" y="1740836"/>
                  </a:lnTo>
                  <a:close/>
                </a:path>
                <a:path w="2360295" h="1867535">
                  <a:moveTo>
                    <a:pt x="1705916" y="1738550"/>
                  </a:moveTo>
                  <a:lnTo>
                    <a:pt x="1706311" y="1738550"/>
                  </a:lnTo>
                  <a:lnTo>
                    <a:pt x="1706185" y="1738259"/>
                  </a:lnTo>
                  <a:lnTo>
                    <a:pt x="1705960" y="1738480"/>
                  </a:lnTo>
                  <a:close/>
                </a:path>
                <a:path w="2360295" h="1867535">
                  <a:moveTo>
                    <a:pt x="1640535" y="1738423"/>
                  </a:moveTo>
                  <a:lnTo>
                    <a:pt x="1641325" y="1738169"/>
                  </a:lnTo>
                  <a:lnTo>
                    <a:pt x="1640738" y="1738169"/>
                  </a:lnTo>
                  <a:lnTo>
                    <a:pt x="1640535" y="1738423"/>
                  </a:lnTo>
                  <a:close/>
                </a:path>
                <a:path w="2360295" h="1867535">
                  <a:moveTo>
                    <a:pt x="1585098" y="1738840"/>
                  </a:moveTo>
                  <a:lnTo>
                    <a:pt x="1585419" y="1738169"/>
                  </a:lnTo>
                  <a:lnTo>
                    <a:pt x="1585295" y="1738296"/>
                  </a:lnTo>
                  <a:lnTo>
                    <a:pt x="1585092" y="1738677"/>
                  </a:lnTo>
                  <a:lnTo>
                    <a:pt x="1585098" y="1738840"/>
                  </a:lnTo>
                  <a:close/>
                </a:path>
                <a:path w="2360295" h="1867535">
                  <a:moveTo>
                    <a:pt x="1528802" y="1743249"/>
                  </a:moveTo>
                  <a:lnTo>
                    <a:pt x="1529671" y="1742741"/>
                  </a:lnTo>
                  <a:lnTo>
                    <a:pt x="1530618" y="1742614"/>
                  </a:lnTo>
                  <a:lnTo>
                    <a:pt x="1546806" y="1742614"/>
                  </a:lnTo>
                  <a:lnTo>
                    <a:pt x="1546405" y="1739820"/>
                  </a:lnTo>
                  <a:lnTo>
                    <a:pt x="1546286" y="1739271"/>
                  </a:lnTo>
                  <a:lnTo>
                    <a:pt x="1545621" y="1738677"/>
                  </a:lnTo>
                  <a:lnTo>
                    <a:pt x="1545148" y="1738169"/>
                  </a:lnTo>
                  <a:lnTo>
                    <a:pt x="1544516" y="1738931"/>
                  </a:lnTo>
                  <a:lnTo>
                    <a:pt x="1544121" y="1739312"/>
                  </a:lnTo>
                  <a:lnTo>
                    <a:pt x="1540341" y="1739312"/>
                  </a:lnTo>
                  <a:lnTo>
                    <a:pt x="1539068" y="1740709"/>
                  </a:lnTo>
                  <a:lnTo>
                    <a:pt x="1520737" y="1740709"/>
                  </a:lnTo>
                  <a:lnTo>
                    <a:pt x="1521786" y="1741471"/>
                  </a:lnTo>
                  <a:lnTo>
                    <a:pt x="1523985" y="1741471"/>
                  </a:lnTo>
                  <a:lnTo>
                    <a:pt x="1524143" y="1741598"/>
                  </a:lnTo>
                  <a:lnTo>
                    <a:pt x="1525564" y="1741979"/>
                  </a:lnTo>
                  <a:lnTo>
                    <a:pt x="1526907" y="1742614"/>
                  </a:lnTo>
                  <a:lnTo>
                    <a:pt x="1528565" y="1743122"/>
                  </a:lnTo>
                  <a:lnTo>
                    <a:pt x="1528802" y="1743249"/>
                  </a:lnTo>
                  <a:close/>
                </a:path>
                <a:path w="2360295" h="1867535">
                  <a:moveTo>
                    <a:pt x="1489716" y="1738423"/>
                  </a:moveTo>
                  <a:lnTo>
                    <a:pt x="1490031" y="1738423"/>
                  </a:lnTo>
                  <a:lnTo>
                    <a:pt x="1489953" y="1738169"/>
                  </a:lnTo>
                  <a:lnTo>
                    <a:pt x="1489795" y="1738169"/>
                  </a:lnTo>
                  <a:lnTo>
                    <a:pt x="1489716" y="1738423"/>
                  </a:lnTo>
                  <a:close/>
                </a:path>
                <a:path w="2360295" h="1867535">
                  <a:moveTo>
                    <a:pt x="2301022" y="1739807"/>
                  </a:moveTo>
                  <a:lnTo>
                    <a:pt x="2302166" y="1739439"/>
                  </a:lnTo>
                  <a:lnTo>
                    <a:pt x="2302639" y="1739439"/>
                  </a:lnTo>
                  <a:lnTo>
                    <a:pt x="2301534" y="1738296"/>
                  </a:lnTo>
                  <a:lnTo>
                    <a:pt x="2301218" y="1738423"/>
                  </a:lnTo>
                  <a:lnTo>
                    <a:pt x="2300350" y="1738423"/>
                  </a:lnTo>
                  <a:lnTo>
                    <a:pt x="2300350" y="1739058"/>
                  </a:lnTo>
                  <a:lnTo>
                    <a:pt x="2299481" y="1739058"/>
                  </a:lnTo>
                  <a:lnTo>
                    <a:pt x="2299607" y="1739566"/>
                  </a:lnTo>
                  <a:lnTo>
                    <a:pt x="2300981" y="1739566"/>
                  </a:lnTo>
                  <a:lnTo>
                    <a:pt x="2301022" y="1739807"/>
                  </a:lnTo>
                  <a:close/>
                </a:path>
                <a:path w="2360295" h="1867535">
                  <a:moveTo>
                    <a:pt x="2241444" y="1739185"/>
                  </a:moveTo>
                  <a:lnTo>
                    <a:pt x="2242760" y="1738536"/>
                  </a:lnTo>
                  <a:lnTo>
                    <a:pt x="2243654" y="1738296"/>
                  </a:lnTo>
                  <a:lnTo>
                    <a:pt x="2241720" y="1738296"/>
                  </a:lnTo>
                  <a:lnTo>
                    <a:pt x="2241444" y="1739185"/>
                  </a:lnTo>
                  <a:close/>
                </a:path>
                <a:path w="2360295" h="1867535">
                  <a:moveTo>
                    <a:pt x="2161375" y="1739439"/>
                  </a:moveTo>
                  <a:lnTo>
                    <a:pt x="2163665" y="1738296"/>
                  </a:lnTo>
                  <a:lnTo>
                    <a:pt x="2163015" y="1738296"/>
                  </a:lnTo>
                  <a:lnTo>
                    <a:pt x="2161375" y="1739439"/>
                  </a:lnTo>
                  <a:close/>
                </a:path>
                <a:path w="2360295" h="1867535">
                  <a:moveTo>
                    <a:pt x="2072936" y="1738423"/>
                  </a:moveTo>
                  <a:lnTo>
                    <a:pt x="2073726" y="1738296"/>
                  </a:lnTo>
                  <a:lnTo>
                    <a:pt x="2073037" y="1738296"/>
                  </a:lnTo>
                  <a:lnTo>
                    <a:pt x="2072936" y="1738423"/>
                  </a:lnTo>
                  <a:close/>
                </a:path>
                <a:path w="2360295" h="1867535">
                  <a:moveTo>
                    <a:pt x="1856735" y="1738423"/>
                  </a:moveTo>
                  <a:lnTo>
                    <a:pt x="1857525" y="1738296"/>
                  </a:lnTo>
                  <a:lnTo>
                    <a:pt x="1856836" y="1738296"/>
                  </a:lnTo>
                  <a:lnTo>
                    <a:pt x="1856735" y="1738423"/>
                  </a:lnTo>
                  <a:close/>
                </a:path>
                <a:path w="2360295" h="1867535">
                  <a:moveTo>
                    <a:pt x="1652499" y="1739807"/>
                  </a:moveTo>
                  <a:lnTo>
                    <a:pt x="1653643" y="1739439"/>
                  </a:lnTo>
                  <a:lnTo>
                    <a:pt x="1654117" y="1739439"/>
                  </a:lnTo>
                  <a:lnTo>
                    <a:pt x="1653011" y="1738296"/>
                  </a:lnTo>
                  <a:lnTo>
                    <a:pt x="1652695" y="1738423"/>
                  </a:lnTo>
                  <a:lnTo>
                    <a:pt x="1651827" y="1738423"/>
                  </a:lnTo>
                  <a:lnTo>
                    <a:pt x="1651827" y="1739058"/>
                  </a:lnTo>
                  <a:lnTo>
                    <a:pt x="1650958" y="1739058"/>
                  </a:lnTo>
                  <a:lnTo>
                    <a:pt x="1651084" y="1739566"/>
                  </a:lnTo>
                  <a:lnTo>
                    <a:pt x="1652458" y="1739566"/>
                  </a:lnTo>
                  <a:lnTo>
                    <a:pt x="1652499" y="1739807"/>
                  </a:lnTo>
                  <a:close/>
                </a:path>
                <a:path w="2360295" h="1867535">
                  <a:moveTo>
                    <a:pt x="1592921" y="1739185"/>
                  </a:moveTo>
                  <a:lnTo>
                    <a:pt x="1594237" y="1738536"/>
                  </a:lnTo>
                  <a:lnTo>
                    <a:pt x="1595132" y="1738296"/>
                  </a:lnTo>
                  <a:lnTo>
                    <a:pt x="1593197" y="1738296"/>
                  </a:lnTo>
                  <a:lnTo>
                    <a:pt x="1592921" y="1739185"/>
                  </a:lnTo>
                  <a:close/>
                </a:path>
                <a:path w="2360295" h="1867535">
                  <a:moveTo>
                    <a:pt x="2336672" y="1738677"/>
                  </a:moveTo>
                  <a:lnTo>
                    <a:pt x="2345042" y="1738677"/>
                  </a:lnTo>
                  <a:lnTo>
                    <a:pt x="2345437" y="1738423"/>
                  </a:lnTo>
                  <a:lnTo>
                    <a:pt x="2336040" y="1738423"/>
                  </a:lnTo>
                  <a:lnTo>
                    <a:pt x="2336672" y="1738677"/>
                  </a:lnTo>
                  <a:close/>
                </a:path>
                <a:path w="2360295" h="1867535">
                  <a:moveTo>
                    <a:pt x="2320011" y="1741598"/>
                  </a:moveTo>
                  <a:lnTo>
                    <a:pt x="2320288" y="1741027"/>
                  </a:lnTo>
                  <a:lnTo>
                    <a:pt x="2320471" y="1740732"/>
                  </a:lnTo>
                  <a:lnTo>
                    <a:pt x="2320596" y="1740376"/>
                  </a:lnTo>
                  <a:lnTo>
                    <a:pt x="2320722" y="1739566"/>
                  </a:lnTo>
                  <a:lnTo>
                    <a:pt x="2320848" y="1738931"/>
                  </a:lnTo>
                  <a:lnTo>
                    <a:pt x="2321038" y="1738423"/>
                  </a:lnTo>
                  <a:lnTo>
                    <a:pt x="2318014" y="1738423"/>
                  </a:lnTo>
                  <a:lnTo>
                    <a:pt x="2318136" y="1739439"/>
                  </a:lnTo>
                  <a:lnTo>
                    <a:pt x="2319774" y="1739439"/>
                  </a:lnTo>
                  <a:lnTo>
                    <a:pt x="2319932" y="1739566"/>
                  </a:lnTo>
                  <a:lnTo>
                    <a:pt x="2320037" y="1739820"/>
                  </a:lnTo>
                  <a:lnTo>
                    <a:pt x="2319915" y="1740182"/>
                  </a:lnTo>
                  <a:lnTo>
                    <a:pt x="2319537" y="1740709"/>
                  </a:lnTo>
                  <a:lnTo>
                    <a:pt x="2319133" y="1741027"/>
                  </a:lnTo>
                  <a:lnTo>
                    <a:pt x="2319241" y="1741186"/>
                  </a:lnTo>
                  <a:lnTo>
                    <a:pt x="2320011" y="1741598"/>
                  </a:lnTo>
                  <a:close/>
                </a:path>
                <a:path w="2360295" h="1867535">
                  <a:moveTo>
                    <a:pt x="2298534" y="1738931"/>
                  </a:moveTo>
                  <a:lnTo>
                    <a:pt x="2299323" y="1738423"/>
                  </a:lnTo>
                  <a:lnTo>
                    <a:pt x="2298139" y="1738423"/>
                  </a:lnTo>
                  <a:lnTo>
                    <a:pt x="2298534" y="1738931"/>
                  </a:lnTo>
                  <a:close/>
                </a:path>
                <a:path w="2360295" h="1867535">
                  <a:moveTo>
                    <a:pt x="2025322" y="1739312"/>
                  </a:moveTo>
                  <a:lnTo>
                    <a:pt x="2026585" y="1738677"/>
                  </a:lnTo>
                  <a:lnTo>
                    <a:pt x="2027533" y="1738423"/>
                  </a:lnTo>
                  <a:lnTo>
                    <a:pt x="2025598" y="1738423"/>
                  </a:lnTo>
                  <a:lnTo>
                    <a:pt x="2025322" y="1739312"/>
                  </a:lnTo>
                  <a:close/>
                </a:path>
                <a:path w="2360295" h="1867535">
                  <a:moveTo>
                    <a:pt x="1945174" y="1739439"/>
                  </a:moveTo>
                  <a:lnTo>
                    <a:pt x="1945885" y="1739185"/>
                  </a:lnTo>
                  <a:lnTo>
                    <a:pt x="1947464" y="1738423"/>
                  </a:lnTo>
                  <a:lnTo>
                    <a:pt x="1946753" y="1738423"/>
                  </a:lnTo>
                  <a:lnTo>
                    <a:pt x="1945174" y="1739439"/>
                  </a:lnTo>
                  <a:close/>
                </a:path>
                <a:path w="2360295" h="1867535">
                  <a:moveTo>
                    <a:pt x="1809121" y="1739312"/>
                  </a:moveTo>
                  <a:lnTo>
                    <a:pt x="1810384" y="1738677"/>
                  </a:lnTo>
                  <a:lnTo>
                    <a:pt x="1811332" y="1738423"/>
                  </a:lnTo>
                  <a:lnTo>
                    <a:pt x="1809397" y="1738423"/>
                  </a:lnTo>
                  <a:lnTo>
                    <a:pt x="1809121" y="1739312"/>
                  </a:lnTo>
                  <a:close/>
                </a:path>
                <a:path w="2360295" h="1867535">
                  <a:moveTo>
                    <a:pt x="1728973" y="1739439"/>
                  </a:moveTo>
                  <a:lnTo>
                    <a:pt x="1729684" y="1739185"/>
                  </a:lnTo>
                  <a:lnTo>
                    <a:pt x="1731263" y="1738423"/>
                  </a:lnTo>
                  <a:lnTo>
                    <a:pt x="1730553" y="1738423"/>
                  </a:lnTo>
                  <a:lnTo>
                    <a:pt x="1728973" y="1739439"/>
                  </a:lnTo>
                  <a:close/>
                </a:path>
                <a:path w="2360295" h="1867535">
                  <a:moveTo>
                    <a:pt x="1650011" y="1738931"/>
                  </a:moveTo>
                  <a:lnTo>
                    <a:pt x="1650800" y="1738423"/>
                  </a:lnTo>
                  <a:lnTo>
                    <a:pt x="1649616" y="1738423"/>
                  </a:lnTo>
                  <a:lnTo>
                    <a:pt x="1650011" y="1738931"/>
                  </a:lnTo>
                  <a:close/>
                </a:path>
                <a:path w="2360295" h="1867535">
                  <a:moveTo>
                    <a:pt x="1504008" y="1741090"/>
                  </a:moveTo>
                  <a:lnTo>
                    <a:pt x="1504166" y="1740328"/>
                  </a:lnTo>
                  <a:lnTo>
                    <a:pt x="1504290" y="1739058"/>
                  </a:lnTo>
                  <a:lnTo>
                    <a:pt x="1504403" y="1738423"/>
                  </a:lnTo>
                  <a:lnTo>
                    <a:pt x="1504087" y="1738550"/>
                  </a:lnTo>
                  <a:lnTo>
                    <a:pt x="1503653" y="1738550"/>
                  </a:lnTo>
                  <a:lnTo>
                    <a:pt x="1503534" y="1739312"/>
                  </a:lnTo>
                  <a:lnTo>
                    <a:pt x="1501410" y="1739312"/>
                  </a:lnTo>
                  <a:lnTo>
                    <a:pt x="1501102" y="1740963"/>
                  </a:lnTo>
                  <a:lnTo>
                    <a:pt x="1503850" y="1740963"/>
                  </a:lnTo>
                  <a:lnTo>
                    <a:pt x="1504008" y="1741090"/>
                  </a:lnTo>
                  <a:close/>
                </a:path>
                <a:path w="2360295" h="1867535">
                  <a:moveTo>
                    <a:pt x="1503653" y="1738550"/>
                  </a:moveTo>
                  <a:lnTo>
                    <a:pt x="1504087" y="1738550"/>
                  </a:lnTo>
                  <a:lnTo>
                    <a:pt x="1503771" y="1738423"/>
                  </a:lnTo>
                  <a:lnTo>
                    <a:pt x="1503653" y="1738550"/>
                  </a:lnTo>
                  <a:close/>
                </a:path>
                <a:path w="2360295" h="1867535">
                  <a:moveTo>
                    <a:pt x="1473641" y="1739439"/>
                  </a:moveTo>
                  <a:lnTo>
                    <a:pt x="1482609" y="1739439"/>
                  </a:lnTo>
                  <a:lnTo>
                    <a:pt x="1481424" y="1738423"/>
                  </a:lnTo>
                  <a:lnTo>
                    <a:pt x="1479056" y="1739312"/>
                  </a:lnTo>
                  <a:lnTo>
                    <a:pt x="1473731" y="1739312"/>
                  </a:lnTo>
                  <a:lnTo>
                    <a:pt x="1473641" y="1739439"/>
                  </a:lnTo>
                  <a:close/>
                </a:path>
                <a:path w="2360295" h="1867535">
                  <a:moveTo>
                    <a:pt x="1471380" y="1739947"/>
                  </a:moveTo>
                  <a:lnTo>
                    <a:pt x="1473054" y="1739947"/>
                  </a:lnTo>
                  <a:lnTo>
                    <a:pt x="1472580" y="1739693"/>
                  </a:lnTo>
                  <a:lnTo>
                    <a:pt x="1472265" y="1739439"/>
                  </a:lnTo>
                  <a:lnTo>
                    <a:pt x="1472080" y="1738931"/>
                  </a:lnTo>
                  <a:lnTo>
                    <a:pt x="1472186" y="1738423"/>
                  </a:lnTo>
                  <a:lnTo>
                    <a:pt x="1471712" y="1738804"/>
                  </a:lnTo>
                  <a:lnTo>
                    <a:pt x="1470764" y="1739185"/>
                  </a:lnTo>
                  <a:lnTo>
                    <a:pt x="1471238" y="1739566"/>
                  </a:lnTo>
                  <a:lnTo>
                    <a:pt x="1471380" y="1739947"/>
                  </a:lnTo>
                  <a:close/>
                </a:path>
                <a:path w="2360295" h="1867535">
                  <a:moveTo>
                    <a:pt x="2260279" y="1741979"/>
                  </a:moveTo>
                  <a:lnTo>
                    <a:pt x="2260710" y="1741979"/>
                  </a:lnTo>
                  <a:lnTo>
                    <a:pt x="2260820" y="1741090"/>
                  </a:lnTo>
                  <a:lnTo>
                    <a:pt x="2260947" y="1738550"/>
                  </a:lnTo>
                  <a:lnTo>
                    <a:pt x="2260494" y="1740732"/>
                  </a:lnTo>
                  <a:lnTo>
                    <a:pt x="2260279" y="1741979"/>
                  </a:lnTo>
                  <a:close/>
                </a:path>
                <a:path w="2360295" h="1867535">
                  <a:moveTo>
                    <a:pt x="2152767" y="1741217"/>
                  </a:moveTo>
                  <a:lnTo>
                    <a:pt x="2152923" y="1740345"/>
                  </a:lnTo>
                  <a:lnTo>
                    <a:pt x="2153049" y="1739185"/>
                  </a:lnTo>
                  <a:lnTo>
                    <a:pt x="2153162" y="1738550"/>
                  </a:lnTo>
                  <a:lnTo>
                    <a:pt x="2152846" y="1738677"/>
                  </a:lnTo>
                  <a:lnTo>
                    <a:pt x="2152412" y="1738677"/>
                  </a:lnTo>
                  <a:lnTo>
                    <a:pt x="2152294" y="1739439"/>
                  </a:lnTo>
                  <a:lnTo>
                    <a:pt x="2150170" y="1739439"/>
                  </a:lnTo>
                  <a:lnTo>
                    <a:pt x="2149862" y="1741090"/>
                  </a:lnTo>
                  <a:lnTo>
                    <a:pt x="2152609" y="1741090"/>
                  </a:lnTo>
                  <a:lnTo>
                    <a:pt x="2152767" y="1741217"/>
                  </a:lnTo>
                  <a:close/>
                </a:path>
                <a:path w="2360295" h="1867535">
                  <a:moveTo>
                    <a:pt x="2152412" y="1738677"/>
                  </a:moveTo>
                  <a:lnTo>
                    <a:pt x="2152846" y="1738677"/>
                  </a:lnTo>
                  <a:lnTo>
                    <a:pt x="2152531" y="1738550"/>
                  </a:lnTo>
                  <a:lnTo>
                    <a:pt x="2152412" y="1738677"/>
                  </a:lnTo>
                  <a:close/>
                </a:path>
                <a:path w="2360295" h="1867535">
                  <a:moveTo>
                    <a:pt x="2127815" y="1739439"/>
                  </a:moveTo>
                  <a:lnTo>
                    <a:pt x="2131368" y="1739439"/>
                  </a:lnTo>
                  <a:lnTo>
                    <a:pt x="2130184" y="1738550"/>
                  </a:lnTo>
                  <a:lnTo>
                    <a:pt x="2127815" y="1739439"/>
                  </a:lnTo>
                  <a:close/>
                </a:path>
                <a:path w="2360295" h="1867535">
                  <a:moveTo>
                    <a:pt x="2120140" y="1740074"/>
                  </a:moveTo>
                  <a:lnTo>
                    <a:pt x="2121814" y="1740074"/>
                  </a:lnTo>
                  <a:lnTo>
                    <a:pt x="2121323" y="1739807"/>
                  </a:lnTo>
                  <a:lnTo>
                    <a:pt x="2121024" y="1739566"/>
                  </a:lnTo>
                  <a:lnTo>
                    <a:pt x="2120866" y="1738931"/>
                  </a:lnTo>
                  <a:lnTo>
                    <a:pt x="2120945" y="1738550"/>
                  </a:lnTo>
                  <a:lnTo>
                    <a:pt x="2119524" y="1739313"/>
                  </a:lnTo>
                  <a:lnTo>
                    <a:pt x="2119998" y="1739693"/>
                  </a:lnTo>
                  <a:lnTo>
                    <a:pt x="2120140" y="1740074"/>
                  </a:lnTo>
                  <a:close/>
                </a:path>
                <a:path w="2360295" h="1867535">
                  <a:moveTo>
                    <a:pt x="2082412" y="1739058"/>
                  </a:moveTo>
                  <a:lnTo>
                    <a:pt x="2083201" y="1738550"/>
                  </a:lnTo>
                  <a:lnTo>
                    <a:pt x="2082017" y="1738550"/>
                  </a:lnTo>
                  <a:lnTo>
                    <a:pt x="2082412" y="1739058"/>
                  </a:lnTo>
                  <a:close/>
                </a:path>
                <a:path w="2360295" h="1867535">
                  <a:moveTo>
                    <a:pt x="2043999" y="1741979"/>
                  </a:moveTo>
                  <a:lnTo>
                    <a:pt x="2044509" y="1741979"/>
                  </a:lnTo>
                  <a:lnTo>
                    <a:pt x="2044667" y="1738550"/>
                  </a:lnTo>
                  <a:lnTo>
                    <a:pt x="2044215" y="1740732"/>
                  </a:lnTo>
                  <a:lnTo>
                    <a:pt x="2043999" y="1741979"/>
                  </a:lnTo>
                  <a:close/>
                </a:path>
                <a:path w="2360295" h="1867535">
                  <a:moveTo>
                    <a:pt x="1936567" y="1741217"/>
                  </a:moveTo>
                  <a:lnTo>
                    <a:pt x="1936722" y="1740345"/>
                  </a:lnTo>
                  <a:lnTo>
                    <a:pt x="1936849" y="1739185"/>
                  </a:lnTo>
                  <a:lnTo>
                    <a:pt x="1936962" y="1738550"/>
                  </a:lnTo>
                  <a:lnTo>
                    <a:pt x="1936646" y="1738677"/>
                  </a:lnTo>
                  <a:lnTo>
                    <a:pt x="1936212" y="1738677"/>
                  </a:lnTo>
                  <a:lnTo>
                    <a:pt x="1936093" y="1739439"/>
                  </a:lnTo>
                  <a:lnTo>
                    <a:pt x="1933969" y="1739439"/>
                  </a:lnTo>
                  <a:lnTo>
                    <a:pt x="1933661" y="1741090"/>
                  </a:lnTo>
                  <a:lnTo>
                    <a:pt x="1936409" y="1741090"/>
                  </a:lnTo>
                  <a:lnTo>
                    <a:pt x="1936567" y="1741217"/>
                  </a:lnTo>
                  <a:close/>
                </a:path>
                <a:path w="2360295" h="1867535">
                  <a:moveTo>
                    <a:pt x="1936212" y="1738677"/>
                  </a:moveTo>
                  <a:lnTo>
                    <a:pt x="1936646" y="1738677"/>
                  </a:lnTo>
                  <a:lnTo>
                    <a:pt x="1936330" y="1738550"/>
                  </a:lnTo>
                  <a:lnTo>
                    <a:pt x="1936212" y="1738677"/>
                  </a:lnTo>
                  <a:close/>
                </a:path>
                <a:path w="2360295" h="1867535">
                  <a:moveTo>
                    <a:pt x="1911614" y="1739439"/>
                  </a:moveTo>
                  <a:lnTo>
                    <a:pt x="1915168" y="1739439"/>
                  </a:lnTo>
                  <a:lnTo>
                    <a:pt x="1913983" y="1738550"/>
                  </a:lnTo>
                  <a:lnTo>
                    <a:pt x="1911614" y="1739439"/>
                  </a:lnTo>
                  <a:close/>
                </a:path>
                <a:path w="2360295" h="1867535">
                  <a:moveTo>
                    <a:pt x="1903939" y="1740074"/>
                  </a:moveTo>
                  <a:lnTo>
                    <a:pt x="1905613" y="1740074"/>
                  </a:lnTo>
                  <a:lnTo>
                    <a:pt x="1905123" y="1739807"/>
                  </a:lnTo>
                  <a:lnTo>
                    <a:pt x="1904823" y="1739566"/>
                  </a:lnTo>
                  <a:lnTo>
                    <a:pt x="1904665" y="1738931"/>
                  </a:lnTo>
                  <a:lnTo>
                    <a:pt x="1904744" y="1738550"/>
                  </a:lnTo>
                  <a:lnTo>
                    <a:pt x="1903323" y="1739313"/>
                  </a:lnTo>
                  <a:lnTo>
                    <a:pt x="1903797" y="1739693"/>
                  </a:lnTo>
                  <a:lnTo>
                    <a:pt x="1903939" y="1740074"/>
                  </a:lnTo>
                  <a:close/>
                </a:path>
                <a:path w="2360295" h="1867535">
                  <a:moveTo>
                    <a:pt x="1866211" y="1739058"/>
                  </a:moveTo>
                  <a:lnTo>
                    <a:pt x="1867001" y="1738550"/>
                  </a:lnTo>
                  <a:lnTo>
                    <a:pt x="1865816" y="1738550"/>
                  </a:lnTo>
                  <a:lnTo>
                    <a:pt x="1866211" y="1739058"/>
                  </a:lnTo>
                  <a:close/>
                </a:path>
                <a:path w="2360295" h="1867535">
                  <a:moveTo>
                    <a:pt x="1827799" y="1741979"/>
                  </a:moveTo>
                  <a:lnTo>
                    <a:pt x="1828229" y="1741979"/>
                  </a:lnTo>
                  <a:lnTo>
                    <a:pt x="1828340" y="1741090"/>
                  </a:lnTo>
                  <a:lnTo>
                    <a:pt x="1828466" y="1738550"/>
                  </a:lnTo>
                  <a:lnTo>
                    <a:pt x="1828014" y="1740732"/>
                  </a:lnTo>
                  <a:lnTo>
                    <a:pt x="1827799" y="1741979"/>
                  </a:lnTo>
                  <a:close/>
                </a:path>
                <a:path w="2360295" h="1867535">
                  <a:moveTo>
                    <a:pt x="1720287" y="1741217"/>
                  </a:moveTo>
                  <a:lnTo>
                    <a:pt x="1720442" y="1740345"/>
                  </a:lnTo>
                  <a:lnTo>
                    <a:pt x="1720569" y="1739185"/>
                  </a:lnTo>
                  <a:lnTo>
                    <a:pt x="1720682" y="1738550"/>
                  </a:lnTo>
                  <a:lnTo>
                    <a:pt x="1720366" y="1738677"/>
                  </a:lnTo>
                  <a:lnTo>
                    <a:pt x="1719932" y="1738677"/>
                  </a:lnTo>
                  <a:lnTo>
                    <a:pt x="1719813" y="1739439"/>
                  </a:lnTo>
                  <a:lnTo>
                    <a:pt x="1717689" y="1739439"/>
                  </a:lnTo>
                  <a:lnTo>
                    <a:pt x="1717381" y="1741090"/>
                  </a:lnTo>
                  <a:lnTo>
                    <a:pt x="1720129" y="1741090"/>
                  </a:lnTo>
                  <a:lnTo>
                    <a:pt x="1720287" y="1741217"/>
                  </a:lnTo>
                  <a:close/>
                </a:path>
                <a:path w="2360295" h="1867535">
                  <a:moveTo>
                    <a:pt x="1719932" y="1738677"/>
                  </a:moveTo>
                  <a:lnTo>
                    <a:pt x="1720366" y="1738677"/>
                  </a:lnTo>
                  <a:lnTo>
                    <a:pt x="1720050" y="1738550"/>
                  </a:lnTo>
                  <a:lnTo>
                    <a:pt x="1719932" y="1738677"/>
                  </a:lnTo>
                  <a:close/>
                </a:path>
                <a:path w="2360295" h="1867535">
                  <a:moveTo>
                    <a:pt x="1695335" y="1739439"/>
                  </a:moveTo>
                  <a:lnTo>
                    <a:pt x="1698888" y="1739439"/>
                  </a:lnTo>
                  <a:lnTo>
                    <a:pt x="1697704" y="1738550"/>
                  </a:lnTo>
                  <a:lnTo>
                    <a:pt x="1695335" y="1739439"/>
                  </a:lnTo>
                  <a:close/>
                </a:path>
                <a:path w="2360295" h="1867535">
                  <a:moveTo>
                    <a:pt x="1687659" y="1740074"/>
                  </a:moveTo>
                  <a:lnTo>
                    <a:pt x="1689333" y="1740074"/>
                  </a:lnTo>
                  <a:lnTo>
                    <a:pt x="1688843" y="1739807"/>
                  </a:lnTo>
                  <a:lnTo>
                    <a:pt x="1688544" y="1739566"/>
                  </a:lnTo>
                  <a:lnTo>
                    <a:pt x="1688386" y="1738931"/>
                  </a:lnTo>
                  <a:lnTo>
                    <a:pt x="1688465" y="1738550"/>
                  </a:lnTo>
                  <a:lnTo>
                    <a:pt x="1687044" y="1739313"/>
                  </a:lnTo>
                  <a:lnTo>
                    <a:pt x="1687517" y="1739693"/>
                  </a:lnTo>
                  <a:lnTo>
                    <a:pt x="1687659" y="1740074"/>
                  </a:lnTo>
                  <a:close/>
                </a:path>
                <a:path w="2360295" h="1867535">
                  <a:moveTo>
                    <a:pt x="1611519" y="1741979"/>
                  </a:moveTo>
                  <a:lnTo>
                    <a:pt x="1612029" y="1741979"/>
                  </a:lnTo>
                  <a:lnTo>
                    <a:pt x="1612187" y="1738550"/>
                  </a:lnTo>
                  <a:lnTo>
                    <a:pt x="1611735" y="1740732"/>
                  </a:lnTo>
                  <a:lnTo>
                    <a:pt x="1611519" y="1741979"/>
                  </a:lnTo>
                  <a:close/>
                </a:path>
                <a:path w="2360295" h="1867535">
                  <a:moveTo>
                    <a:pt x="2336593" y="1739820"/>
                  </a:moveTo>
                  <a:lnTo>
                    <a:pt x="2339041" y="1739439"/>
                  </a:lnTo>
                  <a:lnTo>
                    <a:pt x="2345200" y="1739439"/>
                  </a:lnTo>
                  <a:lnTo>
                    <a:pt x="2344884" y="1739313"/>
                  </a:lnTo>
                  <a:lnTo>
                    <a:pt x="2344963" y="1738677"/>
                  </a:lnTo>
                  <a:lnTo>
                    <a:pt x="2337067" y="1738677"/>
                  </a:lnTo>
                  <a:lnTo>
                    <a:pt x="2336909" y="1738804"/>
                  </a:lnTo>
                  <a:lnTo>
                    <a:pt x="2336672" y="1738804"/>
                  </a:lnTo>
                  <a:lnTo>
                    <a:pt x="2336119" y="1739058"/>
                  </a:lnTo>
                  <a:lnTo>
                    <a:pt x="2335724" y="1739058"/>
                  </a:lnTo>
                  <a:lnTo>
                    <a:pt x="2335251" y="1739185"/>
                  </a:lnTo>
                  <a:lnTo>
                    <a:pt x="2335961" y="1739439"/>
                  </a:lnTo>
                  <a:lnTo>
                    <a:pt x="2336593" y="1739820"/>
                  </a:lnTo>
                  <a:close/>
                </a:path>
                <a:path w="2360295" h="1867535">
                  <a:moveTo>
                    <a:pt x="2332566" y="1741217"/>
                  </a:moveTo>
                  <a:lnTo>
                    <a:pt x="2333514" y="1739693"/>
                  </a:lnTo>
                  <a:lnTo>
                    <a:pt x="2333593" y="1738677"/>
                  </a:lnTo>
                  <a:lnTo>
                    <a:pt x="2332250" y="1739439"/>
                  </a:lnTo>
                  <a:lnTo>
                    <a:pt x="2332377" y="1739947"/>
                  </a:lnTo>
                  <a:lnTo>
                    <a:pt x="2332566" y="1741217"/>
                  </a:lnTo>
                  <a:close/>
                </a:path>
                <a:path w="2360295" h="1867535">
                  <a:moveTo>
                    <a:pt x="2280056" y="1738931"/>
                  </a:moveTo>
                  <a:lnTo>
                    <a:pt x="2282346" y="1738931"/>
                  </a:lnTo>
                  <a:lnTo>
                    <a:pt x="2280846" y="1738677"/>
                  </a:lnTo>
                  <a:lnTo>
                    <a:pt x="2280056" y="1738931"/>
                  </a:lnTo>
                  <a:close/>
                </a:path>
                <a:path w="2360295" h="1867535">
                  <a:moveTo>
                    <a:pt x="1631533" y="1738931"/>
                  </a:moveTo>
                  <a:lnTo>
                    <a:pt x="1633823" y="1738931"/>
                  </a:lnTo>
                  <a:lnTo>
                    <a:pt x="1632323" y="1738677"/>
                  </a:lnTo>
                  <a:lnTo>
                    <a:pt x="1631533" y="1738931"/>
                  </a:lnTo>
                  <a:close/>
                </a:path>
                <a:path w="2360295" h="1867535">
                  <a:moveTo>
                    <a:pt x="2263975" y="1741471"/>
                  </a:moveTo>
                  <a:lnTo>
                    <a:pt x="2287716" y="1741471"/>
                  </a:lnTo>
                  <a:lnTo>
                    <a:pt x="2287828" y="1740384"/>
                  </a:lnTo>
                  <a:lnTo>
                    <a:pt x="2287952" y="1738804"/>
                  </a:lnTo>
                  <a:lnTo>
                    <a:pt x="2284320" y="1738804"/>
                  </a:lnTo>
                  <a:lnTo>
                    <a:pt x="2284478" y="1739058"/>
                  </a:lnTo>
                  <a:lnTo>
                    <a:pt x="2279662" y="1739058"/>
                  </a:lnTo>
                  <a:lnTo>
                    <a:pt x="2278082" y="1739566"/>
                  </a:lnTo>
                  <a:lnTo>
                    <a:pt x="2273910" y="1739566"/>
                  </a:lnTo>
                  <a:lnTo>
                    <a:pt x="2274213" y="1740074"/>
                  </a:lnTo>
                  <a:lnTo>
                    <a:pt x="2271139" y="1740074"/>
                  </a:lnTo>
                  <a:lnTo>
                    <a:pt x="2270660" y="1741090"/>
                  </a:lnTo>
                  <a:lnTo>
                    <a:pt x="2262937" y="1741090"/>
                  </a:lnTo>
                  <a:lnTo>
                    <a:pt x="2262606" y="1741344"/>
                  </a:lnTo>
                  <a:lnTo>
                    <a:pt x="2264027" y="1741344"/>
                  </a:lnTo>
                  <a:lnTo>
                    <a:pt x="2263975" y="1741471"/>
                  </a:lnTo>
                  <a:close/>
                </a:path>
                <a:path w="2360295" h="1867535">
                  <a:moveTo>
                    <a:pt x="2279662" y="1739058"/>
                  </a:moveTo>
                  <a:lnTo>
                    <a:pt x="2284478" y="1739058"/>
                  </a:lnTo>
                  <a:lnTo>
                    <a:pt x="2284004" y="1738804"/>
                  </a:lnTo>
                  <a:lnTo>
                    <a:pt x="2282346" y="1738931"/>
                  </a:lnTo>
                  <a:lnTo>
                    <a:pt x="2280056" y="1738931"/>
                  </a:lnTo>
                  <a:lnTo>
                    <a:pt x="2279662" y="1739058"/>
                  </a:lnTo>
                  <a:close/>
                </a:path>
                <a:path w="2360295" h="1867535">
                  <a:moveTo>
                    <a:pt x="2046563" y="1741979"/>
                  </a:moveTo>
                  <a:lnTo>
                    <a:pt x="2046642" y="1741852"/>
                  </a:lnTo>
                  <a:lnTo>
                    <a:pt x="2047905" y="1741471"/>
                  </a:lnTo>
                  <a:lnTo>
                    <a:pt x="2071594" y="1741471"/>
                  </a:lnTo>
                  <a:lnTo>
                    <a:pt x="2071709" y="1740455"/>
                  </a:lnTo>
                  <a:lnTo>
                    <a:pt x="2071831" y="1738804"/>
                  </a:lnTo>
                  <a:lnTo>
                    <a:pt x="2068120" y="1738804"/>
                  </a:lnTo>
                  <a:lnTo>
                    <a:pt x="2068356" y="1739058"/>
                  </a:lnTo>
                  <a:lnTo>
                    <a:pt x="2063935" y="1739058"/>
                  </a:lnTo>
                  <a:lnTo>
                    <a:pt x="2061960" y="1739693"/>
                  </a:lnTo>
                  <a:lnTo>
                    <a:pt x="2057854" y="1739693"/>
                  </a:lnTo>
                  <a:lnTo>
                    <a:pt x="2058091" y="1740074"/>
                  </a:lnTo>
                  <a:lnTo>
                    <a:pt x="2055034" y="1740074"/>
                  </a:lnTo>
                  <a:lnTo>
                    <a:pt x="2054538" y="1741090"/>
                  </a:lnTo>
                  <a:lnTo>
                    <a:pt x="2046942" y="1741090"/>
                  </a:lnTo>
                  <a:lnTo>
                    <a:pt x="2046642" y="1741344"/>
                  </a:lnTo>
                  <a:lnTo>
                    <a:pt x="2046484" y="1741344"/>
                  </a:lnTo>
                  <a:lnTo>
                    <a:pt x="2046484" y="1741725"/>
                  </a:lnTo>
                  <a:lnTo>
                    <a:pt x="2046563" y="1741979"/>
                  </a:lnTo>
                  <a:close/>
                </a:path>
                <a:path w="2360295" h="1867535">
                  <a:moveTo>
                    <a:pt x="2063935" y="1739058"/>
                  </a:moveTo>
                  <a:lnTo>
                    <a:pt x="2066225" y="1739058"/>
                  </a:lnTo>
                  <a:lnTo>
                    <a:pt x="2064724" y="1738804"/>
                  </a:lnTo>
                  <a:lnTo>
                    <a:pt x="2063935" y="1739058"/>
                  </a:lnTo>
                  <a:close/>
                </a:path>
                <a:path w="2360295" h="1867535">
                  <a:moveTo>
                    <a:pt x="1830362" y="1741979"/>
                  </a:moveTo>
                  <a:lnTo>
                    <a:pt x="1830441" y="1741852"/>
                  </a:lnTo>
                  <a:lnTo>
                    <a:pt x="1831705" y="1741471"/>
                  </a:lnTo>
                  <a:lnTo>
                    <a:pt x="1855393" y="1741471"/>
                  </a:lnTo>
                  <a:lnTo>
                    <a:pt x="1855508" y="1740455"/>
                  </a:lnTo>
                  <a:lnTo>
                    <a:pt x="1855630" y="1738804"/>
                  </a:lnTo>
                  <a:lnTo>
                    <a:pt x="1851919" y="1738804"/>
                  </a:lnTo>
                  <a:lnTo>
                    <a:pt x="1852156" y="1739058"/>
                  </a:lnTo>
                  <a:lnTo>
                    <a:pt x="1847734" y="1739058"/>
                  </a:lnTo>
                  <a:lnTo>
                    <a:pt x="1845760" y="1739693"/>
                  </a:lnTo>
                  <a:lnTo>
                    <a:pt x="1841654" y="1739693"/>
                  </a:lnTo>
                  <a:lnTo>
                    <a:pt x="1841891" y="1740074"/>
                  </a:lnTo>
                  <a:lnTo>
                    <a:pt x="1838834" y="1740074"/>
                  </a:lnTo>
                  <a:lnTo>
                    <a:pt x="1838337" y="1741090"/>
                  </a:lnTo>
                  <a:lnTo>
                    <a:pt x="1830741" y="1741090"/>
                  </a:lnTo>
                  <a:lnTo>
                    <a:pt x="1830441" y="1741344"/>
                  </a:lnTo>
                  <a:lnTo>
                    <a:pt x="1830283" y="1741344"/>
                  </a:lnTo>
                  <a:lnTo>
                    <a:pt x="1830283" y="1741725"/>
                  </a:lnTo>
                  <a:lnTo>
                    <a:pt x="1830362" y="1741979"/>
                  </a:lnTo>
                  <a:close/>
                </a:path>
                <a:path w="2360295" h="1867535">
                  <a:moveTo>
                    <a:pt x="1847734" y="1739058"/>
                  </a:moveTo>
                  <a:lnTo>
                    <a:pt x="1850024" y="1739058"/>
                  </a:lnTo>
                  <a:lnTo>
                    <a:pt x="1848524" y="1738804"/>
                  </a:lnTo>
                  <a:lnTo>
                    <a:pt x="1847734" y="1739058"/>
                  </a:lnTo>
                  <a:close/>
                </a:path>
                <a:path w="2360295" h="1867535">
                  <a:moveTo>
                    <a:pt x="1615452" y="1741471"/>
                  </a:moveTo>
                  <a:lnTo>
                    <a:pt x="1639193" y="1741471"/>
                  </a:lnTo>
                  <a:lnTo>
                    <a:pt x="1639305" y="1740384"/>
                  </a:lnTo>
                  <a:lnTo>
                    <a:pt x="1639429" y="1738804"/>
                  </a:lnTo>
                  <a:lnTo>
                    <a:pt x="1635797" y="1738804"/>
                  </a:lnTo>
                  <a:lnTo>
                    <a:pt x="1635955" y="1739058"/>
                  </a:lnTo>
                  <a:lnTo>
                    <a:pt x="1631139" y="1739058"/>
                  </a:lnTo>
                  <a:lnTo>
                    <a:pt x="1629559" y="1739566"/>
                  </a:lnTo>
                  <a:lnTo>
                    <a:pt x="1625387" y="1739566"/>
                  </a:lnTo>
                  <a:lnTo>
                    <a:pt x="1625690" y="1740074"/>
                  </a:lnTo>
                  <a:lnTo>
                    <a:pt x="1622616" y="1740074"/>
                  </a:lnTo>
                  <a:lnTo>
                    <a:pt x="1622137" y="1741090"/>
                  </a:lnTo>
                  <a:lnTo>
                    <a:pt x="1614415" y="1741090"/>
                  </a:lnTo>
                  <a:lnTo>
                    <a:pt x="1614083" y="1741344"/>
                  </a:lnTo>
                  <a:lnTo>
                    <a:pt x="1615504" y="1741344"/>
                  </a:lnTo>
                  <a:lnTo>
                    <a:pt x="1615452" y="1741471"/>
                  </a:lnTo>
                  <a:close/>
                </a:path>
                <a:path w="2360295" h="1867535">
                  <a:moveTo>
                    <a:pt x="1631139" y="1739058"/>
                  </a:moveTo>
                  <a:lnTo>
                    <a:pt x="1635955" y="1739058"/>
                  </a:lnTo>
                  <a:lnTo>
                    <a:pt x="1635482" y="1738804"/>
                  </a:lnTo>
                  <a:lnTo>
                    <a:pt x="1633823" y="1738931"/>
                  </a:lnTo>
                  <a:lnTo>
                    <a:pt x="1631533" y="1738931"/>
                  </a:lnTo>
                  <a:lnTo>
                    <a:pt x="1631139" y="1739058"/>
                  </a:lnTo>
                  <a:close/>
                </a:path>
                <a:path w="2360295" h="1867535">
                  <a:moveTo>
                    <a:pt x="1585481" y="1744064"/>
                  </a:moveTo>
                  <a:lnTo>
                    <a:pt x="1585638" y="1743947"/>
                  </a:lnTo>
                  <a:lnTo>
                    <a:pt x="1585667" y="1743757"/>
                  </a:lnTo>
                  <a:lnTo>
                    <a:pt x="1584708" y="1740963"/>
                  </a:lnTo>
                  <a:lnTo>
                    <a:pt x="1585616" y="1740582"/>
                  </a:lnTo>
                  <a:lnTo>
                    <a:pt x="1587348" y="1739964"/>
                  </a:lnTo>
                  <a:lnTo>
                    <a:pt x="1585098" y="1738840"/>
                  </a:lnTo>
                  <a:lnTo>
                    <a:pt x="1584630" y="1739820"/>
                  </a:lnTo>
                  <a:lnTo>
                    <a:pt x="1583789" y="1740376"/>
                  </a:lnTo>
                  <a:lnTo>
                    <a:pt x="1583287" y="1740836"/>
                  </a:lnTo>
                  <a:lnTo>
                    <a:pt x="1582480" y="1740836"/>
                  </a:lnTo>
                  <a:lnTo>
                    <a:pt x="1582971" y="1741090"/>
                  </a:lnTo>
                  <a:lnTo>
                    <a:pt x="1585481" y="1744064"/>
                  </a:lnTo>
                  <a:close/>
                </a:path>
                <a:path w="2360295" h="1867535">
                  <a:moveTo>
                    <a:pt x="2234003" y="1744064"/>
                  </a:moveTo>
                  <a:lnTo>
                    <a:pt x="2234161" y="1743947"/>
                  </a:lnTo>
                  <a:lnTo>
                    <a:pt x="2234190" y="1743757"/>
                  </a:lnTo>
                  <a:lnTo>
                    <a:pt x="2233231" y="1740963"/>
                  </a:lnTo>
                  <a:lnTo>
                    <a:pt x="2234139" y="1740582"/>
                  </a:lnTo>
                  <a:lnTo>
                    <a:pt x="2235871" y="1739964"/>
                  </a:lnTo>
                  <a:lnTo>
                    <a:pt x="2233621" y="1738840"/>
                  </a:lnTo>
                  <a:lnTo>
                    <a:pt x="2233153" y="1739820"/>
                  </a:lnTo>
                  <a:lnTo>
                    <a:pt x="2232312" y="1740376"/>
                  </a:lnTo>
                  <a:lnTo>
                    <a:pt x="2231810" y="1740836"/>
                  </a:lnTo>
                  <a:lnTo>
                    <a:pt x="2231003" y="1740836"/>
                  </a:lnTo>
                  <a:lnTo>
                    <a:pt x="2231494" y="1741090"/>
                  </a:lnTo>
                  <a:lnTo>
                    <a:pt x="2234003" y="1744064"/>
                  </a:lnTo>
                  <a:close/>
                </a:path>
                <a:path w="2360295" h="1867535">
                  <a:moveTo>
                    <a:pt x="1801681" y="1744191"/>
                  </a:moveTo>
                  <a:lnTo>
                    <a:pt x="1801842" y="1744073"/>
                  </a:lnTo>
                  <a:lnTo>
                    <a:pt x="1800909" y="1740963"/>
                  </a:lnTo>
                  <a:lnTo>
                    <a:pt x="1801462" y="1740709"/>
                  </a:lnTo>
                  <a:lnTo>
                    <a:pt x="1803445" y="1740119"/>
                  </a:lnTo>
                  <a:lnTo>
                    <a:pt x="1801316" y="1738853"/>
                  </a:lnTo>
                  <a:lnTo>
                    <a:pt x="1800886" y="1739820"/>
                  </a:lnTo>
                  <a:lnTo>
                    <a:pt x="1800796" y="1739964"/>
                  </a:lnTo>
                  <a:lnTo>
                    <a:pt x="1800102" y="1740299"/>
                  </a:lnTo>
                  <a:lnTo>
                    <a:pt x="1799488" y="1740963"/>
                  </a:lnTo>
                  <a:lnTo>
                    <a:pt x="1798680" y="1740963"/>
                  </a:lnTo>
                  <a:lnTo>
                    <a:pt x="1799110" y="1741186"/>
                  </a:lnTo>
                  <a:lnTo>
                    <a:pt x="1801681" y="1744191"/>
                  </a:lnTo>
                  <a:close/>
                </a:path>
                <a:path w="2360295" h="1867535">
                  <a:moveTo>
                    <a:pt x="2017882" y="1744191"/>
                  </a:moveTo>
                  <a:lnTo>
                    <a:pt x="2018043" y="1744073"/>
                  </a:lnTo>
                  <a:lnTo>
                    <a:pt x="2017110" y="1740963"/>
                  </a:lnTo>
                  <a:lnTo>
                    <a:pt x="2017662" y="1740709"/>
                  </a:lnTo>
                  <a:lnTo>
                    <a:pt x="2019645" y="1740119"/>
                  </a:lnTo>
                  <a:lnTo>
                    <a:pt x="2017517" y="1738853"/>
                  </a:lnTo>
                  <a:lnTo>
                    <a:pt x="2017087" y="1739820"/>
                  </a:lnTo>
                  <a:lnTo>
                    <a:pt x="2016997" y="1739964"/>
                  </a:lnTo>
                  <a:lnTo>
                    <a:pt x="2016303" y="1740299"/>
                  </a:lnTo>
                  <a:lnTo>
                    <a:pt x="2015688" y="1740963"/>
                  </a:lnTo>
                  <a:lnTo>
                    <a:pt x="2014881" y="1740963"/>
                  </a:lnTo>
                  <a:lnTo>
                    <a:pt x="2015311" y="1741186"/>
                  </a:lnTo>
                  <a:lnTo>
                    <a:pt x="2017882" y="1744191"/>
                  </a:lnTo>
                  <a:close/>
                </a:path>
                <a:path w="2360295" h="1867535">
                  <a:moveTo>
                    <a:pt x="2066225" y="1739058"/>
                  </a:moveTo>
                  <a:lnTo>
                    <a:pt x="2068356" y="1739058"/>
                  </a:lnTo>
                  <a:lnTo>
                    <a:pt x="2067883" y="1738931"/>
                  </a:lnTo>
                  <a:lnTo>
                    <a:pt x="2066225" y="1739058"/>
                  </a:lnTo>
                  <a:close/>
                </a:path>
                <a:path w="2360295" h="1867535">
                  <a:moveTo>
                    <a:pt x="1850024" y="1739058"/>
                  </a:moveTo>
                  <a:lnTo>
                    <a:pt x="1852156" y="1739058"/>
                  </a:lnTo>
                  <a:lnTo>
                    <a:pt x="1851682" y="1738931"/>
                  </a:lnTo>
                  <a:lnTo>
                    <a:pt x="1850024" y="1739058"/>
                  </a:lnTo>
                  <a:close/>
                </a:path>
                <a:path w="2360295" h="1867535">
                  <a:moveTo>
                    <a:pt x="1452445" y="1742487"/>
                  </a:moveTo>
                  <a:lnTo>
                    <a:pt x="1455604" y="1742487"/>
                  </a:lnTo>
                  <a:lnTo>
                    <a:pt x="1455169" y="1739566"/>
                  </a:lnTo>
                  <a:lnTo>
                    <a:pt x="1455051" y="1739313"/>
                  </a:lnTo>
                  <a:lnTo>
                    <a:pt x="1454972" y="1739058"/>
                  </a:lnTo>
                  <a:lnTo>
                    <a:pt x="1454340" y="1739185"/>
                  </a:lnTo>
                  <a:lnTo>
                    <a:pt x="1454115" y="1739185"/>
                  </a:lnTo>
                  <a:lnTo>
                    <a:pt x="1454566" y="1739820"/>
                  </a:lnTo>
                  <a:lnTo>
                    <a:pt x="1454459" y="1740074"/>
                  </a:lnTo>
                  <a:lnTo>
                    <a:pt x="1453866" y="1740455"/>
                  </a:lnTo>
                  <a:lnTo>
                    <a:pt x="1453156" y="1740709"/>
                  </a:lnTo>
                  <a:lnTo>
                    <a:pt x="1452445" y="1740709"/>
                  </a:lnTo>
                  <a:lnTo>
                    <a:pt x="1452445" y="1742487"/>
                  </a:lnTo>
                  <a:close/>
                </a:path>
                <a:path w="2360295" h="1867535">
                  <a:moveTo>
                    <a:pt x="1454115" y="1739185"/>
                  </a:moveTo>
                  <a:lnTo>
                    <a:pt x="1454340" y="1739185"/>
                  </a:lnTo>
                  <a:lnTo>
                    <a:pt x="1454024" y="1739058"/>
                  </a:lnTo>
                  <a:lnTo>
                    <a:pt x="1454115" y="1739185"/>
                  </a:lnTo>
                  <a:close/>
                </a:path>
                <a:path w="2360295" h="1867535">
                  <a:moveTo>
                    <a:pt x="2334098" y="1739964"/>
                  </a:moveTo>
                  <a:lnTo>
                    <a:pt x="2333830" y="1739185"/>
                  </a:lnTo>
                  <a:lnTo>
                    <a:pt x="2333750" y="1739313"/>
                  </a:lnTo>
                  <a:lnTo>
                    <a:pt x="2333829" y="1739693"/>
                  </a:lnTo>
                  <a:lnTo>
                    <a:pt x="2333987" y="1739947"/>
                  </a:lnTo>
                  <a:close/>
                </a:path>
                <a:path w="2360295" h="1867535">
                  <a:moveTo>
                    <a:pt x="2206778" y="1740963"/>
                  </a:moveTo>
                  <a:lnTo>
                    <a:pt x="2211595" y="1740963"/>
                  </a:lnTo>
                  <a:lnTo>
                    <a:pt x="2211451" y="1740732"/>
                  </a:lnTo>
                  <a:lnTo>
                    <a:pt x="2211243" y="1740182"/>
                  </a:lnTo>
                  <a:lnTo>
                    <a:pt x="2208990" y="1739185"/>
                  </a:lnTo>
                  <a:lnTo>
                    <a:pt x="2208042" y="1739185"/>
                  </a:lnTo>
                  <a:lnTo>
                    <a:pt x="2206305" y="1739312"/>
                  </a:lnTo>
                  <a:lnTo>
                    <a:pt x="2208450" y="1739929"/>
                  </a:lnTo>
                  <a:lnTo>
                    <a:pt x="2207489" y="1740455"/>
                  </a:lnTo>
                  <a:lnTo>
                    <a:pt x="2206778" y="1740963"/>
                  </a:lnTo>
                  <a:close/>
                </a:path>
                <a:path w="2360295" h="1867535">
                  <a:moveTo>
                    <a:pt x="2186169" y="1739693"/>
                  </a:moveTo>
                  <a:lnTo>
                    <a:pt x="2186564" y="1739693"/>
                  </a:lnTo>
                  <a:lnTo>
                    <a:pt x="2187038" y="1739185"/>
                  </a:lnTo>
                  <a:lnTo>
                    <a:pt x="2185839" y="1739185"/>
                  </a:lnTo>
                  <a:lnTo>
                    <a:pt x="2185774" y="1739566"/>
                  </a:lnTo>
                  <a:lnTo>
                    <a:pt x="2186169" y="1739693"/>
                  </a:lnTo>
                  <a:close/>
                </a:path>
                <a:path w="2360295" h="1867535">
                  <a:moveTo>
                    <a:pt x="2101284" y="1742614"/>
                  </a:moveTo>
                  <a:lnTo>
                    <a:pt x="2104363" y="1742614"/>
                  </a:lnTo>
                  <a:lnTo>
                    <a:pt x="2104088" y="1740732"/>
                  </a:lnTo>
                  <a:lnTo>
                    <a:pt x="2103968" y="1739693"/>
                  </a:lnTo>
                  <a:lnTo>
                    <a:pt x="2103810" y="1739439"/>
                  </a:lnTo>
                  <a:lnTo>
                    <a:pt x="2103731" y="1739185"/>
                  </a:lnTo>
                  <a:lnTo>
                    <a:pt x="2102784" y="1739185"/>
                  </a:lnTo>
                  <a:lnTo>
                    <a:pt x="2103337" y="1739964"/>
                  </a:lnTo>
                  <a:lnTo>
                    <a:pt x="2103271" y="1740144"/>
                  </a:lnTo>
                  <a:lnTo>
                    <a:pt x="2102626" y="1740455"/>
                  </a:lnTo>
                  <a:lnTo>
                    <a:pt x="2102175" y="1740732"/>
                  </a:lnTo>
                  <a:lnTo>
                    <a:pt x="2101915" y="1740836"/>
                  </a:lnTo>
                  <a:lnTo>
                    <a:pt x="2101204" y="1740836"/>
                  </a:lnTo>
                  <a:lnTo>
                    <a:pt x="2101284" y="1742614"/>
                  </a:lnTo>
                  <a:close/>
                </a:path>
                <a:path w="2360295" h="1867535">
                  <a:moveTo>
                    <a:pt x="2072936" y="1739693"/>
                  </a:moveTo>
                  <a:lnTo>
                    <a:pt x="2073489" y="1739566"/>
                  </a:lnTo>
                  <a:lnTo>
                    <a:pt x="2073647" y="1739566"/>
                  </a:lnTo>
                  <a:lnTo>
                    <a:pt x="2073777" y="1739271"/>
                  </a:lnTo>
                  <a:lnTo>
                    <a:pt x="2072699" y="1739312"/>
                  </a:lnTo>
                  <a:lnTo>
                    <a:pt x="2072462" y="1739312"/>
                  </a:lnTo>
                  <a:lnTo>
                    <a:pt x="2072936" y="1739693"/>
                  </a:lnTo>
                  <a:close/>
                </a:path>
                <a:path w="2360295" h="1867535">
                  <a:moveTo>
                    <a:pt x="1987464" y="1741090"/>
                  </a:moveTo>
                  <a:lnTo>
                    <a:pt x="1995474" y="1741090"/>
                  </a:lnTo>
                  <a:lnTo>
                    <a:pt x="1995158" y="1740328"/>
                  </a:lnTo>
                  <a:lnTo>
                    <a:pt x="1993950" y="1739807"/>
                  </a:lnTo>
                  <a:lnTo>
                    <a:pt x="1992868" y="1739185"/>
                  </a:lnTo>
                  <a:lnTo>
                    <a:pt x="1991919" y="1739313"/>
                  </a:lnTo>
                  <a:lnTo>
                    <a:pt x="1990183" y="1739439"/>
                  </a:lnTo>
                  <a:lnTo>
                    <a:pt x="1992394" y="1740074"/>
                  </a:lnTo>
                  <a:lnTo>
                    <a:pt x="1991920" y="1740328"/>
                  </a:lnTo>
                  <a:lnTo>
                    <a:pt x="1991367" y="1740455"/>
                  </a:lnTo>
                  <a:lnTo>
                    <a:pt x="1990657" y="1740963"/>
                  </a:lnTo>
                  <a:lnTo>
                    <a:pt x="1987515" y="1740963"/>
                  </a:lnTo>
                  <a:lnTo>
                    <a:pt x="1987464" y="1741090"/>
                  </a:lnTo>
                  <a:close/>
                </a:path>
                <a:path w="2360295" h="1867535">
                  <a:moveTo>
                    <a:pt x="1885083" y="1742614"/>
                  </a:moveTo>
                  <a:lnTo>
                    <a:pt x="1888162" y="1742614"/>
                  </a:lnTo>
                  <a:lnTo>
                    <a:pt x="1887887" y="1740732"/>
                  </a:lnTo>
                  <a:lnTo>
                    <a:pt x="1887768" y="1739693"/>
                  </a:lnTo>
                  <a:lnTo>
                    <a:pt x="1887610" y="1739439"/>
                  </a:lnTo>
                  <a:lnTo>
                    <a:pt x="1887531" y="1739185"/>
                  </a:lnTo>
                  <a:lnTo>
                    <a:pt x="1886583" y="1739185"/>
                  </a:lnTo>
                  <a:lnTo>
                    <a:pt x="1887136" y="1739964"/>
                  </a:lnTo>
                  <a:lnTo>
                    <a:pt x="1887070" y="1740144"/>
                  </a:lnTo>
                  <a:lnTo>
                    <a:pt x="1886425" y="1740455"/>
                  </a:lnTo>
                  <a:lnTo>
                    <a:pt x="1885975" y="1740732"/>
                  </a:lnTo>
                  <a:lnTo>
                    <a:pt x="1885715" y="1740836"/>
                  </a:lnTo>
                  <a:lnTo>
                    <a:pt x="1885004" y="1740836"/>
                  </a:lnTo>
                  <a:lnTo>
                    <a:pt x="1885083" y="1742614"/>
                  </a:lnTo>
                  <a:close/>
                </a:path>
                <a:path w="2360295" h="1867535">
                  <a:moveTo>
                    <a:pt x="1856735" y="1739693"/>
                  </a:moveTo>
                  <a:lnTo>
                    <a:pt x="1857288" y="1739566"/>
                  </a:lnTo>
                  <a:lnTo>
                    <a:pt x="1857446" y="1739566"/>
                  </a:lnTo>
                  <a:lnTo>
                    <a:pt x="1857576" y="1739271"/>
                  </a:lnTo>
                  <a:lnTo>
                    <a:pt x="1856499" y="1739312"/>
                  </a:lnTo>
                  <a:lnTo>
                    <a:pt x="1856262" y="1739312"/>
                  </a:lnTo>
                  <a:lnTo>
                    <a:pt x="1856735" y="1739693"/>
                  </a:lnTo>
                  <a:close/>
                </a:path>
                <a:path w="2360295" h="1867535">
                  <a:moveTo>
                    <a:pt x="1771264" y="1741090"/>
                  </a:moveTo>
                  <a:lnTo>
                    <a:pt x="1779273" y="1741090"/>
                  </a:lnTo>
                  <a:lnTo>
                    <a:pt x="1778957" y="1740328"/>
                  </a:lnTo>
                  <a:lnTo>
                    <a:pt x="1777750" y="1739807"/>
                  </a:lnTo>
                  <a:lnTo>
                    <a:pt x="1776667" y="1739185"/>
                  </a:lnTo>
                  <a:lnTo>
                    <a:pt x="1775719" y="1739313"/>
                  </a:lnTo>
                  <a:lnTo>
                    <a:pt x="1773982" y="1739439"/>
                  </a:lnTo>
                  <a:lnTo>
                    <a:pt x="1776193" y="1740074"/>
                  </a:lnTo>
                  <a:lnTo>
                    <a:pt x="1775719" y="1740328"/>
                  </a:lnTo>
                  <a:lnTo>
                    <a:pt x="1775167" y="1740455"/>
                  </a:lnTo>
                  <a:lnTo>
                    <a:pt x="1774456" y="1740963"/>
                  </a:lnTo>
                  <a:lnTo>
                    <a:pt x="1771314" y="1740963"/>
                  </a:lnTo>
                  <a:lnTo>
                    <a:pt x="1771264" y="1741090"/>
                  </a:lnTo>
                  <a:close/>
                </a:path>
                <a:path w="2360295" h="1867535">
                  <a:moveTo>
                    <a:pt x="1668882" y="1742614"/>
                  </a:moveTo>
                  <a:lnTo>
                    <a:pt x="1671883" y="1742614"/>
                  </a:lnTo>
                  <a:lnTo>
                    <a:pt x="1671607" y="1740732"/>
                  </a:lnTo>
                  <a:lnTo>
                    <a:pt x="1671488" y="1739693"/>
                  </a:lnTo>
                  <a:lnTo>
                    <a:pt x="1671330" y="1739439"/>
                  </a:lnTo>
                  <a:lnTo>
                    <a:pt x="1671251" y="1739185"/>
                  </a:lnTo>
                  <a:lnTo>
                    <a:pt x="1670303" y="1739185"/>
                  </a:lnTo>
                  <a:lnTo>
                    <a:pt x="1670856" y="1739964"/>
                  </a:lnTo>
                  <a:lnTo>
                    <a:pt x="1670790" y="1740144"/>
                  </a:lnTo>
                  <a:lnTo>
                    <a:pt x="1670146" y="1740455"/>
                  </a:lnTo>
                  <a:lnTo>
                    <a:pt x="1669695" y="1740732"/>
                  </a:lnTo>
                  <a:lnTo>
                    <a:pt x="1669435" y="1740836"/>
                  </a:lnTo>
                  <a:lnTo>
                    <a:pt x="1668724" y="1740836"/>
                  </a:lnTo>
                  <a:lnTo>
                    <a:pt x="1668724" y="1741027"/>
                  </a:lnTo>
                  <a:lnTo>
                    <a:pt x="1668882" y="1741090"/>
                  </a:lnTo>
                  <a:lnTo>
                    <a:pt x="1668882" y="1742614"/>
                  </a:lnTo>
                  <a:close/>
                </a:path>
                <a:path w="2360295" h="1867535">
                  <a:moveTo>
                    <a:pt x="1558255" y="1740963"/>
                  </a:moveTo>
                  <a:lnTo>
                    <a:pt x="1563072" y="1740963"/>
                  </a:lnTo>
                  <a:lnTo>
                    <a:pt x="1562928" y="1740732"/>
                  </a:lnTo>
                  <a:lnTo>
                    <a:pt x="1562720" y="1740182"/>
                  </a:lnTo>
                  <a:lnTo>
                    <a:pt x="1560467" y="1739185"/>
                  </a:lnTo>
                  <a:lnTo>
                    <a:pt x="1559519" y="1739185"/>
                  </a:lnTo>
                  <a:lnTo>
                    <a:pt x="1557782" y="1739312"/>
                  </a:lnTo>
                  <a:lnTo>
                    <a:pt x="1559927" y="1739929"/>
                  </a:lnTo>
                  <a:lnTo>
                    <a:pt x="1558966" y="1740455"/>
                  </a:lnTo>
                  <a:lnTo>
                    <a:pt x="1558255" y="1740963"/>
                  </a:lnTo>
                  <a:close/>
                </a:path>
                <a:path w="2360295" h="1867535">
                  <a:moveTo>
                    <a:pt x="1537567" y="1739693"/>
                  </a:moveTo>
                  <a:lnTo>
                    <a:pt x="1537962" y="1739693"/>
                  </a:lnTo>
                  <a:lnTo>
                    <a:pt x="1538436" y="1739185"/>
                  </a:lnTo>
                  <a:lnTo>
                    <a:pt x="1537237" y="1739185"/>
                  </a:lnTo>
                  <a:lnTo>
                    <a:pt x="1537172" y="1739566"/>
                  </a:lnTo>
                  <a:lnTo>
                    <a:pt x="1537567" y="1739693"/>
                  </a:lnTo>
                  <a:close/>
                </a:path>
                <a:path w="2360295" h="1867535">
                  <a:moveTo>
                    <a:pt x="2344568" y="1740201"/>
                  </a:moveTo>
                  <a:lnTo>
                    <a:pt x="2345595" y="1740201"/>
                  </a:lnTo>
                  <a:lnTo>
                    <a:pt x="2345891" y="1739964"/>
                  </a:lnTo>
                  <a:lnTo>
                    <a:pt x="2345990" y="1739312"/>
                  </a:lnTo>
                  <a:lnTo>
                    <a:pt x="2345753" y="1739439"/>
                  </a:lnTo>
                  <a:lnTo>
                    <a:pt x="2339041" y="1739439"/>
                  </a:lnTo>
                  <a:lnTo>
                    <a:pt x="2339616" y="1739820"/>
                  </a:lnTo>
                  <a:lnTo>
                    <a:pt x="2343937" y="1739820"/>
                  </a:lnTo>
                  <a:lnTo>
                    <a:pt x="2344568" y="1740201"/>
                  </a:lnTo>
                  <a:close/>
                </a:path>
                <a:path w="2360295" h="1867535">
                  <a:moveTo>
                    <a:pt x="1969968" y="1739820"/>
                  </a:moveTo>
                  <a:lnTo>
                    <a:pt x="1970151" y="1739807"/>
                  </a:lnTo>
                  <a:lnTo>
                    <a:pt x="1970363" y="1739693"/>
                  </a:lnTo>
                  <a:lnTo>
                    <a:pt x="1970600" y="1739439"/>
                  </a:lnTo>
                  <a:lnTo>
                    <a:pt x="1970837" y="1739312"/>
                  </a:lnTo>
                  <a:lnTo>
                    <a:pt x="1969638" y="1739312"/>
                  </a:lnTo>
                  <a:lnTo>
                    <a:pt x="1969574" y="1739693"/>
                  </a:lnTo>
                  <a:lnTo>
                    <a:pt x="1969968" y="1739820"/>
                  </a:lnTo>
                  <a:close/>
                </a:path>
                <a:path w="2360295" h="1867535">
                  <a:moveTo>
                    <a:pt x="1753768" y="1739820"/>
                  </a:moveTo>
                  <a:lnTo>
                    <a:pt x="1753950" y="1739807"/>
                  </a:lnTo>
                  <a:lnTo>
                    <a:pt x="1754162" y="1739693"/>
                  </a:lnTo>
                  <a:lnTo>
                    <a:pt x="1754399" y="1739439"/>
                  </a:lnTo>
                  <a:lnTo>
                    <a:pt x="1754636" y="1739312"/>
                  </a:lnTo>
                  <a:lnTo>
                    <a:pt x="1753437" y="1739312"/>
                  </a:lnTo>
                  <a:lnTo>
                    <a:pt x="1753373" y="1739693"/>
                  </a:lnTo>
                  <a:lnTo>
                    <a:pt x="1753768" y="1739820"/>
                  </a:lnTo>
                  <a:close/>
                </a:path>
                <a:path w="2360295" h="1867535">
                  <a:moveTo>
                    <a:pt x="2318590" y="1740963"/>
                  </a:moveTo>
                  <a:lnTo>
                    <a:pt x="2319454" y="1740732"/>
                  </a:lnTo>
                  <a:lnTo>
                    <a:pt x="2319458" y="1740582"/>
                  </a:lnTo>
                  <a:lnTo>
                    <a:pt x="2319229" y="1740213"/>
                  </a:lnTo>
                  <a:lnTo>
                    <a:pt x="2319111" y="1739947"/>
                  </a:lnTo>
                  <a:lnTo>
                    <a:pt x="2318985" y="1739439"/>
                  </a:lnTo>
                  <a:lnTo>
                    <a:pt x="2318136" y="1739439"/>
                  </a:lnTo>
                  <a:lnTo>
                    <a:pt x="2318380" y="1739964"/>
                  </a:lnTo>
                  <a:lnTo>
                    <a:pt x="2318499" y="1740455"/>
                  </a:lnTo>
                  <a:lnTo>
                    <a:pt x="2318590" y="1740963"/>
                  </a:lnTo>
                  <a:close/>
                </a:path>
                <a:path w="2360295" h="1867535">
                  <a:moveTo>
                    <a:pt x="2147635" y="1741471"/>
                  </a:moveTo>
                  <a:lnTo>
                    <a:pt x="2146971" y="1739929"/>
                  </a:lnTo>
                  <a:lnTo>
                    <a:pt x="2146766" y="1739566"/>
                  </a:lnTo>
                  <a:lnTo>
                    <a:pt x="2145424" y="1739439"/>
                  </a:lnTo>
                  <a:lnTo>
                    <a:pt x="2145322" y="1739820"/>
                  </a:lnTo>
                  <a:lnTo>
                    <a:pt x="2145898" y="1739820"/>
                  </a:lnTo>
                  <a:lnTo>
                    <a:pt x="2146144" y="1740328"/>
                  </a:lnTo>
                  <a:lnTo>
                    <a:pt x="2146274" y="1740455"/>
                  </a:lnTo>
                  <a:lnTo>
                    <a:pt x="2147635" y="1741471"/>
                  </a:lnTo>
                  <a:close/>
                </a:path>
                <a:path w="2360295" h="1867535">
                  <a:moveTo>
                    <a:pt x="2084904" y="1739929"/>
                  </a:moveTo>
                  <a:lnTo>
                    <a:pt x="2086044" y="1739439"/>
                  </a:lnTo>
                  <a:lnTo>
                    <a:pt x="2083438" y="1739439"/>
                  </a:lnTo>
                  <a:lnTo>
                    <a:pt x="2083506" y="1739693"/>
                  </a:lnTo>
                  <a:lnTo>
                    <a:pt x="2084860" y="1739693"/>
                  </a:lnTo>
                  <a:lnTo>
                    <a:pt x="2084904" y="1739929"/>
                  </a:lnTo>
                  <a:close/>
                </a:path>
                <a:path w="2360295" h="1867535">
                  <a:moveTo>
                    <a:pt x="1951886" y="1741217"/>
                  </a:moveTo>
                  <a:lnTo>
                    <a:pt x="1952334" y="1740623"/>
                  </a:lnTo>
                  <a:lnTo>
                    <a:pt x="1952438" y="1740328"/>
                  </a:lnTo>
                  <a:lnTo>
                    <a:pt x="1953228" y="1739439"/>
                  </a:lnTo>
                  <a:lnTo>
                    <a:pt x="1948569" y="1739439"/>
                  </a:lnTo>
                  <a:lnTo>
                    <a:pt x="1949254" y="1739693"/>
                  </a:lnTo>
                  <a:lnTo>
                    <a:pt x="1950859" y="1739693"/>
                  </a:lnTo>
                  <a:lnTo>
                    <a:pt x="1951886" y="1741217"/>
                  </a:lnTo>
                  <a:close/>
                </a:path>
                <a:path w="2360295" h="1867535">
                  <a:moveTo>
                    <a:pt x="1931434" y="1741471"/>
                  </a:moveTo>
                  <a:lnTo>
                    <a:pt x="1930770" y="1739929"/>
                  </a:lnTo>
                  <a:lnTo>
                    <a:pt x="1930566" y="1739566"/>
                  </a:lnTo>
                  <a:lnTo>
                    <a:pt x="1929223" y="1739439"/>
                  </a:lnTo>
                  <a:lnTo>
                    <a:pt x="1929122" y="1739820"/>
                  </a:lnTo>
                  <a:lnTo>
                    <a:pt x="1929697" y="1739820"/>
                  </a:lnTo>
                  <a:lnTo>
                    <a:pt x="1929944" y="1740328"/>
                  </a:lnTo>
                  <a:lnTo>
                    <a:pt x="1930074" y="1740455"/>
                  </a:lnTo>
                  <a:lnTo>
                    <a:pt x="1931434" y="1741471"/>
                  </a:lnTo>
                  <a:close/>
                </a:path>
                <a:path w="2360295" h="1867535">
                  <a:moveTo>
                    <a:pt x="1868703" y="1739929"/>
                  </a:moveTo>
                  <a:lnTo>
                    <a:pt x="1869843" y="1739439"/>
                  </a:lnTo>
                  <a:lnTo>
                    <a:pt x="1867238" y="1739439"/>
                  </a:lnTo>
                  <a:lnTo>
                    <a:pt x="1867305" y="1739693"/>
                  </a:lnTo>
                  <a:lnTo>
                    <a:pt x="1868659" y="1739693"/>
                  </a:lnTo>
                  <a:lnTo>
                    <a:pt x="1868703" y="1739929"/>
                  </a:lnTo>
                  <a:close/>
                </a:path>
                <a:path w="2360295" h="1867535">
                  <a:moveTo>
                    <a:pt x="1735606" y="1741217"/>
                  </a:moveTo>
                  <a:lnTo>
                    <a:pt x="1736114" y="1740582"/>
                  </a:lnTo>
                  <a:lnTo>
                    <a:pt x="1736238" y="1740328"/>
                  </a:lnTo>
                  <a:lnTo>
                    <a:pt x="1737027" y="1739439"/>
                  </a:lnTo>
                  <a:lnTo>
                    <a:pt x="1732369" y="1739439"/>
                  </a:lnTo>
                  <a:lnTo>
                    <a:pt x="1733053" y="1739693"/>
                  </a:lnTo>
                  <a:lnTo>
                    <a:pt x="1734658" y="1739693"/>
                  </a:lnTo>
                  <a:lnTo>
                    <a:pt x="1735606" y="1741217"/>
                  </a:lnTo>
                  <a:close/>
                </a:path>
                <a:path w="2360295" h="1867535">
                  <a:moveTo>
                    <a:pt x="1715155" y="1741471"/>
                  </a:moveTo>
                  <a:lnTo>
                    <a:pt x="1714490" y="1739929"/>
                  </a:lnTo>
                  <a:lnTo>
                    <a:pt x="1714286" y="1739566"/>
                  </a:lnTo>
                  <a:lnTo>
                    <a:pt x="1712944" y="1739439"/>
                  </a:lnTo>
                  <a:lnTo>
                    <a:pt x="1712842" y="1739820"/>
                  </a:lnTo>
                  <a:lnTo>
                    <a:pt x="1713417" y="1739820"/>
                  </a:lnTo>
                  <a:lnTo>
                    <a:pt x="1713664" y="1740328"/>
                  </a:lnTo>
                  <a:lnTo>
                    <a:pt x="1713794" y="1740455"/>
                  </a:lnTo>
                  <a:lnTo>
                    <a:pt x="1715155" y="1741471"/>
                  </a:lnTo>
                  <a:close/>
                </a:path>
                <a:path w="2360295" h="1867535">
                  <a:moveTo>
                    <a:pt x="1520161" y="1740213"/>
                  </a:moveTo>
                  <a:lnTo>
                    <a:pt x="1520827" y="1739439"/>
                  </a:lnTo>
                  <a:lnTo>
                    <a:pt x="1517781" y="1739439"/>
                  </a:lnTo>
                  <a:lnTo>
                    <a:pt x="1518458" y="1739693"/>
                  </a:lnTo>
                  <a:lnTo>
                    <a:pt x="1518802" y="1740201"/>
                  </a:lnTo>
                  <a:lnTo>
                    <a:pt x="1520161" y="1740213"/>
                  </a:lnTo>
                  <a:close/>
                </a:path>
                <a:path w="2360295" h="1867535">
                  <a:moveTo>
                    <a:pt x="1498875" y="1741471"/>
                  </a:moveTo>
                  <a:lnTo>
                    <a:pt x="1498007" y="1739439"/>
                  </a:lnTo>
                  <a:lnTo>
                    <a:pt x="1496664" y="1739439"/>
                  </a:lnTo>
                  <a:lnTo>
                    <a:pt x="1496597" y="1739693"/>
                  </a:lnTo>
                  <a:lnTo>
                    <a:pt x="1497138" y="1739693"/>
                  </a:lnTo>
                  <a:lnTo>
                    <a:pt x="1497515" y="1740455"/>
                  </a:lnTo>
                  <a:lnTo>
                    <a:pt x="1498875" y="1741471"/>
                  </a:lnTo>
                  <a:close/>
                </a:path>
                <a:path w="2360295" h="1867535">
                  <a:moveTo>
                    <a:pt x="2300305" y="1740111"/>
                  </a:moveTo>
                  <a:lnTo>
                    <a:pt x="2300981" y="1739820"/>
                  </a:lnTo>
                  <a:lnTo>
                    <a:pt x="2300981" y="1739566"/>
                  </a:lnTo>
                  <a:lnTo>
                    <a:pt x="2300305" y="1740111"/>
                  </a:lnTo>
                  <a:close/>
                </a:path>
                <a:path w="2360295" h="1867535">
                  <a:moveTo>
                    <a:pt x="2299867" y="1740299"/>
                  </a:moveTo>
                  <a:lnTo>
                    <a:pt x="2300286" y="1740119"/>
                  </a:lnTo>
                  <a:lnTo>
                    <a:pt x="2300981" y="1739566"/>
                  </a:lnTo>
                  <a:lnTo>
                    <a:pt x="2299607" y="1739566"/>
                  </a:lnTo>
                  <a:lnTo>
                    <a:pt x="2299786" y="1740284"/>
                  </a:lnTo>
                  <a:close/>
                </a:path>
                <a:path w="2360295" h="1867535">
                  <a:moveTo>
                    <a:pt x="1651782" y="1740111"/>
                  </a:moveTo>
                  <a:lnTo>
                    <a:pt x="1652458" y="1739820"/>
                  </a:lnTo>
                  <a:lnTo>
                    <a:pt x="1652458" y="1739566"/>
                  </a:lnTo>
                  <a:lnTo>
                    <a:pt x="1651782" y="1740111"/>
                  </a:lnTo>
                  <a:close/>
                </a:path>
                <a:path w="2360295" h="1867535">
                  <a:moveTo>
                    <a:pt x="1651344" y="1740299"/>
                  </a:moveTo>
                  <a:lnTo>
                    <a:pt x="1651763" y="1740119"/>
                  </a:lnTo>
                  <a:lnTo>
                    <a:pt x="1652458" y="1739566"/>
                  </a:lnTo>
                  <a:lnTo>
                    <a:pt x="1651084" y="1739566"/>
                  </a:lnTo>
                  <a:lnTo>
                    <a:pt x="1651263" y="1740284"/>
                  </a:lnTo>
                  <a:close/>
                </a:path>
                <a:path w="2360295" h="1867535">
                  <a:moveTo>
                    <a:pt x="1506455" y="1742233"/>
                  </a:moveTo>
                  <a:lnTo>
                    <a:pt x="1507009" y="1742233"/>
                  </a:lnTo>
                  <a:lnTo>
                    <a:pt x="1507028" y="1741979"/>
                  </a:lnTo>
                  <a:lnTo>
                    <a:pt x="1507351" y="1741570"/>
                  </a:lnTo>
                  <a:lnTo>
                    <a:pt x="1504640" y="1739566"/>
                  </a:lnTo>
                  <a:lnTo>
                    <a:pt x="1504834" y="1741852"/>
                  </a:lnTo>
                  <a:lnTo>
                    <a:pt x="1506140" y="1741852"/>
                  </a:lnTo>
                  <a:lnTo>
                    <a:pt x="1506455" y="1742106"/>
                  </a:lnTo>
                  <a:lnTo>
                    <a:pt x="1506455" y="1742233"/>
                  </a:lnTo>
                  <a:close/>
                </a:path>
                <a:path w="2360295" h="1867535">
                  <a:moveTo>
                    <a:pt x="2296474" y="1740582"/>
                  </a:moveTo>
                  <a:lnTo>
                    <a:pt x="2299086" y="1740582"/>
                  </a:lnTo>
                  <a:lnTo>
                    <a:pt x="2297902" y="1739693"/>
                  </a:lnTo>
                  <a:lnTo>
                    <a:pt x="2296717" y="1740074"/>
                  </a:lnTo>
                  <a:lnTo>
                    <a:pt x="2296474" y="1740582"/>
                  </a:lnTo>
                  <a:close/>
                </a:path>
                <a:path w="2360295" h="1867535">
                  <a:moveTo>
                    <a:pt x="2262937" y="1741090"/>
                  </a:moveTo>
                  <a:lnTo>
                    <a:pt x="2270660" y="1741090"/>
                  </a:lnTo>
                  <a:lnTo>
                    <a:pt x="2269056" y="1739807"/>
                  </a:lnTo>
                  <a:lnTo>
                    <a:pt x="2268844" y="1739693"/>
                  </a:lnTo>
                  <a:lnTo>
                    <a:pt x="2268054" y="1739947"/>
                  </a:lnTo>
                  <a:lnTo>
                    <a:pt x="2264440" y="1739947"/>
                  </a:lnTo>
                  <a:lnTo>
                    <a:pt x="2262937" y="1741090"/>
                  </a:lnTo>
                  <a:close/>
                </a:path>
                <a:path w="2360295" h="1867535">
                  <a:moveTo>
                    <a:pt x="2203586" y="1740963"/>
                  </a:moveTo>
                  <a:lnTo>
                    <a:pt x="2206778" y="1740963"/>
                  </a:lnTo>
                  <a:lnTo>
                    <a:pt x="2204094" y="1739693"/>
                  </a:lnTo>
                  <a:lnTo>
                    <a:pt x="2203586" y="1740963"/>
                  </a:lnTo>
                  <a:close/>
                </a:path>
                <a:path w="2360295" h="1867535">
                  <a:moveTo>
                    <a:pt x="2159479" y="1740709"/>
                  </a:moveTo>
                  <a:lnTo>
                    <a:pt x="2159953" y="1740709"/>
                  </a:lnTo>
                  <a:lnTo>
                    <a:pt x="2160348" y="1740455"/>
                  </a:lnTo>
                  <a:lnTo>
                    <a:pt x="2160458" y="1740328"/>
                  </a:lnTo>
                  <a:lnTo>
                    <a:pt x="2160585" y="1739693"/>
                  </a:lnTo>
                  <a:lnTo>
                    <a:pt x="2159479" y="1740709"/>
                  </a:lnTo>
                  <a:close/>
                </a:path>
                <a:path w="2360295" h="1867535">
                  <a:moveTo>
                    <a:pt x="2154978" y="1742360"/>
                  </a:moveTo>
                  <a:lnTo>
                    <a:pt x="2155768" y="1742360"/>
                  </a:lnTo>
                  <a:lnTo>
                    <a:pt x="2155689" y="1742106"/>
                  </a:lnTo>
                  <a:lnTo>
                    <a:pt x="2156084" y="1741725"/>
                  </a:lnTo>
                  <a:lnTo>
                    <a:pt x="2156097" y="1741570"/>
                  </a:lnTo>
                  <a:lnTo>
                    <a:pt x="2153399" y="1739693"/>
                  </a:lnTo>
                  <a:lnTo>
                    <a:pt x="2153593" y="1741979"/>
                  </a:lnTo>
                  <a:lnTo>
                    <a:pt x="2154663" y="1741979"/>
                  </a:lnTo>
                  <a:lnTo>
                    <a:pt x="2154973" y="1742229"/>
                  </a:lnTo>
                  <a:lnTo>
                    <a:pt x="2154978" y="1742360"/>
                  </a:lnTo>
                  <a:close/>
                </a:path>
                <a:path w="2360295" h="1867535">
                  <a:moveTo>
                    <a:pt x="2084131" y="1740182"/>
                  </a:moveTo>
                  <a:lnTo>
                    <a:pt x="2084809" y="1739964"/>
                  </a:lnTo>
                  <a:lnTo>
                    <a:pt x="2084860" y="1739693"/>
                  </a:lnTo>
                  <a:lnTo>
                    <a:pt x="2084131" y="1740182"/>
                  </a:lnTo>
                  <a:close/>
                </a:path>
                <a:path w="2360295" h="1867535">
                  <a:moveTo>
                    <a:pt x="2083675" y="1740328"/>
                  </a:moveTo>
                  <a:lnTo>
                    <a:pt x="2084131" y="1740182"/>
                  </a:lnTo>
                  <a:lnTo>
                    <a:pt x="2084860" y="1739693"/>
                  </a:lnTo>
                  <a:lnTo>
                    <a:pt x="2083506" y="1739693"/>
                  </a:lnTo>
                  <a:lnTo>
                    <a:pt x="2083675" y="1740328"/>
                  </a:lnTo>
                  <a:close/>
                </a:path>
                <a:path w="2360295" h="1867535">
                  <a:moveTo>
                    <a:pt x="1949596" y="1739820"/>
                  </a:moveTo>
                  <a:lnTo>
                    <a:pt x="1950859" y="1739693"/>
                  </a:lnTo>
                  <a:lnTo>
                    <a:pt x="1949254" y="1739693"/>
                  </a:lnTo>
                  <a:lnTo>
                    <a:pt x="1949596" y="1739820"/>
                  </a:lnTo>
                  <a:close/>
                </a:path>
                <a:path w="2360295" h="1867535">
                  <a:moveTo>
                    <a:pt x="1943279" y="1740709"/>
                  </a:moveTo>
                  <a:lnTo>
                    <a:pt x="1943752" y="1740709"/>
                  </a:lnTo>
                  <a:lnTo>
                    <a:pt x="1944147" y="1740455"/>
                  </a:lnTo>
                  <a:lnTo>
                    <a:pt x="1944258" y="1740328"/>
                  </a:lnTo>
                  <a:lnTo>
                    <a:pt x="1944384" y="1739693"/>
                  </a:lnTo>
                  <a:lnTo>
                    <a:pt x="1943279" y="1740709"/>
                  </a:lnTo>
                  <a:close/>
                </a:path>
                <a:path w="2360295" h="1867535">
                  <a:moveTo>
                    <a:pt x="1938778" y="1742360"/>
                  </a:moveTo>
                  <a:lnTo>
                    <a:pt x="1939567" y="1742360"/>
                  </a:lnTo>
                  <a:lnTo>
                    <a:pt x="1939489" y="1742106"/>
                  </a:lnTo>
                  <a:lnTo>
                    <a:pt x="1939883" y="1741725"/>
                  </a:lnTo>
                  <a:lnTo>
                    <a:pt x="1939897" y="1741570"/>
                  </a:lnTo>
                  <a:lnTo>
                    <a:pt x="1937199" y="1739693"/>
                  </a:lnTo>
                  <a:lnTo>
                    <a:pt x="1937392" y="1741979"/>
                  </a:lnTo>
                  <a:lnTo>
                    <a:pt x="1938462" y="1741979"/>
                  </a:lnTo>
                  <a:lnTo>
                    <a:pt x="1938772" y="1742229"/>
                  </a:lnTo>
                  <a:lnTo>
                    <a:pt x="1938778" y="1742360"/>
                  </a:lnTo>
                  <a:close/>
                </a:path>
                <a:path w="2360295" h="1867535">
                  <a:moveTo>
                    <a:pt x="1867930" y="1740182"/>
                  </a:moveTo>
                  <a:lnTo>
                    <a:pt x="1868609" y="1739964"/>
                  </a:lnTo>
                  <a:lnTo>
                    <a:pt x="1868659" y="1739693"/>
                  </a:lnTo>
                  <a:lnTo>
                    <a:pt x="1867930" y="1740182"/>
                  </a:lnTo>
                  <a:close/>
                </a:path>
                <a:path w="2360295" h="1867535">
                  <a:moveTo>
                    <a:pt x="1867474" y="1740328"/>
                  </a:moveTo>
                  <a:lnTo>
                    <a:pt x="1867930" y="1740182"/>
                  </a:lnTo>
                  <a:lnTo>
                    <a:pt x="1868659" y="1739693"/>
                  </a:lnTo>
                  <a:lnTo>
                    <a:pt x="1867305" y="1739693"/>
                  </a:lnTo>
                  <a:lnTo>
                    <a:pt x="1867474" y="1740328"/>
                  </a:lnTo>
                  <a:close/>
                </a:path>
                <a:path w="2360295" h="1867535">
                  <a:moveTo>
                    <a:pt x="1733395" y="1739820"/>
                  </a:moveTo>
                  <a:lnTo>
                    <a:pt x="1734658" y="1739693"/>
                  </a:lnTo>
                  <a:lnTo>
                    <a:pt x="1733053" y="1739693"/>
                  </a:lnTo>
                  <a:lnTo>
                    <a:pt x="1733395" y="1739820"/>
                  </a:lnTo>
                  <a:close/>
                </a:path>
                <a:path w="2360295" h="1867535">
                  <a:moveTo>
                    <a:pt x="1726999" y="1740709"/>
                  </a:moveTo>
                  <a:lnTo>
                    <a:pt x="1727473" y="1740709"/>
                  </a:lnTo>
                  <a:lnTo>
                    <a:pt x="1727868" y="1740455"/>
                  </a:lnTo>
                  <a:lnTo>
                    <a:pt x="1727978" y="1740328"/>
                  </a:lnTo>
                  <a:lnTo>
                    <a:pt x="1728105" y="1739693"/>
                  </a:lnTo>
                  <a:lnTo>
                    <a:pt x="1726999" y="1740709"/>
                  </a:lnTo>
                  <a:close/>
                </a:path>
                <a:path w="2360295" h="1867535">
                  <a:moveTo>
                    <a:pt x="1722498" y="1742360"/>
                  </a:moveTo>
                  <a:lnTo>
                    <a:pt x="1723288" y="1742360"/>
                  </a:lnTo>
                  <a:lnTo>
                    <a:pt x="1723209" y="1742106"/>
                  </a:lnTo>
                  <a:lnTo>
                    <a:pt x="1723604" y="1741725"/>
                  </a:lnTo>
                  <a:lnTo>
                    <a:pt x="1723617" y="1741570"/>
                  </a:lnTo>
                  <a:lnTo>
                    <a:pt x="1720919" y="1739693"/>
                  </a:lnTo>
                  <a:lnTo>
                    <a:pt x="1721113" y="1741979"/>
                  </a:lnTo>
                  <a:lnTo>
                    <a:pt x="1722182" y="1741979"/>
                  </a:lnTo>
                  <a:lnTo>
                    <a:pt x="1722493" y="1742229"/>
                  </a:lnTo>
                  <a:lnTo>
                    <a:pt x="1722498" y="1742360"/>
                  </a:lnTo>
                  <a:close/>
                </a:path>
                <a:path w="2360295" h="1867535">
                  <a:moveTo>
                    <a:pt x="1647952" y="1740582"/>
                  </a:moveTo>
                  <a:lnTo>
                    <a:pt x="1650563" y="1740582"/>
                  </a:lnTo>
                  <a:lnTo>
                    <a:pt x="1649379" y="1739693"/>
                  </a:lnTo>
                  <a:lnTo>
                    <a:pt x="1648194" y="1740074"/>
                  </a:lnTo>
                  <a:lnTo>
                    <a:pt x="1647952" y="1740582"/>
                  </a:lnTo>
                  <a:close/>
                </a:path>
                <a:path w="2360295" h="1867535">
                  <a:moveTo>
                    <a:pt x="1614415" y="1741090"/>
                  </a:moveTo>
                  <a:lnTo>
                    <a:pt x="1622137" y="1741090"/>
                  </a:lnTo>
                  <a:lnTo>
                    <a:pt x="1620533" y="1739807"/>
                  </a:lnTo>
                  <a:lnTo>
                    <a:pt x="1620321" y="1739693"/>
                  </a:lnTo>
                  <a:lnTo>
                    <a:pt x="1619531" y="1739947"/>
                  </a:lnTo>
                  <a:lnTo>
                    <a:pt x="1615917" y="1739947"/>
                  </a:lnTo>
                  <a:lnTo>
                    <a:pt x="1614415" y="1741090"/>
                  </a:lnTo>
                  <a:close/>
                </a:path>
                <a:path w="2360295" h="1867535">
                  <a:moveTo>
                    <a:pt x="1555063" y="1740963"/>
                  </a:moveTo>
                  <a:lnTo>
                    <a:pt x="1558255" y="1740963"/>
                  </a:lnTo>
                  <a:lnTo>
                    <a:pt x="1555571" y="1739693"/>
                  </a:lnTo>
                  <a:lnTo>
                    <a:pt x="1555063" y="1740963"/>
                  </a:lnTo>
                  <a:close/>
                </a:path>
                <a:path w="2360295" h="1867535">
                  <a:moveTo>
                    <a:pt x="1514431" y="1744900"/>
                  </a:moveTo>
                  <a:lnTo>
                    <a:pt x="1514667" y="1744900"/>
                  </a:lnTo>
                  <a:lnTo>
                    <a:pt x="1514746" y="1744773"/>
                  </a:lnTo>
                  <a:lnTo>
                    <a:pt x="1514807" y="1744601"/>
                  </a:lnTo>
                  <a:lnTo>
                    <a:pt x="1514036" y="1742741"/>
                  </a:lnTo>
                  <a:lnTo>
                    <a:pt x="1515141" y="1742614"/>
                  </a:lnTo>
                  <a:lnTo>
                    <a:pt x="1516720" y="1742487"/>
                  </a:lnTo>
                  <a:lnTo>
                    <a:pt x="1516965" y="1742229"/>
                  </a:lnTo>
                  <a:lnTo>
                    <a:pt x="1517194" y="1742106"/>
                  </a:lnTo>
                  <a:lnTo>
                    <a:pt x="1516562" y="1742106"/>
                  </a:lnTo>
                  <a:lnTo>
                    <a:pt x="1516247" y="1741979"/>
                  </a:lnTo>
                  <a:lnTo>
                    <a:pt x="1514904" y="1741598"/>
                  </a:lnTo>
                  <a:lnTo>
                    <a:pt x="1514825" y="1739693"/>
                  </a:lnTo>
                  <a:lnTo>
                    <a:pt x="1513325" y="1740328"/>
                  </a:lnTo>
                  <a:lnTo>
                    <a:pt x="1512029" y="1740328"/>
                  </a:lnTo>
                  <a:lnTo>
                    <a:pt x="1511916" y="1740582"/>
                  </a:lnTo>
                  <a:lnTo>
                    <a:pt x="1511904" y="1740709"/>
                  </a:lnTo>
                  <a:lnTo>
                    <a:pt x="1514036" y="1740709"/>
                  </a:lnTo>
                  <a:lnTo>
                    <a:pt x="1512220" y="1742995"/>
                  </a:lnTo>
                  <a:lnTo>
                    <a:pt x="1513168" y="1743376"/>
                  </a:lnTo>
                  <a:lnTo>
                    <a:pt x="1512970" y="1744011"/>
                  </a:lnTo>
                  <a:lnTo>
                    <a:pt x="1514036" y="1744011"/>
                  </a:lnTo>
                  <a:lnTo>
                    <a:pt x="1514273" y="1744773"/>
                  </a:lnTo>
                  <a:lnTo>
                    <a:pt x="1514431" y="1744900"/>
                  </a:lnTo>
                  <a:close/>
                </a:path>
                <a:path w="2360295" h="1867535">
                  <a:moveTo>
                    <a:pt x="1512029" y="1740328"/>
                  </a:moveTo>
                  <a:lnTo>
                    <a:pt x="1513325" y="1740328"/>
                  </a:lnTo>
                  <a:lnTo>
                    <a:pt x="1512141" y="1739693"/>
                  </a:lnTo>
                  <a:lnTo>
                    <a:pt x="1511906" y="1739964"/>
                  </a:lnTo>
                  <a:lnTo>
                    <a:pt x="1512141" y="1740074"/>
                  </a:lnTo>
                  <a:lnTo>
                    <a:pt x="1512029" y="1740328"/>
                  </a:lnTo>
                  <a:close/>
                </a:path>
                <a:path w="2360295" h="1867535">
                  <a:moveTo>
                    <a:pt x="1510720" y="1740709"/>
                  </a:moveTo>
                  <a:lnTo>
                    <a:pt x="1511194" y="1740709"/>
                  </a:lnTo>
                  <a:lnTo>
                    <a:pt x="1511699" y="1740201"/>
                  </a:lnTo>
                  <a:lnTo>
                    <a:pt x="1511825" y="1739693"/>
                  </a:lnTo>
                  <a:lnTo>
                    <a:pt x="1510720" y="1740709"/>
                  </a:lnTo>
                  <a:close/>
                </a:path>
                <a:path w="2360295" h="1867535">
                  <a:moveTo>
                    <a:pt x="1497505" y="1740448"/>
                  </a:moveTo>
                  <a:lnTo>
                    <a:pt x="1497138" y="1739693"/>
                  </a:lnTo>
                  <a:lnTo>
                    <a:pt x="1497255" y="1740261"/>
                  </a:lnTo>
                  <a:lnTo>
                    <a:pt x="1497505" y="1740448"/>
                  </a:lnTo>
                  <a:close/>
                </a:path>
                <a:path w="2360295" h="1867535">
                  <a:moveTo>
                    <a:pt x="1497037" y="1740099"/>
                  </a:moveTo>
                  <a:lnTo>
                    <a:pt x="1497138" y="1739693"/>
                  </a:lnTo>
                  <a:lnTo>
                    <a:pt x="1496597" y="1739693"/>
                  </a:lnTo>
                  <a:lnTo>
                    <a:pt x="1496664" y="1739820"/>
                  </a:lnTo>
                  <a:lnTo>
                    <a:pt x="1497037" y="1740099"/>
                  </a:lnTo>
                  <a:close/>
                </a:path>
                <a:path w="2360295" h="1867535">
                  <a:moveTo>
                    <a:pt x="1452445" y="1740709"/>
                  </a:moveTo>
                  <a:lnTo>
                    <a:pt x="1453156" y="1740709"/>
                  </a:lnTo>
                  <a:lnTo>
                    <a:pt x="1452852" y="1740027"/>
                  </a:lnTo>
                  <a:lnTo>
                    <a:pt x="1452728" y="1739807"/>
                  </a:lnTo>
                  <a:lnTo>
                    <a:pt x="1452445" y="1739693"/>
                  </a:lnTo>
                  <a:lnTo>
                    <a:pt x="1452445" y="1740709"/>
                  </a:lnTo>
                  <a:close/>
                </a:path>
                <a:path w="2360295" h="1867535">
                  <a:moveTo>
                    <a:pt x="2296292" y="1740963"/>
                  </a:moveTo>
                  <a:lnTo>
                    <a:pt x="2301218" y="1740963"/>
                  </a:lnTo>
                  <a:lnTo>
                    <a:pt x="2301022" y="1739807"/>
                  </a:lnTo>
                  <a:lnTo>
                    <a:pt x="2300263" y="1740144"/>
                  </a:lnTo>
                  <a:lnTo>
                    <a:pt x="2300034" y="1740328"/>
                  </a:lnTo>
                  <a:lnTo>
                    <a:pt x="2299205" y="1740328"/>
                  </a:lnTo>
                  <a:lnTo>
                    <a:pt x="2299086" y="1740582"/>
                  </a:lnTo>
                  <a:lnTo>
                    <a:pt x="2296474" y="1740582"/>
                  </a:lnTo>
                  <a:lnTo>
                    <a:pt x="2296292" y="1740963"/>
                  </a:lnTo>
                  <a:close/>
                </a:path>
                <a:path w="2360295" h="1867535">
                  <a:moveTo>
                    <a:pt x="1647769" y="1740963"/>
                  </a:moveTo>
                  <a:lnTo>
                    <a:pt x="1652695" y="1740963"/>
                  </a:lnTo>
                  <a:lnTo>
                    <a:pt x="1652499" y="1739807"/>
                  </a:lnTo>
                  <a:lnTo>
                    <a:pt x="1651740" y="1740144"/>
                  </a:lnTo>
                  <a:lnTo>
                    <a:pt x="1651511" y="1740328"/>
                  </a:lnTo>
                  <a:lnTo>
                    <a:pt x="1650682" y="1740328"/>
                  </a:lnTo>
                  <a:lnTo>
                    <a:pt x="1650563" y="1740582"/>
                  </a:lnTo>
                  <a:lnTo>
                    <a:pt x="1647952" y="1740582"/>
                  </a:lnTo>
                  <a:lnTo>
                    <a:pt x="1647769" y="1740963"/>
                  </a:lnTo>
                  <a:close/>
                </a:path>
                <a:path w="2360295" h="1867535">
                  <a:moveTo>
                    <a:pt x="2339988" y="1742614"/>
                  </a:moveTo>
                  <a:lnTo>
                    <a:pt x="2340304" y="1742360"/>
                  </a:lnTo>
                  <a:lnTo>
                    <a:pt x="2344423" y="1742354"/>
                  </a:lnTo>
                  <a:lnTo>
                    <a:pt x="2344884" y="1742106"/>
                  </a:lnTo>
                  <a:lnTo>
                    <a:pt x="2345358" y="1741979"/>
                  </a:lnTo>
                  <a:lnTo>
                    <a:pt x="2344583" y="1740623"/>
                  </a:lnTo>
                  <a:lnTo>
                    <a:pt x="2344173" y="1740074"/>
                  </a:lnTo>
                  <a:lnTo>
                    <a:pt x="2343937" y="1739820"/>
                  </a:lnTo>
                  <a:lnTo>
                    <a:pt x="2339616" y="1739820"/>
                  </a:lnTo>
                  <a:lnTo>
                    <a:pt x="2341754" y="1741186"/>
                  </a:lnTo>
                  <a:lnTo>
                    <a:pt x="2341884" y="1741471"/>
                  </a:lnTo>
                  <a:lnTo>
                    <a:pt x="2341568" y="1741598"/>
                  </a:lnTo>
                  <a:lnTo>
                    <a:pt x="2341252" y="1741598"/>
                  </a:lnTo>
                  <a:lnTo>
                    <a:pt x="2340936" y="1741725"/>
                  </a:lnTo>
                  <a:lnTo>
                    <a:pt x="2338962" y="1741725"/>
                  </a:lnTo>
                  <a:lnTo>
                    <a:pt x="2339436" y="1742360"/>
                  </a:lnTo>
                  <a:lnTo>
                    <a:pt x="2339988" y="1742614"/>
                  </a:lnTo>
                  <a:close/>
                </a:path>
                <a:path w="2360295" h="1867535">
                  <a:moveTo>
                    <a:pt x="2162954" y="1745027"/>
                  </a:moveTo>
                  <a:lnTo>
                    <a:pt x="2163190" y="1745027"/>
                  </a:lnTo>
                  <a:lnTo>
                    <a:pt x="2163224" y="1744601"/>
                  </a:lnTo>
                  <a:lnTo>
                    <a:pt x="2162559" y="1742995"/>
                  </a:lnTo>
                  <a:lnTo>
                    <a:pt x="2163664" y="1742741"/>
                  </a:lnTo>
                  <a:lnTo>
                    <a:pt x="2165244" y="1742614"/>
                  </a:lnTo>
                  <a:lnTo>
                    <a:pt x="2165480" y="1742360"/>
                  </a:lnTo>
                  <a:lnTo>
                    <a:pt x="2165717" y="1742360"/>
                  </a:lnTo>
                  <a:lnTo>
                    <a:pt x="2165402" y="1742233"/>
                  </a:lnTo>
                  <a:lnTo>
                    <a:pt x="2165075" y="1742229"/>
                  </a:lnTo>
                  <a:lnTo>
                    <a:pt x="2164770" y="1742106"/>
                  </a:lnTo>
                  <a:lnTo>
                    <a:pt x="2163427" y="1741725"/>
                  </a:lnTo>
                  <a:lnTo>
                    <a:pt x="2163348" y="1739820"/>
                  </a:lnTo>
                  <a:lnTo>
                    <a:pt x="2161848" y="1740455"/>
                  </a:lnTo>
                  <a:lnTo>
                    <a:pt x="2160769" y="1740455"/>
                  </a:lnTo>
                  <a:lnTo>
                    <a:pt x="2160661" y="1740709"/>
                  </a:lnTo>
                  <a:lnTo>
                    <a:pt x="2162796" y="1740709"/>
                  </a:lnTo>
                  <a:lnTo>
                    <a:pt x="2160980" y="1743122"/>
                  </a:lnTo>
                  <a:lnTo>
                    <a:pt x="2161872" y="1743481"/>
                  </a:lnTo>
                  <a:lnTo>
                    <a:pt x="2161730" y="1744138"/>
                  </a:lnTo>
                  <a:lnTo>
                    <a:pt x="2162559" y="1744138"/>
                  </a:lnTo>
                  <a:lnTo>
                    <a:pt x="2162796" y="1744900"/>
                  </a:lnTo>
                  <a:lnTo>
                    <a:pt x="2162954" y="1745027"/>
                  </a:lnTo>
                  <a:close/>
                </a:path>
                <a:path w="2360295" h="1867535">
                  <a:moveTo>
                    <a:pt x="2160769" y="1740455"/>
                  </a:moveTo>
                  <a:lnTo>
                    <a:pt x="2161848" y="1740455"/>
                  </a:lnTo>
                  <a:lnTo>
                    <a:pt x="2161059" y="1739820"/>
                  </a:lnTo>
                  <a:lnTo>
                    <a:pt x="2160901" y="1739820"/>
                  </a:lnTo>
                  <a:lnTo>
                    <a:pt x="2160658" y="1740099"/>
                  </a:lnTo>
                  <a:lnTo>
                    <a:pt x="2160901" y="1740201"/>
                  </a:lnTo>
                  <a:lnTo>
                    <a:pt x="2160769" y="1740455"/>
                  </a:lnTo>
                  <a:close/>
                </a:path>
                <a:path w="2360295" h="1867535">
                  <a:moveTo>
                    <a:pt x="2156471" y="1741310"/>
                  </a:moveTo>
                  <a:lnTo>
                    <a:pt x="2157162" y="1740732"/>
                  </a:lnTo>
                  <a:lnTo>
                    <a:pt x="2157426" y="1740582"/>
                  </a:lnTo>
                  <a:lnTo>
                    <a:pt x="2157548" y="1740213"/>
                  </a:lnTo>
                  <a:lnTo>
                    <a:pt x="2157426" y="1739820"/>
                  </a:lnTo>
                  <a:lnTo>
                    <a:pt x="2157228" y="1739964"/>
                  </a:lnTo>
                  <a:lnTo>
                    <a:pt x="2156952" y="1740074"/>
                  </a:lnTo>
                  <a:lnTo>
                    <a:pt x="2156827" y="1740328"/>
                  </a:lnTo>
                  <a:lnTo>
                    <a:pt x="2156471" y="1741310"/>
                  </a:lnTo>
                  <a:close/>
                </a:path>
                <a:path w="2360295" h="1867535">
                  <a:moveTo>
                    <a:pt x="2146167" y="1740376"/>
                  </a:moveTo>
                  <a:lnTo>
                    <a:pt x="2145898" y="1739820"/>
                  </a:lnTo>
                  <a:lnTo>
                    <a:pt x="2146014" y="1740261"/>
                  </a:lnTo>
                  <a:lnTo>
                    <a:pt x="2146167" y="1740376"/>
                  </a:lnTo>
                  <a:close/>
                </a:path>
                <a:path w="2360295" h="1867535">
                  <a:moveTo>
                    <a:pt x="2145823" y="1740119"/>
                  </a:moveTo>
                  <a:lnTo>
                    <a:pt x="2145898" y="1739820"/>
                  </a:lnTo>
                  <a:lnTo>
                    <a:pt x="2145424" y="1739820"/>
                  </a:lnTo>
                  <a:lnTo>
                    <a:pt x="2145823" y="1740119"/>
                  </a:lnTo>
                  <a:close/>
                </a:path>
                <a:path w="2360295" h="1867535">
                  <a:moveTo>
                    <a:pt x="2144984" y="1741090"/>
                  </a:moveTo>
                  <a:lnTo>
                    <a:pt x="2145582" y="1741090"/>
                  </a:lnTo>
                  <a:lnTo>
                    <a:pt x="2145424" y="1739820"/>
                  </a:lnTo>
                  <a:lnTo>
                    <a:pt x="2144984" y="1741090"/>
                  </a:lnTo>
                  <a:close/>
                </a:path>
                <a:path w="2360295" h="1867535">
                  <a:moveTo>
                    <a:pt x="2138080" y="1739947"/>
                  </a:moveTo>
                  <a:lnTo>
                    <a:pt x="2140212" y="1739947"/>
                  </a:lnTo>
                  <a:lnTo>
                    <a:pt x="2139423" y="1739820"/>
                  </a:lnTo>
                  <a:lnTo>
                    <a:pt x="2138080" y="1739947"/>
                  </a:lnTo>
                  <a:close/>
                </a:path>
                <a:path w="2360295" h="1867535">
                  <a:moveTo>
                    <a:pt x="2104729" y="1740455"/>
                  </a:moveTo>
                  <a:lnTo>
                    <a:pt x="2105468" y="1740455"/>
                  </a:lnTo>
                  <a:lnTo>
                    <a:pt x="2104837" y="1739820"/>
                  </a:lnTo>
                  <a:lnTo>
                    <a:pt x="2104729" y="1740455"/>
                  </a:lnTo>
                  <a:close/>
                </a:path>
                <a:path w="2360295" h="1867535">
                  <a:moveTo>
                    <a:pt x="2101204" y="1740836"/>
                  </a:moveTo>
                  <a:lnTo>
                    <a:pt x="2101915" y="1740836"/>
                  </a:lnTo>
                  <a:lnTo>
                    <a:pt x="2101596" y="1740119"/>
                  </a:lnTo>
                  <a:lnTo>
                    <a:pt x="2101473" y="1739929"/>
                  </a:lnTo>
                  <a:lnTo>
                    <a:pt x="2101204" y="1739820"/>
                  </a:lnTo>
                  <a:lnTo>
                    <a:pt x="2101204" y="1740836"/>
                  </a:lnTo>
                  <a:close/>
                </a:path>
                <a:path w="2360295" h="1867535">
                  <a:moveTo>
                    <a:pt x="2080314" y="1740709"/>
                  </a:moveTo>
                  <a:lnTo>
                    <a:pt x="2082965" y="1740709"/>
                  </a:lnTo>
                  <a:lnTo>
                    <a:pt x="2081780" y="1739820"/>
                  </a:lnTo>
                  <a:lnTo>
                    <a:pt x="2080596" y="1740074"/>
                  </a:lnTo>
                  <a:lnTo>
                    <a:pt x="2080314" y="1740709"/>
                  </a:lnTo>
                  <a:close/>
                </a:path>
                <a:path w="2360295" h="1867535">
                  <a:moveTo>
                    <a:pt x="2046942" y="1741090"/>
                  </a:moveTo>
                  <a:lnTo>
                    <a:pt x="2054538" y="1741090"/>
                  </a:lnTo>
                  <a:lnTo>
                    <a:pt x="2052924" y="1739929"/>
                  </a:lnTo>
                  <a:lnTo>
                    <a:pt x="2052722" y="1739820"/>
                  </a:lnTo>
                  <a:lnTo>
                    <a:pt x="2051932" y="1740074"/>
                  </a:lnTo>
                  <a:lnTo>
                    <a:pt x="2048142" y="1740074"/>
                  </a:lnTo>
                  <a:lnTo>
                    <a:pt x="2046942" y="1741090"/>
                  </a:lnTo>
                  <a:close/>
                </a:path>
                <a:path w="2360295" h="1867535">
                  <a:moveTo>
                    <a:pt x="1987515" y="1740963"/>
                  </a:moveTo>
                  <a:lnTo>
                    <a:pt x="1990657" y="1740963"/>
                  </a:lnTo>
                  <a:lnTo>
                    <a:pt x="1988191" y="1739929"/>
                  </a:lnTo>
                  <a:lnTo>
                    <a:pt x="1987972" y="1739820"/>
                  </a:lnTo>
                  <a:lnTo>
                    <a:pt x="1987515" y="1740963"/>
                  </a:lnTo>
                  <a:close/>
                </a:path>
                <a:path w="2360295" h="1867535">
                  <a:moveTo>
                    <a:pt x="1946753" y="1745027"/>
                  </a:moveTo>
                  <a:lnTo>
                    <a:pt x="1946990" y="1745027"/>
                  </a:lnTo>
                  <a:lnTo>
                    <a:pt x="1947024" y="1744601"/>
                  </a:lnTo>
                  <a:lnTo>
                    <a:pt x="1946358" y="1742995"/>
                  </a:lnTo>
                  <a:lnTo>
                    <a:pt x="1947464" y="1742741"/>
                  </a:lnTo>
                  <a:lnTo>
                    <a:pt x="1949043" y="1742614"/>
                  </a:lnTo>
                  <a:lnTo>
                    <a:pt x="1949280" y="1742360"/>
                  </a:lnTo>
                  <a:lnTo>
                    <a:pt x="1949517" y="1742360"/>
                  </a:lnTo>
                  <a:lnTo>
                    <a:pt x="1949201" y="1742233"/>
                  </a:lnTo>
                  <a:lnTo>
                    <a:pt x="1948874" y="1742229"/>
                  </a:lnTo>
                  <a:lnTo>
                    <a:pt x="1948569" y="1742106"/>
                  </a:lnTo>
                  <a:lnTo>
                    <a:pt x="1947227" y="1741725"/>
                  </a:lnTo>
                  <a:lnTo>
                    <a:pt x="1947148" y="1739820"/>
                  </a:lnTo>
                  <a:lnTo>
                    <a:pt x="1945648" y="1740455"/>
                  </a:lnTo>
                  <a:lnTo>
                    <a:pt x="1944569" y="1740455"/>
                  </a:lnTo>
                  <a:lnTo>
                    <a:pt x="1944461" y="1740709"/>
                  </a:lnTo>
                  <a:lnTo>
                    <a:pt x="1946595" y="1740709"/>
                  </a:lnTo>
                  <a:lnTo>
                    <a:pt x="1944779" y="1743122"/>
                  </a:lnTo>
                  <a:lnTo>
                    <a:pt x="1945671" y="1743481"/>
                  </a:lnTo>
                  <a:lnTo>
                    <a:pt x="1945529" y="1744138"/>
                  </a:lnTo>
                  <a:lnTo>
                    <a:pt x="1946358" y="1744138"/>
                  </a:lnTo>
                  <a:lnTo>
                    <a:pt x="1946595" y="1744900"/>
                  </a:lnTo>
                  <a:lnTo>
                    <a:pt x="1946753" y="1745027"/>
                  </a:lnTo>
                  <a:close/>
                </a:path>
                <a:path w="2360295" h="1867535">
                  <a:moveTo>
                    <a:pt x="1944569" y="1740455"/>
                  </a:moveTo>
                  <a:lnTo>
                    <a:pt x="1945648" y="1740455"/>
                  </a:lnTo>
                  <a:lnTo>
                    <a:pt x="1944858" y="1739820"/>
                  </a:lnTo>
                  <a:lnTo>
                    <a:pt x="1944700" y="1739820"/>
                  </a:lnTo>
                  <a:lnTo>
                    <a:pt x="1944458" y="1740099"/>
                  </a:lnTo>
                  <a:lnTo>
                    <a:pt x="1944700" y="1740201"/>
                  </a:lnTo>
                  <a:lnTo>
                    <a:pt x="1944569" y="1740455"/>
                  </a:lnTo>
                  <a:close/>
                </a:path>
                <a:path w="2360295" h="1867535">
                  <a:moveTo>
                    <a:pt x="1940271" y="1741310"/>
                  </a:moveTo>
                  <a:lnTo>
                    <a:pt x="1940961" y="1740732"/>
                  </a:lnTo>
                  <a:lnTo>
                    <a:pt x="1941226" y="1740582"/>
                  </a:lnTo>
                  <a:lnTo>
                    <a:pt x="1941348" y="1740213"/>
                  </a:lnTo>
                  <a:lnTo>
                    <a:pt x="1941226" y="1739820"/>
                  </a:lnTo>
                  <a:lnTo>
                    <a:pt x="1941027" y="1739964"/>
                  </a:lnTo>
                  <a:lnTo>
                    <a:pt x="1940752" y="1740074"/>
                  </a:lnTo>
                  <a:lnTo>
                    <a:pt x="1940627" y="1740328"/>
                  </a:lnTo>
                  <a:lnTo>
                    <a:pt x="1940271" y="1741310"/>
                  </a:lnTo>
                  <a:close/>
                </a:path>
                <a:path w="2360295" h="1867535">
                  <a:moveTo>
                    <a:pt x="1929967" y="1740376"/>
                  </a:moveTo>
                  <a:lnTo>
                    <a:pt x="1929697" y="1739820"/>
                  </a:lnTo>
                  <a:lnTo>
                    <a:pt x="1929813" y="1740261"/>
                  </a:lnTo>
                  <a:lnTo>
                    <a:pt x="1929967" y="1740376"/>
                  </a:lnTo>
                  <a:close/>
                </a:path>
                <a:path w="2360295" h="1867535">
                  <a:moveTo>
                    <a:pt x="1929623" y="1740119"/>
                  </a:moveTo>
                  <a:lnTo>
                    <a:pt x="1929697" y="1739820"/>
                  </a:lnTo>
                  <a:lnTo>
                    <a:pt x="1929223" y="1739820"/>
                  </a:lnTo>
                  <a:lnTo>
                    <a:pt x="1929623" y="1740119"/>
                  </a:lnTo>
                  <a:close/>
                </a:path>
                <a:path w="2360295" h="1867535">
                  <a:moveTo>
                    <a:pt x="1928783" y="1741090"/>
                  </a:moveTo>
                  <a:lnTo>
                    <a:pt x="1929381" y="1741090"/>
                  </a:lnTo>
                  <a:lnTo>
                    <a:pt x="1929223" y="1739820"/>
                  </a:lnTo>
                  <a:lnTo>
                    <a:pt x="1928783" y="1741090"/>
                  </a:lnTo>
                  <a:close/>
                </a:path>
                <a:path w="2360295" h="1867535">
                  <a:moveTo>
                    <a:pt x="1921880" y="1739947"/>
                  </a:moveTo>
                  <a:lnTo>
                    <a:pt x="1924012" y="1739947"/>
                  </a:lnTo>
                  <a:lnTo>
                    <a:pt x="1923222" y="1739820"/>
                  </a:lnTo>
                  <a:lnTo>
                    <a:pt x="1921880" y="1739947"/>
                  </a:lnTo>
                  <a:close/>
                </a:path>
                <a:path w="2360295" h="1867535">
                  <a:moveTo>
                    <a:pt x="1888528" y="1740455"/>
                  </a:moveTo>
                  <a:lnTo>
                    <a:pt x="1889268" y="1740455"/>
                  </a:lnTo>
                  <a:lnTo>
                    <a:pt x="1888636" y="1739820"/>
                  </a:lnTo>
                  <a:lnTo>
                    <a:pt x="1888528" y="1740455"/>
                  </a:lnTo>
                  <a:close/>
                </a:path>
                <a:path w="2360295" h="1867535">
                  <a:moveTo>
                    <a:pt x="1885004" y="1740836"/>
                  </a:moveTo>
                  <a:lnTo>
                    <a:pt x="1885715" y="1740836"/>
                  </a:lnTo>
                  <a:lnTo>
                    <a:pt x="1885396" y="1740119"/>
                  </a:lnTo>
                  <a:lnTo>
                    <a:pt x="1885273" y="1739929"/>
                  </a:lnTo>
                  <a:lnTo>
                    <a:pt x="1885004" y="1739820"/>
                  </a:lnTo>
                  <a:lnTo>
                    <a:pt x="1885004" y="1740836"/>
                  </a:lnTo>
                  <a:close/>
                </a:path>
                <a:path w="2360295" h="1867535">
                  <a:moveTo>
                    <a:pt x="1864113" y="1740709"/>
                  </a:moveTo>
                  <a:lnTo>
                    <a:pt x="1866764" y="1740709"/>
                  </a:lnTo>
                  <a:lnTo>
                    <a:pt x="1865579" y="1739820"/>
                  </a:lnTo>
                  <a:lnTo>
                    <a:pt x="1864395" y="1740074"/>
                  </a:lnTo>
                  <a:lnTo>
                    <a:pt x="1864113" y="1740709"/>
                  </a:lnTo>
                  <a:close/>
                </a:path>
                <a:path w="2360295" h="1867535">
                  <a:moveTo>
                    <a:pt x="1830741" y="1741090"/>
                  </a:moveTo>
                  <a:lnTo>
                    <a:pt x="1838337" y="1741090"/>
                  </a:lnTo>
                  <a:lnTo>
                    <a:pt x="1836723" y="1739929"/>
                  </a:lnTo>
                  <a:lnTo>
                    <a:pt x="1836521" y="1739820"/>
                  </a:lnTo>
                  <a:lnTo>
                    <a:pt x="1835732" y="1740074"/>
                  </a:lnTo>
                  <a:lnTo>
                    <a:pt x="1831942" y="1740074"/>
                  </a:lnTo>
                  <a:lnTo>
                    <a:pt x="1830741" y="1741090"/>
                  </a:lnTo>
                  <a:close/>
                </a:path>
                <a:path w="2360295" h="1867535">
                  <a:moveTo>
                    <a:pt x="1771314" y="1740963"/>
                  </a:moveTo>
                  <a:lnTo>
                    <a:pt x="1774456" y="1740963"/>
                  </a:lnTo>
                  <a:lnTo>
                    <a:pt x="1771990" y="1739929"/>
                  </a:lnTo>
                  <a:lnTo>
                    <a:pt x="1771771" y="1739820"/>
                  </a:lnTo>
                  <a:lnTo>
                    <a:pt x="1771314" y="1740963"/>
                  </a:lnTo>
                  <a:close/>
                </a:path>
                <a:path w="2360295" h="1867535">
                  <a:moveTo>
                    <a:pt x="1730474" y="1745027"/>
                  </a:moveTo>
                  <a:lnTo>
                    <a:pt x="1730710" y="1745027"/>
                  </a:lnTo>
                  <a:lnTo>
                    <a:pt x="1730744" y="1744601"/>
                  </a:lnTo>
                  <a:lnTo>
                    <a:pt x="1730079" y="1742995"/>
                  </a:lnTo>
                  <a:lnTo>
                    <a:pt x="1731184" y="1742741"/>
                  </a:lnTo>
                  <a:lnTo>
                    <a:pt x="1732763" y="1742614"/>
                  </a:lnTo>
                  <a:lnTo>
                    <a:pt x="1733000" y="1742360"/>
                  </a:lnTo>
                  <a:lnTo>
                    <a:pt x="1733237" y="1742360"/>
                  </a:lnTo>
                  <a:lnTo>
                    <a:pt x="1732921" y="1742233"/>
                  </a:lnTo>
                  <a:lnTo>
                    <a:pt x="1732595" y="1742229"/>
                  </a:lnTo>
                  <a:lnTo>
                    <a:pt x="1732290" y="1742106"/>
                  </a:lnTo>
                  <a:lnTo>
                    <a:pt x="1730947" y="1741725"/>
                  </a:lnTo>
                  <a:lnTo>
                    <a:pt x="1730868" y="1739820"/>
                  </a:lnTo>
                  <a:lnTo>
                    <a:pt x="1729368" y="1740455"/>
                  </a:lnTo>
                  <a:lnTo>
                    <a:pt x="1728289" y="1740455"/>
                  </a:lnTo>
                  <a:lnTo>
                    <a:pt x="1728181" y="1740709"/>
                  </a:lnTo>
                  <a:lnTo>
                    <a:pt x="1730316" y="1740709"/>
                  </a:lnTo>
                  <a:lnTo>
                    <a:pt x="1728499" y="1743122"/>
                  </a:lnTo>
                  <a:lnTo>
                    <a:pt x="1729391" y="1743481"/>
                  </a:lnTo>
                  <a:lnTo>
                    <a:pt x="1729250" y="1744138"/>
                  </a:lnTo>
                  <a:lnTo>
                    <a:pt x="1730079" y="1744138"/>
                  </a:lnTo>
                  <a:lnTo>
                    <a:pt x="1730316" y="1744900"/>
                  </a:lnTo>
                  <a:lnTo>
                    <a:pt x="1730474" y="1745027"/>
                  </a:lnTo>
                  <a:close/>
                </a:path>
                <a:path w="2360295" h="1867535">
                  <a:moveTo>
                    <a:pt x="1728289" y="1740455"/>
                  </a:moveTo>
                  <a:lnTo>
                    <a:pt x="1729368" y="1740455"/>
                  </a:lnTo>
                  <a:lnTo>
                    <a:pt x="1728578" y="1739820"/>
                  </a:lnTo>
                  <a:lnTo>
                    <a:pt x="1728420" y="1739820"/>
                  </a:lnTo>
                  <a:lnTo>
                    <a:pt x="1728178" y="1740099"/>
                  </a:lnTo>
                  <a:lnTo>
                    <a:pt x="1728420" y="1740201"/>
                  </a:lnTo>
                  <a:lnTo>
                    <a:pt x="1728289" y="1740455"/>
                  </a:lnTo>
                  <a:close/>
                </a:path>
                <a:path w="2360295" h="1867535">
                  <a:moveTo>
                    <a:pt x="1723991" y="1741310"/>
                  </a:moveTo>
                  <a:lnTo>
                    <a:pt x="1724681" y="1740732"/>
                  </a:lnTo>
                  <a:lnTo>
                    <a:pt x="1724946" y="1740582"/>
                  </a:lnTo>
                  <a:lnTo>
                    <a:pt x="1725068" y="1740213"/>
                  </a:lnTo>
                  <a:lnTo>
                    <a:pt x="1724946" y="1739820"/>
                  </a:lnTo>
                  <a:lnTo>
                    <a:pt x="1724748" y="1739964"/>
                  </a:lnTo>
                  <a:lnTo>
                    <a:pt x="1724472" y="1740074"/>
                  </a:lnTo>
                  <a:lnTo>
                    <a:pt x="1724347" y="1740328"/>
                  </a:lnTo>
                  <a:lnTo>
                    <a:pt x="1723991" y="1741310"/>
                  </a:lnTo>
                  <a:close/>
                </a:path>
                <a:path w="2360295" h="1867535">
                  <a:moveTo>
                    <a:pt x="1713687" y="1740376"/>
                  </a:moveTo>
                  <a:lnTo>
                    <a:pt x="1713417" y="1739820"/>
                  </a:lnTo>
                  <a:lnTo>
                    <a:pt x="1713534" y="1740261"/>
                  </a:lnTo>
                  <a:lnTo>
                    <a:pt x="1713687" y="1740376"/>
                  </a:lnTo>
                  <a:close/>
                </a:path>
                <a:path w="2360295" h="1867535">
                  <a:moveTo>
                    <a:pt x="1713343" y="1740119"/>
                  </a:moveTo>
                  <a:lnTo>
                    <a:pt x="1713417" y="1739820"/>
                  </a:lnTo>
                  <a:lnTo>
                    <a:pt x="1712944" y="1739820"/>
                  </a:lnTo>
                  <a:lnTo>
                    <a:pt x="1713343" y="1740119"/>
                  </a:lnTo>
                  <a:close/>
                </a:path>
                <a:path w="2360295" h="1867535">
                  <a:moveTo>
                    <a:pt x="1712504" y="1741090"/>
                  </a:moveTo>
                  <a:lnTo>
                    <a:pt x="1713102" y="1741090"/>
                  </a:lnTo>
                  <a:lnTo>
                    <a:pt x="1712944" y="1739820"/>
                  </a:lnTo>
                  <a:lnTo>
                    <a:pt x="1712504" y="1741090"/>
                  </a:lnTo>
                  <a:close/>
                </a:path>
                <a:path w="2360295" h="1867535">
                  <a:moveTo>
                    <a:pt x="1705600" y="1739947"/>
                  </a:moveTo>
                  <a:lnTo>
                    <a:pt x="1707732" y="1739947"/>
                  </a:lnTo>
                  <a:lnTo>
                    <a:pt x="1706942" y="1739820"/>
                  </a:lnTo>
                  <a:lnTo>
                    <a:pt x="1705600" y="1739947"/>
                  </a:lnTo>
                  <a:close/>
                </a:path>
                <a:path w="2360295" h="1867535">
                  <a:moveTo>
                    <a:pt x="1672249" y="1740455"/>
                  </a:moveTo>
                  <a:lnTo>
                    <a:pt x="1672988" y="1740455"/>
                  </a:lnTo>
                  <a:lnTo>
                    <a:pt x="1672357" y="1739820"/>
                  </a:lnTo>
                  <a:lnTo>
                    <a:pt x="1672249" y="1740455"/>
                  </a:lnTo>
                  <a:close/>
                </a:path>
                <a:path w="2360295" h="1867535">
                  <a:moveTo>
                    <a:pt x="1668724" y="1740836"/>
                  </a:moveTo>
                  <a:lnTo>
                    <a:pt x="1669435" y="1740836"/>
                  </a:lnTo>
                  <a:lnTo>
                    <a:pt x="1669116" y="1740119"/>
                  </a:lnTo>
                  <a:lnTo>
                    <a:pt x="1668993" y="1739929"/>
                  </a:lnTo>
                  <a:lnTo>
                    <a:pt x="1668724" y="1739820"/>
                  </a:lnTo>
                  <a:lnTo>
                    <a:pt x="1668724" y="1740836"/>
                  </a:lnTo>
                  <a:close/>
                </a:path>
                <a:path w="2360295" h="1867535">
                  <a:moveTo>
                    <a:pt x="1507760" y="1741131"/>
                  </a:moveTo>
                  <a:lnTo>
                    <a:pt x="1508430" y="1740582"/>
                  </a:lnTo>
                  <a:lnTo>
                    <a:pt x="1508904" y="1740455"/>
                  </a:lnTo>
                  <a:lnTo>
                    <a:pt x="1508667" y="1739820"/>
                  </a:lnTo>
                  <a:lnTo>
                    <a:pt x="1508509" y="1739820"/>
                  </a:lnTo>
                  <a:lnTo>
                    <a:pt x="1508240" y="1739929"/>
                  </a:lnTo>
                  <a:lnTo>
                    <a:pt x="1508114" y="1740074"/>
                  </a:lnTo>
                  <a:lnTo>
                    <a:pt x="1507760" y="1741131"/>
                  </a:lnTo>
                  <a:close/>
                </a:path>
                <a:path w="2360295" h="1867535">
                  <a:moveTo>
                    <a:pt x="1496258" y="1740963"/>
                  </a:moveTo>
                  <a:lnTo>
                    <a:pt x="1496822" y="1740963"/>
                  </a:lnTo>
                  <a:lnTo>
                    <a:pt x="1496664" y="1739820"/>
                  </a:lnTo>
                  <a:lnTo>
                    <a:pt x="1496258" y="1740963"/>
                  </a:lnTo>
                  <a:close/>
                </a:path>
                <a:path w="2360295" h="1867535">
                  <a:moveTo>
                    <a:pt x="1455987" y="1740328"/>
                  </a:moveTo>
                  <a:lnTo>
                    <a:pt x="1456709" y="1740328"/>
                  </a:lnTo>
                  <a:lnTo>
                    <a:pt x="1456279" y="1739929"/>
                  </a:lnTo>
                  <a:lnTo>
                    <a:pt x="1456077" y="1739820"/>
                  </a:lnTo>
                  <a:lnTo>
                    <a:pt x="1455987" y="1740328"/>
                  </a:lnTo>
                  <a:close/>
                </a:path>
                <a:path w="2360295" h="1867535">
                  <a:moveTo>
                    <a:pt x="1864000" y="1740963"/>
                  </a:moveTo>
                  <a:lnTo>
                    <a:pt x="1868896" y="1740963"/>
                  </a:lnTo>
                  <a:lnTo>
                    <a:pt x="1868703" y="1739929"/>
                  </a:lnTo>
                  <a:lnTo>
                    <a:pt x="1867930" y="1740182"/>
                  </a:lnTo>
                  <a:lnTo>
                    <a:pt x="1867711" y="1740328"/>
                  </a:lnTo>
                  <a:lnTo>
                    <a:pt x="1866922" y="1740328"/>
                  </a:lnTo>
                  <a:lnTo>
                    <a:pt x="1866764" y="1740709"/>
                  </a:lnTo>
                  <a:lnTo>
                    <a:pt x="1864113" y="1740709"/>
                  </a:lnTo>
                  <a:lnTo>
                    <a:pt x="1864000" y="1740963"/>
                  </a:lnTo>
                  <a:close/>
                </a:path>
                <a:path w="2360295" h="1867535">
                  <a:moveTo>
                    <a:pt x="2080201" y="1740963"/>
                  </a:moveTo>
                  <a:lnTo>
                    <a:pt x="2085097" y="1740963"/>
                  </a:lnTo>
                  <a:lnTo>
                    <a:pt x="2084904" y="1739929"/>
                  </a:lnTo>
                  <a:lnTo>
                    <a:pt x="2084131" y="1740182"/>
                  </a:lnTo>
                  <a:lnTo>
                    <a:pt x="2083912" y="1740328"/>
                  </a:lnTo>
                  <a:lnTo>
                    <a:pt x="2083122" y="1740328"/>
                  </a:lnTo>
                  <a:lnTo>
                    <a:pt x="2082965" y="1740709"/>
                  </a:lnTo>
                  <a:lnTo>
                    <a:pt x="2080314" y="1740709"/>
                  </a:lnTo>
                  <a:lnTo>
                    <a:pt x="2080201" y="1740963"/>
                  </a:lnTo>
                  <a:close/>
                </a:path>
                <a:path w="2360295" h="1867535">
                  <a:moveTo>
                    <a:pt x="2242707" y="1742741"/>
                  </a:moveTo>
                  <a:lnTo>
                    <a:pt x="2244444" y="1739947"/>
                  </a:lnTo>
                  <a:lnTo>
                    <a:pt x="2241812" y="1739947"/>
                  </a:lnTo>
                  <a:lnTo>
                    <a:pt x="2241602" y="1740074"/>
                  </a:lnTo>
                  <a:lnTo>
                    <a:pt x="2240917" y="1740365"/>
                  </a:lnTo>
                  <a:lnTo>
                    <a:pt x="2240786" y="1740455"/>
                  </a:lnTo>
                  <a:lnTo>
                    <a:pt x="2242075" y="1740455"/>
                  </a:lnTo>
                  <a:lnTo>
                    <a:pt x="2242707" y="1742741"/>
                  </a:lnTo>
                  <a:close/>
                </a:path>
                <a:path w="2360295" h="1867535">
                  <a:moveTo>
                    <a:pt x="2228731" y="1742995"/>
                  </a:moveTo>
                  <a:lnTo>
                    <a:pt x="2227846" y="1741979"/>
                  </a:lnTo>
                  <a:lnTo>
                    <a:pt x="2227743" y="1741598"/>
                  </a:lnTo>
                  <a:lnTo>
                    <a:pt x="2229283" y="1739947"/>
                  </a:lnTo>
                  <a:lnTo>
                    <a:pt x="2212661" y="1739947"/>
                  </a:lnTo>
                  <a:lnTo>
                    <a:pt x="2212069" y="1740328"/>
                  </a:lnTo>
                  <a:lnTo>
                    <a:pt x="2226835" y="1740328"/>
                  </a:lnTo>
                  <a:lnTo>
                    <a:pt x="2226743" y="1740732"/>
                  </a:lnTo>
                  <a:lnTo>
                    <a:pt x="2226776" y="1741344"/>
                  </a:lnTo>
                  <a:lnTo>
                    <a:pt x="2227072" y="1742106"/>
                  </a:lnTo>
                  <a:lnTo>
                    <a:pt x="2228731" y="1742995"/>
                  </a:lnTo>
                  <a:close/>
                </a:path>
                <a:path w="2360295" h="1867535">
                  <a:moveTo>
                    <a:pt x="2168886" y="1740725"/>
                  </a:moveTo>
                  <a:lnTo>
                    <a:pt x="2169508" y="1739947"/>
                  </a:lnTo>
                  <a:lnTo>
                    <a:pt x="2166462" y="1739947"/>
                  </a:lnTo>
                  <a:lnTo>
                    <a:pt x="2167087" y="1740182"/>
                  </a:lnTo>
                  <a:lnTo>
                    <a:pt x="2167455" y="1740709"/>
                  </a:lnTo>
                  <a:lnTo>
                    <a:pt x="2168719" y="1740709"/>
                  </a:lnTo>
                  <a:lnTo>
                    <a:pt x="2168886" y="1740725"/>
                  </a:lnTo>
                  <a:close/>
                </a:path>
                <a:path w="2360295" h="1867535">
                  <a:moveTo>
                    <a:pt x="1594184" y="1742741"/>
                  </a:moveTo>
                  <a:lnTo>
                    <a:pt x="1595921" y="1739947"/>
                  </a:lnTo>
                  <a:lnTo>
                    <a:pt x="1593289" y="1739947"/>
                  </a:lnTo>
                  <a:lnTo>
                    <a:pt x="1593079" y="1740074"/>
                  </a:lnTo>
                  <a:lnTo>
                    <a:pt x="1592394" y="1740365"/>
                  </a:lnTo>
                  <a:lnTo>
                    <a:pt x="1592263" y="1740455"/>
                  </a:lnTo>
                  <a:lnTo>
                    <a:pt x="1593552" y="1740455"/>
                  </a:lnTo>
                  <a:lnTo>
                    <a:pt x="1594184" y="1742741"/>
                  </a:lnTo>
                  <a:close/>
                </a:path>
                <a:path w="2360295" h="1867535">
                  <a:moveTo>
                    <a:pt x="1580207" y="1742995"/>
                  </a:moveTo>
                  <a:lnTo>
                    <a:pt x="1579323" y="1741979"/>
                  </a:lnTo>
                  <a:lnTo>
                    <a:pt x="1579221" y="1741598"/>
                  </a:lnTo>
                  <a:lnTo>
                    <a:pt x="1580760" y="1739947"/>
                  </a:lnTo>
                  <a:lnTo>
                    <a:pt x="1564138" y="1739947"/>
                  </a:lnTo>
                  <a:lnTo>
                    <a:pt x="1563546" y="1740328"/>
                  </a:lnTo>
                  <a:lnTo>
                    <a:pt x="1578312" y="1740328"/>
                  </a:lnTo>
                  <a:lnTo>
                    <a:pt x="1578220" y="1740732"/>
                  </a:lnTo>
                  <a:lnTo>
                    <a:pt x="1578253" y="1741344"/>
                  </a:lnTo>
                  <a:lnTo>
                    <a:pt x="1578549" y="1742106"/>
                  </a:lnTo>
                  <a:lnTo>
                    <a:pt x="1580207" y="1742995"/>
                  </a:lnTo>
                  <a:close/>
                </a:path>
                <a:path w="2360295" h="1867535">
                  <a:moveTo>
                    <a:pt x="2335646" y="1741598"/>
                  </a:moveTo>
                  <a:lnTo>
                    <a:pt x="2335409" y="1741090"/>
                  </a:lnTo>
                  <a:lnTo>
                    <a:pt x="2335172" y="1740074"/>
                  </a:lnTo>
                  <a:lnTo>
                    <a:pt x="2334856" y="1740074"/>
                  </a:lnTo>
                  <a:lnTo>
                    <a:pt x="2334098" y="1739964"/>
                  </a:lnTo>
                  <a:lnTo>
                    <a:pt x="2334619" y="1741471"/>
                  </a:lnTo>
                  <a:lnTo>
                    <a:pt x="2335646" y="1741598"/>
                  </a:lnTo>
                  <a:close/>
                </a:path>
                <a:path w="2360295" h="1867535">
                  <a:moveTo>
                    <a:pt x="1511194" y="1740709"/>
                  </a:moveTo>
                  <a:lnTo>
                    <a:pt x="1511738" y="1740345"/>
                  </a:lnTo>
                  <a:lnTo>
                    <a:pt x="1511851" y="1740027"/>
                  </a:lnTo>
                  <a:lnTo>
                    <a:pt x="1511194" y="1740709"/>
                  </a:lnTo>
                  <a:close/>
                </a:path>
                <a:path w="2360295" h="1867535">
                  <a:moveTo>
                    <a:pt x="2325775" y="1744138"/>
                  </a:moveTo>
                  <a:lnTo>
                    <a:pt x="2327186" y="1740675"/>
                  </a:lnTo>
                  <a:lnTo>
                    <a:pt x="2327301" y="1740448"/>
                  </a:lnTo>
                  <a:lnTo>
                    <a:pt x="2328539" y="1740074"/>
                  </a:lnTo>
                  <a:lnTo>
                    <a:pt x="2321274" y="1740074"/>
                  </a:lnTo>
                  <a:lnTo>
                    <a:pt x="2321416" y="1740836"/>
                  </a:lnTo>
                  <a:lnTo>
                    <a:pt x="2324512" y="1740836"/>
                  </a:lnTo>
                  <a:lnTo>
                    <a:pt x="2325775" y="1744138"/>
                  </a:lnTo>
                  <a:close/>
                </a:path>
                <a:path w="2360295" h="1867535">
                  <a:moveTo>
                    <a:pt x="2026585" y="1742741"/>
                  </a:moveTo>
                  <a:lnTo>
                    <a:pt x="2028322" y="1740074"/>
                  </a:lnTo>
                  <a:lnTo>
                    <a:pt x="2025480" y="1740074"/>
                  </a:lnTo>
                  <a:lnTo>
                    <a:pt x="2024664" y="1740582"/>
                  </a:lnTo>
                  <a:lnTo>
                    <a:pt x="2025954" y="1740582"/>
                  </a:lnTo>
                  <a:lnTo>
                    <a:pt x="2026585" y="1742741"/>
                  </a:lnTo>
                  <a:close/>
                </a:path>
                <a:path w="2360295" h="1867535">
                  <a:moveTo>
                    <a:pt x="2012609" y="1742995"/>
                  </a:moveTo>
                  <a:lnTo>
                    <a:pt x="2011626" y="1741979"/>
                  </a:lnTo>
                  <a:lnTo>
                    <a:pt x="2011622" y="1741725"/>
                  </a:lnTo>
                  <a:lnTo>
                    <a:pt x="2013161" y="1740074"/>
                  </a:lnTo>
                  <a:lnTo>
                    <a:pt x="1996421" y="1740074"/>
                  </a:lnTo>
                  <a:lnTo>
                    <a:pt x="1995947" y="1740455"/>
                  </a:lnTo>
                  <a:lnTo>
                    <a:pt x="2010714" y="1740455"/>
                  </a:lnTo>
                  <a:lnTo>
                    <a:pt x="2010599" y="1740796"/>
                  </a:lnTo>
                  <a:lnTo>
                    <a:pt x="2010724" y="1741626"/>
                  </a:lnTo>
                  <a:lnTo>
                    <a:pt x="2010951" y="1742233"/>
                  </a:lnTo>
                  <a:lnTo>
                    <a:pt x="2012609" y="1742995"/>
                  </a:lnTo>
                  <a:close/>
                </a:path>
                <a:path w="2360295" h="1867535">
                  <a:moveTo>
                    <a:pt x="1810384" y="1742741"/>
                  </a:moveTo>
                  <a:lnTo>
                    <a:pt x="1812122" y="1740074"/>
                  </a:lnTo>
                  <a:lnTo>
                    <a:pt x="1809279" y="1740074"/>
                  </a:lnTo>
                  <a:lnTo>
                    <a:pt x="1808463" y="1740582"/>
                  </a:lnTo>
                  <a:lnTo>
                    <a:pt x="1809753" y="1740582"/>
                  </a:lnTo>
                  <a:lnTo>
                    <a:pt x="1810384" y="1742741"/>
                  </a:lnTo>
                  <a:close/>
                </a:path>
                <a:path w="2360295" h="1867535">
                  <a:moveTo>
                    <a:pt x="1796408" y="1742995"/>
                  </a:moveTo>
                  <a:lnTo>
                    <a:pt x="1795425" y="1741979"/>
                  </a:lnTo>
                  <a:lnTo>
                    <a:pt x="1795421" y="1741725"/>
                  </a:lnTo>
                  <a:lnTo>
                    <a:pt x="1796961" y="1740074"/>
                  </a:lnTo>
                  <a:lnTo>
                    <a:pt x="1780220" y="1740074"/>
                  </a:lnTo>
                  <a:lnTo>
                    <a:pt x="1779747" y="1740455"/>
                  </a:lnTo>
                  <a:lnTo>
                    <a:pt x="1794513" y="1740455"/>
                  </a:lnTo>
                  <a:lnTo>
                    <a:pt x="1794398" y="1740796"/>
                  </a:lnTo>
                  <a:lnTo>
                    <a:pt x="1794523" y="1741626"/>
                  </a:lnTo>
                  <a:lnTo>
                    <a:pt x="1794750" y="1742233"/>
                  </a:lnTo>
                  <a:lnTo>
                    <a:pt x="1796408" y="1742995"/>
                  </a:lnTo>
                  <a:close/>
                </a:path>
                <a:path w="2360295" h="1867535">
                  <a:moveTo>
                    <a:pt x="1511869" y="1740257"/>
                  </a:moveTo>
                  <a:lnTo>
                    <a:pt x="1512141" y="1740074"/>
                  </a:lnTo>
                  <a:lnTo>
                    <a:pt x="1511855" y="1740074"/>
                  </a:lnTo>
                  <a:lnTo>
                    <a:pt x="1511869" y="1740257"/>
                  </a:lnTo>
                  <a:close/>
                </a:path>
                <a:path w="2360295" h="1867535">
                  <a:moveTo>
                    <a:pt x="1452445" y="1743757"/>
                  </a:moveTo>
                  <a:lnTo>
                    <a:pt x="1499112" y="1743757"/>
                  </a:lnTo>
                  <a:lnTo>
                    <a:pt x="1497508" y="1740455"/>
                  </a:lnTo>
                  <a:lnTo>
                    <a:pt x="1497037" y="1740099"/>
                  </a:lnTo>
                  <a:lnTo>
                    <a:pt x="1496822" y="1740963"/>
                  </a:lnTo>
                  <a:lnTo>
                    <a:pt x="1496258" y="1740963"/>
                  </a:lnTo>
                  <a:lnTo>
                    <a:pt x="1495954" y="1742106"/>
                  </a:lnTo>
                  <a:lnTo>
                    <a:pt x="1470780" y="1742106"/>
                  </a:lnTo>
                  <a:lnTo>
                    <a:pt x="1471001" y="1743122"/>
                  </a:lnTo>
                  <a:lnTo>
                    <a:pt x="1467084" y="1743122"/>
                  </a:lnTo>
                  <a:lnTo>
                    <a:pt x="1466974" y="1743249"/>
                  </a:lnTo>
                  <a:lnTo>
                    <a:pt x="1452445" y="1743249"/>
                  </a:lnTo>
                  <a:lnTo>
                    <a:pt x="1452445" y="1743757"/>
                  </a:lnTo>
                  <a:close/>
                </a:path>
                <a:path w="2360295" h="1867535">
                  <a:moveTo>
                    <a:pt x="2101284" y="1743884"/>
                  </a:moveTo>
                  <a:lnTo>
                    <a:pt x="2147872" y="1743884"/>
                  </a:lnTo>
                  <a:lnTo>
                    <a:pt x="2146171" y="1740384"/>
                  </a:lnTo>
                  <a:lnTo>
                    <a:pt x="2145823" y="1740119"/>
                  </a:lnTo>
                  <a:lnTo>
                    <a:pt x="2145582" y="1741090"/>
                  </a:lnTo>
                  <a:lnTo>
                    <a:pt x="2144984" y="1741090"/>
                  </a:lnTo>
                  <a:lnTo>
                    <a:pt x="2144713" y="1742106"/>
                  </a:lnTo>
                  <a:lnTo>
                    <a:pt x="2119512" y="1742106"/>
                  </a:lnTo>
                  <a:lnTo>
                    <a:pt x="2119761" y="1743249"/>
                  </a:lnTo>
                  <a:lnTo>
                    <a:pt x="2101284" y="1743249"/>
                  </a:lnTo>
                  <a:lnTo>
                    <a:pt x="2101284" y="1743884"/>
                  </a:lnTo>
                  <a:close/>
                </a:path>
                <a:path w="2360295" h="1867535">
                  <a:moveTo>
                    <a:pt x="1885083" y="1743884"/>
                  </a:moveTo>
                  <a:lnTo>
                    <a:pt x="1931671" y="1743884"/>
                  </a:lnTo>
                  <a:lnTo>
                    <a:pt x="1929971" y="1740384"/>
                  </a:lnTo>
                  <a:lnTo>
                    <a:pt x="1929623" y="1740119"/>
                  </a:lnTo>
                  <a:lnTo>
                    <a:pt x="1929381" y="1741090"/>
                  </a:lnTo>
                  <a:lnTo>
                    <a:pt x="1928783" y="1741090"/>
                  </a:lnTo>
                  <a:lnTo>
                    <a:pt x="1928513" y="1742106"/>
                  </a:lnTo>
                  <a:lnTo>
                    <a:pt x="1903311" y="1742106"/>
                  </a:lnTo>
                  <a:lnTo>
                    <a:pt x="1903560" y="1743249"/>
                  </a:lnTo>
                  <a:lnTo>
                    <a:pt x="1885083" y="1743249"/>
                  </a:lnTo>
                  <a:lnTo>
                    <a:pt x="1885083" y="1743884"/>
                  </a:lnTo>
                  <a:close/>
                </a:path>
                <a:path w="2360295" h="1867535">
                  <a:moveTo>
                    <a:pt x="1668882" y="1743884"/>
                  </a:moveTo>
                  <a:lnTo>
                    <a:pt x="1715391" y="1743884"/>
                  </a:lnTo>
                  <a:lnTo>
                    <a:pt x="1713691" y="1740384"/>
                  </a:lnTo>
                  <a:lnTo>
                    <a:pt x="1713343" y="1740119"/>
                  </a:lnTo>
                  <a:lnTo>
                    <a:pt x="1713102" y="1741090"/>
                  </a:lnTo>
                  <a:lnTo>
                    <a:pt x="1712504" y="1741090"/>
                  </a:lnTo>
                  <a:lnTo>
                    <a:pt x="1712233" y="1742106"/>
                  </a:lnTo>
                  <a:lnTo>
                    <a:pt x="1687032" y="1742106"/>
                  </a:lnTo>
                  <a:lnTo>
                    <a:pt x="1687280" y="1743249"/>
                  </a:lnTo>
                  <a:lnTo>
                    <a:pt x="1668882" y="1743249"/>
                  </a:lnTo>
                  <a:lnTo>
                    <a:pt x="1668882" y="1743884"/>
                  </a:lnTo>
                  <a:close/>
                </a:path>
                <a:path w="2360295" h="1867535">
                  <a:moveTo>
                    <a:pt x="2159953" y="1740709"/>
                  </a:moveTo>
                  <a:lnTo>
                    <a:pt x="2160560" y="1740384"/>
                  </a:lnTo>
                  <a:lnTo>
                    <a:pt x="2160619" y="1740144"/>
                  </a:lnTo>
                  <a:lnTo>
                    <a:pt x="2160348" y="1740455"/>
                  </a:lnTo>
                  <a:lnTo>
                    <a:pt x="2159953" y="1740709"/>
                  </a:lnTo>
                  <a:close/>
                </a:path>
                <a:path w="2360295" h="1867535">
                  <a:moveTo>
                    <a:pt x="1943752" y="1740709"/>
                  </a:moveTo>
                  <a:lnTo>
                    <a:pt x="1944360" y="1740384"/>
                  </a:lnTo>
                  <a:lnTo>
                    <a:pt x="1944418" y="1740144"/>
                  </a:lnTo>
                  <a:lnTo>
                    <a:pt x="1944147" y="1740455"/>
                  </a:lnTo>
                  <a:lnTo>
                    <a:pt x="1943752" y="1740709"/>
                  </a:lnTo>
                  <a:close/>
                </a:path>
                <a:path w="2360295" h="1867535">
                  <a:moveTo>
                    <a:pt x="1727473" y="1740709"/>
                  </a:moveTo>
                  <a:lnTo>
                    <a:pt x="1728080" y="1740384"/>
                  </a:lnTo>
                  <a:lnTo>
                    <a:pt x="1728139" y="1740144"/>
                  </a:lnTo>
                  <a:lnTo>
                    <a:pt x="1727868" y="1740455"/>
                  </a:lnTo>
                  <a:lnTo>
                    <a:pt x="1727473" y="1740709"/>
                  </a:lnTo>
                  <a:close/>
                </a:path>
                <a:path w="2360295" h="1867535">
                  <a:moveTo>
                    <a:pt x="2352623" y="1741344"/>
                  </a:moveTo>
                  <a:lnTo>
                    <a:pt x="2352965" y="1741027"/>
                  </a:lnTo>
                  <a:lnTo>
                    <a:pt x="2353070" y="1740836"/>
                  </a:lnTo>
                  <a:lnTo>
                    <a:pt x="2353175" y="1740582"/>
                  </a:lnTo>
                  <a:lnTo>
                    <a:pt x="2352702" y="1740201"/>
                  </a:lnTo>
                  <a:lnTo>
                    <a:pt x="2352589" y="1740345"/>
                  </a:lnTo>
                  <a:lnTo>
                    <a:pt x="2351254" y="1740963"/>
                  </a:lnTo>
                  <a:lnTo>
                    <a:pt x="2352623" y="1741344"/>
                  </a:lnTo>
                  <a:close/>
                </a:path>
                <a:path w="2360295" h="1867535">
                  <a:moveTo>
                    <a:pt x="2299205" y="1740328"/>
                  </a:moveTo>
                  <a:lnTo>
                    <a:pt x="2299797" y="1740328"/>
                  </a:lnTo>
                  <a:lnTo>
                    <a:pt x="2299323" y="1740201"/>
                  </a:lnTo>
                  <a:lnTo>
                    <a:pt x="2299205" y="1740328"/>
                  </a:lnTo>
                  <a:close/>
                </a:path>
                <a:path w="2360295" h="1867535">
                  <a:moveTo>
                    <a:pt x="2261736" y="1743249"/>
                  </a:moveTo>
                  <a:lnTo>
                    <a:pt x="2262131" y="1742106"/>
                  </a:lnTo>
                  <a:lnTo>
                    <a:pt x="2262447" y="1740201"/>
                  </a:lnTo>
                  <a:lnTo>
                    <a:pt x="2260710" y="1741979"/>
                  </a:lnTo>
                  <a:lnTo>
                    <a:pt x="2260279" y="1741979"/>
                  </a:lnTo>
                  <a:lnTo>
                    <a:pt x="2260291" y="1742271"/>
                  </a:lnTo>
                  <a:lnTo>
                    <a:pt x="2261736" y="1743249"/>
                  </a:lnTo>
                  <a:close/>
                </a:path>
                <a:path w="2360295" h="1867535">
                  <a:moveTo>
                    <a:pt x="2160634" y="1740345"/>
                  </a:moveTo>
                  <a:lnTo>
                    <a:pt x="2160901" y="1740201"/>
                  </a:lnTo>
                  <a:lnTo>
                    <a:pt x="2160623" y="1740201"/>
                  </a:lnTo>
                  <a:lnTo>
                    <a:pt x="2160634" y="1740345"/>
                  </a:lnTo>
                  <a:close/>
                </a:path>
                <a:path w="2360295" h="1867535">
                  <a:moveTo>
                    <a:pt x="2045457" y="1743249"/>
                  </a:moveTo>
                  <a:lnTo>
                    <a:pt x="2045790" y="1742271"/>
                  </a:lnTo>
                  <a:lnTo>
                    <a:pt x="2046246" y="1740201"/>
                  </a:lnTo>
                  <a:lnTo>
                    <a:pt x="2044509" y="1741979"/>
                  </a:lnTo>
                  <a:lnTo>
                    <a:pt x="2043999" y="1741979"/>
                  </a:lnTo>
                  <a:lnTo>
                    <a:pt x="2044011" y="1742271"/>
                  </a:lnTo>
                  <a:lnTo>
                    <a:pt x="2045457" y="1743249"/>
                  </a:lnTo>
                  <a:close/>
                </a:path>
                <a:path w="2360295" h="1867535">
                  <a:moveTo>
                    <a:pt x="1944433" y="1740345"/>
                  </a:moveTo>
                  <a:lnTo>
                    <a:pt x="1944700" y="1740201"/>
                  </a:lnTo>
                  <a:lnTo>
                    <a:pt x="1944422" y="1740201"/>
                  </a:lnTo>
                  <a:lnTo>
                    <a:pt x="1944433" y="1740345"/>
                  </a:lnTo>
                  <a:close/>
                </a:path>
                <a:path w="2360295" h="1867535">
                  <a:moveTo>
                    <a:pt x="1829256" y="1743249"/>
                  </a:moveTo>
                  <a:lnTo>
                    <a:pt x="1829651" y="1742106"/>
                  </a:lnTo>
                  <a:lnTo>
                    <a:pt x="1829967" y="1740201"/>
                  </a:lnTo>
                  <a:lnTo>
                    <a:pt x="1828229" y="1741979"/>
                  </a:lnTo>
                  <a:lnTo>
                    <a:pt x="1827799" y="1741979"/>
                  </a:lnTo>
                  <a:lnTo>
                    <a:pt x="1827811" y="1742271"/>
                  </a:lnTo>
                  <a:lnTo>
                    <a:pt x="1829256" y="1743249"/>
                  </a:lnTo>
                  <a:close/>
                </a:path>
                <a:path w="2360295" h="1867535">
                  <a:moveTo>
                    <a:pt x="1728154" y="1740345"/>
                  </a:moveTo>
                  <a:lnTo>
                    <a:pt x="1728420" y="1740201"/>
                  </a:lnTo>
                  <a:lnTo>
                    <a:pt x="1728143" y="1740201"/>
                  </a:lnTo>
                  <a:lnTo>
                    <a:pt x="1728154" y="1740345"/>
                  </a:lnTo>
                  <a:close/>
                </a:path>
                <a:path w="2360295" h="1867535">
                  <a:moveTo>
                    <a:pt x="1650682" y="1740328"/>
                  </a:moveTo>
                  <a:lnTo>
                    <a:pt x="1651274" y="1740328"/>
                  </a:lnTo>
                  <a:lnTo>
                    <a:pt x="1650800" y="1740201"/>
                  </a:lnTo>
                  <a:lnTo>
                    <a:pt x="1650682" y="1740328"/>
                  </a:lnTo>
                  <a:close/>
                </a:path>
                <a:path w="2360295" h="1867535">
                  <a:moveTo>
                    <a:pt x="1612976" y="1743249"/>
                  </a:moveTo>
                  <a:lnTo>
                    <a:pt x="1613310" y="1742271"/>
                  </a:lnTo>
                  <a:lnTo>
                    <a:pt x="1613766" y="1740201"/>
                  </a:lnTo>
                  <a:lnTo>
                    <a:pt x="1612029" y="1741979"/>
                  </a:lnTo>
                  <a:lnTo>
                    <a:pt x="1611519" y="1741979"/>
                  </a:lnTo>
                  <a:lnTo>
                    <a:pt x="1611531" y="1742271"/>
                  </a:lnTo>
                  <a:lnTo>
                    <a:pt x="1612976" y="1743249"/>
                  </a:lnTo>
                  <a:close/>
                </a:path>
                <a:path w="2360295" h="1867535">
                  <a:moveTo>
                    <a:pt x="1519405" y="1741090"/>
                  </a:moveTo>
                  <a:lnTo>
                    <a:pt x="1519952" y="1740455"/>
                  </a:lnTo>
                  <a:lnTo>
                    <a:pt x="1520037" y="1740201"/>
                  </a:lnTo>
                  <a:lnTo>
                    <a:pt x="1518802" y="1740201"/>
                  </a:lnTo>
                  <a:lnTo>
                    <a:pt x="1519405" y="1741090"/>
                  </a:lnTo>
                  <a:close/>
                </a:path>
                <a:path w="2360295" h="1867535">
                  <a:moveTo>
                    <a:pt x="1520212" y="1740328"/>
                  </a:moveTo>
                  <a:lnTo>
                    <a:pt x="1521380" y="1740328"/>
                  </a:lnTo>
                  <a:lnTo>
                    <a:pt x="1520161" y="1740213"/>
                  </a:lnTo>
                  <a:close/>
                </a:path>
                <a:path w="2360295" h="1867535">
                  <a:moveTo>
                    <a:pt x="1510029" y="1741344"/>
                  </a:moveTo>
                  <a:lnTo>
                    <a:pt x="1511747" y="1741344"/>
                  </a:lnTo>
                  <a:lnTo>
                    <a:pt x="1511869" y="1740257"/>
                  </a:lnTo>
                  <a:lnTo>
                    <a:pt x="1511194" y="1740709"/>
                  </a:lnTo>
                  <a:lnTo>
                    <a:pt x="1510720" y="1740709"/>
                  </a:lnTo>
                  <a:lnTo>
                    <a:pt x="1510029" y="1741344"/>
                  </a:lnTo>
                  <a:close/>
                </a:path>
                <a:path w="2360295" h="1867535">
                  <a:moveTo>
                    <a:pt x="1651274" y="1740328"/>
                  </a:moveTo>
                  <a:lnTo>
                    <a:pt x="1651511" y="1740328"/>
                  </a:lnTo>
                  <a:lnTo>
                    <a:pt x="1651344" y="1740299"/>
                  </a:lnTo>
                  <a:close/>
                </a:path>
                <a:path w="2360295" h="1867535">
                  <a:moveTo>
                    <a:pt x="2299797" y="1740328"/>
                  </a:moveTo>
                  <a:lnTo>
                    <a:pt x="2300034" y="1740328"/>
                  </a:lnTo>
                  <a:lnTo>
                    <a:pt x="2299867" y="1740299"/>
                  </a:lnTo>
                  <a:close/>
                </a:path>
                <a:path w="2360295" h="1867535">
                  <a:moveTo>
                    <a:pt x="2263652" y="1742487"/>
                  </a:moveTo>
                  <a:lnTo>
                    <a:pt x="2289216" y="1742487"/>
                  </a:lnTo>
                  <a:lnTo>
                    <a:pt x="2289261" y="1742271"/>
                  </a:lnTo>
                  <a:lnTo>
                    <a:pt x="2289501" y="1741626"/>
                  </a:lnTo>
                  <a:lnTo>
                    <a:pt x="2289374" y="1741090"/>
                  </a:lnTo>
                  <a:lnTo>
                    <a:pt x="2290321" y="1740709"/>
                  </a:lnTo>
                  <a:lnTo>
                    <a:pt x="2288821" y="1740328"/>
                  </a:lnTo>
                  <a:lnTo>
                    <a:pt x="2287716" y="1741471"/>
                  </a:lnTo>
                  <a:lnTo>
                    <a:pt x="2263975" y="1741471"/>
                  </a:lnTo>
                  <a:lnTo>
                    <a:pt x="2263764" y="1741979"/>
                  </a:lnTo>
                  <a:lnTo>
                    <a:pt x="2263652" y="1742487"/>
                  </a:lnTo>
                  <a:close/>
                </a:path>
                <a:path w="2360295" h="1867535">
                  <a:moveTo>
                    <a:pt x="2242707" y="1742741"/>
                  </a:moveTo>
                  <a:lnTo>
                    <a:pt x="2246102" y="1742741"/>
                  </a:lnTo>
                  <a:lnTo>
                    <a:pt x="2246421" y="1742400"/>
                  </a:lnTo>
                  <a:lnTo>
                    <a:pt x="2246487" y="1742106"/>
                  </a:lnTo>
                  <a:lnTo>
                    <a:pt x="2246043" y="1741471"/>
                  </a:lnTo>
                  <a:lnTo>
                    <a:pt x="2245959" y="1741131"/>
                  </a:lnTo>
                  <a:lnTo>
                    <a:pt x="2246892" y="1740328"/>
                  </a:lnTo>
                  <a:lnTo>
                    <a:pt x="2244681" y="1740328"/>
                  </a:lnTo>
                  <a:lnTo>
                    <a:pt x="2245291" y="1741310"/>
                  </a:lnTo>
                  <a:lnTo>
                    <a:pt x="2245313" y="1741598"/>
                  </a:lnTo>
                  <a:lnTo>
                    <a:pt x="2243891" y="1742106"/>
                  </a:lnTo>
                  <a:lnTo>
                    <a:pt x="2243102" y="1742106"/>
                  </a:lnTo>
                  <a:lnTo>
                    <a:pt x="2242707" y="1742741"/>
                  </a:lnTo>
                  <a:close/>
                </a:path>
                <a:path w="2360295" h="1867535">
                  <a:moveTo>
                    <a:pt x="2203383" y="1741598"/>
                  </a:moveTo>
                  <a:lnTo>
                    <a:pt x="2225651" y="1741598"/>
                  </a:lnTo>
                  <a:lnTo>
                    <a:pt x="2225414" y="1741471"/>
                  </a:lnTo>
                  <a:lnTo>
                    <a:pt x="2226835" y="1740328"/>
                  </a:lnTo>
                  <a:lnTo>
                    <a:pt x="2212069" y="1740328"/>
                  </a:lnTo>
                  <a:lnTo>
                    <a:pt x="2211595" y="1740963"/>
                  </a:lnTo>
                  <a:lnTo>
                    <a:pt x="2203586" y="1740963"/>
                  </a:lnTo>
                  <a:lnTo>
                    <a:pt x="2203485" y="1741217"/>
                  </a:lnTo>
                  <a:lnTo>
                    <a:pt x="2203383" y="1741598"/>
                  </a:lnTo>
                  <a:close/>
                </a:path>
                <a:path w="2360295" h="1867535">
                  <a:moveTo>
                    <a:pt x="2147661" y="1741598"/>
                  </a:moveTo>
                  <a:lnTo>
                    <a:pt x="2149767" y="1741598"/>
                  </a:lnTo>
                  <a:lnTo>
                    <a:pt x="2147951" y="1740455"/>
                  </a:lnTo>
                  <a:lnTo>
                    <a:pt x="2147872" y="1740328"/>
                  </a:lnTo>
                  <a:lnTo>
                    <a:pt x="2147714" y="1740455"/>
                  </a:lnTo>
                  <a:lnTo>
                    <a:pt x="2147556" y="1740455"/>
                  </a:lnTo>
                  <a:lnTo>
                    <a:pt x="2147661" y="1741598"/>
                  </a:lnTo>
                  <a:close/>
                </a:path>
                <a:path w="2360295" h="1867535">
                  <a:moveTo>
                    <a:pt x="2047519" y="1742614"/>
                  </a:moveTo>
                  <a:lnTo>
                    <a:pt x="2073094" y="1742614"/>
                  </a:lnTo>
                  <a:lnTo>
                    <a:pt x="2073139" y="1742400"/>
                  </a:lnTo>
                  <a:lnTo>
                    <a:pt x="2073252" y="1742106"/>
                  </a:lnTo>
                  <a:lnTo>
                    <a:pt x="2073331" y="1741186"/>
                  </a:lnTo>
                  <a:lnTo>
                    <a:pt x="2074200" y="1740836"/>
                  </a:lnTo>
                  <a:lnTo>
                    <a:pt x="2072699" y="1740328"/>
                  </a:lnTo>
                  <a:lnTo>
                    <a:pt x="2071594" y="1741471"/>
                  </a:lnTo>
                  <a:lnTo>
                    <a:pt x="2047905" y="1741471"/>
                  </a:lnTo>
                  <a:lnTo>
                    <a:pt x="2047653" y="1741979"/>
                  </a:lnTo>
                  <a:lnTo>
                    <a:pt x="2047519" y="1742614"/>
                  </a:lnTo>
                  <a:close/>
                </a:path>
                <a:path w="2360295" h="1867535">
                  <a:moveTo>
                    <a:pt x="2026585" y="1742741"/>
                  </a:moveTo>
                  <a:lnTo>
                    <a:pt x="2029981" y="1742741"/>
                  </a:lnTo>
                  <a:lnTo>
                    <a:pt x="2030296" y="1742487"/>
                  </a:lnTo>
                  <a:lnTo>
                    <a:pt x="2030392" y="1742271"/>
                  </a:lnTo>
                  <a:lnTo>
                    <a:pt x="2029940" y="1741626"/>
                  </a:lnTo>
                  <a:lnTo>
                    <a:pt x="2029854" y="1741217"/>
                  </a:lnTo>
                  <a:lnTo>
                    <a:pt x="2030340" y="1740675"/>
                  </a:lnTo>
                  <a:lnTo>
                    <a:pt x="2030770" y="1740328"/>
                  </a:lnTo>
                  <a:lnTo>
                    <a:pt x="2028495" y="1740328"/>
                  </a:lnTo>
                  <a:lnTo>
                    <a:pt x="2029160" y="1741310"/>
                  </a:lnTo>
                  <a:lnTo>
                    <a:pt x="2029191" y="1741725"/>
                  </a:lnTo>
                  <a:lnTo>
                    <a:pt x="2027770" y="1742233"/>
                  </a:lnTo>
                  <a:lnTo>
                    <a:pt x="2026916" y="1742233"/>
                  </a:lnTo>
                  <a:lnTo>
                    <a:pt x="2026585" y="1742741"/>
                  </a:lnTo>
                  <a:close/>
                </a:path>
                <a:path w="2360295" h="1867535">
                  <a:moveTo>
                    <a:pt x="1952515" y="1740384"/>
                  </a:moveTo>
                  <a:close/>
                </a:path>
                <a:path w="2360295" h="1867535">
                  <a:moveTo>
                    <a:pt x="1931460" y="1741598"/>
                  </a:moveTo>
                  <a:lnTo>
                    <a:pt x="1933566" y="1741598"/>
                  </a:lnTo>
                  <a:lnTo>
                    <a:pt x="1931750" y="1740455"/>
                  </a:lnTo>
                  <a:lnTo>
                    <a:pt x="1931671" y="1740328"/>
                  </a:lnTo>
                  <a:lnTo>
                    <a:pt x="1931513" y="1740455"/>
                  </a:lnTo>
                  <a:lnTo>
                    <a:pt x="1931355" y="1740455"/>
                  </a:lnTo>
                  <a:lnTo>
                    <a:pt x="1931460" y="1741598"/>
                  </a:lnTo>
                  <a:close/>
                </a:path>
                <a:path w="2360295" h="1867535">
                  <a:moveTo>
                    <a:pt x="1831319" y="1742614"/>
                  </a:moveTo>
                  <a:lnTo>
                    <a:pt x="1856893" y="1742614"/>
                  </a:lnTo>
                  <a:lnTo>
                    <a:pt x="1856938" y="1742400"/>
                  </a:lnTo>
                  <a:lnTo>
                    <a:pt x="1857051" y="1742106"/>
                  </a:lnTo>
                  <a:lnTo>
                    <a:pt x="1857130" y="1741186"/>
                  </a:lnTo>
                  <a:lnTo>
                    <a:pt x="1857999" y="1740836"/>
                  </a:lnTo>
                  <a:lnTo>
                    <a:pt x="1856498" y="1740328"/>
                  </a:lnTo>
                  <a:lnTo>
                    <a:pt x="1855393" y="1741471"/>
                  </a:lnTo>
                  <a:lnTo>
                    <a:pt x="1831705" y="1741471"/>
                  </a:lnTo>
                  <a:lnTo>
                    <a:pt x="1831452" y="1741979"/>
                  </a:lnTo>
                  <a:lnTo>
                    <a:pt x="1831319" y="1742614"/>
                  </a:lnTo>
                  <a:close/>
                </a:path>
                <a:path w="2360295" h="1867535">
                  <a:moveTo>
                    <a:pt x="1810384" y="1742741"/>
                  </a:moveTo>
                  <a:lnTo>
                    <a:pt x="1813780" y="1742741"/>
                  </a:lnTo>
                  <a:lnTo>
                    <a:pt x="1814096" y="1742487"/>
                  </a:lnTo>
                  <a:lnTo>
                    <a:pt x="1814191" y="1742271"/>
                  </a:lnTo>
                  <a:lnTo>
                    <a:pt x="1813740" y="1741626"/>
                  </a:lnTo>
                  <a:lnTo>
                    <a:pt x="1813654" y="1741217"/>
                  </a:lnTo>
                  <a:lnTo>
                    <a:pt x="1814139" y="1740675"/>
                  </a:lnTo>
                  <a:lnTo>
                    <a:pt x="1814569" y="1740328"/>
                  </a:lnTo>
                  <a:lnTo>
                    <a:pt x="1812294" y="1740328"/>
                  </a:lnTo>
                  <a:lnTo>
                    <a:pt x="1812960" y="1741310"/>
                  </a:lnTo>
                  <a:lnTo>
                    <a:pt x="1812990" y="1741725"/>
                  </a:lnTo>
                  <a:lnTo>
                    <a:pt x="1811569" y="1742233"/>
                  </a:lnTo>
                  <a:lnTo>
                    <a:pt x="1810715" y="1742233"/>
                  </a:lnTo>
                  <a:lnTo>
                    <a:pt x="1810384" y="1742741"/>
                  </a:lnTo>
                  <a:close/>
                </a:path>
                <a:path w="2360295" h="1867535">
                  <a:moveTo>
                    <a:pt x="1736288" y="1740365"/>
                  </a:moveTo>
                  <a:close/>
                </a:path>
                <a:path w="2360295" h="1867535">
                  <a:moveTo>
                    <a:pt x="1715181" y="1741598"/>
                  </a:moveTo>
                  <a:lnTo>
                    <a:pt x="1717287" y="1741598"/>
                  </a:lnTo>
                  <a:lnTo>
                    <a:pt x="1715470" y="1740455"/>
                  </a:lnTo>
                  <a:lnTo>
                    <a:pt x="1715391" y="1740328"/>
                  </a:lnTo>
                  <a:lnTo>
                    <a:pt x="1715234" y="1740455"/>
                  </a:lnTo>
                  <a:lnTo>
                    <a:pt x="1715076" y="1740455"/>
                  </a:lnTo>
                  <a:lnTo>
                    <a:pt x="1715181" y="1741598"/>
                  </a:lnTo>
                  <a:close/>
                </a:path>
                <a:path w="2360295" h="1867535">
                  <a:moveTo>
                    <a:pt x="1615129" y="1742487"/>
                  </a:moveTo>
                  <a:lnTo>
                    <a:pt x="1640693" y="1742487"/>
                  </a:lnTo>
                  <a:lnTo>
                    <a:pt x="1640738" y="1742271"/>
                  </a:lnTo>
                  <a:lnTo>
                    <a:pt x="1640978" y="1741626"/>
                  </a:lnTo>
                  <a:lnTo>
                    <a:pt x="1640851" y="1741090"/>
                  </a:lnTo>
                  <a:lnTo>
                    <a:pt x="1641798" y="1740709"/>
                  </a:lnTo>
                  <a:lnTo>
                    <a:pt x="1640298" y="1740328"/>
                  </a:lnTo>
                  <a:lnTo>
                    <a:pt x="1639193" y="1741471"/>
                  </a:lnTo>
                  <a:lnTo>
                    <a:pt x="1615452" y="1741471"/>
                  </a:lnTo>
                  <a:lnTo>
                    <a:pt x="1615241" y="1741979"/>
                  </a:lnTo>
                  <a:lnTo>
                    <a:pt x="1615129" y="1742487"/>
                  </a:lnTo>
                  <a:close/>
                </a:path>
                <a:path w="2360295" h="1867535">
                  <a:moveTo>
                    <a:pt x="1594184" y="1742741"/>
                  </a:moveTo>
                  <a:lnTo>
                    <a:pt x="1597580" y="1742741"/>
                  </a:lnTo>
                  <a:lnTo>
                    <a:pt x="1597898" y="1742400"/>
                  </a:lnTo>
                  <a:lnTo>
                    <a:pt x="1597964" y="1742106"/>
                  </a:lnTo>
                  <a:lnTo>
                    <a:pt x="1597520" y="1741471"/>
                  </a:lnTo>
                  <a:lnTo>
                    <a:pt x="1597436" y="1741131"/>
                  </a:lnTo>
                  <a:lnTo>
                    <a:pt x="1598369" y="1740328"/>
                  </a:lnTo>
                  <a:lnTo>
                    <a:pt x="1596158" y="1740328"/>
                  </a:lnTo>
                  <a:lnTo>
                    <a:pt x="1596768" y="1741310"/>
                  </a:lnTo>
                  <a:lnTo>
                    <a:pt x="1596790" y="1741598"/>
                  </a:lnTo>
                  <a:lnTo>
                    <a:pt x="1595369" y="1742106"/>
                  </a:lnTo>
                  <a:lnTo>
                    <a:pt x="1594579" y="1742106"/>
                  </a:lnTo>
                  <a:lnTo>
                    <a:pt x="1594184" y="1742741"/>
                  </a:lnTo>
                  <a:close/>
                </a:path>
                <a:path w="2360295" h="1867535">
                  <a:moveTo>
                    <a:pt x="1554860" y="1741598"/>
                  </a:moveTo>
                  <a:lnTo>
                    <a:pt x="1577128" y="1741598"/>
                  </a:lnTo>
                  <a:lnTo>
                    <a:pt x="1576891" y="1741471"/>
                  </a:lnTo>
                  <a:lnTo>
                    <a:pt x="1578312" y="1740328"/>
                  </a:lnTo>
                  <a:lnTo>
                    <a:pt x="1563546" y="1740328"/>
                  </a:lnTo>
                  <a:lnTo>
                    <a:pt x="1563072" y="1740963"/>
                  </a:lnTo>
                  <a:lnTo>
                    <a:pt x="1555063" y="1740963"/>
                  </a:lnTo>
                  <a:lnTo>
                    <a:pt x="1554962" y="1741217"/>
                  </a:lnTo>
                  <a:lnTo>
                    <a:pt x="1554860" y="1741598"/>
                  </a:lnTo>
                  <a:close/>
                </a:path>
                <a:path w="2360295" h="1867535">
                  <a:moveTo>
                    <a:pt x="1498902" y="1741471"/>
                  </a:moveTo>
                  <a:lnTo>
                    <a:pt x="1501007" y="1741471"/>
                  </a:lnTo>
                  <a:lnTo>
                    <a:pt x="1499191" y="1740328"/>
                  </a:lnTo>
                  <a:lnTo>
                    <a:pt x="1498796" y="1740328"/>
                  </a:lnTo>
                  <a:lnTo>
                    <a:pt x="1498902" y="1741471"/>
                  </a:lnTo>
                  <a:close/>
                </a:path>
                <a:path w="2360295" h="1867535">
                  <a:moveTo>
                    <a:pt x="2158788" y="1741344"/>
                  </a:moveTo>
                  <a:lnTo>
                    <a:pt x="2160506" y="1741344"/>
                  </a:lnTo>
                  <a:lnTo>
                    <a:pt x="2160634" y="1740345"/>
                  </a:lnTo>
                  <a:lnTo>
                    <a:pt x="2159953" y="1740709"/>
                  </a:lnTo>
                  <a:lnTo>
                    <a:pt x="2159479" y="1740709"/>
                  </a:lnTo>
                  <a:lnTo>
                    <a:pt x="2158788" y="1741344"/>
                  </a:lnTo>
                  <a:close/>
                </a:path>
                <a:path w="2360295" h="1867535">
                  <a:moveTo>
                    <a:pt x="1942588" y="1741344"/>
                  </a:moveTo>
                  <a:lnTo>
                    <a:pt x="1944305" y="1741344"/>
                  </a:lnTo>
                  <a:lnTo>
                    <a:pt x="1944433" y="1740345"/>
                  </a:lnTo>
                  <a:lnTo>
                    <a:pt x="1943752" y="1740709"/>
                  </a:lnTo>
                  <a:lnTo>
                    <a:pt x="1943279" y="1740709"/>
                  </a:lnTo>
                  <a:lnTo>
                    <a:pt x="1942588" y="1741344"/>
                  </a:lnTo>
                  <a:close/>
                </a:path>
                <a:path w="2360295" h="1867535">
                  <a:moveTo>
                    <a:pt x="1726308" y="1741344"/>
                  </a:moveTo>
                  <a:lnTo>
                    <a:pt x="1728026" y="1741344"/>
                  </a:lnTo>
                  <a:lnTo>
                    <a:pt x="1728154" y="1740345"/>
                  </a:lnTo>
                  <a:lnTo>
                    <a:pt x="1727473" y="1740709"/>
                  </a:lnTo>
                  <a:lnTo>
                    <a:pt x="1726999" y="1740709"/>
                  </a:lnTo>
                  <a:lnTo>
                    <a:pt x="1726308" y="1741344"/>
                  </a:lnTo>
                  <a:close/>
                </a:path>
                <a:path w="2360295" h="1867535">
                  <a:moveTo>
                    <a:pt x="2254883" y="1741852"/>
                  </a:moveTo>
                  <a:lnTo>
                    <a:pt x="2256842" y="1741852"/>
                  </a:lnTo>
                  <a:lnTo>
                    <a:pt x="2256763" y="1741725"/>
                  </a:lnTo>
                  <a:lnTo>
                    <a:pt x="2256131" y="1741471"/>
                  </a:lnTo>
                  <a:lnTo>
                    <a:pt x="2254552" y="1740582"/>
                  </a:lnTo>
                  <a:lnTo>
                    <a:pt x="2254394" y="1740455"/>
                  </a:lnTo>
                  <a:lnTo>
                    <a:pt x="2254512" y="1741027"/>
                  </a:lnTo>
                  <a:lnTo>
                    <a:pt x="2254630" y="1741344"/>
                  </a:lnTo>
                  <a:lnTo>
                    <a:pt x="2254883" y="1741852"/>
                  </a:lnTo>
                  <a:close/>
                </a:path>
                <a:path w="2360295" h="1867535">
                  <a:moveTo>
                    <a:pt x="2241207" y="1740963"/>
                  </a:moveTo>
                  <a:lnTo>
                    <a:pt x="2241759" y="1740963"/>
                  </a:lnTo>
                  <a:lnTo>
                    <a:pt x="2242075" y="1740455"/>
                  </a:lnTo>
                  <a:lnTo>
                    <a:pt x="2240786" y="1740455"/>
                  </a:lnTo>
                  <a:lnTo>
                    <a:pt x="2240475" y="1740669"/>
                  </a:lnTo>
                  <a:lnTo>
                    <a:pt x="2241207" y="1740963"/>
                  </a:lnTo>
                  <a:close/>
                </a:path>
                <a:path w="2360295" h="1867535">
                  <a:moveTo>
                    <a:pt x="1987261" y="1741725"/>
                  </a:moveTo>
                  <a:lnTo>
                    <a:pt x="2009529" y="1741725"/>
                  </a:lnTo>
                  <a:lnTo>
                    <a:pt x="2009343" y="1741626"/>
                  </a:lnTo>
                  <a:lnTo>
                    <a:pt x="2010714" y="1740455"/>
                  </a:lnTo>
                  <a:lnTo>
                    <a:pt x="1995947" y="1740455"/>
                  </a:lnTo>
                  <a:lnTo>
                    <a:pt x="1995474" y="1741090"/>
                  </a:lnTo>
                  <a:lnTo>
                    <a:pt x="1987464" y="1741090"/>
                  </a:lnTo>
                  <a:lnTo>
                    <a:pt x="1987363" y="1741344"/>
                  </a:lnTo>
                  <a:lnTo>
                    <a:pt x="1987261" y="1741725"/>
                  </a:lnTo>
                  <a:close/>
                </a:path>
                <a:path w="2360295" h="1867535">
                  <a:moveTo>
                    <a:pt x="1771060" y="1741725"/>
                  </a:moveTo>
                  <a:lnTo>
                    <a:pt x="1793329" y="1741725"/>
                  </a:lnTo>
                  <a:lnTo>
                    <a:pt x="1793142" y="1741626"/>
                  </a:lnTo>
                  <a:lnTo>
                    <a:pt x="1794513" y="1740455"/>
                  </a:lnTo>
                  <a:lnTo>
                    <a:pt x="1779747" y="1740455"/>
                  </a:lnTo>
                  <a:lnTo>
                    <a:pt x="1779273" y="1741090"/>
                  </a:lnTo>
                  <a:lnTo>
                    <a:pt x="1771264" y="1741090"/>
                  </a:lnTo>
                  <a:lnTo>
                    <a:pt x="1771162" y="1741344"/>
                  </a:lnTo>
                  <a:lnTo>
                    <a:pt x="1771060" y="1741725"/>
                  </a:lnTo>
                  <a:close/>
                </a:path>
                <a:path w="2360295" h="1867535">
                  <a:moveTo>
                    <a:pt x="1606360" y="1741852"/>
                  </a:moveTo>
                  <a:lnTo>
                    <a:pt x="1608319" y="1741852"/>
                  </a:lnTo>
                  <a:lnTo>
                    <a:pt x="1608240" y="1741725"/>
                  </a:lnTo>
                  <a:lnTo>
                    <a:pt x="1607608" y="1741471"/>
                  </a:lnTo>
                  <a:lnTo>
                    <a:pt x="1606029" y="1740582"/>
                  </a:lnTo>
                  <a:lnTo>
                    <a:pt x="1605871" y="1740455"/>
                  </a:lnTo>
                  <a:lnTo>
                    <a:pt x="1605989" y="1741027"/>
                  </a:lnTo>
                  <a:lnTo>
                    <a:pt x="1606108" y="1741344"/>
                  </a:lnTo>
                  <a:lnTo>
                    <a:pt x="1606360" y="1741852"/>
                  </a:lnTo>
                  <a:close/>
                </a:path>
                <a:path w="2360295" h="1867535">
                  <a:moveTo>
                    <a:pt x="1592684" y="1740963"/>
                  </a:moveTo>
                  <a:lnTo>
                    <a:pt x="1593236" y="1740963"/>
                  </a:lnTo>
                  <a:lnTo>
                    <a:pt x="1593552" y="1740455"/>
                  </a:lnTo>
                  <a:lnTo>
                    <a:pt x="1592263" y="1740455"/>
                  </a:lnTo>
                  <a:lnTo>
                    <a:pt x="1591953" y="1740669"/>
                  </a:lnTo>
                  <a:lnTo>
                    <a:pt x="1592684" y="1740963"/>
                  </a:lnTo>
                  <a:close/>
                </a:path>
                <a:path w="2360295" h="1867535">
                  <a:moveTo>
                    <a:pt x="2038761" y="1741979"/>
                  </a:moveTo>
                  <a:lnTo>
                    <a:pt x="2040720" y="1741979"/>
                  </a:lnTo>
                  <a:lnTo>
                    <a:pt x="2040641" y="1741852"/>
                  </a:lnTo>
                  <a:lnTo>
                    <a:pt x="2038667" y="1740709"/>
                  </a:lnTo>
                  <a:lnTo>
                    <a:pt x="2038430" y="1740709"/>
                  </a:lnTo>
                  <a:lnTo>
                    <a:pt x="2038272" y="1740582"/>
                  </a:lnTo>
                  <a:lnTo>
                    <a:pt x="2038509" y="1741471"/>
                  </a:lnTo>
                  <a:lnTo>
                    <a:pt x="2038761" y="1741979"/>
                  </a:lnTo>
                  <a:close/>
                </a:path>
                <a:path w="2360295" h="1867535">
                  <a:moveTo>
                    <a:pt x="2025085" y="1741090"/>
                  </a:moveTo>
                  <a:lnTo>
                    <a:pt x="2025638" y="1741090"/>
                  </a:lnTo>
                  <a:lnTo>
                    <a:pt x="2025743" y="1740836"/>
                  </a:lnTo>
                  <a:lnTo>
                    <a:pt x="2025839" y="1740675"/>
                  </a:lnTo>
                  <a:lnTo>
                    <a:pt x="2024664" y="1740582"/>
                  </a:lnTo>
                  <a:lnTo>
                    <a:pt x="2024295" y="1740836"/>
                  </a:lnTo>
                  <a:lnTo>
                    <a:pt x="2025085" y="1741090"/>
                  </a:lnTo>
                  <a:close/>
                </a:path>
                <a:path w="2360295" h="1867535">
                  <a:moveTo>
                    <a:pt x="1822561" y="1741979"/>
                  </a:moveTo>
                  <a:lnTo>
                    <a:pt x="1824519" y="1741979"/>
                  </a:lnTo>
                  <a:lnTo>
                    <a:pt x="1824440" y="1741852"/>
                  </a:lnTo>
                  <a:lnTo>
                    <a:pt x="1822466" y="1740709"/>
                  </a:lnTo>
                  <a:lnTo>
                    <a:pt x="1822229" y="1740709"/>
                  </a:lnTo>
                  <a:lnTo>
                    <a:pt x="1822071" y="1740582"/>
                  </a:lnTo>
                  <a:lnTo>
                    <a:pt x="1822308" y="1741471"/>
                  </a:lnTo>
                  <a:lnTo>
                    <a:pt x="1822561" y="1741979"/>
                  </a:lnTo>
                  <a:close/>
                </a:path>
                <a:path w="2360295" h="1867535">
                  <a:moveTo>
                    <a:pt x="1808884" y="1741090"/>
                  </a:moveTo>
                  <a:lnTo>
                    <a:pt x="1809437" y="1741090"/>
                  </a:lnTo>
                  <a:lnTo>
                    <a:pt x="1809542" y="1740836"/>
                  </a:lnTo>
                  <a:lnTo>
                    <a:pt x="1809638" y="1740675"/>
                  </a:lnTo>
                  <a:lnTo>
                    <a:pt x="1808463" y="1740582"/>
                  </a:lnTo>
                  <a:lnTo>
                    <a:pt x="1808095" y="1740836"/>
                  </a:lnTo>
                  <a:lnTo>
                    <a:pt x="1808884" y="1741090"/>
                  </a:lnTo>
                  <a:close/>
                </a:path>
                <a:path w="2360295" h="1867535">
                  <a:moveTo>
                    <a:pt x="1470559" y="1741090"/>
                  </a:moveTo>
                  <a:lnTo>
                    <a:pt x="1471238" y="1741090"/>
                  </a:lnTo>
                  <a:lnTo>
                    <a:pt x="1471080" y="1740963"/>
                  </a:lnTo>
                  <a:lnTo>
                    <a:pt x="1470793" y="1740796"/>
                  </a:lnTo>
                  <a:lnTo>
                    <a:pt x="1470563" y="1740675"/>
                  </a:lnTo>
                  <a:lnTo>
                    <a:pt x="1470559" y="1741090"/>
                  </a:lnTo>
                  <a:close/>
                </a:path>
                <a:path w="2360295" h="1867535">
                  <a:moveTo>
                    <a:pt x="1511747" y="1741344"/>
                  </a:moveTo>
                  <a:lnTo>
                    <a:pt x="1511898" y="1740623"/>
                  </a:lnTo>
                  <a:lnTo>
                    <a:pt x="1511803" y="1740836"/>
                  </a:lnTo>
                  <a:lnTo>
                    <a:pt x="1511747" y="1741344"/>
                  </a:lnTo>
                  <a:close/>
                </a:path>
                <a:path w="2360295" h="1867535">
                  <a:moveTo>
                    <a:pt x="2160506" y="1741344"/>
                  </a:moveTo>
                  <a:lnTo>
                    <a:pt x="2160658" y="1740669"/>
                  </a:lnTo>
                  <a:lnTo>
                    <a:pt x="2160572" y="1740836"/>
                  </a:lnTo>
                  <a:lnTo>
                    <a:pt x="2160506" y="1741344"/>
                  </a:lnTo>
                  <a:close/>
                </a:path>
                <a:path w="2360295" h="1867535">
                  <a:moveTo>
                    <a:pt x="1944305" y="1741344"/>
                  </a:moveTo>
                  <a:lnTo>
                    <a:pt x="1944458" y="1740669"/>
                  </a:lnTo>
                  <a:lnTo>
                    <a:pt x="1944371" y="1740836"/>
                  </a:lnTo>
                  <a:lnTo>
                    <a:pt x="1944305" y="1741344"/>
                  </a:lnTo>
                  <a:close/>
                </a:path>
                <a:path w="2360295" h="1867535">
                  <a:moveTo>
                    <a:pt x="1728026" y="1741344"/>
                  </a:moveTo>
                  <a:lnTo>
                    <a:pt x="1728178" y="1740669"/>
                  </a:lnTo>
                  <a:lnTo>
                    <a:pt x="1728091" y="1740836"/>
                  </a:lnTo>
                  <a:lnTo>
                    <a:pt x="1728026" y="1741344"/>
                  </a:lnTo>
                  <a:close/>
                </a:path>
                <a:path w="2360295" h="1867535">
                  <a:moveTo>
                    <a:pt x="2295533" y="1741598"/>
                  </a:moveTo>
                  <a:lnTo>
                    <a:pt x="2295770" y="1740709"/>
                  </a:lnTo>
                  <a:lnTo>
                    <a:pt x="2293085" y="1740963"/>
                  </a:lnTo>
                  <a:lnTo>
                    <a:pt x="2291283" y="1740963"/>
                  </a:lnTo>
                  <a:lnTo>
                    <a:pt x="2291366" y="1741217"/>
                  </a:lnTo>
                  <a:lnTo>
                    <a:pt x="2294980" y="1741217"/>
                  </a:lnTo>
                  <a:lnTo>
                    <a:pt x="2295138" y="1741344"/>
                  </a:lnTo>
                  <a:lnTo>
                    <a:pt x="2295375" y="1741471"/>
                  </a:lnTo>
                  <a:lnTo>
                    <a:pt x="2295533" y="1741598"/>
                  </a:lnTo>
                  <a:close/>
                </a:path>
                <a:path w="2360295" h="1867535">
                  <a:moveTo>
                    <a:pt x="2226046" y="1745154"/>
                  </a:moveTo>
                  <a:lnTo>
                    <a:pt x="2226520" y="1744900"/>
                  </a:lnTo>
                  <a:lnTo>
                    <a:pt x="2226362" y="1743249"/>
                  </a:lnTo>
                  <a:lnTo>
                    <a:pt x="2226125" y="1741598"/>
                  </a:lnTo>
                  <a:lnTo>
                    <a:pt x="2203383" y="1741598"/>
                  </a:lnTo>
                  <a:lnTo>
                    <a:pt x="2202988" y="1741471"/>
                  </a:lnTo>
                  <a:lnTo>
                    <a:pt x="2202356" y="1741471"/>
                  </a:lnTo>
                  <a:lnTo>
                    <a:pt x="2201488" y="1740709"/>
                  </a:lnTo>
                  <a:lnTo>
                    <a:pt x="2201251" y="1744011"/>
                  </a:lnTo>
                  <a:lnTo>
                    <a:pt x="2199514" y="1744011"/>
                  </a:lnTo>
                  <a:lnTo>
                    <a:pt x="2199395" y="1744138"/>
                  </a:lnTo>
                  <a:lnTo>
                    <a:pt x="2199277" y="1744392"/>
                  </a:lnTo>
                  <a:lnTo>
                    <a:pt x="2225335" y="1744392"/>
                  </a:lnTo>
                  <a:lnTo>
                    <a:pt x="2226046" y="1745154"/>
                  </a:lnTo>
                  <a:close/>
                </a:path>
                <a:path w="2360295" h="1867535">
                  <a:moveTo>
                    <a:pt x="2168830" y="1740796"/>
                  </a:moveTo>
                  <a:close/>
                </a:path>
                <a:path w="2360295" h="1867535">
                  <a:moveTo>
                    <a:pt x="2168087" y="1741725"/>
                  </a:moveTo>
                  <a:lnTo>
                    <a:pt x="2168594" y="1741090"/>
                  </a:lnTo>
                  <a:lnTo>
                    <a:pt x="2168719" y="1740709"/>
                  </a:lnTo>
                  <a:lnTo>
                    <a:pt x="2167455" y="1740709"/>
                  </a:lnTo>
                  <a:lnTo>
                    <a:pt x="2168087" y="1741725"/>
                  </a:lnTo>
                  <a:close/>
                </a:path>
                <a:path w="2360295" h="1867535">
                  <a:moveTo>
                    <a:pt x="2160705" y="1741289"/>
                  </a:moveTo>
                  <a:lnTo>
                    <a:pt x="2162796" y="1740709"/>
                  </a:lnTo>
                  <a:lnTo>
                    <a:pt x="2160661" y="1740709"/>
                  </a:lnTo>
                  <a:lnTo>
                    <a:pt x="2160705" y="1741289"/>
                  </a:lnTo>
                  <a:close/>
                </a:path>
                <a:path w="2360295" h="1867535">
                  <a:moveTo>
                    <a:pt x="2119318" y="1741217"/>
                  </a:moveTo>
                  <a:lnTo>
                    <a:pt x="2120234" y="1741217"/>
                  </a:lnTo>
                  <a:lnTo>
                    <a:pt x="2119998" y="1741090"/>
                  </a:lnTo>
                  <a:lnTo>
                    <a:pt x="2119840" y="1740963"/>
                  </a:lnTo>
                  <a:lnTo>
                    <a:pt x="2119603" y="1740963"/>
                  </a:lnTo>
                  <a:lnTo>
                    <a:pt x="2119445" y="1740836"/>
                  </a:lnTo>
                  <a:lnTo>
                    <a:pt x="2119366" y="1740709"/>
                  </a:lnTo>
                  <a:lnTo>
                    <a:pt x="2119208" y="1740709"/>
                  </a:lnTo>
                  <a:lnTo>
                    <a:pt x="2119318" y="1741217"/>
                  </a:lnTo>
                  <a:close/>
                </a:path>
                <a:path w="2360295" h="1867535">
                  <a:moveTo>
                    <a:pt x="2079411" y="1741725"/>
                  </a:moveTo>
                  <a:lnTo>
                    <a:pt x="2079648" y="1740709"/>
                  </a:lnTo>
                  <a:lnTo>
                    <a:pt x="2076963" y="1740963"/>
                  </a:lnTo>
                  <a:lnTo>
                    <a:pt x="2075132" y="1740963"/>
                  </a:lnTo>
                  <a:lnTo>
                    <a:pt x="2075266" y="1741344"/>
                  </a:lnTo>
                  <a:lnTo>
                    <a:pt x="2078858" y="1741344"/>
                  </a:lnTo>
                  <a:lnTo>
                    <a:pt x="2079016" y="1741471"/>
                  </a:lnTo>
                  <a:lnTo>
                    <a:pt x="2079287" y="1741626"/>
                  </a:lnTo>
                  <a:close/>
                </a:path>
                <a:path w="2360295" h="1867535">
                  <a:moveTo>
                    <a:pt x="1944504" y="1741289"/>
                  </a:moveTo>
                  <a:lnTo>
                    <a:pt x="1946595" y="1740709"/>
                  </a:lnTo>
                  <a:lnTo>
                    <a:pt x="1944461" y="1740709"/>
                  </a:lnTo>
                  <a:lnTo>
                    <a:pt x="1944504" y="1741289"/>
                  </a:lnTo>
                  <a:close/>
                </a:path>
                <a:path w="2360295" h="1867535">
                  <a:moveTo>
                    <a:pt x="1903118" y="1741217"/>
                  </a:moveTo>
                  <a:lnTo>
                    <a:pt x="1904034" y="1741217"/>
                  </a:lnTo>
                  <a:lnTo>
                    <a:pt x="1903797" y="1741090"/>
                  </a:lnTo>
                  <a:lnTo>
                    <a:pt x="1903639" y="1740963"/>
                  </a:lnTo>
                  <a:lnTo>
                    <a:pt x="1903402" y="1740963"/>
                  </a:lnTo>
                  <a:lnTo>
                    <a:pt x="1903244" y="1740836"/>
                  </a:lnTo>
                  <a:lnTo>
                    <a:pt x="1903165" y="1740709"/>
                  </a:lnTo>
                  <a:lnTo>
                    <a:pt x="1903007" y="1740709"/>
                  </a:lnTo>
                  <a:lnTo>
                    <a:pt x="1903118" y="1741217"/>
                  </a:lnTo>
                  <a:close/>
                </a:path>
                <a:path w="2360295" h="1867535">
                  <a:moveTo>
                    <a:pt x="1863211" y="1741725"/>
                  </a:moveTo>
                  <a:lnTo>
                    <a:pt x="1863447" y="1740709"/>
                  </a:lnTo>
                  <a:lnTo>
                    <a:pt x="1860763" y="1740963"/>
                  </a:lnTo>
                  <a:lnTo>
                    <a:pt x="1858932" y="1740963"/>
                  </a:lnTo>
                  <a:lnTo>
                    <a:pt x="1859065" y="1741344"/>
                  </a:lnTo>
                  <a:lnTo>
                    <a:pt x="1862658" y="1741344"/>
                  </a:lnTo>
                  <a:lnTo>
                    <a:pt x="1862816" y="1741471"/>
                  </a:lnTo>
                  <a:lnTo>
                    <a:pt x="1863086" y="1741626"/>
                  </a:lnTo>
                  <a:close/>
                </a:path>
                <a:path w="2360295" h="1867535">
                  <a:moveTo>
                    <a:pt x="1728225" y="1741289"/>
                  </a:moveTo>
                  <a:lnTo>
                    <a:pt x="1730316" y="1740709"/>
                  </a:lnTo>
                  <a:lnTo>
                    <a:pt x="1728181" y="1740709"/>
                  </a:lnTo>
                  <a:lnTo>
                    <a:pt x="1728225" y="1741289"/>
                  </a:lnTo>
                  <a:close/>
                </a:path>
                <a:path w="2360295" h="1867535">
                  <a:moveTo>
                    <a:pt x="1686838" y="1741217"/>
                  </a:moveTo>
                  <a:lnTo>
                    <a:pt x="1687754" y="1741217"/>
                  </a:lnTo>
                  <a:lnTo>
                    <a:pt x="1687517" y="1741090"/>
                  </a:lnTo>
                  <a:lnTo>
                    <a:pt x="1687359" y="1740963"/>
                  </a:lnTo>
                  <a:lnTo>
                    <a:pt x="1687123" y="1740963"/>
                  </a:lnTo>
                  <a:lnTo>
                    <a:pt x="1686965" y="1740836"/>
                  </a:lnTo>
                  <a:lnTo>
                    <a:pt x="1686886" y="1740709"/>
                  </a:lnTo>
                  <a:lnTo>
                    <a:pt x="1686728" y="1740709"/>
                  </a:lnTo>
                  <a:lnTo>
                    <a:pt x="1686838" y="1741217"/>
                  </a:lnTo>
                  <a:close/>
                </a:path>
                <a:path w="2360295" h="1867535">
                  <a:moveTo>
                    <a:pt x="1647010" y="1741598"/>
                  </a:moveTo>
                  <a:lnTo>
                    <a:pt x="1647247" y="1740709"/>
                  </a:lnTo>
                  <a:lnTo>
                    <a:pt x="1644562" y="1740963"/>
                  </a:lnTo>
                  <a:lnTo>
                    <a:pt x="1642760" y="1740963"/>
                  </a:lnTo>
                  <a:lnTo>
                    <a:pt x="1642843" y="1741217"/>
                  </a:lnTo>
                  <a:lnTo>
                    <a:pt x="1646457" y="1741217"/>
                  </a:lnTo>
                  <a:lnTo>
                    <a:pt x="1646615" y="1741344"/>
                  </a:lnTo>
                  <a:lnTo>
                    <a:pt x="1646852" y="1741471"/>
                  </a:lnTo>
                  <a:lnTo>
                    <a:pt x="1647010" y="1741598"/>
                  </a:lnTo>
                  <a:close/>
                </a:path>
                <a:path w="2360295" h="1867535">
                  <a:moveTo>
                    <a:pt x="1577523" y="1745154"/>
                  </a:moveTo>
                  <a:lnTo>
                    <a:pt x="1577997" y="1744900"/>
                  </a:lnTo>
                  <a:lnTo>
                    <a:pt x="1577839" y="1743249"/>
                  </a:lnTo>
                  <a:lnTo>
                    <a:pt x="1577602" y="1741598"/>
                  </a:lnTo>
                  <a:lnTo>
                    <a:pt x="1554860" y="1741598"/>
                  </a:lnTo>
                  <a:lnTo>
                    <a:pt x="1554465" y="1741471"/>
                  </a:lnTo>
                  <a:lnTo>
                    <a:pt x="1553833" y="1741471"/>
                  </a:lnTo>
                  <a:lnTo>
                    <a:pt x="1552965" y="1740709"/>
                  </a:lnTo>
                  <a:lnTo>
                    <a:pt x="1552728" y="1744011"/>
                  </a:lnTo>
                  <a:lnTo>
                    <a:pt x="1550991" y="1744011"/>
                  </a:lnTo>
                  <a:lnTo>
                    <a:pt x="1550872" y="1744138"/>
                  </a:lnTo>
                  <a:lnTo>
                    <a:pt x="1566230" y="1744138"/>
                  </a:lnTo>
                  <a:lnTo>
                    <a:pt x="1566230" y="1744265"/>
                  </a:lnTo>
                  <a:lnTo>
                    <a:pt x="1570258" y="1744265"/>
                  </a:lnTo>
                  <a:lnTo>
                    <a:pt x="1570321" y="1744392"/>
                  </a:lnTo>
                  <a:lnTo>
                    <a:pt x="1576812" y="1744392"/>
                  </a:lnTo>
                  <a:lnTo>
                    <a:pt x="1577523" y="1745154"/>
                  </a:lnTo>
                  <a:close/>
                </a:path>
                <a:path w="2360295" h="1867535">
                  <a:moveTo>
                    <a:pt x="1511949" y="1741288"/>
                  </a:moveTo>
                  <a:lnTo>
                    <a:pt x="1514036" y="1740709"/>
                  </a:lnTo>
                  <a:lnTo>
                    <a:pt x="1511904" y="1740709"/>
                  </a:lnTo>
                  <a:lnTo>
                    <a:pt x="1511949" y="1741288"/>
                  </a:lnTo>
                  <a:close/>
                </a:path>
                <a:path w="2360295" h="1867535">
                  <a:moveTo>
                    <a:pt x="1452445" y="1743249"/>
                  </a:moveTo>
                  <a:lnTo>
                    <a:pt x="1466974" y="1743249"/>
                  </a:lnTo>
                  <a:lnTo>
                    <a:pt x="1464684" y="1742360"/>
                  </a:lnTo>
                  <a:lnTo>
                    <a:pt x="1463184" y="1740963"/>
                  </a:lnTo>
                  <a:lnTo>
                    <a:pt x="1463026" y="1740709"/>
                  </a:lnTo>
                  <a:lnTo>
                    <a:pt x="1462552" y="1740709"/>
                  </a:lnTo>
                  <a:lnTo>
                    <a:pt x="1462236" y="1740836"/>
                  </a:lnTo>
                  <a:lnTo>
                    <a:pt x="1462078" y="1740836"/>
                  </a:lnTo>
                  <a:lnTo>
                    <a:pt x="1461763" y="1741344"/>
                  </a:lnTo>
                  <a:lnTo>
                    <a:pt x="1455807" y="1741344"/>
                  </a:lnTo>
                  <a:lnTo>
                    <a:pt x="1455604" y="1742487"/>
                  </a:lnTo>
                  <a:lnTo>
                    <a:pt x="1452445" y="1742487"/>
                  </a:lnTo>
                  <a:lnTo>
                    <a:pt x="1452445" y="1743249"/>
                  </a:lnTo>
                  <a:close/>
                </a:path>
                <a:path w="2360295" h="1867535">
                  <a:moveTo>
                    <a:pt x="2168882" y="1740836"/>
                  </a:moveTo>
                  <a:lnTo>
                    <a:pt x="2170061" y="1740836"/>
                  </a:lnTo>
                  <a:lnTo>
                    <a:pt x="2168886" y="1740725"/>
                  </a:lnTo>
                  <a:close/>
                </a:path>
                <a:path w="2360295" h="1867535">
                  <a:moveTo>
                    <a:pt x="2323485" y="1742360"/>
                  </a:moveTo>
                  <a:lnTo>
                    <a:pt x="2324512" y="1740836"/>
                  </a:lnTo>
                  <a:lnTo>
                    <a:pt x="2321416" y="1740836"/>
                  </a:lnTo>
                  <a:lnTo>
                    <a:pt x="2321440" y="1740963"/>
                  </a:lnTo>
                  <a:lnTo>
                    <a:pt x="2322774" y="1740963"/>
                  </a:lnTo>
                  <a:lnTo>
                    <a:pt x="2322932" y="1741090"/>
                  </a:lnTo>
                  <a:lnTo>
                    <a:pt x="2322801" y="1741344"/>
                  </a:lnTo>
                  <a:lnTo>
                    <a:pt x="2322921" y="1741725"/>
                  </a:lnTo>
                  <a:lnTo>
                    <a:pt x="2323485" y="1742360"/>
                  </a:lnTo>
                  <a:close/>
                </a:path>
                <a:path w="2360295" h="1867535">
                  <a:moveTo>
                    <a:pt x="2101284" y="1743249"/>
                  </a:moveTo>
                  <a:lnTo>
                    <a:pt x="2115734" y="1743249"/>
                  </a:lnTo>
                  <a:lnTo>
                    <a:pt x="2113444" y="1742487"/>
                  </a:lnTo>
                  <a:lnTo>
                    <a:pt x="2111987" y="1741131"/>
                  </a:lnTo>
                  <a:lnTo>
                    <a:pt x="2111785" y="1740836"/>
                  </a:lnTo>
                  <a:lnTo>
                    <a:pt x="2111312" y="1740836"/>
                  </a:lnTo>
                  <a:lnTo>
                    <a:pt x="2110996" y="1740963"/>
                  </a:lnTo>
                  <a:lnTo>
                    <a:pt x="2110838" y="1740963"/>
                  </a:lnTo>
                  <a:lnTo>
                    <a:pt x="2110680" y="1741217"/>
                  </a:lnTo>
                  <a:lnTo>
                    <a:pt x="2110522" y="1741344"/>
                  </a:lnTo>
                  <a:lnTo>
                    <a:pt x="2104578" y="1741344"/>
                  </a:lnTo>
                  <a:lnTo>
                    <a:pt x="2104363" y="1742614"/>
                  </a:lnTo>
                  <a:lnTo>
                    <a:pt x="2101284" y="1742614"/>
                  </a:lnTo>
                  <a:lnTo>
                    <a:pt x="2101284" y="1743249"/>
                  </a:lnTo>
                  <a:close/>
                </a:path>
                <a:path w="2360295" h="1867535">
                  <a:moveTo>
                    <a:pt x="2009924" y="1745281"/>
                  </a:moveTo>
                  <a:lnTo>
                    <a:pt x="2010279" y="1745104"/>
                  </a:lnTo>
                  <a:lnTo>
                    <a:pt x="2010363" y="1744519"/>
                  </a:lnTo>
                  <a:lnTo>
                    <a:pt x="2010237" y="1743323"/>
                  </a:lnTo>
                  <a:lnTo>
                    <a:pt x="2010003" y="1741725"/>
                  </a:lnTo>
                  <a:lnTo>
                    <a:pt x="1987261" y="1741725"/>
                  </a:lnTo>
                  <a:lnTo>
                    <a:pt x="1986866" y="1741598"/>
                  </a:lnTo>
                  <a:lnTo>
                    <a:pt x="1986708" y="1741598"/>
                  </a:lnTo>
                  <a:lnTo>
                    <a:pt x="1986235" y="1741471"/>
                  </a:lnTo>
                  <a:lnTo>
                    <a:pt x="1985366" y="1740836"/>
                  </a:lnTo>
                  <a:lnTo>
                    <a:pt x="1985129" y="1744138"/>
                  </a:lnTo>
                  <a:lnTo>
                    <a:pt x="1983297" y="1744138"/>
                  </a:lnTo>
                  <a:lnTo>
                    <a:pt x="1983155" y="1744265"/>
                  </a:lnTo>
                  <a:lnTo>
                    <a:pt x="1998632" y="1744265"/>
                  </a:lnTo>
                  <a:lnTo>
                    <a:pt x="1998632" y="1744392"/>
                  </a:lnTo>
                  <a:lnTo>
                    <a:pt x="2009214" y="1744392"/>
                  </a:lnTo>
                  <a:lnTo>
                    <a:pt x="2009453" y="1744650"/>
                  </a:lnTo>
                  <a:lnTo>
                    <a:pt x="2009698" y="1745039"/>
                  </a:lnTo>
                  <a:lnTo>
                    <a:pt x="2009924" y="1745281"/>
                  </a:lnTo>
                  <a:close/>
                </a:path>
                <a:path w="2360295" h="1867535">
                  <a:moveTo>
                    <a:pt x="1885083" y="1743249"/>
                  </a:moveTo>
                  <a:lnTo>
                    <a:pt x="1899533" y="1743249"/>
                  </a:lnTo>
                  <a:lnTo>
                    <a:pt x="1897243" y="1742487"/>
                  </a:lnTo>
                  <a:lnTo>
                    <a:pt x="1895787" y="1741131"/>
                  </a:lnTo>
                  <a:lnTo>
                    <a:pt x="1895585" y="1740836"/>
                  </a:lnTo>
                  <a:lnTo>
                    <a:pt x="1895111" y="1740836"/>
                  </a:lnTo>
                  <a:lnTo>
                    <a:pt x="1894795" y="1740963"/>
                  </a:lnTo>
                  <a:lnTo>
                    <a:pt x="1894637" y="1740963"/>
                  </a:lnTo>
                  <a:lnTo>
                    <a:pt x="1894479" y="1741217"/>
                  </a:lnTo>
                  <a:lnTo>
                    <a:pt x="1894321" y="1741344"/>
                  </a:lnTo>
                  <a:lnTo>
                    <a:pt x="1888378" y="1741344"/>
                  </a:lnTo>
                  <a:lnTo>
                    <a:pt x="1888162" y="1742614"/>
                  </a:lnTo>
                  <a:lnTo>
                    <a:pt x="1885083" y="1742614"/>
                  </a:lnTo>
                  <a:lnTo>
                    <a:pt x="1885083" y="1743249"/>
                  </a:lnTo>
                  <a:close/>
                </a:path>
                <a:path w="2360295" h="1867535">
                  <a:moveTo>
                    <a:pt x="1793723" y="1745281"/>
                  </a:moveTo>
                  <a:lnTo>
                    <a:pt x="1794079" y="1745104"/>
                  </a:lnTo>
                  <a:lnTo>
                    <a:pt x="1794162" y="1744519"/>
                  </a:lnTo>
                  <a:lnTo>
                    <a:pt x="1794036" y="1743323"/>
                  </a:lnTo>
                  <a:lnTo>
                    <a:pt x="1793802" y="1741725"/>
                  </a:lnTo>
                  <a:lnTo>
                    <a:pt x="1771060" y="1741725"/>
                  </a:lnTo>
                  <a:lnTo>
                    <a:pt x="1770666" y="1741598"/>
                  </a:lnTo>
                  <a:lnTo>
                    <a:pt x="1770508" y="1741598"/>
                  </a:lnTo>
                  <a:lnTo>
                    <a:pt x="1770034" y="1741471"/>
                  </a:lnTo>
                  <a:lnTo>
                    <a:pt x="1769165" y="1740836"/>
                  </a:lnTo>
                  <a:lnTo>
                    <a:pt x="1768928" y="1744138"/>
                  </a:lnTo>
                  <a:lnTo>
                    <a:pt x="1767096" y="1744138"/>
                  </a:lnTo>
                  <a:lnTo>
                    <a:pt x="1766954" y="1744265"/>
                  </a:lnTo>
                  <a:lnTo>
                    <a:pt x="1782431" y="1744265"/>
                  </a:lnTo>
                  <a:lnTo>
                    <a:pt x="1782431" y="1744392"/>
                  </a:lnTo>
                  <a:lnTo>
                    <a:pt x="1793013" y="1744392"/>
                  </a:lnTo>
                  <a:lnTo>
                    <a:pt x="1793252" y="1744650"/>
                  </a:lnTo>
                  <a:lnTo>
                    <a:pt x="1793498" y="1745039"/>
                  </a:lnTo>
                  <a:lnTo>
                    <a:pt x="1793723" y="1745281"/>
                  </a:lnTo>
                  <a:close/>
                </a:path>
                <a:path w="2360295" h="1867535">
                  <a:moveTo>
                    <a:pt x="1668882" y="1743249"/>
                  </a:moveTo>
                  <a:lnTo>
                    <a:pt x="1683253" y="1743249"/>
                  </a:lnTo>
                  <a:lnTo>
                    <a:pt x="1680963" y="1742487"/>
                  </a:lnTo>
                  <a:lnTo>
                    <a:pt x="1679507" y="1741131"/>
                  </a:lnTo>
                  <a:lnTo>
                    <a:pt x="1679305" y="1740836"/>
                  </a:lnTo>
                  <a:lnTo>
                    <a:pt x="1678831" y="1740836"/>
                  </a:lnTo>
                  <a:lnTo>
                    <a:pt x="1678516" y="1740963"/>
                  </a:lnTo>
                  <a:lnTo>
                    <a:pt x="1678358" y="1740963"/>
                  </a:lnTo>
                  <a:lnTo>
                    <a:pt x="1678200" y="1741217"/>
                  </a:lnTo>
                  <a:lnTo>
                    <a:pt x="1678042" y="1741344"/>
                  </a:lnTo>
                  <a:lnTo>
                    <a:pt x="1672098" y="1741344"/>
                  </a:lnTo>
                  <a:lnTo>
                    <a:pt x="1671883" y="1742614"/>
                  </a:lnTo>
                  <a:lnTo>
                    <a:pt x="1668882" y="1742614"/>
                  </a:lnTo>
                  <a:lnTo>
                    <a:pt x="1668882" y="1743249"/>
                  </a:lnTo>
                  <a:close/>
                </a:path>
                <a:path w="2360295" h="1867535">
                  <a:moveTo>
                    <a:pt x="2350175" y="1742868"/>
                  </a:moveTo>
                  <a:lnTo>
                    <a:pt x="2350886" y="1742106"/>
                  </a:lnTo>
                  <a:lnTo>
                    <a:pt x="2351280" y="1740963"/>
                  </a:lnTo>
                  <a:lnTo>
                    <a:pt x="2350964" y="1741090"/>
                  </a:lnTo>
                  <a:lnTo>
                    <a:pt x="2350096" y="1741852"/>
                  </a:lnTo>
                  <a:lnTo>
                    <a:pt x="2350175" y="1742868"/>
                  </a:lnTo>
                  <a:close/>
                </a:path>
                <a:path w="2360295" h="1867535">
                  <a:moveTo>
                    <a:pt x="2321985" y="1742233"/>
                  </a:moveTo>
                  <a:lnTo>
                    <a:pt x="2322222" y="1742106"/>
                  </a:lnTo>
                  <a:lnTo>
                    <a:pt x="2322419" y="1741598"/>
                  </a:lnTo>
                  <a:lnTo>
                    <a:pt x="2322301" y="1741471"/>
                  </a:lnTo>
                  <a:lnTo>
                    <a:pt x="2322459" y="1741344"/>
                  </a:lnTo>
                  <a:lnTo>
                    <a:pt x="2322498" y="1741217"/>
                  </a:lnTo>
                  <a:lnTo>
                    <a:pt x="2322617" y="1741027"/>
                  </a:lnTo>
                  <a:lnTo>
                    <a:pt x="2321440" y="1740963"/>
                  </a:lnTo>
                  <a:lnTo>
                    <a:pt x="2321590" y="1742106"/>
                  </a:lnTo>
                  <a:lnTo>
                    <a:pt x="2321985" y="1742233"/>
                  </a:lnTo>
                  <a:close/>
                </a:path>
                <a:path w="2360295" h="1867535">
                  <a:moveTo>
                    <a:pt x="2300587" y="1743757"/>
                  </a:moveTo>
                  <a:lnTo>
                    <a:pt x="2317722" y="1743757"/>
                  </a:lnTo>
                  <a:lnTo>
                    <a:pt x="2317722" y="1741090"/>
                  </a:lnTo>
                  <a:lnTo>
                    <a:pt x="2317326" y="1741090"/>
                  </a:lnTo>
                  <a:lnTo>
                    <a:pt x="2317010" y="1740963"/>
                  </a:lnTo>
                  <a:lnTo>
                    <a:pt x="2316537" y="1740963"/>
                  </a:lnTo>
                  <a:lnTo>
                    <a:pt x="2315826" y="1741217"/>
                  </a:lnTo>
                  <a:lnTo>
                    <a:pt x="2315622" y="1741598"/>
                  </a:lnTo>
                  <a:lnTo>
                    <a:pt x="2315115" y="1742995"/>
                  </a:lnTo>
                  <a:lnTo>
                    <a:pt x="2263573" y="1742995"/>
                  </a:lnTo>
                  <a:lnTo>
                    <a:pt x="2263553" y="1743122"/>
                  </a:lnTo>
                  <a:lnTo>
                    <a:pt x="2262790" y="1743630"/>
                  </a:lnTo>
                  <a:lnTo>
                    <a:pt x="2300271" y="1743630"/>
                  </a:lnTo>
                  <a:lnTo>
                    <a:pt x="2300587" y="1743757"/>
                  </a:lnTo>
                  <a:close/>
                </a:path>
                <a:path w="2360295" h="1867535">
                  <a:moveTo>
                    <a:pt x="2253683" y="1744900"/>
                  </a:moveTo>
                  <a:lnTo>
                    <a:pt x="2257631" y="1744900"/>
                  </a:lnTo>
                  <a:lnTo>
                    <a:pt x="2256977" y="1744316"/>
                  </a:lnTo>
                  <a:lnTo>
                    <a:pt x="2256875" y="1744156"/>
                  </a:lnTo>
                  <a:lnTo>
                    <a:pt x="2256763" y="1743884"/>
                  </a:lnTo>
                  <a:lnTo>
                    <a:pt x="2256638" y="1743323"/>
                  </a:lnTo>
                  <a:lnTo>
                    <a:pt x="2256999" y="1742741"/>
                  </a:lnTo>
                  <a:lnTo>
                    <a:pt x="2257202" y="1741979"/>
                  </a:lnTo>
                  <a:lnTo>
                    <a:pt x="2257315" y="1740963"/>
                  </a:lnTo>
                  <a:lnTo>
                    <a:pt x="2256842" y="1741852"/>
                  </a:lnTo>
                  <a:lnTo>
                    <a:pt x="2254883" y="1741852"/>
                  </a:lnTo>
                  <a:lnTo>
                    <a:pt x="2254946" y="1741979"/>
                  </a:lnTo>
                  <a:lnTo>
                    <a:pt x="2252999" y="1741979"/>
                  </a:lnTo>
                  <a:lnTo>
                    <a:pt x="2251962" y="1742400"/>
                  </a:lnTo>
                  <a:lnTo>
                    <a:pt x="2249735" y="1743376"/>
                  </a:lnTo>
                  <a:lnTo>
                    <a:pt x="2250998" y="1743376"/>
                  </a:lnTo>
                  <a:lnTo>
                    <a:pt x="2251156" y="1743503"/>
                  </a:lnTo>
                  <a:lnTo>
                    <a:pt x="2254073" y="1744650"/>
                  </a:lnTo>
                  <a:lnTo>
                    <a:pt x="2253920" y="1744773"/>
                  </a:lnTo>
                  <a:lnTo>
                    <a:pt x="2253683" y="1744900"/>
                  </a:lnTo>
                  <a:close/>
                </a:path>
                <a:path w="2360295" h="1867535">
                  <a:moveTo>
                    <a:pt x="2097166" y="1748583"/>
                  </a:moveTo>
                  <a:lnTo>
                    <a:pt x="2101204" y="1748583"/>
                  </a:lnTo>
                  <a:lnTo>
                    <a:pt x="2101204" y="1741186"/>
                  </a:lnTo>
                  <a:lnTo>
                    <a:pt x="2100968" y="1741090"/>
                  </a:lnTo>
                  <a:lnTo>
                    <a:pt x="2100810" y="1741090"/>
                  </a:lnTo>
                  <a:lnTo>
                    <a:pt x="2100494" y="1740963"/>
                  </a:lnTo>
                  <a:lnTo>
                    <a:pt x="2099783" y="1741344"/>
                  </a:lnTo>
                  <a:lnTo>
                    <a:pt x="2099615" y="1741626"/>
                  </a:lnTo>
                  <a:lnTo>
                    <a:pt x="2099073" y="1742995"/>
                  </a:lnTo>
                  <a:lnTo>
                    <a:pt x="2047467" y="1742995"/>
                  </a:lnTo>
                  <a:lnTo>
                    <a:pt x="2047449" y="1743122"/>
                  </a:lnTo>
                  <a:lnTo>
                    <a:pt x="2083833" y="1743122"/>
                  </a:lnTo>
                  <a:lnTo>
                    <a:pt x="2083991" y="1743249"/>
                  </a:lnTo>
                  <a:lnTo>
                    <a:pt x="2084306" y="1743249"/>
                  </a:lnTo>
                  <a:lnTo>
                    <a:pt x="2084227" y="1743630"/>
                  </a:lnTo>
                  <a:lnTo>
                    <a:pt x="2083853" y="1744474"/>
                  </a:lnTo>
                  <a:lnTo>
                    <a:pt x="2083675" y="1744773"/>
                  </a:lnTo>
                  <a:lnTo>
                    <a:pt x="2084227" y="1744900"/>
                  </a:lnTo>
                  <a:lnTo>
                    <a:pt x="2084464" y="1744900"/>
                  </a:lnTo>
                  <a:lnTo>
                    <a:pt x="2086517" y="1745154"/>
                  </a:lnTo>
                  <a:lnTo>
                    <a:pt x="2085185" y="1745512"/>
                  </a:lnTo>
                  <a:lnTo>
                    <a:pt x="2085280" y="1745789"/>
                  </a:lnTo>
                  <a:lnTo>
                    <a:pt x="2085833" y="1746551"/>
                  </a:lnTo>
                  <a:lnTo>
                    <a:pt x="2093861" y="1746551"/>
                  </a:lnTo>
                  <a:lnTo>
                    <a:pt x="2094121" y="1746932"/>
                  </a:lnTo>
                  <a:lnTo>
                    <a:pt x="2095205" y="1746933"/>
                  </a:lnTo>
                  <a:lnTo>
                    <a:pt x="2096704" y="1747440"/>
                  </a:lnTo>
                  <a:lnTo>
                    <a:pt x="2097230" y="1748075"/>
                  </a:lnTo>
                  <a:lnTo>
                    <a:pt x="2097166" y="1748583"/>
                  </a:lnTo>
                  <a:close/>
                </a:path>
                <a:path w="2360295" h="1867535">
                  <a:moveTo>
                    <a:pt x="2037798" y="1744900"/>
                  </a:moveTo>
                  <a:lnTo>
                    <a:pt x="2041509" y="1744900"/>
                  </a:lnTo>
                  <a:lnTo>
                    <a:pt x="2040799" y="1744392"/>
                  </a:lnTo>
                  <a:lnTo>
                    <a:pt x="2040720" y="1744138"/>
                  </a:lnTo>
                  <a:lnTo>
                    <a:pt x="2040595" y="1743323"/>
                  </a:lnTo>
                  <a:lnTo>
                    <a:pt x="2040878" y="1742868"/>
                  </a:lnTo>
                  <a:lnTo>
                    <a:pt x="2041081" y="1742106"/>
                  </a:lnTo>
                  <a:lnTo>
                    <a:pt x="2041194" y="1740963"/>
                  </a:lnTo>
                  <a:lnTo>
                    <a:pt x="2040720" y="1741979"/>
                  </a:lnTo>
                  <a:lnTo>
                    <a:pt x="2038761" y="1741979"/>
                  </a:lnTo>
                  <a:lnTo>
                    <a:pt x="2038825" y="1742106"/>
                  </a:lnTo>
                  <a:lnTo>
                    <a:pt x="2036877" y="1742106"/>
                  </a:lnTo>
                  <a:lnTo>
                    <a:pt x="2034482" y="1742995"/>
                  </a:lnTo>
                  <a:lnTo>
                    <a:pt x="2033489" y="1743503"/>
                  </a:lnTo>
                  <a:lnTo>
                    <a:pt x="2034876" y="1743503"/>
                  </a:lnTo>
                  <a:lnTo>
                    <a:pt x="2035034" y="1743630"/>
                  </a:lnTo>
                  <a:lnTo>
                    <a:pt x="2035982" y="1743884"/>
                  </a:lnTo>
                  <a:lnTo>
                    <a:pt x="2037649" y="1744650"/>
                  </a:lnTo>
                  <a:lnTo>
                    <a:pt x="2037956" y="1744773"/>
                  </a:lnTo>
                  <a:lnTo>
                    <a:pt x="2037798" y="1744900"/>
                  </a:lnTo>
                  <a:close/>
                </a:path>
                <a:path w="2360295" h="1867535">
                  <a:moveTo>
                    <a:pt x="1880965" y="1748583"/>
                  </a:moveTo>
                  <a:lnTo>
                    <a:pt x="1885004" y="1748583"/>
                  </a:lnTo>
                  <a:lnTo>
                    <a:pt x="1885004" y="1741186"/>
                  </a:lnTo>
                  <a:lnTo>
                    <a:pt x="1884767" y="1741090"/>
                  </a:lnTo>
                  <a:lnTo>
                    <a:pt x="1884609" y="1741090"/>
                  </a:lnTo>
                  <a:lnTo>
                    <a:pt x="1884293" y="1740963"/>
                  </a:lnTo>
                  <a:lnTo>
                    <a:pt x="1883583" y="1741344"/>
                  </a:lnTo>
                  <a:lnTo>
                    <a:pt x="1883414" y="1741626"/>
                  </a:lnTo>
                  <a:lnTo>
                    <a:pt x="1882872" y="1742995"/>
                  </a:lnTo>
                  <a:lnTo>
                    <a:pt x="1831266" y="1742995"/>
                  </a:lnTo>
                  <a:lnTo>
                    <a:pt x="1831248" y="1743122"/>
                  </a:lnTo>
                  <a:lnTo>
                    <a:pt x="1867632" y="1743122"/>
                  </a:lnTo>
                  <a:lnTo>
                    <a:pt x="1867790" y="1743249"/>
                  </a:lnTo>
                  <a:lnTo>
                    <a:pt x="1868106" y="1743249"/>
                  </a:lnTo>
                  <a:lnTo>
                    <a:pt x="1868027" y="1743630"/>
                  </a:lnTo>
                  <a:lnTo>
                    <a:pt x="1867652" y="1744474"/>
                  </a:lnTo>
                  <a:lnTo>
                    <a:pt x="1867474" y="1744773"/>
                  </a:lnTo>
                  <a:lnTo>
                    <a:pt x="1868027" y="1744900"/>
                  </a:lnTo>
                  <a:lnTo>
                    <a:pt x="1868264" y="1744900"/>
                  </a:lnTo>
                  <a:lnTo>
                    <a:pt x="1870317" y="1745154"/>
                  </a:lnTo>
                  <a:lnTo>
                    <a:pt x="1868985" y="1745512"/>
                  </a:lnTo>
                  <a:lnTo>
                    <a:pt x="1869080" y="1745789"/>
                  </a:lnTo>
                  <a:lnTo>
                    <a:pt x="1869632" y="1746551"/>
                  </a:lnTo>
                  <a:lnTo>
                    <a:pt x="1877660" y="1746551"/>
                  </a:lnTo>
                  <a:lnTo>
                    <a:pt x="1877921" y="1746932"/>
                  </a:lnTo>
                  <a:lnTo>
                    <a:pt x="1879005" y="1746933"/>
                  </a:lnTo>
                  <a:lnTo>
                    <a:pt x="1880503" y="1747440"/>
                  </a:lnTo>
                  <a:lnTo>
                    <a:pt x="1881029" y="1748075"/>
                  </a:lnTo>
                  <a:lnTo>
                    <a:pt x="1880965" y="1748583"/>
                  </a:lnTo>
                  <a:close/>
                </a:path>
                <a:path w="2360295" h="1867535">
                  <a:moveTo>
                    <a:pt x="1821597" y="1744900"/>
                  </a:moveTo>
                  <a:lnTo>
                    <a:pt x="1825309" y="1744900"/>
                  </a:lnTo>
                  <a:lnTo>
                    <a:pt x="1824598" y="1744392"/>
                  </a:lnTo>
                  <a:lnTo>
                    <a:pt x="1824519" y="1744138"/>
                  </a:lnTo>
                  <a:lnTo>
                    <a:pt x="1824394" y="1743323"/>
                  </a:lnTo>
                  <a:lnTo>
                    <a:pt x="1824677" y="1742868"/>
                  </a:lnTo>
                  <a:lnTo>
                    <a:pt x="1824880" y="1742106"/>
                  </a:lnTo>
                  <a:lnTo>
                    <a:pt x="1824993" y="1740963"/>
                  </a:lnTo>
                  <a:lnTo>
                    <a:pt x="1824519" y="1741979"/>
                  </a:lnTo>
                  <a:lnTo>
                    <a:pt x="1822561" y="1741979"/>
                  </a:lnTo>
                  <a:lnTo>
                    <a:pt x="1822624" y="1742106"/>
                  </a:lnTo>
                  <a:lnTo>
                    <a:pt x="1820676" y="1742106"/>
                  </a:lnTo>
                  <a:lnTo>
                    <a:pt x="1818281" y="1742995"/>
                  </a:lnTo>
                  <a:lnTo>
                    <a:pt x="1817288" y="1743503"/>
                  </a:lnTo>
                  <a:lnTo>
                    <a:pt x="1818676" y="1743503"/>
                  </a:lnTo>
                  <a:lnTo>
                    <a:pt x="1818834" y="1743630"/>
                  </a:lnTo>
                  <a:lnTo>
                    <a:pt x="1819781" y="1743884"/>
                  </a:lnTo>
                  <a:lnTo>
                    <a:pt x="1821448" y="1744650"/>
                  </a:lnTo>
                  <a:lnTo>
                    <a:pt x="1821755" y="1744773"/>
                  </a:lnTo>
                  <a:lnTo>
                    <a:pt x="1821597" y="1744900"/>
                  </a:lnTo>
                  <a:close/>
                </a:path>
                <a:path w="2360295" h="1867535">
                  <a:moveTo>
                    <a:pt x="1667066" y="1750488"/>
                  </a:moveTo>
                  <a:lnTo>
                    <a:pt x="1667777" y="1748583"/>
                  </a:lnTo>
                  <a:lnTo>
                    <a:pt x="1668724" y="1748583"/>
                  </a:lnTo>
                  <a:lnTo>
                    <a:pt x="1668724" y="1741027"/>
                  </a:lnTo>
                  <a:lnTo>
                    <a:pt x="1668567" y="1740963"/>
                  </a:lnTo>
                  <a:lnTo>
                    <a:pt x="1668093" y="1740963"/>
                  </a:lnTo>
                  <a:lnTo>
                    <a:pt x="1667382" y="1741217"/>
                  </a:lnTo>
                  <a:lnTo>
                    <a:pt x="1667178" y="1741598"/>
                  </a:lnTo>
                  <a:lnTo>
                    <a:pt x="1666671" y="1742995"/>
                  </a:lnTo>
                  <a:lnTo>
                    <a:pt x="1651431" y="1742995"/>
                  </a:lnTo>
                  <a:lnTo>
                    <a:pt x="1651589" y="1743122"/>
                  </a:lnTo>
                  <a:lnTo>
                    <a:pt x="1651905" y="1743249"/>
                  </a:lnTo>
                  <a:lnTo>
                    <a:pt x="1651826" y="1743630"/>
                  </a:lnTo>
                  <a:lnTo>
                    <a:pt x="1651710" y="1743910"/>
                  </a:lnTo>
                  <a:lnTo>
                    <a:pt x="1651281" y="1744650"/>
                  </a:lnTo>
                  <a:lnTo>
                    <a:pt x="1651826" y="1744900"/>
                  </a:lnTo>
                  <a:lnTo>
                    <a:pt x="1652063" y="1744900"/>
                  </a:lnTo>
                  <a:lnTo>
                    <a:pt x="1654116" y="1745027"/>
                  </a:lnTo>
                  <a:lnTo>
                    <a:pt x="1652784" y="1745385"/>
                  </a:lnTo>
                  <a:lnTo>
                    <a:pt x="1652879" y="1745662"/>
                  </a:lnTo>
                  <a:lnTo>
                    <a:pt x="1653524" y="1746551"/>
                  </a:lnTo>
                  <a:lnTo>
                    <a:pt x="1661460" y="1746551"/>
                  </a:lnTo>
                  <a:lnTo>
                    <a:pt x="1661749" y="1746932"/>
                  </a:lnTo>
                  <a:lnTo>
                    <a:pt x="1662805" y="1746933"/>
                  </a:lnTo>
                  <a:lnTo>
                    <a:pt x="1664302" y="1747313"/>
                  </a:lnTo>
                  <a:lnTo>
                    <a:pt x="1664894" y="1748146"/>
                  </a:lnTo>
                  <a:lnTo>
                    <a:pt x="1664793" y="1748520"/>
                  </a:lnTo>
                  <a:lnTo>
                    <a:pt x="1664652" y="1748837"/>
                  </a:lnTo>
                  <a:lnTo>
                    <a:pt x="1666513" y="1748837"/>
                  </a:lnTo>
                  <a:lnTo>
                    <a:pt x="1667066" y="1750488"/>
                  </a:lnTo>
                  <a:close/>
                </a:path>
                <a:path w="2360295" h="1867535">
                  <a:moveTo>
                    <a:pt x="1605160" y="1744900"/>
                  </a:moveTo>
                  <a:lnTo>
                    <a:pt x="1609108" y="1744900"/>
                  </a:lnTo>
                  <a:lnTo>
                    <a:pt x="1608454" y="1744316"/>
                  </a:lnTo>
                  <a:lnTo>
                    <a:pt x="1608352" y="1744156"/>
                  </a:lnTo>
                  <a:lnTo>
                    <a:pt x="1608240" y="1743884"/>
                  </a:lnTo>
                  <a:lnTo>
                    <a:pt x="1608115" y="1743323"/>
                  </a:lnTo>
                  <a:lnTo>
                    <a:pt x="1608476" y="1742741"/>
                  </a:lnTo>
                  <a:lnTo>
                    <a:pt x="1608680" y="1741979"/>
                  </a:lnTo>
                  <a:lnTo>
                    <a:pt x="1608792" y="1740963"/>
                  </a:lnTo>
                  <a:lnTo>
                    <a:pt x="1608319" y="1741852"/>
                  </a:lnTo>
                  <a:lnTo>
                    <a:pt x="1606360" y="1741852"/>
                  </a:lnTo>
                  <a:lnTo>
                    <a:pt x="1606423" y="1741979"/>
                  </a:lnTo>
                  <a:lnTo>
                    <a:pt x="1604476" y="1741979"/>
                  </a:lnTo>
                  <a:lnTo>
                    <a:pt x="1603439" y="1742400"/>
                  </a:lnTo>
                  <a:lnTo>
                    <a:pt x="1601212" y="1743376"/>
                  </a:lnTo>
                  <a:lnTo>
                    <a:pt x="1602475" y="1743376"/>
                  </a:lnTo>
                  <a:lnTo>
                    <a:pt x="1602633" y="1743503"/>
                  </a:lnTo>
                  <a:lnTo>
                    <a:pt x="1605550" y="1744650"/>
                  </a:lnTo>
                  <a:lnTo>
                    <a:pt x="1605397" y="1744773"/>
                  </a:lnTo>
                  <a:lnTo>
                    <a:pt x="1605160" y="1744900"/>
                  </a:lnTo>
                  <a:close/>
                </a:path>
                <a:path w="2360295" h="1867535">
                  <a:moveTo>
                    <a:pt x="1498984" y="1742360"/>
                  </a:moveTo>
                  <a:lnTo>
                    <a:pt x="1504877" y="1742360"/>
                  </a:lnTo>
                  <a:lnTo>
                    <a:pt x="1504403" y="1741979"/>
                  </a:lnTo>
                  <a:lnTo>
                    <a:pt x="1503534" y="1741344"/>
                  </a:lnTo>
                  <a:lnTo>
                    <a:pt x="1503455" y="1741090"/>
                  </a:lnTo>
                  <a:lnTo>
                    <a:pt x="1503771" y="1740963"/>
                  </a:lnTo>
                  <a:lnTo>
                    <a:pt x="1501102" y="1740963"/>
                  </a:lnTo>
                  <a:lnTo>
                    <a:pt x="1501007" y="1741471"/>
                  </a:lnTo>
                  <a:lnTo>
                    <a:pt x="1498902" y="1741471"/>
                  </a:lnTo>
                  <a:lnTo>
                    <a:pt x="1498984" y="1742360"/>
                  </a:lnTo>
                  <a:close/>
                </a:path>
                <a:path w="2360295" h="1867535">
                  <a:moveTo>
                    <a:pt x="1467084" y="1743122"/>
                  </a:moveTo>
                  <a:lnTo>
                    <a:pt x="1471001" y="1743122"/>
                  </a:lnTo>
                  <a:lnTo>
                    <a:pt x="1468948" y="1740963"/>
                  </a:lnTo>
                  <a:lnTo>
                    <a:pt x="1467084" y="1743122"/>
                  </a:lnTo>
                  <a:close/>
                </a:path>
                <a:path w="2360295" h="1867535">
                  <a:moveTo>
                    <a:pt x="2237890" y="1743249"/>
                  </a:moveTo>
                  <a:lnTo>
                    <a:pt x="2238127" y="1742995"/>
                  </a:lnTo>
                  <a:lnTo>
                    <a:pt x="2238167" y="1742741"/>
                  </a:lnTo>
                  <a:lnTo>
                    <a:pt x="2238048" y="1742614"/>
                  </a:lnTo>
                  <a:lnTo>
                    <a:pt x="2237969" y="1741979"/>
                  </a:lnTo>
                  <a:lnTo>
                    <a:pt x="2237101" y="1741471"/>
                  </a:lnTo>
                  <a:lnTo>
                    <a:pt x="2235916" y="1741090"/>
                  </a:lnTo>
                  <a:lnTo>
                    <a:pt x="2235363" y="1742106"/>
                  </a:lnTo>
                  <a:lnTo>
                    <a:pt x="2236706" y="1742106"/>
                  </a:lnTo>
                  <a:lnTo>
                    <a:pt x="2237890" y="1743249"/>
                  </a:lnTo>
                  <a:close/>
                </a:path>
                <a:path w="2360295" h="1867535">
                  <a:moveTo>
                    <a:pt x="2147743" y="1742487"/>
                  </a:moveTo>
                  <a:lnTo>
                    <a:pt x="2153636" y="1742487"/>
                  </a:lnTo>
                  <a:lnTo>
                    <a:pt x="2153162" y="1742106"/>
                  </a:lnTo>
                  <a:lnTo>
                    <a:pt x="2152294" y="1741471"/>
                  </a:lnTo>
                  <a:lnTo>
                    <a:pt x="2152170" y="1741289"/>
                  </a:lnTo>
                  <a:lnTo>
                    <a:pt x="2152531" y="1741090"/>
                  </a:lnTo>
                  <a:lnTo>
                    <a:pt x="2149862" y="1741090"/>
                  </a:lnTo>
                  <a:lnTo>
                    <a:pt x="2149767" y="1741598"/>
                  </a:lnTo>
                  <a:lnTo>
                    <a:pt x="2147661" y="1741598"/>
                  </a:lnTo>
                  <a:lnTo>
                    <a:pt x="2147743" y="1742487"/>
                  </a:lnTo>
                  <a:close/>
                </a:path>
                <a:path w="2360295" h="1867535">
                  <a:moveTo>
                    <a:pt x="2115734" y="1743249"/>
                  </a:moveTo>
                  <a:lnTo>
                    <a:pt x="2119761" y="1743249"/>
                  </a:lnTo>
                  <a:lnTo>
                    <a:pt x="2117708" y="1741090"/>
                  </a:lnTo>
                  <a:lnTo>
                    <a:pt x="2115734" y="1743249"/>
                  </a:lnTo>
                  <a:close/>
                </a:path>
                <a:path w="2360295" h="1867535">
                  <a:moveTo>
                    <a:pt x="2021768" y="1743249"/>
                  </a:moveTo>
                  <a:lnTo>
                    <a:pt x="2022005" y="1742995"/>
                  </a:lnTo>
                  <a:lnTo>
                    <a:pt x="2022084" y="1742868"/>
                  </a:lnTo>
                  <a:lnTo>
                    <a:pt x="2021926" y="1742614"/>
                  </a:lnTo>
                  <a:lnTo>
                    <a:pt x="2021848" y="1742106"/>
                  </a:lnTo>
                  <a:lnTo>
                    <a:pt x="2020913" y="1741570"/>
                  </a:lnTo>
                  <a:lnTo>
                    <a:pt x="2019794" y="1741090"/>
                  </a:lnTo>
                  <a:lnTo>
                    <a:pt x="2019242" y="1742233"/>
                  </a:lnTo>
                  <a:lnTo>
                    <a:pt x="2020584" y="1742233"/>
                  </a:lnTo>
                  <a:lnTo>
                    <a:pt x="2021768" y="1743249"/>
                  </a:lnTo>
                  <a:close/>
                </a:path>
                <a:path w="2360295" h="1867535">
                  <a:moveTo>
                    <a:pt x="1931542" y="1742487"/>
                  </a:moveTo>
                  <a:lnTo>
                    <a:pt x="1937435" y="1742487"/>
                  </a:lnTo>
                  <a:lnTo>
                    <a:pt x="1936962" y="1742106"/>
                  </a:lnTo>
                  <a:lnTo>
                    <a:pt x="1936093" y="1741471"/>
                  </a:lnTo>
                  <a:lnTo>
                    <a:pt x="1935970" y="1741289"/>
                  </a:lnTo>
                  <a:lnTo>
                    <a:pt x="1936330" y="1741090"/>
                  </a:lnTo>
                  <a:lnTo>
                    <a:pt x="1933661" y="1741090"/>
                  </a:lnTo>
                  <a:lnTo>
                    <a:pt x="1933566" y="1741598"/>
                  </a:lnTo>
                  <a:lnTo>
                    <a:pt x="1931460" y="1741598"/>
                  </a:lnTo>
                  <a:lnTo>
                    <a:pt x="1931542" y="1742487"/>
                  </a:lnTo>
                  <a:close/>
                </a:path>
                <a:path w="2360295" h="1867535">
                  <a:moveTo>
                    <a:pt x="1899533" y="1743249"/>
                  </a:moveTo>
                  <a:lnTo>
                    <a:pt x="1903560" y="1743249"/>
                  </a:lnTo>
                  <a:lnTo>
                    <a:pt x="1901507" y="1741090"/>
                  </a:lnTo>
                  <a:lnTo>
                    <a:pt x="1899533" y="1743249"/>
                  </a:lnTo>
                  <a:close/>
                </a:path>
                <a:path w="2360295" h="1867535">
                  <a:moveTo>
                    <a:pt x="1805568" y="1743249"/>
                  </a:moveTo>
                  <a:lnTo>
                    <a:pt x="1805805" y="1742995"/>
                  </a:lnTo>
                  <a:lnTo>
                    <a:pt x="1805884" y="1742868"/>
                  </a:lnTo>
                  <a:lnTo>
                    <a:pt x="1805726" y="1742614"/>
                  </a:lnTo>
                  <a:lnTo>
                    <a:pt x="1805647" y="1742106"/>
                  </a:lnTo>
                  <a:lnTo>
                    <a:pt x="1804712" y="1741570"/>
                  </a:lnTo>
                  <a:lnTo>
                    <a:pt x="1803594" y="1741090"/>
                  </a:lnTo>
                  <a:lnTo>
                    <a:pt x="1803041" y="1742233"/>
                  </a:lnTo>
                  <a:lnTo>
                    <a:pt x="1804383" y="1742233"/>
                  </a:lnTo>
                  <a:lnTo>
                    <a:pt x="1805568" y="1743249"/>
                  </a:lnTo>
                  <a:close/>
                </a:path>
                <a:path w="2360295" h="1867535">
                  <a:moveTo>
                    <a:pt x="1715263" y="1742487"/>
                  </a:moveTo>
                  <a:lnTo>
                    <a:pt x="1721156" y="1742487"/>
                  </a:lnTo>
                  <a:lnTo>
                    <a:pt x="1720682" y="1742106"/>
                  </a:lnTo>
                  <a:lnTo>
                    <a:pt x="1719813" y="1741471"/>
                  </a:lnTo>
                  <a:lnTo>
                    <a:pt x="1719690" y="1741289"/>
                  </a:lnTo>
                  <a:lnTo>
                    <a:pt x="1720050" y="1741090"/>
                  </a:lnTo>
                  <a:lnTo>
                    <a:pt x="1717381" y="1741090"/>
                  </a:lnTo>
                  <a:lnTo>
                    <a:pt x="1717287" y="1741598"/>
                  </a:lnTo>
                  <a:lnTo>
                    <a:pt x="1715181" y="1741598"/>
                  </a:lnTo>
                  <a:lnTo>
                    <a:pt x="1715263" y="1742487"/>
                  </a:lnTo>
                  <a:close/>
                </a:path>
                <a:path w="2360295" h="1867535">
                  <a:moveTo>
                    <a:pt x="1683253" y="1743249"/>
                  </a:moveTo>
                  <a:lnTo>
                    <a:pt x="1687280" y="1743249"/>
                  </a:lnTo>
                  <a:lnTo>
                    <a:pt x="1685227" y="1741090"/>
                  </a:lnTo>
                  <a:lnTo>
                    <a:pt x="1683253" y="1743249"/>
                  </a:lnTo>
                  <a:close/>
                </a:path>
                <a:path w="2360295" h="1867535">
                  <a:moveTo>
                    <a:pt x="1589367" y="1743249"/>
                  </a:moveTo>
                  <a:lnTo>
                    <a:pt x="1589604" y="1742995"/>
                  </a:lnTo>
                  <a:lnTo>
                    <a:pt x="1589644" y="1742741"/>
                  </a:lnTo>
                  <a:lnTo>
                    <a:pt x="1589525" y="1742614"/>
                  </a:lnTo>
                  <a:lnTo>
                    <a:pt x="1589446" y="1741979"/>
                  </a:lnTo>
                  <a:lnTo>
                    <a:pt x="1588578" y="1741471"/>
                  </a:lnTo>
                  <a:lnTo>
                    <a:pt x="1587393" y="1741090"/>
                  </a:lnTo>
                  <a:lnTo>
                    <a:pt x="1586841" y="1742106"/>
                  </a:lnTo>
                  <a:lnTo>
                    <a:pt x="1588183" y="1742106"/>
                  </a:lnTo>
                  <a:lnTo>
                    <a:pt x="1589367" y="1743249"/>
                  </a:lnTo>
                  <a:close/>
                </a:path>
                <a:path w="2360295" h="1867535">
                  <a:moveTo>
                    <a:pt x="1507561" y="1741725"/>
                  </a:moveTo>
                  <a:lnTo>
                    <a:pt x="1507760" y="1741131"/>
                  </a:lnTo>
                  <a:lnTo>
                    <a:pt x="1507443" y="1741471"/>
                  </a:lnTo>
                  <a:lnTo>
                    <a:pt x="1507426" y="1741626"/>
                  </a:lnTo>
                  <a:lnTo>
                    <a:pt x="1507561" y="1741725"/>
                  </a:lnTo>
                  <a:close/>
                </a:path>
                <a:path w="2360295" h="1867535">
                  <a:moveTo>
                    <a:pt x="2331303" y="1742995"/>
                  </a:moveTo>
                  <a:lnTo>
                    <a:pt x="2332329" y="1742741"/>
                  </a:lnTo>
                  <a:lnTo>
                    <a:pt x="2333277" y="1741979"/>
                  </a:lnTo>
                  <a:lnTo>
                    <a:pt x="2331855" y="1741471"/>
                  </a:lnTo>
                  <a:lnTo>
                    <a:pt x="2330987" y="1741217"/>
                  </a:lnTo>
                  <a:lnTo>
                    <a:pt x="2330118" y="1741725"/>
                  </a:lnTo>
                  <a:lnTo>
                    <a:pt x="2329644" y="1742106"/>
                  </a:lnTo>
                  <a:lnTo>
                    <a:pt x="2329960" y="1742614"/>
                  </a:lnTo>
                  <a:lnTo>
                    <a:pt x="2330197" y="1742741"/>
                  </a:lnTo>
                  <a:lnTo>
                    <a:pt x="2331303" y="1742995"/>
                  </a:lnTo>
                  <a:close/>
                </a:path>
                <a:path w="2360295" h="1867535">
                  <a:moveTo>
                    <a:pt x="2263632" y="1742614"/>
                  </a:moveTo>
                  <a:lnTo>
                    <a:pt x="2294901" y="1742614"/>
                  </a:lnTo>
                  <a:lnTo>
                    <a:pt x="2294980" y="1741217"/>
                  </a:lnTo>
                  <a:lnTo>
                    <a:pt x="2291366" y="1741217"/>
                  </a:lnTo>
                  <a:lnTo>
                    <a:pt x="2291743" y="1742360"/>
                  </a:lnTo>
                  <a:lnTo>
                    <a:pt x="2289453" y="1742487"/>
                  </a:lnTo>
                  <a:lnTo>
                    <a:pt x="2263652" y="1742487"/>
                  </a:lnTo>
                  <a:lnTo>
                    <a:pt x="2263632" y="1742614"/>
                  </a:lnTo>
                  <a:close/>
                </a:path>
                <a:path w="2360295" h="1867535">
                  <a:moveTo>
                    <a:pt x="1615109" y="1742614"/>
                  </a:moveTo>
                  <a:lnTo>
                    <a:pt x="1646378" y="1742614"/>
                  </a:lnTo>
                  <a:lnTo>
                    <a:pt x="1646457" y="1741217"/>
                  </a:lnTo>
                  <a:lnTo>
                    <a:pt x="1642843" y="1741217"/>
                  </a:lnTo>
                  <a:lnTo>
                    <a:pt x="1643220" y="1742360"/>
                  </a:lnTo>
                  <a:lnTo>
                    <a:pt x="1640930" y="1742487"/>
                  </a:lnTo>
                  <a:lnTo>
                    <a:pt x="1615129" y="1742487"/>
                  </a:lnTo>
                  <a:lnTo>
                    <a:pt x="1615109" y="1742614"/>
                  </a:lnTo>
                  <a:close/>
                </a:path>
                <a:path w="2360295" h="1867535">
                  <a:moveTo>
                    <a:pt x="1508350" y="1744519"/>
                  </a:moveTo>
                  <a:lnTo>
                    <a:pt x="1512852" y="1744519"/>
                  </a:lnTo>
                  <a:lnTo>
                    <a:pt x="1512615" y="1744265"/>
                  </a:lnTo>
                  <a:lnTo>
                    <a:pt x="1512182" y="1744033"/>
                  </a:lnTo>
                  <a:lnTo>
                    <a:pt x="1511949" y="1741288"/>
                  </a:lnTo>
                  <a:lnTo>
                    <a:pt x="1511747" y="1741344"/>
                  </a:lnTo>
                  <a:lnTo>
                    <a:pt x="1510029" y="1741344"/>
                  </a:lnTo>
                  <a:lnTo>
                    <a:pt x="1509615" y="1741725"/>
                  </a:lnTo>
                  <a:lnTo>
                    <a:pt x="1507798" y="1742106"/>
                  </a:lnTo>
                  <a:lnTo>
                    <a:pt x="1507561" y="1742233"/>
                  </a:lnTo>
                  <a:lnTo>
                    <a:pt x="1506455" y="1742233"/>
                  </a:lnTo>
                  <a:lnTo>
                    <a:pt x="1506406" y="1742400"/>
                  </a:lnTo>
                  <a:lnTo>
                    <a:pt x="1506192" y="1742741"/>
                  </a:lnTo>
                  <a:lnTo>
                    <a:pt x="1508350" y="1742741"/>
                  </a:lnTo>
                  <a:lnTo>
                    <a:pt x="1507956" y="1743503"/>
                  </a:lnTo>
                  <a:lnTo>
                    <a:pt x="1508597" y="1744073"/>
                  </a:lnTo>
                  <a:lnTo>
                    <a:pt x="1509061" y="1744392"/>
                  </a:lnTo>
                  <a:lnTo>
                    <a:pt x="1508350" y="1744519"/>
                  </a:lnTo>
                  <a:close/>
                </a:path>
                <a:path w="2360295" h="1867535">
                  <a:moveTo>
                    <a:pt x="2156874" y="1744646"/>
                  </a:moveTo>
                  <a:lnTo>
                    <a:pt x="2161611" y="1744646"/>
                  </a:lnTo>
                  <a:lnTo>
                    <a:pt x="2161374" y="1744392"/>
                  </a:lnTo>
                  <a:lnTo>
                    <a:pt x="2160928" y="1744033"/>
                  </a:lnTo>
                  <a:lnTo>
                    <a:pt x="2160705" y="1741289"/>
                  </a:lnTo>
                  <a:lnTo>
                    <a:pt x="2160506" y="1741344"/>
                  </a:lnTo>
                  <a:lnTo>
                    <a:pt x="2158788" y="1741344"/>
                  </a:lnTo>
                  <a:lnTo>
                    <a:pt x="2158374" y="1741725"/>
                  </a:lnTo>
                  <a:lnTo>
                    <a:pt x="2156573" y="1742229"/>
                  </a:lnTo>
                  <a:lnTo>
                    <a:pt x="2156321" y="1742360"/>
                  </a:lnTo>
                  <a:lnTo>
                    <a:pt x="2154978" y="1742360"/>
                  </a:lnTo>
                  <a:lnTo>
                    <a:pt x="2154978" y="1742487"/>
                  </a:lnTo>
                  <a:lnTo>
                    <a:pt x="2154821" y="1742614"/>
                  </a:lnTo>
                  <a:lnTo>
                    <a:pt x="2154722" y="1742868"/>
                  </a:lnTo>
                  <a:lnTo>
                    <a:pt x="2156874" y="1742868"/>
                  </a:lnTo>
                  <a:lnTo>
                    <a:pt x="2156479" y="1743630"/>
                  </a:lnTo>
                  <a:lnTo>
                    <a:pt x="2157108" y="1744191"/>
                  </a:lnTo>
                  <a:lnTo>
                    <a:pt x="2157519" y="1744474"/>
                  </a:lnTo>
                  <a:lnTo>
                    <a:pt x="2156874" y="1744646"/>
                  </a:lnTo>
                  <a:close/>
                </a:path>
                <a:path w="2360295" h="1867535">
                  <a:moveTo>
                    <a:pt x="1940673" y="1744646"/>
                  </a:moveTo>
                  <a:lnTo>
                    <a:pt x="1945411" y="1744646"/>
                  </a:lnTo>
                  <a:lnTo>
                    <a:pt x="1945174" y="1744392"/>
                  </a:lnTo>
                  <a:lnTo>
                    <a:pt x="1944728" y="1744033"/>
                  </a:lnTo>
                  <a:lnTo>
                    <a:pt x="1944504" y="1741289"/>
                  </a:lnTo>
                  <a:lnTo>
                    <a:pt x="1944305" y="1741344"/>
                  </a:lnTo>
                  <a:lnTo>
                    <a:pt x="1942588" y="1741344"/>
                  </a:lnTo>
                  <a:lnTo>
                    <a:pt x="1942173" y="1741725"/>
                  </a:lnTo>
                  <a:lnTo>
                    <a:pt x="1940373" y="1742229"/>
                  </a:lnTo>
                  <a:lnTo>
                    <a:pt x="1940120" y="1742360"/>
                  </a:lnTo>
                  <a:lnTo>
                    <a:pt x="1938778" y="1742360"/>
                  </a:lnTo>
                  <a:lnTo>
                    <a:pt x="1938778" y="1742487"/>
                  </a:lnTo>
                  <a:lnTo>
                    <a:pt x="1938620" y="1742614"/>
                  </a:lnTo>
                  <a:lnTo>
                    <a:pt x="1938521" y="1742868"/>
                  </a:lnTo>
                  <a:lnTo>
                    <a:pt x="1940673" y="1742868"/>
                  </a:lnTo>
                  <a:lnTo>
                    <a:pt x="1940278" y="1743630"/>
                  </a:lnTo>
                  <a:lnTo>
                    <a:pt x="1940907" y="1744191"/>
                  </a:lnTo>
                  <a:lnTo>
                    <a:pt x="1941318" y="1744474"/>
                  </a:lnTo>
                  <a:lnTo>
                    <a:pt x="1940673" y="1744646"/>
                  </a:lnTo>
                  <a:close/>
                </a:path>
                <a:path w="2360295" h="1867535">
                  <a:moveTo>
                    <a:pt x="1724393" y="1744646"/>
                  </a:moveTo>
                  <a:lnTo>
                    <a:pt x="1729131" y="1744646"/>
                  </a:lnTo>
                  <a:lnTo>
                    <a:pt x="1728894" y="1744392"/>
                  </a:lnTo>
                  <a:lnTo>
                    <a:pt x="1728448" y="1744033"/>
                  </a:lnTo>
                  <a:lnTo>
                    <a:pt x="1728225" y="1741289"/>
                  </a:lnTo>
                  <a:lnTo>
                    <a:pt x="1728026" y="1741344"/>
                  </a:lnTo>
                  <a:lnTo>
                    <a:pt x="1726308" y="1741344"/>
                  </a:lnTo>
                  <a:lnTo>
                    <a:pt x="1725894" y="1741725"/>
                  </a:lnTo>
                  <a:lnTo>
                    <a:pt x="1724093" y="1742229"/>
                  </a:lnTo>
                  <a:lnTo>
                    <a:pt x="1723841" y="1742360"/>
                  </a:lnTo>
                  <a:lnTo>
                    <a:pt x="1722498" y="1742360"/>
                  </a:lnTo>
                  <a:lnTo>
                    <a:pt x="1722498" y="1742487"/>
                  </a:lnTo>
                  <a:lnTo>
                    <a:pt x="1722340" y="1742614"/>
                  </a:lnTo>
                  <a:lnTo>
                    <a:pt x="1722242" y="1742868"/>
                  </a:lnTo>
                  <a:lnTo>
                    <a:pt x="1724393" y="1742868"/>
                  </a:lnTo>
                  <a:lnTo>
                    <a:pt x="1723999" y="1743630"/>
                  </a:lnTo>
                  <a:lnTo>
                    <a:pt x="1724628" y="1744191"/>
                  </a:lnTo>
                  <a:lnTo>
                    <a:pt x="1725039" y="1744474"/>
                  </a:lnTo>
                  <a:lnTo>
                    <a:pt x="1724393" y="1744646"/>
                  </a:lnTo>
                  <a:close/>
                </a:path>
                <a:path w="2360295" h="1867535">
                  <a:moveTo>
                    <a:pt x="1940120" y="1741725"/>
                  </a:moveTo>
                  <a:lnTo>
                    <a:pt x="1940271" y="1741310"/>
                  </a:lnTo>
                  <a:lnTo>
                    <a:pt x="1939977" y="1741626"/>
                  </a:lnTo>
                  <a:lnTo>
                    <a:pt x="1940120" y="1741725"/>
                  </a:lnTo>
                  <a:close/>
                </a:path>
                <a:path w="2360295" h="1867535">
                  <a:moveTo>
                    <a:pt x="1723841" y="1741725"/>
                  </a:moveTo>
                  <a:lnTo>
                    <a:pt x="1723991" y="1741310"/>
                  </a:lnTo>
                  <a:lnTo>
                    <a:pt x="1723697" y="1741626"/>
                  </a:lnTo>
                  <a:lnTo>
                    <a:pt x="1723841" y="1741725"/>
                  </a:lnTo>
                  <a:close/>
                </a:path>
                <a:path w="2360295" h="1867535">
                  <a:moveTo>
                    <a:pt x="2156321" y="1741725"/>
                  </a:moveTo>
                  <a:lnTo>
                    <a:pt x="2156471" y="1741310"/>
                  </a:lnTo>
                  <a:lnTo>
                    <a:pt x="2156177" y="1741626"/>
                  </a:lnTo>
                  <a:lnTo>
                    <a:pt x="2156321" y="1741725"/>
                  </a:lnTo>
                  <a:close/>
                </a:path>
                <a:path w="2360295" h="1867535">
                  <a:moveTo>
                    <a:pt x="2262685" y="1741852"/>
                  </a:moveTo>
                  <a:lnTo>
                    <a:pt x="2262764" y="1741725"/>
                  </a:lnTo>
                  <a:lnTo>
                    <a:pt x="2264027" y="1741344"/>
                  </a:lnTo>
                  <a:lnTo>
                    <a:pt x="2262606" y="1741344"/>
                  </a:lnTo>
                  <a:lnTo>
                    <a:pt x="2262606" y="1741725"/>
                  </a:lnTo>
                  <a:lnTo>
                    <a:pt x="2262685" y="1741852"/>
                  </a:lnTo>
                  <a:close/>
                </a:path>
                <a:path w="2360295" h="1867535">
                  <a:moveTo>
                    <a:pt x="2073331" y="1742614"/>
                  </a:moveTo>
                  <a:lnTo>
                    <a:pt x="2078779" y="1742614"/>
                  </a:lnTo>
                  <a:lnTo>
                    <a:pt x="2078858" y="1741344"/>
                  </a:lnTo>
                  <a:lnTo>
                    <a:pt x="2075266" y="1741344"/>
                  </a:lnTo>
                  <a:lnTo>
                    <a:pt x="2075621" y="1742360"/>
                  </a:lnTo>
                  <a:lnTo>
                    <a:pt x="2073331" y="1742614"/>
                  </a:lnTo>
                  <a:close/>
                </a:path>
                <a:path w="2360295" h="1867535">
                  <a:moveTo>
                    <a:pt x="1857130" y="1742614"/>
                  </a:moveTo>
                  <a:lnTo>
                    <a:pt x="1862579" y="1742614"/>
                  </a:lnTo>
                  <a:lnTo>
                    <a:pt x="1862658" y="1741344"/>
                  </a:lnTo>
                  <a:lnTo>
                    <a:pt x="1859065" y="1741344"/>
                  </a:lnTo>
                  <a:lnTo>
                    <a:pt x="1859420" y="1742360"/>
                  </a:lnTo>
                  <a:lnTo>
                    <a:pt x="1857130" y="1742614"/>
                  </a:lnTo>
                  <a:close/>
                </a:path>
                <a:path w="2360295" h="1867535">
                  <a:moveTo>
                    <a:pt x="1614162" y="1741852"/>
                  </a:moveTo>
                  <a:lnTo>
                    <a:pt x="1614241" y="1741725"/>
                  </a:lnTo>
                  <a:lnTo>
                    <a:pt x="1615504" y="1741344"/>
                  </a:lnTo>
                  <a:lnTo>
                    <a:pt x="1614083" y="1741344"/>
                  </a:lnTo>
                  <a:lnTo>
                    <a:pt x="1614083" y="1741725"/>
                  </a:lnTo>
                  <a:lnTo>
                    <a:pt x="1614162" y="1741852"/>
                  </a:lnTo>
                  <a:close/>
                </a:path>
                <a:path w="2360295" h="1867535">
                  <a:moveTo>
                    <a:pt x="2263573" y="1742995"/>
                  </a:moveTo>
                  <a:lnTo>
                    <a:pt x="2315115" y="1742995"/>
                  </a:lnTo>
                  <a:lnTo>
                    <a:pt x="2314089" y="1741471"/>
                  </a:lnTo>
                  <a:lnTo>
                    <a:pt x="2313378" y="1742106"/>
                  </a:lnTo>
                  <a:lnTo>
                    <a:pt x="2305982" y="1742106"/>
                  </a:lnTo>
                  <a:lnTo>
                    <a:pt x="2305956" y="1742233"/>
                  </a:lnTo>
                  <a:lnTo>
                    <a:pt x="2305324" y="1742233"/>
                  </a:lnTo>
                  <a:lnTo>
                    <a:pt x="2304929" y="1742360"/>
                  </a:lnTo>
                  <a:lnTo>
                    <a:pt x="2295138" y="1742360"/>
                  </a:lnTo>
                  <a:lnTo>
                    <a:pt x="2294901" y="1742614"/>
                  </a:lnTo>
                  <a:lnTo>
                    <a:pt x="2263632" y="1742614"/>
                  </a:lnTo>
                  <a:lnTo>
                    <a:pt x="2263573" y="1742995"/>
                  </a:lnTo>
                  <a:close/>
                </a:path>
                <a:path w="2360295" h="1867535">
                  <a:moveTo>
                    <a:pt x="2252999" y="1741979"/>
                  </a:moveTo>
                  <a:lnTo>
                    <a:pt x="2254946" y="1741979"/>
                  </a:lnTo>
                  <a:lnTo>
                    <a:pt x="2254631" y="1741852"/>
                  </a:lnTo>
                  <a:lnTo>
                    <a:pt x="2254315" y="1741471"/>
                  </a:lnTo>
                  <a:lnTo>
                    <a:pt x="2252999" y="1741979"/>
                  </a:lnTo>
                  <a:close/>
                </a:path>
                <a:path w="2360295" h="1867535">
                  <a:moveTo>
                    <a:pt x="1619183" y="1745408"/>
                  </a:moveTo>
                  <a:lnTo>
                    <a:pt x="1651747" y="1745408"/>
                  </a:lnTo>
                  <a:lnTo>
                    <a:pt x="1651179" y="1745104"/>
                  </a:lnTo>
                  <a:lnTo>
                    <a:pt x="1651052" y="1744773"/>
                  </a:lnTo>
                  <a:lnTo>
                    <a:pt x="1651179" y="1744011"/>
                  </a:lnTo>
                  <a:lnTo>
                    <a:pt x="1651431" y="1742995"/>
                  </a:lnTo>
                  <a:lnTo>
                    <a:pt x="1666671" y="1742995"/>
                  </a:lnTo>
                  <a:lnTo>
                    <a:pt x="1665645" y="1741471"/>
                  </a:lnTo>
                  <a:lnTo>
                    <a:pt x="1664934" y="1742106"/>
                  </a:lnTo>
                  <a:lnTo>
                    <a:pt x="1657459" y="1742106"/>
                  </a:lnTo>
                  <a:lnTo>
                    <a:pt x="1657433" y="1742233"/>
                  </a:lnTo>
                  <a:lnTo>
                    <a:pt x="1656801" y="1742233"/>
                  </a:lnTo>
                  <a:lnTo>
                    <a:pt x="1656406" y="1742360"/>
                  </a:lnTo>
                  <a:lnTo>
                    <a:pt x="1646615" y="1742360"/>
                  </a:lnTo>
                  <a:lnTo>
                    <a:pt x="1646378" y="1742614"/>
                  </a:lnTo>
                  <a:lnTo>
                    <a:pt x="1615109" y="1742614"/>
                  </a:lnTo>
                  <a:lnTo>
                    <a:pt x="1615030" y="1743122"/>
                  </a:lnTo>
                  <a:lnTo>
                    <a:pt x="1614478" y="1743503"/>
                  </a:lnTo>
                  <a:lnTo>
                    <a:pt x="1613635" y="1744011"/>
                  </a:lnTo>
                  <a:lnTo>
                    <a:pt x="1613751" y="1744519"/>
                  </a:lnTo>
                  <a:lnTo>
                    <a:pt x="1614020" y="1744646"/>
                  </a:lnTo>
                  <a:lnTo>
                    <a:pt x="1620320" y="1744646"/>
                  </a:lnTo>
                  <a:lnTo>
                    <a:pt x="1619183" y="1745408"/>
                  </a:lnTo>
                  <a:close/>
                </a:path>
                <a:path w="2360295" h="1867535">
                  <a:moveTo>
                    <a:pt x="1604476" y="1741979"/>
                  </a:moveTo>
                  <a:lnTo>
                    <a:pt x="1606423" y="1741979"/>
                  </a:lnTo>
                  <a:lnTo>
                    <a:pt x="1606108" y="1741852"/>
                  </a:lnTo>
                  <a:lnTo>
                    <a:pt x="1605792" y="1741471"/>
                  </a:lnTo>
                  <a:lnTo>
                    <a:pt x="1604476" y="1741979"/>
                  </a:lnTo>
                  <a:close/>
                </a:path>
                <a:path w="2360295" h="1867535">
                  <a:moveTo>
                    <a:pt x="1520985" y="1742360"/>
                  </a:moveTo>
                  <a:lnTo>
                    <a:pt x="1522741" y="1742354"/>
                  </a:lnTo>
                  <a:lnTo>
                    <a:pt x="1523433" y="1742106"/>
                  </a:lnTo>
                  <a:lnTo>
                    <a:pt x="1523669" y="1742106"/>
                  </a:lnTo>
                  <a:lnTo>
                    <a:pt x="1523985" y="1741471"/>
                  </a:lnTo>
                  <a:lnTo>
                    <a:pt x="1521786" y="1741471"/>
                  </a:lnTo>
                  <a:lnTo>
                    <a:pt x="1522485" y="1741979"/>
                  </a:lnTo>
                  <a:lnTo>
                    <a:pt x="1520827" y="1741979"/>
                  </a:lnTo>
                  <a:lnTo>
                    <a:pt x="1520985" y="1742360"/>
                  </a:lnTo>
                  <a:close/>
                </a:path>
                <a:path w="2360295" h="1867535">
                  <a:moveTo>
                    <a:pt x="2047467" y="1742995"/>
                  </a:moveTo>
                  <a:lnTo>
                    <a:pt x="2099073" y="1742995"/>
                  </a:lnTo>
                  <a:lnTo>
                    <a:pt x="2098046" y="1741598"/>
                  </a:lnTo>
                  <a:lnTo>
                    <a:pt x="2097335" y="1742106"/>
                  </a:lnTo>
                  <a:lnTo>
                    <a:pt x="2089887" y="1742106"/>
                  </a:lnTo>
                  <a:lnTo>
                    <a:pt x="2089834" y="1742360"/>
                  </a:lnTo>
                  <a:lnTo>
                    <a:pt x="2089202" y="1742360"/>
                  </a:lnTo>
                  <a:lnTo>
                    <a:pt x="2088808" y="1742487"/>
                  </a:lnTo>
                  <a:lnTo>
                    <a:pt x="2078898" y="1742487"/>
                  </a:lnTo>
                  <a:lnTo>
                    <a:pt x="2078779" y="1742614"/>
                  </a:lnTo>
                  <a:lnTo>
                    <a:pt x="2047519" y="1742614"/>
                  </a:lnTo>
                  <a:lnTo>
                    <a:pt x="2047467" y="1742995"/>
                  </a:lnTo>
                  <a:close/>
                </a:path>
                <a:path w="2360295" h="1867535">
                  <a:moveTo>
                    <a:pt x="2036877" y="1742106"/>
                  </a:moveTo>
                  <a:lnTo>
                    <a:pt x="2038825" y="1742106"/>
                  </a:lnTo>
                  <a:lnTo>
                    <a:pt x="2038509" y="1741979"/>
                  </a:lnTo>
                  <a:lnTo>
                    <a:pt x="2038193" y="1741598"/>
                  </a:lnTo>
                  <a:lnTo>
                    <a:pt x="2036877" y="1742106"/>
                  </a:lnTo>
                  <a:close/>
                </a:path>
                <a:path w="2360295" h="1867535">
                  <a:moveTo>
                    <a:pt x="1953386" y="1742360"/>
                  </a:moveTo>
                  <a:lnTo>
                    <a:pt x="1955161" y="1742354"/>
                  </a:lnTo>
                  <a:lnTo>
                    <a:pt x="1955842" y="1742229"/>
                  </a:lnTo>
                  <a:lnTo>
                    <a:pt x="1956071" y="1742106"/>
                  </a:lnTo>
                  <a:lnTo>
                    <a:pt x="1956386" y="1741598"/>
                  </a:lnTo>
                  <a:lnTo>
                    <a:pt x="1954187" y="1741598"/>
                  </a:lnTo>
                  <a:lnTo>
                    <a:pt x="1954886" y="1742106"/>
                  </a:lnTo>
                  <a:lnTo>
                    <a:pt x="1953228" y="1742106"/>
                  </a:lnTo>
                  <a:lnTo>
                    <a:pt x="1953386" y="1742360"/>
                  </a:lnTo>
                  <a:close/>
                </a:path>
                <a:path w="2360295" h="1867535">
                  <a:moveTo>
                    <a:pt x="1831266" y="1742995"/>
                  </a:moveTo>
                  <a:lnTo>
                    <a:pt x="1882872" y="1742995"/>
                  </a:lnTo>
                  <a:lnTo>
                    <a:pt x="1881845" y="1741598"/>
                  </a:lnTo>
                  <a:lnTo>
                    <a:pt x="1881135" y="1742106"/>
                  </a:lnTo>
                  <a:lnTo>
                    <a:pt x="1873686" y="1742106"/>
                  </a:lnTo>
                  <a:lnTo>
                    <a:pt x="1873633" y="1742360"/>
                  </a:lnTo>
                  <a:lnTo>
                    <a:pt x="1873002" y="1742360"/>
                  </a:lnTo>
                  <a:lnTo>
                    <a:pt x="1872607" y="1742487"/>
                  </a:lnTo>
                  <a:lnTo>
                    <a:pt x="1862697" y="1742487"/>
                  </a:lnTo>
                  <a:lnTo>
                    <a:pt x="1862579" y="1742614"/>
                  </a:lnTo>
                  <a:lnTo>
                    <a:pt x="1831319" y="1742614"/>
                  </a:lnTo>
                  <a:lnTo>
                    <a:pt x="1831266" y="1742995"/>
                  </a:lnTo>
                  <a:close/>
                </a:path>
                <a:path w="2360295" h="1867535">
                  <a:moveTo>
                    <a:pt x="1820676" y="1742106"/>
                  </a:moveTo>
                  <a:lnTo>
                    <a:pt x="1822624" y="1742106"/>
                  </a:lnTo>
                  <a:lnTo>
                    <a:pt x="1822308" y="1741979"/>
                  </a:lnTo>
                  <a:lnTo>
                    <a:pt x="1821992" y="1741598"/>
                  </a:lnTo>
                  <a:lnTo>
                    <a:pt x="1820676" y="1742106"/>
                  </a:lnTo>
                  <a:close/>
                </a:path>
                <a:path w="2360295" h="1867535">
                  <a:moveTo>
                    <a:pt x="1737185" y="1742360"/>
                  </a:moveTo>
                  <a:lnTo>
                    <a:pt x="1738960" y="1742354"/>
                  </a:lnTo>
                  <a:lnTo>
                    <a:pt x="1739641" y="1742229"/>
                  </a:lnTo>
                  <a:lnTo>
                    <a:pt x="1739870" y="1742106"/>
                  </a:lnTo>
                  <a:lnTo>
                    <a:pt x="1740186" y="1741598"/>
                  </a:lnTo>
                  <a:lnTo>
                    <a:pt x="1737986" y="1741598"/>
                  </a:lnTo>
                  <a:lnTo>
                    <a:pt x="1738686" y="1742106"/>
                  </a:lnTo>
                  <a:lnTo>
                    <a:pt x="1737027" y="1742106"/>
                  </a:lnTo>
                  <a:lnTo>
                    <a:pt x="1737185" y="1742360"/>
                  </a:lnTo>
                  <a:close/>
                </a:path>
                <a:path w="2360295" h="1867535">
                  <a:moveTo>
                    <a:pt x="2335646" y="1742995"/>
                  </a:moveTo>
                  <a:lnTo>
                    <a:pt x="2335093" y="1741979"/>
                  </a:lnTo>
                  <a:lnTo>
                    <a:pt x="2335014" y="1741725"/>
                  </a:lnTo>
                  <a:lnTo>
                    <a:pt x="2334066" y="1741979"/>
                  </a:lnTo>
                  <a:lnTo>
                    <a:pt x="2333514" y="1742106"/>
                  </a:lnTo>
                  <a:lnTo>
                    <a:pt x="2333777" y="1742614"/>
                  </a:lnTo>
                  <a:lnTo>
                    <a:pt x="2334382" y="1742614"/>
                  </a:lnTo>
                  <a:lnTo>
                    <a:pt x="2335646" y="1742995"/>
                  </a:lnTo>
                  <a:close/>
                </a:path>
                <a:path w="2360295" h="1867535">
                  <a:moveTo>
                    <a:pt x="1520827" y="1741979"/>
                  </a:moveTo>
                  <a:lnTo>
                    <a:pt x="1522485" y="1741979"/>
                  </a:lnTo>
                  <a:lnTo>
                    <a:pt x="1520748" y="1741725"/>
                  </a:lnTo>
                  <a:lnTo>
                    <a:pt x="1520669" y="1741852"/>
                  </a:lnTo>
                  <a:lnTo>
                    <a:pt x="1520827" y="1741979"/>
                  </a:lnTo>
                  <a:close/>
                </a:path>
                <a:path w="2360295" h="1867535">
                  <a:moveTo>
                    <a:pt x="2240338" y="1742741"/>
                  </a:moveTo>
                  <a:lnTo>
                    <a:pt x="2242707" y="1742741"/>
                  </a:lnTo>
                  <a:lnTo>
                    <a:pt x="2242532" y="1742106"/>
                  </a:lnTo>
                  <a:lnTo>
                    <a:pt x="2241917" y="1742106"/>
                  </a:lnTo>
                  <a:lnTo>
                    <a:pt x="2239469" y="1741852"/>
                  </a:lnTo>
                  <a:lnTo>
                    <a:pt x="2239154" y="1741852"/>
                  </a:lnTo>
                  <a:lnTo>
                    <a:pt x="2238680" y="1742106"/>
                  </a:lnTo>
                  <a:lnTo>
                    <a:pt x="2238522" y="1742360"/>
                  </a:lnTo>
                  <a:lnTo>
                    <a:pt x="2239706" y="1742360"/>
                  </a:lnTo>
                  <a:lnTo>
                    <a:pt x="2240022" y="1742614"/>
                  </a:lnTo>
                  <a:lnTo>
                    <a:pt x="2240338" y="1742741"/>
                  </a:lnTo>
                  <a:close/>
                </a:path>
                <a:path w="2360295" h="1867535">
                  <a:moveTo>
                    <a:pt x="1953228" y="1742106"/>
                  </a:moveTo>
                  <a:lnTo>
                    <a:pt x="1954886" y="1742106"/>
                  </a:lnTo>
                  <a:lnTo>
                    <a:pt x="1953149" y="1741852"/>
                  </a:lnTo>
                  <a:lnTo>
                    <a:pt x="1953070" y="1741979"/>
                  </a:lnTo>
                  <a:lnTo>
                    <a:pt x="1953228" y="1742106"/>
                  </a:lnTo>
                  <a:close/>
                </a:path>
                <a:path w="2360295" h="1867535">
                  <a:moveTo>
                    <a:pt x="1737027" y="1742106"/>
                  </a:moveTo>
                  <a:lnTo>
                    <a:pt x="1738686" y="1742106"/>
                  </a:lnTo>
                  <a:lnTo>
                    <a:pt x="1736948" y="1741852"/>
                  </a:lnTo>
                  <a:lnTo>
                    <a:pt x="1736869" y="1741979"/>
                  </a:lnTo>
                  <a:lnTo>
                    <a:pt x="1737027" y="1742106"/>
                  </a:lnTo>
                  <a:close/>
                </a:path>
                <a:path w="2360295" h="1867535">
                  <a:moveTo>
                    <a:pt x="1591815" y="1742741"/>
                  </a:moveTo>
                  <a:lnTo>
                    <a:pt x="1594184" y="1742741"/>
                  </a:lnTo>
                  <a:lnTo>
                    <a:pt x="1594009" y="1742106"/>
                  </a:lnTo>
                  <a:lnTo>
                    <a:pt x="1593394" y="1742106"/>
                  </a:lnTo>
                  <a:lnTo>
                    <a:pt x="1590947" y="1741852"/>
                  </a:lnTo>
                  <a:lnTo>
                    <a:pt x="1590631" y="1741852"/>
                  </a:lnTo>
                  <a:lnTo>
                    <a:pt x="1590157" y="1742106"/>
                  </a:lnTo>
                  <a:lnTo>
                    <a:pt x="1589999" y="1742360"/>
                  </a:lnTo>
                  <a:lnTo>
                    <a:pt x="1591184" y="1742360"/>
                  </a:lnTo>
                  <a:lnTo>
                    <a:pt x="1591499" y="1742614"/>
                  </a:lnTo>
                  <a:lnTo>
                    <a:pt x="1591815" y="1742741"/>
                  </a:lnTo>
                  <a:close/>
                </a:path>
                <a:path w="2360295" h="1867535">
                  <a:moveTo>
                    <a:pt x="1505650" y="1743947"/>
                  </a:moveTo>
                  <a:lnTo>
                    <a:pt x="1505515" y="1742229"/>
                  </a:lnTo>
                  <a:lnTo>
                    <a:pt x="1505903" y="1741979"/>
                  </a:lnTo>
                  <a:lnTo>
                    <a:pt x="1506140" y="1741979"/>
                  </a:lnTo>
                  <a:lnTo>
                    <a:pt x="1506140" y="1741852"/>
                  </a:lnTo>
                  <a:lnTo>
                    <a:pt x="1504834" y="1741852"/>
                  </a:lnTo>
                  <a:lnTo>
                    <a:pt x="1504877" y="1742360"/>
                  </a:lnTo>
                  <a:lnTo>
                    <a:pt x="1498984" y="1742360"/>
                  </a:lnTo>
                  <a:lnTo>
                    <a:pt x="1499101" y="1743630"/>
                  </a:lnTo>
                  <a:lnTo>
                    <a:pt x="1505113" y="1743630"/>
                  </a:lnTo>
                  <a:lnTo>
                    <a:pt x="1505650" y="1743947"/>
                  </a:lnTo>
                  <a:close/>
                </a:path>
                <a:path w="2360295" h="1867535">
                  <a:moveTo>
                    <a:pt x="2352149" y="1744773"/>
                  </a:moveTo>
                  <a:lnTo>
                    <a:pt x="2353781" y="1743757"/>
                  </a:lnTo>
                  <a:lnTo>
                    <a:pt x="2353847" y="1743503"/>
                  </a:lnTo>
                  <a:lnTo>
                    <a:pt x="2353491" y="1743122"/>
                  </a:lnTo>
                  <a:lnTo>
                    <a:pt x="2353017" y="1742487"/>
                  </a:lnTo>
                  <a:lnTo>
                    <a:pt x="2352544" y="1741979"/>
                  </a:lnTo>
                  <a:lnTo>
                    <a:pt x="2350917" y="1743757"/>
                  </a:lnTo>
                  <a:lnTo>
                    <a:pt x="2351001" y="1743947"/>
                  </a:lnTo>
                  <a:lnTo>
                    <a:pt x="2351201" y="1744011"/>
                  </a:lnTo>
                  <a:lnTo>
                    <a:pt x="2351596" y="1744392"/>
                  </a:lnTo>
                  <a:lnTo>
                    <a:pt x="2352149" y="1744773"/>
                  </a:lnTo>
                  <a:close/>
                </a:path>
                <a:path w="2360295" h="1867535">
                  <a:moveTo>
                    <a:pt x="2199514" y="1744011"/>
                  </a:moveTo>
                  <a:lnTo>
                    <a:pt x="2201251" y="1744011"/>
                  </a:lnTo>
                  <a:lnTo>
                    <a:pt x="2200540" y="1741979"/>
                  </a:lnTo>
                  <a:lnTo>
                    <a:pt x="2198833" y="1742229"/>
                  </a:lnTo>
                  <a:lnTo>
                    <a:pt x="2199869" y="1743376"/>
                  </a:lnTo>
                  <a:lnTo>
                    <a:pt x="2199751" y="1743757"/>
                  </a:lnTo>
                  <a:lnTo>
                    <a:pt x="2199514" y="1744011"/>
                  </a:lnTo>
                  <a:close/>
                </a:path>
                <a:path w="2360295" h="1867535">
                  <a:moveTo>
                    <a:pt x="2211460" y="1747283"/>
                  </a:moveTo>
                  <a:lnTo>
                    <a:pt x="2212833" y="1745443"/>
                  </a:lnTo>
                  <a:lnTo>
                    <a:pt x="2214438" y="1744773"/>
                  </a:lnTo>
                  <a:lnTo>
                    <a:pt x="2214596" y="1744646"/>
                  </a:lnTo>
                  <a:lnTo>
                    <a:pt x="2199119" y="1744646"/>
                  </a:lnTo>
                  <a:lnTo>
                    <a:pt x="2198803" y="1741979"/>
                  </a:lnTo>
                  <a:lnTo>
                    <a:pt x="2195329" y="1742614"/>
                  </a:lnTo>
                  <a:lnTo>
                    <a:pt x="2174246" y="1742614"/>
                  </a:lnTo>
                  <a:lnTo>
                    <a:pt x="2175588" y="1743122"/>
                  </a:lnTo>
                  <a:lnTo>
                    <a:pt x="2179300" y="1743122"/>
                  </a:lnTo>
                  <a:lnTo>
                    <a:pt x="2179615" y="1744773"/>
                  </a:lnTo>
                  <a:lnTo>
                    <a:pt x="2179167" y="1744773"/>
                  </a:lnTo>
                  <a:lnTo>
                    <a:pt x="2179536" y="1744900"/>
                  </a:lnTo>
                  <a:lnTo>
                    <a:pt x="2180325" y="1744900"/>
                  </a:lnTo>
                  <a:lnTo>
                    <a:pt x="2179773" y="1745535"/>
                  </a:lnTo>
                  <a:lnTo>
                    <a:pt x="2179299" y="1745916"/>
                  </a:lnTo>
                  <a:lnTo>
                    <a:pt x="2209384" y="1745916"/>
                  </a:lnTo>
                  <a:lnTo>
                    <a:pt x="2211343" y="1747249"/>
                  </a:lnTo>
                  <a:close/>
                </a:path>
                <a:path w="2360295" h="1867535">
                  <a:moveTo>
                    <a:pt x="2154170" y="1744073"/>
                  </a:moveTo>
                  <a:lnTo>
                    <a:pt x="2154042" y="1742354"/>
                  </a:lnTo>
                  <a:lnTo>
                    <a:pt x="2154426" y="1742106"/>
                  </a:lnTo>
                  <a:lnTo>
                    <a:pt x="2154663" y="1742106"/>
                  </a:lnTo>
                  <a:lnTo>
                    <a:pt x="2154663" y="1741979"/>
                  </a:lnTo>
                  <a:lnTo>
                    <a:pt x="2153593" y="1741979"/>
                  </a:lnTo>
                  <a:lnTo>
                    <a:pt x="2153636" y="1742487"/>
                  </a:lnTo>
                  <a:lnTo>
                    <a:pt x="2147743" y="1742487"/>
                  </a:lnTo>
                  <a:lnTo>
                    <a:pt x="2147860" y="1743757"/>
                  </a:lnTo>
                  <a:lnTo>
                    <a:pt x="2153636" y="1743757"/>
                  </a:lnTo>
                  <a:lnTo>
                    <a:pt x="2154170" y="1744073"/>
                  </a:lnTo>
                  <a:close/>
                </a:path>
                <a:path w="2360295" h="1867535">
                  <a:moveTo>
                    <a:pt x="2023900" y="1742741"/>
                  </a:moveTo>
                  <a:lnTo>
                    <a:pt x="2026585" y="1742741"/>
                  </a:lnTo>
                  <a:lnTo>
                    <a:pt x="2026437" y="1742233"/>
                  </a:lnTo>
                  <a:lnTo>
                    <a:pt x="2025775" y="1742229"/>
                  </a:lnTo>
                  <a:lnTo>
                    <a:pt x="2024611" y="1741979"/>
                  </a:lnTo>
                  <a:lnTo>
                    <a:pt x="2023032" y="1741979"/>
                  </a:lnTo>
                  <a:lnTo>
                    <a:pt x="2022558" y="1742106"/>
                  </a:lnTo>
                  <a:lnTo>
                    <a:pt x="2022400" y="1742360"/>
                  </a:lnTo>
                  <a:lnTo>
                    <a:pt x="2023585" y="1742360"/>
                  </a:lnTo>
                  <a:lnTo>
                    <a:pt x="2023900" y="1742741"/>
                  </a:lnTo>
                  <a:close/>
                </a:path>
                <a:path w="2360295" h="1867535">
                  <a:moveTo>
                    <a:pt x="1983297" y="1744138"/>
                  </a:moveTo>
                  <a:lnTo>
                    <a:pt x="1985129" y="1744138"/>
                  </a:lnTo>
                  <a:lnTo>
                    <a:pt x="1984418" y="1741979"/>
                  </a:lnTo>
                  <a:lnTo>
                    <a:pt x="1982712" y="1742354"/>
                  </a:lnTo>
                  <a:lnTo>
                    <a:pt x="1982800" y="1742487"/>
                  </a:lnTo>
                  <a:lnTo>
                    <a:pt x="1983866" y="1743630"/>
                  </a:lnTo>
                  <a:lnTo>
                    <a:pt x="1983297" y="1744138"/>
                  </a:lnTo>
                  <a:close/>
                </a:path>
                <a:path w="2360295" h="1867535">
                  <a:moveTo>
                    <a:pt x="1937970" y="1744073"/>
                  </a:moveTo>
                  <a:lnTo>
                    <a:pt x="1937841" y="1742354"/>
                  </a:lnTo>
                  <a:lnTo>
                    <a:pt x="1938225" y="1742106"/>
                  </a:lnTo>
                  <a:lnTo>
                    <a:pt x="1938462" y="1742106"/>
                  </a:lnTo>
                  <a:lnTo>
                    <a:pt x="1938462" y="1741979"/>
                  </a:lnTo>
                  <a:lnTo>
                    <a:pt x="1937392" y="1741979"/>
                  </a:lnTo>
                  <a:lnTo>
                    <a:pt x="1937435" y="1742487"/>
                  </a:lnTo>
                  <a:lnTo>
                    <a:pt x="1931542" y="1742487"/>
                  </a:lnTo>
                  <a:lnTo>
                    <a:pt x="1931659" y="1743757"/>
                  </a:lnTo>
                  <a:lnTo>
                    <a:pt x="1937436" y="1743757"/>
                  </a:lnTo>
                  <a:lnTo>
                    <a:pt x="1937970" y="1744073"/>
                  </a:lnTo>
                  <a:close/>
                </a:path>
                <a:path w="2360295" h="1867535">
                  <a:moveTo>
                    <a:pt x="1807700" y="1742741"/>
                  </a:moveTo>
                  <a:lnTo>
                    <a:pt x="1810384" y="1742741"/>
                  </a:lnTo>
                  <a:lnTo>
                    <a:pt x="1810236" y="1742233"/>
                  </a:lnTo>
                  <a:lnTo>
                    <a:pt x="1809575" y="1742229"/>
                  </a:lnTo>
                  <a:lnTo>
                    <a:pt x="1808410" y="1741979"/>
                  </a:lnTo>
                  <a:lnTo>
                    <a:pt x="1806831" y="1741979"/>
                  </a:lnTo>
                  <a:lnTo>
                    <a:pt x="1806357" y="1742106"/>
                  </a:lnTo>
                  <a:lnTo>
                    <a:pt x="1806199" y="1742360"/>
                  </a:lnTo>
                  <a:lnTo>
                    <a:pt x="1807384" y="1742360"/>
                  </a:lnTo>
                  <a:lnTo>
                    <a:pt x="1807700" y="1742741"/>
                  </a:lnTo>
                  <a:close/>
                </a:path>
                <a:path w="2360295" h="1867535">
                  <a:moveTo>
                    <a:pt x="1767096" y="1744138"/>
                  </a:moveTo>
                  <a:lnTo>
                    <a:pt x="1768928" y="1744138"/>
                  </a:lnTo>
                  <a:lnTo>
                    <a:pt x="1768218" y="1741979"/>
                  </a:lnTo>
                  <a:lnTo>
                    <a:pt x="1766512" y="1742354"/>
                  </a:lnTo>
                  <a:lnTo>
                    <a:pt x="1766599" y="1742487"/>
                  </a:lnTo>
                  <a:lnTo>
                    <a:pt x="1767665" y="1743630"/>
                  </a:lnTo>
                  <a:lnTo>
                    <a:pt x="1767096" y="1744138"/>
                  </a:lnTo>
                  <a:close/>
                </a:path>
                <a:path w="2360295" h="1867535">
                  <a:moveTo>
                    <a:pt x="1721690" y="1744073"/>
                  </a:moveTo>
                  <a:lnTo>
                    <a:pt x="1721561" y="1742354"/>
                  </a:lnTo>
                  <a:lnTo>
                    <a:pt x="1721946" y="1742106"/>
                  </a:lnTo>
                  <a:lnTo>
                    <a:pt x="1722182" y="1742106"/>
                  </a:lnTo>
                  <a:lnTo>
                    <a:pt x="1722182" y="1741979"/>
                  </a:lnTo>
                  <a:lnTo>
                    <a:pt x="1721113" y="1741979"/>
                  </a:lnTo>
                  <a:lnTo>
                    <a:pt x="1721156" y="1742487"/>
                  </a:lnTo>
                  <a:lnTo>
                    <a:pt x="1715263" y="1742487"/>
                  </a:lnTo>
                  <a:lnTo>
                    <a:pt x="1715380" y="1743757"/>
                  </a:lnTo>
                  <a:lnTo>
                    <a:pt x="1721156" y="1743757"/>
                  </a:lnTo>
                  <a:lnTo>
                    <a:pt x="1721690" y="1744073"/>
                  </a:lnTo>
                  <a:close/>
                </a:path>
                <a:path w="2360295" h="1867535">
                  <a:moveTo>
                    <a:pt x="1550991" y="1744011"/>
                  </a:moveTo>
                  <a:lnTo>
                    <a:pt x="1552728" y="1744011"/>
                  </a:lnTo>
                  <a:lnTo>
                    <a:pt x="1552017" y="1741979"/>
                  </a:lnTo>
                  <a:lnTo>
                    <a:pt x="1550310" y="1742229"/>
                  </a:lnTo>
                  <a:lnTo>
                    <a:pt x="1551346" y="1743376"/>
                  </a:lnTo>
                  <a:lnTo>
                    <a:pt x="1551228" y="1743757"/>
                  </a:lnTo>
                  <a:lnTo>
                    <a:pt x="1550991" y="1744011"/>
                  </a:lnTo>
                  <a:close/>
                </a:path>
                <a:path w="2360295" h="1867535">
                  <a:moveTo>
                    <a:pt x="1530039" y="1744646"/>
                  </a:moveTo>
                  <a:lnTo>
                    <a:pt x="1550596" y="1744646"/>
                  </a:lnTo>
                  <a:lnTo>
                    <a:pt x="1550280" y="1741979"/>
                  </a:lnTo>
                  <a:lnTo>
                    <a:pt x="1546806" y="1742614"/>
                  </a:lnTo>
                  <a:lnTo>
                    <a:pt x="1530618" y="1742614"/>
                  </a:lnTo>
                  <a:lnTo>
                    <a:pt x="1530934" y="1744265"/>
                  </a:lnTo>
                  <a:lnTo>
                    <a:pt x="1528723" y="1744265"/>
                  </a:lnTo>
                  <a:lnTo>
                    <a:pt x="1528700" y="1744519"/>
                  </a:lnTo>
                  <a:lnTo>
                    <a:pt x="1529670" y="1744519"/>
                  </a:lnTo>
                  <a:lnTo>
                    <a:pt x="1530039" y="1744646"/>
                  </a:lnTo>
                  <a:close/>
                </a:path>
                <a:path w="2360295" h="1867535">
                  <a:moveTo>
                    <a:pt x="2301376" y="1745916"/>
                  </a:moveTo>
                  <a:lnTo>
                    <a:pt x="2319143" y="1745916"/>
                  </a:lnTo>
                  <a:lnTo>
                    <a:pt x="2319038" y="1745789"/>
                  </a:lnTo>
                  <a:lnTo>
                    <a:pt x="2318922" y="1745281"/>
                  </a:lnTo>
                  <a:lnTo>
                    <a:pt x="2319017" y="1745027"/>
                  </a:lnTo>
                  <a:lnTo>
                    <a:pt x="2319220" y="1744650"/>
                  </a:lnTo>
                  <a:lnTo>
                    <a:pt x="2319301" y="1743122"/>
                  </a:lnTo>
                  <a:lnTo>
                    <a:pt x="2319064" y="1742741"/>
                  </a:lnTo>
                  <a:lnTo>
                    <a:pt x="2318946" y="1742487"/>
                  </a:lnTo>
                  <a:lnTo>
                    <a:pt x="2318827" y="1742106"/>
                  </a:lnTo>
                  <a:lnTo>
                    <a:pt x="2318037" y="1743757"/>
                  </a:lnTo>
                  <a:lnTo>
                    <a:pt x="2300587" y="1743757"/>
                  </a:lnTo>
                  <a:lnTo>
                    <a:pt x="2300484" y="1744191"/>
                  </a:lnTo>
                  <a:lnTo>
                    <a:pt x="2300113" y="1745027"/>
                  </a:lnTo>
                  <a:lnTo>
                    <a:pt x="2299955" y="1745281"/>
                  </a:lnTo>
                  <a:lnTo>
                    <a:pt x="2300508" y="1745408"/>
                  </a:lnTo>
                  <a:lnTo>
                    <a:pt x="2300745" y="1745408"/>
                  </a:lnTo>
                  <a:lnTo>
                    <a:pt x="2302798" y="1745662"/>
                  </a:lnTo>
                  <a:lnTo>
                    <a:pt x="2301376" y="1745916"/>
                  </a:lnTo>
                  <a:close/>
                </a:path>
                <a:path w="2360295" h="1867535">
                  <a:moveTo>
                    <a:pt x="2236706" y="1743884"/>
                  </a:moveTo>
                  <a:lnTo>
                    <a:pt x="2236811" y="1743757"/>
                  </a:lnTo>
                  <a:lnTo>
                    <a:pt x="2236936" y="1743122"/>
                  </a:lnTo>
                  <a:lnTo>
                    <a:pt x="2236706" y="1742106"/>
                  </a:lnTo>
                  <a:lnTo>
                    <a:pt x="2235363" y="1742106"/>
                  </a:lnTo>
                  <a:lnTo>
                    <a:pt x="2234969" y="1743249"/>
                  </a:lnTo>
                  <a:lnTo>
                    <a:pt x="2236627" y="1743376"/>
                  </a:lnTo>
                  <a:lnTo>
                    <a:pt x="2236706" y="1743884"/>
                  </a:lnTo>
                  <a:close/>
                </a:path>
                <a:path w="2360295" h="1867535">
                  <a:moveTo>
                    <a:pt x="2169666" y="1742868"/>
                  </a:moveTo>
                  <a:lnTo>
                    <a:pt x="2171403" y="1742868"/>
                  </a:lnTo>
                  <a:lnTo>
                    <a:pt x="2172114" y="1742741"/>
                  </a:lnTo>
                  <a:lnTo>
                    <a:pt x="2172351" y="1742614"/>
                  </a:lnTo>
                  <a:lnTo>
                    <a:pt x="2172667" y="1742106"/>
                  </a:lnTo>
                  <a:lnTo>
                    <a:pt x="2170514" y="1742106"/>
                  </a:lnTo>
                  <a:lnTo>
                    <a:pt x="2171166" y="1742614"/>
                  </a:lnTo>
                  <a:lnTo>
                    <a:pt x="2169508" y="1742614"/>
                  </a:lnTo>
                  <a:lnTo>
                    <a:pt x="2169666" y="1742868"/>
                  </a:lnTo>
                  <a:close/>
                </a:path>
                <a:path w="2360295" h="1867535">
                  <a:moveTo>
                    <a:pt x="1962519" y="1744646"/>
                  </a:moveTo>
                  <a:lnTo>
                    <a:pt x="1982997" y="1744646"/>
                  </a:lnTo>
                  <a:lnTo>
                    <a:pt x="1982681" y="1742106"/>
                  </a:lnTo>
                  <a:lnTo>
                    <a:pt x="1979207" y="1742741"/>
                  </a:lnTo>
                  <a:lnTo>
                    <a:pt x="1963044" y="1742741"/>
                  </a:lnTo>
                  <a:lnTo>
                    <a:pt x="1963335" y="1744265"/>
                  </a:lnTo>
                  <a:lnTo>
                    <a:pt x="1961256" y="1744265"/>
                  </a:lnTo>
                  <a:lnTo>
                    <a:pt x="1961113" y="1744519"/>
                  </a:lnTo>
                  <a:lnTo>
                    <a:pt x="1962151" y="1744519"/>
                  </a:lnTo>
                  <a:lnTo>
                    <a:pt x="1962519" y="1744646"/>
                  </a:lnTo>
                  <a:close/>
                </a:path>
                <a:path w="2360295" h="1867535">
                  <a:moveTo>
                    <a:pt x="1746319" y="1744646"/>
                  </a:moveTo>
                  <a:lnTo>
                    <a:pt x="1766796" y="1744646"/>
                  </a:lnTo>
                  <a:lnTo>
                    <a:pt x="1766481" y="1742106"/>
                  </a:lnTo>
                  <a:lnTo>
                    <a:pt x="1763006" y="1742741"/>
                  </a:lnTo>
                  <a:lnTo>
                    <a:pt x="1746843" y="1742741"/>
                  </a:lnTo>
                  <a:lnTo>
                    <a:pt x="1747134" y="1744265"/>
                  </a:lnTo>
                  <a:lnTo>
                    <a:pt x="1745055" y="1744265"/>
                  </a:lnTo>
                  <a:lnTo>
                    <a:pt x="1744912" y="1744519"/>
                  </a:lnTo>
                  <a:lnTo>
                    <a:pt x="1745950" y="1744519"/>
                  </a:lnTo>
                  <a:lnTo>
                    <a:pt x="1746319" y="1744646"/>
                  </a:lnTo>
                  <a:close/>
                </a:path>
                <a:path w="2360295" h="1867535">
                  <a:moveTo>
                    <a:pt x="1588183" y="1743884"/>
                  </a:moveTo>
                  <a:lnTo>
                    <a:pt x="1588288" y="1743757"/>
                  </a:lnTo>
                  <a:lnTo>
                    <a:pt x="1588413" y="1743122"/>
                  </a:lnTo>
                  <a:lnTo>
                    <a:pt x="1588183" y="1742106"/>
                  </a:lnTo>
                  <a:lnTo>
                    <a:pt x="1586841" y="1742106"/>
                  </a:lnTo>
                  <a:lnTo>
                    <a:pt x="1586446" y="1743249"/>
                  </a:lnTo>
                  <a:lnTo>
                    <a:pt x="1588104" y="1743376"/>
                  </a:lnTo>
                  <a:lnTo>
                    <a:pt x="1588183" y="1743884"/>
                  </a:lnTo>
                  <a:close/>
                </a:path>
                <a:path w="2360295" h="1867535">
                  <a:moveTo>
                    <a:pt x="2020584" y="1744011"/>
                  </a:moveTo>
                  <a:lnTo>
                    <a:pt x="2020689" y="1743884"/>
                  </a:lnTo>
                  <a:lnTo>
                    <a:pt x="2020814" y="1743249"/>
                  </a:lnTo>
                  <a:lnTo>
                    <a:pt x="2020584" y="1742233"/>
                  </a:lnTo>
                  <a:lnTo>
                    <a:pt x="2019242" y="1742233"/>
                  </a:lnTo>
                  <a:lnTo>
                    <a:pt x="2018847" y="1743249"/>
                  </a:lnTo>
                  <a:lnTo>
                    <a:pt x="2020505" y="1743376"/>
                  </a:lnTo>
                  <a:lnTo>
                    <a:pt x="2020584" y="1744011"/>
                  </a:lnTo>
                  <a:close/>
                </a:path>
                <a:path w="2360295" h="1867535">
                  <a:moveTo>
                    <a:pt x="1804383" y="1744011"/>
                  </a:moveTo>
                  <a:lnTo>
                    <a:pt x="1804489" y="1743884"/>
                  </a:lnTo>
                  <a:lnTo>
                    <a:pt x="1804613" y="1743249"/>
                  </a:lnTo>
                  <a:lnTo>
                    <a:pt x="1804383" y="1742233"/>
                  </a:lnTo>
                  <a:lnTo>
                    <a:pt x="1803041" y="1742233"/>
                  </a:lnTo>
                  <a:lnTo>
                    <a:pt x="1802646" y="1743249"/>
                  </a:lnTo>
                  <a:lnTo>
                    <a:pt x="1804304" y="1743376"/>
                  </a:lnTo>
                  <a:lnTo>
                    <a:pt x="1804383" y="1744011"/>
                  </a:lnTo>
                  <a:close/>
                </a:path>
                <a:path w="2360295" h="1867535">
                  <a:moveTo>
                    <a:pt x="2226802" y="1745789"/>
                  </a:moveTo>
                  <a:lnTo>
                    <a:pt x="2249182" y="1745789"/>
                  </a:lnTo>
                  <a:lnTo>
                    <a:pt x="2248353" y="1744900"/>
                  </a:lnTo>
                  <a:lnTo>
                    <a:pt x="2248234" y="1743249"/>
                  </a:lnTo>
                  <a:lnTo>
                    <a:pt x="2247524" y="1742614"/>
                  </a:lnTo>
                  <a:lnTo>
                    <a:pt x="2246813" y="1742360"/>
                  </a:lnTo>
                  <a:lnTo>
                    <a:pt x="2246418" y="1742614"/>
                  </a:lnTo>
                  <a:lnTo>
                    <a:pt x="2246102" y="1742741"/>
                  </a:lnTo>
                  <a:lnTo>
                    <a:pt x="2240338" y="1742741"/>
                  </a:lnTo>
                  <a:lnTo>
                    <a:pt x="2240496" y="1742995"/>
                  </a:lnTo>
                  <a:lnTo>
                    <a:pt x="2240397" y="1743503"/>
                  </a:lnTo>
                  <a:lnTo>
                    <a:pt x="2240338" y="1743630"/>
                  </a:lnTo>
                  <a:lnTo>
                    <a:pt x="2236706" y="1743884"/>
                  </a:lnTo>
                  <a:lnTo>
                    <a:pt x="2236706" y="1744011"/>
                  </a:lnTo>
                  <a:lnTo>
                    <a:pt x="2234277" y="1744011"/>
                  </a:lnTo>
                  <a:lnTo>
                    <a:pt x="2234495" y="1744646"/>
                  </a:lnTo>
                  <a:lnTo>
                    <a:pt x="2233809" y="1744646"/>
                  </a:lnTo>
                  <a:lnTo>
                    <a:pt x="2233468" y="1745662"/>
                  </a:lnTo>
                  <a:lnTo>
                    <a:pt x="2226768" y="1745662"/>
                  </a:lnTo>
                  <a:lnTo>
                    <a:pt x="2226802" y="1745789"/>
                  </a:lnTo>
                  <a:close/>
                </a:path>
                <a:path w="2360295" h="1867535">
                  <a:moveTo>
                    <a:pt x="2240180" y="1743376"/>
                  </a:moveTo>
                  <a:lnTo>
                    <a:pt x="2239549" y="1742487"/>
                  </a:lnTo>
                  <a:lnTo>
                    <a:pt x="2239706" y="1742360"/>
                  </a:lnTo>
                  <a:lnTo>
                    <a:pt x="2238522" y="1742360"/>
                  </a:lnTo>
                  <a:lnTo>
                    <a:pt x="2238601" y="1742741"/>
                  </a:lnTo>
                  <a:lnTo>
                    <a:pt x="2238759" y="1742995"/>
                  </a:lnTo>
                  <a:lnTo>
                    <a:pt x="2239075" y="1742995"/>
                  </a:lnTo>
                  <a:lnTo>
                    <a:pt x="2240180" y="1743376"/>
                  </a:lnTo>
                  <a:close/>
                </a:path>
                <a:path w="2360295" h="1867535">
                  <a:moveTo>
                    <a:pt x="2169508" y="1742614"/>
                  </a:moveTo>
                  <a:lnTo>
                    <a:pt x="2171166" y="1742614"/>
                  </a:lnTo>
                  <a:lnTo>
                    <a:pt x="2169429" y="1742360"/>
                  </a:lnTo>
                  <a:lnTo>
                    <a:pt x="2169271" y="1742360"/>
                  </a:lnTo>
                  <a:lnTo>
                    <a:pt x="2169508" y="1742614"/>
                  </a:lnTo>
                  <a:close/>
                </a:path>
                <a:path w="2360295" h="1867535">
                  <a:moveTo>
                    <a:pt x="2024058" y="1743503"/>
                  </a:moveTo>
                  <a:lnTo>
                    <a:pt x="2023427" y="1742614"/>
                  </a:lnTo>
                  <a:lnTo>
                    <a:pt x="2023585" y="1742360"/>
                  </a:lnTo>
                  <a:lnTo>
                    <a:pt x="2022400" y="1742360"/>
                  </a:lnTo>
                  <a:lnTo>
                    <a:pt x="2022427" y="1742741"/>
                  </a:lnTo>
                  <a:lnTo>
                    <a:pt x="2022637" y="1742995"/>
                  </a:lnTo>
                  <a:lnTo>
                    <a:pt x="2022953" y="1742995"/>
                  </a:lnTo>
                  <a:lnTo>
                    <a:pt x="2024058" y="1743503"/>
                  </a:lnTo>
                  <a:close/>
                </a:path>
                <a:path w="2360295" h="1867535">
                  <a:moveTo>
                    <a:pt x="1807858" y="1743503"/>
                  </a:moveTo>
                  <a:lnTo>
                    <a:pt x="1807226" y="1742614"/>
                  </a:lnTo>
                  <a:lnTo>
                    <a:pt x="1807384" y="1742360"/>
                  </a:lnTo>
                  <a:lnTo>
                    <a:pt x="1806199" y="1742360"/>
                  </a:lnTo>
                  <a:lnTo>
                    <a:pt x="1806226" y="1742741"/>
                  </a:lnTo>
                  <a:lnTo>
                    <a:pt x="1806436" y="1742995"/>
                  </a:lnTo>
                  <a:lnTo>
                    <a:pt x="1806752" y="1742995"/>
                  </a:lnTo>
                  <a:lnTo>
                    <a:pt x="1807858" y="1743503"/>
                  </a:lnTo>
                  <a:close/>
                </a:path>
                <a:path w="2360295" h="1867535">
                  <a:moveTo>
                    <a:pt x="1578279" y="1745789"/>
                  </a:moveTo>
                  <a:lnTo>
                    <a:pt x="1600659" y="1745789"/>
                  </a:lnTo>
                  <a:lnTo>
                    <a:pt x="1599830" y="1744900"/>
                  </a:lnTo>
                  <a:lnTo>
                    <a:pt x="1599711" y="1743249"/>
                  </a:lnTo>
                  <a:lnTo>
                    <a:pt x="1599001" y="1742614"/>
                  </a:lnTo>
                  <a:lnTo>
                    <a:pt x="1598290" y="1742360"/>
                  </a:lnTo>
                  <a:lnTo>
                    <a:pt x="1597895" y="1742614"/>
                  </a:lnTo>
                  <a:lnTo>
                    <a:pt x="1597580" y="1742741"/>
                  </a:lnTo>
                  <a:lnTo>
                    <a:pt x="1591815" y="1742741"/>
                  </a:lnTo>
                  <a:lnTo>
                    <a:pt x="1591973" y="1742995"/>
                  </a:lnTo>
                  <a:lnTo>
                    <a:pt x="1591874" y="1743503"/>
                  </a:lnTo>
                  <a:lnTo>
                    <a:pt x="1591815" y="1743630"/>
                  </a:lnTo>
                  <a:lnTo>
                    <a:pt x="1588183" y="1743884"/>
                  </a:lnTo>
                  <a:lnTo>
                    <a:pt x="1588183" y="1744011"/>
                  </a:lnTo>
                  <a:lnTo>
                    <a:pt x="1585754" y="1744011"/>
                  </a:lnTo>
                  <a:lnTo>
                    <a:pt x="1585972" y="1744646"/>
                  </a:lnTo>
                  <a:lnTo>
                    <a:pt x="1585286" y="1744646"/>
                  </a:lnTo>
                  <a:lnTo>
                    <a:pt x="1584945" y="1745662"/>
                  </a:lnTo>
                  <a:lnTo>
                    <a:pt x="1578245" y="1745662"/>
                  </a:lnTo>
                  <a:lnTo>
                    <a:pt x="1578279" y="1745789"/>
                  </a:lnTo>
                  <a:close/>
                </a:path>
                <a:path w="2360295" h="1867535">
                  <a:moveTo>
                    <a:pt x="1591657" y="1743376"/>
                  </a:moveTo>
                  <a:lnTo>
                    <a:pt x="1591026" y="1742487"/>
                  </a:lnTo>
                  <a:lnTo>
                    <a:pt x="1591184" y="1742360"/>
                  </a:lnTo>
                  <a:lnTo>
                    <a:pt x="1589999" y="1742360"/>
                  </a:lnTo>
                  <a:lnTo>
                    <a:pt x="1590078" y="1742741"/>
                  </a:lnTo>
                  <a:lnTo>
                    <a:pt x="1590236" y="1742995"/>
                  </a:lnTo>
                  <a:lnTo>
                    <a:pt x="1590552" y="1742995"/>
                  </a:lnTo>
                  <a:lnTo>
                    <a:pt x="1591657" y="1743376"/>
                  </a:lnTo>
                  <a:close/>
                </a:path>
                <a:path w="2360295" h="1867535">
                  <a:moveTo>
                    <a:pt x="2010680" y="1745916"/>
                  </a:moveTo>
                  <a:lnTo>
                    <a:pt x="2033060" y="1745916"/>
                  </a:lnTo>
                  <a:lnTo>
                    <a:pt x="2032113" y="1744900"/>
                  </a:lnTo>
                  <a:lnTo>
                    <a:pt x="2032053" y="1743323"/>
                  </a:lnTo>
                  <a:lnTo>
                    <a:pt x="2031402" y="1742741"/>
                  </a:lnTo>
                  <a:lnTo>
                    <a:pt x="2030691" y="1742487"/>
                  </a:lnTo>
                  <a:lnTo>
                    <a:pt x="2030296" y="1742614"/>
                  </a:lnTo>
                  <a:lnTo>
                    <a:pt x="2029981" y="1742741"/>
                  </a:lnTo>
                  <a:lnTo>
                    <a:pt x="2023900" y="1742741"/>
                  </a:lnTo>
                  <a:lnTo>
                    <a:pt x="2024216" y="1742868"/>
                  </a:lnTo>
                  <a:lnTo>
                    <a:pt x="2024374" y="1743122"/>
                  </a:lnTo>
                  <a:lnTo>
                    <a:pt x="2024276" y="1743630"/>
                  </a:lnTo>
                  <a:lnTo>
                    <a:pt x="2024216" y="1743757"/>
                  </a:lnTo>
                  <a:lnTo>
                    <a:pt x="2020584" y="1744011"/>
                  </a:lnTo>
                  <a:lnTo>
                    <a:pt x="2018176" y="1744011"/>
                  </a:lnTo>
                  <a:lnTo>
                    <a:pt x="2018298" y="1744546"/>
                  </a:lnTo>
                  <a:lnTo>
                    <a:pt x="2018373" y="1744773"/>
                  </a:lnTo>
                  <a:lnTo>
                    <a:pt x="2017687" y="1744773"/>
                  </a:lnTo>
                  <a:lnTo>
                    <a:pt x="2017347" y="1745789"/>
                  </a:lnTo>
                  <a:lnTo>
                    <a:pt x="2010646" y="1745789"/>
                  </a:lnTo>
                  <a:lnTo>
                    <a:pt x="2010680" y="1745916"/>
                  </a:lnTo>
                  <a:close/>
                </a:path>
                <a:path w="2360295" h="1867535">
                  <a:moveTo>
                    <a:pt x="1794479" y="1745916"/>
                  </a:moveTo>
                  <a:lnTo>
                    <a:pt x="1816859" y="1745916"/>
                  </a:lnTo>
                  <a:lnTo>
                    <a:pt x="1815912" y="1744900"/>
                  </a:lnTo>
                  <a:lnTo>
                    <a:pt x="1815852" y="1743323"/>
                  </a:lnTo>
                  <a:lnTo>
                    <a:pt x="1815201" y="1742741"/>
                  </a:lnTo>
                  <a:lnTo>
                    <a:pt x="1814491" y="1742487"/>
                  </a:lnTo>
                  <a:lnTo>
                    <a:pt x="1814096" y="1742614"/>
                  </a:lnTo>
                  <a:lnTo>
                    <a:pt x="1813780" y="1742741"/>
                  </a:lnTo>
                  <a:lnTo>
                    <a:pt x="1807700" y="1742741"/>
                  </a:lnTo>
                  <a:lnTo>
                    <a:pt x="1808016" y="1742868"/>
                  </a:lnTo>
                  <a:lnTo>
                    <a:pt x="1808174" y="1743122"/>
                  </a:lnTo>
                  <a:lnTo>
                    <a:pt x="1808075" y="1743630"/>
                  </a:lnTo>
                  <a:lnTo>
                    <a:pt x="1808016" y="1743757"/>
                  </a:lnTo>
                  <a:lnTo>
                    <a:pt x="1804383" y="1744011"/>
                  </a:lnTo>
                  <a:lnTo>
                    <a:pt x="1801975" y="1744011"/>
                  </a:lnTo>
                  <a:lnTo>
                    <a:pt x="1802097" y="1744546"/>
                  </a:lnTo>
                  <a:lnTo>
                    <a:pt x="1802172" y="1744773"/>
                  </a:lnTo>
                  <a:lnTo>
                    <a:pt x="1801486" y="1744773"/>
                  </a:lnTo>
                  <a:lnTo>
                    <a:pt x="1801146" y="1745789"/>
                  </a:lnTo>
                  <a:lnTo>
                    <a:pt x="1794445" y="1745789"/>
                  </a:lnTo>
                  <a:lnTo>
                    <a:pt x="1794479" y="1745916"/>
                  </a:lnTo>
                  <a:close/>
                </a:path>
                <a:path w="2360295" h="1867535">
                  <a:moveTo>
                    <a:pt x="1521941" y="1745916"/>
                  </a:moveTo>
                  <a:lnTo>
                    <a:pt x="1527460" y="1745916"/>
                  </a:lnTo>
                  <a:lnTo>
                    <a:pt x="1526555" y="1745512"/>
                  </a:lnTo>
                  <a:lnTo>
                    <a:pt x="1525644" y="1744900"/>
                  </a:lnTo>
                  <a:lnTo>
                    <a:pt x="1524301" y="1742487"/>
                  </a:lnTo>
                  <a:lnTo>
                    <a:pt x="1522801" y="1745027"/>
                  </a:lnTo>
                  <a:lnTo>
                    <a:pt x="1521064" y="1745027"/>
                  </a:lnTo>
                  <a:lnTo>
                    <a:pt x="1521654" y="1745385"/>
                  </a:lnTo>
                  <a:lnTo>
                    <a:pt x="1521551" y="1745789"/>
                  </a:lnTo>
                  <a:lnTo>
                    <a:pt x="1521774" y="1745789"/>
                  </a:lnTo>
                  <a:lnTo>
                    <a:pt x="1521941" y="1745916"/>
                  </a:lnTo>
                  <a:close/>
                </a:path>
                <a:path w="2360295" h="1867535">
                  <a:moveTo>
                    <a:pt x="2343226" y="1744138"/>
                  </a:moveTo>
                  <a:lnTo>
                    <a:pt x="2347885" y="1744138"/>
                  </a:lnTo>
                  <a:lnTo>
                    <a:pt x="2345674" y="1742614"/>
                  </a:lnTo>
                  <a:lnTo>
                    <a:pt x="2343621" y="1742995"/>
                  </a:lnTo>
                  <a:lnTo>
                    <a:pt x="2343147" y="1742995"/>
                  </a:lnTo>
                  <a:lnTo>
                    <a:pt x="2342831" y="1743630"/>
                  </a:lnTo>
                  <a:lnTo>
                    <a:pt x="2342634" y="1743757"/>
                  </a:lnTo>
                  <a:lnTo>
                    <a:pt x="2343147" y="1743757"/>
                  </a:lnTo>
                  <a:lnTo>
                    <a:pt x="2343226" y="1744138"/>
                  </a:lnTo>
                  <a:close/>
                </a:path>
                <a:path w="2360295" h="1867535">
                  <a:moveTo>
                    <a:pt x="2334022" y="1743323"/>
                  </a:moveTo>
                  <a:lnTo>
                    <a:pt x="2334382" y="1742614"/>
                  </a:lnTo>
                  <a:lnTo>
                    <a:pt x="2333777" y="1742614"/>
                  </a:lnTo>
                  <a:lnTo>
                    <a:pt x="2333940" y="1742995"/>
                  </a:lnTo>
                  <a:lnTo>
                    <a:pt x="2334022" y="1743323"/>
                  </a:lnTo>
                  <a:close/>
                </a:path>
                <a:path w="2360295" h="1867535">
                  <a:moveTo>
                    <a:pt x="1961203" y="1743376"/>
                  </a:moveTo>
                  <a:lnTo>
                    <a:pt x="1962072" y="1742868"/>
                  </a:lnTo>
                  <a:lnTo>
                    <a:pt x="1963019" y="1742614"/>
                  </a:lnTo>
                  <a:lnTo>
                    <a:pt x="1959299" y="1742614"/>
                  </a:lnTo>
                  <a:lnTo>
                    <a:pt x="1960966" y="1743249"/>
                  </a:lnTo>
                  <a:lnTo>
                    <a:pt x="1961203" y="1743376"/>
                  </a:lnTo>
                  <a:close/>
                </a:path>
                <a:path w="2360295" h="1867535">
                  <a:moveTo>
                    <a:pt x="1954363" y="1746043"/>
                  </a:moveTo>
                  <a:lnTo>
                    <a:pt x="1959861" y="1746043"/>
                  </a:lnTo>
                  <a:lnTo>
                    <a:pt x="1958067" y="1745039"/>
                  </a:lnTo>
                  <a:lnTo>
                    <a:pt x="1956702" y="1742614"/>
                  </a:lnTo>
                  <a:lnTo>
                    <a:pt x="1955281" y="1744900"/>
                  </a:lnTo>
                  <a:lnTo>
                    <a:pt x="1955202" y="1745154"/>
                  </a:lnTo>
                  <a:lnTo>
                    <a:pt x="1953474" y="1745154"/>
                  </a:lnTo>
                  <a:lnTo>
                    <a:pt x="1954056" y="1745512"/>
                  </a:lnTo>
                  <a:lnTo>
                    <a:pt x="1953952" y="1745916"/>
                  </a:lnTo>
                  <a:lnTo>
                    <a:pt x="1954175" y="1745916"/>
                  </a:lnTo>
                  <a:lnTo>
                    <a:pt x="1954363" y="1746043"/>
                  </a:lnTo>
                  <a:close/>
                </a:path>
                <a:path w="2360295" h="1867535">
                  <a:moveTo>
                    <a:pt x="1745002" y="1743376"/>
                  </a:moveTo>
                  <a:lnTo>
                    <a:pt x="1745871" y="1742868"/>
                  </a:lnTo>
                  <a:lnTo>
                    <a:pt x="1746819" y="1742614"/>
                  </a:lnTo>
                  <a:lnTo>
                    <a:pt x="1743099" y="1742614"/>
                  </a:lnTo>
                  <a:lnTo>
                    <a:pt x="1744766" y="1743249"/>
                  </a:lnTo>
                  <a:lnTo>
                    <a:pt x="1745002" y="1743376"/>
                  </a:lnTo>
                  <a:close/>
                </a:path>
                <a:path w="2360295" h="1867535">
                  <a:moveTo>
                    <a:pt x="1738162" y="1746043"/>
                  </a:moveTo>
                  <a:lnTo>
                    <a:pt x="1743660" y="1746043"/>
                  </a:lnTo>
                  <a:lnTo>
                    <a:pt x="1741866" y="1745039"/>
                  </a:lnTo>
                  <a:lnTo>
                    <a:pt x="1740502" y="1742614"/>
                  </a:lnTo>
                  <a:lnTo>
                    <a:pt x="1739080" y="1744900"/>
                  </a:lnTo>
                  <a:lnTo>
                    <a:pt x="1739001" y="1745154"/>
                  </a:lnTo>
                  <a:lnTo>
                    <a:pt x="1737273" y="1745154"/>
                  </a:lnTo>
                  <a:lnTo>
                    <a:pt x="1737855" y="1745512"/>
                  </a:lnTo>
                  <a:lnTo>
                    <a:pt x="1737751" y="1745916"/>
                  </a:lnTo>
                  <a:lnTo>
                    <a:pt x="1737975" y="1745916"/>
                  </a:lnTo>
                  <a:lnTo>
                    <a:pt x="1738162" y="1746043"/>
                  </a:lnTo>
                  <a:close/>
                </a:path>
                <a:path w="2360295" h="1867535">
                  <a:moveTo>
                    <a:pt x="2226768" y="1745662"/>
                  </a:moveTo>
                  <a:lnTo>
                    <a:pt x="2233468" y="1745662"/>
                  </a:lnTo>
                  <a:lnTo>
                    <a:pt x="2233421" y="1745512"/>
                  </a:lnTo>
                  <a:lnTo>
                    <a:pt x="2233302" y="1744900"/>
                  </a:lnTo>
                  <a:lnTo>
                    <a:pt x="2231810" y="1742741"/>
                  </a:lnTo>
                  <a:lnTo>
                    <a:pt x="2230422" y="1744601"/>
                  </a:lnTo>
                  <a:lnTo>
                    <a:pt x="2228968" y="1744900"/>
                  </a:lnTo>
                  <a:lnTo>
                    <a:pt x="2228652" y="1745027"/>
                  </a:lnTo>
                  <a:lnTo>
                    <a:pt x="2226599" y="1745027"/>
                  </a:lnTo>
                  <a:lnTo>
                    <a:pt x="2226768" y="1745662"/>
                  </a:lnTo>
                  <a:close/>
                </a:path>
                <a:path w="2360295" h="1867535">
                  <a:moveTo>
                    <a:pt x="1578245" y="1745662"/>
                  </a:moveTo>
                  <a:lnTo>
                    <a:pt x="1584945" y="1745662"/>
                  </a:lnTo>
                  <a:lnTo>
                    <a:pt x="1584898" y="1745512"/>
                  </a:lnTo>
                  <a:lnTo>
                    <a:pt x="1584779" y="1744900"/>
                  </a:lnTo>
                  <a:lnTo>
                    <a:pt x="1583287" y="1742741"/>
                  </a:lnTo>
                  <a:lnTo>
                    <a:pt x="1581899" y="1744601"/>
                  </a:lnTo>
                  <a:lnTo>
                    <a:pt x="1580445" y="1744900"/>
                  </a:lnTo>
                  <a:lnTo>
                    <a:pt x="1580129" y="1745027"/>
                  </a:lnTo>
                  <a:lnTo>
                    <a:pt x="1578076" y="1745027"/>
                  </a:lnTo>
                  <a:lnTo>
                    <a:pt x="1578245" y="1745662"/>
                  </a:lnTo>
                  <a:close/>
                </a:path>
                <a:path w="2360295" h="1867535">
                  <a:moveTo>
                    <a:pt x="1507379" y="1744316"/>
                  </a:moveTo>
                  <a:lnTo>
                    <a:pt x="1507877" y="1743630"/>
                  </a:lnTo>
                  <a:lnTo>
                    <a:pt x="1508114" y="1743122"/>
                  </a:lnTo>
                  <a:lnTo>
                    <a:pt x="1508350" y="1742741"/>
                  </a:lnTo>
                  <a:lnTo>
                    <a:pt x="1506192" y="1742741"/>
                  </a:lnTo>
                  <a:lnTo>
                    <a:pt x="1506166" y="1742868"/>
                  </a:lnTo>
                  <a:lnTo>
                    <a:pt x="1506929" y="1742868"/>
                  </a:lnTo>
                  <a:lnTo>
                    <a:pt x="1507379" y="1744316"/>
                  </a:lnTo>
                  <a:close/>
                </a:path>
                <a:path w="2360295" h="1867535">
                  <a:moveTo>
                    <a:pt x="2351201" y="1746297"/>
                  </a:moveTo>
                  <a:lnTo>
                    <a:pt x="2351328" y="1746094"/>
                  </a:lnTo>
                  <a:lnTo>
                    <a:pt x="2351438" y="1745281"/>
                  </a:lnTo>
                  <a:lnTo>
                    <a:pt x="2349855" y="1745039"/>
                  </a:lnTo>
                  <a:lnTo>
                    <a:pt x="2349748" y="1743947"/>
                  </a:lnTo>
                  <a:lnTo>
                    <a:pt x="2350175" y="1742868"/>
                  </a:lnTo>
                  <a:lnTo>
                    <a:pt x="2347885" y="1744138"/>
                  </a:lnTo>
                  <a:lnTo>
                    <a:pt x="2343226" y="1744138"/>
                  </a:lnTo>
                  <a:lnTo>
                    <a:pt x="2343147" y="1744265"/>
                  </a:lnTo>
                  <a:lnTo>
                    <a:pt x="2343147" y="1744392"/>
                  </a:lnTo>
                  <a:lnTo>
                    <a:pt x="2341449" y="1744392"/>
                  </a:lnTo>
                  <a:lnTo>
                    <a:pt x="2341241" y="1745039"/>
                  </a:lnTo>
                  <a:lnTo>
                    <a:pt x="2340801" y="1745535"/>
                  </a:lnTo>
                  <a:lnTo>
                    <a:pt x="2347727" y="1745535"/>
                  </a:lnTo>
                  <a:lnTo>
                    <a:pt x="2349464" y="1746170"/>
                  </a:lnTo>
                  <a:lnTo>
                    <a:pt x="2351201" y="1746297"/>
                  </a:lnTo>
                  <a:close/>
                </a:path>
                <a:path w="2360295" h="1867535">
                  <a:moveTo>
                    <a:pt x="2155847" y="1744646"/>
                  </a:moveTo>
                  <a:lnTo>
                    <a:pt x="2156400" y="1743757"/>
                  </a:lnTo>
                  <a:lnTo>
                    <a:pt x="2156874" y="1742868"/>
                  </a:lnTo>
                  <a:lnTo>
                    <a:pt x="2154722" y="1742868"/>
                  </a:lnTo>
                  <a:lnTo>
                    <a:pt x="2154702" y="1742995"/>
                  </a:lnTo>
                  <a:lnTo>
                    <a:pt x="2155452" y="1742995"/>
                  </a:lnTo>
                  <a:lnTo>
                    <a:pt x="2155813" y="1744156"/>
                  </a:lnTo>
                  <a:lnTo>
                    <a:pt x="2155847" y="1744646"/>
                  </a:lnTo>
                  <a:close/>
                </a:path>
                <a:path w="2360295" h="1867535">
                  <a:moveTo>
                    <a:pt x="2010646" y="1745789"/>
                  </a:moveTo>
                  <a:lnTo>
                    <a:pt x="2017347" y="1745789"/>
                  </a:lnTo>
                  <a:lnTo>
                    <a:pt x="2017188" y="1745039"/>
                  </a:lnTo>
                  <a:lnTo>
                    <a:pt x="2015688" y="1742868"/>
                  </a:lnTo>
                  <a:lnTo>
                    <a:pt x="2014267" y="1744773"/>
                  </a:lnTo>
                  <a:lnTo>
                    <a:pt x="2012846" y="1745027"/>
                  </a:lnTo>
                  <a:lnTo>
                    <a:pt x="2010503" y="1745027"/>
                  </a:lnTo>
                  <a:lnTo>
                    <a:pt x="2010646" y="1745789"/>
                  </a:lnTo>
                  <a:close/>
                </a:path>
                <a:path w="2360295" h="1867535">
                  <a:moveTo>
                    <a:pt x="1939647" y="1744646"/>
                  </a:moveTo>
                  <a:lnTo>
                    <a:pt x="1940199" y="1743757"/>
                  </a:lnTo>
                  <a:lnTo>
                    <a:pt x="1940673" y="1742868"/>
                  </a:lnTo>
                  <a:lnTo>
                    <a:pt x="1938521" y="1742868"/>
                  </a:lnTo>
                  <a:lnTo>
                    <a:pt x="1938502" y="1742995"/>
                  </a:lnTo>
                  <a:lnTo>
                    <a:pt x="1939252" y="1742995"/>
                  </a:lnTo>
                  <a:lnTo>
                    <a:pt x="1939613" y="1744156"/>
                  </a:lnTo>
                  <a:lnTo>
                    <a:pt x="1939647" y="1744646"/>
                  </a:lnTo>
                  <a:close/>
                </a:path>
                <a:path w="2360295" h="1867535">
                  <a:moveTo>
                    <a:pt x="1794445" y="1745789"/>
                  </a:moveTo>
                  <a:lnTo>
                    <a:pt x="1801146" y="1745789"/>
                  </a:lnTo>
                  <a:lnTo>
                    <a:pt x="1800987" y="1745039"/>
                  </a:lnTo>
                  <a:lnTo>
                    <a:pt x="1799488" y="1742868"/>
                  </a:lnTo>
                  <a:lnTo>
                    <a:pt x="1798066" y="1744773"/>
                  </a:lnTo>
                  <a:lnTo>
                    <a:pt x="1796645" y="1745027"/>
                  </a:lnTo>
                  <a:lnTo>
                    <a:pt x="1794302" y="1745027"/>
                  </a:lnTo>
                  <a:lnTo>
                    <a:pt x="1794445" y="1745789"/>
                  </a:lnTo>
                  <a:close/>
                </a:path>
                <a:path w="2360295" h="1867535">
                  <a:moveTo>
                    <a:pt x="1723367" y="1744646"/>
                  </a:moveTo>
                  <a:lnTo>
                    <a:pt x="1723920" y="1743757"/>
                  </a:lnTo>
                  <a:lnTo>
                    <a:pt x="1724393" y="1742868"/>
                  </a:lnTo>
                  <a:lnTo>
                    <a:pt x="1722242" y="1742868"/>
                  </a:lnTo>
                  <a:lnTo>
                    <a:pt x="1722222" y="1742995"/>
                  </a:lnTo>
                  <a:lnTo>
                    <a:pt x="1722972" y="1742995"/>
                  </a:lnTo>
                  <a:lnTo>
                    <a:pt x="1723333" y="1744156"/>
                  </a:lnTo>
                  <a:lnTo>
                    <a:pt x="1723367" y="1744646"/>
                  </a:lnTo>
                  <a:close/>
                </a:path>
                <a:path w="2360295" h="1867535">
                  <a:moveTo>
                    <a:pt x="1505903" y="1743884"/>
                  </a:moveTo>
                  <a:lnTo>
                    <a:pt x="1506515" y="1743249"/>
                  </a:lnTo>
                  <a:lnTo>
                    <a:pt x="1506929" y="1742868"/>
                  </a:lnTo>
                  <a:lnTo>
                    <a:pt x="1506166" y="1742868"/>
                  </a:lnTo>
                  <a:lnTo>
                    <a:pt x="1505962" y="1743503"/>
                  </a:lnTo>
                  <a:lnTo>
                    <a:pt x="1505903" y="1743884"/>
                  </a:lnTo>
                  <a:close/>
                </a:path>
                <a:path w="2360295" h="1867535">
                  <a:moveTo>
                    <a:pt x="2238917" y="1743249"/>
                  </a:moveTo>
                  <a:lnTo>
                    <a:pt x="2239075" y="1742995"/>
                  </a:lnTo>
                  <a:lnTo>
                    <a:pt x="2238759" y="1742995"/>
                  </a:lnTo>
                  <a:lnTo>
                    <a:pt x="2238917" y="1743249"/>
                  </a:lnTo>
                  <a:close/>
                </a:path>
                <a:path w="2360295" h="1867535">
                  <a:moveTo>
                    <a:pt x="2170789" y="1746551"/>
                  </a:moveTo>
                  <a:lnTo>
                    <a:pt x="2176141" y="1746551"/>
                  </a:lnTo>
                  <a:lnTo>
                    <a:pt x="2174312" y="1745512"/>
                  </a:lnTo>
                  <a:lnTo>
                    <a:pt x="2172983" y="1742995"/>
                  </a:lnTo>
                  <a:lnTo>
                    <a:pt x="2171537" y="1745443"/>
                  </a:lnTo>
                  <a:lnTo>
                    <a:pt x="2171482" y="1745662"/>
                  </a:lnTo>
                  <a:lnTo>
                    <a:pt x="2169798" y="1745662"/>
                  </a:lnTo>
                  <a:lnTo>
                    <a:pt x="2170377" y="1745916"/>
                  </a:lnTo>
                  <a:lnTo>
                    <a:pt x="2170267" y="1746297"/>
                  </a:lnTo>
                  <a:lnTo>
                    <a:pt x="2170456" y="1746297"/>
                  </a:lnTo>
                  <a:lnTo>
                    <a:pt x="2170789" y="1746551"/>
                  </a:lnTo>
                  <a:close/>
                </a:path>
                <a:path w="2360295" h="1867535">
                  <a:moveTo>
                    <a:pt x="2154426" y="1744011"/>
                  </a:moveTo>
                  <a:lnTo>
                    <a:pt x="2154900" y="1743630"/>
                  </a:lnTo>
                  <a:lnTo>
                    <a:pt x="2155452" y="1742995"/>
                  </a:lnTo>
                  <a:lnTo>
                    <a:pt x="2154702" y="1742995"/>
                  </a:lnTo>
                  <a:lnTo>
                    <a:pt x="2154610" y="1743376"/>
                  </a:lnTo>
                  <a:lnTo>
                    <a:pt x="2154505" y="1743630"/>
                  </a:lnTo>
                  <a:lnTo>
                    <a:pt x="2154426" y="1744011"/>
                  </a:lnTo>
                  <a:close/>
                </a:path>
                <a:path w="2360295" h="1867535">
                  <a:moveTo>
                    <a:pt x="2022795" y="1743376"/>
                  </a:moveTo>
                  <a:lnTo>
                    <a:pt x="2022953" y="1742995"/>
                  </a:lnTo>
                  <a:lnTo>
                    <a:pt x="2022637" y="1742995"/>
                  </a:lnTo>
                  <a:lnTo>
                    <a:pt x="2022795" y="1743376"/>
                  </a:lnTo>
                  <a:close/>
                </a:path>
                <a:path w="2360295" h="1867535">
                  <a:moveTo>
                    <a:pt x="1938225" y="1744011"/>
                  </a:moveTo>
                  <a:lnTo>
                    <a:pt x="1938699" y="1743630"/>
                  </a:lnTo>
                  <a:lnTo>
                    <a:pt x="1939252" y="1742995"/>
                  </a:lnTo>
                  <a:lnTo>
                    <a:pt x="1938502" y="1742995"/>
                  </a:lnTo>
                  <a:lnTo>
                    <a:pt x="1938409" y="1743376"/>
                  </a:lnTo>
                  <a:lnTo>
                    <a:pt x="1938304" y="1743630"/>
                  </a:lnTo>
                  <a:lnTo>
                    <a:pt x="1938225" y="1744011"/>
                  </a:lnTo>
                  <a:close/>
                </a:path>
                <a:path w="2360295" h="1867535">
                  <a:moveTo>
                    <a:pt x="1806594" y="1743376"/>
                  </a:moveTo>
                  <a:lnTo>
                    <a:pt x="1806752" y="1742995"/>
                  </a:lnTo>
                  <a:lnTo>
                    <a:pt x="1806436" y="1742995"/>
                  </a:lnTo>
                  <a:lnTo>
                    <a:pt x="1806594" y="1743376"/>
                  </a:lnTo>
                  <a:close/>
                </a:path>
                <a:path w="2360295" h="1867535">
                  <a:moveTo>
                    <a:pt x="1721946" y="1744011"/>
                  </a:moveTo>
                  <a:lnTo>
                    <a:pt x="1722419" y="1743630"/>
                  </a:lnTo>
                  <a:lnTo>
                    <a:pt x="1722972" y="1742995"/>
                  </a:lnTo>
                  <a:lnTo>
                    <a:pt x="1722222" y="1742995"/>
                  </a:lnTo>
                  <a:lnTo>
                    <a:pt x="1722130" y="1743376"/>
                  </a:lnTo>
                  <a:lnTo>
                    <a:pt x="1722025" y="1743630"/>
                  </a:lnTo>
                  <a:lnTo>
                    <a:pt x="1721946" y="1744011"/>
                  </a:lnTo>
                  <a:close/>
                </a:path>
                <a:path w="2360295" h="1867535">
                  <a:moveTo>
                    <a:pt x="1590394" y="1743249"/>
                  </a:moveTo>
                  <a:lnTo>
                    <a:pt x="1590552" y="1742995"/>
                  </a:lnTo>
                  <a:lnTo>
                    <a:pt x="1590236" y="1742995"/>
                  </a:lnTo>
                  <a:lnTo>
                    <a:pt x="1590394" y="1743249"/>
                  </a:lnTo>
                  <a:close/>
                </a:path>
                <a:path w="2360295" h="1867535">
                  <a:moveTo>
                    <a:pt x="2226599" y="1745027"/>
                  </a:moveTo>
                  <a:lnTo>
                    <a:pt x="2228652" y="1745027"/>
                  </a:lnTo>
                  <a:lnTo>
                    <a:pt x="2228257" y="1744773"/>
                  </a:lnTo>
                  <a:lnTo>
                    <a:pt x="2227950" y="1744650"/>
                  </a:lnTo>
                  <a:lnTo>
                    <a:pt x="2228144" y="1744447"/>
                  </a:lnTo>
                  <a:lnTo>
                    <a:pt x="2228257" y="1744265"/>
                  </a:lnTo>
                  <a:lnTo>
                    <a:pt x="2228415" y="1744265"/>
                  </a:lnTo>
                  <a:lnTo>
                    <a:pt x="2228888" y="1743884"/>
                  </a:lnTo>
                  <a:lnTo>
                    <a:pt x="2229204" y="1743884"/>
                  </a:lnTo>
                  <a:lnTo>
                    <a:pt x="2228652" y="1743630"/>
                  </a:lnTo>
                  <a:lnTo>
                    <a:pt x="2228020" y="1743249"/>
                  </a:lnTo>
                  <a:lnTo>
                    <a:pt x="2227467" y="1743122"/>
                  </a:lnTo>
                  <a:lnTo>
                    <a:pt x="2227230" y="1743122"/>
                  </a:lnTo>
                  <a:lnTo>
                    <a:pt x="2226901" y="1743757"/>
                  </a:lnTo>
                  <a:lnTo>
                    <a:pt x="2226599" y="1745027"/>
                  </a:lnTo>
                  <a:close/>
                </a:path>
                <a:path w="2360295" h="1867535">
                  <a:moveTo>
                    <a:pt x="2177483" y="1743884"/>
                  </a:moveTo>
                  <a:lnTo>
                    <a:pt x="2178352" y="1743376"/>
                  </a:lnTo>
                  <a:lnTo>
                    <a:pt x="2179300" y="1743122"/>
                  </a:lnTo>
                  <a:lnTo>
                    <a:pt x="2175588" y="1743122"/>
                  </a:lnTo>
                  <a:lnTo>
                    <a:pt x="2177246" y="1743630"/>
                  </a:lnTo>
                  <a:lnTo>
                    <a:pt x="2177483" y="1743884"/>
                  </a:lnTo>
                  <a:close/>
                </a:path>
                <a:path w="2360295" h="1867535">
                  <a:moveTo>
                    <a:pt x="2051515" y="1745535"/>
                  </a:moveTo>
                  <a:lnTo>
                    <a:pt x="2084148" y="1745535"/>
                  </a:lnTo>
                  <a:lnTo>
                    <a:pt x="2083471" y="1745172"/>
                  </a:lnTo>
                  <a:lnTo>
                    <a:pt x="2083454" y="1744900"/>
                  </a:lnTo>
                  <a:lnTo>
                    <a:pt x="2083580" y="1744138"/>
                  </a:lnTo>
                  <a:lnTo>
                    <a:pt x="2083833" y="1743122"/>
                  </a:lnTo>
                  <a:lnTo>
                    <a:pt x="2047449" y="1743122"/>
                  </a:lnTo>
                  <a:lnTo>
                    <a:pt x="2047324" y="1743323"/>
                  </a:lnTo>
                  <a:lnTo>
                    <a:pt x="2046879" y="1743630"/>
                  </a:lnTo>
                  <a:lnTo>
                    <a:pt x="2046037" y="1744138"/>
                  </a:lnTo>
                  <a:lnTo>
                    <a:pt x="2046117" y="1744582"/>
                  </a:lnTo>
                  <a:lnTo>
                    <a:pt x="2046287" y="1744646"/>
                  </a:lnTo>
                  <a:lnTo>
                    <a:pt x="2052721" y="1744646"/>
                  </a:lnTo>
                  <a:lnTo>
                    <a:pt x="2051515" y="1745535"/>
                  </a:lnTo>
                  <a:close/>
                </a:path>
                <a:path w="2360295" h="1867535">
                  <a:moveTo>
                    <a:pt x="1835314" y="1745535"/>
                  </a:moveTo>
                  <a:lnTo>
                    <a:pt x="1867948" y="1745535"/>
                  </a:lnTo>
                  <a:lnTo>
                    <a:pt x="1867270" y="1745172"/>
                  </a:lnTo>
                  <a:lnTo>
                    <a:pt x="1867253" y="1744900"/>
                  </a:lnTo>
                  <a:lnTo>
                    <a:pt x="1867379" y="1744138"/>
                  </a:lnTo>
                  <a:lnTo>
                    <a:pt x="1867632" y="1743122"/>
                  </a:lnTo>
                  <a:lnTo>
                    <a:pt x="1831248" y="1743122"/>
                  </a:lnTo>
                  <a:lnTo>
                    <a:pt x="1831124" y="1743323"/>
                  </a:lnTo>
                  <a:lnTo>
                    <a:pt x="1830678" y="1743630"/>
                  </a:lnTo>
                  <a:lnTo>
                    <a:pt x="1829836" y="1744138"/>
                  </a:lnTo>
                  <a:lnTo>
                    <a:pt x="1829934" y="1744601"/>
                  </a:lnTo>
                  <a:lnTo>
                    <a:pt x="1836520" y="1744646"/>
                  </a:lnTo>
                  <a:lnTo>
                    <a:pt x="1835314" y="1745535"/>
                  </a:lnTo>
                  <a:close/>
                </a:path>
                <a:path w="2360295" h="1867535">
                  <a:moveTo>
                    <a:pt x="1578076" y="1745027"/>
                  </a:moveTo>
                  <a:lnTo>
                    <a:pt x="1580129" y="1745027"/>
                  </a:lnTo>
                  <a:lnTo>
                    <a:pt x="1579734" y="1744773"/>
                  </a:lnTo>
                  <a:lnTo>
                    <a:pt x="1579427" y="1744650"/>
                  </a:lnTo>
                  <a:lnTo>
                    <a:pt x="1579621" y="1744447"/>
                  </a:lnTo>
                  <a:lnTo>
                    <a:pt x="1579734" y="1744265"/>
                  </a:lnTo>
                  <a:lnTo>
                    <a:pt x="1579892" y="1744265"/>
                  </a:lnTo>
                  <a:lnTo>
                    <a:pt x="1580366" y="1743884"/>
                  </a:lnTo>
                  <a:lnTo>
                    <a:pt x="1580681" y="1743884"/>
                  </a:lnTo>
                  <a:lnTo>
                    <a:pt x="1580129" y="1743630"/>
                  </a:lnTo>
                  <a:lnTo>
                    <a:pt x="1579497" y="1743249"/>
                  </a:lnTo>
                  <a:lnTo>
                    <a:pt x="1578944" y="1743122"/>
                  </a:lnTo>
                  <a:lnTo>
                    <a:pt x="1578707" y="1743122"/>
                  </a:lnTo>
                  <a:lnTo>
                    <a:pt x="1578378" y="1743757"/>
                  </a:lnTo>
                  <a:lnTo>
                    <a:pt x="1578076" y="1745027"/>
                  </a:lnTo>
                  <a:close/>
                </a:path>
                <a:path w="2360295" h="1867535">
                  <a:moveTo>
                    <a:pt x="2331697" y="1746932"/>
                  </a:moveTo>
                  <a:lnTo>
                    <a:pt x="2332724" y="1746043"/>
                  </a:lnTo>
                  <a:lnTo>
                    <a:pt x="2333339" y="1745385"/>
                  </a:lnTo>
                  <a:lnTo>
                    <a:pt x="2333458" y="1745154"/>
                  </a:lnTo>
                  <a:lnTo>
                    <a:pt x="2333704" y="1743947"/>
                  </a:lnTo>
                  <a:lnTo>
                    <a:pt x="2333941" y="1743481"/>
                  </a:lnTo>
                  <a:lnTo>
                    <a:pt x="2332645" y="1743249"/>
                  </a:lnTo>
                  <a:lnTo>
                    <a:pt x="2332408" y="1743376"/>
                  </a:lnTo>
                  <a:lnTo>
                    <a:pt x="2332013" y="1743376"/>
                  </a:lnTo>
                  <a:lnTo>
                    <a:pt x="2331619" y="1743630"/>
                  </a:lnTo>
                  <a:lnTo>
                    <a:pt x="2331934" y="1743630"/>
                  </a:lnTo>
                  <a:lnTo>
                    <a:pt x="2332171" y="1743884"/>
                  </a:lnTo>
                  <a:lnTo>
                    <a:pt x="2332645" y="1744011"/>
                  </a:lnTo>
                  <a:lnTo>
                    <a:pt x="2332724" y="1744265"/>
                  </a:lnTo>
                  <a:lnTo>
                    <a:pt x="2332645" y="1744392"/>
                  </a:lnTo>
                  <a:lnTo>
                    <a:pt x="2332487" y="1744392"/>
                  </a:lnTo>
                  <a:lnTo>
                    <a:pt x="2331855" y="1744646"/>
                  </a:lnTo>
                  <a:lnTo>
                    <a:pt x="2331295" y="1744650"/>
                  </a:lnTo>
                  <a:lnTo>
                    <a:pt x="2330750" y="1744900"/>
                  </a:lnTo>
                  <a:lnTo>
                    <a:pt x="2331461" y="1745281"/>
                  </a:lnTo>
                  <a:lnTo>
                    <a:pt x="2331697" y="1746932"/>
                  </a:lnTo>
                  <a:close/>
                </a:path>
                <a:path w="2360295" h="1867535">
                  <a:moveTo>
                    <a:pt x="2165559" y="1745662"/>
                  </a:moveTo>
                  <a:lnTo>
                    <a:pt x="2165954" y="1744900"/>
                  </a:lnTo>
                  <a:lnTo>
                    <a:pt x="2166033" y="1744265"/>
                  </a:lnTo>
                  <a:lnTo>
                    <a:pt x="2166586" y="1744265"/>
                  </a:lnTo>
                  <a:lnTo>
                    <a:pt x="2166823" y="1744138"/>
                  </a:lnTo>
                  <a:lnTo>
                    <a:pt x="2167060" y="1744138"/>
                  </a:lnTo>
                  <a:lnTo>
                    <a:pt x="2166775" y="1743910"/>
                  </a:lnTo>
                  <a:lnTo>
                    <a:pt x="2166349" y="1743249"/>
                  </a:lnTo>
                  <a:lnTo>
                    <a:pt x="2166033" y="1743249"/>
                  </a:lnTo>
                  <a:lnTo>
                    <a:pt x="2165243" y="1743376"/>
                  </a:lnTo>
                  <a:lnTo>
                    <a:pt x="2164533" y="1743757"/>
                  </a:lnTo>
                  <a:lnTo>
                    <a:pt x="2164178" y="1743884"/>
                  </a:lnTo>
                  <a:lnTo>
                    <a:pt x="2164770" y="1744138"/>
                  </a:lnTo>
                  <a:lnTo>
                    <a:pt x="2165004" y="1744474"/>
                  </a:lnTo>
                  <a:lnTo>
                    <a:pt x="2165158" y="1744650"/>
                  </a:lnTo>
                  <a:lnTo>
                    <a:pt x="2164691" y="1744900"/>
                  </a:lnTo>
                  <a:lnTo>
                    <a:pt x="2164138" y="1745027"/>
                  </a:lnTo>
                  <a:lnTo>
                    <a:pt x="2163664" y="1745535"/>
                  </a:lnTo>
                  <a:lnTo>
                    <a:pt x="2164533" y="1745535"/>
                  </a:lnTo>
                  <a:lnTo>
                    <a:pt x="2165559" y="1745662"/>
                  </a:lnTo>
                  <a:close/>
                </a:path>
                <a:path w="2360295" h="1867535">
                  <a:moveTo>
                    <a:pt x="2010503" y="1745027"/>
                  </a:moveTo>
                  <a:lnTo>
                    <a:pt x="2012530" y="1745027"/>
                  </a:lnTo>
                  <a:lnTo>
                    <a:pt x="2012135" y="1744900"/>
                  </a:lnTo>
                  <a:lnTo>
                    <a:pt x="2011819" y="1744773"/>
                  </a:lnTo>
                  <a:lnTo>
                    <a:pt x="2011973" y="1744650"/>
                  </a:lnTo>
                  <a:lnTo>
                    <a:pt x="2012135" y="1744392"/>
                  </a:lnTo>
                  <a:lnTo>
                    <a:pt x="2012293" y="1744265"/>
                  </a:lnTo>
                  <a:lnTo>
                    <a:pt x="2012767" y="1744011"/>
                  </a:lnTo>
                  <a:lnTo>
                    <a:pt x="2013083" y="1743884"/>
                  </a:lnTo>
                  <a:lnTo>
                    <a:pt x="2012530" y="1743630"/>
                  </a:lnTo>
                  <a:lnTo>
                    <a:pt x="2011898" y="1743249"/>
                  </a:lnTo>
                  <a:lnTo>
                    <a:pt x="2011109" y="1743249"/>
                  </a:lnTo>
                  <a:lnTo>
                    <a:pt x="2010747" y="1743947"/>
                  </a:lnTo>
                  <a:lnTo>
                    <a:pt x="2010503" y="1745027"/>
                  </a:lnTo>
                  <a:close/>
                </a:path>
                <a:path w="2360295" h="1867535">
                  <a:moveTo>
                    <a:pt x="1949280" y="1745662"/>
                  </a:moveTo>
                  <a:lnTo>
                    <a:pt x="1949675" y="1744900"/>
                  </a:lnTo>
                  <a:lnTo>
                    <a:pt x="1949754" y="1744265"/>
                  </a:lnTo>
                  <a:lnTo>
                    <a:pt x="1950306" y="1744265"/>
                  </a:lnTo>
                  <a:lnTo>
                    <a:pt x="1950543" y="1744138"/>
                  </a:lnTo>
                  <a:lnTo>
                    <a:pt x="1950780" y="1744138"/>
                  </a:lnTo>
                  <a:lnTo>
                    <a:pt x="1950496" y="1743910"/>
                  </a:lnTo>
                  <a:lnTo>
                    <a:pt x="1950069" y="1743249"/>
                  </a:lnTo>
                  <a:lnTo>
                    <a:pt x="1949754" y="1743249"/>
                  </a:lnTo>
                  <a:lnTo>
                    <a:pt x="1948964" y="1743376"/>
                  </a:lnTo>
                  <a:lnTo>
                    <a:pt x="1948253" y="1743757"/>
                  </a:lnTo>
                  <a:lnTo>
                    <a:pt x="1947898" y="1743884"/>
                  </a:lnTo>
                  <a:lnTo>
                    <a:pt x="1948490" y="1744138"/>
                  </a:lnTo>
                  <a:lnTo>
                    <a:pt x="1948724" y="1744474"/>
                  </a:lnTo>
                  <a:lnTo>
                    <a:pt x="1948878" y="1744650"/>
                  </a:lnTo>
                  <a:lnTo>
                    <a:pt x="1948411" y="1744900"/>
                  </a:lnTo>
                  <a:lnTo>
                    <a:pt x="1947858" y="1745027"/>
                  </a:lnTo>
                  <a:lnTo>
                    <a:pt x="1947385" y="1745535"/>
                  </a:lnTo>
                  <a:lnTo>
                    <a:pt x="1948253" y="1745535"/>
                  </a:lnTo>
                  <a:lnTo>
                    <a:pt x="1949280" y="1745662"/>
                  </a:lnTo>
                  <a:close/>
                </a:path>
                <a:path w="2360295" h="1867535">
                  <a:moveTo>
                    <a:pt x="1794302" y="1745027"/>
                  </a:moveTo>
                  <a:lnTo>
                    <a:pt x="1796329" y="1745027"/>
                  </a:lnTo>
                  <a:lnTo>
                    <a:pt x="1795934" y="1744900"/>
                  </a:lnTo>
                  <a:lnTo>
                    <a:pt x="1795618" y="1744773"/>
                  </a:lnTo>
                  <a:lnTo>
                    <a:pt x="1795772" y="1744650"/>
                  </a:lnTo>
                  <a:lnTo>
                    <a:pt x="1795934" y="1744392"/>
                  </a:lnTo>
                  <a:lnTo>
                    <a:pt x="1796092" y="1744265"/>
                  </a:lnTo>
                  <a:lnTo>
                    <a:pt x="1796566" y="1744011"/>
                  </a:lnTo>
                  <a:lnTo>
                    <a:pt x="1796882" y="1743884"/>
                  </a:lnTo>
                  <a:lnTo>
                    <a:pt x="1796329" y="1743630"/>
                  </a:lnTo>
                  <a:lnTo>
                    <a:pt x="1795698" y="1743249"/>
                  </a:lnTo>
                  <a:lnTo>
                    <a:pt x="1794908" y="1743249"/>
                  </a:lnTo>
                  <a:lnTo>
                    <a:pt x="1794546" y="1743947"/>
                  </a:lnTo>
                  <a:lnTo>
                    <a:pt x="1794302" y="1745027"/>
                  </a:lnTo>
                  <a:close/>
                </a:path>
                <a:path w="2360295" h="1867535">
                  <a:moveTo>
                    <a:pt x="1733079" y="1745662"/>
                  </a:moveTo>
                  <a:lnTo>
                    <a:pt x="1733474" y="1744900"/>
                  </a:lnTo>
                  <a:lnTo>
                    <a:pt x="1733553" y="1744265"/>
                  </a:lnTo>
                  <a:lnTo>
                    <a:pt x="1734106" y="1744265"/>
                  </a:lnTo>
                  <a:lnTo>
                    <a:pt x="1734342" y="1744138"/>
                  </a:lnTo>
                  <a:lnTo>
                    <a:pt x="1734579" y="1744138"/>
                  </a:lnTo>
                  <a:lnTo>
                    <a:pt x="1734295" y="1743910"/>
                  </a:lnTo>
                  <a:lnTo>
                    <a:pt x="1733869" y="1743249"/>
                  </a:lnTo>
                  <a:lnTo>
                    <a:pt x="1733553" y="1743249"/>
                  </a:lnTo>
                  <a:lnTo>
                    <a:pt x="1732763" y="1743376"/>
                  </a:lnTo>
                  <a:lnTo>
                    <a:pt x="1732052" y="1743757"/>
                  </a:lnTo>
                  <a:lnTo>
                    <a:pt x="1731697" y="1743884"/>
                  </a:lnTo>
                  <a:lnTo>
                    <a:pt x="1732289" y="1744138"/>
                  </a:lnTo>
                  <a:lnTo>
                    <a:pt x="1732524" y="1744474"/>
                  </a:lnTo>
                  <a:lnTo>
                    <a:pt x="1732678" y="1744650"/>
                  </a:lnTo>
                  <a:lnTo>
                    <a:pt x="1732210" y="1744900"/>
                  </a:lnTo>
                  <a:lnTo>
                    <a:pt x="1731658" y="1745027"/>
                  </a:lnTo>
                  <a:lnTo>
                    <a:pt x="1731184" y="1745535"/>
                  </a:lnTo>
                  <a:lnTo>
                    <a:pt x="1732052" y="1745535"/>
                  </a:lnTo>
                  <a:lnTo>
                    <a:pt x="1733079" y="1745662"/>
                  </a:lnTo>
                  <a:close/>
                </a:path>
                <a:path w="2360295" h="1867535">
                  <a:moveTo>
                    <a:pt x="1516799" y="1745662"/>
                  </a:moveTo>
                  <a:lnTo>
                    <a:pt x="1517194" y="1744900"/>
                  </a:lnTo>
                  <a:lnTo>
                    <a:pt x="1517273" y="1744265"/>
                  </a:lnTo>
                  <a:lnTo>
                    <a:pt x="1517826" y="1744265"/>
                  </a:lnTo>
                  <a:lnTo>
                    <a:pt x="1518063" y="1744138"/>
                  </a:lnTo>
                  <a:lnTo>
                    <a:pt x="1518300" y="1744138"/>
                  </a:lnTo>
                  <a:lnTo>
                    <a:pt x="1518015" y="1743910"/>
                  </a:lnTo>
                  <a:lnTo>
                    <a:pt x="1517589" y="1743249"/>
                  </a:lnTo>
                  <a:lnTo>
                    <a:pt x="1517273" y="1743249"/>
                  </a:lnTo>
                  <a:lnTo>
                    <a:pt x="1516483" y="1743376"/>
                  </a:lnTo>
                  <a:lnTo>
                    <a:pt x="1515773" y="1743757"/>
                  </a:lnTo>
                  <a:lnTo>
                    <a:pt x="1515418" y="1743884"/>
                  </a:lnTo>
                  <a:lnTo>
                    <a:pt x="1516010" y="1744138"/>
                  </a:lnTo>
                  <a:lnTo>
                    <a:pt x="1516244" y="1744474"/>
                  </a:lnTo>
                  <a:lnTo>
                    <a:pt x="1516398" y="1744650"/>
                  </a:lnTo>
                  <a:lnTo>
                    <a:pt x="1515931" y="1744900"/>
                  </a:lnTo>
                  <a:lnTo>
                    <a:pt x="1515378" y="1745027"/>
                  </a:lnTo>
                  <a:lnTo>
                    <a:pt x="1514904" y="1745535"/>
                  </a:lnTo>
                  <a:lnTo>
                    <a:pt x="1515773" y="1745535"/>
                  </a:lnTo>
                  <a:lnTo>
                    <a:pt x="1516799" y="1745662"/>
                  </a:lnTo>
                  <a:close/>
                </a:path>
                <a:path w="2360295" h="1867535">
                  <a:moveTo>
                    <a:pt x="2248945" y="1744138"/>
                  </a:moveTo>
                  <a:lnTo>
                    <a:pt x="2249498" y="1744011"/>
                  </a:lnTo>
                  <a:lnTo>
                    <a:pt x="2249972" y="1744011"/>
                  </a:lnTo>
                  <a:lnTo>
                    <a:pt x="2250761" y="1743884"/>
                  </a:lnTo>
                  <a:lnTo>
                    <a:pt x="2250998" y="1743376"/>
                  </a:lnTo>
                  <a:lnTo>
                    <a:pt x="2249735" y="1743376"/>
                  </a:lnTo>
                  <a:lnTo>
                    <a:pt x="2248866" y="1743757"/>
                  </a:lnTo>
                  <a:lnTo>
                    <a:pt x="2248945" y="1744138"/>
                  </a:lnTo>
                  <a:close/>
                </a:path>
                <a:path w="2360295" h="1867535">
                  <a:moveTo>
                    <a:pt x="1600422" y="1744138"/>
                  </a:moveTo>
                  <a:lnTo>
                    <a:pt x="1600975" y="1744011"/>
                  </a:lnTo>
                  <a:lnTo>
                    <a:pt x="1601449" y="1744011"/>
                  </a:lnTo>
                  <a:lnTo>
                    <a:pt x="1602238" y="1743884"/>
                  </a:lnTo>
                  <a:lnTo>
                    <a:pt x="1602475" y="1743376"/>
                  </a:lnTo>
                  <a:lnTo>
                    <a:pt x="1601212" y="1743376"/>
                  </a:lnTo>
                  <a:lnTo>
                    <a:pt x="1600343" y="1743757"/>
                  </a:lnTo>
                  <a:lnTo>
                    <a:pt x="1600422" y="1744138"/>
                  </a:lnTo>
                  <a:close/>
                </a:path>
                <a:path w="2360295" h="1867535">
                  <a:moveTo>
                    <a:pt x="2234277" y="1744011"/>
                  </a:moveTo>
                  <a:lnTo>
                    <a:pt x="2236706" y="1744011"/>
                  </a:lnTo>
                  <a:lnTo>
                    <a:pt x="2235127" y="1743503"/>
                  </a:lnTo>
                  <a:lnTo>
                    <a:pt x="2234297" y="1743884"/>
                  </a:lnTo>
                  <a:lnTo>
                    <a:pt x="2234277" y="1744011"/>
                  </a:lnTo>
                  <a:close/>
                </a:path>
                <a:path w="2360295" h="1867535">
                  <a:moveTo>
                    <a:pt x="2032823" y="1744265"/>
                  </a:moveTo>
                  <a:lnTo>
                    <a:pt x="2033376" y="1744138"/>
                  </a:lnTo>
                  <a:lnTo>
                    <a:pt x="2033850" y="1744138"/>
                  </a:lnTo>
                  <a:lnTo>
                    <a:pt x="2034639" y="1743884"/>
                  </a:lnTo>
                  <a:lnTo>
                    <a:pt x="2034876" y="1743503"/>
                  </a:lnTo>
                  <a:lnTo>
                    <a:pt x="2033489" y="1743503"/>
                  </a:lnTo>
                  <a:lnTo>
                    <a:pt x="2032744" y="1743884"/>
                  </a:lnTo>
                  <a:lnTo>
                    <a:pt x="2032823" y="1744265"/>
                  </a:lnTo>
                  <a:close/>
                </a:path>
                <a:path w="2360295" h="1867535">
                  <a:moveTo>
                    <a:pt x="1816623" y="1744265"/>
                  </a:moveTo>
                  <a:lnTo>
                    <a:pt x="1817175" y="1744138"/>
                  </a:lnTo>
                  <a:lnTo>
                    <a:pt x="1817649" y="1744138"/>
                  </a:lnTo>
                  <a:lnTo>
                    <a:pt x="1818439" y="1743884"/>
                  </a:lnTo>
                  <a:lnTo>
                    <a:pt x="1818676" y="1743503"/>
                  </a:lnTo>
                  <a:lnTo>
                    <a:pt x="1817288" y="1743503"/>
                  </a:lnTo>
                  <a:lnTo>
                    <a:pt x="1816544" y="1743884"/>
                  </a:lnTo>
                  <a:lnTo>
                    <a:pt x="1816623" y="1744265"/>
                  </a:lnTo>
                  <a:close/>
                </a:path>
                <a:path w="2360295" h="1867535">
                  <a:moveTo>
                    <a:pt x="1585754" y="1744011"/>
                  </a:moveTo>
                  <a:lnTo>
                    <a:pt x="1588183" y="1744011"/>
                  </a:lnTo>
                  <a:lnTo>
                    <a:pt x="1586604" y="1743503"/>
                  </a:lnTo>
                  <a:lnTo>
                    <a:pt x="1585775" y="1743884"/>
                  </a:lnTo>
                  <a:lnTo>
                    <a:pt x="1585754" y="1744011"/>
                  </a:lnTo>
                  <a:close/>
                </a:path>
                <a:path w="2360295" h="1867535">
                  <a:moveTo>
                    <a:pt x="2302057" y="1746932"/>
                  </a:moveTo>
                  <a:lnTo>
                    <a:pt x="2322459" y="1746932"/>
                  </a:lnTo>
                  <a:lnTo>
                    <a:pt x="2322223" y="1746805"/>
                  </a:lnTo>
                  <a:lnTo>
                    <a:pt x="2321986" y="1746805"/>
                  </a:lnTo>
                  <a:lnTo>
                    <a:pt x="2322320" y="1746094"/>
                  </a:lnTo>
                  <a:lnTo>
                    <a:pt x="2322445" y="1745593"/>
                  </a:lnTo>
                  <a:lnTo>
                    <a:pt x="2323052" y="1745027"/>
                  </a:lnTo>
                  <a:lnTo>
                    <a:pt x="2323644" y="1744519"/>
                  </a:lnTo>
                  <a:lnTo>
                    <a:pt x="2322775" y="1744265"/>
                  </a:lnTo>
                  <a:lnTo>
                    <a:pt x="2322696" y="1743884"/>
                  </a:lnTo>
                  <a:lnTo>
                    <a:pt x="2322143" y="1743630"/>
                  </a:lnTo>
                  <a:lnTo>
                    <a:pt x="2322028" y="1743910"/>
                  </a:lnTo>
                  <a:lnTo>
                    <a:pt x="2321827" y="1744265"/>
                  </a:lnTo>
                  <a:lnTo>
                    <a:pt x="2322538" y="1744265"/>
                  </a:lnTo>
                  <a:lnTo>
                    <a:pt x="2322455" y="1744650"/>
                  </a:lnTo>
                  <a:lnTo>
                    <a:pt x="2322143" y="1744900"/>
                  </a:lnTo>
                  <a:lnTo>
                    <a:pt x="2321828" y="1745281"/>
                  </a:lnTo>
                  <a:lnTo>
                    <a:pt x="2320959" y="1745535"/>
                  </a:lnTo>
                  <a:lnTo>
                    <a:pt x="2319217" y="1745535"/>
                  </a:lnTo>
                  <a:lnTo>
                    <a:pt x="2319143" y="1745916"/>
                  </a:lnTo>
                  <a:lnTo>
                    <a:pt x="2301376" y="1745916"/>
                  </a:lnTo>
                  <a:lnTo>
                    <a:pt x="2302057" y="1746932"/>
                  </a:lnTo>
                  <a:close/>
                </a:path>
                <a:path w="2360295" h="1867535">
                  <a:moveTo>
                    <a:pt x="2300824" y="1746424"/>
                  </a:moveTo>
                  <a:lnTo>
                    <a:pt x="2301060" y="1746424"/>
                  </a:lnTo>
                  <a:lnTo>
                    <a:pt x="2301060" y="1745916"/>
                  </a:lnTo>
                  <a:lnTo>
                    <a:pt x="2300192" y="1745916"/>
                  </a:lnTo>
                  <a:lnTo>
                    <a:pt x="2299718" y="1745662"/>
                  </a:lnTo>
                  <a:lnTo>
                    <a:pt x="2299734" y="1745408"/>
                  </a:lnTo>
                  <a:lnTo>
                    <a:pt x="2299860" y="1744646"/>
                  </a:lnTo>
                  <a:lnTo>
                    <a:pt x="2300113" y="1743630"/>
                  </a:lnTo>
                  <a:lnTo>
                    <a:pt x="2262790" y="1743630"/>
                  </a:lnTo>
                  <a:lnTo>
                    <a:pt x="2262158" y="1744011"/>
                  </a:lnTo>
                  <a:lnTo>
                    <a:pt x="2262274" y="1744519"/>
                  </a:lnTo>
                  <a:lnTo>
                    <a:pt x="2262811" y="1744773"/>
                  </a:lnTo>
                  <a:lnTo>
                    <a:pt x="2265448" y="1744773"/>
                  </a:lnTo>
                  <a:lnTo>
                    <a:pt x="2265448" y="1745154"/>
                  </a:lnTo>
                  <a:lnTo>
                    <a:pt x="2269001" y="1745154"/>
                  </a:lnTo>
                  <a:lnTo>
                    <a:pt x="2267613" y="1746177"/>
                  </a:lnTo>
                  <a:lnTo>
                    <a:pt x="2300587" y="1746297"/>
                  </a:lnTo>
                  <a:lnTo>
                    <a:pt x="2300824" y="1746424"/>
                  </a:lnTo>
                  <a:close/>
                </a:path>
                <a:path w="2360295" h="1867535">
                  <a:moveTo>
                    <a:pt x="2018176" y="1744011"/>
                  </a:moveTo>
                  <a:lnTo>
                    <a:pt x="2020584" y="1744011"/>
                  </a:lnTo>
                  <a:lnTo>
                    <a:pt x="2019005" y="1743630"/>
                  </a:lnTo>
                  <a:lnTo>
                    <a:pt x="2018176" y="1744011"/>
                  </a:lnTo>
                  <a:close/>
                </a:path>
                <a:path w="2360295" h="1867535">
                  <a:moveTo>
                    <a:pt x="1801975" y="1744011"/>
                  </a:moveTo>
                  <a:lnTo>
                    <a:pt x="1804383" y="1744011"/>
                  </a:lnTo>
                  <a:lnTo>
                    <a:pt x="1802804" y="1743630"/>
                  </a:lnTo>
                  <a:lnTo>
                    <a:pt x="1801975" y="1744011"/>
                  </a:lnTo>
                  <a:close/>
                </a:path>
                <a:path w="2360295" h="1867535">
                  <a:moveTo>
                    <a:pt x="1505332" y="1744474"/>
                  </a:moveTo>
                  <a:lnTo>
                    <a:pt x="1505489" y="1744316"/>
                  </a:lnTo>
                  <a:lnTo>
                    <a:pt x="1505544" y="1743884"/>
                  </a:lnTo>
                  <a:lnTo>
                    <a:pt x="1505113" y="1743630"/>
                  </a:lnTo>
                  <a:lnTo>
                    <a:pt x="1505332" y="1744474"/>
                  </a:lnTo>
                  <a:close/>
                </a:path>
                <a:path w="2360295" h="1867535">
                  <a:moveTo>
                    <a:pt x="1454182" y="1749345"/>
                  </a:moveTo>
                  <a:lnTo>
                    <a:pt x="1458525" y="1748583"/>
                  </a:lnTo>
                  <a:lnTo>
                    <a:pt x="1458683" y="1748583"/>
                  </a:lnTo>
                  <a:lnTo>
                    <a:pt x="1458841" y="1748456"/>
                  </a:lnTo>
                  <a:lnTo>
                    <a:pt x="1476766" y="1748456"/>
                  </a:lnTo>
                  <a:lnTo>
                    <a:pt x="1476029" y="1747948"/>
                  </a:lnTo>
                  <a:lnTo>
                    <a:pt x="1475920" y="1747694"/>
                  </a:lnTo>
                  <a:lnTo>
                    <a:pt x="1476529" y="1746932"/>
                  </a:lnTo>
                  <a:lnTo>
                    <a:pt x="1476924" y="1746551"/>
                  </a:lnTo>
                  <a:lnTo>
                    <a:pt x="1501797" y="1746551"/>
                  </a:lnTo>
                  <a:lnTo>
                    <a:pt x="1501057" y="1746292"/>
                  </a:lnTo>
                  <a:lnTo>
                    <a:pt x="1500454" y="1746170"/>
                  </a:lnTo>
                  <a:lnTo>
                    <a:pt x="1501416" y="1745649"/>
                  </a:lnTo>
                  <a:lnTo>
                    <a:pt x="1502349" y="1744773"/>
                  </a:lnTo>
                  <a:lnTo>
                    <a:pt x="1505034" y="1744773"/>
                  </a:lnTo>
                  <a:lnTo>
                    <a:pt x="1505227" y="1744073"/>
                  </a:lnTo>
                  <a:lnTo>
                    <a:pt x="1505113" y="1743630"/>
                  </a:lnTo>
                  <a:lnTo>
                    <a:pt x="1499101" y="1743630"/>
                  </a:lnTo>
                  <a:lnTo>
                    <a:pt x="1499112" y="1743757"/>
                  </a:lnTo>
                  <a:lnTo>
                    <a:pt x="1452445" y="1743757"/>
                  </a:lnTo>
                  <a:lnTo>
                    <a:pt x="1452445" y="1747313"/>
                  </a:lnTo>
                  <a:lnTo>
                    <a:pt x="1453866" y="1747313"/>
                  </a:lnTo>
                  <a:lnTo>
                    <a:pt x="1454182" y="1749345"/>
                  </a:lnTo>
                  <a:close/>
                </a:path>
                <a:path w="2360295" h="1867535">
                  <a:moveTo>
                    <a:pt x="2342436" y="1743884"/>
                  </a:moveTo>
                  <a:lnTo>
                    <a:pt x="2342910" y="1743884"/>
                  </a:lnTo>
                  <a:lnTo>
                    <a:pt x="2343147" y="1743757"/>
                  </a:lnTo>
                  <a:lnTo>
                    <a:pt x="2342634" y="1743757"/>
                  </a:lnTo>
                  <a:lnTo>
                    <a:pt x="2342436" y="1743884"/>
                  </a:lnTo>
                  <a:close/>
                </a:path>
                <a:path w="2360295" h="1867535">
                  <a:moveTo>
                    <a:pt x="2341449" y="1744392"/>
                  </a:moveTo>
                  <a:lnTo>
                    <a:pt x="2343147" y="1744392"/>
                  </a:lnTo>
                  <a:lnTo>
                    <a:pt x="2341647" y="1743757"/>
                  </a:lnTo>
                  <a:lnTo>
                    <a:pt x="2341449" y="1744392"/>
                  </a:lnTo>
                  <a:close/>
                </a:path>
                <a:path w="2360295" h="1867535">
                  <a:moveTo>
                    <a:pt x="2153855" y="1744601"/>
                  </a:moveTo>
                  <a:lnTo>
                    <a:pt x="2154067" y="1744011"/>
                  </a:lnTo>
                  <a:lnTo>
                    <a:pt x="2153636" y="1743757"/>
                  </a:lnTo>
                  <a:lnTo>
                    <a:pt x="2153855" y="1744601"/>
                  </a:lnTo>
                  <a:close/>
                </a:path>
                <a:path w="2360295" h="1867535">
                  <a:moveTo>
                    <a:pt x="2145582" y="1749345"/>
                  </a:moveTo>
                  <a:lnTo>
                    <a:pt x="2146924" y="1746678"/>
                  </a:lnTo>
                  <a:lnTo>
                    <a:pt x="2150320" y="1746678"/>
                  </a:lnTo>
                  <a:lnTo>
                    <a:pt x="2149609" y="1746424"/>
                  </a:lnTo>
                  <a:lnTo>
                    <a:pt x="2148977" y="1746297"/>
                  </a:lnTo>
                  <a:lnTo>
                    <a:pt x="2149925" y="1745789"/>
                  </a:lnTo>
                  <a:lnTo>
                    <a:pt x="2150873" y="1744900"/>
                  </a:lnTo>
                  <a:lnTo>
                    <a:pt x="2153557" y="1744900"/>
                  </a:lnTo>
                  <a:lnTo>
                    <a:pt x="2153684" y="1744773"/>
                  </a:lnTo>
                  <a:lnTo>
                    <a:pt x="2153748" y="1744191"/>
                  </a:lnTo>
                  <a:lnTo>
                    <a:pt x="2153636" y="1743757"/>
                  </a:lnTo>
                  <a:lnTo>
                    <a:pt x="2147860" y="1743757"/>
                  </a:lnTo>
                  <a:lnTo>
                    <a:pt x="2147872" y="1743884"/>
                  </a:lnTo>
                  <a:lnTo>
                    <a:pt x="2101284" y="1743884"/>
                  </a:lnTo>
                  <a:lnTo>
                    <a:pt x="2101284" y="1746805"/>
                  </a:lnTo>
                  <a:lnTo>
                    <a:pt x="2125684" y="1746805"/>
                  </a:lnTo>
                  <a:lnTo>
                    <a:pt x="2125842" y="1746932"/>
                  </a:lnTo>
                  <a:lnTo>
                    <a:pt x="2142741" y="1746933"/>
                  </a:lnTo>
                  <a:lnTo>
                    <a:pt x="2142976" y="1747059"/>
                  </a:lnTo>
                  <a:lnTo>
                    <a:pt x="2143099" y="1747482"/>
                  </a:lnTo>
                  <a:lnTo>
                    <a:pt x="2143213" y="1747694"/>
                  </a:lnTo>
                  <a:lnTo>
                    <a:pt x="2143292" y="1748456"/>
                  </a:lnTo>
                  <a:lnTo>
                    <a:pt x="2144161" y="1748456"/>
                  </a:lnTo>
                  <a:lnTo>
                    <a:pt x="2145582" y="1749345"/>
                  </a:lnTo>
                  <a:close/>
                </a:path>
                <a:path w="2360295" h="1867535">
                  <a:moveTo>
                    <a:pt x="1937654" y="1744601"/>
                  </a:moveTo>
                  <a:lnTo>
                    <a:pt x="1937780" y="1744474"/>
                  </a:lnTo>
                  <a:lnTo>
                    <a:pt x="1937866" y="1744011"/>
                  </a:lnTo>
                  <a:lnTo>
                    <a:pt x="1937436" y="1743757"/>
                  </a:lnTo>
                  <a:lnTo>
                    <a:pt x="1937654" y="1744601"/>
                  </a:lnTo>
                  <a:close/>
                </a:path>
                <a:path w="2360295" h="1867535">
                  <a:moveTo>
                    <a:pt x="1929381" y="1749345"/>
                  </a:moveTo>
                  <a:lnTo>
                    <a:pt x="1930724" y="1746678"/>
                  </a:lnTo>
                  <a:lnTo>
                    <a:pt x="1934119" y="1746678"/>
                  </a:lnTo>
                  <a:lnTo>
                    <a:pt x="1933408" y="1746424"/>
                  </a:lnTo>
                  <a:lnTo>
                    <a:pt x="1932777" y="1746297"/>
                  </a:lnTo>
                  <a:lnTo>
                    <a:pt x="1933724" y="1745789"/>
                  </a:lnTo>
                  <a:lnTo>
                    <a:pt x="1934672" y="1744900"/>
                  </a:lnTo>
                  <a:lnTo>
                    <a:pt x="1937357" y="1744900"/>
                  </a:lnTo>
                  <a:lnTo>
                    <a:pt x="1937483" y="1744773"/>
                  </a:lnTo>
                  <a:lnTo>
                    <a:pt x="1937548" y="1744191"/>
                  </a:lnTo>
                  <a:lnTo>
                    <a:pt x="1937436" y="1743757"/>
                  </a:lnTo>
                  <a:lnTo>
                    <a:pt x="1931659" y="1743757"/>
                  </a:lnTo>
                  <a:lnTo>
                    <a:pt x="1931671" y="1743884"/>
                  </a:lnTo>
                  <a:lnTo>
                    <a:pt x="1885083" y="1743884"/>
                  </a:lnTo>
                  <a:lnTo>
                    <a:pt x="1885083" y="1746805"/>
                  </a:lnTo>
                  <a:lnTo>
                    <a:pt x="1909483" y="1746805"/>
                  </a:lnTo>
                  <a:lnTo>
                    <a:pt x="1909641" y="1746932"/>
                  </a:lnTo>
                  <a:lnTo>
                    <a:pt x="1926540" y="1746933"/>
                  </a:lnTo>
                  <a:lnTo>
                    <a:pt x="1926776" y="1747059"/>
                  </a:lnTo>
                  <a:lnTo>
                    <a:pt x="1926898" y="1747482"/>
                  </a:lnTo>
                  <a:lnTo>
                    <a:pt x="1927012" y="1747694"/>
                  </a:lnTo>
                  <a:lnTo>
                    <a:pt x="1927091" y="1748456"/>
                  </a:lnTo>
                  <a:lnTo>
                    <a:pt x="1927960" y="1748456"/>
                  </a:lnTo>
                  <a:lnTo>
                    <a:pt x="1929381" y="1749345"/>
                  </a:lnTo>
                  <a:close/>
                </a:path>
                <a:path w="2360295" h="1867535">
                  <a:moveTo>
                    <a:pt x="1721374" y="1744601"/>
                  </a:moveTo>
                  <a:lnTo>
                    <a:pt x="1721501" y="1744474"/>
                  </a:lnTo>
                  <a:lnTo>
                    <a:pt x="1721587" y="1744011"/>
                  </a:lnTo>
                  <a:lnTo>
                    <a:pt x="1721156" y="1743757"/>
                  </a:lnTo>
                  <a:lnTo>
                    <a:pt x="1721374" y="1744601"/>
                  </a:lnTo>
                  <a:close/>
                </a:path>
                <a:path w="2360295" h="1867535">
                  <a:moveTo>
                    <a:pt x="1713102" y="1749345"/>
                  </a:moveTo>
                  <a:lnTo>
                    <a:pt x="1714444" y="1746678"/>
                  </a:lnTo>
                  <a:lnTo>
                    <a:pt x="1717840" y="1746678"/>
                  </a:lnTo>
                  <a:lnTo>
                    <a:pt x="1717129" y="1746424"/>
                  </a:lnTo>
                  <a:lnTo>
                    <a:pt x="1716497" y="1746297"/>
                  </a:lnTo>
                  <a:lnTo>
                    <a:pt x="1717445" y="1745789"/>
                  </a:lnTo>
                  <a:lnTo>
                    <a:pt x="1718392" y="1744900"/>
                  </a:lnTo>
                  <a:lnTo>
                    <a:pt x="1721077" y="1744900"/>
                  </a:lnTo>
                  <a:lnTo>
                    <a:pt x="1721203" y="1744773"/>
                  </a:lnTo>
                  <a:lnTo>
                    <a:pt x="1721268" y="1744191"/>
                  </a:lnTo>
                  <a:lnTo>
                    <a:pt x="1721156" y="1743757"/>
                  </a:lnTo>
                  <a:lnTo>
                    <a:pt x="1715380" y="1743757"/>
                  </a:lnTo>
                  <a:lnTo>
                    <a:pt x="1715391" y="1743884"/>
                  </a:lnTo>
                  <a:lnTo>
                    <a:pt x="1668882" y="1743884"/>
                  </a:lnTo>
                  <a:lnTo>
                    <a:pt x="1668882" y="1746805"/>
                  </a:lnTo>
                  <a:lnTo>
                    <a:pt x="1693204" y="1746805"/>
                  </a:lnTo>
                  <a:lnTo>
                    <a:pt x="1693361" y="1746932"/>
                  </a:lnTo>
                  <a:lnTo>
                    <a:pt x="1710261" y="1746933"/>
                  </a:lnTo>
                  <a:lnTo>
                    <a:pt x="1710496" y="1747059"/>
                  </a:lnTo>
                  <a:lnTo>
                    <a:pt x="1710618" y="1747482"/>
                  </a:lnTo>
                  <a:lnTo>
                    <a:pt x="1710733" y="1747694"/>
                  </a:lnTo>
                  <a:lnTo>
                    <a:pt x="1710812" y="1748456"/>
                  </a:lnTo>
                  <a:lnTo>
                    <a:pt x="1711680" y="1748456"/>
                  </a:lnTo>
                  <a:lnTo>
                    <a:pt x="1713102" y="1749345"/>
                  </a:lnTo>
                  <a:close/>
                </a:path>
                <a:path w="2360295" h="1867535">
                  <a:moveTo>
                    <a:pt x="2319217" y="1745535"/>
                  </a:moveTo>
                  <a:lnTo>
                    <a:pt x="2320011" y="1745535"/>
                  </a:lnTo>
                  <a:lnTo>
                    <a:pt x="2319538" y="1743884"/>
                  </a:lnTo>
                  <a:lnTo>
                    <a:pt x="2319217" y="1745535"/>
                  </a:lnTo>
                  <a:close/>
                </a:path>
                <a:path w="2360295" h="1867535">
                  <a:moveTo>
                    <a:pt x="2163822" y="1744011"/>
                  </a:moveTo>
                  <a:lnTo>
                    <a:pt x="2164059" y="1744011"/>
                  </a:lnTo>
                  <a:lnTo>
                    <a:pt x="2164296" y="1743884"/>
                  </a:lnTo>
                  <a:lnTo>
                    <a:pt x="2163822" y="1744011"/>
                  </a:lnTo>
                  <a:close/>
                </a:path>
                <a:path w="2360295" h="1867535">
                  <a:moveTo>
                    <a:pt x="1947543" y="1744011"/>
                  </a:moveTo>
                  <a:lnTo>
                    <a:pt x="1947779" y="1744011"/>
                  </a:lnTo>
                  <a:lnTo>
                    <a:pt x="1948016" y="1743884"/>
                  </a:lnTo>
                  <a:lnTo>
                    <a:pt x="1947543" y="1744011"/>
                  </a:lnTo>
                  <a:close/>
                </a:path>
                <a:path w="2360295" h="1867535">
                  <a:moveTo>
                    <a:pt x="1731342" y="1744011"/>
                  </a:moveTo>
                  <a:lnTo>
                    <a:pt x="1731579" y="1744011"/>
                  </a:lnTo>
                  <a:lnTo>
                    <a:pt x="1731816" y="1743884"/>
                  </a:lnTo>
                  <a:lnTo>
                    <a:pt x="1731342" y="1744011"/>
                  </a:lnTo>
                  <a:close/>
                </a:path>
                <a:path w="2360295" h="1867535">
                  <a:moveTo>
                    <a:pt x="1515062" y="1744011"/>
                  </a:moveTo>
                  <a:lnTo>
                    <a:pt x="1515299" y="1744011"/>
                  </a:lnTo>
                  <a:lnTo>
                    <a:pt x="1515536" y="1743884"/>
                  </a:lnTo>
                  <a:lnTo>
                    <a:pt x="1515062" y="1744011"/>
                  </a:lnTo>
                  <a:close/>
                </a:path>
                <a:path w="2360295" h="1867535">
                  <a:moveTo>
                    <a:pt x="1585972" y="1744646"/>
                  </a:moveTo>
                  <a:lnTo>
                    <a:pt x="1585719" y="1743910"/>
                  </a:lnTo>
                  <a:lnTo>
                    <a:pt x="1585498" y="1744011"/>
                  </a:lnTo>
                  <a:lnTo>
                    <a:pt x="1585588" y="1744191"/>
                  </a:lnTo>
                  <a:lnTo>
                    <a:pt x="1585972" y="1744646"/>
                  </a:lnTo>
                  <a:close/>
                </a:path>
                <a:path w="2360295" h="1867535">
                  <a:moveTo>
                    <a:pt x="2234495" y="1744646"/>
                  </a:moveTo>
                  <a:lnTo>
                    <a:pt x="2234242" y="1743910"/>
                  </a:lnTo>
                  <a:lnTo>
                    <a:pt x="2234021" y="1744011"/>
                  </a:lnTo>
                  <a:lnTo>
                    <a:pt x="2234111" y="1744191"/>
                  </a:lnTo>
                  <a:lnTo>
                    <a:pt x="2234495" y="1744646"/>
                  </a:lnTo>
                  <a:close/>
                </a:path>
                <a:path w="2360295" h="1867535">
                  <a:moveTo>
                    <a:pt x="1505475" y="1745027"/>
                  </a:moveTo>
                  <a:lnTo>
                    <a:pt x="1507482" y="1745027"/>
                  </a:lnTo>
                  <a:lnTo>
                    <a:pt x="1505650" y="1743947"/>
                  </a:lnTo>
                  <a:lnTo>
                    <a:pt x="1505539" y="1744265"/>
                  </a:lnTo>
                  <a:lnTo>
                    <a:pt x="1505413" y="1744392"/>
                  </a:lnTo>
                  <a:lnTo>
                    <a:pt x="1505475" y="1745027"/>
                  </a:lnTo>
                  <a:close/>
                </a:path>
                <a:path w="2360295" h="1867535">
                  <a:moveTo>
                    <a:pt x="2222729" y="1747440"/>
                  </a:moveTo>
                  <a:lnTo>
                    <a:pt x="2262053" y="1747440"/>
                  </a:lnTo>
                  <a:lnTo>
                    <a:pt x="2262006" y="1744392"/>
                  </a:lnTo>
                  <a:lnTo>
                    <a:pt x="2261845" y="1744316"/>
                  </a:lnTo>
                  <a:lnTo>
                    <a:pt x="2262132" y="1744011"/>
                  </a:lnTo>
                  <a:lnTo>
                    <a:pt x="2260632" y="1744011"/>
                  </a:lnTo>
                  <a:lnTo>
                    <a:pt x="2259763" y="1744138"/>
                  </a:lnTo>
                  <a:lnTo>
                    <a:pt x="2258973" y="1744773"/>
                  </a:lnTo>
                  <a:lnTo>
                    <a:pt x="2258105" y="1744900"/>
                  </a:lnTo>
                  <a:lnTo>
                    <a:pt x="2253525" y="1744900"/>
                  </a:lnTo>
                  <a:lnTo>
                    <a:pt x="2252419" y="1745154"/>
                  </a:lnTo>
                  <a:lnTo>
                    <a:pt x="2251393" y="1745281"/>
                  </a:lnTo>
                  <a:lnTo>
                    <a:pt x="2249182" y="1745789"/>
                  </a:lnTo>
                  <a:lnTo>
                    <a:pt x="2226802" y="1745789"/>
                  </a:lnTo>
                  <a:lnTo>
                    <a:pt x="2226678" y="1746234"/>
                  </a:lnTo>
                  <a:lnTo>
                    <a:pt x="2226362" y="1746932"/>
                  </a:lnTo>
                  <a:lnTo>
                    <a:pt x="2225492" y="1746933"/>
                  </a:lnTo>
                  <a:lnTo>
                    <a:pt x="2224940" y="1747186"/>
                  </a:lnTo>
                  <a:lnTo>
                    <a:pt x="2222834" y="1747186"/>
                  </a:lnTo>
                  <a:lnTo>
                    <a:pt x="2222729" y="1747440"/>
                  </a:lnTo>
                  <a:close/>
                </a:path>
                <a:path w="2360295" h="1867535">
                  <a:moveTo>
                    <a:pt x="2009449" y="1747567"/>
                  </a:moveTo>
                  <a:lnTo>
                    <a:pt x="2045931" y="1747567"/>
                  </a:lnTo>
                  <a:lnTo>
                    <a:pt x="2045951" y="1744519"/>
                  </a:lnTo>
                  <a:lnTo>
                    <a:pt x="2045742" y="1744316"/>
                  </a:lnTo>
                  <a:lnTo>
                    <a:pt x="2045949" y="1744191"/>
                  </a:lnTo>
                  <a:lnTo>
                    <a:pt x="2046010" y="1744011"/>
                  </a:lnTo>
                  <a:lnTo>
                    <a:pt x="2044150" y="1744191"/>
                  </a:lnTo>
                  <a:lnTo>
                    <a:pt x="2043641" y="1744265"/>
                  </a:lnTo>
                  <a:lnTo>
                    <a:pt x="2042852" y="1744900"/>
                  </a:lnTo>
                  <a:lnTo>
                    <a:pt x="2037561" y="1744900"/>
                  </a:lnTo>
                  <a:lnTo>
                    <a:pt x="2037403" y="1745027"/>
                  </a:lnTo>
                  <a:lnTo>
                    <a:pt x="2036298" y="1745281"/>
                  </a:lnTo>
                  <a:lnTo>
                    <a:pt x="2035271" y="1745408"/>
                  </a:lnTo>
                  <a:lnTo>
                    <a:pt x="2033060" y="1745916"/>
                  </a:lnTo>
                  <a:lnTo>
                    <a:pt x="2010680" y="1745916"/>
                  </a:lnTo>
                  <a:lnTo>
                    <a:pt x="2010554" y="1746364"/>
                  </a:lnTo>
                  <a:lnTo>
                    <a:pt x="2010240" y="1747059"/>
                  </a:lnTo>
                  <a:lnTo>
                    <a:pt x="2009371" y="1747059"/>
                  </a:lnTo>
                  <a:lnTo>
                    <a:pt x="2008819" y="1747313"/>
                  </a:lnTo>
                  <a:lnTo>
                    <a:pt x="2006291" y="1747313"/>
                  </a:lnTo>
                  <a:lnTo>
                    <a:pt x="2008344" y="1747440"/>
                  </a:lnTo>
                  <a:lnTo>
                    <a:pt x="2009449" y="1747567"/>
                  </a:lnTo>
                  <a:close/>
                </a:path>
                <a:path w="2360295" h="1867535">
                  <a:moveTo>
                    <a:pt x="1961256" y="1744265"/>
                  </a:moveTo>
                  <a:lnTo>
                    <a:pt x="1963335" y="1744265"/>
                  </a:lnTo>
                  <a:lnTo>
                    <a:pt x="1961677" y="1744011"/>
                  </a:lnTo>
                  <a:lnTo>
                    <a:pt x="1961519" y="1744011"/>
                  </a:lnTo>
                  <a:lnTo>
                    <a:pt x="1961256" y="1744265"/>
                  </a:lnTo>
                  <a:close/>
                </a:path>
                <a:path w="2360295" h="1867535">
                  <a:moveTo>
                    <a:pt x="1793249" y="1747567"/>
                  </a:moveTo>
                  <a:lnTo>
                    <a:pt x="1829731" y="1747567"/>
                  </a:lnTo>
                  <a:lnTo>
                    <a:pt x="1829731" y="1744519"/>
                  </a:lnTo>
                  <a:lnTo>
                    <a:pt x="1829541" y="1744316"/>
                  </a:lnTo>
                  <a:lnTo>
                    <a:pt x="1829749" y="1744191"/>
                  </a:lnTo>
                  <a:lnTo>
                    <a:pt x="1829810" y="1744011"/>
                  </a:lnTo>
                  <a:lnTo>
                    <a:pt x="1827949" y="1744191"/>
                  </a:lnTo>
                  <a:lnTo>
                    <a:pt x="1827441" y="1744265"/>
                  </a:lnTo>
                  <a:lnTo>
                    <a:pt x="1826651" y="1744900"/>
                  </a:lnTo>
                  <a:lnTo>
                    <a:pt x="1821360" y="1744900"/>
                  </a:lnTo>
                  <a:lnTo>
                    <a:pt x="1821202" y="1745027"/>
                  </a:lnTo>
                  <a:lnTo>
                    <a:pt x="1820097" y="1745281"/>
                  </a:lnTo>
                  <a:lnTo>
                    <a:pt x="1819070" y="1745408"/>
                  </a:lnTo>
                  <a:lnTo>
                    <a:pt x="1816859" y="1745916"/>
                  </a:lnTo>
                  <a:lnTo>
                    <a:pt x="1794479" y="1745916"/>
                  </a:lnTo>
                  <a:lnTo>
                    <a:pt x="1794354" y="1746364"/>
                  </a:lnTo>
                  <a:lnTo>
                    <a:pt x="1794039" y="1747059"/>
                  </a:lnTo>
                  <a:lnTo>
                    <a:pt x="1793171" y="1747059"/>
                  </a:lnTo>
                  <a:lnTo>
                    <a:pt x="1792618" y="1747313"/>
                  </a:lnTo>
                  <a:lnTo>
                    <a:pt x="1790090" y="1747313"/>
                  </a:lnTo>
                  <a:lnTo>
                    <a:pt x="1792143" y="1747440"/>
                  </a:lnTo>
                  <a:lnTo>
                    <a:pt x="1793249" y="1747567"/>
                  </a:lnTo>
                  <a:close/>
                </a:path>
                <a:path w="2360295" h="1867535">
                  <a:moveTo>
                    <a:pt x="1745055" y="1744265"/>
                  </a:moveTo>
                  <a:lnTo>
                    <a:pt x="1747134" y="1744265"/>
                  </a:lnTo>
                  <a:lnTo>
                    <a:pt x="1745476" y="1744011"/>
                  </a:lnTo>
                  <a:lnTo>
                    <a:pt x="1745318" y="1744011"/>
                  </a:lnTo>
                  <a:lnTo>
                    <a:pt x="1745055" y="1744265"/>
                  </a:lnTo>
                  <a:close/>
                </a:path>
                <a:path w="2360295" h="1867535">
                  <a:moveTo>
                    <a:pt x="1576495" y="1747440"/>
                  </a:moveTo>
                  <a:lnTo>
                    <a:pt x="1613530" y="1747440"/>
                  </a:lnTo>
                  <a:lnTo>
                    <a:pt x="1613483" y="1744392"/>
                  </a:lnTo>
                  <a:lnTo>
                    <a:pt x="1613322" y="1744316"/>
                  </a:lnTo>
                  <a:lnTo>
                    <a:pt x="1613609" y="1744011"/>
                  </a:lnTo>
                  <a:lnTo>
                    <a:pt x="1612109" y="1744011"/>
                  </a:lnTo>
                  <a:lnTo>
                    <a:pt x="1611240" y="1744138"/>
                  </a:lnTo>
                  <a:lnTo>
                    <a:pt x="1610450" y="1744773"/>
                  </a:lnTo>
                  <a:lnTo>
                    <a:pt x="1609582" y="1744900"/>
                  </a:lnTo>
                  <a:lnTo>
                    <a:pt x="1605002" y="1744900"/>
                  </a:lnTo>
                  <a:lnTo>
                    <a:pt x="1603896" y="1745154"/>
                  </a:lnTo>
                  <a:lnTo>
                    <a:pt x="1602870" y="1745281"/>
                  </a:lnTo>
                  <a:lnTo>
                    <a:pt x="1600659" y="1745789"/>
                  </a:lnTo>
                  <a:lnTo>
                    <a:pt x="1578279" y="1745789"/>
                  </a:lnTo>
                  <a:lnTo>
                    <a:pt x="1578155" y="1746234"/>
                  </a:lnTo>
                  <a:lnTo>
                    <a:pt x="1577839" y="1746932"/>
                  </a:lnTo>
                  <a:lnTo>
                    <a:pt x="1576969" y="1746933"/>
                  </a:lnTo>
                  <a:lnTo>
                    <a:pt x="1576417" y="1747186"/>
                  </a:lnTo>
                  <a:lnTo>
                    <a:pt x="1573890" y="1747186"/>
                  </a:lnTo>
                  <a:lnTo>
                    <a:pt x="1575978" y="1747321"/>
                  </a:lnTo>
                  <a:lnTo>
                    <a:pt x="1576495" y="1747440"/>
                  </a:lnTo>
                  <a:close/>
                </a:path>
                <a:path w="2360295" h="1867535">
                  <a:moveTo>
                    <a:pt x="1528723" y="1744265"/>
                  </a:moveTo>
                  <a:lnTo>
                    <a:pt x="1530934" y="1744265"/>
                  </a:lnTo>
                  <a:lnTo>
                    <a:pt x="1529276" y="1744011"/>
                  </a:lnTo>
                  <a:lnTo>
                    <a:pt x="1529118" y="1744011"/>
                  </a:lnTo>
                  <a:lnTo>
                    <a:pt x="1528723" y="1744265"/>
                  </a:lnTo>
                  <a:close/>
                </a:path>
                <a:path w="2360295" h="1867535">
                  <a:moveTo>
                    <a:pt x="1512220" y="1749218"/>
                  </a:moveTo>
                  <a:lnTo>
                    <a:pt x="1514273" y="1749218"/>
                  </a:lnTo>
                  <a:lnTo>
                    <a:pt x="1513595" y="1748520"/>
                  </a:lnTo>
                  <a:lnTo>
                    <a:pt x="1513088" y="1747821"/>
                  </a:lnTo>
                  <a:lnTo>
                    <a:pt x="1514642" y="1747321"/>
                  </a:lnTo>
                  <a:lnTo>
                    <a:pt x="1513483" y="1746551"/>
                  </a:lnTo>
                  <a:lnTo>
                    <a:pt x="1513364" y="1745789"/>
                  </a:lnTo>
                  <a:lnTo>
                    <a:pt x="1513472" y="1745443"/>
                  </a:lnTo>
                  <a:lnTo>
                    <a:pt x="1514036" y="1744011"/>
                  </a:lnTo>
                  <a:lnTo>
                    <a:pt x="1512970" y="1744011"/>
                  </a:lnTo>
                  <a:lnTo>
                    <a:pt x="1512852" y="1744519"/>
                  </a:lnTo>
                  <a:lnTo>
                    <a:pt x="1508350" y="1744519"/>
                  </a:lnTo>
                  <a:lnTo>
                    <a:pt x="1507482" y="1745027"/>
                  </a:lnTo>
                  <a:lnTo>
                    <a:pt x="1505475" y="1745027"/>
                  </a:lnTo>
                  <a:lnTo>
                    <a:pt x="1505429" y="1746170"/>
                  </a:lnTo>
                  <a:lnTo>
                    <a:pt x="1512378" y="1746170"/>
                  </a:lnTo>
                  <a:lnTo>
                    <a:pt x="1513088" y="1747948"/>
                  </a:lnTo>
                  <a:lnTo>
                    <a:pt x="1510798" y="1747948"/>
                  </a:lnTo>
                  <a:lnTo>
                    <a:pt x="1512220" y="1749218"/>
                  </a:lnTo>
                  <a:close/>
                </a:path>
                <a:path w="2360295" h="1867535">
                  <a:moveTo>
                    <a:pt x="2262122" y="1744447"/>
                  </a:moveTo>
                  <a:lnTo>
                    <a:pt x="2262132" y="1744028"/>
                  </a:lnTo>
                  <a:lnTo>
                    <a:pt x="2261860" y="1744191"/>
                  </a:lnTo>
                  <a:lnTo>
                    <a:pt x="2262122" y="1744447"/>
                  </a:lnTo>
                  <a:close/>
                </a:path>
                <a:path w="2360295" h="1867535">
                  <a:moveTo>
                    <a:pt x="1613599" y="1744447"/>
                  </a:moveTo>
                  <a:lnTo>
                    <a:pt x="1613609" y="1744028"/>
                  </a:lnTo>
                  <a:lnTo>
                    <a:pt x="1613338" y="1744191"/>
                  </a:lnTo>
                  <a:lnTo>
                    <a:pt x="1613599" y="1744447"/>
                  </a:lnTo>
                  <a:close/>
                </a:path>
                <a:path w="2360295" h="1867535">
                  <a:moveTo>
                    <a:pt x="1802172" y="1744773"/>
                  </a:moveTo>
                  <a:lnTo>
                    <a:pt x="1801927" y="1744033"/>
                  </a:lnTo>
                  <a:lnTo>
                    <a:pt x="1801699" y="1744138"/>
                  </a:lnTo>
                  <a:lnTo>
                    <a:pt x="1801787" y="1744316"/>
                  </a:lnTo>
                  <a:lnTo>
                    <a:pt x="1802172" y="1744773"/>
                  </a:lnTo>
                  <a:close/>
                </a:path>
                <a:path w="2360295" h="1867535">
                  <a:moveTo>
                    <a:pt x="2018373" y="1744773"/>
                  </a:moveTo>
                  <a:lnTo>
                    <a:pt x="2018128" y="1744033"/>
                  </a:lnTo>
                  <a:lnTo>
                    <a:pt x="2017899" y="1744138"/>
                  </a:lnTo>
                  <a:lnTo>
                    <a:pt x="2017987" y="1744316"/>
                  </a:lnTo>
                  <a:lnTo>
                    <a:pt x="2018373" y="1744773"/>
                  </a:lnTo>
                  <a:close/>
                </a:path>
                <a:path w="2360295" h="1867535">
                  <a:moveTo>
                    <a:pt x="1585286" y="1744646"/>
                  </a:moveTo>
                  <a:lnTo>
                    <a:pt x="1585972" y="1744646"/>
                  </a:lnTo>
                  <a:lnTo>
                    <a:pt x="1585481" y="1744064"/>
                  </a:lnTo>
                  <a:lnTo>
                    <a:pt x="1585286" y="1744646"/>
                  </a:lnTo>
                  <a:close/>
                </a:path>
                <a:path w="2360295" h="1867535">
                  <a:moveTo>
                    <a:pt x="2233809" y="1744646"/>
                  </a:moveTo>
                  <a:lnTo>
                    <a:pt x="2234495" y="1744646"/>
                  </a:lnTo>
                  <a:lnTo>
                    <a:pt x="2234003" y="1744064"/>
                  </a:lnTo>
                  <a:lnTo>
                    <a:pt x="2233809" y="1744646"/>
                  </a:lnTo>
                  <a:close/>
                </a:path>
                <a:path w="2360295" h="1867535">
                  <a:moveTo>
                    <a:pt x="2153998" y="1745154"/>
                  </a:moveTo>
                  <a:lnTo>
                    <a:pt x="2156005" y="1745154"/>
                  </a:lnTo>
                  <a:lnTo>
                    <a:pt x="2154170" y="1744073"/>
                  </a:lnTo>
                  <a:lnTo>
                    <a:pt x="2154063" y="1744392"/>
                  </a:lnTo>
                  <a:lnTo>
                    <a:pt x="2153936" y="1744519"/>
                  </a:lnTo>
                  <a:lnTo>
                    <a:pt x="2153998" y="1745154"/>
                  </a:lnTo>
                  <a:close/>
                </a:path>
                <a:path w="2360295" h="1867535">
                  <a:moveTo>
                    <a:pt x="1937797" y="1745154"/>
                  </a:moveTo>
                  <a:lnTo>
                    <a:pt x="1939804" y="1745154"/>
                  </a:lnTo>
                  <a:lnTo>
                    <a:pt x="1937970" y="1744073"/>
                  </a:lnTo>
                  <a:lnTo>
                    <a:pt x="1937862" y="1744392"/>
                  </a:lnTo>
                  <a:lnTo>
                    <a:pt x="1937736" y="1744519"/>
                  </a:lnTo>
                  <a:lnTo>
                    <a:pt x="1937797" y="1745154"/>
                  </a:lnTo>
                  <a:close/>
                </a:path>
                <a:path w="2360295" h="1867535">
                  <a:moveTo>
                    <a:pt x="1721518" y="1745154"/>
                  </a:moveTo>
                  <a:lnTo>
                    <a:pt x="1723525" y="1745154"/>
                  </a:lnTo>
                  <a:lnTo>
                    <a:pt x="1721690" y="1744073"/>
                  </a:lnTo>
                  <a:lnTo>
                    <a:pt x="1721582" y="1744392"/>
                  </a:lnTo>
                  <a:lnTo>
                    <a:pt x="1721456" y="1744519"/>
                  </a:lnTo>
                  <a:lnTo>
                    <a:pt x="1721518" y="1745154"/>
                  </a:lnTo>
                  <a:close/>
                </a:path>
                <a:path w="2360295" h="1867535">
                  <a:moveTo>
                    <a:pt x="2160743" y="1749472"/>
                  </a:moveTo>
                  <a:lnTo>
                    <a:pt x="2162796" y="1749472"/>
                  </a:lnTo>
                  <a:lnTo>
                    <a:pt x="2161795" y="1748202"/>
                  </a:lnTo>
                  <a:lnTo>
                    <a:pt x="2161691" y="1747923"/>
                  </a:lnTo>
                  <a:lnTo>
                    <a:pt x="2163190" y="1747440"/>
                  </a:lnTo>
                  <a:lnTo>
                    <a:pt x="2162006" y="1746805"/>
                  </a:lnTo>
                  <a:lnTo>
                    <a:pt x="2161848" y="1746043"/>
                  </a:lnTo>
                  <a:lnTo>
                    <a:pt x="2161967" y="1745662"/>
                  </a:lnTo>
                  <a:lnTo>
                    <a:pt x="2162322" y="1744900"/>
                  </a:lnTo>
                  <a:lnTo>
                    <a:pt x="2162559" y="1744138"/>
                  </a:lnTo>
                  <a:lnTo>
                    <a:pt x="2161730" y="1744138"/>
                  </a:lnTo>
                  <a:lnTo>
                    <a:pt x="2161611" y="1744646"/>
                  </a:lnTo>
                  <a:lnTo>
                    <a:pt x="2156868" y="1744650"/>
                  </a:lnTo>
                  <a:lnTo>
                    <a:pt x="2156005" y="1745154"/>
                  </a:lnTo>
                  <a:lnTo>
                    <a:pt x="2153998" y="1745154"/>
                  </a:lnTo>
                  <a:lnTo>
                    <a:pt x="2153952" y="1746297"/>
                  </a:lnTo>
                  <a:lnTo>
                    <a:pt x="2160901" y="1746297"/>
                  </a:lnTo>
                  <a:lnTo>
                    <a:pt x="2161611" y="1748075"/>
                  </a:lnTo>
                  <a:lnTo>
                    <a:pt x="2159321" y="1748075"/>
                  </a:lnTo>
                  <a:lnTo>
                    <a:pt x="2160743" y="1749472"/>
                  </a:lnTo>
                  <a:close/>
                </a:path>
                <a:path w="2360295" h="1867535">
                  <a:moveTo>
                    <a:pt x="1944542" y="1749472"/>
                  </a:moveTo>
                  <a:lnTo>
                    <a:pt x="1946595" y="1749472"/>
                  </a:lnTo>
                  <a:lnTo>
                    <a:pt x="1945595" y="1748202"/>
                  </a:lnTo>
                  <a:lnTo>
                    <a:pt x="1945490" y="1747923"/>
                  </a:lnTo>
                  <a:lnTo>
                    <a:pt x="1946990" y="1747440"/>
                  </a:lnTo>
                  <a:lnTo>
                    <a:pt x="1945806" y="1746805"/>
                  </a:lnTo>
                  <a:lnTo>
                    <a:pt x="1945648" y="1746043"/>
                  </a:lnTo>
                  <a:lnTo>
                    <a:pt x="1945766" y="1745662"/>
                  </a:lnTo>
                  <a:lnTo>
                    <a:pt x="1946121" y="1744900"/>
                  </a:lnTo>
                  <a:lnTo>
                    <a:pt x="1946358" y="1744138"/>
                  </a:lnTo>
                  <a:lnTo>
                    <a:pt x="1945529" y="1744138"/>
                  </a:lnTo>
                  <a:lnTo>
                    <a:pt x="1945411" y="1744646"/>
                  </a:lnTo>
                  <a:lnTo>
                    <a:pt x="1940667" y="1744650"/>
                  </a:lnTo>
                  <a:lnTo>
                    <a:pt x="1939804" y="1745154"/>
                  </a:lnTo>
                  <a:lnTo>
                    <a:pt x="1937797" y="1745154"/>
                  </a:lnTo>
                  <a:lnTo>
                    <a:pt x="1937751" y="1746297"/>
                  </a:lnTo>
                  <a:lnTo>
                    <a:pt x="1944700" y="1746297"/>
                  </a:lnTo>
                  <a:lnTo>
                    <a:pt x="1945411" y="1748075"/>
                  </a:lnTo>
                  <a:lnTo>
                    <a:pt x="1943121" y="1748075"/>
                  </a:lnTo>
                  <a:lnTo>
                    <a:pt x="1944542" y="1749472"/>
                  </a:lnTo>
                  <a:close/>
                </a:path>
                <a:path w="2360295" h="1867535">
                  <a:moveTo>
                    <a:pt x="1728263" y="1749472"/>
                  </a:moveTo>
                  <a:lnTo>
                    <a:pt x="1730316" y="1749472"/>
                  </a:lnTo>
                  <a:lnTo>
                    <a:pt x="1729315" y="1748202"/>
                  </a:lnTo>
                  <a:lnTo>
                    <a:pt x="1729210" y="1747923"/>
                  </a:lnTo>
                  <a:lnTo>
                    <a:pt x="1730710" y="1747440"/>
                  </a:lnTo>
                  <a:lnTo>
                    <a:pt x="1729526" y="1746805"/>
                  </a:lnTo>
                  <a:lnTo>
                    <a:pt x="1729368" y="1746043"/>
                  </a:lnTo>
                  <a:lnTo>
                    <a:pt x="1729486" y="1745662"/>
                  </a:lnTo>
                  <a:lnTo>
                    <a:pt x="1729842" y="1744900"/>
                  </a:lnTo>
                  <a:lnTo>
                    <a:pt x="1730079" y="1744138"/>
                  </a:lnTo>
                  <a:lnTo>
                    <a:pt x="1729250" y="1744138"/>
                  </a:lnTo>
                  <a:lnTo>
                    <a:pt x="1729131" y="1744646"/>
                  </a:lnTo>
                  <a:lnTo>
                    <a:pt x="1724388" y="1744650"/>
                  </a:lnTo>
                  <a:lnTo>
                    <a:pt x="1723525" y="1745154"/>
                  </a:lnTo>
                  <a:lnTo>
                    <a:pt x="1721518" y="1745154"/>
                  </a:lnTo>
                  <a:lnTo>
                    <a:pt x="1721472" y="1746297"/>
                  </a:lnTo>
                  <a:lnTo>
                    <a:pt x="1728420" y="1746297"/>
                  </a:lnTo>
                  <a:lnTo>
                    <a:pt x="1729131" y="1748075"/>
                  </a:lnTo>
                  <a:lnTo>
                    <a:pt x="1726841" y="1748075"/>
                  </a:lnTo>
                  <a:lnTo>
                    <a:pt x="1728263" y="1749472"/>
                  </a:lnTo>
                  <a:close/>
                </a:path>
                <a:path w="2360295" h="1867535">
                  <a:moveTo>
                    <a:pt x="1562780" y="1746648"/>
                  </a:moveTo>
                  <a:lnTo>
                    <a:pt x="1564177" y="1744900"/>
                  </a:lnTo>
                  <a:lnTo>
                    <a:pt x="1565757" y="1744265"/>
                  </a:lnTo>
                  <a:lnTo>
                    <a:pt x="1565915" y="1744138"/>
                  </a:lnTo>
                  <a:lnTo>
                    <a:pt x="1550872" y="1744138"/>
                  </a:lnTo>
                  <a:lnTo>
                    <a:pt x="1550754" y="1744392"/>
                  </a:lnTo>
                  <a:lnTo>
                    <a:pt x="1550596" y="1744646"/>
                  </a:lnTo>
                  <a:lnTo>
                    <a:pt x="1530039" y="1744646"/>
                  </a:lnTo>
                  <a:lnTo>
                    <a:pt x="1530776" y="1744900"/>
                  </a:lnTo>
                  <a:lnTo>
                    <a:pt x="1531565" y="1744900"/>
                  </a:lnTo>
                  <a:lnTo>
                    <a:pt x="1531234" y="1745281"/>
                  </a:lnTo>
                  <a:lnTo>
                    <a:pt x="1560545" y="1745281"/>
                  </a:lnTo>
                  <a:lnTo>
                    <a:pt x="1562644" y="1746609"/>
                  </a:lnTo>
                  <a:lnTo>
                    <a:pt x="1562780" y="1746648"/>
                  </a:lnTo>
                  <a:close/>
                </a:path>
                <a:path w="2360295" h="1867535">
                  <a:moveTo>
                    <a:pt x="1829798" y="1744546"/>
                  </a:moveTo>
                  <a:lnTo>
                    <a:pt x="1829806" y="1744156"/>
                  </a:lnTo>
                  <a:lnTo>
                    <a:pt x="1829415" y="1744392"/>
                  </a:lnTo>
                  <a:lnTo>
                    <a:pt x="1829798" y="1744546"/>
                  </a:lnTo>
                  <a:close/>
                </a:path>
                <a:path w="2360295" h="1867535">
                  <a:moveTo>
                    <a:pt x="2045999" y="1744537"/>
                  </a:moveTo>
                  <a:lnTo>
                    <a:pt x="2046007" y="1744156"/>
                  </a:lnTo>
                  <a:lnTo>
                    <a:pt x="2045615" y="1744392"/>
                  </a:lnTo>
                  <a:lnTo>
                    <a:pt x="2045999" y="1744537"/>
                  </a:lnTo>
                  <a:close/>
                </a:path>
                <a:path w="2360295" h="1867535">
                  <a:moveTo>
                    <a:pt x="1801486" y="1744773"/>
                  </a:moveTo>
                  <a:lnTo>
                    <a:pt x="1802172" y="1744773"/>
                  </a:lnTo>
                  <a:lnTo>
                    <a:pt x="1801681" y="1744191"/>
                  </a:lnTo>
                  <a:lnTo>
                    <a:pt x="1801486" y="1744773"/>
                  </a:lnTo>
                  <a:close/>
                </a:path>
                <a:path w="2360295" h="1867535">
                  <a:moveTo>
                    <a:pt x="2017687" y="1744773"/>
                  </a:moveTo>
                  <a:lnTo>
                    <a:pt x="2018373" y="1744773"/>
                  </a:lnTo>
                  <a:lnTo>
                    <a:pt x="2017882" y="1744191"/>
                  </a:lnTo>
                  <a:lnTo>
                    <a:pt x="2017687" y="1744773"/>
                  </a:lnTo>
                  <a:close/>
                </a:path>
                <a:path w="2360295" h="1867535">
                  <a:moveTo>
                    <a:pt x="2321591" y="1744646"/>
                  </a:moveTo>
                  <a:lnTo>
                    <a:pt x="2322538" y="1744265"/>
                  </a:lnTo>
                  <a:lnTo>
                    <a:pt x="2321827" y="1744265"/>
                  </a:lnTo>
                  <a:lnTo>
                    <a:pt x="2321591" y="1744646"/>
                  </a:lnTo>
                  <a:close/>
                </a:path>
                <a:path w="2360295" h="1867535">
                  <a:moveTo>
                    <a:pt x="1995180" y="1746775"/>
                  </a:moveTo>
                  <a:lnTo>
                    <a:pt x="1996579" y="1744900"/>
                  </a:lnTo>
                  <a:lnTo>
                    <a:pt x="1998158" y="1744265"/>
                  </a:lnTo>
                  <a:lnTo>
                    <a:pt x="1983155" y="1744265"/>
                  </a:lnTo>
                  <a:lnTo>
                    <a:pt x="1983053" y="1744601"/>
                  </a:lnTo>
                  <a:lnTo>
                    <a:pt x="1962519" y="1744646"/>
                  </a:lnTo>
                  <a:lnTo>
                    <a:pt x="1963256" y="1744900"/>
                  </a:lnTo>
                  <a:lnTo>
                    <a:pt x="1964046" y="1744900"/>
                  </a:lnTo>
                  <a:lnTo>
                    <a:pt x="1963604" y="1745408"/>
                  </a:lnTo>
                  <a:lnTo>
                    <a:pt x="1992946" y="1745408"/>
                  </a:lnTo>
                  <a:lnTo>
                    <a:pt x="1995046" y="1746736"/>
                  </a:lnTo>
                  <a:lnTo>
                    <a:pt x="1995180" y="1746775"/>
                  </a:lnTo>
                  <a:close/>
                </a:path>
                <a:path w="2360295" h="1867535">
                  <a:moveTo>
                    <a:pt x="1778980" y="1746775"/>
                  </a:moveTo>
                  <a:lnTo>
                    <a:pt x="1780378" y="1744900"/>
                  </a:lnTo>
                  <a:lnTo>
                    <a:pt x="1781957" y="1744265"/>
                  </a:lnTo>
                  <a:lnTo>
                    <a:pt x="1766954" y="1744265"/>
                  </a:lnTo>
                  <a:lnTo>
                    <a:pt x="1766852" y="1744601"/>
                  </a:lnTo>
                  <a:lnTo>
                    <a:pt x="1746319" y="1744646"/>
                  </a:lnTo>
                  <a:lnTo>
                    <a:pt x="1747056" y="1744900"/>
                  </a:lnTo>
                  <a:lnTo>
                    <a:pt x="1747845" y="1744900"/>
                  </a:lnTo>
                  <a:lnTo>
                    <a:pt x="1747403" y="1745408"/>
                  </a:lnTo>
                  <a:lnTo>
                    <a:pt x="1776746" y="1745408"/>
                  </a:lnTo>
                  <a:lnTo>
                    <a:pt x="1778845" y="1746736"/>
                  </a:lnTo>
                  <a:lnTo>
                    <a:pt x="1778980" y="1746775"/>
                  </a:lnTo>
                  <a:close/>
                </a:path>
                <a:path w="2360295" h="1867535">
                  <a:moveTo>
                    <a:pt x="1566941" y="1745027"/>
                  </a:moveTo>
                  <a:lnTo>
                    <a:pt x="1568678" y="1745027"/>
                  </a:lnTo>
                  <a:lnTo>
                    <a:pt x="1570258" y="1744265"/>
                  </a:lnTo>
                  <a:lnTo>
                    <a:pt x="1566230" y="1744265"/>
                  </a:lnTo>
                  <a:lnTo>
                    <a:pt x="1566309" y="1744392"/>
                  </a:lnTo>
                  <a:lnTo>
                    <a:pt x="1566625" y="1744646"/>
                  </a:lnTo>
                  <a:lnTo>
                    <a:pt x="1566941" y="1745027"/>
                  </a:lnTo>
                  <a:close/>
                </a:path>
                <a:path w="2360295" h="1867535">
                  <a:moveTo>
                    <a:pt x="1507324" y="1744392"/>
                  </a:moveTo>
                  <a:close/>
                </a:path>
                <a:path w="2360295" h="1867535">
                  <a:moveTo>
                    <a:pt x="2324452" y="1749599"/>
                  </a:moveTo>
                  <a:lnTo>
                    <a:pt x="2331066" y="1749599"/>
                  </a:lnTo>
                  <a:lnTo>
                    <a:pt x="2329961" y="1749218"/>
                  </a:lnTo>
                  <a:lnTo>
                    <a:pt x="2329645" y="1748583"/>
                  </a:lnTo>
                  <a:lnTo>
                    <a:pt x="2330672" y="1748329"/>
                  </a:lnTo>
                  <a:lnTo>
                    <a:pt x="2331540" y="1747948"/>
                  </a:lnTo>
                  <a:lnTo>
                    <a:pt x="2333356" y="1747821"/>
                  </a:lnTo>
                  <a:lnTo>
                    <a:pt x="2329566" y="1747821"/>
                  </a:lnTo>
                  <a:lnTo>
                    <a:pt x="2326171" y="1744392"/>
                  </a:lnTo>
                  <a:lnTo>
                    <a:pt x="2322538" y="1746805"/>
                  </a:lnTo>
                  <a:lnTo>
                    <a:pt x="2322459" y="1746932"/>
                  </a:lnTo>
                  <a:lnTo>
                    <a:pt x="2302057" y="1746932"/>
                  </a:lnTo>
                  <a:lnTo>
                    <a:pt x="2302142" y="1747059"/>
                  </a:lnTo>
                  <a:lnTo>
                    <a:pt x="2310141" y="1747059"/>
                  </a:lnTo>
                  <a:lnTo>
                    <a:pt x="2310431" y="1747440"/>
                  </a:lnTo>
                  <a:lnTo>
                    <a:pt x="2311483" y="1747440"/>
                  </a:lnTo>
                  <a:lnTo>
                    <a:pt x="2311859" y="1747567"/>
                  </a:lnTo>
                  <a:lnTo>
                    <a:pt x="2324591" y="1747567"/>
                  </a:lnTo>
                  <a:lnTo>
                    <a:pt x="2324828" y="1747694"/>
                  </a:lnTo>
                  <a:lnTo>
                    <a:pt x="2324935" y="1747844"/>
                  </a:lnTo>
                  <a:lnTo>
                    <a:pt x="2324912" y="1748456"/>
                  </a:lnTo>
                  <a:lnTo>
                    <a:pt x="2324452" y="1749599"/>
                  </a:lnTo>
                  <a:close/>
                </a:path>
                <a:path w="2360295" h="1867535">
                  <a:moveTo>
                    <a:pt x="2222834" y="1747186"/>
                  </a:moveTo>
                  <a:lnTo>
                    <a:pt x="2224940" y="1747186"/>
                  </a:lnTo>
                  <a:lnTo>
                    <a:pt x="2224862" y="1746678"/>
                  </a:lnTo>
                  <a:lnTo>
                    <a:pt x="2225256" y="1746551"/>
                  </a:lnTo>
                  <a:lnTo>
                    <a:pt x="2225888" y="1746551"/>
                  </a:lnTo>
                  <a:lnTo>
                    <a:pt x="2226004" y="1745946"/>
                  </a:lnTo>
                  <a:lnTo>
                    <a:pt x="2225335" y="1744392"/>
                  </a:lnTo>
                  <a:lnTo>
                    <a:pt x="2199277" y="1744392"/>
                  </a:lnTo>
                  <a:lnTo>
                    <a:pt x="2199119" y="1744646"/>
                  </a:lnTo>
                  <a:lnTo>
                    <a:pt x="2214912" y="1744646"/>
                  </a:lnTo>
                  <a:lnTo>
                    <a:pt x="2214912" y="1744900"/>
                  </a:lnTo>
                  <a:lnTo>
                    <a:pt x="2218939" y="1744900"/>
                  </a:lnTo>
                  <a:lnTo>
                    <a:pt x="2219255" y="1745535"/>
                  </a:lnTo>
                  <a:lnTo>
                    <a:pt x="2222571" y="1745535"/>
                  </a:lnTo>
                  <a:lnTo>
                    <a:pt x="2223545" y="1746258"/>
                  </a:lnTo>
                  <a:lnTo>
                    <a:pt x="2223479" y="1746424"/>
                  </a:lnTo>
                  <a:lnTo>
                    <a:pt x="2222887" y="1747059"/>
                  </a:lnTo>
                  <a:lnTo>
                    <a:pt x="2222834" y="1747186"/>
                  </a:lnTo>
                  <a:close/>
                </a:path>
                <a:path w="2360295" h="1867535">
                  <a:moveTo>
                    <a:pt x="2009450" y="1746805"/>
                  </a:moveTo>
                  <a:lnTo>
                    <a:pt x="2009687" y="1746678"/>
                  </a:lnTo>
                  <a:lnTo>
                    <a:pt x="2009873" y="1746043"/>
                  </a:lnTo>
                  <a:lnTo>
                    <a:pt x="2009214" y="1744392"/>
                  </a:lnTo>
                  <a:lnTo>
                    <a:pt x="2002659" y="1744392"/>
                  </a:lnTo>
                  <a:lnTo>
                    <a:pt x="2002975" y="1745027"/>
                  </a:lnTo>
                  <a:lnTo>
                    <a:pt x="2006291" y="1745027"/>
                  </a:lnTo>
                  <a:lnTo>
                    <a:pt x="2007171" y="1745789"/>
                  </a:lnTo>
                  <a:lnTo>
                    <a:pt x="2007118" y="1746094"/>
                  </a:lnTo>
                  <a:lnTo>
                    <a:pt x="2006607" y="1746551"/>
                  </a:lnTo>
                  <a:lnTo>
                    <a:pt x="2006554" y="1746678"/>
                  </a:lnTo>
                  <a:lnTo>
                    <a:pt x="2009134" y="1746678"/>
                  </a:lnTo>
                  <a:lnTo>
                    <a:pt x="2009450" y="1746805"/>
                  </a:lnTo>
                  <a:close/>
                </a:path>
                <a:path w="2360295" h="1867535">
                  <a:moveTo>
                    <a:pt x="1999342" y="1745154"/>
                  </a:moveTo>
                  <a:lnTo>
                    <a:pt x="2001079" y="1745154"/>
                  </a:lnTo>
                  <a:lnTo>
                    <a:pt x="2002659" y="1744392"/>
                  </a:lnTo>
                  <a:lnTo>
                    <a:pt x="1998711" y="1744392"/>
                  </a:lnTo>
                  <a:lnTo>
                    <a:pt x="1999029" y="1744650"/>
                  </a:lnTo>
                  <a:lnTo>
                    <a:pt x="1999342" y="1745154"/>
                  </a:lnTo>
                  <a:close/>
                </a:path>
                <a:path w="2360295" h="1867535">
                  <a:moveTo>
                    <a:pt x="1793250" y="1746805"/>
                  </a:moveTo>
                  <a:lnTo>
                    <a:pt x="1793487" y="1746678"/>
                  </a:lnTo>
                  <a:lnTo>
                    <a:pt x="1793673" y="1746043"/>
                  </a:lnTo>
                  <a:lnTo>
                    <a:pt x="1793013" y="1744392"/>
                  </a:lnTo>
                  <a:lnTo>
                    <a:pt x="1786458" y="1744392"/>
                  </a:lnTo>
                  <a:lnTo>
                    <a:pt x="1786774" y="1745027"/>
                  </a:lnTo>
                  <a:lnTo>
                    <a:pt x="1790090" y="1745027"/>
                  </a:lnTo>
                  <a:lnTo>
                    <a:pt x="1790970" y="1745789"/>
                  </a:lnTo>
                  <a:lnTo>
                    <a:pt x="1790918" y="1746094"/>
                  </a:lnTo>
                  <a:lnTo>
                    <a:pt x="1790406" y="1746551"/>
                  </a:lnTo>
                  <a:lnTo>
                    <a:pt x="1790353" y="1746678"/>
                  </a:lnTo>
                  <a:lnTo>
                    <a:pt x="1792934" y="1746678"/>
                  </a:lnTo>
                  <a:lnTo>
                    <a:pt x="1793250" y="1746805"/>
                  </a:lnTo>
                  <a:close/>
                </a:path>
                <a:path w="2360295" h="1867535">
                  <a:moveTo>
                    <a:pt x="1783142" y="1745154"/>
                  </a:moveTo>
                  <a:lnTo>
                    <a:pt x="1784879" y="1745154"/>
                  </a:lnTo>
                  <a:lnTo>
                    <a:pt x="1786458" y="1744392"/>
                  </a:lnTo>
                  <a:lnTo>
                    <a:pt x="1782510" y="1744392"/>
                  </a:lnTo>
                  <a:lnTo>
                    <a:pt x="1782828" y="1744650"/>
                  </a:lnTo>
                  <a:lnTo>
                    <a:pt x="1783142" y="1745154"/>
                  </a:lnTo>
                  <a:close/>
                </a:path>
                <a:path w="2360295" h="1867535">
                  <a:moveTo>
                    <a:pt x="1573890" y="1747186"/>
                  </a:moveTo>
                  <a:lnTo>
                    <a:pt x="1576417" y="1747186"/>
                  </a:lnTo>
                  <a:lnTo>
                    <a:pt x="1576339" y="1746678"/>
                  </a:lnTo>
                  <a:lnTo>
                    <a:pt x="1576733" y="1746551"/>
                  </a:lnTo>
                  <a:lnTo>
                    <a:pt x="1577365" y="1746551"/>
                  </a:lnTo>
                  <a:lnTo>
                    <a:pt x="1577481" y="1745946"/>
                  </a:lnTo>
                  <a:lnTo>
                    <a:pt x="1576812" y="1744392"/>
                  </a:lnTo>
                  <a:lnTo>
                    <a:pt x="1570321" y="1744392"/>
                  </a:lnTo>
                  <a:lnTo>
                    <a:pt x="1570573" y="1744900"/>
                  </a:lnTo>
                  <a:lnTo>
                    <a:pt x="1573890" y="1744900"/>
                  </a:lnTo>
                  <a:lnTo>
                    <a:pt x="1574871" y="1745750"/>
                  </a:lnTo>
                  <a:lnTo>
                    <a:pt x="1574753" y="1745964"/>
                  </a:lnTo>
                  <a:lnTo>
                    <a:pt x="1574206" y="1746551"/>
                  </a:lnTo>
                  <a:lnTo>
                    <a:pt x="1573890" y="1747186"/>
                  </a:lnTo>
                  <a:close/>
                </a:path>
                <a:path w="2360295" h="1867535">
                  <a:moveTo>
                    <a:pt x="2178809" y="1744650"/>
                  </a:moveTo>
                  <a:lnTo>
                    <a:pt x="2178430" y="1744519"/>
                  </a:lnTo>
                  <a:lnTo>
                    <a:pt x="2178809" y="1744650"/>
                  </a:lnTo>
                  <a:close/>
                </a:path>
                <a:path w="2360295" h="1867535">
                  <a:moveTo>
                    <a:pt x="2177404" y="1745946"/>
                  </a:moveTo>
                  <a:lnTo>
                    <a:pt x="2177497" y="1745443"/>
                  </a:lnTo>
                  <a:lnTo>
                    <a:pt x="2178367" y="1744582"/>
                  </a:lnTo>
                  <a:lnTo>
                    <a:pt x="2177957" y="1744519"/>
                  </a:lnTo>
                  <a:lnTo>
                    <a:pt x="2177799" y="1744519"/>
                  </a:lnTo>
                  <a:lnTo>
                    <a:pt x="2177404" y="1744900"/>
                  </a:lnTo>
                  <a:lnTo>
                    <a:pt x="2177404" y="1745946"/>
                  </a:lnTo>
                  <a:close/>
                </a:path>
                <a:path w="2360295" h="1867535">
                  <a:moveTo>
                    <a:pt x="1961124" y="1745535"/>
                  </a:moveTo>
                  <a:lnTo>
                    <a:pt x="1962151" y="1744519"/>
                  </a:lnTo>
                  <a:lnTo>
                    <a:pt x="1961113" y="1744519"/>
                  </a:lnTo>
                  <a:lnTo>
                    <a:pt x="1961124" y="1745535"/>
                  </a:lnTo>
                  <a:close/>
                </a:path>
                <a:path w="2360295" h="1867535">
                  <a:moveTo>
                    <a:pt x="1744923" y="1745535"/>
                  </a:moveTo>
                  <a:lnTo>
                    <a:pt x="1745950" y="1744519"/>
                  </a:lnTo>
                  <a:lnTo>
                    <a:pt x="1744912" y="1744519"/>
                  </a:lnTo>
                  <a:lnTo>
                    <a:pt x="1744923" y="1745535"/>
                  </a:lnTo>
                  <a:close/>
                </a:path>
                <a:path w="2360295" h="1867535">
                  <a:moveTo>
                    <a:pt x="1528724" y="1745443"/>
                  </a:moveTo>
                  <a:lnTo>
                    <a:pt x="1529197" y="1744900"/>
                  </a:lnTo>
                  <a:lnTo>
                    <a:pt x="1529670" y="1744519"/>
                  </a:lnTo>
                  <a:lnTo>
                    <a:pt x="1528700" y="1744519"/>
                  </a:lnTo>
                  <a:lnTo>
                    <a:pt x="1528724" y="1745443"/>
                  </a:lnTo>
                  <a:close/>
                </a:path>
                <a:path w="2360295" h="1867535">
                  <a:moveTo>
                    <a:pt x="1521044" y="1745027"/>
                  </a:moveTo>
                  <a:lnTo>
                    <a:pt x="1522801" y="1745027"/>
                  </a:lnTo>
                  <a:lnTo>
                    <a:pt x="1522485" y="1744900"/>
                  </a:lnTo>
                  <a:lnTo>
                    <a:pt x="1522248" y="1744900"/>
                  </a:lnTo>
                  <a:lnTo>
                    <a:pt x="1520432" y="1744519"/>
                  </a:lnTo>
                  <a:lnTo>
                    <a:pt x="1520827" y="1744900"/>
                  </a:lnTo>
                  <a:lnTo>
                    <a:pt x="1521044" y="1745027"/>
                  </a:lnTo>
                  <a:close/>
                </a:path>
                <a:path w="2360295" h="1867535">
                  <a:moveTo>
                    <a:pt x="2051299" y="1747948"/>
                  </a:moveTo>
                  <a:lnTo>
                    <a:pt x="2051283" y="1747482"/>
                  </a:lnTo>
                  <a:lnTo>
                    <a:pt x="2051159" y="1746242"/>
                  </a:lnTo>
                  <a:lnTo>
                    <a:pt x="2050911" y="1746094"/>
                  </a:lnTo>
                  <a:lnTo>
                    <a:pt x="2051170" y="1745789"/>
                  </a:lnTo>
                  <a:lnTo>
                    <a:pt x="2051221" y="1745281"/>
                  </a:lnTo>
                  <a:lnTo>
                    <a:pt x="2052168" y="1745027"/>
                  </a:lnTo>
                  <a:lnTo>
                    <a:pt x="2052721" y="1744646"/>
                  </a:lnTo>
                  <a:lnTo>
                    <a:pt x="2046287" y="1744646"/>
                  </a:lnTo>
                  <a:lnTo>
                    <a:pt x="2046958" y="1744900"/>
                  </a:lnTo>
                  <a:lnTo>
                    <a:pt x="2049327" y="1744900"/>
                  </a:lnTo>
                  <a:lnTo>
                    <a:pt x="2049445" y="1745662"/>
                  </a:lnTo>
                  <a:lnTo>
                    <a:pt x="2049485" y="1745789"/>
                  </a:lnTo>
                  <a:lnTo>
                    <a:pt x="2049011" y="1746170"/>
                  </a:lnTo>
                  <a:lnTo>
                    <a:pt x="2048825" y="1746170"/>
                  </a:lnTo>
                  <a:lnTo>
                    <a:pt x="2051299" y="1747948"/>
                  </a:lnTo>
                  <a:close/>
                </a:path>
                <a:path w="2360295" h="1867535">
                  <a:moveTo>
                    <a:pt x="1953358" y="1745104"/>
                  </a:moveTo>
                  <a:lnTo>
                    <a:pt x="1954649" y="1745027"/>
                  </a:lnTo>
                  <a:lnTo>
                    <a:pt x="1952833" y="1744646"/>
                  </a:lnTo>
                  <a:lnTo>
                    <a:pt x="1953248" y="1745039"/>
                  </a:lnTo>
                  <a:close/>
                </a:path>
                <a:path w="2360295" h="1867535">
                  <a:moveTo>
                    <a:pt x="1835099" y="1747948"/>
                  </a:moveTo>
                  <a:lnTo>
                    <a:pt x="1835083" y="1747482"/>
                  </a:lnTo>
                  <a:lnTo>
                    <a:pt x="1834958" y="1746242"/>
                  </a:lnTo>
                  <a:lnTo>
                    <a:pt x="1834710" y="1746094"/>
                  </a:lnTo>
                  <a:lnTo>
                    <a:pt x="1834970" y="1745789"/>
                  </a:lnTo>
                  <a:lnTo>
                    <a:pt x="1835020" y="1745281"/>
                  </a:lnTo>
                  <a:lnTo>
                    <a:pt x="1835967" y="1745027"/>
                  </a:lnTo>
                  <a:lnTo>
                    <a:pt x="1836520" y="1744646"/>
                  </a:lnTo>
                  <a:lnTo>
                    <a:pt x="1830046" y="1744646"/>
                  </a:lnTo>
                  <a:lnTo>
                    <a:pt x="1830678" y="1744900"/>
                  </a:lnTo>
                  <a:lnTo>
                    <a:pt x="1833126" y="1744900"/>
                  </a:lnTo>
                  <a:lnTo>
                    <a:pt x="1833244" y="1745662"/>
                  </a:lnTo>
                  <a:lnTo>
                    <a:pt x="1833284" y="1745789"/>
                  </a:lnTo>
                  <a:lnTo>
                    <a:pt x="1832810" y="1746170"/>
                  </a:lnTo>
                  <a:lnTo>
                    <a:pt x="1832625" y="1746170"/>
                  </a:lnTo>
                  <a:lnTo>
                    <a:pt x="1835099" y="1747948"/>
                  </a:lnTo>
                  <a:close/>
                </a:path>
                <a:path w="2360295" h="1867535">
                  <a:moveTo>
                    <a:pt x="1737157" y="1745104"/>
                  </a:moveTo>
                  <a:lnTo>
                    <a:pt x="1738448" y="1745027"/>
                  </a:lnTo>
                  <a:lnTo>
                    <a:pt x="1736632" y="1744646"/>
                  </a:lnTo>
                  <a:lnTo>
                    <a:pt x="1737048" y="1745039"/>
                  </a:lnTo>
                  <a:close/>
                </a:path>
                <a:path w="2360295" h="1867535">
                  <a:moveTo>
                    <a:pt x="1618898" y="1747821"/>
                  </a:moveTo>
                  <a:lnTo>
                    <a:pt x="1618831" y="1746170"/>
                  </a:lnTo>
                  <a:lnTo>
                    <a:pt x="1618424" y="1745916"/>
                  </a:lnTo>
                  <a:lnTo>
                    <a:pt x="1618804" y="1745662"/>
                  </a:lnTo>
                  <a:lnTo>
                    <a:pt x="1618819" y="1745281"/>
                  </a:lnTo>
                  <a:lnTo>
                    <a:pt x="1619767" y="1744900"/>
                  </a:lnTo>
                  <a:lnTo>
                    <a:pt x="1620320" y="1744646"/>
                  </a:lnTo>
                  <a:lnTo>
                    <a:pt x="1614020" y="1744646"/>
                  </a:lnTo>
                  <a:lnTo>
                    <a:pt x="1614288" y="1744773"/>
                  </a:lnTo>
                  <a:lnTo>
                    <a:pt x="1616926" y="1744773"/>
                  </a:lnTo>
                  <a:lnTo>
                    <a:pt x="1617044" y="1745535"/>
                  </a:lnTo>
                  <a:lnTo>
                    <a:pt x="1616926" y="1745916"/>
                  </a:lnTo>
                  <a:lnTo>
                    <a:pt x="1616610" y="1746043"/>
                  </a:lnTo>
                  <a:lnTo>
                    <a:pt x="1616424" y="1746043"/>
                  </a:lnTo>
                  <a:lnTo>
                    <a:pt x="1618898" y="1747821"/>
                  </a:lnTo>
                  <a:close/>
                </a:path>
                <a:path w="2360295" h="1867535">
                  <a:moveTo>
                    <a:pt x="2179167" y="1744773"/>
                  </a:moveTo>
                  <a:lnTo>
                    <a:pt x="2179615" y="1744773"/>
                  </a:lnTo>
                  <a:lnTo>
                    <a:pt x="2178809" y="1744650"/>
                  </a:lnTo>
                  <a:lnTo>
                    <a:pt x="2179167" y="1744773"/>
                  </a:lnTo>
                  <a:close/>
                </a:path>
                <a:path w="2360295" h="1867535">
                  <a:moveTo>
                    <a:pt x="2262922" y="1745535"/>
                  </a:moveTo>
                  <a:lnTo>
                    <a:pt x="2263475" y="1745408"/>
                  </a:lnTo>
                  <a:lnTo>
                    <a:pt x="2263948" y="1745408"/>
                  </a:lnTo>
                  <a:lnTo>
                    <a:pt x="2264756" y="1745172"/>
                  </a:lnTo>
                  <a:lnTo>
                    <a:pt x="2265133" y="1744900"/>
                  </a:lnTo>
                  <a:lnTo>
                    <a:pt x="2265448" y="1744773"/>
                  </a:lnTo>
                  <a:lnTo>
                    <a:pt x="2262811" y="1744773"/>
                  </a:lnTo>
                  <a:lnTo>
                    <a:pt x="2263080" y="1744900"/>
                  </a:lnTo>
                  <a:lnTo>
                    <a:pt x="2262922" y="1745535"/>
                  </a:lnTo>
                  <a:close/>
                </a:path>
                <a:path w="2360295" h="1867535">
                  <a:moveTo>
                    <a:pt x="1615507" y="1745385"/>
                  </a:moveTo>
                  <a:lnTo>
                    <a:pt x="1616233" y="1745172"/>
                  </a:lnTo>
                  <a:lnTo>
                    <a:pt x="1616610" y="1744900"/>
                  </a:lnTo>
                  <a:lnTo>
                    <a:pt x="1616926" y="1744773"/>
                  </a:lnTo>
                  <a:lnTo>
                    <a:pt x="1614288" y="1744773"/>
                  </a:lnTo>
                  <a:lnTo>
                    <a:pt x="1614557" y="1744900"/>
                  </a:lnTo>
                  <a:lnTo>
                    <a:pt x="1614493" y="1745154"/>
                  </a:lnTo>
                  <a:lnTo>
                    <a:pt x="1615187" y="1745154"/>
                  </a:lnTo>
                  <a:lnTo>
                    <a:pt x="1615507" y="1745385"/>
                  </a:lnTo>
                  <a:close/>
                </a:path>
                <a:path w="2360295" h="1867535">
                  <a:moveTo>
                    <a:pt x="2215623" y="1745662"/>
                  </a:moveTo>
                  <a:lnTo>
                    <a:pt x="2217360" y="1745662"/>
                  </a:lnTo>
                  <a:lnTo>
                    <a:pt x="2218939" y="1744900"/>
                  </a:lnTo>
                  <a:lnTo>
                    <a:pt x="2214991" y="1744900"/>
                  </a:lnTo>
                  <a:lnTo>
                    <a:pt x="2215318" y="1745172"/>
                  </a:lnTo>
                  <a:lnTo>
                    <a:pt x="2215623" y="1745662"/>
                  </a:lnTo>
                  <a:close/>
                </a:path>
                <a:path w="2360295" h="1867535">
                  <a:moveTo>
                    <a:pt x="2047908" y="1745512"/>
                  </a:moveTo>
                  <a:lnTo>
                    <a:pt x="2048695" y="1745281"/>
                  </a:lnTo>
                  <a:lnTo>
                    <a:pt x="2049011" y="1745027"/>
                  </a:lnTo>
                  <a:lnTo>
                    <a:pt x="2049327" y="1744900"/>
                  </a:lnTo>
                  <a:lnTo>
                    <a:pt x="2046958" y="1744900"/>
                  </a:lnTo>
                  <a:lnTo>
                    <a:pt x="2046863" y="1745281"/>
                  </a:lnTo>
                  <a:lnTo>
                    <a:pt x="2047588" y="1745281"/>
                  </a:lnTo>
                  <a:lnTo>
                    <a:pt x="2047908" y="1745512"/>
                  </a:lnTo>
                  <a:close/>
                </a:path>
                <a:path w="2360295" h="1867535">
                  <a:moveTo>
                    <a:pt x="1831708" y="1745512"/>
                  </a:moveTo>
                  <a:lnTo>
                    <a:pt x="1832494" y="1745281"/>
                  </a:lnTo>
                  <a:lnTo>
                    <a:pt x="1832810" y="1745027"/>
                  </a:lnTo>
                  <a:lnTo>
                    <a:pt x="1833126" y="1744900"/>
                  </a:lnTo>
                  <a:lnTo>
                    <a:pt x="1830678" y="1744900"/>
                  </a:lnTo>
                  <a:lnTo>
                    <a:pt x="1830631" y="1745281"/>
                  </a:lnTo>
                  <a:lnTo>
                    <a:pt x="1831387" y="1745281"/>
                  </a:lnTo>
                  <a:lnTo>
                    <a:pt x="1831708" y="1745512"/>
                  </a:lnTo>
                  <a:close/>
                </a:path>
                <a:path w="2360295" h="1867535">
                  <a:moveTo>
                    <a:pt x="1570889" y="1751504"/>
                  </a:moveTo>
                  <a:lnTo>
                    <a:pt x="1572820" y="1746424"/>
                  </a:lnTo>
                  <a:lnTo>
                    <a:pt x="1573179" y="1745154"/>
                  </a:lnTo>
                  <a:lnTo>
                    <a:pt x="1573890" y="1744900"/>
                  </a:lnTo>
                  <a:lnTo>
                    <a:pt x="1570573" y="1744900"/>
                  </a:lnTo>
                  <a:lnTo>
                    <a:pt x="1571079" y="1745916"/>
                  </a:lnTo>
                  <a:lnTo>
                    <a:pt x="1571120" y="1746177"/>
                  </a:lnTo>
                  <a:lnTo>
                    <a:pt x="1569626" y="1746297"/>
                  </a:lnTo>
                  <a:lnTo>
                    <a:pt x="1567336" y="1746297"/>
                  </a:lnTo>
                  <a:lnTo>
                    <a:pt x="1567267" y="1746933"/>
                  </a:lnTo>
                  <a:lnTo>
                    <a:pt x="1566852" y="1747694"/>
                  </a:lnTo>
                  <a:lnTo>
                    <a:pt x="1566957" y="1747948"/>
                  </a:lnTo>
                  <a:lnTo>
                    <a:pt x="1567652" y="1748456"/>
                  </a:lnTo>
                  <a:lnTo>
                    <a:pt x="1566309" y="1748583"/>
                  </a:lnTo>
                  <a:lnTo>
                    <a:pt x="1566073" y="1748583"/>
                  </a:lnTo>
                  <a:lnTo>
                    <a:pt x="1566053" y="1749218"/>
                  </a:lnTo>
                  <a:lnTo>
                    <a:pt x="1570494" y="1749218"/>
                  </a:lnTo>
                  <a:lnTo>
                    <a:pt x="1570968" y="1749472"/>
                  </a:lnTo>
                  <a:lnTo>
                    <a:pt x="1571363" y="1749472"/>
                  </a:lnTo>
                  <a:lnTo>
                    <a:pt x="1571205" y="1749726"/>
                  </a:lnTo>
                  <a:lnTo>
                    <a:pt x="1571047" y="1750107"/>
                  </a:lnTo>
                  <a:lnTo>
                    <a:pt x="1570336" y="1750488"/>
                  </a:lnTo>
                  <a:lnTo>
                    <a:pt x="1569310" y="1750996"/>
                  </a:lnTo>
                  <a:lnTo>
                    <a:pt x="1569942" y="1751123"/>
                  </a:lnTo>
                  <a:lnTo>
                    <a:pt x="1570889" y="1751504"/>
                  </a:lnTo>
                  <a:close/>
                </a:path>
                <a:path w="2360295" h="1867535">
                  <a:moveTo>
                    <a:pt x="2169638" y="1745593"/>
                  </a:moveTo>
                  <a:lnTo>
                    <a:pt x="2170929" y="1745535"/>
                  </a:lnTo>
                  <a:lnTo>
                    <a:pt x="2170298" y="1745281"/>
                  </a:lnTo>
                  <a:lnTo>
                    <a:pt x="2169745" y="1745281"/>
                  </a:lnTo>
                  <a:lnTo>
                    <a:pt x="2169113" y="1745027"/>
                  </a:lnTo>
                  <a:lnTo>
                    <a:pt x="2169508" y="1745535"/>
                  </a:lnTo>
                  <a:lnTo>
                    <a:pt x="2169638" y="1745593"/>
                  </a:lnTo>
                  <a:close/>
                </a:path>
                <a:path w="2360295" h="1867535">
                  <a:moveTo>
                    <a:pt x="2003290" y="1751631"/>
                  </a:moveTo>
                  <a:lnTo>
                    <a:pt x="2003606" y="1751377"/>
                  </a:lnTo>
                  <a:lnTo>
                    <a:pt x="2004159" y="1750869"/>
                  </a:lnTo>
                  <a:lnTo>
                    <a:pt x="2005020" y="1747974"/>
                  </a:lnTo>
                  <a:lnTo>
                    <a:pt x="2005138" y="1747059"/>
                  </a:lnTo>
                  <a:lnTo>
                    <a:pt x="2005257" y="1746424"/>
                  </a:lnTo>
                  <a:lnTo>
                    <a:pt x="2005580" y="1745281"/>
                  </a:lnTo>
                  <a:lnTo>
                    <a:pt x="2006291" y="1745027"/>
                  </a:lnTo>
                  <a:lnTo>
                    <a:pt x="2002975" y="1745027"/>
                  </a:lnTo>
                  <a:lnTo>
                    <a:pt x="2003606" y="1746297"/>
                  </a:lnTo>
                  <a:lnTo>
                    <a:pt x="2002027" y="1746424"/>
                  </a:lnTo>
                  <a:lnTo>
                    <a:pt x="1999737" y="1746424"/>
                  </a:lnTo>
                  <a:lnTo>
                    <a:pt x="1999658" y="1747059"/>
                  </a:lnTo>
                  <a:lnTo>
                    <a:pt x="1999263" y="1747694"/>
                  </a:lnTo>
                  <a:lnTo>
                    <a:pt x="1999358" y="1747974"/>
                  </a:lnTo>
                  <a:lnTo>
                    <a:pt x="2000053" y="1748583"/>
                  </a:lnTo>
                  <a:lnTo>
                    <a:pt x="1998474" y="1748583"/>
                  </a:lnTo>
                  <a:lnTo>
                    <a:pt x="1998442" y="1749345"/>
                  </a:lnTo>
                  <a:lnTo>
                    <a:pt x="2002896" y="1749345"/>
                  </a:lnTo>
                  <a:lnTo>
                    <a:pt x="2003718" y="1749586"/>
                  </a:lnTo>
                  <a:lnTo>
                    <a:pt x="2003606" y="1749853"/>
                  </a:lnTo>
                  <a:lnTo>
                    <a:pt x="2003448" y="1750107"/>
                  </a:lnTo>
                  <a:lnTo>
                    <a:pt x="2002738" y="1750615"/>
                  </a:lnTo>
                  <a:lnTo>
                    <a:pt x="2002185" y="1750869"/>
                  </a:lnTo>
                  <a:lnTo>
                    <a:pt x="2001711" y="1751123"/>
                  </a:lnTo>
                  <a:lnTo>
                    <a:pt x="2002343" y="1751123"/>
                  </a:lnTo>
                  <a:lnTo>
                    <a:pt x="2003290" y="1751631"/>
                  </a:lnTo>
                  <a:close/>
                </a:path>
                <a:path w="2360295" h="1867535">
                  <a:moveTo>
                    <a:pt x="1953474" y="1745154"/>
                  </a:moveTo>
                  <a:lnTo>
                    <a:pt x="1955202" y="1745154"/>
                  </a:lnTo>
                  <a:lnTo>
                    <a:pt x="1954886" y="1745027"/>
                  </a:lnTo>
                  <a:lnTo>
                    <a:pt x="1953465" y="1745027"/>
                  </a:lnTo>
                  <a:lnTo>
                    <a:pt x="1953474" y="1745154"/>
                  </a:lnTo>
                  <a:close/>
                </a:path>
                <a:path w="2360295" h="1867535">
                  <a:moveTo>
                    <a:pt x="1787090" y="1751631"/>
                  </a:moveTo>
                  <a:lnTo>
                    <a:pt x="1787406" y="1751377"/>
                  </a:lnTo>
                  <a:lnTo>
                    <a:pt x="1787958" y="1750869"/>
                  </a:lnTo>
                  <a:lnTo>
                    <a:pt x="1788820" y="1747974"/>
                  </a:lnTo>
                  <a:lnTo>
                    <a:pt x="1788937" y="1747059"/>
                  </a:lnTo>
                  <a:lnTo>
                    <a:pt x="1789057" y="1746424"/>
                  </a:lnTo>
                  <a:lnTo>
                    <a:pt x="1789380" y="1745281"/>
                  </a:lnTo>
                  <a:lnTo>
                    <a:pt x="1790090" y="1745027"/>
                  </a:lnTo>
                  <a:lnTo>
                    <a:pt x="1786774" y="1745027"/>
                  </a:lnTo>
                  <a:lnTo>
                    <a:pt x="1787406" y="1746297"/>
                  </a:lnTo>
                  <a:lnTo>
                    <a:pt x="1785826" y="1746424"/>
                  </a:lnTo>
                  <a:lnTo>
                    <a:pt x="1783536" y="1746424"/>
                  </a:lnTo>
                  <a:lnTo>
                    <a:pt x="1783458" y="1747059"/>
                  </a:lnTo>
                  <a:lnTo>
                    <a:pt x="1783063" y="1747694"/>
                  </a:lnTo>
                  <a:lnTo>
                    <a:pt x="1783158" y="1747974"/>
                  </a:lnTo>
                  <a:lnTo>
                    <a:pt x="1783852" y="1748583"/>
                  </a:lnTo>
                  <a:lnTo>
                    <a:pt x="1782273" y="1748583"/>
                  </a:lnTo>
                  <a:lnTo>
                    <a:pt x="1782241" y="1749345"/>
                  </a:lnTo>
                  <a:lnTo>
                    <a:pt x="1786695" y="1749345"/>
                  </a:lnTo>
                  <a:lnTo>
                    <a:pt x="1787518" y="1749586"/>
                  </a:lnTo>
                  <a:lnTo>
                    <a:pt x="1787406" y="1749853"/>
                  </a:lnTo>
                  <a:lnTo>
                    <a:pt x="1787248" y="1750107"/>
                  </a:lnTo>
                  <a:lnTo>
                    <a:pt x="1786537" y="1750615"/>
                  </a:lnTo>
                  <a:lnTo>
                    <a:pt x="1785984" y="1750869"/>
                  </a:lnTo>
                  <a:lnTo>
                    <a:pt x="1785510" y="1751123"/>
                  </a:lnTo>
                  <a:lnTo>
                    <a:pt x="1786142" y="1751123"/>
                  </a:lnTo>
                  <a:lnTo>
                    <a:pt x="1787090" y="1751631"/>
                  </a:lnTo>
                  <a:close/>
                </a:path>
                <a:path w="2360295" h="1867535">
                  <a:moveTo>
                    <a:pt x="1737273" y="1745154"/>
                  </a:moveTo>
                  <a:lnTo>
                    <a:pt x="1739001" y="1745154"/>
                  </a:lnTo>
                  <a:lnTo>
                    <a:pt x="1738686" y="1745027"/>
                  </a:lnTo>
                  <a:lnTo>
                    <a:pt x="1737264" y="1745027"/>
                  </a:lnTo>
                  <a:lnTo>
                    <a:pt x="1737273" y="1745154"/>
                  </a:lnTo>
                  <a:close/>
                </a:path>
                <a:path w="2360295" h="1867535">
                  <a:moveTo>
                    <a:pt x="1521053" y="1745033"/>
                  </a:moveTo>
                  <a:close/>
                </a:path>
                <a:path w="2360295" h="1867535">
                  <a:moveTo>
                    <a:pt x="1520590" y="1747059"/>
                  </a:moveTo>
                  <a:lnTo>
                    <a:pt x="1521221" y="1747059"/>
                  </a:lnTo>
                  <a:lnTo>
                    <a:pt x="1521053" y="1745033"/>
                  </a:lnTo>
                  <a:lnTo>
                    <a:pt x="1518946" y="1746242"/>
                  </a:lnTo>
                  <a:lnTo>
                    <a:pt x="1519037" y="1746424"/>
                  </a:lnTo>
                  <a:lnTo>
                    <a:pt x="1519405" y="1746678"/>
                  </a:lnTo>
                  <a:lnTo>
                    <a:pt x="1520590" y="1747059"/>
                  </a:lnTo>
                  <a:close/>
                </a:path>
                <a:path w="2360295" h="1867535">
                  <a:moveTo>
                    <a:pt x="1736790" y="1747186"/>
                  </a:moveTo>
                  <a:lnTo>
                    <a:pt x="1737422" y="1747186"/>
                  </a:lnTo>
                  <a:lnTo>
                    <a:pt x="1737283" y="1745281"/>
                  </a:lnTo>
                  <a:lnTo>
                    <a:pt x="1737157" y="1745104"/>
                  </a:lnTo>
                  <a:lnTo>
                    <a:pt x="1735053" y="1746424"/>
                  </a:lnTo>
                  <a:lnTo>
                    <a:pt x="1736790" y="1747186"/>
                  </a:lnTo>
                  <a:close/>
                </a:path>
                <a:path w="2360295" h="1867535">
                  <a:moveTo>
                    <a:pt x="1952991" y="1747186"/>
                  </a:moveTo>
                  <a:lnTo>
                    <a:pt x="1953623" y="1747186"/>
                  </a:lnTo>
                  <a:lnTo>
                    <a:pt x="1953483" y="1745281"/>
                  </a:lnTo>
                  <a:lnTo>
                    <a:pt x="1953358" y="1745104"/>
                  </a:lnTo>
                  <a:lnTo>
                    <a:pt x="1951254" y="1746424"/>
                  </a:lnTo>
                  <a:lnTo>
                    <a:pt x="1952991" y="1747186"/>
                  </a:lnTo>
                  <a:close/>
                </a:path>
                <a:path w="2360295" h="1867535">
                  <a:moveTo>
                    <a:pt x="2267580" y="1748456"/>
                  </a:moveTo>
                  <a:lnTo>
                    <a:pt x="2267540" y="1747321"/>
                  </a:lnTo>
                  <a:lnTo>
                    <a:pt x="2267416" y="1746736"/>
                  </a:lnTo>
                  <a:lnTo>
                    <a:pt x="2267106" y="1746551"/>
                  </a:lnTo>
                  <a:lnTo>
                    <a:pt x="2267450" y="1746297"/>
                  </a:lnTo>
                  <a:lnTo>
                    <a:pt x="2267501" y="1745789"/>
                  </a:lnTo>
                  <a:lnTo>
                    <a:pt x="2268448" y="1745535"/>
                  </a:lnTo>
                  <a:lnTo>
                    <a:pt x="2269001" y="1745154"/>
                  </a:lnTo>
                  <a:lnTo>
                    <a:pt x="2265448" y="1745154"/>
                  </a:lnTo>
                  <a:lnTo>
                    <a:pt x="2265567" y="1745535"/>
                  </a:lnTo>
                  <a:lnTo>
                    <a:pt x="2265448" y="1745916"/>
                  </a:lnTo>
                  <a:lnTo>
                    <a:pt x="2265133" y="1746043"/>
                  </a:lnTo>
                  <a:lnTo>
                    <a:pt x="2264374" y="1746043"/>
                  </a:lnTo>
                  <a:lnTo>
                    <a:pt x="2267580" y="1748456"/>
                  </a:lnTo>
                  <a:close/>
                </a:path>
                <a:path w="2360295" h="1867535">
                  <a:moveTo>
                    <a:pt x="1614399" y="1745535"/>
                  </a:moveTo>
                  <a:lnTo>
                    <a:pt x="1614952" y="1745408"/>
                  </a:lnTo>
                  <a:lnTo>
                    <a:pt x="1615259" y="1745408"/>
                  </a:lnTo>
                  <a:lnTo>
                    <a:pt x="1615187" y="1745154"/>
                  </a:lnTo>
                  <a:lnTo>
                    <a:pt x="1614493" y="1745154"/>
                  </a:lnTo>
                  <a:lnTo>
                    <a:pt x="1614399" y="1745535"/>
                  </a:lnTo>
                  <a:close/>
                </a:path>
                <a:path w="2360295" h="1867535">
                  <a:moveTo>
                    <a:pt x="1524775" y="1747567"/>
                  </a:moveTo>
                  <a:lnTo>
                    <a:pt x="1528328" y="1747567"/>
                  </a:lnTo>
                  <a:lnTo>
                    <a:pt x="1528441" y="1747249"/>
                  </a:lnTo>
                  <a:lnTo>
                    <a:pt x="1528565" y="1745916"/>
                  </a:lnTo>
                  <a:lnTo>
                    <a:pt x="1527775" y="1745154"/>
                  </a:lnTo>
                  <a:lnTo>
                    <a:pt x="1527460" y="1745916"/>
                  </a:lnTo>
                  <a:lnTo>
                    <a:pt x="1521941" y="1745916"/>
                  </a:lnTo>
                  <a:lnTo>
                    <a:pt x="1523275" y="1746932"/>
                  </a:lnTo>
                  <a:lnTo>
                    <a:pt x="1523987" y="1746933"/>
                  </a:lnTo>
                  <a:lnTo>
                    <a:pt x="1524711" y="1747283"/>
                  </a:lnTo>
                  <a:lnTo>
                    <a:pt x="1524775" y="1747567"/>
                  </a:lnTo>
                  <a:close/>
                </a:path>
                <a:path w="2360295" h="1867535">
                  <a:moveTo>
                    <a:pt x="2046800" y="1745535"/>
                  </a:moveTo>
                  <a:lnTo>
                    <a:pt x="2047662" y="1745535"/>
                  </a:lnTo>
                  <a:lnTo>
                    <a:pt x="2047588" y="1745281"/>
                  </a:lnTo>
                  <a:lnTo>
                    <a:pt x="2046863" y="1745281"/>
                  </a:lnTo>
                  <a:lnTo>
                    <a:pt x="2046800" y="1745535"/>
                  </a:lnTo>
                  <a:close/>
                </a:path>
                <a:path w="2360295" h="1867535">
                  <a:moveTo>
                    <a:pt x="1957176" y="1747567"/>
                  </a:moveTo>
                  <a:lnTo>
                    <a:pt x="1960808" y="1747567"/>
                  </a:lnTo>
                  <a:lnTo>
                    <a:pt x="1960896" y="1747321"/>
                  </a:lnTo>
                  <a:lnTo>
                    <a:pt x="1961005" y="1745992"/>
                  </a:lnTo>
                  <a:lnTo>
                    <a:pt x="1960177" y="1745281"/>
                  </a:lnTo>
                  <a:lnTo>
                    <a:pt x="1959924" y="1745789"/>
                  </a:lnTo>
                  <a:lnTo>
                    <a:pt x="1959861" y="1746043"/>
                  </a:lnTo>
                  <a:lnTo>
                    <a:pt x="1954363" y="1746043"/>
                  </a:lnTo>
                  <a:lnTo>
                    <a:pt x="1955680" y="1746933"/>
                  </a:lnTo>
                  <a:lnTo>
                    <a:pt x="1956386" y="1747059"/>
                  </a:lnTo>
                  <a:lnTo>
                    <a:pt x="1957176" y="1747440"/>
                  </a:lnTo>
                  <a:lnTo>
                    <a:pt x="1957176" y="1747567"/>
                  </a:lnTo>
                  <a:close/>
                </a:path>
                <a:path w="2360295" h="1867535">
                  <a:moveTo>
                    <a:pt x="1830599" y="1745535"/>
                  </a:moveTo>
                  <a:lnTo>
                    <a:pt x="1831462" y="1745535"/>
                  </a:lnTo>
                  <a:lnTo>
                    <a:pt x="1831387" y="1745281"/>
                  </a:lnTo>
                  <a:lnTo>
                    <a:pt x="1830631" y="1745281"/>
                  </a:lnTo>
                  <a:lnTo>
                    <a:pt x="1830599" y="1745535"/>
                  </a:lnTo>
                  <a:close/>
                </a:path>
                <a:path w="2360295" h="1867535">
                  <a:moveTo>
                    <a:pt x="1740975" y="1747567"/>
                  </a:moveTo>
                  <a:lnTo>
                    <a:pt x="1744608" y="1747567"/>
                  </a:lnTo>
                  <a:lnTo>
                    <a:pt x="1744695" y="1747321"/>
                  </a:lnTo>
                  <a:lnTo>
                    <a:pt x="1744805" y="1745992"/>
                  </a:lnTo>
                  <a:lnTo>
                    <a:pt x="1743976" y="1745281"/>
                  </a:lnTo>
                  <a:lnTo>
                    <a:pt x="1743723" y="1745789"/>
                  </a:lnTo>
                  <a:lnTo>
                    <a:pt x="1743660" y="1746043"/>
                  </a:lnTo>
                  <a:lnTo>
                    <a:pt x="1738162" y="1746043"/>
                  </a:lnTo>
                  <a:lnTo>
                    <a:pt x="1739479" y="1746933"/>
                  </a:lnTo>
                  <a:lnTo>
                    <a:pt x="1740186" y="1747059"/>
                  </a:lnTo>
                  <a:lnTo>
                    <a:pt x="1740975" y="1747440"/>
                  </a:lnTo>
                  <a:lnTo>
                    <a:pt x="1740975" y="1747567"/>
                  </a:lnTo>
                  <a:close/>
                </a:path>
                <a:path w="2360295" h="1867535">
                  <a:moveTo>
                    <a:pt x="1652142" y="1745916"/>
                  </a:moveTo>
                  <a:lnTo>
                    <a:pt x="1652379" y="1745916"/>
                  </a:lnTo>
                  <a:lnTo>
                    <a:pt x="1652379" y="1745281"/>
                  </a:lnTo>
                  <a:lnTo>
                    <a:pt x="1652142" y="1745281"/>
                  </a:lnTo>
                  <a:lnTo>
                    <a:pt x="1651984" y="1745408"/>
                  </a:lnTo>
                  <a:lnTo>
                    <a:pt x="1619183" y="1745408"/>
                  </a:lnTo>
                  <a:lnTo>
                    <a:pt x="1618908" y="1745593"/>
                  </a:lnTo>
                  <a:lnTo>
                    <a:pt x="1618828" y="1745789"/>
                  </a:lnTo>
                  <a:lnTo>
                    <a:pt x="1651905" y="1745789"/>
                  </a:lnTo>
                  <a:lnTo>
                    <a:pt x="1652142" y="1745916"/>
                  </a:lnTo>
                  <a:close/>
                </a:path>
                <a:path w="2360295" h="1867535">
                  <a:moveTo>
                    <a:pt x="1566073" y="1748583"/>
                  </a:moveTo>
                  <a:lnTo>
                    <a:pt x="1566309" y="1748583"/>
                  </a:lnTo>
                  <a:lnTo>
                    <a:pt x="1566862" y="1745281"/>
                  </a:lnTo>
                  <a:lnTo>
                    <a:pt x="1563783" y="1746932"/>
                  </a:lnTo>
                  <a:lnTo>
                    <a:pt x="1562736" y="1746932"/>
                  </a:lnTo>
                  <a:lnTo>
                    <a:pt x="1562966" y="1747482"/>
                  </a:lnTo>
                  <a:lnTo>
                    <a:pt x="1563072" y="1747821"/>
                  </a:lnTo>
                  <a:lnTo>
                    <a:pt x="1566152" y="1747821"/>
                  </a:lnTo>
                  <a:lnTo>
                    <a:pt x="1566073" y="1748583"/>
                  </a:lnTo>
                  <a:close/>
                </a:path>
                <a:path w="2360295" h="1867535">
                  <a:moveTo>
                    <a:pt x="1557545" y="1750234"/>
                  </a:moveTo>
                  <a:lnTo>
                    <a:pt x="1558745" y="1749376"/>
                  </a:lnTo>
                  <a:lnTo>
                    <a:pt x="1558841" y="1749168"/>
                  </a:lnTo>
                  <a:lnTo>
                    <a:pt x="1558650" y="1749091"/>
                  </a:lnTo>
                  <a:lnTo>
                    <a:pt x="1558176" y="1749091"/>
                  </a:lnTo>
                  <a:lnTo>
                    <a:pt x="1557782" y="1747948"/>
                  </a:lnTo>
                  <a:lnTo>
                    <a:pt x="1557308" y="1745916"/>
                  </a:lnTo>
                  <a:lnTo>
                    <a:pt x="1560308" y="1745916"/>
                  </a:lnTo>
                  <a:lnTo>
                    <a:pt x="1560229" y="1745662"/>
                  </a:lnTo>
                  <a:lnTo>
                    <a:pt x="1560071" y="1745662"/>
                  </a:lnTo>
                  <a:lnTo>
                    <a:pt x="1560308" y="1745535"/>
                  </a:lnTo>
                  <a:lnTo>
                    <a:pt x="1560545" y="1745281"/>
                  </a:lnTo>
                  <a:lnTo>
                    <a:pt x="1531234" y="1745281"/>
                  </a:lnTo>
                  <a:lnTo>
                    <a:pt x="1530697" y="1745789"/>
                  </a:lnTo>
                  <a:lnTo>
                    <a:pt x="1530243" y="1746170"/>
                  </a:lnTo>
                  <a:lnTo>
                    <a:pt x="1549254" y="1746170"/>
                  </a:lnTo>
                  <a:lnTo>
                    <a:pt x="1549569" y="1746424"/>
                  </a:lnTo>
                  <a:lnTo>
                    <a:pt x="1549806" y="1746424"/>
                  </a:lnTo>
                  <a:lnTo>
                    <a:pt x="1550675" y="1746678"/>
                  </a:lnTo>
                  <a:lnTo>
                    <a:pt x="1552096" y="1746678"/>
                  </a:lnTo>
                  <a:lnTo>
                    <a:pt x="1552649" y="1747059"/>
                  </a:lnTo>
                  <a:lnTo>
                    <a:pt x="1552728" y="1747567"/>
                  </a:lnTo>
                  <a:lnTo>
                    <a:pt x="1552886" y="1747948"/>
                  </a:lnTo>
                  <a:lnTo>
                    <a:pt x="1552386" y="1747948"/>
                  </a:lnTo>
                  <a:lnTo>
                    <a:pt x="1552320" y="1748583"/>
                  </a:lnTo>
                  <a:lnTo>
                    <a:pt x="1556281" y="1748583"/>
                  </a:lnTo>
                  <a:lnTo>
                    <a:pt x="1557545" y="1750234"/>
                  </a:lnTo>
                  <a:close/>
                </a:path>
                <a:path w="2360295" h="1867535">
                  <a:moveTo>
                    <a:pt x="1501876" y="1747059"/>
                  </a:moveTo>
                  <a:lnTo>
                    <a:pt x="1502744" y="1746932"/>
                  </a:lnTo>
                  <a:lnTo>
                    <a:pt x="1503139" y="1746932"/>
                  </a:lnTo>
                  <a:lnTo>
                    <a:pt x="1503748" y="1746736"/>
                  </a:lnTo>
                  <a:lnTo>
                    <a:pt x="1503850" y="1745281"/>
                  </a:lnTo>
                  <a:lnTo>
                    <a:pt x="1502665" y="1746170"/>
                  </a:lnTo>
                  <a:lnTo>
                    <a:pt x="1501915" y="1746170"/>
                  </a:lnTo>
                  <a:lnTo>
                    <a:pt x="1501797" y="1746551"/>
                  </a:lnTo>
                  <a:lnTo>
                    <a:pt x="1500612" y="1746551"/>
                  </a:lnTo>
                  <a:lnTo>
                    <a:pt x="1501876" y="1747059"/>
                  </a:lnTo>
                  <a:close/>
                </a:path>
                <a:path w="2360295" h="1867535">
                  <a:moveTo>
                    <a:pt x="1615494" y="1746242"/>
                  </a:moveTo>
                  <a:lnTo>
                    <a:pt x="1615820" y="1746043"/>
                  </a:lnTo>
                  <a:lnTo>
                    <a:pt x="1616136" y="1745916"/>
                  </a:lnTo>
                  <a:lnTo>
                    <a:pt x="1615507" y="1745385"/>
                  </a:lnTo>
                  <a:lnTo>
                    <a:pt x="1615259" y="1745408"/>
                  </a:lnTo>
                  <a:lnTo>
                    <a:pt x="1615494" y="1746242"/>
                  </a:lnTo>
                  <a:close/>
                </a:path>
                <a:path w="2360295" h="1867535">
                  <a:moveTo>
                    <a:pt x="2082569" y="1752901"/>
                  </a:moveTo>
                  <a:lnTo>
                    <a:pt x="2083605" y="1750298"/>
                  </a:lnTo>
                  <a:lnTo>
                    <a:pt x="2083727" y="1749599"/>
                  </a:lnTo>
                  <a:lnTo>
                    <a:pt x="2083187" y="1748951"/>
                  </a:lnTo>
                  <a:lnTo>
                    <a:pt x="2082200" y="1747974"/>
                  </a:lnTo>
                  <a:lnTo>
                    <a:pt x="2080911" y="1747567"/>
                  </a:lnTo>
                  <a:lnTo>
                    <a:pt x="2081448" y="1746678"/>
                  </a:lnTo>
                  <a:lnTo>
                    <a:pt x="2081701" y="1746170"/>
                  </a:lnTo>
                  <a:lnTo>
                    <a:pt x="2083122" y="1746170"/>
                  </a:lnTo>
                  <a:lnTo>
                    <a:pt x="2084070" y="1745916"/>
                  </a:lnTo>
                  <a:lnTo>
                    <a:pt x="2084780" y="1745916"/>
                  </a:lnTo>
                  <a:lnTo>
                    <a:pt x="2084780" y="1745408"/>
                  </a:lnTo>
                  <a:lnTo>
                    <a:pt x="2084543" y="1745408"/>
                  </a:lnTo>
                  <a:lnTo>
                    <a:pt x="2084385" y="1745535"/>
                  </a:lnTo>
                  <a:lnTo>
                    <a:pt x="2051515" y="1745535"/>
                  </a:lnTo>
                  <a:lnTo>
                    <a:pt x="2051343" y="1745662"/>
                  </a:lnTo>
                  <a:lnTo>
                    <a:pt x="2051465" y="1746424"/>
                  </a:lnTo>
                  <a:lnTo>
                    <a:pt x="2051678" y="1746551"/>
                  </a:lnTo>
                  <a:lnTo>
                    <a:pt x="2070725" y="1746551"/>
                  </a:lnTo>
                  <a:lnTo>
                    <a:pt x="2070725" y="1747313"/>
                  </a:lnTo>
                  <a:lnTo>
                    <a:pt x="2080121" y="1747313"/>
                  </a:lnTo>
                  <a:lnTo>
                    <a:pt x="2082569" y="1752901"/>
                  </a:lnTo>
                  <a:close/>
                </a:path>
                <a:path w="2360295" h="1867535">
                  <a:moveTo>
                    <a:pt x="1998474" y="1748583"/>
                  </a:moveTo>
                  <a:lnTo>
                    <a:pt x="1998711" y="1748583"/>
                  </a:lnTo>
                  <a:lnTo>
                    <a:pt x="1999263" y="1745408"/>
                  </a:lnTo>
                  <a:lnTo>
                    <a:pt x="1996184" y="1747059"/>
                  </a:lnTo>
                  <a:lnTo>
                    <a:pt x="1995138" y="1747059"/>
                  </a:lnTo>
                  <a:lnTo>
                    <a:pt x="1995355" y="1747567"/>
                  </a:lnTo>
                  <a:lnTo>
                    <a:pt x="1995434" y="1747821"/>
                  </a:lnTo>
                  <a:lnTo>
                    <a:pt x="1998553" y="1747821"/>
                  </a:lnTo>
                  <a:lnTo>
                    <a:pt x="1998474" y="1748583"/>
                  </a:lnTo>
                  <a:close/>
                </a:path>
                <a:path w="2360295" h="1867535">
                  <a:moveTo>
                    <a:pt x="1992630" y="1747567"/>
                  </a:moveTo>
                  <a:lnTo>
                    <a:pt x="1992867" y="1747186"/>
                  </a:lnTo>
                  <a:lnTo>
                    <a:pt x="1993183" y="1746805"/>
                  </a:lnTo>
                  <a:lnTo>
                    <a:pt x="1993420" y="1746297"/>
                  </a:lnTo>
                  <a:lnTo>
                    <a:pt x="1993183" y="1746297"/>
                  </a:lnTo>
                  <a:lnTo>
                    <a:pt x="1992746" y="1745946"/>
                  </a:lnTo>
                  <a:lnTo>
                    <a:pt x="1992582" y="1745750"/>
                  </a:lnTo>
                  <a:lnTo>
                    <a:pt x="1992709" y="1745662"/>
                  </a:lnTo>
                  <a:lnTo>
                    <a:pt x="1992946" y="1745408"/>
                  </a:lnTo>
                  <a:lnTo>
                    <a:pt x="1963604" y="1745408"/>
                  </a:lnTo>
                  <a:lnTo>
                    <a:pt x="1962861" y="1746043"/>
                  </a:lnTo>
                  <a:lnTo>
                    <a:pt x="1989709" y="1746043"/>
                  </a:lnTo>
                  <a:lnTo>
                    <a:pt x="1989882" y="1746177"/>
                  </a:lnTo>
                  <a:lnTo>
                    <a:pt x="1992404" y="1747321"/>
                  </a:lnTo>
                  <a:lnTo>
                    <a:pt x="1992551" y="1747440"/>
                  </a:lnTo>
                  <a:lnTo>
                    <a:pt x="1992630" y="1747567"/>
                  </a:lnTo>
                  <a:close/>
                </a:path>
                <a:path w="2360295" h="1867535">
                  <a:moveTo>
                    <a:pt x="1866369" y="1752901"/>
                  </a:moveTo>
                  <a:lnTo>
                    <a:pt x="1867404" y="1750298"/>
                  </a:lnTo>
                  <a:lnTo>
                    <a:pt x="1867527" y="1749599"/>
                  </a:lnTo>
                  <a:lnTo>
                    <a:pt x="1866986" y="1748951"/>
                  </a:lnTo>
                  <a:lnTo>
                    <a:pt x="1865999" y="1747974"/>
                  </a:lnTo>
                  <a:lnTo>
                    <a:pt x="1864710" y="1747567"/>
                  </a:lnTo>
                  <a:lnTo>
                    <a:pt x="1865247" y="1746678"/>
                  </a:lnTo>
                  <a:lnTo>
                    <a:pt x="1865500" y="1746170"/>
                  </a:lnTo>
                  <a:lnTo>
                    <a:pt x="1866921" y="1746170"/>
                  </a:lnTo>
                  <a:lnTo>
                    <a:pt x="1867869" y="1745916"/>
                  </a:lnTo>
                  <a:lnTo>
                    <a:pt x="1868579" y="1745916"/>
                  </a:lnTo>
                  <a:lnTo>
                    <a:pt x="1868579" y="1745408"/>
                  </a:lnTo>
                  <a:lnTo>
                    <a:pt x="1868343" y="1745408"/>
                  </a:lnTo>
                  <a:lnTo>
                    <a:pt x="1868185" y="1745535"/>
                  </a:lnTo>
                  <a:lnTo>
                    <a:pt x="1835314" y="1745535"/>
                  </a:lnTo>
                  <a:lnTo>
                    <a:pt x="1835142" y="1745662"/>
                  </a:lnTo>
                  <a:lnTo>
                    <a:pt x="1835265" y="1746424"/>
                  </a:lnTo>
                  <a:lnTo>
                    <a:pt x="1835478" y="1746551"/>
                  </a:lnTo>
                  <a:lnTo>
                    <a:pt x="1854524" y="1746551"/>
                  </a:lnTo>
                  <a:lnTo>
                    <a:pt x="1854524" y="1747313"/>
                  </a:lnTo>
                  <a:lnTo>
                    <a:pt x="1863921" y="1747313"/>
                  </a:lnTo>
                  <a:lnTo>
                    <a:pt x="1866369" y="1752901"/>
                  </a:lnTo>
                  <a:close/>
                </a:path>
                <a:path w="2360295" h="1867535">
                  <a:moveTo>
                    <a:pt x="1782273" y="1748583"/>
                  </a:moveTo>
                  <a:lnTo>
                    <a:pt x="1782510" y="1748583"/>
                  </a:lnTo>
                  <a:lnTo>
                    <a:pt x="1783063" y="1745408"/>
                  </a:lnTo>
                  <a:lnTo>
                    <a:pt x="1779983" y="1747059"/>
                  </a:lnTo>
                  <a:lnTo>
                    <a:pt x="1778937" y="1747059"/>
                  </a:lnTo>
                  <a:lnTo>
                    <a:pt x="1779154" y="1747567"/>
                  </a:lnTo>
                  <a:lnTo>
                    <a:pt x="1779233" y="1747821"/>
                  </a:lnTo>
                  <a:lnTo>
                    <a:pt x="1782352" y="1747821"/>
                  </a:lnTo>
                  <a:lnTo>
                    <a:pt x="1782273" y="1748583"/>
                  </a:lnTo>
                  <a:close/>
                </a:path>
                <a:path w="2360295" h="1867535">
                  <a:moveTo>
                    <a:pt x="1776430" y="1747567"/>
                  </a:moveTo>
                  <a:lnTo>
                    <a:pt x="1776667" y="1747186"/>
                  </a:lnTo>
                  <a:lnTo>
                    <a:pt x="1776983" y="1746805"/>
                  </a:lnTo>
                  <a:lnTo>
                    <a:pt x="1777219" y="1746297"/>
                  </a:lnTo>
                  <a:lnTo>
                    <a:pt x="1776983" y="1746297"/>
                  </a:lnTo>
                  <a:lnTo>
                    <a:pt x="1776545" y="1745946"/>
                  </a:lnTo>
                  <a:lnTo>
                    <a:pt x="1776381" y="1745750"/>
                  </a:lnTo>
                  <a:lnTo>
                    <a:pt x="1776509" y="1745662"/>
                  </a:lnTo>
                  <a:lnTo>
                    <a:pt x="1776746" y="1745408"/>
                  </a:lnTo>
                  <a:lnTo>
                    <a:pt x="1747403" y="1745408"/>
                  </a:lnTo>
                  <a:lnTo>
                    <a:pt x="1746661" y="1746043"/>
                  </a:lnTo>
                  <a:lnTo>
                    <a:pt x="1773508" y="1746043"/>
                  </a:lnTo>
                  <a:lnTo>
                    <a:pt x="1773682" y="1746177"/>
                  </a:lnTo>
                  <a:lnTo>
                    <a:pt x="1776203" y="1747321"/>
                  </a:lnTo>
                  <a:lnTo>
                    <a:pt x="1776351" y="1747440"/>
                  </a:lnTo>
                  <a:lnTo>
                    <a:pt x="1776430" y="1747567"/>
                  </a:lnTo>
                  <a:close/>
                </a:path>
                <a:path w="2360295" h="1867535">
                  <a:moveTo>
                    <a:pt x="1528960" y="1746297"/>
                  </a:moveTo>
                  <a:lnTo>
                    <a:pt x="1528724" y="1745443"/>
                  </a:lnTo>
                  <a:lnTo>
                    <a:pt x="1528835" y="1746177"/>
                  </a:lnTo>
                  <a:close/>
                </a:path>
                <a:path w="2360295" h="1867535">
                  <a:moveTo>
                    <a:pt x="2047905" y="1746364"/>
                  </a:moveTo>
                  <a:lnTo>
                    <a:pt x="2048379" y="1746043"/>
                  </a:lnTo>
                  <a:lnTo>
                    <a:pt x="2048472" y="1745916"/>
                  </a:lnTo>
                  <a:lnTo>
                    <a:pt x="2047908" y="1745512"/>
                  </a:lnTo>
                  <a:lnTo>
                    <a:pt x="2047662" y="1745535"/>
                  </a:lnTo>
                  <a:lnTo>
                    <a:pt x="2047905" y="1746364"/>
                  </a:lnTo>
                  <a:close/>
                </a:path>
                <a:path w="2360295" h="1867535">
                  <a:moveTo>
                    <a:pt x="1831704" y="1746364"/>
                  </a:moveTo>
                  <a:lnTo>
                    <a:pt x="1832178" y="1746043"/>
                  </a:lnTo>
                  <a:lnTo>
                    <a:pt x="1832271" y="1745916"/>
                  </a:lnTo>
                  <a:lnTo>
                    <a:pt x="1831708" y="1745512"/>
                  </a:lnTo>
                  <a:lnTo>
                    <a:pt x="1831462" y="1745535"/>
                  </a:lnTo>
                  <a:lnTo>
                    <a:pt x="1831704" y="1746364"/>
                  </a:lnTo>
                  <a:close/>
                </a:path>
                <a:path w="2360295" h="1867535">
                  <a:moveTo>
                    <a:pt x="1745160" y="1746297"/>
                  </a:moveTo>
                  <a:lnTo>
                    <a:pt x="1744923" y="1745535"/>
                  </a:lnTo>
                  <a:lnTo>
                    <a:pt x="1745020" y="1746177"/>
                  </a:lnTo>
                  <a:lnTo>
                    <a:pt x="1745160" y="1746297"/>
                  </a:lnTo>
                  <a:close/>
                </a:path>
                <a:path w="2360295" h="1867535">
                  <a:moveTo>
                    <a:pt x="2342278" y="1746805"/>
                  </a:moveTo>
                  <a:lnTo>
                    <a:pt x="2343226" y="1746551"/>
                  </a:lnTo>
                  <a:lnTo>
                    <a:pt x="2344174" y="1746551"/>
                  </a:lnTo>
                  <a:lnTo>
                    <a:pt x="2345121" y="1745535"/>
                  </a:lnTo>
                  <a:lnTo>
                    <a:pt x="2340801" y="1745535"/>
                  </a:lnTo>
                  <a:lnTo>
                    <a:pt x="2340575" y="1745789"/>
                  </a:lnTo>
                  <a:lnTo>
                    <a:pt x="2340462" y="1746043"/>
                  </a:lnTo>
                  <a:lnTo>
                    <a:pt x="2340434" y="1746177"/>
                  </a:lnTo>
                  <a:lnTo>
                    <a:pt x="2341331" y="1746297"/>
                  </a:lnTo>
                  <a:lnTo>
                    <a:pt x="2342278" y="1746805"/>
                  </a:lnTo>
                  <a:close/>
                </a:path>
                <a:path w="2360295" h="1867535">
                  <a:moveTo>
                    <a:pt x="2219571" y="1752139"/>
                  </a:moveTo>
                  <a:lnTo>
                    <a:pt x="2219886" y="1751758"/>
                  </a:lnTo>
                  <a:lnTo>
                    <a:pt x="2220439" y="1751377"/>
                  </a:lnTo>
                  <a:lnTo>
                    <a:pt x="2221273" y="1748583"/>
                  </a:lnTo>
                  <a:lnTo>
                    <a:pt x="2221499" y="1747059"/>
                  </a:lnTo>
                  <a:lnTo>
                    <a:pt x="2221861" y="1745662"/>
                  </a:lnTo>
                  <a:lnTo>
                    <a:pt x="2222571" y="1745535"/>
                  </a:lnTo>
                  <a:lnTo>
                    <a:pt x="2219255" y="1745535"/>
                  </a:lnTo>
                  <a:lnTo>
                    <a:pt x="2219887" y="1746805"/>
                  </a:lnTo>
                  <a:lnTo>
                    <a:pt x="2218307" y="1746932"/>
                  </a:lnTo>
                  <a:lnTo>
                    <a:pt x="2216017" y="1746932"/>
                  </a:lnTo>
                  <a:lnTo>
                    <a:pt x="2215926" y="1747482"/>
                  </a:lnTo>
                  <a:lnTo>
                    <a:pt x="2215564" y="1748146"/>
                  </a:lnTo>
                  <a:lnTo>
                    <a:pt x="2215682" y="1748520"/>
                  </a:lnTo>
                  <a:lnTo>
                    <a:pt x="2216333" y="1749091"/>
                  </a:lnTo>
                  <a:lnTo>
                    <a:pt x="2214754" y="1749091"/>
                  </a:lnTo>
                  <a:lnTo>
                    <a:pt x="2214722" y="1749853"/>
                  </a:lnTo>
                  <a:lnTo>
                    <a:pt x="2219176" y="1749853"/>
                  </a:lnTo>
                  <a:lnTo>
                    <a:pt x="2220044" y="1750107"/>
                  </a:lnTo>
                  <a:lnTo>
                    <a:pt x="2219886" y="1750234"/>
                  </a:lnTo>
                  <a:lnTo>
                    <a:pt x="2219729" y="1750615"/>
                  </a:lnTo>
                  <a:lnTo>
                    <a:pt x="2219018" y="1751123"/>
                  </a:lnTo>
                  <a:lnTo>
                    <a:pt x="2218465" y="1751377"/>
                  </a:lnTo>
                  <a:lnTo>
                    <a:pt x="2217991" y="1751504"/>
                  </a:lnTo>
                  <a:lnTo>
                    <a:pt x="2218623" y="1751631"/>
                  </a:lnTo>
                  <a:lnTo>
                    <a:pt x="2219571" y="1752139"/>
                  </a:lnTo>
                  <a:close/>
                </a:path>
                <a:path w="2360295" h="1867535">
                  <a:moveTo>
                    <a:pt x="2169798" y="1745662"/>
                  </a:moveTo>
                  <a:lnTo>
                    <a:pt x="2171482" y="1745662"/>
                  </a:lnTo>
                  <a:lnTo>
                    <a:pt x="2171166" y="1745535"/>
                  </a:lnTo>
                  <a:lnTo>
                    <a:pt x="2169745" y="1745535"/>
                  </a:lnTo>
                  <a:lnTo>
                    <a:pt x="2169798" y="1745662"/>
                  </a:lnTo>
                  <a:close/>
                </a:path>
                <a:path w="2360295" h="1867535">
                  <a:moveTo>
                    <a:pt x="2163822" y="1746678"/>
                  </a:moveTo>
                  <a:lnTo>
                    <a:pt x="2165086" y="1746297"/>
                  </a:lnTo>
                  <a:lnTo>
                    <a:pt x="2163822" y="1746297"/>
                  </a:lnTo>
                  <a:lnTo>
                    <a:pt x="2164138" y="1745789"/>
                  </a:lnTo>
                  <a:lnTo>
                    <a:pt x="2164375" y="1745535"/>
                  </a:lnTo>
                  <a:lnTo>
                    <a:pt x="2163664" y="1745535"/>
                  </a:lnTo>
                  <a:lnTo>
                    <a:pt x="2163397" y="1745643"/>
                  </a:lnTo>
                  <a:lnTo>
                    <a:pt x="2163281" y="1746094"/>
                  </a:lnTo>
                  <a:lnTo>
                    <a:pt x="2163111" y="1746551"/>
                  </a:lnTo>
                  <a:lnTo>
                    <a:pt x="2163427" y="1746551"/>
                  </a:lnTo>
                  <a:lnTo>
                    <a:pt x="2163822" y="1746678"/>
                  </a:lnTo>
                  <a:close/>
                </a:path>
                <a:path w="2360295" h="1867535">
                  <a:moveTo>
                    <a:pt x="2150399" y="1747186"/>
                  </a:moveTo>
                  <a:lnTo>
                    <a:pt x="2151662" y="1747186"/>
                  </a:lnTo>
                  <a:lnTo>
                    <a:pt x="2152449" y="1746933"/>
                  </a:lnTo>
                  <a:lnTo>
                    <a:pt x="2152373" y="1745535"/>
                  </a:lnTo>
                  <a:lnTo>
                    <a:pt x="2151188" y="1746297"/>
                  </a:lnTo>
                  <a:lnTo>
                    <a:pt x="2150438" y="1746297"/>
                  </a:lnTo>
                  <a:lnTo>
                    <a:pt x="2150320" y="1746678"/>
                  </a:lnTo>
                  <a:lnTo>
                    <a:pt x="2149135" y="1746678"/>
                  </a:lnTo>
                  <a:lnTo>
                    <a:pt x="2150399" y="1747186"/>
                  </a:lnTo>
                  <a:close/>
                </a:path>
                <a:path w="2360295" h="1867535">
                  <a:moveTo>
                    <a:pt x="1961361" y="1746297"/>
                  </a:moveTo>
                  <a:lnTo>
                    <a:pt x="1961124" y="1745535"/>
                  </a:lnTo>
                  <a:lnTo>
                    <a:pt x="1961221" y="1746177"/>
                  </a:lnTo>
                  <a:lnTo>
                    <a:pt x="1961361" y="1746297"/>
                  </a:lnTo>
                  <a:close/>
                </a:path>
                <a:path w="2360295" h="1867535">
                  <a:moveTo>
                    <a:pt x="1947542" y="1746678"/>
                  </a:moveTo>
                  <a:lnTo>
                    <a:pt x="1948806" y="1746297"/>
                  </a:lnTo>
                  <a:lnTo>
                    <a:pt x="1947542" y="1746297"/>
                  </a:lnTo>
                  <a:lnTo>
                    <a:pt x="1947858" y="1745789"/>
                  </a:lnTo>
                  <a:lnTo>
                    <a:pt x="1948095" y="1745535"/>
                  </a:lnTo>
                  <a:lnTo>
                    <a:pt x="1947385" y="1745535"/>
                  </a:lnTo>
                  <a:lnTo>
                    <a:pt x="1947172" y="1745649"/>
                  </a:lnTo>
                  <a:lnTo>
                    <a:pt x="1946832" y="1746551"/>
                  </a:lnTo>
                  <a:lnTo>
                    <a:pt x="1947148" y="1746551"/>
                  </a:lnTo>
                  <a:lnTo>
                    <a:pt x="1947542" y="1746678"/>
                  </a:lnTo>
                  <a:close/>
                </a:path>
                <a:path w="2360295" h="1867535">
                  <a:moveTo>
                    <a:pt x="1934198" y="1747186"/>
                  </a:moveTo>
                  <a:lnTo>
                    <a:pt x="1935461" y="1747186"/>
                  </a:lnTo>
                  <a:lnTo>
                    <a:pt x="1936249" y="1746933"/>
                  </a:lnTo>
                  <a:lnTo>
                    <a:pt x="1936172" y="1745535"/>
                  </a:lnTo>
                  <a:lnTo>
                    <a:pt x="1934988" y="1746297"/>
                  </a:lnTo>
                  <a:lnTo>
                    <a:pt x="1934238" y="1746297"/>
                  </a:lnTo>
                  <a:lnTo>
                    <a:pt x="1934119" y="1746678"/>
                  </a:lnTo>
                  <a:lnTo>
                    <a:pt x="1932935" y="1746678"/>
                  </a:lnTo>
                  <a:lnTo>
                    <a:pt x="1934198" y="1747186"/>
                  </a:lnTo>
                  <a:close/>
                </a:path>
                <a:path w="2360295" h="1867535">
                  <a:moveTo>
                    <a:pt x="1731342" y="1746678"/>
                  </a:moveTo>
                  <a:lnTo>
                    <a:pt x="1732605" y="1746297"/>
                  </a:lnTo>
                  <a:lnTo>
                    <a:pt x="1731342" y="1746297"/>
                  </a:lnTo>
                  <a:lnTo>
                    <a:pt x="1731658" y="1745789"/>
                  </a:lnTo>
                  <a:lnTo>
                    <a:pt x="1731895" y="1745535"/>
                  </a:lnTo>
                  <a:lnTo>
                    <a:pt x="1731184" y="1745535"/>
                  </a:lnTo>
                  <a:lnTo>
                    <a:pt x="1730917" y="1745643"/>
                  </a:lnTo>
                  <a:lnTo>
                    <a:pt x="1730801" y="1746094"/>
                  </a:lnTo>
                  <a:lnTo>
                    <a:pt x="1730631" y="1746551"/>
                  </a:lnTo>
                  <a:lnTo>
                    <a:pt x="1730947" y="1746551"/>
                  </a:lnTo>
                  <a:lnTo>
                    <a:pt x="1731342" y="1746678"/>
                  </a:lnTo>
                  <a:close/>
                </a:path>
                <a:path w="2360295" h="1867535">
                  <a:moveTo>
                    <a:pt x="1717919" y="1747186"/>
                  </a:moveTo>
                  <a:lnTo>
                    <a:pt x="1719182" y="1747186"/>
                  </a:lnTo>
                  <a:lnTo>
                    <a:pt x="1719969" y="1746933"/>
                  </a:lnTo>
                  <a:lnTo>
                    <a:pt x="1719893" y="1745535"/>
                  </a:lnTo>
                  <a:lnTo>
                    <a:pt x="1718708" y="1746297"/>
                  </a:lnTo>
                  <a:lnTo>
                    <a:pt x="1717958" y="1746297"/>
                  </a:lnTo>
                  <a:lnTo>
                    <a:pt x="1717840" y="1746678"/>
                  </a:lnTo>
                  <a:lnTo>
                    <a:pt x="1716655" y="1746678"/>
                  </a:lnTo>
                  <a:lnTo>
                    <a:pt x="1717919" y="1747186"/>
                  </a:lnTo>
                  <a:close/>
                </a:path>
                <a:path w="2360295" h="1867535">
                  <a:moveTo>
                    <a:pt x="1515062" y="1746678"/>
                  </a:moveTo>
                  <a:lnTo>
                    <a:pt x="1516326" y="1746297"/>
                  </a:lnTo>
                  <a:lnTo>
                    <a:pt x="1515062" y="1746297"/>
                  </a:lnTo>
                  <a:lnTo>
                    <a:pt x="1515378" y="1745789"/>
                  </a:lnTo>
                  <a:lnTo>
                    <a:pt x="1515615" y="1745535"/>
                  </a:lnTo>
                  <a:lnTo>
                    <a:pt x="1514904" y="1745535"/>
                  </a:lnTo>
                  <a:lnTo>
                    <a:pt x="1514692" y="1745649"/>
                  </a:lnTo>
                  <a:lnTo>
                    <a:pt x="1514351" y="1746551"/>
                  </a:lnTo>
                  <a:lnTo>
                    <a:pt x="1514667" y="1746551"/>
                  </a:lnTo>
                  <a:lnTo>
                    <a:pt x="1515062" y="1746678"/>
                  </a:lnTo>
                  <a:close/>
                </a:path>
                <a:path w="2360295" h="1867535">
                  <a:moveTo>
                    <a:pt x="1501915" y="1746170"/>
                  </a:moveTo>
                  <a:lnTo>
                    <a:pt x="1502665" y="1746170"/>
                  </a:lnTo>
                  <a:lnTo>
                    <a:pt x="1502112" y="1745535"/>
                  </a:lnTo>
                  <a:lnTo>
                    <a:pt x="1501915" y="1746170"/>
                  </a:lnTo>
                  <a:close/>
                </a:path>
                <a:path w="2360295" h="1867535">
                  <a:moveTo>
                    <a:pt x="2169271" y="1747567"/>
                  </a:moveTo>
                  <a:lnTo>
                    <a:pt x="2169903" y="1747567"/>
                  </a:lnTo>
                  <a:lnTo>
                    <a:pt x="2169765" y="1745789"/>
                  </a:lnTo>
                  <a:lnTo>
                    <a:pt x="2169638" y="1745593"/>
                  </a:lnTo>
                  <a:lnTo>
                    <a:pt x="2167534" y="1746932"/>
                  </a:lnTo>
                  <a:lnTo>
                    <a:pt x="2168087" y="1747186"/>
                  </a:lnTo>
                  <a:lnTo>
                    <a:pt x="2169271" y="1747567"/>
                  </a:lnTo>
                  <a:close/>
                </a:path>
                <a:path w="2360295" h="1867535">
                  <a:moveTo>
                    <a:pt x="1618842" y="1746177"/>
                  </a:moveTo>
                  <a:lnTo>
                    <a:pt x="1618823" y="1745649"/>
                  </a:lnTo>
                  <a:lnTo>
                    <a:pt x="1618424" y="1745916"/>
                  </a:lnTo>
                  <a:lnTo>
                    <a:pt x="1618842" y="1746177"/>
                  </a:lnTo>
                  <a:close/>
                </a:path>
                <a:path w="2360295" h="1867535">
                  <a:moveTo>
                    <a:pt x="2264031" y="1746234"/>
                  </a:moveTo>
                  <a:lnTo>
                    <a:pt x="2264260" y="1746094"/>
                  </a:lnTo>
                  <a:lnTo>
                    <a:pt x="2263868" y="1745662"/>
                  </a:lnTo>
                  <a:lnTo>
                    <a:pt x="2264031" y="1746234"/>
                  </a:lnTo>
                  <a:close/>
                </a:path>
                <a:path w="2360295" h="1867535">
                  <a:moveTo>
                    <a:pt x="2172667" y="1747567"/>
                  </a:moveTo>
                  <a:lnTo>
                    <a:pt x="2177088" y="1747567"/>
                  </a:lnTo>
                  <a:lnTo>
                    <a:pt x="2177268" y="1747059"/>
                  </a:lnTo>
                  <a:lnTo>
                    <a:pt x="2177378" y="1746551"/>
                  </a:lnTo>
                  <a:lnTo>
                    <a:pt x="2176457" y="1745662"/>
                  </a:lnTo>
                  <a:lnTo>
                    <a:pt x="2176210" y="1746258"/>
                  </a:lnTo>
                  <a:lnTo>
                    <a:pt x="2176141" y="1746551"/>
                  </a:lnTo>
                  <a:lnTo>
                    <a:pt x="2170789" y="1746551"/>
                  </a:lnTo>
                  <a:lnTo>
                    <a:pt x="2171956" y="1747440"/>
                  </a:lnTo>
                  <a:lnTo>
                    <a:pt x="2172667" y="1747567"/>
                  </a:lnTo>
                  <a:close/>
                </a:path>
                <a:path w="2360295" h="1867535">
                  <a:moveTo>
                    <a:pt x="2150438" y="1746297"/>
                  </a:moveTo>
                  <a:lnTo>
                    <a:pt x="2151188" y="1746297"/>
                  </a:lnTo>
                  <a:lnTo>
                    <a:pt x="2150636" y="1745662"/>
                  </a:lnTo>
                  <a:lnTo>
                    <a:pt x="2150438" y="1746297"/>
                  </a:lnTo>
                  <a:close/>
                </a:path>
                <a:path w="2360295" h="1867535">
                  <a:moveTo>
                    <a:pt x="1934238" y="1746297"/>
                  </a:moveTo>
                  <a:lnTo>
                    <a:pt x="1934988" y="1746297"/>
                  </a:lnTo>
                  <a:lnTo>
                    <a:pt x="1934435" y="1745662"/>
                  </a:lnTo>
                  <a:lnTo>
                    <a:pt x="1934238" y="1746297"/>
                  </a:lnTo>
                  <a:close/>
                </a:path>
                <a:path w="2360295" h="1867535">
                  <a:moveTo>
                    <a:pt x="1717958" y="1746297"/>
                  </a:moveTo>
                  <a:lnTo>
                    <a:pt x="1718708" y="1746297"/>
                  </a:lnTo>
                  <a:lnTo>
                    <a:pt x="1718155" y="1745662"/>
                  </a:lnTo>
                  <a:lnTo>
                    <a:pt x="1717958" y="1746297"/>
                  </a:lnTo>
                  <a:close/>
                </a:path>
                <a:path w="2360295" h="1867535">
                  <a:moveTo>
                    <a:pt x="2051242" y="1746292"/>
                  </a:moveTo>
                  <a:lnTo>
                    <a:pt x="2051224" y="1745750"/>
                  </a:lnTo>
                  <a:lnTo>
                    <a:pt x="2050895" y="1745992"/>
                  </a:lnTo>
                  <a:lnTo>
                    <a:pt x="2051242" y="1746292"/>
                  </a:lnTo>
                  <a:close/>
                </a:path>
                <a:path w="2360295" h="1867535">
                  <a:moveTo>
                    <a:pt x="1835042" y="1746292"/>
                  </a:moveTo>
                  <a:lnTo>
                    <a:pt x="1835023" y="1745750"/>
                  </a:lnTo>
                  <a:lnTo>
                    <a:pt x="1834694" y="1745992"/>
                  </a:lnTo>
                  <a:lnTo>
                    <a:pt x="1835042" y="1746292"/>
                  </a:lnTo>
                  <a:close/>
                </a:path>
                <a:path w="2360295" h="1867535">
                  <a:moveTo>
                    <a:pt x="1650721" y="1746170"/>
                  </a:moveTo>
                  <a:lnTo>
                    <a:pt x="1651668" y="1745916"/>
                  </a:lnTo>
                  <a:lnTo>
                    <a:pt x="1651905" y="1745789"/>
                  </a:lnTo>
                  <a:lnTo>
                    <a:pt x="1618828" y="1745789"/>
                  </a:lnTo>
                  <a:lnTo>
                    <a:pt x="1618837" y="1746043"/>
                  </a:lnTo>
                  <a:lnTo>
                    <a:pt x="1649299" y="1746043"/>
                  </a:lnTo>
                  <a:lnTo>
                    <a:pt x="1650721" y="1746170"/>
                  </a:lnTo>
                  <a:close/>
                </a:path>
                <a:path w="2360295" h="1867535">
                  <a:moveTo>
                    <a:pt x="1521540" y="1748353"/>
                  </a:moveTo>
                  <a:lnTo>
                    <a:pt x="1521648" y="1747923"/>
                  </a:lnTo>
                  <a:lnTo>
                    <a:pt x="1521774" y="1745789"/>
                  </a:lnTo>
                  <a:lnTo>
                    <a:pt x="1521551" y="1745789"/>
                  </a:lnTo>
                  <a:lnTo>
                    <a:pt x="1521221" y="1747059"/>
                  </a:lnTo>
                  <a:lnTo>
                    <a:pt x="1520590" y="1747059"/>
                  </a:lnTo>
                  <a:lnTo>
                    <a:pt x="1521540" y="1748353"/>
                  </a:lnTo>
                  <a:close/>
                </a:path>
                <a:path w="2360295" h="1867535">
                  <a:moveTo>
                    <a:pt x="2264374" y="1746043"/>
                  </a:moveTo>
                  <a:lnTo>
                    <a:pt x="2265133" y="1746043"/>
                  </a:lnTo>
                  <a:lnTo>
                    <a:pt x="2264659" y="1745916"/>
                  </a:lnTo>
                  <a:lnTo>
                    <a:pt x="2264374" y="1746043"/>
                  </a:lnTo>
                  <a:close/>
                </a:path>
                <a:path w="2360295" h="1867535">
                  <a:moveTo>
                    <a:pt x="2214754" y="1749091"/>
                  </a:moveTo>
                  <a:lnTo>
                    <a:pt x="2214991" y="1749091"/>
                  </a:lnTo>
                  <a:lnTo>
                    <a:pt x="2215544" y="1745916"/>
                  </a:lnTo>
                  <a:lnTo>
                    <a:pt x="2212464" y="1747567"/>
                  </a:lnTo>
                  <a:lnTo>
                    <a:pt x="2211453" y="1747567"/>
                  </a:lnTo>
                  <a:lnTo>
                    <a:pt x="2211714" y="1748329"/>
                  </a:lnTo>
                  <a:lnTo>
                    <a:pt x="2214833" y="1748329"/>
                  </a:lnTo>
                  <a:lnTo>
                    <a:pt x="2214754" y="1749091"/>
                  </a:lnTo>
                  <a:close/>
                </a:path>
                <a:path w="2360295" h="1867535">
                  <a:moveTo>
                    <a:pt x="2208911" y="1748075"/>
                  </a:moveTo>
                  <a:lnTo>
                    <a:pt x="2209148" y="1747694"/>
                  </a:lnTo>
                  <a:lnTo>
                    <a:pt x="2209457" y="1747321"/>
                  </a:lnTo>
                  <a:lnTo>
                    <a:pt x="2209700" y="1746805"/>
                  </a:lnTo>
                  <a:lnTo>
                    <a:pt x="2209464" y="1746805"/>
                  </a:lnTo>
                  <a:lnTo>
                    <a:pt x="2208990" y="1746424"/>
                  </a:lnTo>
                  <a:lnTo>
                    <a:pt x="2208862" y="1746258"/>
                  </a:lnTo>
                  <a:lnTo>
                    <a:pt x="2208990" y="1746170"/>
                  </a:lnTo>
                  <a:lnTo>
                    <a:pt x="2209227" y="1745916"/>
                  </a:lnTo>
                  <a:lnTo>
                    <a:pt x="2179299" y="1745916"/>
                  </a:lnTo>
                  <a:lnTo>
                    <a:pt x="2178588" y="1746551"/>
                  </a:lnTo>
                  <a:lnTo>
                    <a:pt x="2205989" y="1746551"/>
                  </a:lnTo>
                  <a:lnTo>
                    <a:pt x="2206147" y="1746678"/>
                  </a:lnTo>
                  <a:lnTo>
                    <a:pt x="2207016" y="1747059"/>
                  </a:lnTo>
                  <a:lnTo>
                    <a:pt x="2207819" y="1747321"/>
                  </a:lnTo>
                  <a:lnTo>
                    <a:pt x="2208674" y="1747821"/>
                  </a:lnTo>
                  <a:lnTo>
                    <a:pt x="2208911" y="1748075"/>
                  </a:lnTo>
                  <a:close/>
                </a:path>
                <a:path w="2360295" h="1867535">
                  <a:moveTo>
                    <a:pt x="2048825" y="1746170"/>
                  </a:moveTo>
                  <a:lnTo>
                    <a:pt x="2049011" y="1746170"/>
                  </a:lnTo>
                  <a:lnTo>
                    <a:pt x="2048537" y="1745916"/>
                  </a:lnTo>
                  <a:lnTo>
                    <a:pt x="2048649" y="1746043"/>
                  </a:lnTo>
                  <a:lnTo>
                    <a:pt x="2048825" y="1746170"/>
                  </a:lnTo>
                  <a:close/>
                </a:path>
                <a:path w="2360295" h="1867535">
                  <a:moveTo>
                    <a:pt x="1953941" y="1748480"/>
                  </a:moveTo>
                  <a:lnTo>
                    <a:pt x="1954054" y="1747974"/>
                  </a:lnTo>
                  <a:lnTo>
                    <a:pt x="1954175" y="1745916"/>
                  </a:lnTo>
                  <a:lnTo>
                    <a:pt x="1953952" y="1745916"/>
                  </a:lnTo>
                  <a:lnTo>
                    <a:pt x="1953623" y="1747186"/>
                  </a:lnTo>
                  <a:lnTo>
                    <a:pt x="1952991" y="1747186"/>
                  </a:lnTo>
                  <a:lnTo>
                    <a:pt x="1953941" y="1748480"/>
                  </a:lnTo>
                  <a:close/>
                </a:path>
                <a:path w="2360295" h="1867535">
                  <a:moveTo>
                    <a:pt x="1832625" y="1746170"/>
                  </a:moveTo>
                  <a:lnTo>
                    <a:pt x="1832810" y="1746170"/>
                  </a:lnTo>
                  <a:lnTo>
                    <a:pt x="1832336" y="1745916"/>
                  </a:lnTo>
                  <a:lnTo>
                    <a:pt x="1832448" y="1746043"/>
                  </a:lnTo>
                  <a:lnTo>
                    <a:pt x="1832625" y="1746170"/>
                  </a:lnTo>
                  <a:close/>
                </a:path>
                <a:path w="2360295" h="1867535">
                  <a:moveTo>
                    <a:pt x="1737740" y="1748480"/>
                  </a:moveTo>
                  <a:lnTo>
                    <a:pt x="1737853" y="1747974"/>
                  </a:lnTo>
                  <a:lnTo>
                    <a:pt x="1737975" y="1745916"/>
                  </a:lnTo>
                  <a:lnTo>
                    <a:pt x="1737751" y="1745916"/>
                  </a:lnTo>
                  <a:lnTo>
                    <a:pt x="1737422" y="1747186"/>
                  </a:lnTo>
                  <a:lnTo>
                    <a:pt x="1736790" y="1747186"/>
                  </a:lnTo>
                  <a:lnTo>
                    <a:pt x="1737740" y="1748480"/>
                  </a:lnTo>
                  <a:close/>
                </a:path>
                <a:path w="2360295" h="1867535">
                  <a:moveTo>
                    <a:pt x="1616314" y="1745964"/>
                  </a:moveTo>
                  <a:lnTo>
                    <a:pt x="1616136" y="1745916"/>
                  </a:lnTo>
                  <a:lnTo>
                    <a:pt x="1616314" y="1745964"/>
                  </a:lnTo>
                  <a:close/>
                </a:path>
                <a:path w="2360295" h="1867535">
                  <a:moveTo>
                    <a:pt x="1567336" y="1746297"/>
                  </a:moveTo>
                  <a:lnTo>
                    <a:pt x="1568362" y="1746297"/>
                  </a:lnTo>
                  <a:lnTo>
                    <a:pt x="1567889" y="1746170"/>
                  </a:lnTo>
                  <a:lnTo>
                    <a:pt x="1567336" y="1745916"/>
                  </a:lnTo>
                  <a:lnTo>
                    <a:pt x="1567336" y="1746297"/>
                  </a:lnTo>
                  <a:close/>
                </a:path>
                <a:path w="2360295" h="1867535">
                  <a:moveTo>
                    <a:pt x="1560229" y="1747567"/>
                  </a:moveTo>
                  <a:lnTo>
                    <a:pt x="1560782" y="1746678"/>
                  </a:lnTo>
                  <a:lnTo>
                    <a:pt x="1560900" y="1746234"/>
                  </a:lnTo>
                  <a:lnTo>
                    <a:pt x="1560624" y="1746170"/>
                  </a:lnTo>
                  <a:lnTo>
                    <a:pt x="1560466" y="1745916"/>
                  </a:lnTo>
                  <a:lnTo>
                    <a:pt x="1557308" y="1745916"/>
                  </a:lnTo>
                  <a:lnTo>
                    <a:pt x="1557481" y="1746177"/>
                  </a:lnTo>
                  <a:lnTo>
                    <a:pt x="1559124" y="1746805"/>
                  </a:lnTo>
                  <a:lnTo>
                    <a:pt x="1559992" y="1747186"/>
                  </a:lnTo>
                  <a:lnTo>
                    <a:pt x="1560229" y="1747567"/>
                  </a:lnTo>
                  <a:close/>
                </a:path>
                <a:path w="2360295" h="1867535">
                  <a:moveTo>
                    <a:pt x="2177641" y="1746805"/>
                  </a:moveTo>
                  <a:lnTo>
                    <a:pt x="2177404" y="1745946"/>
                  </a:lnTo>
                  <a:lnTo>
                    <a:pt x="2177510" y="1746678"/>
                  </a:lnTo>
                  <a:lnTo>
                    <a:pt x="2177641" y="1746805"/>
                  </a:lnTo>
                  <a:close/>
                </a:path>
                <a:path w="2360295" h="1867535">
                  <a:moveTo>
                    <a:pt x="1616424" y="1746043"/>
                  </a:moveTo>
                  <a:lnTo>
                    <a:pt x="1616610" y="1746043"/>
                  </a:lnTo>
                  <a:lnTo>
                    <a:pt x="1616314" y="1745964"/>
                  </a:lnTo>
                  <a:close/>
                </a:path>
                <a:path w="2360295" h="1867535">
                  <a:moveTo>
                    <a:pt x="2348753" y="1748075"/>
                  </a:moveTo>
                  <a:lnTo>
                    <a:pt x="2347190" y="1747161"/>
                  </a:lnTo>
                  <a:lnTo>
                    <a:pt x="2346858" y="1746932"/>
                  </a:lnTo>
                  <a:lnTo>
                    <a:pt x="2346700" y="1746932"/>
                  </a:lnTo>
                  <a:lnTo>
                    <a:pt x="2347727" y="1746043"/>
                  </a:lnTo>
                  <a:lnTo>
                    <a:pt x="2345753" y="1746043"/>
                  </a:lnTo>
                  <a:lnTo>
                    <a:pt x="2346105" y="1746609"/>
                  </a:lnTo>
                  <a:lnTo>
                    <a:pt x="2346239" y="1747321"/>
                  </a:lnTo>
                  <a:lnTo>
                    <a:pt x="2347174" y="1747948"/>
                  </a:lnTo>
                  <a:lnTo>
                    <a:pt x="2347964" y="1747948"/>
                  </a:lnTo>
                  <a:lnTo>
                    <a:pt x="2348753" y="1748075"/>
                  </a:lnTo>
                  <a:close/>
                </a:path>
                <a:path w="2360295" h="1867535">
                  <a:moveTo>
                    <a:pt x="1999737" y="1746424"/>
                  </a:moveTo>
                  <a:lnTo>
                    <a:pt x="2000764" y="1746424"/>
                  </a:lnTo>
                  <a:lnTo>
                    <a:pt x="2000290" y="1746170"/>
                  </a:lnTo>
                  <a:lnTo>
                    <a:pt x="1999737" y="1746043"/>
                  </a:lnTo>
                  <a:lnTo>
                    <a:pt x="1999737" y="1746424"/>
                  </a:lnTo>
                  <a:close/>
                </a:path>
                <a:path w="2360295" h="1867535">
                  <a:moveTo>
                    <a:pt x="1989946" y="1750234"/>
                  </a:moveTo>
                  <a:lnTo>
                    <a:pt x="1990844" y="1749586"/>
                  </a:lnTo>
                  <a:lnTo>
                    <a:pt x="1991141" y="1749449"/>
                  </a:lnTo>
                  <a:lnTo>
                    <a:pt x="1991256" y="1749301"/>
                  </a:lnTo>
                  <a:lnTo>
                    <a:pt x="1991051" y="1749218"/>
                  </a:lnTo>
                  <a:lnTo>
                    <a:pt x="1990577" y="1749218"/>
                  </a:lnTo>
                  <a:lnTo>
                    <a:pt x="1990191" y="1747974"/>
                  </a:lnTo>
                  <a:lnTo>
                    <a:pt x="1989709" y="1746043"/>
                  </a:lnTo>
                  <a:lnTo>
                    <a:pt x="1962861" y="1746043"/>
                  </a:lnTo>
                  <a:lnTo>
                    <a:pt x="1962585" y="1746297"/>
                  </a:lnTo>
                  <a:lnTo>
                    <a:pt x="1981813" y="1746297"/>
                  </a:lnTo>
                  <a:lnTo>
                    <a:pt x="1981971" y="1746551"/>
                  </a:lnTo>
                  <a:lnTo>
                    <a:pt x="1982681" y="1746551"/>
                  </a:lnTo>
                  <a:lnTo>
                    <a:pt x="1983102" y="1746678"/>
                  </a:lnTo>
                  <a:lnTo>
                    <a:pt x="1984497" y="1746678"/>
                  </a:lnTo>
                  <a:lnTo>
                    <a:pt x="1985023" y="1747161"/>
                  </a:lnTo>
                  <a:lnTo>
                    <a:pt x="1985129" y="1747694"/>
                  </a:lnTo>
                  <a:lnTo>
                    <a:pt x="1985287" y="1747948"/>
                  </a:lnTo>
                  <a:lnTo>
                    <a:pt x="1984800" y="1747948"/>
                  </a:lnTo>
                  <a:lnTo>
                    <a:pt x="1984734" y="1748583"/>
                  </a:lnTo>
                  <a:lnTo>
                    <a:pt x="1988682" y="1748583"/>
                  </a:lnTo>
                  <a:lnTo>
                    <a:pt x="1989946" y="1750234"/>
                  </a:lnTo>
                  <a:close/>
                </a:path>
                <a:path w="2360295" h="1867535">
                  <a:moveTo>
                    <a:pt x="1783536" y="1746424"/>
                  </a:moveTo>
                  <a:lnTo>
                    <a:pt x="1784563" y="1746424"/>
                  </a:lnTo>
                  <a:lnTo>
                    <a:pt x="1784089" y="1746170"/>
                  </a:lnTo>
                  <a:lnTo>
                    <a:pt x="1783536" y="1746043"/>
                  </a:lnTo>
                  <a:lnTo>
                    <a:pt x="1783536" y="1746424"/>
                  </a:lnTo>
                  <a:close/>
                </a:path>
                <a:path w="2360295" h="1867535">
                  <a:moveTo>
                    <a:pt x="1773745" y="1750234"/>
                  </a:moveTo>
                  <a:lnTo>
                    <a:pt x="1774643" y="1749586"/>
                  </a:lnTo>
                  <a:lnTo>
                    <a:pt x="1774940" y="1749449"/>
                  </a:lnTo>
                  <a:lnTo>
                    <a:pt x="1775055" y="1749301"/>
                  </a:lnTo>
                  <a:lnTo>
                    <a:pt x="1774851" y="1749218"/>
                  </a:lnTo>
                  <a:lnTo>
                    <a:pt x="1774377" y="1749218"/>
                  </a:lnTo>
                  <a:lnTo>
                    <a:pt x="1773990" y="1747974"/>
                  </a:lnTo>
                  <a:lnTo>
                    <a:pt x="1773508" y="1746043"/>
                  </a:lnTo>
                  <a:lnTo>
                    <a:pt x="1746661" y="1746043"/>
                  </a:lnTo>
                  <a:lnTo>
                    <a:pt x="1746384" y="1746297"/>
                  </a:lnTo>
                  <a:lnTo>
                    <a:pt x="1765612" y="1746297"/>
                  </a:lnTo>
                  <a:lnTo>
                    <a:pt x="1765770" y="1746551"/>
                  </a:lnTo>
                  <a:lnTo>
                    <a:pt x="1766481" y="1746551"/>
                  </a:lnTo>
                  <a:lnTo>
                    <a:pt x="1766902" y="1746678"/>
                  </a:lnTo>
                  <a:lnTo>
                    <a:pt x="1768297" y="1746678"/>
                  </a:lnTo>
                  <a:lnTo>
                    <a:pt x="1768822" y="1747161"/>
                  </a:lnTo>
                  <a:lnTo>
                    <a:pt x="1768928" y="1747694"/>
                  </a:lnTo>
                  <a:lnTo>
                    <a:pt x="1769086" y="1747948"/>
                  </a:lnTo>
                  <a:lnTo>
                    <a:pt x="1768599" y="1747948"/>
                  </a:lnTo>
                  <a:lnTo>
                    <a:pt x="1768534" y="1748583"/>
                  </a:lnTo>
                  <a:lnTo>
                    <a:pt x="1772482" y="1748583"/>
                  </a:lnTo>
                  <a:lnTo>
                    <a:pt x="1773745" y="1750234"/>
                  </a:lnTo>
                  <a:close/>
                </a:path>
                <a:path w="2360295" h="1867535">
                  <a:moveTo>
                    <a:pt x="1650168" y="1752774"/>
                  </a:moveTo>
                  <a:lnTo>
                    <a:pt x="1651229" y="1750107"/>
                  </a:lnTo>
                  <a:lnTo>
                    <a:pt x="1651326" y="1749472"/>
                  </a:lnTo>
                  <a:lnTo>
                    <a:pt x="1650800" y="1748837"/>
                  </a:lnTo>
                  <a:lnTo>
                    <a:pt x="1649805" y="1747974"/>
                  </a:lnTo>
                  <a:lnTo>
                    <a:pt x="1648510" y="1747567"/>
                  </a:lnTo>
                  <a:lnTo>
                    <a:pt x="1649299" y="1746043"/>
                  </a:lnTo>
                  <a:lnTo>
                    <a:pt x="1618837" y="1746043"/>
                  </a:lnTo>
                  <a:lnTo>
                    <a:pt x="1618945" y="1746242"/>
                  </a:lnTo>
                  <a:lnTo>
                    <a:pt x="1619440" y="1746551"/>
                  </a:lnTo>
                  <a:lnTo>
                    <a:pt x="1638324" y="1746551"/>
                  </a:lnTo>
                  <a:lnTo>
                    <a:pt x="1638324" y="1747186"/>
                  </a:lnTo>
                  <a:lnTo>
                    <a:pt x="1647720" y="1747186"/>
                  </a:lnTo>
                  <a:lnTo>
                    <a:pt x="1650168" y="1752774"/>
                  </a:lnTo>
                  <a:close/>
                </a:path>
                <a:path w="2360295" h="1867535">
                  <a:moveTo>
                    <a:pt x="1540567" y="1748456"/>
                  </a:moveTo>
                  <a:lnTo>
                    <a:pt x="1548780" y="1748456"/>
                  </a:lnTo>
                  <a:lnTo>
                    <a:pt x="1549254" y="1746170"/>
                  </a:lnTo>
                  <a:lnTo>
                    <a:pt x="1530243" y="1746170"/>
                  </a:lnTo>
                  <a:lnTo>
                    <a:pt x="1529966" y="1746424"/>
                  </a:lnTo>
                  <a:lnTo>
                    <a:pt x="1533856" y="1746424"/>
                  </a:lnTo>
                  <a:lnTo>
                    <a:pt x="1534014" y="1746805"/>
                  </a:lnTo>
                  <a:lnTo>
                    <a:pt x="1534250" y="1747059"/>
                  </a:lnTo>
                  <a:lnTo>
                    <a:pt x="1534792" y="1747821"/>
                  </a:lnTo>
                  <a:lnTo>
                    <a:pt x="1539857" y="1747821"/>
                  </a:lnTo>
                  <a:lnTo>
                    <a:pt x="1540542" y="1748146"/>
                  </a:lnTo>
                  <a:lnTo>
                    <a:pt x="1540567" y="1748456"/>
                  </a:lnTo>
                  <a:close/>
                </a:path>
                <a:path w="2360295" h="1867535">
                  <a:moveTo>
                    <a:pt x="1508903" y="1746551"/>
                  </a:moveTo>
                  <a:lnTo>
                    <a:pt x="1510640" y="1746297"/>
                  </a:lnTo>
                  <a:lnTo>
                    <a:pt x="1511624" y="1746292"/>
                  </a:lnTo>
                  <a:lnTo>
                    <a:pt x="1512378" y="1746170"/>
                  </a:lnTo>
                  <a:lnTo>
                    <a:pt x="1505429" y="1746170"/>
                  </a:lnTo>
                  <a:lnTo>
                    <a:pt x="1507166" y="1746297"/>
                  </a:lnTo>
                  <a:lnTo>
                    <a:pt x="1508903" y="1746551"/>
                  </a:lnTo>
                  <a:close/>
                </a:path>
                <a:path w="2360295" h="1867535">
                  <a:moveTo>
                    <a:pt x="2262921" y="1751758"/>
                  </a:moveTo>
                  <a:lnTo>
                    <a:pt x="2263553" y="1751758"/>
                  </a:lnTo>
                  <a:lnTo>
                    <a:pt x="2263671" y="1751377"/>
                  </a:lnTo>
                  <a:lnTo>
                    <a:pt x="2264026" y="1750615"/>
                  </a:lnTo>
                  <a:lnTo>
                    <a:pt x="2265132" y="1750107"/>
                  </a:lnTo>
                  <a:lnTo>
                    <a:pt x="2264031" y="1746234"/>
                  </a:lnTo>
                  <a:lnTo>
                    <a:pt x="2262053" y="1747440"/>
                  </a:lnTo>
                  <a:lnTo>
                    <a:pt x="2222729" y="1747440"/>
                  </a:lnTo>
                  <a:lnTo>
                    <a:pt x="2222571" y="1747821"/>
                  </a:lnTo>
                  <a:lnTo>
                    <a:pt x="2224624" y="1747948"/>
                  </a:lnTo>
                  <a:lnTo>
                    <a:pt x="2225730" y="1748075"/>
                  </a:lnTo>
                  <a:lnTo>
                    <a:pt x="2226835" y="1748456"/>
                  </a:lnTo>
                  <a:lnTo>
                    <a:pt x="2263395" y="1748456"/>
                  </a:lnTo>
                  <a:lnTo>
                    <a:pt x="2263789" y="1748583"/>
                  </a:lnTo>
                  <a:lnTo>
                    <a:pt x="2264026" y="1748964"/>
                  </a:lnTo>
                  <a:lnTo>
                    <a:pt x="2264150" y="1749376"/>
                  </a:lnTo>
                  <a:lnTo>
                    <a:pt x="2264184" y="1749599"/>
                  </a:lnTo>
                  <a:lnTo>
                    <a:pt x="2263237" y="1749980"/>
                  </a:lnTo>
                  <a:lnTo>
                    <a:pt x="2262992" y="1750842"/>
                  </a:lnTo>
                  <a:lnTo>
                    <a:pt x="2262921" y="1751758"/>
                  </a:lnTo>
                  <a:close/>
                </a:path>
                <a:path w="2360295" h="1867535">
                  <a:moveTo>
                    <a:pt x="1614240" y="1751123"/>
                  </a:moveTo>
                  <a:lnTo>
                    <a:pt x="1614871" y="1751123"/>
                  </a:lnTo>
                  <a:lnTo>
                    <a:pt x="1615345" y="1750107"/>
                  </a:lnTo>
                  <a:lnTo>
                    <a:pt x="1616229" y="1749599"/>
                  </a:lnTo>
                  <a:lnTo>
                    <a:pt x="1616332" y="1749091"/>
                  </a:lnTo>
                  <a:lnTo>
                    <a:pt x="1615494" y="1746242"/>
                  </a:lnTo>
                  <a:lnTo>
                    <a:pt x="1613530" y="1747440"/>
                  </a:lnTo>
                  <a:lnTo>
                    <a:pt x="1576495" y="1747440"/>
                  </a:lnTo>
                  <a:lnTo>
                    <a:pt x="1577048" y="1747567"/>
                  </a:lnTo>
                  <a:lnTo>
                    <a:pt x="1577443" y="1747567"/>
                  </a:lnTo>
                  <a:lnTo>
                    <a:pt x="1578154" y="1747821"/>
                  </a:lnTo>
                  <a:lnTo>
                    <a:pt x="1597105" y="1747821"/>
                  </a:lnTo>
                  <a:lnTo>
                    <a:pt x="1597098" y="1747948"/>
                  </a:lnTo>
                  <a:lnTo>
                    <a:pt x="1614713" y="1747948"/>
                  </a:lnTo>
                  <a:lnTo>
                    <a:pt x="1615108" y="1748075"/>
                  </a:lnTo>
                  <a:lnTo>
                    <a:pt x="1615234" y="1748278"/>
                  </a:lnTo>
                  <a:lnTo>
                    <a:pt x="1615360" y="1748405"/>
                  </a:lnTo>
                  <a:lnTo>
                    <a:pt x="1615485" y="1748951"/>
                  </a:lnTo>
                  <a:lnTo>
                    <a:pt x="1615377" y="1749142"/>
                  </a:lnTo>
                  <a:lnTo>
                    <a:pt x="1614656" y="1749432"/>
                  </a:lnTo>
                  <a:lnTo>
                    <a:pt x="1614313" y="1750298"/>
                  </a:lnTo>
                  <a:lnTo>
                    <a:pt x="1614240" y="1751123"/>
                  </a:lnTo>
                  <a:close/>
                </a:path>
                <a:path w="2360295" h="1867535">
                  <a:moveTo>
                    <a:pt x="2267522" y="1746800"/>
                  </a:moveTo>
                  <a:lnTo>
                    <a:pt x="2267504" y="1746258"/>
                  </a:lnTo>
                  <a:lnTo>
                    <a:pt x="2267106" y="1746551"/>
                  </a:lnTo>
                  <a:lnTo>
                    <a:pt x="2267522" y="1746800"/>
                  </a:lnTo>
                  <a:close/>
                </a:path>
                <a:path w="2360295" h="1867535">
                  <a:moveTo>
                    <a:pt x="2299402" y="1746678"/>
                  </a:moveTo>
                  <a:lnTo>
                    <a:pt x="2300350" y="1746424"/>
                  </a:lnTo>
                  <a:lnTo>
                    <a:pt x="2300587" y="1746297"/>
                  </a:lnTo>
                  <a:lnTo>
                    <a:pt x="2267505" y="1746297"/>
                  </a:lnTo>
                  <a:lnTo>
                    <a:pt x="2267514" y="1746551"/>
                  </a:lnTo>
                  <a:lnTo>
                    <a:pt x="2297981" y="1746551"/>
                  </a:lnTo>
                  <a:lnTo>
                    <a:pt x="2299402" y="1746678"/>
                  </a:lnTo>
                  <a:close/>
                </a:path>
                <a:path w="2360295" h="1867535">
                  <a:moveTo>
                    <a:pt x="2170203" y="1748951"/>
                  </a:moveTo>
                  <a:lnTo>
                    <a:pt x="2170330" y="1748520"/>
                  </a:lnTo>
                  <a:lnTo>
                    <a:pt x="2170456" y="1746297"/>
                  </a:lnTo>
                  <a:lnTo>
                    <a:pt x="2170267" y="1746297"/>
                  </a:lnTo>
                  <a:lnTo>
                    <a:pt x="2169903" y="1747567"/>
                  </a:lnTo>
                  <a:lnTo>
                    <a:pt x="2169271" y="1747567"/>
                  </a:lnTo>
                  <a:lnTo>
                    <a:pt x="2170203" y="1748951"/>
                  </a:lnTo>
                  <a:close/>
                </a:path>
                <a:path w="2360295" h="1867535">
                  <a:moveTo>
                    <a:pt x="2157426" y="1746678"/>
                  </a:moveTo>
                  <a:lnTo>
                    <a:pt x="2159164" y="1746551"/>
                  </a:lnTo>
                  <a:lnTo>
                    <a:pt x="2160901" y="1746297"/>
                  </a:lnTo>
                  <a:lnTo>
                    <a:pt x="2153952" y="1746297"/>
                  </a:lnTo>
                  <a:lnTo>
                    <a:pt x="2155689" y="1746424"/>
                  </a:lnTo>
                  <a:lnTo>
                    <a:pt x="2157426" y="1746678"/>
                  </a:lnTo>
                  <a:close/>
                </a:path>
                <a:path w="2360295" h="1867535">
                  <a:moveTo>
                    <a:pt x="1972890" y="1748583"/>
                  </a:moveTo>
                  <a:lnTo>
                    <a:pt x="1981181" y="1748583"/>
                  </a:lnTo>
                  <a:lnTo>
                    <a:pt x="1981655" y="1746297"/>
                  </a:lnTo>
                  <a:lnTo>
                    <a:pt x="1962585" y="1746297"/>
                  </a:lnTo>
                  <a:lnTo>
                    <a:pt x="1962309" y="1746551"/>
                  </a:lnTo>
                  <a:lnTo>
                    <a:pt x="1966257" y="1746551"/>
                  </a:lnTo>
                  <a:lnTo>
                    <a:pt x="1966415" y="1746933"/>
                  </a:lnTo>
                  <a:lnTo>
                    <a:pt x="1966652" y="1747186"/>
                  </a:lnTo>
                  <a:lnTo>
                    <a:pt x="1967103" y="1747821"/>
                  </a:lnTo>
                  <a:lnTo>
                    <a:pt x="1972258" y="1747821"/>
                  </a:lnTo>
                  <a:lnTo>
                    <a:pt x="1972526" y="1747974"/>
                  </a:lnTo>
                  <a:lnTo>
                    <a:pt x="1972811" y="1748202"/>
                  </a:lnTo>
                  <a:lnTo>
                    <a:pt x="1972952" y="1748278"/>
                  </a:lnTo>
                  <a:lnTo>
                    <a:pt x="1972890" y="1748583"/>
                  </a:lnTo>
                  <a:close/>
                </a:path>
                <a:path w="2360295" h="1867535">
                  <a:moveTo>
                    <a:pt x="1941226" y="1746678"/>
                  </a:moveTo>
                  <a:lnTo>
                    <a:pt x="1942963" y="1746551"/>
                  </a:lnTo>
                  <a:lnTo>
                    <a:pt x="1944700" y="1746297"/>
                  </a:lnTo>
                  <a:lnTo>
                    <a:pt x="1937751" y="1746297"/>
                  </a:lnTo>
                  <a:lnTo>
                    <a:pt x="1939489" y="1746424"/>
                  </a:lnTo>
                  <a:lnTo>
                    <a:pt x="1941226" y="1746678"/>
                  </a:lnTo>
                  <a:close/>
                </a:path>
                <a:path w="2360295" h="1867535">
                  <a:moveTo>
                    <a:pt x="1756689" y="1748583"/>
                  </a:moveTo>
                  <a:lnTo>
                    <a:pt x="1764980" y="1748583"/>
                  </a:lnTo>
                  <a:lnTo>
                    <a:pt x="1765454" y="1746297"/>
                  </a:lnTo>
                  <a:lnTo>
                    <a:pt x="1746384" y="1746297"/>
                  </a:lnTo>
                  <a:lnTo>
                    <a:pt x="1746108" y="1746551"/>
                  </a:lnTo>
                  <a:lnTo>
                    <a:pt x="1750056" y="1746551"/>
                  </a:lnTo>
                  <a:lnTo>
                    <a:pt x="1750215" y="1746933"/>
                  </a:lnTo>
                  <a:lnTo>
                    <a:pt x="1750451" y="1747186"/>
                  </a:lnTo>
                  <a:lnTo>
                    <a:pt x="1750902" y="1747821"/>
                  </a:lnTo>
                  <a:lnTo>
                    <a:pt x="1756057" y="1747821"/>
                  </a:lnTo>
                  <a:lnTo>
                    <a:pt x="1756326" y="1747974"/>
                  </a:lnTo>
                  <a:lnTo>
                    <a:pt x="1756610" y="1748202"/>
                  </a:lnTo>
                  <a:lnTo>
                    <a:pt x="1756751" y="1748278"/>
                  </a:lnTo>
                  <a:lnTo>
                    <a:pt x="1756689" y="1748583"/>
                  </a:lnTo>
                  <a:close/>
                </a:path>
                <a:path w="2360295" h="1867535">
                  <a:moveTo>
                    <a:pt x="1724946" y="1746678"/>
                  </a:moveTo>
                  <a:lnTo>
                    <a:pt x="1726683" y="1746551"/>
                  </a:lnTo>
                  <a:lnTo>
                    <a:pt x="1728420" y="1746297"/>
                  </a:lnTo>
                  <a:lnTo>
                    <a:pt x="1721472" y="1746297"/>
                  </a:lnTo>
                  <a:lnTo>
                    <a:pt x="1723209" y="1746424"/>
                  </a:lnTo>
                  <a:lnTo>
                    <a:pt x="1724946" y="1746678"/>
                  </a:lnTo>
                  <a:close/>
                </a:path>
                <a:path w="2360295" h="1867535">
                  <a:moveTo>
                    <a:pt x="1830440" y="1751250"/>
                  </a:moveTo>
                  <a:lnTo>
                    <a:pt x="1831072" y="1751250"/>
                  </a:lnTo>
                  <a:lnTo>
                    <a:pt x="1831190" y="1750869"/>
                  </a:lnTo>
                  <a:lnTo>
                    <a:pt x="1831545" y="1750107"/>
                  </a:lnTo>
                  <a:lnTo>
                    <a:pt x="1832651" y="1749599"/>
                  </a:lnTo>
                  <a:lnTo>
                    <a:pt x="1831704" y="1746364"/>
                  </a:lnTo>
                  <a:lnTo>
                    <a:pt x="1829731" y="1747567"/>
                  </a:lnTo>
                  <a:lnTo>
                    <a:pt x="1793249" y="1747567"/>
                  </a:lnTo>
                  <a:lnTo>
                    <a:pt x="1794354" y="1747948"/>
                  </a:lnTo>
                  <a:lnTo>
                    <a:pt x="1830914" y="1747948"/>
                  </a:lnTo>
                  <a:lnTo>
                    <a:pt x="1831309" y="1748202"/>
                  </a:lnTo>
                  <a:lnTo>
                    <a:pt x="1831435" y="1748405"/>
                  </a:lnTo>
                  <a:lnTo>
                    <a:pt x="1831669" y="1748870"/>
                  </a:lnTo>
                  <a:lnTo>
                    <a:pt x="1831577" y="1749142"/>
                  </a:lnTo>
                  <a:lnTo>
                    <a:pt x="1830856" y="1749432"/>
                  </a:lnTo>
                  <a:lnTo>
                    <a:pt x="1830514" y="1750298"/>
                  </a:lnTo>
                  <a:lnTo>
                    <a:pt x="1830440" y="1751250"/>
                  </a:lnTo>
                  <a:close/>
                </a:path>
                <a:path w="2360295" h="1867535">
                  <a:moveTo>
                    <a:pt x="2046641" y="1751250"/>
                  </a:moveTo>
                  <a:lnTo>
                    <a:pt x="2047272" y="1751250"/>
                  </a:lnTo>
                  <a:lnTo>
                    <a:pt x="2047391" y="1750869"/>
                  </a:lnTo>
                  <a:lnTo>
                    <a:pt x="2047746" y="1750107"/>
                  </a:lnTo>
                  <a:lnTo>
                    <a:pt x="2048852" y="1749599"/>
                  </a:lnTo>
                  <a:lnTo>
                    <a:pt x="2047905" y="1746364"/>
                  </a:lnTo>
                  <a:lnTo>
                    <a:pt x="2045931" y="1747567"/>
                  </a:lnTo>
                  <a:lnTo>
                    <a:pt x="2009449" y="1747567"/>
                  </a:lnTo>
                  <a:lnTo>
                    <a:pt x="2010555" y="1747948"/>
                  </a:lnTo>
                  <a:lnTo>
                    <a:pt x="2047114" y="1747948"/>
                  </a:lnTo>
                  <a:lnTo>
                    <a:pt x="2047509" y="1748202"/>
                  </a:lnTo>
                  <a:lnTo>
                    <a:pt x="2047635" y="1748405"/>
                  </a:lnTo>
                  <a:lnTo>
                    <a:pt x="2047870" y="1748870"/>
                  </a:lnTo>
                  <a:lnTo>
                    <a:pt x="2047778" y="1749142"/>
                  </a:lnTo>
                  <a:lnTo>
                    <a:pt x="2047057" y="1749432"/>
                  </a:lnTo>
                  <a:lnTo>
                    <a:pt x="2046715" y="1750298"/>
                  </a:lnTo>
                  <a:lnTo>
                    <a:pt x="2046641" y="1751250"/>
                  </a:lnTo>
                  <a:close/>
                </a:path>
                <a:path w="2360295" h="1867535">
                  <a:moveTo>
                    <a:pt x="1520827" y="1750996"/>
                  </a:moveTo>
                  <a:lnTo>
                    <a:pt x="1521932" y="1749726"/>
                  </a:lnTo>
                  <a:lnTo>
                    <a:pt x="1525091" y="1749091"/>
                  </a:lnTo>
                  <a:lnTo>
                    <a:pt x="1527696" y="1748837"/>
                  </a:lnTo>
                  <a:lnTo>
                    <a:pt x="1531724" y="1747821"/>
                  </a:lnTo>
                  <a:lnTo>
                    <a:pt x="1528770" y="1747321"/>
                  </a:lnTo>
                  <a:lnTo>
                    <a:pt x="1529907" y="1746551"/>
                  </a:lnTo>
                  <a:lnTo>
                    <a:pt x="1532434" y="1746424"/>
                  </a:lnTo>
                  <a:lnTo>
                    <a:pt x="1529966" y="1746424"/>
                  </a:lnTo>
                  <a:lnTo>
                    <a:pt x="1528328" y="1747567"/>
                  </a:lnTo>
                  <a:lnTo>
                    <a:pt x="1524775" y="1747567"/>
                  </a:lnTo>
                  <a:lnTo>
                    <a:pt x="1524696" y="1748202"/>
                  </a:lnTo>
                  <a:lnTo>
                    <a:pt x="1521715" y="1748202"/>
                  </a:lnTo>
                  <a:lnTo>
                    <a:pt x="1521616" y="1748456"/>
                  </a:lnTo>
                  <a:lnTo>
                    <a:pt x="1521419" y="1748456"/>
                  </a:lnTo>
                  <a:lnTo>
                    <a:pt x="1520936" y="1748870"/>
                  </a:lnTo>
                  <a:lnTo>
                    <a:pt x="1520827" y="1750996"/>
                  </a:lnTo>
                  <a:close/>
                </a:path>
                <a:path w="2360295" h="1867535">
                  <a:moveTo>
                    <a:pt x="1505855" y="1748202"/>
                  </a:moveTo>
                  <a:lnTo>
                    <a:pt x="1506376" y="1748202"/>
                  </a:lnTo>
                  <a:lnTo>
                    <a:pt x="1505508" y="1746424"/>
                  </a:lnTo>
                  <a:lnTo>
                    <a:pt x="1505271" y="1746678"/>
                  </a:lnTo>
                  <a:lnTo>
                    <a:pt x="1504955" y="1746805"/>
                  </a:lnTo>
                  <a:lnTo>
                    <a:pt x="1504836" y="1746933"/>
                  </a:lnTo>
                  <a:lnTo>
                    <a:pt x="1504940" y="1747283"/>
                  </a:lnTo>
                  <a:lnTo>
                    <a:pt x="1505855" y="1748202"/>
                  </a:lnTo>
                  <a:close/>
                </a:path>
                <a:path w="2360295" h="1867535">
                  <a:moveTo>
                    <a:pt x="2298849" y="1753409"/>
                  </a:moveTo>
                  <a:lnTo>
                    <a:pt x="2299907" y="1750615"/>
                  </a:lnTo>
                  <a:lnTo>
                    <a:pt x="2300008" y="1750107"/>
                  </a:lnTo>
                  <a:lnTo>
                    <a:pt x="2298840" y="1748837"/>
                  </a:lnTo>
                  <a:lnTo>
                    <a:pt x="2298454" y="1748456"/>
                  </a:lnTo>
                  <a:lnTo>
                    <a:pt x="2297191" y="1748075"/>
                  </a:lnTo>
                  <a:lnTo>
                    <a:pt x="2297981" y="1746551"/>
                  </a:lnTo>
                  <a:lnTo>
                    <a:pt x="2267514" y="1746551"/>
                  </a:lnTo>
                  <a:lnTo>
                    <a:pt x="2267532" y="1746805"/>
                  </a:lnTo>
                  <a:lnTo>
                    <a:pt x="2267959" y="1747059"/>
                  </a:lnTo>
                  <a:lnTo>
                    <a:pt x="2287005" y="1747059"/>
                  </a:lnTo>
                  <a:lnTo>
                    <a:pt x="2287005" y="1747821"/>
                  </a:lnTo>
                  <a:lnTo>
                    <a:pt x="2296402" y="1747821"/>
                  </a:lnTo>
                  <a:lnTo>
                    <a:pt x="2298849" y="1753409"/>
                  </a:lnTo>
                  <a:close/>
                </a:path>
                <a:path w="2360295" h="1867535">
                  <a:moveTo>
                    <a:pt x="2225572" y="1746678"/>
                  </a:moveTo>
                  <a:lnTo>
                    <a:pt x="2225809" y="1746551"/>
                  </a:lnTo>
                  <a:lnTo>
                    <a:pt x="2225256" y="1746551"/>
                  </a:lnTo>
                  <a:lnTo>
                    <a:pt x="2225572" y="1746678"/>
                  </a:lnTo>
                  <a:close/>
                </a:path>
                <a:path w="2360295" h="1867535">
                  <a:moveTo>
                    <a:pt x="2216017" y="1746932"/>
                  </a:moveTo>
                  <a:lnTo>
                    <a:pt x="2217044" y="1746932"/>
                  </a:lnTo>
                  <a:lnTo>
                    <a:pt x="2216570" y="1746678"/>
                  </a:lnTo>
                  <a:lnTo>
                    <a:pt x="2216017" y="1746551"/>
                  </a:lnTo>
                  <a:lnTo>
                    <a:pt x="2216017" y="1746932"/>
                  </a:lnTo>
                  <a:close/>
                </a:path>
                <a:path w="2360295" h="1867535">
                  <a:moveTo>
                    <a:pt x="2206226" y="1750742"/>
                  </a:moveTo>
                  <a:lnTo>
                    <a:pt x="2207095" y="1750107"/>
                  </a:lnTo>
                  <a:lnTo>
                    <a:pt x="2207647" y="1749853"/>
                  </a:lnTo>
                  <a:lnTo>
                    <a:pt x="2207332" y="1749599"/>
                  </a:lnTo>
                  <a:lnTo>
                    <a:pt x="2206858" y="1749599"/>
                  </a:lnTo>
                  <a:lnTo>
                    <a:pt x="2206485" y="1748520"/>
                  </a:lnTo>
                  <a:lnTo>
                    <a:pt x="2205989" y="1746551"/>
                  </a:lnTo>
                  <a:lnTo>
                    <a:pt x="2178588" y="1746551"/>
                  </a:lnTo>
                  <a:lnTo>
                    <a:pt x="2178213" y="1746805"/>
                  </a:lnTo>
                  <a:lnTo>
                    <a:pt x="2198093" y="1746805"/>
                  </a:lnTo>
                  <a:lnTo>
                    <a:pt x="2198251" y="1746932"/>
                  </a:lnTo>
                  <a:lnTo>
                    <a:pt x="2198490" y="1746933"/>
                  </a:lnTo>
                  <a:lnTo>
                    <a:pt x="2199356" y="1747186"/>
                  </a:lnTo>
                  <a:lnTo>
                    <a:pt x="2200778" y="1747186"/>
                  </a:lnTo>
                  <a:lnTo>
                    <a:pt x="2201330" y="1747567"/>
                  </a:lnTo>
                  <a:lnTo>
                    <a:pt x="2201456" y="1748278"/>
                  </a:lnTo>
                  <a:lnTo>
                    <a:pt x="2201567" y="1748456"/>
                  </a:lnTo>
                  <a:lnTo>
                    <a:pt x="2201069" y="1748456"/>
                  </a:lnTo>
                  <a:lnTo>
                    <a:pt x="2201009" y="1749091"/>
                  </a:lnTo>
                  <a:lnTo>
                    <a:pt x="2204963" y="1749091"/>
                  </a:lnTo>
                  <a:lnTo>
                    <a:pt x="2206226" y="1750742"/>
                  </a:lnTo>
                  <a:close/>
                </a:path>
                <a:path w="2360295" h="1867535">
                  <a:moveTo>
                    <a:pt x="2154378" y="1748329"/>
                  </a:moveTo>
                  <a:lnTo>
                    <a:pt x="2154899" y="1748329"/>
                  </a:lnTo>
                  <a:lnTo>
                    <a:pt x="2154031" y="1746551"/>
                  </a:lnTo>
                  <a:lnTo>
                    <a:pt x="2153794" y="1746805"/>
                  </a:lnTo>
                  <a:lnTo>
                    <a:pt x="2153478" y="1746932"/>
                  </a:lnTo>
                  <a:lnTo>
                    <a:pt x="2153360" y="1747059"/>
                  </a:lnTo>
                  <a:lnTo>
                    <a:pt x="2153375" y="1747321"/>
                  </a:lnTo>
                  <a:lnTo>
                    <a:pt x="2154378" y="1748329"/>
                  </a:lnTo>
                  <a:close/>
                </a:path>
                <a:path w="2360295" h="1867535">
                  <a:moveTo>
                    <a:pt x="2091334" y="1747313"/>
                  </a:moveTo>
                  <a:lnTo>
                    <a:pt x="2092834" y="1747313"/>
                  </a:lnTo>
                  <a:lnTo>
                    <a:pt x="2093861" y="1746551"/>
                  </a:lnTo>
                  <a:lnTo>
                    <a:pt x="2085833" y="1746551"/>
                  </a:lnTo>
                  <a:lnTo>
                    <a:pt x="2086017" y="1746805"/>
                  </a:lnTo>
                  <a:lnTo>
                    <a:pt x="2090544" y="1746805"/>
                  </a:lnTo>
                  <a:lnTo>
                    <a:pt x="2091334" y="1747313"/>
                  </a:lnTo>
                  <a:close/>
                </a:path>
                <a:path w="2360295" h="1867535">
                  <a:moveTo>
                    <a:pt x="2068672" y="1749853"/>
                  </a:moveTo>
                  <a:lnTo>
                    <a:pt x="2069303" y="1747821"/>
                  </a:lnTo>
                  <a:lnTo>
                    <a:pt x="2070488" y="1747821"/>
                  </a:lnTo>
                  <a:lnTo>
                    <a:pt x="2070619" y="1746805"/>
                  </a:lnTo>
                  <a:lnTo>
                    <a:pt x="2070725" y="1746551"/>
                  </a:lnTo>
                  <a:lnTo>
                    <a:pt x="2051678" y="1746551"/>
                  </a:lnTo>
                  <a:lnTo>
                    <a:pt x="2054450" y="1748202"/>
                  </a:lnTo>
                  <a:lnTo>
                    <a:pt x="2067408" y="1748202"/>
                  </a:lnTo>
                  <a:lnTo>
                    <a:pt x="2068672" y="1749853"/>
                  </a:lnTo>
                  <a:close/>
                </a:path>
                <a:path w="2360295" h="1867535">
                  <a:moveTo>
                    <a:pt x="1961408" y="1747161"/>
                  </a:moveTo>
                  <a:lnTo>
                    <a:pt x="1962309" y="1746678"/>
                  </a:lnTo>
                  <a:lnTo>
                    <a:pt x="1964835" y="1746551"/>
                  </a:lnTo>
                  <a:lnTo>
                    <a:pt x="1962309" y="1746551"/>
                  </a:lnTo>
                  <a:lnTo>
                    <a:pt x="1961408" y="1747161"/>
                  </a:lnTo>
                  <a:close/>
                </a:path>
                <a:path w="2360295" h="1867535">
                  <a:moveTo>
                    <a:pt x="1938178" y="1748329"/>
                  </a:moveTo>
                  <a:lnTo>
                    <a:pt x="1938699" y="1748329"/>
                  </a:lnTo>
                  <a:lnTo>
                    <a:pt x="1937830" y="1746551"/>
                  </a:lnTo>
                  <a:lnTo>
                    <a:pt x="1937593" y="1746805"/>
                  </a:lnTo>
                  <a:lnTo>
                    <a:pt x="1937277" y="1746932"/>
                  </a:lnTo>
                  <a:lnTo>
                    <a:pt x="1937159" y="1747059"/>
                  </a:lnTo>
                  <a:lnTo>
                    <a:pt x="1937175" y="1747321"/>
                  </a:lnTo>
                  <a:lnTo>
                    <a:pt x="1938178" y="1748329"/>
                  </a:lnTo>
                  <a:close/>
                </a:path>
                <a:path w="2360295" h="1867535">
                  <a:moveTo>
                    <a:pt x="1875133" y="1747313"/>
                  </a:moveTo>
                  <a:lnTo>
                    <a:pt x="1876634" y="1747313"/>
                  </a:lnTo>
                  <a:lnTo>
                    <a:pt x="1877660" y="1746551"/>
                  </a:lnTo>
                  <a:lnTo>
                    <a:pt x="1869632" y="1746551"/>
                  </a:lnTo>
                  <a:lnTo>
                    <a:pt x="1869817" y="1746805"/>
                  </a:lnTo>
                  <a:lnTo>
                    <a:pt x="1874344" y="1746805"/>
                  </a:lnTo>
                  <a:lnTo>
                    <a:pt x="1875133" y="1747313"/>
                  </a:lnTo>
                  <a:close/>
                </a:path>
                <a:path w="2360295" h="1867535">
                  <a:moveTo>
                    <a:pt x="1852471" y="1749853"/>
                  </a:moveTo>
                  <a:lnTo>
                    <a:pt x="1853103" y="1747821"/>
                  </a:lnTo>
                  <a:lnTo>
                    <a:pt x="1854287" y="1747821"/>
                  </a:lnTo>
                  <a:lnTo>
                    <a:pt x="1854419" y="1746805"/>
                  </a:lnTo>
                  <a:lnTo>
                    <a:pt x="1854524" y="1746551"/>
                  </a:lnTo>
                  <a:lnTo>
                    <a:pt x="1835478" y="1746551"/>
                  </a:lnTo>
                  <a:lnTo>
                    <a:pt x="1838249" y="1748202"/>
                  </a:lnTo>
                  <a:lnTo>
                    <a:pt x="1851207" y="1748202"/>
                  </a:lnTo>
                  <a:lnTo>
                    <a:pt x="1852471" y="1749853"/>
                  </a:lnTo>
                  <a:close/>
                </a:path>
                <a:path w="2360295" h="1867535">
                  <a:moveTo>
                    <a:pt x="1745207" y="1747161"/>
                  </a:moveTo>
                  <a:lnTo>
                    <a:pt x="1746108" y="1746678"/>
                  </a:lnTo>
                  <a:lnTo>
                    <a:pt x="1748635" y="1746551"/>
                  </a:lnTo>
                  <a:lnTo>
                    <a:pt x="1746108" y="1746551"/>
                  </a:lnTo>
                  <a:lnTo>
                    <a:pt x="1745207" y="1747161"/>
                  </a:lnTo>
                  <a:close/>
                </a:path>
                <a:path w="2360295" h="1867535">
                  <a:moveTo>
                    <a:pt x="1721898" y="1748329"/>
                  </a:moveTo>
                  <a:lnTo>
                    <a:pt x="1722419" y="1748329"/>
                  </a:lnTo>
                  <a:lnTo>
                    <a:pt x="1721551" y="1746551"/>
                  </a:lnTo>
                  <a:lnTo>
                    <a:pt x="1721314" y="1746805"/>
                  </a:lnTo>
                  <a:lnTo>
                    <a:pt x="1720998" y="1746932"/>
                  </a:lnTo>
                  <a:lnTo>
                    <a:pt x="1720879" y="1747059"/>
                  </a:lnTo>
                  <a:lnTo>
                    <a:pt x="1720895" y="1747321"/>
                  </a:lnTo>
                  <a:lnTo>
                    <a:pt x="1721898" y="1748329"/>
                  </a:lnTo>
                  <a:close/>
                </a:path>
                <a:path w="2360295" h="1867535">
                  <a:moveTo>
                    <a:pt x="1658933" y="1747313"/>
                  </a:moveTo>
                  <a:lnTo>
                    <a:pt x="1660433" y="1747313"/>
                  </a:lnTo>
                  <a:lnTo>
                    <a:pt x="1661460" y="1746551"/>
                  </a:lnTo>
                  <a:lnTo>
                    <a:pt x="1653524" y="1746551"/>
                  </a:lnTo>
                  <a:lnTo>
                    <a:pt x="1653708" y="1746805"/>
                  </a:lnTo>
                  <a:lnTo>
                    <a:pt x="1658143" y="1746805"/>
                  </a:lnTo>
                  <a:lnTo>
                    <a:pt x="1658539" y="1746933"/>
                  </a:lnTo>
                  <a:lnTo>
                    <a:pt x="1658933" y="1747313"/>
                  </a:lnTo>
                  <a:close/>
                </a:path>
                <a:path w="2360295" h="1867535">
                  <a:moveTo>
                    <a:pt x="1636270" y="1749726"/>
                  </a:moveTo>
                  <a:lnTo>
                    <a:pt x="1636902" y="1747694"/>
                  </a:lnTo>
                  <a:lnTo>
                    <a:pt x="1638087" y="1747694"/>
                  </a:lnTo>
                  <a:lnTo>
                    <a:pt x="1638218" y="1746805"/>
                  </a:lnTo>
                  <a:lnTo>
                    <a:pt x="1638324" y="1746551"/>
                  </a:lnTo>
                  <a:lnTo>
                    <a:pt x="1619440" y="1746551"/>
                  </a:lnTo>
                  <a:lnTo>
                    <a:pt x="1621876" y="1748075"/>
                  </a:lnTo>
                  <a:lnTo>
                    <a:pt x="1635007" y="1748075"/>
                  </a:lnTo>
                  <a:lnTo>
                    <a:pt x="1636270" y="1749726"/>
                  </a:lnTo>
                  <a:close/>
                </a:path>
                <a:path w="2360295" h="1867535">
                  <a:moveTo>
                    <a:pt x="1577049" y="1746678"/>
                  </a:moveTo>
                  <a:lnTo>
                    <a:pt x="1577286" y="1746551"/>
                  </a:lnTo>
                  <a:lnTo>
                    <a:pt x="1576733" y="1746551"/>
                  </a:lnTo>
                  <a:lnTo>
                    <a:pt x="1577049" y="1746678"/>
                  </a:lnTo>
                  <a:close/>
                </a:path>
                <a:path w="2360295" h="1867535">
                  <a:moveTo>
                    <a:pt x="1561335" y="1746678"/>
                  </a:moveTo>
                  <a:lnTo>
                    <a:pt x="1562756" y="1746678"/>
                  </a:lnTo>
                  <a:lnTo>
                    <a:pt x="1562440" y="1746551"/>
                  </a:lnTo>
                  <a:lnTo>
                    <a:pt x="1561335" y="1746551"/>
                  </a:lnTo>
                  <a:lnTo>
                    <a:pt x="1561335" y="1746678"/>
                  </a:lnTo>
                  <a:close/>
                </a:path>
                <a:path w="2360295" h="1867535">
                  <a:moveTo>
                    <a:pt x="1499601" y="1747974"/>
                  </a:moveTo>
                  <a:lnTo>
                    <a:pt x="1500375" y="1746933"/>
                  </a:lnTo>
                  <a:lnTo>
                    <a:pt x="1500612" y="1746551"/>
                  </a:lnTo>
                  <a:lnTo>
                    <a:pt x="1498401" y="1746551"/>
                  </a:lnTo>
                  <a:lnTo>
                    <a:pt x="1499601" y="1747974"/>
                  </a:lnTo>
                  <a:close/>
                </a:path>
                <a:path w="2360295" h="1867535">
                  <a:moveTo>
                    <a:pt x="1497059" y="1749218"/>
                  </a:moveTo>
                  <a:lnTo>
                    <a:pt x="1498401" y="1746551"/>
                  </a:lnTo>
                  <a:lnTo>
                    <a:pt x="1477161" y="1746551"/>
                  </a:lnTo>
                  <a:lnTo>
                    <a:pt x="1477406" y="1746805"/>
                  </a:lnTo>
                  <a:lnTo>
                    <a:pt x="1494216" y="1746805"/>
                  </a:lnTo>
                  <a:lnTo>
                    <a:pt x="1494453" y="1746932"/>
                  </a:lnTo>
                  <a:lnTo>
                    <a:pt x="1494681" y="1747482"/>
                  </a:lnTo>
                  <a:lnTo>
                    <a:pt x="1494769" y="1748202"/>
                  </a:lnTo>
                  <a:lnTo>
                    <a:pt x="1495637" y="1748202"/>
                  </a:lnTo>
                  <a:lnTo>
                    <a:pt x="1497059" y="1749218"/>
                  </a:lnTo>
                  <a:close/>
                </a:path>
                <a:path w="2360295" h="1867535">
                  <a:moveTo>
                    <a:pt x="1562756" y="1746678"/>
                  </a:moveTo>
                  <a:close/>
                </a:path>
                <a:path w="2360295" h="1867535">
                  <a:moveTo>
                    <a:pt x="1562736" y="1746932"/>
                  </a:moveTo>
                  <a:lnTo>
                    <a:pt x="1563783" y="1746932"/>
                  </a:lnTo>
                  <a:lnTo>
                    <a:pt x="1562780" y="1746648"/>
                  </a:lnTo>
                  <a:lnTo>
                    <a:pt x="1561335" y="1746678"/>
                  </a:lnTo>
                  <a:lnTo>
                    <a:pt x="1561335" y="1746805"/>
                  </a:lnTo>
                  <a:lnTo>
                    <a:pt x="1562677" y="1746805"/>
                  </a:lnTo>
                  <a:lnTo>
                    <a:pt x="1562736" y="1746932"/>
                  </a:lnTo>
                  <a:close/>
                </a:path>
                <a:path w="2360295" h="1867535">
                  <a:moveTo>
                    <a:pt x="2148163" y="1748146"/>
                  </a:moveTo>
                  <a:lnTo>
                    <a:pt x="2149135" y="1746678"/>
                  </a:lnTo>
                  <a:lnTo>
                    <a:pt x="2146924" y="1746678"/>
                  </a:lnTo>
                  <a:lnTo>
                    <a:pt x="2148163" y="1748146"/>
                  </a:lnTo>
                  <a:close/>
                </a:path>
                <a:path w="2360295" h="1867535">
                  <a:moveTo>
                    <a:pt x="2006291" y="1747313"/>
                  </a:moveTo>
                  <a:lnTo>
                    <a:pt x="2008819" y="1747313"/>
                  </a:lnTo>
                  <a:lnTo>
                    <a:pt x="2008740" y="1746805"/>
                  </a:lnTo>
                  <a:lnTo>
                    <a:pt x="2009134" y="1746678"/>
                  </a:lnTo>
                  <a:lnTo>
                    <a:pt x="2006554" y="1746678"/>
                  </a:lnTo>
                  <a:lnTo>
                    <a:pt x="2006291" y="1747313"/>
                  </a:lnTo>
                  <a:close/>
                </a:path>
                <a:path w="2360295" h="1867535">
                  <a:moveTo>
                    <a:pt x="1993736" y="1746805"/>
                  </a:moveTo>
                  <a:lnTo>
                    <a:pt x="1995157" y="1746805"/>
                  </a:lnTo>
                  <a:lnTo>
                    <a:pt x="1994841" y="1746678"/>
                  </a:lnTo>
                  <a:lnTo>
                    <a:pt x="1993736" y="1746678"/>
                  </a:lnTo>
                  <a:lnTo>
                    <a:pt x="1993736" y="1746805"/>
                  </a:lnTo>
                  <a:close/>
                </a:path>
                <a:path w="2360295" h="1867535">
                  <a:moveTo>
                    <a:pt x="1983945" y="1746932"/>
                  </a:moveTo>
                  <a:lnTo>
                    <a:pt x="1984497" y="1746678"/>
                  </a:lnTo>
                  <a:lnTo>
                    <a:pt x="1983102" y="1746678"/>
                  </a:lnTo>
                  <a:lnTo>
                    <a:pt x="1983945" y="1746932"/>
                  </a:lnTo>
                  <a:close/>
                </a:path>
                <a:path w="2360295" h="1867535">
                  <a:moveTo>
                    <a:pt x="1931962" y="1748146"/>
                  </a:moveTo>
                  <a:lnTo>
                    <a:pt x="1932935" y="1746678"/>
                  </a:lnTo>
                  <a:lnTo>
                    <a:pt x="1930724" y="1746678"/>
                  </a:lnTo>
                  <a:lnTo>
                    <a:pt x="1931962" y="1748146"/>
                  </a:lnTo>
                  <a:close/>
                </a:path>
                <a:path w="2360295" h="1867535">
                  <a:moveTo>
                    <a:pt x="1790090" y="1747313"/>
                  </a:moveTo>
                  <a:lnTo>
                    <a:pt x="1792618" y="1747313"/>
                  </a:lnTo>
                  <a:lnTo>
                    <a:pt x="1792539" y="1746805"/>
                  </a:lnTo>
                  <a:lnTo>
                    <a:pt x="1792934" y="1746678"/>
                  </a:lnTo>
                  <a:lnTo>
                    <a:pt x="1790353" y="1746678"/>
                  </a:lnTo>
                  <a:lnTo>
                    <a:pt x="1790090" y="1747313"/>
                  </a:lnTo>
                  <a:close/>
                </a:path>
                <a:path w="2360295" h="1867535">
                  <a:moveTo>
                    <a:pt x="1777535" y="1746805"/>
                  </a:moveTo>
                  <a:lnTo>
                    <a:pt x="1778957" y="1746805"/>
                  </a:lnTo>
                  <a:lnTo>
                    <a:pt x="1778641" y="1746678"/>
                  </a:lnTo>
                  <a:lnTo>
                    <a:pt x="1777535" y="1746678"/>
                  </a:lnTo>
                  <a:lnTo>
                    <a:pt x="1777535" y="1746805"/>
                  </a:lnTo>
                  <a:close/>
                </a:path>
                <a:path w="2360295" h="1867535">
                  <a:moveTo>
                    <a:pt x="1767744" y="1746932"/>
                  </a:moveTo>
                  <a:lnTo>
                    <a:pt x="1768297" y="1746678"/>
                  </a:lnTo>
                  <a:lnTo>
                    <a:pt x="1766902" y="1746678"/>
                  </a:lnTo>
                  <a:lnTo>
                    <a:pt x="1767744" y="1746932"/>
                  </a:lnTo>
                  <a:close/>
                </a:path>
                <a:path w="2360295" h="1867535">
                  <a:moveTo>
                    <a:pt x="1715683" y="1748146"/>
                  </a:moveTo>
                  <a:lnTo>
                    <a:pt x="1716655" y="1746678"/>
                  </a:lnTo>
                  <a:lnTo>
                    <a:pt x="1714444" y="1746678"/>
                  </a:lnTo>
                  <a:lnTo>
                    <a:pt x="1715683" y="1748146"/>
                  </a:lnTo>
                  <a:close/>
                </a:path>
                <a:path w="2360295" h="1867535">
                  <a:moveTo>
                    <a:pt x="1551544" y="1746805"/>
                  </a:moveTo>
                  <a:lnTo>
                    <a:pt x="1552096" y="1746678"/>
                  </a:lnTo>
                  <a:lnTo>
                    <a:pt x="1550675" y="1746678"/>
                  </a:lnTo>
                  <a:lnTo>
                    <a:pt x="1551544" y="1746805"/>
                  </a:lnTo>
                  <a:close/>
                </a:path>
                <a:path w="2360295" h="1867535">
                  <a:moveTo>
                    <a:pt x="1995157" y="1746805"/>
                  </a:moveTo>
                  <a:close/>
                </a:path>
                <a:path w="2360295" h="1867535">
                  <a:moveTo>
                    <a:pt x="1778957" y="1746805"/>
                  </a:moveTo>
                  <a:close/>
                </a:path>
                <a:path w="2360295" h="1867535">
                  <a:moveTo>
                    <a:pt x="1995138" y="1747059"/>
                  </a:moveTo>
                  <a:lnTo>
                    <a:pt x="1996184" y="1747059"/>
                  </a:lnTo>
                  <a:lnTo>
                    <a:pt x="1995180" y="1746775"/>
                  </a:lnTo>
                  <a:lnTo>
                    <a:pt x="1993736" y="1746805"/>
                  </a:lnTo>
                  <a:lnTo>
                    <a:pt x="1993736" y="1746932"/>
                  </a:lnTo>
                  <a:lnTo>
                    <a:pt x="1995078" y="1746932"/>
                  </a:lnTo>
                  <a:lnTo>
                    <a:pt x="1995138" y="1747059"/>
                  </a:lnTo>
                  <a:close/>
                </a:path>
                <a:path w="2360295" h="1867535">
                  <a:moveTo>
                    <a:pt x="1778937" y="1747059"/>
                  </a:moveTo>
                  <a:lnTo>
                    <a:pt x="1779983" y="1747059"/>
                  </a:lnTo>
                  <a:lnTo>
                    <a:pt x="1778980" y="1746775"/>
                  </a:lnTo>
                  <a:lnTo>
                    <a:pt x="1777535" y="1746805"/>
                  </a:lnTo>
                  <a:lnTo>
                    <a:pt x="1777535" y="1746932"/>
                  </a:lnTo>
                  <a:lnTo>
                    <a:pt x="1778878" y="1746932"/>
                  </a:lnTo>
                  <a:lnTo>
                    <a:pt x="1778937" y="1747059"/>
                  </a:lnTo>
                  <a:close/>
                </a:path>
                <a:path w="2360295" h="1867535">
                  <a:moveTo>
                    <a:pt x="2189170" y="1749091"/>
                  </a:moveTo>
                  <a:lnTo>
                    <a:pt x="2197461" y="1749091"/>
                  </a:lnTo>
                  <a:lnTo>
                    <a:pt x="2197935" y="1746805"/>
                  </a:lnTo>
                  <a:lnTo>
                    <a:pt x="2178213" y="1746805"/>
                  </a:lnTo>
                  <a:lnTo>
                    <a:pt x="2178026" y="1746932"/>
                  </a:lnTo>
                  <a:lnTo>
                    <a:pt x="2182537" y="1746933"/>
                  </a:lnTo>
                  <a:lnTo>
                    <a:pt x="2182821" y="1747161"/>
                  </a:lnTo>
                  <a:lnTo>
                    <a:pt x="2182932" y="1747567"/>
                  </a:lnTo>
                  <a:lnTo>
                    <a:pt x="2183437" y="1748329"/>
                  </a:lnTo>
                  <a:lnTo>
                    <a:pt x="2188538" y="1748329"/>
                  </a:lnTo>
                  <a:lnTo>
                    <a:pt x="2189091" y="1748583"/>
                  </a:lnTo>
                  <a:lnTo>
                    <a:pt x="2189209" y="1748710"/>
                  </a:lnTo>
                  <a:lnTo>
                    <a:pt x="2189170" y="1749091"/>
                  </a:lnTo>
                  <a:close/>
                </a:path>
                <a:path w="2360295" h="1867535">
                  <a:moveTo>
                    <a:pt x="2102942" y="1749472"/>
                  </a:moveTo>
                  <a:lnTo>
                    <a:pt x="2107285" y="1748710"/>
                  </a:lnTo>
                  <a:lnTo>
                    <a:pt x="2107442" y="1748710"/>
                  </a:lnTo>
                  <a:lnTo>
                    <a:pt x="2107600" y="1748456"/>
                  </a:lnTo>
                  <a:lnTo>
                    <a:pt x="2125367" y="1748456"/>
                  </a:lnTo>
                  <a:lnTo>
                    <a:pt x="2125209" y="1748202"/>
                  </a:lnTo>
                  <a:lnTo>
                    <a:pt x="2124815" y="1748202"/>
                  </a:lnTo>
                  <a:lnTo>
                    <a:pt x="2124578" y="1748075"/>
                  </a:lnTo>
                  <a:lnTo>
                    <a:pt x="2124460" y="1747821"/>
                  </a:lnTo>
                  <a:lnTo>
                    <a:pt x="2125447" y="1746805"/>
                  </a:lnTo>
                  <a:lnTo>
                    <a:pt x="2101284" y="1746805"/>
                  </a:lnTo>
                  <a:lnTo>
                    <a:pt x="2101284" y="1747440"/>
                  </a:lnTo>
                  <a:lnTo>
                    <a:pt x="2102626" y="1747440"/>
                  </a:lnTo>
                  <a:lnTo>
                    <a:pt x="2102942" y="1749472"/>
                  </a:lnTo>
                  <a:close/>
                </a:path>
                <a:path w="2360295" h="1867535">
                  <a:moveTo>
                    <a:pt x="2090150" y="1749345"/>
                  </a:moveTo>
                  <a:lnTo>
                    <a:pt x="2090544" y="1746805"/>
                  </a:lnTo>
                  <a:lnTo>
                    <a:pt x="2086017" y="1746805"/>
                  </a:lnTo>
                  <a:lnTo>
                    <a:pt x="2086202" y="1747059"/>
                  </a:lnTo>
                  <a:lnTo>
                    <a:pt x="2086017" y="1747186"/>
                  </a:lnTo>
                  <a:lnTo>
                    <a:pt x="2088255" y="1747186"/>
                  </a:lnTo>
                  <a:lnTo>
                    <a:pt x="2089202" y="1748075"/>
                  </a:lnTo>
                  <a:lnTo>
                    <a:pt x="2090150" y="1749345"/>
                  </a:lnTo>
                  <a:close/>
                </a:path>
                <a:path w="2360295" h="1867535">
                  <a:moveTo>
                    <a:pt x="1886741" y="1749472"/>
                  </a:moveTo>
                  <a:lnTo>
                    <a:pt x="1891084" y="1748710"/>
                  </a:lnTo>
                  <a:lnTo>
                    <a:pt x="1891242" y="1748710"/>
                  </a:lnTo>
                  <a:lnTo>
                    <a:pt x="1891400" y="1748456"/>
                  </a:lnTo>
                  <a:lnTo>
                    <a:pt x="1909167" y="1748456"/>
                  </a:lnTo>
                  <a:lnTo>
                    <a:pt x="1909009" y="1748202"/>
                  </a:lnTo>
                  <a:lnTo>
                    <a:pt x="1908615" y="1748202"/>
                  </a:lnTo>
                  <a:lnTo>
                    <a:pt x="1908378" y="1748075"/>
                  </a:lnTo>
                  <a:lnTo>
                    <a:pt x="1908259" y="1747821"/>
                  </a:lnTo>
                  <a:lnTo>
                    <a:pt x="1909246" y="1746805"/>
                  </a:lnTo>
                  <a:lnTo>
                    <a:pt x="1885083" y="1746805"/>
                  </a:lnTo>
                  <a:lnTo>
                    <a:pt x="1885083" y="1747440"/>
                  </a:lnTo>
                  <a:lnTo>
                    <a:pt x="1886425" y="1747440"/>
                  </a:lnTo>
                  <a:lnTo>
                    <a:pt x="1886741" y="1749472"/>
                  </a:lnTo>
                  <a:close/>
                </a:path>
                <a:path w="2360295" h="1867535">
                  <a:moveTo>
                    <a:pt x="1873949" y="1749345"/>
                  </a:moveTo>
                  <a:lnTo>
                    <a:pt x="1874344" y="1746805"/>
                  </a:lnTo>
                  <a:lnTo>
                    <a:pt x="1869817" y="1746805"/>
                  </a:lnTo>
                  <a:lnTo>
                    <a:pt x="1870001" y="1747059"/>
                  </a:lnTo>
                  <a:lnTo>
                    <a:pt x="1869817" y="1747186"/>
                  </a:lnTo>
                  <a:lnTo>
                    <a:pt x="1872054" y="1747186"/>
                  </a:lnTo>
                  <a:lnTo>
                    <a:pt x="1873001" y="1748075"/>
                  </a:lnTo>
                  <a:lnTo>
                    <a:pt x="1873949" y="1749345"/>
                  </a:lnTo>
                  <a:close/>
                </a:path>
                <a:path w="2360295" h="1867535">
                  <a:moveTo>
                    <a:pt x="1670461" y="1749472"/>
                  </a:moveTo>
                  <a:lnTo>
                    <a:pt x="1674804" y="1748710"/>
                  </a:lnTo>
                  <a:lnTo>
                    <a:pt x="1674962" y="1748710"/>
                  </a:lnTo>
                  <a:lnTo>
                    <a:pt x="1675120" y="1748456"/>
                  </a:lnTo>
                  <a:lnTo>
                    <a:pt x="1692887" y="1748456"/>
                  </a:lnTo>
                  <a:lnTo>
                    <a:pt x="1692729" y="1748202"/>
                  </a:lnTo>
                  <a:lnTo>
                    <a:pt x="1692335" y="1748202"/>
                  </a:lnTo>
                  <a:lnTo>
                    <a:pt x="1692098" y="1748075"/>
                  </a:lnTo>
                  <a:lnTo>
                    <a:pt x="1691980" y="1747821"/>
                  </a:lnTo>
                  <a:lnTo>
                    <a:pt x="1692967" y="1746805"/>
                  </a:lnTo>
                  <a:lnTo>
                    <a:pt x="1668882" y="1746805"/>
                  </a:lnTo>
                  <a:lnTo>
                    <a:pt x="1668882" y="1747440"/>
                  </a:lnTo>
                  <a:lnTo>
                    <a:pt x="1670146" y="1747440"/>
                  </a:lnTo>
                  <a:lnTo>
                    <a:pt x="1670461" y="1749472"/>
                  </a:lnTo>
                  <a:close/>
                </a:path>
                <a:path w="2360295" h="1867535">
                  <a:moveTo>
                    <a:pt x="1657749" y="1749218"/>
                  </a:moveTo>
                  <a:lnTo>
                    <a:pt x="1658143" y="1746805"/>
                  </a:lnTo>
                  <a:lnTo>
                    <a:pt x="1653708" y="1746805"/>
                  </a:lnTo>
                  <a:lnTo>
                    <a:pt x="1653799" y="1746933"/>
                  </a:lnTo>
                  <a:lnTo>
                    <a:pt x="1653616" y="1747059"/>
                  </a:lnTo>
                  <a:lnTo>
                    <a:pt x="1655695" y="1747059"/>
                  </a:lnTo>
                  <a:lnTo>
                    <a:pt x="1656769" y="1747923"/>
                  </a:lnTo>
                  <a:lnTo>
                    <a:pt x="1657749" y="1749218"/>
                  </a:lnTo>
                  <a:close/>
                </a:path>
                <a:path w="2360295" h="1867535">
                  <a:moveTo>
                    <a:pt x="1561335" y="1748075"/>
                  </a:moveTo>
                  <a:lnTo>
                    <a:pt x="1562677" y="1746805"/>
                  </a:lnTo>
                  <a:lnTo>
                    <a:pt x="1561335" y="1746805"/>
                  </a:lnTo>
                  <a:lnTo>
                    <a:pt x="1561335" y="1748075"/>
                  </a:lnTo>
                  <a:close/>
                </a:path>
                <a:path w="2360295" h="1867535">
                  <a:moveTo>
                    <a:pt x="1492716" y="1749091"/>
                  </a:moveTo>
                  <a:lnTo>
                    <a:pt x="1494128" y="1747059"/>
                  </a:lnTo>
                  <a:lnTo>
                    <a:pt x="1494216" y="1746805"/>
                  </a:lnTo>
                  <a:lnTo>
                    <a:pt x="1477406" y="1746805"/>
                  </a:lnTo>
                  <a:lnTo>
                    <a:pt x="1477529" y="1746932"/>
                  </a:lnTo>
                  <a:lnTo>
                    <a:pt x="1480003" y="1746932"/>
                  </a:lnTo>
                  <a:lnTo>
                    <a:pt x="1480240" y="1747186"/>
                  </a:lnTo>
                  <a:lnTo>
                    <a:pt x="1480477" y="1747186"/>
                  </a:lnTo>
                  <a:lnTo>
                    <a:pt x="1480161" y="1747440"/>
                  </a:lnTo>
                  <a:lnTo>
                    <a:pt x="1489162" y="1747440"/>
                  </a:lnTo>
                  <a:lnTo>
                    <a:pt x="1490979" y="1748583"/>
                  </a:lnTo>
                  <a:lnTo>
                    <a:pt x="1492716" y="1749091"/>
                  </a:lnTo>
                  <a:close/>
                </a:path>
                <a:path w="2360295" h="1867535">
                  <a:moveTo>
                    <a:pt x="2337936" y="1750488"/>
                  </a:moveTo>
                  <a:lnTo>
                    <a:pt x="2339248" y="1748964"/>
                  </a:lnTo>
                  <a:lnTo>
                    <a:pt x="2339278" y="1748710"/>
                  </a:lnTo>
                  <a:lnTo>
                    <a:pt x="2338646" y="1747948"/>
                  </a:lnTo>
                  <a:lnTo>
                    <a:pt x="2339357" y="1747948"/>
                  </a:lnTo>
                  <a:lnTo>
                    <a:pt x="2340147" y="1747821"/>
                  </a:lnTo>
                  <a:lnTo>
                    <a:pt x="2342210" y="1747249"/>
                  </a:lnTo>
                  <a:lnTo>
                    <a:pt x="2341410" y="1746932"/>
                  </a:lnTo>
                  <a:lnTo>
                    <a:pt x="2339986" y="1746933"/>
                  </a:lnTo>
                  <a:lnTo>
                    <a:pt x="2339199" y="1747186"/>
                  </a:lnTo>
                  <a:lnTo>
                    <a:pt x="2337462" y="1747313"/>
                  </a:lnTo>
                  <a:lnTo>
                    <a:pt x="2337936" y="1750488"/>
                  </a:lnTo>
                  <a:close/>
                </a:path>
                <a:path w="2360295" h="1867535">
                  <a:moveTo>
                    <a:pt x="2182221" y="1749142"/>
                  </a:moveTo>
                  <a:lnTo>
                    <a:pt x="2182931" y="1748837"/>
                  </a:lnTo>
                  <a:lnTo>
                    <a:pt x="2183089" y="1748837"/>
                  </a:lnTo>
                  <a:lnTo>
                    <a:pt x="2182934" y="1748172"/>
                  </a:lnTo>
                  <a:lnTo>
                    <a:pt x="2182813" y="1747440"/>
                  </a:lnTo>
                  <a:lnTo>
                    <a:pt x="2182536" y="1746932"/>
                  </a:lnTo>
                  <a:lnTo>
                    <a:pt x="2182063" y="1747694"/>
                  </a:lnTo>
                  <a:lnTo>
                    <a:pt x="2181397" y="1749091"/>
                  </a:lnTo>
                  <a:lnTo>
                    <a:pt x="2182063" y="1749091"/>
                  </a:lnTo>
                  <a:lnTo>
                    <a:pt x="2182221" y="1749142"/>
                  </a:lnTo>
                  <a:close/>
                </a:path>
                <a:path w="2360295" h="1867535">
                  <a:moveTo>
                    <a:pt x="2169508" y="1751504"/>
                  </a:moveTo>
                  <a:lnTo>
                    <a:pt x="2170613" y="1750234"/>
                  </a:lnTo>
                  <a:lnTo>
                    <a:pt x="2173772" y="1749599"/>
                  </a:lnTo>
                  <a:lnTo>
                    <a:pt x="2176378" y="1749472"/>
                  </a:lnTo>
                  <a:lnTo>
                    <a:pt x="2178826" y="1748710"/>
                  </a:lnTo>
                  <a:lnTo>
                    <a:pt x="2180405" y="1748329"/>
                  </a:lnTo>
                  <a:lnTo>
                    <a:pt x="2177404" y="1747821"/>
                  </a:lnTo>
                  <a:lnTo>
                    <a:pt x="2178589" y="1747186"/>
                  </a:lnTo>
                  <a:lnTo>
                    <a:pt x="2181116" y="1746932"/>
                  </a:lnTo>
                  <a:lnTo>
                    <a:pt x="2178025" y="1746933"/>
                  </a:lnTo>
                  <a:lnTo>
                    <a:pt x="2177088" y="1747567"/>
                  </a:lnTo>
                  <a:lnTo>
                    <a:pt x="2172667" y="1747567"/>
                  </a:lnTo>
                  <a:lnTo>
                    <a:pt x="2173364" y="1747904"/>
                  </a:lnTo>
                  <a:lnTo>
                    <a:pt x="2173480" y="1748405"/>
                  </a:lnTo>
                  <a:lnTo>
                    <a:pt x="2173377" y="1748837"/>
                  </a:lnTo>
                  <a:lnTo>
                    <a:pt x="2170354" y="1748837"/>
                  </a:lnTo>
                  <a:lnTo>
                    <a:pt x="2170298" y="1749091"/>
                  </a:lnTo>
                  <a:lnTo>
                    <a:pt x="2170016" y="1749091"/>
                  </a:lnTo>
                  <a:lnTo>
                    <a:pt x="2169539" y="1749449"/>
                  </a:lnTo>
                  <a:lnTo>
                    <a:pt x="2169508" y="1751504"/>
                  </a:lnTo>
                  <a:close/>
                </a:path>
                <a:path w="2360295" h="1867535">
                  <a:moveTo>
                    <a:pt x="2141239" y="1749218"/>
                  </a:moveTo>
                  <a:lnTo>
                    <a:pt x="2142651" y="1747186"/>
                  </a:lnTo>
                  <a:lnTo>
                    <a:pt x="2142739" y="1746932"/>
                  </a:lnTo>
                  <a:lnTo>
                    <a:pt x="2125842" y="1746932"/>
                  </a:lnTo>
                  <a:lnTo>
                    <a:pt x="2126000" y="1747059"/>
                  </a:lnTo>
                  <a:lnTo>
                    <a:pt x="2127737" y="1747059"/>
                  </a:lnTo>
                  <a:lnTo>
                    <a:pt x="2128053" y="1747186"/>
                  </a:lnTo>
                  <a:lnTo>
                    <a:pt x="2128526" y="1747186"/>
                  </a:lnTo>
                  <a:lnTo>
                    <a:pt x="2128763" y="1747313"/>
                  </a:lnTo>
                  <a:lnTo>
                    <a:pt x="2129000" y="1747313"/>
                  </a:lnTo>
                  <a:lnTo>
                    <a:pt x="2128842" y="1747567"/>
                  </a:lnTo>
                  <a:lnTo>
                    <a:pt x="2137686" y="1747567"/>
                  </a:lnTo>
                  <a:lnTo>
                    <a:pt x="2139502" y="1748710"/>
                  </a:lnTo>
                  <a:lnTo>
                    <a:pt x="2141239" y="1749218"/>
                  </a:lnTo>
                  <a:close/>
                </a:path>
                <a:path w="2360295" h="1867535">
                  <a:moveTo>
                    <a:pt x="2094729" y="1747821"/>
                  </a:moveTo>
                  <a:lnTo>
                    <a:pt x="2095124" y="1746932"/>
                  </a:lnTo>
                  <a:lnTo>
                    <a:pt x="2094121" y="1746932"/>
                  </a:lnTo>
                  <a:lnTo>
                    <a:pt x="2094729" y="1747821"/>
                  </a:lnTo>
                  <a:close/>
                </a:path>
                <a:path w="2360295" h="1867535">
                  <a:moveTo>
                    <a:pt x="1993736" y="1748202"/>
                  </a:moveTo>
                  <a:lnTo>
                    <a:pt x="1995078" y="1746932"/>
                  </a:lnTo>
                  <a:lnTo>
                    <a:pt x="1993736" y="1746932"/>
                  </a:lnTo>
                  <a:lnTo>
                    <a:pt x="1993736" y="1748202"/>
                  </a:lnTo>
                  <a:close/>
                </a:path>
                <a:path w="2360295" h="1867535">
                  <a:moveTo>
                    <a:pt x="1965941" y="1749142"/>
                  </a:moveTo>
                  <a:lnTo>
                    <a:pt x="1966652" y="1748837"/>
                  </a:lnTo>
                  <a:lnTo>
                    <a:pt x="1966810" y="1748837"/>
                  </a:lnTo>
                  <a:lnTo>
                    <a:pt x="1966667" y="1747844"/>
                  </a:lnTo>
                  <a:lnTo>
                    <a:pt x="1966541" y="1747161"/>
                  </a:lnTo>
                  <a:lnTo>
                    <a:pt x="1966257" y="1746932"/>
                  </a:lnTo>
                  <a:lnTo>
                    <a:pt x="1965783" y="1747694"/>
                  </a:lnTo>
                  <a:lnTo>
                    <a:pt x="1965117" y="1749091"/>
                  </a:lnTo>
                  <a:lnTo>
                    <a:pt x="1965783" y="1749091"/>
                  </a:lnTo>
                  <a:lnTo>
                    <a:pt x="1965941" y="1749142"/>
                  </a:lnTo>
                  <a:close/>
                </a:path>
                <a:path w="2360295" h="1867535">
                  <a:moveTo>
                    <a:pt x="1925038" y="1749218"/>
                  </a:moveTo>
                  <a:lnTo>
                    <a:pt x="1926450" y="1747186"/>
                  </a:lnTo>
                  <a:lnTo>
                    <a:pt x="1926539" y="1746932"/>
                  </a:lnTo>
                  <a:lnTo>
                    <a:pt x="1909641" y="1746932"/>
                  </a:lnTo>
                  <a:lnTo>
                    <a:pt x="1909799" y="1747059"/>
                  </a:lnTo>
                  <a:lnTo>
                    <a:pt x="1911536" y="1747059"/>
                  </a:lnTo>
                  <a:lnTo>
                    <a:pt x="1911852" y="1747186"/>
                  </a:lnTo>
                  <a:lnTo>
                    <a:pt x="1912326" y="1747186"/>
                  </a:lnTo>
                  <a:lnTo>
                    <a:pt x="1912563" y="1747313"/>
                  </a:lnTo>
                  <a:lnTo>
                    <a:pt x="1912799" y="1747313"/>
                  </a:lnTo>
                  <a:lnTo>
                    <a:pt x="1912642" y="1747567"/>
                  </a:lnTo>
                  <a:lnTo>
                    <a:pt x="1921485" y="1747567"/>
                  </a:lnTo>
                  <a:lnTo>
                    <a:pt x="1923301" y="1748710"/>
                  </a:lnTo>
                  <a:lnTo>
                    <a:pt x="1925038" y="1749218"/>
                  </a:lnTo>
                  <a:close/>
                </a:path>
                <a:path w="2360295" h="1867535">
                  <a:moveTo>
                    <a:pt x="1878529" y="1747821"/>
                  </a:moveTo>
                  <a:lnTo>
                    <a:pt x="1878924" y="1746932"/>
                  </a:lnTo>
                  <a:lnTo>
                    <a:pt x="1877921" y="1746932"/>
                  </a:lnTo>
                  <a:lnTo>
                    <a:pt x="1878529" y="1747821"/>
                  </a:lnTo>
                  <a:close/>
                </a:path>
                <a:path w="2360295" h="1867535">
                  <a:moveTo>
                    <a:pt x="1777535" y="1748202"/>
                  </a:moveTo>
                  <a:lnTo>
                    <a:pt x="1778878" y="1746932"/>
                  </a:lnTo>
                  <a:lnTo>
                    <a:pt x="1777535" y="1746932"/>
                  </a:lnTo>
                  <a:lnTo>
                    <a:pt x="1777535" y="1748202"/>
                  </a:lnTo>
                  <a:close/>
                </a:path>
                <a:path w="2360295" h="1867535">
                  <a:moveTo>
                    <a:pt x="1748714" y="1749472"/>
                  </a:moveTo>
                  <a:lnTo>
                    <a:pt x="1749030" y="1749218"/>
                  </a:lnTo>
                  <a:lnTo>
                    <a:pt x="1749345" y="1749091"/>
                  </a:lnTo>
                  <a:lnTo>
                    <a:pt x="1749859" y="1749091"/>
                  </a:lnTo>
                  <a:lnTo>
                    <a:pt x="1750451" y="1748837"/>
                  </a:lnTo>
                  <a:lnTo>
                    <a:pt x="1750609" y="1748837"/>
                  </a:lnTo>
                  <a:lnTo>
                    <a:pt x="1750461" y="1748202"/>
                  </a:lnTo>
                  <a:lnTo>
                    <a:pt x="1750340" y="1747161"/>
                  </a:lnTo>
                  <a:lnTo>
                    <a:pt x="1750056" y="1746932"/>
                  </a:lnTo>
                  <a:lnTo>
                    <a:pt x="1749582" y="1747694"/>
                  </a:lnTo>
                  <a:lnTo>
                    <a:pt x="1748917" y="1749091"/>
                  </a:lnTo>
                  <a:lnTo>
                    <a:pt x="1749582" y="1749091"/>
                  </a:lnTo>
                  <a:lnTo>
                    <a:pt x="1749740" y="1749142"/>
                  </a:lnTo>
                  <a:lnTo>
                    <a:pt x="1748890" y="1749142"/>
                  </a:lnTo>
                  <a:lnTo>
                    <a:pt x="1748714" y="1749472"/>
                  </a:lnTo>
                  <a:close/>
                </a:path>
                <a:path w="2360295" h="1867535">
                  <a:moveTo>
                    <a:pt x="1708759" y="1749218"/>
                  </a:moveTo>
                  <a:lnTo>
                    <a:pt x="1710171" y="1747186"/>
                  </a:lnTo>
                  <a:lnTo>
                    <a:pt x="1710259" y="1746932"/>
                  </a:lnTo>
                  <a:lnTo>
                    <a:pt x="1693361" y="1746932"/>
                  </a:lnTo>
                  <a:lnTo>
                    <a:pt x="1693519" y="1747059"/>
                  </a:lnTo>
                  <a:lnTo>
                    <a:pt x="1695256" y="1747059"/>
                  </a:lnTo>
                  <a:lnTo>
                    <a:pt x="1695572" y="1747186"/>
                  </a:lnTo>
                  <a:lnTo>
                    <a:pt x="1696046" y="1747186"/>
                  </a:lnTo>
                  <a:lnTo>
                    <a:pt x="1696283" y="1747313"/>
                  </a:lnTo>
                  <a:lnTo>
                    <a:pt x="1696520" y="1747313"/>
                  </a:lnTo>
                  <a:lnTo>
                    <a:pt x="1696362" y="1747567"/>
                  </a:lnTo>
                  <a:lnTo>
                    <a:pt x="1705206" y="1747567"/>
                  </a:lnTo>
                  <a:lnTo>
                    <a:pt x="1707022" y="1748710"/>
                  </a:lnTo>
                  <a:lnTo>
                    <a:pt x="1708759" y="1749218"/>
                  </a:lnTo>
                  <a:close/>
                </a:path>
                <a:path w="2360295" h="1867535">
                  <a:moveTo>
                    <a:pt x="1662328" y="1747694"/>
                  </a:moveTo>
                  <a:lnTo>
                    <a:pt x="1662723" y="1746932"/>
                  </a:lnTo>
                  <a:lnTo>
                    <a:pt x="1661749" y="1746932"/>
                  </a:lnTo>
                  <a:lnTo>
                    <a:pt x="1662328" y="1747694"/>
                  </a:lnTo>
                  <a:close/>
                </a:path>
                <a:path w="2360295" h="1867535">
                  <a:moveTo>
                    <a:pt x="1533400" y="1749168"/>
                  </a:moveTo>
                  <a:lnTo>
                    <a:pt x="1534171" y="1748837"/>
                  </a:lnTo>
                  <a:lnTo>
                    <a:pt x="1534329" y="1748837"/>
                  </a:lnTo>
                  <a:lnTo>
                    <a:pt x="1534187" y="1747844"/>
                  </a:lnTo>
                  <a:lnTo>
                    <a:pt x="1534061" y="1747161"/>
                  </a:lnTo>
                  <a:lnTo>
                    <a:pt x="1533776" y="1746932"/>
                  </a:lnTo>
                  <a:lnTo>
                    <a:pt x="1533303" y="1747694"/>
                  </a:lnTo>
                  <a:lnTo>
                    <a:pt x="1532637" y="1749091"/>
                  </a:lnTo>
                  <a:lnTo>
                    <a:pt x="1533066" y="1749091"/>
                  </a:lnTo>
                  <a:lnTo>
                    <a:pt x="1533400" y="1749168"/>
                  </a:lnTo>
                  <a:close/>
                </a:path>
                <a:path w="2360295" h="1867535">
                  <a:moveTo>
                    <a:pt x="1478266" y="1747694"/>
                  </a:moveTo>
                  <a:lnTo>
                    <a:pt x="1479213" y="1746932"/>
                  </a:lnTo>
                  <a:lnTo>
                    <a:pt x="1477529" y="1746932"/>
                  </a:lnTo>
                  <a:lnTo>
                    <a:pt x="1478266" y="1747694"/>
                  </a:lnTo>
                  <a:close/>
                </a:path>
                <a:path w="2360295" h="1867535">
                  <a:moveTo>
                    <a:pt x="2307614" y="1747821"/>
                  </a:moveTo>
                  <a:lnTo>
                    <a:pt x="2309115" y="1747821"/>
                  </a:lnTo>
                  <a:lnTo>
                    <a:pt x="2310141" y="1747059"/>
                  </a:lnTo>
                  <a:lnTo>
                    <a:pt x="2302142" y="1747059"/>
                  </a:lnTo>
                  <a:lnTo>
                    <a:pt x="2302312" y="1747313"/>
                  </a:lnTo>
                  <a:lnTo>
                    <a:pt x="2306837" y="1747321"/>
                  </a:lnTo>
                  <a:lnTo>
                    <a:pt x="2307614" y="1747821"/>
                  </a:lnTo>
                  <a:close/>
                </a:path>
                <a:path w="2360295" h="1867535">
                  <a:moveTo>
                    <a:pt x="2284952" y="1750234"/>
                  </a:moveTo>
                  <a:lnTo>
                    <a:pt x="2285584" y="1748202"/>
                  </a:lnTo>
                  <a:lnTo>
                    <a:pt x="2286768" y="1748202"/>
                  </a:lnTo>
                  <a:lnTo>
                    <a:pt x="2286896" y="1747321"/>
                  </a:lnTo>
                  <a:lnTo>
                    <a:pt x="2287005" y="1747059"/>
                  </a:lnTo>
                  <a:lnTo>
                    <a:pt x="2267959" y="1747059"/>
                  </a:lnTo>
                  <a:lnTo>
                    <a:pt x="2270517" y="1748583"/>
                  </a:lnTo>
                  <a:lnTo>
                    <a:pt x="2283688" y="1748583"/>
                  </a:lnTo>
                  <a:lnTo>
                    <a:pt x="2283795" y="1748870"/>
                  </a:lnTo>
                  <a:lnTo>
                    <a:pt x="2284952" y="1750234"/>
                  </a:lnTo>
                  <a:close/>
                </a:path>
                <a:path w="2360295" h="1867535">
                  <a:moveTo>
                    <a:pt x="2126789" y="1747821"/>
                  </a:moveTo>
                  <a:lnTo>
                    <a:pt x="2127737" y="1747059"/>
                  </a:lnTo>
                  <a:lnTo>
                    <a:pt x="2126000" y="1747059"/>
                  </a:lnTo>
                  <a:lnTo>
                    <a:pt x="2126323" y="1747321"/>
                  </a:lnTo>
                  <a:lnTo>
                    <a:pt x="2126789" y="1747821"/>
                  </a:lnTo>
                  <a:close/>
                </a:path>
                <a:path w="2360295" h="1867535">
                  <a:moveTo>
                    <a:pt x="1910589" y="1747821"/>
                  </a:moveTo>
                  <a:lnTo>
                    <a:pt x="1911536" y="1747059"/>
                  </a:lnTo>
                  <a:lnTo>
                    <a:pt x="1909799" y="1747059"/>
                  </a:lnTo>
                  <a:lnTo>
                    <a:pt x="1910122" y="1747321"/>
                  </a:lnTo>
                  <a:lnTo>
                    <a:pt x="1910589" y="1747821"/>
                  </a:lnTo>
                  <a:close/>
                </a:path>
                <a:path w="2360295" h="1867535">
                  <a:moveTo>
                    <a:pt x="1694309" y="1747821"/>
                  </a:moveTo>
                  <a:lnTo>
                    <a:pt x="1695256" y="1747059"/>
                  </a:lnTo>
                  <a:lnTo>
                    <a:pt x="1693519" y="1747059"/>
                  </a:lnTo>
                  <a:lnTo>
                    <a:pt x="1693843" y="1747321"/>
                  </a:lnTo>
                  <a:lnTo>
                    <a:pt x="1694309" y="1747821"/>
                  </a:lnTo>
                  <a:close/>
                </a:path>
                <a:path w="2360295" h="1867535">
                  <a:moveTo>
                    <a:pt x="1654272" y="1749439"/>
                  </a:moveTo>
                  <a:lnTo>
                    <a:pt x="1654755" y="1748583"/>
                  </a:lnTo>
                  <a:lnTo>
                    <a:pt x="1654853" y="1748075"/>
                  </a:lnTo>
                  <a:lnTo>
                    <a:pt x="1654748" y="1747821"/>
                  </a:lnTo>
                  <a:lnTo>
                    <a:pt x="1655143" y="1747440"/>
                  </a:lnTo>
                  <a:lnTo>
                    <a:pt x="1655695" y="1747059"/>
                  </a:lnTo>
                  <a:lnTo>
                    <a:pt x="1653616" y="1747059"/>
                  </a:lnTo>
                  <a:lnTo>
                    <a:pt x="1653240" y="1747321"/>
                  </a:lnTo>
                  <a:lnTo>
                    <a:pt x="1652503" y="1748075"/>
                  </a:lnTo>
                  <a:lnTo>
                    <a:pt x="1652609" y="1748353"/>
                  </a:lnTo>
                  <a:lnTo>
                    <a:pt x="1654272" y="1749439"/>
                  </a:lnTo>
                  <a:close/>
                </a:path>
                <a:path w="2360295" h="1867535">
                  <a:moveTo>
                    <a:pt x="1508035" y="1749345"/>
                  </a:moveTo>
                  <a:lnTo>
                    <a:pt x="1508824" y="1748583"/>
                  </a:lnTo>
                  <a:lnTo>
                    <a:pt x="1510798" y="1747948"/>
                  </a:lnTo>
                  <a:lnTo>
                    <a:pt x="1509930" y="1747948"/>
                  </a:lnTo>
                  <a:lnTo>
                    <a:pt x="1509298" y="1747567"/>
                  </a:lnTo>
                  <a:lnTo>
                    <a:pt x="1508035" y="1747059"/>
                  </a:lnTo>
                  <a:lnTo>
                    <a:pt x="1506376" y="1748202"/>
                  </a:lnTo>
                  <a:lnTo>
                    <a:pt x="1505855" y="1748202"/>
                  </a:lnTo>
                  <a:lnTo>
                    <a:pt x="1506108" y="1748456"/>
                  </a:lnTo>
                  <a:lnTo>
                    <a:pt x="1507008" y="1748456"/>
                  </a:lnTo>
                  <a:lnTo>
                    <a:pt x="1508035" y="1749345"/>
                  </a:lnTo>
                  <a:close/>
                </a:path>
                <a:path w="2360295" h="1867535">
                  <a:moveTo>
                    <a:pt x="1961172" y="1747321"/>
                  </a:moveTo>
                  <a:lnTo>
                    <a:pt x="1961408" y="1747161"/>
                  </a:lnTo>
                  <a:lnTo>
                    <a:pt x="1961244" y="1747249"/>
                  </a:lnTo>
                  <a:close/>
                </a:path>
                <a:path w="2360295" h="1867535">
                  <a:moveTo>
                    <a:pt x="1744971" y="1747321"/>
                  </a:moveTo>
                  <a:lnTo>
                    <a:pt x="1745207" y="1747161"/>
                  </a:lnTo>
                  <a:lnTo>
                    <a:pt x="1745043" y="1747249"/>
                  </a:lnTo>
                  <a:close/>
                </a:path>
                <a:path w="2360295" h="1867535">
                  <a:moveTo>
                    <a:pt x="2337191" y="1747313"/>
                  </a:moveTo>
                  <a:lnTo>
                    <a:pt x="2337404" y="1747313"/>
                  </a:lnTo>
                  <a:lnTo>
                    <a:pt x="2337383" y="1747186"/>
                  </a:lnTo>
                  <a:lnTo>
                    <a:pt x="2337191" y="1747313"/>
                  </a:lnTo>
                  <a:close/>
                </a:path>
                <a:path w="2360295" h="1867535">
                  <a:moveTo>
                    <a:pt x="2335330" y="1747313"/>
                  </a:moveTo>
                  <a:lnTo>
                    <a:pt x="2335725" y="1747313"/>
                  </a:lnTo>
                  <a:lnTo>
                    <a:pt x="2335645" y="1747186"/>
                  </a:lnTo>
                  <a:lnTo>
                    <a:pt x="2335488" y="1747186"/>
                  </a:lnTo>
                  <a:lnTo>
                    <a:pt x="2335330" y="1747313"/>
                  </a:lnTo>
                  <a:close/>
                </a:path>
                <a:path w="2360295" h="1867535">
                  <a:moveTo>
                    <a:pt x="2329566" y="1747821"/>
                  </a:moveTo>
                  <a:lnTo>
                    <a:pt x="2333909" y="1747821"/>
                  </a:lnTo>
                  <a:lnTo>
                    <a:pt x="2333356" y="1747186"/>
                  </a:lnTo>
                  <a:lnTo>
                    <a:pt x="2333119" y="1747313"/>
                  </a:lnTo>
                  <a:lnTo>
                    <a:pt x="2329566" y="1747821"/>
                  </a:lnTo>
                  <a:close/>
                </a:path>
                <a:path w="2360295" h="1867535">
                  <a:moveTo>
                    <a:pt x="2210016" y="1748583"/>
                  </a:moveTo>
                  <a:lnTo>
                    <a:pt x="2211359" y="1747313"/>
                  </a:lnTo>
                  <a:lnTo>
                    <a:pt x="2211122" y="1747186"/>
                  </a:lnTo>
                  <a:lnTo>
                    <a:pt x="2210016" y="1747186"/>
                  </a:lnTo>
                  <a:lnTo>
                    <a:pt x="2210016" y="1748583"/>
                  </a:lnTo>
                  <a:close/>
                </a:path>
                <a:path w="2360295" h="1867535">
                  <a:moveTo>
                    <a:pt x="2200225" y="1747313"/>
                  </a:moveTo>
                  <a:lnTo>
                    <a:pt x="2200778" y="1747186"/>
                  </a:lnTo>
                  <a:lnTo>
                    <a:pt x="2199356" y="1747186"/>
                  </a:lnTo>
                  <a:lnTo>
                    <a:pt x="2200225" y="1747313"/>
                  </a:lnTo>
                  <a:close/>
                </a:path>
                <a:path w="2360295" h="1867535">
                  <a:moveTo>
                    <a:pt x="2156558" y="1749472"/>
                  </a:moveTo>
                  <a:lnTo>
                    <a:pt x="2157347" y="1748710"/>
                  </a:lnTo>
                  <a:lnTo>
                    <a:pt x="2159321" y="1748075"/>
                  </a:lnTo>
                  <a:lnTo>
                    <a:pt x="2158453" y="1748075"/>
                  </a:lnTo>
                  <a:lnTo>
                    <a:pt x="2157821" y="1747821"/>
                  </a:lnTo>
                  <a:lnTo>
                    <a:pt x="2156558" y="1747186"/>
                  </a:lnTo>
                  <a:lnTo>
                    <a:pt x="2154899" y="1748329"/>
                  </a:lnTo>
                  <a:lnTo>
                    <a:pt x="2154378" y="1748329"/>
                  </a:lnTo>
                  <a:lnTo>
                    <a:pt x="2154631" y="1748583"/>
                  </a:lnTo>
                  <a:lnTo>
                    <a:pt x="2155531" y="1748583"/>
                  </a:lnTo>
                  <a:lnTo>
                    <a:pt x="2156558" y="1749472"/>
                  </a:lnTo>
                  <a:close/>
                </a:path>
                <a:path w="2360295" h="1867535">
                  <a:moveTo>
                    <a:pt x="2086686" y="1749543"/>
                  </a:moveTo>
                  <a:lnTo>
                    <a:pt x="2087156" y="1748710"/>
                  </a:lnTo>
                  <a:lnTo>
                    <a:pt x="2087267" y="1748202"/>
                  </a:lnTo>
                  <a:lnTo>
                    <a:pt x="2087149" y="1747821"/>
                  </a:lnTo>
                  <a:lnTo>
                    <a:pt x="2088097" y="1747186"/>
                  </a:lnTo>
                  <a:lnTo>
                    <a:pt x="2086017" y="1747186"/>
                  </a:lnTo>
                  <a:lnTo>
                    <a:pt x="2085504" y="1747567"/>
                  </a:lnTo>
                  <a:lnTo>
                    <a:pt x="2084815" y="1748172"/>
                  </a:lnTo>
                  <a:lnTo>
                    <a:pt x="2086686" y="1749543"/>
                  </a:lnTo>
                  <a:close/>
                </a:path>
                <a:path w="2360295" h="1867535">
                  <a:moveTo>
                    <a:pt x="1979049" y="1750107"/>
                  </a:moveTo>
                  <a:lnTo>
                    <a:pt x="1981971" y="1750107"/>
                  </a:lnTo>
                  <a:lnTo>
                    <a:pt x="1982760" y="1748456"/>
                  </a:lnTo>
                  <a:lnTo>
                    <a:pt x="1983629" y="1747567"/>
                  </a:lnTo>
                  <a:lnTo>
                    <a:pt x="1983234" y="1747440"/>
                  </a:lnTo>
                  <a:lnTo>
                    <a:pt x="1982760" y="1747186"/>
                  </a:lnTo>
                  <a:lnTo>
                    <a:pt x="1982429" y="1747321"/>
                  </a:lnTo>
                  <a:lnTo>
                    <a:pt x="1982208" y="1747440"/>
                  </a:lnTo>
                  <a:lnTo>
                    <a:pt x="1982113" y="1747974"/>
                  </a:lnTo>
                  <a:lnTo>
                    <a:pt x="1981863" y="1748353"/>
                  </a:lnTo>
                  <a:lnTo>
                    <a:pt x="1981734" y="1748456"/>
                  </a:lnTo>
                  <a:lnTo>
                    <a:pt x="1981418" y="1748456"/>
                  </a:lnTo>
                  <a:lnTo>
                    <a:pt x="1981181" y="1748583"/>
                  </a:lnTo>
                  <a:lnTo>
                    <a:pt x="1972890" y="1748583"/>
                  </a:lnTo>
                  <a:lnTo>
                    <a:pt x="1972811" y="1748710"/>
                  </a:lnTo>
                  <a:lnTo>
                    <a:pt x="1974706" y="1748710"/>
                  </a:lnTo>
                  <a:lnTo>
                    <a:pt x="1977075" y="1749218"/>
                  </a:lnTo>
                  <a:lnTo>
                    <a:pt x="1979049" y="1750107"/>
                  </a:lnTo>
                  <a:close/>
                </a:path>
                <a:path w="2360295" h="1867535">
                  <a:moveTo>
                    <a:pt x="1940357" y="1749472"/>
                  </a:moveTo>
                  <a:lnTo>
                    <a:pt x="1941147" y="1748710"/>
                  </a:lnTo>
                  <a:lnTo>
                    <a:pt x="1943121" y="1748075"/>
                  </a:lnTo>
                  <a:lnTo>
                    <a:pt x="1942252" y="1748075"/>
                  </a:lnTo>
                  <a:lnTo>
                    <a:pt x="1941620" y="1747821"/>
                  </a:lnTo>
                  <a:lnTo>
                    <a:pt x="1940357" y="1747186"/>
                  </a:lnTo>
                  <a:lnTo>
                    <a:pt x="1938699" y="1748329"/>
                  </a:lnTo>
                  <a:lnTo>
                    <a:pt x="1938178" y="1748329"/>
                  </a:lnTo>
                  <a:lnTo>
                    <a:pt x="1938430" y="1748583"/>
                  </a:lnTo>
                  <a:lnTo>
                    <a:pt x="1939331" y="1748583"/>
                  </a:lnTo>
                  <a:lnTo>
                    <a:pt x="1940357" y="1749472"/>
                  </a:lnTo>
                  <a:close/>
                </a:path>
                <a:path w="2360295" h="1867535">
                  <a:moveTo>
                    <a:pt x="1870485" y="1749543"/>
                  </a:moveTo>
                  <a:lnTo>
                    <a:pt x="1870955" y="1748710"/>
                  </a:lnTo>
                  <a:lnTo>
                    <a:pt x="1871067" y="1748202"/>
                  </a:lnTo>
                  <a:lnTo>
                    <a:pt x="1870948" y="1747821"/>
                  </a:lnTo>
                  <a:lnTo>
                    <a:pt x="1871896" y="1747186"/>
                  </a:lnTo>
                  <a:lnTo>
                    <a:pt x="1869817" y="1747186"/>
                  </a:lnTo>
                  <a:lnTo>
                    <a:pt x="1869303" y="1747567"/>
                  </a:lnTo>
                  <a:lnTo>
                    <a:pt x="1868614" y="1748172"/>
                  </a:lnTo>
                  <a:lnTo>
                    <a:pt x="1870485" y="1749543"/>
                  </a:lnTo>
                  <a:close/>
                </a:path>
                <a:path w="2360295" h="1867535">
                  <a:moveTo>
                    <a:pt x="1762848" y="1750107"/>
                  </a:moveTo>
                  <a:lnTo>
                    <a:pt x="1765770" y="1750107"/>
                  </a:lnTo>
                  <a:lnTo>
                    <a:pt x="1766560" y="1748456"/>
                  </a:lnTo>
                  <a:lnTo>
                    <a:pt x="1767428" y="1747567"/>
                  </a:lnTo>
                  <a:lnTo>
                    <a:pt x="1767033" y="1747440"/>
                  </a:lnTo>
                  <a:lnTo>
                    <a:pt x="1766560" y="1747186"/>
                  </a:lnTo>
                  <a:lnTo>
                    <a:pt x="1766229" y="1747321"/>
                  </a:lnTo>
                  <a:lnTo>
                    <a:pt x="1766007" y="1747440"/>
                  </a:lnTo>
                  <a:lnTo>
                    <a:pt x="1765912" y="1747974"/>
                  </a:lnTo>
                  <a:lnTo>
                    <a:pt x="1765662" y="1748353"/>
                  </a:lnTo>
                  <a:lnTo>
                    <a:pt x="1765533" y="1748456"/>
                  </a:lnTo>
                  <a:lnTo>
                    <a:pt x="1765217" y="1748456"/>
                  </a:lnTo>
                  <a:lnTo>
                    <a:pt x="1764980" y="1748583"/>
                  </a:lnTo>
                  <a:lnTo>
                    <a:pt x="1756689" y="1748583"/>
                  </a:lnTo>
                  <a:lnTo>
                    <a:pt x="1756610" y="1748710"/>
                  </a:lnTo>
                  <a:lnTo>
                    <a:pt x="1758505" y="1748710"/>
                  </a:lnTo>
                  <a:lnTo>
                    <a:pt x="1760874" y="1749218"/>
                  </a:lnTo>
                  <a:lnTo>
                    <a:pt x="1762848" y="1750107"/>
                  </a:lnTo>
                  <a:close/>
                </a:path>
                <a:path w="2360295" h="1867535">
                  <a:moveTo>
                    <a:pt x="1724078" y="1749472"/>
                  </a:moveTo>
                  <a:lnTo>
                    <a:pt x="1724867" y="1748710"/>
                  </a:lnTo>
                  <a:lnTo>
                    <a:pt x="1726841" y="1748075"/>
                  </a:lnTo>
                  <a:lnTo>
                    <a:pt x="1725973" y="1748075"/>
                  </a:lnTo>
                  <a:lnTo>
                    <a:pt x="1725341" y="1747821"/>
                  </a:lnTo>
                  <a:lnTo>
                    <a:pt x="1724078" y="1747186"/>
                  </a:lnTo>
                  <a:lnTo>
                    <a:pt x="1722419" y="1748329"/>
                  </a:lnTo>
                  <a:lnTo>
                    <a:pt x="1721898" y="1748329"/>
                  </a:lnTo>
                  <a:lnTo>
                    <a:pt x="1722151" y="1748583"/>
                  </a:lnTo>
                  <a:lnTo>
                    <a:pt x="1723051" y="1748583"/>
                  </a:lnTo>
                  <a:lnTo>
                    <a:pt x="1724078" y="1749472"/>
                  </a:lnTo>
                  <a:close/>
                </a:path>
                <a:path w="2360295" h="1867535">
                  <a:moveTo>
                    <a:pt x="1646694" y="1750742"/>
                  </a:moveTo>
                  <a:lnTo>
                    <a:pt x="1647720" y="1747186"/>
                  </a:lnTo>
                  <a:lnTo>
                    <a:pt x="1638324" y="1747186"/>
                  </a:lnTo>
                  <a:lnTo>
                    <a:pt x="1638442" y="1748075"/>
                  </a:lnTo>
                  <a:lnTo>
                    <a:pt x="1638332" y="1748870"/>
                  </a:lnTo>
                  <a:lnTo>
                    <a:pt x="1638166" y="1749472"/>
                  </a:lnTo>
                  <a:lnTo>
                    <a:pt x="1637297" y="1749599"/>
                  </a:lnTo>
                  <a:lnTo>
                    <a:pt x="1644720" y="1749599"/>
                  </a:lnTo>
                  <a:lnTo>
                    <a:pt x="1646694" y="1750742"/>
                  </a:lnTo>
                  <a:close/>
                </a:path>
                <a:path w="2360295" h="1867535">
                  <a:moveTo>
                    <a:pt x="1546648" y="1749980"/>
                  </a:moveTo>
                  <a:lnTo>
                    <a:pt x="1549569" y="1749980"/>
                  </a:lnTo>
                  <a:lnTo>
                    <a:pt x="1550359" y="1748329"/>
                  </a:lnTo>
                  <a:lnTo>
                    <a:pt x="1551228" y="1747440"/>
                  </a:lnTo>
                  <a:lnTo>
                    <a:pt x="1550359" y="1747186"/>
                  </a:lnTo>
                  <a:lnTo>
                    <a:pt x="1550043" y="1747313"/>
                  </a:lnTo>
                  <a:lnTo>
                    <a:pt x="1549806" y="1747313"/>
                  </a:lnTo>
                  <a:lnTo>
                    <a:pt x="1549704" y="1747974"/>
                  </a:lnTo>
                  <a:lnTo>
                    <a:pt x="1549490" y="1748202"/>
                  </a:lnTo>
                  <a:lnTo>
                    <a:pt x="1549332" y="1748456"/>
                  </a:lnTo>
                  <a:lnTo>
                    <a:pt x="1540488" y="1748456"/>
                  </a:lnTo>
                  <a:lnTo>
                    <a:pt x="1540410" y="1748583"/>
                  </a:lnTo>
                  <a:lnTo>
                    <a:pt x="1542305" y="1748583"/>
                  </a:lnTo>
                  <a:lnTo>
                    <a:pt x="1544674" y="1749218"/>
                  </a:lnTo>
                  <a:lnTo>
                    <a:pt x="1546648" y="1749980"/>
                  </a:lnTo>
                  <a:close/>
                </a:path>
                <a:path w="2360295" h="1867535">
                  <a:moveTo>
                    <a:pt x="2211453" y="1747567"/>
                  </a:moveTo>
                  <a:lnTo>
                    <a:pt x="2212464" y="1747567"/>
                  </a:lnTo>
                  <a:lnTo>
                    <a:pt x="2211460" y="1747283"/>
                  </a:lnTo>
                  <a:lnTo>
                    <a:pt x="2211453" y="1747567"/>
                  </a:lnTo>
                  <a:close/>
                </a:path>
                <a:path w="2360295" h="1867535">
                  <a:moveTo>
                    <a:pt x="2335962" y="1748202"/>
                  </a:moveTo>
                  <a:lnTo>
                    <a:pt x="2336040" y="1748075"/>
                  </a:lnTo>
                  <a:lnTo>
                    <a:pt x="2337191" y="1747313"/>
                  </a:lnTo>
                  <a:lnTo>
                    <a:pt x="2335251" y="1747313"/>
                  </a:lnTo>
                  <a:lnTo>
                    <a:pt x="2335962" y="1748202"/>
                  </a:lnTo>
                  <a:close/>
                </a:path>
                <a:path w="2360295" h="1867535">
                  <a:moveTo>
                    <a:pt x="2306430" y="1749853"/>
                  </a:moveTo>
                  <a:lnTo>
                    <a:pt x="2306825" y="1747313"/>
                  </a:lnTo>
                  <a:lnTo>
                    <a:pt x="2302312" y="1747313"/>
                  </a:lnTo>
                  <a:lnTo>
                    <a:pt x="2302482" y="1747567"/>
                  </a:lnTo>
                  <a:lnTo>
                    <a:pt x="2304377" y="1747567"/>
                  </a:lnTo>
                  <a:lnTo>
                    <a:pt x="2305482" y="1748583"/>
                  </a:lnTo>
                  <a:lnTo>
                    <a:pt x="2306430" y="1749853"/>
                  </a:lnTo>
                  <a:close/>
                </a:path>
                <a:path w="2360295" h="1867535">
                  <a:moveTo>
                    <a:pt x="2079095" y="1750869"/>
                  </a:moveTo>
                  <a:lnTo>
                    <a:pt x="2080121" y="1747313"/>
                  </a:lnTo>
                  <a:lnTo>
                    <a:pt x="2070725" y="1747313"/>
                  </a:lnTo>
                  <a:lnTo>
                    <a:pt x="2070843" y="1748202"/>
                  </a:lnTo>
                  <a:lnTo>
                    <a:pt x="2070725" y="1748964"/>
                  </a:lnTo>
                  <a:lnTo>
                    <a:pt x="2070567" y="1749472"/>
                  </a:lnTo>
                  <a:lnTo>
                    <a:pt x="2069698" y="1749599"/>
                  </a:lnTo>
                  <a:lnTo>
                    <a:pt x="2068751" y="1749599"/>
                  </a:lnTo>
                  <a:lnTo>
                    <a:pt x="2068711" y="1749726"/>
                  </a:lnTo>
                  <a:lnTo>
                    <a:pt x="2077121" y="1749726"/>
                  </a:lnTo>
                  <a:lnTo>
                    <a:pt x="2079095" y="1750869"/>
                  </a:lnTo>
                  <a:close/>
                </a:path>
                <a:path w="2360295" h="1867535">
                  <a:moveTo>
                    <a:pt x="1862894" y="1750869"/>
                  </a:moveTo>
                  <a:lnTo>
                    <a:pt x="1863921" y="1747313"/>
                  </a:lnTo>
                  <a:lnTo>
                    <a:pt x="1854524" y="1747313"/>
                  </a:lnTo>
                  <a:lnTo>
                    <a:pt x="1854643" y="1748202"/>
                  </a:lnTo>
                  <a:lnTo>
                    <a:pt x="1854524" y="1748964"/>
                  </a:lnTo>
                  <a:lnTo>
                    <a:pt x="1854366" y="1749472"/>
                  </a:lnTo>
                  <a:lnTo>
                    <a:pt x="1853498" y="1749599"/>
                  </a:lnTo>
                  <a:lnTo>
                    <a:pt x="1852550" y="1749599"/>
                  </a:lnTo>
                  <a:lnTo>
                    <a:pt x="1852510" y="1749726"/>
                  </a:lnTo>
                  <a:lnTo>
                    <a:pt x="1860920" y="1749726"/>
                  </a:lnTo>
                  <a:lnTo>
                    <a:pt x="1862894" y="1750869"/>
                  </a:lnTo>
                  <a:close/>
                </a:path>
                <a:path w="2360295" h="1867535">
                  <a:moveTo>
                    <a:pt x="1521715" y="1748202"/>
                  </a:moveTo>
                  <a:lnTo>
                    <a:pt x="1524696" y="1748202"/>
                  </a:lnTo>
                  <a:lnTo>
                    <a:pt x="1523196" y="1747313"/>
                  </a:lnTo>
                  <a:lnTo>
                    <a:pt x="1521981" y="1747974"/>
                  </a:lnTo>
                  <a:lnTo>
                    <a:pt x="1521715" y="1748202"/>
                  </a:lnTo>
                  <a:close/>
                </a:path>
                <a:path w="2360295" h="1867535">
                  <a:moveTo>
                    <a:pt x="1452445" y="1748456"/>
                  </a:moveTo>
                  <a:lnTo>
                    <a:pt x="1453866" y="1747313"/>
                  </a:lnTo>
                  <a:lnTo>
                    <a:pt x="1452445" y="1747313"/>
                  </a:lnTo>
                  <a:lnTo>
                    <a:pt x="1452445" y="1748456"/>
                  </a:lnTo>
                  <a:close/>
                </a:path>
                <a:path w="2360295" h="1867535">
                  <a:moveTo>
                    <a:pt x="1737027" y="1751123"/>
                  </a:moveTo>
                  <a:lnTo>
                    <a:pt x="1738133" y="1749853"/>
                  </a:lnTo>
                  <a:lnTo>
                    <a:pt x="1738764" y="1749599"/>
                  </a:lnTo>
                  <a:lnTo>
                    <a:pt x="1741291" y="1749218"/>
                  </a:lnTo>
                  <a:lnTo>
                    <a:pt x="1743940" y="1748951"/>
                  </a:lnTo>
                  <a:lnTo>
                    <a:pt x="1746577" y="1748146"/>
                  </a:lnTo>
                  <a:lnTo>
                    <a:pt x="1747924" y="1747821"/>
                  </a:lnTo>
                  <a:lnTo>
                    <a:pt x="1744971" y="1747321"/>
                  </a:lnTo>
                  <a:lnTo>
                    <a:pt x="1744608" y="1747567"/>
                  </a:lnTo>
                  <a:lnTo>
                    <a:pt x="1740975" y="1747567"/>
                  </a:lnTo>
                  <a:lnTo>
                    <a:pt x="1740896" y="1748329"/>
                  </a:lnTo>
                  <a:lnTo>
                    <a:pt x="1737915" y="1748329"/>
                  </a:lnTo>
                  <a:lnTo>
                    <a:pt x="1737817" y="1748583"/>
                  </a:lnTo>
                  <a:lnTo>
                    <a:pt x="1737619" y="1748583"/>
                  </a:lnTo>
                  <a:lnTo>
                    <a:pt x="1737027" y="1749091"/>
                  </a:lnTo>
                  <a:lnTo>
                    <a:pt x="1737027" y="1751123"/>
                  </a:lnTo>
                  <a:close/>
                </a:path>
                <a:path w="2360295" h="1867535">
                  <a:moveTo>
                    <a:pt x="1953228" y="1751123"/>
                  </a:moveTo>
                  <a:lnTo>
                    <a:pt x="1954333" y="1749853"/>
                  </a:lnTo>
                  <a:lnTo>
                    <a:pt x="1954965" y="1749599"/>
                  </a:lnTo>
                  <a:lnTo>
                    <a:pt x="1957492" y="1749218"/>
                  </a:lnTo>
                  <a:lnTo>
                    <a:pt x="1960141" y="1748951"/>
                  </a:lnTo>
                  <a:lnTo>
                    <a:pt x="1962778" y="1748146"/>
                  </a:lnTo>
                  <a:lnTo>
                    <a:pt x="1964125" y="1747821"/>
                  </a:lnTo>
                  <a:lnTo>
                    <a:pt x="1961172" y="1747321"/>
                  </a:lnTo>
                  <a:lnTo>
                    <a:pt x="1960808" y="1747567"/>
                  </a:lnTo>
                  <a:lnTo>
                    <a:pt x="1957176" y="1747567"/>
                  </a:lnTo>
                  <a:lnTo>
                    <a:pt x="1957097" y="1748329"/>
                  </a:lnTo>
                  <a:lnTo>
                    <a:pt x="1954116" y="1748329"/>
                  </a:lnTo>
                  <a:lnTo>
                    <a:pt x="1954017" y="1748583"/>
                  </a:lnTo>
                  <a:lnTo>
                    <a:pt x="1953820" y="1748583"/>
                  </a:lnTo>
                  <a:lnTo>
                    <a:pt x="1953228" y="1749091"/>
                  </a:lnTo>
                  <a:lnTo>
                    <a:pt x="1953228" y="1751123"/>
                  </a:lnTo>
                  <a:close/>
                </a:path>
                <a:path w="2360295" h="1867535">
                  <a:moveTo>
                    <a:pt x="2311010" y="1748202"/>
                  </a:moveTo>
                  <a:lnTo>
                    <a:pt x="2311405" y="1747440"/>
                  </a:lnTo>
                  <a:lnTo>
                    <a:pt x="2310431" y="1747440"/>
                  </a:lnTo>
                  <a:lnTo>
                    <a:pt x="2310720" y="1747821"/>
                  </a:lnTo>
                  <a:lnTo>
                    <a:pt x="2310851" y="1747821"/>
                  </a:lnTo>
                  <a:lnTo>
                    <a:pt x="2310978" y="1748160"/>
                  </a:lnTo>
                  <a:close/>
                </a:path>
                <a:path w="2360295" h="1867535">
                  <a:moveTo>
                    <a:pt x="2101284" y="1748520"/>
                  </a:moveTo>
                  <a:lnTo>
                    <a:pt x="2102626" y="1747440"/>
                  </a:lnTo>
                  <a:lnTo>
                    <a:pt x="2101284" y="1747440"/>
                  </a:lnTo>
                  <a:lnTo>
                    <a:pt x="2101284" y="1748520"/>
                  </a:lnTo>
                  <a:close/>
                </a:path>
                <a:path w="2360295" h="1867535">
                  <a:moveTo>
                    <a:pt x="1954116" y="1748329"/>
                  </a:moveTo>
                  <a:lnTo>
                    <a:pt x="1957097" y="1748329"/>
                  </a:lnTo>
                  <a:lnTo>
                    <a:pt x="1955597" y="1747440"/>
                  </a:lnTo>
                  <a:lnTo>
                    <a:pt x="1954412" y="1748075"/>
                  </a:lnTo>
                  <a:lnTo>
                    <a:pt x="1954116" y="1748329"/>
                  </a:lnTo>
                  <a:close/>
                </a:path>
                <a:path w="2360295" h="1867535">
                  <a:moveTo>
                    <a:pt x="1885083" y="1748520"/>
                  </a:moveTo>
                  <a:lnTo>
                    <a:pt x="1886425" y="1747440"/>
                  </a:lnTo>
                  <a:lnTo>
                    <a:pt x="1885083" y="1747440"/>
                  </a:lnTo>
                  <a:lnTo>
                    <a:pt x="1885083" y="1748520"/>
                  </a:lnTo>
                  <a:close/>
                </a:path>
                <a:path w="2360295" h="1867535">
                  <a:moveTo>
                    <a:pt x="1737915" y="1748329"/>
                  </a:moveTo>
                  <a:lnTo>
                    <a:pt x="1740896" y="1748329"/>
                  </a:lnTo>
                  <a:lnTo>
                    <a:pt x="1739396" y="1747440"/>
                  </a:lnTo>
                  <a:lnTo>
                    <a:pt x="1738212" y="1748075"/>
                  </a:lnTo>
                  <a:lnTo>
                    <a:pt x="1737915" y="1748329"/>
                  </a:lnTo>
                  <a:close/>
                </a:path>
                <a:path w="2360295" h="1867535">
                  <a:moveTo>
                    <a:pt x="1668882" y="1748456"/>
                  </a:moveTo>
                  <a:lnTo>
                    <a:pt x="1670146" y="1747440"/>
                  </a:lnTo>
                  <a:lnTo>
                    <a:pt x="1668882" y="1747440"/>
                  </a:lnTo>
                  <a:lnTo>
                    <a:pt x="1668882" y="1748456"/>
                  </a:lnTo>
                  <a:close/>
                </a:path>
                <a:path w="2360295" h="1867535">
                  <a:moveTo>
                    <a:pt x="1487978" y="1748837"/>
                  </a:moveTo>
                  <a:lnTo>
                    <a:pt x="1489952" y="1748837"/>
                  </a:lnTo>
                  <a:lnTo>
                    <a:pt x="1489210" y="1748480"/>
                  </a:lnTo>
                  <a:lnTo>
                    <a:pt x="1489162" y="1747440"/>
                  </a:lnTo>
                  <a:lnTo>
                    <a:pt x="1480161" y="1747440"/>
                  </a:lnTo>
                  <a:lnTo>
                    <a:pt x="1480240" y="1748075"/>
                  </a:lnTo>
                  <a:lnTo>
                    <a:pt x="1483951" y="1748075"/>
                  </a:lnTo>
                  <a:lnTo>
                    <a:pt x="1484390" y="1748329"/>
                  </a:lnTo>
                  <a:lnTo>
                    <a:pt x="1487820" y="1748329"/>
                  </a:lnTo>
                  <a:lnTo>
                    <a:pt x="1487978" y="1748837"/>
                  </a:lnTo>
                  <a:close/>
                </a:path>
                <a:path w="2360295" h="1867535">
                  <a:moveTo>
                    <a:pt x="2324039" y="1748583"/>
                  </a:moveTo>
                  <a:lnTo>
                    <a:pt x="2324196" y="1747567"/>
                  </a:lnTo>
                  <a:lnTo>
                    <a:pt x="2322696" y="1747567"/>
                  </a:lnTo>
                  <a:lnTo>
                    <a:pt x="2323091" y="1748202"/>
                  </a:lnTo>
                  <a:lnTo>
                    <a:pt x="2324039" y="1748583"/>
                  </a:lnTo>
                  <a:close/>
                </a:path>
                <a:path w="2360295" h="1867535">
                  <a:moveTo>
                    <a:pt x="2320248" y="1749345"/>
                  </a:moveTo>
                  <a:lnTo>
                    <a:pt x="2322143" y="1749345"/>
                  </a:lnTo>
                  <a:lnTo>
                    <a:pt x="2322238" y="1748583"/>
                  </a:lnTo>
                  <a:lnTo>
                    <a:pt x="2322333" y="1748329"/>
                  </a:lnTo>
                  <a:lnTo>
                    <a:pt x="2322582" y="1747844"/>
                  </a:lnTo>
                  <a:lnTo>
                    <a:pt x="2322696" y="1747567"/>
                  </a:lnTo>
                  <a:lnTo>
                    <a:pt x="2311859" y="1747567"/>
                  </a:lnTo>
                  <a:lnTo>
                    <a:pt x="2312234" y="1747694"/>
                  </a:lnTo>
                  <a:lnTo>
                    <a:pt x="2313062" y="1747694"/>
                  </a:lnTo>
                  <a:lnTo>
                    <a:pt x="2312962" y="1747844"/>
                  </a:lnTo>
                  <a:lnTo>
                    <a:pt x="2313005" y="1747974"/>
                  </a:lnTo>
                  <a:lnTo>
                    <a:pt x="2313194" y="1748202"/>
                  </a:lnTo>
                  <a:lnTo>
                    <a:pt x="2319775" y="1748202"/>
                  </a:lnTo>
                  <a:lnTo>
                    <a:pt x="2319854" y="1748329"/>
                  </a:lnTo>
                  <a:lnTo>
                    <a:pt x="2320012" y="1748329"/>
                  </a:lnTo>
                  <a:lnTo>
                    <a:pt x="2320090" y="1748710"/>
                  </a:lnTo>
                  <a:lnTo>
                    <a:pt x="2320196" y="1748964"/>
                  </a:lnTo>
                  <a:lnTo>
                    <a:pt x="2320248" y="1749345"/>
                  </a:lnTo>
                  <a:close/>
                </a:path>
                <a:path w="2360295" h="1867535">
                  <a:moveTo>
                    <a:pt x="2302966" y="1750051"/>
                  </a:moveTo>
                  <a:lnTo>
                    <a:pt x="2303365" y="1749345"/>
                  </a:lnTo>
                  <a:lnTo>
                    <a:pt x="2303483" y="1748278"/>
                  </a:lnTo>
                  <a:lnTo>
                    <a:pt x="2303888" y="1747904"/>
                  </a:lnTo>
                  <a:lnTo>
                    <a:pt x="2304377" y="1747567"/>
                  </a:lnTo>
                  <a:lnTo>
                    <a:pt x="2302482" y="1747567"/>
                  </a:lnTo>
                  <a:lnTo>
                    <a:pt x="2301900" y="1747974"/>
                  </a:lnTo>
                  <a:lnTo>
                    <a:pt x="2301060" y="1748710"/>
                  </a:lnTo>
                  <a:lnTo>
                    <a:pt x="2302966" y="1750051"/>
                  </a:lnTo>
                  <a:close/>
                </a:path>
                <a:path w="2360295" h="1867535">
                  <a:moveTo>
                    <a:pt x="2139739" y="1749218"/>
                  </a:moveTo>
                  <a:lnTo>
                    <a:pt x="2138447" y="1748951"/>
                  </a:lnTo>
                  <a:lnTo>
                    <a:pt x="2137686" y="1748583"/>
                  </a:lnTo>
                  <a:lnTo>
                    <a:pt x="2137686" y="1747567"/>
                  </a:lnTo>
                  <a:lnTo>
                    <a:pt x="2128842" y="1747567"/>
                  </a:lnTo>
                  <a:lnTo>
                    <a:pt x="2128526" y="1747694"/>
                  </a:lnTo>
                  <a:lnTo>
                    <a:pt x="2128619" y="1747844"/>
                  </a:lnTo>
                  <a:lnTo>
                    <a:pt x="2128763" y="1748202"/>
                  </a:lnTo>
                  <a:lnTo>
                    <a:pt x="2132474" y="1748202"/>
                  </a:lnTo>
                  <a:lnTo>
                    <a:pt x="2132913" y="1748456"/>
                  </a:lnTo>
                  <a:lnTo>
                    <a:pt x="2136343" y="1748456"/>
                  </a:lnTo>
                  <a:lnTo>
                    <a:pt x="2136501" y="1749091"/>
                  </a:lnTo>
                  <a:lnTo>
                    <a:pt x="2138712" y="1749091"/>
                  </a:lnTo>
                  <a:lnTo>
                    <a:pt x="2139739" y="1749218"/>
                  </a:lnTo>
                  <a:close/>
                </a:path>
                <a:path w="2360295" h="1867535">
                  <a:moveTo>
                    <a:pt x="1923538" y="1749218"/>
                  </a:moveTo>
                  <a:lnTo>
                    <a:pt x="1922247" y="1748951"/>
                  </a:lnTo>
                  <a:lnTo>
                    <a:pt x="1921485" y="1748583"/>
                  </a:lnTo>
                  <a:lnTo>
                    <a:pt x="1921485" y="1747567"/>
                  </a:lnTo>
                  <a:lnTo>
                    <a:pt x="1912642" y="1747567"/>
                  </a:lnTo>
                  <a:lnTo>
                    <a:pt x="1912326" y="1747694"/>
                  </a:lnTo>
                  <a:lnTo>
                    <a:pt x="1912419" y="1747844"/>
                  </a:lnTo>
                  <a:lnTo>
                    <a:pt x="1912563" y="1748202"/>
                  </a:lnTo>
                  <a:lnTo>
                    <a:pt x="1916274" y="1748202"/>
                  </a:lnTo>
                  <a:lnTo>
                    <a:pt x="1916713" y="1748456"/>
                  </a:lnTo>
                  <a:lnTo>
                    <a:pt x="1920143" y="1748456"/>
                  </a:lnTo>
                  <a:lnTo>
                    <a:pt x="1920301" y="1749091"/>
                  </a:lnTo>
                  <a:lnTo>
                    <a:pt x="1922512" y="1749091"/>
                  </a:lnTo>
                  <a:lnTo>
                    <a:pt x="1923538" y="1749218"/>
                  </a:lnTo>
                  <a:close/>
                </a:path>
                <a:path w="2360295" h="1867535">
                  <a:moveTo>
                    <a:pt x="1707259" y="1749218"/>
                  </a:moveTo>
                  <a:lnTo>
                    <a:pt x="1705967" y="1748951"/>
                  </a:lnTo>
                  <a:lnTo>
                    <a:pt x="1705206" y="1748583"/>
                  </a:lnTo>
                  <a:lnTo>
                    <a:pt x="1705206" y="1747567"/>
                  </a:lnTo>
                  <a:lnTo>
                    <a:pt x="1696362" y="1747567"/>
                  </a:lnTo>
                  <a:lnTo>
                    <a:pt x="1696046" y="1747694"/>
                  </a:lnTo>
                  <a:lnTo>
                    <a:pt x="1696139" y="1747844"/>
                  </a:lnTo>
                  <a:lnTo>
                    <a:pt x="1696283" y="1748202"/>
                  </a:lnTo>
                  <a:lnTo>
                    <a:pt x="1699994" y="1748202"/>
                  </a:lnTo>
                  <a:lnTo>
                    <a:pt x="1700433" y="1748456"/>
                  </a:lnTo>
                  <a:lnTo>
                    <a:pt x="1703863" y="1748456"/>
                  </a:lnTo>
                  <a:lnTo>
                    <a:pt x="1704021" y="1749091"/>
                  </a:lnTo>
                  <a:lnTo>
                    <a:pt x="1706232" y="1749091"/>
                  </a:lnTo>
                  <a:lnTo>
                    <a:pt x="1707259" y="1749218"/>
                  </a:lnTo>
                  <a:close/>
                </a:path>
                <a:path w="2360295" h="1867535">
                  <a:moveTo>
                    <a:pt x="2312675" y="1747844"/>
                  </a:moveTo>
                  <a:lnTo>
                    <a:pt x="2313062" y="1747694"/>
                  </a:lnTo>
                  <a:lnTo>
                    <a:pt x="2312234" y="1747694"/>
                  </a:lnTo>
                  <a:lnTo>
                    <a:pt x="2312675" y="1747844"/>
                  </a:lnTo>
                  <a:close/>
                </a:path>
                <a:path w="2360295" h="1867535">
                  <a:moveTo>
                    <a:pt x="2195329" y="1750488"/>
                  </a:moveTo>
                  <a:lnTo>
                    <a:pt x="2198251" y="1750488"/>
                  </a:lnTo>
                  <a:lnTo>
                    <a:pt x="2199040" y="1748837"/>
                  </a:lnTo>
                  <a:lnTo>
                    <a:pt x="2199909" y="1747948"/>
                  </a:lnTo>
                  <a:lnTo>
                    <a:pt x="2199514" y="1747948"/>
                  </a:lnTo>
                  <a:lnTo>
                    <a:pt x="2199040" y="1747694"/>
                  </a:lnTo>
                  <a:lnTo>
                    <a:pt x="2198571" y="1747904"/>
                  </a:lnTo>
                  <a:lnTo>
                    <a:pt x="2198448" y="1748202"/>
                  </a:lnTo>
                  <a:lnTo>
                    <a:pt x="2198330" y="1748583"/>
                  </a:lnTo>
                  <a:lnTo>
                    <a:pt x="2198131" y="1748870"/>
                  </a:lnTo>
                  <a:lnTo>
                    <a:pt x="2197698" y="1748964"/>
                  </a:lnTo>
                  <a:lnTo>
                    <a:pt x="2197461" y="1749091"/>
                  </a:lnTo>
                  <a:lnTo>
                    <a:pt x="2189170" y="1749091"/>
                  </a:lnTo>
                  <a:lnTo>
                    <a:pt x="2189091" y="1749218"/>
                  </a:lnTo>
                  <a:lnTo>
                    <a:pt x="2190986" y="1749218"/>
                  </a:lnTo>
                  <a:lnTo>
                    <a:pt x="2193355" y="1749726"/>
                  </a:lnTo>
                  <a:lnTo>
                    <a:pt x="2195329" y="1750488"/>
                  </a:lnTo>
                  <a:close/>
                </a:path>
                <a:path w="2360295" h="1867535">
                  <a:moveTo>
                    <a:pt x="2095677" y="1749599"/>
                  </a:moveTo>
                  <a:lnTo>
                    <a:pt x="2095886" y="1749142"/>
                  </a:lnTo>
                  <a:lnTo>
                    <a:pt x="2096862" y="1747694"/>
                  </a:lnTo>
                  <a:lnTo>
                    <a:pt x="2094808" y="1748456"/>
                  </a:lnTo>
                  <a:lnTo>
                    <a:pt x="2094216" y="1748456"/>
                  </a:lnTo>
                  <a:lnTo>
                    <a:pt x="2093861" y="1749218"/>
                  </a:lnTo>
                  <a:lnTo>
                    <a:pt x="2094572" y="1749218"/>
                  </a:lnTo>
                  <a:lnTo>
                    <a:pt x="2095677" y="1749599"/>
                  </a:lnTo>
                  <a:close/>
                </a:path>
                <a:path w="2360295" h="1867535">
                  <a:moveTo>
                    <a:pt x="1879397" y="1749599"/>
                  </a:moveTo>
                  <a:lnTo>
                    <a:pt x="1879607" y="1749142"/>
                  </a:lnTo>
                  <a:lnTo>
                    <a:pt x="1880582" y="1747694"/>
                  </a:lnTo>
                  <a:lnTo>
                    <a:pt x="1878608" y="1748456"/>
                  </a:lnTo>
                  <a:lnTo>
                    <a:pt x="1877937" y="1748456"/>
                  </a:lnTo>
                  <a:lnTo>
                    <a:pt x="1877581" y="1749218"/>
                  </a:lnTo>
                  <a:lnTo>
                    <a:pt x="1878292" y="1749218"/>
                  </a:lnTo>
                  <a:lnTo>
                    <a:pt x="1879397" y="1749599"/>
                  </a:lnTo>
                  <a:close/>
                </a:path>
                <a:path w="2360295" h="1867535">
                  <a:moveTo>
                    <a:pt x="1663197" y="1749599"/>
                  </a:moveTo>
                  <a:lnTo>
                    <a:pt x="1663406" y="1749142"/>
                  </a:lnTo>
                  <a:lnTo>
                    <a:pt x="1664381" y="1747694"/>
                  </a:lnTo>
                  <a:lnTo>
                    <a:pt x="1662328" y="1748456"/>
                  </a:lnTo>
                  <a:lnTo>
                    <a:pt x="1661736" y="1748456"/>
                  </a:lnTo>
                  <a:lnTo>
                    <a:pt x="1661381" y="1749218"/>
                  </a:lnTo>
                  <a:lnTo>
                    <a:pt x="1662091" y="1749218"/>
                  </a:lnTo>
                  <a:lnTo>
                    <a:pt x="1663197" y="1749599"/>
                  </a:lnTo>
                  <a:close/>
                </a:path>
                <a:path w="2360295" h="1867535">
                  <a:moveTo>
                    <a:pt x="1552386" y="1747948"/>
                  </a:moveTo>
                  <a:lnTo>
                    <a:pt x="1552886" y="1747948"/>
                  </a:lnTo>
                  <a:lnTo>
                    <a:pt x="1552412" y="1747694"/>
                  </a:lnTo>
                  <a:lnTo>
                    <a:pt x="1552386" y="1747948"/>
                  </a:lnTo>
                  <a:close/>
                </a:path>
                <a:path w="2360295" h="1867535">
                  <a:moveTo>
                    <a:pt x="2310783" y="1747904"/>
                  </a:moveTo>
                  <a:close/>
                </a:path>
                <a:path w="2360295" h="1867535">
                  <a:moveTo>
                    <a:pt x="2295375" y="1751377"/>
                  </a:moveTo>
                  <a:lnTo>
                    <a:pt x="2296402" y="1747821"/>
                  </a:lnTo>
                  <a:lnTo>
                    <a:pt x="2287005" y="1747821"/>
                  </a:lnTo>
                  <a:lnTo>
                    <a:pt x="2287118" y="1748583"/>
                  </a:lnTo>
                  <a:lnTo>
                    <a:pt x="2286994" y="1749449"/>
                  </a:lnTo>
                  <a:lnTo>
                    <a:pt x="2286847" y="1749980"/>
                  </a:lnTo>
                  <a:lnTo>
                    <a:pt x="2285979" y="1750107"/>
                  </a:lnTo>
                  <a:lnTo>
                    <a:pt x="2284991" y="1750107"/>
                  </a:lnTo>
                  <a:lnTo>
                    <a:pt x="2284952" y="1750234"/>
                  </a:lnTo>
                  <a:lnTo>
                    <a:pt x="2293401" y="1750234"/>
                  </a:lnTo>
                  <a:lnTo>
                    <a:pt x="2295375" y="1751377"/>
                  </a:lnTo>
                  <a:close/>
                </a:path>
                <a:path w="2360295" h="1867535">
                  <a:moveTo>
                    <a:pt x="2094216" y="1748456"/>
                  </a:moveTo>
                  <a:lnTo>
                    <a:pt x="2094808" y="1748456"/>
                  </a:lnTo>
                  <a:lnTo>
                    <a:pt x="2094651" y="1747821"/>
                  </a:lnTo>
                  <a:lnTo>
                    <a:pt x="2094335" y="1748202"/>
                  </a:lnTo>
                  <a:lnTo>
                    <a:pt x="2094216" y="1748456"/>
                  </a:lnTo>
                  <a:close/>
                </a:path>
                <a:path w="2360295" h="1867535">
                  <a:moveTo>
                    <a:pt x="1994683" y="1750996"/>
                  </a:moveTo>
                  <a:lnTo>
                    <a:pt x="1996105" y="1750742"/>
                  </a:lnTo>
                  <a:lnTo>
                    <a:pt x="1995789" y="1749980"/>
                  </a:lnTo>
                  <a:lnTo>
                    <a:pt x="1995666" y="1749449"/>
                  </a:lnTo>
                  <a:lnTo>
                    <a:pt x="1996579" y="1748837"/>
                  </a:lnTo>
                  <a:lnTo>
                    <a:pt x="1997605" y="1748456"/>
                  </a:lnTo>
                  <a:lnTo>
                    <a:pt x="1998553" y="1747821"/>
                  </a:lnTo>
                  <a:lnTo>
                    <a:pt x="1995434" y="1747821"/>
                  </a:lnTo>
                  <a:lnTo>
                    <a:pt x="1995314" y="1748172"/>
                  </a:lnTo>
                  <a:lnTo>
                    <a:pt x="1994932" y="1748710"/>
                  </a:lnTo>
                  <a:lnTo>
                    <a:pt x="1995052" y="1749091"/>
                  </a:lnTo>
                  <a:lnTo>
                    <a:pt x="1995368" y="1749472"/>
                  </a:lnTo>
                  <a:lnTo>
                    <a:pt x="1995258" y="1749980"/>
                  </a:lnTo>
                  <a:lnTo>
                    <a:pt x="1994683" y="1750996"/>
                  </a:lnTo>
                  <a:close/>
                </a:path>
                <a:path w="2360295" h="1867535">
                  <a:moveTo>
                    <a:pt x="1984800" y="1747948"/>
                  </a:moveTo>
                  <a:lnTo>
                    <a:pt x="1985287" y="1747948"/>
                  </a:lnTo>
                  <a:lnTo>
                    <a:pt x="1984813" y="1747821"/>
                  </a:lnTo>
                  <a:lnTo>
                    <a:pt x="1984800" y="1747948"/>
                  </a:lnTo>
                  <a:close/>
                </a:path>
                <a:path w="2360295" h="1867535">
                  <a:moveTo>
                    <a:pt x="1971310" y="1750361"/>
                  </a:moveTo>
                  <a:lnTo>
                    <a:pt x="1972021" y="1748456"/>
                  </a:lnTo>
                  <a:lnTo>
                    <a:pt x="1972139" y="1748075"/>
                  </a:lnTo>
                  <a:lnTo>
                    <a:pt x="1972258" y="1747821"/>
                  </a:lnTo>
                  <a:lnTo>
                    <a:pt x="1967103" y="1747821"/>
                  </a:lnTo>
                  <a:lnTo>
                    <a:pt x="1967915" y="1748964"/>
                  </a:lnTo>
                  <a:lnTo>
                    <a:pt x="1970837" y="1748964"/>
                  </a:lnTo>
                  <a:lnTo>
                    <a:pt x="1971090" y="1749168"/>
                  </a:lnTo>
                  <a:lnTo>
                    <a:pt x="1971205" y="1749472"/>
                  </a:lnTo>
                  <a:lnTo>
                    <a:pt x="1971310" y="1750361"/>
                  </a:lnTo>
                  <a:close/>
                </a:path>
                <a:path w="2360295" h="1867535">
                  <a:moveTo>
                    <a:pt x="1877937" y="1748456"/>
                  </a:moveTo>
                  <a:lnTo>
                    <a:pt x="1878608" y="1748456"/>
                  </a:lnTo>
                  <a:lnTo>
                    <a:pt x="1878371" y="1747821"/>
                  </a:lnTo>
                  <a:lnTo>
                    <a:pt x="1878055" y="1748202"/>
                  </a:lnTo>
                  <a:lnTo>
                    <a:pt x="1877937" y="1748456"/>
                  </a:lnTo>
                  <a:close/>
                </a:path>
                <a:path w="2360295" h="1867535">
                  <a:moveTo>
                    <a:pt x="1778483" y="1750996"/>
                  </a:moveTo>
                  <a:lnTo>
                    <a:pt x="1779904" y="1750742"/>
                  </a:lnTo>
                  <a:lnTo>
                    <a:pt x="1779588" y="1749980"/>
                  </a:lnTo>
                  <a:lnTo>
                    <a:pt x="1779465" y="1749449"/>
                  </a:lnTo>
                  <a:lnTo>
                    <a:pt x="1780378" y="1748837"/>
                  </a:lnTo>
                  <a:lnTo>
                    <a:pt x="1781404" y="1748456"/>
                  </a:lnTo>
                  <a:lnTo>
                    <a:pt x="1782352" y="1747821"/>
                  </a:lnTo>
                  <a:lnTo>
                    <a:pt x="1779233" y="1747821"/>
                  </a:lnTo>
                  <a:lnTo>
                    <a:pt x="1779114" y="1748172"/>
                  </a:lnTo>
                  <a:lnTo>
                    <a:pt x="1778731" y="1748710"/>
                  </a:lnTo>
                  <a:lnTo>
                    <a:pt x="1778851" y="1749091"/>
                  </a:lnTo>
                  <a:lnTo>
                    <a:pt x="1779167" y="1749472"/>
                  </a:lnTo>
                  <a:lnTo>
                    <a:pt x="1779057" y="1749980"/>
                  </a:lnTo>
                  <a:lnTo>
                    <a:pt x="1778483" y="1750996"/>
                  </a:lnTo>
                  <a:close/>
                </a:path>
                <a:path w="2360295" h="1867535">
                  <a:moveTo>
                    <a:pt x="1768599" y="1747948"/>
                  </a:moveTo>
                  <a:lnTo>
                    <a:pt x="1769086" y="1747948"/>
                  </a:lnTo>
                  <a:lnTo>
                    <a:pt x="1768613" y="1747821"/>
                  </a:lnTo>
                  <a:lnTo>
                    <a:pt x="1768599" y="1747948"/>
                  </a:lnTo>
                  <a:close/>
                </a:path>
                <a:path w="2360295" h="1867535">
                  <a:moveTo>
                    <a:pt x="1755110" y="1750361"/>
                  </a:moveTo>
                  <a:lnTo>
                    <a:pt x="1755820" y="1748456"/>
                  </a:lnTo>
                  <a:lnTo>
                    <a:pt x="1755939" y="1748075"/>
                  </a:lnTo>
                  <a:lnTo>
                    <a:pt x="1756057" y="1747821"/>
                  </a:lnTo>
                  <a:lnTo>
                    <a:pt x="1750902" y="1747821"/>
                  </a:lnTo>
                  <a:lnTo>
                    <a:pt x="1751714" y="1748964"/>
                  </a:lnTo>
                  <a:lnTo>
                    <a:pt x="1754636" y="1748964"/>
                  </a:lnTo>
                  <a:lnTo>
                    <a:pt x="1754889" y="1749168"/>
                  </a:lnTo>
                  <a:lnTo>
                    <a:pt x="1755004" y="1749472"/>
                  </a:lnTo>
                  <a:lnTo>
                    <a:pt x="1755110" y="1750361"/>
                  </a:lnTo>
                  <a:close/>
                </a:path>
                <a:path w="2360295" h="1867535">
                  <a:moveTo>
                    <a:pt x="1661736" y="1748456"/>
                  </a:moveTo>
                  <a:lnTo>
                    <a:pt x="1662328" y="1748456"/>
                  </a:lnTo>
                  <a:lnTo>
                    <a:pt x="1662170" y="1747821"/>
                  </a:lnTo>
                  <a:lnTo>
                    <a:pt x="1661854" y="1748202"/>
                  </a:lnTo>
                  <a:lnTo>
                    <a:pt x="1661736" y="1748456"/>
                  </a:lnTo>
                  <a:close/>
                </a:path>
                <a:path w="2360295" h="1867535">
                  <a:moveTo>
                    <a:pt x="1594341" y="1749980"/>
                  </a:moveTo>
                  <a:lnTo>
                    <a:pt x="1595382" y="1749091"/>
                  </a:lnTo>
                  <a:lnTo>
                    <a:pt x="1597105" y="1747821"/>
                  </a:lnTo>
                  <a:lnTo>
                    <a:pt x="1578154" y="1747821"/>
                  </a:lnTo>
                  <a:lnTo>
                    <a:pt x="1578041" y="1748583"/>
                  </a:lnTo>
                  <a:lnTo>
                    <a:pt x="1577959" y="1748964"/>
                  </a:lnTo>
                  <a:lnTo>
                    <a:pt x="1592604" y="1748964"/>
                  </a:lnTo>
                  <a:lnTo>
                    <a:pt x="1594341" y="1749980"/>
                  </a:lnTo>
                  <a:close/>
                </a:path>
                <a:path w="2360295" h="1867535">
                  <a:moveTo>
                    <a:pt x="1562282" y="1750869"/>
                  </a:moveTo>
                  <a:lnTo>
                    <a:pt x="1563704" y="1750615"/>
                  </a:lnTo>
                  <a:lnTo>
                    <a:pt x="1563388" y="1749853"/>
                  </a:lnTo>
                  <a:lnTo>
                    <a:pt x="1563264" y="1749449"/>
                  </a:lnTo>
                  <a:lnTo>
                    <a:pt x="1564177" y="1748837"/>
                  </a:lnTo>
                  <a:lnTo>
                    <a:pt x="1566152" y="1747821"/>
                  </a:lnTo>
                  <a:lnTo>
                    <a:pt x="1563072" y="1747821"/>
                  </a:lnTo>
                  <a:lnTo>
                    <a:pt x="1562531" y="1748583"/>
                  </a:lnTo>
                  <a:lnTo>
                    <a:pt x="1562651" y="1748964"/>
                  </a:lnTo>
                  <a:lnTo>
                    <a:pt x="1562988" y="1749371"/>
                  </a:lnTo>
                  <a:lnTo>
                    <a:pt x="1562928" y="1749726"/>
                  </a:lnTo>
                  <a:lnTo>
                    <a:pt x="1562282" y="1750869"/>
                  </a:lnTo>
                  <a:close/>
                </a:path>
                <a:path w="2360295" h="1867535">
                  <a:moveTo>
                    <a:pt x="1538909" y="1750234"/>
                  </a:moveTo>
                  <a:lnTo>
                    <a:pt x="1539620" y="1748329"/>
                  </a:lnTo>
                  <a:lnTo>
                    <a:pt x="1539857" y="1747821"/>
                  </a:lnTo>
                  <a:lnTo>
                    <a:pt x="1534792" y="1747821"/>
                  </a:lnTo>
                  <a:lnTo>
                    <a:pt x="1535514" y="1748837"/>
                  </a:lnTo>
                  <a:lnTo>
                    <a:pt x="1538435" y="1748837"/>
                  </a:lnTo>
                  <a:lnTo>
                    <a:pt x="1538751" y="1749091"/>
                  </a:lnTo>
                  <a:lnTo>
                    <a:pt x="1538870" y="1750107"/>
                  </a:lnTo>
                  <a:lnTo>
                    <a:pt x="1538909" y="1750234"/>
                  </a:lnTo>
                  <a:close/>
                </a:path>
                <a:path w="2360295" h="1867535">
                  <a:moveTo>
                    <a:pt x="1510719" y="1747948"/>
                  </a:moveTo>
                  <a:lnTo>
                    <a:pt x="1513088" y="1747948"/>
                  </a:lnTo>
                  <a:lnTo>
                    <a:pt x="1511904" y="1747821"/>
                  </a:lnTo>
                  <a:lnTo>
                    <a:pt x="1511430" y="1747821"/>
                  </a:lnTo>
                  <a:lnTo>
                    <a:pt x="1510719" y="1747948"/>
                  </a:lnTo>
                  <a:close/>
                </a:path>
                <a:path w="2360295" h="1867535">
                  <a:moveTo>
                    <a:pt x="2311878" y="1749599"/>
                  </a:moveTo>
                  <a:lnTo>
                    <a:pt x="2312087" y="1749142"/>
                  </a:lnTo>
                  <a:lnTo>
                    <a:pt x="2312741" y="1748172"/>
                  </a:lnTo>
                  <a:lnTo>
                    <a:pt x="2312853" y="1747904"/>
                  </a:lnTo>
                  <a:lnTo>
                    <a:pt x="2312675" y="1747844"/>
                  </a:lnTo>
                  <a:lnTo>
                    <a:pt x="2311088" y="1748456"/>
                  </a:lnTo>
                  <a:lnTo>
                    <a:pt x="2310417" y="1748456"/>
                  </a:lnTo>
                  <a:lnTo>
                    <a:pt x="2310062" y="1749218"/>
                  </a:lnTo>
                  <a:lnTo>
                    <a:pt x="2310772" y="1749218"/>
                  </a:lnTo>
                  <a:lnTo>
                    <a:pt x="2311878" y="1749599"/>
                  </a:lnTo>
                  <a:close/>
                </a:path>
                <a:path w="2360295" h="1867535">
                  <a:moveTo>
                    <a:pt x="2310417" y="1748456"/>
                  </a:moveTo>
                  <a:lnTo>
                    <a:pt x="2311088" y="1748456"/>
                  </a:lnTo>
                  <a:lnTo>
                    <a:pt x="2311022" y="1748278"/>
                  </a:lnTo>
                  <a:lnTo>
                    <a:pt x="2310913" y="1748075"/>
                  </a:lnTo>
                  <a:lnTo>
                    <a:pt x="2310783" y="1747904"/>
                  </a:lnTo>
                  <a:lnTo>
                    <a:pt x="2310535" y="1748202"/>
                  </a:lnTo>
                  <a:lnTo>
                    <a:pt x="2310417" y="1748456"/>
                  </a:lnTo>
                  <a:close/>
                </a:path>
                <a:path w="2360295" h="1867535">
                  <a:moveTo>
                    <a:pt x="2170354" y="1748837"/>
                  </a:moveTo>
                  <a:lnTo>
                    <a:pt x="2173377" y="1748837"/>
                  </a:lnTo>
                  <a:lnTo>
                    <a:pt x="2171877" y="1747948"/>
                  </a:lnTo>
                  <a:lnTo>
                    <a:pt x="2170693" y="1748583"/>
                  </a:lnTo>
                  <a:lnTo>
                    <a:pt x="2170354" y="1748837"/>
                  </a:lnTo>
                  <a:close/>
                </a:path>
                <a:path w="2360295" h="1867535">
                  <a:moveTo>
                    <a:pt x="2159242" y="1748075"/>
                  </a:moveTo>
                  <a:lnTo>
                    <a:pt x="2161611" y="1748075"/>
                  </a:lnTo>
                  <a:lnTo>
                    <a:pt x="2160427" y="1747948"/>
                  </a:lnTo>
                  <a:lnTo>
                    <a:pt x="2159953" y="1747948"/>
                  </a:lnTo>
                  <a:lnTo>
                    <a:pt x="2159242" y="1748075"/>
                  </a:lnTo>
                  <a:close/>
                </a:path>
                <a:path w="2360295" h="1867535">
                  <a:moveTo>
                    <a:pt x="2042772" y="1751377"/>
                  </a:moveTo>
                  <a:lnTo>
                    <a:pt x="2043245" y="1751250"/>
                  </a:lnTo>
                  <a:lnTo>
                    <a:pt x="2043956" y="1751123"/>
                  </a:lnTo>
                  <a:lnTo>
                    <a:pt x="2044713" y="1750842"/>
                  </a:lnTo>
                  <a:lnTo>
                    <a:pt x="2046048" y="1750051"/>
                  </a:lnTo>
                  <a:lnTo>
                    <a:pt x="2046122" y="1749853"/>
                  </a:lnTo>
                  <a:lnTo>
                    <a:pt x="2045535" y="1748202"/>
                  </a:lnTo>
                  <a:lnTo>
                    <a:pt x="2046878" y="1747948"/>
                  </a:lnTo>
                  <a:lnTo>
                    <a:pt x="2029506" y="1747948"/>
                  </a:lnTo>
                  <a:lnTo>
                    <a:pt x="2029427" y="1749472"/>
                  </a:lnTo>
                  <a:lnTo>
                    <a:pt x="2042456" y="1749472"/>
                  </a:lnTo>
                  <a:lnTo>
                    <a:pt x="2043245" y="1749726"/>
                  </a:lnTo>
                  <a:lnTo>
                    <a:pt x="2043087" y="1749980"/>
                  </a:lnTo>
                  <a:lnTo>
                    <a:pt x="2042614" y="1750234"/>
                  </a:lnTo>
                  <a:lnTo>
                    <a:pt x="2041982" y="1750742"/>
                  </a:lnTo>
                  <a:lnTo>
                    <a:pt x="2041745" y="1750996"/>
                  </a:lnTo>
                  <a:lnTo>
                    <a:pt x="2042219" y="1751123"/>
                  </a:lnTo>
                  <a:lnTo>
                    <a:pt x="2042772" y="1751377"/>
                  </a:lnTo>
                  <a:close/>
                </a:path>
                <a:path w="2360295" h="1867535">
                  <a:moveTo>
                    <a:pt x="2026742" y="1750107"/>
                  </a:moveTo>
                  <a:lnTo>
                    <a:pt x="2028300" y="1748837"/>
                  </a:lnTo>
                  <a:lnTo>
                    <a:pt x="2029506" y="1747948"/>
                  </a:lnTo>
                  <a:lnTo>
                    <a:pt x="2010555" y="1747948"/>
                  </a:lnTo>
                  <a:lnTo>
                    <a:pt x="2010329" y="1749091"/>
                  </a:lnTo>
                  <a:lnTo>
                    <a:pt x="2025005" y="1749091"/>
                  </a:lnTo>
                  <a:lnTo>
                    <a:pt x="2026742" y="1750107"/>
                  </a:lnTo>
                  <a:close/>
                </a:path>
                <a:path w="2360295" h="1867535">
                  <a:moveTo>
                    <a:pt x="1943042" y="1748075"/>
                  </a:moveTo>
                  <a:lnTo>
                    <a:pt x="1945411" y="1748075"/>
                  </a:lnTo>
                  <a:lnTo>
                    <a:pt x="1944226" y="1747948"/>
                  </a:lnTo>
                  <a:lnTo>
                    <a:pt x="1943752" y="1747948"/>
                  </a:lnTo>
                  <a:lnTo>
                    <a:pt x="1943042" y="1748075"/>
                  </a:lnTo>
                  <a:close/>
                </a:path>
                <a:path w="2360295" h="1867535">
                  <a:moveTo>
                    <a:pt x="1826571" y="1751377"/>
                  </a:moveTo>
                  <a:lnTo>
                    <a:pt x="1827045" y="1751250"/>
                  </a:lnTo>
                  <a:lnTo>
                    <a:pt x="1827755" y="1751123"/>
                  </a:lnTo>
                  <a:lnTo>
                    <a:pt x="1828512" y="1750842"/>
                  </a:lnTo>
                  <a:lnTo>
                    <a:pt x="1829847" y="1750051"/>
                  </a:lnTo>
                  <a:lnTo>
                    <a:pt x="1829921" y="1749853"/>
                  </a:lnTo>
                  <a:lnTo>
                    <a:pt x="1829334" y="1748202"/>
                  </a:lnTo>
                  <a:lnTo>
                    <a:pt x="1830677" y="1747948"/>
                  </a:lnTo>
                  <a:lnTo>
                    <a:pt x="1813305" y="1747948"/>
                  </a:lnTo>
                  <a:lnTo>
                    <a:pt x="1813226" y="1749472"/>
                  </a:lnTo>
                  <a:lnTo>
                    <a:pt x="1826255" y="1749472"/>
                  </a:lnTo>
                  <a:lnTo>
                    <a:pt x="1827045" y="1749726"/>
                  </a:lnTo>
                  <a:lnTo>
                    <a:pt x="1826887" y="1749980"/>
                  </a:lnTo>
                  <a:lnTo>
                    <a:pt x="1826413" y="1750234"/>
                  </a:lnTo>
                  <a:lnTo>
                    <a:pt x="1825781" y="1750742"/>
                  </a:lnTo>
                  <a:lnTo>
                    <a:pt x="1825544" y="1750996"/>
                  </a:lnTo>
                  <a:lnTo>
                    <a:pt x="1826018" y="1751123"/>
                  </a:lnTo>
                  <a:lnTo>
                    <a:pt x="1826571" y="1751377"/>
                  </a:lnTo>
                  <a:close/>
                </a:path>
                <a:path w="2360295" h="1867535">
                  <a:moveTo>
                    <a:pt x="1810542" y="1750107"/>
                  </a:moveTo>
                  <a:lnTo>
                    <a:pt x="1812099" y="1748837"/>
                  </a:lnTo>
                  <a:lnTo>
                    <a:pt x="1813305" y="1747948"/>
                  </a:lnTo>
                  <a:lnTo>
                    <a:pt x="1794354" y="1747948"/>
                  </a:lnTo>
                  <a:lnTo>
                    <a:pt x="1794129" y="1749091"/>
                  </a:lnTo>
                  <a:lnTo>
                    <a:pt x="1808804" y="1749091"/>
                  </a:lnTo>
                  <a:lnTo>
                    <a:pt x="1810542" y="1750107"/>
                  </a:lnTo>
                  <a:close/>
                </a:path>
                <a:path w="2360295" h="1867535">
                  <a:moveTo>
                    <a:pt x="1726762" y="1748075"/>
                  </a:moveTo>
                  <a:lnTo>
                    <a:pt x="1729131" y="1748075"/>
                  </a:lnTo>
                  <a:lnTo>
                    <a:pt x="1727947" y="1747948"/>
                  </a:lnTo>
                  <a:lnTo>
                    <a:pt x="1727473" y="1747948"/>
                  </a:lnTo>
                  <a:lnTo>
                    <a:pt x="1726762" y="1748075"/>
                  </a:lnTo>
                  <a:close/>
                </a:path>
                <a:path w="2360295" h="1867535">
                  <a:moveTo>
                    <a:pt x="1610370" y="1751250"/>
                  </a:moveTo>
                  <a:lnTo>
                    <a:pt x="1610844" y="1751123"/>
                  </a:lnTo>
                  <a:lnTo>
                    <a:pt x="1611555" y="1751123"/>
                  </a:lnTo>
                  <a:lnTo>
                    <a:pt x="1612306" y="1750842"/>
                  </a:lnTo>
                  <a:lnTo>
                    <a:pt x="1613766" y="1749853"/>
                  </a:lnTo>
                  <a:lnTo>
                    <a:pt x="1613134" y="1748202"/>
                  </a:lnTo>
                  <a:lnTo>
                    <a:pt x="1614476" y="1747948"/>
                  </a:lnTo>
                  <a:lnTo>
                    <a:pt x="1597098" y="1747948"/>
                  </a:lnTo>
                  <a:lnTo>
                    <a:pt x="1597026" y="1749345"/>
                  </a:lnTo>
                  <a:lnTo>
                    <a:pt x="1610054" y="1749345"/>
                  </a:lnTo>
                  <a:lnTo>
                    <a:pt x="1610802" y="1749586"/>
                  </a:lnTo>
                  <a:lnTo>
                    <a:pt x="1610686" y="1749853"/>
                  </a:lnTo>
                  <a:lnTo>
                    <a:pt x="1609581" y="1750742"/>
                  </a:lnTo>
                  <a:lnTo>
                    <a:pt x="1609344" y="1750869"/>
                  </a:lnTo>
                  <a:lnTo>
                    <a:pt x="1609818" y="1750996"/>
                  </a:lnTo>
                  <a:lnTo>
                    <a:pt x="1610370" y="1751250"/>
                  </a:lnTo>
                  <a:close/>
                </a:path>
                <a:path w="2360295" h="1867535">
                  <a:moveTo>
                    <a:pt x="1499428" y="1748202"/>
                  </a:moveTo>
                  <a:lnTo>
                    <a:pt x="1499768" y="1748172"/>
                  </a:lnTo>
                  <a:lnTo>
                    <a:pt x="1499601" y="1747974"/>
                  </a:lnTo>
                  <a:lnTo>
                    <a:pt x="1499428" y="1748202"/>
                  </a:lnTo>
                  <a:close/>
                </a:path>
                <a:path w="2360295" h="1867535">
                  <a:moveTo>
                    <a:pt x="1632678" y="1750615"/>
                  </a:moveTo>
                  <a:lnTo>
                    <a:pt x="1633507" y="1750615"/>
                  </a:lnTo>
                  <a:lnTo>
                    <a:pt x="1633388" y="1750107"/>
                  </a:lnTo>
                  <a:lnTo>
                    <a:pt x="1633507" y="1749726"/>
                  </a:lnTo>
                  <a:lnTo>
                    <a:pt x="1633598" y="1749288"/>
                  </a:lnTo>
                  <a:lnTo>
                    <a:pt x="1633723" y="1748870"/>
                  </a:lnTo>
                  <a:lnTo>
                    <a:pt x="1634138" y="1748202"/>
                  </a:lnTo>
                  <a:lnTo>
                    <a:pt x="1635007" y="1748075"/>
                  </a:lnTo>
                  <a:lnTo>
                    <a:pt x="1621876" y="1748075"/>
                  </a:lnTo>
                  <a:lnTo>
                    <a:pt x="1622689" y="1748583"/>
                  </a:lnTo>
                  <a:lnTo>
                    <a:pt x="1620498" y="1749288"/>
                  </a:lnTo>
                  <a:lnTo>
                    <a:pt x="1620551" y="1749472"/>
                  </a:lnTo>
                  <a:lnTo>
                    <a:pt x="1632164" y="1749472"/>
                  </a:lnTo>
                  <a:lnTo>
                    <a:pt x="1632480" y="1750488"/>
                  </a:lnTo>
                  <a:lnTo>
                    <a:pt x="1632678" y="1750615"/>
                  </a:lnTo>
                  <a:close/>
                </a:path>
                <a:path w="2360295" h="1867535">
                  <a:moveTo>
                    <a:pt x="1501718" y="1750488"/>
                  </a:moveTo>
                  <a:lnTo>
                    <a:pt x="1502178" y="1749218"/>
                  </a:lnTo>
                  <a:lnTo>
                    <a:pt x="1502304" y="1748951"/>
                  </a:lnTo>
                  <a:lnTo>
                    <a:pt x="1502902" y="1748710"/>
                  </a:lnTo>
                  <a:lnTo>
                    <a:pt x="1502349" y="1748583"/>
                  </a:lnTo>
                  <a:lnTo>
                    <a:pt x="1501797" y="1748583"/>
                  </a:lnTo>
                  <a:lnTo>
                    <a:pt x="1500849" y="1748075"/>
                  </a:lnTo>
                  <a:lnTo>
                    <a:pt x="1499768" y="1748172"/>
                  </a:lnTo>
                  <a:lnTo>
                    <a:pt x="1499743" y="1748583"/>
                  </a:lnTo>
                  <a:lnTo>
                    <a:pt x="1499664" y="1748710"/>
                  </a:lnTo>
                  <a:lnTo>
                    <a:pt x="1498085" y="1748710"/>
                  </a:lnTo>
                  <a:lnTo>
                    <a:pt x="1498269" y="1748837"/>
                  </a:lnTo>
                  <a:lnTo>
                    <a:pt x="1501007" y="1748837"/>
                  </a:lnTo>
                  <a:lnTo>
                    <a:pt x="1501718" y="1750488"/>
                  </a:lnTo>
                  <a:close/>
                </a:path>
                <a:path w="2360295" h="1867535">
                  <a:moveTo>
                    <a:pt x="1480951" y="1748837"/>
                  </a:moveTo>
                  <a:lnTo>
                    <a:pt x="1481740" y="1748837"/>
                  </a:lnTo>
                  <a:lnTo>
                    <a:pt x="1483951" y="1748075"/>
                  </a:lnTo>
                  <a:lnTo>
                    <a:pt x="1480240" y="1748075"/>
                  </a:lnTo>
                  <a:lnTo>
                    <a:pt x="1480348" y="1748353"/>
                  </a:lnTo>
                  <a:lnTo>
                    <a:pt x="1480951" y="1748837"/>
                  </a:lnTo>
                  <a:close/>
                </a:path>
                <a:path w="2360295" h="1867535">
                  <a:moveTo>
                    <a:pt x="2147951" y="1748456"/>
                  </a:moveTo>
                  <a:lnTo>
                    <a:pt x="2148238" y="1748405"/>
                  </a:lnTo>
                  <a:lnTo>
                    <a:pt x="2148274" y="1748278"/>
                  </a:lnTo>
                  <a:lnTo>
                    <a:pt x="2148163" y="1748146"/>
                  </a:lnTo>
                  <a:lnTo>
                    <a:pt x="2147951" y="1748456"/>
                  </a:lnTo>
                  <a:close/>
                </a:path>
                <a:path w="2360295" h="1867535">
                  <a:moveTo>
                    <a:pt x="1931750" y="1748456"/>
                  </a:moveTo>
                  <a:lnTo>
                    <a:pt x="1932038" y="1748405"/>
                  </a:lnTo>
                  <a:lnTo>
                    <a:pt x="1932073" y="1748278"/>
                  </a:lnTo>
                  <a:lnTo>
                    <a:pt x="1931962" y="1748146"/>
                  </a:lnTo>
                  <a:lnTo>
                    <a:pt x="1931750" y="1748456"/>
                  </a:lnTo>
                  <a:close/>
                </a:path>
                <a:path w="2360295" h="1867535">
                  <a:moveTo>
                    <a:pt x="1715471" y="1748456"/>
                  </a:moveTo>
                  <a:lnTo>
                    <a:pt x="1715758" y="1748405"/>
                  </a:lnTo>
                  <a:lnTo>
                    <a:pt x="1715794" y="1748278"/>
                  </a:lnTo>
                  <a:lnTo>
                    <a:pt x="1715683" y="1748146"/>
                  </a:lnTo>
                  <a:lnTo>
                    <a:pt x="1715471" y="1748456"/>
                  </a:lnTo>
                  <a:close/>
                </a:path>
                <a:path w="2360295" h="1867535">
                  <a:moveTo>
                    <a:pt x="2319775" y="1750488"/>
                  </a:moveTo>
                  <a:lnTo>
                    <a:pt x="2319775" y="1748202"/>
                  </a:lnTo>
                  <a:lnTo>
                    <a:pt x="2313194" y="1748202"/>
                  </a:lnTo>
                  <a:lnTo>
                    <a:pt x="2313510" y="1748583"/>
                  </a:lnTo>
                  <a:lnTo>
                    <a:pt x="2313390" y="1749218"/>
                  </a:lnTo>
                  <a:lnTo>
                    <a:pt x="2316458" y="1749218"/>
                  </a:lnTo>
                  <a:lnTo>
                    <a:pt x="2317169" y="1749472"/>
                  </a:lnTo>
                  <a:lnTo>
                    <a:pt x="2317406" y="1749472"/>
                  </a:lnTo>
                  <a:lnTo>
                    <a:pt x="2317564" y="1749980"/>
                  </a:lnTo>
                  <a:lnTo>
                    <a:pt x="2318590" y="1750234"/>
                  </a:lnTo>
                  <a:lnTo>
                    <a:pt x="2319775" y="1750488"/>
                  </a:lnTo>
                  <a:close/>
                </a:path>
                <a:path w="2360295" h="1867535">
                  <a:moveTo>
                    <a:pt x="2201069" y="1748456"/>
                  </a:moveTo>
                  <a:lnTo>
                    <a:pt x="2201567" y="1748456"/>
                  </a:lnTo>
                  <a:lnTo>
                    <a:pt x="2201094" y="1748202"/>
                  </a:lnTo>
                  <a:lnTo>
                    <a:pt x="2201069" y="1748456"/>
                  </a:lnTo>
                  <a:close/>
                </a:path>
                <a:path w="2360295" h="1867535">
                  <a:moveTo>
                    <a:pt x="2150241" y="1750615"/>
                  </a:moveTo>
                  <a:lnTo>
                    <a:pt x="2150794" y="1749091"/>
                  </a:lnTo>
                  <a:lnTo>
                    <a:pt x="2151425" y="1748837"/>
                  </a:lnTo>
                  <a:lnTo>
                    <a:pt x="2150873" y="1748710"/>
                  </a:lnTo>
                  <a:lnTo>
                    <a:pt x="2150320" y="1748710"/>
                  </a:lnTo>
                  <a:lnTo>
                    <a:pt x="2149372" y="1748202"/>
                  </a:lnTo>
                  <a:lnTo>
                    <a:pt x="2148362" y="1748383"/>
                  </a:lnTo>
                  <a:lnTo>
                    <a:pt x="2148267" y="1748710"/>
                  </a:lnTo>
                  <a:lnTo>
                    <a:pt x="2148188" y="1748837"/>
                  </a:lnTo>
                  <a:lnTo>
                    <a:pt x="2146608" y="1748837"/>
                  </a:lnTo>
                  <a:lnTo>
                    <a:pt x="2146793" y="1748964"/>
                  </a:lnTo>
                  <a:lnTo>
                    <a:pt x="2149530" y="1748964"/>
                  </a:lnTo>
                  <a:lnTo>
                    <a:pt x="2150241" y="1750615"/>
                  </a:lnTo>
                  <a:close/>
                </a:path>
                <a:path w="2360295" h="1867535">
                  <a:moveTo>
                    <a:pt x="2129948" y="1749091"/>
                  </a:moveTo>
                  <a:lnTo>
                    <a:pt x="2132474" y="1748202"/>
                  </a:lnTo>
                  <a:lnTo>
                    <a:pt x="2128763" y="1748202"/>
                  </a:lnTo>
                  <a:lnTo>
                    <a:pt x="2128871" y="1748480"/>
                  </a:lnTo>
                  <a:lnTo>
                    <a:pt x="2129474" y="1748964"/>
                  </a:lnTo>
                  <a:lnTo>
                    <a:pt x="2129948" y="1749091"/>
                  </a:lnTo>
                  <a:close/>
                </a:path>
                <a:path w="2360295" h="1867535">
                  <a:moveTo>
                    <a:pt x="2065079" y="1750742"/>
                  </a:moveTo>
                  <a:lnTo>
                    <a:pt x="2065908" y="1750742"/>
                  </a:lnTo>
                  <a:lnTo>
                    <a:pt x="2065789" y="1750615"/>
                  </a:lnTo>
                  <a:lnTo>
                    <a:pt x="2065699" y="1750413"/>
                  </a:lnTo>
                  <a:lnTo>
                    <a:pt x="2065908" y="1749853"/>
                  </a:lnTo>
                  <a:lnTo>
                    <a:pt x="2066022" y="1749301"/>
                  </a:lnTo>
                  <a:lnTo>
                    <a:pt x="2066145" y="1748964"/>
                  </a:lnTo>
                  <a:lnTo>
                    <a:pt x="2066421" y="1748520"/>
                  </a:lnTo>
                  <a:lnTo>
                    <a:pt x="2066540" y="1748202"/>
                  </a:lnTo>
                  <a:lnTo>
                    <a:pt x="2054450" y="1748202"/>
                  </a:lnTo>
                  <a:lnTo>
                    <a:pt x="2055090" y="1748583"/>
                  </a:lnTo>
                  <a:lnTo>
                    <a:pt x="2052958" y="1749345"/>
                  </a:lnTo>
                  <a:lnTo>
                    <a:pt x="2052916" y="1749472"/>
                  </a:lnTo>
                  <a:lnTo>
                    <a:pt x="2064565" y="1749472"/>
                  </a:lnTo>
                  <a:lnTo>
                    <a:pt x="2064881" y="1750615"/>
                  </a:lnTo>
                  <a:lnTo>
                    <a:pt x="2065079" y="1750742"/>
                  </a:lnTo>
                  <a:close/>
                </a:path>
                <a:path w="2360295" h="1867535">
                  <a:moveTo>
                    <a:pt x="1983708" y="1749345"/>
                  </a:moveTo>
                  <a:lnTo>
                    <a:pt x="1984655" y="1749345"/>
                  </a:lnTo>
                  <a:lnTo>
                    <a:pt x="1984024" y="1748202"/>
                  </a:lnTo>
                  <a:lnTo>
                    <a:pt x="1983709" y="1748405"/>
                  </a:lnTo>
                  <a:lnTo>
                    <a:pt x="1983708" y="1749345"/>
                  </a:lnTo>
                  <a:close/>
                </a:path>
                <a:path w="2360295" h="1867535">
                  <a:moveTo>
                    <a:pt x="1934040" y="1750615"/>
                  </a:moveTo>
                  <a:lnTo>
                    <a:pt x="1934593" y="1749091"/>
                  </a:lnTo>
                  <a:lnTo>
                    <a:pt x="1935225" y="1748837"/>
                  </a:lnTo>
                  <a:lnTo>
                    <a:pt x="1934672" y="1748710"/>
                  </a:lnTo>
                  <a:lnTo>
                    <a:pt x="1934119" y="1748710"/>
                  </a:lnTo>
                  <a:lnTo>
                    <a:pt x="1933172" y="1748202"/>
                  </a:lnTo>
                  <a:lnTo>
                    <a:pt x="1932162" y="1748383"/>
                  </a:lnTo>
                  <a:lnTo>
                    <a:pt x="1932066" y="1748710"/>
                  </a:lnTo>
                  <a:lnTo>
                    <a:pt x="1931987" y="1748837"/>
                  </a:lnTo>
                  <a:lnTo>
                    <a:pt x="1930408" y="1748837"/>
                  </a:lnTo>
                  <a:lnTo>
                    <a:pt x="1930592" y="1748964"/>
                  </a:lnTo>
                  <a:lnTo>
                    <a:pt x="1933330" y="1748964"/>
                  </a:lnTo>
                  <a:lnTo>
                    <a:pt x="1934040" y="1750615"/>
                  </a:lnTo>
                  <a:close/>
                </a:path>
                <a:path w="2360295" h="1867535">
                  <a:moveTo>
                    <a:pt x="1913747" y="1749091"/>
                  </a:moveTo>
                  <a:lnTo>
                    <a:pt x="1916274" y="1748202"/>
                  </a:lnTo>
                  <a:lnTo>
                    <a:pt x="1912563" y="1748202"/>
                  </a:lnTo>
                  <a:lnTo>
                    <a:pt x="1912670" y="1748480"/>
                  </a:lnTo>
                  <a:lnTo>
                    <a:pt x="1913273" y="1748964"/>
                  </a:lnTo>
                  <a:lnTo>
                    <a:pt x="1913747" y="1749091"/>
                  </a:lnTo>
                  <a:close/>
                </a:path>
                <a:path w="2360295" h="1867535">
                  <a:moveTo>
                    <a:pt x="1848878" y="1750742"/>
                  </a:moveTo>
                  <a:lnTo>
                    <a:pt x="1849707" y="1750742"/>
                  </a:lnTo>
                  <a:lnTo>
                    <a:pt x="1849589" y="1750615"/>
                  </a:lnTo>
                  <a:lnTo>
                    <a:pt x="1849498" y="1750413"/>
                  </a:lnTo>
                  <a:lnTo>
                    <a:pt x="1849707" y="1749853"/>
                  </a:lnTo>
                  <a:lnTo>
                    <a:pt x="1849822" y="1749301"/>
                  </a:lnTo>
                  <a:lnTo>
                    <a:pt x="1849944" y="1748964"/>
                  </a:lnTo>
                  <a:lnTo>
                    <a:pt x="1850220" y="1748520"/>
                  </a:lnTo>
                  <a:lnTo>
                    <a:pt x="1850339" y="1748202"/>
                  </a:lnTo>
                  <a:lnTo>
                    <a:pt x="1838249" y="1748202"/>
                  </a:lnTo>
                  <a:lnTo>
                    <a:pt x="1838889" y="1748583"/>
                  </a:lnTo>
                  <a:lnTo>
                    <a:pt x="1836757" y="1749345"/>
                  </a:lnTo>
                  <a:lnTo>
                    <a:pt x="1836715" y="1749472"/>
                  </a:lnTo>
                  <a:lnTo>
                    <a:pt x="1848365" y="1749472"/>
                  </a:lnTo>
                  <a:lnTo>
                    <a:pt x="1848681" y="1750615"/>
                  </a:lnTo>
                  <a:lnTo>
                    <a:pt x="1848878" y="1750742"/>
                  </a:lnTo>
                  <a:close/>
                </a:path>
                <a:path w="2360295" h="1867535">
                  <a:moveTo>
                    <a:pt x="1767507" y="1749345"/>
                  </a:moveTo>
                  <a:lnTo>
                    <a:pt x="1768455" y="1749345"/>
                  </a:lnTo>
                  <a:lnTo>
                    <a:pt x="1767823" y="1748202"/>
                  </a:lnTo>
                  <a:lnTo>
                    <a:pt x="1767508" y="1748405"/>
                  </a:lnTo>
                  <a:lnTo>
                    <a:pt x="1767507" y="1749345"/>
                  </a:lnTo>
                  <a:close/>
                </a:path>
                <a:path w="2360295" h="1867535">
                  <a:moveTo>
                    <a:pt x="1717761" y="1750615"/>
                  </a:moveTo>
                  <a:lnTo>
                    <a:pt x="1718313" y="1749091"/>
                  </a:lnTo>
                  <a:lnTo>
                    <a:pt x="1718945" y="1748837"/>
                  </a:lnTo>
                  <a:lnTo>
                    <a:pt x="1718392" y="1748710"/>
                  </a:lnTo>
                  <a:lnTo>
                    <a:pt x="1717840" y="1748710"/>
                  </a:lnTo>
                  <a:lnTo>
                    <a:pt x="1716892" y="1748202"/>
                  </a:lnTo>
                  <a:lnTo>
                    <a:pt x="1715882" y="1748383"/>
                  </a:lnTo>
                  <a:lnTo>
                    <a:pt x="1715786" y="1748710"/>
                  </a:lnTo>
                  <a:lnTo>
                    <a:pt x="1715707" y="1748837"/>
                  </a:lnTo>
                  <a:lnTo>
                    <a:pt x="1714128" y="1748837"/>
                  </a:lnTo>
                  <a:lnTo>
                    <a:pt x="1714312" y="1748964"/>
                  </a:lnTo>
                  <a:lnTo>
                    <a:pt x="1717050" y="1748964"/>
                  </a:lnTo>
                  <a:lnTo>
                    <a:pt x="1717761" y="1750615"/>
                  </a:lnTo>
                  <a:close/>
                </a:path>
                <a:path w="2360295" h="1867535">
                  <a:moveTo>
                    <a:pt x="1697468" y="1749091"/>
                  </a:moveTo>
                  <a:lnTo>
                    <a:pt x="1699994" y="1748202"/>
                  </a:lnTo>
                  <a:lnTo>
                    <a:pt x="1696283" y="1748202"/>
                  </a:lnTo>
                  <a:lnTo>
                    <a:pt x="1696391" y="1748480"/>
                  </a:lnTo>
                  <a:lnTo>
                    <a:pt x="1696994" y="1748964"/>
                  </a:lnTo>
                  <a:lnTo>
                    <a:pt x="1697468" y="1749091"/>
                  </a:lnTo>
                  <a:close/>
                </a:path>
                <a:path w="2360295" h="1867535">
                  <a:moveTo>
                    <a:pt x="1551307" y="1749218"/>
                  </a:moveTo>
                  <a:lnTo>
                    <a:pt x="1552254" y="1749218"/>
                  </a:lnTo>
                  <a:lnTo>
                    <a:pt x="1551623" y="1748202"/>
                  </a:lnTo>
                  <a:lnTo>
                    <a:pt x="1551228" y="1748329"/>
                  </a:lnTo>
                  <a:lnTo>
                    <a:pt x="1551307" y="1749218"/>
                  </a:lnTo>
                  <a:close/>
                </a:path>
                <a:path w="2360295" h="1867535">
                  <a:moveTo>
                    <a:pt x="1495479" y="1749218"/>
                  </a:moveTo>
                  <a:lnTo>
                    <a:pt x="1495532" y="1748964"/>
                  </a:lnTo>
                  <a:lnTo>
                    <a:pt x="1495637" y="1748202"/>
                  </a:lnTo>
                  <a:lnTo>
                    <a:pt x="1494769" y="1748202"/>
                  </a:lnTo>
                  <a:lnTo>
                    <a:pt x="1494137" y="1748583"/>
                  </a:lnTo>
                  <a:lnTo>
                    <a:pt x="1495006" y="1749091"/>
                  </a:lnTo>
                  <a:lnTo>
                    <a:pt x="1495479" y="1749218"/>
                  </a:lnTo>
                  <a:close/>
                </a:path>
                <a:path w="2360295" h="1867535">
                  <a:moveTo>
                    <a:pt x="2210964" y="1751504"/>
                  </a:moveTo>
                  <a:lnTo>
                    <a:pt x="2212385" y="1751123"/>
                  </a:lnTo>
                  <a:lnTo>
                    <a:pt x="2212030" y="1750361"/>
                  </a:lnTo>
                  <a:lnTo>
                    <a:pt x="2211911" y="1749980"/>
                  </a:lnTo>
                  <a:lnTo>
                    <a:pt x="2212859" y="1749345"/>
                  </a:lnTo>
                  <a:lnTo>
                    <a:pt x="2214833" y="1748329"/>
                  </a:lnTo>
                  <a:lnTo>
                    <a:pt x="2211714" y="1748329"/>
                  </a:lnTo>
                  <a:lnTo>
                    <a:pt x="2211648" y="1748583"/>
                  </a:lnTo>
                  <a:lnTo>
                    <a:pt x="2211227" y="1749091"/>
                  </a:lnTo>
                  <a:lnTo>
                    <a:pt x="2211352" y="1749543"/>
                  </a:lnTo>
                  <a:lnTo>
                    <a:pt x="2211663" y="1749980"/>
                  </a:lnTo>
                  <a:lnTo>
                    <a:pt x="2211538" y="1750488"/>
                  </a:lnTo>
                  <a:lnTo>
                    <a:pt x="2210964" y="1751504"/>
                  </a:lnTo>
                  <a:close/>
                </a:path>
                <a:path w="2360295" h="1867535">
                  <a:moveTo>
                    <a:pt x="2187591" y="1750869"/>
                  </a:moveTo>
                  <a:lnTo>
                    <a:pt x="2187827" y="1750234"/>
                  </a:lnTo>
                  <a:lnTo>
                    <a:pt x="2188064" y="1749472"/>
                  </a:lnTo>
                  <a:lnTo>
                    <a:pt x="2188301" y="1748837"/>
                  </a:lnTo>
                  <a:lnTo>
                    <a:pt x="2188538" y="1748329"/>
                  </a:lnTo>
                  <a:lnTo>
                    <a:pt x="2183437" y="1748329"/>
                  </a:lnTo>
                  <a:lnTo>
                    <a:pt x="2184168" y="1749432"/>
                  </a:lnTo>
                  <a:lnTo>
                    <a:pt x="2185300" y="1749472"/>
                  </a:lnTo>
                  <a:lnTo>
                    <a:pt x="2187275" y="1749472"/>
                  </a:lnTo>
                  <a:lnTo>
                    <a:pt x="2187485" y="1749980"/>
                  </a:lnTo>
                  <a:lnTo>
                    <a:pt x="2187591" y="1750869"/>
                  </a:lnTo>
                  <a:close/>
                </a:path>
                <a:path w="2360295" h="1867535">
                  <a:moveTo>
                    <a:pt x="2167691" y="1750488"/>
                  </a:moveTo>
                  <a:lnTo>
                    <a:pt x="2167928" y="1748329"/>
                  </a:lnTo>
                  <a:lnTo>
                    <a:pt x="2166349" y="1749853"/>
                  </a:lnTo>
                  <a:lnTo>
                    <a:pt x="2166744" y="1750107"/>
                  </a:lnTo>
                  <a:lnTo>
                    <a:pt x="2167218" y="1750234"/>
                  </a:lnTo>
                  <a:lnTo>
                    <a:pt x="2167691" y="1750488"/>
                  </a:lnTo>
                  <a:close/>
                </a:path>
                <a:path w="2360295" h="1867535">
                  <a:moveTo>
                    <a:pt x="1951491" y="1750488"/>
                  </a:moveTo>
                  <a:lnTo>
                    <a:pt x="1951728" y="1748329"/>
                  </a:lnTo>
                  <a:lnTo>
                    <a:pt x="1950148" y="1749853"/>
                  </a:lnTo>
                  <a:lnTo>
                    <a:pt x="1950543" y="1750107"/>
                  </a:lnTo>
                  <a:lnTo>
                    <a:pt x="1951017" y="1750234"/>
                  </a:lnTo>
                  <a:lnTo>
                    <a:pt x="1951491" y="1750488"/>
                  </a:lnTo>
                  <a:close/>
                </a:path>
                <a:path w="2360295" h="1867535">
                  <a:moveTo>
                    <a:pt x="1735211" y="1750488"/>
                  </a:moveTo>
                  <a:lnTo>
                    <a:pt x="1735448" y="1748329"/>
                  </a:lnTo>
                  <a:lnTo>
                    <a:pt x="1733869" y="1749853"/>
                  </a:lnTo>
                  <a:lnTo>
                    <a:pt x="1734263" y="1750107"/>
                  </a:lnTo>
                  <a:lnTo>
                    <a:pt x="1734737" y="1750234"/>
                  </a:lnTo>
                  <a:lnTo>
                    <a:pt x="1735211" y="1750488"/>
                  </a:lnTo>
                  <a:close/>
                </a:path>
                <a:path w="2360295" h="1867535">
                  <a:moveTo>
                    <a:pt x="1519010" y="1750488"/>
                  </a:moveTo>
                  <a:lnTo>
                    <a:pt x="1519247" y="1748329"/>
                  </a:lnTo>
                  <a:lnTo>
                    <a:pt x="1517668" y="1749853"/>
                  </a:lnTo>
                  <a:lnTo>
                    <a:pt x="1518063" y="1750107"/>
                  </a:lnTo>
                  <a:lnTo>
                    <a:pt x="1518537" y="1750234"/>
                  </a:lnTo>
                  <a:lnTo>
                    <a:pt x="1519010" y="1750488"/>
                  </a:lnTo>
                  <a:close/>
                </a:path>
                <a:path w="2360295" h="1867535">
                  <a:moveTo>
                    <a:pt x="1488294" y="1750107"/>
                  </a:moveTo>
                  <a:lnTo>
                    <a:pt x="1488610" y="1749980"/>
                  </a:lnTo>
                  <a:lnTo>
                    <a:pt x="1488926" y="1749980"/>
                  </a:lnTo>
                  <a:lnTo>
                    <a:pt x="1489005" y="1749472"/>
                  </a:lnTo>
                  <a:lnTo>
                    <a:pt x="1488531" y="1749472"/>
                  </a:lnTo>
                  <a:lnTo>
                    <a:pt x="1487820" y="1749218"/>
                  </a:lnTo>
                  <a:lnTo>
                    <a:pt x="1487268" y="1749091"/>
                  </a:lnTo>
                  <a:lnTo>
                    <a:pt x="1486794" y="1748837"/>
                  </a:lnTo>
                  <a:lnTo>
                    <a:pt x="1487741" y="1748329"/>
                  </a:lnTo>
                  <a:lnTo>
                    <a:pt x="1484390" y="1748329"/>
                  </a:lnTo>
                  <a:lnTo>
                    <a:pt x="1485925" y="1749218"/>
                  </a:lnTo>
                  <a:lnTo>
                    <a:pt x="1487978" y="1749853"/>
                  </a:lnTo>
                  <a:lnTo>
                    <a:pt x="1488294" y="1750107"/>
                  </a:lnTo>
                  <a:close/>
                </a:path>
                <a:path w="2360295" h="1867535">
                  <a:moveTo>
                    <a:pt x="1521419" y="1748456"/>
                  </a:moveTo>
                  <a:lnTo>
                    <a:pt x="1521616" y="1748456"/>
                  </a:lnTo>
                  <a:lnTo>
                    <a:pt x="1521419" y="1748456"/>
                  </a:lnTo>
                  <a:close/>
                </a:path>
                <a:path w="2360295" h="1867535">
                  <a:moveTo>
                    <a:pt x="1668882" y="1749091"/>
                  </a:moveTo>
                  <a:lnTo>
                    <a:pt x="1668882" y="1748456"/>
                  </a:lnTo>
                  <a:lnTo>
                    <a:pt x="1668724" y="1748583"/>
                  </a:lnTo>
                  <a:lnTo>
                    <a:pt x="1667777" y="1748583"/>
                  </a:lnTo>
                  <a:lnTo>
                    <a:pt x="1668487" y="1748837"/>
                  </a:lnTo>
                  <a:lnTo>
                    <a:pt x="1668645" y="1748964"/>
                  </a:lnTo>
                  <a:lnTo>
                    <a:pt x="1668882" y="1749091"/>
                  </a:lnTo>
                  <a:close/>
                </a:path>
                <a:path w="2360295" h="1867535">
                  <a:moveTo>
                    <a:pt x="2259052" y="1751758"/>
                  </a:moveTo>
                  <a:lnTo>
                    <a:pt x="2259526" y="1751758"/>
                  </a:lnTo>
                  <a:lnTo>
                    <a:pt x="2260236" y="1751631"/>
                  </a:lnTo>
                  <a:lnTo>
                    <a:pt x="2260947" y="1751377"/>
                  </a:lnTo>
                  <a:lnTo>
                    <a:pt x="2262447" y="1750488"/>
                  </a:lnTo>
                  <a:lnTo>
                    <a:pt x="2261815" y="1748710"/>
                  </a:lnTo>
                  <a:lnTo>
                    <a:pt x="2263158" y="1748456"/>
                  </a:lnTo>
                  <a:lnTo>
                    <a:pt x="2245786" y="1748456"/>
                  </a:lnTo>
                  <a:lnTo>
                    <a:pt x="2245707" y="1749853"/>
                  </a:lnTo>
                  <a:lnTo>
                    <a:pt x="2258736" y="1749853"/>
                  </a:lnTo>
                  <a:lnTo>
                    <a:pt x="2259526" y="1750234"/>
                  </a:lnTo>
                  <a:lnTo>
                    <a:pt x="2259368" y="1750488"/>
                  </a:lnTo>
                  <a:lnTo>
                    <a:pt x="2258894" y="1750742"/>
                  </a:lnTo>
                  <a:lnTo>
                    <a:pt x="2258262" y="1751250"/>
                  </a:lnTo>
                  <a:lnTo>
                    <a:pt x="2258025" y="1751504"/>
                  </a:lnTo>
                  <a:lnTo>
                    <a:pt x="2258499" y="1751504"/>
                  </a:lnTo>
                  <a:lnTo>
                    <a:pt x="2259052" y="1751758"/>
                  </a:lnTo>
                  <a:close/>
                </a:path>
                <a:path w="2360295" h="1867535">
                  <a:moveTo>
                    <a:pt x="2243022" y="1750488"/>
                  </a:moveTo>
                  <a:lnTo>
                    <a:pt x="2245786" y="1748456"/>
                  </a:lnTo>
                  <a:lnTo>
                    <a:pt x="2226835" y="1748456"/>
                  </a:lnTo>
                  <a:lnTo>
                    <a:pt x="2226643" y="1749472"/>
                  </a:lnTo>
                  <a:lnTo>
                    <a:pt x="2241285" y="1749472"/>
                  </a:lnTo>
                  <a:lnTo>
                    <a:pt x="2243022" y="1750488"/>
                  </a:lnTo>
                  <a:close/>
                </a:path>
                <a:path w="2360295" h="1867535">
                  <a:moveTo>
                    <a:pt x="2144003" y="1749472"/>
                  </a:moveTo>
                  <a:lnTo>
                    <a:pt x="2144161" y="1748456"/>
                  </a:lnTo>
                  <a:lnTo>
                    <a:pt x="2143292" y="1748456"/>
                  </a:lnTo>
                  <a:lnTo>
                    <a:pt x="2142897" y="1748583"/>
                  </a:lnTo>
                  <a:lnTo>
                    <a:pt x="2142660" y="1748710"/>
                  </a:lnTo>
                  <a:lnTo>
                    <a:pt x="2143134" y="1748964"/>
                  </a:lnTo>
                  <a:lnTo>
                    <a:pt x="2144003" y="1749472"/>
                  </a:lnTo>
                  <a:close/>
                </a:path>
                <a:path w="2360295" h="1867535">
                  <a:moveTo>
                    <a:pt x="2136817" y="1750234"/>
                  </a:moveTo>
                  <a:lnTo>
                    <a:pt x="2137133" y="1750107"/>
                  </a:lnTo>
                  <a:lnTo>
                    <a:pt x="2137449" y="1750107"/>
                  </a:lnTo>
                  <a:lnTo>
                    <a:pt x="2137528" y="1749599"/>
                  </a:lnTo>
                  <a:lnTo>
                    <a:pt x="2136979" y="1749586"/>
                  </a:lnTo>
                  <a:lnTo>
                    <a:pt x="2136344" y="1749472"/>
                  </a:lnTo>
                  <a:lnTo>
                    <a:pt x="2135317" y="1748964"/>
                  </a:lnTo>
                  <a:lnTo>
                    <a:pt x="2136265" y="1748456"/>
                  </a:lnTo>
                  <a:lnTo>
                    <a:pt x="2132913" y="1748456"/>
                  </a:lnTo>
                  <a:lnTo>
                    <a:pt x="2134449" y="1749345"/>
                  </a:lnTo>
                  <a:lnTo>
                    <a:pt x="2136817" y="1750234"/>
                  </a:lnTo>
                  <a:close/>
                </a:path>
                <a:path w="2360295" h="1867535">
                  <a:moveTo>
                    <a:pt x="2110048" y="1750107"/>
                  </a:moveTo>
                  <a:lnTo>
                    <a:pt x="2112812" y="1748583"/>
                  </a:lnTo>
                  <a:lnTo>
                    <a:pt x="2125367" y="1748583"/>
                  </a:lnTo>
                  <a:lnTo>
                    <a:pt x="2125525" y="1748456"/>
                  </a:lnTo>
                  <a:lnTo>
                    <a:pt x="2107600" y="1748456"/>
                  </a:lnTo>
                  <a:lnTo>
                    <a:pt x="2110048" y="1750107"/>
                  </a:lnTo>
                  <a:close/>
                </a:path>
                <a:path w="2360295" h="1867535">
                  <a:moveTo>
                    <a:pt x="1927802" y="1749472"/>
                  </a:moveTo>
                  <a:lnTo>
                    <a:pt x="1927960" y="1748456"/>
                  </a:lnTo>
                  <a:lnTo>
                    <a:pt x="1927091" y="1748456"/>
                  </a:lnTo>
                  <a:lnTo>
                    <a:pt x="1926697" y="1748583"/>
                  </a:lnTo>
                  <a:lnTo>
                    <a:pt x="1926460" y="1748710"/>
                  </a:lnTo>
                  <a:lnTo>
                    <a:pt x="1926933" y="1748964"/>
                  </a:lnTo>
                  <a:lnTo>
                    <a:pt x="1927802" y="1749472"/>
                  </a:lnTo>
                  <a:close/>
                </a:path>
                <a:path w="2360295" h="1867535">
                  <a:moveTo>
                    <a:pt x="1920617" y="1750234"/>
                  </a:moveTo>
                  <a:lnTo>
                    <a:pt x="1920933" y="1750107"/>
                  </a:lnTo>
                  <a:lnTo>
                    <a:pt x="1921248" y="1750107"/>
                  </a:lnTo>
                  <a:lnTo>
                    <a:pt x="1921327" y="1749599"/>
                  </a:lnTo>
                  <a:lnTo>
                    <a:pt x="1920779" y="1749586"/>
                  </a:lnTo>
                  <a:lnTo>
                    <a:pt x="1920143" y="1749472"/>
                  </a:lnTo>
                  <a:lnTo>
                    <a:pt x="1919116" y="1748964"/>
                  </a:lnTo>
                  <a:lnTo>
                    <a:pt x="1920064" y="1748456"/>
                  </a:lnTo>
                  <a:lnTo>
                    <a:pt x="1916713" y="1748456"/>
                  </a:lnTo>
                  <a:lnTo>
                    <a:pt x="1918248" y="1749345"/>
                  </a:lnTo>
                  <a:lnTo>
                    <a:pt x="1920617" y="1750234"/>
                  </a:lnTo>
                  <a:close/>
                </a:path>
                <a:path w="2360295" h="1867535">
                  <a:moveTo>
                    <a:pt x="1893848" y="1750107"/>
                  </a:moveTo>
                  <a:lnTo>
                    <a:pt x="1896611" y="1748583"/>
                  </a:lnTo>
                  <a:lnTo>
                    <a:pt x="1909167" y="1748583"/>
                  </a:lnTo>
                  <a:lnTo>
                    <a:pt x="1909325" y="1748456"/>
                  </a:lnTo>
                  <a:lnTo>
                    <a:pt x="1891400" y="1748456"/>
                  </a:lnTo>
                  <a:lnTo>
                    <a:pt x="1893848" y="1750107"/>
                  </a:lnTo>
                  <a:close/>
                </a:path>
                <a:path w="2360295" h="1867535">
                  <a:moveTo>
                    <a:pt x="1711522" y="1749472"/>
                  </a:moveTo>
                  <a:lnTo>
                    <a:pt x="1711680" y="1748456"/>
                  </a:lnTo>
                  <a:lnTo>
                    <a:pt x="1710812" y="1748456"/>
                  </a:lnTo>
                  <a:lnTo>
                    <a:pt x="1710417" y="1748583"/>
                  </a:lnTo>
                  <a:lnTo>
                    <a:pt x="1710180" y="1748710"/>
                  </a:lnTo>
                  <a:lnTo>
                    <a:pt x="1710654" y="1748964"/>
                  </a:lnTo>
                  <a:lnTo>
                    <a:pt x="1711522" y="1749472"/>
                  </a:lnTo>
                  <a:close/>
                </a:path>
                <a:path w="2360295" h="1867535">
                  <a:moveTo>
                    <a:pt x="1704337" y="1750234"/>
                  </a:moveTo>
                  <a:lnTo>
                    <a:pt x="1704653" y="1750107"/>
                  </a:lnTo>
                  <a:lnTo>
                    <a:pt x="1704969" y="1750107"/>
                  </a:lnTo>
                  <a:lnTo>
                    <a:pt x="1705048" y="1749599"/>
                  </a:lnTo>
                  <a:lnTo>
                    <a:pt x="1704499" y="1749586"/>
                  </a:lnTo>
                  <a:lnTo>
                    <a:pt x="1703863" y="1749472"/>
                  </a:lnTo>
                  <a:lnTo>
                    <a:pt x="1702837" y="1748964"/>
                  </a:lnTo>
                  <a:lnTo>
                    <a:pt x="1703784" y="1748456"/>
                  </a:lnTo>
                  <a:lnTo>
                    <a:pt x="1700433" y="1748456"/>
                  </a:lnTo>
                  <a:lnTo>
                    <a:pt x="1701968" y="1749345"/>
                  </a:lnTo>
                  <a:lnTo>
                    <a:pt x="1704337" y="1750234"/>
                  </a:lnTo>
                  <a:close/>
                </a:path>
                <a:path w="2360295" h="1867535">
                  <a:moveTo>
                    <a:pt x="1677568" y="1750107"/>
                  </a:moveTo>
                  <a:lnTo>
                    <a:pt x="1680332" y="1748583"/>
                  </a:lnTo>
                  <a:lnTo>
                    <a:pt x="1692887" y="1748583"/>
                  </a:lnTo>
                  <a:lnTo>
                    <a:pt x="1693045" y="1748456"/>
                  </a:lnTo>
                  <a:lnTo>
                    <a:pt x="1675120" y="1748456"/>
                  </a:lnTo>
                  <a:lnTo>
                    <a:pt x="1677568" y="1750107"/>
                  </a:lnTo>
                  <a:close/>
                </a:path>
                <a:path w="2360295" h="1867535">
                  <a:moveTo>
                    <a:pt x="1507640" y="1749218"/>
                  </a:moveTo>
                  <a:lnTo>
                    <a:pt x="1507008" y="1748456"/>
                  </a:lnTo>
                  <a:lnTo>
                    <a:pt x="1506108" y="1748456"/>
                  </a:lnTo>
                  <a:lnTo>
                    <a:pt x="1506234" y="1748583"/>
                  </a:lnTo>
                  <a:lnTo>
                    <a:pt x="1506613" y="1748583"/>
                  </a:lnTo>
                  <a:lnTo>
                    <a:pt x="1507640" y="1749218"/>
                  </a:lnTo>
                  <a:close/>
                </a:path>
                <a:path w="2360295" h="1867535">
                  <a:moveTo>
                    <a:pt x="1498085" y="1748710"/>
                  </a:moveTo>
                  <a:lnTo>
                    <a:pt x="1499586" y="1748710"/>
                  </a:lnTo>
                  <a:lnTo>
                    <a:pt x="1498322" y="1748456"/>
                  </a:lnTo>
                  <a:lnTo>
                    <a:pt x="1498085" y="1748710"/>
                  </a:lnTo>
                  <a:close/>
                </a:path>
                <a:path w="2360295" h="1867535">
                  <a:moveTo>
                    <a:pt x="1475029" y="1749726"/>
                  </a:moveTo>
                  <a:lnTo>
                    <a:pt x="1476371" y="1748456"/>
                  </a:lnTo>
                  <a:lnTo>
                    <a:pt x="1458841" y="1748456"/>
                  </a:lnTo>
                  <a:lnTo>
                    <a:pt x="1459029" y="1748583"/>
                  </a:lnTo>
                  <a:lnTo>
                    <a:pt x="1464053" y="1748583"/>
                  </a:lnTo>
                  <a:lnTo>
                    <a:pt x="1464816" y="1748837"/>
                  </a:lnTo>
                  <a:lnTo>
                    <a:pt x="1473765" y="1748837"/>
                  </a:lnTo>
                  <a:lnTo>
                    <a:pt x="1475029" y="1749726"/>
                  </a:lnTo>
                  <a:close/>
                </a:path>
                <a:path w="2360295" h="1867535">
                  <a:moveTo>
                    <a:pt x="1737619" y="1748583"/>
                  </a:moveTo>
                  <a:lnTo>
                    <a:pt x="1737817" y="1748583"/>
                  </a:lnTo>
                  <a:lnTo>
                    <a:pt x="1737619" y="1748583"/>
                  </a:lnTo>
                  <a:close/>
                </a:path>
                <a:path w="2360295" h="1867535">
                  <a:moveTo>
                    <a:pt x="1953820" y="1748583"/>
                  </a:moveTo>
                  <a:lnTo>
                    <a:pt x="1954017" y="1748583"/>
                  </a:lnTo>
                  <a:lnTo>
                    <a:pt x="1953820" y="1748583"/>
                  </a:lnTo>
                  <a:close/>
                </a:path>
                <a:path w="2360295" h="1867535">
                  <a:moveTo>
                    <a:pt x="2101047" y="1749091"/>
                  </a:moveTo>
                  <a:lnTo>
                    <a:pt x="2101284" y="1749091"/>
                  </a:lnTo>
                  <a:lnTo>
                    <a:pt x="2101284" y="1748520"/>
                  </a:lnTo>
                  <a:lnTo>
                    <a:pt x="2097166" y="1748583"/>
                  </a:lnTo>
                  <a:lnTo>
                    <a:pt x="2097110" y="1748710"/>
                  </a:lnTo>
                  <a:lnTo>
                    <a:pt x="2100178" y="1748710"/>
                  </a:lnTo>
                  <a:lnTo>
                    <a:pt x="2100889" y="1748964"/>
                  </a:lnTo>
                  <a:lnTo>
                    <a:pt x="2101047" y="1749091"/>
                  </a:lnTo>
                  <a:close/>
                </a:path>
                <a:path w="2360295" h="1867535">
                  <a:moveTo>
                    <a:pt x="1884846" y="1749091"/>
                  </a:moveTo>
                  <a:lnTo>
                    <a:pt x="1885083" y="1749091"/>
                  </a:lnTo>
                  <a:lnTo>
                    <a:pt x="1885083" y="1748520"/>
                  </a:lnTo>
                  <a:lnTo>
                    <a:pt x="1880965" y="1748583"/>
                  </a:lnTo>
                  <a:lnTo>
                    <a:pt x="1880909" y="1748710"/>
                  </a:lnTo>
                  <a:lnTo>
                    <a:pt x="1883977" y="1748710"/>
                  </a:lnTo>
                  <a:lnTo>
                    <a:pt x="1884688" y="1748964"/>
                  </a:lnTo>
                  <a:lnTo>
                    <a:pt x="1884846" y="1749091"/>
                  </a:lnTo>
                  <a:close/>
                </a:path>
                <a:path w="2360295" h="1867535">
                  <a:moveTo>
                    <a:pt x="2281162" y="1751123"/>
                  </a:moveTo>
                  <a:lnTo>
                    <a:pt x="2282188" y="1751123"/>
                  </a:lnTo>
                  <a:lnTo>
                    <a:pt x="2282070" y="1750615"/>
                  </a:lnTo>
                  <a:lnTo>
                    <a:pt x="2282168" y="1750298"/>
                  </a:lnTo>
                  <a:lnTo>
                    <a:pt x="2282293" y="1749726"/>
                  </a:lnTo>
                  <a:lnTo>
                    <a:pt x="2282409" y="1749371"/>
                  </a:lnTo>
                  <a:lnTo>
                    <a:pt x="2282820" y="1748710"/>
                  </a:lnTo>
                  <a:lnTo>
                    <a:pt x="2283688" y="1748583"/>
                  </a:lnTo>
                  <a:lnTo>
                    <a:pt x="2270517" y="1748583"/>
                  </a:lnTo>
                  <a:lnTo>
                    <a:pt x="2271370" y="1749091"/>
                  </a:lnTo>
                  <a:lnTo>
                    <a:pt x="2269001" y="1749853"/>
                  </a:lnTo>
                  <a:lnTo>
                    <a:pt x="2269159" y="1749853"/>
                  </a:lnTo>
                  <a:lnTo>
                    <a:pt x="2269196" y="1749980"/>
                  </a:lnTo>
                  <a:lnTo>
                    <a:pt x="2280846" y="1749980"/>
                  </a:lnTo>
                  <a:lnTo>
                    <a:pt x="2281162" y="1751123"/>
                  </a:lnTo>
                  <a:close/>
                </a:path>
                <a:path w="2360295" h="1867535">
                  <a:moveTo>
                    <a:pt x="2166033" y="1750615"/>
                  </a:moveTo>
                  <a:lnTo>
                    <a:pt x="2166132" y="1750298"/>
                  </a:lnTo>
                  <a:lnTo>
                    <a:pt x="2166244" y="1749726"/>
                  </a:lnTo>
                  <a:lnTo>
                    <a:pt x="2165759" y="1749142"/>
                  </a:lnTo>
                  <a:lnTo>
                    <a:pt x="2165401" y="1748583"/>
                  </a:lnTo>
                  <a:lnTo>
                    <a:pt x="2165007" y="1748583"/>
                  </a:lnTo>
                  <a:lnTo>
                    <a:pt x="2163743" y="1749853"/>
                  </a:lnTo>
                  <a:lnTo>
                    <a:pt x="2164454" y="1750107"/>
                  </a:lnTo>
                  <a:lnTo>
                    <a:pt x="2165164" y="1750488"/>
                  </a:lnTo>
                  <a:lnTo>
                    <a:pt x="2166033" y="1750615"/>
                  </a:lnTo>
                  <a:close/>
                </a:path>
                <a:path w="2360295" h="1867535">
                  <a:moveTo>
                    <a:pt x="2156163" y="1749345"/>
                  </a:moveTo>
                  <a:lnTo>
                    <a:pt x="2155531" y="1748583"/>
                  </a:lnTo>
                  <a:lnTo>
                    <a:pt x="2154631" y="1748583"/>
                  </a:lnTo>
                  <a:lnTo>
                    <a:pt x="2154884" y="1748837"/>
                  </a:lnTo>
                  <a:lnTo>
                    <a:pt x="2155136" y="1748837"/>
                  </a:lnTo>
                  <a:lnTo>
                    <a:pt x="2156163" y="1749345"/>
                  </a:lnTo>
                  <a:close/>
                </a:path>
                <a:path w="2360295" h="1867535">
                  <a:moveTo>
                    <a:pt x="2146687" y="1748837"/>
                  </a:moveTo>
                  <a:lnTo>
                    <a:pt x="2148109" y="1748837"/>
                  </a:lnTo>
                  <a:lnTo>
                    <a:pt x="2146845" y="1748583"/>
                  </a:lnTo>
                  <a:lnTo>
                    <a:pt x="2146687" y="1748837"/>
                  </a:lnTo>
                  <a:close/>
                </a:path>
                <a:path w="2360295" h="1867535">
                  <a:moveTo>
                    <a:pt x="2123788" y="1749853"/>
                  </a:moveTo>
                  <a:lnTo>
                    <a:pt x="2125130" y="1748583"/>
                  </a:lnTo>
                  <a:lnTo>
                    <a:pt x="2112812" y="1748583"/>
                  </a:lnTo>
                  <a:lnTo>
                    <a:pt x="2113793" y="1748964"/>
                  </a:lnTo>
                  <a:lnTo>
                    <a:pt x="2122524" y="1748964"/>
                  </a:lnTo>
                  <a:lnTo>
                    <a:pt x="2123788" y="1749853"/>
                  </a:lnTo>
                  <a:close/>
                </a:path>
                <a:path w="2360295" h="1867535">
                  <a:moveTo>
                    <a:pt x="1985366" y="1750234"/>
                  </a:moveTo>
                  <a:lnTo>
                    <a:pt x="1987340" y="1749980"/>
                  </a:lnTo>
                  <a:lnTo>
                    <a:pt x="1988682" y="1748583"/>
                  </a:lnTo>
                  <a:lnTo>
                    <a:pt x="1984734" y="1748583"/>
                  </a:lnTo>
                  <a:lnTo>
                    <a:pt x="1984655" y="1749345"/>
                  </a:lnTo>
                  <a:lnTo>
                    <a:pt x="1983708" y="1749345"/>
                  </a:lnTo>
                  <a:lnTo>
                    <a:pt x="1983708" y="1749853"/>
                  </a:lnTo>
                  <a:lnTo>
                    <a:pt x="1984576" y="1750107"/>
                  </a:lnTo>
                  <a:lnTo>
                    <a:pt x="1985366" y="1750234"/>
                  </a:lnTo>
                  <a:close/>
                </a:path>
                <a:path w="2360295" h="1867535">
                  <a:moveTo>
                    <a:pt x="1949832" y="1750615"/>
                  </a:moveTo>
                  <a:lnTo>
                    <a:pt x="1949931" y="1750298"/>
                  </a:lnTo>
                  <a:lnTo>
                    <a:pt x="1950043" y="1749726"/>
                  </a:lnTo>
                  <a:lnTo>
                    <a:pt x="1949559" y="1749142"/>
                  </a:lnTo>
                  <a:lnTo>
                    <a:pt x="1949201" y="1748583"/>
                  </a:lnTo>
                  <a:lnTo>
                    <a:pt x="1948885" y="1748583"/>
                  </a:lnTo>
                  <a:lnTo>
                    <a:pt x="1947542" y="1749853"/>
                  </a:lnTo>
                  <a:lnTo>
                    <a:pt x="1948253" y="1750107"/>
                  </a:lnTo>
                  <a:lnTo>
                    <a:pt x="1948964" y="1750488"/>
                  </a:lnTo>
                  <a:lnTo>
                    <a:pt x="1949832" y="1750615"/>
                  </a:lnTo>
                  <a:close/>
                </a:path>
                <a:path w="2360295" h="1867535">
                  <a:moveTo>
                    <a:pt x="1939962" y="1749345"/>
                  </a:moveTo>
                  <a:lnTo>
                    <a:pt x="1939331" y="1748583"/>
                  </a:lnTo>
                  <a:lnTo>
                    <a:pt x="1938430" y="1748583"/>
                  </a:lnTo>
                  <a:lnTo>
                    <a:pt x="1938683" y="1748837"/>
                  </a:lnTo>
                  <a:lnTo>
                    <a:pt x="1938936" y="1748837"/>
                  </a:lnTo>
                  <a:lnTo>
                    <a:pt x="1939962" y="1749345"/>
                  </a:lnTo>
                  <a:close/>
                </a:path>
                <a:path w="2360295" h="1867535">
                  <a:moveTo>
                    <a:pt x="1930487" y="1748837"/>
                  </a:moveTo>
                  <a:lnTo>
                    <a:pt x="1931908" y="1748837"/>
                  </a:lnTo>
                  <a:lnTo>
                    <a:pt x="1930645" y="1748583"/>
                  </a:lnTo>
                  <a:lnTo>
                    <a:pt x="1930487" y="1748837"/>
                  </a:lnTo>
                  <a:close/>
                </a:path>
                <a:path w="2360295" h="1867535">
                  <a:moveTo>
                    <a:pt x="1907587" y="1749853"/>
                  </a:moveTo>
                  <a:lnTo>
                    <a:pt x="1908930" y="1748583"/>
                  </a:lnTo>
                  <a:lnTo>
                    <a:pt x="1896611" y="1748583"/>
                  </a:lnTo>
                  <a:lnTo>
                    <a:pt x="1897593" y="1748964"/>
                  </a:lnTo>
                  <a:lnTo>
                    <a:pt x="1906324" y="1748964"/>
                  </a:lnTo>
                  <a:lnTo>
                    <a:pt x="1907587" y="1749853"/>
                  </a:lnTo>
                  <a:close/>
                </a:path>
                <a:path w="2360295" h="1867535">
                  <a:moveTo>
                    <a:pt x="1769165" y="1750234"/>
                  </a:moveTo>
                  <a:lnTo>
                    <a:pt x="1771139" y="1749980"/>
                  </a:lnTo>
                  <a:lnTo>
                    <a:pt x="1772482" y="1748583"/>
                  </a:lnTo>
                  <a:lnTo>
                    <a:pt x="1768534" y="1748583"/>
                  </a:lnTo>
                  <a:lnTo>
                    <a:pt x="1768455" y="1749345"/>
                  </a:lnTo>
                  <a:lnTo>
                    <a:pt x="1767507" y="1749345"/>
                  </a:lnTo>
                  <a:lnTo>
                    <a:pt x="1767507" y="1749853"/>
                  </a:lnTo>
                  <a:lnTo>
                    <a:pt x="1768376" y="1750107"/>
                  </a:lnTo>
                  <a:lnTo>
                    <a:pt x="1769165" y="1750234"/>
                  </a:lnTo>
                  <a:close/>
                </a:path>
                <a:path w="2360295" h="1867535">
                  <a:moveTo>
                    <a:pt x="1733553" y="1750615"/>
                  </a:moveTo>
                  <a:lnTo>
                    <a:pt x="1733651" y="1750298"/>
                  </a:lnTo>
                  <a:lnTo>
                    <a:pt x="1733763" y="1749726"/>
                  </a:lnTo>
                  <a:lnTo>
                    <a:pt x="1733279" y="1749142"/>
                  </a:lnTo>
                  <a:lnTo>
                    <a:pt x="1732921" y="1748583"/>
                  </a:lnTo>
                  <a:lnTo>
                    <a:pt x="1732526" y="1748583"/>
                  </a:lnTo>
                  <a:lnTo>
                    <a:pt x="1731263" y="1749853"/>
                  </a:lnTo>
                  <a:lnTo>
                    <a:pt x="1731973" y="1750107"/>
                  </a:lnTo>
                  <a:lnTo>
                    <a:pt x="1732684" y="1750488"/>
                  </a:lnTo>
                  <a:lnTo>
                    <a:pt x="1733553" y="1750615"/>
                  </a:lnTo>
                  <a:close/>
                </a:path>
                <a:path w="2360295" h="1867535">
                  <a:moveTo>
                    <a:pt x="1723683" y="1749345"/>
                  </a:moveTo>
                  <a:lnTo>
                    <a:pt x="1723051" y="1748583"/>
                  </a:lnTo>
                  <a:lnTo>
                    <a:pt x="1722151" y="1748583"/>
                  </a:lnTo>
                  <a:lnTo>
                    <a:pt x="1722403" y="1748837"/>
                  </a:lnTo>
                  <a:lnTo>
                    <a:pt x="1722656" y="1748837"/>
                  </a:lnTo>
                  <a:lnTo>
                    <a:pt x="1723683" y="1749345"/>
                  </a:lnTo>
                  <a:close/>
                </a:path>
                <a:path w="2360295" h="1867535">
                  <a:moveTo>
                    <a:pt x="1714207" y="1748837"/>
                  </a:moveTo>
                  <a:lnTo>
                    <a:pt x="1715629" y="1748837"/>
                  </a:lnTo>
                  <a:lnTo>
                    <a:pt x="1714365" y="1748583"/>
                  </a:lnTo>
                  <a:lnTo>
                    <a:pt x="1714207" y="1748837"/>
                  </a:lnTo>
                  <a:close/>
                </a:path>
                <a:path w="2360295" h="1867535">
                  <a:moveTo>
                    <a:pt x="1691308" y="1749853"/>
                  </a:moveTo>
                  <a:lnTo>
                    <a:pt x="1692650" y="1748583"/>
                  </a:lnTo>
                  <a:lnTo>
                    <a:pt x="1680332" y="1748583"/>
                  </a:lnTo>
                  <a:lnTo>
                    <a:pt x="1681313" y="1748964"/>
                  </a:lnTo>
                  <a:lnTo>
                    <a:pt x="1690044" y="1748964"/>
                  </a:lnTo>
                  <a:lnTo>
                    <a:pt x="1691308" y="1749853"/>
                  </a:lnTo>
                  <a:close/>
                </a:path>
                <a:path w="2360295" h="1867535">
                  <a:moveTo>
                    <a:pt x="1552175" y="1750107"/>
                  </a:moveTo>
                  <a:lnTo>
                    <a:pt x="1552965" y="1750107"/>
                  </a:lnTo>
                  <a:lnTo>
                    <a:pt x="1554939" y="1749853"/>
                  </a:lnTo>
                  <a:lnTo>
                    <a:pt x="1556281" y="1748583"/>
                  </a:lnTo>
                  <a:lnTo>
                    <a:pt x="1552320" y="1748583"/>
                  </a:lnTo>
                  <a:lnTo>
                    <a:pt x="1552254" y="1749218"/>
                  </a:lnTo>
                  <a:lnTo>
                    <a:pt x="1551307" y="1749218"/>
                  </a:lnTo>
                  <a:lnTo>
                    <a:pt x="1551307" y="1749726"/>
                  </a:lnTo>
                  <a:lnTo>
                    <a:pt x="1552175" y="1750107"/>
                  </a:lnTo>
                  <a:close/>
                </a:path>
                <a:path w="2360295" h="1867535">
                  <a:moveTo>
                    <a:pt x="1540094" y="1750107"/>
                  </a:moveTo>
                  <a:lnTo>
                    <a:pt x="1540962" y="1749218"/>
                  </a:lnTo>
                  <a:lnTo>
                    <a:pt x="1541673" y="1749218"/>
                  </a:lnTo>
                  <a:lnTo>
                    <a:pt x="1541594" y="1748710"/>
                  </a:lnTo>
                  <a:lnTo>
                    <a:pt x="1541910" y="1748710"/>
                  </a:lnTo>
                  <a:lnTo>
                    <a:pt x="1542305" y="1748583"/>
                  </a:lnTo>
                  <a:lnTo>
                    <a:pt x="1540410" y="1748583"/>
                  </a:lnTo>
                  <a:lnTo>
                    <a:pt x="1540291" y="1749218"/>
                  </a:lnTo>
                  <a:lnTo>
                    <a:pt x="1540173" y="1749599"/>
                  </a:lnTo>
                  <a:lnTo>
                    <a:pt x="1540094" y="1750107"/>
                  </a:lnTo>
                  <a:close/>
                </a:path>
                <a:path w="2360295" h="1867535">
                  <a:moveTo>
                    <a:pt x="1517352" y="1750615"/>
                  </a:moveTo>
                  <a:lnTo>
                    <a:pt x="1517451" y="1750298"/>
                  </a:lnTo>
                  <a:lnTo>
                    <a:pt x="1517563" y="1749726"/>
                  </a:lnTo>
                  <a:lnTo>
                    <a:pt x="1517078" y="1749142"/>
                  </a:lnTo>
                  <a:lnTo>
                    <a:pt x="1516720" y="1748583"/>
                  </a:lnTo>
                  <a:lnTo>
                    <a:pt x="1516405" y="1748583"/>
                  </a:lnTo>
                  <a:lnTo>
                    <a:pt x="1515062" y="1749853"/>
                  </a:lnTo>
                  <a:lnTo>
                    <a:pt x="1515773" y="1750107"/>
                  </a:lnTo>
                  <a:lnTo>
                    <a:pt x="1516483" y="1750488"/>
                  </a:lnTo>
                  <a:lnTo>
                    <a:pt x="1517352" y="1750615"/>
                  </a:lnTo>
                  <a:close/>
                </a:path>
                <a:path w="2360295" h="1867535">
                  <a:moveTo>
                    <a:pt x="1506613" y="1748964"/>
                  </a:moveTo>
                  <a:lnTo>
                    <a:pt x="1506613" y="1748583"/>
                  </a:lnTo>
                  <a:lnTo>
                    <a:pt x="1506234" y="1748583"/>
                  </a:lnTo>
                  <a:lnTo>
                    <a:pt x="1506613" y="1748964"/>
                  </a:lnTo>
                  <a:close/>
                </a:path>
                <a:path w="2360295" h="1867535">
                  <a:moveTo>
                    <a:pt x="1461289" y="1750107"/>
                  </a:moveTo>
                  <a:lnTo>
                    <a:pt x="1464053" y="1748583"/>
                  </a:lnTo>
                  <a:lnTo>
                    <a:pt x="1459029" y="1748583"/>
                  </a:lnTo>
                  <a:lnTo>
                    <a:pt x="1461289" y="1750107"/>
                  </a:lnTo>
                  <a:close/>
                </a:path>
                <a:path w="2360295" h="1867535">
                  <a:moveTo>
                    <a:pt x="2199988" y="1749853"/>
                  </a:moveTo>
                  <a:lnTo>
                    <a:pt x="2200936" y="1749853"/>
                  </a:lnTo>
                  <a:lnTo>
                    <a:pt x="2200304" y="1748710"/>
                  </a:lnTo>
                  <a:lnTo>
                    <a:pt x="2199909" y="1748837"/>
                  </a:lnTo>
                  <a:lnTo>
                    <a:pt x="2199988" y="1749853"/>
                  </a:lnTo>
                  <a:close/>
                </a:path>
                <a:path w="2360295" h="1867535">
                  <a:moveTo>
                    <a:pt x="2099467" y="1750488"/>
                  </a:moveTo>
                  <a:lnTo>
                    <a:pt x="2100178" y="1748710"/>
                  </a:lnTo>
                  <a:lnTo>
                    <a:pt x="2097110" y="1748710"/>
                  </a:lnTo>
                  <a:lnTo>
                    <a:pt x="2097053" y="1748837"/>
                  </a:lnTo>
                  <a:lnTo>
                    <a:pt x="2098915" y="1748837"/>
                  </a:lnTo>
                  <a:lnTo>
                    <a:pt x="2099467" y="1750488"/>
                  </a:lnTo>
                  <a:close/>
                </a:path>
                <a:path w="2360295" h="1867535">
                  <a:moveTo>
                    <a:pt x="1972495" y="1750234"/>
                  </a:moveTo>
                  <a:lnTo>
                    <a:pt x="1973364" y="1749345"/>
                  </a:lnTo>
                  <a:lnTo>
                    <a:pt x="1974074" y="1749345"/>
                  </a:lnTo>
                  <a:lnTo>
                    <a:pt x="1973995" y="1748837"/>
                  </a:lnTo>
                  <a:lnTo>
                    <a:pt x="1974311" y="1748837"/>
                  </a:lnTo>
                  <a:lnTo>
                    <a:pt x="1974706" y="1748710"/>
                  </a:lnTo>
                  <a:lnTo>
                    <a:pt x="1972811" y="1748710"/>
                  </a:lnTo>
                  <a:lnTo>
                    <a:pt x="1972698" y="1749301"/>
                  </a:lnTo>
                  <a:lnTo>
                    <a:pt x="1972574" y="1749599"/>
                  </a:lnTo>
                  <a:lnTo>
                    <a:pt x="1972495" y="1750234"/>
                  </a:lnTo>
                  <a:close/>
                </a:path>
                <a:path w="2360295" h="1867535">
                  <a:moveTo>
                    <a:pt x="1883267" y="1750488"/>
                  </a:moveTo>
                  <a:lnTo>
                    <a:pt x="1883977" y="1748710"/>
                  </a:lnTo>
                  <a:lnTo>
                    <a:pt x="1880909" y="1748710"/>
                  </a:lnTo>
                  <a:lnTo>
                    <a:pt x="1880852" y="1748837"/>
                  </a:lnTo>
                  <a:lnTo>
                    <a:pt x="1882714" y="1748837"/>
                  </a:lnTo>
                  <a:lnTo>
                    <a:pt x="1883267" y="1750488"/>
                  </a:lnTo>
                  <a:close/>
                </a:path>
                <a:path w="2360295" h="1867535">
                  <a:moveTo>
                    <a:pt x="1756294" y="1750234"/>
                  </a:moveTo>
                  <a:lnTo>
                    <a:pt x="1757163" y="1749345"/>
                  </a:lnTo>
                  <a:lnTo>
                    <a:pt x="1757874" y="1749345"/>
                  </a:lnTo>
                  <a:lnTo>
                    <a:pt x="1757794" y="1748837"/>
                  </a:lnTo>
                  <a:lnTo>
                    <a:pt x="1758110" y="1748837"/>
                  </a:lnTo>
                  <a:lnTo>
                    <a:pt x="1758505" y="1748710"/>
                  </a:lnTo>
                  <a:lnTo>
                    <a:pt x="1756610" y="1748710"/>
                  </a:lnTo>
                  <a:lnTo>
                    <a:pt x="1756497" y="1749301"/>
                  </a:lnTo>
                  <a:lnTo>
                    <a:pt x="1756373" y="1749599"/>
                  </a:lnTo>
                  <a:lnTo>
                    <a:pt x="1756294" y="1750234"/>
                  </a:lnTo>
                  <a:close/>
                </a:path>
                <a:path w="2360295" h="1867535">
                  <a:moveTo>
                    <a:pt x="2155136" y="1749091"/>
                  </a:moveTo>
                  <a:lnTo>
                    <a:pt x="2155136" y="1748837"/>
                  </a:lnTo>
                  <a:lnTo>
                    <a:pt x="2154884" y="1748837"/>
                  </a:lnTo>
                  <a:lnTo>
                    <a:pt x="2155136" y="1749091"/>
                  </a:lnTo>
                  <a:close/>
                </a:path>
                <a:path w="2360295" h="1867535">
                  <a:moveTo>
                    <a:pt x="2097809" y="1750488"/>
                  </a:moveTo>
                  <a:lnTo>
                    <a:pt x="2098836" y="1750488"/>
                  </a:lnTo>
                  <a:lnTo>
                    <a:pt x="2098954" y="1749980"/>
                  </a:lnTo>
                  <a:lnTo>
                    <a:pt x="2099073" y="1749726"/>
                  </a:lnTo>
                  <a:lnTo>
                    <a:pt x="2097888" y="1749218"/>
                  </a:lnTo>
                  <a:lnTo>
                    <a:pt x="2098915" y="1748837"/>
                  </a:lnTo>
                  <a:lnTo>
                    <a:pt x="2097053" y="1748837"/>
                  </a:lnTo>
                  <a:lnTo>
                    <a:pt x="2096929" y="1749142"/>
                  </a:lnTo>
                  <a:lnTo>
                    <a:pt x="2096704" y="1750107"/>
                  </a:lnTo>
                  <a:lnTo>
                    <a:pt x="2096230" y="1750107"/>
                  </a:lnTo>
                  <a:lnTo>
                    <a:pt x="2095914" y="1750361"/>
                  </a:lnTo>
                  <a:lnTo>
                    <a:pt x="2097809" y="1750488"/>
                  </a:lnTo>
                  <a:close/>
                </a:path>
                <a:path w="2360295" h="1867535">
                  <a:moveTo>
                    <a:pt x="1938936" y="1749091"/>
                  </a:moveTo>
                  <a:lnTo>
                    <a:pt x="1938936" y="1748837"/>
                  </a:lnTo>
                  <a:lnTo>
                    <a:pt x="1938683" y="1748837"/>
                  </a:lnTo>
                  <a:lnTo>
                    <a:pt x="1938936" y="1749091"/>
                  </a:lnTo>
                  <a:close/>
                </a:path>
                <a:path w="2360295" h="1867535">
                  <a:moveTo>
                    <a:pt x="1881608" y="1750488"/>
                  </a:moveTo>
                  <a:lnTo>
                    <a:pt x="1882635" y="1750488"/>
                  </a:lnTo>
                  <a:lnTo>
                    <a:pt x="1882753" y="1749980"/>
                  </a:lnTo>
                  <a:lnTo>
                    <a:pt x="1882872" y="1749726"/>
                  </a:lnTo>
                  <a:lnTo>
                    <a:pt x="1881687" y="1749218"/>
                  </a:lnTo>
                  <a:lnTo>
                    <a:pt x="1882714" y="1748837"/>
                  </a:lnTo>
                  <a:lnTo>
                    <a:pt x="1880852" y="1748837"/>
                  </a:lnTo>
                  <a:lnTo>
                    <a:pt x="1880728" y="1749142"/>
                  </a:lnTo>
                  <a:lnTo>
                    <a:pt x="1880503" y="1750107"/>
                  </a:lnTo>
                  <a:lnTo>
                    <a:pt x="1880029" y="1750107"/>
                  </a:lnTo>
                  <a:lnTo>
                    <a:pt x="1879713" y="1750361"/>
                  </a:lnTo>
                  <a:lnTo>
                    <a:pt x="1881608" y="1750488"/>
                  </a:lnTo>
                  <a:close/>
                </a:path>
                <a:path w="2360295" h="1867535">
                  <a:moveTo>
                    <a:pt x="1722656" y="1749091"/>
                  </a:moveTo>
                  <a:lnTo>
                    <a:pt x="1722656" y="1748837"/>
                  </a:lnTo>
                  <a:lnTo>
                    <a:pt x="1722403" y="1748837"/>
                  </a:lnTo>
                  <a:lnTo>
                    <a:pt x="1722656" y="1749091"/>
                  </a:lnTo>
                  <a:close/>
                </a:path>
                <a:path w="2360295" h="1867535">
                  <a:moveTo>
                    <a:pt x="1665408" y="1750488"/>
                  </a:moveTo>
                  <a:lnTo>
                    <a:pt x="1666434" y="1750488"/>
                  </a:lnTo>
                  <a:lnTo>
                    <a:pt x="1666503" y="1750051"/>
                  </a:lnTo>
                  <a:lnTo>
                    <a:pt x="1666630" y="1749586"/>
                  </a:lnTo>
                  <a:lnTo>
                    <a:pt x="1665487" y="1749218"/>
                  </a:lnTo>
                  <a:lnTo>
                    <a:pt x="1666513" y="1748837"/>
                  </a:lnTo>
                  <a:lnTo>
                    <a:pt x="1664652" y="1748837"/>
                  </a:lnTo>
                  <a:lnTo>
                    <a:pt x="1664526" y="1749142"/>
                  </a:lnTo>
                  <a:lnTo>
                    <a:pt x="1664302" y="1749980"/>
                  </a:lnTo>
                  <a:lnTo>
                    <a:pt x="1663829" y="1750107"/>
                  </a:lnTo>
                  <a:lnTo>
                    <a:pt x="1663513" y="1750234"/>
                  </a:lnTo>
                  <a:lnTo>
                    <a:pt x="1665408" y="1750488"/>
                  </a:lnTo>
                  <a:close/>
                </a:path>
                <a:path w="2360295" h="1867535">
                  <a:moveTo>
                    <a:pt x="1538120" y="1750234"/>
                  </a:moveTo>
                  <a:lnTo>
                    <a:pt x="1538278" y="1749091"/>
                  </a:lnTo>
                  <a:lnTo>
                    <a:pt x="1538435" y="1748837"/>
                  </a:lnTo>
                  <a:lnTo>
                    <a:pt x="1535514" y="1748837"/>
                  </a:lnTo>
                  <a:lnTo>
                    <a:pt x="1535894" y="1749449"/>
                  </a:lnTo>
                  <a:lnTo>
                    <a:pt x="1536540" y="1749472"/>
                  </a:lnTo>
                  <a:lnTo>
                    <a:pt x="1535949" y="1749538"/>
                  </a:lnTo>
                  <a:lnTo>
                    <a:pt x="1537093" y="1749599"/>
                  </a:lnTo>
                  <a:lnTo>
                    <a:pt x="1537567" y="1749980"/>
                  </a:lnTo>
                  <a:lnTo>
                    <a:pt x="1538120" y="1750234"/>
                  </a:lnTo>
                  <a:close/>
                </a:path>
                <a:path w="2360295" h="1867535">
                  <a:moveTo>
                    <a:pt x="1500059" y="1749599"/>
                  </a:moveTo>
                  <a:lnTo>
                    <a:pt x="1500849" y="1749218"/>
                  </a:lnTo>
                  <a:lnTo>
                    <a:pt x="1501007" y="1748837"/>
                  </a:lnTo>
                  <a:lnTo>
                    <a:pt x="1498269" y="1748837"/>
                  </a:lnTo>
                  <a:lnTo>
                    <a:pt x="1499191" y="1749472"/>
                  </a:lnTo>
                  <a:lnTo>
                    <a:pt x="1500059" y="1749599"/>
                  </a:lnTo>
                  <a:close/>
                </a:path>
                <a:path w="2360295" h="1867535">
                  <a:moveTo>
                    <a:pt x="1491216" y="1749091"/>
                  </a:moveTo>
                  <a:lnTo>
                    <a:pt x="1490584" y="1748837"/>
                  </a:lnTo>
                  <a:lnTo>
                    <a:pt x="1488057" y="1748837"/>
                  </a:lnTo>
                  <a:lnTo>
                    <a:pt x="1489084" y="1748964"/>
                  </a:lnTo>
                  <a:lnTo>
                    <a:pt x="1490189" y="1748964"/>
                  </a:lnTo>
                  <a:lnTo>
                    <a:pt x="1491216" y="1749091"/>
                  </a:lnTo>
                  <a:close/>
                </a:path>
                <a:path w="2360295" h="1867535">
                  <a:moveTo>
                    <a:pt x="1468711" y="1750234"/>
                  </a:moveTo>
                  <a:lnTo>
                    <a:pt x="1470449" y="1749091"/>
                  </a:lnTo>
                  <a:lnTo>
                    <a:pt x="1472423" y="1748964"/>
                  </a:lnTo>
                  <a:lnTo>
                    <a:pt x="1473765" y="1748837"/>
                  </a:lnTo>
                  <a:lnTo>
                    <a:pt x="1464816" y="1748837"/>
                  </a:lnTo>
                  <a:lnTo>
                    <a:pt x="1467019" y="1749599"/>
                  </a:lnTo>
                  <a:lnTo>
                    <a:pt x="1468711" y="1750234"/>
                  </a:lnTo>
                  <a:close/>
                </a:path>
                <a:path w="2360295" h="1867535">
                  <a:moveTo>
                    <a:pt x="2170016" y="1749091"/>
                  </a:moveTo>
                  <a:lnTo>
                    <a:pt x="2170298" y="1749091"/>
                  </a:lnTo>
                  <a:lnTo>
                    <a:pt x="2170203" y="1748951"/>
                  </a:lnTo>
                  <a:lnTo>
                    <a:pt x="2170016" y="1749091"/>
                  </a:lnTo>
                  <a:close/>
                </a:path>
                <a:path w="2360295" h="1867535">
                  <a:moveTo>
                    <a:pt x="2148583" y="1749853"/>
                  </a:moveTo>
                  <a:lnTo>
                    <a:pt x="2149056" y="1749472"/>
                  </a:lnTo>
                  <a:lnTo>
                    <a:pt x="2149296" y="1749376"/>
                  </a:lnTo>
                  <a:lnTo>
                    <a:pt x="2149530" y="1748964"/>
                  </a:lnTo>
                  <a:lnTo>
                    <a:pt x="2146793" y="1748964"/>
                  </a:lnTo>
                  <a:lnTo>
                    <a:pt x="2147714" y="1749599"/>
                  </a:lnTo>
                  <a:lnTo>
                    <a:pt x="2148583" y="1749853"/>
                  </a:lnTo>
                  <a:close/>
                </a:path>
                <a:path w="2360295" h="1867535">
                  <a:moveTo>
                    <a:pt x="2117471" y="1750234"/>
                  </a:moveTo>
                  <a:lnTo>
                    <a:pt x="2119208" y="1749091"/>
                  </a:lnTo>
                  <a:lnTo>
                    <a:pt x="2121182" y="1749091"/>
                  </a:lnTo>
                  <a:lnTo>
                    <a:pt x="2122524" y="1748964"/>
                  </a:lnTo>
                  <a:lnTo>
                    <a:pt x="2113793" y="1748964"/>
                  </a:lnTo>
                  <a:lnTo>
                    <a:pt x="2115497" y="1749599"/>
                  </a:lnTo>
                  <a:lnTo>
                    <a:pt x="2117471" y="1750234"/>
                  </a:lnTo>
                  <a:close/>
                </a:path>
                <a:path w="2360295" h="1867535">
                  <a:moveTo>
                    <a:pt x="1970521" y="1750234"/>
                  </a:moveTo>
                  <a:lnTo>
                    <a:pt x="1970710" y="1749168"/>
                  </a:lnTo>
                  <a:lnTo>
                    <a:pt x="1970837" y="1748964"/>
                  </a:lnTo>
                  <a:lnTo>
                    <a:pt x="1967915" y="1748964"/>
                  </a:lnTo>
                  <a:lnTo>
                    <a:pt x="1968257" y="1749445"/>
                  </a:lnTo>
                  <a:lnTo>
                    <a:pt x="1969020" y="1749472"/>
                  </a:lnTo>
                  <a:lnTo>
                    <a:pt x="1968430" y="1749538"/>
                  </a:lnTo>
                  <a:lnTo>
                    <a:pt x="1968457" y="1749726"/>
                  </a:lnTo>
                  <a:lnTo>
                    <a:pt x="1969494" y="1749726"/>
                  </a:lnTo>
                  <a:lnTo>
                    <a:pt x="1969968" y="1750107"/>
                  </a:lnTo>
                  <a:lnTo>
                    <a:pt x="1970521" y="1750234"/>
                  </a:lnTo>
                  <a:close/>
                </a:path>
                <a:path w="2360295" h="1867535">
                  <a:moveTo>
                    <a:pt x="1932382" y="1749853"/>
                  </a:moveTo>
                  <a:lnTo>
                    <a:pt x="1932856" y="1749472"/>
                  </a:lnTo>
                  <a:lnTo>
                    <a:pt x="1933095" y="1749376"/>
                  </a:lnTo>
                  <a:lnTo>
                    <a:pt x="1933330" y="1748964"/>
                  </a:lnTo>
                  <a:lnTo>
                    <a:pt x="1930592" y="1748964"/>
                  </a:lnTo>
                  <a:lnTo>
                    <a:pt x="1931513" y="1749599"/>
                  </a:lnTo>
                  <a:lnTo>
                    <a:pt x="1932382" y="1749853"/>
                  </a:lnTo>
                  <a:close/>
                </a:path>
                <a:path w="2360295" h="1867535">
                  <a:moveTo>
                    <a:pt x="1901270" y="1750234"/>
                  </a:moveTo>
                  <a:lnTo>
                    <a:pt x="1903007" y="1749091"/>
                  </a:lnTo>
                  <a:lnTo>
                    <a:pt x="1904981" y="1749091"/>
                  </a:lnTo>
                  <a:lnTo>
                    <a:pt x="1906324" y="1748964"/>
                  </a:lnTo>
                  <a:lnTo>
                    <a:pt x="1897593" y="1748964"/>
                  </a:lnTo>
                  <a:lnTo>
                    <a:pt x="1899296" y="1749599"/>
                  </a:lnTo>
                  <a:lnTo>
                    <a:pt x="1901270" y="1750234"/>
                  </a:lnTo>
                  <a:close/>
                </a:path>
                <a:path w="2360295" h="1867535">
                  <a:moveTo>
                    <a:pt x="1754320" y="1750234"/>
                  </a:moveTo>
                  <a:lnTo>
                    <a:pt x="1754509" y="1749168"/>
                  </a:lnTo>
                  <a:lnTo>
                    <a:pt x="1754636" y="1748964"/>
                  </a:lnTo>
                  <a:lnTo>
                    <a:pt x="1751714" y="1748964"/>
                  </a:lnTo>
                  <a:lnTo>
                    <a:pt x="1752056" y="1749445"/>
                  </a:lnTo>
                  <a:lnTo>
                    <a:pt x="1752820" y="1749472"/>
                  </a:lnTo>
                  <a:lnTo>
                    <a:pt x="1752229" y="1749538"/>
                  </a:lnTo>
                  <a:lnTo>
                    <a:pt x="1752256" y="1749726"/>
                  </a:lnTo>
                  <a:lnTo>
                    <a:pt x="1753294" y="1749726"/>
                  </a:lnTo>
                  <a:lnTo>
                    <a:pt x="1753767" y="1750107"/>
                  </a:lnTo>
                  <a:lnTo>
                    <a:pt x="1754320" y="1750234"/>
                  </a:lnTo>
                  <a:close/>
                </a:path>
                <a:path w="2360295" h="1867535">
                  <a:moveTo>
                    <a:pt x="1716102" y="1749853"/>
                  </a:moveTo>
                  <a:lnTo>
                    <a:pt x="1716576" y="1749472"/>
                  </a:lnTo>
                  <a:lnTo>
                    <a:pt x="1716816" y="1749376"/>
                  </a:lnTo>
                  <a:lnTo>
                    <a:pt x="1717050" y="1748964"/>
                  </a:lnTo>
                  <a:lnTo>
                    <a:pt x="1714312" y="1748964"/>
                  </a:lnTo>
                  <a:lnTo>
                    <a:pt x="1715234" y="1749599"/>
                  </a:lnTo>
                  <a:lnTo>
                    <a:pt x="1716102" y="1749853"/>
                  </a:lnTo>
                  <a:close/>
                </a:path>
                <a:path w="2360295" h="1867535">
                  <a:moveTo>
                    <a:pt x="1684991" y="1750234"/>
                  </a:moveTo>
                  <a:lnTo>
                    <a:pt x="1686728" y="1749091"/>
                  </a:lnTo>
                  <a:lnTo>
                    <a:pt x="1688702" y="1749091"/>
                  </a:lnTo>
                  <a:lnTo>
                    <a:pt x="1690044" y="1748964"/>
                  </a:lnTo>
                  <a:lnTo>
                    <a:pt x="1681313" y="1748964"/>
                  </a:lnTo>
                  <a:lnTo>
                    <a:pt x="1683017" y="1749599"/>
                  </a:lnTo>
                  <a:lnTo>
                    <a:pt x="1684991" y="1750234"/>
                  </a:lnTo>
                  <a:close/>
                </a:path>
                <a:path w="2360295" h="1867535">
                  <a:moveTo>
                    <a:pt x="1592367" y="1750869"/>
                  </a:moveTo>
                  <a:lnTo>
                    <a:pt x="1592604" y="1748964"/>
                  </a:lnTo>
                  <a:lnTo>
                    <a:pt x="1577959" y="1748964"/>
                  </a:lnTo>
                  <a:lnTo>
                    <a:pt x="1577923" y="1749091"/>
                  </a:lnTo>
                  <a:lnTo>
                    <a:pt x="1591814" y="1749091"/>
                  </a:lnTo>
                  <a:lnTo>
                    <a:pt x="1592367" y="1750869"/>
                  </a:lnTo>
                  <a:close/>
                </a:path>
                <a:path w="2360295" h="1867535">
                  <a:moveTo>
                    <a:pt x="2329803" y="1751758"/>
                  </a:moveTo>
                  <a:lnTo>
                    <a:pt x="2330435" y="1751758"/>
                  </a:lnTo>
                  <a:lnTo>
                    <a:pt x="2331066" y="1750742"/>
                  </a:lnTo>
                  <a:lnTo>
                    <a:pt x="2331856" y="1749091"/>
                  </a:lnTo>
                  <a:lnTo>
                    <a:pt x="2331461" y="1749218"/>
                  </a:lnTo>
                  <a:lnTo>
                    <a:pt x="2331066" y="1749599"/>
                  </a:lnTo>
                  <a:lnTo>
                    <a:pt x="2324452" y="1749599"/>
                  </a:lnTo>
                  <a:lnTo>
                    <a:pt x="2324196" y="1750234"/>
                  </a:lnTo>
                  <a:lnTo>
                    <a:pt x="2325460" y="1750615"/>
                  </a:lnTo>
                  <a:lnTo>
                    <a:pt x="2327829" y="1751123"/>
                  </a:lnTo>
                  <a:lnTo>
                    <a:pt x="2328618" y="1751504"/>
                  </a:lnTo>
                  <a:lnTo>
                    <a:pt x="2329487" y="1751631"/>
                  </a:lnTo>
                  <a:lnTo>
                    <a:pt x="2329803" y="1751758"/>
                  </a:lnTo>
                  <a:close/>
                </a:path>
                <a:path w="2360295" h="1867535">
                  <a:moveTo>
                    <a:pt x="2319775" y="1750996"/>
                  </a:moveTo>
                  <a:lnTo>
                    <a:pt x="2321749" y="1750742"/>
                  </a:lnTo>
                  <a:lnTo>
                    <a:pt x="2322696" y="1750361"/>
                  </a:lnTo>
                  <a:lnTo>
                    <a:pt x="2323486" y="1749091"/>
                  </a:lnTo>
                  <a:lnTo>
                    <a:pt x="2322143" y="1749345"/>
                  </a:lnTo>
                  <a:lnTo>
                    <a:pt x="2320248" y="1749345"/>
                  </a:lnTo>
                  <a:lnTo>
                    <a:pt x="2320137" y="1750051"/>
                  </a:lnTo>
                  <a:lnTo>
                    <a:pt x="2319933" y="1750488"/>
                  </a:lnTo>
                  <a:lnTo>
                    <a:pt x="2319775" y="1750996"/>
                  </a:lnTo>
                  <a:close/>
                </a:path>
                <a:path w="2360295" h="1867535">
                  <a:moveTo>
                    <a:pt x="2201646" y="1750742"/>
                  </a:moveTo>
                  <a:lnTo>
                    <a:pt x="2203620" y="1750488"/>
                  </a:lnTo>
                  <a:lnTo>
                    <a:pt x="2204963" y="1749091"/>
                  </a:lnTo>
                  <a:lnTo>
                    <a:pt x="2201009" y="1749091"/>
                  </a:lnTo>
                  <a:lnTo>
                    <a:pt x="2200936" y="1749853"/>
                  </a:lnTo>
                  <a:lnTo>
                    <a:pt x="2199988" y="1749853"/>
                  </a:lnTo>
                  <a:lnTo>
                    <a:pt x="2199988" y="1750234"/>
                  </a:lnTo>
                  <a:lnTo>
                    <a:pt x="2200857" y="1750615"/>
                  </a:lnTo>
                  <a:lnTo>
                    <a:pt x="2201646" y="1750742"/>
                  </a:lnTo>
                  <a:close/>
                </a:path>
                <a:path w="2360295" h="1867535">
                  <a:moveTo>
                    <a:pt x="2181194" y="1749472"/>
                  </a:moveTo>
                  <a:lnTo>
                    <a:pt x="2181510" y="1749218"/>
                  </a:lnTo>
                  <a:lnTo>
                    <a:pt x="2181826" y="1749091"/>
                  </a:lnTo>
                  <a:lnTo>
                    <a:pt x="2181397" y="1749091"/>
                  </a:lnTo>
                  <a:lnTo>
                    <a:pt x="2181194" y="1749472"/>
                  </a:lnTo>
                  <a:close/>
                </a:path>
                <a:path w="2360295" h="1867535">
                  <a:moveTo>
                    <a:pt x="2024768" y="1750996"/>
                  </a:moveTo>
                  <a:lnTo>
                    <a:pt x="2025005" y="1749091"/>
                  </a:lnTo>
                  <a:lnTo>
                    <a:pt x="2024215" y="1749091"/>
                  </a:lnTo>
                  <a:lnTo>
                    <a:pt x="2024768" y="1750996"/>
                  </a:lnTo>
                  <a:close/>
                </a:path>
                <a:path w="2360295" h="1867535">
                  <a:moveTo>
                    <a:pt x="2022162" y="1753028"/>
                  </a:moveTo>
                  <a:lnTo>
                    <a:pt x="2024215" y="1749091"/>
                  </a:lnTo>
                  <a:lnTo>
                    <a:pt x="2010329" y="1749091"/>
                  </a:lnTo>
                  <a:lnTo>
                    <a:pt x="2010059" y="1750107"/>
                  </a:lnTo>
                  <a:lnTo>
                    <a:pt x="2021847" y="1750107"/>
                  </a:lnTo>
                  <a:lnTo>
                    <a:pt x="2022162" y="1753028"/>
                  </a:lnTo>
                  <a:close/>
                </a:path>
                <a:path w="2360295" h="1867535">
                  <a:moveTo>
                    <a:pt x="1964914" y="1749472"/>
                  </a:moveTo>
                  <a:lnTo>
                    <a:pt x="1965230" y="1749218"/>
                  </a:lnTo>
                  <a:lnTo>
                    <a:pt x="1965546" y="1749091"/>
                  </a:lnTo>
                  <a:lnTo>
                    <a:pt x="1965117" y="1749091"/>
                  </a:lnTo>
                  <a:lnTo>
                    <a:pt x="1964914" y="1749472"/>
                  </a:lnTo>
                  <a:close/>
                </a:path>
                <a:path w="2360295" h="1867535">
                  <a:moveTo>
                    <a:pt x="1808567" y="1750996"/>
                  </a:moveTo>
                  <a:lnTo>
                    <a:pt x="1808804" y="1749091"/>
                  </a:lnTo>
                  <a:lnTo>
                    <a:pt x="1808015" y="1749091"/>
                  </a:lnTo>
                  <a:lnTo>
                    <a:pt x="1808567" y="1750996"/>
                  </a:lnTo>
                  <a:close/>
                </a:path>
                <a:path w="2360295" h="1867535">
                  <a:moveTo>
                    <a:pt x="1805962" y="1753028"/>
                  </a:moveTo>
                  <a:lnTo>
                    <a:pt x="1808015" y="1749091"/>
                  </a:lnTo>
                  <a:lnTo>
                    <a:pt x="1794129" y="1749091"/>
                  </a:lnTo>
                  <a:lnTo>
                    <a:pt x="1793858" y="1750107"/>
                  </a:lnTo>
                  <a:lnTo>
                    <a:pt x="1805646" y="1750107"/>
                  </a:lnTo>
                  <a:lnTo>
                    <a:pt x="1805962" y="1753028"/>
                  </a:lnTo>
                  <a:close/>
                </a:path>
                <a:path w="2360295" h="1867535">
                  <a:moveTo>
                    <a:pt x="1589761" y="1752901"/>
                  </a:moveTo>
                  <a:lnTo>
                    <a:pt x="1591814" y="1749091"/>
                  </a:lnTo>
                  <a:lnTo>
                    <a:pt x="1577923" y="1749091"/>
                  </a:lnTo>
                  <a:lnTo>
                    <a:pt x="1577631" y="1750107"/>
                  </a:lnTo>
                  <a:lnTo>
                    <a:pt x="1589445" y="1750107"/>
                  </a:lnTo>
                  <a:lnTo>
                    <a:pt x="1589761" y="1752901"/>
                  </a:lnTo>
                  <a:close/>
                </a:path>
                <a:path w="2360295" h="1867535">
                  <a:moveTo>
                    <a:pt x="1532434" y="1749472"/>
                  </a:moveTo>
                  <a:lnTo>
                    <a:pt x="1532750" y="1749218"/>
                  </a:lnTo>
                  <a:lnTo>
                    <a:pt x="1533066" y="1749091"/>
                  </a:lnTo>
                  <a:lnTo>
                    <a:pt x="1532637" y="1749091"/>
                  </a:lnTo>
                  <a:lnTo>
                    <a:pt x="1532434" y="1749472"/>
                  </a:lnTo>
                  <a:close/>
                </a:path>
                <a:path w="2360295" h="1867535">
                  <a:moveTo>
                    <a:pt x="1750054" y="1749374"/>
                  </a:moveTo>
                  <a:lnTo>
                    <a:pt x="1749977" y="1749218"/>
                  </a:lnTo>
                  <a:lnTo>
                    <a:pt x="1749740" y="1749142"/>
                  </a:lnTo>
                  <a:lnTo>
                    <a:pt x="1749266" y="1749345"/>
                  </a:lnTo>
                  <a:lnTo>
                    <a:pt x="1750054" y="1749374"/>
                  </a:lnTo>
                  <a:close/>
                </a:path>
                <a:path w="2360295" h="1867535">
                  <a:moveTo>
                    <a:pt x="2182535" y="1749374"/>
                  </a:moveTo>
                  <a:lnTo>
                    <a:pt x="2182457" y="1749218"/>
                  </a:lnTo>
                  <a:lnTo>
                    <a:pt x="2182221" y="1749142"/>
                  </a:lnTo>
                  <a:lnTo>
                    <a:pt x="2181747" y="1749345"/>
                  </a:lnTo>
                  <a:lnTo>
                    <a:pt x="2182535" y="1749374"/>
                  </a:lnTo>
                  <a:close/>
                </a:path>
                <a:path w="2360295" h="1867535">
                  <a:moveTo>
                    <a:pt x="1966255" y="1749374"/>
                  </a:moveTo>
                  <a:lnTo>
                    <a:pt x="1966178" y="1749218"/>
                  </a:lnTo>
                  <a:lnTo>
                    <a:pt x="1965941" y="1749142"/>
                  </a:lnTo>
                  <a:lnTo>
                    <a:pt x="1965467" y="1749345"/>
                  </a:lnTo>
                  <a:lnTo>
                    <a:pt x="1966255" y="1749374"/>
                  </a:lnTo>
                  <a:close/>
                </a:path>
                <a:path w="2360295" h="1867535">
                  <a:moveTo>
                    <a:pt x="1533714" y="1749371"/>
                  </a:moveTo>
                  <a:lnTo>
                    <a:pt x="1533618" y="1749218"/>
                  </a:lnTo>
                  <a:lnTo>
                    <a:pt x="1533400" y="1749168"/>
                  </a:lnTo>
                  <a:lnTo>
                    <a:pt x="1532987" y="1749345"/>
                  </a:lnTo>
                  <a:lnTo>
                    <a:pt x="1533714" y="1749371"/>
                  </a:lnTo>
                  <a:close/>
                </a:path>
                <a:path w="2360295" h="1867535">
                  <a:moveTo>
                    <a:pt x="2315748" y="1750996"/>
                  </a:moveTo>
                  <a:lnTo>
                    <a:pt x="2316458" y="1749218"/>
                  </a:lnTo>
                  <a:lnTo>
                    <a:pt x="2313390" y="1749218"/>
                  </a:lnTo>
                  <a:lnTo>
                    <a:pt x="2313333" y="1749345"/>
                  </a:lnTo>
                  <a:lnTo>
                    <a:pt x="2315195" y="1749345"/>
                  </a:lnTo>
                  <a:lnTo>
                    <a:pt x="2315748" y="1750996"/>
                  </a:lnTo>
                  <a:close/>
                </a:path>
                <a:path w="2360295" h="1867535">
                  <a:moveTo>
                    <a:pt x="2188775" y="1750742"/>
                  </a:moveTo>
                  <a:lnTo>
                    <a:pt x="2189644" y="1749853"/>
                  </a:lnTo>
                  <a:lnTo>
                    <a:pt x="2190354" y="1749853"/>
                  </a:lnTo>
                  <a:lnTo>
                    <a:pt x="2190275" y="1749218"/>
                  </a:lnTo>
                  <a:lnTo>
                    <a:pt x="2189091" y="1749218"/>
                  </a:lnTo>
                  <a:lnTo>
                    <a:pt x="2188973" y="1749726"/>
                  </a:lnTo>
                  <a:lnTo>
                    <a:pt x="2188854" y="1750107"/>
                  </a:lnTo>
                  <a:lnTo>
                    <a:pt x="2188775" y="1750742"/>
                  </a:lnTo>
                  <a:close/>
                </a:path>
                <a:path w="2360295" h="1867535">
                  <a:moveTo>
                    <a:pt x="1576168" y="1750488"/>
                  </a:moveTo>
                  <a:lnTo>
                    <a:pt x="1577522" y="1750488"/>
                  </a:lnTo>
                  <a:lnTo>
                    <a:pt x="1577127" y="1750234"/>
                  </a:lnTo>
                  <a:lnTo>
                    <a:pt x="1576811" y="1749853"/>
                  </a:lnTo>
                  <a:lnTo>
                    <a:pt x="1576354" y="1749549"/>
                  </a:lnTo>
                  <a:lnTo>
                    <a:pt x="1576124" y="1749301"/>
                  </a:lnTo>
                  <a:lnTo>
                    <a:pt x="1575895" y="1749549"/>
                  </a:lnTo>
                  <a:lnTo>
                    <a:pt x="1575785" y="1749726"/>
                  </a:lnTo>
                  <a:lnTo>
                    <a:pt x="1575903" y="1750107"/>
                  </a:lnTo>
                  <a:lnTo>
                    <a:pt x="1576168" y="1750488"/>
                  </a:lnTo>
                  <a:close/>
                </a:path>
                <a:path w="2360295" h="1867535">
                  <a:moveTo>
                    <a:pt x="1568204" y="1751758"/>
                  </a:moveTo>
                  <a:lnTo>
                    <a:pt x="1568994" y="1749853"/>
                  </a:lnTo>
                  <a:lnTo>
                    <a:pt x="1570179" y="1749472"/>
                  </a:lnTo>
                  <a:lnTo>
                    <a:pt x="1570494" y="1749218"/>
                  </a:lnTo>
                  <a:lnTo>
                    <a:pt x="1566053" y="1749218"/>
                  </a:lnTo>
                  <a:lnTo>
                    <a:pt x="1565994" y="1749599"/>
                  </a:lnTo>
                  <a:lnTo>
                    <a:pt x="1565441" y="1749599"/>
                  </a:lnTo>
                  <a:lnTo>
                    <a:pt x="1564572" y="1749853"/>
                  </a:lnTo>
                  <a:lnTo>
                    <a:pt x="1564509" y="1750361"/>
                  </a:lnTo>
                  <a:lnTo>
                    <a:pt x="1566151" y="1750361"/>
                  </a:lnTo>
                  <a:lnTo>
                    <a:pt x="1566467" y="1750488"/>
                  </a:lnTo>
                  <a:lnTo>
                    <a:pt x="1568204" y="1751758"/>
                  </a:lnTo>
                  <a:close/>
                </a:path>
                <a:path w="2360295" h="1867535">
                  <a:moveTo>
                    <a:pt x="1541436" y="1750298"/>
                  </a:moveTo>
                  <a:lnTo>
                    <a:pt x="1543489" y="1749472"/>
                  </a:lnTo>
                  <a:lnTo>
                    <a:pt x="1541752" y="1749218"/>
                  </a:lnTo>
                  <a:lnTo>
                    <a:pt x="1540962" y="1749218"/>
                  </a:lnTo>
                  <a:lnTo>
                    <a:pt x="1541357" y="1750234"/>
                  </a:lnTo>
                  <a:close/>
                </a:path>
                <a:path w="2360295" h="1867535">
                  <a:moveTo>
                    <a:pt x="1620636" y="1750996"/>
                  </a:moveTo>
                  <a:lnTo>
                    <a:pt x="1620478" y="1750869"/>
                  </a:lnTo>
                  <a:lnTo>
                    <a:pt x="1620162" y="1750742"/>
                  </a:lnTo>
                  <a:lnTo>
                    <a:pt x="1620208" y="1750413"/>
                  </a:lnTo>
                  <a:lnTo>
                    <a:pt x="1620459" y="1749301"/>
                  </a:lnTo>
                  <a:lnTo>
                    <a:pt x="1619135" y="1749726"/>
                  </a:lnTo>
                  <a:lnTo>
                    <a:pt x="1619030" y="1750488"/>
                  </a:lnTo>
                  <a:lnTo>
                    <a:pt x="1618977" y="1750615"/>
                  </a:lnTo>
                  <a:lnTo>
                    <a:pt x="1620636" y="1750996"/>
                  </a:lnTo>
                  <a:close/>
                </a:path>
                <a:path w="2360295" h="1867535">
                  <a:moveTo>
                    <a:pt x="2314089" y="1750996"/>
                  </a:moveTo>
                  <a:lnTo>
                    <a:pt x="2315116" y="1750996"/>
                  </a:lnTo>
                  <a:lnTo>
                    <a:pt x="2315234" y="1750488"/>
                  </a:lnTo>
                  <a:lnTo>
                    <a:pt x="2315353" y="1750234"/>
                  </a:lnTo>
                  <a:lnTo>
                    <a:pt x="2314168" y="1749726"/>
                  </a:lnTo>
                  <a:lnTo>
                    <a:pt x="2315195" y="1749345"/>
                  </a:lnTo>
                  <a:lnTo>
                    <a:pt x="2313333" y="1749345"/>
                  </a:lnTo>
                  <a:lnTo>
                    <a:pt x="2313221" y="1749599"/>
                  </a:lnTo>
                  <a:lnTo>
                    <a:pt x="2312984" y="1750488"/>
                  </a:lnTo>
                  <a:lnTo>
                    <a:pt x="2312510" y="1750615"/>
                  </a:lnTo>
                  <a:lnTo>
                    <a:pt x="2312194" y="1750869"/>
                  </a:lnTo>
                  <a:lnTo>
                    <a:pt x="2314089" y="1750996"/>
                  </a:lnTo>
                  <a:close/>
                </a:path>
                <a:path w="2360295" h="1867535">
                  <a:moveTo>
                    <a:pt x="2008570" y="1750615"/>
                  </a:moveTo>
                  <a:lnTo>
                    <a:pt x="2009923" y="1750615"/>
                  </a:lnTo>
                  <a:lnTo>
                    <a:pt x="2009528" y="1750234"/>
                  </a:lnTo>
                  <a:lnTo>
                    <a:pt x="2009212" y="1749980"/>
                  </a:lnTo>
                  <a:lnTo>
                    <a:pt x="2008818" y="1749599"/>
                  </a:lnTo>
                  <a:lnTo>
                    <a:pt x="2008660" y="1749599"/>
                  </a:lnTo>
                  <a:lnTo>
                    <a:pt x="2008547" y="1749445"/>
                  </a:lnTo>
                  <a:lnTo>
                    <a:pt x="2008344" y="1749599"/>
                  </a:lnTo>
                  <a:lnTo>
                    <a:pt x="2008225" y="1749726"/>
                  </a:lnTo>
                  <a:lnTo>
                    <a:pt x="2008304" y="1750234"/>
                  </a:lnTo>
                  <a:lnTo>
                    <a:pt x="2008502" y="1750488"/>
                  </a:lnTo>
                  <a:lnTo>
                    <a:pt x="2008570" y="1750615"/>
                  </a:lnTo>
                  <a:close/>
                </a:path>
                <a:path w="2360295" h="1867535">
                  <a:moveTo>
                    <a:pt x="2000606" y="1751758"/>
                  </a:moveTo>
                  <a:lnTo>
                    <a:pt x="2001395" y="1749980"/>
                  </a:lnTo>
                  <a:lnTo>
                    <a:pt x="2002896" y="1749345"/>
                  </a:lnTo>
                  <a:lnTo>
                    <a:pt x="1998442" y="1749345"/>
                  </a:lnTo>
                  <a:lnTo>
                    <a:pt x="1998395" y="1749726"/>
                  </a:lnTo>
                  <a:lnTo>
                    <a:pt x="1997842" y="1749726"/>
                  </a:lnTo>
                  <a:lnTo>
                    <a:pt x="1996973" y="1749853"/>
                  </a:lnTo>
                  <a:lnTo>
                    <a:pt x="1996908" y="1750488"/>
                  </a:lnTo>
                  <a:lnTo>
                    <a:pt x="1998553" y="1750488"/>
                  </a:lnTo>
                  <a:lnTo>
                    <a:pt x="1998868" y="1750615"/>
                  </a:lnTo>
                  <a:lnTo>
                    <a:pt x="2000606" y="1751758"/>
                  </a:lnTo>
                  <a:close/>
                </a:path>
                <a:path w="2360295" h="1867535">
                  <a:moveTo>
                    <a:pt x="1973844" y="1750413"/>
                  </a:moveTo>
                  <a:lnTo>
                    <a:pt x="1975890" y="1749472"/>
                  </a:lnTo>
                  <a:lnTo>
                    <a:pt x="1974153" y="1749345"/>
                  </a:lnTo>
                  <a:lnTo>
                    <a:pt x="1973364" y="1749345"/>
                  </a:lnTo>
                  <a:lnTo>
                    <a:pt x="1973758" y="1750361"/>
                  </a:lnTo>
                  <a:close/>
                </a:path>
                <a:path w="2360295" h="1867535">
                  <a:moveTo>
                    <a:pt x="1792369" y="1750615"/>
                  </a:moveTo>
                  <a:lnTo>
                    <a:pt x="1793722" y="1750615"/>
                  </a:lnTo>
                  <a:lnTo>
                    <a:pt x="1793328" y="1750234"/>
                  </a:lnTo>
                  <a:lnTo>
                    <a:pt x="1793012" y="1749980"/>
                  </a:lnTo>
                  <a:lnTo>
                    <a:pt x="1792617" y="1749599"/>
                  </a:lnTo>
                  <a:lnTo>
                    <a:pt x="1792459" y="1749599"/>
                  </a:lnTo>
                  <a:lnTo>
                    <a:pt x="1792346" y="1749445"/>
                  </a:lnTo>
                  <a:lnTo>
                    <a:pt x="1792143" y="1749599"/>
                  </a:lnTo>
                  <a:lnTo>
                    <a:pt x="1792025" y="1749726"/>
                  </a:lnTo>
                  <a:lnTo>
                    <a:pt x="1792104" y="1750234"/>
                  </a:lnTo>
                  <a:lnTo>
                    <a:pt x="1792301" y="1750488"/>
                  </a:lnTo>
                  <a:lnTo>
                    <a:pt x="1792369" y="1750615"/>
                  </a:lnTo>
                  <a:close/>
                </a:path>
                <a:path w="2360295" h="1867535">
                  <a:moveTo>
                    <a:pt x="1784405" y="1751758"/>
                  </a:moveTo>
                  <a:lnTo>
                    <a:pt x="1785195" y="1749980"/>
                  </a:lnTo>
                  <a:lnTo>
                    <a:pt x="1786695" y="1749345"/>
                  </a:lnTo>
                  <a:lnTo>
                    <a:pt x="1782241" y="1749345"/>
                  </a:lnTo>
                  <a:lnTo>
                    <a:pt x="1782194" y="1749726"/>
                  </a:lnTo>
                  <a:lnTo>
                    <a:pt x="1781641" y="1749726"/>
                  </a:lnTo>
                  <a:lnTo>
                    <a:pt x="1780773" y="1749853"/>
                  </a:lnTo>
                  <a:lnTo>
                    <a:pt x="1780707" y="1750488"/>
                  </a:lnTo>
                  <a:lnTo>
                    <a:pt x="1782352" y="1750488"/>
                  </a:lnTo>
                  <a:lnTo>
                    <a:pt x="1782668" y="1750615"/>
                  </a:lnTo>
                  <a:lnTo>
                    <a:pt x="1784405" y="1751758"/>
                  </a:lnTo>
                  <a:close/>
                </a:path>
                <a:path w="2360295" h="1867535">
                  <a:moveTo>
                    <a:pt x="1757643" y="1750413"/>
                  </a:moveTo>
                  <a:lnTo>
                    <a:pt x="1759690" y="1749472"/>
                  </a:lnTo>
                  <a:lnTo>
                    <a:pt x="1757952" y="1749345"/>
                  </a:lnTo>
                  <a:lnTo>
                    <a:pt x="1757163" y="1749345"/>
                  </a:lnTo>
                  <a:lnTo>
                    <a:pt x="1757558" y="1750361"/>
                  </a:lnTo>
                  <a:close/>
                </a:path>
                <a:path w="2360295" h="1867535">
                  <a:moveTo>
                    <a:pt x="1609186" y="1750996"/>
                  </a:moveTo>
                  <a:lnTo>
                    <a:pt x="1610054" y="1749345"/>
                  </a:lnTo>
                  <a:lnTo>
                    <a:pt x="1597026" y="1749345"/>
                  </a:lnTo>
                  <a:lnTo>
                    <a:pt x="1597040" y="1749472"/>
                  </a:lnTo>
                  <a:lnTo>
                    <a:pt x="1608475" y="1749472"/>
                  </a:lnTo>
                  <a:lnTo>
                    <a:pt x="1609186" y="1750996"/>
                  </a:lnTo>
                  <a:close/>
                </a:path>
                <a:path w="2360295" h="1867535">
                  <a:moveTo>
                    <a:pt x="1534013" y="1749853"/>
                  </a:moveTo>
                  <a:lnTo>
                    <a:pt x="1534250" y="1749726"/>
                  </a:lnTo>
                  <a:lnTo>
                    <a:pt x="1535850" y="1749549"/>
                  </a:lnTo>
                  <a:lnTo>
                    <a:pt x="1533714" y="1749371"/>
                  </a:lnTo>
                  <a:lnTo>
                    <a:pt x="1534013" y="1749853"/>
                  </a:lnTo>
                  <a:close/>
                </a:path>
                <a:path w="2360295" h="1867535">
                  <a:moveTo>
                    <a:pt x="1750293" y="1749853"/>
                  </a:moveTo>
                  <a:lnTo>
                    <a:pt x="1750530" y="1749726"/>
                  </a:lnTo>
                  <a:lnTo>
                    <a:pt x="1752130" y="1749549"/>
                  </a:lnTo>
                  <a:lnTo>
                    <a:pt x="1750054" y="1749374"/>
                  </a:lnTo>
                  <a:lnTo>
                    <a:pt x="1750293" y="1749853"/>
                  </a:lnTo>
                  <a:close/>
                </a:path>
                <a:path w="2360295" h="1867535">
                  <a:moveTo>
                    <a:pt x="2182773" y="1749853"/>
                  </a:moveTo>
                  <a:lnTo>
                    <a:pt x="2183010" y="1749726"/>
                  </a:lnTo>
                  <a:lnTo>
                    <a:pt x="2184155" y="1749599"/>
                  </a:lnTo>
                  <a:lnTo>
                    <a:pt x="2184168" y="1749432"/>
                  </a:lnTo>
                  <a:lnTo>
                    <a:pt x="2182535" y="1749374"/>
                  </a:lnTo>
                  <a:lnTo>
                    <a:pt x="2182773" y="1749853"/>
                  </a:lnTo>
                  <a:close/>
                </a:path>
                <a:path w="2360295" h="1867535">
                  <a:moveTo>
                    <a:pt x="1966494" y="1749853"/>
                  </a:moveTo>
                  <a:lnTo>
                    <a:pt x="1966731" y="1749726"/>
                  </a:lnTo>
                  <a:lnTo>
                    <a:pt x="1968330" y="1749549"/>
                  </a:lnTo>
                  <a:lnTo>
                    <a:pt x="1966255" y="1749374"/>
                  </a:lnTo>
                  <a:lnTo>
                    <a:pt x="1966494" y="1749853"/>
                  </a:lnTo>
                  <a:close/>
                </a:path>
                <a:path w="2360295" h="1867535">
                  <a:moveTo>
                    <a:pt x="2053037" y="1751123"/>
                  </a:moveTo>
                  <a:lnTo>
                    <a:pt x="2052879" y="1750869"/>
                  </a:lnTo>
                  <a:lnTo>
                    <a:pt x="2052563" y="1750742"/>
                  </a:lnTo>
                  <a:lnTo>
                    <a:pt x="2052872" y="1749376"/>
                  </a:lnTo>
                  <a:lnTo>
                    <a:pt x="2051536" y="1749853"/>
                  </a:lnTo>
                  <a:lnTo>
                    <a:pt x="2051431" y="1750615"/>
                  </a:lnTo>
                  <a:lnTo>
                    <a:pt x="2051378" y="1750742"/>
                  </a:lnTo>
                  <a:lnTo>
                    <a:pt x="2051931" y="1750869"/>
                  </a:lnTo>
                  <a:lnTo>
                    <a:pt x="2052484" y="1750869"/>
                  </a:lnTo>
                  <a:lnTo>
                    <a:pt x="2053037" y="1751123"/>
                  </a:lnTo>
                  <a:close/>
                </a:path>
                <a:path w="2360295" h="1867535">
                  <a:moveTo>
                    <a:pt x="1836836" y="1751123"/>
                  </a:moveTo>
                  <a:lnTo>
                    <a:pt x="1836678" y="1750869"/>
                  </a:lnTo>
                  <a:lnTo>
                    <a:pt x="1836362" y="1750742"/>
                  </a:lnTo>
                  <a:lnTo>
                    <a:pt x="1836671" y="1749376"/>
                  </a:lnTo>
                  <a:lnTo>
                    <a:pt x="1835336" y="1749853"/>
                  </a:lnTo>
                  <a:lnTo>
                    <a:pt x="1835230" y="1750615"/>
                  </a:lnTo>
                  <a:lnTo>
                    <a:pt x="1835178" y="1750742"/>
                  </a:lnTo>
                  <a:lnTo>
                    <a:pt x="1835731" y="1750869"/>
                  </a:lnTo>
                  <a:lnTo>
                    <a:pt x="1836283" y="1750869"/>
                  </a:lnTo>
                  <a:lnTo>
                    <a:pt x="1836836" y="1751123"/>
                  </a:lnTo>
                  <a:close/>
                </a:path>
                <a:path w="2360295" h="1867535">
                  <a:moveTo>
                    <a:pt x="1654037" y="1749853"/>
                  </a:moveTo>
                  <a:lnTo>
                    <a:pt x="1654906" y="1749853"/>
                  </a:lnTo>
                  <a:lnTo>
                    <a:pt x="1654272" y="1749439"/>
                  </a:lnTo>
                  <a:lnTo>
                    <a:pt x="1654037" y="1749853"/>
                  </a:lnTo>
                  <a:close/>
                </a:path>
                <a:path w="2360295" h="1867535">
                  <a:moveTo>
                    <a:pt x="2241048" y="1751504"/>
                  </a:moveTo>
                  <a:lnTo>
                    <a:pt x="2241285" y="1749472"/>
                  </a:lnTo>
                  <a:lnTo>
                    <a:pt x="2226643" y="1749472"/>
                  </a:lnTo>
                  <a:lnTo>
                    <a:pt x="2226609" y="1749599"/>
                  </a:lnTo>
                  <a:lnTo>
                    <a:pt x="2240496" y="1749599"/>
                  </a:lnTo>
                  <a:lnTo>
                    <a:pt x="2241048" y="1751504"/>
                  </a:lnTo>
                  <a:close/>
                </a:path>
                <a:path w="2360295" h="1867535">
                  <a:moveTo>
                    <a:pt x="2186801" y="1750742"/>
                  </a:moveTo>
                  <a:lnTo>
                    <a:pt x="2186959" y="1749599"/>
                  </a:lnTo>
                  <a:lnTo>
                    <a:pt x="2187117" y="1749472"/>
                  </a:lnTo>
                  <a:lnTo>
                    <a:pt x="2185300" y="1749472"/>
                  </a:lnTo>
                  <a:lnTo>
                    <a:pt x="2184276" y="1749586"/>
                  </a:lnTo>
                  <a:lnTo>
                    <a:pt x="2184737" y="1750234"/>
                  </a:lnTo>
                  <a:lnTo>
                    <a:pt x="2185774" y="1750234"/>
                  </a:lnTo>
                  <a:lnTo>
                    <a:pt x="2186248" y="1750488"/>
                  </a:lnTo>
                  <a:lnTo>
                    <a:pt x="2186801" y="1750742"/>
                  </a:lnTo>
                  <a:close/>
                </a:path>
                <a:path w="2360295" h="1867535">
                  <a:moveTo>
                    <a:pt x="2061170" y="1750742"/>
                  </a:moveTo>
                  <a:lnTo>
                    <a:pt x="2062749" y="1749853"/>
                  </a:lnTo>
                  <a:lnTo>
                    <a:pt x="2064283" y="1749586"/>
                  </a:lnTo>
                  <a:lnTo>
                    <a:pt x="2064565" y="1749472"/>
                  </a:lnTo>
                  <a:lnTo>
                    <a:pt x="2052916" y="1749472"/>
                  </a:lnTo>
                  <a:lnTo>
                    <a:pt x="2053063" y="1749980"/>
                  </a:lnTo>
                  <a:lnTo>
                    <a:pt x="2053905" y="1749980"/>
                  </a:lnTo>
                  <a:lnTo>
                    <a:pt x="2054278" y="1750361"/>
                  </a:lnTo>
                  <a:lnTo>
                    <a:pt x="2057775" y="1750361"/>
                  </a:lnTo>
                  <a:lnTo>
                    <a:pt x="2061170" y="1750742"/>
                  </a:lnTo>
                  <a:close/>
                </a:path>
                <a:path w="2360295" h="1867535">
                  <a:moveTo>
                    <a:pt x="2041587" y="1751123"/>
                  </a:moveTo>
                  <a:lnTo>
                    <a:pt x="2042456" y="1749472"/>
                  </a:lnTo>
                  <a:lnTo>
                    <a:pt x="2038508" y="1749472"/>
                  </a:lnTo>
                  <a:lnTo>
                    <a:pt x="2038824" y="1749599"/>
                  </a:lnTo>
                  <a:lnTo>
                    <a:pt x="2040876" y="1749599"/>
                  </a:lnTo>
                  <a:lnTo>
                    <a:pt x="2041587" y="1751123"/>
                  </a:lnTo>
                  <a:close/>
                </a:path>
                <a:path w="2360295" h="1867535">
                  <a:moveTo>
                    <a:pt x="2037323" y="1751377"/>
                  </a:moveTo>
                  <a:lnTo>
                    <a:pt x="2037481" y="1751377"/>
                  </a:lnTo>
                  <a:lnTo>
                    <a:pt x="2037876" y="1750488"/>
                  </a:lnTo>
                  <a:lnTo>
                    <a:pt x="2038192" y="1750107"/>
                  </a:lnTo>
                  <a:lnTo>
                    <a:pt x="2038429" y="1749599"/>
                  </a:lnTo>
                  <a:lnTo>
                    <a:pt x="2038508" y="1749472"/>
                  </a:lnTo>
                  <a:lnTo>
                    <a:pt x="2029427" y="1749472"/>
                  </a:lnTo>
                  <a:lnTo>
                    <a:pt x="2029553" y="1750488"/>
                  </a:lnTo>
                  <a:lnTo>
                    <a:pt x="2035112" y="1750488"/>
                  </a:lnTo>
                  <a:lnTo>
                    <a:pt x="2037323" y="1751377"/>
                  </a:lnTo>
                  <a:close/>
                </a:path>
                <a:path w="2360295" h="1867535">
                  <a:moveTo>
                    <a:pt x="1844969" y="1750742"/>
                  </a:moveTo>
                  <a:lnTo>
                    <a:pt x="1846549" y="1749853"/>
                  </a:lnTo>
                  <a:lnTo>
                    <a:pt x="1848082" y="1749586"/>
                  </a:lnTo>
                  <a:lnTo>
                    <a:pt x="1848365" y="1749472"/>
                  </a:lnTo>
                  <a:lnTo>
                    <a:pt x="1836715" y="1749472"/>
                  </a:lnTo>
                  <a:lnTo>
                    <a:pt x="1836862" y="1749980"/>
                  </a:lnTo>
                  <a:lnTo>
                    <a:pt x="1837705" y="1749980"/>
                  </a:lnTo>
                  <a:lnTo>
                    <a:pt x="1838077" y="1750361"/>
                  </a:lnTo>
                  <a:lnTo>
                    <a:pt x="1841574" y="1750361"/>
                  </a:lnTo>
                  <a:lnTo>
                    <a:pt x="1844969" y="1750742"/>
                  </a:lnTo>
                  <a:close/>
                </a:path>
                <a:path w="2360295" h="1867535">
                  <a:moveTo>
                    <a:pt x="1825386" y="1751123"/>
                  </a:moveTo>
                  <a:lnTo>
                    <a:pt x="1826255" y="1749472"/>
                  </a:lnTo>
                  <a:lnTo>
                    <a:pt x="1822307" y="1749472"/>
                  </a:lnTo>
                  <a:lnTo>
                    <a:pt x="1822623" y="1749599"/>
                  </a:lnTo>
                  <a:lnTo>
                    <a:pt x="1824676" y="1749599"/>
                  </a:lnTo>
                  <a:lnTo>
                    <a:pt x="1825386" y="1751123"/>
                  </a:lnTo>
                  <a:close/>
                </a:path>
                <a:path w="2360295" h="1867535">
                  <a:moveTo>
                    <a:pt x="1821122" y="1751377"/>
                  </a:moveTo>
                  <a:lnTo>
                    <a:pt x="1821280" y="1751377"/>
                  </a:lnTo>
                  <a:lnTo>
                    <a:pt x="1821675" y="1750488"/>
                  </a:lnTo>
                  <a:lnTo>
                    <a:pt x="1821991" y="1750107"/>
                  </a:lnTo>
                  <a:lnTo>
                    <a:pt x="1822228" y="1749599"/>
                  </a:lnTo>
                  <a:lnTo>
                    <a:pt x="1822307" y="1749472"/>
                  </a:lnTo>
                  <a:lnTo>
                    <a:pt x="1813226" y="1749472"/>
                  </a:lnTo>
                  <a:lnTo>
                    <a:pt x="1813353" y="1750488"/>
                  </a:lnTo>
                  <a:lnTo>
                    <a:pt x="1818912" y="1750488"/>
                  </a:lnTo>
                  <a:lnTo>
                    <a:pt x="1821122" y="1751377"/>
                  </a:lnTo>
                  <a:close/>
                </a:path>
                <a:path w="2360295" h="1867535">
                  <a:moveTo>
                    <a:pt x="1628769" y="1750742"/>
                  </a:moveTo>
                  <a:lnTo>
                    <a:pt x="1630348" y="1749726"/>
                  </a:lnTo>
                  <a:lnTo>
                    <a:pt x="1631848" y="1749472"/>
                  </a:lnTo>
                  <a:lnTo>
                    <a:pt x="1620551" y="1749472"/>
                  </a:lnTo>
                  <a:lnTo>
                    <a:pt x="1620662" y="1749853"/>
                  </a:lnTo>
                  <a:lnTo>
                    <a:pt x="1621504" y="1749853"/>
                  </a:lnTo>
                  <a:lnTo>
                    <a:pt x="1621852" y="1750234"/>
                  </a:lnTo>
                  <a:lnTo>
                    <a:pt x="1625373" y="1750234"/>
                  </a:lnTo>
                  <a:lnTo>
                    <a:pt x="1628769" y="1750742"/>
                  </a:lnTo>
                  <a:close/>
                </a:path>
                <a:path w="2360295" h="1867535">
                  <a:moveTo>
                    <a:pt x="1608870" y="1751885"/>
                  </a:moveTo>
                  <a:lnTo>
                    <a:pt x="1608291" y="1750488"/>
                  </a:lnTo>
                  <a:lnTo>
                    <a:pt x="1608199" y="1749853"/>
                  </a:lnTo>
                  <a:lnTo>
                    <a:pt x="1608317" y="1749726"/>
                  </a:lnTo>
                  <a:lnTo>
                    <a:pt x="1608475" y="1749472"/>
                  </a:lnTo>
                  <a:lnTo>
                    <a:pt x="1606422" y="1749472"/>
                  </a:lnTo>
                  <a:lnTo>
                    <a:pt x="1606528" y="1749726"/>
                  </a:lnTo>
                  <a:lnTo>
                    <a:pt x="1606580" y="1750234"/>
                  </a:lnTo>
                  <a:lnTo>
                    <a:pt x="1606738" y="1750234"/>
                  </a:lnTo>
                  <a:lnTo>
                    <a:pt x="1608870" y="1751885"/>
                  </a:lnTo>
                  <a:close/>
                </a:path>
                <a:path w="2360295" h="1867535">
                  <a:moveTo>
                    <a:pt x="1605080" y="1751377"/>
                  </a:moveTo>
                  <a:lnTo>
                    <a:pt x="1605475" y="1750488"/>
                  </a:lnTo>
                  <a:lnTo>
                    <a:pt x="1605791" y="1750107"/>
                  </a:lnTo>
                  <a:lnTo>
                    <a:pt x="1605909" y="1749726"/>
                  </a:lnTo>
                  <a:lnTo>
                    <a:pt x="1606028" y="1749472"/>
                  </a:lnTo>
                  <a:lnTo>
                    <a:pt x="1597040" y="1749472"/>
                  </a:lnTo>
                  <a:lnTo>
                    <a:pt x="1597141" y="1750361"/>
                  </a:lnTo>
                  <a:lnTo>
                    <a:pt x="1598210" y="1750361"/>
                  </a:lnTo>
                  <a:lnTo>
                    <a:pt x="1598368" y="1750488"/>
                  </a:lnTo>
                  <a:lnTo>
                    <a:pt x="1602711" y="1750488"/>
                  </a:lnTo>
                  <a:lnTo>
                    <a:pt x="1604922" y="1751250"/>
                  </a:lnTo>
                  <a:lnTo>
                    <a:pt x="1605080" y="1751377"/>
                  </a:lnTo>
                  <a:close/>
                </a:path>
                <a:path w="2360295" h="1867535">
                  <a:moveTo>
                    <a:pt x="1870238" y="1749980"/>
                  </a:moveTo>
                  <a:lnTo>
                    <a:pt x="1871106" y="1749980"/>
                  </a:lnTo>
                  <a:lnTo>
                    <a:pt x="1870485" y="1749543"/>
                  </a:lnTo>
                  <a:lnTo>
                    <a:pt x="1870238" y="1749980"/>
                  </a:lnTo>
                  <a:close/>
                </a:path>
                <a:path w="2360295" h="1867535">
                  <a:moveTo>
                    <a:pt x="2086438" y="1749980"/>
                  </a:moveTo>
                  <a:lnTo>
                    <a:pt x="2087307" y="1749980"/>
                  </a:lnTo>
                  <a:lnTo>
                    <a:pt x="2086686" y="1749543"/>
                  </a:lnTo>
                  <a:lnTo>
                    <a:pt x="2086438" y="1749980"/>
                  </a:lnTo>
                  <a:close/>
                </a:path>
                <a:path w="2360295" h="1867535">
                  <a:moveTo>
                    <a:pt x="2238443" y="1753409"/>
                  </a:moveTo>
                  <a:lnTo>
                    <a:pt x="2240496" y="1749599"/>
                  </a:lnTo>
                  <a:lnTo>
                    <a:pt x="2226609" y="1749599"/>
                  </a:lnTo>
                  <a:lnTo>
                    <a:pt x="2226339" y="1750615"/>
                  </a:lnTo>
                  <a:lnTo>
                    <a:pt x="2238127" y="1750615"/>
                  </a:lnTo>
                  <a:lnTo>
                    <a:pt x="2238443" y="1753409"/>
                  </a:lnTo>
                  <a:close/>
                </a:path>
                <a:path w="2360295" h="1867535">
                  <a:moveTo>
                    <a:pt x="2067487" y="1749853"/>
                  </a:moveTo>
                  <a:lnTo>
                    <a:pt x="2068672" y="1749853"/>
                  </a:lnTo>
                  <a:lnTo>
                    <a:pt x="2068474" y="1749599"/>
                  </a:lnTo>
                  <a:lnTo>
                    <a:pt x="2067882" y="1749599"/>
                  </a:lnTo>
                  <a:lnTo>
                    <a:pt x="2067487" y="1749853"/>
                  </a:lnTo>
                  <a:close/>
                </a:path>
                <a:path w="2360295" h="1867535">
                  <a:moveTo>
                    <a:pt x="2041271" y="1752012"/>
                  </a:moveTo>
                  <a:lnTo>
                    <a:pt x="2040692" y="1750615"/>
                  </a:lnTo>
                  <a:lnTo>
                    <a:pt x="2040600" y="1749980"/>
                  </a:lnTo>
                  <a:lnTo>
                    <a:pt x="2040719" y="1749853"/>
                  </a:lnTo>
                  <a:lnTo>
                    <a:pt x="2040876" y="1749599"/>
                  </a:lnTo>
                  <a:lnTo>
                    <a:pt x="2038824" y="1749599"/>
                  </a:lnTo>
                  <a:lnTo>
                    <a:pt x="2038902" y="1749726"/>
                  </a:lnTo>
                  <a:lnTo>
                    <a:pt x="2038981" y="1750361"/>
                  </a:lnTo>
                  <a:lnTo>
                    <a:pt x="2039139" y="1750361"/>
                  </a:lnTo>
                  <a:lnTo>
                    <a:pt x="2041271" y="1752012"/>
                  </a:lnTo>
                  <a:close/>
                </a:path>
                <a:path w="2360295" h="1867535">
                  <a:moveTo>
                    <a:pt x="1997842" y="1749726"/>
                  </a:moveTo>
                  <a:lnTo>
                    <a:pt x="1998395" y="1749726"/>
                  </a:lnTo>
                  <a:lnTo>
                    <a:pt x="1998000" y="1749599"/>
                  </a:lnTo>
                  <a:lnTo>
                    <a:pt x="1997842" y="1749726"/>
                  </a:lnTo>
                  <a:close/>
                </a:path>
                <a:path w="2360295" h="1867535">
                  <a:moveTo>
                    <a:pt x="1851287" y="1749853"/>
                  </a:moveTo>
                  <a:lnTo>
                    <a:pt x="1852471" y="1749853"/>
                  </a:lnTo>
                  <a:lnTo>
                    <a:pt x="1852274" y="1749599"/>
                  </a:lnTo>
                  <a:lnTo>
                    <a:pt x="1851681" y="1749599"/>
                  </a:lnTo>
                  <a:lnTo>
                    <a:pt x="1851287" y="1749853"/>
                  </a:lnTo>
                  <a:close/>
                </a:path>
                <a:path w="2360295" h="1867535">
                  <a:moveTo>
                    <a:pt x="1825071" y="1752012"/>
                  </a:moveTo>
                  <a:lnTo>
                    <a:pt x="1824492" y="1750615"/>
                  </a:lnTo>
                  <a:lnTo>
                    <a:pt x="1824399" y="1749980"/>
                  </a:lnTo>
                  <a:lnTo>
                    <a:pt x="1824518" y="1749853"/>
                  </a:lnTo>
                  <a:lnTo>
                    <a:pt x="1824676" y="1749599"/>
                  </a:lnTo>
                  <a:lnTo>
                    <a:pt x="1822623" y="1749599"/>
                  </a:lnTo>
                  <a:lnTo>
                    <a:pt x="1822702" y="1749726"/>
                  </a:lnTo>
                  <a:lnTo>
                    <a:pt x="1822781" y="1750361"/>
                  </a:lnTo>
                  <a:lnTo>
                    <a:pt x="1822938" y="1750361"/>
                  </a:lnTo>
                  <a:lnTo>
                    <a:pt x="1825071" y="1752012"/>
                  </a:lnTo>
                  <a:close/>
                </a:path>
                <a:path w="2360295" h="1867535">
                  <a:moveTo>
                    <a:pt x="1781641" y="1749726"/>
                  </a:moveTo>
                  <a:lnTo>
                    <a:pt x="1782194" y="1749726"/>
                  </a:lnTo>
                  <a:lnTo>
                    <a:pt x="1781799" y="1749599"/>
                  </a:lnTo>
                  <a:lnTo>
                    <a:pt x="1781641" y="1749726"/>
                  </a:lnTo>
                  <a:close/>
                </a:path>
                <a:path w="2360295" h="1867535">
                  <a:moveTo>
                    <a:pt x="1641640" y="1752139"/>
                  </a:moveTo>
                  <a:lnTo>
                    <a:pt x="1641877" y="1752139"/>
                  </a:lnTo>
                  <a:lnTo>
                    <a:pt x="1643535" y="1751377"/>
                  </a:lnTo>
                  <a:lnTo>
                    <a:pt x="1644720" y="1749599"/>
                  </a:lnTo>
                  <a:lnTo>
                    <a:pt x="1636310" y="1749599"/>
                  </a:lnTo>
                  <a:lnTo>
                    <a:pt x="1636270" y="1749726"/>
                  </a:lnTo>
                  <a:lnTo>
                    <a:pt x="1635283" y="1749726"/>
                  </a:lnTo>
                  <a:lnTo>
                    <a:pt x="1634779" y="1750051"/>
                  </a:lnTo>
                  <a:lnTo>
                    <a:pt x="1634656" y="1750298"/>
                  </a:lnTo>
                  <a:lnTo>
                    <a:pt x="1634620" y="1750488"/>
                  </a:lnTo>
                  <a:lnTo>
                    <a:pt x="1638324" y="1750488"/>
                  </a:lnTo>
                  <a:lnTo>
                    <a:pt x="1640061" y="1750742"/>
                  </a:lnTo>
                  <a:lnTo>
                    <a:pt x="1641640" y="1752139"/>
                  </a:lnTo>
                  <a:close/>
                </a:path>
                <a:path w="2360295" h="1867535">
                  <a:moveTo>
                    <a:pt x="1635283" y="1749726"/>
                  </a:moveTo>
                  <a:lnTo>
                    <a:pt x="1636270" y="1749726"/>
                  </a:lnTo>
                  <a:lnTo>
                    <a:pt x="1636172" y="1749599"/>
                  </a:lnTo>
                  <a:lnTo>
                    <a:pt x="1635481" y="1749599"/>
                  </a:lnTo>
                  <a:lnTo>
                    <a:pt x="1635283" y="1749726"/>
                  </a:lnTo>
                  <a:close/>
                </a:path>
                <a:path w="2360295" h="1867535">
                  <a:moveTo>
                    <a:pt x="1536540" y="1750234"/>
                  </a:moveTo>
                  <a:lnTo>
                    <a:pt x="1536856" y="1750234"/>
                  </a:lnTo>
                  <a:lnTo>
                    <a:pt x="1537093" y="1749599"/>
                  </a:lnTo>
                  <a:lnTo>
                    <a:pt x="1535988" y="1749599"/>
                  </a:lnTo>
                  <a:lnTo>
                    <a:pt x="1536146" y="1749853"/>
                  </a:lnTo>
                  <a:lnTo>
                    <a:pt x="1536540" y="1750234"/>
                  </a:lnTo>
                  <a:close/>
                </a:path>
                <a:path w="2360295" h="1867535">
                  <a:moveTo>
                    <a:pt x="2074041" y="1752139"/>
                  </a:moveTo>
                  <a:lnTo>
                    <a:pt x="2074278" y="1752139"/>
                  </a:lnTo>
                  <a:lnTo>
                    <a:pt x="2075936" y="1751504"/>
                  </a:lnTo>
                  <a:lnTo>
                    <a:pt x="2077121" y="1749726"/>
                  </a:lnTo>
                  <a:lnTo>
                    <a:pt x="2068711" y="1749726"/>
                  </a:lnTo>
                  <a:lnTo>
                    <a:pt x="2068672" y="1749853"/>
                  </a:lnTo>
                  <a:lnTo>
                    <a:pt x="2067487" y="1749853"/>
                  </a:lnTo>
                  <a:lnTo>
                    <a:pt x="2067180" y="1750051"/>
                  </a:lnTo>
                  <a:lnTo>
                    <a:pt x="2067060" y="1750298"/>
                  </a:lnTo>
                  <a:lnTo>
                    <a:pt x="2067006" y="1750615"/>
                  </a:lnTo>
                  <a:lnTo>
                    <a:pt x="2070725" y="1750615"/>
                  </a:lnTo>
                  <a:lnTo>
                    <a:pt x="2072462" y="1750742"/>
                  </a:lnTo>
                  <a:lnTo>
                    <a:pt x="2074041" y="1752139"/>
                  </a:lnTo>
                  <a:close/>
                </a:path>
                <a:path w="2360295" h="1867535">
                  <a:moveTo>
                    <a:pt x="1968942" y="1750361"/>
                  </a:moveTo>
                  <a:lnTo>
                    <a:pt x="1969257" y="1750361"/>
                  </a:lnTo>
                  <a:lnTo>
                    <a:pt x="1969494" y="1749726"/>
                  </a:lnTo>
                  <a:lnTo>
                    <a:pt x="1968457" y="1749726"/>
                  </a:lnTo>
                  <a:lnTo>
                    <a:pt x="1968942" y="1750361"/>
                  </a:lnTo>
                  <a:close/>
                </a:path>
                <a:path w="2360295" h="1867535">
                  <a:moveTo>
                    <a:pt x="1857841" y="1752139"/>
                  </a:moveTo>
                  <a:lnTo>
                    <a:pt x="1858077" y="1752139"/>
                  </a:lnTo>
                  <a:lnTo>
                    <a:pt x="1859736" y="1751504"/>
                  </a:lnTo>
                  <a:lnTo>
                    <a:pt x="1860920" y="1749726"/>
                  </a:lnTo>
                  <a:lnTo>
                    <a:pt x="1852510" y="1749726"/>
                  </a:lnTo>
                  <a:lnTo>
                    <a:pt x="1852471" y="1749853"/>
                  </a:lnTo>
                  <a:lnTo>
                    <a:pt x="1851287" y="1749853"/>
                  </a:lnTo>
                  <a:lnTo>
                    <a:pt x="1850979" y="1750051"/>
                  </a:lnTo>
                  <a:lnTo>
                    <a:pt x="1850860" y="1750298"/>
                  </a:lnTo>
                  <a:lnTo>
                    <a:pt x="1850806" y="1750615"/>
                  </a:lnTo>
                  <a:lnTo>
                    <a:pt x="1854524" y="1750615"/>
                  </a:lnTo>
                  <a:lnTo>
                    <a:pt x="1856261" y="1750742"/>
                  </a:lnTo>
                  <a:lnTo>
                    <a:pt x="1857841" y="1752139"/>
                  </a:lnTo>
                  <a:close/>
                </a:path>
                <a:path w="2360295" h="1867535">
                  <a:moveTo>
                    <a:pt x="1752741" y="1750361"/>
                  </a:moveTo>
                  <a:lnTo>
                    <a:pt x="1753057" y="1750361"/>
                  </a:lnTo>
                  <a:lnTo>
                    <a:pt x="1753294" y="1749726"/>
                  </a:lnTo>
                  <a:lnTo>
                    <a:pt x="1752256" y="1749726"/>
                  </a:lnTo>
                  <a:lnTo>
                    <a:pt x="1752741" y="1750361"/>
                  </a:lnTo>
                  <a:close/>
                </a:path>
                <a:path w="2360295" h="1867535">
                  <a:moveTo>
                    <a:pt x="2269317" y="1751504"/>
                  </a:moveTo>
                  <a:lnTo>
                    <a:pt x="2269159" y="1751377"/>
                  </a:lnTo>
                  <a:lnTo>
                    <a:pt x="2268843" y="1751250"/>
                  </a:lnTo>
                  <a:lnTo>
                    <a:pt x="2268906" y="1750869"/>
                  </a:lnTo>
                  <a:lnTo>
                    <a:pt x="2269159" y="1749853"/>
                  </a:lnTo>
                  <a:lnTo>
                    <a:pt x="2269001" y="1749853"/>
                  </a:lnTo>
                  <a:lnTo>
                    <a:pt x="2267817" y="1750234"/>
                  </a:lnTo>
                  <a:lnTo>
                    <a:pt x="2267738" y="1750996"/>
                  </a:lnTo>
                  <a:lnTo>
                    <a:pt x="2267659" y="1751123"/>
                  </a:lnTo>
                  <a:lnTo>
                    <a:pt x="2268212" y="1751377"/>
                  </a:lnTo>
                  <a:lnTo>
                    <a:pt x="2268764" y="1751377"/>
                  </a:lnTo>
                  <a:lnTo>
                    <a:pt x="2269317" y="1751504"/>
                  </a:lnTo>
                  <a:close/>
                </a:path>
                <a:path w="2360295" h="1867535">
                  <a:moveTo>
                    <a:pt x="2257867" y="1751504"/>
                  </a:moveTo>
                  <a:lnTo>
                    <a:pt x="2258736" y="1749853"/>
                  </a:lnTo>
                  <a:lnTo>
                    <a:pt x="2245707" y="1749853"/>
                  </a:lnTo>
                  <a:lnTo>
                    <a:pt x="2245721" y="1749980"/>
                  </a:lnTo>
                  <a:lnTo>
                    <a:pt x="2254788" y="1749980"/>
                  </a:lnTo>
                  <a:lnTo>
                    <a:pt x="2255104" y="1750107"/>
                  </a:lnTo>
                  <a:lnTo>
                    <a:pt x="2257157" y="1750107"/>
                  </a:lnTo>
                  <a:lnTo>
                    <a:pt x="2257867" y="1751504"/>
                  </a:lnTo>
                  <a:close/>
                </a:path>
                <a:path w="2360295" h="1867535">
                  <a:moveTo>
                    <a:pt x="2224917" y="1751123"/>
                  </a:moveTo>
                  <a:lnTo>
                    <a:pt x="2226203" y="1751123"/>
                  </a:lnTo>
                  <a:lnTo>
                    <a:pt x="2225809" y="1750742"/>
                  </a:lnTo>
                  <a:lnTo>
                    <a:pt x="2225098" y="1750107"/>
                  </a:lnTo>
                  <a:lnTo>
                    <a:pt x="2224940" y="1750107"/>
                  </a:lnTo>
                  <a:lnTo>
                    <a:pt x="2224861" y="1749853"/>
                  </a:lnTo>
                  <a:lnTo>
                    <a:pt x="2224703" y="1749853"/>
                  </a:lnTo>
                  <a:lnTo>
                    <a:pt x="2224624" y="1750107"/>
                  </a:lnTo>
                  <a:lnTo>
                    <a:pt x="2224506" y="1750234"/>
                  </a:lnTo>
                  <a:lnTo>
                    <a:pt x="2224387" y="1750488"/>
                  </a:lnTo>
                  <a:lnTo>
                    <a:pt x="2224754" y="1750842"/>
                  </a:lnTo>
                  <a:lnTo>
                    <a:pt x="2224917" y="1751123"/>
                  </a:lnTo>
                  <a:close/>
                </a:path>
                <a:path w="2360295" h="1867535">
                  <a:moveTo>
                    <a:pt x="2216886" y="1752266"/>
                  </a:moveTo>
                  <a:lnTo>
                    <a:pt x="2217676" y="1750488"/>
                  </a:lnTo>
                  <a:lnTo>
                    <a:pt x="2219176" y="1749853"/>
                  </a:lnTo>
                  <a:lnTo>
                    <a:pt x="2214722" y="1749853"/>
                  </a:lnTo>
                  <a:lnTo>
                    <a:pt x="2214675" y="1750234"/>
                  </a:lnTo>
                  <a:lnTo>
                    <a:pt x="2214122" y="1750234"/>
                  </a:lnTo>
                  <a:lnTo>
                    <a:pt x="2213254" y="1750361"/>
                  </a:lnTo>
                  <a:lnTo>
                    <a:pt x="2213201" y="1750869"/>
                  </a:lnTo>
                  <a:lnTo>
                    <a:pt x="2214833" y="1750869"/>
                  </a:lnTo>
                  <a:lnTo>
                    <a:pt x="2215149" y="1751123"/>
                  </a:lnTo>
                  <a:lnTo>
                    <a:pt x="2216886" y="1752266"/>
                  </a:lnTo>
                  <a:close/>
                </a:path>
                <a:path w="2360295" h="1867535">
                  <a:moveTo>
                    <a:pt x="2190028" y="1750842"/>
                  </a:moveTo>
                  <a:lnTo>
                    <a:pt x="2192171" y="1749980"/>
                  </a:lnTo>
                  <a:lnTo>
                    <a:pt x="2190433" y="1749853"/>
                  </a:lnTo>
                  <a:lnTo>
                    <a:pt x="2189644" y="1749853"/>
                  </a:lnTo>
                  <a:lnTo>
                    <a:pt x="2190028" y="1750842"/>
                  </a:lnTo>
                  <a:close/>
                </a:path>
                <a:path w="2360295" h="1867535">
                  <a:moveTo>
                    <a:pt x="1653327" y="1750742"/>
                  </a:moveTo>
                  <a:lnTo>
                    <a:pt x="1653563" y="1750615"/>
                  </a:lnTo>
                  <a:lnTo>
                    <a:pt x="1654037" y="1749853"/>
                  </a:lnTo>
                  <a:lnTo>
                    <a:pt x="1652458" y="1749853"/>
                  </a:lnTo>
                  <a:lnTo>
                    <a:pt x="1653011" y="1750488"/>
                  </a:lnTo>
                  <a:lnTo>
                    <a:pt x="1653248" y="1750615"/>
                  </a:lnTo>
                  <a:lnTo>
                    <a:pt x="1653327" y="1750742"/>
                  </a:lnTo>
                  <a:close/>
                </a:path>
                <a:path w="2360295" h="1867535">
                  <a:moveTo>
                    <a:pt x="1621030" y="1751123"/>
                  </a:moveTo>
                  <a:lnTo>
                    <a:pt x="1621425" y="1750488"/>
                  </a:lnTo>
                  <a:lnTo>
                    <a:pt x="1621504" y="1749853"/>
                  </a:lnTo>
                  <a:lnTo>
                    <a:pt x="1620662" y="1749853"/>
                  </a:lnTo>
                  <a:lnTo>
                    <a:pt x="1621030" y="1751123"/>
                  </a:lnTo>
                  <a:close/>
                </a:path>
                <a:path w="2360295" h="1867535">
                  <a:moveTo>
                    <a:pt x="2277450" y="1751250"/>
                  </a:moveTo>
                  <a:lnTo>
                    <a:pt x="2279030" y="1750234"/>
                  </a:lnTo>
                  <a:lnTo>
                    <a:pt x="2280530" y="1750107"/>
                  </a:lnTo>
                  <a:lnTo>
                    <a:pt x="2280846" y="1749980"/>
                  </a:lnTo>
                  <a:lnTo>
                    <a:pt x="2269196" y="1749980"/>
                  </a:lnTo>
                  <a:lnTo>
                    <a:pt x="2269343" y="1750488"/>
                  </a:lnTo>
                  <a:lnTo>
                    <a:pt x="2270186" y="1750488"/>
                  </a:lnTo>
                  <a:lnTo>
                    <a:pt x="2270558" y="1750869"/>
                  </a:lnTo>
                  <a:lnTo>
                    <a:pt x="2274055" y="1750869"/>
                  </a:lnTo>
                  <a:lnTo>
                    <a:pt x="2277450" y="1751250"/>
                  </a:lnTo>
                  <a:close/>
                </a:path>
                <a:path w="2360295" h="1867535">
                  <a:moveTo>
                    <a:pt x="2253761" y="1751885"/>
                  </a:moveTo>
                  <a:lnTo>
                    <a:pt x="2254156" y="1750996"/>
                  </a:lnTo>
                  <a:lnTo>
                    <a:pt x="2254472" y="1750615"/>
                  </a:lnTo>
                  <a:lnTo>
                    <a:pt x="2254709" y="1750107"/>
                  </a:lnTo>
                  <a:lnTo>
                    <a:pt x="2254788" y="1749980"/>
                  </a:lnTo>
                  <a:lnTo>
                    <a:pt x="2245721" y="1749980"/>
                  </a:lnTo>
                  <a:lnTo>
                    <a:pt x="2245822" y="1750869"/>
                  </a:lnTo>
                  <a:lnTo>
                    <a:pt x="2246892" y="1750869"/>
                  </a:lnTo>
                  <a:lnTo>
                    <a:pt x="2247049" y="1750996"/>
                  </a:lnTo>
                  <a:lnTo>
                    <a:pt x="2251392" y="1750996"/>
                  </a:lnTo>
                  <a:lnTo>
                    <a:pt x="2253603" y="1751758"/>
                  </a:lnTo>
                  <a:lnTo>
                    <a:pt x="2253761" y="1751885"/>
                  </a:lnTo>
                  <a:close/>
                </a:path>
                <a:path w="2360295" h="1867535">
                  <a:moveTo>
                    <a:pt x="2085649" y="1750742"/>
                  </a:moveTo>
                  <a:lnTo>
                    <a:pt x="2085965" y="1750742"/>
                  </a:lnTo>
                  <a:lnTo>
                    <a:pt x="2086438" y="1749980"/>
                  </a:lnTo>
                  <a:lnTo>
                    <a:pt x="2084859" y="1749980"/>
                  </a:lnTo>
                  <a:lnTo>
                    <a:pt x="2085649" y="1750742"/>
                  </a:lnTo>
                  <a:close/>
                </a:path>
                <a:path w="2360295" h="1867535">
                  <a:moveTo>
                    <a:pt x="2053432" y="1751250"/>
                  </a:moveTo>
                  <a:lnTo>
                    <a:pt x="2053826" y="1750615"/>
                  </a:lnTo>
                  <a:lnTo>
                    <a:pt x="2053905" y="1749980"/>
                  </a:lnTo>
                  <a:lnTo>
                    <a:pt x="2053063" y="1749980"/>
                  </a:lnTo>
                  <a:lnTo>
                    <a:pt x="2053432" y="1751250"/>
                  </a:lnTo>
                  <a:close/>
                </a:path>
                <a:path w="2360295" h="1867535">
                  <a:moveTo>
                    <a:pt x="1869448" y="1750742"/>
                  </a:moveTo>
                  <a:lnTo>
                    <a:pt x="1869764" y="1750742"/>
                  </a:lnTo>
                  <a:lnTo>
                    <a:pt x="1870238" y="1749980"/>
                  </a:lnTo>
                  <a:lnTo>
                    <a:pt x="1868658" y="1749980"/>
                  </a:lnTo>
                  <a:lnTo>
                    <a:pt x="1869448" y="1750742"/>
                  </a:lnTo>
                  <a:close/>
                </a:path>
                <a:path w="2360295" h="1867535">
                  <a:moveTo>
                    <a:pt x="1837231" y="1751250"/>
                  </a:moveTo>
                  <a:lnTo>
                    <a:pt x="1837626" y="1750615"/>
                  </a:lnTo>
                  <a:lnTo>
                    <a:pt x="1837705" y="1749980"/>
                  </a:lnTo>
                  <a:lnTo>
                    <a:pt x="1836862" y="1749980"/>
                  </a:lnTo>
                  <a:lnTo>
                    <a:pt x="1837231" y="1751250"/>
                  </a:lnTo>
                  <a:close/>
                </a:path>
                <a:path w="2360295" h="1867535">
                  <a:moveTo>
                    <a:pt x="2302719" y="1750488"/>
                  </a:moveTo>
                  <a:lnTo>
                    <a:pt x="2303587" y="1750488"/>
                  </a:lnTo>
                  <a:lnTo>
                    <a:pt x="2302966" y="1750051"/>
                  </a:lnTo>
                  <a:lnTo>
                    <a:pt x="2302719" y="1750488"/>
                  </a:lnTo>
                  <a:close/>
                </a:path>
                <a:path w="2360295" h="1867535">
                  <a:moveTo>
                    <a:pt x="2290321" y="1752647"/>
                  </a:moveTo>
                  <a:lnTo>
                    <a:pt x="2290558" y="1752647"/>
                  </a:lnTo>
                  <a:lnTo>
                    <a:pt x="2292217" y="1752012"/>
                  </a:lnTo>
                  <a:lnTo>
                    <a:pt x="2293401" y="1750234"/>
                  </a:lnTo>
                  <a:lnTo>
                    <a:pt x="2284952" y="1750234"/>
                  </a:lnTo>
                  <a:lnTo>
                    <a:pt x="2284844" y="1750107"/>
                  </a:lnTo>
                  <a:lnTo>
                    <a:pt x="2284162" y="1750107"/>
                  </a:lnTo>
                  <a:lnTo>
                    <a:pt x="2283373" y="1750615"/>
                  </a:lnTo>
                  <a:lnTo>
                    <a:pt x="2283287" y="1751123"/>
                  </a:lnTo>
                  <a:lnTo>
                    <a:pt x="2287005" y="1751123"/>
                  </a:lnTo>
                  <a:lnTo>
                    <a:pt x="2288742" y="1751250"/>
                  </a:lnTo>
                  <a:lnTo>
                    <a:pt x="2290321" y="1752647"/>
                  </a:lnTo>
                  <a:close/>
                </a:path>
                <a:path w="2360295" h="1867535">
                  <a:moveTo>
                    <a:pt x="2257551" y="1752393"/>
                  </a:moveTo>
                  <a:lnTo>
                    <a:pt x="2256972" y="1750996"/>
                  </a:lnTo>
                  <a:lnTo>
                    <a:pt x="2256880" y="1750361"/>
                  </a:lnTo>
                  <a:lnTo>
                    <a:pt x="2256999" y="1750234"/>
                  </a:lnTo>
                  <a:lnTo>
                    <a:pt x="2257157" y="1750107"/>
                  </a:lnTo>
                  <a:lnTo>
                    <a:pt x="2255104" y="1750107"/>
                  </a:lnTo>
                  <a:lnTo>
                    <a:pt x="2255222" y="1750298"/>
                  </a:lnTo>
                  <a:lnTo>
                    <a:pt x="2255262" y="1750869"/>
                  </a:lnTo>
                  <a:lnTo>
                    <a:pt x="2255419" y="1750869"/>
                  </a:lnTo>
                  <a:lnTo>
                    <a:pt x="2257551" y="1752393"/>
                  </a:lnTo>
                  <a:close/>
                </a:path>
                <a:path w="2360295" h="1867535">
                  <a:moveTo>
                    <a:pt x="2214122" y="1750234"/>
                  </a:moveTo>
                  <a:lnTo>
                    <a:pt x="2214675" y="1750234"/>
                  </a:lnTo>
                  <a:lnTo>
                    <a:pt x="2214280" y="1750107"/>
                  </a:lnTo>
                  <a:lnTo>
                    <a:pt x="2214122" y="1750234"/>
                  </a:lnTo>
                  <a:close/>
                </a:path>
                <a:path w="2360295" h="1867535">
                  <a:moveTo>
                    <a:pt x="2065671" y="1750996"/>
                  </a:moveTo>
                  <a:lnTo>
                    <a:pt x="2066303" y="1750742"/>
                  </a:lnTo>
                  <a:lnTo>
                    <a:pt x="2066855" y="1750488"/>
                  </a:lnTo>
                  <a:lnTo>
                    <a:pt x="2066461" y="1750107"/>
                  </a:lnTo>
                  <a:lnTo>
                    <a:pt x="2066224" y="1750234"/>
                  </a:lnTo>
                  <a:lnTo>
                    <a:pt x="2065908" y="1750742"/>
                  </a:lnTo>
                  <a:lnTo>
                    <a:pt x="2065079" y="1750742"/>
                  </a:lnTo>
                  <a:lnTo>
                    <a:pt x="2065276" y="1750869"/>
                  </a:lnTo>
                  <a:lnTo>
                    <a:pt x="2065671" y="1750996"/>
                  </a:lnTo>
                  <a:close/>
                </a:path>
                <a:path w="2360295" h="1867535">
                  <a:moveTo>
                    <a:pt x="2020583" y="1750869"/>
                  </a:moveTo>
                  <a:lnTo>
                    <a:pt x="2021847" y="1750107"/>
                  </a:lnTo>
                  <a:lnTo>
                    <a:pt x="2010059" y="1750107"/>
                  </a:lnTo>
                  <a:lnTo>
                    <a:pt x="2010025" y="1750234"/>
                  </a:lnTo>
                  <a:lnTo>
                    <a:pt x="2019320" y="1750234"/>
                  </a:lnTo>
                  <a:lnTo>
                    <a:pt x="2020583" y="1750869"/>
                  </a:lnTo>
                  <a:close/>
                </a:path>
                <a:path w="2360295" h="1867535">
                  <a:moveTo>
                    <a:pt x="1849470" y="1750996"/>
                  </a:moveTo>
                  <a:lnTo>
                    <a:pt x="1850102" y="1750742"/>
                  </a:lnTo>
                  <a:lnTo>
                    <a:pt x="1850655" y="1750488"/>
                  </a:lnTo>
                  <a:lnTo>
                    <a:pt x="1850260" y="1750107"/>
                  </a:lnTo>
                  <a:lnTo>
                    <a:pt x="1850023" y="1750234"/>
                  </a:lnTo>
                  <a:lnTo>
                    <a:pt x="1849707" y="1750742"/>
                  </a:lnTo>
                  <a:lnTo>
                    <a:pt x="1848878" y="1750742"/>
                  </a:lnTo>
                  <a:lnTo>
                    <a:pt x="1849075" y="1750869"/>
                  </a:lnTo>
                  <a:lnTo>
                    <a:pt x="1849470" y="1750996"/>
                  </a:lnTo>
                  <a:close/>
                </a:path>
                <a:path w="2360295" h="1867535">
                  <a:moveTo>
                    <a:pt x="1804382" y="1750869"/>
                  </a:moveTo>
                  <a:lnTo>
                    <a:pt x="1805646" y="1750107"/>
                  </a:lnTo>
                  <a:lnTo>
                    <a:pt x="1793858" y="1750107"/>
                  </a:lnTo>
                  <a:lnTo>
                    <a:pt x="1793824" y="1750234"/>
                  </a:lnTo>
                  <a:lnTo>
                    <a:pt x="1803119" y="1750234"/>
                  </a:lnTo>
                  <a:lnTo>
                    <a:pt x="1804382" y="1750869"/>
                  </a:lnTo>
                  <a:close/>
                </a:path>
                <a:path w="2360295" h="1867535">
                  <a:moveTo>
                    <a:pt x="1633270" y="1750869"/>
                  </a:moveTo>
                  <a:lnTo>
                    <a:pt x="1633902" y="1750615"/>
                  </a:lnTo>
                  <a:lnTo>
                    <a:pt x="1634454" y="1750488"/>
                  </a:lnTo>
                  <a:lnTo>
                    <a:pt x="1634059" y="1750107"/>
                  </a:lnTo>
                  <a:lnTo>
                    <a:pt x="1633823" y="1750107"/>
                  </a:lnTo>
                  <a:lnTo>
                    <a:pt x="1633507" y="1750615"/>
                  </a:lnTo>
                  <a:lnTo>
                    <a:pt x="1632678" y="1750615"/>
                  </a:lnTo>
                  <a:lnTo>
                    <a:pt x="1632875" y="1750742"/>
                  </a:lnTo>
                  <a:lnTo>
                    <a:pt x="1633270" y="1750869"/>
                  </a:lnTo>
                  <a:close/>
                </a:path>
                <a:path w="2360295" h="1867535">
                  <a:moveTo>
                    <a:pt x="1588182" y="1750742"/>
                  </a:moveTo>
                  <a:lnTo>
                    <a:pt x="1589445" y="1750107"/>
                  </a:lnTo>
                  <a:lnTo>
                    <a:pt x="1586919" y="1750107"/>
                  </a:lnTo>
                  <a:lnTo>
                    <a:pt x="1588182" y="1750742"/>
                  </a:lnTo>
                  <a:close/>
                </a:path>
                <a:path w="2360295" h="1867535">
                  <a:moveTo>
                    <a:pt x="1582892" y="1751631"/>
                  </a:moveTo>
                  <a:lnTo>
                    <a:pt x="1586919" y="1750107"/>
                  </a:lnTo>
                  <a:lnTo>
                    <a:pt x="1577631" y="1750107"/>
                  </a:lnTo>
                  <a:lnTo>
                    <a:pt x="1577522" y="1750488"/>
                  </a:lnTo>
                  <a:lnTo>
                    <a:pt x="1576168" y="1750488"/>
                  </a:lnTo>
                  <a:lnTo>
                    <a:pt x="1576574" y="1751250"/>
                  </a:lnTo>
                  <a:lnTo>
                    <a:pt x="1579891" y="1751250"/>
                  </a:lnTo>
                  <a:lnTo>
                    <a:pt x="1582892" y="1751631"/>
                  </a:lnTo>
                  <a:close/>
                </a:path>
                <a:path w="2360295" h="1867535">
                  <a:moveTo>
                    <a:pt x="2185222" y="1750869"/>
                  </a:moveTo>
                  <a:lnTo>
                    <a:pt x="2185538" y="1750869"/>
                  </a:lnTo>
                  <a:lnTo>
                    <a:pt x="2185774" y="1750234"/>
                  </a:lnTo>
                  <a:lnTo>
                    <a:pt x="2184737" y="1750234"/>
                  </a:lnTo>
                  <a:lnTo>
                    <a:pt x="2185222" y="1750869"/>
                  </a:lnTo>
                  <a:close/>
                </a:path>
                <a:path w="2360295" h="1867535">
                  <a:moveTo>
                    <a:pt x="2015293" y="1751758"/>
                  </a:moveTo>
                  <a:lnTo>
                    <a:pt x="2019320" y="1750234"/>
                  </a:lnTo>
                  <a:lnTo>
                    <a:pt x="2010025" y="1750234"/>
                  </a:lnTo>
                  <a:lnTo>
                    <a:pt x="2009923" y="1750615"/>
                  </a:lnTo>
                  <a:lnTo>
                    <a:pt x="2008570" y="1750615"/>
                  </a:lnTo>
                  <a:lnTo>
                    <a:pt x="2008976" y="1751377"/>
                  </a:lnTo>
                  <a:lnTo>
                    <a:pt x="2012292" y="1751377"/>
                  </a:lnTo>
                  <a:lnTo>
                    <a:pt x="2015293" y="1751758"/>
                  </a:lnTo>
                  <a:close/>
                </a:path>
                <a:path w="2360295" h="1867535">
                  <a:moveTo>
                    <a:pt x="1799092" y="1751758"/>
                  </a:moveTo>
                  <a:lnTo>
                    <a:pt x="1803119" y="1750234"/>
                  </a:lnTo>
                  <a:lnTo>
                    <a:pt x="1793824" y="1750234"/>
                  </a:lnTo>
                  <a:lnTo>
                    <a:pt x="1793722" y="1750615"/>
                  </a:lnTo>
                  <a:lnTo>
                    <a:pt x="1792369" y="1750615"/>
                  </a:lnTo>
                  <a:lnTo>
                    <a:pt x="1792775" y="1751377"/>
                  </a:lnTo>
                  <a:lnTo>
                    <a:pt x="1796091" y="1751377"/>
                  </a:lnTo>
                  <a:lnTo>
                    <a:pt x="1799092" y="1751758"/>
                  </a:lnTo>
                  <a:close/>
                </a:path>
                <a:path w="2360295" h="1867535">
                  <a:moveTo>
                    <a:pt x="1623241" y="1751758"/>
                  </a:moveTo>
                  <a:lnTo>
                    <a:pt x="1625373" y="1750234"/>
                  </a:lnTo>
                  <a:lnTo>
                    <a:pt x="1621852" y="1750234"/>
                  </a:lnTo>
                  <a:lnTo>
                    <a:pt x="1623241" y="1751758"/>
                  </a:lnTo>
                  <a:close/>
                </a:path>
                <a:path w="2360295" h="1867535">
                  <a:moveTo>
                    <a:pt x="1606580" y="1751377"/>
                  </a:moveTo>
                  <a:lnTo>
                    <a:pt x="1606896" y="1751377"/>
                  </a:lnTo>
                  <a:lnTo>
                    <a:pt x="1606738" y="1750234"/>
                  </a:lnTo>
                  <a:lnTo>
                    <a:pt x="1606580" y="1750234"/>
                  </a:lnTo>
                  <a:lnTo>
                    <a:pt x="1606580" y="1751377"/>
                  </a:lnTo>
                  <a:close/>
                </a:path>
                <a:path w="2360295" h="1867535">
                  <a:moveTo>
                    <a:pt x="1541989" y="1750742"/>
                  </a:moveTo>
                  <a:lnTo>
                    <a:pt x="1541436" y="1750298"/>
                  </a:lnTo>
                  <a:lnTo>
                    <a:pt x="1541989" y="1750742"/>
                  </a:lnTo>
                  <a:close/>
                </a:path>
                <a:path w="2360295" h="1867535">
                  <a:moveTo>
                    <a:pt x="2055643" y="1751758"/>
                  </a:moveTo>
                  <a:lnTo>
                    <a:pt x="2057775" y="1750361"/>
                  </a:lnTo>
                  <a:lnTo>
                    <a:pt x="2054278" y="1750361"/>
                  </a:lnTo>
                  <a:lnTo>
                    <a:pt x="2055643" y="1751758"/>
                  </a:lnTo>
                  <a:close/>
                </a:path>
                <a:path w="2360295" h="1867535">
                  <a:moveTo>
                    <a:pt x="2038981" y="1751504"/>
                  </a:moveTo>
                  <a:lnTo>
                    <a:pt x="2039297" y="1751377"/>
                  </a:lnTo>
                  <a:lnTo>
                    <a:pt x="2039139" y="1750361"/>
                  </a:lnTo>
                  <a:lnTo>
                    <a:pt x="2038981" y="1750361"/>
                  </a:lnTo>
                  <a:lnTo>
                    <a:pt x="2038981" y="1751504"/>
                  </a:lnTo>
                  <a:close/>
                </a:path>
                <a:path w="2360295" h="1867535">
                  <a:moveTo>
                    <a:pt x="1839442" y="1751758"/>
                  </a:moveTo>
                  <a:lnTo>
                    <a:pt x="1841574" y="1750361"/>
                  </a:lnTo>
                  <a:lnTo>
                    <a:pt x="1838077" y="1750361"/>
                  </a:lnTo>
                  <a:lnTo>
                    <a:pt x="1839442" y="1751758"/>
                  </a:lnTo>
                  <a:close/>
                </a:path>
                <a:path w="2360295" h="1867535">
                  <a:moveTo>
                    <a:pt x="1822781" y="1751504"/>
                  </a:moveTo>
                  <a:lnTo>
                    <a:pt x="1823096" y="1751377"/>
                  </a:lnTo>
                  <a:lnTo>
                    <a:pt x="1822938" y="1750361"/>
                  </a:lnTo>
                  <a:lnTo>
                    <a:pt x="1822781" y="1750361"/>
                  </a:lnTo>
                  <a:lnTo>
                    <a:pt x="1822781" y="1751504"/>
                  </a:lnTo>
                  <a:close/>
                </a:path>
                <a:path w="2360295" h="1867535">
                  <a:moveTo>
                    <a:pt x="1597894" y="1751250"/>
                  </a:moveTo>
                  <a:lnTo>
                    <a:pt x="1597973" y="1750742"/>
                  </a:lnTo>
                  <a:lnTo>
                    <a:pt x="1598210" y="1750361"/>
                  </a:lnTo>
                  <a:lnTo>
                    <a:pt x="1597141" y="1750361"/>
                  </a:lnTo>
                  <a:lnTo>
                    <a:pt x="1597184" y="1750869"/>
                  </a:lnTo>
                  <a:lnTo>
                    <a:pt x="1597657" y="1750996"/>
                  </a:lnTo>
                  <a:lnTo>
                    <a:pt x="1597894" y="1751250"/>
                  </a:lnTo>
                  <a:close/>
                </a:path>
                <a:path w="2360295" h="1867535">
                  <a:moveTo>
                    <a:pt x="1565204" y="1751123"/>
                  </a:moveTo>
                  <a:lnTo>
                    <a:pt x="1566151" y="1750361"/>
                  </a:lnTo>
                  <a:lnTo>
                    <a:pt x="1564509" y="1750361"/>
                  </a:lnTo>
                  <a:lnTo>
                    <a:pt x="1564612" y="1750615"/>
                  </a:lnTo>
                  <a:lnTo>
                    <a:pt x="1564967" y="1750996"/>
                  </a:lnTo>
                  <a:lnTo>
                    <a:pt x="1565204" y="1751123"/>
                  </a:lnTo>
                  <a:close/>
                </a:path>
                <a:path w="2360295" h="1867535">
                  <a:moveTo>
                    <a:pt x="1758189" y="1750742"/>
                  </a:moveTo>
                  <a:lnTo>
                    <a:pt x="1757643" y="1750413"/>
                  </a:lnTo>
                  <a:lnTo>
                    <a:pt x="1757479" y="1750488"/>
                  </a:lnTo>
                  <a:lnTo>
                    <a:pt x="1758189" y="1750742"/>
                  </a:lnTo>
                  <a:close/>
                </a:path>
                <a:path w="2360295" h="1867535">
                  <a:moveTo>
                    <a:pt x="1974390" y="1750742"/>
                  </a:moveTo>
                  <a:lnTo>
                    <a:pt x="1973844" y="1750413"/>
                  </a:lnTo>
                  <a:lnTo>
                    <a:pt x="1973679" y="1750488"/>
                  </a:lnTo>
                  <a:lnTo>
                    <a:pt x="1974390" y="1750742"/>
                  </a:lnTo>
                  <a:close/>
                </a:path>
                <a:path w="2360295" h="1867535">
                  <a:moveTo>
                    <a:pt x="2302008" y="1751250"/>
                  </a:moveTo>
                  <a:lnTo>
                    <a:pt x="2302245" y="1751123"/>
                  </a:lnTo>
                  <a:lnTo>
                    <a:pt x="2302719" y="1750488"/>
                  </a:lnTo>
                  <a:lnTo>
                    <a:pt x="2301139" y="1750488"/>
                  </a:lnTo>
                  <a:lnTo>
                    <a:pt x="2301692" y="1750996"/>
                  </a:lnTo>
                  <a:lnTo>
                    <a:pt x="2301929" y="1751123"/>
                  </a:lnTo>
                  <a:lnTo>
                    <a:pt x="2302008" y="1751250"/>
                  </a:lnTo>
                  <a:close/>
                </a:path>
                <a:path w="2360295" h="1867535">
                  <a:moveTo>
                    <a:pt x="2269712" y="1751758"/>
                  </a:moveTo>
                  <a:lnTo>
                    <a:pt x="2270107" y="1751123"/>
                  </a:lnTo>
                  <a:lnTo>
                    <a:pt x="2270186" y="1750488"/>
                  </a:lnTo>
                  <a:lnTo>
                    <a:pt x="2269343" y="1750488"/>
                  </a:lnTo>
                  <a:lnTo>
                    <a:pt x="2269712" y="1751758"/>
                  </a:lnTo>
                  <a:close/>
                </a:path>
                <a:path w="2360295" h="1867535">
                  <a:moveTo>
                    <a:pt x="2032664" y="1752012"/>
                  </a:moveTo>
                  <a:lnTo>
                    <a:pt x="2035112" y="1750488"/>
                  </a:lnTo>
                  <a:lnTo>
                    <a:pt x="2030611" y="1750488"/>
                  </a:lnTo>
                  <a:lnTo>
                    <a:pt x="2032664" y="1752012"/>
                  </a:lnTo>
                  <a:close/>
                </a:path>
                <a:path w="2360295" h="1867535">
                  <a:moveTo>
                    <a:pt x="2030296" y="1751377"/>
                  </a:moveTo>
                  <a:lnTo>
                    <a:pt x="2030374" y="1750869"/>
                  </a:lnTo>
                  <a:lnTo>
                    <a:pt x="2030611" y="1750488"/>
                  </a:lnTo>
                  <a:lnTo>
                    <a:pt x="2029553" y="1750488"/>
                  </a:lnTo>
                  <a:lnTo>
                    <a:pt x="2029585" y="1750869"/>
                  </a:lnTo>
                  <a:lnTo>
                    <a:pt x="2030059" y="1751123"/>
                  </a:lnTo>
                  <a:lnTo>
                    <a:pt x="2030296" y="1751377"/>
                  </a:lnTo>
                  <a:close/>
                </a:path>
                <a:path w="2360295" h="1867535">
                  <a:moveTo>
                    <a:pt x="1997605" y="1751250"/>
                  </a:moveTo>
                  <a:lnTo>
                    <a:pt x="1998553" y="1750488"/>
                  </a:lnTo>
                  <a:lnTo>
                    <a:pt x="1996908" y="1750488"/>
                  </a:lnTo>
                  <a:lnTo>
                    <a:pt x="1997013" y="1750742"/>
                  </a:lnTo>
                  <a:lnTo>
                    <a:pt x="1997368" y="1751123"/>
                  </a:lnTo>
                  <a:lnTo>
                    <a:pt x="1997605" y="1751250"/>
                  </a:lnTo>
                  <a:close/>
                </a:path>
                <a:path w="2360295" h="1867535">
                  <a:moveTo>
                    <a:pt x="1816464" y="1752012"/>
                  </a:moveTo>
                  <a:lnTo>
                    <a:pt x="1818912" y="1750488"/>
                  </a:lnTo>
                  <a:lnTo>
                    <a:pt x="1814411" y="1750488"/>
                  </a:lnTo>
                  <a:lnTo>
                    <a:pt x="1816464" y="1752012"/>
                  </a:lnTo>
                  <a:close/>
                </a:path>
                <a:path w="2360295" h="1867535">
                  <a:moveTo>
                    <a:pt x="1814095" y="1751377"/>
                  </a:moveTo>
                  <a:lnTo>
                    <a:pt x="1814174" y="1750869"/>
                  </a:lnTo>
                  <a:lnTo>
                    <a:pt x="1814411" y="1750488"/>
                  </a:lnTo>
                  <a:lnTo>
                    <a:pt x="1813353" y="1750488"/>
                  </a:lnTo>
                  <a:lnTo>
                    <a:pt x="1813384" y="1750869"/>
                  </a:lnTo>
                  <a:lnTo>
                    <a:pt x="1813858" y="1751123"/>
                  </a:lnTo>
                  <a:lnTo>
                    <a:pt x="1814095" y="1751377"/>
                  </a:lnTo>
                  <a:close/>
                </a:path>
                <a:path w="2360295" h="1867535">
                  <a:moveTo>
                    <a:pt x="1781404" y="1751250"/>
                  </a:moveTo>
                  <a:lnTo>
                    <a:pt x="1782352" y="1750488"/>
                  </a:lnTo>
                  <a:lnTo>
                    <a:pt x="1780707" y="1750488"/>
                  </a:lnTo>
                  <a:lnTo>
                    <a:pt x="1780812" y="1750742"/>
                  </a:lnTo>
                  <a:lnTo>
                    <a:pt x="1781168" y="1751123"/>
                  </a:lnTo>
                  <a:lnTo>
                    <a:pt x="1781404" y="1751250"/>
                  </a:lnTo>
                  <a:close/>
                </a:path>
                <a:path w="2360295" h="1867535">
                  <a:moveTo>
                    <a:pt x="1634454" y="1751377"/>
                  </a:moveTo>
                  <a:lnTo>
                    <a:pt x="1635165" y="1751123"/>
                  </a:lnTo>
                  <a:lnTo>
                    <a:pt x="1635797" y="1750869"/>
                  </a:lnTo>
                  <a:lnTo>
                    <a:pt x="1638324" y="1750488"/>
                  </a:lnTo>
                  <a:lnTo>
                    <a:pt x="1634620" y="1750488"/>
                  </a:lnTo>
                  <a:lnTo>
                    <a:pt x="1634454" y="1751377"/>
                  </a:lnTo>
                  <a:close/>
                </a:path>
                <a:path w="2360295" h="1867535">
                  <a:moveTo>
                    <a:pt x="1600263" y="1752012"/>
                  </a:moveTo>
                  <a:lnTo>
                    <a:pt x="1602711" y="1750488"/>
                  </a:lnTo>
                  <a:lnTo>
                    <a:pt x="1598368" y="1750488"/>
                  </a:lnTo>
                  <a:lnTo>
                    <a:pt x="1600263" y="1752012"/>
                  </a:lnTo>
                  <a:close/>
                </a:path>
                <a:path w="2360295" h="1867535">
                  <a:moveTo>
                    <a:pt x="2281951" y="1751504"/>
                  </a:moveTo>
                  <a:lnTo>
                    <a:pt x="2282583" y="1751123"/>
                  </a:lnTo>
                  <a:lnTo>
                    <a:pt x="2283136" y="1750996"/>
                  </a:lnTo>
                  <a:lnTo>
                    <a:pt x="2282741" y="1750615"/>
                  </a:lnTo>
                  <a:lnTo>
                    <a:pt x="2282504" y="1750742"/>
                  </a:lnTo>
                  <a:lnTo>
                    <a:pt x="2282188" y="1751123"/>
                  </a:lnTo>
                  <a:lnTo>
                    <a:pt x="2281162" y="1751123"/>
                  </a:lnTo>
                  <a:lnTo>
                    <a:pt x="2281556" y="1751377"/>
                  </a:lnTo>
                  <a:lnTo>
                    <a:pt x="2281951" y="1751504"/>
                  </a:lnTo>
                  <a:close/>
                </a:path>
                <a:path w="2360295" h="1867535">
                  <a:moveTo>
                    <a:pt x="2236863" y="1751377"/>
                  </a:moveTo>
                  <a:lnTo>
                    <a:pt x="2238127" y="1750615"/>
                  </a:lnTo>
                  <a:lnTo>
                    <a:pt x="2226339" y="1750615"/>
                  </a:lnTo>
                  <a:lnTo>
                    <a:pt x="2226305" y="1750742"/>
                  </a:lnTo>
                  <a:lnTo>
                    <a:pt x="2235600" y="1750742"/>
                  </a:lnTo>
                  <a:lnTo>
                    <a:pt x="2236863" y="1751377"/>
                  </a:lnTo>
                  <a:close/>
                </a:path>
                <a:path w="2360295" h="1867535">
                  <a:moveTo>
                    <a:pt x="2066856" y="1751504"/>
                  </a:moveTo>
                  <a:lnTo>
                    <a:pt x="2067566" y="1751250"/>
                  </a:lnTo>
                  <a:lnTo>
                    <a:pt x="2068198" y="1750869"/>
                  </a:lnTo>
                  <a:lnTo>
                    <a:pt x="2070725" y="1750615"/>
                  </a:lnTo>
                  <a:lnTo>
                    <a:pt x="2067006" y="1750615"/>
                  </a:lnTo>
                  <a:lnTo>
                    <a:pt x="2066856" y="1751504"/>
                  </a:lnTo>
                  <a:close/>
                </a:path>
                <a:path w="2360295" h="1867535">
                  <a:moveTo>
                    <a:pt x="1850655" y="1751504"/>
                  </a:moveTo>
                  <a:lnTo>
                    <a:pt x="1851366" y="1751250"/>
                  </a:lnTo>
                  <a:lnTo>
                    <a:pt x="1851997" y="1750869"/>
                  </a:lnTo>
                  <a:lnTo>
                    <a:pt x="1854524" y="1750615"/>
                  </a:lnTo>
                  <a:lnTo>
                    <a:pt x="1850806" y="1750615"/>
                  </a:lnTo>
                  <a:lnTo>
                    <a:pt x="1850655" y="1751504"/>
                  </a:lnTo>
                  <a:close/>
                </a:path>
                <a:path w="2360295" h="1867535">
                  <a:moveTo>
                    <a:pt x="2231573" y="1752139"/>
                  </a:moveTo>
                  <a:lnTo>
                    <a:pt x="2235600" y="1750742"/>
                  </a:lnTo>
                  <a:lnTo>
                    <a:pt x="2226305" y="1750742"/>
                  </a:lnTo>
                  <a:lnTo>
                    <a:pt x="2226203" y="1751123"/>
                  </a:lnTo>
                  <a:lnTo>
                    <a:pt x="2224917" y="1751123"/>
                  </a:lnTo>
                  <a:lnTo>
                    <a:pt x="2225256" y="1751758"/>
                  </a:lnTo>
                  <a:lnTo>
                    <a:pt x="2228572" y="1751758"/>
                  </a:lnTo>
                  <a:lnTo>
                    <a:pt x="2231573" y="1752139"/>
                  </a:lnTo>
                  <a:close/>
                </a:path>
                <a:path w="2360295" h="1867535">
                  <a:moveTo>
                    <a:pt x="2190670" y="1751250"/>
                  </a:moveTo>
                  <a:lnTo>
                    <a:pt x="2190039" y="1750869"/>
                  </a:lnTo>
                  <a:lnTo>
                    <a:pt x="2190670" y="1751250"/>
                  </a:lnTo>
                  <a:close/>
                </a:path>
                <a:path w="2360295" h="1867535">
                  <a:moveTo>
                    <a:pt x="2271923" y="1752266"/>
                  </a:moveTo>
                  <a:lnTo>
                    <a:pt x="2274055" y="1750869"/>
                  </a:lnTo>
                  <a:lnTo>
                    <a:pt x="2270558" y="1750869"/>
                  </a:lnTo>
                  <a:lnTo>
                    <a:pt x="2271923" y="1752266"/>
                  </a:lnTo>
                  <a:close/>
                </a:path>
                <a:path w="2360295" h="1867535">
                  <a:moveTo>
                    <a:pt x="2255262" y="1752012"/>
                  </a:moveTo>
                  <a:lnTo>
                    <a:pt x="2255577" y="1751885"/>
                  </a:lnTo>
                  <a:lnTo>
                    <a:pt x="2255419" y="1750869"/>
                  </a:lnTo>
                  <a:lnTo>
                    <a:pt x="2255262" y="1750869"/>
                  </a:lnTo>
                  <a:lnTo>
                    <a:pt x="2255262" y="1752012"/>
                  </a:lnTo>
                  <a:close/>
                </a:path>
                <a:path w="2360295" h="1867535">
                  <a:moveTo>
                    <a:pt x="2246576" y="1751758"/>
                  </a:moveTo>
                  <a:lnTo>
                    <a:pt x="2246628" y="1751377"/>
                  </a:lnTo>
                  <a:lnTo>
                    <a:pt x="2246734" y="1751123"/>
                  </a:lnTo>
                  <a:lnTo>
                    <a:pt x="2246892" y="1750869"/>
                  </a:lnTo>
                  <a:lnTo>
                    <a:pt x="2245822" y="1750869"/>
                  </a:lnTo>
                  <a:lnTo>
                    <a:pt x="2245865" y="1751377"/>
                  </a:lnTo>
                  <a:lnTo>
                    <a:pt x="2246339" y="1751504"/>
                  </a:lnTo>
                  <a:lnTo>
                    <a:pt x="2246576" y="1751758"/>
                  </a:lnTo>
                  <a:close/>
                </a:path>
                <a:path w="2360295" h="1867535">
                  <a:moveTo>
                    <a:pt x="2213885" y="1751758"/>
                  </a:moveTo>
                  <a:lnTo>
                    <a:pt x="2214833" y="1750869"/>
                  </a:lnTo>
                  <a:lnTo>
                    <a:pt x="2213201" y="1750869"/>
                  </a:lnTo>
                  <a:lnTo>
                    <a:pt x="2213175" y="1751123"/>
                  </a:lnTo>
                  <a:lnTo>
                    <a:pt x="2213648" y="1751504"/>
                  </a:lnTo>
                  <a:lnTo>
                    <a:pt x="2213885" y="1751758"/>
                  </a:lnTo>
                  <a:close/>
                </a:path>
                <a:path w="2360295" h="1867535">
                  <a:moveTo>
                    <a:pt x="2248945" y="1752520"/>
                  </a:moveTo>
                  <a:lnTo>
                    <a:pt x="2251392" y="1750996"/>
                  </a:lnTo>
                  <a:lnTo>
                    <a:pt x="2247049" y="1750996"/>
                  </a:lnTo>
                  <a:lnTo>
                    <a:pt x="2248945" y="1752520"/>
                  </a:lnTo>
                  <a:close/>
                </a:path>
                <a:path w="2360295" h="1867535">
                  <a:moveTo>
                    <a:pt x="2283136" y="1752012"/>
                  </a:moveTo>
                  <a:lnTo>
                    <a:pt x="2283847" y="1751758"/>
                  </a:lnTo>
                  <a:lnTo>
                    <a:pt x="2284478" y="1751377"/>
                  </a:lnTo>
                  <a:lnTo>
                    <a:pt x="2287005" y="1751123"/>
                  </a:lnTo>
                  <a:lnTo>
                    <a:pt x="2283287" y="1751123"/>
                  </a:lnTo>
                  <a:lnTo>
                    <a:pt x="2283136" y="1752012"/>
                  </a:lnTo>
                  <a:close/>
                </a:path>
                <a:path w="2360295" h="1867535">
                  <a:moveTo>
                    <a:pt x="2355860" y="1737100"/>
                  </a:moveTo>
                  <a:lnTo>
                    <a:pt x="2358150" y="1737100"/>
                  </a:lnTo>
                  <a:lnTo>
                    <a:pt x="2356808" y="1735759"/>
                  </a:lnTo>
                  <a:lnTo>
                    <a:pt x="2355860" y="1737100"/>
                  </a:lnTo>
                  <a:close/>
                </a:path>
                <a:path w="2360295" h="1867535">
                  <a:moveTo>
                    <a:pt x="2355860" y="1737968"/>
                  </a:moveTo>
                  <a:lnTo>
                    <a:pt x="2357070" y="1737565"/>
                  </a:lnTo>
                  <a:lnTo>
                    <a:pt x="2356097" y="1737416"/>
                  </a:lnTo>
                  <a:lnTo>
                    <a:pt x="2359414" y="1737021"/>
                  </a:lnTo>
                  <a:lnTo>
                    <a:pt x="2359256" y="1736706"/>
                  </a:lnTo>
                  <a:lnTo>
                    <a:pt x="2358150" y="1737100"/>
                  </a:lnTo>
                  <a:lnTo>
                    <a:pt x="2355860" y="1737100"/>
                  </a:lnTo>
                  <a:lnTo>
                    <a:pt x="2355860" y="1737968"/>
                  </a:lnTo>
                  <a:close/>
                </a:path>
                <a:path w="2360295" h="1867535">
                  <a:moveTo>
                    <a:pt x="2357584" y="1737644"/>
                  </a:moveTo>
                  <a:lnTo>
                    <a:pt x="2357755" y="1737337"/>
                  </a:lnTo>
                  <a:lnTo>
                    <a:pt x="2357070" y="1737565"/>
                  </a:lnTo>
                  <a:lnTo>
                    <a:pt x="2357584" y="1737644"/>
                  </a:lnTo>
                  <a:close/>
                </a:path>
                <a:path w="2360295" h="1867535">
                  <a:moveTo>
                    <a:pt x="2356395" y="1739783"/>
                  </a:moveTo>
                  <a:lnTo>
                    <a:pt x="2358782" y="1739783"/>
                  </a:lnTo>
                  <a:lnTo>
                    <a:pt x="2358545" y="1739704"/>
                  </a:lnTo>
                  <a:lnTo>
                    <a:pt x="2358545" y="1739467"/>
                  </a:lnTo>
                  <a:lnTo>
                    <a:pt x="2358624" y="1739231"/>
                  </a:lnTo>
                  <a:lnTo>
                    <a:pt x="2358940" y="1738915"/>
                  </a:lnTo>
                  <a:lnTo>
                    <a:pt x="2359098" y="1738678"/>
                  </a:lnTo>
                  <a:lnTo>
                    <a:pt x="2359335" y="1738520"/>
                  </a:lnTo>
                  <a:lnTo>
                    <a:pt x="2360203" y="1738047"/>
                  </a:lnTo>
                  <a:lnTo>
                    <a:pt x="2357580" y="1737653"/>
                  </a:lnTo>
                  <a:lnTo>
                    <a:pt x="2356395" y="1739783"/>
                  </a:lnTo>
                  <a:close/>
                </a:path>
                <a:path w="2360295" h="1867535">
                  <a:moveTo>
                    <a:pt x="2358782" y="1740572"/>
                  </a:moveTo>
                  <a:lnTo>
                    <a:pt x="2359256" y="1740335"/>
                  </a:lnTo>
                  <a:lnTo>
                    <a:pt x="2359572" y="1740335"/>
                  </a:lnTo>
                  <a:lnTo>
                    <a:pt x="2359729" y="1740099"/>
                  </a:lnTo>
                  <a:lnTo>
                    <a:pt x="2359808" y="1739783"/>
                  </a:lnTo>
                  <a:lnTo>
                    <a:pt x="2359729" y="1739389"/>
                  </a:lnTo>
                  <a:lnTo>
                    <a:pt x="2359414" y="1739467"/>
                  </a:lnTo>
                  <a:lnTo>
                    <a:pt x="2359177" y="1739625"/>
                  </a:lnTo>
                  <a:lnTo>
                    <a:pt x="2358940" y="1739704"/>
                  </a:lnTo>
                  <a:lnTo>
                    <a:pt x="2358782" y="1739783"/>
                  </a:lnTo>
                  <a:lnTo>
                    <a:pt x="2356395" y="1739783"/>
                  </a:lnTo>
                  <a:lnTo>
                    <a:pt x="2356264" y="1740020"/>
                  </a:lnTo>
                  <a:lnTo>
                    <a:pt x="2357992" y="1740020"/>
                  </a:lnTo>
                  <a:lnTo>
                    <a:pt x="2358387" y="1740493"/>
                  </a:lnTo>
                  <a:lnTo>
                    <a:pt x="2358782" y="1740572"/>
                  </a:lnTo>
                  <a:close/>
                </a:path>
                <a:path w="2360295" h="1867535">
                  <a:moveTo>
                    <a:pt x="2356176" y="1740177"/>
                  </a:moveTo>
                  <a:lnTo>
                    <a:pt x="2357676" y="1740020"/>
                  </a:lnTo>
                  <a:lnTo>
                    <a:pt x="2356264" y="1740020"/>
                  </a:lnTo>
                  <a:lnTo>
                    <a:pt x="2356176" y="1740177"/>
                  </a:lnTo>
                  <a:close/>
                </a:path>
                <a:path w="2360295" h="1867535">
                  <a:moveTo>
                    <a:pt x="1429487" y="1737666"/>
                  </a:moveTo>
                  <a:lnTo>
                    <a:pt x="1429703" y="1735759"/>
                  </a:lnTo>
                  <a:lnTo>
                    <a:pt x="1429466" y="1735759"/>
                  </a:lnTo>
                  <a:lnTo>
                    <a:pt x="1428834" y="1735886"/>
                  </a:lnTo>
                  <a:lnTo>
                    <a:pt x="1428282" y="1736140"/>
                  </a:lnTo>
                  <a:lnTo>
                    <a:pt x="1427650" y="1736394"/>
                  </a:lnTo>
                  <a:lnTo>
                    <a:pt x="1427887" y="1736648"/>
                  </a:lnTo>
                  <a:lnTo>
                    <a:pt x="1428045" y="1736902"/>
                  </a:lnTo>
                  <a:lnTo>
                    <a:pt x="1428282" y="1737156"/>
                  </a:lnTo>
                  <a:lnTo>
                    <a:pt x="1429487" y="1737666"/>
                  </a:lnTo>
                  <a:close/>
                </a:path>
                <a:path w="2360295" h="1867535">
                  <a:moveTo>
                    <a:pt x="1416858" y="1736013"/>
                  </a:moveTo>
                  <a:lnTo>
                    <a:pt x="1418253" y="1736013"/>
                  </a:lnTo>
                  <a:lnTo>
                    <a:pt x="1416832" y="1735759"/>
                  </a:lnTo>
                  <a:lnTo>
                    <a:pt x="1416858" y="1736013"/>
                  </a:lnTo>
                  <a:close/>
                </a:path>
                <a:path w="2360295" h="1867535">
                  <a:moveTo>
                    <a:pt x="1430267" y="1736902"/>
                  </a:moveTo>
                  <a:lnTo>
                    <a:pt x="1431914" y="1736902"/>
                  </a:lnTo>
                  <a:lnTo>
                    <a:pt x="1430808" y="1735886"/>
                  </a:lnTo>
                  <a:lnTo>
                    <a:pt x="1430267" y="1736902"/>
                  </a:lnTo>
                  <a:close/>
                </a:path>
                <a:path w="2360295" h="1867535">
                  <a:moveTo>
                    <a:pt x="1416090" y="1741474"/>
                  </a:moveTo>
                  <a:lnTo>
                    <a:pt x="1422912" y="1741474"/>
                  </a:lnTo>
                  <a:lnTo>
                    <a:pt x="1420859" y="1741093"/>
                  </a:lnTo>
                  <a:lnTo>
                    <a:pt x="1420814" y="1740498"/>
                  </a:lnTo>
                  <a:lnTo>
                    <a:pt x="1421343" y="1739138"/>
                  </a:lnTo>
                  <a:lnTo>
                    <a:pt x="1421452" y="1737666"/>
                  </a:lnTo>
                  <a:lnTo>
                    <a:pt x="1421333" y="1736775"/>
                  </a:lnTo>
                  <a:lnTo>
                    <a:pt x="1420938" y="1736521"/>
                  </a:lnTo>
                  <a:lnTo>
                    <a:pt x="1419754" y="1735886"/>
                  </a:lnTo>
                  <a:lnTo>
                    <a:pt x="1418253" y="1736013"/>
                  </a:lnTo>
                  <a:lnTo>
                    <a:pt x="1416858" y="1736013"/>
                  </a:lnTo>
                  <a:lnTo>
                    <a:pt x="1416956" y="1736648"/>
                  </a:lnTo>
                  <a:lnTo>
                    <a:pt x="1417137" y="1737156"/>
                  </a:lnTo>
                  <a:lnTo>
                    <a:pt x="1417033" y="1737918"/>
                  </a:lnTo>
                  <a:lnTo>
                    <a:pt x="1416595" y="1739061"/>
                  </a:lnTo>
                  <a:lnTo>
                    <a:pt x="1415086" y="1739061"/>
                  </a:lnTo>
                  <a:lnTo>
                    <a:pt x="1415332" y="1739569"/>
                  </a:lnTo>
                  <a:lnTo>
                    <a:pt x="1416437" y="1739569"/>
                  </a:lnTo>
                  <a:lnTo>
                    <a:pt x="1416911" y="1739696"/>
                  </a:lnTo>
                  <a:lnTo>
                    <a:pt x="1417464" y="1740077"/>
                  </a:lnTo>
                  <a:lnTo>
                    <a:pt x="1417938" y="1740331"/>
                  </a:lnTo>
                  <a:lnTo>
                    <a:pt x="1416990" y="1740712"/>
                  </a:lnTo>
                  <a:lnTo>
                    <a:pt x="1416595" y="1740966"/>
                  </a:lnTo>
                  <a:lnTo>
                    <a:pt x="1416090" y="1741474"/>
                  </a:lnTo>
                  <a:close/>
                </a:path>
                <a:path w="2360295" h="1867535">
                  <a:moveTo>
                    <a:pt x="1452129" y="1737664"/>
                  </a:moveTo>
                  <a:lnTo>
                    <a:pt x="1452366" y="1737664"/>
                  </a:lnTo>
                  <a:lnTo>
                    <a:pt x="1452366" y="1736521"/>
                  </a:lnTo>
                  <a:lnTo>
                    <a:pt x="1451497" y="1736648"/>
                  </a:lnTo>
                  <a:lnTo>
                    <a:pt x="1451102" y="1736648"/>
                  </a:lnTo>
                  <a:lnTo>
                    <a:pt x="1451418" y="1737029"/>
                  </a:lnTo>
                  <a:lnTo>
                    <a:pt x="1451734" y="1737537"/>
                  </a:lnTo>
                  <a:lnTo>
                    <a:pt x="1452129" y="1737664"/>
                  </a:lnTo>
                  <a:close/>
                </a:path>
                <a:path w="2360295" h="1867535">
                  <a:moveTo>
                    <a:pt x="1444074" y="1739569"/>
                  </a:moveTo>
                  <a:lnTo>
                    <a:pt x="1446206" y="1739569"/>
                  </a:lnTo>
                  <a:lnTo>
                    <a:pt x="1446088" y="1739188"/>
                  </a:lnTo>
                  <a:lnTo>
                    <a:pt x="1445780" y="1738426"/>
                  </a:lnTo>
                  <a:lnTo>
                    <a:pt x="1445495" y="1737410"/>
                  </a:lnTo>
                  <a:lnTo>
                    <a:pt x="1445338" y="1737156"/>
                  </a:lnTo>
                  <a:lnTo>
                    <a:pt x="1445259" y="1736775"/>
                  </a:lnTo>
                  <a:lnTo>
                    <a:pt x="1445574" y="1738807"/>
                  </a:lnTo>
                  <a:lnTo>
                    <a:pt x="1443837" y="1738807"/>
                  </a:lnTo>
                  <a:lnTo>
                    <a:pt x="1444074" y="1739569"/>
                  </a:lnTo>
                  <a:close/>
                </a:path>
                <a:path w="2360295" h="1867535">
                  <a:moveTo>
                    <a:pt x="1428958" y="1739315"/>
                  </a:moveTo>
                  <a:lnTo>
                    <a:pt x="1431282" y="1739315"/>
                  </a:lnTo>
                  <a:lnTo>
                    <a:pt x="1430493" y="1738934"/>
                  </a:lnTo>
                  <a:lnTo>
                    <a:pt x="1429861" y="1738807"/>
                  </a:lnTo>
                  <a:lnTo>
                    <a:pt x="1430887" y="1738426"/>
                  </a:lnTo>
                  <a:lnTo>
                    <a:pt x="1432861" y="1737791"/>
                  </a:lnTo>
                  <a:lnTo>
                    <a:pt x="1433098" y="1737410"/>
                  </a:lnTo>
                  <a:lnTo>
                    <a:pt x="1433572" y="1736902"/>
                  </a:lnTo>
                  <a:lnTo>
                    <a:pt x="1432861" y="1736775"/>
                  </a:lnTo>
                  <a:lnTo>
                    <a:pt x="1431914" y="1736902"/>
                  </a:lnTo>
                  <a:lnTo>
                    <a:pt x="1430267" y="1736902"/>
                  </a:lnTo>
                  <a:lnTo>
                    <a:pt x="1429387" y="1738553"/>
                  </a:lnTo>
                  <a:lnTo>
                    <a:pt x="1428282" y="1738553"/>
                  </a:lnTo>
                  <a:lnTo>
                    <a:pt x="1428958" y="1739315"/>
                  </a:lnTo>
                  <a:close/>
                </a:path>
                <a:path w="2360295" h="1867535">
                  <a:moveTo>
                    <a:pt x="1424661" y="1739061"/>
                  </a:moveTo>
                  <a:lnTo>
                    <a:pt x="1427571" y="1739061"/>
                  </a:lnTo>
                  <a:lnTo>
                    <a:pt x="1427018" y="1738553"/>
                  </a:lnTo>
                  <a:lnTo>
                    <a:pt x="1426229" y="1738426"/>
                  </a:lnTo>
                  <a:lnTo>
                    <a:pt x="1425518" y="1736902"/>
                  </a:lnTo>
                  <a:lnTo>
                    <a:pt x="1425676" y="1736902"/>
                  </a:lnTo>
                  <a:lnTo>
                    <a:pt x="1423070" y="1736775"/>
                  </a:lnTo>
                  <a:lnTo>
                    <a:pt x="1422833" y="1737156"/>
                  </a:lnTo>
                  <a:lnTo>
                    <a:pt x="1422596" y="1737410"/>
                  </a:lnTo>
                  <a:lnTo>
                    <a:pt x="1422833" y="1737537"/>
                  </a:lnTo>
                  <a:lnTo>
                    <a:pt x="1423070" y="1737918"/>
                  </a:lnTo>
                  <a:lnTo>
                    <a:pt x="1423307" y="1738045"/>
                  </a:lnTo>
                  <a:lnTo>
                    <a:pt x="1423702" y="1738426"/>
                  </a:lnTo>
                  <a:lnTo>
                    <a:pt x="1424491" y="1738426"/>
                  </a:lnTo>
                  <a:lnTo>
                    <a:pt x="1424661" y="1739061"/>
                  </a:lnTo>
                  <a:close/>
                </a:path>
                <a:path w="2360295" h="1867535">
                  <a:moveTo>
                    <a:pt x="1415964" y="1741601"/>
                  </a:moveTo>
                  <a:lnTo>
                    <a:pt x="1438231" y="1741601"/>
                  </a:lnTo>
                  <a:lnTo>
                    <a:pt x="1438863" y="1736902"/>
                  </a:lnTo>
                  <a:lnTo>
                    <a:pt x="1436798" y="1737666"/>
                  </a:lnTo>
                  <a:lnTo>
                    <a:pt x="1436178" y="1737791"/>
                  </a:lnTo>
                  <a:lnTo>
                    <a:pt x="1434914" y="1737791"/>
                  </a:lnTo>
                  <a:lnTo>
                    <a:pt x="1433651" y="1739823"/>
                  </a:lnTo>
                  <a:lnTo>
                    <a:pt x="1432782" y="1740458"/>
                  </a:lnTo>
                  <a:lnTo>
                    <a:pt x="1432625" y="1740712"/>
                  </a:lnTo>
                  <a:lnTo>
                    <a:pt x="1423031" y="1740712"/>
                  </a:lnTo>
                  <a:lnTo>
                    <a:pt x="1422912" y="1740966"/>
                  </a:lnTo>
                  <a:lnTo>
                    <a:pt x="1423228" y="1741093"/>
                  </a:lnTo>
                  <a:lnTo>
                    <a:pt x="1423544" y="1741347"/>
                  </a:lnTo>
                  <a:lnTo>
                    <a:pt x="1423860" y="1741474"/>
                  </a:lnTo>
                  <a:lnTo>
                    <a:pt x="1416090" y="1741474"/>
                  </a:lnTo>
                  <a:lnTo>
                    <a:pt x="1415964" y="1741601"/>
                  </a:lnTo>
                  <a:close/>
                </a:path>
                <a:path w="2360295" h="1867535">
                  <a:moveTo>
                    <a:pt x="1449131" y="1738778"/>
                  </a:moveTo>
                  <a:lnTo>
                    <a:pt x="1449628" y="1738299"/>
                  </a:lnTo>
                  <a:lnTo>
                    <a:pt x="1449680" y="1738045"/>
                  </a:lnTo>
                  <a:lnTo>
                    <a:pt x="1449522" y="1737791"/>
                  </a:lnTo>
                  <a:lnTo>
                    <a:pt x="1449444" y="1737410"/>
                  </a:lnTo>
                  <a:lnTo>
                    <a:pt x="1449363" y="1737666"/>
                  </a:lnTo>
                  <a:lnTo>
                    <a:pt x="1449131" y="1738778"/>
                  </a:lnTo>
                  <a:close/>
                </a:path>
                <a:path w="2360295" h="1867535">
                  <a:moveTo>
                    <a:pt x="1443837" y="1738807"/>
                  </a:moveTo>
                  <a:lnTo>
                    <a:pt x="1445574" y="1738807"/>
                  </a:lnTo>
                  <a:lnTo>
                    <a:pt x="1443285" y="1737410"/>
                  </a:lnTo>
                  <a:lnTo>
                    <a:pt x="1443100" y="1738299"/>
                  </a:lnTo>
                  <a:lnTo>
                    <a:pt x="1443679" y="1738299"/>
                  </a:lnTo>
                  <a:lnTo>
                    <a:pt x="1443837" y="1738807"/>
                  </a:lnTo>
                  <a:close/>
                </a:path>
                <a:path w="2360295" h="1867535">
                  <a:moveTo>
                    <a:pt x="1415086" y="1739061"/>
                  </a:moveTo>
                  <a:lnTo>
                    <a:pt x="1416595" y="1739061"/>
                  </a:lnTo>
                  <a:lnTo>
                    <a:pt x="1415648" y="1738553"/>
                  </a:lnTo>
                  <a:lnTo>
                    <a:pt x="1413595" y="1738172"/>
                  </a:lnTo>
                  <a:lnTo>
                    <a:pt x="1412326" y="1737774"/>
                  </a:lnTo>
                  <a:lnTo>
                    <a:pt x="1411147" y="1737537"/>
                  </a:lnTo>
                  <a:lnTo>
                    <a:pt x="1410910" y="1737537"/>
                  </a:lnTo>
                  <a:lnTo>
                    <a:pt x="1410673" y="1738045"/>
                  </a:lnTo>
                  <a:lnTo>
                    <a:pt x="1410436" y="1738172"/>
                  </a:lnTo>
                  <a:lnTo>
                    <a:pt x="1410647" y="1738426"/>
                  </a:lnTo>
                  <a:lnTo>
                    <a:pt x="1414779" y="1738426"/>
                  </a:lnTo>
                  <a:lnTo>
                    <a:pt x="1415086" y="1739061"/>
                  </a:lnTo>
                  <a:close/>
                </a:path>
                <a:path w="2360295" h="1867535">
                  <a:moveTo>
                    <a:pt x="1428282" y="1738553"/>
                  </a:moveTo>
                  <a:lnTo>
                    <a:pt x="1429387" y="1738553"/>
                  </a:lnTo>
                  <a:lnTo>
                    <a:pt x="1429475" y="1737774"/>
                  </a:lnTo>
                  <a:lnTo>
                    <a:pt x="1427492" y="1737664"/>
                  </a:lnTo>
                  <a:lnTo>
                    <a:pt x="1428282" y="1738553"/>
                  </a:lnTo>
                  <a:close/>
                </a:path>
                <a:path w="2360295" h="1867535">
                  <a:moveTo>
                    <a:pt x="1429782" y="1737791"/>
                  </a:moveTo>
                  <a:lnTo>
                    <a:pt x="1429487" y="1737666"/>
                  </a:lnTo>
                  <a:lnTo>
                    <a:pt x="1429782" y="1737791"/>
                  </a:lnTo>
                  <a:close/>
                </a:path>
                <a:path w="2360295" h="1867535">
                  <a:moveTo>
                    <a:pt x="1441547" y="1738680"/>
                  </a:moveTo>
                  <a:lnTo>
                    <a:pt x="1442811" y="1738680"/>
                  </a:lnTo>
                  <a:lnTo>
                    <a:pt x="1442416" y="1738553"/>
                  </a:lnTo>
                  <a:lnTo>
                    <a:pt x="1442100" y="1738426"/>
                  </a:lnTo>
                  <a:lnTo>
                    <a:pt x="1441784" y="1738172"/>
                  </a:lnTo>
                  <a:lnTo>
                    <a:pt x="1441547" y="1738680"/>
                  </a:lnTo>
                  <a:close/>
                </a:path>
                <a:path w="2360295" h="1867535">
                  <a:moveTo>
                    <a:pt x="1443127" y="1739696"/>
                  </a:moveTo>
                  <a:lnTo>
                    <a:pt x="1443679" y="1738299"/>
                  </a:lnTo>
                  <a:lnTo>
                    <a:pt x="1443100" y="1738299"/>
                  </a:lnTo>
                  <a:lnTo>
                    <a:pt x="1443048" y="1738680"/>
                  </a:lnTo>
                  <a:lnTo>
                    <a:pt x="1441547" y="1738680"/>
                  </a:lnTo>
                  <a:lnTo>
                    <a:pt x="1442574" y="1739442"/>
                  </a:lnTo>
                  <a:lnTo>
                    <a:pt x="1443127" y="1739696"/>
                  </a:lnTo>
                  <a:close/>
                </a:path>
                <a:path w="2360295" h="1867535">
                  <a:moveTo>
                    <a:pt x="1417332" y="1742363"/>
                  </a:moveTo>
                  <a:lnTo>
                    <a:pt x="1450786" y="1742363"/>
                  </a:lnTo>
                  <a:lnTo>
                    <a:pt x="1449759" y="1741728"/>
                  </a:lnTo>
                  <a:lnTo>
                    <a:pt x="1448338" y="1740458"/>
                  </a:lnTo>
                  <a:lnTo>
                    <a:pt x="1448703" y="1740458"/>
                  </a:lnTo>
                  <a:lnTo>
                    <a:pt x="1447075" y="1738553"/>
                  </a:lnTo>
                  <a:lnTo>
                    <a:pt x="1446680" y="1738553"/>
                  </a:lnTo>
                  <a:lnTo>
                    <a:pt x="1446285" y="1738426"/>
                  </a:lnTo>
                  <a:lnTo>
                    <a:pt x="1446522" y="1738553"/>
                  </a:lnTo>
                  <a:lnTo>
                    <a:pt x="1446885" y="1739138"/>
                  </a:lnTo>
                  <a:lnTo>
                    <a:pt x="1446917" y="1739442"/>
                  </a:lnTo>
                  <a:lnTo>
                    <a:pt x="1446601" y="1739442"/>
                  </a:lnTo>
                  <a:lnTo>
                    <a:pt x="1446206" y="1739569"/>
                  </a:lnTo>
                  <a:lnTo>
                    <a:pt x="1444074" y="1739569"/>
                  </a:lnTo>
                  <a:lnTo>
                    <a:pt x="1444114" y="1739696"/>
                  </a:lnTo>
                  <a:lnTo>
                    <a:pt x="1444785" y="1739696"/>
                  </a:lnTo>
                  <a:lnTo>
                    <a:pt x="1443905" y="1740458"/>
                  </a:lnTo>
                  <a:lnTo>
                    <a:pt x="1448338" y="1740458"/>
                  </a:lnTo>
                  <a:lnTo>
                    <a:pt x="1448730" y="1740489"/>
                  </a:lnTo>
                  <a:lnTo>
                    <a:pt x="1443869" y="1740489"/>
                  </a:lnTo>
                  <a:lnTo>
                    <a:pt x="1442969" y="1740839"/>
                  </a:lnTo>
                  <a:lnTo>
                    <a:pt x="1439314" y="1740839"/>
                  </a:lnTo>
                  <a:lnTo>
                    <a:pt x="1438231" y="1741601"/>
                  </a:lnTo>
                  <a:lnTo>
                    <a:pt x="1414963" y="1741601"/>
                  </a:lnTo>
                  <a:lnTo>
                    <a:pt x="1415174" y="1741982"/>
                  </a:lnTo>
                  <a:lnTo>
                    <a:pt x="1418332" y="1742109"/>
                  </a:lnTo>
                  <a:lnTo>
                    <a:pt x="1417332" y="1742363"/>
                  </a:lnTo>
                  <a:close/>
                </a:path>
                <a:path w="2360295" h="1867535">
                  <a:moveTo>
                    <a:pt x="1414384" y="1739823"/>
                  </a:moveTo>
                  <a:lnTo>
                    <a:pt x="1414542" y="1739442"/>
                  </a:lnTo>
                  <a:lnTo>
                    <a:pt x="1414661" y="1738807"/>
                  </a:lnTo>
                  <a:lnTo>
                    <a:pt x="1414779" y="1738426"/>
                  </a:lnTo>
                  <a:lnTo>
                    <a:pt x="1410647" y="1738426"/>
                  </a:lnTo>
                  <a:lnTo>
                    <a:pt x="1410752" y="1738553"/>
                  </a:lnTo>
                  <a:lnTo>
                    <a:pt x="1410910" y="1738680"/>
                  </a:lnTo>
                  <a:lnTo>
                    <a:pt x="1412015" y="1739061"/>
                  </a:lnTo>
                  <a:lnTo>
                    <a:pt x="1414384" y="1739823"/>
                  </a:lnTo>
                  <a:close/>
                </a:path>
                <a:path w="2360295" h="1867535">
                  <a:moveTo>
                    <a:pt x="1424491" y="1740712"/>
                  </a:moveTo>
                  <a:lnTo>
                    <a:pt x="1432625" y="1740712"/>
                  </a:lnTo>
                  <a:lnTo>
                    <a:pt x="1433651" y="1738553"/>
                  </a:lnTo>
                  <a:lnTo>
                    <a:pt x="1431835" y="1739188"/>
                  </a:lnTo>
                  <a:lnTo>
                    <a:pt x="1431282" y="1739315"/>
                  </a:lnTo>
                  <a:lnTo>
                    <a:pt x="1428958" y="1739315"/>
                  </a:lnTo>
                  <a:lnTo>
                    <a:pt x="1429071" y="1739442"/>
                  </a:lnTo>
                  <a:lnTo>
                    <a:pt x="1424702" y="1739442"/>
                  </a:lnTo>
                  <a:lnTo>
                    <a:pt x="1424597" y="1739950"/>
                  </a:lnTo>
                  <a:lnTo>
                    <a:pt x="1424491" y="1740712"/>
                  </a:lnTo>
                  <a:close/>
                </a:path>
                <a:path w="2360295" h="1867535">
                  <a:moveTo>
                    <a:pt x="1424702" y="1739442"/>
                  </a:moveTo>
                  <a:lnTo>
                    <a:pt x="1429071" y="1739442"/>
                  </a:lnTo>
                  <a:lnTo>
                    <a:pt x="1427413" y="1738553"/>
                  </a:lnTo>
                  <a:lnTo>
                    <a:pt x="1427571" y="1739061"/>
                  </a:lnTo>
                  <a:lnTo>
                    <a:pt x="1424661" y="1739061"/>
                  </a:lnTo>
                  <a:lnTo>
                    <a:pt x="1424702" y="1739442"/>
                  </a:lnTo>
                  <a:close/>
                </a:path>
                <a:path w="2360295" h="1867535">
                  <a:moveTo>
                    <a:pt x="1449087" y="1739138"/>
                  </a:moveTo>
                  <a:lnTo>
                    <a:pt x="1449131" y="1738778"/>
                  </a:lnTo>
                  <a:lnTo>
                    <a:pt x="1449087" y="1739138"/>
                  </a:lnTo>
                  <a:close/>
                </a:path>
                <a:path w="2360295" h="1867535">
                  <a:moveTo>
                    <a:pt x="1449917" y="1740585"/>
                  </a:moveTo>
                  <a:lnTo>
                    <a:pt x="1449087" y="1739138"/>
                  </a:lnTo>
                  <a:lnTo>
                    <a:pt x="1448830" y="1740498"/>
                  </a:lnTo>
                  <a:lnTo>
                    <a:pt x="1449917" y="1740585"/>
                  </a:lnTo>
                  <a:close/>
                </a:path>
                <a:path w="2360295" h="1867535">
                  <a:moveTo>
                    <a:pt x="1415648" y="1740204"/>
                  </a:moveTo>
                  <a:lnTo>
                    <a:pt x="1416043" y="1740204"/>
                  </a:lnTo>
                  <a:lnTo>
                    <a:pt x="1416121" y="1740077"/>
                  </a:lnTo>
                  <a:lnTo>
                    <a:pt x="1416279" y="1740077"/>
                  </a:lnTo>
                  <a:lnTo>
                    <a:pt x="1416437" y="1739569"/>
                  </a:lnTo>
                  <a:lnTo>
                    <a:pt x="1415332" y="1739569"/>
                  </a:lnTo>
                  <a:lnTo>
                    <a:pt x="1415569" y="1739950"/>
                  </a:lnTo>
                  <a:lnTo>
                    <a:pt x="1415648" y="1740204"/>
                  </a:lnTo>
                  <a:close/>
                </a:path>
                <a:path w="2360295" h="1867535">
                  <a:moveTo>
                    <a:pt x="1444232" y="1740077"/>
                  </a:moveTo>
                  <a:lnTo>
                    <a:pt x="1444785" y="1739696"/>
                  </a:lnTo>
                  <a:lnTo>
                    <a:pt x="1444114" y="1739696"/>
                  </a:lnTo>
                  <a:lnTo>
                    <a:pt x="1444232" y="1740077"/>
                  </a:lnTo>
                  <a:close/>
                </a:path>
                <a:path w="2360295" h="1867535">
                  <a:moveTo>
                    <a:pt x="1439314" y="1740839"/>
                  </a:moveTo>
                  <a:lnTo>
                    <a:pt x="1442969" y="1740839"/>
                  </a:lnTo>
                  <a:lnTo>
                    <a:pt x="1442495" y="1740331"/>
                  </a:lnTo>
                  <a:lnTo>
                    <a:pt x="1442100" y="1740077"/>
                  </a:lnTo>
                  <a:lnTo>
                    <a:pt x="1441626" y="1739950"/>
                  </a:lnTo>
                  <a:lnTo>
                    <a:pt x="1441074" y="1739696"/>
                  </a:lnTo>
                  <a:lnTo>
                    <a:pt x="1440758" y="1739823"/>
                  </a:lnTo>
                  <a:lnTo>
                    <a:pt x="1439314" y="1740839"/>
                  </a:lnTo>
                  <a:close/>
                </a:path>
                <a:path w="2360295" h="1867535">
                  <a:moveTo>
                    <a:pt x="1423031" y="1740712"/>
                  </a:moveTo>
                  <a:lnTo>
                    <a:pt x="1424491" y="1740712"/>
                  </a:lnTo>
                  <a:lnTo>
                    <a:pt x="1424358" y="1740498"/>
                  </a:lnTo>
                  <a:lnTo>
                    <a:pt x="1424176" y="1740077"/>
                  </a:lnTo>
                  <a:lnTo>
                    <a:pt x="1423939" y="1739696"/>
                  </a:lnTo>
                  <a:lnTo>
                    <a:pt x="1423702" y="1739696"/>
                  </a:lnTo>
                  <a:lnTo>
                    <a:pt x="1423386" y="1740204"/>
                  </a:lnTo>
                  <a:lnTo>
                    <a:pt x="1423149" y="1740458"/>
                  </a:lnTo>
                  <a:lnTo>
                    <a:pt x="1423031" y="1740712"/>
                  </a:lnTo>
                  <a:close/>
                </a:path>
                <a:path w="2360295" h="1867535">
                  <a:moveTo>
                    <a:pt x="1451181" y="1749856"/>
                  </a:moveTo>
                  <a:lnTo>
                    <a:pt x="1452286" y="1748840"/>
                  </a:lnTo>
                  <a:lnTo>
                    <a:pt x="1452286" y="1740077"/>
                  </a:lnTo>
                  <a:lnTo>
                    <a:pt x="1452049" y="1740077"/>
                  </a:lnTo>
                  <a:lnTo>
                    <a:pt x="1451812" y="1740204"/>
                  </a:lnTo>
                  <a:lnTo>
                    <a:pt x="1451575" y="1741601"/>
                  </a:lnTo>
                  <a:lnTo>
                    <a:pt x="1450786" y="1742363"/>
                  </a:lnTo>
                  <a:lnTo>
                    <a:pt x="1417332" y="1742363"/>
                  </a:lnTo>
                  <a:lnTo>
                    <a:pt x="1415332" y="1742871"/>
                  </a:lnTo>
                  <a:lnTo>
                    <a:pt x="1415411" y="1743252"/>
                  </a:lnTo>
                  <a:lnTo>
                    <a:pt x="1414226" y="1743506"/>
                  </a:lnTo>
                  <a:lnTo>
                    <a:pt x="1413042" y="1743633"/>
                  </a:lnTo>
                  <a:lnTo>
                    <a:pt x="1411778" y="1743887"/>
                  </a:lnTo>
                  <a:lnTo>
                    <a:pt x="1414305" y="1743887"/>
                  </a:lnTo>
                  <a:lnTo>
                    <a:pt x="1414542" y="1745030"/>
                  </a:lnTo>
                  <a:lnTo>
                    <a:pt x="1428360" y="1745030"/>
                  </a:lnTo>
                  <a:lnTo>
                    <a:pt x="1428518" y="1745284"/>
                  </a:lnTo>
                  <a:lnTo>
                    <a:pt x="1431282" y="1745284"/>
                  </a:lnTo>
                  <a:lnTo>
                    <a:pt x="1433256" y="1747062"/>
                  </a:lnTo>
                  <a:lnTo>
                    <a:pt x="1434756" y="1747062"/>
                  </a:lnTo>
                  <a:lnTo>
                    <a:pt x="1434105" y="1747443"/>
                  </a:lnTo>
                  <a:lnTo>
                    <a:pt x="1447785" y="1747443"/>
                  </a:lnTo>
                  <a:lnTo>
                    <a:pt x="1447809" y="1748586"/>
                  </a:lnTo>
                  <a:lnTo>
                    <a:pt x="1449522" y="1748586"/>
                  </a:lnTo>
                  <a:lnTo>
                    <a:pt x="1449720" y="1749094"/>
                  </a:lnTo>
                  <a:lnTo>
                    <a:pt x="1450786" y="1749094"/>
                  </a:lnTo>
                  <a:lnTo>
                    <a:pt x="1450786" y="1749221"/>
                  </a:lnTo>
                  <a:lnTo>
                    <a:pt x="1451181" y="1749856"/>
                  </a:lnTo>
                  <a:close/>
                </a:path>
                <a:path w="2360295" h="1867535">
                  <a:moveTo>
                    <a:pt x="1414963" y="1741601"/>
                  </a:moveTo>
                  <a:lnTo>
                    <a:pt x="1415964" y="1741601"/>
                  </a:lnTo>
                  <a:lnTo>
                    <a:pt x="1414542" y="1740839"/>
                  </a:lnTo>
                  <a:lnTo>
                    <a:pt x="1414963" y="1741601"/>
                  </a:lnTo>
                  <a:close/>
                </a:path>
                <a:path w="2360295" h="1867535">
                  <a:moveTo>
                    <a:pt x="1413001" y="1743629"/>
                  </a:moveTo>
                  <a:lnTo>
                    <a:pt x="1414068" y="1743379"/>
                  </a:lnTo>
                  <a:lnTo>
                    <a:pt x="1413358" y="1741601"/>
                  </a:lnTo>
                  <a:lnTo>
                    <a:pt x="1411937" y="1741347"/>
                  </a:lnTo>
                  <a:lnTo>
                    <a:pt x="1411564" y="1743506"/>
                  </a:lnTo>
                  <a:lnTo>
                    <a:pt x="1413001" y="1743629"/>
                  </a:lnTo>
                  <a:close/>
                </a:path>
                <a:path w="2360295" h="1867535">
                  <a:moveTo>
                    <a:pt x="1410120" y="1742617"/>
                  </a:moveTo>
                  <a:lnTo>
                    <a:pt x="1410357" y="1742617"/>
                  </a:lnTo>
                  <a:lnTo>
                    <a:pt x="1410073" y="1742388"/>
                  </a:lnTo>
                  <a:lnTo>
                    <a:pt x="1410120" y="1742617"/>
                  </a:lnTo>
                  <a:close/>
                </a:path>
                <a:path w="2360295" h="1867535">
                  <a:moveTo>
                    <a:pt x="1409726" y="1743633"/>
                  </a:moveTo>
                  <a:lnTo>
                    <a:pt x="1410278" y="1743633"/>
                  </a:lnTo>
                  <a:lnTo>
                    <a:pt x="1410041" y="1742744"/>
                  </a:lnTo>
                  <a:lnTo>
                    <a:pt x="1409094" y="1742744"/>
                  </a:lnTo>
                  <a:lnTo>
                    <a:pt x="1409173" y="1743252"/>
                  </a:lnTo>
                  <a:lnTo>
                    <a:pt x="1409726" y="1743633"/>
                  </a:lnTo>
                  <a:close/>
                </a:path>
                <a:path w="2360295" h="1867535">
                  <a:moveTo>
                    <a:pt x="1413594" y="1744903"/>
                  </a:moveTo>
                  <a:lnTo>
                    <a:pt x="1414305" y="1743887"/>
                  </a:lnTo>
                  <a:lnTo>
                    <a:pt x="1411778" y="1743887"/>
                  </a:lnTo>
                  <a:lnTo>
                    <a:pt x="1411700" y="1743506"/>
                  </a:lnTo>
                  <a:lnTo>
                    <a:pt x="1411564" y="1743506"/>
                  </a:lnTo>
                  <a:lnTo>
                    <a:pt x="1411542" y="1743633"/>
                  </a:lnTo>
                  <a:lnTo>
                    <a:pt x="1410120" y="1743887"/>
                  </a:lnTo>
                  <a:lnTo>
                    <a:pt x="1410190" y="1744268"/>
                  </a:lnTo>
                  <a:lnTo>
                    <a:pt x="1411068" y="1744268"/>
                  </a:lnTo>
                  <a:lnTo>
                    <a:pt x="1413594" y="1744903"/>
                  </a:lnTo>
                  <a:close/>
                </a:path>
                <a:path w="2360295" h="1867535">
                  <a:moveTo>
                    <a:pt x="1410752" y="1747316"/>
                  </a:moveTo>
                  <a:lnTo>
                    <a:pt x="1412252" y="1746935"/>
                  </a:lnTo>
                  <a:lnTo>
                    <a:pt x="1411068" y="1744268"/>
                  </a:lnTo>
                  <a:lnTo>
                    <a:pt x="1410190" y="1744268"/>
                  </a:lnTo>
                  <a:lnTo>
                    <a:pt x="1410752" y="1747316"/>
                  </a:lnTo>
                  <a:close/>
                </a:path>
                <a:path w="2360295" h="1867535">
                  <a:moveTo>
                    <a:pt x="1427018" y="1746427"/>
                  </a:moveTo>
                  <a:lnTo>
                    <a:pt x="1428202" y="1746173"/>
                  </a:lnTo>
                  <a:lnTo>
                    <a:pt x="1428360" y="1746173"/>
                  </a:lnTo>
                  <a:lnTo>
                    <a:pt x="1428676" y="1746046"/>
                  </a:lnTo>
                  <a:lnTo>
                    <a:pt x="1428518" y="1745665"/>
                  </a:lnTo>
                  <a:lnTo>
                    <a:pt x="1428360" y="1745538"/>
                  </a:lnTo>
                  <a:lnTo>
                    <a:pt x="1428255" y="1745284"/>
                  </a:lnTo>
                  <a:lnTo>
                    <a:pt x="1428202" y="1745030"/>
                  </a:lnTo>
                  <a:lnTo>
                    <a:pt x="1414542" y="1745030"/>
                  </a:lnTo>
                  <a:lnTo>
                    <a:pt x="1414574" y="1745157"/>
                  </a:lnTo>
                  <a:lnTo>
                    <a:pt x="1425281" y="1745157"/>
                  </a:lnTo>
                  <a:lnTo>
                    <a:pt x="1427018" y="1746427"/>
                  </a:lnTo>
                  <a:close/>
                </a:path>
                <a:path w="2360295" h="1867535">
                  <a:moveTo>
                    <a:pt x="1424412" y="1747824"/>
                  </a:moveTo>
                  <a:lnTo>
                    <a:pt x="1424728" y="1747824"/>
                  </a:lnTo>
                  <a:lnTo>
                    <a:pt x="1424807" y="1747570"/>
                  </a:lnTo>
                  <a:lnTo>
                    <a:pt x="1424860" y="1747189"/>
                  </a:lnTo>
                  <a:lnTo>
                    <a:pt x="1425281" y="1745157"/>
                  </a:lnTo>
                  <a:lnTo>
                    <a:pt x="1414574" y="1745157"/>
                  </a:lnTo>
                  <a:lnTo>
                    <a:pt x="1414805" y="1746173"/>
                  </a:lnTo>
                  <a:lnTo>
                    <a:pt x="1422359" y="1746173"/>
                  </a:lnTo>
                  <a:lnTo>
                    <a:pt x="1423938" y="1747697"/>
                  </a:lnTo>
                  <a:lnTo>
                    <a:pt x="1424412" y="1747824"/>
                  </a:lnTo>
                  <a:close/>
                </a:path>
                <a:path w="2360295" h="1867535">
                  <a:moveTo>
                    <a:pt x="1430492" y="1747951"/>
                  </a:moveTo>
                  <a:lnTo>
                    <a:pt x="1432151" y="1747951"/>
                  </a:lnTo>
                  <a:lnTo>
                    <a:pt x="1431282" y="1745284"/>
                  </a:lnTo>
                  <a:lnTo>
                    <a:pt x="1428518" y="1745284"/>
                  </a:lnTo>
                  <a:lnTo>
                    <a:pt x="1428992" y="1746046"/>
                  </a:lnTo>
                  <a:lnTo>
                    <a:pt x="1429274" y="1746681"/>
                  </a:lnTo>
                  <a:lnTo>
                    <a:pt x="1429387" y="1747570"/>
                  </a:lnTo>
                  <a:lnTo>
                    <a:pt x="1430492" y="1747951"/>
                  </a:lnTo>
                  <a:close/>
                </a:path>
                <a:path w="2360295" h="1867535">
                  <a:moveTo>
                    <a:pt x="1418490" y="1749602"/>
                  </a:moveTo>
                  <a:lnTo>
                    <a:pt x="1419201" y="1749094"/>
                  </a:lnTo>
                  <a:lnTo>
                    <a:pt x="1420227" y="1748713"/>
                  </a:lnTo>
                  <a:lnTo>
                    <a:pt x="1421084" y="1746935"/>
                  </a:lnTo>
                  <a:lnTo>
                    <a:pt x="1421491" y="1746173"/>
                  </a:lnTo>
                  <a:lnTo>
                    <a:pt x="1414805" y="1746173"/>
                  </a:lnTo>
                  <a:lnTo>
                    <a:pt x="1414858" y="1746427"/>
                  </a:lnTo>
                  <a:lnTo>
                    <a:pt x="1414621" y="1746681"/>
                  </a:lnTo>
                  <a:lnTo>
                    <a:pt x="1414463" y="1746935"/>
                  </a:lnTo>
                  <a:lnTo>
                    <a:pt x="1417069" y="1746935"/>
                  </a:lnTo>
                  <a:lnTo>
                    <a:pt x="1417700" y="1747316"/>
                  </a:lnTo>
                  <a:lnTo>
                    <a:pt x="1418411" y="1747697"/>
                  </a:lnTo>
                  <a:lnTo>
                    <a:pt x="1419043" y="1747951"/>
                  </a:lnTo>
                  <a:lnTo>
                    <a:pt x="1418806" y="1748205"/>
                  </a:lnTo>
                  <a:lnTo>
                    <a:pt x="1418569" y="1748205"/>
                  </a:lnTo>
                  <a:lnTo>
                    <a:pt x="1418411" y="1748459"/>
                  </a:lnTo>
                  <a:lnTo>
                    <a:pt x="1418253" y="1748586"/>
                  </a:lnTo>
                  <a:lnTo>
                    <a:pt x="1418253" y="1749221"/>
                  </a:lnTo>
                  <a:lnTo>
                    <a:pt x="1418490" y="1749602"/>
                  </a:lnTo>
                  <a:close/>
                </a:path>
                <a:path w="2360295" h="1867535">
                  <a:moveTo>
                    <a:pt x="1416279" y="1749094"/>
                  </a:moveTo>
                  <a:lnTo>
                    <a:pt x="1416911" y="1747189"/>
                  </a:lnTo>
                  <a:lnTo>
                    <a:pt x="1417069" y="1746935"/>
                  </a:lnTo>
                  <a:lnTo>
                    <a:pt x="1414463" y="1746935"/>
                  </a:lnTo>
                  <a:lnTo>
                    <a:pt x="1414305" y="1747189"/>
                  </a:lnTo>
                  <a:lnTo>
                    <a:pt x="1413673" y="1747443"/>
                  </a:lnTo>
                  <a:lnTo>
                    <a:pt x="1415332" y="1747824"/>
                  </a:lnTo>
                  <a:lnTo>
                    <a:pt x="1416279" y="1749094"/>
                  </a:lnTo>
                  <a:close/>
                </a:path>
                <a:path w="2360295" h="1867535">
                  <a:moveTo>
                    <a:pt x="1444864" y="1751126"/>
                  </a:moveTo>
                  <a:lnTo>
                    <a:pt x="1445022" y="1748078"/>
                  </a:lnTo>
                  <a:lnTo>
                    <a:pt x="1446838" y="1747443"/>
                  </a:lnTo>
                  <a:lnTo>
                    <a:pt x="1434105" y="1747443"/>
                  </a:lnTo>
                  <a:lnTo>
                    <a:pt x="1433888" y="1747570"/>
                  </a:lnTo>
                  <a:lnTo>
                    <a:pt x="1433809" y="1747824"/>
                  </a:lnTo>
                  <a:lnTo>
                    <a:pt x="1433335" y="1748586"/>
                  </a:lnTo>
                  <a:lnTo>
                    <a:pt x="1435704" y="1748967"/>
                  </a:lnTo>
                  <a:lnTo>
                    <a:pt x="1436120" y="1749221"/>
                  </a:lnTo>
                  <a:lnTo>
                    <a:pt x="1441389" y="1749221"/>
                  </a:lnTo>
                  <a:lnTo>
                    <a:pt x="1441942" y="1749475"/>
                  </a:lnTo>
                  <a:lnTo>
                    <a:pt x="1442811" y="1749983"/>
                  </a:lnTo>
                  <a:lnTo>
                    <a:pt x="1444864" y="1751126"/>
                  </a:lnTo>
                  <a:close/>
                </a:path>
                <a:path w="2360295" h="1867535">
                  <a:moveTo>
                    <a:pt x="1447548" y="1750364"/>
                  </a:moveTo>
                  <a:lnTo>
                    <a:pt x="1449522" y="1748586"/>
                  </a:lnTo>
                  <a:lnTo>
                    <a:pt x="1447809" y="1748586"/>
                  </a:lnTo>
                  <a:lnTo>
                    <a:pt x="1447548" y="1750364"/>
                  </a:lnTo>
                  <a:close/>
                </a:path>
                <a:path w="2360295" h="1867535">
                  <a:moveTo>
                    <a:pt x="1449917" y="1749602"/>
                  </a:moveTo>
                  <a:lnTo>
                    <a:pt x="1450786" y="1749094"/>
                  </a:lnTo>
                  <a:lnTo>
                    <a:pt x="1449720" y="1749094"/>
                  </a:lnTo>
                  <a:lnTo>
                    <a:pt x="1449917" y="1749602"/>
                  </a:lnTo>
                  <a:close/>
                </a:path>
                <a:path w="2360295" h="1867535">
                  <a:moveTo>
                    <a:pt x="1437994" y="1750364"/>
                  </a:moveTo>
                  <a:lnTo>
                    <a:pt x="1440521" y="1749602"/>
                  </a:lnTo>
                  <a:lnTo>
                    <a:pt x="1441389" y="1749221"/>
                  </a:lnTo>
                  <a:lnTo>
                    <a:pt x="1436120" y="1749221"/>
                  </a:lnTo>
                  <a:lnTo>
                    <a:pt x="1437994" y="1750364"/>
                  </a:lnTo>
                  <a:close/>
                </a:path>
                <a:path w="2360295" h="1867535">
                  <a:moveTo>
                    <a:pt x="2177656" y="1808620"/>
                  </a:moveTo>
                  <a:lnTo>
                    <a:pt x="2179456" y="1808620"/>
                  </a:lnTo>
                  <a:lnTo>
                    <a:pt x="2179220" y="1805826"/>
                  </a:lnTo>
                  <a:lnTo>
                    <a:pt x="2177656" y="1808620"/>
                  </a:lnTo>
                  <a:close/>
                </a:path>
                <a:path w="2360295" h="1867535">
                  <a:moveTo>
                    <a:pt x="2120260" y="1811414"/>
                  </a:moveTo>
                  <a:lnTo>
                    <a:pt x="2121182" y="1811414"/>
                  </a:lnTo>
                  <a:lnTo>
                    <a:pt x="2118734" y="1805826"/>
                  </a:lnTo>
                  <a:lnTo>
                    <a:pt x="2117521" y="1808874"/>
                  </a:lnTo>
                  <a:lnTo>
                    <a:pt x="2117622" y="1809184"/>
                  </a:lnTo>
                  <a:lnTo>
                    <a:pt x="2118744" y="1810398"/>
                  </a:lnTo>
                  <a:lnTo>
                    <a:pt x="2119129" y="1810779"/>
                  </a:lnTo>
                  <a:lnTo>
                    <a:pt x="2120308" y="1811135"/>
                  </a:lnTo>
                  <a:lnTo>
                    <a:pt x="2120260" y="1811414"/>
                  </a:lnTo>
                  <a:close/>
                </a:path>
                <a:path w="2360295" h="1867535">
                  <a:moveTo>
                    <a:pt x="1961455" y="1808620"/>
                  </a:moveTo>
                  <a:lnTo>
                    <a:pt x="1963256" y="1808620"/>
                  </a:lnTo>
                  <a:lnTo>
                    <a:pt x="1963019" y="1805826"/>
                  </a:lnTo>
                  <a:lnTo>
                    <a:pt x="1961455" y="1808620"/>
                  </a:lnTo>
                  <a:close/>
                </a:path>
                <a:path w="2360295" h="1867535">
                  <a:moveTo>
                    <a:pt x="1904060" y="1811414"/>
                  </a:moveTo>
                  <a:lnTo>
                    <a:pt x="1904981" y="1811414"/>
                  </a:lnTo>
                  <a:lnTo>
                    <a:pt x="1902533" y="1805826"/>
                  </a:lnTo>
                  <a:lnTo>
                    <a:pt x="1901320" y="1808874"/>
                  </a:lnTo>
                  <a:lnTo>
                    <a:pt x="1901422" y="1809184"/>
                  </a:lnTo>
                  <a:lnTo>
                    <a:pt x="1902543" y="1810398"/>
                  </a:lnTo>
                  <a:lnTo>
                    <a:pt x="1902928" y="1810779"/>
                  </a:lnTo>
                  <a:lnTo>
                    <a:pt x="1904107" y="1811135"/>
                  </a:lnTo>
                  <a:lnTo>
                    <a:pt x="1904060" y="1811414"/>
                  </a:lnTo>
                  <a:close/>
                </a:path>
                <a:path w="2360295" h="1867535">
                  <a:moveTo>
                    <a:pt x="1745255" y="1808620"/>
                  </a:moveTo>
                  <a:lnTo>
                    <a:pt x="1747055" y="1808620"/>
                  </a:lnTo>
                  <a:lnTo>
                    <a:pt x="1746818" y="1805826"/>
                  </a:lnTo>
                  <a:lnTo>
                    <a:pt x="1745255" y="1808620"/>
                  </a:lnTo>
                  <a:close/>
                </a:path>
                <a:path w="2360295" h="1867535">
                  <a:moveTo>
                    <a:pt x="1687859" y="1811414"/>
                  </a:moveTo>
                  <a:lnTo>
                    <a:pt x="1688780" y="1811414"/>
                  </a:lnTo>
                  <a:lnTo>
                    <a:pt x="1686332" y="1805826"/>
                  </a:lnTo>
                  <a:lnTo>
                    <a:pt x="1685119" y="1808874"/>
                  </a:lnTo>
                  <a:lnTo>
                    <a:pt x="1685221" y="1809184"/>
                  </a:lnTo>
                  <a:lnTo>
                    <a:pt x="1686342" y="1810398"/>
                  </a:lnTo>
                  <a:lnTo>
                    <a:pt x="1686727" y="1810779"/>
                  </a:lnTo>
                  <a:lnTo>
                    <a:pt x="1687906" y="1811135"/>
                  </a:lnTo>
                  <a:lnTo>
                    <a:pt x="1687859" y="1811414"/>
                  </a:lnTo>
                  <a:close/>
                </a:path>
                <a:path w="2360295" h="1867535">
                  <a:moveTo>
                    <a:pt x="1528975" y="1808620"/>
                  </a:moveTo>
                  <a:lnTo>
                    <a:pt x="1530775" y="1808620"/>
                  </a:lnTo>
                  <a:lnTo>
                    <a:pt x="1530539" y="1805826"/>
                  </a:lnTo>
                  <a:lnTo>
                    <a:pt x="1528975" y="1808620"/>
                  </a:lnTo>
                  <a:close/>
                </a:path>
                <a:path w="2360295" h="1867535">
                  <a:moveTo>
                    <a:pt x="1471579" y="1811414"/>
                  </a:moveTo>
                  <a:lnTo>
                    <a:pt x="1472501" y="1811414"/>
                  </a:lnTo>
                  <a:lnTo>
                    <a:pt x="1470053" y="1805826"/>
                  </a:lnTo>
                  <a:lnTo>
                    <a:pt x="1468840" y="1808874"/>
                  </a:lnTo>
                  <a:lnTo>
                    <a:pt x="1468941" y="1809184"/>
                  </a:lnTo>
                  <a:lnTo>
                    <a:pt x="1470063" y="1810398"/>
                  </a:lnTo>
                  <a:lnTo>
                    <a:pt x="1470448" y="1810779"/>
                  </a:lnTo>
                  <a:lnTo>
                    <a:pt x="1471627" y="1811135"/>
                  </a:lnTo>
                  <a:lnTo>
                    <a:pt x="1471579" y="1811414"/>
                  </a:lnTo>
                  <a:close/>
                </a:path>
                <a:path w="2360295" h="1867535">
                  <a:moveTo>
                    <a:pt x="2124774" y="1808112"/>
                  </a:moveTo>
                  <a:lnTo>
                    <a:pt x="2130578" y="1808112"/>
                  </a:lnTo>
                  <a:lnTo>
                    <a:pt x="2128841" y="1807985"/>
                  </a:lnTo>
                  <a:lnTo>
                    <a:pt x="2127262" y="1806588"/>
                  </a:lnTo>
                  <a:lnTo>
                    <a:pt x="2127025" y="1806588"/>
                  </a:lnTo>
                  <a:lnTo>
                    <a:pt x="2125367" y="1807223"/>
                  </a:lnTo>
                  <a:lnTo>
                    <a:pt x="2124774" y="1808112"/>
                  </a:lnTo>
                  <a:close/>
                </a:path>
                <a:path w="2360295" h="1867535">
                  <a:moveTo>
                    <a:pt x="1908574" y="1808112"/>
                  </a:moveTo>
                  <a:lnTo>
                    <a:pt x="1914378" y="1808112"/>
                  </a:lnTo>
                  <a:lnTo>
                    <a:pt x="1912640" y="1807985"/>
                  </a:lnTo>
                  <a:lnTo>
                    <a:pt x="1911061" y="1806588"/>
                  </a:lnTo>
                  <a:lnTo>
                    <a:pt x="1910824" y="1806588"/>
                  </a:lnTo>
                  <a:lnTo>
                    <a:pt x="1909166" y="1807223"/>
                  </a:lnTo>
                  <a:lnTo>
                    <a:pt x="1908574" y="1808112"/>
                  </a:lnTo>
                  <a:close/>
                </a:path>
                <a:path w="2360295" h="1867535">
                  <a:moveTo>
                    <a:pt x="1692373" y="1808112"/>
                  </a:moveTo>
                  <a:lnTo>
                    <a:pt x="1698177" y="1808112"/>
                  </a:lnTo>
                  <a:lnTo>
                    <a:pt x="1696440" y="1807985"/>
                  </a:lnTo>
                  <a:lnTo>
                    <a:pt x="1694860" y="1806588"/>
                  </a:lnTo>
                  <a:lnTo>
                    <a:pt x="1694624" y="1806588"/>
                  </a:lnTo>
                  <a:lnTo>
                    <a:pt x="1692965" y="1807223"/>
                  </a:lnTo>
                  <a:lnTo>
                    <a:pt x="1692373" y="1808112"/>
                  </a:lnTo>
                  <a:close/>
                </a:path>
                <a:path w="2360295" h="1867535">
                  <a:moveTo>
                    <a:pt x="1476093" y="1808112"/>
                  </a:moveTo>
                  <a:lnTo>
                    <a:pt x="1481897" y="1808112"/>
                  </a:lnTo>
                  <a:lnTo>
                    <a:pt x="1480160" y="1807985"/>
                  </a:lnTo>
                  <a:lnTo>
                    <a:pt x="1478581" y="1806588"/>
                  </a:lnTo>
                  <a:lnTo>
                    <a:pt x="1478344" y="1806588"/>
                  </a:lnTo>
                  <a:lnTo>
                    <a:pt x="1476686" y="1807223"/>
                  </a:lnTo>
                  <a:lnTo>
                    <a:pt x="1476093" y="1808112"/>
                  </a:lnTo>
                  <a:close/>
                </a:path>
                <a:path w="2360295" h="1867535">
                  <a:moveTo>
                    <a:pt x="2166191" y="1808239"/>
                  </a:moveTo>
                  <a:lnTo>
                    <a:pt x="2170692" y="1808239"/>
                  </a:lnTo>
                  <a:lnTo>
                    <a:pt x="2168639" y="1806715"/>
                  </a:lnTo>
                  <a:lnTo>
                    <a:pt x="2166191" y="1808239"/>
                  </a:lnTo>
                  <a:close/>
                </a:path>
                <a:path w="2360295" h="1867535">
                  <a:moveTo>
                    <a:pt x="1949990" y="1808239"/>
                  </a:moveTo>
                  <a:lnTo>
                    <a:pt x="1954491" y="1808239"/>
                  </a:lnTo>
                  <a:lnTo>
                    <a:pt x="1952438" y="1806715"/>
                  </a:lnTo>
                  <a:lnTo>
                    <a:pt x="1949990" y="1808239"/>
                  </a:lnTo>
                  <a:close/>
                </a:path>
                <a:path w="2360295" h="1867535">
                  <a:moveTo>
                    <a:pt x="1733789" y="1808239"/>
                  </a:moveTo>
                  <a:lnTo>
                    <a:pt x="1738290" y="1808239"/>
                  </a:lnTo>
                  <a:lnTo>
                    <a:pt x="1736237" y="1806715"/>
                  </a:lnTo>
                  <a:lnTo>
                    <a:pt x="1733789" y="1808239"/>
                  </a:lnTo>
                  <a:close/>
                </a:path>
                <a:path w="2360295" h="1867535">
                  <a:moveTo>
                    <a:pt x="1517510" y="1808239"/>
                  </a:moveTo>
                  <a:lnTo>
                    <a:pt x="1522011" y="1808239"/>
                  </a:lnTo>
                  <a:lnTo>
                    <a:pt x="1519958" y="1806715"/>
                  </a:lnTo>
                  <a:lnTo>
                    <a:pt x="1517510" y="1808239"/>
                  </a:lnTo>
                  <a:close/>
                </a:path>
                <a:path w="2360295" h="1867535">
                  <a:moveTo>
                    <a:pt x="2160709" y="1808366"/>
                  </a:moveTo>
                  <a:lnTo>
                    <a:pt x="2162164" y="1808366"/>
                  </a:lnTo>
                  <a:lnTo>
                    <a:pt x="2160032" y="1806842"/>
                  </a:lnTo>
                  <a:lnTo>
                    <a:pt x="2160709" y="1808366"/>
                  </a:lnTo>
                  <a:close/>
                </a:path>
                <a:path w="2360295" h="1867535">
                  <a:moveTo>
                    <a:pt x="1944508" y="1808366"/>
                  </a:moveTo>
                  <a:lnTo>
                    <a:pt x="1945963" y="1808366"/>
                  </a:lnTo>
                  <a:lnTo>
                    <a:pt x="1943831" y="1806842"/>
                  </a:lnTo>
                  <a:lnTo>
                    <a:pt x="1944508" y="1808366"/>
                  </a:lnTo>
                  <a:close/>
                </a:path>
                <a:path w="2360295" h="1867535">
                  <a:moveTo>
                    <a:pt x="1728307" y="1808366"/>
                  </a:moveTo>
                  <a:lnTo>
                    <a:pt x="1729762" y="1808366"/>
                  </a:lnTo>
                  <a:lnTo>
                    <a:pt x="1727630" y="1806842"/>
                  </a:lnTo>
                  <a:lnTo>
                    <a:pt x="1728307" y="1808366"/>
                  </a:lnTo>
                  <a:close/>
                </a:path>
                <a:path w="2360295" h="1867535">
                  <a:moveTo>
                    <a:pt x="1512028" y="1808366"/>
                  </a:moveTo>
                  <a:lnTo>
                    <a:pt x="1513483" y="1808366"/>
                  </a:lnTo>
                  <a:lnTo>
                    <a:pt x="1511351" y="1806842"/>
                  </a:lnTo>
                  <a:lnTo>
                    <a:pt x="1512028" y="1808366"/>
                  </a:lnTo>
                  <a:close/>
                </a:path>
                <a:path w="2360295" h="1867535">
                  <a:moveTo>
                    <a:pt x="2200133" y="1808239"/>
                  </a:moveTo>
                  <a:lnTo>
                    <a:pt x="2202750" y="1808239"/>
                  </a:lnTo>
                  <a:lnTo>
                    <a:pt x="2202434" y="1808112"/>
                  </a:lnTo>
                  <a:lnTo>
                    <a:pt x="2200697" y="1806969"/>
                  </a:lnTo>
                  <a:lnTo>
                    <a:pt x="2200133" y="1808239"/>
                  </a:lnTo>
                  <a:close/>
                </a:path>
                <a:path w="2360295" h="1867535">
                  <a:moveTo>
                    <a:pt x="2192880" y="1809382"/>
                  </a:moveTo>
                  <a:lnTo>
                    <a:pt x="2192959" y="1809128"/>
                  </a:lnTo>
                  <a:lnTo>
                    <a:pt x="2193078" y="1809001"/>
                  </a:lnTo>
                  <a:lnTo>
                    <a:pt x="2193097" y="1808620"/>
                  </a:lnTo>
                  <a:lnTo>
                    <a:pt x="2192327" y="1807477"/>
                  </a:lnTo>
                  <a:lnTo>
                    <a:pt x="2189011" y="1807477"/>
                  </a:lnTo>
                  <a:lnTo>
                    <a:pt x="2186010" y="1806969"/>
                  </a:lnTo>
                  <a:lnTo>
                    <a:pt x="2182990" y="1808112"/>
                  </a:lnTo>
                  <a:lnTo>
                    <a:pt x="2191380" y="1808112"/>
                  </a:lnTo>
                  <a:lnTo>
                    <a:pt x="2191775" y="1808493"/>
                  </a:lnTo>
                  <a:lnTo>
                    <a:pt x="2192090" y="1808747"/>
                  </a:lnTo>
                  <a:lnTo>
                    <a:pt x="2192485" y="1809128"/>
                  </a:lnTo>
                  <a:lnTo>
                    <a:pt x="2192643" y="1809128"/>
                  </a:lnTo>
                  <a:lnTo>
                    <a:pt x="2192722" y="1809255"/>
                  </a:lnTo>
                  <a:lnTo>
                    <a:pt x="2192880" y="1809382"/>
                  </a:lnTo>
                  <a:close/>
                </a:path>
                <a:path w="2360295" h="1867535">
                  <a:moveTo>
                    <a:pt x="2138779" y="1808747"/>
                  </a:moveTo>
                  <a:lnTo>
                    <a:pt x="2147398" y="1808747"/>
                  </a:lnTo>
                  <a:lnTo>
                    <a:pt x="2145660" y="1806969"/>
                  </a:lnTo>
                  <a:lnTo>
                    <a:pt x="2143528" y="1808366"/>
                  </a:lnTo>
                  <a:lnTo>
                    <a:pt x="2139456" y="1808366"/>
                  </a:lnTo>
                  <a:lnTo>
                    <a:pt x="2138779" y="1808747"/>
                  </a:lnTo>
                  <a:close/>
                </a:path>
                <a:path w="2360295" h="1867535">
                  <a:moveTo>
                    <a:pt x="1983933" y="1808239"/>
                  </a:moveTo>
                  <a:lnTo>
                    <a:pt x="1986550" y="1808239"/>
                  </a:lnTo>
                  <a:lnTo>
                    <a:pt x="1986234" y="1808112"/>
                  </a:lnTo>
                  <a:lnTo>
                    <a:pt x="1984497" y="1806969"/>
                  </a:lnTo>
                  <a:lnTo>
                    <a:pt x="1983933" y="1808239"/>
                  </a:lnTo>
                  <a:close/>
                </a:path>
                <a:path w="2360295" h="1867535">
                  <a:moveTo>
                    <a:pt x="1976679" y="1809382"/>
                  </a:moveTo>
                  <a:lnTo>
                    <a:pt x="1976758" y="1809128"/>
                  </a:lnTo>
                  <a:lnTo>
                    <a:pt x="1976877" y="1809001"/>
                  </a:lnTo>
                  <a:lnTo>
                    <a:pt x="1976897" y="1808620"/>
                  </a:lnTo>
                  <a:lnTo>
                    <a:pt x="1976127" y="1807477"/>
                  </a:lnTo>
                  <a:lnTo>
                    <a:pt x="1972810" y="1807477"/>
                  </a:lnTo>
                  <a:lnTo>
                    <a:pt x="1969810" y="1806969"/>
                  </a:lnTo>
                  <a:lnTo>
                    <a:pt x="1966789" y="1808112"/>
                  </a:lnTo>
                  <a:lnTo>
                    <a:pt x="1975179" y="1808112"/>
                  </a:lnTo>
                  <a:lnTo>
                    <a:pt x="1975574" y="1808493"/>
                  </a:lnTo>
                  <a:lnTo>
                    <a:pt x="1975890" y="1808747"/>
                  </a:lnTo>
                  <a:lnTo>
                    <a:pt x="1976285" y="1809128"/>
                  </a:lnTo>
                  <a:lnTo>
                    <a:pt x="1976443" y="1809128"/>
                  </a:lnTo>
                  <a:lnTo>
                    <a:pt x="1976521" y="1809255"/>
                  </a:lnTo>
                  <a:lnTo>
                    <a:pt x="1976679" y="1809382"/>
                  </a:lnTo>
                  <a:close/>
                </a:path>
                <a:path w="2360295" h="1867535">
                  <a:moveTo>
                    <a:pt x="1922579" y="1808747"/>
                  </a:moveTo>
                  <a:lnTo>
                    <a:pt x="1931197" y="1808747"/>
                  </a:lnTo>
                  <a:lnTo>
                    <a:pt x="1929460" y="1806969"/>
                  </a:lnTo>
                  <a:lnTo>
                    <a:pt x="1927328" y="1808366"/>
                  </a:lnTo>
                  <a:lnTo>
                    <a:pt x="1923255" y="1808366"/>
                  </a:lnTo>
                  <a:lnTo>
                    <a:pt x="1922579" y="1808747"/>
                  </a:lnTo>
                  <a:close/>
                </a:path>
                <a:path w="2360295" h="1867535">
                  <a:moveTo>
                    <a:pt x="1767732" y="1808239"/>
                  </a:moveTo>
                  <a:lnTo>
                    <a:pt x="1770349" y="1808239"/>
                  </a:lnTo>
                  <a:lnTo>
                    <a:pt x="1770033" y="1808112"/>
                  </a:lnTo>
                  <a:lnTo>
                    <a:pt x="1768296" y="1806969"/>
                  </a:lnTo>
                  <a:lnTo>
                    <a:pt x="1767732" y="1808239"/>
                  </a:lnTo>
                  <a:close/>
                </a:path>
                <a:path w="2360295" h="1867535">
                  <a:moveTo>
                    <a:pt x="1760479" y="1809382"/>
                  </a:moveTo>
                  <a:lnTo>
                    <a:pt x="1760558" y="1809128"/>
                  </a:lnTo>
                  <a:lnTo>
                    <a:pt x="1760676" y="1809001"/>
                  </a:lnTo>
                  <a:lnTo>
                    <a:pt x="1760696" y="1808620"/>
                  </a:lnTo>
                  <a:lnTo>
                    <a:pt x="1759926" y="1807477"/>
                  </a:lnTo>
                  <a:lnTo>
                    <a:pt x="1756609" y="1807477"/>
                  </a:lnTo>
                  <a:lnTo>
                    <a:pt x="1753609" y="1806969"/>
                  </a:lnTo>
                  <a:lnTo>
                    <a:pt x="1750589" y="1808112"/>
                  </a:lnTo>
                  <a:lnTo>
                    <a:pt x="1758978" y="1808112"/>
                  </a:lnTo>
                  <a:lnTo>
                    <a:pt x="1759373" y="1808493"/>
                  </a:lnTo>
                  <a:lnTo>
                    <a:pt x="1759689" y="1808747"/>
                  </a:lnTo>
                  <a:lnTo>
                    <a:pt x="1760084" y="1809128"/>
                  </a:lnTo>
                  <a:lnTo>
                    <a:pt x="1760242" y="1809128"/>
                  </a:lnTo>
                  <a:lnTo>
                    <a:pt x="1760321" y="1809255"/>
                  </a:lnTo>
                  <a:lnTo>
                    <a:pt x="1760479" y="1809382"/>
                  </a:lnTo>
                  <a:close/>
                </a:path>
                <a:path w="2360295" h="1867535">
                  <a:moveTo>
                    <a:pt x="1706378" y="1808747"/>
                  </a:moveTo>
                  <a:lnTo>
                    <a:pt x="1714996" y="1808747"/>
                  </a:lnTo>
                  <a:lnTo>
                    <a:pt x="1713259" y="1806969"/>
                  </a:lnTo>
                  <a:lnTo>
                    <a:pt x="1711127" y="1808366"/>
                  </a:lnTo>
                  <a:lnTo>
                    <a:pt x="1707055" y="1808366"/>
                  </a:lnTo>
                  <a:lnTo>
                    <a:pt x="1706378" y="1808747"/>
                  </a:lnTo>
                  <a:close/>
                </a:path>
                <a:path w="2360295" h="1867535">
                  <a:moveTo>
                    <a:pt x="1551452" y="1808239"/>
                  </a:moveTo>
                  <a:lnTo>
                    <a:pt x="1554069" y="1808239"/>
                  </a:lnTo>
                  <a:lnTo>
                    <a:pt x="1553753" y="1808112"/>
                  </a:lnTo>
                  <a:lnTo>
                    <a:pt x="1552016" y="1806969"/>
                  </a:lnTo>
                  <a:lnTo>
                    <a:pt x="1551452" y="1808239"/>
                  </a:lnTo>
                  <a:close/>
                </a:path>
                <a:path w="2360295" h="1867535">
                  <a:moveTo>
                    <a:pt x="1544199" y="1809382"/>
                  </a:moveTo>
                  <a:lnTo>
                    <a:pt x="1544278" y="1809128"/>
                  </a:lnTo>
                  <a:lnTo>
                    <a:pt x="1544396" y="1809001"/>
                  </a:lnTo>
                  <a:lnTo>
                    <a:pt x="1544416" y="1808620"/>
                  </a:lnTo>
                  <a:lnTo>
                    <a:pt x="1543646" y="1807477"/>
                  </a:lnTo>
                  <a:lnTo>
                    <a:pt x="1540330" y="1807477"/>
                  </a:lnTo>
                  <a:lnTo>
                    <a:pt x="1537329" y="1806969"/>
                  </a:lnTo>
                  <a:lnTo>
                    <a:pt x="1534309" y="1808112"/>
                  </a:lnTo>
                  <a:lnTo>
                    <a:pt x="1542699" y="1808112"/>
                  </a:lnTo>
                  <a:lnTo>
                    <a:pt x="1543094" y="1808493"/>
                  </a:lnTo>
                  <a:lnTo>
                    <a:pt x="1543409" y="1808747"/>
                  </a:lnTo>
                  <a:lnTo>
                    <a:pt x="1543804" y="1809128"/>
                  </a:lnTo>
                  <a:lnTo>
                    <a:pt x="1543962" y="1809128"/>
                  </a:lnTo>
                  <a:lnTo>
                    <a:pt x="1544041" y="1809255"/>
                  </a:lnTo>
                  <a:lnTo>
                    <a:pt x="1544199" y="1809382"/>
                  </a:lnTo>
                  <a:close/>
                </a:path>
                <a:path w="2360295" h="1867535">
                  <a:moveTo>
                    <a:pt x="1490098" y="1808747"/>
                  </a:moveTo>
                  <a:lnTo>
                    <a:pt x="1498717" y="1808747"/>
                  </a:lnTo>
                  <a:lnTo>
                    <a:pt x="1496979" y="1806969"/>
                  </a:lnTo>
                  <a:lnTo>
                    <a:pt x="1494847" y="1808366"/>
                  </a:lnTo>
                  <a:lnTo>
                    <a:pt x="1490775" y="1808366"/>
                  </a:lnTo>
                  <a:lnTo>
                    <a:pt x="1490098" y="1808747"/>
                  </a:lnTo>
                  <a:close/>
                </a:path>
                <a:path w="2360295" h="1867535">
                  <a:moveTo>
                    <a:pt x="2196670" y="1809382"/>
                  </a:moveTo>
                  <a:lnTo>
                    <a:pt x="2198407" y="1809382"/>
                  </a:lnTo>
                  <a:lnTo>
                    <a:pt x="2197731" y="1809184"/>
                  </a:lnTo>
                  <a:lnTo>
                    <a:pt x="2197618" y="1809001"/>
                  </a:lnTo>
                  <a:lnTo>
                    <a:pt x="2197855" y="1808620"/>
                  </a:lnTo>
                  <a:lnTo>
                    <a:pt x="2198565" y="1808112"/>
                  </a:lnTo>
                  <a:lnTo>
                    <a:pt x="2199118" y="1807858"/>
                  </a:lnTo>
                  <a:lnTo>
                    <a:pt x="2199592" y="1807604"/>
                  </a:lnTo>
                  <a:lnTo>
                    <a:pt x="2198960" y="1807604"/>
                  </a:lnTo>
                  <a:lnTo>
                    <a:pt x="2198013" y="1807096"/>
                  </a:lnTo>
                  <a:lnTo>
                    <a:pt x="2197697" y="1807477"/>
                  </a:lnTo>
                  <a:lnTo>
                    <a:pt x="2197144" y="1807858"/>
                  </a:lnTo>
                  <a:lnTo>
                    <a:pt x="2196670" y="1809382"/>
                  </a:lnTo>
                  <a:close/>
                </a:path>
                <a:path w="2360295" h="1867535">
                  <a:moveTo>
                    <a:pt x="1980470" y="1809382"/>
                  </a:moveTo>
                  <a:lnTo>
                    <a:pt x="1982207" y="1809382"/>
                  </a:lnTo>
                  <a:lnTo>
                    <a:pt x="1981531" y="1809184"/>
                  </a:lnTo>
                  <a:lnTo>
                    <a:pt x="1981417" y="1809001"/>
                  </a:lnTo>
                  <a:lnTo>
                    <a:pt x="1981654" y="1808620"/>
                  </a:lnTo>
                  <a:lnTo>
                    <a:pt x="1982365" y="1808112"/>
                  </a:lnTo>
                  <a:lnTo>
                    <a:pt x="1982917" y="1807858"/>
                  </a:lnTo>
                  <a:lnTo>
                    <a:pt x="1983391" y="1807604"/>
                  </a:lnTo>
                  <a:lnTo>
                    <a:pt x="1982759" y="1807604"/>
                  </a:lnTo>
                  <a:lnTo>
                    <a:pt x="1981812" y="1807096"/>
                  </a:lnTo>
                  <a:lnTo>
                    <a:pt x="1981496" y="1807477"/>
                  </a:lnTo>
                  <a:lnTo>
                    <a:pt x="1980943" y="1807858"/>
                  </a:lnTo>
                  <a:lnTo>
                    <a:pt x="1980470" y="1809382"/>
                  </a:lnTo>
                  <a:close/>
                </a:path>
                <a:path w="2360295" h="1867535">
                  <a:moveTo>
                    <a:pt x="1764269" y="1809382"/>
                  </a:moveTo>
                  <a:lnTo>
                    <a:pt x="1766006" y="1809382"/>
                  </a:lnTo>
                  <a:lnTo>
                    <a:pt x="1765330" y="1809184"/>
                  </a:lnTo>
                  <a:lnTo>
                    <a:pt x="1765216" y="1809001"/>
                  </a:lnTo>
                  <a:lnTo>
                    <a:pt x="1765453" y="1808620"/>
                  </a:lnTo>
                  <a:lnTo>
                    <a:pt x="1766164" y="1808112"/>
                  </a:lnTo>
                  <a:lnTo>
                    <a:pt x="1766717" y="1807858"/>
                  </a:lnTo>
                  <a:lnTo>
                    <a:pt x="1767191" y="1807604"/>
                  </a:lnTo>
                  <a:lnTo>
                    <a:pt x="1766559" y="1807604"/>
                  </a:lnTo>
                  <a:lnTo>
                    <a:pt x="1765611" y="1807096"/>
                  </a:lnTo>
                  <a:lnTo>
                    <a:pt x="1765295" y="1807477"/>
                  </a:lnTo>
                  <a:lnTo>
                    <a:pt x="1764743" y="1807858"/>
                  </a:lnTo>
                  <a:lnTo>
                    <a:pt x="1764269" y="1809382"/>
                  </a:lnTo>
                  <a:close/>
                </a:path>
                <a:path w="2360295" h="1867535">
                  <a:moveTo>
                    <a:pt x="1547989" y="1809382"/>
                  </a:moveTo>
                  <a:lnTo>
                    <a:pt x="1549726" y="1809382"/>
                  </a:lnTo>
                  <a:lnTo>
                    <a:pt x="1549050" y="1809184"/>
                  </a:lnTo>
                  <a:lnTo>
                    <a:pt x="1548937" y="1809001"/>
                  </a:lnTo>
                  <a:lnTo>
                    <a:pt x="1549174" y="1808620"/>
                  </a:lnTo>
                  <a:lnTo>
                    <a:pt x="1549884" y="1808112"/>
                  </a:lnTo>
                  <a:lnTo>
                    <a:pt x="1550437" y="1807858"/>
                  </a:lnTo>
                  <a:lnTo>
                    <a:pt x="1550911" y="1807604"/>
                  </a:lnTo>
                  <a:lnTo>
                    <a:pt x="1550279" y="1807604"/>
                  </a:lnTo>
                  <a:lnTo>
                    <a:pt x="1549332" y="1807096"/>
                  </a:lnTo>
                  <a:lnTo>
                    <a:pt x="1549016" y="1807477"/>
                  </a:lnTo>
                  <a:lnTo>
                    <a:pt x="1548463" y="1807858"/>
                  </a:lnTo>
                  <a:lnTo>
                    <a:pt x="1547989" y="1809382"/>
                  </a:lnTo>
                  <a:close/>
                </a:path>
                <a:path w="2360295" h="1867535">
                  <a:moveTo>
                    <a:pt x="2158847" y="1809255"/>
                  </a:moveTo>
                  <a:lnTo>
                    <a:pt x="2162795" y="1809255"/>
                  </a:lnTo>
                  <a:lnTo>
                    <a:pt x="2162479" y="1809128"/>
                  </a:lnTo>
                  <a:lnTo>
                    <a:pt x="2162401" y="1809001"/>
                  </a:lnTo>
                  <a:lnTo>
                    <a:pt x="2162322" y="1807223"/>
                  </a:lnTo>
                  <a:lnTo>
                    <a:pt x="2162006" y="1807350"/>
                  </a:lnTo>
                  <a:lnTo>
                    <a:pt x="2162164" y="1808366"/>
                  </a:lnTo>
                  <a:lnTo>
                    <a:pt x="2160709" y="1808366"/>
                  </a:lnTo>
                  <a:lnTo>
                    <a:pt x="2160584" y="1808874"/>
                  </a:lnTo>
                  <a:lnTo>
                    <a:pt x="2160427" y="1809128"/>
                  </a:lnTo>
                  <a:lnTo>
                    <a:pt x="2158914" y="1809128"/>
                  </a:lnTo>
                  <a:lnTo>
                    <a:pt x="2158847" y="1809255"/>
                  </a:lnTo>
                  <a:close/>
                </a:path>
                <a:path w="2360295" h="1867535">
                  <a:moveTo>
                    <a:pt x="2132829" y="1809128"/>
                  </a:moveTo>
                  <a:lnTo>
                    <a:pt x="2133421" y="1809128"/>
                  </a:lnTo>
                  <a:lnTo>
                    <a:pt x="2134210" y="1808620"/>
                  </a:lnTo>
                  <a:lnTo>
                    <a:pt x="2134447" y="1807223"/>
                  </a:lnTo>
                  <a:lnTo>
                    <a:pt x="2133737" y="1807477"/>
                  </a:lnTo>
                  <a:lnTo>
                    <a:pt x="2133105" y="1807858"/>
                  </a:lnTo>
                  <a:lnTo>
                    <a:pt x="2130578" y="1808112"/>
                  </a:lnTo>
                  <a:lnTo>
                    <a:pt x="2124774" y="1808112"/>
                  </a:lnTo>
                  <a:lnTo>
                    <a:pt x="2124267" y="1808874"/>
                  </a:lnTo>
                  <a:lnTo>
                    <a:pt x="2132631" y="1808874"/>
                  </a:lnTo>
                  <a:lnTo>
                    <a:pt x="2132829" y="1809128"/>
                  </a:lnTo>
                  <a:close/>
                </a:path>
                <a:path w="2360295" h="1867535">
                  <a:moveTo>
                    <a:pt x="1942647" y="1809255"/>
                  </a:moveTo>
                  <a:lnTo>
                    <a:pt x="1946595" y="1809255"/>
                  </a:lnTo>
                  <a:lnTo>
                    <a:pt x="1946279" y="1809128"/>
                  </a:lnTo>
                  <a:lnTo>
                    <a:pt x="1946200" y="1809001"/>
                  </a:lnTo>
                  <a:lnTo>
                    <a:pt x="1946121" y="1807223"/>
                  </a:lnTo>
                  <a:lnTo>
                    <a:pt x="1945805" y="1807350"/>
                  </a:lnTo>
                  <a:lnTo>
                    <a:pt x="1945963" y="1808366"/>
                  </a:lnTo>
                  <a:lnTo>
                    <a:pt x="1944508" y="1808366"/>
                  </a:lnTo>
                  <a:lnTo>
                    <a:pt x="1944384" y="1808874"/>
                  </a:lnTo>
                  <a:lnTo>
                    <a:pt x="1944226" y="1809128"/>
                  </a:lnTo>
                  <a:lnTo>
                    <a:pt x="1942713" y="1809128"/>
                  </a:lnTo>
                  <a:lnTo>
                    <a:pt x="1942647" y="1809255"/>
                  </a:lnTo>
                  <a:close/>
                </a:path>
                <a:path w="2360295" h="1867535">
                  <a:moveTo>
                    <a:pt x="1916628" y="1809128"/>
                  </a:moveTo>
                  <a:lnTo>
                    <a:pt x="1917220" y="1809128"/>
                  </a:lnTo>
                  <a:lnTo>
                    <a:pt x="1918010" y="1808620"/>
                  </a:lnTo>
                  <a:lnTo>
                    <a:pt x="1918247" y="1807223"/>
                  </a:lnTo>
                  <a:lnTo>
                    <a:pt x="1917536" y="1807477"/>
                  </a:lnTo>
                  <a:lnTo>
                    <a:pt x="1916904" y="1807858"/>
                  </a:lnTo>
                  <a:lnTo>
                    <a:pt x="1914378" y="1808112"/>
                  </a:lnTo>
                  <a:lnTo>
                    <a:pt x="1908574" y="1808112"/>
                  </a:lnTo>
                  <a:lnTo>
                    <a:pt x="1908066" y="1808874"/>
                  </a:lnTo>
                  <a:lnTo>
                    <a:pt x="1916431" y="1808874"/>
                  </a:lnTo>
                  <a:lnTo>
                    <a:pt x="1916628" y="1809128"/>
                  </a:lnTo>
                  <a:close/>
                </a:path>
                <a:path w="2360295" h="1867535">
                  <a:moveTo>
                    <a:pt x="1726446" y="1809255"/>
                  </a:moveTo>
                  <a:lnTo>
                    <a:pt x="1730394" y="1809255"/>
                  </a:lnTo>
                  <a:lnTo>
                    <a:pt x="1730078" y="1809128"/>
                  </a:lnTo>
                  <a:lnTo>
                    <a:pt x="1729999" y="1809001"/>
                  </a:lnTo>
                  <a:lnTo>
                    <a:pt x="1729920" y="1807223"/>
                  </a:lnTo>
                  <a:lnTo>
                    <a:pt x="1729604" y="1807350"/>
                  </a:lnTo>
                  <a:lnTo>
                    <a:pt x="1729762" y="1808366"/>
                  </a:lnTo>
                  <a:lnTo>
                    <a:pt x="1728307" y="1808366"/>
                  </a:lnTo>
                  <a:lnTo>
                    <a:pt x="1728183" y="1808874"/>
                  </a:lnTo>
                  <a:lnTo>
                    <a:pt x="1728025" y="1809128"/>
                  </a:lnTo>
                  <a:lnTo>
                    <a:pt x="1726513" y="1809128"/>
                  </a:lnTo>
                  <a:lnTo>
                    <a:pt x="1726446" y="1809255"/>
                  </a:lnTo>
                  <a:close/>
                </a:path>
                <a:path w="2360295" h="1867535">
                  <a:moveTo>
                    <a:pt x="1700427" y="1809128"/>
                  </a:moveTo>
                  <a:lnTo>
                    <a:pt x="1701019" y="1809128"/>
                  </a:lnTo>
                  <a:lnTo>
                    <a:pt x="1701809" y="1808620"/>
                  </a:lnTo>
                  <a:lnTo>
                    <a:pt x="1702046" y="1807223"/>
                  </a:lnTo>
                  <a:lnTo>
                    <a:pt x="1701335" y="1807477"/>
                  </a:lnTo>
                  <a:lnTo>
                    <a:pt x="1700704" y="1807858"/>
                  </a:lnTo>
                  <a:lnTo>
                    <a:pt x="1698177" y="1808112"/>
                  </a:lnTo>
                  <a:lnTo>
                    <a:pt x="1692373" y="1808112"/>
                  </a:lnTo>
                  <a:lnTo>
                    <a:pt x="1691865" y="1808874"/>
                  </a:lnTo>
                  <a:lnTo>
                    <a:pt x="1700230" y="1808874"/>
                  </a:lnTo>
                  <a:lnTo>
                    <a:pt x="1700427" y="1809128"/>
                  </a:lnTo>
                  <a:close/>
                </a:path>
                <a:path w="2360295" h="1867535">
                  <a:moveTo>
                    <a:pt x="1510166" y="1809255"/>
                  </a:moveTo>
                  <a:lnTo>
                    <a:pt x="1514114" y="1809255"/>
                  </a:lnTo>
                  <a:lnTo>
                    <a:pt x="1513798" y="1809128"/>
                  </a:lnTo>
                  <a:lnTo>
                    <a:pt x="1513720" y="1809001"/>
                  </a:lnTo>
                  <a:lnTo>
                    <a:pt x="1513641" y="1807223"/>
                  </a:lnTo>
                  <a:lnTo>
                    <a:pt x="1513325" y="1807350"/>
                  </a:lnTo>
                  <a:lnTo>
                    <a:pt x="1513483" y="1808366"/>
                  </a:lnTo>
                  <a:lnTo>
                    <a:pt x="1512028" y="1808366"/>
                  </a:lnTo>
                  <a:lnTo>
                    <a:pt x="1511903" y="1808874"/>
                  </a:lnTo>
                  <a:lnTo>
                    <a:pt x="1511746" y="1809128"/>
                  </a:lnTo>
                  <a:lnTo>
                    <a:pt x="1510233" y="1809128"/>
                  </a:lnTo>
                  <a:lnTo>
                    <a:pt x="1510166" y="1809255"/>
                  </a:lnTo>
                  <a:close/>
                </a:path>
                <a:path w="2360295" h="1867535">
                  <a:moveTo>
                    <a:pt x="1484148" y="1809128"/>
                  </a:moveTo>
                  <a:lnTo>
                    <a:pt x="1484740" y="1809128"/>
                  </a:lnTo>
                  <a:lnTo>
                    <a:pt x="1485529" y="1808620"/>
                  </a:lnTo>
                  <a:lnTo>
                    <a:pt x="1485766" y="1807223"/>
                  </a:lnTo>
                  <a:lnTo>
                    <a:pt x="1485056" y="1807477"/>
                  </a:lnTo>
                  <a:lnTo>
                    <a:pt x="1484424" y="1807858"/>
                  </a:lnTo>
                  <a:lnTo>
                    <a:pt x="1481897" y="1808112"/>
                  </a:lnTo>
                  <a:lnTo>
                    <a:pt x="1476093" y="1808112"/>
                  </a:lnTo>
                  <a:lnTo>
                    <a:pt x="1475586" y="1808874"/>
                  </a:lnTo>
                  <a:lnTo>
                    <a:pt x="1483950" y="1808874"/>
                  </a:lnTo>
                  <a:lnTo>
                    <a:pt x="1484148" y="1809128"/>
                  </a:lnTo>
                  <a:close/>
                </a:path>
                <a:path w="2360295" h="1867535">
                  <a:moveTo>
                    <a:pt x="2163427" y="1808239"/>
                  </a:moveTo>
                  <a:lnTo>
                    <a:pt x="2166191" y="1808239"/>
                  </a:lnTo>
                  <a:lnTo>
                    <a:pt x="2163980" y="1807477"/>
                  </a:lnTo>
                  <a:lnTo>
                    <a:pt x="2163822" y="1807350"/>
                  </a:lnTo>
                  <a:lnTo>
                    <a:pt x="2163427" y="1808239"/>
                  </a:lnTo>
                  <a:close/>
                </a:path>
                <a:path w="2360295" h="1867535">
                  <a:moveTo>
                    <a:pt x="1947226" y="1808239"/>
                  </a:moveTo>
                  <a:lnTo>
                    <a:pt x="1949990" y="1808239"/>
                  </a:lnTo>
                  <a:lnTo>
                    <a:pt x="1947779" y="1807477"/>
                  </a:lnTo>
                  <a:lnTo>
                    <a:pt x="1947621" y="1807350"/>
                  </a:lnTo>
                  <a:lnTo>
                    <a:pt x="1947226" y="1808239"/>
                  </a:lnTo>
                  <a:close/>
                </a:path>
                <a:path w="2360295" h="1867535">
                  <a:moveTo>
                    <a:pt x="1731026" y="1808239"/>
                  </a:moveTo>
                  <a:lnTo>
                    <a:pt x="1733789" y="1808239"/>
                  </a:lnTo>
                  <a:lnTo>
                    <a:pt x="1731578" y="1807477"/>
                  </a:lnTo>
                  <a:lnTo>
                    <a:pt x="1731420" y="1807350"/>
                  </a:lnTo>
                  <a:lnTo>
                    <a:pt x="1731026" y="1808239"/>
                  </a:lnTo>
                  <a:close/>
                </a:path>
                <a:path w="2360295" h="1867535">
                  <a:moveTo>
                    <a:pt x="1514746" y="1808239"/>
                  </a:moveTo>
                  <a:lnTo>
                    <a:pt x="1517510" y="1808239"/>
                  </a:lnTo>
                  <a:lnTo>
                    <a:pt x="1515299" y="1807477"/>
                  </a:lnTo>
                  <a:lnTo>
                    <a:pt x="1515141" y="1807350"/>
                  </a:lnTo>
                  <a:lnTo>
                    <a:pt x="1514746" y="1808239"/>
                  </a:lnTo>
                  <a:close/>
                </a:path>
                <a:path w="2360295" h="1867535">
                  <a:moveTo>
                    <a:pt x="2202460" y="1810906"/>
                  </a:moveTo>
                  <a:lnTo>
                    <a:pt x="2202750" y="1810906"/>
                  </a:lnTo>
                  <a:lnTo>
                    <a:pt x="2202908" y="1809001"/>
                  </a:lnTo>
                  <a:lnTo>
                    <a:pt x="2203461" y="1809001"/>
                  </a:lnTo>
                  <a:lnTo>
                    <a:pt x="2204330" y="1808874"/>
                  </a:lnTo>
                  <a:lnTo>
                    <a:pt x="2204290" y="1807985"/>
                  </a:lnTo>
                  <a:lnTo>
                    <a:pt x="2203935" y="1807604"/>
                  </a:lnTo>
                  <a:lnTo>
                    <a:pt x="2203698" y="1807477"/>
                  </a:lnTo>
                  <a:lnTo>
                    <a:pt x="2202750" y="1808239"/>
                  </a:lnTo>
                  <a:lnTo>
                    <a:pt x="2200133" y="1808239"/>
                  </a:lnTo>
                  <a:lnTo>
                    <a:pt x="2199908" y="1808747"/>
                  </a:lnTo>
                  <a:lnTo>
                    <a:pt x="2199308" y="1809001"/>
                  </a:lnTo>
                  <a:lnTo>
                    <a:pt x="2202908" y="1809001"/>
                  </a:lnTo>
                  <a:lnTo>
                    <a:pt x="2203303" y="1809128"/>
                  </a:lnTo>
                  <a:lnTo>
                    <a:pt x="2199007" y="1809128"/>
                  </a:lnTo>
                  <a:lnTo>
                    <a:pt x="2198407" y="1809382"/>
                  </a:lnTo>
                  <a:lnTo>
                    <a:pt x="2196670" y="1809382"/>
                  </a:lnTo>
                  <a:lnTo>
                    <a:pt x="2196451" y="1810144"/>
                  </a:lnTo>
                  <a:lnTo>
                    <a:pt x="2202592" y="1810144"/>
                  </a:lnTo>
                  <a:lnTo>
                    <a:pt x="2202460" y="1810906"/>
                  </a:lnTo>
                  <a:close/>
                </a:path>
                <a:path w="2360295" h="1867535">
                  <a:moveTo>
                    <a:pt x="2154425" y="1810779"/>
                  </a:moveTo>
                  <a:lnTo>
                    <a:pt x="2171797" y="1810779"/>
                  </a:lnTo>
                  <a:lnTo>
                    <a:pt x="2171844" y="1809001"/>
                  </a:lnTo>
                  <a:lnTo>
                    <a:pt x="2171718" y="1807858"/>
                  </a:lnTo>
                  <a:lnTo>
                    <a:pt x="2171007" y="1807477"/>
                  </a:lnTo>
                  <a:lnTo>
                    <a:pt x="2170902" y="1807985"/>
                  </a:lnTo>
                  <a:lnTo>
                    <a:pt x="2170850" y="1808112"/>
                  </a:lnTo>
                  <a:lnTo>
                    <a:pt x="2170692" y="1808239"/>
                  </a:lnTo>
                  <a:lnTo>
                    <a:pt x="2163427" y="1808239"/>
                  </a:lnTo>
                  <a:lnTo>
                    <a:pt x="2163111" y="1808620"/>
                  </a:lnTo>
                  <a:lnTo>
                    <a:pt x="2162874" y="1809128"/>
                  </a:lnTo>
                  <a:lnTo>
                    <a:pt x="2162795" y="1809255"/>
                  </a:lnTo>
                  <a:lnTo>
                    <a:pt x="2155317" y="1809255"/>
                  </a:lnTo>
                  <a:lnTo>
                    <a:pt x="2155768" y="1810525"/>
                  </a:lnTo>
                  <a:lnTo>
                    <a:pt x="2154425" y="1810779"/>
                  </a:lnTo>
                  <a:close/>
                </a:path>
                <a:path w="2360295" h="1867535">
                  <a:moveTo>
                    <a:pt x="2155317" y="1809255"/>
                  </a:moveTo>
                  <a:lnTo>
                    <a:pt x="2158847" y="1809255"/>
                  </a:lnTo>
                  <a:lnTo>
                    <a:pt x="2158058" y="1809001"/>
                  </a:lnTo>
                  <a:lnTo>
                    <a:pt x="2158216" y="1808747"/>
                  </a:lnTo>
                  <a:lnTo>
                    <a:pt x="2158689" y="1808493"/>
                  </a:lnTo>
                  <a:lnTo>
                    <a:pt x="2159321" y="1807985"/>
                  </a:lnTo>
                  <a:lnTo>
                    <a:pt x="2159558" y="1807731"/>
                  </a:lnTo>
                  <a:lnTo>
                    <a:pt x="2158531" y="1807477"/>
                  </a:lnTo>
                  <a:lnTo>
                    <a:pt x="2158058" y="1807477"/>
                  </a:lnTo>
                  <a:lnTo>
                    <a:pt x="2157347" y="1807604"/>
                  </a:lnTo>
                  <a:lnTo>
                    <a:pt x="2156636" y="1807858"/>
                  </a:lnTo>
                  <a:lnTo>
                    <a:pt x="2155136" y="1808747"/>
                  </a:lnTo>
                  <a:lnTo>
                    <a:pt x="2155317" y="1809255"/>
                  </a:lnTo>
                  <a:close/>
                </a:path>
                <a:path w="2360295" h="1867535">
                  <a:moveTo>
                    <a:pt x="2152934" y="1810779"/>
                  </a:moveTo>
                  <a:lnTo>
                    <a:pt x="2154189" y="1810779"/>
                  </a:lnTo>
                  <a:lnTo>
                    <a:pt x="2153794" y="1810525"/>
                  </a:lnTo>
                  <a:lnTo>
                    <a:pt x="2153636" y="1810398"/>
                  </a:lnTo>
                  <a:lnTo>
                    <a:pt x="2153478" y="1810144"/>
                  </a:lnTo>
                  <a:lnTo>
                    <a:pt x="2153406" y="1809633"/>
                  </a:lnTo>
                  <a:lnTo>
                    <a:pt x="2154346" y="1809255"/>
                  </a:lnTo>
                  <a:lnTo>
                    <a:pt x="2154544" y="1808620"/>
                  </a:lnTo>
                  <a:lnTo>
                    <a:pt x="2154662" y="1807477"/>
                  </a:lnTo>
                  <a:lnTo>
                    <a:pt x="2154031" y="1807477"/>
                  </a:lnTo>
                  <a:lnTo>
                    <a:pt x="2153912" y="1807858"/>
                  </a:lnTo>
                  <a:lnTo>
                    <a:pt x="2153557" y="1808620"/>
                  </a:lnTo>
                  <a:lnTo>
                    <a:pt x="2152451" y="1809128"/>
                  </a:lnTo>
                  <a:lnTo>
                    <a:pt x="2152934" y="1810779"/>
                  </a:lnTo>
                  <a:close/>
                </a:path>
                <a:path w="2360295" h="1867535">
                  <a:moveTo>
                    <a:pt x="2117818" y="1814081"/>
                  </a:moveTo>
                  <a:lnTo>
                    <a:pt x="2148582" y="1814081"/>
                  </a:lnTo>
                  <a:lnTo>
                    <a:pt x="2149960" y="1813065"/>
                  </a:lnTo>
                  <a:lnTo>
                    <a:pt x="2150051" y="1812430"/>
                  </a:lnTo>
                  <a:lnTo>
                    <a:pt x="2146213" y="1810144"/>
                  </a:lnTo>
                  <a:lnTo>
                    <a:pt x="2148345" y="1809382"/>
                  </a:lnTo>
                  <a:lnTo>
                    <a:pt x="2148314" y="1809001"/>
                  </a:lnTo>
                  <a:lnTo>
                    <a:pt x="2147871" y="1807477"/>
                  </a:lnTo>
                  <a:lnTo>
                    <a:pt x="2147477" y="1808112"/>
                  </a:lnTo>
                  <a:lnTo>
                    <a:pt x="2147398" y="1808747"/>
                  </a:lnTo>
                  <a:lnTo>
                    <a:pt x="2138779" y="1808747"/>
                  </a:lnTo>
                  <a:lnTo>
                    <a:pt x="2138554" y="1808874"/>
                  </a:lnTo>
                  <a:lnTo>
                    <a:pt x="2137053" y="1809128"/>
                  </a:lnTo>
                  <a:lnTo>
                    <a:pt x="2136738" y="1809255"/>
                  </a:lnTo>
                  <a:lnTo>
                    <a:pt x="2135327" y="1809255"/>
                  </a:lnTo>
                  <a:lnTo>
                    <a:pt x="2135208" y="1809809"/>
                  </a:lnTo>
                  <a:lnTo>
                    <a:pt x="2134763" y="1810525"/>
                  </a:lnTo>
                  <a:lnTo>
                    <a:pt x="2132148" y="1810525"/>
                  </a:lnTo>
                  <a:lnTo>
                    <a:pt x="2132000" y="1811033"/>
                  </a:lnTo>
                  <a:lnTo>
                    <a:pt x="2130815" y="1811033"/>
                  </a:lnTo>
                  <a:lnTo>
                    <a:pt x="2130736" y="1811795"/>
                  </a:lnTo>
                  <a:lnTo>
                    <a:pt x="2130578" y="1812176"/>
                  </a:lnTo>
                  <a:lnTo>
                    <a:pt x="2119866" y="1812176"/>
                  </a:lnTo>
                  <a:lnTo>
                    <a:pt x="2119602" y="1812684"/>
                  </a:lnTo>
                  <a:lnTo>
                    <a:pt x="2117700" y="1812686"/>
                  </a:lnTo>
                  <a:lnTo>
                    <a:pt x="2117233" y="1812811"/>
                  </a:lnTo>
                  <a:lnTo>
                    <a:pt x="2116523" y="1812811"/>
                  </a:lnTo>
                  <a:lnTo>
                    <a:pt x="2116523" y="1813319"/>
                  </a:lnTo>
                  <a:lnTo>
                    <a:pt x="2117391" y="1813319"/>
                  </a:lnTo>
                  <a:lnTo>
                    <a:pt x="2117865" y="1813573"/>
                  </a:lnTo>
                  <a:lnTo>
                    <a:pt x="2117818" y="1814081"/>
                  </a:lnTo>
                  <a:close/>
                </a:path>
                <a:path w="2360295" h="1867535">
                  <a:moveTo>
                    <a:pt x="1986259" y="1810906"/>
                  </a:moveTo>
                  <a:lnTo>
                    <a:pt x="1986550" y="1810906"/>
                  </a:lnTo>
                  <a:lnTo>
                    <a:pt x="1986708" y="1809001"/>
                  </a:lnTo>
                  <a:lnTo>
                    <a:pt x="1987260" y="1809001"/>
                  </a:lnTo>
                  <a:lnTo>
                    <a:pt x="1988129" y="1808874"/>
                  </a:lnTo>
                  <a:lnTo>
                    <a:pt x="1988089" y="1807985"/>
                  </a:lnTo>
                  <a:lnTo>
                    <a:pt x="1987734" y="1807604"/>
                  </a:lnTo>
                  <a:lnTo>
                    <a:pt x="1987497" y="1807477"/>
                  </a:lnTo>
                  <a:lnTo>
                    <a:pt x="1986550" y="1808239"/>
                  </a:lnTo>
                  <a:lnTo>
                    <a:pt x="1983933" y="1808239"/>
                  </a:lnTo>
                  <a:lnTo>
                    <a:pt x="1983707" y="1808747"/>
                  </a:lnTo>
                  <a:lnTo>
                    <a:pt x="1983107" y="1809001"/>
                  </a:lnTo>
                  <a:lnTo>
                    <a:pt x="1986708" y="1809001"/>
                  </a:lnTo>
                  <a:lnTo>
                    <a:pt x="1987102" y="1809128"/>
                  </a:lnTo>
                  <a:lnTo>
                    <a:pt x="1982807" y="1809128"/>
                  </a:lnTo>
                  <a:lnTo>
                    <a:pt x="1982207" y="1809382"/>
                  </a:lnTo>
                  <a:lnTo>
                    <a:pt x="1980470" y="1809382"/>
                  </a:lnTo>
                  <a:lnTo>
                    <a:pt x="1980250" y="1810144"/>
                  </a:lnTo>
                  <a:lnTo>
                    <a:pt x="1986392" y="1810144"/>
                  </a:lnTo>
                  <a:lnTo>
                    <a:pt x="1986259" y="1810906"/>
                  </a:lnTo>
                  <a:close/>
                </a:path>
                <a:path w="2360295" h="1867535">
                  <a:moveTo>
                    <a:pt x="1938225" y="1810779"/>
                  </a:moveTo>
                  <a:lnTo>
                    <a:pt x="1955596" y="1810779"/>
                  </a:lnTo>
                  <a:lnTo>
                    <a:pt x="1955644" y="1809001"/>
                  </a:lnTo>
                  <a:lnTo>
                    <a:pt x="1955517" y="1807858"/>
                  </a:lnTo>
                  <a:lnTo>
                    <a:pt x="1954807" y="1807477"/>
                  </a:lnTo>
                  <a:lnTo>
                    <a:pt x="1954702" y="1807985"/>
                  </a:lnTo>
                  <a:lnTo>
                    <a:pt x="1954649" y="1808112"/>
                  </a:lnTo>
                  <a:lnTo>
                    <a:pt x="1954491" y="1808239"/>
                  </a:lnTo>
                  <a:lnTo>
                    <a:pt x="1947226" y="1808239"/>
                  </a:lnTo>
                  <a:lnTo>
                    <a:pt x="1946910" y="1808620"/>
                  </a:lnTo>
                  <a:lnTo>
                    <a:pt x="1946674" y="1809128"/>
                  </a:lnTo>
                  <a:lnTo>
                    <a:pt x="1946595" y="1809255"/>
                  </a:lnTo>
                  <a:lnTo>
                    <a:pt x="1939116" y="1809255"/>
                  </a:lnTo>
                  <a:lnTo>
                    <a:pt x="1939567" y="1810525"/>
                  </a:lnTo>
                  <a:lnTo>
                    <a:pt x="1938225" y="1810779"/>
                  </a:lnTo>
                  <a:close/>
                </a:path>
                <a:path w="2360295" h="1867535">
                  <a:moveTo>
                    <a:pt x="1939116" y="1809255"/>
                  </a:moveTo>
                  <a:lnTo>
                    <a:pt x="1942647" y="1809255"/>
                  </a:lnTo>
                  <a:lnTo>
                    <a:pt x="1941857" y="1809001"/>
                  </a:lnTo>
                  <a:lnTo>
                    <a:pt x="1942015" y="1808747"/>
                  </a:lnTo>
                  <a:lnTo>
                    <a:pt x="1942489" y="1808493"/>
                  </a:lnTo>
                  <a:lnTo>
                    <a:pt x="1943120" y="1807985"/>
                  </a:lnTo>
                  <a:lnTo>
                    <a:pt x="1943357" y="1807731"/>
                  </a:lnTo>
                  <a:lnTo>
                    <a:pt x="1942331" y="1807477"/>
                  </a:lnTo>
                  <a:lnTo>
                    <a:pt x="1941857" y="1807477"/>
                  </a:lnTo>
                  <a:lnTo>
                    <a:pt x="1941146" y="1807604"/>
                  </a:lnTo>
                  <a:lnTo>
                    <a:pt x="1940436" y="1807858"/>
                  </a:lnTo>
                  <a:lnTo>
                    <a:pt x="1938935" y="1808747"/>
                  </a:lnTo>
                  <a:lnTo>
                    <a:pt x="1939116" y="1809255"/>
                  </a:lnTo>
                  <a:close/>
                </a:path>
                <a:path w="2360295" h="1867535">
                  <a:moveTo>
                    <a:pt x="1936734" y="1810779"/>
                  </a:moveTo>
                  <a:lnTo>
                    <a:pt x="1937988" y="1810779"/>
                  </a:lnTo>
                  <a:lnTo>
                    <a:pt x="1937593" y="1810525"/>
                  </a:lnTo>
                  <a:lnTo>
                    <a:pt x="1937435" y="1810398"/>
                  </a:lnTo>
                  <a:lnTo>
                    <a:pt x="1937277" y="1810144"/>
                  </a:lnTo>
                  <a:lnTo>
                    <a:pt x="1937205" y="1809633"/>
                  </a:lnTo>
                  <a:lnTo>
                    <a:pt x="1938146" y="1809255"/>
                  </a:lnTo>
                  <a:lnTo>
                    <a:pt x="1938343" y="1808620"/>
                  </a:lnTo>
                  <a:lnTo>
                    <a:pt x="1938462" y="1807477"/>
                  </a:lnTo>
                  <a:lnTo>
                    <a:pt x="1937830" y="1807477"/>
                  </a:lnTo>
                  <a:lnTo>
                    <a:pt x="1937711" y="1807858"/>
                  </a:lnTo>
                  <a:lnTo>
                    <a:pt x="1937356" y="1808620"/>
                  </a:lnTo>
                  <a:lnTo>
                    <a:pt x="1936251" y="1809128"/>
                  </a:lnTo>
                  <a:lnTo>
                    <a:pt x="1936734" y="1810779"/>
                  </a:lnTo>
                  <a:close/>
                </a:path>
                <a:path w="2360295" h="1867535">
                  <a:moveTo>
                    <a:pt x="1901617" y="1814081"/>
                  </a:moveTo>
                  <a:lnTo>
                    <a:pt x="1932381" y="1814081"/>
                  </a:lnTo>
                  <a:lnTo>
                    <a:pt x="1933760" y="1813065"/>
                  </a:lnTo>
                  <a:lnTo>
                    <a:pt x="1933850" y="1812430"/>
                  </a:lnTo>
                  <a:lnTo>
                    <a:pt x="1930013" y="1810144"/>
                  </a:lnTo>
                  <a:lnTo>
                    <a:pt x="1932145" y="1809382"/>
                  </a:lnTo>
                  <a:lnTo>
                    <a:pt x="1932113" y="1809001"/>
                  </a:lnTo>
                  <a:lnTo>
                    <a:pt x="1931671" y="1807477"/>
                  </a:lnTo>
                  <a:lnTo>
                    <a:pt x="1931276" y="1808112"/>
                  </a:lnTo>
                  <a:lnTo>
                    <a:pt x="1931197" y="1808747"/>
                  </a:lnTo>
                  <a:lnTo>
                    <a:pt x="1922579" y="1808747"/>
                  </a:lnTo>
                  <a:lnTo>
                    <a:pt x="1922353" y="1808874"/>
                  </a:lnTo>
                  <a:lnTo>
                    <a:pt x="1920853" y="1809128"/>
                  </a:lnTo>
                  <a:lnTo>
                    <a:pt x="1920537" y="1809255"/>
                  </a:lnTo>
                  <a:lnTo>
                    <a:pt x="1919127" y="1809255"/>
                  </a:lnTo>
                  <a:lnTo>
                    <a:pt x="1919008" y="1809809"/>
                  </a:lnTo>
                  <a:lnTo>
                    <a:pt x="1918563" y="1810525"/>
                  </a:lnTo>
                  <a:lnTo>
                    <a:pt x="1915948" y="1810525"/>
                  </a:lnTo>
                  <a:lnTo>
                    <a:pt x="1915799" y="1811033"/>
                  </a:lnTo>
                  <a:lnTo>
                    <a:pt x="1914614" y="1811033"/>
                  </a:lnTo>
                  <a:lnTo>
                    <a:pt x="1914535" y="1811795"/>
                  </a:lnTo>
                  <a:lnTo>
                    <a:pt x="1914378" y="1812176"/>
                  </a:lnTo>
                  <a:lnTo>
                    <a:pt x="1903665" y="1812176"/>
                  </a:lnTo>
                  <a:lnTo>
                    <a:pt x="1903402" y="1812684"/>
                  </a:lnTo>
                  <a:lnTo>
                    <a:pt x="1901500" y="1812686"/>
                  </a:lnTo>
                  <a:lnTo>
                    <a:pt x="1901033" y="1812811"/>
                  </a:lnTo>
                  <a:lnTo>
                    <a:pt x="1900322" y="1812811"/>
                  </a:lnTo>
                  <a:lnTo>
                    <a:pt x="1900322" y="1813319"/>
                  </a:lnTo>
                  <a:lnTo>
                    <a:pt x="1901191" y="1813319"/>
                  </a:lnTo>
                  <a:lnTo>
                    <a:pt x="1901664" y="1813573"/>
                  </a:lnTo>
                  <a:lnTo>
                    <a:pt x="1901617" y="1814081"/>
                  </a:lnTo>
                  <a:close/>
                </a:path>
                <a:path w="2360295" h="1867535">
                  <a:moveTo>
                    <a:pt x="1770058" y="1810906"/>
                  </a:moveTo>
                  <a:lnTo>
                    <a:pt x="1770349" y="1810906"/>
                  </a:lnTo>
                  <a:lnTo>
                    <a:pt x="1770507" y="1809001"/>
                  </a:lnTo>
                  <a:lnTo>
                    <a:pt x="1771060" y="1809001"/>
                  </a:lnTo>
                  <a:lnTo>
                    <a:pt x="1771928" y="1808874"/>
                  </a:lnTo>
                  <a:lnTo>
                    <a:pt x="1771889" y="1807985"/>
                  </a:lnTo>
                  <a:lnTo>
                    <a:pt x="1771533" y="1807604"/>
                  </a:lnTo>
                  <a:lnTo>
                    <a:pt x="1771297" y="1807477"/>
                  </a:lnTo>
                  <a:lnTo>
                    <a:pt x="1770349" y="1808239"/>
                  </a:lnTo>
                  <a:lnTo>
                    <a:pt x="1767732" y="1808239"/>
                  </a:lnTo>
                  <a:lnTo>
                    <a:pt x="1767506" y="1808747"/>
                  </a:lnTo>
                  <a:lnTo>
                    <a:pt x="1766906" y="1809001"/>
                  </a:lnTo>
                  <a:lnTo>
                    <a:pt x="1770507" y="1809001"/>
                  </a:lnTo>
                  <a:lnTo>
                    <a:pt x="1770902" y="1809128"/>
                  </a:lnTo>
                  <a:lnTo>
                    <a:pt x="1766606" y="1809128"/>
                  </a:lnTo>
                  <a:lnTo>
                    <a:pt x="1766006" y="1809382"/>
                  </a:lnTo>
                  <a:lnTo>
                    <a:pt x="1764269" y="1809382"/>
                  </a:lnTo>
                  <a:lnTo>
                    <a:pt x="1764050" y="1810144"/>
                  </a:lnTo>
                  <a:lnTo>
                    <a:pt x="1770191" y="1810144"/>
                  </a:lnTo>
                  <a:lnTo>
                    <a:pt x="1770058" y="1810906"/>
                  </a:lnTo>
                  <a:close/>
                </a:path>
                <a:path w="2360295" h="1867535">
                  <a:moveTo>
                    <a:pt x="1722024" y="1810779"/>
                  </a:moveTo>
                  <a:lnTo>
                    <a:pt x="1739396" y="1810779"/>
                  </a:lnTo>
                  <a:lnTo>
                    <a:pt x="1739443" y="1809001"/>
                  </a:lnTo>
                  <a:lnTo>
                    <a:pt x="1739317" y="1807858"/>
                  </a:lnTo>
                  <a:lnTo>
                    <a:pt x="1738606" y="1807477"/>
                  </a:lnTo>
                  <a:lnTo>
                    <a:pt x="1738501" y="1807985"/>
                  </a:lnTo>
                  <a:lnTo>
                    <a:pt x="1738448" y="1808112"/>
                  </a:lnTo>
                  <a:lnTo>
                    <a:pt x="1738290" y="1808239"/>
                  </a:lnTo>
                  <a:lnTo>
                    <a:pt x="1731026" y="1808239"/>
                  </a:lnTo>
                  <a:lnTo>
                    <a:pt x="1730710" y="1808620"/>
                  </a:lnTo>
                  <a:lnTo>
                    <a:pt x="1730473" y="1809128"/>
                  </a:lnTo>
                  <a:lnTo>
                    <a:pt x="1730394" y="1809255"/>
                  </a:lnTo>
                  <a:lnTo>
                    <a:pt x="1722915" y="1809255"/>
                  </a:lnTo>
                  <a:lnTo>
                    <a:pt x="1723366" y="1810525"/>
                  </a:lnTo>
                  <a:lnTo>
                    <a:pt x="1722024" y="1810779"/>
                  </a:lnTo>
                  <a:close/>
                </a:path>
                <a:path w="2360295" h="1867535">
                  <a:moveTo>
                    <a:pt x="1722915" y="1809255"/>
                  </a:moveTo>
                  <a:lnTo>
                    <a:pt x="1726446" y="1809255"/>
                  </a:lnTo>
                  <a:lnTo>
                    <a:pt x="1725656" y="1809001"/>
                  </a:lnTo>
                  <a:lnTo>
                    <a:pt x="1725814" y="1808747"/>
                  </a:lnTo>
                  <a:lnTo>
                    <a:pt x="1726288" y="1808493"/>
                  </a:lnTo>
                  <a:lnTo>
                    <a:pt x="1726920" y="1807985"/>
                  </a:lnTo>
                  <a:lnTo>
                    <a:pt x="1727157" y="1807731"/>
                  </a:lnTo>
                  <a:lnTo>
                    <a:pt x="1726130" y="1807477"/>
                  </a:lnTo>
                  <a:lnTo>
                    <a:pt x="1725656" y="1807477"/>
                  </a:lnTo>
                  <a:lnTo>
                    <a:pt x="1724946" y="1807604"/>
                  </a:lnTo>
                  <a:lnTo>
                    <a:pt x="1724235" y="1807858"/>
                  </a:lnTo>
                  <a:lnTo>
                    <a:pt x="1722735" y="1808747"/>
                  </a:lnTo>
                  <a:lnTo>
                    <a:pt x="1722915" y="1809255"/>
                  </a:lnTo>
                  <a:close/>
                </a:path>
                <a:path w="2360295" h="1867535">
                  <a:moveTo>
                    <a:pt x="1720533" y="1810779"/>
                  </a:moveTo>
                  <a:lnTo>
                    <a:pt x="1721787" y="1810779"/>
                  </a:lnTo>
                  <a:lnTo>
                    <a:pt x="1721392" y="1810525"/>
                  </a:lnTo>
                  <a:lnTo>
                    <a:pt x="1721234" y="1810398"/>
                  </a:lnTo>
                  <a:lnTo>
                    <a:pt x="1721076" y="1810144"/>
                  </a:lnTo>
                  <a:lnTo>
                    <a:pt x="1721005" y="1809633"/>
                  </a:lnTo>
                  <a:lnTo>
                    <a:pt x="1721945" y="1809255"/>
                  </a:lnTo>
                  <a:lnTo>
                    <a:pt x="1722142" y="1808620"/>
                  </a:lnTo>
                  <a:lnTo>
                    <a:pt x="1722261" y="1807477"/>
                  </a:lnTo>
                  <a:lnTo>
                    <a:pt x="1721629" y="1807477"/>
                  </a:lnTo>
                  <a:lnTo>
                    <a:pt x="1721511" y="1807858"/>
                  </a:lnTo>
                  <a:lnTo>
                    <a:pt x="1721155" y="1808620"/>
                  </a:lnTo>
                  <a:lnTo>
                    <a:pt x="1720050" y="1809128"/>
                  </a:lnTo>
                  <a:lnTo>
                    <a:pt x="1720533" y="1810779"/>
                  </a:lnTo>
                  <a:close/>
                </a:path>
                <a:path w="2360295" h="1867535">
                  <a:moveTo>
                    <a:pt x="1685416" y="1814081"/>
                  </a:moveTo>
                  <a:lnTo>
                    <a:pt x="1716181" y="1814081"/>
                  </a:lnTo>
                  <a:lnTo>
                    <a:pt x="1717559" y="1813065"/>
                  </a:lnTo>
                  <a:lnTo>
                    <a:pt x="1717649" y="1812430"/>
                  </a:lnTo>
                  <a:lnTo>
                    <a:pt x="1713812" y="1810144"/>
                  </a:lnTo>
                  <a:lnTo>
                    <a:pt x="1715944" y="1809382"/>
                  </a:lnTo>
                  <a:lnTo>
                    <a:pt x="1715912" y="1809001"/>
                  </a:lnTo>
                  <a:lnTo>
                    <a:pt x="1715470" y="1807477"/>
                  </a:lnTo>
                  <a:lnTo>
                    <a:pt x="1715075" y="1808112"/>
                  </a:lnTo>
                  <a:lnTo>
                    <a:pt x="1714996" y="1808747"/>
                  </a:lnTo>
                  <a:lnTo>
                    <a:pt x="1706378" y="1808747"/>
                  </a:lnTo>
                  <a:lnTo>
                    <a:pt x="1706152" y="1808874"/>
                  </a:lnTo>
                  <a:lnTo>
                    <a:pt x="1704652" y="1809128"/>
                  </a:lnTo>
                  <a:lnTo>
                    <a:pt x="1704336" y="1809255"/>
                  </a:lnTo>
                  <a:lnTo>
                    <a:pt x="1702926" y="1809255"/>
                  </a:lnTo>
                  <a:lnTo>
                    <a:pt x="1702807" y="1809809"/>
                  </a:lnTo>
                  <a:lnTo>
                    <a:pt x="1702362" y="1810525"/>
                  </a:lnTo>
                  <a:lnTo>
                    <a:pt x="1699747" y="1810525"/>
                  </a:lnTo>
                  <a:lnTo>
                    <a:pt x="1699598" y="1811033"/>
                  </a:lnTo>
                  <a:lnTo>
                    <a:pt x="1698414" y="1811033"/>
                  </a:lnTo>
                  <a:lnTo>
                    <a:pt x="1698335" y="1811795"/>
                  </a:lnTo>
                  <a:lnTo>
                    <a:pt x="1698177" y="1812176"/>
                  </a:lnTo>
                  <a:lnTo>
                    <a:pt x="1687464" y="1812176"/>
                  </a:lnTo>
                  <a:lnTo>
                    <a:pt x="1687201" y="1812684"/>
                  </a:lnTo>
                  <a:lnTo>
                    <a:pt x="1685299" y="1812686"/>
                  </a:lnTo>
                  <a:lnTo>
                    <a:pt x="1684832" y="1812811"/>
                  </a:lnTo>
                  <a:lnTo>
                    <a:pt x="1684121" y="1812811"/>
                  </a:lnTo>
                  <a:lnTo>
                    <a:pt x="1684121" y="1813319"/>
                  </a:lnTo>
                  <a:lnTo>
                    <a:pt x="1684990" y="1813319"/>
                  </a:lnTo>
                  <a:lnTo>
                    <a:pt x="1685464" y="1813573"/>
                  </a:lnTo>
                  <a:lnTo>
                    <a:pt x="1685416" y="1814081"/>
                  </a:lnTo>
                  <a:close/>
                </a:path>
                <a:path w="2360295" h="1867535">
                  <a:moveTo>
                    <a:pt x="1553779" y="1810906"/>
                  </a:moveTo>
                  <a:lnTo>
                    <a:pt x="1554069" y="1810906"/>
                  </a:lnTo>
                  <a:lnTo>
                    <a:pt x="1554227" y="1809001"/>
                  </a:lnTo>
                  <a:lnTo>
                    <a:pt x="1554780" y="1809001"/>
                  </a:lnTo>
                  <a:lnTo>
                    <a:pt x="1555649" y="1808874"/>
                  </a:lnTo>
                  <a:lnTo>
                    <a:pt x="1555609" y="1807985"/>
                  </a:lnTo>
                  <a:lnTo>
                    <a:pt x="1555254" y="1807604"/>
                  </a:lnTo>
                  <a:lnTo>
                    <a:pt x="1555017" y="1807477"/>
                  </a:lnTo>
                  <a:lnTo>
                    <a:pt x="1554069" y="1808239"/>
                  </a:lnTo>
                  <a:lnTo>
                    <a:pt x="1551452" y="1808239"/>
                  </a:lnTo>
                  <a:lnTo>
                    <a:pt x="1551227" y="1808747"/>
                  </a:lnTo>
                  <a:lnTo>
                    <a:pt x="1550626" y="1809001"/>
                  </a:lnTo>
                  <a:lnTo>
                    <a:pt x="1554227" y="1809001"/>
                  </a:lnTo>
                  <a:lnTo>
                    <a:pt x="1554622" y="1809128"/>
                  </a:lnTo>
                  <a:lnTo>
                    <a:pt x="1550326" y="1809128"/>
                  </a:lnTo>
                  <a:lnTo>
                    <a:pt x="1549726" y="1809382"/>
                  </a:lnTo>
                  <a:lnTo>
                    <a:pt x="1547989" y="1809382"/>
                  </a:lnTo>
                  <a:lnTo>
                    <a:pt x="1547770" y="1810144"/>
                  </a:lnTo>
                  <a:lnTo>
                    <a:pt x="1553911" y="1810144"/>
                  </a:lnTo>
                  <a:lnTo>
                    <a:pt x="1553779" y="1810906"/>
                  </a:lnTo>
                  <a:close/>
                </a:path>
                <a:path w="2360295" h="1867535">
                  <a:moveTo>
                    <a:pt x="1505744" y="1810779"/>
                  </a:moveTo>
                  <a:lnTo>
                    <a:pt x="1523116" y="1810779"/>
                  </a:lnTo>
                  <a:lnTo>
                    <a:pt x="1523163" y="1809001"/>
                  </a:lnTo>
                  <a:lnTo>
                    <a:pt x="1523037" y="1807858"/>
                  </a:lnTo>
                  <a:lnTo>
                    <a:pt x="1522326" y="1807477"/>
                  </a:lnTo>
                  <a:lnTo>
                    <a:pt x="1522221" y="1807985"/>
                  </a:lnTo>
                  <a:lnTo>
                    <a:pt x="1522169" y="1808112"/>
                  </a:lnTo>
                  <a:lnTo>
                    <a:pt x="1522011" y="1808239"/>
                  </a:lnTo>
                  <a:lnTo>
                    <a:pt x="1514746" y="1808239"/>
                  </a:lnTo>
                  <a:lnTo>
                    <a:pt x="1514430" y="1808620"/>
                  </a:lnTo>
                  <a:lnTo>
                    <a:pt x="1514193" y="1809128"/>
                  </a:lnTo>
                  <a:lnTo>
                    <a:pt x="1514114" y="1809255"/>
                  </a:lnTo>
                  <a:lnTo>
                    <a:pt x="1506636" y="1809255"/>
                  </a:lnTo>
                  <a:lnTo>
                    <a:pt x="1507087" y="1810525"/>
                  </a:lnTo>
                  <a:lnTo>
                    <a:pt x="1505744" y="1810779"/>
                  </a:lnTo>
                  <a:close/>
                </a:path>
                <a:path w="2360295" h="1867535">
                  <a:moveTo>
                    <a:pt x="1506636" y="1809255"/>
                  </a:moveTo>
                  <a:lnTo>
                    <a:pt x="1510166" y="1809255"/>
                  </a:lnTo>
                  <a:lnTo>
                    <a:pt x="1509377" y="1809001"/>
                  </a:lnTo>
                  <a:lnTo>
                    <a:pt x="1509535" y="1808747"/>
                  </a:lnTo>
                  <a:lnTo>
                    <a:pt x="1510008" y="1808493"/>
                  </a:lnTo>
                  <a:lnTo>
                    <a:pt x="1510640" y="1807985"/>
                  </a:lnTo>
                  <a:lnTo>
                    <a:pt x="1510877" y="1807731"/>
                  </a:lnTo>
                  <a:lnTo>
                    <a:pt x="1509850" y="1807477"/>
                  </a:lnTo>
                  <a:lnTo>
                    <a:pt x="1509377" y="1807477"/>
                  </a:lnTo>
                  <a:lnTo>
                    <a:pt x="1508666" y="1807604"/>
                  </a:lnTo>
                  <a:lnTo>
                    <a:pt x="1507955" y="1807858"/>
                  </a:lnTo>
                  <a:lnTo>
                    <a:pt x="1506455" y="1808747"/>
                  </a:lnTo>
                  <a:lnTo>
                    <a:pt x="1506636" y="1809255"/>
                  </a:lnTo>
                  <a:close/>
                </a:path>
                <a:path w="2360295" h="1867535">
                  <a:moveTo>
                    <a:pt x="1504253" y="1810779"/>
                  </a:moveTo>
                  <a:lnTo>
                    <a:pt x="1505508" y="1810779"/>
                  </a:lnTo>
                  <a:lnTo>
                    <a:pt x="1505113" y="1810525"/>
                  </a:lnTo>
                  <a:lnTo>
                    <a:pt x="1504955" y="1810398"/>
                  </a:lnTo>
                  <a:lnTo>
                    <a:pt x="1504797" y="1810144"/>
                  </a:lnTo>
                  <a:lnTo>
                    <a:pt x="1504725" y="1809633"/>
                  </a:lnTo>
                  <a:lnTo>
                    <a:pt x="1505665" y="1809255"/>
                  </a:lnTo>
                  <a:lnTo>
                    <a:pt x="1505863" y="1808620"/>
                  </a:lnTo>
                  <a:lnTo>
                    <a:pt x="1505981" y="1807477"/>
                  </a:lnTo>
                  <a:lnTo>
                    <a:pt x="1505350" y="1807477"/>
                  </a:lnTo>
                  <a:lnTo>
                    <a:pt x="1505231" y="1807858"/>
                  </a:lnTo>
                  <a:lnTo>
                    <a:pt x="1504876" y="1808620"/>
                  </a:lnTo>
                  <a:lnTo>
                    <a:pt x="1503770" y="1809128"/>
                  </a:lnTo>
                  <a:lnTo>
                    <a:pt x="1504253" y="1810779"/>
                  </a:lnTo>
                  <a:close/>
                </a:path>
                <a:path w="2360295" h="1867535">
                  <a:moveTo>
                    <a:pt x="1469137" y="1814081"/>
                  </a:moveTo>
                  <a:lnTo>
                    <a:pt x="1499901" y="1814081"/>
                  </a:lnTo>
                  <a:lnTo>
                    <a:pt x="1501279" y="1813065"/>
                  </a:lnTo>
                  <a:lnTo>
                    <a:pt x="1501370" y="1812430"/>
                  </a:lnTo>
                  <a:lnTo>
                    <a:pt x="1497532" y="1810144"/>
                  </a:lnTo>
                  <a:lnTo>
                    <a:pt x="1499664" y="1809382"/>
                  </a:lnTo>
                  <a:lnTo>
                    <a:pt x="1499633" y="1809001"/>
                  </a:lnTo>
                  <a:lnTo>
                    <a:pt x="1499190" y="1807477"/>
                  </a:lnTo>
                  <a:lnTo>
                    <a:pt x="1498796" y="1808112"/>
                  </a:lnTo>
                  <a:lnTo>
                    <a:pt x="1498717" y="1808747"/>
                  </a:lnTo>
                  <a:lnTo>
                    <a:pt x="1490098" y="1808747"/>
                  </a:lnTo>
                  <a:lnTo>
                    <a:pt x="1489873" y="1808874"/>
                  </a:lnTo>
                  <a:lnTo>
                    <a:pt x="1488372" y="1809128"/>
                  </a:lnTo>
                  <a:lnTo>
                    <a:pt x="1488057" y="1809255"/>
                  </a:lnTo>
                  <a:lnTo>
                    <a:pt x="1486646" y="1809255"/>
                  </a:lnTo>
                  <a:lnTo>
                    <a:pt x="1486527" y="1809809"/>
                  </a:lnTo>
                  <a:lnTo>
                    <a:pt x="1486082" y="1810525"/>
                  </a:lnTo>
                  <a:lnTo>
                    <a:pt x="1483467" y="1810525"/>
                  </a:lnTo>
                  <a:lnTo>
                    <a:pt x="1483319" y="1811033"/>
                  </a:lnTo>
                  <a:lnTo>
                    <a:pt x="1482134" y="1811033"/>
                  </a:lnTo>
                  <a:lnTo>
                    <a:pt x="1482055" y="1811795"/>
                  </a:lnTo>
                  <a:lnTo>
                    <a:pt x="1481897" y="1812176"/>
                  </a:lnTo>
                  <a:lnTo>
                    <a:pt x="1471185" y="1812176"/>
                  </a:lnTo>
                  <a:lnTo>
                    <a:pt x="1470921" y="1812684"/>
                  </a:lnTo>
                  <a:lnTo>
                    <a:pt x="1469019" y="1812686"/>
                  </a:lnTo>
                  <a:lnTo>
                    <a:pt x="1468552" y="1812811"/>
                  </a:lnTo>
                  <a:lnTo>
                    <a:pt x="1467842" y="1812811"/>
                  </a:lnTo>
                  <a:lnTo>
                    <a:pt x="1467842" y="1813319"/>
                  </a:lnTo>
                  <a:lnTo>
                    <a:pt x="1468710" y="1813319"/>
                  </a:lnTo>
                  <a:lnTo>
                    <a:pt x="1469184" y="1813573"/>
                  </a:lnTo>
                  <a:lnTo>
                    <a:pt x="1469137" y="1814081"/>
                  </a:lnTo>
                  <a:close/>
                </a:path>
                <a:path w="2360295" h="1867535">
                  <a:moveTo>
                    <a:pt x="1439588" y="1811668"/>
                  </a:moveTo>
                  <a:lnTo>
                    <a:pt x="1444311" y="1811668"/>
                  </a:lnTo>
                  <a:lnTo>
                    <a:pt x="1444074" y="1811541"/>
                  </a:lnTo>
                  <a:lnTo>
                    <a:pt x="1443927" y="1810937"/>
                  </a:lnTo>
                  <a:lnTo>
                    <a:pt x="1444706" y="1809001"/>
                  </a:lnTo>
                  <a:lnTo>
                    <a:pt x="1443442" y="1808620"/>
                  </a:lnTo>
                  <a:lnTo>
                    <a:pt x="1441073" y="1808112"/>
                  </a:lnTo>
                  <a:lnTo>
                    <a:pt x="1440284" y="1807731"/>
                  </a:lnTo>
                  <a:lnTo>
                    <a:pt x="1439415" y="1807604"/>
                  </a:lnTo>
                  <a:lnTo>
                    <a:pt x="1439099" y="1807477"/>
                  </a:lnTo>
                  <a:lnTo>
                    <a:pt x="1438468" y="1807477"/>
                  </a:lnTo>
                  <a:lnTo>
                    <a:pt x="1437836" y="1808493"/>
                  </a:lnTo>
                  <a:lnTo>
                    <a:pt x="1437310" y="1809636"/>
                  </a:lnTo>
                  <a:lnTo>
                    <a:pt x="1437859" y="1809641"/>
                  </a:lnTo>
                  <a:lnTo>
                    <a:pt x="1438941" y="1809890"/>
                  </a:lnTo>
                  <a:lnTo>
                    <a:pt x="1439257" y="1810525"/>
                  </a:lnTo>
                  <a:lnTo>
                    <a:pt x="1438127" y="1810937"/>
                  </a:lnTo>
                  <a:lnTo>
                    <a:pt x="1437362" y="1811160"/>
                  </a:lnTo>
                  <a:lnTo>
                    <a:pt x="1435546" y="1811414"/>
                  </a:lnTo>
                  <a:lnTo>
                    <a:pt x="1439336" y="1811414"/>
                  </a:lnTo>
                  <a:lnTo>
                    <a:pt x="1439588" y="1811668"/>
                  </a:lnTo>
                  <a:close/>
                </a:path>
                <a:path w="2360295" h="1867535">
                  <a:moveTo>
                    <a:pt x="2247465" y="1810281"/>
                  </a:moveTo>
                  <a:lnTo>
                    <a:pt x="2248093" y="1809809"/>
                  </a:lnTo>
                  <a:lnTo>
                    <a:pt x="2248154" y="1807604"/>
                  </a:lnTo>
                  <a:lnTo>
                    <a:pt x="2247049" y="1808874"/>
                  </a:lnTo>
                  <a:lnTo>
                    <a:pt x="2246417" y="1809128"/>
                  </a:lnTo>
                  <a:lnTo>
                    <a:pt x="2243890" y="1809509"/>
                  </a:lnTo>
                  <a:lnTo>
                    <a:pt x="2241285" y="1809763"/>
                  </a:lnTo>
                  <a:lnTo>
                    <a:pt x="2240061" y="1810144"/>
                  </a:lnTo>
                  <a:lnTo>
                    <a:pt x="2247365" y="1810144"/>
                  </a:lnTo>
                  <a:lnTo>
                    <a:pt x="2247465" y="1810281"/>
                  </a:lnTo>
                  <a:close/>
                </a:path>
                <a:path w="2360295" h="1867535">
                  <a:moveTo>
                    <a:pt x="2158914" y="1809128"/>
                  </a:moveTo>
                  <a:lnTo>
                    <a:pt x="2160427" y="1809128"/>
                  </a:lnTo>
                  <a:lnTo>
                    <a:pt x="2159716" y="1807604"/>
                  </a:lnTo>
                  <a:lnTo>
                    <a:pt x="2158914" y="1809128"/>
                  </a:lnTo>
                  <a:close/>
                </a:path>
                <a:path w="2360295" h="1867535">
                  <a:moveTo>
                    <a:pt x="2148432" y="1809351"/>
                  </a:moveTo>
                  <a:lnTo>
                    <a:pt x="2149767" y="1808874"/>
                  </a:lnTo>
                  <a:lnTo>
                    <a:pt x="2149826" y="1808270"/>
                  </a:lnTo>
                  <a:lnTo>
                    <a:pt x="2149925" y="1808112"/>
                  </a:lnTo>
                  <a:lnTo>
                    <a:pt x="2149372" y="1807858"/>
                  </a:lnTo>
                  <a:lnTo>
                    <a:pt x="2148819" y="1807858"/>
                  </a:lnTo>
                  <a:lnTo>
                    <a:pt x="2148266" y="1807604"/>
                  </a:lnTo>
                  <a:lnTo>
                    <a:pt x="2148424" y="1807858"/>
                  </a:lnTo>
                  <a:lnTo>
                    <a:pt x="2148740" y="1807985"/>
                  </a:lnTo>
                  <a:lnTo>
                    <a:pt x="2148614" y="1808620"/>
                  </a:lnTo>
                  <a:lnTo>
                    <a:pt x="2148432" y="1809351"/>
                  </a:lnTo>
                  <a:close/>
                </a:path>
                <a:path w="2360295" h="1867535">
                  <a:moveTo>
                    <a:pt x="2031264" y="1810281"/>
                  </a:moveTo>
                  <a:lnTo>
                    <a:pt x="2031892" y="1809809"/>
                  </a:lnTo>
                  <a:lnTo>
                    <a:pt x="2031954" y="1807604"/>
                  </a:lnTo>
                  <a:lnTo>
                    <a:pt x="2030848" y="1808874"/>
                  </a:lnTo>
                  <a:lnTo>
                    <a:pt x="2030216" y="1809128"/>
                  </a:lnTo>
                  <a:lnTo>
                    <a:pt x="2027690" y="1809509"/>
                  </a:lnTo>
                  <a:lnTo>
                    <a:pt x="2025084" y="1809763"/>
                  </a:lnTo>
                  <a:lnTo>
                    <a:pt x="2023860" y="1810144"/>
                  </a:lnTo>
                  <a:lnTo>
                    <a:pt x="2031164" y="1810144"/>
                  </a:lnTo>
                  <a:lnTo>
                    <a:pt x="2031264" y="1810281"/>
                  </a:lnTo>
                  <a:close/>
                </a:path>
                <a:path w="2360295" h="1867535">
                  <a:moveTo>
                    <a:pt x="1942713" y="1809128"/>
                  </a:moveTo>
                  <a:lnTo>
                    <a:pt x="1944226" y="1809128"/>
                  </a:lnTo>
                  <a:lnTo>
                    <a:pt x="1943515" y="1807604"/>
                  </a:lnTo>
                  <a:lnTo>
                    <a:pt x="1942713" y="1809128"/>
                  </a:lnTo>
                  <a:close/>
                </a:path>
                <a:path w="2360295" h="1867535">
                  <a:moveTo>
                    <a:pt x="1932231" y="1809351"/>
                  </a:moveTo>
                  <a:lnTo>
                    <a:pt x="1933566" y="1808874"/>
                  </a:lnTo>
                  <a:lnTo>
                    <a:pt x="1933625" y="1808270"/>
                  </a:lnTo>
                  <a:lnTo>
                    <a:pt x="1933724" y="1808112"/>
                  </a:lnTo>
                  <a:lnTo>
                    <a:pt x="1933171" y="1807858"/>
                  </a:lnTo>
                  <a:lnTo>
                    <a:pt x="1932618" y="1807858"/>
                  </a:lnTo>
                  <a:lnTo>
                    <a:pt x="1932066" y="1807604"/>
                  </a:lnTo>
                  <a:lnTo>
                    <a:pt x="1932223" y="1807858"/>
                  </a:lnTo>
                  <a:lnTo>
                    <a:pt x="1932539" y="1807985"/>
                  </a:lnTo>
                  <a:lnTo>
                    <a:pt x="1932413" y="1808620"/>
                  </a:lnTo>
                  <a:lnTo>
                    <a:pt x="1932231" y="1809351"/>
                  </a:lnTo>
                  <a:close/>
                </a:path>
                <a:path w="2360295" h="1867535">
                  <a:moveTo>
                    <a:pt x="1815063" y="1810281"/>
                  </a:moveTo>
                  <a:lnTo>
                    <a:pt x="1815691" y="1809809"/>
                  </a:lnTo>
                  <a:lnTo>
                    <a:pt x="1815753" y="1807604"/>
                  </a:lnTo>
                  <a:lnTo>
                    <a:pt x="1814647" y="1808874"/>
                  </a:lnTo>
                  <a:lnTo>
                    <a:pt x="1814016" y="1809128"/>
                  </a:lnTo>
                  <a:lnTo>
                    <a:pt x="1811489" y="1809509"/>
                  </a:lnTo>
                  <a:lnTo>
                    <a:pt x="1808883" y="1809763"/>
                  </a:lnTo>
                  <a:lnTo>
                    <a:pt x="1807659" y="1810144"/>
                  </a:lnTo>
                  <a:lnTo>
                    <a:pt x="1814963" y="1810144"/>
                  </a:lnTo>
                  <a:lnTo>
                    <a:pt x="1815063" y="1810281"/>
                  </a:lnTo>
                  <a:close/>
                </a:path>
                <a:path w="2360295" h="1867535">
                  <a:moveTo>
                    <a:pt x="1726513" y="1809128"/>
                  </a:moveTo>
                  <a:lnTo>
                    <a:pt x="1728025" y="1809128"/>
                  </a:lnTo>
                  <a:lnTo>
                    <a:pt x="1727315" y="1807604"/>
                  </a:lnTo>
                  <a:lnTo>
                    <a:pt x="1726513" y="1809128"/>
                  </a:lnTo>
                  <a:close/>
                </a:path>
                <a:path w="2360295" h="1867535">
                  <a:moveTo>
                    <a:pt x="1716030" y="1809351"/>
                  </a:moveTo>
                  <a:lnTo>
                    <a:pt x="1717365" y="1808874"/>
                  </a:lnTo>
                  <a:lnTo>
                    <a:pt x="1717425" y="1808270"/>
                  </a:lnTo>
                  <a:lnTo>
                    <a:pt x="1717523" y="1808112"/>
                  </a:lnTo>
                  <a:lnTo>
                    <a:pt x="1716970" y="1807858"/>
                  </a:lnTo>
                  <a:lnTo>
                    <a:pt x="1716418" y="1807858"/>
                  </a:lnTo>
                  <a:lnTo>
                    <a:pt x="1715865" y="1807604"/>
                  </a:lnTo>
                  <a:lnTo>
                    <a:pt x="1716023" y="1807858"/>
                  </a:lnTo>
                  <a:lnTo>
                    <a:pt x="1716339" y="1807985"/>
                  </a:lnTo>
                  <a:lnTo>
                    <a:pt x="1716212" y="1808620"/>
                  </a:lnTo>
                  <a:lnTo>
                    <a:pt x="1716030" y="1809351"/>
                  </a:lnTo>
                  <a:close/>
                </a:path>
                <a:path w="2360295" h="1867535">
                  <a:moveTo>
                    <a:pt x="1598784" y="1810281"/>
                  </a:moveTo>
                  <a:lnTo>
                    <a:pt x="1599411" y="1809809"/>
                  </a:lnTo>
                  <a:lnTo>
                    <a:pt x="1599473" y="1807604"/>
                  </a:lnTo>
                  <a:lnTo>
                    <a:pt x="1598368" y="1808874"/>
                  </a:lnTo>
                  <a:lnTo>
                    <a:pt x="1597736" y="1809128"/>
                  </a:lnTo>
                  <a:lnTo>
                    <a:pt x="1595209" y="1809509"/>
                  </a:lnTo>
                  <a:lnTo>
                    <a:pt x="1592603" y="1809763"/>
                  </a:lnTo>
                  <a:lnTo>
                    <a:pt x="1591379" y="1810144"/>
                  </a:lnTo>
                  <a:lnTo>
                    <a:pt x="1598683" y="1810144"/>
                  </a:lnTo>
                  <a:lnTo>
                    <a:pt x="1598784" y="1810281"/>
                  </a:lnTo>
                  <a:close/>
                </a:path>
                <a:path w="2360295" h="1867535">
                  <a:moveTo>
                    <a:pt x="1510233" y="1809128"/>
                  </a:moveTo>
                  <a:lnTo>
                    <a:pt x="1511746" y="1809128"/>
                  </a:lnTo>
                  <a:lnTo>
                    <a:pt x="1511035" y="1807604"/>
                  </a:lnTo>
                  <a:lnTo>
                    <a:pt x="1510233" y="1809128"/>
                  </a:lnTo>
                  <a:close/>
                </a:path>
                <a:path w="2360295" h="1867535">
                  <a:moveTo>
                    <a:pt x="1499751" y="1809351"/>
                  </a:moveTo>
                  <a:lnTo>
                    <a:pt x="1501085" y="1808874"/>
                  </a:lnTo>
                  <a:lnTo>
                    <a:pt x="1501145" y="1808270"/>
                  </a:lnTo>
                  <a:lnTo>
                    <a:pt x="1501243" y="1808112"/>
                  </a:lnTo>
                  <a:lnTo>
                    <a:pt x="1500691" y="1807858"/>
                  </a:lnTo>
                  <a:lnTo>
                    <a:pt x="1500138" y="1807858"/>
                  </a:lnTo>
                  <a:lnTo>
                    <a:pt x="1499585" y="1807604"/>
                  </a:lnTo>
                  <a:lnTo>
                    <a:pt x="1499743" y="1807858"/>
                  </a:lnTo>
                  <a:lnTo>
                    <a:pt x="1500059" y="1807985"/>
                  </a:lnTo>
                  <a:lnTo>
                    <a:pt x="1499933" y="1808620"/>
                  </a:lnTo>
                  <a:lnTo>
                    <a:pt x="1499751" y="1809351"/>
                  </a:lnTo>
                  <a:close/>
                </a:path>
                <a:path w="2360295" h="1867535">
                  <a:moveTo>
                    <a:pt x="2205567" y="1811795"/>
                  </a:moveTo>
                  <a:lnTo>
                    <a:pt x="2206225" y="1811795"/>
                  </a:lnTo>
                  <a:lnTo>
                    <a:pt x="2206047" y="1811414"/>
                  </a:lnTo>
                  <a:lnTo>
                    <a:pt x="2205920" y="1810652"/>
                  </a:lnTo>
                  <a:lnTo>
                    <a:pt x="2206281" y="1810144"/>
                  </a:lnTo>
                  <a:lnTo>
                    <a:pt x="2206356" y="1809763"/>
                  </a:lnTo>
                  <a:lnTo>
                    <a:pt x="2206019" y="1809357"/>
                  </a:lnTo>
                  <a:lnTo>
                    <a:pt x="2205902" y="1809001"/>
                  </a:lnTo>
                  <a:lnTo>
                    <a:pt x="2206620" y="1807731"/>
                  </a:lnTo>
                  <a:lnTo>
                    <a:pt x="2205198" y="1808112"/>
                  </a:lnTo>
                  <a:lnTo>
                    <a:pt x="2205553" y="1808874"/>
                  </a:lnTo>
                  <a:lnTo>
                    <a:pt x="2205672" y="1809255"/>
                  </a:lnTo>
                  <a:lnTo>
                    <a:pt x="2204724" y="1809890"/>
                  </a:lnTo>
                  <a:lnTo>
                    <a:pt x="2202750" y="1810906"/>
                  </a:lnTo>
                  <a:lnTo>
                    <a:pt x="2202460" y="1810906"/>
                  </a:lnTo>
                  <a:lnTo>
                    <a:pt x="2202327" y="1811668"/>
                  </a:lnTo>
                  <a:lnTo>
                    <a:pt x="2205119" y="1811668"/>
                  </a:lnTo>
                  <a:lnTo>
                    <a:pt x="2205567" y="1811795"/>
                  </a:lnTo>
                  <a:close/>
                </a:path>
                <a:path w="2360295" h="1867535">
                  <a:moveTo>
                    <a:pt x="2176313" y="1809636"/>
                  </a:moveTo>
                  <a:lnTo>
                    <a:pt x="2177088" y="1809636"/>
                  </a:lnTo>
                  <a:lnTo>
                    <a:pt x="2176535" y="1807731"/>
                  </a:lnTo>
                  <a:lnTo>
                    <a:pt x="2176313" y="1809636"/>
                  </a:lnTo>
                  <a:close/>
                </a:path>
                <a:path w="2360295" h="1867535">
                  <a:moveTo>
                    <a:pt x="2135327" y="1809255"/>
                  </a:moveTo>
                  <a:lnTo>
                    <a:pt x="2136738" y="1809255"/>
                  </a:lnTo>
                  <a:lnTo>
                    <a:pt x="2136422" y="1808112"/>
                  </a:lnTo>
                  <a:lnTo>
                    <a:pt x="2136027" y="1807858"/>
                  </a:lnTo>
                  <a:lnTo>
                    <a:pt x="2135632" y="1807731"/>
                  </a:lnTo>
                  <a:lnTo>
                    <a:pt x="2135000" y="1808112"/>
                  </a:lnTo>
                  <a:lnTo>
                    <a:pt x="2135395" y="1808112"/>
                  </a:lnTo>
                  <a:lnTo>
                    <a:pt x="2135632" y="1808239"/>
                  </a:lnTo>
                  <a:lnTo>
                    <a:pt x="2135442" y="1808747"/>
                  </a:lnTo>
                  <a:lnTo>
                    <a:pt x="2135327" y="1809255"/>
                  </a:lnTo>
                  <a:close/>
                </a:path>
                <a:path w="2360295" h="1867535">
                  <a:moveTo>
                    <a:pt x="1989366" y="1811795"/>
                  </a:moveTo>
                  <a:lnTo>
                    <a:pt x="1990024" y="1811795"/>
                  </a:lnTo>
                  <a:lnTo>
                    <a:pt x="1989846" y="1811414"/>
                  </a:lnTo>
                  <a:lnTo>
                    <a:pt x="1989719" y="1810652"/>
                  </a:lnTo>
                  <a:lnTo>
                    <a:pt x="1990080" y="1810144"/>
                  </a:lnTo>
                  <a:lnTo>
                    <a:pt x="1990156" y="1809763"/>
                  </a:lnTo>
                  <a:lnTo>
                    <a:pt x="1989818" y="1809357"/>
                  </a:lnTo>
                  <a:lnTo>
                    <a:pt x="1989701" y="1809001"/>
                  </a:lnTo>
                  <a:lnTo>
                    <a:pt x="1990419" y="1807731"/>
                  </a:lnTo>
                  <a:lnTo>
                    <a:pt x="1988997" y="1808112"/>
                  </a:lnTo>
                  <a:lnTo>
                    <a:pt x="1989353" y="1808874"/>
                  </a:lnTo>
                  <a:lnTo>
                    <a:pt x="1989471" y="1809255"/>
                  </a:lnTo>
                  <a:lnTo>
                    <a:pt x="1988524" y="1809890"/>
                  </a:lnTo>
                  <a:lnTo>
                    <a:pt x="1986550" y="1810906"/>
                  </a:lnTo>
                  <a:lnTo>
                    <a:pt x="1986259" y="1810906"/>
                  </a:lnTo>
                  <a:lnTo>
                    <a:pt x="1986126" y="1811668"/>
                  </a:lnTo>
                  <a:lnTo>
                    <a:pt x="1988919" y="1811668"/>
                  </a:lnTo>
                  <a:lnTo>
                    <a:pt x="1989366" y="1811795"/>
                  </a:lnTo>
                  <a:close/>
                </a:path>
                <a:path w="2360295" h="1867535">
                  <a:moveTo>
                    <a:pt x="1960112" y="1809636"/>
                  </a:moveTo>
                  <a:lnTo>
                    <a:pt x="1960887" y="1809636"/>
                  </a:lnTo>
                  <a:lnTo>
                    <a:pt x="1960334" y="1807731"/>
                  </a:lnTo>
                  <a:lnTo>
                    <a:pt x="1960112" y="1809636"/>
                  </a:lnTo>
                  <a:close/>
                </a:path>
                <a:path w="2360295" h="1867535">
                  <a:moveTo>
                    <a:pt x="1919127" y="1809255"/>
                  </a:moveTo>
                  <a:lnTo>
                    <a:pt x="1920537" y="1809255"/>
                  </a:lnTo>
                  <a:lnTo>
                    <a:pt x="1920221" y="1808112"/>
                  </a:lnTo>
                  <a:lnTo>
                    <a:pt x="1919826" y="1807858"/>
                  </a:lnTo>
                  <a:lnTo>
                    <a:pt x="1919431" y="1807731"/>
                  </a:lnTo>
                  <a:lnTo>
                    <a:pt x="1918800" y="1808112"/>
                  </a:lnTo>
                  <a:lnTo>
                    <a:pt x="1919194" y="1808112"/>
                  </a:lnTo>
                  <a:lnTo>
                    <a:pt x="1919431" y="1808239"/>
                  </a:lnTo>
                  <a:lnTo>
                    <a:pt x="1919242" y="1808747"/>
                  </a:lnTo>
                  <a:lnTo>
                    <a:pt x="1919127" y="1809255"/>
                  </a:lnTo>
                  <a:close/>
                </a:path>
                <a:path w="2360295" h="1867535">
                  <a:moveTo>
                    <a:pt x="1773165" y="1811795"/>
                  </a:moveTo>
                  <a:lnTo>
                    <a:pt x="1773823" y="1811795"/>
                  </a:lnTo>
                  <a:lnTo>
                    <a:pt x="1773646" y="1811414"/>
                  </a:lnTo>
                  <a:lnTo>
                    <a:pt x="1773519" y="1810652"/>
                  </a:lnTo>
                  <a:lnTo>
                    <a:pt x="1773880" y="1810144"/>
                  </a:lnTo>
                  <a:lnTo>
                    <a:pt x="1773955" y="1809763"/>
                  </a:lnTo>
                  <a:lnTo>
                    <a:pt x="1773618" y="1809357"/>
                  </a:lnTo>
                  <a:lnTo>
                    <a:pt x="1773500" y="1809001"/>
                  </a:lnTo>
                  <a:lnTo>
                    <a:pt x="1774218" y="1807731"/>
                  </a:lnTo>
                  <a:lnTo>
                    <a:pt x="1772797" y="1808112"/>
                  </a:lnTo>
                  <a:lnTo>
                    <a:pt x="1773152" y="1808874"/>
                  </a:lnTo>
                  <a:lnTo>
                    <a:pt x="1773270" y="1809255"/>
                  </a:lnTo>
                  <a:lnTo>
                    <a:pt x="1772323" y="1809890"/>
                  </a:lnTo>
                  <a:lnTo>
                    <a:pt x="1770349" y="1810906"/>
                  </a:lnTo>
                  <a:lnTo>
                    <a:pt x="1770058" y="1810906"/>
                  </a:lnTo>
                  <a:lnTo>
                    <a:pt x="1769926" y="1811668"/>
                  </a:lnTo>
                  <a:lnTo>
                    <a:pt x="1772718" y="1811668"/>
                  </a:lnTo>
                  <a:lnTo>
                    <a:pt x="1773165" y="1811795"/>
                  </a:lnTo>
                  <a:close/>
                </a:path>
                <a:path w="2360295" h="1867535">
                  <a:moveTo>
                    <a:pt x="1743911" y="1809636"/>
                  </a:moveTo>
                  <a:lnTo>
                    <a:pt x="1744686" y="1809636"/>
                  </a:lnTo>
                  <a:lnTo>
                    <a:pt x="1744133" y="1807731"/>
                  </a:lnTo>
                  <a:lnTo>
                    <a:pt x="1743911" y="1809636"/>
                  </a:lnTo>
                  <a:close/>
                </a:path>
                <a:path w="2360295" h="1867535">
                  <a:moveTo>
                    <a:pt x="1702926" y="1809255"/>
                  </a:moveTo>
                  <a:lnTo>
                    <a:pt x="1704336" y="1809255"/>
                  </a:lnTo>
                  <a:lnTo>
                    <a:pt x="1704020" y="1808112"/>
                  </a:lnTo>
                  <a:lnTo>
                    <a:pt x="1703625" y="1807858"/>
                  </a:lnTo>
                  <a:lnTo>
                    <a:pt x="1703231" y="1807731"/>
                  </a:lnTo>
                  <a:lnTo>
                    <a:pt x="1702599" y="1808112"/>
                  </a:lnTo>
                  <a:lnTo>
                    <a:pt x="1702994" y="1808112"/>
                  </a:lnTo>
                  <a:lnTo>
                    <a:pt x="1703231" y="1808239"/>
                  </a:lnTo>
                  <a:lnTo>
                    <a:pt x="1703041" y="1808747"/>
                  </a:lnTo>
                  <a:lnTo>
                    <a:pt x="1702926" y="1809255"/>
                  </a:lnTo>
                  <a:close/>
                </a:path>
                <a:path w="2360295" h="1867535">
                  <a:moveTo>
                    <a:pt x="1556886" y="1811795"/>
                  </a:moveTo>
                  <a:lnTo>
                    <a:pt x="1557544" y="1811795"/>
                  </a:lnTo>
                  <a:lnTo>
                    <a:pt x="1557366" y="1811414"/>
                  </a:lnTo>
                  <a:lnTo>
                    <a:pt x="1557239" y="1810652"/>
                  </a:lnTo>
                  <a:lnTo>
                    <a:pt x="1557600" y="1810144"/>
                  </a:lnTo>
                  <a:lnTo>
                    <a:pt x="1557675" y="1809763"/>
                  </a:lnTo>
                  <a:lnTo>
                    <a:pt x="1557338" y="1809357"/>
                  </a:lnTo>
                  <a:lnTo>
                    <a:pt x="1557221" y="1809001"/>
                  </a:lnTo>
                  <a:lnTo>
                    <a:pt x="1557938" y="1807731"/>
                  </a:lnTo>
                  <a:lnTo>
                    <a:pt x="1556517" y="1808112"/>
                  </a:lnTo>
                  <a:lnTo>
                    <a:pt x="1556872" y="1808874"/>
                  </a:lnTo>
                  <a:lnTo>
                    <a:pt x="1556991" y="1809255"/>
                  </a:lnTo>
                  <a:lnTo>
                    <a:pt x="1556043" y="1809890"/>
                  </a:lnTo>
                  <a:lnTo>
                    <a:pt x="1554069" y="1810906"/>
                  </a:lnTo>
                  <a:lnTo>
                    <a:pt x="1553779" y="1810906"/>
                  </a:lnTo>
                  <a:lnTo>
                    <a:pt x="1553646" y="1811668"/>
                  </a:lnTo>
                  <a:lnTo>
                    <a:pt x="1556438" y="1811668"/>
                  </a:lnTo>
                  <a:lnTo>
                    <a:pt x="1556886" y="1811795"/>
                  </a:lnTo>
                  <a:close/>
                </a:path>
                <a:path w="2360295" h="1867535">
                  <a:moveTo>
                    <a:pt x="1527632" y="1809636"/>
                  </a:moveTo>
                  <a:lnTo>
                    <a:pt x="1528407" y="1809636"/>
                  </a:lnTo>
                  <a:lnTo>
                    <a:pt x="1527854" y="1807731"/>
                  </a:lnTo>
                  <a:lnTo>
                    <a:pt x="1527632" y="1809636"/>
                  </a:lnTo>
                  <a:close/>
                </a:path>
                <a:path w="2360295" h="1867535">
                  <a:moveTo>
                    <a:pt x="1486646" y="1809255"/>
                  </a:moveTo>
                  <a:lnTo>
                    <a:pt x="1488057" y="1809255"/>
                  </a:lnTo>
                  <a:lnTo>
                    <a:pt x="1487741" y="1808112"/>
                  </a:lnTo>
                  <a:lnTo>
                    <a:pt x="1487346" y="1807858"/>
                  </a:lnTo>
                  <a:lnTo>
                    <a:pt x="1486951" y="1807731"/>
                  </a:lnTo>
                  <a:lnTo>
                    <a:pt x="1486319" y="1808112"/>
                  </a:lnTo>
                  <a:lnTo>
                    <a:pt x="1486714" y="1808112"/>
                  </a:lnTo>
                  <a:lnTo>
                    <a:pt x="1486951" y="1808239"/>
                  </a:lnTo>
                  <a:lnTo>
                    <a:pt x="1486761" y="1808747"/>
                  </a:lnTo>
                  <a:lnTo>
                    <a:pt x="1486646" y="1809255"/>
                  </a:lnTo>
                  <a:close/>
                </a:path>
                <a:path w="2360295" h="1867535">
                  <a:moveTo>
                    <a:pt x="2179667" y="1808493"/>
                  </a:moveTo>
                  <a:lnTo>
                    <a:pt x="2181983" y="1808493"/>
                  </a:lnTo>
                  <a:lnTo>
                    <a:pt x="2180720" y="1807858"/>
                  </a:lnTo>
                  <a:lnTo>
                    <a:pt x="2179667" y="1808493"/>
                  </a:lnTo>
                  <a:close/>
                </a:path>
                <a:path w="2360295" h="1867535">
                  <a:moveTo>
                    <a:pt x="2121878" y="1809001"/>
                  </a:moveTo>
                  <a:lnTo>
                    <a:pt x="2124182" y="1809001"/>
                  </a:lnTo>
                  <a:lnTo>
                    <a:pt x="2122208" y="1807858"/>
                  </a:lnTo>
                  <a:lnTo>
                    <a:pt x="2121878" y="1809001"/>
                  </a:lnTo>
                  <a:close/>
                </a:path>
                <a:path w="2360295" h="1867535">
                  <a:moveTo>
                    <a:pt x="1963466" y="1808493"/>
                  </a:moveTo>
                  <a:lnTo>
                    <a:pt x="1965783" y="1808493"/>
                  </a:lnTo>
                  <a:lnTo>
                    <a:pt x="1964519" y="1807858"/>
                  </a:lnTo>
                  <a:lnTo>
                    <a:pt x="1963466" y="1808493"/>
                  </a:lnTo>
                  <a:close/>
                </a:path>
                <a:path w="2360295" h="1867535">
                  <a:moveTo>
                    <a:pt x="1905678" y="1809001"/>
                  </a:moveTo>
                  <a:lnTo>
                    <a:pt x="1907982" y="1809001"/>
                  </a:lnTo>
                  <a:lnTo>
                    <a:pt x="1906007" y="1807858"/>
                  </a:lnTo>
                  <a:lnTo>
                    <a:pt x="1905678" y="1809001"/>
                  </a:lnTo>
                  <a:close/>
                </a:path>
                <a:path w="2360295" h="1867535">
                  <a:moveTo>
                    <a:pt x="1747266" y="1808493"/>
                  </a:moveTo>
                  <a:lnTo>
                    <a:pt x="1749582" y="1808493"/>
                  </a:lnTo>
                  <a:lnTo>
                    <a:pt x="1748318" y="1807858"/>
                  </a:lnTo>
                  <a:lnTo>
                    <a:pt x="1747266" y="1808493"/>
                  </a:lnTo>
                  <a:close/>
                </a:path>
                <a:path w="2360295" h="1867535">
                  <a:moveTo>
                    <a:pt x="1689477" y="1809001"/>
                  </a:moveTo>
                  <a:lnTo>
                    <a:pt x="1691781" y="1809001"/>
                  </a:lnTo>
                  <a:lnTo>
                    <a:pt x="1689807" y="1807858"/>
                  </a:lnTo>
                  <a:lnTo>
                    <a:pt x="1689477" y="1809001"/>
                  </a:lnTo>
                  <a:close/>
                </a:path>
                <a:path w="2360295" h="1867535">
                  <a:moveTo>
                    <a:pt x="1530986" y="1808493"/>
                  </a:moveTo>
                  <a:lnTo>
                    <a:pt x="1533302" y="1808493"/>
                  </a:lnTo>
                  <a:lnTo>
                    <a:pt x="1532039" y="1807858"/>
                  </a:lnTo>
                  <a:lnTo>
                    <a:pt x="1530986" y="1808493"/>
                  </a:lnTo>
                  <a:close/>
                </a:path>
                <a:path w="2360295" h="1867535">
                  <a:moveTo>
                    <a:pt x="1473197" y="1809001"/>
                  </a:moveTo>
                  <a:lnTo>
                    <a:pt x="1475501" y="1809001"/>
                  </a:lnTo>
                  <a:lnTo>
                    <a:pt x="1473527" y="1807858"/>
                  </a:lnTo>
                  <a:lnTo>
                    <a:pt x="1473197" y="1809001"/>
                  </a:lnTo>
                  <a:close/>
                </a:path>
                <a:path w="2360295" h="1867535">
                  <a:moveTo>
                    <a:pt x="2227635" y="1808270"/>
                  </a:moveTo>
                  <a:lnTo>
                    <a:pt x="2226992" y="1807985"/>
                  </a:lnTo>
                  <a:lnTo>
                    <a:pt x="2227624" y="1808239"/>
                  </a:lnTo>
                  <a:close/>
                </a:path>
                <a:path w="2360295" h="1867535">
                  <a:moveTo>
                    <a:pt x="2139456" y="1808366"/>
                  </a:moveTo>
                  <a:lnTo>
                    <a:pt x="2143528" y="1808366"/>
                  </a:lnTo>
                  <a:lnTo>
                    <a:pt x="2140133" y="1807985"/>
                  </a:lnTo>
                  <a:lnTo>
                    <a:pt x="2139456" y="1808366"/>
                  </a:lnTo>
                  <a:close/>
                </a:path>
                <a:path w="2360295" h="1867535">
                  <a:moveTo>
                    <a:pt x="2114865" y="1808747"/>
                  </a:moveTo>
                  <a:lnTo>
                    <a:pt x="2116444" y="1808747"/>
                  </a:lnTo>
                  <a:lnTo>
                    <a:pt x="2115891" y="1808239"/>
                  </a:lnTo>
                  <a:lnTo>
                    <a:pt x="2115654" y="1808112"/>
                  </a:lnTo>
                  <a:lnTo>
                    <a:pt x="2115575" y="1807985"/>
                  </a:lnTo>
                  <a:lnTo>
                    <a:pt x="2115338" y="1808112"/>
                  </a:lnTo>
                  <a:lnTo>
                    <a:pt x="2114865" y="1808747"/>
                  </a:lnTo>
                  <a:close/>
                </a:path>
                <a:path w="2360295" h="1867535">
                  <a:moveTo>
                    <a:pt x="2011434" y="1808270"/>
                  </a:moveTo>
                  <a:lnTo>
                    <a:pt x="2010791" y="1807985"/>
                  </a:lnTo>
                  <a:lnTo>
                    <a:pt x="2011423" y="1808239"/>
                  </a:lnTo>
                  <a:close/>
                </a:path>
                <a:path w="2360295" h="1867535">
                  <a:moveTo>
                    <a:pt x="1923255" y="1808366"/>
                  </a:moveTo>
                  <a:lnTo>
                    <a:pt x="1927328" y="1808366"/>
                  </a:lnTo>
                  <a:lnTo>
                    <a:pt x="1923932" y="1807985"/>
                  </a:lnTo>
                  <a:lnTo>
                    <a:pt x="1923255" y="1808366"/>
                  </a:lnTo>
                  <a:close/>
                </a:path>
                <a:path w="2360295" h="1867535">
                  <a:moveTo>
                    <a:pt x="1898664" y="1808747"/>
                  </a:moveTo>
                  <a:lnTo>
                    <a:pt x="1900243" y="1808747"/>
                  </a:lnTo>
                  <a:lnTo>
                    <a:pt x="1899690" y="1808239"/>
                  </a:lnTo>
                  <a:lnTo>
                    <a:pt x="1899454" y="1808112"/>
                  </a:lnTo>
                  <a:lnTo>
                    <a:pt x="1899375" y="1807985"/>
                  </a:lnTo>
                  <a:lnTo>
                    <a:pt x="1899138" y="1808112"/>
                  </a:lnTo>
                  <a:lnTo>
                    <a:pt x="1898664" y="1808747"/>
                  </a:lnTo>
                  <a:close/>
                </a:path>
                <a:path w="2360295" h="1867535">
                  <a:moveTo>
                    <a:pt x="1795233" y="1808270"/>
                  </a:moveTo>
                  <a:lnTo>
                    <a:pt x="1794591" y="1807985"/>
                  </a:lnTo>
                  <a:lnTo>
                    <a:pt x="1795222" y="1808239"/>
                  </a:lnTo>
                  <a:close/>
                </a:path>
                <a:path w="2360295" h="1867535">
                  <a:moveTo>
                    <a:pt x="1707055" y="1808366"/>
                  </a:moveTo>
                  <a:lnTo>
                    <a:pt x="1711127" y="1808366"/>
                  </a:lnTo>
                  <a:lnTo>
                    <a:pt x="1707732" y="1807985"/>
                  </a:lnTo>
                  <a:lnTo>
                    <a:pt x="1707055" y="1808366"/>
                  </a:lnTo>
                  <a:close/>
                </a:path>
                <a:path w="2360295" h="1867535">
                  <a:moveTo>
                    <a:pt x="1682463" y="1808747"/>
                  </a:moveTo>
                  <a:lnTo>
                    <a:pt x="1684042" y="1808747"/>
                  </a:lnTo>
                  <a:lnTo>
                    <a:pt x="1683490" y="1808239"/>
                  </a:lnTo>
                  <a:lnTo>
                    <a:pt x="1683253" y="1808112"/>
                  </a:lnTo>
                  <a:lnTo>
                    <a:pt x="1683174" y="1807985"/>
                  </a:lnTo>
                  <a:lnTo>
                    <a:pt x="1682937" y="1808112"/>
                  </a:lnTo>
                  <a:lnTo>
                    <a:pt x="1682463" y="1808747"/>
                  </a:lnTo>
                  <a:close/>
                </a:path>
                <a:path w="2360295" h="1867535">
                  <a:moveTo>
                    <a:pt x="1578953" y="1808270"/>
                  </a:moveTo>
                  <a:lnTo>
                    <a:pt x="1578311" y="1807985"/>
                  </a:lnTo>
                  <a:lnTo>
                    <a:pt x="1578943" y="1808239"/>
                  </a:lnTo>
                  <a:close/>
                </a:path>
                <a:path w="2360295" h="1867535">
                  <a:moveTo>
                    <a:pt x="1490775" y="1808366"/>
                  </a:moveTo>
                  <a:lnTo>
                    <a:pt x="1494847" y="1808366"/>
                  </a:lnTo>
                  <a:lnTo>
                    <a:pt x="1491452" y="1807985"/>
                  </a:lnTo>
                  <a:lnTo>
                    <a:pt x="1490775" y="1808366"/>
                  </a:lnTo>
                  <a:close/>
                </a:path>
                <a:path w="2360295" h="1867535">
                  <a:moveTo>
                    <a:pt x="1466184" y="1808747"/>
                  </a:moveTo>
                  <a:lnTo>
                    <a:pt x="1467763" y="1808747"/>
                  </a:lnTo>
                  <a:lnTo>
                    <a:pt x="1467210" y="1808239"/>
                  </a:lnTo>
                  <a:lnTo>
                    <a:pt x="1466973" y="1808112"/>
                  </a:lnTo>
                  <a:lnTo>
                    <a:pt x="1466894" y="1807985"/>
                  </a:lnTo>
                  <a:lnTo>
                    <a:pt x="1466657" y="1808112"/>
                  </a:lnTo>
                  <a:lnTo>
                    <a:pt x="1466184" y="1808747"/>
                  </a:lnTo>
                  <a:close/>
                </a:path>
                <a:path w="2360295" h="1867535">
                  <a:moveTo>
                    <a:pt x="2191756" y="1813700"/>
                  </a:moveTo>
                  <a:lnTo>
                    <a:pt x="2195012" y="1813700"/>
                  </a:lnTo>
                  <a:lnTo>
                    <a:pt x="2193986" y="1812811"/>
                  </a:lnTo>
                  <a:lnTo>
                    <a:pt x="2194696" y="1812176"/>
                  </a:lnTo>
                  <a:lnTo>
                    <a:pt x="2195003" y="1811414"/>
                  </a:lnTo>
                  <a:lnTo>
                    <a:pt x="2192848" y="1811274"/>
                  </a:lnTo>
                  <a:lnTo>
                    <a:pt x="2191854" y="1811160"/>
                  </a:lnTo>
                  <a:lnTo>
                    <a:pt x="2190748" y="1810779"/>
                  </a:lnTo>
                  <a:lnTo>
                    <a:pt x="2190972" y="1809641"/>
                  </a:lnTo>
                  <a:lnTo>
                    <a:pt x="2191380" y="1808112"/>
                  </a:lnTo>
                  <a:lnTo>
                    <a:pt x="2182990" y="1808112"/>
                  </a:lnTo>
                  <a:lnTo>
                    <a:pt x="2181983" y="1808493"/>
                  </a:lnTo>
                  <a:lnTo>
                    <a:pt x="2179667" y="1808493"/>
                  </a:lnTo>
                  <a:lnTo>
                    <a:pt x="2179456" y="1808620"/>
                  </a:lnTo>
                  <a:lnTo>
                    <a:pt x="2177656" y="1808620"/>
                  </a:lnTo>
                  <a:lnTo>
                    <a:pt x="2177088" y="1809636"/>
                  </a:lnTo>
                  <a:lnTo>
                    <a:pt x="2176313" y="1809636"/>
                  </a:lnTo>
                  <a:lnTo>
                    <a:pt x="2176298" y="1809763"/>
                  </a:lnTo>
                  <a:lnTo>
                    <a:pt x="2173175" y="1809763"/>
                  </a:lnTo>
                  <a:lnTo>
                    <a:pt x="2171797" y="1810779"/>
                  </a:lnTo>
                  <a:lnTo>
                    <a:pt x="2152934" y="1810779"/>
                  </a:lnTo>
                  <a:lnTo>
                    <a:pt x="2153232" y="1811795"/>
                  </a:lnTo>
                  <a:lnTo>
                    <a:pt x="2155530" y="1811795"/>
                  </a:lnTo>
                  <a:lnTo>
                    <a:pt x="2155524" y="1812049"/>
                  </a:lnTo>
                  <a:lnTo>
                    <a:pt x="2192643" y="1812049"/>
                  </a:lnTo>
                  <a:lnTo>
                    <a:pt x="2192643" y="1812557"/>
                  </a:lnTo>
                  <a:lnTo>
                    <a:pt x="2192327" y="1812684"/>
                  </a:lnTo>
                  <a:lnTo>
                    <a:pt x="2191695" y="1812684"/>
                  </a:lnTo>
                  <a:lnTo>
                    <a:pt x="2191571" y="1812985"/>
                  </a:lnTo>
                  <a:lnTo>
                    <a:pt x="2191647" y="1813446"/>
                  </a:lnTo>
                  <a:lnTo>
                    <a:pt x="2191756" y="1813700"/>
                  </a:lnTo>
                  <a:close/>
                </a:path>
                <a:path w="2360295" h="1867535">
                  <a:moveTo>
                    <a:pt x="2134842" y="1808620"/>
                  </a:moveTo>
                  <a:lnTo>
                    <a:pt x="2135079" y="1808493"/>
                  </a:lnTo>
                  <a:lnTo>
                    <a:pt x="2135395" y="1808112"/>
                  </a:lnTo>
                  <a:lnTo>
                    <a:pt x="2135000" y="1808112"/>
                  </a:lnTo>
                  <a:lnTo>
                    <a:pt x="2134448" y="1808239"/>
                  </a:lnTo>
                  <a:lnTo>
                    <a:pt x="2134842" y="1808620"/>
                  </a:lnTo>
                  <a:close/>
                </a:path>
                <a:path w="2360295" h="1867535">
                  <a:moveTo>
                    <a:pt x="1975540" y="1813700"/>
                  </a:moveTo>
                  <a:lnTo>
                    <a:pt x="1978811" y="1813700"/>
                  </a:lnTo>
                  <a:lnTo>
                    <a:pt x="1977785" y="1812811"/>
                  </a:lnTo>
                  <a:lnTo>
                    <a:pt x="1978495" y="1812176"/>
                  </a:lnTo>
                  <a:lnTo>
                    <a:pt x="1978803" y="1811414"/>
                  </a:lnTo>
                  <a:lnTo>
                    <a:pt x="1976647" y="1811274"/>
                  </a:lnTo>
                  <a:lnTo>
                    <a:pt x="1975653" y="1811160"/>
                  </a:lnTo>
                  <a:lnTo>
                    <a:pt x="1974547" y="1810779"/>
                  </a:lnTo>
                  <a:lnTo>
                    <a:pt x="1974772" y="1809641"/>
                  </a:lnTo>
                  <a:lnTo>
                    <a:pt x="1975179" y="1808112"/>
                  </a:lnTo>
                  <a:lnTo>
                    <a:pt x="1966789" y="1808112"/>
                  </a:lnTo>
                  <a:lnTo>
                    <a:pt x="1965783" y="1808493"/>
                  </a:lnTo>
                  <a:lnTo>
                    <a:pt x="1963466" y="1808493"/>
                  </a:lnTo>
                  <a:lnTo>
                    <a:pt x="1963256" y="1808620"/>
                  </a:lnTo>
                  <a:lnTo>
                    <a:pt x="1961455" y="1808620"/>
                  </a:lnTo>
                  <a:lnTo>
                    <a:pt x="1960887" y="1809636"/>
                  </a:lnTo>
                  <a:lnTo>
                    <a:pt x="1960112" y="1809636"/>
                  </a:lnTo>
                  <a:lnTo>
                    <a:pt x="1960097" y="1809763"/>
                  </a:lnTo>
                  <a:lnTo>
                    <a:pt x="1956975" y="1809763"/>
                  </a:lnTo>
                  <a:lnTo>
                    <a:pt x="1955596" y="1810779"/>
                  </a:lnTo>
                  <a:lnTo>
                    <a:pt x="1936734" y="1810779"/>
                  </a:lnTo>
                  <a:lnTo>
                    <a:pt x="1937031" y="1811795"/>
                  </a:lnTo>
                  <a:lnTo>
                    <a:pt x="1939250" y="1811795"/>
                  </a:lnTo>
                  <a:lnTo>
                    <a:pt x="1939245" y="1812049"/>
                  </a:lnTo>
                  <a:lnTo>
                    <a:pt x="1976363" y="1812049"/>
                  </a:lnTo>
                  <a:lnTo>
                    <a:pt x="1976363" y="1812557"/>
                  </a:lnTo>
                  <a:lnTo>
                    <a:pt x="1976047" y="1812684"/>
                  </a:lnTo>
                  <a:lnTo>
                    <a:pt x="1975416" y="1812684"/>
                  </a:lnTo>
                  <a:lnTo>
                    <a:pt x="1975291" y="1812985"/>
                  </a:lnTo>
                  <a:lnTo>
                    <a:pt x="1975370" y="1813319"/>
                  </a:lnTo>
                  <a:lnTo>
                    <a:pt x="1975540" y="1813700"/>
                  </a:lnTo>
                  <a:close/>
                </a:path>
                <a:path w="2360295" h="1867535">
                  <a:moveTo>
                    <a:pt x="1918642" y="1808620"/>
                  </a:moveTo>
                  <a:lnTo>
                    <a:pt x="1918879" y="1808493"/>
                  </a:lnTo>
                  <a:lnTo>
                    <a:pt x="1919194" y="1808112"/>
                  </a:lnTo>
                  <a:lnTo>
                    <a:pt x="1918800" y="1808112"/>
                  </a:lnTo>
                  <a:lnTo>
                    <a:pt x="1918247" y="1808239"/>
                  </a:lnTo>
                  <a:lnTo>
                    <a:pt x="1918642" y="1808620"/>
                  </a:lnTo>
                  <a:close/>
                </a:path>
                <a:path w="2360295" h="1867535">
                  <a:moveTo>
                    <a:pt x="1759339" y="1813700"/>
                  </a:moveTo>
                  <a:lnTo>
                    <a:pt x="1762611" y="1813700"/>
                  </a:lnTo>
                  <a:lnTo>
                    <a:pt x="1761584" y="1812811"/>
                  </a:lnTo>
                  <a:lnTo>
                    <a:pt x="1762295" y="1812176"/>
                  </a:lnTo>
                  <a:lnTo>
                    <a:pt x="1762602" y="1811414"/>
                  </a:lnTo>
                  <a:lnTo>
                    <a:pt x="1760446" y="1811274"/>
                  </a:lnTo>
                  <a:lnTo>
                    <a:pt x="1759452" y="1811160"/>
                  </a:lnTo>
                  <a:lnTo>
                    <a:pt x="1758347" y="1810779"/>
                  </a:lnTo>
                  <a:lnTo>
                    <a:pt x="1758571" y="1809641"/>
                  </a:lnTo>
                  <a:lnTo>
                    <a:pt x="1758978" y="1808112"/>
                  </a:lnTo>
                  <a:lnTo>
                    <a:pt x="1750589" y="1808112"/>
                  </a:lnTo>
                  <a:lnTo>
                    <a:pt x="1749582" y="1808493"/>
                  </a:lnTo>
                  <a:lnTo>
                    <a:pt x="1747266" y="1808493"/>
                  </a:lnTo>
                  <a:lnTo>
                    <a:pt x="1747055" y="1808620"/>
                  </a:lnTo>
                  <a:lnTo>
                    <a:pt x="1745255" y="1808620"/>
                  </a:lnTo>
                  <a:lnTo>
                    <a:pt x="1744686" y="1809636"/>
                  </a:lnTo>
                  <a:lnTo>
                    <a:pt x="1743911" y="1809636"/>
                  </a:lnTo>
                  <a:lnTo>
                    <a:pt x="1743897" y="1809763"/>
                  </a:lnTo>
                  <a:lnTo>
                    <a:pt x="1740774" y="1809763"/>
                  </a:lnTo>
                  <a:lnTo>
                    <a:pt x="1739396" y="1810779"/>
                  </a:lnTo>
                  <a:lnTo>
                    <a:pt x="1720533" y="1810779"/>
                  </a:lnTo>
                  <a:lnTo>
                    <a:pt x="1720830" y="1811795"/>
                  </a:lnTo>
                  <a:lnTo>
                    <a:pt x="1723050" y="1811795"/>
                  </a:lnTo>
                  <a:lnTo>
                    <a:pt x="1723044" y="1812049"/>
                  </a:lnTo>
                  <a:lnTo>
                    <a:pt x="1760162" y="1812049"/>
                  </a:lnTo>
                  <a:lnTo>
                    <a:pt x="1760162" y="1812557"/>
                  </a:lnTo>
                  <a:lnTo>
                    <a:pt x="1759847" y="1812684"/>
                  </a:lnTo>
                  <a:lnTo>
                    <a:pt x="1759215" y="1812684"/>
                  </a:lnTo>
                  <a:lnTo>
                    <a:pt x="1759090" y="1812985"/>
                  </a:lnTo>
                  <a:lnTo>
                    <a:pt x="1759170" y="1813319"/>
                  </a:lnTo>
                  <a:lnTo>
                    <a:pt x="1759339" y="1813700"/>
                  </a:lnTo>
                  <a:close/>
                </a:path>
                <a:path w="2360295" h="1867535">
                  <a:moveTo>
                    <a:pt x="1702441" y="1808620"/>
                  </a:moveTo>
                  <a:lnTo>
                    <a:pt x="1702678" y="1808493"/>
                  </a:lnTo>
                  <a:lnTo>
                    <a:pt x="1702994" y="1808112"/>
                  </a:lnTo>
                  <a:lnTo>
                    <a:pt x="1702599" y="1808112"/>
                  </a:lnTo>
                  <a:lnTo>
                    <a:pt x="1702046" y="1808239"/>
                  </a:lnTo>
                  <a:lnTo>
                    <a:pt x="1702441" y="1808620"/>
                  </a:lnTo>
                  <a:close/>
                </a:path>
                <a:path w="2360295" h="1867535">
                  <a:moveTo>
                    <a:pt x="1543059" y="1813700"/>
                  </a:moveTo>
                  <a:lnTo>
                    <a:pt x="1546331" y="1813700"/>
                  </a:lnTo>
                  <a:lnTo>
                    <a:pt x="1545304" y="1812811"/>
                  </a:lnTo>
                  <a:lnTo>
                    <a:pt x="1546015" y="1812176"/>
                  </a:lnTo>
                  <a:lnTo>
                    <a:pt x="1546322" y="1811414"/>
                  </a:lnTo>
                  <a:lnTo>
                    <a:pt x="1544167" y="1811274"/>
                  </a:lnTo>
                  <a:lnTo>
                    <a:pt x="1543173" y="1811160"/>
                  </a:lnTo>
                  <a:lnTo>
                    <a:pt x="1542067" y="1810779"/>
                  </a:lnTo>
                  <a:lnTo>
                    <a:pt x="1542291" y="1809641"/>
                  </a:lnTo>
                  <a:lnTo>
                    <a:pt x="1542699" y="1808112"/>
                  </a:lnTo>
                  <a:lnTo>
                    <a:pt x="1534309" y="1808112"/>
                  </a:lnTo>
                  <a:lnTo>
                    <a:pt x="1533302" y="1808493"/>
                  </a:lnTo>
                  <a:lnTo>
                    <a:pt x="1530986" y="1808493"/>
                  </a:lnTo>
                  <a:lnTo>
                    <a:pt x="1530775" y="1808620"/>
                  </a:lnTo>
                  <a:lnTo>
                    <a:pt x="1528975" y="1808620"/>
                  </a:lnTo>
                  <a:lnTo>
                    <a:pt x="1528407" y="1809636"/>
                  </a:lnTo>
                  <a:lnTo>
                    <a:pt x="1527632" y="1809636"/>
                  </a:lnTo>
                  <a:lnTo>
                    <a:pt x="1527617" y="1809763"/>
                  </a:lnTo>
                  <a:lnTo>
                    <a:pt x="1524494" y="1809763"/>
                  </a:lnTo>
                  <a:lnTo>
                    <a:pt x="1523116" y="1810779"/>
                  </a:lnTo>
                  <a:lnTo>
                    <a:pt x="1504253" y="1810779"/>
                  </a:lnTo>
                  <a:lnTo>
                    <a:pt x="1504551" y="1811795"/>
                  </a:lnTo>
                  <a:lnTo>
                    <a:pt x="1506770" y="1811795"/>
                  </a:lnTo>
                  <a:lnTo>
                    <a:pt x="1506764" y="1812049"/>
                  </a:lnTo>
                  <a:lnTo>
                    <a:pt x="1543883" y="1812049"/>
                  </a:lnTo>
                  <a:lnTo>
                    <a:pt x="1543883" y="1812557"/>
                  </a:lnTo>
                  <a:lnTo>
                    <a:pt x="1543567" y="1812684"/>
                  </a:lnTo>
                  <a:lnTo>
                    <a:pt x="1542935" y="1812684"/>
                  </a:lnTo>
                  <a:lnTo>
                    <a:pt x="1542811" y="1812985"/>
                  </a:lnTo>
                  <a:lnTo>
                    <a:pt x="1542890" y="1813319"/>
                  </a:lnTo>
                  <a:lnTo>
                    <a:pt x="1543059" y="1813700"/>
                  </a:lnTo>
                  <a:close/>
                </a:path>
                <a:path w="2360295" h="1867535">
                  <a:moveTo>
                    <a:pt x="1486161" y="1808620"/>
                  </a:moveTo>
                  <a:lnTo>
                    <a:pt x="1486398" y="1808493"/>
                  </a:lnTo>
                  <a:lnTo>
                    <a:pt x="1486714" y="1808112"/>
                  </a:lnTo>
                  <a:lnTo>
                    <a:pt x="1486319" y="1808112"/>
                  </a:lnTo>
                  <a:lnTo>
                    <a:pt x="1485767" y="1808239"/>
                  </a:lnTo>
                  <a:lnTo>
                    <a:pt x="1486161" y="1808620"/>
                  </a:lnTo>
                  <a:close/>
                </a:path>
                <a:path w="2360295" h="1867535">
                  <a:moveTo>
                    <a:pt x="2100177" y="1811541"/>
                  </a:moveTo>
                  <a:lnTo>
                    <a:pt x="2104442" y="1811541"/>
                  </a:lnTo>
                  <a:lnTo>
                    <a:pt x="2104494" y="1811160"/>
                  </a:lnTo>
                  <a:lnTo>
                    <a:pt x="2104126" y="1810716"/>
                  </a:lnTo>
                  <a:lnTo>
                    <a:pt x="2104024" y="1810398"/>
                  </a:lnTo>
                  <a:lnTo>
                    <a:pt x="2104360" y="1809641"/>
                  </a:lnTo>
                  <a:lnTo>
                    <a:pt x="2104599" y="1808620"/>
                  </a:lnTo>
                  <a:lnTo>
                    <a:pt x="2105073" y="1808620"/>
                  </a:lnTo>
                  <a:lnTo>
                    <a:pt x="2105389" y="1808366"/>
                  </a:lnTo>
                  <a:lnTo>
                    <a:pt x="2103494" y="1808239"/>
                  </a:lnTo>
                  <a:lnTo>
                    <a:pt x="2102467" y="1808239"/>
                  </a:lnTo>
                  <a:lnTo>
                    <a:pt x="2102349" y="1808747"/>
                  </a:lnTo>
                  <a:lnTo>
                    <a:pt x="2102230" y="1809001"/>
                  </a:lnTo>
                  <a:lnTo>
                    <a:pt x="2103415" y="1809509"/>
                  </a:lnTo>
                  <a:lnTo>
                    <a:pt x="2102388" y="1809890"/>
                  </a:lnTo>
                  <a:lnTo>
                    <a:pt x="2101176" y="1809890"/>
                  </a:lnTo>
                  <a:lnTo>
                    <a:pt x="2101125" y="1810017"/>
                  </a:lnTo>
                  <a:lnTo>
                    <a:pt x="2100019" y="1810017"/>
                  </a:lnTo>
                  <a:lnTo>
                    <a:pt x="2100019" y="1810652"/>
                  </a:lnTo>
                  <a:lnTo>
                    <a:pt x="2100177" y="1810652"/>
                  </a:lnTo>
                  <a:lnTo>
                    <a:pt x="2100177" y="1811541"/>
                  </a:lnTo>
                  <a:close/>
                </a:path>
                <a:path w="2360295" h="1867535">
                  <a:moveTo>
                    <a:pt x="2101176" y="1809890"/>
                  </a:moveTo>
                  <a:lnTo>
                    <a:pt x="2102388" y="1809890"/>
                  </a:lnTo>
                  <a:lnTo>
                    <a:pt x="2101836" y="1808239"/>
                  </a:lnTo>
                  <a:lnTo>
                    <a:pt x="2101176" y="1809890"/>
                  </a:lnTo>
                  <a:close/>
                </a:path>
                <a:path w="2360295" h="1867535">
                  <a:moveTo>
                    <a:pt x="1883898" y="1811541"/>
                  </a:moveTo>
                  <a:lnTo>
                    <a:pt x="1888241" y="1811541"/>
                  </a:lnTo>
                  <a:lnTo>
                    <a:pt x="1888293" y="1811160"/>
                  </a:lnTo>
                  <a:lnTo>
                    <a:pt x="1887925" y="1810716"/>
                  </a:lnTo>
                  <a:lnTo>
                    <a:pt x="1887823" y="1810398"/>
                  </a:lnTo>
                  <a:lnTo>
                    <a:pt x="1888160" y="1809641"/>
                  </a:lnTo>
                  <a:lnTo>
                    <a:pt x="1888399" y="1808620"/>
                  </a:lnTo>
                  <a:lnTo>
                    <a:pt x="1888872" y="1808620"/>
                  </a:lnTo>
                  <a:lnTo>
                    <a:pt x="1889188" y="1808366"/>
                  </a:lnTo>
                  <a:lnTo>
                    <a:pt x="1887293" y="1808239"/>
                  </a:lnTo>
                  <a:lnTo>
                    <a:pt x="1886267" y="1808239"/>
                  </a:lnTo>
                  <a:lnTo>
                    <a:pt x="1886148" y="1808747"/>
                  </a:lnTo>
                  <a:lnTo>
                    <a:pt x="1886030" y="1809001"/>
                  </a:lnTo>
                  <a:lnTo>
                    <a:pt x="1887214" y="1809509"/>
                  </a:lnTo>
                  <a:lnTo>
                    <a:pt x="1886188" y="1809890"/>
                  </a:lnTo>
                  <a:lnTo>
                    <a:pt x="1884975" y="1809890"/>
                  </a:lnTo>
                  <a:lnTo>
                    <a:pt x="1884924" y="1810017"/>
                  </a:lnTo>
                  <a:lnTo>
                    <a:pt x="1883819" y="1810017"/>
                  </a:lnTo>
                  <a:lnTo>
                    <a:pt x="1883898" y="1810652"/>
                  </a:lnTo>
                  <a:lnTo>
                    <a:pt x="1883898" y="1811541"/>
                  </a:lnTo>
                  <a:close/>
                </a:path>
                <a:path w="2360295" h="1867535">
                  <a:moveTo>
                    <a:pt x="1884975" y="1809890"/>
                  </a:moveTo>
                  <a:lnTo>
                    <a:pt x="1886188" y="1809890"/>
                  </a:lnTo>
                  <a:lnTo>
                    <a:pt x="1885635" y="1808239"/>
                  </a:lnTo>
                  <a:lnTo>
                    <a:pt x="1884975" y="1809890"/>
                  </a:lnTo>
                  <a:close/>
                </a:path>
                <a:path w="2360295" h="1867535">
                  <a:moveTo>
                    <a:pt x="1667697" y="1811541"/>
                  </a:moveTo>
                  <a:lnTo>
                    <a:pt x="1671962" y="1811541"/>
                  </a:lnTo>
                  <a:lnTo>
                    <a:pt x="1672093" y="1811160"/>
                  </a:lnTo>
                  <a:lnTo>
                    <a:pt x="1671724" y="1810716"/>
                  </a:lnTo>
                  <a:lnTo>
                    <a:pt x="1671623" y="1810398"/>
                  </a:lnTo>
                  <a:lnTo>
                    <a:pt x="1671959" y="1809641"/>
                  </a:lnTo>
                  <a:lnTo>
                    <a:pt x="1672198" y="1808620"/>
                  </a:lnTo>
                  <a:lnTo>
                    <a:pt x="1672672" y="1808620"/>
                  </a:lnTo>
                  <a:lnTo>
                    <a:pt x="1672988" y="1808366"/>
                  </a:lnTo>
                  <a:lnTo>
                    <a:pt x="1671092" y="1808239"/>
                  </a:lnTo>
                  <a:lnTo>
                    <a:pt x="1670066" y="1808239"/>
                  </a:lnTo>
                  <a:lnTo>
                    <a:pt x="1669948" y="1808747"/>
                  </a:lnTo>
                  <a:lnTo>
                    <a:pt x="1669829" y="1809001"/>
                  </a:lnTo>
                  <a:lnTo>
                    <a:pt x="1671014" y="1809509"/>
                  </a:lnTo>
                  <a:lnTo>
                    <a:pt x="1669987" y="1809890"/>
                  </a:lnTo>
                  <a:lnTo>
                    <a:pt x="1668774" y="1809890"/>
                  </a:lnTo>
                  <a:lnTo>
                    <a:pt x="1668724" y="1810017"/>
                  </a:lnTo>
                  <a:lnTo>
                    <a:pt x="1667618" y="1810017"/>
                  </a:lnTo>
                  <a:lnTo>
                    <a:pt x="1667697" y="1810652"/>
                  </a:lnTo>
                  <a:lnTo>
                    <a:pt x="1667697" y="1811541"/>
                  </a:lnTo>
                  <a:close/>
                </a:path>
                <a:path w="2360295" h="1867535">
                  <a:moveTo>
                    <a:pt x="1668774" y="1809890"/>
                  </a:moveTo>
                  <a:lnTo>
                    <a:pt x="1669987" y="1809890"/>
                  </a:lnTo>
                  <a:lnTo>
                    <a:pt x="1669434" y="1808239"/>
                  </a:lnTo>
                  <a:lnTo>
                    <a:pt x="1668774" y="1809890"/>
                  </a:lnTo>
                  <a:close/>
                </a:path>
                <a:path w="2360295" h="1867535">
                  <a:moveTo>
                    <a:pt x="1446259" y="1811541"/>
                  </a:moveTo>
                  <a:lnTo>
                    <a:pt x="1455761" y="1811541"/>
                  </a:lnTo>
                  <a:lnTo>
                    <a:pt x="1455813" y="1811160"/>
                  </a:lnTo>
                  <a:lnTo>
                    <a:pt x="1455445" y="1810716"/>
                  </a:lnTo>
                  <a:lnTo>
                    <a:pt x="1455343" y="1810398"/>
                  </a:lnTo>
                  <a:lnTo>
                    <a:pt x="1455679" y="1809641"/>
                  </a:lnTo>
                  <a:lnTo>
                    <a:pt x="1455918" y="1808620"/>
                  </a:lnTo>
                  <a:lnTo>
                    <a:pt x="1456392" y="1808620"/>
                  </a:lnTo>
                  <a:lnTo>
                    <a:pt x="1456708" y="1808366"/>
                  </a:lnTo>
                  <a:lnTo>
                    <a:pt x="1454813" y="1808239"/>
                  </a:lnTo>
                  <a:lnTo>
                    <a:pt x="1453786" y="1808239"/>
                  </a:lnTo>
                  <a:lnTo>
                    <a:pt x="1453668" y="1808747"/>
                  </a:lnTo>
                  <a:lnTo>
                    <a:pt x="1453549" y="1809001"/>
                  </a:lnTo>
                  <a:lnTo>
                    <a:pt x="1454734" y="1809509"/>
                  </a:lnTo>
                  <a:lnTo>
                    <a:pt x="1453707" y="1809890"/>
                  </a:lnTo>
                  <a:lnTo>
                    <a:pt x="1452495" y="1809890"/>
                  </a:lnTo>
                  <a:lnTo>
                    <a:pt x="1452444" y="1810017"/>
                  </a:lnTo>
                  <a:lnTo>
                    <a:pt x="1449179" y="1810017"/>
                  </a:lnTo>
                  <a:lnTo>
                    <a:pt x="1449128" y="1811033"/>
                  </a:lnTo>
                  <a:lnTo>
                    <a:pt x="1446522" y="1811033"/>
                  </a:lnTo>
                  <a:lnTo>
                    <a:pt x="1446398" y="1811233"/>
                  </a:lnTo>
                  <a:lnTo>
                    <a:pt x="1446259" y="1811541"/>
                  </a:lnTo>
                  <a:close/>
                </a:path>
                <a:path w="2360295" h="1867535">
                  <a:moveTo>
                    <a:pt x="1452495" y="1809890"/>
                  </a:moveTo>
                  <a:lnTo>
                    <a:pt x="1453707" y="1809890"/>
                  </a:lnTo>
                  <a:lnTo>
                    <a:pt x="1453155" y="1808239"/>
                  </a:lnTo>
                  <a:lnTo>
                    <a:pt x="1452495" y="1809890"/>
                  </a:lnTo>
                  <a:close/>
                </a:path>
                <a:path w="2360295" h="1867535">
                  <a:moveTo>
                    <a:pt x="1446522" y="1811033"/>
                  </a:moveTo>
                  <a:lnTo>
                    <a:pt x="1449128" y="1811033"/>
                  </a:lnTo>
                  <a:lnTo>
                    <a:pt x="1449049" y="1810906"/>
                  </a:lnTo>
                  <a:lnTo>
                    <a:pt x="1448891" y="1810906"/>
                  </a:lnTo>
                  <a:lnTo>
                    <a:pt x="1448871" y="1810716"/>
                  </a:lnTo>
                  <a:lnTo>
                    <a:pt x="1448759" y="1810398"/>
                  </a:lnTo>
                  <a:lnTo>
                    <a:pt x="1448673" y="1809641"/>
                  </a:lnTo>
                  <a:lnTo>
                    <a:pt x="1448792" y="1809128"/>
                  </a:lnTo>
                  <a:lnTo>
                    <a:pt x="1449009" y="1808620"/>
                  </a:lnTo>
                  <a:lnTo>
                    <a:pt x="1449128" y="1808239"/>
                  </a:lnTo>
                  <a:lnTo>
                    <a:pt x="1447153" y="1808493"/>
                  </a:lnTo>
                  <a:lnTo>
                    <a:pt x="1446206" y="1808874"/>
                  </a:lnTo>
                  <a:lnTo>
                    <a:pt x="1445558" y="1809890"/>
                  </a:lnTo>
                  <a:lnTo>
                    <a:pt x="1446759" y="1809890"/>
                  </a:lnTo>
                  <a:lnTo>
                    <a:pt x="1446640" y="1810716"/>
                  </a:lnTo>
                  <a:lnTo>
                    <a:pt x="1446522" y="1811033"/>
                  </a:lnTo>
                  <a:close/>
                </a:path>
                <a:path w="2360295" h="1867535">
                  <a:moveTo>
                    <a:pt x="1794827" y="1809382"/>
                  </a:moveTo>
                  <a:lnTo>
                    <a:pt x="1795617" y="1809382"/>
                  </a:lnTo>
                  <a:lnTo>
                    <a:pt x="1795233" y="1808270"/>
                  </a:lnTo>
                  <a:lnTo>
                    <a:pt x="1793090" y="1809255"/>
                  </a:lnTo>
                  <a:lnTo>
                    <a:pt x="1794827" y="1809382"/>
                  </a:lnTo>
                  <a:close/>
                </a:path>
                <a:path w="2360295" h="1867535">
                  <a:moveTo>
                    <a:pt x="1578548" y="1809382"/>
                  </a:moveTo>
                  <a:lnTo>
                    <a:pt x="1579337" y="1809382"/>
                  </a:lnTo>
                  <a:lnTo>
                    <a:pt x="1578953" y="1808270"/>
                  </a:lnTo>
                  <a:lnTo>
                    <a:pt x="1576811" y="1809255"/>
                  </a:lnTo>
                  <a:lnTo>
                    <a:pt x="1578548" y="1809382"/>
                  </a:lnTo>
                  <a:close/>
                </a:path>
                <a:path w="2360295" h="1867535">
                  <a:moveTo>
                    <a:pt x="2227229" y="1809382"/>
                  </a:moveTo>
                  <a:lnTo>
                    <a:pt x="2228019" y="1809382"/>
                  </a:lnTo>
                  <a:lnTo>
                    <a:pt x="2227635" y="1808270"/>
                  </a:lnTo>
                  <a:lnTo>
                    <a:pt x="2225492" y="1809255"/>
                  </a:lnTo>
                  <a:lnTo>
                    <a:pt x="2227229" y="1809382"/>
                  </a:lnTo>
                  <a:close/>
                </a:path>
                <a:path w="2360295" h="1867535">
                  <a:moveTo>
                    <a:pt x="2011028" y="1809382"/>
                  </a:moveTo>
                  <a:lnTo>
                    <a:pt x="2011818" y="1809382"/>
                  </a:lnTo>
                  <a:lnTo>
                    <a:pt x="2011434" y="1808270"/>
                  </a:lnTo>
                  <a:lnTo>
                    <a:pt x="2009291" y="1809255"/>
                  </a:lnTo>
                  <a:lnTo>
                    <a:pt x="2011028" y="1809382"/>
                  </a:lnTo>
                  <a:close/>
                </a:path>
                <a:path w="2360295" h="1867535">
                  <a:moveTo>
                    <a:pt x="2219754" y="1812303"/>
                  </a:moveTo>
                  <a:lnTo>
                    <a:pt x="2235047" y="1812303"/>
                  </a:lnTo>
                  <a:lnTo>
                    <a:pt x="2234731" y="1812049"/>
                  </a:lnTo>
                  <a:lnTo>
                    <a:pt x="2234658" y="1811541"/>
                  </a:lnTo>
                  <a:lnTo>
                    <a:pt x="2234546" y="1811282"/>
                  </a:lnTo>
                  <a:lnTo>
                    <a:pt x="2233498" y="1809807"/>
                  </a:lnTo>
                  <a:lnTo>
                    <a:pt x="2232283" y="1809763"/>
                  </a:lnTo>
                  <a:lnTo>
                    <a:pt x="2233381" y="1809641"/>
                  </a:lnTo>
                  <a:lnTo>
                    <a:pt x="2232440" y="1808366"/>
                  </a:lnTo>
                  <a:lnTo>
                    <a:pt x="2232125" y="1808366"/>
                  </a:lnTo>
                  <a:lnTo>
                    <a:pt x="2231888" y="1809001"/>
                  </a:lnTo>
                  <a:lnTo>
                    <a:pt x="2230771" y="1809001"/>
                  </a:lnTo>
                  <a:lnTo>
                    <a:pt x="2230703" y="1809509"/>
                  </a:lnTo>
                  <a:lnTo>
                    <a:pt x="2230545" y="1809763"/>
                  </a:lnTo>
                  <a:lnTo>
                    <a:pt x="2229598" y="1809763"/>
                  </a:lnTo>
                  <a:lnTo>
                    <a:pt x="2229361" y="1810398"/>
                  </a:lnTo>
                  <a:lnTo>
                    <a:pt x="2229124" y="1810906"/>
                  </a:lnTo>
                  <a:lnTo>
                    <a:pt x="2220043" y="1810906"/>
                  </a:lnTo>
                  <a:lnTo>
                    <a:pt x="2219754" y="1812303"/>
                  </a:lnTo>
                  <a:close/>
                </a:path>
                <a:path w="2360295" h="1867535">
                  <a:moveTo>
                    <a:pt x="2229598" y="1809763"/>
                  </a:moveTo>
                  <a:lnTo>
                    <a:pt x="2230387" y="1809763"/>
                  </a:lnTo>
                  <a:lnTo>
                    <a:pt x="2230198" y="1809357"/>
                  </a:lnTo>
                  <a:lnTo>
                    <a:pt x="2230072" y="1808366"/>
                  </a:lnTo>
                  <a:lnTo>
                    <a:pt x="2229598" y="1809763"/>
                  </a:lnTo>
                  <a:close/>
                </a:path>
                <a:path w="2360295" h="1867535">
                  <a:moveTo>
                    <a:pt x="2003553" y="1812303"/>
                  </a:moveTo>
                  <a:lnTo>
                    <a:pt x="2018846" y="1812303"/>
                  </a:lnTo>
                  <a:lnTo>
                    <a:pt x="2018530" y="1812049"/>
                  </a:lnTo>
                  <a:lnTo>
                    <a:pt x="2018467" y="1811541"/>
                  </a:lnTo>
                  <a:lnTo>
                    <a:pt x="2018346" y="1811282"/>
                  </a:lnTo>
                  <a:lnTo>
                    <a:pt x="2017297" y="1809807"/>
                  </a:lnTo>
                  <a:lnTo>
                    <a:pt x="2016082" y="1809763"/>
                  </a:lnTo>
                  <a:lnTo>
                    <a:pt x="2017180" y="1809641"/>
                  </a:lnTo>
                  <a:lnTo>
                    <a:pt x="2016240" y="1808366"/>
                  </a:lnTo>
                  <a:lnTo>
                    <a:pt x="2015924" y="1808366"/>
                  </a:lnTo>
                  <a:lnTo>
                    <a:pt x="2015687" y="1809001"/>
                  </a:lnTo>
                  <a:lnTo>
                    <a:pt x="2014570" y="1809001"/>
                  </a:lnTo>
                  <a:lnTo>
                    <a:pt x="2014503" y="1809509"/>
                  </a:lnTo>
                  <a:lnTo>
                    <a:pt x="2014345" y="1809763"/>
                  </a:lnTo>
                  <a:lnTo>
                    <a:pt x="2013397" y="1809763"/>
                  </a:lnTo>
                  <a:lnTo>
                    <a:pt x="2013160" y="1810398"/>
                  </a:lnTo>
                  <a:lnTo>
                    <a:pt x="2012923" y="1810906"/>
                  </a:lnTo>
                  <a:lnTo>
                    <a:pt x="2003842" y="1810906"/>
                  </a:lnTo>
                  <a:lnTo>
                    <a:pt x="2003553" y="1812303"/>
                  </a:lnTo>
                  <a:close/>
                </a:path>
                <a:path w="2360295" h="1867535">
                  <a:moveTo>
                    <a:pt x="2013397" y="1809763"/>
                  </a:moveTo>
                  <a:lnTo>
                    <a:pt x="2014187" y="1809763"/>
                  </a:lnTo>
                  <a:lnTo>
                    <a:pt x="2013997" y="1809357"/>
                  </a:lnTo>
                  <a:lnTo>
                    <a:pt x="2013871" y="1808366"/>
                  </a:lnTo>
                  <a:lnTo>
                    <a:pt x="2013397" y="1809763"/>
                  </a:lnTo>
                  <a:close/>
                </a:path>
                <a:path w="2360295" h="1867535">
                  <a:moveTo>
                    <a:pt x="1787352" y="1812303"/>
                  </a:moveTo>
                  <a:lnTo>
                    <a:pt x="1802566" y="1812303"/>
                  </a:lnTo>
                  <a:lnTo>
                    <a:pt x="1802251" y="1812049"/>
                  </a:lnTo>
                  <a:lnTo>
                    <a:pt x="1802141" y="1811287"/>
                  </a:lnTo>
                  <a:lnTo>
                    <a:pt x="1801136" y="1809862"/>
                  </a:lnTo>
                  <a:lnTo>
                    <a:pt x="1799803" y="1809763"/>
                  </a:lnTo>
                  <a:lnTo>
                    <a:pt x="1800900" y="1809641"/>
                  </a:lnTo>
                  <a:lnTo>
                    <a:pt x="1800885" y="1809509"/>
                  </a:lnTo>
                  <a:lnTo>
                    <a:pt x="1800039" y="1808366"/>
                  </a:lnTo>
                  <a:lnTo>
                    <a:pt x="1799723" y="1808366"/>
                  </a:lnTo>
                  <a:lnTo>
                    <a:pt x="1799486" y="1809001"/>
                  </a:lnTo>
                  <a:lnTo>
                    <a:pt x="1798370" y="1809001"/>
                  </a:lnTo>
                  <a:lnTo>
                    <a:pt x="1798302" y="1809509"/>
                  </a:lnTo>
                  <a:lnTo>
                    <a:pt x="1798144" y="1809763"/>
                  </a:lnTo>
                  <a:lnTo>
                    <a:pt x="1797196" y="1809763"/>
                  </a:lnTo>
                  <a:lnTo>
                    <a:pt x="1796960" y="1810398"/>
                  </a:lnTo>
                  <a:lnTo>
                    <a:pt x="1796723" y="1810906"/>
                  </a:lnTo>
                  <a:lnTo>
                    <a:pt x="1787642" y="1810906"/>
                  </a:lnTo>
                  <a:lnTo>
                    <a:pt x="1787352" y="1812303"/>
                  </a:lnTo>
                  <a:close/>
                </a:path>
                <a:path w="2360295" h="1867535">
                  <a:moveTo>
                    <a:pt x="1797196" y="1809763"/>
                  </a:moveTo>
                  <a:lnTo>
                    <a:pt x="1797986" y="1809763"/>
                  </a:lnTo>
                  <a:lnTo>
                    <a:pt x="1797797" y="1809357"/>
                  </a:lnTo>
                  <a:lnTo>
                    <a:pt x="1797670" y="1808366"/>
                  </a:lnTo>
                  <a:lnTo>
                    <a:pt x="1797196" y="1809763"/>
                  </a:lnTo>
                  <a:close/>
                </a:path>
                <a:path w="2360295" h="1867535">
                  <a:moveTo>
                    <a:pt x="1571073" y="1812303"/>
                  </a:moveTo>
                  <a:lnTo>
                    <a:pt x="1586366" y="1812303"/>
                  </a:lnTo>
                  <a:lnTo>
                    <a:pt x="1586050" y="1812049"/>
                  </a:lnTo>
                  <a:lnTo>
                    <a:pt x="1585987" y="1811541"/>
                  </a:lnTo>
                  <a:lnTo>
                    <a:pt x="1585865" y="1811282"/>
                  </a:lnTo>
                  <a:lnTo>
                    <a:pt x="1584817" y="1809807"/>
                  </a:lnTo>
                  <a:lnTo>
                    <a:pt x="1583602" y="1809763"/>
                  </a:lnTo>
                  <a:lnTo>
                    <a:pt x="1584699" y="1809641"/>
                  </a:lnTo>
                  <a:lnTo>
                    <a:pt x="1583759" y="1808366"/>
                  </a:lnTo>
                  <a:lnTo>
                    <a:pt x="1583444" y="1808366"/>
                  </a:lnTo>
                  <a:lnTo>
                    <a:pt x="1583207" y="1809001"/>
                  </a:lnTo>
                  <a:lnTo>
                    <a:pt x="1582090" y="1809001"/>
                  </a:lnTo>
                  <a:lnTo>
                    <a:pt x="1582022" y="1809509"/>
                  </a:lnTo>
                  <a:lnTo>
                    <a:pt x="1581864" y="1809763"/>
                  </a:lnTo>
                  <a:lnTo>
                    <a:pt x="1580917" y="1809763"/>
                  </a:lnTo>
                  <a:lnTo>
                    <a:pt x="1580680" y="1810398"/>
                  </a:lnTo>
                  <a:lnTo>
                    <a:pt x="1580443" y="1810906"/>
                  </a:lnTo>
                  <a:lnTo>
                    <a:pt x="1571362" y="1810906"/>
                  </a:lnTo>
                  <a:lnTo>
                    <a:pt x="1571073" y="1812303"/>
                  </a:lnTo>
                  <a:close/>
                </a:path>
                <a:path w="2360295" h="1867535">
                  <a:moveTo>
                    <a:pt x="1580917" y="1809763"/>
                  </a:moveTo>
                  <a:lnTo>
                    <a:pt x="1581706" y="1809763"/>
                  </a:lnTo>
                  <a:lnTo>
                    <a:pt x="1581517" y="1809357"/>
                  </a:lnTo>
                  <a:lnTo>
                    <a:pt x="1581391" y="1808366"/>
                  </a:lnTo>
                  <a:lnTo>
                    <a:pt x="1580917" y="1809763"/>
                  </a:lnTo>
                  <a:close/>
                </a:path>
                <a:path w="2360295" h="1867535">
                  <a:moveTo>
                    <a:pt x="2230771" y="1809001"/>
                  </a:moveTo>
                  <a:lnTo>
                    <a:pt x="2231888" y="1809001"/>
                  </a:lnTo>
                  <a:lnTo>
                    <a:pt x="2231414" y="1808620"/>
                  </a:lnTo>
                  <a:lnTo>
                    <a:pt x="2230861" y="1808493"/>
                  </a:lnTo>
                  <a:lnTo>
                    <a:pt x="2230771" y="1809001"/>
                  </a:lnTo>
                  <a:close/>
                </a:path>
                <a:path w="2360295" h="1867535">
                  <a:moveTo>
                    <a:pt x="2220043" y="1810906"/>
                  </a:moveTo>
                  <a:lnTo>
                    <a:pt x="2229124" y="1810906"/>
                  </a:lnTo>
                  <a:lnTo>
                    <a:pt x="2228887" y="1810779"/>
                  </a:lnTo>
                  <a:lnTo>
                    <a:pt x="2228571" y="1810525"/>
                  </a:lnTo>
                  <a:lnTo>
                    <a:pt x="2228334" y="1810398"/>
                  </a:lnTo>
                  <a:lnTo>
                    <a:pt x="2228492" y="1810144"/>
                  </a:lnTo>
                  <a:lnTo>
                    <a:pt x="2228591" y="1809890"/>
                  </a:lnTo>
                  <a:lnTo>
                    <a:pt x="2228703" y="1809382"/>
                  </a:lnTo>
                  <a:lnTo>
                    <a:pt x="2228785" y="1809184"/>
                  </a:lnTo>
                  <a:lnTo>
                    <a:pt x="2228887" y="1808493"/>
                  </a:lnTo>
                  <a:lnTo>
                    <a:pt x="2228019" y="1809382"/>
                  </a:lnTo>
                  <a:lnTo>
                    <a:pt x="2227308" y="1809382"/>
                  </a:lnTo>
                  <a:lnTo>
                    <a:pt x="2227387" y="1809890"/>
                  </a:lnTo>
                  <a:lnTo>
                    <a:pt x="2227071" y="1809890"/>
                  </a:lnTo>
                  <a:lnTo>
                    <a:pt x="2226676" y="1810017"/>
                  </a:lnTo>
                  <a:lnTo>
                    <a:pt x="2218791" y="1810017"/>
                  </a:lnTo>
                  <a:lnTo>
                    <a:pt x="2218735" y="1810144"/>
                  </a:lnTo>
                  <a:lnTo>
                    <a:pt x="2220201" y="1810144"/>
                  </a:lnTo>
                  <a:lnTo>
                    <a:pt x="2220043" y="1810906"/>
                  </a:lnTo>
                  <a:close/>
                </a:path>
                <a:path w="2360295" h="1867535">
                  <a:moveTo>
                    <a:pt x="2217358" y="1810525"/>
                  </a:moveTo>
                  <a:lnTo>
                    <a:pt x="2217753" y="1810398"/>
                  </a:lnTo>
                  <a:lnTo>
                    <a:pt x="2217674" y="1808874"/>
                  </a:lnTo>
                  <a:lnTo>
                    <a:pt x="2216806" y="1808620"/>
                  </a:lnTo>
                  <a:lnTo>
                    <a:pt x="2216016" y="1808493"/>
                  </a:lnTo>
                  <a:lnTo>
                    <a:pt x="2214042" y="1808747"/>
                  </a:lnTo>
                  <a:lnTo>
                    <a:pt x="2213432" y="1809382"/>
                  </a:lnTo>
                  <a:lnTo>
                    <a:pt x="2216727" y="1809382"/>
                  </a:lnTo>
                  <a:lnTo>
                    <a:pt x="2217358" y="1810525"/>
                  </a:lnTo>
                  <a:close/>
                </a:path>
                <a:path w="2360295" h="1867535">
                  <a:moveTo>
                    <a:pt x="2211002" y="1810144"/>
                  </a:moveTo>
                  <a:lnTo>
                    <a:pt x="2212700" y="1810144"/>
                  </a:lnTo>
                  <a:lnTo>
                    <a:pt x="2211436" y="1808493"/>
                  </a:lnTo>
                  <a:lnTo>
                    <a:pt x="2210568" y="1809128"/>
                  </a:lnTo>
                  <a:lnTo>
                    <a:pt x="2210015" y="1809382"/>
                  </a:lnTo>
                  <a:lnTo>
                    <a:pt x="2210331" y="1809509"/>
                  </a:lnTo>
                  <a:lnTo>
                    <a:pt x="2210805" y="1809509"/>
                  </a:lnTo>
                  <a:lnTo>
                    <a:pt x="2211002" y="1810144"/>
                  </a:lnTo>
                  <a:close/>
                </a:path>
                <a:path w="2360295" h="1867535">
                  <a:moveTo>
                    <a:pt x="2014570" y="1809001"/>
                  </a:moveTo>
                  <a:lnTo>
                    <a:pt x="2015687" y="1809001"/>
                  </a:lnTo>
                  <a:lnTo>
                    <a:pt x="2015213" y="1808620"/>
                  </a:lnTo>
                  <a:lnTo>
                    <a:pt x="2014661" y="1808493"/>
                  </a:lnTo>
                  <a:lnTo>
                    <a:pt x="2014570" y="1809001"/>
                  </a:lnTo>
                  <a:close/>
                </a:path>
                <a:path w="2360295" h="1867535">
                  <a:moveTo>
                    <a:pt x="2003842" y="1810906"/>
                  </a:moveTo>
                  <a:lnTo>
                    <a:pt x="2012923" y="1810906"/>
                  </a:lnTo>
                  <a:lnTo>
                    <a:pt x="2012687" y="1810779"/>
                  </a:lnTo>
                  <a:lnTo>
                    <a:pt x="2012371" y="1810525"/>
                  </a:lnTo>
                  <a:lnTo>
                    <a:pt x="2012134" y="1810398"/>
                  </a:lnTo>
                  <a:lnTo>
                    <a:pt x="2012292" y="1810144"/>
                  </a:lnTo>
                  <a:lnTo>
                    <a:pt x="2012390" y="1809890"/>
                  </a:lnTo>
                  <a:lnTo>
                    <a:pt x="2012502" y="1809382"/>
                  </a:lnTo>
                  <a:lnTo>
                    <a:pt x="2012584" y="1809184"/>
                  </a:lnTo>
                  <a:lnTo>
                    <a:pt x="2012686" y="1808493"/>
                  </a:lnTo>
                  <a:lnTo>
                    <a:pt x="2011818" y="1809382"/>
                  </a:lnTo>
                  <a:lnTo>
                    <a:pt x="2011107" y="1809382"/>
                  </a:lnTo>
                  <a:lnTo>
                    <a:pt x="2011186" y="1809890"/>
                  </a:lnTo>
                  <a:lnTo>
                    <a:pt x="2010870" y="1809890"/>
                  </a:lnTo>
                  <a:lnTo>
                    <a:pt x="2010475" y="1810017"/>
                  </a:lnTo>
                  <a:lnTo>
                    <a:pt x="2002590" y="1810017"/>
                  </a:lnTo>
                  <a:lnTo>
                    <a:pt x="2002534" y="1810144"/>
                  </a:lnTo>
                  <a:lnTo>
                    <a:pt x="2004000" y="1810144"/>
                  </a:lnTo>
                  <a:lnTo>
                    <a:pt x="2003842" y="1810906"/>
                  </a:lnTo>
                  <a:close/>
                </a:path>
                <a:path w="2360295" h="1867535">
                  <a:moveTo>
                    <a:pt x="2001158" y="1810525"/>
                  </a:moveTo>
                  <a:lnTo>
                    <a:pt x="2001553" y="1810398"/>
                  </a:lnTo>
                  <a:lnTo>
                    <a:pt x="2001474" y="1808874"/>
                  </a:lnTo>
                  <a:lnTo>
                    <a:pt x="2000605" y="1808620"/>
                  </a:lnTo>
                  <a:lnTo>
                    <a:pt x="1999815" y="1808493"/>
                  </a:lnTo>
                  <a:lnTo>
                    <a:pt x="1997841" y="1808747"/>
                  </a:lnTo>
                  <a:lnTo>
                    <a:pt x="1997231" y="1809382"/>
                  </a:lnTo>
                  <a:lnTo>
                    <a:pt x="2000526" y="1809382"/>
                  </a:lnTo>
                  <a:lnTo>
                    <a:pt x="2001158" y="1810525"/>
                  </a:lnTo>
                  <a:close/>
                </a:path>
                <a:path w="2360295" h="1867535">
                  <a:moveTo>
                    <a:pt x="1994801" y="1810144"/>
                  </a:moveTo>
                  <a:lnTo>
                    <a:pt x="1996499" y="1810144"/>
                  </a:lnTo>
                  <a:lnTo>
                    <a:pt x="1995235" y="1808493"/>
                  </a:lnTo>
                  <a:lnTo>
                    <a:pt x="1994367" y="1809128"/>
                  </a:lnTo>
                  <a:lnTo>
                    <a:pt x="1993814" y="1809382"/>
                  </a:lnTo>
                  <a:lnTo>
                    <a:pt x="1994130" y="1809509"/>
                  </a:lnTo>
                  <a:lnTo>
                    <a:pt x="1994604" y="1809509"/>
                  </a:lnTo>
                  <a:lnTo>
                    <a:pt x="1994801" y="1810144"/>
                  </a:lnTo>
                  <a:close/>
                </a:path>
                <a:path w="2360295" h="1867535">
                  <a:moveTo>
                    <a:pt x="1798370" y="1809001"/>
                  </a:moveTo>
                  <a:lnTo>
                    <a:pt x="1799486" y="1809001"/>
                  </a:lnTo>
                  <a:lnTo>
                    <a:pt x="1799013" y="1808620"/>
                  </a:lnTo>
                  <a:lnTo>
                    <a:pt x="1798460" y="1808493"/>
                  </a:lnTo>
                  <a:lnTo>
                    <a:pt x="1798370" y="1809001"/>
                  </a:lnTo>
                  <a:close/>
                </a:path>
                <a:path w="2360295" h="1867535">
                  <a:moveTo>
                    <a:pt x="1787642" y="1810906"/>
                  </a:moveTo>
                  <a:lnTo>
                    <a:pt x="1796723" y="1810906"/>
                  </a:lnTo>
                  <a:lnTo>
                    <a:pt x="1796486" y="1810779"/>
                  </a:lnTo>
                  <a:lnTo>
                    <a:pt x="1796170" y="1810525"/>
                  </a:lnTo>
                  <a:lnTo>
                    <a:pt x="1795933" y="1810398"/>
                  </a:lnTo>
                  <a:lnTo>
                    <a:pt x="1796091" y="1810144"/>
                  </a:lnTo>
                  <a:lnTo>
                    <a:pt x="1796190" y="1809890"/>
                  </a:lnTo>
                  <a:lnTo>
                    <a:pt x="1796301" y="1809382"/>
                  </a:lnTo>
                  <a:lnTo>
                    <a:pt x="1796383" y="1809184"/>
                  </a:lnTo>
                  <a:lnTo>
                    <a:pt x="1796486" y="1808493"/>
                  </a:lnTo>
                  <a:lnTo>
                    <a:pt x="1795617" y="1809382"/>
                  </a:lnTo>
                  <a:lnTo>
                    <a:pt x="1794906" y="1809382"/>
                  </a:lnTo>
                  <a:lnTo>
                    <a:pt x="1794985" y="1809890"/>
                  </a:lnTo>
                  <a:lnTo>
                    <a:pt x="1794670" y="1809890"/>
                  </a:lnTo>
                  <a:lnTo>
                    <a:pt x="1794275" y="1810017"/>
                  </a:lnTo>
                  <a:lnTo>
                    <a:pt x="1786390" y="1810017"/>
                  </a:lnTo>
                  <a:lnTo>
                    <a:pt x="1786333" y="1810144"/>
                  </a:lnTo>
                  <a:lnTo>
                    <a:pt x="1787800" y="1810144"/>
                  </a:lnTo>
                  <a:lnTo>
                    <a:pt x="1787642" y="1810906"/>
                  </a:lnTo>
                  <a:close/>
                </a:path>
                <a:path w="2360295" h="1867535">
                  <a:moveTo>
                    <a:pt x="1784957" y="1810525"/>
                  </a:moveTo>
                  <a:lnTo>
                    <a:pt x="1785352" y="1810398"/>
                  </a:lnTo>
                  <a:lnTo>
                    <a:pt x="1785273" y="1808874"/>
                  </a:lnTo>
                  <a:lnTo>
                    <a:pt x="1784404" y="1808620"/>
                  </a:lnTo>
                  <a:lnTo>
                    <a:pt x="1783615" y="1808493"/>
                  </a:lnTo>
                  <a:lnTo>
                    <a:pt x="1781641" y="1808747"/>
                  </a:lnTo>
                  <a:lnTo>
                    <a:pt x="1781030" y="1809382"/>
                  </a:lnTo>
                  <a:lnTo>
                    <a:pt x="1784325" y="1809382"/>
                  </a:lnTo>
                  <a:lnTo>
                    <a:pt x="1784957" y="1810525"/>
                  </a:lnTo>
                  <a:close/>
                </a:path>
                <a:path w="2360295" h="1867535">
                  <a:moveTo>
                    <a:pt x="1778600" y="1810144"/>
                  </a:moveTo>
                  <a:lnTo>
                    <a:pt x="1780298" y="1810144"/>
                  </a:lnTo>
                  <a:lnTo>
                    <a:pt x="1779035" y="1808493"/>
                  </a:lnTo>
                  <a:lnTo>
                    <a:pt x="1778166" y="1809128"/>
                  </a:lnTo>
                  <a:lnTo>
                    <a:pt x="1777613" y="1809382"/>
                  </a:lnTo>
                  <a:lnTo>
                    <a:pt x="1777929" y="1809509"/>
                  </a:lnTo>
                  <a:lnTo>
                    <a:pt x="1778403" y="1809509"/>
                  </a:lnTo>
                  <a:lnTo>
                    <a:pt x="1778600" y="1810144"/>
                  </a:lnTo>
                  <a:close/>
                </a:path>
                <a:path w="2360295" h="1867535">
                  <a:moveTo>
                    <a:pt x="1582090" y="1809001"/>
                  </a:moveTo>
                  <a:lnTo>
                    <a:pt x="1583207" y="1809001"/>
                  </a:lnTo>
                  <a:lnTo>
                    <a:pt x="1582733" y="1808620"/>
                  </a:lnTo>
                  <a:lnTo>
                    <a:pt x="1582180" y="1808493"/>
                  </a:lnTo>
                  <a:lnTo>
                    <a:pt x="1582090" y="1809001"/>
                  </a:lnTo>
                  <a:close/>
                </a:path>
                <a:path w="2360295" h="1867535">
                  <a:moveTo>
                    <a:pt x="1571362" y="1810906"/>
                  </a:moveTo>
                  <a:lnTo>
                    <a:pt x="1580443" y="1810906"/>
                  </a:lnTo>
                  <a:lnTo>
                    <a:pt x="1580206" y="1810779"/>
                  </a:lnTo>
                  <a:lnTo>
                    <a:pt x="1579890" y="1810525"/>
                  </a:lnTo>
                  <a:lnTo>
                    <a:pt x="1579653" y="1810398"/>
                  </a:lnTo>
                  <a:lnTo>
                    <a:pt x="1579811" y="1810144"/>
                  </a:lnTo>
                  <a:lnTo>
                    <a:pt x="1579910" y="1809890"/>
                  </a:lnTo>
                  <a:lnTo>
                    <a:pt x="1580022" y="1809382"/>
                  </a:lnTo>
                  <a:lnTo>
                    <a:pt x="1580104" y="1809184"/>
                  </a:lnTo>
                  <a:lnTo>
                    <a:pt x="1580206" y="1808493"/>
                  </a:lnTo>
                  <a:lnTo>
                    <a:pt x="1579337" y="1809382"/>
                  </a:lnTo>
                  <a:lnTo>
                    <a:pt x="1578627" y="1809382"/>
                  </a:lnTo>
                  <a:lnTo>
                    <a:pt x="1578706" y="1809890"/>
                  </a:lnTo>
                  <a:lnTo>
                    <a:pt x="1578390" y="1809890"/>
                  </a:lnTo>
                  <a:lnTo>
                    <a:pt x="1577995" y="1810017"/>
                  </a:lnTo>
                  <a:lnTo>
                    <a:pt x="1570110" y="1810017"/>
                  </a:lnTo>
                  <a:lnTo>
                    <a:pt x="1570054" y="1810144"/>
                  </a:lnTo>
                  <a:lnTo>
                    <a:pt x="1571520" y="1810144"/>
                  </a:lnTo>
                  <a:lnTo>
                    <a:pt x="1571362" y="1810906"/>
                  </a:lnTo>
                  <a:close/>
                </a:path>
                <a:path w="2360295" h="1867535">
                  <a:moveTo>
                    <a:pt x="1568677" y="1810525"/>
                  </a:moveTo>
                  <a:lnTo>
                    <a:pt x="1569072" y="1810398"/>
                  </a:lnTo>
                  <a:lnTo>
                    <a:pt x="1568993" y="1808874"/>
                  </a:lnTo>
                  <a:lnTo>
                    <a:pt x="1568125" y="1808620"/>
                  </a:lnTo>
                  <a:lnTo>
                    <a:pt x="1567335" y="1808493"/>
                  </a:lnTo>
                  <a:lnTo>
                    <a:pt x="1565361" y="1808747"/>
                  </a:lnTo>
                  <a:lnTo>
                    <a:pt x="1564751" y="1809382"/>
                  </a:lnTo>
                  <a:lnTo>
                    <a:pt x="1568046" y="1809382"/>
                  </a:lnTo>
                  <a:lnTo>
                    <a:pt x="1568677" y="1810525"/>
                  </a:lnTo>
                  <a:close/>
                </a:path>
                <a:path w="2360295" h="1867535">
                  <a:moveTo>
                    <a:pt x="1562321" y="1810144"/>
                  </a:moveTo>
                  <a:lnTo>
                    <a:pt x="1564019" y="1810144"/>
                  </a:lnTo>
                  <a:lnTo>
                    <a:pt x="1562755" y="1808493"/>
                  </a:lnTo>
                  <a:lnTo>
                    <a:pt x="1561887" y="1809128"/>
                  </a:lnTo>
                  <a:lnTo>
                    <a:pt x="1561334" y="1809382"/>
                  </a:lnTo>
                  <a:lnTo>
                    <a:pt x="1561650" y="1809509"/>
                  </a:lnTo>
                  <a:lnTo>
                    <a:pt x="1562123" y="1809509"/>
                  </a:lnTo>
                  <a:lnTo>
                    <a:pt x="1562321" y="1810144"/>
                  </a:lnTo>
                  <a:close/>
                </a:path>
                <a:path w="2360295" h="1867535">
                  <a:moveTo>
                    <a:pt x="2267974" y="1811033"/>
                  </a:moveTo>
                  <a:lnTo>
                    <a:pt x="2269055" y="1810937"/>
                  </a:lnTo>
                  <a:lnTo>
                    <a:pt x="2268961" y="1810716"/>
                  </a:lnTo>
                  <a:lnTo>
                    <a:pt x="2269159" y="1810398"/>
                  </a:lnTo>
                  <a:lnTo>
                    <a:pt x="2267816" y="1810398"/>
                  </a:lnTo>
                  <a:lnTo>
                    <a:pt x="2267106" y="1808620"/>
                  </a:lnTo>
                  <a:lnTo>
                    <a:pt x="2266553" y="1810144"/>
                  </a:lnTo>
                  <a:lnTo>
                    <a:pt x="2265921" y="1810398"/>
                  </a:lnTo>
                  <a:lnTo>
                    <a:pt x="2266474" y="1810525"/>
                  </a:lnTo>
                  <a:lnTo>
                    <a:pt x="2267027" y="1810525"/>
                  </a:lnTo>
                  <a:lnTo>
                    <a:pt x="2267974" y="1811033"/>
                  </a:lnTo>
                  <a:close/>
                </a:path>
                <a:path w="2360295" h="1867535">
                  <a:moveTo>
                    <a:pt x="2252182" y="1810779"/>
                  </a:moveTo>
                  <a:lnTo>
                    <a:pt x="2252419" y="1810779"/>
                  </a:lnTo>
                  <a:lnTo>
                    <a:pt x="2253639" y="1809509"/>
                  </a:lnTo>
                  <a:lnTo>
                    <a:pt x="2253671" y="1809351"/>
                  </a:lnTo>
                  <a:lnTo>
                    <a:pt x="2251550" y="1808620"/>
                  </a:lnTo>
                  <a:lnTo>
                    <a:pt x="2251353" y="1809001"/>
                  </a:lnTo>
                  <a:lnTo>
                    <a:pt x="2251234" y="1809255"/>
                  </a:lnTo>
                  <a:lnTo>
                    <a:pt x="2251234" y="1809382"/>
                  </a:lnTo>
                  <a:lnTo>
                    <a:pt x="2251550" y="1809763"/>
                  </a:lnTo>
                  <a:lnTo>
                    <a:pt x="2251874" y="1810281"/>
                  </a:lnTo>
                  <a:lnTo>
                    <a:pt x="2252077" y="1810525"/>
                  </a:lnTo>
                  <a:lnTo>
                    <a:pt x="2252182" y="1810779"/>
                  </a:lnTo>
                  <a:close/>
                </a:path>
                <a:path w="2360295" h="1867535">
                  <a:moveTo>
                    <a:pt x="2218791" y="1810017"/>
                  </a:moveTo>
                  <a:lnTo>
                    <a:pt x="2226676" y="1810017"/>
                  </a:lnTo>
                  <a:lnTo>
                    <a:pt x="2224307" y="1809509"/>
                  </a:lnTo>
                  <a:lnTo>
                    <a:pt x="2222333" y="1808620"/>
                  </a:lnTo>
                  <a:lnTo>
                    <a:pt x="2219411" y="1808620"/>
                  </a:lnTo>
                  <a:lnTo>
                    <a:pt x="2218791" y="1810017"/>
                  </a:lnTo>
                  <a:close/>
                </a:path>
                <a:path w="2360295" h="1867535">
                  <a:moveTo>
                    <a:pt x="2173175" y="1809763"/>
                  </a:moveTo>
                  <a:lnTo>
                    <a:pt x="2176298" y="1809763"/>
                  </a:lnTo>
                  <a:lnTo>
                    <a:pt x="2174561" y="1808620"/>
                  </a:lnTo>
                  <a:lnTo>
                    <a:pt x="2173692" y="1809382"/>
                  </a:lnTo>
                  <a:lnTo>
                    <a:pt x="2173175" y="1809763"/>
                  </a:lnTo>
                  <a:close/>
                </a:path>
                <a:path w="2360295" h="1867535">
                  <a:moveTo>
                    <a:pt x="2051773" y="1811033"/>
                  </a:moveTo>
                  <a:lnTo>
                    <a:pt x="2052854" y="1810937"/>
                  </a:lnTo>
                  <a:lnTo>
                    <a:pt x="2052761" y="1810716"/>
                  </a:lnTo>
                  <a:lnTo>
                    <a:pt x="2052958" y="1810398"/>
                  </a:lnTo>
                  <a:lnTo>
                    <a:pt x="2051616" y="1810398"/>
                  </a:lnTo>
                  <a:lnTo>
                    <a:pt x="2050905" y="1808620"/>
                  </a:lnTo>
                  <a:lnTo>
                    <a:pt x="2050352" y="1810144"/>
                  </a:lnTo>
                  <a:lnTo>
                    <a:pt x="2049720" y="1810398"/>
                  </a:lnTo>
                  <a:lnTo>
                    <a:pt x="2050273" y="1810525"/>
                  </a:lnTo>
                  <a:lnTo>
                    <a:pt x="2050826" y="1810525"/>
                  </a:lnTo>
                  <a:lnTo>
                    <a:pt x="2051773" y="1811033"/>
                  </a:lnTo>
                  <a:close/>
                </a:path>
                <a:path w="2360295" h="1867535">
                  <a:moveTo>
                    <a:pt x="2035902" y="1810779"/>
                  </a:moveTo>
                  <a:lnTo>
                    <a:pt x="2036139" y="1810779"/>
                  </a:lnTo>
                  <a:lnTo>
                    <a:pt x="2037359" y="1809509"/>
                  </a:lnTo>
                  <a:lnTo>
                    <a:pt x="2037391" y="1809351"/>
                  </a:lnTo>
                  <a:lnTo>
                    <a:pt x="2035270" y="1808620"/>
                  </a:lnTo>
                  <a:lnTo>
                    <a:pt x="2035073" y="1809001"/>
                  </a:lnTo>
                  <a:lnTo>
                    <a:pt x="2034955" y="1809255"/>
                  </a:lnTo>
                  <a:lnTo>
                    <a:pt x="2034955" y="1809382"/>
                  </a:lnTo>
                  <a:lnTo>
                    <a:pt x="2035270" y="1809763"/>
                  </a:lnTo>
                  <a:lnTo>
                    <a:pt x="2035594" y="1810281"/>
                  </a:lnTo>
                  <a:lnTo>
                    <a:pt x="2035797" y="1810525"/>
                  </a:lnTo>
                  <a:lnTo>
                    <a:pt x="2035902" y="1810779"/>
                  </a:lnTo>
                  <a:close/>
                </a:path>
                <a:path w="2360295" h="1867535">
                  <a:moveTo>
                    <a:pt x="2002590" y="1810017"/>
                  </a:moveTo>
                  <a:lnTo>
                    <a:pt x="2010475" y="1810017"/>
                  </a:lnTo>
                  <a:lnTo>
                    <a:pt x="2008107" y="1809509"/>
                  </a:lnTo>
                  <a:lnTo>
                    <a:pt x="2006132" y="1808620"/>
                  </a:lnTo>
                  <a:lnTo>
                    <a:pt x="2003211" y="1808620"/>
                  </a:lnTo>
                  <a:lnTo>
                    <a:pt x="2002590" y="1810017"/>
                  </a:lnTo>
                  <a:close/>
                </a:path>
                <a:path w="2360295" h="1867535">
                  <a:moveTo>
                    <a:pt x="1956975" y="1809763"/>
                  </a:moveTo>
                  <a:lnTo>
                    <a:pt x="1960097" y="1809763"/>
                  </a:lnTo>
                  <a:lnTo>
                    <a:pt x="1958360" y="1808620"/>
                  </a:lnTo>
                  <a:lnTo>
                    <a:pt x="1957491" y="1809382"/>
                  </a:lnTo>
                  <a:lnTo>
                    <a:pt x="1956975" y="1809763"/>
                  </a:lnTo>
                  <a:close/>
                </a:path>
                <a:path w="2360295" h="1867535">
                  <a:moveTo>
                    <a:pt x="1835494" y="1811033"/>
                  </a:moveTo>
                  <a:lnTo>
                    <a:pt x="1836574" y="1810937"/>
                  </a:lnTo>
                  <a:lnTo>
                    <a:pt x="1836481" y="1810716"/>
                  </a:lnTo>
                  <a:lnTo>
                    <a:pt x="1836678" y="1810398"/>
                  </a:lnTo>
                  <a:lnTo>
                    <a:pt x="1835336" y="1810398"/>
                  </a:lnTo>
                  <a:lnTo>
                    <a:pt x="1834625" y="1808620"/>
                  </a:lnTo>
                  <a:lnTo>
                    <a:pt x="1834073" y="1810144"/>
                  </a:lnTo>
                  <a:lnTo>
                    <a:pt x="1833441" y="1810398"/>
                  </a:lnTo>
                  <a:lnTo>
                    <a:pt x="1833994" y="1810525"/>
                  </a:lnTo>
                  <a:lnTo>
                    <a:pt x="1834546" y="1810525"/>
                  </a:lnTo>
                  <a:lnTo>
                    <a:pt x="1835494" y="1811033"/>
                  </a:lnTo>
                  <a:close/>
                </a:path>
                <a:path w="2360295" h="1867535">
                  <a:moveTo>
                    <a:pt x="1819701" y="1810779"/>
                  </a:moveTo>
                  <a:lnTo>
                    <a:pt x="1819938" y="1810779"/>
                  </a:lnTo>
                  <a:lnTo>
                    <a:pt x="1821159" y="1809509"/>
                  </a:lnTo>
                  <a:lnTo>
                    <a:pt x="1821191" y="1809351"/>
                  </a:lnTo>
                  <a:lnTo>
                    <a:pt x="1819070" y="1808620"/>
                  </a:lnTo>
                  <a:lnTo>
                    <a:pt x="1818872" y="1809001"/>
                  </a:lnTo>
                  <a:lnTo>
                    <a:pt x="1818754" y="1809255"/>
                  </a:lnTo>
                  <a:lnTo>
                    <a:pt x="1818754" y="1809382"/>
                  </a:lnTo>
                  <a:lnTo>
                    <a:pt x="1819070" y="1809763"/>
                  </a:lnTo>
                  <a:lnTo>
                    <a:pt x="1819394" y="1810281"/>
                  </a:lnTo>
                  <a:lnTo>
                    <a:pt x="1819596" y="1810525"/>
                  </a:lnTo>
                  <a:lnTo>
                    <a:pt x="1819701" y="1810779"/>
                  </a:lnTo>
                  <a:close/>
                </a:path>
                <a:path w="2360295" h="1867535">
                  <a:moveTo>
                    <a:pt x="1786390" y="1810017"/>
                  </a:moveTo>
                  <a:lnTo>
                    <a:pt x="1794275" y="1810017"/>
                  </a:lnTo>
                  <a:lnTo>
                    <a:pt x="1791906" y="1809509"/>
                  </a:lnTo>
                  <a:lnTo>
                    <a:pt x="1789932" y="1808620"/>
                  </a:lnTo>
                  <a:lnTo>
                    <a:pt x="1787010" y="1808620"/>
                  </a:lnTo>
                  <a:lnTo>
                    <a:pt x="1786390" y="1810017"/>
                  </a:lnTo>
                  <a:close/>
                </a:path>
                <a:path w="2360295" h="1867535">
                  <a:moveTo>
                    <a:pt x="1740774" y="1809763"/>
                  </a:moveTo>
                  <a:lnTo>
                    <a:pt x="1743897" y="1809763"/>
                  </a:lnTo>
                  <a:lnTo>
                    <a:pt x="1742159" y="1808620"/>
                  </a:lnTo>
                  <a:lnTo>
                    <a:pt x="1741291" y="1809382"/>
                  </a:lnTo>
                  <a:lnTo>
                    <a:pt x="1740774" y="1809763"/>
                  </a:lnTo>
                  <a:close/>
                </a:path>
                <a:path w="2360295" h="1867535">
                  <a:moveTo>
                    <a:pt x="1619293" y="1811033"/>
                  </a:moveTo>
                  <a:lnTo>
                    <a:pt x="1620374" y="1810937"/>
                  </a:lnTo>
                  <a:lnTo>
                    <a:pt x="1620280" y="1810716"/>
                  </a:lnTo>
                  <a:lnTo>
                    <a:pt x="1620478" y="1810398"/>
                  </a:lnTo>
                  <a:lnTo>
                    <a:pt x="1619135" y="1810398"/>
                  </a:lnTo>
                  <a:lnTo>
                    <a:pt x="1618424" y="1808620"/>
                  </a:lnTo>
                  <a:lnTo>
                    <a:pt x="1617872" y="1810144"/>
                  </a:lnTo>
                  <a:lnTo>
                    <a:pt x="1617240" y="1810398"/>
                  </a:lnTo>
                  <a:lnTo>
                    <a:pt x="1617793" y="1810525"/>
                  </a:lnTo>
                  <a:lnTo>
                    <a:pt x="1618346" y="1810525"/>
                  </a:lnTo>
                  <a:lnTo>
                    <a:pt x="1619293" y="1811033"/>
                  </a:lnTo>
                  <a:close/>
                </a:path>
                <a:path w="2360295" h="1867535">
                  <a:moveTo>
                    <a:pt x="1603422" y="1810779"/>
                  </a:moveTo>
                  <a:lnTo>
                    <a:pt x="1603659" y="1810779"/>
                  </a:lnTo>
                  <a:lnTo>
                    <a:pt x="1604879" y="1809509"/>
                  </a:lnTo>
                  <a:lnTo>
                    <a:pt x="1604911" y="1809351"/>
                  </a:lnTo>
                  <a:lnTo>
                    <a:pt x="1602790" y="1808620"/>
                  </a:lnTo>
                  <a:lnTo>
                    <a:pt x="1602593" y="1809001"/>
                  </a:lnTo>
                  <a:lnTo>
                    <a:pt x="1602474" y="1809255"/>
                  </a:lnTo>
                  <a:lnTo>
                    <a:pt x="1602474" y="1809382"/>
                  </a:lnTo>
                  <a:lnTo>
                    <a:pt x="1602790" y="1809763"/>
                  </a:lnTo>
                  <a:lnTo>
                    <a:pt x="1603114" y="1810281"/>
                  </a:lnTo>
                  <a:lnTo>
                    <a:pt x="1603317" y="1810525"/>
                  </a:lnTo>
                  <a:lnTo>
                    <a:pt x="1603422" y="1810779"/>
                  </a:lnTo>
                  <a:close/>
                </a:path>
                <a:path w="2360295" h="1867535">
                  <a:moveTo>
                    <a:pt x="1570110" y="1810017"/>
                  </a:moveTo>
                  <a:lnTo>
                    <a:pt x="1577995" y="1810017"/>
                  </a:lnTo>
                  <a:lnTo>
                    <a:pt x="1575626" y="1809509"/>
                  </a:lnTo>
                  <a:lnTo>
                    <a:pt x="1573652" y="1808620"/>
                  </a:lnTo>
                  <a:lnTo>
                    <a:pt x="1570730" y="1808620"/>
                  </a:lnTo>
                  <a:lnTo>
                    <a:pt x="1570110" y="1810017"/>
                  </a:lnTo>
                  <a:close/>
                </a:path>
                <a:path w="2360295" h="1867535">
                  <a:moveTo>
                    <a:pt x="1524494" y="1809763"/>
                  </a:moveTo>
                  <a:lnTo>
                    <a:pt x="1527617" y="1809763"/>
                  </a:lnTo>
                  <a:lnTo>
                    <a:pt x="1525880" y="1808620"/>
                  </a:lnTo>
                  <a:lnTo>
                    <a:pt x="1525011" y="1809382"/>
                  </a:lnTo>
                  <a:lnTo>
                    <a:pt x="1524494" y="1809763"/>
                  </a:lnTo>
                  <a:close/>
                </a:path>
                <a:path w="2360295" h="1867535">
                  <a:moveTo>
                    <a:pt x="1449179" y="1810017"/>
                  </a:moveTo>
                  <a:lnTo>
                    <a:pt x="1452444" y="1810017"/>
                  </a:lnTo>
                  <a:lnTo>
                    <a:pt x="1451733" y="1809763"/>
                  </a:lnTo>
                  <a:lnTo>
                    <a:pt x="1451496" y="1809763"/>
                  </a:lnTo>
                  <a:lnTo>
                    <a:pt x="1451345" y="1809641"/>
                  </a:lnTo>
                  <a:lnTo>
                    <a:pt x="1451338" y="1809255"/>
                  </a:lnTo>
                  <a:lnTo>
                    <a:pt x="1450312" y="1808874"/>
                  </a:lnTo>
                  <a:lnTo>
                    <a:pt x="1449128" y="1808620"/>
                  </a:lnTo>
                  <a:lnTo>
                    <a:pt x="1449179" y="1810017"/>
                  </a:lnTo>
                  <a:close/>
                </a:path>
                <a:path w="2360295" h="1867535">
                  <a:moveTo>
                    <a:pt x="2114617" y="1809184"/>
                  </a:moveTo>
                  <a:lnTo>
                    <a:pt x="2114865" y="1808747"/>
                  </a:lnTo>
                  <a:lnTo>
                    <a:pt x="2113996" y="1808747"/>
                  </a:lnTo>
                  <a:lnTo>
                    <a:pt x="2114617" y="1809184"/>
                  </a:lnTo>
                  <a:close/>
                </a:path>
                <a:path w="2360295" h="1867535">
                  <a:moveTo>
                    <a:pt x="1898417" y="1809184"/>
                  </a:moveTo>
                  <a:lnTo>
                    <a:pt x="1898664" y="1808747"/>
                  </a:lnTo>
                  <a:lnTo>
                    <a:pt x="1897795" y="1808747"/>
                  </a:lnTo>
                  <a:lnTo>
                    <a:pt x="1898417" y="1809184"/>
                  </a:lnTo>
                  <a:close/>
                </a:path>
                <a:path w="2360295" h="1867535">
                  <a:moveTo>
                    <a:pt x="1682216" y="1809184"/>
                  </a:moveTo>
                  <a:lnTo>
                    <a:pt x="1682463" y="1808747"/>
                  </a:lnTo>
                  <a:lnTo>
                    <a:pt x="1681595" y="1808747"/>
                  </a:lnTo>
                  <a:lnTo>
                    <a:pt x="1682216" y="1809184"/>
                  </a:lnTo>
                  <a:close/>
                </a:path>
                <a:path w="2360295" h="1867535">
                  <a:moveTo>
                    <a:pt x="1465936" y="1809184"/>
                  </a:moveTo>
                  <a:lnTo>
                    <a:pt x="1466184" y="1808747"/>
                  </a:lnTo>
                  <a:lnTo>
                    <a:pt x="1465315" y="1808747"/>
                  </a:lnTo>
                  <a:lnTo>
                    <a:pt x="1465936" y="1809184"/>
                  </a:lnTo>
                  <a:close/>
                </a:path>
                <a:path w="2360295" h="1867535">
                  <a:moveTo>
                    <a:pt x="1427413" y="1812303"/>
                  </a:moveTo>
                  <a:lnTo>
                    <a:pt x="1427966" y="1812303"/>
                  </a:lnTo>
                  <a:lnTo>
                    <a:pt x="1429624" y="1812049"/>
                  </a:lnTo>
                  <a:lnTo>
                    <a:pt x="1431362" y="1811922"/>
                  </a:lnTo>
                  <a:lnTo>
                    <a:pt x="1431338" y="1811434"/>
                  </a:lnTo>
                  <a:lnTo>
                    <a:pt x="1430888" y="1808747"/>
                  </a:lnTo>
                  <a:lnTo>
                    <a:pt x="1429568" y="1810281"/>
                  </a:lnTo>
                  <a:lnTo>
                    <a:pt x="1429694" y="1810716"/>
                  </a:lnTo>
                  <a:lnTo>
                    <a:pt x="1430177" y="1811160"/>
                  </a:lnTo>
                  <a:lnTo>
                    <a:pt x="1429466" y="1811160"/>
                  </a:lnTo>
                  <a:lnTo>
                    <a:pt x="1428604" y="1811434"/>
                  </a:lnTo>
                  <a:lnTo>
                    <a:pt x="1426387" y="1812049"/>
                  </a:lnTo>
                  <a:lnTo>
                    <a:pt x="1427413" y="1812303"/>
                  </a:lnTo>
                  <a:close/>
                </a:path>
                <a:path w="2360295" h="1867535">
                  <a:moveTo>
                    <a:pt x="2292587" y="1810525"/>
                  </a:moveTo>
                  <a:lnTo>
                    <a:pt x="2304771" y="1810525"/>
                  </a:lnTo>
                  <a:lnTo>
                    <a:pt x="2302135" y="1809633"/>
                  </a:lnTo>
                  <a:lnTo>
                    <a:pt x="2300112" y="1808874"/>
                  </a:lnTo>
                  <a:lnTo>
                    <a:pt x="2298375" y="1810144"/>
                  </a:lnTo>
                  <a:lnTo>
                    <a:pt x="2296401" y="1810144"/>
                  </a:lnTo>
                  <a:lnTo>
                    <a:pt x="2295058" y="1810271"/>
                  </a:lnTo>
                  <a:lnTo>
                    <a:pt x="2292855" y="1810271"/>
                  </a:lnTo>
                  <a:lnTo>
                    <a:pt x="2292587" y="1810525"/>
                  </a:lnTo>
                  <a:close/>
                </a:path>
                <a:path w="2360295" h="1867535">
                  <a:moveTo>
                    <a:pt x="2249655" y="1811033"/>
                  </a:moveTo>
                  <a:lnTo>
                    <a:pt x="2250164" y="1810366"/>
                  </a:lnTo>
                  <a:lnTo>
                    <a:pt x="2251234" y="1809382"/>
                  </a:lnTo>
                  <a:lnTo>
                    <a:pt x="2250760" y="1809255"/>
                  </a:lnTo>
                  <a:lnTo>
                    <a:pt x="2250287" y="1809001"/>
                  </a:lnTo>
                  <a:lnTo>
                    <a:pt x="2249813" y="1808874"/>
                  </a:lnTo>
                  <a:lnTo>
                    <a:pt x="2249687" y="1809890"/>
                  </a:lnTo>
                  <a:lnTo>
                    <a:pt x="2249655" y="1811033"/>
                  </a:lnTo>
                  <a:close/>
                </a:path>
                <a:path w="2360295" h="1867535">
                  <a:moveTo>
                    <a:pt x="2132148" y="1810525"/>
                  </a:moveTo>
                  <a:lnTo>
                    <a:pt x="2133895" y="1810525"/>
                  </a:lnTo>
                  <a:lnTo>
                    <a:pt x="2132631" y="1808874"/>
                  </a:lnTo>
                  <a:lnTo>
                    <a:pt x="2132148" y="1810525"/>
                  </a:lnTo>
                  <a:close/>
                </a:path>
                <a:path w="2360295" h="1867535">
                  <a:moveTo>
                    <a:pt x="2119866" y="1812176"/>
                  </a:moveTo>
                  <a:lnTo>
                    <a:pt x="2130578" y="1812176"/>
                  </a:lnTo>
                  <a:lnTo>
                    <a:pt x="2130504" y="1810093"/>
                  </a:lnTo>
                  <a:lnTo>
                    <a:pt x="2130736" y="1809255"/>
                  </a:lnTo>
                  <a:lnTo>
                    <a:pt x="2131605" y="1809128"/>
                  </a:lnTo>
                  <a:lnTo>
                    <a:pt x="2132557" y="1809128"/>
                  </a:lnTo>
                  <a:lnTo>
                    <a:pt x="2132631" y="1808874"/>
                  </a:lnTo>
                  <a:lnTo>
                    <a:pt x="2124267" y="1808874"/>
                  </a:lnTo>
                  <a:lnTo>
                    <a:pt x="2124182" y="1809001"/>
                  </a:lnTo>
                  <a:lnTo>
                    <a:pt x="2121878" y="1809001"/>
                  </a:lnTo>
                  <a:lnTo>
                    <a:pt x="2121182" y="1811414"/>
                  </a:lnTo>
                  <a:lnTo>
                    <a:pt x="2120260" y="1811414"/>
                  </a:lnTo>
                  <a:lnTo>
                    <a:pt x="2119866" y="1812176"/>
                  </a:lnTo>
                  <a:close/>
                </a:path>
                <a:path w="2360295" h="1867535">
                  <a:moveTo>
                    <a:pt x="2076386" y="1810525"/>
                  </a:moveTo>
                  <a:lnTo>
                    <a:pt x="2088570" y="1810525"/>
                  </a:lnTo>
                  <a:lnTo>
                    <a:pt x="2085934" y="1809633"/>
                  </a:lnTo>
                  <a:lnTo>
                    <a:pt x="2083911" y="1808874"/>
                  </a:lnTo>
                  <a:lnTo>
                    <a:pt x="2082174" y="1810144"/>
                  </a:lnTo>
                  <a:lnTo>
                    <a:pt x="2080200" y="1810144"/>
                  </a:lnTo>
                  <a:lnTo>
                    <a:pt x="2078857" y="1810271"/>
                  </a:lnTo>
                  <a:lnTo>
                    <a:pt x="2076654" y="1810271"/>
                  </a:lnTo>
                  <a:lnTo>
                    <a:pt x="2076386" y="1810525"/>
                  </a:lnTo>
                  <a:close/>
                </a:path>
                <a:path w="2360295" h="1867535">
                  <a:moveTo>
                    <a:pt x="2033375" y="1811033"/>
                  </a:moveTo>
                  <a:lnTo>
                    <a:pt x="2033885" y="1810366"/>
                  </a:lnTo>
                  <a:lnTo>
                    <a:pt x="2034955" y="1809382"/>
                  </a:lnTo>
                  <a:lnTo>
                    <a:pt x="2034481" y="1809255"/>
                  </a:lnTo>
                  <a:lnTo>
                    <a:pt x="2034007" y="1809001"/>
                  </a:lnTo>
                  <a:lnTo>
                    <a:pt x="2033533" y="1808874"/>
                  </a:lnTo>
                  <a:lnTo>
                    <a:pt x="2033407" y="1809890"/>
                  </a:lnTo>
                  <a:lnTo>
                    <a:pt x="2033375" y="1811033"/>
                  </a:lnTo>
                  <a:close/>
                </a:path>
                <a:path w="2360295" h="1867535">
                  <a:moveTo>
                    <a:pt x="1915948" y="1810525"/>
                  </a:moveTo>
                  <a:lnTo>
                    <a:pt x="1917694" y="1810525"/>
                  </a:lnTo>
                  <a:lnTo>
                    <a:pt x="1916431" y="1808874"/>
                  </a:lnTo>
                  <a:lnTo>
                    <a:pt x="1915948" y="1810525"/>
                  </a:lnTo>
                  <a:close/>
                </a:path>
                <a:path w="2360295" h="1867535">
                  <a:moveTo>
                    <a:pt x="1903665" y="1812176"/>
                  </a:moveTo>
                  <a:lnTo>
                    <a:pt x="1914378" y="1812176"/>
                  </a:lnTo>
                  <a:lnTo>
                    <a:pt x="1914304" y="1810093"/>
                  </a:lnTo>
                  <a:lnTo>
                    <a:pt x="1914535" y="1809255"/>
                  </a:lnTo>
                  <a:lnTo>
                    <a:pt x="1915404" y="1809128"/>
                  </a:lnTo>
                  <a:lnTo>
                    <a:pt x="1916356" y="1809128"/>
                  </a:lnTo>
                  <a:lnTo>
                    <a:pt x="1916431" y="1808874"/>
                  </a:lnTo>
                  <a:lnTo>
                    <a:pt x="1908066" y="1808874"/>
                  </a:lnTo>
                  <a:lnTo>
                    <a:pt x="1907982" y="1809001"/>
                  </a:lnTo>
                  <a:lnTo>
                    <a:pt x="1905678" y="1809001"/>
                  </a:lnTo>
                  <a:lnTo>
                    <a:pt x="1904981" y="1811414"/>
                  </a:lnTo>
                  <a:lnTo>
                    <a:pt x="1904060" y="1811414"/>
                  </a:lnTo>
                  <a:lnTo>
                    <a:pt x="1903665" y="1812176"/>
                  </a:lnTo>
                  <a:close/>
                </a:path>
                <a:path w="2360295" h="1867535">
                  <a:moveTo>
                    <a:pt x="1860106" y="1810525"/>
                  </a:moveTo>
                  <a:lnTo>
                    <a:pt x="1872290" y="1810525"/>
                  </a:lnTo>
                  <a:lnTo>
                    <a:pt x="1869654" y="1809633"/>
                  </a:lnTo>
                  <a:lnTo>
                    <a:pt x="1867631" y="1808874"/>
                  </a:lnTo>
                  <a:lnTo>
                    <a:pt x="1865894" y="1810144"/>
                  </a:lnTo>
                  <a:lnTo>
                    <a:pt x="1863920" y="1810144"/>
                  </a:lnTo>
                  <a:lnTo>
                    <a:pt x="1862578" y="1810271"/>
                  </a:lnTo>
                  <a:lnTo>
                    <a:pt x="1860375" y="1810271"/>
                  </a:lnTo>
                  <a:lnTo>
                    <a:pt x="1860106" y="1810525"/>
                  </a:lnTo>
                  <a:close/>
                </a:path>
                <a:path w="2360295" h="1867535">
                  <a:moveTo>
                    <a:pt x="1817175" y="1811033"/>
                  </a:moveTo>
                  <a:lnTo>
                    <a:pt x="1817684" y="1810366"/>
                  </a:lnTo>
                  <a:lnTo>
                    <a:pt x="1818754" y="1809382"/>
                  </a:lnTo>
                  <a:lnTo>
                    <a:pt x="1818280" y="1809255"/>
                  </a:lnTo>
                  <a:lnTo>
                    <a:pt x="1817806" y="1809001"/>
                  </a:lnTo>
                  <a:lnTo>
                    <a:pt x="1817333" y="1808874"/>
                  </a:lnTo>
                  <a:lnTo>
                    <a:pt x="1817206" y="1809890"/>
                  </a:lnTo>
                  <a:lnTo>
                    <a:pt x="1817175" y="1811033"/>
                  </a:lnTo>
                  <a:close/>
                </a:path>
                <a:path w="2360295" h="1867535">
                  <a:moveTo>
                    <a:pt x="1699747" y="1810525"/>
                  </a:moveTo>
                  <a:lnTo>
                    <a:pt x="1701493" y="1810525"/>
                  </a:lnTo>
                  <a:lnTo>
                    <a:pt x="1700230" y="1808874"/>
                  </a:lnTo>
                  <a:lnTo>
                    <a:pt x="1699747" y="1810525"/>
                  </a:lnTo>
                  <a:close/>
                </a:path>
                <a:path w="2360295" h="1867535">
                  <a:moveTo>
                    <a:pt x="1687464" y="1812176"/>
                  </a:moveTo>
                  <a:lnTo>
                    <a:pt x="1698177" y="1812176"/>
                  </a:lnTo>
                  <a:lnTo>
                    <a:pt x="1698103" y="1810093"/>
                  </a:lnTo>
                  <a:lnTo>
                    <a:pt x="1698335" y="1809255"/>
                  </a:lnTo>
                  <a:lnTo>
                    <a:pt x="1699203" y="1809128"/>
                  </a:lnTo>
                  <a:lnTo>
                    <a:pt x="1700156" y="1809128"/>
                  </a:lnTo>
                  <a:lnTo>
                    <a:pt x="1700230" y="1808874"/>
                  </a:lnTo>
                  <a:lnTo>
                    <a:pt x="1691865" y="1808874"/>
                  </a:lnTo>
                  <a:lnTo>
                    <a:pt x="1691781" y="1809001"/>
                  </a:lnTo>
                  <a:lnTo>
                    <a:pt x="1689477" y="1809001"/>
                  </a:lnTo>
                  <a:lnTo>
                    <a:pt x="1688780" y="1811414"/>
                  </a:lnTo>
                  <a:lnTo>
                    <a:pt x="1687859" y="1811414"/>
                  </a:lnTo>
                  <a:lnTo>
                    <a:pt x="1687464" y="1812176"/>
                  </a:lnTo>
                  <a:close/>
                </a:path>
                <a:path w="2360295" h="1867535">
                  <a:moveTo>
                    <a:pt x="1643906" y="1810525"/>
                  </a:moveTo>
                  <a:lnTo>
                    <a:pt x="1656090" y="1810525"/>
                  </a:lnTo>
                  <a:lnTo>
                    <a:pt x="1653454" y="1809633"/>
                  </a:lnTo>
                  <a:lnTo>
                    <a:pt x="1651431" y="1808874"/>
                  </a:lnTo>
                  <a:lnTo>
                    <a:pt x="1649694" y="1810144"/>
                  </a:lnTo>
                  <a:lnTo>
                    <a:pt x="1647719" y="1810144"/>
                  </a:lnTo>
                  <a:lnTo>
                    <a:pt x="1646377" y="1810271"/>
                  </a:lnTo>
                  <a:lnTo>
                    <a:pt x="1644174" y="1810271"/>
                  </a:lnTo>
                  <a:lnTo>
                    <a:pt x="1643906" y="1810525"/>
                  </a:lnTo>
                  <a:close/>
                </a:path>
                <a:path w="2360295" h="1867535">
                  <a:moveTo>
                    <a:pt x="1600895" y="1811033"/>
                  </a:moveTo>
                  <a:lnTo>
                    <a:pt x="1601404" y="1810366"/>
                  </a:lnTo>
                  <a:lnTo>
                    <a:pt x="1602474" y="1809382"/>
                  </a:lnTo>
                  <a:lnTo>
                    <a:pt x="1602000" y="1809255"/>
                  </a:lnTo>
                  <a:lnTo>
                    <a:pt x="1601527" y="1809001"/>
                  </a:lnTo>
                  <a:lnTo>
                    <a:pt x="1601053" y="1808874"/>
                  </a:lnTo>
                  <a:lnTo>
                    <a:pt x="1600927" y="1809890"/>
                  </a:lnTo>
                  <a:lnTo>
                    <a:pt x="1600895" y="1811033"/>
                  </a:lnTo>
                  <a:close/>
                </a:path>
                <a:path w="2360295" h="1867535">
                  <a:moveTo>
                    <a:pt x="1483467" y="1810525"/>
                  </a:moveTo>
                  <a:lnTo>
                    <a:pt x="1485214" y="1810525"/>
                  </a:lnTo>
                  <a:lnTo>
                    <a:pt x="1483950" y="1808874"/>
                  </a:lnTo>
                  <a:lnTo>
                    <a:pt x="1483467" y="1810525"/>
                  </a:lnTo>
                  <a:close/>
                </a:path>
                <a:path w="2360295" h="1867535">
                  <a:moveTo>
                    <a:pt x="1471185" y="1812176"/>
                  </a:moveTo>
                  <a:lnTo>
                    <a:pt x="1481897" y="1812176"/>
                  </a:lnTo>
                  <a:lnTo>
                    <a:pt x="1481823" y="1810093"/>
                  </a:lnTo>
                  <a:lnTo>
                    <a:pt x="1482055" y="1809255"/>
                  </a:lnTo>
                  <a:lnTo>
                    <a:pt x="1482924" y="1809128"/>
                  </a:lnTo>
                  <a:lnTo>
                    <a:pt x="1483876" y="1809128"/>
                  </a:lnTo>
                  <a:lnTo>
                    <a:pt x="1483950" y="1808874"/>
                  </a:lnTo>
                  <a:lnTo>
                    <a:pt x="1475586" y="1808874"/>
                  </a:lnTo>
                  <a:lnTo>
                    <a:pt x="1475501" y="1809001"/>
                  </a:lnTo>
                  <a:lnTo>
                    <a:pt x="1473197" y="1809001"/>
                  </a:lnTo>
                  <a:lnTo>
                    <a:pt x="1472501" y="1811414"/>
                  </a:lnTo>
                  <a:lnTo>
                    <a:pt x="1471579" y="1811414"/>
                  </a:lnTo>
                  <a:lnTo>
                    <a:pt x="1471185" y="1812176"/>
                  </a:lnTo>
                  <a:close/>
                </a:path>
                <a:path w="2360295" h="1867535">
                  <a:moveTo>
                    <a:pt x="2292058" y="1810779"/>
                  </a:moveTo>
                  <a:lnTo>
                    <a:pt x="2309982" y="1810779"/>
                  </a:lnTo>
                  <a:lnTo>
                    <a:pt x="2307534" y="1809128"/>
                  </a:lnTo>
                  <a:lnTo>
                    <a:pt x="2304771" y="1810525"/>
                  </a:lnTo>
                  <a:lnTo>
                    <a:pt x="2292587" y="1810525"/>
                  </a:lnTo>
                  <a:lnTo>
                    <a:pt x="2292452" y="1810652"/>
                  </a:lnTo>
                  <a:lnTo>
                    <a:pt x="2292215" y="1810652"/>
                  </a:lnTo>
                  <a:lnTo>
                    <a:pt x="2292058" y="1810779"/>
                  </a:lnTo>
                  <a:close/>
                </a:path>
                <a:path w="2360295" h="1867535">
                  <a:moveTo>
                    <a:pt x="2279621" y="1811033"/>
                  </a:moveTo>
                  <a:lnTo>
                    <a:pt x="2284872" y="1811033"/>
                  </a:lnTo>
                  <a:lnTo>
                    <a:pt x="2282898" y="1809890"/>
                  </a:lnTo>
                  <a:lnTo>
                    <a:pt x="2280845" y="1809255"/>
                  </a:lnTo>
                  <a:lnTo>
                    <a:pt x="2280529" y="1809128"/>
                  </a:lnTo>
                  <a:lnTo>
                    <a:pt x="2279897" y="1809128"/>
                  </a:lnTo>
                  <a:lnTo>
                    <a:pt x="2279845" y="1809636"/>
                  </a:lnTo>
                  <a:lnTo>
                    <a:pt x="2280307" y="1809641"/>
                  </a:lnTo>
                  <a:lnTo>
                    <a:pt x="2281003" y="1809890"/>
                  </a:lnTo>
                  <a:lnTo>
                    <a:pt x="2282029" y="1810398"/>
                  </a:lnTo>
                  <a:lnTo>
                    <a:pt x="2281082" y="1810779"/>
                  </a:lnTo>
                  <a:lnTo>
                    <a:pt x="2279661" y="1810779"/>
                  </a:lnTo>
                  <a:lnTo>
                    <a:pt x="2279621" y="1811033"/>
                  </a:lnTo>
                  <a:close/>
                </a:path>
                <a:path w="2360295" h="1867535">
                  <a:moveTo>
                    <a:pt x="2075857" y="1810779"/>
                  </a:moveTo>
                  <a:lnTo>
                    <a:pt x="2093781" y="1810779"/>
                  </a:lnTo>
                  <a:lnTo>
                    <a:pt x="2091334" y="1809128"/>
                  </a:lnTo>
                  <a:lnTo>
                    <a:pt x="2088570" y="1810525"/>
                  </a:lnTo>
                  <a:lnTo>
                    <a:pt x="2076386" y="1810525"/>
                  </a:lnTo>
                  <a:lnTo>
                    <a:pt x="2076252" y="1810652"/>
                  </a:lnTo>
                  <a:lnTo>
                    <a:pt x="2076015" y="1810652"/>
                  </a:lnTo>
                  <a:lnTo>
                    <a:pt x="2075857" y="1810779"/>
                  </a:lnTo>
                  <a:close/>
                </a:path>
                <a:path w="2360295" h="1867535">
                  <a:moveTo>
                    <a:pt x="2063421" y="1811033"/>
                  </a:moveTo>
                  <a:lnTo>
                    <a:pt x="2068671" y="1811033"/>
                  </a:lnTo>
                  <a:lnTo>
                    <a:pt x="2066697" y="1809890"/>
                  </a:lnTo>
                  <a:lnTo>
                    <a:pt x="2064644" y="1809255"/>
                  </a:lnTo>
                  <a:lnTo>
                    <a:pt x="2064328" y="1809128"/>
                  </a:lnTo>
                  <a:lnTo>
                    <a:pt x="2063697" y="1809128"/>
                  </a:lnTo>
                  <a:lnTo>
                    <a:pt x="2063644" y="1809636"/>
                  </a:lnTo>
                  <a:lnTo>
                    <a:pt x="2064106" y="1809641"/>
                  </a:lnTo>
                  <a:lnTo>
                    <a:pt x="2064802" y="1809890"/>
                  </a:lnTo>
                  <a:lnTo>
                    <a:pt x="2065829" y="1810398"/>
                  </a:lnTo>
                  <a:lnTo>
                    <a:pt x="2064881" y="1810779"/>
                  </a:lnTo>
                  <a:lnTo>
                    <a:pt x="2063460" y="1810779"/>
                  </a:lnTo>
                  <a:lnTo>
                    <a:pt x="2063421" y="1811033"/>
                  </a:lnTo>
                  <a:close/>
                </a:path>
                <a:path w="2360295" h="1867535">
                  <a:moveTo>
                    <a:pt x="1859577" y="1810779"/>
                  </a:moveTo>
                  <a:lnTo>
                    <a:pt x="1877502" y="1810779"/>
                  </a:lnTo>
                  <a:lnTo>
                    <a:pt x="1875054" y="1809128"/>
                  </a:lnTo>
                  <a:lnTo>
                    <a:pt x="1872290" y="1810525"/>
                  </a:lnTo>
                  <a:lnTo>
                    <a:pt x="1860106" y="1810525"/>
                  </a:lnTo>
                  <a:lnTo>
                    <a:pt x="1859972" y="1810652"/>
                  </a:lnTo>
                  <a:lnTo>
                    <a:pt x="1859735" y="1810652"/>
                  </a:lnTo>
                  <a:lnTo>
                    <a:pt x="1859577" y="1810779"/>
                  </a:lnTo>
                  <a:close/>
                </a:path>
                <a:path w="2360295" h="1867535">
                  <a:moveTo>
                    <a:pt x="1847141" y="1811033"/>
                  </a:moveTo>
                  <a:lnTo>
                    <a:pt x="1852392" y="1811033"/>
                  </a:lnTo>
                  <a:lnTo>
                    <a:pt x="1850418" y="1809890"/>
                  </a:lnTo>
                  <a:lnTo>
                    <a:pt x="1848365" y="1809255"/>
                  </a:lnTo>
                  <a:lnTo>
                    <a:pt x="1848049" y="1809128"/>
                  </a:lnTo>
                  <a:lnTo>
                    <a:pt x="1847417" y="1809128"/>
                  </a:lnTo>
                  <a:lnTo>
                    <a:pt x="1847364" y="1809636"/>
                  </a:lnTo>
                  <a:lnTo>
                    <a:pt x="1847827" y="1809641"/>
                  </a:lnTo>
                  <a:lnTo>
                    <a:pt x="1848523" y="1809890"/>
                  </a:lnTo>
                  <a:lnTo>
                    <a:pt x="1849549" y="1810398"/>
                  </a:lnTo>
                  <a:lnTo>
                    <a:pt x="1848602" y="1810779"/>
                  </a:lnTo>
                  <a:lnTo>
                    <a:pt x="1847180" y="1810779"/>
                  </a:lnTo>
                  <a:lnTo>
                    <a:pt x="1847141" y="1811033"/>
                  </a:lnTo>
                  <a:close/>
                </a:path>
                <a:path w="2360295" h="1867535">
                  <a:moveTo>
                    <a:pt x="1643376" y="1810779"/>
                  </a:moveTo>
                  <a:lnTo>
                    <a:pt x="1661301" y="1810779"/>
                  </a:lnTo>
                  <a:lnTo>
                    <a:pt x="1658853" y="1809128"/>
                  </a:lnTo>
                  <a:lnTo>
                    <a:pt x="1656090" y="1810525"/>
                  </a:lnTo>
                  <a:lnTo>
                    <a:pt x="1643906" y="1810525"/>
                  </a:lnTo>
                  <a:lnTo>
                    <a:pt x="1643771" y="1810652"/>
                  </a:lnTo>
                  <a:lnTo>
                    <a:pt x="1643534" y="1810652"/>
                  </a:lnTo>
                  <a:lnTo>
                    <a:pt x="1643376" y="1810779"/>
                  </a:lnTo>
                  <a:close/>
                </a:path>
                <a:path w="2360295" h="1867535">
                  <a:moveTo>
                    <a:pt x="1630940" y="1811033"/>
                  </a:moveTo>
                  <a:lnTo>
                    <a:pt x="1636191" y="1811033"/>
                  </a:lnTo>
                  <a:lnTo>
                    <a:pt x="1634217" y="1809890"/>
                  </a:lnTo>
                  <a:lnTo>
                    <a:pt x="1632164" y="1809255"/>
                  </a:lnTo>
                  <a:lnTo>
                    <a:pt x="1631848" y="1809128"/>
                  </a:lnTo>
                  <a:lnTo>
                    <a:pt x="1631216" y="1809128"/>
                  </a:lnTo>
                  <a:lnTo>
                    <a:pt x="1631164" y="1809636"/>
                  </a:lnTo>
                  <a:lnTo>
                    <a:pt x="1631626" y="1809641"/>
                  </a:lnTo>
                  <a:lnTo>
                    <a:pt x="1632322" y="1809890"/>
                  </a:lnTo>
                  <a:lnTo>
                    <a:pt x="1633348" y="1810398"/>
                  </a:lnTo>
                  <a:lnTo>
                    <a:pt x="1632401" y="1810779"/>
                  </a:lnTo>
                  <a:lnTo>
                    <a:pt x="1630980" y="1810779"/>
                  </a:lnTo>
                  <a:lnTo>
                    <a:pt x="1630940" y="1811033"/>
                  </a:lnTo>
                  <a:close/>
                </a:path>
                <a:path w="2360295" h="1867535">
                  <a:moveTo>
                    <a:pt x="1883898" y="1815605"/>
                  </a:moveTo>
                  <a:lnTo>
                    <a:pt x="1901112" y="1815605"/>
                  </a:lnTo>
                  <a:lnTo>
                    <a:pt x="1900796" y="1815478"/>
                  </a:lnTo>
                  <a:lnTo>
                    <a:pt x="1900805" y="1815323"/>
                  </a:lnTo>
                  <a:lnTo>
                    <a:pt x="1901270" y="1814208"/>
                  </a:lnTo>
                  <a:lnTo>
                    <a:pt x="1901428" y="1813954"/>
                  </a:lnTo>
                  <a:lnTo>
                    <a:pt x="1900875" y="1813827"/>
                  </a:lnTo>
                  <a:lnTo>
                    <a:pt x="1900638" y="1813827"/>
                  </a:lnTo>
                  <a:lnTo>
                    <a:pt x="1898585" y="1813573"/>
                  </a:lnTo>
                  <a:lnTo>
                    <a:pt x="1900006" y="1813319"/>
                  </a:lnTo>
                  <a:lnTo>
                    <a:pt x="1898901" y="1811668"/>
                  </a:lnTo>
                  <a:lnTo>
                    <a:pt x="1899515" y="1811233"/>
                  </a:lnTo>
                  <a:lnTo>
                    <a:pt x="1900322" y="1810525"/>
                  </a:lnTo>
                  <a:lnTo>
                    <a:pt x="1898417" y="1809184"/>
                  </a:lnTo>
                  <a:lnTo>
                    <a:pt x="1897946" y="1810017"/>
                  </a:lnTo>
                  <a:lnTo>
                    <a:pt x="1897832" y="1810281"/>
                  </a:lnTo>
                  <a:lnTo>
                    <a:pt x="1897908" y="1810937"/>
                  </a:lnTo>
                  <a:lnTo>
                    <a:pt x="1897006" y="1811541"/>
                  </a:lnTo>
                  <a:lnTo>
                    <a:pt x="1894617" y="1811541"/>
                  </a:lnTo>
                  <a:lnTo>
                    <a:pt x="1894558" y="1811922"/>
                  </a:lnTo>
                  <a:lnTo>
                    <a:pt x="1891584" y="1811922"/>
                  </a:lnTo>
                  <a:lnTo>
                    <a:pt x="1891241" y="1812176"/>
                  </a:lnTo>
                  <a:lnTo>
                    <a:pt x="1883898" y="1812176"/>
                  </a:lnTo>
                  <a:lnTo>
                    <a:pt x="1883898" y="1815605"/>
                  </a:lnTo>
                  <a:close/>
                </a:path>
                <a:path w="2360295" h="1867535">
                  <a:moveTo>
                    <a:pt x="1667697" y="1815605"/>
                  </a:moveTo>
                  <a:lnTo>
                    <a:pt x="1684911" y="1815605"/>
                  </a:lnTo>
                  <a:lnTo>
                    <a:pt x="1684595" y="1815478"/>
                  </a:lnTo>
                  <a:lnTo>
                    <a:pt x="1684604" y="1815323"/>
                  </a:lnTo>
                  <a:lnTo>
                    <a:pt x="1685069" y="1814208"/>
                  </a:lnTo>
                  <a:lnTo>
                    <a:pt x="1685227" y="1813954"/>
                  </a:lnTo>
                  <a:lnTo>
                    <a:pt x="1684674" y="1813827"/>
                  </a:lnTo>
                  <a:lnTo>
                    <a:pt x="1684437" y="1813827"/>
                  </a:lnTo>
                  <a:lnTo>
                    <a:pt x="1682384" y="1813573"/>
                  </a:lnTo>
                  <a:lnTo>
                    <a:pt x="1683806" y="1813319"/>
                  </a:lnTo>
                  <a:lnTo>
                    <a:pt x="1682700" y="1811668"/>
                  </a:lnTo>
                  <a:lnTo>
                    <a:pt x="1683314" y="1811233"/>
                  </a:lnTo>
                  <a:lnTo>
                    <a:pt x="1684121" y="1810525"/>
                  </a:lnTo>
                  <a:lnTo>
                    <a:pt x="1682216" y="1809184"/>
                  </a:lnTo>
                  <a:lnTo>
                    <a:pt x="1681745" y="1810017"/>
                  </a:lnTo>
                  <a:lnTo>
                    <a:pt x="1681631" y="1810281"/>
                  </a:lnTo>
                  <a:lnTo>
                    <a:pt x="1681707" y="1810937"/>
                  </a:lnTo>
                  <a:lnTo>
                    <a:pt x="1680805" y="1811541"/>
                  </a:lnTo>
                  <a:lnTo>
                    <a:pt x="1678416" y="1811541"/>
                  </a:lnTo>
                  <a:lnTo>
                    <a:pt x="1678357" y="1811922"/>
                  </a:lnTo>
                  <a:lnTo>
                    <a:pt x="1675383" y="1811922"/>
                  </a:lnTo>
                  <a:lnTo>
                    <a:pt x="1675041" y="1812176"/>
                  </a:lnTo>
                  <a:lnTo>
                    <a:pt x="1667697" y="1812176"/>
                  </a:lnTo>
                  <a:lnTo>
                    <a:pt x="1667697" y="1815605"/>
                  </a:lnTo>
                  <a:close/>
                </a:path>
                <a:path w="2360295" h="1867535">
                  <a:moveTo>
                    <a:pt x="1451181" y="1815605"/>
                  </a:moveTo>
                  <a:lnTo>
                    <a:pt x="1468631" y="1815605"/>
                  </a:lnTo>
                  <a:lnTo>
                    <a:pt x="1468316" y="1815478"/>
                  </a:lnTo>
                  <a:lnTo>
                    <a:pt x="1468324" y="1815323"/>
                  </a:lnTo>
                  <a:lnTo>
                    <a:pt x="1468789" y="1814208"/>
                  </a:lnTo>
                  <a:lnTo>
                    <a:pt x="1468947" y="1813954"/>
                  </a:lnTo>
                  <a:lnTo>
                    <a:pt x="1468394" y="1813827"/>
                  </a:lnTo>
                  <a:lnTo>
                    <a:pt x="1468158" y="1813827"/>
                  </a:lnTo>
                  <a:lnTo>
                    <a:pt x="1466105" y="1813573"/>
                  </a:lnTo>
                  <a:lnTo>
                    <a:pt x="1467526" y="1813319"/>
                  </a:lnTo>
                  <a:lnTo>
                    <a:pt x="1466420" y="1811668"/>
                  </a:lnTo>
                  <a:lnTo>
                    <a:pt x="1467035" y="1811233"/>
                  </a:lnTo>
                  <a:lnTo>
                    <a:pt x="1467842" y="1810525"/>
                  </a:lnTo>
                  <a:lnTo>
                    <a:pt x="1465936" y="1809184"/>
                  </a:lnTo>
                  <a:lnTo>
                    <a:pt x="1465466" y="1810017"/>
                  </a:lnTo>
                  <a:lnTo>
                    <a:pt x="1465352" y="1810281"/>
                  </a:lnTo>
                  <a:lnTo>
                    <a:pt x="1465427" y="1810937"/>
                  </a:lnTo>
                  <a:lnTo>
                    <a:pt x="1464525" y="1811541"/>
                  </a:lnTo>
                  <a:lnTo>
                    <a:pt x="1462137" y="1811541"/>
                  </a:lnTo>
                  <a:lnTo>
                    <a:pt x="1462078" y="1811922"/>
                  </a:lnTo>
                  <a:lnTo>
                    <a:pt x="1459103" y="1811922"/>
                  </a:lnTo>
                  <a:lnTo>
                    <a:pt x="1458761" y="1812176"/>
                  </a:lnTo>
                  <a:lnTo>
                    <a:pt x="1440091" y="1812176"/>
                  </a:lnTo>
                  <a:lnTo>
                    <a:pt x="1440216" y="1812303"/>
                  </a:lnTo>
                  <a:lnTo>
                    <a:pt x="1446443" y="1812303"/>
                  </a:lnTo>
                  <a:lnTo>
                    <a:pt x="1446680" y="1812430"/>
                  </a:lnTo>
                  <a:lnTo>
                    <a:pt x="1446917" y="1812430"/>
                  </a:lnTo>
                  <a:lnTo>
                    <a:pt x="1446664" y="1812938"/>
                  </a:lnTo>
                  <a:lnTo>
                    <a:pt x="1446538" y="1813319"/>
                  </a:lnTo>
                  <a:lnTo>
                    <a:pt x="1449759" y="1813319"/>
                  </a:lnTo>
                  <a:lnTo>
                    <a:pt x="1449986" y="1813593"/>
                  </a:lnTo>
                  <a:lnTo>
                    <a:pt x="1449886" y="1814208"/>
                  </a:lnTo>
                  <a:lnTo>
                    <a:pt x="1449645" y="1814645"/>
                  </a:lnTo>
                  <a:lnTo>
                    <a:pt x="1449522" y="1815478"/>
                  </a:lnTo>
                  <a:lnTo>
                    <a:pt x="1451181" y="1815478"/>
                  </a:lnTo>
                  <a:lnTo>
                    <a:pt x="1451181" y="1815605"/>
                  </a:lnTo>
                  <a:close/>
                </a:path>
                <a:path w="2360295" h="1867535">
                  <a:moveTo>
                    <a:pt x="2100177" y="1815605"/>
                  </a:moveTo>
                  <a:lnTo>
                    <a:pt x="2117312" y="1815605"/>
                  </a:lnTo>
                  <a:lnTo>
                    <a:pt x="2116997" y="1815478"/>
                  </a:lnTo>
                  <a:lnTo>
                    <a:pt x="2117005" y="1815323"/>
                  </a:lnTo>
                  <a:lnTo>
                    <a:pt x="2117470" y="1814208"/>
                  </a:lnTo>
                  <a:lnTo>
                    <a:pt x="2117628" y="1813954"/>
                  </a:lnTo>
                  <a:lnTo>
                    <a:pt x="2117076" y="1813827"/>
                  </a:lnTo>
                  <a:lnTo>
                    <a:pt x="2116839" y="1813827"/>
                  </a:lnTo>
                  <a:lnTo>
                    <a:pt x="2114786" y="1813573"/>
                  </a:lnTo>
                  <a:lnTo>
                    <a:pt x="2116207" y="1813319"/>
                  </a:lnTo>
                  <a:lnTo>
                    <a:pt x="2115101" y="1811668"/>
                  </a:lnTo>
                  <a:lnTo>
                    <a:pt x="2115716" y="1811233"/>
                  </a:lnTo>
                  <a:lnTo>
                    <a:pt x="2116523" y="1810525"/>
                  </a:lnTo>
                  <a:lnTo>
                    <a:pt x="2114617" y="1809184"/>
                  </a:lnTo>
                  <a:lnTo>
                    <a:pt x="2114147" y="1810017"/>
                  </a:lnTo>
                  <a:lnTo>
                    <a:pt x="2114033" y="1810281"/>
                  </a:lnTo>
                  <a:lnTo>
                    <a:pt x="2114108" y="1810937"/>
                  </a:lnTo>
                  <a:lnTo>
                    <a:pt x="2113206" y="1811541"/>
                  </a:lnTo>
                  <a:lnTo>
                    <a:pt x="2110818" y="1811541"/>
                  </a:lnTo>
                  <a:lnTo>
                    <a:pt x="2110759" y="1811922"/>
                  </a:lnTo>
                  <a:lnTo>
                    <a:pt x="2107784" y="1811922"/>
                  </a:lnTo>
                  <a:lnTo>
                    <a:pt x="2107442" y="1812176"/>
                  </a:lnTo>
                  <a:lnTo>
                    <a:pt x="2100177" y="1812176"/>
                  </a:lnTo>
                  <a:lnTo>
                    <a:pt x="2100177" y="1815605"/>
                  </a:lnTo>
                  <a:close/>
                </a:path>
                <a:path w="2360295" h="1867535">
                  <a:moveTo>
                    <a:pt x="2292855" y="1810271"/>
                  </a:moveTo>
                  <a:lnTo>
                    <a:pt x="2295058" y="1810271"/>
                  </a:lnTo>
                  <a:lnTo>
                    <a:pt x="2293795" y="1809382"/>
                  </a:lnTo>
                  <a:lnTo>
                    <a:pt x="2292855" y="1810271"/>
                  </a:lnTo>
                  <a:close/>
                </a:path>
                <a:path w="2360295" h="1867535">
                  <a:moveTo>
                    <a:pt x="2235049" y="1809862"/>
                  </a:moveTo>
                  <a:lnTo>
                    <a:pt x="2234810" y="1809382"/>
                  </a:lnTo>
                  <a:lnTo>
                    <a:pt x="2234573" y="1809509"/>
                  </a:lnTo>
                  <a:lnTo>
                    <a:pt x="2233454" y="1809633"/>
                  </a:lnTo>
                  <a:lnTo>
                    <a:pt x="2233579" y="1809809"/>
                  </a:lnTo>
                  <a:lnTo>
                    <a:pt x="2235049" y="1809862"/>
                  </a:lnTo>
                  <a:close/>
                </a:path>
                <a:path w="2360295" h="1867535">
                  <a:moveTo>
                    <a:pt x="2216569" y="1811033"/>
                  </a:moveTo>
                  <a:lnTo>
                    <a:pt x="2216727" y="1809382"/>
                  </a:lnTo>
                  <a:lnTo>
                    <a:pt x="2213432" y="1809382"/>
                  </a:lnTo>
                  <a:lnTo>
                    <a:pt x="2212700" y="1810144"/>
                  </a:lnTo>
                  <a:lnTo>
                    <a:pt x="2211002" y="1810144"/>
                  </a:lnTo>
                  <a:lnTo>
                    <a:pt x="2211199" y="1810779"/>
                  </a:lnTo>
                  <a:lnTo>
                    <a:pt x="2216095" y="1810779"/>
                  </a:lnTo>
                  <a:lnTo>
                    <a:pt x="2216569" y="1811033"/>
                  </a:lnTo>
                  <a:close/>
                </a:path>
                <a:path w="2360295" h="1867535">
                  <a:moveTo>
                    <a:pt x="2110818" y="1811541"/>
                  </a:moveTo>
                  <a:lnTo>
                    <a:pt x="2113048" y="1811541"/>
                  </a:lnTo>
                  <a:lnTo>
                    <a:pt x="2112101" y="1810652"/>
                  </a:lnTo>
                  <a:lnTo>
                    <a:pt x="2111153" y="1809382"/>
                  </a:lnTo>
                  <a:lnTo>
                    <a:pt x="2110818" y="1811541"/>
                  </a:lnTo>
                  <a:close/>
                </a:path>
                <a:path w="2360295" h="1867535">
                  <a:moveTo>
                    <a:pt x="2076654" y="1810271"/>
                  </a:moveTo>
                  <a:lnTo>
                    <a:pt x="2078857" y="1810271"/>
                  </a:lnTo>
                  <a:lnTo>
                    <a:pt x="2077594" y="1809382"/>
                  </a:lnTo>
                  <a:lnTo>
                    <a:pt x="2076654" y="1810271"/>
                  </a:lnTo>
                  <a:close/>
                </a:path>
                <a:path w="2360295" h="1867535">
                  <a:moveTo>
                    <a:pt x="2018848" y="1809862"/>
                  </a:moveTo>
                  <a:lnTo>
                    <a:pt x="2018609" y="1809382"/>
                  </a:lnTo>
                  <a:lnTo>
                    <a:pt x="2018372" y="1809509"/>
                  </a:lnTo>
                  <a:lnTo>
                    <a:pt x="2017253" y="1809633"/>
                  </a:lnTo>
                  <a:lnTo>
                    <a:pt x="2017378" y="1809809"/>
                  </a:lnTo>
                  <a:lnTo>
                    <a:pt x="2018848" y="1809862"/>
                  </a:lnTo>
                  <a:close/>
                </a:path>
                <a:path w="2360295" h="1867535">
                  <a:moveTo>
                    <a:pt x="2000368" y="1811033"/>
                  </a:moveTo>
                  <a:lnTo>
                    <a:pt x="2000526" y="1809382"/>
                  </a:lnTo>
                  <a:lnTo>
                    <a:pt x="1997231" y="1809382"/>
                  </a:lnTo>
                  <a:lnTo>
                    <a:pt x="1996499" y="1810144"/>
                  </a:lnTo>
                  <a:lnTo>
                    <a:pt x="1994801" y="1810144"/>
                  </a:lnTo>
                  <a:lnTo>
                    <a:pt x="1994999" y="1810779"/>
                  </a:lnTo>
                  <a:lnTo>
                    <a:pt x="1999894" y="1810779"/>
                  </a:lnTo>
                  <a:lnTo>
                    <a:pt x="2000368" y="1811033"/>
                  </a:lnTo>
                  <a:close/>
                </a:path>
                <a:path w="2360295" h="1867535">
                  <a:moveTo>
                    <a:pt x="1894617" y="1811541"/>
                  </a:moveTo>
                  <a:lnTo>
                    <a:pt x="1896848" y="1811541"/>
                  </a:lnTo>
                  <a:lnTo>
                    <a:pt x="1895900" y="1810652"/>
                  </a:lnTo>
                  <a:lnTo>
                    <a:pt x="1894953" y="1809382"/>
                  </a:lnTo>
                  <a:lnTo>
                    <a:pt x="1894617" y="1811541"/>
                  </a:lnTo>
                  <a:close/>
                </a:path>
                <a:path w="2360295" h="1867535">
                  <a:moveTo>
                    <a:pt x="1860375" y="1810271"/>
                  </a:moveTo>
                  <a:lnTo>
                    <a:pt x="1862578" y="1810271"/>
                  </a:lnTo>
                  <a:lnTo>
                    <a:pt x="1861314" y="1809382"/>
                  </a:lnTo>
                  <a:lnTo>
                    <a:pt x="1860375" y="1810271"/>
                  </a:lnTo>
                  <a:close/>
                </a:path>
                <a:path w="2360295" h="1867535">
                  <a:moveTo>
                    <a:pt x="1802568" y="1809862"/>
                  </a:moveTo>
                  <a:lnTo>
                    <a:pt x="1802330" y="1809382"/>
                  </a:lnTo>
                  <a:lnTo>
                    <a:pt x="1802093" y="1809509"/>
                  </a:lnTo>
                  <a:lnTo>
                    <a:pt x="1800973" y="1809633"/>
                  </a:lnTo>
                  <a:lnTo>
                    <a:pt x="1801098" y="1809809"/>
                  </a:lnTo>
                  <a:lnTo>
                    <a:pt x="1802568" y="1809862"/>
                  </a:lnTo>
                  <a:close/>
                </a:path>
                <a:path w="2360295" h="1867535">
                  <a:moveTo>
                    <a:pt x="1784167" y="1811033"/>
                  </a:moveTo>
                  <a:lnTo>
                    <a:pt x="1784325" y="1809382"/>
                  </a:lnTo>
                  <a:lnTo>
                    <a:pt x="1781030" y="1809382"/>
                  </a:lnTo>
                  <a:lnTo>
                    <a:pt x="1780298" y="1810144"/>
                  </a:lnTo>
                  <a:lnTo>
                    <a:pt x="1778600" y="1810144"/>
                  </a:lnTo>
                  <a:lnTo>
                    <a:pt x="1778798" y="1810779"/>
                  </a:lnTo>
                  <a:lnTo>
                    <a:pt x="1783694" y="1810779"/>
                  </a:lnTo>
                  <a:lnTo>
                    <a:pt x="1784167" y="1811033"/>
                  </a:lnTo>
                  <a:close/>
                </a:path>
                <a:path w="2360295" h="1867535">
                  <a:moveTo>
                    <a:pt x="1678416" y="1811541"/>
                  </a:moveTo>
                  <a:lnTo>
                    <a:pt x="1680647" y="1811541"/>
                  </a:lnTo>
                  <a:lnTo>
                    <a:pt x="1679700" y="1810652"/>
                  </a:lnTo>
                  <a:lnTo>
                    <a:pt x="1678752" y="1809382"/>
                  </a:lnTo>
                  <a:lnTo>
                    <a:pt x="1678416" y="1811541"/>
                  </a:lnTo>
                  <a:close/>
                </a:path>
                <a:path w="2360295" h="1867535">
                  <a:moveTo>
                    <a:pt x="1644174" y="1810271"/>
                  </a:moveTo>
                  <a:lnTo>
                    <a:pt x="1646377" y="1810271"/>
                  </a:lnTo>
                  <a:lnTo>
                    <a:pt x="1645114" y="1809382"/>
                  </a:lnTo>
                  <a:lnTo>
                    <a:pt x="1644174" y="1810271"/>
                  </a:lnTo>
                  <a:close/>
                </a:path>
                <a:path w="2360295" h="1867535">
                  <a:moveTo>
                    <a:pt x="1586368" y="1809862"/>
                  </a:moveTo>
                  <a:lnTo>
                    <a:pt x="1586129" y="1809382"/>
                  </a:lnTo>
                  <a:lnTo>
                    <a:pt x="1585892" y="1809509"/>
                  </a:lnTo>
                  <a:lnTo>
                    <a:pt x="1584773" y="1809633"/>
                  </a:lnTo>
                  <a:lnTo>
                    <a:pt x="1584898" y="1809809"/>
                  </a:lnTo>
                  <a:lnTo>
                    <a:pt x="1586368" y="1809862"/>
                  </a:lnTo>
                  <a:close/>
                </a:path>
                <a:path w="2360295" h="1867535">
                  <a:moveTo>
                    <a:pt x="1567888" y="1811033"/>
                  </a:moveTo>
                  <a:lnTo>
                    <a:pt x="1568046" y="1809382"/>
                  </a:lnTo>
                  <a:lnTo>
                    <a:pt x="1564751" y="1809382"/>
                  </a:lnTo>
                  <a:lnTo>
                    <a:pt x="1564019" y="1810144"/>
                  </a:lnTo>
                  <a:lnTo>
                    <a:pt x="1562321" y="1810144"/>
                  </a:lnTo>
                  <a:lnTo>
                    <a:pt x="1562518" y="1810779"/>
                  </a:lnTo>
                  <a:lnTo>
                    <a:pt x="1567414" y="1810779"/>
                  </a:lnTo>
                  <a:lnTo>
                    <a:pt x="1567888" y="1811033"/>
                  </a:lnTo>
                  <a:close/>
                </a:path>
                <a:path w="2360295" h="1867535">
                  <a:moveTo>
                    <a:pt x="1462137" y="1811541"/>
                  </a:moveTo>
                  <a:lnTo>
                    <a:pt x="1464367" y="1811541"/>
                  </a:lnTo>
                  <a:lnTo>
                    <a:pt x="1463420" y="1810652"/>
                  </a:lnTo>
                  <a:lnTo>
                    <a:pt x="1462472" y="1809382"/>
                  </a:lnTo>
                  <a:lnTo>
                    <a:pt x="1462137" y="1811541"/>
                  </a:lnTo>
                  <a:close/>
                </a:path>
                <a:path w="2360295" h="1867535">
                  <a:moveTo>
                    <a:pt x="2270580" y="1810779"/>
                  </a:moveTo>
                  <a:lnTo>
                    <a:pt x="2270667" y="1810366"/>
                  </a:lnTo>
                  <a:lnTo>
                    <a:pt x="2270185" y="1810144"/>
                  </a:lnTo>
                  <a:lnTo>
                    <a:pt x="2269633" y="1809763"/>
                  </a:lnTo>
                  <a:lnTo>
                    <a:pt x="2268764" y="1809509"/>
                  </a:lnTo>
                  <a:lnTo>
                    <a:pt x="2267974" y="1809890"/>
                  </a:lnTo>
                  <a:lnTo>
                    <a:pt x="2267816" y="1810398"/>
                  </a:lnTo>
                  <a:lnTo>
                    <a:pt x="2269238" y="1810398"/>
                  </a:lnTo>
                  <a:lnTo>
                    <a:pt x="2270501" y="1810652"/>
                  </a:lnTo>
                  <a:lnTo>
                    <a:pt x="2270580" y="1810779"/>
                  </a:lnTo>
                  <a:close/>
                </a:path>
                <a:path w="2360295" h="1867535">
                  <a:moveTo>
                    <a:pt x="2054379" y="1810779"/>
                  </a:moveTo>
                  <a:lnTo>
                    <a:pt x="2054467" y="1810366"/>
                  </a:lnTo>
                  <a:lnTo>
                    <a:pt x="2053984" y="1810144"/>
                  </a:lnTo>
                  <a:lnTo>
                    <a:pt x="2053432" y="1809763"/>
                  </a:lnTo>
                  <a:lnTo>
                    <a:pt x="2052563" y="1809509"/>
                  </a:lnTo>
                  <a:lnTo>
                    <a:pt x="2051774" y="1809890"/>
                  </a:lnTo>
                  <a:lnTo>
                    <a:pt x="2051616" y="1810398"/>
                  </a:lnTo>
                  <a:lnTo>
                    <a:pt x="2053037" y="1810398"/>
                  </a:lnTo>
                  <a:lnTo>
                    <a:pt x="2054300" y="1810652"/>
                  </a:lnTo>
                  <a:lnTo>
                    <a:pt x="2054379" y="1810779"/>
                  </a:lnTo>
                  <a:close/>
                </a:path>
                <a:path w="2360295" h="1867535">
                  <a:moveTo>
                    <a:pt x="1838100" y="1810779"/>
                  </a:moveTo>
                  <a:lnTo>
                    <a:pt x="1838187" y="1810366"/>
                  </a:lnTo>
                  <a:lnTo>
                    <a:pt x="1837705" y="1810144"/>
                  </a:lnTo>
                  <a:lnTo>
                    <a:pt x="1837152" y="1809763"/>
                  </a:lnTo>
                  <a:lnTo>
                    <a:pt x="1836284" y="1809509"/>
                  </a:lnTo>
                  <a:lnTo>
                    <a:pt x="1835494" y="1809890"/>
                  </a:lnTo>
                  <a:lnTo>
                    <a:pt x="1835336" y="1810398"/>
                  </a:lnTo>
                  <a:lnTo>
                    <a:pt x="1836757" y="1810398"/>
                  </a:lnTo>
                  <a:lnTo>
                    <a:pt x="1838021" y="1810652"/>
                  </a:lnTo>
                  <a:lnTo>
                    <a:pt x="1838100" y="1810779"/>
                  </a:lnTo>
                  <a:close/>
                </a:path>
                <a:path w="2360295" h="1867535">
                  <a:moveTo>
                    <a:pt x="1621899" y="1810779"/>
                  </a:moveTo>
                  <a:lnTo>
                    <a:pt x="1621986" y="1810366"/>
                  </a:lnTo>
                  <a:lnTo>
                    <a:pt x="1621504" y="1810144"/>
                  </a:lnTo>
                  <a:lnTo>
                    <a:pt x="1620952" y="1809763"/>
                  </a:lnTo>
                  <a:lnTo>
                    <a:pt x="1620083" y="1809509"/>
                  </a:lnTo>
                  <a:lnTo>
                    <a:pt x="1619293" y="1809890"/>
                  </a:lnTo>
                  <a:lnTo>
                    <a:pt x="1619135" y="1810398"/>
                  </a:lnTo>
                  <a:lnTo>
                    <a:pt x="1620557" y="1810398"/>
                  </a:lnTo>
                  <a:lnTo>
                    <a:pt x="1621820" y="1810652"/>
                  </a:lnTo>
                  <a:lnTo>
                    <a:pt x="1621899" y="1810779"/>
                  </a:lnTo>
                  <a:close/>
                </a:path>
                <a:path w="2360295" h="1867535">
                  <a:moveTo>
                    <a:pt x="2279818" y="1809763"/>
                  </a:moveTo>
                  <a:lnTo>
                    <a:pt x="2280055" y="1809763"/>
                  </a:lnTo>
                  <a:lnTo>
                    <a:pt x="2280292" y="1809636"/>
                  </a:lnTo>
                  <a:lnTo>
                    <a:pt x="2279845" y="1809636"/>
                  </a:lnTo>
                  <a:lnTo>
                    <a:pt x="2279818" y="1809763"/>
                  </a:lnTo>
                  <a:close/>
                </a:path>
                <a:path w="2360295" h="1867535">
                  <a:moveTo>
                    <a:pt x="2106763" y="1811282"/>
                  </a:moveTo>
                  <a:lnTo>
                    <a:pt x="2106969" y="1811033"/>
                  </a:lnTo>
                  <a:lnTo>
                    <a:pt x="2107443" y="1810017"/>
                  </a:lnTo>
                  <a:lnTo>
                    <a:pt x="2106368" y="1809807"/>
                  </a:lnTo>
                  <a:lnTo>
                    <a:pt x="2105627" y="1809636"/>
                  </a:lnTo>
                  <a:lnTo>
                    <a:pt x="2104916" y="1810779"/>
                  </a:lnTo>
                  <a:lnTo>
                    <a:pt x="2106495" y="1810779"/>
                  </a:lnTo>
                  <a:lnTo>
                    <a:pt x="2106574" y="1811033"/>
                  </a:lnTo>
                  <a:lnTo>
                    <a:pt x="2106763" y="1811282"/>
                  </a:lnTo>
                  <a:close/>
                </a:path>
                <a:path w="2360295" h="1867535">
                  <a:moveTo>
                    <a:pt x="2100019" y="1810017"/>
                  </a:moveTo>
                  <a:lnTo>
                    <a:pt x="2101125" y="1810017"/>
                  </a:lnTo>
                  <a:lnTo>
                    <a:pt x="2100414" y="1809763"/>
                  </a:lnTo>
                  <a:lnTo>
                    <a:pt x="2100177" y="1809763"/>
                  </a:lnTo>
                  <a:lnTo>
                    <a:pt x="2100019" y="1809636"/>
                  </a:lnTo>
                  <a:lnTo>
                    <a:pt x="2100019" y="1810017"/>
                  </a:lnTo>
                  <a:close/>
                </a:path>
                <a:path w="2360295" h="1867535">
                  <a:moveTo>
                    <a:pt x="2063618" y="1809763"/>
                  </a:moveTo>
                  <a:lnTo>
                    <a:pt x="2063855" y="1809763"/>
                  </a:lnTo>
                  <a:lnTo>
                    <a:pt x="2064092" y="1809636"/>
                  </a:lnTo>
                  <a:lnTo>
                    <a:pt x="2063644" y="1809636"/>
                  </a:lnTo>
                  <a:lnTo>
                    <a:pt x="2063618" y="1809763"/>
                  </a:lnTo>
                  <a:close/>
                </a:path>
                <a:path w="2360295" h="1867535">
                  <a:moveTo>
                    <a:pt x="1890562" y="1811282"/>
                  </a:moveTo>
                  <a:lnTo>
                    <a:pt x="1890768" y="1811033"/>
                  </a:lnTo>
                  <a:lnTo>
                    <a:pt x="1891242" y="1810017"/>
                  </a:lnTo>
                  <a:lnTo>
                    <a:pt x="1890167" y="1809807"/>
                  </a:lnTo>
                  <a:lnTo>
                    <a:pt x="1889426" y="1809636"/>
                  </a:lnTo>
                  <a:lnTo>
                    <a:pt x="1888715" y="1810779"/>
                  </a:lnTo>
                  <a:lnTo>
                    <a:pt x="1890215" y="1810779"/>
                  </a:lnTo>
                  <a:lnTo>
                    <a:pt x="1890310" y="1811033"/>
                  </a:lnTo>
                  <a:lnTo>
                    <a:pt x="1890562" y="1811282"/>
                  </a:lnTo>
                  <a:close/>
                </a:path>
                <a:path w="2360295" h="1867535">
                  <a:moveTo>
                    <a:pt x="1883819" y="1810017"/>
                  </a:moveTo>
                  <a:lnTo>
                    <a:pt x="1884924" y="1810017"/>
                  </a:lnTo>
                  <a:lnTo>
                    <a:pt x="1884214" y="1809763"/>
                  </a:lnTo>
                  <a:lnTo>
                    <a:pt x="1883977" y="1809763"/>
                  </a:lnTo>
                  <a:lnTo>
                    <a:pt x="1883819" y="1809636"/>
                  </a:lnTo>
                  <a:lnTo>
                    <a:pt x="1883819" y="1810017"/>
                  </a:lnTo>
                  <a:close/>
                </a:path>
                <a:path w="2360295" h="1867535">
                  <a:moveTo>
                    <a:pt x="1847338" y="1809763"/>
                  </a:moveTo>
                  <a:lnTo>
                    <a:pt x="1847575" y="1809763"/>
                  </a:lnTo>
                  <a:lnTo>
                    <a:pt x="1847812" y="1809636"/>
                  </a:lnTo>
                  <a:lnTo>
                    <a:pt x="1847364" y="1809636"/>
                  </a:lnTo>
                  <a:lnTo>
                    <a:pt x="1847338" y="1809763"/>
                  </a:lnTo>
                  <a:close/>
                </a:path>
                <a:path w="2360295" h="1867535">
                  <a:moveTo>
                    <a:pt x="1674323" y="1811232"/>
                  </a:moveTo>
                  <a:lnTo>
                    <a:pt x="1674489" y="1811033"/>
                  </a:lnTo>
                  <a:lnTo>
                    <a:pt x="1674962" y="1810017"/>
                  </a:lnTo>
                  <a:lnTo>
                    <a:pt x="1673888" y="1809807"/>
                  </a:lnTo>
                  <a:lnTo>
                    <a:pt x="1673146" y="1809636"/>
                  </a:lnTo>
                  <a:lnTo>
                    <a:pt x="1672435" y="1810779"/>
                  </a:lnTo>
                  <a:lnTo>
                    <a:pt x="1674015" y="1810779"/>
                  </a:lnTo>
                  <a:lnTo>
                    <a:pt x="1674078" y="1811033"/>
                  </a:lnTo>
                  <a:lnTo>
                    <a:pt x="1674323" y="1811232"/>
                  </a:lnTo>
                  <a:close/>
                </a:path>
                <a:path w="2360295" h="1867535">
                  <a:moveTo>
                    <a:pt x="1667618" y="1810017"/>
                  </a:moveTo>
                  <a:lnTo>
                    <a:pt x="1668724" y="1810017"/>
                  </a:lnTo>
                  <a:lnTo>
                    <a:pt x="1668013" y="1809763"/>
                  </a:lnTo>
                  <a:lnTo>
                    <a:pt x="1667776" y="1809763"/>
                  </a:lnTo>
                  <a:lnTo>
                    <a:pt x="1667618" y="1809636"/>
                  </a:lnTo>
                  <a:lnTo>
                    <a:pt x="1667618" y="1810017"/>
                  </a:lnTo>
                  <a:close/>
                </a:path>
                <a:path w="2360295" h="1867535">
                  <a:moveTo>
                    <a:pt x="1631137" y="1809763"/>
                  </a:moveTo>
                  <a:lnTo>
                    <a:pt x="1631374" y="1809763"/>
                  </a:lnTo>
                  <a:lnTo>
                    <a:pt x="1631611" y="1809636"/>
                  </a:lnTo>
                  <a:lnTo>
                    <a:pt x="1631164" y="1809636"/>
                  </a:lnTo>
                  <a:lnTo>
                    <a:pt x="1631137" y="1809763"/>
                  </a:lnTo>
                  <a:close/>
                </a:path>
                <a:path w="2360295" h="1867535">
                  <a:moveTo>
                    <a:pt x="1458082" y="1811282"/>
                  </a:moveTo>
                  <a:lnTo>
                    <a:pt x="1458288" y="1811033"/>
                  </a:lnTo>
                  <a:lnTo>
                    <a:pt x="1458762" y="1810017"/>
                  </a:lnTo>
                  <a:lnTo>
                    <a:pt x="1457687" y="1809807"/>
                  </a:lnTo>
                  <a:lnTo>
                    <a:pt x="1456945" y="1809636"/>
                  </a:lnTo>
                  <a:lnTo>
                    <a:pt x="1456235" y="1810779"/>
                  </a:lnTo>
                  <a:lnTo>
                    <a:pt x="1457735" y="1810779"/>
                  </a:lnTo>
                  <a:lnTo>
                    <a:pt x="1457830" y="1811033"/>
                  </a:lnTo>
                  <a:lnTo>
                    <a:pt x="1458082" y="1811282"/>
                  </a:lnTo>
                  <a:close/>
                </a:path>
                <a:path w="2360295" h="1867535">
                  <a:moveTo>
                    <a:pt x="1437046" y="1810144"/>
                  </a:moveTo>
                  <a:lnTo>
                    <a:pt x="1437441" y="1810017"/>
                  </a:lnTo>
                  <a:lnTo>
                    <a:pt x="1437836" y="1809636"/>
                  </a:lnTo>
                  <a:lnTo>
                    <a:pt x="1437310" y="1809636"/>
                  </a:lnTo>
                  <a:lnTo>
                    <a:pt x="1437046" y="1810144"/>
                  </a:lnTo>
                  <a:close/>
                </a:path>
                <a:path w="2360295" h="1867535">
                  <a:moveTo>
                    <a:pt x="2292599" y="1811795"/>
                  </a:moveTo>
                  <a:lnTo>
                    <a:pt x="2314957" y="1811795"/>
                  </a:lnTo>
                  <a:lnTo>
                    <a:pt x="2314641" y="1809763"/>
                  </a:lnTo>
                  <a:lnTo>
                    <a:pt x="2310298" y="1810525"/>
                  </a:lnTo>
                  <a:lnTo>
                    <a:pt x="2310140" y="1810525"/>
                  </a:lnTo>
                  <a:lnTo>
                    <a:pt x="2309982" y="1810779"/>
                  </a:lnTo>
                  <a:lnTo>
                    <a:pt x="2292215" y="1810779"/>
                  </a:lnTo>
                  <a:lnTo>
                    <a:pt x="2292313" y="1810937"/>
                  </a:lnTo>
                  <a:lnTo>
                    <a:pt x="2292992" y="1811282"/>
                  </a:lnTo>
                  <a:lnTo>
                    <a:pt x="2292599" y="1811795"/>
                  </a:lnTo>
                  <a:close/>
                </a:path>
                <a:path w="2360295" h="1867535">
                  <a:moveTo>
                    <a:pt x="2259210" y="1810779"/>
                  </a:moveTo>
                  <a:lnTo>
                    <a:pt x="2261815" y="1810779"/>
                  </a:lnTo>
                  <a:lnTo>
                    <a:pt x="2260789" y="1809763"/>
                  </a:lnTo>
                  <a:lnTo>
                    <a:pt x="2259999" y="1810525"/>
                  </a:lnTo>
                  <a:lnTo>
                    <a:pt x="2259210" y="1810779"/>
                  </a:lnTo>
                  <a:close/>
                </a:path>
                <a:path w="2360295" h="1867535">
                  <a:moveTo>
                    <a:pt x="2235125" y="1812176"/>
                  </a:moveTo>
                  <a:lnTo>
                    <a:pt x="2235521" y="1811541"/>
                  </a:lnTo>
                  <a:lnTo>
                    <a:pt x="2236389" y="1809763"/>
                  </a:lnTo>
                  <a:lnTo>
                    <a:pt x="2236073" y="1809890"/>
                  </a:lnTo>
                  <a:lnTo>
                    <a:pt x="2235757" y="1810144"/>
                  </a:lnTo>
                  <a:lnTo>
                    <a:pt x="2235244" y="1810144"/>
                  </a:lnTo>
                  <a:lnTo>
                    <a:pt x="2234652" y="1810398"/>
                  </a:lnTo>
                  <a:lnTo>
                    <a:pt x="2234494" y="1810398"/>
                  </a:lnTo>
                  <a:lnTo>
                    <a:pt x="2234621" y="1811282"/>
                  </a:lnTo>
                  <a:lnTo>
                    <a:pt x="2234730" y="1811541"/>
                  </a:lnTo>
                  <a:lnTo>
                    <a:pt x="2234967" y="1811795"/>
                  </a:lnTo>
                  <a:lnTo>
                    <a:pt x="2235125" y="1812176"/>
                  </a:lnTo>
                  <a:close/>
                </a:path>
                <a:path w="2360295" h="1867535">
                  <a:moveTo>
                    <a:pt x="2076398" y="1811795"/>
                  </a:moveTo>
                  <a:lnTo>
                    <a:pt x="2098756" y="1811795"/>
                  </a:lnTo>
                  <a:lnTo>
                    <a:pt x="2098440" y="1809763"/>
                  </a:lnTo>
                  <a:lnTo>
                    <a:pt x="2094097" y="1810525"/>
                  </a:lnTo>
                  <a:lnTo>
                    <a:pt x="2093939" y="1810525"/>
                  </a:lnTo>
                  <a:lnTo>
                    <a:pt x="2093781" y="1810779"/>
                  </a:lnTo>
                  <a:lnTo>
                    <a:pt x="2076015" y="1810779"/>
                  </a:lnTo>
                  <a:lnTo>
                    <a:pt x="2076113" y="1810937"/>
                  </a:lnTo>
                  <a:lnTo>
                    <a:pt x="2076791" y="1811282"/>
                  </a:lnTo>
                  <a:lnTo>
                    <a:pt x="2076398" y="1811795"/>
                  </a:lnTo>
                  <a:close/>
                </a:path>
                <a:path w="2360295" h="1867535">
                  <a:moveTo>
                    <a:pt x="2043009" y="1810779"/>
                  </a:moveTo>
                  <a:lnTo>
                    <a:pt x="2045615" y="1810779"/>
                  </a:lnTo>
                  <a:lnTo>
                    <a:pt x="2044588" y="1809763"/>
                  </a:lnTo>
                  <a:lnTo>
                    <a:pt x="2043798" y="1810525"/>
                  </a:lnTo>
                  <a:lnTo>
                    <a:pt x="2043009" y="1810779"/>
                  </a:lnTo>
                  <a:close/>
                </a:path>
                <a:path w="2360295" h="1867535">
                  <a:moveTo>
                    <a:pt x="2018925" y="1812176"/>
                  </a:moveTo>
                  <a:lnTo>
                    <a:pt x="2019320" y="1811541"/>
                  </a:lnTo>
                  <a:lnTo>
                    <a:pt x="2020188" y="1809763"/>
                  </a:lnTo>
                  <a:lnTo>
                    <a:pt x="2019873" y="1809890"/>
                  </a:lnTo>
                  <a:lnTo>
                    <a:pt x="2019557" y="1810144"/>
                  </a:lnTo>
                  <a:lnTo>
                    <a:pt x="2019043" y="1810144"/>
                  </a:lnTo>
                  <a:lnTo>
                    <a:pt x="2018451" y="1810398"/>
                  </a:lnTo>
                  <a:lnTo>
                    <a:pt x="2018214" y="1810398"/>
                  </a:lnTo>
                  <a:lnTo>
                    <a:pt x="2018454" y="1811434"/>
                  </a:lnTo>
                  <a:lnTo>
                    <a:pt x="2018767" y="1811795"/>
                  </a:lnTo>
                  <a:lnTo>
                    <a:pt x="2018925" y="1812176"/>
                  </a:lnTo>
                  <a:close/>
                </a:path>
                <a:path w="2360295" h="1867535">
                  <a:moveTo>
                    <a:pt x="1860119" y="1811795"/>
                  </a:moveTo>
                  <a:lnTo>
                    <a:pt x="1882476" y="1811795"/>
                  </a:lnTo>
                  <a:lnTo>
                    <a:pt x="1882161" y="1809763"/>
                  </a:lnTo>
                  <a:lnTo>
                    <a:pt x="1877818" y="1810525"/>
                  </a:lnTo>
                  <a:lnTo>
                    <a:pt x="1877660" y="1810525"/>
                  </a:lnTo>
                  <a:lnTo>
                    <a:pt x="1877502" y="1810779"/>
                  </a:lnTo>
                  <a:lnTo>
                    <a:pt x="1859735" y="1810779"/>
                  </a:lnTo>
                  <a:lnTo>
                    <a:pt x="1859833" y="1810937"/>
                  </a:lnTo>
                  <a:lnTo>
                    <a:pt x="1860512" y="1811282"/>
                  </a:lnTo>
                  <a:lnTo>
                    <a:pt x="1860119" y="1811795"/>
                  </a:lnTo>
                  <a:close/>
                </a:path>
                <a:path w="2360295" h="1867535">
                  <a:moveTo>
                    <a:pt x="1826729" y="1810779"/>
                  </a:moveTo>
                  <a:lnTo>
                    <a:pt x="1829335" y="1810779"/>
                  </a:lnTo>
                  <a:lnTo>
                    <a:pt x="1828308" y="1809763"/>
                  </a:lnTo>
                  <a:lnTo>
                    <a:pt x="1827519" y="1810525"/>
                  </a:lnTo>
                  <a:lnTo>
                    <a:pt x="1826729" y="1810779"/>
                  </a:lnTo>
                  <a:close/>
                </a:path>
                <a:path w="2360295" h="1867535">
                  <a:moveTo>
                    <a:pt x="1802693" y="1812100"/>
                  </a:moveTo>
                  <a:lnTo>
                    <a:pt x="1803040" y="1811541"/>
                  </a:lnTo>
                  <a:lnTo>
                    <a:pt x="1803909" y="1809763"/>
                  </a:lnTo>
                  <a:lnTo>
                    <a:pt x="1803593" y="1809890"/>
                  </a:lnTo>
                  <a:lnTo>
                    <a:pt x="1803277" y="1810144"/>
                  </a:lnTo>
                  <a:lnTo>
                    <a:pt x="1802764" y="1810144"/>
                  </a:lnTo>
                  <a:lnTo>
                    <a:pt x="1802172" y="1810398"/>
                  </a:lnTo>
                  <a:lnTo>
                    <a:pt x="1802014" y="1810398"/>
                  </a:lnTo>
                  <a:lnTo>
                    <a:pt x="1802139" y="1811274"/>
                  </a:lnTo>
                  <a:lnTo>
                    <a:pt x="1802329" y="1811541"/>
                  </a:lnTo>
                  <a:lnTo>
                    <a:pt x="1802566" y="1811795"/>
                  </a:lnTo>
                  <a:lnTo>
                    <a:pt x="1802693" y="1812100"/>
                  </a:lnTo>
                  <a:close/>
                </a:path>
                <a:path w="2360295" h="1867535">
                  <a:moveTo>
                    <a:pt x="1643918" y="1811795"/>
                  </a:moveTo>
                  <a:lnTo>
                    <a:pt x="1666276" y="1811795"/>
                  </a:lnTo>
                  <a:lnTo>
                    <a:pt x="1665960" y="1809763"/>
                  </a:lnTo>
                  <a:lnTo>
                    <a:pt x="1661617" y="1810525"/>
                  </a:lnTo>
                  <a:lnTo>
                    <a:pt x="1661459" y="1810525"/>
                  </a:lnTo>
                  <a:lnTo>
                    <a:pt x="1661301" y="1810779"/>
                  </a:lnTo>
                  <a:lnTo>
                    <a:pt x="1643534" y="1810779"/>
                  </a:lnTo>
                  <a:lnTo>
                    <a:pt x="1643632" y="1810937"/>
                  </a:lnTo>
                  <a:lnTo>
                    <a:pt x="1644311" y="1811282"/>
                  </a:lnTo>
                  <a:lnTo>
                    <a:pt x="1643918" y="1811795"/>
                  </a:lnTo>
                  <a:close/>
                </a:path>
                <a:path w="2360295" h="1867535">
                  <a:moveTo>
                    <a:pt x="1610528" y="1810779"/>
                  </a:moveTo>
                  <a:lnTo>
                    <a:pt x="1613134" y="1810779"/>
                  </a:lnTo>
                  <a:lnTo>
                    <a:pt x="1612108" y="1809763"/>
                  </a:lnTo>
                  <a:lnTo>
                    <a:pt x="1611318" y="1810525"/>
                  </a:lnTo>
                  <a:lnTo>
                    <a:pt x="1610528" y="1810779"/>
                  </a:lnTo>
                  <a:close/>
                </a:path>
                <a:path w="2360295" h="1867535">
                  <a:moveTo>
                    <a:pt x="1586444" y="1812176"/>
                  </a:moveTo>
                  <a:lnTo>
                    <a:pt x="1586840" y="1811541"/>
                  </a:lnTo>
                  <a:lnTo>
                    <a:pt x="1587708" y="1809763"/>
                  </a:lnTo>
                  <a:lnTo>
                    <a:pt x="1587392" y="1809890"/>
                  </a:lnTo>
                  <a:lnTo>
                    <a:pt x="1587076" y="1810144"/>
                  </a:lnTo>
                  <a:lnTo>
                    <a:pt x="1586563" y="1810144"/>
                  </a:lnTo>
                  <a:lnTo>
                    <a:pt x="1585971" y="1810398"/>
                  </a:lnTo>
                  <a:lnTo>
                    <a:pt x="1585734" y="1810398"/>
                  </a:lnTo>
                  <a:lnTo>
                    <a:pt x="1585974" y="1811434"/>
                  </a:lnTo>
                  <a:lnTo>
                    <a:pt x="1586286" y="1811795"/>
                  </a:lnTo>
                  <a:lnTo>
                    <a:pt x="1586444" y="1812176"/>
                  </a:lnTo>
                  <a:close/>
                </a:path>
                <a:path w="2360295" h="1867535">
                  <a:moveTo>
                    <a:pt x="2019162" y="1810093"/>
                  </a:moveTo>
                  <a:lnTo>
                    <a:pt x="2019636" y="1809890"/>
                  </a:lnTo>
                  <a:lnTo>
                    <a:pt x="2018848" y="1809862"/>
                  </a:lnTo>
                  <a:lnTo>
                    <a:pt x="2018925" y="1810017"/>
                  </a:lnTo>
                  <a:lnTo>
                    <a:pt x="2019162" y="1810093"/>
                  </a:lnTo>
                  <a:close/>
                </a:path>
                <a:path w="2360295" h="1867535">
                  <a:moveTo>
                    <a:pt x="1802882" y="1810093"/>
                  </a:moveTo>
                  <a:lnTo>
                    <a:pt x="1803356" y="1809890"/>
                  </a:lnTo>
                  <a:lnTo>
                    <a:pt x="1802568" y="1809862"/>
                  </a:lnTo>
                  <a:lnTo>
                    <a:pt x="1802646" y="1810017"/>
                  </a:lnTo>
                  <a:lnTo>
                    <a:pt x="1802882" y="1810093"/>
                  </a:lnTo>
                  <a:close/>
                </a:path>
                <a:path w="2360295" h="1867535">
                  <a:moveTo>
                    <a:pt x="2235363" y="1810093"/>
                  </a:moveTo>
                  <a:lnTo>
                    <a:pt x="2235836" y="1809890"/>
                  </a:lnTo>
                  <a:lnTo>
                    <a:pt x="2235049" y="1809862"/>
                  </a:lnTo>
                  <a:lnTo>
                    <a:pt x="2235126" y="1810017"/>
                  </a:lnTo>
                  <a:lnTo>
                    <a:pt x="2235363" y="1810093"/>
                  </a:lnTo>
                  <a:close/>
                </a:path>
                <a:path w="2360295" h="1867535">
                  <a:moveTo>
                    <a:pt x="1586682" y="1810093"/>
                  </a:moveTo>
                  <a:lnTo>
                    <a:pt x="1587155" y="1809890"/>
                  </a:lnTo>
                  <a:lnTo>
                    <a:pt x="1586368" y="1809862"/>
                  </a:lnTo>
                  <a:lnTo>
                    <a:pt x="1586445" y="1810017"/>
                  </a:lnTo>
                  <a:lnTo>
                    <a:pt x="1586682" y="1810093"/>
                  </a:lnTo>
                  <a:close/>
                </a:path>
                <a:path w="2360295" h="1867535">
                  <a:moveTo>
                    <a:pt x="2270550" y="1812303"/>
                  </a:moveTo>
                  <a:lnTo>
                    <a:pt x="2274607" y="1812303"/>
                  </a:lnTo>
                  <a:lnTo>
                    <a:pt x="2274370" y="1812176"/>
                  </a:lnTo>
                  <a:lnTo>
                    <a:pt x="2274160" y="1811668"/>
                  </a:lnTo>
                  <a:lnTo>
                    <a:pt x="2274054" y="1810906"/>
                  </a:lnTo>
                  <a:lnTo>
                    <a:pt x="2274449" y="1810779"/>
                  </a:lnTo>
                  <a:lnTo>
                    <a:pt x="2274686" y="1810525"/>
                  </a:lnTo>
                  <a:lnTo>
                    <a:pt x="2274212" y="1810398"/>
                  </a:lnTo>
                  <a:lnTo>
                    <a:pt x="2273723" y="1810093"/>
                  </a:lnTo>
                  <a:lnTo>
                    <a:pt x="2273344" y="1809890"/>
                  </a:lnTo>
                  <a:lnTo>
                    <a:pt x="2273186" y="1810906"/>
                  </a:lnTo>
                  <a:lnTo>
                    <a:pt x="2271253" y="1810906"/>
                  </a:lnTo>
                  <a:lnTo>
                    <a:pt x="2270550" y="1812303"/>
                  </a:lnTo>
                  <a:close/>
                </a:path>
                <a:path w="2360295" h="1867535">
                  <a:moveTo>
                    <a:pt x="2271253" y="1810906"/>
                  </a:moveTo>
                  <a:lnTo>
                    <a:pt x="2273186" y="1810906"/>
                  </a:lnTo>
                  <a:lnTo>
                    <a:pt x="2271765" y="1809890"/>
                  </a:lnTo>
                  <a:lnTo>
                    <a:pt x="2271253" y="1810906"/>
                  </a:lnTo>
                  <a:close/>
                </a:path>
                <a:path w="2360295" h="1867535">
                  <a:moveTo>
                    <a:pt x="2261635" y="1810525"/>
                  </a:moveTo>
                  <a:lnTo>
                    <a:pt x="2262210" y="1810525"/>
                  </a:lnTo>
                  <a:lnTo>
                    <a:pt x="2261184" y="1809890"/>
                  </a:lnTo>
                  <a:lnTo>
                    <a:pt x="2261635" y="1810525"/>
                  </a:lnTo>
                  <a:close/>
                </a:path>
                <a:path w="2360295" h="1867535">
                  <a:moveTo>
                    <a:pt x="2255577" y="1813065"/>
                  </a:moveTo>
                  <a:lnTo>
                    <a:pt x="2256446" y="1813065"/>
                  </a:lnTo>
                  <a:lnTo>
                    <a:pt x="2255735" y="1811160"/>
                  </a:lnTo>
                  <a:lnTo>
                    <a:pt x="2258025" y="1811160"/>
                  </a:lnTo>
                  <a:lnTo>
                    <a:pt x="2256604" y="1809890"/>
                  </a:lnTo>
                  <a:lnTo>
                    <a:pt x="2254551" y="1809890"/>
                  </a:lnTo>
                  <a:lnTo>
                    <a:pt x="2255182" y="1810525"/>
                  </a:lnTo>
                  <a:lnTo>
                    <a:pt x="2255656" y="1811287"/>
                  </a:lnTo>
                  <a:lnTo>
                    <a:pt x="2255652" y="1811434"/>
                  </a:lnTo>
                  <a:lnTo>
                    <a:pt x="2254156" y="1811795"/>
                  </a:lnTo>
                  <a:lnTo>
                    <a:pt x="2255346" y="1812566"/>
                  </a:lnTo>
                  <a:lnTo>
                    <a:pt x="2255498" y="1812811"/>
                  </a:lnTo>
                  <a:lnTo>
                    <a:pt x="2255577" y="1813065"/>
                  </a:lnTo>
                  <a:close/>
                </a:path>
                <a:path w="2360295" h="1867535">
                  <a:moveTo>
                    <a:pt x="2054349" y="1812303"/>
                  </a:moveTo>
                  <a:lnTo>
                    <a:pt x="2058406" y="1812303"/>
                  </a:lnTo>
                  <a:lnTo>
                    <a:pt x="2058170" y="1812176"/>
                  </a:lnTo>
                  <a:lnTo>
                    <a:pt x="2057959" y="1811668"/>
                  </a:lnTo>
                  <a:lnTo>
                    <a:pt x="2057854" y="1810906"/>
                  </a:lnTo>
                  <a:lnTo>
                    <a:pt x="2058249" y="1810779"/>
                  </a:lnTo>
                  <a:lnTo>
                    <a:pt x="2058485" y="1810525"/>
                  </a:lnTo>
                  <a:lnTo>
                    <a:pt x="2058012" y="1810398"/>
                  </a:lnTo>
                  <a:lnTo>
                    <a:pt x="2057522" y="1810093"/>
                  </a:lnTo>
                  <a:lnTo>
                    <a:pt x="2057143" y="1809890"/>
                  </a:lnTo>
                  <a:lnTo>
                    <a:pt x="2056985" y="1810906"/>
                  </a:lnTo>
                  <a:lnTo>
                    <a:pt x="2055052" y="1810906"/>
                  </a:lnTo>
                  <a:lnTo>
                    <a:pt x="2054349" y="1812303"/>
                  </a:lnTo>
                  <a:close/>
                </a:path>
                <a:path w="2360295" h="1867535">
                  <a:moveTo>
                    <a:pt x="2055052" y="1810906"/>
                  </a:moveTo>
                  <a:lnTo>
                    <a:pt x="2056985" y="1810906"/>
                  </a:lnTo>
                  <a:lnTo>
                    <a:pt x="2055564" y="1809890"/>
                  </a:lnTo>
                  <a:lnTo>
                    <a:pt x="2055052" y="1810906"/>
                  </a:lnTo>
                  <a:close/>
                </a:path>
                <a:path w="2360295" h="1867535">
                  <a:moveTo>
                    <a:pt x="2045434" y="1810525"/>
                  </a:moveTo>
                  <a:lnTo>
                    <a:pt x="2046009" y="1810525"/>
                  </a:lnTo>
                  <a:lnTo>
                    <a:pt x="2044983" y="1809890"/>
                  </a:lnTo>
                  <a:lnTo>
                    <a:pt x="2045434" y="1810525"/>
                  </a:lnTo>
                  <a:close/>
                </a:path>
                <a:path w="2360295" h="1867535">
                  <a:moveTo>
                    <a:pt x="2039377" y="1813065"/>
                  </a:moveTo>
                  <a:lnTo>
                    <a:pt x="2040245" y="1813065"/>
                  </a:lnTo>
                  <a:lnTo>
                    <a:pt x="2039534" y="1811160"/>
                  </a:lnTo>
                  <a:lnTo>
                    <a:pt x="2041824" y="1811160"/>
                  </a:lnTo>
                  <a:lnTo>
                    <a:pt x="2040403" y="1809890"/>
                  </a:lnTo>
                  <a:lnTo>
                    <a:pt x="2038350" y="1809890"/>
                  </a:lnTo>
                  <a:lnTo>
                    <a:pt x="2038982" y="1810525"/>
                  </a:lnTo>
                  <a:lnTo>
                    <a:pt x="2039456" y="1811287"/>
                  </a:lnTo>
                  <a:lnTo>
                    <a:pt x="2039451" y="1811434"/>
                  </a:lnTo>
                  <a:lnTo>
                    <a:pt x="2037955" y="1811795"/>
                  </a:lnTo>
                  <a:lnTo>
                    <a:pt x="2039145" y="1812566"/>
                  </a:lnTo>
                  <a:lnTo>
                    <a:pt x="2039298" y="1812811"/>
                  </a:lnTo>
                  <a:lnTo>
                    <a:pt x="2039377" y="1813065"/>
                  </a:lnTo>
                  <a:close/>
                </a:path>
                <a:path w="2360295" h="1867535">
                  <a:moveTo>
                    <a:pt x="1838070" y="1812303"/>
                  </a:moveTo>
                  <a:lnTo>
                    <a:pt x="1842127" y="1812303"/>
                  </a:lnTo>
                  <a:lnTo>
                    <a:pt x="1841890" y="1812176"/>
                  </a:lnTo>
                  <a:lnTo>
                    <a:pt x="1841679" y="1811668"/>
                  </a:lnTo>
                  <a:lnTo>
                    <a:pt x="1841574" y="1810906"/>
                  </a:lnTo>
                  <a:lnTo>
                    <a:pt x="1841969" y="1810779"/>
                  </a:lnTo>
                  <a:lnTo>
                    <a:pt x="1842206" y="1810525"/>
                  </a:lnTo>
                  <a:lnTo>
                    <a:pt x="1841732" y="1810398"/>
                  </a:lnTo>
                  <a:lnTo>
                    <a:pt x="1841242" y="1810093"/>
                  </a:lnTo>
                  <a:lnTo>
                    <a:pt x="1840863" y="1809890"/>
                  </a:lnTo>
                  <a:lnTo>
                    <a:pt x="1840706" y="1810906"/>
                  </a:lnTo>
                  <a:lnTo>
                    <a:pt x="1838773" y="1810906"/>
                  </a:lnTo>
                  <a:lnTo>
                    <a:pt x="1838070" y="1812303"/>
                  </a:lnTo>
                  <a:close/>
                </a:path>
                <a:path w="2360295" h="1867535">
                  <a:moveTo>
                    <a:pt x="1838773" y="1810906"/>
                  </a:moveTo>
                  <a:lnTo>
                    <a:pt x="1840706" y="1810906"/>
                  </a:lnTo>
                  <a:lnTo>
                    <a:pt x="1839284" y="1809890"/>
                  </a:lnTo>
                  <a:lnTo>
                    <a:pt x="1838773" y="1810906"/>
                  </a:lnTo>
                  <a:close/>
                </a:path>
                <a:path w="2360295" h="1867535">
                  <a:moveTo>
                    <a:pt x="1829154" y="1810525"/>
                  </a:moveTo>
                  <a:lnTo>
                    <a:pt x="1829730" y="1810525"/>
                  </a:lnTo>
                  <a:lnTo>
                    <a:pt x="1828703" y="1809890"/>
                  </a:lnTo>
                  <a:lnTo>
                    <a:pt x="1829154" y="1810525"/>
                  </a:lnTo>
                  <a:close/>
                </a:path>
                <a:path w="2360295" h="1867535">
                  <a:moveTo>
                    <a:pt x="1823097" y="1813065"/>
                  </a:moveTo>
                  <a:lnTo>
                    <a:pt x="1823965" y="1813065"/>
                  </a:lnTo>
                  <a:lnTo>
                    <a:pt x="1823255" y="1811160"/>
                  </a:lnTo>
                  <a:lnTo>
                    <a:pt x="1825545" y="1811160"/>
                  </a:lnTo>
                  <a:lnTo>
                    <a:pt x="1824123" y="1809890"/>
                  </a:lnTo>
                  <a:lnTo>
                    <a:pt x="1822070" y="1809890"/>
                  </a:lnTo>
                  <a:lnTo>
                    <a:pt x="1822702" y="1810525"/>
                  </a:lnTo>
                  <a:lnTo>
                    <a:pt x="1823176" y="1811287"/>
                  </a:lnTo>
                  <a:lnTo>
                    <a:pt x="1823171" y="1811434"/>
                  </a:lnTo>
                  <a:lnTo>
                    <a:pt x="1821676" y="1811795"/>
                  </a:lnTo>
                  <a:lnTo>
                    <a:pt x="1822866" y="1812566"/>
                  </a:lnTo>
                  <a:lnTo>
                    <a:pt x="1823018" y="1812811"/>
                  </a:lnTo>
                  <a:lnTo>
                    <a:pt x="1823097" y="1813065"/>
                  </a:lnTo>
                  <a:close/>
                </a:path>
                <a:path w="2360295" h="1867535">
                  <a:moveTo>
                    <a:pt x="1621869" y="1812303"/>
                  </a:moveTo>
                  <a:lnTo>
                    <a:pt x="1625926" y="1812303"/>
                  </a:lnTo>
                  <a:lnTo>
                    <a:pt x="1625689" y="1812176"/>
                  </a:lnTo>
                  <a:lnTo>
                    <a:pt x="1625479" y="1811668"/>
                  </a:lnTo>
                  <a:lnTo>
                    <a:pt x="1625373" y="1810906"/>
                  </a:lnTo>
                  <a:lnTo>
                    <a:pt x="1625768" y="1810779"/>
                  </a:lnTo>
                  <a:lnTo>
                    <a:pt x="1626005" y="1810525"/>
                  </a:lnTo>
                  <a:lnTo>
                    <a:pt x="1625531" y="1810398"/>
                  </a:lnTo>
                  <a:lnTo>
                    <a:pt x="1625042" y="1810093"/>
                  </a:lnTo>
                  <a:lnTo>
                    <a:pt x="1624663" y="1809890"/>
                  </a:lnTo>
                  <a:lnTo>
                    <a:pt x="1624505" y="1810906"/>
                  </a:lnTo>
                  <a:lnTo>
                    <a:pt x="1622572" y="1810906"/>
                  </a:lnTo>
                  <a:lnTo>
                    <a:pt x="1621869" y="1812303"/>
                  </a:lnTo>
                  <a:close/>
                </a:path>
                <a:path w="2360295" h="1867535">
                  <a:moveTo>
                    <a:pt x="1622572" y="1810906"/>
                  </a:moveTo>
                  <a:lnTo>
                    <a:pt x="1624505" y="1810906"/>
                  </a:lnTo>
                  <a:lnTo>
                    <a:pt x="1623084" y="1809890"/>
                  </a:lnTo>
                  <a:lnTo>
                    <a:pt x="1622572" y="1810906"/>
                  </a:lnTo>
                  <a:close/>
                </a:path>
                <a:path w="2360295" h="1867535">
                  <a:moveTo>
                    <a:pt x="1612954" y="1810525"/>
                  </a:moveTo>
                  <a:lnTo>
                    <a:pt x="1613529" y="1810525"/>
                  </a:lnTo>
                  <a:lnTo>
                    <a:pt x="1612502" y="1809890"/>
                  </a:lnTo>
                  <a:lnTo>
                    <a:pt x="1612954" y="1810525"/>
                  </a:lnTo>
                  <a:close/>
                </a:path>
                <a:path w="2360295" h="1867535">
                  <a:moveTo>
                    <a:pt x="1606896" y="1813065"/>
                  </a:moveTo>
                  <a:lnTo>
                    <a:pt x="1607765" y="1813065"/>
                  </a:lnTo>
                  <a:lnTo>
                    <a:pt x="1607054" y="1811160"/>
                  </a:lnTo>
                  <a:lnTo>
                    <a:pt x="1609344" y="1811160"/>
                  </a:lnTo>
                  <a:lnTo>
                    <a:pt x="1607923" y="1809890"/>
                  </a:lnTo>
                  <a:lnTo>
                    <a:pt x="1605870" y="1809890"/>
                  </a:lnTo>
                  <a:lnTo>
                    <a:pt x="1606501" y="1810525"/>
                  </a:lnTo>
                  <a:lnTo>
                    <a:pt x="1606975" y="1811287"/>
                  </a:lnTo>
                  <a:lnTo>
                    <a:pt x="1606971" y="1811434"/>
                  </a:lnTo>
                  <a:lnTo>
                    <a:pt x="1605475" y="1811795"/>
                  </a:lnTo>
                  <a:lnTo>
                    <a:pt x="1606665" y="1812566"/>
                  </a:lnTo>
                  <a:lnTo>
                    <a:pt x="1606817" y="1812811"/>
                  </a:lnTo>
                  <a:lnTo>
                    <a:pt x="1606896" y="1813065"/>
                  </a:lnTo>
                  <a:close/>
                </a:path>
                <a:path w="2360295" h="1867535">
                  <a:moveTo>
                    <a:pt x="1445416" y="1810144"/>
                  </a:moveTo>
                  <a:lnTo>
                    <a:pt x="1446759" y="1809890"/>
                  </a:lnTo>
                  <a:lnTo>
                    <a:pt x="1445558" y="1809890"/>
                  </a:lnTo>
                  <a:lnTo>
                    <a:pt x="1445416" y="1810144"/>
                  </a:lnTo>
                  <a:close/>
                </a:path>
                <a:path w="2360295" h="1867535">
                  <a:moveTo>
                    <a:pt x="2274960" y="1811668"/>
                  </a:moveTo>
                  <a:lnTo>
                    <a:pt x="2279661" y="1811668"/>
                  </a:lnTo>
                  <a:lnTo>
                    <a:pt x="2277845" y="1810525"/>
                  </a:lnTo>
                  <a:lnTo>
                    <a:pt x="2276107" y="1810017"/>
                  </a:lnTo>
                  <a:lnTo>
                    <a:pt x="2274960" y="1811668"/>
                  </a:lnTo>
                  <a:close/>
                </a:path>
                <a:path w="2360295" h="1867535">
                  <a:moveTo>
                    <a:pt x="2058759" y="1811668"/>
                  </a:moveTo>
                  <a:lnTo>
                    <a:pt x="2063460" y="1811668"/>
                  </a:lnTo>
                  <a:lnTo>
                    <a:pt x="2061644" y="1810525"/>
                  </a:lnTo>
                  <a:lnTo>
                    <a:pt x="2059907" y="1810017"/>
                  </a:lnTo>
                  <a:lnTo>
                    <a:pt x="2058759" y="1811668"/>
                  </a:lnTo>
                  <a:close/>
                </a:path>
                <a:path w="2360295" h="1867535">
                  <a:moveTo>
                    <a:pt x="1842480" y="1811668"/>
                  </a:moveTo>
                  <a:lnTo>
                    <a:pt x="1847180" y="1811668"/>
                  </a:lnTo>
                  <a:lnTo>
                    <a:pt x="1845364" y="1810525"/>
                  </a:lnTo>
                  <a:lnTo>
                    <a:pt x="1843627" y="1810017"/>
                  </a:lnTo>
                  <a:lnTo>
                    <a:pt x="1842480" y="1811668"/>
                  </a:lnTo>
                  <a:close/>
                </a:path>
                <a:path w="2360295" h="1867535">
                  <a:moveTo>
                    <a:pt x="1626279" y="1811668"/>
                  </a:moveTo>
                  <a:lnTo>
                    <a:pt x="1630980" y="1811668"/>
                  </a:lnTo>
                  <a:lnTo>
                    <a:pt x="1629164" y="1810525"/>
                  </a:lnTo>
                  <a:lnTo>
                    <a:pt x="1627426" y="1810017"/>
                  </a:lnTo>
                  <a:lnTo>
                    <a:pt x="1626279" y="1811668"/>
                  </a:lnTo>
                  <a:close/>
                </a:path>
                <a:path w="2360295" h="1867535">
                  <a:moveTo>
                    <a:pt x="2019043" y="1810144"/>
                  </a:moveTo>
                  <a:lnTo>
                    <a:pt x="2019320" y="1810144"/>
                  </a:lnTo>
                  <a:lnTo>
                    <a:pt x="2019162" y="1810093"/>
                  </a:lnTo>
                  <a:close/>
                </a:path>
                <a:path w="2360295" h="1867535">
                  <a:moveTo>
                    <a:pt x="1802764" y="1810144"/>
                  </a:moveTo>
                  <a:lnTo>
                    <a:pt x="1803040" y="1810144"/>
                  </a:lnTo>
                  <a:lnTo>
                    <a:pt x="1802882" y="1810093"/>
                  </a:lnTo>
                  <a:close/>
                </a:path>
                <a:path w="2360295" h="1867535">
                  <a:moveTo>
                    <a:pt x="2235244" y="1810144"/>
                  </a:moveTo>
                  <a:lnTo>
                    <a:pt x="2235521" y="1810144"/>
                  </a:lnTo>
                  <a:lnTo>
                    <a:pt x="2235363" y="1810093"/>
                  </a:lnTo>
                  <a:close/>
                </a:path>
                <a:path w="2360295" h="1867535">
                  <a:moveTo>
                    <a:pt x="1586563" y="1810144"/>
                  </a:moveTo>
                  <a:lnTo>
                    <a:pt x="1586840" y="1810144"/>
                  </a:lnTo>
                  <a:lnTo>
                    <a:pt x="1586682" y="1810093"/>
                  </a:lnTo>
                  <a:close/>
                </a:path>
                <a:path w="2360295" h="1867535">
                  <a:moveTo>
                    <a:pt x="2279661" y="1810779"/>
                  </a:moveTo>
                  <a:lnTo>
                    <a:pt x="2281003" y="1810779"/>
                  </a:lnTo>
                  <a:lnTo>
                    <a:pt x="2280845" y="1810271"/>
                  </a:lnTo>
                  <a:lnTo>
                    <a:pt x="2279740" y="1810144"/>
                  </a:lnTo>
                  <a:lnTo>
                    <a:pt x="2277608" y="1810144"/>
                  </a:lnTo>
                  <a:lnTo>
                    <a:pt x="2278871" y="1810398"/>
                  </a:lnTo>
                  <a:lnTo>
                    <a:pt x="2279661" y="1810779"/>
                  </a:lnTo>
                  <a:close/>
                </a:path>
                <a:path w="2360295" h="1867535">
                  <a:moveTo>
                    <a:pt x="2263316" y="1812684"/>
                  </a:moveTo>
                  <a:lnTo>
                    <a:pt x="2263552" y="1812430"/>
                  </a:lnTo>
                  <a:lnTo>
                    <a:pt x="2263868" y="1812303"/>
                  </a:lnTo>
                  <a:lnTo>
                    <a:pt x="2263979" y="1811922"/>
                  </a:lnTo>
                  <a:lnTo>
                    <a:pt x="2262210" y="1810144"/>
                  </a:lnTo>
                  <a:lnTo>
                    <a:pt x="2262210" y="1810525"/>
                  </a:lnTo>
                  <a:lnTo>
                    <a:pt x="2261635" y="1810525"/>
                  </a:lnTo>
                  <a:lnTo>
                    <a:pt x="2261815" y="1810779"/>
                  </a:lnTo>
                  <a:lnTo>
                    <a:pt x="2259209" y="1810779"/>
                  </a:lnTo>
                  <a:lnTo>
                    <a:pt x="2258420" y="1811033"/>
                  </a:lnTo>
                  <a:lnTo>
                    <a:pt x="2262447" y="1811033"/>
                  </a:lnTo>
                  <a:lnTo>
                    <a:pt x="2263316" y="1812684"/>
                  </a:lnTo>
                  <a:close/>
                </a:path>
                <a:path w="2360295" h="1867535">
                  <a:moveTo>
                    <a:pt x="2245785" y="1811287"/>
                  </a:moveTo>
                  <a:lnTo>
                    <a:pt x="2246970" y="1810652"/>
                  </a:lnTo>
                  <a:lnTo>
                    <a:pt x="2247308" y="1810398"/>
                  </a:lnTo>
                  <a:lnTo>
                    <a:pt x="2247365" y="1810144"/>
                  </a:lnTo>
                  <a:lnTo>
                    <a:pt x="2240061" y="1810144"/>
                  </a:lnTo>
                  <a:lnTo>
                    <a:pt x="2239245" y="1810398"/>
                  </a:lnTo>
                  <a:lnTo>
                    <a:pt x="2244285" y="1810398"/>
                  </a:lnTo>
                  <a:lnTo>
                    <a:pt x="2245785" y="1811287"/>
                  </a:lnTo>
                  <a:close/>
                </a:path>
                <a:path w="2360295" h="1867535">
                  <a:moveTo>
                    <a:pt x="2218622" y="1811541"/>
                  </a:moveTo>
                  <a:lnTo>
                    <a:pt x="2219174" y="1811287"/>
                  </a:lnTo>
                  <a:lnTo>
                    <a:pt x="2219293" y="1810716"/>
                  </a:lnTo>
                  <a:lnTo>
                    <a:pt x="2219531" y="1810366"/>
                  </a:lnTo>
                  <a:lnTo>
                    <a:pt x="2219964" y="1810271"/>
                  </a:lnTo>
                  <a:lnTo>
                    <a:pt x="2220201" y="1810144"/>
                  </a:lnTo>
                  <a:lnTo>
                    <a:pt x="2218735" y="1810144"/>
                  </a:lnTo>
                  <a:lnTo>
                    <a:pt x="2218622" y="1810398"/>
                  </a:lnTo>
                  <a:lnTo>
                    <a:pt x="2217753" y="1811160"/>
                  </a:lnTo>
                  <a:lnTo>
                    <a:pt x="2218148" y="1811287"/>
                  </a:lnTo>
                  <a:lnTo>
                    <a:pt x="2218622" y="1811541"/>
                  </a:lnTo>
                  <a:close/>
                </a:path>
                <a:path w="2360295" h="1867535">
                  <a:moveTo>
                    <a:pt x="2201566" y="1812684"/>
                  </a:moveTo>
                  <a:lnTo>
                    <a:pt x="2201645" y="1811668"/>
                  </a:lnTo>
                  <a:lnTo>
                    <a:pt x="2202119" y="1810906"/>
                  </a:lnTo>
                  <a:lnTo>
                    <a:pt x="2201250" y="1810144"/>
                  </a:lnTo>
                  <a:lnTo>
                    <a:pt x="2196451" y="1810144"/>
                  </a:lnTo>
                  <a:lnTo>
                    <a:pt x="2196346" y="1810525"/>
                  </a:lnTo>
                  <a:lnTo>
                    <a:pt x="2196219" y="1811233"/>
                  </a:lnTo>
                  <a:lnTo>
                    <a:pt x="2196103" y="1812100"/>
                  </a:lnTo>
                  <a:lnTo>
                    <a:pt x="2196046" y="1812303"/>
                  </a:lnTo>
                  <a:lnTo>
                    <a:pt x="2200539" y="1812303"/>
                  </a:lnTo>
                  <a:lnTo>
                    <a:pt x="2201052" y="1812566"/>
                  </a:lnTo>
                  <a:lnTo>
                    <a:pt x="2201566" y="1812684"/>
                  </a:lnTo>
                  <a:close/>
                </a:path>
                <a:path w="2360295" h="1867535">
                  <a:moveTo>
                    <a:pt x="2063460" y="1810779"/>
                  </a:moveTo>
                  <a:lnTo>
                    <a:pt x="2064802" y="1810779"/>
                  </a:lnTo>
                  <a:lnTo>
                    <a:pt x="2064644" y="1810271"/>
                  </a:lnTo>
                  <a:lnTo>
                    <a:pt x="2063539" y="1810144"/>
                  </a:lnTo>
                  <a:lnTo>
                    <a:pt x="2061407" y="1810144"/>
                  </a:lnTo>
                  <a:lnTo>
                    <a:pt x="2062670" y="1810398"/>
                  </a:lnTo>
                  <a:lnTo>
                    <a:pt x="2063460" y="1810779"/>
                  </a:lnTo>
                  <a:close/>
                </a:path>
                <a:path w="2360295" h="1867535">
                  <a:moveTo>
                    <a:pt x="2047115" y="1812684"/>
                  </a:moveTo>
                  <a:lnTo>
                    <a:pt x="2047352" y="1812430"/>
                  </a:lnTo>
                  <a:lnTo>
                    <a:pt x="2047668" y="1812303"/>
                  </a:lnTo>
                  <a:lnTo>
                    <a:pt x="2047778" y="1811922"/>
                  </a:lnTo>
                  <a:lnTo>
                    <a:pt x="2046009" y="1810144"/>
                  </a:lnTo>
                  <a:lnTo>
                    <a:pt x="2046009" y="1810525"/>
                  </a:lnTo>
                  <a:lnTo>
                    <a:pt x="2045434" y="1810525"/>
                  </a:lnTo>
                  <a:lnTo>
                    <a:pt x="2045615" y="1810779"/>
                  </a:lnTo>
                  <a:lnTo>
                    <a:pt x="2043009" y="1810779"/>
                  </a:lnTo>
                  <a:lnTo>
                    <a:pt x="2042219" y="1811033"/>
                  </a:lnTo>
                  <a:lnTo>
                    <a:pt x="2046246" y="1811033"/>
                  </a:lnTo>
                  <a:lnTo>
                    <a:pt x="2047115" y="1812684"/>
                  </a:lnTo>
                  <a:close/>
                </a:path>
                <a:path w="2360295" h="1867535">
                  <a:moveTo>
                    <a:pt x="2029585" y="1811287"/>
                  </a:moveTo>
                  <a:lnTo>
                    <a:pt x="2030769" y="1810652"/>
                  </a:lnTo>
                  <a:lnTo>
                    <a:pt x="2031107" y="1810398"/>
                  </a:lnTo>
                  <a:lnTo>
                    <a:pt x="2031164" y="1810144"/>
                  </a:lnTo>
                  <a:lnTo>
                    <a:pt x="2023860" y="1810144"/>
                  </a:lnTo>
                  <a:lnTo>
                    <a:pt x="2023044" y="1810398"/>
                  </a:lnTo>
                  <a:lnTo>
                    <a:pt x="2028084" y="1810398"/>
                  </a:lnTo>
                  <a:lnTo>
                    <a:pt x="2029585" y="1811287"/>
                  </a:lnTo>
                  <a:close/>
                </a:path>
                <a:path w="2360295" h="1867535">
                  <a:moveTo>
                    <a:pt x="2002421" y="1811541"/>
                  </a:moveTo>
                  <a:lnTo>
                    <a:pt x="2002973" y="1811287"/>
                  </a:lnTo>
                  <a:lnTo>
                    <a:pt x="2003092" y="1810716"/>
                  </a:lnTo>
                  <a:lnTo>
                    <a:pt x="2003330" y="1810366"/>
                  </a:lnTo>
                  <a:lnTo>
                    <a:pt x="2003763" y="1810271"/>
                  </a:lnTo>
                  <a:lnTo>
                    <a:pt x="2004000" y="1810144"/>
                  </a:lnTo>
                  <a:lnTo>
                    <a:pt x="2002534" y="1810144"/>
                  </a:lnTo>
                  <a:lnTo>
                    <a:pt x="2002421" y="1810398"/>
                  </a:lnTo>
                  <a:lnTo>
                    <a:pt x="2001553" y="1811160"/>
                  </a:lnTo>
                  <a:lnTo>
                    <a:pt x="2001948" y="1811287"/>
                  </a:lnTo>
                  <a:lnTo>
                    <a:pt x="2002421" y="1811541"/>
                  </a:lnTo>
                  <a:close/>
                </a:path>
                <a:path w="2360295" h="1867535">
                  <a:moveTo>
                    <a:pt x="1985365" y="1812684"/>
                  </a:moveTo>
                  <a:lnTo>
                    <a:pt x="1985444" y="1811668"/>
                  </a:lnTo>
                  <a:lnTo>
                    <a:pt x="1985918" y="1810906"/>
                  </a:lnTo>
                  <a:lnTo>
                    <a:pt x="1985049" y="1810144"/>
                  </a:lnTo>
                  <a:lnTo>
                    <a:pt x="1980250" y="1810144"/>
                  </a:lnTo>
                  <a:lnTo>
                    <a:pt x="1980145" y="1810525"/>
                  </a:lnTo>
                  <a:lnTo>
                    <a:pt x="1980018" y="1811233"/>
                  </a:lnTo>
                  <a:lnTo>
                    <a:pt x="1979902" y="1812100"/>
                  </a:lnTo>
                  <a:lnTo>
                    <a:pt x="1979845" y="1812303"/>
                  </a:lnTo>
                  <a:lnTo>
                    <a:pt x="1984339" y="1812303"/>
                  </a:lnTo>
                  <a:lnTo>
                    <a:pt x="1984851" y="1812566"/>
                  </a:lnTo>
                  <a:lnTo>
                    <a:pt x="1985365" y="1812684"/>
                  </a:lnTo>
                  <a:close/>
                </a:path>
                <a:path w="2360295" h="1867535">
                  <a:moveTo>
                    <a:pt x="1847180" y="1810779"/>
                  </a:moveTo>
                  <a:lnTo>
                    <a:pt x="1848523" y="1810779"/>
                  </a:lnTo>
                  <a:lnTo>
                    <a:pt x="1848365" y="1810271"/>
                  </a:lnTo>
                  <a:lnTo>
                    <a:pt x="1847259" y="1810144"/>
                  </a:lnTo>
                  <a:lnTo>
                    <a:pt x="1845127" y="1810144"/>
                  </a:lnTo>
                  <a:lnTo>
                    <a:pt x="1846391" y="1810398"/>
                  </a:lnTo>
                  <a:lnTo>
                    <a:pt x="1847180" y="1810779"/>
                  </a:lnTo>
                  <a:close/>
                </a:path>
                <a:path w="2360295" h="1867535">
                  <a:moveTo>
                    <a:pt x="1830835" y="1812684"/>
                  </a:moveTo>
                  <a:lnTo>
                    <a:pt x="1831072" y="1812430"/>
                  </a:lnTo>
                  <a:lnTo>
                    <a:pt x="1831388" y="1812303"/>
                  </a:lnTo>
                  <a:lnTo>
                    <a:pt x="1831499" y="1811922"/>
                  </a:lnTo>
                  <a:lnTo>
                    <a:pt x="1829730" y="1810144"/>
                  </a:lnTo>
                  <a:lnTo>
                    <a:pt x="1829730" y="1810525"/>
                  </a:lnTo>
                  <a:lnTo>
                    <a:pt x="1829154" y="1810525"/>
                  </a:lnTo>
                  <a:lnTo>
                    <a:pt x="1829335" y="1810779"/>
                  </a:lnTo>
                  <a:lnTo>
                    <a:pt x="1826729" y="1810779"/>
                  </a:lnTo>
                  <a:lnTo>
                    <a:pt x="1825940" y="1811033"/>
                  </a:lnTo>
                  <a:lnTo>
                    <a:pt x="1829967" y="1811033"/>
                  </a:lnTo>
                  <a:lnTo>
                    <a:pt x="1830835" y="1812684"/>
                  </a:lnTo>
                  <a:close/>
                </a:path>
                <a:path w="2360295" h="1867535">
                  <a:moveTo>
                    <a:pt x="1813384" y="1811287"/>
                  </a:moveTo>
                  <a:lnTo>
                    <a:pt x="1814568" y="1810652"/>
                  </a:lnTo>
                  <a:lnTo>
                    <a:pt x="1814907" y="1810398"/>
                  </a:lnTo>
                  <a:lnTo>
                    <a:pt x="1814963" y="1810144"/>
                  </a:lnTo>
                  <a:lnTo>
                    <a:pt x="1807659" y="1810144"/>
                  </a:lnTo>
                  <a:lnTo>
                    <a:pt x="1806843" y="1810398"/>
                  </a:lnTo>
                  <a:lnTo>
                    <a:pt x="1811884" y="1810398"/>
                  </a:lnTo>
                  <a:lnTo>
                    <a:pt x="1813384" y="1811287"/>
                  </a:lnTo>
                  <a:close/>
                </a:path>
                <a:path w="2360295" h="1867535">
                  <a:moveTo>
                    <a:pt x="1786220" y="1811541"/>
                  </a:moveTo>
                  <a:lnTo>
                    <a:pt x="1786773" y="1811287"/>
                  </a:lnTo>
                  <a:lnTo>
                    <a:pt x="1786891" y="1810716"/>
                  </a:lnTo>
                  <a:lnTo>
                    <a:pt x="1787129" y="1810366"/>
                  </a:lnTo>
                  <a:lnTo>
                    <a:pt x="1787563" y="1810271"/>
                  </a:lnTo>
                  <a:lnTo>
                    <a:pt x="1787800" y="1810144"/>
                  </a:lnTo>
                  <a:lnTo>
                    <a:pt x="1786333" y="1810144"/>
                  </a:lnTo>
                  <a:lnTo>
                    <a:pt x="1786220" y="1810398"/>
                  </a:lnTo>
                  <a:lnTo>
                    <a:pt x="1785352" y="1811160"/>
                  </a:lnTo>
                  <a:lnTo>
                    <a:pt x="1785747" y="1811287"/>
                  </a:lnTo>
                  <a:lnTo>
                    <a:pt x="1786220" y="1811541"/>
                  </a:lnTo>
                  <a:close/>
                </a:path>
                <a:path w="2360295" h="1867535">
                  <a:moveTo>
                    <a:pt x="1769164" y="1812684"/>
                  </a:moveTo>
                  <a:lnTo>
                    <a:pt x="1769243" y="1811668"/>
                  </a:lnTo>
                  <a:lnTo>
                    <a:pt x="1769717" y="1810906"/>
                  </a:lnTo>
                  <a:lnTo>
                    <a:pt x="1768849" y="1810144"/>
                  </a:lnTo>
                  <a:lnTo>
                    <a:pt x="1764050" y="1810144"/>
                  </a:lnTo>
                  <a:lnTo>
                    <a:pt x="1763944" y="1810525"/>
                  </a:lnTo>
                  <a:lnTo>
                    <a:pt x="1763818" y="1811233"/>
                  </a:lnTo>
                  <a:lnTo>
                    <a:pt x="1763702" y="1812100"/>
                  </a:lnTo>
                  <a:lnTo>
                    <a:pt x="1763644" y="1812303"/>
                  </a:lnTo>
                  <a:lnTo>
                    <a:pt x="1768138" y="1812303"/>
                  </a:lnTo>
                  <a:lnTo>
                    <a:pt x="1768650" y="1812566"/>
                  </a:lnTo>
                  <a:lnTo>
                    <a:pt x="1769164" y="1812684"/>
                  </a:lnTo>
                  <a:close/>
                </a:path>
                <a:path w="2360295" h="1867535">
                  <a:moveTo>
                    <a:pt x="1630980" y="1810779"/>
                  </a:moveTo>
                  <a:lnTo>
                    <a:pt x="1632322" y="1810779"/>
                  </a:lnTo>
                  <a:lnTo>
                    <a:pt x="1632164" y="1810271"/>
                  </a:lnTo>
                  <a:lnTo>
                    <a:pt x="1631059" y="1810144"/>
                  </a:lnTo>
                  <a:lnTo>
                    <a:pt x="1628927" y="1810144"/>
                  </a:lnTo>
                  <a:lnTo>
                    <a:pt x="1630190" y="1810398"/>
                  </a:lnTo>
                  <a:lnTo>
                    <a:pt x="1630980" y="1810779"/>
                  </a:lnTo>
                  <a:close/>
                </a:path>
                <a:path w="2360295" h="1867535">
                  <a:moveTo>
                    <a:pt x="1614635" y="1812684"/>
                  </a:moveTo>
                  <a:lnTo>
                    <a:pt x="1614871" y="1812430"/>
                  </a:lnTo>
                  <a:lnTo>
                    <a:pt x="1615187" y="1812303"/>
                  </a:lnTo>
                  <a:lnTo>
                    <a:pt x="1615298" y="1811922"/>
                  </a:lnTo>
                  <a:lnTo>
                    <a:pt x="1613529" y="1810144"/>
                  </a:lnTo>
                  <a:lnTo>
                    <a:pt x="1613529" y="1810525"/>
                  </a:lnTo>
                  <a:lnTo>
                    <a:pt x="1612954" y="1810525"/>
                  </a:lnTo>
                  <a:lnTo>
                    <a:pt x="1613134" y="1810779"/>
                  </a:lnTo>
                  <a:lnTo>
                    <a:pt x="1610528" y="1810779"/>
                  </a:lnTo>
                  <a:lnTo>
                    <a:pt x="1609739" y="1811033"/>
                  </a:lnTo>
                  <a:lnTo>
                    <a:pt x="1613766" y="1811033"/>
                  </a:lnTo>
                  <a:lnTo>
                    <a:pt x="1614635" y="1812684"/>
                  </a:lnTo>
                  <a:close/>
                </a:path>
                <a:path w="2360295" h="1867535">
                  <a:moveTo>
                    <a:pt x="1597104" y="1811287"/>
                  </a:moveTo>
                  <a:lnTo>
                    <a:pt x="1598289" y="1810652"/>
                  </a:lnTo>
                  <a:lnTo>
                    <a:pt x="1598627" y="1810398"/>
                  </a:lnTo>
                  <a:lnTo>
                    <a:pt x="1598683" y="1810144"/>
                  </a:lnTo>
                  <a:lnTo>
                    <a:pt x="1591379" y="1810144"/>
                  </a:lnTo>
                  <a:lnTo>
                    <a:pt x="1590563" y="1810398"/>
                  </a:lnTo>
                  <a:lnTo>
                    <a:pt x="1595604" y="1810398"/>
                  </a:lnTo>
                  <a:lnTo>
                    <a:pt x="1597104" y="1811287"/>
                  </a:lnTo>
                  <a:close/>
                </a:path>
                <a:path w="2360295" h="1867535">
                  <a:moveTo>
                    <a:pt x="1569941" y="1811541"/>
                  </a:moveTo>
                  <a:lnTo>
                    <a:pt x="1570493" y="1811287"/>
                  </a:lnTo>
                  <a:lnTo>
                    <a:pt x="1570612" y="1810716"/>
                  </a:lnTo>
                  <a:lnTo>
                    <a:pt x="1570850" y="1810366"/>
                  </a:lnTo>
                  <a:lnTo>
                    <a:pt x="1571283" y="1810271"/>
                  </a:lnTo>
                  <a:lnTo>
                    <a:pt x="1571520" y="1810144"/>
                  </a:lnTo>
                  <a:lnTo>
                    <a:pt x="1570054" y="1810144"/>
                  </a:lnTo>
                  <a:lnTo>
                    <a:pt x="1569941" y="1810398"/>
                  </a:lnTo>
                  <a:lnTo>
                    <a:pt x="1569072" y="1811160"/>
                  </a:lnTo>
                  <a:lnTo>
                    <a:pt x="1569467" y="1811287"/>
                  </a:lnTo>
                  <a:lnTo>
                    <a:pt x="1569941" y="1811541"/>
                  </a:lnTo>
                  <a:close/>
                </a:path>
                <a:path w="2360295" h="1867535">
                  <a:moveTo>
                    <a:pt x="1552885" y="1812684"/>
                  </a:moveTo>
                  <a:lnTo>
                    <a:pt x="1552964" y="1811668"/>
                  </a:lnTo>
                  <a:lnTo>
                    <a:pt x="1553438" y="1810906"/>
                  </a:lnTo>
                  <a:lnTo>
                    <a:pt x="1552569" y="1810144"/>
                  </a:lnTo>
                  <a:lnTo>
                    <a:pt x="1547770" y="1810144"/>
                  </a:lnTo>
                  <a:lnTo>
                    <a:pt x="1547665" y="1810525"/>
                  </a:lnTo>
                  <a:lnTo>
                    <a:pt x="1547538" y="1811233"/>
                  </a:lnTo>
                  <a:lnTo>
                    <a:pt x="1547422" y="1812100"/>
                  </a:lnTo>
                  <a:lnTo>
                    <a:pt x="1547365" y="1812303"/>
                  </a:lnTo>
                  <a:lnTo>
                    <a:pt x="1551858" y="1812303"/>
                  </a:lnTo>
                  <a:lnTo>
                    <a:pt x="1552371" y="1812566"/>
                  </a:lnTo>
                  <a:lnTo>
                    <a:pt x="1552885" y="1812684"/>
                  </a:lnTo>
                  <a:close/>
                </a:path>
                <a:path w="2360295" h="1867535">
                  <a:moveTo>
                    <a:pt x="2274607" y="1812176"/>
                  </a:moveTo>
                  <a:lnTo>
                    <a:pt x="2288820" y="1812176"/>
                  </a:lnTo>
                  <a:lnTo>
                    <a:pt x="2288346" y="1811922"/>
                  </a:lnTo>
                  <a:lnTo>
                    <a:pt x="2288662" y="1811668"/>
                  </a:lnTo>
                  <a:lnTo>
                    <a:pt x="2288741" y="1811414"/>
                  </a:lnTo>
                  <a:lnTo>
                    <a:pt x="2288623" y="1811160"/>
                  </a:lnTo>
                  <a:lnTo>
                    <a:pt x="2288504" y="1810779"/>
                  </a:lnTo>
                  <a:lnTo>
                    <a:pt x="2287873" y="1810398"/>
                  </a:lnTo>
                  <a:lnTo>
                    <a:pt x="2287399" y="1810271"/>
                  </a:lnTo>
                  <a:lnTo>
                    <a:pt x="2287083" y="1810398"/>
                  </a:lnTo>
                  <a:lnTo>
                    <a:pt x="2284872" y="1811033"/>
                  </a:lnTo>
                  <a:lnTo>
                    <a:pt x="2279621" y="1811033"/>
                  </a:lnTo>
                  <a:lnTo>
                    <a:pt x="2279661" y="1811668"/>
                  </a:lnTo>
                  <a:lnTo>
                    <a:pt x="2274960" y="1811668"/>
                  </a:lnTo>
                  <a:lnTo>
                    <a:pt x="2274607" y="1812176"/>
                  </a:lnTo>
                  <a:close/>
                </a:path>
                <a:path w="2360295" h="1867535">
                  <a:moveTo>
                    <a:pt x="2058406" y="1812176"/>
                  </a:moveTo>
                  <a:lnTo>
                    <a:pt x="2072619" y="1812176"/>
                  </a:lnTo>
                  <a:lnTo>
                    <a:pt x="2072146" y="1811922"/>
                  </a:lnTo>
                  <a:lnTo>
                    <a:pt x="2072462" y="1811668"/>
                  </a:lnTo>
                  <a:lnTo>
                    <a:pt x="2072540" y="1811414"/>
                  </a:lnTo>
                  <a:lnTo>
                    <a:pt x="2072422" y="1811160"/>
                  </a:lnTo>
                  <a:lnTo>
                    <a:pt x="2072304" y="1810779"/>
                  </a:lnTo>
                  <a:lnTo>
                    <a:pt x="2071672" y="1810398"/>
                  </a:lnTo>
                  <a:lnTo>
                    <a:pt x="2071198" y="1810271"/>
                  </a:lnTo>
                  <a:lnTo>
                    <a:pt x="2070882" y="1810398"/>
                  </a:lnTo>
                  <a:lnTo>
                    <a:pt x="2068671" y="1811033"/>
                  </a:lnTo>
                  <a:lnTo>
                    <a:pt x="2063421" y="1811033"/>
                  </a:lnTo>
                  <a:lnTo>
                    <a:pt x="2063460" y="1811668"/>
                  </a:lnTo>
                  <a:lnTo>
                    <a:pt x="2058759" y="1811668"/>
                  </a:lnTo>
                  <a:lnTo>
                    <a:pt x="2058406" y="1812176"/>
                  </a:lnTo>
                  <a:close/>
                </a:path>
                <a:path w="2360295" h="1867535">
                  <a:moveTo>
                    <a:pt x="1842127" y="1812176"/>
                  </a:moveTo>
                  <a:lnTo>
                    <a:pt x="1856340" y="1812176"/>
                  </a:lnTo>
                  <a:lnTo>
                    <a:pt x="1855866" y="1811922"/>
                  </a:lnTo>
                  <a:lnTo>
                    <a:pt x="1856182" y="1811668"/>
                  </a:lnTo>
                  <a:lnTo>
                    <a:pt x="1856261" y="1811414"/>
                  </a:lnTo>
                  <a:lnTo>
                    <a:pt x="1856142" y="1811160"/>
                  </a:lnTo>
                  <a:lnTo>
                    <a:pt x="1856024" y="1810779"/>
                  </a:lnTo>
                  <a:lnTo>
                    <a:pt x="1855392" y="1810398"/>
                  </a:lnTo>
                  <a:lnTo>
                    <a:pt x="1854918" y="1810271"/>
                  </a:lnTo>
                  <a:lnTo>
                    <a:pt x="1854603" y="1810398"/>
                  </a:lnTo>
                  <a:lnTo>
                    <a:pt x="1852392" y="1811033"/>
                  </a:lnTo>
                  <a:lnTo>
                    <a:pt x="1847141" y="1811033"/>
                  </a:lnTo>
                  <a:lnTo>
                    <a:pt x="1847180" y="1811668"/>
                  </a:lnTo>
                  <a:lnTo>
                    <a:pt x="1842480" y="1811668"/>
                  </a:lnTo>
                  <a:lnTo>
                    <a:pt x="1842127" y="1812176"/>
                  </a:lnTo>
                  <a:close/>
                </a:path>
                <a:path w="2360295" h="1867535">
                  <a:moveTo>
                    <a:pt x="1625926" y="1812176"/>
                  </a:moveTo>
                  <a:lnTo>
                    <a:pt x="1640139" y="1812176"/>
                  </a:lnTo>
                  <a:lnTo>
                    <a:pt x="1639665" y="1811922"/>
                  </a:lnTo>
                  <a:lnTo>
                    <a:pt x="1639981" y="1811668"/>
                  </a:lnTo>
                  <a:lnTo>
                    <a:pt x="1640060" y="1811414"/>
                  </a:lnTo>
                  <a:lnTo>
                    <a:pt x="1639942" y="1811160"/>
                  </a:lnTo>
                  <a:lnTo>
                    <a:pt x="1639823" y="1810779"/>
                  </a:lnTo>
                  <a:lnTo>
                    <a:pt x="1639192" y="1810398"/>
                  </a:lnTo>
                  <a:lnTo>
                    <a:pt x="1638718" y="1810271"/>
                  </a:lnTo>
                  <a:lnTo>
                    <a:pt x="1638402" y="1810398"/>
                  </a:lnTo>
                  <a:lnTo>
                    <a:pt x="1636191" y="1811033"/>
                  </a:lnTo>
                  <a:lnTo>
                    <a:pt x="1630940" y="1811033"/>
                  </a:lnTo>
                  <a:lnTo>
                    <a:pt x="1630980" y="1811668"/>
                  </a:lnTo>
                  <a:lnTo>
                    <a:pt x="1626279" y="1811668"/>
                  </a:lnTo>
                  <a:lnTo>
                    <a:pt x="1625926" y="1812176"/>
                  </a:lnTo>
                  <a:close/>
                </a:path>
                <a:path w="2360295" h="1867535">
                  <a:moveTo>
                    <a:pt x="2031823" y="1813643"/>
                  </a:moveTo>
                  <a:lnTo>
                    <a:pt x="2032427" y="1813319"/>
                  </a:lnTo>
                  <a:lnTo>
                    <a:pt x="2033928" y="1812303"/>
                  </a:lnTo>
                  <a:lnTo>
                    <a:pt x="2032190" y="1811541"/>
                  </a:lnTo>
                  <a:lnTo>
                    <a:pt x="2031264" y="1810281"/>
                  </a:lnTo>
                  <a:lnTo>
                    <a:pt x="2031141" y="1810525"/>
                  </a:lnTo>
                  <a:lnTo>
                    <a:pt x="2031081" y="1811541"/>
                  </a:lnTo>
                  <a:lnTo>
                    <a:pt x="2031559" y="1811541"/>
                  </a:lnTo>
                  <a:lnTo>
                    <a:pt x="2031709" y="1813593"/>
                  </a:lnTo>
                  <a:close/>
                </a:path>
                <a:path w="2360295" h="1867535">
                  <a:moveTo>
                    <a:pt x="2248024" y="1813643"/>
                  </a:moveTo>
                  <a:lnTo>
                    <a:pt x="2248628" y="1813319"/>
                  </a:lnTo>
                  <a:lnTo>
                    <a:pt x="2250128" y="1812303"/>
                  </a:lnTo>
                  <a:lnTo>
                    <a:pt x="2248391" y="1811541"/>
                  </a:lnTo>
                  <a:lnTo>
                    <a:pt x="2247465" y="1810281"/>
                  </a:lnTo>
                  <a:lnTo>
                    <a:pt x="2247342" y="1810525"/>
                  </a:lnTo>
                  <a:lnTo>
                    <a:pt x="2247282" y="1811541"/>
                  </a:lnTo>
                  <a:lnTo>
                    <a:pt x="2247759" y="1811541"/>
                  </a:lnTo>
                  <a:lnTo>
                    <a:pt x="2247910" y="1813593"/>
                  </a:lnTo>
                  <a:close/>
                </a:path>
                <a:path w="2360295" h="1867535">
                  <a:moveTo>
                    <a:pt x="1815622" y="1813643"/>
                  </a:moveTo>
                  <a:lnTo>
                    <a:pt x="1816227" y="1813319"/>
                  </a:lnTo>
                  <a:lnTo>
                    <a:pt x="1817727" y="1812303"/>
                  </a:lnTo>
                  <a:lnTo>
                    <a:pt x="1815990" y="1811541"/>
                  </a:lnTo>
                  <a:lnTo>
                    <a:pt x="1815063" y="1810281"/>
                  </a:lnTo>
                  <a:lnTo>
                    <a:pt x="1814941" y="1810525"/>
                  </a:lnTo>
                  <a:lnTo>
                    <a:pt x="1814880" y="1811541"/>
                  </a:lnTo>
                  <a:lnTo>
                    <a:pt x="1815358" y="1811541"/>
                  </a:lnTo>
                  <a:lnTo>
                    <a:pt x="1815508" y="1813593"/>
                  </a:lnTo>
                  <a:close/>
                </a:path>
                <a:path w="2360295" h="1867535">
                  <a:moveTo>
                    <a:pt x="1599343" y="1813643"/>
                  </a:moveTo>
                  <a:lnTo>
                    <a:pt x="1599947" y="1813319"/>
                  </a:lnTo>
                  <a:lnTo>
                    <a:pt x="1601447" y="1812303"/>
                  </a:lnTo>
                  <a:lnTo>
                    <a:pt x="1599710" y="1811541"/>
                  </a:lnTo>
                  <a:lnTo>
                    <a:pt x="1598784" y="1810281"/>
                  </a:lnTo>
                  <a:lnTo>
                    <a:pt x="1598661" y="1810525"/>
                  </a:lnTo>
                  <a:lnTo>
                    <a:pt x="1598601" y="1811541"/>
                  </a:lnTo>
                  <a:lnTo>
                    <a:pt x="1599078" y="1811541"/>
                  </a:lnTo>
                  <a:lnTo>
                    <a:pt x="1599228" y="1813593"/>
                  </a:lnTo>
                  <a:close/>
                </a:path>
                <a:path w="2360295" h="1867535">
                  <a:moveTo>
                    <a:pt x="2241738" y="1812811"/>
                  </a:moveTo>
                  <a:lnTo>
                    <a:pt x="2247207" y="1812811"/>
                  </a:lnTo>
                  <a:lnTo>
                    <a:pt x="2245706" y="1811795"/>
                  </a:lnTo>
                  <a:lnTo>
                    <a:pt x="2244996" y="1811668"/>
                  </a:lnTo>
                  <a:lnTo>
                    <a:pt x="2244206" y="1811287"/>
                  </a:lnTo>
                  <a:lnTo>
                    <a:pt x="2244127" y="1810525"/>
                  </a:lnTo>
                  <a:lnTo>
                    <a:pt x="2244285" y="1810398"/>
                  </a:lnTo>
                  <a:lnTo>
                    <a:pt x="2239245" y="1810398"/>
                  </a:lnTo>
                  <a:lnTo>
                    <a:pt x="2238837" y="1810525"/>
                  </a:lnTo>
                  <a:lnTo>
                    <a:pt x="2237257" y="1810906"/>
                  </a:lnTo>
                  <a:lnTo>
                    <a:pt x="2240255" y="1811414"/>
                  </a:lnTo>
                  <a:lnTo>
                    <a:pt x="2240021" y="1811541"/>
                  </a:lnTo>
                  <a:lnTo>
                    <a:pt x="2240495" y="1811541"/>
                  </a:lnTo>
                  <a:lnTo>
                    <a:pt x="2240297" y="1812100"/>
                  </a:lnTo>
                  <a:lnTo>
                    <a:pt x="2240180" y="1812566"/>
                  </a:lnTo>
                  <a:lnTo>
                    <a:pt x="2240317" y="1812684"/>
                  </a:lnTo>
                  <a:lnTo>
                    <a:pt x="2241524" y="1812686"/>
                  </a:lnTo>
                  <a:lnTo>
                    <a:pt x="2241738" y="1812811"/>
                  </a:lnTo>
                  <a:close/>
                </a:path>
                <a:path w="2360295" h="1867535">
                  <a:moveTo>
                    <a:pt x="2025538" y="1812811"/>
                  </a:moveTo>
                  <a:lnTo>
                    <a:pt x="2031006" y="1812811"/>
                  </a:lnTo>
                  <a:lnTo>
                    <a:pt x="2029506" y="1811795"/>
                  </a:lnTo>
                  <a:lnTo>
                    <a:pt x="2028795" y="1811668"/>
                  </a:lnTo>
                  <a:lnTo>
                    <a:pt x="2028006" y="1811287"/>
                  </a:lnTo>
                  <a:lnTo>
                    <a:pt x="2027926" y="1810525"/>
                  </a:lnTo>
                  <a:lnTo>
                    <a:pt x="2028084" y="1810398"/>
                  </a:lnTo>
                  <a:lnTo>
                    <a:pt x="2023044" y="1810398"/>
                  </a:lnTo>
                  <a:lnTo>
                    <a:pt x="2022636" y="1810525"/>
                  </a:lnTo>
                  <a:lnTo>
                    <a:pt x="2021057" y="1810906"/>
                  </a:lnTo>
                  <a:lnTo>
                    <a:pt x="2024054" y="1811414"/>
                  </a:lnTo>
                  <a:lnTo>
                    <a:pt x="2023820" y="1811541"/>
                  </a:lnTo>
                  <a:lnTo>
                    <a:pt x="2024216" y="1811541"/>
                  </a:lnTo>
                  <a:lnTo>
                    <a:pt x="2024017" y="1812100"/>
                  </a:lnTo>
                  <a:lnTo>
                    <a:pt x="2023979" y="1812566"/>
                  </a:lnTo>
                  <a:lnTo>
                    <a:pt x="2024116" y="1812684"/>
                  </a:lnTo>
                  <a:lnTo>
                    <a:pt x="2025324" y="1812686"/>
                  </a:lnTo>
                  <a:lnTo>
                    <a:pt x="2025538" y="1812811"/>
                  </a:lnTo>
                  <a:close/>
                </a:path>
                <a:path w="2360295" h="1867535">
                  <a:moveTo>
                    <a:pt x="1809337" y="1812811"/>
                  </a:moveTo>
                  <a:lnTo>
                    <a:pt x="1814805" y="1812811"/>
                  </a:lnTo>
                  <a:lnTo>
                    <a:pt x="1813305" y="1811795"/>
                  </a:lnTo>
                  <a:lnTo>
                    <a:pt x="1812594" y="1811668"/>
                  </a:lnTo>
                  <a:lnTo>
                    <a:pt x="1811805" y="1811287"/>
                  </a:lnTo>
                  <a:lnTo>
                    <a:pt x="1811726" y="1810525"/>
                  </a:lnTo>
                  <a:lnTo>
                    <a:pt x="1811884" y="1810398"/>
                  </a:lnTo>
                  <a:lnTo>
                    <a:pt x="1806843" y="1810398"/>
                  </a:lnTo>
                  <a:lnTo>
                    <a:pt x="1806435" y="1810525"/>
                  </a:lnTo>
                  <a:lnTo>
                    <a:pt x="1804856" y="1810906"/>
                  </a:lnTo>
                  <a:lnTo>
                    <a:pt x="1807853" y="1811414"/>
                  </a:lnTo>
                  <a:lnTo>
                    <a:pt x="1807620" y="1811541"/>
                  </a:lnTo>
                  <a:lnTo>
                    <a:pt x="1808015" y="1811541"/>
                  </a:lnTo>
                  <a:lnTo>
                    <a:pt x="1807816" y="1812100"/>
                  </a:lnTo>
                  <a:lnTo>
                    <a:pt x="1807778" y="1812566"/>
                  </a:lnTo>
                  <a:lnTo>
                    <a:pt x="1807916" y="1812684"/>
                  </a:lnTo>
                  <a:lnTo>
                    <a:pt x="1809123" y="1812686"/>
                  </a:lnTo>
                  <a:lnTo>
                    <a:pt x="1809337" y="1812811"/>
                  </a:lnTo>
                  <a:close/>
                </a:path>
                <a:path w="2360295" h="1867535">
                  <a:moveTo>
                    <a:pt x="1593057" y="1812811"/>
                  </a:moveTo>
                  <a:lnTo>
                    <a:pt x="1598526" y="1812811"/>
                  </a:lnTo>
                  <a:lnTo>
                    <a:pt x="1597025" y="1811795"/>
                  </a:lnTo>
                  <a:lnTo>
                    <a:pt x="1596315" y="1811668"/>
                  </a:lnTo>
                  <a:lnTo>
                    <a:pt x="1595525" y="1811287"/>
                  </a:lnTo>
                  <a:lnTo>
                    <a:pt x="1595446" y="1810525"/>
                  </a:lnTo>
                  <a:lnTo>
                    <a:pt x="1595604" y="1810398"/>
                  </a:lnTo>
                  <a:lnTo>
                    <a:pt x="1590563" y="1810398"/>
                  </a:lnTo>
                  <a:lnTo>
                    <a:pt x="1590155" y="1810525"/>
                  </a:lnTo>
                  <a:lnTo>
                    <a:pt x="1588576" y="1810906"/>
                  </a:lnTo>
                  <a:lnTo>
                    <a:pt x="1591574" y="1811414"/>
                  </a:lnTo>
                  <a:lnTo>
                    <a:pt x="1591340" y="1811541"/>
                  </a:lnTo>
                  <a:lnTo>
                    <a:pt x="1591735" y="1811541"/>
                  </a:lnTo>
                  <a:lnTo>
                    <a:pt x="1591537" y="1812100"/>
                  </a:lnTo>
                  <a:lnTo>
                    <a:pt x="1591498" y="1812566"/>
                  </a:lnTo>
                  <a:lnTo>
                    <a:pt x="1591636" y="1812684"/>
                  </a:lnTo>
                  <a:lnTo>
                    <a:pt x="1592843" y="1812686"/>
                  </a:lnTo>
                  <a:lnTo>
                    <a:pt x="1593057" y="1812811"/>
                  </a:lnTo>
                  <a:close/>
                </a:path>
                <a:path w="2360295" h="1867535">
                  <a:moveTo>
                    <a:pt x="2206462" y="1812049"/>
                  </a:moveTo>
                  <a:lnTo>
                    <a:pt x="2207567" y="1812049"/>
                  </a:lnTo>
                  <a:lnTo>
                    <a:pt x="2207567" y="1810525"/>
                  </a:lnTo>
                  <a:lnTo>
                    <a:pt x="2206225" y="1811795"/>
                  </a:lnTo>
                  <a:lnTo>
                    <a:pt x="2205567" y="1811795"/>
                  </a:lnTo>
                  <a:lnTo>
                    <a:pt x="2206014" y="1811922"/>
                  </a:lnTo>
                  <a:lnTo>
                    <a:pt x="2206225" y="1811922"/>
                  </a:lnTo>
                  <a:lnTo>
                    <a:pt x="2206376" y="1812025"/>
                  </a:lnTo>
                  <a:close/>
                </a:path>
                <a:path w="2360295" h="1867535">
                  <a:moveTo>
                    <a:pt x="1990261" y="1812049"/>
                  </a:moveTo>
                  <a:lnTo>
                    <a:pt x="1991366" y="1812049"/>
                  </a:lnTo>
                  <a:lnTo>
                    <a:pt x="1991366" y="1810525"/>
                  </a:lnTo>
                  <a:lnTo>
                    <a:pt x="1990024" y="1811795"/>
                  </a:lnTo>
                  <a:lnTo>
                    <a:pt x="1989366" y="1811795"/>
                  </a:lnTo>
                  <a:lnTo>
                    <a:pt x="1989813" y="1811922"/>
                  </a:lnTo>
                  <a:lnTo>
                    <a:pt x="1990024" y="1811922"/>
                  </a:lnTo>
                  <a:lnTo>
                    <a:pt x="1990175" y="1812025"/>
                  </a:lnTo>
                  <a:close/>
                </a:path>
                <a:path w="2360295" h="1867535">
                  <a:moveTo>
                    <a:pt x="1774060" y="1812049"/>
                  </a:moveTo>
                  <a:lnTo>
                    <a:pt x="1775166" y="1812049"/>
                  </a:lnTo>
                  <a:lnTo>
                    <a:pt x="1775166" y="1810525"/>
                  </a:lnTo>
                  <a:lnTo>
                    <a:pt x="1773823" y="1811795"/>
                  </a:lnTo>
                  <a:lnTo>
                    <a:pt x="1773165" y="1811795"/>
                  </a:lnTo>
                  <a:lnTo>
                    <a:pt x="1773613" y="1811922"/>
                  </a:lnTo>
                  <a:lnTo>
                    <a:pt x="1773823" y="1811922"/>
                  </a:lnTo>
                  <a:lnTo>
                    <a:pt x="1773974" y="1812025"/>
                  </a:lnTo>
                  <a:close/>
                </a:path>
                <a:path w="2360295" h="1867535">
                  <a:moveTo>
                    <a:pt x="1557781" y="1812049"/>
                  </a:moveTo>
                  <a:lnTo>
                    <a:pt x="1558886" y="1812049"/>
                  </a:lnTo>
                  <a:lnTo>
                    <a:pt x="1558886" y="1810525"/>
                  </a:lnTo>
                  <a:lnTo>
                    <a:pt x="1557544" y="1811795"/>
                  </a:lnTo>
                  <a:lnTo>
                    <a:pt x="1556886" y="1811795"/>
                  </a:lnTo>
                  <a:lnTo>
                    <a:pt x="1557333" y="1811922"/>
                  </a:lnTo>
                  <a:lnTo>
                    <a:pt x="1557544" y="1811922"/>
                  </a:lnTo>
                  <a:lnTo>
                    <a:pt x="1557695" y="1812025"/>
                  </a:lnTo>
                  <a:close/>
                </a:path>
                <a:path w="2360295" h="1867535">
                  <a:moveTo>
                    <a:pt x="2316378" y="1819415"/>
                  </a:moveTo>
                  <a:lnTo>
                    <a:pt x="2316378" y="1810652"/>
                  </a:lnTo>
                  <a:lnTo>
                    <a:pt x="2314957" y="1811795"/>
                  </a:lnTo>
                  <a:lnTo>
                    <a:pt x="2292599" y="1811795"/>
                  </a:lnTo>
                  <a:lnTo>
                    <a:pt x="2292294" y="1812176"/>
                  </a:lnTo>
                  <a:lnTo>
                    <a:pt x="2291900" y="1812557"/>
                  </a:lnTo>
                  <a:lnTo>
                    <a:pt x="2267027" y="1812557"/>
                  </a:lnTo>
                  <a:lnTo>
                    <a:pt x="2268369" y="1813065"/>
                  </a:lnTo>
                  <a:lnTo>
                    <a:pt x="2267422" y="1813446"/>
                  </a:lnTo>
                  <a:lnTo>
                    <a:pt x="2266474" y="1814335"/>
                  </a:lnTo>
                  <a:lnTo>
                    <a:pt x="2263789" y="1814335"/>
                  </a:lnTo>
                  <a:lnTo>
                    <a:pt x="2263537" y="1814589"/>
                  </a:lnTo>
                  <a:lnTo>
                    <a:pt x="2263680" y="1815478"/>
                  </a:lnTo>
                  <a:lnTo>
                    <a:pt x="2269711" y="1815478"/>
                  </a:lnTo>
                  <a:lnTo>
                    <a:pt x="2269958" y="1815986"/>
                  </a:lnTo>
                  <a:lnTo>
                    <a:pt x="2301849" y="1815986"/>
                  </a:lnTo>
                  <a:lnTo>
                    <a:pt x="2303757" y="1816621"/>
                  </a:lnTo>
                  <a:lnTo>
                    <a:pt x="2313220" y="1816621"/>
                  </a:lnTo>
                  <a:lnTo>
                    <a:pt x="2313480" y="1818399"/>
                  </a:lnTo>
                  <a:lnTo>
                    <a:pt x="2315668" y="1818399"/>
                  </a:lnTo>
                  <a:lnTo>
                    <a:pt x="2316006" y="1819161"/>
                  </a:lnTo>
                  <a:lnTo>
                    <a:pt x="2316127" y="1819314"/>
                  </a:lnTo>
                  <a:lnTo>
                    <a:pt x="2316378" y="1819415"/>
                  </a:lnTo>
                  <a:close/>
                </a:path>
                <a:path w="2360295" h="1867535">
                  <a:moveTo>
                    <a:pt x="2100019" y="1810779"/>
                  </a:moveTo>
                  <a:lnTo>
                    <a:pt x="2100177" y="1810652"/>
                  </a:lnTo>
                  <a:lnTo>
                    <a:pt x="2100019" y="1810652"/>
                  </a:lnTo>
                  <a:lnTo>
                    <a:pt x="2100019" y="1810779"/>
                  </a:lnTo>
                  <a:close/>
                </a:path>
                <a:path w="2360295" h="1867535">
                  <a:moveTo>
                    <a:pt x="1883819" y="1810716"/>
                  </a:moveTo>
                  <a:close/>
                </a:path>
                <a:path w="2360295" h="1867535">
                  <a:moveTo>
                    <a:pt x="1667618" y="1810716"/>
                  </a:moveTo>
                  <a:close/>
                </a:path>
                <a:path w="2360295" h="1867535">
                  <a:moveTo>
                    <a:pt x="1444706" y="1811668"/>
                  </a:moveTo>
                  <a:lnTo>
                    <a:pt x="1446206" y="1811668"/>
                  </a:lnTo>
                  <a:lnTo>
                    <a:pt x="1446061" y="1811434"/>
                  </a:lnTo>
                  <a:lnTo>
                    <a:pt x="1445938" y="1811135"/>
                  </a:lnTo>
                  <a:lnTo>
                    <a:pt x="1444864" y="1810652"/>
                  </a:lnTo>
                  <a:lnTo>
                    <a:pt x="1444739" y="1811053"/>
                  </a:lnTo>
                  <a:lnTo>
                    <a:pt x="1444706" y="1811541"/>
                  </a:lnTo>
                  <a:lnTo>
                    <a:pt x="1444706" y="1811668"/>
                  </a:lnTo>
                  <a:close/>
                </a:path>
                <a:path w="2360295" h="1867535">
                  <a:moveTo>
                    <a:pt x="1883898" y="1819415"/>
                  </a:moveTo>
                  <a:lnTo>
                    <a:pt x="1883819" y="1810716"/>
                  </a:lnTo>
                  <a:lnTo>
                    <a:pt x="1882476" y="1811795"/>
                  </a:lnTo>
                  <a:lnTo>
                    <a:pt x="1860119" y="1811795"/>
                  </a:lnTo>
                  <a:lnTo>
                    <a:pt x="1859814" y="1812176"/>
                  </a:lnTo>
                  <a:lnTo>
                    <a:pt x="1859419" y="1812557"/>
                  </a:lnTo>
                  <a:lnTo>
                    <a:pt x="1834546" y="1812557"/>
                  </a:lnTo>
                  <a:lnTo>
                    <a:pt x="1835889" y="1813065"/>
                  </a:lnTo>
                  <a:lnTo>
                    <a:pt x="1834941" y="1813446"/>
                  </a:lnTo>
                  <a:lnTo>
                    <a:pt x="1833994" y="1814335"/>
                  </a:lnTo>
                  <a:lnTo>
                    <a:pt x="1831309" y="1814335"/>
                  </a:lnTo>
                  <a:lnTo>
                    <a:pt x="1831056" y="1814589"/>
                  </a:lnTo>
                  <a:lnTo>
                    <a:pt x="1831200" y="1815478"/>
                  </a:lnTo>
                  <a:lnTo>
                    <a:pt x="1837231" y="1815478"/>
                  </a:lnTo>
                  <a:lnTo>
                    <a:pt x="1837477" y="1815986"/>
                  </a:lnTo>
                  <a:lnTo>
                    <a:pt x="1869369" y="1815986"/>
                  </a:lnTo>
                  <a:lnTo>
                    <a:pt x="1871277" y="1816621"/>
                  </a:lnTo>
                  <a:lnTo>
                    <a:pt x="1880739" y="1816621"/>
                  </a:lnTo>
                  <a:lnTo>
                    <a:pt x="1880999" y="1818399"/>
                  </a:lnTo>
                  <a:lnTo>
                    <a:pt x="1883187" y="1818399"/>
                  </a:lnTo>
                  <a:lnTo>
                    <a:pt x="1883526" y="1819161"/>
                  </a:lnTo>
                  <a:lnTo>
                    <a:pt x="1883646" y="1819314"/>
                  </a:lnTo>
                  <a:lnTo>
                    <a:pt x="1883898" y="1819415"/>
                  </a:lnTo>
                  <a:close/>
                </a:path>
                <a:path w="2360295" h="1867535">
                  <a:moveTo>
                    <a:pt x="1667697" y="1819415"/>
                  </a:moveTo>
                  <a:lnTo>
                    <a:pt x="1667618" y="1810716"/>
                  </a:lnTo>
                  <a:lnTo>
                    <a:pt x="1666276" y="1811795"/>
                  </a:lnTo>
                  <a:lnTo>
                    <a:pt x="1643918" y="1811795"/>
                  </a:lnTo>
                  <a:lnTo>
                    <a:pt x="1643613" y="1812176"/>
                  </a:lnTo>
                  <a:lnTo>
                    <a:pt x="1643219" y="1812557"/>
                  </a:lnTo>
                  <a:lnTo>
                    <a:pt x="1618346" y="1812557"/>
                  </a:lnTo>
                  <a:lnTo>
                    <a:pt x="1619688" y="1813065"/>
                  </a:lnTo>
                  <a:lnTo>
                    <a:pt x="1618741" y="1813446"/>
                  </a:lnTo>
                  <a:lnTo>
                    <a:pt x="1617793" y="1814335"/>
                  </a:lnTo>
                  <a:lnTo>
                    <a:pt x="1615108" y="1814335"/>
                  </a:lnTo>
                  <a:lnTo>
                    <a:pt x="1614856" y="1814589"/>
                  </a:lnTo>
                  <a:lnTo>
                    <a:pt x="1614999" y="1815478"/>
                  </a:lnTo>
                  <a:lnTo>
                    <a:pt x="1621030" y="1815478"/>
                  </a:lnTo>
                  <a:lnTo>
                    <a:pt x="1621277" y="1815986"/>
                  </a:lnTo>
                  <a:lnTo>
                    <a:pt x="1653168" y="1815986"/>
                  </a:lnTo>
                  <a:lnTo>
                    <a:pt x="1655076" y="1816621"/>
                  </a:lnTo>
                  <a:lnTo>
                    <a:pt x="1664539" y="1816621"/>
                  </a:lnTo>
                  <a:lnTo>
                    <a:pt x="1664799" y="1818399"/>
                  </a:lnTo>
                  <a:lnTo>
                    <a:pt x="1666986" y="1818399"/>
                  </a:lnTo>
                  <a:lnTo>
                    <a:pt x="1667325" y="1819161"/>
                  </a:lnTo>
                  <a:lnTo>
                    <a:pt x="1667446" y="1819314"/>
                  </a:lnTo>
                  <a:lnTo>
                    <a:pt x="1667697" y="1819415"/>
                  </a:lnTo>
                  <a:close/>
                </a:path>
                <a:path w="2360295" h="1867535">
                  <a:moveTo>
                    <a:pt x="2211515" y="1812049"/>
                  </a:moveTo>
                  <a:lnTo>
                    <a:pt x="2216885" y="1812049"/>
                  </a:lnTo>
                  <a:lnTo>
                    <a:pt x="2216332" y="1811541"/>
                  </a:lnTo>
                  <a:lnTo>
                    <a:pt x="2216193" y="1810937"/>
                  </a:lnTo>
                  <a:lnTo>
                    <a:pt x="2216095" y="1810779"/>
                  </a:lnTo>
                  <a:lnTo>
                    <a:pt x="2211199" y="1810779"/>
                  </a:lnTo>
                  <a:lnTo>
                    <a:pt x="2211515" y="1812049"/>
                  </a:lnTo>
                  <a:close/>
                </a:path>
                <a:path w="2360295" h="1867535">
                  <a:moveTo>
                    <a:pt x="2117755" y="1814462"/>
                  </a:moveTo>
                  <a:lnTo>
                    <a:pt x="2152135" y="1814462"/>
                  </a:lnTo>
                  <a:lnTo>
                    <a:pt x="2152103" y="1813954"/>
                  </a:lnTo>
                  <a:lnTo>
                    <a:pt x="2151977" y="1813446"/>
                  </a:lnTo>
                  <a:lnTo>
                    <a:pt x="2152135" y="1813319"/>
                  </a:lnTo>
                  <a:lnTo>
                    <a:pt x="2152451" y="1813192"/>
                  </a:lnTo>
                  <a:lnTo>
                    <a:pt x="2153240" y="1813192"/>
                  </a:lnTo>
                  <a:lnTo>
                    <a:pt x="2153185" y="1813065"/>
                  </a:lnTo>
                  <a:lnTo>
                    <a:pt x="2150004" y="1810779"/>
                  </a:lnTo>
                  <a:lnTo>
                    <a:pt x="2150061" y="1812436"/>
                  </a:lnTo>
                  <a:lnTo>
                    <a:pt x="2150477" y="1812684"/>
                  </a:lnTo>
                  <a:lnTo>
                    <a:pt x="2150133" y="1812938"/>
                  </a:lnTo>
                  <a:lnTo>
                    <a:pt x="2150082" y="1813192"/>
                  </a:lnTo>
                  <a:lnTo>
                    <a:pt x="2152451" y="1813192"/>
                  </a:lnTo>
                  <a:lnTo>
                    <a:pt x="2152924" y="1813319"/>
                  </a:lnTo>
                  <a:lnTo>
                    <a:pt x="2150082" y="1813319"/>
                  </a:lnTo>
                  <a:lnTo>
                    <a:pt x="2150082" y="1813446"/>
                  </a:lnTo>
                  <a:lnTo>
                    <a:pt x="2149135" y="1813700"/>
                  </a:lnTo>
                  <a:lnTo>
                    <a:pt x="2148582" y="1814081"/>
                  </a:lnTo>
                  <a:lnTo>
                    <a:pt x="2117818" y="1814081"/>
                  </a:lnTo>
                  <a:lnTo>
                    <a:pt x="2117755" y="1814462"/>
                  </a:lnTo>
                  <a:close/>
                </a:path>
                <a:path w="2360295" h="1867535">
                  <a:moveTo>
                    <a:pt x="2104875" y="1811380"/>
                  </a:moveTo>
                  <a:lnTo>
                    <a:pt x="2106495" y="1810779"/>
                  </a:lnTo>
                  <a:lnTo>
                    <a:pt x="2104916" y="1810779"/>
                  </a:lnTo>
                  <a:lnTo>
                    <a:pt x="2104600" y="1811287"/>
                  </a:lnTo>
                  <a:lnTo>
                    <a:pt x="2104875" y="1811380"/>
                  </a:lnTo>
                  <a:close/>
                </a:path>
                <a:path w="2360295" h="1867535">
                  <a:moveTo>
                    <a:pt x="1995314" y="1812049"/>
                  </a:moveTo>
                  <a:lnTo>
                    <a:pt x="2000684" y="1812049"/>
                  </a:lnTo>
                  <a:lnTo>
                    <a:pt x="2000131" y="1811541"/>
                  </a:lnTo>
                  <a:lnTo>
                    <a:pt x="1999992" y="1810937"/>
                  </a:lnTo>
                  <a:lnTo>
                    <a:pt x="1999894" y="1810779"/>
                  </a:lnTo>
                  <a:lnTo>
                    <a:pt x="1994999" y="1810779"/>
                  </a:lnTo>
                  <a:lnTo>
                    <a:pt x="1995314" y="1812049"/>
                  </a:lnTo>
                  <a:close/>
                </a:path>
                <a:path w="2360295" h="1867535">
                  <a:moveTo>
                    <a:pt x="1901554" y="1814462"/>
                  </a:moveTo>
                  <a:lnTo>
                    <a:pt x="1935855" y="1814462"/>
                  </a:lnTo>
                  <a:lnTo>
                    <a:pt x="1935823" y="1813954"/>
                  </a:lnTo>
                  <a:lnTo>
                    <a:pt x="1935697" y="1813446"/>
                  </a:lnTo>
                  <a:lnTo>
                    <a:pt x="1935855" y="1813319"/>
                  </a:lnTo>
                  <a:lnTo>
                    <a:pt x="1936171" y="1813192"/>
                  </a:lnTo>
                  <a:lnTo>
                    <a:pt x="1936961" y="1813192"/>
                  </a:lnTo>
                  <a:lnTo>
                    <a:pt x="1936984" y="1813065"/>
                  </a:lnTo>
                  <a:lnTo>
                    <a:pt x="1933803" y="1810779"/>
                  </a:lnTo>
                  <a:lnTo>
                    <a:pt x="1933860" y="1812436"/>
                  </a:lnTo>
                  <a:lnTo>
                    <a:pt x="1934277" y="1812684"/>
                  </a:lnTo>
                  <a:lnTo>
                    <a:pt x="1933932" y="1812938"/>
                  </a:lnTo>
                  <a:lnTo>
                    <a:pt x="1933882" y="1813192"/>
                  </a:lnTo>
                  <a:lnTo>
                    <a:pt x="1936171" y="1813192"/>
                  </a:lnTo>
                  <a:lnTo>
                    <a:pt x="1936645" y="1813319"/>
                  </a:lnTo>
                  <a:lnTo>
                    <a:pt x="1933882" y="1813319"/>
                  </a:lnTo>
                  <a:lnTo>
                    <a:pt x="1933882" y="1813446"/>
                  </a:lnTo>
                  <a:lnTo>
                    <a:pt x="1932934" y="1813700"/>
                  </a:lnTo>
                  <a:lnTo>
                    <a:pt x="1932381" y="1814081"/>
                  </a:lnTo>
                  <a:lnTo>
                    <a:pt x="1901617" y="1814081"/>
                  </a:lnTo>
                  <a:lnTo>
                    <a:pt x="1901554" y="1814462"/>
                  </a:lnTo>
                  <a:close/>
                </a:path>
                <a:path w="2360295" h="1867535">
                  <a:moveTo>
                    <a:pt x="1888665" y="1811377"/>
                  </a:moveTo>
                  <a:lnTo>
                    <a:pt x="1890215" y="1810779"/>
                  </a:lnTo>
                  <a:lnTo>
                    <a:pt x="1888715" y="1810779"/>
                  </a:lnTo>
                  <a:lnTo>
                    <a:pt x="1888399" y="1811287"/>
                  </a:lnTo>
                  <a:lnTo>
                    <a:pt x="1888665" y="1811377"/>
                  </a:lnTo>
                  <a:close/>
                </a:path>
                <a:path w="2360295" h="1867535">
                  <a:moveTo>
                    <a:pt x="1779114" y="1812049"/>
                  </a:moveTo>
                  <a:lnTo>
                    <a:pt x="1784483" y="1812049"/>
                  </a:lnTo>
                  <a:lnTo>
                    <a:pt x="1783930" y="1811541"/>
                  </a:lnTo>
                  <a:lnTo>
                    <a:pt x="1783791" y="1810937"/>
                  </a:lnTo>
                  <a:lnTo>
                    <a:pt x="1783694" y="1810779"/>
                  </a:lnTo>
                  <a:lnTo>
                    <a:pt x="1778798" y="1810779"/>
                  </a:lnTo>
                  <a:lnTo>
                    <a:pt x="1779114" y="1812049"/>
                  </a:lnTo>
                  <a:close/>
                </a:path>
                <a:path w="2360295" h="1867535">
                  <a:moveTo>
                    <a:pt x="1685353" y="1814462"/>
                  </a:moveTo>
                  <a:lnTo>
                    <a:pt x="1719654" y="1814462"/>
                  </a:lnTo>
                  <a:lnTo>
                    <a:pt x="1719623" y="1813954"/>
                  </a:lnTo>
                  <a:lnTo>
                    <a:pt x="1719496" y="1813446"/>
                  </a:lnTo>
                  <a:lnTo>
                    <a:pt x="1719654" y="1813319"/>
                  </a:lnTo>
                  <a:lnTo>
                    <a:pt x="1719970" y="1813192"/>
                  </a:lnTo>
                  <a:lnTo>
                    <a:pt x="1720760" y="1813192"/>
                  </a:lnTo>
                  <a:lnTo>
                    <a:pt x="1720783" y="1813065"/>
                  </a:lnTo>
                  <a:lnTo>
                    <a:pt x="1717602" y="1810779"/>
                  </a:lnTo>
                  <a:lnTo>
                    <a:pt x="1717659" y="1812436"/>
                  </a:lnTo>
                  <a:lnTo>
                    <a:pt x="1718076" y="1812684"/>
                  </a:lnTo>
                  <a:lnTo>
                    <a:pt x="1717731" y="1812938"/>
                  </a:lnTo>
                  <a:lnTo>
                    <a:pt x="1717681" y="1813192"/>
                  </a:lnTo>
                  <a:lnTo>
                    <a:pt x="1719970" y="1813192"/>
                  </a:lnTo>
                  <a:lnTo>
                    <a:pt x="1720444" y="1813319"/>
                  </a:lnTo>
                  <a:lnTo>
                    <a:pt x="1717681" y="1813319"/>
                  </a:lnTo>
                  <a:lnTo>
                    <a:pt x="1717681" y="1813446"/>
                  </a:lnTo>
                  <a:lnTo>
                    <a:pt x="1716734" y="1813700"/>
                  </a:lnTo>
                  <a:lnTo>
                    <a:pt x="1716181" y="1814081"/>
                  </a:lnTo>
                  <a:lnTo>
                    <a:pt x="1685416" y="1814081"/>
                  </a:lnTo>
                  <a:lnTo>
                    <a:pt x="1685353" y="1814462"/>
                  </a:lnTo>
                  <a:close/>
                </a:path>
                <a:path w="2360295" h="1867535">
                  <a:moveTo>
                    <a:pt x="1672432" y="1811366"/>
                  </a:moveTo>
                  <a:lnTo>
                    <a:pt x="1674015" y="1810779"/>
                  </a:lnTo>
                  <a:lnTo>
                    <a:pt x="1672435" y="1810779"/>
                  </a:lnTo>
                  <a:lnTo>
                    <a:pt x="1672214" y="1811135"/>
                  </a:lnTo>
                  <a:lnTo>
                    <a:pt x="1672198" y="1811287"/>
                  </a:lnTo>
                  <a:lnTo>
                    <a:pt x="1672432" y="1811366"/>
                  </a:lnTo>
                  <a:close/>
                </a:path>
                <a:path w="2360295" h="1867535">
                  <a:moveTo>
                    <a:pt x="1562834" y="1812049"/>
                  </a:moveTo>
                  <a:lnTo>
                    <a:pt x="1568204" y="1812049"/>
                  </a:lnTo>
                  <a:lnTo>
                    <a:pt x="1567651" y="1811541"/>
                  </a:lnTo>
                  <a:lnTo>
                    <a:pt x="1567512" y="1810937"/>
                  </a:lnTo>
                  <a:lnTo>
                    <a:pt x="1567414" y="1810779"/>
                  </a:lnTo>
                  <a:lnTo>
                    <a:pt x="1562518" y="1810779"/>
                  </a:lnTo>
                  <a:lnTo>
                    <a:pt x="1562834" y="1812049"/>
                  </a:lnTo>
                  <a:close/>
                </a:path>
                <a:path w="2360295" h="1867535">
                  <a:moveTo>
                    <a:pt x="1469074" y="1814462"/>
                  </a:moveTo>
                  <a:lnTo>
                    <a:pt x="1503375" y="1814462"/>
                  </a:lnTo>
                  <a:lnTo>
                    <a:pt x="1503343" y="1813954"/>
                  </a:lnTo>
                  <a:lnTo>
                    <a:pt x="1503217" y="1813446"/>
                  </a:lnTo>
                  <a:lnTo>
                    <a:pt x="1503375" y="1813319"/>
                  </a:lnTo>
                  <a:lnTo>
                    <a:pt x="1503691" y="1813192"/>
                  </a:lnTo>
                  <a:lnTo>
                    <a:pt x="1504480" y="1813192"/>
                  </a:lnTo>
                  <a:lnTo>
                    <a:pt x="1504504" y="1813065"/>
                  </a:lnTo>
                  <a:lnTo>
                    <a:pt x="1501323" y="1810779"/>
                  </a:lnTo>
                  <a:lnTo>
                    <a:pt x="1501380" y="1812436"/>
                  </a:lnTo>
                  <a:lnTo>
                    <a:pt x="1501796" y="1812684"/>
                  </a:lnTo>
                  <a:lnTo>
                    <a:pt x="1501452" y="1812938"/>
                  </a:lnTo>
                  <a:lnTo>
                    <a:pt x="1501401" y="1813192"/>
                  </a:lnTo>
                  <a:lnTo>
                    <a:pt x="1503691" y="1813192"/>
                  </a:lnTo>
                  <a:lnTo>
                    <a:pt x="1504164" y="1813319"/>
                  </a:lnTo>
                  <a:lnTo>
                    <a:pt x="1501401" y="1813319"/>
                  </a:lnTo>
                  <a:lnTo>
                    <a:pt x="1501401" y="1813446"/>
                  </a:lnTo>
                  <a:lnTo>
                    <a:pt x="1500454" y="1813700"/>
                  </a:lnTo>
                  <a:lnTo>
                    <a:pt x="1499901" y="1814081"/>
                  </a:lnTo>
                  <a:lnTo>
                    <a:pt x="1469137" y="1814081"/>
                  </a:lnTo>
                  <a:lnTo>
                    <a:pt x="1469074" y="1814462"/>
                  </a:lnTo>
                  <a:close/>
                </a:path>
                <a:path w="2360295" h="1867535">
                  <a:moveTo>
                    <a:pt x="1456185" y="1811377"/>
                  </a:moveTo>
                  <a:lnTo>
                    <a:pt x="1457735" y="1810779"/>
                  </a:lnTo>
                  <a:lnTo>
                    <a:pt x="1456235" y="1810779"/>
                  </a:lnTo>
                  <a:lnTo>
                    <a:pt x="1455919" y="1811287"/>
                  </a:lnTo>
                  <a:lnTo>
                    <a:pt x="1456185" y="1811377"/>
                  </a:lnTo>
                  <a:close/>
                </a:path>
                <a:path w="2360295" h="1867535">
                  <a:moveTo>
                    <a:pt x="2100177" y="1819415"/>
                  </a:moveTo>
                  <a:lnTo>
                    <a:pt x="2100177" y="1818018"/>
                  </a:lnTo>
                  <a:lnTo>
                    <a:pt x="2100019" y="1818018"/>
                  </a:lnTo>
                  <a:lnTo>
                    <a:pt x="2100019" y="1810779"/>
                  </a:lnTo>
                  <a:lnTo>
                    <a:pt x="2098756" y="1811795"/>
                  </a:lnTo>
                  <a:lnTo>
                    <a:pt x="2076398" y="1811795"/>
                  </a:lnTo>
                  <a:lnTo>
                    <a:pt x="2076094" y="1812176"/>
                  </a:lnTo>
                  <a:lnTo>
                    <a:pt x="2075699" y="1812557"/>
                  </a:lnTo>
                  <a:lnTo>
                    <a:pt x="2050826" y="1812557"/>
                  </a:lnTo>
                  <a:lnTo>
                    <a:pt x="2052168" y="1813065"/>
                  </a:lnTo>
                  <a:lnTo>
                    <a:pt x="2051221" y="1813446"/>
                  </a:lnTo>
                  <a:lnTo>
                    <a:pt x="2050273" y="1814335"/>
                  </a:lnTo>
                  <a:lnTo>
                    <a:pt x="2047589" y="1814335"/>
                  </a:lnTo>
                  <a:lnTo>
                    <a:pt x="2047336" y="1814589"/>
                  </a:lnTo>
                  <a:lnTo>
                    <a:pt x="2047479" y="1815478"/>
                  </a:lnTo>
                  <a:lnTo>
                    <a:pt x="2053510" y="1815478"/>
                  </a:lnTo>
                  <a:lnTo>
                    <a:pt x="2053757" y="1815986"/>
                  </a:lnTo>
                  <a:lnTo>
                    <a:pt x="2085648" y="1815986"/>
                  </a:lnTo>
                  <a:lnTo>
                    <a:pt x="2087557" y="1816621"/>
                  </a:lnTo>
                  <a:lnTo>
                    <a:pt x="2097019" y="1816621"/>
                  </a:lnTo>
                  <a:lnTo>
                    <a:pt x="2097279" y="1818399"/>
                  </a:lnTo>
                  <a:lnTo>
                    <a:pt x="2099467" y="1818399"/>
                  </a:lnTo>
                  <a:lnTo>
                    <a:pt x="2099805" y="1819161"/>
                  </a:lnTo>
                  <a:lnTo>
                    <a:pt x="2099926" y="1819314"/>
                  </a:lnTo>
                  <a:lnTo>
                    <a:pt x="2100177" y="1819415"/>
                  </a:lnTo>
                  <a:close/>
                </a:path>
                <a:path w="2360295" h="1867535">
                  <a:moveTo>
                    <a:pt x="2269222" y="1811135"/>
                  </a:moveTo>
                  <a:lnTo>
                    <a:pt x="2269396" y="1810906"/>
                  </a:lnTo>
                  <a:lnTo>
                    <a:pt x="2269055" y="1810937"/>
                  </a:lnTo>
                  <a:lnTo>
                    <a:pt x="2269222" y="1811135"/>
                  </a:lnTo>
                  <a:close/>
                </a:path>
                <a:path w="2360295" h="1867535">
                  <a:moveTo>
                    <a:pt x="2053021" y="1811135"/>
                  </a:moveTo>
                  <a:lnTo>
                    <a:pt x="2053195" y="1810906"/>
                  </a:lnTo>
                  <a:lnTo>
                    <a:pt x="2052854" y="1810937"/>
                  </a:lnTo>
                  <a:lnTo>
                    <a:pt x="2053021" y="1811135"/>
                  </a:lnTo>
                  <a:close/>
                </a:path>
                <a:path w="2360295" h="1867535">
                  <a:moveTo>
                    <a:pt x="1836742" y="1811135"/>
                  </a:moveTo>
                  <a:lnTo>
                    <a:pt x="1836915" y="1810906"/>
                  </a:lnTo>
                  <a:lnTo>
                    <a:pt x="1836574" y="1810937"/>
                  </a:lnTo>
                  <a:lnTo>
                    <a:pt x="1836742" y="1811135"/>
                  </a:lnTo>
                  <a:close/>
                </a:path>
                <a:path w="2360295" h="1867535">
                  <a:moveTo>
                    <a:pt x="1620541" y="1811135"/>
                  </a:moveTo>
                  <a:lnTo>
                    <a:pt x="1620714" y="1810906"/>
                  </a:lnTo>
                  <a:lnTo>
                    <a:pt x="1620374" y="1810937"/>
                  </a:lnTo>
                  <a:lnTo>
                    <a:pt x="1620541" y="1811135"/>
                  </a:lnTo>
                  <a:close/>
                </a:path>
                <a:path w="2360295" h="1867535">
                  <a:moveTo>
                    <a:pt x="2260789" y="1812049"/>
                  </a:moveTo>
                  <a:lnTo>
                    <a:pt x="2262447" y="1811033"/>
                  </a:lnTo>
                  <a:lnTo>
                    <a:pt x="2258420" y="1811033"/>
                  </a:lnTo>
                  <a:lnTo>
                    <a:pt x="2258025" y="1811160"/>
                  </a:lnTo>
                  <a:lnTo>
                    <a:pt x="2258894" y="1811160"/>
                  </a:lnTo>
                  <a:lnTo>
                    <a:pt x="2259525" y="1811541"/>
                  </a:lnTo>
                  <a:lnTo>
                    <a:pt x="2260789" y="1812049"/>
                  </a:lnTo>
                  <a:close/>
                </a:path>
                <a:path w="2360295" h="1867535">
                  <a:moveTo>
                    <a:pt x="2106563" y="1811053"/>
                  </a:moveTo>
                  <a:close/>
                </a:path>
                <a:path w="2360295" h="1867535">
                  <a:moveTo>
                    <a:pt x="2044588" y="1812049"/>
                  </a:moveTo>
                  <a:lnTo>
                    <a:pt x="2046246" y="1811033"/>
                  </a:lnTo>
                  <a:lnTo>
                    <a:pt x="2042219" y="1811033"/>
                  </a:lnTo>
                  <a:lnTo>
                    <a:pt x="2041824" y="1811160"/>
                  </a:lnTo>
                  <a:lnTo>
                    <a:pt x="2042693" y="1811160"/>
                  </a:lnTo>
                  <a:lnTo>
                    <a:pt x="2043325" y="1811541"/>
                  </a:lnTo>
                  <a:lnTo>
                    <a:pt x="2044588" y="1812049"/>
                  </a:lnTo>
                  <a:close/>
                </a:path>
                <a:path w="2360295" h="1867535">
                  <a:moveTo>
                    <a:pt x="1890336" y="1811104"/>
                  </a:moveTo>
                  <a:close/>
                </a:path>
                <a:path w="2360295" h="1867535">
                  <a:moveTo>
                    <a:pt x="1828308" y="1812049"/>
                  </a:moveTo>
                  <a:lnTo>
                    <a:pt x="1829967" y="1811033"/>
                  </a:lnTo>
                  <a:lnTo>
                    <a:pt x="1825940" y="1811033"/>
                  </a:lnTo>
                  <a:lnTo>
                    <a:pt x="1825545" y="1811160"/>
                  </a:lnTo>
                  <a:lnTo>
                    <a:pt x="1826413" y="1811160"/>
                  </a:lnTo>
                  <a:lnTo>
                    <a:pt x="1827045" y="1811541"/>
                  </a:lnTo>
                  <a:lnTo>
                    <a:pt x="1828308" y="1812049"/>
                  </a:lnTo>
                  <a:close/>
                </a:path>
                <a:path w="2360295" h="1867535">
                  <a:moveTo>
                    <a:pt x="1674108" y="1811156"/>
                  </a:moveTo>
                  <a:close/>
                </a:path>
                <a:path w="2360295" h="1867535">
                  <a:moveTo>
                    <a:pt x="1612108" y="1812049"/>
                  </a:moveTo>
                  <a:lnTo>
                    <a:pt x="1613766" y="1811033"/>
                  </a:lnTo>
                  <a:lnTo>
                    <a:pt x="1609739" y="1811033"/>
                  </a:lnTo>
                  <a:lnTo>
                    <a:pt x="1609344" y="1811160"/>
                  </a:lnTo>
                  <a:lnTo>
                    <a:pt x="1610213" y="1811160"/>
                  </a:lnTo>
                  <a:lnTo>
                    <a:pt x="1610844" y="1811541"/>
                  </a:lnTo>
                  <a:lnTo>
                    <a:pt x="1612108" y="1812049"/>
                  </a:lnTo>
                  <a:close/>
                </a:path>
                <a:path w="2360295" h="1867535">
                  <a:moveTo>
                    <a:pt x="1457856" y="1811103"/>
                  </a:moveTo>
                  <a:close/>
                </a:path>
                <a:path w="2360295" h="1867535">
                  <a:moveTo>
                    <a:pt x="1433178" y="1812049"/>
                  </a:moveTo>
                  <a:lnTo>
                    <a:pt x="1433336" y="1812049"/>
                  </a:lnTo>
                  <a:lnTo>
                    <a:pt x="1433454" y="1811668"/>
                  </a:lnTo>
                  <a:lnTo>
                    <a:pt x="1432862" y="1811033"/>
                  </a:lnTo>
                  <a:lnTo>
                    <a:pt x="1432783" y="1811160"/>
                  </a:lnTo>
                  <a:lnTo>
                    <a:pt x="1431824" y="1811795"/>
                  </a:lnTo>
                  <a:lnTo>
                    <a:pt x="1433099" y="1811795"/>
                  </a:lnTo>
                  <a:lnTo>
                    <a:pt x="1433178" y="1812049"/>
                  </a:lnTo>
                  <a:close/>
                </a:path>
                <a:path w="2360295" h="1867535">
                  <a:moveTo>
                    <a:pt x="1421175" y="1813065"/>
                  </a:moveTo>
                  <a:lnTo>
                    <a:pt x="1423149" y="1813065"/>
                  </a:lnTo>
                  <a:lnTo>
                    <a:pt x="1422797" y="1812498"/>
                  </a:lnTo>
                  <a:lnTo>
                    <a:pt x="1422676" y="1811795"/>
                  </a:lnTo>
                  <a:lnTo>
                    <a:pt x="1422281" y="1811541"/>
                  </a:lnTo>
                  <a:lnTo>
                    <a:pt x="1421649" y="1811287"/>
                  </a:lnTo>
                  <a:lnTo>
                    <a:pt x="1420847" y="1811282"/>
                  </a:lnTo>
                  <a:lnTo>
                    <a:pt x="1420228" y="1811033"/>
                  </a:lnTo>
                  <a:lnTo>
                    <a:pt x="1420897" y="1811434"/>
                  </a:lnTo>
                  <a:lnTo>
                    <a:pt x="1421570" y="1811795"/>
                  </a:lnTo>
                  <a:lnTo>
                    <a:pt x="1422123" y="1812176"/>
                  </a:lnTo>
                  <a:lnTo>
                    <a:pt x="1421175" y="1813065"/>
                  </a:lnTo>
                  <a:close/>
                </a:path>
                <a:path w="2360295" h="1867535">
                  <a:moveTo>
                    <a:pt x="2106376" y="1811414"/>
                  </a:moveTo>
                  <a:lnTo>
                    <a:pt x="2106653" y="1811414"/>
                  </a:lnTo>
                  <a:lnTo>
                    <a:pt x="2106563" y="1811053"/>
                  </a:lnTo>
                  <a:lnTo>
                    <a:pt x="2106376" y="1811414"/>
                  </a:lnTo>
                  <a:close/>
                </a:path>
                <a:path w="2360295" h="1867535">
                  <a:moveTo>
                    <a:pt x="1457695" y="1811414"/>
                  </a:moveTo>
                  <a:lnTo>
                    <a:pt x="1457972" y="1811414"/>
                  </a:lnTo>
                  <a:lnTo>
                    <a:pt x="1457856" y="1811103"/>
                  </a:lnTo>
                  <a:lnTo>
                    <a:pt x="1457695" y="1811414"/>
                  </a:lnTo>
                  <a:close/>
                </a:path>
                <a:path w="2360295" h="1867535">
                  <a:moveTo>
                    <a:pt x="1890175" y="1811414"/>
                  </a:moveTo>
                  <a:lnTo>
                    <a:pt x="1890452" y="1811414"/>
                  </a:lnTo>
                  <a:lnTo>
                    <a:pt x="1890336" y="1811104"/>
                  </a:lnTo>
                  <a:lnTo>
                    <a:pt x="1890175" y="1811414"/>
                  </a:lnTo>
                  <a:close/>
                </a:path>
                <a:path w="2360295" h="1867535">
                  <a:moveTo>
                    <a:pt x="1619530" y="1812557"/>
                  </a:moveTo>
                  <a:lnTo>
                    <a:pt x="1621741" y="1812557"/>
                  </a:lnTo>
                  <a:lnTo>
                    <a:pt x="1620541" y="1811135"/>
                  </a:lnTo>
                  <a:lnTo>
                    <a:pt x="1619688" y="1812303"/>
                  </a:lnTo>
                  <a:lnTo>
                    <a:pt x="1619530" y="1812557"/>
                  </a:lnTo>
                  <a:close/>
                </a:path>
                <a:path w="2360295" h="1867535">
                  <a:moveTo>
                    <a:pt x="1835731" y="1812557"/>
                  </a:moveTo>
                  <a:lnTo>
                    <a:pt x="1837942" y="1812557"/>
                  </a:lnTo>
                  <a:lnTo>
                    <a:pt x="1836742" y="1811135"/>
                  </a:lnTo>
                  <a:lnTo>
                    <a:pt x="1835889" y="1812303"/>
                  </a:lnTo>
                  <a:lnTo>
                    <a:pt x="1835731" y="1812557"/>
                  </a:lnTo>
                  <a:close/>
                </a:path>
                <a:path w="2360295" h="1867535">
                  <a:moveTo>
                    <a:pt x="2268211" y="1812557"/>
                  </a:moveTo>
                  <a:lnTo>
                    <a:pt x="2270422" y="1812557"/>
                  </a:lnTo>
                  <a:lnTo>
                    <a:pt x="2269222" y="1811135"/>
                  </a:lnTo>
                  <a:lnTo>
                    <a:pt x="2268369" y="1812303"/>
                  </a:lnTo>
                  <a:lnTo>
                    <a:pt x="2268211" y="1812557"/>
                  </a:lnTo>
                  <a:close/>
                </a:path>
                <a:path w="2360295" h="1867535">
                  <a:moveTo>
                    <a:pt x="2052010" y="1812557"/>
                  </a:moveTo>
                  <a:lnTo>
                    <a:pt x="2054221" y="1812557"/>
                  </a:lnTo>
                  <a:lnTo>
                    <a:pt x="2053021" y="1811135"/>
                  </a:lnTo>
                  <a:lnTo>
                    <a:pt x="2052168" y="1812303"/>
                  </a:lnTo>
                  <a:lnTo>
                    <a:pt x="2052010" y="1812557"/>
                  </a:lnTo>
                  <a:close/>
                </a:path>
                <a:path w="2360295" h="1867535">
                  <a:moveTo>
                    <a:pt x="1673975" y="1811414"/>
                  </a:moveTo>
                  <a:lnTo>
                    <a:pt x="1674173" y="1811414"/>
                  </a:lnTo>
                  <a:lnTo>
                    <a:pt x="1674108" y="1811156"/>
                  </a:lnTo>
                  <a:lnTo>
                    <a:pt x="1673975" y="1811414"/>
                  </a:lnTo>
                  <a:close/>
                </a:path>
                <a:path w="2360295" h="1867535">
                  <a:moveTo>
                    <a:pt x="2256920" y="1811414"/>
                  </a:moveTo>
                  <a:lnTo>
                    <a:pt x="2257701" y="1811232"/>
                  </a:lnTo>
                  <a:lnTo>
                    <a:pt x="2258104" y="1811160"/>
                  </a:lnTo>
                  <a:lnTo>
                    <a:pt x="2255735" y="1811160"/>
                  </a:lnTo>
                  <a:lnTo>
                    <a:pt x="2256920" y="1811414"/>
                  </a:lnTo>
                  <a:close/>
                </a:path>
                <a:path w="2360295" h="1867535">
                  <a:moveTo>
                    <a:pt x="2208515" y="1812684"/>
                  </a:moveTo>
                  <a:lnTo>
                    <a:pt x="2211673" y="1812684"/>
                  </a:lnTo>
                  <a:lnTo>
                    <a:pt x="2211515" y="1812557"/>
                  </a:lnTo>
                  <a:lnTo>
                    <a:pt x="2208947" y="1811380"/>
                  </a:lnTo>
                  <a:lnTo>
                    <a:pt x="2208752" y="1811160"/>
                  </a:lnTo>
                  <a:lnTo>
                    <a:pt x="2208515" y="1811541"/>
                  </a:lnTo>
                  <a:lnTo>
                    <a:pt x="2208199" y="1811922"/>
                  </a:lnTo>
                  <a:lnTo>
                    <a:pt x="2207962" y="1812430"/>
                  </a:lnTo>
                  <a:lnTo>
                    <a:pt x="2208199" y="1812430"/>
                  </a:lnTo>
                  <a:lnTo>
                    <a:pt x="2208515" y="1812684"/>
                  </a:lnTo>
                  <a:close/>
                </a:path>
                <a:path w="2360295" h="1867535">
                  <a:moveTo>
                    <a:pt x="2040719" y="1811414"/>
                  </a:moveTo>
                  <a:lnTo>
                    <a:pt x="2041500" y="1811232"/>
                  </a:lnTo>
                  <a:lnTo>
                    <a:pt x="2041903" y="1811160"/>
                  </a:lnTo>
                  <a:lnTo>
                    <a:pt x="2039534" y="1811160"/>
                  </a:lnTo>
                  <a:lnTo>
                    <a:pt x="2040719" y="1811414"/>
                  </a:lnTo>
                  <a:close/>
                </a:path>
                <a:path w="2360295" h="1867535">
                  <a:moveTo>
                    <a:pt x="1992314" y="1812684"/>
                  </a:moveTo>
                  <a:lnTo>
                    <a:pt x="1995472" y="1812684"/>
                  </a:lnTo>
                  <a:lnTo>
                    <a:pt x="1995314" y="1812557"/>
                  </a:lnTo>
                  <a:lnTo>
                    <a:pt x="1992746" y="1811380"/>
                  </a:lnTo>
                  <a:lnTo>
                    <a:pt x="1992551" y="1811160"/>
                  </a:lnTo>
                  <a:lnTo>
                    <a:pt x="1992314" y="1811541"/>
                  </a:lnTo>
                  <a:lnTo>
                    <a:pt x="1991998" y="1811922"/>
                  </a:lnTo>
                  <a:lnTo>
                    <a:pt x="1991761" y="1812430"/>
                  </a:lnTo>
                  <a:lnTo>
                    <a:pt x="1991998" y="1812430"/>
                  </a:lnTo>
                  <a:lnTo>
                    <a:pt x="1992314" y="1812684"/>
                  </a:lnTo>
                  <a:close/>
                </a:path>
                <a:path w="2360295" h="1867535">
                  <a:moveTo>
                    <a:pt x="1824439" y="1811414"/>
                  </a:moveTo>
                  <a:lnTo>
                    <a:pt x="1825220" y="1811232"/>
                  </a:lnTo>
                  <a:lnTo>
                    <a:pt x="1825624" y="1811160"/>
                  </a:lnTo>
                  <a:lnTo>
                    <a:pt x="1823255" y="1811160"/>
                  </a:lnTo>
                  <a:lnTo>
                    <a:pt x="1824439" y="1811414"/>
                  </a:lnTo>
                  <a:close/>
                </a:path>
                <a:path w="2360295" h="1867535">
                  <a:moveTo>
                    <a:pt x="1776113" y="1812684"/>
                  </a:moveTo>
                  <a:lnTo>
                    <a:pt x="1779272" y="1812684"/>
                  </a:lnTo>
                  <a:lnTo>
                    <a:pt x="1779114" y="1812557"/>
                  </a:lnTo>
                  <a:lnTo>
                    <a:pt x="1776545" y="1811380"/>
                  </a:lnTo>
                  <a:lnTo>
                    <a:pt x="1776350" y="1811160"/>
                  </a:lnTo>
                  <a:lnTo>
                    <a:pt x="1776113" y="1811541"/>
                  </a:lnTo>
                  <a:lnTo>
                    <a:pt x="1775797" y="1811922"/>
                  </a:lnTo>
                  <a:lnTo>
                    <a:pt x="1775560" y="1812430"/>
                  </a:lnTo>
                  <a:lnTo>
                    <a:pt x="1775797" y="1812430"/>
                  </a:lnTo>
                  <a:lnTo>
                    <a:pt x="1776113" y="1812684"/>
                  </a:lnTo>
                  <a:close/>
                </a:path>
                <a:path w="2360295" h="1867535">
                  <a:moveTo>
                    <a:pt x="1608239" y="1811414"/>
                  </a:moveTo>
                  <a:lnTo>
                    <a:pt x="1609020" y="1811232"/>
                  </a:lnTo>
                  <a:lnTo>
                    <a:pt x="1609423" y="1811160"/>
                  </a:lnTo>
                  <a:lnTo>
                    <a:pt x="1607054" y="1811160"/>
                  </a:lnTo>
                  <a:lnTo>
                    <a:pt x="1608239" y="1811414"/>
                  </a:lnTo>
                  <a:close/>
                </a:path>
                <a:path w="2360295" h="1867535">
                  <a:moveTo>
                    <a:pt x="1559834" y="1812684"/>
                  </a:moveTo>
                  <a:lnTo>
                    <a:pt x="1562992" y="1812684"/>
                  </a:lnTo>
                  <a:lnTo>
                    <a:pt x="1562834" y="1812557"/>
                  </a:lnTo>
                  <a:lnTo>
                    <a:pt x="1560266" y="1811380"/>
                  </a:lnTo>
                  <a:lnTo>
                    <a:pt x="1560071" y="1811160"/>
                  </a:lnTo>
                  <a:lnTo>
                    <a:pt x="1559834" y="1811541"/>
                  </a:lnTo>
                  <a:lnTo>
                    <a:pt x="1559518" y="1811922"/>
                  </a:lnTo>
                  <a:lnTo>
                    <a:pt x="1559281" y="1812430"/>
                  </a:lnTo>
                  <a:lnTo>
                    <a:pt x="1559518" y="1812430"/>
                  </a:lnTo>
                  <a:lnTo>
                    <a:pt x="1559834" y="1812684"/>
                  </a:lnTo>
                  <a:close/>
                </a:path>
                <a:path w="2360295" h="1867535">
                  <a:moveTo>
                    <a:pt x="1667697" y="1812176"/>
                  </a:moveTo>
                  <a:lnTo>
                    <a:pt x="1675041" y="1812176"/>
                  </a:lnTo>
                  <a:lnTo>
                    <a:pt x="1674323" y="1811232"/>
                  </a:lnTo>
                  <a:lnTo>
                    <a:pt x="1674173" y="1811414"/>
                  </a:lnTo>
                  <a:lnTo>
                    <a:pt x="1673975" y="1811414"/>
                  </a:lnTo>
                  <a:lnTo>
                    <a:pt x="1673777" y="1811795"/>
                  </a:lnTo>
                  <a:lnTo>
                    <a:pt x="1667697" y="1811795"/>
                  </a:lnTo>
                  <a:lnTo>
                    <a:pt x="1667697" y="1812176"/>
                  </a:lnTo>
                  <a:close/>
                </a:path>
                <a:path w="2360295" h="1867535">
                  <a:moveTo>
                    <a:pt x="1883898" y="1812176"/>
                  </a:moveTo>
                  <a:lnTo>
                    <a:pt x="1891241" y="1812176"/>
                  </a:lnTo>
                  <a:lnTo>
                    <a:pt x="1890562" y="1811282"/>
                  </a:lnTo>
                  <a:lnTo>
                    <a:pt x="1890452" y="1811414"/>
                  </a:lnTo>
                  <a:lnTo>
                    <a:pt x="1890175" y="1811414"/>
                  </a:lnTo>
                  <a:lnTo>
                    <a:pt x="1889978" y="1811795"/>
                  </a:lnTo>
                  <a:lnTo>
                    <a:pt x="1883898" y="1811795"/>
                  </a:lnTo>
                  <a:lnTo>
                    <a:pt x="1883898" y="1812176"/>
                  </a:lnTo>
                  <a:close/>
                </a:path>
                <a:path w="2360295" h="1867535">
                  <a:moveTo>
                    <a:pt x="2100177" y="1812176"/>
                  </a:moveTo>
                  <a:lnTo>
                    <a:pt x="2107442" y="1812176"/>
                  </a:lnTo>
                  <a:lnTo>
                    <a:pt x="2106763" y="1811282"/>
                  </a:lnTo>
                  <a:lnTo>
                    <a:pt x="2106653" y="1811414"/>
                  </a:lnTo>
                  <a:lnTo>
                    <a:pt x="2106376" y="1811414"/>
                  </a:lnTo>
                  <a:lnTo>
                    <a:pt x="2106179" y="1811795"/>
                  </a:lnTo>
                  <a:lnTo>
                    <a:pt x="2100177" y="1811795"/>
                  </a:lnTo>
                  <a:lnTo>
                    <a:pt x="2100177" y="1812176"/>
                  </a:lnTo>
                  <a:close/>
                </a:path>
                <a:path w="2360295" h="1867535">
                  <a:moveTo>
                    <a:pt x="1440091" y="1812176"/>
                  </a:moveTo>
                  <a:lnTo>
                    <a:pt x="1458761" y="1812176"/>
                  </a:lnTo>
                  <a:lnTo>
                    <a:pt x="1458082" y="1811282"/>
                  </a:lnTo>
                  <a:lnTo>
                    <a:pt x="1457972" y="1811414"/>
                  </a:lnTo>
                  <a:lnTo>
                    <a:pt x="1457695" y="1811414"/>
                  </a:lnTo>
                  <a:lnTo>
                    <a:pt x="1457498" y="1811795"/>
                  </a:lnTo>
                  <a:lnTo>
                    <a:pt x="1439713" y="1811795"/>
                  </a:lnTo>
                  <a:lnTo>
                    <a:pt x="1440091" y="1812176"/>
                  </a:lnTo>
                  <a:close/>
                </a:path>
                <a:path w="2360295" h="1867535">
                  <a:moveTo>
                    <a:pt x="1667697" y="1811795"/>
                  </a:moveTo>
                  <a:lnTo>
                    <a:pt x="1673698" y="1811795"/>
                  </a:lnTo>
                  <a:lnTo>
                    <a:pt x="1672432" y="1811366"/>
                  </a:lnTo>
                  <a:lnTo>
                    <a:pt x="1671962" y="1811541"/>
                  </a:lnTo>
                  <a:lnTo>
                    <a:pt x="1667697" y="1811541"/>
                  </a:lnTo>
                  <a:lnTo>
                    <a:pt x="1667697" y="1811795"/>
                  </a:lnTo>
                  <a:close/>
                </a:path>
                <a:path w="2360295" h="1867535">
                  <a:moveTo>
                    <a:pt x="1883898" y="1811795"/>
                  </a:moveTo>
                  <a:lnTo>
                    <a:pt x="1889899" y="1811795"/>
                  </a:lnTo>
                  <a:lnTo>
                    <a:pt x="1888665" y="1811377"/>
                  </a:lnTo>
                  <a:lnTo>
                    <a:pt x="1888241" y="1811541"/>
                  </a:lnTo>
                  <a:lnTo>
                    <a:pt x="1883898" y="1811541"/>
                  </a:lnTo>
                  <a:lnTo>
                    <a:pt x="1883898" y="1811795"/>
                  </a:lnTo>
                  <a:close/>
                </a:path>
                <a:path w="2360295" h="1867535">
                  <a:moveTo>
                    <a:pt x="1439713" y="1811795"/>
                  </a:moveTo>
                  <a:lnTo>
                    <a:pt x="1457419" y="1811795"/>
                  </a:lnTo>
                  <a:lnTo>
                    <a:pt x="1456185" y="1811377"/>
                  </a:lnTo>
                  <a:lnTo>
                    <a:pt x="1455761" y="1811541"/>
                  </a:lnTo>
                  <a:lnTo>
                    <a:pt x="1446259" y="1811541"/>
                  </a:lnTo>
                  <a:lnTo>
                    <a:pt x="1446206" y="1811668"/>
                  </a:lnTo>
                  <a:lnTo>
                    <a:pt x="1439588" y="1811668"/>
                  </a:lnTo>
                  <a:lnTo>
                    <a:pt x="1439713" y="1811795"/>
                  </a:lnTo>
                  <a:close/>
                </a:path>
                <a:path w="2360295" h="1867535">
                  <a:moveTo>
                    <a:pt x="2100177" y="1811795"/>
                  </a:moveTo>
                  <a:lnTo>
                    <a:pt x="2106100" y="1811795"/>
                  </a:lnTo>
                  <a:lnTo>
                    <a:pt x="2104875" y="1811380"/>
                  </a:lnTo>
                  <a:lnTo>
                    <a:pt x="2104442" y="1811541"/>
                  </a:lnTo>
                  <a:lnTo>
                    <a:pt x="2100177" y="1811541"/>
                  </a:lnTo>
                  <a:lnTo>
                    <a:pt x="2100177" y="1811795"/>
                  </a:lnTo>
                  <a:close/>
                </a:path>
                <a:path w="2360295" h="1867535">
                  <a:moveTo>
                    <a:pt x="2270422" y="1812557"/>
                  </a:moveTo>
                  <a:lnTo>
                    <a:pt x="2291663" y="1812557"/>
                  </a:lnTo>
                  <a:lnTo>
                    <a:pt x="2291031" y="1812049"/>
                  </a:lnTo>
                  <a:lnTo>
                    <a:pt x="2290557" y="1811414"/>
                  </a:lnTo>
                  <a:lnTo>
                    <a:pt x="2289610" y="1812176"/>
                  </a:lnTo>
                  <a:lnTo>
                    <a:pt x="2274607" y="1812176"/>
                  </a:lnTo>
                  <a:lnTo>
                    <a:pt x="2274607" y="1812303"/>
                  </a:lnTo>
                  <a:lnTo>
                    <a:pt x="2270550" y="1812303"/>
                  </a:lnTo>
                  <a:lnTo>
                    <a:pt x="2270422" y="1812557"/>
                  </a:lnTo>
                  <a:close/>
                </a:path>
                <a:path w="2360295" h="1867535">
                  <a:moveTo>
                    <a:pt x="2107784" y="1811922"/>
                  </a:moveTo>
                  <a:lnTo>
                    <a:pt x="2110759" y="1811922"/>
                  </a:lnTo>
                  <a:lnTo>
                    <a:pt x="2109969" y="1811414"/>
                  </a:lnTo>
                  <a:lnTo>
                    <a:pt x="2108469" y="1811414"/>
                  </a:lnTo>
                  <a:lnTo>
                    <a:pt x="2107784" y="1811922"/>
                  </a:lnTo>
                  <a:close/>
                </a:path>
                <a:path w="2360295" h="1867535">
                  <a:moveTo>
                    <a:pt x="2054221" y="1812557"/>
                  </a:moveTo>
                  <a:lnTo>
                    <a:pt x="2075462" y="1812557"/>
                  </a:lnTo>
                  <a:lnTo>
                    <a:pt x="2074830" y="1812049"/>
                  </a:lnTo>
                  <a:lnTo>
                    <a:pt x="2074357" y="1811414"/>
                  </a:lnTo>
                  <a:lnTo>
                    <a:pt x="2073409" y="1812176"/>
                  </a:lnTo>
                  <a:lnTo>
                    <a:pt x="2058406" y="1812176"/>
                  </a:lnTo>
                  <a:lnTo>
                    <a:pt x="2058406" y="1812303"/>
                  </a:lnTo>
                  <a:lnTo>
                    <a:pt x="2054349" y="1812303"/>
                  </a:lnTo>
                  <a:lnTo>
                    <a:pt x="2054221" y="1812557"/>
                  </a:lnTo>
                  <a:close/>
                </a:path>
                <a:path w="2360295" h="1867535">
                  <a:moveTo>
                    <a:pt x="1891584" y="1811922"/>
                  </a:moveTo>
                  <a:lnTo>
                    <a:pt x="1894558" y="1811922"/>
                  </a:lnTo>
                  <a:lnTo>
                    <a:pt x="1893768" y="1811414"/>
                  </a:lnTo>
                  <a:lnTo>
                    <a:pt x="1892268" y="1811414"/>
                  </a:lnTo>
                  <a:lnTo>
                    <a:pt x="1891584" y="1811922"/>
                  </a:lnTo>
                  <a:close/>
                </a:path>
                <a:path w="2360295" h="1867535">
                  <a:moveTo>
                    <a:pt x="1837942" y="1812557"/>
                  </a:moveTo>
                  <a:lnTo>
                    <a:pt x="1859182" y="1812557"/>
                  </a:lnTo>
                  <a:lnTo>
                    <a:pt x="1858551" y="1812049"/>
                  </a:lnTo>
                  <a:lnTo>
                    <a:pt x="1858077" y="1811414"/>
                  </a:lnTo>
                  <a:lnTo>
                    <a:pt x="1857129" y="1812176"/>
                  </a:lnTo>
                  <a:lnTo>
                    <a:pt x="1842127" y="1812176"/>
                  </a:lnTo>
                  <a:lnTo>
                    <a:pt x="1842127" y="1812303"/>
                  </a:lnTo>
                  <a:lnTo>
                    <a:pt x="1838070" y="1812303"/>
                  </a:lnTo>
                  <a:lnTo>
                    <a:pt x="1837942" y="1812557"/>
                  </a:lnTo>
                  <a:close/>
                </a:path>
                <a:path w="2360295" h="1867535">
                  <a:moveTo>
                    <a:pt x="1675383" y="1811922"/>
                  </a:moveTo>
                  <a:lnTo>
                    <a:pt x="1678357" y="1811922"/>
                  </a:lnTo>
                  <a:lnTo>
                    <a:pt x="1677567" y="1811414"/>
                  </a:lnTo>
                  <a:lnTo>
                    <a:pt x="1676067" y="1811414"/>
                  </a:lnTo>
                  <a:lnTo>
                    <a:pt x="1675383" y="1811922"/>
                  </a:lnTo>
                  <a:close/>
                </a:path>
                <a:path w="2360295" h="1867535">
                  <a:moveTo>
                    <a:pt x="1621741" y="1812557"/>
                  </a:moveTo>
                  <a:lnTo>
                    <a:pt x="1642982" y="1812557"/>
                  </a:lnTo>
                  <a:lnTo>
                    <a:pt x="1642350" y="1812049"/>
                  </a:lnTo>
                  <a:lnTo>
                    <a:pt x="1641876" y="1811414"/>
                  </a:lnTo>
                  <a:lnTo>
                    <a:pt x="1640929" y="1812176"/>
                  </a:lnTo>
                  <a:lnTo>
                    <a:pt x="1625926" y="1812176"/>
                  </a:lnTo>
                  <a:lnTo>
                    <a:pt x="1625926" y="1812303"/>
                  </a:lnTo>
                  <a:lnTo>
                    <a:pt x="1621869" y="1812303"/>
                  </a:lnTo>
                  <a:lnTo>
                    <a:pt x="1621741" y="1812557"/>
                  </a:lnTo>
                  <a:close/>
                </a:path>
                <a:path w="2360295" h="1867535">
                  <a:moveTo>
                    <a:pt x="1459103" y="1811922"/>
                  </a:moveTo>
                  <a:lnTo>
                    <a:pt x="1462078" y="1811922"/>
                  </a:lnTo>
                  <a:lnTo>
                    <a:pt x="1461288" y="1811414"/>
                  </a:lnTo>
                  <a:lnTo>
                    <a:pt x="1459788" y="1811414"/>
                  </a:lnTo>
                  <a:lnTo>
                    <a:pt x="1459103" y="1811922"/>
                  </a:lnTo>
                  <a:close/>
                </a:path>
                <a:path w="2360295" h="1867535">
                  <a:moveTo>
                    <a:pt x="1435546" y="1812049"/>
                  </a:moveTo>
                  <a:lnTo>
                    <a:pt x="1435783" y="1811922"/>
                  </a:lnTo>
                  <a:lnTo>
                    <a:pt x="1439336" y="1811414"/>
                  </a:lnTo>
                  <a:lnTo>
                    <a:pt x="1434993" y="1811414"/>
                  </a:lnTo>
                  <a:lnTo>
                    <a:pt x="1435230" y="1811541"/>
                  </a:lnTo>
                  <a:lnTo>
                    <a:pt x="1435546" y="1812049"/>
                  </a:lnTo>
                  <a:close/>
                </a:path>
                <a:path w="2360295" h="1867535">
                  <a:moveTo>
                    <a:pt x="2246496" y="1813700"/>
                  </a:moveTo>
                  <a:lnTo>
                    <a:pt x="2247917" y="1813700"/>
                  </a:lnTo>
                  <a:lnTo>
                    <a:pt x="2247865" y="1813573"/>
                  </a:lnTo>
                  <a:lnTo>
                    <a:pt x="2247286" y="1813319"/>
                  </a:lnTo>
                  <a:lnTo>
                    <a:pt x="2247759" y="1811541"/>
                  </a:lnTo>
                  <a:lnTo>
                    <a:pt x="2247282" y="1811541"/>
                  </a:lnTo>
                  <a:lnTo>
                    <a:pt x="2247207" y="1812811"/>
                  </a:lnTo>
                  <a:lnTo>
                    <a:pt x="2241738" y="1812811"/>
                  </a:lnTo>
                  <a:lnTo>
                    <a:pt x="2242390" y="1813192"/>
                  </a:lnTo>
                  <a:lnTo>
                    <a:pt x="2243100" y="1813573"/>
                  </a:lnTo>
                  <a:lnTo>
                    <a:pt x="2246180" y="1813573"/>
                  </a:lnTo>
                  <a:lnTo>
                    <a:pt x="2246496" y="1813700"/>
                  </a:lnTo>
                  <a:close/>
                </a:path>
                <a:path w="2360295" h="1867535">
                  <a:moveTo>
                    <a:pt x="2238711" y="1814564"/>
                  </a:moveTo>
                  <a:lnTo>
                    <a:pt x="2238047" y="1814335"/>
                  </a:lnTo>
                  <a:lnTo>
                    <a:pt x="2237258" y="1814208"/>
                  </a:lnTo>
                  <a:lnTo>
                    <a:pt x="2238985" y="1812566"/>
                  </a:lnTo>
                  <a:lnTo>
                    <a:pt x="2240495" y="1811541"/>
                  </a:lnTo>
                  <a:lnTo>
                    <a:pt x="2240021" y="1811541"/>
                  </a:lnTo>
                  <a:lnTo>
                    <a:pt x="2239073" y="1812049"/>
                  </a:lnTo>
                  <a:lnTo>
                    <a:pt x="2236547" y="1812176"/>
                  </a:lnTo>
                  <a:lnTo>
                    <a:pt x="2235126" y="1812176"/>
                  </a:lnTo>
                  <a:lnTo>
                    <a:pt x="2235047" y="1812303"/>
                  </a:lnTo>
                  <a:lnTo>
                    <a:pt x="2219754" y="1812303"/>
                  </a:lnTo>
                  <a:lnTo>
                    <a:pt x="2219727" y="1812430"/>
                  </a:lnTo>
                  <a:lnTo>
                    <a:pt x="2211610" y="1812430"/>
                  </a:lnTo>
                  <a:lnTo>
                    <a:pt x="2211673" y="1812684"/>
                  </a:lnTo>
                  <a:lnTo>
                    <a:pt x="2208515" y="1812684"/>
                  </a:lnTo>
                  <a:lnTo>
                    <a:pt x="2208673" y="1812811"/>
                  </a:lnTo>
                  <a:lnTo>
                    <a:pt x="2208759" y="1812944"/>
                  </a:lnTo>
                  <a:lnTo>
                    <a:pt x="2208910" y="1813065"/>
                  </a:lnTo>
                  <a:lnTo>
                    <a:pt x="2208673" y="1813065"/>
                  </a:lnTo>
                  <a:lnTo>
                    <a:pt x="2208436" y="1813319"/>
                  </a:lnTo>
                  <a:lnTo>
                    <a:pt x="2205182" y="1813319"/>
                  </a:lnTo>
                  <a:lnTo>
                    <a:pt x="2204803" y="1813827"/>
                  </a:lnTo>
                  <a:lnTo>
                    <a:pt x="2203224" y="1814462"/>
                  </a:lnTo>
                  <a:lnTo>
                    <a:pt x="2238047" y="1814462"/>
                  </a:lnTo>
                  <a:lnTo>
                    <a:pt x="2238711" y="1814564"/>
                  </a:lnTo>
                  <a:close/>
                </a:path>
                <a:path w="2360295" h="1867535">
                  <a:moveTo>
                    <a:pt x="2030295" y="1813700"/>
                  </a:moveTo>
                  <a:lnTo>
                    <a:pt x="2031717" y="1813700"/>
                  </a:lnTo>
                  <a:lnTo>
                    <a:pt x="2031664" y="1813573"/>
                  </a:lnTo>
                  <a:lnTo>
                    <a:pt x="2031085" y="1813319"/>
                  </a:lnTo>
                  <a:lnTo>
                    <a:pt x="2031559" y="1811541"/>
                  </a:lnTo>
                  <a:lnTo>
                    <a:pt x="2031081" y="1811541"/>
                  </a:lnTo>
                  <a:lnTo>
                    <a:pt x="2031006" y="1812811"/>
                  </a:lnTo>
                  <a:lnTo>
                    <a:pt x="2025538" y="1812811"/>
                  </a:lnTo>
                  <a:lnTo>
                    <a:pt x="2026189" y="1813192"/>
                  </a:lnTo>
                  <a:lnTo>
                    <a:pt x="2026900" y="1813573"/>
                  </a:lnTo>
                  <a:lnTo>
                    <a:pt x="2029979" y="1813573"/>
                  </a:lnTo>
                  <a:lnTo>
                    <a:pt x="2030295" y="1813700"/>
                  </a:lnTo>
                  <a:close/>
                </a:path>
                <a:path w="2360295" h="1867535">
                  <a:moveTo>
                    <a:pt x="2022368" y="1814542"/>
                  </a:moveTo>
                  <a:lnTo>
                    <a:pt x="2021768" y="1814335"/>
                  </a:lnTo>
                  <a:lnTo>
                    <a:pt x="2020978" y="1814208"/>
                  </a:lnTo>
                  <a:lnTo>
                    <a:pt x="2022706" y="1812566"/>
                  </a:lnTo>
                  <a:lnTo>
                    <a:pt x="2024216" y="1811541"/>
                  </a:lnTo>
                  <a:lnTo>
                    <a:pt x="2023820" y="1811541"/>
                  </a:lnTo>
                  <a:lnTo>
                    <a:pt x="2022873" y="1812049"/>
                  </a:lnTo>
                  <a:lnTo>
                    <a:pt x="2020346" y="1812176"/>
                  </a:lnTo>
                  <a:lnTo>
                    <a:pt x="2018925" y="1812176"/>
                  </a:lnTo>
                  <a:lnTo>
                    <a:pt x="2018846" y="1812303"/>
                  </a:lnTo>
                  <a:lnTo>
                    <a:pt x="2003553" y="1812303"/>
                  </a:lnTo>
                  <a:lnTo>
                    <a:pt x="2003527" y="1812430"/>
                  </a:lnTo>
                  <a:lnTo>
                    <a:pt x="1995409" y="1812430"/>
                  </a:lnTo>
                  <a:lnTo>
                    <a:pt x="1995472" y="1812684"/>
                  </a:lnTo>
                  <a:lnTo>
                    <a:pt x="1992314" y="1812684"/>
                  </a:lnTo>
                  <a:lnTo>
                    <a:pt x="1992472" y="1812811"/>
                  </a:lnTo>
                  <a:lnTo>
                    <a:pt x="1992558" y="1812944"/>
                  </a:lnTo>
                  <a:lnTo>
                    <a:pt x="1992709" y="1813065"/>
                  </a:lnTo>
                  <a:lnTo>
                    <a:pt x="1992472" y="1813065"/>
                  </a:lnTo>
                  <a:lnTo>
                    <a:pt x="1992235" y="1813319"/>
                  </a:lnTo>
                  <a:lnTo>
                    <a:pt x="1988982" y="1813319"/>
                  </a:lnTo>
                  <a:lnTo>
                    <a:pt x="1988603" y="1813827"/>
                  </a:lnTo>
                  <a:lnTo>
                    <a:pt x="1987023" y="1814462"/>
                  </a:lnTo>
                  <a:lnTo>
                    <a:pt x="2021846" y="1814462"/>
                  </a:lnTo>
                  <a:lnTo>
                    <a:pt x="2022368" y="1814542"/>
                  </a:lnTo>
                  <a:close/>
                </a:path>
                <a:path w="2360295" h="1867535">
                  <a:moveTo>
                    <a:pt x="1814094" y="1813700"/>
                  </a:moveTo>
                  <a:lnTo>
                    <a:pt x="1815516" y="1813700"/>
                  </a:lnTo>
                  <a:lnTo>
                    <a:pt x="1815463" y="1813573"/>
                  </a:lnTo>
                  <a:lnTo>
                    <a:pt x="1814884" y="1813319"/>
                  </a:lnTo>
                  <a:lnTo>
                    <a:pt x="1815358" y="1811541"/>
                  </a:lnTo>
                  <a:lnTo>
                    <a:pt x="1814880" y="1811541"/>
                  </a:lnTo>
                  <a:lnTo>
                    <a:pt x="1814805" y="1812811"/>
                  </a:lnTo>
                  <a:lnTo>
                    <a:pt x="1809337" y="1812811"/>
                  </a:lnTo>
                  <a:lnTo>
                    <a:pt x="1809988" y="1813192"/>
                  </a:lnTo>
                  <a:lnTo>
                    <a:pt x="1810699" y="1813573"/>
                  </a:lnTo>
                  <a:lnTo>
                    <a:pt x="1813779" y="1813573"/>
                  </a:lnTo>
                  <a:lnTo>
                    <a:pt x="1814094" y="1813700"/>
                  </a:lnTo>
                  <a:close/>
                </a:path>
                <a:path w="2360295" h="1867535">
                  <a:moveTo>
                    <a:pt x="1806168" y="1814542"/>
                  </a:moveTo>
                  <a:lnTo>
                    <a:pt x="1805567" y="1814335"/>
                  </a:lnTo>
                  <a:lnTo>
                    <a:pt x="1804777" y="1814208"/>
                  </a:lnTo>
                  <a:lnTo>
                    <a:pt x="1806505" y="1812566"/>
                  </a:lnTo>
                  <a:lnTo>
                    <a:pt x="1808015" y="1811541"/>
                  </a:lnTo>
                  <a:lnTo>
                    <a:pt x="1807620" y="1811541"/>
                  </a:lnTo>
                  <a:lnTo>
                    <a:pt x="1806672" y="1812049"/>
                  </a:lnTo>
                  <a:lnTo>
                    <a:pt x="1804145" y="1812176"/>
                  </a:lnTo>
                  <a:lnTo>
                    <a:pt x="1802645" y="1812176"/>
                  </a:lnTo>
                  <a:lnTo>
                    <a:pt x="1802566" y="1812303"/>
                  </a:lnTo>
                  <a:lnTo>
                    <a:pt x="1787352" y="1812303"/>
                  </a:lnTo>
                  <a:lnTo>
                    <a:pt x="1787326" y="1812430"/>
                  </a:lnTo>
                  <a:lnTo>
                    <a:pt x="1779209" y="1812430"/>
                  </a:lnTo>
                  <a:lnTo>
                    <a:pt x="1779272" y="1812684"/>
                  </a:lnTo>
                  <a:lnTo>
                    <a:pt x="1776113" y="1812684"/>
                  </a:lnTo>
                  <a:lnTo>
                    <a:pt x="1776271" y="1812811"/>
                  </a:lnTo>
                  <a:lnTo>
                    <a:pt x="1776358" y="1812944"/>
                  </a:lnTo>
                  <a:lnTo>
                    <a:pt x="1776508" y="1813065"/>
                  </a:lnTo>
                  <a:lnTo>
                    <a:pt x="1776271" y="1813065"/>
                  </a:lnTo>
                  <a:lnTo>
                    <a:pt x="1776034" y="1813319"/>
                  </a:lnTo>
                  <a:lnTo>
                    <a:pt x="1772781" y="1813319"/>
                  </a:lnTo>
                  <a:lnTo>
                    <a:pt x="1772402" y="1813827"/>
                  </a:lnTo>
                  <a:lnTo>
                    <a:pt x="1770823" y="1814462"/>
                  </a:lnTo>
                  <a:lnTo>
                    <a:pt x="1805645" y="1814462"/>
                  </a:lnTo>
                  <a:lnTo>
                    <a:pt x="1806168" y="1814542"/>
                  </a:lnTo>
                  <a:close/>
                </a:path>
                <a:path w="2360295" h="1867535">
                  <a:moveTo>
                    <a:pt x="1597815" y="1813700"/>
                  </a:moveTo>
                  <a:lnTo>
                    <a:pt x="1599236" y="1813700"/>
                  </a:lnTo>
                  <a:lnTo>
                    <a:pt x="1599184" y="1813573"/>
                  </a:lnTo>
                  <a:lnTo>
                    <a:pt x="1598604" y="1813319"/>
                  </a:lnTo>
                  <a:lnTo>
                    <a:pt x="1599078" y="1811541"/>
                  </a:lnTo>
                  <a:lnTo>
                    <a:pt x="1598601" y="1811541"/>
                  </a:lnTo>
                  <a:lnTo>
                    <a:pt x="1598526" y="1812811"/>
                  </a:lnTo>
                  <a:lnTo>
                    <a:pt x="1593057" y="1812811"/>
                  </a:lnTo>
                  <a:lnTo>
                    <a:pt x="1593709" y="1813192"/>
                  </a:lnTo>
                  <a:lnTo>
                    <a:pt x="1594419" y="1813573"/>
                  </a:lnTo>
                  <a:lnTo>
                    <a:pt x="1597499" y="1813573"/>
                  </a:lnTo>
                  <a:lnTo>
                    <a:pt x="1597815" y="1813700"/>
                  </a:lnTo>
                  <a:close/>
                </a:path>
                <a:path w="2360295" h="1867535">
                  <a:moveTo>
                    <a:pt x="1589888" y="1814542"/>
                  </a:moveTo>
                  <a:lnTo>
                    <a:pt x="1589288" y="1814335"/>
                  </a:lnTo>
                  <a:lnTo>
                    <a:pt x="1588498" y="1814208"/>
                  </a:lnTo>
                  <a:lnTo>
                    <a:pt x="1590225" y="1812566"/>
                  </a:lnTo>
                  <a:lnTo>
                    <a:pt x="1591735" y="1811541"/>
                  </a:lnTo>
                  <a:lnTo>
                    <a:pt x="1591340" y="1811541"/>
                  </a:lnTo>
                  <a:lnTo>
                    <a:pt x="1590392" y="1812049"/>
                  </a:lnTo>
                  <a:lnTo>
                    <a:pt x="1587865" y="1812176"/>
                  </a:lnTo>
                  <a:lnTo>
                    <a:pt x="1586445" y="1812176"/>
                  </a:lnTo>
                  <a:lnTo>
                    <a:pt x="1586366" y="1812303"/>
                  </a:lnTo>
                  <a:lnTo>
                    <a:pt x="1571073" y="1812303"/>
                  </a:lnTo>
                  <a:lnTo>
                    <a:pt x="1571046" y="1812430"/>
                  </a:lnTo>
                  <a:lnTo>
                    <a:pt x="1562929" y="1812430"/>
                  </a:lnTo>
                  <a:lnTo>
                    <a:pt x="1562992" y="1812684"/>
                  </a:lnTo>
                  <a:lnTo>
                    <a:pt x="1559834" y="1812684"/>
                  </a:lnTo>
                  <a:lnTo>
                    <a:pt x="1559992" y="1812811"/>
                  </a:lnTo>
                  <a:lnTo>
                    <a:pt x="1560078" y="1812944"/>
                  </a:lnTo>
                  <a:lnTo>
                    <a:pt x="1560228" y="1813065"/>
                  </a:lnTo>
                  <a:lnTo>
                    <a:pt x="1559992" y="1813065"/>
                  </a:lnTo>
                  <a:lnTo>
                    <a:pt x="1559755" y="1813319"/>
                  </a:lnTo>
                  <a:lnTo>
                    <a:pt x="1556501" y="1813319"/>
                  </a:lnTo>
                  <a:lnTo>
                    <a:pt x="1556122" y="1813827"/>
                  </a:lnTo>
                  <a:lnTo>
                    <a:pt x="1554543" y="1814462"/>
                  </a:lnTo>
                  <a:lnTo>
                    <a:pt x="1589366" y="1814462"/>
                  </a:lnTo>
                  <a:lnTo>
                    <a:pt x="1589888" y="1814542"/>
                  </a:lnTo>
                  <a:close/>
                </a:path>
                <a:path w="2360295" h="1867535">
                  <a:moveTo>
                    <a:pt x="2202040" y="1813319"/>
                  </a:moveTo>
                  <a:lnTo>
                    <a:pt x="2205119" y="1811668"/>
                  </a:lnTo>
                  <a:lnTo>
                    <a:pt x="2202327" y="1811668"/>
                  </a:lnTo>
                  <a:lnTo>
                    <a:pt x="2202040" y="1813319"/>
                  </a:lnTo>
                  <a:close/>
                </a:path>
                <a:path w="2360295" h="1867535">
                  <a:moveTo>
                    <a:pt x="1985839" y="1813319"/>
                  </a:moveTo>
                  <a:lnTo>
                    <a:pt x="1988919" y="1811668"/>
                  </a:lnTo>
                  <a:lnTo>
                    <a:pt x="1986126" y="1811668"/>
                  </a:lnTo>
                  <a:lnTo>
                    <a:pt x="1985839" y="1813319"/>
                  </a:lnTo>
                  <a:close/>
                </a:path>
                <a:path w="2360295" h="1867535">
                  <a:moveTo>
                    <a:pt x="1769638" y="1813319"/>
                  </a:moveTo>
                  <a:lnTo>
                    <a:pt x="1772718" y="1811668"/>
                  </a:lnTo>
                  <a:lnTo>
                    <a:pt x="1769926" y="1811668"/>
                  </a:lnTo>
                  <a:lnTo>
                    <a:pt x="1769638" y="1813319"/>
                  </a:lnTo>
                  <a:close/>
                </a:path>
                <a:path w="2360295" h="1867535">
                  <a:moveTo>
                    <a:pt x="1553359" y="1813319"/>
                  </a:moveTo>
                  <a:lnTo>
                    <a:pt x="1556438" y="1811668"/>
                  </a:lnTo>
                  <a:lnTo>
                    <a:pt x="1553646" y="1811668"/>
                  </a:lnTo>
                  <a:lnTo>
                    <a:pt x="1553359" y="1813319"/>
                  </a:lnTo>
                  <a:close/>
                </a:path>
                <a:path w="2360295" h="1867535">
                  <a:moveTo>
                    <a:pt x="2211610" y="1812430"/>
                  </a:moveTo>
                  <a:lnTo>
                    <a:pt x="2219569" y="1812430"/>
                  </a:lnTo>
                  <a:lnTo>
                    <a:pt x="2219411" y="1812176"/>
                  </a:lnTo>
                  <a:lnTo>
                    <a:pt x="2218701" y="1812176"/>
                  </a:lnTo>
                  <a:lnTo>
                    <a:pt x="2217437" y="1811795"/>
                  </a:lnTo>
                  <a:lnTo>
                    <a:pt x="2216885" y="1812049"/>
                  </a:lnTo>
                  <a:lnTo>
                    <a:pt x="2211515" y="1812049"/>
                  </a:lnTo>
                  <a:lnTo>
                    <a:pt x="2211610" y="1812430"/>
                  </a:lnTo>
                  <a:close/>
                </a:path>
                <a:path w="2360295" h="1867535">
                  <a:moveTo>
                    <a:pt x="2153580" y="1812985"/>
                  </a:moveTo>
                  <a:lnTo>
                    <a:pt x="2155530" y="1811795"/>
                  </a:lnTo>
                  <a:lnTo>
                    <a:pt x="2153232" y="1811795"/>
                  </a:lnTo>
                  <a:lnTo>
                    <a:pt x="2153580" y="1812985"/>
                  </a:lnTo>
                  <a:close/>
                </a:path>
                <a:path w="2360295" h="1867535">
                  <a:moveTo>
                    <a:pt x="1995409" y="1812430"/>
                  </a:moveTo>
                  <a:lnTo>
                    <a:pt x="2003369" y="1812430"/>
                  </a:lnTo>
                  <a:lnTo>
                    <a:pt x="2003211" y="1812176"/>
                  </a:lnTo>
                  <a:lnTo>
                    <a:pt x="2002500" y="1812176"/>
                  </a:lnTo>
                  <a:lnTo>
                    <a:pt x="2001237" y="1811795"/>
                  </a:lnTo>
                  <a:lnTo>
                    <a:pt x="2000684" y="1812049"/>
                  </a:lnTo>
                  <a:lnTo>
                    <a:pt x="1995314" y="1812049"/>
                  </a:lnTo>
                  <a:lnTo>
                    <a:pt x="1995409" y="1812430"/>
                  </a:lnTo>
                  <a:close/>
                </a:path>
                <a:path w="2360295" h="1867535">
                  <a:moveTo>
                    <a:pt x="1937367" y="1812944"/>
                  </a:moveTo>
                  <a:lnTo>
                    <a:pt x="1939250" y="1811795"/>
                  </a:lnTo>
                  <a:lnTo>
                    <a:pt x="1937031" y="1811795"/>
                  </a:lnTo>
                  <a:lnTo>
                    <a:pt x="1937367" y="1812944"/>
                  </a:lnTo>
                  <a:close/>
                </a:path>
                <a:path w="2360295" h="1867535">
                  <a:moveTo>
                    <a:pt x="1779209" y="1812430"/>
                  </a:moveTo>
                  <a:lnTo>
                    <a:pt x="1787168" y="1812430"/>
                  </a:lnTo>
                  <a:lnTo>
                    <a:pt x="1787010" y="1812176"/>
                  </a:lnTo>
                  <a:lnTo>
                    <a:pt x="1786299" y="1812176"/>
                  </a:lnTo>
                  <a:lnTo>
                    <a:pt x="1785036" y="1811795"/>
                  </a:lnTo>
                  <a:lnTo>
                    <a:pt x="1784483" y="1812049"/>
                  </a:lnTo>
                  <a:lnTo>
                    <a:pt x="1779114" y="1812049"/>
                  </a:lnTo>
                  <a:lnTo>
                    <a:pt x="1779209" y="1812430"/>
                  </a:lnTo>
                  <a:close/>
                </a:path>
                <a:path w="2360295" h="1867535">
                  <a:moveTo>
                    <a:pt x="1721167" y="1812944"/>
                  </a:moveTo>
                  <a:lnTo>
                    <a:pt x="1723050" y="1811795"/>
                  </a:lnTo>
                  <a:lnTo>
                    <a:pt x="1720830" y="1811795"/>
                  </a:lnTo>
                  <a:lnTo>
                    <a:pt x="1721167" y="1812944"/>
                  </a:lnTo>
                  <a:close/>
                </a:path>
                <a:path w="2360295" h="1867535">
                  <a:moveTo>
                    <a:pt x="1562929" y="1812430"/>
                  </a:moveTo>
                  <a:lnTo>
                    <a:pt x="1570888" y="1812430"/>
                  </a:lnTo>
                  <a:lnTo>
                    <a:pt x="1570730" y="1812176"/>
                  </a:lnTo>
                  <a:lnTo>
                    <a:pt x="1570020" y="1812176"/>
                  </a:lnTo>
                  <a:lnTo>
                    <a:pt x="1568756" y="1811795"/>
                  </a:lnTo>
                  <a:lnTo>
                    <a:pt x="1568204" y="1812049"/>
                  </a:lnTo>
                  <a:lnTo>
                    <a:pt x="1562834" y="1812049"/>
                  </a:lnTo>
                  <a:lnTo>
                    <a:pt x="1562929" y="1812430"/>
                  </a:lnTo>
                  <a:close/>
                </a:path>
                <a:path w="2360295" h="1867535">
                  <a:moveTo>
                    <a:pt x="1504887" y="1812944"/>
                  </a:moveTo>
                  <a:lnTo>
                    <a:pt x="1506770" y="1811795"/>
                  </a:lnTo>
                  <a:lnTo>
                    <a:pt x="1504551" y="1811795"/>
                  </a:lnTo>
                  <a:lnTo>
                    <a:pt x="1504887" y="1812944"/>
                  </a:lnTo>
                  <a:close/>
                </a:path>
                <a:path w="2360295" h="1867535">
                  <a:moveTo>
                    <a:pt x="1431632" y="1811922"/>
                  </a:moveTo>
                  <a:lnTo>
                    <a:pt x="1432151" y="1811922"/>
                  </a:lnTo>
                  <a:lnTo>
                    <a:pt x="1433099" y="1811795"/>
                  </a:lnTo>
                  <a:lnTo>
                    <a:pt x="1431824" y="1811795"/>
                  </a:lnTo>
                  <a:lnTo>
                    <a:pt x="1431632" y="1811922"/>
                  </a:lnTo>
                  <a:close/>
                </a:path>
                <a:path w="2360295" h="1867535">
                  <a:moveTo>
                    <a:pt x="2206376" y="1812025"/>
                  </a:moveTo>
                  <a:lnTo>
                    <a:pt x="2206225" y="1811922"/>
                  </a:lnTo>
                  <a:lnTo>
                    <a:pt x="2206376" y="1812025"/>
                  </a:lnTo>
                  <a:close/>
                </a:path>
                <a:path w="2360295" h="1867535">
                  <a:moveTo>
                    <a:pt x="2206188" y="1811972"/>
                  </a:moveTo>
                  <a:lnTo>
                    <a:pt x="2206014" y="1811922"/>
                  </a:lnTo>
                  <a:lnTo>
                    <a:pt x="2206188" y="1811972"/>
                  </a:lnTo>
                  <a:close/>
                </a:path>
                <a:path w="2360295" h="1867535">
                  <a:moveTo>
                    <a:pt x="1990175" y="1812025"/>
                  </a:moveTo>
                  <a:lnTo>
                    <a:pt x="1990024" y="1811922"/>
                  </a:lnTo>
                  <a:lnTo>
                    <a:pt x="1990175" y="1812025"/>
                  </a:lnTo>
                  <a:close/>
                </a:path>
                <a:path w="2360295" h="1867535">
                  <a:moveTo>
                    <a:pt x="1989987" y="1811972"/>
                  </a:moveTo>
                  <a:lnTo>
                    <a:pt x="1989813" y="1811922"/>
                  </a:lnTo>
                  <a:lnTo>
                    <a:pt x="1989987" y="1811972"/>
                  </a:lnTo>
                  <a:close/>
                </a:path>
                <a:path w="2360295" h="1867535">
                  <a:moveTo>
                    <a:pt x="1773974" y="1812025"/>
                  </a:moveTo>
                  <a:lnTo>
                    <a:pt x="1773823" y="1811922"/>
                  </a:lnTo>
                  <a:lnTo>
                    <a:pt x="1773974" y="1812025"/>
                  </a:lnTo>
                  <a:close/>
                </a:path>
                <a:path w="2360295" h="1867535">
                  <a:moveTo>
                    <a:pt x="1773787" y="1811972"/>
                  </a:moveTo>
                  <a:lnTo>
                    <a:pt x="1773613" y="1811922"/>
                  </a:lnTo>
                  <a:lnTo>
                    <a:pt x="1773787" y="1811972"/>
                  </a:lnTo>
                  <a:close/>
                </a:path>
                <a:path w="2360295" h="1867535">
                  <a:moveTo>
                    <a:pt x="1557695" y="1812025"/>
                  </a:moveTo>
                  <a:lnTo>
                    <a:pt x="1557544" y="1811922"/>
                  </a:lnTo>
                  <a:lnTo>
                    <a:pt x="1557695" y="1812025"/>
                  </a:lnTo>
                  <a:close/>
                </a:path>
                <a:path w="2360295" h="1867535">
                  <a:moveTo>
                    <a:pt x="1557507" y="1811972"/>
                  </a:moveTo>
                  <a:lnTo>
                    <a:pt x="1557333" y="1811922"/>
                  </a:lnTo>
                  <a:lnTo>
                    <a:pt x="1557507" y="1811972"/>
                  </a:lnTo>
                  <a:close/>
                </a:path>
                <a:path w="2360295" h="1867535">
                  <a:moveTo>
                    <a:pt x="1431440" y="1812049"/>
                  </a:moveTo>
                  <a:lnTo>
                    <a:pt x="1431632" y="1811922"/>
                  </a:lnTo>
                  <a:lnTo>
                    <a:pt x="1431419" y="1811922"/>
                  </a:lnTo>
                  <a:lnTo>
                    <a:pt x="1431440" y="1812049"/>
                  </a:lnTo>
                  <a:close/>
                </a:path>
                <a:path w="2360295" h="1867535">
                  <a:moveTo>
                    <a:pt x="2205182" y="1813319"/>
                  </a:moveTo>
                  <a:lnTo>
                    <a:pt x="2208278" y="1813319"/>
                  </a:lnTo>
                  <a:lnTo>
                    <a:pt x="2206376" y="1812025"/>
                  </a:lnTo>
                  <a:lnTo>
                    <a:pt x="2206188" y="1811972"/>
                  </a:lnTo>
                  <a:lnTo>
                    <a:pt x="2205182" y="1813319"/>
                  </a:lnTo>
                  <a:close/>
                </a:path>
                <a:path w="2360295" h="1867535">
                  <a:moveTo>
                    <a:pt x="1988982" y="1813319"/>
                  </a:moveTo>
                  <a:lnTo>
                    <a:pt x="1992077" y="1813319"/>
                  </a:lnTo>
                  <a:lnTo>
                    <a:pt x="1990175" y="1812025"/>
                  </a:lnTo>
                  <a:lnTo>
                    <a:pt x="1989987" y="1811972"/>
                  </a:lnTo>
                  <a:lnTo>
                    <a:pt x="1988982" y="1813319"/>
                  </a:lnTo>
                  <a:close/>
                </a:path>
                <a:path w="2360295" h="1867535">
                  <a:moveTo>
                    <a:pt x="1772781" y="1813319"/>
                  </a:moveTo>
                  <a:lnTo>
                    <a:pt x="1775876" y="1813319"/>
                  </a:lnTo>
                  <a:lnTo>
                    <a:pt x="1773974" y="1812025"/>
                  </a:lnTo>
                  <a:lnTo>
                    <a:pt x="1773787" y="1811972"/>
                  </a:lnTo>
                  <a:lnTo>
                    <a:pt x="1772781" y="1813319"/>
                  </a:lnTo>
                  <a:close/>
                </a:path>
                <a:path w="2360295" h="1867535">
                  <a:moveTo>
                    <a:pt x="1556501" y="1813319"/>
                  </a:moveTo>
                  <a:lnTo>
                    <a:pt x="1559597" y="1813319"/>
                  </a:lnTo>
                  <a:lnTo>
                    <a:pt x="1557695" y="1812025"/>
                  </a:lnTo>
                  <a:lnTo>
                    <a:pt x="1557507" y="1811972"/>
                  </a:lnTo>
                  <a:lnTo>
                    <a:pt x="1556501" y="1813319"/>
                  </a:lnTo>
                  <a:close/>
                </a:path>
                <a:path w="2360295" h="1867535">
                  <a:moveTo>
                    <a:pt x="2266711" y="1813573"/>
                  </a:moveTo>
                  <a:lnTo>
                    <a:pt x="2267027" y="1812557"/>
                  </a:lnTo>
                  <a:lnTo>
                    <a:pt x="2268211" y="1812557"/>
                  </a:lnTo>
                  <a:lnTo>
                    <a:pt x="2266948" y="1812049"/>
                  </a:lnTo>
                  <a:lnTo>
                    <a:pt x="2266079" y="1812176"/>
                  </a:lnTo>
                  <a:lnTo>
                    <a:pt x="2265684" y="1812176"/>
                  </a:lnTo>
                  <a:lnTo>
                    <a:pt x="2264895" y="1812430"/>
                  </a:lnTo>
                  <a:lnTo>
                    <a:pt x="2264926" y="1813065"/>
                  </a:lnTo>
                  <a:lnTo>
                    <a:pt x="2266158" y="1813065"/>
                  </a:lnTo>
                  <a:lnTo>
                    <a:pt x="2266711" y="1813573"/>
                  </a:lnTo>
                  <a:close/>
                </a:path>
                <a:path w="2360295" h="1867535">
                  <a:moveTo>
                    <a:pt x="2190116" y="1816113"/>
                  </a:moveTo>
                  <a:lnTo>
                    <a:pt x="2190353" y="1816113"/>
                  </a:lnTo>
                  <a:lnTo>
                    <a:pt x="2190748" y="1815351"/>
                  </a:lnTo>
                  <a:lnTo>
                    <a:pt x="2190874" y="1813065"/>
                  </a:lnTo>
                  <a:lnTo>
                    <a:pt x="2191100" y="1812566"/>
                  </a:lnTo>
                  <a:lnTo>
                    <a:pt x="2191222" y="1812176"/>
                  </a:lnTo>
                  <a:lnTo>
                    <a:pt x="2192090" y="1812176"/>
                  </a:lnTo>
                  <a:lnTo>
                    <a:pt x="2192643" y="1812049"/>
                  </a:lnTo>
                  <a:lnTo>
                    <a:pt x="2155524" y="1812049"/>
                  </a:lnTo>
                  <a:lnTo>
                    <a:pt x="2155492" y="1813446"/>
                  </a:lnTo>
                  <a:lnTo>
                    <a:pt x="2184115" y="1813446"/>
                  </a:lnTo>
                  <a:lnTo>
                    <a:pt x="2184194" y="1814081"/>
                  </a:lnTo>
                  <a:lnTo>
                    <a:pt x="2184282" y="1814208"/>
                  </a:lnTo>
                  <a:lnTo>
                    <a:pt x="2188932" y="1814208"/>
                  </a:lnTo>
                  <a:lnTo>
                    <a:pt x="2189326" y="1814462"/>
                  </a:lnTo>
                  <a:lnTo>
                    <a:pt x="2189642" y="1814462"/>
                  </a:lnTo>
                  <a:lnTo>
                    <a:pt x="2189326" y="1814970"/>
                  </a:lnTo>
                  <a:lnTo>
                    <a:pt x="2189169" y="1814970"/>
                  </a:lnTo>
                  <a:lnTo>
                    <a:pt x="2188695" y="1815351"/>
                  </a:lnTo>
                  <a:lnTo>
                    <a:pt x="2188379" y="1815351"/>
                  </a:lnTo>
                  <a:lnTo>
                    <a:pt x="2188932" y="1815605"/>
                  </a:lnTo>
                  <a:lnTo>
                    <a:pt x="2189563" y="1815986"/>
                  </a:lnTo>
                  <a:lnTo>
                    <a:pt x="2190116" y="1816113"/>
                  </a:lnTo>
                  <a:close/>
                </a:path>
                <a:path w="2360295" h="1867535">
                  <a:moveTo>
                    <a:pt x="2050510" y="1813573"/>
                  </a:moveTo>
                  <a:lnTo>
                    <a:pt x="2050826" y="1812557"/>
                  </a:lnTo>
                  <a:lnTo>
                    <a:pt x="2052010" y="1812557"/>
                  </a:lnTo>
                  <a:lnTo>
                    <a:pt x="2050747" y="1812049"/>
                  </a:lnTo>
                  <a:lnTo>
                    <a:pt x="2049878" y="1812176"/>
                  </a:lnTo>
                  <a:lnTo>
                    <a:pt x="2049484" y="1812176"/>
                  </a:lnTo>
                  <a:lnTo>
                    <a:pt x="2048694" y="1812430"/>
                  </a:lnTo>
                  <a:lnTo>
                    <a:pt x="2048726" y="1813065"/>
                  </a:lnTo>
                  <a:lnTo>
                    <a:pt x="2049957" y="1813065"/>
                  </a:lnTo>
                  <a:lnTo>
                    <a:pt x="2050510" y="1813573"/>
                  </a:lnTo>
                  <a:close/>
                </a:path>
                <a:path w="2360295" h="1867535">
                  <a:moveTo>
                    <a:pt x="1973836" y="1816113"/>
                  </a:moveTo>
                  <a:lnTo>
                    <a:pt x="1974073" y="1816113"/>
                  </a:lnTo>
                  <a:lnTo>
                    <a:pt x="1974468" y="1815351"/>
                  </a:lnTo>
                  <a:lnTo>
                    <a:pt x="1974594" y="1813065"/>
                  </a:lnTo>
                  <a:lnTo>
                    <a:pt x="1974821" y="1812566"/>
                  </a:lnTo>
                  <a:lnTo>
                    <a:pt x="1974942" y="1812176"/>
                  </a:lnTo>
                  <a:lnTo>
                    <a:pt x="1975811" y="1812176"/>
                  </a:lnTo>
                  <a:lnTo>
                    <a:pt x="1976363" y="1812049"/>
                  </a:lnTo>
                  <a:lnTo>
                    <a:pt x="1939245" y="1812049"/>
                  </a:lnTo>
                  <a:lnTo>
                    <a:pt x="1939212" y="1813446"/>
                  </a:lnTo>
                  <a:lnTo>
                    <a:pt x="1967835" y="1813446"/>
                  </a:lnTo>
                  <a:lnTo>
                    <a:pt x="1967914" y="1814081"/>
                  </a:lnTo>
                  <a:lnTo>
                    <a:pt x="1968002" y="1814208"/>
                  </a:lnTo>
                  <a:lnTo>
                    <a:pt x="1972652" y="1814208"/>
                  </a:lnTo>
                  <a:lnTo>
                    <a:pt x="1973047" y="1814462"/>
                  </a:lnTo>
                  <a:lnTo>
                    <a:pt x="1973363" y="1814462"/>
                  </a:lnTo>
                  <a:lnTo>
                    <a:pt x="1973047" y="1814970"/>
                  </a:lnTo>
                  <a:lnTo>
                    <a:pt x="1972889" y="1814970"/>
                  </a:lnTo>
                  <a:lnTo>
                    <a:pt x="1972415" y="1815351"/>
                  </a:lnTo>
                  <a:lnTo>
                    <a:pt x="1972099" y="1815351"/>
                  </a:lnTo>
                  <a:lnTo>
                    <a:pt x="1972652" y="1815605"/>
                  </a:lnTo>
                  <a:lnTo>
                    <a:pt x="1973284" y="1815986"/>
                  </a:lnTo>
                  <a:lnTo>
                    <a:pt x="1973836" y="1816113"/>
                  </a:lnTo>
                  <a:close/>
                </a:path>
                <a:path w="2360295" h="1867535">
                  <a:moveTo>
                    <a:pt x="1834230" y="1813573"/>
                  </a:moveTo>
                  <a:lnTo>
                    <a:pt x="1834546" y="1812557"/>
                  </a:lnTo>
                  <a:lnTo>
                    <a:pt x="1835731" y="1812557"/>
                  </a:lnTo>
                  <a:lnTo>
                    <a:pt x="1834467" y="1812049"/>
                  </a:lnTo>
                  <a:lnTo>
                    <a:pt x="1833599" y="1812176"/>
                  </a:lnTo>
                  <a:lnTo>
                    <a:pt x="1833204" y="1812176"/>
                  </a:lnTo>
                  <a:lnTo>
                    <a:pt x="1832414" y="1812430"/>
                  </a:lnTo>
                  <a:lnTo>
                    <a:pt x="1832446" y="1813065"/>
                  </a:lnTo>
                  <a:lnTo>
                    <a:pt x="1833678" y="1813065"/>
                  </a:lnTo>
                  <a:lnTo>
                    <a:pt x="1834230" y="1813573"/>
                  </a:lnTo>
                  <a:close/>
                </a:path>
                <a:path w="2360295" h="1867535">
                  <a:moveTo>
                    <a:pt x="1757636" y="1816113"/>
                  </a:moveTo>
                  <a:lnTo>
                    <a:pt x="1757873" y="1816113"/>
                  </a:lnTo>
                  <a:lnTo>
                    <a:pt x="1758267" y="1815351"/>
                  </a:lnTo>
                  <a:lnTo>
                    <a:pt x="1758394" y="1813065"/>
                  </a:lnTo>
                  <a:lnTo>
                    <a:pt x="1758620" y="1812566"/>
                  </a:lnTo>
                  <a:lnTo>
                    <a:pt x="1758741" y="1812176"/>
                  </a:lnTo>
                  <a:lnTo>
                    <a:pt x="1759610" y="1812176"/>
                  </a:lnTo>
                  <a:lnTo>
                    <a:pt x="1760162" y="1812049"/>
                  </a:lnTo>
                  <a:lnTo>
                    <a:pt x="1723044" y="1812049"/>
                  </a:lnTo>
                  <a:lnTo>
                    <a:pt x="1723012" y="1813446"/>
                  </a:lnTo>
                  <a:lnTo>
                    <a:pt x="1751635" y="1813446"/>
                  </a:lnTo>
                  <a:lnTo>
                    <a:pt x="1751713" y="1814081"/>
                  </a:lnTo>
                  <a:lnTo>
                    <a:pt x="1751801" y="1814208"/>
                  </a:lnTo>
                  <a:lnTo>
                    <a:pt x="1756451" y="1814208"/>
                  </a:lnTo>
                  <a:lnTo>
                    <a:pt x="1756846" y="1814462"/>
                  </a:lnTo>
                  <a:lnTo>
                    <a:pt x="1757162" y="1814462"/>
                  </a:lnTo>
                  <a:lnTo>
                    <a:pt x="1756846" y="1814970"/>
                  </a:lnTo>
                  <a:lnTo>
                    <a:pt x="1756688" y="1814970"/>
                  </a:lnTo>
                  <a:lnTo>
                    <a:pt x="1756214" y="1815351"/>
                  </a:lnTo>
                  <a:lnTo>
                    <a:pt x="1755898" y="1815351"/>
                  </a:lnTo>
                  <a:lnTo>
                    <a:pt x="1756451" y="1815605"/>
                  </a:lnTo>
                  <a:lnTo>
                    <a:pt x="1757083" y="1815986"/>
                  </a:lnTo>
                  <a:lnTo>
                    <a:pt x="1757636" y="1816113"/>
                  </a:lnTo>
                  <a:close/>
                </a:path>
                <a:path w="2360295" h="1867535">
                  <a:moveTo>
                    <a:pt x="1618030" y="1813573"/>
                  </a:moveTo>
                  <a:lnTo>
                    <a:pt x="1618346" y="1812557"/>
                  </a:lnTo>
                  <a:lnTo>
                    <a:pt x="1619530" y="1812557"/>
                  </a:lnTo>
                  <a:lnTo>
                    <a:pt x="1618267" y="1812049"/>
                  </a:lnTo>
                  <a:lnTo>
                    <a:pt x="1617398" y="1812176"/>
                  </a:lnTo>
                  <a:lnTo>
                    <a:pt x="1617003" y="1812176"/>
                  </a:lnTo>
                  <a:lnTo>
                    <a:pt x="1616214" y="1812430"/>
                  </a:lnTo>
                  <a:lnTo>
                    <a:pt x="1616245" y="1813065"/>
                  </a:lnTo>
                  <a:lnTo>
                    <a:pt x="1617477" y="1813065"/>
                  </a:lnTo>
                  <a:lnTo>
                    <a:pt x="1618030" y="1813573"/>
                  </a:lnTo>
                  <a:close/>
                </a:path>
                <a:path w="2360295" h="1867535">
                  <a:moveTo>
                    <a:pt x="1541356" y="1816113"/>
                  </a:moveTo>
                  <a:lnTo>
                    <a:pt x="1541593" y="1816113"/>
                  </a:lnTo>
                  <a:lnTo>
                    <a:pt x="1541988" y="1815351"/>
                  </a:lnTo>
                  <a:lnTo>
                    <a:pt x="1542114" y="1813065"/>
                  </a:lnTo>
                  <a:lnTo>
                    <a:pt x="1542340" y="1812566"/>
                  </a:lnTo>
                  <a:lnTo>
                    <a:pt x="1542462" y="1812176"/>
                  </a:lnTo>
                  <a:lnTo>
                    <a:pt x="1543330" y="1812176"/>
                  </a:lnTo>
                  <a:lnTo>
                    <a:pt x="1543883" y="1812049"/>
                  </a:lnTo>
                  <a:lnTo>
                    <a:pt x="1506764" y="1812049"/>
                  </a:lnTo>
                  <a:lnTo>
                    <a:pt x="1506732" y="1813446"/>
                  </a:lnTo>
                  <a:lnTo>
                    <a:pt x="1535355" y="1813446"/>
                  </a:lnTo>
                  <a:lnTo>
                    <a:pt x="1535434" y="1814081"/>
                  </a:lnTo>
                  <a:lnTo>
                    <a:pt x="1535522" y="1814208"/>
                  </a:lnTo>
                  <a:lnTo>
                    <a:pt x="1540172" y="1814208"/>
                  </a:lnTo>
                  <a:lnTo>
                    <a:pt x="1540566" y="1814462"/>
                  </a:lnTo>
                  <a:lnTo>
                    <a:pt x="1540882" y="1814462"/>
                  </a:lnTo>
                  <a:lnTo>
                    <a:pt x="1540566" y="1814970"/>
                  </a:lnTo>
                  <a:lnTo>
                    <a:pt x="1540409" y="1814970"/>
                  </a:lnTo>
                  <a:lnTo>
                    <a:pt x="1539935" y="1815351"/>
                  </a:lnTo>
                  <a:lnTo>
                    <a:pt x="1539619" y="1815351"/>
                  </a:lnTo>
                  <a:lnTo>
                    <a:pt x="1540172" y="1815605"/>
                  </a:lnTo>
                  <a:lnTo>
                    <a:pt x="1540803" y="1815986"/>
                  </a:lnTo>
                  <a:lnTo>
                    <a:pt x="1541356" y="1816113"/>
                  </a:lnTo>
                  <a:close/>
                </a:path>
                <a:path w="2360295" h="1867535">
                  <a:moveTo>
                    <a:pt x="1802645" y="1812176"/>
                  </a:moveTo>
                  <a:close/>
                </a:path>
                <a:path w="2360295" h="1867535">
                  <a:moveTo>
                    <a:pt x="1436178" y="1815986"/>
                  </a:moveTo>
                  <a:lnTo>
                    <a:pt x="1436415" y="1815859"/>
                  </a:lnTo>
                  <a:lnTo>
                    <a:pt x="1437205" y="1815605"/>
                  </a:lnTo>
                  <a:lnTo>
                    <a:pt x="1436889" y="1815605"/>
                  </a:lnTo>
                  <a:lnTo>
                    <a:pt x="1436652" y="1815351"/>
                  </a:lnTo>
                  <a:lnTo>
                    <a:pt x="1436178" y="1815097"/>
                  </a:lnTo>
                  <a:lnTo>
                    <a:pt x="1436099" y="1814970"/>
                  </a:lnTo>
                  <a:lnTo>
                    <a:pt x="1436178" y="1814843"/>
                  </a:lnTo>
                  <a:lnTo>
                    <a:pt x="1436257" y="1814716"/>
                  </a:lnTo>
                  <a:lnTo>
                    <a:pt x="1438073" y="1814335"/>
                  </a:lnTo>
                  <a:lnTo>
                    <a:pt x="1437363" y="1813954"/>
                  </a:lnTo>
                  <a:lnTo>
                    <a:pt x="1437126" y="1812176"/>
                  </a:lnTo>
                  <a:lnTo>
                    <a:pt x="1436099" y="1813192"/>
                  </a:lnTo>
                  <a:lnTo>
                    <a:pt x="1435389" y="1813827"/>
                  </a:lnTo>
                  <a:lnTo>
                    <a:pt x="1435152" y="1815224"/>
                  </a:lnTo>
                  <a:lnTo>
                    <a:pt x="1434882" y="1815754"/>
                  </a:lnTo>
                  <a:lnTo>
                    <a:pt x="1436178" y="1815986"/>
                  </a:lnTo>
                  <a:close/>
                </a:path>
                <a:path w="2360295" h="1867535">
                  <a:moveTo>
                    <a:pt x="2217043" y="1817256"/>
                  </a:moveTo>
                  <a:lnTo>
                    <a:pt x="2218751" y="1816882"/>
                  </a:lnTo>
                  <a:lnTo>
                    <a:pt x="2218662" y="1816748"/>
                  </a:lnTo>
                  <a:lnTo>
                    <a:pt x="2217596" y="1815605"/>
                  </a:lnTo>
                  <a:lnTo>
                    <a:pt x="2218298" y="1814978"/>
                  </a:lnTo>
                  <a:lnTo>
                    <a:pt x="2218350" y="1814645"/>
                  </a:lnTo>
                  <a:lnTo>
                    <a:pt x="2218464" y="1814462"/>
                  </a:lnTo>
                  <a:lnTo>
                    <a:pt x="2202750" y="1814462"/>
                  </a:lnTo>
                  <a:lnTo>
                    <a:pt x="2202750" y="1814335"/>
                  </a:lnTo>
                  <a:lnTo>
                    <a:pt x="2198644" y="1814335"/>
                  </a:lnTo>
                  <a:lnTo>
                    <a:pt x="2197697" y="1812430"/>
                  </a:lnTo>
                  <a:lnTo>
                    <a:pt x="2199276" y="1812303"/>
                  </a:lnTo>
                  <a:lnTo>
                    <a:pt x="2196046" y="1812303"/>
                  </a:lnTo>
                  <a:lnTo>
                    <a:pt x="2195723" y="1813446"/>
                  </a:lnTo>
                  <a:lnTo>
                    <a:pt x="2195012" y="1813700"/>
                  </a:lnTo>
                  <a:lnTo>
                    <a:pt x="2191756" y="1813700"/>
                  </a:lnTo>
                  <a:lnTo>
                    <a:pt x="2192248" y="1814843"/>
                  </a:lnTo>
                  <a:lnTo>
                    <a:pt x="2191099" y="1814843"/>
                  </a:lnTo>
                  <a:lnTo>
                    <a:pt x="2191116" y="1815097"/>
                  </a:lnTo>
                  <a:lnTo>
                    <a:pt x="2216332" y="1815097"/>
                  </a:lnTo>
                  <a:lnTo>
                    <a:pt x="2217043" y="1817256"/>
                  </a:lnTo>
                  <a:close/>
                </a:path>
                <a:path w="2360295" h="1867535">
                  <a:moveTo>
                    <a:pt x="2000842" y="1817256"/>
                  </a:moveTo>
                  <a:lnTo>
                    <a:pt x="2002550" y="1816882"/>
                  </a:lnTo>
                  <a:lnTo>
                    <a:pt x="2002461" y="1816748"/>
                  </a:lnTo>
                  <a:lnTo>
                    <a:pt x="2001395" y="1815605"/>
                  </a:lnTo>
                  <a:lnTo>
                    <a:pt x="2002097" y="1814978"/>
                  </a:lnTo>
                  <a:lnTo>
                    <a:pt x="2002150" y="1814645"/>
                  </a:lnTo>
                  <a:lnTo>
                    <a:pt x="2002264" y="1814462"/>
                  </a:lnTo>
                  <a:lnTo>
                    <a:pt x="1986550" y="1814462"/>
                  </a:lnTo>
                  <a:lnTo>
                    <a:pt x="1986550" y="1814335"/>
                  </a:lnTo>
                  <a:lnTo>
                    <a:pt x="1982443" y="1814335"/>
                  </a:lnTo>
                  <a:lnTo>
                    <a:pt x="1981496" y="1812430"/>
                  </a:lnTo>
                  <a:lnTo>
                    <a:pt x="1983075" y="1812303"/>
                  </a:lnTo>
                  <a:lnTo>
                    <a:pt x="1979845" y="1812303"/>
                  </a:lnTo>
                  <a:lnTo>
                    <a:pt x="1979522" y="1813446"/>
                  </a:lnTo>
                  <a:lnTo>
                    <a:pt x="1978811" y="1813700"/>
                  </a:lnTo>
                  <a:lnTo>
                    <a:pt x="1975540" y="1813700"/>
                  </a:lnTo>
                  <a:lnTo>
                    <a:pt x="1976047" y="1814843"/>
                  </a:lnTo>
                  <a:lnTo>
                    <a:pt x="1974898" y="1814843"/>
                  </a:lnTo>
                  <a:lnTo>
                    <a:pt x="1974915" y="1815097"/>
                  </a:lnTo>
                  <a:lnTo>
                    <a:pt x="2000132" y="1815097"/>
                  </a:lnTo>
                  <a:lnTo>
                    <a:pt x="2000842" y="1817256"/>
                  </a:lnTo>
                  <a:close/>
                </a:path>
                <a:path w="2360295" h="1867535">
                  <a:moveTo>
                    <a:pt x="1784641" y="1817256"/>
                  </a:moveTo>
                  <a:lnTo>
                    <a:pt x="1786349" y="1816882"/>
                  </a:lnTo>
                  <a:lnTo>
                    <a:pt x="1786260" y="1816748"/>
                  </a:lnTo>
                  <a:lnTo>
                    <a:pt x="1785194" y="1815605"/>
                  </a:lnTo>
                  <a:lnTo>
                    <a:pt x="1785897" y="1814978"/>
                  </a:lnTo>
                  <a:lnTo>
                    <a:pt x="1785949" y="1814645"/>
                  </a:lnTo>
                  <a:lnTo>
                    <a:pt x="1786063" y="1814462"/>
                  </a:lnTo>
                  <a:lnTo>
                    <a:pt x="1770349" y="1814462"/>
                  </a:lnTo>
                  <a:lnTo>
                    <a:pt x="1770349" y="1814335"/>
                  </a:lnTo>
                  <a:lnTo>
                    <a:pt x="1766243" y="1814335"/>
                  </a:lnTo>
                  <a:lnTo>
                    <a:pt x="1765295" y="1812430"/>
                  </a:lnTo>
                  <a:lnTo>
                    <a:pt x="1766875" y="1812303"/>
                  </a:lnTo>
                  <a:lnTo>
                    <a:pt x="1763644" y="1812303"/>
                  </a:lnTo>
                  <a:lnTo>
                    <a:pt x="1763321" y="1813446"/>
                  </a:lnTo>
                  <a:lnTo>
                    <a:pt x="1762611" y="1813700"/>
                  </a:lnTo>
                  <a:lnTo>
                    <a:pt x="1759339" y="1813700"/>
                  </a:lnTo>
                  <a:lnTo>
                    <a:pt x="1759847" y="1814843"/>
                  </a:lnTo>
                  <a:lnTo>
                    <a:pt x="1758697" y="1814843"/>
                  </a:lnTo>
                  <a:lnTo>
                    <a:pt x="1758715" y="1815097"/>
                  </a:lnTo>
                  <a:lnTo>
                    <a:pt x="1783931" y="1815097"/>
                  </a:lnTo>
                  <a:lnTo>
                    <a:pt x="1784641" y="1817256"/>
                  </a:lnTo>
                  <a:close/>
                </a:path>
                <a:path w="2360295" h="1867535">
                  <a:moveTo>
                    <a:pt x="1568362" y="1817256"/>
                  </a:moveTo>
                  <a:lnTo>
                    <a:pt x="1570070" y="1816882"/>
                  </a:lnTo>
                  <a:lnTo>
                    <a:pt x="1569981" y="1816748"/>
                  </a:lnTo>
                  <a:lnTo>
                    <a:pt x="1568915" y="1815605"/>
                  </a:lnTo>
                  <a:lnTo>
                    <a:pt x="1569617" y="1814978"/>
                  </a:lnTo>
                  <a:lnTo>
                    <a:pt x="1569669" y="1814645"/>
                  </a:lnTo>
                  <a:lnTo>
                    <a:pt x="1569783" y="1814462"/>
                  </a:lnTo>
                  <a:lnTo>
                    <a:pt x="1554069" y="1814462"/>
                  </a:lnTo>
                  <a:lnTo>
                    <a:pt x="1554069" y="1814335"/>
                  </a:lnTo>
                  <a:lnTo>
                    <a:pt x="1549963" y="1814335"/>
                  </a:lnTo>
                  <a:lnTo>
                    <a:pt x="1549016" y="1812430"/>
                  </a:lnTo>
                  <a:lnTo>
                    <a:pt x="1550595" y="1812303"/>
                  </a:lnTo>
                  <a:lnTo>
                    <a:pt x="1547365" y="1812303"/>
                  </a:lnTo>
                  <a:lnTo>
                    <a:pt x="1547042" y="1813446"/>
                  </a:lnTo>
                  <a:lnTo>
                    <a:pt x="1546331" y="1813700"/>
                  </a:lnTo>
                  <a:lnTo>
                    <a:pt x="1543059" y="1813700"/>
                  </a:lnTo>
                  <a:lnTo>
                    <a:pt x="1543567" y="1814843"/>
                  </a:lnTo>
                  <a:lnTo>
                    <a:pt x="1542418" y="1814843"/>
                  </a:lnTo>
                  <a:lnTo>
                    <a:pt x="1542435" y="1815097"/>
                  </a:lnTo>
                  <a:lnTo>
                    <a:pt x="1567651" y="1815097"/>
                  </a:lnTo>
                  <a:lnTo>
                    <a:pt x="1568362" y="1817256"/>
                  </a:lnTo>
                  <a:close/>
                </a:path>
                <a:path w="2360295" h="1867535">
                  <a:moveTo>
                    <a:pt x="1442732" y="1814843"/>
                  </a:moveTo>
                  <a:lnTo>
                    <a:pt x="1446355" y="1812436"/>
                  </a:lnTo>
                  <a:lnTo>
                    <a:pt x="1446443" y="1812303"/>
                  </a:lnTo>
                  <a:lnTo>
                    <a:pt x="1440216" y="1812303"/>
                  </a:lnTo>
                  <a:lnTo>
                    <a:pt x="1442732" y="1814843"/>
                  </a:lnTo>
                  <a:close/>
                </a:path>
                <a:path w="2360295" h="1867535">
                  <a:moveTo>
                    <a:pt x="2251155" y="1815986"/>
                  </a:moveTo>
                  <a:lnTo>
                    <a:pt x="2251471" y="1815986"/>
                  </a:lnTo>
                  <a:lnTo>
                    <a:pt x="2252261" y="1815859"/>
                  </a:lnTo>
                  <a:lnTo>
                    <a:pt x="2253208" y="1815351"/>
                  </a:lnTo>
                  <a:lnTo>
                    <a:pt x="2253169" y="1815224"/>
                  </a:lnTo>
                  <a:lnTo>
                    <a:pt x="2253050" y="1815097"/>
                  </a:lnTo>
                  <a:lnTo>
                    <a:pt x="2252753" y="1814978"/>
                  </a:lnTo>
                  <a:lnTo>
                    <a:pt x="2252577" y="1814716"/>
                  </a:lnTo>
                  <a:lnTo>
                    <a:pt x="2252340" y="1814462"/>
                  </a:lnTo>
                  <a:lnTo>
                    <a:pt x="2252814" y="1814208"/>
                  </a:lnTo>
                  <a:lnTo>
                    <a:pt x="2253366" y="1814081"/>
                  </a:lnTo>
                  <a:lnTo>
                    <a:pt x="2253840" y="1813700"/>
                  </a:lnTo>
                  <a:lnTo>
                    <a:pt x="2254077" y="1813446"/>
                  </a:lnTo>
                  <a:lnTo>
                    <a:pt x="2254393" y="1812684"/>
                  </a:lnTo>
                  <a:lnTo>
                    <a:pt x="2254077" y="1812684"/>
                  </a:lnTo>
                  <a:lnTo>
                    <a:pt x="2253668" y="1812436"/>
                  </a:lnTo>
                  <a:lnTo>
                    <a:pt x="2252419" y="1812938"/>
                  </a:lnTo>
                  <a:lnTo>
                    <a:pt x="2253682" y="1812938"/>
                  </a:lnTo>
                  <a:lnTo>
                    <a:pt x="2253366" y="1813446"/>
                  </a:lnTo>
                  <a:lnTo>
                    <a:pt x="2253129" y="1813700"/>
                  </a:lnTo>
                  <a:lnTo>
                    <a:pt x="2251832" y="1813700"/>
                  </a:lnTo>
                  <a:lnTo>
                    <a:pt x="2251606" y="1814208"/>
                  </a:lnTo>
                  <a:lnTo>
                    <a:pt x="2251471" y="1814970"/>
                  </a:lnTo>
                  <a:lnTo>
                    <a:pt x="2250905" y="1814978"/>
                  </a:lnTo>
                  <a:lnTo>
                    <a:pt x="2250681" y="1815097"/>
                  </a:lnTo>
                  <a:lnTo>
                    <a:pt x="2250445" y="1815097"/>
                  </a:lnTo>
                  <a:lnTo>
                    <a:pt x="2250761" y="1815351"/>
                  </a:lnTo>
                  <a:lnTo>
                    <a:pt x="2251155" y="1815986"/>
                  </a:lnTo>
                  <a:close/>
                </a:path>
                <a:path w="2360295" h="1867535">
                  <a:moveTo>
                    <a:pt x="2240180" y="1812940"/>
                  </a:moveTo>
                  <a:lnTo>
                    <a:pt x="2240101" y="1812498"/>
                  </a:lnTo>
                  <a:lnTo>
                    <a:pt x="2240180" y="1812940"/>
                  </a:lnTo>
                  <a:close/>
                </a:path>
                <a:path w="2360295" h="1867535">
                  <a:moveTo>
                    <a:pt x="2034560" y="1815351"/>
                  </a:moveTo>
                  <a:lnTo>
                    <a:pt x="2037008" y="1815351"/>
                  </a:lnTo>
                  <a:lnTo>
                    <a:pt x="2036850" y="1815097"/>
                  </a:lnTo>
                  <a:lnTo>
                    <a:pt x="2036552" y="1814978"/>
                  </a:lnTo>
                  <a:lnTo>
                    <a:pt x="2036376" y="1814716"/>
                  </a:lnTo>
                  <a:lnTo>
                    <a:pt x="2036139" y="1814462"/>
                  </a:lnTo>
                  <a:lnTo>
                    <a:pt x="2036613" y="1814208"/>
                  </a:lnTo>
                  <a:lnTo>
                    <a:pt x="2037166" y="1814081"/>
                  </a:lnTo>
                  <a:lnTo>
                    <a:pt x="2037639" y="1813700"/>
                  </a:lnTo>
                  <a:lnTo>
                    <a:pt x="2037876" y="1813446"/>
                  </a:lnTo>
                  <a:lnTo>
                    <a:pt x="2038192" y="1812684"/>
                  </a:lnTo>
                  <a:lnTo>
                    <a:pt x="2037876" y="1812684"/>
                  </a:lnTo>
                  <a:lnTo>
                    <a:pt x="2037467" y="1812436"/>
                  </a:lnTo>
                  <a:lnTo>
                    <a:pt x="2036218" y="1812938"/>
                  </a:lnTo>
                  <a:lnTo>
                    <a:pt x="2037482" y="1812938"/>
                  </a:lnTo>
                  <a:lnTo>
                    <a:pt x="2037166" y="1813446"/>
                  </a:lnTo>
                  <a:lnTo>
                    <a:pt x="2036929" y="1813700"/>
                  </a:lnTo>
                  <a:lnTo>
                    <a:pt x="2035631" y="1813700"/>
                  </a:lnTo>
                  <a:lnTo>
                    <a:pt x="2035406" y="1814208"/>
                  </a:lnTo>
                  <a:lnTo>
                    <a:pt x="2035270" y="1814970"/>
                  </a:lnTo>
                  <a:lnTo>
                    <a:pt x="2034704" y="1814978"/>
                  </a:lnTo>
                  <a:lnTo>
                    <a:pt x="2034481" y="1815097"/>
                  </a:lnTo>
                  <a:lnTo>
                    <a:pt x="2034244" y="1815097"/>
                  </a:lnTo>
                  <a:lnTo>
                    <a:pt x="2034560" y="1815351"/>
                  </a:lnTo>
                  <a:close/>
                </a:path>
                <a:path w="2360295" h="1867535">
                  <a:moveTo>
                    <a:pt x="1818675" y="1815986"/>
                  </a:moveTo>
                  <a:lnTo>
                    <a:pt x="1818991" y="1815986"/>
                  </a:lnTo>
                  <a:lnTo>
                    <a:pt x="1819781" y="1815859"/>
                  </a:lnTo>
                  <a:lnTo>
                    <a:pt x="1820728" y="1815351"/>
                  </a:lnTo>
                  <a:lnTo>
                    <a:pt x="1820688" y="1815224"/>
                  </a:lnTo>
                  <a:lnTo>
                    <a:pt x="1820570" y="1815097"/>
                  </a:lnTo>
                  <a:lnTo>
                    <a:pt x="1820273" y="1814978"/>
                  </a:lnTo>
                  <a:lnTo>
                    <a:pt x="1820096" y="1814716"/>
                  </a:lnTo>
                  <a:lnTo>
                    <a:pt x="1819859" y="1814462"/>
                  </a:lnTo>
                  <a:lnTo>
                    <a:pt x="1820333" y="1814208"/>
                  </a:lnTo>
                  <a:lnTo>
                    <a:pt x="1820886" y="1814081"/>
                  </a:lnTo>
                  <a:lnTo>
                    <a:pt x="1821360" y="1813700"/>
                  </a:lnTo>
                  <a:lnTo>
                    <a:pt x="1821597" y="1813446"/>
                  </a:lnTo>
                  <a:lnTo>
                    <a:pt x="1821913" y="1812684"/>
                  </a:lnTo>
                  <a:lnTo>
                    <a:pt x="1821597" y="1812684"/>
                  </a:lnTo>
                  <a:lnTo>
                    <a:pt x="1821187" y="1812436"/>
                  </a:lnTo>
                  <a:lnTo>
                    <a:pt x="1819938" y="1812938"/>
                  </a:lnTo>
                  <a:lnTo>
                    <a:pt x="1821202" y="1812938"/>
                  </a:lnTo>
                  <a:lnTo>
                    <a:pt x="1820886" y="1813446"/>
                  </a:lnTo>
                  <a:lnTo>
                    <a:pt x="1820649" y="1813700"/>
                  </a:lnTo>
                  <a:lnTo>
                    <a:pt x="1819352" y="1813700"/>
                  </a:lnTo>
                  <a:lnTo>
                    <a:pt x="1819126" y="1814208"/>
                  </a:lnTo>
                  <a:lnTo>
                    <a:pt x="1818991" y="1814970"/>
                  </a:lnTo>
                  <a:lnTo>
                    <a:pt x="1818424" y="1814978"/>
                  </a:lnTo>
                  <a:lnTo>
                    <a:pt x="1818201" y="1815097"/>
                  </a:lnTo>
                  <a:lnTo>
                    <a:pt x="1817964" y="1815097"/>
                  </a:lnTo>
                  <a:lnTo>
                    <a:pt x="1818280" y="1815351"/>
                  </a:lnTo>
                  <a:lnTo>
                    <a:pt x="1818675" y="1815986"/>
                  </a:lnTo>
                  <a:close/>
                </a:path>
                <a:path w="2360295" h="1867535">
                  <a:moveTo>
                    <a:pt x="1602474" y="1815986"/>
                  </a:moveTo>
                  <a:lnTo>
                    <a:pt x="1602790" y="1815986"/>
                  </a:lnTo>
                  <a:lnTo>
                    <a:pt x="1603580" y="1815859"/>
                  </a:lnTo>
                  <a:lnTo>
                    <a:pt x="1604527" y="1815351"/>
                  </a:lnTo>
                  <a:lnTo>
                    <a:pt x="1604369" y="1815097"/>
                  </a:lnTo>
                  <a:lnTo>
                    <a:pt x="1604072" y="1814978"/>
                  </a:lnTo>
                  <a:lnTo>
                    <a:pt x="1603896" y="1814716"/>
                  </a:lnTo>
                  <a:lnTo>
                    <a:pt x="1603659" y="1814462"/>
                  </a:lnTo>
                  <a:lnTo>
                    <a:pt x="1604132" y="1814208"/>
                  </a:lnTo>
                  <a:lnTo>
                    <a:pt x="1604685" y="1814081"/>
                  </a:lnTo>
                  <a:lnTo>
                    <a:pt x="1605159" y="1813700"/>
                  </a:lnTo>
                  <a:lnTo>
                    <a:pt x="1605396" y="1813446"/>
                  </a:lnTo>
                  <a:lnTo>
                    <a:pt x="1605712" y="1812684"/>
                  </a:lnTo>
                  <a:lnTo>
                    <a:pt x="1605396" y="1812684"/>
                  </a:lnTo>
                  <a:lnTo>
                    <a:pt x="1604987" y="1812436"/>
                  </a:lnTo>
                  <a:lnTo>
                    <a:pt x="1603738" y="1812938"/>
                  </a:lnTo>
                  <a:lnTo>
                    <a:pt x="1605001" y="1812938"/>
                  </a:lnTo>
                  <a:lnTo>
                    <a:pt x="1604685" y="1813446"/>
                  </a:lnTo>
                  <a:lnTo>
                    <a:pt x="1604448" y="1813700"/>
                  </a:lnTo>
                  <a:lnTo>
                    <a:pt x="1603151" y="1813700"/>
                  </a:lnTo>
                  <a:lnTo>
                    <a:pt x="1602925" y="1814208"/>
                  </a:lnTo>
                  <a:lnTo>
                    <a:pt x="1602790" y="1814970"/>
                  </a:lnTo>
                  <a:lnTo>
                    <a:pt x="1602223" y="1814978"/>
                  </a:lnTo>
                  <a:lnTo>
                    <a:pt x="1602000" y="1815097"/>
                  </a:lnTo>
                  <a:lnTo>
                    <a:pt x="1601764" y="1815097"/>
                  </a:lnTo>
                  <a:lnTo>
                    <a:pt x="1602079" y="1815351"/>
                  </a:lnTo>
                  <a:lnTo>
                    <a:pt x="1602474" y="1815986"/>
                  </a:lnTo>
                  <a:close/>
                </a:path>
                <a:path w="2360295" h="1867535">
                  <a:moveTo>
                    <a:pt x="1427177" y="1815351"/>
                  </a:moveTo>
                  <a:lnTo>
                    <a:pt x="1427571" y="1814081"/>
                  </a:lnTo>
                  <a:lnTo>
                    <a:pt x="1428361" y="1813192"/>
                  </a:lnTo>
                  <a:lnTo>
                    <a:pt x="1428440" y="1812938"/>
                  </a:lnTo>
                  <a:lnTo>
                    <a:pt x="1427492" y="1812811"/>
                  </a:lnTo>
                  <a:lnTo>
                    <a:pt x="1426545" y="1812430"/>
                  </a:lnTo>
                  <a:lnTo>
                    <a:pt x="1424648" y="1812686"/>
                  </a:lnTo>
                  <a:lnTo>
                    <a:pt x="1423702" y="1813573"/>
                  </a:lnTo>
                  <a:lnTo>
                    <a:pt x="1417385" y="1813573"/>
                  </a:lnTo>
                  <a:lnTo>
                    <a:pt x="1417464" y="1813827"/>
                  </a:lnTo>
                  <a:lnTo>
                    <a:pt x="1419043" y="1814081"/>
                  </a:lnTo>
                  <a:lnTo>
                    <a:pt x="1419156" y="1814716"/>
                  </a:lnTo>
                  <a:lnTo>
                    <a:pt x="1425676" y="1814716"/>
                  </a:lnTo>
                  <a:lnTo>
                    <a:pt x="1427177" y="1815351"/>
                  </a:lnTo>
                  <a:close/>
                </a:path>
                <a:path w="2360295" h="1867535">
                  <a:moveTo>
                    <a:pt x="2150079" y="1812977"/>
                  </a:moveTo>
                  <a:lnTo>
                    <a:pt x="2150477" y="1812684"/>
                  </a:lnTo>
                  <a:lnTo>
                    <a:pt x="2150061" y="1812436"/>
                  </a:lnTo>
                  <a:lnTo>
                    <a:pt x="2150079" y="1812977"/>
                  </a:lnTo>
                  <a:close/>
                </a:path>
                <a:path w="2360295" h="1867535">
                  <a:moveTo>
                    <a:pt x="1933879" y="1812977"/>
                  </a:moveTo>
                  <a:lnTo>
                    <a:pt x="1934277" y="1812684"/>
                  </a:lnTo>
                  <a:lnTo>
                    <a:pt x="1933860" y="1812436"/>
                  </a:lnTo>
                  <a:lnTo>
                    <a:pt x="1933879" y="1812977"/>
                  </a:lnTo>
                  <a:close/>
                </a:path>
                <a:path w="2360295" h="1867535">
                  <a:moveTo>
                    <a:pt x="1717678" y="1812977"/>
                  </a:moveTo>
                  <a:lnTo>
                    <a:pt x="1718076" y="1812684"/>
                  </a:lnTo>
                  <a:lnTo>
                    <a:pt x="1717659" y="1812436"/>
                  </a:lnTo>
                  <a:lnTo>
                    <a:pt x="1717678" y="1812977"/>
                  </a:lnTo>
                  <a:close/>
                </a:path>
                <a:path w="2360295" h="1867535">
                  <a:moveTo>
                    <a:pt x="1501398" y="1812977"/>
                  </a:moveTo>
                  <a:lnTo>
                    <a:pt x="1501796" y="1812684"/>
                  </a:lnTo>
                  <a:lnTo>
                    <a:pt x="1501380" y="1812436"/>
                  </a:lnTo>
                  <a:lnTo>
                    <a:pt x="1501398" y="1812977"/>
                  </a:lnTo>
                  <a:close/>
                </a:path>
                <a:path w="2360295" h="1867535">
                  <a:moveTo>
                    <a:pt x="2263182" y="1815265"/>
                  </a:moveTo>
                  <a:lnTo>
                    <a:pt x="2263284" y="1814843"/>
                  </a:lnTo>
                  <a:lnTo>
                    <a:pt x="2263395" y="1812938"/>
                  </a:lnTo>
                  <a:lnTo>
                    <a:pt x="2261657" y="1812811"/>
                  </a:lnTo>
                  <a:lnTo>
                    <a:pt x="2259920" y="1812557"/>
                  </a:lnTo>
                  <a:lnTo>
                    <a:pt x="2258183" y="1812811"/>
                  </a:lnTo>
                  <a:lnTo>
                    <a:pt x="2257235" y="1812811"/>
                  </a:lnTo>
                  <a:lnTo>
                    <a:pt x="2256446" y="1813065"/>
                  </a:lnTo>
                  <a:lnTo>
                    <a:pt x="2255577" y="1813065"/>
                  </a:lnTo>
                  <a:lnTo>
                    <a:pt x="2255182" y="1814081"/>
                  </a:lnTo>
                  <a:lnTo>
                    <a:pt x="2261341" y="1814081"/>
                  </a:lnTo>
                  <a:lnTo>
                    <a:pt x="2263182" y="1815265"/>
                  </a:lnTo>
                  <a:close/>
                </a:path>
                <a:path w="2360295" h="1867535">
                  <a:moveTo>
                    <a:pt x="2191774" y="1812684"/>
                  </a:moveTo>
                  <a:lnTo>
                    <a:pt x="2192327" y="1812684"/>
                  </a:lnTo>
                  <a:lnTo>
                    <a:pt x="2192011" y="1812557"/>
                  </a:lnTo>
                  <a:lnTo>
                    <a:pt x="2191774" y="1812684"/>
                  </a:lnTo>
                  <a:close/>
                </a:path>
                <a:path w="2360295" h="1867535">
                  <a:moveTo>
                    <a:pt x="2117707" y="1812684"/>
                  </a:moveTo>
                  <a:lnTo>
                    <a:pt x="2119602" y="1812684"/>
                  </a:lnTo>
                  <a:lnTo>
                    <a:pt x="2118148" y="1812566"/>
                  </a:lnTo>
                  <a:lnTo>
                    <a:pt x="2117707" y="1812684"/>
                  </a:lnTo>
                  <a:close/>
                </a:path>
                <a:path w="2360295" h="1867535">
                  <a:moveTo>
                    <a:pt x="2046981" y="1815265"/>
                  </a:moveTo>
                  <a:lnTo>
                    <a:pt x="2047083" y="1814843"/>
                  </a:lnTo>
                  <a:lnTo>
                    <a:pt x="2047194" y="1812938"/>
                  </a:lnTo>
                  <a:lnTo>
                    <a:pt x="2045457" y="1812811"/>
                  </a:lnTo>
                  <a:lnTo>
                    <a:pt x="2043719" y="1812557"/>
                  </a:lnTo>
                  <a:lnTo>
                    <a:pt x="2041982" y="1812811"/>
                  </a:lnTo>
                  <a:lnTo>
                    <a:pt x="2041035" y="1812811"/>
                  </a:lnTo>
                  <a:lnTo>
                    <a:pt x="2040245" y="1813065"/>
                  </a:lnTo>
                  <a:lnTo>
                    <a:pt x="2039377" y="1813065"/>
                  </a:lnTo>
                  <a:lnTo>
                    <a:pt x="2038982" y="1814081"/>
                  </a:lnTo>
                  <a:lnTo>
                    <a:pt x="2045141" y="1814081"/>
                  </a:lnTo>
                  <a:lnTo>
                    <a:pt x="2046981" y="1815265"/>
                  </a:lnTo>
                  <a:close/>
                </a:path>
                <a:path w="2360295" h="1867535">
                  <a:moveTo>
                    <a:pt x="1975495" y="1812684"/>
                  </a:moveTo>
                  <a:lnTo>
                    <a:pt x="1976047" y="1812684"/>
                  </a:lnTo>
                  <a:lnTo>
                    <a:pt x="1975731" y="1812557"/>
                  </a:lnTo>
                  <a:lnTo>
                    <a:pt x="1975495" y="1812684"/>
                  </a:lnTo>
                  <a:close/>
                </a:path>
                <a:path w="2360295" h="1867535">
                  <a:moveTo>
                    <a:pt x="1901507" y="1812684"/>
                  </a:moveTo>
                  <a:lnTo>
                    <a:pt x="1903402" y="1812684"/>
                  </a:lnTo>
                  <a:lnTo>
                    <a:pt x="1901947" y="1812566"/>
                  </a:lnTo>
                  <a:lnTo>
                    <a:pt x="1901507" y="1812684"/>
                  </a:lnTo>
                  <a:close/>
                </a:path>
                <a:path w="2360295" h="1867535">
                  <a:moveTo>
                    <a:pt x="1830702" y="1815265"/>
                  </a:moveTo>
                  <a:lnTo>
                    <a:pt x="1830804" y="1814843"/>
                  </a:lnTo>
                  <a:lnTo>
                    <a:pt x="1830914" y="1812938"/>
                  </a:lnTo>
                  <a:lnTo>
                    <a:pt x="1829177" y="1812811"/>
                  </a:lnTo>
                  <a:lnTo>
                    <a:pt x="1827440" y="1812557"/>
                  </a:lnTo>
                  <a:lnTo>
                    <a:pt x="1825703" y="1812811"/>
                  </a:lnTo>
                  <a:lnTo>
                    <a:pt x="1824755" y="1812811"/>
                  </a:lnTo>
                  <a:lnTo>
                    <a:pt x="1823965" y="1813065"/>
                  </a:lnTo>
                  <a:lnTo>
                    <a:pt x="1823097" y="1813065"/>
                  </a:lnTo>
                  <a:lnTo>
                    <a:pt x="1822702" y="1814081"/>
                  </a:lnTo>
                  <a:lnTo>
                    <a:pt x="1828861" y="1814081"/>
                  </a:lnTo>
                  <a:lnTo>
                    <a:pt x="1830702" y="1815265"/>
                  </a:lnTo>
                  <a:close/>
                </a:path>
                <a:path w="2360295" h="1867535">
                  <a:moveTo>
                    <a:pt x="1759294" y="1812684"/>
                  </a:moveTo>
                  <a:lnTo>
                    <a:pt x="1759847" y="1812684"/>
                  </a:lnTo>
                  <a:lnTo>
                    <a:pt x="1759531" y="1812557"/>
                  </a:lnTo>
                  <a:lnTo>
                    <a:pt x="1759294" y="1812684"/>
                  </a:lnTo>
                  <a:close/>
                </a:path>
                <a:path w="2360295" h="1867535">
                  <a:moveTo>
                    <a:pt x="1685306" y="1812684"/>
                  </a:moveTo>
                  <a:lnTo>
                    <a:pt x="1687201" y="1812684"/>
                  </a:lnTo>
                  <a:lnTo>
                    <a:pt x="1685746" y="1812566"/>
                  </a:lnTo>
                  <a:lnTo>
                    <a:pt x="1685306" y="1812684"/>
                  </a:lnTo>
                  <a:close/>
                </a:path>
                <a:path w="2360295" h="1867535">
                  <a:moveTo>
                    <a:pt x="1614501" y="1815265"/>
                  </a:moveTo>
                  <a:lnTo>
                    <a:pt x="1614603" y="1814843"/>
                  </a:lnTo>
                  <a:lnTo>
                    <a:pt x="1614713" y="1812938"/>
                  </a:lnTo>
                  <a:lnTo>
                    <a:pt x="1612976" y="1812811"/>
                  </a:lnTo>
                  <a:lnTo>
                    <a:pt x="1611239" y="1812557"/>
                  </a:lnTo>
                  <a:lnTo>
                    <a:pt x="1609502" y="1812811"/>
                  </a:lnTo>
                  <a:lnTo>
                    <a:pt x="1608554" y="1812811"/>
                  </a:lnTo>
                  <a:lnTo>
                    <a:pt x="1607765" y="1813065"/>
                  </a:lnTo>
                  <a:lnTo>
                    <a:pt x="1606896" y="1813065"/>
                  </a:lnTo>
                  <a:lnTo>
                    <a:pt x="1606501" y="1814081"/>
                  </a:lnTo>
                  <a:lnTo>
                    <a:pt x="1612660" y="1814081"/>
                  </a:lnTo>
                  <a:lnTo>
                    <a:pt x="1614501" y="1815265"/>
                  </a:lnTo>
                  <a:close/>
                </a:path>
                <a:path w="2360295" h="1867535">
                  <a:moveTo>
                    <a:pt x="1543014" y="1812684"/>
                  </a:moveTo>
                  <a:lnTo>
                    <a:pt x="1543567" y="1812684"/>
                  </a:lnTo>
                  <a:lnTo>
                    <a:pt x="1543251" y="1812557"/>
                  </a:lnTo>
                  <a:lnTo>
                    <a:pt x="1543014" y="1812684"/>
                  </a:lnTo>
                  <a:close/>
                </a:path>
                <a:path w="2360295" h="1867535">
                  <a:moveTo>
                    <a:pt x="1469026" y="1812684"/>
                  </a:moveTo>
                  <a:lnTo>
                    <a:pt x="1470921" y="1812684"/>
                  </a:lnTo>
                  <a:lnTo>
                    <a:pt x="1469467" y="1812566"/>
                  </a:lnTo>
                  <a:lnTo>
                    <a:pt x="1469026" y="1812684"/>
                  </a:lnTo>
                  <a:close/>
                </a:path>
                <a:path w="2360295" h="1867535">
                  <a:moveTo>
                    <a:pt x="2241205" y="1813446"/>
                  </a:moveTo>
                  <a:lnTo>
                    <a:pt x="2241395" y="1813065"/>
                  </a:lnTo>
                  <a:lnTo>
                    <a:pt x="2241521" y="1812684"/>
                  </a:lnTo>
                  <a:lnTo>
                    <a:pt x="2240317" y="1812684"/>
                  </a:lnTo>
                  <a:lnTo>
                    <a:pt x="2241205" y="1813446"/>
                  </a:lnTo>
                  <a:close/>
                </a:path>
                <a:path w="2360295" h="1867535">
                  <a:moveTo>
                    <a:pt x="2025005" y="1813446"/>
                  </a:moveTo>
                  <a:lnTo>
                    <a:pt x="2025194" y="1813065"/>
                  </a:lnTo>
                  <a:lnTo>
                    <a:pt x="2025321" y="1812684"/>
                  </a:lnTo>
                  <a:lnTo>
                    <a:pt x="2024116" y="1812684"/>
                  </a:lnTo>
                  <a:lnTo>
                    <a:pt x="2025005" y="1813446"/>
                  </a:lnTo>
                  <a:close/>
                </a:path>
                <a:path w="2360295" h="1867535">
                  <a:moveTo>
                    <a:pt x="1808804" y="1813446"/>
                  </a:moveTo>
                  <a:lnTo>
                    <a:pt x="1808994" y="1813065"/>
                  </a:lnTo>
                  <a:lnTo>
                    <a:pt x="1809120" y="1812684"/>
                  </a:lnTo>
                  <a:lnTo>
                    <a:pt x="1807916" y="1812684"/>
                  </a:lnTo>
                  <a:lnTo>
                    <a:pt x="1808804" y="1813446"/>
                  </a:lnTo>
                  <a:close/>
                </a:path>
                <a:path w="2360295" h="1867535">
                  <a:moveTo>
                    <a:pt x="1592524" y="1813446"/>
                  </a:moveTo>
                  <a:lnTo>
                    <a:pt x="1592714" y="1813065"/>
                  </a:lnTo>
                  <a:lnTo>
                    <a:pt x="1592840" y="1812684"/>
                  </a:lnTo>
                  <a:lnTo>
                    <a:pt x="1591636" y="1812684"/>
                  </a:lnTo>
                  <a:lnTo>
                    <a:pt x="1592524" y="1813446"/>
                  </a:lnTo>
                  <a:close/>
                </a:path>
                <a:path w="2360295" h="1867535">
                  <a:moveTo>
                    <a:pt x="2023504" y="1814716"/>
                  </a:moveTo>
                  <a:lnTo>
                    <a:pt x="2023662" y="1814716"/>
                  </a:lnTo>
                  <a:lnTo>
                    <a:pt x="2023926" y="1814462"/>
                  </a:lnTo>
                  <a:lnTo>
                    <a:pt x="2024018" y="1813065"/>
                  </a:lnTo>
                  <a:lnTo>
                    <a:pt x="2023900" y="1812686"/>
                  </a:lnTo>
                  <a:lnTo>
                    <a:pt x="2023900" y="1813700"/>
                  </a:lnTo>
                  <a:lnTo>
                    <a:pt x="2023268" y="1814208"/>
                  </a:lnTo>
                  <a:lnTo>
                    <a:pt x="2022972" y="1814589"/>
                  </a:lnTo>
                  <a:lnTo>
                    <a:pt x="2023504" y="1814716"/>
                  </a:lnTo>
                  <a:close/>
                </a:path>
                <a:path w="2360295" h="1867535">
                  <a:moveTo>
                    <a:pt x="1807304" y="1814716"/>
                  </a:moveTo>
                  <a:lnTo>
                    <a:pt x="1807462" y="1814716"/>
                  </a:lnTo>
                  <a:lnTo>
                    <a:pt x="1807725" y="1814462"/>
                  </a:lnTo>
                  <a:lnTo>
                    <a:pt x="1807817" y="1813065"/>
                  </a:lnTo>
                  <a:lnTo>
                    <a:pt x="1807699" y="1812686"/>
                  </a:lnTo>
                  <a:lnTo>
                    <a:pt x="1807699" y="1813700"/>
                  </a:lnTo>
                  <a:lnTo>
                    <a:pt x="1807067" y="1814208"/>
                  </a:lnTo>
                  <a:lnTo>
                    <a:pt x="1806771" y="1814589"/>
                  </a:lnTo>
                  <a:lnTo>
                    <a:pt x="1807304" y="1814716"/>
                  </a:lnTo>
                  <a:close/>
                </a:path>
                <a:path w="2360295" h="1867535">
                  <a:moveTo>
                    <a:pt x="1591024" y="1814716"/>
                  </a:moveTo>
                  <a:lnTo>
                    <a:pt x="1591182" y="1814716"/>
                  </a:lnTo>
                  <a:lnTo>
                    <a:pt x="1591445" y="1814462"/>
                  </a:lnTo>
                  <a:lnTo>
                    <a:pt x="1591537" y="1813065"/>
                  </a:lnTo>
                  <a:lnTo>
                    <a:pt x="1591420" y="1812686"/>
                  </a:lnTo>
                  <a:lnTo>
                    <a:pt x="1591420" y="1813700"/>
                  </a:lnTo>
                  <a:lnTo>
                    <a:pt x="1590788" y="1814208"/>
                  </a:lnTo>
                  <a:lnTo>
                    <a:pt x="1590492" y="1814589"/>
                  </a:lnTo>
                  <a:lnTo>
                    <a:pt x="1591024" y="1814716"/>
                  </a:lnTo>
                  <a:close/>
                </a:path>
                <a:path w="2360295" h="1867535">
                  <a:moveTo>
                    <a:pt x="1417385" y="1813573"/>
                  </a:moveTo>
                  <a:lnTo>
                    <a:pt x="1421096" y="1813573"/>
                  </a:lnTo>
                  <a:lnTo>
                    <a:pt x="1419359" y="1813065"/>
                  </a:lnTo>
                  <a:lnTo>
                    <a:pt x="1417622" y="1812811"/>
                  </a:lnTo>
                  <a:lnTo>
                    <a:pt x="1417504" y="1813065"/>
                  </a:lnTo>
                  <a:lnTo>
                    <a:pt x="1417385" y="1813573"/>
                  </a:lnTo>
                  <a:close/>
                </a:path>
                <a:path w="2360295" h="1867535">
                  <a:moveTo>
                    <a:pt x="2239705" y="1814716"/>
                  </a:moveTo>
                  <a:lnTo>
                    <a:pt x="2239863" y="1814716"/>
                  </a:lnTo>
                  <a:lnTo>
                    <a:pt x="2240258" y="1814335"/>
                  </a:lnTo>
                  <a:lnTo>
                    <a:pt x="2240297" y="1813319"/>
                  </a:lnTo>
                  <a:lnTo>
                    <a:pt x="2240180" y="1812940"/>
                  </a:lnTo>
                  <a:lnTo>
                    <a:pt x="2240180" y="1813700"/>
                  </a:lnTo>
                  <a:lnTo>
                    <a:pt x="2239548" y="1814208"/>
                  </a:lnTo>
                  <a:lnTo>
                    <a:pt x="2239252" y="1814589"/>
                  </a:lnTo>
                  <a:lnTo>
                    <a:pt x="2239705" y="1814716"/>
                  </a:lnTo>
                  <a:close/>
                </a:path>
                <a:path w="2360295" h="1867535">
                  <a:moveTo>
                    <a:pt x="1721313" y="1813446"/>
                  </a:moveTo>
                  <a:lnTo>
                    <a:pt x="1721167" y="1812944"/>
                  </a:lnTo>
                  <a:lnTo>
                    <a:pt x="1720968" y="1813065"/>
                  </a:lnTo>
                  <a:lnTo>
                    <a:pt x="1720960" y="1813192"/>
                  </a:lnTo>
                  <a:lnTo>
                    <a:pt x="1721313" y="1813446"/>
                  </a:lnTo>
                  <a:close/>
                </a:path>
                <a:path w="2360295" h="1867535">
                  <a:moveTo>
                    <a:pt x="1505034" y="1813446"/>
                  </a:moveTo>
                  <a:lnTo>
                    <a:pt x="1504887" y="1812944"/>
                  </a:lnTo>
                  <a:lnTo>
                    <a:pt x="1504688" y="1813065"/>
                  </a:lnTo>
                  <a:lnTo>
                    <a:pt x="1504680" y="1813192"/>
                  </a:lnTo>
                  <a:lnTo>
                    <a:pt x="1505034" y="1813446"/>
                  </a:lnTo>
                  <a:close/>
                </a:path>
                <a:path w="2360295" h="1867535">
                  <a:moveTo>
                    <a:pt x="1937514" y="1813446"/>
                  </a:moveTo>
                  <a:lnTo>
                    <a:pt x="1937367" y="1812944"/>
                  </a:lnTo>
                  <a:lnTo>
                    <a:pt x="1937169" y="1813065"/>
                  </a:lnTo>
                  <a:lnTo>
                    <a:pt x="1937161" y="1813192"/>
                  </a:lnTo>
                  <a:lnTo>
                    <a:pt x="1937514" y="1813446"/>
                  </a:lnTo>
                  <a:close/>
                </a:path>
                <a:path w="2360295" h="1867535">
                  <a:moveTo>
                    <a:pt x="2153715" y="1813446"/>
                  </a:moveTo>
                  <a:lnTo>
                    <a:pt x="2153580" y="1812985"/>
                  </a:lnTo>
                  <a:lnTo>
                    <a:pt x="2153348" y="1813126"/>
                  </a:lnTo>
                  <a:lnTo>
                    <a:pt x="2153715" y="1813446"/>
                  </a:lnTo>
                  <a:close/>
                </a:path>
                <a:path w="2360295" h="1867535">
                  <a:moveTo>
                    <a:pt x="2264974" y="1813827"/>
                  </a:moveTo>
                  <a:lnTo>
                    <a:pt x="2266158" y="1813065"/>
                  </a:lnTo>
                  <a:lnTo>
                    <a:pt x="2264926" y="1813065"/>
                  </a:lnTo>
                  <a:lnTo>
                    <a:pt x="2264974" y="1813827"/>
                  </a:lnTo>
                  <a:close/>
                </a:path>
                <a:path w="2360295" h="1867535">
                  <a:moveTo>
                    <a:pt x="2048773" y="1813827"/>
                  </a:moveTo>
                  <a:lnTo>
                    <a:pt x="2049957" y="1813065"/>
                  </a:lnTo>
                  <a:lnTo>
                    <a:pt x="2048726" y="1813065"/>
                  </a:lnTo>
                  <a:lnTo>
                    <a:pt x="2048773" y="1813827"/>
                  </a:lnTo>
                  <a:close/>
                </a:path>
                <a:path w="2360295" h="1867535">
                  <a:moveTo>
                    <a:pt x="1832493" y="1813827"/>
                  </a:moveTo>
                  <a:lnTo>
                    <a:pt x="1833678" y="1813065"/>
                  </a:lnTo>
                  <a:lnTo>
                    <a:pt x="1832446" y="1813065"/>
                  </a:lnTo>
                  <a:lnTo>
                    <a:pt x="1832493" y="1813827"/>
                  </a:lnTo>
                  <a:close/>
                </a:path>
                <a:path w="2360295" h="1867535">
                  <a:moveTo>
                    <a:pt x="1616293" y="1813827"/>
                  </a:moveTo>
                  <a:lnTo>
                    <a:pt x="1617477" y="1813065"/>
                  </a:lnTo>
                  <a:lnTo>
                    <a:pt x="1616245" y="1813065"/>
                  </a:lnTo>
                  <a:lnTo>
                    <a:pt x="1616293" y="1813827"/>
                  </a:lnTo>
                  <a:close/>
                </a:path>
                <a:path w="2360295" h="1867535">
                  <a:moveTo>
                    <a:pt x="1449364" y="1815351"/>
                  </a:moveTo>
                  <a:lnTo>
                    <a:pt x="1449759" y="1813319"/>
                  </a:lnTo>
                  <a:lnTo>
                    <a:pt x="1446538" y="1813319"/>
                  </a:lnTo>
                  <a:lnTo>
                    <a:pt x="1446443" y="1813700"/>
                  </a:lnTo>
                  <a:lnTo>
                    <a:pt x="1448891" y="1813700"/>
                  </a:lnTo>
                  <a:lnTo>
                    <a:pt x="1449364" y="1815351"/>
                  </a:lnTo>
                  <a:close/>
                </a:path>
                <a:path w="2360295" h="1867535">
                  <a:moveTo>
                    <a:pt x="2251832" y="1813700"/>
                  </a:moveTo>
                  <a:lnTo>
                    <a:pt x="2252971" y="1813700"/>
                  </a:lnTo>
                  <a:lnTo>
                    <a:pt x="2251945" y="1813446"/>
                  </a:lnTo>
                  <a:lnTo>
                    <a:pt x="2251832" y="1813700"/>
                  </a:lnTo>
                  <a:close/>
                </a:path>
                <a:path w="2360295" h="1867535">
                  <a:moveTo>
                    <a:pt x="2183580" y="1815044"/>
                  </a:moveTo>
                  <a:lnTo>
                    <a:pt x="2184115" y="1813446"/>
                  </a:lnTo>
                  <a:lnTo>
                    <a:pt x="2168401" y="1813446"/>
                  </a:lnTo>
                  <a:lnTo>
                    <a:pt x="2169349" y="1814462"/>
                  </a:lnTo>
                  <a:lnTo>
                    <a:pt x="2183088" y="1814462"/>
                  </a:lnTo>
                  <a:lnTo>
                    <a:pt x="2183580" y="1815044"/>
                  </a:lnTo>
                  <a:close/>
                </a:path>
                <a:path w="2360295" h="1867535">
                  <a:moveTo>
                    <a:pt x="2155451" y="1815224"/>
                  </a:moveTo>
                  <a:lnTo>
                    <a:pt x="2156951" y="1815097"/>
                  </a:lnTo>
                  <a:lnTo>
                    <a:pt x="2157820" y="1815097"/>
                  </a:lnTo>
                  <a:lnTo>
                    <a:pt x="2158610" y="1814462"/>
                  </a:lnTo>
                  <a:lnTo>
                    <a:pt x="2159478" y="1814335"/>
                  </a:lnTo>
                  <a:lnTo>
                    <a:pt x="2164058" y="1814335"/>
                  </a:lnTo>
                  <a:lnTo>
                    <a:pt x="2166190" y="1813827"/>
                  </a:lnTo>
                  <a:lnTo>
                    <a:pt x="2168401" y="1813446"/>
                  </a:lnTo>
                  <a:lnTo>
                    <a:pt x="2155492" y="1813446"/>
                  </a:lnTo>
                  <a:lnTo>
                    <a:pt x="2155578" y="1814843"/>
                  </a:lnTo>
                  <a:lnTo>
                    <a:pt x="2155846" y="1814970"/>
                  </a:lnTo>
                  <a:lnTo>
                    <a:pt x="2155451" y="1815224"/>
                  </a:lnTo>
                  <a:close/>
                </a:path>
                <a:path w="2360295" h="1867535">
                  <a:moveTo>
                    <a:pt x="2035631" y="1813700"/>
                  </a:moveTo>
                  <a:lnTo>
                    <a:pt x="2036771" y="1813700"/>
                  </a:lnTo>
                  <a:lnTo>
                    <a:pt x="2035744" y="1813446"/>
                  </a:lnTo>
                  <a:lnTo>
                    <a:pt x="2035631" y="1813700"/>
                  </a:lnTo>
                  <a:close/>
                </a:path>
                <a:path w="2360295" h="1867535">
                  <a:moveTo>
                    <a:pt x="1967323" y="1814978"/>
                  </a:moveTo>
                  <a:lnTo>
                    <a:pt x="1967835" y="1813446"/>
                  </a:lnTo>
                  <a:lnTo>
                    <a:pt x="1952122" y="1813446"/>
                  </a:lnTo>
                  <a:lnTo>
                    <a:pt x="1953069" y="1814462"/>
                  </a:lnTo>
                  <a:lnTo>
                    <a:pt x="1966888" y="1814462"/>
                  </a:lnTo>
                  <a:lnTo>
                    <a:pt x="1967323" y="1814978"/>
                  </a:lnTo>
                  <a:close/>
                </a:path>
                <a:path w="2360295" h="1867535">
                  <a:moveTo>
                    <a:pt x="1939172" y="1815224"/>
                  </a:moveTo>
                  <a:lnTo>
                    <a:pt x="1940672" y="1815097"/>
                  </a:lnTo>
                  <a:lnTo>
                    <a:pt x="1941540" y="1815097"/>
                  </a:lnTo>
                  <a:lnTo>
                    <a:pt x="1942330" y="1814462"/>
                  </a:lnTo>
                  <a:lnTo>
                    <a:pt x="1943199" y="1814335"/>
                  </a:lnTo>
                  <a:lnTo>
                    <a:pt x="1947779" y="1814335"/>
                  </a:lnTo>
                  <a:lnTo>
                    <a:pt x="1949911" y="1813827"/>
                  </a:lnTo>
                  <a:lnTo>
                    <a:pt x="1952122" y="1813446"/>
                  </a:lnTo>
                  <a:lnTo>
                    <a:pt x="1939212" y="1813446"/>
                  </a:lnTo>
                  <a:lnTo>
                    <a:pt x="1939298" y="1814843"/>
                  </a:lnTo>
                  <a:lnTo>
                    <a:pt x="1939566" y="1814970"/>
                  </a:lnTo>
                  <a:lnTo>
                    <a:pt x="1939172" y="1815224"/>
                  </a:lnTo>
                  <a:close/>
                </a:path>
                <a:path w="2360295" h="1867535">
                  <a:moveTo>
                    <a:pt x="1819352" y="1813700"/>
                  </a:moveTo>
                  <a:lnTo>
                    <a:pt x="1820491" y="1813700"/>
                  </a:lnTo>
                  <a:lnTo>
                    <a:pt x="1819465" y="1813446"/>
                  </a:lnTo>
                  <a:lnTo>
                    <a:pt x="1819352" y="1813700"/>
                  </a:lnTo>
                  <a:close/>
                </a:path>
                <a:path w="2360295" h="1867535">
                  <a:moveTo>
                    <a:pt x="1751122" y="1814978"/>
                  </a:moveTo>
                  <a:lnTo>
                    <a:pt x="1751635" y="1813446"/>
                  </a:lnTo>
                  <a:lnTo>
                    <a:pt x="1735921" y="1813446"/>
                  </a:lnTo>
                  <a:lnTo>
                    <a:pt x="1736868" y="1814462"/>
                  </a:lnTo>
                  <a:lnTo>
                    <a:pt x="1750687" y="1814462"/>
                  </a:lnTo>
                  <a:lnTo>
                    <a:pt x="1751122" y="1814978"/>
                  </a:lnTo>
                  <a:close/>
                </a:path>
                <a:path w="2360295" h="1867535">
                  <a:moveTo>
                    <a:pt x="1722971" y="1815224"/>
                  </a:moveTo>
                  <a:lnTo>
                    <a:pt x="1724471" y="1815097"/>
                  </a:lnTo>
                  <a:lnTo>
                    <a:pt x="1725340" y="1815097"/>
                  </a:lnTo>
                  <a:lnTo>
                    <a:pt x="1726129" y="1814462"/>
                  </a:lnTo>
                  <a:lnTo>
                    <a:pt x="1726998" y="1814335"/>
                  </a:lnTo>
                  <a:lnTo>
                    <a:pt x="1731578" y="1814335"/>
                  </a:lnTo>
                  <a:lnTo>
                    <a:pt x="1733710" y="1813827"/>
                  </a:lnTo>
                  <a:lnTo>
                    <a:pt x="1735921" y="1813446"/>
                  </a:lnTo>
                  <a:lnTo>
                    <a:pt x="1723012" y="1813446"/>
                  </a:lnTo>
                  <a:lnTo>
                    <a:pt x="1723097" y="1814843"/>
                  </a:lnTo>
                  <a:lnTo>
                    <a:pt x="1723366" y="1814970"/>
                  </a:lnTo>
                  <a:lnTo>
                    <a:pt x="1722971" y="1815224"/>
                  </a:lnTo>
                  <a:close/>
                </a:path>
                <a:path w="2360295" h="1867535">
                  <a:moveTo>
                    <a:pt x="1603151" y="1813700"/>
                  </a:moveTo>
                  <a:lnTo>
                    <a:pt x="1604290" y="1813700"/>
                  </a:lnTo>
                  <a:lnTo>
                    <a:pt x="1603264" y="1813446"/>
                  </a:lnTo>
                  <a:lnTo>
                    <a:pt x="1603151" y="1813700"/>
                  </a:lnTo>
                  <a:close/>
                </a:path>
                <a:path w="2360295" h="1867535">
                  <a:moveTo>
                    <a:pt x="1534842" y="1814978"/>
                  </a:moveTo>
                  <a:lnTo>
                    <a:pt x="1535355" y="1813446"/>
                  </a:lnTo>
                  <a:lnTo>
                    <a:pt x="1519641" y="1813446"/>
                  </a:lnTo>
                  <a:lnTo>
                    <a:pt x="1520589" y="1814462"/>
                  </a:lnTo>
                  <a:lnTo>
                    <a:pt x="1534407" y="1814462"/>
                  </a:lnTo>
                  <a:lnTo>
                    <a:pt x="1534842" y="1814978"/>
                  </a:lnTo>
                  <a:close/>
                </a:path>
                <a:path w="2360295" h="1867535">
                  <a:moveTo>
                    <a:pt x="1506691" y="1815224"/>
                  </a:moveTo>
                  <a:lnTo>
                    <a:pt x="1508192" y="1815097"/>
                  </a:lnTo>
                  <a:lnTo>
                    <a:pt x="1509060" y="1815097"/>
                  </a:lnTo>
                  <a:lnTo>
                    <a:pt x="1509850" y="1814462"/>
                  </a:lnTo>
                  <a:lnTo>
                    <a:pt x="1510718" y="1814335"/>
                  </a:lnTo>
                  <a:lnTo>
                    <a:pt x="1515298" y="1814335"/>
                  </a:lnTo>
                  <a:lnTo>
                    <a:pt x="1517430" y="1813827"/>
                  </a:lnTo>
                  <a:lnTo>
                    <a:pt x="1519641" y="1813446"/>
                  </a:lnTo>
                  <a:lnTo>
                    <a:pt x="1506732" y="1813446"/>
                  </a:lnTo>
                  <a:lnTo>
                    <a:pt x="1506818" y="1814843"/>
                  </a:lnTo>
                  <a:lnTo>
                    <a:pt x="1507086" y="1814970"/>
                  </a:lnTo>
                  <a:lnTo>
                    <a:pt x="1506691" y="1815224"/>
                  </a:lnTo>
                  <a:close/>
                </a:path>
                <a:path w="2360295" h="1867535">
                  <a:moveTo>
                    <a:pt x="2244680" y="1816240"/>
                  </a:moveTo>
                  <a:lnTo>
                    <a:pt x="2246105" y="1813827"/>
                  </a:lnTo>
                  <a:lnTo>
                    <a:pt x="2246180" y="1813573"/>
                  </a:lnTo>
                  <a:lnTo>
                    <a:pt x="2243100" y="1813573"/>
                  </a:lnTo>
                  <a:lnTo>
                    <a:pt x="2243337" y="1813700"/>
                  </a:lnTo>
                  <a:lnTo>
                    <a:pt x="2244680" y="1816240"/>
                  </a:lnTo>
                  <a:close/>
                </a:path>
                <a:path w="2360295" h="1867535">
                  <a:moveTo>
                    <a:pt x="2198644" y="1814335"/>
                  </a:moveTo>
                  <a:lnTo>
                    <a:pt x="2202671" y="1814335"/>
                  </a:lnTo>
                  <a:lnTo>
                    <a:pt x="2202356" y="1814081"/>
                  </a:lnTo>
                  <a:lnTo>
                    <a:pt x="2202040" y="1813573"/>
                  </a:lnTo>
                  <a:lnTo>
                    <a:pt x="2200224" y="1813573"/>
                  </a:lnTo>
                  <a:lnTo>
                    <a:pt x="2198644" y="1814335"/>
                  </a:lnTo>
                  <a:close/>
                </a:path>
                <a:path w="2360295" h="1867535">
                  <a:moveTo>
                    <a:pt x="2028479" y="1816240"/>
                  </a:moveTo>
                  <a:lnTo>
                    <a:pt x="2029904" y="1813827"/>
                  </a:lnTo>
                  <a:lnTo>
                    <a:pt x="2029979" y="1813573"/>
                  </a:lnTo>
                  <a:lnTo>
                    <a:pt x="2026900" y="1813573"/>
                  </a:lnTo>
                  <a:lnTo>
                    <a:pt x="2027137" y="1813700"/>
                  </a:lnTo>
                  <a:lnTo>
                    <a:pt x="2028479" y="1816240"/>
                  </a:lnTo>
                  <a:close/>
                </a:path>
                <a:path w="2360295" h="1867535">
                  <a:moveTo>
                    <a:pt x="1982443" y="1814335"/>
                  </a:moveTo>
                  <a:lnTo>
                    <a:pt x="1986471" y="1814335"/>
                  </a:lnTo>
                  <a:lnTo>
                    <a:pt x="1986155" y="1814081"/>
                  </a:lnTo>
                  <a:lnTo>
                    <a:pt x="1985839" y="1813573"/>
                  </a:lnTo>
                  <a:lnTo>
                    <a:pt x="1984023" y="1813573"/>
                  </a:lnTo>
                  <a:lnTo>
                    <a:pt x="1982443" y="1814335"/>
                  </a:lnTo>
                  <a:close/>
                </a:path>
                <a:path w="2360295" h="1867535">
                  <a:moveTo>
                    <a:pt x="1812278" y="1816240"/>
                  </a:moveTo>
                  <a:lnTo>
                    <a:pt x="1813704" y="1813827"/>
                  </a:lnTo>
                  <a:lnTo>
                    <a:pt x="1813779" y="1813573"/>
                  </a:lnTo>
                  <a:lnTo>
                    <a:pt x="1810699" y="1813573"/>
                  </a:lnTo>
                  <a:lnTo>
                    <a:pt x="1810936" y="1813700"/>
                  </a:lnTo>
                  <a:lnTo>
                    <a:pt x="1812278" y="1816240"/>
                  </a:lnTo>
                  <a:close/>
                </a:path>
                <a:path w="2360295" h="1867535">
                  <a:moveTo>
                    <a:pt x="1766243" y="1814335"/>
                  </a:moveTo>
                  <a:lnTo>
                    <a:pt x="1770270" y="1814335"/>
                  </a:lnTo>
                  <a:lnTo>
                    <a:pt x="1769954" y="1814081"/>
                  </a:lnTo>
                  <a:lnTo>
                    <a:pt x="1769638" y="1813573"/>
                  </a:lnTo>
                  <a:lnTo>
                    <a:pt x="1767822" y="1813573"/>
                  </a:lnTo>
                  <a:lnTo>
                    <a:pt x="1766243" y="1814335"/>
                  </a:lnTo>
                  <a:close/>
                </a:path>
                <a:path w="2360295" h="1867535">
                  <a:moveTo>
                    <a:pt x="1595999" y="1816240"/>
                  </a:moveTo>
                  <a:lnTo>
                    <a:pt x="1597424" y="1813827"/>
                  </a:lnTo>
                  <a:lnTo>
                    <a:pt x="1597499" y="1813573"/>
                  </a:lnTo>
                  <a:lnTo>
                    <a:pt x="1594419" y="1813573"/>
                  </a:lnTo>
                  <a:lnTo>
                    <a:pt x="1594656" y="1813700"/>
                  </a:lnTo>
                  <a:lnTo>
                    <a:pt x="1595999" y="1816240"/>
                  </a:lnTo>
                  <a:close/>
                </a:path>
                <a:path w="2360295" h="1867535">
                  <a:moveTo>
                    <a:pt x="1549963" y="1814335"/>
                  </a:moveTo>
                  <a:lnTo>
                    <a:pt x="1553990" y="1814335"/>
                  </a:lnTo>
                  <a:lnTo>
                    <a:pt x="1553675" y="1814081"/>
                  </a:lnTo>
                  <a:lnTo>
                    <a:pt x="1553359" y="1813573"/>
                  </a:lnTo>
                  <a:lnTo>
                    <a:pt x="1551543" y="1813573"/>
                  </a:lnTo>
                  <a:lnTo>
                    <a:pt x="1549963" y="1814335"/>
                  </a:lnTo>
                  <a:close/>
                </a:path>
                <a:path w="2360295" h="1867535">
                  <a:moveTo>
                    <a:pt x="2248549" y="1814081"/>
                  </a:moveTo>
                  <a:lnTo>
                    <a:pt x="2248154" y="1813700"/>
                  </a:lnTo>
                  <a:lnTo>
                    <a:pt x="2248024" y="1813643"/>
                  </a:lnTo>
                  <a:lnTo>
                    <a:pt x="2246733" y="1813700"/>
                  </a:lnTo>
                  <a:lnTo>
                    <a:pt x="2248549" y="1814081"/>
                  </a:lnTo>
                  <a:close/>
                </a:path>
                <a:path w="2360295" h="1867535">
                  <a:moveTo>
                    <a:pt x="2032348" y="1814081"/>
                  </a:moveTo>
                  <a:lnTo>
                    <a:pt x="2031953" y="1813700"/>
                  </a:lnTo>
                  <a:lnTo>
                    <a:pt x="2031823" y="1813643"/>
                  </a:lnTo>
                  <a:lnTo>
                    <a:pt x="2030532" y="1813700"/>
                  </a:lnTo>
                  <a:lnTo>
                    <a:pt x="2032348" y="1814081"/>
                  </a:lnTo>
                  <a:close/>
                </a:path>
                <a:path w="2360295" h="1867535">
                  <a:moveTo>
                    <a:pt x="1816148" y="1814081"/>
                  </a:moveTo>
                  <a:lnTo>
                    <a:pt x="1815753" y="1813700"/>
                  </a:lnTo>
                  <a:lnTo>
                    <a:pt x="1815622" y="1813643"/>
                  </a:lnTo>
                  <a:lnTo>
                    <a:pt x="1814331" y="1813700"/>
                  </a:lnTo>
                  <a:lnTo>
                    <a:pt x="1816148" y="1814081"/>
                  </a:lnTo>
                  <a:close/>
                </a:path>
                <a:path w="2360295" h="1867535">
                  <a:moveTo>
                    <a:pt x="1599868" y="1814081"/>
                  </a:moveTo>
                  <a:lnTo>
                    <a:pt x="1599473" y="1813700"/>
                  </a:lnTo>
                  <a:lnTo>
                    <a:pt x="1599343" y="1813643"/>
                  </a:lnTo>
                  <a:lnTo>
                    <a:pt x="1598052" y="1813700"/>
                  </a:lnTo>
                  <a:lnTo>
                    <a:pt x="1599868" y="1814081"/>
                  </a:lnTo>
                  <a:close/>
                </a:path>
                <a:path w="2360295" h="1867535">
                  <a:moveTo>
                    <a:pt x="2129855" y="1817891"/>
                  </a:moveTo>
                  <a:lnTo>
                    <a:pt x="2153556" y="1817891"/>
                  </a:lnTo>
                  <a:lnTo>
                    <a:pt x="2153819" y="1817256"/>
                  </a:lnTo>
                  <a:lnTo>
                    <a:pt x="2153910" y="1816882"/>
                  </a:lnTo>
                  <a:lnTo>
                    <a:pt x="2154030" y="1816113"/>
                  </a:lnTo>
                  <a:lnTo>
                    <a:pt x="2154583" y="1815732"/>
                  </a:lnTo>
                  <a:lnTo>
                    <a:pt x="2155355" y="1815267"/>
                  </a:lnTo>
                  <a:lnTo>
                    <a:pt x="2155461" y="1814788"/>
                  </a:lnTo>
                  <a:lnTo>
                    <a:pt x="2154504" y="1814335"/>
                  </a:lnTo>
                  <a:lnTo>
                    <a:pt x="2154661" y="1813700"/>
                  </a:lnTo>
                  <a:lnTo>
                    <a:pt x="2154109" y="1813827"/>
                  </a:lnTo>
                  <a:lnTo>
                    <a:pt x="2153635" y="1813827"/>
                  </a:lnTo>
                  <a:lnTo>
                    <a:pt x="2152766" y="1814081"/>
                  </a:lnTo>
                  <a:lnTo>
                    <a:pt x="2152451" y="1814335"/>
                  </a:lnTo>
                  <a:lnTo>
                    <a:pt x="2152135" y="1814462"/>
                  </a:lnTo>
                  <a:lnTo>
                    <a:pt x="2117755" y="1814462"/>
                  </a:lnTo>
                  <a:lnTo>
                    <a:pt x="2117470" y="1815605"/>
                  </a:lnTo>
                  <a:lnTo>
                    <a:pt x="2100177" y="1815605"/>
                  </a:lnTo>
                  <a:lnTo>
                    <a:pt x="2100177" y="1816240"/>
                  </a:lnTo>
                  <a:lnTo>
                    <a:pt x="2102468" y="1816240"/>
                  </a:lnTo>
                  <a:lnTo>
                    <a:pt x="2102748" y="1816621"/>
                  </a:lnTo>
                  <a:lnTo>
                    <a:pt x="2122682" y="1816621"/>
                  </a:lnTo>
                  <a:lnTo>
                    <a:pt x="2122682" y="1816748"/>
                  </a:lnTo>
                  <a:lnTo>
                    <a:pt x="2128367" y="1816748"/>
                  </a:lnTo>
                  <a:lnTo>
                    <a:pt x="2128288" y="1817002"/>
                  </a:lnTo>
                  <a:lnTo>
                    <a:pt x="2128131" y="1817256"/>
                  </a:lnTo>
                  <a:lnTo>
                    <a:pt x="2128157" y="1817764"/>
                  </a:lnTo>
                  <a:lnTo>
                    <a:pt x="2129868" y="1817764"/>
                  </a:lnTo>
                  <a:lnTo>
                    <a:pt x="2129855" y="1817891"/>
                  </a:lnTo>
                  <a:close/>
                </a:path>
                <a:path w="2360295" h="1867535">
                  <a:moveTo>
                    <a:pt x="1913575" y="1817891"/>
                  </a:moveTo>
                  <a:lnTo>
                    <a:pt x="1937276" y="1817891"/>
                  </a:lnTo>
                  <a:lnTo>
                    <a:pt x="1937540" y="1817256"/>
                  </a:lnTo>
                  <a:lnTo>
                    <a:pt x="1937631" y="1816882"/>
                  </a:lnTo>
                  <a:lnTo>
                    <a:pt x="1937750" y="1816113"/>
                  </a:lnTo>
                  <a:lnTo>
                    <a:pt x="1938303" y="1815732"/>
                  </a:lnTo>
                  <a:lnTo>
                    <a:pt x="1939075" y="1815267"/>
                  </a:lnTo>
                  <a:lnTo>
                    <a:pt x="1939182" y="1814788"/>
                  </a:lnTo>
                  <a:lnTo>
                    <a:pt x="1938224" y="1814335"/>
                  </a:lnTo>
                  <a:lnTo>
                    <a:pt x="1938382" y="1813700"/>
                  </a:lnTo>
                  <a:lnTo>
                    <a:pt x="1937829" y="1813827"/>
                  </a:lnTo>
                  <a:lnTo>
                    <a:pt x="1937355" y="1813827"/>
                  </a:lnTo>
                  <a:lnTo>
                    <a:pt x="1936487" y="1814081"/>
                  </a:lnTo>
                  <a:lnTo>
                    <a:pt x="1936171" y="1814335"/>
                  </a:lnTo>
                  <a:lnTo>
                    <a:pt x="1935855" y="1814462"/>
                  </a:lnTo>
                  <a:lnTo>
                    <a:pt x="1901554" y="1814462"/>
                  </a:lnTo>
                  <a:lnTo>
                    <a:pt x="1901270" y="1815605"/>
                  </a:lnTo>
                  <a:lnTo>
                    <a:pt x="1883898" y="1815605"/>
                  </a:lnTo>
                  <a:lnTo>
                    <a:pt x="1883898" y="1816240"/>
                  </a:lnTo>
                  <a:lnTo>
                    <a:pt x="1886188" y="1816240"/>
                  </a:lnTo>
                  <a:lnTo>
                    <a:pt x="1886468" y="1816621"/>
                  </a:lnTo>
                  <a:lnTo>
                    <a:pt x="1906402" y="1816621"/>
                  </a:lnTo>
                  <a:lnTo>
                    <a:pt x="1906402" y="1816748"/>
                  </a:lnTo>
                  <a:lnTo>
                    <a:pt x="1912088" y="1816748"/>
                  </a:lnTo>
                  <a:lnTo>
                    <a:pt x="1912009" y="1817002"/>
                  </a:lnTo>
                  <a:lnTo>
                    <a:pt x="1911851" y="1817256"/>
                  </a:lnTo>
                  <a:lnTo>
                    <a:pt x="1911877" y="1817764"/>
                  </a:lnTo>
                  <a:lnTo>
                    <a:pt x="1913588" y="1817764"/>
                  </a:lnTo>
                  <a:lnTo>
                    <a:pt x="1913575" y="1817891"/>
                  </a:lnTo>
                  <a:close/>
                </a:path>
                <a:path w="2360295" h="1867535">
                  <a:moveTo>
                    <a:pt x="1697374" y="1817891"/>
                  </a:moveTo>
                  <a:lnTo>
                    <a:pt x="1721076" y="1817891"/>
                  </a:lnTo>
                  <a:lnTo>
                    <a:pt x="1721339" y="1817256"/>
                  </a:lnTo>
                  <a:lnTo>
                    <a:pt x="1721430" y="1816882"/>
                  </a:lnTo>
                  <a:lnTo>
                    <a:pt x="1721549" y="1816113"/>
                  </a:lnTo>
                  <a:lnTo>
                    <a:pt x="1722102" y="1815732"/>
                  </a:lnTo>
                  <a:lnTo>
                    <a:pt x="1722874" y="1815267"/>
                  </a:lnTo>
                  <a:lnTo>
                    <a:pt x="1722981" y="1814788"/>
                  </a:lnTo>
                  <a:lnTo>
                    <a:pt x="1722023" y="1814335"/>
                  </a:lnTo>
                  <a:lnTo>
                    <a:pt x="1722181" y="1813700"/>
                  </a:lnTo>
                  <a:lnTo>
                    <a:pt x="1721628" y="1813827"/>
                  </a:lnTo>
                  <a:lnTo>
                    <a:pt x="1721155" y="1813827"/>
                  </a:lnTo>
                  <a:lnTo>
                    <a:pt x="1720286" y="1814081"/>
                  </a:lnTo>
                  <a:lnTo>
                    <a:pt x="1719970" y="1814335"/>
                  </a:lnTo>
                  <a:lnTo>
                    <a:pt x="1719654" y="1814462"/>
                  </a:lnTo>
                  <a:lnTo>
                    <a:pt x="1685353" y="1814462"/>
                  </a:lnTo>
                  <a:lnTo>
                    <a:pt x="1685069" y="1815605"/>
                  </a:lnTo>
                  <a:lnTo>
                    <a:pt x="1667697" y="1815605"/>
                  </a:lnTo>
                  <a:lnTo>
                    <a:pt x="1667697" y="1816240"/>
                  </a:lnTo>
                  <a:lnTo>
                    <a:pt x="1669988" y="1816240"/>
                  </a:lnTo>
                  <a:lnTo>
                    <a:pt x="1670267" y="1816621"/>
                  </a:lnTo>
                  <a:lnTo>
                    <a:pt x="1690202" y="1816621"/>
                  </a:lnTo>
                  <a:lnTo>
                    <a:pt x="1690202" y="1816748"/>
                  </a:lnTo>
                  <a:lnTo>
                    <a:pt x="1695887" y="1816748"/>
                  </a:lnTo>
                  <a:lnTo>
                    <a:pt x="1695808" y="1817002"/>
                  </a:lnTo>
                  <a:lnTo>
                    <a:pt x="1695650" y="1817256"/>
                  </a:lnTo>
                  <a:lnTo>
                    <a:pt x="1695677" y="1817764"/>
                  </a:lnTo>
                  <a:lnTo>
                    <a:pt x="1697387" y="1817764"/>
                  </a:lnTo>
                  <a:lnTo>
                    <a:pt x="1697374" y="1817891"/>
                  </a:lnTo>
                  <a:close/>
                </a:path>
                <a:path w="2360295" h="1867535">
                  <a:moveTo>
                    <a:pt x="1481095" y="1817891"/>
                  </a:moveTo>
                  <a:lnTo>
                    <a:pt x="1504796" y="1817891"/>
                  </a:lnTo>
                  <a:lnTo>
                    <a:pt x="1505059" y="1817256"/>
                  </a:lnTo>
                  <a:lnTo>
                    <a:pt x="1505150" y="1816882"/>
                  </a:lnTo>
                  <a:lnTo>
                    <a:pt x="1505270" y="1816113"/>
                  </a:lnTo>
                  <a:lnTo>
                    <a:pt x="1505823" y="1815732"/>
                  </a:lnTo>
                  <a:lnTo>
                    <a:pt x="1506595" y="1815267"/>
                  </a:lnTo>
                  <a:lnTo>
                    <a:pt x="1506701" y="1814788"/>
                  </a:lnTo>
                  <a:lnTo>
                    <a:pt x="1505744" y="1814335"/>
                  </a:lnTo>
                  <a:lnTo>
                    <a:pt x="1505902" y="1813700"/>
                  </a:lnTo>
                  <a:lnTo>
                    <a:pt x="1505349" y="1813827"/>
                  </a:lnTo>
                  <a:lnTo>
                    <a:pt x="1504875" y="1813827"/>
                  </a:lnTo>
                  <a:lnTo>
                    <a:pt x="1504006" y="1814081"/>
                  </a:lnTo>
                  <a:lnTo>
                    <a:pt x="1503691" y="1814335"/>
                  </a:lnTo>
                  <a:lnTo>
                    <a:pt x="1503375" y="1814462"/>
                  </a:lnTo>
                  <a:lnTo>
                    <a:pt x="1469074" y="1814462"/>
                  </a:lnTo>
                  <a:lnTo>
                    <a:pt x="1468789" y="1815605"/>
                  </a:lnTo>
                  <a:lnTo>
                    <a:pt x="1451181" y="1815605"/>
                  </a:lnTo>
                  <a:lnTo>
                    <a:pt x="1451181" y="1816240"/>
                  </a:lnTo>
                  <a:lnTo>
                    <a:pt x="1453708" y="1816240"/>
                  </a:lnTo>
                  <a:lnTo>
                    <a:pt x="1453988" y="1816621"/>
                  </a:lnTo>
                  <a:lnTo>
                    <a:pt x="1473922" y="1816621"/>
                  </a:lnTo>
                  <a:lnTo>
                    <a:pt x="1473922" y="1816748"/>
                  </a:lnTo>
                  <a:lnTo>
                    <a:pt x="1479607" y="1816748"/>
                  </a:lnTo>
                  <a:lnTo>
                    <a:pt x="1479529" y="1817002"/>
                  </a:lnTo>
                  <a:lnTo>
                    <a:pt x="1479371" y="1817256"/>
                  </a:lnTo>
                  <a:lnTo>
                    <a:pt x="1479397" y="1817764"/>
                  </a:lnTo>
                  <a:lnTo>
                    <a:pt x="1481108" y="1817764"/>
                  </a:lnTo>
                  <a:lnTo>
                    <a:pt x="1481095" y="1817891"/>
                  </a:lnTo>
                  <a:close/>
                </a:path>
                <a:path w="2360295" h="1867535">
                  <a:moveTo>
                    <a:pt x="1446127" y="1814970"/>
                  </a:moveTo>
                  <a:lnTo>
                    <a:pt x="1446364" y="1814970"/>
                  </a:lnTo>
                  <a:lnTo>
                    <a:pt x="1446373" y="1814645"/>
                  </a:lnTo>
                  <a:lnTo>
                    <a:pt x="1446759" y="1814335"/>
                  </a:lnTo>
                  <a:lnTo>
                    <a:pt x="1447075" y="1813954"/>
                  </a:lnTo>
                  <a:lnTo>
                    <a:pt x="1447943" y="1813700"/>
                  </a:lnTo>
                  <a:lnTo>
                    <a:pt x="1446443" y="1813700"/>
                  </a:lnTo>
                  <a:lnTo>
                    <a:pt x="1445258" y="1814716"/>
                  </a:lnTo>
                  <a:lnTo>
                    <a:pt x="1446127" y="1814970"/>
                  </a:lnTo>
                  <a:close/>
                </a:path>
                <a:path w="2360295" h="1867535">
                  <a:moveTo>
                    <a:pt x="2256758" y="1816367"/>
                  </a:moveTo>
                  <a:lnTo>
                    <a:pt x="2260473" y="1816367"/>
                  </a:lnTo>
                  <a:lnTo>
                    <a:pt x="2260868" y="1815605"/>
                  </a:lnTo>
                  <a:lnTo>
                    <a:pt x="2260239" y="1815044"/>
                  </a:lnTo>
                  <a:lnTo>
                    <a:pt x="2259762" y="1814716"/>
                  </a:lnTo>
                  <a:lnTo>
                    <a:pt x="2260473" y="1814589"/>
                  </a:lnTo>
                  <a:lnTo>
                    <a:pt x="2261341" y="1814081"/>
                  </a:lnTo>
                  <a:lnTo>
                    <a:pt x="2255182" y="1814081"/>
                  </a:lnTo>
                  <a:lnTo>
                    <a:pt x="2254977" y="1814589"/>
                  </a:lnTo>
                  <a:lnTo>
                    <a:pt x="2255971" y="1814589"/>
                  </a:lnTo>
                  <a:lnTo>
                    <a:pt x="2256208" y="1814843"/>
                  </a:lnTo>
                  <a:lnTo>
                    <a:pt x="2256584" y="1815044"/>
                  </a:lnTo>
                  <a:lnTo>
                    <a:pt x="2256711" y="1815732"/>
                  </a:lnTo>
                  <a:lnTo>
                    <a:pt x="2256758" y="1816367"/>
                  </a:lnTo>
                  <a:close/>
                </a:path>
                <a:path w="2360295" h="1867535">
                  <a:moveTo>
                    <a:pt x="2191099" y="1814843"/>
                  </a:moveTo>
                  <a:lnTo>
                    <a:pt x="2192248" y="1814843"/>
                  </a:lnTo>
                  <a:lnTo>
                    <a:pt x="2191537" y="1814081"/>
                  </a:lnTo>
                  <a:lnTo>
                    <a:pt x="2191064" y="1814335"/>
                  </a:lnTo>
                  <a:lnTo>
                    <a:pt x="2191099" y="1814843"/>
                  </a:lnTo>
                  <a:close/>
                </a:path>
                <a:path w="2360295" h="1867535">
                  <a:moveTo>
                    <a:pt x="2040558" y="1816367"/>
                  </a:moveTo>
                  <a:lnTo>
                    <a:pt x="2044272" y="1816367"/>
                  </a:lnTo>
                  <a:lnTo>
                    <a:pt x="2044667" y="1815605"/>
                  </a:lnTo>
                  <a:lnTo>
                    <a:pt x="2044038" y="1815044"/>
                  </a:lnTo>
                  <a:lnTo>
                    <a:pt x="2043561" y="1814716"/>
                  </a:lnTo>
                  <a:lnTo>
                    <a:pt x="2044272" y="1814589"/>
                  </a:lnTo>
                  <a:lnTo>
                    <a:pt x="2045141" y="1814081"/>
                  </a:lnTo>
                  <a:lnTo>
                    <a:pt x="2038982" y="1814081"/>
                  </a:lnTo>
                  <a:lnTo>
                    <a:pt x="2038776" y="1814589"/>
                  </a:lnTo>
                  <a:lnTo>
                    <a:pt x="2039771" y="1814589"/>
                  </a:lnTo>
                  <a:lnTo>
                    <a:pt x="2040007" y="1814843"/>
                  </a:lnTo>
                  <a:lnTo>
                    <a:pt x="2040383" y="1815044"/>
                  </a:lnTo>
                  <a:lnTo>
                    <a:pt x="2040510" y="1815732"/>
                  </a:lnTo>
                  <a:lnTo>
                    <a:pt x="2040558" y="1816367"/>
                  </a:lnTo>
                  <a:close/>
                </a:path>
                <a:path w="2360295" h="1867535">
                  <a:moveTo>
                    <a:pt x="1974898" y="1814843"/>
                  </a:moveTo>
                  <a:lnTo>
                    <a:pt x="1976047" y="1814843"/>
                  </a:lnTo>
                  <a:lnTo>
                    <a:pt x="1975337" y="1814081"/>
                  </a:lnTo>
                  <a:lnTo>
                    <a:pt x="1974863" y="1814335"/>
                  </a:lnTo>
                  <a:lnTo>
                    <a:pt x="1974898" y="1814843"/>
                  </a:lnTo>
                  <a:close/>
                </a:path>
                <a:path w="2360295" h="1867535">
                  <a:moveTo>
                    <a:pt x="1824278" y="1816367"/>
                  </a:moveTo>
                  <a:lnTo>
                    <a:pt x="1827992" y="1816367"/>
                  </a:lnTo>
                  <a:lnTo>
                    <a:pt x="1828387" y="1815605"/>
                  </a:lnTo>
                  <a:lnTo>
                    <a:pt x="1827758" y="1815044"/>
                  </a:lnTo>
                  <a:lnTo>
                    <a:pt x="1827282" y="1814716"/>
                  </a:lnTo>
                  <a:lnTo>
                    <a:pt x="1827992" y="1814589"/>
                  </a:lnTo>
                  <a:lnTo>
                    <a:pt x="1828861" y="1814081"/>
                  </a:lnTo>
                  <a:lnTo>
                    <a:pt x="1822702" y="1814081"/>
                  </a:lnTo>
                  <a:lnTo>
                    <a:pt x="1822497" y="1814589"/>
                  </a:lnTo>
                  <a:lnTo>
                    <a:pt x="1823491" y="1814589"/>
                  </a:lnTo>
                  <a:lnTo>
                    <a:pt x="1823728" y="1814843"/>
                  </a:lnTo>
                  <a:lnTo>
                    <a:pt x="1824103" y="1815044"/>
                  </a:lnTo>
                  <a:lnTo>
                    <a:pt x="1824230" y="1815732"/>
                  </a:lnTo>
                  <a:lnTo>
                    <a:pt x="1824278" y="1816367"/>
                  </a:lnTo>
                  <a:close/>
                </a:path>
                <a:path w="2360295" h="1867535">
                  <a:moveTo>
                    <a:pt x="1758697" y="1814843"/>
                  </a:moveTo>
                  <a:lnTo>
                    <a:pt x="1759847" y="1814843"/>
                  </a:lnTo>
                  <a:lnTo>
                    <a:pt x="1759136" y="1814081"/>
                  </a:lnTo>
                  <a:lnTo>
                    <a:pt x="1758662" y="1814335"/>
                  </a:lnTo>
                  <a:lnTo>
                    <a:pt x="1758697" y="1814843"/>
                  </a:lnTo>
                  <a:close/>
                </a:path>
                <a:path w="2360295" h="1867535">
                  <a:moveTo>
                    <a:pt x="1608077" y="1816367"/>
                  </a:moveTo>
                  <a:lnTo>
                    <a:pt x="1611792" y="1816367"/>
                  </a:lnTo>
                  <a:lnTo>
                    <a:pt x="1612187" y="1815605"/>
                  </a:lnTo>
                  <a:lnTo>
                    <a:pt x="1611558" y="1815044"/>
                  </a:lnTo>
                  <a:lnTo>
                    <a:pt x="1611081" y="1814716"/>
                  </a:lnTo>
                  <a:lnTo>
                    <a:pt x="1611792" y="1814589"/>
                  </a:lnTo>
                  <a:lnTo>
                    <a:pt x="1612660" y="1814081"/>
                  </a:lnTo>
                  <a:lnTo>
                    <a:pt x="1606501" y="1814081"/>
                  </a:lnTo>
                  <a:lnTo>
                    <a:pt x="1606296" y="1814589"/>
                  </a:lnTo>
                  <a:lnTo>
                    <a:pt x="1607290" y="1814589"/>
                  </a:lnTo>
                  <a:lnTo>
                    <a:pt x="1607527" y="1814843"/>
                  </a:lnTo>
                  <a:lnTo>
                    <a:pt x="1607903" y="1815044"/>
                  </a:lnTo>
                  <a:lnTo>
                    <a:pt x="1608030" y="1815732"/>
                  </a:lnTo>
                  <a:lnTo>
                    <a:pt x="1608077" y="1816367"/>
                  </a:lnTo>
                  <a:close/>
                </a:path>
                <a:path w="2360295" h="1867535">
                  <a:moveTo>
                    <a:pt x="1542418" y="1814843"/>
                  </a:moveTo>
                  <a:lnTo>
                    <a:pt x="1543567" y="1814843"/>
                  </a:lnTo>
                  <a:lnTo>
                    <a:pt x="1542856" y="1814081"/>
                  </a:lnTo>
                  <a:lnTo>
                    <a:pt x="1542382" y="1814335"/>
                  </a:lnTo>
                  <a:lnTo>
                    <a:pt x="1542418" y="1814843"/>
                  </a:lnTo>
                  <a:close/>
                </a:path>
                <a:path w="2360295" h="1867535">
                  <a:moveTo>
                    <a:pt x="2254261" y="1815097"/>
                  </a:moveTo>
                  <a:lnTo>
                    <a:pt x="2254788" y="1815097"/>
                  </a:lnTo>
                  <a:lnTo>
                    <a:pt x="2254551" y="1814335"/>
                  </a:lnTo>
                  <a:lnTo>
                    <a:pt x="2254393" y="1814208"/>
                  </a:lnTo>
                  <a:lnTo>
                    <a:pt x="2254156" y="1814208"/>
                  </a:lnTo>
                  <a:lnTo>
                    <a:pt x="2254077" y="1814335"/>
                  </a:lnTo>
                  <a:lnTo>
                    <a:pt x="2254156" y="1814843"/>
                  </a:lnTo>
                  <a:lnTo>
                    <a:pt x="2254261" y="1815097"/>
                  </a:lnTo>
                  <a:close/>
                </a:path>
                <a:path w="2360295" h="1867535">
                  <a:moveTo>
                    <a:pt x="2185773" y="1816367"/>
                  </a:moveTo>
                  <a:lnTo>
                    <a:pt x="2187194" y="1814462"/>
                  </a:lnTo>
                  <a:lnTo>
                    <a:pt x="2188616" y="1814335"/>
                  </a:lnTo>
                  <a:lnTo>
                    <a:pt x="2188932" y="1814208"/>
                  </a:lnTo>
                  <a:lnTo>
                    <a:pt x="2184282" y="1814208"/>
                  </a:lnTo>
                  <a:lnTo>
                    <a:pt x="2185773" y="1816367"/>
                  </a:lnTo>
                  <a:close/>
                </a:path>
                <a:path w="2360295" h="1867535">
                  <a:moveTo>
                    <a:pt x="2038061" y="1815097"/>
                  </a:moveTo>
                  <a:lnTo>
                    <a:pt x="2038587" y="1815097"/>
                  </a:lnTo>
                  <a:lnTo>
                    <a:pt x="2038350" y="1814335"/>
                  </a:lnTo>
                  <a:lnTo>
                    <a:pt x="2038192" y="1814208"/>
                  </a:lnTo>
                  <a:lnTo>
                    <a:pt x="2037955" y="1814208"/>
                  </a:lnTo>
                  <a:lnTo>
                    <a:pt x="2037876" y="1814335"/>
                  </a:lnTo>
                  <a:lnTo>
                    <a:pt x="2037955" y="1814843"/>
                  </a:lnTo>
                  <a:lnTo>
                    <a:pt x="2038061" y="1815097"/>
                  </a:lnTo>
                  <a:close/>
                </a:path>
                <a:path w="2360295" h="1867535">
                  <a:moveTo>
                    <a:pt x="1969493" y="1816367"/>
                  </a:moveTo>
                  <a:lnTo>
                    <a:pt x="1970915" y="1814462"/>
                  </a:lnTo>
                  <a:lnTo>
                    <a:pt x="1972336" y="1814335"/>
                  </a:lnTo>
                  <a:lnTo>
                    <a:pt x="1972652" y="1814208"/>
                  </a:lnTo>
                  <a:lnTo>
                    <a:pt x="1968002" y="1814208"/>
                  </a:lnTo>
                  <a:lnTo>
                    <a:pt x="1969493" y="1816367"/>
                  </a:lnTo>
                  <a:close/>
                </a:path>
                <a:path w="2360295" h="1867535">
                  <a:moveTo>
                    <a:pt x="1821781" y="1815097"/>
                  </a:moveTo>
                  <a:lnTo>
                    <a:pt x="1822307" y="1815097"/>
                  </a:lnTo>
                  <a:lnTo>
                    <a:pt x="1822070" y="1814335"/>
                  </a:lnTo>
                  <a:lnTo>
                    <a:pt x="1821912" y="1814208"/>
                  </a:lnTo>
                  <a:lnTo>
                    <a:pt x="1821676" y="1814208"/>
                  </a:lnTo>
                  <a:lnTo>
                    <a:pt x="1821597" y="1814335"/>
                  </a:lnTo>
                  <a:lnTo>
                    <a:pt x="1821676" y="1814843"/>
                  </a:lnTo>
                  <a:lnTo>
                    <a:pt x="1821781" y="1815097"/>
                  </a:lnTo>
                  <a:close/>
                </a:path>
                <a:path w="2360295" h="1867535">
                  <a:moveTo>
                    <a:pt x="1753293" y="1816367"/>
                  </a:moveTo>
                  <a:lnTo>
                    <a:pt x="1754714" y="1814462"/>
                  </a:lnTo>
                  <a:lnTo>
                    <a:pt x="1756135" y="1814335"/>
                  </a:lnTo>
                  <a:lnTo>
                    <a:pt x="1756451" y="1814208"/>
                  </a:lnTo>
                  <a:lnTo>
                    <a:pt x="1751801" y="1814208"/>
                  </a:lnTo>
                  <a:lnTo>
                    <a:pt x="1753293" y="1816367"/>
                  </a:lnTo>
                  <a:close/>
                </a:path>
                <a:path w="2360295" h="1867535">
                  <a:moveTo>
                    <a:pt x="1605580" y="1815097"/>
                  </a:moveTo>
                  <a:lnTo>
                    <a:pt x="1606107" y="1815097"/>
                  </a:lnTo>
                  <a:lnTo>
                    <a:pt x="1605870" y="1814335"/>
                  </a:lnTo>
                  <a:lnTo>
                    <a:pt x="1605712" y="1814208"/>
                  </a:lnTo>
                  <a:lnTo>
                    <a:pt x="1605475" y="1814208"/>
                  </a:lnTo>
                  <a:lnTo>
                    <a:pt x="1605396" y="1814335"/>
                  </a:lnTo>
                  <a:lnTo>
                    <a:pt x="1605475" y="1814843"/>
                  </a:lnTo>
                  <a:lnTo>
                    <a:pt x="1605580" y="1815097"/>
                  </a:lnTo>
                  <a:close/>
                </a:path>
                <a:path w="2360295" h="1867535">
                  <a:moveTo>
                    <a:pt x="1537013" y="1816367"/>
                  </a:moveTo>
                  <a:lnTo>
                    <a:pt x="1538434" y="1814462"/>
                  </a:lnTo>
                  <a:lnTo>
                    <a:pt x="1539856" y="1814335"/>
                  </a:lnTo>
                  <a:lnTo>
                    <a:pt x="1540172" y="1814208"/>
                  </a:lnTo>
                  <a:lnTo>
                    <a:pt x="1535522" y="1814208"/>
                  </a:lnTo>
                  <a:lnTo>
                    <a:pt x="1537013" y="1816367"/>
                  </a:lnTo>
                  <a:close/>
                </a:path>
                <a:path w="2360295" h="1867535">
                  <a:moveTo>
                    <a:pt x="2160979" y="1815732"/>
                  </a:moveTo>
                  <a:lnTo>
                    <a:pt x="2166427" y="1815732"/>
                  </a:lnTo>
                  <a:lnTo>
                    <a:pt x="2164453" y="1814970"/>
                  </a:lnTo>
                  <a:lnTo>
                    <a:pt x="2163506" y="1814462"/>
                  </a:lnTo>
                  <a:lnTo>
                    <a:pt x="2163664" y="1814462"/>
                  </a:lnTo>
                  <a:lnTo>
                    <a:pt x="2163900" y="1814335"/>
                  </a:lnTo>
                  <a:lnTo>
                    <a:pt x="2159952" y="1814335"/>
                  </a:lnTo>
                  <a:lnTo>
                    <a:pt x="2160663" y="1814970"/>
                  </a:lnTo>
                  <a:lnTo>
                    <a:pt x="2160979" y="1815732"/>
                  </a:lnTo>
                  <a:close/>
                </a:path>
                <a:path w="2360295" h="1867535">
                  <a:moveTo>
                    <a:pt x="1944699" y="1815732"/>
                  </a:moveTo>
                  <a:lnTo>
                    <a:pt x="1950148" y="1815732"/>
                  </a:lnTo>
                  <a:lnTo>
                    <a:pt x="1948173" y="1814970"/>
                  </a:lnTo>
                  <a:lnTo>
                    <a:pt x="1947226" y="1814462"/>
                  </a:lnTo>
                  <a:lnTo>
                    <a:pt x="1947384" y="1814462"/>
                  </a:lnTo>
                  <a:lnTo>
                    <a:pt x="1947621" y="1814335"/>
                  </a:lnTo>
                  <a:lnTo>
                    <a:pt x="1943672" y="1814335"/>
                  </a:lnTo>
                  <a:lnTo>
                    <a:pt x="1944383" y="1814970"/>
                  </a:lnTo>
                  <a:lnTo>
                    <a:pt x="1944699" y="1815732"/>
                  </a:lnTo>
                  <a:close/>
                </a:path>
                <a:path w="2360295" h="1867535">
                  <a:moveTo>
                    <a:pt x="1728498" y="1815732"/>
                  </a:moveTo>
                  <a:lnTo>
                    <a:pt x="1733947" y="1815732"/>
                  </a:lnTo>
                  <a:lnTo>
                    <a:pt x="1731973" y="1814970"/>
                  </a:lnTo>
                  <a:lnTo>
                    <a:pt x="1731025" y="1814462"/>
                  </a:lnTo>
                  <a:lnTo>
                    <a:pt x="1731183" y="1814462"/>
                  </a:lnTo>
                  <a:lnTo>
                    <a:pt x="1731420" y="1814335"/>
                  </a:lnTo>
                  <a:lnTo>
                    <a:pt x="1727472" y="1814335"/>
                  </a:lnTo>
                  <a:lnTo>
                    <a:pt x="1728182" y="1814970"/>
                  </a:lnTo>
                  <a:lnTo>
                    <a:pt x="1728498" y="1815732"/>
                  </a:lnTo>
                  <a:close/>
                </a:path>
                <a:path w="2360295" h="1867535">
                  <a:moveTo>
                    <a:pt x="1512219" y="1815732"/>
                  </a:moveTo>
                  <a:lnTo>
                    <a:pt x="1517667" y="1815732"/>
                  </a:lnTo>
                  <a:lnTo>
                    <a:pt x="1515693" y="1814970"/>
                  </a:lnTo>
                  <a:lnTo>
                    <a:pt x="1514746" y="1814462"/>
                  </a:lnTo>
                  <a:lnTo>
                    <a:pt x="1514904" y="1814462"/>
                  </a:lnTo>
                  <a:lnTo>
                    <a:pt x="1515140" y="1814335"/>
                  </a:lnTo>
                  <a:lnTo>
                    <a:pt x="1511192" y="1814335"/>
                  </a:lnTo>
                  <a:lnTo>
                    <a:pt x="1511903" y="1814970"/>
                  </a:lnTo>
                  <a:lnTo>
                    <a:pt x="1512219" y="1815732"/>
                  </a:lnTo>
                  <a:close/>
                </a:path>
                <a:path w="2360295" h="1867535">
                  <a:moveTo>
                    <a:pt x="2218660" y="1816113"/>
                  </a:moveTo>
                  <a:lnTo>
                    <a:pt x="2238363" y="1816113"/>
                  </a:lnTo>
                  <a:lnTo>
                    <a:pt x="2238047" y="1814462"/>
                  </a:lnTo>
                  <a:lnTo>
                    <a:pt x="2218464" y="1814462"/>
                  </a:lnTo>
                  <a:lnTo>
                    <a:pt x="2218660" y="1816113"/>
                  </a:lnTo>
                  <a:close/>
                </a:path>
                <a:path w="2360295" h="1867535">
                  <a:moveTo>
                    <a:pt x="2183341" y="1815224"/>
                  </a:moveTo>
                  <a:lnTo>
                    <a:pt x="2183523" y="1814978"/>
                  </a:lnTo>
                  <a:lnTo>
                    <a:pt x="2183088" y="1814462"/>
                  </a:lnTo>
                  <a:lnTo>
                    <a:pt x="2183341" y="1815224"/>
                  </a:lnTo>
                  <a:close/>
                </a:path>
                <a:path w="2360295" h="1867535">
                  <a:moveTo>
                    <a:pt x="2182457" y="1815732"/>
                  </a:moveTo>
                  <a:lnTo>
                    <a:pt x="2183120" y="1815351"/>
                  </a:lnTo>
                  <a:lnTo>
                    <a:pt x="2183215" y="1814843"/>
                  </a:lnTo>
                  <a:lnTo>
                    <a:pt x="2183088" y="1814462"/>
                  </a:lnTo>
                  <a:lnTo>
                    <a:pt x="2169349" y="1814462"/>
                  </a:lnTo>
                  <a:lnTo>
                    <a:pt x="2169349" y="1815224"/>
                  </a:lnTo>
                  <a:lnTo>
                    <a:pt x="2180877" y="1815224"/>
                  </a:lnTo>
                  <a:lnTo>
                    <a:pt x="2182457" y="1815732"/>
                  </a:lnTo>
                  <a:close/>
                </a:path>
                <a:path w="2360295" h="1867535">
                  <a:moveTo>
                    <a:pt x="2002459" y="1816113"/>
                  </a:moveTo>
                  <a:lnTo>
                    <a:pt x="2022162" y="1816113"/>
                  </a:lnTo>
                  <a:lnTo>
                    <a:pt x="2021846" y="1814462"/>
                  </a:lnTo>
                  <a:lnTo>
                    <a:pt x="2002264" y="1814462"/>
                  </a:lnTo>
                  <a:lnTo>
                    <a:pt x="2002459" y="1816113"/>
                  </a:lnTo>
                  <a:close/>
                </a:path>
                <a:path w="2360295" h="1867535">
                  <a:moveTo>
                    <a:pt x="1967128" y="1815186"/>
                  </a:moveTo>
                  <a:lnTo>
                    <a:pt x="1967209" y="1814843"/>
                  </a:lnTo>
                  <a:lnTo>
                    <a:pt x="1966888" y="1814462"/>
                  </a:lnTo>
                  <a:lnTo>
                    <a:pt x="1967128" y="1815186"/>
                  </a:lnTo>
                  <a:close/>
                </a:path>
                <a:path w="2360295" h="1867535">
                  <a:moveTo>
                    <a:pt x="1966177" y="1815732"/>
                  </a:moveTo>
                  <a:lnTo>
                    <a:pt x="1966889" y="1815323"/>
                  </a:lnTo>
                  <a:lnTo>
                    <a:pt x="1967014" y="1814843"/>
                  </a:lnTo>
                  <a:lnTo>
                    <a:pt x="1966888" y="1814462"/>
                  </a:lnTo>
                  <a:lnTo>
                    <a:pt x="1953069" y="1814462"/>
                  </a:lnTo>
                  <a:lnTo>
                    <a:pt x="1953069" y="1815224"/>
                  </a:lnTo>
                  <a:lnTo>
                    <a:pt x="1964598" y="1815224"/>
                  </a:lnTo>
                  <a:lnTo>
                    <a:pt x="1966177" y="1815732"/>
                  </a:lnTo>
                  <a:close/>
                </a:path>
                <a:path w="2360295" h="1867535">
                  <a:moveTo>
                    <a:pt x="1786258" y="1816113"/>
                  </a:moveTo>
                  <a:lnTo>
                    <a:pt x="1805961" y="1816113"/>
                  </a:lnTo>
                  <a:lnTo>
                    <a:pt x="1805645" y="1814462"/>
                  </a:lnTo>
                  <a:lnTo>
                    <a:pt x="1786063" y="1814462"/>
                  </a:lnTo>
                  <a:lnTo>
                    <a:pt x="1786258" y="1816113"/>
                  </a:lnTo>
                  <a:close/>
                </a:path>
                <a:path w="2360295" h="1867535">
                  <a:moveTo>
                    <a:pt x="1750927" y="1815186"/>
                  </a:moveTo>
                  <a:lnTo>
                    <a:pt x="1751008" y="1814843"/>
                  </a:lnTo>
                  <a:lnTo>
                    <a:pt x="1750687" y="1814462"/>
                  </a:lnTo>
                  <a:lnTo>
                    <a:pt x="1750927" y="1815186"/>
                  </a:lnTo>
                  <a:close/>
                </a:path>
                <a:path w="2360295" h="1867535">
                  <a:moveTo>
                    <a:pt x="1749976" y="1815732"/>
                  </a:moveTo>
                  <a:lnTo>
                    <a:pt x="1750689" y="1815323"/>
                  </a:lnTo>
                  <a:lnTo>
                    <a:pt x="1750813" y="1814843"/>
                  </a:lnTo>
                  <a:lnTo>
                    <a:pt x="1750687" y="1814462"/>
                  </a:lnTo>
                  <a:lnTo>
                    <a:pt x="1736868" y="1814462"/>
                  </a:lnTo>
                  <a:lnTo>
                    <a:pt x="1736868" y="1815224"/>
                  </a:lnTo>
                  <a:lnTo>
                    <a:pt x="1748397" y="1815224"/>
                  </a:lnTo>
                  <a:lnTo>
                    <a:pt x="1749976" y="1815732"/>
                  </a:lnTo>
                  <a:close/>
                </a:path>
                <a:path w="2360295" h="1867535">
                  <a:moveTo>
                    <a:pt x="1569979" y="1816113"/>
                  </a:moveTo>
                  <a:lnTo>
                    <a:pt x="1589682" y="1816113"/>
                  </a:lnTo>
                  <a:lnTo>
                    <a:pt x="1589366" y="1814462"/>
                  </a:lnTo>
                  <a:lnTo>
                    <a:pt x="1569783" y="1814462"/>
                  </a:lnTo>
                  <a:lnTo>
                    <a:pt x="1569979" y="1816113"/>
                  </a:lnTo>
                  <a:close/>
                </a:path>
                <a:path w="2360295" h="1867535">
                  <a:moveTo>
                    <a:pt x="1534647" y="1815186"/>
                  </a:moveTo>
                  <a:lnTo>
                    <a:pt x="1534729" y="1814843"/>
                  </a:lnTo>
                  <a:lnTo>
                    <a:pt x="1534407" y="1814462"/>
                  </a:lnTo>
                  <a:lnTo>
                    <a:pt x="1534647" y="1815186"/>
                  </a:lnTo>
                  <a:close/>
                </a:path>
                <a:path w="2360295" h="1867535">
                  <a:moveTo>
                    <a:pt x="1533697" y="1815732"/>
                  </a:moveTo>
                  <a:lnTo>
                    <a:pt x="1534409" y="1815323"/>
                  </a:lnTo>
                  <a:lnTo>
                    <a:pt x="1534534" y="1814843"/>
                  </a:lnTo>
                  <a:lnTo>
                    <a:pt x="1534407" y="1814462"/>
                  </a:lnTo>
                  <a:lnTo>
                    <a:pt x="1520589" y="1814462"/>
                  </a:lnTo>
                  <a:lnTo>
                    <a:pt x="1520589" y="1815224"/>
                  </a:lnTo>
                  <a:lnTo>
                    <a:pt x="1532117" y="1815224"/>
                  </a:lnTo>
                  <a:lnTo>
                    <a:pt x="1533697" y="1815732"/>
                  </a:lnTo>
                  <a:close/>
                </a:path>
                <a:path w="2360295" h="1867535">
                  <a:moveTo>
                    <a:pt x="1416280" y="1817256"/>
                  </a:moveTo>
                  <a:lnTo>
                    <a:pt x="1417906" y="1815478"/>
                  </a:lnTo>
                  <a:lnTo>
                    <a:pt x="1417974" y="1815323"/>
                  </a:lnTo>
                  <a:lnTo>
                    <a:pt x="1416674" y="1814462"/>
                  </a:lnTo>
                  <a:lnTo>
                    <a:pt x="1415227" y="1815351"/>
                  </a:lnTo>
                  <a:lnTo>
                    <a:pt x="1414858" y="1815605"/>
                  </a:lnTo>
                  <a:lnTo>
                    <a:pt x="1415332" y="1816113"/>
                  </a:lnTo>
                  <a:lnTo>
                    <a:pt x="1415806" y="1816748"/>
                  </a:lnTo>
                  <a:lnTo>
                    <a:pt x="1416280" y="1817256"/>
                  </a:lnTo>
                  <a:close/>
                </a:path>
                <a:path w="2360295" h="1867535">
                  <a:moveTo>
                    <a:pt x="2022873" y="1814716"/>
                  </a:moveTo>
                  <a:lnTo>
                    <a:pt x="2022368" y="1814542"/>
                  </a:lnTo>
                  <a:lnTo>
                    <a:pt x="2022873" y="1814716"/>
                  </a:lnTo>
                  <a:close/>
                </a:path>
                <a:path w="2360295" h="1867535">
                  <a:moveTo>
                    <a:pt x="1590393" y="1814716"/>
                  </a:moveTo>
                  <a:lnTo>
                    <a:pt x="1589888" y="1814542"/>
                  </a:lnTo>
                  <a:lnTo>
                    <a:pt x="1590393" y="1814716"/>
                  </a:lnTo>
                  <a:close/>
                </a:path>
                <a:path w="2360295" h="1867535">
                  <a:moveTo>
                    <a:pt x="1806673" y="1814716"/>
                  </a:moveTo>
                  <a:lnTo>
                    <a:pt x="1806168" y="1814542"/>
                  </a:lnTo>
                  <a:lnTo>
                    <a:pt x="1806673" y="1814716"/>
                  </a:lnTo>
                  <a:close/>
                </a:path>
                <a:path w="2360295" h="1867535">
                  <a:moveTo>
                    <a:pt x="2239153" y="1814716"/>
                  </a:moveTo>
                  <a:lnTo>
                    <a:pt x="2238711" y="1814564"/>
                  </a:lnTo>
                  <a:lnTo>
                    <a:pt x="2239153" y="1814716"/>
                  </a:lnTo>
                  <a:close/>
                </a:path>
                <a:path w="2360295" h="1867535">
                  <a:moveTo>
                    <a:pt x="2253953" y="1818526"/>
                  </a:moveTo>
                  <a:lnTo>
                    <a:pt x="2254787" y="1818526"/>
                  </a:lnTo>
                  <a:lnTo>
                    <a:pt x="2256603" y="1816113"/>
                  </a:lnTo>
                  <a:lnTo>
                    <a:pt x="2255711" y="1815754"/>
                  </a:lnTo>
                  <a:lnTo>
                    <a:pt x="2255734" y="1815478"/>
                  </a:lnTo>
                  <a:lnTo>
                    <a:pt x="2255853" y="1815097"/>
                  </a:lnTo>
                  <a:lnTo>
                    <a:pt x="2255971" y="1814589"/>
                  </a:lnTo>
                  <a:lnTo>
                    <a:pt x="2254977" y="1814589"/>
                  </a:lnTo>
                  <a:lnTo>
                    <a:pt x="2254788" y="1815097"/>
                  </a:lnTo>
                  <a:lnTo>
                    <a:pt x="2254261" y="1815097"/>
                  </a:lnTo>
                  <a:lnTo>
                    <a:pt x="2254788" y="1816367"/>
                  </a:lnTo>
                  <a:lnTo>
                    <a:pt x="2253682" y="1816621"/>
                  </a:lnTo>
                  <a:lnTo>
                    <a:pt x="2252103" y="1816621"/>
                  </a:lnTo>
                  <a:lnTo>
                    <a:pt x="2251854" y="1816882"/>
                  </a:lnTo>
                  <a:lnTo>
                    <a:pt x="2251629" y="1817002"/>
                  </a:lnTo>
                  <a:lnTo>
                    <a:pt x="2252261" y="1817002"/>
                  </a:lnTo>
                  <a:lnTo>
                    <a:pt x="2252577" y="1817129"/>
                  </a:lnTo>
                  <a:lnTo>
                    <a:pt x="2253919" y="1817510"/>
                  </a:lnTo>
                  <a:lnTo>
                    <a:pt x="2253953" y="1818526"/>
                  </a:lnTo>
                  <a:close/>
                </a:path>
                <a:path w="2360295" h="1867535">
                  <a:moveTo>
                    <a:pt x="2037752" y="1818526"/>
                  </a:moveTo>
                  <a:lnTo>
                    <a:pt x="2038586" y="1818526"/>
                  </a:lnTo>
                  <a:lnTo>
                    <a:pt x="2040402" y="1816113"/>
                  </a:lnTo>
                  <a:lnTo>
                    <a:pt x="2039510" y="1815754"/>
                  </a:lnTo>
                  <a:lnTo>
                    <a:pt x="2039534" y="1815478"/>
                  </a:lnTo>
                  <a:lnTo>
                    <a:pt x="2039652" y="1815097"/>
                  </a:lnTo>
                  <a:lnTo>
                    <a:pt x="2039771" y="1814589"/>
                  </a:lnTo>
                  <a:lnTo>
                    <a:pt x="2038776" y="1814589"/>
                  </a:lnTo>
                  <a:lnTo>
                    <a:pt x="2038587" y="1815097"/>
                  </a:lnTo>
                  <a:lnTo>
                    <a:pt x="2038061" y="1815097"/>
                  </a:lnTo>
                  <a:lnTo>
                    <a:pt x="2038587" y="1816367"/>
                  </a:lnTo>
                  <a:lnTo>
                    <a:pt x="2037481" y="1816621"/>
                  </a:lnTo>
                  <a:lnTo>
                    <a:pt x="2035902" y="1816621"/>
                  </a:lnTo>
                  <a:lnTo>
                    <a:pt x="2035653" y="1816882"/>
                  </a:lnTo>
                  <a:lnTo>
                    <a:pt x="2035428" y="1817002"/>
                  </a:lnTo>
                  <a:lnTo>
                    <a:pt x="2036060" y="1817002"/>
                  </a:lnTo>
                  <a:lnTo>
                    <a:pt x="2036376" y="1817129"/>
                  </a:lnTo>
                  <a:lnTo>
                    <a:pt x="2037718" y="1817510"/>
                  </a:lnTo>
                  <a:lnTo>
                    <a:pt x="2037752" y="1818526"/>
                  </a:lnTo>
                  <a:close/>
                </a:path>
                <a:path w="2360295" h="1867535">
                  <a:moveTo>
                    <a:pt x="1821472" y="1818526"/>
                  </a:moveTo>
                  <a:lnTo>
                    <a:pt x="1822307" y="1818526"/>
                  </a:lnTo>
                  <a:lnTo>
                    <a:pt x="1824123" y="1816113"/>
                  </a:lnTo>
                  <a:lnTo>
                    <a:pt x="1823231" y="1815754"/>
                  </a:lnTo>
                  <a:lnTo>
                    <a:pt x="1823254" y="1815478"/>
                  </a:lnTo>
                  <a:lnTo>
                    <a:pt x="1823373" y="1815097"/>
                  </a:lnTo>
                  <a:lnTo>
                    <a:pt x="1823491" y="1814589"/>
                  </a:lnTo>
                  <a:lnTo>
                    <a:pt x="1822497" y="1814589"/>
                  </a:lnTo>
                  <a:lnTo>
                    <a:pt x="1822307" y="1815097"/>
                  </a:lnTo>
                  <a:lnTo>
                    <a:pt x="1821781" y="1815097"/>
                  </a:lnTo>
                  <a:lnTo>
                    <a:pt x="1822307" y="1816367"/>
                  </a:lnTo>
                  <a:lnTo>
                    <a:pt x="1821202" y="1816621"/>
                  </a:lnTo>
                  <a:lnTo>
                    <a:pt x="1819623" y="1816621"/>
                  </a:lnTo>
                  <a:lnTo>
                    <a:pt x="1819374" y="1816882"/>
                  </a:lnTo>
                  <a:lnTo>
                    <a:pt x="1819149" y="1817002"/>
                  </a:lnTo>
                  <a:lnTo>
                    <a:pt x="1819781" y="1817002"/>
                  </a:lnTo>
                  <a:lnTo>
                    <a:pt x="1820096" y="1817129"/>
                  </a:lnTo>
                  <a:lnTo>
                    <a:pt x="1821439" y="1817510"/>
                  </a:lnTo>
                  <a:lnTo>
                    <a:pt x="1821472" y="1818526"/>
                  </a:lnTo>
                  <a:close/>
                </a:path>
                <a:path w="2360295" h="1867535">
                  <a:moveTo>
                    <a:pt x="1605272" y="1818526"/>
                  </a:moveTo>
                  <a:lnTo>
                    <a:pt x="1606106" y="1818526"/>
                  </a:lnTo>
                  <a:lnTo>
                    <a:pt x="1607922" y="1816113"/>
                  </a:lnTo>
                  <a:lnTo>
                    <a:pt x="1607030" y="1815754"/>
                  </a:lnTo>
                  <a:lnTo>
                    <a:pt x="1607053" y="1815478"/>
                  </a:lnTo>
                  <a:lnTo>
                    <a:pt x="1607172" y="1815097"/>
                  </a:lnTo>
                  <a:lnTo>
                    <a:pt x="1607290" y="1814589"/>
                  </a:lnTo>
                  <a:lnTo>
                    <a:pt x="1606296" y="1814589"/>
                  </a:lnTo>
                  <a:lnTo>
                    <a:pt x="1606107" y="1815097"/>
                  </a:lnTo>
                  <a:lnTo>
                    <a:pt x="1605580" y="1815097"/>
                  </a:lnTo>
                  <a:lnTo>
                    <a:pt x="1606107" y="1816367"/>
                  </a:lnTo>
                  <a:lnTo>
                    <a:pt x="1605001" y="1816621"/>
                  </a:lnTo>
                  <a:lnTo>
                    <a:pt x="1603422" y="1816621"/>
                  </a:lnTo>
                  <a:lnTo>
                    <a:pt x="1603173" y="1816882"/>
                  </a:lnTo>
                  <a:lnTo>
                    <a:pt x="1602948" y="1817002"/>
                  </a:lnTo>
                  <a:lnTo>
                    <a:pt x="1603580" y="1817002"/>
                  </a:lnTo>
                  <a:lnTo>
                    <a:pt x="1603896" y="1817129"/>
                  </a:lnTo>
                  <a:lnTo>
                    <a:pt x="1605238" y="1817510"/>
                  </a:lnTo>
                  <a:lnTo>
                    <a:pt x="1605272" y="1818526"/>
                  </a:lnTo>
                  <a:close/>
                </a:path>
                <a:path w="2360295" h="1867535">
                  <a:moveTo>
                    <a:pt x="1446759" y="1815605"/>
                  </a:moveTo>
                  <a:lnTo>
                    <a:pt x="1446889" y="1815186"/>
                  </a:lnTo>
                  <a:lnTo>
                    <a:pt x="1447010" y="1814978"/>
                  </a:lnTo>
                  <a:lnTo>
                    <a:pt x="1447312" y="1814589"/>
                  </a:lnTo>
                  <a:lnTo>
                    <a:pt x="1446364" y="1814970"/>
                  </a:lnTo>
                  <a:lnTo>
                    <a:pt x="1446127" y="1814970"/>
                  </a:lnTo>
                  <a:lnTo>
                    <a:pt x="1446206" y="1815351"/>
                  </a:lnTo>
                  <a:lnTo>
                    <a:pt x="1446759" y="1815605"/>
                  </a:lnTo>
                  <a:close/>
                </a:path>
                <a:path w="2360295" h="1867535">
                  <a:moveTo>
                    <a:pt x="1615029" y="1815605"/>
                  </a:moveTo>
                  <a:lnTo>
                    <a:pt x="1614800" y="1814645"/>
                  </a:lnTo>
                  <a:lnTo>
                    <a:pt x="1614603" y="1814843"/>
                  </a:lnTo>
                  <a:lnTo>
                    <a:pt x="1614634" y="1815351"/>
                  </a:lnTo>
                  <a:lnTo>
                    <a:pt x="1615029" y="1815605"/>
                  </a:lnTo>
                  <a:close/>
                </a:path>
                <a:path w="2360295" h="1867535">
                  <a:moveTo>
                    <a:pt x="2263710" y="1815605"/>
                  </a:moveTo>
                  <a:lnTo>
                    <a:pt x="2263481" y="1814645"/>
                  </a:lnTo>
                  <a:lnTo>
                    <a:pt x="2263284" y="1814843"/>
                  </a:lnTo>
                  <a:lnTo>
                    <a:pt x="2263316" y="1815351"/>
                  </a:lnTo>
                  <a:lnTo>
                    <a:pt x="2263710" y="1815605"/>
                  </a:lnTo>
                  <a:close/>
                </a:path>
                <a:path w="2360295" h="1867535">
                  <a:moveTo>
                    <a:pt x="2047510" y="1815605"/>
                  </a:moveTo>
                  <a:lnTo>
                    <a:pt x="2047280" y="1814645"/>
                  </a:lnTo>
                  <a:lnTo>
                    <a:pt x="2047083" y="1814843"/>
                  </a:lnTo>
                  <a:lnTo>
                    <a:pt x="2047115" y="1815351"/>
                  </a:lnTo>
                  <a:lnTo>
                    <a:pt x="2047510" y="1815605"/>
                  </a:lnTo>
                  <a:close/>
                </a:path>
                <a:path w="2360295" h="1867535">
                  <a:moveTo>
                    <a:pt x="1831230" y="1815605"/>
                  </a:moveTo>
                  <a:lnTo>
                    <a:pt x="1831000" y="1814645"/>
                  </a:lnTo>
                  <a:lnTo>
                    <a:pt x="1830804" y="1814843"/>
                  </a:lnTo>
                  <a:lnTo>
                    <a:pt x="1830835" y="1815351"/>
                  </a:lnTo>
                  <a:lnTo>
                    <a:pt x="1831230" y="1815605"/>
                  </a:lnTo>
                  <a:close/>
                </a:path>
                <a:path w="2360295" h="1867535">
                  <a:moveTo>
                    <a:pt x="2261443" y="1814807"/>
                  </a:moveTo>
                  <a:close/>
                </a:path>
                <a:path w="2360295" h="1867535">
                  <a:moveTo>
                    <a:pt x="2045242" y="1814807"/>
                  </a:moveTo>
                  <a:close/>
                </a:path>
                <a:path w="2360295" h="1867535">
                  <a:moveTo>
                    <a:pt x="1828963" y="1814807"/>
                  </a:moveTo>
                  <a:close/>
                </a:path>
                <a:path w="2360295" h="1867535">
                  <a:moveTo>
                    <a:pt x="1612762" y="1814807"/>
                  </a:moveTo>
                  <a:close/>
                </a:path>
                <a:path w="2360295" h="1867535">
                  <a:moveTo>
                    <a:pt x="1421467" y="1815351"/>
                  </a:moveTo>
                  <a:lnTo>
                    <a:pt x="1425676" y="1815351"/>
                  </a:lnTo>
                  <a:lnTo>
                    <a:pt x="1425676" y="1814716"/>
                  </a:lnTo>
                  <a:lnTo>
                    <a:pt x="1419156" y="1814716"/>
                  </a:lnTo>
                  <a:lnTo>
                    <a:pt x="1419201" y="1814970"/>
                  </a:lnTo>
                  <a:lnTo>
                    <a:pt x="1420938" y="1814970"/>
                  </a:lnTo>
                  <a:lnTo>
                    <a:pt x="1421467" y="1815351"/>
                  </a:lnTo>
                  <a:close/>
                </a:path>
                <a:path w="2360295" h="1867535">
                  <a:moveTo>
                    <a:pt x="1939172" y="1815208"/>
                  </a:moveTo>
                  <a:lnTo>
                    <a:pt x="1939566" y="1814970"/>
                  </a:lnTo>
                  <a:lnTo>
                    <a:pt x="1939182" y="1814788"/>
                  </a:lnTo>
                  <a:lnTo>
                    <a:pt x="1939172" y="1815208"/>
                  </a:lnTo>
                  <a:close/>
                </a:path>
                <a:path w="2360295" h="1867535">
                  <a:moveTo>
                    <a:pt x="2155452" y="1815208"/>
                  </a:moveTo>
                  <a:lnTo>
                    <a:pt x="2155846" y="1814970"/>
                  </a:lnTo>
                  <a:lnTo>
                    <a:pt x="2155461" y="1814788"/>
                  </a:lnTo>
                  <a:lnTo>
                    <a:pt x="2155452" y="1815208"/>
                  </a:lnTo>
                  <a:close/>
                </a:path>
                <a:path w="2360295" h="1867535">
                  <a:moveTo>
                    <a:pt x="1722971" y="1815208"/>
                  </a:moveTo>
                  <a:lnTo>
                    <a:pt x="1723366" y="1814970"/>
                  </a:lnTo>
                  <a:lnTo>
                    <a:pt x="1722981" y="1814788"/>
                  </a:lnTo>
                  <a:lnTo>
                    <a:pt x="1722971" y="1815208"/>
                  </a:lnTo>
                  <a:close/>
                </a:path>
                <a:path w="2360295" h="1867535">
                  <a:moveTo>
                    <a:pt x="1506692" y="1815208"/>
                  </a:moveTo>
                  <a:lnTo>
                    <a:pt x="1507086" y="1814970"/>
                  </a:lnTo>
                  <a:lnTo>
                    <a:pt x="1506701" y="1814788"/>
                  </a:lnTo>
                  <a:lnTo>
                    <a:pt x="1506692" y="1815208"/>
                  </a:lnTo>
                  <a:close/>
                </a:path>
                <a:path w="2360295" h="1867535">
                  <a:moveTo>
                    <a:pt x="1611871" y="1816240"/>
                  </a:moveTo>
                  <a:lnTo>
                    <a:pt x="1613213" y="1816240"/>
                  </a:lnTo>
                  <a:lnTo>
                    <a:pt x="1612876" y="1815267"/>
                  </a:lnTo>
                  <a:lnTo>
                    <a:pt x="1612762" y="1814807"/>
                  </a:lnTo>
                  <a:lnTo>
                    <a:pt x="1611871" y="1816240"/>
                  </a:lnTo>
                  <a:close/>
                </a:path>
                <a:path w="2360295" h="1867535">
                  <a:moveTo>
                    <a:pt x="2260552" y="1816240"/>
                  </a:moveTo>
                  <a:lnTo>
                    <a:pt x="2261894" y="1816240"/>
                  </a:lnTo>
                  <a:lnTo>
                    <a:pt x="2261557" y="1815267"/>
                  </a:lnTo>
                  <a:lnTo>
                    <a:pt x="2261443" y="1814807"/>
                  </a:lnTo>
                  <a:lnTo>
                    <a:pt x="2260552" y="1816240"/>
                  </a:lnTo>
                  <a:close/>
                </a:path>
                <a:path w="2360295" h="1867535">
                  <a:moveTo>
                    <a:pt x="2044351" y="1816240"/>
                  </a:moveTo>
                  <a:lnTo>
                    <a:pt x="2045693" y="1816240"/>
                  </a:lnTo>
                  <a:lnTo>
                    <a:pt x="2045357" y="1815267"/>
                  </a:lnTo>
                  <a:lnTo>
                    <a:pt x="2045242" y="1814807"/>
                  </a:lnTo>
                  <a:lnTo>
                    <a:pt x="2044351" y="1816240"/>
                  </a:lnTo>
                  <a:close/>
                </a:path>
                <a:path w="2360295" h="1867535">
                  <a:moveTo>
                    <a:pt x="1828071" y="1816240"/>
                  </a:moveTo>
                  <a:lnTo>
                    <a:pt x="1829414" y="1816240"/>
                  </a:lnTo>
                  <a:lnTo>
                    <a:pt x="1829077" y="1815267"/>
                  </a:lnTo>
                  <a:lnTo>
                    <a:pt x="1828963" y="1814807"/>
                  </a:lnTo>
                  <a:lnTo>
                    <a:pt x="1828071" y="1816240"/>
                  </a:lnTo>
                  <a:close/>
                </a:path>
                <a:path w="2360295" h="1867535">
                  <a:moveTo>
                    <a:pt x="1418649" y="1816240"/>
                  </a:moveTo>
                  <a:lnTo>
                    <a:pt x="1420938" y="1814970"/>
                  </a:lnTo>
                  <a:lnTo>
                    <a:pt x="1419201" y="1814970"/>
                  </a:lnTo>
                  <a:lnTo>
                    <a:pt x="1418649" y="1816240"/>
                  </a:lnTo>
                  <a:close/>
                </a:path>
                <a:path w="2360295" h="1867535">
                  <a:moveTo>
                    <a:pt x="1753624" y="1819288"/>
                  </a:moveTo>
                  <a:lnTo>
                    <a:pt x="1755899" y="1819288"/>
                  </a:lnTo>
                  <a:lnTo>
                    <a:pt x="1753688" y="1818018"/>
                  </a:lnTo>
                  <a:lnTo>
                    <a:pt x="1751122" y="1814978"/>
                  </a:lnTo>
                  <a:lnTo>
                    <a:pt x="1750927" y="1815186"/>
                  </a:lnTo>
                  <a:lnTo>
                    <a:pt x="1751950" y="1818272"/>
                  </a:lnTo>
                  <a:lnTo>
                    <a:pt x="1753372" y="1818272"/>
                  </a:lnTo>
                  <a:lnTo>
                    <a:pt x="1753624" y="1819288"/>
                  </a:lnTo>
                  <a:close/>
                </a:path>
                <a:path w="2360295" h="1867535">
                  <a:moveTo>
                    <a:pt x="1537345" y="1819288"/>
                  </a:moveTo>
                  <a:lnTo>
                    <a:pt x="1539619" y="1819288"/>
                  </a:lnTo>
                  <a:lnTo>
                    <a:pt x="1537408" y="1818018"/>
                  </a:lnTo>
                  <a:lnTo>
                    <a:pt x="1534842" y="1814978"/>
                  </a:lnTo>
                  <a:lnTo>
                    <a:pt x="1534647" y="1815186"/>
                  </a:lnTo>
                  <a:lnTo>
                    <a:pt x="1535671" y="1818272"/>
                  </a:lnTo>
                  <a:lnTo>
                    <a:pt x="1537092" y="1818272"/>
                  </a:lnTo>
                  <a:lnTo>
                    <a:pt x="1537345" y="1819288"/>
                  </a:lnTo>
                  <a:close/>
                </a:path>
                <a:path w="2360295" h="1867535">
                  <a:moveTo>
                    <a:pt x="1969825" y="1819288"/>
                  </a:moveTo>
                  <a:lnTo>
                    <a:pt x="1972099" y="1819288"/>
                  </a:lnTo>
                  <a:lnTo>
                    <a:pt x="1969888" y="1818018"/>
                  </a:lnTo>
                  <a:lnTo>
                    <a:pt x="1967323" y="1814978"/>
                  </a:lnTo>
                  <a:lnTo>
                    <a:pt x="1967128" y="1815186"/>
                  </a:lnTo>
                  <a:lnTo>
                    <a:pt x="1968151" y="1818272"/>
                  </a:lnTo>
                  <a:lnTo>
                    <a:pt x="1969572" y="1818272"/>
                  </a:lnTo>
                  <a:lnTo>
                    <a:pt x="1969825" y="1819288"/>
                  </a:lnTo>
                  <a:close/>
                </a:path>
                <a:path w="2360295" h="1867535">
                  <a:moveTo>
                    <a:pt x="2186026" y="1819288"/>
                  </a:moveTo>
                  <a:lnTo>
                    <a:pt x="2188300" y="1819288"/>
                  </a:lnTo>
                  <a:lnTo>
                    <a:pt x="2186089" y="1818018"/>
                  </a:lnTo>
                  <a:lnTo>
                    <a:pt x="2183580" y="1815044"/>
                  </a:lnTo>
                  <a:lnTo>
                    <a:pt x="2183407" y="1815186"/>
                  </a:lnTo>
                  <a:lnTo>
                    <a:pt x="2183517" y="1815754"/>
                  </a:lnTo>
                  <a:lnTo>
                    <a:pt x="2184352" y="1818272"/>
                  </a:lnTo>
                  <a:lnTo>
                    <a:pt x="2185773" y="1818272"/>
                  </a:lnTo>
                  <a:lnTo>
                    <a:pt x="2186026" y="1819288"/>
                  </a:lnTo>
                  <a:close/>
                </a:path>
                <a:path w="2360295" h="1867535">
                  <a:moveTo>
                    <a:pt x="2253366" y="1815267"/>
                  </a:moveTo>
                  <a:lnTo>
                    <a:pt x="2253682" y="1815097"/>
                  </a:lnTo>
                  <a:lnTo>
                    <a:pt x="2253524" y="1815097"/>
                  </a:lnTo>
                  <a:lnTo>
                    <a:pt x="2253366" y="1815267"/>
                  </a:lnTo>
                  <a:close/>
                </a:path>
                <a:path w="2360295" h="1867535">
                  <a:moveTo>
                    <a:pt x="2216095" y="1818399"/>
                  </a:moveTo>
                  <a:lnTo>
                    <a:pt x="2216332" y="1815097"/>
                  </a:lnTo>
                  <a:lnTo>
                    <a:pt x="2191116" y="1815097"/>
                  </a:lnTo>
                  <a:lnTo>
                    <a:pt x="2191241" y="1816113"/>
                  </a:lnTo>
                  <a:lnTo>
                    <a:pt x="2191458" y="1817510"/>
                  </a:lnTo>
                  <a:lnTo>
                    <a:pt x="2214200" y="1817510"/>
                  </a:lnTo>
                  <a:lnTo>
                    <a:pt x="2214595" y="1817637"/>
                  </a:lnTo>
                  <a:lnTo>
                    <a:pt x="2215227" y="1817637"/>
                  </a:lnTo>
                  <a:lnTo>
                    <a:pt x="2216095" y="1818399"/>
                  </a:lnTo>
                  <a:close/>
                </a:path>
                <a:path w="2360295" h="1867535">
                  <a:moveTo>
                    <a:pt x="2163269" y="1817637"/>
                  </a:moveTo>
                  <a:lnTo>
                    <a:pt x="2165243" y="1817002"/>
                  </a:lnTo>
                  <a:lnTo>
                    <a:pt x="2168717" y="1815478"/>
                  </a:lnTo>
                  <a:lnTo>
                    <a:pt x="2168638" y="1815097"/>
                  </a:lnTo>
                  <a:lnTo>
                    <a:pt x="2167612" y="1815097"/>
                  </a:lnTo>
                  <a:lnTo>
                    <a:pt x="2166822" y="1815351"/>
                  </a:lnTo>
                  <a:lnTo>
                    <a:pt x="2166585" y="1815732"/>
                  </a:lnTo>
                  <a:lnTo>
                    <a:pt x="2160979" y="1815732"/>
                  </a:lnTo>
                  <a:lnTo>
                    <a:pt x="2160663" y="1816240"/>
                  </a:lnTo>
                  <a:lnTo>
                    <a:pt x="2160552" y="1816494"/>
                  </a:lnTo>
                  <a:lnTo>
                    <a:pt x="2160381" y="1817256"/>
                  </a:lnTo>
                  <a:lnTo>
                    <a:pt x="2162637" y="1817256"/>
                  </a:lnTo>
                  <a:lnTo>
                    <a:pt x="2162953" y="1817383"/>
                  </a:lnTo>
                  <a:lnTo>
                    <a:pt x="2163269" y="1817637"/>
                  </a:lnTo>
                  <a:close/>
                </a:path>
                <a:path w="2360295" h="1867535">
                  <a:moveTo>
                    <a:pt x="2034955" y="1815986"/>
                  </a:moveTo>
                  <a:lnTo>
                    <a:pt x="2035270" y="1815986"/>
                  </a:lnTo>
                  <a:lnTo>
                    <a:pt x="2036060" y="1815859"/>
                  </a:lnTo>
                  <a:lnTo>
                    <a:pt x="2037481" y="1815097"/>
                  </a:lnTo>
                  <a:lnTo>
                    <a:pt x="2037244" y="1815097"/>
                  </a:lnTo>
                  <a:lnTo>
                    <a:pt x="2037008" y="1815351"/>
                  </a:lnTo>
                  <a:lnTo>
                    <a:pt x="2034560" y="1815351"/>
                  </a:lnTo>
                  <a:lnTo>
                    <a:pt x="2034955" y="1815986"/>
                  </a:lnTo>
                  <a:close/>
                </a:path>
                <a:path w="2360295" h="1867535">
                  <a:moveTo>
                    <a:pt x="1999895" y="1818399"/>
                  </a:moveTo>
                  <a:lnTo>
                    <a:pt x="2000132" y="1815097"/>
                  </a:lnTo>
                  <a:lnTo>
                    <a:pt x="1974915" y="1815097"/>
                  </a:lnTo>
                  <a:lnTo>
                    <a:pt x="1975040" y="1816113"/>
                  </a:lnTo>
                  <a:lnTo>
                    <a:pt x="1975258" y="1817510"/>
                  </a:lnTo>
                  <a:lnTo>
                    <a:pt x="1998000" y="1817510"/>
                  </a:lnTo>
                  <a:lnTo>
                    <a:pt x="1998394" y="1817637"/>
                  </a:lnTo>
                  <a:lnTo>
                    <a:pt x="1999026" y="1817637"/>
                  </a:lnTo>
                  <a:lnTo>
                    <a:pt x="1999895" y="1818399"/>
                  </a:lnTo>
                  <a:close/>
                </a:path>
                <a:path w="2360295" h="1867535">
                  <a:moveTo>
                    <a:pt x="1946989" y="1817637"/>
                  </a:moveTo>
                  <a:lnTo>
                    <a:pt x="1948963" y="1817002"/>
                  </a:lnTo>
                  <a:lnTo>
                    <a:pt x="1952437" y="1815478"/>
                  </a:lnTo>
                  <a:lnTo>
                    <a:pt x="1952358" y="1815097"/>
                  </a:lnTo>
                  <a:lnTo>
                    <a:pt x="1951332" y="1815097"/>
                  </a:lnTo>
                  <a:lnTo>
                    <a:pt x="1950542" y="1815351"/>
                  </a:lnTo>
                  <a:lnTo>
                    <a:pt x="1950305" y="1815732"/>
                  </a:lnTo>
                  <a:lnTo>
                    <a:pt x="1944699" y="1815732"/>
                  </a:lnTo>
                  <a:lnTo>
                    <a:pt x="1944383" y="1816240"/>
                  </a:lnTo>
                  <a:lnTo>
                    <a:pt x="1944273" y="1816494"/>
                  </a:lnTo>
                  <a:lnTo>
                    <a:pt x="1944101" y="1817256"/>
                  </a:lnTo>
                  <a:lnTo>
                    <a:pt x="1946357" y="1817256"/>
                  </a:lnTo>
                  <a:lnTo>
                    <a:pt x="1946673" y="1817383"/>
                  </a:lnTo>
                  <a:lnTo>
                    <a:pt x="1946989" y="1817637"/>
                  </a:lnTo>
                  <a:close/>
                </a:path>
                <a:path w="2360295" h="1867535">
                  <a:moveTo>
                    <a:pt x="1820886" y="1815267"/>
                  </a:moveTo>
                  <a:lnTo>
                    <a:pt x="1821202" y="1815097"/>
                  </a:lnTo>
                  <a:lnTo>
                    <a:pt x="1821044" y="1815097"/>
                  </a:lnTo>
                  <a:lnTo>
                    <a:pt x="1820886" y="1815267"/>
                  </a:lnTo>
                  <a:close/>
                </a:path>
                <a:path w="2360295" h="1867535">
                  <a:moveTo>
                    <a:pt x="1783694" y="1818399"/>
                  </a:moveTo>
                  <a:lnTo>
                    <a:pt x="1783931" y="1815097"/>
                  </a:lnTo>
                  <a:lnTo>
                    <a:pt x="1758715" y="1815097"/>
                  </a:lnTo>
                  <a:lnTo>
                    <a:pt x="1758840" y="1816113"/>
                  </a:lnTo>
                  <a:lnTo>
                    <a:pt x="1759057" y="1817510"/>
                  </a:lnTo>
                  <a:lnTo>
                    <a:pt x="1781799" y="1817510"/>
                  </a:lnTo>
                  <a:lnTo>
                    <a:pt x="1782194" y="1817637"/>
                  </a:lnTo>
                  <a:lnTo>
                    <a:pt x="1782825" y="1817637"/>
                  </a:lnTo>
                  <a:lnTo>
                    <a:pt x="1783694" y="1818399"/>
                  </a:lnTo>
                  <a:close/>
                </a:path>
                <a:path w="2360295" h="1867535">
                  <a:moveTo>
                    <a:pt x="1730788" y="1817637"/>
                  </a:moveTo>
                  <a:lnTo>
                    <a:pt x="1732762" y="1817002"/>
                  </a:lnTo>
                  <a:lnTo>
                    <a:pt x="1736237" y="1815478"/>
                  </a:lnTo>
                  <a:lnTo>
                    <a:pt x="1736158" y="1815097"/>
                  </a:lnTo>
                  <a:lnTo>
                    <a:pt x="1735131" y="1815097"/>
                  </a:lnTo>
                  <a:lnTo>
                    <a:pt x="1734342" y="1815351"/>
                  </a:lnTo>
                  <a:lnTo>
                    <a:pt x="1734105" y="1815732"/>
                  </a:lnTo>
                  <a:lnTo>
                    <a:pt x="1728498" y="1815732"/>
                  </a:lnTo>
                  <a:lnTo>
                    <a:pt x="1728182" y="1816240"/>
                  </a:lnTo>
                  <a:lnTo>
                    <a:pt x="1728072" y="1816494"/>
                  </a:lnTo>
                  <a:lnTo>
                    <a:pt x="1727900" y="1817256"/>
                  </a:lnTo>
                  <a:lnTo>
                    <a:pt x="1730156" y="1817256"/>
                  </a:lnTo>
                  <a:lnTo>
                    <a:pt x="1730472" y="1817383"/>
                  </a:lnTo>
                  <a:lnTo>
                    <a:pt x="1730788" y="1817637"/>
                  </a:lnTo>
                  <a:close/>
                </a:path>
                <a:path w="2360295" h="1867535">
                  <a:moveTo>
                    <a:pt x="1604527" y="1815351"/>
                  </a:moveTo>
                  <a:lnTo>
                    <a:pt x="1605001" y="1815097"/>
                  </a:lnTo>
                  <a:lnTo>
                    <a:pt x="1604764" y="1815097"/>
                  </a:lnTo>
                  <a:lnTo>
                    <a:pt x="1604527" y="1815351"/>
                  </a:lnTo>
                  <a:close/>
                </a:path>
                <a:path w="2360295" h="1867535">
                  <a:moveTo>
                    <a:pt x="1567414" y="1818399"/>
                  </a:moveTo>
                  <a:lnTo>
                    <a:pt x="1567651" y="1815097"/>
                  </a:lnTo>
                  <a:lnTo>
                    <a:pt x="1542435" y="1815097"/>
                  </a:lnTo>
                  <a:lnTo>
                    <a:pt x="1542560" y="1816113"/>
                  </a:lnTo>
                  <a:lnTo>
                    <a:pt x="1542777" y="1817510"/>
                  </a:lnTo>
                  <a:lnTo>
                    <a:pt x="1565519" y="1817510"/>
                  </a:lnTo>
                  <a:lnTo>
                    <a:pt x="1565914" y="1817637"/>
                  </a:lnTo>
                  <a:lnTo>
                    <a:pt x="1566546" y="1817637"/>
                  </a:lnTo>
                  <a:lnTo>
                    <a:pt x="1567414" y="1818399"/>
                  </a:lnTo>
                  <a:close/>
                </a:path>
                <a:path w="2360295" h="1867535">
                  <a:moveTo>
                    <a:pt x="1514509" y="1817637"/>
                  </a:moveTo>
                  <a:lnTo>
                    <a:pt x="1516483" y="1817002"/>
                  </a:lnTo>
                  <a:lnTo>
                    <a:pt x="1519957" y="1815478"/>
                  </a:lnTo>
                  <a:lnTo>
                    <a:pt x="1519878" y="1815097"/>
                  </a:lnTo>
                  <a:lnTo>
                    <a:pt x="1518852" y="1815097"/>
                  </a:lnTo>
                  <a:lnTo>
                    <a:pt x="1518062" y="1815351"/>
                  </a:lnTo>
                  <a:lnTo>
                    <a:pt x="1517825" y="1815732"/>
                  </a:lnTo>
                  <a:lnTo>
                    <a:pt x="1512219" y="1815732"/>
                  </a:lnTo>
                  <a:lnTo>
                    <a:pt x="1511903" y="1816240"/>
                  </a:lnTo>
                  <a:lnTo>
                    <a:pt x="1511792" y="1816494"/>
                  </a:lnTo>
                  <a:lnTo>
                    <a:pt x="1511621" y="1817256"/>
                  </a:lnTo>
                  <a:lnTo>
                    <a:pt x="1513877" y="1817256"/>
                  </a:lnTo>
                  <a:lnTo>
                    <a:pt x="1514193" y="1817383"/>
                  </a:lnTo>
                  <a:lnTo>
                    <a:pt x="1514509" y="1817637"/>
                  </a:lnTo>
                  <a:close/>
                </a:path>
                <a:path w="2360295" h="1867535">
                  <a:moveTo>
                    <a:pt x="1441703" y="1818399"/>
                  </a:moveTo>
                  <a:lnTo>
                    <a:pt x="1444311" y="1818399"/>
                  </a:lnTo>
                  <a:lnTo>
                    <a:pt x="1443048" y="1815097"/>
                  </a:lnTo>
                  <a:lnTo>
                    <a:pt x="1441703" y="1818399"/>
                  </a:lnTo>
                  <a:close/>
                </a:path>
                <a:path w="2360295" h="1867535">
                  <a:moveTo>
                    <a:pt x="2174988" y="1816875"/>
                  </a:moveTo>
                  <a:lnTo>
                    <a:pt x="2177877" y="1816875"/>
                  </a:lnTo>
                  <a:lnTo>
                    <a:pt x="2177245" y="1816367"/>
                  </a:lnTo>
                  <a:lnTo>
                    <a:pt x="2177127" y="1815859"/>
                  </a:lnTo>
                  <a:lnTo>
                    <a:pt x="2177245" y="1815605"/>
                  </a:lnTo>
                  <a:lnTo>
                    <a:pt x="2180877" y="1815351"/>
                  </a:lnTo>
                  <a:lnTo>
                    <a:pt x="2180877" y="1815224"/>
                  </a:lnTo>
                  <a:lnTo>
                    <a:pt x="2169349" y="1815224"/>
                  </a:lnTo>
                  <a:lnTo>
                    <a:pt x="2169349" y="1815986"/>
                  </a:lnTo>
                  <a:lnTo>
                    <a:pt x="2169917" y="1816494"/>
                  </a:lnTo>
                  <a:lnTo>
                    <a:pt x="2174876" y="1816494"/>
                  </a:lnTo>
                  <a:lnTo>
                    <a:pt x="2174988" y="1816875"/>
                  </a:lnTo>
                  <a:close/>
                </a:path>
                <a:path w="2360295" h="1867535">
                  <a:moveTo>
                    <a:pt x="1958708" y="1816875"/>
                  </a:moveTo>
                  <a:lnTo>
                    <a:pt x="1961597" y="1816875"/>
                  </a:lnTo>
                  <a:lnTo>
                    <a:pt x="1960965" y="1816367"/>
                  </a:lnTo>
                  <a:lnTo>
                    <a:pt x="1960847" y="1815859"/>
                  </a:lnTo>
                  <a:lnTo>
                    <a:pt x="1960966" y="1815605"/>
                  </a:lnTo>
                  <a:lnTo>
                    <a:pt x="1964598" y="1815351"/>
                  </a:lnTo>
                  <a:lnTo>
                    <a:pt x="1964598" y="1815224"/>
                  </a:lnTo>
                  <a:lnTo>
                    <a:pt x="1953069" y="1815224"/>
                  </a:lnTo>
                  <a:lnTo>
                    <a:pt x="1953069" y="1815986"/>
                  </a:lnTo>
                  <a:lnTo>
                    <a:pt x="1953638" y="1816494"/>
                  </a:lnTo>
                  <a:lnTo>
                    <a:pt x="1958597" y="1816494"/>
                  </a:lnTo>
                  <a:lnTo>
                    <a:pt x="1958708" y="1816875"/>
                  </a:lnTo>
                  <a:close/>
                </a:path>
                <a:path w="2360295" h="1867535">
                  <a:moveTo>
                    <a:pt x="1742507" y="1816875"/>
                  </a:moveTo>
                  <a:lnTo>
                    <a:pt x="1745396" y="1816875"/>
                  </a:lnTo>
                  <a:lnTo>
                    <a:pt x="1744765" y="1816367"/>
                  </a:lnTo>
                  <a:lnTo>
                    <a:pt x="1744646" y="1815859"/>
                  </a:lnTo>
                  <a:lnTo>
                    <a:pt x="1744765" y="1815605"/>
                  </a:lnTo>
                  <a:lnTo>
                    <a:pt x="1748397" y="1815351"/>
                  </a:lnTo>
                  <a:lnTo>
                    <a:pt x="1748397" y="1815224"/>
                  </a:lnTo>
                  <a:lnTo>
                    <a:pt x="1736868" y="1815224"/>
                  </a:lnTo>
                  <a:lnTo>
                    <a:pt x="1736868" y="1815986"/>
                  </a:lnTo>
                  <a:lnTo>
                    <a:pt x="1737437" y="1816494"/>
                  </a:lnTo>
                  <a:lnTo>
                    <a:pt x="1742396" y="1816494"/>
                  </a:lnTo>
                  <a:lnTo>
                    <a:pt x="1742507" y="1816875"/>
                  </a:lnTo>
                  <a:close/>
                </a:path>
                <a:path w="2360295" h="1867535">
                  <a:moveTo>
                    <a:pt x="1526228" y="1816875"/>
                  </a:moveTo>
                  <a:lnTo>
                    <a:pt x="1529117" y="1816875"/>
                  </a:lnTo>
                  <a:lnTo>
                    <a:pt x="1528485" y="1816367"/>
                  </a:lnTo>
                  <a:lnTo>
                    <a:pt x="1528367" y="1815859"/>
                  </a:lnTo>
                  <a:lnTo>
                    <a:pt x="1528485" y="1815605"/>
                  </a:lnTo>
                  <a:lnTo>
                    <a:pt x="1532117" y="1815351"/>
                  </a:lnTo>
                  <a:lnTo>
                    <a:pt x="1532117" y="1815224"/>
                  </a:lnTo>
                  <a:lnTo>
                    <a:pt x="1520589" y="1815224"/>
                  </a:lnTo>
                  <a:lnTo>
                    <a:pt x="1520589" y="1815986"/>
                  </a:lnTo>
                  <a:lnTo>
                    <a:pt x="1521157" y="1816494"/>
                  </a:lnTo>
                  <a:lnTo>
                    <a:pt x="1526116" y="1816494"/>
                  </a:lnTo>
                  <a:lnTo>
                    <a:pt x="1526228" y="1816875"/>
                  </a:lnTo>
                  <a:close/>
                </a:path>
                <a:path w="2360295" h="1867535">
                  <a:moveTo>
                    <a:pt x="1423228" y="1816621"/>
                  </a:moveTo>
                  <a:lnTo>
                    <a:pt x="1425202" y="1816240"/>
                  </a:lnTo>
                  <a:lnTo>
                    <a:pt x="1425676" y="1816240"/>
                  </a:lnTo>
                  <a:lnTo>
                    <a:pt x="1425992" y="1815605"/>
                  </a:lnTo>
                  <a:lnTo>
                    <a:pt x="1426387" y="1815224"/>
                  </a:lnTo>
                  <a:lnTo>
                    <a:pt x="1426150" y="1815351"/>
                  </a:lnTo>
                  <a:lnTo>
                    <a:pt x="1421467" y="1815351"/>
                  </a:lnTo>
                  <a:lnTo>
                    <a:pt x="1423228" y="1816621"/>
                  </a:lnTo>
                  <a:close/>
                </a:path>
                <a:path w="2360295" h="1867535">
                  <a:moveTo>
                    <a:pt x="2047009" y="1815605"/>
                  </a:moveTo>
                  <a:lnTo>
                    <a:pt x="2047510" y="1815605"/>
                  </a:lnTo>
                  <a:lnTo>
                    <a:pt x="2046981" y="1815265"/>
                  </a:lnTo>
                  <a:lnTo>
                    <a:pt x="2047009" y="1815605"/>
                  </a:lnTo>
                  <a:close/>
                </a:path>
                <a:path w="2360295" h="1867535">
                  <a:moveTo>
                    <a:pt x="1830730" y="1815605"/>
                  </a:moveTo>
                  <a:lnTo>
                    <a:pt x="1831230" y="1815605"/>
                  </a:lnTo>
                  <a:lnTo>
                    <a:pt x="1830702" y="1815265"/>
                  </a:lnTo>
                  <a:lnTo>
                    <a:pt x="1830730" y="1815605"/>
                  </a:lnTo>
                  <a:close/>
                </a:path>
                <a:path w="2360295" h="1867535">
                  <a:moveTo>
                    <a:pt x="1614529" y="1815605"/>
                  </a:moveTo>
                  <a:lnTo>
                    <a:pt x="1615029" y="1815605"/>
                  </a:lnTo>
                  <a:lnTo>
                    <a:pt x="1614501" y="1815265"/>
                  </a:lnTo>
                  <a:lnTo>
                    <a:pt x="1614529" y="1815605"/>
                  </a:lnTo>
                  <a:close/>
                </a:path>
                <a:path w="2360295" h="1867535">
                  <a:moveTo>
                    <a:pt x="2263210" y="1815605"/>
                  </a:moveTo>
                  <a:lnTo>
                    <a:pt x="2263710" y="1815605"/>
                  </a:lnTo>
                  <a:lnTo>
                    <a:pt x="2263182" y="1815265"/>
                  </a:lnTo>
                  <a:lnTo>
                    <a:pt x="2263210" y="1815605"/>
                  </a:lnTo>
                  <a:close/>
                </a:path>
                <a:path w="2360295" h="1867535">
                  <a:moveTo>
                    <a:pt x="2261795" y="1817256"/>
                  </a:moveTo>
                  <a:lnTo>
                    <a:pt x="2262684" y="1817256"/>
                  </a:lnTo>
                  <a:lnTo>
                    <a:pt x="2262368" y="1817002"/>
                  </a:lnTo>
                  <a:lnTo>
                    <a:pt x="2262368" y="1816748"/>
                  </a:lnTo>
                  <a:lnTo>
                    <a:pt x="2262526" y="1816621"/>
                  </a:lnTo>
                  <a:lnTo>
                    <a:pt x="2262631" y="1816367"/>
                  </a:lnTo>
                  <a:lnTo>
                    <a:pt x="2262736" y="1815986"/>
                  </a:lnTo>
                  <a:lnTo>
                    <a:pt x="2262832" y="1815754"/>
                  </a:lnTo>
                  <a:lnTo>
                    <a:pt x="2262921" y="1815351"/>
                  </a:lnTo>
                  <a:lnTo>
                    <a:pt x="2261894" y="1816240"/>
                  </a:lnTo>
                  <a:lnTo>
                    <a:pt x="2260552" y="1816240"/>
                  </a:lnTo>
                  <a:lnTo>
                    <a:pt x="2260473" y="1816367"/>
                  </a:lnTo>
                  <a:lnTo>
                    <a:pt x="2256758" y="1816367"/>
                  </a:lnTo>
                  <a:lnTo>
                    <a:pt x="2256806" y="1817002"/>
                  </a:lnTo>
                  <a:lnTo>
                    <a:pt x="2261815" y="1817002"/>
                  </a:lnTo>
                  <a:lnTo>
                    <a:pt x="2261795" y="1817256"/>
                  </a:lnTo>
                  <a:close/>
                </a:path>
                <a:path w="2360295" h="1867535">
                  <a:moveTo>
                    <a:pt x="2222345" y="1817129"/>
                  </a:moveTo>
                  <a:lnTo>
                    <a:pt x="2244996" y="1817129"/>
                  </a:lnTo>
                  <a:lnTo>
                    <a:pt x="2244838" y="1817002"/>
                  </a:lnTo>
                  <a:lnTo>
                    <a:pt x="2243416" y="1816621"/>
                  </a:lnTo>
                  <a:lnTo>
                    <a:pt x="2242074" y="1816113"/>
                  </a:lnTo>
                  <a:lnTo>
                    <a:pt x="2240416" y="1815605"/>
                  </a:lnTo>
                  <a:lnTo>
                    <a:pt x="2240179" y="1815351"/>
                  </a:lnTo>
                  <a:lnTo>
                    <a:pt x="2239310" y="1815859"/>
                  </a:lnTo>
                  <a:lnTo>
                    <a:pt x="2238363" y="1816113"/>
                  </a:lnTo>
                  <a:lnTo>
                    <a:pt x="2218660" y="1816113"/>
                  </a:lnTo>
                  <a:lnTo>
                    <a:pt x="2218705" y="1816494"/>
                  </a:lnTo>
                  <a:lnTo>
                    <a:pt x="2222254" y="1816494"/>
                  </a:lnTo>
                  <a:lnTo>
                    <a:pt x="2222345" y="1817129"/>
                  </a:lnTo>
                  <a:close/>
                </a:path>
                <a:path w="2360295" h="1867535">
                  <a:moveTo>
                    <a:pt x="2181667" y="1818145"/>
                  </a:moveTo>
                  <a:lnTo>
                    <a:pt x="2182220" y="1817002"/>
                  </a:lnTo>
                  <a:lnTo>
                    <a:pt x="2182615" y="1815986"/>
                  </a:lnTo>
                  <a:lnTo>
                    <a:pt x="2180956" y="1815859"/>
                  </a:lnTo>
                  <a:lnTo>
                    <a:pt x="2180877" y="1815351"/>
                  </a:lnTo>
                  <a:lnTo>
                    <a:pt x="2180667" y="1815605"/>
                  </a:lnTo>
                  <a:lnTo>
                    <a:pt x="2180783" y="1816621"/>
                  </a:lnTo>
                  <a:lnTo>
                    <a:pt x="2180877" y="1817002"/>
                  </a:lnTo>
                  <a:lnTo>
                    <a:pt x="2179582" y="1817002"/>
                  </a:lnTo>
                  <a:lnTo>
                    <a:pt x="2179614" y="1817256"/>
                  </a:lnTo>
                  <a:lnTo>
                    <a:pt x="2181667" y="1818145"/>
                  </a:lnTo>
                  <a:close/>
                </a:path>
                <a:path w="2360295" h="1867535">
                  <a:moveTo>
                    <a:pt x="2045594" y="1817256"/>
                  </a:moveTo>
                  <a:lnTo>
                    <a:pt x="2046483" y="1817256"/>
                  </a:lnTo>
                  <a:lnTo>
                    <a:pt x="2046167" y="1817002"/>
                  </a:lnTo>
                  <a:lnTo>
                    <a:pt x="2046167" y="1816748"/>
                  </a:lnTo>
                  <a:lnTo>
                    <a:pt x="2046325" y="1816621"/>
                  </a:lnTo>
                  <a:lnTo>
                    <a:pt x="2046430" y="1816367"/>
                  </a:lnTo>
                  <a:lnTo>
                    <a:pt x="2046536" y="1815986"/>
                  </a:lnTo>
                  <a:lnTo>
                    <a:pt x="2046632" y="1815754"/>
                  </a:lnTo>
                  <a:lnTo>
                    <a:pt x="2046720" y="1815351"/>
                  </a:lnTo>
                  <a:lnTo>
                    <a:pt x="2045693" y="1816240"/>
                  </a:lnTo>
                  <a:lnTo>
                    <a:pt x="2044351" y="1816240"/>
                  </a:lnTo>
                  <a:lnTo>
                    <a:pt x="2044272" y="1816367"/>
                  </a:lnTo>
                  <a:lnTo>
                    <a:pt x="2040558" y="1816367"/>
                  </a:lnTo>
                  <a:lnTo>
                    <a:pt x="2040606" y="1817002"/>
                  </a:lnTo>
                  <a:lnTo>
                    <a:pt x="2045614" y="1817002"/>
                  </a:lnTo>
                  <a:lnTo>
                    <a:pt x="2045594" y="1817256"/>
                  </a:lnTo>
                  <a:close/>
                </a:path>
                <a:path w="2360295" h="1867535">
                  <a:moveTo>
                    <a:pt x="2006145" y="1817129"/>
                  </a:moveTo>
                  <a:lnTo>
                    <a:pt x="2028795" y="1817129"/>
                  </a:lnTo>
                  <a:lnTo>
                    <a:pt x="2028637" y="1817002"/>
                  </a:lnTo>
                  <a:lnTo>
                    <a:pt x="2027216" y="1816621"/>
                  </a:lnTo>
                  <a:lnTo>
                    <a:pt x="2025873" y="1816113"/>
                  </a:lnTo>
                  <a:lnTo>
                    <a:pt x="2024215" y="1815605"/>
                  </a:lnTo>
                  <a:lnTo>
                    <a:pt x="2023978" y="1815351"/>
                  </a:lnTo>
                  <a:lnTo>
                    <a:pt x="2023110" y="1815859"/>
                  </a:lnTo>
                  <a:lnTo>
                    <a:pt x="2022162" y="1816113"/>
                  </a:lnTo>
                  <a:lnTo>
                    <a:pt x="2002459" y="1816113"/>
                  </a:lnTo>
                  <a:lnTo>
                    <a:pt x="2002504" y="1816494"/>
                  </a:lnTo>
                  <a:lnTo>
                    <a:pt x="2006054" y="1816494"/>
                  </a:lnTo>
                  <a:lnTo>
                    <a:pt x="2006145" y="1817129"/>
                  </a:lnTo>
                  <a:close/>
                </a:path>
                <a:path w="2360295" h="1867535">
                  <a:moveTo>
                    <a:pt x="1965387" y="1818145"/>
                  </a:moveTo>
                  <a:lnTo>
                    <a:pt x="1965940" y="1817002"/>
                  </a:lnTo>
                  <a:lnTo>
                    <a:pt x="1966335" y="1815986"/>
                  </a:lnTo>
                  <a:lnTo>
                    <a:pt x="1964677" y="1815859"/>
                  </a:lnTo>
                  <a:lnTo>
                    <a:pt x="1964598" y="1815351"/>
                  </a:lnTo>
                  <a:lnTo>
                    <a:pt x="1964387" y="1815605"/>
                  </a:lnTo>
                  <a:lnTo>
                    <a:pt x="1964503" y="1816621"/>
                  </a:lnTo>
                  <a:lnTo>
                    <a:pt x="1964598" y="1817002"/>
                  </a:lnTo>
                  <a:lnTo>
                    <a:pt x="1963303" y="1817002"/>
                  </a:lnTo>
                  <a:lnTo>
                    <a:pt x="1963334" y="1817256"/>
                  </a:lnTo>
                  <a:lnTo>
                    <a:pt x="1965387" y="1818145"/>
                  </a:lnTo>
                  <a:close/>
                </a:path>
                <a:path w="2360295" h="1867535">
                  <a:moveTo>
                    <a:pt x="1829314" y="1817256"/>
                  </a:moveTo>
                  <a:lnTo>
                    <a:pt x="1830203" y="1817256"/>
                  </a:lnTo>
                  <a:lnTo>
                    <a:pt x="1829888" y="1817002"/>
                  </a:lnTo>
                  <a:lnTo>
                    <a:pt x="1829888" y="1816748"/>
                  </a:lnTo>
                  <a:lnTo>
                    <a:pt x="1830046" y="1816621"/>
                  </a:lnTo>
                  <a:lnTo>
                    <a:pt x="1830151" y="1816367"/>
                  </a:lnTo>
                  <a:lnTo>
                    <a:pt x="1830256" y="1815986"/>
                  </a:lnTo>
                  <a:lnTo>
                    <a:pt x="1830352" y="1815754"/>
                  </a:lnTo>
                  <a:lnTo>
                    <a:pt x="1830440" y="1815351"/>
                  </a:lnTo>
                  <a:lnTo>
                    <a:pt x="1829414" y="1816240"/>
                  </a:lnTo>
                  <a:lnTo>
                    <a:pt x="1828071" y="1816240"/>
                  </a:lnTo>
                  <a:lnTo>
                    <a:pt x="1827992" y="1816367"/>
                  </a:lnTo>
                  <a:lnTo>
                    <a:pt x="1824278" y="1816367"/>
                  </a:lnTo>
                  <a:lnTo>
                    <a:pt x="1824326" y="1817002"/>
                  </a:lnTo>
                  <a:lnTo>
                    <a:pt x="1829334" y="1817002"/>
                  </a:lnTo>
                  <a:lnTo>
                    <a:pt x="1829314" y="1817256"/>
                  </a:lnTo>
                  <a:close/>
                </a:path>
                <a:path w="2360295" h="1867535">
                  <a:moveTo>
                    <a:pt x="1789944" y="1817129"/>
                  </a:moveTo>
                  <a:lnTo>
                    <a:pt x="1812594" y="1817129"/>
                  </a:lnTo>
                  <a:lnTo>
                    <a:pt x="1812436" y="1817002"/>
                  </a:lnTo>
                  <a:lnTo>
                    <a:pt x="1811015" y="1816621"/>
                  </a:lnTo>
                  <a:lnTo>
                    <a:pt x="1809673" y="1816113"/>
                  </a:lnTo>
                  <a:lnTo>
                    <a:pt x="1808014" y="1815605"/>
                  </a:lnTo>
                  <a:lnTo>
                    <a:pt x="1807777" y="1815351"/>
                  </a:lnTo>
                  <a:lnTo>
                    <a:pt x="1806909" y="1815859"/>
                  </a:lnTo>
                  <a:lnTo>
                    <a:pt x="1805961" y="1816113"/>
                  </a:lnTo>
                  <a:lnTo>
                    <a:pt x="1786258" y="1816113"/>
                  </a:lnTo>
                  <a:lnTo>
                    <a:pt x="1786303" y="1816494"/>
                  </a:lnTo>
                  <a:lnTo>
                    <a:pt x="1789853" y="1816494"/>
                  </a:lnTo>
                  <a:lnTo>
                    <a:pt x="1789944" y="1817129"/>
                  </a:lnTo>
                  <a:close/>
                </a:path>
                <a:path w="2360295" h="1867535">
                  <a:moveTo>
                    <a:pt x="1749187" y="1818145"/>
                  </a:moveTo>
                  <a:lnTo>
                    <a:pt x="1749739" y="1817002"/>
                  </a:lnTo>
                  <a:lnTo>
                    <a:pt x="1750134" y="1815986"/>
                  </a:lnTo>
                  <a:lnTo>
                    <a:pt x="1748476" y="1815859"/>
                  </a:lnTo>
                  <a:lnTo>
                    <a:pt x="1748397" y="1815351"/>
                  </a:lnTo>
                  <a:lnTo>
                    <a:pt x="1748186" y="1815605"/>
                  </a:lnTo>
                  <a:lnTo>
                    <a:pt x="1748302" y="1816621"/>
                  </a:lnTo>
                  <a:lnTo>
                    <a:pt x="1748397" y="1817002"/>
                  </a:lnTo>
                  <a:lnTo>
                    <a:pt x="1747102" y="1817002"/>
                  </a:lnTo>
                  <a:lnTo>
                    <a:pt x="1747134" y="1817256"/>
                  </a:lnTo>
                  <a:lnTo>
                    <a:pt x="1749187" y="1818145"/>
                  </a:lnTo>
                  <a:close/>
                </a:path>
                <a:path w="2360295" h="1867535">
                  <a:moveTo>
                    <a:pt x="1613114" y="1817256"/>
                  </a:moveTo>
                  <a:lnTo>
                    <a:pt x="1614003" y="1817256"/>
                  </a:lnTo>
                  <a:lnTo>
                    <a:pt x="1613687" y="1817002"/>
                  </a:lnTo>
                  <a:lnTo>
                    <a:pt x="1613687" y="1816748"/>
                  </a:lnTo>
                  <a:lnTo>
                    <a:pt x="1613845" y="1816621"/>
                  </a:lnTo>
                  <a:lnTo>
                    <a:pt x="1613950" y="1816367"/>
                  </a:lnTo>
                  <a:lnTo>
                    <a:pt x="1614055" y="1815986"/>
                  </a:lnTo>
                  <a:lnTo>
                    <a:pt x="1614151" y="1815754"/>
                  </a:lnTo>
                  <a:lnTo>
                    <a:pt x="1614240" y="1815351"/>
                  </a:lnTo>
                  <a:lnTo>
                    <a:pt x="1613213" y="1816240"/>
                  </a:lnTo>
                  <a:lnTo>
                    <a:pt x="1611871" y="1816240"/>
                  </a:lnTo>
                  <a:lnTo>
                    <a:pt x="1611792" y="1816367"/>
                  </a:lnTo>
                  <a:lnTo>
                    <a:pt x="1608077" y="1816367"/>
                  </a:lnTo>
                  <a:lnTo>
                    <a:pt x="1608125" y="1817002"/>
                  </a:lnTo>
                  <a:lnTo>
                    <a:pt x="1613133" y="1817002"/>
                  </a:lnTo>
                  <a:lnTo>
                    <a:pt x="1613114" y="1817256"/>
                  </a:lnTo>
                  <a:close/>
                </a:path>
                <a:path w="2360295" h="1867535">
                  <a:moveTo>
                    <a:pt x="1573664" y="1817129"/>
                  </a:moveTo>
                  <a:lnTo>
                    <a:pt x="1596315" y="1817129"/>
                  </a:lnTo>
                  <a:lnTo>
                    <a:pt x="1596157" y="1817002"/>
                  </a:lnTo>
                  <a:lnTo>
                    <a:pt x="1594735" y="1816621"/>
                  </a:lnTo>
                  <a:lnTo>
                    <a:pt x="1593393" y="1816113"/>
                  </a:lnTo>
                  <a:lnTo>
                    <a:pt x="1591735" y="1815605"/>
                  </a:lnTo>
                  <a:lnTo>
                    <a:pt x="1591498" y="1815351"/>
                  </a:lnTo>
                  <a:lnTo>
                    <a:pt x="1590629" y="1815859"/>
                  </a:lnTo>
                  <a:lnTo>
                    <a:pt x="1589682" y="1816113"/>
                  </a:lnTo>
                  <a:lnTo>
                    <a:pt x="1569979" y="1816113"/>
                  </a:lnTo>
                  <a:lnTo>
                    <a:pt x="1570024" y="1816494"/>
                  </a:lnTo>
                  <a:lnTo>
                    <a:pt x="1573573" y="1816494"/>
                  </a:lnTo>
                  <a:lnTo>
                    <a:pt x="1573664" y="1817129"/>
                  </a:lnTo>
                  <a:close/>
                </a:path>
                <a:path w="2360295" h="1867535">
                  <a:moveTo>
                    <a:pt x="1532907" y="1818145"/>
                  </a:moveTo>
                  <a:lnTo>
                    <a:pt x="1533460" y="1817002"/>
                  </a:lnTo>
                  <a:lnTo>
                    <a:pt x="1533855" y="1815986"/>
                  </a:lnTo>
                  <a:lnTo>
                    <a:pt x="1532196" y="1815859"/>
                  </a:lnTo>
                  <a:lnTo>
                    <a:pt x="1532117" y="1815351"/>
                  </a:lnTo>
                  <a:lnTo>
                    <a:pt x="1531907" y="1815605"/>
                  </a:lnTo>
                  <a:lnTo>
                    <a:pt x="1532023" y="1816621"/>
                  </a:lnTo>
                  <a:lnTo>
                    <a:pt x="1532117" y="1817002"/>
                  </a:lnTo>
                  <a:lnTo>
                    <a:pt x="1530822" y="1817002"/>
                  </a:lnTo>
                  <a:lnTo>
                    <a:pt x="1530854" y="1817256"/>
                  </a:lnTo>
                  <a:lnTo>
                    <a:pt x="1532907" y="1818145"/>
                  </a:lnTo>
                  <a:close/>
                </a:path>
                <a:path w="2360295" h="1867535">
                  <a:moveTo>
                    <a:pt x="2269632" y="1818907"/>
                  </a:moveTo>
                  <a:lnTo>
                    <a:pt x="2270027" y="1818907"/>
                  </a:lnTo>
                  <a:lnTo>
                    <a:pt x="2269711" y="1815478"/>
                  </a:lnTo>
                  <a:lnTo>
                    <a:pt x="2263680" y="1815478"/>
                  </a:lnTo>
                  <a:lnTo>
                    <a:pt x="2263710" y="1815605"/>
                  </a:lnTo>
                  <a:lnTo>
                    <a:pt x="2263210" y="1815605"/>
                  </a:lnTo>
                  <a:lnTo>
                    <a:pt x="2263305" y="1816748"/>
                  </a:lnTo>
                  <a:lnTo>
                    <a:pt x="2263947" y="1816748"/>
                  </a:lnTo>
                  <a:lnTo>
                    <a:pt x="2264420" y="1817256"/>
                  </a:lnTo>
                  <a:lnTo>
                    <a:pt x="2264973" y="1817637"/>
                  </a:lnTo>
                  <a:lnTo>
                    <a:pt x="2267816" y="1817637"/>
                  </a:lnTo>
                  <a:lnTo>
                    <a:pt x="2269632" y="1818907"/>
                  </a:lnTo>
                  <a:close/>
                </a:path>
                <a:path w="2360295" h="1867535">
                  <a:moveTo>
                    <a:pt x="2053431" y="1818907"/>
                  </a:moveTo>
                  <a:lnTo>
                    <a:pt x="2053826" y="1818907"/>
                  </a:lnTo>
                  <a:lnTo>
                    <a:pt x="2053510" y="1815478"/>
                  </a:lnTo>
                  <a:lnTo>
                    <a:pt x="2047479" y="1815478"/>
                  </a:lnTo>
                  <a:lnTo>
                    <a:pt x="2047510" y="1815605"/>
                  </a:lnTo>
                  <a:lnTo>
                    <a:pt x="2047009" y="1815605"/>
                  </a:lnTo>
                  <a:lnTo>
                    <a:pt x="2047104" y="1816748"/>
                  </a:lnTo>
                  <a:lnTo>
                    <a:pt x="2047746" y="1816748"/>
                  </a:lnTo>
                  <a:lnTo>
                    <a:pt x="2048220" y="1817256"/>
                  </a:lnTo>
                  <a:lnTo>
                    <a:pt x="2048772" y="1817637"/>
                  </a:lnTo>
                  <a:lnTo>
                    <a:pt x="2051615" y="1817637"/>
                  </a:lnTo>
                  <a:lnTo>
                    <a:pt x="2053431" y="1818907"/>
                  </a:lnTo>
                  <a:close/>
                </a:path>
                <a:path w="2360295" h="1867535">
                  <a:moveTo>
                    <a:pt x="1837152" y="1818907"/>
                  </a:moveTo>
                  <a:lnTo>
                    <a:pt x="1837546" y="1818907"/>
                  </a:lnTo>
                  <a:lnTo>
                    <a:pt x="1837231" y="1815478"/>
                  </a:lnTo>
                  <a:lnTo>
                    <a:pt x="1831200" y="1815478"/>
                  </a:lnTo>
                  <a:lnTo>
                    <a:pt x="1831230" y="1815605"/>
                  </a:lnTo>
                  <a:lnTo>
                    <a:pt x="1830730" y="1815605"/>
                  </a:lnTo>
                  <a:lnTo>
                    <a:pt x="1830825" y="1816748"/>
                  </a:lnTo>
                  <a:lnTo>
                    <a:pt x="1831466" y="1816748"/>
                  </a:lnTo>
                  <a:lnTo>
                    <a:pt x="1831940" y="1817256"/>
                  </a:lnTo>
                  <a:lnTo>
                    <a:pt x="1832493" y="1817637"/>
                  </a:lnTo>
                  <a:lnTo>
                    <a:pt x="1835336" y="1817637"/>
                  </a:lnTo>
                  <a:lnTo>
                    <a:pt x="1837152" y="1818907"/>
                  </a:lnTo>
                  <a:close/>
                </a:path>
                <a:path w="2360295" h="1867535">
                  <a:moveTo>
                    <a:pt x="1620951" y="1818907"/>
                  </a:moveTo>
                  <a:lnTo>
                    <a:pt x="1621346" y="1818907"/>
                  </a:lnTo>
                  <a:lnTo>
                    <a:pt x="1621030" y="1815478"/>
                  </a:lnTo>
                  <a:lnTo>
                    <a:pt x="1614999" y="1815478"/>
                  </a:lnTo>
                  <a:lnTo>
                    <a:pt x="1615029" y="1815605"/>
                  </a:lnTo>
                  <a:lnTo>
                    <a:pt x="1614529" y="1815605"/>
                  </a:lnTo>
                  <a:lnTo>
                    <a:pt x="1614624" y="1816748"/>
                  </a:lnTo>
                  <a:lnTo>
                    <a:pt x="1615266" y="1816748"/>
                  </a:lnTo>
                  <a:lnTo>
                    <a:pt x="1615739" y="1817256"/>
                  </a:lnTo>
                  <a:lnTo>
                    <a:pt x="1616292" y="1817637"/>
                  </a:lnTo>
                  <a:lnTo>
                    <a:pt x="1619135" y="1817637"/>
                  </a:lnTo>
                  <a:lnTo>
                    <a:pt x="1620951" y="1818907"/>
                  </a:lnTo>
                  <a:close/>
                </a:path>
                <a:path w="2360295" h="1867535">
                  <a:moveTo>
                    <a:pt x="1450075" y="1817129"/>
                  </a:moveTo>
                  <a:lnTo>
                    <a:pt x="1450865" y="1815478"/>
                  </a:lnTo>
                  <a:lnTo>
                    <a:pt x="1449522" y="1815478"/>
                  </a:lnTo>
                  <a:lnTo>
                    <a:pt x="1449601" y="1816113"/>
                  </a:lnTo>
                  <a:lnTo>
                    <a:pt x="1449838" y="1816494"/>
                  </a:lnTo>
                  <a:lnTo>
                    <a:pt x="1449957" y="1816748"/>
                  </a:lnTo>
                  <a:lnTo>
                    <a:pt x="1450075" y="1817129"/>
                  </a:lnTo>
                  <a:close/>
                </a:path>
                <a:path w="2360295" h="1867535">
                  <a:moveTo>
                    <a:pt x="2177719" y="1816240"/>
                  </a:moveTo>
                  <a:lnTo>
                    <a:pt x="2178508" y="1816240"/>
                  </a:lnTo>
                  <a:lnTo>
                    <a:pt x="2177403" y="1815732"/>
                  </a:lnTo>
                  <a:lnTo>
                    <a:pt x="2177719" y="1816240"/>
                  </a:lnTo>
                  <a:close/>
                </a:path>
                <a:path w="2360295" h="1867535">
                  <a:moveTo>
                    <a:pt x="1961439" y="1816240"/>
                  </a:moveTo>
                  <a:lnTo>
                    <a:pt x="1962229" y="1816240"/>
                  </a:lnTo>
                  <a:lnTo>
                    <a:pt x="1961123" y="1815732"/>
                  </a:lnTo>
                  <a:lnTo>
                    <a:pt x="1961439" y="1816240"/>
                  </a:lnTo>
                  <a:close/>
                </a:path>
                <a:path w="2360295" h="1867535">
                  <a:moveTo>
                    <a:pt x="1745238" y="1816240"/>
                  </a:moveTo>
                  <a:lnTo>
                    <a:pt x="1746028" y="1816240"/>
                  </a:lnTo>
                  <a:lnTo>
                    <a:pt x="1744923" y="1815732"/>
                  </a:lnTo>
                  <a:lnTo>
                    <a:pt x="1745238" y="1816240"/>
                  </a:lnTo>
                  <a:close/>
                </a:path>
                <a:path w="2360295" h="1867535">
                  <a:moveTo>
                    <a:pt x="1528959" y="1816240"/>
                  </a:moveTo>
                  <a:lnTo>
                    <a:pt x="1529748" y="1816240"/>
                  </a:lnTo>
                  <a:lnTo>
                    <a:pt x="1528643" y="1815732"/>
                  </a:lnTo>
                  <a:lnTo>
                    <a:pt x="1528959" y="1816240"/>
                  </a:lnTo>
                  <a:close/>
                </a:path>
                <a:path w="2360295" h="1867535">
                  <a:moveTo>
                    <a:pt x="1433809" y="1817383"/>
                  </a:moveTo>
                  <a:lnTo>
                    <a:pt x="1434757" y="1817256"/>
                  </a:lnTo>
                  <a:lnTo>
                    <a:pt x="1435310" y="1817129"/>
                  </a:lnTo>
                  <a:lnTo>
                    <a:pt x="1434915" y="1816367"/>
                  </a:lnTo>
                  <a:lnTo>
                    <a:pt x="1434802" y="1815912"/>
                  </a:lnTo>
                  <a:lnTo>
                    <a:pt x="1434441" y="1816621"/>
                  </a:lnTo>
                  <a:lnTo>
                    <a:pt x="1433388" y="1816621"/>
                  </a:lnTo>
                  <a:lnTo>
                    <a:pt x="1433809" y="1817383"/>
                  </a:lnTo>
                  <a:close/>
                </a:path>
                <a:path w="2360295" h="1867535">
                  <a:moveTo>
                    <a:pt x="2299875" y="1818272"/>
                  </a:moveTo>
                  <a:lnTo>
                    <a:pt x="2301849" y="1815986"/>
                  </a:lnTo>
                  <a:lnTo>
                    <a:pt x="2269958" y="1815986"/>
                  </a:lnTo>
                  <a:lnTo>
                    <a:pt x="2270019" y="1816113"/>
                  </a:lnTo>
                  <a:lnTo>
                    <a:pt x="2297822" y="1816113"/>
                  </a:lnTo>
                  <a:lnTo>
                    <a:pt x="2299875" y="1818272"/>
                  </a:lnTo>
                  <a:close/>
                </a:path>
                <a:path w="2360295" h="1867535">
                  <a:moveTo>
                    <a:pt x="2179582" y="1817002"/>
                  </a:moveTo>
                  <a:lnTo>
                    <a:pt x="2180877" y="1817002"/>
                  </a:lnTo>
                  <a:lnTo>
                    <a:pt x="2179693" y="1815986"/>
                  </a:lnTo>
                  <a:lnTo>
                    <a:pt x="2179456" y="1816240"/>
                  </a:lnTo>
                  <a:lnTo>
                    <a:pt x="2179582" y="1817002"/>
                  </a:lnTo>
                  <a:close/>
                </a:path>
                <a:path w="2360295" h="1867535">
                  <a:moveTo>
                    <a:pt x="2178114" y="1817383"/>
                  </a:moveTo>
                  <a:lnTo>
                    <a:pt x="2178430" y="1817383"/>
                  </a:lnTo>
                  <a:lnTo>
                    <a:pt x="2178903" y="1817129"/>
                  </a:lnTo>
                  <a:lnTo>
                    <a:pt x="2178982" y="1817002"/>
                  </a:lnTo>
                  <a:lnTo>
                    <a:pt x="2179061" y="1816621"/>
                  </a:lnTo>
                  <a:lnTo>
                    <a:pt x="2178666" y="1815986"/>
                  </a:lnTo>
                  <a:lnTo>
                    <a:pt x="2178508" y="1816240"/>
                  </a:lnTo>
                  <a:lnTo>
                    <a:pt x="2177719" y="1816240"/>
                  </a:lnTo>
                  <a:lnTo>
                    <a:pt x="2177956" y="1816621"/>
                  </a:lnTo>
                  <a:lnTo>
                    <a:pt x="2177956" y="1816748"/>
                  </a:lnTo>
                  <a:lnTo>
                    <a:pt x="2177877" y="1816875"/>
                  </a:lnTo>
                  <a:lnTo>
                    <a:pt x="2174988" y="1816875"/>
                  </a:lnTo>
                  <a:lnTo>
                    <a:pt x="2175025" y="1817002"/>
                  </a:lnTo>
                  <a:lnTo>
                    <a:pt x="2175666" y="1817002"/>
                  </a:lnTo>
                  <a:lnTo>
                    <a:pt x="2176850" y="1817256"/>
                  </a:lnTo>
                  <a:lnTo>
                    <a:pt x="2178114" y="1817383"/>
                  </a:lnTo>
                  <a:close/>
                </a:path>
                <a:path w="2360295" h="1867535">
                  <a:moveTo>
                    <a:pt x="2156637" y="1820685"/>
                  </a:moveTo>
                  <a:lnTo>
                    <a:pt x="2157110" y="1818399"/>
                  </a:lnTo>
                  <a:lnTo>
                    <a:pt x="2157347" y="1817002"/>
                  </a:lnTo>
                  <a:lnTo>
                    <a:pt x="2155847" y="1815986"/>
                  </a:lnTo>
                  <a:lnTo>
                    <a:pt x="2155630" y="1816621"/>
                  </a:lnTo>
                  <a:lnTo>
                    <a:pt x="2155508" y="1816882"/>
                  </a:lnTo>
                  <a:lnTo>
                    <a:pt x="2155420" y="1817256"/>
                  </a:lnTo>
                  <a:lnTo>
                    <a:pt x="2156794" y="1817256"/>
                  </a:lnTo>
                  <a:lnTo>
                    <a:pt x="2156637" y="1820685"/>
                  </a:lnTo>
                  <a:close/>
                </a:path>
                <a:path w="2360295" h="1867535">
                  <a:moveTo>
                    <a:pt x="2083674" y="1818272"/>
                  </a:moveTo>
                  <a:lnTo>
                    <a:pt x="2085648" y="1815986"/>
                  </a:lnTo>
                  <a:lnTo>
                    <a:pt x="2053757" y="1815986"/>
                  </a:lnTo>
                  <a:lnTo>
                    <a:pt x="2053819" y="1816113"/>
                  </a:lnTo>
                  <a:lnTo>
                    <a:pt x="2081621" y="1816113"/>
                  </a:lnTo>
                  <a:lnTo>
                    <a:pt x="2083674" y="1818272"/>
                  </a:lnTo>
                  <a:close/>
                </a:path>
                <a:path w="2360295" h="1867535">
                  <a:moveTo>
                    <a:pt x="1963303" y="1817002"/>
                  </a:moveTo>
                  <a:lnTo>
                    <a:pt x="1964598" y="1817002"/>
                  </a:lnTo>
                  <a:lnTo>
                    <a:pt x="1963413" y="1815986"/>
                  </a:lnTo>
                  <a:lnTo>
                    <a:pt x="1963177" y="1816240"/>
                  </a:lnTo>
                  <a:lnTo>
                    <a:pt x="1963303" y="1817002"/>
                  </a:lnTo>
                  <a:close/>
                </a:path>
                <a:path w="2360295" h="1867535">
                  <a:moveTo>
                    <a:pt x="1961834" y="1817383"/>
                  </a:moveTo>
                  <a:lnTo>
                    <a:pt x="1962150" y="1817383"/>
                  </a:lnTo>
                  <a:lnTo>
                    <a:pt x="1962624" y="1817129"/>
                  </a:lnTo>
                  <a:lnTo>
                    <a:pt x="1962703" y="1817002"/>
                  </a:lnTo>
                  <a:lnTo>
                    <a:pt x="1962782" y="1816621"/>
                  </a:lnTo>
                  <a:lnTo>
                    <a:pt x="1962387" y="1815986"/>
                  </a:lnTo>
                  <a:lnTo>
                    <a:pt x="1962229" y="1816240"/>
                  </a:lnTo>
                  <a:lnTo>
                    <a:pt x="1961439" y="1816240"/>
                  </a:lnTo>
                  <a:lnTo>
                    <a:pt x="1961676" y="1816621"/>
                  </a:lnTo>
                  <a:lnTo>
                    <a:pt x="1961676" y="1816748"/>
                  </a:lnTo>
                  <a:lnTo>
                    <a:pt x="1961597" y="1816875"/>
                  </a:lnTo>
                  <a:lnTo>
                    <a:pt x="1958708" y="1816875"/>
                  </a:lnTo>
                  <a:lnTo>
                    <a:pt x="1958745" y="1817002"/>
                  </a:lnTo>
                  <a:lnTo>
                    <a:pt x="1959386" y="1817002"/>
                  </a:lnTo>
                  <a:lnTo>
                    <a:pt x="1960571" y="1817256"/>
                  </a:lnTo>
                  <a:lnTo>
                    <a:pt x="1961834" y="1817383"/>
                  </a:lnTo>
                  <a:close/>
                </a:path>
                <a:path w="2360295" h="1867535">
                  <a:moveTo>
                    <a:pt x="1940357" y="1820685"/>
                  </a:moveTo>
                  <a:lnTo>
                    <a:pt x="1940831" y="1818399"/>
                  </a:lnTo>
                  <a:lnTo>
                    <a:pt x="1941068" y="1817002"/>
                  </a:lnTo>
                  <a:lnTo>
                    <a:pt x="1939567" y="1815986"/>
                  </a:lnTo>
                  <a:lnTo>
                    <a:pt x="1939350" y="1816621"/>
                  </a:lnTo>
                  <a:lnTo>
                    <a:pt x="1939229" y="1816882"/>
                  </a:lnTo>
                  <a:lnTo>
                    <a:pt x="1939141" y="1817256"/>
                  </a:lnTo>
                  <a:lnTo>
                    <a:pt x="1940594" y="1817256"/>
                  </a:lnTo>
                  <a:lnTo>
                    <a:pt x="1940467" y="1818272"/>
                  </a:lnTo>
                  <a:lnTo>
                    <a:pt x="1940357" y="1820685"/>
                  </a:lnTo>
                  <a:close/>
                </a:path>
                <a:path w="2360295" h="1867535">
                  <a:moveTo>
                    <a:pt x="1867395" y="1818272"/>
                  </a:moveTo>
                  <a:lnTo>
                    <a:pt x="1869369" y="1815986"/>
                  </a:lnTo>
                  <a:lnTo>
                    <a:pt x="1837477" y="1815986"/>
                  </a:lnTo>
                  <a:lnTo>
                    <a:pt x="1837539" y="1816113"/>
                  </a:lnTo>
                  <a:lnTo>
                    <a:pt x="1865342" y="1816113"/>
                  </a:lnTo>
                  <a:lnTo>
                    <a:pt x="1867395" y="1818272"/>
                  </a:lnTo>
                  <a:close/>
                </a:path>
                <a:path w="2360295" h="1867535">
                  <a:moveTo>
                    <a:pt x="1747102" y="1817002"/>
                  </a:moveTo>
                  <a:lnTo>
                    <a:pt x="1748397" y="1817002"/>
                  </a:lnTo>
                  <a:lnTo>
                    <a:pt x="1747213" y="1815986"/>
                  </a:lnTo>
                  <a:lnTo>
                    <a:pt x="1746976" y="1816240"/>
                  </a:lnTo>
                  <a:lnTo>
                    <a:pt x="1747102" y="1817002"/>
                  </a:lnTo>
                  <a:close/>
                </a:path>
                <a:path w="2360295" h="1867535">
                  <a:moveTo>
                    <a:pt x="1745633" y="1817383"/>
                  </a:moveTo>
                  <a:lnTo>
                    <a:pt x="1745949" y="1817383"/>
                  </a:lnTo>
                  <a:lnTo>
                    <a:pt x="1746423" y="1817129"/>
                  </a:lnTo>
                  <a:lnTo>
                    <a:pt x="1746502" y="1817002"/>
                  </a:lnTo>
                  <a:lnTo>
                    <a:pt x="1746581" y="1816621"/>
                  </a:lnTo>
                  <a:lnTo>
                    <a:pt x="1746186" y="1815986"/>
                  </a:lnTo>
                  <a:lnTo>
                    <a:pt x="1746028" y="1816240"/>
                  </a:lnTo>
                  <a:lnTo>
                    <a:pt x="1745238" y="1816240"/>
                  </a:lnTo>
                  <a:lnTo>
                    <a:pt x="1745475" y="1816621"/>
                  </a:lnTo>
                  <a:lnTo>
                    <a:pt x="1745475" y="1816748"/>
                  </a:lnTo>
                  <a:lnTo>
                    <a:pt x="1745396" y="1816875"/>
                  </a:lnTo>
                  <a:lnTo>
                    <a:pt x="1742507" y="1816875"/>
                  </a:lnTo>
                  <a:lnTo>
                    <a:pt x="1742545" y="1817002"/>
                  </a:lnTo>
                  <a:lnTo>
                    <a:pt x="1743186" y="1817002"/>
                  </a:lnTo>
                  <a:lnTo>
                    <a:pt x="1744370" y="1817256"/>
                  </a:lnTo>
                  <a:lnTo>
                    <a:pt x="1745633" y="1817383"/>
                  </a:lnTo>
                  <a:close/>
                </a:path>
                <a:path w="2360295" h="1867535">
                  <a:moveTo>
                    <a:pt x="1724156" y="1820685"/>
                  </a:moveTo>
                  <a:lnTo>
                    <a:pt x="1724630" y="1818399"/>
                  </a:lnTo>
                  <a:lnTo>
                    <a:pt x="1724867" y="1817002"/>
                  </a:lnTo>
                  <a:lnTo>
                    <a:pt x="1723367" y="1815986"/>
                  </a:lnTo>
                  <a:lnTo>
                    <a:pt x="1723149" y="1816621"/>
                  </a:lnTo>
                  <a:lnTo>
                    <a:pt x="1723028" y="1816882"/>
                  </a:lnTo>
                  <a:lnTo>
                    <a:pt x="1722940" y="1817256"/>
                  </a:lnTo>
                  <a:lnTo>
                    <a:pt x="1724314" y="1817256"/>
                  </a:lnTo>
                  <a:lnTo>
                    <a:pt x="1724156" y="1820685"/>
                  </a:lnTo>
                  <a:close/>
                </a:path>
                <a:path w="2360295" h="1867535">
                  <a:moveTo>
                    <a:pt x="1651194" y="1818272"/>
                  </a:moveTo>
                  <a:lnTo>
                    <a:pt x="1653168" y="1815986"/>
                  </a:lnTo>
                  <a:lnTo>
                    <a:pt x="1621277" y="1815986"/>
                  </a:lnTo>
                  <a:lnTo>
                    <a:pt x="1621338" y="1816113"/>
                  </a:lnTo>
                  <a:lnTo>
                    <a:pt x="1649141" y="1816113"/>
                  </a:lnTo>
                  <a:lnTo>
                    <a:pt x="1651194" y="1818272"/>
                  </a:lnTo>
                  <a:close/>
                </a:path>
                <a:path w="2360295" h="1867535">
                  <a:moveTo>
                    <a:pt x="1530822" y="1817002"/>
                  </a:moveTo>
                  <a:lnTo>
                    <a:pt x="1532117" y="1817002"/>
                  </a:lnTo>
                  <a:lnTo>
                    <a:pt x="1530933" y="1815986"/>
                  </a:lnTo>
                  <a:lnTo>
                    <a:pt x="1530696" y="1816240"/>
                  </a:lnTo>
                  <a:lnTo>
                    <a:pt x="1530822" y="1817002"/>
                  </a:lnTo>
                  <a:close/>
                </a:path>
                <a:path w="2360295" h="1867535">
                  <a:moveTo>
                    <a:pt x="1529354" y="1817383"/>
                  </a:moveTo>
                  <a:lnTo>
                    <a:pt x="1529670" y="1817383"/>
                  </a:lnTo>
                  <a:lnTo>
                    <a:pt x="1530143" y="1817129"/>
                  </a:lnTo>
                  <a:lnTo>
                    <a:pt x="1530222" y="1817002"/>
                  </a:lnTo>
                  <a:lnTo>
                    <a:pt x="1530301" y="1816621"/>
                  </a:lnTo>
                  <a:lnTo>
                    <a:pt x="1529906" y="1815986"/>
                  </a:lnTo>
                  <a:lnTo>
                    <a:pt x="1529748" y="1816240"/>
                  </a:lnTo>
                  <a:lnTo>
                    <a:pt x="1528959" y="1816240"/>
                  </a:lnTo>
                  <a:lnTo>
                    <a:pt x="1529196" y="1816621"/>
                  </a:lnTo>
                  <a:lnTo>
                    <a:pt x="1529196" y="1816748"/>
                  </a:lnTo>
                  <a:lnTo>
                    <a:pt x="1529117" y="1816875"/>
                  </a:lnTo>
                  <a:lnTo>
                    <a:pt x="1526228" y="1816875"/>
                  </a:lnTo>
                  <a:lnTo>
                    <a:pt x="1526265" y="1817002"/>
                  </a:lnTo>
                  <a:lnTo>
                    <a:pt x="1526906" y="1817002"/>
                  </a:lnTo>
                  <a:lnTo>
                    <a:pt x="1528090" y="1817256"/>
                  </a:lnTo>
                  <a:lnTo>
                    <a:pt x="1529354" y="1817383"/>
                  </a:lnTo>
                  <a:close/>
                </a:path>
                <a:path w="2360295" h="1867535">
                  <a:moveTo>
                    <a:pt x="1507877" y="1820685"/>
                  </a:moveTo>
                  <a:lnTo>
                    <a:pt x="1508350" y="1818399"/>
                  </a:lnTo>
                  <a:lnTo>
                    <a:pt x="1508587" y="1817002"/>
                  </a:lnTo>
                  <a:lnTo>
                    <a:pt x="1507087" y="1815986"/>
                  </a:lnTo>
                  <a:lnTo>
                    <a:pt x="1506870" y="1816621"/>
                  </a:lnTo>
                  <a:lnTo>
                    <a:pt x="1506748" y="1816882"/>
                  </a:lnTo>
                  <a:lnTo>
                    <a:pt x="1506661" y="1817256"/>
                  </a:lnTo>
                  <a:lnTo>
                    <a:pt x="1508113" y="1817256"/>
                  </a:lnTo>
                  <a:lnTo>
                    <a:pt x="1507987" y="1818272"/>
                  </a:lnTo>
                  <a:lnTo>
                    <a:pt x="1507877" y="1820685"/>
                  </a:lnTo>
                  <a:close/>
                </a:path>
                <a:path w="2360295" h="1867535">
                  <a:moveTo>
                    <a:pt x="2298375" y="1818653"/>
                  </a:moveTo>
                  <a:lnTo>
                    <a:pt x="2297822" y="1816113"/>
                  </a:lnTo>
                  <a:lnTo>
                    <a:pt x="2270019" y="1816113"/>
                  </a:lnTo>
                  <a:lnTo>
                    <a:pt x="2270513" y="1817129"/>
                  </a:lnTo>
                  <a:lnTo>
                    <a:pt x="2272869" y="1817129"/>
                  </a:lnTo>
                  <a:lnTo>
                    <a:pt x="2273422" y="1818018"/>
                  </a:lnTo>
                  <a:lnTo>
                    <a:pt x="2297348" y="1818018"/>
                  </a:lnTo>
                  <a:lnTo>
                    <a:pt x="2297638" y="1818188"/>
                  </a:lnTo>
                  <a:lnTo>
                    <a:pt x="2298030" y="1818440"/>
                  </a:lnTo>
                  <a:lnTo>
                    <a:pt x="2298217" y="1818526"/>
                  </a:lnTo>
                  <a:lnTo>
                    <a:pt x="2298375" y="1818653"/>
                  </a:lnTo>
                  <a:close/>
                </a:path>
                <a:path w="2360295" h="1867535">
                  <a:moveTo>
                    <a:pt x="2082174" y="1818653"/>
                  </a:moveTo>
                  <a:lnTo>
                    <a:pt x="2081621" y="1816113"/>
                  </a:lnTo>
                  <a:lnTo>
                    <a:pt x="2053819" y="1816113"/>
                  </a:lnTo>
                  <a:lnTo>
                    <a:pt x="2054312" y="1817129"/>
                  </a:lnTo>
                  <a:lnTo>
                    <a:pt x="2056669" y="1817129"/>
                  </a:lnTo>
                  <a:lnTo>
                    <a:pt x="2057222" y="1818018"/>
                  </a:lnTo>
                  <a:lnTo>
                    <a:pt x="2081147" y="1818018"/>
                  </a:lnTo>
                  <a:lnTo>
                    <a:pt x="2081437" y="1818188"/>
                  </a:lnTo>
                  <a:lnTo>
                    <a:pt x="2081829" y="1818440"/>
                  </a:lnTo>
                  <a:lnTo>
                    <a:pt x="2082016" y="1818526"/>
                  </a:lnTo>
                  <a:lnTo>
                    <a:pt x="2082174" y="1818653"/>
                  </a:lnTo>
                  <a:close/>
                </a:path>
                <a:path w="2360295" h="1867535">
                  <a:moveTo>
                    <a:pt x="1865894" y="1818653"/>
                  </a:moveTo>
                  <a:lnTo>
                    <a:pt x="1865342" y="1816113"/>
                  </a:lnTo>
                  <a:lnTo>
                    <a:pt x="1837539" y="1816113"/>
                  </a:lnTo>
                  <a:lnTo>
                    <a:pt x="1838033" y="1817129"/>
                  </a:lnTo>
                  <a:lnTo>
                    <a:pt x="1840389" y="1817129"/>
                  </a:lnTo>
                  <a:lnTo>
                    <a:pt x="1840942" y="1818018"/>
                  </a:lnTo>
                  <a:lnTo>
                    <a:pt x="1864868" y="1818018"/>
                  </a:lnTo>
                  <a:lnTo>
                    <a:pt x="1865157" y="1818188"/>
                  </a:lnTo>
                  <a:lnTo>
                    <a:pt x="1865550" y="1818440"/>
                  </a:lnTo>
                  <a:lnTo>
                    <a:pt x="1865736" y="1818526"/>
                  </a:lnTo>
                  <a:lnTo>
                    <a:pt x="1865894" y="1818653"/>
                  </a:lnTo>
                  <a:close/>
                </a:path>
                <a:path w="2360295" h="1867535">
                  <a:moveTo>
                    <a:pt x="1649694" y="1818653"/>
                  </a:moveTo>
                  <a:lnTo>
                    <a:pt x="1649141" y="1816113"/>
                  </a:lnTo>
                  <a:lnTo>
                    <a:pt x="1621338" y="1816113"/>
                  </a:lnTo>
                  <a:lnTo>
                    <a:pt x="1621832" y="1817129"/>
                  </a:lnTo>
                  <a:lnTo>
                    <a:pt x="1624188" y="1817129"/>
                  </a:lnTo>
                  <a:lnTo>
                    <a:pt x="1624741" y="1818018"/>
                  </a:lnTo>
                  <a:lnTo>
                    <a:pt x="1648667" y="1818018"/>
                  </a:lnTo>
                  <a:lnTo>
                    <a:pt x="1648957" y="1818188"/>
                  </a:lnTo>
                  <a:lnTo>
                    <a:pt x="1649349" y="1818440"/>
                  </a:lnTo>
                  <a:lnTo>
                    <a:pt x="1649536" y="1818526"/>
                  </a:lnTo>
                  <a:lnTo>
                    <a:pt x="1649694" y="1818653"/>
                  </a:lnTo>
                  <a:close/>
                </a:path>
                <a:path w="2360295" h="1867535">
                  <a:moveTo>
                    <a:pt x="1437837" y="1818018"/>
                  </a:moveTo>
                  <a:lnTo>
                    <a:pt x="1438310" y="1817764"/>
                  </a:lnTo>
                  <a:lnTo>
                    <a:pt x="1438705" y="1817383"/>
                  </a:lnTo>
                  <a:lnTo>
                    <a:pt x="1439179" y="1817129"/>
                  </a:lnTo>
                  <a:lnTo>
                    <a:pt x="1438863" y="1816621"/>
                  </a:lnTo>
                  <a:lnTo>
                    <a:pt x="1438626" y="1816494"/>
                  </a:lnTo>
                  <a:lnTo>
                    <a:pt x="1437521" y="1816113"/>
                  </a:lnTo>
                  <a:lnTo>
                    <a:pt x="1436494" y="1816367"/>
                  </a:lnTo>
                  <a:lnTo>
                    <a:pt x="1435547" y="1817256"/>
                  </a:lnTo>
                  <a:lnTo>
                    <a:pt x="1436968" y="1817764"/>
                  </a:lnTo>
                  <a:lnTo>
                    <a:pt x="1437837" y="1818018"/>
                  </a:lnTo>
                  <a:close/>
                </a:path>
                <a:path w="2360295" h="1867535">
                  <a:moveTo>
                    <a:pt x="2188632" y="1818907"/>
                  </a:moveTo>
                  <a:lnTo>
                    <a:pt x="2190748" y="1818907"/>
                  </a:lnTo>
                  <a:lnTo>
                    <a:pt x="2190890" y="1818018"/>
                  </a:lnTo>
                  <a:lnTo>
                    <a:pt x="2190511" y="1817002"/>
                  </a:lnTo>
                  <a:lnTo>
                    <a:pt x="2188853" y="1816240"/>
                  </a:lnTo>
                  <a:lnTo>
                    <a:pt x="2189835" y="1817256"/>
                  </a:lnTo>
                  <a:lnTo>
                    <a:pt x="2189715" y="1817662"/>
                  </a:lnTo>
                  <a:lnTo>
                    <a:pt x="2188632" y="1818907"/>
                  </a:lnTo>
                  <a:close/>
                </a:path>
                <a:path w="2360295" h="1867535">
                  <a:moveTo>
                    <a:pt x="2100573" y="1818272"/>
                  </a:moveTo>
                  <a:lnTo>
                    <a:pt x="2101047" y="1818272"/>
                  </a:lnTo>
                  <a:lnTo>
                    <a:pt x="2101757" y="1818018"/>
                  </a:lnTo>
                  <a:lnTo>
                    <a:pt x="2102468" y="1816240"/>
                  </a:lnTo>
                  <a:lnTo>
                    <a:pt x="2100177" y="1816240"/>
                  </a:lnTo>
                  <a:lnTo>
                    <a:pt x="2100257" y="1818018"/>
                  </a:lnTo>
                  <a:lnTo>
                    <a:pt x="2100573" y="1818272"/>
                  </a:lnTo>
                  <a:close/>
                </a:path>
                <a:path w="2360295" h="1867535">
                  <a:moveTo>
                    <a:pt x="1972431" y="1818907"/>
                  </a:moveTo>
                  <a:lnTo>
                    <a:pt x="1974547" y="1818907"/>
                  </a:lnTo>
                  <a:lnTo>
                    <a:pt x="1974689" y="1818018"/>
                  </a:lnTo>
                  <a:lnTo>
                    <a:pt x="1974310" y="1817002"/>
                  </a:lnTo>
                  <a:lnTo>
                    <a:pt x="1972652" y="1816240"/>
                  </a:lnTo>
                  <a:lnTo>
                    <a:pt x="1973635" y="1817256"/>
                  </a:lnTo>
                  <a:lnTo>
                    <a:pt x="1973515" y="1817662"/>
                  </a:lnTo>
                  <a:lnTo>
                    <a:pt x="1972431" y="1818907"/>
                  </a:lnTo>
                  <a:close/>
                </a:path>
                <a:path w="2360295" h="1867535">
                  <a:moveTo>
                    <a:pt x="1884293" y="1818272"/>
                  </a:moveTo>
                  <a:lnTo>
                    <a:pt x="1884767" y="1818272"/>
                  </a:lnTo>
                  <a:lnTo>
                    <a:pt x="1885478" y="1818018"/>
                  </a:lnTo>
                  <a:lnTo>
                    <a:pt x="1886188" y="1816240"/>
                  </a:lnTo>
                  <a:lnTo>
                    <a:pt x="1883898" y="1816240"/>
                  </a:lnTo>
                  <a:lnTo>
                    <a:pt x="1883977" y="1818018"/>
                  </a:lnTo>
                  <a:lnTo>
                    <a:pt x="1884293" y="1818272"/>
                  </a:lnTo>
                  <a:close/>
                </a:path>
                <a:path w="2360295" h="1867535">
                  <a:moveTo>
                    <a:pt x="1756230" y="1818907"/>
                  </a:moveTo>
                  <a:lnTo>
                    <a:pt x="1758346" y="1818907"/>
                  </a:lnTo>
                  <a:lnTo>
                    <a:pt x="1758488" y="1818018"/>
                  </a:lnTo>
                  <a:lnTo>
                    <a:pt x="1758109" y="1817002"/>
                  </a:lnTo>
                  <a:lnTo>
                    <a:pt x="1756451" y="1816240"/>
                  </a:lnTo>
                  <a:lnTo>
                    <a:pt x="1757434" y="1817256"/>
                  </a:lnTo>
                  <a:lnTo>
                    <a:pt x="1757314" y="1817662"/>
                  </a:lnTo>
                  <a:lnTo>
                    <a:pt x="1756230" y="1818907"/>
                  </a:lnTo>
                  <a:close/>
                </a:path>
                <a:path w="2360295" h="1867535">
                  <a:moveTo>
                    <a:pt x="1668092" y="1818272"/>
                  </a:moveTo>
                  <a:lnTo>
                    <a:pt x="1668566" y="1818272"/>
                  </a:lnTo>
                  <a:lnTo>
                    <a:pt x="1669277" y="1818018"/>
                  </a:lnTo>
                  <a:lnTo>
                    <a:pt x="1669988" y="1816240"/>
                  </a:lnTo>
                  <a:lnTo>
                    <a:pt x="1667697" y="1816240"/>
                  </a:lnTo>
                  <a:lnTo>
                    <a:pt x="1667777" y="1818018"/>
                  </a:lnTo>
                  <a:lnTo>
                    <a:pt x="1668092" y="1818272"/>
                  </a:lnTo>
                  <a:close/>
                </a:path>
                <a:path w="2360295" h="1867535">
                  <a:moveTo>
                    <a:pt x="1539951" y="1818907"/>
                  </a:moveTo>
                  <a:lnTo>
                    <a:pt x="1542067" y="1818907"/>
                  </a:lnTo>
                  <a:lnTo>
                    <a:pt x="1542209" y="1818018"/>
                  </a:lnTo>
                  <a:lnTo>
                    <a:pt x="1541830" y="1817002"/>
                  </a:lnTo>
                  <a:lnTo>
                    <a:pt x="1540172" y="1816240"/>
                  </a:lnTo>
                  <a:lnTo>
                    <a:pt x="1541154" y="1817256"/>
                  </a:lnTo>
                  <a:lnTo>
                    <a:pt x="1541034" y="1817662"/>
                  </a:lnTo>
                  <a:lnTo>
                    <a:pt x="1539951" y="1818907"/>
                  </a:lnTo>
                  <a:close/>
                </a:path>
                <a:path w="2360295" h="1867535">
                  <a:moveTo>
                    <a:pt x="1451813" y="1818272"/>
                  </a:moveTo>
                  <a:lnTo>
                    <a:pt x="1452287" y="1818272"/>
                  </a:lnTo>
                  <a:lnTo>
                    <a:pt x="1452997" y="1818018"/>
                  </a:lnTo>
                  <a:lnTo>
                    <a:pt x="1453708" y="1816240"/>
                  </a:lnTo>
                  <a:lnTo>
                    <a:pt x="1451181" y="1816240"/>
                  </a:lnTo>
                  <a:lnTo>
                    <a:pt x="1451181" y="1818018"/>
                  </a:lnTo>
                  <a:lnTo>
                    <a:pt x="1451497" y="1818018"/>
                  </a:lnTo>
                  <a:lnTo>
                    <a:pt x="1451813" y="1818272"/>
                  </a:lnTo>
                  <a:close/>
                </a:path>
                <a:path w="2360295" h="1867535">
                  <a:moveTo>
                    <a:pt x="1433388" y="1816621"/>
                  </a:moveTo>
                  <a:lnTo>
                    <a:pt x="1434441" y="1816621"/>
                  </a:lnTo>
                  <a:lnTo>
                    <a:pt x="1433178" y="1816240"/>
                  </a:lnTo>
                  <a:lnTo>
                    <a:pt x="1433388" y="1816621"/>
                  </a:lnTo>
                  <a:close/>
                </a:path>
                <a:path w="2360295" h="1867535">
                  <a:moveTo>
                    <a:pt x="2248233" y="1816875"/>
                  </a:moveTo>
                  <a:lnTo>
                    <a:pt x="2248312" y="1816748"/>
                  </a:lnTo>
                  <a:lnTo>
                    <a:pt x="2248154" y="1816621"/>
                  </a:lnTo>
                  <a:lnTo>
                    <a:pt x="2247996" y="1816367"/>
                  </a:lnTo>
                  <a:lnTo>
                    <a:pt x="2246259" y="1816367"/>
                  </a:lnTo>
                  <a:lnTo>
                    <a:pt x="2245548" y="1816494"/>
                  </a:lnTo>
                  <a:lnTo>
                    <a:pt x="2245311" y="1816621"/>
                  </a:lnTo>
                  <a:lnTo>
                    <a:pt x="2246496" y="1816621"/>
                  </a:lnTo>
                  <a:lnTo>
                    <a:pt x="2248233" y="1816875"/>
                  </a:lnTo>
                  <a:close/>
                </a:path>
                <a:path w="2360295" h="1867535">
                  <a:moveTo>
                    <a:pt x="2032032" y="1816875"/>
                  </a:moveTo>
                  <a:lnTo>
                    <a:pt x="2032111" y="1816748"/>
                  </a:lnTo>
                  <a:lnTo>
                    <a:pt x="2031953" y="1816621"/>
                  </a:lnTo>
                  <a:lnTo>
                    <a:pt x="2031795" y="1816367"/>
                  </a:lnTo>
                  <a:lnTo>
                    <a:pt x="2030058" y="1816367"/>
                  </a:lnTo>
                  <a:lnTo>
                    <a:pt x="2029348" y="1816494"/>
                  </a:lnTo>
                  <a:lnTo>
                    <a:pt x="2029111" y="1816621"/>
                  </a:lnTo>
                  <a:lnTo>
                    <a:pt x="2030295" y="1816621"/>
                  </a:lnTo>
                  <a:lnTo>
                    <a:pt x="2032032" y="1816875"/>
                  </a:lnTo>
                  <a:close/>
                </a:path>
                <a:path w="2360295" h="1867535">
                  <a:moveTo>
                    <a:pt x="1815832" y="1816875"/>
                  </a:moveTo>
                  <a:lnTo>
                    <a:pt x="1815911" y="1816748"/>
                  </a:lnTo>
                  <a:lnTo>
                    <a:pt x="1815753" y="1816621"/>
                  </a:lnTo>
                  <a:lnTo>
                    <a:pt x="1815595" y="1816367"/>
                  </a:lnTo>
                  <a:lnTo>
                    <a:pt x="1813858" y="1816367"/>
                  </a:lnTo>
                  <a:lnTo>
                    <a:pt x="1813147" y="1816494"/>
                  </a:lnTo>
                  <a:lnTo>
                    <a:pt x="1812910" y="1816621"/>
                  </a:lnTo>
                  <a:lnTo>
                    <a:pt x="1814094" y="1816621"/>
                  </a:lnTo>
                  <a:lnTo>
                    <a:pt x="1815832" y="1816875"/>
                  </a:lnTo>
                  <a:close/>
                </a:path>
                <a:path w="2360295" h="1867535">
                  <a:moveTo>
                    <a:pt x="1599552" y="1816875"/>
                  </a:moveTo>
                  <a:lnTo>
                    <a:pt x="1599631" y="1816748"/>
                  </a:lnTo>
                  <a:lnTo>
                    <a:pt x="1599473" y="1816621"/>
                  </a:lnTo>
                  <a:lnTo>
                    <a:pt x="1599315" y="1816367"/>
                  </a:lnTo>
                  <a:lnTo>
                    <a:pt x="1597578" y="1816367"/>
                  </a:lnTo>
                  <a:lnTo>
                    <a:pt x="1596867" y="1816494"/>
                  </a:lnTo>
                  <a:lnTo>
                    <a:pt x="1596630" y="1816621"/>
                  </a:lnTo>
                  <a:lnTo>
                    <a:pt x="1597815" y="1816621"/>
                  </a:lnTo>
                  <a:lnTo>
                    <a:pt x="1599552" y="1816875"/>
                  </a:lnTo>
                  <a:close/>
                </a:path>
                <a:path w="2360295" h="1867535">
                  <a:moveTo>
                    <a:pt x="1417569" y="1818188"/>
                  </a:moveTo>
                  <a:lnTo>
                    <a:pt x="1418033" y="1817891"/>
                  </a:lnTo>
                  <a:lnTo>
                    <a:pt x="1418554" y="1817510"/>
                  </a:lnTo>
                  <a:lnTo>
                    <a:pt x="1418649" y="1816367"/>
                  </a:lnTo>
                  <a:lnTo>
                    <a:pt x="1417938" y="1817002"/>
                  </a:lnTo>
                  <a:lnTo>
                    <a:pt x="1417569" y="1818188"/>
                  </a:lnTo>
                  <a:close/>
                </a:path>
                <a:path w="2360295" h="1867535">
                  <a:moveTo>
                    <a:pt x="2218780" y="1817129"/>
                  </a:moveTo>
                  <a:lnTo>
                    <a:pt x="2222254" y="1816494"/>
                  </a:lnTo>
                  <a:lnTo>
                    <a:pt x="2218705" y="1816494"/>
                  </a:lnTo>
                  <a:lnTo>
                    <a:pt x="2218780" y="1817129"/>
                  </a:lnTo>
                  <a:close/>
                </a:path>
                <a:path w="2360295" h="1867535">
                  <a:moveTo>
                    <a:pt x="2173534" y="1818653"/>
                  </a:moveTo>
                  <a:lnTo>
                    <a:pt x="2175508" y="1818653"/>
                  </a:lnTo>
                  <a:lnTo>
                    <a:pt x="2174876" y="1816494"/>
                  </a:lnTo>
                  <a:lnTo>
                    <a:pt x="2173534" y="1818653"/>
                  </a:lnTo>
                  <a:close/>
                </a:path>
                <a:path w="2360295" h="1867535">
                  <a:moveTo>
                    <a:pt x="2168445" y="1819288"/>
                  </a:moveTo>
                  <a:lnTo>
                    <a:pt x="2173139" y="1819288"/>
                  </a:lnTo>
                  <a:lnTo>
                    <a:pt x="2172270" y="1817891"/>
                  </a:lnTo>
                  <a:lnTo>
                    <a:pt x="2172270" y="1817637"/>
                  </a:lnTo>
                  <a:lnTo>
                    <a:pt x="2172981" y="1817383"/>
                  </a:lnTo>
                  <a:lnTo>
                    <a:pt x="2173692" y="1817002"/>
                  </a:lnTo>
                  <a:lnTo>
                    <a:pt x="2174560" y="1817002"/>
                  </a:lnTo>
                  <a:lnTo>
                    <a:pt x="2174876" y="1816494"/>
                  </a:lnTo>
                  <a:lnTo>
                    <a:pt x="2171481" y="1816494"/>
                  </a:lnTo>
                  <a:lnTo>
                    <a:pt x="2171119" y="1816882"/>
                  </a:lnTo>
                  <a:lnTo>
                    <a:pt x="2171204" y="1817256"/>
                  </a:lnTo>
                  <a:lnTo>
                    <a:pt x="2171797" y="1818018"/>
                  </a:lnTo>
                  <a:lnTo>
                    <a:pt x="2170691" y="1818907"/>
                  </a:lnTo>
                  <a:lnTo>
                    <a:pt x="2168780" y="1818907"/>
                  </a:lnTo>
                  <a:lnTo>
                    <a:pt x="2168243" y="1819161"/>
                  </a:lnTo>
                  <a:lnTo>
                    <a:pt x="2168445" y="1819288"/>
                  </a:lnTo>
                  <a:close/>
                </a:path>
                <a:path w="2360295" h="1867535">
                  <a:moveTo>
                    <a:pt x="2170770" y="1816748"/>
                  </a:moveTo>
                  <a:lnTo>
                    <a:pt x="2171165" y="1816621"/>
                  </a:lnTo>
                  <a:lnTo>
                    <a:pt x="2171481" y="1816494"/>
                  </a:lnTo>
                  <a:lnTo>
                    <a:pt x="2169917" y="1816494"/>
                  </a:lnTo>
                  <a:lnTo>
                    <a:pt x="2170059" y="1816621"/>
                  </a:lnTo>
                  <a:lnTo>
                    <a:pt x="2170770" y="1816748"/>
                  </a:lnTo>
                  <a:close/>
                </a:path>
                <a:path w="2360295" h="1867535">
                  <a:moveTo>
                    <a:pt x="2002579" y="1817129"/>
                  </a:moveTo>
                  <a:lnTo>
                    <a:pt x="2006054" y="1816494"/>
                  </a:lnTo>
                  <a:lnTo>
                    <a:pt x="2002504" y="1816494"/>
                  </a:lnTo>
                  <a:lnTo>
                    <a:pt x="2002579" y="1817129"/>
                  </a:lnTo>
                  <a:close/>
                </a:path>
                <a:path w="2360295" h="1867535">
                  <a:moveTo>
                    <a:pt x="1957254" y="1818653"/>
                  </a:moveTo>
                  <a:lnTo>
                    <a:pt x="1959228" y="1818653"/>
                  </a:lnTo>
                  <a:lnTo>
                    <a:pt x="1958597" y="1816494"/>
                  </a:lnTo>
                  <a:lnTo>
                    <a:pt x="1957254" y="1818653"/>
                  </a:lnTo>
                  <a:close/>
                </a:path>
                <a:path w="2360295" h="1867535">
                  <a:moveTo>
                    <a:pt x="1952166" y="1819288"/>
                  </a:moveTo>
                  <a:lnTo>
                    <a:pt x="1956859" y="1819288"/>
                  </a:lnTo>
                  <a:lnTo>
                    <a:pt x="1955991" y="1817891"/>
                  </a:lnTo>
                  <a:lnTo>
                    <a:pt x="1955991" y="1817637"/>
                  </a:lnTo>
                  <a:lnTo>
                    <a:pt x="1956701" y="1817383"/>
                  </a:lnTo>
                  <a:lnTo>
                    <a:pt x="1957412" y="1817002"/>
                  </a:lnTo>
                  <a:lnTo>
                    <a:pt x="1958281" y="1817002"/>
                  </a:lnTo>
                  <a:lnTo>
                    <a:pt x="1958597" y="1816494"/>
                  </a:lnTo>
                  <a:lnTo>
                    <a:pt x="1955201" y="1816494"/>
                  </a:lnTo>
                  <a:lnTo>
                    <a:pt x="1954840" y="1816882"/>
                  </a:lnTo>
                  <a:lnTo>
                    <a:pt x="1954925" y="1817256"/>
                  </a:lnTo>
                  <a:lnTo>
                    <a:pt x="1955517" y="1818018"/>
                  </a:lnTo>
                  <a:lnTo>
                    <a:pt x="1954412" y="1818907"/>
                  </a:lnTo>
                  <a:lnTo>
                    <a:pt x="1952501" y="1818907"/>
                  </a:lnTo>
                  <a:lnTo>
                    <a:pt x="1951964" y="1819161"/>
                  </a:lnTo>
                  <a:lnTo>
                    <a:pt x="1952166" y="1819288"/>
                  </a:lnTo>
                  <a:close/>
                </a:path>
                <a:path w="2360295" h="1867535">
                  <a:moveTo>
                    <a:pt x="1954490" y="1816748"/>
                  </a:moveTo>
                  <a:lnTo>
                    <a:pt x="1954885" y="1816621"/>
                  </a:lnTo>
                  <a:lnTo>
                    <a:pt x="1955201" y="1816494"/>
                  </a:lnTo>
                  <a:lnTo>
                    <a:pt x="1953638" y="1816494"/>
                  </a:lnTo>
                  <a:lnTo>
                    <a:pt x="1953780" y="1816621"/>
                  </a:lnTo>
                  <a:lnTo>
                    <a:pt x="1954490" y="1816748"/>
                  </a:lnTo>
                  <a:close/>
                </a:path>
                <a:path w="2360295" h="1867535">
                  <a:moveTo>
                    <a:pt x="1786379" y="1817129"/>
                  </a:moveTo>
                  <a:lnTo>
                    <a:pt x="1789853" y="1816494"/>
                  </a:lnTo>
                  <a:lnTo>
                    <a:pt x="1786303" y="1816494"/>
                  </a:lnTo>
                  <a:lnTo>
                    <a:pt x="1786379" y="1817129"/>
                  </a:lnTo>
                  <a:close/>
                </a:path>
                <a:path w="2360295" h="1867535">
                  <a:moveTo>
                    <a:pt x="1741054" y="1818653"/>
                  </a:moveTo>
                  <a:lnTo>
                    <a:pt x="1743028" y="1818653"/>
                  </a:lnTo>
                  <a:lnTo>
                    <a:pt x="1742396" y="1816494"/>
                  </a:lnTo>
                  <a:lnTo>
                    <a:pt x="1741054" y="1818653"/>
                  </a:lnTo>
                  <a:close/>
                </a:path>
                <a:path w="2360295" h="1867535">
                  <a:moveTo>
                    <a:pt x="1735965" y="1819288"/>
                  </a:moveTo>
                  <a:lnTo>
                    <a:pt x="1740659" y="1819288"/>
                  </a:lnTo>
                  <a:lnTo>
                    <a:pt x="1739790" y="1817891"/>
                  </a:lnTo>
                  <a:lnTo>
                    <a:pt x="1739790" y="1817637"/>
                  </a:lnTo>
                  <a:lnTo>
                    <a:pt x="1740501" y="1817383"/>
                  </a:lnTo>
                  <a:lnTo>
                    <a:pt x="1741211" y="1817002"/>
                  </a:lnTo>
                  <a:lnTo>
                    <a:pt x="1742080" y="1817002"/>
                  </a:lnTo>
                  <a:lnTo>
                    <a:pt x="1742396" y="1816494"/>
                  </a:lnTo>
                  <a:lnTo>
                    <a:pt x="1739000" y="1816494"/>
                  </a:lnTo>
                  <a:lnTo>
                    <a:pt x="1738639" y="1816882"/>
                  </a:lnTo>
                  <a:lnTo>
                    <a:pt x="1738724" y="1817256"/>
                  </a:lnTo>
                  <a:lnTo>
                    <a:pt x="1739316" y="1818018"/>
                  </a:lnTo>
                  <a:lnTo>
                    <a:pt x="1738211" y="1818907"/>
                  </a:lnTo>
                  <a:lnTo>
                    <a:pt x="1736300" y="1818907"/>
                  </a:lnTo>
                  <a:lnTo>
                    <a:pt x="1735763" y="1819161"/>
                  </a:lnTo>
                  <a:lnTo>
                    <a:pt x="1735965" y="1819288"/>
                  </a:lnTo>
                  <a:close/>
                </a:path>
                <a:path w="2360295" h="1867535">
                  <a:moveTo>
                    <a:pt x="1738290" y="1816748"/>
                  </a:moveTo>
                  <a:lnTo>
                    <a:pt x="1738685" y="1816621"/>
                  </a:lnTo>
                  <a:lnTo>
                    <a:pt x="1739000" y="1816494"/>
                  </a:lnTo>
                  <a:lnTo>
                    <a:pt x="1737437" y="1816494"/>
                  </a:lnTo>
                  <a:lnTo>
                    <a:pt x="1737579" y="1816621"/>
                  </a:lnTo>
                  <a:lnTo>
                    <a:pt x="1738290" y="1816748"/>
                  </a:lnTo>
                  <a:close/>
                </a:path>
                <a:path w="2360295" h="1867535">
                  <a:moveTo>
                    <a:pt x="1570099" y="1817129"/>
                  </a:moveTo>
                  <a:lnTo>
                    <a:pt x="1573573" y="1816494"/>
                  </a:lnTo>
                  <a:lnTo>
                    <a:pt x="1570024" y="1816494"/>
                  </a:lnTo>
                  <a:lnTo>
                    <a:pt x="1570099" y="1817129"/>
                  </a:lnTo>
                  <a:close/>
                </a:path>
                <a:path w="2360295" h="1867535">
                  <a:moveTo>
                    <a:pt x="1524774" y="1818653"/>
                  </a:moveTo>
                  <a:lnTo>
                    <a:pt x="1526748" y="1818653"/>
                  </a:lnTo>
                  <a:lnTo>
                    <a:pt x="1526116" y="1816494"/>
                  </a:lnTo>
                  <a:lnTo>
                    <a:pt x="1524774" y="1818653"/>
                  </a:lnTo>
                  <a:close/>
                </a:path>
                <a:path w="2360295" h="1867535">
                  <a:moveTo>
                    <a:pt x="1519685" y="1819288"/>
                  </a:moveTo>
                  <a:lnTo>
                    <a:pt x="1524379" y="1819288"/>
                  </a:lnTo>
                  <a:lnTo>
                    <a:pt x="1523510" y="1817891"/>
                  </a:lnTo>
                  <a:lnTo>
                    <a:pt x="1523510" y="1817637"/>
                  </a:lnTo>
                  <a:lnTo>
                    <a:pt x="1524221" y="1817383"/>
                  </a:lnTo>
                  <a:lnTo>
                    <a:pt x="1524932" y="1817002"/>
                  </a:lnTo>
                  <a:lnTo>
                    <a:pt x="1525800" y="1817002"/>
                  </a:lnTo>
                  <a:lnTo>
                    <a:pt x="1526116" y="1816494"/>
                  </a:lnTo>
                  <a:lnTo>
                    <a:pt x="1522721" y="1816494"/>
                  </a:lnTo>
                  <a:lnTo>
                    <a:pt x="1522359" y="1816882"/>
                  </a:lnTo>
                  <a:lnTo>
                    <a:pt x="1522444" y="1817256"/>
                  </a:lnTo>
                  <a:lnTo>
                    <a:pt x="1523037" y="1818018"/>
                  </a:lnTo>
                  <a:lnTo>
                    <a:pt x="1521931" y="1818907"/>
                  </a:lnTo>
                  <a:lnTo>
                    <a:pt x="1520020" y="1818907"/>
                  </a:lnTo>
                  <a:lnTo>
                    <a:pt x="1519483" y="1819161"/>
                  </a:lnTo>
                  <a:lnTo>
                    <a:pt x="1519685" y="1819288"/>
                  </a:lnTo>
                  <a:close/>
                </a:path>
                <a:path w="2360295" h="1867535">
                  <a:moveTo>
                    <a:pt x="1522010" y="1816748"/>
                  </a:moveTo>
                  <a:lnTo>
                    <a:pt x="1522405" y="1816621"/>
                  </a:lnTo>
                  <a:lnTo>
                    <a:pt x="1522721" y="1816494"/>
                  </a:lnTo>
                  <a:lnTo>
                    <a:pt x="1521157" y="1816494"/>
                  </a:lnTo>
                  <a:lnTo>
                    <a:pt x="1521300" y="1816621"/>
                  </a:lnTo>
                  <a:lnTo>
                    <a:pt x="1522010" y="1816748"/>
                  </a:lnTo>
                  <a:close/>
                </a:path>
                <a:path w="2360295" h="1867535">
                  <a:moveTo>
                    <a:pt x="2312746" y="1819288"/>
                  </a:moveTo>
                  <a:lnTo>
                    <a:pt x="2313220" y="1816621"/>
                  </a:lnTo>
                  <a:lnTo>
                    <a:pt x="2303757" y="1816621"/>
                  </a:lnTo>
                  <a:lnTo>
                    <a:pt x="2304139" y="1816748"/>
                  </a:lnTo>
                  <a:lnTo>
                    <a:pt x="2305264" y="1817891"/>
                  </a:lnTo>
                  <a:lnTo>
                    <a:pt x="2307061" y="1817891"/>
                  </a:lnTo>
                  <a:lnTo>
                    <a:pt x="2306946" y="1818907"/>
                  </a:lnTo>
                  <a:lnTo>
                    <a:pt x="2312114" y="1818907"/>
                  </a:lnTo>
                  <a:lnTo>
                    <a:pt x="2312746" y="1819288"/>
                  </a:lnTo>
                  <a:close/>
                </a:path>
                <a:path w="2360295" h="1867535">
                  <a:moveTo>
                    <a:pt x="2248776" y="1818510"/>
                  </a:moveTo>
                  <a:lnTo>
                    <a:pt x="2246496" y="1816621"/>
                  </a:lnTo>
                  <a:lnTo>
                    <a:pt x="2245311" y="1816621"/>
                  </a:lnTo>
                  <a:lnTo>
                    <a:pt x="2244996" y="1817129"/>
                  </a:lnTo>
                  <a:lnTo>
                    <a:pt x="2222345" y="1817129"/>
                  </a:lnTo>
                  <a:lnTo>
                    <a:pt x="2222528" y="1818399"/>
                  </a:lnTo>
                  <a:lnTo>
                    <a:pt x="2247601" y="1818399"/>
                  </a:lnTo>
                  <a:lnTo>
                    <a:pt x="2248776" y="1818510"/>
                  </a:lnTo>
                  <a:close/>
                </a:path>
                <a:path w="2360295" h="1867535">
                  <a:moveTo>
                    <a:pt x="2119681" y="1819542"/>
                  </a:moveTo>
                  <a:lnTo>
                    <a:pt x="2120866" y="1819161"/>
                  </a:lnTo>
                  <a:lnTo>
                    <a:pt x="2121445" y="1817946"/>
                  </a:lnTo>
                  <a:lnTo>
                    <a:pt x="2121655" y="1817383"/>
                  </a:lnTo>
                  <a:lnTo>
                    <a:pt x="2122208" y="1817129"/>
                  </a:lnTo>
                  <a:lnTo>
                    <a:pt x="2122682" y="1816621"/>
                  </a:lnTo>
                  <a:lnTo>
                    <a:pt x="2102748" y="1816621"/>
                  </a:lnTo>
                  <a:lnTo>
                    <a:pt x="2102841" y="1816748"/>
                  </a:lnTo>
                  <a:lnTo>
                    <a:pt x="2112654" y="1816748"/>
                  </a:lnTo>
                  <a:lnTo>
                    <a:pt x="2112772" y="1817129"/>
                  </a:lnTo>
                  <a:lnTo>
                    <a:pt x="2113064" y="1817662"/>
                  </a:lnTo>
                  <a:lnTo>
                    <a:pt x="2112970" y="1818018"/>
                  </a:lnTo>
                  <a:lnTo>
                    <a:pt x="2112870" y="1818272"/>
                  </a:lnTo>
                  <a:lnTo>
                    <a:pt x="2116365" y="1818272"/>
                  </a:lnTo>
                  <a:lnTo>
                    <a:pt x="2116429" y="1818653"/>
                  </a:lnTo>
                  <a:lnTo>
                    <a:pt x="2118497" y="1818653"/>
                  </a:lnTo>
                  <a:lnTo>
                    <a:pt x="2119681" y="1819542"/>
                  </a:lnTo>
                  <a:close/>
                </a:path>
                <a:path w="2360295" h="1867535">
                  <a:moveTo>
                    <a:pt x="2096545" y="1819288"/>
                  </a:moveTo>
                  <a:lnTo>
                    <a:pt x="2097019" y="1816621"/>
                  </a:lnTo>
                  <a:lnTo>
                    <a:pt x="2087557" y="1816621"/>
                  </a:lnTo>
                  <a:lnTo>
                    <a:pt x="2087938" y="1816748"/>
                  </a:lnTo>
                  <a:lnTo>
                    <a:pt x="2089064" y="1817891"/>
                  </a:lnTo>
                  <a:lnTo>
                    <a:pt x="2090860" y="1817891"/>
                  </a:lnTo>
                  <a:lnTo>
                    <a:pt x="2090745" y="1818907"/>
                  </a:lnTo>
                  <a:lnTo>
                    <a:pt x="2095913" y="1818907"/>
                  </a:lnTo>
                  <a:lnTo>
                    <a:pt x="2096545" y="1819288"/>
                  </a:lnTo>
                  <a:close/>
                </a:path>
                <a:path w="2360295" h="1867535">
                  <a:moveTo>
                    <a:pt x="2032575" y="1818510"/>
                  </a:moveTo>
                  <a:lnTo>
                    <a:pt x="2030295" y="1816621"/>
                  </a:lnTo>
                  <a:lnTo>
                    <a:pt x="2029111" y="1816621"/>
                  </a:lnTo>
                  <a:lnTo>
                    <a:pt x="2028795" y="1817129"/>
                  </a:lnTo>
                  <a:lnTo>
                    <a:pt x="2006145" y="1817129"/>
                  </a:lnTo>
                  <a:lnTo>
                    <a:pt x="2006327" y="1818399"/>
                  </a:lnTo>
                  <a:lnTo>
                    <a:pt x="2031401" y="1818399"/>
                  </a:lnTo>
                  <a:lnTo>
                    <a:pt x="2032575" y="1818510"/>
                  </a:lnTo>
                  <a:close/>
                </a:path>
                <a:path w="2360295" h="1867535">
                  <a:moveTo>
                    <a:pt x="1903402" y="1819542"/>
                  </a:moveTo>
                  <a:lnTo>
                    <a:pt x="1904586" y="1819161"/>
                  </a:lnTo>
                  <a:lnTo>
                    <a:pt x="1905166" y="1817946"/>
                  </a:lnTo>
                  <a:lnTo>
                    <a:pt x="1905376" y="1817383"/>
                  </a:lnTo>
                  <a:lnTo>
                    <a:pt x="1905929" y="1817129"/>
                  </a:lnTo>
                  <a:lnTo>
                    <a:pt x="1906402" y="1816621"/>
                  </a:lnTo>
                  <a:lnTo>
                    <a:pt x="1886468" y="1816621"/>
                  </a:lnTo>
                  <a:lnTo>
                    <a:pt x="1886562" y="1816748"/>
                  </a:lnTo>
                  <a:lnTo>
                    <a:pt x="1896374" y="1816748"/>
                  </a:lnTo>
                  <a:lnTo>
                    <a:pt x="1896493" y="1817129"/>
                  </a:lnTo>
                  <a:lnTo>
                    <a:pt x="1896785" y="1817662"/>
                  </a:lnTo>
                  <a:lnTo>
                    <a:pt x="1896690" y="1818018"/>
                  </a:lnTo>
                  <a:lnTo>
                    <a:pt x="1896590" y="1818272"/>
                  </a:lnTo>
                  <a:lnTo>
                    <a:pt x="1900085" y="1818272"/>
                  </a:lnTo>
                  <a:lnTo>
                    <a:pt x="1900150" y="1818653"/>
                  </a:lnTo>
                  <a:lnTo>
                    <a:pt x="1902217" y="1818653"/>
                  </a:lnTo>
                  <a:lnTo>
                    <a:pt x="1903402" y="1819542"/>
                  </a:lnTo>
                  <a:close/>
                </a:path>
                <a:path w="2360295" h="1867535">
                  <a:moveTo>
                    <a:pt x="1880266" y="1819288"/>
                  </a:moveTo>
                  <a:lnTo>
                    <a:pt x="1880739" y="1816621"/>
                  </a:lnTo>
                  <a:lnTo>
                    <a:pt x="1871277" y="1816621"/>
                  </a:lnTo>
                  <a:lnTo>
                    <a:pt x="1871659" y="1816748"/>
                  </a:lnTo>
                  <a:lnTo>
                    <a:pt x="1872784" y="1817891"/>
                  </a:lnTo>
                  <a:lnTo>
                    <a:pt x="1874580" y="1817891"/>
                  </a:lnTo>
                  <a:lnTo>
                    <a:pt x="1874465" y="1818907"/>
                  </a:lnTo>
                  <a:lnTo>
                    <a:pt x="1879634" y="1818907"/>
                  </a:lnTo>
                  <a:lnTo>
                    <a:pt x="1880266" y="1819288"/>
                  </a:lnTo>
                  <a:close/>
                </a:path>
                <a:path w="2360295" h="1867535">
                  <a:moveTo>
                    <a:pt x="1816375" y="1818510"/>
                  </a:moveTo>
                  <a:lnTo>
                    <a:pt x="1814094" y="1816621"/>
                  </a:lnTo>
                  <a:lnTo>
                    <a:pt x="1812910" y="1816621"/>
                  </a:lnTo>
                  <a:lnTo>
                    <a:pt x="1812594" y="1817129"/>
                  </a:lnTo>
                  <a:lnTo>
                    <a:pt x="1789944" y="1817129"/>
                  </a:lnTo>
                  <a:lnTo>
                    <a:pt x="1790126" y="1818399"/>
                  </a:lnTo>
                  <a:lnTo>
                    <a:pt x="1815200" y="1818399"/>
                  </a:lnTo>
                  <a:lnTo>
                    <a:pt x="1816375" y="1818510"/>
                  </a:lnTo>
                  <a:close/>
                </a:path>
                <a:path w="2360295" h="1867535">
                  <a:moveTo>
                    <a:pt x="1687201" y="1819542"/>
                  </a:moveTo>
                  <a:lnTo>
                    <a:pt x="1688385" y="1819161"/>
                  </a:lnTo>
                  <a:lnTo>
                    <a:pt x="1688965" y="1817946"/>
                  </a:lnTo>
                  <a:lnTo>
                    <a:pt x="1689175" y="1817383"/>
                  </a:lnTo>
                  <a:lnTo>
                    <a:pt x="1689728" y="1817129"/>
                  </a:lnTo>
                  <a:lnTo>
                    <a:pt x="1690202" y="1816621"/>
                  </a:lnTo>
                  <a:lnTo>
                    <a:pt x="1670267" y="1816621"/>
                  </a:lnTo>
                  <a:lnTo>
                    <a:pt x="1670361" y="1816748"/>
                  </a:lnTo>
                  <a:lnTo>
                    <a:pt x="1680174" y="1816748"/>
                  </a:lnTo>
                  <a:lnTo>
                    <a:pt x="1680292" y="1817129"/>
                  </a:lnTo>
                  <a:lnTo>
                    <a:pt x="1680584" y="1817662"/>
                  </a:lnTo>
                  <a:lnTo>
                    <a:pt x="1680489" y="1818018"/>
                  </a:lnTo>
                  <a:lnTo>
                    <a:pt x="1680389" y="1818272"/>
                  </a:lnTo>
                  <a:lnTo>
                    <a:pt x="1683885" y="1818272"/>
                  </a:lnTo>
                  <a:lnTo>
                    <a:pt x="1683949" y="1818653"/>
                  </a:lnTo>
                  <a:lnTo>
                    <a:pt x="1686017" y="1818653"/>
                  </a:lnTo>
                  <a:lnTo>
                    <a:pt x="1687201" y="1819542"/>
                  </a:lnTo>
                  <a:close/>
                </a:path>
                <a:path w="2360295" h="1867535">
                  <a:moveTo>
                    <a:pt x="1664065" y="1819288"/>
                  </a:moveTo>
                  <a:lnTo>
                    <a:pt x="1664539" y="1816621"/>
                  </a:lnTo>
                  <a:lnTo>
                    <a:pt x="1655076" y="1816621"/>
                  </a:lnTo>
                  <a:lnTo>
                    <a:pt x="1655458" y="1816748"/>
                  </a:lnTo>
                  <a:lnTo>
                    <a:pt x="1656583" y="1817891"/>
                  </a:lnTo>
                  <a:lnTo>
                    <a:pt x="1658380" y="1817891"/>
                  </a:lnTo>
                  <a:lnTo>
                    <a:pt x="1658265" y="1818907"/>
                  </a:lnTo>
                  <a:lnTo>
                    <a:pt x="1663433" y="1818907"/>
                  </a:lnTo>
                  <a:lnTo>
                    <a:pt x="1664065" y="1819288"/>
                  </a:lnTo>
                  <a:close/>
                </a:path>
                <a:path w="2360295" h="1867535">
                  <a:moveTo>
                    <a:pt x="1600095" y="1818510"/>
                  </a:moveTo>
                  <a:lnTo>
                    <a:pt x="1597815" y="1816621"/>
                  </a:lnTo>
                  <a:lnTo>
                    <a:pt x="1596630" y="1816621"/>
                  </a:lnTo>
                  <a:lnTo>
                    <a:pt x="1596315" y="1817129"/>
                  </a:lnTo>
                  <a:lnTo>
                    <a:pt x="1573664" y="1817129"/>
                  </a:lnTo>
                  <a:lnTo>
                    <a:pt x="1573847" y="1818399"/>
                  </a:lnTo>
                  <a:lnTo>
                    <a:pt x="1598920" y="1818399"/>
                  </a:lnTo>
                  <a:lnTo>
                    <a:pt x="1600095" y="1818510"/>
                  </a:lnTo>
                  <a:close/>
                </a:path>
                <a:path w="2360295" h="1867535">
                  <a:moveTo>
                    <a:pt x="1470921" y="1819542"/>
                  </a:moveTo>
                  <a:lnTo>
                    <a:pt x="1472106" y="1819161"/>
                  </a:lnTo>
                  <a:lnTo>
                    <a:pt x="1472685" y="1817946"/>
                  </a:lnTo>
                  <a:lnTo>
                    <a:pt x="1472895" y="1817383"/>
                  </a:lnTo>
                  <a:lnTo>
                    <a:pt x="1473448" y="1817129"/>
                  </a:lnTo>
                  <a:lnTo>
                    <a:pt x="1473922" y="1816621"/>
                  </a:lnTo>
                  <a:lnTo>
                    <a:pt x="1453988" y="1816621"/>
                  </a:lnTo>
                  <a:lnTo>
                    <a:pt x="1454081" y="1816748"/>
                  </a:lnTo>
                  <a:lnTo>
                    <a:pt x="1463894" y="1816748"/>
                  </a:lnTo>
                  <a:lnTo>
                    <a:pt x="1464012" y="1817129"/>
                  </a:lnTo>
                  <a:lnTo>
                    <a:pt x="1464304" y="1817662"/>
                  </a:lnTo>
                  <a:lnTo>
                    <a:pt x="1464210" y="1818018"/>
                  </a:lnTo>
                  <a:lnTo>
                    <a:pt x="1464110" y="1818272"/>
                  </a:lnTo>
                  <a:lnTo>
                    <a:pt x="1467605" y="1818272"/>
                  </a:lnTo>
                  <a:lnTo>
                    <a:pt x="1467670" y="1818653"/>
                  </a:lnTo>
                  <a:lnTo>
                    <a:pt x="1469737" y="1818653"/>
                  </a:lnTo>
                  <a:lnTo>
                    <a:pt x="1470921" y="1819542"/>
                  </a:lnTo>
                  <a:close/>
                </a:path>
                <a:path w="2360295" h="1867535">
                  <a:moveTo>
                    <a:pt x="1422755" y="1819796"/>
                  </a:moveTo>
                  <a:lnTo>
                    <a:pt x="1422991" y="1819669"/>
                  </a:lnTo>
                  <a:lnTo>
                    <a:pt x="1429703" y="1819669"/>
                  </a:lnTo>
                  <a:lnTo>
                    <a:pt x="1428338" y="1818891"/>
                  </a:lnTo>
                  <a:lnTo>
                    <a:pt x="1426939" y="1817891"/>
                  </a:lnTo>
                  <a:lnTo>
                    <a:pt x="1426861" y="1817637"/>
                  </a:lnTo>
                  <a:lnTo>
                    <a:pt x="1427492" y="1817383"/>
                  </a:lnTo>
                  <a:lnTo>
                    <a:pt x="1429782" y="1817383"/>
                  </a:lnTo>
                  <a:lnTo>
                    <a:pt x="1429466" y="1817256"/>
                  </a:lnTo>
                  <a:lnTo>
                    <a:pt x="1429229" y="1816748"/>
                  </a:lnTo>
                  <a:lnTo>
                    <a:pt x="1428756" y="1816621"/>
                  </a:lnTo>
                  <a:lnTo>
                    <a:pt x="1428440" y="1816748"/>
                  </a:lnTo>
                  <a:lnTo>
                    <a:pt x="1424334" y="1816748"/>
                  </a:lnTo>
                  <a:lnTo>
                    <a:pt x="1423386" y="1817256"/>
                  </a:lnTo>
                  <a:lnTo>
                    <a:pt x="1424255" y="1818653"/>
                  </a:lnTo>
                  <a:lnTo>
                    <a:pt x="1424551" y="1818891"/>
                  </a:lnTo>
                  <a:lnTo>
                    <a:pt x="1424808" y="1819288"/>
                  </a:lnTo>
                  <a:lnTo>
                    <a:pt x="1422833" y="1819288"/>
                  </a:lnTo>
                  <a:lnTo>
                    <a:pt x="1422755" y="1819796"/>
                  </a:lnTo>
                  <a:close/>
                </a:path>
                <a:path w="2360295" h="1867535">
                  <a:moveTo>
                    <a:pt x="2264183" y="1819669"/>
                  </a:moveTo>
                  <a:lnTo>
                    <a:pt x="2263947" y="1816748"/>
                  </a:lnTo>
                  <a:lnTo>
                    <a:pt x="2263305" y="1816748"/>
                  </a:lnTo>
                  <a:lnTo>
                    <a:pt x="2263305" y="1816882"/>
                  </a:lnTo>
                  <a:lnTo>
                    <a:pt x="2262921" y="1817129"/>
                  </a:lnTo>
                  <a:lnTo>
                    <a:pt x="2262684" y="1817256"/>
                  </a:lnTo>
                  <a:lnTo>
                    <a:pt x="2261795" y="1817256"/>
                  </a:lnTo>
                  <a:lnTo>
                    <a:pt x="2261468" y="1817662"/>
                  </a:lnTo>
                  <a:lnTo>
                    <a:pt x="2264183" y="1819669"/>
                  </a:lnTo>
                  <a:close/>
                </a:path>
                <a:path w="2360295" h="1867535">
                  <a:moveTo>
                    <a:pt x="2125880" y="1820939"/>
                  </a:moveTo>
                  <a:lnTo>
                    <a:pt x="2127736" y="1820939"/>
                  </a:lnTo>
                  <a:lnTo>
                    <a:pt x="2127025" y="1820558"/>
                  </a:lnTo>
                  <a:lnTo>
                    <a:pt x="2126472" y="1820558"/>
                  </a:lnTo>
                  <a:lnTo>
                    <a:pt x="2126124" y="1820372"/>
                  </a:lnTo>
                  <a:lnTo>
                    <a:pt x="2126054" y="1820177"/>
                  </a:lnTo>
                  <a:lnTo>
                    <a:pt x="2126385" y="1819415"/>
                  </a:lnTo>
                  <a:lnTo>
                    <a:pt x="2126468" y="1818780"/>
                  </a:lnTo>
                  <a:lnTo>
                    <a:pt x="2125841" y="1816875"/>
                  </a:lnTo>
                  <a:lnTo>
                    <a:pt x="2128131" y="1816748"/>
                  </a:lnTo>
                  <a:lnTo>
                    <a:pt x="2122682" y="1816748"/>
                  </a:lnTo>
                  <a:lnTo>
                    <a:pt x="2122603" y="1818018"/>
                  </a:lnTo>
                  <a:lnTo>
                    <a:pt x="2121949" y="1818018"/>
                  </a:lnTo>
                  <a:lnTo>
                    <a:pt x="2121881" y="1818272"/>
                  </a:lnTo>
                  <a:lnTo>
                    <a:pt x="2124498" y="1818272"/>
                  </a:lnTo>
                  <a:lnTo>
                    <a:pt x="2124315" y="1818653"/>
                  </a:lnTo>
                  <a:lnTo>
                    <a:pt x="2125051" y="1818653"/>
                  </a:lnTo>
                  <a:lnTo>
                    <a:pt x="2125880" y="1820939"/>
                  </a:lnTo>
                  <a:close/>
                </a:path>
                <a:path w="2360295" h="1867535">
                  <a:moveTo>
                    <a:pt x="2106467" y="1821828"/>
                  </a:moveTo>
                  <a:lnTo>
                    <a:pt x="2111469" y="1821828"/>
                  </a:lnTo>
                  <a:lnTo>
                    <a:pt x="2112069" y="1820304"/>
                  </a:lnTo>
                  <a:lnTo>
                    <a:pt x="2112173" y="1819796"/>
                  </a:lnTo>
                  <a:lnTo>
                    <a:pt x="2111749" y="1818566"/>
                  </a:lnTo>
                  <a:lnTo>
                    <a:pt x="2111627" y="1818272"/>
                  </a:lnTo>
                  <a:lnTo>
                    <a:pt x="2111501" y="1817510"/>
                  </a:lnTo>
                  <a:lnTo>
                    <a:pt x="2111627" y="1817002"/>
                  </a:lnTo>
                  <a:lnTo>
                    <a:pt x="2112259" y="1817002"/>
                  </a:lnTo>
                  <a:lnTo>
                    <a:pt x="2112654" y="1816748"/>
                  </a:lnTo>
                  <a:lnTo>
                    <a:pt x="2102841" y="1816748"/>
                  </a:lnTo>
                  <a:lnTo>
                    <a:pt x="2103121" y="1817129"/>
                  </a:lnTo>
                  <a:lnTo>
                    <a:pt x="2104205" y="1817129"/>
                  </a:lnTo>
                  <a:lnTo>
                    <a:pt x="2106452" y="1820743"/>
                  </a:lnTo>
                  <a:lnTo>
                    <a:pt x="2106467" y="1821828"/>
                  </a:lnTo>
                  <a:close/>
                </a:path>
                <a:path w="2360295" h="1867535">
                  <a:moveTo>
                    <a:pt x="2047983" y="1819669"/>
                  </a:moveTo>
                  <a:lnTo>
                    <a:pt x="2047746" y="1816748"/>
                  </a:lnTo>
                  <a:lnTo>
                    <a:pt x="2047104" y="1816748"/>
                  </a:lnTo>
                  <a:lnTo>
                    <a:pt x="2047105" y="1816882"/>
                  </a:lnTo>
                  <a:lnTo>
                    <a:pt x="2046720" y="1817129"/>
                  </a:lnTo>
                  <a:lnTo>
                    <a:pt x="2046483" y="1817256"/>
                  </a:lnTo>
                  <a:lnTo>
                    <a:pt x="2045594" y="1817256"/>
                  </a:lnTo>
                  <a:lnTo>
                    <a:pt x="2045267" y="1817662"/>
                  </a:lnTo>
                  <a:lnTo>
                    <a:pt x="2047983" y="1819669"/>
                  </a:lnTo>
                  <a:close/>
                </a:path>
                <a:path w="2360295" h="1867535">
                  <a:moveTo>
                    <a:pt x="1909600" y="1820939"/>
                  </a:moveTo>
                  <a:lnTo>
                    <a:pt x="1911456" y="1820939"/>
                  </a:lnTo>
                  <a:lnTo>
                    <a:pt x="1910745" y="1820558"/>
                  </a:lnTo>
                  <a:lnTo>
                    <a:pt x="1910193" y="1820558"/>
                  </a:lnTo>
                  <a:lnTo>
                    <a:pt x="1909845" y="1820372"/>
                  </a:lnTo>
                  <a:lnTo>
                    <a:pt x="1909774" y="1820177"/>
                  </a:lnTo>
                  <a:lnTo>
                    <a:pt x="1910106" y="1819415"/>
                  </a:lnTo>
                  <a:lnTo>
                    <a:pt x="1910188" y="1818780"/>
                  </a:lnTo>
                  <a:lnTo>
                    <a:pt x="1909561" y="1816875"/>
                  </a:lnTo>
                  <a:lnTo>
                    <a:pt x="1911851" y="1816748"/>
                  </a:lnTo>
                  <a:lnTo>
                    <a:pt x="1906402" y="1816748"/>
                  </a:lnTo>
                  <a:lnTo>
                    <a:pt x="1906323" y="1818018"/>
                  </a:lnTo>
                  <a:lnTo>
                    <a:pt x="1905669" y="1818018"/>
                  </a:lnTo>
                  <a:lnTo>
                    <a:pt x="1905601" y="1818272"/>
                  </a:lnTo>
                  <a:lnTo>
                    <a:pt x="1908218" y="1818272"/>
                  </a:lnTo>
                  <a:lnTo>
                    <a:pt x="1908035" y="1818653"/>
                  </a:lnTo>
                  <a:lnTo>
                    <a:pt x="1908771" y="1818653"/>
                  </a:lnTo>
                  <a:lnTo>
                    <a:pt x="1909600" y="1820939"/>
                  </a:lnTo>
                  <a:close/>
                </a:path>
                <a:path w="2360295" h="1867535">
                  <a:moveTo>
                    <a:pt x="1890188" y="1821828"/>
                  </a:moveTo>
                  <a:lnTo>
                    <a:pt x="1895190" y="1821828"/>
                  </a:lnTo>
                  <a:lnTo>
                    <a:pt x="1895790" y="1820304"/>
                  </a:lnTo>
                  <a:lnTo>
                    <a:pt x="1895893" y="1819796"/>
                  </a:lnTo>
                  <a:lnTo>
                    <a:pt x="1895470" y="1818566"/>
                  </a:lnTo>
                  <a:lnTo>
                    <a:pt x="1895348" y="1818272"/>
                  </a:lnTo>
                  <a:lnTo>
                    <a:pt x="1895221" y="1817510"/>
                  </a:lnTo>
                  <a:lnTo>
                    <a:pt x="1895348" y="1817002"/>
                  </a:lnTo>
                  <a:lnTo>
                    <a:pt x="1895979" y="1817002"/>
                  </a:lnTo>
                  <a:lnTo>
                    <a:pt x="1896374" y="1816748"/>
                  </a:lnTo>
                  <a:lnTo>
                    <a:pt x="1886562" y="1816748"/>
                  </a:lnTo>
                  <a:lnTo>
                    <a:pt x="1886841" y="1817129"/>
                  </a:lnTo>
                  <a:lnTo>
                    <a:pt x="1887925" y="1817129"/>
                  </a:lnTo>
                  <a:lnTo>
                    <a:pt x="1890172" y="1820743"/>
                  </a:lnTo>
                  <a:lnTo>
                    <a:pt x="1890188" y="1821828"/>
                  </a:lnTo>
                  <a:close/>
                </a:path>
                <a:path w="2360295" h="1867535">
                  <a:moveTo>
                    <a:pt x="1831703" y="1819669"/>
                  </a:moveTo>
                  <a:lnTo>
                    <a:pt x="1831466" y="1816748"/>
                  </a:lnTo>
                  <a:lnTo>
                    <a:pt x="1830825" y="1816748"/>
                  </a:lnTo>
                  <a:lnTo>
                    <a:pt x="1830825" y="1816882"/>
                  </a:lnTo>
                  <a:lnTo>
                    <a:pt x="1830440" y="1817129"/>
                  </a:lnTo>
                  <a:lnTo>
                    <a:pt x="1830203" y="1817256"/>
                  </a:lnTo>
                  <a:lnTo>
                    <a:pt x="1829314" y="1817256"/>
                  </a:lnTo>
                  <a:lnTo>
                    <a:pt x="1828987" y="1817662"/>
                  </a:lnTo>
                  <a:lnTo>
                    <a:pt x="1831703" y="1819669"/>
                  </a:lnTo>
                  <a:close/>
                </a:path>
                <a:path w="2360295" h="1867535">
                  <a:moveTo>
                    <a:pt x="1693400" y="1820939"/>
                  </a:moveTo>
                  <a:lnTo>
                    <a:pt x="1695255" y="1820939"/>
                  </a:lnTo>
                  <a:lnTo>
                    <a:pt x="1694545" y="1820558"/>
                  </a:lnTo>
                  <a:lnTo>
                    <a:pt x="1693992" y="1820558"/>
                  </a:lnTo>
                  <a:lnTo>
                    <a:pt x="1693644" y="1820372"/>
                  </a:lnTo>
                  <a:lnTo>
                    <a:pt x="1693573" y="1820177"/>
                  </a:lnTo>
                  <a:lnTo>
                    <a:pt x="1693905" y="1819415"/>
                  </a:lnTo>
                  <a:lnTo>
                    <a:pt x="1693987" y="1818780"/>
                  </a:lnTo>
                  <a:lnTo>
                    <a:pt x="1693360" y="1816875"/>
                  </a:lnTo>
                  <a:lnTo>
                    <a:pt x="1695650" y="1816748"/>
                  </a:lnTo>
                  <a:lnTo>
                    <a:pt x="1690202" y="1816748"/>
                  </a:lnTo>
                  <a:lnTo>
                    <a:pt x="1690123" y="1818018"/>
                  </a:lnTo>
                  <a:lnTo>
                    <a:pt x="1689468" y="1818018"/>
                  </a:lnTo>
                  <a:lnTo>
                    <a:pt x="1689401" y="1818272"/>
                  </a:lnTo>
                  <a:lnTo>
                    <a:pt x="1692018" y="1818272"/>
                  </a:lnTo>
                  <a:lnTo>
                    <a:pt x="1691835" y="1818653"/>
                  </a:lnTo>
                  <a:lnTo>
                    <a:pt x="1692570" y="1818653"/>
                  </a:lnTo>
                  <a:lnTo>
                    <a:pt x="1693400" y="1820939"/>
                  </a:lnTo>
                  <a:close/>
                </a:path>
                <a:path w="2360295" h="1867535">
                  <a:moveTo>
                    <a:pt x="1673987" y="1821828"/>
                  </a:moveTo>
                  <a:lnTo>
                    <a:pt x="1678989" y="1821828"/>
                  </a:lnTo>
                  <a:lnTo>
                    <a:pt x="1679589" y="1820304"/>
                  </a:lnTo>
                  <a:lnTo>
                    <a:pt x="1679693" y="1819796"/>
                  </a:lnTo>
                  <a:lnTo>
                    <a:pt x="1679269" y="1818566"/>
                  </a:lnTo>
                  <a:lnTo>
                    <a:pt x="1679147" y="1818272"/>
                  </a:lnTo>
                  <a:lnTo>
                    <a:pt x="1679021" y="1817510"/>
                  </a:lnTo>
                  <a:lnTo>
                    <a:pt x="1679147" y="1817002"/>
                  </a:lnTo>
                  <a:lnTo>
                    <a:pt x="1679779" y="1817002"/>
                  </a:lnTo>
                  <a:lnTo>
                    <a:pt x="1680174" y="1816748"/>
                  </a:lnTo>
                  <a:lnTo>
                    <a:pt x="1670361" y="1816748"/>
                  </a:lnTo>
                  <a:lnTo>
                    <a:pt x="1670641" y="1817129"/>
                  </a:lnTo>
                  <a:lnTo>
                    <a:pt x="1671725" y="1817129"/>
                  </a:lnTo>
                  <a:lnTo>
                    <a:pt x="1673972" y="1820743"/>
                  </a:lnTo>
                  <a:lnTo>
                    <a:pt x="1673987" y="1821828"/>
                  </a:lnTo>
                  <a:close/>
                </a:path>
                <a:path w="2360295" h="1867535">
                  <a:moveTo>
                    <a:pt x="1615502" y="1819669"/>
                  </a:moveTo>
                  <a:lnTo>
                    <a:pt x="1615266" y="1816748"/>
                  </a:lnTo>
                  <a:lnTo>
                    <a:pt x="1614624" y="1816748"/>
                  </a:lnTo>
                  <a:lnTo>
                    <a:pt x="1614624" y="1816882"/>
                  </a:lnTo>
                  <a:lnTo>
                    <a:pt x="1614240" y="1817129"/>
                  </a:lnTo>
                  <a:lnTo>
                    <a:pt x="1614003" y="1817256"/>
                  </a:lnTo>
                  <a:lnTo>
                    <a:pt x="1613114" y="1817256"/>
                  </a:lnTo>
                  <a:lnTo>
                    <a:pt x="1612787" y="1817662"/>
                  </a:lnTo>
                  <a:lnTo>
                    <a:pt x="1615502" y="1819669"/>
                  </a:lnTo>
                  <a:close/>
                </a:path>
                <a:path w="2360295" h="1867535">
                  <a:moveTo>
                    <a:pt x="1477120" y="1820939"/>
                  </a:moveTo>
                  <a:lnTo>
                    <a:pt x="1478976" y="1820939"/>
                  </a:lnTo>
                  <a:lnTo>
                    <a:pt x="1478265" y="1820558"/>
                  </a:lnTo>
                  <a:lnTo>
                    <a:pt x="1477712" y="1820558"/>
                  </a:lnTo>
                  <a:lnTo>
                    <a:pt x="1477364" y="1820372"/>
                  </a:lnTo>
                  <a:lnTo>
                    <a:pt x="1477294" y="1820177"/>
                  </a:lnTo>
                  <a:lnTo>
                    <a:pt x="1477625" y="1819415"/>
                  </a:lnTo>
                  <a:lnTo>
                    <a:pt x="1477708" y="1818780"/>
                  </a:lnTo>
                  <a:lnTo>
                    <a:pt x="1477081" y="1816875"/>
                  </a:lnTo>
                  <a:lnTo>
                    <a:pt x="1479371" y="1816748"/>
                  </a:lnTo>
                  <a:lnTo>
                    <a:pt x="1473922" y="1816748"/>
                  </a:lnTo>
                  <a:lnTo>
                    <a:pt x="1473843" y="1818018"/>
                  </a:lnTo>
                  <a:lnTo>
                    <a:pt x="1473189" y="1818018"/>
                  </a:lnTo>
                  <a:lnTo>
                    <a:pt x="1473121" y="1818272"/>
                  </a:lnTo>
                  <a:lnTo>
                    <a:pt x="1475738" y="1818272"/>
                  </a:lnTo>
                  <a:lnTo>
                    <a:pt x="1475555" y="1818653"/>
                  </a:lnTo>
                  <a:lnTo>
                    <a:pt x="1476291" y="1818653"/>
                  </a:lnTo>
                  <a:lnTo>
                    <a:pt x="1477120" y="1820939"/>
                  </a:lnTo>
                  <a:close/>
                </a:path>
                <a:path w="2360295" h="1867535">
                  <a:moveTo>
                    <a:pt x="1457707" y="1821828"/>
                  </a:moveTo>
                  <a:lnTo>
                    <a:pt x="1462709" y="1821828"/>
                  </a:lnTo>
                  <a:lnTo>
                    <a:pt x="1463310" y="1820304"/>
                  </a:lnTo>
                  <a:lnTo>
                    <a:pt x="1463413" y="1819796"/>
                  </a:lnTo>
                  <a:lnTo>
                    <a:pt x="1462989" y="1818566"/>
                  </a:lnTo>
                  <a:lnTo>
                    <a:pt x="1462867" y="1818272"/>
                  </a:lnTo>
                  <a:lnTo>
                    <a:pt x="1462741" y="1817510"/>
                  </a:lnTo>
                  <a:lnTo>
                    <a:pt x="1462867" y="1817002"/>
                  </a:lnTo>
                  <a:lnTo>
                    <a:pt x="1463499" y="1817002"/>
                  </a:lnTo>
                  <a:lnTo>
                    <a:pt x="1463894" y="1816748"/>
                  </a:lnTo>
                  <a:lnTo>
                    <a:pt x="1454081" y="1816748"/>
                  </a:lnTo>
                  <a:lnTo>
                    <a:pt x="1454361" y="1817129"/>
                  </a:lnTo>
                  <a:lnTo>
                    <a:pt x="1455445" y="1817129"/>
                  </a:lnTo>
                  <a:lnTo>
                    <a:pt x="1457692" y="1820743"/>
                  </a:lnTo>
                  <a:lnTo>
                    <a:pt x="1457707" y="1821828"/>
                  </a:lnTo>
                  <a:close/>
                </a:path>
                <a:path w="2360295" h="1867535">
                  <a:moveTo>
                    <a:pt x="1444390" y="1818272"/>
                  </a:moveTo>
                  <a:lnTo>
                    <a:pt x="1446049" y="1818272"/>
                  </a:lnTo>
                  <a:lnTo>
                    <a:pt x="1445901" y="1817946"/>
                  </a:lnTo>
                  <a:lnTo>
                    <a:pt x="1446064" y="1817662"/>
                  </a:lnTo>
                  <a:lnTo>
                    <a:pt x="1445891" y="1817383"/>
                  </a:lnTo>
                  <a:lnTo>
                    <a:pt x="1445575" y="1817129"/>
                  </a:lnTo>
                  <a:lnTo>
                    <a:pt x="1445338" y="1816748"/>
                  </a:lnTo>
                  <a:lnTo>
                    <a:pt x="1444390" y="1818272"/>
                  </a:lnTo>
                  <a:close/>
                </a:path>
                <a:path w="2360295" h="1867535">
                  <a:moveTo>
                    <a:pt x="2256998" y="1819542"/>
                  </a:moveTo>
                  <a:lnTo>
                    <a:pt x="2259209" y="1817383"/>
                  </a:lnTo>
                  <a:lnTo>
                    <a:pt x="2261025" y="1817002"/>
                  </a:lnTo>
                  <a:lnTo>
                    <a:pt x="2256806" y="1817002"/>
                  </a:lnTo>
                  <a:lnTo>
                    <a:pt x="2256873" y="1817891"/>
                  </a:lnTo>
                  <a:lnTo>
                    <a:pt x="2257077" y="1817891"/>
                  </a:lnTo>
                  <a:lnTo>
                    <a:pt x="2256945" y="1818526"/>
                  </a:lnTo>
                  <a:lnTo>
                    <a:pt x="2257630" y="1818526"/>
                  </a:lnTo>
                  <a:lnTo>
                    <a:pt x="2257235" y="1818780"/>
                  </a:lnTo>
                  <a:lnTo>
                    <a:pt x="2257014" y="1819034"/>
                  </a:lnTo>
                  <a:lnTo>
                    <a:pt x="2256998" y="1819542"/>
                  </a:lnTo>
                  <a:close/>
                </a:path>
                <a:path w="2360295" h="1867535">
                  <a:moveTo>
                    <a:pt x="2040797" y="1819542"/>
                  </a:moveTo>
                  <a:lnTo>
                    <a:pt x="2043008" y="1817383"/>
                  </a:lnTo>
                  <a:lnTo>
                    <a:pt x="2044824" y="1817002"/>
                  </a:lnTo>
                  <a:lnTo>
                    <a:pt x="2040606" y="1817002"/>
                  </a:lnTo>
                  <a:lnTo>
                    <a:pt x="2040673" y="1817891"/>
                  </a:lnTo>
                  <a:lnTo>
                    <a:pt x="2040876" y="1817891"/>
                  </a:lnTo>
                  <a:lnTo>
                    <a:pt x="2040744" y="1818526"/>
                  </a:lnTo>
                  <a:lnTo>
                    <a:pt x="2041429" y="1818526"/>
                  </a:lnTo>
                  <a:lnTo>
                    <a:pt x="2041034" y="1818780"/>
                  </a:lnTo>
                  <a:lnTo>
                    <a:pt x="2040813" y="1819034"/>
                  </a:lnTo>
                  <a:lnTo>
                    <a:pt x="2040797" y="1819542"/>
                  </a:lnTo>
                  <a:close/>
                </a:path>
                <a:path w="2360295" h="1867535">
                  <a:moveTo>
                    <a:pt x="1824517" y="1819542"/>
                  </a:moveTo>
                  <a:lnTo>
                    <a:pt x="1826728" y="1817383"/>
                  </a:lnTo>
                  <a:lnTo>
                    <a:pt x="1828545" y="1817002"/>
                  </a:lnTo>
                  <a:lnTo>
                    <a:pt x="1824326" y="1817002"/>
                  </a:lnTo>
                  <a:lnTo>
                    <a:pt x="1824393" y="1817891"/>
                  </a:lnTo>
                  <a:lnTo>
                    <a:pt x="1824596" y="1817891"/>
                  </a:lnTo>
                  <a:lnTo>
                    <a:pt x="1824465" y="1818526"/>
                  </a:lnTo>
                  <a:lnTo>
                    <a:pt x="1825149" y="1818526"/>
                  </a:lnTo>
                  <a:lnTo>
                    <a:pt x="1824754" y="1818780"/>
                  </a:lnTo>
                  <a:lnTo>
                    <a:pt x="1824533" y="1819034"/>
                  </a:lnTo>
                  <a:lnTo>
                    <a:pt x="1824517" y="1819542"/>
                  </a:lnTo>
                  <a:close/>
                </a:path>
                <a:path w="2360295" h="1867535">
                  <a:moveTo>
                    <a:pt x="1608317" y="1819542"/>
                  </a:moveTo>
                  <a:lnTo>
                    <a:pt x="1610528" y="1817383"/>
                  </a:lnTo>
                  <a:lnTo>
                    <a:pt x="1612344" y="1817002"/>
                  </a:lnTo>
                  <a:lnTo>
                    <a:pt x="1608125" y="1817002"/>
                  </a:lnTo>
                  <a:lnTo>
                    <a:pt x="1608192" y="1817891"/>
                  </a:lnTo>
                  <a:lnTo>
                    <a:pt x="1608396" y="1817891"/>
                  </a:lnTo>
                  <a:lnTo>
                    <a:pt x="1608264" y="1818526"/>
                  </a:lnTo>
                  <a:lnTo>
                    <a:pt x="1608949" y="1818526"/>
                  </a:lnTo>
                  <a:lnTo>
                    <a:pt x="1608554" y="1818780"/>
                  </a:lnTo>
                  <a:lnTo>
                    <a:pt x="1608333" y="1819034"/>
                  </a:lnTo>
                  <a:lnTo>
                    <a:pt x="1608317" y="1819542"/>
                  </a:lnTo>
                  <a:close/>
                </a:path>
                <a:path w="2360295" h="1867535">
                  <a:moveTo>
                    <a:pt x="1436889" y="1821066"/>
                  </a:moveTo>
                  <a:lnTo>
                    <a:pt x="1437679" y="1820812"/>
                  </a:lnTo>
                  <a:lnTo>
                    <a:pt x="1438389" y="1820304"/>
                  </a:lnTo>
                  <a:lnTo>
                    <a:pt x="1439179" y="1820304"/>
                  </a:lnTo>
                  <a:lnTo>
                    <a:pt x="1440995" y="1820050"/>
                  </a:lnTo>
                  <a:lnTo>
                    <a:pt x="1446443" y="1819669"/>
                  </a:lnTo>
                  <a:lnTo>
                    <a:pt x="1447549" y="1819161"/>
                  </a:lnTo>
                  <a:lnTo>
                    <a:pt x="1447359" y="1818145"/>
                  </a:lnTo>
                  <a:lnTo>
                    <a:pt x="1447233" y="1817129"/>
                  </a:lnTo>
                  <a:lnTo>
                    <a:pt x="1446838" y="1817002"/>
                  </a:lnTo>
                  <a:lnTo>
                    <a:pt x="1446523" y="1817002"/>
                  </a:lnTo>
                  <a:lnTo>
                    <a:pt x="1446365" y="1817256"/>
                  </a:lnTo>
                  <a:lnTo>
                    <a:pt x="1446404" y="1817510"/>
                  </a:lnTo>
                  <a:lnTo>
                    <a:pt x="1446286" y="1818018"/>
                  </a:lnTo>
                  <a:lnTo>
                    <a:pt x="1446128" y="1818272"/>
                  </a:lnTo>
                  <a:lnTo>
                    <a:pt x="1444390" y="1818272"/>
                  </a:lnTo>
                  <a:lnTo>
                    <a:pt x="1444311" y="1818399"/>
                  </a:lnTo>
                  <a:lnTo>
                    <a:pt x="1441703" y="1818399"/>
                  </a:lnTo>
                  <a:lnTo>
                    <a:pt x="1441600" y="1818653"/>
                  </a:lnTo>
                  <a:lnTo>
                    <a:pt x="1441523" y="1818788"/>
                  </a:lnTo>
                  <a:lnTo>
                    <a:pt x="1440284" y="1819161"/>
                  </a:lnTo>
                  <a:lnTo>
                    <a:pt x="1437521" y="1819161"/>
                  </a:lnTo>
                  <a:lnTo>
                    <a:pt x="1437284" y="1819669"/>
                  </a:lnTo>
                  <a:lnTo>
                    <a:pt x="1437177" y="1820372"/>
                  </a:lnTo>
                  <a:lnTo>
                    <a:pt x="1436889" y="1821066"/>
                  </a:lnTo>
                  <a:close/>
                </a:path>
                <a:path w="2360295" h="1867535">
                  <a:moveTo>
                    <a:pt x="2272159" y="1819796"/>
                  </a:moveTo>
                  <a:lnTo>
                    <a:pt x="2272869" y="1817129"/>
                  </a:lnTo>
                  <a:lnTo>
                    <a:pt x="2270513" y="1817129"/>
                  </a:lnTo>
                  <a:lnTo>
                    <a:pt x="2271068" y="1818272"/>
                  </a:lnTo>
                  <a:lnTo>
                    <a:pt x="2272001" y="1818272"/>
                  </a:lnTo>
                  <a:lnTo>
                    <a:pt x="2272159" y="1819415"/>
                  </a:lnTo>
                  <a:lnTo>
                    <a:pt x="2271717" y="1819415"/>
                  </a:lnTo>
                  <a:lnTo>
                    <a:pt x="2271685" y="1819542"/>
                  </a:lnTo>
                  <a:lnTo>
                    <a:pt x="2270737" y="1819542"/>
                  </a:lnTo>
                  <a:lnTo>
                    <a:pt x="2270816" y="1819669"/>
                  </a:lnTo>
                  <a:lnTo>
                    <a:pt x="2272159" y="1819796"/>
                  </a:lnTo>
                  <a:close/>
                </a:path>
                <a:path w="2360295" h="1867535">
                  <a:moveTo>
                    <a:pt x="2103494" y="1817637"/>
                  </a:moveTo>
                  <a:lnTo>
                    <a:pt x="2104205" y="1817129"/>
                  </a:lnTo>
                  <a:lnTo>
                    <a:pt x="2103121" y="1817129"/>
                  </a:lnTo>
                  <a:lnTo>
                    <a:pt x="2103494" y="1817637"/>
                  </a:lnTo>
                  <a:close/>
                </a:path>
                <a:path w="2360295" h="1867535">
                  <a:moveTo>
                    <a:pt x="2055958" y="1819796"/>
                  </a:moveTo>
                  <a:lnTo>
                    <a:pt x="2056669" y="1817129"/>
                  </a:lnTo>
                  <a:lnTo>
                    <a:pt x="2054312" y="1817129"/>
                  </a:lnTo>
                  <a:lnTo>
                    <a:pt x="2054867" y="1818272"/>
                  </a:lnTo>
                  <a:lnTo>
                    <a:pt x="2055800" y="1818272"/>
                  </a:lnTo>
                  <a:lnTo>
                    <a:pt x="2055958" y="1819415"/>
                  </a:lnTo>
                  <a:lnTo>
                    <a:pt x="2055516" y="1819415"/>
                  </a:lnTo>
                  <a:lnTo>
                    <a:pt x="2055484" y="1819542"/>
                  </a:lnTo>
                  <a:lnTo>
                    <a:pt x="2054537" y="1819542"/>
                  </a:lnTo>
                  <a:lnTo>
                    <a:pt x="2054616" y="1819669"/>
                  </a:lnTo>
                  <a:lnTo>
                    <a:pt x="2055958" y="1819796"/>
                  </a:lnTo>
                  <a:close/>
                </a:path>
                <a:path w="2360295" h="1867535">
                  <a:moveTo>
                    <a:pt x="1887215" y="1817637"/>
                  </a:moveTo>
                  <a:lnTo>
                    <a:pt x="1887925" y="1817129"/>
                  </a:lnTo>
                  <a:lnTo>
                    <a:pt x="1886841" y="1817129"/>
                  </a:lnTo>
                  <a:lnTo>
                    <a:pt x="1887215" y="1817637"/>
                  </a:lnTo>
                  <a:close/>
                </a:path>
                <a:path w="2360295" h="1867535">
                  <a:moveTo>
                    <a:pt x="1839678" y="1819796"/>
                  </a:moveTo>
                  <a:lnTo>
                    <a:pt x="1840389" y="1817129"/>
                  </a:lnTo>
                  <a:lnTo>
                    <a:pt x="1838033" y="1817129"/>
                  </a:lnTo>
                  <a:lnTo>
                    <a:pt x="1838588" y="1818272"/>
                  </a:lnTo>
                  <a:lnTo>
                    <a:pt x="1839521" y="1818272"/>
                  </a:lnTo>
                  <a:lnTo>
                    <a:pt x="1839678" y="1819415"/>
                  </a:lnTo>
                  <a:lnTo>
                    <a:pt x="1839236" y="1819415"/>
                  </a:lnTo>
                  <a:lnTo>
                    <a:pt x="1839205" y="1819542"/>
                  </a:lnTo>
                  <a:lnTo>
                    <a:pt x="1838257" y="1819542"/>
                  </a:lnTo>
                  <a:lnTo>
                    <a:pt x="1838336" y="1819669"/>
                  </a:lnTo>
                  <a:lnTo>
                    <a:pt x="1839678" y="1819796"/>
                  </a:lnTo>
                  <a:close/>
                </a:path>
                <a:path w="2360295" h="1867535">
                  <a:moveTo>
                    <a:pt x="1671014" y="1817637"/>
                  </a:moveTo>
                  <a:lnTo>
                    <a:pt x="1671725" y="1817129"/>
                  </a:lnTo>
                  <a:lnTo>
                    <a:pt x="1670641" y="1817129"/>
                  </a:lnTo>
                  <a:lnTo>
                    <a:pt x="1671014" y="1817637"/>
                  </a:lnTo>
                  <a:close/>
                </a:path>
                <a:path w="2360295" h="1867535">
                  <a:moveTo>
                    <a:pt x="1623478" y="1819796"/>
                  </a:moveTo>
                  <a:lnTo>
                    <a:pt x="1624188" y="1817129"/>
                  </a:lnTo>
                  <a:lnTo>
                    <a:pt x="1621832" y="1817129"/>
                  </a:lnTo>
                  <a:lnTo>
                    <a:pt x="1622387" y="1818272"/>
                  </a:lnTo>
                  <a:lnTo>
                    <a:pt x="1623320" y="1818272"/>
                  </a:lnTo>
                  <a:lnTo>
                    <a:pt x="1623478" y="1819415"/>
                  </a:lnTo>
                  <a:lnTo>
                    <a:pt x="1623036" y="1819415"/>
                  </a:lnTo>
                  <a:lnTo>
                    <a:pt x="1623004" y="1819542"/>
                  </a:lnTo>
                  <a:lnTo>
                    <a:pt x="1622056" y="1819542"/>
                  </a:lnTo>
                  <a:lnTo>
                    <a:pt x="1622135" y="1819669"/>
                  </a:lnTo>
                  <a:lnTo>
                    <a:pt x="1623478" y="1819796"/>
                  </a:lnTo>
                  <a:close/>
                </a:path>
                <a:path w="2360295" h="1867535">
                  <a:moveTo>
                    <a:pt x="1454734" y="1817637"/>
                  </a:moveTo>
                  <a:lnTo>
                    <a:pt x="1455445" y="1817129"/>
                  </a:lnTo>
                  <a:lnTo>
                    <a:pt x="1454361" y="1817129"/>
                  </a:lnTo>
                  <a:lnTo>
                    <a:pt x="1454734" y="1817637"/>
                  </a:lnTo>
                  <a:close/>
                </a:path>
                <a:path w="2360295" h="1867535">
                  <a:moveTo>
                    <a:pt x="2163032" y="1818653"/>
                  </a:moveTo>
                  <a:lnTo>
                    <a:pt x="2163190" y="1818653"/>
                  </a:lnTo>
                  <a:lnTo>
                    <a:pt x="2163111" y="1818526"/>
                  </a:lnTo>
                  <a:lnTo>
                    <a:pt x="2162992" y="1818018"/>
                  </a:lnTo>
                  <a:lnTo>
                    <a:pt x="2162637" y="1817256"/>
                  </a:lnTo>
                  <a:lnTo>
                    <a:pt x="2160381" y="1817256"/>
                  </a:lnTo>
                  <a:lnTo>
                    <a:pt x="2160358" y="1817383"/>
                  </a:lnTo>
                  <a:lnTo>
                    <a:pt x="2160821" y="1817383"/>
                  </a:lnTo>
                  <a:lnTo>
                    <a:pt x="2163032" y="1818653"/>
                  </a:lnTo>
                  <a:close/>
                </a:path>
                <a:path w="2360295" h="1867535">
                  <a:moveTo>
                    <a:pt x="2155136" y="1819034"/>
                  </a:moveTo>
                  <a:lnTo>
                    <a:pt x="2156794" y="1817256"/>
                  </a:lnTo>
                  <a:lnTo>
                    <a:pt x="2155420" y="1817256"/>
                  </a:lnTo>
                  <a:lnTo>
                    <a:pt x="2155136" y="1819034"/>
                  </a:lnTo>
                  <a:close/>
                </a:path>
                <a:path w="2360295" h="1867535">
                  <a:moveTo>
                    <a:pt x="1946752" y="1818653"/>
                  </a:moveTo>
                  <a:lnTo>
                    <a:pt x="1946910" y="1818653"/>
                  </a:lnTo>
                  <a:lnTo>
                    <a:pt x="1946831" y="1818526"/>
                  </a:lnTo>
                  <a:lnTo>
                    <a:pt x="1946713" y="1818018"/>
                  </a:lnTo>
                  <a:lnTo>
                    <a:pt x="1946357" y="1817256"/>
                  </a:lnTo>
                  <a:lnTo>
                    <a:pt x="1944101" y="1817256"/>
                  </a:lnTo>
                  <a:lnTo>
                    <a:pt x="1944079" y="1817383"/>
                  </a:lnTo>
                  <a:lnTo>
                    <a:pt x="1944541" y="1817383"/>
                  </a:lnTo>
                  <a:lnTo>
                    <a:pt x="1946752" y="1818653"/>
                  </a:lnTo>
                  <a:close/>
                </a:path>
                <a:path w="2360295" h="1867535">
                  <a:moveTo>
                    <a:pt x="1938857" y="1819034"/>
                  </a:moveTo>
                  <a:lnTo>
                    <a:pt x="1940594" y="1817256"/>
                  </a:lnTo>
                  <a:lnTo>
                    <a:pt x="1939141" y="1817256"/>
                  </a:lnTo>
                  <a:lnTo>
                    <a:pt x="1938857" y="1819034"/>
                  </a:lnTo>
                  <a:close/>
                </a:path>
                <a:path w="2360295" h="1867535">
                  <a:moveTo>
                    <a:pt x="1730551" y="1818653"/>
                  </a:moveTo>
                  <a:lnTo>
                    <a:pt x="1730709" y="1818653"/>
                  </a:lnTo>
                  <a:lnTo>
                    <a:pt x="1730630" y="1818526"/>
                  </a:lnTo>
                  <a:lnTo>
                    <a:pt x="1730512" y="1818018"/>
                  </a:lnTo>
                  <a:lnTo>
                    <a:pt x="1730156" y="1817256"/>
                  </a:lnTo>
                  <a:lnTo>
                    <a:pt x="1727900" y="1817256"/>
                  </a:lnTo>
                  <a:lnTo>
                    <a:pt x="1727878" y="1817383"/>
                  </a:lnTo>
                  <a:lnTo>
                    <a:pt x="1728340" y="1817383"/>
                  </a:lnTo>
                  <a:lnTo>
                    <a:pt x="1730551" y="1818653"/>
                  </a:lnTo>
                  <a:close/>
                </a:path>
                <a:path w="2360295" h="1867535">
                  <a:moveTo>
                    <a:pt x="1722656" y="1819034"/>
                  </a:moveTo>
                  <a:lnTo>
                    <a:pt x="1724314" y="1817256"/>
                  </a:lnTo>
                  <a:lnTo>
                    <a:pt x="1722940" y="1817256"/>
                  </a:lnTo>
                  <a:lnTo>
                    <a:pt x="1722656" y="1819034"/>
                  </a:lnTo>
                  <a:close/>
                </a:path>
                <a:path w="2360295" h="1867535">
                  <a:moveTo>
                    <a:pt x="1514272" y="1818653"/>
                  </a:moveTo>
                  <a:lnTo>
                    <a:pt x="1514430" y="1818653"/>
                  </a:lnTo>
                  <a:lnTo>
                    <a:pt x="1514351" y="1818526"/>
                  </a:lnTo>
                  <a:lnTo>
                    <a:pt x="1514232" y="1818018"/>
                  </a:lnTo>
                  <a:lnTo>
                    <a:pt x="1513877" y="1817256"/>
                  </a:lnTo>
                  <a:lnTo>
                    <a:pt x="1511621" y="1817256"/>
                  </a:lnTo>
                  <a:lnTo>
                    <a:pt x="1511598" y="1817383"/>
                  </a:lnTo>
                  <a:lnTo>
                    <a:pt x="1512061" y="1817383"/>
                  </a:lnTo>
                  <a:lnTo>
                    <a:pt x="1514272" y="1818653"/>
                  </a:lnTo>
                  <a:close/>
                </a:path>
                <a:path w="2360295" h="1867535">
                  <a:moveTo>
                    <a:pt x="1506376" y="1819034"/>
                  </a:moveTo>
                  <a:lnTo>
                    <a:pt x="1508113" y="1817256"/>
                  </a:lnTo>
                  <a:lnTo>
                    <a:pt x="1506661" y="1817256"/>
                  </a:lnTo>
                  <a:lnTo>
                    <a:pt x="1506376" y="1819034"/>
                  </a:lnTo>
                  <a:close/>
                </a:path>
                <a:path w="2360295" h="1867535">
                  <a:moveTo>
                    <a:pt x="2160268" y="1818272"/>
                  </a:moveTo>
                  <a:lnTo>
                    <a:pt x="2160742" y="1817383"/>
                  </a:lnTo>
                  <a:lnTo>
                    <a:pt x="2160358" y="1817383"/>
                  </a:lnTo>
                  <a:lnTo>
                    <a:pt x="2160268" y="1818272"/>
                  </a:lnTo>
                  <a:close/>
                </a:path>
                <a:path w="2360295" h="1867535">
                  <a:moveTo>
                    <a:pt x="2148503" y="1822336"/>
                  </a:moveTo>
                  <a:lnTo>
                    <a:pt x="2150003" y="1822336"/>
                  </a:lnTo>
                  <a:lnTo>
                    <a:pt x="2149924" y="1821828"/>
                  </a:lnTo>
                  <a:lnTo>
                    <a:pt x="2150240" y="1821447"/>
                  </a:lnTo>
                  <a:lnTo>
                    <a:pt x="2154977" y="1817891"/>
                  </a:lnTo>
                  <a:lnTo>
                    <a:pt x="2155056" y="1817510"/>
                  </a:lnTo>
                  <a:lnTo>
                    <a:pt x="2154898" y="1817383"/>
                  </a:lnTo>
                  <a:lnTo>
                    <a:pt x="2154425" y="1817637"/>
                  </a:lnTo>
                  <a:lnTo>
                    <a:pt x="2153951" y="1817637"/>
                  </a:lnTo>
                  <a:lnTo>
                    <a:pt x="2153556" y="1817891"/>
                  </a:lnTo>
                  <a:lnTo>
                    <a:pt x="2129855" y="1817891"/>
                  </a:lnTo>
                  <a:lnTo>
                    <a:pt x="2129828" y="1818145"/>
                  </a:lnTo>
                  <a:lnTo>
                    <a:pt x="2146923" y="1818145"/>
                  </a:lnTo>
                  <a:lnTo>
                    <a:pt x="2148503" y="1819288"/>
                  </a:lnTo>
                  <a:lnTo>
                    <a:pt x="2149529" y="1819288"/>
                  </a:lnTo>
                  <a:lnTo>
                    <a:pt x="2149292" y="1819415"/>
                  </a:lnTo>
                  <a:lnTo>
                    <a:pt x="2148976" y="1819542"/>
                  </a:lnTo>
                  <a:lnTo>
                    <a:pt x="2148345" y="1819923"/>
                  </a:lnTo>
                  <a:lnTo>
                    <a:pt x="2147713" y="1820558"/>
                  </a:lnTo>
                  <a:lnTo>
                    <a:pt x="2148345" y="1820812"/>
                  </a:lnTo>
                  <a:lnTo>
                    <a:pt x="2148582" y="1820939"/>
                  </a:lnTo>
                  <a:lnTo>
                    <a:pt x="2148542" y="1822209"/>
                  </a:lnTo>
                  <a:lnTo>
                    <a:pt x="2148503" y="1822336"/>
                  </a:lnTo>
                  <a:close/>
                </a:path>
                <a:path w="2360295" h="1867535">
                  <a:moveTo>
                    <a:pt x="1943988" y="1818272"/>
                  </a:moveTo>
                  <a:lnTo>
                    <a:pt x="1944462" y="1817383"/>
                  </a:lnTo>
                  <a:lnTo>
                    <a:pt x="1944079" y="1817383"/>
                  </a:lnTo>
                  <a:lnTo>
                    <a:pt x="1943988" y="1818272"/>
                  </a:lnTo>
                  <a:close/>
                </a:path>
                <a:path w="2360295" h="1867535">
                  <a:moveTo>
                    <a:pt x="1932223" y="1822336"/>
                  </a:moveTo>
                  <a:lnTo>
                    <a:pt x="1933723" y="1822336"/>
                  </a:lnTo>
                  <a:lnTo>
                    <a:pt x="1933644" y="1821828"/>
                  </a:lnTo>
                  <a:lnTo>
                    <a:pt x="1933960" y="1821447"/>
                  </a:lnTo>
                  <a:lnTo>
                    <a:pt x="1938698" y="1817891"/>
                  </a:lnTo>
                  <a:lnTo>
                    <a:pt x="1938777" y="1817510"/>
                  </a:lnTo>
                  <a:lnTo>
                    <a:pt x="1938619" y="1817383"/>
                  </a:lnTo>
                  <a:lnTo>
                    <a:pt x="1938145" y="1817637"/>
                  </a:lnTo>
                  <a:lnTo>
                    <a:pt x="1937671" y="1817637"/>
                  </a:lnTo>
                  <a:lnTo>
                    <a:pt x="1937276" y="1817891"/>
                  </a:lnTo>
                  <a:lnTo>
                    <a:pt x="1913575" y="1817891"/>
                  </a:lnTo>
                  <a:lnTo>
                    <a:pt x="1913549" y="1818145"/>
                  </a:lnTo>
                  <a:lnTo>
                    <a:pt x="1930644" y="1818145"/>
                  </a:lnTo>
                  <a:lnTo>
                    <a:pt x="1932223" y="1819288"/>
                  </a:lnTo>
                  <a:lnTo>
                    <a:pt x="1933250" y="1819288"/>
                  </a:lnTo>
                  <a:lnTo>
                    <a:pt x="1933013" y="1819415"/>
                  </a:lnTo>
                  <a:lnTo>
                    <a:pt x="1932697" y="1819542"/>
                  </a:lnTo>
                  <a:lnTo>
                    <a:pt x="1932065" y="1819923"/>
                  </a:lnTo>
                  <a:lnTo>
                    <a:pt x="1931433" y="1820558"/>
                  </a:lnTo>
                  <a:lnTo>
                    <a:pt x="1932065" y="1820812"/>
                  </a:lnTo>
                  <a:lnTo>
                    <a:pt x="1932302" y="1820939"/>
                  </a:lnTo>
                  <a:lnTo>
                    <a:pt x="1932262" y="1822209"/>
                  </a:lnTo>
                  <a:lnTo>
                    <a:pt x="1932223" y="1822336"/>
                  </a:lnTo>
                  <a:close/>
                </a:path>
                <a:path w="2360295" h="1867535">
                  <a:moveTo>
                    <a:pt x="1727788" y="1818272"/>
                  </a:moveTo>
                  <a:lnTo>
                    <a:pt x="1728261" y="1817383"/>
                  </a:lnTo>
                  <a:lnTo>
                    <a:pt x="1727878" y="1817383"/>
                  </a:lnTo>
                  <a:lnTo>
                    <a:pt x="1727788" y="1818272"/>
                  </a:lnTo>
                  <a:close/>
                </a:path>
                <a:path w="2360295" h="1867535">
                  <a:moveTo>
                    <a:pt x="1716022" y="1822336"/>
                  </a:moveTo>
                  <a:lnTo>
                    <a:pt x="1717522" y="1822336"/>
                  </a:lnTo>
                  <a:lnTo>
                    <a:pt x="1717443" y="1821828"/>
                  </a:lnTo>
                  <a:lnTo>
                    <a:pt x="1717759" y="1821447"/>
                  </a:lnTo>
                  <a:lnTo>
                    <a:pt x="1722497" y="1817891"/>
                  </a:lnTo>
                  <a:lnTo>
                    <a:pt x="1722576" y="1817510"/>
                  </a:lnTo>
                  <a:lnTo>
                    <a:pt x="1722418" y="1817383"/>
                  </a:lnTo>
                  <a:lnTo>
                    <a:pt x="1721944" y="1817637"/>
                  </a:lnTo>
                  <a:lnTo>
                    <a:pt x="1721471" y="1817637"/>
                  </a:lnTo>
                  <a:lnTo>
                    <a:pt x="1721076" y="1817891"/>
                  </a:lnTo>
                  <a:lnTo>
                    <a:pt x="1697374" y="1817891"/>
                  </a:lnTo>
                  <a:lnTo>
                    <a:pt x="1697348" y="1818145"/>
                  </a:lnTo>
                  <a:lnTo>
                    <a:pt x="1714443" y="1818145"/>
                  </a:lnTo>
                  <a:lnTo>
                    <a:pt x="1716022" y="1819288"/>
                  </a:lnTo>
                  <a:lnTo>
                    <a:pt x="1717049" y="1819288"/>
                  </a:lnTo>
                  <a:lnTo>
                    <a:pt x="1716812" y="1819415"/>
                  </a:lnTo>
                  <a:lnTo>
                    <a:pt x="1716496" y="1819542"/>
                  </a:lnTo>
                  <a:lnTo>
                    <a:pt x="1715864" y="1819923"/>
                  </a:lnTo>
                  <a:lnTo>
                    <a:pt x="1715233" y="1820558"/>
                  </a:lnTo>
                  <a:lnTo>
                    <a:pt x="1715864" y="1820812"/>
                  </a:lnTo>
                  <a:lnTo>
                    <a:pt x="1716101" y="1820939"/>
                  </a:lnTo>
                  <a:lnTo>
                    <a:pt x="1716062" y="1822209"/>
                  </a:lnTo>
                  <a:lnTo>
                    <a:pt x="1716022" y="1822336"/>
                  </a:lnTo>
                  <a:close/>
                </a:path>
                <a:path w="2360295" h="1867535">
                  <a:moveTo>
                    <a:pt x="1511508" y="1818272"/>
                  </a:moveTo>
                  <a:lnTo>
                    <a:pt x="1511982" y="1817383"/>
                  </a:lnTo>
                  <a:lnTo>
                    <a:pt x="1511598" y="1817383"/>
                  </a:lnTo>
                  <a:lnTo>
                    <a:pt x="1511508" y="1818272"/>
                  </a:lnTo>
                  <a:close/>
                </a:path>
                <a:path w="2360295" h="1867535">
                  <a:moveTo>
                    <a:pt x="1499743" y="1822336"/>
                  </a:moveTo>
                  <a:lnTo>
                    <a:pt x="1501243" y="1822336"/>
                  </a:lnTo>
                  <a:lnTo>
                    <a:pt x="1501164" y="1821828"/>
                  </a:lnTo>
                  <a:lnTo>
                    <a:pt x="1501480" y="1821447"/>
                  </a:lnTo>
                  <a:lnTo>
                    <a:pt x="1506217" y="1817891"/>
                  </a:lnTo>
                  <a:lnTo>
                    <a:pt x="1506296" y="1817510"/>
                  </a:lnTo>
                  <a:lnTo>
                    <a:pt x="1506138" y="1817383"/>
                  </a:lnTo>
                  <a:lnTo>
                    <a:pt x="1505665" y="1817637"/>
                  </a:lnTo>
                  <a:lnTo>
                    <a:pt x="1505191" y="1817637"/>
                  </a:lnTo>
                  <a:lnTo>
                    <a:pt x="1504796" y="1817891"/>
                  </a:lnTo>
                  <a:lnTo>
                    <a:pt x="1481095" y="1817891"/>
                  </a:lnTo>
                  <a:lnTo>
                    <a:pt x="1481068" y="1818145"/>
                  </a:lnTo>
                  <a:lnTo>
                    <a:pt x="1498163" y="1818145"/>
                  </a:lnTo>
                  <a:lnTo>
                    <a:pt x="1499743" y="1819288"/>
                  </a:lnTo>
                  <a:lnTo>
                    <a:pt x="1500769" y="1819288"/>
                  </a:lnTo>
                  <a:lnTo>
                    <a:pt x="1500532" y="1819415"/>
                  </a:lnTo>
                  <a:lnTo>
                    <a:pt x="1500216" y="1819542"/>
                  </a:lnTo>
                  <a:lnTo>
                    <a:pt x="1499585" y="1819923"/>
                  </a:lnTo>
                  <a:lnTo>
                    <a:pt x="1498953" y="1820558"/>
                  </a:lnTo>
                  <a:lnTo>
                    <a:pt x="1499585" y="1820812"/>
                  </a:lnTo>
                  <a:lnTo>
                    <a:pt x="1499822" y="1820939"/>
                  </a:lnTo>
                  <a:lnTo>
                    <a:pt x="1499782" y="1822209"/>
                  </a:lnTo>
                  <a:lnTo>
                    <a:pt x="1499743" y="1822336"/>
                  </a:lnTo>
                  <a:close/>
                </a:path>
                <a:path w="2360295" h="1867535">
                  <a:moveTo>
                    <a:pt x="2261116" y="1817945"/>
                  </a:moveTo>
                  <a:lnTo>
                    <a:pt x="2261341" y="1817764"/>
                  </a:lnTo>
                  <a:lnTo>
                    <a:pt x="2261434" y="1817637"/>
                  </a:lnTo>
                  <a:lnTo>
                    <a:pt x="2261262" y="1817510"/>
                  </a:lnTo>
                  <a:lnTo>
                    <a:pt x="2261116" y="1817945"/>
                  </a:lnTo>
                  <a:close/>
                </a:path>
                <a:path w="2360295" h="1867535">
                  <a:moveTo>
                    <a:pt x="2239521" y="1820939"/>
                  </a:moveTo>
                  <a:lnTo>
                    <a:pt x="2253997" y="1820939"/>
                  </a:lnTo>
                  <a:lnTo>
                    <a:pt x="2252892" y="1819923"/>
                  </a:lnTo>
                  <a:lnTo>
                    <a:pt x="2250523" y="1819034"/>
                  </a:lnTo>
                  <a:lnTo>
                    <a:pt x="2249576" y="1817510"/>
                  </a:lnTo>
                  <a:lnTo>
                    <a:pt x="2248865" y="1818399"/>
                  </a:lnTo>
                  <a:lnTo>
                    <a:pt x="2248944" y="1818526"/>
                  </a:lnTo>
                  <a:lnTo>
                    <a:pt x="2248763" y="1818526"/>
                  </a:lnTo>
                  <a:lnTo>
                    <a:pt x="2248154" y="1819288"/>
                  </a:lnTo>
                  <a:lnTo>
                    <a:pt x="2232283" y="1819288"/>
                  </a:lnTo>
                  <a:lnTo>
                    <a:pt x="2232388" y="1819542"/>
                  </a:lnTo>
                  <a:lnTo>
                    <a:pt x="2232467" y="1819923"/>
                  </a:lnTo>
                  <a:lnTo>
                    <a:pt x="2239626" y="1819923"/>
                  </a:lnTo>
                  <a:lnTo>
                    <a:pt x="2239511" y="1820431"/>
                  </a:lnTo>
                  <a:lnTo>
                    <a:pt x="2239521" y="1820939"/>
                  </a:lnTo>
                  <a:close/>
                </a:path>
                <a:path w="2360295" h="1867535">
                  <a:moveTo>
                    <a:pt x="2213489" y="1819415"/>
                  </a:moveTo>
                  <a:lnTo>
                    <a:pt x="2214077" y="1817946"/>
                  </a:lnTo>
                  <a:lnTo>
                    <a:pt x="2214200" y="1817510"/>
                  </a:lnTo>
                  <a:lnTo>
                    <a:pt x="2191458" y="1817510"/>
                  </a:lnTo>
                  <a:lnTo>
                    <a:pt x="2191458" y="1817637"/>
                  </a:lnTo>
                  <a:lnTo>
                    <a:pt x="2192169" y="1817637"/>
                  </a:lnTo>
                  <a:lnTo>
                    <a:pt x="2191601" y="1818145"/>
                  </a:lnTo>
                  <a:lnTo>
                    <a:pt x="2205988" y="1818145"/>
                  </a:lnTo>
                  <a:lnTo>
                    <a:pt x="2206041" y="1818272"/>
                  </a:lnTo>
                  <a:lnTo>
                    <a:pt x="2210805" y="1818272"/>
                  </a:lnTo>
                  <a:lnTo>
                    <a:pt x="2212553" y="1818951"/>
                  </a:lnTo>
                  <a:lnTo>
                    <a:pt x="2213489" y="1819415"/>
                  </a:lnTo>
                  <a:close/>
                </a:path>
                <a:path w="2360295" h="1867535">
                  <a:moveTo>
                    <a:pt x="2044916" y="1817944"/>
                  </a:moveTo>
                  <a:lnTo>
                    <a:pt x="2045140" y="1817764"/>
                  </a:lnTo>
                  <a:lnTo>
                    <a:pt x="2045233" y="1817637"/>
                  </a:lnTo>
                  <a:lnTo>
                    <a:pt x="2045061" y="1817510"/>
                  </a:lnTo>
                  <a:lnTo>
                    <a:pt x="2044916" y="1817944"/>
                  </a:lnTo>
                  <a:close/>
                </a:path>
                <a:path w="2360295" h="1867535">
                  <a:moveTo>
                    <a:pt x="2023320" y="1820939"/>
                  </a:moveTo>
                  <a:lnTo>
                    <a:pt x="2037797" y="1820939"/>
                  </a:lnTo>
                  <a:lnTo>
                    <a:pt x="2036691" y="1819923"/>
                  </a:lnTo>
                  <a:lnTo>
                    <a:pt x="2034322" y="1819034"/>
                  </a:lnTo>
                  <a:lnTo>
                    <a:pt x="2033375" y="1817510"/>
                  </a:lnTo>
                  <a:lnTo>
                    <a:pt x="2032664" y="1818399"/>
                  </a:lnTo>
                  <a:lnTo>
                    <a:pt x="2032743" y="1818526"/>
                  </a:lnTo>
                  <a:lnTo>
                    <a:pt x="2032563" y="1818526"/>
                  </a:lnTo>
                  <a:lnTo>
                    <a:pt x="2031953" y="1819288"/>
                  </a:lnTo>
                  <a:lnTo>
                    <a:pt x="2016082" y="1819288"/>
                  </a:lnTo>
                  <a:lnTo>
                    <a:pt x="2016187" y="1819542"/>
                  </a:lnTo>
                  <a:lnTo>
                    <a:pt x="2016266" y="1819923"/>
                  </a:lnTo>
                  <a:lnTo>
                    <a:pt x="2023426" y="1819923"/>
                  </a:lnTo>
                  <a:lnTo>
                    <a:pt x="2023311" y="1820431"/>
                  </a:lnTo>
                  <a:lnTo>
                    <a:pt x="2023320" y="1820939"/>
                  </a:lnTo>
                  <a:close/>
                </a:path>
                <a:path w="2360295" h="1867535">
                  <a:moveTo>
                    <a:pt x="1997289" y="1819415"/>
                  </a:moveTo>
                  <a:lnTo>
                    <a:pt x="1997876" y="1817946"/>
                  </a:lnTo>
                  <a:lnTo>
                    <a:pt x="1998000" y="1817510"/>
                  </a:lnTo>
                  <a:lnTo>
                    <a:pt x="1975258" y="1817510"/>
                  </a:lnTo>
                  <a:lnTo>
                    <a:pt x="1975258" y="1817637"/>
                  </a:lnTo>
                  <a:lnTo>
                    <a:pt x="1975968" y="1817637"/>
                  </a:lnTo>
                  <a:lnTo>
                    <a:pt x="1975400" y="1818145"/>
                  </a:lnTo>
                  <a:lnTo>
                    <a:pt x="1989787" y="1818145"/>
                  </a:lnTo>
                  <a:lnTo>
                    <a:pt x="1989840" y="1818272"/>
                  </a:lnTo>
                  <a:lnTo>
                    <a:pt x="1994604" y="1818272"/>
                  </a:lnTo>
                  <a:lnTo>
                    <a:pt x="1996352" y="1818951"/>
                  </a:lnTo>
                  <a:lnTo>
                    <a:pt x="1997289" y="1819415"/>
                  </a:lnTo>
                  <a:close/>
                </a:path>
                <a:path w="2360295" h="1867535">
                  <a:moveTo>
                    <a:pt x="1828636" y="1817944"/>
                  </a:moveTo>
                  <a:lnTo>
                    <a:pt x="1828860" y="1817764"/>
                  </a:lnTo>
                  <a:lnTo>
                    <a:pt x="1828953" y="1817637"/>
                  </a:lnTo>
                  <a:lnTo>
                    <a:pt x="1828782" y="1817510"/>
                  </a:lnTo>
                  <a:lnTo>
                    <a:pt x="1828636" y="1817944"/>
                  </a:lnTo>
                  <a:close/>
                </a:path>
                <a:path w="2360295" h="1867535">
                  <a:moveTo>
                    <a:pt x="1807119" y="1820939"/>
                  </a:moveTo>
                  <a:lnTo>
                    <a:pt x="1821596" y="1820939"/>
                  </a:lnTo>
                  <a:lnTo>
                    <a:pt x="1820491" y="1819923"/>
                  </a:lnTo>
                  <a:lnTo>
                    <a:pt x="1818122" y="1819034"/>
                  </a:lnTo>
                  <a:lnTo>
                    <a:pt x="1817174" y="1817510"/>
                  </a:lnTo>
                  <a:lnTo>
                    <a:pt x="1816463" y="1818399"/>
                  </a:lnTo>
                  <a:lnTo>
                    <a:pt x="1816542" y="1818526"/>
                  </a:lnTo>
                  <a:lnTo>
                    <a:pt x="1816362" y="1818526"/>
                  </a:lnTo>
                  <a:lnTo>
                    <a:pt x="1815753" y="1819288"/>
                  </a:lnTo>
                  <a:lnTo>
                    <a:pt x="1799881" y="1819288"/>
                  </a:lnTo>
                  <a:lnTo>
                    <a:pt x="1799987" y="1819542"/>
                  </a:lnTo>
                  <a:lnTo>
                    <a:pt x="1800066" y="1819923"/>
                  </a:lnTo>
                  <a:lnTo>
                    <a:pt x="1807225" y="1819923"/>
                  </a:lnTo>
                  <a:lnTo>
                    <a:pt x="1807110" y="1820431"/>
                  </a:lnTo>
                  <a:lnTo>
                    <a:pt x="1807119" y="1820939"/>
                  </a:lnTo>
                  <a:close/>
                </a:path>
                <a:path w="2360295" h="1867535">
                  <a:moveTo>
                    <a:pt x="1781088" y="1819415"/>
                  </a:moveTo>
                  <a:lnTo>
                    <a:pt x="1781675" y="1817946"/>
                  </a:lnTo>
                  <a:lnTo>
                    <a:pt x="1781799" y="1817510"/>
                  </a:lnTo>
                  <a:lnTo>
                    <a:pt x="1759057" y="1817510"/>
                  </a:lnTo>
                  <a:lnTo>
                    <a:pt x="1759057" y="1817637"/>
                  </a:lnTo>
                  <a:lnTo>
                    <a:pt x="1759768" y="1817637"/>
                  </a:lnTo>
                  <a:lnTo>
                    <a:pt x="1759199" y="1818145"/>
                  </a:lnTo>
                  <a:lnTo>
                    <a:pt x="1773587" y="1818145"/>
                  </a:lnTo>
                  <a:lnTo>
                    <a:pt x="1773639" y="1818272"/>
                  </a:lnTo>
                  <a:lnTo>
                    <a:pt x="1778403" y="1818272"/>
                  </a:lnTo>
                  <a:lnTo>
                    <a:pt x="1780151" y="1818951"/>
                  </a:lnTo>
                  <a:lnTo>
                    <a:pt x="1781088" y="1819415"/>
                  </a:lnTo>
                  <a:close/>
                </a:path>
                <a:path w="2360295" h="1867535">
                  <a:moveTo>
                    <a:pt x="1612435" y="1817945"/>
                  </a:moveTo>
                  <a:lnTo>
                    <a:pt x="1612660" y="1817764"/>
                  </a:lnTo>
                  <a:lnTo>
                    <a:pt x="1612753" y="1817637"/>
                  </a:lnTo>
                  <a:lnTo>
                    <a:pt x="1612581" y="1817510"/>
                  </a:lnTo>
                  <a:lnTo>
                    <a:pt x="1612435" y="1817945"/>
                  </a:lnTo>
                  <a:close/>
                </a:path>
                <a:path w="2360295" h="1867535">
                  <a:moveTo>
                    <a:pt x="1590840" y="1820939"/>
                  </a:moveTo>
                  <a:lnTo>
                    <a:pt x="1605316" y="1820939"/>
                  </a:lnTo>
                  <a:lnTo>
                    <a:pt x="1604211" y="1819923"/>
                  </a:lnTo>
                  <a:lnTo>
                    <a:pt x="1601842" y="1819034"/>
                  </a:lnTo>
                  <a:lnTo>
                    <a:pt x="1600894" y="1817510"/>
                  </a:lnTo>
                  <a:lnTo>
                    <a:pt x="1600184" y="1818399"/>
                  </a:lnTo>
                  <a:lnTo>
                    <a:pt x="1600263" y="1818526"/>
                  </a:lnTo>
                  <a:lnTo>
                    <a:pt x="1600082" y="1818526"/>
                  </a:lnTo>
                  <a:lnTo>
                    <a:pt x="1599473" y="1819288"/>
                  </a:lnTo>
                  <a:lnTo>
                    <a:pt x="1583602" y="1819288"/>
                  </a:lnTo>
                  <a:lnTo>
                    <a:pt x="1583707" y="1819542"/>
                  </a:lnTo>
                  <a:lnTo>
                    <a:pt x="1583786" y="1819923"/>
                  </a:lnTo>
                  <a:lnTo>
                    <a:pt x="1590945" y="1819923"/>
                  </a:lnTo>
                  <a:lnTo>
                    <a:pt x="1590830" y="1820431"/>
                  </a:lnTo>
                  <a:lnTo>
                    <a:pt x="1590840" y="1820939"/>
                  </a:lnTo>
                  <a:close/>
                </a:path>
                <a:path w="2360295" h="1867535">
                  <a:moveTo>
                    <a:pt x="1564808" y="1819415"/>
                  </a:moveTo>
                  <a:lnTo>
                    <a:pt x="1565396" y="1817946"/>
                  </a:lnTo>
                  <a:lnTo>
                    <a:pt x="1565519" y="1817510"/>
                  </a:lnTo>
                  <a:lnTo>
                    <a:pt x="1542777" y="1817510"/>
                  </a:lnTo>
                  <a:lnTo>
                    <a:pt x="1542777" y="1817637"/>
                  </a:lnTo>
                  <a:lnTo>
                    <a:pt x="1543488" y="1817637"/>
                  </a:lnTo>
                  <a:lnTo>
                    <a:pt x="1542919" y="1818145"/>
                  </a:lnTo>
                  <a:lnTo>
                    <a:pt x="1557307" y="1818145"/>
                  </a:lnTo>
                  <a:lnTo>
                    <a:pt x="1557360" y="1818272"/>
                  </a:lnTo>
                  <a:lnTo>
                    <a:pt x="1562124" y="1818272"/>
                  </a:lnTo>
                  <a:lnTo>
                    <a:pt x="1563872" y="1818951"/>
                  </a:lnTo>
                  <a:lnTo>
                    <a:pt x="1564808" y="1819415"/>
                  </a:lnTo>
                  <a:close/>
                </a:path>
                <a:path w="2360295" h="1867535">
                  <a:moveTo>
                    <a:pt x="2267105" y="1821574"/>
                  </a:moveTo>
                  <a:lnTo>
                    <a:pt x="2267816" y="1817637"/>
                  </a:lnTo>
                  <a:lnTo>
                    <a:pt x="2264973" y="1817637"/>
                  </a:lnTo>
                  <a:lnTo>
                    <a:pt x="2265358" y="1817946"/>
                  </a:lnTo>
                  <a:lnTo>
                    <a:pt x="2265052" y="1818272"/>
                  </a:lnTo>
                  <a:lnTo>
                    <a:pt x="2264770" y="1818272"/>
                  </a:lnTo>
                  <a:lnTo>
                    <a:pt x="2264647" y="1819034"/>
                  </a:lnTo>
                  <a:lnTo>
                    <a:pt x="2264578" y="1819923"/>
                  </a:lnTo>
                  <a:lnTo>
                    <a:pt x="2265294" y="1819928"/>
                  </a:lnTo>
                  <a:lnTo>
                    <a:pt x="2267105" y="1821574"/>
                  </a:lnTo>
                  <a:close/>
                </a:path>
                <a:path w="2360295" h="1867535">
                  <a:moveTo>
                    <a:pt x="2121949" y="1818018"/>
                  </a:moveTo>
                  <a:lnTo>
                    <a:pt x="2122603" y="1818018"/>
                  </a:lnTo>
                  <a:lnTo>
                    <a:pt x="2122445" y="1817891"/>
                  </a:lnTo>
                  <a:lnTo>
                    <a:pt x="2122208" y="1817637"/>
                  </a:lnTo>
                  <a:lnTo>
                    <a:pt x="2122050" y="1817637"/>
                  </a:lnTo>
                  <a:lnTo>
                    <a:pt x="2121949" y="1818018"/>
                  </a:lnTo>
                  <a:close/>
                </a:path>
                <a:path w="2360295" h="1867535">
                  <a:moveTo>
                    <a:pt x="2050904" y="1821574"/>
                  </a:moveTo>
                  <a:lnTo>
                    <a:pt x="2051615" y="1817637"/>
                  </a:lnTo>
                  <a:lnTo>
                    <a:pt x="2048772" y="1817637"/>
                  </a:lnTo>
                  <a:lnTo>
                    <a:pt x="2049157" y="1817946"/>
                  </a:lnTo>
                  <a:lnTo>
                    <a:pt x="2048851" y="1818272"/>
                  </a:lnTo>
                  <a:lnTo>
                    <a:pt x="2048569" y="1818272"/>
                  </a:lnTo>
                  <a:lnTo>
                    <a:pt x="2048447" y="1819034"/>
                  </a:lnTo>
                  <a:lnTo>
                    <a:pt x="2048378" y="1819923"/>
                  </a:lnTo>
                  <a:lnTo>
                    <a:pt x="2049094" y="1819928"/>
                  </a:lnTo>
                  <a:lnTo>
                    <a:pt x="2050904" y="1821574"/>
                  </a:lnTo>
                  <a:close/>
                </a:path>
                <a:path w="2360295" h="1867535">
                  <a:moveTo>
                    <a:pt x="1905669" y="1818018"/>
                  </a:moveTo>
                  <a:lnTo>
                    <a:pt x="1906323" y="1818018"/>
                  </a:lnTo>
                  <a:lnTo>
                    <a:pt x="1906165" y="1817891"/>
                  </a:lnTo>
                  <a:lnTo>
                    <a:pt x="1905929" y="1817637"/>
                  </a:lnTo>
                  <a:lnTo>
                    <a:pt x="1905771" y="1817637"/>
                  </a:lnTo>
                  <a:lnTo>
                    <a:pt x="1905669" y="1818018"/>
                  </a:lnTo>
                  <a:close/>
                </a:path>
                <a:path w="2360295" h="1867535">
                  <a:moveTo>
                    <a:pt x="1834625" y="1821574"/>
                  </a:moveTo>
                  <a:lnTo>
                    <a:pt x="1835336" y="1817637"/>
                  </a:lnTo>
                  <a:lnTo>
                    <a:pt x="1832493" y="1817637"/>
                  </a:lnTo>
                  <a:lnTo>
                    <a:pt x="1832877" y="1817946"/>
                  </a:lnTo>
                  <a:lnTo>
                    <a:pt x="1832572" y="1818272"/>
                  </a:lnTo>
                  <a:lnTo>
                    <a:pt x="1832290" y="1818272"/>
                  </a:lnTo>
                  <a:lnTo>
                    <a:pt x="1832167" y="1819034"/>
                  </a:lnTo>
                  <a:lnTo>
                    <a:pt x="1832098" y="1819923"/>
                  </a:lnTo>
                  <a:lnTo>
                    <a:pt x="1832814" y="1819928"/>
                  </a:lnTo>
                  <a:lnTo>
                    <a:pt x="1834625" y="1821574"/>
                  </a:lnTo>
                  <a:close/>
                </a:path>
                <a:path w="2360295" h="1867535">
                  <a:moveTo>
                    <a:pt x="1689468" y="1818018"/>
                  </a:moveTo>
                  <a:lnTo>
                    <a:pt x="1690123" y="1818018"/>
                  </a:lnTo>
                  <a:lnTo>
                    <a:pt x="1689965" y="1817891"/>
                  </a:lnTo>
                  <a:lnTo>
                    <a:pt x="1689728" y="1817637"/>
                  </a:lnTo>
                  <a:lnTo>
                    <a:pt x="1689570" y="1817637"/>
                  </a:lnTo>
                  <a:lnTo>
                    <a:pt x="1689468" y="1818018"/>
                  </a:lnTo>
                  <a:close/>
                </a:path>
                <a:path w="2360295" h="1867535">
                  <a:moveTo>
                    <a:pt x="1618424" y="1821574"/>
                  </a:moveTo>
                  <a:lnTo>
                    <a:pt x="1619135" y="1817637"/>
                  </a:lnTo>
                  <a:lnTo>
                    <a:pt x="1616292" y="1817637"/>
                  </a:lnTo>
                  <a:lnTo>
                    <a:pt x="1616677" y="1817946"/>
                  </a:lnTo>
                  <a:lnTo>
                    <a:pt x="1616371" y="1818272"/>
                  </a:lnTo>
                  <a:lnTo>
                    <a:pt x="1616089" y="1818272"/>
                  </a:lnTo>
                  <a:lnTo>
                    <a:pt x="1615966" y="1819034"/>
                  </a:lnTo>
                  <a:lnTo>
                    <a:pt x="1615897" y="1819923"/>
                  </a:lnTo>
                  <a:lnTo>
                    <a:pt x="1616613" y="1819928"/>
                  </a:lnTo>
                  <a:lnTo>
                    <a:pt x="1618424" y="1821574"/>
                  </a:lnTo>
                  <a:close/>
                </a:path>
                <a:path w="2360295" h="1867535">
                  <a:moveTo>
                    <a:pt x="1473189" y="1818018"/>
                  </a:moveTo>
                  <a:lnTo>
                    <a:pt x="1473843" y="1818018"/>
                  </a:lnTo>
                  <a:lnTo>
                    <a:pt x="1473685" y="1817891"/>
                  </a:lnTo>
                  <a:lnTo>
                    <a:pt x="1473448" y="1817637"/>
                  </a:lnTo>
                  <a:lnTo>
                    <a:pt x="1473290" y="1817637"/>
                  </a:lnTo>
                  <a:lnTo>
                    <a:pt x="1473189" y="1818018"/>
                  </a:lnTo>
                  <a:close/>
                </a:path>
                <a:path w="2360295" h="1867535">
                  <a:moveTo>
                    <a:pt x="1448082" y="1819796"/>
                  </a:moveTo>
                  <a:lnTo>
                    <a:pt x="1449286" y="1819796"/>
                  </a:lnTo>
                  <a:lnTo>
                    <a:pt x="1449049" y="1819669"/>
                  </a:lnTo>
                  <a:lnTo>
                    <a:pt x="1448891" y="1819669"/>
                  </a:lnTo>
                  <a:lnTo>
                    <a:pt x="1448743" y="1819272"/>
                  </a:lnTo>
                  <a:lnTo>
                    <a:pt x="1449207" y="1818653"/>
                  </a:lnTo>
                  <a:lnTo>
                    <a:pt x="1449760" y="1818145"/>
                  </a:lnTo>
                  <a:lnTo>
                    <a:pt x="1448812" y="1817637"/>
                  </a:lnTo>
                  <a:lnTo>
                    <a:pt x="1448575" y="1818145"/>
                  </a:lnTo>
                  <a:lnTo>
                    <a:pt x="1448313" y="1818566"/>
                  </a:lnTo>
                  <a:lnTo>
                    <a:pt x="1448191" y="1819091"/>
                  </a:lnTo>
                  <a:lnTo>
                    <a:pt x="1448082" y="1819796"/>
                  </a:lnTo>
                  <a:close/>
                </a:path>
                <a:path w="2360295" h="1867535">
                  <a:moveTo>
                    <a:pt x="1434725" y="1819272"/>
                  </a:moveTo>
                  <a:lnTo>
                    <a:pt x="1434204" y="1817764"/>
                  </a:lnTo>
                  <a:lnTo>
                    <a:pt x="1433178" y="1817637"/>
                  </a:lnTo>
                  <a:lnTo>
                    <a:pt x="1433414" y="1818145"/>
                  </a:lnTo>
                  <a:lnTo>
                    <a:pt x="1433651" y="1819161"/>
                  </a:lnTo>
                  <a:lnTo>
                    <a:pt x="1433967" y="1819161"/>
                  </a:lnTo>
                  <a:lnTo>
                    <a:pt x="1434725" y="1819272"/>
                  </a:lnTo>
                  <a:close/>
                </a:path>
                <a:path w="2360295" h="1867535">
                  <a:moveTo>
                    <a:pt x="2270737" y="1819542"/>
                  </a:moveTo>
                  <a:lnTo>
                    <a:pt x="2271685" y="1819542"/>
                  </a:lnTo>
                  <a:lnTo>
                    <a:pt x="2271308" y="1818780"/>
                  </a:lnTo>
                  <a:lnTo>
                    <a:pt x="2269948" y="1817764"/>
                  </a:lnTo>
                  <a:lnTo>
                    <a:pt x="2270615" y="1819314"/>
                  </a:lnTo>
                  <a:lnTo>
                    <a:pt x="2270737" y="1819542"/>
                  </a:lnTo>
                  <a:close/>
                </a:path>
                <a:path w="2360295" h="1867535">
                  <a:moveTo>
                    <a:pt x="2128762" y="1818907"/>
                  </a:moveTo>
                  <a:lnTo>
                    <a:pt x="2129868" y="1817764"/>
                  </a:lnTo>
                  <a:lnTo>
                    <a:pt x="2128157" y="1817764"/>
                  </a:lnTo>
                  <a:lnTo>
                    <a:pt x="2128209" y="1818018"/>
                  </a:lnTo>
                  <a:lnTo>
                    <a:pt x="2127262" y="1818526"/>
                  </a:lnTo>
                  <a:lnTo>
                    <a:pt x="2128762" y="1818907"/>
                  </a:lnTo>
                  <a:close/>
                </a:path>
                <a:path w="2360295" h="1867535">
                  <a:moveTo>
                    <a:pt x="2054537" y="1819542"/>
                  </a:moveTo>
                  <a:lnTo>
                    <a:pt x="2055484" y="1819542"/>
                  </a:lnTo>
                  <a:lnTo>
                    <a:pt x="2055108" y="1818780"/>
                  </a:lnTo>
                  <a:lnTo>
                    <a:pt x="2053747" y="1817764"/>
                  </a:lnTo>
                  <a:lnTo>
                    <a:pt x="2054414" y="1819314"/>
                  </a:lnTo>
                  <a:lnTo>
                    <a:pt x="2054537" y="1819542"/>
                  </a:lnTo>
                  <a:close/>
                </a:path>
                <a:path w="2360295" h="1867535">
                  <a:moveTo>
                    <a:pt x="1912483" y="1818907"/>
                  </a:moveTo>
                  <a:lnTo>
                    <a:pt x="1913588" y="1817764"/>
                  </a:lnTo>
                  <a:lnTo>
                    <a:pt x="1911877" y="1817764"/>
                  </a:lnTo>
                  <a:lnTo>
                    <a:pt x="1911930" y="1818018"/>
                  </a:lnTo>
                  <a:lnTo>
                    <a:pt x="1910982" y="1818526"/>
                  </a:lnTo>
                  <a:lnTo>
                    <a:pt x="1912483" y="1818907"/>
                  </a:lnTo>
                  <a:close/>
                </a:path>
                <a:path w="2360295" h="1867535">
                  <a:moveTo>
                    <a:pt x="1838257" y="1819542"/>
                  </a:moveTo>
                  <a:lnTo>
                    <a:pt x="1839205" y="1819542"/>
                  </a:lnTo>
                  <a:lnTo>
                    <a:pt x="1838828" y="1818780"/>
                  </a:lnTo>
                  <a:lnTo>
                    <a:pt x="1837468" y="1817764"/>
                  </a:lnTo>
                  <a:lnTo>
                    <a:pt x="1838135" y="1819314"/>
                  </a:lnTo>
                  <a:lnTo>
                    <a:pt x="1838257" y="1819542"/>
                  </a:lnTo>
                  <a:close/>
                </a:path>
                <a:path w="2360295" h="1867535">
                  <a:moveTo>
                    <a:pt x="1696282" y="1818907"/>
                  </a:moveTo>
                  <a:lnTo>
                    <a:pt x="1697387" y="1817764"/>
                  </a:lnTo>
                  <a:lnTo>
                    <a:pt x="1695677" y="1817764"/>
                  </a:lnTo>
                  <a:lnTo>
                    <a:pt x="1695729" y="1818018"/>
                  </a:lnTo>
                  <a:lnTo>
                    <a:pt x="1694782" y="1818526"/>
                  </a:lnTo>
                  <a:lnTo>
                    <a:pt x="1696282" y="1818907"/>
                  </a:lnTo>
                  <a:close/>
                </a:path>
                <a:path w="2360295" h="1867535">
                  <a:moveTo>
                    <a:pt x="1622056" y="1819542"/>
                  </a:moveTo>
                  <a:lnTo>
                    <a:pt x="1623004" y="1819542"/>
                  </a:lnTo>
                  <a:lnTo>
                    <a:pt x="1622627" y="1818780"/>
                  </a:lnTo>
                  <a:lnTo>
                    <a:pt x="1621267" y="1817764"/>
                  </a:lnTo>
                  <a:lnTo>
                    <a:pt x="1621934" y="1819314"/>
                  </a:lnTo>
                  <a:lnTo>
                    <a:pt x="1622056" y="1819542"/>
                  </a:lnTo>
                  <a:close/>
                </a:path>
                <a:path w="2360295" h="1867535">
                  <a:moveTo>
                    <a:pt x="1480002" y="1818907"/>
                  </a:moveTo>
                  <a:lnTo>
                    <a:pt x="1481108" y="1817764"/>
                  </a:lnTo>
                  <a:lnTo>
                    <a:pt x="1479397" y="1817764"/>
                  </a:lnTo>
                  <a:lnTo>
                    <a:pt x="1479449" y="1818018"/>
                  </a:lnTo>
                  <a:lnTo>
                    <a:pt x="1478502" y="1818526"/>
                  </a:lnTo>
                  <a:lnTo>
                    <a:pt x="1480002" y="1818907"/>
                  </a:lnTo>
                  <a:close/>
                </a:path>
                <a:path w="2360295" h="1867535">
                  <a:moveTo>
                    <a:pt x="2305797" y="1818526"/>
                  </a:moveTo>
                  <a:lnTo>
                    <a:pt x="2306271" y="1818526"/>
                  </a:lnTo>
                  <a:lnTo>
                    <a:pt x="2306587" y="1818399"/>
                  </a:lnTo>
                  <a:lnTo>
                    <a:pt x="2306745" y="1818399"/>
                  </a:lnTo>
                  <a:lnTo>
                    <a:pt x="2306903" y="1818018"/>
                  </a:lnTo>
                  <a:lnTo>
                    <a:pt x="2307061" y="1817891"/>
                  </a:lnTo>
                  <a:lnTo>
                    <a:pt x="2305264" y="1817891"/>
                  </a:lnTo>
                  <a:lnTo>
                    <a:pt x="2305639" y="1818272"/>
                  </a:lnTo>
                  <a:lnTo>
                    <a:pt x="2305797" y="1818526"/>
                  </a:lnTo>
                  <a:close/>
                </a:path>
                <a:path w="2360295" h="1867535">
                  <a:moveTo>
                    <a:pt x="2256924" y="1818566"/>
                  </a:moveTo>
                  <a:lnTo>
                    <a:pt x="2257077" y="1817891"/>
                  </a:lnTo>
                  <a:lnTo>
                    <a:pt x="2256884" y="1817944"/>
                  </a:lnTo>
                  <a:lnTo>
                    <a:pt x="2256924" y="1818566"/>
                  </a:lnTo>
                  <a:close/>
                </a:path>
                <a:path w="2360295" h="1867535">
                  <a:moveTo>
                    <a:pt x="2256878" y="1817946"/>
                  </a:moveTo>
                  <a:lnTo>
                    <a:pt x="2257077" y="1817891"/>
                  </a:lnTo>
                  <a:lnTo>
                    <a:pt x="2256873" y="1817891"/>
                  </a:lnTo>
                  <a:close/>
                </a:path>
                <a:path w="2360295" h="1867535">
                  <a:moveTo>
                    <a:pt x="2168780" y="1818907"/>
                  </a:moveTo>
                  <a:lnTo>
                    <a:pt x="2170691" y="1818907"/>
                  </a:lnTo>
                  <a:lnTo>
                    <a:pt x="2170928" y="1817891"/>
                  </a:lnTo>
                  <a:lnTo>
                    <a:pt x="2168780" y="1818907"/>
                  </a:lnTo>
                  <a:close/>
                </a:path>
                <a:path w="2360295" h="1867535">
                  <a:moveTo>
                    <a:pt x="2089596" y="1818526"/>
                  </a:moveTo>
                  <a:lnTo>
                    <a:pt x="2090070" y="1818526"/>
                  </a:lnTo>
                  <a:lnTo>
                    <a:pt x="2090386" y="1818399"/>
                  </a:lnTo>
                  <a:lnTo>
                    <a:pt x="2090544" y="1818399"/>
                  </a:lnTo>
                  <a:lnTo>
                    <a:pt x="2090702" y="1818018"/>
                  </a:lnTo>
                  <a:lnTo>
                    <a:pt x="2090860" y="1817891"/>
                  </a:lnTo>
                  <a:lnTo>
                    <a:pt x="2089064" y="1817891"/>
                  </a:lnTo>
                  <a:lnTo>
                    <a:pt x="2089439" y="1818272"/>
                  </a:lnTo>
                  <a:lnTo>
                    <a:pt x="2089596" y="1818526"/>
                  </a:lnTo>
                  <a:close/>
                </a:path>
                <a:path w="2360295" h="1867535">
                  <a:moveTo>
                    <a:pt x="2040724" y="1818566"/>
                  </a:moveTo>
                  <a:lnTo>
                    <a:pt x="2040876" y="1817891"/>
                  </a:lnTo>
                  <a:lnTo>
                    <a:pt x="2040684" y="1817944"/>
                  </a:lnTo>
                  <a:lnTo>
                    <a:pt x="2040724" y="1818566"/>
                  </a:lnTo>
                  <a:close/>
                </a:path>
                <a:path w="2360295" h="1867535">
                  <a:moveTo>
                    <a:pt x="2040677" y="1817946"/>
                  </a:moveTo>
                  <a:lnTo>
                    <a:pt x="2040876" y="1817891"/>
                  </a:lnTo>
                  <a:lnTo>
                    <a:pt x="2040673" y="1817891"/>
                  </a:lnTo>
                  <a:close/>
                </a:path>
                <a:path w="2360295" h="1867535">
                  <a:moveTo>
                    <a:pt x="1952501" y="1818907"/>
                  </a:moveTo>
                  <a:lnTo>
                    <a:pt x="1954412" y="1818907"/>
                  </a:lnTo>
                  <a:lnTo>
                    <a:pt x="1954648" y="1817891"/>
                  </a:lnTo>
                  <a:lnTo>
                    <a:pt x="1952501" y="1818907"/>
                  </a:lnTo>
                  <a:close/>
                </a:path>
                <a:path w="2360295" h="1867535">
                  <a:moveTo>
                    <a:pt x="1873317" y="1818526"/>
                  </a:moveTo>
                  <a:lnTo>
                    <a:pt x="1873791" y="1818526"/>
                  </a:lnTo>
                  <a:lnTo>
                    <a:pt x="1874106" y="1818399"/>
                  </a:lnTo>
                  <a:lnTo>
                    <a:pt x="1874264" y="1818399"/>
                  </a:lnTo>
                  <a:lnTo>
                    <a:pt x="1874422" y="1818018"/>
                  </a:lnTo>
                  <a:lnTo>
                    <a:pt x="1874580" y="1817891"/>
                  </a:lnTo>
                  <a:lnTo>
                    <a:pt x="1872784" y="1817891"/>
                  </a:lnTo>
                  <a:lnTo>
                    <a:pt x="1873159" y="1818272"/>
                  </a:lnTo>
                  <a:lnTo>
                    <a:pt x="1873317" y="1818526"/>
                  </a:lnTo>
                  <a:close/>
                </a:path>
                <a:path w="2360295" h="1867535">
                  <a:moveTo>
                    <a:pt x="1824444" y="1818566"/>
                  </a:moveTo>
                  <a:lnTo>
                    <a:pt x="1824596" y="1817891"/>
                  </a:lnTo>
                  <a:lnTo>
                    <a:pt x="1824404" y="1817944"/>
                  </a:lnTo>
                  <a:lnTo>
                    <a:pt x="1824444" y="1818566"/>
                  </a:lnTo>
                  <a:close/>
                </a:path>
                <a:path w="2360295" h="1867535">
                  <a:moveTo>
                    <a:pt x="1824397" y="1817946"/>
                  </a:moveTo>
                  <a:lnTo>
                    <a:pt x="1824596" y="1817891"/>
                  </a:lnTo>
                  <a:lnTo>
                    <a:pt x="1824393" y="1817891"/>
                  </a:lnTo>
                  <a:close/>
                </a:path>
                <a:path w="2360295" h="1867535">
                  <a:moveTo>
                    <a:pt x="1736300" y="1818907"/>
                  </a:moveTo>
                  <a:lnTo>
                    <a:pt x="1738211" y="1818907"/>
                  </a:lnTo>
                  <a:lnTo>
                    <a:pt x="1738448" y="1817891"/>
                  </a:lnTo>
                  <a:lnTo>
                    <a:pt x="1736300" y="1818907"/>
                  </a:lnTo>
                  <a:close/>
                </a:path>
                <a:path w="2360295" h="1867535">
                  <a:moveTo>
                    <a:pt x="1657116" y="1818526"/>
                  </a:moveTo>
                  <a:lnTo>
                    <a:pt x="1657590" y="1818526"/>
                  </a:lnTo>
                  <a:lnTo>
                    <a:pt x="1657906" y="1818399"/>
                  </a:lnTo>
                  <a:lnTo>
                    <a:pt x="1658064" y="1818399"/>
                  </a:lnTo>
                  <a:lnTo>
                    <a:pt x="1658222" y="1818018"/>
                  </a:lnTo>
                  <a:lnTo>
                    <a:pt x="1658380" y="1817891"/>
                  </a:lnTo>
                  <a:lnTo>
                    <a:pt x="1656583" y="1817891"/>
                  </a:lnTo>
                  <a:lnTo>
                    <a:pt x="1656958" y="1818272"/>
                  </a:lnTo>
                  <a:lnTo>
                    <a:pt x="1657116" y="1818526"/>
                  </a:lnTo>
                  <a:close/>
                </a:path>
                <a:path w="2360295" h="1867535">
                  <a:moveTo>
                    <a:pt x="1608243" y="1818566"/>
                  </a:moveTo>
                  <a:lnTo>
                    <a:pt x="1608396" y="1817891"/>
                  </a:lnTo>
                  <a:lnTo>
                    <a:pt x="1608203" y="1817944"/>
                  </a:lnTo>
                  <a:lnTo>
                    <a:pt x="1608243" y="1818566"/>
                  </a:lnTo>
                  <a:close/>
                </a:path>
                <a:path w="2360295" h="1867535">
                  <a:moveTo>
                    <a:pt x="1608196" y="1817946"/>
                  </a:moveTo>
                  <a:lnTo>
                    <a:pt x="1608396" y="1817891"/>
                  </a:lnTo>
                  <a:lnTo>
                    <a:pt x="1608192" y="1817891"/>
                  </a:lnTo>
                  <a:close/>
                </a:path>
                <a:path w="2360295" h="1867535">
                  <a:moveTo>
                    <a:pt x="1520020" y="1818907"/>
                  </a:moveTo>
                  <a:lnTo>
                    <a:pt x="1521931" y="1818907"/>
                  </a:lnTo>
                  <a:lnTo>
                    <a:pt x="1522168" y="1817891"/>
                  </a:lnTo>
                  <a:lnTo>
                    <a:pt x="1520020" y="1818907"/>
                  </a:lnTo>
                  <a:close/>
                </a:path>
                <a:path w="2360295" h="1867535">
                  <a:moveTo>
                    <a:pt x="1416122" y="1819034"/>
                  </a:moveTo>
                  <a:lnTo>
                    <a:pt x="1416234" y="1818891"/>
                  </a:lnTo>
                  <a:lnTo>
                    <a:pt x="1417463" y="1818250"/>
                  </a:lnTo>
                  <a:lnTo>
                    <a:pt x="1416201" y="1817891"/>
                  </a:lnTo>
                  <a:lnTo>
                    <a:pt x="1415648" y="1818653"/>
                  </a:lnTo>
                  <a:lnTo>
                    <a:pt x="1415806" y="1818653"/>
                  </a:lnTo>
                  <a:lnTo>
                    <a:pt x="1416122" y="1819034"/>
                  </a:lnTo>
                  <a:close/>
                </a:path>
                <a:path w="2360295" h="1867535">
                  <a:moveTo>
                    <a:pt x="2043956" y="1819415"/>
                  </a:moveTo>
                  <a:lnTo>
                    <a:pt x="2044114" y="1819288"/>
                  </a:lnTo>
                  <a:lnTo>
                    <a:pt x="2044430" y="1819288"/>
                  </a:lnTo>
                  <a:lnTo>
                    <a:pt x="2044508" y="1819161"/>
                  </a:lnTo>
                  <a:lnTo>
                    <a:pt x="2044916" y="1817944"/>
                  </a:lnTo>
                  <a:lnTo>
                    <a:pt x="2044300" y="1818566"/>
                  </a:lnTo>
                  <a:lnTo>
                    <a:pt x="2043719" y="1818780"/>
                  </a:lnTo>
                  <a:lnTo>
                    <a:pt x="2043956" y="1819415"/>
                  </a:lnTo>
                  <a:close/>
                </a:path>
                <a:path w="2360295" h="1867535">
                  <a:moveTo>
                    <a:pt x="1827676" y="1819415"/>
                  </a:moveTo>
                  <a:lnTo>
                    <a:pt x="1827834" y="1819288"/>
                  </a:lnTo>
                  <a:lnTo>
                    <a:pt x="1828150" y="1819288"/>
                  </a:lnTo>
                  <a:lnTo>
                    <a:pt x="1828229" y="1819161"/>
                  </a:lnTo>
                  <a:lnTo>
                    <a:pt x="1828636" y="1817944"/>
                  </a:lnTo>
                  <a:lnTo>
                    <a:pt x="1828021" y="1818566"/>
                  </a:lnTo>
                  <a:lnTo>
                    <a:pt x="1827439" y="1818780"/>
                  </a:lnTo>
                  <a:lnTo>
                    <a:pt x="1827676" y="1819415"/>
                  </a:lnTo>
                  <a:close/>
                </a:path>
                <a:path w="2360295" h="1867535">
                  <a:moveTo>
                    <a:pt x="2260156" y="1819415"/>
                  </a:moveTo>
                  <a:lnTo>
                    <a:pt x="2260314" y="1819288"/>
                  </a:lnTo>
                  <a:lnTo>
                    <a:pt x="2260630" y="1819288"/>
                  </a:lnTo>
                  <a:lnTo>
                    <a:pt x="2260709" y="1819161"/>
                  </a:lnTo>
                  <a:lnTo>
                    <a:pt x="2261116" y="1817945"/>
                  </a:lnTo>
                  <a:lnTo>
                    <a:pt x="2260501" y="1818566"/>
                  </a:lnTo>
                  <a:lnTo>
                    <a:pt x="2259919" y="1818780"/>
                  </a:lnTo>
                  <a:lnTo>
                    <a:pt x="2260156" y="1819415"/>
                  </a:lnTo>
                  <a:close/>
                </a:path>
                <a:path w="2360295" h="1867535">
                  <a:moveTo>
                    <a:pt x="1611475" y="1819415"/>
                  </a:moveTo>
                  <a:lnTo>
                    <a:pt x="1611633" y="1819288"/>
                  </a:lnTo>
                  <a:lnTo>
                    <a:pt x="1611949" y="1819288"/>
                  </a:lnTo>
                  <a:lnTo>
                    <a:pt x="1612028" y="1819161"/>
                  </a:lnTo>
                  <a:lnTo>
                    <a:pt x="1612435" y="1817945"/>
                  </a:lnTo>
                  <a:lnTo>
                    <a:pt x="1611820" y="1818566"/>
                  </a:lnTo>
                  <a:lnTo>
                    <a:pt x="1611238" y="1818780"/>
                  </a:lnTo>
                  <a:lnTo>
                    <a:pt x="1611475" y="1819415"/>
                  </a:lnTo>
                  <a:close/>
                </a:path>
                <a:path w="2360295" h="1867535">
                  <a:moveTo>
                    <a:pt x="2039639" y="1819034"/>
                  </a:moveTo>
                  <a:lnTo>
                    <a:pt x="2040481" y="1819034"/>
                  </a:lnTo>
                  <a:lnTo>
                    <a:pt x="2040555" y="1818891"/>
                  </a:lnTo>
                  <a:lnTo>
                    <a:pt x="2040677" y="1817946"/>
                  </a:lnTo>
                  <a:lnTo>
                    <a:pt x="2038586" y="1818526"/>
                  </a:lnTo>
                  <a:lnTo>
                    <a:pt x="2037752" y="1818526"/>
                  </a:lnTo>
                  <a:lnTo>
                    <a:pt x="2037769" y="1818907"/>
                  </a:lnTo>
                  <a:lnTo>
                    <a:pt x="2039298" y="1818907"/>
                  </a:lnTo>
                  <a:lnTo>
                    <a:pt x="2039639" y="1819034"/>
                  </a:lnTo>
                  <a:close/>
                </a:path>
                <a:path w="2360295" h="1867535">
                  <a:moveTo>
                    <a:pt x="1823360" y="1819034"/>
                  </a:moveTo>
                  <a:lnTo>
                    <a:pt x="1824202" y="1819034"/>
                  </a:lnTo>
                  <a:lnTo>
                    <a:pt x="1824276" y="1818891"/>
                  </a:lnTo>
                  <a:lnTo>
                    <a:pt x="1824397" y="1817946"/>
                  </a:lnTo>
                  <a:lnTo>
                    <a:pt x="1822307" y="1818526"/>
                  </a:lnTo>
                  <a:lnTo>
                    <a:pt x="1821472" y="1818526"/>
                  </a:lnTo>
                  <a:lnTo>
                    <a:pt x="1821489" y="1818907"/>
                  </a:lnTo>
                  <a:lnTo>
                    <a:pt x="1823018" y="1818907"/>
                  </a:lnTo>
                  <a:lnTo>
                    <a:pt x="1823360" y="1819034"/>
                  </a:lnTo>
                  <a:close/>
                </a:path>
                <a:path w="2360295" h="1867535">
                  <a:moveTo>
                    <a:pt x="2255840" y="1819034"/>
                  </a:moveTo>
                  <a:lnTo>
                    <a:pt x="2256682" y="1819034"/>
                  </a:lnTo>
                  <a:lnTo>
                    <a:pt x="2256756" y="1818891"/>
                  </a:lnTo>
                  <a:lnTo>
                    <a:pt x="2256878" y="1817946"/>
                  </a:lnTo>
                  <a:lnTo>
                    <a:pt x="2254787" y="1818526"/>
                  </a:lnTo>
                  <a:lnTo>
                    <a:pt x="2253953" y="1818526"/>
                  </a:lnTo>
                  <a:lnTo>
                    <a:pt x="2253970" y="1818907"/>
                  </a:lnTo>
                  <a:lnTo>
                    <a:pt x="2255498" y="1818907"/>
                  </a:lnTo>
                  <a:lnTo>
                    <a:pt x="2255840" y="1819034"/>
                  </a:lnTo>
                  <a:close/>
                </a:path>
                <a:path w="2360295" h="1867535">
                  <a:moveTo>
                    <a:pt x="1607159" y="1819034"/>
                  </a:moveTo>
                  <a:lnTo>
                    <a:pt x="1608001" y="1819034"/>
                  </a:lnTo>
                  <a:lnTo>
                    <a:pt x="1608075" y="1818891"/>
                  </a:lnTo>
                  <a:lnTo>
                    <a:pt x="1608196" y="1817946"/>
                  </a:lnTo>
                  <a:lnTo>
                    <a:pt x="1606106" y="1818526"/>
                  </a:lnTo>
                  <a:lnTo>
                    <a:pt x="1605272" y="1818526"/>
                  </a:lnTo>
                  <a:lnTo>
                    <a:pt x="1605289" y="1818907"/>
                  </a:lnTo>
                  <a:lnTo>
                    <a:pt x="1606817" y="1818907"/>
                  </a:lnTo>
                  <a:lnTo>
                    <a:pt x="1607159" y="1819034"/>
                  </a:lnTo>
                  <a:close/>
                </a:path>
                <a:path w="2360295" h="1867535">
                  <a:moveTo>
                    <a:pt x="2296638" y="1820812"/>
                  </a:moveTo>
                  <a:lnTo>
                    <a:pt x="2297111" y="1820431"/>
                  </a:lnTo>
                  <a:lnTo>
                    <a:pt x="2298059" y="1819923"/>
                  </a:lnTo>
                  <a:lnTo>
                    <a:pt x="2297585" y="1819669"/>
                  </a:lnTo>
                  <a:lnTo>
                    <a:pt x="2297453" y="1819314"/>
                  </a:lnTo>
                  <a:lnTo>
                    <a:pt x="2297348" y="1818018"/>
                  </a:lnTo>
                  <a:lnTo>
                    <a:pt x="2273422" y="1818018"/>
                  </a:lnTo>
                  <a:lnTo>
                    <a:pt x="2273738" y="1818526"/>
                  </a:lnTo>
                  <a:lnTo>
                    <a:pt x="2285267" y="1818526"/>
                  </a:lnTo>
                  <a:lnTo>
                    <a:pt x="2285334" y="1819288"/>
                  </a:lnTo>
                  <a:lnTo>
                    <a:pt x="2295769" y="1819288"/>
                  </a:lnTo>
                  <a:lnTo>
                    <a:pt x="2296243" y="1819542"/>
                  </a:lnTo>
                  <a:lnTo>
                    <a:pt x="2296559" y="1819669"/>
                  </a:lnTo>
                  <a:lnTo>
                    <a:pt x="2296679" y="1819928"/>
                  </a:lnTo>
                  <a:lnTo>
                    <a:pt x="2296638" y="1820812"/>
                  </a:lnTo>
                  <a:close/>
                </a:path>
                <a:path w="2360295" h="1867535">
                  <a:moveTo>
                    <a:pt x="2264770" y="1818272"/>
                  </a:moveTo>
                  <a:lnTo>
                    <a:pt x="2264973" y="1818272"/>
                  </a:lnTo>
                  <a:lnTo>
                    <a:pt x="2264815" y="1818018"/>
                  </a:lnTo>
                  <a:lnTo>
                    <a:pt x="2264770" y="1818272"/>
                  </a:lnTo>
                  <a:close/>
                </a:path>
                <a:path w="2360295" h="1867535">
                  <a:moveTo>
                    <a:pt x="2080437" y="1820812"/>
                  </a:moveTo>
                  <a:lnTo>
                    <a:pt x="2080911" y="1820431"/>
                  </a:lnTo>
                  <a:lnTo>
                    <a:pt x="2081858" y="1819923"/>
                  </a:lnTo>
                  <a:lnTo>
                    <a:pt x="2081384" y="1819669"/>
                  </a:lnTo>
                  <a:lnTo>
                    <a:pt x="2081252" y="1819314"/>
                  </a:lnTo>
                  <a:lnTo>
                    <a:pt x="2081147" y="1818018"/>
                  </a:lnTo>
                  <a:lnTo>
                    <a:pt x="2057222" y="1818018"/>
                  </a:lnTo>
                  <a:lnTo>
                    <a:pt x="2057537" y="1818526"/>
                  </a:lnTo>
                  <a:lnTo>
                    <a:pt x="2069066" y="1818526"/>
                  </a:lnTo>
                  <a:lnTo>
                    <a:pt x="2069134" y="1819288"/>
                  </a:lnTo>
                  <a:lnTo>
                    <a:pt x="2079568" y="1819288"/>
                  </a:lnTo>
                  <a:lnTo>
                    <a:pt x="2080042" y="1819542"/>
                  </a:lnTo>
                  <a:lnTo>
                    <a:pt x="2080358" y="1819669"/>
                  </a:lnTo>
                  <a:lnTo>
                    <a:pt x="2080479" y="1819928"/>
                  </a:lnTo>
                  <a:lnTo>
                    <a:pt x="2080437" y="1820812"/>
                  </a:lnTo>
                  <a:close/>
                </a:path>
                <a:path w="2360295" h="1867535">
                  <a:moveTo>
                    <a:pt x="2048569" y="1818272"/>
                  </a:moveTo>
                  <a:lnTo>
                    <a:pt x="2048772" y="1818272"/>
                  </a:lnTo>
                  <a:lnTo>
                    <a:pt x="2048614" y="1818018"/>
                  </a:lnTo>
                  <a:lnTo>
                    <a:pt x="2048569" y="1818272"/>
                  </a:lnTo>
                  <a:close/>
                </a:path>
                <a:path w="2360295" h="1867535">
                  <a:moveTo>
                    <a:pt x="1864157" y="1820812"/>
                  </a:moveTo>
                  <a:lnTo>
                    <a:pt x="1864631" y="1820431"/>
                  </a:lnTo>
                  <a:lnTo>
                    <a:pt x="1865579" y="1819923"/>
                  </a:lnTo>
                  <a:lnTo>
                    <a:pt x="1865105" y="1819669"/>
                  </a:lnTo>
                  <a:lnTo>
                    <a:pt x="1864972" y="1819314"/>
                  </a:lnTo>
                  <a:lnTo>
                    <a:pt x="1864868" y="1818018"/>
                  </a:lnTo>
                  <a:lnTo>
                    <a:pt x="1840942" y="1818018"/>
                  </a:lnTo>
                  <a:lnTo>
                    <a:pt x="1841258" y="1818526"/>
                  </a:lnTo>
                  <a:lnTo>
                    <a:pt x="1852786" y="1818526"/>
                  </a:lnTo>
                  <a:lnTo>
                    <a:pt x="1852854" y="1819288"/>
                  </a:lnTo>
                  <a:lnTo>
                    <a:pt x="1863289" y="1819288"/>
                  </a:lnTo>
                  <a:lnTo>
                    <a:pt x="1863762" y="1819542"/>
                  </a:lnTo>
                  <a:lnTo>
                    <a:pt x="1864078" y="1819669"/>
                  </a:lnTo>
                  <a:lnTo>
                    <a:pt x="1864199" y="1819928"/>
                  </a:lnTo>
                  <a:lnTo>
                    <a:pt x="1864157" y="1820812"/>
                  </a:lnTo>
                  <a:close/>
                </a:path>
                <a:path w="2360295" h="1867535">
                  <a:moveTo>
                    <a:pt x="1832290" y="1818272"/>
                  </a:moveTo>
                  <a:lnTo>
                    <a:pt x="1832493" y="1818272"/>
                  </a:lnTo>
                  <a:lnTo>
                    <a:pt x="1832335" y="1818018"/>
                  </a:lnTo>
                  <a:lnTo>
                    <a:pt x="1832290" y="1818272"/>
                  </a:lnTo>
                  <a:close/>
                </a:path>
                <a:path w="2360295" h="1867535">
                  <a:moveTo>
                    <a:pt x="1647957" y="1820812"/>
                  </a:moveTo>
                  <a:lnTo>
                    <a:pt x="1648430" y="1820431"/>
                  </a:lnTo>
                  <a:lnTo>
                    <a:pt x="1649378" y="1819923"/>
                  </a:lnTo>
                  <a:lnTo>
                    <a:pt x="1648904" y="1819669"/>
                  </a:lnTo>
                  <a:lnTo>
                    <a:pt x="1648772" y="1819314"/>
                  </a:lnTo>
                  <a:lnTo>
                    <a:pt x="1648667" y="1818018"/>
                  </a:lnTo>
                  <a:lnTo>
                    <a:pt x="1624741" y="1818018"/>
                  </a:lnTo>
                  <a:lnTo>
                    <a:pt x="1625057" y="1818526"/>
                  </a:lnTo>
                  <a:lnTo>
                    <a:pt x="1636586" y="1818526"/>
                  </a:lnTo>
                  <a:lnTo>
                    <a:pt x="1636653" y="1819288"/>
                  </a:lnTo>
                  <a:lnTo>
                    <a:pt x="1647088" y="1819288"/>
                  </a:lnTo>
                  <a:lnTo>
                    <a:pt x="1647562" y="1819542"/>
                  </a:lnTo>
                  <a:lnTo>
                    <a:pt x="1647878" y="1819669"/>
                  </a:lnTo>
                  <a:lnTo>
                    <a:pt x="1647998" y="1819928"/>
                  </a:lnTo>
                  <a:lnTo>
                    <a:pt x="1647957" y="1820812"/>
                  </a:lnTo>
                  <a:close/>
                </a:path>
                <a:path w="2360295" h="1867535">
                  <a:moveTo>
                    <a:pt x="1616089" y="1818272"/>
                  </a:moveTo>
                  <a:lnTo>
                    <a:pt x="1616292" y="1818272"/>
                  </a:lnTo>
                  <a:lnTo>
                    <a:pt x="1616134" y="1818018"/>
                  </a:lnTo>
                  <a:lnTo>
                    <a:pt x="1616089" y="1818272"/>
                  </a:lnTo>
                  <a:close/>
                </a:path>
                <a:path w="2360295" h="1867535">
                  <a:moveTo>
                    <a:pt x="1435231" y="1820558"/>
                  </a:moveTo>
                  <a:lnTo>
                    <a:pt x="1435704" y="1820304"/>
                  </a:lnTo>
                  <a:lnTo>
                    <a:pt x="1436399" y="1819796"/>
                  </a:lnTo>
                  <a:lnTo>
                    <a:pt x="1436494" y="1819415"/>
                  </a:lnTo>
                  <a:lnTo>
                    <a:pt x="1436384" y="1818934"/>
                  </a:lnTo>
                  <a:lnTo>
                    <a:pt x="1436257" y="1818018"/>
                  </a:lnTo>
                  <a:lnTo>
                    <a:pt x="1435231" y="1819669"/>
                  </a:lnTo>
                  <a:lnTo>
                    <a:pt x="1435231" y="1820558"/>
                  </a:lnTo>
                  <a:close/>
                </a:path>
                <a:path w="2360295" h="1867535">
                  <a:moveTo>
                    <a:pt x="2204409" y="1821955"/>
                  </a:moveTo>
                  <a:lnTo>
                    <a:pt x="2204634" y="1820050"/>
                  </a:lnTo>
                  <a:lnTo>
                    <a:pt x="2204750" y="1819272"/>
                  </a:lnTo>
                  <a:lnTo>
                    <a:pt x="2205502" y="1818788"/>
                  </a:lnTo>
                  <a:lnTo>
                    <a:pt x="2205988" y="1818145"/>
                  </a:lnTo>
                  <a:lnTo>
                    <a:pt x="2191601" y="1818145"/>
                  </a:lnTo>
                  <a:lnTo>
                    <a:pt x="2190748" y="1818907"/>
                  </a:lnTo>
                  <a:lnTo>
                    <a:pt x="2188632" y="1818907"/>
                  </a:lnTo>
                  <a:lnTo>
                    <a:pt x="2188300" y="1819288"/>
                  </a:lnTo>
                  <a:lnTo>
                    <a:pt x="2186026" y="1819288"/>
                  </a:lnTo>
                  <a:lnTo>
                    <a:pt x="2186148" y="1819669"/>
                  </a:lnTo>
                  <a:lnTo>
                    <a:pt x="2186372" y="1820177"/>
                  </a:lnTo>
                  <a:lnTo>
                    <a:pt x="2200697" y="1820177"/>
                  </a:lnTo>
                  <a:lnTo>
                    <a:pt x="2201092" y="1820558"/>
                  </a:lnTo>
                  <a:lnTo>
                    <a:pt x="2201295" y="1820812"/>
                  </a:lnTo>
                  <a:lnTo>
                    <a:pt x="2202750" y="1820812"/>
                  </a:lnTo>
                  <a:lnTo>
                    <a:pt x="2204409" y="1821955"/>
                  </a:lnTo>
                  <a:close/>
                </a:path>
                <a:path w="2360295" h="1867535">
                  <a:moveTo>
                    <a:pt x="2163190" y="1821193"/>
                  </a:moveTo>
                  <a:lnTo>
                    <a:pt x="2166743" y="1821193"/>
                  </a:lnTo>
                  <a:lnTo>
                    <a:pt x="2166427" y="1820939"/>
                  </a:lnTo>
                  <a:lnTo>
                    <a:pt x="2164453" y="1818145"/>
                  </a:lnTo>
                  <a:lnTo>
                    <a:pt x="2163190" y="1821193"/>
                  </a:lnTo>
                  <a:close/>
                </a:path>
                <a:path w="2360295" h="1867535">
                  <a:moveTo>
                    <a:pt x="2145076" y="1821632"/>
                  </a:moveTo>
                  <a:lnTo>
                    <a:pt x="2145345" y="1821447"/>
                  </a:lnTo>
                  <a:lnTo>
                    <a:pt x="2146923" y="1818145"/>
                  </a:lnTo>
                  <a:lnTo>
                    <a:pt x="2129828" y="1818145"/>
                  </a:lnTo>
                  <a:lnTo>
                    <a:pt x="2129723" y="1819161"/>
                  </a:lnTo>
                  <a:lnTo>
                    <a:pt x="2143686" y="1819161"/>
                  </a:lnTo>
                  <a:lnTo>
                    <a:pt x="2145076" y="1821632"/>
                  </a:lnTo>
                  <a:close/>
                </a:path>
                <a:path w="2360295" h="1867535">
                  <a:moveTo>
                    <a:pt x="1988208" y="1821955"/>
                  </a:moveTo>
                  <a:lnTo>
                    <a:pt x="1988434" y="1820050"/>
                  </a:lnTo>
                  <a:lnTo>
                    <a:pt x="1988549" y="1819272"/>
                  </a:lnTo>
                  <a:lnTo>
                    <a:pt x="1989302" y="1818788"/>
                  </a:lnTo>
                  <a:lnTo>
                    <a:pt x="1989787" y="1818145"/>
                  </a:lnTo>
                  <a:lnTo>
                    <a:pt x="1975400" y="1818145"/>
                  </a:lnTo>
                  <a:lnTo>
                    <a:pt x="1974547" y="1818907"/>
                  </a:lnTo>
                  <a:lnTo>
                    <a:pt x="1972431" y="1818907"/>
                  </a:lnTo>
                  <a:lnTo>
                    <a:pt x="1972099" y="1819288"/>
                  </a:lnTo>
                  <a:lnTo>
                    <a:pt x="1969825" y="1819288"/>
                  </a:lnTo>
                  <a:lnTo>
                    <a:pt x="1969948" y="1819669"/>
                  </a:lnTo>
                  <a:lnTo>
                    <a:pt x="1970171" y="1820177"/>
                  </a:lnTo>
                  <a:lnTo>
                    <a:pt x="1984497" y="1820177"/>
                  </a:lnTo>
                  <a:lnTo>
                    <a:pt x="1984892" y="1820558"/>
                  </a:lnTo>
                  <a:lnTo>
                    <a:pt x="1985095" y="1820812"/>
                  </a:lnTo>
                  <a:lnTo>
                    <a:pt x="1986550" y="1820812"/>
                  </a:lnTo>
                  <a:lnTo>
                    <a:pt x="1988208" y="1821955"/>
                  </a:lnTo>
                  <a:close/>
                </a:path>
                <a:path w="2360295" h="1867535">
                  <a:moveTo>
                    <a:pt x="1946910" y="1821193"/>
                  </a:moveTo>
                  <a:lnTo>
                    <a:pt x="1950463" y="1821193"/>
                  </a:lnTo>
                  <a:lnTo>
                    <a:pt x="1950148" y="1820939"/>
                  </a:lnTo>
                  <a:lnTo>
                    <a:pt x="1948173" y="1818145"/>
                  </a:lnTo>
                  <a:lnTo>
                    <a:pt x="1946910" y="1821193"/>
                  </a:lnTo>
                  <a:close/>
                </a:path>
                <a:path w="2360295" h="1867535">
                  <a:moveTo>
                    <a:pt x="1928807" y="1821651"/>
                  </a:moveTo>
                  <a:lnTo>
                    <a:pt x="1929063" y="1821496"/>
                  </a:lnTo>
                  <a:lnTo>
                    <a:pt x="1930644" y="1818145"/>
                  </a:lnTo>
                  <a:lnTo>
                    <a:pt x="1913549" y="1818145"/>
                  </a:lnTo>
                  <a:lnTo>
                    <a:pt x="1913443" y="1819161"/>
                  </a:lnTo>
                  <a:lnTo>
                    <a:pt x="1927406" y="1819161"/>
                  </a:lnTo>
                  <a:lnTo>
                    <a:pt x="1928807" y="1821651"/>
                  </a:lnTo>
                  <a:close/>
                </a:path>
                <a:path w="2360295" h="1867535">
                  <a:moveTo>
                    <a:pt x="1772007" y="1821955"/>
                  </a:moveTo>
                  <a:lnTo>
                    <a:pt x="1772233" y="1820050"/>
                  </a:lnTo>
                  <a:lnTo>
                    <a:pt x="1772348" y="1819272"/>
                  </a:lnTo>
                  <a:lnTo>
                    <a:pt x="1773101" y="1818788"/>
                  </a:lnTo>
                  <a:lnTo>
                    <a:pt x="1773587" y="1818145"/>
                  </a:lnTo>
                  <a:lnTo>
                    <a:pt x="1759199" y="1818145"/>
                  </a:lnTo>
                  <a:lnTo>
                    <a:pt x="1758346" y="1818907"/>
                  </a:lnTo>
                  <a:lnTo>
                    <a:pt x="1756230" y="1818907"/>
                  </a:lnTo>
                  <a:lnTo>
                    <a:pt x="1755899" y="1819288"/>
                  </a:lnTo>
                  <a:lnTo>
                    <a:pt x="1753624" y="1819288"/>
                  </a:lnTo>
                  <a:lnTo>
                    <a:pt x="1753747" y="1819669"/>
                  </a:lnTo>
                  <a:lnTo>
                    <a:pt x="1753971" y="1820177"/>
                  </a:lnTo>
                  <a:lnTo>
                    <a:pt x="1768296" y="1820177"/>
                  </a:lnTo>
                  <a:lnTo>
                    <a:pt x="1768691" y="1820558"/>
                  </a:lnTo>
                  <a:lnTo>
                    <a:pt x="1768894" y="1820812"/>
                  </a:lnTo>
                  <a:lnTo>
                    <a:pt x="1770349" y="1820812"/>
                  </a:lnTo>
                  <a:lnTo>
                    <a:pt x="1772007" y="1821955"/>
                  </a:lnTo>
                  <a:close/>
                </a:path>
                <a:path w="2360295" h="1867535">
                  <a:moveTo>
                    <a:pt x="1730709" y="1821193"/>
                  </a:moveTo>
                  <a:lnTo>
                    <a:pt x="1734263" y="1821193"/>
                  </a:lnTo>
                  <a:lnTo>
                    <a:pt x="1733947" y="1820939"/>
                  </a:lnTo>
                  <a:lnTo>
                    <a:pt x="1731973" y="1818145"/>
                  </a:lnTo>
                  <a:lnTo>
                    <a:pt x="1730709" y="1821193"/>
                  </a:lnTo>
                  <a:close/>
                </a:path>
                <a:path w="2360295" h="1867535">
                  <a:moveTo>
                    <a:pt x="1712596" y="1821632"/>
                  </a:moveTo>
                  <a:lnTo>
                    <a:pt x="1712865" y="1821447"/>
                  </a:lnTo>
                  <a:lnTo>
                    <a:pt x="1714443" y="1818145"/>
                  </a:lnTo>
                  <a:lnTo>
                    <a:pt x="1697348" y="1818145"/>
                  </a:lnTo>
                  <a:lnTo>
                    <a:pt x="1697243" y="1819161"/>
                  </a:lnTo>
                  <a:lnTo>
                    <a:pt x="1711206" y="1819161"/>
                  </a:lnTo>
                  <a:lnTo>
                    <a:pt x="1712596" y="1821632"/>
                  </a:lnTo>
                  <a:close/>
                </a:path>
                <a:path w="2360295" h="1867535">
                  <a:moveTo>
                    <a:pt x="1555728" y="1821955"/>
                  </a:moveTo>
                  <a:lnTo>
                    <a:pt x="1555953" y="1820050"/>
                  </a:lnTo>
                  <a:lnTo>
                    <a:pt x="1556069" y="1819272"/>
                  </a:lnTo>
                  <a:lnTo>
                    <a:pt x="1556821" y="1818788"/>
                  </a:lnTo>
                  <a:lnTo>
                    <a:pt x="1557307" y="1818145"/>
                  </a:lnTo>
                  <a:lnTo>
                    <a:pt x="1542919" y="1818145"/>
                  </a:lnTo>
                  <a:lnTo>
                    <a:pt x="1542067" y="1818907"/>
                  </a:lnTo>
                  <a:lnTo>
                    <a:pt x="1539951" y="1818907"/>
                  </a:lnTo>
                  <a:lnTo>
                    <a:pt x="1539619" y="1819288"/>
                  </a:lnTo>
                  <a:lnTo>
                    <a:pt x="1537345" y="1819288"/>
                  </a:lnTo>
                  <a:lnTo>
                    <a:pt x="1537467" y="1819669"/>
                  </a:lnTo>
                  <a:lnTo>
                    <a:pt x="1537691" y="1820177"/>
                  </a:lnTo>
                  <a:lnTo>
                    <a:pt x="1552016" y="1820177"/>
                  </a:lnTo>
                  <a:lnTo>
                    <a:pt x="1552411" y="1820558"/>
                  </a:lnTo>
                  <a:lnTo>
                    <a:pt x="1552614" y="1820812"/>
                  </a:lnTo>
                  <a:lnTo>
                    <a:pt x="1554069" y="1820812"/>
                  </a:lnTo>
                  <a:lnTo>
                    <a:pt x="1555728" y="1821955"/>
                  </a:lnTo>
                  <a:close/>
                </a:path>
                <a:path w="2360295" h="1867535">
                  <a:moveTo>
                    <a:pt x="1514430" y="1821193"/>
                  </a:moveTo>
                  <a:lnTo>
                    <a:pt x="1517983" y="1821193"/>
                  </a:lnTo>
                  <a:lnTo>
                    <a:pt x="1517667" y="1820939"/>
                  </a:lnTo>
                  <a:lnTo>
                    <a:pt x="1515693" y="1818145"/>
                  </a:lnTo>
                  <a:lnTo>
                    <a:pt x="1514430" y="1821193"/>
                  </a:lnTo>
                  <a:close/>
                </a:path>
                <a:path w="2360295" h="1867535">
                  <a:moveTo>
                    <a:pt x="1496326" y="1821651"/>
                  </a:moveTo>
                  <a:lnTo>
                    <a:pt x="1496583" y="1821496"/>
                  </a:lnTo>
                  <a:lnTo>
                    <a:pt x="1498163" y="1818145"/>
                  </a:lnTo>
                  <a:lnTo>
                    <a:pt x="1481068" y="1818145"/>
                  </a:lnTo>
                  <a:lnTo>
                    <a:pt x="1480963" y="1819161"/>
                  </a:lnTo>
                  <a:lnTo>
                    <a:pt x="1494926" y="1819161"/>
                  </a:lnTo>
                  <a:lnTo>
                    <a:pt x="1496326" y="1821651"/>
                  </a:lnTo>
                  <a:close/>
                </a:path>
                <a:path w="2360295" h="1867535">
                  <a:moveTo>
                    <a:pt x="2271786" y="1819137"/>
                  </a:moveTo>
                  <a:lnTo>
                    <a:pt x="2272001" y="1818272"/>
                  </a:lnTo>
                  <a:lnTo>
                    <a:pt x="2271068" y="1818272"/>
                  </a:lnTo>
                  <a:lnTo>
                    <a:pt x="2271319" y="1818788"/>
                  </a:lnTo>
                  <a:lnTo>
                    <a:pt x="2271786" y="1819137"/>
                  </a:lnTo>
                  <a:close/>
                </a:path>
                <a:path w="2360295" h="1867535">
                  <a:moveTo>
                    <a:pt x="2208594" y="1819923"/>
                  </a:moveTo>
                  <a:lnTo>
                    <a:pt x="2209541" y="1819923"/>
                  </a:lnTo>
                  <a:lnTo>
                    <a:pt x="2211279" y="1819796"/>
                  </a:lnTo>
                  <a:lnTo>
                    <a:pt x="2209068" y="1819161"/>
                  </a:lnTo>
                  <a:lnTo>
                    <a:pt x="2210805" y="1818272"/>
                  </a:lnTo>
                  <a:lnTo>
                    <a:pt x="2206041" y="1818272"/>
                  </a:lnTo>
                  <a:lnTo>
                    <a:pt x="2206254" y="1818788"/>
                  </a:lnTo>
                  <a:lnTo>
                    <a:pt x="2206355" y="1818934"/>
                  </a:lnTo>
                  <a:lnTo>
                    <a:pt x="2207488" y="1819415"/>
                  </a:lnTo>
                  <a:lnTo>
                    <a:pt x="2208594" y="1819923"/>
                  </a:lnTo>
                  <a:close/>
                </a:path>
                <a:path w="2360295" h="1867535">
                  <a:moveTo>
                    <a:pt x="2183913" y="1820372"/>
                  </a:moveTo>
                  <a:lnTo>
                    <a:pt x="2184370" y="1819415"/>
                  </a:lnTo>
                  <a:lnTo>
                    <a:pt x="2184464" y="1819272"/>
                  </a:lnTo>
                  <a:lnTo>
                    <a:pt x="2185220" y="1818907"/>
                  </a:lnTo>
                  <a:lnTo>
                    <a:pt x="2185773" y="1818272"/>
                  </a:lnTo>
                  <a:lnTo>
                    <a:pt x="2184352" y="1818272"/>
                  </a:lnTo>
                  <a:lnTo>
                    <a:pt x="2183686" y="1818566"/>
                  </a:lnTo>
                  <a:lnTo>
                    <a:pt x="2181712" y="1819272"/>
                  </a:lnTo>
                  <a:lnTo>
                    <a:pt x="2183913" y="1820372"/>
                  </a:lnTo>
                  <a:close/>
                </a:path>
                <a:path w="2360295" h="1867535">
                  <a:moveTo>
                    <a:pt x="2172304" y="1820939"/>
                  </a:moveTo>
                  <a:lnTo>
                    <a:pt x="2173850" y="1820939"/>
                  </a:lnTo>
                  <a:lnTo>
                    <a:pt x="2173534" y="1820685"/>
                  </a:lnTo>
                  <a:lnTo>
                    <a:pt x="2174166" y="1820304"/>
                  </a:lnTo>
                  <a:lnTo>
                    <a:pt x="2174955" y="1819780"/>
                  </a:lnTo>
                  <a:lnTo>
                    <a:pt x="2176043" y="1819137"/>
                  </a:lnTo>
                  <a:lnTo>
                    <a:pt x="2176637" y="1818891"/>
                  </a:lnTo>
                  <a:lnTo>
                    <a:pt x="2176982" y="1818653"/>
                  </a:lnTo>
                  <a:lnTo>
                    <a:pt x="2177096" y="1818504"/>
                  </a:lnTo>
                  <a:lnTo>
                    <a:pt x="2176376" y="1818272"/>
                  </a:lnTo>
                  <a:lnTo>
                    <a:pt x="2175824" y="1818272"/>
                  </a:lnTo>
                  <a:lnTo>
                    <a:pt x="2175616" y="1818566"/>
                  </a:lnTo>
                  <a:lnTo>
                    <a:pt x="2173534" y="1818653"/>
                  </a:lnTo>
                  <a:lnTo>
                    <a:pt x="2173139" y="1819288"/>
                  </a:lnTo>
                  <a:lnTo>
                    <a:pt x="2168445" y="1819288"/>
                  </a:lnTo>
                  <a:lnTo>
                    <a:pt x="2169858" y="1820177"/>
                  </a:lnTo>
                  <a:lnTo>
                    <a:pt x="2172033" y="1820177"/>
                  </a:lnTo>
                  <a:lnTo>
                    <a:pt x="2172304" y="1820939"/>
                  </a:lnTo>
                  <a:close/>
                </a:path>
                <a:path w="2360295" h="1867535">
                  <a:moveTo>
                    <a:pt x="2121813" y="1818526"/>
                  </a:moveTo>
                  <a:lnTo>
                    <a:pt x="2124498" y="1818272"/>
                  </a:lnTo>
                  <a:lnTo>
                    <a:pt x="2121881" y="1818272"/>
                  </a:lnTo>
                  <a:lnTo>
                    <a:pt x="2121813" y="1818526"/>
                  </a:lnTo>
                  <a:close/>
                </a:path>
                <a:path w="2360295" h="1867535">
                  <a:moveTo>
                    <a:pt x="2115054" y="1819796"/>
                  </a:moveTo>
                  <a:lnTo>
                    <a:pt x="2115417" y="1819796"/>
                  </a:lnTo>
                  <a:lnTo>
                    <a:pt x="2116365" y="1818272"/>
                  </a:lnTo>
                  <a:lnTo>
                    <a:pt x="2112870" y="1818272"/>
                  </a:lnTo>
                  <a:lnTo>
                    <a:pt x="2112320" y="1819669"/>
                  </a:lnTo>
                  <a:lnTo>
                    <a:pt x="2114944" y="1819669"/>
                  </a:lnTo>
                  <a:lnTo>
                    <a:pt x="2115054" y="1819796"/>
                  </a:lnTo>
                  <a:close/>
                </a:path>
                <a:path w="2360295" h="1867535">
                  <a:moveTo>
                    <a:pt x="2055585" y="1819137"/>
                  </a:moveTo>
                  <a:lnTo>
                    <a:pt x="2055800" y="1818272"/>
                  </a:lnTo>
                  <a:lnTo>
                    <a:pt x="2054867" y="1818272"/>
                  </a:lnTo>
                  <a:lnTo>
                    <a:pt x="2055118" y="1818788"/>
                  </a:lnTo>
                  <a:lnTo>
                    <a:pt x="2055585" y="1819137"/>
                  </a:lnTo>
                  <a:close/>
                </a:path>
                <a:path w="2360295" h="1867535">
                  <a:moveTo>
                    <a:pt x="1992393" y="1819923"/>
                  </a:moveTo>
                  <a:lnTo>
                    <a:pt x="1993341" y="1819923"/>
                  </a:lnTo>
                  <a:lnTo>
                    <a:pt x="1995078" y="1819796"/>
                  </a:lnTo>
                  <a:lnTo>
                    <a:pt x="1992867" y="1819161"/>
                  </a:lnTo>
                  <a:lnTo>
                    <a:pt x="1994604" y="1818272"/>
                  </a:lnTo>
                  <a:lnTo>
                    <a:pt x="1989840" y="1818272"/>
                  </a:lnTo>
                  <a:lnTo>
                    <a:pt x="1990054" y="1818788"/>
                  </a:lnTo>
                  <a:lnTo>
                    <a:pt x="1990154" y="1818934"/>
                  </a:lnTo>
                  <a:lnTo>
                    <a:pt x="1991287" y="1819415"/>
                  </a:lnTo>
                  <a:lnTo>
                    <a:pt x="1992393" y="1819923"/>
                  </a:lnTo>
                  <a:close/>
                </a:path>
                <a:path w="2360295" h="1867535">
                  <a:moveTo>
                    <a:pt x="1967712" y="1820372"/>
                  </a:moveTo>
                  <a:lnTo>
                    <a:pt x="1968169" y="1819415"/>
                  </a:lnTo>
                  <a:lnTo>
                    <a:pt x="1968264" y="1819272"/>
                  </a:lnTo>
                  <a:lnTo>
                    <a:pt x="1969020" y="1818907"/>
                  </a:lnTo>
                  <a:lnTo>
                    <a:pt x="1969572" y="1818272"/>
                  </a:lnTo>
                  <a:lnTo>
                    <a:pt x="1968151" y="1818272"/>
                  </a:lnTo>
                  <a:lnTo>
                    <a:pt x="1967486" y="1818566"/>
                  </a:lnTo>
                  <a:lnTo>
                    <a:pt x="1965512" y="1819272"/>
                  </a:lnTo>
                  <a:lnTo>
                    <a:pt x="1967712" y="1820372"/>
                  </a:lnTo>
                  <a:close/>
                </a:path>
                <a:path w="2360295" h="1867535">
                  <a:moveTo>
                    <a:pt x="1956025" y="1820939"/>
                  </a:moveTo>
                  <a:lnTo>
                    <a:pt x="1957570" y="1820939"/>
                  </a:lnTo>
                  <a:lnTo>
                    <a:pt x="1957254" y="1820685"/>
                  </a:lnTo>
                  <a:lnTo>
                    <a:pt x="1957886" y="1820304"/>
                  </a:lnTo>
                  <a:lnTo>
                    <a:pt x="1958676" y="1819780"/>
                  </a:lnTo>
                  <a:lnTo>
                    <a:pt x="1959763" y="1819137"/>
                  </a:lnTo>
                  <a:lnTo>
                    <a:pt x="1960357" y="1818891"/>
                  </a:lnTo>
                  <a:lnTo>
                    <a:pt x="1960702" y="1818653"/>
                  </a:lnTo>
                  <a:lnTo>
                    <a:pt x="1960817" y="1818504"/>
                  </a:lnTo>
                  <a:lnTo>
                    <a:pt x="1960097" y="1818272"/>
                  </a:lnTo>
                  <a:lnTo>
                    <a:pt x="1959544" y="1818272"/>
                  </a:lnTo>
                  <a:lnTo>
                    <a:pt x="1959336" y="1818566"/>
                  </a:lnTo>
                  <a:lnTo>
                    <a:pt x="1957254" y="1818653"/>
                  </a:lnTo>
                  <a:lnTo>
                    <a:pt x="1956859" y="1819288"/>
                  </a:lnTo>
                  <a:lnTo>
                    <a:pt x="1952166" y="1819288"/>
                  </a:lnTo>
                  <a:lnTo>
                    <a:pt x="1953578" y="1820177"/>
                  </a:lnTo>
                  <a:lnTo>
                    <a:pt x="1955754" y="1820177"/>
                  </a:lnTo>
                  <a:lnTo>
                    <a:pt x="1956025" y="1820939"/>
                  </a:lnTo>
                  <a:close/>
                </a:path>
                <a:path w="2360295" h="1867535">
                  <a:moveTo>
                    <a:pt x="1905534" y="1818526"/>
                  </a:moveTo>
                  <a:lnTo>
                    <a:pt x="1908218" y="1818272"/>
                  </a:lnTo>
                  <a:lnTo>
                    <a:pt x="1905601" y="1818272"/>
                  </a:lnTo>
                  <a:lnTo>
                    <a:pt x="1905534" y="1818526"/>
                  </a:lnTo>
                  <a:close/>
                </a:path>
                <a:path w="2360295" h="1867535">
                  <a:moveTo>
                    <a:pt x="1898775" y="1819796"/>
                  </a:moveTo>
                  <a:lnTo>
                    <a:pt x="1899138" y="1819796"/>
                  </a:lnTo>
                  <a:lnTo>
                    <a:pt x="1900085" y="1818272"/>
                  </a:lnTo>
                  <a:lnTo>
                    <a:pt x="1896590" y="1818272"/>
                  </a:lnTo>
                  <a:lnTo>
                    <a:pt x="1896040" y="1819669"/>
                  </a:lnTo>
                  <a:lnTo>
                    <a:pt x="1898664" y="1819669"/>
                  </a:lnTo>
                  <a:lnTo>
                    <a:pt x="1898775" y="1819796"/>
                  </a:lnTo>
                  <a:close/>
                </a:path>
                <a:path w="2360295" h="1867535">
                  <a:moveTo>
                    <a:pt x="1839306" y="1819137"/>
                  </a:moveTo>
                  <a:lnTo>
                    <a:pt x="1839521" y="1818272"/>
                  </a:lnTo>
                  <a:lnTo>
                    <a:pt x="1838588" y="1818272"/>
                  </a:lnTo>
                  <a:lnTo>
                    <a:pt x="1838838" y="1818788"/>
                  </a:lnTo>
                  <a:lnTo>
                    <a:pt x="1839306" y="1819137"/>
                  </a:lnTo>
                  <a:close/>
                </a:path>
                <a:path w="2360295" h="1867535">
                  <a:moveTo>
                    <a:pt x="1776192" y="1819923"/>
                  </a:moveTo>
                  <a:lnTo>
                    <a:pt x="1777140" y="1819923"/>
                  </a:lnTo>
                  <a:lnTo>
                    <a:pt x="1778877" y="1819796"/>
                  </a:lnTo>
                  <a:lnTo>
                    <a:pt x="1776666" y="1819161"/>
                  </a:lnTo>
                  <a:lnTo>
                    <a:pt x="1778403" y="1818272"/>
                  </a:lnTo>
                  <a:lnTo>
                    <a:pt x="1773639" y="1818272"/>
                  </a:lnTo>
                  <a:lnTo>
                    <a:pt x="1773853" y="1818788"/>
                  </a:lnTo>
                  <a:lnTo>
                    <a:pt x="1773953" y="1818934"/>
                  </a:lnTo>
                  <a:lnTo>
                    <a:pt x="1775087" y="1819415"/>
                  </a:lnTo>
                  <a:lnTo>
                    <a:pt x="1776192" y="1819923"/>
                  </a:lnTo>
                  <a:close/>
                </a:path>
                <a:path w="2360295" h="1867535">
                  <a:moveTo>
                    <a:pt x="1751511" y="1820372"/>
                  </a:moveTo>
                  <a:lnTo>
                    <a:pt x="1751969" y="1819415"/>
                  </a:lnTo>
                  <a:lnTo>
                    <a:pt x="1752063" y="1819272"/>
                  </a:lnTo>
                  <a:lnTo>
                    <a:pt x="1752819" y="1818907"/>
                  </a:lnTo>
                  <a:lnTo>
                    <a:pt x="1753372" y="1818272"/>
                  </a:lnTo>
                  <a:lnTo>
                    <a:pt x="1751950" y="1818272"/>
                  </a:lnTo>
                  <a:lnTo>
                    <a:pt x="1751285" y="1818566"/>
                  </a:lnTo>
                  <a:lnTo>
                    <a:pt x="1749311" y="1819272"/>
                  </a:lnTo>
                  <a:lnTo>
                    <a:pt x="1751511" y="1820372"/>
                  </a:lnTo>
                  <a:close/>
                </a:path>
                <a:path w="2360295" h="1867535">
                  <a:moveTo>
                    <a:pt x="1739824" y="1820939"/>
                  </a:moveTo>
                  <a:lnTo>
                    <a:pt x="1741369" y="1820939"/>
                  </a:lnTo>
                  <a:lnTo>
                    <a:pt x="1741054" y="1820685"/>
                  </a:lnTo>
                  <a:lnTo>
                    <a:pt x="1741685" y="1820304"/>
                  </a:lnTo>
                  <a:lnTo>
                    <a:pt x="1742475" y="1819780"/>
                  </a:lnTo>
                  <a:lnTo>
                    <a:pt x="1743562" y="1819137"/>
                  </a:lnTo>
                  <a:lnTo>
                    <a:pt x="1744156" y="1818891"/>
                  </a:lnTo>
                  <a:lnTo>
                    <a:pt x="1744502" y="1818653"/>
                  </a:lnTo>
                  <a:lnTo>
                    <a:pt x="1744616" y="1818504"/>
                  </a:lnTo>
                  <a:lnTo>
                    <a:pt x="1743896" y="1818272"/>
                  </a:lnTo>
                  <a:lnTo>
                    <a:pt x="1743343" y="1818272"/>
                  </a:lnTo>
                  <a:lnTo>
                    <a:pt x="1743135" y="1818566"/>
                  </a:lnTo>
                  <a:lnTo>
                    <a:pt x="1741054" y="1818653"/>
                  </a:lnTo>
                  <a:lnTo>
                    <a:pt x="1740659" y="1819288"/>
                  </a:lnTo>
                  <a:lnTo>
                    <a:pt x="1735965" y="1819288"/>
                  </a:lnTo>
                  <a:lnTo>
                    <a:pt x="1737377" y="1820177"/>
                  </a:lnTo>
                  <a:lnTo>
                    <a:pt x="1739553" y="1820177"/>
                  </a:lnTo>
                  <a:lnTo>
                    <a:pt x="1739824" y="1820939"/>
                  </a:lnTo>
                  <a:close/>
                </a:path>
                <a:path w="2360295" h="1867535">
                  <a:moveTo>
                    <a:pt x="1689333" y="1818526"/>
                  </a:moveTo>
                  <a:lnTo>
                    <a:pt x="1692018" y="1818272"/>
                  </a:lnTo>
                  <a:lnTo>
                    <a:pt x="1689401" y="1818272"/>
                  </a:lnTo>
                  <a:lnTo>
                    <a:pt x="1689333" y="1818526"/>
                  </a:lnTo>
                  <a:close/>
                </a:path>
                <a:path w="2360295" h="1867535">
                  <a:moveTo>
                    <a:pt x="1682574" y="1819796"/>
                  </a:moveTo>
                  <a:lnTo>
                    <a:pt x="1682937" y="1819796"/>
                  </a:lnTo>
                  <a:lnTo>
                    <a:pt x="1683885" y="1818272"/>
                  </a:lnTo>
                  <a:lnTo>
                    <a:pt x="1680389" y="1818272"/>
                  </a:lnTo>
                  <a:lnTo>
                    <a:pt x="1679839" y="1819669"/>
                  </a:lnTo>
                  <a:lnTo>
                    <a:pt x="1682463" y="1819669"/>
                  </a:lnTo>
                  <a:lnTo>
                    <a:pt x="1682574" y="1819796"/>
                  </a:lnTo>
                  <a:close/>
                </a:path>
                <a:path w="2360295" h="1867535">
                  <a:moveTo>
                    <a:pt x="1623105" y="1819137"/>
                  </a:moveTo>
                  <a:lnTo>
                    <a:pt x="1623320" y="1818272"/>
                  </a:lnTo>
                  <a:lnTo>
                    <a:pt x="1622387" y="1818272"/>
                  </a:lnTo>
                  <a:lnTo>
                    <a:pt x="1622638" y="1818788"/>
                  </a:lnTo>
                  <a:lnTo>
                    <a:pt x="1623105" y="1819137"/>
                  </a:lnTo>
                  <a:close/>
                </a:path>
                <a:path w="2360295" h="1867535">
                  <a:moveTo>
                    <a:pt x="1559913" y="1819923"/>
                  </a:moveTo>
                  <a:lnTo>
                    <a:pt x="1560860" y="1819923"/>
                  </a:lnTo>
                  <a:lnTo>
                    <a:pt x="1562597" y="1819796"/>
                  </a:lnTo>
                  <a:lnTo>
                    <a:pt x="1560387" y="1819161"/>
                  </a:lnTo>
                  <a:lnTo>
                    <a:pt x="1562124" y="1818272"/>
                  </a:lnTo>
                  <a:lnTo>
                    <a:pt x="1557360" y="1818272"/>
                  </a:lnTo>
                  <a:lnTo>
                    <a:pt x="1557573" y="1818788"/>
                  </a:lnTo>
                  <a:lnTo>
                    <a:pt x="1557673" y="1818934"/>
                  </a:lnTo>
                  <a:lnTo>
                    <a:pt x="1558807" y="1819415"/>
                  </a:lnTo>
                  <a:lnTo>
                    <a:pt x="1559913" y="1819923"/>
                  </a:lnTo>
                  <a:close/>
                </a:path>
                <a:path w="2360295" h="1867535">
                  <a:moveTo>
                    <a:pt x="1535232" y="1820372"/>
                  </a:moveTo>
                  <a:lnTo>
                    <a:pt x="1535689" y="1819415"/>
                  </a:lnTo>
                  <a:lnTo>
                    <a:pt x="1535783" y="1819272"/>
                  </a:lnTo>
                  <a:lnTo>
                    <a:pt x="1536539" y="1818907"/>
                  </a:lnTo>
                  <a:lnTo>
                    <a:pt x="1537092" y="1818272"/>
                  </a:lnTo>
                  <a:lnTo>
                    <a:pt x="1535671" y="1818272"/>
                  </a:lnTo>
                  <a:lnTo>
                    <a:pt x="1535005" y="1818566"/>
                  </a:lnTo>
                  <a:lnTo>
                    <a:pt x="1533031" y="1819272"/>
                  </a:lnTo>
                  <a:lnTo>
                    <a:pt x="1535232" y="1820372"/>
                  </a:lnTo>
                  <a:close/>
                </a:path>
                <a:path w="2360295" h="1867535">
                  <a:moveTo>
                    <a:pt x="1523544" y="1820939"/>
                  </a:moveTo>
                  <a:lnTo>
                    <a:pt x="1525090" y="1820939"/>
                  </a:lnTo>
                  <a:lnTo>
                    <a:pt x="1524774" y="1820685"/>
                  </a:lnTo>
                  <a:lnTo>
                    <a:pt x="1525406" y="1820304"/>
                  </a:lnTo>
                  <a:lnTo>
                    <a:pt x="1526195" y="1819780"/>
                  </a:lnTo>
                  <a:lnTo>
                    <a:pt x="1527283" y="1819137"/>
                  </a:lnTo>
                  <a:lnTo>
                    <a:pt x="1527877" y="1818891"/>
                  </a:lnTo>
                  <a:lnTo>
                    <a:pt x="1528222" y="1818653"/>
                  </a:lnTo>
                  <a:lnTo>
                    <a:pt x="1528336" y="1818504"/>
                  </a:lnTo>
                  <a:lnTo>
                    <a:pt x="1527616" y="1818272"/>
                  </a:lnTo>
                  <a:lnTo>
                    <a:pt x="1527064" y="1818272"/>
                  </a:lnTo>
                  <a:lnTo>
                    <a:pt x="1526856" y="1818566"/>
                  </a:lnTo>
                  <a:lnTo>
                    <a:pt x="1524774" y="1818653"/>
                  </a:lnTo>
                  <a:lnTo>
                    <a:pt x="1524379" y="1819288"/>
                  </a:lnTo>
                  <a:lnTo>
                    <a:pt x="1519685" y="1819288"/>
                  </a:lnTo>
                  <a:lnTo>
                    <a:pt x="1521098" y="1820177"/>
                  </a:lnTo>
                  <a:lnTo>
                    <a:pt x="1523273" y="1820177"/>
                  </a:lnTo>
                  <a:lnTo>
                    <a:pt x="1523544" y="1820939"/>
                  </a:lnTo>
                  <a:close/>
                </a:path>
                <a:path w="2360295" h="1867535">
                  <a:moveTo>
                    <a:pt x="1473053" y="1818526"/>
                  </a:moveTo>
                  <a:lnTo>
                    <a:pt x="1475738" y="1818272"/>
                  </a:lnTo>
                  <a:lnTo>
                    <a:pt x="1473121" y="1818272"/>
                  </a:lnTo>
                  <a:lnTo>
                    <a:pt x="1473053" y="1818526"/>
                  </a:lnTo>
                  <a:close/>
                </a:path>
                <a:path w="2360295" h="1867535">
                  <a:moveTo>
                    <a:pt x="1466294" y="1819796"/>
                  </a:moveTo>
                  <a:lnTo>
                    <a:pt x="1466657" y="1819796"/>
                  </a:lnTo>
                  <a:lnTo>
                    <a:pt x="1467605" y="1818272"/>
                  </a:lnTo>
                  <a:lnTo>
                    <a:pt x="1464110" y="1818272"/>
                  </a:lnTo>
                  <a:lnTo>
                    <a:pt x="1463560" y="1819669"/>
                  </a:lnTo>
                  <a:lnTo>
                    <a:pt x="1466184" y="1819669"/>
                  </a:lnTo>
                  <a:lnTo>
                    <a:pt x="1466294" y="1819796"/>
                  </a:lnTo>
                  <a:close/>
                </a:path>
                <a:path w="2360295" h="1867535">
                  <a:moveTo>
                    <a:pt x="1450628" y="1821955"/>
                  </a:moveTo>
                  <a:lnTo>
                    <a:pt x="1450688" y="1821574"/>
                  </a:lnTo>
                  <a:lnTo>
                    <a:pt x="1450806" y="1820050"/>
                  </a:lnTo>
                  <a:lnTo>
                    <a:pt x="1450463" y="1819314"/>
                  </a:lnTo>
                  <a:lnTo>
                    <a:pt x="1450354" y="1818951"/>
                  </a:lnTo>
                  <a:lnTo>
                    <a:pt x="1450234" y="1818272"/>
                  </a:lnTo>
                  <a:lnTo>
                    <a:pt x="1449370" y="1818504"/>
                  </a:lnTo>
                  <a:lnTo>
                    <a:pt x="1449449" y="1818788"/>
                  </a:lnTo>
                  <a:lnTo>
                    <a:pt x="1449666" y="1819137"/>
                  </a:lnTo>
                  <a:lnTo>
                    <a:pt x="1449839" y="1819669"/>
                  </a:lnTo>
                  <a:lnTo>
                    <a:pt x="1449602" y="1819669"/>
                  </a:lnTo>
                  <a:lnTo>
                    <a:pt x="1449286" y="1819796"/>
                  </a:lnTo>
                  <a:lnTo>
                    <a:pt x="1448082" y="1819796"/>
                  </a:lnTo>
                  <a:lnTo>
                    <a:pt x="1447975" y="1820304"/>
                  </a:lnTo>
                  <a:lnTo>
                    <a:pt x="1447786" y="1820812"/>
                  </a:lnTo>
                  <a:lnTo>
                    <a:pt x="1446504" y="1820812"/>
                  </a:lnTo>
                  <a:lnTo>
                    <a:pt x="1446431" y="1821066"/>
                  </a:lnTo>
                  <a:lnTo>
                    <a:pt x="1449551" y="1821074"/>
                  </a:lnTo>
                  <a:lnTo>
                    <a:pt x="1449997" y="1821193"/>
                  </a:lnTo>
                  <a:lnTo>
                    <a:pt x="1450628" y="1821955"/>
                  </a:lnTo>
                  <a:close/>
                </a:path>
                <a:path w="2360295" h="1867535">
                  <a:moveTo>
                    <a:pt x="2314799" y="1820050"/>
                  </a:moveTo>
                  <a:lnTo>
                    <a:pt x="2314348" y="1819415"/>
                  </a:lnTo>
                  <a:lnTo>
                    <a:pt x="2314276" y="1819091"/>
                  </a:lnTo>
                  <a:lnTo>
                    <a:pt x="2314957" y="1818653"/>
                  </a:lnTo>
                  <a:lnTo>
                    <a:pt x="2315668" y="1818399"/>
                  </a:lnTo>
                  <a:lnTo>
                    <a:pt x="2313480" y="1818399"/>
                  </a:lnTo>
                  <a:lnTo>
                    <a:pt x="2313595" y="1819415"/>
                  </a:lnTo>
                  <a:lnTo>
                    <a:pt x="2313812" y="1819923"/>
                  </a:lnTo>
                  <a:lnTo>
                    <a:pt x="2314495" y="1819928"/>
                  </a:lnTo>
                  <a:lnTo>
                    <a:pt x="2314799" y="1820050"/>
                  </a:lnTo>
                  <a:close/>
                </a:path>
                <a:path w="2360295" h="1867535">
                  <a:moveTo>
                    <a:pt x="2232283" y="1819288"/>
                  </a:moveTo>
                  <a:lnTo>
                    <a:pt x="2248154" y="1819288"/>
                  </a:lnTo>
                  <a:lnTo>
                    <a:pt x="2248007" y="1818934"/>
                  </a:lnTo>
                  <a:lnTo>
                    <a:pt x="2247759" y="1818653"/>
                  </a:lnTo>
                  <a:lnTo>
                    <a:pt x="2247601" y="1818399"/>
                  </a:lnTo>
                  <a:lnTo>
                    <a:pt x="2222528" y="1818399"/>
                  </a:lnTo>
                  <a:lnTo>
                    <a:pt x="2222546" y="1818526"/>
                  </a:lnTo>
                  <a:lnTo>
                    <a:pt x="2229993" y="1818526"/>
                  </a:lnTo>
                  <a:lnTo>
                    <a:pt x="2230076" y="1818907"/>
                  </a:lnTo>
                  <a:lnTo>
                    <a:pt x="2232125" y="1818907"/>
                  </a:lnTo>
                  <a:lnTo>
                    <a:pt x="2232204" y="1819161"/>
                  </a:lnTo>
                  <a:lnTo>
                    <a:pt x="2232283" y="1819288"/>
                  </a:lnTo>
                  <a:close/>
                </a:path>
                <a:path w="2360295" h="1867535">
                  <a:moveTo>
                    <a:pt x="2098598" y="1820050"/>
                  </a:moveTo>
                  <a:lnTo>
                    <a:pt x="2098147" y="1819415"/>
                  </a:lnTo>
                  <a:lnTo>
                    <a:pt x="2098075" y="1819091"/>
                  </a:lnTo>
                  <a:lnTo>
                    <a:pt x="2098756" y="1818653"/>
                  </a:lnTo>
                  <a:lnTo>
                    <a:pt x="2099467" y="1818399"/>
                  </a:lnTo>
                  <a:lnTo>
                    <a:pt x="2097279" y="1818399"/>
                  </a:lnTo>
                  <a:lnTo>
                    <a:pt x="2097394" y="1819415"/>
                  </a:lnTo>
                  <a:lnTo>
                    <a:pt x="2097611" y="1819923"/>
                  </a:lnTo>
                  <a:lnTo>
                    <a:pt x="2098295" y="1819928"/>
                  </a:lnTo>
                  <a:lnTo>
                    <a:pt x="2098598" y="1820050"/>
                  </a:lnTo>
                  <a:close/>
                </a:path>
                <a:path w="2360295" h="1867535">
                  <a:moveTo>
                    <a:pt x="2016082" y="1819288"/>
                  </a:moveTo>
                  <a:lnTo>
                    <a:pt x="2031953" y="1819288"/>
                  </a:lnTo>
                  <a:lnTo>
                    <a:pt x="2031807" y="1818934"/>
                  </a:lnTo>
                  <a:lnTo>
                    <a:pt x="2031559" y="1818653"/>
                  </a:lnTo>
                  <a:lnTo>
                    <a:pt x="2031401" y="1818399"/>
                  </a:lnTo>
                  <a:lnTo>
                    <a:pt x="2006327" y="1818399"/>
                  </a:lnTo>
                  <a:lnTo>
                    <a:pt x="2006345" y="1818526"/>
                  </a:lnTo>
                  <a:lnTo>
                    <a:pt x="2013792" y="1818526"/>
                  </a:lnTo>
                  <a:lnTo>
                    <a:pt x="2013876" y="1818907"/>
                  </a:lnTo>
                  <a:lnTo>
                    <a:pt x="2015924" y="1818907"/>
                  </a:lnTo>
                  <a:lnTo>
                    <a:pt x="2016003" y="1819161"/>
                  </a:lnTo>
                  <a:lnTo>
                    <a:pt x="2016082" y="1819288"/>
                  </a:lnTo>
                  <a:close/>
                </a:path>
                <a:path w="2360295" h="1867535">
                  <a:moveTo>
                    <a:pt x="1882319" y="1820050"/>
                  </a:moveTo>
                  <a:lnTo>
                    <a:pt x="1881867" y="1819415"/>
                  </a:lnTo>
                  <a:lnTo>
                    <a:pt x="1881795" y="1819091"/>
                  </a:lnTo>
                  <a:lnTo>
                    <a:pt x="1882476" y="1818653"/>
                  </a:lnTo>
                  <a:lnTo>
                    <a:pt x="1883187" y="1818399"/>
                  </a:lnTo>
                  <a:lnTo>
                    <a:pt x="1880999" y="1818399"/>
                  </a:lnTo>
                  <a:lnTo>
                    <a:pt x="1881114" y="1819415"/>
                  </a:lnTo>
                  <a:lnTo>
                    <a:pt x="1881332" y="1819923"/>
                  </a:lnTo>
                  <a:lnTo>
                    <a:pt x="1882015" y="1819928"/>
                  </a:lnTo>
                  <a:lnTo>
                    <a:pt x="1882319" y="1820050"/>
                  </a:lnTo>
                  <a:close/>
                </a:path>
                <a:path w="2360295" h="1867535">
                  <a:moveTo>
                    <a:pt x="1799881" y="1819288"/>
                  </a:moveTo>
                  <a:lnTo>
                    <a:pt x="1815753" y="1819288"/>
                  </a:lnTo>
                  <a:lnTo>
                    <a:pt x="1815606" y="1818934"/>
                  </a:lnTo>
                  <a:lnTo>
                    <a:pt x="1815358" y="1818653"/>
                  </a:lnTo>
                  <a:lnTo>
                    <a:pt x="1815200" y="1818399"/>
                  </a:lnTo>
                  <a:lnTo>
                    <a:pt x="1790126" y="1818399"/>
                  </a:lnTo>
                  <a:lnTo>
                    <a:pt x="1790145" y="1818526"/>
                  </a:lnTo>
                  <a:lnTo>
                    <a:pt x="1797591" y="1818526"/>
                  </a:lnTo>
                  <a:lnTo>
                    <a:pt x="1797675" y="1818907"/>
                  </a:lnTo>
                  <a:lnTo>
                    <a:pt x="1799723" y="1818907"/>
                  </a:lnTo>
                  <a:lnTo>
                    <a:pt x="1799802" y="1819161"/>
                  </a:lnTo>
                  <a:lnTo>
                    <a:pt x="1799881" y="1819288"/>
                  </a:lnTo>
                  <a:close/>
                </a:path>
                <a:path w="2360295" h="1867535">
                  <a:moveTo>
                    <a:pt x="1666118" y="1820050"/>
                  </a:moveTo>
                  <a:lnTo>
                    <a:pt x="1665667" y="1819415"/>
                  </a:lnTo>
                  <a:lnTo>
                    <a:pt x="1665595" y="1819091"/>
                  </a:lnTo>
                  <a:lnTo>
                    <a:pt x="1666276" y="1818653"/>
                  </a:lnTo>
                  <a:lnTo>
                    <a:pt x="1666986" y="1818399"/>
                  </a:lnTo>
                  <a:lnTo>
                    <a:pt x="1664799" y="1818399"/>
                  </a:lnTo>
                  <a:lnTo>
                    <a:pt x="1664914" y="1819415"/>
                  </a:lnTo>
                  <a:lnTo>
                    <a:pt x="1665131" y="1819923"/>
                  </a:lnTo>
                  <a:lnTo>
                    <a:pt x="1665814" y="1819928"/>
                  </a:lnTo>
                  <a:lnTo>
                    <a:pt x="1666118" y="1820050"/>
                  </a:lnTo>
                  <a:close/>
                </a:path>
                <a:path w="2360295" h="1867535">
                  <a:moveTo>
                    <a:pt x="1583602" y="1819288"/>
                  </a:moveTo>
                  <a:lnTo>
                    <a:pt x="1599473" y="1819288"/>
                  </a:lnTo>
                  <a:lnTo>
                    <a:pt x="1599326" y="1818934"/>
                  </a:lnTo>
                  <a:lnTo>
                    <a:pt x="1599078" y="1818653"/>
                  </a:lnTo>
                  <a:lnTo>
                    <a:pt x="1598920" y="1818399"/>
                  </a:lnTo>
                  <a:lnTo>
                    <a:pt x="1573847" y="1818399"/>
                  </a:lnTo>
                  <a:lnTo>
                    <a:pt x="1573865" y="1818526"/>
                  </a:lnTo>
                  <a:lnTo>
                    <a:pt x="1581312" y="1818526"/>
                  </a:lnTo>
                  <a:lnTo>
                    <a:pt x="1581395" y="1818907"/>
                  </a:lnTo>
                  <a:lnTo>
                    <a:pt x="1583444" y="1818907"/>
                  </a:lnTo>
                  <a:lnTo>
                    <a:pt x="1583523" y="1819161"/>
                  </a:lnTo>
                  <a:lnTo>
                    <a:pt x="1583602" y="1819288"/>
                  </a:lnTo>
                  <a:close/>
                </a:path>
                <a:path w="2360295" h="1867535">
                  <a:moveTo>
                    <a:pt x="1600263" y="1818526"/>
                  </a:moveTo>
                  <a:lnTo>
                    <a:pt x="1600095" y="1818510"/>
                  </a:lnTo>
                  <a:lnTo>
                    <a:pt x="1600263" y="1818526"/>
                  </a:lnTo>
                  <a:close/>
                </a:path>
                <a:path w="2360295" h="1867535">
                  <a:moveTo>
                    <a:pt x="2248944" y="1818526"/>
                  </a:moveTo>
                  <a:lnTo>
                    <a:pt x="2248776" y="1818510"/>
                  </a:lnTo>
                  <a:lnTo>
                    <a:pt x="2248944" y="1818526"/>
                  </a:lnTo>
                  <a:close/>
                </a:path>
                <a:path w="2360295" h="1867535">
                  <a:moveTo>
                    <a:pt x="1816542" y="1818526"/>
                  </a:moveTo>
                  <a:lnTo>
                    <a:pt x="1816375" y="1818510"/>
                  </a:lnTo>
                  <a:lnTo>
                    <a:pt x="1816542" y="1818526"/>
                  </a:lnTo>
                  <a:close/>
                </a:path>
                <a:path w="2360295" h="1867535">
                  <a:moveTo>
                    <a:pt x="2032743" y="1818526"/>
                  </a:moveTo>
                  <a:lnTo>
                    <a:pt x="2032575" y="1818510"/>
                  </a:lnTo>
                  <a:lnTo>
                    <a:pt x="2032743" y="1818526"/>
                  </a:lnTo>
                  <a:close/>
                </a:path>
                <a:path w="2360295" h="1867535">
                  <a:moveTo>
                    <a:pt x="1600082" y="1818526"/>
                  </a:moveTo>
                  <a:lnTo>
                    <a:pt x="1600263" y="1818526"/>
                  </a:lnTo>
                  <a:lnTo>
                    <a:pt x="1600095" y="1818510"/>
                  </a:lnTo>
                  <a:close/>
                </a:path>
                <a:path w="2360295" h="1867535">
                  <a:moveTo>
                    <a:pt x="2248763" y="1818526"/>
                  </a:moveTo>
                  <a:lnTo>
                    <a:pt x="2248944" y="1818526"/>
                  </a:lnTo>
                  <a:lnTo>
                    <a:pt x="2248776" y="1818510"/>
                  </a:lnTo>
                  <a:close/>
                </a:path>
                <a:path w="2360295" h="1867535">
                  <a:moveTo>
                    <a:pt x="1816362" y="1818526"/>
                  </a:moveTo>
                  <a:lnTo>
                    <a:pt x="1816542" y="1818526"/>
                  </a:lnTo>
                  <a:lnTo>
                    <a:pt x="1816375" y="1818510"/>
                  </a:lnTo>
                  <a:close/>
                </a:path>
                <a:path w="2360295" h="1867535">
                  <a:moveTo>
                    <a:pt x="2032563" y="1818526"/>
                  </a:moveTo>
                  <a:lnTo>
                    <a:pt x="2032743" y="1818526"/>
                  </a:lnTo>
                  <a:lnTo>
                    <a:pt x="2032575" y="1818510"/>
                  </a:lnTo>
                  <a:close/>
                </a:path>
                <a:path w="2360295" h="1867535">
                  <a:moveTo>
                    <a:pt x="2283687" y="1821574"/>
                  </a:moveTo>
                  <a:lnTo>
                    <a:pt x="2285267" y="1818526"/>
                  </a:lnTo>
                  <a:lnTo>
                    <a:pt x="2273738" y="1818526"/>
                  </a:lnTo>
                  <a:lnTo>
                    <a:pt x="2274212" y="1819288"/>
                  </a:lnTo>
                  <a:lnTo>
                    <a:pt x="2282187" y="1819288"/>
                  </a:lnTo>
                  <a:lnTo>
                    <a:pt x="2283687" y="1821574"/>
                  </a:lnTo>
                  <a:close/>
                </a:path>
                <a:path w="2360295" h="1867535">
                  <a:moveTo>
                    <a:pt x="2256964" y="1819091"/>
                  </a:moveTo>
                  <a:lnTo>
                    <a:pt x="2257235" y="1818780"/>
                  </a:lnTo>
                  <a:lnTo>
                    <a:pt x="2257630" y="1818526"/>
                  </a:lnTo>
                  <a:lnTo>
                    <a:pt x="2256949" y="1818891"/>
                  </a:lnTo>
                  <a:lnTo>
                    <a:pt x="2256964" y="1819091"/>
                  </a:lnTo>
                  <a:close/>
                </a:path>
                <a:path w="2360295" h="1867535">
                  <a:moveTo>
                    <a:pt x="2256949" y="1818891"/>
                  </a:moveTo>
                  <a:lnTo>
                    <a:pt x="2257630" y="1818526"/>
                  </a:lnTo>
                  <a:lnTo>
                    <a:pt x="2256945" y="1818526"/>
                  </a:lnTo>
                  <a:lnTo>
                    <a:pt x="2256949" y="1818891"/>
                  </a:lnTo>
                  <a:close/>
                </a:path>
                <a:path w="2360295" h="1867535">
                  <a:moveTo>
                    <a:pt x="2226992" y="1823098"/>
                  </a:moveTo>
                  <a:lnTo>
                    <a:pt x="2227624" y="1822844"/>
                  </a:lnTo>
                  <a:lnTo>
                    <a:pt x="2228650" y="1822590"/>
                  </a:lnTo>
                  <a:lnTo>
                    <a:pt x="2229332" y="1822579"/>
                  </a:lnTo>
                  <a:lnTo>
                    <a:pt x="2229835" y="1822463"/>
                  </a:lnTo>
                  <a:lnTo>
                    <a:pt x="2228571" y="1821955"/>
                  </a:lnTo>
                  <a:lnTo>
                    <a:pt x="2227979" y="1821574"/>
                  </a:lnTo>
                  <a:lnTo>
                    <a:pt x="2227861" y="1820304"/>
                  </a:lnTo>
                  <a:lnTo>
                    <a:pt x="2228256" y="1820304"/>
                  </a:lnTo>
                  <a:lnTo>
                    <a:pt x="2229993" y="1818526"/>
                  </a:lnTo>
                  <a:lnTo>
                    <a:pt x="2222546" y="1818526"/>
                  </a:lnTo>
                  <a:lnTo>
                    <a:pt x="2222728" y="1819796"/>
                  </a:lnTo>
                  <a:lnTo>
                    <a:pt x="2224939" y="1819796"/>
                  </a:lnTo>
                  <a:lnTo>
                    <a:pt x="2227387" y="1820431"/>
                  </a:lnTo>
                  <a:lnTo>
                    <a:pt x="2226611" y="1820743"/>
                  </a:lnTo>
                  <a:lnTo>
                    <a:pt x="2226849" y="1822407"/>
                  </a:lnTo>
                  <a:lnTo>
                    <a:pt x="2226992" y="1823098"/>
                  </a:lnTo>
                  <a:close/>
                </a:path>
                <a:path w="2360295" h="1867535">
                  <a:moveTo>
                    <a:pt x="2067487" y="1821574"/>
                  </a:moveTo>
                  <a:lnTo>
                    <a:pt x="2069066" y="1818526"/>
                  </a:lnTo>
                  <a:lnTo>
                    <a:pt x="2057537" y="1818526"/>
                  </a:lnTo>
                  <a:lnTo>
                    <a:pt x="2058011" y="1819288"/>
                  </a:lnTo>
                  <a:lnTo>
                    <a:pt x="2065986" y="1819288"/>
                  </a:lnTo>
                  <a:lnTo>
                    <a:pt x="2067487" y="1821574"/>
                  </a:lnTo>
                  <a:close/>
                </a:path>
                <a:path w="2360295" h="1867535">
                  <a:moveTo>
                    <a:pt x="2040763" y="1819091"/>
                  </a:moveTo>
                  <a:lnTo>
                    <a:pt x="2041034" y="1818780"/>
                  </a:lnTo>
                  <a:lnTo>
                    <a:pt x="2041429" y="1818526"/>
                  </a:lnTo>
                  <a:lnTo>
                    <a:pt x="2040748" y="1818891"/>
                  </a:lnTo>
                  <a:lnTo>
                    <a:pt x="2040763" y="1819091"/>
                  </a:lnTo>
                  <a:close/>
                </a:path>
                <a:path w="2360295" h="1867535">
                  <a:moveTo>
                    <a:pt x="2040748" y="1818891"/>
                  </a:moveTo>
                  <a:lnTo>
                    <a:pt x="2041429" y="1818526"/>
                  </a:lnTo>
                  <a:lnTo>
                    <a:pt x="2040744" y="1818526"/>
                  </a:lnTo>
                  <a:lnTo>
                    <a:pt x="2040748" y="1818891"/>
                  </a:lnTo>
                  <a:close/>
                </a:path>
                <a:path w="2360295" h="1867535">
                  <a:moveTo>
                    <a:pt x="2010791" y="1823098"/>
                  </a:moveTo>
                  <a:lnTo>
                    <a:pt x="2011423" y="1822844"/>
                  </a:lnTo>
                  <a:lnTo>
                    <a:pt x="2012450" y="1822590"/>
                  </a:lnTo>
                  <a:lnTo>
                    <a:pt x="2013131" y="1822579"/>
                  </a:lnTo>
                  <a:lnTo>
                    <a:pt x="2013634" y="1822463"/>
                  </a:lnTo>
                  <a:lnTo>
                    <a:pt x="2012371" y="1821955"/>
                  </a:lnTo>
                  <a:lnTo>
                    <a:pt x="2011778" y="1821574"/>
                  </a:lnTo>
                  <a:lnTo>
                    <a:pt x="2011660" y="1820304"/>
                  </a:lnTo>
                  <a:lnTo>
                    <a:pt x="2012055" y="1820304"/>
                  </a:lnTo>
                  <a:lnTo>
                    <a:pt x="2013792" y="1818526"/>
                  </a:lnTo>
                  <a:lnTo>
                    <a:pt x="2006345" y="1818526"/>
                  </a:lnTo>
                  <a:lnTo>
                    <a:pt x="2006527" y="1819796"/>
                  </a:lnTo>
                  <a:lnTo>
                    <a:pt x="2008739" y="1819796"/>
                  </a:lnTo>
                  <a:lnTo>
                    <a:pt x="2011186" y="1820431"/>
                  </a:lnTo>
                  <a:lnTo>
                    <a:pt x="2010410" y="1820743"/>
                  </a:lnTo>
                  <a:lnTo>
                    <a:pt x="2010648" y="1822407"/>
                  </a:lnTo>
                  <a:lnTo>
                    <a:pt x="2010791" y="1823098"/>
                  </a:lnTo>
                  <a:close/>
                </a:path>
                <a:path w="2360295" h="1867535">
                  <a:moveTo>
                    <a:pt x="1851207" y="1821574"/>
                  </a:moveTo>
                  <a:lnTo>
                    <a:pt x="1852786" y="1818526"/>
                  </a:lnTo>
                  <a:lnTo>
                    <a:pt x="1841258" y="1818526"/>
                  </a:lnTo>
                  <a:lnTo>
                    <a:pt x="1841732" y="1819288"/>
                  </a:lnTo>
                  <a:lnTo>
                    <a:pt x="1849707" y="1819288"/>
                  </a:lnTo>
                  <a:lnTo>
                    <a:pt x="1851207" y="1821574"/>
                  </a:lnTo>
                  <a:close/>
                </a:path>
                <a:path w="2360295" h="1867535">
                  <a:moveTo>
                    <a:pt x="1824484" y="1819091"/>
                  </a:moveTo>
                  <a:lnTo>
                    <a:pt x="1824754" y="1818780"/>
                  </a:lnTo>
                  <a:lnTo>
                    <a:pt x="1825149" y="1818526"/>
                  </a:lnTo>
                  <a:lnTo>
                    <a:pt x="1824468" y="1818891"/>
                  </a:lnTo>
                  <a:lnTo>
                    <a:pt x="1824484" y="1819091"/>
                  </a:lnTo>
                  <a:close/>
                </a:path>
                <a:path w="2360295" h="1867535">
                  <a:moveTo>
                    <a:pt x="1824468" y="1818891"/>
                  </a:moveTo>
                  <a:lnTo>
                    <a:pt x="1825149" y="1818526"/>
                  </a:lnTo>
                  <a:lnTo>
                    <a:pt x="1824465" y="1818526"/>
                  </a:lnTo>
                  <a:lnTo>
                    <a:pt x="1824468" y="1818891"/>
                  </a:lnTo>
                  <a:close/>
                </a:path>
                <a:path w="2360295" h="1867535">
                  <a:moveTo>
                    <a:pt x="1794591" y="1823098"/>
                  </a:moveTo>
                  <a:lnTo>
                    <a:pt x="1795222" y="1822844"/>
                  </a:lnTo>
                  <a:lnTo>
                    <a:pt x="1796249" y="1822590"/>
                  </a:lnTo>
                  <a:lnTo>
                    <a:pt x="1796931" y="1822579"/>
                  </a:lnTo>
                  <a:lnTo>
                    <a:pt x="1797433" y="1822463"/>
                  </a:lnTo>
                  <a:lnTo>
                    <a:pt x="1796170" y="1821955"/>
                  </a:lnTo>
                  <a:lnTo>
                    <a:pt x="1795578" y="1821574"/>
                  </a:lnTo>
                  <a:lnTo>
                    <a:pt x="1795459" y="1820304"/>
                  </a:lnTo>
                  <a:lnTo>
                    <a:pt x="1795854" y="1820304"/>
                  </a:lnTo>
                  <a:lnTo>
                    <a:pt x="1797591" y="1818526"/>
                  </a:lnTo>
                  <a:lnTo>
                    <a:pt x="1790145" y="1818526"/>
                  </a:lnTo>
                  <a:lnTo>
                    <a:pt x="1790327" y="1819796"/>
                  </a:lnTo>
                  <a:lnTo>
                    <a:pt x="1792538" y="1819796"/>
                  </a:lnTo>
                  <a:lnTo>
                    <a:pt x="1794985" y="1820431"/>
                  </a:lnTo>
                  <a:lnTo>
                    <a:pt x="1794210" y="1820743"/>
                  </a:lnTo>
                  <a:lnTo>
                    <a:pt x="1794447" y="1822407"/>
                  </a:lnTo>
                  <a:lnTo>
                    <a:pt x="1794591" y="1823098"/>
                  </a:lnTo>
                  <a:close/>
                </a:path>
                <a:path w="2360295" h="1867535">
                  <a:moveTo>
                    <a:pt x="1635006" y="1821574"/>
                  </a:moveTo>
                  <a:lnTo>
                    <a:pt x="1636586" y="1818526"/>
                  </a:lnTo>
                  <a:lnTo>
                    <a:pt x="1625057" y="1818526"/>
                  </a:lnTo>
                  <a:lnTo>
                    <a:pt x="1625531" y="1819288"/>
                  </a:lnTo>
                  <a:lnTo>
                    <a:pt x="1633506" y="1819288"/>
                  </a:lnTo>
                  <a:lnTo>
                    <a:pt x="1635006" y="1821574"/>
                  </a:lnTo>
                  <a:close/>
                </a:path>
                <a:path w="2360295" h="1867535">
                  <a:moveTo>
                    <a:pt x="1608283" y="1819091"/>
                  </a:moveTo>
                  <a:lnTo>
                    <a:pt x="1608554" y="1818780"/>
                  </a:lnTo>
                  <a:lnTo>
                    <a:pt x="1608949" y="1818526"/>
                  </a:lnTo>
                  <a:lnTo>
                    <a:pt x="1608268" y="1818891"/>
                  </a:lnTo>
                  <a:lnTo>
                    <a:pt x="1608283" y="1819091"/>
                  </a:lnTo>
                  <a:close/>
                </a:path>
                <a:path w="2360295" h="1867535">
                  <a:moveTo>
                    <a:pt x="1608268" y="1818891"/>
                  </a:moveTo>
                  <a:lnTo>
                    <a:pt x="1608949" y="1818526"/>
                  </a:lnTo>
                  <a:lnTo>
                    <a:pt x="1608264" y="1818526"/>
                  </a:lnTo>
                  <a:lnTo>
                    <a:pt x="1608268" y="1818891"/>
                  </a:lnTo>
                  <a:close/>
                </a:path>
                <a:path w="2360295" h="1867535">
                  <a:moveTo>
                    <a:pt x="1578311" y="1823098"/>
                  </a:moveTo>
                  <a:lnTo>
                    <a:pt x="1578943" y="1822844"/>
                  </a:lnTo>
                  <a:lnTo>
                    <a:pt x="1579969" y="1822590"/>
                  </a:lnTo>
                  <a:lnTo>
                    <a:pt x="1580651" y="1822579"/>
                  </a:lnTo>
                  <a:lnTo>
                    <a:pt x="1581154" y="1822463"/>
                  </a:lnTo>
                  <a:lnTo>
                    <a:pt x="1579890" y="1821955"/>
                  </a:lnTo>
                  <a:lnTo>
                    <a:pt x="1579298" y="1821574"/>
                  </a:lnTo>
                  <a:lnTo>
                    <a:pt x="1579180" y="1820304"/>
                  </a:lnTo>
                  <a:lnTo>
                    <a:pt x="1579575" y="1820304"/>
                  </a:lnTo>
                  <a:lnTo>
                    <a:pt x="1581312" y="1818526"/>
                  </a:lnTo>
                  <a:lnTo>
                    <a:pt x="1573865" y="1818526"/>
                  </a:lnTo>
                  <a:lnTo>
                    <a:pt x="1574047" y="1819796"/>
                  </a:lnTo>
                  <a:lnTo>
                    <a:pt x="1576258" y="1819796"/>
                  </a:lnTo>
                  <a:lnTo>
                    <a:pt x="1578706" y="1820431"/>
                  </a:lnTo>
                  <a:lnTo>
                    <a:pt x="1577930" y="1820743"/>
                  </a:lnTo>
                  <a:lnTo>
                    <a:pt x="1578168" y="1822407"/>
                  </a:lnTo>
                  <a:lnTo>
                    <a:pt x="1578311" y="1823098"/>
                  </a:lnTo>
                  <a:close/>
                </a:path>
                <a:path w="2360295" h="1867535">
                  <a:moveTo>
                    <a:pt x="2124340" y="1822209"/>
                  </a:moveTo>
                  <a:lnTo>
                    <a:pt x="2125051" y="1818653"/>
                  </a:lnTo>
                  <a:lnTo>
                    <a:pt x="2124315" y="1818653"/>
                  </a:lnTo>
                  <a:lnTo>
                    <a:pt x="2123217" y="1820939"/>
                  </a:lnTo>
                  <a:lnTo>
                    <a:pt x="2123287" y="1821193"/>
                  </a:lnTo>
                  <a:lnTo>
                    <a:pt x="2124340" y="1822209"/>
                  </a:lnTo>
                  <a:close/>
                </a:path>
                <a:path w="2360295" h="1867535">
                  <a:moveTo>
                    <a:pt x="2118260" y="1819034"/>
                  </a:moveTo>
                  <a:lnTo>
                    <a:pt x="2118497" y="1818653"/>
                  </a:lnTo>
                  <a:lnTo>
                    <a:pt x="2116429" y="1818653"/>
                  </a:lnTo>
                  <a:lnTo>
                    <a:pt x="2116473" y="1818907"/>
                  </a:lnTo>
                  <a:lnTo>
                    <a:pt x="2117786" y="1818907"/>
                  </a:lnTo>
                  <a:lnTo>
                    <a:pt x="2118260" y="1819034"/>
                  </a:lnTo>
                  <a:close/>
                </a:path>
                <a:path w="2360295" h="1867535">
                  <a:moveTo>
                    <a:pt x="1908061" y="1822209"/>
                  </a:moveTo>
                  <a:lnTo>
                    <a:pt x="1908771" y="1818653"/>
                  </a:lnTo>
                  <a:lnTo>
                    <a:pt x="1908035" y="1818653"/>
                  </a:lnTo>
                  <a:lnTo>
                    <a:pt x="1906937" y="1820939"/>
                  </a:lnTo>
                  <a:lnTo>
                    <a:pt x="1907008" y="1821193"/>
                  </a:lnTo>
                  <a:lnTo>
                    <a:pt x="1908061" y="1822209"/>
                  </a:lnTo>
                  <a:close/>
                </a:path>
                <a:path w="2360295" h="1867535">
                  <a:moveTo>
                    <a:pt x="1901980" y="1819034"/>
                  </a:moveTo>
                  <a:lnTo>
                    <a:pt x="1902217" y="1818653"/>
                  </a:lnTo>
                  <a:lnTo>
                    <a:pt x="1900150" y="1818653"/>
                  </a:lnTo>
                  <a:lnTo>
                    <a:pt x="1900193" y="1818907"/>
                  </a:lnTo>
                  <a:lnTo>
                    <a:pt x="1901507" y="1818907"/>
                  </a:lnTo>
                  <a:lnTo>
                    <a:pt x="1901980" y="1819034"/>
                  </a:lnTo>
                  <a:close/>
                </a:path>
                <a:path w="2360295" h="1867535">
                  <a:moveTo>
                    <a:pt x="1691860" y="1822209"/>
                  </a:moveTo>
                  <a:lnTo>
                    <a:pt x="1692570" y="1818653"/>
                  </a:lnTo>
                  <a:lnTo>
                    <a:pt x="1691835" y="1818653"/>
                  </a:lnTo>
                  <a:lnTo>
                    <a:pt x="1690736" y="1820939"/>
                  </a:lnTo>
                  <a:lnTo>
                    <a:pt x="1690807" y="1821193"/>
                  </a:lnTo>
                  <a:lnTo>
                    <a:pt x="1691860" y="1822209"/>
                  </a:lnTo>
                  <a:close/>
                </a:path>
                <a:path w="2360295" h="1867535">
                  <a:moveTo>
                    <a:pt x="1685780" y="1819034"/>
                  </a:moveTo>
                  <a:lnTo>
                    <a:pt x="1686017" y="1818653"/>
                  </a:lnTo>
                  <a:lnTo>
                    <a:pt x="1683949" y="1818653"/>
                  </a:lnTo>
                  <a:lnTo>
                    <a:pt x="1683992" y="1818907"/>
                  </a:lnTo>
                  <a:lnTo>
                    <a:pt x="1685306" y="1818907"/>
                  </a:lnTo>
                  <a:lnTo>
                    <a:pt x="1685780" y="1819034"/>
                  </a:lnTo>
                  <a:close/>
                </a:path>
                <a:path w="2360295" h="1867535">
                  <a:moveTo>
                    <a:pt x="1475580" y="1822209"/>
                  </a:moveTo>
                  <a:lnTo>
                    <a:pt x="1476291" y="1818653"/>
                  </a:lnTo>
                  <a:lnTo>
                    <a:pt x="1475555" y="1818653"/>
                  </a:lnTo>
                  <a:lnTo>
                    <a:pt x="1474457" y="1820939"/>
                  </a:lnTo>
                  <a:lnTo>
                    <a:pt x="1474527" y="1821193"/>
                  </a:lnTo>
                  <a:lnTo>
                    <a:pt x="1475580" y="1822209"/>
                  </a:lnTo>
                  <a:close/>
                </a:path>
                <a:path w="2360295" h="1867535">
                  <a:moveTo>
                    <a:pt x="1469500" y="1819034"/>
                  </a:moveTo>
                  <a:lnTo>
                    <a:pt x="1469737" y="1818653"/>
                  </a:lnTo>
                  <a:lnTo>
                    <a:pt x="1467670" y="1818653"/>
                  </a:lnTo>
                  <a:lnTo>
                    <a:pt x="1467713" y="1818907"/>
                  </a:lnTo>
                  <a:lnTo>
                    <a:pt x="1469026" y="1818907"/>
                  </a:lnTo>
                  <a:lnTo>
                    <a:pt x="1469500" y="1819034"/>
                  </a:lnTo>
                  <a:close/>
                </a:path>
                <a:path w="2360295" h="1867535">
                  <a:moveTo>
                    <a:pt x="1437521" y="1819161"/>
                  </a:moveTo>
                  <a:lnTo>
                    <a:pt x="1440284" y="1819161"/>
                  </a:lnTo>
                  <a:lnTo>
                    <a:pt x="1438507" y="1818891"/>
                  </a:lnTo>
                  <a:lnTo>
                    <a:pt x="1438231" y="1818780"/>
                  </a:lnTo>
                  <a:lnTo>
                    <a:pt x="1437748" y="1818891"/>
                  </a:lnTo>
                  <a:lnTo>
                    <a:pt x="1437521" y="1819161"/>
                  </a:lnTo>
                  <a:close/>
                </a:path>
                <a:path w="2360295" h="1867535">
                  <a:moveTo>
                    <a:pt x="2055484" y="1819542"/>
                  </a:moveTo>
                  <a:lnTo>
                    <a:pt x="2055525" y="1819091"/>
                  </a:lnTo>
                  <a:lnTo>
                    <a:pt x="2055118" y="1818788"/>
                  </a:lnTo>
                  <a:lnTo>
                    <a:pt x="2055484" y="1819542"/>
                  </a:lnTo>
                  <a:close/>
                </a:path>
                <a:path w="2360295" h="1867535">
                  <a:moveTo>
                    <a:pt x="1839205" y="1819542"/>
                  </a:moveTo>
                  <a:lnTo>
                    <a:pt x="1839245" y="1819091"/>
                  </a:lnTo>
                  <a:lnTo>
                    <a:pt x="1838838" y="1818788"/>
                  </a:lnTo>
                  <a:lnTo>
                    <a:pt x="1839205" y="1819542"/>
                  </a:lnTo>
                  <a:close/>
                </a:path>
                <a:path w="2360295" h="1867535">
                  <a:moveTo>
                    <a:pt x="1623004" y="1819542"/>
                  </a:moveTo>
                  <a:lnTo>
                    <a:pt x="1623044" y="1819091"/>
                  </a:lnTo>
                  <a:lnTo>
                    <a:pt x="1622638" y="1818788"/>
                  </a:lnTo>
                  <a:lnTo>
                    <a:pt x="1623004" y="1819542"/>
                  </a:lnTo>
                  <a:close/>
                </a:path>
                <a:path w="2360295" h="1867535">
                  <a:moveTo>
                    <a:pt x="2271685" y="1819542"/>
                  </a:moveTo>
                  <a:lnTo>
                    <a:pt x="2271725" y="1819091"/>
                  </a:lnTo>
                  <a:lnTo>
                    <a:pt x="2271319" y="1818788"/>
                  </a:lnTo>
                  <a:lnTo>
                    <a:pt x="2271685" y="1819542"/>
                  </a:lnTo>
                  <a:close/>
                </a:path>
                <a:path w="2360295" h="1867535">
                  <a:moveTo>
                    <a:pt x="2040481" y="1819415"/>
                  </a:moveTo>
                  <a:lnTo>
                    <a:pt x="2040702" y="1819161"/>
                  </a:lnTo>
                  <a:lnTo>
                    <a:pt x="2040748" y="1818891"/>
                  </a:lnTo>
                  <a:lnTo>
                    <a:pt x="2040481" y="1819034"/>
                  </a:lnTo>
                  <a:lnTo>
                    <a:pt x="2039639" y="1819034"/>
                  </a:lnTo>
                  <a:lnTo>
                    <a:pt x="2040355" y="1819314"/>
                  </a:lnTo>
                  <a:close/>
                </a:path>
                <a:path w="2360295" h="1867535">
                  <a:moveTo>
                    <a:pt x="1824202" y="1819415"/>
                  </a:moveTo>
                  <a:lnTo>
                    <a:pt x="1824423" y="1819161"/>
                  </a:lnTo>
                  <a:lnTo>
                    <a:pt x="1824468" y="1818891"/>
                  </a:lnTo>
                  <a:lnTo>
                    <a:pt x="1824202" y="1819034"/>
                  </a:lnTo>
                  <a:lnTo>
                    <a:pt x="1823360" y="1819034"/>
                  </a:lnTo>
                  <a:lnTo>
                    <a:pt x="1824076" y="1819314"/>
                  </a:lnTo>
                  <a:close/>
                </a:path>
                <a:path w="2360295" h="1867535">
                  <a:moveTo>
                    <a:pt x="2256682" y="1819415"/>
                  </a:moveTo>
                  <a:lnTo>
                    <a:pt x="2256903" y="1819161"/>
                  </a:lnTo>
                  <a:lnTo>
                    <a:pt x="2256949" y="1818891"/>
                  </a:lnTo>
                  <a:lnTo>
                    <a:pt x="2256682" y="1819034"/>
                  </a:lnTo>
                  <a:lnTo>
                    <a:pt x="2255840" y="1819034"/>
                  </a:lnTo>
                  <a:lnTo>
                    <a:pt x="2256556" y="1819314"/>
                  </a:lnTo>
                  <a:close/>
                </a:path>
                <a:path w="2360295" h="1867535">
                  <a:moveTo>
                    <a:pt x="1608001" y="1819415"/>
                  </a:moveTo>
                  <a:lnTo>
                    <a:pt x="1608222" y="1819161"/>
                  </a:lnTo>
                  <a:lnTo>
                    <a:pt x="1608268" y="1818891"/>
                  </a:lnTo>
                  <a:lnTo>
                    <a:pt x="1608001" y="1819034"/>
                  </a:lnTo>
                  <a:lnTo>
                    <a:pt x="1607159" y="1819034"/>
                  </a:lnTo>
                  <a:lnTo>
                    <a:pt x="1607875" y="1819314"/>
                  </a:lnTo>
                  <a:close/>
                </a:path>
                <a:path w="2360295" h="1867535">
                  <a:moveTo>
                    <a:pt x="2313772" y="1821320"/>
                  </a:moveTo>
                  <a:lnTo>
                    <a:pt x="2311340" y="1820372"/>
                  </a:lnTo>
                  <a:lnTo>
                    <a:pt x="2311219" y="1820177"/>
                  </a:lnTo>
                  <a:lnTo>
                    <a:pt x="2311322" y="1819928"/>
                  </a:lnTo>
                  <a:lnTo>
                    <a:pt x="2312114" y="1818907"/>
                  </a:lnTo>
                  <a:lnTo>
                    <a:pt x="2306946" y="1818907"/>
                  </a:lnTo>
                  <a:lnTo>
                    <a:pt x="2306903" y="1821066"/>
                  </a:lnTo>
                  <a:lnTo>
                    <a:pt x="2311169" y="1821074"/>
                  </a:lnTo>
                  <a:lnTo>
                    <a:pt x="2313772" y="1821320"/>
                  </a:lnTo>
                  <a:close/>
                </a:path>
                <a:path w="2360295" h="1867535">
                  <a:moveTo>
                    <a:pt x="2253998" y="1819542"/>
                  </a:moveTo>
                  <a:lnTo>
                    <a:pt x="2255498" y="1818907"/>
                  </a:lnTo>
                  <a:lnTo>
                    <a:pt x="2253970" y="1818907"/>
                  </a:lnTo>
                  <a:lnTo>
                    <a:pt x="2253998" y="1819542"/>
                  </a:lnTo>
                  <a:close/>
                </a:path>
                <a:path w="2360295" h="1867535">
                  <a:moveTo>
                    <a:pt x="2230299" y="1819923"/>
                  </a:moveTo>
                  <a:lnTo>
                    <a:pt x="2230624" y="1819923"/>
                  </a:lnTo>
                  <a:lnTo>
                    <a:pt x="2230703" y="1819542"/>
                  </a:lnTo>
                  <a:lnTo>
                    <a:pt x="2231651" y="1819034"/>
                  </a:lnTo>
                  <a:lnTo>
                    <a:pt x="2232125" y="1818907"/>
                  </a:lnTo>
                  <a:lnTo>
                    <a:pt x="2230076" y="1818907"/>
                  </a:lnTo>
                  <a:lnTo>
                    <a:pt x="2230299" y="1819923"/>
                  </a:lnTo>
                  <a:close/>
                </a:path>
                <a:path w="2360295" h="1867535">
                  <a:moveTo>
                    <a:pt x="2117702" y="1818934"/>
                  </a:moveTo>
                  <a:lnTo>
                    <a:pt x="2117549" y="1818907"/>
                  </a:lnTo>
                  <a:lnTo>
                    <a:pt x="2117702" y="1818934"/>
                  </a:lnTo>
                  <a:close/>
                </a:path>
                <a:path w="2360295" h="1867535">
                  <a:moveTo>
                    <a:pt x="2116542" y="1819314"/>
                  </a:moveTo>
                  <a:lnTo>
                    <a:pt x="2117391" y="1819034"/>
                  </a:lnTo>
                  <a:lnTo>
                    <a:pt x="2117549" y="1818907"/>
                  </a:lnTo>
                  <a:lnTo>
                    <a:pt x="2116473" y="1818907"/>
                  </a:lnTo>
                  <a:lnTo>
                    <a:pt x="2116542" y="1819314"/>
                  </a:lnTo>
                  <a:close/>
                </a:path>
                <a:path w="2360295" h="1867535">
                  <a:moveTo>
                    <a:pt x="2097572" y="1821320"/>
                  </a:moveTo>
                  <a:lnTo>
                    <a:pt x="2095139" y="1820372"/>
                  </a:lnTo>
                  <a:lnTo>
                    <a:pt x="2095019" y="1820177"/>
                  </a:lnTo>
                  <a:lnTo>
                    <a:pt x="2095122" y="1819928"/>
                  </a:lnTo>
                  <a:lnTo>
                    <a:pt x="2095913" y="1818907"/>
                  </a:lnTo>
                  <a:lnTo>
                    <a:pt x="2090745" y="1818907"/>
                  </a:lnTo>
                  <a:lnTo>
                    <a:pt x="2090702" y="1821066"/>
                  </a:lnTo>
                  <a:lnTo>
                    <a:pt x="2094968" y="1821074"/>
                  </a:lnTo>
                  <a:lnTo>
                    <a:pt x="2097572" y="1821320"/>
                  </a:lnTo>
                  <a:close/>
                </a:path>
                <a:path w="2360295" h="1867535">
                  <a:moveTo>
                    <a:pt x="2037797" y="1819542"/>
                  </a:moveTo>
                  <a:lnTo>
                    <a:pt x="2039298" y="1818907"/>
                  </a:lnTo>
                  <a:lnTo>
                    <a:pt x="2037769" y="1818907"/>
                  </a:lnTo>
                  <a:lnTo>
                    <a:pt x="2037797" y="1819542"/>
                  </a:lnTo>
                  <a:close/>
                </a:path>
                <a:path w="2360295" h="1867535">
                  <a:moveTo>
                    <a:pt x="2014099" y="1819923"/>
                  </a:moveTo>
                  <a:lnTo>
                    <a:pt x="2014424" y="1819923"/>
                  </a:lnTo>
                  <a:lnTo>
                    <a:pt x="2014503" y="1819542"/>
                  </a:lnTo>
                  <a:lnTo>
                    <a:pt x="2015450" y="1819034"/>
                  </a:lnTo>
                  <a:lnTo>
                    <a:pt x="2015924" y="1818907"/>
                  </a:lnTo>
                  <a:lnTo>
                    <a:pt x="2013876" y="1818907"/>
                  </a:lnTo>
                  <a:lnTo>
                    <a:pt x="2014099" y="1819923"/>
                  </a:lnTo>
                  <a:close/>
                </a:path>
                <a:path w="2360295" h="1867535">
                  <a:moveTo>
                    <a:pt x="1901422" y="1818934"/>
                  </a:moveTo>
                  <a:lnTo>
                    <a:pt x="1901270" y="1818907"/>
                  </a:lnTo>
                  <a:lnTo>
                    <a:pt x="1901422" y="1818934"/>
                  </a:lnTo>
                  <a:close/>
                </a:path>
                <a:path w="2360295" h="1867535">
                  <a:moveTo>
                    <a:pt x="1900262" y="1819314"/>
                  </a:moveTo>
                  <a:lnTo>
                    <a:pt x="1901112" y="1819034"/>
                  </a:lnTo>
                  <a:lnTo>
                    <a:pt x="1901270" y="1818907"/>
                  </a:lnTo>
                  <a:lnTo>
                    <a:pt x="1900193" y="1818907"/>
                  </a:lnTo>
                  <a:lnTo>
                    <a:pt x="1900262" y="1819314"/>
                  </a:lnTo>
                  <a:close/>
                </a:path>
                <a:path w="2360295" h="1867535">
                  <a:moveTo>
                    <a:pt x="1881292" y="1821320"/>
                  </a:moveTo>
                  <a:lnTo>
                    <a:pt x="1878859" y="1820372"/>
                  </a:lnTo>
                  <a:lnTo>
                    <a:pt x="1878739" y="1820177"/>
                  </a:lnTo>
                  <a:lnTo>
                    <a:pt x="1878842" y="1819928"/>
                  </a:lnTo>
                  <a:lnTo>
                    <a:pt x="1879634" y="1818907"/>
                  </a:lnTo>
                  <a:lnTo>
                    <a:pt x="1874465" y="1818907"/>
                  </a:lnTo>
                  <a:lnTo>
                    <a:pt x="1874422" y="1821066"/>
                  </a:lnTo>
                  <a:lnTo>
                    <a:pt x="1878688" y="1821074"/>
                  </a:lnTo>
                  <a:lnTo>
                    <a:pt x="1881292" y="1821320"/>
                  </a:lnTo>
                  <a:close/>
                </a:path>
                <a:path w="2360295" h="1867535">
                  <a:moveTo>
                    <a:pt x="1821518" y="1819542"/>
                  </a:moveTo>
                  <a:lnTo>
                    <a:pt x="1823018" y="1818907"/>
                  </a:lnTo>
                  <a:lnTo>
                    <a:pt x="1821489" y="1818907"/>
                  </a:lnTo>
                  <a:lnTo>
                    <a:pt x="1821518" y="1819542"/>
                  </a:lnTo>
                  <a:close/>
                </a:path>
                <a:path w="2360295" h="1867535">
                  <a:moveTo>
                    <a:pt x="1797898" y="1819923"/>
                  </a:moveTo>
                  <a:lnTo>
                    <a:pt x="1798223" y="1819923"/>
                  </a:lnTo>
                  <a:lnTo>
                    <a:pt x="1798302" y="1819542"/>
                  </a:lnTo>
                  <a:lnTo>
                    <a:pt x="1799250" y="1819034"/>
                  </a:lnTo>
                  <a:lnTo>
                    <a:pt x="1799723" y="1818907"/>
                  </a:lnTo>
                  <a:lnTo>
                    <a:pt x="1797675" y="1818907"/>
                  </a:lnTo>
                  <a:lnTo>
                    <a:pt x="1797898" y="1819923"/>
                  </a:lnTo>
                  <a:close/>
                </a:path>
                <a:path w="2360295" h="1867535">
                  <a:moveTo>
                    <a:pt x="1685221" y="1818934"/>
                  </a:moveTo>
                  <a:lnTo>
                    <a:pt x="1685069" y="1818907"/>
                  </a:lnTo>
                  <a:lnTo>
                    <a:pt x="1685221" y="1818934"/>
                  </a:lnTo>
                  <a:close/>
                </a:path>
                <a:path w="2360295" h="1867535">
                  <a:moveTo>
                    <a:pt x="1684061" y="1819314"/>
                  </a:moveTo>
                  <a:lnTo>
                    <a:pt x="1684911" y="1819034"/>
                  </a:lnTo>
                  <a:lnTo>
                    <a:pt x="1685069" y="1818907"/>
                  </a:lnTo>
                  <a:lnTo>
                    <a:pt x="1683992" y="1818907"/>
                  </a:lnTo>
                  <a:lnTo>
                    <a:pt x="1684061" y="1819314"/>
                  </a:lnTo>
                  <a:close/>
                </a:path>
                <a:path w="2360295" h="1867535">
                  <a:moveTo>
                    <a:pt x="1665091" y="1821320"/>
                  </a:moveTo>
                  <a:lnTo>
                    <a:pt x="1662659" y="1820372"/>
                  </a:lnTo>
                  <a:lnTo>
                    <a:pt x="1662538" y="1820177"/>
                  </a:lnTo>
                  <a:lnTo>
                    <a:pt x="1662641" y="1819928"/>
                  </a:lnTo>
                  <a:lnTo>
                    <a:pt x="1663433" y="1818907"/>
                  </a:lnTo>
                  <a:lnTo>
                    <a:pt x="1658265" y="1818907"/>
                  </a:lnTo>
                  <a:lnTo>
                    <a:pt x="1658222" y="1821066"/>
                  </a:lnTo>
                  <a:lnTo>
                    <a:pt x="1662487" y="1821074"/>
                  </a:lnTo>
                  <a:lnTo>
                    <a:pt x="1665091" y="1821320"/>
                  </a:lnTo>
                  <a:close/>
                </a:path>
                <a:path w="2360295" h="1867535">
                  <a:moveTo>
                    <a:pt x="1605317" y="1819542"/>
                  </a:moveTo>
                  <a:lnTo>
                    <a:pt x="1606817" y="1818907"/>
                  </a:lnTo>
                  <a:lnTo>
                    <a:pt x="1605289" y="1818907"/>
                  </a:lnTo>
                  <a:lnTo>
                    <a:pt x="1605317" y="1819542"/>
                  </a:lnTo>
                  <a:close/>
                </a:path>
                <a:path w="2360295" h="1867535">
                  <a:moveTo>
                    <a:pt x="1581618" y="1819923"/>
                  </a:moveTo>
                  <a:lnTo>
                    <a:pt x="1581943" y="1819923"/>
                  </a:lnTo>
                  <a:lnTo>
                    <a:pt x="1582022" y="1819542"/>
                  </a:lnTo>
                  <a:lnTo>
                    <a:pt x="1582970" y="1819034"/>
                  </a:lnTo>
                  <a:lnTo>
                    <a:pt x="1583444" y="1818907"/>
                  </a:lnTo>
                  <a:lnTo>
                    <a:pt x="1581395" y="1818907"/>
                  </a:lnTo>
                  <a:lnTo>
                    <a:pt x="1581618" y="1819923"/>
                  </a:lnTo>
                  <a:close/>
                </a:path>
                <a:path w="2360295" h="1867535">
                  <a:moveTo>
                    <a:pt x="1468942" y="1818934"/>
                  </a:moveTo>
                  <a:lnTo>
                    <a:pt x="1468789" y="1818907"/>
                  </a:lnTo>
                  <a:lnTo>
                    <a:pt x="1468942" y="1818934"/>
                  </a:lnTo>
                  <a:close/>
                </a:path>
                <a:path w="2360295" h="1867535">
                  <a:moveTo>
                    <a:pt x="1467782" y="1819314"/>
                  </a:moveTo>
                  <a:lnTo>
                    <a:pt x="1468631" y="1819034"/>
                  </a:lnTo>
                  <a:lnTo>
                    <a:pt x="1468789" y="1818907"/>
                  </a:lnTo>
                  <a:lnTo>
                    <a:pt x="1467713" y="1818907"/>
                  </a:lnTo>
                  <a:lnTo>
                    <a:pt x="1467782" y="1819314"/>
                  </a:lnTo>
                  <a:close/>
                </a:path>
                <a:path w="2360295" h="1867535">
                  <a:moveTo>
                    <a:pt x="1422833" y="1819288"/>
                  </a:moveTo>
                  <a:lnTo>
                    <a:pt x="1424808" y="1819288"/>
                  </a:lnTo>
                  <a:lnTo>
                    <a:pt x="1423781" y="1818907"/>
                  </a:lnTo>
                  <a:lnTo>
                    <a:pt x="1423228" y="1818907"/>
                  </a:lnTo>
                  <a:lnTo>
                    <a:pt x="1422991" y="1819161"/>
                  </a:lnTo>
                  <a:lnTo>
                    <a:pt x="1422833" y="1819288"/>
                  </a:lnTo>
                  <a:close/>
                </a:path>
                <a:path w="2360295" h="1867535">
                  <a:moveTo>
                    <a:pt x="1901428" y="1820812"/>
                  </a:moveTo>
                  <a:lnTo>
                    <a:pt x="1901980" y="1820812"/>
                  </a:lnTo>
                  <a:lnTo>
                    <a:pt x="1901538" y="1819034"/>
                  </a:lnTo>
                  <a:lnTo>
                    <a:pt x="1901112" y="1819034"/>
                  </a:lnTo>
                  <a:lnTo>
                    <a:pt x="1900322" y="1819669"/>
                  </a:lnTo>
                  <a:lnTo>
                    <a:pt x="1899434" y="1819669"/>
                  </a:lnTo>
                  <a:lnTo>
                    <a:pt x="1899138" y="1819796"/>
                  </a:lnTo>
                  <a:lnTo>
                    <a:pt x="1898775" y="1819796"/>
                  </a:lnTo>
                  <a:lnTo>
                    <a:pt x="1899106" y="1820177"/>
                  </a:lnTo>
                  <a:lnTo>
                    <a:pt x="1900954" y="1820177"/>
                  </a:lnTo>
                  <a:lnTo>
                    <a:pt x="1901112" y="1820558"/>
                  </a:lnTo>
                  <a:lnTo>
                    <a:pt x="1901428" y="1820812"/>
                  </a:lnTo>
                  <a:close/>
                </a:path>
                <a:path w="2360295" h="1867535">
                  <a:moveTo>
                    <a:pt x="1685227" y="1820812"/>
                  </a:moveTo>
                  <a:lnTo>
                    <a:pt x="1685780" y="1820812"/>
                  </a:lnTo>
                  <a:lnTo>
                    <a:pt x="1685337" y="1819034"/>
                  </a:lnTo>
                  <a:lnTo>
                    <a:pt x="1684911" y="1819034"/>
                  </a:lnTo>
                  <a:lnTo>
                    <a:pt x="1684121" y="1819669"/>
                  </a:lnTo>
                  <a:lnTo>
                    <a:pt x="1683233" y="1819669"/>
                  </a:lnTo>
                  <a:lnTo>
                    <a:pt x="1682937" y="1819796"/>
                  </a:lnTo>
                  <a:lnTo>
                    <a:pt x="1682574" y="1819796"/>
                  </a:lnTo>
                  <a:lnTo>
                    <a:pt x="1682906" y="1820177"/>
                  </a:lnTo>
                  <a:lnTo>
                    <a:pt x="1684753" y="1820177"/>
                  </a:lnTo>
                  <a:lnTo>
                    <a:pt x="1684911" y="1820558"/>
                  </a:lnTo>
                  <a:lnTo>
                    <a:pt x="1685227" y="1820812"/>
                  </a:lnTo>
                  <a:close/>
                </a:path>
                <a:path w="2360295" h="1867535">
                  <a:moveTo>
                    <a:pt x="2117707" y="1820812"/>
                  </a:moveTo>
                  <a:lnTo>
                    <a:pt x="2118260" y="1820812"/>
                  </a:lnTo>
                  <a:lnTo>
                    <a:pt x="2117818" y="1819034"/>
                  </a:lnTo>
                  <a:lnTo>
                    <a:pt x="2117391" y="1819034"/>
                  </a:lnTo>
                  <a:lnTo>
                    <a:pt x="2116602" y="1819669"/>
                  </a:lnTo>
                  <a:lnTo>
                    <a:pt x="2115713" y="1819669"/>
                  </a:lnTo>
                  <a:lnTo>
                    <a:pt x="2115417" y="1819796"/>
                  </a:lnTo>
                  <a:lnTo>
                    <a:pt x="2115054" y="1819796"/>
                  </a:lnTo>
                  <a:lnTo>
                    <a:pt x="2115386" y="1820177"/>
                  </a:lnTo>
                  <a:lnTo>
                    <a:pt x="2117234" y="1820177"/>
                  </a:lnTo>
                  <a:lnTo>
                    <a:pt x="2117392" y="1820558"/>
                  </a:lnTo>
                  <a:lnTo>
                    <a:pt x="2117707" y="1820812"/>
                  </a:lnTo>
                  <a:close/>
                </a:path>
                <a:path w="2360295" h="1867535">
                  <a:moveTo>
                    <a:pt x="1468947" y="1820812"/>
                  </a:moveTo>
                  <a:lnTo>
                    <a:pt x="1469500" y="1820812"/>
                  </a:lnTo>
                  <a:lnTo>
                    <a:pt x="1469058" y="1819034"/>
                  </a:lnTo>
                  <a:lnTo>
                    <a:pt x="1468632" y="1819034"/>
                  </a:lnTo>
                  <a:lnTo>
                    <a:pt x="1467842" y="1819669"/>
                  </a:lnTo>
                  <a:lnTo>
                    <a:pt x="1466953" y="1819669"/>
                  </a:lnTo>
                  <a:lnTo>
                    <a:pt x="1466657" y="1819796"/>
                  </a:lnTo>
                  <a:lnTo>
                    <a:pt x="1466294" y="1819796"/>
                  </a:lnTo>
                  <a:lnTo>
                    <a:pt x="1466626" y="1820177"/>
                  </a:lnTo>
                  <a:lnTo>
                    <a:pt x="1468474" y="1820177"/>
                  </a:lnTo>
                  <a:lnTo>
                    <a:pt x="1468632" y="1820558"/>
                  </a:lnTo>
                  <a:lnTo>
                    <a:pt x="1468947" y="1820812"/>
                  </a:lnTo>
                  <a:close/>
                </a:path>
                <a:path w="2360295" h="1867535">
                  <a:moveTo>
                    <a:pt x="1900322" y="1819669"/>
                  </a:moveTo>
                  <a:lnTo>
                    <a:pt x="1901112" y="1819034"/>
                  </a:lnTo>
                  <a:lnTo>
                    <a:pt x="1900373" y="1819272"/>
                  </a:lnTo>
                  <a:lnTo>
                    <a:pt x="1900322" y="1819669"/>
                  </a:lnTo>
                  <a:close/>
                </a:path>
                <a:path w="2360295" h="1867535">
                  <a:moveTo>
                    <a:pt x="1684121" y="1819669"/>
                  </a:moveTo>
                  <a:lnTo>
                    <a:pt x="1684911" y="1819034"/>
                  </a:lnTo>
                  <a:lnTo>
                    <a:pt x="1684172" y="1819272"/>
                  </a:lnTo>
                  <a:lnTo>
                    <a:pt x="1684121" y="1819669"/>
                  </a:lnTo>
                  <a:close/>
                </a:path>
                <a:path w="2360295" h="1867535">
                  <a:moveTo>
                    <a:pt x="2116602" y="1819669"/>
                  </a:moveTo>
                  <a:lnTo>
                    <a:pt x="2117391" y="1819034"/>
                  </a:lnTo>
                  <a:lnTo>
                    <a:pt x="2116652" y="1819272"/>
                  </a:lnTo>
                  <a:lnTo>
                    <a:pt x="2116602" y="1819669"/>
                  </a:lnTo>
                  <a:close/>
                </a:path>
                <a:path w="2360295" h="1867535">
                  <a:moveTo>
                    <a:pt x="1467842" y="1819669"/>
                  </a:moveTo>
                  <a:lnTo>
                    <a:pt x="1468631" y="1819034"/>
                  </a:lnTo>
                  <a:lnTo>
                    <a:pt x="1467892" y="1819272"/>
                  </a:lnTo>
                  <a:lnTo>
                    <a:pt x="1467842" y="1819669"/>
                  </a:lnTo>
                  <a:close/>
                </a:path>
                <a:path w="2360295" h="1867535">
                  <a:moveTo>
                    <a:pt x="1623036" y="1819415"/>
                  </a:moveTo>
                  <a:lnTo>
                    <a:pt x="1623478" y="1819415"/>
                  </a:lnTo>
                  <a:lnTo>
                    <a:pt x="1623105" y="1819137"/>
                  </a:lnTo>
                  <a:lnTo>
                    <a:pt x="1623036" y="1819415"/>
                  </a:lnTo>
                  <a:close/>
                </a:path>
                <a:path w="2360295" h="1867535">
                  <a:moveTo>
                    <a:pt x="2271717" y="1819415"/>
                  </a:moveTo>
                  <a:lnTo>
                    <a:pt x="2272159" y="1819415"/>
                  </a:lnTo>
                  <a:lnTo>
                    <a:pt x="2271786" y="1819137"/>
                  </a:lnTo>
                  <a:lnTo>
                    <a:pt x="2271717" y="1819415"/>
                  </a:lnTo>
                  <a:close/>
                </a:path>
                <a:path w="2360295" h="1867535">
                  <a:moveTo>
                    <a:pt x="2055516" y="1819415"/>
                  </a:moveTo>
                  <a:lnTo>
                    <a:pt x="2055958" y="1819415"/>
                  </a:lnTo>
                  <a:lnTo>
                    <a:pt x="2055585" y="1819137"/>
                  </a:lnTo>
                  <a:lnTo>
                    <a:pt x="2055516" y="1819415"/>
                  </a:lnTo>
                  <a:close/>
                </a:path>
                <a:path w="2360295" h="1867535">
                  <a:moveTo>
                    <a:pt x="1839236" y="1819415"/>
                  </a:moveTo>
                  <a:lnTo>
                    <a:pt x="1839678" y="1819415"/>
                  </a:lnTo>
                  <a:lnTo>
                    <a:pt x="1839306" y="1819137"/>
                  </a:lnTo>
                  <a:lnTo>
                    <a:pt x="1839236" y="1819415"/>
                  </a:lnTo>
                  <a:close/>
                </a:path>
                <a:path w="2360295" h="1867535">
                  <a:moveTo>
                    <a:pt x="2144800" y="1821823"/>
                  </a:moveTo>
                  <a:lnTo>
                    <a:pt x="2144858" y="1821658"/>
                  </a:lnTo>
                  <a:lnTo>
                    <a:pt x="2143370" y="1819161"/>
                  </a:lnTo>
                  <a:lnTo>
                    <a:pt x="2129723" y="1819161"/>
                  </a:lnTo>
                  <a:lnTo>
                    <a:pt x="2129683" y="1819669"/>
                  </a:lnTo>
                  <a:lnTo>
                    <a:pt x="2139501" y="1819669"/>
                  </a:lnTo>
                  <a:lnTo>
                    <a:pt x="2139693" y="1819923"/>
                  </a:lnTo>
                  <a:lnTo>
                    <a:pt x="2142901" y="1819928"/>
                  </a:lnTo>
                  <a:lnTo>
                    <a:pt x="2144800" y="1821823"/>
                  </a:lnTo>
                  <a:close/>
                </a:path>
                <a:path w="2360295" h="1867535">
                  <a:moveTo>
                    <a:pt x="1928520" y="1821823"/>
                  </a:moveTo>
                  <a:lnTo>
                    <a:pt x="1928578" y="1821658"/>
                  </a:lnTo>
                  <a:lnTo>
                    <a:pt x="1927090" y="1819161"/>
                  </a:lnTo>
                  <a:lnTo>
                    <a:pt x="1913443" y="1819161"/>
                  </a:lnTo>
                  <a:lnTo>
                    <a:pt x="1913404" y="1819669"/>
                  </a:lnTo>
                  <a:lnTo>
                    <a:pt x="1923221" y="1819669"/>
                  </a:lnTo>
                  <a:lnTo>
                    <a:pt x="1923413" y="1819923"/>
                  </a:lnTo>
                  <a:lnTo>
                    <a:pt x="1926622" y="1819928"/>
                  </a:lnTo>
                  <a:lnTo>
                    <a:pt x="1928520" y="1821823"/>
                  </a:lnTo>
                  <a:close/>
                </a:path>
                <a:path w="2360295" h="1867535">
                  <a:moveTo>
                    <a:pt x="1712319" y="1821823"/>
                  </a:moveTo>
                  <a:lnTo>
                    <a:pt x="1712378" y="1821658"/>
                  </a:lnTo>
                  <a:lnTo>
                    <a:pt x="1710890" y="1819161"/>
                  </a:lnTo>
                  <a:lnTo>
                    <a:pt x="1697243" y="1819161"/>
                  </a:lnTo>
                  <a:lnTo>
                    <a:pt x="1697203" y="1819669"/>
                  </a:lnTo>
                  <a:lnTo>
                    <a:pt x="1707021" y="1819669"/>
                  </a:lnTo>
                  <a:lnTo>
                    <a:pt x="1707212" y="1819923"/>
                  </a:lnTo>
                  <a:lnTo>
                    <a:pt x="1710421" y="1819928"/>
                  </a:lnTo>
                  <a:lnTo>
                    <a:pt x="1712319" y="1821823"/>
                  </a:lnTo>
                  <a:close/>
                </a:path>
                <a:path w="2360295" h="1867535">
                  <a:moveTo>
                    <a:pt x="1496040" y="1821823"/>
                  </a:moveTo>
                  <a:lnTo>
                    <a:pt x="1496098" y="1821658"/>
                  </a:lnTo>
                  <a:lnTo>
                    <a:pt x="1494610" y="1819161"/>
                  </a:lnTo>
                  <a:lnTo>
                    <a:pt x="1480963" y="1819161"/>
                  </a:lnTo>
                  <a:lnTo>
                    <a:pt x="1480924" y="1819669"/>
                  </a:lnTo>
                  <a:lnTo>
                    <a:pt x="1490741" y="1819669"/>
                  </a:lnTo>
                  <a:lnTo>
                    <a:pt x="1490933" y="1819923"/>
                  </a:lnTo>
                  <a:lnTo>
                    <a:pt x="1494141" y="1819928"/>
                  </a:lnTo>
                  <a:lnTo>
                    <a:pt x="1496040" y="1821823"/>
                  </a:lnTo>
                  <a:close/>
                </a:path>
                <a:path w="2360295" h="1867535">
                  <a:moveTo>
                    <a:pt x="1434994" y="1820050"/>
                  </a:moveTo>
                  <a:lnTo>
                    <a:pt x="1435046" y="1819542"/>
                  </a:lnTo>
                  <a:lnTo>
                    <a:pt x="1434836" y="1819288"/>
                  </a:lnTo>
                  <a:lnTo>
                    <a:pt x="1434994" y="1820050"/>
                  </a:lnTo>
                  <a:close/>
                </a:path>
                <a:path w="2360295" h="1867535">
                  <a:moveTo>
                    <a:pt x="2293874" y="1821955"/>
                  </a:moveTo>
                  <a:lnTo>
                    <a:pt x="2294912" y="1820177"/>
                  </a:lnTo>
                  <a:lnTo>
                    <a:pt x="2295453" y="1819415"/>
                  </a:lnTo>
                  <a:lnTo>
                    <a:pt x="2295769" y="1819288"/>
                  </a:lnTo>
                  <a:lnTo>
                    <a:pt x="2285334" y="1819288"/>
                  </a:lnTo>
                  <a:lnTo>
                    <a:pt x="2285380" y="1819796"/>
                  </a:lnTo>
                  <a:lnTo>
                    <a:pt x="2286214" y="1819796"/>
                  </a:lnTo>
                  <a:lnTo>
                    <a:pt x="2286362" y="1819923"/>
                  </a:lnTo>
                  <a:lnTo>
                    <a:pt x="2289793" y="1819928"/>
                  </a:lnTo>
                  <a:lnTo>
                    <a:pt x="2291110" y="1820177"/>
                  </a:lnTo>
                  <a:lnTo>
                    <a:pt x="2291605" y="1820558"/>
                  </a:lnTo>
                  <a:lnTo>
                    <a:pt x="2292847" y="1820558"/>
                  </a:lnTo>
                  <a:lnTo>
                    <a:pt x="2293395" y="1821061"/>
                  </a:lnTo>
                  <a:lnTo>
                    <a:pt x="2293637" y="1821574"/>
                  </a:lnTo>
                  <a:lnTo>
                    <a:pt x="2293874" y="1821955"/>
                  </a:lnTo>
                  <a:close/>
                </a:path>
                <a:path w="2360295" h="1867535">
                  <a:moveTo>
                    <a:pt x="2280371" y="1822209"/>
                  </a:moveTo>
                  <a:lnTo>
                    <a:pt x="2282187" y="1819288"/>
                  </a:lnTo>
                  <a:lnTo>
                    <a:pt x="2279502" y="1819288"/>
                  </a:lnTo>
                  <a:lnTo>
                    <a:pt x="2279621" y="1819796"/>
                  </a:lnTo>
                  <a:lnTo>
                    <a:pt x="2280371" y="1822209"/>
                  </a:lnTo>
                  <a:close/>
                </a:path>
                <a:path w="2360295" h="1867535">
                  <a:moveTo>
                    <a:pt x="2278160" y="1819415"/>
                  </a:moveTo>
                  <a:lnTo>
                    <a:pt x="2279502" y="1819288"/>
                  </a:lnTo>
                  <a:lnTo>
                    <a:pt x="2277370" y="1819288"/>
                  </a:lnTo>
                  <a:lnTo>
                    <a:pt x="2278160" y="1819415"/>
                  </a:lnTo>
                  <a:close/>
                </a:path>
                <a:path w="2360295" h="1867535">
                  <a:moveTo>
                    <a:pt x="2279029" y="1821066"/>
                  </a:moveTo>
                  <a:lnTo>
                    <a:pt x="2279151" y="1820743"/>
                  </a:lnTo>
                  <a:lnTo>
                    <a:pt x="2279266" y="1820177"/>
                  </a:lnTo>
                  <a:lnTo>
                    <a:pt x="2278950" y="1820050"/>
                  </a:lnTo>
                  <a:lnTo>
                    <a:pt x="2278792" y="1820050"/>
                  </a:lnTo>
                  <a:lnTo>
                    <a:pt x="2277134" y="1819796"/>
                  </a:lnTo>
                  <a:lnTo>
                    <a:pt x="2277212" y="1819669"/>
                  </a:lnTo>
                  <a:lnTo>
                    <a:pt x="2277291" y="1819288"/>
                  </a:lnTo>
                  <a:lnTo>
                    <a:pt x="2274212" y="1819288"/>
                  </a:lnTo>
                  <a:lnTo>
                    <a:pt x="2275238" y="1819415"/>
                  </a:lnTo>
                  <a:lnTo>
                    <a:pt x="2275396" y="1819669"/>
                  </a:lnTo>
                  <a:lnTo>
                    <a:pt x="2272846" y="1820812"/>
                  </a:lnTo>
                  <a:lnTo>
                    <a:pt x="2278792" y="1820812"/>
                  </a:lnTo>
                  <a:lnTo>
                    <a:pt x="2278871" y="1820939"/>
                  </a:lnTo>
                  <a:lnTo>
                    <a:pt x="2279029" y="1821066"/>
                  </a:lnTo>
                  <a:close/>
                </a:path>
                <a:path w="2360295" h="1867535">
                  <a:moveTo>
                    <a:pt x="2148740" y="1819542"/>
                  </a:moveTo>
                  <a:lnTo>
                    <a:pt x="2149134" y="1819288"/>
                  </a:lnTo>
                  <a:lnTo>
                    <a:pt x="2148503" y="1819288"/>
                  </a:lnTo>
                  <a:lnTo>
                    <a:pt x="2148740" y="1819542"/>
                  </a:lnTo>
                  <a:close/>
                </a:path>
                <a:path w="2360295" h="1867535">
                  <a:moveTo>
                    <a:pt x="2077673" y="1821955"/>
                  </a:moveTo>
                  <a:lnTo>
                    <a:pt x="2078711" y="1820177"/>
                  </a:lnTo>
                  <a:lnTo>
                    <a:pt x="2079252" y="1819415"/>
                  </a:lnTo>
                  <a:lnTo>
                    <a:pt x="2079568" y="1819288"/>
                  </a:lnTo>
                  <a:lnTo>
                    <a:pt x="2069134" y="1819288"/>
                  </a:lnTo>
                  <a:lnTo>
                    <a:pt x="2069179" y="1819796"/>
                  </a:lnTo>
                  <a:lnTo>
                    <a:pt x="2070014" y="1819796"/>
                  </a:lnTo>
                  <a:lnTo>
                    <a:pt x="2070162" y="1819923"/>
                  </a:lnTo>
                  <a:lnTo>
                    <a:pt x="2073593" y="1819928"/>
                  </a:lnTo>
                  <a:lnTo>
                    <a:pt x="2074909" y="1820177"/>
                  </a:lnTo>
                  <a:lnTo>
                    <a:pt x="2075405" y="1820558"/>
                  </a:lnTo>
                  <a:lnTo>
                    <a:pt x="2076646" y="1820558"/>
                  </a:lnTo>
                  <a:lnTo>
                    <a:pt x="2077194" y="1821061"/>
                  </a:lnTo>
                  <a:lnTo>
                    <a:pt x="2077436" y="1821574"/>
                  </a:lnTo>
                  <a:lnTo>
                    <a:pt x="2077673" y="1821955"/>
                  </a:lnTo>
                  <a:close/>
                </a:path>
                <a:path w="2360295" h="1867535">
                  <a:moveTo>
                    <a:pt x="2064170" y="1822209"/>
                  </a:moveTo>
                  <a:lnTo>
                    <a:pt x="2065986" y="1819288"/>
                  </a:lnTo>
                  <a:lnTo>
                    <a:pt x="2063302" y="1819288"/>
                  </a:lnTo>
                  <a:lnTo>
                    <a:pt x="2063420" y="1819796"/>
                  </a:lnTo>
                  <a:lnTo>
                    <a:pt x="2064170" y="1822209"/>
                  </a:lnTo>
                  <a:close/>
                </a:path>
                <a:path w="2360295" h="1867535">
                  <a:moveTo>
                    <a:pt x="2061959" y="1819415"/>
                  </a:moveTo>
                  <a:lnTo>
                    <a:pt x="2063302" y="1819288"/>
                  </a:lnTo>
                  <a:lnTo>
                    <a:pt x="2061170" y="1819288"/>
                  </a:lnTo>
                  <a:lnTo>
                    <a:pt x="2061959" y="1819415"/>
                  </a:lnTo>
                  <a:close/>
                </a:path>
                <a:path w="2360295" h="1867535">
                  <a:moveTo>
                    <a:pt x="2062828" y="1821066"/>
                  </a:moveTo>
                  <a:lnTo>
                    <a:pt x="2062950" y="1820743"/>
                  </a:lnTo>
                  <a:lnTo>
                    <a:pt x="2063065" y="1820177"/>
                  </a:lnTo>
                  <a:lnTo>
                    <a:pt x="2062749" y="1820050"/>
                  </a:lnTo>
                  <a:lnTo>
                    <a:pt x="2062591" y="1820050"/>
                  </a:lnTo>
                  <a:lnTo>
                    <a:pt x="2060933" y="1819796"/>
                  </a:lnTo>
                  <a:lnTo>
                    <a:pt x="2061012" y="1819669"/>
                  </a:lnTo>
                  <a:lnTo>
                    <a:pt x="2061091" y="1819288"/>
                  </a:lnTo>
                  <a:lnTo>
                    <a:pt x="2058011" y="1819288"/>
                  </a:lnTo>
                  <a:lnTo>
                    <a:pt x="2059038" y="1819415"/>
                  </a:lnTo>
                  <a:lnTo>
                    <a:pt x="2059196" y="1819669"/>
                  </a:lnTo>
                  <a:lnTo>
                    <a:pt x="2056645" y="1820812"/>
                  </a:lnTo>
                  <a:lnTo>
                    <a:pt x="2062591" y="1820812"/>
                  </a:lnTo>
                  <a:lnTo>
                    <a:pt x="2062670" y="1820939"/>
                  </a:lnTo>
                  <a:lnTo>
                    <a:pt x="2062828" y="1821066"/>
                  </a:lnTo>
                  <a:close/>
                </a:path>
                <a:path w="2360295" h="1867535">
                  <a:moveTo>
                    <a:pt x="1932460" y="1819542"/>
                  </a:moveTo>
                  <a:lnTo>
                    <a:pt x="1932855" y="1819288"/>
                  </a:lnTo>
                  <a:lnTo>
                    <a:pt x="1932223" y="1819288"/>
                  </a:lnTo>
                  <a:lnTo>
                    <a:pt x="1932460" y="1819542"/>
                  </a:lnTo>
                  <a:close/>
                </a:path>
                <a:path w="2360295" h="1867535">
                  <a:moveTo>
                    <a:pt x="1861393" y="1821955"/>
                  </a:moveTo>
                  <a:lnTo>
                    <a:pt x="1862431" y="1820177"/>
                  </a:lnTo>
                  <a:lnTo>
                    <a:pt x="1862973" y="1819415"/>
                  </a:lnTo>
                  <a:lnTo>
                    <a:pt x="1863289" y="1819288"/>
                  </a:lnTo>
                  <a:lnTo>
                    <a:pt x="1852854" y="1819288"/>
                  </a:lnTo>
                  <a:lnTo>
                    <a:pt x="1852899" y="1819796"/>
                  </a:lnTo>
                  <a:lnTo>
                    <a:pt x="1853734" y="1819796"/>
                  </a:lnTo>
                  <a:lnTo>
                    <a:pt x="1853882" y="1819923"/>
                  </a:lnTo>
                  <a:lnTo>
                    <a:pt x="1857313" y="1819928"/>
                  </a:lnTo>
                  <a:lnTo>
                    <a:pt x="1858630" y="1820177"/>
                  </a:lnTo>
                  <a:lnTo>
                    <a:pt x="1859125" y="1820558"/>
                  </a:lnTo>
                  <a:lnTo>
                    <a:pt x="1860367" y="1820558"/>
                  </a:lnTo>
                  <a:lnTo>
                    <a:pt x="1860914" y="1821061"/>
                  </a:lnTo>
                  <a:lnTo>
                    <a:pt x="1861157" y="1821574"/>
                  </a:lnTo>
                  <a:lnTo>
                    <a:pt x="1861393" y="1821955"/>
                  </a:lnTo>
                  <a:close/>
                </a:path>
                <a:path w="2360295" h="1867535">
                  <a:moveTo>
                    <a:pt x="1847891" y="1822209"/>
                  </a:moveTo>
                  <a:lnTo>
                    <a:pt x="1849707" y="1819288"/>
                  </a:lnTo>
                  <a:lnTo>
                    <a:pt x="1847022" y="1819288"/>
                  </a:lnTo>
                  <a:lnTo>
                    <a:pt x="1847140" y="1819796"/>
                  </a:lnTo>
                  <a:lnTo>
                    <a:pt x="1847891" y="1822209"/>
                  </a:lnTo>
                  <a:close/>
                </a:path>
                <a:path w="2360295" h="1867535">
                  <a:moveTo>
                    <a:pt x="1845680" y="1819415"/>
                  </a:moveTo>
                  <a:lnTo>
                    <a:pt x="1847022" y="1819288"/>
                  </a:lnTo>
                  <a:lnTo>
                    <a:pt x="1844890" y="1819288"/>
                  </a:lnTo>
                  <a:lnTo>
                    <a:pt x="1845680" y="1819415"/>
                  </a:lnTo>
                  <a:close/>
                </a:path>
                <a:path w="2360295" h="1867535">
                  <a:moveTo>
                    <a:pt x="1846548" y="1821066"/>
                  </a:moveTo>
                  <a:lnTo>
                    <a:pt x="1846670" y="1820743"/>
                  </a:lnTo>
                  <a:lnTo>
                    <a:pt x="1846785" y="1820177"/>
                  </a:lnTo>
                  <a:lnTo>
                    <a:pt x="1846469" y="1820050"/>
                  </a:lnTo>
                  <a:lnTo>
                    <a:pt x="1846311" y="1820050"/>
                  </a:lnTo>
                  <a:lnTo>
                    <a:pt x="1844653" y="1819796"/>
                  </a:lnTo>
                  <a:lnTo>
                    <a:pt x="1844732" y="1819669"/>
                  </a:lnTo>
                  <a:lnTo>
                    <a:pt x="1844811" y="1819288"/>
                  </a:lnTo>
                  <a:lnTo>
                    <a:pt x="1841732" y="1819288"/>
                  </a:lnTo>
                  <a:lnTo>
                    <a:pt x="1842758" y="1819415"/>
                  </a:lnTo>
                  <a:lnTo>
                    <a:pt x="1842916" y="1819669"/>
                  </a:lnTo>
                  <a:lnTo>
                    <a:pt x="1840366" y="1820812"/>
                  </a:lnTo>
                  <a:lnTo>
                    <a:pt x="1846311" y="1820812"/>
                  </a:lnTo>
                  <a:lnTo>
                    <a:pt x="1846390" y="1820939"/>
                  </a:lnTo>
                  <a:lnTo>
                    <a:pt x="1846548" y="1821066"/>
                  </a:lnTo>
                  <a:close/>
                </a:path>
                <a:path w="2360295" h="1867535">
                  <a:moveTo>
                    <a:pt x="1716259" y="1819542"/>
                  </a:moveTo>
                  <a:lnTo>
                    <a:pt x="1716654" y="1819288"/>
                  </a:lnTo>
                  <a:lnTo>
                    <a:pt x="1716022" y="1819288"/>
                  </a:lnTo>
                  <a:lnTo>
                    <a:pt x="1716259" y="1819542"/>
                  </a:lnTo>
                  <a:close/>
                </a:path>
                <a:path w="2360295" h="1867535">
                  <a:moveTo>
                    <a:pt x="1645193" y="1821955"/>
                  </a:moveTo>
                  <a:lnTo>
                    <a:pt x="1646231" y="1820177"/>
                  </a:lnTo>
                  <a:lnTo>
                    <a:pt x="1646772" y="1819415"/>
                  </a:lnTo>
                  <a:lnTo>
                    <a:pt x="1647088" y="1819288"/>
                  </a:lnTo>
                  <a:lnTo>
                    <a:pt x="1636653" y="1819288"/>
                  </a:lnTo>
                  <a:lnTo>
                    <a:pt x="1636698" y="1819796"/>
                  </a:lnTo>
                  <a:lnTo>
                    <a:pt x="1637533" y="1819796"/>
                  </a:lnTo>
                  <a:lnTo>
                    <a:pt x="1637681" y="1819923"/>
                  </a:lnTo>
                  <a:lnTo>
                    <a:pt x="1641112" y="1819928"/>
                  </a:lnTo>
                  <a:lnTo>
                    <a:pt x="1642429" y="1820177"/>
                  </a:lnTo>
                  <a:lnTo>
                    <a:pt x="1642924" y="1820558"/>
                  </a:lnTo>
                  <a:lnTo>
                    <a:pt x="1644166" y="1820558"/>
                  </a:lnTo>
                  <a:lnTo>
                    <a:pt x="1644714" y="1821061"/>
                  </a:lnTo>
                  <a:lnTo>
                    <a:pt x="1644956" y="1821574"/>
                  </a:lnTo>
                  <a:lnTo>
                    <a:pt x="1645193" y="1821955"/>
                  </a:lnTo>
                  <a:close/>
                </a:path>
                <a:path w="2360295" h="1867535">
                  <a:moveTo>
                    <a:pt x="1631690" y="1822209"/>
                  </a:moveTo>
                  <a:lnTo>
                    <a:pt x="1633506" y="1819288"/>
                  </a:lnTo>
                  <a:lnTo>
                    <a:pt x="1630821" y="1819288"/>
                  </a:lnTo>
                  <a:lnTo>
                    <a:pt x="1630940" y="1819796"/>
                  </a:lnTo>
                  <a:lnTo>
                    <a:pt x="1631690" y="1822209"/>
                  </a:lnTo>
                  <a:close/>
                </a:path>
                <a:path w="2360295" h="1867535">
                  <a:moveTo>
                    <a:pt x="1629479" y="1819415"/>
                  </a:moveTo>
                  <a:lnTo>
                    <a:pt x="1630821" y="1819288"/>
                  </a:lnTo>
                  <a:lnTo>
                    <a:pt x="1628689" y="1819288"/>
                  </a:lnTo>
                  <a:lnTo>
                    <a:pt x="1629479" y="1819415"/>
                  </a:lnTo>
                  <a:close/>
                </a:path>
                <a:path w="2360295" h="1867535">
                  <a:moveTo>
                    <a:pt x="1630348" y="1821066"/>
                  </a:moveTo>
                  <a:lnTo>
                    <a:pt x="1630470" y="1820743"/>
                  </a:lnTo>
                  <a:lnTo>
                    <a:pt x="1630585" y="1820177"/>
                  </a:lnTo>
                  <a:lnTo>
                    <a:pt x="1630269" y="1820050"/>
                  </a:lnTo>
                  <a:lnTo>
                    <a:pt x="1630111" y="1820050"/>
                  </a:lnTo>
                  <a:lnTo>
                    <a:pt x="1628452" y="1819796"/>
                  </a:lnTo>
                  <a:lnTo>
                    <a:pt x="1628531" y="1819669"/>
                  </a:lnTo>
                  <a:lnTo>
                    <a:pt x="1628610" y="1819288"/>
                  </a:lnTo>
                  <a:lnTo>
                    <a:pt x="1625531" y="1819288"/>
                  </a:lnTo>
                  <a:lnTo>
                    <a:pt x="1626557" y="1819415"/>
                  </a:lnTo>
                  <a:lnTo>
                    <a:pt x="1626715" y="1819669"/>
                  </a:lnTo>
                  <a:lnTo>
                    <a:pt x="1624165" y="1820812"/>
                  </a:lnTo>
                  <a:lnTo>
                    <a:pt x="1630111" y="1820812"/>
                  </a:lnTo>
                  <a:lnTo>
                    <a:pt x="1630190" y="1820939"/>
                  </a:lnTo>
                  <a:lnTo>
                    <a:pt x="1630348" y="1821066"/>
                  </a:lnTo>
                  <a:close/>
                </a:path>
                <a:path w="2360295" h="1867535">
                  <a:moveTo>
                    <a:pt x="1499980" y="1819542"/>
                  </a:moveTo>
                  <a:lnTo>
                    <a:pt x="1500374" y="1819288"/>
                  </a:lnTo>
                  <a:lnTo>
                    <a:pt x="1499743" y="1819288"/>
                  </a:lnTo>
                  <a:lnTo>
                    <a:pt x="1499980" y="1819542"/>
                  </a:lnTo>
                  <a:close/>
                </a:path>
                <a:path w="2360295" h="1867535">
                  <a:moveTo>
                    <a:pt x="1434441" y="1821955"/>
                  </a:moveTo>
                  <a:lnTo>
                    <a:pt x="1434076" y="1821496"/>
                  </a:lnTo>
                  <a:lnTo>
                    <a:pt x="1433888" y="1821193"/>
                  </a:lnTo>
                  <a:lnTo>
                    <a:pt x="1433493" y="1820939"/>
                  </a:lnTo>
                  <a:lnTo>
                    <a:pt x="1433178" y="1820685"/>
                  </a:lnTo>
                  <a:lnTo>
                    <a:pt x="1432309" y="1820558"/>
                  </a:lnTo>
                  <a:lnTo>
                    <a:pt x="1432072" y="1820431"/>
                  </a:lnTo>
                  <a:lnTo>
                    <a:pt x="1431677" y="1820431"/>
                  </a:lnTo>
                  <a:lnTo>
                    <a:pt x="1431835" y="1820304"/>
                  </a:lnTo>
                  <a:lnTo>
                    <a:pt x="1432230" y="1820304"/>
                  </a:lnTo>
                  <a:lnTo>
                    <a:pt x="1432704" y="1820177"/>
                  </a:lnTo>
                  <a:lnTo>
                    <a:pt x="1433493" y="1819923"/>
                  </a:lnTo>
                  <a:lnTo>
                    <a:pt x="1432862" y="1819669"/>
                  </a:lnTo>
                  <a:lnTo>
                    <a:pt x="1432151" y="1819288"/>
                  </a:lnTo>
                  <a:lnTo>
                    <a:pt x="1429703" y="1819669"/>
                  </a:lnTo>
                  <a:lnTo>
                    <a:pt x="1423544" y="1819669"/>
                  </a:lnTo>
                  <a:lnTo>
                    <a:pt x="1423821" y="1819780"/>
                  </a:lnTo>
                  <a:lnTo>
                    <a:pt x="1423860" y="1820431"/>
                  </a:lnTo>
                  <a:lnTo>
                    <a:pt x="1423307" y="1820685"/>
                  </a:lnTo>
                  <a:lnTo>
                    <a:pt x="1422630" y="1820685"/>
                  </a:lnTo>
                  <a:lnTo>
                    <a:pt x="1422382" y="1820939"/>
                  </a:lnTo>
                  <a:lnTo>
                    <a:pt x="1422360" y="1821193"/>
                  </a:lnTo>
                  <a:lnTo>
                    <a:pt x="1427255" y="1821193"/>
                  </a:lnTo>
                  <a:lnTo>
                    <a:pt x="1428755" y="1821320"/>
                  </a:lnTo>
                  <a:lnTo>
                    <a:pt x="1430651" y="1821447"/>
                  </a:lnTo>
                  <a:lnTo>
                    <a:pt x="1434441" y="1821955"/>
                  </a:lnTo>
                  <a:close/>
                </a:path>
                <a:path w="2360295" h="1867535">
                  <a:moveTo>
                    <a:pt x="1683233" y="1819669"/>
                  </a:moveTo>
                  <a:lnTo>
                    <a:pt x="1684121" y="1819669"/>
                  </a:lnTo>
                  <a:lnTo>
                    <a:pt x="1684061" y="1819314"/>
                  </a:lnTo>
                  <a:lnTo>
                    <a:pt x="1683233" y="1819669"/>
                  </a:lnTo>
                  <a:close/>
                </a:path>
                <a:path w="2360295" h="1867535">
                  <a:moveTo>
                    <a:pt x="1466953" y="1819669"/>
                  </a:moveTo>
                  <a:lnTo>
                    <a:pt x="1467842" y="1819669"/>
                  </a:lnTo>
                  <a:lnTo>
                    <a:pt x="1467782" y="1819314"/>
                  </a:lnTo>
                  <a:lnTo>
                    <a:pt x="1466953" y="1819669"/>
                  </a:lnTo>
                  <a:close/>
                </a:path>
                <a:path w="2360295" h="1867535">
                  <a:moveTo>
                    <a:pt x="2115713" y="1819669"/>
                  </a:moveTo>
                  <a:lnTo>
                    <a:pt x="2116602" y="1819669"/>
                  </a:lnTo>
                  <a:lnTo>
                    <a:pt x="2116542" y="1819314"/>
                  </a:lnTo>
                  <a:lnTo>
                    <a:pt x="2115713" y="1819669"/>
                  </a:lnTo>
                  <a:close/>
                </a:path>
                <a:path w="2360295" h="1867535">
                  <a:moveTo>
                    <a:pt x="1899434" y="1819669"/>
                  </a:moveTo>
                  <a:lnTo>
                    <a:pt x="1900322" y="1819669"/>
                  </a:lnTo>
                  <a:lnTo>
                    <a:pt x="1900262" y="1819314"/>
                  </a:lnTo>
                  <a:lnTo>
                    <a:pt x="1899434" y="1819669"/>
                  </a:lnTo>
                  <a:close/>
                </a:path>
                <a:path w="2360295" h="1867535">
                  <a:moveTo>
                    <a:pt x="2231414" y="1821193"/>
                  </a:moveTo>
                  <a:lnTo>
                    <a:pt x="2231651" y="1821066"/>
                  </a:lnTo>
                  <a:lnTo>
                    <a:pt x="2231888" y="1819669"/>
                  </a:lnTo>
                  <a:lnTo>
                    <a:pt x="2231493" y="1819542"/>
                  </a:lnTo>
                  <a:lnTo>
                    <a:pt x="2231098" y="1819542"/>
                  </a:lnTo>
                  <a:lnTo>
                    <a:pt x="2230861" y="1819796"/>
                  </a:lnTo>
                  <a:lnTo>
                    <a:pt x="2230624" y="1819923"/>
                  </a:lnTo>
                  <a:lnTo>
                    <a:pt x="2230299" y="1819923"/>
                  </a:lnTo>
                  <a:lnTo>
                    <a:pt x="2230466" y="1820685"/>
                  </a:lnTo>
                  <a:lnTo>
                    <a:pt x="2231414" y="1821193"/>
                  </a:lnTo>
                  <a:close/>
                </a:path>
                <a:path w="2360295" h="1867535">
                  <a:moveTo>
                    <a:pt x="2128667" y="1820431"/>
                  </a:moveTo>
                  <a:lnTo>
                    <a:pt x="2129631" y="1820431"/>
                  </a:lnTo>
                  <a:lnTo>
                    <a:pt x="2128525" y="1819542"/>
                  </a:lnTo>
                  <a:lnTo>
                    <a:pt x="2127973" y="1819669"/>
                  </a:lnTo>
                  <a:lnTo>
                    <a:pt x="2127815" y="1819669"/>
                  </a:lnTo>
                  <a:lnTo>
                    <a:pt x="2127736" y="1819923"/>
                  </a:lnTo>
                  <a:lnTo>
                    <a:pt x="2128762" y="1819923"/>
                  </a:lnTo>
                  <a:lnTo>
                    <a:pt x="2128667" y="1820431"/>
                  </a:lnTo>
                  <a:close/>
                </a:path>
                <a:path w="2360295" h="1867535">
                  <a:moveTo>
                    <a:pt x="2015213" y="1821193"/>
                  </a:moveTo>
                  <a:lnTo>
                    <a:pt x="2015450" y="1821066"/>
                  </a:lnTo>
                  <a:lnTo>
                    <a:pt x="2015687" y="1819669"/>
                  </a:lnTo>
                  <a:lnTo>
                    <a:pt x="2015292" y="1819542"/>
                  </a:lnTo>
                  <a:lnTo>
                    <a:pt x="2014897" y="1819542"/>
                  </a:lnTo>
                  <a:lnTo>
                    <a:pt x="2014661" y="1819796"/>
                  </a:lnTo>
                  <a:lnTo>
                    <a:pt x="2014424" y="1819923"/>
                  </a:lnTo>
                  <a:lnTo>
                    <a:pt x="2014099" y="1819923"/>
                  </a:lnTo>
                  <a:lnTo>
                    <a:pt x="2014266" y="1820685"/>
                  </a:lnTo>
                  <a:lnTo>
                    <a:pt x="2015213" y="1821193"/>
                  </a:lnTo>
                  <a:close/>
                </a:path>
                <a:path w="2360295" h="1867535">
                  <a:moveTo>
                    <a:pt x="1912388" y="1820431"/>
                  </a:moveTo>
                  <a:lnTo>
                    <a:pt x="1913351" y="1820431"/>
                  </a:lnTo>
                  <a:lnTo>
                    <a:pt x="1912246" y="1819542"/>
                  </a:lnTo>
                  <a:lnTo>
                    <a:pt x="1911693" y="1819669"/>
                  </a:lnTo>
                  <a:lnTo>
                    <a:pt x="1911535" y="1819669"/>
                  </a:lnTo>
                  <a:lnTo>
                    <a:pt x="1911456" y="1819923"/>
                  </a:lnTo>
                  <a:lnTo>
                    <a:pt x="1912483" y="1819923"/>
                  </a:lnTo>
                  <a:lnTo>
                    <a:pt x="1912388" y="1820431"/>
                  </a:lnTo>
                  <a:close/>
                </a:path>
                <a:path w="2360295" h="1867535">
                  <a:moveTo>
                    <a:pt x="1799013" y="1821193"/>
                  </a:moveTo>
                  <a:lnTo>
                    <a:pt x="1799250" y="1821066"/>
                  </a:lnTo>
                  <a:lnTo>
                    <a:pt x="1799486" y="1819669"/>
                  </a:lnTo>
                  <a:lnTo>
                    <a:pt x="1799092" y="1819542"/>
                  </a:lnTo>
                  <a:lnTo>
                    <a:pt x="1798697" y="1819542"/>
                  </a:lnTo>
                  <a:lnTo>
                    <a:pt x="1798460" y="1819796"/>
                  </a:lnTo>
                  <a:lnTo>
                    <a:pt x="1798223" y="1819923"/>
                  </a:lnTo>
                  <a:lnTo>
                    <a:pt x="1797898" y="1819923"/>
                  </a:lnTo>
                  <a:lnTo>
                    <a:pt x="1798065" y="1820685"/>
                  </a:lnTo>
                  <a:lnTo>
                    <a:pt x="1799013" y="1821193"/>
                  </a:lnTo>
                  <a:close/>
                </a:path>
                <a:path w="2360295" h="1867535">
                  <a:moveTo>
                    <a:pt x="1696187" y="1820431"/>
                  </a:moveTo>
                  <a:lnTo>
                    <a:pt x="1697151" y="1820431"/>
                  </a:lnTo>
                  <a:lnTo>
                    <a:pt x="1696045" y="1819542"/>
                  </a:lnTo>
                  <a:lnTo>
                    <a:pt x="1695492" y="1819669"/>
                  </a:lnTo>
                  <a:lnTo>
                    <a:pt x="1695334" y="1819669"/>
                  </a:lnTo>
                  <a:lnTo>
                    <a:pt x="1695255" y="1819923"/>
                  </a:lnTo>
                  <a:lnTo>
                    <a:pt x="1696282" y="1819923"/>
                  </a:lnTo>
                  <a:lnTo>
                    <a:pt x="1696187" y="1820431"/>
                  </a:lnTo>
                  <a:close/>
                </a:path>
                <a:path w="2360295" h="1867535">
                  <a:moveTo>
                    <a:pt x="1582733" y="1821193"/>
                  </a:moveTo>
                  <a:lnTo>
                    <a:pt x="1582970" y="1821066"/>
                  </a:lnTo>
                  <a:lnTo>
                    <a:pt x="1583207" y="1819669"/>
                  </a:lnTo>
                  <a:lnTo>
                    <a:pt x="1582812" y="1819542"/>
                  </a:lnTo>
                  <a:lnTo>
                    <a:pt x="1582417" y="1819542"/>
                  </a:lnTo>
                  <a:lnTo>
                    <a:pt x="1582180" y="1819796"/>
                  </a:lnTo>
                  <a:lnTo>
                    <a:pt x="1581943" y="1819923"/>
                  </a:lnTo>
                  <a:lnTo>
                    <a:pt x="1581618" y="1819923"/>
                  </a:lnTo>
                  <a:lnTo>
                    <a:pt x="1581785" y="1820685"/>
                  </a:lnTo>
                  <a:lnTo>
                    <a:pt x="1582733" y="1821193"/>
                  </a:lnTo>
                  <a:close/>
                </a:path>
                <a:path w="2360295" h="1867535">
                  <a:moveTo>
                    <a:pt x="1479907" y="1820431"/>
                  </a:moveTo>
                  <a:lnTo>
                    <a:pt x="1480871" y="1820431"/>
                  </a:lnTo>
                  <a:lnTo>
                    <a:pt x="1479765" y="1819542"/>
                  </a:lnTo>
                  <a:lnTo>
                    <a:pt x="1479213" y="1819669"/>
                  </a:lnTo>
                  <a:lnTo>
                    <a:pt x="1479055" y="1819669"/>
                  </a:lnTo>
                  <a:lnTo>
                    <a:pt x="1478976" y="1819923"/>
                  </a:lnTo>
                  <a:lnTo>
                    <a:pt x="1480002" y="1819923"/>
                  </a:lnTo>
                  <a:lnTo>
                    <a:pt x="1479907" y="1820431"/>
                  </a:lnTo>
                  <a:close/>
                </a:path>
                <a:path w="2360295" h="1867535">
                  <a:moveTo>
                    <a:pt x="2136737" y="1820558"/>
                  </a:moveTo>
                  <a:lnTo>
                    <a:pt x="2139501" y="1819669"/>
                  </a:lnTo>
                  <a:lnTo>
                    <a:pt x="2129683" y="1819669"/>
                  </a:lnTo>
                  <a:lnTo>
                    <a:pt x="2129648" y="1820177"/>
                  </a:lnTo>
                  <a:lnTo>
                    <a:pt x="2133105" y="1820177"/>
                  </a:lnTo>
                  <a:lnTo>
                    <a:pt x="2133579" y="1820304"/>
                  </a:lnTo>
                  <a:lnTo>
                    <a:pt x="2135237" y="1820304"/>
                  </a:lnTo>
                  <a:lnTo>
                    <a:pt x="2136737" y="1820558"/>
                  </a:lnTo>
                  <a:close/>
                </a:path>
                <a:path w="2360295" h="1867535">
                  <a:moveTo>
                    <a:pt x="2112683" y="1821074"/>
                  </a:moveTo>
                  <a:lnTo>
                    <a:pt x="2114944" y="1819669"/>
                  </a:lnTo>
                  <a:lnTo>
                    <a:pt x="2112320" y="1819669"/>
                  </a:lnTo>
                  <a:lnTo>
                    <a:pt x="2112417" y="1820431"/>
                  </a:lnTo>
                  <a:lnTo>
                    <a:pt x="2112683" y="1821074"/>
                  </a:lnTo>
                  <a:close/>
                </a:path>
                <a:path w="2360295" h="1867535">
                  <a:moveTo>
                    <a:pt x="1920458" y="1820558"/>
                  </a:moveTo>
                  <a:lnTo>
                    <a:pt x="1923221" y="1819669"/>
                  </a:lnTo>
                  <a:lnTo>
                    <a:pt x="1913404" y="1819669"/>
                  </a:lnTo>
                  <a:lnTo>
                    <a:pt x="1913369" y="1820177"/>
                  </a:lnTo>
                  <a:lnTo>
                    <a:pt x="1916825" y="1820177"/>
                  </a:lnTo>
                  <a:lnTo>
                    <a:pt x="1917299" y="1820304"/>
                  </a:lnTo>
                  <a:lnTo>
                    <a:pt x="1918957" y="1820304"/>
                  </a:lnTo>
                  <a:lnTo>
                    <a:pt x="1920458" y="1820558"/>
                  </a:lnTo>
                  <a:close/>
                </a:path>
                <a:path w="2360295" h="1867535">
                  <a:moveTo>
                    <a:pt x="1896404" y="1821074"/>
                  </a:moveTo>
                  <a:lnTo>
                    <a:pt x="1898664" y="1819669"/>
                  </a:lnTo>
                  <a:lnTo>
                    <a:pt x="1896040" y="1819669"/>
                  </a:lnTo>
                  <a:lnTo>
                    <a:pt x="1896137" y="1820431"/>
                  </a:lnTo>
                  <a:lnTo>
                    <a:pt x="1896404" y="1821074"/>
                  </a:lnTo>
                  <a:close/>
                </a:path>
                <a:path w="2360295" h="1867535">
                  <a:moveTo>
                    <a:pt x="1704257" y="1820558"/>
                  </a:moveTo>
                  <a:lnTo>
                    <a:pt x="1707021" y="1819669"/>
                  </a:lnTo>
                  <a:lnTo>
                    <a:pt x="1697203" y="1819669"/>
                  </a:lnTo>
                  <a:lnTo>
                    <a:pt x="1697168" y="1820177"/>
                  </a:lnTo>
                  <a:lnTo>
                    <a:pt x="1700625" y="1820177"/>
                  </a:lnTo>
                  <a:lnTo>
                    <a:pt x="1701098" y="1820304"/>
                  </a:lnTo>
                  <a:lnTo>
                    <a:pt x="1702757" y="1820304"/>
                  </a:lnTo>
                  <a:lnTo>
                    <a:pt x="1704257" y="1820558"/>
                  </a:lnTo>
                  <a:close/>
                </a:path>
                <a:path w="2360295" h="1867535">
                  <a:moveTo>
                    <a:pt x="1680203" y="1821074"/>
                  </a:moveTo>
                  <a:lnTo>
                    <a:pt x="1682463" y="1819669"/>
                  </a:lnTo>
                  <a:lnTo>
                    <a:pt x="1679839" y="1819669"/>
                  </a:lnTo>
                  <a:lnTo>
                    <a:pt x="1679937" y="1820431"/>
                  </a:lnTo>
                  <a:lnTo>
                    <a:pt x="1680203" y="1821074"/>
                  </a:lnTo>
                  <a:close/>
                </a:path>
                <a:path w="2360295" h="1867535">
                  <a:moveTo>
                    <a:pt x="1487977" y="1820558"/>
                  </a:moveTo>
                  <a:lnTo>
                    <a:pt x="1490741" y="1819669"/>
                  </a:lnTo>
                  <a:lnTo>
                    <a:pt x="1480924" y="1819669"/>
                  </a:lnTo>
                  <a:lnTo>
                    <a:pt x="1480888" y="1820177"/>
                  </a:lnTo>
                  <a:lnTo>
                    <a:pt x="1484345" y="1820177"/>
                  </a:lnTo>
                  <a:lnTo>
                    <a:pt x="1484819" y="1820304"/>
                  </a:lnTo>
                  <a:lnTo>
                    <a:pt x="1486477" y="1820304"/>
                  </a:lnTo>
                  <a:lnTo>
                    <a:pt x="1487977" y="1820558"/>
                  </a:lnTo>
                  <a:close/>
                </a:path>
                <a:path w="2360295" h="1867535">
                  <a:moveTo>
                    <a:pt x="1463923" y="1821074"/>
                  </a:moveTo>
                  <a:lnTo>
                    <a:pt x="1466184" y="1819669"/>
                  </a:lnTo>
                  <a:lnTo>
                    <a:pt x="1463560" y="1819669"/>
                  </a:lnTo>
                  <a:lnTo>
                    <a:pt x="1463657" y="1820431"/>
                  </a:lnTo>
                  <a:lnTo>
                    <a:pt x="1463923" y="1821074"/>
                  </a:lnTo>
                  <a:close/>
                </a:path>
                <a:path w="2360295" h="1867535">
                  <a:moveTo>
                    <a:pt x="2285662" y="1821447"/>
                  </a:moveTo>
                  <a:lnTo>
                    <a:pt x="2286214" y="1819796"/>
                  </a:lnTo>
                  <a:lnTo>
                    <a:pt x="2285380" y="1819796"/>
                  </a:lnTo>
                  <a:lnTo>
                    <a:pt x="2285504" y="1821193"/>
                  </a:lnTo>
                  <a:lnTo>
                    <a:pt x="2285662" y="1821447"/>
                  </a:lnTo>
                  <a:close/>
                </a:path>
                <a:path w="2360295" h="1867535">
                  <a:moveTo>
                    <a:pt x="2254945" y="1822717"/>
                  </a:moveTo>
                  <a:lnTo>
                    <a:pt x="2255190" y="1822289"/>
                  </a:lnTo>
                  <a:lnTo>
                    <a:pt x="2253919" y="1821447"/>
                  </a:lnTo>
                  <a:lnTo>
                    <a:pt x="2256287" y="1819796"/>
                  </a:lnTo>
                  <a:lnTo>
                    <a:pt x="2253997" y="1820939"/>
                  </a:lnTo>
                  <a:lnTo>
                    <a:pt x="2239521" y="1820939"/>
                  </a:lnTo>
                  <a:lnTo>
                    <a:pt x="2239574" y="1821066"/>
                  </a:lnTo>
                  <a:lnTo>
                    <a:pt x="2241127" y="1821066"/>
                  </a:lnTo>
                  <a:lnTo>
                    <a:pt x="2240890" y="1821320"/>
                  </a:lnTo>
                  <a:lnTo>
                    <a:pt x="2240704" y="1821574"/>
                  </a:lnTo>
                  <a:lnTo>
                    <a:pt x="2253129" y="1821574"/>
                  </a:lnTo>
                  <a:lnTo>
                    <a:pt x="2253682" y="1822209"/>
                  </a:lnTo>
                  <a:lnTo>
                    <a:pt x="2254496" y="1822476"/>
                  </a:lnTo>
                  <a:lnTo>
                    <a:pt x="2254945" y="1822717"/>
                  </a:lnTo>
                  <a:close/>
                </a:path>
                <a:path w="2360295" h="1867535">
                  <a:moveTo>
                    <a:pt x="2223913" y="1820939"/>
                  </a:moveTo>
                  <a:lnTo>
                    <a:pt x="2224544" y="1820177"/>
                  </a:lnTo>
                  <a:lnTo>
                    <a:pt x="2224939" y="1819796"/>
                  </a:lnTo>
                  <a:lnTo>
                    <a:pt x="2222728" y="1819796"/>
                  </a:lnTo>
                  <a:lnTo>
                    <a:pt x="2223439" y="1820431"/>
                  </a:lnTo>
                  <a:lnTo>
                    <a:pt x="2223913" y="1820939"/>
                  </a:lnTo>
                  <a:close/>
                </a:path>
                <a:path w="2360295" h="1867535">
                  <a:moveTo>
                    <a:pt x="2069461" y="1821447"/>
                  </a:moveTo>
                  <a:lnTo>
                    <a:pt x="2070014" y="1819796"/>
                  </a:lnTo>
                  <a:lnTo>
                    <a:pt x="2069179" y="1819796"/>
                  </a:lnTo>
                  <a:lnTo>
                    <a:pt x="2069303" y="1821193"/>
                  </a:lnTo>
                  <a:lnTo>
                    <a:pt x="2069461" y="1821447"/>
                  </a:lnTo>
                  <a:close/>
                </a:path>
                <a:path w="2360295" h="1867535">
                  <a:moveTo>
                    <a:pt x="2038744" y="1822717"/>
                  </a:moveTo>
                  <a:lnTo>
                    <a:pt x="2038989" y="1822289"/>
                  </a:lnTo>
                  <a:lnTo>
                    <a:pt x="2037718" y="1821447"/>
                  </a:lnTo>
                  <a:lnTo>
                    <a:pt x="2040087" y="1819796"/>
                  </a:lnTo>
                  <a:lnTo>
                    <a:pt x="2037797" y="1820939"/>
                  </a:lnTo>
                  <a:lnTo>
                    <a:pt x="2023320" y="1820939"/>
                  </a:lnTo>
                  <a:lnTo>
                    <a:pt x="2023373" y="1821066"/>
                  </a:lnTo>
                  <a:lnTo>
                    <a:pt x="2024926" y="1821066"/>
                  </a:lnTo>
                  <a:lnTo>
                    <a:pt x="2024689" y="1821320"/>
                  </a:lnTo>
                  <a:lnTo>
                    <a:pt x="2024503" y="1821574"/>
                  </a:lnTo>
                  <a:lnTo>
                    <a:pt x="2036928" y="1821574"/>
                  </a:lnTo>
                  <a:lnTo>
                    <a:pt x="2037481" y="1822209"/>
                  </a:lnTo>
                  <a:lnTo>
                    <a:pt x="2038295" y="1822476"/>
                  </a:lnTo>
                  <a:lnTo>
                    <a:pt x="2038744" y="1822717"/>
                  </a:lnTo>
                  <a:close/>
                </a:path>
                <a:path w="2360295" h="1867535">
                  <a:moveTo>
                    <a:pt x="2007712" y="1820939"/>
                  </a:moveTo>
                  <a:lnTo>
                    <a:pt x="2008344" y="1820177"/>
                  </a:lnTo>
                  <a:lnTo>
                    <a:pt x="2008739" y="1819796"/>
                  </a:lnTo>
                  <a:lnTo>
                    <a:pt x="2006527" y="1819796"/>
                  </a:lnTo>
                  <a:lnTo>
                    <a:pt x="2007238" y="1820431"/>
                  </a:lnTo>
                  <a:lnTo>
                    <a:pt x="2007712" y="1820939"/>
                  </a:lnTo>
                  <a:close/>
                </a:path>
                <a:path w="2360295" h="1867535">
                  <a:moveTo>
                    <a:pt x="1853181" y="1821447"/>
                  </a:moveTo>
                  <a:lnTo>
                    <a:pt x="1853734" y="1819796"/>
                  </a:lnTo>
                  <a:lnTo>
                    <a:pt x="1852899" y="1819796"/>
                  </a:lnTo>
                  <a:lnTo>
                    <a:pt x="1853023" y="1821193"/>
                  </a:lnTo>
                  <a:lnTo>
                    <a:pt x="1853181" y="1821447"/>
                  </a:lnTo>
                  <a:close/>
                </a:path>
                <a:path w="2360295" h="1867535">
                  <a:moveTo>
                    <a:pt x="1822544" y="1822717"/>
                  </a:moveTo>
                  <a:lnTo>
                    <a:pt x="1822789" y="1822289"/>
                  </a:lnTo>
                  <a:lnTo>
                    <a:pt x="1821517" y="1821447"/>
                  </a:lnTo>
                  <a:lnTo>
                    <a:pt x="1823886" y="1819796"/>
                  </a:lnTo>
                  <a:lnTo>
                    <a:pt x="1821596" y="1820939"/>
                  </a:lnTo>
                  <a:lnTo>
                    <a:pt x="1807119" y="1820939"/>
                  </a:lnTo>
                  <a:lnTo>
                    <a:pt x="1807172" y="1821066"/>
                  </a:lnTo>
                  <a:lnTo>
                    <a:pt x="1808725" y="1821066"/>
                  </a:lnTo>
                  <a:lnTo>
                    <a:pt x="1808488" y="1821320"/>
                  </a:lnTo>
                  <a:lnTo>
                    <a:pt x="1808302" y="1821574"/>
                  </a:lnTo>
                  <a:lnTo>
                    <a:pt x="1820728" y="1821574"/>
                  </a:lnTo>
                  <a:lnTo>
                    <a:pt x="1821280" y="1822209"/>
                  </a:lnTo>
                  <a:lnTo>
                    <a:pt x="1822094" y="1822476"/>
                  </a:lnTo>
                  <a:lnTo>
                    <a:pt x="1822544" y="1822717"/>
                  </a:lnTo>
                  <a:close/>
                </a:path>
                <a:path w="2360295" h="1867535">
                  <a:moveTo>
                    <a:pt x="1791511" y="1820939"/>
                  </a:moveTo>
                  <a:lnTo>
                    <a:pt x="1792143" y="1820177"/>
                  </a:lnTo>
                  <a:lnTo>
                    <a:pt x="1792538" y="1819796"/>
                  </a:lnTo>
                  <a:lnTo>
                    <a:pt x="1790327" y="1819796"/>
                  </a:lnTo>
                  <a:lnTo>
                    <a:pt x="1791038" y="1820431"/>
                  </a:lnTo>
                  <a:lnTo>
                    <a:pt x="1791511" y="1820939"/>
                  </a:lnTo>
                  <a:close/>
                </a:path>
                <a:path w="2360295" h="1867535">
                  <a:moveTo>
                    <a:pt x="1636980" y="1821447"/>
                  </a:moveTo>
                  <a:lnTo>
                    <a:pt x="1637533" y="1819796"/>
                  </a:lnTo>
                  <a:lnTo>
                    <a:pt x="1636698" y="1819796"/>
                  </a:lnTo>
                  <a:lnTo>
                    <a:pt x="1636823" y="1821193"/>
                  </a:lnTo>
                  <a:lnTo>
                    <a:pt x="1636980" y="1821447"/>
                  </a:lnTo>
                  <a:close/>
                </a:path>
                <a:path w="2360295" h="1867535">
                  <a:moveTo>
                    <a:pt x="1606264" y="1822717"/>
                  </a:moveTo>
                  <a:lnTo>
                    <a:pt x="1606509" y="1822289"/>
                  </a:lnTo>
                  <a:lnTo>
                    <a:pt x="1605238" y="1821447"/>
                  </a:lnTo>
                  <a:lnTo>
                    <a:pt x="1607606" y="1819796"/>
                  </a:lnTo>
                  <a:lnTo>
                    <a:pt x="1605316" y="1820939"/>
                  </a:lnTo>
                  <a:lnTo>
                    <a:pt x="1590840" y="1820939"/>
                  </a:lnTo>
                  <a:lnTo>
                    <a:pt x="1590893" y="1821066"/>
                  </a:lnTo>
                  <a:lnTo>
                    <a:pt x="1592445" y="1821066"/>
                  </a:lnTo>
                  <a:lnTo>
                    <a:pt x="1592209" y="1821320"/>
                  </a:lnTo>
                  <a:lnTo>
                    <a:pt x="1592023" y="1821574"/>
                  </a:lnTo>
                  <a:lnTo>
                    <a:pt x="1604448" y="1821574"/>
                  </a:lnTo>
                  <a:lnTo>
                    <a:pt x="1605001" y="1822209"/>
                  </a:lnTo>
                  <a:lnTo>
                    <a:pt x="1605815" y="1822476"/>
                  </a:lnTo>
                  <a:lnTo>
                    <a:pt x="1606264" y="1822717"/>
                  </a:lnTo>
                  <a:close/>
                </a:path>
                <a:path w="2360295" h="1867535">
                  <a:moveTo>
                    <a:pt x="1575232" y="1820939"/>
                  </a:moveTo>
                  <a:lnTo>
                    <a:pt x="1575863" y="1820177"/>
                  </a:lnTo>
                  <a:lnTo>
                    <a:pt x="1576258" y="1819796"/>
                  </a:lnTo>
                  <a:lnTo>
                    <a:pt x="1574047" y="1819796"/>
                  </a:lnTo>
                  <a:lnTo>
                    <a:pt x="1574758" y="1820431"/>
                  </a:lnTo>
                  <a:lnTo>
                    <a:pt x="1575232" y="1820939"/>
                  </a:lnTo>
                  <a:close/>
                </a:path>
                <a:path w="2360295" h="1867535">
                  <a:moveTo>
                    <a:pt x="1419675" y="1821447"/>
                  </a:moveTo>
                  <a:lnTo>
                    <a:pt x="1421886" y="1821447"/>
                  </a:lnTo>
                  <a:lnTo>
                    <a:pt x="1422058" y="1821271"/>
                  </a:lnTo>
                  <a:lnTo>
                    <a:pt x="1422173" y="1820939"/>
                  </a:lnTo>
                  <a:lnTo>
                    <a:pt x="1421333" y="1819796"/>
                  </a:lnTo>
                  <a:lnTo>
                    <a:pt x="1419675" y="1820177"/>
                  </a:lnTo>
                  <a:lnTo>
                    <a:pt x="1418569" y="1820177"/>
                  </a:lnTo>
                  <a:lnTo>
                    <a:pt x="1418727" y="1820304"/>
                  </a:lnTo>
                  <a:lnTo>
                    <a:pt x="1419043" y="1820812"/>
                  </a:lnTo>
                  <a:lnTo>
                    <a:pt x="1419359" y="1820812"/>
                  </a:lnTo>
                  <a:lnTo>
                    <a:pt x="1419675" y="1821447"/>
                  </a:lnTo>
                  <a:close/>
                </a:path>
                <a:path w="2360295" h="1867535">
                  <a:moveTo>
                    <a:pt x="2313851" y="1820050"/>
                  </a:moveTo>
                  <a:lnTo>
                    <a:pt x="2314483" y="1819923"/>
                  </a:lnTo>
                  <a:lnTo>
                    <a:pt x="2313812" y="1819923"/>
                  </a:lnTo>
                  <a:lnTo>
                    <a:pt x="2313851" y="1820050"/>
                  </a:lnTo>
                  <a:close/>
                </a:path>
                <a:path w="2360295" h="1867535">
                  <a:moveTo>
                    <a:pt x="2287399" y="1820812"/>
                  </a:moveTo>
                  <a:lnTo>
                    <a:pt x="2289768" y="1819923"/>
                  </a:lnTo>
                  <a:lnTo>
                    <a:pt x="2286362" y="1819923"/>
                  </a:lnTo>
                  <a:lnTo>
                    <a:pt x="2287399" y="1820812"/>
                  </a:lnTo>
                  <a:close/>
                </a:path>
                <a:path w="2360295" h="1867535">
                  <a:moveTo>
                    <a:pt x="2265052" y="1820812"/>
                  </a:moveTo>
                  <a:lnTo>
                    <a:pt x="2265171" y="1820685"/>
                  </a:lnTo>
                  <a:lnTo>
                    <a:pt x="2265289" y="1819923"/>
                  </a:lnTo>
                  <a:lnTo>
                    <a:pt x="2264578" y="1819923"/>
                  </a:lnTo>
                  <a:lnTo>
                    <a:pt x="2264443" y="1820685"/>
                  </a:lnTo>
                  <a:lnTo>
                    <a:pt x="2264736" y="1820685"/>
                  </a:lnTo>
                  <a:lnTo>
                    <a:pt x="2265052" y="1820812"/>
                  </a:lnTo>
                  <a:close/>
                </a:path>
                <a:path w="2360295" h="1867535">
                  <a:moveTo>
                    <a:pt x="2238521" y="1821320"/>
                  </a:moveTo>
                  <a:lnTo>
                    <a:pt x="2239310" y="1821320"/>
                  </a:lnTo>
                  <a:lnTo>
                    <a:pt x="2239389" y="1820558"/>
                  </a:lnTo>
                  <a:lnTo>
                    <a:pt x="2239273" y="1820372"/>
                  </a:lnTo>
                  <a:lnTo>
                    <a:pt x="2239152" y="1820050"/>
                  </a:lnTo>
                  <a:lnTo>
                    <a:pt x="2239310" y="1820050"/>
                  </a:lnTo>
                  <a:lnTo>
                    <a:pt x="2239468" y="1819923"/>
                  </a:lnTo>
                  <a:lnTo>
                    <a:pt x="2232467" y="1819923"/>
                  </a:lnTo>
                  <a:lnTo>
                    <a:pt x="2232546" y="1820304"/>
                  </a:lnTo>
                  <a:lnTo>
                    <a:pt x="2238363" y="1820304"/>
                  </a:lnTo>
                  <a:lnTo>
                    <a:pt x="2238521" y="1821320"/>
                  </a:lnTo>
                  <a:close/>
                </a:path>
                <a:path w="2360295" h="1867535">
                  <a:moveTo>
                    <a:pt x="2183720" y="1821447"/>
                  </a:moveTo>
                  <a:lnTo>
                    <a:pt x="2184747" y="1820685"/>
                  </a:lnTo>
                  <a:lnTo>
                    <a:pt x="2184826" y="1819923"/>
                  </a:lnTo>
                  <a:lnTo>
                    <a:pt x="2183937" y="1820685"/>
                  </a:lnTo>
                  <a:lnTo>
                    <a:pt x="2183833" y="1820812"/>
                  </a:lnTo>
                  <a:lnTo>
                    <a:pt x="2183562" y="1821320"/>
                  </a:lnTo>
                  <a:lnTo>
                    <a:pt x="2183720" y="1821447"/>
                  </a:lnTo>
                  <a:close/>
                </a:path>
                <a:path w="2360295" h="1867535">
                  <a:moveTo>
                    <a:pt x="2181826" y="1822844"/>
                  </a:moveTo>
                  <a:lnTo>
                    <a:pt x="2181945" y="1822350"/>
                  </a:lnTo>
                  <a:lnTo>
                    <a:pt x="2181115" y="1819923"/>
                  </a:lnTo>
                  <a:lnTo>
                    <a:pt x="2180766" y="1821496"/>
                  </a:lnTo>
                  <a:lnTo>
                    <a:pt x="2180654" y="1821754"/>
                  </a:lnTo>
                  <a:lnTo>
                    <a:pt x="2180404" y="1821955"/>
                  </a:lnTo>
                  <a:lnTo>
                    <a:pt x="2180167" y="1822209"/>
                  </a:lnTo>
                  <a:lnTo>
                    <a:pt x="2181826" y="1822844"/>
                  </a:lnTo>
                  <a:close/>
                </a:path>
                <a:path w="2360295" h="1867535">
                  <a:moveTo>
                    <a:pt x="2173297" y="1823733"/>
                  </a:moveTo>
                  <a:lnTo>
                    <a:pt x="2174481" y="1822844"/>
                  </a:lnTo>
                  <a:lnTo>
                    <a:pt x="2174876" y="1822590"/>
                  </a:lnTo>
                  <a:lnTo>
                    <a:pt x="2175429" y="1822463"/>
                  </a:lnTo>
                  <a:lnTo>
                    <a:pt x="2175547" y="1821828"/>
                  </a:lnTo>
                  <a:lnTo>
                    <a:pt x="2176140" y="1819923"/>
                  </a:lnTo>
                  <a:lnTo>
                    <a:pt x="2174876" y="1820685"/>
                  </a:lnTo>
                  <a:lnTo>
                    <a:pt x="2173929" y="1820939"/>
                  </a:lnTo>
                  <a:lnTo>
                    <a:pt x="2172304" y="1820939"/>
                  </a:lnTo>
                  <a:lnTo>
                    <a:pt x="2173297" y="1823733"/>
                  </a:lnTo>
                  <a:close/>
                </a:path>
                <a:path w="2360295" h="1867535">
                  <a:moveTo>
                    <a:pt x="2140843" y="1821447"/>
                  </a:moveTo>
                  <a:lnTo>
                    <a:pt x="2142423" y="1820177"/>
                  </a:lnTo>
                  <a:lnTo>
                    <a:pt x="2142896" y="1819923"/>
                  </a:lnTo>
                  <a:lnTo>
                    <a:pt x="2139693" y="1819923"/>
                  </a:lnTo>
                  <a:lnTo>
                    <a:pt x="2140843" y="1821447"/>
                  </a:lnTo>
                  <a:close/>
                </a:path>
                <a:path w="2360295" h="1867535">
                  <a:moveTo>
                    <a:pt x="2127578" y="1820050"/>
                  </a:moveTo>
                  <a:lnTo>
                    <a:pt x="2128762" y="1819923"/>
                  </a:lnTo>
                  <a:lnTo>
                    <a:pt x="2127730" y="1819928"/>
                  </a:lnTo>
                  <a:lnTo>
                    <a:pt x="2127578" y="1820050"/>
                  </a:lnTo>
                  <a:close/>
                </a:path>
                <a:path w="2360295" h="1867535">
                  <a:moveTo>
                    <a:pt x="2104837" y="1824114"/>
                  </a:moveTo>
                  <a:lnTo>
                    <a:pt x="2106495" y="1820812"/>
                  </a:lnTo>
                  <a:lnTo>
                    <a:pt x="2105705" y="1820558"/>
                  </a:lnTo>
                  <a:lnTo>
                    <a:pt x="2104916" y="1819923"/>
                  </a:lnTo>
                  <a:lnTo>
                    <a:pt x="2104442" y="1821066"/>
                  </a:lnTo>
                  <a:lnTo>
                    <a:pt x="2104916" y="1821066"/>
                  </a:lnTo>
                  <a:lnTo>
                    <a:pt x="2104837" y="1824114"/>
                  </a:lnTo>
                  <a:close/>
                </a:path>
                <a:path w="2360295" h="1867535">
                  <a:moveTo>
                    <a:pt x="2097651" y="1820050"/>
                  </a:moveTo>
                  <a:lnTo>
                    <a:pt x="2098282" y="1819923"/>
                  </a:lnTo>
                  <a:lnTo>
                    <a:pt x="2097611" y="1819923"/>
                  </a:lnTo>
                  <a:lnTo>
                    <a:pt x="2097651" y="1820050"/>
                  </a:lnTo>
                  <a:close/>
                </a:path>
                <a:path w="2360295" h="1867535">
                  <a:moveTo>
                    <a:pt x="2071198" y="1820812"/>
                  </a:moveTo>
                  <a:lnTo>
                    <a:pt x="2073567" y="1819923"/>
                  </a:lnTo>
                  <a:lnTo>
                    <a:pt x="2070162" y="1819923"/>
                  </a:lnTo>
                  <a:lnTo>
                    <a:pt x="2071198" y="1820812"/>
                  </a:lnTo>
                  <a:close/>
                </a:path>
                <a:path w="2360295" h="1867535">
                  <a:moveTo>
                    <a:pt x="2048851" y="1820812"/>
                  </a:moveTo>
                  <a:lnTo>
                    <a:pt x="2048970" y="1820685"/>
                  </a:lnTo>
                  <a:lnTo>
                    <a:pt x="2049088" y="1819923"/>
                  </a:lnTo>
                  <a:lnTo>
                    <a:pt x="2048378" y="1819923"/>
                  </a:lnTo>
                  <a:lnTo>
                    <a:pt x="2048242" y="1820685"/>
                  </a:lnTo>
                  <a:lnTo>
                    <a:pt x="2048536" y="1820685"/>
                  </a:lnTo>
                  <a:lnTo>
                    <a:pt x="2048851" y="1820812"/>
                  </a:lnTo>
                  <a:close/>
                </a:path>
                <a:path w="2360295" h="1867535">
                  <a:moveTo>
                    <a:pt x="2022320" y="1821320"/>
                  </a:moveTo>
                  <a:lnTo>
                    <a:pt x="2023110" y="1821320"/>
                  </a:lnTo>
                  <a:lnTo>
                    <a:pt x="2023189" y="1820558"/>
                  </a:lnTo>
                  <a:lnTo>
                    <a:pt x="2023073" y="1820372"/>
                  </a:lnTo>
                  <a:lnTo>
                    <a:pt x="2022952" y="1820050"/>
                  </a:lnTo>
                  <a:lnTo>
                    <a:pt x="2023110" y="1820050"/>
                  </a:lnTo>
                  <a:lnTo>
                    <a:pt x="2023268" y="1819923"/>
                  </a:lnTo>
                  <a:lnTo>
                    <a:pt x="2016266" y="1819923"/>
                  </a:lnTo>
                  <a:lnTo>
                    <a:pt x="2016345" y="1820304"/>
                  </a:lnTo>
                  <a:lnTo>
                    <a:pt x="2022162" y="1820304"/>
                  </a:lnTo>
                  <a:lnTo>
                    <a:pt x="2022320" y="1821320"/>
                  </a:lnTo>
                  <a:close/>
                </a:path>
                <a:path w="2360295" h="1867535">
                  <a:moveTo>
                    <a:pt x="1967519" y="1821447"/>
                  </a:moveTo>
                  <a:lnTo>
                    <a:pt x="1968546" y="1820685"/>
                  </a:lnTo>
                  <a:lnTo>
                    <a:pt x="1968625" y="1819923"/>
                  </a:lnTo>
                  <a:lnTo>
                    <a:pt x="1967737" y="1820685"/>
                  </a:lnTo>
                  <a:lnTo>
                    <a:pt x="1967632" y="1820812"/>
                  </a:lnTo>
                  <a:lnTo>
                    <a:pt x="1967362" y="1821320"/>
                  </a:lnTo>
                  <a:lnTo>
                    <a:pt x="1967519" y="1821447"/>
                  </a:lnTo>
                  <a:close/>
                </a:path>
                <a:path w="2360295" h="1867535">
                  <a:moveTo>
                    <a:pt x="1965546" y="1822844"/>
                  </a:moveTo>
                  <a:lnTo>
                    <a:pt x="1965631" y="1822019"/>
                  </a:lnTo>
                  <a:lnTo>
                    <a:pt x="1964914" y="1819923"/>
                  </a:lnTo>
                  <a:lnTo>
                    <a:pt x="1964441" y="1821701"/>
                  </a:lnTo>
                  <a:lnTo>
                    <a:pt x="1964125" y="1821955"/>
                  </a:lnTo>
                  <a:lnTo>
                    <a:pt x="1963888" y="1822209"/>
                  </a:lnTo>
                  <a:lnTo>
                    <a:pt x="1965546" y="1822844"/>
                  </a:lnTo>
                  <a:close/>
                </a:path>
                <a:path w="2360295" h="1867535">
                  <a:moveTo>
                    <a:pt x="1957017" y="1823733"/>
                  </a:moveTo>
                  <a:lnTo>
                    <a:pt x="1958202" y="1822844"/>
                  </a:lnTo>
                  <a:lnTo>
                    <a:pt x="1958597" y="1822590"/>
                  </a:lnTo>
                  <a:lnTo>
                    <a:pt x="1959149" y="1822463"/>
                  </a:lnTo>
                  <a:lnTo>
                    <a:pt x="1959268" y="1821828"/>
                  </a:lnTo>
                  <a:lnTo>
                    <a:pt x="1959860" y="1819923"/>
                  </a:lnTo>
                  <a:lnTo>
                    <a:pt x="1958597" y="1820685"/>
                  </a:lnTo>
                  <a:lnTo>
                    <a:pt x="1957649" y="1820939"/>
                  </a:lnTo>
                  <a:lnTo>
                    <a:pt x="1956025" y="1820939"/>
                  </a:lnTo>
                  <a:lnTo>
                    <a:pt x="1957017" y="1823733"/>
                  </a:lnTo>
                  <a:close/>
                </a:path>
                <a:path w="2360295" h="1867535">
                  <a:moveTo>
                    <a:pt x="1924564" y="1821447"/>
                  </a:moveTo>
                  <a:lnTo>
                    <a:pt x="1926143" y="1820177"/>
                  </a:lnTo>
                  <a:lnTo>
                    <a:pt x="1926617" y="1819923"/>
                  </a:lnTo>
                  <a:lnTo>
                    <a:pt x="1923413" y="1819923"/>
                  </a:lnTo>
                  <a:lnTo>
                    <a:pt x="1924564" y="1821447"/>
                  </a:lnTo>
                  <a:close/>
                </a:path>
                <a:path w="2360295" h="1867535">
                  <a:moveTo>
                    <a:pt x="1911298" y="1820050"/>
                  </a:moveTo>
                  <a:lnTo>
                    <a:pt x="1912483" y="1819923"/>
                  </a:lnTo>
                  <a:lnTo>
                    <a:pt x="1911450" y="1819928"/>
                  </a:lnTo>
                  <a:lnTo>
                    <a:pt x="1911298" y="1820050"/>
                  </a:lnTo>
                  <a:close/>
                </a:path>
                <a:path w="2360295" h="1867535">
                  <a:moveTo>
                    <a:pt x="1888557" y="1824114"/>
                  </a:moveTo>
                  <a:lnTo>
                    <a:pt x="1890215" y="1820812"/>
                  </a:lnTo>
                  <a:lnTo>
                    <a:pt x="1889426" y="1820558"/>
                  </a:lnTo>
                  <a:lnTo>
                    <a:pt x="1888636" y="1819923"/>
                  </a:lnTo>
                  <a:lnTo>
                    <a:pt x="1888162" y="1821066"/>
                  </a:lnTo>
                  <a:lnTo>
                    <a:pt x="1888636" y="1821066"/>
                  </a:lnTo>
                  <a:lnTo>
                    <a:pt x="1888557" y="1824114"/>
                  </a:lnTo>
                  <a:close/>
                </a:path>
                <a:path w="2360295" h="1867535">
                  <a:moveTo>
                    <a:pt x="1881371" y="1820050"/>
                  </a:moveTo>
                  <a:lnTo>
                    <a:pt x="1882003" y="1819923"/>
                  </a:lnTo>
                  <a:lnTo>
                    <a:pt x="1881332" y="1819923"/>
                  </a:lnTo>
                  <a:lnTo>
                    <a:pt x="1881371" y="1820050"/>
                  </a:lnTo>
                  <a:close/>
                </a:path>
                <a:path w="2360295" h="1867535">
                  <a:moveTo>
                    <a:pt x="1854918" y="1820812"/>
                  </a:moveTo>
                  <a:lnTo>
                    <a:pt x="1857287" y="1819923"/>
                  </a:lnTo>
                  <a:lnTo>
                    <a:pt x="1853882" y="1819923"/>
                  </a:lnTo>
                  <a:lnTo>
                    <a:pt x="1854918" y="1820812"/>
                  </a:lnTo>
                  <a:close/>
                </a:path>
                <a:path w="2360295" h="1867535">
                  <a:moveTo>
                    <a:pt x="1832572" y="1820812"/>
                  </a:moveTo>
                  <a:lnTo>
                    <a:pt x="1832690" y="1820685"/>
                  </a:lnTo>
                  <a:lnTo>
                    <a:pt x="1832809" y="1819923"/>
                  </a:lnTo>
                  <a:lnTo>
                    <a:pt x="1832098" y="1819923"/>
                  </a:lnTo>
                  <a:lnTo>
                    <a:pt x="1831963" y="1820685"/>
                  </a:lnTo>
                  <a:lnTo>
                    <a:pt x="1832256" y="1820685"/>
                  </a:lnTo>
                  <a:lnTo>
                    <a:pt x="1832572" y="1820812"/>
                  </a:lnTo>
                  <a:close/>
                </a:path>
                <a:path w="2360295" h="1867535">
                  <a:moveTo>
                    <a:pt x="1806119" y="1821320"/>
                  </a:moveTo>
                  <a:lnTo>
                    <a:pt x="1806909" y="1821320"/>
                  </a:lnTo>
                  <a:lnTo>
                    <a:pt x="1806988" y="1820558"/>
                  </a:lnTo>
                  <a:lnTo>
                    <a:pt x="1806872" y="1820372"/>
                  </a:lnTo>
                  <a:lnTo>
                    <a:pt x="1806751" y="1820050"/>
                  </a:lnTo>
                  <a:lnTo>
                    <a:pt x="1806909" y="1820050"/>
                  </a:lnTo>
                  <a:lnTo>
                    <a:pt x="1807067" y="1819923"/>
                  </a:lnTo>
                  <a:lnTo>
                    <a:pt x="1800066" y="1819923"/>
                  </a:lnTo>
                  <a:lnTo>
                    <a:pt x="1800144" y="1820304"/>
                  </a:lnTo>
                  <a:lnTo>
                    <a:pt x="1805961" y="1820304"/>
                  </a:lnTo>
                  <a:lnTo>
                    <a:pt x="1806119" y="1821320"/>
                  </a:lnTo>
                  <a:close/>
                </a:path>
                <a:path w="2360295" h="1867535">
                  <a:moveTo>
                    <a:pt x="1751319" y="1821447"/>
                  </a:moveTo>
                  <a:lnTo>
                    <a:pt x="1752345" y="1820685"/>
                  </a:lnTo>
                  <a:lnTo>
                    <a:pt x="1752424" y="1819923"/>
                  </a:lnTo>
                  <a:lnTo>
                    <a:pt x="1751536" y="1820685"/>
                  </a:lnTo>
                  <a:lnTo>
                    <a:pt x="1751432" y="1820812"/>
                  </a:lnTo>
                  <a:lnTo>
                    <a:pt x="1751161" y="1821320"/>
                  </a:lnTo>
                  <a:lnTo>
                    <a:pt x="1751319" y="1821447"/>
                  </a:lnTo>
                  <a:close/>
                </a:path>
                <a:path w="2360295" h="1867535">
                  <a:moveTo>
                    <a:pt x="1749345" y="1822844"/>
                  </a:moveTo>
                  <a:lnTo>
                    <a:pt x="1749465" y="1822350"/>
                  </a:lnTo>
                  <a:lnTo>
                    <a:pt x="1748635" y="1819923"/>
                  </a:lnTo>
                  <a:lnTo>
                    <a:pt x="1748286" y="1821496"/>
                  </a:lnTo>
                  <a:lnTo>
                    <a:pt x="1748174" y="1821754"/>
                  </a:lnTo>
                  <a:lnTo>
                    <a:pt x="1747924" y="1821955"/>
                  </a:lnTo>
                  <a:lnTo>
                    <a:pt x="1747687" y="1822209"/>
                  </a:lnTo>
                  <a:lnTo>
                    <a:pt x="1749345" y="1822844"/>
                  </a:lnTo>
                  <a:close/>
                </a:path>
                <a:path w="2360295" h="1867535">
                  <a:moveTo>
                    <a:pt x="1740817" y="1823733"/>
                  </a:moveTo>
                  <a:lnTo>
                    <a:pt x="1742001" y="1822844"/>
                  </a:lnTo>
                  <a:lnTo>
                    <a:pt x="1742396" y="1822590"/>
                  </a:lnTo>
                  <a:lnTo>
                    <a:pt x="1742949" y="1822463"/>
                  </a:lnTo>
                  <a:lnTo>
                    <a:pt x="1743067" y="1821828"/>
                  </a:lnTo>
                  <a:lnTo>
                    <a:pt x="1743659" y="1819923"/>
                  </a:lnTo>
                  <a:lnTo>
                    <a:pt x="1742396" y="1820685"/>
                  </a:lnTo>
                  <a:lnTo>
                    <a:pt x="1741448" y="1820939"/>
                  </a:lnTo>
                  <a:lnTo>
                    <a:pt x="1739824" y="1820939"/>
                  </a:lnTo>
                  <a:lnTo>
                    <a:pt x="1740817" y="1823733"/>
                  </a:lnTo>
                  <a:close/>
                </a:path>
                <a:path w="2360295" h="1867535">
                  <a:moveTo>
                    <a:pt x="1708363" y="1821447"/>
                  </a:moveTo>
                  <a:lnTo>
                    <a:pt x="1709942" y="1820177"/>
                  </a:lnTo>
                  <a:lnTo>
                    <a:pt x="1710416" y="1819923"/>
                  </a:lnTo>
                  <a:lnTo>
                    <a:pt x="1707212" y="1819923"/>
                  </a:lnTo>
                  <a:lnTo>
                    <a:pt x="1708363" y="1821447"/>
                  </a:lnTo>
                  <a:close/>
                </a:path>
                <a:path w="2360295" h="1867535">
                  <a:moveTo>
                    <a:pt x="1695097" y="1820050"/>
                  </a:moveTo>
                  <a:lnTo>
                    <a:pt x="1696282" y="1819923"/>
                  </a:lnTo>
                  <a:lnTo>
                    <a:pt x="1695249" y="1819928"/>
                  </a:lnTo>
                  <a:lnTo>
                    <a:pt x="1695097" y="1820050"/>
                  </a:lnTo>
                  <a:close/>
                </a:path>
                <a:path w="2360295" h="1867535">
                  <a:moveTo>
                    <a:pt x="1672356" y="1824114"/>
                  </a:moveTo>
                  <a:lnTo>
                    <a:pt x="1674015" y="1820812"/>
                  </a:lnTo>
                  <a:lnTo>
                    <a:pt x="1673225" y="1820558"/>
                  </a:lnTo>
                  <a:lnTo>
                    <a:pt x="1672435" y="1819923"/>
                  </a:lnTo>
                  <a:lnTo>
                    <a:pt x="1671961" y="1821066"/>
                  </a:lnTo>
                  <a:lnTo>
                    <a:pt x="1672435" y="1821066"/>
                  </a:lnTo>
                  <a:lnTo>
                    <a:pt x="1672356" y="1824114"/>
                  </a:lnTo>
                  <a:close/>
                </a:path>
                <a:path w="2360295" h="1867535">
                  <a:moveTo>
                    <a:pt x="1665170" y="1820050"/>
                  </a:moveTo>
                  <a:lnTo>
                    <a:pt x="1665802" y="1819923"/>
                  </a:lnTo>
                  <a:lnTo>
                    <a:pt x="1665131" y="1819923"/>
                  </a:lnTo>
                  <a:lnTo>
                    <a:pt x="1665170" y="1820050"/>
                  </a:lnTo>
                  <a:close/>
                </a:path>
                <a:path w="2360295" h="1867535">
                  <a:moveTo>
                    <a:pt x="1638718" y="1820812"/>
                  </a:moveTo>
                  <a:lnTo>
                    <a:pt x="1641087" y="1819923"/>
                  </a:lnTo>
                  <a:lnTo>
                    <a:pt x="1637681" y="1819923"/>
                  </a:lnTo>
                  <a:lnTo>
                    <a:pt x="1638718" y="1820812"/>
                  </a:lnTo>
                  <a:close/>
                </a:path>
                <a:path w="2360295" h="1867535">
                  <a:moveTo>
                    <a:pt x="1616371" y="1820812"/>
                  </a:moveTo>
                  <a:lnTo>
                    <a:pt x="1616489" y="1820685"/>
                  </a:lnTo>
                  <a:lnTo>
                    <a:pt x="1616608" y="1819923"/>
                  </a:lnTo>
                  <a:lnTo>
                    <a:pt x="1615897" y="1819923"/>
                  </a:lnTo>
                  <a:lnTo>
                    <a:pt x="1615762" y="1820685"/>
                  </a:lnTo>
                  <a:lnTo>
                    <a:pt x="1616055" y="1820685"/>
                  </a:lnTo>
                  <a:lnTo>
                    <a:pt x="1616371" y="1820812"/>
                  </a:lnTo>
                  <a:close/>
                </a:path>
                <a:path w="2360295" h="1867535">
                  <a:moveTo>
                    <a:pt x="1589840" y="1821320"/>
                  </a:moveTo>
                  <a:lnTo>
                    <a:pt x="1590629" y="1821320"/>
                  </a:lnTo>
                  <a:lnTo>
                    <a:pt x="1590708" y="1820558"/>
                  </a:lnTo>
                  <a:lnTo>
                    <a:pt x="1590592" y="1820372"/>
                  </a:lnTo>
                  <a:lnTo>
                    <a:pt x="1590471" y="1820050"/>
                  </a:lnTo>
                  <a:lnTo>
                    <a:pt x="1590629" y="1820050"/>
                  </a:lnTo>
                  <a:lnTo>
                    <a:pt x="1590787" y="1819923"/>
                  </a:lnTo>
                  <a:lnTo>
                    <a:pt x="1583786" y="1819923"/>
                  </a:lnTo>
                  <a:lnTo>
                    <a:pt x="1583865" y="1820304"/>
                  </a:lnTo>
                  <a:lnTo>
                    <a:pt x="1589682" y="1820304"/>
                  </a:lnTo>
                  <a:lnTo>
                    <a:pt x="1589840" y="1821320"/>
                  </a:lnTo>
                  <a:close/>
                </a:path>
                <a:path w="2360295" h="1867535">
                  <a:moveTo>
                    <a:pt x="1535039" y="1821447"/>
                  </a:moveTo>
                  <a:lnTo>
                    <a:pt x="1536066" y="1820685"/>
                  </a:lnTo>
                  <a:lnTo>
                    <a:pt x="1536145" y="1819923"/>
                  </a:lnTo>
                  <a:lnTo>
                    <a:pt x="1535256" y="1820685"/>
                  </a:lnTo>
                  <a:lnTo>
                    <a:pt x="1535152" y="1820812"/>
                  </a:lnTo>
                  <a:lnTo>
                    <a:pt x="1534881" y="1821320"/>
                  </a:lnTo>
                  <a:lnTo>
                    <a:pt x="1535039" y="1821447"/>
                  </a:lnTo>
                  <a:close/>
                </a:path>
                <a:path w="2360295" h="1867535">
                  <a:moveTo>
                    <a:pt x="1533066" y="1822844"/>
                  </a:moveTo>
                  <a:lnTo>
                    <a:pt x="1533151" y="1822019"/>
                  </a:lnTo>
                  <a:lnTo>
                    <a:pt x="1532434" y="1819923"/>
                  </a:lnTo>
                  <a:lnTo>
                    <a:pt x="1531960" y="1821701"/>
                  </a:lnTo>
                  <a:lnTo>
                    <a:pt x="1531644" y="1821955"/>
                  </a:lnTo>
                  <a:lnTo>
                    <a:pt x="1531408" y="1822209"/>
                  </a:lnTo>
                  <a:lnTo>
                    <a:pt x="1533066" y="1822844"/>
                  </a:lnTo>
                  <a:close/>
                </a:path>
                <a:path w="2360295" h="1867535">
                  <a:moveTo>
                    <a:pt x="1524537" y="1823733"/>
                  </a:moveTo>
                  <a:lnTo>
                    <a:pt x="1525721" y="1822844"/>
                  </a:lnTo>
                  <a:lnTo>
                    <a:pt x="1526116" y="1822590"/>
                  </a:lnTo>
                  <a:lnTo>
                    <a:pt x="1526669" y="1822463"/>
                  </a:lnTo>
                  <a:lnTo>
                    <a:pt x="1526787" y="1821828"/>
                  </a:lnTo>
                  <a:lnTo>
                    <a:pt x="1527380" y="1819923"/>
                  </a:lnTo>
                  <a:lnTo>
                    <a:pt x="1526116" y="1820685"/>
                  </a:lnTo>
                  <a:lnTo>
                    <a:pt x="1525169" y="1820939"/>
                  </a:lnTo>
                  <a:lnTo>
                    <a:pt x="1523544" y="1820939"/>
                  </a:lnTo>
                  <a:lnTo>
                    <a:pt x="1524537" y="1823733"/>
                  </a:lnTo>
                  <a:close/>
                </a:path>
                <a:path w="2360295" h="1867535">
                  <a:moveTo>
                    <a:pt x="1492083" y="1821447"/>
                  </a:moveTo>
                  <a:lnTo>
                    <a:pt x="1493663" y="1820177"/>
                  </a:lnTo>
                  <a:lnTo>
                    <a:pt x="1494136" y="1819923"/>
                  </a:lnTo>
                  <a:lnTo>
                    <a:pt x="1490933" y="1819923"/>
                  </a:lnTo>
                  <a:lnTo>
                    <a:pt x="1492083" y="1821447"/>
                  </a:lnTo>
                  <a:close/>
                </a:path>
                <a:path w="2360295" h="1867535">
                  <a:moveTo>
                    <a:pt x="1478818" y="1820050"/>
                  </a:moveTo>
                  <a:lnTo>
                    <a:pt x="1480002" y="1819923"/>
                  </a:lnTo>
                  <a:lnTo>
                    <a:pt x="1478970" y="1819928"/>
                  </a:lnTo>
                  <a:lnTo>
                    <a:pt x="1478818" y="1820050"/>
                  </a:lnTo>
                  <a:close/>
                </a:path>
                <a:path w="2360295" h="1867535">
                  <a:moveTo>
                    <a:pt x="1456077" y="1824114"/>
                  </a:moveTo>
                  <a:lnTo>
                    <a:pt x="1457735" y="1820812"/>
                  </a:lnTo>
                  <a:lnTo>
                    <a:pt x="1456945" y="1820558"/>
                  </a:lnTo>
                  <a:lnTo>
                    <a:pt x="1456156" y="1819923"/>
                  </a:lnTo>
                  <a:lnTo>
                    <a:pt x="1455682" y="1821066"/>
                  </a:lnTo>
                  <a:lnTo>
                    <a:pt x="1456156" y="1821066"/>
                  </a:lnTo>
                  <a:lnTo>
                    <a:pt x="1456077" y="1824114"/>
                  </a:lnTo>
                  <a:close/>
                </a:path>
                <a:path w="2360295" h="1867535">
                  <a:moveTo>
                    <a:pt x="1446504" y="1820812"/>
                  </a:moveTo>
                  <a:lnTo>
                    <a:pt x="1447786" y="1820812"/>
                  </a:lnTo>
                  <a:lnTo>
                    <a:pt x="1446759" y="1819923"/>
                  </a:lnTo>
                  <a:lnTo>
                    <a:pt x="1446504" y="1820812"/>
                  </a:lnTo>
                  <a:close/>
                </a:path>
                <a:path w="2360295" h="1867535">
                  <a:moveTo>
                    <a:pt x="1895190" y="1821828"/>
                  </a:moveTo>
                  <a:lnTo>
                    <a:pt x="1896404" y="1821074"/>
                  </a:lnTo>
                  <a:lnTo>
                    <a:pt x="1895938" y="1819928"/>
                  </a:lnTo>
                  <a:lnTo>
                    <a:pt x="1895190" y="1821828"/>
                  </a:lnTo>
                  <a:close/>
                </a:path>
                <a:path w="2360295" h="1867535">
                  <a:moveTo>
                    <a:pt x="2111469" y="1821828"/>
                  </a:moveTo>
                  <a:lnTo>
                    <a:pt x="2112683" y="1821074"/>
                  </a:lnTo>
                  <a:lnTo>
                    <a:pt x="2112218" y="1819928"/>
                  </a:lnTo>
                  <a:lnTo>
                    <a:pt x="2111469" y="1821828"/>
                  </a:lnTo>
                  <a:close/>
                </a:path>
                <a:path w="2360295" h="1867535">
                  <a:moveTo>
                    <a:pt x="1678989" y="1821828"/>
                  </a:moveTo>
                  <a:lnTo>
                    <a:pt x="1680203" y="1821074"/>
                  </a:lnTo>
                  <a:lnTo>
                    <a:pt x="1679737" y="1819928"/>
                  </a:lnTo>
                  <a:lnTo>
                    <a:pt x="1678989" y="1821828"/>
                  </a:lnTo>
                  <a:close/>
                </a:path>
                <a:path w="2360295" h="1867535">
                  <a:moveTo>
                    <a:pt x="1462709" y="1821828"/>
                  </a:moveTo>
                  <a:lnTo>
                    <a:pt x="1463923" y="1821074"/>
                  </a:lnTo>
                  <a:lnTo>
                    <a:pt x="1463458" y="1819928"/>
                  </a:lnTo>
                  <a:lnTo>
                    <a:pt x="1462709" y="1821828"/>
                  </a:lnTo>
                  <a:close/>
                </a:path>
                <a:path w="2360295" h="1867535">
                  <a:moveTo>
                    <a:pt x="2185126" y="1821574"/>
                  </a:moveTo>
                  <a:lnTo>
                    <a:pt x="2186879" y="1821574"/>
                  </a:lnTo>
                  <a:lnTo>
                    <a:pt x="2185536" y="1820050"/>
                  </a:lnTo>
                  <a:lnTo>
                    <a:pt x="2185305" y="1821074"/>
                  </a:lnTo>
                  <a:lnTo>
                    <a:pt x="2185184" y="1821496"/>
                  </a:lnTo>
                  <a:close/>
                </a:path>
                <a:path w="2360295" h="1867535">
                  <a:moveTo>
                    <a:pt x="1968925" y="1821574"/>
                  </a:moveTo>
                  <a:lnTo>
                    <a:pt x="1970678" y="1821574"/>
                  </a:lnTo>
                  <a:lnTo>
                    <a:pt x="1969336" y="1820050"/>
                  </a:lnTo>
                  <a:lnTo>
                    <a:pt x="1969104" y="1821074"/>
                  </a:lnTo>
                  <a:lnTo>
                    <a:pt x="1968983" y="1821496"/>
                  </a:lnTo>
                  <a:close/>
                </a:path>
                <a:path w="2360295" h="1867535">
                  <a:moveTo>
                    <a:pt x="1752724" y="1821574"/>
                  </a:moveTo>
                  <a:lnTo>
                    <a:pt x="1754477" y="1821574"/>
                  </a:lnTo>
                  <a:lnTo>
                    <a:pt x="1753135" y="1820050"/>
                  </a:lnTo>
                  <a:lnTo>
                    <a:pt x="1752903" y="1821074"/>
                  </a:lnTo>
                  <a:lnTo>
                    <a:pt x="1752783" y="1821496"/>
                  </a:lnTo>
                  <a:close/>
                </a:path>
                <a:path w="2360295" h="1867535">
                  <a:moveTo>
                    <a:pt x="1536445" y="1821574"/>
                  </a:moveTo>
                  <a:lnTo>
                    <a:pt x="1538198" y="1821574"/>
                  </a:lnTo>
                  <a:lnTo>
                    <a:pt x="1536855" y="1820050"/>
                  </a:lnTo>
                  <a:lnTo>
                    <a:pt x="1536624" y="1821074"/>
                  </a:lnTo>
                  <a:lnTo>
                    <a:pt x="1536503" y="1821496"/>
                  </a:lnTo>
                  <a:close/>
                </a:path>
                <a:path w="2360295" h="1867535">
                  <a:moveTo>
                    <a:pt x="1443271" y="1822476"/>
                  </a:moveTo>
                  <a:lnTo>
                    <a:pt x="1443403" y="1822336"/>
                  </a:lnTo>
                  <a:lnTo>
                    <a:pt x="1443522" y="1821701"/>
                  </a:lnTo>
                  <a:lnTo>
                    <a:pt x="1441153" y="1820050"/>
                  </a:lnTo>
                  <a:lnTo>
                    <a:pt x="1440833" y="1820939"/>
                  </a:lnTo>
                  <a:lnTo>
                    <a:pt x="1442021" y="1820939"/>
                  </a:lnTo>
                  <a:lnTo>
                    <a:pt x="1443271" y="1822476"/>
                  </a:lnTo>
                  <a:close/>
                </a:path>
                <a:path w="2360295" h="1867535">
                  <a:moveTo>
                    <a:pt x="2199829" y="1821447"/>
                  </a:moveTo>
                  <a:lnTo>
                    <a:pt x="2200156" y="1821061"/>
                  </a:lnTo>
                  <a:lnTo>
                    <a:pt x="2200461" y="1820939"/>
                  </a:lnTo>
                  <a:lnTo>
                    <a:pt x="2200224" y="1820558"/>
                  </a:lnTo>
                  <a:lnTo>
                    <a:pt x="2199908" y="1820431"/>
                  </a:lnTo>
                  <a:lnTo>
                    <a:pt x="2199276" y="1820304"/>
                  </a:lnTo>
                  <a:lnTo>
                    <a:pt x="2199750" y="1820177"/>
                  </a:lnTo>
                  <a:lnTo>
                    <a:pt x="2186372" y="1820177"/>
                  </a:lnTo>
                  <a:lnTo>
                    <a:pt x="2186418" y="1820304"/>
                  </a:lnTo>
                  <a:lnTo>
                    <a:pt x="2187826" y="1820304"/>
                  </a:lnTo>
                  <a:lnTo>
                    <a:pt x="2188011" y="1820558"/>
                  </a:lnTo>
                  <a:lnTo>
                    <a:pt x="2198407" y="1820558"/>
                  </a:lnTo>
                  <a:lnTo>
                    <a:pt x="2199671" y="1821320"/>
                  </a:lnTo>
                  <a:lnTo>
                    <a:pt x="2199829" y="1821447"/>
                  </a:lnTo>
                  <a:close/>
                </a:path>
                <a:path w="2360295" h="1867535">
                  <a:moveTo>
                    <a:pt x="2164848" y="1825384"/>
                  </a:moveTo>
                  <a:lnTo>
                    <a:pt x="2167612" y="1823479"/>
                  </a:lnTo>
                  <a:lnTo>
                    <a:pt x="2170399" y="1823230"/>
                  </a:lnTo>
                  <a:lnTo>
                    <a:pt x="2170520" y="1823098"/>
                  </a:lnTo>
                  <a:lnTo>
                    <a:pt x="2172033" y="1820177"/>
                  </a:lnTo>
                  <a:lnTo>
                    <a:pt x="2169858" y="1820177"/>
                  </a:lnTo>
                  <a:lnTo>
                    <a:pt x="2169886" y="1820431"/>
                  </a:lnTo>
                  <a:lnTo>
                    <a:pt x="2169191" y="1820939"/>
                  </a:lnTo>
                  <a:lnTo>
                    <a:pt x="2170454" y="1821828"/>
                  </a:lnTo>
                  <a:lnTo>
                    <a:pt x="2169507" y="1822209"/>
                  </a:lnTo>
                  <a:lnTo>
                    <a:pt x="2167691" y="1822717"/>
                  </a:lnTo>
                  <a:lnTo>
                    <a:pt x="2160947" y="1822717"/>
                  </a:lnTo>
                  <a:lnTo>
                    <a:pt x="2160758" y="1822971"/>
                  </a:lnTo>
                  <a:lnTo>
                    <a:pt x="2160841" y="1823479"/>
                  </a:lnTo>
                  <a:lnTo>
                    <a:pt x="2161137" y="1824114"/>
                  </a:lnTo>
                  <a:lnTo>
                    <a:pt x="2162400" y="1824114"/>
                  </a:lnTo>
                  <a:lnTo>
                    <a:pt x="2163742" y="1824368"/>
                  </a:lnTo>
                  <a:lnTo>
                    <a:pt x="2164848" y="1825384"/>
                  </a:lnTo>
                  <a:close/>
                </a:path>
                <a:path w="2360295" h="1867535">
                  <a:moveTo>
                    <a:pt x="2130815" y="1823860"/>
                  </a:moveTo>
                  <a:lnTo>
                    <a:pt x="2133184" y="1823098"/>
                  </a:lnTo>
                  <a:lnTo>
                    <a:pt x="2135395" y="1822971"/>
                  </a:lnTo>
                  <a:lnTo>
                    <a:pt x="2133500" y="1820812"/>
                  </a:lnTo>
                  <a:lnTo>
                    <a:pt x="2133105" y="1820177"/>
                  </a:lnTo>
                  <a:lnTo>
                    <a:pt x="2129648" y="1820177"/>
                  </a:lnTo>
                  <a:lnTo>
                    <a:pt x="2129631" y="1820431"/>
                  </a:lnTo>
                  <a:lnTo>
                    <a:pt x="2128667" y="1820431"/>
                  </a:lnTo>
                  <a:lnTo>
                    <a:pt x="2128548" y="1821074"/>
                  </a:lnTo>
                  <a:lnTo>
                    <a:pt x="2128634" y="1821320"/>
                  </a:lnTo>
                  <a:lnTo>
                    <a:pt x="2130815" y="1823860"/>
                  </a:lnTo>
                  <a:close/>
                </a:path>
                <a:path w="2360295" h="1867535">
                  <a:moveTo>
                    <a:pt x="2115496" y="1821955"/>
                  </a:moveTo>
                  <a:lnTo>
                    <a:pt x="2117234" y="1821955"/>
                  </a:lnTo>
                  <a:lnTo>
                    <a:pt x="2117234" y="1820177"/>
                  </a:lnTo>
                  <a:lnTo>
                    <a:pt x="2115386" y="1820177"/>
                  </a:lnTo>
                  <a:lnTo>
                    <a:pt x="2115939" y="1820812"/>
                  </a:lnTo>
                  <a:lnTo>
                    <a:pt x="2116365" y="1820812"/>
                  </a:lnTo>
                  <a:lnTo>
                    <a:pt x="2115733" y="1821574"/>
                  </a:lnTo>
                  <a:lnTo>
                    <a:pt x="2115496" y="1821955"/>
                  </a:lnTo>
                  <a:close/>
                </a:path>
                <a:path w="2360295" h="1867535">
                  <a:moveTo>
                    <a:pt x="1983628" y="1821447"/>
                  </a:moveTo>
                  <a:lnTo>
                    <a:pt x="1983956" y="1821061"/>
                  </a:lnTo>
                  <a:lnTo>
                    <a:pt x="1984260" y="1820939"/>
                  </a:lnTo>
                  <a:lnTo>
                    <a:pt x="1984023" y="1820558"/>
                  </a:lnTo>
                  <a:lnTo>
                    <a:pt x="1983707" y="1820431"/>
                  </a:lnTo>
                  <a:lnTo>
                    <a:pt x="1983075" y="1820304"/>
                  </a:lnTo>
                  <a:lnTo>
                    <a:pt x="1983549" y="1820177"/>
                  </a:lnTo>
                  <a:lnTo>
                    <a:pt x="1970171" y="1820177"/>
                  </a:lnTo>
                  <a:lnTo>
                    <a:pt x="1970217" y="1820304"/>
                  </a:lnTo>
                  <a:lnTo>
                    <a:pt x="1971626" y="1820304"/>
                  </a:lnTo>
                  <a:lnTo>
                    <a:pt x="1971810" y="1820558"/>
                  </a:lnTo>
                  <a:lnTo>
                    <a:pt x="1982207" y="1820558"/>
                  </a:lnTo>
                  <a:lnTo>
                    <a:pt x="1983470" y="1821320"/>
                  </a:lnTo>
                  <a:lnTo>
                    <a:pt x="1983628" y="1821447"/>
                  </a:lnTo>
                  <a:close/>
                </a:path>
                <a:path w="2360295" h="1867535">
                  <a:moveTo>
                    <a:pt x="1948568" y="1825384"/>
                  </a:moveTo>
                  <a:lnTo>
                    <a:pt x="1951332" y="1823479"/>
                  </a:lnTo>
                  <a:lnTo>
                    <a:pt x="1954119" y="1823230"/>
                  </a:lnTo>
                  <a:lnTo>
                    <a:pt x="1954241" y="1823098"/>
                  </a:lnTo>
                  <a:lnTo>
                    <a:pt x="1955754" y="1820177"/>
                  </a:lnTo>
                  <a:lnTo>
                    <a:pt x="1953578" y="1820177"/>
                  </a:lnTo>
                  <a:lnTo>
                    <a:pt x="1953606" y="1820431"/>
                  </a:lnTo>
                  <a:lnTo>
                    <a:pt x="1952911" y="1820939"/>
                  </a:lnTo>
                  <a:lnTo>
                    <a:pt x="1954175" y="1821828"/>
                  </a:lnTo>
                  <a:lnTo>
                    <a:pt x="1953227" y="1822209"/>
                  </a:lnTo>
                  <a:lnTo>
                    <a:pt x="1951411" y="1822717"/>
                  </a:lnTo>
                  <a:lnTo>
                    <a:pt x="1944667" y="1822717"/>
                  </a:lnTo>
                  <a:lnTo>
                    <a:pt x="1944478" y="1822971"/>
                  </a:lnTo>
                  <a:lnTo>
                    <a:pt x="1944561" y="1823479"/>
                  </a:lnTo>
                  <a:lnTo>
                    <a:pt x="1944857" y="1824114"/>
                  </a:lnTo>
                  <a:lnTo>
                    <a:pt x="1946120" y="1824114"/>
                  </a:lnTo>
                  <a:lnTo>
                    <a:pt x="1947463" y="1824368"/>
                  </a:lnTo>
                  <a:lnTo>
                    <a:pt x="1948568" y="1825384"/>
                  </a:lnTo>
                  <a:close/>
                </a:path>
                <a:path w="2360295" h="1867535">
                  <a:moveTo>
                    <a:pt x="1914535" y="1823860"/>
                  </a:moveTo>
                  <a:lnTo>
                    <a:pt x="1916904" y="1823098"/>
                  </a:lnTo>
                  <a:lnTo>
                    <a:pt x="1919115" y="1822971"/>
                  </a:lnTo>
                  <a:lnTo>
                    <a:pt x="1917220" y="1820812"/>
                  </a:lnTo>
                  <a:lnTo>
                    <a:pt x="1916825" y="1820177"/>
                  </a:lnTo>
                  <a:lnTo>
                    <a:pt x="1913369" y="1820177"/>
                  </a:lnTo>
                  <a:lnTo>
                    <a:pt x="1913351" y="1820431"/>
                  </a:lnTo>
                  <a:lnTo>
                    <a:pt x="1912388" y="1820431"/>
                  </a:lnTo>
                  <a:lnTo>
                    <a:pt x="1912268" y="1821074"/>
                  </a:lnTo>
                  <a:lnTo>
                    <a:pt x="1912355" y="1821320"/>
                  </a:lnTo>
                  <a:lnTo>
                    <a:pt x="1914535" y="1823860"/>
                  </a:lnTo>
                  <a:close/>
                </a:path>
                <a:path w="2360295" h="1867535">
                  <a:moveTo>
                    <a:pt x="1899217" y="1821955"/>
                  </a:moveTo>
                  <a:lnTo>
                    <a:pt x="1900954" y="1821955"/>
                  </a:lnTo>
                  <a:lnTo>
                    <a:pt x="1900954" y="1820177"/>
                  </a:lnTo>
                  <a:lnTo>
                    <a:pt x="1899106" y="1820177"/>
                  </a:lnTo>
                  <a:lnTo>
                    <a:pt x="1899659" y="1820812"/>
                  </a:lnTo>
                  <a:lnTo>
                    <a:pt x="1900085" y="1820812"/>
                  </a:lnTo>
                  <a:lnTo>
                    <a:pt x="1899454" y="1821574"/>
                  </a:lnTo>
                  <a:lnTo>
                    <a:pt x="1899217" y="1821955"/>
                  </a:lnTo>
                  <a:close/>
                </a:path>
                <a:path w="2360295" h="1867535">
                  <a:moveTo>
                    <a:pt x="1767427" y="1821447"/>
                  </a:moveTo>
                  <a:lnTo>
                    <a:pt x="1767755" y="1821061"/>
                  </a:lnTo>
                  <a:lnTo>
                    <a:pt x="1768059" y="1820939"/>
                  </a:lnTo>
                  <a:lnTo>
                    <a:pt x="1767822" y="1820558"/>
                  </a:lnTo>
                  <a:lnTo>
                    <a:pt x="1767506" y="1820431"/>
                  </a:lnTo>
                  <a:lnTo>
                    <a:pt x="1766875" y="1820304"/>
                  </a:lnTo>
                  <a:lnTo>
                    <a:pt x="1767348" y="1820177"/>
                  </a:lnTo>
                  <a:lnTo>
                    <a:pt x="1753971" y="1820177"/>
                  </a:lnTo>
                  <a:lnTo>
                    <a:pt x="1754017" y="1820304"/>
                  </a:lnTo>
                  <a:lnTo>
                    <a:pt x="1755425" y="1820304"/>
                  </a:lnTo>
                  <a:lnTo>
                    <a:pt x="1755609" y="1820558"/>
                  </a:lnTo>
                  <a:lnTo>
                    <a:pt x="1766006" y="1820558"/>
                  </a:lnTo>
                  <a:lnTo>
                    <a:pt x="1767269" y="1821320"/>
                  </a:lnTo>
                  <a:lnTo>
                    <a:pt x="1767427" y="1821447"/>
                  </a:lnTo>
                  <a:close/>
                </a:path>
                <a:path w="2360295" h="1867535">
                  <a:moveTo>
                    <a:pt x="1732368" y="1825384"/>
                  </a:moveTo>
                  <a:lnTo>
                    <a:pt x="1735131" y="1823479"/>
                  </a:lnTo>
                  <a:lnTo>
                    <a:pt x="1737918" y="1823230"/>
                  </a:lnTo>
                  <a:lnTo>
                    <a:pt x="1738040" y="1823098"/>
                  </a:lnTo>
                  <a:lnTo>
                    <a:pt x="1739553" y="1820177"/>
                  </a:lnTo>
                  <a:lnTo>
                    <a:pt x="1737377" y="1820177"/>
                  </a:lnTo>
                  <a:lnTo>
                    <a:pt x="1737405" y="1820431"/>
                  </a:lnTo>
                  <a:lnTo>
                    <a:pt x="1736711" y="1820939"/>
                  </a:lnTo>
                  <a:lnTo>
                    <a:pt x="1737974" y="1821828"/>
                  </a:lnTo>
                  <a:lnTo>
                    <a:pt x="1737026" y="1822209"/>
                  </a:lnTo>
                  <a:lnTo>
                    <a:pt x="1735210" y="1822717"/>
                  </a:lnTo>
                  <a:lnTo>
                    <a:pt x="1728467" y="1822717"/>
                  </a:lnTo>
                  <a:lnTo>
                    <a:pt x="1728277" y="1822971"/>
                  </a:lnTo>
                  <a:lnTo>
                    <a:pt x="1728360" y="1823479"/>
                  </a:lnTo>
                  <a:lnTo>
                    <a:pt x="1728656" y="1824114"/>
                  </a:lnTo>
                  <a:lnTo>
                    <a:pt x="1729920" y="1824114"/>
                  </a:lnTo>
                  <a:lnTo>
                    <a:pt x="1731262" y="1824368"/>
                  </a:lnTo>
                  <a:lnTo>
                    <a:pt x="1732368" y="1825384"/>
                  </a:lnTo>
                  <a:close/>
                </a:path>
                <a:path w="2360295" h="1867535">
                  <a:moveTo>
                    <a:pt x="1698335" y="1823860"/>
                  </a:moveTo>
                  <a:lnTo>
                    <a:pt x="1700704" y="1823098"/>
                  </a:lnTo>
                  <a:lnTo>
                    <a:pt x="1702915" y="1822971"/>
                  </a:lnTo>
                  <a:lnTo>
                    <a:pt x="1701019" y="1820812"/>
                  </a:lnTo>
                  <a:lnTo>
                    <a:pt x="1700625" y="1820177"/>
                  </a:lnTo>
                  <a:lnTo>
                    <a:pt x="1697168" y="1820177"/>
                  </a:lnTo>
                  <a:lnTo>
                    <a:pt x="1697151" y="1820431"/>
                  </a:lnTo>
                  <a:lnTo>
                    <a:pt x="1696187" y="1820431"/>
                  </a:lnTo>
                  <a:lnTo>
                    <a:pt x="1696067" y="1821074"/>
                  </a:lnTo>
                  <a:lnTo>
                    <a:pt x="1696154" y="1821320"/>
                  </a:lnTo>
                  <a:lnTo>
                    <a:pt x="1698335" y="1823860"/>
                  </a:lnTo>
                  <a:close/>
                </a:path>
                <a:path w="2360295" h="1867535">
                  <a:moveTo>
                    <a:pt x="1683016" y="1821955"/>
                  </a:moveTo>
                  <a:lnTo>
                    <a:pt x="1684753" y="1821955"/>
                  </a:lnTo>
                  <a:lnTo>
                    <a:pt x="1684753" y="1820177"/>
                  </a:lnTo>
                  <a:lnTo>
                    <a:pt x="1682906" y="1820177"/>
                  </a:lnTo>
                  <a:lnTo>
                    <a:pt x="1683458" y="1820812"/>
                  </a:lnTo>
                  <a:lnTo>
                    <a:pt x="1683885" y="1820812"/>
                  </a:lnTo>
                  <a:lnTo>
                    <a:pt x="1683253" y="1821574"/>
                  </a:lnTo>
                  <a:lnTo>
                    <a:pt x="1683016" y="1821955"/>
                  </a:lnTo>
                  <a:close/>
                </a:path>
                <a:path w="2360295" h="1867535">
                  <a:moveTo>
                    <a:pt x="1551148" y="1821447"/>
                  </a:moveTo>
                  <a:lnTo>
                    <a:pt x="1551475" y="1821061"/>
                  </a:lnTo>
                  <a:lnTo>
                    <a:pt x="1551779" y="1820939"/>
                  </a:lnTo>
                  <a:lnTo>
                    <a:pt x="1551543" y="1820558"/>
                  </a:lnTo>
                  <a:lnTo>
                    <a:pt x="1551227" y="1820431"/>
                  </a:lnTo>
                  <a:lnTo>
                    <a:pt x="1550595" y="1820304"/>
                  </a:lnTo>
                  <a:lnTo>
                    <a:pt x="1551069" y="1820177"/>
                  </a:lnTo>
                  <a:lnTo>
                    <a:pt x="1537691" y="1820177"/>
                  </a:lnTo>
                  <a:lnTo>
                    <a:pt x="1537737" y="1820304"/>
                  </a:lnTo>
                  <a:lnTo>
                    <a:pt x="1539145" y="1820304"/>
                  </a:lnTo>
                  <a:lnTo>
                    <a:pt x="1539329" y="1820558"/>
                  </a:lnTo>
                  <a:lnTo>
                    <a:pt x="1549726" y="1820558"/>
                  </a:lnTo>
                  <a:lnTo>
                    <a:pt x="1550990" y="1821320"/>
                  </a:lnTo>
                  <a:lnTo>
                    <a:pt x="1551148" y="1821447"/>
                  </a:lnTo>
                  <a:close/>
                </a:path>
                <a:path w="2360295" h="1867535">
                  <a:moveTo>
                    <a:pt x="1516088" y="1825384"/>
                  </a:moveTo>
                  <a:lnTo>
                    <a:pt x="1518852" y="1823479"/>
                  </a:lnTo>
                  <a:lnTo>
                    <a:pt x="1521639" y="1823230"/>
                  </a:lnTo>
                  <a:lnTo>
                    <a:pt x="1521760" y="1823098"/>
                  </a:lnTo>
                  <a:lnTo>
                    <a:pt x="1523273" y="1820177"/>
                  </a:lnTo>
                  <a:lnTo>
                    <a:pt x="1521098" y="1820177"/>
                  </a:lnTo>
                  <a:lnTo>
                    <a:pt x="1521126" y="1820431"/>
                  </a:lnTo>
                  <a:lnTo>
                    <a:pt x="1520431" y="1820939"/>
                  </a:lnTo>
                  <a:lnTo>
                    <a:pt x="1521694" y="1821828"/>
                  </a:lnTo>
                  <a:lnTo>
                    <a:pt x="1520747" y="1822209"/>
                  </a:lnTo>
                  <a:lnTo>
                    <a:pt x="1518931" y="1822717"/>
                  </a:lnTo>
                  <a:lnTo>
                    <a:pt x="1512187" y="1822717"/>
                  </a:lnTo>
                  <a:lnTo>
                    <a:pt x="1511998" y="1822971"/>
                  </a:lnTo>
                  <a:lnTo>
                    <a:pt x="1512081" y="1823479"/>
                  </a:lnTo>
                  <a:lnTo>
                    <a:pt x="1512377" y="1824114"/>
                  </a:lnTo>
                  <a:lnTo>
                    <a:pt x="1513640" y="1824114"/>
                  </a:lnTo>
                  <a:lnTo>
                    <a:pt x="1514982" y="1824368"/>
                  </a:lnTo>
                  <a:lnTo>
                    <a:pt x="1516088" y="1825384"/>
                  </a:lnTo>
                  <a:close/>
                </a:path>
                <a:path w="2360295" h="1867535">
                  <a:moveTo>
                    <a:pt x="1482055" y="1823860"/>
                  </a:moveTo>
                  <a:lnTo>
                    <a:pt x="1484424" y="1823098"/>
                  </a:lnTo>
                  <a:lnTo>
                    <a:pt x="1486635" y="1822971"/>
                  </a:lnTo>
                  <a:lnTo>
                    <a:pt x="1484740" y="1820812"/>
                  </a:lnTo>
                  <a:lnTo>
                    <a:pt x="1484345" y="1820177"/>
                  </a:lnTo>
                  <a:lnTo>
                    <a:pt x="1480888" y="1820177"/>
                  </a:lnTo>
                  <a:lnTo>
                    <a:pt x="1480871" y="1820431"/>
                  </a:lnTo>
                  <a:lnTo>
                    <a:pt x="1479907" y="1820431"/>
                  </a:lnTo>
                  <a:lnTo>
                    <a:pt x="1479788" y="1821074"/>
                  </a:lnTo>
                  <a:lnTo>
                    <a:pt x="1479874" y="1821320"/>
                  </a:lnTo>
                  <a:lnTo>
                    <a:pt x="1482055" y="1823860"/>
                  </a:lnTo>
                  <a:close/>
                </a:path>
                <a:path w="2360295" h="1867535">
                  <a:moveTo>
                    <a:pt x="1466736" y="1821955"/>
                  </a:moveTo>
                  <a:lnTo>
                    <a:pt x="1468474" y="1821955"/>
                  </a:lnTo>
                  <a:lnTo>
                    <a:pt x="1468474" y="1820177"/>
                  </a:lnTo>
                  <a:lnTo>
                    <a:pt x="1466626" y="1820177"/>
                  </a:lnTo>
                  <a:lnTo>
                    <a:pt x="1467179" y="1820812"/>
                  </a:lnTo>
                  <a:lnTo>
                    <a:pt x="1467605" y="1820812"/>
                  </a:lnTo>
                  <a:lnTo>
                    <a:pt x="1466973" y="1821574"/>
                  </a:lnTo>
                  <a:lnTo>
                    <a:pt x="1466736" y="1821955"/>
                  </a:lnTo>
                  <a:close/>
                </a:path>
                <a:path w="2360295" h="1867535">
                  <a:moveTo>
                    <a:pt x="2236073" y="1824114"/>
                  </a:moveTo>
                  <a:lnTo>
                    <a:pt x="2238363" y="1820304"/>
                  </a:lnTo>
                  <a:lnTo>
                    <a:pt x="2232546" y="1820304"/>
                  </a:lnTo>
                  <a:lnTo>
                    <a:pt x="2232651" y="1821066"/>
                  </a:lnTo>
                  <a:lnTo>
                    <a:pt x="2234336" y="1821066"/>
                  </a:lnTo>
                  <a:lnTo>
                    <a:pt x="2236073" y="1824114"/>
                  </a:lnTo>
                  <a:close/>
                </a:path>
                <a:path w="2360295" h="1867535">
                  <a:moveTo>
                    <a:pt x="2187274" y="1822971"/>
                  </a:moveTo>
                  <a:lnTo>
                    <a:pt x="2187353" y="1822717"/>
                  </a:lnTo>
                  <a:lnTo>
                    <a:pt x="2187826" y="1820304"/>
                  </a:lnTo>
                  <a:lnTo>
                    <a:pt x="2186418" y="1820304"/>
                  </a:lnTo>
                  <a:lnTo>
                    <a:pt x="2186879" y="1821574"/>
                  </a:lnTo>
                  <a:lnTo>
                    <a:pt x="2185126" y="1821574"/>
                  </a:lnTo>
                  <a:lnTo>
                    <a:pt x="2184731" y="1822121"/>
                  </a:lnTo>
                  <a:lnTo>
                    <a:pt x="2184431" y="1822844"/>
                  </a:lnTo>
                  <a:lnTo>
                    <a:pt x="2185457" y="1822844"/>
                  </a:lnTo>
                  <a:lnTo>
                    <a:pt x="2187274" y="1822971"/>
                  </a:lnTo>
                  <a:close/>
                </a:path>
                <a:path w="2360295" h="1867535">
                  <a:moveTo>
                    <a:pt x="2117707" y="1822590"/>
                  </a:moveTo>
                  <a:lnTo>
                    <a:pt x="2118576" y="1821955"/>
                  </a:lnTo>
                  <a:lnTo>
                    <a:pt x="2119366" y="1821955"/>
                  </a:lnTo>
                  <a:lnTo>
                    <a:pt x="2119574" y="1821754"/>
                  </a:lnTo>
                  <a:lnTo>
                    <a:pt x="2119697" y="1821320"/>
                  </a:lnTo>
                  <a:lnTo>
                    <a:pt x="2119445" y="1820812"/>
                  </a:lnTo>
                  <a:lnTo>
                    <a:pt x="2119050" y="1820304"/>
                  </a:lnTo>
                  <a:lnTo>
                    <a:pt x="2118260" y="1820812"/>
                  </a:lnTo>
                  <a:lnTo>
                    <a:pt x="2117707" y="1820812"/>
                  </a:lnTo>
                  <a:lnTo>
                    <a:pt x="2117707" y="1822590"/>
                  </a:lnTo>
                  <a:close/>
                </a:path>
                <a:path w="2360295" h="1867535">
                  <a:moveTo>
                    <a:pt x="2019872" y="1824114"/>
                  </a:moveTo>
                  <a:lnTo>
                    <a:pt x="2022162" y="1820304"/>
                  </a:lnTo>
                  <a:lnTo>
                    <a:pt x="2016345" y="1820304"/>
                  </a:lnTo>
                  <a:lnTo>
                    <a:pt x="2016450" y="1821066"/>
                  </a:lnTo>
                  <a:lnTo>
                    <a:pt x="2018135" y="1821066"/>
                  </a:lnTo>
                  <a:lnTo>
                    <a:pt x="2019872" y="1824114"/>
                  </a:lnTo>
                  <a:close/>
                </a:path>
                <a:path w="2360295" h="1867535">
                  <a:moveTo>
                    <a:pt x="1971073" y="1822971"/>
                  </a:moveTo>
                  <a:lnTo>
                    <a:pt x="1971152" y="1822717"/>
                  </a:lnTo>
                  <a:lnTo>
                    <a:pt x="1971626" y="1820304"/>
                  </a:lnTo>
                  <a:lnTo>
                    <a:pt x="1970217" y="1820304"/>
                  </a:lnTo>
                  <a:lnTo>
                    <a:pt x="1970678" y="1821574"/>
                  </a:lnTo>
                  <a:lnTo>
                    <a:pt x="1968925" y="1821574"/>
                  </a:lnTo>
                  <a:lnTo>
                    <a:pt x="1968530" y="1822121"/>
                  </a:lnTo>
                  <a:lnTo>
                    <a:pt x="1968230" y="1822844"/>
                  </a:lnTo>
                  <a:lnTo>
                    <a:pt x="1969257" y="1822844"/>
                  </a:lnTo>
                  <a:lnTo>
                    <a:pt x="1971073" y="1822971"/>
                  </a:lnTo>
                  <a:close/>
                </a:path>
                <a:path w="2360295" h="1867535">
                  <a:moveTo>
                    <a:pt x="1901428" y="1822590"/>
                  </a:moveTo>
                  <a:lnTo>
                    <a:pt x="1902296" y="1821955"/>
                  </a:lnTo>
                  <a:lnTo>
                    <a:pt x="1903086" y="1821955"/>
                  </a:lnTo>
                  <a:lnTo>
                    <a:pt x="1903294" y="1821754"/>
                  </a:lnTo>
                  <a:lnTo>
                    <a:pt x="1903418" y="1821320"/>
                  </a:lnTo>
                  <a:lnTo>
                    <a:pt x="1903165" y="1820812"/>
                  </a:lnTo>
                  <a:lnTo>
                    <a:pt x="1902770" y="1820304"/>
                  </a:lnTo>
                  <a:lnTo>
                    <a:pt x="1901980" y="1820812"/>
                  </a:lnTo>
                  <a:lnTo>
                    <a:pt x="1901428" y="1820812"/>
                  </a:lnTo>
                  <a:lnTo>
                    <a:pt x="1901428" y="1822590"/>
                  </a:lnTo>
                  <a:close/>
                </a:path>
                <a:path w="2360295" h="1867535">
                  <a:moveTo>
                    <a:pt x="1803671" y="1824114"/>
                  </a:moveTo>
                  <a:lnTo>
                    <a:pt x="1805961" y="1820304"/>
                  </a:lnTo>
                  <a:lnTo>
                    <a:pt x="1800144" y="1820304"/>
                  </a:lnTo>
                  <a:lnTo>
                    <a:pt x="1800250" y="1821066"/>
                  </a:lnTo>
                  <a:lnTo>
                    <a:pt x="1801934" y="1821066"/>
                  </a:lnTo>
                  <a:lnTo>
                    <a:pt x="1803671" y="1824114"/>
                  </a:lnTo>
                  <a:close/>
                </a:path>
                <a:path w="2360295" h="1867535">
                  <a:moveTo>
                    <a:pt x="1754872" y="1822971"/>
                  </a:moveTo>
                  <a:lnTo>
                    <a:pt x="1754951" y="1822717"/>
                  </a:lnTo>
                  <a:lnTo>
                    <a:pt x="1755425" y="1820304"/>
                  </a:lnTo>
                  <a:lnTo>
                    <a:pt x="1754017" y="1820304"/>
                  </a:lnTo>
                  <a:lnTo>
                    <a:pt x="1754477" y="1821574"/>
                  </a:lnTo>
                  <a:lnTo>
                    <a:pt x="1752724" y="1821574"/>
                  </a:lnTo>
                  <a:lnTo>
                    <a:pt x="1752329" y="1822121"/>
                  </a:lnTo>
                  <a:lnTo>
                    <a:pt x="1752030" y="1822844"/>
                  </a:lnTo>
                  <a:lnTo>
                    <a:pt x="1753056" y="1822844"/>
                  </a:lnTo>
                  <a:lnTo>
                    <a:pt x="1754872" y="1822971"/>
                  </a:lnTo>
                  <a:close/>
                </a:path>
                <a:path w="2360295" h="1867535">
                  <a:moveTo>
                    <a:pt x="1685227" y="1822590"/>
                  </a:moveTo>
                  <a:lnTo>
                    <a:pt x="1686096" y="1821955"/>
                  </a:lnTo>
                  <a:lnTo>
                    <a:pt x="1686885" y="1821955"/>
                  </a:lnTo>
                  <a:lnTo>
                    <a:pt x="1687094" y="1821754"/>
                  </a:lnTo>
                  <a:lnTo>
                    <a:pt x="1687217" y="1821320"/>
                  </a:lnTo>
                  <a:lnTo>
                    <a:pt x="1686964" y="1820812"/>
                  </a:lnTo>
                  <a:lnTo>
                    <a:pt x="1686569" y="1820304"/>
                  </a:lnTo>
                  <a:lnTo>
                    <a:pt x="1685780" y="1820812"/>
                  </a:lnTo>
                  <a:lnTo>
                    <a:pt x="1685227" y="1820812"/>
                  </a:lnTo>
                  <a:lnTo>
                    <a:pt x="1685227" y="1822590"/>
                  </a:lnTo>
                  <a:close/>
                </a:path>
                <a:path w="2360295" h="1867535">
                  <a:moveTo>
                    <a:pt x="1587392" y="1824114"/>
                  </a:moveTo>
                  <a:lnTo>
                    <a:pt x="1589682" y="1820304"/>
                  </a:lnTo>
                  <a:lnTo>
                    <a:pt x="1583865" y="1820304"/>
                  </a:lnTo>
                  <a:lnTo>
                    <a:pt x="1583970" y="1821066"/>
                  </a:lnTo>
                  <a:lnTo>
                    <a:pt x="1585655" y="1821066"/>
                  </a:lnTo>
                  <a:lnTo>
                    <a:pt x="1587392" y="1824114"/>
                  </a:lnTo>
                  <a:close/>
                </a:path>
                <a:path w="2360295" h="1867535">
                  <a:moveTo>
                    <a:pt x="1538593" y="1822971"/>
                  </a:moveTo>
                  <a:lnTo>
                    <a:pt x="1538671" y="1822717"/>
                  </a:lnTo>
                  <a:lnTo>
                    <a:pt x="1539145" y="1820304"/>
                  </a:lnTo>
                  <a:lnTo>
                    <a:pt x="1537737" y="1820304"/>
                  </a:lnTo>
                  <a:lnTo>
                    <a:pt x="1538198" y="1821574"/>
                  </a:lnTo>
                  <a:lnTo>
                    <a:pt x="1536445" y="1821574"/>
                  </a:lnTo>
                  <a:lnTo>
                    <a:pt x="1536049" y="1822121"/>
                  </a:lnTo>
                  <a:lnTo>
                    <a:pt x="1535750" y="1822844"/>
                  </a:lnTo>
                  <a:lnTo>
                    <a:pt x="1536776" y="1822844"/>
                  </a:lnTo>
                  <a:lnTo>
                    <a:pt x="1538593" y="1822971"/>
                  </a:lnTo>
                  <a:close/>
                </a:path>
                <a:path w="2360295" h="1867535">
                  <a:moveTo>
                    <a:pt x="1468947" y="1822590"/>
                  </a:moveTo>
                  <a:lnTo>
                    <a:pt x="1469816" y="1821955"/>
                  </a:lnTo>
                  <a:lnTo>
                    <a:pt x="1470606" y="1821955"/>
                  </a:lnTo>
                  <a:lnTo>
                    <a:pt x="1470814" y="1821754"/>
                  </a:lnTo>
                  <a:lnTo>
                    <a:pt x="1470937" y="1821320"/>
                  </a:lnTo>
                  <a:lnTo>
                    <a:pt x="1470685" y="1820812"/>
                  </a:lnTo>
                  <a:lnTo>
                    <a:pt x="1470290" y="1820304"/>
                  </a:lnTo>
                  <a:lnTo>
                    <a:pt x="1469500" y="1820812"/>
                  </a:lnTo>
                  <a:lnTo>
                    <a:pt x="1468947" y="1820812"/>
                  </a:lnTo>
                  <a:lnTo>
                    <a:pt x="1468947" y="1822590"/>
                  </a:lnTo>
                  <a:close/>
                </a:path>
                <a:path w="2360295" h="1867535">
                  <a:moveTo>
                    <a:pt x="2183641" y="1820939"/>
                  </a:moveTo>
                  <a:lnTo>
                    <a:pt x="2183789" y="1820812"/>
                  </a:lnTo>
                  <a:lnTo>
                    <a:pt x="2183913" y="1820372"/>
                  </a:lnTo>
                  <a:lnTo>
                    <a:pt x="2183641" y="1820939"/>
                  </a:lnTo>
                  <a:close/>
                </a:path>
                <a:path w="2360295" h="1867535">
                  <a:moveTo>
                    <a:pt x="1967440" y="1820939"/>
                  </a:moveTo>
                  <a:lnTo>
                    <a:pt x="1967588" y="1820812"/>
                  </a:lnTo>
                  <a:lnTo>
                    <a:pt x="1967712" y="1820372"/>
                  </a:lnTo>
                  <a:lnTo>
                    <a:pt x="1967440" y="1820939"/>
                  </a:lnTo>
                  <a:close/>
                </a:path>
                <a:path w="2360295" h="1867535">
                  <a:moveTo>
                    <a:pt x="1751240" y="1820939"/>
                  </a:moveTo>
                  <a:lnTo>
                    <a:pt x="1751388" y="1820812"/>
                  </a:lnTo>
                  <a:lnTo>
                    <a:pt x="1751511" y="1820372"/>
                  </a:lnTo>
                  <a:lnTo>
                    <a:pt x="1751240" y="1820939"/>
                  </a:lnTo>
                  <a:close/>
                </a:path>
                <a:path w="2360295" h="1867535">
                  <a:moveTo>
                    <a:pt x="1534960" y="1820939"/>
                  </a:moveTo>
                  <a:lnTo>
                    <a:pt x="1535108" y="1820812"/>
                  </a:lnTo>
                  <a:lnTo>
                    <a:pt x="1535232" y="1820372"/>
                  </a:lnTo>
                  <a:lnTo>
                    <a:pt x="1534960" y="1820939"/>
                  </a:lnTo>
                  <a:close/>
                </a:path>
                <a:path w="2360295" h="1867535">
                  <a:moveTo>
                    <a:pt x="2292926" y="1821574"/>
                  </a:moveTo>
                  <a:lnTo>
                    <a:pt x="2292847" y="1820558"/>
                  </a:lnTo>
                  <a:lnTo>
                    <a:pt x="2291605" y="1820558"/>
                  </a:lnTo>
                  <a:lnTo>
                    <a:pt x="2292926" y="1821574"/>
                  </a:lnTo>
                  <a:close/>
                </a:path>
                <a:path w="2360295" h="1867535">
                  <a:moveTo>
                    <a:pt x="2195407" y="1823225"/>
                  </a:moveTo>
                  <a:lnTo>
                    <a:pt x="2196986" y="1823225"/>
                  </a:lnTo>
                  <a:lnTo>
                    <a:pt x="2197112" y="1822717"/>
                  </a:lnTo>
                  <a:lnTo>
                    <a:pt x="2197215" y="1822476"/>
                  </a:lnTo>
                  <a:lnTo>
                    <a:pt x="2197321" y="1822289"/>
                  </a:lnTo>
                  <a:lnTo>
                    <a:pt x="2197776" y="1821193"/>
                  </a:lnTo>
                  <a:lnTo>
                    <a:pt x="2198407" y="1820558"/>
                  </a:lnTo>
                  <a:lnTo>
                    <a:pt x="2188011" y="1820558"/>
                  </a:lnTo>
                  <a:lnTo>
                    <a:pt x="2188103" y="1820685"/>
                  </a:lnTo>
                  <a:lnTo>
                    <a:pt x="2195881" y="1820685"/>
                  </a:lnTo>
                  <a:lnTo>
                    <a:pt x="2195407" y="1823225"/>
                  </a:lnTo>
                  <a:close/>
                </a:path>
                <a:path w="2360295" h="1867535">
                  <a:moveTo>
                    <a:pt x="2161887" y="1821574"/>
                  </a:moveTo>
                  <a:lnTo>
                    <a:pt x="2163032" y="1821574"/>
                  </a:lnTo>
                  <a:lnTo>
                    <a:pt x="2161452" y="1820558"/>
                  </a:lnTo>
                  <a:lnTo>
                    <a:pt x="2161887" y="1821574"/>
                  </a:lnTo>
                  <a:close/>
                </a:path>
                <a:path w="2360295" h="1867535">
                  <a:moveTo>
                    <a:pt x="2076725" y="1821574"/>
                  </a:moveTo>
                  <a:lnTo>
                    <a:pt x="2076646" y="1820558"/>
                  </a:lnTo>
                  <a:lnTo>
                    <a:pt x="2075405" y="1820558"/>
                  </a:lnTo>
                  <a:lnTo>
                    <a:pt x="2076725" y="1821574"/>
                  </a:lnTo>
                  <a:close/>
                </a:path>
                <a:path w="2360295" h="1867535">
                  <a:moveTo>
                    <a:pt x="1979206" y="1823225"/>
                  </a:moveTo>
                  <a:lnTo>
                    <a:pt x="1980785" y="1823225"/>
                  </a:lnTo>
                  <a:lnTo>
                    <a:pt x="1980912" y="1822717"/>
                  </a:lnTo>
                  <a:lnTo>
                    <a:pt x="1981014" y="1822476"/>
                  </a:lnTo>
                  <a:lnTo>
                    <a:pt x="1981121" y="1822289"/>
                  </a:lnTo>
                  <a:lnTo>
                    <a:pt x="1981575" y="1821193"/>
                  </a:lnTo>
                  <a:lnTo>
                    <a:pt x="1982207" y="1820558"/>
                  </a:lnTo>
                  <a:lnTo>
                    <a:pt x="1971810" y="1820558"/>
                  </a:lnTo>
                  <a:lnTo>
                    <a:pt x="1971902" y="1820685"/>
                  </a:lnTo>
                  <a:lnTo>
                    <a:pt x="1979680" y="1820685"/>
                  </a:lnTo>
                  <a:lnTo>
                    <a:pt x="1979206" y="1823225"/>
                  </a:lnTo>
                  <a:close/>
                </a:path>
                <a:path w="2360295" h="1867535">
                  <a:moveTo>
                    <a:pt x="1945607" y="1821574"/>
                  </a:moveTo>
                  <a:lnTo>
                    <a:pt x="1946752" y="1821574"/>
                  </a:lnTo>
                  <a:lnTo>
                    <a:pt x="1945173" y="1820558"/>
                  </a:lnTo>
                  <a:lnTo>
                    <a:pt x="1945607" y="1821574"/>
                  </a:lnTo>
                  <a:close/>
                </a:path>
                <a:path w="2360295" h="1867535">
                  <a:moveTo>
                    <a:pt x="1860446" y="1821574"/>
                  </a:moveTo>
                  <a:lnTo>
                    <a:pt x="1860367" y="1820558"/>
                  </a:lnTo>
                  <a:lnTo>
                    <a:pt x="1859125" y="1820558"/>
                  </a:lnTo>
                  <a:lnTo>
                    <a:pt x="1860446" y="1821574"/>
                  </a:lnTo>
                  <a:close/>
                </a:path>
                <a:path w="2360295" h="1867535">
                  <a:moveTo>
                    <a:pt x="1763005" y="1823225"/>
                  </a:moveTo>
                  <a:lnTo>
                    <a:pt x="1764585" y="1823225"/>
                  </a:lnTo>
                  <a:lnTo>
                    <a:pt x="1764711" y="1822717"/>
                  </a:lnTo>
                  <a:lnTo>
                    <a:pt x="1764813" y="1822476"/>
                  </a:lnTo>
                  <a:lnTo>
                    <a:pt x="1764920" y="1822289"/>
                  </a:lnTo>
                  <a:lnTo>
                    <a:pt x="1765374" y="1821193"/>
                  </a:lnTo>
                  <a:lnTo>
                    <a:pt x="1766006" y="1820558"/>
                  </a:lnTo>
                  <a:lnTo>
                    <a:pt x="1755609" y="1820558"/>
                  </a:lnTo>
                  <a:lnTo>
                    <a:pt x="1755701" y="1820685"/>
                  </a:lnTo>
                  <a:lnTo>
                    <a:pt x="1763479" y="1820685"/>
                  </a:lnTo>
                  <a:lnTo>
                    <a:pt x="1763005" y="1823225"/>
                  </a:lnTo>
                  <a:close/>
                </a:path>
                <a:path w="2360295" h="1867535">
                  <a:moveTo>
                    <a:pt x="1729406" y="1821574"/>
                  </a:moveTo>
                  <a:lnTo>
                    <a:pt x="1730551" y="1821574"/>
                  </a:lnTo>
                  <a:lnTo>
                    <a:pt x="1728972" y="1820558"/>
                  </a:lnTo>
                  <a:lnTo>
                    <a:pt x="1729406" y="1821574"/>
                  </a:lnTo>
                  <a:close/>
                </a:path>
                <a:path w="2360295" h="1867535">
                  <a:moveTo>
                    <a:pt x="1644245" y="1821574"/>
                  </a:moveTo>
                  <a:lnTo>
                    <a:pt x="1644166" y="1820558"/>
                  </a:lnTo>
                  <a:lnTo>
                    <a:pt x="1642924" y="1820558"/>
                  </a:lnTo>
                  <a:lnTo>
                    <a:pt x="1644245" y="1821574"/>
                  </a:lnTo>
                  <a:close/>
                </a:path>
                <a:path w="2360295" h="1867535">
                  <a:moveTo>
                    <a:pt x="1546726" y="1823225"/>
                  </a:moveTo>
                  <a:lnTo>
                    <a:pt x="1548305" y="1823225"/>
                  </a:lnTo>
                  <a:lnTo>
                    <a:pt x="1548431" y="1822717"/>
                  </a:lnTo>
                  <a:lnTo>
                    <a:pt x="1548534" y="1822476"/>
                  </a:lnTo>
                  <a:lnTo>
                    <a:pt x="1548640" y="1822289"/>
                  </a:lnTo>
                  <a:lnTo>
                    <a:pt x="1549095" y="1821193"/>
                  </a:lnTo>
                  <a:lnTo>
                    <a:pt x="1549726" y="1820558"/>
                  </a:lnTo>
                  <a:lnTo>
                    <a:pt x="1539329" y="1820558"/>
                  </a:lnTo>
                  <a:lnTo>
                    <a:pt x="1539422" y="1820685"/>
                  </a:lnTo>
                  <a:lnTo>
                    <a:pt x="1547199" y="1820685"/>
                  </a:lnTo>
                  <a:lnTo>
                    <a:pt x="1546726" y="1823225"/>
                  </a:lnTo>
                  <a:close/>
                </a:path>
                <a:path w="2360295" h="1867535">
                  <a:moveTo>
                    <a:pt x="1513127" y="1821574"/>
                  </a:moveTo>
                  <a:lnTo>
                    <a:pt x="1514272" y="1821574"/>
                  </a:lnTo>
                  <a:lnTo>
                    <a:pt x="1512692" y="1820558"/>
                  </a:lnTo>
                  <a:lnTo>
                    <a:pt x="1513127" y="1821574"/>
                  </a:lnTo>
                  <a:close/>
                </a:path>
                <a:path w="2360295" h="1867535">
                  <a:moveTo>
                    <a:pt x="1443601" y="1821828"/>
                  </a:moveTo>
                  <a:lnTo>
                    <a:pt x="1445812" y="1821828"/>
                  </a:lnTo>
                  <a:lnTo>
                    <a:pt x="1445575" y="1821447"/>
                  </a:lnTo>
                  <a:lnTo>
                    <a:pt x="1445338" y="1820939"/>
                  </a:lnTo>
                  <a:lnTo>
                    <a:pt x="1445101" y="1820558"/>
                  </a:lnTo>
                  <a:lnTo>
                    <a:pt x="1443680" y="1821701"/>
                  </a:lnTo>
                  <a:lnTo>
                    <a:pt x="1443522" y="1821701"/>
                  </a:lnTo>
                  <a:lnTo>
                    <a:pt x="1443601" y="1821828"/>
                  </a:lnTo>
                  <a:close/>
                </a:path>
                <a:path w="2360295" h="1867535">
                  <a:moveTo>
                    <a:pt x="1422630" y="1820685"/>
                  </a:moveTo>
                  <a:lnTo>
                    <a:pt x="1423307" y="1820685"/>
                  </a:lnTo>
                  <a:lnTo>
                    <a:pt x="1422755" y="1820558"/>
                  </a:lnTo>
                  <a:lnTo>
                    <a:pt x="1422630" y="1820685"/>
                  </a:lnTo>
                  <a:close/>
                </a:path>
                <a:path w="2360295" h="1867535">
                  <a:moveTo>
                    <a:pt x="2264420" y="1820812"/>
                  </a:moveTo>
                  <a:lnTo>
                    <a:pt x="2264736" y="1820685"/>
                  </a:lnTo>
                  <a:lnTo>
                    <a:pt x="2264443" y="1820685"/>
                  </a:lnTo>
                  <a:lnTo>
                    <a:pt x="2264420" y="1820812"/>
                  </a:lnTo>
                  <a:close/>
                </a:path>
                <a:path w="2360295" h="1867535">
                  <a:moveTo>
                    <a:pt x="2193512" y="1822209"/>
                  </a:moveTo>
                  <a:lnTo>
                    <a:pt x="2194798" y="1821447"/>
                  </a:lnTo>
                  <a:lnTo>
                    <a:pt x="2195881" y="1820685"/>
                  </a:lnTo>
                  <a:lnTo>
                    <a:pt x="2188103" y="1820685"/>
                  </a:lnTo>
                  <a:lnTo>
                    <a:pt x="2188471" y="1821193"/>
                  </a:lnTo>
                  <a:lnTo>
                    <a:pt x="2193117" y="1821193"/>
                  </a:lnTo>
                  <a:lnTo>
                    <a:pt x="2193512" y="1822209"/>
                  </a:lnTo>
                  <a:close/>
                </a:path>
                <a:path w="2360295" h="1867535">
                  <a:moveTo>
                    <a:pt x="2048220" y="1820812"/>
                  </a:moveTo>
                  <a:lnTo>
                    <a:pt x="2048536" y="1820685"/>
                  </a:lnTo>
                  <a:lnTo>
                    <a:pt x="2048242" y="1820685"/>
                  </a:lnTo>
                  <a:lnTo>
                    <a:pt x="2048220" y="1820812"/>
                  </a:lnTo>
                  <a:close/>
                </a:path>
                <a:path w="2360295" h="1867535">
                  <a:moveTo>
                    <a:pt x="1977311" y="1822209"/>
                  </a:moveTo>
                  <a:lnTo>
                    <a:pt x="1978597" y="1821447"/>
                  </a:lnTo>
                  <a:lnTo>
                    <a:pt x="1979680" y="1820685"/>
                  </a:lnTo>
                  <a:lnTo>
                    <a:pt x="1971902" y="1820685"/>
                  </a:lnTo>
                  <a:lnTo>
                    <a:pt x="1972270" y="1821193"/>
                  </a:lnTo>
                  <a:lnTo>
                    <a:pt x="1976916" y="1821193"/>
                  </a:lnTo>
                  <a:lnTo>
                    <a:pt x="1977311" y="1822209"/>
                  </a:lnTo>
                  <a:close/>
                </a:path>
                <a:path w="2360295" h="1867535">
                  <a:moveTo>
                    <a:pt x="1831940" y="1820812"/>
                  </a:moveTo>
                  <a:lnTo>
                    <a:pt x="1832256" y="1820685"/>
                  </a:lnTo>
                  <a:lnTo>
                    <a:pt x="1831963" y="1820685"/>
                  </a:lnTo>
                  <a:lnTo>
                    <a:pt x="1831940" y="1820812"/>
                  </a:lnTo>
                  <a:close/>
                </a:path>
                <a:path w="2360295" h="1867535">
                  <a:moveTo>
                    <a:pt x="1761110" y="1822209"/>
                  </a:moveTo>
                  <a:lnTo>
                    <a:pt x="1762396" y="1821447"/>
                  </a:lnTo>
                  <a:lnTo>
                    <a:pt x="1763479" y="1820685"/>
                  </a:lnTo>
                  <a:lnTo>
                    <a:pt x="1755701" y="1820685"/>
                  </a:lnTo>
                  <a:lnTo>
                    <a:pt x="1756070" y="1821193"/>
                  </a:lnTo>
                  <a:lnTo>
                    <a:pt x="1760715" y="1821193"/>
                  </a:lnTo>
                  <a:lnTo>
                    <a:pt x="1761110" y="1822209"/>
                  </a:lnTo>
                  <a:close/>
                </a:path>
                <a:path w="2360295" h="1867535">
                  <a:moveTo>
                    <a:pt x="1615739" y="1820812"/>
                  </a:moveTo>
                  <a:lnTo>
                    <a:pt x="1616055" y="1820685"/>
                  </a:lnTo>
                  <a:lnTo>
                    <a:pt x="1615762" y="1820685"/>
                  </a:lnTo>
                  <a:lnTo>
                    <a:pt x="1615739" y="1820812"/>
                  </a:lnTo>
                  <a:close/>
                </a:path>
                <a:path w="2360295" h="1867535">
                  <a:moveTo>
                    <a:pt x="1544831" y="1822209"/>
                  </a:moveTo>
                  <a:lnTo>
                    <a:pt x="1546117" y="1821447"/>
                  </a:lnTo>
                  <a:lnTo>
                    <a:pt x="1547199" y="1820685"/>
                  </a:lnTo>
                  <a:lnTo>
                    <a:pt x="1539422" y="1820685"/>
                  </a:lnTo>
                  <a:lnTo>
                    <a:pt x="1539790" y="1821193"/>
                  </a:lnTo>
                  <a:lnTo>
                    <a:pt x="1544436" y="1821193"/>
                  </a:lnTo>
                  <a:lnTo>
                    <a:pt x="1544831" y="1822209"/>
                  </a:lnTo>
                  <a:close/>
                </a:path>
                <a:path w="2360295" h="1867535">
                  <a:moveTo>
                    <a:pt x="2023110" y="1821320"/>
                  </a:moveTo>
                  <a:lnTo>
                    <a:pt x="2023458" y="1821271"/>
                  </a:lnTo>
                  <a:lnTo>
                    <a:pt x="2023243" y="1820732"/>
                  </a:lnTo>
                  <a:lnTo>
                    <a:pt x="2023110" y="1821320"/>
                  </a:lnTo>
                  <a:close/>
                </a:path>
                <a:path w="2360295" h="1867535">
                  <a:moveTo>
                    <a:pt x="2239310" y="1821320"/>
                  </a:moveTo>
                  <a:lnTo>
                    <a:pt x="2239659" y="1821271"/>
                  </a:lnTo>
                  <a:lnTo>
                    <a:pt x="2239443" y="1820732"/>
                  </a:lnTo>
                  <a:lnTo>
                    <a:pt x="2239310" y="1821320"/>
                  </a:lnTo>
                  <a:close/>
                </a:path>
                <a:path w="2360295" h="1867535">
                  <a:moveTo>
                    <a:pt x="1806909" y="1821320"/>
                  </a:moveTo>
                  <a:lnTo>
                    <a:pt x="1807257" y="1821271"/>
                  </a:lnTo>
                  <a:lnTo>
                    <a:pt x="1807042" y="1820732"/>
                  </a:lnTo>
                  <a:lnTo>
                    <a:pt x="1806909" y="1821320"/>
                  </a:lnTo>
                  <a:close/>
                </a:path>
                <a:path w="2360295" h="1867535">
                  <a:moveTo>
                    <a:pt x="1590629" y="1821320"/>
                  </a:moveTo>
                  <a:lnTo>
                    <a:pt x="1590978" y="1821271"/>
                  </a:lnTo>
                  <a:lnTo>
                    <a:pt x="1590762" y="1820732"/>
                  </a:lnTo>
                  <a:lnTo>
                    <a:pt x="1590629" y="1821320"/>
                  </a:lnTo>
                  <a:close/>
                </a:path>
                <a:path w="2360295" h="1867535">
                  <a:moveTo>
                    <a:pt x="2278792" y="1823098"/>
                  </a:moveTo>
                  <a:lnTo>
                    <a:pt x="2277553" y="1821574"/>
                  </a:lnTo>
                  <a:lnTo>
                    <a:pt x="2277464" y="1821061"/>
                  </a:lnTo>
                  <a:lnTo>
                    <a:pt x="2278239" y="1820812"/>
                  </a:lnTo>
                  <a:lnTo>
                    <a:pt x="2272846" y="1820812"/>
                  </a:lnTo>
                  <a:lnTo>
                    <a:pt x="2272554" y="1820939"/>
                  </a:lnTo>
                  <a:lnTo>
                    <a:pt x="2275066" y="1821823"/>
                  </a:lnTo>
                  <a:lnTo>
                    <a:pt x="2275150" y="1821955"/>
                  </a:lnTo>
                  <a:lnTo>
                    <a:pt x="2275870" y="1821955"/>
                  </a:lnTo>
                  <a:lnTo>
                    <a:pt x="2278792" y="1823098"/>
                  </a:lnTo>
                  <a:close/>
                </a:path>
                <a:path w="2360295" h="1867535">
                  <a:moveTo>
                    <a:pt x="2201803" y="1821447"/>
                  </a:moveTo>
                  <a:lnTo>
                    <a:pt x="2201882" y="1821320"/>
                  </a:lnTo>
                  <a:lnTo>
                    <a:pt x="2202750" y="1820812"/>
                  </a:lnTo>
                  <a:lnTo>
                    <a:pt x="2201295" y="1820812"/>
                  </a:lnTo>
                  <a:lnTo>
                    <a:pt x="2201803" y="1821447"/>
                  </a:lnTo>
                  <a:close/>
                </a:path>
                <a:path w="2360295" h="1867535">
                  <a:moveTo>
                    <a:pt x="2155214" y="1824495"/>
                  </a:moveTo>
                  <a:lnTo>
                    <a:pt x="2156399" y="1824495"/>
                  </a:lnTo>
                  <a:lnTo>
                    <a:pt x="2154898" y="1820812"/>
                  </a:lnTo>
                  <a:lnTo>
                    <a:pt x="2152214" y="1822463"/>
                  </a:lnTo>
                  <a:lnTo>
                    <a:pt x="2147765" y="1822463"/>
                  </a:lnTo>
                  <a:lnTo>
                    <a:pt x="2147923" y="1822844"/>
                  </a:lnTo>
                  <a:lnTo>
                    <a:pt x="2154188" y="1822844"/>
                  </a:lnTo>
                  <a:lnTo>
                    <a:pt x="2154819" y="1823098"/>
                  </a:lnTo>
                  <a:lnTo>
                    <a:pt x="2155451" y="1823098"/>
                  </a:lnTo>
                  <a:lnTo>
                    <a:pt x="2155372" y="1823733"/>
                  </a:lnTo>
                  <a:lnTo>
                    <a:pt x="2155214" y="1824495"/>
                  </a:lnTo>
                  <a:close/>
                </a:path>
                <a:path w="2360295" h="1867535">
                  <a:moveTo>
                    <a:pt x="2126709" y="1823225"/>
                  </a:moveTo>
                  <a:lnTo>
                    <a:pt x="2128525" y="1820812"/>
                  </a:lnTo>
                  <a:lnTo>
                    <a:pt x="2127736" y="1820939"/>
                  </a:lnTo>
                  <a:lnTo>
                    <a:pt x="2125880" y="1820939"/>
                  </a:lnTo>
                  <a:lnTo>
                    <a:pt x="2126709" y="1823225"/>
                  </a:lnTo>
                  <a:close/>
                </a:path>
                <a:path w="2360295" h="1867535">
                  <a:moveTo>
                    <a:pt x="2116049" y="1820939"/>
                  </a:moveTo>
                  <a:lnTo>
                    <a:pt x="2116365" y="1820812"/>
                  </a:lnTo>
                  <a:lnTo>
                    <a:pt x="2115939" y="1820812"/>
                  </a:lnTo>
                  <a:lnTo>
                    <a:pt x="2116049" y="1820939"/>
                  </a:lnTo>
                  <a:close/>
                </a:path>
                <a:path w="2360295" h="1867535">
                  <a:moveTo>
                    <a:pt x="2062591" y="1823098"/>
                  </a:moveTo>
                  <a:lnTo>
                    <a:pt x="2061352" y="1821574"/>
                  </a:lnTo>
                  <a:lnTo>
                    <a:pt x="2061264" y="1821061"/>
                  </a:lnTo>
                  <a:lnTo>
                    <a:pt x="2062038" y="1820812"/>
                  </a:lnTo>
                  <a:lnTo>
                    <a:pt x="2056645" y="1820812"/>
                  </a:lnTo>
                  <a:lnTo>
                    <a:pt x="2056353" y="1820939"/>
                  </a:lnTo>
                  <a:lnTo>
                    <a:pt x="2058865" y="1821823"/>
                  </a:lnTo>
                  <a:lnTo>
                    <a:pt x="2058949" y="1821955"/>
                  </a:lnTo>
                  <a:lnTo>
                    <a:pt x="2059670" y="1821955"/>
                  </a:lnTo>
                  <a:lnTo>
                    <a:pt x="2062591" y="1823098"/>
                  </a:lnTo>
                  <a:close/>
                </a:path>
                <a:path w="2360295" h="1867535">
                  <a:moveTo>
                    <a:pt x="1985602" y="1821447"/>
                  </a:moveTo>
                  <a:lnTo>
                    <a:pt x="1985681" y="1821320"/>
                  </a:lnTo>
                  <a:lnTo>
                    <a:pt x="1986550" y="1820812"/>
                  </a:lnTo>
                  <a:lnTo>
                    <a:pt x="1985095" y="1820812"/>
                  </a:lnTo>
                  <a:lnTo>
                    <a:pt x="1985602" y="1821447"/>
                  </a:lnTo>
                  <a:close/>
                </a:path>
                <a:path w="2360295" h="1867535">
                  <a:moveTo>
                    <a:pt x="1938935" y="1824495"/>
                  </a:moveTo>
                  <a:lnTo>
                    <a:pt x="1940119" y="1824495"/>
                  </a:lnTo>
                  <a:lnTo>
                    <a:pt x="1938619" y="1820812"/>
                  </a:lnTo>
                  <a:lnTo>
                    <a:pt x="1935934" y="1822463"/>
                  </a:lnTo>
                  <a:lnTo>
                    <a:pt x="1931486" y="1822463"/>
                  </a:lnTo>
                  <a:lnTo>
                    <a:pt x="1931644" y="1822844"/>
                  </a:lnTo>
                  <a:lnTo>
                    <a:pt x="1937908" y="1822844"/>
                  </a:lnTo>
                  <a:lnTo>
                    <a:pt x="1938540" y="1823098"/>
                  </a:lnTo>
                  <a:lnTo>
                    <a:pt x="1939172" y="1823098"/>
                  </a:lnTo>
                  <a:lnTo>
                    <a:pt x="1939093" y="1823733"/>
                  </a:lnTo>
                  <a:lnTo>
                    <a:pt x="1938935" y="1824495"/>
                  </a:lnTo>
                  <a:close/>
                </a:path>
                <a:path w="2360295" h="1867535">
                  <a:moveTo>
                    <a:pt x="1910429" y="1823225"/>
                  </a:moveTo>
                  <a:lnTo>
                    <a:pt x="1912246" y="1820812"/>
                  </a:lnTo>
                  <a:lnTo>
                    <a:pt x="1911456" y="1820939"/>
                  </a:lnTo>
                  <a:lnTo>
                    <a:pt x="1909600" y="1820939"/>
                  </a:lnTo>
                  <a:lnTo>
                    <a:pt x="1910429" y="1823225"/>
                  </a:lnTo>
                  <a:close/>
                </a:path>
                <a:path w="2360295" h="1867535">
                  <a:moveTo>
                    <a:pt x="1899770" y="1820939"/>
                  </a:moveTo>
                  <a:lnTo>
                    <a:pt x="1900085" y="1820812"/>
                  </a:lnTo>
                  <a:lnTo>
                    <a:pt x="1899659" y="1820812"/>
                  </a:lnTo>
                  <a:lnTo>
                    <a:pt x="1899770" y="1820939"/>
                  </a:lnTo>
                  <a:close/>
                </a:path>
                <a:path w="2360295" h="1867535">
                  <a:moveTo>
                    <a:pt x="1846311" y="1823098"/>
                  </a:moveTo>
                  <a:lnTo>
                    <a:pt x="1845072" y="1821574"/>
                  </a:lnTo>
                  <a:lnTo>
                    <a:pt x="1844984" y="1821061"/>
                  </a:lnTo>
                  <a:lnTo>
                    <a:pt x="1845759" y="1820812"/>
                  </a:lnTo>
                  <a:lnTo>
                    <a:pt x="1840366" y="1820812"/>
                  </a:lnTo>
                  <a:lnTo>
                    <a:pt x="1840073" y="1820939"/>
                  </a:lnTo>
                  <a:lnTo>
                    <a:pt x="1842586" y="1821823"/>
                  </a:lnTo>
                  <a:lnTo>
                    <a:pt x="1842669" y="1821955"/>
                  </a:lnTo>
                  <a:lnTo>
                    <a:pt x="1843390" y="1821955"/>
                  </a:lnTo>
                  <a:lnTo>
                    <a:pt x="1846311" y="1823098"/>
                  </a:lnTo>
                  <a:close/>
                </a:path>
                <a:path w="2360295" h="1867535">
                  <a:moveTo>
                    <a:pt x="1769401" y="1821447"/>
                  </a:moveTo>
                  <a:lnTo>
                    <a:pt x="1769480" y="1821320"/>
                  </a:lnTo>
                  <a:lnTo>
                    <a:pt x="1770349" y="1820812"/>
                  </a:lnTo>
                  <a:lnTo>
                    <a:pt x="1768894" y="1820812"/>
                  </a:lnTo>
                  <a:lnTo>
                    <a:pt x="1769401" y="1821447"/>
                  </a:lnTo>
                  <a:close/>
                </a:path>
                <a:path w="2360295" h="1867535">
                  <a:moveTo>
                    <a:pt x="1722734" y="1824495"/>
                  </a:moveTo>
                  <a:lnTo>
                    <a:pt x="1723918" y="1824495"/>
                  </a:lnTo>
                  <a:lnTo>
                    <a:pt x="1722418" y="1820812"/>
                  </a:lnTo>
                  <a:lnTo>
                    <a:pt x="1719733" y="1822463"/>
                  </a:lnTo>
                  <a:lnTo>
                    <a:pt x="1715285" y="1822463"/>
                  </a:lnTo>
                  <a:lnTo>
                    <a:pt x="1715443" y="1822844"/>
                  </a:lnTo>
                  <a:lnTo>
                    <a:pt x="1721707" y="1822844"/>
                  </a:lnTo>
                  <a:lnTo>
                    <a:pt x="1722339" y="1823098"/>
                  </a:lnTo>
                  <a:lnTo>
                    <a:pt x="1722971" y="1823098"/>
                  </a:lnTo>
                  <a:lnTo>
                    <a:pt x="1722892" y="1823733"/>
                  </a:lnTo>
                  <a:lnTo>
                    <a:pt x="1722734" y="1824495"/>
                  </a:lnTo>
                  <a:close/>
                </a:path>
                <a:path w="2360295" h="1867535">
                  <a:moveTo>
                    <a:pt x="1694229" y="1823225"/>
                  </a:moveTo>
                  <a:lnTo>
                    <a:pt x="1696045" y="1820812"/>
                  </a:lnTo>
                  <a:lnTo>
                    <a:pt x="1695255" y="1820939"/>
                  </a:lnTo>
                  <a:lnTo>
                    <a:pt x="1693400" y="1820939"/>
                  </a:lnTo>
                  <a:lnTo>
                    <a:pt x="1694229" y="1823225"/>
                  </a:lnTo>
                  <a:close/>
                </a:path>
                <a:path w="2360295" h="1867535">
                  <a:moveTo>
                    <a:pt x="1683569" y="1820939"/>
                  </a:moveTo>
                  <a:lnTo>
                    <a:pt x="1683885" y="1820812"/>
                  </a:lnTo>
                  <a:lnTo>
                    <a:pt x="1683458" y="1820812"/>
                  </a:lnTo>
                  <a:lnTo>
                    <a:pt x="1683569" y="1820939"/>
                  </a:lnTo>
                  <a:close/>
                </a:path>
                <a:path w="2360295" h="1867535">
                  <a:moveTo>
                    <a:pt x="1630111" y="1823098"/>
                  </a:moveTo>
                  <a:lnTo>
                    <a:pt x="1628872" y="1821574"/>
                  </a:lnTo>
                  <a:lnTo>
                    <a:pt x="1628783" y="1821061"/>
                  </a:lnTo>
                  <a:lnTo>
                    <a:pt x="1629558" y="1820812"/>
                  </a:lnTo>
                  <a:lnTo>
                    <a:pt x="1624165" y="1820812"/>
                  </a:lnTo>
                  <a:lnTo>
                    <a:pt x="1623873" y="1820939"/>
                  </a:lnTo>
                  <a:lnTo>
                    <a:pt x="1626385" y="1821823"/>
                  </a:lnTo>
                  <a:lnTo>
                    <a:pt x="1626468" y="1821955"/>
                  </a:lnTo>
                  <a:lnTo>
                    <a:pt x="1627189" y="1821955"/>
                  </a:lnTo>
                  <a:lnTo>
                    <a:pt x="1630111" y="1823098"/>
                  </a:lnTo>
                  <a:close/>
                </a:path>
                <a:path w="2360295" h="1867535">
                  <a:moveTo>
                    <a:pt x="1553122" y="1821447"/>
                  </a:moveTo>
                  <a:lnTo>
                    <a:pt x="1553201" y="1821320"/>
                  </a:lnTo>
                  <a:lnTo>
                    <a:pt x="1554069" y="1820812"/>
                  </a:lnTo>
                  <a:lnTo>
                    <a:pt x="1552614" y="1820812"/>
                  </a:lnTo>
                  <a:lnTo>
                    <a:pt x="1553122" y="1821447"/>
                  </a:lnTo>
                  <a:close/>
                </a:path>
                <a:path w="2360295" h="1867535">
                  <a:moveTo>
                    <a:pt x="1506454" y="1824495"/>
                  </a:moveTo>
                  <a:lnTo>
                    <a:pt x="1507639" y="1824495"/>
                  </a:lnTo>
                  <a:lnTo>
                    <a:pt x="1506138" y="1820812"/>
                  </a:lnTo>
                  <a:lnTo>
                    <a:pt x="1503454" y="1822463"/>
                  </a:lnTo>
                  <a:lnTo>
                    <a:pt x="1499006" y="1822463"/>
                  </a:lnTo>
                  <a:lnTo>
                    <a:pt x="1499163" y="1822844"/>
                  </a:lnTo>
                  <a:lnTo>
                    <a:pt x="1505428" y="1822844"/>
                  </a:lnTo>
                  <a:lnTo>
                    <a:pt x="1506060" y="1823098"/>
                  </a:lnTo>
                  <a:lnTo>
                    <a:pt x="1506691" y="1823098"/>
                  </a:lnTo>
                  <a:lnTo>
                    <a:pt x="1506612" y="1823733"/>
                  </a:lnTo>
                  <a:lnTo>
                    <a:pt x="1506454" y="1824495"/>
                  </a:lnTo>
                  <a:close/>
                </a:path>
                <a:path w="2360295" h="1867535">
                  <a:moveTo>
                    <a:pt x="1477949" y="1823225"/>
                  </a:moveTo>
                  <a:lnTo>
                    <a:pt x="1479765" y="1820812"/>
                  </a:lnTo>
                  <a:lnTo>
                    <a:pt x="1478976" y="1820939"/>
                  </a:lnTo>
                  <a:lnTo>
                    <a:pt x="1477120" y="1820939"/>
                  </a:lnTo>
                  <a:lnTo>
                    <a:pt x="1477949" y="1823225"/>
                  </a:lnTo>
                  <a:close/>
                </a:path>
                <a:path w="2360295" h="1867535">
                  <a:moveTo>
                    <a:pt x="1467289" y="1820939"/>
                  </a:moveTo>
                  <a:lnTo>
                    <a:pt x="1467605" y="1820812"/>
                  </a:lnTo>
                  <a:lnTo>
                    <a:pt x="1467179" y="1820812"/>
                  </a:lnTo>
                  <a:lnTo>
                    <a:pt x="1467289" y="1820939"/>
                  </a:lnTo>
                  <a:close/>
                </a:path>
                <a:path w="2360295" h="1867535">
                  <a:moveTo>
                    <a:pt x="1416423" y="1821701"/>
                  </a:moveTo>
                  <a:lnTo>
                    <a:pt x="1417622" y="1821701"/>
                  </a:lnTo>
                  <a:lnTo>
                    <a:pt x="1416122" y="1820812"/>
                  </a:lnTo>
                  <a:lnTo>
                    <a:pt x="1416423" y="1821701"/>
                  </a:lnTo>
                  <a:close/>
                </a:path>
                <a:path w="2360295" h="1867535">
                  <a:moveTo>
                    <a:pt x="2121101" y="1821711"/>
                  </a:moveTo>
                  <a:lnTo>
                    <a:pt x="2121878" y="1821658"/>
                  </a:lnTo>
                  <a:lnTo>
                    <a:pt x="2121024" y="1820939"/>
                  </a:lnTo>
                  <a:lnTo>
                    <a:pt x="2121101" y="1821711"/>
                  </a:lnTo>
                  <a:close/>
                </a:path>
                <a:path w="2360295" h="1867535">
                  <a:moveTo>
                    <a:pt x="1904821" y="1821711"/>
                  </a:moveTo>
                  <a:lnTo>
                    <a:pt x="1905598" y="1821658"/>
                  </a:lnTo>
                  <a:lnTo>
                    <a:pt x="1904745" y="1820939"/>
                  </a:lnTo>
                  <a:lnTo>
                    <a:pt x="1904821" y="1821711"/>
                  </a:lnTo>
                  <a:close/>
                </a:path>
                <a:path w="2360295" h="1867535">
                  <a:moveTo>
                    <a:pt x="1688621" y="1821711"/>
                  </a:moveTo>
                  <a:lnTo>
                    <a:pt x="1689397" y="1821658"/>
                  </a:lnTo>
                  <a:lnTo>
                    <a:pt x="1688544" y="1820939"/>
                  </a:lnTo>
                  <a:lnTo>
                    <a:pt x="1688621" y="1821711"/>
                  </a:lnTo>
                  <a:close/>
                </a:path>
                <a:path w="2360295" h="1867535">
                  <a:moveTo>
                    <a:pt x="1472341" y="1821711"/>
                  </a:moveTo>
                  <a:lnTo>
                    <a:pt x="1473118" y="1821658"/>
                  </a:lnTo>
                  <a:lnTo>
                    <a:pt x="1472264" y="1820939"/>
                  </a:lnTo>
                  <a:lnTo>
                    <a:pt x="1472341" y="1821711"/>
                  </a:lnTo>
                  <a:close/>
                </a:path>
                <a:path w="2360295" h="1867535">
                  <a:moveTo>
                    <a:pt x="1440521" y="1822590"/>
                  </a:moveTo>
                  <a:lnTo>
                    <a:pt x="1441152" y="1822579"/>
                  </a:lnTo>
                  <a:lnTo>
                    <a:pt x="1441943" y="1822463"/>
                  </a:lnTo>
                  <a:lnTo>
                    <a:pt x="1442021" y="1820939"/>
                  </a:lnTo>
                  <a:lnTo>
                    <a:pt x="1440833" y="1820939"/>
                  </a:lnTo>
                  <a:lnTo>
                    <a:pt x="1440387" y="1822179"/>
                  </a:lnTo>
                  <a:lnTo>
                    <a:pt x="1440309" y="1822476"/>
                  </a:lnTo>
                  <a:lnTo>
                    <a:pt x="1440521" y="1822590"/>
                  </a:lnTo>
                  <a:close/>
                </a:path>
                <a:path w="2360295" h="1867535">
                  <a:moveTo>
                    <a:pt x="1421886" y="1821447"/>
                  </a:moveTo>
                  <a:lnTo>
                    <a:pt x="1422214" y="1821271"/>
                  </a:lnTo>
                  <a:lnTo>
                    <a:pt x="1422263" y="1821061"/>
                  </a:lnTo>
                  <a:lnTo>
                    <a:pt x="1421886" y="1821447"/>
                  </a:lnTo>
                  <a:close/>
                </a:path>
                <a:path w="2360295" h="1867535">
                  <a:moveTo>
                    <a:pt x="2308166" y="1823098"/>
                  </a:moveTo>
                  <a:lnTo>
                    <a:pt x="2310061" y="1822844"/>
                  </a:lnTo>
                  <a:lnTo>
                    <a:pt x="2310456" y="1822844"/>
                  </a:lnTo>
                  <a:lnTo>
                    <a:pt x="2310737" y="1821828"/>
                  </a:lnTo>
                  <a:lnTo>
                    <a:pt x="2310835" y="1821574"/>
                  </a:lnTo>
                  <a:lnTo>
                    <a:pt x="2311088" y="1821066"/>
                  </a:lnTo>
                  <a:lnTo>
                    <a:pt x="2306903" y="1821066"/>
                  </a:lnTo>
                  <a:lnTo>
                    <a:pt x="2307017" y="1822289"/>
                  </a:lnTo>
                  <a:lnTo>
                    <a:pt x="2308166" y="1823098"/>
                  </a:lnTo>
                  <a:close/>
                </a:path>
                <a:path w="2360295" h="1867535">
                  <a:moveTo>
                    <a:pt x="2292769" y="1823987"/>
                  </a:moveTo>
                  <a:lnTo>
                    <a:pt x="2293527" y="1823606"/>
                  </a:lnTo>
                  <a:lnTo>
                    <a:pt x="2292216" y="1821066"/>
                  </a:lnTo>
                  <a:lnTo>
                    <a:pt x="2291979" y="1823479"/>
                  </a:lnTo>
                  <a:lnTo>
                    <a:pt x="2292463" y="1823741"/>
                  </a:lnTo>
                  <a:lnTo>
                    <a:pt x="2292769" y="1823987"/>
                  </a:lnTo>
                  <a:close/>
                </a:path>
                <a:path w="2360295" h="1867535">
                  <a:moveTo>
                    <a:pt x="2239659" y="1821271"/>
                  </a:moveTo>
                  <a:lnTo>
                    <a:pt x="2241127" y="1821066"/>
                  </a:lnTo>
                  <a:lnTo>
                    <a:pt x="2239574" y="1821066"/>
                  </a:lnTo>
                  <a:lnTo>
                    <a:pt x="2239659" y="1821271"/>
                  </a:lnTo>
                  <a:close/>
                </a:path>
                <a:path w="2360295" h="1867535">
                  <a:moveTo>
                    <a:pt x="2232835" y="1822082"/>
                  </a:moveTo>
                  <a:lnTo>
                    <a:pt x="2234336" y="1821066"/>
                  </a:lnTo>
                  <a:lnTo>
                    <a:pt x="2232651" y="1821066"/>
                  </a:lnTo>
                  <a:lnTo>
                    <a:pt x="2232835" y="1822082"/>
                  </a:lnTo>
                  <a:close/>
                </a:path>
                <a:path w="2360295" h="1867535">
                  <a:moveTo>
                    <a:pt x="2160947" y="1822717"/>
                  </a:moveTo>
                  <a:lnTo>
                    <a:pt x="2167691" y="1822717"/>
                  </a:lnTo>
                  <a:lnTo>
                    <a:pt x="2167454" y="1821066"/>
                  </a:lnTo>
                  <a:lnTo>
                    <a:pt x="2166743" y="1821193"/>
                  </a:lnTo>
                  <a:lnTo>
                    <a:pt x="2163190" y="1821193"/>
                  </a:lnTo>
                  <a:lnTo>
                    <a:pt x="2163032" y="1821574"/>
                  </a:lnTo>
                  <a:lnTo>
                    <a:pt x="2161887" y="1821574"/>
                  </a:lnTo>
                  <a:lnTo>
                    <a:pt x="2161785" y="1822084"/>
                  </a:lnTo>
                  <a:lnTo>
                    <a:pt x="2161127" y="1822476"/>
                  </a:lnTo>
                  <a:lnTo>
                    <a:pt x="2160947" y="1822717"/>
                  </a:lnTo>
                  <a:close/>
                </a:path>
                <a:path w="2360295" h="1867535">
                  <a:moveTo>
                    <a:pt x="2103731" y="1821828"/>
                  </a:moveTo>
                  <a:lnTo>
                    <a:pt x="2104916" y="1821066"/>
                  </a:lnTo>
                  <a:lnTo>
                    <a:pt x="2104442" y="1821066"/>
                  </a:lnTo>
                  <a:lnTo>
                    <a:pt x="2104284" y="1821447"/>
                  </a:lnTo>
                  <a:lnTo>
                    <a:pt x="2103889" y="1821447"/>
                  </a:lnTo>
                  <a:lnTo>
                    <a:pt x="2103652" y="1821574"/>
                  </a:lnTo>
                  <a:lnTo>
                    <a:pt x="2103731" y="1821828"/>
                  </a:lnTo>
                  <a:close/>
                </a:path>
                <a:path w="2360295" h="1867535">
                  <a:moveTo>
                    <a:pt x="2091965" y="1823098"/>
                  </a:moveTo>
                  <a:lnTo>
                    <a:pt x="2093860" y="1822844"/>
                  </a:lnTo>
                  <a:lnTo>
                    <a:pt x="2094255" y="1822844"/>
                  </a:lnTo>
                  <a:lnTo>
                    <a:pt x="2094536" y="1821828"/>
                  </a:lnTo>
                  <a:lnTo>
                    <a:pt x="2094634" y="1821574"/>
                  </a:lnTo>
                  <a:lnTo>
                    <a:pt x="2094887" y="1821066"/>
                  </a:lnTo>
                  <a:lnTo>
                    <a:pt x="2090702" y="1821066"/>
                  </a:lnTo>
                  <a:lnTo>
                    <a:pt x="2090816" y="1822289"/>
                  </a:lnTo>
                  <a:lnTo>
                    <a:pt x="2091965" y="1823098"/>
                  </a:lnTo>
                  <a:close/>
                </a:path>
                <a:path w="2360295" h="1867535">
                  <a:moveTo>
                    <a:pt x="2076489" y="1823987"/>
                  </a:moveTo>
                  <a:lnTo>
                    <a:pt x="2077247" y="1823606"/>
                  </a:lnTo>
                  <a:lnTo>
                    <a:pt x="2075936" y="1821066"/>
                  </a:lnTo>
                  <a:lnTo>
                    <a:pt x="2075699" y="1823479"/>
                  </a:lnTo>
                  <a:lnTo>
                    <a:pt x="2076183" y="1823741"/>
                  </a:lnTo>
                  <a:lnTo>
                    <a:pt x="2076489" y="1823987"/>
                  </a:lnTo>
                  <a:close/>
                </a:path>
                <a:path w="2360295" h="1867535">
                  <a:moveTo>
                    <a:pt x="2023458" y="1821271"/>
                  </a:moveTo>
                  <a:lnTo>
                    <a:pt x="2024926" y="1821066"/>
                  </a:lnTo>
                  <a:lnTo>
                    <a:pt x="2023373" y="1821066"/>
                  </a:lnTo>
                  <a:lnTo>
                    <a:pt x="2023458" y="1821271"/>
                  </a:lnTo>
                  <a:close/>
                </a:path>
                <a:path w="2360295" h="1867535">
                  <a:moveTo>
                    <a:pt x="2016635" y="1822082"/>
                  </a:moveTo>
                  <a:lnTo>
                    <a:pt x="2018135" y="1821066"/>
                  </a:lnTo>
                  <a:lnTo>
                    <a:pt x="2016450" y="1821066"/>
                  </a:lnTo>
                  <a:lnTo>
                    <a:pt x="2016635" y="1822082"/>
                  </a:lnTo>
                  <a:close/>
                </a:path>
                <a:path w="2360295" h="1867535">
                  <a:moveTo>
                    <a:pt x="1944667" y="1822717"/>
                  </a:moveTo>
                  <a:lnTo>
                    <a:pt x="1951411" y="1822717"/>
                  </a:lnTo>
                  <a:lnTo>
                    <a:pt x="1951174" y="1821066"/>
                  </a:lnTo>
                  <a:lnTo>
                    <a:pt x="1950463" y="1821193"/>
                  </a:lnTo>
                  <a:lnTo>
                    <a:pt x="1946910" y="1821193"/>
                  </a:lnTo>
                  <a:lnTo>
                    <a:pt x="1946752" y="1821574"/>
                  </a:lnTo>
                  <a:lnTo>
                    <a:pt x="1945607" y="1821574"/>
                  </a:lnTo>
                  <a:lnTo>
                    <a:pt x="1945505" y="1822084"/>
                  </a:lnTo>
                  <a:lnTo>
                    <a:pt x="1944847" y="1822476"/>
                  </a:lnTo>
                  <a:lnTo>
                    <a:pt x="1944667" y="1822717"/>
                  </a:lnTo>
                  <a:close/>
                </a:path>
                <a:path w="2360295" h="1867535">
                  <a:moveTo>
                    <a:pt x="1887451" y="1821828"/>
                  </a:moveTo>
                  <a:lnTo>
                    <a:pt x="1888636" y="1821066"/>
                  </a:lnTo>
                  <a:lnTo>
                    <a:pt x="1888162" y="1821066"/>
                  </a:lnTo>
                  <a:lnTo>
                    <a:pt x="1888004" y="1821447"/>
                  </a:lnTo>
                  <a:lnTo>
                    <a:pt x="1887609" y="1821447"/>
                  </a:lnTo>
                  <a:lnTo>
                    <a:pt x="1887373" y="1821574"/>
                  </a:lnTo>
                  <a:lnTo>
                    <a:pt x="1887451" y="1821828"/>
                  </a:lnTo>
                  <a:close/>
                </a:path>
                <a:path w="2360295" h="1867535">
                  <a:moveTo>
                    <a:pt x="1875686" y="1823098"/>
                  </a:moveTo>
                  <a:lnTo>
                    <a:pt x="1877581" y="1822844"/>
                  </a:lnTo>
                  <a:lnTo>
                    <a:pt x="1877976" y="1822844"/>
                  </a:lnTo>
                  <a:lnTo>
                    <a:pt x="1878256" y="1821828"/>
                  </a:lnTo>
                  <a:lnTo>
                    <a:pt x="1878355" y="1821574"/>
                  </a:lnTo>
                  <a:lnTo>
                    <a:pt x="1878607" y="1821066"/>
                  </a:lnTo>
                  <a:lnTo>
                    <a:pt x="1874422" y="1821066"/>
                  </a:lnTo>
                  <a:lnTo>
                    <a:pt x="1874536" y="1822289"/>
                  </a:lnTo>
                  <a:lnTo>
                    <a:pt x="1875686" y="1823098"/>
                  </a:lnTo>
                  <a:close/>
                </a:path>
                <a:path w="2360295" h="1867535">
                  <a:moveTo>
                    <a:pt x="1860288" y="1823987"/>
                  </a:moveTo>
                  <a:lnTo>
                    <a:pt x="1861046" y="1823606"/>
                  </a:lnTo>
                  <a:lnTo>
                    <a:pt x="1859736" y="1821066"/>
                  </a:lnTo>
                  <a:lnTo>
                    <a:pt x="1859499" y="1823479"/>
                  </a:lnTo>
                  <a:lnTo>
                    <a:pt x="1859982" y="1823741"/>
                  </a:lnTo>
                  <a:lnTo>
                    <a:pt x="1860288" y="1823987"/>
                  </a:lnTo>
                  <a:close/>
                </a:path>
                <a:path w="2360295" h="1867535">
                  <a:moveTo>
                    <a:pt x="1807257" y="1821271"/>
                  </a:moveTo>
                  <a:lnTo>
                    <a:pt x="1808725" y="1821066"/>
                  </a:lnTo>
                  <a:lnTo>
                    <a:pt x="1807172" y="1821066"/>
                  </a:lnTo>
                  <a:lnTo>
                    <a:pt x="1807257" y="1821271"/>
                  </a:lnTo>
                  <a:close/>
                </a:path>
                <a:path w="2360295" h="1867535">
                  <a:moveTo>
                    <a:pt x="1800434" y="1822082"/>
                  </a:moveTo>
                  <a:lnTo>
                    <a:pt x="1801934" y="1821066"/>
                  </a:lnTo>
                  <a:lnTo>
                    <a:pt x="1800250" y="1821066"/>
                  </a:lnTo>
                  <a:lnTo>
                    <a:pt x="1800434" y="1822082"/>
                  </a:lnTo>
                  <a:close/>
                </a:path>
                <a:path w="2360295" h="1867535">
                  <a:moveTo>
                    <a:pt x="1728467" y="1822717"/>
                  </a:moveTo>
                  <a:lnTo>
                    <a:pt x="1735210" y="1822717"/>
                  </a:lnTo>
                  <a:lnTo>
                    <a:pt x="1734973" y="1821066"/>
                  </a:lnTo>
                  <a:lnTo>
                    <a:pt x="1734263" y="1821193"/>
                  </a:lnTo>
                  <a:lnTo>
                    <a:pt x="1730709" y="1821193"/>
                  </a:lnTo>
                  <a:lnTo>
                    <a:pt x="1730551" y="1821574"/>
                  </a:lnTo>
                  <a:lnTo>
                    <a:pt x="1729406" y="1821574"/>
                  </a:lnTo>
                  <a:lnTo>
                    <a:pt x="1729304" y="1822084"/>
                  </a:lnTo>
                  <a:lnTo>
                    <a:pt x="1728646" y="1822476"/>
                  </a:lnTo>
                  <a:lnTo>
                    <a:pt x="1728467" y="1822717"/>
                  </a:lnTo>
                  <a:close/>
                </a:path>
                <a:path w="2360295" h="1867535">
                  <a:moveTo>
                    <a:pt x="1671251" y="1821828"/>
                  </a:moveTo>
                  <a:lnTo>
                    <a:pt x="1672435" y="1821066"/>
                  </a:lnTo>
                  <a:lnTo>
                    <a:pt x="1671961" y="1821066"/>
                  </a:lnTo>
                  <a:lnTo>
                    <a:pt x="1671804" y="1821447"/>
                  </a:lnTo>
                  <a:lnTo>
                    <a:pt x="1671409" y="1821447"/>
                  </a:lnTo>
                  <a:lnTo>
                    <a:pt x="1671172" y="1821574"/>
                  </a:lnTo>
                  <a:lnTo>
                    <a:pt x="1671251" y="1821828"/>
                  </a:lnTo>
                  <a:close/>
                </a:path>
                <a:path w="2360295" h="1867535">
                  <a:moveTo>
                    <a:pt x="1659485" y="1823098"/>
                  </a:moveTo>
                  <a:lnTo>
                    <a:pt x="1661380" y="1822844"/>
                  </a:lnTo>
                  <a:lnTo>
                    <a:pt x="1661775" y="1822844"/>
                  </a:lnTo>
                  <a:lnTo>
                    <a:pt x="1662056" y="1821828"/>
                  </a:lnTo>
                  <a:lnTo>
                    <a:pt x="1662154" y="1821574"/>
                  </a:lnTo>
                  <a:lnTo>
                    <a:pt x="1662407" y="1821066"/>
                  </a:lnTo>
                  <a:lnTo>
                    <a:pt x="1658222" y="1821066"/>
                  </a:lnTo>
                  <a:lnTo>
                    <a:pt x="1658336" y="1822289"/>
                  </a:lnTo>
                  <a:lnTo>
                    <a:pt x="1659485" y="1823098"/>
                  </a:lnTo>
                  <a:close/>
                </a:path>
                <a:path w="2360295" h="1867535">
                  <a:moveTo>
                    <a:pt x="1644009" y="1823987"/>
                  </a:moveTo>
                  <a:lnTo>
                    <a:pt x="1644767" y="1823606"/>
                  </a:lnTo>
                  <a:lnTo>
                    <a:pt x="1643456" y="1821066"/>
                  </a:lnTo>
                  <a:lnTo>
                    <a:pt x="1643219" y="1823479"/>
                  </a:lnTo>
                  <a:lnTo>
                    <a:pt x="1643703" y="1823741"/>
                  </a:lnTo>
                  <a:lnTo>
                    <a:pt x="1644009" y="1823987"/>
                  </a:lnTo>
                  <a:close/>
                </a:path>
                <a:path w="2360295" h="1867535">
                  <a:moveTo>
                    <a:pt x="1590978" y="1821271"/>
                  </a:moveTo>
                  <a:lnTo>
                    <a:pt x="1592445" y="1821066"/>
                  </a:lnTo>
                  <a:lnTo>
                    <a:pt x="1590893" y="1821066"/>
                  </a:lnTo>
                  <a:lnTo>
                    <a:pt x="1590978" y="1821271"/>
                  </a:lnTo>
                  <a:close/>
                </a:path>
                <a:path w="2360295" h="1867535">
                  <a:moveTo>
                    <a:pt x="1584154" y="1822082"/>
                  </a:moveTo>
                  <a:lnTo>
                    <a:pt x="1585655" y="1821066"/>
                  </a:lnTo>
                  <a:lnTo>
                    <a:pt x="1583970" y="1821066"/>
                  </a:lnTo>
                  <a:lnTo>
                    <a:pt x="1584154" y="1822082"/>
                  </a:lnTo>
                  <a:close/>
                </a:path>
                <a:path w="2360295" h="1867535">
                  <a:moveTo>
                    <a:pt x="1512187" y="1822717"/>
                  </a:moveTo>
                  <a:lnTo>
                    <a:pt x="1518931" y="1822717"/>
                  </a:lnTo>
                  <a:lnTo>
                    <a:pt x="1518694" y="1821066"/>
                  </a:lnTo>
                  <a:lnTo>
                    <a:pt x="1517983" y="1821193"/>
                  </a:lnTo>
                  <a:lnTo>
                    <a:pt x="1514430" y="1821193"/>
                  </a:lnTo>
                  <a:lnTo>
                    <a:pt x="1514272" y="1821574"/>
                  </a:lnTo>
                  <a:lnTo>
                    <a:pt x="1513127" y="1821574"/>
                  </a:lnTo>
                  <a:lnTo>
                    <a:pt x="1513025" y="1822084"/>
                  </a:lnTo>
                  <a:lnTo>
                    <a:pt x="1512367" y="1822476"/>
                  </a:lnTo>
                  <a:lnTo>
                    <a:pt x="1512187" y="1822717"/>
                  </a:lnTo>
                  <a:close/>
                </a:path>
                <a:path w="2360295" h="1867535">
                  <a:moveTo>
                    <a:pt x="1454971" y="1821828"/>
                  </a:moveTo>
                  <a:lnTo>
                    <a:pt x="1456156" y="1821066"/>
                  </a:lnTo>
                  <a:lnTo>
                    <a:pt x="1455682" y="1821066"/>
                  </a:lnTo>
                  <a:lnTo>
                    <a:pt x="1455524" y="1821447"/>
                  </a:lnTo>
                  <a:lnTo>
                    <a:pt x="1455129" y="1821447"/>
                  </a:lnTo>
                  <a:lnTo>
                    <a:pt x="1454892" y="1821574"/>
                  </a:lnTo>
                  <a:lnTo>
                    <a:pt x="1454971" y="1821828"/>
                  </a:lnTo>
                  <a:close/>
                </a:path>
                <a:path w="2360295" h="1867535">
                  <a:moveTo>
                    <a:pt x="1447721" y="1822336"/>
                  </a:moveTo>
                  <a:lnTo>
                    <a:pt x="1450076" y="1822336"/>
                  </a:lnTo>
                  <a:lnTo>
                    <a:pt x="1449293" y="1822084"/>
                  </a:lnTo>
                  <a:lnTo>
                    <a:pt x="1449128" y="1821447"/>
                  </a:lnTo>
                  <a:lnTo>
                    <a:pt x="1449154" y="1821320"/>
                  </a:lnTo>
                  <a:lnTo>
                    <a:pt x="1449365" y="1821066"/>
                  </a:lnTo>
                  <a:lnTo>
                    <a:pt x="1446431" y="1821066"/>
                  </a:lnTo>
                  <a:lnTo>
                    <a:pt x="1446308" y="1821496"/>
                  </a:lnTo>
                  <a:lnTo>
                    <a:pt x="1446207" y="1821701"/>
                  </a:lnTo>
                  <a:lnTo>
                    <a:pt x="1445970" y="1821701"/>
                  </a:lnTo>
                  <a:lnTo>
                    <a:pt x="1445812" y="1821828"/>
                  </a:lnTo>
                  <a:lnTo>
                    <a:pt x="1443601" y="1821828"/>
                  </a:lnTo>
                  <a:lnTo>
                    <a:pt x="1443680" y="1821955"/>
                  </a:lnTo>
                  <a:lnTo>
                    <a:pt x="1447470" y="1821955"/>
                  </a:lnTo>
                  <a:lnTo>
                    <a:pt x="1447721" y="1822336"/>
                  </a:lnTo>
                  <a:close/>
                </a:path>
                <a:path w="2360295" h="1867535">
                  <a:moveTo>
                    <a:pt x="1418603" y="1821955"/>
                  </a:moveTo>
                  <a:lnTo>
                    <a:pt x="1419438" y="1821955"/>
                  </a:lnTo>
                  <a:lnTo>
                    <a:pt x="1419280" y="1821828"/>
                  </a:lnTo>
                  <a:lnTo>
                    <a:pt x="1419052" y="1821632"/>
                  </a:lnTo>
                  <a:lnTo>
                    <a:pt x="1418175" y="1821193"/>
                  </a:lnTo>
                  <a:lnTo>
                    <a:pt x="1417780" y="1821066"/>
                  </a:lnTo>
                  <a:lnTo>
                    <a:pt x="1417685" y="1821447"/>
                  </a:lnTo>
                  <a:lnTo>
                    <a:pt x="1418016" y="1821447"/>
                  </a:lnTo>
                  <a:lnTo>
                    <a:pt x="1418603" y="1821955"/>
                  </a:lnTo>
                  <a:close/>
                </a:path>
                <a:path w="2360295" h="1867535">
                  <a:moveTo>
                    <a:pt x="1894321" y="1822717"/>
                  </a:moveTo>
                  <a:lnTo>
                    <a:pt x="1897085" y="1822717"/>
                  </a:lnTo>
                  <a:lnTo>
                    <a:pt x="1896404" y="1821074"/>
                  </a:lnTo>
                  <a:lnTo>
                    <a:pt x="1895190" y="1821828"/>
                  </a:lnTo>
                  <a:lnTo>
                    <a:pt x="1890188" y="1821828"/>
                  </a:lnTo>
                  <a:lnTo>
                    <a:pt x="1890184" y="1821955"/>
                  </a:lnTo>
                  <a:lnTo>
                    <a:pt x="1892031" y="1821955"/>
                  </a:lnTo>
                  <a:lnTo>
                    <a:pt x="1892426" y="1822590"/>
                  </a:lnTo>
                  <a:lnTo>
                    <a:pt x="1894242" y="1822590"/>
                  </a:lnTo>
                  <a:lnTo>
                    <a:pt x="1894321" y="1822717"/>
                  </a:lnTo>
                  <a:close/>
                </a:path>
                <a:path w="2360295" h="1867535">
                  <a:moveTo>
                    <a:pt x="2110601" y="1822717"/>
                  </a:moveTo>
                  <a:lnTo>
                    <a:pt x="2113364" y="1822717"/>
                  </a:lnTo>
                  <a:lnTo>
                    <a:pt x="2112683" y="1821074"/>
                  </a:lnTo>
                  <a:lnTo>
                    <a:pt x="2111469" y="1821828"/>
                  </a:lnTo>
                  <a:lnTo>
                    <a:pt x="2106467" y="1821828"/>
                  </a:lnTo>
                  <a:lnTo>
                    <a:pt x="2106464" y="1821955"/>
                  </a:lnTo>
                  <a:lnTo>
                    <a:pt x="2108311" y="1821955"/>
                  </a:lnTo>
                  <a:lnTo>
                    <a:pt x="2108706" y="1822590"/>
                  </a:lnTo>
                  <a:lnTo>
                    <a:pt x="2110522" y="1822590"/>
                  </a:lnTo>
                  <a:lnTo>
                    <a:pt x="2110601" y="1822717"/>
                  </a:lnTo>
                  <a:close/>
                </a:path>
                <a:path w="2360295" h="1867535">
                  <a:moveTo>
                    <a:pt x="1678121" y="1822717"/>
                  </a:moveTo>
                  <a:lnTo>
                    <a:pt x="1680884" y="1822717"/>
                  </a:lnTo>
                  <a:lnTo>
                    <a:pt x="1680203" y="1821074"/>
                  </a:lnTo>
                  <a:lnTo>
                    <a:pt x="1678989" y="1821828"/>
                  </a:lnTo>
                  <a:lnTo>
                    <a:pt x="1673987" y="1821828"/>
                  </a:lnTo>
                  <a:lnTo>
                    <a:pt x="1673984" y="1821955"/>
                  </a:lnTo>
                  <a:lnTo>
                    <a:pt x="1675831" y="1821955"/>
                  </a:lnTo>
                  <a:lnTo>
                    <a:pt x="1676225" y="1822590"/>
                  </a:lnTo>
                  <a:lnTo>
                    <a:pt x="1678042" y="1822590"/>
                  </a:lnTo>
                  <a:lnTo>
                    <a:pt x="1678121" y="1822717"/>
                  </a:lnTo>
                  <a:close/>
                </a:path>
                <a:path w="2360295" h="1867535">
                  <a:moveTo>
                    <a:pt x="1461841" y="1822717"/>
                  </a:moveTo>
                  <a:lnTo>
                    <a:pt x="1464604" y="1822717"/>
                  </a:lnTo>
                  <a:lnTo>
                    <a:pt x="1463923" y="1821074"/>
                  </a:lnTo>
                  <a:lnTo>
                    <a:pt x="1462709" y="1821828"/>
                  </a:lnTo>
                  <a:lnTo>
                    <a:pt x="1457707" y="1821828"/>
                  </a:lnTo>
                  <a:lnTo>
                    <a:pt x="1457704" y="1821955"/>
                  </a:lnTo>
                  <a:lnTo>
                    <a:pt x="1459551" y="1821955"/>
                  </a:lnTo>
                  <a:lnTo>
                    <a:pt x="1459946" y="1822590"/>
                  </a:lnTo>
                  <a:lnTo>
                    <a:pt x="1461762" y="1822590"/>
                  </a:lnTo>
                  <a:lnTo>
                    <a:pt x="1461841" y="1822717"/>
                  </a:lnTo>
                  <a:close/>
                </a:path>
                <a:path w="2360295" h="1867535">
                  <a:moveTo>
                    <a:pt x="2192643" y="1823860"/>
                  </a:moveTo>
                  <a:lnTo>
                    <a:pt x="2193117" y="1821193"/>
                  </a:lnTo>
                  <a:lnTo>
                    <a:pt x="2188471" y="1821193"/>
                  </a:lnTo>
                  <a:lnTo>
                    <a:pt x="2188932" y="1821828"/>
                  </a:lnTo>
                  <a:lnTo>
                    <a:pt x="2190985" y="1821955"/>
                  </a:lnTo>
                  <a:lnTo>
                    <a:pt x="2192643" y="1823860"/>
                  </a:lnTo>
                  <a:close/>
                </a:path>
                <a:path w="2360295" h="1867535">
                  <a:moveTo>
                    <a:pt x="2181984" y="1822463"/>
                  </a:moveTo>
                  <a:lnTo>
                    <a:pt x="2182378" y="1821193"/>
                  </a:lnTo>
                  <a:lnTo>
                    <a:pt x="2182032" y="1822179"/>
                  </a:lnTo>
                  <a:lnTo>
                    <a:pt x="2181984" y="1822463"/>
                  </a:lnTo>
                  <a:close/>
                </a:path>
                <a:path w="2360295" h="1867535">
                  <a:moveTo>
                    <a:pt x="1976442" y="1823860"/>
                  </a:moveTo>
                  <a:lnTo>
                    <a:pt x="1976916" y="1821193"/>
                  </a:lnTo>
                  <a:lnTo>
                    <a:pt x="1972270" y="1821193"/>
                  </a:lnTo>
                  <a:lnTo>
                    <a:pt x="1972731" y="1821828"/>
                  </a:lnTo>
                  <a:lnTo>
                    <a:pt x="1974784" y="1821955"/>
                  </a:lnTo>
                  <a:lnTo>
                    <a:pt x="1976442" y="1823860"/>
                  </a:lnTo>
                  <a:close/>
                </a:path>
                <a:path w="2360295" h="1867535">
                  <a:moveTo>
                    <a:pt x="1965783" y="1822463"/>
                  </a:moveTo>
                  <a:lnTo>
                    <a:pt x="1966099" y="1821193"/>
                  </a:lnTo>
                  <a:lnTo>
                    <a:pt x="1965753" y="1822179"/>
                  </a:lnTo>
                  <a:lnTo>
                    <a:pt x="1965783" y="1822463"/>
                  </a:lnTo>
                  <a:close/>
                </a:path>
                <a:path w="2360295" h="1867535">
                  <a:moveTo>
                    <a:pt x="1760242" y="1823860"/>
                  </a:moveTo>
                  <a:lnTo>
                    <a:pt x="1760715" y="1821193"/>
                  </a:lnTo>
                  <a:lnTo>
                    <a:pt x="1756070" y="1821193"/>
                  </a:lnTo>
                  <a:lnTo>
                    <a:pt x="1756530" y="1821828"/>
                  </a:lnTo>
                  <a:lnTo>
                    <a:pt x="1758583" y="1821955"/>
                  </a:lnTo>
                  <a:lnTo>
                    <a:pt x="1760242" y="1823860"/>
                  </a:lnTo>
                  <a:close/>
                </a:path>
                <a:path w="2360295" h="1867535">
                  <a:moveTo>
                    <a:pt x="1749503" y="1822463"/>
                  </a:moveTo>
                  <a:lnTo>
                    <a:pt x="1749898" y="1821193"/>
                  </a:lnTo>
                  <a:lnTo>
                    <a:pt x="1749552" y="1822179"/>
                  </a:lnTo>
                  <a:lnTo>
                    <a:pt x="1749503" y="1822463"/>
                  </a:lnTo>
                  <a:close/>
                </a:path>
                <a:path w="2360295" h="1867535">
                  <a:moveTo>
                    <a:pt x="1543962" y="1823860"/>
                  </a:moveTo>
                  <a:lnTo>
                    <a:pt x="1544436" y="1821193"/>
                  </a:lnTo>
                  <a:lnTo>
                    <a:pt x="1539790" y="1821193"/>
                  </a:lnTo>
                  <a:lnTo>
                    <a:pt x="1540251" y="1821828"/>
                  </a:lnTo>
                  <a:lnTo>
                    <a:pt x="1542304" y="1821955"/>
                  </a:lnTo>
                  <a:lnTo>
                    <a:pt x="1543962" y="1823860"/>
                  </a:lnTo>
                  <a:close/>
                </a:path>
                <a:path w="2360295" h="1867535">
                  <a:moveTo>
                    <a:pt x="1533303" y="1822463"/>
                  </a:moveTo>
                  <a:lnTo>
                    <a:pt x="1533619" y="1821193"/>
                  </a:lnTo>
                  <a:lnTo>
                    <a:pt x="1533273" y="1822179"/>
                  </a:lnTo>
                  <a:lnTo>
                    <a:pt x="1533303" y="1822463"/>
                  </a:lnTo>
                  <a:close/>
                </a:path>
                <a:path w="2360295" h="1867535">
                  <a:moveTo>
                    <a:pt x="1426229" y="1822019"/>
                  </a:moveTo>
                  <a:lnTo>
                    <a:pt x="1426268" y="1821574"/>
                  </a:lnTo>
                  <a:lnTo>
                    <a:pt x="1426387" y="1821193"/>
                  </a:lnTo>
                  <a:lnTo>
                    <a:pt x="1422360" y="1821193"/>
                  </a:lnTo>
                  <a:lnTo>
                    <a:pt x="1422123" y="1821320"/>
                  </a:lnTo>
                  <a:lnTo>
                    <a:pt x="1424492" y="1821320"/>
                  </a:lnTo>
                  <a:lnTo>
                    <a:pt x="1426229" y="1822019"/>
                  </a:lnTo>
                  <a:close/>
                </a:path>
                <a:path w="2360295" h="1867535">
                  <a:moveTo>
                    <a:pt x="2023768" y="1822579"/>
                  </a:moveTo>
                  <a:lnTo>
                    <a:pt x="2023804" y="1822166"/>
                  </a:lnTo>
                  <a:lnTo>
                    <a:pt x="2023458" y="1821271"/>
                  </a:lnTo>
                  <a:lnTo>
                    <a:pt x="2023110" y="1821320"/>
                  </a:lnTo>
                  <a:lnTo>
                    <a:pt x="2022320" y="1821320"/>
                  </a:lnTo>
                  <a:lnTo>
                    <a:pt x="2022419" y="1821955"/>
                  </a:lnTo>
                  <a:lnTo>
                    <a:pt x="2023268" y="1821955"/>
                  </a:lnTo>
                  <a:lnTo>
                    <a:pt x="2023475" y="1822289"/>
                  </a:lnTo>
                  <a:lnTo>
                    <a:pt x="2023768" y="1822579"/>
                  </a:lnTo>
                  <a:close/>
                </a:path>
                <a:path w="2360295" h="1867535">
                  <a:moveTo>
                    <a:pt x="1807568" y="1822579"/>
                  </a:moveTo>
                  <a:lnTo>
                    <a:pt x="1807604" y="1822166"/>
                  </a:lnTo>
                  <a:lnTo>
                    <a:pt x="1807257" y="1821271"/>
                  </a:lnTo>
                  <a:lnTo>
                    <a:pt x="1806909" y="1821320"/>
                  </a:lnTo>
                  <a:lnTo>
                    <a:pt x="1806119" y="1821320"/>
                  </a:lnTo>
                  <a:lnTo>
                    <a:pt x="1806218" y="1821955"/>
                  </a:lnTo>
                  <a:lnTo>
                    <a:pt x="1807067" y="1821955"/>
                  </a:lnTo>
                  <a:lnTo>
                    <a:pt x="1807275" y="1822289"/>
                  </a:lnTo>
                  <a:lnTo>
                    <a:pt x="1807568" y="1822579"/>
                  </a:lnTo>
                  <a:close/>
                </a:path>
                <a:path w="2360295" h="1867535">
                  <a:moveTo>
                    <a:pt x="1591288" y="1822579"/>
                  </a:moveTo>
                  <a:lnTo>
                    <a:pt x="1591324" y="1822166"/>
                  </a:lnTo>
                  <a:lnTo>
                    <a:pt x="1590978" y="1821271"/>
                  </a:lnTo>
                  <a:lnTo>
                    <a:pt x="1590629" y="1821320"/>
                  </a:lnTo>
                  <a:lnTo>
                    <a:pt x="1589840" y="1821320"/>
                  </a:lnTo>
                  <a:lnTo>
                    <a:pt x="1589938" y="1821955"/>
                  </a:lnTo>
                  <a:lnTo>
                    <a:pt x="1590787" y="1821955"/>
                  </a:lnTo>
                  <a:lnTo>
                    <a:pt x="1590995" y="1822289"/>
                  </a:lnTo>
                  <a:lnTo>
                    <a:pt x="1591288" y="1822579"/>
                  </a:lnTo>
                  <a:close/>
                </a:path>
                <a:path w="2360295" h="1867535">
                  <a:moveTo>
                    <a:pt x="2239969" y="1822579"/>
                  </a:moveTo>
                  <a:lnTo>
                    <a:pt x="2240005" y="1822166"/>
                  </a:lnTo>
                  <a:lnTo>
                    <a:pt x="2239659" y="1821271"/>
                  </a:lnTo>
                  <a:lnTo>
                    <a:pt x="2239310" y="1821320"/>
                  </a:lnTo>
                  <a:lnTo>
                    <a:pt x="2238521" y="1821320"/>
                  </a:lnTo>
                  <a:lnTo>
                    <a:pt x="2238619" y="1821955"/>
                  </a:lnTo>
                  <a:lnTo>
                    <a:pt x="2239468" y="1821955"/>
                  </a:lnTo>
                  <a:lnTo>
                    <a:pt x="2239676" y="1822289"/>
                  </a:lnTo>
                  <a:lnTo>
                    <a:pt x="2239969" y="1822579"/>
                  </a:lnTo>
                  <a:close/>
                </a:path>
                <a:path w="2360295" h="1867535">
                  <a:moveTo>
                    <a:pt x="1420070" y="1823225"/>
                  </a:moveTo>
                  <a:lnTo>
                    <a:pt x="1422807" y="1822082"/>
                  </a:lnTo>
                  <a:lnTo>
                    <a:pt x="1424492" y="1821320"/>
                  </a:lnTo>
                  <a:lnTo>
                    <a:pt x="1422123" y="1821320"/>
                  </a:lnTo>
                  <a:lnTo>
                    <a:pt x="1421886" y="1821447"/>
                  </a:lnTo>
                  <a:lnTo>
                    <a:pt x="1419675" y="1821447"/>
                  </a:lnTo>
                  <a:lnTo>
                    <a:pt x="1419609" y="1821754"/>
                  </a:lnTo>
                  <a:lnTo>
                    <a:pt x="1419438" y="1821955"/>
                  </a:lnTo>
                  <a:lnTo>
                    <a:pt x="1418603" y="1821955"/>
                  </a:lnTo>
                  <a:lnTo>
                    <a:pt x="1420070" y="1823225"/>
                  </a:lnTo>
                  <a:close/>
                </a:path>
                <a:path w="2360295" h="1867535">
                  <a:moveTo>
                    <a:pt x="2262605" y="1824114"/>
                  </a:moveTo>
                  <a:lnTo>
                    <a:pt x="2262842" y="1824114"/>
                  </a:lnTo>
                  <a:lnTo>
                    <a:pt x="2263473" y="1823860"/>
                  </a:lnTo>
                  <a:lnTo>
                    <a:pt x="2264098" y="1823446"/>
                  </a:lnTo>
                  <a:lnTo>
                    <a:pt x="2264579" y="1823225"/>
                  </a:lnTo>
                  <a:lnTo>
                    <a:pt x="2263710" y="1823225"/>
                  </a:lnTo>
                  <a:lnTo>
                    <a:pt x="2265605" y="1821447"/>
                  </a:lnTo>
                  <a:lnTo>
                    <a:pt x="2263079" y="1822463"/>
                  </a:lnTo>
                  <a:lnTo>
                    <a:pt x="2261894" y="1823225"/>
                  </a:lnTo>
                  <a:lnTo>
                    <a:pt x="2262605" y="1824114"/>
                  </a:lnTo>
                  <a:close/>
                </a:path>
                <a:path w="2360295" h="1867535">
                  <a:moveTo>
                    <a:pt x="2145272" y="1821646"/>
                  </a:moveTo>
                  <a:lnTo>
                    <a:pt x="2145366" y="1821447"/>
                  </a:lnTo>
                  <a:lnTo>
                    <a:pt x="2145272" y="1821646"/>
                  </a:lnTo>
                  <a:close/>
                </a:path>
                <a:path w="2360295" h="1867535">
                  <a:moveTo>
                    <a:pt x="2046325" y="1824114"/>
                  </a:moveTo>
                  <a:lnTo>
                    <a:pt x="2046562" y="1824114"/>
                  </a:lnTo>
                  <a:lnTo>
                    <a:pt x="2047194" y="1823860"/>
                  </a:lnTo>
                  <a:lnTo>
                    <a:pt x="2047818" y="1823446"/>
                  </a:lnTo>
                  <a:lnTo>
                    <a:pt x="2048299" y="1823225"/>
                  </a:lnTo>
                  <a:lnTo>
                    <a:pt x="2047431" y="1823225"/>
                  </a:lnTo>
                  <a:lnTo>
                    <a:pt x="2049405" y="1821447"/>
                  </a:lnTo>
                  <a:lnTo>
                    <a:pt x="2046799" y="1822463"/>
                  </a:lnTo>
                  <a:lnTo>
                    <a:pt x="2045615" y="1823225"/>
                  </a:lnTo>
                  <a:lnTo>
                    <a:pt x="2046325" y="1824114"/>
                  </a:lnTo>
                  <a:close/>
                </a:path>
                <a:path w="2360295" h="1867535">
                  <a:moveTo>
                    <a:pt x="1928881" y="1822166"/>
                  </a:moveTo>
                  <a:lnTo>
                    <a:pt x="1929144" y="1821447"/>
                  </a:lnTo>
                  <a:lnTo>
                    <a:pt x="1929026" y="1821574"/>
                  </a:lnTo>
                  <a:lnTo>
                    <a:pt x="1928907" y="1821828"/>
                  </a:lnTo>
                  <a:lnTo>
                    <a:pt x="1928680" y="1821828"/>
                  </a:lnTo>
                  <a:lnTo>
                    <a:pt x="1928881" y="1822166"/>
                  </a:lnTo>
                  <a:close/>
                </a:path>
                <a:path w="2360295" h="1867535">
                  <a:moveTo>
                    <a:pt x="1830125" y="1824114"/>
                  </a:moveTo>
                  <a:lnTo>
                    <a:pt x="1830362" y="1824114"/>
                  </a:lnTo>
                  <a:lnTo>
                    <a:pt x="1830993" y="1823860"/>
                  </a:lnTo>
                  <a:lnTo>
                    <a:pt x="1831617" y="1823446"/>
                  </a:lnTo>
                  <a:lnTo>
                    <a:pt x="1832099" y="1823225"/>
                  </a:lnTo>
                  <a:lnTo>
                    <a:pt x="1831230" y="1823225"/>
                  </a:lnTo>
                  <a:lnTo>
                    <a:pt x="1833125" y="1821447"/>
                  </a:lnTo>
                  <a:lnTo>
                    <a:pt x="1830598" y="1822463"/>
                  </a:lnTo>
                  <a:lnTo>
                    <a:pt x="1829414" y="1823225"/>
                  </a:lnTo>
                  <a:lnTo>
                    <a:pt x="1830125" y="1824114"/>
                  </a:lnTo>
                  <a:close/>
                </a:path>
                <a:path w="2360295" h="1867535">
                  <a:moveTo>
                    <a:pt x="1712792" y="1821646"/>
                  </a:moveTo>
                  <a:lnTo>
                    <a:pt x="1712886" y="1821447"/>
                  </a:lnTo>
                  <a:lnTo>
                    <a:pt x="1712792" y="1821646"/>
                  </a:lnTo>
                  <a:close/>
                </a:path>
                <a:path w="2360295" h="1867535">
                  <a:moveTo>
                    <a:pt x="1613845" y="1824114"/>
                  </a:moveTo>
                  <a:lnTo>
                    <a:pt x="1614082" y="1824114"/>
                  </a:lnTo>
                  <a:lnTo>
                    <a:pt x="1614713" y="1823860"/>
                  </a:lnTo>
                  <a:lnTo>
                    <a:pt x="1615338" y="1823446"/>
                  </a:lnTo>
                  <a:lnTo>
                    <a:pt x="1615819" y="1823225"/>
                  </a:lnTo>
                  <a:lnTo>
                    <a:pt x="1614951" y="1823225"/>
                  </a:lnTo>
                  <a:lnTo>
                    <a:pt x="1616925" y="1821447"/>
                  </a:lnTo>
                  <a:lnTo>
                    <a:pt x="1614319" y="1822463"/>
                  </a:lnTo>
                  <a:lnTo>
                    <a:pt x="1613134" y="1823225"/>
                  </a:lnTo>
                  <a:lnTo>
                    <a:pt x="1613845" y="1824114"/>
                  </a:lnTo>
                  <a:close/>
                </a:path>
                <a:path w="2360295" h="1867535">
                  <a:moveTo>
                    <a:pt x="1496401" y="1822166"/>
                  </a:moveTo>
                  <a:lnTo>
                    <a:pt x="1496664" y="1821447"/>
                  </a:lnTo>
                  <a:lnTo>
                    <a:pt x="1496546" y="1821574"/>
                  </a:lnTo>
                  <a:lnTo>
                    <a:pt x="1496426" y="1821828"/>
                  </a:lnTo>
                  <a:lnTo>
                    <a:pt x="1496199" y="1821828"/>
                  </a:lnTo>
                  <a:lnTo>
                    <a:pt x="1496401" y="1822166"/>
                  </a:lnTo>
                  <a:close/>
                </a:path>
                <a:path w="2360295" h="1867535">
                  <a:moveTo>
                    <a:pt x="1416122" y="1823098"/>
                  </a:moveTo>
                  <a:lnTo>
                    <a:pt x="1416121" y="1822844"/>
                  </a:lnTo>
                  <a:lnTo>
                    <a:pt x="1418016" y="1821447"/>
                  </a:lnTo>
                  <a:lnTo>
                    <a:pt x="1417685" y="1821447"/>
                  </a:lnTo>
                  <a:lnTo>
                    <a:pt x="1417622" y="1821701"/>
                  </a:lnTo>
                  <a:lnTo>
                    <a:pt x="1416423" y="1821701"/>
                  </a:lnTo>
                  <a:lnTo>
                    <a:pt x="1416595" y="1822209"/>
                  </a:lnTo>
                  <a:lnTo>
                    <a:pt x="1415638" y="1822209"/>
                  </a:lnTo>
                  <a:lnTo>
                    <a:pt x="1416122" y="1823098"/>
                  </a:lnTo>
                  <a:close/>
                </a:path>
                <a:path w="2360295" h="1867535">
                  <a:moveTo>
                    <a:pt x="2314168" y="1823860"/>
                  </a:moveTo>
                  <a:lnTo>
                    <a:pt x="2316157" y="1823737"/>
                  </a:lnTo>
                  <a:lnTo>
                    <a:pt x="2316221" y="1821574"/>
                  </a:lnTo>
                  <a:lnTo>
                    <a:pt x="2315826" y="1821574"/>
                  </a:lnTo>
                  <a:lnTo>
                    <a:pt x="2315431" y="1821828"/>
                  </a:lnTo>
                  <a:lnTo>
                    <a:pt x="2314957" y="1821828"/>
                  </a:lnTo>
                  <a:lnTo>
                    <a:pt x="2315728" y="1822166"/>
                  </a:lnTo>
                  <a:lnTo>
                    <a:pt x="2315627" y="1822407"/>
                  </a:lnTo>
                  <a:lnTo>
                    <a:pt x="2314168" y="1823860"/>
                  </a:lnTo>
                  <a:close/>
                </a:path>
                <a:path w="2360295" h="1867535">
                  <a:moveTo>
                    <a:pt x="2251708" y="1822971"/>
                  </a:moveTo>
                  <a:lnTo>
                    <a:pt x="2252023" y="1822844"/>
                  </a:lnTo>
                  <a:lnTo>
                    <a:pt x="2252418" y="1822717"/>
                  </a:lnTo>
                  <a:lnTo>
                    <a:pt x="2253129" y="1821574"/>
                  </a:lnTo>
                  <a:lnTo>
                    <a:pt x="2240704" y="1821574"/>
                  </a:lnTo>
                  <a:lnTo>
                    <a:pt x="2240611" y="1821701"/>
                  </a:lnTo>
                  <a:lnTo>
                    <a:pt x="2249260" y="1821701"/>
                  </a:lnTo>
                  <a:lnTo>
                    <a:pt x="2249497" y="1821828"/>
                  </a:lnTo>
                  <a:lnTo>
                    <a:pt x="2250286" y="1821955"/>
                  </a:lnTo>
                  <a:lnTo>
                    <a:pt x="2251786" y="1822463"/>
                  </a:lnTo>
                  <a:lnTo>
                    <a:pt x="2251708" y="1822971"/>
                  </a:lnTo>
                  <a:close/>
                </a:path>
                <a:path w="2360295" h="1867535">
                  <a:moveTo>
                    <a:pt x="2123551" y="1822971"/>
                  </a:moveTo>
                  <a:lnTo>
                    <a:pt x="2123551" y="1821955"/>
                  </a:lnTo>
                  <a:lnTo>
                    <a:pt x="2123393" y="1821574"/>
                  </a:lnTo>
                  <a:lnTo>
                    <a:pt x="2121998" y="1821651"/>
                  </a:lnTo>
                  <a:lnTo>
                    <a:pt x="2122079" y="1821828"/>
                  </a:lnTo>
                  <a:lnTo>
                    <a:pt x="2123314" y="1822844"/>
                  </a:lnTo>
                  <a:lnTo>
                    <a:pt x="2123551" y="1822971"/>
                  </a:lnTo>
                  <a:close/>
                </a:path>
                <a:path w="2360295" h="1867535">
                  <a:moveTo>
                    <a:pt x="2097967" y="1823860"/>
                  </a:moveTo>
                  <a:lnTo>
                    <a:pt x="2099956" y="1823737"/>
                  </a:lnTo>
                  <a:lnTo>
                    <a:pt x="2100020" y="1821574"/>
                  </a:lnTo>
                  <a:lnTo>
                    <a:pt x="2099625" y="1821574"/>
                  </a:lnTo>
                  <a:lnTo>
                    <a:pt x="2099151" y="1821828"/>
                  </a:lnTo>
                  <a:lnTo>
                    <a:pt x="2098757" y="1821828"/>
                  </a:lnTo>
                  <a:lnTo>
                    <a:pt x="2099528" y="1822166"/>
                  </a:lnTo>
                  <a:lnTo>
                    <a:pt x="2099427" y="1822407"/>
                  </a:lnTo>
                  <a:lnTo>
                    <a:pt x="2097967" y="1823860"/>
                  </a:lnTo>
                  <a:close/>
                </a:path>
                <a:path w="2360295" h="1867535">
                  <a:moveTo>
                    <a:pt x="2035507" y="1822971"/>
                  </a:moveTo>
                  <a:lnTo>
                    <a:pt x="2035823" y="1822844"/>
                  </a:lnTo>
                  <a:lnTo>
                    <a:pt x="2036218" y="1822717"/>
                  </a:lnTo>
                  <a:lnTo>
                    <a:pt x="2036928" y="1821574"/>
                  </a:lnTo>
                  <a:lnTo>
                    <a:pt x="2024503" y="1821574"/>
                  </a:lnTo>
                  <a:lnTo>
                    <a:pt x="2024410" y="1821701"/>
                  </a:lnTo>
                  <a:lnTo>
                    <a:pt x="2033059" y="1821701"/>
                  </a:lnTo>
                  <a:lnTo>
                    <a:pt x="2033296" y="1821828"/>
                  </a:lnTo>
                  <a:lnTo>
                    <a:pt x="2034086" y="1821955"/>
                  </a:lnTo>
                  <a:lnTo>
                    <a:pt x="2035586" y="1822463"/>
                  </a:lnTo>
                  <a:lnTo>
                    <a:pt x="2035507" y="1822971"/>
                  </a:lnTo>
                  <a:close/>
                </a:path>
                <a:path w="2360295" h="1867535">
                  <a:moveTo>
                    <a:pt x="1907271" y="1822971"/>
                  </a:moveTo>
                  <a:lnTo>
                    <a:pt x="1907271" y="1821955"/>
                  </a:lnTo>
                  <a:lnTo>
                    <a:pt x="1907114" y="1821574"/>
                  </a:lnTo>
                  <a:lnTo>
                    <a:pt x="1905718" y="1821651"/>
                  </a:lnTo>
                  <a:lnTo>
                    <a:pt x="1905800" y="1821828"/>
                  </a:lnTo>
                  <a:lnTo>
                    <a:pt x="1907035" y="1822844"/>
                  </a:lnTo>
                  <a:lnTo>
                    <a:pt x="1907271" y="1822971"/>
                  </a:lnTo>
                  <a:close/>
                </a:path>
                <a:path w="2360295" h="1867535">
                  <a:moveTo>
                    <a:pt x="1881687" y="1823860"/>
                  </a:moveTo>
                  <a:lnTo>
                    <a:pt x="1883677" y="1823737"/>
                  </a:lnTo>
                  <a:lnTo>
                    <a:pt x="1883740" y="1821574"/>
                  </a:lnTo>
                  <a:lnTo>
                    <a:pt x="1883346" y="1821574"/>
                  </a:lnTo>
                  <a:lnTo>
                    <a:pt x="1882951" y="1821828"/>
                  </a:lnTo>
                  <a:lnTo>
                    <a:pt x="1882477" y="1821828"/>
                  </a:lnTo>
                  <a:lnTo>
                    <a:pt x="1883248" y="1822166"/>
                  </a:lnTo>
                  <a:lnTo>
                    <a:pt x="1883147" y="1822407"/>
                  </a:lnTo>
                  <a:lnTo>
                    <a:pt x="1881687" y="1823860"/>
                  </a:lnTo>
                  <a:close/>
                </a:path>
                <a:path w="2360295" h="1867535">
                  <a:moveTo>
                    <a:pt x="1819306" y="1822971"/>
                  </a:moveTo>
                  <a:lnTo>
                    <a:pt x="1819622" y="1822844"/>
                  </a:lnTo>
                  <a:lnTo>
                    <a:pt x="1820017" y="1822717"/>
                  </a:lnTo>
                  <a:lnTo>
                    <a:pt x="1820728" y="1821574"/>
                  </a:lnTo>
                  <a:lnTo>
                    <a:pt x="1808302" y="1821574"/>
                  </a:lnTo>
                  <a:lnTo>
                    <a:pt x="1808210" y="1821701"/>
                  </a:lnTo>
                  <a:lnTo>
                    <a:pt x="1816858" y="1821701"/>
                  </a:lnTo>
                  <a:lnTo>
                    <a:pt x="1817095" y="1821828"/>
                  </a:lnTo>
                  <a:lnTo>
                    <a:pt x="1817885" y="1821955"/>
                  </a:lnTo>
                  <a:lnTo>
                    <a:pt x="1819385" y="1822463"/>
                  </a:lnTo>
                  <a:lnTo>
                    <a:pt x="1819306" y="1822971"/>
                  </a:lnTo>
                  <a:close/>
                </a:path>
                <a:path w="2360295" h="1867535">
                  <a:moveTo>
                    <a:pt x="1691071" y="1822971"/>
                  </a:moveTo>
                  <a:lnTo>
                    <a:pt x="1691071" y="1821955"/>
                  </a:lnTo>
                  <a:lnTo>
                    <a:pt x="1690913" y="1821574"/>
                  </a:lnTo>
                  <a:lnTo>
                    <a:pt x="1689518" y="1821651"/>
                  </a:lnTo>
                  <a:lnTo>
                    <a:pt x="1689599" y="1821828"/>
                  </a:lnTo>
                  <a:lnTo>
                    <a:pt x="1690834" y="1822844"/>
                  </a:lnTo>
                  <a:lnTo>
                    <a:pt x="1691071" y="1822971"/>
                  </a:lnTo>
                  <a:close/>
                </a:path>
                <a:path w="2360295" h="1867535">
                  <a:moveTo>
                    <a:pt x="1665487" y="1823860"/>
                  </a:moveTo>
                  <a:lnTo>
                    <a:pt x="1667476" y="1823737"/>
                  </a:lnTo>
                  <a:lnTo>
                    <a:pt x="1667540" y="1821574"/>
                  </a:lnTo>
                  <a:lnTo>
                    <a:pt x="1667145" y="1821574"/>
                  </a:lnTo>
                  <a:lnTo>
                    <a:pt x="1666671" y="1821828"/>
                  </a:lnTo>
                  <a:lnTo>
                    <a:pt x="1666276" y="1821828"/>
                  </a:lnTo>
                  <a:lnTo>
                    <a:pt x="1667047" y="1822166"/>
                  </a:lnTo>
                  <a:lnTo>
                    <a:pt x="1666946" y="1822407"/>
                  </a:lnTo>
                  <a:lnTo>
                    <a:pt x="1665487" y="1823860"/>
                  </a:lnTo>
                  <a:close/>
                </a:path>
                <a:path w="2360295" h="1867535">
                  <a:moveTo>
                    <a:pt x="1603027" y="1822971"/>
                  </a:moveTo>
                  <a:lnTo>
                    <a:pt x="1603342" y="1822844"/>
                  </a:lnTo>
                  <a:lnTo>
                    <a:pt x="1603737" y="1822717"/>
                  </a:lnTo>
                  <a:lnTo>
                    <a:pt x="1604448" y="1821574"/>
                  </a:lnTo>
                  <a:lnTo>
                    <a:pt x="1592023" y="1821574"/>
                  </a:lnTo>
                  <a:lnTo>
                    <a:pt x="1591930" y="1821701"/>
                  </a:lnTo>
                  <a:lnTo>
                    <a:pt x="1600579" y="1821701"/>
                  </a:lnTo>
                  <a:lnTo>
                    <a:pt x="1600816" y="1821828"/>
                  </a:lnTo>
                  <a:lnTo>
                    <a:pt x="1601605" y="1821955"/>
                  </a:lnTo>
                  <a:lnTo>
                    <a:pt x="1603105" y="1822463"/>
                  </a:lnTo>
                  <a:lnTo>
                    <a:pt x="1603027" y="1822971"/>
                  </a:lnTo>
                  <a:close/>
                </a:path>
                <a:path w="2360295" h="1867535">
                  <a:moveTo>
                    <a:pt x="1474791" y="1822971"/>
                  </a:moveTo>
                  <a:lnTo>
                    <a:pt x="1474791" y="1821955"/>
                  </a:lnTo>
                  <a:lnTo>
                    <a:pt x="1474633" y="1821574"/>
                  </a:lnTo>
                  <a:lnTo>
                    <a:pt x="1473238" y="1821651"/>
                  </a:lnTo>
                  <a:lnTo>
                    <a:pt x="1473319" y="1821828"/>
                  </a:lnTo>
                  <a:lnTo>
                    <a:pt x="1474554" y="1822844"/>
                  </a:lnTo>
                  <a:lnTo>
                    <a:pt x="1474791" y="1822971"/>
                  </a:lnTo>
                  <a:close/>
                </a:path>
                <a:path w="2360295" h="1867535">
                  <a:moveTo>
                    <a:pt x="2144959" y="1821828"/>
                  </a:moveTo>
                  <a:lnTo>
                    <a:pt x="2145186" y="1821828"/>
                  </a:lnTo>
                  <a:lnTo>
                    <a:pt x="2145076" y="1821632"/>
                  </a:lnTo>
                  <a:lnTo>
                    <a:pt x="2144959" y="1821828"/>
                  </a:lnTo>
                  <a:close/>
                </a:path>
                <a:path w="2360295" h="1867535">
                  <a:moveTo>
                    <a:pt x="1712479" y="1821828"/>
                  </a:moveTo>
                  <a:lnTo>
                    <a:pt x="1712706" y="1821828"/>
                  </a:lnTo>
                  <a:lnTo>
                    <a:pt x="1712596" y="1821632"/>
                  </a:lnTo>
                  <a:lnTo>
                    <a:pt x="1712479" y="1821828"/>
                  </a:lnTo>
                  <a:close/>
                </a:path>
                <a:path w="2360295" h="1867535">
                  <a:moveTo>
                    <a:pt x="2145112" y="1822084"/>
                  </a:moveTo>
                  <a:lnTo>
                    <a:pt x="2145272" y="1821646"/>
                  </a:lnTo>
                  <a:lnTo>
                    <a:pt x="2145186" y="1821828"/>
                  </a:lnTo>
                  <a:lnTo>
                    <a:pt x="2144959" y="1821828"/>
                  </a:lnTo>
                  <a:lnTo>
                    <a:pt x="2145112" y="1822084"/>
                  </a:lnTo>
                  <a:close/>
                </a:path>
                <a:path w="2360295" h="1867535">
                  <a:moveTo>
                    <a:pt x="1712632" y="1822084"/>
                  </a:moveTo>
                  <a:lnTo>
                    <a:pt x="1712792" y="1821646"/>
                  </a:lnTo>
                  <a:lnTo>
                    <a:pt x="1712706" y="1821828"/>
                  </a:lnTo>
                  <a:lnTo>
                    <a:pt x="1712479" y="1821828"/>
                  </a:lnTo>
                  <a:lnTo>
                    <a:pt x="1712632" y="1822084"/>
                  </a:lnTo>
                  <a:close/>
                </a:path>
                <a:path w="2360295" h="1867535">
                  <a:moveTo>
                    <a:pt x="1928680" y="1821828"/>
                  </a:moveTo>
                  <a:lnTo>
                    <a:pt x="1928907" y="1821828"/>
                  </a:lnTo>
                  <a:lnTo>
                    <a:pt x="1928807" y="1821651"/>
                  </a:lnTo>
                  <a:lnTo>
                    <a:pt x="1928680" y="1821828"/>
                  </a:lnTo>
                  <a:close/>
                </a:path>
                <a:path w="2360295" h="1867535">
                  <a:moveTo>
                    <a:pt x="1496199" y="1821828"/>
                  </a:moveTo>
                  <a:lnTo>
                    <a:pt x="1496426" y="1821828"/>
                  </a:lnTo>
                  <a:lnTo>
                    <a:pt x="1496326" y="1821651"/>
                  </a:lnTo>
                  <a:lnTo>
                    <a:pt x="1496199" y="1821828"/>
                  </a:lnTo>
                  <a:close/>
                </a:path>
                <a:path w="2360295" h="1867535">
                  <a:moveTo>
                    <a:pt x="2239310" y="1823479"/>
                  </a:moveTo>
                  <a:lnTo>
                    <a:pt x="2241679" y="1823225"/>
                  </a:lnTo>
                  <a:lnTo>
                    <a:pt x="2244759" y="1823225"/>
                  </a:lnTo>
                  <a:lnTo>
                    <a:pt x="2247286" y="1822844"/>
                  </a:lnTo>
                  <a:lnTo>
                    <a:pt x="2249891" y="1822717"/>
                  </a:lnTo>
                  <a:lnTo>
                    <a:pt x="2250049" y="1822717"/>
                  </a:lnTo>
                  <a:lnTo>
                    <a:pt x="2250207" y="1822590"/>
                  </a:lnTo>
                  <a:lnTo>
                    <a:pt x="2250444" y="1822590"/>
                  </a:lnTo>
                  <a:lnTo>
                    <a:pt x="2250128" y="1822336"/>
                  </a:lnTo>
                  <a:lnTo>
                    <a:pt x="2249845" y="1822329"/>
                  </a:lnTo>
                  <a:lnTo>
                    <a:pt x="2249102" y="1822209"/>
                  </a:lnTo>
                  <a:lnTo>
                    <a:pt x="2248628" y="1822209"/>
                  </a:lnTo>
                  <a:lnTo>
                    <a:pt x="2249260" y="1821701"/>
                  </a:lnTo>
                  <a:lnTo>
                    <a:pt x="2240611" y="1821701"/>
                  </a:lnTo>
                  <a:lnTo>
                    <a:pt x="2240181" y="1822289"/>
                  </a:lnTo>
                  <a:lnTo>
                    <a:pt x="2240258" y="1822844"/>
                  </a:lnTo>
                  <a:lnTo>
                    <a:pt x="2239775" y="1822844"/>
                  </a:lnTo>
                  <a:lnTo>
                    <a:pt x="2239310" y="1823479"/>
                  </a:lnTo>
                  <a:close/>
                </a:path>
                <a:path w="2360295" h="1867535">
                  <a:moveTo>
                    <a:pt x="2215543" y="1823225"/>
                  </a:moveTo>
                  <a:lnTo>
                    <a:pt x="2215780" y="1823225"/>
                  </a:lnTo>
                  <a:lnTo>
                    <a:pt x="2216253" y="1822844"/>
                  </a:lnTo>
                  <a:lnTo>
                    <a:pt x="2216648" y="1822717"/>
                  </a:lnTo>
                  <a:lnTo>
                    <a:pt x="2216017" y="1822082"/>
                  </a:lnTo>
                  <a:lnTo>
                    <a:pt x="2215701" y="1821955"/>
                  </a:lnTo>
                  <a:lnTo>
                    <a:pt x="2215306" y="1821828"/>
                  </a:lnTo>
                  <a:lnTo>
                    <a:pt x="2208019" y="1821823"/>
                  </a:lnTo>
                  <a:lnTo>
                    <a:pt x="2207489" y="1821701"/>
                  </a:lnTo>
                  <a:lnTo>
                    <a:pt x="2207919" y="1822336"/>
                  </a:lnTo>
                  <a:lnTo>
                    <a:pt x="2213964" y="1822336"/>
                  </a:lnTo>
                  <a:lnTo>
                    <a:pt x="2215543" y="1823225"/>
                  </a:lnTo>
                  <a:close/>
                </a:path>
                <a:path w="2360295" h="1867535">
                  <a:moveTo>
                    <a:pt x="2147765" y="1822463"/>
                  </a:moveTo>
                  <a:lnTo>
                    <a:pt x="2152214" y="1822463"/>
                  </a:lnTo>
                  <a:lnTo>
                    <a:pt x="2150082" y="1822336"/>
                  </a:lnTo>
                  <a:lnTo>
                    <a:pt x="2148503" y="1822336"/>
                  </a:lnTo>
                  <a:lnTo>
                    <a:pt x="2148345" y="1822209"/>
                  </a:lnTo>
                  <a:lnTo>
                    <a:pt x="2148266" y="1821955"/>
                  </a:lnTo>
                  <a:lnTo>
                    <a:pt x="2148029" y="1821828"/>
                  </a:lnTo>
                  <a:lnTo>
                    <a:pt x="2147871" y="1821701"/>
                  </a:lnTo>
                  <a:lnTo>
                    <a:pt x="2147713" y="1821701"/>
                  </a:lnTo>
                  <a:lnTo>
                    <a:pt x="2147713" y="1821828"/>
                  </a:lnTo>
                  <a:lnTo>
                    <a:pt x="2147555" y="1821955"/>
                  </a:lnTo>
                  <a:lnTo>
                    <a:pt x="2147765" y="1822463"/>
                  </a:lnTo>
                  <a:close/>
                </a:path>
                <a:path w="2360295" h="1867535">
                  <a:moveTo>
                    <a:pt x="2143450" y="1823225"/>
                  </a:moveTo>
                  <a:lnTo>
                    <a:pt x="2144042" y="1822463"/>
                  </a:lnTo>
                  <a:lnTo>
                    <a:pt x="2144160" y="1822282"/>
                  </a:lnTo>
                  <a:lnTo>
                    <a:pt x="2142897" y="1821701"/>
                  </a:lnTo>
                  <a:lnTo>
                    <a:pt x="2143450" y="1823225"/>
                  </a:lnTo>
                  <a:close/>
                </a:path>
                <a:path w="2360295" h="1867535">
                  <a:moveTo>
                    <a:pt x="2023110" y="1823479"/>
                  </a:moveTo>
                  <a:lnTo>
                    <a:pt x="2025479" y="1823225"/>
                  </a:lnTo>
                  <a:lnTo>
                    <a:pt x="2028558" y="1823225"/>
                  </a:lnTo>
                  <a:lnTo>
                    <a:pt x="2031085" y="1822844"/>
                  </a:lnTo>
                  <a:lnTo>
                    <a:pt x="2033691" y="1822717"/>
                  </a:lnTo>
                  <a:lnTo>
                    <a:pt x="2033849" y="1822717"/>
                  </a:lnTo>
                  <a:lnTo>
                    <a:pt x="2034007" y="1822590"/>
                  </a:lnTo>
                  <a:lnTo>
                    <a:pt x="2034244" y="1822590"/>
                  </a:lnTo>
                  <a:lnTo>
                    <a:pt x="2033928" y="1822336"/>
                  </a:lnTo>
                  <a:lnTo>
                    <a:pt x="2033644" y="1822329"/>
                  </a:lnTo>
                  <a:lnTo>
                    <a:pt x="2032901" y="1822209"/>
                  </a:lnTo>
                  <a:lnTo>
                    <a:pt x="2032427" y="1822209"/>
                  </a:lnTo>
                  <a:lnTo>
                    <a:pt x="2033059" y="1821701"/>
                  </a:lnTo>
                  <a:lnTo>
                    <a:pt x="2024410" y="1821701"/>
                  </a:lnTo>
                  <a:lnTo>
                    <a:pt x="2023980" y="1822289"/>
                  </a:lnTo>
                  <a:lnTo>
                    <a:pt x="2024057" y="1822844"/>
                  </a:lnTo>
                  <a:lnTo>
                    <a:pt x="2023574" y="1822844"/>
                  </a:lnTo>
                  <a:lnTo>
                    <a:pt x="2023110" y="1823479"/>
                  </a:lnTo>
                  <a:close/>
                </a:path>
                <a:path w="2360295" h="1867535">
                  <a:moveTo>
                    <a:pt x="1999263" y="1823225"/>
                  </a:moveTo>
                  <a:lnTo>
                    <a:pt x="1999500" y="1823225"/>
                  </a:lnTo>
                  <a:lnTo>
                    <a:pt x="1999974" y="1822844"/>
                  </a:lnTo>
                  <a:lnTo>
                    <a:pt x="2000369" y="1822717"/>
                  </a:lnTo>
                  <a:lnTo>
                    <a:pt x="1999737" y="1822082"/>
                  </a:lnTo>
                  <a:lnTo>
                    <a:pt x="1999421" y="1821955"/>
                  </a:lnTo>
                  <a:lnTo>
                    <a:pt x="1999026" y="1821828"/>
                  </a:lnTo>
                  <a:lnTo>
                    <a:pt x="1991739" y="1821823"/>
                  </a:lnTo>
                  <a:lnTo>
                    <a:pt x="1991209" y="1821701"/>
                  </a:lnTo>
                  <a:lnTo>
                    <a:pt x="1991640" y="1822336"/>
                  </a:lnTo>
                  <a:lnTo>
                    <a:pt x="1997684" y="1822336"/>
                  </a:lnTo>
                  <a:lnTo>
                    <a:pt x="1999263" y="1823225"/>
                  </a:lnTo>
                  <a:close/>
                </a:path>
                <a:path w="2360295" h="1867535">
                  <a:moveTo>
                    <a:pt x="1931486" y="1822463"/>
                  </a:moveTo>
                  <a:lnTo>
                    <a:pt x="1935934" y="1822463"/>
                  </a:lnTo>
                  <a:lnTo>
                    <a:pt x="1933802" y="1822336"/>
                  </a:lnTo>
                  <a:lnTo>
                    <a:pt x="1932223" y="1822336"/>
                  </a:lnTo>
                  <a:lnTo>
                    <a:pt x="1932065" y="1822209"/>
                  </a:lnTo>
                  <a:lnTo>
                    <a:pt x="1931986" y="1821955"/>
                  </a:lnTo>
                  <a:lnTo>
                    <a:pt x="1931749" y="1821828"/>
                  </a:lnTo>
                  <a:lnTo>
                    <a:pt x="1931591" y="1821701"/>
                  </a:lnTo>
                  <a:lnTo>
                    <a:pt x="1931433" y="1821701"/>
                  </a:lnTo>
                  <a:lnTo>
                    <a:pt x="1931433" y="1821828"/>
                  </a:lnTo>
                  <a:lnTo>
                    <a:pt x="1931275" y="1821955"/>
                  </a:lnTo>
                  <a:lnTo>
                    <a:pt x="1931486" y="1822463"/>
                  </a:lnTo>
                  <a:close/>
                </a:path>
                <a:path w="2360295" h="1867535">
                  <a:moveTo>
                    <a:pt x="1927170" y="1823225"/>
                  </a:moveTo>
                  <a:lnTo>
                    <a:pt x="1927762" y="1822463"/>
                  </a:lnTo>
                  <a:lnTo>
                    <a:pt x="1927881" y="1822282"/>
                  </a:lnTo>
                  <a:lnTo>
                    <a:pt x="1926617" y="1821701"/>
                  </a:lnTo>
                  <a:lnTo>
                    <a:pt x="1927170" y="1823225"/>
                  </a:lnTo>
                  <a:close/>
                </a:path>
                <a:path w="2360295" h="1867535">
                  <a:moveTo>
                    <a:pt x="1806909" y="1823479"/>
                  </a:moveTo>
                  <a:lnTo>
                    <a:pt x="1809278" y="1823225"/>
                  </a:lnTo>
                  <a:lnTo>
                    <a:pt x="1812358" y="1823225"/>
                  </a:lnTo>
                  <a:lnTo>
                    <a:pt x="1814884" y="1822844"/>
                  </a:lnTo>
                  <a:lnTo>
                    <a:pt x="1817490" y="1822717"/>
                  </a:lnTo>
                  <a:lnTo>
                    <a:pt x="1817648" y="1822717"/>
                  </a:lnTo>
                  <a:lnTo>
                    <a:pt x="1817806" y="1822590"/>
                  </a:lnTo>
                  <a:lnTo>
                    <a:pt x="1818043" y="1822590"/>
                  </a:lnTo>
                  <a:lnTo>
                    <a:pt x="1817727" y="1822336"/>
                  </a:lnTo>
                  <a:lnTo>
                    <a:pt x="1817444" y="1822329"/>
                  </a:lnTo>
                  <a:lnTo>
                    <a:pt x="1816700" y="1822209"/>
                  </a:lnTo>
                  <a:lnTo>
                    <a:pt x="1816227" y="1822209"/>
                  </a:lnTo>
                  <a:lnTo>
                    <a:pt x="1816858" y="1821701"/>
                  </a:lnTo>
                  <a:lnTo>
                    <a:pt x="1808210" y="1821701"/>
                  </a:lnTo>
                  <a:lnTo>
                    <a:pt x="1807779" y="1822289"/>
                  </a:lnTo>
                  <a:lnTo>
                    <a:pt x="1807857" y="1822844"/>
                  </a:lnTo>
                  <a:lnTo>
                    <a:pt x="1807373" y="1822844"/>
                  </a:lnTo>
                  <a:lnTo>
                    <a:pt x="1806909" y="1823479"/>
                  </a:lnTo>
                  <a:close/>
                </a:path>
                <a:path w="2360295" h="1867535">
                  <a:moveTo>
                    <a:pt x="1783063" y="1823225"/>
                  </a:moveTo>
                  <a:lnTo>
                    <a:pt x="1783300" y="1823225"/>
                  </a:lnTo>
                  <a:lnTo>
                    <a:pt x="1783773" y="1822844"/>
                  </a:lnTo>
                  <a:lnTo>
                    <a:pt x="1784168" y="1822717"/>
                  </a:lnTo>
                  <a:lnTo>
                    <a:pt x="1783536" y="1822082"/>
                  </a:lnTo>
                  <a:lnTo>
                    <a:pt x="1783221" y="1821955"/>
                  </a:lnTo>
                  <a:lnTo>
                    <a:pt x="1782826" y="1821828"/>
                  </a:lnTo>
                  <a:lnTo>
                    <a:pt x="1775539" y="1821823"/>
                  </a:lnTo>
                  <a:lnTo>
                    <a:pt x="1775008" y="1821701"/>
                  </a:lnTo>
                  <a:lnTo>
                    <a:pt x="1775439" y="1822336"/>
                  </a:lnTo>
                  <a:lnTo>
                    <a:pt x="1781483" y="1822336"/>
                  </a:lnTo>
                  <a:lnTo>
                    <a:pt x="1783063" y="1823225"/>
                  </a:lnTo>
                  <a:close/>
                </a:path>
                <a:path w="2360295" h="1867535">
                  <a:moveTo>
                    <a:pt x="1715285" y="1822463"/>
                  </a:moveTo>
                  <a:lnTo>
                    <a:pt x="1719733" y="1822463"/>
                  </a:lnTo>
                  <a:lnTo>
                    <a:pt x="1717601" y="1822336"/>
                  </a:lnTo>
                  <a:lnTo>
                    <a:pt x="1716022" y="1822336"/>
                  </a:lnTo>
                  <a:lnTo>
                    <a:pt x="1715864" y="1822209"/>
                  </a:lnTo>
                  <a:lnTo>
                    <a:pt x="1715785" y="1821955"/>
                  </a:lnTo>
                  <a:lnTo>
                    <a:pt x="1715548" y="1821828"/>
                  </a:lnTo>
                  <a:lnTo>
                    <a:pt x="1715390" y="1821701"/>
                  </a:lnTo>
                  <a:lnTo>
                    <a:pt x="1715232" y="1821701"/>
                  </a:lnTo>
                  <a:lnTo>
                    <a:pt x="1715232" y="1821828"/>
                  </a:lnTo>
                  <a:lnTo>
                    <a:pt x="1715075" y="1821955"/>
                  </a:lnTo>
                  <a:lnTo>
                    <a:pt x="1715285" y="1822463"/>
                  </a:lnTo>
                  <a:close/>
                </a:path>
                <a:path w="2360295" h="1867535">
                  <a:moveTo>
                    <a:pt x="1710970" y="1823225"/>
                  </a:moveTo>
                  <a:lnTo>
                    <a:pt x="1711562" y="1822463"/>
                  </a:lnTo>
                  <a:lnTo>
                    <a:pt x="1711680" y="1822282"/>
                  </a:lnTo>
                  <a:lnTo>
                    <a:pt x="1710417" y="1821701"/>
                  </a:lnTo>
                  <a:lnTo>
                    <a:pt x="1710970" y="1823225"/>
                  </a:lnTo>
                  <a:close/>
                </a:path>
                <a:path w="2360295" h="1867535">
                  <a:moveTo>
                    <a:pt x="1590629" y="1823479"/>
                  </a:moveTo>
                  <a:lnTo>
                    <a:pt x="1592998" y="1823225"/>
                  </a:lnTo>
                  <a:lnTo>
                    <a:pt x="1596078" y="1823225"/>
                  </a:lnTo>
                  <a:lnTo>
                    <a:pt x="1598605" y="1822844"/>
                  </a:lnTo>
                  <a:lnTo>
                    <a:pt x="1601210" y="1822717"/>
                  </a:lnTo>
                  <a:lnTo>
                    <a:pt x="1601368" y="1822717"/>
                  </a:lnTo>
                  <a:lnTo>
                    <a:pt x="1601526" y="1822590"/>
                  </a:lnTo>
                  <a:lnTo>
                    <a:pt x="1601763" y="1822590"/>
                  </a:lnTo>
                  <a:lnTo>
                    <a:pt x="1601447" y="1822336"/>
                  </a:lnTo>
                  <a:lnTo>
                    <a:pt x="1601164" y="1822329"/>
                  </a:lnTo>
                  <a:lnTo>
                    <a:pt x="1600421" y="1822209"/>
                  </a:lnTo>
                  <a:lnTo>
                    <a:pt x="1599947" y="1822209"/>
                  </a:lnTo>
                  <a:lnTo>
                    <a:pt x="1600579" y="1821701"/>
                  </a:lnTo>
                  <a:lnTo>
                    <a:pt x="1591930" y="1821701"/>
                  </a:lnTo>
                  <a:lnTo>
                    <a:pt x="1591500" y="1822289"/>
                  </a:lnTo>
                  <a:lnTo>
                    <a:pt x="1591577" y="1822844"/>
                  </a:lnTo>
                  <a:lnTo>
                    <a:pt x="1591094" y="1822844"/>
                  </a:lnTo>
                  <a:lnTo>
                    <a:pt x="1590629" y="1823479"/>
                  </a:lnTo>
                  <a:close/>
                </a:path>
                <a:path w="2360295" h="1867535">
                  <a:moveTo>
                    <a:pt x="1566783" y="1823225"/>
                  </a:moveTo>
                  <a:lnTo>
                    <a:pt x="1567020" y="1823225"/>
                  </a:lnTo>
                  <a:lnTo>
                    <a:pt x="1567494" y="1822844"/>
                  </a:lnTo>
                  <a:lnTo>
                    <a:pt x="1567888" y="1822717"/>
                  </a:lnTo>
                  <a:lnTo>
                    <a:pt x="1567257" y="1822082"/>
                  </a:lnTo>
                  <a:lnTo>
                    <a:pt x="1566941" y="1821955"/>
                  </a:lnTo>
                  <a:lnTo>
                    <a:pt x="1566546" y="1821828"/>
                  </a:lnTo>
                  <a:lnTo>
                    <a:pt x="1559259" y="1821823"/>
                  </a:lnTo>
                  <a:lnTo>
                    <a:pt x="1558729" y="1821701"/>
                  </a:lnTo>
                  <a:lnTo>
                    <a:pt x="1559159" y="1822336"/>
                  </a:lnTo>
                  <a:lnTo>
                    <a:pt x="1565204" y="1822336"/>
                  </a:lnTo>
                  <a:lnTo>
                    <a:pt x="1566783" y="1823225"/>
                  </a:lnTo>
                  <a:close/>
                </a:path>
                <a:path w="2360295" h="1867535">
                  <a:moveTo>
                    <a:pt x="1499006" y="1822463"/>
                  </a:moveTo>
                  <a:lnTo>
                    <a:pt x="1503454" y="1822463"/>
                  </a:lnTo>
                  <a:lnTo>
                    <a:pt x="1501322" y="1822336"/>
                  </a:lnTo>
                  <a:lnTo>
                    <a:pt x="1499743" y="1822336"/>
                  </a:lnTo>
                  <a:lnTo>
                    <a:pt x="1499585" y="1822209"/>
                  </a:lnTo>
                  <a:lnTo>
                    <a:pt x="1499506" y="1821955"/>
                  </a:lnTo>
                  <a:lnTo>
                    <a:pt x="1499269" y="1821828"/>
                  </a:lnTo>
                  <a:lnTo>
                    <a:pt x="1499111" y="1821701"/>
                  </a:lnTo>
                  <a:lnTo>
                    <a:pt x="1498953" y="1821701"/>
                  </a:lnTo>
                  <a:lnTo>
                    <a:pt x="1498953" y="1821828"/>
                  </a:lnTo>
                  <a:lnTo>
                    <a:pt x="1498795" y="1821955"/>
                  </a:lnTo>
                  <a:lnTo>
                    <a:pt x="1499006" y="1822463"/>
                  </a:lnTo>
                  <a:close/>
                </a:path>
                <a:path w="2360295" h="1867535">
                  <a:moveTo>
                    <a:pt x="1494690" y="1823225"/>
                  </a:moveTo>
                  <a:lnTo>
                    <a:pt x="1495282" y="1822463"/>
                  </a:lnTo>
                  <a:lnTo>
                    <a:pt x="1495400" y="1822282"/>
                  </a:lnTo>
                  <a:lnTo>
                    <a:pt x="1494137" y="1821701"/>
                  </a:lnTo>
                  <a:lnTo>
                    <a:pt x="1494690" y="1823225"/>
                  </a:lnTo>
                  <a:close/>
                </a:path>
                <a:path w="2360295" h="1867535">
                  <a:moveTo>
                    <a:pt x="1905060" y="1824114"/>
                  </a:moveTo>
                  <a:lnTo>
                    <a:pt x="1904821" y="1821711"/>
                  </a:lnTo>
                  <a:lnTo>
                    <a:pt x="1903917" y="1821823"/>
                  </a:lnTo>
                  <a:lnTo>
                    <a:pt x="1904044" y="1822166"/>
                  </a:lnTo>
                  <a:lnTo>
                    <a:pt x="1904192" y="1822463"/>
                  </a:lnTo>
                  <a:lnTo>
                    <a:pt x="1901349" y="1822717"/>
                  </a:lnTo>
                  <a:lnTo>
                    <a:pt x="1903616" y="1823446"/>
                  </a:lnTo>
                  <a:lnTo>
                    <a:pt x="1903718" y="1823733"/>
                  </a:lnTo>
                  <a:lnTo>
                    <a:pt x="1905060" y="1824114"/>
                  </a:lnTo>
                  <a:close/>
                </a:path>
                <a:path w="2360295" h="1867535">
                  <a:moveTo>
                    <a:pt x="2121340" y="1824114"/>
                  </a:moveTo>
                  <a:lnTo>
                    <a:pt x="2121101" y="1821711"/>
                  </a:lnTo>
                  <a:lnTo>
                    <a:pt x="2120197" y="1821823"/>
                  </a:lnTo>
                  <a:lnTo>
                    <a:pt x="2120324" y="1822166"/>
                  </a:lnTo>
                  <a:lnTo>
                    <a:pt x="2120471" y="1822463"/>
                  </a:lnTo>
                  <a:lnTo>
                    <a:pt x="2117550" y="1822717"/>
                  </a:lnTo>
                  <a:lnTo>
                    <a:pt x="2119892" y="1823446"/>
                  </a:lnTo>
                  <a:lnTo>
                    <a:pt x="2119998" y="1823733"/>
                  </a:lnTo>
                  <a:lnTo>
                    <a:pt x="2121340" y="1824114"/>
                  </a:lnTo>
                  <a:close/>
                </a:path>
                <a:path w="2360295" h="1867535">
                  <a:moveTo>
                    <a:pt x="1688860" y="1824114"/>
                  </a:moveTo>
                  <a:lnTo>
                    <a:pt x="1688621" y="1821711"/>
                  </a:lnTo>
                  <a:lnTo>
                    <a:pt x="1687717" y="1821823"/>
                  </a:lnTo>
                  <a:lnTo>
                    <a:pt x="1687844" y="1822166"/>
                  </a:lnTo>
                  <a:lnTo>
                    <a:pt x="1687991" y="1822463"/>
                  </a:lnTo>
                  <a:lnTo>
                    <a:pt x="1685070" y="1822717"/>
                  </a:lnTo>
                  <a:lnTo>
                    <a:pt x="1687412" y="1823446"/>
                  </a:lnTo>
                  <a:lnTo>
                    <a:pt x="1687517" y="1823733"/>
                  </a:lnTo>
                  <a:lnTo>
                    <a:pt x="1688860" y="1824114"/>
                  </a:lnTo>
                  <a:close/>
                </a:path>
                <a:path w="2360295" h="1867535">
                  <a:moveTo>
                    <a:pt x="1472580" y="1824114"/>
                  </a:moveTo>
                  <a:lnTo>
                    <a:pt x="1472341" y="1821711"/>
                  </a:lnTo>
                  <a:lnTo>
                    <a:pt x="1471437" y="1821823"/>
                  </a:lnTo>
                  <a:lnTo>
                    <a:pt x="1471564" y="1822166"/>
                  </a:lnTo>
                  <a:lnTo>
                    <a:pt x="1471711" y="1822463"/>
                  </a:lnTo>
                  <a:lnTo>
                    <a:pt x="1468869" y="1822717"/>
                  </a:lnTo>
                  <a:lnTo>
                    <a:pt x="1471136" y="1823446"/>
                  </a:lnTo>
                  <a:lnTo>
                    <a:pt x="1471238" y="1823733"/>
                  </a:lnTo>
                  <a:lnTo>
                    <a:pt x="1472580" y="1824114"/>
                  </a:lnTo>
                  <a:close/>
                </a:path>
                <a:path w="2360295" h="1867535">
                  <a:moveTo>
                    <a:pt x="2144693" y="1823230"/>
                  </a:moveTo>
                  <a:lnTo>
                    <a:pt x="2144880" y="1822717"/>
                  </a:lnTo>
                  <a:lnTo>
                    <a:pt x="2144995" y="1822019"/>
                  </a:lnTo>
                  <a:lnTo>
                    <a:pt x="2144800" y="1821823"/>
                  </a:lnTo>
                  <a:lnTo>
                    <a:pt x="2144555" y="1822463"/>
                  </a:lnTo>
                  <a:lnTo>
                    <a:pt x="2144352" y="1822463"/>
                  </a:lnTo>
                  <a:lnTo>
                    <a:pt x="2144693" y="1823230"/>
                  </a:lnTo>
                  <a:close/>
                </a:path>
                <a:path w="2360295" h="1867535">
                  <a:moveTo>
                    <a:pt x="1712212" y="1823230"/>
                  </a:moveTo>
                  <a:lnTo>
                    <a:pt x="1712400" y="1822717"/>
                  </a:lnTo>
                  <a:lnTo>
                    <a:pt x="1712515" y="1822019"/>
                  </a:lnTo>
                  <a:lnTo>
                    <a:pt x="1712319" y="1821823"/>
                  </a:lnTo>
                  <a:lnTo>
                    <a:pt x="1712075" y="1822463"/>
                  </a:lnTo>
                  <a:lnTo>
                    <a:pt x="1711872" y="1822463"/>
                  </a:lnTo>
                  <a:lnTo>
                    <a:pt x="1712212" y="1823230"/>
                  </a:lnTo>
                  <a:close/>
                </a:path>
                <a:path w="2360295" h="1867535">
                  <a:moveTo>
                    <a:pt x="1928456" y="1823328"/>
                  </a:moveTo>
                  <a:lnTo>
                    <a:pt x="1928726" y="1822590"/>
                  </a:lnTo>
                  <a:lnTo>
                    <a:pt x="1928819" y="1822121"/>
                  </a:lnTo>
                  <a:lnTo>
                    <a:pt x="1928520" y="1821823"/>
                  </a:lnTo>
                  <a:lnTo>
                    <a:pt x="1928276" y="1822463"/>
                  </a:lnTo>
                  <a:lnTo>
                    <a:pt x="1928072" y="1822463"/>
                  </a:lnTo>
                  <a:lnTo>
                    <a:pt x="1928456" y="1823328"/>
                  </a:lnTo>
                  <a:close/>
                </a:path>
                <a:path w="2360295" h="1867535">
                  <a:moveTo>
                    <a:pt x="1495976" y="1823328"/>
                  </a:moveTo>
                  <a:lnTo>
                    <a:pt x="1496246" y="1822590"/>
                  </a:lnTo>
                  <a:lnTo>
                    <a:pt x="1496338" y="1822121"/>
                  </a:lnTo>
                  <a:lnTo>
                    <a:pt x="1496040" y="1821823"/>
                  </a:lnTo>
                  <a:lnTo>
                    <a:pt x="1495795" y="1822463"/>
                  </a:lnTo>
                  <a:lnTo>
                    <a:pt x="1495592" y="1822463"/>
                  </a:lnTo>
                  <a:lnTo>
                    <a:pt x="1495976" y="1823328"/>
                  </a:lnTo>
                  <a:close/>
                </a:path>
                <a:path w="2360295" h="1867535">
                  <a:moveTo>
                    <a:pt x="2276186" y="1823098"/>
                  </a:moveTo>
                  <a:lnTo>
                    <a:pt x="2276423" y="1823098"/>
                  </a:lnTo>
                  <a:lnTo>
                    <a:pt x="2275870" y="1821955"/>
                  </a:lnTo>
                  <a:lnTo>
                    <a:pt x="2275150" y="1821955"/>
                  </a:lnTo>
                  <a:lnTo>
                    <a:pt x="2275633" y="1822844"/>
                  </a:lnTo>
                  <a:lnTo>
                    <a:pt x="2275791" y="1822971"/>
                  </a:lnTo>
                  <a:lnTo>
                    <a:pt x="2276186" y="1823098"/>
                  </a:lnTo>
                  <a:close/>
                </a:path>
                <a:path w="2360295" h="1867535">
                  <a:moveTo>
                    <a:pt x="2238758" y="1822844"/>
                  </a:moveTo>
                  <a:lnTo>
                    <a:pt x="2239468" y="1821955"/>
                  </a:lnTo>
                  <a:lnTo>
                    <a:pt x="2238619" y="1821955"/>
                  </a:lnTo>
                  <a:lnTo>
                    <a:pt x="2238758" y="1822844"/>
                  </a:lnTo>
                  <a:close/>
                </a:path>
                <a:path w="2360295" h="1867535">
                  <a:moveTo>
                    <a:pt x="2203225" y="1824749"/>
                  </a:moveTo>
                  <a:lnTo>
                    <a:pt x="2204504" y="1823606"/>
                  </a:lnTo>
                  <a:lnTo>
                    <a:pt x="2204542" y="1823400"/>
                  </a:lnTo>
                  <a:lnTo>
                    <a:pt x="2203238" y="1822403"/>
                  </a:lnTo>
                  <a:lnTo>
                    <a:pt x="2202751" y="1821955"/>
                  </a:lnTo>
                  <a:lnTo>
                    <a:pt x="2201725" y="1822590"/>
                  </a:lnTo>
                  <a:lnTo>
                    <a:pt x="2200856" y="1822971"/>
                  </a:lnTo>
                  <a:lnTo>
                    <a:pt x="2200117" y="1823328"/>
                  </a:lnTo>
                  <a:lnTo>
                    <a:pt x="2200224" y="1823606"/>
                  </a:lnTo>
                  <a:lnTo>
                    <a:pt x="2200382" y="1823606"/>
                  </a:lnTo>
                  <a:lnTo>
                    <a:pt x="2201803" y="1823860"/>
                  </a:lnTo>
                  <a:lnTo>
                    <a:pt x="2203225" y="1824749"/>
                  </a:lnTo>
                  <a:close/>
                </a:path>
                <a:path w="2360295" h="1867535">
                  <a:moveTo>
                    <a:pt x="2106416" y="1823733"/>
                  </a:moveTo>
                  <a:lnTo>
                    <a:pt x="2107048" y="1823098"/>
                  </a:lnTo>
                  <a:lnTo>
                    <a:pt x="2108311" y="1821955"/>
                  </a:lnTo>
                  <a:lnTo>
                    <a:pt x="2106464" y="1821955"/>
                  </a:lnTo>
                  <a:lnTo>
                    <a:pt x="2106416" y="1823733"/>
                  </a:lnTo>
                  <a:close/>
                </a:path>
                <a:path w="2360295" h="1867535">
                  <a:moveTo>
                    <a:pt x="2059985" y="1823098"/>
                  </a:moveTo>
                  <a:lnTo>
                    <a:pt x="2060222" y="1823098"/>
                  </a:lnTo>
                  <a:lnTo>
                    <a:pt x="2059670" y="1821955"/>
                  </a:lnTo>
                  <a:lnTo>
                    <a:pt x="2058949" y="1821955"/>
                  </a:lnTo>
                  <a:lnTo>
                    <a:pt x="2059432" y="1822844"/>
                  </a:lnTo>
                  <a:lnTo>
                    <a:pt x="2059590" y="1822971"/>
                  </a:lnTo>
                  <a:lnTo>
                    <a:pt x="2059985" y="1823098"/>
                  </a:lnTo>
                  <a:close/>
                </a:path>
                <a:path w="2360295" h="1867535">
                  <a:moveTo>
                    <a:pt x="2022557" y="1822844"/>
                  </a:moveTo>
                  <a:lnTo>
                    <a:pt x="2023268" y="1821955"/>
                  </a:lnTo>
                  <a:lnTo>
                    <a:pt x="2022419" y="1821955"/>
                  </a:lnTo>
                  <a:lnTo>
                    <a:pt x="2022557" y="1822844"/>
                  </a:lnTo>
                  <a:close/>
                </a:path>
                <a:path w="2360295" h="1867535">
                  <a:moveTo>
                    <a:pt x="1986945" y="1824749"/>
                  </a:moveTo>
                  <a:lnTo>
                    <a:pt x="1988224" y="1823606"/>
                  </a:lnTo>
                  <a:lnTo>
                    <a:pt x="1988312" y="1823446"/>
                  </a:lnTo>
                  <a:lnTo>
                    <a:pt x="1987735" y="1823098"/>
                  </a:lnTo>
                  <a:lnTo>
                    <a:pt x="1986471" y="1821955"/>
                  </a:lnTo>
                  <a:lnTo>
                    <a:pt x="1985445" y="1822590"/>
                  </a:lnTo>
                  <a:lnTo>
                    <a:pt x="1984576" y="1822971"/>
                  </a:lnTo>
                  <a:lnTo>
                    <a:pt x="1983838" y="1823328"/>
                  </a:lnTo>
                  <a:lnTo>
                    <a:pt x="1983944" y="1823606"/>
                  </a:lnTo>
                  <a:lnTo>
                    <a:pt x="1984102" y="1823606"/>
                  </a:lnTo>
                  <a:lnTo>
                    <a:pt x="1985524" y="1823860"/>
                  </a:lnTo>
                  <a:lnTo>
                    <a:pt x="1986945" y="1824749"/>
                  </a:lnTo>
                  <a:close/>
                </a:path>
                <a:path w="2360295" h="1867535">
                  <a:moveTo>
                    <a:pt x="1890136" y="1823733"/>
                  </a:moveTo>
                  <a:lnTo>
                    <a:pt x="1890768" y="1823098"/>
                  </a:lnTo>
                  <a:lnTo>
                    <a:pt x="1892031" y="1821955"/>
                  </a:lnTo>
                  <a:lnTo>
                    <a:pt x="1890184" y="1821955"/>
                  </a:lnTo>
                  <a:lnTo>
                    <a:pt x="1890136" y="1823733"/>
                  </a:lnTo>
                  <a:close/>
                </a:path>
                <a:path w="2360295" h="1867535">
                  <a:moveTo>
                    <a:pt x="1843706" y="1823098"/>
                  </a:moveTo>
                  <a:lnTo>
                    <a:pt x="1843943" y="1823098"/>
                  </a:lnTo>
                  <a:lnTo>
                    <a:pt x="1843390" y="1821955"/>
                  </a:lnTo>
                  <a:lnTo>
                    <a:pt x="1842669" y="1821955"/>
                  </a:lnTo>
                  <a:lnTo>
                    <a:pt x="1843153" y="1822844"/>
                  </a:lnTo>
                  <a:lnTo>
                    <a:pt x="1843311" y="1822971"/>
                  </a:lnTo>
                  <a:lnTo>
                    <a:pt x="1843706" y="1823098"/>
                  </a:lnTo>
                  <a:close/>
                </a:path>
                <a:path w="2360295" h="1867535">
                  <a:moveTo>
                    <a:pt x="1806356" y="1822844"/>
                  </a:moveTo>
                  <a:lnTo>
                    <a:pt x="1807067" y="1821955"/>
                  </a:lnTo>
                  <a:lnTo>
                    <a:pt x="1806218" y="1821955"/>
                  </a:lnTo>
                  <a:lnTo>
                    <a:pt x="1806356" y="1822844"/>
                  </a:lnTo>
                  <a:close/>
                </a:path>
                <a:path w="2360295" h="1867535">
                  <a:moveTo>
                    <a:pt x="1770744" y="1824749"/>
                  </a:moveTo>
                  <a:lnTo>
                    <a:pt x="1772024" y="1823606"/>
                  </a:lnTo>
                  <a:lnTo>
                    <a:pt x="1772062" y="1823400"/>
                  </a:lnTo>
                  <a:lnTo>
                    <a:pt x="1770758" y="1822403"/>
                  </a:lnTo>
                  <a:lnTo>
                    <a:pt x="1770271" y="1821955"/>
                  </a:lnTo>
                  <a:lnTo>
                    <a:pt x="1769244" y="1822590"/>
                  </a:lnTo>
                  <a:lnTo>
                    <a:pt x="1768376" y="1822971"/>
                  </a:lnTo>
                  <a:lnTo>
                    <a:pt x="1767637" y="1823328"/>
                  </a:lnTo>
                  <a:lnTo>
                    <a:pt x="1767744" y="1823606"/>
                  </a:lnTo>
                  <a:lnTo>
                    <a:pt x="1767902" y="1823606"/>
                  </a:lnTo>
                  <a:lnTo>
                    <a:pt x="1769323" y="1823860"/>
                  </a:lnTo>
                  <a:lnTo>
                    <a:pt x="1770744" y="1824749"/>
                  </a:lnTo>
                  <a:close/>
                </a:path>
                <a:path w="2360295" h="1867535">
                  <a:moveTo>
                    <a:pt x="1673935" y="1823733"/>
                  </a:moveTo>
                  <a:lnTo>
                    <a:pt x="1674567" y="1823098"/>
                  </a:lnTo>
                  <a:lnTo>
                    <a:pt x="1675831" y="1821955"/>
                  </a:lnTo>
                  <a:lnTo>
                    <a:pt x="1673984" y="1821955"/>
                  </a:lnTo>
                  <a:lnTo>
                    <a:pt x="1673935" y="1823733"/>
                  </a:lnTo>
                  <a:close/>
                </a:path>
                <a:path w="2360295" h="1867535">
                  <a:moveTo>
                    <a:pt x="1627505" y="1823098"/>
                  </a:moveTo>
                  <a:lnTo>
                    <a:pt x="1627742" y="1823098"/>
                  </a:lnTo>
                  <a:lnTo>
                    <a:pt x="1627189" y="1821955"/>
                  </a:lnTo>
                  <a:lnTo>
                    <a:pt x="1626468" y="1821955"/>
                  </a:lnTo>
                  <a:lnTo>
                    <a:pt x="1626952" y="1822844"/>
                  </a:lnTo>
                  <a:lnTo>
                    <a:pt x="1627110" y="1822971"/>
                  </a:lnTo>
                  <a:lnTo>
                    <a:pt x="1627505" y="1823098"/>
                  </a:lnTo>
                  <a:close/>
                </a:path>
                <a:path w="2360295" h="1867535">
                  <a:moveTo>
                    <a:pt x="1590077" y="1822844"/>
                  </a:moveTo>
                  <a:lnTo>
                    <a:pt x="1590787" y="1821955"/>
                  </a:lnTo>
                  <a:lnTo>
                    <a:pt x="1589938" y="1821955"/>
                  </a:lnTo>
                  <a:lnTo>
                    <a:pt x="1590077" y="1822844"/>
                  </a:lnTo>
                  <a:close/>
                </a:path>
                <a:path w="2360295" h="1867535">
                  <a:moveTo>
                    <a:pt x="1554465" y="1824749"/>
                  </a:moveTo>
                  <a:lnTo>
                    <a:pt x="1555744" y="1823606"/>
                  </a:lnTo>
                  <a:lnTo>
                    <a:pt x="1555832" y="1823446"/>
                  </a:lnTo>
                  <a:lnTo>
                    <a:pt x="1555254" y="1823098"/>
                  </a:lnTo>
                  <a:lnTo>
                    <a:pt x="1553991" y="1821955"/>
                  </a:lnTo>
                  <a:lnTo>
                    <a:pt x="1552965" y="1822590"/>
                  </a:lnTo>
                  <a:lnTo>
                    <a:pt x="1552096" y="1822971"/>
                  </a:lnTo>
                  <a:lnTo>
                    <a:pt x="1551357" y="1823328"/>
                  </a:lnTo>
                  <a:lnTo>
                    <a:pt x="1551464" y="1823606"/>
                  </a:lnTo>
                  <a:lnTo>
                    <a:pt x="1551622" y="1823606"/>
                  </a:lnTo>
                  <a:lnTo>
                    <a:pt x="1553043" y="1823860"/>
                  </a:lnTo>
                  <a:lnTo>
                    <a:pt x="1554465" y="1824749"/>
                  </a:lnTo>
                  <a:close/>
                </a:path>
                <a:path w="2360295" h="1867535">
                  <a:moveTo>
                    <a:pt x="1457656" y="1823733"/>
                  </a:moveTo>
                  <a:lnTo>
                    <a:pt x="1458288" y="1823098"/>
                  </a:lnTo>
                  <a:lnTo>
                    <a:pt x="1459551" y="1821955"/>
                  </a:lnTo>
                  <a:lnTo>
                    <a:pt x="1457704" y="1821955"/>
                  </a:lnTo>
                  <a:lnTo>
                    <a:pt x="1457656" y="1823733"/>
                  </a:lnTo>
                  <a:close/>
                </a:path>
                <a:path w="2360295" h="1867535">
                  <a:moveTo>
                    <a:pt x="1444943" y="1822717"/>
                  </a:moveTo>
                  <a:lnTo>
                    <a:pt x="1446074" y="1822579"/>
                  </a:lnTo>
                  <a:lnTo>
                    <a:pt x="1447470" y="1821955"/>
                  </a:lnTo>
                  <a:lnTo>
                    <a:pt x="1443759" y="1821955"/>
                  </a:lnTo>
                  <a:lnTo>
                    <a:pt x="1443522" y="1822209"/>
                  </a:lnTo>
                  <a:lnTo>
                    <a:pt x="1443396" y="1822407"/>
                  </a:lnTo>
                  <a:lnTo>
                    <a:pt x="1443820" y="1822476"/>
                  </a:lnTo>
                  <a:lnTo>
                    <a:pt x="1444943" y="1822717"/>
                  </a:lnTo>
                  <a:close/>
                </a:path>
                <a:path w="2360295" h="1867535">
                  <a:moveTo>
                    <a:pt x="1436152" y="1822350"/>
                  </a:moveTo>
                  <a:lnTo>
                    <a:pt x="1435941" y="1821955"/>
                  </a:lnTo>
                  <a:lnTo>
                    <a:pt x="1435924" y="1822289"/>
                  </a:lnTo>
                  <a:lnTo>
                    <a:pt x="1436152" y="1822350"/>
                  </a:lnTo>
                  <a:close/>
                </a:path>
                <a:path w="2360295" h="1867535">
                  <a:moveTo>
                    <a:pt x="1426466" y="1822209"/>
                  </a:moveTo>
                  <a:lnTo>
                    <a:pt x="1426702" y="1822209"/>
                  </a:lnTo>
                  <a:lnTo>
                    <a:pt x="1426229" y="1822019"/>
                  </a:lnTo>
                  <a:lnTo>
                    <a:pt x="1426466" y="1822209"/>
                  </a:lnTo>
                  <a:close/>
                </a:path>
                <a:path w="2360295" h="1867535">
                  <a:moveTo>
                    <a:pt x="1451576" y="1823860"/>
                  </a:moveTo>
                  <a:lnTo>
                    <a:pt x="1451500" y="1823230"/>
                  </a:lnTo>
                  <a:lnTo>
                    <a:pt x="1451418" y="1823098"/>
                  </a:lnTo>
                  <a:lnTo>
                    <a:pt x="1451229" y="1822590"/>
                  </a:lnTo>
                  <a:lnTo>
                    <a:pt x="1451094" y="1822084"/>
                  </a:lnTo>
                  <a:lnTo>
                    <a:pt x="1450076" y="1822336"/>
                  </a:lnTo>
                  <a:lnTo>
                    <a:pt x="1447721" y="1822336"/>
                  </a:lnTo>
                  <a:lnTo>
                    <a:pt x="1447888" y="1822590"/>
                  </a:lnTo>
                  <a:lnTo>
                    <a:pt x="1450629" y="1822590"/>
                  </a:lnTo>
                  <a:lnTo>
                    <a:pt x="1451576" y="1823860"/>
                  </a:lnTo>
                  <a:close/>
                </a:path>
                <a:path w="2360295" h="1867535">
                  <a:moveTo>
                    <a:pt x="1415638" y="1822209"/>
                  </a:moveTo>
                  <a:lnTo>
                    <a:pt x="1416595" y="1822209"/>
                  </a:lnTo>
                  <a:lnTo>
                    <a:pt x="1415569" y="1822082"/>
                  </a:lnTo>
                  <a:lnTo>
                    <a:pt x="1415638" y="1822209"/>
                  </a:lnTo>
                  <a:close/>
                </a:path>
                <a:path w="2360295" h="1867535">
                  <a:moveTo>
                    <a:pt x="1435704" y="1824749"/>
                  </a:moveTo>
                  <a:lnTo>
                    <a:pt x="1435896" y="1822282"/>
                  </a:lnTo>
                  <a:lnTo>
                    <a:pt x="1435625" y="1822209"/>
                  </a:lnTo>
                  <a:lnTo>
                    <a:pt x="1426702" y="1822209"/>
                  </a:lnTo>
                  <a:lnTo>
                    <a:pt x="1427158" y="1822590"/>
                  </a:lnTo>
                  <a:lnTo>
                    <a:pt x="1434125" y="1822590"/>
                  </a:lnTo>
                  <a:lnTo>
                    <a:pt x="1434209" y="1823741"/>
                  </a:lnTo>
                  <a:lnTo>
                    <a:pt x="1434678" y="1823860"/>
                  </a:lnTo>
                  <a:lnTo>
                    <a:pt x="1434915" y="1824114"/>
                  </a:lnTo>
                  <a:lnTo>
                    <a:pt x="1435704" y="1824749"/>
                  </a:lnTo>
                  <a:close/>
                </a:path>
                <a:path w="2360295" h="1867535">
                  <a:moveTo>
                    <a:pt x="1443364" y="1822590"/>
                  </a:moveTo>
                  <a:lnTo>
                    <a:pt x="1443410" y="1822329"/>
                  </a:lnTo>
                  <a:lnTo>
                    <a:pt x="1443285" y="1822463"/>
                  </a:lnTo>
                  <a:lnTo>
                    <a:pt x="1443364" y="1822590"/>
                  </a:lnTo>
                  <a:close/>
                </a:path>
                <a:path w="2360295" h="1867535">
                  <a:moveTo>
                    <a:pt x="2262977" y="1822463"/>
                  </a:moveTo>
                  <a:lnTo>
                    <a:pt x="2263158" y="1822336"/>
                  </a:lnTo>
                  <a:lnTo>
                    <a:pt x="2262977" y="1822463"/>
                  </a:lnTo>
                  <a:close/>
                </a:path>
                <a:path w="2360295" h="1867535">
                  <a:moveTo>
                    <a:pt x="2210252" y="1823733"/>
                  </a:moveTo>
                  <a:lnTo>
                    <a:pt x="2212463" y="1822844"/>
                  </a:lnTo>
                  <a:lnTo>
                    <a:pt x="2213964" y="1822336"/>
                  </a:lnTo>
                  <a:lnTo>
                    <a:pt x="2207919" y="1822336"/>
                  </a:lnTo>
                  <a:lnTo>
                    <a:pt x="2208436" y="1823098"/>
                  </a:lnTo>
                  <a:lnTo>
                    <a:pt x="2209314" y="1823230"/>
                  </a:lnTo>
                  <a:lnTo>
                    <a:pt x="2210252" y="1823733"/>
                  </a:lnTo>
                  <a:close/>
                </a:path>
                <a:path w="2360295" h="1867535">
                  <a:moveTo>
                    <a:pt x="2046697" y="1822463"/>
                  </a:moveTo>
                  <a:lnTo>
                    <a:pt x="2046878" y="1822336"/>
                  </a:lnTo>
                  <a:lnTo>
                    <a:pt x="2046697" y="1822463"/>
                  </a:lnTo>
                  <a:close/>
                </a:path>
                <a:path w="2360295" h="1867535">
                  <a:moveTo>
                    <a:pt x="1993973" y="1823733"/>
                  </a:moveTo>
                  <a:lnTo>
                    <a:pt x="1996184" y="1822844"/>
                  </a:lnTo>
                  <a:lnTo>
                    <a:pt x="1997684" y="1822336"/>
                  </a:lnTo>
                  <a:lnTo>
                    <a:pt x="1991640" y="1822336"/>
                  </a:lnTo>
                  <a:lnTo>
                    <a:pt x="1992156" y="1823098"/>
                  </a:lnTo>
                  <a:lnTo>
                    <a:pt x="1993034" y="1823230"/>
                  </a:lnTo>
                  <a:lnTo>
                    <a:pt x="1993973" y="1823733"/>
                  </a:lnTo>
                  <a:close/>
                </a:path>
                <a:path w="2360295" h="1867535">
                  <a:moveTo>
                    <a:pt x="1830497" y="1822463"/>
                  </a:moveTo>
                  <a:lnTo>
                    <a:pt x="1830677" y="1822336"/>
                  </a:lnTo>
                  <a:lnTo>
                    <a:pt x="1830497" y="1822463"/>
                  </a:lnTo>
                  <a:close/>
                </a:path>
                <a:path w="2360295" h="1867535">
                  <a:moveTo>
                    <a:pt x="1777772" y="1823733"/>
                  </a:moveTo>
                  <a:lnTo>
                    <a:pt x="1779983" y="1822844"/>
                  </a:lnTo>
                  <a:lnTo>
                    <a:pt x="1781483" y="1822336"/>
                  </a:lnTo>
                  <a:lnTo>
                    <a:pt x="1775439" y="1822336"/>
                  </a:lnTo>
                  <a:lnTo>
                    <a:pt x="1775956" y="1823098"/>
                  </a:lnTo>
                  <a:lnTo>
                    <a:pt x="1776834" y="1823230"/>
                  </a:lnTo>
                  <a:lnTo>
                    <a:pt x="1777772" y="1823733"/>
                  </a:lnTo>
                  <a:close/>
                </a:path>
                <a:path w="2360295" h="1867535">
                  <a:moveTo>
                    <a:pt x="1614217" y="1822463"/>
                  </a:moveTo>
                  <a:lnTo>
                    <a:pt x="1614398" y="1822336"/>
                  </a:lnTo>
                  <a:lnTo>
                    <a:pt x="1614217" y="1822463"/>
                  </a:lnTo>
                  <a:close/>
                </a:path>
                <a:path w="2360295" h="1867535">
                  <a:moveTo>
                    <a:pt x="1561492" y="1823733"/>
                  </a:moveTo>
                  <a:lnTo>
                    <a:pt x="1563703" y="1822844"/>
                  </a:lnTo>
                  <a:lnTo>
                    <a:pt x="1565204" y="1822336"/>
                  </a:lnTo>
                  <a:lnTo>
                    <a:pt x="1559159" y="1822336"/>
                  </a:lnTo>
                  <a:lnTo>
                    <a:pt x="1559676" y="1823098"/>
                  </a:lnTo>
                  <a:lnTo>
                    <a:pt x="1560554" y="1823230"/>
                  </a:lnTo>
                  <a:lnTo>
                    <a:pt x="1561492" y="1823733"/>
                  </a:lnTo>
                  <a:close/>
                </a:path>
                <a:path w="2360295" h="1867535">
                  <a:moveTo>
                    <a:pt x="1928072" y="1822463"/>
                  </a:moveTo>
                  <a:lnTo>
                    <a:pt x="1928276" y="1822463"/>
                  </a:lnTo>
                  <a:lnTo>
                    <a:pt x="1928020" y="1822346"/>
                  </a:lnTo>
                  <a:close/>
                </a:path>
                <a:path w="2360295" h="1867535">
                  <a:moveTo>
                    <a:pt x="1711872" y="1822463"/>
                  </a:moveTo>
                  <a:lnTo>
                    <a:pt x="1712075" y="1822463"/>
                  </a:lnTo>
                  <a:lnTo>
                    <a:pt x="1711820" y="1822346"/>
                  </a:lnTo>
                  <a:close/>
                </a:path>
                <a:path w="2360295" h="1867535">
                  <a:moveTo>
                    <a:pt x="1495592" y="1822463"/>
                  </a:moveTo>
                  <a:lnTo>
                    <a:pt x="1495795" y="1822463"/>
                  </a:lnTo>
                  <a:lnTo>
                    <a:pt x="1495540" y="1822346"/>
                  </a:lnTo>
                  <a:close/>
                </a:path>
                <a:path w="2360295" h="1867535">
                  <a:moveTo>
                    <a:pt x="2144352" y="1822463"/>
                  </a:moveTo>
                  <a:lnTo>
                    <a:pt x="2144555" y="1822463"/>
                  </a:lnTo>
                  <a:lnTo>
                    <a:pt x="2144300" y="1822346"/>
                  </a:lnTo>
                  <a:close/>
                </a:path>
                <a:path w="2360295" h="1867535">
                  <a:moveTo>
                    <a:pt x="1436889" y="1823733"/>
                  </a:moveTo>
                  <a:lnTo>
                    <a:pt x="1437126" y="1823479"/>
                  </a:lnTo>
                  <a:lnTo>
                    <a:pt x="1437284" y="1823098"/>
                  </a:lnTo>
                  <a:lnTo>
                    <a:pt x="1437520" y="1822717"/>
                  </a:lnTo>
                  <a:lnTo>
                    <a:pt x="1436152" y="1822350"/>
                  </a:lnTo>
                  <a:lnTo>
                    <a:pt x="1436889" y="1823733"/>
                  </a:lnTo>
                  <a:close/>
                </a:path>
                <a:path w="2360295" h="1867535">
                  <a:moveTo>
                    <a:pt x="1807857" y="1822844"/>
                  </a:moveTo>
                  <a:lnTo>
                    <a:pt x="1807693" y="1822407"/>
                  </a:lnTo>
                  <a:lnTo>
                    <a:pt x="1807580" y="1822590"/>
                  </a:lnTo>
                  <a:lnTo>
                    <a:pt x="1807857" y="1822844"/>
                  </a:lnTo>
                  <a:close/>
                </a:path>
                <a:path w="2360295" h="1867535">
                  <a:moveTo>
                    <a:pt x="1591577" y="1822844"/>
                  </a:moveTo>
                  <a:lnTo>
                    <a:pt x="1591414" y="1822407"/>
                  </a:lnTo>
                  <a:lnTo>
                    <a:pt x="1591300" y="1822590"/>
                  </a:lnTo>
                  <a:lnTo>
                    <a:pt x="1591577" y="1822844"/>
                  </a:lnTo>
                  <a:close/>
                </a:path>
                <a:path w="2360295" h="1867535">
                  <a:moveTo>
                    <a:pt x="2240258" y="1822844"/>
                  </a:moveTo>
                  <a:lnTo>
                    <a:pt x="2240095" y="1822407"/>
                  </a:lnTo>
                  <a:lnTo>
                    <a:pt x="2239982" y="1822590"/>
                  </a:lnTo>
                  <a:lnTo>
                    <a:pt x="2240258" y="1822844"/>
                  </a:lnTo>
                  <a:close/>
                </a:path>
                <a:path w="2360295" h="1867535">
                  <a:moveTo>
                    <a:pt x="2024057" y="1822844"/>
                  </a:moveTo>
                  <a:lnTo>
                    <a:pt x="2023894" y="1822407"/>
                  </a:lnTo>
                  <a:lnTo>
                    <a:pt x="2023781" y="1822590"/>
                  </a:lnTo>
                  <a:lnTo>
                    <a:pt x="2024057" y="1822844"/>
                  </a:lnTo>
                  <a:close/>
                </a:path>
                <a:path w="2360295" h="1867535">
                  <a:moveTo>
                    <a:pt x="2145424" y="1824876"/>
                  </a:moveTo>
                  <a:lnTo>
                    <a:pt x="2146134" y="1822844"/>
                  </a:lnTo>
                  <a:lnTo>
                    <a:pt x="2145740" y="1822463"/>
                  </a:lnTo>
                  <a:lnTo>
                    <a:pt x="2144831" y="1823340"/>
                  </a:lnTo>
                  <a:lnTo>
                    <a:pt x="2144920" y="1823741"/>
                  </a:lnTo>
                  <a:lnTo>
                    <a:pt x="2145424" y="1824876"/>
                  </a:lnTo>
                  <a:close/>
                </a:path>
                <a:path w="2360295" h="1867535">
                  <a:moveTo>
                    <a:pt x="2112654" y="1823352"/>
                  </a:moveTo>
                  <a:lnTo>
                    <a:pt x="2112812" y="1823225"/>
                  </a:lnTo>
                  <a:lnTo>
                    <a:pt x="2113838" y="1823098"/>
                  </a:lnTo>
                  <a:lnTo>
                    <a:pt x="2114312" y="1823098"/>
                  </a:lnTo>
                  <a:lnTo>
                    <a:pt x="2114134" y="1822717"/>
                  </a:lnTo>
                  <a:lnTo>
                    <a:pt x="2114047" y="1822579"/>
                  </a:lnTo>
                  <a:lnTo>
                    <a:pt x="2113759" y="1822463"/>
                  </a:lnTo>
                  <a:lnTo>
                    <a:pt x="2113364" y="1822717"/>
                  </a:lnTo>
                  <a:lnTo>
                    <a:pt x="2110601" y="1822717"/>
                  </a:lnTo>
                  <a:lnTo>
                    <a:pt x="2110917" y="1823225"/>
                  </a:lnTo>
                  <a:lnTo>
                    <a:pt x="2112502" y="1823230"/>
                  </a:lnTo>
                  <a:lnTo>
                    <a:pt x="2112654" y="1823352"/>
                  </a:lnTo>
                  <a:close/>
                </a:path>
                <a:path w="2360295" h="1867535">
                  <a:moveTo>
                    <a:pt x="1929144" y="1824876"/>
                  </a:moveTo>
                  <a:lnTo>
                    <a:pt x="1929855" y="1822844"/>
                  </a:lnTo>
                  <a:lnTo>
                    <a:pt x="1929460" y="1822463"/>
                  </a:lnTo>
                  <a:lnTo>
                    <a:pt x="1928600" y="1823352"/>
                  </a:lnTo>
                  <a:lnTo>
                    <a:pt x="1928693" y="1823860"/>
                  </a:lnTo>
                  <a:lnTo>
                    <a:pt x="1929144" y="1824876"/>
                  </a:lnTo>
                  <a:close/>
                </a:path>
                <a:path w="2360295" h="1867535">
                  <a:moveTo>
                    <a:pt x="1896374" y="1823352"/>
                  </a:moveTo>
                  <a:lnTo>
                    <a:pt x="1896532" y="1823225"/>
                  </a:lnTo>
                  <a:lnTo>
                    <a:pt x="1897559" y="1823098"/>
                  </a:lnTo>
                  <a:lnTo>
                    <a:pt x="1898033" y="1823098"/>
                  </a:lnTo>
                  <a:lnTo>
                    <a:pt x="1897855" y="1822717"/>
                  </a:lnTo>
                  <a:lnTo>
                    <a:pt x="1897767" y="1822579"/>
                  </a:lnTo>
                  <a:lnTo>
                    <a:pt x="1897480" y="1822463"/>
                  </a:lnTo>
                  <a:lnTo>
                    <a:pt x="1897085" y="1822717"/>
                  </a:lnTo>
                  <a:lnTo>
                    <a:pt x="1894321" y="1822717"/>
                  </a:lnTo>
                  <a:lnTo>
                    <a:pt x="1894637" y="1823225"/>
                  </a:lnTo>
                  <a:lnTo>
                    <a:pt x="1896223" y="1823230"/>
                  </a:lnTo>
                  <a:lnTo>
                    <a:pt x="1896374" y="1823352"/>
                  </a:lnTo>
                  <a:close/>
                </a:path>
                <a:path w="2360295" h="1867535">
                  <a:moveTo>
                    <a:pt x="1712944" y="1824876"/>
                  </a:moveTo>
                  <a:lnTo>
                    <a:pt x="1713654" y="1822844"/>
                  </a:lnTo>
                  <a:lnTo>
                    <a:pt x="1713259" y="1822463"/>
                  </a:lnTo>
                  <a:lnTo>
                    <a:pt x="1712350" y="1823340"/>
                  </a:lnTo>
                  <a:lnTo>
                    <a:pt x="1712439" y="1823741"/>
                  </a:lnTo>
                  <a:lnTo>
                    <a:pt x="1712944" y="1824876"/>
                  </a:lnTo>
                  <a:close/>
                </a:path>
                <a:path w="2360295" h="1867535">
                  <a:moveTo>
                    <a:pt x="1680174" y="1823352"/>
                  </a:moveTo>
                  <a:lnTo>
                    <a:pt x="1680331" y="1823225"/>
                  </a:lnTo>
                  <a:lnTo>
                    <a:pt x="1681358" y="1823098"/>
                  </a:lnTo>
                  <a:lnTo>
                    <a:pt x="1681832" y="1823098"/>
                  </a:lnTo>
                  <a:lnTo>
                    <a:pt x="1681654" y="1822717"/>
                  </a:lnTo>
                  <a:lnTo>
                    <a:pt x="1681566" y="1822579"/>
                  </a:lnTo>
                  <a:lnTo>
                    <a:pt x="1681279" y="1822463"/>
                  </a:lnTo>
                  <a:lnTo>
                    <a:pt x="1680884" y="1822717"/>
                  </a:lnTo>
                  <a:lnTo>
                    <a:pt x="1678121" y="1822717"/>
                  </a:lnTo>
                  <a:lnTo>
                    <a:pt x="1678436" y="1823225"/>
                  </a:lnTo>
                  <a:lnTo>
                    <a:pt x="1680022" y="1823230"/>
                  </a:lnTo>
                  <a:lnTo>
                    <a:pt x="1680174" y="1823352"/>
                  </a:lnTo>
                  <a:close/>
                </a:path>
                <a:path w="2360295" h="1867535">
                  <a:moveTo>
                    <a:pt x="1496664" y="1824876"/>
                  </a:moveTo>
                  <a:lnTo>
                    <a:pt x="1497375" y="1822844"/>
                  </a:lnTo>
                  <a:lnTo>
                    <a:pt x="1496980" y="1822463"/>
                  </a:lnTo>
                  <a:lnTo>
                    <a:pt x="1496120" y="1823352"/>
                  </a:lnTo>
                  <a:lnTo>
                    <a:pt x="1496213" y="1823860"/>
                  </a:lnTo>
                  <a:lnTo>
                    <a:pt x="1496664" y="1824876"/>
                  </a:lnTo>
                  <a:close/>
                </a:path>
                <a:path w="2360295" h="1867535">
                  <a:moveTo>
                    <a:pt x="1463894" y="1823352"/>
                  </a:moveTo>
                  <a:lnTo>
                    <a:pt x="1464052" y="1823225"/>
                  </a:lnTo>
                  <a:lnTo>
                    <a:pt x="1465078" y="1823098"/>
                  </a:lnTo>
                  <a:lnTo>
                    <a:pt x="1465552" y="1823098"/>
                  </a:lnTo>
                  <a:lnTo>
                    <a:pt x="1465374" y="1822717"/>
                  </a:lnTo>
                  <a:lnTo>
                    <a:pt x="1465287" y="1822579"/>
                  </a:lnTo>
                  <a:lnTo>
                    <a:pt x="1464999" y="1822463"/>
                  </a:lnTo>
                  <a:lnTo>
                    <a:pt x="1464604" y="1822717"/>
                  </a:lnTo>
                  <a:lnTo>
                    <a:pt x="1461841" y="1822717"/>
                  </a:lnTo>
                  <a:lnTo>
                    <a:pt x="1462157" y="1823225"/>
                  </a:lnTo>
                  <a:lnTo>
                    <a:pt x="1463742" y="1823230"/>
                  </a:lnTo>
                  <a:lnTo>
                    <a:pt x="1463894" y="1823352"/>
                  </a:lnTo>
                  <a:close/>
                </a:path>
                <a:path w="2360295" h="1867535">
                  <a:moveTo>
                    <a:pt x="1442574" y="1824114"/>
                  </a:moveTo>
                  <a:lnTo>
                    <a:pt x="1442969" y="1823860"/>
                  </a:lnTo>
                  <a:lnTo>
                    <a:pt x="1443759" y="1822463"/>
                  </a:lnTo>
                  <a:lnTo>
                    <a:pt x="1443386" y="1822463"/>
                  </a:lnTo>
                  <a:lnTo>
                    <a:pt x="1443364" y="1822590"/>
                  </a:lnTo>
                  <a:lnTo>
                    <a:pt x="1443153" y="1822590"/>
                  </a:lnTo>
                  <a:lnTo>
                    <a:pt x="1442890" y="1822844"/>
                  </a:lnTo>
                  <a:lnTo>
                    <a:pt x="1442416" y="1823098"/>
                  </a:lnTo>
                  <a:lnTo>
                    <a:pt x="1442258" y="1823225"/>
                  </a:lnTo>
                  <a:lnTo>
                    <a:pt x="1442012" y="1823230"/>
                  </a:lnTo>
                  <a:lnTo>
                    <a:pt x="1441830" y="1823328"/>
                  </a:lnTo>
                  <a:lnTo>
                    <a:pt x="1441903" y="1823479"/>
                  </a:lnTo>
                  <a:lnTo>
                    <a:pt x="1442021" y="1823606"/>
                  </a:lnTo>
                  <a:lnTo>
                    <a:pt x="1442179" y="1823860"/>
                  </a:lnTo>
                  <a:lnTo>
                    <a:pt x="1442416" y="1823987"/>
                  </a:lnTo>
                  <a:lnTo>
                    <a:pt x="1442574" y="1824114"/>
                  </a:lnTo>
                  <a:close/>
                </a:path>
                <a:path w="2360295" h="1867535">
                  <a:moveTo>
                    <a:pt x="1443153" y="1822590"/>
                  </a:moveTo>
                  <a:lnTo>
                    <a:pt x="1443364" y="1822590"/>
                  </a:lnTo>
                  <a:lnTo>
                    <a:pt x="1443153" y="1822590"/>
                  </a:lnTo>
                  <a:close/>
                </a:path>
                <a:path w="2360295" h="1867535">
                  <a:moveTo>
                    <a:pt x="1807373" y="1822844"/>
                  </a:moveTo>
                  <a:lnTo>
                    <a:pt x="1807857" y="1822844"/>
                  </a:lnTo>
                  <a:lnTo>
                    <a:pt x="1807568" y="1822579"/>
                  </a:lnTo>
                  <a:lnTo>
                    <a:pt x="1807373" y="1822844"/>
                  </a:lnTo>
                  <a:close/>
                </a:path>
                <a:path w="2360295" h="1867535">
                  <a:moveTo>
                    <a:pt x="1591094" y="1822844"/>
                  </a:moveTo>
                  <a:lnTo>
                    <a:pt x="1591577" y="1822844"/>
                  </a:lnTo>
                  <a:lnTo>
                    <a:pt x="1591288" y="1822579"/>
                  </a:lnTo>
                  <a:lnTo>
                    <a:pt x="1591094" y="1822844"/>
                  </a:lnTo>
                  <a:close/>
                </a:path>
                <a:path w="2360295" h="1867535">
                  <a:moveTo>
                    <a:pt x="2239775" y="1822844"/>
                  </a:moveTo>
                  <a:lnTo>
                    <a:pt x="2240258" y="1822844"/>
                  </a:lnTo>
                  <a:lnTo>
                    <a:pt x="2239969" y="1822579"/>
                  </a:lnTo>
                  <a:lnTo>
                    <a:pt x="2239775" y="1822844"/>
                  </a:lnTo>
                  <a:close/>
                </a:path>
                <a:path w="2360295" h="1867535">
                  <a:moveTo>
                    <a:pt x="2023574" y="1822844"/>
                  </a:moveTo>
                  <a:lnTo>
                    <a:pt x="2024057" y="1822844"/>
                  </a:lnTo>
                  <a:lnTo>
                    <a:pt x="2023768" y="1822579"/>
                  </a:lnTo>
                  <a:lnTo>
                    <a:pt x="2023574" y="1822844"/>
                  </a:lnTo>
                  <a:close/>
                </a:path>
                <a:path w="2360295" h="1867535">
                  <a:moveTo>
                    <a:pt x="2110127" y="1823987"/>
                  </a:moveTo>
                  <a:lnTo>
                    <a:pt x="2110522" y="1822590"/>
                  </a:lnTo>
                  <a:lnTo>
                    <a:pt x="2108706" y="1822590"/>
                  </a:lnTo>
                  <a:lnTo>
                    <a:pt x="2109258" y="1823479"/>
                  </a:lnTo>
                  <a:lnTo>
                    <a:pt x="2109745" y="1823741"/>
                  </a:lnTo>
                  <a:lnTo>
                    <a:pt x="2110127" y="1823987"/>
                  </a:lnTo>
                  <a:close/>
                </a:path>
                <a:path w="2360295" h="1867535">
                  <a:moveTo>
                    <a:pt x="2102547" y="1823987"/>
                  </a:moveTo>
                  <a:lnTo>
                    <a:pt x="2103258" y="1823860"/>
                  </a:lnTo>
                  <a:lnTo>
                    <a:pt x="2104363" y="1823479"/>
                  </a:lnTo>
                  <a:lnTo>
                    <a:pt x="2104053" y="1823230"/>
                  </a:lnTo>
                  <a:lnTo>
                    <a:pt x="2103573" y="1822590"/>
                  </a:lnTo>
                  <a:lnTo>
                    <a:pt x="2102784" y="1822590"/>
                  </a:lnTo>
                  <a:lnTo>
                    <a:pt x="2102383" y="1823230"/>
                  </a:lnTo>
                  <a:lnTo>
                    <a:pt x="2101915" y="1823606"/>
                  </a:lnTo>
                  <a:lnTo>
                    <a:pt x="2102162" y="1823741"/>
                  </a:lnTo>
                  <a:lnTo>
                    <a:pt x="2102310" y="1823860"/>
                  </a:lnTo>
                  <a:lnTo>
                    <a:pt x="2102547" y="1823987"/>
                  </a:lnTo>
                  <a:close/>
                </a:path>
                <a:path w="2360295" h="1867535">
                  <a:moveTo>
                    <a:pt x="1893847" y="1823987"/>
                  </a:moveTo>
                  <a:lnTo>
                    <a:pt x="1894242" y="1822590"/>
                  </a:lnTo>
                  <a:lnTo>
                    <a:pt x="1892426" y="1822590"/>
                  </a:lnTo>
                  <a:lnTo>
                    <a:pt x="1892979" y="1823479"/>
                  </a:lnTo>
                  <a:lnTo>
                    <a:pt x="1893465" y="1823741"/>
                  </a:lnTo>
                  <a:lnTo>
                    <a:pt x="1893847" y="1823987"/>
                  </a:lnTo>
                  <a:close/>
                </a:path>
                <a:path w="2360295" h="1867535">
                  <a:moveTo>
                    <a:pt x="1886346" y="1823987"/>
                  </a:moveTo>
                  <a:lnTo>
                    <a:pt x="1887057" y="1823860"/>
                  </a:lnTo>
                  <a:lnTo>
                    <a:pt x="1888162" y="1823479"/>
                  </a:lnTo>
                  <a:lnTo>
                    <a:pt x="1887775" y="1823230"/>
                  </a:lnTo>
                  <a:lnTo>
                    <a:pt x="1887373" y="1822590"/>
                  </a:lnTo>
                  <a:lnTo>
                    <a:pt x="1886583" y="1822590"/>
                  </a:lnTo>
                  <a:lnTo>
                    <a:pt x="1886182" y="1823230"/>
                  </a:lnTo>
                  <a:lnTo>
                    <a:pt x="1885715" y="1823606"/>
                  </a:lnTo>
                  <a:lnTo>
                    <a:pt x="1885961" y="1823741"/>
                  </a:lnTo>
                  <a:lnTo>
                    <a:pt x="1886109" y="1823860"/>
                  </a:lnTo>
                  <a:lnTo>
                    <a:pt x="1886346" y="1823987"/>
                  </a:lnTo>
                  <a:close/>
                </a:path>
                <a:path w="2360295" h="1867535">
                  <a:moveTo>
                    <a:pt x="1677647" y="1823987"/>
                  </a:moveTo>
                  <a:lnTo>
                    <a:pt x="1678042" y="1822590"/>
                  </a:lnTo>
                  <a:lnTo>
                    <a:pt x="1676225" y="1822590"/>
                  </a:lnTo>
                  <a:lnTo>
                    <a:pt x="1676778" y="1823479"/>
                  </a:lnTo>
                  <a:lnTo>
                    <a:pt x="1677264" y="1823741"/>
                  </a:lnTo>
                  <a:lnTo>
                    <a:pt x="1677647" y="1823987"/>
                  </a:lnTo>
                  <a:close/>
                </a:path>
                <a:path w="2360295" h="1867535">
                  <a:moveTo>
                    <a:pt x="1670067" y="1823987"/>
                  </a:moveTo>
                  <a:lnTo>
                    <a:pt x="1670777" y="1823860"/>
                  </a:lnTo>
                  <a:lnTo>
                    <a:pt x="1671883" y="1823479"/>
                  </a:lnTo>
                  <a:lnTo>
                    <a:pt x="1671573" y="1823230"/>
                  </a:lnTo>
                  <a:lnTo>
                    <a:pt x="1671093" y="1822590"/>
                  </a:lnTo>
                  <a:lnTo>
                    <a:pt x="1670303" y="1822590"/>
                  </a:lnTo>
                  <a:lnTo>
                    <a:pt x="1669902" y="1823230"/>
                  </a:lnTo>
                  <a:lnTo>
                    <a:pt x="1669435" y="1823606"/>
                  </a:lnTo>
                  <a:lnTo>
                    <a:pt x="1669682" y="1823741"/>
                  </a:lnTo>
                  <a:lnTo>
                    <a:pt x="1669830" y="1823860"/>
                  </a:lnTo>
                  <a:lnTo>
                    <a:pt x="1670067" y="1823987"/>
                  </a:lnTo>
                  <a:close/>
                </a:path>
                <a:path w="2360295" h="1867535">
                  <a:moveTo>
                    <a:pt x="1461367" y="1823987"/>
                  </a:moveTo>
                  <a:lnTo>
                    <a:pt x="1461762" y="1822590"/>
                  </a:lnTo>
                  <a:lnTo>
                    <a:pt x="1459946" y="1822590"/>
                  </a:lnTo>
                  <a:lnTo>
                    <a:pt x="1460499" y="1823479"/>
                  </a:lnTo>
                  <a:lnTo>
                    <a:pt x="1460985" y="1823741"/>
                  </a:lnTo>
                  <a:lnTo>
                    <a:pt x="1461367" y="1823987"/>
                  </a:lnTo>
                  <a:close/>
                </a:path>
                <a:path w="2360295" h="1867535">
                  <a:moveTo>
                    <a:pt x="1453866" y="1823987"/>
                  </a:moveTo>
                  <a:lnTo>
                    <a:pt x="1454577" y="1823860"/>
                  </a:lnTo>
                  <a:lnTo>
                    <a:pt x="1455682" y="1823479"/>
                  </a:lnTo>
                  <a:lnTo>
                    <a:pt x="1455295" y="1823230"/>
                  </a:lnTo>
                  <a:lnTo>
                    <a:pt x="1454892" y="1822590"/>
                  </a:lnTo>
                  <a:lnTo>
                    <a:pt x="1454103" y="1822590"/>
                  </a:lnTo>
                  <a:lnTo>
                    <a:pt x="1453702" y="1823230"/>
                  </a:lnTo>
                  <a:lnTo>
                    <a:pt x="1453234" y="1823606"/>
                  </a:lnTo>
                  <a:lnTo>
                    <a:pt x="1453481" y="1823741"/>
                  </a:lnTo>
                  <a:lnTo>
                    <a:pt x="1453629" y="1823860"/>
                  </a:lnTo>
                  <a:lnTo>
                    <a:pt x="1453866" y="1823987"/>
                  </a:lnTo>
                  <a:close/>
                </a:path>
                <a:path w="2360295" h="1867535">
                  <a:moveTo>
                    <a:pt x="1448891" y="1824114"/>
                  </a:moveTo>
                  <a:lnTo>
                    <a:pt x="1450313" y="1822844"/>
                  </a:lnTo>
                  <a:lnTo>
                    <a:pt x="1450629" y="1822590"/>
                  </a:lnTo>
                  <a:lnTo>
                    <a:pt x="1447888" y="1822590"/>
                  </a:lnTo>
                  <a:lnTo>
                    <a:pt x="1448891" y="1824114"/>
                  </a:lnTo>
                  <a:close/>
                </a:path>
                <a:path w="2360295" h="1867535">
                  <a:moveTo>
                    <a:pt x="1430967" y="1825765"/>
                  </a:moveTo>
                  <a:lnTo>
                    <a:pt x="1432151" y="1822844"/>
                  </a:lnTo>
                  <a:lnTo>
                    <a:pt x="1433335" y="1822844"/>
                  </a:lnTo>
                  <a:lnTo>
                    <a:pt x="1434125" y="1822590"/>
                  </a:lnTo>
                  <a:lnTo>
                    <a:pt x="1429545" y="1822590"/>
                  </a:lnTo>
                  <a:lnTo>
                    <a:pt x="1430967" y="1825765"/>
                  </a:lnTo>
                  <a:close/>
                </a:path>
                <a:path w="2360295" h="1867535">
                  <a:moveTo>
                    <a:pt x="1428677" y="1823860"/>
                  </a:moveTo>
                  <a:lnTo>
                    <a:pt x="1429545" y="1822590"/>
                  </a:lnTo>
                  <a:lnTo>
                    <a:pt x="1427158" y="1822590"/>
                  </a:lnTo>
                  <a:lnTo>
                    <a:pt x="1428677" y="1823860"/>
                  </a:lnTo>
                  <a:close/>
                </a:path>
                <a:path w="2360295" h="1867535">
                  <a:moveTo>
                    <a:pt x="2294058" y="1823340"/>
                  </a:moveTo>
                  <a:lnTo>
                    <a:pt x="2294585" y="1823098"/>
                  </a:lnTo>
                  <a:lnTo>
                    <a:pt x="2294269" y="1822717"/>
                  </a:lnTo>
                  <a:lnTo>
                    <a:pt x="2294058" y="1823340"/>
                  </a:lnTo>
                  <a:close/>
                </a:path>
                <a:path w="2360295" h="1867535">
                  <a:moveTo>
                    <a:pt x="2077778" y="1823340"/>
                  </a:moveTo>
                  <a:lnTo>
                    <a:pt x="2078305" y="1823098"/>
                  </a:lnTo>
                  <a:lnTo>
                    <a:pt x="2077989" y="1822717"/>
                  </a:lnTo>
                  <a:lnTo>
                    <a:pt x="2077778" y="1823340"/>
                  </a:lnTo>
                  <a:close/>
                </a:path>
                <a:path w="2360295" h="1867535">
                  <a:moveTo>
                    <a:pt x="1861577" y="1823340"/>
                  </a:moveTo>
                  <a:lnTo>
                    <a:pt x="1862105" y="1823098"/>
                  </a:lnTo>
                  <a:lnTo>
                    <a:pt x="1861789" y="1822717"/>
                  </a:lnTo>
                  <a:lnTo>
                    <a:pt x="1861577" y="1823340"/>
                  </a:lnTo>
                  <a:close/>
                </a:path>
                <a:path w="2360295" h="1867535">
                  <a:moveTo>
                    <a:pt x="1645298" y="1823340"/>
                  </a:moveTo>
                  <a:lnTo>
                    <a:pt x="1645825" y="1823098"/>
                  </a:lnTo>
                  <a:lnTo>
                    <a:pt x="1645509" y="1822717"/>
                  </a:lnTo>
                  <a:lnTo>
                    <a:pt x="1645298" y="1823340"/>
                  </a:lnTo>
                  <a:close/>
                </a:path>
                <a:path w="2360295" h="1867535">
                  <a:moveTo>
                    <a:pt x="2155530" y="1825257"/>
                  </a:moveTo>
                  <a:lnTo>
                    <a:pt x="2156004" y="1824876"/>
                  </a:lnTo>
                  <a:lnTo>
                    <a:pt x="2156714" y="1824749"/>
                  </a:lnTo>
                  <a:lnTo>
                    <a:pt x="2157109" y="1822844"/>
                  </a:lnTo>
                  <a:lnTo>
                    <a:pt x="2156399" y="1824495"/>
                  </a:lnTo>
                  <a:lnTo>
                    <a:pt x="2155214" y="1824495"/>
                  </a:lnTo>
                  <a:lnTo>
                    <a:pt x="2155451" y="1824876"/>
                  </a:lnTo>
                  <a:lnTo>
                    <a:pt x="2155530" y="1825257"/>
                  </a:lnTo>
                  <a:close/>
                </a:path>
                <a:path w="2360295" h="1867535">
                  <a:moveTo>
                    <a:pt x="2151266" y="1824114"/>
                  </a:moveTo>
                  <a:lnTo>
                    <a:pt x="2153398" y="1824114"/>
                  </a:lnTo>
                  <a:lnTo>
                    <a:pt x="2153793" y="1823098"/>
                  </a:lnTo>
                  <a:lnTo>
                    <a:pt x="2154030" y="1822844"/>
                  </a:lnTo>
                  <a:lnTo>
                    <a:pt x="2147923" y="1822844"/>
                  </a:lnTo>
                  <a:lnTo>
                    <a:pt x="2148029" y="1823098"/>
                  </a:lnTo>
                  <a:lnTo>
                    <a:pt x="2148739" y="1823733"/>
                  </a:lnTo>
                  <a:lnTo>
                    <a:pt x="2149213" y="1823860"/>
                  </a:lnTo>
                  <a:lnTo>
                    <a:pt x="2149687" y="1823860"/>
                  </a:lnTo>
                  <a:lnTo>
                    <a:pt x="2151266" y="1824114"/>
                  </a:lnTo>
                  <a:close/>
                </a:path>
                <a:path w="2360295" h="1867535">
                  <a:moveTo>
                    <a:pt x="1939250" y="1825257"/>
                  </a:moveTo>
                  <a:lnTo>
                    <a:pt x="1939724" y="1824876"/>
                  </a:lnTo>
                  <a:lnTo>
                    <a:pt x="1940435" y="1824749"/>
                  </a:lnTo>
                  <a:lnTo>
                    <a:pt x="1940830" y="1822844"/>
                  </a:lnTo>
                  <a:lnTo>
                    <a:pt x="1940119" y="1824495"/>
                  </a:lnTo>
                  <a:lnTo>
                    <a:pt x="1938935" y="1824495"/>
                  </a:lnTo>
                  <a:lnTo>
                    <a:pt x="1939172" y="1824876"/>
                  </a:lnTo>
                  <a:lnTo>
                    <a:pt x="1939250" y="1825257"/>
                  </a:lnTo>
                  <a:close/>
                </a:path>
                <a:path w="2360295" h="1867535">
                  <a:moveTo>
                    <a:pt x="1934986" y="1824114"/>
                  </a:moveTo>
                  <a:lnTo>
                    <a:pt x="1937119" y="1824114"/>
                  </a:lnTo>
                  <a:lnTo>
                    <a:pt x="1937513" y="1823098"/>
                  </a:lnTo>
                  <a:lnTo>
                    <a:pt x="1937750" y="1822844"/>
                  </a:lnTo>
                  <a:lnTo>
                    <a:pt x="1931644" y="1822844"/>
                  </a:lnTo>
                  <a:lnTo>
                    <a:pt x="1931749" y="1823098"/>
                  </a:lnTo>
                  <a:lnTo>
                    <a:pt x="1932460" y="1823733"/>
                  </a:lnTo>
                  <a:lnTo>
                    <a:pt x="1932934" y="1823860"/>
                  </a:lnTo>
                  <a:lnTo>
                    <a:pt x="1933407" y="1823860"/>
                  </a:lnTo>
                  <a:lnTo>
                    <a:pt x="1934986" y="1824114"/>
                  </a:lnTo>
                  <a:close/>
                </a:path>
                <a:path w="2360295" h="1867535">
                  <a:moveTo>
                    <a:pt x="1723050" y="1825257"/>
                  </a:moveTo>
                  <a:lnTo>
                    <a:pt x="1723524" y="1824876"/>
                  </a:lnTo>
                  <a:lnTo>
                    <a:pt x="1724234" y="1824749"/>
                  </a:lnTo>
                  <a:lnTo>
                    <a:pt x="1724629" y="1822844"/>
                  </a:lnTo>
                  <a:lnTo>
                    <a:pt x="1723918" y="1824495"/>
                  </a:lnTo>
                  <a:lnTo>
                    <a:pt x="1722734" y="1824495"/>
                  </a:lnTo>
                  <a:lnTo>
                    <a:pt x="1722971" y="1824876"/>
                  </a:lnTo>
                  <a:lnTo>
                    <a:pt x="1723050" y="1825257"/>
                  </a:lnTo>
                  <a:close/>
                </a:path>
                <a:path w="2360295" h="1867535">
                  <a:moveTo>
                    <a:pt x="1718786" y="1824114"/>
                  </a:moveTo>
                  <a:lnTo>
                    <a:pt x="1720918" y="1824114"/>
                  </a:lnTo>
                  <a:lnTo>
                    <a:pt x="1721313" y="1823098"/>
                  </a:lnTo>
                  <a:lnTo>
                    <a:pt x="1721549" y="1822844"/>
                  </a:lnTo>
                  <a:lnTo>
                    <a:pt x="1715443" y="1822844"/>
                  </a:lnTo>
                  <a:lnTo>
                    <a:pt x="1715548" y="1823098"/>
                  </a:lnTo>
                  <a:lnTo>
                    <a:pt x="1716259" y="1823733"/>
                  </a:lnTo>
                  <a:lnTo>
                    <a:pt x="1716733" y="1823860"/>
                  </a:lnTo>
                  <a:lnTo>
                    <a:pt x="1717207" y="1823860"/>
                  </a:lnTo>
                  <a:lnTo>
                    <a:pt x="1718786" y="1824114"/>
                  </a:lnTo>
                  <a:close/>
                </a:path>
                <a:path w="2360295" h="1867535">
                  <a:moveTo>
                    <a:pt x="1506770" y="1825257"/>
                  </a:moveTo>
                  <a:lnTo>
                    <a:pt x="1507244" y="1824876"/>
                  </a:lnTo>
                  <a:lnTo>
                    <a:pt x="1507955" y="1824749"/>
                  </a:lnTo>
                  <a:lnTo>
                    <a:pt x="1508349" y="1822844"/>
                  </a:lnTo>
                  <a:lnTo>
                    <a:pt x="1507639" y="1824495"/>
                  </a:lnTo>
                  <a:lnTo>
                    <a:pt x="1506454" y="1824495"/>
                  </a:lnTo>
                  <a:lnTo>
                    <a:pt x="1506691" y="1824876"/>
                  </a:lnTo>
                  <a:lnTo>
                    <a:pt x="1506770" y="1825257"/>
                  </a:lnTo>
                  <a:close/>
                </a:path>
                <a:path w="2360295" h="1867535">
                  <a:moveTo>
                    <a:pt x="1502506" y="1824114"/>
                  </a:moveTo>
                  <a:lnTo>
                    <a:pt x="1504638" y="1824114"/>
                  </a:lnTo>
                  <a:lnTo>
                    <a:pt x="1505033" y="1823098"/>
                  </a:lnTo>
                  <a:lnTo>
                    <a:pt x="1505270" y="1822844"/>
                  </a:lnTo>
                  <a:lnTo>
                    <a:pt x="1499163" y="1822844"/>
                  </a:lnTo>
                  <a:lnTo>
                    <a:pt x="1499269" y="1823098"/>
                  </a:lnTo>
                  <a:lnTo>
                    <a:pt x="1499979" y="1823733"/>
                  </a:lnTo>
                  <a:lnTo>
                    <a:pt x="1500453" y="1823860"/>
                  </a:lnTo>
                  <a:lnTo>
                    <a:pt x="1500927" y="1823860"/>
                  </a:lnTo>
                  <a:lnTo>
                    <a:pt x="1502506" y="1824114"/>
                  </a:lnTo>
                  <a:close/>
                </a:path>
                <a:path w="2360295" h="1867535">
                  <a:moveTo>
                    <a:pt x="2196275" y="1823479"/>
                  </a:moveTo>
                  <a:lnTo>
                    <a:pt x="2196670" y="1823225"/>
                  </a:lnTo>
                  <a:lnTo>
                    <a:pt x="2195802" y="1823225"/>
                  </a:lnTo>
                  <a:lnTo>
                    <a:pt x="2196275" y="1823479"/>
                  </a:lnTo>
                  <a:close/>
                </a:path>
                <a:path w="2360295" h="1867535">
                  <a:moveTo>
                    <a:pt x="2112101" y="1825130"/>
                  </a:moveTo>
                  <a:lnTo>
                    <a:pt x="2112338" y="1823225"/>
                  </a:lnTo>
                  <a:lnTo>
                    <a:pt x="2110917" y="1823225"/>
                  </a:lnTo>
                  <a:lnTo>
                    <a:pt x="2112101" y="1825130"/>
                  </a:lnTo>
                  <a:close/>
                </a:path>
                <a:path w="2360295" h="1867535">
                  <a:moveTo>
                    <a:pt x="1980075" y="1823479"/>
                  </a:moveTo>
                  <a:lnTo>
                    <a:pt x="1980469" y="1823225"/>
                  </a:lnTo>
                  <a:lnTo>
                    <a:pt x="1979601" y="1823225"/>
                  </a:lnTo>
                  <a:lnTo>
                    <a:pt x="1980075" y="1823479"/>
                  </a:lnTo>
                  <a:close/>
                </a:path>
                <a:path w="2360295" h="1867535">
                  <a:moveTo>
                    <a:pt x="1895822" y="1825130"/>
                  </a:moveTo>
                  <a:lnTo>
                    <a:pt x="1896058" y="1823225"/>
                  </a:lnTo>
                  <a:lnTo>
                    <a:pt x="1894637" y="1823225"/>
                  </a:lnTo>
                  <a:lnTo>
                    <a:pt x="1895822" y="1825130"/>
                  </a:lnTo>
                  <a:close/>
                </a:path>
                <a:path w="2360295" h="1867535">
                  <a:moveTo>
                    <a:pt x="1763874" y="1823479"/>
                  </a:moveTo>
                  <a:lnTo>
                    <a:pt x="1764269" y="1823225"/>
                  </a:lnTo>
                  <a:lnTo>
                    <a:pt x="1763400" y="1823225"/>
                  </a:lnTo>
                  <a:lnTo>
                    <a:pt x="1763874" y="1823479"/>
                  </a:lnTo>
                  <a:close/>
                </a:path>
                <a:path w="2360295" h="1867535">
                  <a:moveTo>
                    <a:pt x="1679621" y="1825130"/>
                  </a:moveTo>
                  <a:lnTo>
                    <a:pt x="1679858" y="1823225"/>
                  </a:lnTo>
                  <a:lnTo>
                    <a:pt x="1678436" y="1823225"/>
                  </a:lnTo>
                  <a:lnTo>
                    <a:pt x="1679621" y="1825130"/>
                  </a:lnTo>
                  <a:close/>
                </a:path>
                <a:path w="2360295" h="1867535">
                  <a:moveTo>
                    <a:pt x="1547594" y="1823479"/>
                  </a:moveTo>
                  <a:lnTo>
                    <a:pt x="1547989" y="1823225"/>
                  </a:lnTo>
                  <a:lnTo>
                    <a:pt x="1547121" y="1823225"/>
                  </a:lnTo>
                  <a:lnTo>
                    <a:pt x="1547594" y="1823479"/>
                  </a:lnTo>
                  <a:close/>
                </a:path>
                <a:path w="2360295" h="1867535">
                  <a:moveTo>
                    <a:pt x="1463341" y="1825130"/>
                  </a:moveTo>
                  <a:lnTo>
                    <a:pt x="1463578" y="1823225"/>
                  </a:lnTo>
                  <a:lnTo>
                    <a:pt x="1462157" y="1823225"/>
                  </a:lnTo>
                  <a:lnTo>
                    <a:pt x="1463341" y="1825130"/>
                  </a:lnTo>
                  <a:close/>
                </a:path>
                <a:path w="2360295" h="1867535">
                  <a:moveTo>
                    <a:pt x="1712075" y="1823606"/>
                  </a:moveTo>
                  <a:lnTo>
                    <a:pt x="1712207" y="1823479"/>
                  </a:lnTo>
                  <a:lnTo>
                    <a:pt x="1712212" y="1823230"/>
                  </a:lnTo>
                  <a:lnTo>
                    <a:pt x="1712075" y="1823606"/>
                  </a:lnTo>
                  <a:close/>
                </a:path>
                <a:path w="2360295" h="1867535">
                  <a:moveTo>
                    <a:pt x="2144555" y="1823606"/>
                  </a:moveTo>
                  <a:lnTo>
                    <a:pt x="2144687" y="1823479"/>
                  </a:lnTo>
                  <a:lnTo>
                    <a:pt x="2144693" y="1823230"/>
                  </a:lnTo>
                  <a:lnTo>
                    <a:pt x="2144555" y="1823606"/>
                  </a:lnTo>
                  <a:close/>
                </a:path>
                <a:path w="2360295" h="1867535">
                  <a:moveTo>
                    <a:pt x="1861315" y="1824114"/>
                  </a:moveTo>
                  <a:lnTo>
                    <a:pt x="1861577" y="1823340"/>
                  </a:lnTo>
                  <a:lnTo>
                    <a:pt x="1861051" y="1823604"/>
                  </a:lnTo>
                  <a:lnTo>
                    <a:pt x="1861315" y="1824114"/>
                  </a:lnTo>
                  <a:close/>
                </a:path>
                <a:path w="2360295" h="1867535">
                  <a:moveTo>
                    <a:pt x="1645035" y="1824114"/>
                  </a:moveTo>
                  <a:lnTo>
                    <a:pt x="1645298" y="1823340"/>
                  </a:lnTo>
                  <a:lnTo>
                    <a:pt x="1644771" y="1823604"/>
                  </a:lnTo>
                  <a:lnTo>
                    <a:pt x="1645035" y="1824114"/>
                  </a:lnTo>
                  <a:close/>
                </a:path>
                <a:path w="2360295" h="1867535">
                  <a:moveTo>
                    <a:pt x="2293795" y="1824114"/>
                  </a:moveTo>
                  <a:lnTo>
                    <a:pt x="2294058" y="1823340"/>
                  </a:lnTo>
                  <a:lnTo>
                    <a:pt x="2293531" y="1823604"/>
                  </a:lnTo>
                  <a:lnTo>
                    <a:pt x="2293795" y="1824114"/>
                  </a:lnTo>
                  <a:close/>
                </a:path>
                <a:path w="2360295" h="1867535">
                  <a:moveTo>
                    <a:pt x="2077516" y="1824114"/>
                  </a:moveTo>
                  <a:lnTo>
                    <a:pt x="2077778" y="1823340"/>
                  </a:lnTo>
                  <a:lnTo>
                    <a:pt x="2077251" y="1823604"/>
                  </a:lnTo>
                  <a:lnTo>
                    <a:pt x="2077516" y="1824114"/>
                  </a:lnTo>
                  <a:close/>
                </a:path>
                <a:path w="2360295" h="1867535">
                  <a:moveTo>
                    <a:pt x="1720523" y="1824622"/>
                  </a:moveTo>
                  <a:lnTo>
                    <a:pt x="1722871" y="1823737"/>
                  </a:lnTo>
                  <a:lnTo>
                    <a:pt x="1720918" y="1824114"/>
                  </a:lnTo>
                  <a:lnTo>
                    <a:pt x="1718786" y="1824114"/>
                  </a:lnTo>
                  <a:lnTo>
                    <a:pt x="1720523" y="1824622"/>
                  </a:lnTo>
                  <a:close/>
                </a:path>
                <a:path w="2360295" h="1867535">
                  <a:moveTo>
                    <a:pt x="1504243" y="1824622"/>
                  </a:moveTo>
                  <a:lnTo>
                    <a:pt x="1506592" y="1823737"/>
                  </a:lnTo>
                  <a:lnTo>
                    <a:pt x="1504638" y="1824114"/>
                  </a:lnTo>
                  <a:lnTo>
                    <a:pt x="1502506" y="1824114"/>
                  </a:lnTo>
                  <a:lnTo>
                    <a:pt x="1504243" y="1824622"/>
                  </a:lnTo>
                  <a:close/>
                </a:path>
                <a:path w="2360295" h="1867535">
                  <a:moveTo>
                    <a:pt x="2153003" y="1824622"/>
                  </a:moveTo>
                  <a:lnTo>
                    <a:pt x="2155352" y="1823737"/>
                  </a:lnTo>
                  <a:lnTo>
                    <a:pt x="2153398" y="1824114"/>
                  </a:lnTo>
                  <a:lnTo>
                    <a:pt x="2151266" y="1824114"/>
                  </a:lnTo>
                  <a:lnTo>
                    <a:pt x="2153003" y="1824622"/>
                  </a:lnTo>
                  <a:close/>
                </a:path>
                <a:path w="2360295" h="1867535">
                  <a:moveTo>
                    <a:pt x="1936724" y="1824622"/>
                  </a:moveTo>
                  <a:lnTo>
                    <a:pt x="1939072" y="1823737"/>
                  </a:lnTo>
                  <a:lnTo>
                    <a:pt x="1937119" y="1824114"/>
                  </a:lnTo>
                  <a:lnTo>
                    <a:pt x="1934986" y="1824114"/>
                  </a:lnTo>
                  <a:lnTo>
                    <a:pt x="1936724" y="1824622"/>
                  </a:lnTo>
                  <a:close/>
                </a:path>
                <a:path w="2360295" h="1867535">
                  <a:moveTo>
                    <a:pt x="2161216" y="1824368"/>
                  </a:moveTo>
                  <a:lnTo>
                    <a:pt x="2162005" y="1824114"/>
                  </a:lnTo>
                  <a:lnTo>
                    <a:pt x="2161137" y="1824114"/>
                  </a:lnTo>
                  <a:lnTo>
                    <a:pt x="2161216" y="1824368"/>
                  </a:lnTo>
                  <a:close/>
                </a:path>
                <a:path w="2360295" h="1867535">
                  <a:moveTo>
                    <a:pt x="1944936" y="1824368"/>
                  </a:moveTo>
                  <a:lnTo>
                    <a:pt x="1945726" y="1824114"/>
                  </a:lnTo>
                  <a:lnTo>
                    <a:pt x="1944857" y="1824114"/>
                  </a:lnTo>
                  <a:lnTo>
                    <a:pt x="1944936" y="1824368"/>
                  </a:lnTo>
                  <a:close/>
                </a:path>
                <a:path w="2360295" h="1867535">
                  <a:moveTo>
                    <a:pt x="1728735" y="1824368"/>
                  </a:moveTo>
                  <a:lnTo>
                    <a:pt x="1729525" y="1824114"/>
                  </a:lnTo>
                  <a:lnTo>
                    <a:pt x="1728656" y="1824114"/>
                  </a:lnTo>
                  <a:lnTo>
                    <a:pt x="1728735" y="1824368"/>
                  </a:lnTo>
                  <a:close/>
                </a:path>
                <a:path w="2360295" h="1867535">
                  <a:moveTo>
                    <a:pt x="1512456" y="1824368"/>
                  </a:moveTo>
                  <a:lnTo>
                    <a:pt x="1513245" y="1824114"/>
                  </a:lnTo>
                  <a:lnTo>
                    <a:pt x="1512377" y="1824114"/>
                  </a:lnTo>
                  <a:lnTo>
                    <a:pt x="1512456" y="1824368"/>
                  </a:lnTo>
                  <a:close/>
                </a:path>
                <a:path w="2360295" h="1867535">
                  <a:moveTo>
                    <a:pt x="1409015" y="1819319"/>
                  </a:moveTo>
                  <a:lnTo>
                    <a:pt x="1410831" y="1819319"/>
                  </a:lnTo>
                  <a:lnTo>
                    <a:pt x="1410436" y="1818846"/>
                  </a:lnTo>
                  <a:lnTo>
                    <a:pt x="1410041" y="1818767"/>
                  </a:lnTo>
                  <a:lnTo>
                    <a:pt x="1409568" y="1819004"/>
                  </a:lnTo>
                  <a:lnTo>
                    <a:pt x="1409252" y="1819004"/>
                  </a:lnTo>
                  <a:lnTo>
                    <a:pt x="1409094" y="1819240"/>
                  </a:lnTo>
                  <a:close/>
                </a:path>
                <a:path w="2360295" h="1867535">
                  <a:moveTo>
                    <a:pt x="1411239" y="1821695"/>
                  </a:moveTo>
                  <a:lnTo>
                    <a:pt x="1412647" y="1819162"/>
                  </a:lnTo>
                  <a:lnTo>
                    <a:pt x="1411147" y="1819319"/>
                  </a:lnTo>
                  <a:lnTo>
                    <a:pt x="1409015" y="1819319"/>
                  </a:lnTo>
                  <a:lnTo>
                    <a:pt x="1409015" y="1819556"/>
                  </a:lnTo>
                  <a:lnTo>
                    <a:pt x="1410041" y="1819556"/>
                  </a:lnTo>
                  <a:lnTo>
                    <a:pt x="1410278" y="1819635"/>
                  </a:lnTo>
                  <a:lnTo>
                    <a:pt x="1410436" y="1819635"/>
                  </a:lnTo>
                  <a:lnTo>
                    <a:pt x="1410278" y="1819872"/>
                  </a:lnTo>
                  <a:lnTo>
                    <a:pt x="1410199" y="1820108"/>
                  </a:lnTo>
                  <a:lnTo>
                    <a:pt x="1409883" y="1820424"/>
                  </a:lnTo>
                  <a:lnTo>
                    <a:pt x="1409726" y="1820661"/>
                  </a:lnTo>
                  <a:lnTo>
                    <a:pt x="1409489" y="1820819"/>
                  </a:lnTo>
                  <a:lnTo>
                    <a:pt x="1408620" y="1821292"/>
                  </a:lnTo>
                  <a:lnTo>
                    <a:pt x="1411239" y="1821695"/>
                  </a:lnTo>
                  <a:close/>
                </a:path>
                <a:path w="2360295" h="1867535">
                  <a:moveTo>
                    <a:pt x="1409094" y="1819951"/>
                  </a:moveTo>
                  <a:lnTo>
                    <a:pt x="1409410" y="1819872"/>
                  </a:lnTo>
                  <a:lnTo>
                    <a:pt x="1409647" y="1819714"/>
                  </a:lnTo>
                  <a:lnTo>
                    <a:pt x="1409883" y="1819635"/>
                  </a:lnTo>
                  <a:lnTo>
                    <a:pt x="1410041" y="1819556"/>
                  </a:lnTo>
                  <a:lnTo>
                    <a:pt x="1409015" y="1819556"/>
                  </a:lnTo>
                  <a:lnTo>
                    <a:pt x="1409094" y="1819951"/>
                  </a:lnTo>
                  <a:close/>
                </a:path>
                <a:path w="2360295" h="1867535">
                  <a:moveTo>
                    <a:pt x="1412016" y="1823580"/>
                  </a:moveTo>
                  <a:lnTo>
                    <a:pt x="1412963" y="1822239"/>
                  </a:lnTo>
                  <a:lnTo>
                    <a:pt x="1413089" y="1822002"/>
                  </a:lnTo>
                  <a:lnTo>
                    <a:pt x="1412963" y="1821371"/>
                  </a:lnTo>
                  <a:lnTo>
                    <a:pt x="1411754" y="1821774"/>
                  </a:lnTo>
                  <a:lnTo>
                    <a:pt x="1412726" y="1821923"/>
                  </a:lnTo>
                  <a:lnTo>
                    <a:pt x="1410074" y="1822239"/>
                  </a:lnTo>
                  <a:lnTo>
                    <a:pt x="1410673" y="1822239"/>
                  </a:lnTo>
                  <a:lnTo>
                    <a:pt x="1412016" y="1823580"/>
                  </a:lnTo>
                  <a:close/>
                </a:path>
                <a:path w="2360295" h="1867535">
                  <a:moveTo>
                    <a:pt x="1411068" y="1822002"/>
                  </a:moveTo>
                  <a:lnTo>
                    <a:pt x="1411754" y="1821774"/>
                  </a:lnTo>
                  <a:lnTo>
                    <a:pt x="1411239" y="1821695"/>
                  </a:lnTo>
                  <a:lnTo>
                    <a:pt x="1411068" y="1822002"/>
                  </a:lnTo>
                  <a:close/>
                </a:path>
                <a:path w="2360295" h="1867535">
                  <a:moveTo>
                    <a:pt x="1409568" y="1822633"/>
                  </a:moveTo>
                  <a:lnTo>
                    <a:pt x="1410673" y="1822239"/>
                  </a:lnTo>
                  <a:lnTo>
                    <a:pt x="1410074" y="1822239"/>
                  </a:lnTo>
                  <a:lnTo>
                    <a:pt x="1409410" y="1822318"/>
                  </a:lnTo>
                  <a:lnTo>
                    <a:pt x="1409568" y="1822633"/>
                  </a:lnTo>
                  <a:close/>
                </a:path>
                <a:path w="2360295" h="1867535">
                  <a:moveTo>
                    <a:pt x="2323788" y="1810051"/>
                  </a:moveTo>
                  <a:lnTo>
                    <a:pt x="2327355" y="1810051"/>
                  </a:lnTo>
                  <a:lnTo>
                    <a:pt x="2326802" y="1809924"/>
                  </a:lnTo>
                  <a:lnTo>
                    <a:pt x="2325933" y="1809416"/>
                  </a:lnTo>
                  <a:lnTo>
                    <a:pt x="2323880" y="1808273"/>
                  </a:lnTo>
                  <a:lnTo>
                    <a:pt x="2323788" y="1810051"/>
                  </a:lnTo>
                  <a:close/>
                </a:path>
                <a:path w="2360295" h="1867535">
                  <a:moveTo>
                    <a:pt x="2316458" y="1814115"/>
                  </a:moveTo>
                  <a:lnTo>
                    <a:pt x="2337462" y="1814115"/>
                  </a:lnTo>
                  <a:lnTo>
                    <a:pt x="2335488" y="1812337"/>
                  </a:lnTo>
                  <a:lnTo>
                    <a:pt x="2333988" y="1812337"/>
                  </a:lnTo>
                  <a:lnTo>
                    <a:pt x="2334856" y="1811702"/>
                  </a:lnTo>
                  <a:lnTo>
                    <a:pt x="2335409" y="1810813"/>
                  </a:lnTo>
                  <a:lnTo>
                    <a:pt x="2333040" y="1810432"/>
                  </a:lnTo>
                  <a:lnTo>
                    <a:pt x="2330750" y="1809035"/>
                  </a:lnTo>
                  <a:lnTo>
                    <a:pt x="2327355" y="1810051"/>
                  </a:lnTo>
                  <a:lnTo>
                    <a:pt x="2323788" y="1810051"/>
                  </a:lnTo>
                  <a:lnTo>
                    <a:pt x="2323722" y="1811321"/>
                  </a:lnTo>
                  <a:lnTo>
                    <a:pt x="2322301" y="1811702"/>
                  </a:lnTo>
                  <a:lnTo>
                    <a:pt x="2321906" y="1811956"/>
                  </a:lnTo>
                  <a:lnTo>
                    <a:pt x="2316458" y="1811956"/>
                  </a:lnTo>
                  <a:lnTo>
                    <a:pt x="2316458" y="1814115"/>
                  </a:lnTo>
                  <a:close/>
                </a:path>
                <a:path w="2360295" h="1867535">
                  <a:moveTo>
                    <a:pt x="2316458" y="1811956"/>
                  </a:moveTo>
                  <a:lnTo>
                    <a:pt x="2320958" y="1811956"/>
                  </a:lnTo>
                  <a:lnTo>
                    <a:pt x="2320972" y="1810559"/>
                  </a:lnTo>
                  <a:lnTo>
                    <a:pt x="2321195" y="1809035"/>
                  </a:lnTo>
                  <a:lnTo>
                    <a:pt x="2319221" y="1810686"/>
                  </a:lnTo>
                  <a:lnTo>
                    <a:pt x="2316458" y="1810686"/>
                  </a:lnTo>
                  <a:lnTo>
                    <a:pt x="2316458" y="1811956"/>
                  </a:lnTo>
                  <a:close/>
                </a:path>
                <a:path w="2360295" h="1867535">
                  <a:moveTo>
                    <a:pt x="2316734" y="1810305"/>
                  </a:moveTo>
                  <a:lnTo>
                    <a:pt x="2317958" y="1810305"/>
                  </a:lnTo>
                  <a:lnTo>
                    <a:pt x="2317879" y="1810051"/>
                  </a:lnTo>
                  <a:lnTo>
                    <a:pt x="2317563" y="1809543"/>
                  </a:lnTo>
                  <a:lnTo>
                    <a:pt x="2316734" y="1810305"/>
                  </a:lnTo>
                  <a:close/>
                </a:path>
                <a:path w="2360295" h="1867535">
                  <a:moveTo>
                    <a:pt x="2347695" y="1812337"/>
                  </a:moveTo>
                  <a:lnTo>
                    <a:pt x="2351675" y="1812337"/>
                  </a:lnTo>
                  <a:lnTo>
                    <a:pt x="2351043" y="1812083"/>
                  </a:lnTo>
                  <a:lnTo>
                    <a:pt x="2350333" y="1811702"/>
                  </a:lnTo>
                  <a:lnTo>
                    <a:pt x="2349701" y="1811321"/>
                  </a:lnTo>
                  <a:lnTo>
                    <a:pt x="2350175" y="1811067"/>
                  </a:lnTo>
                  <a:lnTo>
                    <a:pt x="2350333" y="1810940"/>
                  </a:lnTo>
                  <a:lnTo>
                    <a:pt x="2350412" y="1810813"/>
                  </a:lnTo>
                  <a:lnTo>
                    <a:pt x="2350491" y="1810051"/>
                  </a:lnTo>
                  <a:lnTo>
                    <a:pt x="2350333" y="1809924"/>
                  </a:lnTo>
                  <a:lnTo>
                    <a:pt x="2350254" y="1809797"/>
                  </a:lnTo>
                  <a:lnTo>
                    <a:pt x="2349543" y="1810305"/>
                  </a:lnTo>
                  <a:lnTo>
                    <a:pt x="2348517" y="1810686"/>
                  </a:lnTo>
                  <a:lnTo>
                    <a:pt x="2347695" y="1812337"/>
                  </a:lnTo>
                  <a:close/>
                </a:path>
                <a:path w="2360295" h="1867535">
                  <a:moveTo>
                    <a:pt x="2316458" y="1810686"/>
                  </a:moveTo>
                  <a:lnTo>
                    <a:pt x="2319221" y="1810686"/>
                  </a:lnTo>
                  <a:lnTo>
                    <a:pt x="2318827" y="1809797"/>
                  </a:lnTo>
                  <a:lnTo>
                    <a:pt x="2317958" y="1810305"/>
                  </a:lnTo>
                  <a:lnTo>
                    <a:pt x="2316734" y="1810305"/>
                  </a:lnTo>
                  <a:lnTo>
                    <a:pt x="2316458" y="1810559"/>
                  </a:lnTo>
                  <a:lnTo>
                    <a:pt x="2316458" y="1810686"/>
                  </a:lnTo>
                  <a:close/>
                </a:path>
                <a:path w="2360295" h="1867535">
                  <a:moveTo>
                    <a:pt x="2354439" y="1818306"/>
                  </a:moveTo>
                  <a:lnTo>
                    <a:pt x="2353807" y="1817163"/>
                  </a:lnTo>
                  <a:lnTo>
                    <a:pt x="2350649" y="1816909"/>
                  </a:lnTo>
                  <a:lnTo>
                    <a:pt x="2353649" y="1816274"/>
                  </a:lnTo>
                  <a:lnTo>
                    <a:pt x="2353570" y="1815893"/>
                  </a:lnTo>
                  <a:lnTo>
                    <a:pt x="2354755" y="1815639"/>
                  </a:lnTo>
                  <a:lnTo>
                    <a:pt x="2355939" y="1815512"/>
                  </a:lnTo>
                  <a:lnTo>
                    <a:pt x="2354439" y="1815512"/>
                  </a:lnTo>
                  <a:lnTo>
                    <a:pt x="2354202" y="1814242"/>
                  </a:lnTo>
                  <a:lnTo>
                    <a:pt x="2354083" y="1813861"/>
                  </a:lnTo>
                  <a:lnTo>
                    <a:pt x="2353886" y="1812972"/>
                  </a:lnTo>
                  <a:lnTo>
                    <a:pt x="2354123" y="1812591"/>
                  </a:lnTo>
                  <a:lnTo>
                    <a:pt x="2354439" y="1812210"/>
                  </a:lnTo>
                  <a:lnTo>
                    <a:pt x="2355070" y="1811956"/>
                  </a:lnTo>
                  <a:lnTo>
                    <a:pt x="2353412" y="1811575"/>
                  </a:lnTo>
                  <a:lnTo>
                    <a:pt x="2352465" y="1810305"/>
                  </a:lnTo>
                  <a:lnTo>
                    <a:pt x="2351997" y="1811702"/>
                  </a:lnTo>
                  <a:lnTo>
                    <a:pt x="2351912" y="1812083"/>
                  </a:lnTo>
                  <a:lnTo>
                    <a:pt x="2351675" y="1812337"/>
                  </a:lnTo>
                  <a:lnTo>
                    <a:pt x="2347695" y="1812337"/>
                  </a:lnTo>
                  <a:lnTo>
                    <a:pt x="2347253" y="1813226"/>
                  </a:lnTo>
                  <a:lnTo>
                    <a:pt x="2343674" y="1813226"/>
                  </a:lnTo>
                  <a:lnTo>
                    <a:pt x="2343463" y="1814242"/>
                  </a:lnTo>
                  <a:lnTo>
                    <a:pt x="2316458" y="1814242"/>
                  </a:lnTo>
                  <a:lnTo>
                    <a:pt x="2316458" y="1816909"/>
                  </a:lnTo>
                  <a:lnTo>
                    <a:pt x="2318274" y="1816909"/>
                  </a:lnTo>
                  <a:lnTo>
                    <a:pt x="2319143" y="1817417"/>
                  </a:lnTo>
                  <a:lnTo>
                    <a:pt x="2319285" y="1817544"/>
                  </a:lnTo>
                  <a:lnTo>
                    <a:pt x="2353017" y="1817544"/>
                  </a:lnTo>
                  <a:lnTo>
                    <a:pt x="2354439" y="1818306"/>
                  </a:lnTo>
                  <a:close/>
                </a:path>
                <a:path w="2360295" h="1867535">
                  <a:moveTo>
                    <a:pt x="2316458" y="1814242"/>
                  </a:moveTo>
                  <a:lnTo>
                    <a:pt x="2340384" y="1814242"/>
                  </a:lnTo>
                  <a:lnTo>
                    <a:pt x="2339752" y="1813353"/>
                  </a:lnTo>
                  <a:lnTo>
                    <a:pt x="2339413" y="1812591"/>
                  </a:lnTo>
                  <a:lnTo>
                    <a:pt x="2339357" y="1811702"/>
                  </a:lnTo>
                  <a:lnTo>
                    <a:pt x="2338252" y="1811448"/>
                  </a:lnTo>
                  <a:lnTo>
                    <a:pt x="2337462" y="1811448"/>
                  </a:lnTo>
                  <a:lnTo>
                    <a:pt x="2336593" y="1811321"/>
                  </a:lnTo>
                  <a:lnTo>
                    <a:pt x="2337462" y="1814115"/>
                  </a:lnTo>
                  <a:lnTo>
                    <a:pt x="2316458" y="1814115"/>
                  </a:lnTo>
                  <a:lnTo>
                    <a:pt x="2316458" y="1814242"/>
                  </a:lnTo>
                  <a:close/>
                </a:path>
                <a:path w="2360295" h="1867535">
                  <a:moveTo>
                    <a:pt x="2343674" y="1813226"/>
                  </a:moveTo>
                  <a:lnTo>
                    <a:pt x="2346385" y="1813226"/>
                  </a:lnTo>
                  <a:lnTo>
                    <a:pt x="2344805" y="1811702"/>
                  </a:lnTo>
                  <a:lnTo>
                    <a:pt x="2344332" y="1811575"/>
                  </a:lnTo>
                  <a:lnTo>
                    <a:pt x="2344016" y="1811575"/>
                  </a:lnTo>
                  <a:lnTo>
                    <a:pt x="2343937" y="1811702"/>
                  </a:lnTo>
                  <a:lnTo>
                    <a:pt x="2343832" y="1812464"/>
                  </a:lnTo>
                  <a:lnTo>
                    <a:pt x="2343674" y="1813226"/>
                  </a:lnTo>
                  <a:close/>
                </a:path>
                <a:path w="2360295" h="1867535">
                  <a:moveTo>
                    <a:pt x="2357281" y="1815512"/>
                  </a:moveTo>
                  <a:lnTo>
                    <a:pt x="2358624" y="1815512"/>
                  </a:lnTo>
                  <a:lnTo>
                    <a:pt x="2357992" y="1811956"/>
                  </a:lnTo>
                  <a:lnTo>
                    <a:pt x="2356492" y="1812464"/>
                  </a:lnTo>
                  <a:lnTo>
                    <a:pt x="2357676" y="1815131"/>
                  </a:lnTo>
                  <a:lnTo>
                    <a:pt x="2354705" y="1815131"/>
                  </a:lnTo>
                  <a:lnTo>
                    <a:pt x="2354616" y="1815258"/>
                  </a:lnTo>
                  <a:lnTo>
                    <a:pt x="2357202" y="1815258"/>
                  </a:lnTo>
                  <a:lnTo>
                    <a:pt x="2357281" y="1815512"/>
                  </a:lnTo>
                  <a:close/>
                </a:path>
                <a:path w="2360295" h="1867535">
                  <a:moveTo>
                    <a:pt x="2340542" y="1814242"/>
                  </a:moveTo>
                  <a:lnTo>
                    <a:pt x="2343463" y="1814242"/>
                  </a:lnTo>
                  <a:lnTo>
                    <a:pt x="2341726" y="1812972"/>
                  </a:lnTo>
                  <a:lnTo>
                    <a:pt x="2340542" y="1813226"/>
                  </a:lnTo>
                  <a:lnTo>
                    <a:pt x="2340384" y="1813226"/>
                  </a:lnTo>
                  <a:lnTo>
                    <a:pt x="2340068" y="1813353"/>
                  </a:lnTo>
                  <a:lnTo>
                    <a:pt x="2340384" y="1813861"/>
                  </a:lnTo>
                  <a:lnTo>
                    <a:pt x="2340542" y="1814242"/>
                  </a:lnTo>
                  <a:close/>
                </a:path>
                <a:path w="2360295" h="1867535">
                  <a:moveTo>
                    <a:pt x="2354705" y="1815131"/>
                  </a:moveTo>
                  <a:lnTo>
                    <a:pt x="2357676" y="1815131"/>
                  </a:lnTo>
                  <a:lnTo>
                    <a:pt x="2355149" y="1814496"/>
                  </a:lnTo>
                  <a:lnTo>
                    <a:pt x="2354705" y="1815131"/>
                  </a:lnTo>
                  <a:close/>
                </a:path>
                <a:path w="2360295" h="1867535">
                  <a:moveTo>
                    <a:pt x="2354439" y="1815512"/>
                  </a:moveTo>
                  <a:lnTo>
                    <a:pt x="2356018" y="1815512"/>
                  </a:lnTo>
                  <a:lnTo>
                    <a:pt x="2357202" y="1815258"/>
                  </a:lnTo>
                  <a:lnTo>
                    <a:pt x="2354616" y="1815258"/>
                  </a:lnTo>
                  <a:lnTo>
                    <a:pt x="2354439" y="1815512"/>
                  </a:lnTo>
                  <a:close/>
                </a:path>
                <a:path w="2360295" h="1867535">
                  <a:moveTo>
                    <a:pt x="2356965" y="1817798"/>
                  </a:moveTo>
                  <a:lnTo>
                    <a:pt x="2357360" y="1815512"/>
                  </a:lnTo>
                  <a:lnTo>
                    <a:pt x="2357281" y="1815639"/>
                  </a:lnTo>
                  <a:lnTo>
                    <a:pt x="2355426" y="1815639"/>
                  </a:lnTo>
                  <a:lnTo>
                    <a:pt x="2354912" y="1815766"/>
                  </a:lnTo>
                  <a:lnTo>
                    <a:pt x="2355623" y="1817544"/>
                  </a:lnTo>
                  <a:lnTo>
                    <a:pt x="2356965" y="1817798"/>
                  </a:lnTo>
                  <a:close/>
                </a:path>
                <a:path w="2360295" h="1867535">
                  <a:moveTo>
                    <a:pt x="2355980" y="1815516"/>
                  </a:moveTo>
                  <a:close/>
                </a:path>
                <a:path w="2360295" h="1867535">
                  <a:moveTo>
                    <a:pt x="2355426" y="1815639"/>
                  </a:moveTo>
                  <a:lnTo>
                    <a:pt x="2357281" y="1815639"/>
                  </a:lnTo>
                  <a:lnTo>
                    <a:pt x="2355980" y="1815516"/>
                  </a:lnTo>
                  <a:lnTo>
                    <a:pt x="2355426" y="1815639"/>
                  </a:lnTo>
                  <a:close/>
                </a:path>
                <a:path w="2360295" h="1867535">
                  <a:moveTo>
                    <a:pt x="2358703" y="1816528"/>
                  </a:moveTo>
                  <a:lnTo>
                    <a:pt x="2359650" y="1816528"/>
                  </a:lnTo>
                  <a:lnTo>
                    <a:pt x="2359571" y="1816020"/>
                  </a:lnTo>
                  <a:lnTo>
                    <a:pt x="2359492" y="1815893"/>
                  </a:lnTo>
                  <a:lnTo>
                    <a:pt x="2359098" y="1815766"/>
                  </a:lnTo>
                  <a:lnTo>
                    <a:pt x="2358782" y="1815639"/>
                  </a:lnTo>
                  <a:lnTo>
                    <a:pt x="2358545" y="1815639"/>
                  </a:lnTo>
                  <a:lnTo>
                    <a:pt x="2358703" y="1816528"/>
                  </a:lnTo>
                  <a:close/>
                </a:path>
                <a:path w="2360295" h="1867535">
                  <a:moveTo>
                    <a:pt x="2358782" y="1816908"/>
                  </a:moveTo>
                  <a:lnTo>
                    <a:pt x="2358703" y="1816528"/>
                  </a:lnTo>
                  <a:lnTo>
                    <a:pt x="2358466" y="1816528"/>
                  </a:lnTo>
                  <a:lnTo>
                    <a:pt x="2358624" y="1816655"/>
                  </a:lnTo>
                  <a:lnTo>
                    <a:pt x="2358782" y="1816908"/>
                  </a:lnTo>
                  <a:close/>
                </a:path>
                <a:path w="2360295" h="1867535">
                  <a:moveTo>
                    <a:pt x="2358782" y="1816909"/>
                  </a:moveTo>
                  <a:close/>
                </a:path>
                <a:path w="2360295" h="1867535">
                  <a:moveTo>
                    <a:pt x="2316695" y="1819322"/>
                  </a:moveTo>
                  <a:lnTo>
                    <a:pt x="2316931" y="1819195"/>
                  </a:lnTo>
                  <a:lnTo>
                    <a:pt x="2317168" y="1817798"/>
                  </a:lnTo>
                  <a:lnTo>
                    <a:pt x="2317958" y="1817036"/>
                  </a:lnTo>
                  <a:lnTo>
                    <a:pt x="2318274" y="1816909"/>
                  </a:lnTo>
                  <a:lnTo>
                    <a:pt x="2316458" y="1816909"/>
                  </a:lnTo>
                  <a:lnTo>
                    <a:pt x="2316458" y="1819195"/>
                  </a:lnTo>
                  <a:lnTo>
                    <a:pt x="2316695" y="1819322"/>
                  </a:lnTo>
                  <a:close/>
                </a:path>
                <a:path w="2360295" h="1867535">
                  <a:moveTo>
                    <a:pt x="2347806" y="1819576"/>
                  </a:moveTo>
                  <a:lnTo>
                    <a:pt x="2352544" y="1819576"/>
                  </a:lnTo>
                  <a:lnTo>
                    <a:pt x="2352070" y="1819449"/>
                  </a:lnTo>
                  <a:lnTo>
                    <a:pt x="2351517" y="1819068"/>
                  </a:lnTo>
                  <a:lnTo>
                    <a:pt x="2351043" y="1818814"/>
                  </a:lnTo>
                  <a:lnTo>
                    <a:pt x="2351991" y="1818433"/>
                  </a:lnTo>
                  <a:lnTo>
                    <a:pt x="2352386" y="1818179"/>
                  </a:lnTo>
                  <a:lnTo>
                    <a:pt x="2353017" y="1817544"/>
                  </a:lnTo>
                  <a:lnTo>
                    <a:pt x="2330671" y="1817544"/>
                  </a:lnTo>
                  <a:lnTo>
                    <a:pt x="2330654" y="1817671"/>
                  </a:lnTo>
                  <a:lnTo>
                    <a:pt x="2346069" y="1817671"/>
                  </a:lnTo>
                  <a:lnTo>
                    <a:pt x="2348122" y="1818052"/>
                  </a:lnTo>
                  <a:lnTo>
                    <a:pt x="2348003" y="1819068"/>
                  </a:lnTo>
                  <a:lnTo>
                    <a:pt x="2347806" y="1819576"/>
                  </a:lnTo>
                  <a:close/>
                </a:path>
                <a:path w="2360295" h="1867535">
                  <a:moveTo>
                    <a:pt x="2327828" y="1819449"/>
                  </a:moveTo>
                  <a:lnTo>
                    <a:pt x="2328144" y="1819195"/>
                  </a:lnTo>
                  <a:lnTo>
                    <a:pt x="2330671" y="1817544"/>
                  </a:lnTo>
                  <a:lnTo>
                    <a:pt x="2319285" y="1817544"/>
                  </a:lnTo>
                  <a:lnTo>
                    <a:pt x="2320138" y="1818306"/>
                  </a:lnTo>
                  <a:lnTo>
                    <a:pt x="2325933" y="1818306"/>
                  </a:lnTo>
                  <a:lnTo>
                    <a:pt x="2326407" y="1818814"/>
                  </a:lnTo>
                  <a:lnTo>
                    <a:pt x="2326802" y="1819068"/>
                  </a:lnTo>
                  <a:lnTo>
                    <a:pt x="2327276" y="1819195"/>
                  </a:lnTo>
                  <a:lnTo>
                    <a:pt x="2327828" y="1819449"/>
                  </a:lnTo>
                  <a:close/>
                </a:path>
                <a:path w="2360295" h="1867535">
                  <a:moveTo>
                    <a:pt x="2345042" y="1819449"/>
                  </a:moveTo>
                  <a:lnTo>
                    <a:pt x="2345279" y="1819449"/>
                  </a:lnTo>
                  <a:lnTo>
                    <a:pt x="2345595" y="1818941"/>
                  </a:lnTo>
                  <a:lnTo>
                    <a:pt x="2345832" y="1818687"/>
                  </a:lnTo>
                  <a:lnTo>
                    <a:pt x="2346069" y="1818179"/>
                  </a:lnTo>
                  <a:lnTo>
                    <a:pt x="2345753" y="1818052"/>
                  </a:lnTo>
                  <a:lnTo>
                    <a:pt x="2345437" y="1817798"/>
                  </a:lnTo>
                  <a:lnTo>
                    <a:pt x="2345121" y="1817671"/>
                  </a:lnTo>
                  <a:lnTo>
                    <a:pt x="2330654" y="1817671"/>
                  </a:lnTo>
                  <a:lnTo>
                    <a:pt x="2330552" y="1818433"/>
                  </a:lnTo>
                  <a:lnTo>
                    <a:pt x="2344490" y="1818433"/>
                  </a:lnTo>
                  <a:lnTo>
                    <a:pt x="2344648" y="1818687"/>
                  </a:lnTo>
                  <a:lnTo>
                    <a:pt x="2344805" y="1819068"/>
                  </a:lnTo>
                  <a:lnTo>
                    <a:pt x="2345042" y="1819449"/>
                  </a:lnTo>
                  <a:close/>
                </a:path>
                <a:path w="2360295" h="1867535">
                  <a:moveTo>
                    <a:pt x="2320855" y="1819449"/>
                  </a:moveTo>
                  <a:lnTo>
                    <a:pt x="2324117" y="1819449"/>
                  </a:lnTo>
                  <a:lnTo>
                    <a:pt x="2325144" y="1818560"/>
                  </a:lnTo>
                  <a:lnTo>
                    <a:pt x="2325933" y="1818306"/>
                  </a:lnTo>
                  <a:lnTo>
                    <a:pt x="2320138" y="1818306"/>
                  </a:lnTo>
                  <a:lnTo>
                    <a:pt x="2320564" y="1818687"/>
                  </a:lnTo>
                  <a:lnTo>
                    <a:pt x="2320199" y="1818687"/>
                  </a:lnTo>
                  <a:lnTo>
                    <a:pt x="2320855" y="1819449"/>
                  </a:lnTo>
                  <a:close/>
                </a:path>
                <a:path w="2360295" h="1867535">
                  <a:moveTo>
                    <a:pt x="2345911" y="1822370"/>
                  </a:moveTo>
                  <a:lnTo>
                    <a:pt x="2346148" y="1821989"/>
                  </a:lnTo>
                  <a:lnTo>
                    <a:pt x="2346385" y="1821735"/>
                  </a:lnTo>
                  <a:lnTo>
                    <a:pt x="2345911" y="1821227"/>
                  </a:lnTo>
                  <a:lnTo>
                    <a:pt x="2345674" y="1821100"/>
                  </a:lnTo>
                  <a:lnTo>
                    <a:pt x="2345279" y="1820719"/>
                  </a:lnTo>
                  <a:lnTo>
                    <a:pt x="2344490" y="1820719"/>
                  </a:lnTo>
                  <a:lnTo>
                    <a:pt x="2344388" y="1820338"/>
                  </a:lnTo>
                  <a:lnTo>
                    <a:pt x="2344279" y="1819703"/>
                  </a:lnTo>
                  <a:lnTo>
                    <a:pt x="2344384" y="1819195"/>
                  </a:lnTo>
                  <a:lnTo>
                    <a:pt x="2344490" y="1818433"/>
                  </a:lnTo>
                  <a:lnTo>
                    <a:pt x="2336356" y="1818433"/>
                  </a:lnTo>
                  <a:lnTo>
                    <a:pt x="2335753" y="1819703"/>
                  </a:lnTo>
                  <a:lnTo>
                    <a:pt x="2339910" y="1819703"/>
                  </a:lnTo>
                  <a:lnTo>
                    <a:pt x="2340620" y="1820084"/>
                  </a:lnTo>
                  <a:lnTo>
                    <a:pt x="2341410" y="1820084"/>
                  </a:lnTo>
                  <a:lnTo>
                    <a:pt x="2341963" y="1820465"/>
                  </a:lnTo>
                  <a:lnTo>
                    <a:pt x="2342752" y="1820719"/>
                  </a:lnTo>
                  <a:lnTo>
                    <a:pt x="2343463" y="1822116"/>
                  </a:lnTo>
                  <a:lnTo>
                    <a:pt x="2343305" y="1822243"/>
                  </a:lnTo>
                  <a:lnTo>
                    <a:pt x="2345911" y="1822370"/>
                  </a:lnTo>
                  <a:close/>
                </a:path>
                <a:path w="2360295" h="1867535">
                  <a:moveTo>
                    <a:pt x="2330039" y="1822243"/>
                  </a:moveTo>
                  <a:lnTo>
                    <a:pt x="2332123" y="1821475"/>
                  </a:lnTo>
                  <a:lnTo>
                    <a:pt x="2332724" y="1821354"/>
                  </a:lnTo>
                  <a:lnTo>
                    <a:pt x="2333987" y="1821354"/>
                  </a:lnTo>
                  <a:lnTo>
                    <a:pt x="2335251" y="1819322"/>
                  </a:lnTo>
                  <a:lnTo>
                    <a:pt x="2336119" y="1818687"/>
                  </a:lnTo>
                  <a:lnTo>
                    <a:pt x="2336356" y="1818433"/>
                  </a:lnTo>
                  <a:lnTo>
                    <a:pt x="2330552" y="1818433"/>
                  </a:lnTo>
                  <a:lnTo>
                    <a:pt x="2330039" y="1822243"/>
                  </a:lnTo>
                  <a:close/>
                </a:path>
                <a:path w="2360295" h="1867535">
                  <a:moveTo>
                    <a:pt x="2319802" y="1820113"/>
                  </a:moveTo>
                  <a:lnTo>
                    <a:pt x="2319837" y="1819830"/>
                  </a:lnTo>
                  <a:lnTo>
                    <a:pt x="2320072" y="1818647"/>
                  </a:lnTo>
                  <a:lnTo>
                    <a:pt x="2318985" y="1818560"/>
                  </a:lnTo>
                  <a:lnTo>
                    <a:pt x="2319802" y="1820113"/>
                  </a:lnTo>
                  <a:close/>
                </a:path>
                <a:path w="2360295" h="1867535">
                  <a:moveTo>
                    <a:pt x="2320199" y="1818687"/>
                  </a:moveTo>
                  <a:lnTo>
                    <a:pt x="2320564" y="1818687"/>
                  </a:lnTo>
                  <a:lnTo>
                    <a:pt x="2320172" y="1818655"/>
                  </a:lnTo>
                  <a:close/>
                </a:path>
                <a:path w="2360295" h="1867535">
                  <a:moveTo>
                    <a:pt x="2354018" y="1820719"/>
                  </a:moveTo>
                  <a:lnTo>
                    <a:pt x="2354202" y="1820719"/>
                  </a:lnTo>
                  <a:lnTo>
                    <a:pt x="2353649" y="1819576"/>
                  </a:lnTo>
                  <a:lnTo>
                    <a:pt x="2353412" y="1819195"/>
                  </a:lnTo>
                  <a:lnTo>
                    <a:pt x="2353333" y="1818941"/>
                  </a:lnTo>
                  <a:lnTo>
                    <a:pt x="2352938" y="1818941"/>
                  </a:lnTo>
                  <a:lnTo>
                    <a:pt x="2352859" y="1819068"/>
                  </a:lnTo>
                  <a:lnTo>
                    <a:pt x="2352702" y="1819068"/>
                  </a:lnTo>
                  <a:lnTo>
                    <a:pt x="2352544" y="1819576"/>
                  </a:lnTo>
                  <a:lnTo>
                    <a:pt x="2347806" y="1819576"/>
                  </a:lnTo>
                  <a:lnTo>
                    <a:pt x="2347608" y="1820084"/>
                  </a:lnTo>
                  <a:lnTo>
                    <a:pt x="2352386" y="1820084"/>
                  </a:lnTo>
                  <a:lnTo>
                    <a:pt x="2353333" y="1820592"/>
                  </a:lnTo>
                  <a:lnTo>
                    <a:pt x="2354018" y="1820719"/>
                  </a:lnTo>
                  <a:close/>
                </a:path>
                <a:path w="2360295" h="1867535">
                  <a:moveTo>
                    <a:pt x="2324160" y="1820846"/>
                  </a:moveTo>
                  <a:lnTo>
                    <a:pt x="2325223" y="1820846"/>
                  </a:lnTo>
                  <a:lnTo>
                    <a:pt x="2324670" y="1819068"/>
                  </a:lnTo>
                  <a:lnTo>
                    <a:pt x="2324117" y="1819449"/>
                  </a:lnTo>
                  <a:lnTo>
                    <a:pt x="2320855" y="1819449"/>
                  </a:lnTo>
                  <a:lnTo>
                    <a:pt x="2320965" y="1819576"/>
                  </a:lnTo>
                  <a:lnTo>
                    <a:pt x="2322696" y="1819576"/>
                  </a:lnTo>
                  <a:lnTo>
                    <a:pt x="2322814" y="1819957"/>
                  </a:lnTo>
                  <a:lnTo>
                    <a:pt x="2322980" y="1820338"/>
                  </a:lnTo>
                  <a:lnTo>
                    <a:pt x="2323327" y="1820338"/>
                  </a:lnTo>
                  <a:lnTo>
                    <a:pt x="2324160" y="1820846"/>
                  </a:lnTo>
                  <a:close/>
                </a:path>
                <a:path w="2360295" h="1867535">
                  <a:moveTo>
                    <a:pt x="2357834" y="1821481"/>
                  </a:moveTo>
                  <a:lnTo>
                    <a:pt x="2358071" y="1821481"/>
                  </a:lnTo>
                  <a:lnTo>
                    <a:pt x="2358308" y="1821100"/>
                  </a:lnTo>
                  <a:lnTo>
                    <a:pt x="2358545" y="1820973"/>
                  </a:lnTo>
                  <a:lnTo>
                    <a:pt x="2358229" y="1820465"/>
                  </a:lnTo>
                  <a:lnTo>
                    <a:pt x="2358071" y="1820465"/>
                  </a:lnTo>
                  <a:lnTo>
                    <a:pt x="2356966" y="1820084"/>
                  </a:lnTo>
                  <a:lnTo>
                    <a:pt x="2354597" y="1819195"/>
                  </a:lnTo>
                  <a:lnTo>
                    <a:pt x="2354478" y="1819576"/>
                  </a:lnTo>
                  <a:lnTo>
                    <a:pt x="2354360" y="1820211"/>
                  </a:lnTo>
                  <a:lnTo>
                    <a:pt x="2354202" y="1820719"/>
                  </a:lnTo>
                  <a:lnTo>
                    <a:pt x="2354018" y="1820719"/>
                  </a:lnTo>
                  <a:lnTo>
                    <a:pt x="2355386" y="1820973"/>
                  </a:lnTo>
                  <a:lnTo>
                    <a:pt x="2356571" y="1821354"/>
                  </a:lnTo>
                  <a:lnTo>
                    <a:pt x="2357834" y="1821481"/>
                  </a:lnTo>
                  <a:close/>
                </a:path>
                <a:path w="2360295" h="1867535">
                  <a:moveTo>
                    <a:pt x="2327118" y="1820973"/>
                  </a:moveTo>
                  <a:lnTo>
                    <a:pt x="2327355" y="1820465"/>
                  </a:lnTo>
                  <a:lnTo>
                    <a:pt x="2326328" y="1819703"/>
                  </a:lnTo>
                  <a:lnTo>
                    <a:pt x="2325775" y="1819449"/>
                  </a:lnTo>
                  <a:lnTo>
                    <a:pt x="2325373" y="1820465"/>
                  </a:lnTo>
                  <a:lnTo>
                    <a:pt x="2326091" y="1820465"/>
                  </a:lnTo>
                  <a:lnTo>
                    <a:pt x="2326486" y="1820592"/>
                  </a:lnTo>
                  <a:lnTo>
                    <a:pt x="2326802" y="1820719"/>
                  </a:lnTo>
                  <a:lnTo>
                    <a:pt x="2327118" y="1820973"/>
                  </a:lnTo>
                  <a:close/>
                </a:path>
                <a:path w="2360295" h="1867535">
                  <a:moveTo>
                    <a:pt x="2322617" y="1820719"/>
                  </a:moveTo>
                  <a:lnTo>
                    <a:pt x="2322107" y="1820113"/>
                  </a:lnTo>
                  <a:lnTo>
                    <a:pt x="2321985" y="1819703"/>
                  </a:lnTo>
                  <a:lnTo>
                    <a:pt x="2322301" y="1819703"/>
                  </a:lnTo>
                  <a:lnTo>
                    <a:pt x="2322696" y="1819576"/>
                  </a:lnTo>
                  <a:lnTo>
                    <a:pt x="2320965" y="1819576"/>
                  </a:lnTo>
                  <a:lnTo>
                    <a:pt x="2321511" y="1820211"/>
                  </a:lnTo>
                  <a:lnTo>
                    <a:pt x="2321827" y="1820465"/>
                  </a:lnTo>
                  <a:lnTo>
                    <a:pt x="2322617" y="1820719"/>
                  </a:lnTo>
                  <a:close/>
                </a:path>
                <a:path w="2360295" h="1867535">
                  <a:moveTo>
                    <a:pt x="2341489" y="1821481"/>
                  </a:moveTo>
                  <a:lnTo>
                    <a:pt x="2339910" y="1819703"/>
                  </a:lnTo>
                  <a:lnTo>
                    <a:pt x="2335753" y="1819703"/>
                  </a:lnTo>
                  <a:lnTo>
                    <a:pt x="2335692" y="1819830"/>
                  </a:lnTo>
                  <a:lnTo>
                    <a:pt x="2337699" y="1819830"/>
                  </a:lnTo>
                  <a:lnTo>
                    <a:pt x="2338488" y="1820211"/>
                  </a:lnTo>
                  <a:lnTo>
                    <a:pt x="2339120" y="1820338"/>
                  </a:lnTo>
                  <a:lnTo>
                    <a:pt x="2338778" y="1820465"/>
                  </a:lnTo>
                  <a:lnTo>
                    <a:pt x="2339594" y="1820465"/>
                  </a:lnTo>
                  <a:lnTo>
                    <a:pt x="2339496" y="1821370"/>
                  </a:lnTo>
                  <a:lnTo>
                    <a:pt x="2341489" y="1821481"/>
                  </a:lnTo>
                  <a:close/>
                </a:path>
                <a:path w="2360295" h="1867535">
                  <a:moveTo>
                    <a:pt x="2335330" y="1820592"/>
                  </a:moveTo>
                  <a:lnTo>
                    <a:pt x="2337146" y="1819957"/>
                  </a:lnTo>
                  <a:lnTo>
                    <a:pt x="2337699" y="1819830"/>
                  </a:lnTo>
                  <a:lnTo>
                    <a:pt x="2335692" y="1819830"/>
                  </a:lnTo>
                  <a:lnTo>
                    <a:pt x="2335330" y="1820592"/>
                  </a:lnTo>
                  <a:close/>
                </a:path>
                <a:path w="2360295" h="1867535">
                  <a:moveTo>
                    <a:pt x="2352149" y="1823386"/>
                  </a:moveTo>
                  <a:lnTo>
                    <a:pt x="2352025" y="1822497"/>
                  </a:lnTo>
                  <a:lnTo>
                    <a:pt x="2351934" y="1822243"/>
                  </a:lnTo>
                  <a:lnTo>
                    <a:pt x="2351851" y="1821481"/>
                  </a:lnTo>
                  <a:lnTo>
                    <a:pt x="2352386" y="1820084"/>
                  </a:lnTo>
                  <a:lnTo>
                    <a:pt x="2347608" y="1820084"/>
                  </a:lnTo>
                  <a:lnTo>
                    <a:pt x="2347510" y="1820338"/>
                  </a:lnTo>
                  <a:lnTo>
                    <a:pt x="2347648" y="1822370"/>
                  </a:lnTo>
                  <a:lnTo>
                    <a:pt x="2348043" y="1822624"/>
                  </a:lnTo>
                  <a:lnTo>
                    <a:pt x="2348990" y="1823132"/>
                  </a:lnTo>
                  <a:lnTo>
                    <a:pt x="2350728" y="1823132"/>
                  </a:lnTo>
                  <a:lnTo>
                    <a:pt x="2352149" y="1823386"/>
                  </a:lnTo>
                  <a:close/>
                </a:path>
                <a:path w="2360295" h="1867535">
                  <a:moveTo>
                    <a:pt x="2341568" y="1820592"/>
                  </a:moveTo>
                  <a:lnTo>
                    <a:pt x="2341410" y="1820084"/>
                  </a:lnTo>
                  <a:lnTo>
                    <a:pt x="2340620" y="1820084"/>
                  </a:lnTo>
                  <a:lnTo>
                    <a:pt x="2341568" y="1820592"/>
                  </a:lnTo>
                  <a:close/>
                </a:path>
                <a:path w="2360295" h="1867535">
                  <a:moveTo>
                    <a:pt x="2319458" y="1821735"/>
                  </a:moveTo>
                  <a:lnTo>
                    <a:pt x="2319537" y="1821481"/>
                  </a:lnTo>
                  <a:lnTo>
                    <a:pt x="2319695" y="1821227"/>
                  </a:lnTo>
                  <a:lnTo>
                    <a:pt x="2319780" y="1820289"/>
                  </a:lnTo>
                  <a:lnTo>
                    <a:pt x="2319261" y="1820846"/>
                  </a:lnTo>
                  <a:lnTo>
                    <a:pt x="2319458" y="1821735"/>
                  </a:lnTo>
                  <a:close/>
                </a:path>
                <a:path w="2360295" h="1867535">
                  <a:moveTo>
                    <a:pt x="2323643" y="1822370"/>
                  </a:moveTo>
                  <a:lnTo>
                    <a:pt x="2323327" y="1820338"/>
                  </a:lnTo>
                  <a:lnTo>
                    <a:pt x="2322980" y="1820338"/>
                  </a:lnTo>
                  <a:lnTo>
                    <a:pt x="2323170" y="1820846"/>
                  </a:lnTo>
                  <a:lnTo>
                    <a:pt x="2323406" y="1821735"/>
                  </a:lnTo>
                  <a:lnTo>
                    <a:pt x="2323564" y="1821989"/>
                  </a:lnTo>
                  <a:lnTo>
                    <a:pt x="2323643" y="1822370"/>
                  </a:lnTo>
                  <a:close/>
                </a:path>
                <a:path w="2360295" h="1867535">
                  <a:moveTo>
                    <a:pt x="2338173" y="1823259"/>
                  </a:moveTo>
                  <a:lnTo>
                    <a:pt x="2339594" y="1820465"/>
                  </a:lnTo>
                  <a:lnTo>
                    <a:pt x="2338778" y="1820465"/>
                  </a:lnTo>
                  <a:lnTo>
                    <a:pt x="2338094" y="1820719"/>
                  </a:lnTo>
                  <a:lnTo>
                    <a:pt x="2336119" y="1821354"/>
                  </a:lnTo>
                  <a:lnTo>
                    <a:pt x="2335883" y="1821735"/>
                  </a:lnTo>
                  <a:lnTo>
                    <a:pt x="2335409" y="1822243"/>
                  </a:lnTo>
                  <a:lnTo>
                    <a:pt x="2337067" y="1822243"/>
                  </a:lnTo>
                  <a:lnTo>
                    <a:pt x="2338173" y="1823259"/>
                  </a:lnTo>
                  <a:close/>
                </a:path>
                <a:path w="2360295" h="1867535">
                  <a:moveTo>
                    <a:pt x="2325617" y="1821735"/>
                  </a:moveTo>
                  <a:lnTo>
                    <a:pt x="2325854" y="1820465"/>
                  </a:lnTo>
                  <a:lnTo>
                    <a:pt x="2325373" y="1820465"/>
                  </a:lnTo>
                  <a:lnTo>
                    <a:pt x="2325223" y="1820846"/>
                  </a:lnTo>
                  <a:lnTo>
                    <a:pt x="2324160" y="1820846"/>
                  </a:lnTo>
                  <a:lnTo>
                    <a:pt x="2325617" y="1821735"/>
                  </a:lnTo>
                  <a:close/>
                </a:path>
                <a:path w="2360295" h="1867535">
                  <a:moveTo>
                    <a:pt x="2339485" y="1821475"/>
                  </a:moveTo>
                  <a:lnTo>
                    <a:pt x="2339199" y="1821354"/>
                  </a:lnTo>
                  <a:lnTo>
                    <a:pt x="2339485" y="1821475"/>
                  </a:lnTo>
                  <a:close/>
                </a:path>
                <a:path w="2360295" h="1867535">
                  <a:moveTo>
                    <a:pt x="2339278" y="1823386"/>
                  </a:moveTo>
                  <a:lnTo>
                    <a:pt x="2339515" y="1823386"/>
                  </a:lnTo>
                  <a:lnTo>
                    <a:pt x="2340147" y="1823259"/>
                  </a:lnTo>
                  <a:lnTo>
                    <a:pt x="2340699" y="1823005"/>
                  </a:lnTo>
                  <a:lnTo>
                    <a:pt x="2341331" y="1822751"/>
                  </a:lnTo>
                  <a:lnTo>
                    <a:pt x="2341094" y="1822497"/>
                  </a:lnTo>
                  <a:lnTo>
                    <a:pt x="2340936" y="1822116"/>
                  </a:lnTo>
                  <a:lnTo>
                    <a:pt x="2340699" y="1821989"/>
                  </a:lnTo>
                  <a:lnTo>
                    <a:pt x="2339485" y="1821475"/>
                  </a:lnTo>
                  <a:lnTo>
                    <a:pt x="2339278" y="1823386"/>
                  </a:lnTo>
                  <a:close/>
                </a:path>
                <a:path w="2360295" h="1867535">
                  <a:moveTo>
                    <a:pt x="2316458" y="1822624"/>
                  </a:moveTo>
                  <a:lnTo>
                    <a:pt x="2317326" y="1822497"/>
                  </a:lnTo>
                  <a:lnTo>
                    <a:pt x="2317721" y="1822497"/>
                  </a:lnTo>
                  <a:lnTo>
                    <a:pt x="2317405" y="1822116"/>
                  </a:lnTo>
                  <a:lnTo>
                    <a:pt x="2317089" y="1821481"/>
                  </a:lnTo>
                  <a:lnTo>
                    <a:pt x="2316458" y="1821481"/>
                  </a:lnTo>
                  <a:lnTo>
                    <a:pt x="2316458" y="1822624"/>
                  </a:lnTo>
                  <a:close/>
                </a:path>
                <a:path w="2360295" h="1867535">
                  <a:moveTo>
                    <a:pt x="2336119" y="1822370"/>
                  </a:moveTo>
                  <a:lnTo>
                    <a:pt x="2337067" y="1822243"/>
                  </a:lnTo>
                  <a:lnTo>
                    <a:pt x="2335409" y="1822243"/>
                  </a:lnTo>
                  <a:lnTo>
                    <a:pt x="2336119" y="1822370"/>
                  </a:lnTo>
                  <a:close/>
                </a:path>
                <a:path w="2360295" h="1867535">
                  <a:moveTo>
                    <a:pt x="2349227" y="1823259"/>
                  </a:moveTo>
                  <a:lnTo>
                    <a:pt x="2350728" y="1823132"/>
                  </a:lnTo>
                  <a:lnTo>
                    <a:pt x="2348990" y="1823132"/>
                  </a:lnTo>
                  <a:lnTo>
                    <a:pt x="2349227" y="1823259"/>
                  </a:lnTo>
                  <a:close/>
                </a:path>
                <a:path w="2360295" h="1867535">
                  <a:moveTo>
                    <a:pt x="2211200" y="1571449"/>
                  </a:moveTo>
                  <a:lnTo>
                    <a:pt x="2215622" y="1571449"/>
                  </a:lnTo>
                  <a:lnTo>
                    <a:pt x="2214200" y="1568401"/>
                  </a:lnTo>
                  <a:lnTo>
                    <a:pt x="2213321" y="1570721"/>
                  </a:lnTo>
                  <a:lnTo>
                    <a:pt x="2213174" y="1571195"/>
                  </a:lnTo>
                  <a:lnTo>
                    <a:pt x="2211911" y="1571195"/>
                  </a:lnTo>
                  <a:lnTo>
                    <a:pt x="2211200" y="1571449"/>
                  </a:lnTo>
                  <a:close/>
                </a:path>
                <a:path w="2360295" h="1867535">
                  <a:moveTo>
                    <a:pt x="2129684" y="1570179"/>
                  </a:moveTo>
                  <a:lnTo>
                    <a:pt x="2133896" y="1570179"/>
                  </a:lnTo>
                  <a:lnTo>
                    <a:pt x="2132632" y="1570052"/>
                  </a:lnTo>
                  <a:lnTo>
                    <a:pt x="2131527" y="1568909"/>
                  </a:lnTo>
                  <a:lnTo>
                    <a:pt x="2129684" y="1570179"/>
                  </a:lnTo>
                  <a:close/>
                </a:path>
                <a:path w="2360295" h="1867535">
                  <a:moveTo>
                    <a:pt x="2140024" y="1570560"/>
                  </a:moveTo>
                  <a:lnTo>
                    <a:pt x="2140766" y="1570560"/>
                  </a:lnTo>
                  <a:lnTo>
                    <a:pt x="2140845" y="1569671"/>
                  </a:lnTo>
                  <a:lnTo>
                    <a:pt x="2140687" y="1569417"/>
                  </a:lnTo>
                  <a:lnTo>
                    <a:pt x="2140608" y="1569036"/>
                  </a:lnTo>
                  <a:lnTo>
                    <a:pt x="2140213" y="1569417"/>
                  </a:lnTo>
                  <a:lnTo>
                    <a:pt x="2139423" y="1569544"/>
                  </a:lnTo>
                  <a:lnTo>
                    <a:pt x="2139381" y="1569798"/>
                  </a:lnTo>
                  <a:lnTo>
                    <a:pt x="2139739" y="1569798"/>
                  </a:lnTo>
                  <a:lnTo>
                    <a:pt x="2140024" y="1570560"/>
                  </a:lnTo>
                  <a:close/>
                </a:path>
                <a:path w="2360295" h="1867535">
                  <a:moveTo>
                    <a:pt x="2181639" y="1571703"/>
                  </a:moveTo>
                  <a:lnTo>
                    <a:pt x="2184432" y="1571703"/>
                  </a:lnTo>
                  <a:lnTo>
                    <a:pt x="2182773" y="1569163"/>
                  </a:lnTo>
                  <a:lnTo>
                    <a:pt x="2182615" y="1571068"/>
                  </a:lnTo>
                  <a:lnTo>
                    <a:pt x="2182142" y="1571068"/>
                  </a:lnTo>
                  <a:lnTo>
                    <a:pt x="2181194" y="1571195"/>
                  </a:lnTo>
                  <a:lnTo>
                    <a:pt x="2180720" y="1571195"/>
                  </a:lnTo>
                  <a:lnTo>
                    <a:pt x="2180852" y="1571576"/>
                  </a:lnTo>
                  <a:lnTo>
                    <a:pt x="2181589" y="1571576"/>
                  </a:lnTo>
                  <a:lnTo>
                    <a:pt x="2181639" y="1571703"/>
                  </a:lnTo>
                  <a:close/>
                </a:path>
                <a:path w="2360295" h="1867535">
                  <a:moveTo>
                    <a:pt x="2150162" y="1571576"/>
                  </a:moveTo>
                  <a:lnTo>
                    <a:pt x="2150973" y="1570830"/>
                  </a:lnTo>
                  <a:lnTo>
                    <a:pt x="2151004" y="1570433"/>
                  </a:lnTo>
                  <a:lnTo>
                    <a:pt x="2150477" y="1569163"/>
                  </a:lnTo>
                  <a:lnTo>
                    <a:pt x="2149767" y="1571195"/>
                  </a:lnTo>
                  <a:lnTo>
                    <a:pt x="2150162" y="1571576"/>
                  </a:lnTo>
                  <a:close/>
                </a:path>
                <a:path w="2360295" h="1867535">
                  <a:moveTo>
                    <a:pt x="2209440" y="1571449"/>
                  </a:moveTo>
                  <a:lnTo>
                    <a:pt x="2211200" y="1571449"/>
                  </a:lnTo>
                  <a:lnTo>
                    <a:pt x="2211200" y="1570560"/>
                  </a:lnTo>
                  <a:lnTo>
                    <a:pt x="2211121" y="1570433"/>
                  </a:lnTo>
                  <a:lnTo>
                    <a:pt x="2211042" y="1570179"/>
                  </a:lnTo>
                  <a:lnTo>
                    <a:pt x="2210647" y="1570179"/>
                  </a:lnTo>
                  <a:lnTo>
                    <a:pt x="2210410" y="1570052"/>
                  </a:lnTo>
                  <a:lnTo>
                    <a:pt x="2209621" y="1569417"/>
                  </a:lnTo>
                  <a:lnTo>
                    <a:pt x="2209440" y="1571449"/>
                  </a:lnTo>
                  <a:close/>
                </a:path>
                <a:path w="2360295" h="1867535">
                  <a:moveTo>
                    <a:pt x="2094729" y="1572084"/>
                  </a:moveTo>
                  <a:lnTo>
                    <a:pt x="2095756" y="1571449"/>
                  </a:lnTo>
                  <a:lnTo>
                    <a:pt x="2097263" y="1570721"/>
                  </a:lnTo>
                  <a:lnTo>
                    <a:pt x="2097217" y="1570560"/>
                  </a:lnTo>
                  <a:lnTo>
                    <a:pt x="2097098" y="1570433"/>
                  </a:lnTo>
                  <a:lnTo>
                    <a:pt x="2095598" y="1570179"/>
                  </a:lnTo>
                  <a:lnTo>
                    <a:pt x="2094177" y="1569417"/>
                  </a:lnTo>
                  <a:lnTo>
                    <a:pt x="2092834" y="1570560"/>
                  </a:lnTo>
                  <a:lnTo>
                    <a:pt x="2094729" y="1572084"/>
                  </a:lnTo>
                  <a:close/>
                </a:path>
                <a:path w="2360295" h="1867535">
                  <a:moveTo>
                    <a:pt x="2148188" y="1572592"/>
                  </a:moveTo>
                  <a:lnTo>
                    <a:pt x="2148346" y="1572592"/>
                  </a:lnTo>
                  <a:lnTo>
                    <a:pt x="2148438" y="1572160"/>
                  </a:lnTo>
                  <a:lnTo>
                    <a:pt x="2148109" y="1571195"/>
                  </a:lnTo>
                  <a:lnTo>
                    <a:pt x="2147715" y="1570941"/>
                  </a:lnTo>
                  <a:lnTo>
                    <a:pt x="2147399" y="1570687"/>
                  </a:lnTo>
                  <a:lnTo>
                    <a:pt x="2146846" y="1570433"/>
                  </a:lnTo>
                  <a:lnTo>
                    <a:pt x="2146372" y="1570433"/>
                  </a:lnTo>
                  <a:lnTo>
                    <a:pt x="2144872" y="1570179"/>
                  </a:lnTo>
                  <a:lnTo>
                    <a:pt x="2143135" y="1569671"/>
                  </a:lnTo>
                  <a:lnTo>
                    <a:pt x="2141781" y="1570179"/>
                  </a:lnTo>
                  <a:lnTo>
                    <a:pt x="2142740" y="1570179"/>
                  </a:lnTo>
                  <a:lnTo>
                    <a:pt x="2142345" y="1571195"/>
                  </a:lnTo>
                  <a:lnTo>
                    <a:pt x="2142108" y="1571449"/>
                  </a:lnTo>
                  <a:lnTo>
                    <a:pt x="2140355" y="1571449"/>
                  </a:lnTo>
                  <a:lnTo>
                    <a:pt x="2140497" y="1571830"/>
                  </a:lnTo>
                  <a:lnTo>
                    <a:pt x="2143766" y="1571830"/>
                  </a:lnTo>
                  <a:lnTo>
                    <a:pt x="2145898" y="1571957"/>
                  </a:lnTo>
                  <a:lnTo>
                    <a:pt x="2147557" y="1571957"/>
                  </a:lnTo>
                  <a:lnTo>
                    <a:pt x="2147715" y="1572084"/>
                  </a:lnTo>
                  <a:lnTo>
                    <a:pt x="2147793" y="1572338"/>
                  </a:lnTo>
                  <a:lnTo>
                    <a:pt x="2148075" y="1572500"/>
                  </a:lnTo>
                  <a:close/>
                </a:path>
                <a:path w="2360295" h="1867535">
                  <a:moveTo>
                    <a:pt x="2139108" y="1571449"/>
                  </a:moveTo>
                  <a:lnTo>
                    <a:pt x="2139739" y="1569798"/>
                  </a:lnTo>
                  <a:lnTo>
                    <a:pt x="2139381" y="1569798"/>
                  </a:lnTo>
                  <a:lnTo>
                    <a:pt x="2139108" y="1571449"/>
                  </a:lnTo>
                  <a:close/>
                </a:path>
                <a:path w="2360295" h="1867535">
                  <a:moveTo>
                    <a:pt x="2198961" y="1574116"/>
                  </a:moveTo>
                  <a:lnTo>
                    <a:pt x="2199398" y="1572592"/>
                  </a:lnTo>
                  <a:lnTo>
                    <a:pt x="2199513" y="1572338"/>
                  </a:lnTo>
                  <a:lnTo>
                    <a:pt x="2201882" y="1572338"/>
                  </a:lnTo>
                  <a:lnTo>
                    <a:pt x="2201803" y="1572084"/>
                  </a:lnTo>
                  <a:lnTo>
                    <a:pt x="2198171" y="1572084"/>
                  </a:lnTo>
                  <a:lnTo>
                    <a:pt x="2196750" y="1569925"/>
                  </a:lnTo>
                  <a:lnTo>
                    <a:pt x="2195170" y="1571449"/>
                  </a:lnTo>
                  <a:lnTo>
                    <a:pt x="2194519" y="1571449"/>
                  </a:lnTo>
                  <a:lnTo>
                    <a:pt x="2194618" y="1571703"/>
                  </a:lnTo>
                  <a:lnTo>
                    <a:pt x="2195723" y="1571703"/>
                  </a:lnTo>
                  <a:lnTo>
                    <a:pt x="2196513" y="1571957"/>
                  </a:lnTo>
                  <a:lnTo>
                    <a:pt x="2196631" y="1572465"/>
                  </a:lnTo>
                  <a:lnTo>
                    <a:pt x="2196552" y="1572846"/>
                  </a:lnTo>
                  <a:lnTo>
                    <a:pt x="2196434" y="1572973"/>
                  </a:lnTo>
                  <a:lnTo>
                    <a:pt x="2195023" y="1572973"/>
                  </a:lnTo>
                  <a:lnTo>
                    <a:pt x="2194981" y="1573227"/>
                  </a:lnTo>
                  <a:lnTo>
                    <a:pt x="2198013" y="1573227"/>
                  </a:lnTo>
                  <a:lnTo>
                    <a:pt x="2198961" y="1574116"/>
                  </a:lnTo>
                  <a:close/>
                </a:path>
                <a:path w="2360295" h="1867535">
                  <a:moveTo>
                    <a:pt x="2174109" y="1572325"/>
                  </a:moveTo>
                  <a:lnTo>
                    <a:pt x="2175035" y="1572211"/>
                  </a:lnTo>
                  <a:lnTo>
                    <a:pt x="2174719" y="1571576"/>
                  </a:lnTo>
                  <a:lnTo>
                    <a:pt x="2177483" y="1571322"/>
                  </a:lnTo>
                  <a:lnTo>
                    <a:pt x="2175193" y="1570433"/>
                  </a:lnTo>
                  <a:lnTo>
                    <a:pt x="2175193" y="1570306"/>
                  </a:lnTo>
                  <a:lnTo>
                    <a:pt x="2173929" y="1569925"/>
                  </a:lnTo>
                  <a:lnTo>
                    <a:pt x="2174109" y="1572325"/>
                  </a:lnTo>
                  <a:close/>
                </a:path>
                <a:path w="2360295" h="1867535">
                  <a:moveTo>
                    <a:pt x="2198171" y="1572084"/>
                  </a:moveTo>
                  <a:lnTo>
                    <a:pt x="2201724" y="1572084"/>
                  </a:lnTo>
                  <a:lnTo>
                    <a:pt x="2202239" y="1571650"/>
                  </a:lnTo>
                  <a:lnTo>
                    <a:pt x="2202346" y="1571512"/>
                  </a:lnTo>
                  <a:lnTo>
                    <a:pt x="2202435" y="1571322"/>
                  </a:lnTo>
                  <a:lnTo>
                    <a:pt x="2202593" y="1571195"/>
                  </a:lnTo>
                  <a:lnTo>
                    <a:pt x="2203067" y="1570941"/>
                  </a:lnTo>
                  <a:lnTo>
                    <a:pt x="2203225" y="1570814"/>
                  </a:lnTo>
                  <a:lnTo>
                    <a:pt x="2203462" y="1570814"/>
                  </a:lnTo>
                  <a:lnTo>
                    <a:pt x="2203634" y="1570721"/>
                  </a:lnTo>
                  <a:lnTo>
                    <a:pt x="2203619" y="1570560"/>
                  </a:lnTo>
                  <a:lnTo>
                    <a:pt x="2203382" y="1570179"/>
                  </a:lnTo>
                  <a:lnTo>
                    <a:pt x="2203146" y="1570052"/>
                  </a:lnTo>
                  <a:lnTo>
                    <a:pt x="2202988" y="1570052"/>
                  </a:lnTo>
                  <a:lnTo>
                    <a:pt x="2202593" y="1570179"/>
                  </a:lnTo>
                  <a:lnTo>
                    <a:pt x="2201803" y="1571576"/>
                  </a:lnTo>
                  <a:lnTo>
                    <a:pt x="2199308" y="1571576"/>
                  </a:lnTo>
                  <a:lnTo>
                    <a:pt x="2198171" y="1572084"/>
                  </a:lnTo>
                  <a:close/>
                </a:path>
                <a:path w="2360295" h="1867535">
                  <a:moveTo>
                    <a:pt x="2191143" y="1571449"/>
                  </a:moveTo>
                  <a:lnTo>
                    <a:pt x="2191459" y="1571449"/>
                  </a:lnTo>
                  <a:lnTo>
                    <a:pt x="2191933" y="1571322"/>
                  </a:lnTo>
                  <a:lnTo>
                    <a:pt x="2192644" y="1570433"/>
                  </a:lnTo>
                  <a:lnTo>
                    <a:pt x="2192486" y="1570306"/>
                  </a:lnTo>
                  <a:lnTo>
                    <a:pt x="2192249" y="1570179"/>
                  </a:lnTo>
                  <a:lnTo>
                    <a:pt x="2192091" y="1570052"/>
                  </a:lnTo>
                  <a:lnTo>
                    <a:pt x="2191459" y="1570179"/>
                  </a:lnTo>
                  <a:lnTo>
                    <a:pt x="2190354" y="1570560"/>
                  </a:lnTo>
                  <a:lnTo>
                    <a:pt x="2190749" y="1570814"/>
                  </a:lnTo>
                  <a:lnTo>
                    <a:pt x="2191143" y="1571449"/>
                  </a:lnTo>
                  <a:close/>
                </a:path>
                <a:path w="2360295" h="1867535">
                  <a:moveTo>
                    <a:pt x="2134844" y="1573735"/>
                  </a:moveTo>
                  <a:lnTo>
                    <a:pt x="2134436" y="1572805"/>
                  </a:lnTo>
                  <a:lnTo>
                    <a:pt x="2134310" y="1572325"/>
                  </a:lnTo>
                  <a:lnTo>
                    <a:pt x="2135080" y="1571830"/>
                  </a:lnTo>
                  <a:lnTo>
                    <a:pt x="2135412" y="1571449"/>
                  </a:lnTo>
                  <a:lnTo>
                    <a:pt x="2135515" y="1570941"/>
                  </a:lnTo>
                  <a:lnTo>
                    <a:pt x="2135159" y="1570179"/>
                  </a:lnTo>
                  <a:lnTo>
                    <a:pt x="2135080" y="1570052"/>
                  </a:lnTo>
                  <a:lnTo>
                    <a:pt x="2134370" y="1570179"/>
                  </a:lnTo>
                  <a:lnTo>
                    <a:pt x="2129684" y="1570179"/>
                  </a:lnTo>
                  <a:lnTo>
                    <a:pt x="2128763" y="1570814"/>
                  </a:lnTo>
                  <a:lnTo>
                    <a:pt x="2126078" y="1571068"/>
                  </a:lnTo>
                  <a:lnTo>
                    <a:pt x="2125815" y="1571576"/>
                  </a:lnTo>
                  <a:lnTo>
                    <a:pt x="2128684" y="1571576"/>
                  </a:lnTo>
                  <a:lnTo>
                    <a:pt x="2128848" y="1572719"/>
                  </a:lnTo>
                  <a:lnTo>
                    <a:pt x="2133264" y="1572719"/>
                  </a:lnTo>
                  <a:lnTo>
                    <a:pt x="2134844" y="1573735"/>
                  </a:lnTo>
                  <a:close/>
                </a:path>
                <a:path w="2360295" h="1867535">
                  <a:moveTo>
                    <a:pt x="2033533" y="1572592"/>
                  </a:moveTo>
                  <a:lnTo>
                    <a:pt x="2035981" y="1571703"/>
                  </a:lnTo>
                  <a:lnTo>
                    <a:pt x="2037008" y="1570941"/>
                  </a:lnTo>
                  <a:lnTo>
                    <a:pt x="2037051" y="1570721"/>
                  </a:lnTo>
                  <a:lnTo>
                    <a:pt x="2036850" y="1570560"/>
                  </a:lnTo>
                  <a:lnTo>
                    <a:pt x="2036455" y="1570052"/>
                  </a:lnTo>
                  <a:lnTo>
                    <a:pt x="2036218" y="1570052"/>
                  </a:lnTo>
                  <a:lnTo>
                    <a:pt x="2035665" y="1570179"/>
                  </a:lnTo>
                  <a:lnTo>
                    <a:pt x="2035112" y="1570687"/>
                  </a:lnTo>
                  <a:lnTo>
                    <a:pt x="2034836" y="1570814"/>
                  </a:lnTo>
                  <a:lnTo>
                    <a:pt x="2035349" y="1570814"/>
                  </a:lnTo>
                  <a:lnTo>
                    <a:pt x="2033533" y="1572592"/>
                  </a:lnTo>
                  <a:close/>
                </a:path>
                <a:path w="2360295" h="1867535">
                  <a:moveTo>
                    <a:pt x="2007645" y="1572805"/>
                  </a:moveTo>
                  <a:lnTo>
                    <a:pt x="2007671" y="1570521"/>
                  </a:lnTo>
                  <a:lnTo>
                    <a:pt x="2007396" y="1570433"/>
                  </a:lnTo>
                  <a:lnTo>
                    <a:pt x="2007081" y="1570052"/>
                  </a:lnTo>
                  <a:lnTo>
                    <a:pt x="2006528" y="1570433"/>
                  </a:lnTo>
                  <a:lnTo>
                    <a:pt x="2006308" y="1570521"/>
                  </a:lnTo>
                  <a:lnTo>
                    <a:pt x="2007427" y="1572592"/>
                  </a:lnTo>
                  <a:lnTo>
                    <a:pt x="2007645" y="1572805"/>
                  </a:lnTo>
                  <a:close/>
                </a:path>
                <a:path w="2360295" h="1867535">
                  <a:moveTo>
                    <a:pt x="2005846" y="1570721"/>
                  </a:moveTo>
                  <a:lnTo>
                    <a:pt x="2006212" y="1570560"/>
                  </a:lnTo>
                  <a:lnTo>
                    <a:pt x="2006192" y="1570306"/>
                  </a:lnTo>
                  <a:lnTo>
                    <a:pt x="2006054" y="1570052"/>
                  </a:lnTo>
                  <a:lnTo>
                    <a:pt x="2005846" y="1570721"/>
                  </a:lnTo>
                  <a:close/>
                </a:path>
                <a:path w="2360295" h="1867535">
                  <a:moveTo>
                    <a:pt x="2209621" y="1571830"/>
                  </a:moveTo>
                  <a:lnTo>
                    <a:pt x="2218464" y="1571830"/>
                  </a:lnTo>
                  <a:lnTo>
                    <a:pt x="2216490" y="1570179"/>
                  </a:lnTo>
                  <a:lnTo>
                    <a:pt x="2215622" y="1571449"/>
                  </a:lnTo>
                  <a:lnTo>
                    <a:pt x="2209440" y="1571449"/>
                  </a:lnTo>
                  <a:lnTo>
                    <a:pt x="2209410" y="1571786"/>
                  </a:lnTo>
                  <a:lnTo>
                    <a:pt x="2209621" y="1571830"/>
                  </a:lnTo>
                  <a:close/>
                </a:path>
                <a:path w="2360295" h="1867535">
                  <a:moveTo>
                    <a:pt x="2194519" y="1571449"/>
                  </a:moveTo>
                  <a:lnTo>
                    <a:pt x="2195170" y="1571449"/>
                  </a:lnTo>
                  <a:lnTo>
                    <a:pt x="2194223" y="1570179"/>
                  </a:lnTo>
                  <a:lnTo>
                    <a:pt x="2194322" y="1570941"/>
                  </a:lnTo>
                  <a:lnTo>
                    <a:pt x="2194519" y="1571449"/>
                  </a:lnTo>
                  <a:close/>
                </a:path>
                <a:path w="2360295" h="1867535">
                  <a:moveTo>
                    <a:pt x="2188498" y="1573227"/>
                  </a:moveTo>
                  <a:lnTo>
                    <a:pt x="2189880" y="1573227"/>
                  </a:lnTo>
                  <a:lnTo>
                    <a:pt x="2189959" y="1570179"/>
                  </a:lnTo>
                  <a:lnTo>
                    <a:pt x="2188498" y="1573227"/>
                  </a:lnTo>
                  <a:close/>
                </a:path>
                <a:path w="2360295" h="1867535">
                  <a:moveTo>
                    <a:pt x="2140786" y="1570556"/>
                  </a:moveTo>
                  <a:lnTo>
                    <a:pt x="2142740" y="1570179"/>
                  </a:lnTo>
                  <a:lnTo>
                    <a:pt x="2141781" y="1570179"/>
                  </a:lnTo>
                  <a:lnTo>
                    <a:pt x="2140786" y="1570556"/>
                  </a:lnTo>
                  <a:close/>
                </a:path>
                <a:path w="2360295" h="1867535">
                  <a:moveTo>
                    <a:pt x="2060697" y="1573227"/>
                  </a:moveTo>
                  <a:lnTo>
                    <a:pt x="2064172" y="1573227"/>
                  </a:lnTo>
                  <a:lnTo>
                    <a:pt x="2062434" y="1570179"/>
                  </a:lnTo>
                  <a:lnTo>
                    <a:pt x="2060697" y="1573227"/>
                  </a:lnTo>
                  <a:close/>
                </a:path>
                <a:path w="2360295" h="1867535">
                  <a:moveTo>
                    <a:pt x="1984260" y="1572465"/>
                  </a:moveTo>
                  <a:lnTo>
                    <a:pt x="1984655" y="1572465"/>
                  </a:lnTo>
                  <a:lnTo>
                    <a:pt x="1985524" y="1572211"/>
                  </a:lnTo>
                  <a:lnTo>
                    <a:pt x="1984576" y="1571830"/>
                  </a:lnTo>
                  <a:lnTo>
                    <a:pt x="1986313" y="1570179"/>
                  </a:lnTo>
                  <a:lnTo>
                    <a:pt x="1984260" y="1570306"/>
                  </a:lnTo>
                  <a:lnTo>
                    <a:pt x="1984260" y="1572465"/>
                  </a:lnTo>
                  <a:close/>
                </a:path>
                <a:path w="2360295" h="1867535">
                  <a:moveTo>
                    <a:pt x="2181891" y="1572338"/>
                  </a:moveTo>
                  <a:lnTo>
                    <a:pt x="2186485" y="1572338"/>
                  </a:lnTo>
                  <a:lnTo>
                    <a:pt x="2185616" y="1570814"/>
                  </a:lnTo>
                  <a:lnTo>
                    <a:pt x="2185142" y="1570687"/>
                  </a:lnTo>
                  <a:lnTo>
                    <a:pt x="2184747" y="1570306"/>
                  </a:lnTo>
                  <a:lnTo>
                    <a:pt x="2184432" y="1571703"/>
                  </a:lnTo>
                  <a:lnTo>
                    <a:pt x="2181639" y="1571703"/>
                  </a:lnTo>
                  <a:lnTo>
                    <a:pt x="2181891" y="1572338"/>
                  </a:lnTo>
                  <a:close/>
                </a:path>
                <a:path w="2360295" h="1867535">
                  <a:moveTo>
                    <a:pt x="2082569" y="1572338"/>
                  </a:moveTo>
                  <a:lnTo>
                    <a:pt x="2090071" y="1572338"/>
                  </a:lnTo>
                  <a:lnTo>
                    <a:pt x="2089803" y="1571786"/>
                  </a:lnTo>
                  <a:lnTo>
                    <a:pt x="2089202" y="1570941"/>
                  </a:lnTo>
                  <a:lnTo>
                    <a:pt x="2088334" y="1570814"/>
                  </a:lnTo>
                  <a:lnTo>
                    <a:pt x="2087465" y="1570306"/>
                  </a:lnTo>
                  <a:lnTo>
                    <a:pt x="2086754" y="1570687"/>
                  </a:lnTo>
                  <a:lnTo>
                    <a:pt x="2085175" y="1571195"/>
                  </a:lnTo>
                  <a:lnTo>
                    <a:pt x="2083833" y="1571703"/>
                  </a:lnTo>
                  <a:lnTo>
                    <a:pt x="2081606" y="1571703"/>
                  </a:lnTo>
                  <a:lnTo>
                    <a:pt x="2081859" y="1571957"/>
                  </a:lnTo>
                  <a:lnTo>
                    <a:pt x="2082174" y="1572084"/>
                  </a:lnTo>
                  <a:lnTo>
                    <a:pt x="2082569" y="1572338"/>
                  </a:lnTo>
                  <a:close/>
                </a:path>
                <a:path w="2360295" h="1867535">
                  <a:moveTo>
                    <a:pt x="2209186" y="1571738"/>
                  </a:moveTo>
                  <a:lnTo>
                    <a:pt x="2208436" y="1570433"/>
                  </a:lnTo>
                  <a:lnTo>
                    <a:pt x="2208194" y="1570700"/>
                  </a:lnTo>
                  <a:lnTo>
                    <a:pt x="2208041" y="1571068"/>
                  </a:lnTo>
                  <a:lnTo>
                    <a:pt x="2207804" y="1571449"/>
                  </a:lnTo>
                  <a:lnTo>
                    <a:pt x="2209186" y="1571738"/>
                  </a:lnTo>
                  <a:close/>
                </a:path>
                <a:path w="2360295" h="1867535">
                  <a:moveTo>
                    <a:pt x="2166541" y="1574370"/>
                  </a:moveTo>
                  <a:lnTo>
                    <a:pt x="2166823" y="1574370"/>
                  </a:lnTo>
                  <a:lnTo>
                    <a:pt x="2166951" y="1572973"/>
                  </a:lnTo>
                  <a:lnTo>
                    <a:pt x="2164770" y="1570433"/>
                  </a:lnTo>
                  <a:lnTo>
                    <a:pt x="2162480" y="1571195"/>
                  </a:lnTo>
                  <a:lnTo>
                    <a:pt x="2160348" y="1571322"/>
                  </a:lnTo>
                  <a:lnTo>
                    <a:pt x="2162164" y="1573481"/>
                  </a:lnTo>
                  <a:lnTo>
                    <a:pt x="2162354" y="1573862"/>
                  </a:lnTo>
                  <a:lnTo>
                    <a:pt x="2165954" y="1573862"/>
                  </a:lnTo>
                  <a:lnTo>
                    <a:pt x="2166541" y="1574370"/>
                  </a:lnTo>
                  <a:close/>
                </a:path>
                <a:path w="2360295" h="1867535">
                  <a:moveTo>
                    <a:pt x="2098125" y="1573989"/>
                  </a:moveTo>
                  <a:lnTo>
                    <a:pt x="2109101" y="1573989"/>
                  </a:lnTo>
                  <a:lnTo>
                    <a:pt x="2107996" y="1572465"/>
                  </a:lnTo>
                  <a:lnTo>
                    <a:pt x="2106022" y="1572338"/>
                  </a:lnTo>
                  <a:lnTo>
                    <a:pt x="2104442" y="1570433"/>
                  </a:lnTo>
                  <a:lnTo>
                    <a:pt x="2103968" y="1573100"/>
                  </a:lnTo>
                  <a:lnTo>
                    <a:pt x="2101961" y="1573100"/>
                  </a:lnTo>
                  <a:lnTo>
                    <a:pt x="2101284" y="1573608"/>
                  </a:lnTo>
                  <a:lnTo>
                    <a:pt x="2098962" y="1573608"/>
                  </a:lnTo>
                  <a:lnTo>
                    <a:pt x="2098836" y="1573735"/>
                  </a:lnTo>
                  <a:lnTo>
                    <a:pt x="2097178" y="1573735"/>
                  </a:lnTo>
                  <a:lnTo>
                    <a:pt x="2097494" y="1573862"/>
                  </a:lnTo>
                  <a:lnTo>
                    <a:pt x="2098125" y="1573989"/>
                  </a:lnTo>
                  <a:close/>
                </a:path>
                <a:path w="2360295" h="1867535">
                  <a:moveTo>
                    <a:pt x="2140355" y="1571449"/>
                  </a:moveTo>
                  <a:lnTo>
                    <a:pt x="2141950" y="1571449"/>
                  </a:lnTo>
                  <a:lnTo>
                    <a:pt x="2141319" y="1571195"/>
                  </a:lnTo>
                  <a:lnTo>
                    <a:pt x="2140687" y="1571195"/>
                  </a:lnTo>
                  <a:lnTo>
                    <a:pt x="2140786" y="1570556"/>
                  </a:lnTo>
                  <a:lnTo>
                    <a:pt x="2140024" y="1570560"/>
                  </a:lnTo>
                  <a:lnTo>
                    <a:pt x="2140355" y="1571449"/>
                  </a:lnTo>
                  <a:close/>
                </a:path>
                <a:path w="2360295" h="1867535">
                  <a:moveTo>
                    <a:pt x="2183279" y="1577164"/>
                  </a:moveTo>
                  <a:lnTo>
                    <a:pt x="2190670" y="1577164"/>
                  </a:lnTo>
                  <a:lnTo>
                    <a:pt x="2188459" y="1573481"/>
                  </a:lnTo>
                  <a:lnTo>
                    <a:pt x="2188459" y="1570560"/>
                  </a:lnTo>
                  <a:lnTo>
                    <a:pt x="2187116" y="1571830"/>
                  </a:lnTo>
                  <a:lnTo>
                    <a:pt x="2186485" y="1572338"/>
                  </a:lnTo>
                  <a:lnTo>
                    <a:pt x="2181891" y="1572338"/>
                  </a:lnTo>
                  <a:lnTo>
                    <a:pt x="2181941" y="1572465"/>
                  </a:lnTo>
                  <a:lnTo>
                    <a:pt x="2183484" y="1572465"/>
                  </a:lnTo>
                  <a:lnTo>
                    <a:pt x="2182734" y="1574370"/>
                  </a:lnTo>
                  <a:lnTo>
                    <a:pt x="2182831" y="1574878"/>
                  </a:lnTo>
                  <a:lnTo>
                    <a:pt x="2183089" y="1575640"/>
                  </a:lnTo>
                  <a:lnTo>
                    <a:pt x="2183195" y="1575894"/>
                  </a:lnTo>
                  <a:lnTo>
                    <a:pt x="2183310" y="1576275"/>
                  </a:lnTo>
                  <a:lnTo>
                    <a:pt x="2183279" y="1577164"/>
                  </a:lnTo>
                  <a:close/>
                </a:path>
                <a:path w="2360295" h="1867535">
                  <a:moveTo>
                    <a:pt x="2151168" y="1570830"/>
                  </a:moveTo>
                  <a:lnTo>
                    <a:pt x="2151267" y="1570560"/>
                  </a:lnTo>
                  <a:lnTo>
                    <a:pt x="2151129" y="1570687"/>
                  </a:lnTo>
                  <a:lnTo>
                    <a:pt x="2151168" y="1570830"/>
                  </a:lnTo>
                  <a:close/>
                </a:path>
                <a:path w="2360295" h="1867535">
                  <a:moveTo>
                    <a:pt x="2122157" y="1574116"/>
                  </a:moveTo>
                  <a:lnTo>
                    <a:pt x="2124499" y="1574116"/>
                  </a:lnTo>
                  <a:lnTo>
                    <a:pt x="2123315" y="1570687"/>
                  </a:lnTo>
                  <a:lnTo>
                    <a:pt x="2121735" y="1571703"/>
                  </a:lnTo>
                  <a:lnTo>
                    <a:pt x="2121262" y="1571830"/>
                  </a:lnTo>
                  <a:lnTo>
                    <a:pt x="2120827" y="1573354"/>
                  </a:lnTo>
                  <a:lnTo>
                    <a:pt x="2122683" y="1573354"/>
                  </a:lnTo>
                  <a:lnTo>
                    <a:pt x="2122920" y="1573608"/>
                  </a:lnTo>
                  <a:lnTo>
                    <a:pt x="2122157" y="1574116"/>
                  </a:lnTo>
                  <a:close/>
                </a:path>
                <a:path w="2360295" h="1867535">
                  <a:moveTo>
                    <a:pt x="2005659" y="1571322"/>
                  </a:moveTo>
                  <a:lnTo>
                    <a:pt x="2005846" y="1570721"/>
                  </a:lnTo>
                  <a:lnTo>
                    <a:pt x="2005344" y="1571068"/>
                  </a:lnTo>
                  <a:lnTo>
                    <a:pt x="2005659" y="1571322"/>
                  </a:lnTo>
                  <a:close/>
                </a:path>
                <a:path w="2360295" h="1867535">
                  <a:moveTo>
                    <a:pt x="2226282" y="1572719"/>
                  </a:moveTo>
                  <a:lnTo>
                    <a:pt x="2226914" y="1572719"/>
                  </a:lnTo>
                  <a:lnTo>
                    <a:pt x="2224860" y="1570814"/>
                  </a:lnTo>
                  <a:lnTo>
                    <a:pt x="2221965" y="1572084"/>
                  </a:lnTo>
                  <a:lnTo>
                    <a:pt x="2225492" y="1572084"/>
                  </a:lnTo>
                  <a:lnTo>
                    <a:pt x="2225729" y="1572465"/>
                  </a:lnTo>
                  <a:lnTo>
                    <a:pt x="2226282" y="1572719"/>
                  </a:lnTo>
                  <a:close/>
                </a:path>
                <a:path w="2360295" h="1867535">
                  <a:moveTo>
                    <a:pt x="2153004" y="1572338"/>
                  </a:moveTo>
                  <a:lnTo>
                    <a:pt x="2152451" y="1570814"/>
                  </a:lnTo>
                  <a:lnTo>
                    <a:pt x="2151691" y="1571703"/>
                  </a:lnTo>
                  <a:lnTo>
                    <a:pt x="2151899" y="1571830"/>
                  </a:lnTo>
                  <a:lnTo>
                    <a:pt x="2153004" y="1572338"/>
                  </a:lnTo>
                  <a:close/>
                </a:path>
                <a:path w="2360295" h="1867535">
                  <a:moveTo>
                    <a:pt x="2100573" y="1571068"/>
                  </a:moveTo>
                  <a:lnTo>
                    <a:pt x="2101363" y="1571068"/>
                  </a:lnTo>
                  <a:lnTo>
                    <a:pt x="2100889" y="1570814"/>
                  </a:lnTo>
                  <a:lnTo>
                    <a:pt x="2100573" y="1571068"/>
                  </a:lnTo>
                  <a:close/>
                </a:path>
                <a:path w="2360295" h="1867535">
                  <a:moveTo>
                    <a:pt x="2081606" y="1571703"/>
                  </a:moveTo>
                  <a:lnTo>
                    <a:pt x="2083833" y="1571703"/>
                  </a:lnTo>
                  <a:lnTo>
                    <a:pt x="2082253" y="1570814"/>
                  </a:lnTo>
                  <a:lnTo>
                    <a:pt x="2082017" y="1570814"/>
                  </a:lnTo>
                  <a:lnTo>
                    <a:pt x="2081543" y="1571195"/>
                  </a:lnTo>
                  <a:lnTo>
                    <a:pt x="2081227" y="1571322"/>
                  </a:lnTo>
                  <a:lnTo>
                    <a:pt x="2081606" y="1571703"/>
                  </a:lnTo>
                  <a:close/>
                </a:path>
                <a:path w="2360295" h="1867535">
                  <a:moveTo>
                    <a:pt x="2058624" y="1571648"/>
                  </a:moveTo>
                  <a:lnTo>
                    <a:pt x="2059197" y="1570814"/>
                  </a:lnTo>
                  <a:lnTo>
                    <a:pt x="2056907" y="1571068"/>
                  </a:lnTo>
                  <a:lnTo>
                    <a:pt x="2053985" y="1571068"/>
                  </a:lnTo>
                  <a:lnTo>
                    <a:pt x="2051537" y="1571449"/>
                  </a:lnTo>
                  <a:lnTo>
                    <a:pt x="2058407" y="1571449"/>
                  </a:lnTo>
                  <a:lnTo>
                    <a:pt x="2058624" y="1571648"/>
                  </a:lnTo>
                  <a:close/>
                </a:path>
                <a:path w="2360295" h="1867535">
                  <a:moveTo>
                    <a:pt x="2034560" y="1570941"/>
                  </a:moveTo>
                  <a:lnTo>
                    <a:pt x="2035349" y="1570814"/>
                  </a:lnTo>
                  <a:lnTo>
                    <a:pt x="2034836" y="1570814"/>
                  </a:lnTo>
                  <a:lnTo>
                    <a:pt x="2034560" y="1570941"/>
                  </a:lnTo>
                  <a:close/>
                </a:path>
                <a:path w="2360295" h="1867535">
                  <a:moveTo>
                    <a:pt x="2151509" y="1571650"/>
                  </a:moveTo>
                  <a:lnTo>
                    <a:pt x="2151168" y="1570830"/>
                  </a:lnTo>
                  <a:lnTo>
                    <a:pt x="2150895" y="1571576"/>
                  </a:lnTo>
                  <a:lnTo>
                    <a:pt x="2151346" y="1571576"/>
                  </a:lnTo>
                  <a:lnTo>
                    <a:pt x="2151509" y="1571650"/>
                  </a:lnTo>
                  <a:close/>
                </a:path>
                <a:path w="2360295" h="1867535">
                  <a:moveTo>
                    <a:pt x="2182142" y="1571068"/>
                  </a:moveTo>
                  <a:lnTo>
                    <a:pt x="2182457" y="1571068"/>
                  </a:lnTo>
                  <a:lnTo>
                    <a:pt x="2182300" y="1570941"/>
                  </a:lnTo>
                  <a:lnTo>
                    <a:pt x="2182142" y="1571068"/>
                  </a:lnTo>
                  <a:close/>
                </a:path>
                <a:path w="2360295" h="1867535">
                  <a:moveTo>
                    <a:pt x="2228809" y="1573354"/>
                  </a:moveTo>
                  <a:lnTo>
                    <a:pt x="2228335" y="1571957"/>
                  </a:lnTo>
                  <a:lnTo>
                    <a:pt x="2229292" y="1571957"/>
                  </a:lnTo>
                  <a:lnTo>
                    <a:pt x="2228809" y="1571068"/>
                  </a:lnTo>
                  <a:lnTo>
                    <a:pt x="2227788" y="1571957"/>
                  </a:lnTo>
                  <a:lnTo>
                    <a:pt x="2228335" y="1571957"/>
                  </a:lnTo>
                  <a:lnTo>
                    <a:pt x="2229361" y="1572084"/>
                  </a:lnTo>
                  <a:lnTo>
                    <a:pt x="2227642" y="1572084"/>
                  </a:lnTo>
                  <a:lnTo>
                    <a:pt x="2227301" y="1572381"/>
                  </a:lnTo>
                  <a:lnTo>
                    <a:pt x="2228809" y="1573354"/>
                  </a:lnTo>
                  <a:close/>
                </a:path>
                <a:path w="2360295" h="1867535">
                  <a:moveTo>
                    <a:pt x="2171955" y="1572465"/>
                  </a:moveTo>
                  <a:lnTo>
                    <a:pt x="2173332" y="1572381"/>
                  </a:lnTo>
                  <a:lnTo>
                    <a:pt x="2171955" y="1571195"/>
                  </a:lnTo>
                  <a:lnTo>
                    <a:pt x="2171718" y="1571068"/>
                  </a:lnTo>
                  <a:lnTo>
                    <a:pt x="2171797" y="1572084"/>
                  </a:lnTo>
                  <a:lnTo>
                    <a:pt x="2171955" y="1572465"/>
                  </a:lnTo>
                  <a:close/>
                </a:path>
                <a:path w="2360295" h="1867535">
                  <a:moveTo>
                    <a:pt x="2169080" y="1575640"/>
                  </a:moveTo>
                  <a:lnTo>
                    <a:pt x="2170455" y="1575640"/>
                  </a:lnTo>
                  <a:lnTo>
                    <a:pt x="2168797" y="1571068"/>
                  </a:lnTo>
                  <a:lnTo>
                    <a:pt x="2167151" y="1573354"/>
                  </a:lnTo>
                  <a:lnTo>
                    <a:pt x="2167771" y="1573354"/>
                  </a:lnTo>
                  <a:lnTo>
                    <a:pt x="2168481" y="1573735"/>
                  </a:lnTo>
                  <a:lnTo>
                    <a:pt x="2168955" y="1573735"/>
                  </a:lnTo>
                  <a:lnTo>
                    <a:pt x="2169508" y="1573989"/>
                  </a:lnTo>
                  <a:lnTo>
                    <a:pt x="2169055" y="1575029"/>
                  </a:lnTo>
                  <a:lnTo>
                    <a:pt x="2169080" y="1575640"/>
                  </a:lnTo>
                  <a:close/>
                </a:path>
                <a:path w="2360295" h="1867535">
                  <a:moveTo>
                    <a:pt x="2098962" y="1573608"/>
                  </a:moveTo>
                  <a:lnTo>
                    <a:pt x="2101284" y="1573608"/>
                  </a:lnTo>
                  <a:lnTo>
                    <a:pt x="2101758" y="1571068"/>
                  </a:lnTo>
                  <a:lnTo>
                    <a:pt x="2100336" y="1571068"/>
                  </a:lnTo>
                  <a:lnTo>
                    <a:pt x="2100210" y="1571576"/>
                  </a:lnTo>
                  <a:lnTo>
                    <a:pt x="2100101" y="1571786"/>
                  </a:lnTo>
                  <a:lnTo>
                    <a:pt x="2099941" y="1571957"/>
                  </a:lnTo>
                  <a:lnTo>
                    <a:pt x="2099468" y="1573100"/>
                  </a:lnTo>
                  <a:lnTo>
                    <a:pt x="2098962" y="1573608"/>
                  </a:lnTo>
                  <a:close/>
                </a:path>
                <a:path w="2360295" h="1867535">
                  <a:moveTo>
                    <a:pt x="2002074" y="1577037"/>
                  </a:moveTo>
                  <a:lnTo>
                    <a:pt x="2026743" y="1577037"/>
                  </a:lnTo>
                  <a:lnTo>
                    <a:pt x="2025479" y="1574878"/>
                  </a:lnTo>
                  <a:lnTo>
                    <a:pt x="2024453" y="1574751"/>
                  </a:lnTo>
                  <a:lnTo>
                    <a:pt x="2024216" y="1574370"/>
                  </a:lnTo>
                  <a:lnTo>
                    <a:pt x="2027059" y="1573227"/>
                  </a:lnTo>
                  <a:lnTo>
                    <a:pt x="2024611" y="1572338"/>
                  </a:lnTo>
                  <a:lnTo>
                    <a:pt x="2024058" y="1571322"/>
                  </a:lnTo>
                  <a:lnTo>
                    <a:pt x="2023900" y="1571195"/>
                  </a:lnTo>
                  <a:lnTo>
                    <a:pt x="2023505" y="1571068"/>
                  </a:lnTo>
                  <a:lnTo>
                    <a:pt x="2023268" y="1571068"/>
                  </a:lnTo>
                  <a:lnTo>
                    <a:pt x="2023742" y="1572211"/>
                  </a:lnTo>
                  <a:lnTo>
                    <a:pt x="2021829" y="1572211"/>
                  </a:lnTo>
                  <a:lnTo>
                    <a:pt x="2022242" y="1572719"/>
                  </a:lnTo>
                  <a:lnTo>
                    <a:pt x="2022242" y="1573100"/>
                  </a:lnTo>
                  <a:lnTo>
                    <a:pt x="2021847" y="1573100"/>
                  </a:lnTo>
                  <a:lnTo>
                    <a:pt x="2021452" y="1573354"/>
                  </a:lnTo>
                  <a:lnTo>
                    <a:pt x="2020584" y="1573354"/>
                  </a:lnTo>
                  <a:lnTo>
                    <a:pt x="2020505" y="1573481"/>
                  </a:lnTo>
                  <a:lnTo>
                    <a:pt x="2020426" y="1573989"/>
                  </a:lnTo>
                  <a:lnTo>
                    <a:pt x="2020741" y="1574116"/>
                  </a:lnTo>
                  <a:lnTo>
                    <a:pt x="2020899" y="1574116"/>
                  </a:lnTo>
                  <a:lnTo>
                    <a:pt x="2022558" y="1574370"/>
                  </a:lnTo>
                  <a:lnTo>
                    <a:pt x="2022400" y="1574751"/>
                  </a:lnTo>
                  <a:lnTo>
                    <a:pt x="2015201" y="1574751"/>
                  </a:lnTo>
                  <a:lnTo>
                    <a:pt x="2014740" y="1575640"/>
                  </a:lnTo>
                  <a:lnTo>
                    <a:pt x="2002817" y="1575640"/>
                  </a:lnTo>
                  <a:lnTo>
                    <a:pt x="2002817" y="1576021"/>
                  </a:lnTo>
                  <a:lnTo>
                    <a:pt x="2001885" y="1576021"/>
                  </a:lnTo>
                  <a:lnTo>
                    <a:pt x="2002074" y="1577037"/>
                  </a:lnTo>
                  <a:close/>
                </a:path>
                <a:path w="2360295" h="1867535">
                  <a:moveTo>
                    <a:pt x="2021829" y="1572211"/>
                  </a:moveTo>
                  <a:lnTo>
                    <a:pt x="2023742" y="1572211"/>
                  </a:lnTo>
                  <a:lnTo>
                    <a:pt x="2020899" y="1571068"/>
                  </a:lnTo>
                  <a:lnTo>
                    <a:pt x="2021829" y="1572211"/>
                  </a:lnTo>
                  <a:close/>
                </a:path>
                <a:path w="2360295" h="1867535">
                  <a:moveTo>
                    <a:pt x="1987476" y="1576275"/>
                  </a:moveTo>
                  <a:lnTo>
                    <a:pt x="1993183" y="1576275"/>
                  </a:lnTo>
                  <a:lnTo>
                    <a:pt x="1993268" y="1571786"/>
                  </a:lnTo>
                  <a:lnTo>
                    <a:pt x="1992078" y="1571068"/>
                  </a:lnTo>
                  <a:lnTo>
                    <a:pt x="1990262" y="1571322"/>
                  </a:lnTo>
                  <a:lnTo>
                    <a:pt x="1989867" y="1571322"/>
                  </a:lnTo>
                  <a:lnTo>
                    <a:pt x="1989647" y="1572381"/>
                  </a:lnTo>
                  <a:lnTo>
                    <a:pt x="1989314" y="1573100"/>
                  </a:lnTo>
                  <a:lnTo>
                    <a:pt x="1987340" y="1573100"/>
                  </a:lnTo>
                  <a:lnTo>
                    <a:pt x="1989235" y="1573862"/>
                  </a:lnTo>
                  <a:lnTo>
                    <a:pt x="1989063" y="1574261"/>
                  </a:lnTo>
                  <a:lnTo>
                    <a:pt x="1988288" y="1575259"/>
                  </a:lnTo>
                  <a:lnTo>
                    <a:pt x="1987649" y="1575259"/>
                  </a:lnTo>
                  <a:lnTo>
                    <a:pt x="1987476" y="1576275"/>
                  </a:lnTo>
                  <a:close/>
                </a:path>
                <a:path w="2360295" h="1867535">
                  <a:moveTo>
                    <a:pt x="2115655" y="1574243"/>
                  </a:moveTo>
                  <a:lnTo>
                    <a:pt x="2116117" y="1572500"/>
                  </a:lnTo>
                  <a:lnTo>
                    <a:pt x="2116444" y="1572211"/>
                  </a:lnTo>
                  <a:lnTo>
                    <a:pt x="2116602" y="1571957"/>
                  </a:lnTo>
                  <a:lnTo>
                    <a:pt x="2115023" y="1571195"/>
                  </a:lnTo>
                  <a:lnTo>
                    <a:pt x="2114902" y="1571650"/>
                  </a:lnTo>
                  <a:lnTo>
                    <a:pt x="2115023" y="1572211"/>
                  </a:lnTo>
                  <a:lnTo>
                    <a:pt x="2115655" y="1574243"/>
                  </a:lnTo>
                  <a:close/>
                </a:path>
                <a:path w="2360295" h="1867535">
                  <a:moveTo>
                    <a:pt x="2069535" y="1574497"/>
                  </a:moveTo>
                  <a:lnTo>
                    <a:pt x="2073331" y="1574497"/>
                  </a:lnTo>
                  <a:lnTo>
                    <a:pt x="2072068" y="1574116"/>
                  </a:lnTo>
                  <a:lnTo>
                    <a:pt x="2070962" y="1573862"/>
                  </a:lnTo>
                  <a:lnTo>
                    <a:pt x="2071648" y="1573561"/>
                  </a:lnTo>
                  <a:lnTo>
                    <a:pt x="2071752" y="1573354"/>
                  </a:lnTo>
                  <a:lnTo>
                    <a:pt x="2071515" y="1572719"/>
                  </a:lnTo>
                  <a:lnTo>
                    <a:pt x="2071401" y="1571786"/>
                  </a:lnTo>
                  <a:lnTo>
                    <a:pt x="2071278" y="1571195"/>
                  </a:lnTo>
                  <a:lnTo>
                    <a:pt x="2070646" y="1571449"/>
                  </a:lnTo>
                  <a:lnTo>
                    <a:pt x="2069778" y="1571703"/>
                  </a:lnTo>
                  <a:lnTo>
                    <a:pt x="2069146" y="1571703"/>
                  </a:lnTo>
                  <a:lnTo>
                    <a:pt x="2068515" y="1571830"/>
                  </a:lnTo>
                  <a:lnTo>
                    <a:pt x="2069668" y="1572325"/>
                  </a:lnTo>
                  <a:lnTo>
                    <a:pt x="2070353" y="1572805"/>
                  </a:lnTo>
                  <a:lnTo>
                    <a:pt x="2070410" y="1573989"/>
                  </a:lnTo>
                  <a:lnTo>
                    <a:pt x="2070015" y="1573989"/>
                  </a:lnTo>
                  <a:lnTo>
                    <a:pt x="2069857" y="1574116"/>
                  </a:lnTo>
                  <a:lnTo>
                    <a:pt x="2069535" y="1574497"/>
                  </a:lnTo>
                  <a:close/>
                </a:path>
                <a:path w="2360295" h="1867535">
                  <a:moveTo>
                    <a:pt x="2204488" y="1574116"/>
                  </a:moveTo>
                  <a:lnTo>
                    <a:pt x="2205270" y="1571830"/>
                  </a:lnTo>
                  <a:lnTo>
                    <a:pt x="2205357" y="1571449"/>
                  </a:lnTo>
                  <a:lnTo>
                    <a:pt x="2205120" y="1571322"/>
                  </a:lnTo>
                  <a:lnTo>
                    <a:pt x="2204646" y="1571449"/>
                  </a:lnTo>
                  <a:lnTo>
                    <a:pt x="2203777" y="1571449"/>
                  </a:lnTo>
                  <a:lnTo>
                    <a:pt x="2203699" y="1572973"/>
                  </a:lnTo>
                  <a:lnTo>
                    <a:pt x="2202793" y="1572973"/>
                  </a:lnTo>
                  <a:lnTo>
                    <a:pt x="2204488" y="1574116"/>
                  </a:lnTo>
                  <a:close/>
                </a:path>
                <a:path w="2360295" h="1867535">
                  <a:moveTo>
                    <a:pt x="2202464" y="1571360"/>
                  </a:moveTo>
                  <a:close/>
                </a:path>
                <a:path w="2360295" h="1867535">
                  <a:moveTo>
                    <a:pt x="2199308" y="1571576"/>
                  </a:moveTo>
                  <a:lnTo>
                    <a:pt x="2201803" y="1571576"/>
                  </a:lnTo>
                  <a:lnTo>
                    <a:pt x="2200619" y="1571322"/>
                  </a:lnTo>
                  <a:lnTo>
                    <a:pt x="2199592" y="1571449"/>
                  </a:lnTo>
                  <a:lnTo>
                    <a:pt x="2199308" y="1571576"/>
                  </a:lnTo>
                  <a:close/>
                </a:path>
                <a:path w="2360295" h="1867535">
                  <a:moveTo>
                    <a:pt x="2111391" y="1574243"/>
                  </a:moveTo>
                  <a:lnTo>
                    <a:pt x="2111668" y="1573017"/>
                  </a:lnTo>
                  <a:lnTo>
                    <a:pt x="2111786" y="1572719"/>
                  </a:lnTo>
                  <a:lnTo>
                    <a:pt x="2112102" y="1572211"/>
                  </a:lnTo>
                  <a:lnTo>
                    <a:pt x="2112418" y="1571449"/>
                  </a:lnTo>
                  <a:lnTo>
                    <a:pt x="2111391" y="1571449"/>
                  </a:lnTo>
                  <a:lnTo>
                    <a:pt x="2109654" y="1571322"/>
                  </a:lnTo>
                  <a:lnTo>
                    <a:pt x="2109534" y="1571786"/>
                  </a:lnTo>
                  <a:lnTo>
                    <a:pt x="2109350" y="1572719"/>
                  </a:lnTo>
                  <a:lnTo>
                    <a:pt x="2110049" y="1572719"/>
                  </a:lnTo>
                  <a:lnTo>
                    <a:pt x="2111391" y="1574243"/>
                  </a:lnTo>
                  <a:close/>
                </a:path>
                <a:path w="2360295" h="1867535">
                  <a:moveTo>
                    <a:pt x="2045920" y="1572592"/>
                  </a:moveTo>
                  <a:lnTo>
                    <a:pt x="2049563" y="1572592"/>
                  </a:lnTo>
                  <a:lnTo>
                    <a:pt x="2049326" y="1572465"/>
                  </a:lnTo>
                  <a:lnTo>
                    <a:pt x="2048502" y="1572325"/>
                  </a:lnTo>
                  <a:lnTo>
                    <a:pt x="2047116" y="1571830"/>
                  </a:lnTo>
                  <a:lnTo>
                    <a:pt x="2047194" y="1571322"/>
                  </a:lnTo>
                  <a:lnTo>
                    <a:pt x="2046879" y="1571449"/>
                  </a:lnTo>
                  <a:lnTo>
                    <a:pt x="2046484" y="1571576"/>
                  </a:lnTo>
                  <a:lnTo>
                    <a:pt x="2045920" y="1572592"/>
                  </a:lnTo>
                  <a:close/>
                </a:path>
                <a:path w="2360295" h="1867535">
                  <a:moveTo>
                    <a:pt x="2202793" y="1572973"/>
                  </a:moveTo>
                  <a:lnTo>
                    <a:pt x="2203699" y="1572973"/>
                  </a:lnTo>
                  <a:lnTo>
                    <a:pt x="2202464" y="1571360"/>
                  </a:lnTo>
                  <a:lnTo>
                    <a:pt x="2202346" y="1571512"/>
                  </a:lnTo>
                  <a:lnTo>
                    <a:pt x="2201961" y="1572338"/>
                  </a:lnTo>
                  <a:lnTo>
                    <a:pt x="2199908" y="1572338"/>
                  </a:lnTo>
                  <a:lnTo>
                    <a:pt x="2199987" y="1572465"/>
                  </a:lnTo>
                  <a:lnTo>
                    <a:pt x="2202040" y="1572465"/>
                  </a:lnTo>
                  <a:lnTo>
                    <a:pt x="2202793" y="1572973"/>
                  </a:lnTo>
                  <a:close/>
                </a:path>
                <a:path w="2360295" h="1867535">
                  <a:moveTo>
                    <a:pt x="2059355" y="1573989"/>
                  </a:moveTo>
                  <a:lnTo>
                    <a:pt x="2060224" y="1573989"/>
                  </a:lnTo>
                  <a:lnTo>
                    <a:pt x="2059908" y="1571449"/>
                  </a:lnTo>
                  <a:lnTo>
                    <a:pt x="2059197" y="1572338"/>
                  </a:lnTo>
                  <a:lnTo>
                    <a:pt x="2058739" y="1572338"/>
                  </a:lnTo>
                  <a:lnTo>
                    <a:pt x="2058960" y="1572973"/>
                  </a:lnTo>
                  <a:lnTo>
                    <a:pt x="2059276" y="1572973"/>
                  </a:lnTo>
                  <a:lnTo>
                    <a:pt x="2059161" y="1573481"/>
                  </a:lnTo>
                  <a:lnTo>
                    <a:pt x="2059276" y="1573862"/>
                  </a:lnTo>
                  <a:lnTo>
                    <a:pt x="2059355" y="1573989"/>
                  </a:lnTo>
                  <a:close/>
                </a:path>
                <a:path w="2360295" h="1867535">
                  <a:moveTo>
                    <a:pt x="2058532" y="1571782"/>
                  </a:moveTo>
                  <a:lnTo>
                    <a:pt x="2058545" y="1571576"/>
                  </a:lnTo>
                  <a:lnTo>
                    <a:pt x="2058407" y="1571449"/>
                  </a:lnTo>
                  <a:lnTo>
                    <a:pt x="2058532" y="1571782"/>
                  </a:lnTo>
                  <a:close/>
                </a:path>
                <a:path w="2360295" h="1867535">
                  <a:moveTo>
                    <a:pt x="2044681" y="1573227"/>
                  </a:moveTo>
                  <a:lnTo>
                    <a:pt x="2057539" y="1573227"/>
                  </a:lnTo>
                  <a:lnTo>
                    <a:pt x="2058286" y="1572139"/>
                  </a:lnTo>
                  <a:lnTo>
                    <a:pt x="2058407" y="1571449"/>
                  </a:lnTo>
                  <a:lnTo>
                    <a:pt x="2051537" y="1571449"/>
                  </a:lnTo>
                  <a:lnTo>
                    <a:pt x="2049011" y="1571576"/>
                  </a:lnTo>
                  <a:lnTo>
                    <a:pt x="2048853" y="1571576"/>
                  </a:lnTo>
                  <a:lnTo>
                    <a:pt x="2048695" y="1571703"/>
                  </a:lnTo>
                  <a:lnTo>
                    <a:pt x="2048537" y="1571703"/>
                  </a:lnTo>
                  <a:lnTo>
                    <a:pt x="2048853" y="1571957"/>
                  </a:lnTo>
                  <a:lnTo>
                    <a:pt x="2049011" y="1571957"/>
                  </a:lnTo>
                  <a:lnTo>
                    <a:pt x="2049800" y="1572084"/>
                  </a:lnTo>
                  <a:lnTo>
                    <a:pt x="2050195" y="1572084"/>
                  </a:lnTo>
                  <a:lnTo>
                    <a:pt x="2049563" y="1572592"/>
                  </a:lnTo>
                  <a:lnTo>
                    <a:pt x="2045920" y="1572592"/>
                  </a:lnTo>
                  <a:lnTo>
                    <a:pt x="2045852" y="1572719"/>
                  </a:lnTo>
                  <a:lnTo>
                    <a:pt x="2044727" y="1572719"/>
                  </a:lnTo>
                  <a:lnTo>
                    <a:pt x="2044895" y="1572846"/>
                  </a:lnTo>
                  <a:lnTo>
                    <a:pt x="2044872" y="1573100"/>
                  </a:lnTo>
                  <a:lnTo>
                    <a:pt x="2044681" y="1573227"/>
                  </a:lnTo>
                  <a:close/>
                </a:path>
                <a:path w="2360295" h="1867535">
                  <a:moveTo>
                    <a:pt x="2181194" y="1571830"/>
                  </a:moveTo>
                  <a:lnTo>
                    <a:pt x="2181589" y="1571576"/>
                  </a:lnTo>
                  <a:lnTo>
                    <a:pt x="2180852" y="1571576"/>
                  </a:lnTo>
                  <a:lnTo>
                    <a:pt x="2180975" y="1571742"/>
                  </a:lnTo>
                  <a:lnTo>
                    <a:pt x="2181194" y="1571830"/>
                  </a:lnTo>
                  <a:close/>
                </a:path>
                <a:path w="2360295" h="1867535">
                  <a:moveTo>
                    <a:pt x="2150986" y="1572446"/>
                  </a:moveTo>
                  <a:lnTo>
                    <a:pt x="2151225" y="1572160"/>
                  </a:lnTo>
                  <a:lnTo>
                    <a:pt x="2151346" y="1571576"/>
                  </a:lnTo>
                  <a:lnTo>
                    <a:pt x="2150895" y="1571576"/>
                  </a:lnTo>
                  <a:lnTo>
                    <a:pt x="2150803" y="1571830"/>
                  </a:lnTo>
                  <a:lnTo>
                    <a:pt x="2150924" y="1572381"/>
                  </a:lnTo>
                  <a:close/>
                </a:path>
                <a:path w="2360295" h="1867535">
                  <a:moveTo>
                    <a:pt x="2125605" y="1576402"/>
                  </a:moveTo>
                  <a:lnTo>
                    <a:pt x="2126552" y="1576021"/>
                  </a:lnTo>
                  <a:lnTo>
                    <a:pt x="2128211" y="1575132"/>
                  </a:lnTo>
                  <a:lnTo>
                    <a:pt x="2126667" y="1574116"/>
                  </a:lnTo>
                  <a:lnTo>
                    <a:pt x="2126555" y="1573923"/>
                  </a:lnTo>
                  <a:lnTo>
                    <a:pt x="2127263" y="1573354"/>
                  </a:lnTo>
                  <a:lnTo>
                    <a:pt x="2126153" y="1572563"/>
                  </a:lnTo>
                  <a:lnTo>
                    <a:pt x="2126868" y="1572084"/>
                  </a:lnTo>
                  <a:lnTo>
                    <a:pt x="2128684" y="1571576"/>
                  </a:lnTo>
                  <a:lnTo>
                    <a:pt x="2125815" y="1571576"/>
                  </a:lnTo>
                  <a:lnTo>
                    <a:pt x="2124499" y="1574116"/>
                  </a:lnTo>
                  <a:lnTo>
                    <a:pt x="2122157" y="1574116"/>
                  </a:lnTo>
                  <a:lnTo>
                    <a:pt x="2120762" y="1575005"/>
                  </a:lnTo>
                  <a:lnTo>
                    <a:pt x="2123315" y="1575005"/>
                  </a:lnTo>
                  <a:lnTo>
                    <a:pt x="2123552" y="1575386"/>
                  </a:lnTo>
                  <a:lnTo>
                    <a:pt x="2125842" y="1575386"/>
                  </a:lnTo>
                  <a:lnTo>
                    <a:pt x="2125605" y="1576402"/>
                  </a:lnTo>
                  <a:close/>
                </a:path>
                <a:path w="2360295" h="1867535">
                  <a:moveTo>
                    <a:pt x="2044727" y="1572719"/>
                  </a:moveTo>
                  <a:lnTo>
                    <a:pt x="2045852" y="1572719"/>
                  </a:lnTo>
                  <a:lnTo>
                    <a:pt x="2045220" y="1572084"/>
                  </a:lnTo>
                  <a:lnTo>
                    <a:pt x="2044431" y="1571830"/>
                  </a:lnTo>
                  <a:lnTo>
                    <a:pt x="2043957" y="1571576"/>
                  </a:lnTo>
                  <a:lnTo>
                    <a:pt x="2043799" y="1571830"/>
                  </a:lnTo>
                  <a:lnTo>
                    <a:pt x="2043720" y="1571957"/>
                  </a:lnTo>
                  <a:lnTo>
                    <a:pt x="2044727" y="1572719"/>
                  </a:lnTo>
                  <a:close/>
                </a:path>
                <a:path w="2360295" h="1867535">
                  <a:moveTo>
                    <a:pt x="2058739" y="1572338"/>
                  </a:moveTo>
                  <a:lnTo>
                    <a:pt x="2059197" y="1572338"/>
                  </a:lnTo>
                  <a:lnTo>
                    <a:pt x="2058960" y="1571957"/>
                  </a:lnTo>
                  <a:lnTo>
                    <a:pt x="2058624" y="1571648"/>
                  </a:lnTo>
                  <a:lnTo>
                    <a:pt x="2058739" y="1572338"/>
                  </a:lnTo>
                  <a:close/>
                </a:path>
                <a:path w="2360295" h="1867535">
                  <a:moveTo>
                    <a:pt x="2151583" y="1571830"/>
                  </a:moveTo>
                  <a:lnTo>
                    <a:pt x="2151622" y="1571703"/>
                  </a:lnTo>
                  <a:lnTo>
                    <a:pt x="2151583" y="1571830"/>
                  </a:lnTo>
                  <a:close/>
                </a:path>
                <a:path w="2360295" h="1867535">
                  <a:moveTo>
                    <a:pt x="2194776" y="1571957"/>
                  </a:moveTo>
                  <a:lnTo>
                    <a:pt x="2195723" y="1571703"/>
                  </a:lnTo>
                  <a:lnTo>
                    <a:pt x="2194618" y="1571703"/>
                  </a:lnTo>
                  <a:lnTo>
                    <a:pt x="2194776" y="1571957"/>
                  </a:lnTo>
                  <a:close/>
                </a:path>
                <a:path w="2360295" h="1867535">
                  <a:moveTo>
                    <a:pt x="2177066" y="1574116"/>
                  </a:moveTo>
                  <a:lnTo>
                    <a:pt x="2177799" y="1574116"/>
                  </a:lnTo>
                  <a:lnTo>
                    <a:pt x="2177641" y="1573735"/>
                  </a:lnTo>
                  <a:lnTo>
                    <a:pt x="2177445" y="1573577"/>
                  </a:lnTo>
                  <a:lnTo>
                    <a:pt x="2177325" y="1571703"/>
                  </a:lnTo>
                  <a:lnTo>
                    <a:pt x="2176535" y="1572338"/>
                  </a:lnTo>
                  <a:lnTo>
                    <a:pt x="2175746" y="1572338"/>
                  </a:lnTo>
                  <a:lnTo>
                    <a:pt x="2175423" y="1572649"/>
                  </a:lnTo>
                  <a:lnTo>
                    <a:pt x="2175535" y="1573100"/>
                  </a:lnTo>
                  <a:lnTo>
                    <a:pt x="2175746" y="1573608"/>
                  </a:lnTo>
                  <a:lnTo>
                    <a:pt x="2176930" y="1573608"/>
                  </a:lnTo>
                  <a:lnTo>
                    <a:pt x="2177066" y="1574116"/>
                  </a:lnTo>
                  <a:close/>
                </a:path>
                <a:path w="2360295" h="1867535">
                  <a:moveTo>
                    <a:pt x="2114470" y="1572973"/>
                  </a:moveTo>
                  <a:lnTo>
                    <a:pt x="2114741" y="1572211"/>
                  </a:lnTo>
                  <a:lnTo>
                    <a:pt x="2114865" y="1571703"/>
                  </a:lnTo>
                  <a:lnTo>
                    <a:pt x="2114470" y="1572973"/>
                  </a:lnTo>
                  <a:close/>
                </a:path>
                <a:path w="2360295" h="1867535">
                  <a:moveTo>
                    <a:pt x="2035902" y="1571830"/>
                  </a:moveTo>
                  <a:lnTo>
                    <a:pt x="2036060" y="1571703"/>
                  </a:lnTo>
                  <a:lnTo>
                    <a:pt x="2035902" y="1571830"/>
                  </a:lnTo>
                  <a:close/>
                </a:path>
                <a:path w="2360295" h="1867535">
                  <a:moveTo>
                    <a:pt x="2209384" y="1572084"/>
                  </a:moveTo>
                  <a:lnTo>
                    <a:pt x="2209392" y="1571782"/>
                  </a:lnTo>
                  <a:lnTo>
                    <a:pt x="2209186" y="1571738"/>
                  </a:lnTo>
                  <a:lnTo>
                    <a:pt x="2209384" y="1572084"/>
                  </a:lnTo>
                  <a:close/>
                </a:path>
                <a:path w="2360295" h="1867535">
                  <a:moveTo>
                    <a:pt x="2222176" y="1573608"/>
                  </a:moveTo>
                  <a:lnTo>
                    <a:pt x="2222523" y="1573252"/>
                  </a:lnTo>
                  <a:lnTo>
                    <a:pt x="2222649" y="1572973"/>
                  </a:lnTo>
                  <a:lnTo>
                    <a:pt x="2223044" y="1572719"/>
                  </a:lnTo>
                  <a:lnTo>
                    <a:pt x="2220517" y="1572719"/>
                  </a:lnTo>
                  <a:lnTo>
                    <a:pt x="2218464" y="1571830"/>
                  </a:lnTo>
                  <a:lnTo>
                    <a:pt x="2218780" y="1572084"/>
                  </a:lnTo>
                  <a:lnTo>
                    <a:pt x="2218662" y="1572592"/>
                  </a:lnTo>
                  <a:lnTo>
                    <a:pt x="2218543" y="1572973"/>
                  </a:lnTo>
                  <a:lnTo>
                    <a:pt x="2211279" y="1572973"/>
                  </a:lnTo>
                  <a:lnTo>
                    <a:pt x="2211989" y="1573481"/>
                  </a:lnTo>
                  <a:lnTo>
                    <a:pt x="2221623" y="1573481"/>
                  </a:lnTo>
                  <a:lnTo>
                    <a:pt x="2222176" y="1573608"/>
                  </a:lnTo>
                  <a:close/>
                </a:path>
                <a:path w="2360295" h="1867535">
                  <a:moveTo>
                    <a:pt x="2141161" y="1573608"/>
                  </a:moveTo>
                  <a:lnTo>
                    <a:pt x="2143766" y="1571830"/>
                  </a:lnTo>
                  <a:lnTo>
                    <a:pt x="2140497" y="1571830"/>
                  </a:lnTo>
                  <a:lnTo>
                    <a:pt x="2141161" y="1573608"/>
                  </a:lnTo>
                  <a:close/>
                </a:path>
                <a:path w="2360295" h="1867535">
                  <a:moveTo>
                    <a:pt x="2142912" y="1575005"/>
                  </a:moveTo>
                  <a:lnTo>
                    <a:pt x="2146530" y="1575005"/>
                  </a:lnTo>
                  <a:lnTo>
                    <a:pt x="2146767" y="1574878"/>
                  </a:lnTo>
                  <a:lnTo>
                    <a:pt x="2147083" y="1574751"/>
                  </a:lnTo>
                  <a:lnTo>
                    <a:pt x="2147714" y="1574370"/>
                  </a:lnTo>
                  <a:lnTo>
                    <a:pt x="2148346" y="1573735"/>
                  </a:lnTo>
                  <a:lnTo>
                    <a:pt x="2147714" y="1573608"/>
                  </a:lnTo>
                  <a:lnTo>
                    <a:pt x="2147478" y="1573354"/>
                  </a:lnTo>
                  <a:lnTo>
                    <a:pt x="2147438" y="1572338"/>
                  </a:lnTo>
                  <a:lnTo>
                    <a:pt x="2147557" y="1571957"/>
                  </a:lnTo>
                  <a:lnTo>
                    <a:pt x="2145977" y="1571957"/>
                  </a:lnTo>
                  <a:lnTo>
                    <a:pt x="2146083" y="1572211"/>
                  </a:lnTo>
                  <a:lnTo>
                    <a:pt x="2145975" y="1572563"/>
                  </a:lnTo>
                  <a:lnTo>
                    <a:pt x="2145740" y="1572846"/>
                  </a:lnTo>
                  <a:lnTo>
                    <a:pt x="2142912" y="1575005"/>
                  </a:lnTo>
                  <a:close/>
                </a:path>
                <a:path w="2360295" h="1867535">
                  <a:moveTo>
                    <a:pt x="2017741" y="1574751"/>
                  </a:moveTo>
                  <a:lnTo>
                    <a:pt x="2020268" y="1574751"/>
                  </a:lnTo>
                  <a:lnTo>
                    <a:pt x="2019478" y="1571957"/>
                  </a:lnTo>
                  <a:lnTo>
                    <a:pt x="2017741" y="1574751"/>
                  </a:lnTo>
                  <a:close/>
                </a:path>
                <a:path w="2360295" h="1867535">
                  <a:moveTo>
                    <a:pt x="2223597" y="1574370"/>
                  </a:moveTo>
                  <a:lnTo>
                    <a:pt x="2225176" y="1573989"/>
                  </a:lnTo>
                  <a:lnTo>
                    <a:pt x="2226282" y="1573989"/>
                  </a:lnTo>
                  <a:lnTo>
                    <a:pt x="2226124" y="1573735"/>
                  </a:lnTo>
                  <a:lnTo>
                    <a:pt x="2225966" y="1573608"/>
                  </a:lnTo>
                  <a:lnTo>
                    <a:pt x="2225729" y="1573354"/>
                  </a:lnTo>
                  <a:lnTo>
                    <a:pt x="2225571" y="1573354"/>
                  </a:lnTo>
                  <a:lnTo>
                    <a:pt x="2225433" y="1573100"/>
                  </a:lnTo>
                  <a:lnTo>
                    <a:pt x="2225359" y="1572381"/>
                  </a:lnTo>
                  <a:lnTo>
                    <a:pt x="2225492" y="1572084"/>
                  </a:lnTo>
                  <a:lnTo>
                    <a:pt x="2221965" y="1572084"/>
                  </a:lnTo>
                  <a:lnTo>
                    <a:pt x="2220517" y="1572719"/>
                  </a:lnTo>
                  <a:lnTo>
                    <a:pt x="2223044" y="1572719"/>
                  </a:lnTo>
                  <a:lnTo>
                    <a:pt x="2222796" y="1572973"/>
                  </a:lnTo>
                  <a:lnTo>
                    <a:pt x="2222852" y="1573252"/>
                  </a:lnTo>
                  <a:lnTo>
                    <a:pt x="2223597" y="1574370"/>
                  </a:lnTo>
                  <a:close/>
                </a:path>
                <a:path w="2360295" h="1867535">
                  <a:moveTo>
                    <a:pt x="2195023" y="1572973"/>
                  </a:moveTo>
                  <a:lnTo>
                    <a:pt x="2195802" y="1572973"/>
                  </a:lnTo>
                  <a:lnTo>
                    <a:pt x="2195171" y="1572084"/>
                  </a:lnTo>
                  <a:lnTo>
                    <a:pt x="2195023" y="1572973"/>
                  </a:lnTo>
                  <a:close/>
                </a:path>
                <a:path w="2360295" h="1867535">
                  <a:moveTo>
                    <a:pt x="2169206" y="1576021"/>
                  </a:moveTo>
                  <a:lnTo>
                    <a:pt x="2170929" y="1576021"/>
                  </a:lnTo>
                  <a:lnTo>
                    <a:pt x="2172271" y="1573227"/>
                  </a:lnTo>
                  <a:lnTo>
                    <a:pt x="2171087" y="1572084"/>
                  </a:lnTo>
                  <a:lnTo>
                    <a:pt x="2170455" y="1575640"/>
                  </a:lnTo>
                  <a:lnTo>
                    <a:pt x="2169080" y="1575640"/>
                  </a:lnTo>
                  <a:lnTo>
                    <a:pt x="2169206" y="1576021"/>
                  </a:lnTo>
                  <a:close/>
                </a:path>
                <a:path w="2360295" h="1867535">
                  <a:moveTo>
                    <a:pt x="2101961" y="1573100"/>
                  </a:moveTo>
                  <a:lnTo>
                    <a:pt x="2103968" y="1573100"/>
                  </a:lnTo>
                  <a:lnTo>
                    <a:pt x="2103574" y="1572084"/>
                  </a:lnTo>
                  <a:lnTo>
                    <a:pt x="2102468" y="1572719"/>
                  </a:lnTo>
                  <a:lnTo>
                    <a:pt x="2101961" y="1573100"/>
                  </a:lnTo>
                  <a:close/>
                </a:path>
                <a:path w="2360295" h="1867535">
                  <a:moveTo>
                    <a:pt x="2150767" y="1572563"/>
                  </a:moveTo>
                  <a:lnTo>
                    <a:pt x="2150787" y="1572338"/>
                  </a:lnTo>
                  <a:lnTo>
                    <a:pt x="2150682" y="1572160"/>
                  </a:lnTo>
                  <a:lnTo>
                    <a:pt x="2150570" y="1572465"/>
                  </a:lnTo>
                  <a:lnTo>
                    <a:pt x="2150715" y="1572465"/>
                  </a:lnTo>
                  <a:close/>
                </a:path>
                <a:path w="2360295" h="1867535">
                  <a:moveTo>
                    <a:pt x="2211279" y="1572973"/>
                  </a:moveTo>
                  <a:lnTo>
                    <a:pt x="2217675" y="1572973"/>
                  </a:lnTo>
                  <a:lnTo>
                    <a:pt x="2216253" y="1572846"/>
                  </a:lnTo>
                  <a:lnTo>
                    <a:pt x="2214358" y="1572719"/>
                  </a:lnTo>
                  <a:lnTo>
                    <a:pt x="2210726" y="1572211"/>
                  </a:lnTo>
                  <a:lnTo>
                    <a:pt x="2211059" y="1572500"/>
                  </a:lnTo>
                  <a:lnTo>
                    <a:pt x="2211279" y="1572973"/>
                  </a:lnTo>
                  <a:close/>
                </a:path>
                <a:path w="2360295" h="1867535">
                  <a:moveTo>
                    <a:pt x="2050748" y="1575386"/>
                  </a:moveTo>
                  <a:lnTo>
                    <a:pt x="2066225" y="1575386"/>
                  </a:lnTo>
                  <a:lnTo>
                    <a:pt x="2066067" y="1575005"/>
                  </a:lnTo>
                  <a:lnTo>
                    <a:pt x="2065830" y="1573735"/>
                  </a:lnTo>
                  <a:lnTo>
                    <a:pt x="2065716" y="1572805"/>
                  </a:lnTo>
                  <a:lnTo>
                    <a:pt x="2065593" y="1572211"/>
                  </a:lnTo>
                  <a:lnTo>
                    <a:pt x="2064172" y="1573227"/>
                  </a:lnTo>
                  <a:lnTo>
                    <a:pt x="2060697" y="1573227"/>
                  </a:lnTo>
                  <a:lnTo>
                    <a:pt x="2060224" y="1573989"/>
                  </a:lnTo>
                  <a:lnTo>
                    <a:pt x="2059355" y="1573989"/>
                  </a:lnTo>
                  <a:lnTo>
                    <a:pt x="2059434" y="1574243"/>
                  </a:lnTo>
                  <a:lnTo>
                    <a:pt x="2059276" y="1574243"/>
                  </a:lnTo>
                  <a:lnTo>
                    <a:pt x="2059118" y="1574370"/>
                  </a:lnTo>
                  <a:lnTo>
                    <a:pt x="2046010" y="1574370"/>
                  </a:lnTo>
                  <a:lnTo>
                    <a:pt x="2047646" y="1575005"/>
                  </a:lnTo>
                  <a:lnTo>
                    <a:pt x="2050590" y="1575005"/>
                  </a:lnTo>
                  <a:lnTo>
                    <a:pt x="2050748" y="1575386"/>
                  </a:lnTo>
                  <a:close/>
                </a:path>
                <a:path w="2360295" h="1867535">
                  <a:moveTo>
                    <a:pt x="2005479" y="1573608"/>
                  </a:moveTo>
                  <a:lnTo>
                    <a:pt x="2007318" y="1573608"/>
                  </a:lnTo>
                  <a:lnTo>
                    <a:pt x="2006765" y="1573100"/>
                  </a:lnTo>
                  <a:lnTo>
                    <a:pt x="2006510" y="1572563"/>
                  </a:lnTo>
                  <a:lnTo>
                    <a:pt x="2006291" y="1572211"/>
                  </a:lnTo>
                  <a:lnTo>
                    <a:pt x="2005479" y="1573608"/>
                  </a:lnTo>
                  <a:close/>
                </a:path>
                <a:path w="2360295" h="1867535">
                  <a:moveTo>
                    <a:pt x="2174166" y="1573100"/>
                  </a:moveTo>
                  <a:lnTo>
                    <a:pt x="2174109" y="1572325"/>
                  </a:lnTo>
                  <a:lnTo>
                    <a:pt x="2173332" y="1572381"/>
                  </a:lnTo>
                  <a:lnTo>
                    <a:pt x="2174166" y="1573100"/>
                  </a:lnTo>
                  <a:close/>
                </a:path>
                <a:path w="2360295" h="1867535">
                  <a:moveTo>
                    <a:pt x="2177783" y="1573481"/>
                  </a:moveTo>
                  <a:lnTo>
                    <a:pt x="2178667" y="1573481"/>
                  </a:lnTo>
                  <a:lnTo>
                    <a:pt x="2179342" y="1572649"/>
                  </a:lnTo>
                  <a:lnTo>
                    <a:pt x="2179536" y="1572338"/>
                  </a:lnTo>
                  <a:lnTo>
                    <a:pt x="2177799" y="1572338"/>
                  </a:lnTo>
                  <a:lnTo>
                    <a:pt x="2177783" y="1573481"/>
                  </a:lnTo>
                  <a:close/>
                </a:path>
                <a:path w="2360295" h="1867535">
                  <a:moveTo>
                    <a:pt x="2093000" y="1573608"/>
                  </a:moveTo>
                  <a:lnTo>
                    <a:pt x="2094730" y="1573608"/>
                  </a:lnTo>
                  <a:lnTo>
                    <a:pt x="2093151" y="1572338"/>
                  </a:lnTo>
                  <a:lnTo>
                    <a:pt x="2093000" y="1573608"/>
                  </a:lnTo>
                  <a:close/>
                </a:path>
                <a:path w="2360295" h="1867535">
                  <a:moveTo>
                    <a:pt x="2151998" y="1574370"/>
                  </a:moveTo>
                  <a:lnTo>
                    <a:pt x="2152847" y="1574370"/>
                  </a:lnTo>
                  <a:lnTo>
                    <a:pt x="2150986" y="1572446"/>
                  </a:lnTo>
                  <a:lnTo>
                    <a:pt x="2151090" y="1572846"/>
                  </a:lnTo>
                  <a:lnTo>
                    <a:pt x="2151998" y="1574370"/>
                  </a:lnTo>
                  <a:close/>
                </a:path>
                <a:path w="2360295" h="1867535">
                  <a:moveTo>
                    <a:pt x="2227150" y="1573100"/>
                  </a:moveTo>
                  <a:lnTo>
                    <a:pt x="2227308" y="1572465"/>
                  </a:lnTo>
                  <a:lnTo>
                    <a:pt x="2226914" y="1572719"/>
                  </a:lnTo>
                  <a:lnTo>
                    <a:pt x="2226282" y="1572719"/>
                  </a:lnTo>
                  <a:lnTo>
                    <a:pt x="2226756" y="1572973"/>
                  </a:lnTo>
                  <a:lnTo>
                    <a:pt x="2227150" y="1573100"/>
                  </a:lnTo>
                  <a:close/>
                </a:path>
                <a:path w="2360295" h="1867535">
                  <a:moveTo>
                    <a:pt x="2200619" y="1573608"/>
                  </a:moveTo>
                  <a:lnTo>
                    <a:pt x="2202040" y="1572465"/>
                  </a:lnTo>
                  <a:lnTo>
                    <a:pt x="2199987" y="1572465"/>
                  </a:lnTo>
                  <a:lnTo>
                    <a:pt x="2200330" y="1573017"/>
                  </a:lnTo>
                  <a:lnTo>
                    <a:pt x="2200619" y="1573608"/>
                  </a:lnTo>
                  <a:close/>
                </a:path>
                <a:path w="2360295" h="1867535">
                  <a:moveTo>
                    <a:pt x="2190038" y="1574370"/>
                  </a:moveTo>
                  <a:lnTo>
                    <a:pt x="2190464" y="1573227"/>
                  </a:lnTo>
                  <a:lnTo>
                    <a:pt x="2190591" y="1572973"/>
                  </a:lnTo>
                  <a:lnTo>
                    <a:pt x="2190985" y="1572973"/>
                  </a:lnTo>
                  <a:lnTo>
                    <a:pt x="2191065" y="1572465"/>
                  </a:lnTo>
                  <a:lnTo>
                    <a:pt x="2189880" y="1573227"/>
                  </a:lnTo>
                  <a:lnTo>
                    <a:pt x="2188498" y="1573227"/>
                  </a:lnTo>
                  <a:lnTo>
                    <a:pt x="2188459" y="1573481"/>
                  </a:lnTo>
                  <a:lnTo>
                    <a:pt x="2189169" y="1573735"/>
                  </a:lnTo>
                  <a:lnTo>
                    <a:pt x="2190038" y="1574370"/>
                  </a:lnTo>
                  <a:close/>
                </a:path>
                <a:path w="2360295" h="1867535">
                  <a:moveTo>
                    <a:pt x="2182693" y="1574472"/>
                  </a:moveTo>
                  <a:lnTo>
                    <a:pt x="2183484" y="1572465"/>
                  </a:lnTo>
                  <a:lnTo>
                    <a:pt x="2182286" y="1573227"/>
                  </a:lnTo>
                  <a:lnTo>
                    <a:pt x="2182379" y="1573608"/>
                  </a:lnTo>
                  <a:lnTo>
                    <a:pt x="2182693" y="1574472"/>
                  </a:lnTo>
                  <a:close/>
                </a:path>
                <a:path w="2360295" h="1867535">
                  <a:moveTo>
                    <a:pt x="2182246" y="1573252"/>
                  </a:moveTo>
                  <a:lnTo>
                    <a:pt x="2183484" y="1572465"/>
                  </a:lnTo>
                  <a:lnTo>
                    <a:pt x="2181941" y="1572465"/>
                  </a:lnTo>
                  <a:lnTo>
                    <a:pt x="2182246" y="1573252"/>
                  </a:lnTo>
                  <a:close/>
                </a:path>
                <a:path w="2360295" h="1867535">
                  <a:moveTo>
                    <a:pt x="2150477" y="1572719"/>
                  </a:moveTo>
                  <a:lnTo>
                    <a:pt x="2150608" y="1572649"/>
                  </a:lnTo>
                  <a:lnTo>
                    <a:pt x="2150715" y="1572465"/>
                  </a:lnTo>
                  <a:lnTo>
                    <a:pt x="2150570" y="1572465"/>
                  </a:lnTo>
                  <a:lnTo>
                    <a:pt x="2150477" y="1572719"/>
                  </a:lnTo>
                  <a:close/>
                </a:path>
                <a:path w="2360295" h="1867535">
                  <a:moveTo>
                    <a:pt x="2007274" y="1572973"/>
                  </a:moveTo>
                  <a:lnTo>
                    <a:pt x="2007633" y="1572973"/>
                  </a:lnTo>
                  <a:lnTo>
                    <a:pt x="2007458" y="1572649"/>
                  </a:lnTo>
                  <a:lnTo>
                    <a:pt x="2007239" y="1572465"/>
                  </a:lnTo>
                  <a:lnTo>
                    <a:pt x="2007274" y="1572973"/>
                  </a:lnTo>
                  <a:close/>
                </a:path>
                <a:path w="2360295" h="1867535">
                  <a:moveTo>
                    <a:pt x="2149457" y="1575132"/>
                  </a:moveTo>
                  <a:lnTo>
                    <a:pt x="2152136" y="1575132"/>
                  </a:lnTo>
                  <a:lnTo>
                    <a:pt x="2150767" y="1572563"/>
                  </a:lnTo>
                  <a:lnTo>
                    <a:pt x="2150595" y="1572719"/>
                  </a:lnTo>
                  <a:lnTo>
                    <a:pt x="2149457" y="1575132"/>
                  </a:lnTo>
                  <a:close/>
                </a:path>
                <a:path w="2360295" h="1867535">
                  <a:moveTo>
                    <a:pt x="2031962" y="1574243"/>
                  </a:moveTo>
                  <a:lnTo>
                    <a:pt x="2034086" y="1574243"/>
                  </a:lnTo>
                  <a:lnTo>
                    <a:pt x="2032270" y="1572592"/>
                  </a:lnTo>
                  <a:lnTo>
                    <a:pt x="2031962" y="1574243"/>
                  </a:lnTo>
                  <a:close/>
                </a:path>
                <a:path w="2360295" h="1867535">
                  <a:moveTo>
                    <a:pt x="2015201" y="1574751"/>
                  </a:moveTo>
                  <a:lnTo>
                    <a:pt x="2017741" y="1574751"/>
                  </a:lnTo>
                  <a:lnTo>
                    <a:pt x="2016319" y="1572592"/>
                  </a:lnTo>
                  <a:lnTo>
                    <a:pt x="2015201" y="1574751"/>
                  </a:lnTo>
                  <a:close/>
                </a:path>
                <a:path w="2360295" h="1867535">
                  <a:moveTo>
                    <a:pt x="2007633" y="1572973"/>
                  </a:moveTo>
                  <a:lnTo>
                    <a:pt x="2007541" y="1572719"/>
                  </a:lnTo>
                  <a:lnTo>
                    <a:pt x="2007633" y="1572973"/>
                  </a:lnTo>
                  <a:close/>
                </a:path>
                <a:path w="2360295" h="1867535">
                  <a:moveTo>
                    <a:pt x="2222712" y="1573059"/>
                  </a:moveTo>
                  <a:lnTo>
                    <a:pt x="2223044" y="1572719"/>
                  </a:lnTo>
                  <a:lnTo>
                    <a:pt x="2222649" y="1572973"/>
                  </a:lnTo>
                  <a:close/>
                </a:path>
                <a:path w="2360295" h="1867535">
                  <a:moveTo>
                    <a:pt x="2131922" y="1576148"/>
                  </a:moveTo>
                  <a:lnTo>
                    <a:pt x="2133264" y="1572719"/>
                  </a:lnTo>
                  <a:lnTo>
                    <a:pt x="2128848" y="1572719"/>
                  </a:lnTo>
                  <a:lnTo>
                    <a:pt x="2128903" y="1573100"/>
                  </a:lnTo>
                  <a:lnTo>
                    <a:pt x="2129632" y="1573100"/>
                  </a:lnTo>
                  <a:lnTo>
                    <a:pt x="2129948" y="1573354"/>
                  </a:lnTo>
                  <a:lnTo>
                    <a:pt x="2131922" y="1576148"/>
                  </a:lnTo>
                  <a:close/>
                </a:path>
                <a:path w="2360295" h="1867535">
                  <a:moveTo>
                    <a:pt x="2110333" y="1576021"/>
                  </a:moveTo>
                  <a:lnTo>
                    <a:pt x="2111075" y="1576021"/>
                  </a:lnTo>
                  <a:lnTo>
                    <a:pt x="2110606" y="1574261"/>
                  </a:lnTo>
                  <a:lnTo>
                    <a:pt x="2110049" y="1572719"/>
                  </a:lnTo>
                  <a:lnTo>
                    <a:pt x="2109350" y="1572719"/>
                  </a:lnTo>
                  <a:lnTo>
                    <a:pt x="2109101" y="1573989"/>
                  </a:lnTo>
                  <a:lnTo>
                    <a:pt x="2098125" y="1573989"/>
                  </a:lnTo>
                  <a:lnTo>
                    <a:pt x="2097652" y="1574116"/>
                  </a:lnTo>
                  <a:lnTo>
                    <a:pt x="2092940" y="1574116"/>
                  </a:lnTo>
                  <a:lnTo>
                    <a:pt x="2092835" y="1575005"/>
                  </a:lnTo>
                  <a:lnTo>
                    <a:pt x="2108627" y="1575005"/>
                  </a:lnTo>
                  <a:lnTo>
                    <a:pt x="2110333" y="1576021"/>
                  </a:lnTo>
                  <a:close/>
                </a:path>
                <a:path w="2360295" h="1867535">
                  <a:moveTo>
                    <a:pt x="2002817" y="1575640"/>
                  </a:moveTo>
                  <a:lnTo>
                    <a:pt x="2014740" y="1575640"/>
                  </a:lnTo>
                  <a:lnTo>
                    <a:pt x="2014549" y="1573481"/>
                  </a:lnTo>
                  <a:lnTo>
                    <a:pt x="2014424" y="1572846"/>
                  </a:lnTo>
                  <a:lnTo>
                    <a:pt x="2014345" y="1572719"/>
                  </a:lnTo>
                  <a:lnTo>
                    <a:pt x="2013872" y="1574370"/>
                  </a:lnTo>
                  <a:lnTo>
                    <a:pt x="2004983" y="1574370"/>
                  </a:lnTo>
                  <a:lnTo>
                    <a:pt x="2004712" y="1574751"/>
                  </a:lnTo>
                  <a:lnTo>
                    <a:pt x="2004396" y="1574878"/>
                  </a:lnTo>
                  <a:lnTo>
                    <a:pt x="2002722" y="1574878"/>
                  </a:lnTo>
                  <a:lnTo>
                    <a:pt x="2002817" y="1575640"/>
                  </a:lnTo>
                  <a:close/>
                </a:path>
                <a:path w="2360295" h="1867535">
                  <a:moveTo>
                    <a:pt x="2005073" y="1574243"/>
                  </a:moveTo>
                  <a:lnTo>
                    <a:pt x="2010397" y="1574243"/>
                  </a:lnTo>
                  <a:lnTo>
                    <a:pt x="2009055" y="1573989"/>
                  </a:lnTo>
                  <a:lnTo>
                    <a:pt x="2007645" y="1572805"/>
                  </a:lnTo>
                  <a:lnTo>
                    <a:pt x="2007633" y="1572973"/>
                  </a:lnTo>
                  <a:lnTo>
                    <a:pt x="2007274" y="1572973"/>
                  </a:lnTo>
                  <a:lnTo>
                    <a:pt x="2007318" y="1573608"/>
                  </a:lnTo>
                  <a:lnTo>
                    <a:pt x="2005479" y="1573608"/>
                  </a:lnTo>
                  <a:lnTo>
                    <a:pt x="2005073" y="1574243"/>
                  </a:lnTo>
                  <a:close/>
                </a:path>
                <a:path w="2360295" h="1867535">
                  <a:moveTo>
                    <a:pt x="2112023" y="1574370"/>
                  </a:moveTo>
                  <a:lnTo>
                    <a:pt x="2112852" y="1573608"/>
                  </a:lnTo>
                  <a:lnTo>
                    <a:pt x="2113207" y="1572973"/>
                  </a:lnTo>
                  <a:lnTo>
                    <a:pt x="2113049" y="1572846"/>
                  </a:lnTo>
                  <a:lnTo>
                    <a:pt x="2111944" y="1573735"/>
                  </a:lnTo>
                  <a:lnTo>
                    <a:pt x="2112023" y="1574370"/>
                  </a:lnTo>
                  <a:close/>
                </a:path>
                <a:path w="2360295" h="1867535">
                  <a:moveTo>
                    <a:pt x="1987340" y="1573100"/>
                  </a:moveTo>
                  <a:lnTo>
                    <a:pt x="1989314" y="1573100"/>
                  </a:lnTo>
                  <a:lnTo>
                    <a:pt x="1986708" y="1572846"/>
                  </a:lnTo>
                  <a:lnTo>
                    <a:pt x="1987340" y="1573100"/>
                  </a:lnTo>
                  <a:close/>
                </a:path>
                <a:path w="2360295" h="1867535">
                  <a:moveTo>
                    <a:pt x="2152149" y="1574624"/>
                  </a:moveTo>
                  <a:lnTo>
                    <a:pt x="2156163" y="1574624"/>
                  </a:lnTo>
                  <a:lnTo>
                    <a:pt x="2154900" y="1572973"/>
                  </a:lnTo>
                  <a:lnTo>
                    <a:pt x="2153321" y="1574116"/>
                  </a:lnTo>
                  <a:lnTo>
                    <a:pt x="2152847" y="1574370"/>
                  </a:lnTo>
                  <a:lnTo>
                    <a:pt x="2151998" y="1574370"/>
                  </a:lnTo>
                  <a:lnTo>
                    <a:pt x="2152149" y="1574624"/>
                  </a:lnTo>
                  <a:close/>
                </a:path>
                <a:path w="2360295" h="1867535">
                  <a:moveTo>
                    <a:pt x="2097178" y="1573735"/>
                  </a:moveTo>
                  <a:lnTo>
                    <a:pt x="2098836" y="1573735"/>
                  </a:lnTo>
                  <a:lnTo>
                    <a:pt x="2097652" y="1572973"/>
                  </a:lnTo>
                  <a:lnTo>
                    <a:pt x="2097494" y="1572973"/>
                  </a:lnTo>
                  <a:lnTo>
                    <a:pt x="2097131" y="1573252"/>
                  </a:lnTo>
                  <a:lnTo>
                    <a:pt x="2097178" y="1573735"/>
                  </a:lnTo>
                  <a:close/>
                </a:path>
                <a:path w="2360295" h="1867535">
                  <a:moveTo>
                    <a:pt x="2092940" y="1574116"/>
                  </a:moveTo>
                  <a:lnTo>
                    <a:pt x="2096783" y="1574116"/>
                  </a:lnTo>
                  <a:lnTo>
                    <a:pt x="2095756" y="1572973"/>
                  </a:lnTo>
                  <a:lnTo>
                    <a:pt x="2095599" y="1572973"/>
                  </a:lnTo>
                  <a:lnTo>
                    <a:pt x="2094730" y="1573608"/>
                  </a:lnTo>
                  <a:lnTo>
                    <a:pt x="2093000" y="1573608"/>
                  </a:lnTo>
                  <a:lnTo>
                    <a:pt x="2092940" y="1574116"/>
                  </a:lnTo>
                  <a:close/>
                </a:path>
                <a:path w="2360295" h="1867535">
                  <a:moveTo>
                    <a:pt x="2059143" y="1573561"/>
                  </a:moveTo>
                  <a:lnTo>
                    <a:pt x="2059276" y="1572973"/>
                  </a:lnTo>
                  <a:lnTo>
                    <a:pt x="2058974" y="1573017"/>
                  </a:lnTo>
                  <a:lnTo>
                    <a:pt x="2059143" y="1573561"/>
                  </a:lnTo>
                  <a:close/>
                </a:path>
                <a:path w="2360295" h="1867535">
                  <a:moveTo>
                    <a:pt x="2058974" y="1573017"/>
                  </a:moveTo>
                  <a:lnTo>
                    <a:pt x="2059276" y="1572973"/>
                  </a:lnTo>
                  <a:lnTo>
                    <a:pt x="2058960" y="1572973"/>
                  </a:lnTo>
                  <a:close/>
                </a:path>
                <a:path w="2360295" h="1867535">
                  <a:moveTo>
                    <a:pt x="2046010" y="1574370"/>
                  </a:moveTo>
                  <a:lnTo>
                    <a:pt x="2058960" y="1574370"/>
                  </a:lnTo>
                  <a:lnTo>
                    <a:pt x="2059078" y="1573354"/>
                  </a:lnTo>
                  <a:lnTo>
                    <a:pt x="2058974" y="1573017"/>
                  </a:lnTo>
                  <a:lnTo>
                    <a:pt x="2057539" y="1573227"/>
                  </a:lnTo>
                  <a:lnTo>
                    <a:pt x="2044681" y="1573227"/>
                  </a:lnTo>
                  <a:lnTo>
                    <a:pt x="2044490" y="1573354"/>
                  </a:lnTo>
                  <a:lnTo>
                    <a:pt x="2044984" y="1573354"/>
                  </a:lnTo>
                  <a:lnTo>
                    <a:pt x="2046010" y="1574370"/>
                  </a:lnTo>
                  <a:close/>
                </a:path>
                <a:path w="2360295" h="1867535">
                  <a:moveTo>
                    <a:pt x="2207331" y="1575386"/>
                  </a:moveTo>
                  <a:lnTo>
                    <a:pt x="2207805" y="1575259"/>
                  </a:lnTo>
                  <a:lnTo>
                    <a:pt x="2208278" y="1574370"/>
                  </a:lnTo>
                  <a:lnTo>
                    <a:pt x="2208389" y="1573608"/>
                  </a:lnTo>
                  <a:lnTo>
                    <a:pt x="2208515" y="1573100"/>
                  </a:lnTo>
                  <a:lnTo>
                    <a:pt x="2207805" y="1573354"/>
                  </a:lnTo>
                  <a:lnTo>
                    <a:pt x="2207094" y="1573735"/>
                  </a:lnTo>
                  <a:lnTo>
                    <a:pt x="2204567" y="1574116"/>
                  </a:lnTo>
                  <a:lnTo>
                    <a:pt x="2202830" y="1574116"/>
                  </a:lnTo>
                  <a:lnTo>
                    <a:pt x="2199277" y="1574497"/>
                  </a:lnTo>
                  <a:lnTo>
                    <a:pt x="2198171" y="1575005"/>
                  </a:lnTo>
                  <a:lnTo>
                    <a:pt x="2205357" y="1575005"/>
                  </a:lnTo>
                  <a:lnTo>
                    <a:pt x="2207055" y="1575275"/>
                  </a:lnTo>
                  <a:lnTo>
                    <a:pt x="2207331" y="1575386"/>
                  </a:lnTo>
                  <a:close/>
                </a:path>
                <a:path w="2360295" h="1867535">
                  <a:moveTo>
                    <a:pt x="2128921" y="1573227"/>
                  </a:moveTo>
                  <a:lnTo>
                    <a:pt x="2129632" y="1573100"/>
                  </a:lnTo>
                  <a:lnTo>
                    <a:pt x="2128903" y="1573100"/>
                  </a:lnTo>
                  <a:lnTo>
                    <a:pt x="2128921" y="1573227"/>
                  </a:lnTo>
                  <a:close/>
                </a:path>
                <a:path w="2360295" h="1867535">
                  <a:moveTo>
                    <a:pt x="2051143" y="1575894"/>
                  </a:moveTo>
                  <a:lnTo>
                    <a:pt x="2068357" y="1575894"/>
                  </a:lnTo>
                  <a:lnTo>
                    <a:pt x="2067909" y="1573735"/>
                  </a:lnTo>
                  <a:lnTo>
                    <a:pt x="2067795" y="1573561"/>
                  </a:lnTo>
                  <a:lnTo>
                    <a:pt x="2066935" y="1573100"/>
                  </a:lnTo>
                  <a:lnTo>
                    <a:pt x="2066698" y="1573227"/>
                  </a:lnTo>
                  <a:lnTo>
                    <a:pt x="2066509" y="1574370"/>
                  </a:lnTo>
                  <a:lnTo>
                    <a:pt x="2067725" y="1574370"/>
                  </a:lnTo>
                  <a:lnTo>
                    <a:pt x="2067646" y="1574751"/>
                  </a:lnTo>
                  <a:lnTo>
                    <a:pt x="2066698" y="1575259"/>
                  </a:lnTo>
                  <a:lnTo>
                    <a:pt x="2066225" y="1575386"/>
                  </a:lnTo>
                  <a:lnTo>
                    <a:pt x="2050748" y="1575386"/>
                  </a:lnTo>
                  <a:lnTo>
                    <a:pt x="2050985" y="1575640"/>
                  </a:lnTo>
                  <a:lnTo>
                    <a:pt x="2051143" y="1575894"/>
                  </a:lnTo>
                  <a:close/>
                </a:path>
                <a:path w="2360295" h="1867535">
                  <a:moveTo>
                    <a:pt x="2020584" y="1573354"/>
                  </a:moveTo>
                  <a:lnTo>
                    <a:pt x="2020899" y="1573354"/>
                  </a:lnTo>
                  <a:lnTo>
                    <a:pt x="2020820" y="1573100"/>
                  </a:lnTo>
                  <a:lnTo>
                    <a:pt x="2020663" y="1573100"/>
                  </a:lnTo>
                  <a:lnTo>
                    <a:pt x="2020584" y="1573354"/>
                  </a:lnTo>
                  <a:close/>
                </a:path>
                <a:path w="2360295" h="1867535">
                  <a:moveTo>
                    <a:pt x="2196908" y="1576402"/>
                  </a:moveTo>
                  <a:lnTo>
                    <a:pt x="2197461" y="1575386"/>
                  </a:lnTo>
                  <a:lnTo>
                    <a:pt x="2197635" y="1574261"/>
                  </a:lnTo>
                  <a:lnTo>
                    <a:pt x="2197760" y="1573735"/>
                  </a:lnTo>
                  <a:lnTo>
                    <a:pt x="2198013" y="1573227"/>
                  </a:lnTo>
                  <a:lnTo>
                    <a:pt x="2194981" y="1573227"/>
                  </a:lnTo>
                  <a:lnTo>
                    <a:pt x="2194990" y="1574243"/>
                  </a:lnTo>
                  <a:lnTo>
                    <a:pt x="2196434" y="1574243"/>
                  </a:lnTo>
                  <a:lnTo>
                    <a:pt x="2196671" y="1574370"/>
                  </a:lnTo>
                  <a:lnTo>
                    <a:pt x="2196829" y="1574370"/>
                  </a:lnTo>
                  <a:lnTo>
                    <a:pt x="2196934" y="1574624"/>
                  </a:lnTo>
                  <a:lnTo>
                    <a:pt x="2196818" y="1574977"/>
                  </a:lnTo>
                  <a:lnTo>
                    <a:pt x="2196513" y="1575386"/>
                  </a:lnTo>
                  <a:lnTo>
                    <a:pt x="2196153" y="1575772"/>
                  </a:lnTo>
                  <a:lnTo>
                    <a:pt x="2196256" y="1576021"/>
                  </a:lnTo>
                  <a:lnTo>
                    <a:pt x="2196908" y="1576402"/>
                  </a:lnTo>
                  <a:close/>
                </a:path>
                <a:path w="2360295" h="1867535">
                  <a:moveTo>
                    <a:pt x="2172765" y="1577545"/>
                  </a:moveTo>
                  <a:lnTo>
                    <a:pt x="2182300" y="1577545"/>
                  </a:lnTo>
                  <a:lnTo>
                    <a:pt x="2182181" y="1577164"/>
                  </a:lnTo>
                  <a:lnTo>
                    <a:pt x="2181984" y="1576783"/>
                  </a:lnTo>
                  <a:lnTo>
                    <a:pt x="2181905" y="1576402"/>
                  </a:lnTo>
                  <a:lnTo>
                    <a:pt x="2181984" y="1576275"/>
                  </a:lnTo>
                  <a:lnTo>
                    <a:pt x="2182456" y="1575074"/>
                  </a:lnTo>
                  <a:lnTo>
                    <a:pt x="2182568" y="1574116"/>
                  </a:lnTo>
                  <a:lnTo>
                    <a:pt x="2182246" y="1573252"/>
                  </a:lnTo>
                  <a:lnTo>
                    <a:pt x="2180089" y="1574624"/>
                  </a:lnTo>
                  <a:lnTo>
                    <a:pt x="2179615" y="1574624"/>
                  </a:lnTo>
                  <a:lnTo>
                    <a:pt x="2179022" y="1575599"/>
                  </a:lnTo>
                  <a:lnTo>
                    <a:pt x="2178825" y="1576021"/>
                  </a:lnTo>
                  <a:lnTo>
                    <a:pt x="2173969" y="1576021"/>
                  </a:lnTo>
                  <a:lnTo>
                    <a:pt x="2173614" y="1576910"/>
                  </a:lnTo>
                  <a:lnTo>
                    <a:pt x="2173061" y="1577164"/>
                  </a:lnTo>
                  <a:lnTo>
                    <a:pt x="2172765" y="1577545"/>
                  </a:lnTo>
                  <a:close/>
                </a:path>
                <a:path w="2360295" h="1867535">
                  <a:moveTo>
                    <a:pt x="2179615" y="1574624"/>
                  </a:moveTo>
                  <a:lnTo>
                    <a:pt x="2180089" y="1574624"/>
                  </a:lnTo>
                  <a:lnTo>
                    <a:pt x="2178983" y="1573354"/>
                  </a:lnTo>
                  <a:lnTo>
                    <a:pt x="2178667" y="1573481"/>
                  </a:lnTo>
                  <a:lnTo>
                    <a:pt x="2177783" y="1573481"/>
                  </a:lnTo>
                  <a:lnTo>
                    <a:pt x="2177799" y="1574116"/>
                  </a:lnTo>
                  <a:lnTo>
                    <a:pt x="2177066" y="1574116"/>
                  </a:lnTo>
                  <a:lnTo>
                    <a:pt x="2177167" y="1574497"/>
                  </a:lnTo>
                  <a:lnTo>
                    <a:pt x="2179694" y="1574497"/>
                  </a:lnTo>
                  <a:lnTo>
                    <a:pt x="2179615" y="1574624"/>
                  </a:lnTo>
                  <a:close/>
                </a:path>
                <a:path w="2360295" h="1867535">
                  <a:moveTo>
                    <a:pt x="2167060" y="1573481"/>
                  </a:moveTo>
                  <a:lnTo>
                    <a:pt x="2167771" y="1573354"/>
                  </a:lnTo>
                  <a:lnTo>
                    <a:pt x="2167151" y="1573354"/>
                  </a:lnTo>
                  <a:lnTo>
                    <a:pt x="2167060" y="1573481"/>
                  </a:lnTo>
                  <a:close/>
                </a:path>
                <a:path w="2360295" h="1867535">
                  <a:moveTo>
                    <a:pt x="2120551" y="1574370"/>
                  </a:moveTo>
                  <a:lnTo>
                    <a:pt x="2121657" y="1573608"/>
                  </a:lnTo>
                  <a:lnTo>
                    <a:pt x="2122604" y="1573354"/>
                  </a:lnTo>
                  <a:lnTo>
                    <a:pt x="2120827" y="1573354"/>
                  </a:lnTo>
                  <a:lnTo>
                    <a:pt x="2120551" y="1574370"/>
                  </a:lnTo>
                  <a:close/>
                </a:path>
                <a:path w="2360295" h="1867535">
                  <a:moveTo>
                    <a:pt x="2112856" y="1573923"/>
                  </a:moveTo>
                  <a:lnTo>
                    <a:pt x="2113128" y="1573354"/>
                  </a:lnTo>
                  <a:lnTo>
                    <a:pt x="2112869" y="1573608"/>
                  </a:lnTo>
                  <a:lnTo>
                    <a:pt x="2112801" y="1573735"/>
                  </a:lnTo>
                  <a:lnTo>
                    <a:pt x="2112856" y="1573923"/>
                  </a:lnTo>
                  <a:close/>
                </a:path>
                <a:path w="2360295" h="1867535">
                  <a:moveTo>
                    <a:pt x="2055505" y="1577799"/>
                  </a:moveTo>
                  <a:lnTo>
                    <a:pt x="2075937" y="1577799"/>
                  </a:lnTo>
                  <a:lnTo>
                    <a:pt x="2075554" y="1575132"/>
                  </a:lnTo>
                  <a:lnTo>
                    <a:pt x="2075436" y="1574472"/>
                  </a:lnTo>
                  <a:lnTo>
                    <a:pt x="2074752" y="1573862"/>
                  </a:lnTo>
                  <a:lnTo>
                    <a:pt x="2074358" y="1573354"/>
                  </a:lnTo>
                  <a:lnTo>
                    <a:pt x="2073726" y="1574116"/>
                  </a:lnTo>
                  <a:lnTo>
                    <a:pt x="2073331" y="1574497"/>
                  </a:lnTo>
                  <a:lnTo>
                    <a:pt x="2069535" y="1574497"/>
                  </a:lnTo>
                  <a:lnTo>
                    <a:pt x="2068357" y="1575894"/>
                  </a:lnTo>
                  <a:lnTo>
                    <a:pt x="2049919" y="1575894"/>
                  </a:lnTo>
                  <a:lnTo>
                    <a:pt x="2049975" y="1576021"/>
                  </a:lnTo>
                  <a:lnTo>
                    <a:pt x="2051549" y="1577164"/>
                  </a:lnTo>
                  <a:lnTo>
                    <a:pt x="2053670" y="1577164"/>
                  </a:lnTo>
                  <a:lnTo>
                    <a:pt x="2053828" y="1577291"/>
                  </a:lnTo>
                  <a:lnTo>
                    <a:pt x="2055170" y="1577672"/>
                  </a:lnTo>
                  <a:lnTo>
                    <a:pt x="2055505" y="1577799"/>
                  </a:lnTo>
                  <a:close/>
                </a:path>
                <a:path w="2360295" h="1867535">
                  <a:moveTo>
                    <a:pt x="2042773" y="1574497"/>
                  </a:moveTo>
                  <a:lnTo>
                    <a:pt x="2044984" y="1573354"/>
                  </a:lnTo>
                  <a:lnTo>
                    <a:pt x="2044490" y="1573354"/>
                  </a:lnTo>
                  <a:lnTo>
                    <a:pt x="2042773" y="1574497"/>
                  </a:lnTo>
                  <a:close/>
                </a:path>
                <a:path w="2360295" h="1867535">
                  <a:moveTo>
                    <a:pt x="2034481" y="1576021"/>
                  </a:moveTo>
                  <a:lnTo>
                    <a:pt x="2034639" y="1575259"/>
                  </a:lnTo>
                  <a:lnTo>
                    <a:pt x="2034763" y="1573989"/>
                  </a:lnTo>
                  <a:lnTo>
                    <a:pt x="2034876" y="1573354"/>
                  </a:lnTo>
                  <a:lnTo>
                    <a:pt x="2034639" y="1573481"/>
                  </a:lnTo>
                  <a:lnTo>
                    <a:pt x="2034205" y="1573481"/>
                  </a:lnTo>
                  <a:lnTo>
                    <a:pt x="2034086" y="1574243"/>
                  </a:lnTo>
                  <a:lnTo>
                    <a:pt x="2031962" y="1574243"/>
                  </a:lnTo>
                  <a:lnTo>
                    <a:pt x="2031654" y="1575894"/>
                  </a:lnTo>
                  <a:lnTo>
                    <a:pt x="2034323" y="1575894"/>
                  </a:lnTo>
                  <a:lnTo>
                    <a:pt x="2034481" y="1576021"/>
                  </a:lnTo>
                  <a:close/>
                </a:path>
                <a:path w="2360295" h="1867535">
                  <a:moveTo>
                    <a:pt x="2034205" y="1573481"/>
                  </a:moveTo>
                  <a:lnTo>
                    <a:pt x="2034639" y="1573481"/>
                  </a:lnTo>
                  <a:lnTo>
                    <a:pt x="2034323" y="1573354"/>
                  </a:lnTo>
                  <a:lnTo>
                    <a:pt x="2034205" y="1573481"/>
                  </a:lnTo>
                  <a:close/>
                </a:path>
                <a:path w="2360295" h="1867535">
                  <a:moveTo>
                    <a:pt x="2004983" y="1574370"/>
                  </a:moveTo>
                  <a:lnTo>
                    <a:pt x="2013872" y="1574370"/>
                  </a:lnTo>
                  <a:lnTo>
                    <a:pt x="2012608" y="1573354"/>
                  </a:lnTo>
                  <a:lnTo>
                    <a:pt x="2010397" y="1574243"/>
                  </a:lnTo>
                  <a:lnTo>
                    <a:pt x="2005073" y="1574243"/>
                  </a:lnTo>
                  <a:lnTo>
                    <a:pt x="2004983" y="1574370"/>
                  </a:lnTo>
                  <a:close/>
                </a:path>
                <a:path w="2360295" h="1867535">
                  <a:moveTo>
                    <a:pt x="2002722" y="1574878"/>
                  </a:moveTo>
                  <a:lnTo>
                    <a:pt x="2004396" y="1574878"/>
                  </a:lnTo>
                  <a:lnTo>
                    <a:pt x="2003922" y="1574624"/>
                  </a:lnTo>
                  <a:lnTo>
                    <a:pt x="2003606" y="1574370"/>
                  </a:lnTo>
                  <a:lnTo>
                    <a:pt x="2003422" y="1573862"/>
                  </a:lnTo>
                  <a:lnTo>
                    <a:pt x="2003527" y="1573354"/>
                  </a:lnTo>
                  <a:lnTo>
                    <a:pt x="2003132" y="1573735"/>
                  </a:lnTo>
                  <a:lnTo>
                    <a:pt x="2002185" y="1574116"/>
                  </a:lnTo>
                  <a:lnTo>
                    <a:pt x="2002343" y="1574370"/>
                  </a:lnTo>
                  <a:lnTo>
                    <a:pt x="2002535" y="1574472"/>
                  </a:lnTo>
                  <a:lnTo>
                    <a:pt x="2002627" y="1574624"/>
                  </a:lnTo>
                  <a:lnTo>
                    <a:pt x="2002722" y="1574878"/>
                  </a:lnTo>
                  <a:close/>
                </a:path>
                <a:path w="2360295" h="1867535">
                  <a:moveTo>
                    <a:pt x="2213095" y="1574751"/>
                  </a:moveTo>
                  <a:lnTo>
                    <a:pt x="2215543" y="1574497"/>
                  </a:lnTo>
                  <a:lnTo>
                    <a:pt x="2221465" y="1574497"/>
                  </a:lnTo>
                  <a:lnTo>
                    <a:pt x="2221149" y="1574370"/>
                  </a:lnTo>
                  <a:lnTo>
                    <a:pt x="2221189" y="1573862"/>
                  </a:lnTo>
                  <a:lnTo>
                    <a:pt x="2221307" y="1573608"/>
                  </a:lnTo>
                  <a:lnTo>
                    <a:pt x="2221623" y="1573481"/>
                  </a:lnTo>
                  <a:lnTo>
                    <a:pt x="2211989" y="1573481"/>
                  </a:lnTo>
                  <a:lnTo>
                    <a:pt x="2212858" y="1573608"/>
                  </a:lnTo>
                  <a:lnTo>
                    <a:pt x="2213095" y="1573735"/>
                  </a:lnTo>
                  <a:lnTo>
                    <a:pt x="2212542" y="1573989"/>
                  </a:lnTo>
                  <a:lnTo>
                    <a:pt x="2211752" y="1574243"/>
                  </a:lnTo>
                  <a:lnTo>
                    <a:pt x="2212463" y="1574370"/>
                  </a:lnTo>
                  <a:lnTo>
                    <a:pt x="2213095" y="1574751"/>
                  </a:lnTo>
                  <a:close/>
                </a:path>
                <a:path w="2360295" h="1867535">
                  <a:moveTo>
                    <a:pt x="2138834" y="1576910"/>
                  </a:moveTo>
                  <a:lnTo>
                    <a:pt x="2139344" y="1576910"/>
                  </a:lnTo>
                  <a:lnTo>
                    <a:pt x="2139502" y="1573481"/>
                  </a:lnTo>
                  <a:lnTo>
                    <a:pt x="2139054" y="1575640"/>
                  </a:lnTo>
                  <a:lnTo>
                    <a:pt x="2138834" y="1576910"/>
                  </a:lnTo>
                  <a:close/>
                </a:path>
                <a:path w="2360295" h="1867535">
                  <a:moveTo>
                    <a:pt x="2209226" y="1576021"/>
                  </a:moveTo>
                  <a:lnTo>
                    <a:pt x="2210173" y="1574497"/>
                  </a:lnTo>
                  <a:lnTo>
                    <a:pt x="2210252" y="1573608"/>
                  </a:lnTo>
                  <a:lnTo>
                    <a:pt x="2209779" y="1573735"/>
                  </a:lnTo>
                  <a:lnTo>
                    <a:pt x="2209059" y="1574261"/>
                  </a:lnTo>
                  <a:lnTo>
                    <a:pt x="2209167" y="1575640"/>
                  </a:lnTo>
                  <a:lnTo>
                    <a:pt x="2209226" y="1576021"/>
                  </a:lnTo>
                  <a:close/>
                </a:path>
                <a:path w="2360295" h="1867535">
                  <a:moveTo>
                    <a:pt x="2176141" y="1573989"/>
                  </a:moveTo>
                  <a:lnTo>
                    <a:pt x="2176930" y="1573608"/>
                  </a:lnTo>
                  <a:lnTo>
                    <a:pt x="2175746" y="1573608"/>
                  </a:lnTo>
                  <a:lnTo>
                    <a:pt x="2176141" y="1573989"/>
                  </a:lnTo>
                  <a:close/>
                </a:path>
                <a:path w="2360295" h="1867535">
                  <a:moveTo>
                    <a:pt x="2157743" y="1574116"/>
                  </a:moveTo>
                  <a:lnTo>
                    <a:pt x="2162480" y="1574116"/>
                  </a:lnTo>
                  <a:lnTo>
                    <a:pt x="2162007" y="1573989"/>
                  </a:lnTo>
                  <a:lnTo>
                    <a:pt x="2160427" y="1573989"/>
                  </a:lnTo>
                  <a:lnTo>
                    <a:pt x="2158927" y="1573735"/>
                  </a:lnTo>
                  <a:lnTo>
                    <a:pt x="2157743" y="1574116"/>
                  </a:lnTo>
                  <a:close/>
                </a:path>
                <a:path w="2360295" h="1867535">
                  <a:moveTo>
                    <a:pt x="2142450" y="1576529"/>
                  </a:moveTo>
                  <a:lnTo>
                    <a:pt x="2165797" y="1576529"/>
                  </a:lnTo>
                  <a:lnTo>
                    <a:pt x="2165954" y="1573862"/>
                  </a:lnTo>
                  <a:lnTo>
                    <a:pt x="2162354" y="1573862"/>
                  </a:lnTo>
                  <a:lnTo>
                    <a:pt x="2162480" y="1574116"/>
                  </a:lnTo>
                  <a:lnTo>
                    <a:pt x="2157743" y="1574116"/>
                  </a:lnTo>
                  <a:lnTo>
                    <a:pt x="2156163" y="1574624"/>
                  </a:lnTo>
                  <a:lnTo>
                    <a:pt x="2152149" y="1574624"/>
                  </a:lnTo>
                  <a:lnTo>
                    <a:pt x="2152452" y="1575132"/>
                  </a:lnTo>
                  <a:lnTo>
                    <a:pt x="2149457" y="1575132"/>
                  </a:lnTo>
                  <a:lnTo>
                    <a:pt x="2148978" y="1576148"/>
                  </a:lnTo>
                  <a:lnTo>
                    <a:pt x="2141414" y="1576148"/>
                  </a:lnTo>
                  <a:lnTo>
                    <a:pt x="2141082" y="1576402"/>
                  </a:lnTo>
                  <a:lnTo>
                    <a:pt x="2142503" y="1576402"/>
                  </a:lnTo>
                  <a:lnTo>
                    <a:pt x="2142450" y="1576529"/>
                  </a:lnTo>
                  <a:close/>
                </a:path>
                <a:path w="2360295" h="1867535">
                  <a:moveTo>
                    <a:pt x="2113230" y="1579365"/>
                  </a:moveTo>
                  <a:lnTo>
                    <a:pt x="2113349" y="1579069"/>
                  </a:lnTo>
                  <a:lnTo>
                    <a:pt x="2112339" y="1576021"/>
                  </a:lnTo>
                  <a:lnTo>
                    <a:pt x="2114957" y="1575029"/>
                  </a:lnTo>
                  <a:lnTo>
                    <a:pt x="2112856" y="1573923"/>
                  </a:lnTo>
                  <a:lnTo>
                    <a:pt x="2112399" y="1574878"/>
                  </a:lnTo>
                  <a:lnTo>
                    <a:pt x="2112293" y="1575029"/>
                  </a:lnTo>
                  <a:lnTo>
                    <a:pt x="2111628" y="1575386"/>
                  </a:lnTo>
                  <a:lnTo>
                    <a:pt x="2111075" y="1576021"/>
                  </a:lnTo>
                  <a:lnTo>
                    <a:pt x="2110333" y="1576021"/>
                  </a:lnTo>
                  <a:lnTo>
                    <a:pt x="2110759" y="1576275"/>
                  </a:lnTo>
                  <a:lnTo>
                    <a:pt x="2113230" y="1579365"/>
                  </a:lnTo>
                  <a:close/>
                </a:path>
                <a:path w="2360295" h="1867535">
                  <a:moveTo>
                    <a:pt x="2210746" y="1574774"/>
                  </a:moveTo>
                  <a:lnTo>
                    <a:pt x="2210489" y="1573989"/>
                  </a:lnTo>
                  <a:lnTo>
                    <a:pt x="2210410" y="1574116"/>
                  </a:lnTo>
                  <a:lnTo>
                    <a:pt x="2210489" y="1574624"/>
                  </a:lnTo>
                  <a:lnTo>
                    <a:pt x="2210568" y="1574751"/>
                  </a:lnTo>
                  <a:lnTo>
                    <a:pt x="2210746" y="1574774"/>
                  </a:lnTo>
                  <a:close/>
                </a:path>
                <a:path w="2360295" h="1867535">
                  <a:moveTo>
                    <a:pt x="1984182" y="1577545"/>
                  </a:moveTo>
                  <a:lnTo>
                    <a:pt x="1987261" y="1577545"/>
                  </a:lnTo>
                  <a:lnTo>
                    <a:pt x="1986982" y="1575640"/>
                  </a:lnTo>
                  <a:lnTo>
                    <a:pt x="1986866" y="1574624"/>
                  </a:lnTo>
                  <a:lnTo>
                    <a:pt x="1986550" y="1574116"/>
                  </a:lnTo>
                  <a:lnTo>
                    <a:pt x="1985682" y="1574116"/>
                  </a:lnTo>
                  <a:lnTo>
                    <a:pt x="1986223" y="1574878"/>
                  </a:lnTo>
                  <a:lnTo>
                    <a:pt x="1986169" y="1575074"/>
                  </a:lnTo>
                  <a:lnTo>
                    <a:pt x="1985524" y="1575386"/>
                  </a:lnTo>
                  <a:lnTo>
                    <a:pt x="1985129" y="1575640"/>
                  </a:lnTo>
                  <a:lnTo>
                    <a:pt x="1984892" y="1575767"/>
                  </a:lnTo>
                  <a:lnTo>
                    <a:pt x="1984182" y="1575767"/>
                  </a:lnTo>
                  <a:lnTo>
                    <a:pt x="1984182" y="1577545"/>
                  </a:lnTo>
                  <a:close/>
                </a:path>
                <a:path w="2360295" h="1867535">
                  <a:moveTo>
                    <a:pt x="2195486" y="1575767"/>
                  </a:moveTo>
                  <a:lnTo>
                    <a:pt x="2196355" y="1575513"/>
                  </a:lnTo>
                  <a:lnTo>
                    <a:pt x="2196007" y="1574774"/>
                  </a:lnTo>
                  <a:lnTo>
                    <a:pt x="2195881" y="1574370"/>
                  </a:lnTo>
                  <a:lnTo>
                    <a:pt x="2196197" y="1574370"/>
                  </a:lnTo>
                  <a:lnTo>
                    <a:pt x="2196434" y="1574243"/>
                  </a:lnTo>
                  <a:lnTo>
                    <a:pt x="2194990" y="1574243"/>
                  </a:lnTo>
                  <a:lnTo>
                    <a:pt x="2195273" y="1574774"/>
                  </a:lnTo>
                  <a:lnTo>
                    <a:pt x="2195399" y="1575275"/>
                  </a:lnTo>
                  <a:lnTo>
                    <a:pt x="2195486" y="1575767"/>
                  </a:lnTo>
                  <a:close/>
                </a:path>
                <a:path w="2360295" h="1867535">
                  <a:moveTo>
                    <a:pt x="2166981" y="1574751"/>
                  </a:moveTo>
                  <a:lnTo>
                    <a:pt x="2167613" y="1574624"/>
                  </a:lnTo>
                  <a:lnTo>
                    <a:pt x="2167771" y="1574624"/>
                  </a:lnTo>
                  <a:lnTo>
                    <a:pt x="2167850" y="1574370"/>
                  </a:lnTo>
                  <a:lnTo>
                    <a:pt x="2168008" y="1574243"/>
                  </a:lnTo>
                  <a:lnTo>
                    <a:pt x="2166823" y="1574370"/>
                  </a:lnTo>
                  <a:lnTo>
                    <a:pt x="2166541" y="1574370"/>
                  </a:lnTo>
                  <a:lnTo>
                    <a:pt x="2166981" y="1574751"/>
                  </a:lnTo>
                  <a:close/>
                </a:path>
                <a:path w="2360295" h="1867535">
                  <a:moveTo>
                    <a:pt x="2221228" y="1575259"/>
                  </a:moveTo>
                  <a:lnTo>
                    <a:pt x="2221781" y="1575259"/>
                  </a:lnTo>
                  <a:lnTo>
                    <a:pt x="2222052" y="1574977"/>
                  </a:lnTo>
                  <a:lnTo>
                    <a:pt x="2222255" y="1574370"/>
                  </a:lnTo>
                  <a:lnTo>
                    <a:pt x="2222018" y="1574370"/>
                  </a:lnTo>
                  <a:lnTo>
                    <a:pt x="2221860" y="1574497"/>
                  </a:lnTo>
                  <a:lnTo>
                    <a:pt x="2215543" y="1574497"/>
                  </a:lnTo>
                  <a:lnTo>
                    <a:pt x="2216214" y="1574878"/>
                  </a:lnTo>
                  <a:lnTo>
                    <a:pt x="2220280" y="1574878"/>
                  </a:lnTo>
                  <a:lnTo>
                    <a:pt x="2221228" y="1575259"/>
                  </a:lnTo>
                  <a:close/>
                </a:path>
                <a:path w="2360295" h="1867535">
                  <a:moveTo>
                    <a:pt x="2083856" y="1576148"/>
                  </a:moveTo>
                  <a:lnTo>
                    <a:pt x="2091650" y="1576148"/>
                  </a:lnTo>
                  <a:lnTo>
                    <a:pt x="2091492" y="1575894"/>
                  </a:lnTo>
                  <a:lnTo>
                    <a:pt x="2091374" y="1575513"/>
                  </a:lnTo>
                  <a:lnTo>
                    <a:pt x="2091252" y="1575341"/>
                  </a:lnTo>
                  <a:lnTo>
                    <a:pt x="2091097" y="1575259"/>
                  </a:lnTo>
                  <a:lnTo>
                    <a:pt x="2090150" y="1574878"/>
                  </a:lnTo>
                  <a:lnTo>
                    <a:pt x="2089124" y="1574370"/>
                  </a:lnTo>
                  <a:lnTo>
                    <a:pt x="2088176" y="1574370"/>
                  </a:lnTo>
                  <a:lnTo>
                    <a:pt x="2086518" y="1574497"/>
                  </a:lnTo>
                  <a:lnTo>
                    <a:pt x="2088571" y="1575132"/>
                  </a:lnTo>
                  <a:lnTo>
                    <a:pt x="2088176" y="1575386"/>
                  </a:lnTo>
                  <a:lnTo>
                    <a:pt x="2086992" y="1576021"/>
                  </a:lnTo>
                  <a:lnTo>
                    <a:pt x="2083901" y="1576021"/>
                  </a:lnTo>
                  <a:lnTo>
                    <a:pt x="2083856" y="1576148"/>
                  </a:lnTo>
                  <a:close/>
                </a:path>
                <a:path w="2360295" h="1867535">
                  <a:moveTo>
                    <a:pt x="2066856" y="1574751"/>
                  </a:moveTo>
                  <a:lnTo>
                    <a:pt x="2067251" y="1574751"/>
                  </a:lnTo>
                  <a:lnTo>
                    <a:pt x="2067488" y="1574497"/>
                  </a:lnTo>
                  <a:lnTo>
                    <a:pt x="2067725" y="1574370"/>
                  </a:lnTo>
                  <a:lnTo>
                    <a:pt x="2066509" y="1574370"/>
                  </a:lnTo>
                  <a:lnTo>
                    <a:pt x="2066462" y="1574624"/>
                  </a:lnTo>
                  <a:lnTo>
                    <a:pt x="2066856" y="1574751"/>
                  </a:lnTo>
                  <a:close/>
                </a:path>
                <a:path w="2360295" h="1867535">
                  <a:moveTo>
                    <a:pt x="2029529" y="1576359"/>
                  </a:moveTo>
                  <a:lnTo>
                    <a:pt x="2029421" y="1576021"/>
                  </a:lnTo>
                  <a:lnTo>
                    <a:pt x="2028885" y="1574774"/>
                  </a:lnTo>
                  <a:lnTo>
                    <a:pt x="2028796" y="1574370"/>
                  </a:lnTo>
                  <a:lnTo>
                    <a:pt x="2027453" y="1574370"/>
                  </a:lnTo>
                  <a:lnTo>
                    <a:pt x="2027386" y="1574624"/>
                  </a:lnTo>
                  <a:lnTo>
                    <a:pt x="2027848" y="1574624"/>
                  </a:lnTo>
                  <a:lnTo>
                    <a:pt x="2028192" y="1575361"/>
                  </a:lnTo>
                  <a:lnTo>
                    <a:pt x="2029529" y="1576359"/>
                  </a:lnTo>
                  <a:close/>
                </a:path>
                <a:path w="2360295" h="1867535">
                  <a:moveTo>
                    <a:pt x="2178648" y="1574977"/>
                  </a:moveTo>
                  <a:lnTo>
                    <a:pt x="2179694" y="1574497"/>
                  </a:lnTo>
                  <a:lnTo>
                    <a:pt x="2177167" y="1574497"/>
                  </a:lnTo>
                  <a:lnTo>
                    <a:pt x="2177201" y="1574624"/>
                  </a:lnTo>
                  <a:lnTo>
                    <a:pt x="2178588" y="1574624"/>
                  </a:lnTo>
                  <a:lnTo>
                    <a:pt x="2178648" y="1574977"/>
                  </a:lnTo>
                  <a:close/>
                </a:path>
                <a:path w="2360295" h="1867535">
                  <a:moveTo>
                    <a:pt x="2036613" y="1577164"/>
                  </a:moveTo>
                  <a:lnTo>
                    <a:pt x="2037403" y="1577164"/>
                  </a:lnTo>
                  <a:lnTo>
                    <a:pt x="2037442" y="1576910"/>
                  </a:lnTo>
                  <a:lnTo>
                    <a:pt x="2037788" y="1576529"/>
                  </a:lnTo>
                  <a:lnTo>
                    <a:pt x="2035113" y="1574497"/>
                  </a:lnTo>
                  <a:lnTo>
                    <a:pt x="2035317" y="1576910"/>
                  </a:lnTo>
                  <a:lnTo>
                    <a:pt x="2036376" y="1576910"/>
                  </a:lnTo>
                  <a:lnTo>
                    <a:pt x="2036613" y="1577164"/>
                  </a:lnTo>
                  <a:close/>
                </a:path>
                <a:path w="2360295" h="1867535">
                  <a:moveTo>
                    <a:pt x="2177799" y="1575259"/>
                  </a:moveTo>
                  <a:lnTo>
                    <a:pt x="2178512" y="1575029"/>
                  </a:lnTo>
                  <a:lnTo>
                    <a:pt x="2178588" y="1574624"/>
                  </a:lnTo>
                  <a:lnTo>
                    <a:pt x="2177799" y="1575259"/>
                  </a:lnTo>
                  <a:close/>
                </a:path>
                <a:path w="2360295" h="1867535">
                  <a:moveTo>
                    <a:pt x="2177489" y="1575358"/>
                  </a:moveTo>
                  <a:lnTo>
                    <a:pt x="2177799" y="1575259"/>
                  </a:lnTo>
                  <a:lnTo>
                    <a:pt x="2178588" y="1574624"/>
                  </a:lnTo>
                  <a:lnTo>
                    <a:pt x="2177201" y="1574624"/>
                  </a:lnTo>
                  <a:lnTo>
                    <a:pt x="2177392" y="1575341"/>
                  </a:lnTo>
                  <a:close/>
                </a:path>
                <a:path w="2360295" h="1867535">
                  <a:moveTo>
                    <a:pt x="2041035" y="1575640"/>
                  </a:moveTo>
                  <a:lnTo>
                    <a:pt x="2041509" y="1575640"/>
                  </a:lnTo>
                  <a:lnTo>
                    <a:pt x="2041903" y="1575386"/>
                  </a:lnTo>
                  <a:lnTo>
                    <a:pt x="2042014" y="1575259"/>
                  </a:lnTo>
                  <a:lnTo>
                    <a:pt x="2042140" y="1574624"/>
                  </a:lnTo>
                  <a:lnTo>
                    <a:pt x="2041035" y="1575640"/>
                  </a:lnTo>
                  <a:close/>
                </a:path>
                <a:path w="2360295" h="1867535">
                  <a:moveTo>
                    <a:pt x="2028192" y="1575361"/>
                  </a:moveTo>
                  <a:lnTo>
                    <a:pt x="2027848" y="1574624"/>
                  </a:lnTo>
                  <a:lnTo>
                    <a:pt x="2027885" y="1575132"/>
                  </a:lnTo>
                  <a:lnTo>
                    <a:pt x="2028192" y="1575361"/>
                  </a:lnTo>
                  <a:close/>
                </a:path>
                <a:path w="2360295" h="1867535">
                  <a:moveTo>
                    <a:pt x="2027747" y="1575029"/>
                  </a:moveTo>
                  <a:lnTo>
                    <a:pt x="2027848" y="1574624"/>
                  </a:lnTo>
                  <a:lnTo>
                    <a:pt x="2027386" y="1574624"/>
                  </a:lnTo>
                  <a:lnTo>
                    <a:pt x="2027374" y="1574751"/>
                  </a:lnTo>
                  <a:lnTo>
                    <a:pt x="2027747" y="1575029"/>
                  </a:lnTo>
                  <a:close/>
                </a:path>
                <a:path w="2360295" h="1867535">
                  <a:moveTo>
                    <a:pt x="2174121" y="1575640"/>
                  </a:moveTo>
                  <a:lnTo>
                    <a:pt x="2176693" y="1575640"/>
                  </a:lnTo>
                  <a:lnTo>
                    <a:pt x="2175588" y="1574751"/>
                  </a:lnTo>
                  <a:lnTo>
                    <a:pt x="2174324" y="1575132"/>
                  </a:lnTo>
                  <a:lnTo>
                    <a:pt x="2174121" y="1575640"/>
                  </a:lnTo>
                  <a:close/>
                </a:path>
                <a:path w="2360295" h="1867535">
                  <a:moveTo>
                    <a:pt x="2141414" y="1576148"/>
                  </a:moveTo>
                  <a:lnTo>
                    <a:pt x="2148978" y="1576148"/>
                  </a:lnTo>
                  <a:lnTo>
                    <a:pt x="2147477" y="1575005"/>
                  </a:lnTo>
                  <a:lnTo>
                    <a:pt x="2147241" y="1574751"/>
                  </a:lnTo>
                  <a:lnTo>
                    <a:pt x="2146846" y="1575005"/>
                  </a:lnTo>
                  <a:lnTo>
                    <a:pt x="2142912" y="1575005"/>
                  </a:lnTo>
                  <a:lnTo>
                    <a:pt x="2141414" y="1576148"/>
                  </a:lnTo>
                  <a:close/>
                </a:path>
                <a:path w="2360295" h="1867535">
                  <a:moveTo>
                    <a:pt x="2044430" y="1579958"/>
                  </a:moveTo>
                  <a:lnTo>
                    <a:pt x="2044667" y="1579958"/>
                  </a:lnTo>
                  <a:lnTo>
                    <a:pt x="2044772" y="1579704"/>
                  </a:lnTo>
                  <a:lnTo>
                    <a:pt x="2044035" y="1577926"/>
                  </a:lnTo>
                  <a:lnTo>
                    <a:pt x="2045141" y="1577672"/>
                  </a:lnTo>
                  <a:lnTo>
                    <a:pt x="2046562" y="1577545"/>
                  </a:lnTo>
                  <a:lnTo>
                    <a:pt x="2046799" y="1577291"/>
                  </a:lnTo>
                  <a:lnTo>
                    <a:pt x="2047036" y="1577291"/>
                  </a:lnTo>
                  <a:lnTo>
                    <a:pt x="2046799" y="1577164"/>
                  </a:lnTo>
                  <a:lnTo>
                    <a:pt x="2046483" y="1577164"/>
                  </a:lnTo>
                  <a:lnTo>
                    <a:pt x="2046167" y="1577037"/>
                  </a:lnTo>
                  <a:lnTo>
                    <a:pt x="2044825" y="1576656"/>
                  </a:lnTo>
                  <a:lnTo>
                    <a:pt x="2044746" y="1574751"/>
                  </a:lnTo>
                  <a:lnTo>
                    <a:pt x="2043325" y="1575386"/>
                  </a:lnTo>
                  <a:lnTo>
                    <a:pt x="2042325" y="1575386"/>
                  </a:lnTo>
                  <a:lnTo>
                    <a:pt x="2042217" y="1575640"/>
                  </a:lnTo>
                  <a:lnTo>
                    <a:pt x="2044272" y="1575640"/>
                  </a:lnTo>
                  <a:lnTo>
                    <a:pt x="2042535" y="1578053"/>
                  </a:lnTo>
                  <a:lnTo>
                    <a:pt x="2043404" y="1578434"/>
                  </a:lnTo>
                  <a:lnTo>
                    <a:pt x="2043206" y="1579069"/>
                  </a:lnTo>
                  <a:lnTo>
                    <a:pt x="2044035" y="1579069"/>
                  </a:lnTo>
                  <a:lnTo>
                    <a:pt x="2044272" y="1579831"/>
                  </a:lnTo>
                  <a:lnTo>
                    <a:pt x="2044430" y="1579958"/>
                  </a:lnTo>
                  <a:close/>
                </a:path>
                <a:path w="2360295" h="1867535">
                  <a:moveTo>
                    <a:pt x="2042325" y="1575386"/>
                  </a:moveTo>
                  <a:lnTo>
                    <a:pt x="2043325" y="1575386"/>
                  </a:lnTo>
                  <a:lnTo>
                    <a:pt x="2042535" y="1574751"/>
                  </a:lnTo>
                  <a:lnTo>
                    <a:pt x="2042235" y="1575005"/>
                  </a:lnTo>
                  <a:lnTo>
                    <a:pt x="2042179" y="1575132"/>
                  </a:lnTo>
                  <a:lnTo>
                    <a:pt x="2042456" y="1575132"/>
                  </a:lnTo>
                  <a:lnTo>
                    <a:pt x="2042325" y="1575386"/>
                  </a:lnTo>
                  <a:close/>
                </a:path>
                <a:path w="2360295" h="1867535">
                  <a:moveTo>
                    <a:pt x="2038150" y="1576076"/>
                  </a:moveTo>
                  <a:lnTo>
                    <a:pt x="2038824" y="1575513"/>
                  </a:lnTo>
                  <a:lnTo>
                    <a:pt x="2039298" y="1575386"/>
                  </a:lnTo>
                  <a:lnTo>
                    <a:pt x="2039061" y="1574751"/>
                  </a:lnTo>
                  <a:lnTo>
                    <a:pt x="2038903" y="1574751"/>
                  </a:lnTo>
                  <a:lnTo>
                    <a:pt x="2038587" y="1574878"/>
                  </a:lnTo>
                  <a:lnTo>
                    <a:pt x="2038466" y="1575132"/>
                  </a:lnTo>
                  <a:lnTo>
                    <a:pt x="2038150" y="1576076"/>
                  </a:lnTo>
                  <a:close/>
                </a:path>
                <a:path w="2360295" h="1867535">
                  <a:moveTo>
                    <a:pt x="2027047" y="1575894"/>
                  </a:moveTo>
                  <a:lnTo>
                    <a:pt x="2027532" y="1575894"/>
                  </a:lnTo>
                  <a:lnTo>
                    <a:pt x="2027374" y="1574751"/>
                  </a:lnTo>
                  <a:lnTo>
                    <a:pt x="2027047" y="1575894"/>
                  </a:lnTo>
                  <a:close/>
                </a:path>
                <a:path w="2360295" h="1867535">
                  <a:moveTo>
                    <a:pt x="1987649" y="1575259"/>
                  </a:moveTo>
                  <a:lnTo>
                    <a:pt x="1988288" y="1575259"/>
                  </a:lnTo>
                  <a:lnTo>
                    <a:pt x="1988130" y="1575132"/>
                  </a:lnTo>
                  <a:lnTo>
                    <a:pt x="1987938" y="1575029"/>
                  </a:lnTo>
                  <a:lnTo>
                    <a:pt x="1987735" y="1574751"/>
                  </a:lnTo>
                  <a:lnTo>
                    <a:pt x="1987649" y="1575259"/>
                  </a:lnTo>
                  <a:close/>
                </a:path>
                <a:path w="2360295" h="1867535">
                  <a:moveTo>
                    <a:pt x="1984182" y="1575767"/>
                  </a:moveTo>
                  <a:lnTo>
                    <a:pt x="1984892" y="1575767"/>
                  </a:lnTo>
                  <a:lnTo>
                    <a:pt x="1984497" y="1574878"/>
                  </a:lnTo>
                  <a:lnTo>
                    <a:pt x="1984182" y="1574751"/>
                  </a:lnTo>
                  <a:lnTo>
                    <a:pt x="1984182" y="1575767"/>
                  </a:lnTo>
                  <a:close/>
                </a:path>
                <a:path w="2360295" h="1867535">
                  <a:moveTo>
                    <a:pt x="2211279" y="1576402"/>
                  </a:moveTo>
                  <a:lnTo>
                    <a:pt x="2212306" y="1576402"/>
                  </a:lnTo>
                  <a:lnTo>
                    <a:pt x="2212069" y="1575894"/>
                  </a:lnTo>
                  <a:lnTo>
                    <a:pt x="2211832" y="1574878"/>
                  </a:lnTo>
                  <a:lnTo>
                    <a:pt x="2211516" y="1574878"/>
                  </a:lnTo>
                  <a:lnTo>
                    <a:pt x="2210746" y="1574774"/>
                  </a:lnTo>
                  <a:lnTo>
                    <a:pt x="2211279" y="1576402"/>
                  </a:lnTo>
                  <a:close/>
                </a:path>
                <a:path w="2360295" h="1867535">
                  <a:moveTo>
                    <a:pt x="2216411" y="1577545"/>
                  </a:moveTo>
                  <a:lnTo>
                    <a:pt x="2216727" y="1577291"/>
                  </a:lnTo>
                  <a:lnTo>
                    <a:pt x="2220754" y="1577291"/>
                  </a:lnTo>
                  <a:lnTo>
                    <a:pt x="2221228" y="1577037"/>
                  </a:lnTo>
                  <a:lnTo>
                    <a:pt x="2221702" y="1576910"/>
                  </a:lnTo>
                  <a:lnTo>
                    <a:pt x="2220754" y="1575386"/>
                  </a:lnTo>
                  <a:lnTo>
                    <a:pt x="2220517" y="1575259"/>
                  </a:lnTo>
                  <a:lnTo>
                    <a:pt x="2220280" y="1574878"/>
                  </a:lnTo>
                  <a:lnTo>
                    <a:pt x="2216214" y="1574878"/>
                  </a:lnTo>
                  <a:lnTo>
                    <a:pt x="2216885" y="1575259"/>
                  </a:lnTo>
                  <a:lnTo>
                    <a:pt x="2218227" y="1576275"/>
                  </a:lnTo>
                  <a:lnTo>
                    <a:pt x="2218286" y="1576533"/>
                  </a:lnTo>
                  <a:lnTo>
                    <a:pt x="2217675" y="1576656"/>
                  </a:lnTo>
                  <a:lnTo>
                    <a:pt x="2215464" y="1576656"/>
                  </a:lnTo>
                  <a:lnTo>
                    <a:pt x="2215701" y="1576910"/>
                  </a:lnTo>
                  <a:lnTo>
                    <a:pt x="2215938" y="1577291"/>
                  </a:lnTo>
                  <a:lnTo>
                    <a:pt x="2216411" y="1577545"/>
                  </a:lnTo>
                  <a:close/>
                </a:path>
                <a:path w="2360295" h="1867535">
                  <a:moveTo>
                    <a:pt x="2083901" y="1576021"/>
                  </a:moveTo>
                  <a:lnTo>
                    <a:pt x="2086992" y="1576021"/>
                  </a:lnTo>
                  <a:lnTo>
                    <a:pt x="2086597" y="1575894"/>
                  </a:lnTo>
                  <a:lnTo>
                    <a:pt x="2084307" y="1574878"/>
                  </a:lnTo>
                  <a:lnTo>
                    <a:pt x="2083901" y="1576021"/>
                  </a:lnTo>
                  <a:close/>
                </a:path>
                <a:path w="2360295" h="1867535">
                  <a:moveTo>
                    <a:pt x="2173969" y="1576021"/>
                  </a:moveTo>
                  <a:lnTo>
                    <a:pt x="2178825" y="1576021"/>
                  </a:lnTo>
                  <a:lnTo>
                    <a:pt x="2178648" y="1574977"/>
                  </a:lnTo>
                  <a:lnTo>
                    <a:pt x="2177799" y="1575259"/>
                  </a:lnTo>
                  <a:lnTo>
                    <a:pt x="2177641" y="1575386"/>
                  </a:lnTo>
                  <a:lnTo>
                    <a:pt x="2176812" y="1575386"/>
                  </a:lnTo>
                  <a:lnTo>
                    <a:pt x="2176693" y="1575640"/>
                  </a:lnTo>
                  <a:lnTo>
                    <a:pt x="2174121" y="1575640"/>
                  </a:lnTo>
                  <a:lnTo>
                    <a:pt x="2173969" y="1576021"/>
                  </a:lnTo>
                  <a:close/>
                </a:path>
                <a:path w="2360295" h="1867535">
                  <a:moveTo>
                    <a:pt x="2228809" y="1576275"/>
                  </a:moveTo>
                  <a:lnTo>
                    <a:pt x="2229361" y="1575386"/>
                  </a:lnTo>
                  <a:lnTo>
                    <a:pt x="2229204" y="1575386"/>
                  </a:lnTo>
                  <a:lnTo>
                    <a:pt x="2228888" y="1575005"/>
                  </a:lnTo>
                  <a:lnTo>
                    <a:pt x="2228809" y="1575132"/>
                  </a:lnTo>
                  <a:lnTo>
                    <a:pt x="2228019" y="1575640"/>
                  </a:lnTo>
                  <a:lnTo>
                    <a:pt x="2227745" y="1575772"/>
                  </a:lnTo>
                  <a:lnTo>
                    <a:pt x="2228809" y="1576275"/>
                  </a:lnTo>
                  <a:close/>
                </a:path>
                <a:path w="2360295" h="1867535">
                  <a:moveTo>
                    <a:pt x="2202514" y="1578848"/>
                  </a:moveTo>
                  <a:lnTo>
                    <a:pt x="2202747" y="1578690"/>
                  </a:lnTo>
                  <a:lnTo>
                    <a:pt x="2204093" y="1575386"/>
                  </a:lnTo>
                  <a:lnTo>
                    <a:pt x="2205357" y="1575005"/>
                  </a:lnTo>
                  <a:lnTo>
                    <a:pt x="2198171" y="1575005"/>
                  </a:lnTo>
                  <a:lnTo>
                    <a:pt x="2198313" y="1575767"/>
                  </a:lnTo>
                  <a:lnTo>
                    <a:pt x="2201409" y="1575767"/>
                  </a:lnTo>
                  <a:lnTo>
                    <a:pt x="2202514" y="1578848"/>
                  </a:lnTo>
                  <a:close/>
                </a:path>
                <a:path w="2360295" h="1867535">
                  <a:moveTo>
                    <a:pt x="2140291" y="1578180"/>
                  </a:moveTo>
                  <a:lnTo>
                    <a:pt x="2140639" y="1577164"/>
                  </a:lnTo>
                  <a:lnTo>
                    <a:pt x="2140764" y="1576533"/>
                  </a:lnTo>
                  <a:lnTo>
                    <a:pt x="2141002" y="1575005"/>
                  </a:lnTo>
                  <a:lnTo>
                    <a:pt x="2139344" y="1576910"/>
                  </a:lnTo>
                  <a:lnTo>
                    <a:pt x="2138834" y="1576910"/>
                  </a:lnTo>
                  <a:lnTo>
                    <a:pt x="2138791" y="1577164"/>
                  </a:lnTo>
                  <a:lnTo>
                    <a:pt x="2140291" y="1578180"/>
                  </a:lnTo>
                  <a:close/>
                </a:path>
                <a:path w="2360295" h="1867535">
                  <a:moveTo>
                    <a:pt x="2121656" y="1577799"/>
                  </a:moveTo>
                  <a:lnTo>
                    <a:pt x="2123315" y="1575005"/>
                  </a:lnTo>
                  <a:lnTo>
                    <a:pt x="2120762" y="1575005"/>
                  </a:lnTo>
                  <a:lnTo>
                    <a:pt x="2120551" y="1575132"/>
                  </a:lnTo>
                  <a:lnTo>
                    <a:pt x="2119998" y="1575386"/>
                  </a:lnTo>
                  <a:lnTo>
                    <a:pt x="2119682" y="1575640"/>
                  </a:lnTo>
                  <a:lnTo>
                    <a:pt x="2121025" y="1575640"/>
                  </a:lnTo>
                  <a:lnTo>
                    <a:pt x="2121656" y="1577799"/>
                  </a:lnTo>
                  <a:close/>
                </a:path>
                <a:path w="2360295" h="1867535">
                  <a:moveTo>
                    <a:pt x="2107996" y="1578053"/>
                  </a:moveTo>
                  <a:lnTo>
                    <a:pt x="2107197" y="1577164"/>
                  </a:lnTo>
                  <a:lnTo>
                    <a:pt x="2107080" y="1576783"/>
                  </a:lnTo>
                  <a:lnTo>
                    <a:pt x="2108627" y="1575005"/>
                  </a:lnTo>
                  <a:lnTo>
                    <a:pt x="2092835" y="1575005"/>
                  </a:lnTo>
                  <a:lnTo>
                    <a:pt x="2092302" y="1575386"/>
                  </a:lnTo>
                  <a:lnTo>
                    <a:pt x="2106180" y="1575386"/>
                  </a:lnTo>
                  <a:lnTo>
                    <a:pt x="2106098" y="1575772"/>
                  </a:lnTo>
                  <a:lnTo>
                    <a:pt x="2105981" y="1575958"/>
                  </a:lnTo>
                  <a:lnTo>
                    <a:pt x="2106085" y="1576402"/>
                  </a:lnTo>
                  <a:lnTo>
                    <a:pt x="2106211" y="1576783"/>
                  </a:lnTo>
                  <a:lnTo>
                    <a:pt x="2106338" y="1577291"/>
                  </a:lnTo>
                  <a:lnTo>
                    <a:pt x="2106732" y="1577418"/>
                  </a:lnTo>
                  <a:lnTo>
                    <a:pt x="2107996" y="1578053"/>
                  </a:lnTo>
                  <a:close/>
                </a:path>
                <a:path w="2360295" h="1867535">
                  <a:moveTo>
                    <a:pt x="2049248" y="1576783"/>
                  </a:moveTo>
                  <a:lnTo>
                    <a:pt x="2049674" y="1576217"/>
                  </a:lnTo>
                  <a:lnTo>
                    <a:pt x="2049800" y="1575894"/>
                  </a:lnTo>
                  <a:lnTo>
                    <a:pt x="2050590" y="1575005"/>
                  </a:lnTo>
                  <a:lnTo>
                    <a:pt x="2047646" y="1575005"/>
                  </a:lnTo>
                  <a:lnTo>
                    <a:pt x="2048300" y="1575259"/>
                  </a:lnTo>
                  <a:lnTo>
                    <a:pt x="2049248" y="1576783"/>
                  </a:lnTo>
                  <a:close/>
                </a:path>
                <a:path w="2360295" h="1867535">
                  <a:moveTo>
                    <a:pt x="1992630" y="1585038"/>
                  </a:moveTo>
                  <a:lnTo>
                    <a:pt x="1995394" y="1583514"/>
                  </a:lnTo>
                  <a:lnTo>
                    <a:pt x="2007633" y="1583514"/>
                  </a:lnTo>
                  <a:lnTo>
                    <a:pt x="2007712" y="1583260"/>
                  </a:lnTo>
                  <a:lnTo>
                    <a:pt x="2007554" y="1583133"/>
                  </a:lnTo>
                  <a:lnTo>
                    <a:pt x="2007239" y="1583133"/>
                  </a:lnTo>
                  <a:lnTo>
                    <a:pt x="2006923" y="1582879"/>
                  </a:lnTo>
                  <a:lnTo>
                    <a:pt x="2007318" y="1582498"/>
                  </a:lnTo>
                  <a:lnTo>
                    <a:pt x="2008029" y="1581609"/>
                  </a:lnTo>
                  <a:lnTo>
                    <a:pt x="2032112" y="1581609"/>
                  </a:lnTo>
                  <a:lnTo>
                    <a:pt x="2031401" y="1581355"/>
                  </a:lnTo>
                  <a:lnTo>
                    <a:pt x="2030770" y="1581228"/>
                  </a:lnTo>
                  <a:lnTo>
                    <a:pt x="2031684" y="1580737"/>
                  </a:lnTo>
                  <a:lnTo>
                    <a:pt x="2032665" y="1579831"/>
                  </a:lnTo>
                  <a:lnTo>
                    <a:pt x="2035192" y="1579831"/>
                  </a:lnTo>
                  <a:lnTo>
                    <a:pt x="2035403" y="1579618"/>
                  </a:lnTo>
                  <a:lnTo>
                    <a:pt x="2035468" y="1579145"/>
                  </a:lnTo>
                  <a:lnTo>
                    <a:pt x="2035350" y="1578688"/>
                  </a:lnTo>
                  <a:lnTo>
                    <a:pt x="2029743" y="1578688"/>
                  </a:lnTo>
                  <a:lnTo>
                    <a:pt x="2028263" y="1575513"/>
                  </a:lnTo>
                  <a:lnTo>
                    <a:pt x="2028165" y="1575341"/>
                  </a:lnTo>
                  <a:lnTo>
                    <a:pt x="2027747" y="1575029"/>
                  </a:lnTo>
                  <a:lnTo>
                    <a:pt x="2027532" y="1575894"/>
                  </a:lnTo>
                  <a:lnTo>
                    <a:pt x="2027047" y="1575894"/>
                  </a:lnTo>
                  <a:lnTo>
                    <a:pt x="2026743" y="1577037"/>
                  </a:lnTo>
                  <a:lnTo>
                    <a:pt x="2002074" y="1577037"/>
                  </a:lnTo>
                  <a:lnTo>
                    <a:pt x="2002264" y="1578053"/>
                  </a:lnTo>
                  <a:lnTo>
                    <a:pt x="1998426" y="1578053"/>
                  </a:lnTo>
                  <a:lnTo>
                    <a:pt x="1998316" y="1578180"/>
                  </a:lnTo>
                  <a:lnTo>
                    <a:pt x="1984182" y="1578180"/>
                  </a:lnTo>
                  <a:lnTo>
                    <a:pt x="1984182" y="1582371"/>
                  </a:lnTo>
                  <a:lnTo>
                    <a:pt x="1985524" y="1582371"/>
                  </a:lnTo>
                  <a:lnTo>
                    <a:pt x="1985682" y="1583387"/>
                  </a:lnTo>
                  <a:lnTo>
                    <a:pt x="1990341" y="1583387"/>
                  </a:lnTo>
                  <a:lnTo>
                    <a:pt x="1992630" y="1585038"/>
                  </a:lnTo>
                  <a:close/>
                </a:path>
                <a:path w="2360295" h="1867535">
                  <a:moveTo>
                    <a:pt x="2041509" y="1575640"/>
                  </a:moveTo>
                  <a:lnTo>
                    <a:pt x="2042065" y="1575341"/>
                  </a:lnTo>
                  <a:lnTo>
                    <a:pt x="2042174" y="1575074"/>
                  </a:lnTo>
                  <a:lnTo>
                    <a:pt x="2041903" y="1575386"/>
                  </a:lnTo>
                  <a:lnTo>
                    <a:pt x="2041509" y="1575640"/>
                  </a:lnTo>
                  <a:close/>
                </a:path>
                <a:path w="2360295" h="1867535">
                  <a:moveTo>
                    <a:pt x="2042189" y="1575275"/>
                  </a:moveTo>
                  <a:lnTo>
                    <a:pt x="2042456" y="1575132"/>
                  </a:lnTo>
                  <a:lnTo>
                    <a:pt x="2042179" y="1575132"/>
                  </a:lnTo>
                  <a:lnTo>
                    <a:pt x="2042189" y="1575275"/>
                  </a:lnTo>
                  <a:close/>
                </a:path>
                <a:path w="2360295" h="1867535">
                  <a:moveTo>
                    <a:pt x="2176812" y="1575386"/>
                  </a:moveTo>
                  <a:lnTo>
                    <a:pt x="2177404" y="1575386"/>
                  </a:lnTo>
                  <a:lnTo>
                    <a:pt x="2176930" y="1575259"/>
                  </a:lnTo>
                  <a:lnTo>
                    <a:pt x="2176812" y="1575386"/>
                  </a:lnTo>
                  <a:close/>
                </a:path>
                <a:path w="2360295" h="1867535">
                  <a:moveTo>
                    <a:pt x="2029585" y="1576402"/>
                  </a:moveTo>
                  <a:lnTo>
                    <a:pt x="2031560" y="1576402"/>
                  </a:lnTo>
                  <a:lnTo>
                    <a:pt x="2029822" y="1575259"/>
                  </a:lnTo>
                  <a:lnTo>
                    <a:pt x="2029427" y="1575259"/>
                  </a:lnTo>
                  <a:lnTo>
                    <a:pt x="2029531" y="1576275"/>
                  </a:lnTo>
                  <a:lnTo>
                    <a:pt x="2029585" y="1576402"/>
                  </a:lnTo>
                  <a:close/>
                </a:path>
                <a:path w="2360295" h="1867535">
                  <a:moveTo>
                    <a:pt x="2040344" y="1576275"/>
                  </a:moveTo>
                  <a:lnTo>
                    <a:pt x="2042061" y="1576275"/>
                  </a:lnTo>
                  <a:lnTo>
                    <a:pt x="2042189" y="1575275"/>
                  </a:lnTo>
                  <a:lnTo>
                    <a:pt x="2041509" y="1575640"/>
                  </a:lnTo>
                  <a:lnTo>
                    <a:pt x="2041035" y="1575640"/>
                  </a:lnTo>
                  <a:lnTo>
                    <a:pt x="2040344" y="1576275"/>
                  </a:lnTo>
                  <a:close/>
                </a:path>
                <a:path w="2360295" h="1867535">
                  <a:moveTo>
                    <a:pt x="2177404" y="1575386"/>
                  </a:moveTo>
                  <a:lnTo>
                    <a:pt x="2177641" y="1575386"/>
                  </a:lnTo>
                  <a:lnTo>
                    <a:pt x="2177489" y="1575358"/>
                  </a:lnTo>
                  <a:close/>
                </a:path>
                <a:path w="2360295" h="1867535">
                  <a:moveTo>
                    <a:pt x="2142128" y="1577545"/>
                  </a:moveTo>
                  <a:lnTo>
                    <a:pt x="2167218" y="1577545"/>
                  </a:lnTo>
                  <a:lnTo>
                    <a:pt x="2167376" y="1577164"/>
                  </a:lnTo>
                  <a:lnTo>
                    <a:pt x="2167441" y="1576246"/>
                  </a:lnTo>
                  <a:lnTo>
                    <a:pt x="2168244" y="1575894"/>
                  </a:lnTo>
                  <a:lnTo>
                    <a:pt x="2166823" y="1575386"/>
                  </a:lnTo>
                  <a:lnTo>
                    <a:pt x="2165797" y="1576529"/>
                  </a:lnTo>
                  <a:lnTo>
                    <a:pt x="2142450" y="1576529"/>
                  </a:lnTo>
                  <a:lnTo>
                    <a:pt x="2142240" y="1577037"/>
                  </a:lnTo>
                  <a:lnTo>
                    <a:pt x="2142128" y="1577545"/>
                  </a:lnTo>
                  <a:close/>
                </a:path>
                <a:path w="2360295" h="1867535">
                  <a:moveTo>
                    <a:pt x="2121656" y="1577799"/>
                  </a:moveTo>
                  <a:lnTo>
                    <a:pt x="2125052" y="1577799"/>
                  </a:lnTo>
                  <a:lnTo>
                    <a:pt x="2125408" y="1577418"/>
                  </a:lnTo>
                  <a:lnTo>
                    <a:pt x="2125437" y="1577164"/>
                  </a:lnTo>
                  <a:lnTo>
                    <a:pt x="2124904" y="1576402"/>
                  </a:lnTo>
                  <a:lnTo>
                    <a:pt x="2124846" y="1576246"/>
                  </a:lnTo>
                  <a:lnTo>
                    <a:pt x="2125842" y="1575386"/>
                  </a:lnTo>
                  <a:lnTo>
                    <a:pt x="2123552" y="1575386"/>
                  </a:lnTo>
                  <a:lnTo>
                    <a:pt x="2124183" y="1576402"/>
                  </a:lnTo>
                  <a:lnTo>
                    <a:pt x="2124183" y="1576656"/>
                  </a:lnTo>
                  <a:lnTo>
                    <a:pt x="2123473" y="1576910"/>
                  </a:lnTo>
                  <a:lnTo>
                    <a:pt x="2122841" y="1577291"/>
                  </a:lnTo>
                  <a:lnTo>
                    <a:pt x="2121958" y="1577291"/>
                  </a:lnTo>
                  <a:lnTo>
                    <a:pt x="2121656" y="1577799"/>
                  </a:lnTo>
                  <a:close/>
                </a:path>
                <a:path w="2360295" h="1867535">
                  <a:moveTo>
                    <a:pt x="2105390" y="1580212"/>
                  </a:moveTo>
                  <a:lnTo>
                    <a:pt x="2105627" y="1580085"/>
                  </a:lnTo>
                  <a:lnTo>
                    <a:pt x="2105749" y="1579365"/>
                  </a:lnTo>
                  <a:lnTo>
                    <a:pt x="2105627" y="1578307"/>
                  </a:lnTo>
                  <a:lnTo>
                    <a:pt x="2105390" y="1576656"/>
                  </a:lnTo>
                  <a:lnTo>
                    <a:pt x="2104758" y="1576656"/>
                  </a:lnTo>
                  <a:lnTo>
                    <a:pt x="2106180" y="1575386"/>
                  </a:lnTo>
                  <a:lnTo>
                    <a:pt x="2092302" y="1575386"/>
                  </a:lnTo>
                  <a:lnTo>
                    <a:pt x="2092124" y="1575513"/>
                  </a:lnTo>
                  <a:lnTo>
                    <a:pt x="2091650" y="1576148"/>
                  </a:lnTo>
                  <a:lnTo>
                    <a:pt x="2083856" y="1576148"/>
                  </a:lnTo>
                  <a:lnTo>
                    <a:pt x="2083765" y="1576402"/>
                  </a:lnTo>
                  <a:lnTo>
                    <a:pt x="2083675" y="1576783"/>
                  </a:lnTo>
                  <a:lnTo>
                    <a:pt x="2081780" y="1576783"/>
                  </a:lnTo>
                  <a:lnTo>
                    <a:pt x="2081622" y="1579196"/>
                  </a:lnTo>
                  <a:lnTo>
                    <a:pt x="2079948" y="1579196"/>
                  </a:lnTo>
                  <a:lnTo>
                    <a:pt x="2079806" y="1579323"/>
                  </a:lnTo>
                  <a:lnTo>
                    <a:pt x="2079806" y="1579450"/>
                  </a:lnTo>
                  <a:lnTo>
                    <a:pt x="2104679" y="1579450"/>
                  </a:lnTo>
                  <a:lnTo>
                    <a:pt x="2105390" y="1580212"/>
                  </a:lnTo>
                  <a:close/>
                </a:path>
                <a:path w="2360295" h="1867535">
                  <a:moveTo>
                    <a:pt x="2001885" y="1576021"/>
                  </a:moveTo>
                  <a:lnTo>
                    <a:pt x="2002580" y="1576021"/>
                  </a:lnTo>
                  <a:lnTo>
                    <a:pt x="2002422" y="1575894"/>
                  </a:lnTo>
                  <a:lnTo>
                    <a:pt x="2002185" y="1575767"/>
                  </a:lnTo>
                  <a:lnTo>
                    <a:pt x="2002027" y="1575640"/>
                  </a:lnTo>
                  <a:lnTo>
                    <a:pt x="2001790" y="1575513"/>
                  </a:lnTo>
                  <a:lnTo>
                    <a:pt x="2001885" y="1576021"/>
                  </a:lnTo>
                  <a:close/>
                </a:path>
                <a:path w="2360295" h="1867535">
                  <a:moveTo>
                    <a:pt x="2042061" y="1576275"/>
                  </a:moveTo>
                  <a:lnTo>
                    <a:pt x="2042214" y="1575599"/>
                  </a:lnTo>
                  <a:lnTo>
                    <a:pt x="2042125" y="1575772"/>
                  </a:lnTo>
                  <a:lnTo>
                    <a:pt x="2042061" y="1576275"/>
                  </a:lnTo>
                  <a:close/>
                </a:path>
                <a:path w="2360295" h="1867535">
                  <a:moveTo>
                    <a:pt x="2227358" y="1575958"/>
                  </a:moveTo>
                  <a:lnTo>
                    <a:pt x="2227745" y="1575772"/>
                  </a:lnTo>
                  <a:lnTo>
                    <a:pt x="2227466" y="1575640"/>
                  </a:lnTo>
                  <a:lnTo>
                    <a:pt x="2227358" y="1575958"/>
                  </a:lnTo>
                  <a:close/>
                </a:path>
                <a:path w="2360295" h="1867535">
                  <a:moveTo>
                    <a:pt x="2133596" y="1576910"/>
                  </a:moveTo>
                  <a:lnTo>
                    <a:pt x="2135475" y="1576910"/>
                  </a:lnTo>
                  <a:lnTo>
                    <a:pt x="2133817" y="1575894"/>
                  </a:lnTo>
                  <a:lnTo>
                    <a:pt x="2133343" y="1575640"/>
                  </a:lnTo>
                  <a:lnTo>
                    <a:pt x="2133106" y="1575640"/>
                  </a:lnTo>
                  <a:lnTo>
                    <a:pt x="2133220" y="1576076"/>
                  </a:lnTo>
                  <a:lnTo>
                    <a:pt x="2133343" y="1576402"/>
                  </a:lnTo>
                  <a:lnTo>
                    <a:pt x="2133596" y="1576910"/>
                  </a:lnTo>
                  <a:close/>
                </a:path>
                <a:path w="2360295" h="1867535">
                  <a:moveTo>
                    <a:pt x="2120156" y="1576021"/>
                  </a:moveTo>
                  <a:lnTo>
                    <a:pt x="2120709" y="1576021"/>
                  </a:lnTo>
                  <a:lnTo>
                    <a:pt x="2120867" y="1575767"/>
                  </a:lnTo>
                  <a:lnTo>
                    <a:pt x="2121025" y="1575640"/>
                  </a:lnTo>
                  <a:lnTo>
                    <a:pt x="2119682" y="1575640"/>
                  </a:lnTo>
                  <a:lnTo>
                    <a:pt x="2119367" y="1575894"/>
                  </a:lnTo>
                  <a:lnTo>
                    <a:pt x="2119761" y="1575894"/>
                  </a:lnTo>
                  <a:lnTo>
                    <a:pt x="2120156" y="1576021"/>
                  </a:lnTo>
                  <a:close/>
                </a:path>
                <a:path w="2360295" h="1867535">
                  <a:moveTo>
                    <a:pt x="2042261" y="1576217"/>
                  </a:moveTo>
                  <a:lnTo>
                    <a:pt x="2044272" y="1575640"/>
                  </a:lnTo>
                  <a:lnTo>
                    <a:pt x="2042217" y="1575640"/>
                  </a:lnTo>
                  <a:lnTo>
                    <a:pt x="2042261" y="1576217"/>
                  </a:lnTo>
                  <a:close/>
                </a:path>
                <a:path w="2360295" h="1867535">
                  <a:moveTo>
                    <a:pt x="1984182" y="1578180"/>
                  </a:moveTo>
                  <a:lnTo>
                    <a:pt x="1998316" y="1578180"/>
                  </a:lnTo>
                  <a:lnTo>
                    <a:pt x="1996105" y="1577291"/>
                  </a:lnTo>
                  <a:lnTo>
                    <a:pt x="1994368" y="1575640"/>
                  </a:lnTo>
                  <a:lnTo>
                    <a:pt x="1993973" y="1575640"/>
                  </a:lnTo>
                  <a:lnTo>
                    <a:pt x="1993657" y="1575767"/>
                  </a:lnTo>
                  <a:lnTo>
                    <a:pt x="1993499" y="1575767"/>
                  </a:lnTo>
                  <a:lnTo>
                    <a:pt x="1993183" y="1576275"/>
                  </a:lnTo>
                  <a:lnTo>
                    <a:pt x="1987476" y="1576275"/>
                  </a:lnTo>
                  <a:lnTo>
                    <a:pt x="1987261" y="1577545"/>
                  </a:lnTo>
                  <a:lnTo>
                    <a:pt x="1984182" y="1577545"/>
                  </a:lnTo>
                  <a:lnTo>
                    <a:pt x="1984182" y="1578180"/>
                  </a:lnTo>
                  <a:close/>
                </a:path>
                <a:path w="2360295" h="1867535">
                  <a:moveTo>
                    <a:pt x="2200382" y="1577291"/>
                  </a:moveTo>
                  <a:lnTo>
                    <a:pt x="2201409" y="1575767"/>
                  </a:lnTo>
                  <a:lnTo>
                    <a:pt x="2198313" y="1575767"/>
                  </a:lnTo>
                  <a:lnTo>
                    <a:pt x="2198337" y="1575894"/>
                  </a:lnTo>
                  <a:lnTo>
                    <a:pt x="2199750" y="1575894"/>
                  </a:lnTo>
                  <a:lnTo>
                    <a:pt x="2199721" y="1576246"/>
                  </a:lnTo>
                  <a:lnTo>
                    <a:pt x="2199709" y="1576533"/>
                  </a:lnTo>
                  <a:lnTo>
                    <a:pt x="2200382" y="1577291"/>
                  </a:lnTo>
                  <a:close/>
                </a:path>
                <a:path w="2360295" h="1867535">
                  <a:moveTo>
                    <a:pt x="2173140" y="1576656"/>
                  </a:moveTo>
                  <a:lnTo>
                    <a:pt x="2173298" y="1576656"/>
                  </a:lnTo>
                  <a:lnTo>
                    <a:pt x="2173535" y="1575767"/>
                  </a:lnTo>
                  <a:lnTo>
                    <a:pt x="2170929" y="1576021"/>
                  </a:lnTo>
                  <a:lnTo>
                    <a:pt x="2169206" y="1576021"/>
                  </a:lnTo>
                  <a:lnTo>
                    <a:pt x="2169289" y="1576275"/>
                  </a:lnTo>
                  <a:lnTo>
                    <a:pt x="2172745" y="1576275"/>
                  </a:lnTo>
                  <a:lnTo>
                    <a:pt x="2172903" y="1576402"/>
                  </a:lnTo>
                  <a:lnTo>
                    <a:pt x="2173140" y="1576656"/>
                  </a:lnTo>
                  <a:close/>
                </a:path>
                <a:path w="2360295" h="1867535">
                  <a:moveTo>
                    <a:pt x="2198882" y="1577164"/>
                  </a:moveTo>
                  <a:lnTo>
                    <a:pt x="2199119" y="1577037"/>
                  </a:lnTo>
                  <a:lnTo>
                    <a:pt x="2199320" y="1576533"/>
                  </a:lnTo>
                  <a:lnTo>
                    <a:pt x="2199250" y="1576359"/>
                  </a:lnTo>
                  <a:lnTo>
                    <a:pt x="2199395" y="1576148"/>
                  </a:lnTo>
                  <a:lnTo>
                    <a:pt x="2199512" y="1575958"/>
                  </a:lnTo>
                  <a:lnTo>
                    <a:pt x="2198337" y="1575894"/>
                  </a:lnTo>
                  <a:lnTo>
                    <a:pt x="2198487" y="1577037"/>
                  </a:lnTo>
                  <a:lnTo>
                    <a:pt x="2198882" y="1577164"/>
                  </a:lnTo>
                  <a:close/>
                </a:path>
                <a:path w="2360295" h="1867535">
                  <a:moveTo>
                    <a:pt x="2081780" y="1576783"/>
                  </a:moveTo>
                  <a:lnTo>
                    <a:pt x="2083675" y="1576783"/>
                  </a:lnTo>
                  <a:lnTo>
                    <a:pt x="2083280" y="1576656"/>
                  </a:lnTo>
                  <a:lnTo>
                    <a:pt x="2082649" y="1576656"/>
                  </a:lnTo>
                  <a:lnTo>
                    <a:pt x="2081780" y="1575894"/>
                  </a:lnTo>
                  <a:lnTo>
                    <a:pt x="2081780" y="1576783"/>
                  </a:lnTo>
                  <a:close/>
                </a:path>
                <a:path w="2360295" h="1867535">
                  <a:moveTo>
                    <a:pt x="2049877" y="1575949"/>
                  </a:moveTo>
                  <a:close/>
                </a:path>
                <a:path w="2360295" h="1867535">
                  <a:moveTo>
                    <a:pt x="2029615" y="1577291"/>
                  </a:moveTo>
                  <a:lnTo>
                    <a:pt x="2035350" y="1577291"/>
                  </a:lnTo>
                  <a:lnTo>
                    <a:pt x="2034797" y="1576910"/>
                  </a:lnTo>
                  <a:lnTo>
                    <a:pt x="2034007" y="1576275"/>
                  </a:lnTo>
                  <a:lnTo>
                    <a:pt x="2033928" y="1576021"/>
                  </a:lnTo>
                  <a:lnTo>
                    <a:pt x="2034244" y="1575894"/>
                  </a:lnTo>
                  <a:lnTo>
                    <a:pt x="2031654" y="1575894"/>
                  </a:lnTo>
                  <a:lnTo>
                    <a:pt x="2031560" y="1576402"/>
                  </a:lnTo>
                  <a:lnTo>
                    <a:pt x="2029533" y="1576402"/>
                  </a:lnTo>
                  <a:lnTo>
                    <a:pt x="2029615" y="1577291"/>
                  </a:lnTo>
                  <a:close/>
                </a:path>
                <a:path w="2360295" h="1867535">
                  <a:moveTo>
                    <a:pt x="1998426" y="1578053"/>
                  </a:moveTo>
                  <a:lnTo>
                    <a:pt x="2002264" y="1578053"/>
                  </a:lnTo>
                  <a:lnTo>
                    <a:pt x="2000211" y="1575894"/>
                  </a:lnTo>
                  <a:lnTo>
                    <a:pt x="1998426" y="1578053"/>
                  </a:lnTo>
                  <a:close/>
                </a:path>
                <a:path w="2360295" h="1867535">
                  <a:moveTo>
                    <a:pt x="2226361" y="1577672"/>
                  </a:moveTo>
                  <a:lnTo>
                    <a:pt x="2226993" y="1577037"/>
                  </a:lnTo>
                  <a:lnTo>
                    <a:pt x="2227358" y="1575958"/>
                  </a:lnTo>
                  <a:lnTo>
                    <a:pt x="2226511" y="1576533"/>
                  </a:lnTo>
                  <a:lnTo>
                    <a:pt x="2226282" y="1576656"/>
                  </a:lnTo>
                  <a:lnTo>
                    <a:pt x="2226408" y="1577164"/>
                  </a:lnTo>
                  <a:lnTo>
                    <a:pt x="2226361" y="1577672"/>
                  </a:lnTo>
                  <a:close/>
                </a:path>
                <a:path w="2360295" h="1867535">
                  <a:moveTo>
                    <a:pt x="2208042" y="1577926"/>
                  </a:moveTo>
                  <a:lnTo>
                    <a:pt x="2208989" y="1577672"/>
                  </a:lnTo>
                  <a:lnTo>
                    <a:pt x="2209858" y="1576783"/>
                  </a:lnTo>
                  <a:lnTo>
                    <a:pt x="2208320" y="1576217"/>
                  </a:lnTo>
                  <a:lnTo>
                    <a:pt x="2207647" y="1576021"/>
                  </a:lnTo>
                  <a:lnTo>
                    <a:pt x="2207252" y="1576275"/>
                  </a:lnTo>
                  <a:lnTo>
                    <a:pt x="2206857" y="1576656"/>
                  </a:lnTo>
                  <a:lnTo>
                    <a:pt x="2206383" y="1576910"/>
                  </a:lnTo>
                  <a:lnTo>
                    <a:pt x="2206541" y="1577164"/>
                  </a:lnTo>
                  <a:lnTo>
                    <a:pt x="2206699" y="1577545"/>
                  </a:lnTo>
                  <a:lnTo>
                    <a:pt x="2208042" y="1577926"/>
                  </a:lnTo>
                  <a:close/>
                </a:path>
                <a:path w="2360295" h="1867535">
                  <a:moveTo>
                    <a:pt x="2192328" y="1578053"/>
                  </a:moveTo>
                  <a:lnTo>
                    <a:pt x="2194539" y="1578053"/>
                  </a:lnTo>
                  <a:lnTo>
                    <a:pt x="2194503" y="1576246"/>
                  </a:lnTo>
                  <a:lnTo>
                    <a:pt x="2194223" y="1576021"/>
                  </a:lnTo>
                  <a:lnTo>
                    <a:pt x="2193749" y="1576021"/>
                  </a:lnTo>
                  <a:lnTo>
                    <a:pt x="2193118" y="1576246"/>
                  </a:lnTo>
                  <a:lnTo>
                    <a:pt x="2192328" y="1578053"/>
                  </a:lnTo>
                  <a:close/>
                </a:path>
                <a:path w="2360295" h="1867535">
                  <a:moveTo>
                    <a:pt x="2132475" y="1579958"/>
                  </a:moveTo>
                  <a:lnTo>
                    <a:pt x="2136265" y="1579958"/>
                  </a:lnTo>
                  <a:lnTo>
                    <a:pt x="2135633" y="1579323"/>
                  </a:lnTo>
                  <a:lnTo>
                    <a:pt x="2135410" y="1578963"/>
                  </a:lnTo>
                  <a:lnTo>
                    <a:pt x="2135317" y="1578434"/>
                  </a:lnTo>
                  <a:lnTo>
                    <a:pt x="2135633" y="1577926"/>
                  </a:lnTo>
                  <a:lnTo>
                    <a:pt x="2135840" y="1577037"/>
                  </a:lnTo>
                  <a:lnTo>
                    <a:pt x="2135949" y="1576021"/>
                  </a:lnTo>
                  <a:lnTo>
                    <a:pt x="2135475" y="1576910"/>
                  </a:lnTo>
                  <a:lnTo>
                    <a:pt x="2133596" y="1576910"/>
                  </a:lnTo>
                  <a:lnTo>
                    <a:pt x="2133659" y="1577037"/>
                  </a:lnTo>
                  <a:lnTo>
                    <a:pt x="2131843" y="1577037"/>
                  </a:lnTo>
                  <a:lnTo>
                    <a:pt x="2131053" y="1577291"/>
                  </a:lnTo>
                  <a:lnTo>
                    <a:pt x="2128290" y="1578561"/>
                  </a:lnTo>
                  <a:lnTo>
                    <a:pt x="2129948" y="1578561"/>
                  </a:lnTo>
                  <a:lnTo>
                    <a:pt x="2131922" y="1579365"/>
                  </a:lnTo>
                  <a:lnTo>
                    <a:pt x="2132791" y="1579831"/>
                  </a:lnTo>
                  <a:lnTo>
                    <a:pt x="2132475" y="1579958"/>
                  </a:lnTo>
                  <a:close/>
                </a:path>
                <a:path w="2360295" h="1867535">
                  <a:moveTo>
                    <a:pt x="2037955" y="1576656"/>
                  </a:moveTo>
                  <a:lnTo>
                    <a:pt x="2038150" y="1576076"/>
                  </a:lnTo>
                  <a:lnTo>
                    <a:pt x="2037794" y="1576533"/>
                  </a:lnTo>
                  <a:lnTo>
                    <a:pt x="2037955" y="1576656"/>
                  </a:lnTo>
                  <a:close/>
                </a:path>
                <a:path w="2360295" h="1867535">
                  <a:moveTo>
                    <a:pt x="2117077" y="1578307"/>
                  </a:moveTo>
                  <a:lnTo>
                    <a:pt x="2117182" y="1578180"/>
                  </a:lnTo>
                  <a:lnTo>
                    <a:pt x="2117274" y="1577799"/>
                  </a:lnTo>
                  <a:lnTo>
                    <a:pt x="2117156" y="1577672"/>
                  </a:lnTo>
                  <a:lnTo>
                    <a:pt x="2117077" y="1577037"/>
                  </a:lnTo>
                  <a:lnTo>
                    <a:pt x="2115103" y="1576148"/>
                  </a:lnTo>
                  <a:lnTo>
                    <a:pt x="2114550" y="1577291"/>
                  </a:lnTo>
                  <a:lnTo>
                    <a:pt x="2115892" y="1577291"/>
                  </a:lnTo>
                  <a:lnTo>
                    <a:pt x="2117077" y="1578307"/>
                  </a:lnTo>
                  <a:close/>
                </a:path>
                <a:path w="2360295" h="1867535">
                  <a:moveTo>
                    <a:pt x="2038508" y="1579577"/>
                  </a:moveTo>
                  <a:lnTo>
                    <a:pt x="2043088" y="1579577"/>
                  </a:lnTo>
                  <a:lnTo>
                    <a:pt x="2042930" y="1579323"/>
                  </a:lnTo>
                  <a:lnTo>
                    <a:pt x="2042483" y="1578963"/>
                  </a:lnTo>
                  <a:lnTo>
                    <a:pt x="2042261" y="1576217"/>
                  </a:lnTo>
                  <a:lnTo>
                    <a:pt x="2042061" y="1576275"/>
                  </a:lnTo>
                  <a:lnTo>
                    <a:pt x="2040344" y="1576275"/>
                  </a:lnTo>
                  <a:lnTo>
                    <a:pt x="2039929" y="1576656"/>
                  </a:lnTo>
                  <a:lnTo>
                    <a:pt x="2038192" y="1577164"/>
                  </a:lnTo>
                  <a:lnTo>
                    <a:pt x="2036613" y="1577164"/>
                  </a:lnTo>
                  <a:lnTo>
                    <a:pt x="2036613" y="1577418"/>
                  </a:lnTo>
                  <a:lnTo>
                    <a:pt x="2036455" y="1577545"/>
                  </a:lnTo>
                  <a:lnTo>
                    <a:pt x="2036356" y="1577799"/>
                  </a:lnTo>
                  <a:lnTo>
                    <a:pt x="2038508" y="1577799"/>
                  </a:lnTo>
                  <a:lnTo>
                    <a:pt x="2038179" y="1578434"/>
                  </a:lnTo>
                  <a:lnTo>
                    <a:pt x="2038234" y="1578690"/>
                  </a:lnTo>
                  <a:lnTo>
                    <a:pt x="2038587" y="1579069"/>
                  </a:lnTo>
                  <a:lnTo>
                    <a:pt x="2039017" y="1579365"/>
                  </a:lnTo>
                  <a:lnTo>
                    <a:pt x="2038508" y="1579577"/>
                  </a:lnTo>
                  <a:close/>
                </a:path>
                <a:path w="2360295" h="1867535">
                  <a:moveTo>
                    <a:pt x="2142108" y="1577672"/>
                  </a:moveTo>
                  <a:lnTo>
                    <a:pt x="2172666" y="1577672"/>
                  </a:lnTo>
                  <a:lnTo>
                    <a:pt x="2172745" y="1576275"/>
                  </a:lnTo>
                  <a:lnTo>
                    <a:pt x="2169289" y="1576275"/>
                  </a:lnTo>
                  <a:lnTo>
                    <a:pt x="2169666" y="1577418"/>
                  </a:lnTo>
                  <a:lnTo>
                    <a:pt x="2167455" y="1577545"/>
                  </a:lnTo>
                  <a:lnTo>
                    <a:pt x="2142128" y="1577545"/>
                  </a:lnTo>
                  <a:lnTo>
                    <a:pt x="2142108" y="1577672"/>
                  </a:lnTo>
                  <a:close/>
                </a:path>
                <a:path w="2360295" h="1867535">
                  <a:moveTo>
                    <a:pt x="2029533" y="1576402"/>
                  </a:moveTo>
                  <a:close/>
                </a:path>
                <a:path w="2360295" h="1867535">
                  <a:moveTo>
                    <a:pt x="2177168" y="1580212"/>
                  </a:moveTo>
                  <a:lnTo>
                    <a:pt x="2196039" y="1580212"/>
                  </a:lnTo>
                  <a:lnTo>
                    <a:pt x="2195776" y="1579958"/>
                  </a:lnTo>
                  <a:lnTo>
                    <a:pt x="2195692" y="1579704"/>
                  </a:lnTo>
                  <a:lnTo>
                    <a:pt x="2195913" y="1579145"/>
                  </a:lnTo>
                  <a:lnTo>
                    <a:pt x="2196026" y="1578963"/>
                  </a:lnTo>
                  <a:lnTo>
                    <a:pt x="2196136" y="1577418"/>
                  </a:lnTo>
                  <a:lnTo>
                    <a:pt x="2195644" y="1576402"/>
                  </a:lnTo>
                  <a:lnTo>
                    <a:pt x="2194855" y="1578053"/>
                  </a:lnTo>
                  <a:lnTo>
                    <a:pt x="2142049" y="1578053"/>
                  </a:lnTo>
                  <a:lnTo>
                    <a:pt x="2142029" y="1578180"/>
                  </a:lnTo>
                  <a:lnTo>
                    <a:pt x="2141555" y="1578561"/>
                  </a:lnTo>
                  <a:lnTo>
                    <a:pt x="2141358" y="1578688"/>
                  </a:lnTo>
                  <a:lnTo>
                    <a:pt x="2177250" y="1578690"/>
                  </a:lnTo>
                  <a:lnTo>
                    <a:pt x="2177405" y="1578815"/>
                  </a:lnTo>
                  <a:lnTo>
                    <a:pt x="2177721" y="1578815"/>
                  </a:lnTo>
                  <a:lnTo>
                    <a:pt x="2177642" y="1579196"/>
                  </a:lnTo>
                  <a:lnTo>
                    <a:pt x="2177247" y="1580085"/>
                  </a:lnTo>
                  <a:lnTo>
                    <a:pt x="2177168" y="1580212"/>
                  </a:lnTo>
                  <a:close/>
                </a:path>
                <a:path w="2360295" h="1867535">
                  <a:moveTo>
                    <a:pt x="2141161" y="1576910"/>
                  </a:moveTo>
                  <a:lnTo>
                    <a:pt x="2141634" y="1576656"/>
                  </a:lnTo>
                  <a:lnTo>
                    <a:pt x="2142108" y="1576656"/>
                  </a:lnTo>
                  <a:lnTo>
                    <a:pt x="2142503" y="1576402"/>
                  </a:lnTo>
                  <a:lnTo>
                    <a:pt x="2141082" y="1576402"/>
                  </a:lnTo>
                  <a:lnTo>
                    <a:pt x="2141082" y="1576783"/>
                  </a:lnTo>
                  <a:lnTo>
                    <a:pt x="2141161" y="1576910"/>
                  </a:lnTo>
                  <a:close/>
                </a:path>
                <a:path w="2360295" h="1867535">
                  <a:moveTo>
                    <a:pt x="2212227" y="1577926"/>
                  </a:moveTo>
                  <a:lnTo>
                    <a:pt x="2211674" y="1576910"/>
                  </a:lnTo>
                  <a:lnTo>
                    <a:pt x="2211595" y="1576656"/>
                  </a:lnTo>
                  <a:lnTo>
                    <a:pt x="2210647" y="1576910"/>
                  </a:lnTo>
                  <a:lnTo>
                    <a:pt x="2210095" y="1576910"/>
                  </a:lnTo>
                  <a:lnTo>
                    <a:pt x="2210305" y="1577418"/>
                  </a:lnTo>
                  <a:lnTo>
                    <a:pt x="2210963" y="1577418"/>
                  </a:lnTo>
                  <a:lnTo>
                    <a:pt x="2212227" y="1577926"/>
                  </a:lnTo>
                  <a:close/>
                </a:path>
                <a:path w="2360295" h="1867535">
                  <a:moveTo>
                    <a:pt x="2142049" y="1578053"/>
                  </a:moveTo>
                  <a:lnTo>
                    <a:pt x="2192328" y="1578053"/>
                  </a:lnTo>
                  <a:lnTo>
                    <a:pt x="2191301" y="1576656"/>
                  </a:lnTo>
                  <a:lnTo>
                    <a:pt x="2190670" y="1577164"/>
                  </a:lnTo>
                  <a:lnTo>
                    <a:pt x="2183279" y="1577164"/>
                  </a:lnTo>
                  <a:lnTo>
                    <a:pt x="2183247" y="1577291"/>
                  </a:lnTo>
                  <a:lnTo>
                    <a:pt x="2182616" y="1577291"/>
                  </a:lnTo>
                  <a:lnTo>
                    <a:pt x="2182300" y="1577545"/>
                  </a:lnTo>
                  <a:lnTo>
                    <a:pt x="2172765" y="1577545"/>
                  </a:lnTo>
                  <a:lnTo>
                    <a:pt x="2172666" y="1577672"/>
                  </a:lnTo>
                  <a:lnTo>
                    <a:pt x="2142108" y="1577672"/>
                  </a:lnTo>
                  <a:lnTo>
                    <a:pt x="2142049" y="1578053"/>
                  </a:lnTo>
                  <a:close/>
                </a:path>
                <a:path w="2360295" h="1867535">
                  <a:moveTo>
                    <a:pt x="2131843" y="1577037"/>
                  </a:moveTo>
                  <a:lnTo>
                    <a:pt x="2133659" y="1577037"/>
                  </a:lnTo>
                  <a:lnTo>
                    <a:pt x="2133343" y="1576910"/>
                  </a:lnTo>
                  <a:lnTo>
                    <a:pt x="2133028" y="1576656"/>
                  </a:lnTo>
                  <a:lnTo>
                    <a:pt x="2131843" y="1577037"/>
                  </a:lnTo>
                  <a:close/>
                </a:path>
                <a:path w="2360295" h="1867535">
                  <a:moveTo>
                    <a:pt x="2228177" y="1579577"/>
                  </a:moveTo>
                  <a:lnTo>
                    <a:pt x="2229072" y="1579069"/>
                  </a:lnTo>
                  <a:lnTo>
                    <a:pt x="2229440" y="1578815"/>
                  </a:lnTo>
                  <a:lnTo>
                    <a:pt x="2229993" y="1578561"/>
                  </a:lnTo>
                  <a:lnTo>
                    <a:pt x="2229124" y="1577291"/>
                  </a:lnTo>
                  <a:lnTo>
                    <a:pt x="2228651" y="1576783"/>
                  </a:lnTo>
                  <a:lnTo>
                    <a:pt x="2227545" y="1578053"/>
                  </a:lnTo>
                  <a:lnTo>
                    <a:pt x="2227083" y="1578690"/>
                  </a:lnTo>
                  <a:lnTo>
                    <a:pt x="2227098" y="1578848"/>
                  </a:lnTo>
                  <a:lnTo>
                    <a:pt x="2227414" y="1578963"/>
                  </a:lnTo>
                  <a:lnTo>
                    <a:pt x="2228177" y="1579577"/>
                  </a:lnTo>
                  <a:close/>
                </a:path>
                <a:path w="2360295" h="1867535">
                  <a:moveTo>
                    <a:pt x="2119288" y="1577799"/>
                  </a:moveTo>
                  <a:lnTo>
                    <a:pt x="2121656" y="1577799"/>
                  </a:lnTo>
                  <a:lnTo>
                    <a:pt x="2121508" y="1577291"/>
                  </a:lnTo>
                  <a:lnTo>
                    <a:pt x="2120946" y="1577291"/>
                  </a:lnTo>
                  <a:lnTo>
                    <a:pt x="2119761" y="1577037"/>
                  </a:lnTo>
                  <a:lnTo>
                    <a:pt x="2118498" y="1576910"/>
                  </a:lnTo>
                  <a:lnTo>
                    <a:pt x="2118182" y="1576910"/>
                  </a:lnTo>
                  <a:lnTo>
                    <a:pt x="2117708" y="1577164"/>
                  </a:lnTo>
                  <a:lnTo>
                    <a:pt x="2117629" y="1577418"/>
                  </a:lnTo>
                  <a:lnTo>
                    <a:pt x="2118814" y="1577418"/>
                  </a:lnTo>
                  <a:lnTo>
                    <a:pt x="2119288" y="1577799"/>
                  </a:lnTo>
                  <a:close/>
                </a:path>
                <a:path w="2360295" h="1867535">
                  <a:moveTo>
                    <a:pt x="2035801" y="1578963"/>
                  </a:moveTo>
                  <a:lnTo>
                    <a:pt x="2035665" y="1577291"/>
                  </a:lnTo>
                  <a:lnTo>
                    <a:pt x="2036060" y="1577037"/>
                  </a:lnTo>
                  <a:lnTo>
                    <a:pt x="2036297" y="1577037"/>
                  </a:lnTo>
                  <a:lnTo>
                    <a:pt x="2036376" y="1576910"/>
                  </a:lnTo>
                  <a:lnTo>
                    <a:pt x="2035317" y="1576910"/>
                  </a:lnTo>
                  <a:lnTo>
                    <a:pt x="2035350" y="1577291"/>
                  </a:lnTo>
                  <a:lnTo>
                    <a:pt x="2029615" y="1577291"/>
                  </a:lnTo>
                  <a:lnTo>
                    <a:pt x="2029743" y="1578688"/>
                  </a:lnTo>
                  <a:lnTo>
                    <a:pt x="2035354" y="1578690"/>
                  </a:lnTo>
                  <a:lnTo>
                    <a:pt x="2035801" y="1578963"/>
                  </a:lnTo>
                  <a:close/>
                </a:path>
                <a:path w="2360295" h="1867535">
                  <a:moveTo>
                    <a:pt x="2079948" y="1579196"/>
                  </a:moveTo>
                  <a:lnTo>
                    <a:pt x="2081622" y="1579196"/>
                  </a:lnTo>
                  <a:lnTo>
                    <a:pt x="2080990" y="1577037"/>
                  </a:lnTo>
                  <a:lnTo>
                    <a:pt x="2079430" y="1577379"/>
                  </a:lnTo>
                  <a:lnTo>
                    <a:pt x="2079506" y="1577672"/>
                  </a:lnTo>
                  <a:lnTo>
                    <a:pt x="2080514" y="1578690"/>
                  </a:lnTo>
                  <a:lnTo>
                    <a:pt x="2079948" y="1579196"/>
                  </a:lnTo>
                  <a:close/>
                </a:path>
                <a:path w="2360295" h="1867535">
                  <a:moveTo>
                    <a:pt x="2060381" y="1579831"/>
                  </a:moveTo>
                  <a:lnTo>
                    <a:pt x="2079648" y="1579831"/>
                  </a:lnTo>
                  <a:lnTo>
                    <a:pt x="2079501" y="1578180"/>
                  </a:lnTo>
                  <a:lnTo>
                    <a:pt x="2079380" y="1577545"/>
                  </a:lnTo>
                  <a:lnTo>
                    <a:pt x="2079253" y="1577418"/>
                  </a:lnTo>
                  <a:lnTo>
                    <a:pt x="2079430" y="1577379"/>
                  </a:lnTo>
                  <a:lnTo>
                    <a:pt x="2079411" y="1577164"/>
                  </a:lnTo>
                  <a:lnTo>
                    <a:pt x="2075937" y="1577799"/>
                  </a:lnTo>
                  <a:lnTo>
                    <a:pt x="2055505" y="1577799"/>
                  </a:lnTo>
                  <a:lnTo>
                    <a:pt x="2056512" y="1578180"/>
                  </a:lnTo>
                  <a:lnTo>
                    <a:pt x="2060066" y="1578180"/>
                  </a:lnTo>
                  <a:lnTo>
                    <a:pt x="2060381" y="1579831"/>
                  </a:lnTo>
                  <a:close/>
                </a:path>
                <a:path w="2360295" h="1867535">
                  <a:moveTo>
                    <a:pt x="2050827" y="1577926"/>
                  </a:moveTo>
                  <a:lnTo>
                    <a:pt x="2052485" y="1577926"/>
                  </a:lnTo>
                  <a:lnTo>
                    <a:pt x="2053196" y="1577799"/>
                  </a:lnTo>
                  <a:lnTo>
                    <a:pt x="2053433" y="1577672"/>
                  </a:lnTo>
                  <a:lnTo>
                    <a:pt x="2053670" y="1577164"/>
                  </a:lnTo>
                  <a:lnTo>
                    <a:pt x="2051549" y="1577164"/>
                  </a:lnTo>
                  <a:lnTo>
                    <a:pt x="2052248" y="1577672"/>
                  </a:lnTo>
                  <a:lnTo>
                    <a:pt x="2050669" y="1577672"/>
                  </a:lnTo>
                  <a:lnTo>
                    <a:pt x="2050827" y="1577926"/>
                  </a:lnTo>
                  <a:close/>
                </a:path>
                <a:path w="2360295" h="1867535">
                  <a:moveTo>
                    <a:pt x="2219175" y="1577418"/>
                  </a:moveTo>
                  <a:lnTo>
                    <a:pt x="2220280" y="1577291"/>
                  </a:lnTo>
                  <a:lnTo>
                    <a:pt x="2218069" y="1577291"/>
                  </a:lnTo>
                  <a:lnTo>
                    <a:pt x="2219175" y="1577418"/>
                  </a:lnTo>
                  <a:close/>
                </a:path>
                <a:path w="2360295" h="1867535">
                  <a:moveTo>
                    <a:pt x="2115892" y="1578942"/>
                  </a:moveTo>
                  <a:lnTo>
                    <a:pt x="2116101" y="1578690"/>
                  </a:lnTo>
                  <a:lnTo>
                    <a:pt x="2116145" y="1578307"/>
                  </a:lnTo>
                  <a:lnTo>
                    <a:pt x="2115892" y="1577291"/>
                  </a:lnTo>
                  <a:lnTo>
                    <a:pt x="2114550" y="1577291"/>
                  </a:lnTo>
                  <a:lnTo>
                    <a:pt x="2114234" y="1578307"/>
                  </a:lnTo>
                  <a:lnTo>
                    <a:pt x="2115813" y="1578434"/>
                  </a:lnTo>
                  <a:lnTo>
                    <a:pt x="2115892" y="1578942"/>
                  </a:lnTo>
                  <a:close/>
                </a:path>
                <a:path w="2360295" h="1867535">
                  <a:moveTo>
                    <a:pt x="2210566" y="1578296"/>
                  </a:moveTo>
                  <a:lnTo>
                    <a:pt x="2210963" y="1577418"/>
                  </a:lnTo>
                  <a:lnTo>
                    <a:pt x="2210305" y="1577418"/>
                  </a:lnTo>
                  <a:lnTo>
                    <a:pt x="2210410" y="1577672"/>
                  </a:lnTo>
                  <a:lnTo>
                    <a:pt x="2210566" y="1578296"/>
                  </a:lnTo>
                  <a:close/>
                </a:path>
                <a:path w="2360295" h="1867535">
                  <a:moveTo>
                    <a:pt x="2119288" y="1578561"/>
                  </a:moveTo>
                  <a:lnTo>
                    <a:pt x="2118656" y="1577545"/>
                  </a:lnTo>
                  <a:lnTo>
                    <a:pt x="2118814" y="1577418"/>
                  </a:lnTo>
                  <a:lnTo>
                    <a:pt x="2117629" y="1577418"/>
                  </a:lnTo>
                  <a:lnTo>
                    <a:pt x="2117708" y="1577799"/>
                  </a:lnTo>
                  <a:lnTo>
                    <a:pt x="2117866" y="1578053"/>
                  </a:lnTo>
                  <a:lnTo>
                    <a:pt x="2118182" y="1578053"/>
                  </a:lnTo>
                  <a:lnTo>
                    <a:pt x="2119288" y="1578561"/>
                  </a:lnTo>
                  <a:close/>
                </a:path>
                <a:path w="2360295" h="1867535">
                  <a:moveTo>
                    <a:pt x="2050669" y="1577672"/>
                  </a:moveTo>
                  <a:lnTo>
                    <a:pt x="2052248" y="1577672"/>
                  </a:lnTo>
                  <a:lnTo>
                    <a:pt x="2050511" y="1577418"/>
                  </a:lnTo>
                  <a:lnTo>
                    <a:pt x="2050432" y="1577545"/>
                  </a:lnTo>
                  <a:lnTo>
                    <a:pt x="2050669" y="1577672"/>
                  </a:lnTo>
                  <a:close/>
                </a:path>
                <a:path w="2360295" h="1867535">
                  <a:moveTo>
                    <a:pt x="2219570" y="1579196"/>
                  </a:moveTo>
                  <a:lnTo>
                    <a:pt x="2224308" y="1579196"/>
                  </a:lnTo>
                  <a:lnTo>
                    <a:pt x="2222097" y="1577545"/>
                  </a:lnTo>
                  <a:lnTo>
                    <a:pt x="2219886" y="1577926"/>
                  </a:lnTo>
                  <a:lnTo>
                    <a:pt x="2219491" y="1577926"/>
                  </a:lnTo>
                  <a:lnTo>
                    <a:pt x="2219175" y="1578561"/>
                  </a:lnTo>
                  <a:lnTo>
                    <a:pt x="2218978" y="1578688"/>
                  </a:lnTo>
                  <a:lnTo>
                    <a:pt x="2219491" y="1578688"/>
                  </a:lnTo>
                  <a:lnTo>
                    <a:pt x="2219570" y="1579196"/>
                  </a:lnTo>
                  <a:close/>
                </a:path>
                <a:path w="2360295" h="1867535">
                  <a:moveTo>
                    <a:pt x="2112734" y="1580847"/>
                  </a:moveTo>
                  <a:lnTo>
                    <a:pt x="2127974" y="1580847"/>
                  </a:lnTo>
                  <a:lnTo>
                    <a:pt x="2127105" y="1579831"/>
                  </a:lnTo>
                  <a:lnTo>
                    <a:pt x="2126979" y="1578180"/>
                  </a:lnTo>
                  <a:lnTo>
                    <a:pt x="2126474" y="1577672"/>
                  </a:lnTo>
                  <a:lnTo>
                    <a:pt x="2125763" y="1577545"/>
                  </a:lnTo>
                  <a:lnTo>
                    <a:pt x="2125368" y="1577672"/>
                  </a:lnTo>
                  <a:lnTo>
                    <a:pt x="2125052" y="1577799"/>
                  </a:lnTo>
                  <a:lnTo>
                    <a:pt x="2119288" y="1577799"/>
                  </a:lnTo>
                  <a:lnTo>
                    <a:pt x="2119446" y="1577926"/>
                  </a:lnTo>
                  <a:lnTo>
                    <a:pt x="2119603" y="1578180"/>
                  </a:lnTo>
                  <a:lnTo>
                    <a:pt x="2119445" y="1578815"/>
                  </a:lnTo>
                  <a:lnTo>
                    <a:pt x="2115892" y="1578942"/>
                  </a:lnTo>
                  <a:lnTo>
                    <a:pt x="2115892" y="1579069"/>
                  </a:lnTo>
                  <a:lnTo>
                    <a:pt x="2113507" y="1579069"/>
                  </a:lnTo>
                  <a:lnTo>
                    <a:pt x="2113532" y="1579618"/>
                  </a:lnTo>
                  <a:lnTo>
                    <a:pt x="2113602" y="1579831"/>
                  </a:lnTo>
                  <a:lnTo>
                    <a:pt x="2113074" y="1579831"/>
                  </a:lnTo>
                  <a:lnTo>
                    <a:pt x="2112734" y="1580847"/>
                  </a:lnTo>
                  <a:close/>
                </a:path>
                <a:path w="2360295" h="1867535">
                  <a:moveTo>
                    <a:pt x="2037561" y="1579450"/>
                  </a:moveTo>
                  <a:lnTo>
                    <a:pt x="2038033" y="1578690"/>
                  </a:lnTo>
                  <a:lnTo>
                    <a:pt x="2038271" y="1578180"/>
                  </a:lnTo>
                  <a:lnTo>
                    <a:pt x="2038508" y="1577799"/>
                  </a:lnTo>
                  <a:lnTo>
                    <a:pt x="2036356" y="1577799"/>
                  </a:lnTo>
                  <a:lnTo>
                    <a:pt x="2036337" y="1577926"/>
                  </a:lnTo>
                  <a:lnTo>
                    <a:pt x="2037166" y="1577926"/>
                  </a:lnTo>
                  <a:lnTo>
                    <a:pt x="2037561" y="1579450"/>
                  </a:lnTo>
                  <a:close/>
                </a:path>
                <a:path w="2360295" h="1867535">
                  <a:moveTo>
                    <a:pt x="2227466" y="1581355"/>
                  </a:moveTo>
                  <a:lnTo>
                    <a:pt x="2227585" y="1581101"/>
                  </a:lnTo>
                  <a:lnTo>
                    <a:pt x="2227703" y="1580339"/>
                  </a:lnTo>
                  <a:lnTo>
                    <a:pt x="2226124" y="1580085"/>
                  </a:lnTo>
                  <a:lnTo>
                    <a:pt x="2226067" y="1578963"/>
                  </a:lnTo>
                  <a:lnTo>
                    <a:pt x="2226519" y="1577926"/>
                  </a:lnTo>
                  <a:lnTo>
                    <a:pt x="2224308" y="1579196"/>
                  </a:lnTo>
                  <a:lnTo>
                    <a:pt x="2219491" y="1579196"/>
                  </a:lnTo>
                  <a:lnTo>
                    <a:pt x="2219491" y="1579323"/>
                  </a:lnTo>
                  <a:lnTo>
                    <a:pt x="2217833" y="1579323"/>
                  </a:lnTo>
                  <a:lnTo>
                    <a:pt x="2217596" y="1579958"/>
                  </a:lnTo>
                  <a:lnTo>
                    <a:pt x="2217145" y="1580593"/>
                  </a:lnTo>
                  <a:lnTo>
                    <a:pt x="2224071" y="1580593"/>
                  </a:lnTo>
                  <a:lnTo>
                    <a:pt x="2225729" y="1581101"/>
                  </a:lnTo>
                  <a:lnTo>
                    <a:pt x="2227466" y="1581355"/>
                  </a:lnTo>
                  <a:close/>
                </a:path>
                <a:path w="2360295" h="1867535">
                  <a:moveTo>
                    <a:pt x="2178596" y="1581228"/>
                  </a:moveTo>
                  <a:lnTo>
                    <a:pt x="2199119" y="1581228"/>
                  </a:lnTo>
                  <a:lnTo>
                    <a:pt x="2198882" y="1581101"/>
                  </a:lnTo>
                  <a:lnTo>
                    <a:pt x="2198645" y="1581101"/>
                  </a:lnTo>
                  <a:lnTo>
                    <a:pt x="2198913" y="1580339"/>
                  </a:lnTo>
                  <a:lnTo>
                    <a:pt x="2199040" y="1579830"/>
                  </a:lnTo>
                  <a:lnTo>
                    <a:pt x="2200303" y="1578815"/>
                  </a:lnTo>
                  <a:lnTo>
                    <a:pt x="2199435" y="1578561"/>
                  </a:lnTo>
                  <a:lnTo>
                    <a:pt x="2199356" y="1578180"/>
                  </a:lnTo>
                  <a:lnTo>
                    <a:pt x="2198803" y="1577926"/>
                  </a:lnTo>
                  <a:lnTo>
                    <a:pt x="2198518" y="1578561"/>
                  </a:lnTo>
                  <a:lnTo>
                    <a:pt x="2199198" y="1578561"/>
                  </a:lnTo>
                  <a:lnTo>
                    <a:pt x="2199092" y="1578963"/>
                  </a:lnTo>
                  <a:lnTo>
                    <a:pt x="2198803" y="1579196"/>
                  </a:lnTo>
                  <a:lnTo>
                    <a:pt x="2198487" y="1579577"/>
                  </a:lnTo>
                  <a:lnTo>
                    <a:pt x="2197697" y="1579831"/>
                  </a:lnTo>
                  <a:lnTo>
                    <a:pt x="2196098" y="1579831"/>
                  </a:lnTo>
                  <a:lnTo>
                    <a:pt x="2196039" y="1580212"/>
                  </a:lnTo>
                  <a:lnTo>
                    <a:pt x="2177168" y="1580212"/>
                  </a:lnTo>
                  <a:lnTo>
                    <a:pt x="2177089" y="1580339"/>
                  </a:lnTo>
                  <a:lnTo>
                    <a:pt x="2177642" y="1580466"/>
                  </a:lnTo>
                  <a:lnTo>
                    <a:pt x="2177879" y="1580466"/>
                  </a:lnTo>
                  <a:lnTo>
                    <a:pt x="2179853" y="1580720"/>
                  </a:lnTo>
                  <a:lnTo>
                    <a:pt x="2178511" y="1581101"/>
                  </a:lnTo>
                  <a:lnTo>
                    <a:pt x="2178596" y="1581228"/>
                  </a:lnTo>
                  <a:close/>
                </a:path>
                <a:path w="2360295" h="1867535">
                  <a:moveTo>
                    <a:pt x="2106033" y="1580847"/>
                  </a:moveTo>
                  <a:lnTo>
                    <a:pt x="2112734" y="1580847"/>
                  </a:lnTo>
                  <a:lnTo>
                    <a:pt x="2112567" y="1580085"/>
                  </a:lnTo>
                  <a:lnTo>
                    <a:pt x="2111076" y="1577926"/>
                  </a:lnTo>
                  <a:lnTo>
                    <a:pt x="2109733" y="1579831"/>
                  </a:lnTo>
                  <a:lnTo>
                    <a:pt x="2108312" y="1579958"/>
                  </a:lnTo>
                  <a:lnTo>
                    <a:pt x="2107996" y="1580085"/>
                  </a:lnTo>
                  <a:lnTo>
                    <a:pt x="2105890" y="1580085"/>
                  </a:lnTo>
                  <a:lnTo>
                    <a:pt x="2106033" y="1580847"/>
                  </a:lnTo>
                  <a:close/>
                </a:path>
                <a:path w="2360295" h="1867535">
                  <a:moveTo>
                    <a:pt x="2036060" y="1578942"/>
                  </a:moveTo>
                  <a:lnTo>
                    <a:pt x="2037166" y="1577926"/>
                  </a:lnTo>
                  <a:lnTo>
                    <a:pt x="2036337" y="1577926"/>
                  </a:lnTo>
                  <a:lnTo>
                    <a:pt x="2036244" y="1578307"/>
                  </a:lnTo>
                  <a:lnTo>
                    <a:pt x="2036139" y="1578561"/>
                  </a:lnTo>
                  <a:lnTo>
                    <a:pt x="2036060" y="1578942"/>
                  </a:lnTo>
                  <a:close/>
                </a:path>
                <a:path w="2360295" h="1867535">
                  <a:moveTo>
                    <a:pt x="2208420" y="1581773"/>
                  </a:moveTo>
                  <a:lnTo>
                    <a:pt x="2209384" y="1580847"/>
                  </a:lnTo>
                  <a:lnTo>
                    <a:pt x="2210095" y="1580212"/>
                  </a:lnTo>
                  <a:lnTo>
                    <a:pt x="2210267" y="1579196"/>
                  </a:lnTo>
                  <a:lnTo>
                    <a:pt x="2210388" y="1578690"/>
                  </a:lnTo>
                  <a:lnTo>
                    <a:pt x="2210514" y="1578296"/>
                  </a:lnTo>
                  <a:lnTo>
                    <a:pt x="2209226" y="1578053"/>
                  </a:lnTo>
                  <a:lnTo>
                    <a:pt x="2208989" y="1578180"/>
                  </a:lnTo>
                  <a:lnTo>
                    <a:pt x="2208199" y="1578434"/>
                  </a:lnTo>
                  <a:lnTo>
                    <a:pt x="2208515" y="1578561"/>
                  </a:lnTo>
                  <a:lnTo>
                    <a:pt x="2209226" y="1578942"/>
                  </a:lnTo>
                  <a:lnTo>
                    <a:pt x="2209384" y="1579196"/>
                  </a:lnTo>
                  <a:lnTo>
                    <a:pt x="2209226" y="1579323"/>
                  </a:lnTo>
                  <a:lnTo>
                    <a:pt x="2207489" y="1579704"/>
                  </a:lnTo>
                  <a:lnTo>
                    <a:pt x="2208120" y="1580085"/>
                  </a:lnTo>
                  <a:lnTo>
                    <a:pt x="2208420" y="1581773"/>
                  </a:lnTo>
                  <a:close/>
                </a:path>
                <a:path w="2360295" h="1867535">
                  <a:moveTo>
                    <a:pt x="2118024" y="1578307"/>
                  </a:moveTo>
                  <a:lnTo>
                    <a:pt x="2118182" y="1578053"/>
                  </a:lnTo>
                  <a:lnTo>
                    <a:pt x="2117866" y="1578053"/>
                  </a:lnTo>
                  <a:lnTo>
                    <a:pt x="2118024" y="1578307"/>
                  </a:lnTo>
                  <a:close/>
                </a:path>
                <a:path w="2360295" h="1867535">
                  <a:moveTo>
                    <a:pt x="2196098" y="1579831"/>
                  </a:moveTo>
                  <a:lnTo>
                    <a:pt x="2196829" y="1579831"/>
                  </a:lnTo>
                  <a:lnTo>
                    <a:pt x="2196355" y="1578180"/>
                  </a:lnTo>
                  <a:lnTo>
                    <a:pt x="2196098" y="1579831"/>
                  </a:lnTo>
                  <a:close/>
                </a:path>
                <a:path w="2360295" h="1867535">
                  <a:moveTo>
                    <a:pt x="2105890" y="1580085"/>
                  </a:moveTo>
                  <a:lnTo>
                    <a:pt x="2107996" y="1580085"/>
                  </a:lnTo>
                  <a:lnTo>
                    <a:pt x="2107601" y="1579831"/>
                  </a:lnTo>
                  <a:lnTo>
                    <a:pt x="2107285" y="1579831"/>
                  </a:lnTo>
                  <a:lnTo>
                    <a:pt x="2107601" y="1579323"/>
                  </a:lnTo>
                  <a:lnTo>
                    <a:pt x="2107759" y="1579323"/>
                  </a:lnTo>
                  <a:lnTo>
                    <a:pt x="2108233" y="1578942"/>
                  </a:lnTo>
                  <a:lnTo>
                    <a:pt x="2108470" y="1578942"/>
                  </a:lnTo>
                  <a:lnTo>
                    <a:pt x="2107917" y="1578688"/>
                  </a:lnTo>
                  <a:lnTo>
                    <a:pt x="2107364" y="1578307"/>
                  </a:lnTo>
                  <a:lnTo>
                    <a:pt x="2106732" y="1578180"/>
                  </a:lnTo>
                  <a:lnTo>
                    <a:pt x="2106496" y="1578180"/>
                  </a:lnTo>
                  <a:lnTo>
                    <a:pt x="2106149" y="1578848"/>
                  </a:lnTo>
                  <a:lnTo>
                    <a:pt x="2105890" y="1580085"/>
                  </a:lnTo>
                  <a:close/>
                </a:path>
                <a:path w="2360295" h="1867535">
                  <a:moveTo>
                    <a:pt x="2058328" y="1578942"/>
                  </a:moveTo>
                  <a:lnTo>
                    <a:pt x="2058407" y="1578815"/>
                  </a:lnTo>
                  <a:lnTo>
                    <a:pt x="2059118" y="1578434"/>
                  </a:lnTo>
                  <a:lnTo>
                    <a:pt x="2060066" y="1578180"/>
                  </a:lnTo>
                  <a:lnTo>
                    <a:pt x="2056512" y="1578180"/>
                  </a:lnTo>
                  <a:lnTo>
                    <a:pt x="2057859" y="1578690"/>
                  </a:lnTo>
                  <a:lnTo>
                    <a:pt x="2058328" y="1578942"/>
                  </a:lnTo>
                  <a:close/>
                </a:path>
                <a:path w="2360295" h="1867535">
                  <a:moveTo>
                    <a:pt x="2051567" y="1581609"/>
                  </a:moveTo>
                  <a:lnTo>
                    <a:pt x="2056986" y="1581609"/>
                  </a:lnTo>
                  <a:lnTo>
                    <a:pt x="2055170" y="1580593"/>
                  </a:lnTo>
                  <a:lnTo>
                    <a:pt x="2053907" y="1578180"/>
                  </a:lnTo>
                  <a:lnTo>
                    <a:pt x="2052485" y="1580466"/>
                  </a:lnTo>
                  <a:lnTo>
                    <a:pt x="2052406" y="1580720"/>
                  </a:lnTo>
                  <a:lnTo>
                    <a:pt x="2050678" y="1580720"/>
                  </a:lnTo>
                  <a:lnTo>
                    <a:pt x="2051100" y="1580983"/>
                  </a:lnTo>
                  <a:lnTo>
                    <a:pt x="2051156" y="1581482"/>
                  </a:lnTo>
                  <a:lnTo>
                    <a:pt x="2051380" y="1581482"/>
                  </a:lnTo>
                  <a:lnTo>
                    <a:pt x="2051567" y="1581609"/>
                  </a:lnTo>
                  <a:close/>
                </a:path>
                <a:path w="2360295" h="1867535">
                  <a:moveTo>
                    <a:pt x="2044904" y="1581609"/>
                  </a:moveTo>
                  <a:lnTo>
                    <a:pt x="2046167" y="1581228"/>
                  </a:lnTo>
                  <a:lnTo>
                    <a:pt x="2044904" y="1581228"/>
                  </a:lnTo>
                  <a:lnTo>
                    <a:pt x="2045220" y="1580720"/>
                  </a:lnTo>
                  <a:lnTo>
                    <a:pt x="2045456" y="1580466"/>
                  </a:lnTo>
                  <a:lnTo>
                    <a:pt x="2046707" y="1580466"/>
                  </a:lnTo>
                  <a:lnTo>
                    <a:pt x="2047036" y="1579831"/>
                  </a:lnTo>
                  <a:lnTo>
                    <a:pt x="2047115" y="1579196"/>
                  </a:lnTo>
                  <a:lnTo>
                    <a:pt x="2047668" y="1579196"/>
                  </a:lnTo>
                  <a:lnTo>
                    <a:pt x="2047904" y="1579069"/>
                  </a:lnTo>
                  <a:lnTo>
                    <a:pt x="2048141" y="1579069"/>
                  </a:lnTo>
                  <a:lnTo>
                    <a:pt x="2047868" y="1578848"/>
                  </a:lnTo>
                  <a:lnTo>
                    <a:pt x="2047762" y="1578688"/>
                  </a:lnTo>
                  <a:lnTo>
                    <a:pt x="2047510" y="1578180"/>
                  </a:lnTo>
                  <a:lnTo>
                    <a:pt x="2047194" y="1578180"/>
                  </a:lnTo>
                  <a:lnTo>
                    <a:pt x="2046483" y="1578307"/>
                  </a:lnTo>
                  <a:lnTo>
                    <a:pt x="2045765" y="1578690"/>
                  </a:lnTo>
                  <a:lnTo>
                    <a:pt x="2045417" y="1578815"/>
                  </a:lnTo>
                  <a:lnTo>
                    <a:pt x="2045930" y="1579069"/>
                  </a:lnTo>
                  <a:lnTo>
                    <a:pt x="2046128" y="1579365"/>
                  </a:lnTo>
                  <a:lnTo>
                    <a:pt x="2046247" y="1579618"/>
                  </a:lnTo>
                  <a:lnTo>
                    <a:pt x="2045851" y="1579831"/>
                  </a:lnTo>
                  <a:lnTo>
                    <a:pt x="2045378" y="1579958"/>
                  </a:lnTo>
                  <a:lnTo>
                    <a:pt x="2044904" y="1580466"/>
                  </a:lnTo>
                  <a:lnTo>
                    <a:pt x="2045614" y="1580466"/>
                  </a:lnTo>
                  <a:lnTo>
                    <a:pt x="2046641" y="1580593"/>
                  </a:lnTo>
                  <a:lnTo>
                    <a:pt x="2044667" y="1580593"/>
                  </a:lnTo>
                  <a:lnTo>
                    <a:pt x="2044546" y="1580983"/>
                  </a:lnTo>
                  <a:lnTo>
                    <a:pt x="2044272" y="1581482"/>
                  </a:lnTo>
                  <a:lnTo>
                    <a:pt x="2044904" y="1581609"/>
                  </a:lnTo>
                  <a:close/>
                </a:path>
                <a:path w="2360295" h="1867535">
                  <a:moveTo>
                    <a:pt x="2198329" y="1578942"/>
                  </a:moveTo>
                  <a:lnTo>
                    <a:pt x="2199198" y="1578561"/>
                  </a:lnTo>
                  <a:lnTo>
                    <a:pt x="2198518" y="1578561"/>
                  </a:lnTo>
                  <a:lnTo>
                    <a:pt x="2198329" y="1578942"/>
                  </a:lnTo>
                  <a:close/>
                </a:path>
                <a:path w="2360295" h="1867535">
                  <a:moveTo>
                    <a:pt x="2127816" y="1579196"/>
                  </a:moveTo>
                  <a:lnTo>
                    <a:pt x="2128842" y="1579196"/>
                  </a:lnTo>
                  <a:lnTo>
                    <a:pt x="2129493" y="1578963"/>
                  </a:lnTo>
                  <a:lnTo>
                    <a:pt x="2129790" y="1578561"/>
                  </a:lnTo>
                  <a:lnTo>
                    <a:pt x="2128290" y="1578561"/>
                  </a:lnTo>
                  <a:lnTo>
                    <a:pt x="2127737" y="1578815"/>
                  </a:lnTo>
                  <a:lnTo>
                    <a:pt x="2127816" y="1579196"/>
                  </a:lnTo>
                  <a:close/>
                </a:path>
                <a:path w="2360295" h="1867535">
                  <a:moveTo>
                    <a:pt x="2113507" y="1579069"/>
                  </a:moveTo>
                  <a:lnTo>
                    <a:pt x="2115892" y="1579069"/>
                  </a:lnTo>
                  <a:lnTo>
                    <a:pt x="2114392" y="1578561"/>
                  </a:lnTo>
                  <a:lnTo>
                    <a:pt x="2113507" y="1579069"/>
                  </a:lnTo>
                  <a:close/>
                </a:path>
                <a:path w="2360295" h="1867535">
                  <a:moveTo>
                    <a:pt x="2218780" y="1578815"/>
                  </a:moveTo>
                  <a:lnTo>
                    <a:pt x="2219254" y="1578815"/>
                  </a:lnTo>
                  <a:lnTo>
                    <a:pt x="2219491" y="1578688"/>
                  </a:lnTo>
                  <a:lnTo>
                    <a:pt x="2218974" y="1578690"/>
                  </a:lnTo>
                  <a:lnTo>
                    <a:pt x="2218780" y="1578815"/>
                  </a:lnTo>
                  <a:close/>
                </a:path>
                <a:path w="2360295" h="1867535">
                  <a:moveTo>
                    <a:pt x="2217833" y="1579323"/>
                  </a:moveTo>
                  <a:lnTo>
                    <a:pt x="2219491" y="1579323"/>
                  </a:lnTo>
                  <a:lnTo>
                    <a:pt x="2218070" y="1578688"/>
                  </a:lnTo>
                  <a:lnTo>
                    <a:pt x="2217833" y="1579323"/>
                  </a:lnTo>
                  <a:close/>
                </a:path>
                <a:path w="2360295" h="1867535">
                  <a:moveTo>
                    <a:pt x="2201246" y="1583895"/>
                  </a:moveTo>
                  <a:lnTo>
                    <a:pt x="2207489" y="1583895"/>
                  </a:lnTo>
                  <a:lnTo>
                    <a:pt x="2206462" y="1583514"/>
                  </a:lnTo>
                  <a:lnTo>
                    <a:pt x="2206225" y="1582879"/>
                  </a:lnTo>
                  <a:lnTo>
                    <a:pt x="2207173" y="1582625"/>
                  </a:lnTo>
                  <a:lnTo>
                    <a:pt x="2207963" y="1582244"/>
                  </a:lnTo>
                  <a:lnTo>
                    <a:pt x="2209779" y="1582117"/>
                  </a:lnTo>
                  <a:lnTo>
                    <a:pt x="2206067" y="1582117"/>
                  </a:lnTo>
                  <a:lnTo>
                    <a:pt x="2202751" y="1578688"/>
                  </a:lnTo>
                  <a:lnTo>
                    <a:pt x="2202593" y="1579069"/>
                  </a:lnTo>
                  <a:lnTo>
                    <a:pt x="2202190" y="1579069"/>
                  </a:lnTo>
                  <a:lnTo>
                    <a:pt x="2199198" y="1581101"/>
                  </a:lnTo>
                  <a:lnTo>
                    <a:pt x="2199119" y="1581228"/>
                  </a:lnTo>
                  <a:lnTo>
                    <a:pt x="2178596" y="1581228"/>
                  </a:lnTo>
                  <a:lnTo>
                    <a:pt x="2179024" y="1581863"/>
                  </a:lnTo>
                  <a:lnTo>
                    <a:pt x="2201409" y="1581863"/>
                  </a:lnTo>
                  <a:lnTo>
                    <a:pt x="2201645" y="1582117"/>
                  </a:lnTo>
                  <a:lnTo>
                    <a:pt x="2201803" y="1582244"/>
                  </a:lnTo>
                  <a:lnTo>
                    <a:pt x="2201710" y="1582625"/>
                  </a:lnTo>
                  <a:lnTo>
                    <a:pt x="2201246" y="1583895"/>
                  </a:lnTo>
                  <a:close/>
                </a:path>
                <a:path w="2360295" h="1867535">
                  <a:moveTo>
                    <a:pt x="2145848" y="1581101"/>
                  </a:moveTo>
                  <a:lnTo>
                    <a:pt x="2177563" y="1581101"/>
                  </a:lnTo>
                  <a:lnTo>
                    <a:pt x="2176885" y="1580737"/>
                  </a:lnTo>
                  <a:lnTo>
                    <a:pt x="2176868" y="1580466"/>
                  </a:lnTo>
                  <a:lnTo>
                    <a:pt x="2176994" y="1579704"/>
                  </a:lnTo>
                  <a:lnTo>
                    <a:pt x="2177247" y="1578688"/>
                  </a:lnTo>
                  <a:lnTo>
                    <a:pt x="2141354" y="1578690"/>
                  </a:lnTo>
                  <a:lnTo>
                    <a:pt x="2140766" y="1579069"/>
                  </a:lnTo>
                  <a:lnTo>
                    <a:pt x="2140677" y="1579487"/>
                  </a:lnTo>
                  <a:lnTo>
                    <a:pt x="2141319" y="1579831"/>
                  </a:lnTo>
                  <a:lnTo>
                    <a:pt x="2143924" y="1579831"/>
                  </a:lnTo>
                  <a:lnTo>
                    <a:pt x="2143924" y="1580212"/>
                  </a:lnTo>
                  <a:lnTo>
                    <a:pt x="2147004" y="1580212"/>
                  </a:lnTo>
                  <a:lnTo>
                    <a:pt x="2145848" y="1581101"/>
                  </a:lnTo>
                  <a:close/>
                </a:path>
                <a:path w="2360295" h="1867535">
                  <a:moveTo>
                    <a:pt x="2035552" y="1579469"/>
                  </a:moveTo>
                  <a:lnTo>
                    <a:pt x="2035766" y="1578942"/>
                  </a:lnTo>
                  <a:lnTo>
                    <a:pt x="2035350" y="1578688"/>
                  </a:lnTo>
                  <a:lnTo>
                    <a:pt x="2035552" y="1579469"/>
                  </a:lnTo>
                  <a:close/>
                </a:path>
                <a:path w="2360295" h="1867535">
                  <a:moveTo>
                    <a:pt x="2045062" y="1578942"/>
                  </a:moveTo>
                  <a:lnTo>
                    <a:pt x="2045220" y="1578942"/>
                  </a:lnTo>
                  <a:lnTo>
                    <a:pt x="2045457" y="1578815"/>
                  </a:lnTo>
                  <a:lnTo>
                    <a:pt x="2045062" y="1578942"/>
                  </a:lnTo>
                  <a:close/>
                </a:path>
                <a:path w="2360295" h="1867535">
                  <a:moveTo>
                    <a:pt x="2202190" y="1579069"/>
                  </a:moveTo>
                  <a:lnTo>
                    <a:pt x="2202593" y="1579069"/>
                  </a:lnTo>
                  <a:lnTo>
                    <a:pt x="2202514" y="1578848"/>
                  </a:lnTo>
                  <a:lnTo>
                    <a:pt x="2202190" y="1579069"/>
                  </a:lnTo>
                  <a:close/>
                </a:path>
                <a:path w="2360295" h="1867535">
                  <a:moveTo>
                    <a:pt x="2035711" y="1580085"/>
                  </a:moveTo>
                  <a:lnTo>
                    <a:pt x="2037639" y="1580085"/>
                  </a:lnTo>
                  <a:lnTo>
                    <a:pt x="2035801" y="1578963"/>
                  </a:lnTo>
                  <a:lnTo>
                    <a:pt x="2035697" y="1579323"/>
                  </a:lnTo>
                  <a:lnTo>
                    <a:pt x="2035571" y="1579450"/>
                  </a:lnTo>
                  <a:lnTo>
                    <a:pt x="2035711" y="1580085"/>
                  </a:lnTo>
                  <a:close/>
                </a:path>
                <a:path w="2360295" h="1867535">
                  <a:moveTo>
                    <a:pt x="2102074" y="1582498"/>
                  </a:moveTo>
                  <a:lnTo>
                    <a:pt x="2140608" y="1582498"/>
                  </a:lnTo>
                  <a:lnTo>
                    <a:pt x="2140608" y="1579450"/>
                  </a:lnTo>
                  <a:lnTo>
                    <a:pt x="2140371" y="1579323"/>
                  </a:lnTo>
                  <a:lnTo>
                    <a:pt x="2140568" y="1579196"/>
                  </a:lnTo>
                  <a:lnTo>
                    <a:pt x="2140687" y="1579069"/>
                  </a:lnTo>
                  <a:lnTo>
                    <a:pt x="2139186" y="1579196"/>
                  </a:lnTo>
                  <a:lnTo>
                    <a:pt x="2138318" y="1579196"/>
                  </a:lnTo>
                  <a:lnTo>
                    <a:pt x="2137528" y="1579831"/>
                  </a:lnTo>
                  <a:lnTo>
                    <a:pt x="2136739" y="1579958"/>
                  </a:lnTo>
                  <a:lnTo>
                    <a:pt x="2132238" y="1579958"/>
                  </a:lnTo>
                  <a:lnTo>
                    <a:pt x="2130185" y="1580466"/>
                  </a:lnTo>
                  <a:lnTo>
                    <a:pt x="2127974" y="1580847"/>
                  </a:lnTo>
                  <a:lnTo>
                    <a:pt x="2106033" y="1580847"/>
                  </a:lnTo>
                  <a:lnTo>
                    <a:pt x="2105910" y="1581592"/>
                  </a:lnTo>
                  <a:lnTo>
                    <a:pt x="2105706" y="1582117"/>
                  </a:lnTo>
                  <a:lnTo>
                    <a:pt x="2104837" y="1582117"/>
                  </a:lnTo>
                  <a:lnTo>
                    <a:pt x="2104364" y="1582244"/>
                  </a:lnTo>
                  <a:lnTo>
                    <a:pt x="2102179" y="1582244"/>
                  </a:lnTo>
                  <a:lnTo>
                    <a:pt x="2102074" y="1582498"/>
                  </a:lnTo>
                  <a:close/>
                </a:path>
                <a:path w="2360295" h="1867535">
                  <a:moveTo>
                    <a:pt x="2042219" y="1584403"/>
                  </a:moveTo>
                  <a:lnTo>
                    <a:pt x="2044193" y="1584403"/>
                  </a:lnTo>
                  <a:lnTo>
                    <a:pt x="2043088" y="1582879"/>
                  </a:lnTo>
                  <a:lnTo>
                    <a:pt x="2044588" y="1582371"/>
                  </a:lnTo>
                  <a:lnTo>
                    <a:pt x="2043483" y="1581609"/>
                  </a:lnTo>
                  <a:lnTo>
                    <a:pt x="2043325" y="1581609"/>
                  </a:lnTo>
                  <a:lnTo>
                    <a:pt x="2043322" y="1580983"/>
                  </a:lnTo>
                  <a:lnTo>
                    <a:pt x="2043546" y="1580339"/>
                  </a:lnTo>
                  <a:lnTo>
                    <a:pt x="2043799" y="1579831"/>
                  </a:lnTo>
                  <a:lnTo>
                    <a:pt x="2044035" y="1579069"/>
                  </a:lnTo>
                  <a:lnTo>
                    <a:pt x="2043206" y="1579069"/>
                  </a:lnTo>
                  <a:lnTo>
                    <a:pt x="2043088" y="1579577"/>
                  </a:lnTo>
                  <a:lnTo>
                    <a:pt x="2038508" y="1579577"/>
                  </a:lnTo>
                  <a:lnTo>
                    <a:pt x="2037639" y="1580085"/>
                  </a:lnTo>
                  <a:lnTo>
                    <a:pt x="2035711" y="1580085"/>
                  </a:lnTo>
                  <a:lnTo>
                    <a:pt x="2035665" y="1581228"/>
                  </a:lnTo>
                  <a:lnTo>
                    <a:pt x="2042456" y="1581228"/>
                  </a:lnTo>
                  <a:lnTo>
                    <a:pt x="2042812" y="1582117"/>
                  </a:lnTo>
                  <a:lnTo>
                    <a:pt x="2043088" y="1583006"/>
                  </a:lnTo>
                  <a:lnTo>
                    <a:pt x="2040877" y="1583006"/>
                  </a:lnTo>
                  <a:lnTo>
                    <a:pt x="2042219" y="1584403"/>
                  </a:lnTo>
                  <a:close/>
                </a:path>
                <a:path w="2360295" h="1867535">
                  <a:moveTo>
                    <a:pt x="2140677" y="1579487"/>
                  </a:moveTo>
                  <a:lnTo>
                    <a:pt x="2140686" y="1579120"/>
                  </a:lnTo>
                  <a:lnTo>
                    <a:pt x="2140450" y="1579365"/>
                  </a:lnTo>
                  <a:lnTo>
                    <a:pt x="2140677" y="1579487"/>
                  </a:lnTo>
                  <a:close/>
                </a:path>
                <a:path w="2360295" h="1867535">
                  <a:moveTo>
                    <a:pt x="2113602" y="1579831"/>
                  </a:moveTo>
                  <a:lnTo>
                    <a:pt x="2113375" y="1579145"/>
                  </a:lnTo>
                  <a:lnTo>
                    <a:pt x="2113399" y="1579577"/>
                  </a:lnTo>
                  <a:lnTo>
                    <a:pt x="2113602" y="1579831"/>
                  </a:lnTo>
                  <a:close/>
                </a:path>
                <a:path w="2360295" h="1867535">
                  <a:moveTo>
                    <a:pt x="2060380" y="1579830"/>
                  </a:moveTo>
                  <a:lnTo>
                    <a:pt x="2059275" y="1579323"/>
                  </a:lnTo>
                  <a:lnTo>
                    <a:pt x="2059010" y="1579618"/>
                  </a:lnTo>
                  <a:lnTo>
                    <a:pt x="2059434" y="1579704"/>
                  </a:lnTo>
                  <a:lnTo>
                    <a:pt x="2060380" y="1579830"/>
                  </a:lnTo>
                  <a:close/>
                </a:path>
                <a:path w="2360295" h="1867535">
                  <a:moveTo>
                    <a:pt x="2113074" y="1579831"/>
                  </a:moveTo>
                  <a:lnTo>
                    <a:pt x="2113602" y="1579831"/>
                  </a:lnTo>
                  <a:lnTo>
                    <a:pt x="2113230" y="1579365"/>
                  </a:lnTo>
                  <a:lnTo>
                    <a:pt x="2113074" y="1579831"/>
                  </a:lnTo>
                  <a:close/>
                </a:path>
                <a:path w="2360295" h="1867535">
                  <a:moveTo>
                    <a:pt x="2102179" y="1582244"/>
                  </a:moveTo>
                  <a:lnTo>
                    <a:pt x="2104364" y="1582244"/>
                  </a:lnTo>
                  <a:lnTo>
                    <a:pt x="2104285" y="1581736"/>
                  </a:lnTo>
                  <a:lnTo>
                    <a:pt x="2105232" y="1581736"/>
                  </a:lnTo>
                  <a:lnTo>
                    <a:pt x="2105311" y="1581609"/>
                  </a:lnTo>
                  <a:lnTo>
                    <a:pt x="2105361" y="1580983"/>
                  </a:lnTo>
                  <a:lnTo>
                    <a:pt x="2104679" y="1579450"/>
                  </a:lnTo>
                  <a:lnTo>
                    <a:pt x="2079806" y="1579450"/>
                  </a:lnTo>
                  <a:lnTo>
                    <a:pt x="2079727" y="1579704"/>
                  </a:lnTo>
                  <a:lnTo>
                    <a:pt x="2079648" y="1579831"/>
                  </a:lnTo>
                  <a:lnTo>
                    <a:pt x="2094415" y="1579831"/>
                  </a:lnTo>
                  <a:lnTo>
                    <a:pt x="2094415" y="1579958"/>
                  </a:lnTo>
                  <a:lnTo>
                    <a:pt x="2098363" y="1579958"/>
                  </a:lnTo>
                  <a:lnTo>
                    <a:pt x="2098679" y="1580593"/>
                  </a:lnTo>
                  <a:lnTo>
                    <a:pt x="2101916" y="1580593"/>
                  </a:lnTo>
                  <a:lnTo>
                    <a:pt x="2102805" y="1581362"/>
                  </a:lnTo>
                  <a:lnTo>
                    <a:pt x="2102800" y="1581609"/>
                  </a:lnTo>
                  <a:lnTo>
                    <a:pt x="2102232" y="1582117"/>
                  </a:lnTo>
                  <a:lnTo>
                    <a:pt x="2102179" y="1582244"/>
                  </a:lnTo>
                  <a:close/>
                </a:path>
                <a:path w="2360295" h="1867535">
                  <a:moveTo>
                    <a:pt x="2058213" y="1580983"/>
                  </a:moveTo>
                  <a:lnTo>
                    <a:pt x="2058240" y="1580593"/>
                  </a:lnTo>
                  <a:lnTo>
                    <a:pt x="2058363" y="1580339"/>
                  </a:lnTo>
                  <a:lnTo>
                    <a:pt x="2059010" y="1579618"/>
                  </a:lnTo>
                  <a:lnTo>
                    <a:pt x="2058802" y="1579577"/>
                  </a:lnTo>
                  <a:lnTo>
                    <a:pt x="2058644" y="1579577"/>
                  </a:lnTo>
                  <a:lnTo>
                    <a:pt x="2058249" y="1579958"/>
                  </a:lnTo>
                  <a:lnTo>
                    <a:pt x="2058213" y="1580983"/>
                  </a:lnTo>
                  <a:close/>
                </a:path>
                <a:path w="2360295" h="1867535">
                  <a:moveTo>
                    <a:pt x="2060381" y="1579831"/>
                  </a:moveTo>
                  <a:close/>
                </a:path>
                <a:path w="2360295" h="1867535">
                  <a:moveTo>
                    <a:pt x="2141476" y="1580593"/>
                  </a:moveTo>
                  <a:lnTo>
                    <a:pt x="2141950" y="1580466"/>
                  </a:lnTo>
                  <a:lnTo>
                    <a:pt x="2142503" y="1580466"/>
                  </a:lnTo>
                  <a:lnTo>
                    <a:pt x="2142977" y="1580339"/>
                  </a:lnTo>
                  <a:lnTo>
                    <a:pt x="2143293" y="1580212"/>
                  </a:lnTo>
                  <a:lnTo>
                    <a:pt x="2143609" y="1579958"/>
                  </a:lnTo>
                  <a:lnTo>
                    <a:pt x="2143924" y="1579831"/>
                  </a:lnTo>
                  <a:lnTo>
                    <a:pt x="2141319" y="1579831"/>
                  </a:lnTo>
                  <a:lnTo>
                    <a:pt x="2141555" y="1579958"/>
                  </a:lnTo>
                  <a:lnTo>
                    <a:pt x="2141476" y="1580593"/>
                  </a:lnTo>
                  <a:close/>
                </a:path>
                <a:path w="2360295" h="1867535">
                  <a:moveTo>
                    <a:pt x="2091050" y="1582324"/>
                  </a:moveTo>
                  <a:lnTo>
                    <a:pt x="2092283" y="1580466"/>
                  </a:lnTo>
                  <a:lnTo>
                    <a:pt x="2093941" y="1579831"/>
                  </a:lnTo>
                  <a:lnTo>
                    <a:pt x="2061091" y="1579831"/>
                  </a:lnTo>
                  <a:lnTo>
                    <a:pt x="2060539" y="1580466"/>
                  </a:lnTo>
                  <a:lnTo>
                    <a:pt x="2059907" y="1580974"/>
                  </a:lnTo>
                  <a:lnTo>
                    <a:pt x="2088887" y="1580974"/>
                  </a:lnTo>
                  <a:lnTo>
                    <a:pt x="2088966" y="1581101"/>
                  </a:lnTo>
                  <a:lnTo>
                    <a:pt x="2090844" y="1582262"/>
                  </a:lnTo>
                  <a:lnTo>
                    <a:pt x="2091050" y="1582324"/>
                  </a:lnTo>
                  <a:close/>
                </a:path>
                <a:path w="2360295" h="1867535">
                  <a:moveTo>
                    <a:pt x="2095125" y="1580720"/>
                  </a:moveTo>
                  <a:lnTo>
                    <a:pt x="2096784" y="1580720"/>
                  </a:lnTo>
                  <a:lnTo>
                    <a:pt x="2098363" y="1579958"/>
                  </a:lnTo>
                  <a:lnTo>
                    <a:pt x="2094494" y="1579958"/>
                  </a:lnTo>
                  <a:lnTo>
                    <a:pt x="2094809" y="1580212"/>
                  </a:lnTo>
                  <a:lnTo>
                    <a:pt x="2095125" y="1580720"/>
                  </a:lnTo>
                  <a:close/>
                </a:path>
                <a:path w="2360295" h="1867535">
                  <a:moveTo>
                    <a:pt x="2145583" y="1583514"/>
                  </a:moveTo>
                  <a:lnTo>
                    <a:pt x="2145552" y="1582625"/>
                  </a:lnTo>
                  <a:lnTo>
                    <a:pt x="2145426" y="1581756"/>
                  </a:lnTo>
                  <a:lnTo>
                    <a:pt x="2145299" y="1581523"/>
                  </a:lnTo>
                  <a:lnTo>
                    <a:pt x="2145508" y="1581362"/>
                  </a:lnTo>
                  <a:lnTo>
                    <a:pt x="2145504" y="1580847"/>
                  </a:lnTo>
                  <a:lnTo>
                    <a:pt x="2146451" y="1580593"/>
                  </a:lnTo>
                  <a:lnTo>
                    <a:pt x="2147004" y="1580212"/>
                  </a:lnTo>
                  <a:lnTo>
                    <a:pt x="2143924" y="1580212"/>
                  </a:lnTo>
                  <a:lnTo>
                    <a:pt x="2144082" y="1580847"/>
                  </a:lnTo>
                  <a:lnTo>
                    <a:pt x="2143906" y="1580983"/>
                  </a:lnTo>
                  <a:lnTo>
                    <a:pt x="2143687" y="1581101"/>
                  </a:lnTo>
                  <a:lnTo>
                    <a:pt x="2142819" y="1581101"/>
                  </a:lnTo>
                  <a:lnTo>
                    <a:pt x="2142618" y="1581228"/>
                  </a:lnTo>
                  <a:lnTo>
                    <a:pt x="2142652" y="1581362"/>
                  </a:lnTo>
                  <a:lnTo>
                    <a:pt x="2145583" y="1583514"/>
                  </a:lnTo>
                  <a:close/>
                </a:path>
                <a:path w="2360295" h="1867535">
                  <a:moveTo>
                    <a:pt x="2050557" y="1580666"/>
                  </a:moveTo>
                  <a:lnTo>
                    <a:pt x="2051853" y="1580593"/>
                  </a:lnTo>
                  <a:lnTo>
                    <a:pt x="2050037" y="1580212"/>
                  </a:lnTo>
                  <a:lnTo>
                    <a:pt x="2050432" y="1580593"/>
                  </a:lnTo>
                  <a:close/>
                </a:path>
                <a:path w="2360295" h="1867535">
                  <a:moveTo>
                    <a:pt x="2032112" y="1582117"/>
                  </a:moveTo>
                  <a:lnTo>
                    <a:pt x="2033375" y="1582117"/>
                  </a:lnTo>
                  <a:lnTo>
                    <a:pt x="2034086" y="1581863"/>
                  </a:lnTo>
                  <a:lnTo>
                    <a:pt x="2034086" y="1580466"/>
                  </a:lnTo>
                  <a:lnTo>
                    <a:pt x="2032823" y="1581228"/>
                  </a:lnTo>
                  <a:lnTo>
                    <a:pt x="2032201" y="1581228"/>
                  </a:lnTo>
                  <a:lnTo>
                    <a:pt x="2032112" y="1581609"/>
                  </a:lnTo>
                  <a:lnTo>
                    <a:pt x="2030849" y="1581609"/>
                  </a:lnTo>
                  <a:lnTo>
                    <a:pt x="2032112" y="1582117"/>
                  </a:lnTo>
                  <a:close/>
                </a:path>
                <a:path w="2360295" h="1867535">
                  <a:moveTo>
                    <a:pt x="2218623" y="1581609"/>
                  </a:moveTo>
                  <a:lnTo>
                    <a:pt x="2220676" y="1581482"/>
                  </a:lnTo>
                  <a:lnTo>
                    <a:pt x="2221544" y="1580593"/>
                  </a:lnTo>
                  <a:lnTo>
                    <a:pt x="2217145" y="1580593"/>
                  </a:lnTo>
                  <a:lnTo>
                    <a:pt x="2216964" y="1580847"/>
                  </a:lnTo>
                  <a:lnTo>
                    <a:pt x="2216806" y="1580974"/>
                  </a:lnTo>
                  <a:lnTo>
                    <a:pt x="2216806" y="1581101"/>
                  </a:lnTo>
                  <a:lnTo>
                    <a:pt x="2217675" y="1581228"/>
                  </a:lnTo>
                  <a:lnTo>
                    <a:pt x="2218623" y="1581609"/>
                  </a:lnTo>
                  <a:close/>
                </a:path>
                <a:path w="2360295" h="1867535">
                  <a:moveTo>
                    <a:pt x="2098994" y="1587197"/>
                  </a:moveTo>
                  <a:lnTo>
                    <a:pt x="2099310" y="1586943"/>
                  </a:lnTo>
                  <a:lnTo>
                    <a:pt x="2099863" y="1586435"/>
                  </a:lnTo>
                  <a:lnTo>
                    <a:pt x="2100646" y="1583823"/>
                  </a:lnTo>
                  <a:lnTo>
                    <a:pt x="2100882" y="1581990"/>
                  </a:lnTo>
                  <a:lnTo>
                    <a:pt x="2101205" y="1580847"/>
                  </a:lnTo>
                  <a:lnTo>
                    <a:pt x="2101916" y="1580593"/>
                  </a:lnTo>
                  <a:lnTo>
                    <a:pt x="2098679" y="1580593"/>
                  </a:lnTo>
                  <a:lnTo>
                    <a:pt x="2099310" y="1581863"/>
                  </a:lnTo>
                  <a:lnTo>
                    <a:pt x="2097810" y="1581990"/>
                  </a:lnTo>
                  <a:lnTo>
                    <a:pt x="2095520" y="1581990"/>
                  </a:lnTo>
                  <a:lnTo>
                    <a:pt x="2095441" y="1582625"/>
                  </a:lnTo>
                  <a:lnTo>
                    <a:pt x="2094967" y="1583387"/>
                  </a:lnTo>
                  <a:lnTo>
                    <a:pt x="2095836" y="1584149"/>
                  </a:lnTo>
                  <a:lnTo>
                    <a:pt x="2094336" y="1584149"/>
                  </a:lnTo>
                  <a:lnTo>
                    <a:pt x="2094304" y="1584911"/>
                  </a:lnTo>
                  <a:lnTo>
                    <a:pt x="2098679" y="1584911"/>
                  </a:lnTo>
                  <a:lnTo>
                    <a:pt x="2099152" y="1585038"/>
                  </a:lnTo>
                  <a:lnTo>
                    <a:pt x="2099468" y="1585165"/>
                  </a:lnTo>
                  <a:lnTo>
                    <a:pt x="2099152" y="1585673"/>
                  </a:lnTo>
                  <a:lnTo>
                    <a:pt x="2098442" y="1586181"/>
                  </a:lnTo>
                  <a:lnTo>
                    <a:pt x="2097494" y="1586689"/>
                  </a:lnTo>
                  <a:lnTo>
                    <a:pt x="2098126" y="1586689"/>
                  </a:lnTo>
                  <a:lnTo>
                    <a:pt x="2098994" y="1587197"/>
                  </a:lnTo>
                  <a:close/>
                </a:path>
                <a:path w="2360295" h="1867535">
                  <a:moveTo>
                    <a:pt x="2050678" y="1580720"/>
                  </a:moveTo>
                  <a:lnTo>
                    <a:pt x="2052406" y="1580720"/>
                  </a:lnTo>
                  <a:lnTo>
                    <a:pt x="2052090" y="1580593"/>
                  </a:lnTo>
                  <a:lnTo>
                    <a:pt x="2050669" y="1580593"/>
                  </a:lnTo>
                  <a:lnTo>
                    <a:pt x="2050678" y="1580720"/>
                  </a:lnTo>
                  <a:close/>
                </a:path>
                <a:path w="2360295" h="1867535">
                  <a:moveTo>
                    <a:pt x="2032201" y="1581228"/>
                  </a:moveTo>
                  <a:lnTo>
                    <a:pt x="2032823" y="1581228"/>
                  </a:lnTo>
                  <a:lnTo>
                    <a:pt x="2032349" y="1580593"/>
                  </a:lnTo>
                  <a:lnTo>
                    <a:pt x="2032201" y="1581228"/>
                  </a:lnTo>
                  <a:close/>
                </a:path>
                <a:path w="2360295" h="1867535">
                  <a:moveTo>
                    <a:pt x="2050274" y="1582752"/>
                  </a:moveTo>
                  <a:lnTo>
                    <a:pt x="2050827" y="1582752"/>
                  </a:lnTo>
                  <a:lnTo>
                    <a:pt x="2050680" y="1580737"/>
                  </a:lnTo>
                  <a:lnTo>
                    <a:pt x="2048537" y="1581990"/>
                  </a:lnTo>
                  <a:lnTo>
                    <a:pt x="2050274" y="1582752"/>
                  </a:lnTo>
                  <a:close/>
                </a:path>
                <a:path w="2360295" h="1867535">
                  <a:moveTo>
                    <a:pt x="2142150" y="1581523"/>
                  </a:moveTo>
                  <a:lnTo>
                    <a:pt x="2142405" y="1581362"/>
                  </a:lnTo>
                  <a:lnTo>
                    <a:pt x="2142469" y="1581228"/>
                  </a:lnTo>
                  <a:lnTo>
                    <a:pt x="2141950" y="1580847"/>
                  </a:lnTo>
                  <a:lnTo>
                    <a:pt x="2142150" y="1581523"/>
                  </a:lnTo>
                  <a:close/>
                </a:path>
                <a:path w="2360295" h="1867535">
                  <a:moveTo>
                    <a:pt x="2052880" y="1582498"/>
                  </a:moveTo>
                  <a:lnTo>
                    <a:pt x="2057933" y="1582498"/>
                  </a:lnTo>
                  <a:lnTo>
                    <a:pt x="2057967" y="1582371"/>
                  </a:lnTo>
                  <a:lnTo>
                    <a:pt x="2058090" y="1581523"/>
                  </a:lnTo>
                  <a:lnTo>
                    <a:pt x="2057302" y="1580847"/>
                  </a:lnTo>
                  <a:lnTo>
                    <a:pt x="2057049" y="1581355"/>
                  </a:lnTo>
                  <a:lnTo>
                    <a:pt x="2056986" y="1581609"/>
                  </a:lnTo>
                  <a:lnTo>
                    <a:pt x="2051567" y="1581609"/>
                  </a:lnTo>
                  <a:lnTo>
                    <a:pt x="2052880" y="1582498"/>
                  </a:lnTo>
                  <a:close/>
                </a:path>
                <a:path w="2360295" h="1867535">
                  <a:moveTo>
                    <a:pt x="2224860" y="1583006"/>
                  </a:moveTo>
                  <a:lnTo>
                    <a:pt x="2223597" y="1582244"/>
                  </a:lnTo>
                  <a:lnTo>
                    <a:pt x="2223044" y="1581863"/>
                  </a:lnTo>
                  <a:lnTo>
                    <a:pt x="2223992" y="1580974"/>
                  </a:lnTo>
                  <a:lnTo>
                    <a:pt x="2222097" y="1580974"/>
                  </a:lnTo>
                  <a:lnTo>
                    <a:pt x="2222350" y="1581482"/>
                  </a:lnTo>
                  <a:lnTo>
                    <a:pt x="2222594" y="1582262"/>
                  </a:lnTo>
                  <a:lnTo>
                    <a:pt x="2222886" y="1582498"/>
                  </a:lnTo>
                  <a:lnTo>
                    <a:pt x="2223518" y="1582752"/>
                  </a:lnTo>
                  <a:lnTo>
                    <a:pt x="2224229" y="1582752"/>
                  </a:lnTo>
                  <a:lnTo>
                    <a:pt x="2224860" y="1583006"/>
                  </a:lnTo>
                  <a:close/>
                </a:path>
                <a:path w="2360295" h="1867535">
                  <a:moveTo>
                    <a:pt x="2176063" y="1588467"/>
                  </a:moveTo>
                  <a:lnTo>
                    <a:pt x="2177042" y="1585800"/>
                  </a:lnTo>
                  <a:lnTo>
                    <a:pt x="2177142" y="1585165"/>
                  </a:lnTo>
                  <a:lnTo>
                    <a:pt x="2176615" y="1584530"/>
                  </a:lnTo>
                  <a:lnTo>
                    <a:pt x="2175589" y="1583514"/>
                  </a:lnTo>
                  <a:lnTo>
                    <a:pt x="2174325" y="1583133"/>
                  </a:lnTo>
                  <a:lnTo>
                    <a:pt x="2175115" y="1581736"/>
                  </a:lnTo>
                  <a:lnTo>
                    <a:pt x="2176458" y="1581736"/>
                  </a:lnTo>
                  <a:lnTo>
                    <a:pt x="2177405" y="1581482"/>
                  </a:lnTo>
                  <a:lnTo>
                    <a:pt x="2178116" y="1581482"/>
                  </a:lnTo>
                  <a:lnTo>
                    <a:pt x="2178116" y="1580974"/>
                  </a:lnTo>
                  <a:lnTo>
                    <a:pt x="2177867" y="1580983"/>
                  </a:lnTo>
                  <a:lnTo>
                    <a:pt x="2177721" y="1581101"/>
                  </a:lnTo>
                  <a:lnTo>
                    <a:pt x="2145848" y="1581101"/>
                  </a:lnTo>
                  <a:lnTo>
                    <a:pt x="2145618" y="1581278"/>
                  </a:lnTo>
                  <a:lnTo>
                    <a:pt x="2145598" y="1581863"/>
                  </a:lnTo>
                  <a:lnTo>
                    <a:pt x="2146009" y="1582117"/>
                  </a:lnTo>
                  <a:lnTo>
                    <a:pt x="2164613" y="1582117"/>
                  </a:lnTo>
                  <a:lnTo>
                    <a:pt x="2164613" y="1582879"/>
                  </a:lnTo>
                  <a:lnTo>
                    <a:pt x="2173694" y="1582879"/>
                  </a:lnTo>
                  <a:lnTo>
                    <a:pt x="2176063" y="1588467"/>
                  </a:lnTo>
                  <a:close/>
                </a:path>
                <a:path w="2360295" h="1867535">
                  <a:moveTo>
                    <a:pt x="2142819" y="1581101"/>
                  </a:moveTo>
                  <a:lnTo>
                    <a:pt x="2143687" y="1581101"/>
                  </a:lnTo>
                  <a:lnTo>
                    <a:pt x="2143135" y="1580974"/>
                  </a:lnTo>
                  <a:lnTo>
                    <a:pt x="2142819" y="1581101"/>
                  </a:lnTo>
                  <a:close/>
                </a:path>
                <a:path w="2360295" h="1867535">
                  <a:moveTo>
                    <a:pt x="2094336" y="1584149"/>
                  </a:moveTo>
                  <a:lnTo>
                    <a:pt x="2094494" y="1584149"/>
                  </a:lnTo>
                  <a:lnTo>
                    <a:pt x="2095125" y="1580974"/>
                  </a:lnTo>
                  <a:lnTo>
                    <a:pt x="2092046" y="1582625"/>
                  </a:lnTo>
                  <a:lnTo>
                    <a:pt x="2091059" y="1582625"/>
                  </a:lnTo>
                  <a:lnTo>
                    <a:pt x="2091296" y="1583387"/>
                  </a:lnTo>
                  <a:lnTo>
                    <a:pt x="2094415" y="1583387"/>
                  </a:lnTo>
                  <a:lnTo>
                    <a:pt x="2094336" y="1584149"/>
                  </a:lnTo>
                  <a:close/>
                </a:path>
                <a:path w="2360295" h="1867535">
                  <a:moveTo>
                    <a:pt x="2088571" y="1583133"/>
                  </a:moveTo>
                  <a:lnTo>
                    <a:pt x="2088808" y="1582752"/>
                  </a:lnTo>
                  <a:lnTo>
                    <a:pt x="2089124" y="1582371"/>
                  </a:lnTo>
                  <a:lnTo>
                    <a:pt x="2089361" y="1581863"/>
                  </a:lnTo>
                  <a:lnTo>
                    <a:pt x="2089203" y="1581863"/>
                  </a:lnTo>
                  <a:lnTo>
                    <a:pt x="2088966" y="1581736"/>
                  </a:lnTo>
                  <a:lnTo>
                    <a:pt x="2088702" y="1581523"/>
                  </a:lnTo>
                  <a:lnTo>
                    <a:pt x="2088576" y="1581362"/>
                  </a:lnTo>
                  <a:lnTo>
                    <a:pt x="2088413" y="1581228"/>
                  </a:lnTo>
                  <a:lnTo>
                    <a:pt x="2088571" y="1581228"/>
                  </a:lnTo>
                  <a:lnTo>
                    <a:pt x="2088887" y="1580974"/>
                  </a:lnTo>
                  <a:lnTo>
                    <a:pt x="2059896" y="1580983"/>
                  </a:lnTo>
                  <a:lnTo>
                    <a:pt x="2059296" y="1581523"/>
                  </a:lnTo>
                  <a:lnTo>
                    <a:pt x="2085729" y="1581609"/>
                  </a:lnTo>
                  <a:lnTo>
                    <a:pt x="2085887" y="1581736"/>
                  </a:lnTo>
                  <a:lnTo>
                    <a:pt x="2088334" y="1582879"/>
                  </a:lnTo>
                  <a:lnTo>
                    <a:pt x="2088424" y="1583014"/>
                  </a:lnTo>
                  <a:lnTo>
                    <a:pt x="2088571" y="1583133"/>
                  </a:lnTo>
                  <a:close/>
                </a:path>
                <a:path w="2360295" h="1867535">
                  <a:moveTo>
                    <a:pt x="2058486" y="1581863"/>
                  </a:moveTo>
                  <a:lnTo>
                    <a:pt x="2058213" y="1580983"/>
                  </a:lnTo>
                  <a:lnTo>
                    <a:pt x="2058190" y="1581609"/>
                  </a:lnTo>
                  <a:lnTo>
                    <a:pt x="2058486" y="1581863"/>
                  </a:lnTo>
                  <a:close/>
                </a:path>
                <a:path w="2360295" h="1867535">
                  <a:moveTo>
                    <a:pt x="2039140" y="1581609"/>
                  </a:moveTo>
                  <a:lnTo>
                    <a:pt x="2040798" y="1581482"/>
                  </a:lnTo>
                  <a:lnTo>
                    <a:pt x="2042456" y="1581228"/>
                  </a:lnTo>
                  <a:lnTo>
                    <a:pt x="2035665" y="1581228"/>
                  </a:lnTo>
                  <a:lnTo>
                    <a:pt x="2037454" y="1581362"/>
                  </a:lnTo>
                  <a:lnTo>
                    <a:pt x="2039140" y="1581609"/>
                  </a:lnTo>
                  <a:close/>
                </a:path>
                <a:path w="2360295" h="1867535">
                  <a:moveTo>
                    <a:pt x="2145524" y="1581817"/>
                  </a:moveTo>
                  <a:lnTo>
                    <a:pt x="2145508" y="1581362"/>
                  </a:lnTo>
                  <a:lnTo>
                    <a:pt x="2145188" y="1581609"/>
                  </a:lnTo>
                  <a:lnTo>
                    <a:pt x="2145524" y="1581817"/>
                  </a:lnTo>
                  <a:close/>
                </a:path>
                <a:path w="2360295" h="1867535">
                  <a:moveTo>
                    <a:pt x="2206067" y="1582117"/>
                  </a:moveTo>
                  <a:lnTo>
                    <a:pt x="2210332" y="1582117"/>
                  </a:lnTo>
                  <a:lnTo>
                    <a:pt x="2209779" y="1581482"/>
                  </a:lnTo>
                  <a:lnTo>
                    <a:pt x="2209542" y="1581609"/>
                  </a:lnTo>
                  <a:lnTo>
                    <a:pt x="2208536" y="1581756"/>
                  </a:lnTo>
                  <a:lnTo>
                    <a:pt x="2207805" y="1581863"/>
                  </a:lnTo>
                  <a:lnTo>
                    <a:pt x="2206067" y="1582117"/>
                  </a:lnTo>
                  <a:close/>
                </a:path>
                <a:path w="2360295" h="1867535">
                  <a:moveTo>
                    <a:pt x="2051154" y="1583949"/>
                  </a:moveTo>
                  <a:lnTo>
                    <a:pt x="2051310" y="1583823"/>
                  </a:lnTo>
                  <a:lnTo>
                    <a:pt x="2051380" y="1581482"/>
                  </a:lnTo>
                  <a:lnTo>
                    <a:pt x="2051156" y="1581482"/>
                  </a:lnTo>
                  <a:lnTo>
                    <a:pt x="2050827" y="1582752"/>
                  </a:lnTo>
                  <a:lnTo>
                    <a:pt x="2050274" y="1582752"/>
                  </a:lnTo>
                  <a:lnTo>
                    <a:pt x="2051154" y="1583949"/>
                  </a:lnTo>
                  <a:close/>
                </a:path>
                <a:path w="2360295" h="1867535">
                  <a:moveTo>
                    <a:pt x="2036028" y="1583260"/>
                  </a:moveTo>
                  <a:lnTo>
                    <a:pt x="2036613" y="1583260"/>
                  </a:lnTo>
                  <a:lnTo>
                    <a:pt x="2035744" y="1581482"/>
                  </a:lnTo>
                  <a:lnTo>
                    <a:pt x="2035507" y="1581736"/>
                  </a:lnTo>
                  <a:lnTo>
                    <a:pt x="2035192" y="1581863"/>
                  </a:lnTo>
                  <a:lnTo>
                    <a:pt x="2035073" y="1581990"/>
                  </a:lnTo>
                  <a:lnTo>
                    <a:pt x="2035161" y="1582324"/>
                  </a:lnTo>
                  <a:lnTo>
                    <a:pt x="2036028" y="1583260"/>
                  </a:lnTo>
                  <a:close/>
                </a:path>
                <a:path w="2360295" h="1867535">
                  <a:moveTo>
                    <a:pt x="2141003" y="1586816"/>
                  </a:moveTo>
                  <a:lnTo>
                    <a:pt x="2141556" y="1586816"/>
                  </a:lnTo>
                  <a:lnTo>
                    <a:pt x="2142108" y="1585673"/>
                  </a:lnTo>
                  <a:lnTo>
                    <a:pt x="2143135" y="1585165"/>
                  </a:lnTo>
                  <a:lnTo>
                    <a:pt x="2142702" y="1583387"/>
                  </a:lnTo>
                  <a:lnTo>
                    <a:pt x="2142150" y="1581523"/>
                  </a:lnTo>
                  <a:lnTo>
                    <a:pt x="2140608" y="1582498"/>
                  </a:lnTo>
                  <a:lnTo>
                    <a:pt x="2102074" y="1582498"/>
                  </a:lnTo>
                  <a:lnTo>
                    <a:pt x="2101916" y="1582879"/>
                  </a:lnTo>
                  <a:lnTo>
                    <a:pt x="2104013" y="1583014"/>
                  </a:lnTo>
                  <a:lnTo>
                    <a:pt x="2105311" y="1583260"/>
                  </a:lnTo>
                  <a:lnTo>
                    <a:pt x="2106022" y="1583514"/>
                  </a:lnTo>
                  <a:lnTo>
                    <a:pt x="2141397" y="1583514"/>
                  </a:lnTo>
                  <a:lnTo>
                    <a:pt x="2141792" y="1583768"/>
                  </a:lnTo>
                  <a:lnTo>
                    <a:pt x="2141950" y="1584022"/>
                  </a:lnTo>
                  <a:lnTo>
                    <a:pt x="2142108" y="1584149"/>
                  </a:lnTo>
                  <a:lnTo>
                    <a:pt x="2142187" y="1584657"/>
                  </a:lnTo>
                  <a:lnTo>
                    <a:pt x="2141240" y="1585038"/>
                  </a:lnTo>
                  <a:lnTo>
                    <a:pt x="2141121" y="1585419"/>
                  </a:lnTo>
                  <a:lnTo>
                    <a:pt x="2141003" y="1586816"/>
                  </a:lnTo>
                  <a:close/>
                </a:path>
                <a:path w="2360295" h="1867535">
                  <a:moveTo>
                    <a:pt x="2095520" y="1581990"/>
                  </a:moveTo>
                  <a:lnTo>
                    <a:pt x="2096468" y="1581990"/>
                  </a:lnTo>
                  <a:lnTo>
                    <a:pt x="2095994" y="1581736"/>
                  </a:lnTo>
                  <a:lnTo>
                    <a:pt x="2095520" y="1581609"/>
                  </a:lnTo>
                  <a:lnTo>
                    <a:pt x="2095520" y="1581990"/>
                  </a:lnTo>
                  <a:close/>
                </a:path>
                <a:path w="2360295" h="1867535">
                  <a:moveTo>
                    <a:pt x="2085887" y="1585800"/>
                  </a:moveTo>
                  <a:lnTo>
                    <a:pt x="2086755" y="1585165"/>
                  </a:lnTo>
                  <a:lnTo>
                    <a:pt x="2087229" y="1584911"/>
                  </a:lnTo>
                  <a:lnTo>
                    <a:pt x="2086913" y="1584784"/>
                  </a:lnTo>
                  <a:lnTo>
                    <a:pt x="2086439" y="1584784"/>
                  </a:lnTo>
                  <a:lnTo>
                    <a:pt x="2086405" y="1584419"/>
                  </a:lnTo>
                  <a:lnTo>
                    <a:pt x="2086163" y="1583641"/>
                  </a:lnTo>
                  <a:lnTo>
                    <a:pt x="2085932" y="1582371"/>
                  </a:lnTo>
                  <a:lnTo>
                    <a:pt x="2085729" y="1581609"/>
                  </a:lnTo>
                  <a:lnTo>
                    <a:pt x="2059177" y="1581609"/>
                  </a:lnTo>
                  <a:lnTo>
                    <a:pt x="2058999" y="1581736"/>
                  </a:lnTo>
                  <a:lnTo>
                    <a:pt x="2063223" y="1581736"/>
                  </a:lnTo>
                  <a:lnTo>
                    <a:pt x="2063329" y="1581863"/>
                  </a:lnTo>
                  <a:lnTo>
                    <a:pt x="2077990" y="1581863"/>
                  </a:lnTo>
                  <a:lnTo>
                    <a:pt x="2078148" y="1582117"/>
                  </a:lnTo>
                  <a:lnTo>
                    <a:pt x="2078859" y="1582117"/>
                  </a:lnTo>
                  <a:lnTo>
                    <a:pt x="2079280" y="1582244"/>
                  </a:lnTo>
                  <a:lnTo>
                    <a:pt x="2080596" y="1582244"/>
                  </a:lnTo>
                  <a:lnTo>
                    <a:pt x="2081149" y="1582752"/>
                  </a:lnTo>
                  <a:lnTo>
                    <a:pt x="2081275" y="1583335"/>
                  </a:lnTo>
                  <a:lnTo>
                    <a:pt x="2081386" y="1583514"/>
                  </a:lnTo>
                  <a:lnTo>
                    <a:pt x="2080899" y="1583514"/>
                  </a:lnTo>
                  <a:lnTo>
                    <a:pt x="2080833" y="1584149"/>
                  </a:lnTo>
                  <a:lnTo>
                    <a:pt x="2084702" y="1584149"/>
                  </a:lnTo>
                  <a:lnTo>
                    <a:pt x="2085887" y="1585800"/>
                  </a:lnTo>
                  <a:close/>
                </a:path>
                <a:path w="2360295" h="1867535">
                  <a:moveTo>
                    <a:pt x="2029919" y="1583014"/>
                  </a:moveTo>
                  <a:lnTo>
                    <a:pt x="2030849" y="1581609"/>
                  </a:lnTo>
                  <a:lnTo>
                    <a:pt x="2028796" y="1581609"/>
                  </a:lnTo>
                  <a:lnTo>
                    <a:pt x="2029919" y="1583014"/>
                  </a:lnTo>
                  <a:close/>
                </a:path>
                <a:path w="2360295" h="1867535">
                  <a:moveTo>
                    <a:pt x="2027374" y="1584276"/>
                  </a:moveTo>
                  <a:lnTo>
                    <a:pt x="2028796" y="1581609"/>
                  </a:lnTo>
                  <a:lnTo>
                    <a:pt x="2008265" y="1581609"/>
                  </a:lnTo>
                  <a:lnTo>
                    <a:pt x="2008518" y="1581863"/>
                  </a:lnTo>
                  <a:lnTo>
                    <a:pt x="2024689" y="1581863"/>
                  </a:lnTo>
                  <a:lnTo>
                    <a:pt x="2024926" y="1581990"/>
                  </a:lnTo>
                  <a:lnTo>
                    <a:pt x="2025084" y="1582498"/>
                  </a:lnTo>
                  <a:lnTo>
                    <a:pt x="2025163" y="1582625"/>
                  </a:lnTo>
                  <a:lnTo>
                    <a:pt x="2025242" y="1583387"/>
                  </a:lnTo>
                  <a:lnTo>
                    <a:pt x="2026032" y="1583387"/>
                  </a:lnTo>
                  <a:lnTo>
                    <a:pt x="2027374" y="1584276"/>
                  </a:lnTo>
                  <a:close/>
                </a:path>
                <a:path w="2360295" h="1867535">
                  <a:moveTo>
                    <a:pt x="2214516" y="1585292"/>
                  </a:moveTo>
                  <a:lnTo>
                    <a:pt x="2215710" y="1583823"/>
                  </a:lnTo>
                  <a:lnTo>
                    <a:pt x="2215780" y="1583514"/>
                  </a:lnTo>
                  <a:lnTo>
                    <a:pt x="2215701" y="1583387"/>
                  </a:lnTo>
                  <a:lnTo>
                    <a:pt x="2215148" y="1582879"/>
                  </a:lnTo>
                  <a:lnTo>
                    <a:pt x="2215859" y="1582879"/>
                  </a:lnTo>
                  <a:lnTo>
                    <a:pt x="2218859" y="1581990"/>
                  </a:lnTo>
                  <a:lnTo>
                    <a:pt x="2217833" y="1581736"/>
                  </a:lnTo>
                  <a:lnTo>
                    <a:pt x="2217280" y="1581736"/>
                  </a:lnTo>
                  <a:lnTo>
                    <a:pt x="2215622" y="1581990"/>
                  </a:lnTo>
                  <a:lnTo>
                    <a:pt x="2214043" y="1582117"/>
                  </a:lnTo>
                  <a:lnTo>
                    <a:pt x="2214516" y="1585292"/>
                  </a:lnTo>
                  <a:close/>
                </a:path>
                <a:path w="2360295" h="1867535">
                  <a:moveTo>
                    <a:pt x="2050432" y="1586689"/>
                  </a:moveTo>
                  <a:lnTo>
                    <a:pt x="2051459" y="1585419"/>
                  </a:lnTo>
                  <a:lnTo>
                    <a:pt x="2052169" y="1585165"/>
                  </a:lnTo>
                  <a:lnTo>
                    <a:pt x="2054617" y="1584784"/>
                  </a:lnTo>
                  <a:lnTo>
                    <a:pt x="2057144" y="1584530"/>
                  </a:lnTo>
                  <a:lnTo>
                    <a:pt x="2059592" y="1583768"/>
                  </a:lnTo>
                  <a:lnTo>
                    <a:pt x="2061092" y="1583387"/>
                  </a:lnTo>
                  <a:lnTo>
                    <a:pt x="2058171" y="1582879"/>
                  </a:lnTo>
                  <a:lnTo>
                    <a:pt x="2059355" y="1582244"/>
                  </a:lnTo>
                  <a:lnTo>
                    <a:pt x="2061803" y="1582117"/>
                  </a:lnTo>
                  <a:lnTo>
                    <a:pt x="2063023" y="1582117"/>
                  </a:lnTo>
                  <a:lnTo>
                    <a:pt x="2063223" y="1581736"/>
                  </a:lnTo>
                  <a:lnTo>
                    <a:pt x="2058999" y="1581736"/>
                  </a:lnTo>
                  <a:lnTo>
                    <a:pt x="2057933" y="1582498"/>
                  </a:lnTo>
                  <a:lnTo>
                    <a:pt x="2052880" y="1582498"/>
                  </a:lnTo>
                  <a:lnTo>
                    <a:pt x="2053591" y="1582625"/>
                  </a:lnTo>
                  <a:lnTo>
                    <a:pt x="2054380" y="1583006"/>
                  </a:lnTo>
                  <a:lnTo>
                    <a:pt x="2054311" y="1583823"/>
                  </a:lnTo>
                  <a:lnTo>
                    <a:pt x="2051308" y="1583895"/>
                  </a:lnTo>
                  <a:lnTo>
                    <a:pt x="2051301" y="1584149"/>
                  </a:lnTo>
                  <a:lnTo>
                    <a:pt x="2050906" y="1584149"/>
                  </a:lnTo>
                  <a:lnTo>
                    <a:pt x="2050432" y="1584530"/>
                  </a:lnTo>
                  <a:lnTo>
                    <a:pt x="2050432" y="1586689"/>
                  </a:lnTo>
                  <a:close/>
                </a:path>
                <a:path w="2360295" h="1867535">
                  <a:moveTo>
                    <a:pt x="2207805" y="1581863"/>
                  </a:moveTo>
                  <a:lnTo>
                    <a:pt x="2208436" y="1581863"/>
                  </a:lnTo>
                  <a:lnTo>
                    <a:pt x="2207805" y="1581863"/>
                  </a:lnTo>
                  <a:close/>
                </a:path>
                <a:path w="2360295" h="1867535">
                  <a:moveTo>
                    <a:pt x="2200856" y="1582879"/>
                  </a:moveTo>
                  <a:lnTo>
                    <a:pt x="2200895" y="1582752"/>
                  </a:lnTo>
                  <a:lnTo>
                    <a:pt x="2201014" y="1581863"/>
                  </a:lnTo>
                  <a:lnTo>
                    <a:pt x="2199513" y="1581863"/>
                  </a:lnTo>
                  <a:lnTo>
                    <a:pt x="2199689" y="1582262"/>
                  </a:lnTo>
                  <a:lnTo>
                    <a:pt x="2199908" y="1582498"/>
                  </a:lnTo>
                  <a:lnTo>
                    <a:pt x="2200856" y="1582879"/>
                  </a:lnTo>
                  <a:close/>
                </a:path>
                <a:path w="2360295" h="1867535">
                  <a:moveTo>
                    <a:pt x="2197066" y="1583641"/>
                  </a:moveTo>
                  <a:lnTo>
                    <a:pt x="2198961" y="1583641"/>
                  </a:lnTo>
                  <a:lnTo>
                    <a:pt x="2199005" y="1583014"/>
                  </a:lnTo>
                  <a:lnTo>
                    <a:pt x="2199198" y="1582498"/>
                  </a:lnTo>
                  <a:lnTo>
                    <a:pt x="2199408" y="1582117"/>
                  </a:lnTo>
                  <a:lnTo>
                    <a:pt x="2199513" y="1581863"/>
                  </a:lnTo>
                  <a:lnTo>
                    <a:pt x="2179024" y="1581863"/>
                  </a:lnTo>
                  <a:lnTo>
                    <a:pt x="2179195" y="1582117"/>
                  </a:lnTo>
                  <a:lnTo>
                    <a:pt x="2186880" y="1582117"/>
                  </a:lnTo>
                  <a:lnTo>
                    <a:pt x="2187117" y="1582498"/>
                  </a:lnTo>
                  <a:lnTo>
                    <a:pt x="2190275" y="1582498"/>
                  </a:lnTo>
                  <a:lnTo>
                    <a:pt x="2190202" y="1582625"/>
                  </a:lnTo>
                  <a:lnTo>
                    <a:pt x="2196829" y="1582625"/>
                  </a:lnTo>
                  <a:lnTo>
                    <a:pt x="2196911" y="1583014"/>
                  </a:lnTo>
                  <a:lnTo>
                    <a:pt x="2197028" y="1583296"/>
                  </a:lnTo>
                  <a:lnTo>
                    <a:pt x="2197066" y="1583641"/>
                  </a:lnTo>
                  <a:close/>
                </a:path>
                <a:path w="2360295" h="1867535">
                  <a:moveTo>
                    <a:pt x="2069462" y="1584149"/>
                  </a:moveTo>
                  <a:lnTo>
                    <a:pt x="2077359" y="1584149"/>
                  </a:lnTo>
                  <a:lnTo>
                    <a:pt x="2077832" y="1581863"/>
                  </a:lnTo>
                  <a:lnTo>
                    <a:pt x="2063329" y="1581863"/>
                  </a:lnTo>
                  <a:lnTo>
                    <a:pt x="2063434" y="1581990"/>
                  </a:lnTo>
                  <a:lnTo>
                    <a:pt x="2063560" y="1582262"/>
                  </a:lnTo>
                  <a:lnTo>
                    <a:pt x="2063675" y="1582942"/>
                  </a:lnTo>
                  <a:lnTo>
                    <a:pt x="2063991" y="1583387"/>
                  </a:lnTo>
                  <a:lnTo>
                    <a:pt x="2068831" y="1583387"/>
                  </a:lnTo>
                  <a:lnTo>
                    <a:pt x="2069304" y="1583768"/>
                  </a:lnTo>
                  <a:lnTo>
                    <a:pt x="2069620" y="1583895"/>
                  </a:lnTo>
                  <a:lnTo>
                    <a:pt x="2069462" y="1584149"/>
                  </a:lnTo>
                  <a:close/>
                </a:path>
                <a:path w="2360295" h="1867535">
                  <a:moveTo>
                    <a:pt x="2023268" y="1584149"/>
                  </a:moveTo>
                  <a:lnTo>
                    <a:pt x="2024606" y="1582117"/>
                  </a:lnTo>
                  <a:lnTo>
                    <a:pt x="2024689" y="1581863"/>
                  </a:lnTo>
                  <a:lnTo>
                    <a:pt x="2008518" y="1581863"/>
                  </a:lnTo>
                  <a:lnTo>
                    <a:pt x="2008644" y="1581990"/>
                  </a:lnTo>
                  <a:lnTo>
                    <a:pt x="2010239" y="1581990"/>
                  </a:lnTo>
                  <a:lnTo>
                    <a:pt x="2010555" y="1582117"/>
                  </a:lnTo>
                  <a:lnTo>
                    <a:pt x="2011029" y="1582117"/>
                  </a:lnTo>
                  <a:lnTo>
                    <a:pt x="2011266" y="1582244"/>
                  </a:lnTo>
                  <a:lnTo>
                    <a:pt x="2011503" y="1582244"/>
                  </a:lnTo>
                  <a:lnTo>
                    <a:pt x="2011345" y="1582498"/>
                  </a:lnTo>
                  <a:lnTo>
                    <a:pt x="2019794" y="1582498"/>
                  </a:lnTo>
                  <a:lnTo>
                    <a:pt x="2021531" y="1583641"/>
                  </a:lnTo>
                  <a:lnTo>
                    <a:pt x="2023268" y="1584149"/>
                  </a:lnTo>
                  <a:close/>
                </a:path>
                <a:path w="2360295" h="1867535">
                  <a:moveTo>
                    <a:pt x="2213772" y="1582117"/>
                  </a:moveTo>
                  <a:lnTo>
                    <a:pt x="2213985" y="1582117"/>
                  </a:lnTo>
                  <a:lnTo>
                    <a:pt x="2213964" y="1581990"/>
                  </a:lnTo>
                  <a:lnTo>
                    <a:pt x="2213772" y="1582117"/>
                  </a:lnTo>
                  <a:close/>
                </a:path>
                <a:path w="2360295" h="1867535">
                  <a:moveTo>
                    <a:pt x="2009292" y="1582752"/>
                  </a:moveTo>
                  <a:lnTo>
                    <a:pt x="2010239" y="1581990"/>
                  </a:lnTo>
                  <a:lnTo>
                    <a:pt x="2008644" y="1581990"/>
                  </a:lnTo>
                  <a:lnTo>
                    <a:pt x="2008897" y="1582244"/>
                  </a:lnTo>
                  <a:lnTo>
                    <a:pt x="2009292" y="1582752"/>
                  </a:lnTo>
                  <a:close/>
                </a:path>
                <a:path w="2360295" h="1867535">
                  <a:moveTo>
                    <a:pt x="2212542" y="1583006"/>
                  </a:moveTo>
                  <a:lnTo>
                    <a:pt x="2212621" y="1582879"/>
                  </a:lnTo>
                  <a:lnTo>
                    <a:pt x="2213772" y="1582117"/>
                  </a:lnTo>
                  <a:lnTo>
                    <a:pt x="2213174" y="1582117"/>
                  </a:lnTo>
                  <a:lnTo>
                    <a:pt x="2212305" y="1582244"/>
                  </a:lnTo>
                  <a:lnTo>
                    <a:pt x="2211832" y="1582244"/>
                  </a:lnTo>
                  <a:lnTo>
                    <a:pt x="2212148" y="1582498"/>
                  </a:lnTo>
                  <a:lnTo>
                    <a:pt x="2212542" y="1583006"/>
                  </a:lnTo>
                  <a:close/>
                </a:path>
                <a:path w="2360295" h="1867535">
                  <a:moveTo>
                    <a:pt x="2211832" y="1582244"/>
                  </a:moveTo>
                  <a:lnTo>
                    <a:pt x="2212305" y="1582244"/>
                  </a:lnTo>
                  <a:lnTo>
                    <a:pt x="2212226" y="1582117"/>
                  </a:lnTo>
                  <a:lnTo>
                    <a:pt x="2211911" y="1582117"/>
                  </a:lnTo>
                  <a:lnTo>
                    <a:pt x="2211832" y="1582244"/>
                  </a:lnTo>
                  <a:close/>
                </a:path>
                <a:path w="2360295" h="1867535">
                  <a:moveTo>
                    <a:pt x="2184433" y="1582879"/>
                  </a:moveTo>
                  <a:lnTo>
                    <a:pt x="2185775" y="1582879"/>
                  </a:lnTo>
                  <a:lnTo>
                    <a:pt x="2186880" y="1582117"/>
                  </a:lnTo>
                  <a:lnTo>
                    <a:pt x="2179195" y="1582117"/>
                  </a:lnTo>
                  <a:lnTo>
                    <a:pt x="2179366" y="1582371"/>
                  </a:lnTo>
                  <a:lnTo>
                    <a:pt x="2183643" y="1582371"/>
                  </a:lnTo>
                  <a:lnTo>
                    <a:pt x="2184433" y="1582879"/>
                  </a:lnTo>
                  <a:close/>
                </a:path>
                <a:path w="2360295" h="1867535">
                  <a:moveTo>
                    <a:pt x="2162639" y="1585419"/>
                  </a:moveTo>
                  <a:lnTo>
                    <a:pt x="2163270" y="1583387"/>
                  </a:lnTo>
                  <a:lnTo>
                    <a:pt x="2164376" y="1583387"/>
                  </a:lnTo>
                  <a:lnTo>
                    <a:pt x="2164508" y="1582371"/>
                  </a:lnTo>
                  <a:lnTo>
                    <a:pt x="2164613" y="1582117"/>
                  </a:lnTo>
                  <a:lnTo>
                    <a:pt x="2146009" y="1582117"/>
                  </a:lnTo>
                  <a:lnTo>
                    <a:pt x="2148678" y="1583768"/>
                  </a:lnTo>
                  <a:lnTo>
                    <a:pt x="2161296" y="1583768"/>
                  </a:lnTo>
                  <a:lnTo>
                    <a:pt x="2161454" y="1583895"/>
                  </a:lnTo>
                  <a:lnTo>
                    <a:pt x="2162639" y="1585419"/>
                  </a:lnTo>
                  <a:close/>
                </a:path>
                <a:path w="2360295" h="1867535">
                  <a:moveTo>
                    <a:pt x="2062750" y="1584022"/>
                  </a:moveTo>
                  <a:lnTo>
                    <a:pt x="2063618" y="1583768"/>
                  </a:lnTo>
                  <a:lnTo>
                    <a:pt x="2063667" y="1583006"/>
                  </a:lnTo>
                  <a:lnTo>
                    <a:pt x="2063145" y="1582117"/>
                  </a:lnTo>
                  <a:lnTo>
                    <a:pt x="2062298" y="1583514"/>
                  </a:lnTo>
                  <a:lnTo>
                    <a:pt x="2062129" y="1583895"/>
                  </a:lnTo>
                  <a:lnTo>
                    <a:pt x="2062513" y="1583895"/>
                  </a:lnTo>
                  <a:lnTo>
                    <a:pt x="2062750" y="1584022"/>
                  </a:lnTo>
                  <a:close/>
                </a:path>
                <a:path w="2360295" h="1867535">
                  <a:moveTo>
                    <a:pt x="2038192" y="1584403"/>
                  </a:moveTo>
                  <a:lnTo>
                    <a:pt x="2038903" y="1583641"/>
                  </a:lnTo>
                  <a:lnTo>
                    <a:pt x="2040877" y="1583006"/>
                  </a:lnTo>
                  <a:lnTo>
                    <a:pt x="2040087" y="1583006"/>
                  </a:lnTo>
                  <a:lnTo>
                    <a:pt x="2038271" y="1582117"/>
                  </a:lnTo>
                  <a:lnTo>
                    <a:pt x="2036613" y="1583260"/>
                  </a:lnTo>
                  <a:lnTo>
                    <a:pt x="2036028" y="1583260"/>
                  </a:lnTo>
                  <a:lnTo>
                    <a:pt x="2036265" y="1583514"/>
                  </a:lnTo>
                  <a:lnTo>
                    <a:pt x="2037166" y="1583514"/>
                  </a:lnTo>
                  <a:lnTo>
                    <a:pt x="2038192" y="1584403"/>
                  </a:lnTo>
                  <a:close/>
                </a:path>
                <a:path w="2360295" h="1867535">
                  <a:moveTo>
                    <a:pt x="2089677" y="1582371"/>
                  </a:moveTo>
                  <a:lnTo>
                    <a:pt x="2091019" y="1582371"/>
                  </a:lnTo>
                  <a:lnTo>
                    <a:pt x="2090844" y="1582262"/>
                  </a:lnTo>
                  <a:lnTo>
                    <a:pt x="2089677" y="1582244"/>
                  </a:lnTo>
                  <a:lnTo>
                    <a:pt x="2089677" y="1582371"/>
                  </a:lnTo>
                  <a:close/>
                </a:path>
                <a:path w="2360295" h="1867535">
                  <a:moveTo>
                    <a:pt x="2080122" y="1582498"/>
                  </a:moveTo>
                  <a:lnTo>
                    <a:pt x="2080596" y="1582244"/>
                  </a:lnTo>
                  <a:lnTo>
                    <a:pt x="2079280" y="1582244"/>
                  </a:lnTo>
                  <a:lnTo>
                    <a:pt x="2080122" y="1582498"/>
                  </a:lnTo>
                  <a:close/>
                </a:path>
                <a:path w="2360295" h="1867535">
                  <a:moveTo>
                    <a:pt x="2091019" y="1582371"/>
                  </a:moveTo>
                  <a:lnTo>
                    <a:pt x="2090844" y="1582262"/>
                  </a:lnTo>
                  <a:lnTo>
                    <a:pt x="2091019" y="1582371"/>
                  </a:lnTo>
                  <a:close/>
                </a:path>
                <a:path w="2360295" h="1867535">
                  <a:moveTo>
                    <a:pt x="2091059" y="1582625"/>
                  </a:moveTo>
                  <a:lnTo>
                    <a:pt x="2092046" y="1582625"/>
                  </a:lnTo>
                  <a:lnTo>
                    <a:pt x="2091050" y="1582324"/>
                  </a:lnTo>
                  <a:lnTo>
                    <a:pt x="2089677" y="1582371"/>
                  </a:lnTo>
                  <a:lnTo>
                    <a:pt x="2089677" y="1582498"/>
                  </a:lnTo>
                  <a:lnTo>
                    <a:pt x="2091019" y="1582498"/>
                  </a:lnTo>
                  <a:lnTo>
                    <a:pt x="2091059" y="1582625"/>
                  </a:lnTo>
                  <a:close/>
                </a:path>
                <a:path w="2360295" h="1867535">
                  <a:moveTo>
                    <a:pt x="2183327" y="1584911"/>
                  </a:moveTo>
                  <a:lnTo>
                    <a:pt x="2183643" y="1582371"/>
                  </a:lnTo>
                  <a:lnTo>
                    <a:pt x="2179366" y="1582371"/>
                  </a:lnTo>
                  <a:lnTo>
                    <a:pt x="2179537" y="1582625"/>
                  </a:lnTo>
                  <a:lnTo>
                    <a:pt x="2179353" y="1582752"/>
                  </a:lnTo>
                  <a:lnTo>
                    <a:pt x="2181353" y="1582752"/>
                  </a:lnTo>
                  <a:lnTo>
                    <a:pt x="2182380" y="1583641"/>
                  </a:lnTo>
                  <a:lnTo>
                    <a:pt x="2183327" y="1584911"/>
                  </a:lnTo>
                  <a:close/>
                </a:path>
                <a:path w="2360295" h="1867535">
                  <a:moveTo>
                    <a:pt x="1984182" y="1583514"/>
                  </a:moveTo>
                  <a:lnTo>
                    <a:pt x="1984892" y="1582879"/>
                  </a:lnTo>
                  <a:lnTo>
                    <a:pt x="1985524" y="1582371"/>
                  </a:lnTo>
                  <a:lnTo>
                    <a:pt x="1984182" y="1582371"/>
                  </a:lnTo>
                  <a:lnTo>
                    <a:pt x="1984182" y="1583514"/>
                  </a:lnTo>
                  <a:close/>
                </a:path>
                <a:path w="2360295" h="1867535">
                  <a:moveTo>
                    <a:pt x="2189288" y="1582942"/>
                  </a:moveTo>
                  <a:lnTo>
                    <a:pt x="2190275" y="1582498"/>
                  </a:lnTo>
                  <a:lnTo>
                    <a:pt x="2188065" y="1582498"/>
                  </a:lnTo>
                  <a:lnTo>
                    <a:pt x="2188697" y="1582752"/>
                  </a:lnTo>
                  <a:lnTo>
                    <a:pt x="2189288" y="1582942"/>
                  </a:lnTo>
                  <a:close/>
                </a:path>
                <a:path w="2360295" h="1867535">
                  <a:moveTo>
                    <a:pt x="2187670" y="1583387"/>
                  </a:moveTo>
                  <a:lnTo>
                    <a:pt x="2188065" y="1582498"/>
                  </a:lnTo>
                  <a:lnTo>
                    <a:pt x="2187117" y="1582498"/>
                  </a:lnTo>
                  <a:lnTo>
                    <a:pt x="2187670" y="1583387"/>
                  </a:lnTo>
                  <a:close/>
                </a:path>
                <a:path w="2360295" h="1867535">
                  <a:moveTo>
                    <a:pt x="2089677" y="1583768"/>
                  </a:moveTo>
                  <a:lnTo>
                    <a:pt x="2091019" y="1582498"/>
                  </a:lnTo>
                  <a:lnTo>
                    <a:pt x="2089677" y="1582498"/>
                  </a:lnTo>
                  <a:lnTo>
                    <a:pt x="2089677" y="1583768"/>
                  </a:lnTo>
                  <a:close/>
                </a:path>
                <a:path w="2360295" h="1867535">
                  <a:moveTo>
                    <a:pt x="2021847" y="1584149"/>
                  </a:moveTo>
                  <a:lnTo>
                    <a:pt x="2020505" y="1583895"/>
                  </a:lnTo>
                  <a:lnTo>
                    <a:pt x="2019794" y="1583514"/>
                  </a:lnTo>
                  <a:lnTo>
                    <a:pt x="2019794" y="1582498"/>
                  </a:lnTo>
                  <a:lnTo>
                    <a:pt x="2011345" y="1582498"/>
                  </a:lnTo>
                  <a:lnTo>
                    <a:pt x="2011029" y="1582625"/>
                  </a:lnTo>
                  <a:lnTo>
                    <a:pt x="2011271" y="1582910"/>
                  </a:lnTo>
                  <a:lnTo>
                    <a:pt x="2011305" y="1583133"/>
                  </a:lnTo>
                  <a:lnTo>
                    <a:pt x="2014977" y="1583133"/>
                  </a:lnTo>
                  <a:lnTo>
                    <a:pt x="2015398" y="1583387"/>
                  </a:lnTo>
                  <a:lnTo>
                    <a:pt x="2018530" y="1583387"/>
                  </a:lnTo>
                  <a:lnTo>
                    <a:pt x="2018688" y="1584022"/>
                  </a:lnTo>
                  <a:lnTo>
                    <a:pt x="2020820" y="1584022"/>
                  </a:lnTo>
                  <a:lnTo>
                    <a:pt x="2021847" y="1584149"/>
                  </a:lnTo>
                  <a:close/>
                </a:path>
                <a:path w="2360295" h="1867535">
                  <a:moveTo>
                    <a:pt x="2196198" y="1585673"/>
                  </a:moveTo>
                  <a:lnTo>
                    <a:pt x="2196230" y="1583335"/>
                  </a:lnTo>
                  <a:lnTo>
                    <a:pt x="2196671" y="1582625"/>
                  </a:lnTo>
                  <a:lnTo>
                    <a:pt x="2190202" y="1582625"/>
                  </a:lnTo>
                  <a:lnTo>
                    <a:pt x="2189910" y="1583133"/>
                  </a:lnTo>
                  <a:lnTo>
                    <a:pt x="2189960" y="1583514"/>
                  </a:lnTo>
                  <a:lnTo>
                    <a:pt x="2190079" y="1583641"/>
                  </a:lnTo>
                  <a:lnTo>
                    <a:pt x="2190013" y="1584276"/>
                  </a:lnTo>
                  <a:lnTo>
                    <a:pt x="2192961" y="1584276"/>
                  </a:lnTo>
                  <a:lnTo>
                    <a:pt x="2193672" y="1584530"/>
                  </a:lnTo>
                  <a:lnTo>
                    <a:pt x="2193908" y="1584530"/>
                  </a:lnTo>
                  <a:lnTo>
                    <a:pt x="2194066" y="1584657"/>
                  </a:lnTo>
                  <a:lnTo>
                    <a:pt x="2194066" y="1585038"/>
                  </a:lnTo>
                  <a:lnTo>
                    <a:pt x="2195093" y="1585419"/>
                  </a:lnTo>
                  <a:lnTo>
                    <a:pt x="2196198" y="1585673"/>
                  </a:lnTo>
                  <a:close/>
                </a:path>
                <a:path w="2360295" h="1867535">
                  <a:moveTo>
                    <a:pt x="2187820" y="1583387"/>
                  </a:moveTo>
                  <a:lnTo>
                    <a:pt x="2188301" y="1583387"/>
                  </a:lnTo>
                  <a:lnTo>
                    <a:pt x="2188143" y="1582752"/>
                  </a:lnTo>
                  <a:lnTo>
                    <a:pt x="2187820" y="1583387"/>
                  </a:lnTo>
                  <a:close/>
                </a:path>
                <a:path w="2360295" h="1867535">
                  <a:moveTo>
                    <a:pt x="2180003" y="1585096"/>
                  </a:moveTo>
                  <a:lnTo>
                    <a:pt x="2180347" y="1584419"/>
                  </a:lnTo>
                  <a:lnTo>
                    <a:pt x="2180469" y="1583335"/>
                  </a:lnTo>
                  <a:lnTo>
                    <a:pt x="2180721" y="1583133"/>
                  </a:lnTo>
                  <a:lnTo>
                    <a:pt x="2181353" y="1582752"/>
                  </a:lnTo>
                  <a:lnTo>
                    <a:pt x="2179353" y="1582752"/>
                  </a:lnTo>
                  <a:lnTo>
                    <a:pt x="2178975" y="1583014"/>
                  </a:lnTo>
                  <a:lnTo>
                    <a:pt x="2178116" y="1583768"/>
                  </a:lnTo>
                  <a:lnTo>
                    <a:pt x="2180003" y="1585096"/>
                  </a:lnTo>
                  <a:close/>
                </a:path>
                <a:path w="2360295" h="1867535">
                  <a:moveTo>
                    <a:pt x="2075385" y="1585673"/>
                  </a:moveTo>
                  <a:lnTo>
                    <a:pt x="2078148" y="1585673"/>
                  </a:lnTo>
                  <a:lnTo>
                    <a:pt x="2079017" y="1584022"/>
                  </a:lnTo>
                  <a:lnTo>
                    <a:pt x="2079807" y="1583133"/>
                  </a:lnTo>
                  <a:lnTo>
                    <a:pt x="2079438" y="1583014"/>
                  </a:lnTo>
                  <a:lnTo>
                    <a:pt x="2079017" y="1582752"/>
                  </a:lnTo>
                  <a:lnTo>
                    <a:pt x="2078385" y="1583006"/>
                  </a:lnTo>
                  <a:lnTo>
                    <a:pt x="2078306" y="1583514"/>
                  </a:lnTo>
                  <a:lnTo>
                    <a:pt x="2078114" y="1583823"/>
                  </a:lnTo>
                  <a:lnTo>
                    <a:pt x="2077911" y="1584022"/>
                  </a:lnTo>
                  <a:lnTo>
                    <a:pt x="2077596" y="1584022"/>
                  </a:lnTo>
                  <a:lnTo>
                    <a:pt x="2077359" y="1584149"/>
                  </a:lnTo>
                  <a:lnTo>
                    <a:pt x="2069462" y="1584149"/>
                  </a:lnTo>
                  <a:lnTo>
                    <a:pt x="2069383" y="1584276"/>
                  </a:lnTo>
                  <a:lnTo>
                    <a:pt x="2071121" y="1584276"/>
                  </a:lnTo>
                  <a:lnTo>
                    <a:pt x="2073411" y="1584784"/>
                  </a:lnTo>
                  <a:lnTo>
                    <a:pt x="2075385" y="1585673"/>
                  </a:lnTo>
                  <a:close/>
                </a:path>
                <a:path w="2360295" h="1867535">
                  <a:moveTo>
                    <a:pt x="2172667" y="1586435"/>
                  </a:moveTo>
                  <a:lnTo>
                    <a:pt x="2173694" y="1582879"/>
                  </a:lnTo>
                  <a:lnTo>
                    <a:pt x="2164613" y="1582879"/>
                  </a:lnTo>
                  <a:lnTo>
                    <a:pt x="2164731" y="1583768"/>
                  </a:lnTo>
                  <a:lnTo>
                    <a:pt x="2164613" y="1584530"/>
                  </a:lnTo>
                  <a:lnTo>
                    <a:pt x="2164455" y="1585038"/>
                  </a:lnTo>
                  <a:lnTo>
                    <a:pt x="2163586" y="1585165"/>
                  </a:lnTo>
                  <a:lnTo>
                    <a:pt x="2162718" y="1585165"/>
                  </a:lnTo>
                  <a:lnTo>
                    <a:pt x="2162678" y="1585292"/>
                  </a:lnTo>
                  <a:lnTo>
                    <a:pt x="2170851" y="1585292"/>
                  </a:lnTo>
                  <a:lnTo>
                    <a:pt x="2172667" y="1586435"/>
                  </a:lnTo>
                  <a:close/>
                </a:path>
                <a:path w="2360295" h="1867535">
                  <a:moveTo>
                    <a:pt x="2040877" y="1583006"/>
                  </a:moveTo>
                  <a:lnTo>
                    <a:pt x="2043088" y="1583006"/>
                  </a:lnTo>
                  <a:lnTo>
                    <a:pt x="2041982" y="1582879"/>
                  </a:lnTo>
                  <a:lnTo>
                    <a:pt x="2040877" y="1583006"/>
                  </a:lnTo>
                  <a:close/>
                </a:path>
                <a:path w="2360295" h="1867535">
                  <a:moveTo>
                    <a:pt x="2189169" y="1584530"/>
                  </a:moveTo>
                  <a:lnTo>
                    <a:pt x="2189400" y="1584022"/>
                  </a:lnTo>
                  <a:lnTo>
                    <a:pt x="2189619" y="1583641"/>
                  </a:lnTo>
                  <a:lnTo>
                    <a:pt x="2189723" y="1583260"/>
                  </a:lnTo>
                  <a:lnTo>
                    <a:pt x="2189486" y="1583006"/>
                  </a:lnTo>
                  <a:lnTo>
                    <a:pt x="2189288" y="1582942"/>
                  </a:lnTo>
                  <a:lnTo>
                    <a:pt x="2188301" y="1583387"/>
                  </a:lnTo>
                  <a:lnTo>
                    <a:pt x="2187820" y="1583387"/>
                  </a:lnTo>
                  <a:lnTo>
                    <a:pt x="2187432" y="1584149"/>
                  </a:lnTo>
                  <a:lnTo>
                    <a:pt x="2188064" y="1584149"/>
                  </a:lnTo>
                  <a:lnTo>
                    <a:pt x="2189169" y="1584530"/>
                  </a:lnTo>
                  <a:close/>
                </a:path>
                <a:path w="2360295" h="1867535">
                  <a:moveTo>
                    <a:pt x="2051308" y="1583895"/>
                  </a:moveTo>
                  <a:lnTo>
                    <a:pt x="2054222" y="1583895"/>
                  </a:lnTo>
                  <a:lnTo>
                    <a:pt x="2052801" y="1583006"/>
                  </a:lnTo>
                  <a:lnTo>
                    <a:pt x="2051538" y="1583641"/>
                  </a:lnTo>
                  <a:lnTo>
                    <a:pt x="2051380" y="1583768"/>
                  </a:lnTo>
                  <a:lnTo>
                    <a:pt x="2051308" y="1583895"/>
                  </a:lnTo>
                  <a:close/>
                </a:path>
                <a:path w="2360295" h="1867535">
                  <a:moveTo>
                    <a:pt x="2029664" y="1583387"/>
                  </a:moveTo>
                  <a:lnTo>
                    <a:pt x="2030144" y="1583296"/>
                  </a:lnTo>
                  <a:lnTo>
                    <a:pt x="2029919" y="1583014"/>
                  </a:lnTo>
                  <a:lnTo>
                    <a:pt x="2029664" y="1583387"/>
                  </a:lnTo>
                  <a:close/>
                </a:path>
                <a:path w="2360295" h="1867535">
                  <a:moveTo>
                    <a:pt x="2048931" y="1585292"/>
                  </a:moveTo>
                  <a:lnTo>
                    <a:pt x="2049168" y="1583133"/>
                  </a:lnTo>
                  <a:lnTo>
                    <a:pt x="2047589" y="1584784"/>
                  </a:lnTo>
                  <a:lnTo>
                    <a:pt x="2048062" y="1584911"/>
                  </a:lnTo>
                  <a:lnTo>
                    <a:pt x="2048457" y="1585165"/>
                  </a:lnTo>
                  <a:lnTo>
                    <a:pt x="2048931" y="1585292"/>
                  </a:lnTo>
                  <a:close/>
                </a:path>
                <a:path w="2360295" h="1867535">
                  <a:moveTo>
                    <a:pt x="2031875" y="1585546"/>
                  </a:moveTo>
                  <a:lnTo>
                    <a:pt x="2032428" y="1584022"/>
                  </a:lnTo>
                  <a:lnTo>
                    <a:pt x="2033060" y="1583768"/>
                  </a:lnTo>
                  <a:lnTo>
                    <a:pt x="2032586" y="1583641"/>
                  </a:lnTo>
                  <a:lnTo>
                    <a:pt x="2032033" y="1583641"/>
                  </a:lnTo>
                  <a:lnTo>
                    <a:pt x="2031007" y="1583133"/>
                  </a:lnTo>
                  <a:lnTo>
                    <a:pt x="2030144" y="1583296"/>
                  </a:lnTo>
                  <a:lnTo>
                    <a:pt x="2030059" y="1583641"/>
                  </a:lnTo>
                  <a:lnTo>
                    <a:pt x="2029980" y="1583768"/>
                  </a:lnTo>
                  <a:lnTo>
                    <a:pt x="2028401" y="1583768"/>
                  </a:lnTo>
                  <a:lnTo>
                    <a:pt x="2028572" y="1583895"/>
                  </a:lnTo>
                  <a:lnTo>
                    <a:pt x="2031164" y="1583895"/>
                  </a:lnTo>
                  <a:lnTo>
                    <a:pt x="2031875" y="1585546"/>
                  </a:lnTo>
                  <a:close/>
                </a:path>
                <a:path w="2360295" h="1867535">
                  <a:moveTo>
                    <a:pt x="2012450" y="1584022"/>
                  </a:moveTo>
                  <a:lnTo>
                    <a:pt x="2012766" y="1583895"/>
                  </a:lnTo>
                  <a:lnTo>
                    <a:pt x="2014977" y="1583133"/>
                  </a:lnTo>
                  <a:lnTo>
                    <a:pt x="2011305" y="1583133"/>
                  </a:lnTo>
                  <a:lnTo>
                    <a:pt x="2011345" y="1583387"/>
                  </a:lnTo>
                  <a:lnTo>
                    <a:pt x="2011977" y="1583895"/>
                  </a:lnTo>
                  <a:lnTo>
                    <a:pt x="2012450" y="1584022"/>
                  </a:lnTo>
                  <a:close/>
                </a:path>
                <a:path w="2360295" h="1867535">
                  <a:moveTo>
                    <a:pt x="2206383" y="1586054"/>
                  </a:moveTo>
                  <a:lnTo>
                    <a:pt x="2207015" y="1586054"/>
                  </a:lnTo>
                  <a:lnTo>
                    <a:pt x="2207173" y="1585673"/>
                  </a:lnTo>
                  <a:lnTo>
                    <a:pt x="2207532" y="1585096"/>
                  </a:lnTo>
                  <a:lnTo>
                    <a:pt x="2207949" y="1584022"/>
                  </a:lnTo>
                  <a:lnTo>
                    <a:pt x="2208278" y="1583387"/>
                  </a:lnTo>
                  <a:lnTo>
                    <a:pt x="2207963" y="1583514"/>
                  </a:lnTo>
                  <a:lnTo>
                    <a:pt x="2207489" y="1583895"/>
                  </a:lnTo>
                  <a:lnTo>
                    <a:pt x="2201246" y="1583895"/>
                  </a:lnTo>
                  <a:lnTo>
                    <a:pt x="2201014" y="1584530"/>
                  </a:lnTo>
                  <a:lnTo>
                    <a:pt x="2202198" y="1584911"/>
                  </a:lnTo>
                  <a:lnTo>
                    <a:pt x="2204488" y="1585419"/>
                  </a:lnTo>
                  <a:lnTo>
                    <a:pt x="2205278" y="1585800"/>
                  </a:lnTo>
                  <a:lnTo>
                    <a:pt x="2206383" y="1586054"/>
                  </a:lnTo>
                  <a:close/>
                </a:path>
                <a:path w="2360295" h="1867535">
                  <a:moveTo>
                    <a:pt x="2196592" y="1585292"/>
                  </a:moveTo>
                  <a:lnTo>
                    <a:pt x="2198487" y="1585038"/>
                  </a:lnTo>
                  <a:lnTo>
                    <a:pt x="2199434" y="1584657"/>
                  </a:lnTo>
                  <a:lnTo>
                    <a:pt x="2200145" y="1583387"/>
                  </a:lnTo>
                  <a:lnTo>
                    <a:pt x="2198961" y="1583641"/>
                  </a:lnTo>
                  <a:lnTo>
                    <a:pt x="2197066" y="1583641"/>
                  </a:lnTo>
                  <a:lnTo>
                    <a:pt x="2196987" y="1584276"/>
                  </a:lnTo>
                  <a:lnTo>
                    <a:pt x="2196750" y="1584784"/>
                  </a:lnTo>
                  <a:lnTo>
                    <a:pt x="2196592" y="1585292"/>
                  </a:lnTo>
                  <a:close/>
                </a:path>
                <a:path w="2360295" h="1867535">
                  <a:moveTo>
                    <a:pt x="2090546" y="1586562"/>
                  </a:moveTo>
                  <a:lnTo>
                    <a:pt x="2091967" y="1586308"/>
                  </a:lnTo>
                  <a:lnTo>
                    <a:pt x="2091651" y="1585546"/>
                  </a:lnTo>
                  <a:lnTo>
                    <a:pt x="2091572" y="1585038"/>
                  </a:lnTo>
                  <a:lnTo>
                    <a:pt x="2092520" y="1584403"/>
                  </a:lnTo>
                  <a:lnTo>
                    <a:pt x="2093467" y="1584022"/>
                  </a:lnTo>
                  <a:lnTo>
                    <a:pt x="2094415" y="1583387"/>
                  </a:lnTo>
                  <a:lnTo>
                    <a:pt x="2091296" y="1583387"/>
                  </a:lnTo>
                  <a:lnTo>
                    <a:pt x="2091177" y="1583768"/>
                  </a:lnTo>
                  <a:lnTo>
                    <a:pt x="2090861" y="1584276"/>
                  </a:lnTo>
                  <a:lnTo>
                    <a:pt x="2090940" y="1584657"/>
                  </a:lnTo>
                  <a:lnTo>
                    <a:pt x="2091236" y="1585038"/>
                  </a:lnTo>
                  <a:lnTo>
                    <a:pt x="2091120" y="1585546"/>
                  </a:lnTo>
                  <a:lnTo>
                    <a:pt x="2090546" y="1586562"/>
                  </a:lnTo>
                  <a:close/>
                </a:path>
                <a:path w="2360295" h="1867535">
                  <a:moveTo>
                    <a:pt x="2080899" y="1583514"/>
                  </a:moveTo>
                  <a:lnTo>
                    <a:pt x="2081386" y="1583514"/>
                  </a:lnTo>
                  <a:lnTo>
                    <a:pt x="2080912" y="1583387"/>
                  </a:lnTo>
                  <a:lnTo>
                    <a:pt x="2080899" y="1583514"/>
                  </a:lnTo>
                  <a:close/>
                </a:path>
                <a:path w="2360295" h="1867535">
                  <a:moveTo>
                    <a:pt x="2067962" y="1585927"/>
                  </a:moveTo>
                  <a:lnTo>
                    <a:pt x="2068712" y="1583641"/>
                  </a:lnTo>
                  <a:lnTo>
                    <a:pt x="2068831" y="1583387"/>
                  </a:lnTo>
                  <a:lnTo>
                    <a:pt x="2063991" y="1583387"/>
                  </a:lnTo>
                  <a:lnTo>
                    <a:pt x="2064535" y="1584225"/>
                  </a:lnTo>
                  <a:lnTo>
                    <a:pt x="2065908" y="1584276"/>
                  </a:lnTo>
                  <a:lnTo>
                    <a:pt x="2064656" y="1584419"/>
                  </a:lnTo>
                  <a:lnTo>
                    <a:pt x="2067725" y="1584530"/>
                  </a:lnTo>
                  <a:lnTo>
                    <a:pt x="2067804" y="1584657"/>
                  </a:lnTo>
                  <a:lnTo>
                    <a:pt x="2067909" y="1584911"/>
                  </a:lnTo>
                  <a:lnTo>
                    <a:pt x="2067962" y="1585927"/>
                  </a:lnTo>
                  <a:close/>
                </a:path>
                <a:path w="2360295" h="1867535">
                  <a:moveTo>
                    <a:pt x="2047273" y="1585419"/>
                  </a:moveTo>
                  <a:lnTo>
                    <a:pt x="2047378" y="1585165"/>
                  </a:lnTo>
                  <a:lnTo>
                    <a:pt x="2047483" y="1584657"/>
                  </a:lnTo>
                  <a:lnTo>
                    <a:pt x="2047287" y="1584419"/>
                  </a:lnTo>
                  <a:lnTo>
                    <a:pt x="2046957" y="1583895"/>
                  </a:lnTo>
                  <a:lnTo>
                    <a:pt x="2046641" y="1583514"/>
                  </a:lnTo>
                  <a:lnTo>
                    <a:pt x="2046562" y="1583387"/>
                  </a:lnTo>
                  <a:lnTo>
                    <a:pt x="2046325" y="1583387"/>
                  </a:lnTo>
                  <a:lnTo>
                    <a:pt x="2046199" y="1583641"/>
                  </a:lnTo>
                  <a:lnTo>
                    <a:pt x="2045062" y="1584784"/>
                  </a:lnTo>
                  <a:lnTo>
                    <a:pt x="2046483" y="1585292"/>
                  </a:lnTo>
                  <a:lnTo>
                    <a:pt x="2047273" y="1585419"/>
                  </a:lnTo>
                  <a:close/>
                </a:path>
                <a:path w="2360295" h="1867535">
                  <a:moveTo>
                    <a:pt x="2025874" y="1584403"/>
                  </a:moveTo>
                  <a:lnTo>
                    <a:pt x="2026032" y="1583387"/>
                  </a:lnTo>
                  <a:lnTo>
                    <a:pt x="2025242" y="1583387"/>
                  </a:lnTo>
                  <a:lnTo>
                    <a:pt x="2024847" y="1583514"/>
                  </a:lnTo>
                  <a:lnTo>
                    <a:pt x="2024610" y="1583641"/>
                  </a:lnTo>
                  <a:lnTo>
                    <a:pt x="2025874" y="1584403"/>
                  </a:lnTo>
                  <a:close/>
                </a:path>
                <a:path w="2360295" h="1867535">
                  <a:moveTo>
                    <a:pt x="2019083" y="1585165"/>
                  </a:moveTo>
                  <a:lnTo>
                    <a:pt x="2019399" y="1585038"/>
                  </a:lnTo>
                  <a:lnTo>
                    <a:pt x="2019715" y="1585038"/>
                  </a:lnTo>
                  <a:lnTo>
                    <a:pt x="2019794" y="1584530"/>
                  </a:lnTo>
                  <a:lnTo>
                    <a:pt x="2019083" y="1584530"/>
                  </a:lnTo>
                  <a:lnTo>
                    <a:pt x="2018530" y="1584403"/>
                  </a:lnTo>
                  <a:lnTo>
                    <a:pt x="2017583" y="1583895"/>
                  </a:lnTo>
                  <a:lnTo>
                    <a:pt x="2018530" y="1583387"/>
                  </a:lnTo>
                  <a:lnTo>
                    <a:pt x="2015398" y="1583387"/>
                  </a:lnTo>
                  <a:lnTo>
                    <a:pt x="2016872" y="1584276"/>
                  </a:lnTo>
                  <a:lnTo>
                    <a:pt x="2018846" y="1585038"/>
                  </a:lnTo>
                  <a:lnTo>
                    <a:pt x="2019083" y="1585165"/>
                  </a:lnTo>
                  <a:close/>
                </a:path>
                <a:path w="2360295" h="1867535">
                  <a:moveTo>
                    <a:pt x="1985840" y="1584403"/>
                  </a:moveTo>
                  <a:lnTo>
                    <a:pt x="1990025" y="1583641"/>
                  </a:lnTo>
                  <a:lnTo>
                    <a:pt x="1990183" y="1583641"/>
                  </a:lnTo>
                  <a:lnTo>
                    <a:pt x="1990341" y="1583387"/>
                  </a:lnTo>
                  <a:lnTo>
                    <a:pt x="1985682" y="1583387"/>
                  </a:lnTo>
                  <a:lnTo>
                    <a:pt x="1985840" y="1584403"/>
                  </a:lnTo>
                  <a:close/>
                </a:path>
                <a:path w="2360295" h="1867535">
                  <a:moveTo>
                    <a:pt x="2137134" y="1586943"/>
                  </a:moveTo>
                  <a:lnTo>
                    <a:pt x="2137607" y="1586816"/>
                  </a:lnTo>
                  <a:lnTo>
                    <a:pt x="2138318" y="1586689"/>
                  </a:lnTo>
                  <a:lnTo>
                    <a:pt x="2139029" y="1586435"/>
                  </a:lnTo>
                  <a:lnTo>
                    <a:pt x="2139637" y="1586021"/>
                  </a:lnTo>
                  <a:lnTo>
                    <a:pt x="2140233" y="1585673"/>
                  </a:lnTo>
                  <a:lnTo>
                    <a:pt x="2140348" y="1585292"/>
                  </a:lnTo>
                  <a:lnTo>
                    <a:pt x="2139739" y="1583768"/>
                  </a:lnTo>
                  <a:lnTo>
                    <a:pt x="2141161" y="1583514"/>
                  </a:lnTo>
                  <a:lnTo>
                    <a:pt x="2124263" y="1583514"/>
                  </a:lnTo>
                  <a:lnTo>
                    <a:pt x="2124184" y="1585038"/>
                  </a:lnTo>
                  <a:lnTo>
                    <a:pt x="2136739" y="1585038"/>
                  </a:lnTo>
                  <a:lnTo>
                    <a:pt x="2137528" y="1585292"/>
                  </a:lnTo>
                  <a:lnTo>
                    <a:pt x="2137370" y="1585546"/>
                  </a:lnTo>
                  <a:lnTo>
                    <a:pt x="2137134" y="1585673"/>
                  </a:lnTo>
                  <a:lnTo>
                    <a:pt x="2136660" y="1586054"/>
                  </a:lnTo>
                  <a:lnTo>
                    <a:pt x="2136423" y="1586308"/>
                  </a:lnTo>
                  <a:lnTo>
                    <a:pt x="2136107" y="1586562"/>
                  </a:lnTo>
                  <a:lnTo>
                    <a:pt x="2136581" y="1586689"/>
                  </a:lnTo>
                  <a:lnTo>
                    <a:pt x="2137134" y="1586943"/>
                  </a:lnTo>
                  <a:close/>
                </a:path>
                <a:path w="2360295" h="1867535">
                  <a:moveTo>
                    <a:pt x="2121578" y="1585673"/>
                  </a:moveTo>
                  <a:lnTo>
                    <a:pt x="2122446" y="1584911"/>
                  </a:lnTo>
                  <a:lnTo>
                    <a:pt x="2124263" y="1583514"/>
                  </a:lnTo>
                  <a:lnTo>
                    <a:pt x="2105943" y="1583514"/>
                  </a:lnTo>
                  <a:lnTo>
                    <a:pt x="2105751" y="1584530"/>
                  </a:lnTo>
                  <a:lnTo>
                    <a:pt x="2119920" y="1584530"/>
                  </a:lnTo>
                  <a:lnTo>
                    <a:pt x="2121578" y="1585673"/>
                  </a:lnTo>
                  <a:close/>
                </a:path>
                <a:path w="2360295" h="1867535">
                  <a:moveTo>
                    <a:pt x="2037797" y="1584276"/>
                  </a:moveTo>
                  <a:lnTo>
                    <a:pt x="2037166" y="1583514"/>
                  </a:lnTo>
                  <a:lnTo>
                    <a:pt x="2036265" y="1583514"/>
                  </a:lnTo>
                  <a:lnTo>
                    <a:pt x="2036518" y="1583768"/>
                  </a:lnTo>
                  <a:lnTo>
                    <a:pt x="2036771" y="1583768"/>
                  </a:lnTo>
                  <a:lnTo>
                    <a:pt x="2037797" y="1584276"/>
                  </a:lnTo>
                  <a:close/>
                </a:path>
                <a:path w="2360295" h="1867535">
                  <a:moveTo>
                    <a:pt x="2028480" y="1583768"/>
                  </a:moveTo>
                  <a:lnTo>
                    <a:pt x="2029901" y="1583768"/>
                  </a:lnTo>
                  <a:lnTo>
                    <a:pt x="2028638" y="1583514"/>
                  </a:lnTo>
                  <a:lnTo>
                    <a:pt x="2028480" y="1583768"/>
                  </a:lnTo>
                  <a:close/>
                </a:path>
                <a:path w="2360295" h="1867535">
                  <a:moveTo>
                    <a:pt x="2006133" y="1584784"/>
                  </a:moveTo>
                  <a:lnTo>
                    <a:pt x="2007396" y="1583514"/>
                  </a:lnTo>
                  <a:lnTo>
                    <a:pt x="1995394" y="1583514"/>
                  </a:lnTo>
                  <a:lnTo>
                    <a:pt x="1996342" y="1583895"/>
                  </a:lnTo>
                  <a:lnTo>
                    <a:pt x="2004791" y="1583895"/>
                  </a:lnTo>
                  <a:lnTo>
                    <a:pt x="2006133" y="1584784"/>
                  </a:lnTo>
                  <a:close/>
                </a:path>
                <a:path w="2360295" h="1867535">
                  <a:moveTo>
                    <a:pt x="2159125" y="1586308"/>
                  </a:moveTo>
                  <a:lnTo>
                    <a:pt x="2159875" y="1586308"/>
                  </a:lnTo>
                  <a:lnTo>
                    <a:pt x="2159756" y="1586181"/>
                  </a:lnTo>
                  <a:lnTo>
                    <a:pt x="2159685" y="1585927"/>
                  </a:lnTo>
                  <a:lnTo>
                    <a:pt x="2159897" y="1585292"/>
                  </a:lnTo>
                  <a:lnTo>
                    <a:pt x="2160010" y="1584657"/>
                  </a:lnTo>
                  <a:lnTo>
                    <a:pt x="2160118" y="1584419"/>
                  </a:lnTo>
                  <a:lnTo>
                    <a:pt x="2160428" y="1584022"/>
                  </a:lnTo>
                  <a:lnTo>
                    <a:pt x="2160507" y="1583768"/>
                  </a:lnTo>
                  <a:lnTo>
                    <a:pt x="2148678" y="1583768"/>
                  </a:lnTo>
                  <a:lnTo>
                    <a:pt x="2149089" y="1584022"/>
                  </a:lnTo>
                  <a:lnTo>
                    <a:pt x="2149214" y="1584177"/>
                  </a:lnTo>
                  <a:lnTo>
                    <a:pt x="2147188" y="1584911"/>
                  </a:lnTo>
                  <a:lnTo>
                    <a:pt x="2147278" y="1585038"/>
                  </a:lnTo>
                  <a:lnTo>
                    <a:pt x="2158532" y="1585038"/>
                  </a:lnTo>
                  <a:lnTo>
                    <a:pt x="2158927" y="1586181"/>
                  </a:lnTo>
                  <a:lnTo>
                    <a:pt x="2159125" y="1586308"/>
                  </a:lnTo>
                  <a:close/>
                </a:path>
                <a:path w="2360295" h="1867535">
                  <a:moveTo>
                    <a:pt x="2079806" y="1584911"/>
                  </a:moveTo>
                  <a:lnTo>
                    <a:pt x="2080754" y="1584911"/>
                  </a:lnTo>
                  <a:lnTo>
                    <a:pt x="2080122" y="1583768"/>
                  </a:lnTo>
                  <a:lnTo>
                    <a:pt x="2079840" y="1583949"/>
                  </a:lnTo>
                  <a:lnTo>
                    <a:pt x="2079806" y="1584911"/>
                  </a:lnTo>
                  <a:close/>
                </a:path>
                <a:path w="2360295" h="1867535">
                  <a:moveTo>
                    <a:pt x="2036771" y="1584022"/>
                  </a:moveTo>
                  <a:lnTo>
                    <a:pt x="2036771" y="1583768"/>
                  </a:lnTo>
                  <a:lnTo>
                    <a:pt x="2036518" y="1583768"/>
                  </a:lnTo>
                  <a:lnTo>
                    <a:pt x="2036771" y="1584022"/>
                  </a:lnTo>
                  <a:close/>
                </a:path>
                <a:path w="2360295" h="1867535">
                  <a:moveTo>
                    <a:pt x="2051301" y="1584149"/>
                  </a:moveTo>
                  <a:lnTo>
                    <a:pt x="2051310" y="1583823"/>
                  </a:lnTo>
                  <a:lnTo>
                    <a:pt x="2051301" y="1584149"/>
                  </a:lnTo>
                  <a:close/>
                </a:path>
                <a:path w="2360295" h="1867535">
                  <a:moveTo>
                    <a:pt x="2061960" y="1584276"/>
                  </a:moveTo>
                  <a:lnTo>
                    <a:pt x="2062513" y="1583895"/>
                  </a:lnTo>
                  <a:lnTo>
                    <a:pt x="2062129" y="1583895"/>
                  </a:lnTo>
                  <a:lnTo>
                    <a:pt x="2061960" y="1584276"/>
                  </a:lnTo>
                  <a:close/>
                </a:path>
                <a:path w="2360295" h="1867535">
                  <a:moveTo>
                    <a:pt x="2030217" y="1584784"/>
                  </a:moveTo>
                  <a:lnTo>
                    <a:pt x="2030691" y="1584403"/>
                  </a:lnTo>
                  <a:lnTo>
                    <a:pt x="2031007" y="1584276"/>
                  </a:lnTo>
                  <a:lnTo>
                    <a:pt x="2031164" y="1583895"/>
                  </a:lnTo>
                  <a:lnTo>
                    <a:pt x="2028572" y="1583895"/>
                  </a:lnTo>
                  <a:lnTo>
                    <a:pt x="2029427" y="1584530"/>
                  </a:lnTo>
                  <a:lnTo>
                    <a:pt x="2030217" y="1584784"/>
                  </a:lnTo>
                  <a:close/>
                </a:path>
                <a:path w="2360295" h="1867535">
                  <a:moveTo>
                    <a:pt x="1999895" y="1585165"/>
                  </a:moveTo>
                  <a:lnTo>
                    <a:pt x="2001553" y="1584022"/>
                  </a:lnTo>
                  <a:lnTo>
                    <a:pt x="2003527" y="1584022"/>
                  </a:lnTo>
                  <a:lnTo>
                    <a:pt x="2004791" y="1583895"/>
                  </a:lnTo>
                  <a:lnTo>
                    <a:pt x="1996342" y="1583895"/>
                  </a:lnTo>
                  <a:lnTo>
                    <a:pt x="1997656" y="1584419"/>
                  </a:lnTo>
                  <a:lnTo>
                    <a:pt x="1999895" y="1585165"/>
                  </a:lnTo>
                  <a:close/>
                </a:path>
                <a:path w="2360295" h="1867535">
                  <a:moveTo>
                    <a:pt x="2050906" y="1584149"/>
                  </a:moveTo>
                  <a:lnTo>
                    <a:pt x="2051301" y="1584149"/>
                  </a:lnTo>
                  <a:lnTo>
                    <a:pt x="2051154" y="1583949"/>
                  </a:lnTo>
                  <a:lnTo>
                    <a:pt x="2050906" y="1584149"/>
                  </a:lnTo>
                  <a:close/>
                </a:path>
                <a:path w="2360295" h="1867535">
                  <a:moveTo>
                    <a:pt x="2063222" y="1584177"/>
                  </a:moveTo>
                  <a:lnTo>
                    <a:pt x="2063144" y="1584022"/>
                  </a:lnTo>
                  <a:lnTo>
                    <a:pt x="2062829" y="1584022"/>
                  </a:lnTo>
                  <a:lnTo>
                    <a:pt x="2062434" y="1584149"/>
                  </a:lnTo>
                  <a:lnTo>
                    <a:pt x="2063222" y="1584177"/>
                  </a:lnTo>
                  <a:close/>
                </a:path>
                <a:path w="2360295" h="1867535">
                  <a:moveTo>
                    <a:pt x="2081465" y="1585800"/>
                  </a:moveTo>
                  <a:lnTo>
                    <a:pt x="2083439" y="1585546"/>
                  </a:lnTo>
                  <a:lnTo>
                    <a:pt x="2084702" y="1584149"/>
                  </a:lnTo>
                  <a:lnTo>
                    <a:pt x="2080833" y="1584149"/>
                  </a:lnTo>
                  <a:lnTo>
                    <a:pt x="2080754" y="1584911"/>
                  </a:lnTo>
                  <a:lnTo>
                    <a:pt x="2079806" y="1584911"/>
                  </a:lnTo>
                  <a:lnTo>
                    <a:pt x="2079806" y="1585419"/>
                  </a:lnTo>
                  <a:lnTo>
                    <a:pt x="2080675" y="1585673"/>
                  </a:lnTo>
                  <a:lnTo>
                    <a:pt x="2081465" y="1585800"/>
                  </a:lnTo>
                  <a:close/>
                </a:path>
                <a:path w="2360295" h="1867535">
                  <a:moveTo>
                    <a:pt x="2063460" y="1584657"/>
                  </a:moveTo>
                  <a:lnTo>
                    <a:pt x="2063697" y="1584530"/>
                  </a:lnTo>
                  <a:lnTo>
                    <a:pt x="2064656" y="1584419"/>
                  </a:lnTo>
                  <a:lnTo>
                    <a:pt x="2064535" y="1584225"/>
                  </a:lnTo>
                  <a:lnTo>
                    <a:pt x="2063222" y="1584177"/>
                  </a:lnTo>
                  <a:lnTo>
                    <a:pt x="2063460" y="1584657"/>
                  </a:lnTo>
                  <a:close/>
                </a:path>
                <a:path w="2360295" h="1867535">
                  <a:moveTo>
                    <a:pt x="2192329" y="1586054"/>
                  </a:moveTo>
                  <a:lnTo>
                    <a:pt x="2192961" y="1584276"/>
                  </a:lnTo>
                  <a:lnTo>
                    <a:pt x="2190013" y="1584276"/>
                  </a:lnTo>
                  <a:lnTo>
                    <a:pt x="2189967" y="1584403"/>
                  </a:lnTo>
                  <a:lnTo>
                    <a:pt x="2191776" y="1584403"/>
                  </a:lnTo>
                  <a:lnTo>
                    <a:pt x="2192329" y="1586054"/>
                  </a:lnTo>
                  <a:close/>
                </a:path>
                <a:path w="2360295" h="1867535">
                  <a:moveTo>
                    <a:pt x="2069068" y="1585800"/>
                  </a:moveTo>
                  <a:lnTo>
                    <a:pt x="2069936" y="1584911"/>
                  </a:lnTo>
                  <a:lnTo>
                    <a:pt x="2070568" y="1584911"/>
                  </a:lnTo>
                  <a:lnTo>
                    <a:pt x="2070489" y="1584403"/>
                  </a:lnTo>
                  <a:lnTo>
                    <a:pt x="2070805" y="1584403"/>
                  </a:lnTo>
                  <a:lnTo>
                    <a:pt x="2071121" y="1584276"/>
                  </a:lnTo>
                  <a:lnTo>
                    <a:pt x="2069383" y="1584276"/>
                  </a:lnTo>
                  <a:lnTo>
                    <a:pt x="2069305" y="1584784"/>
                  </a:lnTo>
                  <a:lnTo>
                    <a:pt x="2069199" y="1585038"/>
                  </a:lnTo>
                  <a:lnTo>
                    <a:pt x="2069068" y="1585800"/>
                  </a:lnTo>
                  <a:close/>
                </a:path>
                <a:path w="2360295" h="1867535">
                  <a:moveTo>
                    <a:pt x="2190671" y="1586054"/>
                  </a:moveTo>
                  <a:lnTo>
                    <a:pt x="2191697" y="1586054"/>
                  </a:lnTo>
                  <a:lnTo>
                    <a:pt x="2191816" y="1585546"/>
                  </a:lnTo>
                  <a:lnTo>
                    <a:pt x="2191934" y="1585292"/>
                  </a:lnTo>
                  <a:lnTo>
                    <a:pt x="2190829" y="1584784"/>
                  </a:lnTo>
                  <a:lnTo>
                    <a:pt x="2191776" y="1584403"/>
                  </a:lnTo>
                  <a:lnTo>
                    <a:pt x="2189967" y="1584403"/>
                  </a:lnTo>
                  <a:lnTo>
                    <a:pt x="2189690" y="1585165"/>
                  </a:lnTo>
                  <a:lnTo>
                    <a:pt x="2189565" y="1585673"/>
                  </a:lnTo>
                  <a:lnTo>
                    <a:pt x="2189092" y="1585673"/>
                  </a:lnTo>
                  <a:lnTo>
                    <a:pt x="2188855" y="1585927"/>
                  </a:lnTo>
                  <a:lnTo>
                    <a:pt x="2190671" y="1586054"/>
                  </a:lnTo>
                  <a:close/>
                </a:path>
                <a:path w="2360295" h="1867535">
                  <a:moveTo>
                    <a:pt x="2119683" y="1586562"/>
                  </a:moveTo>
                  <a:lnTo>
                    <a:pt x="2119920" y="1584530"/>
                  </a:lnTo>
                  <a:lnTo>
                    <a:pt x="2105751" y="1584530"/>
                  </a:lnTo>
                  <a:lnTo>
                    <a:pt x="2105718" y="1584657"/>
                  </a:lnTo>
                  <a:lnTo>
                    <a:pt x="2119209" y="1584657"/>
                  </a:lnTo>
                  <a:lnTo>
                    <a:pt x="2119683" y="1586562"/>
                  </a:lnTo>
                  <a:close/>
                </a:path>
                <a:path w="2360295" h="1867535">
                  <a:moveTo>
                    <a:pt x="2067251" y="1585800"/>
                  </a:moveTo>
                  <a:lnTo>
                    <a:pt x="2067364" y="1585165"/>
                  </a:lnTo>
                  <a:lnTo>
                    <a:pt x="2067488" y="1584657"/>
                  </a:lnTo>
                  <a:lnTo>
                    <a:pt x="2067567" y="1584530"/>
                  </a:lnTo>
                  <a:lnTo>
                    <a:pt x="2064725" y="1584530"/>
                  </a:lnTo>
                  <a:lnTo>
                    <a:pt x="2065334" y="1585292"/>
                  </a:lnTo>
                  <a:lnTo>
                    <a:pt x="2066304" y="1585292"/>
                  </a:lnTo>
                  <a:lnTo>
                    <a:pt x="2066778" y="1585673"/>
                  </a:lnTo>
                  <a:lnTo>
                    <a:pt x="2067251" y="1585800"/>
                  </a:lnTo>
                  <a:close/>
                </a:path>
                <a:path w="2360295" h="1867535">
                  <a:moveTo>
                    <a:pt x="2117077" y="1588594"/>
                  </a:moveTo>
                  <a:lnTo>
                    <a:pt x="2119209" y="1584657"/>
                  </a:lnTo>
                  <a:lnTo>
                    <a:pt x="2105718" y="1584657"/>
                  </a:lnTo>
                  <a:lnTo>
                    <a:pt x="2105601" y="1585096"/>
                  </a:lnTo>
                  <a:lnTo>
                    <a:pt x="2105481" y="1585673"/>
                  </a:lnTo>
                  <a:lnTo>
                    <a:pt x="2116840" y="1585673"/>
                  </a:lnTo>
                  <a:lnTo>
                    <a:pt x="2117077" y="1588594"/>
                  </a:lnTo>
                  <a:close/>
                </a:path>
                <a:path w="2360295" h="1867535">
                  <a:moveTo>
                    <a:pt x="2147320" y="1586689"/>
                  </a:moveTo>
                  <a:lnTo>
                    <a:pt x="2147162" y="1586435"/>
                  </a:lnTo>
                  <a:lnTo>
                    <a:pt x="2146846" y="1586308"/>
                  </a:lnTo>
                  <a:lnTo>
                    <a:pt x="2147241" y="1584911"/>
                  </a:lnTo>
                  <a:lnTo>
                    <a:pt x="2146135" y="1585292"/>
                  </a:lnTo>
                  <a:lnTo>
                    <a:pt x="2145977" y="1585419"/>
                  </a:lnTo>
                  <a:lnTo>
                    <a:pt x="2145859" y="1586021"/>
                  </a:lnTo>
                  <a:lnTo>
                    <a:pt x="2145741" y="1586308"/>
                  </a:lnTo>
                  <a:lnTo>
                    <a:pt x="2146293" y="1586435"/>
                  </a:lnTo>
                  <a:lnTo>
                    <a:pt x="2146846" y="1586435"/>
                  </a:lnTo>
                  <a:lnTo>
                    <a:pt x="2147320" y="1586689"/>
                  </a:lnTo>
                  <a:close/>
                </a:path>
                <a:path w="2360295" h="1867535">
                  <a:moveTo>
                    <a:pt x="2104037" y="1586181"/>
                  </a:moveTo>
                  <a:lnTo>
                    <a:pt x="2105390" y="1586181"/>
                  </a:lnTo>
                  <a:lnTo>
                    <a:pt x="2104996" y="1585800"/>
                  </a:lnTo>
                  <a:lnTo>
                    <a:pt x="2104680" y="1585546"/>
                  </a:lnTo>
                  <a:lnTo>
                    <a:pt x="2104285" y="1585165"/>
                  </a:lnTo>
                  <a:lnTo>
                    <a:pt x="2104127" y="1585165"/>
                  </a:lnTo>
                  <a:lnTo>
                    <a:pt x="2104048" y="1585038"/>
                  </a:lnTo>
                  <a:lnTo>
                    <a:pt x="2103890" y="1584911"/>
                  </a:lnTo>
                  <a:lnTo>
                    <a:pt x="2103811" y="1585165"/>
                  </a:lnTo>
                  <a:lnTo>
                    <a:pt x="2103693" y="1585292"/>
                  </a:lnTo>
                  <a:lnTo>
                    <a:pt x="2103772" y="1585800"/>
                  </a:lnTo>
                  <a:lnTo>
                    <a:pt x="2103969" y="1586054"/>
                  </a:lnTo>
                  <a:lnTo>
                    <a:pt x="2104037" y="1586181"/>
                  </a:lnTo>
                  <a:close/>
                </a:path>
                <a:path w="2360295" h="1867535">
                  <a:moveTo>
                    <a:pt x="2096389" y="1587324"/>
                  </a:moveTo>
                  <a:lnTo>
                    <a:pt x="2097178" y="1585546"/>
                  </a:lnTo>
                  <a:lnTo>
                    <a:pt x="2098679" y="1584911"/>
                  </a:lnTo>
                  <a:lnTo>
                    <a:pt x="2094304" y="1584911"/>
                  </a:lnTo>
                  <a:lnTo>
                    <a:pt x="2094257" y="1585292"/>
                  </a:lnTo>
                  <a:lnTo>
                    <a:pt x="2093704" y="1585292"/>
                  </a:lnTo>
                  <a:lnTo>
                    <a:pt x="2092914" y="1585419"/>
                  </a:lnTo>
                  <a:lnTo>
                    <a:pt x="2092849" y="1586054"/>
                  </a:lnTo>
                  <a:lnTo>
                    <a:pt x="2094494" y="1586054"/>
                  </a:lnTo>
                  <a:lnTo>
                    <a:pt x="2096389" y="1587324"/>
                  </a:lnTo>
                  <a:close/>
                </a:path>
                <a:path w="2360295" h="1867535">
                  <a:moveTo>
                    <a:pt x="2070320" y="1586021"/>
                  </a:moveTo>
                  <a:lnTo>
                    <a:pt x="2072384" y="1585038"/>
                  </a:lnTo>
                  <a:lnTo>
                    <a:pt x="2070647" y="1584911"/>
                  </a:lnTo>
                  <a:lnTo>
                    <a:pt x="2069936" y="1584911"/>
                  </a:lnTo>
                  <a:lnTo>
                    <a:pt x="2070320" y="1586021"/>
                  </a:lnTo>
                  <a:close/>
                </a:path>
                <a:path w="2360295" h="1867535">
                  <a:moveTo>
                    <a:pt x="2155295" y="1586308"/>
                  </a:moveTo>
                  <a:lnTo>
                    <a:pt x="2156795" y="1585419"/>
                  </a:lnTo>
                  <a:lnTo>
                    <a:pt x="2158296" y="1585165"/>
                  </a:lnTo>
                  <a:lnTo>
                    <a:pt x="2158532" y="1585038"/>
                  </a:lnTo>
                  <a:lnTo>
                    <a:pt x="2147278" y="1585038"/>
                  </a:lnTo>
                  <a:lnTo>
                    <a:pt x="2147425" y="1585546"/>
                  </a:lnTo>
                  <a:lnTo>
                    <a:pt x="2148188" y="1585546"/>
                  </a:lnTo>
                  <a:lnTo>
                    <a:pt x="2148561" y="1585927"/>
                  </a:lnTo>
                  <a:lnTo>
                    <a:pt x="2151978" y="1585927"/>
                  </a:lnTo>
                  <a:lnTo>
                    <a:pt x="2155295" y="1586308"/>
                  </a:lnTo>
                  <a:close/>
                </a:path>
                <a:path w="2360295" h="1867535">
                  <a:moveTo>
                    <a:pt x="2135949" y="1586689"/>
                  </a:moveTo>
                  <a:lnTo>
                    <a:pt x="2136739" y="1585038"/>
                  </a:lnTo>
                  <a:lnTo>
                    <a:pt x="2133028" y="1585038"/>
                  </a:lnTo>
                  <a:lnTo>
                    <a:pt x="2133343" y="1585165"/>
                  </a:lnTo>
                  <a:lnTo>
                    <a:pt x="2135238" y="1585165"/>
                  </a:lnTo>
                  <a:lnTo>
                    <a:pt x="2135949" y="1586689"/>
                  </a:lnTo>
                  <a:close/>
                </a:path>
                <a:path w="2360295" h="1867535">
                  <a:moveTo>
                    <a:pt x="2131843" y="1586943"/>
                  </a:moveTo>
                  <a:lnTo>
                    <a:pt x="2132001" y="1586943"/>
                  </a:lnTo>
                  <a:lnTo>
                    <a:pt x="2132396" y="1586054"/>
                  </a:lnTo>
                  <a:lnTo>
                    <a:pt x="2132712" y="1585673"/>
                  </a:lnTo>
                  <a:lnTo>
                    <a:pt x="2132949" y="1585165"/>
                  </a:lnTo>
                  <a:lnTo>
                    <a:pt x="2133028" y="1585038"/>
                  </a:lnTo>
                  <a:lnTo>
                    <a:pt x="2124184" y="1585038"/>
                  </a:lnTo>
                  <a:lnTo>
                    <a:pt x="2124310" y="1586054"/>
                  </a:lnTo>
                  <a:lnTo>
                    <a:pt x="2129790" y="1586054"/>
                  </a:lnTo>
                  <a:lnTo>
                    <a:pt x="2131843" y="1586943"/>
                  </a:lnTo>
                  <a:close/>
                </a:path>
                <a:path w="2360295" h="1867535">
                  <a:moveTo>
                    <a:pt x="2179774" y="1585546"/>
                  </a:moveTo>
                  <a:lnTo>
                    <a:pt x="2180643" y="1585546"/>
                  </a:lnTo>
                  <a:lnTo>
                    <a:pt x="2180003" y="1585096"/>
                  </a:lnTo>
                  <a:lnTo>
                    <a:pt x="2179774" y="1585546"/>
                  </a:lnTo>
                  <a:close/>
                </a:path>
                <a:path w="2360295" h="1867535">
                  <a:moveTo>
                    <a:pt x="2161533" y="1585419"/>
                  </a:moveTo>
                  <a:lnTo>
                    <a:pt x="2162639" y="1585419"/>
                  </a:lnTo>
                  <a:lnTo>
                    <a:pt x="2162441" y="1585165"/>
                  </a:lnTo>
                  <a:lnTo>
                    <a:pt x="2161928" y="1585165"/>
                  </a:lnTo>
                  <a:lnTo>
                    <a:pt x="2161533" y="1585419"/>
                  </a:lnTo>
                  <a:close/>
                </a:path>
                <a:path w="2360295" h="1867535">
                  <a:moveTo>
                    <a:pt x="2135633" y="1587451"/>
                  </a:moveTo>
                  <a:lnTo>
                    <a:pt x="2135147" y="1586181"/>
                  </a:lnTo>
                  <a:lnTo>
                    <a:pt x="2135041" y="1585546"/>
                  </a:lnTo>
                  <a:lnTo>
                    <a:pt x="2135160" y="1585419"/>
                  </a:lnTo>
                  <a:lnTo>
                    <a:pt x="2135238" y="1585165"/>
                  </a:lnTo>
                  <a:lnTo>
                    <a:pt x="2133343" y="1585165"/>
                  </a:lnTo>
                  <a:lnTo>
                    <a:pt x="2133422" y="1585927"/>
                  </a:lnTo>
                  <a:lnTo>
                    <a:pt x="2133580" y="1585927"/>
                  </a:lnTo>
                  <a:lnTo>
                    <a:pt x="2135633" y="1587451"/>
                  </a:lnTo>
                  <a:close/>
                </a:path>
                <a:path w="2360295" h="1867535">
                  <a:moveTo>
                    <a:pt x="2093704" y="1585292"/>
                  </a:moveTo>
                  <a:lnTo>
                    <a:pt x="2094257" y="1585292"/>
                  </a:lnTo>
                  <a:lnTo>
                    <a:pt x="2093862" y="1585165"/>
                  </a:lnTo>
                  <a:lnTo>
                    <a:pt x="2093704" y="1585292"/>
                  </a:lnTo>
                  <a:close/>
                </a:path>
                <a:path w="2360295" h="1867535">
                  <a:moveTo>
                    <a:pt x="2167850" y="1587705"/>
                  </a:moveTo>
                  <a:lnTo>
                    <a:pt x="2168166" y="1587705"/>
                  </a:lnTo>
                  <a:lnTo>
                    <a:pt x="2169588" y="1587070"/>
                  </a:lnTo>
                  <a:lnTo>
                    <a:pt x="2170851" y="1585292"/>
                  </a:lnTo>
                  <a:lnTo>
                    <a:pt x="2162678" y="1585292"/>
                  </a:lnTo>
                  <a:lnTo>
                    <a:pt x="2162639" y="1585419"/>
                  </a:lnTo>
                  <a:lnTo>
                    <a:pt x="2161533" y="1585419"/>
                  </a:lnTo>
                  <a:lnTo>
                    <a:pt x="2161139" y="1585673"/>
                  </a:lnTo>
                  <a:lnTo>
                    <a:pt x="2161052" y="1586181"/>
                  </a:lnTo>
                  <a:lnTo>
                    <a:pt x="2164613" y="1586181"/>
                  </a:lnTo>
                  <a:lnTo>
                    <a:pt x="2166350" y="1586308"/>
                  </a:lnTo>
                  <a:lnTo>
                    <a:pt x="2167850" y="1587705"/>
                  </a:lnTo>
                  <a:close/>
                </a:path>
                <a:path w="2360295" h="1867535">
                  <a:moveTo>
                    <a:pt x="2065751" y="1585927"/>
                  </a:moveTo>
                  <a:lnTo>
                    <a:pt x="2066146" y="1585927"/>
                  </a:lnTo>
                  <a:lnTo>
                    <a:pt x="2066304" y="1585292"/>
                  </a:lnTo>
                  <a:lnTo>
                    <a:pt x="2065334" y="1585292"/>
                  </a:lnTo>
                  <a:lnTo>
                    <a:pt x="2065751" y="1585927"/>
                  </a:lnTo>
                  <a:close/>
                </a:path>
                <a:path w="2360295" h="1867535">
                  <a:moveTo>
                    <a:pt x="2178984" y="1586308"/>
                  </a:moveTo>
                  <a:lnTo>
                    <a:pt x="2179300" y="1586308"/>
                  </a:lnTo>
                  <a:lnTo>
                    <a:pt x="2179774" y="1585546"/>
                  </a:lnTo>
                  <a:lnTo>
                    <a:pt x="2178195" y="1585546"/>
                  </a:lnTo>
                  <a:lnTo>
                    <a:pt x="2178668" y="1586054"/>
                  </a:lnTo>
                  <a:lnTo>
                    <a:pt x="2178984" y="1586308"/>
                  </a:lnTo>
                  <a:close/>
                </a:path>
                <a:path w="2360295" h="1867535">
                  <a:moveTo>
                    <a:pt x="2147794" y="1586816"/>
                  </a:moveTo>
                  <a:lnTo>
                    <a:pt x="2148122" y="1586181"/>
                  </a:lnTo>
                  <a:lnTo>
                    <a:pt x="2148188" y="1585546"/>
                  </a:lnTo>
                  <a:lnTo>
                    <a:pt x="2147425" y="1585546"/>
                  </a:lnTo>
                  <a:lnTo>
                    <a:pt x="2147794" y="1586816"/>
                  </a:lnTo>
                  <a:close/>
                </a:path>
                <a:path w="2360295" h="1867535">
                  <a:moveTo>
                    <a:pt x="2159717" y="1586562"/>
                  </a:moveTo>
                  <a:lnTo>
                    <a:pt x="2160349" y="1586308"/>
                  </a:lnTo>
                  <a:lnTo>
                    <a:pt x="2160822" y="1586054"/>
                  </a:lnTo>
                  <a:lnTo>
                    <a:pt x="2160428" y="1585673"/>
                  </a:lnTo>
                  <a:lnTo>
                    <a:pt x="2160191" y="1585800"/>
                  </a:lnTo>
                  <a:lnTo>
                    <a:pt x="2159875" y="1586308"/>
                  </a:lnTo>
                  <a:lnTo>
                    <a:pt x="2159125" y="1586308"/>
                  </a:lnTo>
                  <a:lnTo>
                    <a:pt x="2159322" y="1586435"/>
                  </a:lnTo>
                  <a:lnTo>
                    <a:pt x="2159717" y="1586562"/>
                  </a:lnTo>
                  <a:close/>
                </a:path>
                <a:path w="2360295" h="1867535">
                  <a:moveTo>
                    <a:pt x="2115656" y="1586435"/>
                  </a:moveTo>
                  <a:lnTo>
                    <a:pt x="2116840" y="1585673"/>
                  </a:lnTo>
                  <a:lnTo>
                    <a:pt x="2105481" y="1585673"/>
                  </a:lnTo>
                  <a:lnTo>
                    <a:pt x="2105458" y="1585800"/>
                  </a:lnTo>
                  <a:lnTo>
                    <a:pt x="2114392" y="1585800"/>
                  </a:lnTo>
                  <a:lnTo>
                    <a:pt x="2115656" y="1586435"/>
                  </a:lnTo>
                  <a:close/>
                </a:path>
                <a:path w="2360295" h="1867535">
                  <a:moveTo>
                    <a:pt x="2110523" y="1587324"/>
                  </a:moveTo>
                  <a:lnTo>
                    <a:pt x="2114392" y="1585800"/>
                  </a:lnTo>
                  <a:lnTo>
                    <a:pt x="2105458" y="1585800"/>
                  </a:lnTo>
                  <a:lnTo>
                    <a:pt x="2105390" y="1586181"/>
                  </a:lnTo>
                  <a:lnTo>
                    <a:pt x="2104037" y="1586181"/>
                  </a:lnTo>
                  <a:lnTo>
                    <a:pt x="2104443" y="1586943"/>
                  </a:lnTo>
                  <a:lnTo>
                    <a:pt x="2107601" y="1586943"/>
                  </a:lnTo>
                  <a:lnTo>
                    <a:pt x="2110523" y="1587324"/>
                  </a:lnTo>
                  <a:close/>
                </a:path>
                <a:path w="2360295" h="1867535">
                  <a:moveTo>
                    <a:pt x="2149925" y="1587324"/>
                  </a:moveTo>
                  <a:lnTo>
                    <a:pt x="2151978" y="1585927"/>
                  </a:lnTo>
                  <a:lnTo>
                    <a:pt x="2148561" y="1585927"/>
                  </a:lnTo>
                  <a:lnTo>
                    <a:pt x="2149925" y="1587324"/>
                  </a:lnTo>
                  <a:close/>
                </a:path>
                <a:path w="2360295" h="1867535">
                  <a:moveTo>
                    <a:pt x="2133422" y="1587070"/>
                  </a:moveTo>
                  <a:lnTo>
                    <a:pt x="2133738" y="1586943"/>
                  </a:lnTo>
                  <a:lnTo>
                    <a:pt x="2133580" y="1585927"/>
                  </a:lnTo>
                  <a:lnTo>
                    <a:pt x="2133422" y="1585927"/>
                  </a:lnTo>
                  <a:lnTo>
                    <a:pt x="2133422" y="1587070"/>
                  </a:lnTo>
                  <a:close/>
                </a:path>
                <a:path w="2360295" h="1867535">
                  <a:moveTo>
                    <a:pt x="2070884" y="1586308"/>
                  </a:moveTo>
                  <a:lnTo>
                    <a:pt x="2070331" y="1586054"/>
                  </a:lnTo>
                  <a:lnTo>
                    <a:pt x="2070884" y="1586308"/>
                  </a:lnTo>
                  <a:close/>
                </a:path>
                <a:path w="2360295" h="1867535">
                  <a:moveTo>
                    <a:pt x="2127342" y="1587578"/>
                  </a:moveTo>
                  <a:lnTo>
                    <a:pt x="2129790" y="1586054"/>
                  </a:lnTo>
                  <a:lnTo>
                    <a:pt x="2125368" y="1586054"/>
                  </a:lnTo>
                  <a:lnTo>
                    <a:pt x="2127342" y="1587578"/>
                  </a:lnTo>
                  <a:close/>
                </a:path>
                <a:path w="2360295" h="1867535">
                  <a:moveTo>
                    <a:pt x="2125052" y="1586943"/>
                  </a:moveTo>
                  <a:lnTo>
                    <a:pt x="2125131" y="1586435"/>
                  </a:lnTo>
                  <a:lnTo>
                    <a:pt x="2125368" y="1586054"/>
                  </a:lnTo>
                  <a:lnTo>
                    <a:pt x="2124310" y="1586054"/>
                  </a:lnTo>
                  <a:lnTo>
                    <a:pt x="2124342" y="1586435"/>
                  </a:lnTo>
                  <a:lnTo>
                    <a:pt x="2124815" y="1586689"/>
                  </a:lnTo>
                  <a:lnTo>
                    <a:pt x="2125052" y="1586943"/>
                  </a:lnTo>
                  <a:close/>
                </a:path>
                <a:path w="2360295" h="1867535">
                  <a:moveTo>
                    <a:pt x="2093467" y="1586816"/>
                  </a:moveTo>
                  <a:lnTo>
                    <a:pt x="2094494" y="1586054"/>
                  </a:lnTo>
                  <a:lnTo>
                    <a:pt x="2092849" y="1586054"/>
                  </a:lnTo>
                  <a:lnTo>
                    <a:pt x="2092962" y="1586308"/>
                  </a:lnTo>
                  <a:lnTo>
                    <a:pt x="2093467" y="1586816"/>
                  </a:lnTo>
                  <a:close/>
                </a:path>
                <a:path w="2360295" h="1867535">
                  <a:moveTo>
                    <a:pt x="2160902" y="1587070"/>
                  </a:moveTo>
                  <a:lnTo>
                    <a:pt x="2161533" y="1586816"/>
                  </a:lnTo>
                  <a:lnTo>
                    <a:pt x="2162244" y="1586435"/>
                  </a:lnTo>
                  <a:lnTo>
                    <a:pt x="2164613" y="1586181"/>
                  </a:lnTo>
                  <a:lnTo>
                    <a:pt x="2161052" y="1586181"/>
                  </a:lnTo>
                  <a:lnTo>
                    <a:pt x="2160902" y="1587070"/>
                  </a:lnTo>
                  <a:close/>
                </a:path>
                <a:path w="2360295" h="1867535">
                  <a:moveTo>
                    <a:pt x="2231888" y="1571951"/>
                  </a:moveTo>
                  <a:lnTo>
                    <a:pt x="2234099" y="1571951"/>
                  </a:lnTo>
                  <a:lnTo>
                    <a:pt x="2232836" y="1570610"/>
                  </a:lnTo>
                  <a:lnTo>
                    <a:pt x="2231888" y="1571951"/>
                  </a:lnTo>
                  <a:close/>
                </a:path>
                <a:path w="2360295" h="1867535">
                  <a:moveTo>
                    <a:pt x="2231888" y="1572819"/>
                  </a:moveTo>
                  <a:lnTo>
                    <a:pt x="2233111" y="1572412"/>
                  </a:lnTo>
                  <a:lnTo>
                    <a:pt x="2232204" y="1572267"/>
                  </a:lnTo>
                  <a:lnTo>
                    <a:pt x="2235363" y="1571872"/>
                  </a:lnTo>
                  <a:lnTo>
                    <a:pt x="2235205" y="1571557"/>
                  </a:lnTo>
                  <a:lnTo>
                    <a:pt x="2234099" y="1571951"/>
                  </a:lnTo>
                  <a:lnTo>
                    <a:pt x="2231888" y="1571951"/>
                  </a:lnTo>
                  <a:lnTo>
                    <a:pt x="2231888" y="1572819"/>
                  </a:lnTo>
                  <a:close/>
                </a:path>
                <a:path w="2360295" h="1867535">
                  <a:moveTo>
                    <a:pt x="2233614" y="1572492"/>
                  </a:moveTo>
                  <a:lnTo>
                    <a:pt x="2233783" y="1572188"/>
                  </a:lnTo>
                  <a:lnTo>
                    <a:pt x="2233111" y="1572412"/>
                  </a:lnTo>
                  <a:lnTo>
                    <a:pt x="2233614" y="1572492"/>
                  </a:lnTo>
                  <a:close/>
                </a:path>
                <a:path w="2360295" h="1867535">
                  <a:moveTo>
                    <a:pt x="2232423" y="1574634"/>
                  </a:moveTo>
                  <a:lnTo>
                    <a:pt x="2234731" y="1574634"/>
                  </a:lnTo>
                  <a:lnTo>
                    <a:pt x="2234494" y="1574555"/>
                  </a:lnTo>
                  <a:lnTo>
                    <a:pt x="2234336" y="1574555"/>
                  </a:lnTo>
                  <a:lnTo>
                    <a:pt x="2234494" y="1574319"/>
                  </a:lnTo>
                  <a:lnTo>
                    <a:pt x="2234573" y="1574082"/>
                  </a:lnTo>
                  <a:lnTo>
                    <a:pt x="2234889" y="1573766"/>
                  </a:lnTo>
                  <a:lnTo>
                    <a:pt x="2235047" y="1573529"/>
                  </a:lnTo>
                  <a:lnTo>
                    <a:pt x="2235284" y="1573372"/>
                  </a:lnTo>
                  <a:lnTo>
                    <a:pt x="2236152" y="1572898"/>
                  </a:lnTo>
                  <a:lnTo>
                    <a:pt x="2233608" y="1572504"/>
                  </a:lnTo>
                  <a:lnTo>
                    <a:pt x="2232423" y="1574634"/>
                  </a:lnTo>
                  <a:close/>
                </a:path>
                <a:path w="2360295" h="1867535">
                  <a:moveTo>
                    <a:pt x="2234731" y="1575502"/>
                  </a:moveTo>
                  <a:lnTo>
                    <a:pt x="2235126" y="1575265"/>
                  </a:lnTo>
                  <a:lnTo>
                    <a:pt x="2235442" y="1575265"/>
                  </a:lnTo>
                  <a:lnTo>
                    <a:pt x="2235600" y="1575029"/>
                  </a:lnTo>
                  <a:lnTo>
                    <a:pt x="2235718" y="1574792"/>
                  </a:lnTo>
                  <a:lnTo>
                    <a:pt x="2235600" y="1574319"/>
                  </a:lnTo>
                  <a:lnTo>
                    <a:pt x="2235126" y="1574634"/>
                  </a:lnTo>
                  <a:lnTo>
                    <a:pt x="2232423" y="1574634"/>
                  </a:lnTo>
                  <a:lnTo>
                    <a:pt x="2232336" y="1574792"/>
                  </a:lnTo>
                  <a:lnTo>
                    <a:pt x="2234020" y="1574792"/>
                  </a:lnTo>
                  <a:lnTo>
                    <a:pt x="2234415" y="1575265"/>
                  </a:lnTo>
                  <a:lnTo>
                    <a:pt x="2234731" y="1575502"/>
                  </a:lnTo>
                  <a:close/>
                </a:path>
                <a:path w="2360295" h="1867535">
                  <a:moveTo>
                    <a:pt x="2234731" y="1574634"/>
                  </a:moveTo>
                  <a:lnTo>
                    <a:pt x="2235126" y="1574634"/>
                  </a:lnTo>
                  <a:lnTo>
                    <a:pt x="2234889" y="1574555"/>
                  </a:lnTo>
                  <a:lnTo>
                    <a:pt x="2234731" y="1574634"/>
                  </a:lnTo>
                  <a:close/>
                </a:path>
                <a:path w="2360295" h="1867535">
                  <a:moveTo>
                    <a:pt x="2232204" y="1575029"/>
                  </a:moveTo>
                  <a:lnTo>
                    <a:pt x="2233704" y="1574871"/>
                  </a:lnTo>
                  <a:lnTo>
                    <a:pt x="2234020" y="1574792"/>
                  </a:lnTo>
                  <a:lnTo>
                    <a:pt x="2232336" y="1574792"/>
                  </a:lnTo>
                  <a:lnTo>
                    <a:pt x="2232204" y="1575029"/>
                  </a:lnTo>
                  <a:close/>
                </a:path>
                <a:path w="2360295" h="1867535">
                  <a:moveTo>
                    <a:pt x="1929587" y="1570320"/>
                  </a:moveTo>
                  <a:lnTo>
                    <a:pt x="1930329" y="1570320"/>
                  </a:lnTo>
                  <a:lnTo>
                    <a:pt x="1930408" y="1569431"/>
                  </a:lnTo>
                  <a:lnTo>
                    <a:pt x="1930250" y="1569177"/>
                  </a:lnTo>
                  <a:lnTo>
                    <a:pt x="1930171" y="1568796"/>
                  </a:lnTo>
                  <a:lnTo>
                    <a:pt x="1929777" y="1569177"/>
                  </a:lnTo>
                  <a:lnTo>
                    <a:pt x="1928987" y="1569304"/>
                  </a:lnTo>
                  <a:lnTo>
                    <a:pt x="1928945" y="1569558"/>
                  </a:lnTo>
                  <a:lnTo>
                    <a:pt x="1929303" y="1569558"/>
                  </a:lnTo>
                  <a:lnTo>
                    <a:pt x="1929587" y="1570320"/>
                  </a:lnTo>
                  <a:close/>
                </a:path>
                <a:path w="2360295" h="1867535">
                  <a:moveTo>
                    <a:pt x="1919314" y="1569939"/>
                  </a:moveTo>
                  <a:lnTo>
                    <a:pt x="1923459" y="1569939"/>
                  </a:lnTo>
                  <a:lnTo>
                    <a:pt x="1922196" y="1569812"/>
                  </a:lnTo>
                  <a:lnTo>
                    <a:pt x="1921090" y="1568796"/>
                  </a:lnTo>
                  <a:lnTo>
                    <a:pt x="1919314" y="1569939"/>
                  </a:lnTo>
                  <a:close/>
                </a:path>
                <a:path w="2360295" h="1867535">
                  <a:moveTo>
                    <a:pt x="1971203" y="1571463"/>
                  </a:moveTo>
                  <a:lnTo>
                    <a:pt x="1973995" y="1571463"/>
                  </a:lnTo>
                  <a:lnTo>
                    <a:pt x="1972337" y="1568923"/>
                  </a:lnTo>
                  <a:lnTo>
                    <a:pt x="1972179" y="1570828"/>
                  </a:lnTo>
                  <a:lnTo>
                    <a:pt x="1971705" y="1570828"/>
                  </a:lnTo>
                  <a:lnTo>
                    <a:pt x="1970758" y="1570955"/>
                  </a:lnTo>
                  <a:lnTo>
                    <a:pt x="1970284" y="1570955"/>
                  </a:lnTo>
                  <a:lnTo>
                    <a:pt x="1970389" y="1571209"/>
                  </a:lnTo>
                  <a:lnTo>
                    <a:pt x="1970416" y="1571336"/>
                  </a:lnTo>
                  <a:lnTo>
                    <a:pt x="1971153" y="1571336"/>
                  </a:lnTo>
                  <a:lnTo>
                    <a:pt x="1971203" y="1571463"/>
                  </a:lnTo>
                  <a:close/>
                </a:path>
                <a:path w="2360295" h="1867535">
                  <a:moveTo>
                    <a:pt x="1939804" y="1571590"/>
                  </a:moveTo>
                  <a:lnTo>
                    <a:pt x="1940616" y="1570844"/>
                  </a:lnTo>
                  <a:lnTo>
                    <a:pt x="1940699" y="1570574"/>
                  </a:lnTo>
                  <a:lnTo>
                    <a:pt x="1940120" y="1569177"/>
                  </a:lnTo>
                  <a:lnTo>
                    <a:pt x="1939409" y="1571209"/>
                  </a:lnTo>
                  <a:lnTo>
                    <a:pt x="1939804" y="1571590"/>
                  </a:lnTo>
                  <a:close/>
                </a:path>
                <a:path w="2360295" h="1867535">
                  <a:moveTo>
                    <a:pt x="1884293" y="1572098"/>
                  </a:moveTo>
                  <a:lnTo>
                    <a:pt x="1885434" y="1571408"/>
                  </a:lnTo>
                  <a:lnTo>
                    <a:pt x="1886797" y="1570750"/>
                  </a:lnTo>
                  <a:lnTo>
                    <a:pt x="1886780" y="1570574"/>
                  </a:lnTo>
                  <a:lnTo>
                    <a:pt x="1886662" y="1570447"/>
                  </a:lnTo>
                  <a:lnTo>
                    <a:pt x="1885162" y="1570193"/>
                  </a:lnTo>
                  <a:lnTo>
                    <a:pt x="1883819" y="1569304"/>
                  </a:lnTo>
                  <a:lnTo>
                    <a:pt x="1882398" y="1570574"/>
                  </a:lnTo>
                  <a:lnTo>
                    <a:pt x="1884293" y="1572098"/>
                  </a:lnTo>
                  <a:close/>
                </a:path>
                <a:path w="2360295" h="1867535">
                  <a:moveTo>
                    <a:pt x="1937752" y="1572352"/>
                  </a:moveTo>
                  <a:lnTo>
                    <a:pt x="1937910" y="1572352"/>
                  </a:lnTo>
                  <a:lnTo>
                    <a:pt x="1937910" y="1572225"/>
                  </a:lnTo>
                  <a:lnTo>
                    <a:pt x="1938066" y="1572099"/>
                  </a:lnTo>
                  <a:lnTo>
                    <a:pt x="1937673" y="1570955"/>
                  </a:lnTo>
                  <a:lnTo>
                    <a:pt x="1937278" y="1570701"/>
                  </a:lnTo>
                  <a:lnTo>
                    <a:pt x="1936962" y="1570447"/>
                  </a:lnTo>
                  <a:lnTo>
                    <a:pt x="1936409" y="1570193"/>
                  </a:lnTo>
                  <a:lnTo>
                    <a:pt x="1935936" y="1570193"/>
                  </a:lnTo>
                  <a:lnTo>
                    <a:pt x="1934435" y="1569939"/>
                  </a:lnTo>
                  <a:lnTo>
                    <a:pt x="1932698" y="1569431"/>
                  </a:lnTo>
                  <a:lnTo>
                    <a:pt x="1931345" y="1569939"/>
                  </a:lnTo>
                  <a:lnTo>
                    <a:pt x="1932303" y="1569939"/>
                  </a:lnTo>
                  <a:lnTo>
                    <a:pt x="1931909" y="1570955"/>
                  </a:lnTo>
                  <a:lnTo>
                    <a:pt x="1931672" y="1571209"/>
                  </a:lnTo>
                  <a:lnTo>
                    <a:pt x="1929919" y="1571209"/>
                  </a:lnTo>
                  <a:lnTo>
                    <a:pt x="1930061" y="1571590"/>
                  </a:lnTo>
                  <a:lnTo>
                    <a:pt x="1933330" y="1571590"/>
                  </a:lnTo>
                  <a:lnTo>
                    <a:pt x="1935462" y="1571717"/>
                  </a:lnTo>
                  <a:lnTo>
                    <a:pt x="1937120" y="1571717"/>
                  </a:lnTo>
                  <a:lnTo>
                    <a:pt x="1937278" y="1571844"/>
                  </a:lnTo>
                  <a:lnTo>
                    <a:pt x="1937360" y="1572099"/>
                  </a:lnTo>
                  <a:lnTo>
                    <a:pt x="1937632" y="1572255"/>
                  </a:lnTo>
                  <a:close/>
                </a:path>
                <a:path w="2360295" h="1867535">
                  <a:moveTo>
                    <a:pt x="1928671" y="1571209"/>
                  </a:moveTo>
                  <a:lnTo>
                    <a:pt x="1929303" y="1569558"/>
                  </a:lnTo>
                  <a:lnTo>
                    <a:pt x="1928945" y="1569558"/>
                  </a:lnTo>
                  <a:lnTo>
                    <a:pt x="1928671" y="1571209"/>
                  </a:lnTo>
                  <a:close/>
                </a:path>
                <a:path w="2360295" h="1867535">
                  <a:moveTo>
                    <a:pt x="1924407" y="1573495"/>
                  </a:moveTo>
                  <a:lnTo>
                    <a:pt x="1924088" y="1572777"/>
                  </a:lnTo>
                  <a:lnTo>
                    <a:pt x="1923963" y="1572028"/>
                  </a:lnTo>
                  <a:lnTo>
                    <a:pt x="1924644" y="1571590"/>
                  </a:lnTo>
                  <a:lnTo>
                    <a:pt x="1924976" y="1571209"/>
                  </a:lnTo>
                  <a:lnTo>
                    <a:pt x="1925084" y="1570714"/>
                  </a:lnTo>
                  <a:lnTo>
                    <a:pt x="1924723" y="1569939"/>
                  </a:lnTo>
                  <a:lnTo>
                    <a:pt x="1924644" y="1569812"/>
                  </a:lnTo>
                  <a:lnTo>
                    <a:pt x="1923933" y="1569939"/>
                  </a:lnTo>
                  <a:lnTo>
                    <a:pt x="1919314" y="1569939"/>
                  </a:lnTo>
                  <a:lnTo>
                    <a:pt x="1918327" y="1570574"/>
                  </a:lnTo>
                  <a:lnTo>
                    <a:pt x="1915642" y="1570828"/>
                  </a:lnTo>
                  <a:lnTo>
                    <a:pt x="1915389" y="1571336"/>
                  </a:lnTo>
                  <a:lnTo>
                    <a:pt x="1918248" y="1571336"/>
                  </a:lnTo>
                  <a:lnTo>
                    <a:pt x="1918412" y="1572479"/>
                  </a:lnTo>
                  <a:lnTo>
                    <a:pt x="1922828" y="1572479"/>
                  </a:lnTo>
                  <a:lnTo>
                    <a:pt x="1924407" y="1573495"/>
                  </a:lnTo>
                  <a:close/>
                </a:path>
                <a:path w="2360295" h="1867535">
                  <a:moveTo>
                    <a:pt x="1978062" y="1572987"/>
                  </a:moveTo>
                  <a:lnTo>
                    <a:pt x="1979444" y="1572987"/>
                  </a:lnTo>
                  <a:lnTo>
                    <a:pt x="1979523" y="1569939"/>
                  </a:lnTo>
                  <a:lnTo>
                    <a:pt x="1978062" y="1572987"/>
                  </a:lnTo>
                  <a:close/>
                </a:path>
                <a:path w="2360295" h="1867535">
                  <a:moveTo>
                    <a:pt x="1963732" y="1572342"/>
                  </a:moveTo>
                  <a:lnTo>
                    <a:pt x="1964677" y="1572225"/>
                  </a:lnTo>
                  <a:lnTo>
                    <a:pt x="1964362" y="1571590"/>
                  </a:lnTo>
                  <a:lnTo>
                    <a:pt x="1967125" y="1571336"/>
                  </a:lnTo>
                  <a:lnTo>
                    <a:pt x="1964835" y="1570447"/>
                  </a:lnTo>
                  <a:lnTo>
                    <a:pt x="1964835" y="1570320"/>
                  </a:lnTo>
                  <a:lnTo>
                    <a:pt x="1963493" y="1569939"/>
                  </a:lnTo>
                  <a:lnTo>
                    <a:pt x="1963732" y="1572342"/>
                  </a:lnTo>
                  <a:close/>
                </a:path>
                <a:path w="2360295" h="1867535">
                  <a:moveTo>
                    <a:pt x="1930350" y="1570316"/>
                  </a:moveTo>
                  <a:lnTo>
                    <a:pt x="1932303" y="1569939"/>
                  </a:lnTo>
                  <a:lnTo>
                    <a:pt x="1931345" y="1569939"/>
                  </a:lnTo>
                  <a:lnTo>
                    <a:pt x="1930350" y="1570316"/>
                  </a:lnTo>
                  <a:close/>
                </a:path>
                <a:path w="2360295" h="1867535">
                  <a:moveTo>
                    <a:pt x="1850261" y="1572987"/>
                  </a:moveTo>
                  <a:lnTo>
                    <a:pt x="1853735" y="1572987"/>
                  </a:lnTo>
                  <a:lnTo>
                    <a:pt x="1851998" y="1569939"/>
                  </a:lnTo>
                  <a:lnTo>
                    <a:pt x="1850261" y="1572987"/>
                  </a:lnTo>
                  <a:close/>
                </a:path>
                <a:path w="2360295" h="1867535">
                  <a:moveTo>
                    <a:pt x="1823176" y="1572606"/>
                  </a:moveTo>
                  <a:lnTo>
                    <a:pt x="1825736" y="1571690"/>
                  </a:lnTo>
                  <a:lnTo>
                    <a:pt x="1826650" y="1570955"/>
                  </a:lnTo>
                  <a:lnTo>
                    <a:pt x="1826711" y="1570750"/>
                  </a:lnTo>
                  <a:lnTo>
                    <a:pt x="1826492" y="1570574"/>
                  </a:lnTo>
                  <a:lnTo>
                    <a:pt x="1826097" y="1569939"/>
                  </a:lnTo>
                  <a:lnTo>
                    <a:pt x="1825861" y="1570066"/>
                  </a:lnTo>
                  <a:lnTo>
                    <a:pt x="1825229" y="1570193"/>
                  </a:lnTo>
                  <a:lnTo>
                    <a:pt x="1824360" y="1570828"/>
                  </a:lnTo>
                  <a:lnTo>
                    <a:pt x="1824992" y="1570828"/>
                  </a:lnTo>
                  <a:lnTo>
                    <a:pt x="1823176" y="1572606"/>
                  </a:lnTo>
                  <a:close/>
                </a:path>
                <a:path w="2360295" h="1867535">
                  <a:moveTo>
                    <a:pt x="1795467" y="1570750"/>
                  </a:moveTo>
                  <a:lnTo>
                    <a:pt x="1795855" y="1570574"/>
                  </a:lnTo>
                  <a:lnTo>
                    <a:pt x="1795894" y="1570320"/>
                  </a:lnTo>
                  <a:lnTo>
                    <a:pt x="1795697" y="1569939"/>
                  </a:lnTo>
                  <a:lnTo>
                    <a:pt x="1795467" y="1570750"/>
                  </a:lnTo>
                  <a:close/>
                </a:path>
                <a:path w="2360295" h="1867535">
                  <a:moveTo>
                    <a:pt x="1980707" y="1571463"/>
                  </a:moveTo>
                  <a:lnTo>
                    <a:pt x="1981023" y="1571463"/>
                  </a:lnTo>
                  <a:lnTo>
                    <a:pt x="1981497" y="1571336"/>
                  </a:lnTo>
                  <a:lnTo>
                    <a:pt x="1982207" y="1570447"/>
                  </a:lnTo>
                  <a:lnTo>
                    <a:pt x="1982035" y="1570312"/>
                  </a:lnTo>
                  <a:lnTo>
                    <a:pt x="1981812" y="1570193"/>
                  </a:lnTo>
                  <a:lnTo>
                    <a:pt x="1981654" y="1570066"/>
                  </a:lnTo>
                  <a:lnTo>
                    <a:pt x="1981023" y="1570193"/>
                  </a:lnTo>
                  <a:lnTo>
                    <a:pt x="1979917" y="1570574"/>
                  </a:lnTo>
                  <a:lnTo>
                    <a:pt x="1980312" y="1570828"/>
                  </a:lnTo>
                  <a:lnTo>
                    <a:pt x="1980707" y="1571463"/>
                  </a:lnTo>
                  <a:close/>
                </a:path>
                <a:path w="2360295" h="1867535">
                  <a:moveTo>
                    <a:pt x="1971454" y="1572098"/>
                  </a:moveTo>
                  <a:lnTo>
                    <a:pt x="1976048" y="1572098"/>
                  </a:lnTo>
                  <a:lnTo>
                    <a:pt x="1975180" y="1570574"/>
                  </a:lnTo>
                  <a:lnTo>
                    <a:pt x="1974706" y="1570447"/>
                  </a:lnTo>
                  <a:lnTo>
                    <a:pt x="1974311" y="1570066"/>
                  </a:lnTo>
                  <a:lnTo>
                    <a:pt x="1973995" y="1571463"/>
                  </a:lnTo>
                  <a:lnTo>
                    <a:pt x="1971203" y="1571463"/>
                  </a:lnTo>
                  <a:lnTo>
                    <a:pt x="1971454" y="1572098"/>
                  </a:lnTo>
                  <a:close/>
                </a:path>
                <a:path w="2360295" h="1867535">
                  <a:moveTo>
                    <a:pt x="1797298" y="1572672"/>
                  </a:moveTo>
                  <a:lnTo>
                    <a:pt x="1797434" y="1570574"/>
                  </a:lnTo>
                  <a:lnTo>
                    <a:pt x="1796960" y="1570447"/>
                  </a:lnTo>
                  <a:lnTo>
                    <a:pt x="1796723" y="1570066"/>
                  </a:lnTo>
                  <a:lnTo>
                    <a:pt x="1796170" y="1570447"/>
                  </a:lnTo>
                  <a:lnTo>
                    <a:pt x="1795996" y="1570517"/>
                  </a:lnTo>
                  <a:lnTo>
                    <a:pt x="1796942" y="1572342"/>
                  </a:lnTo>
                  <a:lnTo>
                    <a:pt x="1797088" y="1572510"/>
                  </a:lnTo>
                  <a:lnTo>
                    <a:pt x="1797298" y="1572672"/>
                  </a:lnTo>
                  <a:close/>
                </a:path>
                <a:path w="2360295" h="1867535">
                  <a:moveTo>
                    <a:pt x="1956105" y="1574130"/>
                  </a:moveTo>
                  <a:lnTo>
                    <a:pt x="1956387" y="1574130"/>
                  </a:lnTo>
                  <a:lnTo>
                    <a:pt x="1956515" y="1572733"/>
                  </a:lnTo>
                  <a:lnTo>
                    <a:pt x="1954334" y="1570193"/>
                  </a:lnTo>
                  <a:lnTo>
                    <a:pt x="1952044" y="1571082"/>
                  </a:lnTo>
                  <a:lnTo>
                    <a:pt x="1949912" y="1571082"/>
                  </a:lnTo>
                  <a:lnTo>
                    <a:pt x="1951017" y="1572352"/>
                  </a:lnTo>
                  <a:lnTo>
                    <a:pt x="1951610" y="1573114"/>
                  </a:lnTo>
                  <a:lnTo>
                    <a:pt x="1951728" y="1573241"/>
                  </a:lnTo>
                  <a:lnTo>
                    <a:pt x="1951918" y="1573622"/>
                  </a:lnTo>
                  <a:lnTo>
                    <a:pt x="1955518" y="1573622"/>
                  </a:lnTo>
                  <a:lnTo>
                    <a:pt x="1956105" y="1574130"/>
                  </a:lnTo>
                  <a:close/>
                </a:path>
                <a:path w="2360295" h="1867535">
                  <a:moveTo>
                    <a:pt x="1887689" y="1573749"/>
                  </a:moveTo>
                  <a:lnTo>
                    <a:pt x="1898665" y="1573749"/>
                  </a:lnTo>
                  <a:lnTo>
                    <a:pt x="1897559" y="1572225"/>
                  </a:lnTo>
                  <a:lnTo>
                    <a:pt x="1895585" y="1572098"/>
                  </a:lnTo>
                  <a:lnTo>
                    <a:pt x="1894006" y="1570193"/>
                  </a:lnTo>
                  <a:lnTo>
                    <a:pt x="1893532" y="1572860"/>
                  </a:lnTo>
                  <a:lnTo>
                    <a:pt x="1891524" y="1572860"/>
                  </a:lnTo>
                  <a:lnTo>
                    <a:pt x="1890847" y="1573368"/>
                  </a:lnTo>
                  <a:lnTo>
                    <a:pt x="1888526" y="1573368"/>
                  </a:lnTo>
                  <a:lnTo>
                    <a:pt x="1888399" y="1573495"/>
                  </a:lnTo>
                  <a:lnTo>
                    <a:pt x="1886741" y="1573495"/>
                  </a:lnTo>
                  <a:lnTo>
                    <a:pt x="1887057" y="1573622"/>
                  </a:lnTo>
                  <a:lnTo>
                    <a:pt x="1887689" y="1573749"/>
                  </a:lnTo>
                  <a:close/>
                </a:path>
                <a:path w="2360295" h="1867535">
                  <a:moveTo>
                    <a:pt x="1773824" y="1572479"/>
                  </a:moveTo>
                  <a:lnTo>
                    <a:pt x="1774219" y="1572479"/>
                  </a:lnTo>
                  <a:lnTo>
                    <a:pt x="1774693" y="1572225"/>
                  </a:lnTo>
                  <a:lnTo>
                    <a:pt x="1775087" y="1572225"/>
                  </a:lnTo>
                  <a:lnTo>
                    <a:pt x="1774140" y="1571844"/>
                  </a:lnTo>
                  <a:lnTo>
                    <a:pt x="1775877" y="1570193"/>
                  </a:lnTo>
                  <a:lnTo>
                    <a:pt x="1773888" y="1570316"/>
                  </a:lnTo>
                  <a:lnTo>
                    <a:pt x="1773824" y="1572479"/>
                  </a:lnTo>
                  <a:close/>
                </a:path>
                <a:path w="2360295" h="1867535">
                  <a:moveTo>
                    <a:pt x="1929919" y="1571209"/>
                  </a:moveTo>
                  <a:lnTo>
                    <a:pt x="1931514" y="1571209"/>
                  </a:lnTo>
                  <a:lnTo>
                    <a:pt x="1930250" y="1570955"/>
                  </a:lnTo>
                  <a:lnTo>
                    <a:pt x="1930350" y="1570316"/>
                  </a:lnTo>
                  <a:lnTo>
                    <a:pt x="1929587" y="1570320"/>
                  </a:lnTo>
                  <a:lnTo>
                    <a:pt x="1929919" y="1571209"/>
                  </a:lnTo>
                  <a:close/>
                </a:path>
                <a:path w="2360295" h="1867535">
                  <a:moveTo>
                    <a:pt x="1972842" y="1576924"/>
                  </a:moveTo>
                  <a:lnTo>
                    <a:pt x="1980233" y="1576924"/>
                  </a:lnTo>
                  <a:lnTo>
                    <a:pt x="1979347" y="1575400"/>
                  </a:lnTo>
                  <a:lnTo>
                    <a:pt x="1978022" y="1573241"/>
                  </a:lnTo>
                  <a:lnTo>
                    <a:pt x="1978022" y="1570320"/>
                  </a:lnTo>
                  <a:lnTo>
                    <a:pt x="1976494" y="1571739"/>
                  </a:lnTo>
                  <a:lnTo>
                    <a:pt x="1976048" y="1572098"/>
                  </a:lnTo>
                  <a:lnTo>
                    <a:pt x="1971454" y="1572098"/>
                  </a:lnTo>
                  <a:lnTo>
                    <a:pt x="1971504" y="1572225"/>
                  </a:lnTo>
                  <a:lnTo>
                    <a:pt x="1973048" y="1572225"/>
                  </a:lnTo>
                  <a:lnTo>
                    <a:pt x="1972298" y="1574130"/>
                  </a:lnTo>
                  <a:lnTo>
                    <a:pt x="1972394" y="1574638"/>
                  </a:lnTo>
                  <a:lnTo>
                    <a:pt x="1972811" y="1575781"/>
                  </a:lnTo>
                  <a:lnTo>
                    <a:pt x="1972937" y="1576289"/>
                  </a:lnTo>
                  <a:lnTo>
                    <a:pt x="1972842" y="1576924"/>
                  </a:lnTo>
                  <a:close/>
                </a:path>
                <a:path w="2360295" h="1867535">
                  <a:moveTo>
                    <a:pt x="1879634" y="1572352"/>
                  </a:moveTo>
                  <a:lnTo>
                    <a:pt x="1879398" y="1571844"/>
                  </a:lnTo>
                  <a:lnTo>
                    <a:pt x="1878766" y="1570955"/>
                  </a:lnTo>
                  <a:lnTo>
                    <a:pt x="1877897" y="1570828"/>
                  </a:lnTo>
                  <a:lnTo>
                    <a:pt x="1877029" y="1570320"/>
                  </a:lnTo>
                  <a:lnTo>
                    <a:pt x="1873396" y="1571717"/>
                  </a:lnTo>
                  <a:lnTo>
                    <a:pt x="1871170" y="1571717"/>
                  </a:lnTo>
                  <a:lnTo>
                    <a:pt x="1871422" y="1571971"/>
                  </a:lnTo>
                  <a:lnTo>
                    <a:pt x="1871743" y="1572099"/>
                  </a:lnTo>
                  <a:lnTo>
                    <a:pt x="1872133" y="1572225"/>
                  </a:lnTo>
                  <a:lnTo>
                    <a:pt x="1879082" y="1572225"/>
                  </a:lnTo>
                  <a:lnTo>
                    <a:pt x="1879634" y="1572352"/>
                  </a:lnTo>
                  <a:close/>
                </a:path>
                <a:path w="2360295" h="1867535">
                  <a:moveTo>
                    <a:pt x="1911510" y="1574003"/>
                  </a:moveTo>
                  <a:lnTo>
                    <a:pt x="1914063" y="1574003"/>
                  </a:lnTo>
                  <a:lnTo>
                    <a:pt x="1912878" y="1570447"/>
                  </a:lnTo>
                  <a:lnTo>
                    <a:pt x="1911299" y="1571463"/>
                  </a:lnTo>
                  <a:lnTo>
                    <a:pt x="1910825" y="1571590"/>
                  </a:lnTo>
                  <a:lnTo>
                    <a:pt x="1910391" y="1573114"/>
                  </a:lnTo>
                  <a:lnTo>
                    <a:pt x="1912247" y="1573114"/>
                  </a:lnTo>
                  <a:lnTo>
                    <a:pt x="1912483" y="1573368"/>
                  </a:lnTo>
                  <a:lnTo>
                    <a:pt x="1911931" y="1573749"/>
                  </a:lnTo>
                  <a:lnTo>
                    <a:pt x="1911510" y="1574003"/>
                  </a:lnTo>
                  <a:close/>
                </a:path>
                <a:path w="2360295" h="1867535">
                  <a:moveTo>
                    <a:pt x="1940811" y="1570844"/>
                  </a:moveTo>
                  <a:lnTo>
                    <a:pt x="1940910" y="1570574"/>
                  </a:lnTo>
                  <a:lnTo>
                    <a:pt x="1940772" y="1570701"/>
                  </a:lnTo>
                  <a:lnTo>
                    <a:pt x="1940811" y="1570844"/>
                  </a:lnTo>
                  <a:close/>
                </a:path>
                <a:path w="2360295" h="1867535">
                  <a:moveTo>
                    <a:pt x="1890137" y="1570828"/>
                  </a:moveTo>
                  <a:lnTo>
                    <a:pt x="1890926" y="1570828"/>
                  </a:lnTo>
                  <a:lnTo>
                    <a:pt x="1890452" y="1570574"/>
                  </a:lnTo>
                  <a:lnTo>
                    <a:pt x="1890137" y="1570828"/>
                  </a:lnTo>
                  <a:close/>
                </a:path>
                <a:path w="2360295" h="1867535">
                  <a:moveTo>
                    <a:pt x="1848187" y="1571408"/>
                  </a:moveTo>
                  <a:lnTo>
                    <a:pt x="1848760" y="1570574"/>
                  </a:lnTo>
                  <a:lnTo>
                    <a:pt x="1846470" y="1570828"/>
                  </a:lnTo>
                  <a:lnTo>
                    <a:pt x="1843549" y="1570828"/>
                  </a:lnTo>
                  <a:lnTo>
                    <a:pt x="1841101" y="1571209"/>
                  </a:lnTo>
                  <a:lnTo>
                    <a:pt x="1847971" y="1571209"/>
                  </a:lnTo>
                  <a:lnTo>
                    <a:pt x="1848187" y="1571408"/>
                  </a:lnTo>
                  <a:close/>
                </a:path>
                <a:path w="2360295" h="1867535">
                  <a:moveTo>
                    <a:pt x="1971705" y="1570828"/>
                  </a:moveTo>
                  <a:lnTo>
                    <a:pt x="1972021" y="1570828"/>
                  </a:lnTo>
                  <a:lnTo>
                    <a:pt x="1971863" y="1570701"/>
                  </a:lnTo>
                  <a:lnTo>
                    <a:pt x="1971705" y="1570828"/>
                  </a:lnTo>
                  <a:close/>
                </a:path>
                <a:path w="2360295" h="1867535">
                  <a:moveTo>
                    <a:pt x="1795302" y="1571336"/>
                  </a:moveTo>
                  <a:lnTo>
                    <a:pt x="1795467" y="1570750"/>
                  </a:lnTo>
                  <a:lnTo>
                    <a:pt x="1794986" y="1571082"/>
                  </a:lnTo>
                  <a:lnTo>
                    <a:pt x="1795302" y="1571336"/>
                  </a:lnTo>
                  <a:close/>
                </a:path>
                <a:path w="2360295" h="1867535">
                  <a:moveTo>
                    <a:pt x="1958644" y="1575400"/>
                  </a:moveTo>
                  <a:lnTo>
                    <a:pt x="1960019" y="1575400"/>
                  </a:lnTo>
                  <a:lnTo>
                    <a:pt x="1958361" y="1570828"/>
                  </a:lnTo>
                  <a:lnTo>
                    <a:pt x="1956715" y="1573114"/>
                  </a:lnTo>
                  <a:lnTo>
                    <a:pt x="1957334" y="1573114"/>
                  </a:lnTo>
                  <a:lnTo>
                    <a:pt x="1958045" y="1573495"/>
                  </a:lnTo>
                  <a:lnTo>
                    <a:pt x="1958519" y="1573495"/>
                  </a:lnTo>
                  <a:lnTo>
                    <a:pt x="1959071" y="1573749"/>
                  </a:lnTo>
                  <a:lnTo>
                    <a:pt x="1958629" y="1574765"/>
                  </a:lnTo>
                  <a:lnTo>
                    <a:pt x="1958644" y="1575400"/>
                  </a:lnTo>
                  <a:close/>
                </a:path>
                <a:path w="2360295" h="1867535">
                  <a:moveTo>
                    <a:pt x="1942647" y="1572352"/>
                  </a:moveTo>
                  <a:lnTo>
                    <a:pt x="1942094" y="1570828"/>
                  </a:lnTo>
                  <a:lnTo>
                    <a:pt x="1941315" y="1571739"/>
                  </a:lnTo>
                  <a:lnTo>
                    <a:pt x="1942647" y="1572352"/>
                  </a:lnTo>
                  <a:close/>
                </a:path>
                <a:path w="2360295" h="1867535">
                  <a:moveTo>
                    <a:pt x="1888526" y="1573368"/>
                  </a:moveTo>
                  <a:lnTo>
                    <a:pt x="1890847" y="1573368"/>
                  </a:lnTo>
                  <a:lnTo>
                    <a:pt x="1891321" y="1570828"/>
                  </a:lnTo>
                  <a:lnTo>
                    <a:pt x="1889900" y="1570828"/>
                  </a:lnTo>
                  <a:lnTo>
                    <a:pt x="1889773" y="1571336"/>
                  </a:lnTo>
                  <a:lnTo>
                    <a:pt x="1889668" y="1571542"/>
                  </a:lnTo>
                  <a:lnTo>
                    <a:pt x="1889452" y="1571844"/>
                  </a:lnTo>
                  <a:lnTo>
                    <a:pt x="1889031" y="1572860"/>
                  </a:lnTo>
                  <a:lnTo>
                    <a:pt x="1888526" y="1573368"/>
                  </a:lnTo>
                  <a:close/>
                </a:path>
                <a:path w="2360295" h="1867535">
                  <a:moveTo>
                    <a:pt x="1871170" y="1571717"/>
                  </a:moveTo>
                  <a:lnTo>
                    <a:pt x="1873396" y="1571717"/>
                  </a:lnTo>
                  <a:lnTo>
                    <a:pt x="1871817" y="1570828"/>
                  </a:lnTo>
                  <a:lnTo>
                    <a:pt x="1871580" y="1570828"/>
                  </a:lnTo>
                  <a:lnTo>
                    <a:pt x="1871106" y="1571209"/>
                  </a:lnTo>
                  <a:lnTo>
                    <a:pt x="1870791" y="1571336"/>
                  </a:lnTo>
                  <a:lnTo>
                    <a:pt x="1871170" y="1571717"/>
                  </a:lnTo>
                  <a:close/>
                </a:path>
                <a:path w="2360295" h="1867535">
                  <a:moveTo>
                    <a:pt x="1824202" y="1570955"/>
                  </a:moveTo>
                  <a:lnTo>
                    <a:pt x="1824992" y="1570828"/>
                  </a:lnTo>
                  <a:lnTo>
                    <a:pt x="1824360" y="1570828"/>
                  </a:lnTo>
                  <a:lnTo>
                    <a:pt x="1824202" y="1570955"/>
                  </a:lnTo>
                  <a:close/>
                </a:path>
                <a:path w="2360295" h="1867535">
                  <a:moveTo>
                    <a:pt x="1791693" y="1576797"/>
                  </a:moveTo>
                  <a:lnTo>
                    <a:pt x="1816464" y="1576797"/>
                  </a:lnTo>
                  <a:lnTo>
                    <a:pt x="1815201" y="1574765"/>
                  </a:lnTo>
                  <a:lnTo>
                    <a:pt x="1814174" y="1574511"/>
                  </a:lnTo>
                  <a:lnTo>
                    <a:pt x="1813998" y="1574232"/>
                  </a:lnTo>
                  <a:lnTo>
                    <a:pt x="1816780" y="1573114"/>
                  </a:lnTo>
                  <a:lnTo>
                    <a:pt x="1814336" y="1572099"/>
                  </a:lnTo>
                  <a:lnTo>
                    <a:pt x="1813780" y="1571209"/>
                  </a:lnTo>
                  <a:lnTo>
                    <a:pt x="1813622" y="1571082"/>
                  </a:lnTo>
                  <a:lnTo>
                    <a:pt x="1813227" y="1570955"/>
                  </a:lnTo>
                  <a:lnTo>
                    <a:pt x="1812990" y="1570828"/>
                  </a:lnTo>
                  <a:lnTo>
                    <a:pt x="1813464" y="1572098"/>
                  </a:lnTo>
                  <a:lnTo>
                    <a:pt x="1811569" y="1572098"/>
                  </a:lnTo>
                  <a:lnTo>
                    <a:pt x="1811997" y="1572672"/>
                  </a:lnTo>
                  <a:lnTo>
                    <a:pt x="1811963" y="1572860"/>
                  </a:lnTo>
                  <a:lnTo>
                    <a:pt x="1811174" y="1573114"/>
                  </a:lnTo>
                  <a:lnTo>
                    <a:pt x="1810779" y="1573114"/>
                  </a:lnTo>
                  <a:lnTo>
                    <a:pt x="1810621" y="1573241"/>
                  </a:lnTo>
                  <a:lnTo>
                    <a:pt x="1810226" y="1573241"/>
                  </a:lnTo>
                  <a:lnTo>
                    <a:pt x="1810109" y="1573683"/>
                  </a:lnTo>
                  <a:lnTo>
                    <a:pt x="1810384" y="1574003"/>
                  </a:lnTo>
                  <a:lnTo>
                    <a:pt x="1812200" y="1574130"/>
                  </a:lnTo>
                  <a:lnTo>
                    <a:pt x="1812042" y="1574638"/>
                  </a:lnTo>
                  <a:lnTo>
                    <a:pt x="1804795" y="1574638"/>
                  </a:lnTo>
                  <a:lnTo>
                    <a:pt x="1804383" y="1575400"/>
                  </a:lnTo>
                  <a:lnTo>
                    <a:pt x="1792459" y="1575400"/>
                  </a:lnTo>
                  <a:lnTo>
                    <a:pt x="1792459" y="1575908"/>
                  </a:lnTo>
                  <a:lnTo>
                    <a:pt x="1791528" y="1575908"/>
                  </a:lnTo>
                  <a:lnTo>
                    <a:pt x="1791693" y="1576797"/>
                  </a:lnTo>
                  <a:close/>
                </a:path>
                <a:path w="2360295" h="1867535">
                  <a:moveTo>
                    <a:pt x="1811569" y="1572098"/>
                  </a:moveTo>
                  <a:lnTo>
                    <a:pt x="1813464" y="1572098"/>
                  </a:lnTo>
                  <a:lnTo>
                    <a:pt x="1810621" y="1570828"/>
                  </a:lnTo>
                  <a:lnTo>
                    <a:pt x="1811569" y="1572098"/>
                  </a:lnTo>
                  <a:close/>
                </a:path>
                <a:path w="2360295" h="1867535">
                  <a:moveTo>
                    <a:pt x="1940675" y="1572336"/>
                  </a:moveTo>
                  <a:lnTo>
                    <a:pt x="1940862" y="1572099"/>
                  </a:lnTo>
                  <a:lnTo>
                    <a:pt x="1940989" y="1571590"/>
                  </a:lnTo>
                  <a:lnTo>
                    <a:pt x="1941015" y="1571336"/>
                  </a:lnTo>
                  <a:lnTo>
                    <a:pt x="1940811" y="1570844"/>
                  </a:lnTo>
                  <a:lnTo>
                    <a:pt x="1940538" y="1571590"/>
                  </a:lnTo>
                  <a:lnTo>
                    <a:pt x="1940989" y="1571590"/>
                  </a:lnTo>
                  <a:lnTo>
                    <a:pt x="1941151" y="1571664"/>
                  </a:lnTo>
                  <a:lnTo>
                    <a:pt x="1940511" y="1571664"/>
                  </a:lnTo>
                  <a:lnTo>
                    <a:pt x="1940399" y="1571971"/>
                  </a:lnTo>
                  <a:lnTo>
                    <a:pt x="1940447" y="1572099"/>
                  </a:lnTo>
                  <a:lnTo>
                    <a:pt x="1940675" y="1572336"/>
                  </a:lnTo>
                  <a:close/>
                </a:path>
                <a:path w="2360295" h="1867535">
                  <a:moveTo>
                    <a:pt x="1777129" y="1576035"/>
                  </a:moveTo>
                  <a:lnTo>
                    <a:pt x="1782826" y="1576035"/>
                  </a:lnTo>
                  <a:lnTo>
                    <a:pt x="1782897" y="1571664"/>
                  </a:lnTo>
                  <a:lnTo>
                    <a:pt x="1781720" y="1570955"/>
                  </a:lnTo>
                  <a:lnTo>
                    <a:pt x="1779904" y="1571209"/>
                  </a:lnTo>
                  <a:lnTo>
                    <a:pt x="1779510" y="1571209"/>
                  </a:lnTo>
                  <a:lnTo>
                    <a:pt x="1779273" y="1572225"/>
                  </a:lnTo>
                  <a:lnTo>
                    <a:pt x="1778957" y="1572860"/>
                  </a:lnTo>
                  <a:lnTo>
                    <a:pt x="1776667" y="1572860"/>
                  </a:lnTo>
                  <a:lnTo>
                    <a:pt x="1778878" y="1573749"/>
                  </a:lnTo>
                  <a:lnTo>
                    <a:pt x="1778720" y="1574130"/>
                  </a:lnTo>
                  <a:lnTo>
                    <a:pt x="1777930" y="1575146"/>
                  </a:lnTo>
                  <a:lnTo>
                    <a:pt x="1777287" y="1575146"/>
                  </a:lnTo>
                  <a:lnTo>
                    <a:pt x="1777129" y="1576035"/>
                  </a:lnTo>
                  <a:close/>
                </a:path>
                <a:path w="2360295" h="1867535">
                  <a:moveTo>
                    <a:pt x="1961598" y="1572479"/>
                  </a:moveTo>
                  <a:lnTo>
                    <a:pt x="1962975" y="1572395"/>
                  </a:lnTo>
                  <a:lnTo>
                    <a:pt x="1961598" y="1571209"/>
                  </a:lnTo>
                  <a:lnTo>
                    <a:pt x="1961361" y="1571082"/>
                  </a:lnTo>
                  <a:lnTo>
                    <a:pt x="1961440" y="1572098"/>
                  </a:lnTo>
                  <a:lnTo>
                    <a:pt x="1961598" y="1572479"/>
                  </a:lnTo>
                  <a:close/>
                </a:path>
                <a:path w="2360295" h="1867535">
                  <a:moveTo>
                    <a:pt x="1900955" y="1574003"/>
                  </a:moveTo>
                  <a:lnTo>
                    <a:pt x="1901256" y="1572672"/>
                  </a:lnTo>
                  <a:lnTo>
                    <a:pt x="1901665" y="1571971"/>
                  </a:lnTo>
                  <a:lnTo>
                    <a:pt x="1901981" y="1571209"/>
                  </a:lnTo>
                  <a:lnTo>
                    <a:pt x="1900955" y="1571209"/>
                  </a:lnTo>
                  <a:lnTo>
                    <a:pt x="1899217" y="1571082"/>
                  </a:lnTo>
                  <a:lnTo>
                    <a:pt x="1899098" y="1571542"/>
                  </a:lnTo>
                  <a:lnTo>
                    <a:pt x="1898914" y="1572479"/>
                  </a:lnTo>
                  <a:lnTo>
                    <a:pt x="1899612" y="1572479"/>
                  </a:lnTo>
                  <a:lnTo>
                    <a:pt x="1900955" y="1574003"/>
                  </a:lnTo>
                  <a:close/>
                </a:path>
                <a:path w="2360295" h="1867535">
                  <a:moveTo>
                    <a:pt x="1859099" y="1574257"/>
                  </a:moveTo>
                  <a:lnTo>
                    <a:pt x="1862895" y="1574257"/>
                  </a:lnTo>
                  <a:lnTo>
                    <a:pt x="1861631" y="1574003"/>
                  </a:lnTo>
                  <a:lnTo>
                    <a:pt x="1860526" y="1573622"/>
                  </a:lnTo>
                  <a:lnTo>
                    <a:pt x="1861212" y="1573321"/>
                  </a:lnTo>
                  <a:lnTo>
                    <a:pt x="1861316" y="1573114"/>
                  </a:lnTo>
                  <a:lnTo>
                    <a:pt x="1861090" y="1572510"/>
                  </a:lnTo>
                  <a:lnTo>
                    <a:pt x="1860968" y="1571590"/>
                  </a:lnTo>
                  <a:lnTo>
                    <a:pt x="1860842" y="1571082"/>
                  </a:lnTo>
                  <a:lnTo>
                    <a:pt x="1860526" y="1571082"/>
                  </a:lnTo>
                  <a:lnTo>
                    <a:pt x="1860210" y="1571209"/>
                  </a:lnTo>
                  <a:lnTo>
                    <a:pt x="1859262" y="1571463"/>
                  </a:lnTo>
                  <a:lnTo>
                    <a:pt x="1858710" y="1571463"/>
                  </a:lnTo>
                  <a:lnTo>
                    <a:pt x="1858078" y="1571590"/>
                  </a:lnTo>
                  <a:lnTo>
                    <a:pt x="1858631" y="1571844"/>
                  </a:lnTo>
                  <a:lnTo>
                    <a:pt x="1859265" y="1572099"/>
                  </a:lnTo>
                  <a:lnTo>
                    <a:pt x="1859973" y="1572606"/>
                  </a:lnTo>
                  <a:lnTo>
                    <a:pt x="1859973" y="1573749"/>
                  </a:lnTo>
                  <a:lnTo>
                    <a:pt x="1859578" y="1573749"/>
                  </a:lnTo>
                  <a:lnTo>
                    <a:pt x="1859420" y="1573876"/>
                  </a:lnTo>
                  <a:lnTo>
                    <a:pt x="1859099" y="1574257"/>
                  </a:lnTo>
                  <a:close/>
                </a:path>
                <a:path w="2360295" h="1867535">
                  <a:moveTo>
                    <a:pt x="1835483" y="1572352"/>
                  </a:moveTo>
                  <a:lnTo>
                    <a:pt x="1839127" y="1572352"/>
                  </a:lnTo>
                  <a:lnTo>
                    <a:pt x="1838890" y="1572225"/>
                  </a:lnTo>
                  <a:lnTo>
                    <a:pt x="1838100" y="1572098"/>
                  </a:lnTo>
                  <a:lnTo>
                    <a:pt x="1836679" y="1571590"/>
                  </a:lnTo>
                  <a:lnTo>
                    <a:pt x="1836758" y="1571082"/>
                  </a:lnTo>
                  <a:lnTo>
                    <a:pt x="1836442" y="1571209"/>
                  </a:lnTo>
                  <a:lnTo>
                    <a:pt x="1836047" y="1571336"/>
                  </a:lnTo>
                  <a:lnTo>
                    <a:pt x="1835483" y="1572352"/>
                  </a:lnTo>
                  <a:close/>
                </a:path>
                <a:path w="2360295" h="1867535">
                  <a:moveTo>
                    <a:pt x="1905297" y="1574257"/>
                  </a:moveTo>
                  <a:lnTo>
                    <a:pt x="1905711" y="1572672"/>
                  </a:lnTo>
                  <a:lnTo>
                    <a:pt x="1905825" y="1572435"/>
                  </a:lnTo>
                  <a:lnTo>
                    <a:pt x="1906049" y="1572255"/>
                  </a:lnTo>
                  <a:lnTo>
                    <a:pt x="1906245" y="1571971"/>
                  </a:lnTo>
                  <a:lnTo>
                    <a:pt x="1905037" y="1571408"/>
                  </a:lnTo>
                  <a:lnTo>
                    <a:pt x="1904666" y="1571209"/>
                  </a:lnTo>
                  <a:lnTo>
                    <a:pt x="1904544" y="1571664"/>
                  </a:lnTo>
                  <a:lnTo>
                    <a:pt x="1905297" y="1574257"/>
                  </a:lnTo>
                  <a:close/>
                </a:path>
                <a:path w="2360295" h="1867535">
                  <a:moveTo>
                    <a:pt x="1848918" y="1573749"/>
                  </a:moveTo>
                  <a:lnTo>
                    <a:pt x="1849787" y="1573749"/>
                  </a:lnTo>
                  <a:lnTo>
                    <a:pt x="1849471" y="1571209"/>
                  </a:lnTo>
                  <a:lnTo>
                    <a:pt x="1848760" y="1572098"/>
                  </a:lnTo>
                  <a:lnTo>
                    <a:pt x="1848302" y="1572098"/>
                  </a:lnTo>
                  <a:lnTo>
                    <a:pt x="1848524" y="1572733"/>
                  </a:lnTo>
                  <a:lnTo>
                    <a:pt x="1848839" y="1572733"/>
                  </a:lnTo>
                  <a:lnTo>
                    <a:pt x="1848724" y="1573241"/>
                  </a:lnTo>
                  <a:lnTo>
                    <a:pt x="1848839" y="1573622"/>
                  </a:lnTo>
                  <a:lnTo>
                    <a:pt x="1848918" y="1573749"/>
                  </a:lnTo>
                  <a:close/>
                </a:path>
                <a:path w="2360295" h="1867535">
                  <a:moveTo>
                    <a:pt x="1848095" y="1571542"/>
                  </a:moveTo>
                  <a:lnTo>
                    <a:pt x="1848109" y="1571336"/>
                  </a:lnTo>
                  <a:lnTo>
                    <a:pt x="1847971" y="1571209"/>
                  </a:lnTo>
                  <a:lnTo>
                    <a:pt x="1848095" y="1571542"/>
                  </a:lnTo>
                  <a:close/>
                </a:path>
                <a:path w="2360295" h="1867535">
                  <a:moveTo>
                    <a:pt x="1834244" y="1572987"/>
                  </a:moveTo>
                  <a:lnTo>
                    <a:pt x="1847102" y="1572987"/>
                  </a:lnTo>
                  <a:lnTo>
                    <a:pt x="1847888" y="1571844"/>
                  </a:lnTo>
                  <a:lnTo>
                    <a:pt x="1847971" y="1571209"/>
                  </a:lnTo>
                  <a:lnTo>
                    <a:pt x="1841101" y="1571209"/>
                  </a:lnTo>
                  <a:lnTo>
                    <a:pt x="1838574" y="1571336"/>
                  </a:lnTo>
                  <a:lnTo>
                    <a:pt x="1838416" y="1571336"/>
                  </a:lnTo>
                  <a:lnTo>
                    <a:pt x="1838258" y="1571463"/>
                  </a:lnTo>
                  <a:lnTo>
                    <a:pt x="1838100" y="1571463"/>
                  </a:lnTo>
                  <a:lnTo>
                    <a:pt x="1838416" y="1571717"/>
                  </a:lnTo>
                  <a:lnTo>
                    <a:pt x="1838574" y="1571717"/>
                  </a:lnTo>
                  <a:lnTo>
                    <a:pt x="1839364" y="1571844"/>
                  </a:lnTo>
                  <a:lnTo>
                    <a:pt x="1839759" y="1571844"/>
                  </a:lnTo>
                  <a:lnTo>
                    <a:pt x="1839127" y="1572352"/>
                  </a:lnTo>
                  <a:lnTo>
                    <a:pt x="1835483" y="1572352"/>
                  </a:lnTo>
                  <a:lnTo>
                    <a:pt x="1835416" y="1572479"/>
                  </a:lnTo>
                  <a:lnTo>
                    <a:pt x="1834290" y="1572479"/>
                  </a:lnTo>
                  <a:lnTo>
                    <a:pt x="1834545" y="1572672"/>
                  </a:lnTo>
                  <a:lnTo>
                    <a:pt x="1834435" y="1572860"/>
                  </a:lnTo>
                  <a:lnTo>
                    <a:pt x="1834244" y="1572987"/>
                  </a:lnTo>
                  <a:close/>
                </a:path>
                <a:path w="2360295" h="1867535">
                  <a:moveTo>
                    <a:pt x="1970758" y="1571590"/>
                  </a:moveTo>
                  <a:lnTo>
                    <a:pt x="1971153" y="1571336"/>
                  </a:lnTo>
                  <a:lnTo>
                    <a:pt x="1970416" y="1571336"/>
                  </a:lnTo>
                  <a:lnTo>
                    <a:pt x="1970442" y="1571463"/>
                  </a:lnTo>
                  <a:lnTo>
                    <a:pt x="1970758" y="1571590"/>
                  </a:lnTo>
                  <a:close/>
                </a:path>
                <a:path w="2360295" h="1867535">
                  <a:moveTo>
                    <a:pt x="1915169" y="1576289"/>
                  </a:moveTo>
                  <a:lnTo>
                    <a:pt x="1917774" y="1574892"/>
                  </a:lnTo>
                  <a:lnTo>
                    <a:pt x="1916230" y="1573876"/>
                  </a:lnTo>
                  <a:lnTo>
                    <a:pt x="1916119" y="1573683"/>
                  </a:lnTo>
                  <a:lnTo>
                    <a:pt x="1916827" y="1573114"/>
                  </a:lnTo>
                  <a:lnTo>
                    <a:pt x="1915563" y="1572225"/>
                  </a:lnTo>
                  <a:lnTo>
                    <a:pt x="1916432" y="1571844"/>
                  </a:lnTo>
                  <a:lnTo>
                    <a:pt x="1918248" y="1571336"/>
                  </a:lnTo>
                  <a:lnTo>
                    <a:pt x="1915389" y="1571336"/>
                  </a:lnTo>
                  <a:lnTo>
                    <a:pt x="1914063" y="1574003"/>
                  </a:lnTo>
                  <a:lnTo>
                    <a:pt x="1911510" y="1574003"/>
                  </a:lnTo>
                  <a:lnTo>
                    <a:pt x="1910746" y="1574511"/>
                  </a:lnTo>
                  <a:lnTo>
                    <a:pt x="1910325" y="1574765"/>
                  </a:lnTo>
                  <a:lnTo>
                    <a:pt x="1912878" y="1574765"/>
                  </a:lnTo>
                  <a:lnTo>
                    <a:pt x="1913115" y="1575146"/>
                  </a:lnTo>
                  <a:lnTo>
                    <a:pt x="1915405" y="1575146"/>
                  </a:lnTo>
                  <a:lnTo>
                    <a:pt x="1915169" y="1576289"/>
                  </a:lnTo>
                  <a:close/>
                </a:path>
                <a:path w="2360295" h="1867535">
                  <a:moveTo>
                    <a:pt x="1834290" y="1572479"/>
                  </a:moveTo>
                  <a:lnTo>
                    <a:pt x="1835416" y="1572479"/>
                  </a:lnTo>
                  <a:lnTo>
                    <a:pt x="1834784" y="1571844"/>
                  </a:lnTo>
                  <a:lnTo>
                    <a:pt x="1833994" y="1571590"/>
                  </a:lnTo>
                  <a:lnTo>
                    <a:pt x="1833520" y="1571336"/>
                  </a:lnTo>
                  <a:lnTo>
                    <a:pt x="1833316" y="1571664"/>
                  </a:lnTo>
                  <a:lnTo>
                    <a:pt x="1834290" y="1572479"/>
                  </a:lnTo>
                  <a:close/>
                </a:path>
                <a:path w="2360295" h="1867535">
                  <a:moveTo>
                    <a:pt x="1848302" y="1572098"/>
                  </a:moveTo>
                  <a:lnTo>
                    <a:pt x="1848760" y="1572098"/>
                  </a:lnTo>
                  <a:lnTo>
                    <a:pt x="1848494" y="1571690"/>
                  </a:lnTo>
                  <a:lnTo>
                    <a:pt x="1848187" y="1571408"/>
                  </a:lnTo>
                  <a:lnTo>
                    <a:pt x="1848302" y="1572098"/>
                  </a:lnTo>
                  <a:close/>
                </a:path>
                <a:path w="2360295" h="1867535">
                  <a:moveTo>
                    <a:pt x="1966629" y="1573876"/>
                  </a:moveTo>
                  <a:lnTo>
                    <a:pt x="1967362" y="1573876"/>
                  </a:lnTo>
                  <a:lnTo>
                    <a:pt x="1967204" y="1573495"/>
                  </a:lnTo>
                  <a:lnTo>
                    <a:pt x="1967008" y="1573337"/>
                  </a:lnTo>
                  <a:lnTo>
                    <a:pt x="1966889" y="1571463"/>
                  </a:lnTo>
                  <a:lnTo>
                    <a:pt x="1966099" y="1572098"/>
                  </a:lnTo>
                  <a:lnTo>
                    <a:pt x="1965308" y="1572099"/>
                  </a:lnTo>
                  <a:lnTo>
                    <a:pt x="1964960" y="1572435"/>
                  </a:lnTo>
                  <a:lnTo>
                    <a:pt x="1965064" y="1572777"/>
                  </a:lnTo>
                  <a:lnTo>
                    <a:pt x="1965309" y="1573368"/>
                  </a:lnTo>
                  <a:lnTo>
                    <a:pt x="1966494" y="1573368"/>
                  </a:lnTo>
                  <a:lnTo>
                    <a:pt x="1966629" y="1573876"/>
                  </a:lnTo>
                  <a:close/>
                </a:path>
                <a:path w="2360295" h="1867535">
                  <a:moveTo>
                    <a:pt x="1930724" y="1573368"/>
                  </a:moveTo>
                  <a:lnTo>
                    <a:pt x="1933330" y="1571590"/>
                  </a:lnTo>
                  <a:lnTo>
                    <a:pt x="1930061" y="1571590"/>
                  </a:lnTo>
                  <a:lnTo>
                    <a:pt x="1930724" y="1573368"/>
                  </a:lnTo>
                  <a:close/>
                </a:path>
                <a:path w="2360295" h="1867535">
                  <a:moveTo>
                    <a:pt x="1904113" y="1572987"/>
                  </a:moveTo>
                  <a:lnTo>
                    <a:pt x="1904384" y="1572225"/>
                  </a:lnTo>
                  <a:lnTo>
                    <a:pt x="1904508" y="1571590"/>
                  </a:lnTo>
                  <a:lnTo>
                    <a:pt x="1904113" y="1572987"/>
                  </a:lnTo>
                  <a:close/>
                </a:path>
                <a:path w="2360295" h="1867535">
                  <a:moveTo>
                    <a:pt x="1941226" y="1571844"/>
                  </a:moveTo>
                  <a:lnTo>
                    <a:pt x="1941265" y="1571717"/>
                  </a:lnTo>
                  <a:lnTo>
                    <a:pt x="1941226" y="1571844"/>
                  </a:lnTo>
                  <a:close/>
                </a:path>
                <a:path w="2360295" h="1867535">
                  <a:moveTo>
                    <a:pt x="1932475" y="1574765"/>
                  </a:moveTo>
                  <a:lnTo>
                    <a:pt x="1936093" y="1574765"/>
                  </a:lnTo>
                  <a:lnTo>
                    <a:pt x="1936330" y="1574638"/>
                  </a:lnTo>
                  <a:lnTo>
                    <a:pt x="1936646" y="1574511"/>
                  </a:lnTo>
                  <a:lnTo>
                    <a:pt x="1937278" y="1574130"/>
                  </a:lnTo>
                  <a:lnTo>
                    <a:pt x="1937910" y="1573495"/>
                  </a:lnTo>
                  <a:lnTo>
                    <a:pt x="1937278" y="1573368"/>
                  </a:lnTo>
                  <a:lnTo>
                    <a:pt x="1937041" y="1573114"/>
                  </a:lnTo>
                  <a:lnTo>
                    <a:pt x="1937001" y="1572099"/>
                  </a:lnTo>
                  <a:lnTo>
                    <a:pt x="1937120" y="1571717"/>
                  </a:lnTo>
                  <a:lnTo>
                    <a:pt x="1935541" y="1571717"/>
                  </a:lnTo>
                  <a:lnTo>
                    <a:pt x="1935646" y="1571971"/>
                  </a:lnTo>
                  <a:lnTo>
                    <a:pt x="1935523" y="1572342"/>
                  </a:lnTo>
                  <a:lnTo>
                    <a:pt x="1935304" y="1572606"/>
                  </a:lnTo>
                  <a:lnTo>
                    <a:pt x="1932475" y="1574765"/>
                  </a:lnTo>
                  <a:close/>
                </a:path>
                <a:path w="2360295" h="1867535">
                  <a:moveTo>
                    <a:pt x="1825545" y="1571844"/>
                  </a:moveTo>
                  <a:lnTo>
                    <a:pt x="1825703" y="1571717"/>
                  </a:lnTo>
                  <a:lnTo>
                    <a:pt x="1825545" y="1571844"/>
                  </a:lnTo>
                  <a:close/>
                </a:path>
                <a:path w="2360295" h="1867535">
                  <a:moveTo>
                    <a:pt x="1958769" y="1575781"/>
                  </a:moveTo>
                  <a:lnTo>
                    <a:pt x="1960493" y="1575781"/>
                  </a:lnTo>
                  <a:lnTo>
                    <a:pt x="1961835" y="1572987"/>
                  </a:lnTo>
                  <a:lnTo>
                    <a:pt x="1960651" y="1571844"/>
                  </a:lnTo>
                  <a:lnTo>
                    <a:pt x="1960019" y="1575400"/>
                  </a:lnTo>
                  <a:lnTo>
                    <a:pt x="1958644" y="1575400"/>
                  </a:lnTo>
                  <a:lnTo>
                    <a:pt x="1958769" y="1575781"/>
                  </a:lnTo>
                  <a:close/>
                </a:path>
                <a:path w="2360295" h="1867535">
                  <a:moveTo>
                    <a:pt x="1940352" y="1572099"/>
                  </a:moveTo>
                  <a:lnTo>
                    <a:pt x="1940322" y="1571971"/>
                  </a:lnTo>
                  <a:lnTo>
                    <a:pt x="1940199" y="1571844"/>
                  </a:lnTo>
                  <a:lnTo>
                    <a:pt x="1940352" y="1572099"/>
                  </a:lnTo>
                  <a:close/>
                </a:path>
                <a:path w="2360295" h="1867535">
                  <a:moveTo>
                    <a:pt x="1891524" y="1572860"/>
                  </a:moveTo>
                  <a:lnTo>
                    <a:pt x="1893532" y="1572860"/>
                  </a:lnTo>
                  <a:lnTo>
                    <a:pt x="1893137" y="1571844"/>
                  </a:lnTo>
                  <a:lnTo>
                    <a:pt x="1891989" y="1572510"/>
                  </a:lnTo>
                  <a:lnTo>
                    <a:pt x="1891524" y="1572860"/>
                  </a:lnTo>
                  <a:close/>
                </a:path>
                <a:path w="2360295" h="1867535">
                  <a:moveTo>
                    <a:pt x="1807384" y="1574638"/>
                  </a:moveTo>
                  <a:lnTo>
                    <a:pt x="1809910" y="1574638"/>
                  </a:lnTo>
                  <a:lnTo>
                    <a:pt x="1809121" y="1571844"/>
                  </a:lnTo>
                  <a:lnTo>
                    <a:pt x="1807384" y="1574638"/>
                  </a:lnTo>
                  <a:close/>
                </a:path>
                <a:path w="2360295" h="1867535">
                  <a:moveTo>
                    <a:pt x="1840311" y="1575146"/>
                  </a:moveTo>
                  <a:lnTo>
                    <a:pt x="1855788" y="1575146"/>
                  </a:lnTo>
                  <a:lnTo>
                    <a:pt x="1855630" y="1574765"/>
                  </a:lnTo>
                  <a:lnTo>
                    <a:pt x="1855393" y="1573495"/>
                  </a:lnTo>
                  <a:lnTo>
                    <a:pt x="1855268" y="1572510"/>
                  </a:lnTo>
                  <a:lnTo>
                    <a:pt x="1855156" y="1571971"/>
                  </a:lnTo>
                  <a:lnTo>
                    <a:pt x="1853735" y="1572987"/>
                  </a:lnTo>
                  <a:lnTo>
                    <a:pt x="1850261" y="1572987"/>
                  </a:lnTo>
                  <a:lnTo>
                    <a:pt x="1849787" y="1573749"/>
                  </a:lnTo>
                  <a:lnTo>
                    <a:pt x="1848918" y="1573749"/>
                  </a:lnTo>
                  <a:lnTo>
                    <a:pt x="1848997" y="1574003"/>
                  </a:lnTo>
                  <a:lnTo>
                    <a:pt x="1848839" y="1574003"/>
                  </a:lnTo>
                  <a:lnTo>
                    <a:pt x="1848681" y="1574130"/>
                  </a:lnTo>
                  <a:lnTo>
                    <a:pt x="1835574" y="1574130"/>
                  </a:lnTo>
                  <a:lnTo>
                    <a:pt x="1837209" y="1574765"/>
                  </a:lnTo>
                  <a:lnTo>
                    <a:pt x="1840153" y="1574765"/>
                  </a:lnTo>
                  <a:lnTo>
                    <a:pt x="1840311" y="1575146"/>
                  </a:lnTo>
                  <a:close/>
                </a:path>
                <a:path w="2360295" h="1867535">
                  <a:moveTo>
                    <a:pt x="1967347" y="1573241"/>
                  </a:moveTo>
                  <a:lnTo>
                    <a:pt x="1968231" y="1573241"/>
                  </a:lnTo>
                  <a:lnTo>
                    <a:pt x="1968890" y="1572435"/>
                  </a:lnTo>
                  <a:lnTo>
                    <a:pt x="1969100" y="1572098"/>
                  </a:lnTo>
                  <a:lnTo>
                    <a:pt x="1967362" y="1572098"/>
                  </a:lnTo>
                  <a:lnTo>
                    <a:pt x="1967347" y="1573241"/>
                  </a:lnTo>
                  <a:close/>
                </a:path>
                <a:path w="2360295" h="1867535">
                  <a:moveTo>
                    <a:pt x="1882564" y="1573368"/>
                  </a:moveTo>
                  <a:lnTo>
                    <a:pt x="1884294" y="1573368"/>
                  </a:lnTo>
                  <a:lnTo>
                    <a:pt x="1882714" y="1572098"/>
                  </a:lnTo>
                  <a:lnTo>
                    <a:pt x="1882564" y="1573368"/>
                  </a:lnTo>
                  <a:close/>
                </a:path>
                <a:path w="2360295" h="1867535">
                  <a:moveTo>
                    <a:pt x="1795122" y="1573495"/>
                  </a:moveTo>
                  <a:lnTo>
                    <a:pt x="1796960" y="1573495"/>
                  </a:lnTo>
                  <a:lnTo>
                    <a:pt x="1796408" y="1572860"/>
                  </a:lnTo>
                  <a:lnTo>
                    <a:pt x="1795934" y="1572098"/>
                  </a:lnTo>
                  <a:lnTo>
                    <a:pt x="1795122" y="1573495"/>
                  </a:lnTo>
                  <a:close/>
                </a:path>
                <a:path w="2360295" h="1867535">
                  <a:moveTo>
                    <a:pt x="1940431" y="1572510"/>
                  </a:moveTo>
                  <a:lnTo>
                    <a:pt x="1940445" y="1572255"/>
                  </a:lnTo>
                  <a:lnTo>
                    <a:pt x="1940352" y="1572099"/>
                  </a:lnTo>
                  <a:lnTo>
                    <a:pt x="1940431" y="1572510"/>
                  </a:lnTo>
                  <a:close/>
                </a:path>
                <a:path w="2360295" h="1867535">
                  <a:moveTo>
                    <a:pt x="1979602" y="1574130"/>
                  </a:moveTo>
                  <a:lnTo>
                    <a:pt x="1980028" y="1572987"/>
                  </a:lnTo>
                  <a:lnTo>
                    <a:pt x="1980154" y="1572733"/>
                  </a:lnTo>
                  <a:lnTo>
                    <a:pt x="1980549" y="1572733"/>
                  </a:lnTo>
                  <a:lnTo>
                    <a:pt x="1980628" y="1572225"/>
                  </a:lnTo>
                  <a:lnTo>
                    <a:pt x="1979444" y="1572987"/>
                  </a:lnTo>
                  <a:lnTo>
                    <a:pt x="1978062" y="1572987"/>
                  </a:lnTo>
                  <a:lnTo>
                    <a:pt x="1978022" y="1573241"/>
                  </a:lnTo>
                  <a:lnTo>
                    <a:pt x="1978733" y="1573495"/>
                  </a:lnTo>
                  <a:lnTo>
                    <a:pt x="1979602" y="1574130"/>
                  </a:lnTo>
                  <a:close/>
                </a:path>
                <a:path w="2360295" h="1867535">
                  <a:moveTo>
                    <a:pt x="1972257" y="1574232"/>
                  </a:moveTo>
                  <a:lnTo>
                    <a:pt x="1973048" y="1572225"/>
                  </a:lnTo>
                  <a:lnTo>
                    <a:pt x="1971849" y="1572987"/>
                  </a:lnTo>
                  <a:lnTo>
                    <a:pt x="1971942" y="1573368"/>
                  </a:lnTo>
                  <a:lnTo>
                    <a:pt x="1972257" y="1574232"/>
                  </a:lnTo>
                  <a:close/>
                </a:path>
                <a:path w="2360295" h="1867535">
                  <a:moveTo>
                    <a:pt x="1971810" y="1573012"/>
                  </a:moveTo>
                  <a:lnTo>
                    <a:pt x="1973048" y="1572225"/>
                  </a:lnTo>
                  <a:lnTo>
                    <a:pt x="1971504" y="1572225"/>
                  </a:lnTo>
                  <a:lnTo>
                    <a:pt x="1971810" y="1573012"/>
                  </a:lnTo>
                  <a:close/>
                </a:path>
                <a:path w="2360295" h="1867535">
                  <a:moveTo>
                    <a:pt x="1940039" y="1572733"/>
                  </a:moveTo>
                  <a:lnTo>
                    <a:pt x="1940278" y="1572225"/>
                  </a:lnTo>
                  <a:lnTo>
                    <a:pt x="1940039" y="1572733"/>
                  </a:lnTo>
                  <a:close/>
                </a:path>
                <a:path w="2360295" h="1867535">
                  <a:moveTo>
                    <a:pt x="1941562" y="1574130"/>
                  </a:moveTo>
                  <a:lnTo>
                    <a:pt x="1942410" y="1574130"/>
                  </a:lnTo>
                  <a:lnTo>
                    <a:pt x="1940675" y="1572336"/>
                  </a:lnTo>
                  <a:lnTo>
                    <a:pt x="1940693" y="1572672"/>
                  </a:lnTo>
                  <a:lnTo>
                    <a:pt x="1941562" y="1574130"/>
                  </a:lnTo>
                  <a:close/>
                </a:path>
                <a:path w="2360295" h="1867535">
                  <a:moveTo>
                    <a:pt x="1963809" y="1573114"/>
                  </a:moveTo>
                  <a:lnTo>
                    <a:pt x="1963732" y="1572342"/>
                  </a:lnTo>
                  <a:lnTo>
                    <a:pt x="1962975" y="1572395"/>
                  </a:lnTo>
                  <a:lnTo>
                    <a:pt x="1963809" y="1573114"/>
                  </a:lnTo>
                  <a:close/>
                </a:path>
                <a:path w="2360295" h="1867535">
                  <a:moveTo>
                    <a:pt x="1796925" y="1572987"/>
                  </a:moveTo>
                  <a:lnTo>
                    <a:pt x="1797276" y="1572987"/>
                  </a:lnTo>
                  <a:lnTo>
                    <a:pt x="1796990" y="1572435"/>
                  </a:lnTo>
                  <a:lnTo>
                    <a:pt x="1796925" y="1572987"/>
                  </a:lnTo>
                  <a:close/>
                </a:path>
                <a:path w="2360295" h="1867535">
                  <a:moveTo>
                    <a:pt x="1797276" y="1572987"/>
                  </a:moveTo>
                  <a:lnTo>
                    <a:pt x="1797212" y="1572606"/>
                  </a:lnTo>
                  <a:lnTo>
                    <a:pt x="1796990" y="1572435"/>
                  </a:lnTo>
                  <a:lnTo>
                    <a:pt x="1797276" y="1572987"/>
                  </a:lnTo>
                  <a:close/>
                </a:path>
                <a:path w="2360295" h="1867535">
                  <a:moveTo>
                    <a:pt x="1921485" y="1575908"/>
                  </a:moveTo>
                  <a:lnTo>
                    <a:pt x="1922828" y="1572479"/>
                  </a:lnTo>
                  <a:lnTo>
                    <a:pt x="1918412" y="1572479"/>
                  </a:lnTo>
                  <a:lnTo>
                    <a:pt x="1918467" y="1572860"/>
                  </a:lnTo>
                  <a:lnTo>
                    <a:pt x="1919195" y="1572860"/>
                  </a:lnTo>
                  <a:lnTo>
                    <a:pt x="1919511" y="1573114"/>
                  </a:lnTo>
                  <a:lnTo>
                    <a:pt x="1921485" y="1575908"/>
                  </a:lnTo>
                  <a:close/>
                </a:path>
                <a:path w="2360295" h="1867535">
                  <a:moveTo>
                    <a:pt x="1899897" y="1575781"/>
                  </a:moveTo>
                  <a:lnTo>
                    <a:pt x="1900639" y="1575781"/>
                  </a:lnTo>
                  <a:lnTo>
                    <a:pt x="1900165" y="1574003"/>
                  </a:lnTo>
                  <a:lnTo>
                    <a:pt x="1899612" y="1572479"/>
                  </a:lnTo>
                  <a:lnTo>
                    <a:pt x="1898914" y="1572479"/>
                  </a:lnTo>
                  <a:lnTo>
                    <a:pt x="1898665" y="1573749"/>
                  </a:lnTo>
                  <a:lnTo>
                    <a:pt x="1887689" y="1573749"/>
                  </a:lnTo>
                  <a:lnTo>
                    <a:pt x="1887215" y="1573876"/>
                  </a:lnTo>
                  <a:lnTo>
                    <a:pt x="1886820" y="1573876"/>
                  </a:lnTo>
                  <a:lnTo>
                    <a:pt x="1886346" y="1574003"/>
                  </a:lnTo>
                  <a:lnTo>
                    <a:pt x="1882489" y="1574003"/>
                  </a:lnTo>
                  <a:lnTo>
                    <a:pt x="1882398" y="1574765"/>
                  </a:lnTo>
                  <a:lnTo>
                    <a:pt x="1898191" y="1574765"/>
                  </a:lnTo>
                  <a:lnTo>
                    <a:pt x="1899897" y="1575781"/>
                  </a:lnTo>
                  <a:close/>
                </a:path>
                <a:path w="2360295" h="1867535">
                  <a:moveTo>
                    <a:pt x="1821684" y="1574130"/>
                  </a:moveTo>
                  <a:lnTo>
                    <a:pt x="1823808" y="1574130"/>
                  </a:lnTo>
                  <a:lnTo>
                    <a:pt x="1821992" y="1572479"/>
                  </a:lnTo>
                  <a:lnTo>
                    <a:pt x="1821684" y="1574130"/>
                  </a:lnTo>
                  <a:close/>
                </a:path>
                <a:path w="2360295" h="1867535">
                  <a:moveTo>
                    <a:pt x="1804795" y="1574638"/>
                  </a:moveTo>
                  <a:lnTo>
                    <a:pt x="1807384" y="1574638"/>
                  </a:lnTo>
                  <a:lnTo>
                    <a:pt x="1805962" y="1572479"/>
                  </a:lnTo>
                  <a:lnTo>
                    <a:pt x="1804795" y="1574638"/>
                  </a:lnTo>
                  <a:close/>
                </a:path>
                <a:path w="2360295" h="1867535">
                  <a:moveTo>
                    <a:pt x="1939020" y="1574892"/>
                  </a:moveTo>
                  <a:lnTo>
                    <a:pt x="1941700" y="1574892"/>
                  </a:lnTo>
                  <a:lnTo>
                    <a:pt x="1940431" y="1572510"/>
                  </a:lnTo>
                  <a:lnTo>
                    <a:pt x="1940120" y="1572733"/>
                  </a:lnTo>
                  <a:lnTo>
                    <a:pt x="1939020" y="1574892"/>
                  </a:lnTo>
                  <a:close/>
                </a:path>
                <a:path w="2360295" h="1867535">
                  <a:moveTo>
                    <a:pt x="1901586" y="1574130"/>
                  </a:moveTo>
                  <a:lnTo>
                    <a:pt x="1902415" y="1573368"/>
                  </a:lnTo>
                  <a:lnTo>
                    <a:pt x="1902622" y="1573012"/>
                  </a:lnTo>
                  <a:lnTo>
                    <a:pt x="1902695" y="1572672"/>
                  </a:lnTo>
                  <a:lnTo>
                    <a:pt x="1901507" y="1573495"/>
                  </a:lnTo>
                  <a:lnTo>
                    <a:pt x="1901586" y="1574130"/>
                  </a:lnTo>
                  <a:close/>
                </a:path>
                <a:path w="2360295" h="1867535">
                  <a:moveTo>
                    <a:pt x="1792459" y="1575400"/>
                  </a:moveTo>
                  <a:lnTo>
                    <a:pt x="1804383" y="1575400"/>
                  </a:lnTo>
                  <a:lnTo>
                    <a:pt x="1804191" y="1573241"/>
                  </a:lnTo>
                  <a:lnTo>
                    <a:pt x="1804070" y="1572672"/>
                  </a:lnTo>
                  <a:lnTo>
                    <a:pt x="1803514" y="1574130"/>
                  </a:lnTo>
                  <a:lnTo>
                    <a:pt x="1794710" y="1574130"/>
                  </a:lnTo>
                  <a:lnTo>
                    <a:pt x="1794434" y="1574511"/>
                  </a:lnTo>
                  <a:lnTo>
                    <a:pt x="1794039" y="1574765"/>
                  </a:lnTo>
                  <a:lnTo>
                    <a:pt x="1792365" y="1574765"/>
                  </a:lnTo>
                  <a:lnTo>
                    <a:pt x="1792459" y="1575400"/>
                  </a:lnTo>
                  <a:close/>
                </a:path>
                <a:path w="2360295" h="1867535">
                  <a:moveTo>
                    <a:pt x="1794710" y="1574130"/>
                  </a:moveTo>
                  <a:lnTo>
                    <a:pt x="1799961" y="1574130"/>
                  </a:lnTo>
                  <a:lnTo>
                    <a:pt x="1798698" y="1573749"/>
                  </a:lnTo>
                  <a:lnTo>
                    <a:pt x="1797298" y="1572672"/>
                  </a:lnTo>
                  <a:lnTo>
                    <a:pt x="1797276" y="1572987"/>
                  </a:lnTo>
                  <a:lnTo>
                    <a:pt x="1796925" y="1572987"/>
                  </a:lnTo>
                  <a:lnTo>
                    <a:pt x="1796960" y="1573495"/>
                  </a:lnTo>
                  <a:lnTo>
                    <a:pt x="1795122" y="1573495"/>
                  </a:lnTo>
                  <a:lnTo>
                    <a:pt x="1794986" y="1573749"/>
                  </a:lnTo>
                  <a:lnTo>
                    <a:pt x="1794710" y="1574130"/>
                  </a:lnTo>
                  <a:close/>
                </a:path>
                <a:path w="2360295" h="1867535">
                  <a:moveTo>
                    <a:pt x="1941713" y="1574384"/>
                  </a:moveTo>
                  <a:lnTo>
                    <a:pt x="1945727" y="1574384"/>
                  </a:lnTo>
                  <a:lnTo>
                    <a:pt x="1944463" y="1572733"/>
                  </a:lnTo>
                  <a:lnTo>
                    <a:pt x="1942884" y="1573876"/>
                  </a:lnTo>
                  <a:lnTo>
                    <a:pt x="1942410" y="1574130"/>
                  </a:lnTo>
                  <a:lnTo>
                    <a:pt x="1941562" y="1574130"/>
                  </a:lnTo>
                  <a:lnTo>
                    <a:pt x="1941713" y="1574384"/>
                  </a:lnTo>
                  <a:close/>
                </a:path>
                <a:path w="2360295" h="1867535">
                  <a:moveTo>
                    <a:pt x="1886741" y="1573495"/>
                  </a:moveTo>
                  <a:lnTo>
                    <a:pt x="1888399" y="1573495"/>
                  </a:lnTo>
                  <a:lnTo>
                    <a:pt x="1887215" y="1572733"/>
                  </a:lnTo>
                  <a:lnTo>
                    <a:pt x="1887057" y="1572733"/>
                  </a:lnTo>
                  <a:lnTo>
                    <a:pt x="1886694" y="1573012"/>
                  </a:lnTo>
                  <a:lnTo>
                    <a:pt x="1886741" y="1573495"/>
                  </a:lnTo>
                  <a:close/>
                </a:path>
                <a:path w="2360295" h="1867535">
                  <a:moveTo>
                    <a:pt x="1882489" y="1574003"/>
                  </a:moveTo>
                  <a:lnTo>
                    <a:pt x="1886346" y="1574003"/>
                  </a:lnTo>
                  <a:lnTo>
                    <a:pt x="1885320" y="1572733"/>
                  </a:lnTo>
                  <a:lnTo>
                    <a:pt x="1885162" y="1572733"/>
                  </a:lnTo>
                  <a:lnTo>
                    <a:pt x="1884294" y="1573368"/>
                  </a:lnTo>
                  <a:lnTo>
                    <a:pt x="1882564" y="1573368"/>
                  </a:lnTo>
                  <a:lnTo>
                    <a:pt x="1882489" y="1574003"/>
                  </a:lnTo>
                  <a:close/>
                </a:path>
                <a:path w="2360295" h="1867535">
                  <a:moveTo>
                    <a:pt x="1848706" y="1573321"/>
                  </a:moveTo>
                  <a:lnTo>
                    <a:pt x="1848839" y="1572733"/>
                  </a:lnTo>
                  <a:lnTo>
                    <a:pt x="1848537" y="1572777"/>
                  </a:lnTo>
                  <a:lnTo>
                    <a:pt x="1848706" y="1573321"/>
                  </a:lnTo>
                  <a:close/>
                </a:path>
                <a:path w="2360295" h="1867535">
                  <a:moveTo>
                    <a:pt x="1848537" y="1572777"/>
                  </a:moveTo>
                  <a:lnTo>
                    <a:pt x="1848839" y="1572733"/>
                  </a:lnTo>
                  <a:lnTo>
                    <a:pt x="1848524" y="1572733"/>
                  </a:lnTo>
                  <a:close/>
                </a:path>
                <a:path w="2360295" h="1867535">
                  <a:moveTo>
                    <a:pt x="1776667" y="1572860"/>
                  </a:moveTo>
                  <a:lnTo>
                    <a:pt x="1778957" y="1572860"/>
                  </a:lnTo>
                  <a:lnTo>
                    <a:pt x="1776351" y="1572733"/>
                  </a:lnTo>
                  <a:lnTo>
                    <a:pt x="1776667" y="1572860"/>
                  </a:lnTo>
                  <a:close/>
                </a:path>
                <a:path w="2360295" h="1867535">
                  <a:moveTo>
                    <a:pt x="1835574" y="1574130"/>
                  </a:moveTo>
                  <a:lnTo>
                    <a:pt x="1848524" y="1574130"/>
                  </a:lnTo>
                  <a:lnTo>
                    <a:pt x="1848642" y="1573114"/>
                  </a:lnTo>
                  <a:lnTo>
                    <a:pt x="1848537" y="1572777"/>
                  </a:lnTo>
                  <a:lnTo>
                    <a:pt x="1847102" y="1572987"/>
                  </a:lnTo>
                  <a:lnTo>
                    <a:pt x="1834244" y="1572987"/>
                  </a:lnTo>
                  <a:lnTo>
                    <a:pt x="1834053" y="1573114"/>
                  </a:lnTo>
                  <a:lnTo>
                    <a:pt x="1834547" y="1573114"/>
                  </a:lnTo>
                  <a:lnTo>
                    <a:pt x="1835574" y="1574130"/>
                  </a:lnTo>
                  <a:close/>
                </a:path>
                <a:path w="2360295" h="1867535">
                  <a:moveTo>
                    <a:pt x="1918485" y="1572987"/>
                  </a:moveTo>
                  <a:lnTo>
                    <a:pt x="1919195" y="1572860"/>
                  </a:lnTo>
                  <a:lnTo>
                    <a:pt x="1918467" y="1572860"/>
                  </a:lnTo>
                  <a:lnTo>
                    <a:pt x="1918485" y="1572987"/>
                  </a:lnTo>
                  <a:close/>
                </a:path>
                <a:path w="2360295" h="1867535">
                  <a:moveTo>
                    <a:pt x="1840706" y="1575654"/>
                  </a:moveTo>
                  <a:lnTo>
                    <a:pt x="1857920" y="1575654"/>
                  </a:lnTo>
                  <a:lnTo>
                    <a:pt x="1857473" y="1573495"/>
                  </a:lnTo>
                  <a:lnTo>
                    <a:pt x="1857359" y="1573321"/>
                  </a:lnTo>
                  <a:lnTo>
                    <a:pt x="1856499" y="1572860"/>
                  </a:lnTo>
                  <a:lnTo>
                    <a:pt x="1856262" y="1572987"/>
                  </a:lnTo>
                  <a:lnTo>
                    <a:pt x="1856072" y="1574130"/>
                  </a:lnTo>
                  <a:lnTo>
                    <a:pt x="1857289" y="1574130"/>
                  </a:lnTo>
                  <a:lnTo>
                    <a:pt x="1857210" y="1574511"/>
                  </a:lnTo>
                  <a:lnTo>
                    <a:pt x="1856262" y="1575019"/>
                  </a:lnTo>
                  <a:lnTo>
                    <a:pt x="1855788" y="1575146"/>
                  </a:lnTo>
                  <a:lnTo>
                    <a:pt x="1840311" y="1575146"/>
                  </a:lnTo>
                  <a:lnTo>
                    <a:pt x="1840548" y="1575400"/>
                  </a:lnTo>
                  <a:lnTo>
                    <a:pt x="1840706" y="1575654"/>
                  </a:lnTo>
                  <a:close/>
                </a:path>
                <a:path w="2360295" h="1867535">
                  <a:moveTo>
                    <a:pt x="1810226" y="1573241"/>
                  </a:moveTo>
                  <a:lnTo>
                    <a:pt x="1810621" y="1573241"/>
                  </a:lnTo>
                  <a:lnTo>
                    <a:pt x="1810542" y="1572987"/>
                  </a:lnTo>
                  <a:lnTo>
                    <a:pt x="1810384" y="1572860"/>
                  </a:lnTo>
                  <a:lnTo>
                    <a:pt x="1810305" y="1573114"/>
                  </a:lnTo>
                  <a:lnTo>
                    <a:pt x="1810226" y="1573241"/>
                  </a:lnTo>
                  <a:close/>
                </a:path>
                <a:path w="2360295" h="1867535">
                  <a:moveTo>
                    <a:pt x="1962329" y="1577305"/>
                  </a:moveTo>
                  <a:lnTo>
                    <a:pt x="1971863" y="1577305"/>
                  </a:lnTo>
                  <a:lnTo>
                    <a:pt x="1971745" y="1576924"/>
                  </a:lnTo>
                  <a:lnTo>
                    <a:pt x="1971547" y="1576543"/>
                  </a:lnTo>
                  <a:lnTo>
                    <a:pt x="1971496" y="1576118"/>
                  </a:lnTo>
                  <a:lnTo>
                    <a:pt x="1972022" y="1574828"/>
                  </a:lnTo>
                  <a:lnTo>
                    <a:pt x="1972132" y="1573876"/>
                  </a:lnTo>
                  <a:lnTo>
                    <a:pt x="1971810" y="1573012"/>
                  </a:lnTo>
                  <a:lnTo>
                    <a:pt x="1969652" y="1574384"/>
                  </a:lnTo>
                  <a:lnTo>
                    <a:pt x="1969179" y="1574384"/>
                  </a:lnTo>
                  <a:lnTo>
                    <a:pt x="1968626" y="1575273"/>
                  </a:lnTo>
                  <a:lnTo>
                    <a:pt x="1968389" y="1575781"/>
                  </a:lnTo>
                  <a:lnTo>
                    <a:pt x="1963533" y="1575781"/>
                  </a:lnTo>
                  <a:lnTo>
                    <a:pt x="1963177" y="1576670"/>
                  </a:lnTo>
                  <a:lnTo>
                    <a:pt x="1962625" y="1576924"/>
                  </a:lnTo>
                  <a:lnTo>
                    <a:pt x="1962329" y="1577305"/>
                  </a:lnTo>
                  <a:close/>
                </a:path>
                <a:path w="2360295" h="1867535">
                  <a:moveTo>
                    <a:pt x="1969179" y="1574384"/>
                  </a:moveTo>
                  <a:lnTo>
                    <a:pt x="1969652" y="1574384"/>
                  </a:lnTo>
                  <a:lnTo>
                    <a:pt x="1968547" y="1573114"/>
                  </a:lnTo>
                  <a:lnTo>
                    <a:pt x="1968231" y="1573241"/>
                  </a:lnTo>
                  <a:lnTo>
                    <a:pt x="1967347" y="1573241"/>
                  </a:lnTo>
                  <a:lnTo>
                    <a:pt x="1967362" y="1573876"/>
                  </a:lnTo>
                  <a:lnTo>
                    <a:pt x="1966629" y="1573876"/>
                  </a:lnTo>
                  <a:lnTo>
                    <a:pt x="1966731" y="1574257"/>
                  </a:lnTo>
                  <a:lnTo>
                    <a:pt x="1969258" y="1574257"/>
                  </a:lnTo>
                  <a:lnTo>
                    <a:pt x="1969179" y="1574384"/>
                  </a:lnTo>
                  <a:close/>
                </a:path>
                <a:path w="2360295" h="1867535">
                  <a:moveTo>
                    <a:pt x="1956624" y="1573241"/>
                  </a:moveTo>
                  <a:lnTo>
                    <a:pt x="1957334" y="1573114"/>
                  </a:lnTo>
                  <a:lnTo>
                    <a:pt x="1956715" y="1573114"/>
                  </a:lnTo>
                  <a:lnTo>
                    <a:pt x="1956624" y="1573241"/>
                  </a:lnTo>
                  <a:close/>
                </a:path>
                <a:path w="2360295" h="1867535">
                  <a:moveTo>
                    <a:pt x="1910115" y="1574130"/>
                  </a:moveTo>
                  <a:lnTo>
                    <a:pt x="1911220" y="1573368"/>
                  </a:lnTo>
                  <a:lnTo>
                    <a:pt x="1912168" y="1573114"/>
                  </a:lnTo>
                  <a:lnTo>
                    <a:pt x="1910391" y="1573114"/>
                  </a:lnTo>
                  <a:lnTo>
                    <a:pt x="1910115" y="1574130"/>
                  </a:lnTo>
                  <a:close/>
                </a:path>
                <a:path w="2360295" h="1867535">
                  <a:moveTo>
                    <a:pt x="1902420" y="1573683"/>
                  </a:moveTo>
                  <a:lnTo>
                    <a:pt x="1902692" y="1573114"/>
                  </a:lnTo>
                  <a:lnTo>
                    <a:pt x="1902432" y="1573368"/>
                  </a:lnTo>
                  <a:lnTo>
                    <a:pt x="1902365" y="1573495"/>
                  </a:lnTo>
                  <a:lnTo>
                    <a:pt x="1902420" y="1573683"/>
                  </a:lnTo>
                  <a:close/>
                </a:path>
                <a:path w="2360295" h="1867535">
                  <a:moveTo>
                    <a:pt x="1845069" y="1577559"/>
                  </a:moveTo>
                  <a:lnTo>
                    <a:pt x="1865500" y="1577559"/>
                  </a:lnTo>
                  <a:lnTo>
                    <a:pt x="1865118" y="1574892"/>
                  </a:lnTo>
                  <a:lnTo>
                    <a:pt x="1865000" y="1574232"/>
                  </a:lnTo>
                  <a:lnTo>
                    <a:pt x="1864316" y="1573622"/>
                  </a:lnTo>
                  <a:lnTo>
                    <a:pt x="1863921" y="1573114"/>
                  </a:lnTo>
                  <a:lnTo>
                    <a:pt x="1863289" y="1573876"/>
                  </a:lnTo>
                  <a:lnTo>
                    <a:pt x="1862895" y="1574257"/>
                  </a:lnTo>
                  <a:lnTo>
                    <a:pt x="1859099" y="1574257"/>
                  </a:lnTo>
                  <a:lnTo>
                    <a:pt x="1857920" y="1575654"/>
                  </a:lnTo>
                  <a:lnTo>
                    <a:pt x="1839482" y="1575654"/>
                  </a:lnTo>
                  <a:lnTo>
                    <a:pt x="1839539" y="1575781"/>
                  </a:lnTo>
                  <a:lnTo>
                    <a:pt x="1841112" y="1576924"/>
                  </a:lnTo>
                  <a:lnTo>
                    <a:pt x="1843233" y="1576924"/>
                  </a:lnTo>
                  <a:lnTo>
                    <a:pt x="1843391" y="1577051"/>
                  </a:lnTo>
                  <a:lnTo>
                    <a:pt x="1844733" y="1577432"/>
                  </a:lnTo>
                  <a:lnTo>
                    <a:pt x="1845069" y="1577559"/>
                  </a:lnTo>
                  <a:close/>
                </a:path>
                <a:path w="2360295" h="1867535">
                  <a:moveTo>
                    <a:pt x="1832336" y="1574257"/>
                  </a:moveTo>
                  <a:lnTo>
                    <a:pt x="1834547" y="1573114"/>
                  </a:lnTo>
                  <a:lnTo>
                    <a:pt x="1834053" y="1573114"/>
                  </a:lnTo>
                  <a:lnTo>
                    <a:pt x="1832336" y="1574257"/>
                  </a:lnTo>
                  <a:close/>
                </a:path>
                <a:path w="2360295" h="1867535">
                  <a:moveTo>
                    <a:pt x="1824203" y="1575908"/>
                  </a:moveTo>
                  <a:lnTo>
                    <a:pt x="1824361" y="1575019"/>
                  </a:lnTo>
                  <a:lnTo>
                    <a:pt x="1824485" y="1573876"/>
                  </a:lnTo>
                  <a:lnTo>
                    <a:pt x="1824597" y="1573241"/>
                  </a:lnTo>
                  <a:lnTo>
                    <a:pt x="1824361" y="1573368"/>
                  </a:lnTo>
                  <a:lnTo>
                    <a:pt x="1823926" y="1573368"/>
                  </a:lnTo>
                  <a:lnTo>
                    <a:pt x="1823808" y="1574130"/>
                  </a:lnTo>
                  <a:lnTo>
                    <a:pt x="1821684" y="1574130"/>
                  </a:lnTo>
                  <a:lnTo>
                    <a:pt x="1821376" y="1575781"/>
                  </a:lnTo>
                  <a:lnTo>
                    <a:pt x="1824045" y="1575781"/>
                  </a:lnTo>
                  <a:lnTo>
                    <a:pt x="1824203" y="1575908"/>
                  </a:lnTo>
                  <a:close/>
                </a:path>
                <a:path w="2360295" h="1867535">
                  <a:moveTo>
                    <a:pt x="1823926" y="1573368"/>
                  </a:moveTo>
                  <a:lnTo>
                    <a:pt x="1824361" y="1573368"/>
                  </a:lnTo>
                  <a:lnTo>
                    <a:pt x="1824045" y="1573241"/>
                  </a:lnTo>
                  <a:lnTo>
                    <a:pt x="1823926" y="1573368"/>
                  </a:lnTo>
                  <a:close/>
                </a:path>
                <a:path w="2360295" h="1867535">
                  <a:moveTo>
                    <a:pt x="1799961" y="1574130"/>
                  </a:moveTo>
                  <a:lnTo>
                    <a:pt x="1803514" y="1574130"/>
                  </a:lnTo>
                  <a:lnTo>
                    <a:pt x="1802251" y="1573241"/>
                  </a:lnTo>
                  <a:lnTo>
                    <a:pt x="1801461" y="1573495"/>
                  </a:lnTo>
                  <a:lnTo>
                    <a:pt x="1799961" y="1574130"/>
                  </a:lnTo>
                  <a:close/>
                </a:path>
                <a:path w="2360295" h="1867535">
                  <a:moveTo>
                    <a:pt x="1792365" y="1574765"/>
                  </a:moveTo>
                  <a:lnTo>
                    <a:pt x="1794039" y="1574765"/>
                  </a:lnTo>
                  <a:lnTo>
                    <a:pt x="1793565" y="1574511"/>
                  </a:lnTo>
                  <a:lnTo>
                    <a:pt x="1793249" y="1574257"/>
                  </a:lnTo>
                  <a:lnTo>
                    <a:pt x="1793131" y="1574003"/>
                  </a:lnTo>
                  <a:lnTo>
                    <a:pt x="1793053" y="1573683"/>
                  </a:lnTo>
                  <a:lnTo>
                    <a:pt x="1793170" y="1573241"/>
                  </a:lnTo>
                  <a:lnTo>
                    <a:pt x="1792775" y="1573495"/>
                  </a:lnTo>
                  <a:lnTo>
                    <a:pt x="1791828" y="1574003"/>
                  </a:lnTo>
                  <a:lnTo>
                    <a:pt x="1791986" y="1574130"/>
                  </a:lnTo>
                  <a:lnTo>
                    <a:pt x="1792222" y="1574384"/>
                  </a:lnTo>
                  <a:lnTo>
                    <a:pt x="1792365" y="1574765"/>
                  </a:lnTo>
                  <a:close/>
                </a:path>
                <a:path w="2360295" h="1867535">
                  <a:moveTo>
                    <a:pt x="1965704" y="1573749"/>
                  </a:moveTo>
                  <a:lnTo>
                    <a:pt x="1966494" y="1573368"/>
                  </a:lnTo>
                  <a:lnTo>
                    <a:pt x="1965309" y="1573368"/>
                  </a:lnTo>
                  <a:lnTo>
                    <a:pt x="1965704" y="1573749"/>
                  </a:lnTo>
                  <a:close/>
                </a:path>
                <a:path w="2360295" h="1867535">
                  <a:moveTo>
                    <a:pt x="1947306" y="1573876"/>
                  </a:moveTo>
                  <a:lnTo>
                    <a:pt x="1952044" y="1573876"/>
                  </a:lnTo>
                  <a:lnTo>
                    <a:pt x="1951570" y="1573749"/>
                  </a:lnTo>
                  <a:lnTo>
                    <a:pt x="1949991" y="1573749"/>
                  </a:lnTo>
                  <a:lnTo>
                    <a:pt x="1948491" y="1573495"/>
                  </a:lnTo>
                  <a:lnTo>
                    <a:pt x="1947306" y="1573876"/>
                  </a:lnTo>
                  <a:close/>
                </a:path>
                <a:path w="2360295" h="1867535">
                  <a:moveTo>
                    <a:pt x="1928498" y="1576797"/>
                  </a:moveTo>
                  <a:lnTo>
                    <a:pt x="1928986" y="1576797"/>
                  </a:lnTo>
                  <a:lnTo>
                    <a:pt x="1929144" y="1573495"/>
                  </a:lnTo>
                  <a:lnTo>
                    <a:pt x="1928685" y="1575709"/>
                  </a:lnTo>
                  <a:lnTo>
                    <a:pt x="1928498" y="1576797"/>
                  </a:lnTo>
                  <a:close/>
                </a:path>
                <a:path w="2360295" h="1867535">
                  <a:moveTo>
                    <a:pt x="1930724" y="1576670"/>
                  </a:moveTo>
                  <a:lnTo>
                    <a:pt x="1931198" y="1576416"/>
                  </a:lnTo>
                  <a:lnTo>
                    <a:pt x="1931672" y="1576416"/>
                  </a:lnTo>
                  <a:lnTo>
                    <a:pt x="1932067" y="1576289"/>
                  </a:lnTo>
                  <a:lnTo>
                    <a:pt x="1955360" y="1576289"/>
                  </a:lnTo>
                  <a:lnTo>
                    <a:pt x="1955518" y="1573622"/>
                  </a:lnTo>
                  <a:lnTo>
                    <a:pt x="1951918" y="1573622"/>
                  </a:lnTo>
                  <a:lnTo>
                    <a:pt x="1952044" y="1573876"/>
                  </a:lnTo>
                  <a:lnTo>
                    <a:pt x="1947306" y="1573876"/>
                  </a:lnTo>
                  <a:lnTo>
                    <a:pt x="1945727" y="1574384"/>
                  </a:lnTo>
                  <a:lnTo>
                    <a:pt x="1941713" y="1574384"/>
                  </a:lnTo>
                  <a:lnTo>
                    <a:pt x="1942016" y="1574892"/>
                  </a:lnTo>
                  <a:lnTo>
                    <a:pt x="1939020" y="1574892"/>
                  </a:lnTo>
                  <a:lnTo>
                    <a:pt x="1938541" y="1575908"/>
                  </a:lnTo>
                  <a:lnTo>
                    <a:pt x="1930978" y="1575908"/>
                  </a:lnTo>
                  <a:lnTo>
                    <a:pt x="1930703" y="1576118"/>
                  </a:lnTo>
                  <a:lnTo>
                    <a:pt x="1930645" y="1576416"/>
                  </a:lnTo>
                  <a:lnTo>
                    <a:pt x="1930645" y="1576543"/>
                  </a:lnTo>
                  <a:lnTo>
                    <a:pt x="1930724" y="1576670"/>
                  </a:lnTo>
                  <a:close/>
                </a:path>
                <a:path w="2360295" h="1867535">
                  <a:moveTo>
                    <a:pt x="1902793" y="1579125"/>
                  </a:moveTo>
                  <a:lnTo>
                    <a:pt x="1902913" y="1578829"/>
                  </a:lnTo>
                  <a:lnTo>
                    <a:pt x="1901902" y="1575781"/>
                  </a:lnTo>
                  <a:lnTo>
                    <a:pt x="1904416" y="1574828"/>
                  </a:lnTo>
                  <a:lnTo>
                    <a:pt x="1902420" y="1573683"/>
                  </a:lnTo>
                  <a:lnTo>
                    <a:pt x="1901902" y="1574765"/>
                  </a:lnTo>
                  <a:lnTo>
                    <a:pt x="1901239" y="1575120"/>
                  </a:lnTo>
                  <a:lnTo>
                    <a:pt x="1900639" y="1575781"/>
                  </a:lnTo>
                  <a:lnTo>
                    <a:pt x="1899897" y="1575781"/>
                  </a:lnTo>
                  <a:lnTo>
                    <a:pt x="1900323" y="1576035"/>
                  </a:lnTo>
                  <a:lnTo>
                    <a:pt x="1902793" y="1579125"/>
                  </a:lnTo>
                  <a:close/>
                </a:path>
                <a:path w="2360295" h="1867535">
                  <a:moveTo>
                    <a:pt x="1956545" y="1574511"/>
                  </a:moveTo>
                  <a:lnTo>
                    <a:pt x="1957176" y="1574384"/>
                  </a:lnTo>
                  <a:lnTo>
                    <a:pt x="1957334" y="1574384"/>
                  </a:lnTo>
                  <a:lnTo>
                    <a:pt x="1957413" y="1574130"/>
                  </a:lnTo>
                  <a:lnTo>
                    <a:pt x="1957571" y="1574003"/>
                  </a:lnTo>
                  <a:lnTo>
                    <a:pt x="1956387" y="1574130"/>
                  </a:lnTo>
                  <a:lnTo>
                    <a:pt x="1956105" y="1574130"/>
                  </a:lnTo>
                  <a:lnTo>
                    <a:pt x="1956545" y="1574511"/>
                  </a:lnTo>
                  <a:close/>
                </a:path>
                <a:path w="2360295" h="1867535">
                  <a:moveTo>
                    <a:pt x="1773824" y="1577305"/>
                  </a:moveTo>
                  <a:lnTo>
                    <a:pt x="1776904" y="1577305"/>
                  </a:lnTo>
                  <a:lnTo>
                    <a:pt x="1776469" y="1574384"/>
                  </a:lnTo>
                  <a:lnTo>
                    <a:pt x="1776351" y="1574130"/>
                  </a:lnTo>
                  <a:lnTo>
                    <a:pt x="1776193" y="1574003"/>
                  </a:lnTo>
                  <a:lnTo>
                    <a:pt x="1775324" y="1574003"/>
                  </a:lnTo>
                  <a:lnTo>
                    <a:pt x="1775851" y="1574638"/>
                  </a:lnTo>
                  <a:lnTo>
                    <a:pt x="1775759" y="1574892"/>
                  </a:lnTo>
                  <a:lnTo>
                    <a:pt x="1775167" y="1575273"/>
                  </a:lnTo>
                  <a:lnTo>
                    <a:pt x="1774772" y="1575400"/>
                  </a:lnTo>
                  <a:lnTo>
                    <a:pt x="1774535" y="1575654"/>
                  </a:lnTo>
                  <a:lnTo>
                    <a:pt x="1773824" y="1575654"/>
                  </a:lnTo>
                  <a:lnTo>
                    <a:pt x="1773824" y="1577305"/>
                  </a:lnTo>
                  <a:close/>
                </a:path>
                <a:path w="2360295" h="1867535">
                  <a:moveTo>
                    <a:pt x="1873419" y="1575908"/>
                  </a:moveTo>
                  <a:lnTo>
                    <a:pt x="1881214" y="1575908"/>
                  </a:lnTo>
                  <a:lnTo>
                    <a:pt x="1881090" y="1575709"/>
                  </a:lnTo>
                  <a:lnTo>
                    <a:pt x="1880851" y="1575120"/>
                  </a:lnTo>
                  <a:lnTo>
                    <a:pt x="1880661" y="1575019"/>
                  </a:lnTo>
                  <a:lnTo>
                    <a:pt x="1879714" y="1574638"/>
                  </a:lnTo>
                  <a:lnTo>
                    <a:pt x="1878687" y="1574130"/>
                  </a:lnTo>
                  <a:lnTo>
                    <a:pt x="1877740" y="1574130"/>
                  </a:lnTo>
                  <a:lnTo>
                    <a:pt x="1876081" y="1574257"/>
                  </a:lnTo>
                  <a:lnTo>
                    <a:pt x="1878134" y="1574892"/>
                  </a:lnTo>
                  <a:lnTo>
                    <a:pt x="1877503" y="1575273"/>
                  </a:lnTo>
                  <a:lnTo>
                    <a:pt x="1876555" y="1575781"/>
                  </a:lnTo>
                  <a:lnTo>
                    <a:pt x="1873464" y="1575781"/>
                  </a:lnTo>
                  <a:lnTo>
                    <a:pt x="1873419" y="1575908"/>
                  </a:lnTo>
                  <a:close/>
                </a:path>
                <a:path w="2360295" h="1867535">
                  <a:moveTo>
                    <a:pt x="1856420" y="1574511"/>
                  </a:moveTo>
                  <a:lnTo>
                    <a:pt x="1856815" y="1574511"/>
                  </a:lnTo>
                  <a:lnTo>
                    <a:pt x="1857052" y="1574257"/>
                  </a:lnTo>
                  <a:lnTo>
                    <a:pt x="1857289" y="1574130"/>
                  </a:lnTo>
                  <a:lnTo>
                    <a:pt x="1856072" y="1574130"/>
                  </a:lnTo>
                  <a:lnTo>
                    <a:pt x="1856025" y="1574384"/>
                  </a:lnTo>
                  <a:lnTo>
                    <a:pt x="1856420" y="1574511"/>
                  </a:lnTo>
                  <a:close/>
                </a:path>
                <a:path w="2360295" h="1867535">
                  <a:moveTo>
                    <a:pt x="1819250" y="1576243"/>
                  </a:moveTo>
                  <a:lnTo>
                    <a:pt x="1819155" y="1575908"/>
                  </a:lnTo>
                  <a:lnTo>
                    <a:pt x="1818596" y="1574511"/>
                  </a:lnTo>
                  <a:lnTo>
                    <a:pt x="1818517" y="1574257"/>
                  </a:lnTo>
                  <a:lnTo>
                    <a:pt x="1817175" y="1574130"/>
                  </a:lnTo>
                  <a:lnTo>
                    <a:pt x="1817074" y="1574511"/>
                  </a:lnTo>
                  <a:lnTo>
                    <a:pt x="1817570" y="1574511"/>
                  </a:lnTo>
                  <a:lnTo>
                    <a:pt x="1817807" y="1575019"/>
                  </a:lnTo>
                  <a:lnTo>
                    <a:pt x="1817886" y="1575146"/>
                  </a:lnTo>
                  <a:lnTo>
                    <a:pt x="1819250" y="1576243"/>
                  </a:lnTo>
                  <a:close/>
                </a:path>
                <a:path w="2360295" h="1867535">
                  <a:moveTo>
                    <a:pt x="1968212" y="1574737"/>
                  </a:moveTo>
                  <a:lnTo>
                    <a:pt x="1969258" y="1574257"/>
                  </a:lnTo>
                  <a:lnTo>
                    <a:pt x="1966731" y="1574257"/>
                  </a:lnTo>
                  <a:lnTo>
                    <a:pt x="1966764" y="1574384"/>
                  </a:lnTo>
                  <a:lnTo>
                    <a:pt x="1968152" y="1574384"/>
                  </a:lnTo>
                  <a:lnTo>
                    <a:pt x="1968212" y="1574737"/>
                  </a:lnTo>
                  <a:close/>
                </a:path>
                <a:path w="2360295" h="1867535">
                  <a:moveTo>
                    <a:pt x="1967362" y="1575019"/>
                  </a:moveTo>
                  <a:lnTo>
                    <a:pt x="1968152" y="1574765"/>
                  </a:lnTo>
                  <a:lnTo>
                    <a:pt x="1968152" y="1574384"/>
                  </a:lnTo>
                  <a:lnTo>
                    <a:pt x="1967362" y="1575019"/>
                  </a:lnTo>
                  <a:close/>
                </a:path>
                <a:path w="2360295" h="1867535">
                  <a:moveTo>
                    <a:pt x="1967052" y="1575118"/>
                  </a:moveTo>
                  <a:lnTo>
                    <a:pt x="1967362" y="1575019"/>
                  </a:lnTo>
                  <a:lnTo>
                    <a:pt x="1968152" y="1574384"/>
                  </a:lnTo>
                  <a:lnTo>
                    <a:pt x="1966764" y="1574384"/>
                  </a:lnTo>
                  <a:lnTo>
                    <a:pt x="1966956" y="1575101"/>
                  </a:lnTo>
                  <a:close/>
                </a:path>
                <a:path w="2360295" h="1867535">
                  <a:moveTo>
                    <a:pt x="1826255" y="1577051"/>
                  </a:moveTo>
                  <a:lnTo>
                    <a:pt x="1827124" y="1577051"/>
                  </a:lnTo>
                  <a:lnTo>
                    <a:pt x="1827045" y="1576797"/>
                  </a:lnTo>
                  <a:lnTo>
                    <a:pt x="1827519" y="1576416"/>
                  </a:lnTo>
                  <a:lnTo>
                    <a:pt x="1827499" y="1576289"/>
                  </a:lnTo>
                  <a:lnTo>
                    <a:pt x="1824834" y="1574384"/>
                  </a:lnTo>
                  <a:lnTo>
                    <a:pt x="1825028" y="1576670"/>
                  </a:lnTo>
                  <a:lnTo>
                    <a:pt x="1826018" y="1576670"/>
                  </a:lnTo>
                  <a:lnTo>
                    <a:pt x="1826137" y="1576797"/>
                  </a:lnTo>
                  <a:lnTo>
                    <a:pt x="1826255" y="1577051"/>
                  </a:lnTo>
                  <a:close/>
                </a:path>
                <a:path w="2360295" h="1867535">
                  <a:moveTo>
                    <a:pt x="1963685" y="1575400"/>
                  </a:moveTo>
                  <a:lnTo>
                    <a:pt x="1966257" y="1575400"/>
                  </a:lnTo>
                  <a:lnTo>
                    <a:pt x="1965151" y="1574511"/>
                  </a:lnTo>
                  <a:lnTo>
                    <a:pt x="1963888" y="1574892"/>
                  </a:lnTo>
                  <a:lnTo>
                    <a:pt x="1963685" y="1575400"/>
                  </a:lnTo>
                  <a:close/>
                </a:path>
                <a:path w="2360295" h="1867535">
                  <a:moveTo>
                    <a:pt x="1930978" y="1575908"/>
                  </a:moveTo>
                  <a:lnTo>
                    <a:pt x="1938541" y="1575908"/>
                  </a:lnTo>
                  <a:lnTo>
                    <a:pt x="1937041" y="1574765"/>
                  </a:lnTo>
                  <a:lnTo>
                    <a:pt x="1936804" y="1574511"/>
                  </a:lnTo>
                  <a:lnTo>
                    <a:pt x="1936409" y="1574765"/>
                  </a:lnTo>
                  <a:lnTo>
                    <a:pt x="1932475" y="1574765"/>
                  </a:lnTo>
                  <a:lnTo>
                    <a:pt x="1930978" y="1575908"/>
                  </a:lnTo>
                  <a:close/>
                </a:path>
                <a:path w="2360295" h="1867535">
                  <a:moveTo>
                    <a:pt x="1834073" y="1579718"/>
                  </a:moveTo>
                  <a:lnTo>
                    <a:pt x="1834310" y="1579718"/>
                  </a:lnTo>
                  <a:lnTo>
                    <a:pt x="1834434" y="1579510"/>
                  </a:lnTo>
                  <a:lnTo>
                    <a:pt x="1833678" y="1577686"/>
                  </a:lnTo>
                  <a:lnTo>
                    <a:pt x="1834783" y="1577432"/>
                  </a:lnTo>
                  <a:lnTo>
                    <a:pt x="1836205" y="1577305"/>
                  </a:lnTo>
                  <a:lnTo>
                    <a:pt x="1836442" y="1577051"/>
                  </a:lnTo>
                  <a:lnTo>
                    <a:pt x="1836678" y="1577051"/>
                  </a:lnTo>
                  <a:lnTo>
                    <a:pt x="1836442" y="1576924"/>
                  </a:lnTo>
                  <a:lnTo>
                    <a:pt x="1836126" y="1576924"/>
                  </a:lnTo>
                  <a:lnTo>
                    <a:pt x="1835810" y="1576797"/>
                  </a:lnTo>
                  <a:lnTo>
                    <a:pt x="1834468" y="1576416"/>
                  </a:lnTo>
                  <a:lnTo>
                    <a:pt x="1834389" y="1574511"/>
                  </a:lnTo>
                  <a:lnTo>
                    <a:pt x="1832967" y="1575146"/>
                  </a:lnTo>
                  <a:lnTo>
                    <a:pt x="1831957" y="1575146"/>
                  </a:lnTo>
                  <a:lnTo>
                    <a:pt x="1831941" y="1575527"/>
                  </a:lnTo>
                  <a:lnTo>
                    <a:pt x="1833994" y="1575527"/>
                  </a:lnTo>
                  <a:lnTo>
                    <a:pt x="1832257" y="1577940"/>
                  </a:lnTo>
                  <a:lnTo>
                    <a:pt x="1833125" y="1578321"/>
                  </a:lnTo>
                  <a:lnTo>
                    <a:pt x="1832936" y="1578829"/>
                  </a:lnTo>
                  <a:lnTo>
                    <a:pt x="1833678" y="1578829"/>
                  </a:lnTo>
                  <a:lnTo>
                    <a:pt x="1833915" y="1579591"/>
                  </a:lnTo>
                  <a:lnTo>
                    <a:pt x="1834073" y="1579718"/>
                  </a:lnTo>
                  <a:close/>
                </a:path>
                <a:path w="2360295" h="1867535">
                  <a:moveTo>
                    <a:pt x="1831957" y="1575146"/>
                  </a:moveTo>
                  <a:lnTo>
                    <a:pt x="1832967" y="1575146"/>
                  </a:lnTo>
                  <a:lnTo>
                    <a:pt x="1832178" y="1574511"/>
                  </a:lnTo>
                  <a:lnTo>
                    <a:pt x="1831988" y="1574638"/>
                  </a:lnTo>
                  <a:lnTo>
                    <a:pt x="1832020" y="1575019"/>
                  </a:lnTo>
                  <a:lnTo>
                    <a:pt x="1831957" y="1575146"/>
                  </a:lnTo>
                  <a:close/>
                </a:path>
                <a:path w="2360295" h="1867535">
                  <a:moveTo>
                    <a:pt x="1830895" y="1575400"/>
                  </a:moveTo>
                  <a:lnTo>
                    <a:pt x="1831151" y="1575400"/>
                  </a:lnTo>
                  <a:lnTo>
                    <a:pt x="1831546" y="1575146"/>
                  </a:lnTo>
                  <a:lnTo>
                    <a:pt x="1831767" y="1574892"/>
                  </a:lnTo>
                  <a:lnTo>
                    <a:pt x="1831862" y="1574511"/>
                  </a:lnTo>
                  <a:lnTo>
                    <a:pt x="1830895" y="1575400"/>
                  </a:lnTo>
                  <a:close/>
                </a:path>
                <a:path w="2360295" h="1867535">
                  <a:moveTo>
                    <a:pt x="1827815" y="1576035"/>
                  </a:moveTo>
                  <a:lnTo>
                    <a:pt x="1827914" y="1575908"/>
                  </a:lnTo>
                  <a:lnTo>
                    <a:pt x="1828546" y="1575400"/>
                  </a:lnTo>
                  <a:lnTo>
                    <a:pt x="1828783" y="1575273"/>
                  </a:lnTo>
                  <a:lnTo>
                    <a:pt x="1828901" y="1574892"/>
                  </a:lnTo>
                  <a:lnTo>
                    <a:pt x="1828783" y="1574511"/>
                  </a:lnTo>
                  <a:lnTo>
                    <a:pt x="1828625" y="1574638"/>
                  </a:lnTo>
                  <a:lnTo>
                    <a:pt x="1828377" y="1574737"/>
                  </a:lnTo>
                  <a:lnTo>
                    <a:pt x="1827815" y="1576035"/>
                  </a:lnTo>
                  <a:close/>
                </a:path>
                <a:path w="2360295" h="1867535">
                  <a:moveTo>
                    <a:pt x="1817854" y="1575120"/>
                  </a:moveTo>
                  <a:lnTo>
                    <a:pt x="1817570" y="1574511"/>
                  </a:lnTo>
                  <a:lnTo>
                    <a:pt x="1817570" y="1574892"/>
                  </a:lnTo>
                  <a:lnTo>
                    <a:pt x="1817854" y="1575120"/>
                  </a:lnTo>
                  <a:close/>
                </a:path>
                <a:path w="2360295" h="1867535">
                  <a:moveTo>
                    <a:pt x="1817491" y="1574828"/>
                  </a:moveTo>
                  <a:lnTo>
                    <a:pt x="1817570" y="1574511"/>
                  </a:lnTo>
                  <a:lnTo>
                    <a:pt x="1817096" y="1574511"/>
                  </a:lnTo>
                  <a:lnTo>
                    <a:pt x="1817491" y="1574828"/>
                  </a:lnTo>
                  <a:close/>
                </a:path>
                <a:path w="2360295" h="1867535">
                  <a:moveTo>
                    <a:pt x="1816735" y="1575781"/>
                  </a:moveTo>
                  <a:lnTo>
                    <a:pt x="1817254" y="1575781"/>
                  </a:lnTo>
                  <a:lnTo>
                    <a:pt x="1817096" y="1574511"/>
                  </a:lnTo>
                  <a:lnTo>
                    <a:pt x="1816735" y="1575781"/>
                  </a:lnTo>
                  <a:close/>
                </a:path>
                <a:path w="2360295" h="1867535">
                  <a:moveTo>
                    <a:pt x="1809910" y="1574638"/>
                  </a:moveTo>
                  <a:lnTo>
                    <a:pt x="1811963" y="1574638"/>
                  </a:lnTo>
                  <a:lnTo>
                    <a:pt x="1811253" y="1574511"/>
                  </a:lnTo>
                  <a:lnTo>
                    <a:pt x="1809910" y="1574638"/>
                  </a:lnTo>
                  <a:close/>
                </a:path>
                <a:path w="2360295" h="1867535">
                  <a:moveTo>
                    <a:pt x="1773824" y="1575654"/>
                  </a:moveTo>
                  <a:lnTo>
                    <a:pt x="1774535" y="1575654"/>
                  </a:lnTo>
                  <a:lnTo>
                    <a:pt x="1774196" y="1574892"/>
                  </a:lnTo>
                  <a:lnTo>
                    <a:pt x="1774106" y="1574737"/>
                  </a:lnTo>
                  <a:lnTo>
                    <a:pt x="1773824" y="1574511"/>
                  </a:lnTo>
                  <a:lnTo>
                    <a:pt x="1773824" y="1575654"/>
                  </a:lnTo>
                  <a:close/>
                </a:path>
                <a:path w="2360295" h="1867535">
                  <a:moveTo>
                    <a:pt x="1873464" y="1575781"/>
                  </a:moveTo>
                  <a:lnTo>
                    <a:pt x="1876555" y="1575781"/>
                  </a:lnTo>
                  <a:lnTo>
                    <a:pt x="1876160" y="1575654"/>
                  </a:lnTo>
                  <a:lnTo>
                    <a:pt x="1873870" y="1574638"/>
                  </a:lnTo>
                  <a:lnTo>
                    <a:pt x="1873464" y="1575781"/>
                  </a:lnTo>
                  <a:close/>
                </a:path>
                <a:path w="2360295" h="1867535">
                  <a:moveTo>
                    <a:pt x="1777287" y="1575146"/>
                  </a:moveTo>
                  <a:lnTo>
                    <a:pt x="1777930" y="1575146"/>
                  </a:lnTo>
                  <a:lnTo>
                    <a:pt x="1777772" y="1575019"/>
                  </a:lnTo>
                  <a:lnTo>
                    <a:pt x="1777501" y="1574737"/>
                  </a:lnTo>
                  <a:lnTo>
                    <a:pt x="1777287" y="1575146"/>
                  </a:lnTo>
                  <a:close/>
                </a:path>
                <a:path w="2360295" h="1867535">
                  <a:moveTo>
                    <a:pt x="1963533" y="1575781"/>
                  </a:moveTo>
                  <a:lnTo>
                    <a:pt x="1968389" y="1575781"/>
                  </a:lnTo>
                  <a:lnTo>
                    <a:pt x="1968212" y="1574737"/>
                  </a:lnTo>
                  <a:lnTo>
                    <a:pt x="1967362" y="1575019"/>
                  </a:lnTo>
                  <a:lnTo>
                    <a:pt x="1967204" y="1575146"/>
                  </a:lnTo>
                  <a:lnTo>
                    <a:pt x="1966375" y="1575146"/>
                  </a:lnTo>
                  <a:lnTo>
                    <a:pt x="1966257" y="1575400"/>
                  </a:lnTo>
                  <a:lnTo>
                    <a:pt x="1963685" y="1575400"/>
                  </a:lnTo>
                  <a:lnTo>
                    <a:pt x="1963533" y="1575781"/>
                  </a:lnTo>
                  <a:close/>
                </a:path>
                <a:path w="2360295" h="1867535">
                  <a:moveTo>
                    <a:pt x="1831151" y="1575400"/>
                  </a:moveTo>
                  <a:lnTo>
                    <a:pt x="1831788" y="1575120"/>
                  </a:lnTo>
                  <a:lnTo>
                    <a:pt x="1831881" y="1574760"/>
                  </a:lnTo>
                  <a:lnTo>
                    <a:pt x="1831546" y="1575146"/>
                  </a:lnTo>
                  <a:lnTo>
                    <a:pt x="1831151" y="1575400"/>
                  </a:lnTo>
                  <a:close/>
                </a:path>
                <a:path w="2360295" h="1867535">
                  <a:moveTo>
                    <a:pt x="1911220" y="1577559"/>
                  </a:moveTo>
                  <a:lnTo>
                    <a:pt x="1912878" y="1574765"/>
                  </a:lnTo>
                  <a:lnTo>
                    <a:pt x="1910325" y="1574765"/>
                  </a:lnTo>
                  <a:lnTo>
                    <a:pt x="1910115" y="1574892"/>
                  </a:lnTo>
                  <a:lnTo>
                    <a:pt x="1909562" y="1575146"/>
                  </a:lnTo>
                  <a:lnTo>
                    <a:pt x="1909246" y="1575400"/>
                  </a:lnTo>
                  <a:lnTo>
                    <a:pt x="1910588" y="1575400"/>
                  </a:lnTo>
                  <a:lnTo>
                    <a:pt x="1911220" y="1577559"/>
                  </a:lnTo>
                  <a:close/>
                </a:path>
                <a:path w="2360295" h="1867535">
                  <a:moveTo>
                    <a:pt x="1897559" y="1577813"/>
                  </a:moveTo>
                  <a:lnTo>
                    <a:pt x="1896761" y="1576924"/>
                  </a:lnTo>
                  <a:lnTo>
                    <a:pt x="1896643" y="1576543"/>
                  </a:lnTo>
                  <a:lnTo>
                    <a:pt x="1898191" y="1574765"/>
                  </a:lnTo>
                  <a:lnTo>
                    <a:pt x="1882398" y="1574765"/>
                  </a:lnTo>
                  <a:lnTo>
                    <a:pt x="1881865" y="1575146"/>
                  </a:lnTo>
                  <a:lnTo>
                    <a:pt x="1895743" y="1575146"/>
                  </a:lnTo>
                  <a:lnTo>
                    <a:pt x="1895664" y="1575527"/>
                  </a:lnTo>
                  <a:lnTo>
                    <a:pt x="1895551" y="1575709"/>
                  </a:lnTo>
                  <a:lnTo>
                    <a:pt x="1895648" y="1576162"/>
                  </a:lnTo>
                  <a:lnTo>
                    <a:pt x="1895775" y="1576543"/>
                  </a:lnTo>
                  <a:lnTo>
                    <a:pt x="1895901" y="1577051"/>
                  </a:lnTo>
                  <a:lnTo>
                    <a:pt x="1896296" y="1577178"/>
                  </a:lnTo>
                  <a:lnTo>
                    <a:pt x="1897559" y="1577813"/>
                  </a:lnTo>
                  <a:close/>
                </a:path>
                <a:path w="2360295" h="1867535">
                  <a:moveTo>
                    <a:pt x="1838811" y="1576543"/>
                  </a:moveTo>
                  <a:lnTo>
                    <a:pt x="1839290" y="1575908"/>
                  </a:lnTo>
                  <a:lnTo>
                    <a:pt x="1839364" y="1575654"/>
                  </a:lnTo>
                  <a:lnTo>
                    <a:pt x="1840153" y="1574765"/>
                  </a:lnTo>
                  <a:lnTo>
                    <a:pt x="1837209" y="1574765"/>
                  </a:lnTo>
                  <a:lnTo>
                    <a:pt x="1837864" y="1575019"/>
                  </a:lnTo>
                  <a:lnTo>
                    <a:pt x="1838811" y="1576543"/>
                  </a:lnTo>
                  <a:close/>
                </a:path>
                <a:path w="2360295" h="1867535">
                  <a:moveTo>
                    <a:pt x="1773824" y="1578575"/>
                  </a:moveTo>
                  <a:lnTo>
                    <a:pt x="1819465" y="1578575"/>
                  </a:lnTo>
                  <a:lnTo>
                    <a:pt x="1817854" y="1575120"/>
                  </a:lnTo>
                  <a:lnTo>
                    <a:pt x="1817491" y="1574828"/>
                  </a:lnTo>
                  <a:lnTo>
                    <a:pt x="1817254" y="1575781"/>
                  </a:lnTo>
                  <a:lnTo>
                    <a:pt x="1816735" y="1575781"/>
                  </a:lnTo>
                  <a:lnTo>
                    <a:pt x="1816464" y="1576797"/>
                  </a:lnTo>
                  <a:lnTo>
                    <a:pt x="1791693" y="1576797"/>
                  </a:lnTo>
                  <a:lnTo>
                    <a:pt x="1791907" y="1577940"/>
                  </a:lnTo>
                  <a:lnTo>
                    <a:pt x="1773824" y="1577940"/>
                  </a:lnTo>
                  <a:lnTo>
                    <a:pt x="1773824" y="1578575"/>
                  </a:lnTo>
                  <a:close/>
                </a:path>
                <a:path w="2360295" h="1867535">
                  <a:moveTo>
                    <a:pt x="1966375" y="1575146"/>
                  </a:moveTo>
                  <a:lnTo>
                    <a:pt x="1966968" y="1575146"/>
                  </a:lnTo>
                  <a:lnTo>
                    <a:pt x="1966494" y="1575019"/>
                  </a:lnTo>
                  <a:lnTo>
                    <a:pt x="1966375" y="1575146"/>
                  </a:lnTo>
                  <a:close/>
                </a:path>
                <a:path w="2360295" h="1867535">
                  <a:moveTo>
                    <a:pt x="1929934" y="1578067"/>
                  </a:moveTo>
                  <a:lnTo>
                    <a:pt x="1930294" y="1577139"/>
                  </a:lnTo>
                  <a:lnTo>
                    <a:pt x="1930644" y="1575019"/>
                  </a:lnTo>
                  <a:lnTo>
                    <a:pt x="1928986" y="1576797"/>
                  </a:lnTo>
                  <a:lnTo>
                    <a:pt x="1928498" y="1576797"/>
                  </a:lnTo>
                  <a:lnTo>
                    <a:pt x="1928433" y="1577178"/>
                  </a:lnTo>
                  <a:lnTo>
                    <a:pt x="1929934" y="1578067"/>
                  </a:lnTo>
                  <a:close/>
                </a:path>
                <a:path w="2360295" h="1867535">
                  <a:moveTo>
                    <a:pt x="1831905" y="1575069"/>
                  </a:moveTo>
                  <a:close/>
                </a:path>
                <a:path w="2360295" h="1867535">
                  <a:moveTo>
                    <a:pt x="1819307" y="1576289"/>
                  </a:moveTo>
                  <a:lnTo>
                    <a:pt x="1821281" y="1576289"/>
                  </a:lnTo>
                  <a:lnTo>
                    <a:pt x="1819544" y="1575146"/>
                  </a:lnTo>
                  <a:lnTo>
                    <a:pt x="1819465" y="1575019"/>
                  </a:lnTo>
                  <a:lnTo>
                    <a:pt x="1819307" y="1575146"/>
                  </a:lnTo>
                  <a:lnTo>
                    <a:pt x="1819149" y="1575146"/>
                  </a:lnTo>
                  <a:lnTo>
                    <a:pt x="1819256" y="1576162"/>
                  </a:lnTo>
                  <a:lnTo>
                    <a:pt x="1819307" y="1576289"/>
                  </a:lnTo>
                  <a:close/>
                </a:path>
                <a:path w="2360295" h="1867535">
                  <a:moveTo>
                    <a:pt x="1830066" y="1576162"/>
                  </a:moveTo>
                  <a:lnTo>
                    <a:pt x="1831783" y="1576162"/>
                  </a:lnTo>
                  <a:lnTo>
                    <a:pt x="1831830" y="1575400"/>
                  </a:lnTo>
                  <a:lnTo>
                    <a:pt x="1831905" y="1575069"/>
                  </a:lnTo>
                  <a:lnTo>
                    <a:pt x="1831151" y="1575400"/>
                  </a:lnTo>
                  <a:lnTo>
                    <a:pt x="1830895" y="1575400"/>
                  </a:lnTo>
                  <a:lnTo>
                    <a:pt x="1830066" y="1576162"/>
                  </a:lnTo>
                  <a:close/>
                </a:path>
                <a:path w="2360295" h="1867535">
                  <a:moveTo>
                    <a:pt x="1966968" y="1575146"/>
                  </a:moveTo>
                  <a:lnTo>
                    <a:pt x="1967204" y="1575146"/>
                  </a:lnTo>
                  <a:lnTo>
                    <a:pt x="1967052" y="1575118"/>
                  </a:lnTo>
                  <a:close/>
                </a:path>
                <a:path w="2360295" h="1867535">
                  <a:moveTo>
                    <a:pt x="1931691" y="1577305"/>
                  </a:moveTo>
                  <a:lnTo>
                    <a:pt x="1956781" y="1577305"/>
                  </a:lnTo>
                  <a:lnTo>
                    <a:pt x="1956939" y="1576924"/>
                  </a:lnTo>
                  <a:lnTo>
                    <a:pt x="1957058" y="1576543"/>
                  </a:lnTo>
                  <a:lnTo>
                    <a:pt x="1956939" y="1576035"/>
                  </a:lnTo>
                  <a:lnTo>
                    <a:pt x="1957808" y="1575654"/>
                  </a:lnTo>
                  <a:lnTo>
                    <a:pt x="1956387" y="1575146"/>
                  </a:lnTo>
                  <a:lnTo>
                    <a:pt x="1955360" y="1576289"/>
                  </a:lnTo>
                  <a:lnTo>
                    <a:pt x="1932067" y="1576289"/>
                  </a:lnTo>
                  <a:lnTo>
                    <a:pt x="1931814" y="1576797"/>
                  </a:lnTo>
                  <a:lnTo>
                    <a:pt x="1931691" y="1577305"/>
                  </a:lnTo>
                  <a:close/>
                </a:path>
                <a:path w="2360295" h="1867535">
                  <a:moveTo>
                    <a:pt x="1911220" y="1577559"/>
                  </a:moveTo>
                  <a:lnTo>
                    <a:pt x="1914616" y="1577559"/>
                  </a:lnTo>
                  <a:lnTo>
                    <a:pt x="1914971" y="1577178"/>
                  </a:lnTo>
                  <a:lnTo>
                    <a:pt x="1915001" y="1576924"/>
                  </a:lnTo>
                  <a:lnTo>
                    <a:pt x="1914379" y="1576035"/>
                  </a:lnTo>
                  <a:lnTo>
                    <a:pt x="1914932" y="1575527"/>
                  </a:lnTo>
                  <a:lnTo>
                    <a:pt x="1915405" y="1575146"/>
                  </a:lnTo>
                  <a:lnTo>
                    <a:pt x="1913115" y="1575146"/>
                  </a:lnTo>
                  <a:lnTo>
                    <a:pt x="1913710" y="1576103"/>
                  </a:lnTo>
                  <a:lnTo>
                    <a:pt x="1913747" y="1576416"/>
                  </a:lnTo>
                  <a:lnTo>
                    <a:pt x="1913036" y="1576670"/>
                  </a:lnTo>
                  <a:lnTo>
                    <a:pt x="1912404" y="1577051"/>
                  </a:lnTo>
                  <a:lnTo>
                    <a:pt x="1911522" y="1577051"/>
                  </a:lnTo>
                  <a:lnTo>
                    <a:pt x="1911220" y="1577559"/>
                  </a:lnTo>
                  <a:close/>
                </a:path>
                <a:path w="2360295" h="1867535">
                  <a:moveTo>
                    <a:pt x="1894954" y="1579972"/>
                  </a:moveTo>
                  <a:lnTo>
                    <a:pt x="1895191" y="1579845"/>
                  </a:lnTo>
                  <a:lnTo>
                    <a:pt x="1895312" y="1579125"/>
                  </a:lnTo>
                  <a:lnTo>
                    <a:pt x="1895191" y="1578067"/>
                  </a:lnTo>
                  <a:lnTo>
                    <a:pt x="1894954" y="1576416"/>
                  </a:lnTo>
                  <a:lnTo>
                    <a:pt x="1894322" y="1576416"/>
                  </a:lnTo>
                  <a:lnTo>
                    <a:pt x="1895743" y="1575146"/>
                  </a:lnTo>
                  <a:lnTo>
                    <a:pt x="1881865" y="1575146"/>
                  </a:lnTo>
                  <a:lnTo>
                    <a:pt x="1881688" y="1575273"/>
                  </a:lnTo>
                  <a:lnTo>
                    <a:pt x="1881214" y="1575908"/>
                  </a:lnTo>
                  <a:lnTo>
                    <a:pt x="1873419" y="1575908"/>
                  </a:lnTo>
                  <a:lnTo>
                    <a:pt x="1873300" y="1576243"/>
                  </a:lnTo>
                  <a:lnTo>
                    <a:pt x="1873239" y="1576543"/>
                  </a:lnTo>
                  <a:lnTo>
                    <a:pt x="1871344" y="1576543"/>
                  </a:lnTo>
                  <a:lnTo>
                    <a:pt x="1871186" y="1578956"/>
                  </a:lnTo>
                  <a:lnTo>
                    <a:pt x="1869606" y="1578956"/>
                  </a:lnTo>
                  <a:lnTo>
                    <a:pt x="1869369" y="1579210"/>
                  </a:lnTo>
                  <a:lnTo>
                    <a:pt x="1894243" y="1579210"/>
                  </a:lnTo>
                  <a:lnTo>
                    <a:pt x="1894954" y="1579972"/>
                  </a:lnTo>
                  <a:close/>
                </a:path>
                <a:path w="2360295" h="1867535">
                  <a:moveTo>
                    <a:pt x="1831783" y="1576162"/>
                  </a:moveTo>
                  <a:lnTo>
                    <a:pt x="1831936" y="1576118"/>
                  </a:lnTo>
                  <a:lnTo>
                    <a:pt x="1831918" y="1575224"/>
                  </a:lnTo>
                  <a:lnTo>
                    <a:pt x="1831830" y="1575400"/>
                  </a:lnTo>
                  <a:lnTo>
                    <a:pt x="1831783" y="1576162"/>
                  </a:lnTo>
                  <a:close/>
                </a:path>
                <a:path w="2360295" h="1867535">
                  <a:moveTo>
                    <a:pt x="1923144" y="1576670"/>
                  </a:moveTo>
                  <a:lnTo>
                    <a:pt x="1925039" y="1576670"/>
                  </a:lnTo>
                  <a:lnTo>
                    <a:pt x="1923855" y="1575908"/>
                  </a:lnTo>
                  <a:lnTo>
                    <a:pt x="1922907" y="1575400"/>
                  </a:lnTo>
                  <a:lnTo>
                    <a:pt x="1922670" y="1575400"/>
                  </a:lnTo>
                  <a:lnTo>
                    <a:pt x="1922749" y="1575781"/>
                  </a:lnTo>
                  <a:lnTo>
                    <a:pt x="1922986" y="1576416"/>
                  </a:lnTo>
                  <a:lnTo>
                    <a:pt x="1923144" y="1576670"/>
                  </a:lnTo>
                  <a:close/>
                </a:path>
                <a:path w="2360295" h="1867535">
                  <a:moveTo>
                    <a:pt x="1909720" y="1575781"/>
                  </a:moveTo>
                  <a:lnTo>
                    <a:pt x="1910272" y="1575781"/>
                  </a:lnTo>
                  <a:lnTo>
                    <a:pt x="1910430" y="1575527"/>
                  </a:lnTo>
                  <a:lnTo>
                    <a:pt x="1910588" y="1575400"/>
                  </a:lnTo>
                  <a:lnTo>
                    <a:pt x="1909246" y="1575400"/>
                  </a:lnTo>
                  <a:lnTo>
                    <a:pt x="1908930" y="1575654"/>
                  </a:lnTo>
                  <a:lnTo>
                    <a:pt x="1909325" y="1575654"/>
                  </a:lnTo>
                  <a:lnTo>
                    <a:pt x="1909720" y="1575781"/>
                  </a:lnTo>
                  <a:close/>
                </a:path>
                <a:path w="2360295" h="1867535">
                  <a:moveTo>
                    <a:pt x="1791528" y="1575908"/>
                  </a:moveTo>
                  <a:lnTo>
                    <a:pt x="1792459" y="1575908"/>
                  </a:lnTo>
                  <a:lnTo>
                    <a:pt x="1792222" y="1575781"/>
                  </a:lnTo>
                  <a:lnTo>
                    <a:pt x="1792065" y="1575654"/>
                  </a:lnTo>
                  <a:lnTo>
                    <a:pt x="1791828" y="1575654"/>
                  </a:lnTo>
                  <a:lnTo>
                    <a:pt x="1791670" y="1575527"/>
                  </a:lnTo>
                  <a:lnTo>
                    <a:pt x="1791591" y="1575400"/>
                  </a:lnTo>
                  <a:lnTo>
                    <a:pt x="1791433" y="1575400"/>
                  </a:lnTo>
                  <a:lnTo>
                    <a:pt x="1791528" y="1575908"/>
                  </a:lnTo>
                  <a:close/>
                </a:path>
                <a:path w="2360295" h="1867535">
                  <a:moveTo>
                    <a:pt x="1962704" y="1576416"/>
                  </a:moveTo>
                  <a:lnTo>
                    <a:pt x="1962862" y="1576416"/>
                  </a:lnTo>
                  <a:lnTo>
                    <a:pt x="1963098" y="1575527"/>
                  </a:lnTo>
                  <a:lnTo>
                    <a:pt x="1960493" y="1575781"/>
                  </a:lnTo>
                  <a:lnTo>
                    <a:pt x="1958769" y="1575781"/>
                  </a:lnTo>
                  <a:lnTo>
                    <a:pt x="1958853" y="1576035"/>
                  </a:lnTo>
                  <a:lnTo>
                    <a:pt x="1962309" y="1576035"/>
                  </a:lnTo>
                  <a:lnTo>
                    <a:pt x="1962467" y="1576289"/>
                  </a:lnTo>
                  <a:lnTo>
                    <a:pt x="1962704" y="1576416"/>
                  </a:lnTo>
                  <a:close/>
                </a:path>
                <a:path w="2360295" h="1867535">
                  <a:moveTo>
                    <a:pt x="1831986" y="1576103"/>
                  </a:moveTo>
                  <a:lnTo>
                    <a:pt x="1833994" y="1575527"/>
                  </a:lnTo>
                  <a:lnTo>
                    <a:pt x="1831941" y="1575527"/>
                  </a:lnTo>
                  <a:lnTo>
                    <a:pt x="1831986" y="1576103"/>
                  </a:lnTo>
                  <a:close/>
                </a:path>
                <a:path w="2360295" h="1867535">
                  <a:moveTo>
                    <a:pt x="1773824" y="1577940"/>
                  </a:moveTo>
                  <a:lnTo>
                    <a:pt x="1787958" y="1577940"/>
                  </a:lnTo>
                  <a:lnTo>
                    <a:pt x="1785747" y="1577178"/>
                  </a:lnTo>
                  <a:lnTo>
                    <a:pt x="1784010" y="1575527"/>
                  </a:lnTo>
                  <a:lnTo>
                    <a:pt x="1783615" y="1575527"/>
                  </a:lnTo>
                  <a:lnTo>
                    <a:pt x="1783300" y="1575654"/>
                  </a:lnTo>
                  <a:lnTo>
                    <a:pt x="1783142" y="1575654"/>
                  </a:lnTo>
                  <a:lnTo>
                    <a:pt x="1782984" y="1575908"/>
                  </a:lnTo>
                  <a:lnTo>
                    <a:pt x="1782826" y="1576035"/>
                  </a:lnTo>
                  <a:lnTo>
                    <a:pt x="1777129" y="1576035"/>
                  </a:lnTo>
                  <a:lnTo>
                    <a:pt x="1776904" y="1577305"/>
                  </a:lnTo>
                  <a:lnTo>
                    <a:pt x="1773824" y="1577305"/>
                  </a:lnTo>
                  <a:lnTo>
                    <a:pt x="1773824" y="1577940"/>
                  </a:lnTo>
                  <a:close/>
                </a:path>
                <a:path w="2360295" h="1867535">
                  <a:moveTo>
                    <a:pt x="1871344" y="1576543"/>
                  </a:moveTo>
                  <a:lnTo>
                    <a:pt x="1873239" y="1576543"/>
                  </a:lnTo>
                  <a:lnTo>
                    <a:pt x="1872844" y="1576416"/>
                  </a:lnTo>
                  <a:lnTo>
                    <a:pt x="1872212" y="1576416"/>
                  </a:lnTo>
                  <a:lnTo>
                    <a:pt x="1871344" y="1575654"/>
                  </a:lnTo>
                  <a:lnTo>
                    <a:pt x="1871344" y="1576543"/>
                  </a:lnTo>
                  <a:close/>
                </a:path>
                <a:path w="2360295" h="1867535">
                  <a:moveTo>
                    <a:pt x="1839440" y="1575709"/>
                  </a:moveTo>
                  <a:close/>
                </a:path>
                <a:path w="2360295" h="1867535">
                  <a:moveTo>
                    <a:pt x="1983314" y="1584417"/>
                  </a:moveTo>
                  <a:lnTo>
                    <a:pt x="1983630" y="1584417"/>
                  </a:lnTo>
                  <a:lnTo>
                    <a:pt x="1983630" y="1576543"/>
                  </a:lnTo>
                  <a:lnTo>
                    <a:pt x="1983314" y="1576416"/>
                  </a:lnTo>
                  <a:lnTo>
                    <a:pt x="1983234" y="1575781"/>
                  </a:lnTo>
                  <a:lnTo>
                    <a:pt x="1982523" y="1576035"/>
                  </a:lnTo>
                  <a:lnTo>
                    <a:pt x="1982444" y="1576416"/>
                  </a:lnTo>
                  <a:lnTo>
                    <a:pt x="1981891" y="1577813"/>
                  </a:lnTo>
                  <a:lnTo>
                    <a:pt x="1931612" y="1577813"/>
                  </a:lnTo>
                  <a:lnTo>
                    <a:pt x="1931593" y="1577940"/>
                  </a:lnTo>
                  <a:lnTo>
                    <a:pt x="1930950" y="1578448"/>
                  </a:lnTo>
                  <a:lnTo>
                    <a:pt x="1966811" y="1578448"/>
                  </a:lnTo>
                  <a:lnTo>
                    <a:pt x="1966969" y="1578575"/>
                  </a:lnTo>
                  <a:lnTo>
                    <a:pt x="1967284" y="1578575"/>
                  </a:lnTo>
                  <a:lnTo>
                    <a:pt x="1967197" y="1578975"/>
                  </a:lnTo>
                  <a:lnTo>
                    <a:pt x="1966811" y="1579845"/>
                  </a:lnTo>
                  <a:lnTo>
                    <a:pt x="1966653" y="1580099"/>
                  </a:lnTo>
                  <a:lnTo>
                    <a:pt x="1967206" y="1580226"/>
                  </a:lnTo>
                  <a:lnTo>
                    <a:pt x="1967442" y="1580226"/>
                  </a:lnTo>
                  <a:lnTo>
                    <a:pt x="1969416" y="1580480"/>
                  </a:lnTo>
                  <a:lnTo>
                    <a:pt x="1968074" y="1580861"/>
                  </a:lnTo>
                  <a:lnTo>
                    <a:pt x="1968758" y="1581877"/>
                  </a:lnTo>
                  <a:lnTo>
                    <a:pt x="1976444" y="1581877"/>
                  </a:lnTo>
                  <a:lnTo>
                    <a:pt x="1976681" y="1582258"/>
                  </a:lnTo>
                  <a:lnTo>
                    <a:pt x="1977629" y="1582258"/>
                  </a:lnTo>
                  <a:lnTo>
                    <a:pt x="1978260" y="1582512"/>
                  </a:lnTo>
                  <a:lnTo>
                    <a:pt x="1979917" y="1582512"/>
                  </a:lnTo>
                  <a:lnTo>
                    <a:pt x="1979578" y="1583057"/>
                  </a:lnTo>
                  <a:lnTo>
                    <a:pt x="1979642" y="1583401"/>
                  </a:lnTo>
                  <a:lnTo>
                    <a:pt x="1979576" y="1584036"/>
                  </a:lnTo>
                  <a:lnTo>
                    <a:pt x="1982524" y="1584036"/>
                  </a:lnTo>
                  <a:lnTo>
                    <a:pt x="1983235" y="1584290"/>
                  </a:lnTo>
                  <a:lnTo>
                    <a:pt x="1983314" y="1584417"/>
                  </a:lnTo>
                  <a:close/>
                </a:path>
                <a:path w="2360295" h="1867535">
                  <a:moveTo>
                    <a:pt x="1922038" y="1579718"/>
                  </a:moveTo>
                  <a:lnTo>
                    <a:pt x="1925828" y="1579718"/>
                  </a:lnTo>
                  <a:lnTo>
                    <a:pt x="1925197" y="1579210"/>
                  </a:lnTo>
                  <a:lnTo>
                    <a:pt x="1924981" y="1578723"/>
                  </a:lnTo>
                  <a:lnTo>
                    <a:pt x="1924881" y="1578194"/>
                  </a:lnTo>
                  <a:lnTo>
                    <a:pt x="1925197" y="1577686"/>
                  </a:lnTo>
                  <a:lnTo>
                    <a:pt x="1925404" y="1576797"/>
                  </a:lnTo>
                  <a:lnTo>
                    <a:pt x="1925513" y="1575781"/>
                  </a:lnTo>
                  <a:lnTo>
                    <a:pt x="1925039" y="1576670"/>
                  </a:lnTo>
                  <a:lnTo>
                    <a:pt x="1923144" y="1576670"/>
                  </a:lnTo>
                  <a:lnTo>
                    <a:pt x="1923223" y="1576797"/>
                  </a:lnTo>
                  <a:lnTo>
                    <a:pt x="1921407" y="1576797"/>
                  </a:lnTo>
                  <a:lnTo>
                    <a:pt x="1920617" y="1577051"/>
                  </a:lnTo>
                  <a:lnTo>
                    <a:pt x="1917853" y="1578321"/>
                  </a:lnTo>
                  <a:lnTo>
                    <a:pt x="1919512" y="1578321"/>
                  </a:lnTo>
                  <a:lnTo>
                    <a:pt x="1920499" y="1578723"/>
                  </a:lnTo>
                  <a:lnTo>
                    <a:pt x="1921454" y="1579229"/>
                  </a:lnTo>
                  <a:lnTo>
                    <a:pt x="1922354" y="1579591"/>
                  </a:lnTo>
                  <a:lnTo>
                    <a:pt x="1922038" y="1579718"/>
                  </a:lnTo>
                  <a:close/>
                </a:path>
                <a:path w="2360295" h="1867535">
                  <a:moveTo>
                    <a:pt x="1819336" y="1577178"/>
                  </a:moveTo>
                  <a:lnTo>
                    <a:pt x="1825071" y="1577178"/>
                  </a:lnTo>
                  <a:lnTo>
                    <a:pt x="1824518" y="1576797"/>
                  </a:lnTo>
                  <a:lnTo>
                    <a:pt x="1823729" y="1576162"/>
                  </a:lnTo>
                  <a:lnTo>
                    <a:pt x="1823650" y="1575908"/>
                  </a:lnTo>
                  <a:lnTo>
                    <a:pt x="1823966" y="1575781"/>
                  </a:lnTo>
                  <a:lnTo>
                    <a:pt x="1821376" y="1575781"/>
                  </a:lnTo>
                  <a:lnTo>
                    <a:pt x="1821281" y="1576289"/>
                  </a:lnTo>
                  <a:lnTo>
                    <a:pt x="1819254" y="1576289"/>
                  </a:lnTo>
                  <a:lnTo>
                    <a:pt x="1819336" y="1577178"/>
                  </a:lnTo>
                  <a:close/>
                </a:path>
                <a:path w="2360295" h="1867535">
                  <a:moveTo>
                    <a:pt x="1787958" y="1577940"/>
                  </a:moveTo>
                  <a:lnTo>
                    <a:pt x="1791907" y="1577940"/>
                  </a:lnTo>
                  <a:lnTo>
                    <a:pt x="1789854" y="1575781"/>
                  </a:lnTo>
                  <a:lnTo>
                    <a:pt x="1787958" y="1577940"/>
                  </a:lnTo>
                  <a:close/>
                </a:path>
                <a:path w="2360295" h="1867535">
                  <a:moveTo>
                    <a:pt x="1906640" y="1578067"/>
                  </a:moveTo>
                  <a:lnTo>
                    <a:pt x="1906745" y="1577940"/>
                  </a:lnTo>
                  <a:lnTo>
                    <a:pt x="1906838" y="1577559"/>
                  </a:lnTo>
                  <a:lnTo>
                    <a:pt x="1906719" y="1577432"/>
                  </a:lnTo>
                  <a:lnTo>
                    <a:pt x="1906640" y="1576797"/>
                  </a:lnTo>
                  <a:lnTo>
                    <a:pt x="1904666" y="1575908"/>
                  </a:lnTo>
                  <a:lnTo>
                    <a:pt x="1904113" y="1577051"/>
                  </a:lnTo>
                  <a:lnTo>
                    <a:pt x="1905456" y="1577051"/>
                  </a:lnTo>
                  <a:lnTo>
                    <a:pt x="1906640" y="1578067"/>
                  </a:lnTo>
                  <a:close/>
                </a:path>
                <a:path w="2360295" h="1867535">
                  <a:moveTo>
                    <a:pt x="1931672" y="1577432"/>
                  </a:moveTo>
                  <a:lnTo>
                    <a:pt x="1962230" y="1577432"/>
                  </a:lnTo>
                  <a:lnTo>
                    <a:pt x="1962309" y="1576035"/>
                  </a:lnTo>
                  <a:lnTo>
                    <a:pt x="1958853" y="1576035"/>
                  </a:lnTo>
                  <a:lnTo>
                    <a:pt x="1959229" y="1577178"/>
                  </a:lnTo>
                  <a:lnTo>
                    <a:pt x="1957018" y="1577305"/>
                  </a:lnTo>
                  <a:lnTo>
                    <a:pt x="1931691" y="1577305"/>
                  </a:lnTo>
                  <a:lnTo>
                    <a:pt x="1931672" y="1577432"/>
                  </a:lnTo>
                  <a:close/>
                </a:path>
                <a:path w="2360295" h="1867535">
                  <a:moveTo>
                    <a:pt x="1827677" y="1576416"/>
                  </a:moveTo>
                  <a:lnTo>
                    <a:pt x="1827815" y="1576035"/>
                  </a:lnTo>
                  <a:lnTo>
                    <a:pt x="1827618" y="1576289"/>
                  </a:lnTo>
                  <a:lnTo>
                    <a:pt x="1827677" y="1576416"/>
                  </a:lnTo>
                  <a:close/>
                </a:path>
                <a:path w="2360295" h="1867535">
                  <a:moveTo>
                    <a:pt x="1828151" y="1579337"/>
                  </a:moveTo>
                  <a:lnTo>
                    <a:pt x="1832810" y="1579337"/>
                  </a:lnTo>
                  <a:lnTo>
                    <a:pt x="1832178" y="1578829"/>
                  </a:lnTo>
                  <a:lnTo>
                    <a:pt x="1831986" y="1576103"/>
                  </a:lnTo>
                  <a:lnTo>
                    <a:pt x="1831783" y="1576162"/>
                  </a:lnTo>
                  <a:lnTo>
                    <a:pt x="1830066" y="1576162"/>
                  </a:lnTo>
                  <a:lnTo>
                    <a:pt x="1829651" y="1576543"/>
                  </a:lnTo>
                  <a:lnTo>
                    <a:pt x="1827914" y="1577051"/>
                  </a:lnTo>
                  <a:lnTo>
                    <a:pt x="1826255" y="1577051"/>
                  </a:lnTo>
                  <a:lnTo>
                    <a:pt x="1826255" y="1577178"/>
                  </a:lnTo>
                  <a:lnTo>
                    <a:pt x="1826097" y="1577305"/>
                  </a:lnTo>
                  <a:lnTo>
                    <a:pt x="1825999" y="1577559"/>
                  </a:lnTo>
                  <a:lnTo>
                    <a:pt x="1828151" y="1577559"/>
                  </a:lnTo>
                  <a:lnTo>
                    <a:pt x="1827822" y="1578194"/>
                  </a:lnTo>
                  <a:lnTo>
                    <a:pt x="1827874" y="1578448"/>
                  </a:lnTo>
                  <a:lnTo>
                    <a:pt x="1828229" y="1578829"/>
                  </a:lnTo>
                  <a:lnTo>
                    <a:pt x="1828659" y="1579125"/>
                  </a:lnTo>
                  <a:lnTo>
                    <a:pt x="1828151" y="1579337"/>
                  </a:lnTo>
                  <a:close/>
                </a:path>
                <a:path w="2360295" h="1867535">
                  <a:moveTo>
                    <a:pt x="1819254" y="1576289"/>
                  </a:moveTo>
                  <a:close/>
                </a:path>
                <a:path w="2360295" h="1867535">
                  <a:moveTo>
                    <a:pt x="1931612" y="1577813"/>
                  </a:moveTo>
                  <a:lnTo>
                    <a:pt x="1981891" y="1577813"/>
                  </a:lnTo>
                  <a:lnTo>
                    <a:pt x="1980865" y="1576416"/>
                  </a:lnTo>
                  <a:lnTo>
                    <a:pt x="1980233" y="1576924"/>
                  </a:lnTo>
                  <a:lnTo>
                    <a:pt x="1972842" y="1576924"/>
                  </a:lnTo>
                  <a:lnTo>
                    <a:pt x="1972811" y="1577051"/>
                  </a:lnTo>
                  <a:lnTo>
                    <a:pt x="1972179" y="1577051"/>
                  </a:lnTo>
                  <a:lnTo>
                    <a:pt x="1971863" y="1577305"/>
                  </a:lnTo>
                  <a:lnTo>
                    <a:pt x="1962329" y="1577305"/>
                  </a:lnTo>
                  <a:lnTo>
                    <a:pt x="1962230" y="1577432"/>
                  </a:lnTo>
                  <a:lnTo>
                    <a:pt x="1931672" y="1577432"/>
                  </a:lnTo>
                  <a:lnTo>
                    <a:pt x="1931612" y="1577813"/>
                  </a:lnTo>
                  <a:close/>
                </a:path>
                <a:path w="2360295" h="1867535">
                  <a:moveTo>
                    <a:pt x="1921407" y="1576797"/>
                  </a:moveTo>
                  <a:lnTo>
                    <a:pt x="1923223" y="1576797"/>
                  </a:lnTo>
                  <a:lnTo>
                    <a:pt x="1922907" y="1576670"/>
                  </a:lnTo>
                  <a:lnTo>
                    <a:pt x="1922591" y="1576416"/>
                  </a:lnTo>
                  <a:lnTo>
                    <a:pt x="1921407" y="1576797"/>
                  </a:lnTo>
                  <a:close/>
                </a:path>
                <a:path w="2360295" h="1867535">
                  <a:moveTo>
                    <a:pt x="1908851" y="1577559"/>
                  </a:moveTo>
                  <a:lnTo>
                    <a:pt x="1911220" y="1577559"/>
                  </a:lnTo>
                  <a:lnTo>
                    <a:pt x="1911071" y="1577051"/>
                  </a:lnTo>
                  <a:lnTo>
                    <a:pt x="1910509" y="1577051"/>
                  </a:lnTo>
                  <a:lnTo>
                    <a:pt x="1909325" y="1576797"/>
                  </a:lnTo>
                  <a:lnTo>
                    <a:pt x="1908061" y="1576670"/>
                  </a:lnTo>
                  <a:lnTo>
                    <a:pt x="1907746" y="1576670"/>
                  </a:lnTo>
                  <a:lnTo>
                    <a:pt x="1907272" y="1576924"/>
                  </a:lnTo>
                  <a:lnTo>
                    <a:pt x="1907193" y="1577178"/>
                  </a:lnTo>
                  <a:lnTo>
                    <a:pt x="1908377" y="1577178"/>
                  </a:lnTo>
                  <a:lnTo>
                    <a:pt x="1908851" y="1577559"/>
                  </a:lnTo>
                  <a:close/>
                </a:path>
                <a:path w="2360295" h="1867535">
                  <a:moveTo>
                    <a:pt x="1825444" y="1578723"/>
                  </a:moveTo>
                  <a:lnTo>
                    <a:pt x="1825308" y="1577051"/>
                  </a:lnTo>
                  <a:lnTo>
                    <a:pt x="1825703" y="1576797"/>
                  </a:lnTo>
                  <a:lnTo>
                    <a:pt x="1825940" y="1576797"/>
                  </a:lnTo>
                  <a:lnTo>
                    <a:pt x="1826018" y="1576670"/>
                  </a:lnTo>
                  <a:lnTo>
                    <a:pt x="1825028" y="1576670"/>
                  </a:lnTo>
                  <a:lnTo>
                    <a:pt x="1825071" y="1577178"/>
                  </a:lnTo>
                  <a:lnTo>
                    <a:pt x="1819336" y="1577178"/>
                  </a:lnTo>
                  <a:lnTo>
                    <a:pt x="1819453" y="1578448"/>
                  </a:lnTo>
                  <a:lnTo>
                    <a:pt x="1824992" y="1578448"/>
                  </a:lnTo>
                  <a:lnTo>
                    <a:pt x="1825444" y="1578723"/>
                  </a:lnTo>
                  <a:close/>
                </a:path>
                <a:path w="2360295" h="1867535">
                  <a:moveTo>
                    <a:pt x="1869606" y="1578956"/>
                  </a:moveTo>
                  <a:lnTo>
                    <a:pt x="1871186" y="1578956"/>
                  </a:lnTo>
                  <a:lnTo>
                    <a:pt x="1870554" y="1576797"/>
                  </a:lnTo>
                  <a:lnTo>
                    <a:pt x="1868994" y="1577139"/>
                  </a:lnTo>
                  <a:lnTo>
                    <a:pt x="1869070" y="1577432"/>
                  </a:lnTo>
                  <a:lnTo>
                    <a:pt x="1869954" y="1578321"/>
                  </a:lnTo>
                  <a:lnTo>
                    <a:pt x="1869843" y="1578702"/>
                  </a:lnTo>
                  <a:lnTo>
                    <a:pt x="1869606" y="1578956"/>
                  </a:lnTo>
                  <a:close/>
                </a:path>
                <a:path w="2360295" h="1867535">
                  <a:moveTo>
                    <a:pt x="1849945" y="1579591"/>
                  </a:moveTo>
                  <a:lnTo>
                    <a:pt x="1869212" y="1579591"/>
                  </a:lnTo>
                  <a:lnTo>
                    <a:pt x="1869065" y="1577940"/>
                  </a:lnTo>
                  <a:lnTo>
                    <a:pt x="1868943" y="1577305"/>
                  </a:lnTo>
                  <a:lnTo>
                    <a:pt x="1868817" y="1577178"/>
                  </a:lnTo>
                  <a:lnTo>
                    <a:pt x="1868994" y="1577139"/>
                  </a:lnTo>
                  <a:lnTo>
                    <a:pt x="1868975" y="1576924"/>
                  </a:lnTo>
                  <a:lnTo>
                    <a:pt x="1865500" y="1577559"/>
                  </a:lnTo>
                  <a:lnTo>
                    <a:pt x="1845069" y="1577559"/>
                  </a:lnTo>
                  <a:lnTo>
                    <a:pt x="1846076" y="1577940"/>
                  </a:lnTo>
                  <a:lnTo>
                    <a:pt x="1849629" y="1577940"/>
                  </a:lnTo>
                  <a:lnTo>
                    <a:pt x="1849945" y="1579591"/>
                  </a:lnTo>
                  <a:close/>
                </a:path>
                <a:path w="2360295" h="1867535">
                  <a:moveTo>
                    <a:pt x="1840390" y="1577686"/>
                  </a:moveTo>
                  <a:lnTo>
                    <a:pt x="1842049" y="1577686"/>
                  </a:lnTo>
                  <a:lnTo>
                    <a:pt x="1842759" y="1577559"/>
                  </a:lnTo>
                  <a:lnTo>
                    <a:pt x="1842996" y="1577432"/>
                  </a:lnTo>
                  <a:lnTo>
                    <a:pt x="1843233" y="1576924"/>
                  </a:lnTo>
                  <a:lnTo>
                    <a:pt x="1841112" y="1576924"/>
                  </a:lnTo>
                  <a:lnTo>
                    <a:pt x="1841812" y="1577432"/>
                  </a:lnTo>
                  <a:lnTo>
                    <a:pt x="1840232" y="1577432"/>
                  </a:lnTo>
                  <a:lnTo>
                    <a:pt x="1840390" y="1577686"/>
                  </a:lnTo>
                  <a:close/>
                </a:path>
                <a:path w="2360295" h="1867535">
                  <a:moveTo>
                    <a:pt x="1905456" y="1578702"/>
                  </a:moveTo>
                  <a:lnTo>
                    <a:pt x="1905666" y="1578448"/>
                  </a:lnTo>
                  <a:lnTo>
                    <a:pt x="1905708" y="1578067"/>
                  </a:lnTo>
                  <a:lnTo>
                    <a:pt x="1905456" y="1577051"/>
                  </a:lnTo>
                  <a:lnTo>
                    <a:pt x="1904113" y="1577051"/>
                  </a:lnTo>
                  <a:lnTo>
                    <a:pt x="1903797" y="1578067"/>
                  </a:lnTo>
                  <a:lnTo>
                    <a:pt x="1905377" y="1578194"/>
                  </a:lnTo>
                  <a:lnTo>
                    <a:pt x="1905456" y="1578702"/>
                  </a:lnTo>
                  <a:close/>
                </a:path>
                <a:path w="2360295" h="1867535">
                  <a:moveTo>
                    <a:pt x="1908851" y="1578321"/>
                  </a:moveTo>
                  <a:lnTo>
                    <a:pt x="1908219" y="1577305"/>
                  </a:lnTo>
                  <a:lnTo>
                    <a:pt x="1908377" y="1577178"/>
                  </a:lnTo>
                  <a:lnTo>
                    <a:pt x="1907193" y="1577178"/>
                  </a:lnTo>
                  <a:lnTo>
                    <a:pt x="1907272" y="1577559"/>
                  </a:lnTo>
                  <a:lnTo>
                    <a:pt x="1907430" y="1577813"/>
                  </a:lnTo>
                  <a:lnTo>
                    <a:pt x="1907746" y="1577813"/>
                  </a:lnTo>
                  <a:lnTo>
                    <a:pt x="1908851" y="1578321"/>
                  </a:lnTo>
                  <a:close/>
                </a:path>
                <a:path w="2360295" h="1867535">
                  <a:moveTo>
                    <a:pt x="1840232" y="1577432"/>
                  </a:moveTo>
                  <a:lnTo>
                    <a:pt x="1841812" y="1577432"/>
                  </a:lnTo>
                  <a:lnTo>
                    <a:pt x="1840075" y="1577178"/>
                  </a:lnTo>
                  <a:lnTo>
                    <a:pt x="1839996" y="1577305"/>
                  </a:lnTo>
                  <a:lnTo>
                    <a:pt x="1840232" y="1577432"/>
                  </a:lnTo>
                  <a:close/>
                </a:path>
                <a:path w="2360295" h="1867535">
                  <a:moveTo>
                    <a:pt x="1902297" y="1580607"/>
                  </a:moveTo>
                  <a:lnTo>
                    <a:pt x="1917537" y="1580607"/>
                  </a:lnTo>
                  <a:lnTo>
                    <a:pt x="1916669" y="1579591"/>
                  </a:lnTo>
                  <a:lnTo>
                    <a:pt x="1916543" y="1577940"/>
                  </a:lnTo>
                  <a:lnTo>
                    <a:pt x="1916037" y="1577432"/>
                  </a:lnTo>
                  <a:lnTo>
                    <a:pt x="1915327" y="1577305"/>
                  </a:lnTo>
                  <a:lnTo>
                    <a:pt x="1914932" y="1577432"/>
                  </a:lnTo>
                  <a:lnTo>
                    <a:pt x="1914616" y="1577559"/>
                  </a:lnTo>
                  <a:lnTo>
                    <a:pt x="1908851" y="1577559"/>
                  </a:lnTo>
                  <a:lnTo>
                    <a:pt x="1909009" y="1577686"/>
                  </a:lnTo>
                  <a:lnTo>
                    <a:pt x="1909167" y="1577940"/>
                  </a:lnTo>
                  <a:lnTo>
                    <a:pt x="1909009" y="1578575"/>
                  </a:lnTo>
                  <a:lnTo>
                    <a:pt x="1905456" y="1578702"/>
                  </a:lnTo>
                  <a:lnTo>
                    <a:pt x="1905456" y="1578829"/>
                  </a:lnTo>
                  <a:lnTo>
                    <a:pt x="1903071" y="1578829"/>
                  </a:lnTo>
                  <a:lnTo>
                    <a:pt x="1903166" y="1579591"/>
                  </a:lnTo>
                  <a:lnTo>
                    <a:pt x="1902637" y="1579591"/>
                  </a:lnTo>
                  <a:lnTo>
                    <a:pt x="1902297" y="1580607"/>
                  </a:lnTo>
                  <a:close/>
                </a:path>
                <a:path w="2360295" h="1867535">
                  <a:moveTo>
                    <a:pt x="1827124" y="1579337"/>
                  </a:moveTo>
                  <a:lnTo>
                    <a:pt x="1827677" y="1578448"/>
                  </a:lnTo>
                  <a:lnTo>
                    <a:pt x="1827914" y="1577940"/>
                  </a:lnTo>
                  <a:lnTo>
                    <a:pt x="1828151" y="1577559"/>
                  </a:lnTo>
                  <a:lnTo>
                    <a:pt x="1825999" y="1577559"/>
                  </a:lnTo>
                  <a:lnTo>
                    <a:pt x="1825979" y="1577686"/>
                  </a:lnTo>
                  <a:lnTo>
                    <a:pt x="1826808" y="1577686"/>
                  </a:lnTo>
                  <a:lnTo>
                    <a:pt x="1827124" y="1578905"/>
                  </a:lnTo>
                  <a:lnTo>
                    <a:pt x="1827124" y="1579337"/>
                  </a:lnTo>
                  <a:close/>
                </a:path>
                <a:path w="2360295" h="1867535">
                  <a:moveTo>
                    <a:pt x="1895597" y="1580607"/>
                  </a:moveTo>
                  <a:lnTo>
                    <a:pt x="1902297" y="1580607"/>
                  </a:lnTo>
                  <a:lnTo>
                    <a:pt x="1902131" y="1579845"/>
                  </a:lnTo>
                  <a:lnTo>
                    <a:pt x="1900639" y="1577686"/>
                  </a:lnTo>
                  <a:lnTo>
                    <a:pt x="1899297" y="1579591"/>
                  </a:lnTo>
                  <a:lnTo>
                    <a:pt x="1897875" y="1579718"/>
                  </a:lnTo>
                  <a:lnTo>
                    <a:pt x="1897560" y="1579845"/>
                  </a:lnTo>
                  <a:lnTo>
                    <a:pt x="1895454" y="1579845"/>
                  </a:lnTo>
                  <a:lnTo>
                    <a:pt x="1895597" y="1580607"/>
                  </a:lnTo>
                  <a:close/>
                </a:path>
                <a:path w="2360295" h="1867535">
                  <a:moveTo>
                    <a:pt x="1825703" y="1578702"/>
                  </a:moveTo>
                  <a:lnTo>
                    <a:pt x="1826808" y="1577686"/>
                  </a:lnTo>
                  <a:lnTo>
                    <a:pt x="1825979" y="1577686"/>
                  </a:lnTo>
                  <a:lnTo>
                    <a:pt x="1825887" y="1578067"/>
                  </a:lnTo>
                  <a:lnTo>
                    <a:pt x="1825782" y="1578321"/>
                  </a:lnTo>
                  <a:lnTo>
                    <a:pt x="1825703" y="1578702"/>
                  </a:lnTo>
                  <a:close/>
                </a:path>
                <a:path w="2360295" h="1867535">
                  <a:moveTo>
                    <a:pt x="1907588" y="1578067"/>
                  </a:moveTo>
                  <a:lnTo>
                    <a:pt x="1907746" y="1577813"/>
                  </a:lnTo>
                  <a:lnTo>
                    <a:pt x="1907430" y="1577813"/>
                  </a:lnTo>
                  <a:lnTo>
                    <a:pt x="1907588" y="1578067"/>
                  </a:lnTo>
                  <a:close/>
                </a:path>
                <a:path w="2360295" h="1867535">
                  <a:moveTo>
                    <a:pt x="1895454" y="1579845"/>
                  </a:moveTo>
                  <a:lnTo>
                    <a:pt x="1897560" y="1579845"/>
                  </a:lnTo>
                  <a:lnTo>
                    <a:pt x="1897165" y="1579591"/>
                  </a:lnTo>
                  <a:lnTo>
                    <a:pt x="1896849" y="1579591"/>
                  </a:lnTo>
                  <a:lnTo>
                    <a:pt x="1897007" y="1579337"/>
                  </a:lnTo>
                  <a:lnTo>
                    <a:pt x="1897796" y="1578702"/>
                  </a:lnTo>
                  <a:lnTo>
                    <a:pt x="1898033" y="1578702"/>
                  </a:lnTo>
                  <a:lnTo>
                    <a:pt x="1897480" y="1578448"/>
                  </a:lnTo>
                  <a:lnTo>
                    <a:pt x="1896928" y="1578067"/>
                  </a:lnTo>
                  <a:lnTo>
                    <a:pt x="1896296" y="1577940"/>
                  </a:lnTo>
                  <a:lnTo>
                    <a:pt x="1896059" y="1577940"/>
                  </a:lnTo>
                  <a:lnTo>
                    <a:pt x="1895730" y="1578575"/>
                  </a:lnTo>
                  <a:lnTo>
                    <a:pt x="1895605" y="1579083"/>
                  </a:lnTo>
                  <a:lnTo>
                    <a:pt x="1895454" y="1579845"/>
                  </a:lnTo>
                  <a:close/>
                </a:path>
                <a:path w="2360295" h="1867535">
                  <a:moveTo>
                    <a:pt x="1847892" y="1578702"/>
                  </a:moveTo>
                  <a:lnTo>
                    <a:pt x="1847971" y="1578575"/>
                  </a:lnTo>
                  <a:lnTo>
                    <a:pt x="1848682" y="1578194"/>
                  </a:lnTo>
                  <a:lnTo>
                    <a:pt x="1849629" y="1577940"/>
                  </a:lnTo>
                  <a:lnTo>
                    <a:pt x="1846076" y="1577940"/>
                  </a:lnTo>
                  <a:lnTo>
                    <a:pt x="1847418" y="1578448"/>
                  </a:lnTo>
                  <a:lnTo>
                    <a:pt x="1847892" y="1578702"/>
                  </a:lnTo>
                  <a:close/>
                </a:path>
                <a:path w="2360295" h="1867535">
                  <a:moveTo>
                    <a:pt x="1841131" y="1581369"/>
                  </a:moveTo>
                  <a:lnTo>
                    <a:pt x="1846550" y="1581369"/>
                  </a:lnTo>
                  <a:lnTo>
                    <a:pt x="1845681" y="1580861"/>
                  </a:lnTo>
                  <a:lnTo>
                    <a:pt x="1844734" y="1580353"/>
                  </a:lnTo>
                  <a:lnTo>
                    <a:pt x="1843470" y="1577940"/>
                  </a:lnTo>
                  <a:lnTo>
                    <a:pt x="1842049" y="1580226"/>
                  </a:lnTo>
                  <a:lnTo>
                    <a:pt x="1841970" y="1580480"/>
                  </a:lnTo>
                  <a:lnTo>
                    <a:pt x="1840242" y="1580480"/>
                  </a:lnTo>
                  <a:lnTo>
                    <a:pt x="1840864" y="1580861"/>
                  </a:lnTo>
                  <a:lnTo>
                    <a:pt x="1840750" y="1581122"/>
                  </a:lnTo>
                  <a:lnTo>
                    <a:pt x="1840943" y="1581242"/>
                  </a:lnTo>
                  <a:lnTo>
                    <a:pt x="1841131" y="1581369"/>
                  </a:lnTo>
                  <a:close/>
                </a:path>
                <a:path w="2360295" h="1867535">
                  <a:moveTo>
                    <a:pt x="1836284" y="1580607"/>
                  </a:moveTo>
                  <a:lnTo>
                    <a:pt x="1836678" y="1579718"/>
                  </a:lnTo>
                  <a:lnTo>
                    <a:pt x="1836757" y="1579210"/>
                  </a:lnTo>
                  <a:lnTo>
                    <a:pt x="1837310" y="1579083"/>
                  </a:lnTo>
                  <a:lnTo>
                    <a:pt x="1837547" y="1578956"/>
                  </a:lnTo>
                  <a:lnTo>
                    <a:pt x="1837784" y="1578956"/>
                  </a:lnTo>
                  <a:lnTo>
                    <a:pt x="1837495" y="1578723"/>
                  </a:lnTo>
                  <a:lnTo>
                    <a:pt x="1837073" y="1578067"/>
                  </a:lnTo>
                  <a:lnTo>
                    <a:pt x="1836757" y="1578194"/>
                  </a:lnTo>
                  <a:lnTo>
                    <a:pt x="1836046" y="1578321"/>
                  </a:lnTo>
                  <a:lnTo>
                    <a:pt x="1835276" y="1578723"/>
                  </a:lnTo>
                  <a:lnTo>
                    <a:pt x="1834981" y="1578829"/>
                  </a:lnTo>
                  <a:lnTo>
                    <a:pt x="1835494" y="1579083"/>
                  </a:lnTo>
                  <a:lnTo>
                    <a:pt x="1835655" y="1579340"/>
                  </a:lnTo>
                  <a:lnTo>
                    <a:pt x="1835889" y="1579591"/>
                  </a:lnTo>
                  <a:lnTo>
                    <a:pt x="1835415" y="1579845"/>
                  </a:lnTo>
                  <a:lnTo>
                    <a:pt x="1834941" y="1579972"/>
                  </a:lnTo>
                  <a:lnTo>
                    <a:pt x="1834467" y="1580353"/>
                  </a:lnTo>
                  <a:lnTo>
                    <a:pt x="1835257" y="1580353"/>
                  </a:lnTo>
                  <a:lnTo>
                    <a:pt x="1836284" y="1580607"/>
                  </a:lnTo>
                  <a:close/>
                </a:path>
                <a:path w="2360295" h="1867535">
                  <a:moveTo>
                    <a:pt x="1917379" y="1578956"/>
                  </a:moveTo>
                  <a:lnTo>
                    <a:pt x="1918406" y="1578956"/>
                  </a:lnTo>
                  <a:lnTo>
                    <a:pt x="1919117" y="1578702"/>
                  </a:lnTo>
                  <a:lnTo>
                    <a:pt x="1919354" y="1578321"/>
                  </a:lnTo>
                  <a:lnTo>
                    <a:pt x="1917853" y="1578321"/>
                  </a:lnTo>
                  <a:lnTo>
                    <a:pt x="1917301" y="1578575"/>
                  </a:lnTo>
                  <a:lnTo>
                    <a:pt x="1917379" y="1578956"/>
                  </a:lnTo>
                  <a:close/>
                </a:path>
                <a:path w="2360295" h="1867535">
                  <a:moveTo>
                    <a:pt x="1903071" y="1578829"/>
                  </a:moveTo>
                  <a:lnTo>
                    <a:pt x="1905456" y="1578829"/>
                  </a:lnTo>
                  <a:lnTo>
                    <a:pt x="1903955" y="1578321"/>
                  </a:lnTo>
                  <a:lnTo>
                    <a:pt x="1903071" y="1578829"/>
                  </a:lnTo>
                  <a:close/>
                </a:path>
                <a:path w="2360295" h="1867535">
                  <a:moveTo>
                    <a:pt x="1935412" y="1580861"/>
                  </a:moveTo>
                  <a:lnTo>
                    <a:pt x="1967126" y="1580861"/>
                  </a:lnTo>
                  <a:lnTo>
                    <a:pt x="1966449" y="1580497"/>
                  </a:lnTo>
                  <a:lnTo>
                    <a:pt x="1966432" y="1580226"/>
                  </a:lnTo>
                  <a:lnTo>
                    <a:pt x="1966558" y="1579464"/>
                  </a:lnTo>
                  <a:lnTo>
                    <a:pt x="1966811" y="1578448"/>
                  </a:lnTo>
                  <a:lnTo>
                    <a:pt x="1930950" y="1578448"/>
                  </a:lnTo>
                  <a:lnTo>
                    <a:pt x="1930341" y="1578905"/>
                  </a:lnTo>
                  <a:lnTo>
                    <a:pt x="1930239" y="1579340"/>
                  </a:lnTo>
                  <a:lnTo>
                    <a:pt x="1930823" y="1579591"/>
                  </a:lnTo>
                  <a:lnTo>
                    <a:pt x="1933488" y="1579591"/>
                  </a:lnTo>
                  <a:lnTo>
                    <a:pt x="1933488" y="1579972"/>
                  </a:lnTo>
                  <a:lnTo>
                    <a:pt x="1936568" y="1579972"/>
                  </a:lnTo>
                  <a:lnTo>
                    <a:pt x="1935412" y="1580861"/>
                  </a:lnTo>
                  <a:close/>
                </a:path>
                <a:path w="2360295" h="1867535">
                  <a:moveTo>
                    <a:pt x="1825194" y="1579229"/>
                  </a:moveTo>
                  <a:lnTo>
                    <a:pt x="1825408" y="1578702"/>
                  </a:lnTo>
                  <a:lnTo>
                    <a:pt x="1824992" y="1578448"/>
                  </a:lnTo>
                  <a:lnTo>
                    <a:pt x="1825194" y="1579229"/>
                  </a:lnTo>
                  <a:close/>
                </a:path>
                <a:path w="2360295" h="1867535">
                  <a:moveTo>
                    <a:pt x="1775483" y="1584163"/>
                  </a:moveTo>
                  <a:lnTo>
                    <a:pt x="1779668" y="1583528"/>
                  </a:lnTo>
                  <a:lnTo>
                    <a:pt x="1779825" y="1583528"/>
                  </a:lnTo>
                  <a:lnTo>
                    <a:pt x="1779983" y="1583274"/>
                  </a:lnTo>
                  <a:lnTo>
                    <a:pt x="1797434" y="1583274"/>
                  </a:lnTo>
                  <a:lnTo>
                    <a:pt x="1796960" y="1582893"/>
                  </a:lnTo>
                  <a:lnTo>
                    <a:pt x="1796565" y="1582639"/>
                  </a:lnTo>
                  <a:lnTo>
                    <a:pt x="1796960" y="1582258"/>
                  </a:lnTo>
                  <a:lnTo>
                    <a:pt x="1797276" y="1581877"/>
                  </a:lnTo>
                  <a:lnTo>
                    <a:pt x="1797671" y="1581496"/>
                  </a:lnTo>
                  <a:lnTo>
                    <a:pt x="1821754" y="1581496"/>
                  </a:lnTo>
                  <a:lnTo>
                    <a:pt x="1821044" y="1581115"/>
                  </a:lnTo>
                  <a:lnTo>
                    <a:pt x="1820412" y="1580988"/>
                  </a:lnTo>
                  <a:lnTo>
                    <a:pt x="1821327" y="1580497"/>
                  </a:lnTo>
                  <a:lnTo>
                    <a:pt x="1822307" y="1579591"/>
                  </a:lnTo>
                  <a:lnTo>
                    <a:pt x="1824834" y="1579591"/>
                  </a:lnTo>
                  <a:lnTo>
                    <a:pt x="1825005" y="1579419"/>
                  </a:lnTo>
                  <a:lnTo>
                    <a:pt x="1825111" y="1578905"/>
                  </a:lnTo>
                  <a:lnTo>
                    <a:pt x="1824992" y="1578448"/>
                  </a:lnTo>
                  <a:lnTo>
                    <a:pt x="1819453" y="1578448"/>
                  </a:lnTo>
                  <a:lnTo>
                    <a:pt x="1819465" y="1578575"/>
                  </a:lnTo>
                  <a:lnTo>
                    <a:pt x="1773824" y="1578575"/>
                  </a:lnTo>
                  <a:lnTo>
                    <a:pt x="1773824" y="1582258"/>
                  </a:lnTo>
                  <a:lnTo>
                    <a:pt x="1775167" y="1582258"/>
                  </a:lnTo>
                  <a:lnTo>
                    <a:pt x="1775483" y="1584163"/>
                  </a:lnTo>
                  <a:close/>
                </a:path>
                <a:path w="2360295" h="1867535">
                  <a:moveTo>
                    <a:pt x="1825354" y="1579845"/>
                  </a:moveTo>
                  <a:lnTo>
                    <a:pt x="1827282" y="1579845"/>
                  </a:lnTo>
                  <a:lnTo>
                    <a:pt x="1825444" y="1578723"/>
                  </a:lnTo>
                  <a:lnTo>
                    <a:pt x="1825339" y="1579083"/>
                  </a:lnTo>
                  <a:lnTo>
                    <a:pt x="1825213" y="1579210"/>
                  </a:lnTo>
                  <a:lnTo>
                    <a:pt x="1825354" y="1579845"/>
                  </a:lnTo>
                  <a:close/>
                </a:path>
                <a:path w="2360295" h="1867535">
                  <a:moveTo>
                    <a:pt x="1891637" y="1582258"/>
                  </a:moveTo>
                  <a:lnTo>
                    <a:pt x="1930171" y="1582258"/>
                  </a:lnTo>
                  <a:lnTo>
                    <a:pt x="1930231" y="1579337"/>
                  </a:lnTo>
                  <a:lnTo>
                    <a:pt x="1929979" y="1579229"/>
                  </a:lnTo>
                  <a:lnTo>
                    <a:pt x="1930247" y="1578975"/>
                  </a:lnTo>
                  <a:lnTo>
                    <a:pt x="1930250" y="1578829"/>
                  </a:lnTo>
                  <a:lnTo>
                    <a:pt x="1928750" y="1578956"/>
                  </a:lnTo>
                  <a:lnTo>
                    <a:pt x="1927881" y="1578956"/>
                  </a:lnTo>
                  <a:lnTo>
                    <a:pt x="1927092" y="1579591"/>
                  </a:lnTo>
                  <a:lnTo>
                    <a:pt x="1926302" y="1579718"/>
                  </a:lnTo>
                  <a:lnTo>
                    <a:pt x="1921801" y="1579718"/>
                  </a:lnTo>
                  <a:lnTo>
                    <a:pt x="1919748" y="1580226"/>
                  </a:lnTo>
                  <a:lnTo>
                    <a:pt x="1917537" y="1580607"/>
                  </a:lnTo>
                  <a:lnTo>
                    <a:pt x="1895597" y="1580607"/>
                  </a:lnTo>
                  <a:lnTo>
                    <a:pt x="1895500" y="1581283"/>
                  </a:lnTo>
                  <a:lnTo>
                    <a:pt x="1895269" y="1581877"/>
                  </a:lnTo>
                  <a:lnTo>
                    <a:pt x="1894401" y="1581877"/>
                  </a:lnTo>
                  <a:lnTo>
                    <a:pt x="1893927" y="1582004"/>
                  </a:lnTo>
                  <a:lnTo>
                    <a:pt x="1891743" y="1582004"/>
                  </a:lnTo>
                  <a:lnTo>
                    <a:pt x="1891637" y="1582258"/>
                  </a:lnTo>
                  <a:close/>
                </a:path>
                <a:path w="2360295" h="1867535">
                  <a:moveTo>
                    <a:pt x="1834625" y="1578956"/>
                  </a:moveTo>
                  <a:lnTo>
                    <a:pt x="1834783" y="1578956"/>
                  </a:lnTo>
                  <a:lnTo>
                    <a:pt x="1835020" y="1578829"/>
                  </a:lnTo>
                  <a:lnTo>
                    <a:pt x="1834625" y="1578956"/>
                  </a:lnTo>
                  <a:close/>
                </a:path>
                <a:path w="2360295" h="1867535">
                  <a:moveTo>
                    <a:pt x="1831862" y="1584163"/>
                  </a:moveTo>
                  <a:lnTo>
                    <a:pt x="1833836" y="1584163"/>
                  </a:lnTo>
                  <a:lnTo>
                    <a:pt x="1832892" y="1582862"/>
                  </a:lnTo>
                  <a:lnTo>
                    <a:pt x="1832781" y="1582622"/>
                  </a:lnTo>
                  <a:lnTo>
                    <a:pt x="1834231" y="1582131"/>
                  </a:lnTo>
                  <a:lnTo>
                    <a:pt x="1833125" y="1581496"/>
                  </a:lnTo>
                  <a:lnTo>
                    <a:pt x="1832967" y="1580734"/>
                  </a:lnTo>
                  <a:lnTo>
                    <a:pt x="1833188" y="1580099"/>
                  </a:lnTo>
                  <a:lnTo>
                    <a:pt x="1833441" y="1579591"/>
                  </a:lnTo>
                  <a:lnTo>
                    <a:pt x="1833678" y="1578829"/>
                  </a:lnTo>
                  <a:lnTo>
                    <a:pt x="1832936" y="1578829"/>
                  </a:lnTo>
                  <a:lnTo>
                    <a:pt x="1832810" y="1579337"/>
                  </a:lnTo>
                  <a:lnTo>
                    <a:pt x="1828145" y="1579340"/>
                  </a:lnTo>
                  <a:lnTo>
                    <a:pt x="1827282" y="1579845"/>
                  </a:lnTo>
                  <a:lnTo>
                    <a:pt x="1825354" y="1579845"/>
                  </a:lnTo>
                  <a:lnTo>
                    <a:pt x="1825308" y="1580988"/>
                  </a:lnTo>
                  <a:lnTo>
                    <a:pt x="1832099" y="1580988"/>
                  </a:lnTo>
                  <a:lnTo>
                    <a:pt x="1832454" y="1581877"/>
                  </a:lnTo>
                  <a:lnTo>
                    <a:pt x="1832730" y="1582766"/>
                  </a:lnTo>
                  <a:lnTo>
                    <a:pt x="1830519" y="1582766"/>
                  </a:lnTo>
                  <a:lnTo>
                    <a:pt x="1831862" y="1584163"/>
                  </a:lnTo>
                  <a:close/>
                </a:path>
                <a:path w="2360295" h="1867535">
                  <a:moveTo>
                    <a:pt x="1903166" y="1579591"/>
                  </a:moveTo>
                  <a:lnTo>
                    <a:pt x="1902938" y="1578905"/>
                  </a:lnTo>
                  <a:lnTo>
                    <a:pt x="1902965" y="1579340"/>
                  </a:lnTo>
                  <a:lnTo>
                    <a:pt x="1903166" y="1579591"/>
                  </a:lnTo>
                  <a:close/>
                </a:path>
                <a:path w="2360295" h="1867535">
                  <a:moveTo>
                    <a:pt x="1930239" y="1579340"/>
                  </a:moveTo>
                  <a:lnTo>
                    <a:pt x="1930247" y="1578975"/>
                  </a:lnTo>
                  <a:lnTo>
                    <a:pt x="1930048" y="1579125"/>
                  </a:lnTo>
                  <a:lnTo>
                    <a:pt x="1930239" y="1579340"/>
                  </a:lnTo>
                  <a:close/>
                </a:path>
                <a:path w="2360295" h="1867535">
                  <a:moveTo>
                    <a:pt x="1902637" y="1579591"/>
                  </a:moveTo>
                  <a:lnTo>
                    <a:pt x="1903166" y="1579591"/>
                  </a:lnTo>
                  <a:lnTo>
                    <a:pt x="1902793" y="1579125"/>
                  </a:lnTo>
                  <a:lnTo>
                    <a:pt x="1902637" y="1579591"/>
                  </a:lnTo>
                  <a:close/>
                </a:path>
                <a:path w="2360295" h="1867535">
                  <a:moveTo>
                    <a:pt x="1891743" y="1582004"/>
                  </a:moveTo>
                  <a:lnTo>
                    <a:pt x="1893927" y="1582004"/>
                  </a:lnTo>
                  <a:lnTo>
                    <a:pt x="1893848" y="1581496"/>
                  </a:lnTo>
                  <a:lnTo>
                    <a:pt x="1894796" y="1581496"/>
                  </a:lnTo>
                  <a:lnTo>
                    <a:pt x="1894920" y="1580734"/>
                  </a:lnTo>
                  <a:lnTo>
                    <a:pt x="1894243" y="1579210"/>
                  </a:lnTo>
                  <a:lnTo>
                    <a:pt x="1869369" y="1579210"/>
                  </a:lnTo>
                  <a:lnTo>
                    <a:pt x="1869262" y="1579510"/>
                  </a:lnTo>
                  <a:lnTo>
                    <a:pt x="1883978" y="1579591"/>
                  </a:lnTo>
                  <a:lnTo>
                    <a:pt x="1883978" y="1579718"/>
                  </a:lnTo>
                  <a:lnTo>
                    <a:pt x="1887926" y="1579718"/>
                  </a:lnTo>
                  <a:lnTo>
                    <a:pt x="1888242" y="1580353"/>
                  </a:lnTo>
                  <a:lnTo>
                    <a:pt x="1891480" y="1580353"/>
                  </a:lnTo>
                  <a:lnTo>
                    <a:pt x="1892368" y="1581122"/>
                  </a:lnTo>
                  <a:lnTo>
                    <a:pt x="1892296" y="1581429"/>
                  </a:lnTo>
                  <a:lnTo>
                    <a:pt x="1891795" y="1581877"/>
                  </a:lnTo>
                  <a:lnTo>
                    <a:pt x="1891743" y="1582004"/>
                  </a:lnTo>
                  <a:close/>
                </a:path>
                <a:path w="2360295" h="1867535">
                  <a:moveTo>
                    <a:pt x="1849341" y="1579510"/>
                  </a:moveTo>
                  <a:lnTo>
                    <a:pt x="1848839" y="1579337"/>
                  </a:lnTo>
                  <a:lnTo>
                    <a:pt x="1849341" y="1579510"/>
                  </a:lnTo>
                  <a:close/>
                </a:path>
                <a:path w="2360295" h="1867535">
                  <a:moveTo>
                    <a:pt x="1847852" y="1580986"/>
                  </a:moveTo>
                  <a:lnTo>
                    <a:pt x="1847891" y="1580353"/>
                  </a:lnTo>
                  <a:lnTo>
                    <a:pt x="1848444" y="1579845"/>
                  </a:lnTo>
                  <a:lnTo>
                    <a:pt x="1848775" y="1579419"/>
                  </a:lnTo>
                  <a:lnTo>
                    <a:pt x="1848366" y="1579337"/>
                  </a:lnTo>
                  <a:lnTo>
                    <a:pt x="1848208" y="1579337"/>
                  </a:lnTo>
                  <a:lnTo>
                    <a:pt x="1847813" y="1579718"/>
                  </a:lnTo>
                  <a:lnTo>
                    <a:pt x="1847852" y="1580986"/>
                  </a:lnTo>
                  <a:close/>
                </a:path>
                <a:path w="2360295" h="1867535">
                  <a:moveTo>
                    <a:pt x="1880613" y="1582084"/>
                  </a:moveTo>
                  <a:lnTo>
                    <a:pt x="1881846" y="1580226"/>
                  </a:lnTo>
                  <a:lnTo>
                    <a:pt x="1883504" y="1579591"/>
                  </a:lnTo>
                  <a:lnTo>
                    <a:pt x="1849945" y="1579591"/>
                  </a:lnTo>
                  <a:lnTo>
                    <a:pt x="1849341" y="1579510"/>
                  </a:lnTo>
                  <a:lnTo>
                    <a:pt x="1849944" y="1579718"/>
                  </a:lnTo>
                  <a:lnTo>
                    <a:pt x="1850734" y="1579845"/>
                  </a:lnTo>
                  <a:lnTo>
                    <a:pt x="1849802" y="1580734"/>
                  </a:lnTo>
                  <a:lnTo>
                    <a:pt x="1878451" y="1580734"/>
                  </a:lnTo>
                  <a:lnTo>
                    <a:pt x="1878530" y="1580861"/>
                  </a:lnTo>
                  <a:lnTo>
                    <a:pt x="1880407" y="1582022"/>
                  </a:lnTo>
                  <a:lnTo>
                    <a:pt x="1880613" y="1582084"/>
                  </a:lnTo>
                  <a:close/>
                </a:path>
                <a:path w="2360295" h="1867535">
                  <a:moveTo>
                    <a:pt x="1931040" y="1580353"/>
                  </a:moveTo>
                  <a:lnTo>
                    <a:pt x="1931514" y="1580226"/>
                  </a:lnTo>
                  <a:lnTo>
                    <a:pt x="1932067" y="1580226"/>
                  </a:lnTo>
                  <a:lnTo>
                    <a:pt x="1932540" y="1580099"/>
                  </a:lnTo>
                  <a:lnTo>
                    <a:pt x="1932856" y="1579972"/>
                  </a:lnTo>
                  <a:lnTo>
                    <a:pt x="1933172" y="1579718"/>
                  </a:lnTo>
                  <a:lnTo>
                    <a:pt x="1933488" y="1579591"/>
                  </a:lnTo>
                  <a:lnTo>
                    <a:pt x="1930823" y="1579591"/>
                  </a:lnTo>
                  <a:lnTo>
                    <a:pt x="1931119" y="1579718"/>
                  </a:lnTo>
                  <a:lnTo>
                    <a:pt x="1931040" y="1580353"/>
                  </a:lnTo>
                  <a:close/>
                </a:path>
                <a:path w="2360295" h="1867535">
                  <a:moveTo>
                    <a:pt x="1884689" y="1580480"/>
                  </a:moveTo>
                  <a:lnTo>
                    <a:pt x="1886347" y="1580480"/>
                  </a:lnTo>
                  <a:lnTo>
                    <a:pt x="1887926" y="1579718"/>
                  </a:lnTo>
                  <a:lnTo>
                    <a:pt x="1884057" y="1579718"/>
                  </a:lnTo>
                  <a:lnTo>
                    <a:pt x="1884373" y="1579972"/>
                  </a:lnTo>
                  <a:lnTo>
                    <a:pt x="1884689" y="1580480"/>
                  </a:lnTo>
                  <a:close/>
                </a:path>
                <a:path w="2360295" h="1867535">
                  <a:moveTo>
                    <a:pt x="1935146" y="1583274"/>
                  </a:moveTo>
                  <a:lnTo>
                    <a:pt x="1935088" y="1581577"/>
                  </a:lnTo>
                  <a:lnTo>
                    <a:pt x="1934957" y="1581496"/>
                  </a:lnTo>
                  <a:lnTo>
                    <a:pt x="1934863" y="1581283"/>
                  </a:lnTo>
                  <a:lnTo>
                    <a:pt x="1935072" y="1581122"/>
                  </a:lnTo>
                  <a:lnTo>
                    <a:pt x="1935067" y="1580607"/>
                  </a:lnTo>
                  <a:lnTo>
                    <a:pt x="1936015" y="1580353"/>
                  </a:lnTo>
                  <a:lnTo>
                    <a:pt x="1936568" y="1579972"/>
                  </a:lnTo>
                  <a:lnTo>
                    <a:pt x="1933488" y="1579972"/>
                  </a:lnTo>
                  <a:lnTo>
                    <a:pt x="1933646" y="1580607"/>
                  </a:lnTo>
                  <a:lnTo>
                    <a:pt x="1933488" y="1580734"/>
                  </a:lnTo>
                  <a:lnTo>
                    <a:pt x="1933251" y="1580861"/>
                  </a:lnTo>
                  <a:lnTo>
                    <a:pt x="1932382" y="1580861"/>
                  </a:lnTo>
                  <a:lnTo>
                    <a:pt x="1932185" y="1580986"/>
                  </a:lnTo>
                  <a:lnTo>
                    <a:pt x="1932216" y="1581122"/>
                  </a:lnTo>
                  <a:lnTo>
                    <a:pt x="1935146" y="1583274"/>
                  </a:lnTo>
                  <a:close/>
                </a:path>
                <a:path w="2360295" h="1867535">
                  <a:moveTo>
                    <a:pt x="1840121" y="1580426"/>
                  </a:moveTo>
                  <a:lnTo>
                    <a:pt x="1841417" y="1580353"/>
                  </a:lnTo>
                  <a:lnTo>
                    <a:pt x="1839601" y="1579972"/>
                  </a:lnTo>
                  <a:lnTo>
                    <a:pt x="1839996" y="1580353"/>
                  </a:lnTo>
                  <a:close/>
                </a:path>
                <a:path w="2360295" h="1867535">
                  <a:moveTo>
                    <a:pt x="1821754" y="1581877"/>
                  </a:moveTo>
                  <a:lnTo>
                    <a:pt x="1823018" y="1581877"/>
                  </a:lnTo>
                  <a:lnTo>
                    <a:pt x="1823728" y="1581623"/>
                  </a:lnTo>
                  <a:lnTo>
                    <a:pt x="1823728" y="1580226"/>
                  </a:lnTo>
                  <a:lnTo>
                    <a:pt x="1822465" y="1580988"/>
                  </a:lnTo>
                  <a:lnTo>
                    <a:pt x="1821860" y="1580988"/>
                  </a:lnTo>
                  <a:lnTo>
                    <a:pt x="1821754" y="1581496"/>
                  </a:lnTo>
                  <a:lnTo>
                    <a:pt x="1820491" y="1581496"/>
                  </a:lnTo>
                  <a:lnTo>
                    <a:pt x="1821754" y="1581877"/>
                  </a:lnTo>
                  <a:close/>
                </a:path>
                <a:path w="2360295" h="1867535">
                  <a:moveTo>
                    <a:pt x="1888558" y="1586957"/>
                  </a:moveTo>
                  <a:lnTo>
                    <a:pt x="1888874" y="1586703"/>
                  </a:lnTo>
                  <a:lnTo>
                    <a:pt x="1889427" y="1586195"/>
                  </a:lnTo>
                  <a:lnTo>
                    <a:pt x="1890295" y="1583274"/>
                  </a:lnTo>
                  <a:lnTo>
                    <a:pt x="1890410" y="1581877"/>
                  </a:lnTo>
                  <a:lnTo>
                    <a:pt x="1890769" y="1580607"/>
                  </a:lnTo>
                  <a:lnTo>
                    <a:pt x="1891480" y="1580353"/>
                  </a:lnTo>
                  <a:lnTo>
                    <a:pt x="1888242" y="1580353"/>
                  </a:lnTo>
                  <a:lnTo>
                    <a:pt x="1888874" y="1581623"/>
                  </a:lnTo>
                  <a:lnTo>
                    <a:pt x="1887374" y="1581750"/>
                  </a:lnTo>
                  <a:lnTo>
                    <a:pt x="1885084" y="1581750"/>
                  </a:lnTo>
                  <a:lnTo>
                    <a:pt x="1885005" y="1582385"/>
                  </a:lnTo>
                  <a:lnTo>
                    <a:pt x="1884587" y="1583057"/>
                  </a:lnTo>
                  <a:lnTo>
                    <a:pt x="1884676" y="1583274"/>
                  </a:lnTo>
                  <a:lnTo>
                    <a:pt x="1885400" y="1583909"/>
                  </a:lnTo>
                  <a:lnTo>
                    <a:pt x="1883899" y="1583909"/>
                  </a:lnTo>
                  <a:lnTo>
                    <a:pt x="1883868" y="1584671"/>
                  </a:lnTo>
                  <a:lnTo>
                    <a:pt x="1888242" y="1584671"/>
                  </a:lnTo>
                  <a:lnTo>
                    <a:pt x="1888716" y="1584798"/>
                  </a:lnTo>
                  <a:lnTo>
                    <a:pt x="1889032" y="1584925"/>
                  </a:lnTo>
                  <a:lnTo>
                    <a:pt x="1888716" y="1585433"/>
                  </a:lnTo>
                  <a:lnTo>
                    <a:pt x="1888005" y="1585941"/>
                  </a:lnTo>
                  <a:lnTo>
                    <a:pt x="1887058" y="1586449"/>
                  </a:lnTo>
                  <a:lnTo>
                    <a:pt x="1887689" y="1586449"/>
                  </a:lnTo>
                  <a:lnTo>
                    <a:pt x="1888558" y="1586957"/>
                  </a:lnTo>
                  <a:close/>
                </a:path>
                <a:path w="2360295" h="1867535">
                  <a:moveTo>
                    <a:pt x="1840242" y="1580480"/>
                  </a:moveTo>
                  <a:lnTo>
                    <a:pt x="1841970" y="1580480"/>
                  </a:lnTo>
                  <a:lnTo>
                    <a:pt x="1841654" y="1580353"/>
                  </a:lnTo>
                  <a:lnTo>
                    <a:pt x="1840232" y="1580353"/>
                  </a:lnTo>
                  <a:lnTo>
                    <a:pt x="1840242" y="1580480"/>
                  </a:lnTo>
                  <a:close/>
                </a:path>
                <a:path w="2360295" h="1867535">
                  <a:moveTo>
                    <a:pt x="1834546" y="1581623"/>
                  </a:moveTo>
                  <a:lnTo>
                    <a:pt x="1835810" y="1581115"/>
                  </a:lnTo>
                  <a:lnTo>
                    <a:pt x="1834546" y="1581115"/>
                  </a:lnTo>
                  <a:lnTo>
                    <a:pt x="1834862" y="1580607"/>
                  </a:lnTo>
                  <a:lnTo>
                    <a:pt x="1835099" y="1580353"/>
                  </a:lnTo>
                  <a:lnTo>
                    <a:pt x="1834467" y="1580353"/>
                  </a:lnTo>
                  <a:lnTo>
                    <a:pt x="1834230" y="1580607"/>
                  </a:lnTo>
                  <a:lnTo>
                    <a:pt x="1833915" y="1581369"/>
                  </a:lnTo>
                  <a:lnTo>
                    <a:pt x="1834546" y="1581623"/>
                  </a:lnTo>
                  <a:close/>
                </a:path>
                <a:path w="2360295" h="1867535">
                  <a:moveTo>
                    <a:pt x="1821860" y="1580988"/>
                  </a:moveTo>
                  <a:lnTo>
                    <a:pt x="1822465" y="1580988"/>
                  </a:lnTo>
                  <a:lnTo>
                    <a:pt x="1821991" y="1580353"/>
                  </a:lnTo>
                  <a:lnTo>
                    <a:pt x="1821860" y="1580988"/>
                  </a:lnTo>
                  <a:close/>
                </a:path>
                <a:path w="2360295" h="1867535">
                  <a:moveTo>
                    <a:pt x="1839838" y="1582512"/>
                  </a:moveTo>
                  <a:lnTo>
                    <a:pt x="1840390" y="1582512"/>
                  </a:lnTo>
                  <a:lnTo>
                    <a:pt x="1840243" y="1580497"/>
                  </a:lnTo>
                  <a:lnTo>
                    <a:pt x="1838101" y="1581750"/>
                  </a:lnTo>
                  <a:lnTo>
                    <a:pt x="1839838" y="1582512"/>
                  </a:lnTo>
                  <a:close/>
                </a:path>
                <a:path w="2360295" h="1867535">
                  <a:moveTo>
                    <a:pt x="1931714" y="1581283"/>
                  </a:moveTo>
                  <a:lnTo>
                    <a:pt x="1931969" y="1581122"/>
                  </a:lnTo>
                  <a:lnTo>
                    <a:pt x="1932030" y="1580986"/>
                  </a:lnTo>
                  <a:lnTo>
                    <a:pt x="1931514" y="1580607"/>
                  </a:lnTo>
                  <a:lnTo>
                    <a:pt x="1931714" y="1581283"/>
                  </a:lnTo>
                  <a:close/>
                </a:path>
                <a:path w="2360295" h="1867535">
                  <a:moveTo>
                    <a:pt x="1843417" y="1582512"/>
                  </a:moveTo>
                  <a:lnTo>
                    <a:pt x="1847575" y="1582512"/>
                  </a:lnTo>
                  <a:lnTo>
                    <a:pt x="1847643" y="1582258"/>
                  </a:lnTo>
                  <a:lnTo>
                    <a:pt x="1847754" y="1581369"/>
                  </a:lnTo>
                  <a:lnTo>
                    <a:pt x="1846865" y="1580607"/>
                  </a:lnTo>
                  <a:lnTo>
                    <a:pt x="1846613" y="1581115"/>
                  </a:lnTo>
                  <a:lnTo>
                    <a:pt x="1846550" y="1581369"/>
                  </a:lnTo>
                  <a:lnTo>
                    <a:pt x="1841131" y="1581369"/>
                  </a:lnTo>
                  <a:lnTo>
                    <a:pt x="1842444" y="1582258"/>
                  </a:lnTo>
                  <a:lnTo>
                    <a:pt x="1843154" y="1582385"/>
                  </a:lnTo>
                  <a:lnTo>
                    <a:pt x="1843417" y="1582512"/>
                  </a:lnTo>
                  <a:close/>
                </a:path>
                <a:path w="2360295" h="1867535">
                  <a:moveTo>
                    <a:pt x="1965626" y="1588227"/>
                  </a:moveTo>
                  <a:lnTo>
                    <a:pt x="1966606" y="1585560"/>
                  </a:lnTo>
                  <a:lnTo>
                    <a:pt x="1966705" y="1584925"/>
                  </a:lnTo>
                  <a:lnTo>
                    <a:pt x="1965409" y="1583528"/>
                  </a:lnTo>
                  <a:lnTo>
                    <a:pt x="1965152" y="1583274"/>
                  </a:lnTo>
                  <a:lnTo>
                    <a:pt x="1963889" y="1582893"/>
                  </a:lnTo>
                  <a:lnTo>
                    <a:pt x="1964679" y="1581496"/>
                  </a:lnTo>
                  <a:lnTo>
                    <a:pt x="1966021" y="1581496"/>
                  </a:lnTo>
                  <a:lnTo>
                    <a:pt x="1966969" y="1581242"/>
                  </a:lnTo>
                  <a:lnTo>
                    <a:pt x="1967679" y="1581242"/>
                  </a:lnTo>
                  <a:lnTo>
                    <a:pt x="1967679" y="1580734"/>
                  </a:lnTo>
                  <a:lnTo>
                    <a:pt x="1967442" y="1580734"/>
                  </a:lnTo>
                  <a:lnTo>
                    <a:pt x="1967284" y="1580861"/>
                  </a:lnTo>
                  <a:lnTo>
                    <a:pt x="1935412" y="1580861"/>
                  </a:lnTo>
                  <a:lnTo>
                    <a:pt x="1935181" y="1581038"/>
                  </a:lnTo>
                  <a:lnTo>
                    <a:pt x="1935162" y="1581623"/>
                  </a:lnTo>
                  <a:lnTo>
                    <a:pt x="1935573" y="1581877"/>
                  </a:lnTo>
                  <a:lnTo>
                    <a:pt x="1954176" y="1581877"/>
                  </a:lnTo>
                  <a:lnTo>
                    <a:pt x="1954176" y="1582639"/>
                  </a:lnTo>
                  <a:lnTo>
                    <a:pt x="1963257" y="1582639"/>
                  </a:lnTo>
                  <a:lnTo>
                    <a:pt x="1965626" y="1588227"/>
                  </a:lnTo>
                  <a:close/>
                </a:path>
                <a:path w="2360295" h="1867535">
                  <a:moveTo>
                    <a:pt x="1932382" y="1580861"/>
                  </a:moveTo>
                  <a:lnTo>
                    <a:pt x="1933251" y="1580861"/>
                  </a:lnTo>
                  <a:lnTo>
                    <a:pt x="1932698" y="1580734"/>
                  </a:lnTo>
                  <a:lnTo>
                    <a:pt x="1932382" y="1580861"/>
                  </a:lnTo>
                  <a:close/>
                </a:path>
                <a:path w="2360295" h="1867535">
                  <a:moveTo>
                    <a:pt x="1883899" y="1583909"/>
                  </a:moveTo>
                  <a:lnTo>
                    <a:pt x="1884057" y="1583909"/>
                  </a:lnTo>
                  <a:lnTo>
                    <a:pt x="1884689" y="1580734"/>
                  </a:lnTo>
                  <a:lnTo>
                    <a:pt x="1881609" y="1582385"/>
                  </a:lnTo>
                  <a:lnTo>
                    <a:pt x="1880622" y="1582385"/>
                  </a:lnTo>
                  <a:lnTo>
                    <a:pt x="1880859" y="1583147"/>
                  </a:lnTo>
                  <a:lnTo>
                    <a:pt x="1883978" y="1583147"/>
                  </a:lnTo>
                  <a:lnTo>
                    <a:pt x="1883899" y="1583909"/>
                  </a:lnTo>
                  <a:close/>
                </a:path>
                <a:path w="2360295" h="1867535">
                  <a:moveTo>
                    <a:pt x="1878135" y="1582893"/>
                  </a:moveTo>
                  <a:lnTo>
                    <a:pt x="1878372" y="1582512"/>
                  </a:lnTo>
                  <a:lnTo>
                    <a:pt x="1878688" y="1582131"/>
                  </a:lnTo>
                  <a:lnTo>
                    <a:pt x="1878925" y="1581623"/>
                  </a:lnTo>
                  <a:lnTo>
                    <a:pt x="1878767" y="1581623"/>
                  </a:lnTo>
                  <a:lnTo>
                    <a:pt x="1878530" y="1581496"/>
                  </a:lnTo>
                  <a:lnTo>
                    <a:pt x="1878265" y="1581283"/>
                  </a:lnTo>
                  <a:lnTo>
                    <a:pt x="1878140" y="1581122"/>
                  </a:lnTo>
                  <a:lnTo>
                    <a:pt x="1877977" y="1580988"/>
                  </a:lnTo>
                  <a:lnTo>
                    <a:pt x="1878137" y="1580986"/>
                  </a:lnTo>
                  <a:lnTo>
                    <a:pt x="1878451" y="1580734"/>
                  </a:lnTo>
                  <a:lnTo>
                    <a:pt x="1849802" y="1580734"/>
                  </a:lnTo>
                  <a:lnTo>
                    <a:pt x="1849135" y="1581369"/>
                  </a:lnTo>
                  <a:lnTo>
                    <a:pt x="1875292" y="1581369"/>
                  </a:lnTo>
                  <a:lnTo>
                    <a:pt x="1875450" y="1581496"/>
                  </a:lnTo>
                  <a:lnTo>
                    <a:pt x="1877861" y="1582622"/>
                  </a:lnTo>
                  <a:lnTo>
                    <a:pt x="1877977" y="1582766"/>
                  </a:lnTo>
                  <a:lnTo>
                    <a:pt x="1878135" y="1582893"/>
                  </a:lnTo>
                  <a:close/>
                </a:path>
                <a:path w="2360295" h="1867535">
                  <a:moveTo>
                    <a:pt x="1848050" y="1581623"/>
                  </a:moveTo>
                  <a:lnTo>
                    <a:pt x="1847852" y="1580986"/>
                  </a:lnTo>
                  <a:lnTo>
                    <a:pt x="1847902" y="1581496"/>
                  </a:lnTo>
                  <a:lnTo>
                    <a:pt x="1848050" y="1581623"/>
                  </a:lnTo>
                  <a:close/>
                </a:path>
                <a:path w="2360295" h="1867535">
                  <a:moveTo>
                    <a:pt x="1828782" y="1581496"/>
                  </a:moveTo>
                  <a:lnTo>
                    <a:pt x="1832099" y="1580988"/>
                  </a:lnTo>
                  <a:lnTo>
                    <a:pt x="1825308" y="1580988"/>
                  </a:lnTo>
                  <a:lnTo>
                    <a:pt x="1827079" y="1581122"/>
                  </a:lnTo>
                  <a:lnTo>
                    <a:pt x="1828782" y="1581496"/>
                  </a:lnTo>
                  <a:close/>
                </a:path>
                <a:path w="2360295" h="1867535">
                  <a:moveTo>
                    <a:pt x="1935088" y="1581577"/>
                  </a:moveTo>
                  <a:lnTo>
                    <a:pt x="1935072" y="1581122"/>
                  </a:lnTo>
                  <a:lnTo>
                    <a:pt x="1934863" y="1581283"/>
                  </a:lnTo>
                  <a:lnTo>
                    <a:pt x="1934957" y="1581496"/>
                  </a:lnTo>
                  <a:lnTo>
                    <a:pt x="1935088" y="1581577"/>
                  </a:lnTo>
                  <a:close/>
                </a:path>
                <a:path w="2360295" h="1867535">
                  <a:moveTo>
                    <a:pt x="1840737" y="1583735"/>
                  </a:moveTo>
                  <a:lnTo>
                    <a:pt x="1840943" y="1581242"/>
                  </a:lnTo>
                  <a:lnTo>
                    <a:pt x="1840719" y="1581242"/>
                  </a:lnTo>
                  <a:lnTo>
                    <a:pt x="1840390" y="1582512"/>
                  </a:lnTo>
                  <a:lnTo>
                    <a:pt x="1839838" y="1582512"/>
                  </a:lnTo>
                  <a:lnTo>
                    <a:pt x="1840737" y="1583735"/>
                  </a:lnTo>
                  <a:close/>
                </a:path>
                <a:path w="2360295" h="1867535">
                  <a:moveTo>
                    <a:pt x="1825671" y="1583020"/>
                  </a:moveTo>
                  <a:lnTo>
                    <a:pt x="1826255" y="1583020"/>
                  </a:lnTo>
                  <a:lnTo>
                    <a:pt x="1825387" y="1581242"/>
                  </a:lnTo>
                  <a:lnTo>
                    <a:pt x="1825150" y="1581496"/>
                  </a:lnTo>
                  <a:lnTo>
                    <a:pt x="1824834" y="1581623"/>
                  </a:lnTo>
                  <a:lnTo>
                    <a:pt x="1824716" y="1581750"/>
                  </a:lnTo>
                  <a:lnTo>
                    <a:pt x="1824804" y="1582084"/>
                  </a:lnTo>
                  <a:lnTo>
                    <a:pt x="1825671" y="1583020"/>
                  </a:lnTo>
                  <a:close/>
                </a:path>
                <a:path w="2360295" h="1867535">
                  <a:moveTo>
                    <a:pt x="1930566" y="1586576"/>
                  </a:moveTo>
                  <a:lnTo>
                    <a:pt x="1931119" y="1586576"/>
                  </a:lnTo>
                  <a:lnTo>
                    <a:pt x="1931672" y="1585433"/>
                  </a:lnTo>
                  <a:lnTo>
                    <a:pt x="1932698" y="1584925"/>
                  </a:lnTo>
                  <a:lnTo>
                    <a:pt x="1932266" y="1583147"/>
                  </a:lnTo>
                  <a:lnTo>
                    <a:pt x="1931714" y="1581283"/>
                  </a:lnTo>
                  <a:lnTo>
                    <a:pt x="1930171" y="1582258"/>
                  </a:lnTo>
                  <a:lnTo>
                    <a:pt x="1891637" y="1582258"/>
                  </a:lnTo>
                  <a:lnTo>
                    <a:pt x="1891480" y="1582639"/>
                  </a:lnTo>
                  <a:lnTo>
                    <a:pt x="1893532" y="1582766"/>
                  </a:lnTo>
                  <a:lnTo>
                    <a:pt x="1894875" y="1583020"/>
                  </a:lnTo>
                  <a:lnTo>
                    <a:pt x="1895586" y="1583274"/>
                  </a:lnTo>
                  <a:lnTo>
                    <a:pt x="1930961" y="1583274"/>
                  </a:lnTo>
                  <a:lnTo>
                    <a:pt x="1931356" y="1583528"/>
                  </a:lnTo>
                  <a:lnTo>
                    <a:pt x="1931514" y="1583782"/>
                  </a:lnTo>
                  <a:lnTo>
                    <a:pt x="1931672" y="1583909"/>
                  </a:lnTo>
                  <a:lnTo>
                    <a:pt x="1931710" y="1584433"/>
                  </a:lnTo>
                  <a:lnTo>
                    <a:pt x="1930803" y="1584798"/>
                  </a:lnTo>
                  <a:lnTo>
                    <a:pt x="1930685" y="1585179"/>
                  </a:lnTo>
                  <a:lnTo>
                    <a:pt x="1930566" y="1586576"/>
                  </a:lnTo>
                  <a:close/>
                </a:path>
                <a:path w="2360295" h="1867535">
                  <a:moveTo>
                    <a:pt x="1885084" y="1581750"/>
                  </a:moveTo>
                  <a:lnTo>
                    <a:pt x="1886031" y="1581750"/>
                  </a:lnTo>
                  <a:lnTo>
                    <a:pt x="1885558" y="1581496"/>
                  </a:lnTo>
                  <a:lnTo>
                    <a:pt x="1885084" y="1581369"/>
                  </a:lnTo>
                  <a:lnTo>
                    <a:pt x="1885084" y="1581750"/>
                  </a:lnTo>
                  <a:close/>
                </a:path>
                <a:path w="2360295" h="1867535">
                  <a:moveTo>
                    <a:pt x="1875450" y="1585560"/>
                  </a:moveTo>
                  <a:lnTo>
                    <a:pt x="1876319" y="1584925"/>
                  </a:lnTo>
                  <a:lnTo>
                    <a:pt x="1876792" y="1584671"/>
                  </a:lnTo>
                  <a:lnTo>
                    <a:pt x="1876477" y="1584544"/>
                  </a:lnTo>
                  <a:lnTo>
                    <a:pt x="1876003" y="1584544"/>
                  </a:lnTo>
                  <a:lnTo>
                    <a:pt x="1875963" y="1584163"/>
                  </a:lnTo>
                  <a:lnTo>
                    <a:pt x="1875726" y="1583401"/>
                  </a:lnTo>
                  <a:lnTo>
                    <a:pt x="1875495" y="1582131"/>
                  </a:lnTo>
                  <a:lnTo>
                    <a:pt x="1875292" y="1581369"/>
                  </a:lnTo>
                  <a:lnTo>
                    <a:pt x="1849135" y="1581369"/>
                  </a:lnTo>
                  <a:lnTo>
                    <a:pt x="1848819" y="1581623"/>
                  </a:lnTo>
                  <a:lnTo>
                    <a:pt x="1867554" y="1581623"/>
                  </a:lnTo>
                  <a:lnTo>
                    <a:pt x="1867712" y="1581877"/>
                  </a:lnTo>
                  <a:lnTo>
                    <a:pt x="1868423" y="1581877"/>
                  </a:lnTo>
                  <a:lnTo>
                    <a:pt x="1868844" y="1582004"/>
                  </a:lnTo>
                  <a:lnTo>
                    <a:pt x="1870160" y="1582004"/>
                  </a:lnTo>
                  <a:lnTo>
                    <a:pt x="1870712" y="1582512"/>
                  </a:lnTo>
                  <a:lnTo>
                    <a:pt x="1870814" y="1583057"/>
                  </a:lnTo>
                  <a:lnTo>
                    <a:pt x="1870949" y="1583274"/>
                  </a:lnTo>
                  <a:lnTo>
                    <a:pt x="1870462" y="1583274"/>
                  </a:lnTo>
                  <a:lnTo>
                    <a:pt x="1870397" y="1583909"/>
                  </a:lnTo>
                  <a:lnTo>
                    <a:pt x="1874266" y="1583909"/>
                  </a:lnTo>
                  <a:lnTo>
                    <a:pt x="1875450" y="1585560"/>
                  </a:lnTo>
                  <a:close/>
                </a:path>
                <a:path w="2360295" h="1867535">
                  <a:moveTo>
                    <a:pt x="1819551" y="1582789"/>
                  </a:moveTo>
                  <a:lnTo>
                    <a:pt x="1820175" y="1581877"/>
                  </a:lnTo>
                  <a:lnTo>
                    <a:pt x="1820491" y="1581496"/>
                  </a:lnTo>
                  <a:lnTo>
                    <a:pt x="1818438" y="1581496"/>
                  </a:lnTo>
                  <a:lnTo>
                    <a:pt x="1819551" y="1582789"/>
                  </a:lnTo>
                  <a:close/>
                </a:path>
                <a:path w="2360295" h="1867535">
                  <a:moveTo>
                    <a:pt x="1817017" y="1584036"/>
                  </a:moveTo>
                  <a:lnTo>
                    <a:pt x="1818438" y="1581496"/>
                  </a:lnTo>
                  <a:lnTo>
                    <a:pt x="1797908" y="1581496"/>
                  </a:lnTo>
                  <a:lnTo>
                    <a:pt x="1798066" y="1581623"/>
                  </a:lnTo>
                  <a:lnTo>
                    <a:pt x="1814332" y="1581623"/>
                  </a:lnTo>
                  <a:lnTo>
                    <a:pt x="1814569" y="1581750"/>
                  </a:lnTo>
                  <a:lnTo>
                    <a:pt x="1814727" y="1582258"/>
                  </a:lnTo>
                  <a:lnTo>
                    <a:pt x="1814806" y="1582385"/>
                  </a:lnTo>
                  <a:lnTo>
                    <a:pt x="1814885" y="1583147"/>
                  </a:lnTo>
                  <a:lnTo>
                    <a:pt x="1815674" y="1583147"/>
                  </a:lnTo>
                  <a:lnTo>
                    <a:pt x="1817017" y="1584036"/>
                  </a:lnTo>
                  <a:close/>
                </a:path>
                <a:path w="2360295" h="1867535">
                  <a:moveTo>
                    <a:pt x="1859026" y="1583909"/>
                  </a:moveTo>
                  <a:lnTo>
                    <a:pt x="1866922" y="1583909"/>
                  </a:lnTo>
                  <a:lnTo>
                    <a:pt x="1867396" y="1581623"/>
                  </a:lnTo>
                  <a:lnTo>
                    <a:pt x="1848819" y="1581623"/>
                  </a:lnTo>
                  <a:lnTo>
                    <a:pt x="1848641" y="1581750"/>
                  </a:lnTo>
                  <a:lnTo>
                    <a:pt x="1852866" y="1581750"/>
                  </a:lnTo>
                  <a:lnTo>
                    <a:pt x="1853122" y="1581955"/>
                  </a:lnTo>
                  <a:lnTo>
                    <a:pt x="1853194" y="1582639"/>
                  </a:lnTo>
                  <a:lnTo>
                    <a:pt x="1853555" y="1583147"/>
                  </a:lnTo>
                  <a:lnTo>
                    <a:pt x="1858394" y="1583147"/>
                  </a:lnTo>
                  <a:lnTo>
                    <a:pt x="1858868" y="1583528"/>
                  </a:lnTo>
                  <a:lnTo>
                    <a:pt x="1859073" y="1583610"/>
                  </a:lnTo>
                  <a:lnTo>
                    <a:pt x="1859026" y="1583909"/>
                  </a:lnTo>
                  <a:close/>
                </a:path>
                <a:path w="2360295" h="1867535">
                  <a:moveTo>
                    <a:pt x="1812911" y="1583909"/>
                  </a:moveTo>
                  <a:lnTo>
                    <a:pt x="1814248" y="1581877"/>
                  </a:lnTo>
                  <a:lnTo>
                    <a:pt x="1814332" y="1581623"/>
                  </a:lnTo>
                  <a:lnTo>
                    <a:pt x="1798066" y="1581623"/>
                  </a:lnTo>
                  <a:lnTo>
                    <a:pt x="1798224" y="1581750"/>
                  </a:lnTo>
                  <a:lnTo>
                    <a:pt x="1799882" y="1581750"/>
                  </a:lnTo>
                  <a:lnTo>
                    <a:pt x="1800198" y="1581877"/>
                  </a:lnTo>
                  <a:lnTo>
                    <a:pt x="1800671" y="1581877"/>
                  </a:lnTo>
                  <a:lnTo>
                    <a:pt x="1800908" y="1582004"/>
                  </a:lnTo>
                  <a:lnTo>
                    <a:pt x="1801145" y="1582004"/>
                  </a:lnTo>
                  <a:lnTo>
                    <a:pt x="1800987" y="1582258"/>
                  </a:lnTo>
                  <a:lnTo>
                    <a:pt x="1809436" y="1582258"/>
                  </a:lnTo>
                  <a:lnTo>
                    <a:pt x="1811173" y="1583401"/>
                  </a:lnTo>
                  <a:lnTo>
                    <a:pt x="1812911" y="1583909"/>
                  </a:lnTo>
                  <a:close/>
                </a:path>
                <a:path w="2360295" h="1867535">
                  <a:moveTo>
                    <a:pt x="1839996" y="1586449"/>
                  </a:moveTo>
                  <a:lnTo>
                    <a:pt x="1841022" y="1585179"/>
                  </a:lnTo>
                  <a:lnTo>
                    <a:pt x="1841733" y="1584925"/>
                  </a:lnTo>
                  <a:lnTo>
                    <a:pt x="1844181" y="1584544"/>
                  </a:lnTo>
                  <a:lnTo>
                    <a:pt x="1846708" y="1584290"/>
                  </a:lnTo>
                  <a:lnTo>
                    <a:pt x="1849155" y="1583528"/>
                  </a:lnTo>
                  <a:lnTo>
                    <a:pt x="1850656" y="1583147"/>
                  </a:lnTo>
                  <a:lnTo>
                    <a:pt x="1847734" y="1582639"/>
                  </a:lnTo>
                  <a:lnTo>
                    <a:pt x="1848919" y="1582004"/>
                  </a:lnTo>
                  <a:lnTo>
                    <a:pt x="1851366" y="1581877"/>
                  </a:lnTo>
                  <a:lnTo>
                    <a:pt x="1852799" y="1581877"/>
                  </a:lnTo>
                  <a:lnTo>
                    <a:pt x="1852866" y="1581750"/>
                  </a:lnTo>
                  <a:lnTo>
                    <a:pt x="1848641" y="1581750"/>
                  </a:lnTo>
                  <a:lnTo>
                    <a:pt x="1847575" y="1582512"/>
                  </a:lnTo>
                  <a:lnTo>
                    <a:pt x="1843417" y="1582512"/>
                  </a:lnTo>
                  <a:lnTo>
                    <a:pt x="1843944" y="1582766"/>
                  </a:lnTo>
                  <a:lnTo>
                    <a:pt x="1843841" y="1583610"/>
                  </a:lnTo>
                  <a:lnTo>
                    <a:pt x="1840872" y="1583655"/>
                  </a:lnTo>
                  <a:lnTo>
                    <a:pt x="1840864" y="1583909"/>
                  </a:lnTo>
                  <a:lnTo>
                    <a:pt x="1840548" y="1583909"/>
                  </a:lnTo>
                  <a:lnTo>
                    <a:pt x="1839996" y="1584417"/>
                  </a:lnTo>
                  <a:lnTo>
                    <a:pt x="1839996" y="1586449"/>
                  </a:lnTo>
                  <a:close/>
                </a:path>
                <a:path w="2360295" h="1867535">
                  <a:moveTo>
                    <a:pt x="1798934" y="1582512"/>
                  </a:moveTo>
                  <a:lnTo>
                    <a:pt x="1799882" y="1581750"/>
                  </a:lnTo>
                  <a:lnTo>
                    <a:pt x="1798224" y="1581750"/>
                  </a:lnTo>
                  <a:lnTo>
                    <a:pt x="1798479" y="1581955"/>
                  </a:lnTo>
                  <a:lnTo>
                    <a:pt x="1798934" y="1582512"/>
                  </a:lnTo>
                  <a:close/>
                </a:path>
                <a:path w="2360295" h="1867535">
                  <a:moveTo>
                    <a:pt x="1973996" y="1582639"/>
                  </a:moveTo>
                  <a:lnTo>
                    <a:pt x="1975339" y="1582639"/>
                  </a:lnTo>
                  <a:lnTo>
                    <a:pt x="1976444" y="1581877"/>
                  </a:lnTo>
                  <a:lnTo>
                    <a:pt x="1968758" y="1581877"/>
                  </a:lnTo>
                  <a:lnTo>
                    <a:pt x="1968930" y="1582131"/>
                  </a:lnTo>
                  <a:lnTo>
                    <a:pt x="1973207" y="1582131"/>
                  </a:lnTo>
                  <a:lnTo>
                    <a:pt x="1973996" y="1582639"/>
                  </a:lnTo>
                  <a:close/>
                </a:path>
                <a:path w="2360295" h="1867535">
                  <a:moveTo>
                    <a:pt x="1952202" y="1585179"/>
                  </a:moveTo>
                  <a:lnTo>
                    <a:pt x="1952834" y="1583147"/>
                  </a:lnTo>
                  <a:lnTo>
                    <a:pt x="1953939" y="1583147"/>
                  </a:lnTo>
                  <a:lnTo>
                    <a:pt x="1954071" y="1582131"/>
                  </a:lnTo>
                  <a:lnTo>
                    <a:pt x="1954176" y="1581877"/>
                  </a:lnTo>
                  <a:lnTo>
                    <a:pt x="1935573" y="1581877"/>
                  </a:lnTo>
                  <a:lnTo>
                    <a:pt x="1938242" y="1583528"/>
                  </a:lnTo>
                  <a:lnTo>
                    <a:pt x="1950860" y="1583528"/>
                  </a:lnTo>
                  <a:lnTo>
                    <a:pt x="1951116" y="1583782"/>
                  </a:lnTo>
                  <a:lnTo>
                    <a:pt x="1952202" y="1585179"/>
                  </a:lnTo>
                  <a:close/>
                </a:path>
                <a:path w="2360295" h="1867535">
                  <a:moveTo>
                    <a:pt x="1852758" y="1581955"/>
                  </a:moveTo>
                  <a:close/>
                </a:path>
                <a:path w="2360295" h="1867535">
                  <a:moveTo>
                    <a:pt x="1827835" y="1584163"/>
                  </a:moveTo>
                  <a:lnTo>
                    <a:pt x="1828545" y="1583401"/>
                  </a:lnTo>
                  <a:lnTo>
                    <a:pt x="1830519" y="1582766"/>
                  </a:lnTo>
                  <a:lnTo>
                    <a:pt x="1829730" y="1582766"/>
                  </a:lnTo>
                  <a:lnTo>
                    <a:pt x="1827914" y="1581877"/>
                  </a:lnTo>
                  <a:lnTo>
                    <a:pt x="1826255" y="1583020"/>
                  </a:lnTo>
                  <a:lnTo>
                    <a:pt x="1825671" y="1583020"/>
                  </a:lnTo>
                  <a:lnTo>
                    <a:pt x="1825908" y="1583274"/>
                  </a:lnTo>
                  <a:lnTo>
                    <a:pt x="1826808" y="1583274"/>
                  </a:lnTo>
                  <a:lnTo>
                    <a:pt x="1827835" y="1584163"/>
                  </a:lnTo>
                  <a:close/>
                </a:path>
                <a:path w="2360295" h="1867535">
                  <a:moveTo>
                    <a:pt x="1852629" y="1583985"/>
                  </a:moveTo>
                  <a:lnTo>
                    <a:pt x="1853261" y="1583782"/>
                  </a:lnTo>
                  <a:lnTo>
                    <a:pt x="1853340" y="1583401"/>
                  </a:lnTo>
                  <a:lnTo>
                    <a:pt x="1853228" y="1582862"/>
                  </a:lnTo>
                  <a:lnTo>
                    <a:pt x="1853104" y="1582512"/>
                  </a:lnTo>
                  <a:lnTo>
                    <a:pt x="1852758" y="1581955"/>
                  </a:lnTo>
                  <a:lnTo>
                    <a:pt x="1851941" y="1583528"/>
                  </a:lnTo>
                  <a:lnTo>
                    <a:pt x="1851772" y="1583909"/>
                  </a:lnTo>
                  <a:lnTo>
                    <a:pt x="1852392" y="1583909"/>
                  </a:lnTo>
                  <a:lnTo>
                    <a:pt x="1852629" y="1583985"/>
                  </a:lnTo>
                  <a:close/>
                </a:path>
                <a:path w="2360295" h="1867535">
                  <a:moveTo>
                    <a:pt x="1879241" y="1582131"/>
                  </a:moveTo>
                  <a:lnTo>
                    <a:pt x="1880583" y="1582131"/>
                  </a:lnTo>
                  <a:lnTo>
                    <a:pt x="1880407" y="1582022"/>
                  </a:lnTo>
                  <a:lnTo>
                    <a:pt x="1879241" y="1582004"/>
                  </a:lnTo>
                  <a:lnTo>
                    <a:pt x="1879241" y="1582131"/>
                  </a:lnTo>
                  <a:close/>
                </a:path>
                <a:path w="2360295" h="1867535">
                  <a:moveTo>
                    <a:pt x="1869686" y="1582258"/>
                  </a:moveTo>
                  <a:lnTo>
                    <a:pt x="1870160" y="1582004"/>
                  </a:lnTo>
                  <a:lnTo>
                    <a:pt x="1868844" y="1582004"/>
                  </a:lnTo>
                  <a:lnTo>
                    <a:pt x="1869686" y="1582258"/>
                  </a:lnTo>
                  <a:close/>
                </a:path>
                <a:path w="2360295" h="1867535">
                  <a:moveTo>
                    <a:pt x="1880583" y="1582131"/>
                  </a:moveTo>
                  <a:lnTo>
                    <a:pt x="1880407" y="1582022"/>
                  </a:lnTo>
                  <a:lnTo>
                    <a:pt x="1880583" y="1582131"/>
                  </a:lnTo>
                  <a:close/>
                </a:path>
                <a:path w="2360295" h="1867535">
                  <a:moveTo>
                    <a:pt x="1880622" y="1582385"/>
                  </a:moveTo>
                  <a:lnTo>
                    <a:pt x="1881609" y="1582385"/>
                  </a:lnTo>
                  <a:lnTo>
                    <a:pt x="1880613" y="1582084"/>
                  </a:lnTo>
                  <a:lnTo>
                    <a:pt x="1879241" y="1582131"/>
                  </a:lnTo>
                  <a:lnTo>
                    <a:pt x="1879241" y="1582258"/>
                  </a:lnTo>
                  <a:lnTo>
                    <a:pt x="1880583" y="1582258"/>
                  </a:lnTo>
                  <a:lnTo>
                    <a:pt x="1880622" y="1582385"/>
                  </a:lnTo>
                  <a:close/>
                </a:path>
                <a:path w="2360295" h="1867535">
                  <a:moveTo>
                    <a:pt x="1972891" y="1584671"/>
                  </a:moveTo>
                  <a:lnTo>
                    <a:pt x="1973207" y="1582131"/>
                  </a:lnTo>
                  <a:lnTo>
                    <a:pt x="1968930" y="1582131"/>
                  </a:lnTo>
                  <a:lnTo>
                    <a:pt x="1969101" y="1582385"/>
                  </a:lnTo>
                  <a:lnTo>
                    <a:pt x="1968916" y="1582512"/>
                  </a:lnTo>
                  <a:lnTo>
                    <a:pt x="1970917" y="1582512"/>
                  </a:lnTo>
                  <a:lnTo>
                    <a:pt x="1971943" y="1583401"/>
                  </a:lnTo>
                  <a:lnTo>
                    <a:pt x="1972891" y="1584671"/>
                  </a:lnTo>
                  <a:close/>
                </a:path>
                <a:path w="2360295" h="1867535">
                  <a:moveTo>
                    <a:pt x="1977234" y="1583147"/>
                  </a:moveTo>
                  <a:lnTo>
                    <a:pt x="1977629" y="1582258"/>
                  </a:lnTo>
                  <a:lnTo>
                    <a:pt x="1976681" y="1582258"/>
                  </a:lnTo>
                  <a:lnTo>
                    <a:pt x="1977234" y="1583147"/>
                  </a:lnTo>
                  <a:close/>
                </a:path>
                <a:path w="2360295" h="1867535">
                  <a:moveTo>
                    <a:pt x="1879241" y="1583528"/>
                  </a:moveTo>
                  <a:lnTo>
                    <a:pt x="1880583" y="1582258"/>
                  </a:lnTo>
                  <a:lnTo>
                    <a:pt x="1879241" y="1582258"/>
                  </a:lnTo>
                  <a:lnTo>
                    <a:pt x="1879241" y="1583528"/>
                  </a:lnTo>
                  <a:close/>
                </a:path>
                <a:path w="2360295" h="1867535">
                  <a:moveTo>
                    <a:pt x="1811489" y="1583909"/>
                  </a:moveTo>
                  <a:lnTo>
                    <a:pt x="1810147" y="1583655"/>
                  </a:lnTo>
                  <a:lnTo>
                    <a:pt x="1809436" y="1583274"/>
                  </a:lnTo>
                  <a:lnTo>
                    <a:pt x="1809436" y="1582258"/>
                  </a:lnTo>
                  <a:lnTo>
                    <a:pt x="1800987" y="1582258"/>
                  </a:lnTo>
                  <a:lnTo>
                    <a:pt x="1800671" y="1582385"/>
                  </a:lnTo>
                  <a:lnTo>
                    <a:pt x="1800908" y="1582639"/>
                  </a:lnTo>
                  <a:lnTo>
                    <a:pt x="1800948" y="1582893"/>
                  </a:lnTo>
                  <a:lnTo>
                    <a:pt x="1804620" y="1582893"/>
                  </a:lnTo>
                  <a:lnTo>
                    <a:pt x="1805041" y="1583147"/>
                  </a:lnTo>
                  <a:lnTo>
                    <a:pt x="1808173" y="1583147"/>
                  </a:lnTo>
                  <a:lnTo>
                    <a:pt x="1808331" y="1583782"/>
                  </a:lnTo>
                  <a:lnTo>
                    <a:pt x="1810463" y="1583782"/>
                  </a:lnTo>
                  <a:lnTo>
                    <a:pt x="1811489" y="1583909"/>
                  </a:lnTo>
                  <a:close/>
                </a:path>
                <a:path w="2360295" h="1867535">
                  <a:moveTo>
                    <a:pt x="1773824" y="1583274"/>
                  </a:moveTo>
                  <a:lnTo>
                    <a:pt x="1774714" y="1582622"/>
                  </a:lnTo>
                  <a:lnTo>
                    <a:pt x="1775167" y="1582258"/>
                  </a:lnTo>
                  <a:lnTo>
                    <a:pt x="1773824" y="1582258"/>
                  </a:lnTo>
                  <a:lnTo>
                    <a:pt x="1773824" y="1583274"/>
                  </a:lnTo>
                  <a:close/>
                </a:path>
                <a:path w="2360295" h="1867535">
                  <a:moveTo>
                    <a:pt x="1979140" y="1582862"/>
                  </a:moveTo>
                  <a:lnTo>
                    <a:pt x="1979917" y="1582512"/>
                  </a:lnTo>
                  <a:lnTo>
                    <a:pt x="1978260" y="1582512"/>
                  </a:lnTo>
                  <a:lnTo>
                    <a:pt x="1979050" y="1582766"/>
                  </a:lnTo>
                  <a:close/>
                </a:path>
                <a:path w="2360295" h="1867535">
                  <a:moveTo>
                    <a:pt x="1969566" y="1584856"/>
                  </a:moveTo>
                  <a:lnTo>
                    <a:pt x="1969984" y="1584036"/>
                  </a:lnTo>
                  <a:lnTo>
                    <a:pt x="1970081" y="1583057"/>
                  </a:lnTo>
                  <a:lnTo>
                    <a:pt x="1970917" y="1582512"/>
                  </a:lnTo>
                  <a:lnTo>
                    <a:pt x="1968916" y="1582512"/>
                  </a:lnTo>
                  <a:lnTo>
                    <a:pt x="1968548" y="1582766"/>
                  </a:lnTo>
                  <a:lnTo>
                    <a:pt x="1967679" y="1583528"/>
                  </a:lnTo>
                  <a:lnTo>
                    <a:pt x="1969566" y="1584856"/>
                  </a:lnTo>
                  <a:close/>
                </a:path>
                <a:path w="2360295" h="1867535">
                  <a:moveTo>
                    <a:pt x="1864948" y="1585433"/>
                  </a:moveTo>
                  <a:lnTo>
                    <a:pt x="1867712" y="1585433"/>
                  </a:lnTo>
                  <a:lnTo>
                    <a:pt x="1868580" y="1583782"/>
                  </a:lnTo>
                  <a:lnTo>
                    <a:pt x="1869224" y="1583057"/>
                  </a:lnTo>
                  <a:lnTo>
                    <a:pt x="1869274" y="1582862"/>
                  </a:lnTo>
                  <a:lnTo>
                    <a:pt x="1868975" y="1582766"/>
                  </a:lnTo>
                  <a:lnTo>
                    <a:pt x="1868580" y="1582512"/>
                  </a:lnTo>
                  <a:lnTo>
                    <a:pt x="1867949" y="1582766"/>
                  </a:lnTo>
                  <a:lnTo>
                    <a:pt x="1867870" y="1583274"/>
                  </a:lnTo>
                  <a:lnTo>
                    <a:pt x="1867633" y="1583655"/>
                  </a:lnTo>
                  <a:lnTo>
                    <a:pt x="1867475" y="1583782"/>
                  </a:lnTo>
                  <a:lnTo>
                    <a:pt x="1867159" y="1583782"/>
                  </a:lnTo>
                  <a:lnTo>
                    <a:pt x="1866922" y="1583909"/>
                  </a:lnTo>
                  <a:lnTo>
                    <a:pt x="1859026" y="1583909"/>
                  </a:lnTo>
                  <a:lnTo>
                    <a:pt x="1858947" y="1584036"/>
                  </a:lnTo>
                  <a:lnTo>
                    <a:pt x="1860684" y="1584036"/>
                  </a:lnTo>
                  <a:lnTo>
                    <a:pt x="1862974" y="1584544"/>
                  </a:lnTo>
                  <a:lnTo>
                    <a:pt x="1864948" y="1585433"/>
                  </a:lnTo>
                  <a:close/>
                </a:path>
                <a:path w="2360295" h="1867535">
                  <a:moveTo>
                    <a:pt x="1977351" y="1583401"/>
                  </a:moveTo>
                  <a:lnTo>
                    <a:pt x="1977943" y="1583401"/>
                  </a:lnTo>
                  <a:lnTo>
                    <a:pt x="1977706" y="1582639"/>
                  </a:lnTo>
                  <a:lnTo>
                    <a:pt x="1977351" y="1583401"/>
                  </a:lnTo>
                  <a:close/>
                </a:path>
                <a:path w="2360295" h="1867535">
                  <a:moveTo>
                    <a:pt x="1962231" y="1586195"/>
                  </a:moveTo>
                  <a:lnTo>
                    <a:pt x="1963257" y="1582639"/>
                  </a:lnTo>
                  <a:lnTo>
                    <a:pt x="1954176" y="1582639"/>
                  </a:lnTo>
                  <a:lnTo>
                    <a:pt x="1954295" y="1583528"/>
                  </a:lnTo>
                  <a:lnTo>
                    <a:pt x="1954176" y="1584290"/>
                  </a:lnTo>
                  <a:lnTo>
                    <a:pt x="1954019" y="1584798"/>
                  </a:lnTo>
                  <a:lnTo>
                    <a:pt x="1953150" y="1584925"/>
                  </a:lnTo>
                  <a:lnTo>
                    <a:pt x="1952281" y="1584925"/>
                  </a:lnTo>
                  <a:lnTo>
                    <a:pt x="1952242" y="1585052"/>
                  </a:lnTo>
                  <a:lnTo>
                    <a:pt x="1960415" y="1585052"/>
                  </a:lnTo>
                  <a:lnTo>
                    <a:pt x="1962231" y="1586195"/>
                  </a:lnTo>
                  <a:close/>
                </a:path>
                <a:path w="2360295" h="1867535">
                  <a:moveTo>
                    <a:pt x="1830519" y="1582766"/>
                  </a:moveTo>
                  <a:lnTo>
                    <a:pt x="1832730" y="1582766"/>
                  </a:lnTo>
                  <a:lnTo>
                    <a:pt x="1831625" y="1582639"/>
                  </a:lnTo>
                  <a:lnTo>
                    <a:pt x="1830519" y="1582766"/>
                  </a:lnTo>
                  <a:close/>
                </a:path>
                <a:path w="2360295" h="1867535">
                  <a:moveTo>
                    <a:pt x="1840872" y="1583655"/>
                  </a:moveTo>
                  <a:lnTo>
                    <a:pt x="1843786" y="1583655"/>
                  </a:lnTo>
                  <a:lnTo>
                    <a:pt x="1842365" y="1582766"/>
                  </a:lnTo>
                  <a:lnTo>
                    <a:pt x="1841101" y="1583401"/>
                  </a:lnTo>
                  <a:lnTo>
                    <a:pt x="1840963" y="1583528"/>
                  </a:lnTo>
                  <a:lnTo>
                    <a:pt x="1840872" y="1583655"/>
                  </a:lnTo>
                  <a:close/>
                </a:path>
                <a:path w="2360295" h="1867535">
                  <a:moveTo>
                    <a:pt x="1819307" y="1583147"/>
                  </a:moveTo>
                  <a:lnTo>
                    <a:pt x="1819782" y="1583057"/>
                  </a:lnTo>
                  <a:lnTo>
                    <a:pt x="1819551" y="1582789"/>
                  </a:lnTo>
                  <a:lnTo>
                    <a:pt x="1819307" y="1583147"/>
                  </a:lnTo>
                  <a:close/>
                </a:path>
                <a:path w="2360295" h="1867535">
                  <a:moveTo>
                    <a:pt x="1978733" y="1584544"/>
                  </a:moveTo>
                  <a:lnTo>
                    <a:pt x="1978879" y="1584191"/>
                  </a:lnTo>
                  <a:lnTo>
                    <a:pt x="1979286" y="1583528"/>
                  </a:lnTo>
                  <a:lnTo>
                    <a:pt x="1979405" y="1583147"/>
                  </a:lnTo>
                  <a:lnTo>
                    <a:pt x="1979140" y="1582862"/>
                  </a:lnTo>
                  <a:lnTo>
                    <a:pt x="1977943" y="1583401"/>
                  </a:lnTo>
                  <a:lnTo>
                    <a:pt x="1977351" y="1583401"/>
                  </a:lnTo>
                  <a:lnTo>
                    <a:pt x="1976996" y="1584163"/>
                  </a:lnTo>
                  <a:lnTo>
                    <a:pt x="1977627" y="1584163"/>
                  </a:lnTo>
                  <a:lnTo>
                    <a:pt x="1978733" y="1584544"/>
                  </a:lnTo>
                  <a:close/>
                </a:path>
                <a:path w="2360295" h="1867535">
                  <a:moveTo>
                    <a:pt x="1821518" y="1585306"/>
                  </a:moveTo>
                  <a:lnTo>
                    <a:pt x="1822070" y="1583782"/>
                  </a:lnTo>
                  <a:lnTo>
                    <a:pt x="1822702" y="1583528"/>
                  </a:lnTo>
                  <a:lnTo>
                    <a:pt x="1822228" y="1583401"/>
                  </a:lnTo>
                  <a:lnTo>
                    <a:pt x="1821676" y="1583401"/>
                  </a:lnTo>
                  <a:lnTo>
                    <a:pt x="1820649" y="1582893"/>
                  </a:lnTo>
                  <a:lnTo>
                    <a:pt x="1819782" y="1583057"/>
                  </a:lnTo>
                  <a:lnTo>
                    <a:pt x="1819701" y="1583401"/>
                  </a:lnTo>
                  <a:lnTo>
                    <a:pt x="1819622" y="1583528"/>
                  </a:lnTo>
                  <a:lnTo>
                    <a:pt x="1818043" y="1583528"/>
                  </a:lnTo>
                  <a:lnTo>
                    <a:pt x="1818214" y="1583655"/>
                  </a:lnTo>
                  <a:lnTo>
                    <a:pt x="1820807" y="1583655"/>
                  </a:lnTo>
                  <a:lnTo>
                    <a:pt x="1821518" y="1585306"/>
                  </a:lnTo>
                  <a:close/>
                </a:path>
                <a:path w="2360295" h="1867535">
                  <a:moveTo>
                    <a:pt x="1802093" y="1583782"/>
                  </a:moveTo>
                  <a:lnTo>
                    <a:pt x="1802409" y="1583655"/>
                  </a:lnTo>
                  <a:lnTo>
                    <a:pt x="1804620" y="1582893"/>
                  </a:lnTo>
                  <a:lnTo>
                    <a:pt x="1800948" y="1582893"/>
                  </a:lnTo>
                  <a:lnTo>
                    <a:pt x="1800987" y="1583147"/>
                  </a:lnTo>
                  <a:lnTo>
                    <a:pt x="1801619" y="1583655"/>
                  </a:lnTo>
                  <a:lnTo>
                    <a:pt x="1802093" y="1583782"/>
                  </a:lnTo>
                  <a:close/>
                </a:path>
                <a:path w="2360295" h="1867535">
                  <a:moveTo>
                    <a:pt x="1880109" y="1586322"/>
                  </a:moveTo>
                  <a:lnTo>
                    <a:pt x="1881530" y="1586068"/>
                  </a:lnTo>
                  <a:lnTo>
                    <a:pt x="1881215" y="1585306"/>
                  </a:lnTo>
                  <a:lnTo>
                    <a:pt x="1881136" y="1584798"/>
                  </a:lnTo>
                  <a:lnTo>
                    <a:pt x="1882083" y="1584163"/>
                  </a:lnTo>
                  <a:lnTo>
                    <a:pt x="1883031" y="1583782"/>
                  </a:lnTo>
                  <a:lnTo>
                    <a:pt x="1883978" y="1583147"/>
                  </a:lnTo>
                  <a:lnTo>
                    <a:pt x="1880859" y="1583147"/>
                  </a:lnTo>
                  <a:lnTo>
                    <a:pt x="1880741" y="1583528"/>
                  </a:lnTo>
                  <a:lnTo>
                    <a:pt x="1880456" y="1583985"/>
                  </a:lnTo>
                  <a:lnTo>
                    <a:pt x="1880517" y="1584433"/>
                  </a:lnTo>
                  <a:lnTo>
                    <a:pt x="1880800" y="1584798"/>
                  </a:lnTo>
                  <a:lnTo>
                    <a:pt x="1880683" y="1585306"/>
                  </a:lnTo>
                  <a:lnTo>
                    <a:pt x="1880109" y="1586322"/>
                  </a:lnTo>
                  <a:close/>
                </a:path>
                <a:path w="2360295" h="1867535">
                  <a:moveTo>
                    <a:pt x="1870462" y="1583274"/>
                  </a:moveTo>
                  <a:lnTo>
                    <a:pt x="1870949" y="1583274"/>
                  </a:lnTo>
                  <a:lnTo>
                    <a:pt x="1870476" y="1583147"/>
                  </a:lnTo>
                  <a:lnTo>
                    <a:pt x="1870462" y="1583274"/>
                  </a:lnTo>
                  <a:close/>
                </a:path>
                <a:path w="2360295" h="1867535">
                  <a:moveTo>
                    <a:pt x="1857526" y="1585687"/>
                  </a:moveTo>
                  <a:lnTo>
                    <a:pt x="1858048" y="1584240"/>
                  </a:lnTo>
                  <a:lnTo>
                    <a:pt x="1858280" y="1583401"/>
                  </a:lnTo>
                  <a:lnTo>
                    <a:pt x="1858394" y="1583147"/>
                  </a:lnTo>
                  <a:lnTo>
                    <a:pt x="1853555" y="1583147"/>
                  </a:lnTo>
                  <a:lnTo>
                    <a:pt x="1853735" y="1583401"/>
                  </a:lnTo>
                  <a:lnTo>
                    <a:pt x="1854192" y="1584240"/>
                  </a:lnTo>
                  <a:lnTo>
                    <a:pt x="1855551" y="1584290"/>
                  </a:lnTo>
                  <a:lnTo>
                    <a:pt x="1857131" y="1584290"/>
                  </a:lnTo>
                  <a:lnTo>
                    <a:pt x="1857447" y="1584544"/>
                  </a:lnTo>
                  <a:lnTo>
                    <a:pt x="1857526" y="1585687"/>
                  </a:lnTo>
                  <a:close/>
                </a:path>
                <a:path w="2360295" h="1867535">
                  <a:moveTo>
                    <a:pt x="1838495" y="1585306"/>
                  </a:moveTo>
                  <a:lnTo>
                    <a:pt x="1838731" y="1583147"/>
                  </a:lnTo>
                  <a:lnTo>
                    <a:pt x="1837152" y="1584798"/>
                  </a:lnTo>
                  <a:lnTo>
                    <a:pt x="1837626" y="1584925"/>
                  </a:lnTo>
                  <a:lnTo>
                    <a:pt x="1838021" y="1585179"/>
                  </a:lnTo>
                  <a:lnTo>
                    <a:pt x="1838495" y="1585306"/>
                  </a:lnTo>
                  <a:close/>
                </a:path>
                <a:path w="2360295" h="1867535">
                  <a:moveTo>
                    <a:pt x="1815516" y="1584163"/>
                  </a:moveTo>
                  <a:lnTo>
                    <a:pt x="1815674" y="1583147"/>
                  </a:lnTo>
                  <a:lnTo>
                    <a:pt x="1814885" y="1583147"/>
                  </a:lnTo>
                  <a:lnTo>
                    <a:pt x="1814490" y="1583274"/>
                  </a:lnTo>
                  <a:lnTo>
                    <a:pt x="1814253" y="1583401"/>
                  </a:lnTo>
                  <a:lnTo>
                    <a:pt x="1815516" y="1584163"/>
                  </a:lnTo>
                  <a:close/>
                </a:path>
                <a:path w="2360295" h="1867535">
                  <a:moveTo>
                    <a:pt x="1807502" y="1584417"/>
                  </a:moveTo>
                  <a:lnTo>
                    <a:pt x="1808884" y="1584417"/>
                  </a:lnTo>
                  <a:lnTo>
                    <a:pt x="1808726" y="1584290"/>
                  </a:lnTo>
                  <a:lnTo>
                    <a:pt x="1808173" y="1584163"/>
                  </a:lnTo>
                  <a:lnTo>
                    <a:pt x="1807376" y="1583735"/>
                  </a:lnTo>
                  <a:lnTo>
                    <a:pt x="1808173" y="1583147"/>
                  </a:lnTo>
                  <a:lnTo>
                    <a:pt x="1805041" y="1583147"/>
                  </a:lnTo>
                  <a:lnTo>
                    <a:pt x="1806515" y="1584036"/>
                  </a:lnTo>
                  <a:lnTo>
                    <a:pt x="1807502" y="1584417"/>
                  </a:lnTo>
                  <a:close/>
                </a:path>
                <a:path w="2360295" h="1867535">
                  <a:moveTo>
                    <a:pt x="1926697" y="1586703"/>
                  </a:moveTo>
                  <a:lnTo>
                    <a:pt x="1927171" y="1586576"/>
                  </a:lnTo>
                  <a:lnTo>
                    <a:pt x="1927881" y="1586449"/>
                  </a:lnTo>
                  <a:lnTo>
                    <a:pt x="1928592" y="1586195"/>
                  </a:lnTo>
                  <a:lnTo>
                    <a:pt x="1929200" y="1585781"/>
                  </a:lnTo>
                  <a:lnTo>
                    <a:pt x="1929796" y="1585433"/>
                  </a:lnTo>
                  <a:lnTo>
                    <a:pt x="1929912" y="1585052"/>
                  </a:lnTo>
                  <a:lnTo>
                    <a:pt x="1929303" y="1583528"/>
                  </a:lnTo>
                  <a:lnTo>
                    <a:pt x="1930724" y="1583274"/>
                  </a:lnTo>
                  <a:lnTo>
                    <a:pt x="1913826" y="1583274"/>
                  </a:lnTo>
                  <a:lnTo>
                    <a:pt x="1913747" y="1584798"/>
                  </a:lnTo>
                  <a:lnTo>
                    <a:pt x="1926302" y="1584798"/>
                  </a:lnTo>
                  <a:lnTo>
                    <a:pt x="1927092" y="1585052"/>
                  </a:lnTo>
                  <a:lnTo>
                    <a:pt x="1926934" y="1585306"/>
                  </a:lnTo>
                  <a:lnTo>
                    <a:pt x="1926697" y="1585433"/>
                  </a:lnTo>
                  <a:lnTo>
                    <a:pt x="1926223" y="1585814"/>
                  </a:lnTo>
                  <a:lnTo>
                    <a:pt x="1925986" y="1586068"/>
                  </a:lnTo>
                  <a:lnTo>
                    <a:pt x="1925671" y="1586322"/>
                  </a:lnTo>
                  <a:lnTo>
                    <a:pt x="1926144" y="1586449"/>
                  </a:lnTo>
                  <a:lnTo>
                    <a:pt x="1926697" y="1586703"/>
                  </a:lnTo>
                  <a:close/>
                </a:path>
                <a:path w="2360295" h="1867535">
                  <a:moveTo>
                    <a:pt x="1911141" y="1585433"/>
                  </a:moveTo>
                  <a:lnTo>
                    <a:pt x="1912010" y="1584671"/>
                  </a:lnTo>
                  <a:lnTo>
                    <a:pt x="1913826" y="1583274"/>
                  </a:lnTo>
                  <a:lnTo>
                    <a:pt x="1895507" y="1583274"/>
                  </a:lnTo>
                  <a:lnTo>
                    <a:pt x="1895380" y="1583985"/>
                  </a:lnTo>
                  <a:lnTo>
                    <a:pt x="1895281" y="1584417"/>
                  </a:lnTo>
                  <a:lnTo>
                    <a:pt x="1909483" y="1584417"/>
                  </a:lnTo>
                  <a:lnTo>
                    <a:pt x="1911141" y="1585433"/>
                  </a:lnTo>
                  <a:close/>
                </a:path>
                <a:path w="2360295" h="1867535">
                  <a:moveTo>
                    <a:pt x="1827440" y="1584036"/>
                  </a:moveTo>
                  <a:lnTo>
                    <a:pt x="1826808" y="1583274"/>
                  </a:lnTo>
                  <a:lnTo>
                    <a:pt x="1825908" y="1583274"/>
                  </a:lnTo>
                  <a:lnTo>
                    <a:pt x="1826161" y="1583528"/>
                  </a:lnTo>
                  <a:lnTo>
                    <a:pt x="1826413" y="1583528"/>
                  </a:lnTo>
                  <a:lnTo>
                    <a:pt x="1827440" y="1584036"/>
                  </a:lnTo>
                  <a:close/>
                </a:path>
                <a:path w="2360295" h="1867535">
                  <a:moveTo>
                    <a:pt x="1818122" y="1583528"/>
                  </a:moveTo>
                  <a:lnTo>
                    <a:pt x="1819544" y="1583528"/>
                  </a:lnTo>
                  <a:lnTo>
                    <a:pt x="1818280" y="1583274"/>
                  </a:lnTo>
                  <a:lnTo>
                    <a:pt x="1818122" y="1583528"/>
                  </a:lnTo>
                  <a:close/>
                </a:path>
                <a:path w="2360295" h="1867535">
                  <a:moveTo>
                    <a:pt x="1795776" y="1584544"/>
                  </a:moveTo>
                  <a:lnTo>
                    <a:pt x="1797039" y="1583274"/>
                  </a:lnTo>
                  <a:lnTo>
                    <a:pt x="1779983" y="1583274"/>
                  </a:lnTo>
                  <a:lnTo>
                    <a:pt x="1780159" y="1583401"/>
                  </a:lnTo>
                  <a:lnTo>
                    <a:pt x="1785037" y="1583401"/>
                  </a:lnTo>
                  <a:lnTo>
                    <a:pt x="1786142" y="1583782"/>
                  </a:lnTo>
                  <a:lnTo>
                    <a:pt x="1794433" y="1583782"/>
                  </a:lnTo>
                  <a:lnTo>
                    <a:pt x="1795776" y="1584544"/>
                  </a:lnTo>
                  <a:close/>
                </a:path>
                <a:path w="2360295" h="1867535">
                  <a:moveTo>
                    <a:pt x="1836837" y="1585433"/>
                  </a:moveTo>
                  <a:lnTo>
                    <a:pt x="1836955" y="1585052"/>
                  </a:lnTo>
                  <a:lnTo>
                    <a:pt x="1837080" y="1584856"/>
                  </a:lnTo>
                  <a:lnTo>
                    <a:pt x="1836850" y="1584433"/>
                  </a:lnTo>
                  <a:lnTo>
                    <a:pt x="1836520" y="1583909"/>
                  </a:lnTo>
                  <a:lnTo>
                    <a:pt x="1836310" y="1583655"/>
                  </a:lnTo>
                  <a:lnTo>
                    <a:pt x="1836205" y="1583401"/>
                  </a:lnTo>
                  <a:lnTo>
                    <a:pt x="1835968" y="1583401"/>
                  </a:lnTo>
                  <a:lnTo>
                    <a:pt x="1834625" y="1584798"/>
                  </a:lnTo>
                  <a:lnTo>
                    <a:pt x="1835336" y="1584925"/>
                  </a:lnTo>
                  <a:lnTo>
                    <a:pt x="1836047" y="1585306"/>
                  </a:lnTo>
                  <a:lnTo>
                    <a:pt x="1836837" y="1585433"/>
                  </a:lnTo>
                  <a:close/>
                </a:path>
                <a:path w="2360295" h="1867535">
                  <a:moveTo>
                    <a:pt x="1782273" y="1584925"/>
                  </a:moveTo>
                  <a:lnTo>
                    <a:pt x="1785037" y="1583401"/>
                  </a:lnTo>
                  <a:lnTo>
                    <a:pt x="1780159" y="1583401"/>
                  </a:lnTo>
                  <a:lnTo>
                    <a:pt x="1782273" y="1584925"/>
                  </a:lnTo>
                  <a:close/>
                </a:path>
                <a:path w="2360295" h="1867535">
                  <a:moveTo>
                    <a:pt x="1948688" y="1586068"/>
                  </a:moveTo>
                  <a:lnTo>
                    <a:pt x="1949438" y="1586068"/>
                  </a:lnTo>
                  <a:lnTo>
                    <a:pt x="1949320" y="1585941"/>
                  </a:lnTo>
                  <a:lnTo>
                    <a:pt x="1949249" y="1585687"/>
                  </a:lnTo>
                  <a:lnTo>
                    <a:pt x="1949465" y="1585052"/>
                  </a:lnTo>
                  <a:lnTo>
                    <a:pt x="1949570" y="1584544"/>
                  </a:lnTo>
                  <a:lnTo>
                    <a:pt x="1949675" y="1584290"/>
                  </a:lnTo>
                  <a:lnTo>
                    <a:pt x="1949991" y="1583782"/>
                  </a:lnTo>
                  <a:lnTo>
                    <a:pt x="1950070" y="1583528"/>
                  </a:lnTo>
                  <a:lnTo>
                    <a:pt x="1938242" y="1583528"/>
                  </a:lnTo>
                  <a:lnTo>
                    <a:pt x="1938857" y="1583909"/>
                  </a:lnTo>
                  <a:lnTo>
                    <a:pt x="1936752" y="1584671"/>
                  </a:lnTo>
                  <a:lnTo>
                    <a:pt x="1936841" y="1584798"/>
                  </a:lnTo>
                  <a:lnTo>
                    <a:pt x="1948096" y="1584798"/>
                  </a:lnTo>
                  <a:lnTo>
                    <a:pt x="1948491" y="1585941"/>
                  </a:lnTo>
                  <a:lnTo>
                    <a:pt x="1948688" y="1586068"/>
                  </a:lnTo>
                  <a:close/>
                </a:path>
                <a:path w="2360295" h="1867535">
                  <a:moveTo>
                    <a:pt x="1869370" y="1584671"/>
                  </a:moveTo>
                  <a:lnTo>
                    <a:pt x="1870318" y="1584671"/>
                  </a:lnTo>
                  <a:lnTo>
                    <a:pt x="1869686" y="1583528"/>
                  </a:lnTo>
                  <a:lnTo>
                    <a:pt x="1869363" y="1583735"/>
                  </a:lnTo>
                  <a:lnTo>
                    <a:pt x="1869370" y="1584671"/>
                  </a:lnTo>
                  <a:close/>
                </a:path>
                <a:path w="2360295" h="1867535">
                  <a:moveTo>
                    <a:pt x="1826413" y="1583782"/>
                  </a:moveTo>
                  <a:lnTo>
                    <a:pt x="1826413" y="1583528"/>
                  </a:lnTo>
                  <a:lnTo>
                    <a:pt x="1826161" y="1583528"/>
                  </a:lnTo>
                  <a:lnTo>
                    <a:pt x="1826413" y="1583782"/>
                  </a:lnTo>
                  <a:close/>
                </a:path>
                <a:path w="2360295" h="1867535">
                  <a:moveTo>
                    <a:pt x="1840864" y="1583909"/>
                  </a:moveTo>
                  <a:lnTo>
                    <a:pt x="1840873" y="1583610"/>
                  </a:lnTo>
                  <a:lnTo>
                    <a:pt x="1840864" y="1583909"/>
                  </a:lnTo>
                  <a:close/>
                </a:path>
                <a:path w="2360295" h="1867535">
                  <a:moveTo>
                    <a:pt x="1819859" y="1584544"/>
                  </a:moveTo>
                  <a:lnTo>
                    <a:pt x="1820333" y="1584163"/>
                  </a:lnTo>
                  <a:lnTo>
                    <a:pt x="1820649" y="1584036"/>
                  </a:lnTo>
                  <a:lnTo>
                    <a:pt x="1820807" y="1583655"/>
                  </a:lnTo>
                  <a:lnTo>
                    <a:pt x="1818214" y="1583655"/>
                  </a:lnTo>
                  <a:lnTo>
                    <a:pt x="1819070" y="1584290"/>
                  </a:lnTo>
                  <a:lnTo>
                    <a:pt x="1819859" y="1584544"/>
                  </a:lnTo>
                  <a:close/>
                </a:path>
                <a:path w="2360295" h="1867535">
                  <a:moveTo>
                    <a:pt x="1840548" y="1583909"/>
                  </a:moveTo>
                  <a:lnTo>
                    <a:pt x="1840864" y="1583909"/>
                  </a:lnTo>
                  <a:lnTo>
                    <a:pt x="1840737" y="1583735"/>
                  </a:lnTo>
                  <a:lnTo>
                    <a:pt x="1840548" y="1583909"/>
                  </a:lnTo>
                  <a:close/>
                </a:path>
                <a:path w="2360295" h="1867535">
                  <a:moveTo>
                    <a:pt x="1789538" y="1585052"/>
                  </a:moveTo>
                  <a:lnTo>
                    <a:pt x="1791196" y="1583909"/>
                  </a:lnTo>
                  <a:lnTo>
                    <a:pt x="1793170" y="1583782"/>
                  </a:lnTo>
                  <a:lnTo>
                    <a:pt x="1786142" y="1583782"/>
                  </a:lnTo>
                  <a:lnTo>
                    <a:pt x="1787944" y="1584433"/>
                  </a:lnTo>
                  <a:lnTo>
                    <a:pt x="1789538" y="1585052"/>
                  </a:lnTo>
                  <a:close/>
                </a:path>
                <a:path w="2360295" h="1867535">
                  <a:moveTo>
                    <a:pt x="1871028" y="1585560"/>
                  </a:moveTo>
                  <a:lnTo>
                    <a:pt x="1873002" y="1585306"/>
                  </a:lnTo>
                  <a:lnTo>
                    <a:pt x="1874266" y="1583909"/>
                  </a:lnTo>
                  <a:lnTo>
                    <a:pt x="1870397" y="1583909"/>
                  </a:lnTo>
                  <a:lnTo>
                    <a:pt x="1870318" y="1584671"/>
                  </a:lnTo>
                  <a:lnTo>
                    <a:pt x="1869370" y="1584671"/>
                  </a:lnTo>
                  <a:lnTo>
                    <a:pt x="1869370" y="1585179"/>
                  </a:lnTo>
                  <a:lnTo>
                    <a:pt x="1870239" y="1585433"/>
                  </a:lnTo>
                  <a:lnTo>
                    <a:pt x="1871028" y="1585560"/>
                  </a:lnTo>
                  <a:close/>
                </a:path>
                <a:path w="2360295" h="1867535">
                  <a:moveTo>
                    <a:pt x="1851602" y="1584290"/>
                  </a:moveTo>
                  <a:lnTo>
                    <a:pt x="1852155" y="1583909"/>
                  </a:lnTo>
                  <a:lnTo>
                    <a:pt x="1851772" y="1583909"/>
                  </a:lnTo>
                  <a:lnTo>
                    <a:pt x="1851602" y="1584290"/>
                  </a:lnTo>
                  <a:close/>
                </a:path>
                <a:path w="2360295" h="1867535">
                  <a:moveTo>
                    <a:pt x="1852864" y="1584191"/>
                  </a:moveTo>
                  <a:lnTo>
                    <a:pt x="1852787" y="1584036"/>
                  </a:lnTo>
                  <a:lnTo>
                    <a:pt x="1852629" y="1583985"/>
                  </a:lnTo>
                  <a:lnTo>
                    <a:pt x="1852076" y="1584163"/>
                  </a:lnTo>
                  <a:lnTo>
                    <a:pt x="1852864" y="1584191"/>
                  </a:lnTo>
                  <a:close/>
                </a:path>
                <a:path w="2360295" h="1867535">
                  <a:moveTo>
                    <a:pt x="1981893" y="1585814"/>
                  </a:moveTo>
                  <a:lnTo>
                    <a:pt x="1982524" y="1584036"/>
                  </a:lnTo>
                  <a:lnTo>
                    <a:pt x="1979576" y="1584036"/>
                  </a:lnTo>
                  <a:lnTo>
                    <a:pt x="1979530" y="1584163"/>
                  </a:lnTo>
                  <a:lnTo>
                    <a:pt x="1981340" y="1584163"/>
                  </a:lnTo>
                  <a:lnTo>
                    <a:pt x="1981893" y="1585814"/>
                  </a:lnTo>
                  <a:close/>
                </a:path>
                <a:path w="2360295" h="1867535">
                  <a:moveTo>
                    <a:pt x="1858631" y="1585560"/>
                  </a:moveTo>
                  <a:lnTo>
                    <a:pt x="1859500" y="1584671"/>
                  </a:lnTo>
                  <a:lnTo>
                    <a:pt x="1860132" y="1584671"/>
                  </a:lnTo>
                  <a:lnTo>
                    <a:pt x="1860052" y="1584163"/>
                  </a:lnTo>
                  <a:lnTo>
                    <a:pt x="1860368" y="1584163"/>
                  </a:lnTo>
                  <a:lnTo>
                    <a:pt x="1860684" y="1584036"/>
                  </a:lnTo>
                  <a:lnTo>
                    <a:pt x="1858947" y="1584036"/>
                  </a:lnTo>
                  <a:lnTo>
                    <a:pt x="1858868" y="1584544"/>
                  </a:lnTo>
                  <a:lnTo>
                    <a:pt x="1858763" y="1584798"/>
                  </a:lnTo>
                  <a:lnTo>
                    <a:pt x="1858631" y="1585560"/>
                  </a:lnTo>
                  <a:close/>
                </a:path>
                <a:path w="2360295" h="1867535">
                  <a:moveTo>
                    <a:pt x="1980234" y="1585814"/>
                  </a:moveTo>
                  <a:lnTo>
                    <a:pt x="1981261" y="1585814"/>
                  </a:lnTo>
                  <a:lnTo>
                    <a:pt x="1981379" y="1585306"/>
                  </a:lnTo>
                  <a:lnTo>
                    <a:pt x="1981498" y="1585052"/>
                  </a:lnTo>
                  <a:lnTo>
                    <a:pt x="1980392" y="1584544"/>
                  </a:lnTo>
                  <a:lnTo>
                    <a:pt x="1981340" y="1584163"/>
                  </a:lnTo>
                  <a:lnTo>
                    <a:pt x="1979530" y="1584163"/>
                  </a:lnTo>
                  <a:lnTo>
                    <a:pt x="1979254" y="1584925"/>
                  </a:lnTo>
                  <a:lnTo>
                    <a:pt x="1979129" y="1585433"/>
                  </a:lnTo>
                  <a:lnTo>
                    <a:pt x="1978655" y="1585433"/>
                  </a:lnTo>
                  <a:lnTo>
                    <a:pt x="1978418" y="1585687"/>
                  </a:lnTo>
                  <a:lnTo>
                    <a:pt x="1980234" y="1585814"/>
                  </a:lnTo>
                  <a:close/>
                </a:path>
                <a:path w="2360295" h="1867535">
                  <a:moveTo>
                    <a:pt x="1853103" y="1584671"/>
                  </a:moveTo>
                  <a:lnTo>
                    <a:pt x="1853340" y="1584544"/>
                  </a:lnTo>
                  <a:lnTo>
                    <a:pt x="1854303" y="1584433"/>
                  </a:lnTo>
                  <a:lnTo>
                    <a:pt x="1854192" y="1584240"/>
                  </a:lnTo>
                  <a:lnTo>
                    <a:pt x="1852864" y="1584191"/>
                  </a:lnTo>
                  <a:lnTo>
                    <a:pt x="1853103" y="1584671"/>
                  </a:lnTo>
                  <a:close/>
                </a:path>
                <a:path w="2360295" h="1867535">
                  <a:moveTo>
                    <a:pt x="1856815" y="1585560"/>
                  </a:moveTo>
                  <a:lnTo>
                    <a:pt x="1856928" y="1584925"/>
                  </a:lnTo>
                  <a:lnTo>
                    <a:pt x="1857042" y="1584433"/>
                  </a:lnTo>
                  <a:lnTo>
                    <a:pt x="1857131" y="1584290"/>
                  </a:lnTo>
                  <a:lnTo>
                    <a:pt x="1855551" y="1584290"/>
                  </a:lnTo>
                  <a:lnTo>
                    <a:pt x="1854303" y="1584433"/>
                  </a:lnTo>
                  <a:lnTo>
                    <a:pt x="1854880" y="1585052"/>
                  </a:lnTo>
                  <a:lnTo>
                    <a:pt x="1855867" y="1585052"/>
                  </a:lnTo>
                  <a:lnTo>
                    <a:pt x="1856341" y="1585433"/>
                  </a:lnTo>
                  <a:lnTo>
                    <a:pt x="1856815" y="1585560"/>
                  </a:lnTo>
                  <a:close/>
                </a:path>
                <a:path w="2360295" h="1867535">
                  <a:moveTo>
                    <a:pt x="1808726" y="1584925"/>
                  </a:moveTo>
                  <a:lnTo>
                    <a:pt x="1809042" y="1584798"/>
                  </a:lnTo>
                  <a:lnTo>
                    <a:pt x="1809357" y="1584798"/>
                  </a:lnTo>
                  <a:lnTo>
                    <a:pt x="1809436" y="1584290"/>
                  </a:lnTo>
                  <a:lnTo>
                    <a:pt x="1809199" y="1584290"/>
                  </a:lnTo>
                  <a:lnTo>
                    <a:pt x="1808884" y="1584417"/>
                  </a:lnTo>
                  <a:lnTo>
                    <a:pt x="1807502" y="1584417"/>
                  </a:lnTo>
                  <a:lnTo>
                    <a:pt x="1808489" y="1584798"/>
                  </a:lnTo>
                  <a:lnTo>
                    <a:pt x="1808726" y="1584925"/>
                  </a:lnTo>
                  <a:close/>
                </a:path>
                <a:path w="2360295" h="1867535">
                  <a:moveTo>
                    <a:pt x="1909246" y="1586322"/>
                  </a:moveTo>
                  <a:lnTo>
                    <a:pt x="1909483" y="1584417"/>
                  </a:lnTo>
                  <a:lnTo>
                    <a:pt x="1908773" y="1584417"/>
                  </a:lnTo>
                  <a:lnTo>
                    <a:pt x="1909246" y="1586322"/>
                  </a:lnTo>
                  <a:close/>
                </a:path>
                <a:path w="2360295" h="1867535">
                  <a:moveTo>
                    <a:pt x="1906641" y="1588354"/>
                  </a:moveTo>
                  <a:lnTo>
                    <a:pt x="1908773" y="1584417"/>
                  </a:lnTo>
                  <a:lnTo>
                    <a:pt x="1895281" y="1584417"/>
                  </a:lnTo>
                  <a:lnTo>
                    <a:pt x="1895164" y="1584856"/>
                  </a:lnTo>
                  <a:lnTo>
                    <a:pt x="1895044" y="1585433"/>
                  </a:lnTo>
                  <a:lnTo>
                    <a:pt x="1906404" y="1585433"/>
                  </a:lnTo>
                  <a:lnTo>
                    <a:pt x="1906641" y="1588354"/>
                  </a:lnTo>
                  <a:close/>
                </a:path>
                <a:path w="2360295" h="1867535">
                  <a:moveTo>
                    <a:pt x="1936883" y="1586449"/>
                  </a:moveTo>
                  <a:lnTo>
                    <a:pt x="1936725" y="1586195"/>
                  </a:lnTo>
                  <a:lnTo>
                    <a:pt x="1936410" y="1586068"/>
                  </a:lnTo>
                  <a:lnTo>
                    <a:pt x="1936804" y="1584671"/>
                  </a:lnTo>
                  <a:lnTo>
                    <a:pt x="1935699" y="1585052"/>
                  </a:lnTo>
                  <a:lnTo>
                    <a:pt x="1935541" y="1585179"/>
                  </a:lnTo>
                  <a:lnTo>
                    <a:pt x="1935423" y="1585781"/>
                  </a:lnTo>
                  <a:lnTo>
                    <a:pt x="1935304" y="1586068"/>
                  </a:lnTo>
                  <a:lnTo>
                    <a:pt x="1935857" y="1586195"/>
                  </a:lnTo>
                  <a:lnTo>
                    <a:pt x="1936410" y="1586195"/>
                  </a:lnTo>
                  <a:lnTo>
                    <a:pt x="1936883" y="1586449"/>
                  </a:lnTo>
                  <a:close/>
                </a:path>
                <a:path w="2360295" h="1867535">
                  <a:moveTo>
                    <a:pt x="1893600" y="1585941"/>
                  </a:moveTo>
                  <a:lnTo>
                    <a:pt x="1894954" y="1585941"/>
                  </a:lnTo>
                  <a:lnTo>
                    <a:pt x="1894559" y="1585560"/>
                  </a:lnTo>
                  <a:lnTo>
                    <a:pt x="1894243" y="1585306"/>
                  </a:lnTo>
                  <a:lnTo>
                    <a:pt x="1893848" y="1584925"/>
                  </a:lnTo>
                  <a:lnTo>
                    <a:pt x="1893690" y="1584925"/>
                  </a:lnTo>
                  <a:lnTo>
                    <a:pt x="1893612" y="1584798"/>
                  </a:lnTo>
                  <a:lnTo>
                    <a:pt x="1893454" y="1584671"/>
                  </a:lnTo>
                  <a:lnTo>
                    <a:pt x="1893375" y="1584925"/>
                  </a:lnTo>
                  <a:lnTo>
                    <a:pt x="1893256" y="1585052"/>
                  </a:lnTo>
                  <a:lnTo>
                    <a:pt x="1893335" y="1585560"/>
                  </a:lnTo>
                  <a:lnTo>
                    <a:pt x="1893533" y="1585814"/>
                  </a:lnTo>
                  <a:lnTo>
                    <a:pt x="1893600" y="1585941"/>
                  </a:lnTo>
                  <a:close/>
                </a:path>
                <a:path w="2360295" h="1867535">
                  <a:moveTo>
                    <a:pt x="1885952" y="1587084"/>
                  </a:moveTo>
                  <a:lnTo>
                    <a:pt x="1886742" y="1585306"/>
                  </a:lnTo>
                  <a:lnTo>
                    <a:pt x="1888242" y="1584671"/>
                  </a:lnTo>
                  <a:lnTo>
                    <a:pt x="1883868" y="1584671"/>
                  </a:lnTo>
                  <a:lnTo>
                    <a:pt x="1883820" y="1585052"/>
                  </a:lnTo>
                  <a:lnTo>
                    <a:pt x="1883268" y="1585052"/>
                  </a:lnTo>
                  <a:lnTo>
                    <a:pt x="1882478" y="1585179"/>
                  </a:lnTo>
                  <a:lnTo>
                    <a:pt x="1882412" y="1585814"/>
                  </a:lnTo>
                  <a:lnTo>
                    <a:pt x="1884057" y="1585814"/>
                  </a:lnTo>
                  <a:lnTo>
                    <a:pt x="1885952" y="1587084"/>
                  </a:lnTo>
                  <a:close/>
                </a:path>
                <a:path w="2360295" h="1867535">
                  <a:moveTo>
                    <a:pt x="1859883" y="1585781"/>
                  </a:moveTo>
                  <a:lnTo>
                    <a:pt x="1861948" y="1584798"/>
                  </a:lnTo>
                  <a:lnTo>
                    <a:pt x="1860211" y="1584671"/>
                  </a:lnTo>
                  <a:lnTo>
                    <a:pt x="1859500" y="1584671"/>
                  </a:lnTo>
                  <a:lnTo>
                    <a:pt x="1859883" y="1585781"/>
                  </a:lnTo>
                  <a:close/>
                </a:path>
                <a:path w="2360295" h="1867535">
                  <a:moveTo>
                    <a:pt x="1944858" y="1586068"/>
                  </a:moveTo>
                  <a:lnTo>
                    <a:pt x="1946359" y="1585179"/>
                  </a:lnTo>
                  <a:lnTo>
                    <a:pt x="1947859" y="1584925"/>
                  </a:lnTo>
                  <a:lnTo>
                    <a:pt x="1948096" y="1584798"/>
                  </a:lnTo>
                  <a:lnTo>
                    <a:pt x="1936841" y="1584798"/>
                  </a:lnTo>
                  <a:lnTo>
                    <a:pt x="1936989" y="1585306"/>
                  </a:lnTo>
                  <a:lnTo>
                    <a:pt x="1937752" y="1585306"/>
                  </a:lnTo>
                  <a:lnTo>
                    <a:pt x="1938124" y="1585687"/>
                  </a:lnTo>
                  <a:lnTo>
                    <a:pt x="1941542" y="1585687"/>
                  </a:lnTo>
                  <a:lnTo>
                    <a:pt x="1944858" y="1586068"/>
                  </a:lnTo>
                  <a:close/>
                </a:path>
                <a:path w="2360295" h="1867535">
                  <a:moveTo>
                    <a:pt x="1925513" y="1586449"/>
                  </a:moveTo>
                  <a:lnTo>
                    <a:pt x="1926302" y="1584798"/>
                  </a:lnTo>
                  <a:lnTo>
                    <a:pt x="1922591" y="1584798"/>
                  </a:lnTo>
                  <a:lnTo>
                    <a:pt x="1922907" y="1584925"/>
                  </a:lnTo>
                  <a:lnTo>
                    <a:pt x="1924802" y="1584925"/>
                  </a:lnTo>
                  <a:lnTo>
                    <a:pt x="1925513" y="1586449"/>
                  </a:lnTo>
                  <a:close/>
                </a:path>
                <a:path w="2360295" h="1867535">
                  <a:moveTo>
                    <a:pt x="1921407" y="1586703"/>
                  </a:moveTo>
                  <a:lnTo>
                    <a:pt x="1921565" y="1586703"/>
                  </a:lnTo>
                  <a:lnTo>
                    <a:pt x="1921959" y="1585814"/>
                  </a:lnTo>
                  <a:lnTo>
                    <a:pt x="1922275" y="1585433"/>
                  </a:lnTo>
                  <a:lnTo>
                    <a:pt x="1922512" y="1584925"/>
                  </a:lnTo>
                  <a:lnTo>
                    <a:pt x="1922591" y="1584798"/>
                  </a:lnTo>
                  <a:lnTo>
                    <a:pt x="1913747" y="1584798"/>
                  </a:lnTo>
                  <a:lnTo>
                    <a:pt x="1913874" y="1585814"/>
                  </a:lnTo>
                  <a:lnTo>
                    <a:pt x="1919354" y="1585814"/>
                  </a:lnTo>
                  <a:lnTo>
                    <a:pt x="1921407" y="1586703"/>
                  </a:lnTo>
                  <a:close/>
                </a:path>
                <a:path w="2360295" h="1867535">
                  <a:moveTo>
                    <a:pt x="1969338" y="1585306"/>
                  </a:moveTo>
                  <a:lnTo>
                    <a:pt x="1970206" y="1585306"/>
                  </a:lnTo>
                  <a:lnTo>
                    <a:pt x="1969566" y="1584856"/>
                  </a:lnTo>
                  <a:lnTo>
                    <a:pt x="1969338" y="1585306"/>
                  </a:lnTo>
                  <a:close/>
                </a:path>
                <a:path w="2360295" h="1867535">
                  <a:moveTo>
                    <a:pt x="1951097" y="1585179"/>
                  </a:moveTo>
                  <a:lnTo>
                    <a:pt x="1952202" y="1585179"/>
                  </a:lnTo>
                  <a:lnTo>
                    <a:pt x="1952005" y="1584925"/>
                  </a:lnTo>
                  <a:lnTo>
                    <a:pt x="1951492" y="1584925"/>
                  </a:lnTo>
                  <a:lnTo>
                    <a:pt x="1951097" y="1585179"/>
                  </a:lnTo>
                  <a:close/>
                </a:path>
                <a:path w="2360295" h="1867535">
                  <a:moveTo>
                    <a:pt x="1925197" y="1587338"/>
                  </a:moveTo>
                  <a:lnTo>
                    <a:pt x="1924701" y="1585941"/>
                  </a:lnTo>
                  <a:lnTo>
                    <a:pt x="1924605" y="1585306"/>
                  </a:lnTo>
                  <a:lnTo>
                    <a:pt x="1924723" y="1585179"/>
                  </a:lnTo>
                  <a:lnTo>
                    <a:pt x="1924802" y="1584925"/>
                  </a:lnTo>
                  <a:lnTo>
                    <a:pt x="1922907" y="1584925"/>
                  </a:lnTo>
                  <a:lnTo>
                    <a:pt x="1922986" y="1585687"/>
                  </a:lnTo>
                  <a:lnTo>
                    <a:pt x="1923144" y="1585687"/>
                  </a:lnTo>
                  <a:lnTo>
                    <a:pt x="1925197" y="1587338"/>
                  </a:lnTo>
                  <a:close/>
                </a:path>
                <a:path w="2360295" h="1867535">
                  <a:moveTo>
                    <a:pt x="1883268" y="1585052"/>
                  </a:moveTo>
                  <a:lnTo>
                    <a:pt x="1883820" y="1585052"/>
                  </a:lnTo>
                  <a:lnTo>
                    <a:pt x="1883425" y="1584925"/>
                  </a:lnTo>
                  <a:lnTo>
                    <a:pt x="1883268" y="1585052"/>
                  </a:lnTo>
                  <a:close/>
                </a:path>
                <a:path w="2360295" h="1867535">
                  <a:moveTo>
                    <a:pt x="1957414" y="1587465"/>
                  </a:moveTo>
                  <a:lnTo>
                    <a:pt x="1957730" y="1587465"/>
                  </a:lnTo>
                  <a:lnTo>
                    <a:pt x="1959151" y="1586830"/>
                  </a:lnTo>
                  <a:lnTo>
                    <a:pt x="1960415" y="1585052"/>
                  </a:lnTo>
                  <a:lnTo>
                    <a:pt x="1952242" y="1585052"/>
                  </a:lnTo>
                  <a:lnTo>
                    <a:pt x="1952202" y="1585179"/>
                  </a:lnTo>
                  <a:lnTo>
                    <a:pt x="1951097" y="1585179"/>
                  </a:lnTo>
                  <a:lnTo>
                    <a:pt x="1950702" y="1585433"/>
                  </a:lnTo>
                  <a:lnTo>
                    <a:pt x="1950616" y="1585941"/>
                  </a:lnTo>
                  <a:lnTo>
                    <a:pt x="1954177" y="1585941"/>
                  </a:lnTo>
                  <a:lnTo>
                    <a:pt x="1955914" y="1586068"/>
                  </a:lnTo>
                  <a:lnTo>
                    <a:pt x="1957414" y="1587465"/>
                  </a:lnTo>
                  <a:close/>
                </a:path>
                <a:path w="2360295" h="1867535">
                  <a:moveTo>
                    <a:pt x="1855315" y="1585687"/>
                  </a:moveTo>
                  <a:lnTo>
                    <a:pt x="1855710" y="1585687"/>
                  </a:lnTo>
                  <a:lnTo>
                    <a:pt x="1855867" y="1585052"/>
                  </a:lnTo>
                  <a:lnTo>
                    <a:pt x="1854880" y="1585052"/>
                  </a:lnTo>
                  <a:lnTo>
                    <a:pt x="1854999" y="1585179"/>
                  </a:lnTo>
                  <a:lnTo>
                    <a:pt x="1855315" y="1585687"/>
                  </a:lnTo>
                  <a:close/>
                </a:path>
                <a:path w="2360295" h="1867535">
                  <a:moveTo>
                    <a:pt x="1968548" y="1586068"/>
                  </a:moveTo>
                  <a:lnTo>
                    <a:pt x="1968864" y="1586068"/>
                  </a:lnTo>
                  <a:lnTo>
                    <a:pt x="1969338" y="1585306"/>
                  </a:lnTo>
                  <a:lnTo>
                    <a:pt x="1967758" y="1585306"/>
                  </a:lnTo>
                  <a:lnTo>
                    <a:pt x="1968232" y="1585814"/>
                  </a:lnTo>
                  <a:lnTo>
                    <a:pt x="1968548" y="1586068"/>
                  </a:lnTo>
                  <a:close/>
                </a:path>
                <a:path w="2360295" h="1867535">
                  <a:moveTo>
                    <a:pt x="1937357" y="1586576"/>
                  </a:moveTo>
                  <a:lnTo>
                    <a:pt x="1937686" y="1585941"/>
                  </a:lnTo>
                  <a:lnTo>
                    <a:pt x="1937752" y="1585306"/>
                  </a:lnTo>
                  <a:lnTo>
                    <a:pt x="1936989" y="1585306"/>
                  </a:lnTo>
                  <a:lnTo>
                    <a:pt x="1937357" y="1586576"/>
                  </a:lnTo>
                  <a:close/>
                </a:path>
                <a:path w="2360295" h="1867535">
                  <a:moveTo>
                    <a:pt x="1949281" y="1586322"/>
                  </a:moveTo>
                  <a:lnTo>
                    <a:pt x="1949912" y="1586068"/>
                  </a:lnTo>
                  <a:lnTo>
                    <a:pt x="1950386" y="1585814"/>
                  </a:lnTo>
                  <a:lnTo>
                    <a:pt x="1949991" y="1585433"/>
                  </a:lnTo>
                  <a:lnTo>
                    <a:pt x="1949754" y="1585560"/>
                  </a:lnTo>
                  <a:lnTo>
                    <a:pt x="1949438" y="1586068"/>
                  </a:lnTo>
                  <a:lnTo>
                    <a:pt x="1948688" y="1586068"/>
                  </a:lnTo>
                  <a:lnTo>
                    <a:pt x="1948886" y="1586195"/>
                  </a:lnTo>
                  <a:lnTo>
                    <a:pt x="1949281" y="1586322"/>
                  </a:lnTo>
                  <a:close/>
                </a:path>
                <a:path w="2360295" h="1867535">
                  <a:moveTo>
                    <a:pt x="1905219" y="1586195"/>
                  </a:moveTo>
                  <a:lnTo>
                    <a:pt x="1906404" y="1585433"/>
                  </a:lnTo>
                  <a:lnTo>
                    <a:pt x="1895044" y="1585433"/>
                  </a:lnTo>
                  <a:lnTo>
                    <a:pt x="1895022" y="1585560"/>
                  </a:lnTo>
                  <a:lnTo>
                    <a:pt x="1903956" y="1585560"/>
                  </a:lnTo>
                  <a:lnTo>
                    <a:pt x="1905219" y="1586195"/>
                  </a:lnTo>
                  <a:close/>
                </a:path>
                <a:path w="2360295" h="1867535">
                  <a:moveTo>
                    <a:pt x="1900087" y="1587084"/>
                  </a:moveTo>
                  <a:lnTo>
                    <a:pt x="1903956" y="1585560"/>
                  </a:lnTo>
                  <a:lnTo>
                    <a:pt x="1895022" y="1585560"/>
                  </a:lnTo>
                  <a:lnTo>
                    <a:pt x="1894954" y="1585941"/>
                  </a:lnTo>
                  <a:lnTo>
                    <a:pt x="1893600" y="1585941"/>
                  </a:lnTo>
                  <a:lnTo>
                    <a:pt x="1894006" y="1586703"/>
                  </a:lnTo>
                  <a:lnTo>
                    <a:pt x="1897165" y="1586703"/>
                  </a:lnTo>
                  <a:lnTo>
                    <a:pt x="1900087" y="1587084"/>
                  </a:lnTo>
                  <a:close/>
                </a:path>
                <a:path w="2360295" h="1867535">
                  <a:moveTo>
                    <a:pt x="1939489" y="1587084"/>
                  </a:moveTo>
                  <a:lnTo>
                    <a:pt x="1941542" y="1585687"/>
                  </a:lnTo>
                  <a:lnTo>
                    <a:pt x="1938124" y="1585687"/>
                  </a:lnTo>
                  <a:lnTo>
                    <a:pt x="1939489" y="1587084"/>
                  </a:lnTo>
                  <a:close/>
                </a:path>
                <a:path w="2360295" h="1867535">
                  <a:moveTo>
                    <a:pt x="1922986" y="1586830"/>
                  </a:moveTo>
                  <a:lnTo>
                    <a:pt x="1923302" y="1586703"/>
                  </a:lnTo>
                  <a:lnTo>
                    <a:pt x="1923144" y="1585687"/>
                  </a:lnTo>
                  <a:lnTo>
                    <a:pt x="1922986" y="1585687"/>
                  </a:lnTo>
                  <a:lnTo>
                    <a:pt x="1922986" y="1586830"/>
                  </a:lnTo>
                  <a:close/>
                </a:path>
                <a:path w="2360295" h="1867535">
                  <a:moveTo>
                    <a:pt x="1860447" y="1586068"/>
                  </a:moveTo>
                  <a:lnTo>
                    <a:pt x="1859895" y="1585814"/>
                  </a:lnTo>
                  <a:lnTo>
                    <a:pt x="1860447" y="1586068"/>
                  </a:lnTo>
                  <a:close/>
                </a:path>
                <a:path w="2360295" h="1867535">
                  <a:moveTo>
                    <a:pt x="1916906" y="1587338"/>
                  </a:moveTo>
                  <a:lnTo>
                    <a:pt x="1919354" y="1585814"/>
                  </a:lnTo>
                  <a:lnTo>
                    <a:pt x="1914932" y="1585814"/>
                  </a:lnTo>
                  <a:lnTo>
                    <a:pt x="1916906" y="1587338"/>
                  </a:lnTo>
                  <a:close/>
                </a:path>
                <a:path w="2360295" h="1867535">
                  <a:moveTo>
                    <a:pt x="1914616" y="1586703"/>
                  </a:moveTo>
                  <a:lnTo>
                    <a:pt x="1914695" y="1586195"/>
                  </a:lnTo>
                  <a:lnTo>
                    <a:pt x="1914932" y="1585814"/>
                  </a:lnTo>
                  <a:lnTo>
                    <a:pt x="1913874" y="1585814"/>
                  </a:lnTo>
                  <a:lnTo>
                    <a:pt x="1913905" y="1586195"/>
                  </a:lnTo>
                  <a:lnTo>
                    <a:pt x="1914379" y="1586449"/>
                  </a:lnTo>
                  <a:lnTo>
                    <a:pt x="1914616" y="1586703"/>
                  </a:lnTo>
                  <a:close/>
                </a:path>
                <a:path w="2360295" h="1867535">
                  <a:moveTo>
                    <a:pt x="1883031" y="1586576"/>
                  </a:moveTo>
                  <a:lnTo>
                    <a:pt x="1884057" y="1585814"/>
                  </a:lnTo>
                  <a:lnTo>
                    <a:pt x="1882412" y="1585814"/>
                  </a:lnTo>
                  <a:lnTo>
                    <a:pt x="1882525" y="1586068"/>
                  </a:lnTo>
                  <a:lnTo>
                    <a:pt x="1883031" y="1586576"/>
                  </a:lnTo>
                  <a:close/>
                </a:path>
                <a:path w="2360295" h="1867535">
                  <a:moveTo>
                    <a:pt x="1950465" y="1586830"/>
                  </a:moveTo>
                  <a:lnTo>
                    <a:pt x="1951097" y="1586576"/>
                  </a:lnTo>
                  <a:lnTo>
                    <a:pt x="1951808" y="1586195"/>
                  </a:lnTo>
                  <a:lnTo>
                    <a:pt x="1954177" y="1585941"/>
                  </a:lnTo>
                  <a:lnTo>
                    <a:pt x="1950616" y="1585941"/>
                  </a:lnTo>
                  <a:lnTo>
                    <a:pt x="1950465" y="1586830"/>
                  </a:lnTo>
                  <a:close/>
                </a:path>
                <a:path w="2360295" h="1867535">
                  <a:moveTo>
                    <a:pt x="1719151" y="1570320"/>
                  </a:moveTo>
                  <a:lnTo>
                    <a:pt x="1719893" y="1570320"/>
                  </a:lnTo>
                  <a:lnTo>
                    <a:pt x="1719972" y="1569431"/>
                  </a:lnTo>
                  <a:lnTo>
                    <a:pt x="1719814" y="1569177"/>
                  </a:lnTo>
                  <a:lnTo>
                    <a:pt x="1719735" y="1568796"/>
                  </a:lnTo>
                  <a:lnTo>
                    <a:pt x="1719340" y="1569177"/>
                  </a:lnTo>
                  <a:lnTo>
                    <a:pt x="1718551" y="1569304"/>
                  </a:lnTo>
                  <a:lnTo>
                    <a:pt x="1718509" y="1569558"/>
                  </a:lnTo>
                  <a:lnTo>
                    <a:pt x="1718867" y="1569558"/>
                  </a:lnTo>
                  <a:lnTo>
                    <a:pt x="1719151" y="1570320"/>
                  </a:lnTo>
                  <a:close/>
                </a:path>
                <a:path w="2360295" h="1867535">
                  <a:moveTo>
                    <a:pt x="1708877" y="1569939"/>
                  </a:moveTo>
                  <a:lnTo>
                    <a:pt x="1713023" y="1569939"/>
                  </a:lnTo>
                  <a:lnTo>
                    <a:pt x="1711760" y="1569812"/>
                  </a:lnTo>
                  <a:lnTo>
                    <a:pt x="1710654" y="1568796"/>
                  </a:lnTo>
                  <a:lnTo>
                    <a:pt x="1708877" y="1569939"/>
                  </a:lnTo>
                  <a:close/>
                </a:path>
                <a:path w="2360295" h="1867535">
                  <a:moveTo>
                    <a:pt x="1760766" y="1571463"/>
                  </a:moveTo>
                  <a:lnTo>
                    <a:pt x="1763559" y="1571463"/>
                  </a:lnTo>
                  <a:lnTo>
                    <a:pt x="1761901" y="1568923"/>
                  </a:lnTo>
                  <a:lnTo>
                    <a:pt x="1761743" y="1570828"/>
                  </a:lnTo>
                  <a:lnTo>
                    <a:pt x="1761269" y="1570828"/>
                  </a:lnTo>
                  <a:lnTo>
                    <a:pt x="1760321" y="1570955"/>
                  </a:lnTo>
                  <a:lnTo>
                    <a:pt x="1759848" y="1570955"/>
                  </a:lnTo>
                  <a:lnTo>
                    <a:pt x="1759953" y="1571209"/>
                  </a:lnTo>
                  <a:lnTo>
                    <a:pt x="1759979" y="1571336"/>
                  </a:lnTo>
                  <a:lnTo>
                    <a:pt x="1760716" y="1571336"/>
                  </a:lnTo>
                  <a:lnTo>
                    <a:pt x="1760766" y="1571463"/>
                  </a:lnTo>
                  <a:close/>
                </a:path>
                <a:path w="2360295" h="1867535">
                  <a:moveTo>
                    <a:pt x="1729368" y="1571590"/>
                  </a:moveTo>
                  <a:lnTo>
                    <a:pt x="1730180" y="1570844"/>
                  </a:lnTo>
                  <a:lnTo>
                    <a:pt x="1730263" y="1570574"/>
                  </a:lnTo>
                  <a:lnTo>
                    <a:pt x="1729684" y="1569177"/>
                  </a:lnTo>
                  <a:lnTo>
                    <a:pt x="1728973" y="1571209"/>
                  </a:lnTo>
                  <a:lnTo>
                    <a:pt x="1729368" y="1571590"/>
                  </a:lnTo>
                  <a:close/>
                </a:path>
                <a:path w="2360295" h="1867535">
                  <a:moveTo>
                    <a:pt x="1673857" y="1572098"/>
                  </a:moveTo>
                  <a:lnTo>
                    <a:pt x="1674997" y="1571408"/>
                  </a:lnTo>
                  <a:lnTo>
                    <a:pt x="1676361" y="1570750"/>
                  </a:lnTo>
                  <a:lnTo>
                    <a:pt x="1676344" y="1570574"/>
                  </a:lnTo>
                  <a:lnTo>
                    <a:pt x="1676226" y="1570447"/>
                  </a:lnTo>
                  <a:lnTo>
                    <a:pt x="1674804" y="1570193"/>
                  </a:lnTo>
                  <a:lnTo>
                    <a:pt x="1673383" y="1569304"/>
                  </a:lnTo>
                  <a:lnTo>
                    <a:pt x="1671962" y="1570574"/>
                  </a:lnTo>
                  <a:lnTo>
                    <a:pt x="1673857" y="1572098"/>
                  </a:lnTo>
                  <a:close/>
                </a:path>
                <a:path w="2360295" h="1867535">
                  <a:moveTo>
                    <a:pt x="1727315" y="1572352"/>
                  </a:moveTo>
                  <a:lnTo>
                    <a:pt x="1727473" y="1572352"/>
                  </a:lnTo>
                  <a:lnTo>
                    <a:pt x="1727473" y="1572225"/>
                  </a:lnTo>
                  <a:lnTo>
                    <a:pt x="1727629" y="1572099"/>
                  </a:lnTo>
                  <a:lnTo>
                    <a:pt x="1727237" y="1570955"/>
                  </a:lnTo>
                  <a:lnTo>
                    <a:pt x="1726842" y="1570701"/>
                  </a:lnTo>
                  <a:lnTo>
                    <a:pt x="1726526" y="1570447"/>
                  </a:lnTo>
                  <a:lnTo>
                    <a:pt x="1725973" y="1570193"/>
                  </a:lnTo>
                  <a:lnTo>
                    <a:pt x="1725499" y="1570193"/>
                  </a:lnTo>
                  <a:lnTo>
                    <a:pt x="1723999" y="1569939"/>
                  </a:lnTo>
                  <a:lnTo>
                    <a:pt x="1722262" y="1569431"/>
                  </a:lnTo>
                  <a:lnTo>
                    <a:pt x="1720908" y="1569939"/>
                  </a:lnTo>
                  <a:lnTo>
                    <a:pt x="1721867" y="1569939"/>
                  </a:lnTo>
                  <a:lnTo>
                    <a:pt x="1721472" y="1570955"/>
                  </a:lnTo>
                  <a:lnTo>
                    <a:pt x="1721235" y="1571209"/>
                  </a:lnTo>
                  <a:lnTo>
                    <a:pt x="1719482" y="1571209"/>
                  </a:lnTo>
                  <a:lnTo>
                    <a:pt x="1719625" y="1571590"/>
                  </a:lnTo>
                  <a:lnTo>
                    <a:pt x="1722894" y="1571590"/>
                  </a:lnTo>
                  <a:lnTo>
                    <a:pt x="1725026" y="1571717"/>
                  </a:lnTo>
                  <a:lnTo>
                    <a:pt x="1726684" y="1571717"/>
                  </a:lnTo>
                  <a:lnTo>
                    <a:pt x="1726842" y="1571844"/>
                  </a:lnTo>
                  <a:lnTo>
                    <a:pt x="1726924" y="1572099"/>
                  </a:lnTo>
                  <a:lnTo>
                    <a:pt x="1727195" y="1572255"/>
                  </a:lnTo>
                  <a:close/>
                </a:path>
                <a:path w="2360295" h="1867535">
                  <a:moveTo>
                    <a:pt x="1718235" y="1571209"/>
                  </a:moveTo>
                  <a:lnTo>
                    <a:pt x="1718867" y="1569558"/>
                  </a:lnTo>
                  <a:lnTo>
                    <a:pt x="1718509" y="1569558"/>
                  </a:lnTo>
                  <a:lnTo>
                    <a:pt x="1718235" y="1571209"/>
                  </a:lnTo>
                  <a:close/>
                </a:path>
                <a:path w="2360295" h="1867535">
                  <a:moveTo>
                    <a:pt x="1713971" y="1573495"/>
                  </a:moveTo>
                  <a:lnTo>
                    <a:pt x="1713652" y="1572777"/>
                  </a:lnTo>
                  <a:lnTo>
                    <a:pt x="1713526" y="1572028"/>
                  </a:lnTo>
                  <a:lnTo>
                    <a:pt x="1714208" y="1571590"/>
                  </a:lnTo>
                  <a:lnTo>
                    <a:pt x="1714539" y="1571209"/>
                  </a:lnTo>
                  <a:lnTo>
                    <a:pt x="1714648" y="1570714"/>
                  </a:lnTo>
                  <a:lnTo>
                    <a:pt x="1714287" y="1569939"/>
                  </a:lnTo>
                  <a:lnTo>
                    <a:pt x="1714208" y="1569812"/>
                  </a:lnTo>
                  <a:lnTo>
                    <a:pt x="1713497" y="1569939"/>
                  </a:lnTo>
                  <a:lnTo>
                    <a:pt x="1708877" y="1569939"/>
                  </a:lnTo>
                  <a:lnTo>
                    <a:pt x="1707890" y="1570574"/>
                  </a:lnTo>
                  <a:lnTo>
                    <a:pt x="1705206" y="1570828"/>
                  </a:lnTo>
                  <a:lnTo>
                    <a:pt x="1704953" y="1571336"/>
                  </a:lnTo>
                  <a:lnTo>
                    <a:pt x="1707812" y="1571336"/>
                  </a:lnTo>
                  <a:lnTo>
                    <a:pt x="1707976" y="1572479"/>
                  </a:lnTo>
                  <a:lnTo>
                    <a:pt x="1712392" y="1572479"/>
                  </a:lnTo>
                  <a:lnTo>
                    <a:pt x="1713971" y="1573495"/>
                  </a:lnTo>
                  <a:close/>
                </a:path>
                <a:path w="2360295" h="1867535">
                  <a:moveTo>
                    <a:pt x="1767625" y="1572987"/>
                  </a:moveTo>
                  <a:lnTo>
                    <a:pt x="1769007" y="1572987"/>
                  </a:lnTo>
                  <a:lnTo>
                    <a:pt x="1769086" y="1569939"/>
                  </a:lnTo>
                  <a:lnTo>
                    <a:pt x="1767625" y="1572987"/>
                  </a:lnTo>
                  <a:close/>
                </a:path>
                <a:path w="2360295" h="1867535">
                  <a:moveTo>
                    <a:pt x="1753296" y="1572342"/>
                  </a:moveTo>
                  <a:lnTo>
                    <a:pt x="1754241" y="1572225"/>
                  </a:lnTo>
                  <a:lnTo>
                    <a:pt x="1753925" y="1571590"/>
                  </a:lnTo>
                  <a:lnTo>
                    <a:pt x="1756689" y="1571336"/>
                  </a:lnTo>
                  <a:lnTo>
                    <a:pt x="1754399" y="1570447"/>
                  </a:lnTo>
                  <a:lnTo>
                    <a:pt x="1754399" y="1570320"/>
                  </a:lnTo>
                  <a:lnTo>
                    <a:pt x="1753057" y="1569939"/>
                  </a:lnTo>
                  <a:lnTo>
                    <a:pt x="1753296" y="1572342"/>
                  </a:lnTo>
                  <a:close/>
                </a:path>
                <a:path w="2360295" h="1867535">
                  <a:moveTo>
                    <a:pt x="1719913" y="1570316"/>
                  </a:moveTo>
                  <a:lnTo>
                    <a:pt x="1721867" y="1569939"/>
                  </a:lnTo>
                  <a:lnTo>
                    <a:pt x="1720908" y="1569939"/>
                  </a:lnTo>
                  <a:lnTo>
                    <a:pt x="1719913" y="1570316"/>
                  </a:lnTo>
                  <a:close/>
                </a:path>
                <a:path w="2360295" h="1867535">
                  <a:moveTo>
                    <a:pt x="1639825" y="1572987"/>
                  </a:moveTo>
                  <a:lnTo>
                    <a:pt x="1643299" y="1572987"/>
                  </a:lnTo>
                  <a:lnTo>
                    <a:pt x="1641562" y="1569939"/>
                  </a:lnTo>
                  <a:lnTo>
                    <a:pt x="1639825" y="1572987"/>
                  </a:lnTo>
                  <a:close/>
                </a:path>
                <a:path w="2360295" h="1867535">
                  <a:moveTo>
                    <a:pt x="1612740" y="1572606"/>
                  </a:moveTo>
                  <a:lnTo>
                    <a:pt x="1615300" y="1571690"/>
                  </a:lnTo>
                  <a:lnTo>
                    <a:pt x="1616214" y="1570955"/>
                  </a:lnTo>
                  <a:lnTo>
                    <a:pt x="1616275" y="1570750"/>
                  </a:lnTo>
                  <a:lnTo>
                    <a:pt x="1616056" y="1570574"/>
                  </a:lnTo>
                  <a:lnTo>
                    <a:pt x="1615661" y="1569939"/>
                  </a:lnTo>
                  <a:lnTo>
                    <a:pt x="1615424" y="1570066"/>
                  </a:lnTo>
                  <a:lnTo>
                    <a:pt x="1614871" y="1570193"/>
                  </a:lnTo>
                  <a:lnTo>
                    <a:pt x="1613950" y="1570828"/>
                  </a:lnTo>
                  <a:lnTo>
                    <a:pt x="1614556" y="1570828"/>
                  </a:lnTo>
                  <a:lnTo>
                    <a:pt x="1612740" y="1572606"/>
                  </a:lnTo>
                  <a:close/>
                </a:path>
                <a:path w="2360295" h="1867535">
                  <a:moveTo>
                    <a:pt x="1585031" y="1570750"/>
                  </a:moveTo>
                  <a:lnTo>
                    <a:pt x="1585418" y="1570574"/>
                  </a:lnTo>
                  <a:lnTo>
                    <a:pt x="1585458" y="1570320"/>
                  </a:lnTo>
                  <a:lnTo>
                    <a:pt x="1585260" y="1569939"/>
                  </a:lnTo>
                  <a:lnTo>
                    <a:pt x="1585031" y="1570750"/>
                  </a:lnTo>
                  <a:close/>
                </a:path>
                <a:path w="2360295" h="1867535">
                  <a:moveTo>
                    <a:pt x="1770350" y="1571463"/>
                  </a:moveTo>
                  <a:lnTo>
                    <a:pt x="1770665" y="1571463"/>
                  </a:lnTo>
                  <a:lnTo>
                    <a:pt x="1771139" y="1571336"/>
                  </a:lnTo>
                  <a:lnTo>
                    <a:pt x="1771850" y="1570447"/>
                  </a:lnTo>
                  <a:lnTo>
                    <a:pt x="1771677" y="1570312"/>
                  </a:lnTo>
                  <a:lnTo>
                    <a:pt x="1771455" y="1570193"/>
                  </a:lnTo>
                  <a:lnTo>
                    <a:pt x="1771297" y="1570066"/>
                  </a:lnTo>
                  <a:lnTo>
                    <a:pt x="1770665" y="1570193"/>
                  </a:lnTo>
                  <a:lnTo>
                    <a:pt x="1769560" y="1570574"/>
                  </a:lnTo>
                  <a:lnTo>
                    <a:pt x="1769955" y="1570828"/>
                  </a:lnTo>
                  <a:lnTo>
                    <a:pt x="1770350" y="1571463"/>
                  </a:lnTo>
                  <a:close/>
                </a:path>
                <a:path w="2360295" h="1867535">
                  <a:moveTo>
                    <a:pt x="1761018" y="1572098"/>
                  </a:moveTo>
                  <a:lnTo>
                    <a:pt x="1765612" y="1572098"/>
                  </a:lnTo>
                  <a:lnTo>
                    <a:pt x="1764743" y="1570574"/>
                  </a:lnTo>
                  <a:lnTo>
                    <a:pt x="1764270" y="1570447"/>
                  </a:lnTo>
                  <a:lnTo>
                    <a:pt x="1763875" y="1570066"/>
                  </a:lnTo>
                  <a:lnTo>
                    <a:pt x="1763559" y="1571463"/>
                  </a:lnTo>
                  <a:lnTo>
                    <a:pt x="1760766" y="1571463"/>
                  </a:lnTo>
                  <a:lnTo>
                    <a:pt x="1761018" y="1572098"/>
                  </a:lnTo>
                  <a:close/>
                </a:path>
                <a:path w="2360295" h="1867535">
                  <a:moveTo>
                    <a:pt x="1586861" y="1572672"/>
                  </a:moveTo>
                  <a:lnTo>
                    <a:pt x="1586998" y="1570574"/>
                  </a:lnTo>
                  <a:lnTo>
                    <a:pt x="1586603" y="1570447"/>
                  </a:lnTo>
                  <a:lnTo>
                    <a:pt x="1586287" y="1570066"/>
                  </a:lnTo>
                  <a:lnTo>
                    <a:pt x="1585734" y="1570447"/>
                  </a:lnTo>
                  <a:lnTo>
                    <a:pt x="1585560" y="1570517"/>
                  </a:lnTo>
                  <a:lnTo>
                    <a:pt x="1586505" y="1572342"/>
                  </a:lnTo>
                  <a:lnTo>
                    <a:pt x="1586652" y="1572510"/>
                  </a:lnTo>
                  <a:lnTo>
                    <a:pt x="1586861" y="1572672"/>
                  </a:lnTo>
                  <a:close/>
                </a:path>
                <a:path w="2360295" h="1867535">
                  <a:moveTo>
                    <a:pt x="1745668" y="1574130"/>
                  </a:moveTo>
                  <a:lnTo>
                    <a:pt x="1745950" y="1574130"/>
                  </a:lnTo>
                  <a:lnTo>
                    <a:pt x="1746078" y="1572733"/>
                  </a:lnTo>
                  <a:lnTo>
                    <a:pt x="1743897" y="1570193"/>
                  </a:lnTo>
                  <a:lnTo>
                    <a:pt x="1741607" y="1571082"/>
                  </a:lnTo>
                  <a:lnTo>
                    <a:pt x="1739476" y="1571082"/>
                  </a:lnTo>
                  <a:lnTo>
                    <a:pt x="1740581" y="1572352"/>
                  </a:lnTo>
                  <a:lnTo>
                    <a:pt x="1741173" y="1573114"/>
                  </a:lnTo>
                  <a:lnTo>
                    <a:pt x="1741292" y="1573241"/>
                  </a:lnTo>
                  <a:lnTo>
                    <a:pt x="1741481" y="1573622"/>
                  </a:lnTo>
                  <a:lnTo>
                    <a:pt x="1745082" y="1573622"/>
                  </a:lnTo>
                  <a:lnTo>
                    <a:pt x="1745668" y="1574130"/>
                  </a:lnTo>
                  <a:close/>
                </a:path>
                <a:path w="2360295" h="1867535">
                  <a:moveTo>
                    <a:pt x="1677253" y="1573749"/>
                  </a:moveTo>
                  <a:lnTo>
                    <a:pt x="1688228" y="1573749"/>
                  </a:lnTo>
                  <a:lnTo>
                    <a:pt x="1687123" y="1572225"/>
                  </a:lnTo>
                  <a:lnTo>
                    <a:pt x="1685149" y="1572098"/>
                  </a:lnTo>
                  <a:lnTo>
                    <a:pt x="1683570" y="1570193"/>
                  </a:lnTo>
                  <a:lnTo>
                    <a:pt x="1683096" y="1572860"/>
                  </a:lnTo>
                  <a:lnTo>
                    <a:pt x="1681088" y="1572860"/>
                  </a:lnTo>
                  <a:lnTo>
                    <a:pt x="1680411" y="1573368"/>
                  </a:lnTo>
                  <a:lnTo>
                    <a:pt x="1678089" y="1573368"/>
                  </a:lnTo>
                  <a:lnTo>
                    <a:pt x="1677963" y="1573495"/>
                  </a:lnTo>
                  <a:lnTo>
                    <a:pt x="1676305" y="1573495"/>
                  </a:lnTo>
                  <a:lnTo>
                    <a:pt x="1676621" y="1573622"/>
                  </a:lnTo>
                  <a:lnTo>
                    <a:pt x="1677253" y="1573749"/>
                  </a:lnTo>
                  <a:close/>
                </a:path>
                <a:path w="2360295" h="1867535">
                  <a:moveTo>
                    <a:pt x="1563467" y="1572479"/>
                  </a:moveTo>
                  <a:lnTo>
                    <a:pt x="1563782" y="1572479"/>
                  </a:lnTo>
                  <a:lnTo>
                    <a:pt x="1564256" y="1572225"/>
                  </a:lnTo>
                  <a:lnTo>
                    <a:pt x="1564730" y="1572225"/>
                  </a:lnTo>
                  <a:lnTo>
                    <a:pt x="1563782" y="1571844"/>
                  </a:lnTo>
                  <a:lnTo>
                    <a:pt x="1565520" y="1570193"/>
                  </a:lnTo>
                  <a:lnTo>
                    <a:pt x="1563530" y="1570316"/>
                  </a:lnTo>
                  <a:lnTo>
                    <a:pt x="1563467" y="1572479"/>
                  </a:lnTo>
                  <a:close/>
                </a:path>
                <a:path w="2360295" h="1867535">
                  <a:moveTo>
                    <a:pt x="1719482" y="1571209"/>
                  </a:moveTo>
                  <a:lnTo>
                    <a:pt x="1721077" y="1571209"/>
                  </a:lnTo>
                  <a:lnTo>
                    <a:pt x="1719814" y="1570955"/>
                  </a:lnTo>
                  <a:lnTo>
                    <a:pt x="1719913" y="1570316"/>
                  </a:lnTo>
                  <a:lnTo>
                    <a:pt x="1719151" y="1570320"/>
                  </a:lnTo>
                  <a:lnTo>
                    <a:pt x="1719482" y="1571209"/>
                  </a:lnTo>
                  <a:close/>
                </a:path>
                <a:path w="2360295" h="1867535">
                  <a:moveTo>
                    <a:pt x="1762406" y="1576924"/>
                  </a:moveTo>
                  <a:lnTo>
                    <a:pt x="1769797" y="1576924"/>
                  </a:lnTo>
                  <a:lnTo>
                    <a:pt x="1767586" y="1573241"/>
                  </a:lnTo>
                  <a:lnTo>
                    <a:pt x="1767586" y="1570320"/>
                  </a:lnTo>
                  <a:lnTo>
                    <a:pt x="1766057" y="1571739"/>
                  </a:lnTo>
                  <a:lnTo>
                    <a:pt x="1765612" y="1572098"/>
                  </a:lnTo>
                  <a:lnTo>
                    <a:pt x="1761018" y="1572098"/>
                  </a:lnTo>
                  <a:lnTo>
                    <a:pt x="1761068" y="1572225"/>
                  </a:lnTo>
                  <a:lnTo>
                    <a:pt x="1762611" y="1572225"/>
                  </a:lnTo>
                  <a:lnTo>
                    <a:pt x="1761861" y="1574130"/>
                  </a:lnTo>
                  <a:lnTo>
                    <a:pt x="1761958" y="1574638"/>
                  </a:lnTo>
                  <a:lnTo>
                    <a:pt x="1762217" y="1575400"/>
                  </a:lnTo>
                  <a:lnTo>
                    <a:pt x="1762322" y="1575654"/>
                  </a:lnTo>
                  <a:lnTo>
                    <a:pt x="1762438" y="1576035"/>
                  </a:lnTo>
                  <a:lnTo>
                    <a:pt x="1762406" y="1576924"/>
                  </a:lnTo>
                  <a:close/>
                </a:path>
                <a:path w="2360295" h="1867535">
                  <a:moveTo>
                    <a:pt x="1669198" y="1572352"/>
                  </a:moveTo>
                  <a:lnTo>
                    <a:pt x="1668961" y="1571844"/>
                  </a:lnTo>
                  <a:lnTo>
                    <a:pt x="1668330" y="1570955"/>
                  </a:lnTo>
                  <a:lnTo>
                    <a:pt x="1667461" y="1570828"/>
                  </a:lnTo>
                  <a:lnTo>
                    <a:pt x="1666592" y="1570320"/>
                  </a:lnTo>
                  <a:lnTo>
                    <a:pt x="1662960" y="1571717"/>
                  </a:lnTo>
                  <a:lnTo>
                    <a:pt x="1660733" y="1571717"/>
                  </a:lnTo>
                  <a:lnTo>
                    <a:pt x="1660986" y="1571971"/>
                  </a:lnTo>
                  <a:lnTo>
                    <a:pt x="1661307" y="1572099"/>
                  </a:lnTo>
                  <a:lnTo>
                    <a:pt x="1661697" y="1572225"/>
                  </a:lnTo>
                  <a:lnTo>
                    <a:pt x="1668645" y="1572225"/>
                  </a:lnTo>
                  <a:lnTo>
                    <a:pt x="1669198" y="1572352"/>
                  </a:lnTo>
                  <a:close/>
                </a:path>
                <a:path w="2360295" h="1867535">
                  <a:moveTo>
                    <a:pt x="1701073" y="1574003"/>
                  </a:moveTo>
                  <a:lnTo>
                    <a:pt x="1703626" y="1574003"/>
                  </a:lnTo>
                  <a:lnTo>
                    <a:pt x="1702442" y="1570447"/>
                  </a:lnTo>
                  <a:lnTo>
                    <a:pt x="1700863" y="1571463"/>
                  </a:lnTo>
                  <a:lnTo>
                    <a:pt x="1700389" y="1571590"/>
                  </a:lnTo>
                  <a:lnTo>
                    <a:pt x="1699955" y="1573114"/>
                  </a:lnTo>
                  <a:lnTo>
                    <a:pt x="1701810" y="1573114"/>
                  </a:lnTo>
                  <a:lnTo>
                    <a:pt x="1702047" y="1573368"/>
                  </a:lnTo>
                  <a:lnTo>
                    <a:pt x="1701494" y="1573749"/>
                  </a:lnTo>
                  <a:lnTo>
                    <a:pt x="1701073" y="1574003"/>
                  </a:lnTo>
                  <a:close/>
                </a:path>
                <a:path w="2360295" h="1867535">
                  <a:moveTo>
                    <a:pt x="1730375" y="1570844"/>
                  </a:moveTo>
                  <a:lnTo>
                    <a:pt x="1730473" y="1570574"/>
                  </a:lnTo>
                  <a:lnTo>
                    <a:pt x="1730335" y="1570701"/>
                  </a:lnTo>
                  <a:lnTo>
                    <a:pt x="1730375" y="1570844"/>
                  </a:lnTo>
                  <a:close/>
                </a:path>
                <a:path w="2360295" h="1867535">
                  <a:moveTo>
                    <a:pt x="1679700" y="1570828"/>
                  </a:moveTo>
                  <a:lnTo>
                    <a:pt x="1680490" y="1570828"/>
                  </a:lnTo>
                  <a:lnTo>
                    <a:pt x="1680016" y="1570574"/>
                  </a:lnTo>
                  <a:lnTo>
                    <a:pt x="1679700" y="1570828"/>
                  </a:lnTo>
                  <a:close/>
                </a:path>
                <a:path w="2360295" h="1867535">
                  <a:moveTo>
                    <a:pt x="1637751" y="1571408"/>
                  </a:moveTo>
                  <a:lnTo>
                    <a:pt x="1638324" y="1570574"/>
                  </a:lnTo>
                  <a:lnTo>
                    <a:pt x="1636034" y="1570828"/>
                  </a:lnTo>
                  <a:lnTo>
                    <a:pt x="1633112" y="1570828"/>
                  </a:lnTo>
                  <a:lnTo>
                    <a:pt x="1630665" y="1571209"/>
                  </a:lnTo>
                  <a:lnTo>
                    <a:pt x="1637534" y="1571209"/>
                  </a:lnTo>
                  <a:lnTo>
                    <a:pt x="1637751" y="1571408"/>
                  </a:lnTo>
                  <a:close/>
                </a:path>
                <a:path w="2360295" h="1867535">
                  <a:moveTo>
                    <a:pt x="1761269" y="1570828"/>
                  </a:moveTo>
                  <a:lnTo>
                    <a:pt x="1761585" y="1570828"/>
                  </a:lnTo>
                  <a:lnTo>
                    <a:pt x="1761427" y="1570701"/>
                  </a:lnTo>
                  <a:lnTo>
                    <a:pt x="1761269" y="1570828"/>
                  </a:lnTo>
                  <a:close/>
                </a:path>
                <a:path w="2360295" h="1867535">
                  <a:moveTo>
                    <a:pt x="1584865" y="1571336"/>
                  </a:moveTo>
                  <a:lnTo>
                    <a:pt x="1585031" y="1570750"/>
                  </a:lnTo>
                  <a:lnTo>
                    <a:pt x="1584550" y="1571082"/>
                  </a:lnTo>
                  <a:lnTo>
                    <a:pt x="1584865" y="1571336"/>
                  </a:lnTo>
                  <a:close/>
                </a:path>
                <a:path w="2360295" h="1867535">
                  <a:moveTo>
                    <a:pt x="1748208" y="1575400"/>
                  </a:moveTo>
                  <a:lnTo>
                    <a:pt x="1749583" y="1575400"/>
                  </a:lnTo>
                  <a:lnTo>
                    <a:pt x="1747924" y="1570828"/>
                  </a:lnTo>
                  <a:lnTo>
                    <a:pt x="1746279" y="1573114"/>
                  </a:lnTo>
                  <a:lnTo>
                    <a:pt x="1746898" y="1573114"/>
                  </a:lnTo>
                  <a:lnTo>
                    <a:pt x="1747608" y="1573495"/>
                  </a:lnTo>
                  <a:lnTo>
                    <a:pt x="1748082" y="1573495"/>
                  </a:lnTo>
                  <a:lnTo>
                    <a:pt x="1748635" y="1573749"/>
                  </a:lnTo>
                  <a:lnTo>
                    <a:pt x="1748193" y="1574765"/>
                  </a:lnTo>
                  <a:lnTo>
                    <a:pt x="1748208" y="1575400"/>
                  </a:lnTo>
                  <a:close/>
                </a:path>
                <a:path w="2360295" h="1867535">
                  <a:moveTo>
                    <a:pt x="1732210" y="1572352"/>
                  </a:moveTo>
                  <a:lnTo>
                    <a:pt x="1731658" y="1570828"/>
                  </a:lnTo>
                  <a:lnTo>
                    <a:pt x="1730878" y="1571739"/>
                  </a:lnTo>
                  <a:lnTo>
                    <a:pt x="1732210" y="1572352"/>
                  </a:lnTo>
                  <a:close/>
                </a:path>
                <a:path w="2360295" h="1867535">
                  <a:moveTo>
                    <a:pt x="1678089" y="1573368"/>
                  </a:moveTo>
                  <a:lnTo>
                    <a:pt x="1680411" y="1573368"/>
                  </a:lnTo>
                  <a:lnTo>
                    <a:pt x="1680885" y="1570828"/>
                  </a:lnTo>
                  <a:lnTo>
                    <a:pt x="1679464" y="1570828"/>
                  </a:lnTo>
                  <a:lnTo>
                    <a:pt x="1679337" y="1571336"/>
                  </a:lnTo>
                  <a:lnTo>
                    <a:pt x="1679232" y="1571542"/>
                  </a:lnTo>
                  <a:lnTo>
                    <a:pt x="1679016" y="1571844"/>
                  </a:lnTo>
                  <a:lnTo>
                    <a:pt x="1678595" y="1572860"/>
                  </a:lnTo>
                  <a:lnTo>
                    <a:pt x="1678089" y="1573368"/>
                  </a:lnTo>
                  <a:close/>
                </a:path>
                <a:path w="2360295" h="1867535">
                  <a:moveTo>
                    <a:pt x="1660733" y="1571717"/>
                  </a:moveTo>
                  <a:lnTo>
                    <a:pt x="1662960" y="1571717"/>
                  </a:lnTo>
                  <a:lnTo>
                    <a:pt x="1661381" y="1570828"/>
                  </a:lnTo>
                  <a:lnTo>
                    <a:pt x="1661144" y="1570828"/>
                  </a:lnTo>
                  <a:lnTo>
                    <a:pt x="1660670" y="1571209"/>
                  </a:lnTo>
                  <a:lnTo>
                    <a:pt x="1660354" y="1571336"/>
                  </a:lnTo>
                  <a:lnTo>
                    <a:pt x="1660733" y="1571717"/>
                  </a:lnTo>
                  <a:close/>
                </a:path>
                <a:path w="2360295" h="1867535">
                  <a:moveTo>
                    <a:pt x="1613766" y="1570955"/>
                  </a:moveTo>
                  <a:lnTo>
                    <a:pt x="1614556" y="1570828"/>
                  </a:lnTo>
                  <a:lnTo>
                    <a:pt x="1613950" y="1570828"/>
                  </a:lnTo>
                  <a:lnTo>
                    <a:pt x="1613766" y="1570955"/>
                  </a:lnTo>
                  <a:close/>
                </a:path>
                <a:path w="2360295" h="1867535">
                  <a:moveTo>
                    <a:pt x="1581257" y="1576797"/>
                  </a:moveTo>
                  <a:lnTo>
                    <a:pt x="1606028" y="1576797"/>
                  </a:lnTo>
                  <a:lnTo>
                    <a:pt x="1604765" y="1574765"/>
                  </a:lnTo>
                  <a:lnTo>
                    <a:pt x="1603738" y="1574511"/>
                  </a:lnTo>
                  <a:lnTo>
                    <a:pt x="1603561" y="1574232"/>
                  </a:lnTo>
                  <a:lnTo>
                    <a:pt x="1606344" y="1573114"/>
                  </a:lnTo>
                  <a:lnTo>
                    <a:pt x="1603900" y="1572099"/>
                  </a:lnTo>
                  <a:lnTo>
                    <a:pt x="1603343" y="1571209"/>
                  </a:lnTo>
                  <a:lnTo>
                    <a:pt x="1603185" y="1571082"/>
                  </a:lnTo>
                  <a:lnTo>
                    <a:pt x="1602790" y="1570955"/>
                  </a:lnTo>
                  <a:lnTo>
                    <a:pt x="1602554" y="1570828"/>
                  </a:lnTo>
                  <a:lnTo>
                    <a:pt x="1603027" y="1572098"/>
                  </a:lnTo>
                  <a:lnTo>
                    <a:pt x="1601132" y="1572098"/>
                  </a:lnTo>
                  <a:lnTo>
                    <a:pt x="1601561" y="1572672"/>
                  </a:lnTo>
                  <a:lnTo>
                    <a:pt x="1601527" y="1572860"/>
                  </a:lnTo>
                  <a:lnTo>
                    <a:pt x="1600737" y="1573114"/>
                  </a:lnTo>
                  <a:lnTo>
                    <a:pt x="1600343" y="1573114"/>
                  </a:lnTo>
                  <a:lnTo>
                    <a:pt x="1600185" y="1573241"/>
                  </a:lnTo>
                  <a:lnTo>
                    <a:pt x="1599790" y="1573241"/>
                  </a:lnTo>
                  <a:lnTo>
                    <a:pt x="1599673" y="1573683"/>
                  </a:lnTo>
                  <a:lnTo>
                    <a:pt x="1599948" y="1574003"/>
                  </a:lnTo>
                  <a:lnTo>
                    <a:pt x="1601764" y="1574130"/>
                  </a:lnTo>
                  <a:lnTo>
                    <a:pt x="1601606" y="1574638"/>
                  </a:lnTo>
                  <a:lnTo>
                    <a:pt x="1594359" y="1574638"/>
                  </a:lnTo>
                  <a:lnTo>
                    <a:pt x="1593947" y="1575400"/>
                  </a:lnTo>
                  <a:lnTo>
                    <a:pt x="1582023" y="1575400"/>
                  </a:lnTo>
                  <a:lnTo>
                    <a:pt x="1582023" y="1575908"/>
                  </a:lnTo>
                  <a:lnTo>
                    <a:pt x="1581091" y="1575908"/>
                  </a:lnTo>
                  <a:lnTo>
                    <a:pt x="1581257" y="1576797"/>
                  </a:lnTo>
                  <a:close/>
                </a:path>
                <a:path w="2360295" h="1867535">
                  <a:moveTo>
                    <a:pt x="1601132" y="1572098"/>
                  </a:moveTo>
                  <a:lnTo>
                    <a:pt x="1603027" y="1572098"/>
                  </a:lnTo>
                  <a:lnTo>
                    <a:pt x="1600185" y="1570828"/>
                  </a:lnTo>
                  <a:lnTo>
                    <a:pt x="1601132" y="1572098"/>
                  </a:lnTo>
                  <a:close/>
                </a:path>
                <a:path w="2360295" h="1867535">
                  <a:moveTo>
                    <a:pt x="1730239" y="1572336"/>
                  </a:moveTo>
                  <a:lnTo>
                    <a:pt x="1730425" y="1572099"/>
                  </a:lnTo>
                  <a:lnTo>
                    <a:pt x="1730552" y="1571590"/>
                  </a:lnTo>
                  <a:lnTo>
                    <a:pt x="1730578" y="1571336"/>
                  </a:lnTo>
                  <a:lnTo>
                    <a:pt x="1730375" y="1570844"/>
                  </a:lnTo>
                  <a:lnTo>
                    <a:pt x="1730102" y="1571590"/>
                  </a:lnTo>
                  <a:lnTo>
                    <a:pt x="1730552" y="1571590"/>
                  </a:lnTo>
                  <a:lnTo>
                    <a:pt x="1730715" y="1571664"/>
                  </a:lnTo>
                  <a:lnTo>
                    <a:pt x="1730074" y="1571664"/>
                  </a:lnTo>
                  <a:lnTo>
                    <a:pt x="1729962" y="1571971"/>
                  </a:lnTo>
                  <a:lnTo>
                    <a:pt x="1730010" y="1572099"/>
                  </a:lnTo>
                  <a:lnTo>
                    <a:pt x="1730239" y="1572336"/>
                  </a:lnTo>
                  <a:close/>
                </a:path>
                <a:path w="2360295" h="1867535">
                  <a:moveTo>
                    <a:pt x="1566693" y="1576035"/>
                  </a:moveTo>
                  <a:lnTo>
                    <a:pt x="1572390" y="1576035"/>
                  </a:lnTo>
                  <a:lnTo>
                    <a:pt x="1572461" y="1571664"/>
                  </a:lnTo>
                  <a:lnTo>
                    <a:pt x="1571284" y="1570955"/>
                  </a:lnTo>
                  <a:lnTo>
                    <a:pt x="1569468" y="1571209"/>
                  </a:lnTo>
                  <a:lnTo>
                    <a:pt x="1569073" y="1571209"/>
                  </a:lnTo>
                  <a:lnTo>
                    <a:pt x="1568836" y="1572225"/>
                  </a:lnTo>
                  <a:lnTo>
                    <a:pt x="1568520" y="1572860"/>
                  </a:lnTo>
                  <a:lnTo>
                    <a:pt x="1566231" y="1572860"/>
                  </a:lnTo>
                  <a:lnTo>
                    <a:pt x="1568442" y="1573749"/>
                  </a:lnTo>
                  <a:lnTo>
                    <a:pt x="1568284" y="1574130"/>
                  </a:lnTo>
                  <a:lnTo>
                    <a:pt x="1567494" y="1575146"/>
                  </a:lnTo>
                  <a:lnTo>
                    <a:pt x="1566851" y="1575146"/>
                  </a:lnTo>
                  <a:lnTo>
                    <a:pt x="1566693" y="1576035"/>
                  </a:lnTo>
                  <a:close/>
                </a:path>
                <a:path w="2360295" h="1867535">
                  <a:moveTo>
                    <a:pt x="1751162" y="1572479"/>
                  </a:moveTo>
                  <a:lnTo>
                    <a:pt x="1752539" y="1572395"/>
                  </a:lnTo>
                  <a:lnTo>
                    <a:pt x="1751162" y="1571209"/>
                  </a:lnTo>
                  <a:lnTo>
                    <a:pt x="1750925" y="1571082"/>
                  </a:lnTo>
                  <a:lnTo>
                    <a:pt x="1751004" y="1572098"/>
                  </a:lnTo>
                  <a:lnTo>
                    <a:pt x="1751162" y="1572479"/>
                  </a:lnTo>
                  <a:close/>
                </a:path>
                <a:path w="2360295" h="1867535">
                  <a:moveTo>
                    <a:pt x="1690518" y="1574003"/>
                  </a:moveTo>
                  <a:lnTo>
                    <a:pt x="1690819" y="1572672"/>
                  </a:lnTo>
                  <a:lnTo>
                    <a:pt x="1691229" y="1571971"/>
                  </a:lnTo>
                  <a:lnTo>
                    <a:pt x="1691545" y="1571209"/>
                  </a:lnTo>
                  <a:lnTo>
                    <a:pt x="1690518" y="1571209"/>
                  </a:lnTo>
                  <a:lnTo>
                    <a:pt x="1688781" y="1571082"/>
                  </a:lnTo>
                  <a:lnTo>
                    <a:pt x="1688662" y="1571542"/>
                  </a:lnTo>
                  <a:lnTo>
                    <a:pt x="1688478" y="1572479"/>
                  </a:lnTo>
                  <a:lnTo>
                    <a:pt x="1689176" y="1572479"/>
                  </a:lnTo>
                  <a:lnTo>
                    <a:pt x="1690518" y="1574003"/>
                  </a:lnTo>
                  <a:close/>
                </a:path>
                <a:path w="2360295" h="1867535">
                  <a:moveTo>
                    <a:pt x="1648663" y="1574257"/>
                  </a:moveTo>
                  <a:lnTo>
                    <a:pt x="1652458" y="1574257"/>
                  </a:lnTo>
                  <a:lnTo>
                    <a:pt x="1651195" y="1574003"/>
                  </a:lnTo>
                  <a:lnTo>
                    <a:pt x="1650090" y="1573622"/>
                  </a:lnTo>
                  <a:lnTo>
                    <a:pt x="1650775" y="1573321"/>
                  </a:lnTo>
                  <a:lnTo>
                    <a:pt x="1650879" y="1573114"/>
                  </a:lnTo>
                  <a:lnTo>
                    <a:pt x="1650654" y="1572510"/>
                  </a:lnTo>
                  <a:lnTo>
                    <a:pt x="1650532" y="1571590"/>
                  </a:lnTo>
                  <a:lnTo>
                    <a:pt x="1650405" y="1571082"/>
                  </a:lnTo>
                  <a:lnTo>
                    <a:pt x="1650090" y="1571082"/>
                  </a:lnTo>
                  <a:lnTo>
                    <a:pt x="1649774" y="1571209"/>
                  </a:lnTo>
                  <a:lnTo>
                    <a:pt x="1648826" y="1571463"/>
                  </a:lnTo>
                  <a:lnTo>
                    <a:pt x="1648273" y="1571463"/>
                  </a:lnTo>
                  <a:lnTo>
                    <a:pt x="1647642" y="1571590"/>
                  </a:lnTo>
                  <a:lnTo>
                    <a:pt x="1648195" y="1571844"/>
                  </a:lnTo>
                  <a:lnTo>
                    <a:pt x="1648828" y="1572099"/>
                  </a:lnTo>
                  <a:lnTo>
                    <a:pt x="1649537" y="1572606"/>
                  </a:lnTo>
                  <a:lnTo>
                    <a:pt x="1649537" y="1573749"/>
                  </a:lnTo>
                  <a:lnTo>
                    <a:pt x="1649142" y="1573749"/>
                  </a:lnTo>
                  <a:lnTo>
                    <a:pt x="1648984" y="1573876"/>
                  </a:lnTo>
                  <a:lnTo>
                    <a:pt x="1648663" y="1574257"/>
                  </a:lnTo>
                  <a:close/>
                </a:path>
                <a:path w="2360295" h="1867535">
                  <a:moveTo>
                    <a:pt x="1625047" y="1572352"/>
                  </a:moveTo>
                  <a:lnTo>
                    <a:pt x="1628691" y="1572352"/>
                  </a:lnTo>
                  <a:lnTo>
                    <a:pt x="1628454" y="1572225"/>
                  </a:lnTo>
                  <a:lnTo>
                    <a:pt x="1627664" y="1572098"/>
                  </a:lnTo>
                  <a:lnTo>
                    <a:pt x="1626243" y="1571590"/>
                  </a:lnTo>
                  <a:lnTo>
                    <a:pt x="1626322" y="1571082"/>
                  </a:lnTo>
                  <a:lnTo>
                    <a:pt x="1626006" y="1571209"/>
                  </a:lnTo>
                  <a:lnTo>
                    <a:pt x="1625611" y="1571336"/>
                  </a:lnTo>
                  <a:lnTo>
                    <a:pt x="1625047" y="1572352"/>
                  </a:lnTo>
                  <a:close/>
                </a:path>
                <a:path w="2360295" h="1867535">
                  <a:moveTo>
                    <a:pt x="1694861" y="1574257"/>
                  </a:moveTo>
                  <a:lnTo>
                    <a:pt x="1695275" y="1572672"/>
                  </a:lnTo>
                  <a:lnTo>
                    <a:pt x="1695389" y="1572435"/>
                  </a:lnTo>
                  <a:lnTo>
                    <a:pt x="1695613" y="1572255"/>
                  </a:lnTo>
                  <a:lnTo>
                    <a:pt x="1695809" y="1571971"/>
                  </a:lnTo>
                  <a:lnTo>
                    <a:pt x="1694600" y="1571408"/>
                  </a:lnTo>
                  <a:lnTo>
                    <a:pt x="1694229" y="1571209"/>
                  </a:lnTo>
                  <a:lnTo>
                    <a:pt x="1694108" y="1571664"/>
                  </a:lnTo>
                  <a:lnTo>
                    <a:pt x="1694861" y="1574257"/>
                  </a:lnTo>
                  <a:close/>
                </a:path>
                <a:path w="2360295" h="1867535">
                  <a:moveTo>
                    <a:pt x="1638482" y="1573749"/>
                  </a:moveTo>
                  <a:lnTo>
                    <a:pt x="1639351" y="1573749"/>
                  </a:lnTo>
                  <a:lnTo>
                    <a:pt x="1639035" y="1571209"/>
                  </a:lnTo>
                  <a:lnTo>
                    <a:pt x="1638324" y="1572098"/>
                  </a:lnTo>
                  <a:lnTo>
                    <a:pt x="1637866" y="1572098"/>
                  </a:lnTo>
                  <a:lnTo>
                    <a:pt x="1638087" y="1572733"/>
                  </a:lnTo>
                  <a:lnTo>
                    <a:pt x="1638403" y="1572733"/>
                  </a:lnTo>
                  <a:lnTo>
                    <a:pt x="1638288" y="1573241"/>
                  </a:lnTo>
                  <a:lnTo>
                    <a:pt x="1638403" y="1573622"/>
                  </a:lnTo>
                  <a:lnTo>
                    <a:pt x="1638482" y="1573749"/>
                  </a:lnTo>
                  <a:close/>
                </a:path>
                <a:path w="2360295" h="1867535">
                  <a:moveTo>
                    <a:pt x="1637659" y="1571542"/>
                  </a:moveTo>
                  <a:lnTo>
                    <a:pt x="1637673" y="1571336"/>
                  </a:lnTo>
                  <a:lnTo>
                    <a:pt x="1637534" y="1571209"/>
                  </a:lnTo>
                  <a:lnTo>
                    <a:pt x="1637659" y="1571542"/>
                  </a:lnTo>
                  <a:close/>
                </a:path>
                <a:path w="2360295" h="1867535">
                  <a:moveTo>
                    <a:pt x="1623808" y="1572987"/>
                  </a:moveTo>
                  <a:lnTo>
                    <a:pt x="1636666" y="1572987"/>
                  </a:lnTo>
                  <a:lnTo>
                    <a:pt x="1637451" y="1571844"/>
                  </a:lnTo>
                  <a:lnTo>
                    <a:pt x="1637534" y="1571209"/>
                  </a:lnTo>
                  <a:lnTo>
                    <a:pt x="1630665" y="1571209"/>
                  </a:lnTo>
                  <a:lnTo>
                    <a:pt x="1628138" y="1571336"/>
                  </a:lnTo>
                  <a:lnTo>
                    <a:pt x="1627980" y="1571336"/>
                  </a:lnTo>
                  <a:lnTo>
                    <a:pt x="1627822" y="1571463"/>
                  </a:lnTo>
                  <a:lnTo>
                    <a:pt x="1627664" y="1571463"/>
                  </a:lnTo>
                  <a:lnTo>
                    <a:pt x="1627980" y="1571717"/>
                  </a:lnTo>
                  <a:lnTo>
                    <a:pt x="1628138" y="1571717"/>
                  </a:lnTo>
                  <a:lnTo>
                    <a:pt x="1628928" y="1571844"/>
                  </a:lnTo>
                  <a:lnTo>
                    <a:pt x="1629322" y="1571844"/>
                  </a:lnTo>
                  <a:lnTo>
                    <a:pt x="1628691" y="1572352"/>
                  </a:lnTo>
                  <a:lnTo>
                    <a:pt x="1625047" y="1572352"/>
                  </a:lnTo>
                  <a:lnTo>
                    <a:pt x="1624979" y="1572479"/>
                  </a:lnTo>
                  <a:lnTo>
                    <a:pt x="1623854" y="1572479"/>
                  </a:lnTo>
                  <a:lnTo>
                    <a:pt x="1624109" y="1572672"/>
                  </a:lnTo>
                  <a:lnTo>
                    <a:pt x="1623999" y="1572860"/>
                  </a:lnTo>
                  <a:lnTo>
                    <a:pt x="1623808" y="1572987"/>
                  </a:lnTo>
                  <a:close/>
                </a:path>
                <a:path w="2360295" h="1867535">
                  <a:moveTo>
                    <a:pt x="1760321" y="1571590"/>
                  </a:moveTo>
                  <a:lnTo>
                    <a:pt x="1760716" y="1571336"/>
                  </a:lnTo>
                  <a:lnTo>
                    <a:pt x="1759979" y="1571336"/>
                  </a:lnTo>
                  <a:lnTo>
                    <a:pt x="1760006" y="1571463"/>
                  </a:lnTo>
                  <a:lnTo>
                    <a:pt x="1760321" y="1571590"/>
                  </a:lnTo>
                  <a:close/>
                </a:path>
                <a:path w="2360295" h="1867535">
                  <a:moveTo>
                    <a:pt x="1704732" y="1576289"/>
                  </a:moveTo>
                  <a:lnTo>
                    <a:pt x="1707338" y="1574892"/>
                  </a:lnTo>
                  <a:lnTo>
                    <a:pt x="1705794" y="1573876"/>
                  </a:lnTo>
                  <a:lnTo>
                    <a:pt x="1705683" y="1573683"/>
                  </a:lnTo>
                  <a:lnTo>
                    <a:pt x="1706390" y="1573114"/>
                  </a:lnTo>
                  <a:lnTo>
                    <a:pt x="1705127" y="1572225"/>
                  </a:lnTo>
                  <a:lnTo>
                    <a:pt x="1705996" y="1571844"/>
                  </a:lnTo>
                  <a:lnTo>
                    <a:pt x="1707812" y="1571336"/>
                  </a:lnTo>
                  <a:lnTo>
                    <a:pt x="1704953" y="1571336"/>
                  </a:lnTo>
                  <a:lnTo>
                    <a:pt x="1703626" y="1574003"/>
                  </a:lnTo>
                  <a:lnTo>
                    <a:pt x="1701073" y="1574003"/>
                  </a:lnTo>
                  <a:lnTo>
                    <a:pt x="1700310" y="1574511"/>
                  </a:lnTo>
                  <a:lnTo>
                    <a:pt x="1699889" y="1574765"/>
                  </a:lnTo>
                  <a:lnTo>
                    <a:pt x="1702442" y="1574765"/>
                  </a:lnTo>
                  <a:lnTo>
                    <a:pt x="1702679" y="1575146"/>
                  </a:lnTo>
                  <a:lnTo>
                    <a:pt x="1704969" y="1575146"/>
                  </a:lnTo>
                  <a:lnTo>
                    <a:pt x="1704732" y="1576289"/>
                  </a:lnTo>
                  <a:close/>
                </a:path>
                <a:path w="2360295" h="1867535">
                  <a:moveTo>
                    <a:pt x="1623854" y="1572479"/>
                  </a:moveTo>
                  <a:lnTo>
                    <a:pt x="1624979" y="1572479"/>
                  </a:lnTo>
                  <a:lnTo>
                    <a:pt x="1624348" y="1571844"/>
                  </a:lnTo>
                  <a:lnTo>
                    <a:pt x="1623558" y="1571590"/>
                  </a:lnTo>
                  <a:lnTo>
                    <a:pt x="1623084" y="1571336"/>
                  </a:lnTo>
                  <a:lnTo>
                    <a:pt x="1622880" y="1571664"/>
                  </a:lnTo>
                  <a:lnTo>
                    <a:pt x="1623854" y="1572479"/>
                  </a:lnTo>
                  <a:close/>
                </a:path>
                <a:path w="2360295" h="1867535">
                  <a:moveTo>
                    <a:pt x="1637866" y="1572098"/>
                  </a:moveTo>
                  <a:lnTo>
                    <a:pt x="1638324" y="1572098"/>
                  </a:lnTo>
                  <a:lnTo>
                    <a:pt x="1638058" y="1571690"/>
                  </a:lnTo>
                  <a:lnTo>
                    <a:pt x="1637751" y="1571408"/>
                  </a:lnTo>
                  <a:lnTo>
                    <a:pt x="1637866" y="1572098"/>
                  </a:lnTo>
                  <a:close/>
                </a:path>
                <a:path w="2360295" h="1867535">
                  <a:moveTo>
                    <a:pt x="1756193" y="1573876"/>
                  </a:moveTo>
                  <a:lnTo>
                    <a:pt x="1756926" y="1573876"/>
                  </a:lnTo>
                  <a:lnTo>
                    <a:pt x="1756768" y="1573495"/>
                  </a:lnTo>
                  <a:lnTo>
                    <a:pt x="1756572" y="1573337"/>
                  </a:lnTo>
                  <a:lnTo>
                    <a:pt x="1756452" y="1571463"/>
                  </a:lnTo>
                  <a:lnTo>
                    <a:pt x="1755663" y="1572098"/>
                  </a:lnTo>
                  <a:lnTo>
                    <a:pt x="1754871" y="1572099"/>
                  </a:lnTo>
                  <a:lnTo>
                    <a:pt x="1754523" y="1572435"/>
                  </a:lnTo>
                  <a:lnTo>
                    <a:pt x="1754628" y="1572777"/>
                  </a:lnTo>
                  <a:lnTo>
                    <a:pt x="1754873" y="1573368"/>
                  </a:lnTo>
                  <a:lnTo>
                    <a:pt x="1756057" y="1573368"/>
                  </a:lnTo>
                  <a:lnTo>
                    <a:pt x="1756193" y="1573876"/>
                  </a:lnTo>
                  <a:close/>
                </a:path>
                <a:path w="2360295" h="1867535">
                  <a:moveTo>
                    <a:pt x="1720288" y="1573368"/>
                  </a:moveTo>
                  <a:lnTo>
                    <a:pt x="1722894" y="1571590"/>
                  </a:lnTo>
                  <a:lnTo>
                    <a:pt x="1719625" y="1571590"/>
                  </a:lnTo>
                  <a:lnTo>
                    <a:pt x="1720288" y="1573368"/>
                  </a:lnTo>
                  <a:close/>
                </a:path>
                <a:path w="2360295" h="1867535">
                  <a:moveTo>
                    <a:pt x="1693677" y="1572987"/>
                  </a:moveTo>
                  <a:lnTo>
                    <a:pt x="1693947" y="1572225"/>
                  </a:lnTo>
                  <a:lnTo>
                    <a:pt x="1694071" y="1571590"/>
                  </a:lnTo>
                  <a:lnTo>
                    <a:pt x="1693677" y="1572987"/>
                  </a:lnTo>
                  <a:close/>
                </a:path>
                <a:path w="2360295" h="1867535">
                  <a:moveTo>
                    <a:pt x="1730789" y="1571844"/>
                  </a:moveTo>
                  <a:lnTo>
                    <a:pt x="1730829" y="1571717"/>
                  </a:lnTo>
                  <a:lnTo>
                    <a:pt x="1730789" y="1571844"/>
                  </a:lnTo>
                  <a:close/>
                </a:path>
                <a:path w="2360295" h="1867535">
                  <a:moveTo>
                    <a:pt x="1722039" y="1574765"/>
                  </a:moveTo>
                  <a:lnTo>
                    <a:pt x="1725657" y="1574765"/>
                  </a:lnTo>
                  <a:lnTo>
                    <a:pt x="1725894" y="1574638"/>
                  </a:lnTo>
                  <a:lnTo>
                    <a:pt x="1726210" y="1574511"/>
                  </a:lnTo>
                  <a:lnTo>
                    <a:pt x="1726842" y="1574130"/>
                  </a:lnTo>
                  <a:lnTo>
                    <a:pt x="1727473" y="1573495"/>
                  </a:lnTo>
                  <a:lnTo>
                    <a:pt x="1726842" y="1573368"/>
                  </a:lnTo>
                  <a:lnTo>
                    <a:pt x="1726605" y="1573114"/>
                  </a:lnTo>
                  <a:lnTo>
                    <a:pt x="1726565" y="1572099"/>
                  </a:lnTo>
                  <a:lnTo>
                    <a:pt x="1726684" y="1571717"/>
                  </a:lnTo>
                  <a:lnTo>
                    <a:pt x="1725105" y="1571717"/>
                  </a:lnTo>
                  <a:lnTo>
                    <a:pt x="1725210" y="1571971"/>
                  </a:lnTo>
                  <a:lnTo>
                    <a:pt x="1725087" y="1572342"/>
                  </a:lnTo>
                  <a:lnTo>
                    <a:pt x="1724868" y="1572606"/>
                  </a:lnTo>
                  <a:lnTo>
                    <a:pt x="1722039" y="1574765"/>
                  </a:lnTo>
                  <a:close/>
                </a:path>
                <a:path w="2360295" h="1867535">
                  <a:moveTo>
                    <a:pt x="1615108" y="1571844"/>
                  </a:moveTo>
                  <a:lnTo>
                    <a:pt x="1615266" y="1571717"/>
                  </a:lnTo>
                  <a:lnTo>
                    <a:pt x="1615108" y="1571844"/>
                  </a:lnTo>
                  <a:close/>
                </a:path>
                <a:path w="2360295" h="1867535">
                  <a:moveTo>
                    <a:pt x="1748333" y="1575781"/>
                  </a:moveTo>
                  <a:lnTo>
                    <a:pt x="1750056" y="1575781"/>
                  </a:lnTo>
                  <a:lnTo>
                    <a:pt x="1751399" y="1572987"/>
                  </a:lnTo>
                  <a:lnTo>
                    <a:pt x="1750214" y="1571844"/>
                  </a:lnTo>
                  <a:lnTo>
                    <a:pt x="1749583" y="1575400"/>
                  </a:lnTo>
                  <a:lnTo>
                    <a:pt x="1748208" y="1575400"/>
                  </a:lnTo>
                  <a:lnTo>
                    <a:pt x="1748333" y="1575781"/>
                  </a:lnTo>
                  <a:close/>
                </a:path>
                <a:path w="2360295" h="1867535">
                  <a:moveTo>
                    <a:pt x="1729915" y="1572099"/>
                  </a:moveTo>
                  <a:lnTo>
                    <a:pt x="1729886" y="1571971"/>
                  </a:lnTo>
                  <a:lnTo>
                    <a:pt x="1729763" y="1571844"/>
                  </a:lnTo>
                  <a:lnTo>
                    <a:pt x="1729915" y="1572099"/>
                  </a:lnTo>
                  <a:close/>
                </a:path>
                <a:path w="2360295" h="1867535">
                  <a:moveTo>
                    <a:pt x="1681088" y="1572860"/>
                  </a:moveTo>
                  <a:lnTo>
                    <a:pt x="1683096" y="1572860"/>
                  </a:lnTo>
                  <a:lnTo>
                    <a:pt x="1682701" y="1571844"/>
                  </a:lnTo>
                  <a:lnTo>
                    <a:pt x="1681553" y="1572510"/>
                  </a:lnTo>
                  <a:lnTo>
                    <a:pt x="1681088" y="1572860"/>
                  </a:lnTo>
                  <a:close/>
                </a:path>
                <a:path w="2360295" h="1867535">
                  <a:moveTo>
                    <a:pt x="1596947" y="1574638"/>
                  </a:moveTo>
                  <a:lnTo>
                    <a:pt x="1599474" y="1574638"/>
                  </a:lnTo>
                  <a:lnTo>
                    <a:pt x="1598685" y="1571844"/>
                  </a:lnTo>
                  <a:lnTo>
                    <a:pt x="1596947" y="1574638"/>
                  </a:lnTo>
                  <a:close/>
                </a:path>
                <a:path w="2360295" h="1867535">
                  <a:moveTo>
                    <a:pt x="1629875" y="1575146"/>
                  </a:moveTo>
                  <a:lnTo>
                    <a:pt x="1645352" y="1575146"/>
                  </a:lnTo>
                  <a:lnTo>
                    <a:pt x="1645194" y="1574765"/>
                  </a:lnTo>
                  <a:lnTo>
                    <a:pt x="1644957" y="1573495"/>
                  </a:lnTo>
                  <a:lnTo>
                    <a:pt x="1644832" y="1572510"/>
                  </a:lnTo>
                  <a:lnTo>
                    <a:pt x="1644720" y="1571971"/>
                  </a:lnTo>
                  <a:lnTo>
                    <a:pt x="1643299" y="1572987"/>
                  </a:lnTo>
                  <a:lnTo>
                    <a:pt x="1639825" y="1572987"/>
                  </a:lnTo>
                  <a:lnTo>
                    <a:pt x="1639351" y="1573749"/>
                  </a:lnTo>
                  <a:lnTo>
                    <a:pt x="1638482" y="1573749"/>
                  </a:lnTo>
                  <a:lnTo>
                    <a:pt x="1638561" y="1574003"/>
                  </a:lnTo>
                  <a:lnTo>
                    <a:pt x="1638403" y="1574003"/>
                  </a:lnTo>
                  <a:lnTo>
                    <a:pt x="1638245" y="1574130"/>
                  </a:lnTo>
                  <a:lnTo>
                    <a:pt x="1625137" y="1574130"/>
                  </a:lnTo>
                  <a:lnTo>
                    <a:pt x="1626773" y="1574765"/>
                  </a:lnTo>
                  <a:lnTo>
                    <a:pt x="1629717" y="1574765"/>
                  </a:lnTo>
                  <a:lnTo>
                    <a:pt x="1629875" y="1575146"/>
                  </a:lnTo>
                  <a:close/>
                </a:path>
                <a:path w="2360295" h="1867535">
                  <a:moveTo>
                    <a:pt x="1756910" y="1573241"/>
                  </a:moveTo>
                  <a:lnTo>
                    <a:pt x="1757794" y="1573241"/>
                  </a:lnTo>
                  <a:lnTo>
                    <a:pt x="1758453" y="1572435"/>
                  </a:lnTo>
                  <a:lnTo>
                    <a:pt x="1758663" y="1572098"/>
                  </a:lnTo>
                  <a:lnTo>
                    <a:pt x="1756926" y="1572098"/>
                  </a:lnTo>
                  <a:lnTo>
                    <a:pt x="1756910" y="1573241"/>
                  </a:lnTo>
                  <a:close/>
                </a:path>
                <a:path w="2360295" h="1867535">
                  <a:moveTo>
                    <a:pt x="1672128" y="1573368"/>
                  </a:moveTo>
                  <a:lnTo>
                    <a:pt x="1673857" y="1573368"/>
                  </a:lnTo>
                  <a:lnTo>
                    <a:pt x="1672278" y="1572098"/>
                  </a:lnTo>
                  <a:lnTo>
                    <a:pt x="1672128" y="1573368"/>
                  </a:lnTo>
                  <a:close/>
                </a:path>
                <a:path w="2360295" h="1867535">
                  <a:moveTo>
                    <a:pt x="1584685" y="1573495"/>
                  </a:moveTo>
                  <a:lnTo>
                    <a:pt x="1586524" y="1573495"/>
                  </a:lnTo>
                  <a:lnTo>
                    <a:pt x="1585971" y="1572860"/>
                  </a:lnTo>
                  <a:lnTo>
                    <a:pt x="1585498" y="1572098"/>
                  </a:lnTo>
                  <a:lnTo>
                    <a:pt x="1584685" y="1573495"/>
                  </a:lnTo>
                  <a:close/>
                </a:path>
                <a:path w="2360295" h="1867535">
                  <a:moveTo>
                    <a:pt x="1729994" y="1572510"/>
                  </a:moveTo>
                  <a:lnTo>
                    <a:pt x="1730008" y="1572255"/>
                  </a:lnTo>
                  <a:lnTo>
                    <a:pt x="1729915" y="1572099"/>
                  </a:lnTo>
                  <a:lnTo>
                    <a:pt x="1729994" y="1572510"/>
                  </a:lnTo>
                  <a:close/>
                </a:path>
                <a:path w="2360295" h="1867535">
                  <a:moveTo>
                    <a:pt x="1769165" y="1574130"/>
                  </a:moveTo>
                  <a:lnTo>
                    <a:pt x="1769592" y="1572987"/>
                  </a:lnTo>
                  <a:lnTo>
                    <a:pt x="1769718" y="1572733"/>
                  </a:lnTo>
                  <a:lnTo>
                    <a:pt x="1770113" y="1572733"/>
                  </a:lnTo>
                  <a:lnTo>
                    <a:pt x="1770192" y="1572225"/>
                  </a:lnTo>
                  <a:lnTo>
                    <a:pt x="1769007" y="1572987"/>
                  </a:lnTo>
                  <a:lnTo>
                    <a:pt x="1767625" y="1572987"/>
                  </a:lnTo>
                  <a:lnTo>
                    <a:pt x="1767586" y="1573241"/>
                  </a:lnTo>
                  <a:lnTo>
                    <a:pt x="1768297" y="1573495"/>
                  </a:lnTo>
                  <a:lnTo>
                    <a:pt x="1769165" y="1574130"/>
                  </a:lnTo>
                  <a:close/>
                </a:path>
                <a:path w="2360295" h="1867535">
                  <a:moveTo>
                    <a:pt x="1761821" y="1574232"/>
                  </a:moveTo>
                  <a:lnTo>
                    <a:pt x="1762611" y="1572225"/>
                  </a:lnTo>
                  <a:lnTo>
                    <a:pt x="1761413" y="1572987"/>
                  </a:lnTo>
                  <a:lnTo>
                    <a:pt x="1761506" y="1573368"/>
                  </a:lnTo>
                  <a:lnTo>
                    <a:pt x="1761821" y="1574232"/>
                  </a:lnTo>
                  <a:close/>
                </a:path>
                <a:path w="2360295" h="1867535">
                  <a:moveTo>
                    <a:pt x="1761373" y="1573012"/>
                  </a:moveTo>
                  <a:lnTo>
                    <a:pt x="1762611" y="1572225"/>
                  </a:lnTo>
                  <a:lnTo>
                    <a:pt x="1761068" y="1572225"/>
                  </a:lnTo>
                  <a:lnTo>
                    <a:pt x="1761373" y="1573012"/>
                  </a:lnTo>
                  <a:close/>
                </a:path>
                <a:path w="2360295" h="1867535">
                  <a:moveTo>
                    <a:pt x="1729603" y="1572733"/>
                  </a:moveTo>
                  <a:lnTo>
                    <a:pt x="1729842" y="1572225"/>
                  </a:lnTo>
                  <a:lnTo>
                    <a:pt x="1729603" y="1572733"/>
                  </a:lnTo>
                  <a:close/>
                </a:path>
                <a:path w="2360295" h="1867535">
                  <a:moveTo>
                    <a:pt x="1731125" y="1574130"/>
                  </a:moveTo>
                  <a:lnTo>
                    <a:pt x="1731974" y="1574130"/>
                  </a:lnTo>
                  <a:lnTo>
                    <a:pt x="1730239" y="1572336"/>
                  </a:lnTo>
                  <a:lnTo>
                    <a:pt x="1730256" y="1572672"/>
                  </a:lnTo>
                  <a:lnTo>
                    <a:pt x="1731125" y="1574130"/>
                  </a:lnTo>
                  <a:close/>
                </a:path>
                <a:path w="2360295" h="1867535">
                  <a:moveTo>
                    <a:pt x="1753373" y="1573114"/>
                  </a:moveTo>
                  <a:lnTo>
                    <a:pt x="1753296" y="1572342"/>
                  </a:lnTo>
                  <a:lnTo>
                    <a:pt x="1752539" y="1572395"/>
                  </a:lnTo>
                  <a:lnTo>
                    <a:pt x="1753373" y="1573114"/>
                  </a:lnTo>
                  <a:close/>
                </a:path>
                <a:path w="2360295" h="1867535">
                  <a:moveTo>
                    <a:pt x="1586489" y="1572987"/>
                  </a:moveTo>
                  <a:lnTo>
                    <a:pt x="1586840" y="1572987"/>
                  </a:lnTo>
                  <a:lnTo>
                    <a:pt x="1586554" y="1572435"/>
                  </a:lnTo>
                  <a:lnTo>
                    <a:pt x="1586489" y="1572987"/>
                  </a:lnTo>
                  <a:close/>
                </a:path>
                <a:path w="2360295" h="1867535">
                  <a:moveTo>
                    <a:pt x="1586840" y="1572987"/>
                  </a:moveTo>
                  <a:lnTo>
                    <a:pt x="1586775" y="1572606"/>
                  </a:lnTo>
                  <a:lnTo>
                    <a:pt x="1586554" y="1572435"/>
                  </a:lnTo>
                  <a:lnTo>
                    <a:pt x="1586840" y="1572987"/>
                  </a:lnTo>
                  <a:close/>
                </a:path>
                <a:path w="2360295" h="1867535">
                  <a:moveTo>
                    <a:pt x="1711049" y="1575908"/>
                  </a:moveTo>
                  <a:lnTo>
                    <a:pt x="1712392" y="1572479"/>
                  </a:lnTo>
                  <a:lnTo>
                    <a:pt x="1707976" y="1572479"/>
                  </a:lnTo>
                  <a:lnTo>
                    <a:pt x="1708030" y="1572860"/>
                  </a:lnTo>
                  <a:lnTo>
                    <a:pt x="1708759" y="1572860"/>
                  </a:lnTo>
                  <a:lnTo>
                    <a:pt x="1709075" y="1573114"/>
                  </a:lnTo>
                  <a:lnTo>
                    <a:pt x="1711049" y="1575908"/>
                  </a:lnTo>
                  <a:close/>
                </a:path>
                <a:path w="2360295" h="1867535">
                  <a:moveTo>
                    <a:pt x="1689460" y="1575781"/>
                  </a:moveTo>
                  <a:lnTo>
                    <a:pt x="1690202" y="1575781"/>
                  </a:lnTo>
                  <a:lnTo>
                    <a:pt x="1689729" y="1574003"/>
                  </a:lnTo>
                  <a:lnTo>
                    <a:pt x="1689176" y="1572479"/>
                  </a:lnTo>
                  <a:lnTo>
                    <a:pt x="1688478" y="1572479"/>
                  </a:lnTo>
                  <a:lnTo>
                    <a:pt x="1688228" y="1573749"/>
                  </a:lnTo>
                  <a:lnTo>
                    <a:pt x="1677253" y="1573749"/>
                  </a:lnTo>
                  <a:lnTo>
                    <a:pt x="1676779" y="1573876"/>
                  </a:lnTo>
                  <a:lnTo>
                    <a:pt x="1676384" y="1573876"/>
                  </a:lnTo>
                  <a:lnTo>
                    <a:pt x="1675910" y="1574003"/>
                  </a:lnTo>
                  <a:lnTo>
                    <a:pt x="1672052" y="1574003"/>
                  </a:lnTo>
                  <a:lnTo>
                    <a:pt x="1671962" y="1574765"/>
                  </a:lnTo>
                  <a:lnTo>
                    <a:pt x="1687755" y="1574765"/>
                  </a:lnTo>
                  <a:lnTo>
                    <a:pt x="1689460" y="1575781"/>
                  </a:lnTo>
                  <a:close/>
                </a:path>
                <a:path w="2360295" h="1867535">
                  <a:moveTo>
                    <a:pt x="1611248" y="1574130"/>
                  </a:moveTo>
                  <a:lnTo>
                    <a:pt x="1613372" y="1574130"/>
                  </a:lnTo>
                  <a:lnTo>
                    <a:pt x="1611555" y="1572479"/>
                  </a:lnTo>
                  <a:lnTo>
                    <a:pt x="1611248" y="1574130"/>
                  </a:lnTo>
                  <a:close/>
                </a:path>
                <a:path w="2360295" h="1867535">
                  <a:moveTo>
                    <a:pt x="1594359" y="1574638"/>
                  </a:moveTo>
                  <a:lnTo>
                    <a:pt x="1596947" y="1574638"/>
                  </a:lnTo>
                  <a:lnTo>
                    <a:pt x="1595526" y="1572479"/>
                  </a:lnTo>
                  <a:lnTo>
                    <a:pt x="1594359" y="1574638"/>
                  </a:lnTo>
                  <a:close/>
                </a:path>
                <a:path w="2360295" h="1867535">
                  <a:moveTo>
                    <a:pt x="1728584" y="1574892"/>
                  </a:moveTo>
                  <a:lnTo>
                    <a:pt x="1731263" y="1574892"/>
                  </a:lnTo>
                  <a:lnTo>
                    <a:pt x="1729994" y="1572510"/>
                  </a:lnTo>
                  <a:lnTo>
                    <a:pt x="1729684" y="1572733"/>
                  </a:lnTo>
                  <a:lnTo>
                    <a:pt x="1728584" y="1574892"/>
                  </a:lnTo>
                  <a:close/>
                </a:path>
                <a:path w="2360295" h="1867535">
                  <a:moveTo>
                    <a:pt x="1691150" y="1574130"/>
                  </a:moveTo>
                  <a:lnTo>
                    <a:pt x="1691979" y="1573368"/>
                  </a:lnTo>
                  <a:lnTo>
                    <a:pt x="1692186" y="1573012"/>
                  </a:lnTo>
                  <a:lnTo>
                    <a:pt x="1692259" y="1572672"/>
                  </a:lnTo>
                  <a:lnTo>
                    <a:pt x="1691071" y="1573495"/>
                  </a:lnTo>
                  <a:lnTo>
                    <a:pt x="1691150" y="1574130"/>
                  </a:lnTo>
                  <a:close/>
                </a:path>
                <a:path w="2360295" h="1867535">
                  <a:moveTo>
                    <a:pt x="1582023" y="1575400"/>
                  </a:moveTo>
                  <a:lnTo>
                    <a:pt x="1593947" y="1575400"/>
                  </a:lnTo>
                  <a:lnTo>
                    <a:pt x="1593755" y="1573241"/>
                  </a:lnTo>
                  <a:lnTo>
                    <a:pt x="1593634" y="1572672"/>
                  </a:lnTo>
                  <a:lnTo>
                    <a:pt x="1593078" y="1574130"/>
                  </a:lnTo>
                  <a:lnTo>
                    <a:pt x="1584274" y="1574130"/>
                  </a:lnTo>
                  <a:lnTo>
                    <a:pt x="1583997" y="1574511"/>
                  </a:lnTo>
                  <a:lnTo>
                    <a:pt x="1583602" y="1574765"/>
                  </a:lnTo>
                  <a:lnTo>
                    <a:pt x="1581928" y="1574765"/>
                  </a:lnTo>
                  <a:lnTo>
                    <a:pt x="1582023" y="1575400"/>
                  </a:lnTo>
                  <a:close/>
                </a:path>
                <a:path w="2360295" h="1867535">
                  <a:moveTo>
                    <a:pt x="1584274" y="1574130"/>
                  </a:moveTo>
                  <a:lnTo>
                    <a:pt x="1589525" y="1574130"/>
                  </a:lnTo>
                  <a:lnTo>
                    <a:pt x="1588261" y="1573749"/>
                  </a:lnTo>
                  <a:lnTo>
                    <a:pt x="1586861" y="1572672"/>
                  </a:lnTo>
                  <a:lnTo>
                    <a:pt x="1586840" y="1572987"/>
                  </a:lnTo>
                  <a:lnTo>
                    <a:pt x="1586489" y="1572987"/>
                  </a:lnTo>
                  <a:lnTo>
                    <a:pt x="1586524" y="1573495"/>
                  </a:lnTo>
                  <a:lnTo>
                    <a:pt x="1584685" y="1573495"/>
                  </a:lnTo>
                  <a:lnTo>
                    <a:pt x="1584550" y="1573749"/>
                  </a:lnTo>
                  <a:lnTo>
                    <a:pt x="1584274" y="1574130"/>
                  </a:lnTo>
                  <a:close/>
                </a:path>
                <a:path w="2360295" h="1867535">
                  <a:moveTo>
                    <a:pt x="1731277" y="1574384"/>
                  </a:moveTo>
                  <a:lnTo>
                    <a:pt x="1735290" y="1574384"/>
                  </a:lnTo>
                  <a:lnTo>
                    <a:pt x="1734027" y="1572733"/>
                  </a:lnTo>
                  <a:lnTo>
                    <a:pt x="1732448" y="1573876"/>
                  </a:lnTo>
                  <a:lnTo>
                    <a:pt x="1731974" y="1574130"/>
                  </a:lnTo>
                  <a:lnTo>
                    <a:pt x="1731125" y="1574130"/>
                  </a:lnTo>
                  <a:lnTo>
                    <a:pt x="1731277" y="1574384"/>
                  </a:lnTo>
                  <a:close/>
                </a:path>
                <a:path w="2360295" h="1867535">
                  <a:moveTo>
                    <a:pt x="1676305" y="1573495"/>
                  </a:moveTo>
                  <a:lnTo>
                    <a:pt x="1677963" y="1573495"/>
                  </a:lnTo>
                  <a:lnTo>
                    <a:pt x="1676779" y="1572733"/>
                  </a:lnTo>
                  <a:lnTo>
                    <a:pt x="1676621" y="1572733"/>
                  </a:lnTo>
                  <a:lnTo>
                    <a:pt x="1676258" y="1573012"/>
                  </a:lnTo>
                  <a:lnTo>
                    <a:pt x="1676305" y="1573495"/>
                  </a:lnTo>
                  <a:close/>
                </a:path>
                <a:path w="2360295" h="1867535">
                  <a:moveTo>
                    <a:pt x="1672052" y="1574003"/>
                  </a:moveTo>
                  <a:lnTo>
                    <a:pt x="1675910" y="1574003"/>
                  </a:lnTo>
                  <a:lnTo>
                    <a:pt x="1674884" y="1572733"/>
                  </a:lnTo>
                  <a:lnTo>
                    <a:pt x="1674726" y="1572733"/>
                  </a:lnTo>
                  <a:lnTo>
                    <a:pt x="1673857" y="1573368"/>
                  </a:lnTo>
                  <a:lnTo>
                    <a:pt x="1672128" y="1573368"/>
                  </a:lnTo>
                  <a:lnTo>
                    <a:pt x="1672052" y="1574003"/>
                  </a:lnTo>
                  <a:close/>
                </a:path>
                <a:path w="2360295" h="1867535">
                  <a:moveTo>
                    <a:pt x="1638270" y="1573321"/>
                  </a:moveTo>
                  <a:lnTo>
                    <a:pt x="1638403" y="1572733"/>
                  </a:lnTo>
                  <a:lnTo>
                    <a:pt x="1638101" y="1572777"/>
                  </a:lnTo>
                  <a:lnTo>
                    <a:pt x="1638270" y="1573321"/>
                  </a:lnTo>
                  <a:close/>
                </a:path>
                <a:path w="2360295" h="1867535">
                  <a:moveTo>
                    <a:pt x="1638101" y="1572777"/>
                  </a:moveTo>
                  <a:lnTo>
                    <a:pt x="1638403" y="1572733"/>
                  </a:lnTo>
                  <a:lnTo>
                    <a:pt x="1638087" y="1572733"/>
                  </a:lnTo>
                  <a:close/>
                </a:path>
                <a:path w="2360295" h="1867535">
                  <a:moveTo>
                    <a:pt x="1566231" y="1572860"/>
                  </a:moveTo>
                  <a:lnTo>
                    <a:pt x="1568520" y="1572860"/>
                  </a:lnTo>
                  <a:lnTo>
                    <a:pt x="1565915" y="1572733"/>
                  </a:lnTo>
                  <a:lnTo>
                    <a:pt x="1566231" y="1572860"/>
                  </a:lnTo>
                  <a:close/>
                </a:path>
                <a:path w="2360295" h="1867535">
                  <a:moveTo>
                    <a:pt x="1625137" y="1574130"/>
                  </a:moveTo>
                  <a:lnTo>
                    <a:pt x="1638087" y="1574130"/>
                  </a:lnTo>
                  <a:lnTo>
                    <a:pt x="1638206" y="1573114"/>
                  </a:lnTo>
                  <a:lnTo>
                    <a:pt x="1638101" y="1572777"/>
                  </a:lnTo>
                  <a:lnTo>
                    <a:pt x="1636666" y="1572987"/>
                  </a:lnTo>
                  <a:lnTo>
                    <a:pt x="1623808" y="1572987"/>
                  </a:lnTo>
                  <a:lnTo>
                    <a:pt x="1623617" y="1573114"/>
                  </a:lnTo>
                  <a:lnTo>
                    <a:pt x="1624111" y="1573114"/>
                  </a:lnTo>
                  <a:lnTo>
                    <a:pt x="1625137" y="1574130"/>
                  </a:lnTo>
                  <a:close/>
                </a:path>
                <a:path w="2360295" h="1867535">
                  <a:moveTo>
                    <a:pt x="1708049" y="1572987"/>
                  </a:moveTo>
                  <a:lnTo>
                    <a:pt x="1708759" y="1572860"/>
                  </a:lnTo>
                  <a:lnTo>
                    <a:pt x="1708030" y="1572860"/>
                  </a:lnTo>
                  <a:lnTo>
                    <a:pt x="1708049" y="1572987"/>
                  </a:lnTo>
                  <a:close/>
                </a:path>
                <a:path w="2360295" h="1867535">
                  <a:moveTo>
                    <a:pt x="1630270" y="1575654"/>
                  </a:moveTo>
                  <a:lnTo>
                    <a:pt x="1647484" y="1575654"/>
                  </a:lnTo>
                  <a:lnTo>
                    <a:pt x="1647036" y="1573495"/>
                  </a:lnTo>
                  <a:lnTo>
                    <a:pt x="1646923" y="1573321"/>
                  </a:lnTo>
                  <a:lnTo>
                    <a:pt x="1646063" y="1572860"/>
                  </a:lnTo>
                  <a:lnTo>
                    <a:pt x="1645826" y="1572987"/>
                  </a:lnTo>
                  <a:lnTo>
                    <a:pt x="1645636" y="1574130"/>
                  </a:lnTo>
                  <a:lnTo>
                    <a:pt x="1646852" y="1574130"/>
                  </a:lnTo>
                  <a:lnTo>
                    <a:pt x="1646773" y="1574511"/>
                  </a:lnTo>
                  <a:lnTo>
                    <a:pt x="1645826" y="1575019"/>
                  </a:lnTo>
                  <a:lnTo>
                    <a:pt x="1645352" y="1575146"/>
                  </a:lnTo>
                  <a:lnTo>
                    <a:pt x="1629875" y="1575146"/>
                  </a:lnTo>
                  <a:lnTo>
                    <a:pt x="1630112" y="1575400"/>
                  </a:lnTo>
                  <a:lnTo>
                    <a:pt x="1630270" y="1575654"/>
                  </a:lnTo>
                  <a:close/>
                </a:path>
                <a:path w="2360295" h="1867535">
                  <a:moveTo>
                    <a:pt x="1599790" y="1573241"/>
                  </a:moveTo>
                  <a:lnTo>
                    <a:pt x="1600185" y="1573241"/>
                  </a:lnTo>
                  <a:lnTo>
                    <a:pt x="1600106" y="1572987"/>
                  </a:lnTo>
                  <a:lnTo>
                    <a:pt x="1599948" y="1572860"/>
                  </a:lnTo>
                  <a:lnTo>
                    <a:pt x="1599869" y="1573114"/>
                  </a:lnTo>
                  <a:lnTo>
                    <a:pt x="1599790" y="1573241"/>
                  </a:lnTo>
                  <a:close/>
                </a:path>
                <a:path w="2360295" h="1867535">
                  <a:moveTo>
                    <a:pt x="1751892" y="1577305"/>
                  </a:moveTo>
                  <a:lnTo>
                    <a:pt x="1761427" y="1577305"/>
                  </a:lnTo>
                  <a:lnTo>
                    <a:pt x="1761308" y="1576924"/>
                  </a:lnTo>
                  <a:lnTo>
                    <a:pt x="1761111" y="1576543"/>
                  </a:lnTo>
                  <a:lnTo>
                    <a:pt x="1761059" y="1576118"/>
                  </a:lnTo>
                  <a:lnTo>
                    <a:pt x="1761586" y="1574828"/>
                  </a:lnTo>
                  <a:lnTo>
                    <a:pt x="1761695" y="1573876"/>
                  </a:lnTo>
                  <a:lnTo>
                    <a:pt x="1761373" y="1573012"/>
                  </a:lnTo>
                  <a:lnTo>
                    <a:pt x="1759216" y="1574384"/>
                  </a:lnTo>
                  <a:lnTo>
                    <a:pt x="1758742" y="1574384"/>
                  </a:lnTo>
                  <a:lnTo>
                    <a:pt x="1758177" y="1575300"/>
                  </a:lnTo>
                  <a:lnTo>
                    <a:pt x="1757953" y="1575781"/>
                  </a:lnTo>
                  <a:lnTo>
                    <a:pt x="1753096" y="1575781"/>
                  </a:lnTo>
                  <a:lnTo>
                    <a:pt x="1752741" y="1576670"/>
                  </a:lnTo>
                  <a:lnTo>
                    <a:pt x="1752188" y="1576924"/>
                  </a:lnTo>
                  <a:lnTo>
                    <a:pt x="1751892" y="1577305"/>
                  </a:lnTo>
                  <a:close/>
                </a:path>
                <a:path w="2360295" h="1867535">
                  <a:moveTo>
                    <a:pt x="1758742" y="1574384"/>
                  </a:moveTo>
                  <a:lnTo>
                    <a:pt x="1759216" y="1574384"/>
                  </a:lnTo>
                  <a:lnTo>
                    <a:pt x="1758110" y="1573114"/>
                  </a:lnTo>
                  <a:lnTo>
                    <a:pt x="1757794" y="1573241"/>
                  </a:lnTo>
                  <a:lnTo>
                    <a:pt x="1756910" y="1573241"/>
                  </a:lnTo>
                  <a:lnTo>
                    <a:pt x="1756926" y="1573876"/>
                  </a:lnTo>
                  <a:lnTo>
                    <a:pt x="1756193" y="1573876"/>
                  </a:lnTo>
                  <a:lnTo>
                    <a:pt x="1756294" y="1574257"/>
                  </a:lnTo>
                  <a:lnTo>
                    <a:pt x="1758821" y="1574257"/>
                  </a:lnTo>
                  <a:lnTo>
                    <a:pt x="1758742" y="1574384"/>
                  </a:lnTo>
                  <a:close/>
                </a:path>
                <a:path w="2360295" h="1867535">
                  <a:moveTo>
                    <a:pt x="1746187" y="1573241"/>
                  </a:moveTo>
                  <a:lnTo>
                    <a:pt x="1746898" y="1573114"/>
                  </a:lnTo>
                  <a:lnTo>
                    <a:pt x="1746279" y="1573114"/>
                  </a:lnTo>
                  <a:lnTo>
                    <a:pt x="1746187" y="1573241"/>
                  </a:lnTo>
                  <a:close/>
                </a:path>
                <a:path w="2360295" h="1867535">
                  <a:moveTo>
                    <a:pt x="1699678" y="1574130"/>
                  </a:moveTo>
                  <a:lnTo>
                    <a:pt x="1700784" y="1573368"/>
                  </a:lnTo>
                  <a:lnTo>
                    <a:pt x="1701731" y="1573114"/>
                  </a:lnTo>
                  <a:lnTo>
                    <a:pt x="1699955" y="1573114"/>
                  </a:lnTo>
                  <a:lnTo>
                    <a:pt x="1699678" y="1574130"/>
                  </a:lnTo>
                  <a:close/>
                </a:path>
                <a:path w="2360295" h="1867535">
                  <a:moveTo>
                    <a:pt x="1691983" y="1573683"/>
                  </a:moveTo>
                  <a:lnTo>
                    <a:pt x="1692255" y="1573114"/>
                  </a:lnTo>
                  <a:lnTo>
                    <a:pt x="1691996" y="1573368"/>
                  </a:lnTo>
                  <a:lnTo>
                    <a:pt x="1691928" y="1573495"/>
                  </a:lnTo>
                  <a:lnTo>
                    <a:pt x="1691983" y="1573683"/>
                  </a:lnTo>
                  <a:close/>
                </a:path>
                <a:path w="2360295" h="1867535">
                  <a:moveTo>
                    <a:pt x="1634633" y="1577559"/>
                  </a:moveTo>
                  <a:lnTo>
                    <a:pt x="1655064" y="1577559"/>
                  </a:lnTo>
                  <a:lnTo>
                    <a:pt x="1654681" y="1574892"/>
                  </a:lnTo>
                  <a:lnTo>
                    <a:pt x="1654563" y="1574232"/>
                  </a:lnTo>
                  <a:lnTo>
                    <a:pt x="1653880" y="1573622"/>
                  </a:lnTo>
                  <a:lnTo>
                    <a:pt x="1653485" y="1573114"/>
                  </a:lnTo>
                  <a:lnTo>
                    <a:pt x="1652853" y="1573876"/>
                  </a:lnTo>
                  <a:lnTo>
                    <a:pt x="1652458" y="1574257"/>
                  </a:lnTo>
                  <a:lnTo>
                    <a:pt x="1648663" y="1574257"/>
                  </a:lnTo>
                  <a:lnTo>
                    <a:pt x="1647484" y="1575654"/>
                  </a:lnTo>
                  <a:lnTo>
                    <a:pt x="1629046" y="1575654"/>
                  </a:lnTo>
                  <a:lnTo>
                    <a:pt x="1629102" y="1575781"/>
                  </a:lnTo>
                  <a:lnTo>
                    <a:pt x="1630676" y="1576924"/>
                  </a:lnTo>
                  <a:lnTo>
                    <a:pt x="1632797" y="1576924"/>
                  </a:lnTo>
                  <a:lnTo>
                    <a:pt x="1632955" y="1577051"/>
                  </a:lnTo>
                  <a:lnTo>
                    <a:pt x="1634297" y="1577432"/>
                  </a:lnTo>
                  <a:lnTo>
                    <a:pt x="1634633" y="1577559"/>
                  </a:lnTo>
                  <a:close/>
                </a:path>
                <a:path w="2360295" h="1867535">
                  <a:moveTo>
                    <a:pt x="1621900" y="1574257"/>
                  </a:moveTo>
                  <a:lnTo>
                    <a:pt x="1624111" y="1573114"/>
                  </a:lnTo>
                  <a:lnTo>
                    <a:pt x="1623617" y="1573114"/>
                  </a:lnTo>
                  <a:lnTo>
                    <a:pt x="1621900" y="1574257"/>
                  </a:lnTo>
                  <a:close/>
                </a:path>
                <a:path w="2360295" h="1867535">
                  <a:moveTo>
                    <a:pt x="1613766" y="1575908"/>
                  </a:moveTo>
                  <a:lnTo>
                    <a:pt x="1613924" y="1575019"/>
                  </a:lnTo>
                  <a:lnTo>
                    <a:pt x="1614048" y="1573876"/>
                  </a:lnTo>
                  <a:lnTo>
                    <a:pt x="1614161" y="1573241"/>
                  </a:lnTo>
                  <a:lnTo>
                    <a:pt x="1613924" y="1573368"/>
                  </a:lnTo>
                  <a:lnTo>
                    <a:pt x="1613490" y="1573368"/>
                  </a:lnTo>
                  <a:lnTo>
                    <a:pt x="1613372" y="1574130"/>
                  </a:lnTo>
                  <a:lnTo>
                    <a:pt x="1611248" y="1574130"/>
                  </a:lnTo>
                  <a:lnTo>
                    <a:pt x="1610940" y="1575781"/>
                  </a:lnTo>
                  <a:lnTo>
                    <a:pt x="1613608" y="1575781"/>
                  </a:lnTo>
                  <a:lnTo>
                    <a:pt x="1613766" y="1575908"/>
                  </a:lnTo>
                  <a:close/>
                </a:path>
                <a:path w="2360295" h="1867535">
                  <a:moveTo>
                    <a:pt x="1613490" y="1573368"/>
                  </a:moveTo>
                  <a:lnTo>
                    <a:pt x="1613924" y="1573368"/>
                  </a:lnTo>
                  <a:lnTo>
                    <a:pt x="1613608" y="1573241"/>
                  </a:lnTo>
                  <a:lnTo>
                    <a:pt x="1613490" y="1573368"/>
                  </a:lnTo>
                  <a:close/>
                </a:path>
                <a:path w="2360295" h="1867535">
                  <a:moveTo>
                    <a:pt x="1589525" y="1574130"/>
                  </a:moveTo>
                  <a:lnTo>
                    <a:pt x="1593078" y="1574130"/>
                  </a:lnTo>
                  <a:lnTo>
                    <a:pt x="1591815" y="1573241"/>
                  </a:lnTo>
                  <a:lnTo>
                    <a:pt x="1591025" y="1573495"/>
                  </a:lnTo>
                  <a:lnTo>
                    <a:pt x="1589525" y="1574130"/>
                  </a:lnTo>
                  <a:close/>
                </a:path>
                <a:path w="2360295" h="1867535">
                  <a:moveTo>
                    <a:pt x="1581928" y="1574765"/>
                  </a:moveTo>
                  <a:lnTo>
                    <a:pt x="1583602" y="1574765"/>
                  </a:lnTo>
                  <a:lnTo>
                    <a:pt x="1583128" y="1574511"/>
                  </a:lnTo>
                  <a:lnTo>
                    <a:pt x="1582813" y="1574257"/>
                  </a:lnTo>
                  <a:lnTo>
                    <a:pt x="1582694" y="1574003"/>
                  </a:lnTo>
                  <a:lnTo>
                    <a:pt x="1582617" y="1573683"/>
                  </a:lnTo>
                  <a:lnTo>
                    <a:pt x="1582734" y="1573241"/>
                  </a:lnTo>
                  <a:lnTo>
                    <a:pt x="1582339" y="1573495"/>
                  </a:lnTo>
                  <a:lnTo>
                    <a:pt x="1581391" y="1574003"/>
                  </a:lnTo>
                  <a:lnTo>
                    <a:pt x="1581549" y="1574130"/>
                  </a:lnTo>
                  <a:lnTo>
                    <a:pt x="1581786" y="1574384"/>
                  </a:lnTo>
                  <a:lnTo>
                    <a:pt x="1581928" y="1574765"/>
                  </a:lnTo>
                  <a:close/>
                </a:path>
                <a:path w="2360295" h="1867535">
                  <a:moveTo>
                    <a:pt x="1755268" y="1573749"/>
                  </a:moveTo>
                  <a:lnTo>
                    <a:pt x="1756057" y="1573368"/>
                  </a:lnTo>
                  <a:lnTo>
                    <a:pt x="1754873" y="1573368"/>
                  </a:lnTo>
                  <a:lnTo>
                    <a:pt x="1755268" y="1573749"/>
                  </a:lnTo>
                  <a:close/>
                </a:path>
                <a:path w="2360295" h="1867535">
                  <a:moveTo>
                    <a:pt x="1736870" y="1573876"/>
                  </a:moveTo>
                  <a:lnTo>
                    <a:pt x="1741608" y="1573876"/>
                  </a:lnTo>
                  <a:lnTo>
                    <a:pt x="1741134" y="1573749"/>
                  </a:lnTo>
                  <a:lnTo>
                    <a:pt x="1739555" y="1573749"/>
                  </a:lnTo>
                  <a:lnTo>
                    <a:pt x="1738054" y="1573495"/>
                  </a:lnTo>
                  <a:lnTo>
                    <a:pt x="1736870" y="1573876"/>
                  </a:lnTo>
                  <a:close/>
                </a:path>
                <a:path w="2360295" h="1867535">
                  <a:moveTo>
                    <a:pt x="1718062" y="1576797"/>
                  </a:moveTo>
                  <a:lnTo>
                    <a:pt x="1718550" y="1576797"/>
                  </a:lnTo>
                  <a:lnTo>
                    <a:pt x="1718708" y="1573495"/>
                  </a:lnTo>
                  <a:lnTo>
                    <a:pt x="1718249" y="1575709"/>
                  </a:lnTo>
                  <a:lnTo>
                    <a:pt x="1718062" y="1576797"/>
                  </a:lnTo>
                  <a:close/>
                </a:path>
                <a:path w="2360295" h="1867535">
                  <a:moveTo>
                    <a:pt x="1720288" y="1576670"/>
                  </a:moveTo>
                  <a:lnTo>
                    <a:pt x="1720762" y="1576416"/>
                  </a:lnTo>
                  <a:lnTo>
                    <a:pt x="1721235" y="1576416"/>
                  </a:lnTo>
                  <a:lnTo>
                    <a:pt x="1721630" y="1576289"/>
                  </a:lnTo>
                  <a:lnTo>
                    <a:pt x="1744924" y="1576289"/>
                  </a:lnTo>
                  <a:lnTo>
                    <a:pt x="1745082" y="1573622"/>
                  </a:lnTo>
                  <a:lnTo>
                    <a:pt x="1741481" y="1573622"/>
                  </a:lnTo>
                  <a:lnTo>
                    <a:pt x="1741608" y="1573876"/>
                  </a:lnTo>
                  <a:lnTo>
                    <a:pt x="1736870" y="1573876"/>
                  </a:lnTo>
                  <a:lnTo>
                    <a:pt x="1735290" y="1574384"/>
                  </a:lnTo>
                  <a:lnTo>
                    <a:pt x="1731277" y="1574384"/>
                  </a:lnTo>
                  <a:lnTo>
                    <a:pt x="1731579" y="1574892"/>
                  </a:lnTo>
                  <a:lnTo>
                    <a:pt x="1728584" y="1574892"/>
                  </a:lnTo>
                  <a:lnTo>
                    <a:pt x="1728105" y="1575908"/>
                  </a:lnTo>
                  <a:lnTo>
                    <a:pt x="1720542" y="1575908"/>
                  </a:lnTo>
                  <a:lnTo>
                    <a:pt x="1720266" y="1576118"/>
                  </a:lnTo>
                  <a:lnTo>
                    <a:pt x="1720209" y="1576416"/>
                  </a:lnTo>
                  <a:lnTo>
                    <a:pt x="1720209" y="1576543"/>
                  </a:lnTo>
                  <a:lnTo>
                    <a:pt x="1720288" y="1576670"/>
                  </a:lnTo>
                  <a:close/>
                </a:path>
                <a:path w="2360295" h="1867535">
                  <a:moveTo>
                    <a:pt x="1692357" y="1579125"/>
                  </a:moveTo>
                  <a:lnTo>
                    <a:pt x="1692477" y="1578829"/>
                  </a:lnTo>
                  <a:lnTo>
                    <a:pt x="1691466" y="1575781"/>
                  </a:lnTo>
                  <a:lnTo>
                    <a:pt x="1693980" y="1574828"/>
                  </a:lnTo>
                  <a:lnTo>
                    <a:pt x="1691983" y="1573683"/>
                  </a:lnTo>
                  <a:lnTo>
                    <a:pt x="1691466" y="1574765"/>
                  </a:lnTo>
                  <a:lnTo>
                    <a:pt x="1690755" y="1575146"/>
                  </a:lnTo>
                  <a:lnTo>
                    <a:pt x="1690202" y="1575781"/>
                  </a:lnTo>
                  <a:lnTo>
                    <a:pt x="1689460" y="1575781"/>
                  </a:lnTo>
                  <a:lnTo>
                    <a:pt x="1689887" y="1576035"/>
                  </a:lnTo>
                  <a:lnTo>
                    <a:pt x="1692357" y="1579125"/>
                  </a:lnTo>
                  <a:close/>
                </a:path>
                <a:path w="2360295" h="1867535">
                  <a:moveTo>
                    <a:pt x="1746108" y="1574511"/>
                  </a:moveTo>
                  <a:lnTo>
                    <a:pt x="1746740" y="1574384"/>
                  </a:lnTo>
                  <a:lnTo>
                    <a:pt x="1746898" y="1574384"/>
                  </a:lnTo>
                  <a:lnTo>
                    <a:pt x="1746977" y="1574130"/>
                  </a:lnTo>
                  <a:lnTo>
                    <a:pt x="1747135" y="1574003"/>
                  </a:lnTo>
                  <a:lnTo>
                    <a:pt x="1745950" y="1574130"/>
                  </a:lnTo>
                  <a:lnTo>
                    <a:pt x="1745668" y="1574130"/>
                  </a:lnTo>
                  <a:lnTo>
                    <a:pt x="1746108" y="1574511"/>
                  </a:lnTo>
                  <a:close/>
                </a:path>
                <a:path w="2360295" h="1867535">
                  <a:moveTo>
                    <a:pt x="1563388" y="1577305"/>
                  </a:moveTo>
                  <a:lnTo>
                    <a:pt x="1566467" y="1577305"/>
                  </a:lnTo>
                  <a:lnTo>
                    <a:pt x="1566033" y="1574384"/>
                  </a:lnTo>
                  <a:lnTo>
                    <a:pt x="1565915" y="1574130"/>
                  </a:lnTo>
                  <a:lnTo>
                    <a:pt x="1565757" y="1574003"/>
                  </a:lnTo>
                  <a:lnTo>
                    <a:pt x="1564888" y="1574003"/>
                  </a:lnTo>
                  <a:lnTo>
                    <a:pt x="1565415" y="1574638"/>
                  </a:lnTo>
                  <a:lnTo>
                    <a:pt x="1565322" y="1574892"/>
                  </a:lnTo>
                  <a:lnTo>
                    <a:pt x="1564730" y="1575273"/>
                  </a:lnTo>
                  <a:lnTo>
                    <a:pt x="1564335" y="1575400"/>
                  </a:lnTo>
                  <a:lnTo>
                    <a:pt x="1564099" y="1575654"/>
                  </a:lnTo>
                  <a:lnTo>
                    <a:pt x="1563388" y="1575654"/>
                  </a:lnTo>
                  <a:lnTo>
                    <a:pt x="1563388" y="1577305"/>
                  </a:lnTo>
                  <a:close/>
                </a:path>
                <a:path w="2360295" h="1867535">
                  <a:moveTo>
                    <a:pt x="1662983" y="1575908"/>
                  </a:moveTo>
                  <a:lnTo>
                    <a:pt x="1670778" y="1575908"/>
                  </a:lnTo>
                  <a:lnTo>
                    <a:pt x="1670580" y="1575527"/>
                  </a:lnTo>
                  <a:lnTo>
                    <a:pt x="1670462" y="1575146"/>
                  </a:lnTo>
                  <a:lnTo>
                    <a:pt x="1670225" y="1575019"/>
                  </a:lnTo>
                  <a:lnTo>
                    <a:pt x="1669277" y="1574638"/>
                  </a:lnTo>
                  <a:lnTo>
                    <a:pt x="1668251" y="1574130"/>
                  </a:lnTo>
                  <a:lnTo>
                    <a:pt x="1667303" y="1574130"/>
                  </a:lnTo>
                  <a:lnTo>
                    <a:pt x="1665645" y="1574257"/>
                  </a:lnTo>
                  <a:lnTo>
                    <a:pt x="1667698" y="1574892"/>
                  </a:lnTo>
                  <a:lnTo>
                    <a:pt x="1667303" y="1575146"/>
                  </a:lnTo>
                  <a:lnTo>
                    <a:pt x="1666119" y="1575781"/>
                  </a:lnTo>
                  <a:lnTo>
                    <a:pt x="1663028" y="1575781"/>
                  </a:lnTo>
                  <a:lnTo>
                    <a:pt x="1662983" y="1575908"/>
                  </a:lnTo>
                  <a:close/>
                </a:path>
                <a:path w="2360295" h="1867535">
                  <a:moveTo>
                    <a:pt x="1645984" y="1574511"/>
                  </a:moveTo>
                  <a:lnTo>
                    <a:pt x="1646378" y="1574511"/>
                  </a:lnTo>
                  <a:lnTo>
                    <a:pt x="1646615" y="1574257"/>
                  </a:lnTo>
                  <a:lnTo>
                    <a:pt x="1646852" y="1574130"/>
                  </a:lnTo>
                  <a:lnTo>
                    <a:pt x="1645636" y="1574130"/>
                  </a:lnTo>
                  <a:lnTo>
                    <a:pt x="1645589" y="1574384"/>
                  </a:lnTo>
                  <a:lnTo>
                    <a:pt x="1645984" y="1574511"/>
                  </a:lnTo>
                  <a:close/>
                </a:path>
                <a:path w="2360295" h="1867535">
                  <a:moveTo>
                    <a:pt x="1608814" y="1576243"/>
                  </a:moveTo>
                  <a:lnTo>
                    <a:pt x="1608718" y="1575908"/>
                  </a:lnTo>
                  <a:lnTo>
                    <a:pt x="1608160" y="1574511"/>
                  </a:lnTo>
                  <a:lnTo>
                    <a:pt x="1608081" y="1574257"/>
                  </a:lnTo>
                  <a:lnTo>
                    <a:pt x="1606739" y="1574130"/>
                  </a:lnTo>
                  <a:lnTo>
                    <a:pt x="1606637" y="1574511"/>
                  </a:lnTo>
                  <a:lnTo>
                    <a:pt x="1607133" y="1574511"/>
                  </a:lnTo>
                  <a:lnTo>
                    <a:pt x="1607370" y="1575019"/>
                  </a:lnTo>
                  <a:lnTo>
                    <a:pt x="1607449" y="1575146"/>
                  </a:lnTo>
                  <a:lnTo>
                    <a:pt x="1608814" y="1576243"/>
                  </a:lnTo>
                  <a:close/>
                </a:path>
                <a:path w="2360295" h="1867535">
                  <a:moveTo>
                    <a:pt x="1757776" y="1574737"/>
                  </a:moveTo>
                  <a:lnTo>
                    <a:pt x="1758821" y="1574257"/>
                  </a:lnTo>
                  <a:lnTo>
                    <a:pt x="1756294" y="1574257"/>
                  </a:lnTo>
                  <a:lnTo>
                    <a:pt x="1756328" y="1574384"/>
                  </a:lnTo>
                  <a:lnTo>
                    <a:pt x="1757716" y="1574384"/>
                  </a:lnTo>
                  <a:lnTo>
                    <a:pt x="1757776" y="1574737"/>
                  </a:lnTo>
                  <a:close/>
                </a:path>
                <a:path w="2360295" h="1867535">
                  <a:moveTo>
                    <a:pt x="1756926" y="1575019"/>
                  </a:moveTo>
                  <a:lnTo>
                    <a:pt x="1757716" y="1574765"/>
                  </a:lnTo>
                  <a:lnTo>
                    <a:pt x="1757716" y="1574384"/>
                  </a:lnTo>
                  <a:lnTo>
                    <a:pt x="1756926" y="1575019"/>
                  </a:lnTo>
                  <a:close/>
                </a:path>
                <a:path w="2360295" h="1867535">
                  <a:moveTo>
                    <a:pt x="1756616" y="1575118"/>
                  </a:moveTo>
                  <a:lnTo>
                    <a:pt x="1756926" y="1575019"/>
                  </a:lnTo>
                  <a:lnTo>
                    <a:pt x="1757716" y="1574384"/>
                  </a:lnTo>
                  <a:lnTo>
                    <a:pt x="1756328" y="1574384"/>
                  </a:lnTo>
                  <a:lnTo>
                    <a:pt x="1756519" y="1575101"/>
                  </a:lnTo>
                  <a:close/>
                </a:path>
                <a:path w="2360295" h="1867535">
                  <a:moveTo>
                    <a:pt x="1615819" y="1577051"/>
                  </a:moveTo>
                  <a:lnTo>
                    <a:pt x="1616688" y="1577051"/>
                  </a:lnTo>
                  <a:lnTo>
                    <a:pt x="1616609" y="1576797"/>
                  </a:lnTo>
                  <a:lnTo>
                    <a:pt x="1617083" y="1576416"/>
                  </a:lnTo>
                  <a:lnTo>
                    <a:pt x="1617063" y="1576289"/>
                  </a:lnTo>
                  <a:lnTo>
                    <a:pt x="1614398" y="1574384"/>
                  </a:lnTo>
                  <a:lnTo>
                    <a:pt x="1614592" y="1576670"/>
                  </a:lnTo>
                  <a:lnTo>
                    <a:pt x="1615582" y="1576670"/>
                  </a:lnTo>
                  <a:lnTo>
                    <a:pt x="1615701" y="1576797"/>
                  </a:lnTo>
                  <a:lnTo>
                    <a:pt x="1615819" y="1577051"/>
                  </a:lnTo>
                  <a:close/>
                </a:path>
                <a:path w="2360295" h="1867535">
                  <a:moveTo>
                    <a:pt x="1753249" y="1575400"/>
                  </a:moveTo>
                  <a:lnTo>
                    <a:pt x="1755821" y="1575400"/>
                  </a:lnTo>
                  <a:lnTo>
                    <a:pt x="1754715" y="1574511"/>
                  </a:lnTo>
                  <a:lnTo>
                    <a:pt x="1753452" y="1574892"/>
                  </a:lnTo>
                  <a:lnTo>
                    <a:pt x="1753249" y="1575400"/>
                  </a:lnTo>
                  <a:close/>
                </a:path>
                <a:path w="2360295" h="1867535">
                  <a:moveTo>
                    <a:pt x="1720542" y="1575908"/>
                  </a:moveTo>
                  <a:lnTo>
                    <a:pt x="1728105" y="1575908"/>
                  </a:lnTo>
                  <a:lnTo>
                    <a:pt x="1726605" y="1574765"/>
                  </a:lnTo>
                  <a:lnTo>
                    <a:pt x="1726368" y="1574511"/>
                  </a:lnTo>
                  <a:lnTo>
                    <a:pt x="1725973" y="1574765"/>
                  </a:lnTo>
                  <a:lnTo>
                    <a:pt x="1722039" y="1574765"/>
                  </a:lnTo>
                  <a:lnTo>
                    <a:pt x="1720542" y="1575908"/>
                  </a:lnTo>
                  <a:close/>
                </a:path>
                <a:path w="2360295" h="1867535">
                  <a:moveTo>
                    <a:pt x="1623636" y="1579718"/>
                  </a:moveTo>
                  <a:lnTo>
                    <a:pt x="1623873" y="1579718"/>
                  </a:lnTo>
                  <a:lnTo>
                    <a:pt x="1624031" y="1579591"/>
                  </a:lnTo>
                  <a:lnTo>
                    <a:pt x="1623242" y="1577686"/>
                  </a:lnTo>
                  <a:lnTo>
                    <a:pt x="1624347" y="1577432"/>
                  </a:lnTo>
                  <a:lnTo>
                    <a:pt x="1625768" y="1577305"/>
                  </a:lnTo>
                  <a:lnTo>
                    <a:pt x="1626005" y="1577051"/>
                  </a:lnTo>
                  <a:lnTo>
                    <a:pt x="1626242" y="1577051"/>
                  </a:lnTo>
                  <a:lnTo>
                    <a:pt x="1626005" y="1576924"/>
                  </a:lnTo>
                  <a:lnTo>
                    <a:pt x="1625689" y="1576924"/>
                  </a:lnTo>
                  <a:lnTo>
                    <a:pt x="1625374" y="1576797"/>
                  </a:lnTo>
                  <a:lnTo>
                    <a:pt x="1624031" y="1576416"/>
                  </a:lnTo>
                  <a:lnTo>
                    <a:pt x="1623952" y="1574511"/>
                  </a:lnTo>
                  <a:lnTo>
                    <a:pt x="1622531" y="1575146"/>
                  </a:lnTo>
                  <a:lnTo>
                    <a:pt x="1621583" y="1575146"/>
                  </a:lnTo>
                  <a:lnTo>
                    <a:pt x="1621505" y="1575527"/>
                  </a:lnTo>
                  <a:lnTo>
                    <a:pt x="1623558" y="1575527"/>
                  </a:lnTo>
                  <a:lnTo>
                    <a:pt x="1621820" y="1577940"/>
                  </a:lnTo>
                  <a:lnTo>
                    <a:pt x="1622689" y="1578321"/>
                  </a:lnTo>
                  <a:lnTo>
                    <a:pt x="1622500" y="1578829"/>
                  </a:lnTo>
                  <a:lnTo>
                    <a:pt x="1623242" y="1578829"/>
                  </a:lnTo>
                  <a:lnTo>
                    <a:pt x="1623479" y="1579591"/>
                  </a:lnTo>
                  <a:lnTo>
                    <a:pt x="1623636" y="1579718"/>
                  </a:lnTo>
                  <a:close/>
                </a:path>
                <a:path w="2360295" h="1867535">
                  <a:moveTo>
                    <a:pt x="1621583" y="1575146"/>
                  </a:moveTo>
                  <a:lnTo>
                    <a:pt x="1622531" y="1575146"/>
                  </a:lnTo>
                  <a:lnTo>
                    <a:pt x="1621741" y="1574511"/>
                  </a:lnTo>
                  <a:lnTo>
                    <a:pt x="1621552" y="1574638"/>
                  </a:lnTo>
                  <a:lnTo>
                    <a:pt x="1621465" y="1575019"/>
                  </a:lnTo>
                  <a:lnTo>
                    <a:pt x="1621662" y="1575019"/>
                  </a:lnTo>
                  <a:lnTo>
                    <a:pt x="1621583" y="1575146"/>
                  </a:lnTo>
                  <a:close/>
                </a:path>
                <a:path w="2360295" h="1867535">
                  <a:moveTo>
                    <a:pt x="1620458" y="1575400"/>
                  </a:moveTo>
                  <a:lnTo>
                    <a:pt x="1620715" y="1575400"/>
                  </a:lnTo>
                  <a:lnTo>
                    <a:pt x="1621110" y="1575146"/>
                  </a:lnTo>
                  <a:lnTo>
                    <a:pt x="1621331" y="1574892"/>
                  </a:lnTo>
                  <a:lnTo>
                    <a:pt x="1621426" y="1574511"/>
                  </a:lnTo>
                  <a:lnTo>
                    <a:pt x="1620458" y="1575400"/>
                  </a:lnTo>
                  <a:close/>
                </a:path>
                <a:path w="2360295" h="1867535">
                  <a:moveTo>
                    <a:pt x="1617379" y="1576035"/>
                  </a:moveTo>
                  <a:lnTo>
                    <a:pt x="1617478" y="1575908"/>
                  </a:lnTo>
                  <a:lnTo>
                    <a:pt x="1618109" y="1575400"/>
                  </a:lnTo>
                  <a:lnTo>
                    <a:pt x="1618346" y="1575273"/>
                  </a:lnTo>
                  <a:lnTo>
                    <a:pt x="1618465" y="1574892"/>
                  </a:lnTo>
                  <a:lnTo>
                    <a:pt x="1618346" y="1574511"/>
                  </a:lnTo>
                  <a:lnTo>
                    <a:pt x="1618188" y="1574638"/>
                  </a:lnTo>
                  <a:lnTo>
                    <a:pt x="1617941" y="1574737"/>
                  </a:lnTo>
                  <a:lnTo>
                    <a:pt x="1617379" y="1576035"/>
                  </a:lnTo>
                  <a:close/>
                </a:path>
                <a:path w="2360295" h="1867535">
                  <a:moveTo>
                    <a:pt x="1607418" y="1575120"/>
                  </a:moveTo>
                  <a:lnTo>
                    <a:pt x="1607133" y="1574511"/>
                  </a:lnTo>
                  <a:lnTo>
                    <a:pt x="1607133" y="1574892"/>
                  </a:lnTo>
                  <a:lnTo>
                    <a:pt x="1607418" y="1575120"/>
                  </a:lnTo>
                  <a:close/>
                </a:path>
                <a:path w="2360295" h="1867535">
                  <a:moveTo>
                    <a:pt x="1607055" y="1574828"/>
                  </a:moveTo>
                  <a:lnTo>
                    <a:pt x="1607133" y="1574511"/>
                  </a:lnTo>
                  <a:lnTo>
                    <a:pt x="1606660" y="1574511"/>
                  </a:lnTo>
                  <a:lnTo>
                    <a:pt x="1607055" y="1574828"/>
                  </a:lnTo>
                  <a:close/>
                </a:path>
                <a:path w="2360295" h="1867535">
                  <a:moveTo>
                    <a:pt x="1606299" y="1575781"/>
                  </a:moveTo>
                  <a:lnTo>
                    <a:pt x="1606818" y="1575781"/>
                  </a:lnTo>
                  <a:lnTo>
                    <a:pt x="1606660" y="1574511"/>
                  </a:lnTo>
                  <a:lnTo>
                    <a:pt x="1606299" y="1575781"/>
                  </a:lnTo>
                  <a:close/>
                </a:path>
                <a:path w="2360295" h="1867535">
                  <a:moveTo>
                    <a:pt x="1599474" y="1574638"/>
                  </a:moveTo>
                  <a:lnTo>
                    <a:pt x="1601527" y="1574638"/>
                  </a:lnTo>
                  <a:lnTo>
                    <a:pt x="1600816" y="1574511"/>
                  </a:lnTo>
                  <a:lnTo>
                    <a:pt x="1599474" y="1574638"/>
                  </a:lnTo>
                  <a:close/>
                </a:path>
                <a:path w="2360295" h="1867535">
                  <a:moveTo>
                    <a:pt x="1563388" y="1575654"/>
                  </a:moveTo>
                  <a:lnTo>
                    <a:pt x="1564099" y="1575654"/>
                  </a:lnTo>
                  <a:lnTo>
                    <a:pt x="1563760" y="1574892"/>
                  </a:lnTo>
                  <a:lnTo>
                    <a:pt x="1563669" y="1574737"/>
                  </a:lnTo>
                  <a:lnTo>
                    <a:pt x="1563388" y="1574511"/>
                  </a:lnTo>
                  <a:lnTo>
                    <a:pt x="1563388" y="1575654"/>
                  </a:lnTo>
                  <a:close/>
                </a:path>
                <a:path w="2360295" h="1867535">
                  <a:moveTo>
                    <a:pt x="1663028" y="1575781"/>
                  </a:moveTo>
                  <a:lnTo>
                    <a:pt x="1666119" y="1575781"/>
                  </a:lnTo>
                  <a:lnTo>
                    <a:pt x="1665724" y="1575654"/>
                  </a:lnTo>
                  <a:lnTo>
                    <a:pt x="1663434" y="1574638"/>
                  </a:lnTo>
                  <a:lnTo>
                    <a:pt x="1663028" y="1575781"/>
                  </a:lnTo>
                  <a:close/>
                </a:path>
                <a:path w="2360295" h="1867535">
                  <a:moveTo>
                    <a:pt x="1566851" y="1575146"/>
                  </a:moveTo>
                  <a:lnTo>
                    <a:pt x="1567494" y="1575146"/>
                  </a:lnTo>
                  <a:lnTo>
                    <a:pt x="1567336" y="1575019"/>
                  </a:lnTo>
                  <a:lnTo>
                    <a:pt x="1567065" y="1574737"/>
                  </a:lnTo>
                  <a:lnTo>
                    <a:pt x="1566851" y="1575146"/>
                  </a:lnTo>
                  <a:close/>
                </a:path>
                <a:path w="2360295" h="1867535">
                  <a:moveTo>
                    <a:pt x="1753096" y="1575781"/>
                  </a:moveTo>
                  <a:lnTo>
                    <a:pt x="1757953" y="1575781"/>
                  </a:lnTo>
                  <a:lnTo>
                    <a:pt x="1757776" y="1574737"/>
                  </a:lnTo>
                  <a:lnTo>
                    <a:pt x="1756926" y="1575019"/>
                  </a:lnTo>
                  <a:lnTo>
                    <a:pt x="1756768" y="1575146"/>
                  </a:lnTo>
                  <a:lnTo>
                    <a:pt x="1755939" y="1575146"/>
                  </a:lnTo>
                  <a:lnTo>
                    <a:pt x="1755821" y="1575400"/>
                  </a:lnTo>
                  <a:lnTo>
                    <a:pt x="1753249" y="1575400"/>
                  </a:lnTo>
                  <a:lnTo>
                    <a:pt x="1753096" y="1575781"/>
                  </a:lnTo>
                  <a:close/>
                </a:path>
                <a:path w="2360295" h="1867535">
                  <a:moveTo>
                    <a:pt x="1620715" y="1575400"/>
                  </a:moveTo>
                  <a:lnTo>
                    <a:pt x="1621346" y="1575146"/>
                  </a:lnTo>
                  <a:lnTo>
                    <a:pt x="1621445" y="1574760"/>
                  </a:lnTo>
                  <a:lnTo>
                    <a:pt x="1621110" y="1575146"/>
                  </a:lnTo>
                  <a:lnTo>
                    <a:pt x="1620715" y="1575400"/>
                  </a:lnTo>
                  <a:close/>
                </a:path>
                <a:path w="2360295" h="1867535">
                  <a:moveTo>
                    <a:pt x="1700784" y="1577559"/>
                  </a:moveTo>
                  <a:lnTo>
                    <a:pt x="1702442" y="1574765"/>
                  </a:lnTo>
                  <a:lnTo>
                    <a:pt x="1699889" y="1574765"/>
                  </a:lnTo>
                  <a:lnTo>
                    <a:pt x="1699678" y="1574892"/>
                  </a:lnTo>
                  <a:lnTo>
                    <a:pt x="1699126" y="1575146"/>
                  </a:lnTo>
                  <a:lnTo>
                    <a:pt x="1698810" y="1575400"/>
                  </a:lnTo>
                  <a:lnTo>
                    <a:pt x="1700152" y="1575400"/>
                  </a:lnTo>
                  <a:lnTo>
                    <a:pt x="1700784" y="1577559"/>
                  </a:lnTo>
                  <a:close/>
                </a:path>
                <a:path w="2360295" h="1867535">
                  <a:moveTo>
                    <a:pt x="1687123" y="1577813"/>
                  </a:moveTo>
                  <a:lnTo>
                    <a:pt x="1686325" y="1576924"/>
                  </a:lnTo>
                  <a:lnTo>
                    <a:pt x="1686207" y="1576543"/>
                  </a:lnTo>
                  <a:lnTo>
                    <a:pt x="1687755" y="1574765"/>
                  </a:lnTo>
                  <a:lnTo>
                    <a:pt x="1671962" y="1574765"/>
                  </a:lnTo>
                  <a:lnTo>
                    <a:pt x="1671429" y="1575146"/>
                  </a:lnTo>
                  <a:lnTo>
                    <a:pt x="1685307" y="1575146"/>
                  </a:lnTo>
                  <a:lnTo>
                    <a:pt x="1685228" y="1575527"/>
                  </a:lnTo>
                  <a:lnTo>
                    <a:pt x="1685114" y="1575709"/>
                  </a:lnTo>
                  <a:lnTo>
                    <a:pt x="1685212" y="1576162"/>
                  </a:lnTo>
                  <a:lnTo>
                    <a:pt x="1685338" y="1576543"/>
                  </a:lnTo>
                  <a:lnTo>
                    <a:pt x="1685465" y="1577051"/>
                  </a:lnTo>
                  <a:lnTo>
                    <a:pt x="1685860" y="1577178"/>
                  </a:lnTo>
                  <a:lnTo>
                    <a:pt x="1687123" y="1577813"/>
                  </a:lnTo>
                  <a:close/>
                </a:path>
                <a:path w="2360295" h="1867535">
                  <a:moveTo>
                    <a:pt x="1628375" y="1576543"/>
                  </a:moveTo>
                  <a:lnTo>
                    <a:pt x="1628854" y="1575908"/>
                  </a:lnTo>
                  <a:lnTo>
                    <a:pt x="1628928" y="1575654"/>
                  </a:lnTo>
                  <a:lnTo>
                    <a:pt x="1629717" y="1574765"/>
                  </a:lnTo>
                  <a:lnTo>
                    <a:pt x="1626773" y="1574765"/>
                  </a:lnTo>
                  <a:lnTo>
                    <a:pt x="1627427" y="1575019"/>
                  </a:lnTo>
                  <a:lnTo>
                    <a:pt x="1628375" y="1576543"/>
                  </a:lnTo>
                  <a:close/>
                </a:path>
                <a:path w="2360295" h="1867535">
                  <a:moveTo>
                    <a:pt x="1563388" y="1578575"/>
                  </a:moveTo>
                  <a:lnTo>
                    <a:pt x="1609029" y="1578575"/>
                  </a:lnTo>
                  <a:lnTo>
                    <a:pt x="1607418" y="1575120"/>
                  </a:lnTo>
                  <a:lnTo>
                    <a:pt x="1607055" y="1574828"/>
                  </a:lnTo>
                  <a:lnTo>
                    <a:pt x="1606818" y="1575781"/>
                  </a:lnTo>
                  <a:lnTo>
                    <a:pt x="1606299" y="1575781"/>
                  </a:lnTo>
                  <a:lnTo>
                    <a:pt x="1606028" y="1576797"/>
                  </a:lnTo>
                  <a:lnTo>
                    <a:pt x="1581257" y="1576797"/>
                  </a:lnTo>
                  <a:lnTo>
                    <a:pt x="1581470" y="1577940"/>
                  </a:lnTo>
                  <a:lnTo>
                    <a:pt x="1563388" y="1577940"/>
                  </a:lnTo>
                  <a:lnTo>
                    <a:pt x="1563388" y="1578575"/>
                  </a:lnTo>
                  <a:close/>
                </a:path>
                <a:path w="2360295" h="1867535">
                  <a:moveTo>
                    <a:pt x="1755939" y="1575146"/>
                  </a:moveTo>
                  <a:lnTo>
                    <a:pt x="1756531" y="1575146"/>
                  </a:lnTo>
                  <a:lnTo>
                    <a:pt x="1756057" y="1575019"/>
                  </a:lnTo>
                  <a:lnTo>
                    <a:pt x="1755939" y="1575146"/>
                  </a:lnTo>
                  <a:close/>
                </a:path>
                <a:path w="2360295" h="1867535">
                  <a:moveTo>
                    <a:pt x="1719497" y="1578067"/>
                  </a:moveTo>
                  <a:lnTo>
                    <a:pt x="1719858" y="1577139"/>
                  </a:lnTo>
                  <a:lnTo>
                    <a:pt x="1720208" y="1575019"/>
                  </a:lnTo>
                  <a:lnTo>
                    <a:pt x="1718550" y="1576797"/>
                  </a:lnTo>
                  <a:lnTo>
                    <a:pt x="1718062" y="1576797"/>
                  </a:lnTo>
                  <a:lnTo>
                    <a:pt x="1717997" y="1577178"/>
                  </a:lnTo>
                  <a:lnTo>
                    <a:pt x="1719497" y="1578067"/>
                  </a:lnTo>
                  <a:close/>
                </a:path>
                <a:path w="2360295" h="1867535">
                  <a:moveTo>
                    <a:pt x="1621471" y="1575095"/>
                  </a:moveTo>
                  <a:lnTo>
                    <a:pt x="1621662" y="1575019"/>
                  </a:lnTo>
                  <a:lnTo>
                    <a:pt x="1621465" y="1575019"/>
                  </a:lnTo>
                  <a:close/>
                </a:path>
                <a:path w="2360295" h="1867535">
                  <a:moveTo>
                    <a:pt x="1608871" y="1576289"/>
                  </a:moveTo>
                  <a:lnTo>
                    <a:pt x="1610845" y="1576289"/>
                  </a:lnTo>
                  <a:lnTo>
                    <a:pt x="1609108" y="1575146"/>
                  </a:lnTo>
                  <a:lnTo>
                    <a:pt x="1609029" y="1575019"/>
                  </a:lnTo>
                  <a:lnTo>
                    <a:pt x="1608871" y="1575146"/>
                  </a:lnTo>
                  <a:lnTo>
                    <a:pt x="1608713" y="1575146"/>
                  </a:lnTo>
                  <a:lnTo>
                    <a:pt x="1608820" y="1576162"/>
                  </a:lnTo>
                  <a:lnTo>
                    <a:pt x="1608871" y="1576289"/>
                  </a:lnTo>
                  <a:close/>
                </a:path>
                <a:path w="2360295" h="1867535">
                  <a:moveTo>
                    <a:pt x="1619629" y="1576162"/>
                  </a:moveTo>
                  <a:lnTo>
                    <a:pt x="1621347" y="1576162"/>
                  </a:lnTo>
                  <a:lnTo>
                    <a:pt x="1621346" y="1575527"/>
                  </a:lnTo>
                  <a:lnTo>
                    <a:pt x="1621471" y="1575095"/>
                  </a:lnTo>
                  <a:lnTo>
                    <a:pt x="1620715" y="1575400"/>
                  </a:lnTo>
                  <a:lnTo>
                    <a:pt x="1620458" y="1575400"/>
                  </a:lnTo>
                  <a:lnTo>
                    <a:pt x="1619629" y="1576162"/>
                  </a:lnTo>
                  <a:close/>
                </a:path>
                <a:path w="2360295" h="1867535">
                  <a:moveTo>
                    <a:pt x="1756531" y="1575146"/>
                  </a:moveTo>
                  <a:lnTo>
                    <a:pt x="1756768" y="1575146"/>
                  </a:lnTo>
                  <a:lnTo>
                    <a:pt x="1756616" y="1575118"/>
                  </a:lnTo>
                  <a:close/>
                </a:path>
                <a:path w="2360295" h="1867535">
                  <a:moveTo>
                    <a:pt x="1721255" y="1577305"/>
                  </a:moveTo>
                  <a:lnTo>
                    <a:pt x="1746345" y="1577305"/>
                  </a:lnTo>
                  <a:lnTo>
                    <a:pt x="1746503" y="1576924"/>
                  </a:lnTo>
                  <a:lnTo>
                    <a:pt x="1746621" y="1576543"/>
                  </a:lnTo>
                  <a:lnTo>
                    <a:pt x="1746503" y="1576035"/>
                  </a:lnTo>
                  <a:lnTo>
                    <a:pt x="1747372" y="1575654"/>
                  </a:lnTo>
                  <a:lnTo>
                    <a:pt x="1745950" y="1575146"/>
                  </a:lnTo>
                  <a:lnTo>
                    <a:pt x="1744924" y="1576289"/>
                  </a:lnTo>
                  <a:lnTo>
                    <a:pt x="1721630" y="1576289"/>
                  </a:lnTo>
                  <a:lnTo>
                    <a:pt x="1721378" y="1576797"/>
                  </a:lnTo>
                  <a:lnTo>
                    <a:pt x="1721255" y="1577305"/>
                  </a:lnTo>
                  <a:close/>
                </a:path>
                <a:path w="2360295" h="1867535">
                  <a:moveTo>
                    <a:pt x="1700784" y="1577559"/>
                  </a:moveTo>
                  <a:lnTo>
                    <a:pt x="1704180" y="1577559"/>
                  </a:lnTo>
                  <a:lnTo>
                    <a:pt x="1704535" y="1577178"/>
                  </a:lnTo>
                  <a:lnTo>
                    <a:pt x="1704564" y="1576924"/>
                  </a:lnTo>
                  <a:lnTo>
                    <a:pt x="1703943" y="1576035"/>
                  </a:lnTo>
                  <a:lnTo>
                    <a:pt x="1704969" y="1575146"/>
                  </a:lnTo>
                  <a:lnTo>
                    <a:pt x="1702679" y="1575146"/>
                  </a:lnTo>
                  <a:lnTo>
                    <a:pt x="1703274" y="1576103"/>
                  </a:lnTo>
                  <a:lnTo>
                    <a:pt x="1703310" y="1576416"/>
                  </a:lnTo>
                  <a:lnTo>
                    <a:pt x="1702600" y="1576670"/>
                  </a:lnTo>
                  <a:lnTo>
                    <a:pt x="1701968" y="1577051"/>
                  </a:lnTo>
                  <a:lnTo>
                    <a:pt x="1701085" y="1577051"/>
                  </a:lnTo>
                  <a:lnTo>
                    <a:pt x="1700784" y="1577559"/>
                  </a:lnTo>
                  <a:close/>
                </a:path>
                <a:path w="2360295" h="1867535">
                  <a:moveTo>
                    <a:pt x="1684517" y="1579972"/>
                  </a:moveTo>
                  <a:lnTo>
                    <a:pt x="1684754" y="1579845"/>
                  </a:lnTo>
                  <a:lnTo>
                    <a:pt x="1684876" y="1579125"/>
                  </a:lnTo>
                  <a:lnTo>
                    <a:pt x="1684754" y="1578067"/>
                  </a:lnTo>
                  <a:lnTo>
                    <a:pt x="1684517" y="1576416"/>
                  </a:lnTo>
                  <a:lnTo>
                    <a:pt x="1683886" y="1576416"/>
                  </a:lnTo>
                  <a:lnTo>
                    <a:pt x="1685307" y="1575146"/>
                  </a:lnTo>
                  <a:lnTo>
                    <a:pt x="1671429" y="1575146"/>
                  </a:lnTo>
                  <a:lnTo>
                    <a:pt x="1671251" y="1575273"/>
                  </a:lnTo>
                  <a:lnTo>
                    <a:pt x="1670778" y="1575908"/>
                  </a:lnTo>
                  <a:lnTo>
                    <a:pt x="1662983" y="1575908"/>
                  </a:lnTo>
                  <a:lnTo>
                    <a:pt x="1662864" y="1576243"/>
                  </a:lnTo>
                  <a:lnTo>
                    <a:pt x="1662802" y="1576543"/>
                  </a:lnTo>
                  <a:lnTo>
                    <a:pt x="1660907" y="1576543"/>
                  </a:lnTo>
                  <a:lnTo>
                    <a:pt x="1660749" y="1578956"/>
                  </a:lnTo>
                  <a:lnTo>
                    <a:pt x="1659170" y="1578956"/>
                  </a:lnTo>
                  <a:lnTo>
                    <a:pt x="1658933" y="1579210"/>
                  </a:lnTo>
                  <a:lnTo>
                    <a:pt x="1683807" y="1579210"/>
                  </a:lnTo>
                  <a:lnTo>
                    <a:pt x="1684517" y="1579972"/>
                  </a:lnTo>
                  <a:close/>
                </a:path>
                <a:path w="2360295" h="1867535">
                  <a:moveTo>
                    <a:pt x="1621347" y="1576162"/>
                  </a:moveTo>
                  <a:lnTo>
                    <a:pt x="1621500" y="1576118"/>
                  </a:lnTo>
                  <a:lnTo>
                    <a:pt x="1621487" y="1575300"/>
                  </a:lnTo>
                  <a:lnTo>
                    <a:pt x="1621346" y="1575527"/>
                  </a:lnTo>
                  <a:lnTo>
                    <a:pt x="1621347" y="1576162"/>
                  </a:lnTo>
                  <a:close/>
                </a:path>
                <a:path w="2360295" h="1867535">
                  <a:moveTo>
                    <a:pt x="1712707" y="1576670"/>
                  </a:moveTo>
                  <a:lnTo>
                    <a:pt x="1714603" y="1576670"/>
                  </a:lnTo>
                  <a:lnTo>
                    <a:pt x="1713418" y="1575908"/>
                  </a:lnTo>
                  <a:lnTo>
                    <a:pt x="1712471" y="1575400"/>
                  </a:lnTo>
                  <a:lnTo>
                    <a:pt x="1712234" y="1575400"/>
                  </a:lnTo>
                  <a:lnTo>
                    <a:pt x="1712313" y="1575781"/>
                  </a:lnTo>
                  <a:lnTo>
                    <a:pt x="1712549" y="1576416"/>
                  </a:lnTo>
                  <a:lnTo>
                    <a:pt x="1712707" y="1576670"/>
                  </a:lnTo>
                  <a:close/>
                </a:path>
                <a:path w="2360295" h="1867535">
                  <a:moveTo>
                    <a:pt x="1699284" y="1575781"/>
                  </a:moveTo>
                  <a:lnTo>
                    <a:pt x="1699836" y="1575781"/>
                  </a:lnTo>
                  <a:lnTo>
                    <a:pt x="1699994" y="1575527"/>
                  </a:lnTo>
                  <a:lnTo>
                    <a:pt x="1700152" y="1575400"/>
                  </a:lnTo>
                  <a:lnTo>
                    <a:pt x="1698810" y="1575400"/>
                  </a:lnTo>
                  <a:lnTo>
                    <a:pt x="1698494" y="1575654"/>
                  </a:lnTo>
                  <a:lnTo>
                    <a:pt x="1698889" y="1575654"/>
                  </a:lnTo>
                  <a:lnTo>
                    <a:pt x="1699284" y="1575781"/>
                  </a:lnTo>
                  <a:close/>
                </a:path>
                <a:path w="2360295" h="1867535">
                  <a:moveTo>
                    <a:pt x="1581091" y="1575908"/>
                  </a:moveTo>
                  <a:lnTo>
                    <a:pt x="1582023" y="1575908"/>
                  </a:lnTo>
                  <a:lnTo>
                    <a:pt x="1581786" y="1575781"/>
                  </a:lnTo>
                  <a:lnTo>
                    <a:pt x="1581628" y="1575654"/>
                  </a:lnTo>
                  <a:lnTo>
                    <a:pt x="1581391" y="1575654"/>
                  </a:lnTo>
                  <a:lnTo>
                    <a:pt x="1581233" y="1575527"/>
                  </a:lnTo>
                  <a:lnTo>
                    <a:pt x="1581154" y="1575400"/>
                  </a:lnTo>
                  <a:lnTo>
                    <a:pt x="1580996" y="1575400"/>
                  </a:lnTo>
                  <a:lnTo>
                    <a:pt x="1581091" y="1575908"/>
                  </a:lnTo>
                  <a:close/>
                </a:path>
                <a:path w="2360295" h="1867535">
                  <a:moveTo>
                    <a:pt x="1752267" y="1576416"/>
                  </a:moveTo>
                  <a:lnTo>
                    <a:pt x="1752425" y="1576416"/>
                  </a:lnTo>
                  <a:lnTo>
                    <a:pt x="1752662" y="1575527"/>
                  </a:lnTo>
                  <a:lnTo>
                    <a:pt x="1750056" y="1575781"/>
                  </a:lnTo>
                  <a:lnTo>
                    <a:pt x="1748333" y="1575781"/>
                  </a:lnTo>
                  <a:lnTo>
                    <a:pt x="1748417" y="1576035"/>
                  </a:lnTo>
                  <a:lnTo>
                    <a:pt x="1751872" y="1576035"/>
                  </a:lnTo>
                  <a:lnTo>
                    <a:pt x="1752030" y="1576289"/>
                  </a:lnTo>
                  <a:lnTo>
                    <a:pt x="1752267" y="1576416"/>
                  </a:lnTo>
                  <a:close/>
                </a:path>
                <a:path w="2360295" h="1867535">
                  <a:moveTo>
                    <a:pt x="1621550" y="1576103"/>
                  </a:moveTo>
                  <a:lnTo>
                    <a:pt x="1623558" y="1575527"/>
                  </a:lnTo>
                  <a:lnTo>
                    <a:pt x="1621505" y="1575527"/>
                  </a:lnTo>
                  <a:lnTo>
                    <a:pt x="1621550" y="1576103"/>
                  </a:lnTo>
                  <a:close/>
                </a:path>
                <a:path w="2360295" h="1867535">
                  <a:moveTo>
                    <a:pt x="1563388" y="1577940"/>
                  </a:moveTo>
                  <a:lnTo>
                    <a:pt x="1577522" y="1577940"/>
                  </a:lnTo>
                  <a:lnTo>
                    <a:pt x="1575311" y="1577178"/>
                  </a:lnTo>
                  <a:lnTo>
                    <a:pt x="1573574" y="1575527"/>
                  </a:lnTo>
                  <a:lnTo>
                    <a:pt x="1573179" y="1575527"/>
                  </a:lnTo>
                  <a:lnTo>
                    <a:pt x="1572863" y="1575654"/>
                  </a:lnTo>
                  <a:lnTo>
                    <a:pt x="1572705" y="1575654"/>
                  </a:lnTo>
                  <a:lnTo>
                    <a:pt x="1572548" y="1575908"/>
                  </a:lnTo>
                  <a:lnTo>
                    <a:pt x="1572390" y="1576035"/>
                  </a:lnTo>
                  <a:lnTo>
                    <a:pt x="1566693" y="1576035"/>
                  </a:lnTo>
                  <a:lnTo>
                    <a:pt x="1566467" y="1577305"/>
                  </a:lnTo>
                  <a:lnTo>
                    <a:pt x="1563388" y="1577305"/>
                  </a:lnTo>
                  <a:lnTo>
                    <a:pt x="1563388" y="1577940"/>
                  </a:lnTo>
                  <a:close/>
                </a:path>
                <a:path w="2360295" h="1867535">
                  <a:moveTo>
                    <a:pt x="1660907" y="1576543"/>
                  </a:moveTo>
                  <a:lnTo>
                    <a:pt x="1662802" y="1576543"/>
                  </a:lnTo>
                  <a:lnTo>
                    <a:pt x="1662408" y="1576416"/>
                  </a:lnTo>
                  <a:lnTo>
                    <a:pt x="1661776" y="1576416"/>
                  </a:lnTo>
                  <a:lnTo>
                    <a:pt x="1660907" y="1575654"/>
                  </a:lnTo>
                  <a:lnTo>
                    <a:pt x="1660907" y="1576543"/>
                  </a:lnTo>
                  <a:close/>
                </a:path>
                <a:path w="2360295" h="1867535">
                  <a:moveTo>
                    <a:pt x="1629004" y="1575709"/>
                  </a:moveTo>
                  <a:close/>
                </a:path>
                <a:path w="2360295" h="1867535">
                  <a:moveTo>
                    <a:pt x="1772878" y="1584417"/>
                  </a:moveTo>
                  <a:lnTo>
                    <a:pt x="1773194" y="1584417"/>
                  </a:lnTo>
                  <a:lnTo>
                    <a:pt x="1773194" y="1576543"/>
                  </a:lnTo>
                  <a:lnTo>
                    <a:pt x="1772878" y="1576416"/>
                  </a:lnTo>
                  <a:lnTo>
                    <a:pt x="1772797" y="1575781"/>
                  </a:lnTo>
                  <a:lnTo>
                    <a:pt x="1772166" y="1576035"/>
                  </a:lnTo>
                  <a:lnTo>
                    <a:pt x="1771455" y="1577813"/>
                  </a:lnTo>
                  <a:lnTo>
                    <a:pt x="1721176" y="1577813"/>
                  </a:lnTo>
                  <a:lnTo>
                    <a:pt x="1721156" y="1577940"/>
                  </a:lnTo>
                  <a:lnTo>
                    <a:pt x="1720513" y="1578448"/>
                  </a:lnTo>
                  <a:lnTo>
                    <a:pt x="1756374" y="1578448"/>
                  </a:lnTo>
                  <a:lnTo>
                    <a:pt x="1756532" y="1578575"/>
                  </a:lnTo>
                  <a:lnTo>
                    <a:pt x="1756848" y="1578575"/>
                  </a:lnTo>
                  <a:lnTo>
                    <a:pt x="1756760" y="1578975"/>
                  </a:lnTo>
                  <a:lnTo>
                    <a:pt x="1756374" y="1579845"/>
                  </a:lnTo>
                  <a:lnTo>
                    <a:pt x="1756216" y="1580099"/>
                  </a:lnTo>
                  <a:lnTo>
                    <a:pt x="1756769" y="1580226"/>
                  </a:lnTo>
                  <a:lnTo>
                    <a:pt x="1757006" y="1580226"/>
                  </a:lnTo>
                  <a:lnTo>
                    <a:pt x="1758980" y="1580480"/>
                  </a:lnTo>
                  <a:lnTo>
                    <a:pt x="1757638" y="1580861"/>
                  </a:lnTo>
                  <a:lnTo>
                    <a:pt x="1758322" y="1581877"/>
                  </a:lnTo>
                  <a:lnTo>
                    <a:pt x="1766008" y="1581877"/>
                  </a:lnTo>
                  <a:lnTo>
                    <a:pt x="1766245" y="1582258"/>
                  </a:lnTo>
                  <a:lnTo>
                    <a:pt x="1767192" y="1582258"/>
                  </a:lnTo>
                  <a:lnTo>
                    <a:pt x="1767824" y="1582512"/>
                  </a:lnTo>
                  <a:lnTo>
                    <a:pt x="1769481" y="1582512"/>
                  </a:lnTo>
                  <a:lnTo>
                    <a:pt x="1769168" y="1583057"/>
                  </a:lnTo>
                  <a:lnTo>
                    <a:pt x="1769206" y="1583401"/>
                  </a:lnTo>
                  <a:lnTo>
                    <a:pt x="1769140" y="1584036"/>
                  </a:lnTo>
                  <a:lnTo>
                    <a:pt x="1772088" y="1584036"/>
                  </a:lnTo>
                  <a:lnTo>
                    <a:pt x="1772799" y="1584290"/>
                  </a:lnTo>
                  <a:lnTo>
                    <a:pt x="1772878" y="1584417"/>
                  </a:lnTo>
                  <a:close/>
                </a:path>
                <a:path w="2360295" h="1867535">
                  <a:moveTo>
                    <a:pt x="1711602" y="1579718"/>
                  </a:moveTo>
                  <a:lnTo>
                    <a:pt x="1715392" y="1579718"/>
                  </a:lnTo>
                  <a:lnTo>
                    <a:pt x="1714760" y="1579210"/>
                  </a:lnTo>
                  <a:lnTo>
                    <a:pt x="1714544" y="1578723"/>
                  </a:lnTo>
                  <a:lnTo>
                    <a:pt x="1714445" y="1578194"/>
                  </a:lnTo>
                  <a:lnTo>
                    <a:pt x="1714760" y="1577686"/>
                  </a:lnTo>
                  <a:lnTo>
                    <a:pt x="1714968" y="1576797"/>
                  </a:lnTo>
                  <a:lnTo>
                    <a:pt x="1715076" y="1575781"/>
                  </a:lnTo>
                  <a:lnTo>
                    <a:pt x="1714603" y="1576670"/>
                  </a:lnTo>
                  <a:lnTo>
                    <a:pt x="1712707" y="1576670"/>
                  </a:lnTo>
                  <a:lnTo>
                    <a:pt x="1712786" y="1576797"/>
                  </a:lnTo>
                  <a:lnTo>
                    <a:pt x="1710970" y="1576797"/>
                  </a:lnTo>
                  <a:lnTo>
                    <a:pt x="1710181" y="1577051"/>
                  </a:lnTo>
                  <a:lnTo>
                    <a:pt x="1707417" y="1578321"/>
                  </a:lnTo>
                  <a:lnTo>
                    <a:pt x="1709075" y="1578321"/>
                  </a:lnTo>
                  <a:lnTo>
                    <a:pt x="1710063" y="1578723"/>
                  </a:lnTo>
                  <a:lnTo>
                    <a:pt x="1711017" y="1579229"/>
                  </a:lnTo>
                  <a:lnTo>
                    <a:pt x="1711918" y="1579591"/>
                  </a:lnTo>
                  <a:lnTo>
                    <a:pt x="1711602" y="1579718"/>
                  </a:lnTo>
                  <a:close/>
                </a:path>
                <a:path w="2360295" h="1867535">
                  <a:moveTo>
                    <a:pt x="1608900" y="1577178"/>
                  </a:moveTo>
                  <a:lnTo>
                    <a:pt x="1614635" y="1577178"/>
                  </a:lnTo>
                  <a:lnTo>
                    <a:pt x="1614082" y="1576797"/>
                  </a:lnTo>
                  <a:lnTo>
                    <a:pt x="1613293" y="1576162"/>
                  </a:lnTo>
                  <a:lnTo>
                    <a:pt x="1613214" y="1575908"/>
                  </a:lnTo>
                  <a:lnTo>
                    <a:pt x="1613529" y="1575781"/>
                  </a:lnTo>
                  <a:lnTo>
                    <a:pt x="1610940" y="1575781"/>
                  </a:lnTo>
                  <a:lnTo>
                    <a:pt x="1610845" y="1576289"/>
                  </a:lnTo>
                  <a:lnTo>
                    <a:pt x="1608818" y="1576289"/>
                  </a:lnTo>
                  <a:lnTo>
                    <a:pt x="1608900" y="1577178"/>
                  </a:lnTo>
                  <a:close/>
                </a:path>
                <a:path w="2360295" h="1867535">
                  <a:moveTo>
                    <a:pt x="1577522" y="1577940"/>
                  </a:moveTo>
                  <a:lnTo>
                    <a:pt x="1581470" y="1577940"/>
                  </a:lnTo>
                  <a:lnTo>
                    <a:pt x="1579417" y="1575781"/>
                  </a:lnTo>
                  <a:lnTo>
                    <a:pt x="1577522" y="1577940"/>
                  </a:lnTo>
                  <a:close/>
                </a:path>
                <a:path w="2360295" h="1867535">
                  <a:moveTo>
                    <a:pt x="1696204" y="1578067"/>
                  </a:moveTo>
                  <a:lnTo>
                    <a:pt x="1696309" y="1577940"/>
                  </a:lnTo>
                  <a:lnTo>
                    <a:pt x="1696401" y="1577559"/>
                  </a:lnTo>
                  <a:lnTo>
                    <a:pt x="1696283" y="1577432"/>
                  </a:lnTo>
                  <a:lnTo>
                    <a:pt x="1696204" y="1576797"/>
                  </a:lnTo>
                  <a:lnTo>
                    <a:pt x="1694230" y="1575908"/>
                  </a:lnTo>
                  <a:lnTo>
                    <a:pt x="1693677" y="1577051"/>
                  </a:lnTo>
                  <a:lnTo>
                    <a:pt x="1695019" y="1577051"/>
                  </a:lnTo>
                  <a:lnTo>
                    <a:pt x="1696204" y="1578067"/>
                  </a:lnTo>
                  <a:close/>
                </a:path>
                <a:path w="2360295" h="1867535">
                  <a:moveTo>
                    <a:pt x="1721235" y="1577432"/>
                  </a:moveTo>
                  <a:lnTo>
                    <a:pt x="1751793" y="1577432"/>
                  </a:lnTo>
                  <a:lnTo>
                    <a:pt x="1751872" y="1576035"/>
                  </a:lnTo>
                  <a:lnTo>
                    <a:pt x="1748417" y="1576035"/>
                  </a:lnTo>
                  <a:lnTo>
                    <a:pt x="1748793" y="1577178"/>
                  </a:lnTo>
                  <a:lnTo>
                    <a:pt x="1746582" y="1577305"/>
                  </a:lnTo>
                  <a:lnTo>
                    <a:pt x="1721255" y="1577305"/>
                  </a:lnTo>
                  <a:lnTo>
                    <a:pt x="1721235" y="1577432"/>
                  </a:lnTo>
                  <a:close/>
                </a:path>
                <a:path w="2360295" h="1867535">
                  <a:moveTo>
                    <a:pt x="1617241" y="1576416"/>
                  </a:moveTo>
                  <a:lnTo>
                    <a:pt x="1617379" y="1576035"/>
                  </a:lnTo>
                  <a:lnTo>
                    <a:pt x="1617181" y="1576289"/>
                  </a:lnTo>
                  <a:lnTo>
                    <a:pt x="1617241" y="1576416"/>
                  </a:lnTo>
                  <a:close/>
                </a:path>
                <a:path w="2360295" h="1867535">
                  <a:moveTo>
                    <a:pt x="1617714" y="1579337"/>
                  </a:moveTo>
                  <a:lnTo>
                    <a:pt x="1622373" y="1579337"/>
                  </a:lnTo>
                  <a:lnTo>
                    <a:pt x="1621742" y="1578829"/>
                  </a:lnTo>
                  <a:lnTo>
                    <a:pt x="1621550" y="1576103"/>
                  </a:lnTo>
                  <a:lnTo>
                    <a:pt x="1621347" y="1576162"/>
                  </a:lnTo>
                  <a:lnTo>
                    <a:pt x="1619629" y="1576162"/>
                  </a:lnTo>
                  <a:lnTo>
                    <a:pt x="1619215" y="1576543"/>
                  </a:lnTo>
                  <a:lnTo>
                    <a:pt x="1617478" y="1577051"/>
                  </a:lnTo>
                  <a:lnTo>
                    <a:pt x="1615819" y="1577051"/>
                  </a:lnTo>
                  <a:lnTo>
                    <a:pt x="1615819" y="1577178"/>
                  </a:lnTo>
                  <a:lnTo>
                    <a:pt x="1615661" y="1577305"/>
                  </a:lnTo>
                  <a:lnTo>
                    <a:pt x="1615562" y="1577559"/>
                  </a:lnTo>
                  <a:lnTo>
                    <a:pt x="1617714" y="1577559"/>
                  </a:lnTo>
                  <a:lnTo>
                    <a:pt x="1617385" y="1578194"/>
                  </a:lnTo>
                  <a:lnTo>
                    <a:pt x="1617438" y="1578448"/>
                  </a:lnTo>
                  <a:lnTo>
                    <a:pt x="1617793" y="1578829"/>
                  </a:lnTo>
                  <a:lnTo>
                    <a:pt x="1618223" y="1579125"/>
                  </a:lnTo>
                  <a:lnTo>
                    <a:pt x="1617714" y="1579337"/>
                  </a:lnTo>
                  <a:close/>
                </a:path>
                <a:path w="2360295" h="1867535">
                  <a:moveTo>
                    <a:pt x="1608818" y="1576289"/>
                  </a:moveTo>
                  <a:close/>
                </a:path>
                <a:path w="2360295" h="1867535">
                  <a:moveTo>
                    <a:pt x="1721176" y="1577813"/>
                  </a:moveTo>
                  <a:lnTo>
                    <a:pt x="1771455" y="1577813"/>
                  </a:lnTo>
                  <a:lnTo>
                    <a:pt x="1770429" y="1576416"/>
                  </a:lnTo>
                  <a:lnTo>
                    <a:pt x="1769797" y="1576924"/>
                  </a:lnTo>
                  <a:lnTo>
                    <a:pt x="1762406" y="1576924"/>
                  </a:lnTo>
                  <a:lnTo>
                    <a:pt x="1762374" y="1577051"/>
                  </a:lnTo>
                  <a:lnTo>
                    <a:pt x="1761743" y="1577051"/>
                  </a:lnTo>
                  <a:lnTo>
                    <a:pt x="1761427" y="1577305"/>
                  </a:lnTo>
                  <a:lnTo>
                    <a:pt x="1751892" y="1577305"/>
                  </a:lnTo>
                  <a:lnTo>
                    <a:pt x="1751793" y="1577432"/>
                  </a:lnTo>
                  <a:lnTo>
                    <a:pt x="1721235" y="1577432"/>
                  </a:lnTo>
                  <a:lnTo>
                    <a:pt x="1721176" y="1577813"/>
                  </a:lnTo>
                  <a:close/>
                </a:path>
                <a:path w="2360295" h="1867535">
                  <a:moveTo>
                    <a:pt x="1710970" y="1576797"/>
                  </a:moveTo>
                  <a:lnTo>
                    <a:pt x="1712786" y="1576797"/>
                  </a:lnTo>
                  <a:lnTo>
                    <a:pt x="1712471" y="1576670"/>
                  </a:lnTo>
                  <a:lnTo>
                    <a:pt x="1712155" y="1576416"/>
                  </a:lnTo>
                  <a:lnTo>
                    <a:pt x="1710970" y="1576797"/>
                  </a:lnTo>
                  <a:close/>
                </a:path>
                <a:path w="2360295" h="1867535">
                  <a:moveTo>
                    <a:pt x="1698415" y="1577559"/>
                  </a:moveTo>
                  <a:lnTo>
                    <a:pt x="1700784" y="1577559"/>
                  </a:lnTo>
                  <a:lnTo>
                    <a:pt x="1700635" y="1577051"/>
                  </a:lnTo>
                  <a:lnTo>
                    <a:pt x="1700073" y="1577051"/>
                  </a:lnTo>
                  <a:lnTo>
                    <a:pt x="1698889" y="1576797"/>
                  </a:lnTo>
                  <a:lnTo>
                    <a:pt x="1697625" y="1576670"/>
                  </a:lnTo>
                  <a:lnTo>
                    <a:pt x="1697309" y="1576670"/>
                  </a:lnTo>
                  <a:lnTo>
                    <a:pt x="1696835" y="1576924"/>
                  </a:lnTo>
                  <a:lnTo>
                    <a:pt x="1696756" y="1577178"/>
                  </a:lnTo>
                  <a:lnTo>
                    <a:pt x="1697941" y="1577178"/>
                  </a:lnTo>
                  <a:lnTo>
                    <a:pt x="1698415" y="1577559"/>
                  </a:lnTo>
                  <a:close/>
                </a:path>
                <a:path w="2360295" h="1867535">
                  <a:moveTo>
                    <a:pt x="1615007" y="1578723"/>
                  </a:moveTo>
                  <a:lnTo>
                    <a:pt x="1614872" y="1577051"/>
                  </a:lnTo>
                  <a:lnTo>
                    <a:pt x="1615266" y="1576797"/>
                  </a:lnTo>
                  <a:lnTo>
                    <a:pt x="1615503" y="1576797"/>
                  </a:lnTo>
                  <a:lnTo>
                    <a:pt x="1615582" y="1576670"/>
                  </a:lnTo>
                  <a:lnTo>
                    <a:pt x="1614592" y="1576670"/>
                  </a:lnTo>
                  <a:lnTo>
                    <a:pt x="1614635" y="1577178"/>
                  </a:lnTo>
                  <a:lnTo>
                    <a:pt x="1608900" y="1577178"/>
                  </a:lnTo>
                  <a:lnTo>
                    <a:pt x="1609017" y="1578448"/>
                  </a:lnTo>
                  <a:lnTo>
                    <a:pt x="1614556" y="1578448"/>
                  </a:lnTo>
                  <a:lnTo>
                    <a:pt x="1615007" y="1578723"/>
                  </a:lnTo>
                  <a:close/>
                </a:path>
                <a:path w="2360295" h="1867535">
                  <a:moveTo>
                    <a:pt x="1659170" y="1578956"/>
                  </a:moveTo>
                  <a:lnTo>
                    <a:pt x="1660749" y="1578956"/>
                  </a:lnTo>
                  <a:lnTo>
                    <a:pt x="1660118" y="1576797"/>
                  </a:lnTo>
                  <a:lnTo>
                    <a:pt x="1658558" y="1577139"/>
                  </a:lnTo>
                  <a:lnTo>
                    <a:pt x="1658633" y="1577432"/>
                  </a:lnTo>
                  <a:lnTo>
                    <a:pt x="1659518" y="1578321"/>
                  </a:lnTo>
                  <a:lnTo>
                    <a:pt x="1659407" y="1578702"/>
                  </a:lnTo>
                  <a:lnTo>
                    <a:pt x="1659170" y="1578956"/>
                  </a:lnTo>
                  <a:close/>
                </a:path>
                <a:path w="2360295" h="1867535">
                  <a:moveTo>
                    <a:pt x="1639509" y="1579591"/>
                  </a:moveTo>
                  <a:lnTo>
                    <a:pt x="1658775" y="1579591"/>
                  </a:lnTo>
                  <a:lnTo>
                    <a:pt x="1658629" y="1577940"/>
                  </a:lnTo>
                  <a:lnTo>
                    <a:pt x="1658507" y="1577305"/>
                  </a:lnTo>
                  <a:lnTo>
                    <a:pt x="1658380" y="1577178"/>
                  </a:lnTo>
                  <a:lnTo>
                    <a:pt x="1658558" y="1577139"/>
                  </a:lnTo>
                  <a:lnTo>
                    <a:pt x="1658538" y="1576924"/>
                  </a:lnTo>
                  <a:lnTo>
                    <a:pt x="1655064" y="1577559"/>
                  </a:lnTo>
                  <a:lnTo>
                    <a:pt x="1634633" y="1577559"/>
                  </a:lnTo>
                  <a:lnTo>
                    <a:pt x="1635639" y="1577940"/>
                  </a:lnTo>
                  <a:lnTo>
                    <a:pt x="1639193" y="1577940"/>
                  </a:lnTo>
                  <a:lnTo>
                    <a:pt x="1639509" y="1579591"/>
                  </a:lnTo>
                  <a:close/>
                </a:path>
                <a:path w="2360295" h="1867535">
                  <a:moveTo>
                    <a:pt x="1629954" y="1577686"/>
                  </a:moveTo>
                  <a:lnTo>
                    <a:pt x="1631612" y="1577686"/>
                  </a:lnTo>
                  <a:lnTo>
                    <a:pt x="1632323" y="1577559"/>
                  </a:lnTo>
                  <a:lnTo>
                    <a:pt x="1632560" y="1577432"/>
                  </a:lnTo>
                  <a:lnTo>
                    <a:pt x="1632797" y="1576924"/>
                  </a:lnTo>
                  <a:lnTo>
                    <a:pt x="1630676" y="1576924"/>
                  </a:lnTo>
                  <a:lnTo>
                    <a:pt x="1631375" y="1577432"/>
                  </a:lnTo>
                  <a:lnTo>
                    <a:pt x="1629796" y="1577432"/>
                  </a:lnTo>
                  <a:lnTo>
                    <a:pt x="1629954" y="1577686"/>
                  </a:lnTo>
                  <a:close/>
                </a:path>
                <a:path w="2360295" h="1867535">
                  <a:moveTo>
                    <a:pt x="1695019" y="1578702"/>
                  </a:moveTo>
                  <a:lnTo>
                    <a:pt x="1695230" y="1578448"/>
                  </a:lnTo>
                  <a:lnTo>
                    <a:pt x="1695272" y="1578067"/>
                  </a:lnTo>
                  <a:lnTo>
                    <a:pt x="1695019" y="1577051"/>
                  </a:lnTo>
                  <a:lnTo>
                    <a:pt x="1693677" y="1577051"/>
                  </a:lnTo>
                  <a:lnTo>
                    <a:pt x="1693361" y="1578067"/>
                  </a:lnTo>
                  <a:lnTo>
                    <a:pt x="1694940" y="1578194"/>
                  </a:lnTo>
                  <a:lnTo>
                    <a:pt x="1695019" y="1578702"/>
                  </a:lnTo>
                  <a:close/>
                </a:path>
                <a:path w="2360295" h="1867535">
                  <a:moveTo>
                    <a:pt x="1698415" y="1578321"/>
                  </a:moveTo>
                  <a:lnTo>
                    <a:pt x="1697783" y="1577305"/>
                  </a:lnTo>
                  <a:lnTo>
                    <a:pt x="1697941" y="1577178"/>
                  </a:lnTo>
                  <a:lnTo>
                    <a:pt x="1696756" y="1577178"/>
                  </a:lnTo>
                  <a:lnTo>
                    <a:pt x="1696836" y="1577559"/>
                  </a:lnTo>
                  <a:lnTo>
                    <a:pt x="1696993" y="1577813"/>
                  </a:lnTo>
                  <a:lnTo>
                    <a:pt x="1697309" y="1577813"/>
                  </a:lnTo>
                  <a:lnTo>
                    <a:pt x="1698415" y="1578321"/>
                  </a:lnTo>
                  <a:close/>
                </a:path>
                <a:path w="2360295" h="1867535">
                  <a:moveTo>
                    <a:pt x="1629796" y="1577432"/>
                  </a:moveTo>
                  <a:lnTo>
                    <a:pt x="1631375" y="1577432"/>
                  </a:lnTo>
                  <a:lnTo>
                    <a:pt x="1629638" y="1577178"/>
                  </a:lnTo>
                  <a:lnTo>
                    <a:pt x="1629559" y="1577305"/>
                  </a:lnTo>
                  <a:lnTo>
                    <a:pt x="1629796" y="1577432"/>
                  </a:lnTo>
                  <a:close/>
                </a:path>
                <a:path w="2360295" h="1867535">
                  <a:moveTo>
                    <a:pt x="1691861" y="1580607"/>
                  </a:moveTo>
                  <a:lnTo>
                    <a:pt x="1707101" y="1580607"/>
                  </a:lnTo>
                  <a:lnTo>
                    <a:pt x="1706233" y="1579591"/>
                  </a:lnTo>
                  <a:lnTo>
                    <a:pt x="1706106" y="1577940"/>
                  </a:lnTo>
                  <a:lnTo>
                    <a:pt x="1705601" y="1577432"/>
                  </a:lnTo>
                  <a:lnTo>
                    <a:pt x="1704890" y="1577305"/>
                  </a:lnTo>
                  <a:lnTo>
                    <a:pt x="1704495" y="1577432"/>
                  </a:lnTo>
                  <a:lnTo>
                    <a:pt x="1704180" y="1577559"/>
                  </a:lnTo>
                  <a:lnTo>
                    <a:pt x="1698415" y="1577559"/>
                  </a:lnTo>
                  <a:lnTo>
                    <a:pt x="1698573" y="1577686"/>
                  </a:lnTo>
                  <a:lnTo>
                    <a:pt x="1698731" y="1577940"/>
                  </a:lnTo>
                  <a:lnTo>
                    <a:pt x="1698573" y="1578575"/>
                  </a:lnTo>
                  <a:lnTo>
                    <a:pt x="1695019" y="1578702"/>
                  </a:lnTo>
                  <a:lnTo>
                    <a:pt x="1695019" y="1578829"/>
                  </a:lnTo>
                  <a:lnTo>
                    <a:pt x="1692635" y="1578829"/>
                  </a:lnTo>
                  <a:lnTo>
                    <a:pt x="1692729" y="1579591"/>
                  </a:lnTo>
                  <a:lnTo>
                    <a:pt x="1692201" y="1579591"/>
                  </a:lnTo>
                  <a:lnTo>
                    <a:pt x="1691861" y="1580607"/>
                  </a:lnTo>
                  <a:close/>
                </a:path>
                <a:path w="2360295" h="1867535">
                  <a:moveTo>
                    <a:pt x="1616767" y="1579210"/>
                  </a:moveTo>
                  <a:lnTo>
                    <a:pt x="1617241" y="1578448"/>
                  </a:lnTo>
                  <a:lnTo>
                    <a:pt x="1617477" y="1577940"/>
                  </a:lnTo>
                  <a:lnTo>
                    <a:pt x="1617714" y="1577559"/>
                  </a:lnTo>
                  <a:lnTo>
                    <a:pt x="1615562" y="1577559"/>
                  </a:lnTo>
                  <a:lnTo>
                    <a:pt x="1615543" y="1577686"/>
                  </a:lnTo>
                  <a:lnTo>
                    <a:pt x="1616372" y="1577686"/>
                  </a:lnTo>
                  <a:lnTo>
                    <a:pt x="1616767" y="1579210"/>
                  </a:lnTo>
                  <a:close/>
                </a:path>
                <a:path w="2360295" h="1867535">
                  <a:moveTo>
                    <a:pt x="1685160" y="1580607"/>
                  </a:moveTo>
                  <a:lnTo>
                    <a:pt x="1691861" y="1580607"/>
                  </a:lnTo>
                  <a:lnTo>
                    <a:pt x="1691694" y="1579845"/>
                  </a:lnTo>
                  <a:lnTo>
                    <a:pt x="1690203" y="1577686"/>
                  </a:lnTo>
                  <a:lnTo>
                    <a:pt x="1688860" y="1579591"/>
                  </a:lnTo>
                  <a:lnTo>
                    <a:pt x="1687439" y="1579718"/>
                  </a:lnTo>
                  <a:lnTo>
                    <a:pt x="1687123" y="1579845"/>
                  </a:lnTo>
                  <a:lnTo>
                    <a:pt x="1685017" y="1579845"/>
                  </a:lnTo>
                  <a:lnTo>
                    <a:pt x="1685160" y="1580607"/>
                  </a:lnTo>
                  <a:close/>
                </a:path>
                <a:path w="2360295" h="1867535">
                  <a:moveTo>
                    <a:pt x="1615266" y="1578702"/>
                  </a:moveTo>
                  <a:lnTo>
                    <a:pt x="1616372" y="1577686"/>
                  </a:lnTo>
                  <a:lnTo>
                    <a:pt x="1615543" y="1577686"/>
                  </a:lnTo>
                  <a:lnTo>
                    <a:pt x="1615451" y="1578067"/>
                  </a:lnTo>
                  <a:lnTo>
                    <a:pt x="1615345" y="1578321"/>
                  </a:lnTo>
                  <a:lnTo>
                    <a:pt x="1615266" y="1578702"/>
                  </a:lnTo>
                  <a:close/>
                </a:path>
                <a:path w="2360295" h="1867535">
                  <a:moveTo>
                    <a:pt x="1697151" y="1578067"/>
                  </a:moveTo>
                  <a:lnTo>
                    <a:pt x="1697309" y="1577813"/>
                  </a:lnTo>
                  <a:lnTo>
                    <a:pt x="1696993" y="1577813"/>
                  </a:lnTo>
                  <a:lnTo>
                    <a:pt x="1697151" y="1578067"/>
                  </a:lnTo>
                  <a:close/>
                </a:path>
                <a:path w="2360295" h="1867535">
                  <a:moveTo>
                    <a:pt x="1685017" y="1579845"/>
                  </a:moveTo>
                  <a:lnTo>
                    <a:pt x="1687123" y="1579845"/>
                  </a:lnTo>
                  <a:lnTo>
                    <a:pt x="1686728" y="1579591"/>
                  </a:lnTo>
                  <a:lnTo>
                    <a:pt x="1686412" y="1579591"/>
                  </a:lnTo>
                  <a:lnTo>
                    <a:pt x="1686570" y="1579337"/>
                  </a:lnTo>
                  <a:lnTo>
                    <a:pt x="1687360" y="1578702"/>
                  </a:lnTo>
                  <a:lnTo>
                    <a:pt x="1687597" y="1578702"/>
                  </a:lnTo>
                  <a:lnTo>
                    <a:pt x="1687044" y="1578448"/>
                  </a:lnTo>
                  <a:lnTo>
                    <a:pt x="1686491" y="1578067"/>
                  </a:lnTo>
                  <a:lnTo>
                    <a:pt x="1685860" y="1577940"/>
                  </a:lnTo>
                  <a:lnTo>
                    <a:pt x="1685623" y="1577940"/>
                  </a:lnTo>
                  <a:lnTo>
                    <a:pt x="1685294" y="1578575"/>
                  </a:lnTo>
                  <a:lnTo>
                    <a:pt x="1685169" y="1579083"/>
                  </a:lnTo>
                  <a:lnTo>
                    <a:pt x="1685017" y="1579845"/>
                  </a:lnTo>
                  <a:close/>
                </a:path>
                <a:path w="2360295" h="1867535">
                  <a:moveTo>
                    <a:pt x="1637456" y="1578702"/>
                  </a:moveTo>
                  <a:lnTo>
                    <a:pt x="1637535" y="1578575"/>
                  </a:lnTo>
                  <a:lnTo>
                    <a:pt x="1638245" y="1578194"/>
                  </a:lnTo>
                  <a:lnTo>
                    <a:pt x="1639193" y="1577940"/>
                  </a:lnTo>
                  <a:lnTo>
                    <a:pt x="1635639" y="1577940"/>
                  </a:lnTo>
                  <a:lnTo>
                    <a:pt x="1636982" y="1578448"/>
                  </a:lnTo>
                  <a:lnTo>
                    <a:pt x="1637456" y="1578702"/>
                  </a:lnTo>
                  <a:close/>
                </a:path>
                <a:path w="2360295" h="1867535">
                  <a:moveTo>
                    <a:pt x="1630694" y="1581369"/>
                  </a:moveTo>
                  <a:lnTo>
                    <a:pt x="1636113" y="1581369"/>
                  </a:lnTo>
                  <a:lnTo>
                    <a:pt x="1635245" y="1580861"/>
                  </a:lnTo>
                  <a:lnTo>
                    <a:pt x="1634297" y="1580353"/>
                  </a:lnTo>
                  <a:lnTo>
                    <a:pt x="1633034" y="1577940"/>
                  </a:lnTo>
                  <a:lnTo>
                    <a:pt x="1631612" y="1580226"/>
                  </a:lnTo>
                  <a:lnTo>
                    <a:pt x="1631533" y="1580480"/>
                  </a:lnTo>
                  <a:lnTo>
                    <a:pt x="1629805" y="1580480"/>
                  </a:lnTo>
                  <a:lnTo>
                    <a:pt x="1630428" y="1580861"/>
                  </a:lnTo>
                  <a:lnTo>
                    <a:pt x="1630314" y="1581122"/>
                  </a:lnTo>
                  <a:lnTo>
                    <a:pt x="1630507" y="1581242"/>
                  </a:lnTo>
                  <a:lnTo>
                    <a:pt x="1630694" y="1581369"/>
                  </a:lnTo>
                  <a:close/>
                </a:path>
                <a:path w="2360295" h="1867535">
                  <a:moveTo>
                    <a:pt x="1625926" y="1580607"/>
                  </a:moveTo>
                  <a:lnTo>
                    <a:pt x="1626321" y="1579718"/>
                  </a:lnTo>
                  <a:lnTo>
                    <a:pt x="1626400" y="1579210"/>
                  </a:lnTo>
                  <a:lnTo>
                    <a:pt x="1626953" y="1579083"/>
                  </a:lnTo>
                  <a:lnTo>
                    <a:pt x="1627190" y="1578956"/>
                  </a:lnTo>
                  <a:lnTo>
                    <a:pt x="1627426" y="1578956"/>
                  </a:lnTo>
                  <a:lnTo>
                    <a:pt x="1627065" y="1578723"/>
                  </a:lnTo>
                  <a:lnTo>
                    <a:pt x="1626716" y="1578067"/>
                  </a:lnTo>
                  <a:lnTo>
                    <a:pt x="1626400" y="1578194"/>
                  </a:lnTo>
                  <a:lnTo>
                    <a:pt x="1625689" y="1578321"/>
                  </a:lnTo>
                  <a:lnTo>
                    <a:pt x="1624918" y="1578723"/>
                  </a:lnTo>
                  <a:lnTo>
                    <a:pt x="1624623" y="1578829"/>
                  </a:lnTo>
                  <a:lnTo>
                    <a:pt x="1625136" y="1579083"/>
                  </a:lnTo>
                  <a:lnTo>
                    <a:pt x="1625298" y="1579340"/>
                  </a:lnTo>
                  <a:lnTo>
                    <a:pt x="1625531" y="1579591"/>
                  </a:lnTo>
                  <a:lnTo>
                    <a:pt x="1625058" y="1579845"/>
                  </a:lnTo>
                  <a:lnTo>
                    <a:pt x="1624584" y="1579972"/>
                  </a:lnTo>
                  <a:lnTo>
                    <a:pt x="1624110" y="1580353"/>
                  </a:lnTo>
                  <a:lnTo>
                    <a:pt x="1624900" y="1580353"/>
                  </a:lnTo>
                  <a:lnTo>
                    <a:pt x="1625926" y="1580607"/>
                  </a:lnTo>
                  <a:close/>
                </a:path>
                <a:path w="2360295" h="1867535">
                  <a:moveTo>
                    <a:pt x="1706943" y="1578956"/>
                  </a:moveTo>
                  <a:lnTo>
                    <a:pt x="1707970" y="1578956"/>
                  </a:lnTo>
                  <a:lnTo>
                    <a:pt x="1708680" y="1578702"/>
                  </a:lnTo>
                  <a:lnTo>
                    <a:pt x="1708917" y="1578321"/>
                  </a:lnTo>
                  <a:lnTo>
                    <a:pt x="1707417" y="1578321"/>
                  </a:lnTo>
                  <a:lnTo>
                    <a:pt x="1706864" y="1578575"/>
                  </a:lnTo>
                  <a:lnTo>
                    <a:pt x="1706943" y="1578956"/>
                  </a:lnTo>
                  <a:close/>
                </a:path>
                <a:path w="2360295" h="1867535">
                  <a:moveTo>
                    <a:pt x="1692635" y="1578829"/>
                  </a:moveTo>
                  <a:lnTo>
                    <a:pt x="1695019" y="1578829"/>
                  </a:lnTo>
                  <a:lnTo>
                    <a:pt x="1693519" y="1578321"/>
                  </a:lnTo>
                  <a:lnTo>
                    <a:pt x="1692635" y="1578829"/>
                  </a:lnTo>
                  <a:close/>
                </a:path>
                <a:path w="2360295" h="1867535">
                  <a:moveTo>
                    <a:pt x="1724976" y="1580861"/>
                  </a:moveTo>
                  <a:lnTo>
                    <a:pt x="1756690" y="1580861"/>
                  </a:lnTo>
                  <a:lnTo>
                    <a:pt x="1756012" y="1580497"/>
                  </a:lnTo>
                  <a:lnTo>
                    <a:pt x="1755995" y="1580226"/>
                  </a:lnTo>
                  <a:lnTo>
                    <a:pt x="1756122" y="1579464"/>
                  </a:lnTo>
                  <a:lnTo>
                    <a:pt x="1756374" y="1578448"/>
                  </a:lnTo>
                  <a:lnTo>
                    <a:pt x="1720513" y="1578448"/>
                  </a:lnTo>
                  <a:lnTo>
                    <a:pt x="1719904" y="1578905"/>
                  </a:lnTo>
                  <a:lnTo>
                    <a:pt x="1719802" y="1579340"/>
                  </a:lnTo>
                  <a:lnTo>
                    <a:pt x="1720387" y="1579591"/>
                  </a:lnTo>
                  <a:lnTo>
                    <a:pt x="1723052" y="1579591"/>
                  </a:lnTo>
                  <a:lnTo>
                    <a:pt x="1723052" y="1579972"/>
                  </a:lnTo>
                  <a:lnTo>
                    <a:pt x="1726131" y="1579972"/>
                  </a:lnTo>
                  <a:lnTo>
                    <a:pt x="1724976" y="1580861"/>
                  </a:lnTo>
                  <a:close/>
                </a:path>
                <a:path w="2360295" h="1867535">
                  <a:moveTo>
                    <a:pt x="1614758" y="1579229"/>
                  </a:moveTo>
                  <a:lnTo>
                    <a:pt x="1614972" y="1578702"/>
                  </a:lnTo>
                  <a:lnTo>
                    <a:pt x="1614556" y="1578448"/>
                  </a:lnTo>
                  <a:lnTo>
                    <a:pt x="1614758" y="1579229"/>
                  </a:lnTo>
                  <a:close/>
                </a:path>
                <a:path w="2360295" h="1867535">
                  <a:moveTo>
                    <a:pt x="1565046" y="1584163"/>
                  </a:moveTo>
                  <a:lnTo>
                    <a:pt x="1569231" y="1583528"/>
                  </a:lnTo>
                  <a:lnTo>
                    <a:pt x="1569389" y="1583528"/>
                  </a:lnTo>
                  <a:lnTo>
                    <a:pt x="1569547" y="1583274"/>
                  </a:lnTo>
                  <a:lnTo>
                    <a:pt x="1586998" y="1583274"/>
                  </a:lnTo>
                  <a:lnTo>
                    <a:pt x="1586524" y="1582893"/>
                  </a:lnTo>
                  <a:lnTo>
                    <a:pt x="1586129" y="1582639"/>
                  </a:lnTo>
                  <a:lnTo>
                    <a:pt x="1586524" y="1582258"/>
                  </a:lnTo>
                  <a:lnTo>
                    <a:pt x="1586840" y="1581877"/>
                  </a:lnTo>
                  <a:lnTo>
                    <a:pt x="1587235" y="1581496"/>
                  </a:lnTo>
                  <a:lnTo>
                    <a:pt x="1611318" y="1581496"/>
                  </a:lnTo>
                  <a:lnTo>
                    <a:pt x="1610607" y="1581115"/>
                  </a:lnTo>
                  <a:lnTo>
                    <a:pt x="1609976" y="1580988"/>
                  </a:lnTo>
                  <a:lnTo>
                    <a:pt x="1610890" y="1580497"/>
                  </a:lnTo>
                  <a:lnTo>
                    <a:pt x="1611871" y="1579591"/>
                  </a:lnTo>
                  <a:lnTo>
                    <a:pt x="1614398" y="1579591"/>
                  </a:lnTo>
                  <a:lnTo>
                    <a:pt x="1614559" y="1579429"/>
                  </a:lnTo>
                  <a:lnTo>
                    <a:pt x="1614674" y="1578905"/>
                  </a:lnTo>
                  <a:lnTo>
                    <a:pt x="1614556" y="1578448"/>
                  </a:lnTo>
                  <a:lnTo>
                    <a:pt x="1609017" y="1578448"/>
                  </a:lnTo>
                  <a:lnTo>
                    <a:pt x="1609029" y="1578575"/>
                  </a:lnTo>
                  <a:lnTo>
                    <a:pt x="1563388" y="1578575"/>
                  </a:lnTo>
                  <a:lnTo>
                    <a:pt x="1563388" y="1582258"/>
                  </a:lnTo>
                  <a:lnTo>
                    <a:pt x="1564730" y="1582258"/>
                  </a:lnTo>
                  <a:lnTo>
                    <a:pt x="1565046" y="1584163"/>
                  </a:lnTo>
                  <a:close/>
                </a:path>
                <a:path w="2360295" h="1867535">
                  <a:moveTo>
                    <a:pt x="1614918" y="1579845"/>
                  </a:moveTo>
                  <a:lnTo>
                    <a:pt x="1616846" y="1579845"/>
                  </a:lnTo>
                  <a:lnTo>
                    <a:pt x="1615007" y="1578723"/>
                  </a:lnTo>
                  <a:lnTo>
                    <a:pt x="1614903" y="1579083"/>
                  </a:lnTo>
                  <a:lnTo>
                    <a:pt x="1614777" y="1579210"/>
                  </a:lnTo>
                  <a:lnTo>
                    <a:pt x="1614918" y="1579845"/>
                  </a:lnTo>
                  <a:close/>
                </a:path>
                <a:path w="2360295" h="1867535">
                  <a:moveTo>
                    <a:pt x="1681201" y="1582258"/>
                  </a:moveTo>
                  <a:lnTo>
                    <a:pt x="1719735" y="1582258"/>
                  </a:lnTo>
                  <a:lnTo>
                    <a:pt x="1719794" y="1579337"/>
                  </a:lnTo>
                  <a:lnTo>
                    <a:pt x="1719542" y="1579229"/>
                  </a:lnTo>
                  <a:lnTo>
                    <a:pt x="1719811" y="1578975"/>
                  </a:lnTo>
                  <a:lnTo>
                    <a:pt x="1719814" y="1578829"/>
                  </a:lnTo>
                  <a:lnTo>
                    <a:pt x="1718314" y="1578956"/>
                  </a:lnTo>
                  <a:lnTo>
                    <a:pt x="1717445" y="1578956"/>
                  </a:lnTo>
                  <a:lnTo>
                    <a:pt x="1716655" y="1579591"/>
                  </a:lnTo>
                  <a:lnTo>
                    <a:pt x="1715866" y="1579718"/>
                  </a:lnTo>
                  <a:lnTo>
                    <a:pt x="1711365" y="1579718"/>
                  </a:lnTo>
                  <a:lnTo>
                    <a:pt x="1709312" y="1580226"/>
                  </a:lnTo>
                  <a:lnTo>
                    <a:pt x="1707101" y="1580607"/>
                  </a:lnTo>
                  <a:lnTo>
                    <a:pt x="1685160" y="1580607"/>
                  </a:lnTo>
                  <a:lnTo>
                    <a:pt x="1685064" y="1581283"/>
                  </a:lnTo>
                  <a:lnTo>
                    <a:pt x="1684833" y="1581877"/>
                  </a:lnTo>
                  <a:lnTo>
                    <a:pt x="1683965" y="1581877"/>
                  </a:lnTo>
                  <a:lnTo>
                    <a:pt x="1683491" y="1582004"/>
                  </a:lnTo>
                  <a:lnTo>
                    <a:pt x="1681306" y="1582004"/>
                  </a:lnTo>
                  <a:lnTo>
                    <a:pt x="1681201" y="1582258"/>
                  </a:lnTo>
                  <a:close/>
                </a:path>
                <a:path w="2360295" h="1867535">
                  <a:moveTo>
                    <a:pt x="1624268" y="1578956"/>
                  </a:moveTo>
                  <a:lnTo>
                    <a:pt x="1624426" y="1578956"/>
                  </a:lnTo>
                  <a:lnTo>
                    <a:pt x="1624663" y="1578829"/>
                  </a:lnTo>
                  <a:lnTo>
                    <a:pt x="1624268" y="1578956"/>
                  </a:lnTo>
                  <a:close/>
                </a:path>
                <a:path w="2360295" h="1867535">
                  <a:moveTo>
                    <a:pt x="1621425" y="1584163"/>
                  </a:moveTo>
                  <a:lnTo>
                    <a:pt x="1623399" y="1584163"/>
                  </a:lnTo>
                  <a:lnTo>
                    <a:pt x="1622294" y="1582639"/>
                  </a:lnTo>
                  <a:lnTo>
                    <a:pt x="1623794" y="1582131"/>
                  </a:lnTo>
                  <a:lnTo>
                    <a:pt x="1622689" y="1581496"/>
                  </a:lnTo>
                  <a:lnTo>
                    <a:pt x="1622531" y="1580734"/>
                  </a:lnTo>
                  <a:lnTo>
                    <a:pt x="1622752" y="1580099"/>
                  </a:lnTo>
                  <a:lnTo>
                    <a:pt x="1623005" y="1579591"/>
                  </a:lnTo>
                  <a:lnTo>
                    <a:pt x="1623242" y="1578829"/>
                  </a:lnTo>
                  <a:lnTo>
                    <a:pt x="1622500" y="1578829"/>
                  </a:lnTo>
                  <a:lnTo>
                    <a:pt x="1622373" y="1579337"/>
                  </a:lnTo>
                  <a:lnTo>
                    <a:pt x="1617708" y="1579340"/>
                  </a:lnTo>
                  <a:lnTo>
                    <a:pt x="1616846" y="1579845"/>
                  </a:lnTo>
                  <a:lnTo>
                    <a:pt x="1614918" y="1579845"/>
                  </a:lnTo>
                  <a:lnTo>
                    <a:pt x="1614872" y="1580988"/>
                  </a:lnTo>
                  <a:lnTo>
                    <a:pt x="1621662" y="1580988"/>
                  </a:lnTo>
                  <a:lnTo>
                    <a:pt x="1622018" y="1581877"/>
                  </a:lnTo>
                  <a:lnTo>
                    <a:pt x="1622294" y="1582766"/>
                  </a:lnTo>
                  <a:lnTo>
                    <a:pt x="1620083" y="1582766"/>
                  </a:lnTo>
                  <a:lnTo>
                    <a:pt x="1621425" y="1584163"/>
                  </a:lnTo>
                  <a:close/>
                </a:path>
                <a:path w="2360295" h="1867535">
                  <a:moveTo>
                    <a:pt x="1692729" y="1579591"/>
                  </a:moveTo>
                  <a:lnTo>
                    <a:pt x="1692502" y="1578905"/>
                  </a:lnTo>
                  <a:lnTo>
                    <a:pt x="1692529" y="1579340"/>
                  </a:lnTo>
                  <a:lnTo>
                    <a:pt x="1692729" y="1579591"/>
                  </a:lnTo>
                  <a:close/>
                </a:path>
                <a:path w="2360295" h="1867535">
                  <a:moveTo>
                    <a:pt x="1719802" y="1579340"/>
                  </a:moveTo>
                  <a:lnTo>
                    <a:pt x="1719811" y="1578975"/>
                  </a:lnTo>
                  <a:lnTo>
                    <a:pt x="1719611" y="1579125"/>
                  </a:lnTo>
                  <a:lnTo>
                    <a:pt x="1719802" y="1579340"/>
                  </a:lnTo>
                  <a:close/>
                </a:path>
                <a:path w="2360295" h="1867535">
                  <a:moveTo>
                    <a:pt x="1692201" y="1579591"/>
                  </a:moveTo>
                  <a:lnTo>
                    <a:pt x="1692729" y="1579591"/>
                  </a:lnTo>
                  <a:lnTo>
                    <a:pt x="1692357" y="1579125"/>
                  </a:lnTo>
                  <a:lnTo>
                    <a:pt x="1692201" y="1579591"/>
                  </a:lnTo>
                  <a:close/>
                </a:path>
                <a:path w="2360295" h="1867535">
                  <a:moveTo>
                    <a:pt x="1681306" y="1582004"/>
                  </a:moveTo>
                  <a:lnTo>
                    <a:pt x="1683491" y="1582004"/>
                  </a:lnTo>
                  <a:lnTo>
                    <a:pt x="1683412" y="1581496"/>
                  </a:lnTo>
                  <a:lnTo>
                    <a:pt x="1684359" y="1581496"/>
                  </a:lnTo>
                  <a:lnTo>
                    <a:pt x="1684483" y="1580734"/>
                  </a:lnTo>
                  <a:lnTo>
                    <a:pt x="1683807" y="1579210"/>
                  </a:lnTo>
                  <a:lnTo>
                    <a:pt x="1658933" y="1579210"/>
                  </a:lnTo>
                  <a:lnTo>
                    <a:pt x="1658820" y="1579519"/>
                  </a:lnTo>
                  <a:lnTo>
                    <a:pt x="1673542" y="1579591"/>
                  </a:lnTo>
                  <a:lnTo>
                    <a:pt x="1673542" y="1579718"/>
                  </a:lnTo>
                  <a:lnTo>
                    <a:pt x="1677490" y="1579718"/>
                  </a:lnTo>
                  <a:lnTo>
                    <a:pt x="1677806" y="1580353"/>
                  </a:lnTo>
                  <a:lnTo>
                    <a:pt x="1681043" y="1580353"/>
                  </a:lnTo>
                  <a:lnTo>
                    <a:pt x="1681932" y="1581122"/>
                  </a:lnTo>
                  <a:lnTo>
                    <a:pt x="1681860" y="1581429"/>
                  </a:lnTo>
                  <a:lnTo>
                    <a:pt x="1681359" y="1581877"/>
                  </a:lnTo>
                  <a:lnTo>
                    <a:pt x="1681306" y="1582004"/>
                  </a:lnTo>
                  <a:close/>
                </a:path>
                <a:path w="2360295" h="1867535">
                  <a:moveTo>
                    <a:pt x="1638972" y="1579519"/>
                  </a:moveTo>
                  <a:lnTo>
                    <a:pt x="1638481" y="1579337"/>
                  </a:lnTo>
                  <a:lnTo>
                    <a:pt x="1638972" y="1579519"/>
                  </a:lnTo>
                  <a:close/>
                </a:path>
                <a:path w="2360295" h="1867535">
                  <a:moveTo>
                    <a:pt x="1637416" y="1580986"/>
                  </a:moveTo>
                  <a:lnTo>
                    <a:pt x="1637455" y="1580353"/>
                  </a:lnTo>
                  <a:lnTo>
                    <a:pt x="1638388" y="1579429"/>
                  </a:lnTo>
                  <a:lnTo>
                    <a:pt x="1637929" y="1579337"/>
                  </a:lnTo>
                  <a:lnTo>
                    <a:pt x="1637772" y="1579337"/>
                  </a:lnTo>
                  <a:lnTo>
                    <a:pt x="1637377" y="1579718"/>
                  </a:lnTo>
                  <a:lnTo>
                    <a:pt x="1637416" y="1580986"/>
                  </a:lnTo>
                  <a:close/>
                </a:path>
                <a:path w="2360295" h="1867535">
                  <a:moveTo>
                    <a:pt x="1670177" y="1582084"/>
                  </a:moveTo>
                  <a:lnTo>
                    <a:pt x="1671410" y="1580226"/>
                  </a:lnTo>
                  <a:lnTo>
                    <a:pt x="1673068" y="1579591"/>
                  </a:lnTo>
                  <a:lnTo>
                    <a:pt x="1639509" y="1579591"/>
                  </a:lnTo>
                  <a:lnTo>
                    <a:pt x="1638972" y="1579519"/>
                  </a:lnTo>
                  <a:lnTo>
                    <a:pt x="1639508" y="1579718"/>
                  </a:lnTo>
                  <a:lnTo>
                    <a:pt x="1640298" y="1579845"/>
                  </a:lnTo>
                  <a:lnTo>
                    <a:pt x="1639366" y="1580734"/>
                  </a:lnTo>
                  <a:lnTo>
                    <a:pt x="1668014" y="1580734"/>
                  </a:lnTo>
                  <a:lnTo>
                    <a:pt x="1668093" y="1580861"/>
                  </a:lnTo>
                  <a:lnTo>
                    <a:pt x="1669971" y="1582022"/>
                  </a:lnTo>
                  <a:lnTo>
                    <a:pt x="1670177" y="1582084"/>
                  </a:lnTo>
                  <a:close/>
                </a:path>
                <a:path w="2360295" h="1867535">
                  <a:moveTo>
                    <a:pt x="1720604" y="1580353"/>
                  </a:moveTo>
                  <a:lnTo>
                    <a:pt x="1721077" y="1580226"/>
                  </a:lnTo>
                  <a:lnTo>
                    <a:pt x="1721630" y="1580226"/>
                  </a:lnTo>
                  <a:lnTo>
                    <a:pt x="1722104" y="1580099"/>
                  </a:lnTo>
                  <a:lnTo>
                    <a:pt x="1722420" y="1579972"/>
                  </a:lnTo>
                  <a:lnTo>
                    <a:pt x="1722736" y="1579718"/>
                  </a:lnTo>
                  <a:lnTo>
                    <a:pt x="1723052" y="1579591"/>
                  </a:lnTo>
                  <a:lnTo>
                    <a:pt x="1720387" y="1579591"/>
                  </a:lnTo>
                  <a:lnTo>
                    <a:pt x="1720683" y="1579718"/>
                  </a:lnTo>
                  <a:lnTo>
                    <a:pt x="1720604" y="1580353"/>
                  </a:lnTo>
                  <a:close/>
                </a:path>
                <a:path w="2360295" h="1867535">
                  <a:moveTo>
                    <a:pt x="1674253" y="1580480"/>
                  </a:moveTo>
                  <a:lnTo>
                    <a:pt x="1675911" y="1580480"/>
                  </a:lnTo>
                  <a:lnTo>
                    <a:pt x="1677490" y="1579718"/>
                  </a:lnTo>
                  <a:lnTo>
                    <a:pt x="1673621" y="1579718"/>
                  </a:lnTo>
                  <a:lnTo>
                    <a:pt x="1673937" y="1579972"/>
                  </a:lnTo>
                  <a:lnTo>
                    <a:pt x="1674253" y="1580480"/>
                  </a:lnTo>
                  <a:close/>
                </a:path>
                <a:path w="2360295" h="1867535">
                  <a:moveTo>
                    <a:pt x="1724710" y="1583274"/>
                  </a:moveTo>
                  <a:lnTo>
                    <a:pt x="1724651" y="1581577"/>
                  </a:lnTo>
                  <a:lnTo>
                    <a:pt x="1724520" y="1581496"/>
                  </a:lnTo>
                  <a:lnTo>
                    <a:pt x="1724427" y="1581283"/>
                  </a:lnTo>
                  <a:lnTo>
                    <a:pt x="1724636" y="1581122"/>
                  </a:lnTo>
                  <a:lnTo>
                    <a:pt x="1724631" y="1580607"/>
                  </a:lnTo>
                  <a:lnTo>
                    <a:pt x="1725578" y="1580353"/>
                  </a:lnTo>
                  <a:lnTo>
                    <a:pt x="1726131" y="1579972"/>
                  </a:lnTo>
                  <a:lnTo>
                    <a:pt x="1723052" y="1579972"/>
                  </a:lnTo>
                  <a:lnTo>
                    <a:pt x="1723210" y="1580607"/>
                  </a:lnTo>
                  <a:lnTo>
                    <a:pt x="1723052" y="1580734"/>
                  </a:lnTo>
                  <a:lnTo>
                    <a:pt x="1722815" y="1580861"/>
                  </a:lnTo>
                  <a:lnTo>
                    <a:pt x="1721946" y="1580861"/>
                  </a:lnTo>
                  <a:lnTo>
                    <a:pt x="1721748" y="1580986"/>
                  </a:lnTo>
                  <a:lnTo>
                    <a:pt x="1721780" y="1581122"/>
                  </a:lnTo>
                  <a:lnTo>
                    <a:pt x="1724710" y="1583274"/>
                  </a:lnTo>
                  <a:close/>
                </a:path>
                <a:path w="2360295" h="1867535">
                  <a:moveTo>
                    <a:pt x="1629685" y="1580426"/>
                  </a:moveTo>
                  <a:lnTo>
                    <a:pt x="1630981" y="1580353"/>
                  </a:lnTo>
                  <a:lnTo>
                    <a:pt x="1629165" y="1579972"/>
                  </a:lnTo>
                  <a:lnTo>
                    <a:pt x="1629559" y="1580353"/>
                  </a:lnTo>
                  <a:close/>
                </a:path>
                <a:path w="2360295" h="1867535">
                  <a:moveTo>
                    <a:pt x="1611318" y="1581877"/>
                  </a:moveTo>
                  <a:lnTo>
                    <a:pt x="1612582" y="1581877"/>
                  </a:lnTo>
                  <a:lnTo>
                    <a:pt x="1613292" y="1581623"/>
                  </a:lnTo>
                  <a:lnTo>
                    <a:pt x="1613292" y="1580226"/>
                  </a:lnTo>
                  <a:lnTo>
                    <a:pt x="1612029" y="1580988"/>
                  </a:lnTo>
                  <a:lnTo>
                    <a:pt x="1611423" y="1580988"/>
                  </a:lnTo>
                  <a:lnTo>
                    <a:pt x="1611318" y="1581496"/>
                  </a:lnTo>
                  <a:lnTo>
                    <a:pt x="1610055" y="1581496"/>
                  </a:lnTo>
                  <a:lnTo>
                    <a:pt x="1611318" y="1581877"/>
                  </a:lnTo>
                  <a:close/>
                </a:path>
                <a:path w="2360295" h="1867535">
                  <a:moveTo>
                    <a:pt x="1678122" y="1586957"/>
                  </a:moveTo>
                  <a:lnTo>
                    <a:pt x="1678438" y="1586703"/>
                  </a:lnTo>
                  <a:lnTo>
                    <a:pt x="1678990" y="1586195"/>
                  </a:lnTo>
                  <a:lnTo>
                    <a:pt x="1679859" y="1583274"/>
                  </a:lnTo>
                  <a:lnTo>
                    <a:pt x="1679974" y="1581877"/>
                  </a:lnTo>
                  <a:lnTo>
                    <a:pt x="1680333" y="1580607"/>
                  </a:lnTo>
                  <a:lnTo>
                    <a:pt x="1681043" y="1580353"/>
                  </a:lnTo>
                  <a:lnTo>
                    <a:pt x="1677806" y="1580353"/>
                  </a:lnTo>
                  <a:lnTo>
                    <a:pt x="1678438" y="1581623"/>
                  </a:lnTo>
                  <a:lnTo>
                    <a:pt x="1676937" y="1581750"/>
                  </a:lnTo>
                  <a:lnTo>
                    <a:pt x="1674647" y="1581750"/>
                  </a:lnTo>
                  <a:lnTo>
                    <a:pt x="1674568" y="1582385"/>
                  </a:lnTo>
                  <a:lnTo>
                    <a:pt x="1674151" y="1583057"/>
                  </a:lnTo>
                  <a:lnTo>
                    <a:pt x="1674239" y="1583274"/>
                  </a:lnTo>
                  <a:lnTo>
                    <a:pt x="1674963" y="1583909"/>
                  </a:lnTo>
                  <a:lnTo>
                    <a:pt x="1673463" y="1583909"/>
                  </a:lnTo>
                  <a:lnTo>
                    <a:pt x="1673431" y="1584671"/>
                  </a:lnTo>
                  <a:lnTo>
                    <a:pt x="1677806" y="1584671"/>
                  </a:lnTo>
                  <a:lnTo>
                    <a:pt x="1678280" y="1584798"/>
                  </a:lnTo>
                  <a:lnTo>
                    <a:pt x="1678595" y="1584925"/>
                  </a:lnTo>
                  <a:lnTo>
                    <a:pt x="1678280" y="1585433"/>
                  </a:lnTo>
                  <a:lnTo>
                    <a:pt x="1677569" y="1585941"/>
                  </a:lnTo>
                  <a:lnTo>
                    <a:pt x="1676621" y="1586449"/>
                  </a:lnTo>
                  <a:lnTo>
                    <a:pt x="1677253" y="1586449"/>
                  </a:lnTo>
                  <a:lnTo>
                    <a:pt x="1678122" y="1586957"/>
                  </a:lnTo>
                  <a:close/>
                </a:path>
                <a:path w="2360295" h="1867535">
                  <a:moveTo>
                    <a:pt x="1629805" y="1580480"/>
                  </a:moveTo>
                  <a:lnTo>
                    <a:pt x="1631533" y="1580480"/>
                  </a:lnTo>
                  <a:lnTo>
                    <a:pt x="1631218" y="1580353"/>
                  </a:lnTo>
                  <a:lnTo>
                    <a:pt x="1629796" y="1580353"/>
                  </a:lnTo>
                  <a:lnTo>
                    <a:pt x="1629805" y="1580480"/>
                  </a:lnTo>
                  <a:close/>
                </a:path>
                <a:path w="2360295" h="1867535">
                  <a:moveTo>
                    <a:pt x="1624189" y="1581623"/>
                  </a:moveTo>
                  <a:lnTo>
                    <a:pt x="1625452" y="1581115"/>
                  </a:lnTo>
                  <a:lnTo>
                    <a:pt x="1624189" y="1581115"/>
                  </a:lnTo>
                  <a:lnTo>
                    <a:pt x="1624505" y="1580607"/>
                  </a:lnTo>
                  <a:lnTo>
                    <a:pt x="1624742" y="1580353"/>
                  </a:lnTo>
                  <a:lnTo>
                    <a:pt x="1624110" y="1580353"/>
                  </a:lnTo>
                  <a:lnTo>
                    <a:pt x="1623873" y="1580607"/>
                  </a:lnTo>
                  <a:lnTo>
                    <a:pt x="1623557" y="1581369"/>
                  </a:lnTo>
                  <a:lnTo>
                    <a:pt x="1624189" y="1581623"/>
                  </a:lnTo>
                  <a:close/>
                </a:path>
                <a:path w="2360295" h="1867535">
                  <a:moveTo>
                    <a:pt x="1611423" y="1580988"/>
                  </a:moveTo>
                  <a:lnTo>
                    <a:pt x="1612029" y="1580988"/>
                  </a:lnTo>
                  <a:lnTo>
                    <a:pt x="1611555" y="1580353"/>
                  </a:lnTo>
                  <a:lnTo>
                    <a:pt x="1611423" y="1580988"/>
                  </a:lnTo>
                  <a:close/>
                </a:path>
                <a:path w="2360295" h="1867535">
                  <a:moveTo>
                    <a:pt x="1629401" y="1582512"/>
                  </a:moveTo>
                  <a:lnTo>
                    <a:pt x="1629954" y="1582512"/>
                  </a:lnTo>
                  <a:lnTo>
                    <a:pt x="1629807" y="1580497"/>
                  </a:lnTo>
                  <a:lnTo>
                    <a:pt x="1627664" y="1581750"/>
                  </a:lnTo>
                  <a:lnTo>
                    <a:pt x="1629401" y="1582512"/>
                  </a:lnTo>
                  <a:close/>
                </a:path>
                <a:path w="2360295" h="1867535">
                  <a:moveTo>
                    <a:pt x="1721278" y="1581283"/>
                  </a:moveTo>
                  <a:lnTo>
                    <a:pt x="1721532" y="1581122"/>
                  </a:lnTo>
                  <a:lnTo>
                    <a:pt x="1721594" y="1580986"/>
                  </a:lnTo>
                  <a:lnTo>
                    <a:pt x="1721077" y="1580607"/>
                  </a:lnTo>
                  <a:lnTo>
                    <a:pt x="1721278" y="1581283"/>
                  </a:lnTo>
                  <a:close/>
                </a:path>
                <a:path w="2360295" h="1867535">
                  <a:moveTo>
                    <a:pt x="1632981" y="1582512"/>
                  </a:moveTo>
                  <a:lnTo>
                    <a:pt x="1637139" y="1582512"/>
                  </a:lnTo>
                  <a:lnTo>
                    <a:pt x="1637207" y="1582258"/>
                  </a:lnTo>
                  <a:lnTo>
                    <a:pt x="1637317" y="1581369"/>
                  </a:lnTo>
                  <a:lnTo>
                    <a:pt x="1636429" y="1580607"/>
                  </a:lnTo>
                  <a:lnTo>
                    <a:pt x="1636177" y="1581115"/>
                  </a:lnTo>
                  <a:lnTo>
                    <a:pt x="1636113" y="1581369"/>
                  </a:lnTo>
                  <a:lnTo>
                    <a:pt x="1630694" y="1581369"/>
                  </a:lnTo>
                  <a:lnTo>
                    <a:pt x="1632007" y="1582258"/>
                  </a:lnTo>
                  <a:lnTo>
                    <a:pt x="1632718" y="1582385"/>
                  </a:lnTo>
                  <a:lnTo>
                    <a:pt x="1632981" y="1582512"/>
                  </a:lnTo>
                  <a:close/>
                </a:path>
                <a:path w="2360295" h="1867535">
                  <a:moveTo>
                    <a:pt x="1755190" y="1588227"/>
                  </a:moveTo>
                  <a:lnTo>
                    <a:pt x="1756170" y="1585560"/>
                  </a:lnTo>
                  <a:lnTo>
                    <a:pt x="1756269" y="1584925"/>
                  </a:lnTo>
                  <a:lnTo>
                    <a:pt x="1754973" y="1583528"/>
                  </a:lnTo>
                  <a:lnTo>
                    <a:pt x="1754716" y="1583274"/>
                  </a:lnTo>
                  <a:lnTo>
                    <a:pt x="1753453" y="1582893"/>
                  </a:lnTo>
                  <a:lnTo>
                    <a:pt x="1754242" y="1581496"/>
                  </a:lnTo>
                  <a:lnTo>
                    <a:pt x="1755585" y="1581496"/>
                  </a:lnTo>
                  <a:lnTo>
                    <a:pt x="1756532" y="1581242"/>
                  </a:lnTo>
                  <a:lnTo>
                    <a:pt x="1757243" y="1581242"/>
                  </a:lnTo>
                  <a:lnTo>
                    <a:pt x="1757243" y="1580734"/>
                  </a:lnTo>
                  <a:lnTo>
                    <a:pt x="1757006" y="1580734"/>
                  </a:lnTo>
                  <a:lnTo>
                    <a:pt x="1756848" y="1580861"/>
                  </a:lnTo>
                  <a:lnTo>
                    <a:pt x="1724976" y="1580861"/>
                  </a:lnTo>
                  <a:lnTo>
                    <a:pt x="1724745" y="1581038"/>
                  </a:lnTo>
                  <a:lnTo>
                    <a:pt x="1724726" y="1581623"/>
                  </a:lnTo>
                  <a:lnTo>
                    <a:pt x="1725136" y="1581877"/>
                  </a:lnTo>
                  <a:lnTo>
                    <a:pt x="1743740" y="1581877"/>
                  </a:lnTo>
                  <a:lnTo>
                    <a:pt x="1743740" y="1582639"/>
                  </a:lnTo>
                  <a:lnTo>
                    <a:pt x="1752821" y="1582639"/>
                  </a:lnTo>
                  <a:lnTo>
                    <a:pt x="1755190" y="1588227"/>
                  </a:lnTo>
                  <a:close/>
                </a:path>
                <a:path w="2360295" h="1867535">
                  <a:moveTo>
                    <a:pt x="1721946" y="1580861"/>
                  </a:moveTo>
                  <a:lnTo>
                    <a:pt x="1722815" y="1580861"/>
                  </a:lnTo>
                  <a:lnTo>
                    <a:pt x="1722262" y="1580734"/>
                  </a:lnTo>
                  <a:lnTo>
                    <a:pt x="1721946" y="1580861"/>
                  </a:lnTo>
                  <a:close/>
                </a:path>
                <a:path w="2360295" h="1867535">
                  <a:moveTo>
                    <a:pt x="1673463" y="1583909"/>
                  </a:moveTo>
                  <a:lnTo>
                    <a:pt x="1673621" y="1583909"/>
                  </a:lnTo>
                  <a:lnTo>
                    <a:pt x="1674253" y="1580734"/>
                  </a:lnTo>
                  <a:lnTo>
                    <a:pt x="1671173" y="1582385"/>
                  </a:lnTo>
                  <a:lnTo>
                    <a:pt x="1670186" y="1582385"/>
                  </a:lnTo>
                  <a:lnTo>
                    <a:pt x="1670423" y="1583147"/>
                  </a:lnTo>
                  <a:lnTo>
                    <a:pt x="1673542" y="1583147"/>
                  </a:lnTo>
                  <a:lnTo>
                    <a:pt x="1673463" y="1583909"/>
                  </a:lnTo>
                  <a:close/>
                </a:path>
                <a:path w="2360295" h="1867535">
                  <a:moveTo>
                    <a:pt x="1667699" y="1582893"/>
                  </a:moveTo>
                  <a:lnTo>
                    <a:pt x="1667935" y="1582512"/>
                  </a:lnTo>
                  <a:lnTo>
                    <a:pt x="1668251" y="1582131"/>
                  </a:lnTo>
                  <a:lnTo>
                    <a:pt x="1668488" y="1581623"/>
                  </a:lnTo>
                  <a:lnTo>
                    <a:pt x="1668330" y="1581623"/>
                  </a:lnTo>
                  <a:lnTo>
                    <a:pt x="1668093" y="1581496"/>
                  </a:lnTo>
                  <a:lnTo>
                    <a:pt x="1667829" y="1581283"/>
                  </a:lnTo>
                  <a:lnTo>
                    <a:pt x="1667703" y="1581122"/>
                  </a:lnTo>
                  <a:lnTo>
                    <a:pt x="1667541" y="1580988"/>
                  </a:lnTo>
                  <a:lnTo>
                    <a:pt x="1667701" y="1580986"/>
                  </a:lnTo>
                  <a:lnTo>
                    <a:pt x="1668014" y="1580734"/>
                  </a:lnTo>
                  <a:lnTo>
                    <a:pt x="1639366" y="1580734"/>
                  </a:lnTo>
                  <a:lnTo>
                    <a:pt x="1638699" y="1581369"/>
                  </a:lnTo>
                  <a:lnTo>
                    <a:pt x="1664856" y="1581369"/>
                  </a:lnTo>
                  <a:lnTo>
                    <a:pt x="1665014" y="1581496"/>
                  </a:lnTo>
                  <a:lnTo>
                    <a:pt x="1667462" y="1582639"/>
                  </a:lnTo>
                  <a:lnTo>
                    <a:pt x="1667569" y="1582789"/>
                  </a:lnTo>
                  <a:lnTo>
                    <a:pt x="1667699" y="1582893"/>
                  </a:lnTo>
                  <a:close/>
                </a:path>
                <a:path w="2360295" h="1867535">
                  <a:moveTo>
                    <a:pt x="1637614" y="1581623"/>
                  </a:moveTo>
                  <a:lnTo>
                    <a:pt x="1637416" y="1580986"/>
                  </a:lnTo>
                  <a:lnTo>
                    <a:pt x="1637465" y="1581496"/>
                  </a:lnTo>
                  <a:lnTo>
                    <a:pt x="1637614" y="1581623"/>
                  </a:lnTo>
                  <a:close/>
                </a:path>
                <a:path w="2360295" h="1867535">
                  <a:moveTo>
                    <a:pt x="1618346" y="1581496"/>
                  </a:moveTo>
                  <a:lnTo>
                    <a:pt x="1621662" y="1580988"/>
                  </a:lnTo>
                  <a:lnTo>
                    <a:pt x="1614872" y="1580988"/>
                  </a:lnTo>
                  <a:lnTo>
                    <a:pt x="1616643" y="1581122"/>
                  </a:lnTo>
                  <a:lnTo>
                    <a:pt x="1618346" y="1581496"/>
                  </a:lnTo>
                  <a:close/>
                </a:path>
                <a:path w="2360295" h="1867535">
                  <a:moveTo>
                    <a:pt x="1724651" y="1581577"/>
                  </a:moveTo>
                  <a:lnTo>
                    <a:pt x="1724636" y="1581122"/>
                  </a:lnTo>
                  <a:lnTo>
                    <a:pt x="1724427" y="1581283"/>
                  </a:lnTo>
                  <a:lnTo>
                    <a:pt x="1724520" y="1581496"/>
                  </a:lnTo>
                  <a:lnTo>
                    <a:pt x="1724651" y="1581577"/>
                  </a:lnTo>
                  <a:close/>
                </a:path>
                <a:path w="2360295" h="1867535">
                  <a:moveTo>
                    <a:pt x="1630301" y="1583735"/>
                  </a:moveTo>
                  <a:lnTo>
                    <a:pt x="1630507" y="1581242"/>
                  </a:lnTo>
                  <a:lnTo>
                    <a:pt x="1630283" y="1581242"/>
                  </a:lnTo>
                  <a:lnTo>
                    <a:pt x="1629954" y="1582512"/>
                  </a:lnTo>
                  <a:lnTo>
                    <a:pt x="1629401" y="1582512"/>
                  </a:lnTo>
                  <a:lnTo>
                    <a:pt x="1630301" y="1583735"/>
                  </a:lnTo>
                  <a:close/>
                </a:path>
                <a:path w="2360295" h="1867535">
                  <a:moveTo>
                    <a:pt x="1615235" y="1583020"/>
                  </a:moveTo>
                  <a:lnTo>
                    <a:pt x="1615819" y="1583020"/>
                  </a:lnTo>
                  <a:lnTo>
                    <a:pt x="1614951" y="1581242"/>
                  </a:lnTo>
                  <a:lnTo>
                    <a:pt x="1614714" y="1581496"/>
                  </a:lnTo>
                  <a:lnTo>
                    <a:pt x="1614398" y="1581623"/>
                  </a:lnTo>
                  <a:lnTo>
                    <a:pt x="1614279" y="1581750"/>
                  </a:lnTo>
                  <a:lnTo>
                    <a:pt x="1614367" y="1582084"/>
                  </a:lnTo>
                  <a:lnTo>
                    <a:pt x="1615235" y="1583020"/>
                  </a:lnTo>
                  <a:close/>
                </a:path>
                <a:path w="2360295" h="1867535">
                  <a:moveTo>
                    <a:pt x="1720130" y="1586576"/>
                  </a:moveTo>
                  <a:lnTo>
                    <a:pt x="1720683" y="1586576"/>
                  </a:lnTo>
                  <a:lnTo>
                    <a:pt x="1721235" y="1585433"/>
                  </a:lnTo>
                  <a:lnTo>
                    <a:pt x="1722262" y="1584925"/>
                  </a:lnTo>
                  <a:lnTo>
                    <a:pt x="1721830" y="1583147"/>
                  </a:lnTo>
                  <a:lnTo>
                    <a:pt x="1721278" y="1581283"/>
                  </a:lnTo>
                  <a:lnTo>
                    <a:pt x="1719735" y="1582258"/>
                  </a:lnTo>
                  <a:lnTo>
                    <a:pt x="1681201" y="1582258"/>
                  </a:lnTo>
                  <a:lnTo>
                    <a:pt x="1681043" y="1582639"/>
                  </a:lnTo>
                  <a:lnTo>
                    <a:pt x="1683096" y="1582766"/>
                  </a:lnTo>
                  <a:lnTo>
                    <a:pt x="1684439" y="1583020"/>
                  </a:lnTo>
                  <a:lnTo>
                    <a:pt x="1685149" y="1583274"/>
                  </a:lnTo>
                  <a:lnTo>
                    <a:pt x="1720525" y="1583274"/>
                  </a:lnTo>
                  <a:lnTo>
                    <a:pt x="1720920" y="1583528"/>
                  </a:lnTo>
                  <a:lnTo>
                    <a:pt x="1721077" y="1583782"/>
                  </a:lnTo>
                  <a:lnTo>
                    <a:pt x="1721235" y="1583909"/>
                  </a:lnTo>
                  <a:lnTo>
                    <a:pt x="1721274" y="1584433"/>
                  </a:lnTo>
                  <a:lnTo>
                    <a:pt x="1720367" y="1584798"/>
                  </a:lnTo>
                  <a:lnTo>
                    <a:pt x="1720248" y="1585179"/>
                  </a:lnTo>
                  <a:lnTo>
                    <a:pt x="1720130" y="1586576"/>
                  </a:lnTo>
                  <a:close/>
                </a:path>
                <a:path w="2360295" h="1867535">
                  <a:moveTo>
                    <a:pt x="1674647" y="1581750"/>
                  </a:moveTo>
                  <a:lnTo>
                    <a:pt x="1675595" y="1581750"/>
                  </a:lnTo>
                  <a:lnTo>
                    <a:pt x="1675121" y="1581496"/>
                  </a:lnTo>
                  <a:lnTo>
                    <a:pt x="1674647" y="1581369"/>
                  </a:lnTo>
                  <a:lnTo>
                    <a:pt x="1674647" y="1581750"/>
                  </a:lnTo>
                  <a:close/>
                </a:path>
                <a:path w="2360295" h="1867535">
                  <a:moveTo>
                    <a:pt x="1665014" y="1585560"/>
                  </a:moveTo>
                  <a:lnTo>
                    <a:pt x="1665882" y="1584925"/>
                  </a:lnTo>
                  <a:lnTo>
                    <a:pt x="1666356" y="1584671"/>
                  </a:lnTo>
                  <a:lnTo>
                    <a:pt x="1666040" y="1584544"/>
                  </a:lnTo>
                  <a:lnTo>
                    <a:pt x="1665566" y="1584544"/>
                  </a:lnTo>
                  <a:lnTo>
                    <a:pt x="1665527" y="1584163"/>
                  </a:lnTo>
                  <a:lnTo>
                    <a:pt x="1665290" y="1583401"/>
                  </a:lnTo>
                  <a:lnTo>
                    <a:pt x="1665059" y="1582131"/>
                  </a:lnTo>
                  <a:lnTo>
                    <a:pt x="1664856" y="1581369"/>
                  </a:lnTo>
                  <a:lnTo>
                    <a:pt x="1638699" y="1581369"/>
                  </a:lnTo>
                  <a:lnTo>
                    <a:pt x="1638383" y="1581623"/>
                  </a:lnTo>
                  <a:lnTo>
                    <a:pt x="1657118" y="1581623"/>
                  </a:lnTo>
                  <a:lnTo>
                    <a:pt x="1657275" y="1581877"/>
                  </a:lnTo>
                  <a:lnTo>
                    <a:pt x="1657986" y="1581877"/>
                  </a:lnTo>
                  <a:lnTo>
                    <a:pt x="1658407" y="1582004"/>
                  </a:lnTo>
                  <a:lnTo>
                    <a:pt x="1659723" y="1582004"/>
                  </a:lnTo>
                  <a:lnTo>
                    <a:pt x="1660276" y="1582512"/>
                  </a:lnTo>
                  <a:lnTo>
                    <a:pt x="1660378" y="1583057"/>
                  </a:lnTo>
                  <a:lnTo>
                    <a:pt x="1660513" y="1583274"/>
                  </a:lnTo>
                  <a:lnTo>
                    <a:pt x="1660026" y="1583274"/>
                  </a:lnTo>
                  <a:lnTo>
                    <a:pt x="1659960" y="1583909"/>
                  </a:lnTo>
                  <a:lnTo>
                    <a:pt x="1663829" y="1583909"/>
                  </a:lnTo>
                  <a:lnTo>
                    <a:pt x="1665014" y="1585560"/>
                  </a:lnTo>
                  <a:close/>
                </a:path>
                <a:path w="2360295" h="1867535">
                  <a:moveTo>
                    <a:pt x="1609115" y="1582789"/>
                  </a:moveTo>
                  <a:lnTo>
                    <a:pt x="1609739" y="1581877"/>
                  </a:lnTo>
                  <a:lnTo>
                    <a:pt x="1610055" y="1581496"/>
                  </a:lnTo>
                  <a:lnTo>
                    <a:pt x="1608002" y="1581496"/>
                  </a:lnTo>
                  <a:lnTo>
                    <a:pt x="1609115" y="1582789"/>
                  </a:lnTo>
                  <a:close/>
                </a:path>
                <a:path w="2360295" h="1867535">
                  <a:moveTo>
                    <a:pt x="1606580" y="1584036"/>
                  </a:moveTo>
                  <a:lnTo>
                    <a:pt x="1608002" y="1581496"/>
                  </a:lnTo>
                  <a:lnTo>
                    <a:pt x="1587472" y="1581496"/>
                  </a:lnTo>
                  <a:lnTo>
                    <a:pt x="1587629" y="1581623"/>
                  </a:lnTo>
                  <a:lnTo>
                    <a:pt x="1603896" y="1581623"/>
                  </a:lnTo>
                  <a:lnTo>
                    <a:pt x="1604132" y="1581750"/>
                  </a:lnTo>
                  <a:lnTo>
                    <a:pt x="1604290" y="1582258"/>
                  </a:lnTo>
                  <a:lnTo>
                    <a:pt x="1604369" y="1582385"/>
                  </a:lnTo>
                  <a:lnTo>
                    <a:pt x="1604448" y="1583147"/>
                  </a:lnTo>
                  <a:lnTo>
                    <a:pt x="1605238" y="1583147"/>
                  </a:lnTo>
                  <a:lnTo>
                    <a:pt x="1606580" y="1584036"/>
                  </a:lnTo>
                  <a:close/>
                </a:path>
                <a:path w="2360295" h="1867535">
                  <a:moveTo>
                    <a:pt x="1648590" y="1583909"/>
                  </a:moveTo>
                  <a:lnTo>
                    <a:pt x="1656486" y="1583909"/>
                  </a:lnTo>
                  <a:lnTo>
                    <a:pt x="1656960" y="1581623"/>
                  </a:lnTo>
                  <a:lnTo>
                    <a:pt x="1638383" y="1581623"/>
                  </a:lnTo>
                  <a:lnTo>
                    <a:pt x="1638205" y="1581750"/>
                  </a:lnTo>
                  <a:lnTo>
                    <a:pt x="1642430" y="1581750"/>
                  </a:lnTo>
                  <a:lnTo>
                    <a:pt x="1642685" y="1581955"/>
                  </a:lnTo>
                  <a:lnTo>
                    <a:pt x="1642916" y="1582862"/>
                  </a:lnTo>
                  <a:lnTo>
                    <a:pt x="1643119" y="1583147"/>
                  </a:lnTo>
                  <a:lnTo>
                    <a:pt x="1647958" y="1583147"/>
                  </a:lnTo>
                  <a:lnTo>
                    <a:pt x="1648432" y="1583528"/>
                  </a:lnTo>
                  <a:lnTo>
                    <a:pt x="1648637" y="1583610"/>
                  </a:lnTo>
                  <a:lnTo>
                    <a:pt x="1648590" y="1583909"/>
                  </a:lnTo>
                  <a:close/>
                </a:path>
                <a:path w="2360295" h="1867535">
                  <a:moveTo>
                    <a:pt x="1602474" y="1583909"/>
                  </a:moveTo>
                  <a:lnTo>
                    <a:pt x="1603812" y="1581877"/>
                  </a:lnTo>
                  <a:lnTo>
                    <a:pt x="1603896" y="1581623"/>
                  </a:lnTo>
                  <a:lnTo>
                    <a:pt x="1587629" y="1581623"/>
                  </a:lnTo>
                  <a:lnTo>
                    <a:pt x="1587787" y="1581750"/>
                  </a:lnTo>
                  <a:lnTo>
                    <a:pt x="1589445" y="1581750"/>
                  </a:lnTo>
                  <a:lnTo>
                    <a:pt x="1589761" y="1581877"/>
                  </a:lnTo>
                  <a:lnTo>
                    <a:pt x="1590235" y="1581877"/>
                  </a:lnTo>
                  <a:lnTo>
                    <a:pt x="1590472" y="1582004"/>
                  </a:lnTo>
                  <a:lnTo>
                    <a:pt x="1590709" y="1582004"/>
                  </a:lnTo>
                  <a:lnTo>
                    <a:pt x="1590551" y="1582258"/>
                  </a:lnTo>
                  <a:lnTo>
                    <a:pt x="1599000" y="1582258"/>
                  </a:lnTo>
                  <a:lnTo>
                    <a:pt x="1600737" y="1583401"/>
                  </a:lnTo>
                  <a:lnTo>
                    <a:pt x="1602474" y="1583909"/>
                  </a:lnTo>
                  <a:close/>
                </a:path>
                <a:path w="2360295" h="1867535">
                  <a:moveTo>
                    <a:pt x="1629559" y="1586449"/>
                  </a:moveTo>
                  <a:lnTo>
                    <a:pt x="1630586" y="1585179"/>
                  </a:lnTo>
                  <a:lnTo>
                    <a:pt x="1631297" y="1584925"/>
                  </a:lnTo>
                  <a:lnTo>
                    <a:pt x="1633744" y="1584544"/>
                  </a:lnTo>
                  <a:lnTo>
                    <a:pt x="1636271" y="1584290"/>
                  </a:lnTo>
                  <a:lnTo>
                    <a:pt x="1638719" y="1583528"/>
                  </a:lnTo>
                  <a:lnTo>
                    <a:pt x="1640219" y="1583147"/>
                  </a:lnTo>
                  <a:lnTo>
                    <a:pt x="1637298" y="1582639"/>
                  </a:lnTo>
                  <a:lnTo>
                    <a:pt x="1638482" y="1582004"/>
                  </a:lnTo>
                  <a:lnTo>
                    <a:pt x="1640930" y="1581877"/>
                  </a:lnTo>
                  <a:lnTo>
                    <a:pt x="1642363" y="1581877"/>
                  </a:lnTo>
                  <a:lnTo>
                    <a:pt x="1642430" y="1581750"/>
                  </a:lnTo>
                  <a:lnTo>
                    <a:pt x="1638205" y="1581750"/>
                  </a:lnTo>
                  <a:lnTo>
                    <a:pt x="1637139" y="1582512"/>
                  </a:lnTo>
                  <a:lnTo>
                    <a:pt x="1632981" y="1582512"/>
                  </a:lnTo>
                  <a:lnTo>
                    <a:pt x="1633504" y="1582764"/>
                  </a:lnTo>
                  <a:lnTo>
                    <a:pt x="1633405" y="1583610"/>
                  </a:lnTo>
                  <a:lnTo>
                    <a:pt x="1630436" y="1583655"/>
                  </a:lnTo>
                  <a:lnTo>
                    <a:pt x="1630428" y="1583909"/>
                  </a:lnTo>
                  <a:lnTo>
                    <a:pt x="1630112" y="1583909"/>
                  </a:lnTo>
                  <a:lnTo>
                    <a:pt x="1629559" y="1584417"/>
                  </a:lnTo>
                  <a:lnTo>
                    <a:pt x="1629559" y="1586449"/>
                  </a:lnTo>
                  <a:close/>
                </a:path>
                <a:path w="2360295" h="1867535">
                  <a:moveTo>
                    <a:pt x="1588498" y="1582512"/>
                  </a:moveTo>
                  <a:lnTo>
                    <a:pt x="1589445" y="1581750"/>
                  </a:lnTo>
                  <a:lnTo>
                    <a:pt x="1587787" y="1581750"/>
                  </a:lnTo>
                  <a:lnTo>
                    <a:pt x="1588043" y="1581955"/>
                  </a:lnTo>
                  <a:lnTo>
                    <a:pt x="1588498" y="1582512"/>
                  </a:lnTo>
                  <a:close/>
                </a:path>
                <a:path w="2360295" h="1867535">
                  <a:moveTo>
                    <a:pt x="1763560" y="1582639"/>
                  </a:moveTo>
                  <a:lnTo>
                    <a:pt x="1764902" y="1582639"/>
                  </a:lnTo>
                  <a:lnTo>
                    <a:pt x="1766008" y="1581877"/>
                  </a:lnTo>
                  <a:lnTo>
                    <a:pt x="1758322" y="1581877"/>
                  </a:lnTo>
                  <a:lnTo>
                    <a:pt x="1758493" y="1582131"/>
                  </a:lnTo>
                  <a:lnTo>
                    <a:pt x="1762770" y="1582131"/>
                  </a:lnTo>
                  <a:lnTo>
                    <a:pt x="1763560" y="1582639"/>
                  </a:lnTo>
                  <a:close/>
                </a:path>
                <a:path w="2360295" h="1867535">
                  <a:moveTo>
                    <a:pt x="1741766" y="1585179"/>
                  </a:moveTo>
                  <a:lnTo>
                    <a:pt x="1742398" y="1583147"/>
                  </a:lnTo>
                  <a:lnTo>
                    <a:pt x="1743503" y="1583147"/>
                  </a:lnTo>
                  <a:lnTo>
                    <a:pt x="1743635" y="1582131"/>
                  </a:lnTo>
                  <a:lnTo>
                    <a:pt x="1743740" y="1581877"/>
                  </a:lnTo>
                  <a:lnTo>
                    <a:pt x="1725136" y="1581877"/>
                  </a:lnTo>
                  <a:lnTo>
                    <a:pt x="1727805" y="1583528"/>
                  </a:lnTo>
                  <a:lnTo>
                    <a:pt x="1740423" y="1583528"/>
                  </a:lnTo>
                  <a:lnTo>
                    <a:pt x="1740680" y="1583782"/>
                  </a:lnTo>
                  <a:lnTo>
                    <a:pt x="1741766" y="1585179"/>
                  </a:lnTo>
                  <a:close/>
                </a:path>
                <a:path w="2360295" h="1867535">
                  <a:moveTo>
                    <a:pt x="1642321" y="1581955"/>
                  </a:moveTo>
                  <a:close/>
                </a:path>
                <a:path w="2360295" h="1867535">
                  <a:moveTo>
                    <a:pt x="1617398" y="1584163"/>
                  </a:moveTo>
                  <a:lnTo>
                    <a:pt x="1618109" y="1583401"/>
                  </a:lnTo>
                  <a:lnTo>
                    <a:pt x="1620083" y="1582766"/>
                  </a:lnTo>
                  <a:lnTo>
                    <a:pt x="1619290" y="1582764"/>
                  </a:lnTo>
                  <a:lnTo>
                    <a:pt x="1617477" y="1581877"/>
                  </a:lnTo>
                  <a:lnTo>
                    <a:pt x="1615819" y="1583020"/>
                  </a:lnTo>
                  <a:lnTo>
                    <a:pt x="1615235" y="1583020"/>
                  </a:lnTo>
                  <a:lnTo>
                    <a:pt x="1615472" y="1583274"/>
                  </a:lnTo>
                  <a:lnTo>
                    <a:pt x="1616372" y="1583274"/>
                  </a:lnTo>
                  <a:lnTo>
                    <a:pt x="1617398" y="1584163"/>
                  </a:lnTo>
                  <a:close/>
                </a:path>
                <a:path w="2360295" h="1867535">
                  <a:moveTo>
                    <a:pt x="1642193" y="1583985"/>
                  </a:moveTo>
                  <a:lnTo>
                    <a:pt x="1642824" y="1583782"/>
                  </a:lnTo>
                  <a:lnTo>
                    <a:pt x="1642881" y="1583020"/>
                  </a:lnTo>
                  <a:lnTo>
                    <a:pt x="1642758" y="1582639"/>
                  </a:lnTo>
                  <a:lnTo>
                    <a:pt x="1642321" y="1581955"/>
                  </a:lnTo>
                  <a:lnTo>
                    <a:pt x="1641505" y="1583528"/>
                  </a:lnTo>
                  <a:lnTo>
                    <a:pt x="1641335" y="1583909"/>
                  </a:lnTo>
                  <a:lnTo>
                    <a:pt x="1641956" y="1583909"/>
                  </a:lnTo>
                  <a:lnTo>
                    <a:pt x="1642193" y="1583985"/>
                  </a:lnTo>
                  <a:close/>
                </a:path>
                <a:path w="2360295" h="1867535">
                  <a:moveTo>
                    <a:pt x="1668804" y="1582131"/>
                  </a:moveTo>
                  <a:lnTo>
                    <a:pt x="1670146" y="1582131"/>
                  </a:lnTo>
                  <a:lnTo>
                    <a:pt x="1669910" y="1582004"/>
                  </a:lnTo>
                  <a:lnTo>
                    <a:pt x="1668804" y="1582004"/>
                  </a:lnTo>
                  <a:lnTo>
                    <a:pt x="1668804" y="1582131"/>
                  </a:lnTo>
                  <a:close/>
                </a:path>
                <a:path w="2360295" h="1867535">
                  <a:moveTo>
                    <a:pt x="1659250" y="1582258"/>
                  </a:moveTo>
                  <a:lnTo>
                    <a:pt x="1659723" y="1582004"/>
                  </a:lnTo>
                  <a:lnTo>
                    <a:pt x="1658407" y="1582004"/>
                  </a:lnTo>
                  <a:lnTo>
                    <a:pt x="1659250" y="1582258"/>
                  </a:lnTo>
                  <a:close/>
                </a:path>
                <a:path w="2360295" h="1867535">
                  <a:moveTo>
                    <a:pt x="1670146" y="1582131"/>
                  </a:moveTo>
                  <a:lnTo>
                    <a:pt x="1669971" y="1582022"/>
                  </a:lnTo>
                  <a:lnTo>
                    <a:pt x="1670146" y="1582131"/>
                  </a:lnTo>
                  <a:close/>
                </a:path>
                <a:path w="2360295" h="1867535">
                  <a:moveTo>
                    <a:pt x="1670186" y="1582385"/>
                  </a:moveTo>
                  <a:lnTo>
                    <a:pt x="1671173" y="1582385"/>
                  </a:lnTo>
                  <a:lnTo>
                    <a:pt x="1670177" y="1582084"/>
                  </a:lnTo>
                  <a:lnTo>
                    <a:pt x="1668804" y="1582131"/>
                  </a:lnTo>
                  <a:lnTo>
                    <a:pt x="1668804" y="1582258"/>
                  </a:lnTo>
                  <a:lnTo>
                    <a:pt x="1670147" y="1582258"/>
                  </a:lnTo>
                  <a:lnTo>
                    <a:pt x="1670186" y="1582385"/>
                  </a:lnTo>
                  <a:close/>
                </a:path>
                <a:path w="2360295" h="1867535">
                  <a:moveTo>
                    <a:pt x="1762454" y="1584671"/>
                  </a:moveTo>
                  <a:lnTo>
                    <a:pt x="1762770" y="1582131"/>
                  </a:lnTo>
                  <a:lnTo>
                    <a:pt x="1758493" y="1582131"/>
                  </a:lnTo>
                  <a:lnTo>
                    <a:pt x="1758664" y="1582385"/>
                  </a:lnTo>
                  <a:lnTo>
                    <a:pt x="1758480" y="1582512"/>
                  </a:lnTo>
                  <a:lnTo>
                    <a:pt x="1760480" y="1582512"/>
                  </a:lnTo>
                  <a:lnTo>
                    <a:pt x="1761507" y="1583401"/>
                  </a:lnTo>
                  <a:lnTo>
                    <a:pt x="1762454" y="1584671"/>
                  </a:lnTo>
                  <a:close/>
                </a:path>
                <a:path w="2360295" h="1867535">
                  <a:moveTo>
                    <a:pt x="1766797" y="1583147"/>
                  </a:moveTo>
                  <a:lnTo>
                    <a:pt x="1767192" y="1582258"/>
                  </a:lnTo>
                  <a:lnTo>
                    <a:pt x="1766245" y="1582258"/>
                  </a:lnTo>
                  <a:lnTo>
                    <a:pt x="1766797" y="1583147"/>
                  </a:lnTo>
                  <a:close/>
                </a:path>
                <a:path w="2360295" h="1867535">
                  <a:moveTo>
                    <a:pt x="1668804" y="1583528"/>
                  </a:moveTo>
                  <a:lnTo>
                    <a:pt x="1670147" y="1582258"/>
                  </a:lnTo>
                  <a:lnTo>
                    <a:pt x="1668804" y="1582258"/>
                  </a:lnTo>
                  <a:lnTo>
                    <a:pt x="1668804" y="1583528"/>
                  </a:lnTo>
                  <a:close/>
                </a:path>
                <a:path w="2360295" h="1867535">
                  <a:moveTo>
                    <a:pt x="1601053" y="1583909"/>
                  </a:moveTo>
                  <a:lnTo>
                    <a:pt x="1599711" y="1583655"/>
                  </a:lnTo>
                  <a:lnTo>
                    <a:pt x="1599000" y="1583274"/>
                  </a:lnTo>
                  <a:lnTo>
                    <a:pt x="1599000" y="1582258"/>
                  </a:lnTo>
                  <a:lnTo>
                    <a:pt x="1590551" y="1582258"/>
                  </a:lnTo>
                  <a:lnTo>
                    <a:pt x="1590235" y="1582385"/>
                  </a:lnTo>
                  <a:lnTo>
                    <a:pt x="1590472" y="1582639"/>
                  </a:lnTo>
                  <a:lnTo>
                    <a:pt x="1590512" y="1582893"/>
                  </a:lnTo>
                  <a:lnTo>
                    <a:pt x="1594183" y="1582893"/>
                  </a:lnTo>
                  <a:lnTo>
                    <a:pt x="1594604" y="1583147"/>
                  </a:lnTo>
                  <a:lnTo>
                    <a:pt x="1597737" y="1583147"/>
                  </a:lnTo>
                  <a:lnTo>
                    <a:pt x="1597895" y="1583782"/>
                  </a:lnTo>
                  <a:lnTo>
                    <a:pt x="1600026" y="1583782"/>
                  </a:lnTo>
                  <a:lnTo>
                    <a:pt x="1601053" y="1583909"/>
                  </a:lnTo>
                  <a:close/>
                </a:path>
                <a:path w="2360295" h="1867535">
                  <a:moveTo>
                    <a:pt x="1563388" y="1583274"/>
                  </a:moveTo>
                  <a:lnTo>
                    <a:pt x="1564101" y="1582764"/>
                  </a:lnTo>
                  <a:lnTo>
                    <a:pt x="1564730" y="1582258"/>
                  </a:lnTo>
                  <a:lnTo>
                    <a:pt x="1563388" y="1582258"/>
                  </a:lnTo>
                  <a:lnTo>
                    <a:pt x="1563388" y="1583274"/>
                  </a:lnTo>
                  <a:close/>
                </a:path>
                <a:path w="2360295" h="1867535">
                  <a:moveTo>
                    <a:pt x="1768703" y="1582862"/>
                  </a:moveTo>
                  <a:lnTo>
                    <a:pt x="1769481" y="1582512"/>
                  </a:lnTo>
                  <a:lnTo>
                    <a:pt x="1767824" y="1582512"/>
                  </a:lnTo>
                  <a:lnTo>
                    <a:pt x="1768608" y="1582764"/>
                  </a:lnTo>
                  <a:close/>
                </a:path>
                <a:path w="2360295" h="1867535">
                  <a:moveTo>
                    <a:pt x="1759130" y="1584856"/>
                  </a:moveTo>
                  <a:lnTo>
                    <a:pt x="1759547" y="1584036"/>
                  </a:lnTo>
                  <a:lnTo>
                    <a:pt x="1759645" y="1583057"/>
                  </a:lnTo>
                  <a:lnTo>
                    <a:pt x="1760062" y="1582764"/>
                  </a:lnTo>
                  <a:lnTo>
                    <a:pt x="1760480" y="1582512"/>
                  </a:lnTo>
                  <a:lnTo>
                    <a:pt x="1758480" y="1582512"/>
                  </a:lnTo>
                  <a:lnTo>
                    <a:pt x="1758114" y="1582764"/>
                  </a:lnTo>
                  <a:lnTo>
                    <a:pt x="1757243" y="1583528"/>
                  </a:lnTo>
                  <a:lnTo>
                    <a:pt x="1759130" y="1584856"/>
                  </a:lnTo>
                  <a:close/>
                </a:path>
                <a:path w="2360295" h="1867535">
                  <a:moveTo>
                    <a:pt x="1654512" y="1585433"/>
                  </a:moveTo>
                  <a:lnTo>
                    <a:pt x="1657276" y="1585433"/>
                  </a:lnTo>
                  <a:lnTo>
                    <a:pt x="1658144" y="1583782"/>
                  </a:lnTo>
                  <a:lnTo>
                    <a:pt x="1658788" y="1583057"/>
                  </a:lnTo>
                  <a:lnTo>
                    <a:pt x="1658838" y="1582862"/>
                  </a:lnTo>
                  <a:lnTo>
                    <a:pt x="1658536" y="1582764"/>
                  </a:lnTo>
                  <a:lnTo>
                    <a:pt x="1658144" y="1582512"/>
                  </a:lnTo>
                  <a:lnTo>
                    <a:pt x="1657517" y="1582764"/>
                  </a:lnTo>
                  <a:lnTo>
                    <a:pt x="1657434" y="1583274"/>
                  </a:lnTo>
                  <a:lnTo>
                    <a:pt x="1657197" y="1583655"/>
                  </a:lnTo>
                  <a:lnTo>
                    <a:pt x="1657039" y="1583782"/>
                  </a:lnTo>
                  <a:lnTo>
                    <a:pt x="1656723" y="1583782"/>
                  </a:lnTo>
                  <a:lnTo>
                    <a:pt x="1656486" y="1583909"/>
                  </a:lnTo>
                  <a:lnTo>
                    <a:pt x="1648590" y="1583909"/>
                  </a:lnTo>
                  <a:lnTo>
                    <a:pt x="1648511" y="1584036"/>
                  </a:lnTo>
                  <a:lnTo>
                    <a:pt x="1650248" y="1584036"/>
                  </a:lnTo>
                  <a:lnTo>
                    <a:pt x="1652538" y="1584544"/>
                  </a:lnTo>
                  <a:lnTo>
                    <a:pt x="1654512" y="1585433"/>
                  </a:lnTo>
                  <a:close/>
                </a:path>
                <a:path w="2360295" h="1867535">
                  <a:moveTo>
                    <a:pt x="1766994" y="1583401"/>
                  </a:moveTo>
                  <a:lnTo>
                    <a:pt x="1767507" y="1583401"/>
                  </a:lnTo>
                  <a:lnTo>
                    <a:pt x="1767349" y="1582639"/>
                  </a:lnTo>
                  <a:lnTo>
                    <a:pt x="1766994" y="1583401"/>
                  </a:lnTo>
                  <a:close/>
                </a:path>
                <a:path w="2360295" h="1867535">
                  <a:moveTo>
                    <a:pt x="1751794" y="1586195"/>
                  </a:moveTo>
                  <a:lnTo>
                    <a:pt x="1752821" y="1582639"/>
                  </a:lnTo>
                  <a:lnTo>
                    <a:pt x="1743740" y="1582639"/>
                  </a:lnTo>
                  <a:lnTo>
                    <a:pt x="1743859" y="1583528"/>
                  </a:lnTo>
                  <a:lnTo>
                    <a:pt x="1743740" y="1584290"/>
                  </a:lnTo>
                  <a:lnTo>
                    <a:pt x="1743582" y="1584798"/>
                  </a:lnTo>
                  <a:lnTo>
                    <a:pt x="1742714" y="1584925"/>
                  </a:lnTo>
                  <a:lnTo>
                    <a:pt x="1741845" y="1584925"/>
                  </a:lnTo>
                  <a:lnTo>
                    <a:pt x="1741805" y="1585052"/>
                  </a:lnTo>
                  <a:lnTo>
                    <a:pt x="1749978" y="1585052"/>
                  </a:lnTo>
                  <a:lnTo>
                    <a:pt x="1751794" y="1586195"/>
                  </a:lnTo>
                  <a:close/>
                </a:path>
                <a:path w="2360295" h="1867535">
                  <a:moveTo>
                    <a:pt x="1620083" y="1582766"/>
                  </a:moveTo>
                  <a:lnTo>
                    <a:pt x="1622294" y="1582766"/>
                  </a:lnTo>
                  <a:lnTo>
                    <a:pt x="1621189" y="1582639"/>
                  </a:lnTo>
                  <a:lnTo>
                    <a:pt x="1620083" y="1582766"/>
                  </a:lnTo>
                  <a:close/>
                </a:path>
                <a:path w="2360295" h="1867535">
                  <a:moveTo>
                    <a:pt x="1630436" y="1583655"/>
                  </a:moveTo>
                  <a:lnTo>
                    <a:pt x="1633350" y="1583655"/>
                  </a:lnTo>
                  <a:lnTo>
                    <a:pt x="1631928" y="1582766"/>
                  </a:lnTo>
                  <a:lnTo>
                    <a:pt x="1630665" y="1583401"/>
                  </a:lnTo>
                  <a:lnTo>
                    <a:pt x="1630527" y="1583528"/>
                  </a:lnTo>
                  <a:lnTo>
                    <a:pt x="1630436" y="1583655"/>
                  </a:lnTo>
                  <a:close/>
                </a:path>
                <a:path w="2360295" h="1867535">
                  <a:moveTo>
                    <a:pt x="1608870" y="1583147"/>
                  </a:moveTo>
                  <a:lnTo>
                    <a:pt x="1609346" y="1583057"/>
                  </a:lnTo>
                  <a:lnTo>
                    <a:pt x="1609115" y="1582789"/>
                  </a:lnTo>
                  <a:lnTo>
                    <a:pt x="1608870" y="1583147"/>
                  </a:lnTo>
                  <a:close/>
                </a:path>
                <a:path w="2360295" h="1867535">
                  <a:moveTo>
                    <a:pt x="1768376" y="1584544"/>
                  </a:moveTo>
                  <a:lnTo>
                    <a:pt x="1768522" y="1584191"/>
                  </a:lnTo>
                  <a:lnTo>
                    <a:pt x="1768851" y="1583610"/>
                  </a:lnTo>
                  <a:lnTo>
                    <a:pt x="1768969" y="1583147"/>
                  </a:lnTo>
                  <a:lnTo>
                    <a:pt x="1768703" y="1582862"/>
                  </a:lnTo>
                  <a:lnTo>
                    <a:pt x="1767507" y="1583401"/>
                  </a:lnTo>
                  <a:lnTo>
                    <a:pt x="1766994" y="1583401"/>
                  </a:lnTo>
                  <a:lnTo>
                    <a:pt x="1766638" y="1584163"/>
                  </a:lnTo>
                  <a:lnTo>
                    <a:pt x="1767270" y="1584163"/>
                  </a:lnTo>
                  <a:lnTo>
                    <a:pt x="1768376" y="1584544"/>
                  </a:lnTo>
                  <a:close/>
                </a:path>
                <a:path w="2360295" h="1867535">
                  <a:moveTo>
                    <a:pt x="1611081" y="1585306"/>
                  </a:moveTo>
                  <a:lnTo>
                    <a:pt x="1611634" y="1583782"/>
                  </a:lnTo>
                  <a:lnTo>
                    <a:pt x="1612266" y="1583528"/>
                  </a:lnTo>
                  <a:lnTo>
                    <a:pt x="1611792" y="1583401"/>
                  </a:lnTo>
                  <a:lnTo>
                    <a:pt x="1611239" y="1583401"/>
                  </a:lnTo>
                  <a:lnTo>
                    <a:pt x="1610213" y="1582893"/>
                  </a:lnTo>
                  <a:lnTo>
                    <a:pt x="1609346" y="1583057"/>
                  </a:lnTo>
                  <a:lnTo>
                    <a:pt x="1609265" y="1583401"/>
                  </a:lnTo>
                  <a:lnTo>
                    <a:pt x="1609186" y="1583528"/>
                  </a:lnTo>
                  <a:lnTo>
                    <a:pt x="1607607" y="1583528"/>
                  </a:lnTo>
                  <a:lnTo>
                    <a:pt x="1607778" y="1583655"/>
                  </a:lnTo>
                  <a:lnTo>
                    <a:pt x="1610371" y="1583655"/>
                  </a:lnTo>
                  <a:lnTo>
                    <a:pt x="1611081" y="1585306"/>
                  </a:lnTo>
                  <a:close/>
                </a:path>
                <a:path w="2360295" h="1867535">
                  <a:moveTo>
                    <a:pt x="1591657" y="1583782"/>
                  </a:moveTo>
                  <a:lnTo>
                    <a:pt x="1591972" y="1583655"/>
                  </a:lnTo>
                  <a:lnTo>
                    <a:pt x="1594183" y="1582893"/>
                  </a:lnTo>
                  <a:lnTo>
                    <a:pt x="1590512" y="1582893"/>
                  </a:lnTo>
                  <a:lnTo>
                    <a:pt x="1590551" y="1583147"/>
                  </a:lnTo>
                  <a:lnTo>
                    <a:pt x="1591183" y="1583655"/>
                  </a:lnTo>
                  <a:lnTo>
                    <a:pt x="1591657" y="1583782"/>
                  </a:lnTo>
                  <a:close/>
                </a:path>
                <a:path w="2360295" h="1867535">
                  <a:moveTo>
                    <a:pt x="1669673" y="1586322"/>
                  </a:moveTo>
                  <a:lnTo>
                    <a:pt x="1671094" y="1586068"/>
                  </a:lnTo>
                  <a:lnTo>
                    <a:pt x="1670778" y="1585306"/>
                  </a:lnTo>
                  <a:lnTo>
                    <a:pt x="1670699" y="1584798"/>
                  </a:lnTo>
                  <a:lnTo>
                    <a:pt x="1671647" y="1584163"/>
                  </a:lnTo>
                  <a:lnTo>
                    <a:pt x="1672594" y="1583782"/>
                  </a:lnTo>
                  <a:lnTo>
                    <a:pt x="1673542" y="1583147"/>
                  </a:lnTo>
                  <a:lnTo>
                    <a:pt x="1670423" y="1583147"/>
                  </a:lnTo>
                  <a:lnTo>
                    <a:pt x="1670304" y="1583528"/>
                  </a:lnTo>
                  <a:lnTo>
                    <a:pt x="1670020" y="1583985"/>
                  </a:lnTo>
                  <a:lnTo>
                    <a:pt x="1670080" y="1584433"/>
                  </a:lnTo>
                  <a:lnTo>
                    <a:pt x="1670364" y="1584798"/>
                  </a:lnTo>
                  <a:lnTo>
                    <a:pt x="1670247" y="1585306"/>
                  </a:lnTo>
                  <a:lnTo>
                    <a:pt x="1669673" y="1586322"/>
                  </a:lnTo>
                  <a:close/>
                </a:path>
                <a:path w="2360295" h="1867535">
                  <a:moveTo>
                    <a:pt x="1660026" y="1583274"/>
                  </a:moveTo>
                  <a:lnTo>
                    <a:pt x="1660513" y="1583274"/>
                  </a:lnTo>
                  <a:lnTo>
                    <a:pt x="1660039" y="1583147"/>
                  </a:lnTo>
                  <a:lnTo>
                    <a:pt x="1660026" y="1583274"/>
                  </a:lnTo>
                  <a:close/>
                </a:path>
                <a:path w="2360295" h="1867535">
                  <a:moveTo>
                    <a:pt x="1647089" y="1585687"/>
                  </a:moveTo>
                  <a:lnTo>
                    <a:pt x="1647612" y="1584240"/>
                  </a:lnTo>
                  <a:lnTo>
                    <a:pt x="1647844" y="1583401"/>
                  </a:lnTo>
                  <a:lnTo>
                    <a:pt x="1647958" y="1583147"/>
                  </a:lnTo>
                  <a:lnTo>
                    <a:pt x="1643119" y="1583147"/>
                  </a:lnTo>
                  <a:lnTo>
                    <a:pt x="1643299" y="1583401"/>
                  </a:lnTo>
                  <a:lnTo>
                    <a:pt x="1643756" y="1584240"/>
                  </a:lnTo>
                  <a:lnTo>
                    <a:pt x="1645114" y="1584290"/>
                  </a:lnTo>
                  <a:lnTo>
                    <a:pt x="1646695" y="1584290"/>
                  </a:lnTo>
                  <a:lnTo>
                    <a:pt x="1647010" y="1584544"/>
                  </a:lnTo>
                  <a:lnTo>
                    <a:pt x="1647089" y="1585687"/>
                  </a:lnTo>
                  <a:close/>
                </a:path>
                <a:path w="2360295" h="1867535">
                  <a:moveTo>
                    <a:pt x="1628137" y="1585306"/>
                  </a:moveTo>
                  <a:lnTo>
                    <a:pt x="1628374" y="1583147"/>
                  </a:lnTo>
                  <a:lnTo>
                    <a:pt x="1626795" y="1584798"/>
                  </a:lnTo>
                  <a:lnTo>
                    <a:pt x="1627269" y="1584925"/>
                  </a:lnTo>
                  <a:lnTo>
                    <a:pt x="1627664" y="1585179"/>
                  </a:lnTo>
                  <a:lnTo>
                    <a:pt x="1628137" y="1585306"/>
                  </a:lnTo>
                  <a:close/>
                </a:path>
                <a:path w="2360295" h="1867535">
                  <a:moveTo>
                    <a:pt x="1605080" y="1584163"/>
                  </a:moveTo>
                  <a:lnTo>
                    <a:pt x="1605238" y="1583147"/>
                  </a:lnTo>
                  <a:lnTo>
                    <a:pt x="1604448" y="1583147"/>
                  </a:lnTo>
                  <a:lnTo>
                    <a:pt x="1604053" y="1583274"/>
                  </a:lnTo>
                  <a:lnTo>
                    <a:pt x="1603817" y="1583401"/>
                  </a:lnTo>
                  <a:lnTo>
                    <a:pt x="1605080" y="1584163"/>
                  </a:lnTo>
                  <a:close/>
                </a:path>
                <a:path w="2360295" h="1867535">
                  <a:moveTo>
                    <a:pt x="1597065" y="1584417"/>
                  </a:moveTo>
                  <a:lnTo>
                    <a:pt x="1598447" y="1584417"/>
                  </a:lnTo>
                  <a:lnTo>
                    <a:pt x="1598289" y="1584290"/>
                  </a:lnTo>
                  <a:lnTo>
                    <a:pt x="1597737" y="1584163"/>
                  </a:lnTo>
                  <a:lnTo>
                    <a:pt x="1596940" y="1583735"/>
                  </a:lnTo>
                  <a:lnTo>
                    <a:pt x="1597737" y="1583147"/>
                  </a:lnTo>
                  <a:lnTo>
                    <a:pt x="1594604" y="1583147"/>
                  </a:lnTo>
                  <a:lnTo>
                    <a:pt x="1596078" y="1584036"/>
                  </a:lnTo>
                  <a:lnTo>
                    <a:pt x="1597065" y="1584417"/>
                  </a:lnTo>
                  <a:close/>
                </a:path>
                <a:path w="2360295" h="1867535">
                  <a:moveTo>
                    <a:pt x="1716261" y="1586703"/>
                  </a:moveTo>
                  <a:lnTo>
                    <a:pt x="1716735" y="1586576"/>
                  </a:lnTo>
                  <a:lnTo>
                    <a:pt x="1717445" y="1586449"/>
                  </a:lnTo>
                  <a:lnTo>
                    <a:pt x="1718156" y="1586195"/>
                  </a:lnTo>
                  <a:lnTo>
                    <a:pt x="1718764" y="1585781"/>
                  </a:lnTo>
                  <a:lnTo>
                    <a:pt x="1719360" y="1585433"/>
                  </a:lnTo>
                  <a:lnTo>
                    <a:pt x="1719476" y="1585052"/>
                  </a:lnTo>
                  <a:lnTo>
                    <a:pt x="1718867" y="1583528"/>
                  </a:lnTo>
                  <a:lnTo>
                    <a:pt x="1720288" y="1583274"/>
                  </a:lnTo>
                  <a:lnTo>
                    <a:pt x="1703390" y="1583274"/>
                  </a:lnTo>
                  <a:lnTo>
                    <a:pt x="1703311" y="1584798"/>
                  </a:lnTo>
                  <a:lnTo>
                    <a:pt x="1715866" y="1584798"/>
                  </a:lnTo>
                  <a:lnTo>
                    <a:pt x="1716656" y="1585052"/>
                  </a:lnTo>
                  <a:lnTo>
                    <a:pt x="1716498" y="1585306"/>
                  </a:lnTo>
                  <a:lnTo>
                    <a:pt x="1716261" y="1585433"/>
                  </a:lnTo>
                  <a:lnTo>
                    <a:pt x="1715787" y="1585814"/>
                  </a:lnTo>
                  <a:lnTo>
                    <a:pt x="1715550" y="1586068"/>
                  </a:lnTo>
                  <a:lnTo>
                    <a:pt x="1715234" y="1586322"/>
                  </a:lnTo>
                  <a:lnTo>
                    <a:pt x="1715708" y="1586449"/>
                  </a:lnTo>
                  <a:lnTo>
                    <a:pt x="1716261" y="1586703"/>
                  </a:lnTo>
                  <a:close/>
                </a:path>
                <a:path w="2360295" h="1867535">
                  <a:moveTo>
                    <a:pt x="1700705" y="1585433"/>
                  </a:moveTo>
                  <a:lnTo>
                    <a:pt x="1701574" y="1584671"/>
                  </a:lnTo>
                  <a:lnTo>
                    <a:pt x="1703390" y="1583274"/>
                  </a:lnTo>
                  <a:lnTo>
                    <a:pt x="1685070" y="1583274"/>
                  </a:lnTo>
                  <a:lnTo>
                    <a:pt x="1684944" y="1583985"/>
                  </a:lnTo>
                  <a:lnTo>
                    <a:pt x="1684845" y="1584417"/>
                  </a:lnTo>
                  <a:lnTo>
                    <a:pt x="1699047" y="1584417"/>
                  </a:lnTo>
                  <a:lnTo>
                    <a:pt x="1700705" y="1585433"/>
                  </a:lnTo>
                  <a:close/>
                </a:path>
                <a:path w="2360295" h="1867535">
                  <a:moveTo>
                    <a:pt x="1617003" y="1584036"/>
                  </a:moveTo>
                  <a:lnTo>
                    <a:pt x="1616372" y="1583274"/>
                  </a:lnTo>
                  <a:lnTo>
                    <a:pt x="1615472" y="1583274"/>
                  </a:lnTo>
                  <a:lnTo>
                    <a:pt x="1615724" y="1583528"/>
                  </a:lnTo>
                  <a:lnTo>
                    <a:pt x="1615977" y="1583528"/>
                  </a:lnTo>
                  <a:lnTo>
                    <a:pt x="1617003" y="1584036"/>
                  </a:lnTo>
                  <a:close/>
                </a:path>
                <a:path w="2360295" h="1867535">
                  <a:moveTo>
                    <a:pt x="1607686" y="1583528"/>
                  </a:moveTo>
                  <a:lnTo>
                    <a:pt x="1609107" y="1583528"/>
                  </a:lnTo>
                  <a:lnTo>
                    <a:pt x="1607844" y="1583274"/>
                  </a:lnTo>
                  <a:lnTo>
                    <a:pt x="1607686" y="1583528"/>
                  </a:lnTo>
                  <a:close/>
                </a:path>
                <a:path w="2360295" h="1867535">
                  <a:moveTo>
                    <a:pt x="1585340" y="1584544"/>
                  </a:moveTo>
                  <a:lnTo>
                    <a:pt x="1586603" y="1583274"/>
                  </a:lnTo>
                  <a:lnTo>
                    <a:pt x="1569547" y="1583274"/>
                  </a:lnTo>
                  <a:lnTo>
                    <a:pt x="1569723" y="1583401"/>
                  </a:lnTo>
                  <a:lnTo>
                    <a:pt x="1574601" y="1583401"/>
                  </a:lnTo>
                  <a:lnTo>
                    <a:pt x="1575706" y="1583782"/>
                  </a:lnTo>
                  <a:lnTo>
                    <a:pt x="1583997" y="1583782"/>
                  </a:lnTo>
                  <a:lnTo>
                    <a:pt x="1585340" y="1584544"/>
                  </a:lnTo>
                  <a:close/>
                </a:path>
                <a:path w="2360295" h="1867535">
                  <a:moveTo>
                    <a:pt x="1626479" y="1585433"/>
                  </a:moveTo>
                  <a:lnTo>
                    <a:pt x="1626597" y="1585052"/>
                  </a:lnTo>
                  <a:lnTo>
                    <a:pt x="1626723" y="1584856"/>
                  </a:lnTo>
                  <a:lnTo>
                    <a:pt x="1626493" y="1584433"/>
                  </a:lnTo>
                  <a:lnTo>
                    <a:pt x="1626163" y="1583909"/>
                  </a:lnTo>
                  <a:lnTo>
                    <a:pt x="1625953" y="1583655"/>
                  </a:lnTo>
                  <a:lnTo>
                    <a:pt x="1625847" y="1583401"/>
                  </a:lnTo>
                  <a:lnTo>
                    <a:pt x="1625610" y="1583401"/>
                  </a:lnTo>
                  <a:lnTo>
                    <a:pt x="1624268" y="1584798"/>
                  </a:lnTo>
                  <a:lnTo>
                    <a:pt x="1624979" y="1584925"/>
                  </a:lnTo>
                  <a:lnTo>
                    <a:pt x="1625689" y="1585306"/>
                  </a:lnTo>
                  <a:lnTo>
                    <a:pt x="1626479" y="1585433"/>
                  </a:lnTo>
                  <a:close/>
                </a:path>
                <a:path w="2360295" h="1867535">
                  <a:moveTo>
                    <a:pt x="1571837" y="1584925"/>
                  </a:moveTo>
                  <a:lnTo>
                    <a:pt x="1574601" y="1583401"/>
                  </a:lnTo>
                  <a:lnTo>
                    <a:pt x="1569723" y="1583401"/>
                  </a:lnTo>
                  <a:lnTo>
                    <a:pt x="1571837" y="1584925"/>
                  </a:lnTo>
                  <a:close/>
                </a:path>
                <a:path w="2360295" h="1867535">
                  <a:moveTo>
                    <a:pt x="1738252" y="1586068"/>
                  </a:moveTo>
                  <a:lnTo>
                    <a:pt x="1739002" y="1586068"/>
                  </a:lnTo>
                  <a:lnTo>
                    <a:pt x="1738884" y="1585941"/>
                  </a:lnTo>
                  <a:lnTo>
                    <a:pt x="1738813" y="1585687"/>
                  </a:lnTo>
                  <a:lnTo>
                    <a:pt x="1739028" y="1585052"/>
                  </a:lnTo>
                  <a:lnTo>
                    <a:pt x="1739134" y="1584544"/>
                  </a:lnTo>
                  <a:lnTo>
                    <a:pt x="1739239" y="1584290"/>
                  </a:lnTo>
                  <a:lnTo>
                    <a:pt x="1739555" y="1583782"/>
                  </a:lnTo>
                  <a:lnTo>
                    <a:pt x="1739634" y="1583528"/>
                  </a:lnTo>
                  <a:lnTo>
                    <a:pt x="1727805" y="1583528"/>
                  </a:lnTo>
                  <a:lnTo>
                    <a:pt x="1728421" y="1583909"/>
                  </a:lnTo>
                  <a:lnTo>
                    <a:pt x="1726315" y="1584671"/>
                  </a:lnTo>
                  <a:lnTo>
                    <a:pt x="1726405" y="1584798"/>
                  </a:lnTo>
                  <a:lnTo>
                    <a:pt x="1737660" y="1584798"/>
                  </a:lnTo>
                  <a:lnTo>
                    <a:pt x="1738055" y="1585941"/>
                  </a:lnTo>
                  <a:lnTo>
                    <a:pt x="1738252" y="1586068"/>
                  </a:lnTo>
                  <a:close/>
                </a:path>
                <a:path w="2360295" h="1867535">
                  <a:moveTo>
                    <a:pt x="1658934" y="1584671"/>
                  </a:moveTo>
                  <a:lnTo>
                    <a:pt x="1659881" y="1584671"/>
                  </a:lnTo>
                  <a:lnTo>
                    <a:pt x="1659250" y="1583528"/>
                  </a:lnTo>
                  <a:lnTo>
                    <a:pt x="1658927" y="1583735"/>
                  </a:lnTo>
                  <a:lnTo>
                    <a:pt x="1658934" y="1584671"/>
                  </a:lnTo>
                  <a:close/>
                </a:path>
                <a:path w="2360295" h="1867535">
                  <a:moveTo>
                    <a:pt x="1615977" y="1583782"/>
                  </a:moveTo>
                  <a:lnTo>
                    <a:pt x="1615977" y="1583528"/>
                  </a:lnTo>
                  <a:lnTo>
                    <a:pt x="1615724" y="1583528"/>
                  </a:lnTo>
                  <a:lnTo>
                    <a:pt x="1615977" y="1583782"/>
                  </a:lnTo>
                  <a:close/>
                </a:path>
                <a:path w="2360295" h="1867535">
                  <a:moveTo>
                    <a:pt x="1630428" y="1583909"/>
                  </a:moveTo>
                  <a:lnTo>
                    <a:pt x="1630437" y="1583610"/>
                  </a:lnTo>
                  <a:lnTo>
                    <a:pt x="1630428" y="1583909"/>
                  </a:lnTo>
                  <a:close/>
                </a:path>
                <a:path w="2360295" h="1867535">
                  <a:moveTo>
                    <a:pt x="1609423" y="1584544"/>
                  </a:moveTo>
                  <a:lnTo>
                    <a:pt x="1609897" y="1584163"/>
                  </a:lnTo>
                  <a:lnTo>
                    <a:pt x="1610213" y="1584036"/>
                  </a:lnTo>
                  <a:lnTo>
                    <a:pt x="1610371" y="1583655"/>
                  </a:lnTo>
                  <a:lnTo>
                    <a:pt x="1607778" y="1583655"/>
                  </a:lnTo>
                  <a:lnTo>
                    <a:pt x="1608633" y="1584290"/>
                  </a:lnTo>
                  <a:lnTo>
                    <a:pt x="1609423" y="1584544"/>
                  </a:lnTo>
                  <a:close/>
                </a:path>
                <a:path w="2360295" h="1867535">
                  <a:moveTo>
                    <a:pt x="1630112" y="1583909"/>
                  </a:moveTo>
                  <a:lnTo>
                    <a:pt x="1630428" y="1583909"/>
                  </a:lnTo>
                  <a:lnTo>
                    <a:pt x="1630301" y="1583735"/>
                  </a:lnTo>
                  <a:lnTo>
                    <a:pt x="1630112" y="1583909"/>
                  </a:lnTo>
                  <a:close/>
                </a:path>
                <a:path w="2360295" h="1867535">
                  <a:moveTo>
                    <a:pt x="1579101" y="1585052"/>
                  </a:moveTo>
                  <a:lnTo>
                    <a:pt x="1580760" y="1583909"/>
                  </a:lnTo>
                  <a:lnTo>
                    <a:pt x="1582734" y="1583782"/>
                  </a:lnTo>
                  <a:lnTo>
                    <a:pt x="1575706" y="1583782"/>
                  </a:lnTo>
                  <a:lnTo>
                    <a:pt x="1577508" y="1584433"/>
                  </a:lnTo>
                  <a:lnTo>
                    <a:pt x="1579101" y="1585052"/>
                  </a:lnTo>
                  <a:close/>
                </a:path>
                <a:path w="2360295" h="1867535">
                  <a:moveTo>
                    <a:pt x="1660592" y="1585560"/>
                  </a:moveTo>
                  <a:lnTo>
                    <a:pt x="1662566" y="1585306"/>
                  </a:lnTo>
                  <a:lnTo>
                    <a:pt x="1663829" y="1583909"/>
                  </a:lnTo>
                  <a:lnTo>
                    <a:pt x="1659960" y="1583909"/>
                  </a:lnTo>
                  <a:lnTo>
                    <a:pt x="1659881" y="1584671"/>
                  </a:lnTo>
                  <a:lnTo>
                    <a:pt x="1658934" y="1584671"/>
                  </a:lnTo>
                  <a:lnTo>
                    <a:pt x="1658934" y="1585179"/>
                  </a:lnTo>
                  <a:lnTo>
                    <a:pt x="1659802" y="1585433"/>
                  </a:lnTo>
                  <a:lnTo>
                    <a:pt x="1660592" y="1585560"/>
                  </a:lnTo>
                  <a:close/>
                </a:path>
                <a:path w="2360295" h="1867535">
                  <a:moveTo>
                    <a:pt x="1641166" y="1584290"/>
                  </a:moveTo>
                  <a:lnTo>
                    <a:pt x="1641719" y="1583909"/>
                  </a:lnTo>
                  <a:lnTo>
                    <a:pt x="1641335" y="1583909"/>
                  </a:lnTo>
                  <a:lnTo>
                    <a:pt x="1641166" y="1584290"/>
                  </a:lnTo>
                  <a:close/>
                </a:path>
                <a:path w="2360295" h="1867535">
                  <a:moveTo>
                    <a:pt x="1642428" y="1584191"/>
                  </a:moveTo>
                  <a:lnTo>
                    <a:pt x="1642351" y="1584036"/>
                  </a:lnTo>
                  <a:lnTo>
                    <a:pt x="1642193" y="1583985"/>
                  </a:lnTo>
                  <a:lnTo>
                    <a:pt x="1641640" y="1584163"/>
                  </a:lnTo>
                  <a:lnTo>
                    <a:pt x="1642428" y="1584191"/>
                  </a:lnTo>
                  <a:close/>
                </a:path>
                <a:path w="2360295" h="1867535">
                  <a:moveTo>
                    <a:pt x="1771456" y="1585814"/>
                  </a:moveTo>
                  <a:lnTo>
                    <a:pt x="1772088" y="1584036"/>
                  </a:lnTo>
                  <a:lnTo>
                    <a:pt x="1769140" y="1584036"/>
                  </a:lnTo>
                  <a:lnTo>
                    <a:pt x="1769094" y="1584163"/>
                  </a:lnTo>
                  <a:lnTo>
                    <a:pt x="1770904" y="1584163"/>
                  </a:lnTo>
                  <a:lnTo>
                    <a:pt x="1771456" y="1585814"/>
                  </a:lnTo>
                  <a:close/>
                </a:path>
                <a:path w="2360295" h="1867535">
                  <a:moveTo>
                    <a:pt x="1648195" y="1585560"/>
                  </a:moveTo>
                  <a:lnTo>
                    <a:pt x="1649064" y="1584671"/>
                  </a:lnTo>
                  <a:lnTo>
                    <a:pt x="1649695" y="1584671"/>
                  </a:lnTo>
                  <a:lnTo>
                    <a:pt x="1649616" y="1584163"/>
                  </a:lnTo>
                  <a:lnTo>
                    <a:pt x="1649932" y="1584163"/>
                  </a:lnTo>
                  <a:lnTo>
                    <a:pt x="1650248" y="1584036"/>
                  </a:lnTo>
                  <a:lnTo>
                    <a:pt x="1648511" y="1584036"/>
                  </a:lnTo>
                  <a:lnTo>
                    <a:pt x="1648432" y="1584544"/>
                  </a:lnTo>
                  <a:lnTo>
                    <a:pt x="1648326" y="1584798"/>
                  </a:lnTo>
                  <a:lnTo>
                    <a:pt x="1648195" y="1585560"/>
                  </a:lnTo>
                  <a:close/>
                </a:path>
                <a:path w="2360295" h="1867535">
                  <a:moveTo>
                    <a:pt x="1769798" y="1585814"/>
                  </a:moveTo>
                  <a:lnTo>
                    <a:pt x="1770825" y="1585814"/>
                  </a:lnTo>
                  <a:lnTo>
                    <a:pt x="1770943" y="1585306"/>
                  </a:lnTo>
                  <a:lnTo>
                    <a:pt x="1771062" y="1585052"/>
                  </a:lnTo>
                  <a:lnTo>
                    <a:pt x="1769956" y="1584544"/>
                  </a:lnTo>
                  <a:lnTo>
                    <a:pt x="1770904" y="1584163"/>
                  </a:lnTo>
                  <a:lnTo>
                    <a:pt x="1769094" y="1584163"/>
                  </a:lnTo>
                  <a:lnTo>
                    <a:pt x="1768818" y="1584925"/>
                  </a:lnTo>
                  <a:lnTo>
                    <a:pt x="1768693" y="1585433"/>
                  </a:lnTo>
                  <a:lnTo>
                    <a:pt x="1768219" y="1585433"/>
                  </a:lnTo>
                  <a:lnTo>
                    <a:pt x="1767982" y="1585687"/>
                  </a:lnTo>
                  <a:lnTo>
                    <a:pt x="1769798" y="1585814"/>
                  </a:lnTo>
                  <a:close/>
                </a:path>
                <a:path w="2360295" h="1867535">
                  <a:moveTo>
                    <a:pt x="1642666" y="1584671"/>
                  </a:moveTo>
                  <a:lnTo>
                    <a:pt x="1642903" y="1584544"/>
                  </a:lnTo>
                  <a:lnTo>
                    <a:pt x="1643867" y="1584433"/>
                  </a:lnTo>
                  <a:lnTo>
                    <a:pt x="1643756" y="1584240"/>
                  </a:lnTo>
                  <a:lnTo>
                    <a:pt x="1642428" y="1584191"/>
                  </a:lnTo>
                  <a:lnTo>
                    <a:pt x="1642666" y="1584671"/>
                  </a:lnTo>
                  <a:close/>
                </a:path>
                <a:path w="2360295" h="1867535">
                  <a:moveTo>
                    <a:pt x="1646379" y="1585560"/>
                  </a:moveTo>
                  <a:lnTo>
                    <a:pt x="1646492" y="1584925"/>
                  </a:lnTo>
                  <a:lnTo>
                    <a:pt x="1646605" y="1584433"/>
                  </a:lnTo>
                  <a:lnTo>
                    <a:pt x="1646695" y="1584290"/>
                  </a:lnTo>
                  <a:lnTo>
                    <a:pt x="1645114" y="1584290"/>
                  </a:lnTo>
                  <a:lnTo>
                    <a:pt x="1643867" y="1584433"/>
                  </a:lnTo>
                  <a:lnTo>
                    <a:pt x="1644444" y="1585052"/>
                  </a:lnTo>
                  <a:lnTo>
                    <a:pt x="1645431" y="1585052"/>
                  </a:lnTo>
                  <a:lnTo>
                    <a:pt x="1645905" y="1585433"/>
                  </a:lnTo>
                  <a:lnTo>
                    <a:pt x="1646379" y="1585560"/>
                  </a:lnTo>
                  <a:close/>
                </a:path>
                <a:path w="2360295" h="1867535">
                  <a:moveTo>
                    <a:pt x="1598289" y="1584925"/>
                  </a:moveTo>
                  <a:lnTo>
                    <a:pt x="1598605" y="1584798"/>
                  </a:lnTo>
                  <a:lnTo>
                    <a:pt x="1598921" y="1584798"/>
                  </a:lnTo>
                  <a:lnTo>
                    <a:pt x="1599000" y="1584290"/>
                  </a:lnTo>
                  <a:lnTo>
                    <a:pt x="1598763" y="1584290"/>
                  </a:lnTo>
                  <a:lnTo>
                    <a:pt x="1598447" y="1584417"/>
                  </a:lnTo>
                  <a:lnTo>
                    <a:pt x="1597065" y="1584417"/>
                  </a:lnTo>
                  <a:lnTo>
                    <a:pt x="1598053" y="1584798"/>
                  </a:lnTo>
                  <a:lnTo>
                    <a:pt x="1598289" y="1584925"/>
                  </a:lnTo>
                  <a:close/>
                </a:path>
                <a:path w="2360295" h="1867535">
                  <a:moveTo>
                    <a:pt x="1698810" y="1586322"/>
                  </a:moveTo>
                  <a:lnTo>
                    <a:pt x="1699047" y="1584417"/>
                  </a:lnTo>
                  <a:lnTo>
                    <a:pt x="1698336" y="1584417"/>
                  </a:lnTo>
                  <a:lnTo>
                    <a:pt x="1698810" y="1586322"/>
                  </a:lnTo>
                  <a:close/>
                </a:path>
                <a:path w="2360295" h="1867535">
                  <a:moveTo>
                    <a:pt x="1696204" y="1588354"/>
                  </a:moveTo>
                  <a:lnTo>
                    <a:pt x="1698336" y="1584417"/>
                  </a:lnTo>
                  <a:lnTo>
                    <a:pt x="1684845" y="1584417"/>
                  </a:lnTo>
                  <a:lnTo>
                    <a:pt x="1684728" y="1584856"/>
                  </a:lnTo>
                  <a:lnTo>
                    <a:pt x="1684608" y="1585433"/>
                  </a:lnTo>
                  <a:lnTo>
                    <a:pt x="1695967" y="1585433"/>
                  </a:lnTo>
                  <a:lnTo>
                    <a:pt x="1696204" y="1588354"/>
                  </a:lnTo>
                  <a:close/>
                </a:path>
                <a:path w="2360295" h="1867535">
                  <a:moveTo>
                    <a:pt x="1726447" y="1586449"/>
                  </a:moveTo>
                  <a:lnTo>
                    <a:pt x="1726289" y="1586195"/>
                  </a:lnTo>
                  <a:lnTo>
                    <a:pt x="1725973" y="1586068"/>
                  </a:lnTo>
                  <a:lnTo>
                    <a:pt x="1726368" y="1584671"/>
                  </a:lnTo>
                  <a:lnTo>
                    <a:pt x="1725263" y="1585052"/>
                  </a:lnTo>
                  <a:lnTo>
                    <a:pt x="1725105" y="1585179"/>
                  </a:lnTo>
                  <a:lnTo>
                    <a:pt x="1724987" y="1585781"/>
                  </a:lnTo>
                  <a:lnTo>
                    <a:pt x="1724868" y="1586068"/>
                  </a:lnTo>
                  <a:lnTo>
                    <a:pt x="1725421" y="1586195"/>
                  </a:lnTo>
                  <a:lnTo>
                    <a:pt x="1725973" y="1586195"/>
                  </a:lnTo>
                  <a:lnTo>
                    <a:pt x="1726447" y="1586449"/>
                  </a:lnTo>
                  <a:close/>
                </a:path>
                <a:path w="2360295" h="1867535">
                  <a:moveTo>
                    <a:pt x="1683164" y="1585941"/>
                  </a:moveTo>
                  <a:lnTo>
                    <a:pt x="1684518" y="1585941"/>
                  </a:lnTo>
                  <a:lnTo>
                    <a:pt x="1684123" y="1585560"/>
                  </a:lnTo>
                  <a:lnTo>
                    <a:pt x="1683807" y="1585306"/>
                  </a:lnTo>
                  <a:lnTo>
                    <a:pt x="1683412" y="1584925"/>
                  </a:lnTo>
                  <a:lnTo>
                    <a:pt x="1683254" y="1584925"/>
                  </a:lnTo>
                  <a:lnTo>
                    <a:pt x="1683175" y="1584798"/>
                  </a:lnTo>
                  <a:lnTo>
                    <a:pt x="1683017" y="1584671"/>
                  </a:lnTo>
                  <a:lnTo>
                    <a:pt x="1682938" y="1584925"/>
                  </a:lnTo>
                  <a:lnTo>
                    <a:pt x="1682820" y="1585052"/>
                  </a:lnTo>
                  <a:lnTo>
                    <a:pt x="1682899" y="1585560"/>
                  </a:lnTo>
                  <a:lnTo>
                    <a:pt x="1683096" y="1585814"/>
                  </a:lnTo>
                  <a:lnTo>
                    <a:pt x="1683164" y="1585941"/>
                  </a:lnTo>
                  <a:close/>
                </a:path>
                <a:path w="2360295" h="1867535">
                  <a:moveTo>
                    <a:pt x="1675516" y="1587084"/>
                  </a:moveTo>
                  <a:lnTo>
                    <a:pt x="1676305" y="1585306"/>
                  </a:lnTo>
                  <a:lnTo>
                    <a:pt x="1677806" y="1584671"/>
                  </a:lnTo>
                  <a:lnTo>
                    <a:pt x="1673431" y="1584671"/>
                  </a:lnTo>
                  <a:lnTo>
                    <a:pt x="1673384" y="1585052"/>
                  </a:lnTo>
                  <a:lnTo>
                    <a:pt x="1672831" y="1585052"/>
                  </a:lnTo>
                  <a:lnTo>
                    <a:pt x="1672042" y="1585179"/>
                  </a:lnTo>
                  <a:lnTo>
                    <a:pt x="1671976" y="1585814"/>
                  </a:lnTo>
                  <a:lnTo>
                    <a:pt x="1673621" y="1585814"/>
                  </a:lnTo>
                  <a:lnTo>
                    <a:pt x="1675516" y="1587084"/>
                  </a:lnTo>
                  <a:close/>
                </a:path>
                <a:path w="2360295" h="1867535">
                  <a:moveTo>
                    <a:pt x="1649447" y="1585781"/>
                  </a:moveTo>
                  <a:lnTo>
                    <a:pt x="1651511" y="1584798"/>
                  </a:lnTo>
                  <a:lnTo>
                    <a:pt x="1649774" y="1584671"/>
                  </a:lnTo>
                  <a:lnTo>
                    <a:pt x="1649064" y="1584671"/>
                  </a:lnTo>
                  <a:lnTo>
                    <a:pt x="1649447" y="1585781"/>
                  </a:lnTo>
                  <a:close/>
                </a:path>
                <a:path w="2360295" h="1867535">
                  <a:moveTo>
                    <a:pt x="1734422" y="1586068"/>
                  </a:moveTo>
                  <a:lnTo>
                    <a:pt x="1735922" y="1585179"/>
                  </a:lnTo>
                  <a:lnTo>
                    <a:pt x="1737423" y="1584925"/>
                  </a:lnTo>
                  <a:lnTo>
                    <a:pt x="1737660" y="1584798"/>
                  </a:lnTo>
                  <a:lnTo>
                    <a:pt x="1726405" y="1584798"/>
                  </a:lnTo>
                  <a:lnTo>
                    <a:pt x="1726552" y="1585306"/>
                  </a:lnTo>
                  <a:lnTo>
                    <a:pt x="1727315" y="1585306"/>
                  </a:lnTo>
                  <a:lnTo>
                    <a:pt x="1727688" y="1585687"/>
                  </a:lnTo>
                  <a:lnTo>
                    <a:pt x="1731106" y="1585687"/>
                  </a:lnTo>
                  <a:lnTo>
                    <a:pt x="1734422" y="1586068"/>
                  </a:lnTo>
                  <a:close/>
                </a:path>
                <a:path w="2360295" h="1867535">
                  <a:moveTo>
                    <a:pt x="1715076" y="1586449"/>
                  </a:moveTo>
                  <a:lnTo>
                    <a:pt x="1715866" y="1584798"/>
                  </a:lnTo>
                  <a:lnTo>
                    <a:pt x="1712155" y="1584798"/>
                  </a:lnTo>
                  <a:lnTo>
                    <a:pt x="1712471" y="1584925"/>
                  </a:lnTo>
                  <a:lnTo>
                    <a:pt x="1714366" y="1584925"/>
                  </a:lnTo>
                  <a:lnTo>
                    <a:pt x="1715076" y="1586449"/>
                  </a:lnTo>
                  <a:close/>
                </a:path>
                <a:path w="2360295" h="1867535">
                  <a:moveTo>
                    <a:pt x="1710970" y="1586703"/>
                  </a:moveTo>
                  <a:lnTo>
                    <a:pt x="1711128" y="1586703"/>
                  </a:lnTo>
                  <a:lnTo>
                    <a:pt x="1711523" y="1585814"/>
                  </a:lnTo>
                  <a:lnTo>
                    <a:pt x="1711839" y="1585433"/>
                  </a:lnTo>
                  <a:lnTo>
                    <a:pt x="1712076" y="1584925"/>
                  </a:lnTo>
                  <a:lnTo>
                    <a:pt x="1712155" y="1584798"/>
                  </a:lnTo>
                  <a:lnTo>
                    <a:pt x="1703311" y="1584798"/>
                  </a:lnTo>
                  <a:lnTo>
                    <a:pt x="1703437" y="1585814"/>
                  </a:lnTo>
                  <a:lnTo>
                    <a:pt x="1708917" y="1585814"/>
                  </a:lnTo>
                  <a:lnTo>
                    <a:pt x="1710970" y="1586703"/>
                  </a:lnTo>
                  <a:close/>
                </a:path>
                <a:path w="2360295" h="1867535">
                  <a:moveTo>
                    <a:pt x="1758901" y="1585306"/>
                  </a:moveTo>
                  <a:lnTo>
                    <a:pt x="1759770" y="1585306"/>
                  </a:lnTo>
                  <a:lnTo>
                    <a:pt x="1759130" y="1584856"/>
                  </a:lnTo>
                  <a:lnTo>
                    <a:pt x="1758901" y="1585306"/>
                  </a:lnTo>
                  <a:close/>
                </a:path>
                <a:path w="2360295" h="1867535">
                  <a:moveTo>
                    <a:pt x="1740661" y="1585179"/>
                  </a:moveTo>
                  <a:lnTo>
                    <a:pt x="1741766" y="1585179"/>
                  </a:lnTo>
                  <a:lnTo>
                    <a:pt x="1741568" y="1584925"/>
                  </a:lnTo>
                  <a:lnTo>
                    <a:pt x="1741056" y="1584925"/>
                  </a:lnTo>
                  <a:lnTo>
                    <a:pt x="1740661" y="1585179"/>
                  </a:lnTo>
                  <a:close/>
                </a:path>
                <a:path w="2360295" h="1867535">
                  <a:moveTo>
                    <a:pt x="1714761" y="1587338"/>
                  </a:moveTo>
                  <a:lnTo>
                    <a:pt x="1714264" y="1585941"/>
                  </a:lnTo>
                  <a:lnTo>
                    <a:pt x="1714168" y="1585306"/>
                  </a:lnTo>
                  <a:lnTo>
                    <a:pt x="1714287" y="1585179"/>
                  </a:lnTo>
                  <a:lnTo>
                    <a:pt x="1714366" y="1584925"/>
                  </a:lnTo>
                  <a:lnTo>
                    <a:pt x="1712471" y="1584925"/>
                  </a:lnTo>
                  <a:lnTo>
                    <a:pt x="1712550" y="1585687"/>
                  </a:lnTo>
                  <a:lnTo>
                    <a:pt x="1712707" y="1585687"/>
                  </a:lnTo>
                  <a:lnTo>
                    <a:pt x="1714761" y="1587338"/>
                  </a:lnTo>
                  <a:close/>
                </a:path>
                <a:path w="2360295" h="1867535">
                  <a:moveTo>
                    <a:pt x="1672831" y="1585052"/>
                  </a:moveTo>
                  <a:lnTo>
                    <a:pt x="1673384" y="1585052"/>
                  </a:lnTo>
                  <a:lnTo>
                    <a:pt x="1672989" y="1584925"/>
                  </a:lnTo>
                  <a:lnTo>
                    <a:pt x="1672831" y="1585052"/>
                  </a:lnTo>
                  <a:close/>
                </a:path>
                <a:path w="2360295" h="1867535">
                  <a:moveTo>
                    <a:pt x="1746978" y="1587465"/>
                  </a:moveTo>
                  <a:lnTo>
                    <a:pt x="1747294" y="1587465"/>
                  </a:lnTo>
                  <a:lnTo>
                    <a:pt x="1748715" y="1586830"/>
                  </a:lnTo>
                  <a:lnTo>
                    <a:pt x="1749978" y="1585052"/>
                  </a:lnTo>
                  <a:lnTo>
                    <a:pt x="1741805" y="1585052"/>
                  </a:lnTo>
                  <a:lnTo>
                    <a:pt x="1741766" y="1585179"/>
                  </a:lnTo>
                  <a:lnTo>
                    <a:pt x="1740661" y="1585179"/>
                  </a:lnTo>
                  <a:lnTo>
                    <a:pt x="1740266" y="1585433"/>
                  </a:lnTo>
                  <a:lnTo>
                    <a:pt x="1740180" y="1585941"/>
                  </a:lnTo>
                  <a:lnTo>
                    <a:pt x="1743740" y="1585941"/>
                  </a:lnTo>
                  <a:lnTo>
                    <a:pt x="1745477" y="1586068"/>
                  </a:lnTo>
                  <a:lnTo>
                    <a:pt x="1746978" y="1587465"/>
                  </a:lnTo>
                  <a:close/>
                </a:path>
                <a:path w="2360295" h="1867535">
                  <a:moveTo>
                    <a:pt x="1644878" y="1585687"/>
                  </a:moveTo>
                  <a:lnTo>
                    <a:pt x="1645273" y="1585687"/>
                  </a:lnTo>
                  <a:lnTo>
                    <a:pt x="1645431" y="1585052"/>
                  </a:lnTo>
                  <a:lnTo>
                    <a:pt x="1644444" y="1585052"/>
                  </a:lnTo>
                  <a:lnTo>
                    <a:pt x="1644563" y="1585179"/>
                  </a:lnTo>
                  <a:lnTo>
                    <a:pt x="1644878" y="1585687"/>
                  </a:lnTo>
                  <a:close/>
                </a:path>
                <a:path w="2360295" h="1867535">
                  <a:moveTo>
                    <a:pt x="1758112" y="1586068"/>
                  </a:moveTo>
                  <a:lnTo>
                    <a:pt x="1758427" y="1586068"/>
                  </a:lnTo>
                  <a:lnTo>
                    <a:pt x="1758901" y="1585306"/>
                  </a:lnTo>
                  <a:lnTo>
                    <a:pt x="1757322" y="1585306"/>
                  </a:lnTo>
                  <a:lnTo>
                    <a:pt x="1757796" y="1585814"/>
                  </a:lnTo>
                  <a:lnTo>
                    <a:pt x="1758112" y="1586068"/>
                  </a:lnTo>
                  <a:close/>
                </a:path>
                <a:path w="2360295" h="1867535">
                  <a:moveTo>
                    <a:pt x="1726921" y="1586576"/>
                  </a:moveTo>
                  <a:lnTo>
                    <a:pt x="1727250" y="1585941"/>
                  </a:lnTo>
                  <a:lnTo>
                    <a:pt x="1727315" y="1585306"/>
                  </a:lnTo>
                  <a:lnTo>
                    <a:pt x="1726552" y="1585306"/>
                  </a:lnTo>
                  <a:lnTo>
                    <a:pt x="1726921" y="1586576"/>
                  </a:lnTo>
                  <a:close/>
                </a:path>
                <a:path w="2360295" h="1867535">
                  <a:moveTo>
                    <a:pt x="1738844" y="1586322"/>
                  </a:moveTo>
                  <a:lnTo>
                    <a:pt x="1739476" y="1586068"/>
                  </a:lnTo>
                  <a:lnTo>
                    <a:pt x="1739950" y="1585814"/>
                  </a:lnTo>
                  <a:lnTo>
                    <a:pt x="1739555" y="1585433"/>
                  </a:lnTo>
                  <a:lnTo>
                    <a:pt x="1739318" y="1585560"/>
                  </a:lnTo>
                  <a:lnTo>
                    <a:pt x="1739002" y="1586068"/>
                  </a:lnTo>
                  <a:lnTo>
                    <a:pt x="1738252" y="1586068"/>
                  </a:lnTo>
                  <a:lnTo>
                    <a:pt x="1738449" y="1586195"/>
                  </a:lnTo>
                  <a:lnTo>
                    <a:pt x="1738844" y="1586322"/>
                  </a:lnTo>
                  <a:close/>
                </a:path>
                <a:path w="2360295" h="1867535">
                  <a:moveTo>
                    <a:pt x="1694783" y="1586195"/>
                  </a:moveTo>
                  <a:lnTo>
                    <a:pt x="1695967" y="1585433"/>
                  </a:lnTo>
                  <a:lnTo>
                    <a:pt x="1684608" y="1585433"/>
                  </a:lnTo>
                  <a:lnTo>
                    <a:pt x="1684585" y="1585560"/>
                  </a:lnTo>
                  <a:lnTo>
                    <a:pt x="1693519" y="1585560"/>
                  </a:lnTo>
                  <a:lnTo>
                    <a:pt x="1694783" y="1586195"/>
                  </a:lnTo>
                  <a:close/>
                </a:path>
                <a:path w="2360295" h="1867535">
                  <a:moveTo>
                    <a:pt x="1689650" y="1587084"/>
                  </a:moveTo>
                  <a:lnTo>
                    <a:pt x="1693519" y="1585560"/>
                  </a:lnTo>
                  <a:lnTo>
                    <a:pt x="1684585" y="1585560"/>
                  </a:lnTo>
                  <a:lnTo>
                    <a:pt x="1684518" y="1585941"/>
                  </a:lnTo>
                  <a:lnTo>
                    <a:pt x="1683164" y="1585941"/>
                  </a:lnTo>
                  <a:lnTo>
                    <a:pt x="1683570" y="1586703"/>
                  </a:lnTo>
                  <a:lnTo>
                    <a:pt x="1686729" y="1586703"/>
                  </a:lnTo>
                  <a:lnTo>
                    <a:pt x="1689650" y="1587084"/>
                  </a:lnTo>
                  <a:close/>
                </a:path>
                <a:path w="2360295" h="1867535">
                  <a:moveTo>
                    <a:pt x="1729053" y="1587084"/>
                  </a:moveTo>
                  <a:lnTo>
                    <a:pt x="1731106" y="1585687"/>
                  </a:lnTo>
                  <a:lnTo>
                    <a:pt x="1727688" y="1585687"/>
                  </a:lnTo>
                  <a:lnTo>
                    <a:pt x="1729053" y="1587084"/>
                  </a:lnTo>
                  <a:close/>
                </a:path>
                <a:path w="2360295" h="1867535">
                  <a:moveTo>
                    <a:pt x="1712550" y="1586830"/>
                  </a:moveTo>
                  <a:lnTo>
                    <a:pt x="1712865" y="1586703"/>
                  </a:lnTo>
                  <a:lnTo>
                    <a:pt x="1712707" y="1585687"/>
                  </a:lnTo>
                  <a:lnTo>
                    <a:pt x="1712550" y="1585687"/>
                  </a:lnTo>
                  <a:lnTo>
                    <a:pt x="1712550" y="1586830"/>
                  </a:lnTo>
                  <a:close/>
                </a:path>
                <a:path w="2360295" h="1867535">
                  <a:moveTo>
                    <a:pt x="1650011" y="1586068"/>
                  </a:moveTo>
                  <a:lnTo>
                    <a:pt x="1649458" y="1585814"/>
                  </a:lnTo>
                  <a:lnTo>
                    <a:pt x="1650011" y="1586068"/>
                  </a:lnTo>
                  <a:close/>
                </a:path>
                <a:path w="2360295" h="1867535">
                  <a:moveTo>
                    <a:pt x="1706469" y="1587338"/>
                  </a:moveTo>
                  <a:lnTo>
                    <a:pt x="1708917" y="1585814"/>
                  </a:lnTo>
                  <a:lnTo>
                    <a:pt x="1704495" y="1585814"/>
                  </a:lnTo>
                  <a:lnTo>
                    <a:pt x="1706469" y="1587338"/>
                  </a:lnTo>
                  <a:close/>
                </a:path>
                <a:path w="2360295" h="1867535">
                  <a:moveTo>
                    <a:pt x="1704180" y="1586703"/>
                  </a:moveTo>
                  <a:lnTo>
                    <a:pt x="1704258" y="1586195"/>
                  </a:lnTo>
                  <a:lnTo>
                    <a:pt x="1704495" y="1585814"/>
                  </a:lnTo>
                  <a:lnTo>
                    <a:pt x="1703437" y="1585814"/>
                  </a:lnTo>
                  <a:lnTo>
                    <a:pt x="1703469" y="1586195"/>
                  </a:lnTo>
                  <a:lnTo>
                    <a:pt x="1703943" y="1586449"/>
                  </a:lnTo>
                  <a:lnTo>
                    <a:pt x="1704180" y="1586703"/>
                  </a:lnTo>
                  <a:close/>
                </a:path>
                <a:path w="2360295" h="1867535">
                  <a:moveTo>
                    <a:pt x="1672594" y="1586576"/>
                  </a:moveTo>
                  <a:lnTo>
                    <a:pt x="1673621" y="1585814"/>
                  </a:lnTo>
                  <a:lnTo>
                    <a:pt x="1671976" y="1585814"/>
                  </a:lnTo>
                  <a:lnTo>
                    <a:pt x="1672089" y="1586068"/>
                  </a:lnTo>
                  <a:lnTo>
                    <a:pt x="1672594" y="1586576"/>
                  </a:lnTo>
                  <a:close/>
                </a:path>
                <a:path w="2360295" h="1867535">
                  <a:moveTo>
                    <a:pt x="1740029" y="1586830"/>
                  </a:moveTo>
                  <a:lnTo>
                    <a:pt x="1740661" y="1586576"/>
                  </a:lnTo>
                  <a:lnTo>
                    <a:pt x="1741371" y="1586195"/>
                  </a:lnTo>
                  <a:lnTo>
                    <a:pt x="1743740" y="1585941"/>
                  </a:lnTo>
                  <a:lnTo>
                    <a:pt x="1740180" y="1585941"/>
                  </a:lnTo>
                  <a:lnTo>
                    <a:pt x="1740029" y="1586830"/>
                  </a:lnTo>
                  <a:close/>
                </a:path>
                <a:path w="2360295" h="1867535">
                  <a:moveTo>
                    <a:pt x="1522103" y="1577632"/>
                  </a:moveTo>
                  <a:lnTo>
                    <a:pt x="1522327" y="1577632"/>
                  </a:lnTo>
                  <a:lnTo>
                    <a:pt x="1522248" y="1577475"/>
                  </a:lnTo>
                  <a:lnTo>
                    <a:pt x="1522011" y="1577238"/>
                  </a:lnTo>
                  <a:lnTo>
                    <a:pt x="1522103" y="1577632"/>
                  </a:lnTo>
                  <a:close/>
                </a:path>
                <a:path w="2360295" h="1867535">
                  <a:moveTo>
                    <a:pt x="1522011" y="1578500"/>
                  </a:moveTo>
                  <a:lnTo>
                    <a:pt x="1522248" y="1578500"/>
                  </a:lnTo>
                  <a:lnTo>
                    <a:pt x="1522090" y="1577554"/>
                  </a:lnTo>
                  <a:lnTo>
                    <a:pt x="1521142" y="1577632"/>
                  </a:lnTo>
                  <a:lnTo>
                    <a:pt x="1521221" y="1578185"/>
                  </a:lnTo>
                  <a:lnTo>
                    <a:pt x="1521379" y="1578185"/>
                  </a:lnTo>
                  <a:lnTo>
                    <a:pt x="1521695" y="1578422"/>
                  </a:lnTo>
                  <a:lnTo>
                    <a:pt x="1522011" y="1578500"/>
                  </a:lnTo>
                  <a:close/>
                </a:path>
                <a:path w="2360295" h="1867535">
                  <a:moveTo>
                    <a:pt x="1521458" y="1577632"/>
                  </a:moveTo>
                  <a:lnTo>
                    <a:pt x="1522090" y="1577632"/>
                  </a:lnTo>
                  <a:lnTo>
                    <a:pt x="1521774" y="1577554"/>
                  </a:lnTo>
                  <a:lnTo>
                    <a:pt x="1521458" y="1577632"/>
                  </a:lnTo>
                  <a:close/>
                </a:path>
                <a:path w="2360295" h="1867535">
                  <a:moveTo>
                    <a:pt x="1541066" y="1572643"/>
                  </a:moveTo>
                  <a:lnTo>
                    <a:pt x="1541278" y="1570768"/>
                  </a:lnTo>
                  <a:lnTo>
                    <a:pt x="1541041" y="1570768"/>
                  </a:lnTo>
                  <a:lnTo>
                    <a:pt x="1540488" y="1570895"/>
                  </a:lnTo>
                  <a:lnTo>
                    <a:pt x="1539856" y="1571149"/>
                  </a:lnTo>
                  <a:lnTo>
                    <a:pt x="1539304" y="1571403"/>
                  </a:lnTo>
                  <a:lnTo>
                    <a:pt x="1539540" y="1571657"/>
                  </a:lnTo>
                  <a:lnTo>
                    <a:pt x="1539698" y="1571911"/>
                  </a:lnTo>
                  <a:lnTo>
                    <a:pt x="1539935" y="1572165"/>
                  </a:lnTo>
                  <a:lnTo>
                    <a:pt x="1541066" y="1572643"/>
                  </a:lnTo>
                  <a:close/>
                </a:path>
                <a:path w="2360295" h="1867535">
                  <a:moveTo>
                    <a:pt x="1528512" y="1571022"/>
                  </a:moveTo>
                  <a:lnTo>
                    <a:pt x="1529828" y="1571022"/>
                  </a:lnTo>
                  <a:lnTo>
                    <a:pt x="1528486" y="1570768"/>
                  </a:lnTo>
                  <a:lnTo>
                    <a:pt x="1528512" y="1571022"/>
                  </a:lnTo>
                  <a:close/>
                </a:path>
                <a:path w="2360295" h="1867535">
                  <a:moveTo>
                    <a:pt x="1541842" y="1571911"/>
                  </a:moveTo>
                  <a:lnTo>
                    <a:pt x="1543410" y="1571911"/>
                  </a:lnTo>
                  <a:lnTo>
                    <a:pt x="1542936" y="1571403"/>
                  </a:lnTo>
                  <a:lnTo>
                    <a:pt x="1542383" y="1570895"/>
                  </a:lnTo>
                  <a:lnTo>
                    <a:pt x="1541842" y="1571911"/>
                  </a:lnTo>
                  <a:close/>
                </a:path>
                <a:path w="2360295" h="1867535">
                  <a:moveTo>
                    <a:pt x="1528265" y="1576483"/>
                  </a:moveTo>
                  <a:lnTo>
                    <a:pt x="1534487" y="1576483"/>
                  </a:lnTo>
                  <a:lnTo>
                    <a:pt x="1532513" y="1576102"/>
                  </a:lnTo>
                  <a:lnTo>
                    <a:pt x="1532454" y="1575340"/>
                  </a:lnTo>
                  <a:lnTo>
                    <a:pt x="1532947" y="1574070"/>
                  </a:lnTo>
                  <a:lnTo>
                    <a:pt x="1533026" y="1572673"/>
                  </a:lnTo>
                  <a:lnTo>
                    <a:pt x="1532908" y="1571784"/>
                  </a:lnTo>
                  <a:lnTo>
                    <a:pt x="1532513" y="1571530"/>
                  </a:lnTo>
                  <a:lnTo>
                    <a:pt x="1531329" y="1570895"/>
                  </a:lnTo>
                  <a:lnTo>
                    <a:pt x="1529828" y="1571022"/>
                  </a:lnTo>
                  <a:lnTo>
                    <a:pt x="1528512" y="1571022"/>
                  </a:lnTo>
                  <a:lnTo>
                    <a:pt x="1528610" y="1571657"/>
                  </a:lnTo>
                  <a:lnTo>
                    <a:pt x="1528791" y="1572165"/>
                  </a:lnTo>
                  <a:lnTo>
                    <a:pt x="1528691" y="1572927"/>
                  </a:lnTo>
                  <a:lnTo>
                    <a:pt x="1528249" y="1574070"/>
                  </a:lnTo>
                  <a:lnTo>
                    <a:pt x="1527073" y="1574070"/>
                  </a:lnTo>
                  <a:lnTo>
                    <a:pt x="1527381" y="1574705"/>
                  </a:lnTo>
                  <a:lnTo>
                    <a:pt x="1528486" y="1574705"/>
                  </a:lnTo>
                  <a:lnTo>
                    <a:pt x="1529039" y="1574832"/>
                  </a:lnTo>
                  <a:lnTo>
                    <a:pt x="1529512" y="1575213"/>
                  </a:lnTo>
                  <a:lnTo>
                    <a:pt x="1529986" y="1575467"/>
                  </a:lnTo>
                  <a:lnTo>
                    <a:pt x="1529039" y="1575975"/>
                  </a:lnTo>
                  <a:lnTo>
                    <a:pt x="1528644" y="1576102"/>
                  </a:lnTo>
                  <a:lnTo>
                    <a:pt x="1528265" y="1576483"/>
                  </a:lnTo>
                  <a:close/>
                </a:path>
                <a:path w="2360295" h="1867535">
                  <a:moveTo>
                    <a:pt x="1562993" y="1572546"/>
                  </a:moveTo>
                  <a:lnTo>
                    <a:pt x="1563230" y="1572546"/>
                  </a:lnTo>
                  <a:lnTo>
                    <a:pt x="1563230" y="1571276"/>
                  </a:lnTo>
                  <a:lnTo>
                    <a:pt x="1562361" y="1571530"/>
                  </a:lnTo>
                  <a:lnTo>
                    <a:pt x="1561966" y="1571530"/>
                  </a:lnTo>
                  <a:lnTo>
                    <a:pt x="1562282" y="1571911"/>
                  </a:lnTo>
                  <a:lnTo>
                    <a:pt x="1562598" y="1572419"/>
                  </a:lnTo>
                  <a:lnTo>
                    <a:pt x="1562993" y="1572546"/>
                  </a:lnTo>
                  <a:close/>
                </a:path>
                <a:path w="2360295" h="1867535">
                  <a:moveTo>
                    <a:pt x="1555333" y="1574578"/>
                  </a:moveTo>
                  <a:lnTo>
                    <a:pt x="1557623" y="1574578"/>
                  </a:lnTo>
                  <a:lnTo>
                    <a:pt x="1557505" y="1574197"/>
                  </a:lnTo>
                  <a:lnTo>
                    <a:pt x="1557197" y="1573435"/>
                  </a:lnTo>
                  <a:lnTo>
                    <a:pt x="1556913" y="1572419"/>
                  </a:lnTo>
                  <a:lnTo>
                    <a:pt x="1556755" y="1572165"/>
                  </a:lnTo>
                  <a:lnTo>
                    <a:pt x="1556676" y="1571784"/>
                  </a:lnTo>
                  <a:lnTo>
                    <a:pt x="1556913" y="1573816"/>
                  </a:lnTo>
                  <a:lnTo>
                    <a:pt x="1555096" y="1573816"/>
                  </a:lnTo>
                  <a:lnTo>
                    <a:pt x="1555333" y="1574578"/>
                  </a:lnTo>
                  <a:close/>
                </a:path>
                <a:path w="2360295" h="1867535">
                  <a:moveTo>
                    <a:pt x="1540539" y="1574324"/>
                  </a:moveTo>
                  <a:lnTo>
                    <a:pt x="1542778" y="1574324"/>
                  </a:lnTo>
                  <a:lnTo>
                    <a:pt x="1542067" y="1573943"/>
                  </a:lnTo>
                  <a:lnTo>
                    <a:pt x="1541436" y="1573816"/>
                  </a:lnTo>
                  <a:lnTo>
                    <a:pt x="1542383" y="1573435"/>
                  </a:lnTo>
                  <a:lnTo>
                    <a:pt x="1544357" y="1572800"/>
                  </a:lnTo>
                  <a:lnTo>
                    <a:pt x="1544594" y="1572419"/>
                  </a:lnTo>
                  <a:lnTo>
                    <a:pt x="1545068" y="1571911"/>
                  </a:lnTo>
                  <a:lnTo>
                    <a:pt x="1544357" y="1571784"/>
                  </a:lnTo>
                  <a:lnTo>
                    <a:pt x="1543410" y="1571911"/>
                  </a:lnTo>
                  <a:lnTo>
                    <a:pt x="1541842" y="1571911"/>
                  </a:lnTo>
                  <a:lnTo>
                    <a:pt x="1540962" y="1573562"/>
                  </a:lnTo>
                  <a:lnTo>
                    <a:pt x="1539896" y="1573562"/>
                  </a:lnTo>
                  <a:lnTo>
                    <a:pt x="1540539" y="1574324"/>
                  </a:lnTo>
                  <a:close/>
                </a:path>
                <a:path w="2360295" h="1867535">
                  <a:moveTo>
                    <a:pt x="1536235" y="1574070"/>
                  </a:moveTo>
                  <a:lnTo>
                    <a:pt x="1539225" y="1574070"/>
                  </a:lnTo>
                  <a:lnTo>
                    <a:pt x="1538672" y="1573562"/>
                  </a:lnTo>
                  <a:lnTo>
                    <a:pt x="1537882" y="1573435"/>
                  </a:lnTo>
                  <a:lnTo>
                    <a:pt x="1537172" y="1571911"/>
                  </a:lnTo>
                  <a:lnTo>
                    <a:pt x="1537330" y="1571911"/>
                  </a:lnTo>
                  <a:lnTo>
                    <a:pt x="1534724" y="1571784"/>
                  </a:lnTo>
                  <a:lnTo>
                    <a:pt x="1534566" y="1572165"/>
                  </a:lnTo>
                  <a:lnTo>
                    <a:pt x="1534329" y="1572419"/>
                  </a:lnTo>
                  <a:lnTo>
                    <a:pt x="1534724" y="1572927"/>
                  </a:lnTo>
                  <a:lnTo>
                    <a:pt x="1534961" y="1573054"/>
                  </a:lnTo>
                  <a:lnTo>
                    <a:pt x="1535355" y="1573435"/>
                  </a:lnTo>
                  <a:lnTo>
                    <a:pt x="1536066" y="1573435"/>
                  </a:lnTo>
                  <a:lnTo>
                    <a:pt x="1536235" y="1574070"/>
                  </a:lnTo>
                  <a:close/>
                </a:path>
                <a:path w="2360295" h="1867535">
                  <a:moveTo>
                    <a:pt x="1528139" y="1576610"/>
                  </a:moveTo>
                  <a:lnTo>
                    <a:pt x="1549569" y="1576610"/>
                  </a:lnTo>
                  <a:lnTo>
                    <a:pt x="1550279" y="1571911"/>
                  </a:lnTo>
                  <a:lnTo>
                    <a:pt x="1548227" y="1572673"/>
                  </a:lnTo>
                  <a:lnTo>
                    <a:pt x="1547674" y="1572800"/>
                  </a:lnTo>
                  <a:lnTo>
                    <a:pt x="1546410" y="1572800"/>
                  </a:lnTo>
                  <a:lnTo>
                    <a:pt x="1545068" y="1574832"/>
                  </a:lnTo>
                  <a:lnTo>
                    <a:pt x="1544278" y="1575467"/>
                  </a:lnTo>
                  <a:lnTo>
                    <a:pt x="1544042" y="1575721"/>
                  </a:lnTo>
                  <a:lnTo>
                    <a:pt x="1534605" y="1575721"/>
                  </a:lnTo>
                  <a:lnTo>
                    <a:pt x="1534487" y="1575975"/>
                  </a:lnTo>
                  <a:lnTo>
                    <a:pt x="1534803" y="1576102"/>
                  </a:lnTo>
                  <a:lnTo>
                    <a:pt x="1535119" y="1576356"/>
                  </a:lnTo>
                  <a:lnTo>
                    <a:pt x="1535434" y="1576483"/>
                  </a:lnTo>
                  <a:lnTo>
                    <a:pt x="1528265" y="1576483"/>
                  </a:lnTo>
                  <a:lnTo>
                    <a:pt x="1528139" y="1576610"/>
                  </a:lnTo>
                  <a:close/>
                </a:path>
                <a:path w="2360295" h="1867535">
                  <a:moveTo>
                    <a:pt x="1560376" y="1573870"/>
                  </a:moveTo>
                  <a:lnTo>
                    <a:pt x="1560900" y="1573308"/>
                  </a:lnTo>
                  <a:lnTo>
                    <a:pt x="1560940" y="1573054"/>
                  </a:lnTo>
                  <a:lnTo>
                    <a:pt x="1560782" y="1572800"/>
                  </a:lnTo>
                  <a:lnTo>
                    <a:pt x="1560703" y="1572419"/>
                  </a:lnTo>
                  <a:lnTo>
                    <a:pt x="1560624" y="1572673"/>
                  </a:lnTo>
                  <a:lnTo>
                    <a:pt x="1560545" y="1572800"/>
                  </a:lnTo>
                  <a:lnTo>
                    <a:pt x="1560376" y="1573870"/>
                  </a:lnTo>
                  <a:close/>
                </a:path>
                <a:path w="2360295" h="1867535">
                  <a:moveTo>
                    <a:pt x="1555096" y="1573816"/>
                  </a:moveTo>
                  <a:lnTo>
                    <a:pt x="1556913" y="1573816"/>
                  </a:lnTo>
                  <a:lnTo>
                    <a:pt x="1554702" y="1572419"/>
                  </a:lnTo>
                  <a:lnTo>
                    <a:pt x="1554517" y="1573308"/>
                  </a:lnTo>
                  <a:lnTo>
                    <a:pt x="1554938" y="1573308"/>
                  </a:lnTo>
                  <a:lnTo>
                    <a:pt x="1555096" y="1573816"/>
                  </a:lnTo>
                  <a:close/>
                </a:path>
                <a:path w="2360295" h="1867535">
                  <a:moveTo>
                    <a:pt x="1541370" y="1572796"/>
                  </a:moveTo>
                  <a:lnTo>
                    <a:pt x="1541066" y="1572643"/>
                  </a:lnTo>
                  <a:lnTo>
                    <a:pt x="1541050" y="1572779"/>
                  </a:lnTo>
                  <a:lnTo>
                    <a:pt x="1541370" y="1572796"/>
                  </a:lnTo>
                  <a:close/>
                </a:path>
                <a:path w="2360295" h="1867535">
                  <a:moveTo>
                    <a:pt x="1539896" y="1573562"/>
                  </a:moveTo>
                  <a:lnTo>
                    <a:pt x="1540962" y="1573562"/>
                  </a:lnTo>
                  <a:lnTo>
                    <a:pt x="1541014" y="1572777"/>
                  </a:lnTo>
                  <a:lnTo>
                    <a:pt x="1539146" y="1572673"/>
                  </a:lnTo>
                  <a:lnTo>
                    <a:pt x="1539896" y="1573562"/>
                  </a:lnTo>
                  <a:close/>
                </a:path>
                <a:path w="2360295" h="1867535">
                  <a:moveTo>
                    <a:pt x="1526433" y="1575086"/>
                  </a:moveTo>
                  <a:lnTo>
                    <a:pt x="1526591" y="1574578"/>
                  </a:lnTo>
                  <a:lnTo>
                    <a:pt x="1526709" y="1573943"/>
                  </a:lnTo>
                  <a:lnTo>
                    <a:pt x="1526828" y="1573562"/>
                  </a:lnTo>
                  <a:lnTo>
                    <a:pt x="1523274" y="1572800"/>
                  </a:lnTo>
                  <a:lnTo>
                    <a:pt x="1523116" y="1572800"/>
                  </a:lnTo>
                  <a:lnTo>
                    <a:pt x="1522880" y="1573181"/>
                  </a:lnTo>
                  <a:lnTo>
                    <a:pt x="1522643" y="1573308"/>
                  </a:lnTo>
                  <a:lnTo>
                    <a:pt x="1522722" y="1573562"/>
                  </a:lnTo>
                  <a:lnTo>
                    <a:pt x="1522880" y="1573816"/>
                  </a:lnTo>
                  <a:lnTo>
                    <a:pt x="1523038" y="1573816"/>
                  </a:lnTo>
                  <a:lnTo>
                    <a:pt x="1524143" y="1574197"/>
                  </a:lnTo>
                  <a:lnTo>
                    <a:pt x="1525327" y="1574705"/>
                  </a:lnTo>
                  <a:lnTo>
                    <a:pt x="1526433" y="1575086"/>
                  </a:lnTo>
                  <a:close/>
                </a:path>
                <a:path w="2360295" h="1867535">
                  <a:moveTo>
                    <a:pt x="1552964" y="1573689"/>
                  </a:moveTo>
                  <a:lnTo>
                    <a:pt x="1554228" y="1573689"/>
                  </a:lnTo>
                  <a:lnTo>
                    <a:pt x="1553833" y="1573562"/>
                  </a:lnTo>
                  <a:lnTo>
                    <a:pt x="1553517" y="1573435"/>
                  </a:lnTo>
                  <a:lnTo>
                    <a:pt x="1553201" y="1573181"/>
                  </a:lnTo>
                  <a:lnTo>
                    <a:pt x="1552964" y="1573689"/>
                  </a:lnTo>
                  <a:close/>
                </a:path>
                <a:path w="2360295" h="1867535">
                  <a:moveTo>
                    <a:pt x="1554465" y="1574705"/>
                  </a:moveTo>
                  <a:lnTo>
                    <a:pt x="1554938" y="1573308"/>
                  </a:lnTo>
                  <a:lnTo>
                    <a:pt x="1554517" y="1573308"/>
                  </a:lnTo>
                  <a:lnTo>
                    <a:pt x="1554465" y="1573689"/>
                  </a:lnTo>
                  <a:lnTo>
                    <a:pt x="1552964" y="1573689"/>
                  </a:lnTo>
                  <a:lnTo>
                    <a:pt x="1553438" y="1574070"/>
                  </a:lnTo>
                  <a:lnTo>
                    <a:pt x="1553991" y="1574451"/>
                  </a:lnTo>
                  <a:lnTo>
                    <a:pt x="1554465" y="1574705"/>
                  </a:lnTo>
                  <a:close/>
                </a:path>
                <a:path w="2360295" h="1867535">
                  <a:moveTo>
                    <a:pt x="1530381" y="1577372"/>
                  </a:moveTo>
                  <a:lnTo>
                    <a:pt x="1561966" y="1577372"/>
                  </a:lnTo>
                  <a:lnTo>
                    <a:pt x="1561018" y="1576737"/>
                  </a:lnTo>
                  <a:lnTo>
                    <a:pt x="1559597" y="1575467"/>
                  </a:lnTo>
                  <a:lnTo>
                    <a:pt x="1560041" y="1575467"/>
                  </a:lnTo>
                  <a:lnTo>
                    <a:pt x="1558684" y="1573870"/>
                  </a:lnTo>
                  <a:lnTo>
                    <a:pt x="1558492" y="1573562"/>
                  </a:lnTo>
                  <a:lnTo>
                    <a:pt x="1558018" y="1573562"/>
                  </a:lnTo>
                  <a:lnTo>
                    <a:pt x="1557702" y="1573435"/>
                  </a:lnTo>
                  <a:lnTo>
                    <a:pt x="1557939" y="1573562"/>
                  </a:lnTo>
                  <a:lnTo>
                    <a:pt x="1558255" y="1574070"/>
                  </a:lnTo>
                  <a:lnTo>
                    <a:pt x="1558334" y="1574451"/>
                  </a:lnTo>
                  <a:lnTo>
                    <a:pt x="1558018" y="1574451"/>
                  </a:lnTo>
                  <a:lnTo>
                    <a:pt x="1557623" y="1574578"/>
                  </a:lnTo>
                  <a:lnTo>
                    <a:pt x="1555333" y="1574578"/>
                  </a:lnTo>
                  <a:lnTo>
                    <a:pt x="1555373" y="1574705"/>
                  </a:lnTo>
                  <a:lnTo>
                    <a:pt x="1556044" y="1574705"/>
                  </a:lnTo>
                  <a:lnTo>
                    <a:pt x="1555491" y="1575086"/>
                  </a:lnTo>
                  <a:lnTo>
                    <a:pt x="1555136" y="1575467"/>
                  </a:lnTo>
                  <a:lnTo>
                    <a:pt x="1559597" y="1575467"/>
                  </a:lnTo>
                  <a:lnTo>
                    <a:pt x="1560074" y="1575505"/>
                  </a:lnTo>
                  <a:lnTo>
                    <a:pt x="1555100" y="1575505"/>
                  </a:lnTo>
                  <a:lnTo>
                    <a:pt x="1554149" y="1575848"/>
                  </a:lnTo>
                  <a:lnTo>
                    <a:pt x="1550674" y="1575848"/>
                  </a:lnTo>
                  <a:lnTo>
                    <a:pt x="1549569" y="1576610"/>
                  </a:lnTo>
                  <a:lnTo>
                    <a:pt x="1528139" y="1576610"/>
                  </a:lnTo>
                  <a:lnTo>
                    <a:pt x="1528012" y="1576737"/>
                  </a:lnTo>
                  <a:lnTo>
                    <a:pt x="1527091" y="1576737"/>
                  </a:lnTo>
                  <a:lnTo>
                    <a:pt x="1527302" y="1577118"/>
                  </a:lnTo>
                  <a:lnTo>
                    <a:pt x="1527460" y="1577118"/>
                  </a:lnTo>
                  <a:lnTo>
                    <a:pt x="1530381" y="1577372"/>
                  </a:lnTo>
                  <a:close/>
                </a:path>
                <a:path w="2360295" h="1867535">
                  <a:moveTo>
                    <a:pt x="1536066" y="1575721"/>
                  </a:moveTo>
                  <a:lnTo>
                    <a:pt x="1544042" y="1575721"/>
                  </a:lnTo>
                  <a:lnTo>
                    <a:pt x="1545068" y="1573562"/>
                  </a:lnTo>
                  <a:lnTo>
                    <a:pt x="1543331" y="1574197"/>
                  </a:lnTo>
                  <a:lnTo>
                    <a:pt x="1542778" y="1574324"/>
                  </a:lnTo>
                  <a:lnTo>
                    <a:pt x="1540539" y="1574324"/>
                  </a:lnTo>
                  <a:lnTo>
                    <a:pt x="1540646" y="1574451"/>
                  </a:lnTo>
                  <a:lnTo>
                    <a:pt x="1536277" y="1574451"/>
                  </a:lnTo>
                  <a:lnTo>
                    <a:pt x="1536198" y="1574832"/>
                  </a:lnTo>
                  <a:lnTo>
                    <a:pt x="1536066" y="1575721"/>
                  </a:lnTo>
                  <a:close/>
                </a:path>
                <a:path w="2360295" h="1867535">
                  <a:moveTo>
                    <a:pt x="1536277" y="1574451"/>
                  </a:moveTo>
                  <a:lnTo>
                    <a:pt x="1540646" y="1574451"/>
                  </a:lnTo>
                  <a:lnTo>
                    <a:pt x="1539067" y="1573562"/>
                  </a:lnTo>
                  <a:lnTo>
                    <a:pt x="1539225" y="1574070"/>
                  </a:lnTo>
                  <a:lnTo>
                    <a:pt x="1536235" y="1574070"/>
                  </a:lnTo>
                  <a:lnTo>
                    <a:pt x="1536277" y="1574451"/>
                  </a:lnTo>
                  <a:close/>
                </a:path>
                <a:path w="2360295" h="1867535">
                  <a:moveTo>
                    <a:pt x="1527073" y="1574070"/>
                  </a:moveTo>
                  <a:lnTo>
                    <a:pt x="1528249" y="1574070"/>
                  </a:lnTo>
                  <a:lnTo>
                    <a:pt x="1527302" y="1573562"/>
                  </a:lnTo>
                  <a:lnTo>
                    <a:pt x="1526828" y="1573562"/>
                  </a:lnTo>
                  <a:lnTo>
                    <a:pt x="1527073" y="1574070"/>
                  </a:lnTo>
                  <a:close/>
                </a:path>
                <a:path w="2360295" h="1867535">
                  <a:moveTo>
                    <a:pt x="1561176" y="1575594"/>
                  </a:moveTo>
                  <a:lnTo>
                    <a:pt x="1560354" y="1574031"/>
                  </a:lnTo>
                  <a:lnTo>
                    <a:pt x="1560161" y="1575512"/>
                  </a:lnTo>
                  <a:lnTo>
                    <a:pt x="1561176" y="1575594"/>
                  </a:lnTo>
                  <a:close/>
                </a:path>
                <a:path w="2360295" h="1867535">
                  <a:moveTo>
                    <a:pt x="1555491" y="1575086"/>
                  </a:moveTo>
                  <a:lnTo>
                    <a:pt x="1556044" y="1574705"/>
                  </a:lnTo>
                  <a:lnTo>
                    <a:pt x="1555373" y="1574705"/>
                  </a:lnTo>
                  <a:lnTo>
                    <a:pt x="1555491" y="1575086"/>
                  </a:lnTo>
                  <a:close/>
                </a:path>
                <a:path w="2360295" h="1867535">
                  <a:moveTo>
                    <a:pt x="1550674" y="1575848"/>
                  </a:moveTo>
                  <a:lnTo>
                    <a:pt x="1554149" y="1575848"/>
                  </a:lnTo>
                  <a:lnTo>
                    <a:pt x="1553754" y="1575340"/>
                  </a:lnTo>
                  <a:lnTo>
                    <a:pt x="1552333" y="1574705"/>
                  </a:lnTo>
                  <a:lnTo>
                    <a:pt x="1550674" y="1575848"/>
                  </a:lnTo>
                  <a:close/>
                </a:path>
                <a:path w="2360295" h="1867535">
                  <a:moveTo>
                    <a:pt x="1534605" y="1575721"/>
                  </a:moveTo>
                  <a:lnTo>
                    <a:pt x="1536066" y="1575721"/>
                  </a:lnTo>
                  <a:lnTo>
                    <a:pt x="1535856" y="1575340"/>
                  </a:lnTo>
                  <a:lnTo>
                    <a:pt x="1535750" y="1575086"/>
                  </a:lnTo>
                  <a:lnTo>
                    <a:pt x="1535513" y="1574705"/>
                  </a:lnTo>
                  <a:lnTo>
                    <a:pt x="1535277" y="1574705"/>
                  </a:lnTo>
                  <a:lnTo>
                    <a:pt x="1534961" y="1575213"/>
                  </a:lnTo>
                  <a:lnTo>
                    <a:pt x="1534724" y="1575467"/>
                  </a:lnTo>
                  <a:lnTo>
                    <a:pt x="1534605" y="1575721"/>
                  </a:lnTo>
                  <a:close/>
                </a:path>
                <a:path w="2360295" h="1867535">
                  <a:moveTo>
                    <a:pt x="1527775" y="1575340"/>
                  </a:moveTo>
                  <a:lnTo>
                    <a:pt x="1528170" y="1575340"/>
                  </a:lnTo>
                  <a:lnTo>
                    <a:pt x="1528328" y="1575213"/>
                  </a:lnTo>
                  <a:lnTo>
                    <a:pt x="1528486" y="1574705"/>
                  </a:lnTo>
                  <a:lnTo>
                    <a:pt x="1527381" y="1574705"/>
                  </a:lnTo>
                  <a:lnTo>
                    <a:pt x="1527775" y="1575340"/>
                  </a:lnTo>
                  <a:close/>
                </a:path>
                <a:path w="2360295" h="1867535">
                  <a:moveTo>
                    <a:pt x="1562282" y="1584865"/>
                  </a:moveTo>
                  <a:lnTo>
                    <a:pt x="1563388" y="1583849"/>
                  </a:lnTo>
                  <a:lnTo>
                    <a:pt x="1563388" y="1575086"/>
                  </a:lnTo>
                  <a:lnTo>
                    <a:pt x="1563230" y="1575086"/>
                  </a:lnTo>
                  <a:lnTo>
                    <a:pt x="1562993" y="1575213"/>
                  </a:lnTo>
                  <a:lnTo>
                    <a:pt x="1562756" y="1576610"/>
                  </a:lnTo>
                  <a:lnTo>
                    <a:pt x="1561966" y="1577372"/>
                  </a:lnTo>
                  <a:lnTo>
                    <a:pt x="1530381" y="1577372"/>
                  </a:lnTo>
                  <a:lnTo>
                    <a:pt x="1527460" y="1578007"/>
                  </a:lnTo>
                  <a:lnTo>
                    <a:pt x="1527538" y="1578388"/>
                  </a:lnTo>
                  <a:lnTo>
                    <a:pt x="1526354" y="1578642"/>
                  </a:lnTo>
                  <a:lnTo>
                    <a:pt x="1525170" y="1578769"/>
                  </a:lnTo>
                  <a:lnTo>
                    <a:pt x="1526670" y="1578769"/>
                  </a:lnTo>
                  <a:lnTo>
                    <a:pt x="1526907" y="1580039"/>
                  </a:lnTo>
                  <a:lnTo>
                    <a:pt x="1540251" y="1580039"/>
                  </a:lnTo>
                  <a:lnTo>
                    <a:pt x="1540311" y="1580166"/>
                  </a:lnTo>
                  <a:lnTo>
                    <a:pt x="1543015" y="1580166"/>
                  </a:lnTo>
                  <a:lnTo>
                    <a:pt x="1544910" y="1581944"/>
                  </a:lnTo>
                  <a:lnTo>
                    <a:pt x="1546410" y="1581944"/>
                  </a:lnTo>
                  <a:lnTo>
                    <a:pt x="1545716" y="1582452"/>
                  </a:lnTo>
                  <a:lnTo>
                    <a:pt x="1559045" y="1582452"/>
                  </a:lnTo>
                  <a:lnTo>
                    <a:pt x="1559068" y="1583595"/>
                  </a:lnTo>
                  <a:lnTo>
                    <a:pt x="1560782" y="1583595"/>
                  </a:lnTo>
                  <a:lnTo>
                    <a:pt x="1560940" y="1584103"/>
                  </a:lnTo>
                  <a:lnTo>
                    <a:pt x="1561887" y="1584103"/>
                  </a:lnTo>
                  <a:lnTo>
                    <a:pt x="1561966" y="1584357"/>
                  </a:lnTo>
                  <a:lnTo>
                    <a:pt x="1562282" y="1584865"/>
                  </a:lnTo>
                  <a:close/>
                </a:path>
                <a:path w="2360295" h="1867535">
                  <a:moveTo>
                    <a:pt x="1527091" y="1576737"/>
                  </a:moveTo>
                  <a:lnTo>
                    <a:pt x="1528012" y="1576737"/>
                  </a:lnTo>
                  <a:lnTo>
                    <a:pt x="1526670" y="1575975"/>
                  </a:lnTo>
                  <a:lnTo>
                    <a:pt x="1527091" y="1576737"/>
                  </a:lnTo>
                  <a:close/>
                </a:path>
                <a:path w="2360295" h="1867535">
                  <a:moveTo>
                    <a:pt x="1525170" y="1578769"/>
                  </a:moveTo>
                  <a:lnTo>
                    <a:pt x="1526196" y="1578642"/>
                  </a:lnTo>
                  <a:lnTo>
                    <a:pt x="1525485" y="1576737"/>
                  </a:lnTo>
                  <a:lnTo>
                    <a:pt x="1524143" y="1576483"/>
                  </a:lnTo>
                  <a:lnTo>
                    <a:pt x="1523932" y="1578007"/>
                  </a:lnTo>
                  <a:lnTo>
                    <a:pt x="1523906" y="1578642"/>
                  </a:lnTo>
                  <a:lnTo>
                    <a:pt x="1525170" y="1578769"/>
                  </a:lnTo>
                  <a:close/>
                </a:path>
                <a:path w="2360295" h="1867535">
                  <a:moveTo>
                    <a:pt x="1522609" y="1579023"/>
                  </a:moveTo>
                  <a:lnTo>
                    <a:pt x="1523985" y="1579023"/>
                  </a:lnTo>
                  <a:lnTo>
                    <a:pt x="1523906" y="1578642"/>
                  </a:lnTo>
                  <a:lnTo>
                    <a:pt x="1523827" y="1578769"/>
                  </a:lnTo>
                  <a:lnTo>
                    <a:pt x="1522564" y="1578769"/>
                  </a:lnTo>
                  <a:lnTo>
                    <a:pt x="1522609" y="1579023"/>
                  </a:lnTo>
                  <a:close/>
                </a:path>
                <a:path w="2360295" h="1867535">
                  <a:moveTo>
                    <a:pt x="1525959" y="1579912"/>
                  </a:moveTo>
                  <a:lnTo>
                    <a:pt x="1526670" y="1578769"/>
                  </a:lnTo>
                  <a:lnTo>
                    <a:pt x="1525170" y="1578769"/>
                  </a:lnTo>
                  <a:lnTo>
                    <a:pt x="1523985" y="1579023"/>
                  </a:lnTo>
                  <a:lnTo>
                    <a:pt x="1522609" y="1579023"/>
                  </a:lnTo>
                  <a:lnTo>
                    <a:pt x="1522631" y="1579150"/>
                  </a:lnTo>
                  <a:lnTo>
                    <a:pt x="1523432" y="1579150"/>
                  </a:lnTo>
                  <a:lnTo>
                    <a:pt x="1525485" y="1579658"/>
                  </a:lnTo>
                  <a:lnTo>
                    <a:pt x="1525959" y="1579912"/>
                  </a:lnTo>
                  <a:close/>
                </a:path>
                <a:path w="2360295" h="1867535">
                  <a:moveTo>
                    <a:pt x="1523196" y="1582325"/>
                  </a:moveTo>
                  <a:lnTo>
                    <a:pt x="1524617" y="1581817"/>
                  </a:lnTo>
                  <a:lnTo>
                    <a:pt x="1523432" y="1579150"/>
                  </a:lnTo>
                  <a:lnTo>
                    <a:pt x="1522631" y="1579150"/>
                  </a:lnTo>
                  <a:lnTo>
                    <a:pt x="1523196" y="1582325"/>
                  </a:lnTo>
                  <a:close/>
                </a:path>
                <a:path w="2360295" h="1867535">
                  <a:moveTo>
                    <a:pt x="1538988" y="1581309"/>
                  </a:moveTo>
                  <a:lnTo>
                    <a:pt x="1540251" y="1581182"/>
                  </a:lnTo>
                  <a:lnTo>
                    <a:pt x="1540567" y="1580928"/>
                  </a:lnTo>
                  <a:lnTo>
                    <a:pt x="1540251" y="1580420"/>
                  </a:lnTo>
                  <a:lnTo>
                    <a:pt x="1540093" y="1580039"/>
                  </a:lnTo>
                  <a:lnTo>
                    <a:pt x="1537330" y="1580039"/>
                  </a:lnTo>
                  <a:lnTo>
                    <a:pt x="1538988" y="1581309"/>
                  </a:lnTo>
                  <a:close/>
                </a:path>
                <a:path w="2360295" h="1867535">
                  <a:moveTo>
                    <a:pt x="1536777" y="1582833"/>
                  </a:moveTo>
                  <a:lnTo>
                    <a:pt x="1536777" y="1582579"/>
                  </a:lnTo>
                  <a:lnTo>
                    <a:pt x="1536961" y="1581817"/>
                  </a:lnTo>
                  <a:lnTo>
                    <a:pt x="1537330" y="1580039"/>
                  </a:lnTo>
                  <a:lnTo>
                    <a:pt x="1526907" y="1580039"/>
                  </a:lnTo>
                  <a:lnTo>
                    <a:pt x="1527025" y="1580420"/>
                  </a:lnTo>
                  <a:lnTo>
                    <a:pt x="1527170" y="1581055"/>
                  </a:lnTo>
                  <a:lnTo>
                    <a:pt x="1534566" y="1581055"/>
                  </a:lnTo>
                  <a:lnTo>
                    <a:pt x="1536066" y="1582579"/>
                  </a:lnTo>
                  <a:lnTo>
                    <a:pt x="1536777" y="1582833"/>
                  </a:lnTo>
                  <a:close/>
                </a:path>
                <a:path w="2360295" h="1867535">
                  <a:moveTo>
                    <a:pt x="1543884" y="1582960"/>
                  </a:moveTo>
                  <a:lnTo>
                    <a:pt x="1543015" y="1580166"/>
                  </a:lnTo>
                  <a:lnTo>
                    <a:pt x="1540311" y="1580166"/>
                  </a:lnTo>
                  <a:lnTo>
                    <a:pt x="1540488" y="1580547"/>
                  </a:lnTo>
                  <a:lnTo>
                    <a:pt x="1540804" y="1580928"/>
                  </a:lnTo>
                  <a:lnTo>
                    <a:pt x="1541143" y="1581690"/>
                  </a:lnTo>
                  <a:lnTo>
                    <a:pt x="1541199" y="1582579"/>
                  </a:lnTo>
                  <a:lnTo>
                    <a:pt x="1542225" y="1582833"/>
                  </a:lnTo>
                  <a:lnTo>
                    <a:pt x="1543094" y="1582833"/>
                  </a:lnTo>
                  <a:lnTo>
                    <a:pt x="1543884" y="1582960"/>
                  </a:lnTo>
                  <a:close/>
                </a:path>
                <a:path w="2360295" h="1867535">
                  <a:moveTo>
                    <a:pt x="1530776" y="1584484"/>
                  </a:moveTo>
                  <a:lnTo>
                    <a:pt x="1531486" y="1583976"/>
                  </a:lnTo>
                  <a:lnTo>
                    <a:pt x="1532434" y="1583595"/>
                  </a:lnTo>
                  <a:lnTo>
                    <a:pt x="1533618" y="1581055"/>
                  </a:lnTo>
                  <a:lnTo>
                    <a:pt x="1527170" y="1581055"/>
                  </a:lnTo>
                  <a:lnTo>
                    <a:pt x="1527222" y="1581309"/>
                  </a:lnTo>
                  <a:lnTo>
                    <a:pt x="1526986" y="1581690"/>
                  </a:lnTo>
                  <a:lnTo>
                    <a:pt x="1526867" y="1581944"/>
                  </a:lnTo>
                  <a:lnTo>
                    <a:pt x="1529355" y="1581944"/>
                  </a:lnTo>
                  <a:lnTo>
                    <a:pt x="1530065" y="1582198"/>
                  </a:lnTo>
                  <a:lnTo>
                    <a:pt x="1531329" y="1582960"/>
                  </a:lnTo>
                  <a:lnTo>
                    <a:pt x="1530855" y="1583214"/>
                  </a:lnTo>
                  <a:lnTo>
                    <a:pt x="1530697" y="1583468"/>
                  </a:lnTo>
                  <a:lnTo>
                    <a:pt x="1530539" y="1583595"/>
                  </a:lnTo>
                  <a:lnTo>
                    <a:pt x="1530539" y="1584230"/>
                  </a:lnTo>
                  <a:lnTo>
                    <a:pt x="1530697" y="1584357"/>
                  </a:lnTo>
                  <a:lnTo>
                    <a:pt x="1530776" y="1584484"/>
                  </a:lnTo>
                  <a:close/>
                </a:path>
                <a:path w="2360295" h="1867535">
                  <a:moveTo>
                    <a:pt x="1528565" y="1583976"/>
                  </a:moveTo>
                  <a:lnTo>
                    <a:pt x="1529075" y="1582452"/>
                  </a:lnTo>
                  <a:lnTo>
                    <a:pt x="1529197" y="1582198"/>
                  </a:lnTo>
                  <a:lnTo>
                    <a:pt x="1529355" y="1581944"/>
                  </a:lnTo>
                  <a:lnTo>
                    <a:pt x="1526867" y="1581944"/>
                  </a:lnTo>
                  <a:lnTo>
                    <a:pt x="1526749" y="1582198"/>
                  </a:lnTo>
                  <a:lnTo>
                    <a:pt x="1526038" y="1582325"/>
                  </a:lnTo>
                  <a:lnTo>
                    <a:pt x="1527696" y="1582833"/>
                  </a:lnTo>
                  <a:lnTo>
                    <a:pt x="1528565" y="1583976"/>
                  </a:lnTo>
                  <a:close/>
                </a:path>
                <a:path w="2360295" h="1867535">
                  <a:moveTo>
                    <a:pt x="1556281" y="1586135"/>
                  </a:moveTo>
                  <a:lnTo>
                    <a:pt x="1556360" y="1583087"/>
                  </a:lnTo>
                  <a:lnTo>
                    <a:pt x="1558176" y="1582452"/>
                  </a:lnTo>
                  <a:lnTo>
                    <a:pt x="1545716" y="1582452"/>
                  </a:lnTo>
                  <a:lnTo>
                    <a:pt x="1545542" y="1582579"/>
                  </a:lnTo>
                  <a:lnTo>
                    <a:pt x="1545384" y="1582960"/>
                  </a:lnTo>
                  <a:lnTo>
                    <a:pt x="1545068" y="1583468"/>
                  </a:lnTo>
                  <a:lnTo>
                    <a:pt x="1547358" y="1583849"/>
                  </a:lnTo>
                  <a:lnTo>
                    <a:pt x="1547961" y="1584230"/>
                  </a:lnTo>
                  <a:lnTo>
                    <a:pt x="1552807" y="1584230"/>
                  </a:lnTo>
                  <a:lnTo>
                    <a:pt x="1553359" y="1584484"/>
                  </a:lnTo>
                  <a:lnTo>
                    <a:pt x="1554228" y="1584992"/>
                  </a:lnTo>
                  <a:lnTo>
                    <a:pt x="1556281" y="1586135"/>
                  </a:lnTo>
                  <a:close/>
                </a:path>
                <a:path w="2360295" h="1867535">
                  <a:moveTo>
                    <a:pt x="1558808" y="1585373"/>
                  </a:moveTo>
                  <a:lnTo>
                    <a:pt x="1560782" y="1583595"/>
                  </a:lnTo>
                  <a:lnTo>
                    <a:pt x="1559068" y="1583595"/>
                  </a:lnTo>
                  <a:lnTo>
                    <a:pt x="1558808" y="1585373"/>
                  </a:lnTo>
                  <a:close/>
                </a:path>
                <a:path w="2360295" h="1867535">
                  <a:moveTo>
                    <a:pt x="1561098" y="1584611"/>
                  </a:moveTo>
                  <a:lnTo>
                    <a:pt x="1561334" y="1584484"/>
                  </a:lnTo>
                  <a:lnTo>
                    <a:pt x="1561887" y="1584103"/>
                  </a:lnTo>
                  <a:lnTo>
                    <a:pt x="1560940" y="1584103"/>
                  </a:lnTo>
                  <a:lnTo>
                    <a:pt x="1561098" y="1584611"/>
                  </a:lnTo>
                  <a:close/>
                </a:path>
                <a:path w="2360295" h="1867535">
                  <a:moveTo>
                    <a:pt x="1549569" y="1585246"/>
                  </a:moveTo>
                  <a:lnTo>
                    <a:pt x="1552807" y="1584230"/>
                  </a:lnTo>
                  <a:lnTo>
                    <a:pt x="1547961" y="1584230"/>
                  </a:lnTo>
                  <a:lnTo>
                    <a:pt x="1549569" y="1585246"/>
                  </a:lnTo>
                  <a:close/>
                </a:path>
                <a:path w="2360295" h="1867535">
                  <a:moveTo>
                    <a:pt x="1638180" y="1626664"/>
                  </a:moveTo>
                  <a:lnTo>
                    <a:pt x="1639981" y="1626664"/>
                  </a:lnTo>
                  <a:lnTo>
                    <a:pt x="1639744" y="1623870"/>
                  </a:lnTo>
                  <a:lnTo>
                    <a:pt x="1638180" y="1626664"/>
                  </a:lnTo>
                  <a:close/>
                </a:path>
                <a:path w="2360295" h="1867535">
                  <a:moveTo>
                    <a:pt x="1582364" y="1629458"/>
                  </a:moveTo>
                  <a:lnTo>
                    <a:pt x="1583127" y="1629458"/>
                  </a:lnTo>
                  <a:lnTo>
                    <a:pt x="1580758" y="1623870"/>
                  </a:lnTo>
                  <a:lnTo>
                    <a:pt x="1579626" y="1626918"/>
                  </a:lnTo>
                  <a:lnTo>
                    <a:pt x="1579736" y="1627242"/>
                  </a:lnTo>
                  <a:lnTo>
                    <a:pt x="1580206" y="1627807"/>
                  </a:lnTo>
                  <a:lnTo>
                    <a:pt x="1581232" y="1628823"/>
                  </a:lnTo>
                  <a:lnTo>
                    <a:pt x="1582495" y="1629204"/>
                  </a:lnTo>
                  <a:lnTo>
                    <a:pt x="1582364" y="1629458"/>
                  </a:lnTo>
                  <a:close/>
                </a:path>
                <a:path w="2360295" h="1867535">
                  <a:moveTo>
                    <a:pt x="1586602" y="1626156"/>
                  </a:moveTo>
                  <a:lnTo>
                    <a:pt x="1592208" y="1626156"/>
                  </a:lnTo>
                  <a:lnTo>
                    <a:pt x="1590471" y="1626029"/>
                  </a:lnTo>
                  <a:lnTo>
                    <a:pt x="1588970" y="1624632"/>
                  </a:lnTo>
                  <a:lnTo>
                    <a:pt x="1588655" y="1624632"/>
                  </a:lnTo>
                  <a:lnTo>
                    <a:pt x="1587233" y="1625267"/>
                  </a:lnTo>
                  <a:lnTo>
                    <a:pt x="1586602" y="1626156"/>
                  </a:lnTo>
                  <a:close/>
                </a:path>
                <a:path w="2360295" h="1867535">
                  <a:moveTo>
                    <a:pt x="1627031" y="1626283"/>
                  </a:moveTo>
                  <a:lnTo>
                    <a:pt x="1631453" y="1626283"/>
                  </a:lnTo>
                  <a:lnTo>
                    <a:pt x="1629479" y="1624759"/>
                  </a:lnTo>
                  <a:lnTo>
                    <a:pt x="1627031" y="1626283"/>
                  </a:lnTo>
                  <a:close/>
                </a:path>
                <a:path w="2360295" h="1867535">
                  <a:moveTo>
                    <a:pt x="1621771" y="1626410"/>
                  </a:moveTo>
                  <a:lnTo>
                    <a:pt x="1623241" y="1626410"/>
                  </a:lnTo>
                  <a:lnTo>
                    <a:pt x="1621188" y="1624886"/>
                  </a:lnTo>
                  <a:lnTo>
                    <a:pt x="1621771" y="1626410"/>
                  </a:lnTo>
                  <a:close/>
                </a:path>
                <a:path w="2360295" h="1867535">
                  <a:moveTo>
                    <a:pt x="1659868" y="1626283"/>
                  </a:moveTo>
                  <a:lnTo>
                    <a:pt x="1662327" y="1626283"/>
                  </a:lnTo>
                  <a:lnTo>
                    <a:pt x="1660432" y="1625013"/>
                  </a:lnTo>
                  <a:lnTo>
                    <a:pt x="1659868" y="1626283"/>
                  </a:lnTo>
                  <a:close/>
                </a:path>
                <a:path w="2360295" h="1867535">
                  <a:moveTo>
                    <a:pt x="1652931" y="1627426"/>
                  </a:moveTo>
                  <a:lnTo>
                    <a:pt x="1653010" y="1627172"/>
                  </a:lnTo>
                  <a:lnTo>
                    <a:pt x="1653128" y="1627045"/>
                  </a:lnTo>
                  <a:lnTo>
                    <a:pt x="1653148" y="1626664"/>
                  </a:lnTo>
                  <a:lnTo>
                    <a:pt x="1652378" y="1625521"/>
                  </a:lnTo>
                  <a:lnTo>
                    <a:pt x="1649219" y="1625521"/>
                  </a:lnTo>
                  <a:lnTo>
                    <a:pt x="1646298" y="1625013"/>
                  </a:lnTo>
                  <a:lnTo>
                    <a:pt x="1643396" y="1626156"/>
                  </a:lnTo>
                  <a:lnTo>
                    <a:pt x="1651431" y="1626156"/>
                  </a:lnTo>
                  <a:lnTo>
                    <a:pt x="1651825" y="1626537"/>
                  </a:lnTo>
                  <a:lnTo>
                    <a:pt x="1652141" y="1626791"/>
                  </a:lnTo>
                  <a:lnTo>
                    <a:pt x="1652536" y="1627172"/>
                  </a:lnTo>
                  <a:lnTo>
                    <a:pt x="1652694" y="1627172"/>
                  </a:lnTo>
                  <a:lnTo>
                    <a:pt x="1652773" y="1627299"/>
                  </a:lnTo>
                  <a:lnTo>
                    <a:pt x="1652931" y="1627426"/>
                  </a:lnTo>
                  <a:close/>
                </a:path>
                <a:path w="2360295" h="1867535">
                  <a:moveTo>
                    <a:pt x="1600240" y="1626791"/>
                  </a:moveTo>
                  <a:lnTo>
                    <a:pt x="1608633" y="1626791"/>
                  </a:lnTo>
                  <a:lnTo>
                    <a:pt x="1606895" y="1625013"/>
                  </a:lnTo>
                  <a:lnTo>
                    <a:pt x="1604842" y="1626410"/>
                  </a:lnTo>
                  <a:lnTo>
                    <a:pt x="1600883" y="1626410"/>
                  </a:lnTo>
                  <a:lnTo>
                    <a:pt x="1600240" y="1626791"/>
                  </a:lnTo>
                  <a:close/>
                </a:path>
                <a:path w="2360295" h="1867535">
                  <a:moveTo>
                    <a:pt x="1656484" y="1627426"/>
                  </a:moveTo>
                  <a:lnTo>
                    <a:pt x="1658142" y="1627426"/>
                  </a:lnTo>
                  <a:lnTo>
                    <a:pt x="1657668" y="1627299"/>
                  </a:lnTo>
                  <a:lnTo>
                    <a:pt x="1657524" y="1627242"/>
                  </a:lnTo>
                  <a:lnTo>
                    <a:pt x="1657432" y="1627045"/>
                  </a:lnTo>
                  <a:lnTo>
                    <a:pt x="1657668" y="1626664"/>
                  </a:lnTo>
                  <a:lnTo>
                    <a:pt x="1658379" y="1626156"/>
                  </a:lnTo>
                  <a:lnTo>
                    <a:pt x="1659327" y="1625648"/>
                  </a:lnTo>
                  <a:lnTo>
                    <a:pt x="1658695" y="1625648"/>
                  </a:lnTo>
                  <a:lnTo>
                    <a:pt x="1657826" y="1625140"/>
                  </a:lnTo>
                  <a:lnTo>
                    <a:pt x="1657511" y="1625521"/>
                  </a:lnTo>
                  <a:lnTo>
                    <a:pt x="1656958" y="1625902"/>
                  </a:lnTo>
                  <a:lnTo>
                    <a:pt x="1656484" y="1627426"/>
                  </a:lnTo>
                  <a:close/>
                </a:path>
                <a:path w="2360295" h="1867535">
                  <a:moveTo>
                    <a:pt x="1620082" y="1627299"/>
                  </a:moveTo>
                  <a:lnTo>
                    <a:pt x="1623793" y="1627299"/>
                  </a:lnTo>
                  <a:lnTo>
                    <a:pt x="1623477" y="1627172"/>
                  </a:lnTo>
                  <a:lnTo>
                    <a:pt x="1623399" y="1625267"/>
                  </a:lnTo>
                  <a:lnTo>
                    <a:pt x="1623083" y="1625394"/>
                  </a:lnTo>
                  <a:lnTo>
                    <a:pt x="1623241" y="1626410"/>
                  </a:lnTo>
                  <a:lnTo>
                    <a:pt x="1621771" y="1626410"/>
                  </a:lnTo>
                  <a:lnTo>
                    <a:pt x="1621819" y="1626537"/>
                  </a:lnTo>
                  <a:lnTo>
                    <a:pt x="1621780" y="1626791"/>
                  </a:lnTo>
                  <a:lnTo>
                    <a:pt x="1621661" y="1626918"/>
                  </a:lnTo>
                  <a:lnTo>
                    <a:pt x="1621582" y="1627172"/>
                  </a:lnTo>
                  <a:lnTo>
                    <a:pt x="1620143" y="1627172"/>
                  </a:lnTo>
                  <a:lnTo>
                    <a:pt x="1620082" y="1627299"/>
                  </a:lnTo>
                  <a:close/>
                </a:path>
                <a:path w="2360295" h="1867535">
                  <a:moveTo>
                    <a:pt x="1594380" y="1627172"/>
                  </a:moveTo>
                  <a:lnTo>
                    <a:pt x="1594893" y="1627172"/>
                  </a:lnTo>
                  <a:lnTo>
                    <a:pt x="1595682" y="1626664"/>
                  </a:lnTo>
                  <a:lnTo>
                    <a:pt x="1595919" y="1625267"/>
                  </a:lnTo>
                  <a:lnTo>
                    <a:pt x="1595287" y="1625521"/>
                  </a:lnTo>
                  <a:lnTo>
                    <a:pt x="1594577" y="1625902"/>
                  </a:lnTo>
                  <a:lnTo>
                    <a:pt x="1592208" y="1626156"/>
                  </a:lnTo>
                  <a:lnTo>
                    <a:pt x="1586602" y="1626156"/>
                  </a:lnTo>
                  <a:lnTo>
                    <a:pt x="1586060" y="1626918"/>
                  </a:lnTo>
                  <a:lnTo>
                    <a:pt x="1594182" y="1626918"/>
                  </a:lnTo>
                  <a:lnTo>
                    <a:pt x="1594380" y="1627172"/>
                  </a:lnTo>
                  <a:close/>
                </a:path>
                <a:path w="2360295" h="1867535">
                  <a:moveTo>
                    <a:pt x="1624425" y="1626283"/>
                  </a:moveTo>
                  <a:lnTo>
                    <a:pt x="1627031" y="1626283"/>
                  </a:lnTo>
                  <a:lnTo>
                    <a:pt x="1624978" y="1625521"/>
                  </a:lnTo>
                  <a:lnTo>
                    <a:pt x="1624820" y="1625394"/>
                  </a:lnTo>
                  <a:lnTo>
                    <a:pt x="1624425" y="1626283"/>
                  </a:lnTo>
                  <a:close/>
                </a:path>
                <a:path w="2360295" h="1867535">
                  <a:moveTo>
                    <a:pt x="1662176" y="1628950"/>
                  </a:moveTo>
                  <a:lnTo>
                    <a:pt x="1662406" y="1628950"/>
                  </a:lnTo>
                  <a:lnTo>
                    <a:pt x="1662564" y="1627045"/>
                  </a:lnTo>
                  <a:lnTo>
                    <a:pt x="1663117" y="1627045"/>
                  </a:lnTo>
                  <a:lnTo>
                    <a:pt x="1663907" y="1626918"/>
                  </a:lnTo>
                  <a:lnTo>
                    <a:pt x="1663859" y="1626029"/>
                  </a:lnTo>
                  <a:lnTo>
                    <a:pt x="1663354" y="1625521"/>
                  </a:lnTo>
                  <a:lnTo>
                    <a:pt x="1662327" y="1626283"/>
                  </a:lnTo>
                  <a:lnTo>
                    <a:pt x="1659868" y="1626283"/>
                  </a:lnTo>
                  <a:lnTo>
                    <a:pt x="1659643" y="1626791"/>
                  </a:lnTo>
                  <a:lnTo>
                    <a:pt x="1659042" y="1627045"/>
                  </a:lnTo>
                  <a:lnTo>
                    <a:pt x="1662564" y="1627045"/>
                  </a:lnTo>
                  <a:lnTo>
                    <a:pt x="1662959" y="1627172"/>
                  </a:lnTo>
                  <a:lnTo>
                    <a:pt x="1658742" y="1627172"/>
                  </a:lnTo>
                  <a:lnTo>
                    <a:pt x="1658142" y="1627426"/>
                  </a:lnTo>
                  <a:lnTo>
                    <a:pt x="1656484" y="1627426"/>
                  </a:lnTo>
                  <a:lnTo>
                    <a:pt x="1656265" y="1628188"/>
                  </a:lnTo>
                  <a:lnTo>
                    <a:pt x="1662327" y="1628188"/>
                  </a:lnTo>
                  <a:lnTo>
                    <a:pt x="1662176" y="1628950"/>
                  </a:lnTo>
                  <a:close/>
                </a:path>
                <a:path w="2360295" h="1867535">
                  <a:moveTo>
                    <a:pt x="1615660" y="1628823"/>
                  </a:moveTo>
                  <a:lnTo>
                    <a:pt x="1632558" y="1628823"/>
                  </a:lnTo>
                  <a:lnTo>
                    <a:pt x="1632606" y="1627045"/>
                  </a:lnTo>
                  <a:lnTo>
                    <a:pt x="1632479" y="1625902"/>
                  </a:lnTo>
                  <a:lnTo>
                    <a:pt x="1631769" y="1625521"/>
                  </a:lnTo>
                  <a:lnTo>
                    <a:pt x="1631663" y="1626029"/>
                  </a:lnTo>
                  <a:lnTo>
                    <a:pt x="1631611" y="1626156"/>
                  </a:lnTo>
                  <a:lnTo>
                    <a:pt x="1631453" y="1626283"/>
                  </a:lnTo>
                  <a:lnTo>
                    <a:pt x="1624425" y="1626283"/>
                  </a:lnTo>
                  <a:lnTo>
                    <a:pt x="1624109" y="1626664"/>
                  </a:lnTo>
                  <a:lnTo>
                    <a:pt x="1623872" y="1627172"/>
                  </a:lnTo>
                  <a:lnTo>
                    <a:pt x="1623793" y="1627299"/>
                  </a:lnTo>
                  <a:lnTo>
                    <a:pt x="1616574" y="1627299"/>
                  </a:lnTo>
                  <a:lnTo>
                    <a:pt x="1617082" y="1628569"/>
                  </a:lnTo>
                  <a:lnTo>
                    <a:pt x="1615660" y="1628823"/>
                  </a:lnTo>
                  <a:close/>
                </a:path>
                <a:path w="2360295" h="1867535">
                  <a:moveTo>
                    <a:pt x="1616574" y="1627299"/>
                  </a:moveTo>
                  <a:lnTo>
                    <a:pt x="1620082" y="1627299"/>
                  </a:lnTo>
                  <a:lnTo>
                    <a:pt x="1619293" y="1627045"/>
                  </a:lnTo>
                  <a:lnTo>
                    <a:pt x="1619450" y="1626791"/>
                  </a:lnTo>
                  <a:lnTo>
                    <a:pt x="1619687" y="1626664"/>
                  </a:lnTo>
                  <a:lnTo>
                    <a:pt x="1620161" y="1626283"/>
                  </a:lnTo>
                  <a:lnTo>
                    <a:pt x="1620398" y="1626029"/>
                  </a:lnTo>
                  <a:lnTo>
                    <a:pt x="1620714" y="1625775"/>
                  </a:lnTo>
                  <a:lnTo>
                    <a:pt x="1619687" y="1625521"/>
                  </a:lnTo>
                  <a:lnTo>
                    <a:pt x="1619214" y="1625521"/>
                  </a:lnTo>
                  <a:lnTo>
                    <a:pt x="1618503" y="1625648"/>
                  </a:lnTo>
                  <a:lnTo>
                    <a:pt x="1617792" y="1625902"/>
                  </a:lnTo>
                  <a:lnTo>
                    <a:pt x="1617184" y="1626316"/>
                  </a:lnTo>
                  <a:lnTo>
                    <a:pt x="1616371" y="1626791"/>
                  </a:lnTo>
                  <a:lnTo>
                    <a:pt x="1616574" y="1627299"/>
                  </a:lnTo>
                  <a:close/>
                </a:path>
                <a:path w="2360295" h="1867535">
                  <a:moveTo>
                    <a:pt x="1651690" y="1631744"/>
                  </a:moveTo>
                  <a:lnTo>
                    <a:pt x="1654905" y="1631744"/>
                  </a:lnTo>
                  <a:lnTo>
                    <a:pt x="1654034" y="1630991"/>
                  </a:lnTo>
                  <a:lnTo>
                    <a:pt x="1654002" y="1630745"/>
                  </a:lnTo>
                  <a:lnTo>
                    <a:pt x="1654589" y="1630220"/>
                  </a:lnTo>
                  <a:lnTo>
                    <a:pt x="1654905" y="1629458"/>
                  </a:lnTo>
                  <a:lnTo>
                    <a:pt x="1652852" y="1629331"/>
                  </a:lnTo>
                  <a:lnTo>
                    <a:pt x="1651509" y="1629077"/>
                  </a:lnTo>
                  <a:lnTo>
                    <a:pt x="1650799" y="1628823"/>
                  </a:lnTo>
                  <a:lnTo>
                    <a:pt x="1615423" y="1628823"/>
                  </a:lnTo>
                  <a:lnTo>
                    <a:pt x="1614959" y="1628514"/>
                  </a:lnTo>
                  <a:lnTo>
                    <a:pt x="1614713" y="1628188"/>
                  </a:lnTo>
                  <a:lnTo>
                    <a:pt x="1614634" y="1627680"/>
                  </a:lnTo>
                  <a:lnTo>
                    <a:pt x="1615581" y="1627299"/>
                  </a:lnTo>
                  <a:lnTo>
                    <a:pt x="1615700" y="1626918"/>
                  </a:lnTo>
                  <a:lnTo>
                    <a:pt x="1615818" y="1625521"/>
                  </a:lnTo>
                  <a:lnTo>
                    <a:pt x="1615265" y="1625521"/>
                  </a:lnTo>
                  <a:lnTo>
                    <a:pt x="1614713" y="1626664"/>
                  </a:lnTo>
                  <a:lnTo>
                    <a:pt x="1613686" y="1627172"/>
                  </a:lnTo>
                  <a:lnTo>
                    <a:pt x="1614051" y="1628696"/>
                  </a:lnTo>
                  <a:lnTo>
                    <a:pt x="1614344" y="1629712"/>
                  </a:lnTo>
                  <a:lnTo>
                    <a:pt x="1616213" y="1629712"/>
                  </a:lnTo>
                  <a:lnTo>
                    <a:pt x="1616207" y="1629966"/>
                  </a:lnTo>
                  <a:lnTo>
                    <a:pt x="1652457" y="1629966"/>
                  </a:lnTo>
                  <a:lnTo>
                    <a:pt x="1652457" y="1630474"/>
                  </a:lnTo>
                  <a:lnTo>
                    <a:pt x="1652142" y="1630601"/>
                  </a:lnTo>
                  <a:lnTo>
                    <a:pt x="1651589" y="1630601"/>
                  </a:lnTo>
                  <a:lnTo>
                    <a:pt x="1651431" y="1630855"/>
                  </a:lnTo>
                  <a:lnTo>
                    <a:pt x="1651521" y="1631363"/>
                  </a:lnTo>
                  <a:lnTo>
                    <a:pt x="1651690" y="1631744"/>
                  </a:lnTo>
                  <a:close/>
                </a:path>
                <a:path w="2360295" h="1867535">
                  <a:moveTo>
                    <a:pt x="1596856" y="1627426"/>
                  </a:moveTo>
                  <a:lnTo>
                    <a:pt x="1609580" y="1627426"/>
                  </a:lnTo>
                  <a:lnTo>
                    <a:pt x="1609027" y="1625521"/>
                  </a:lnTo>
                  <a:lnTo>
                    <a:pt x="1608698" y="1626156"/>
                  </a:lnTo>
                  <a:lnTo>
                    <a:pt x="1608633" y="1626791"/>
                  </a:lnTo>
                  <a:lnTo>
                    <a:pt x="1600240" y="1626791"/>
                  </a:lnTo>
                  <a:lnTo>
                    <a:pt x="1600026" y="1626918"/>
                  </a:lnTo>
                  <a:lnTo>
                    <a:pt x="1598525" y="1627172"/>
                  </a:lnTo>
                  <a:lnTo>
                    <a:pt x="1598288" y="1627299"/>
                  </a:lnTo>
                  <a:lnTo>
                    <a:pt x="1596878" y="1627299"/>
                  </a:lnTo>
                  <a:lnTo>
                    <a:pt x="1596856" y="1627426"/>
                  </a:lnTo>
                  <a:close/>
                </a:path>
                <a:path w="2360295" h="1867535">
                  <a:moveTo>
                    <a:pt x="1705667" y="1628388"/>
                  </a:moveTo>
                  <a:lnTo>
                    <a:pt x="1706389" y="1627807"/>
                  </a:lnTo>
                  <a:lnTo>
                    <a:pt x="1706389" y="1625648"/>
                  </a:lnTo>
                  <a:lnTo>
                    <a:pt x="1705362" y="1626918"/>
                  </a:lnTo>
                  <a:lnTo>
                    <a:pt x="1704652" y="1627172"/>
                  </a:lnTo>
                  <a:lnTo>
                    <a:pt x="1702204" y="1627553"/>
                  </a:lnTo>
                  <a:lnTo>
                    <a:pt x="1699677" y="1627807"/>
                  </a:lnTo>
                  <a:lnTo>
                    <a:pt x="1698453" y="1628188"/>
                  </a:lnTo>
                  <a:lnTo>
                    <a:pt x="1705520" y="1628188"/>
                  </a:lnTo>
                  <a:lnTo>
                    <a:pt x="1705667" y="1628388"/>
                  </a:lnTo>
                  <a:close/>
                </a:path>
                <a:path w="2360295" h="1867535">
                  <a:moveTo>
                    <a:pt x="1620143" y="1627172"/>
                  </a:moveTo>
                  <a:lnTo>
                    <a:pt x="1621582" y="1627172"/>
                  </a:lnTo>
                  <a:lnTo>
                    <a:pt x="1620872" y="1625648"/>
                  </a:lnTo>
                  <a:lnTo>
                    <a:pt x="1620143" y="1627172"/>
                  </a:lnTo>
                  <a:close/>
                </a:path>
                <a:path w="2360295" h="1867535">
                  <a:moveTo>
                    <a:pt x="1579921" y="1632125"/>
                  </a:moveTo>
                  <a:lnTo>
                    <a:pt x="1609817" y="1632125"/>
                  </a:lnTo>
                  <a:lnTo>
                    <a:pt x="1611138" y="1631109"/>
                  </a:lnTo>
                  <a:lnTo>
                    <a:pt x="1611222" y="1630474"/>
                  </a:lnTo>
                  <a:lnTo>
                    <a:pt x="1607527" y="1628188"/>
                  </a:lnTo>
                  <a:lnTo>
                    <a:pt x="1610685" y="1627045"/>
                  </a:lnTo>
                  <a:lnTo>
                    <a:pt x="1610843" y="1626918"/>
                  </a:lnTo>
                  <a:lnTo>
                    <a:pt x="1610981" y="1626316"/>
                  </a:lnTo>
                  <a:lnTo>
                    <a:pt x="1611080" y="1626156"/>
                  </a:lnTo>
                  <a:lnTo>
                    <a:pt x="1610527" y="1625902"/>
                  </a:lnTo>
                  <a:lnTo>
                    <a:pt x="1609975" y="1625902"/>
                  </a:lnTo>
                  <a:lnTo>
                    <a:pt x="1609501" y="1625648"/>
                  </a:lnTo>
                  <a:lnTo>
                    <a:pt x="1609659" y="1625902"/>
                  </a:lnTo>
                  <a:lnTo>
                    <a:pt x="1609975" y="1626029"/>
                  </a:lnTo>
                  <a:lnTo>
                    <a:pt x="1609856" y="1626316"/>
                  </a:lnTo>
                  <a:lnTo>
                    <a:pt x="1609580" y="1627426"/>
                  </a:lnTo>
                  <a:lnTo>
                    <a:pt x="1596856" y="1627426"/>
                  </a:lnTo>
                  <a:lnTo>
                    <a:pt x="1596788" y="1627807"/>
                  </a:lnTo>
                  <a:lnTo>
                    <a:pt x="1596314" y="1628569"/>
                  </a:lnTo>
                  <a:lnTo>
                    <a:pt x="1593699" y="1628569"/>
                  </a:lnTo>
                  <a:lnTo>
                    <a:pt x="1593551" y="1629077"/>
                  </a:lnTo>
                  <a:lnTo>
                    <a:pt x="1592445" y="1629077"/>
                  </a:lnTo>
                  <a:lnTo>
                    <a:pt x="1592366" y="1629839"/>
                  </a:lnTo>
                  <a:lnTo>
                    <a:pt x="1592208" y="1630220"/>
                  </a:lnTo>
                  <a:lnTo>
                    <a:pt x="1581969" y="1630220"/>
                  </a:lnTo>
                  <a:lnTo>
                    <a:pt x="1581706" y="1630728"/>
                  </a:lnTo>
                  <a:lnTo>
                    <a:pt x="1579890" y="1630728"/>
                  </a:lnTo>
                  <a:lnTo>
                    <a:pt x="1579416" y="1630855"/>
                  </a:lnTo>
                  <a:lnTo>
                    <a:pt x="1578705" y="1630855"/>
                  </a:lnTo>
                  <a:lnTo>
                    <a:pt x="1578705" y="1631363"/>
                  </a:lnTo>
                  <a:lnTo>
                    <a:pt x="1579495" y="1631363"/>
                  </a:lnTo>
                  <a:lnTo>
                    <a:pt x="1579969" y="1631617"/>
                  </a:lnTo>
                  <a:lnTo>
                    <a:pt x="1579921" y="1632125"/>
                  </a:lnTo>
                  <a:close/>
                </a:path>
                <a:path w="2360295" h="1867535">
                  <a:moveTo>
                    <a:pt x="1665196" y="1629839"/>
                  </a:moveTo>
                  <a:lnTo>
                    <a:pt x="1665802" y="1629839"/>
                  </a:lnTo>
                  <a:lnTo>
                    <a:pt x="1665683" y="1629458"/>
                  </a:lnTo>
                  <a:lnTo>
                    <a:pt x="1665565" y="1628696"/>
                  </a:lnTo>
                  <a:lnTo>
                    <a:pt x="1665881" y="1628188"/>
                  </a:lnTo>
                  <a:lnTo>
                    <a:pt x="1665959" y="1627807"/>
                  </a:lnTo>
                  <a:lnTo>
                    <a:pt x="1665683" y="1627426"/>
                  </a:lnTo>
                  <a:lnTo>
                    <a:pt x="1665557" y="1627045"/>
                  </a:lnTo>
                  <a:lnTo>
                    <a:pt x="1666275" y="1625775"/>
                  </a:lnTo>
                  <a:lnTo>
                    <a:pt x="1664854" y="1626156"/>
                  </a:lnTo>
                  <a:lnTo>
                    <a:pt x="1665209" y="1626918"/>
                  </a:lnTo>
                  <a:lnTo>
                    <a:pt x="1665249" y="1627299"/>
                  </a:lnTo>
                  <a:lnTo>
                    <a:pt x="1664301" y="1627934"/>
                  </a:lnTo>
                  <a:lnTo>
                    <a:pt x="1662406" y="1628950"/>
                  </a:lnTo>
                  <a:lnTo>
                    <a:pt x="1662176" y="1628950"/>
                  </a:lnTo>
                  <a:lnTo>
                    <a:pt x="1662024" y="1629712"/>
                  </a:lnTo>
                  <a:lnTo>
                    <a:pt x="1664775" y="1629712"/>
                  </a:lnTo>
                  <a:lnTo>
                    <a:pt x="1665196" y="1629839"/>
                  </a:lnTo>
                  <a:close/>
                </a:path>
                <a:path w="2360295" h="1867535">
                  <a:moveTo>
                    <a:pt x="1636916" y="1627680"/>
                  </a:moveTo>
                  <a:lnTo>
                    <a:pt x="1637612" y="1627680"/>
                  </a:lnTo>
                  <a:lnTo>
                    <a:pt x="1637138" y="1625775"/>
                  </a:lnTo>
                  <a:lnTo>
                    <a:pt x="1636916" y="1627680"/>
                  </a:lnTo>
                  <a:close/>
                </a:path>
                <a:path w="2360295" h="1867535">
                  <a:moveTo>
                    <a:pt x="1596878" y="1627299"/>
                  </a:moveTo>
                  <a:lnTo>
                    <a:pt x="1598288" y="1627299"/>
                  </a:lnTo>
                  <a:lnTo>
                    <a:pt x="1597894" y="1626156"/>
                  </a:lnTo>
                  <a:lnTo>
                    <a:pt x="1597499" y="1625902"/>
                  </a:lnTo>
                  <a:lnTo>
                    <a:pt x="1597104" y="1625775"/>
                  </a:lnTo>
                  <a:lnTo>
                    <a:pt x="1596472" y="1626156"/>
                  </a:lnTo>
                  <a:lnTo>
                    <a:pt x="1596946" y="1626156"/>
                  </a:lnTo>
                  <a:lnTo>
                    <a:pt x="1597183" y="1626283"/>
                  </a:lnTo>
                  <a:lnTo>
                    <a:pt x="1596993" y="1626791"/>
                  </a:lnTo>
                  <a:lnTo>
                    <a:pt x="1596878" y="1627299"/>
                  </a:lnTo>
                  <a:close/>
                </a:path>
                <a:path w="2360295" h="1867535">
                  <a:moveTo>
                    <a:pt x="1640178" y="1626537"/>
                  </a:moveTo>
                  <a:lnTo>
                    <a:pt x="1642429" y="1626537"/>
                  </a:lnTo>
                  <a:lnTo>
                    <a:pt x="1641165" y="1625902"/>
                  </a:lnTo>
                  <a:lnTo>
                    <a:pt x="1640178" y="1626537"/>
                  </a:lnTo>
                  <a:close/>
                </a:path>
                <a:path w="2360295" h="1867535">
                  <a:moveTo>
                    <a:pt x="1583824" y="1627045"/>
                  </a:moveTo>
                  <a:lnTo>
                    <a:pt x="1585970" y="1627045"/>
                  </a:lnTo>
                  <a:lnTo>
                    <a:pt x="1584154" y="1625902"/>
                  </a:lnTo>
                  <a:lnTo>
                    <a:pt x="1583824" y="1627045"/>
                  </a:lnTo>
                  <a:close/>
                </a:path>
                <a:path w="2360295" h="1867535">
                  <a:moveTo>
                    <a:pt x="1686501" y="1626316"/>
                  </a:moveTo>
                  <a:lnTo>
                    <a:pt x="1685937" y="1626029"/>
                  </a:lnTo>
                  <a:lnTo>
                    <a:pt x="1686490" y="1626283"/>
                  </a:lnTo>
                  <a:close/>
                </a:path>
                <a:path w="2360295" h="1867535">
                  <a:moveTo>
                    <a:pt x="1600883" y="1626410"/>
                  </a:moveTo>
                  <a:lnTo>
                    <a:pt x="1604842" y="1626410"/>
                  </a:lnTo>
                  <a:lnTo>
                    <a:pt x="1601526" y="1626029"/>
                  </a:lnTo>
                  <a:lnTo>
                    <a:pt x="1600883" y="1626410"/>
                  </a:lnTo>
                  <a:close/>
                </a:path>
                <a:path w="2360295" h="1867535">
                  <a:moveTo>
                    <a:pt x="1577047" y="1626791"/>
                  </a:moveTo>
                  <a:lnTo>
                    <a:pt x="1578626" y="1626791"/>
                  </a:lnTo>
                  <a:lnTo>
                    <a:pt x="1578152" y="1626283"/>
                  </a:lnTo>
                  <a:lnTo>
                    <a:pt x="1577837" y="1626156"/>
                  </a:lnTo>
                  <a:lnTo>
                    <a:pt x="1577758" y="1626029"/>
                  </a:lnTo>
                  <a:lnTo>
                    <a:pt x="1577521" y="1626156"/>
                  </a:lnTo>
                  <a:lnTo>
                    <a:pt x="1577047" y="1626791"/>
                  </a:lnTo>
                  <a:close/>
                </a:path>
                <a:path w="2360295" h="1867535">
                  <a:moveTo>
                    <a:pt x="1632558" y="1628823"/>
                  </a:moveTo>
                  <a:lnTo>
                    <a:pt x="1650878" y="1628823"/>
                  </a:lnTo>
                  <a:lnTo>
                    <a:pt x="1651088" y="1627740"/>
                  </a:lnTo>
                  <a:lnTo>
                    <a:pt x="1651318" y="1626791"/>
                  </a:lnTo>
                  <a:lnTo>
                    <a:pt x="1651431" y="1626156"/>
                  </a:lnTo>
                  <a:lnTo>
                    <a:pt x="1643396" y="1626156"/>
                  </a:lnTo>
                  <a:lnTo>
                    <a:pt x="1642429" y="1626537"/>
                  </a:lnTo>
                  <a:lnTo>
                    <a:pt x="1640178" y="1626537"/>
                  </a:lnTo>
                  <a:lnTo>
                    <a:pt x="1639981" y="1626664"/>
                  </a:lnTo>
                  <a:lnTo>
                    <a:pt x="1638180" y="1626664"/>
                  </a:lnTo>
                  <a:lnTo>
                    <a:pt x="1637612" y="1627680"/>
                  </a:lnTo>
                  <a:lnTo>
                    <a:pt x="1636916" y="1627680"/>
                  </a:lnTo>
                  <a:lnTo>
                    <a:pt x="1636901" y="1627807"/>
                  </a:lnTo>
                  <a:lnTo>
                    <a:pt x="1633879" y="1627807"/>
                  </a:lnTo>
                  <a:lnTo>
                    <a:pt x="1632558" y="1628823"/>
                  </a:lnTo>
                  <a:close/>
                </a:path>
                <a:path w="2360295" h="1867535">
                  <a:moveTo>
                    <a:pt x="1596393" y="1626664"/>
                  </a:moveTo>
                  <a:lnTo>
                    <a:pt x="1596630" y="1626537"/>
                  </a:lnTo>
                  <a:lnTo>
                    <a:pt x="1596946" y="1626156"/>
                  </a:lnTo>
                  <a:lnTo>
                    <a:pt x="1596472" y="1626156"/>
                  </a:lnTo>
                  <a:lnTo>
                    <a:pt x="1595998" y="1626283"/>
                  </a:lnTo>
                  <a:lnTo>
                    <a:pt x="1596393" y="1626664"/>
                  </a:lnTo>
                  <a:close/>
                </a:path>
                <a:path w="2360295" h="1867535">
                  <a:moveTo>
                    <a:pt x="1560150" y="1629585"/>
                  </a:moveTo>
                  <a:lnTo>
                    <a:pt x="1566546" y="1629585"/>
                  </a:lnTo>
                  <a:lnTo>
                    <a:pt x="1566783" y="1629204"/>
                  </a:lnTo>
                  <a:lnTo>
                    <a:pt x="1566861" y="1628823"/>
                  </a:lnTo>
                  <a:lnTo>
                    <a:pt x="1566742" y="1628696"/>
                  </a:lnTo>
                  <a:lnTo>
                    <a:pt x="1566690" y="1628388"/>
                  </a:lnTo>
                  <a:lnTo>
                    <a:pt x="1567130" y="1627172"/>
                  </a:lnTo>
                  <a:lnTo>
                    <a:pt x="1567255" y="1626664"/>
                  </a:lnTo>
                  <a:lnTo>
                    <a:pt x="1567729" y="1626664"/>
                  </a:lnTo>
                  <a:lnTo>
                    <a:pt x="1567966" y="1626410"/>
                  </a:lnTo>
                  <a:lnTo>
                    <a:pt x="1566150" y="1626283"/>
                  </a:lnTo>
                  <a:lnTo>
                    <a:pt x="1565124" y="1626283"/>
                  </a:lnTo>
                  <a:lnTo>
                    <a:pt x="1565005" y="1626791"/>
                  </a:lnTo>
                  <a:lnTo>
                    <a:pt x="1564887" y="1627045"/>
                  </a:lnTo>
                  <a:lnTo>
                    <a:pt x="1565992" y="1627553"/>
                  </a:lnTo>
                  <a:lnTo>
                    <a:pt x="1565044" y="1627934"/>
                  </a:lnTo>
                  <a:lnTo>
                    <a:pt x="1563905" y="1627934"/>
                  </a:lnTo>
                  <a:lnTo>
                    <a:pt x="1563860" y="1628061"/>
                  </a:lnTo>
                  <a:lnTo>
                    <a:pt x="1560674" y="1628061"/>
                  </a:lnTo>
                  <a:lnTo>
                    <a:pt x="1560578" y="1629126"/>
                  </a:lnTo>
                  <a:lnTo>
                    <a:pt x="1560150" y="1629585"/>
                  </a:lnTo>
                  <a:close/>
                </a:path>
                <a:path w="2360295" h="1867535">
                  <a:moveTo>
                    <a:pt x="1563905" y="1627934"/>
                  </a:moveTo>
                  <a:lnTo>
                    <a:pt x="1565044" y="1627934"/>
                  </a:lnTo>
                  <a:lnTo>
                    <a:pt x="1564492" y="1626283"/>
                  </a:lnTo>
                  <a:lnTo>
                    <a:pt x="1563905" y="1627934"/>
                  </a:lnTo>
                  <a:close/>
                </a:path>
                <a:path w="2360295" h="1867535">
                  <a:moveTo>
                    <a:pt x="1551109" y="1630474"/>
                  </a:moveTo>
                  <a:lnTo>
                    <a:pt x="1555412" y="1630474"/>
                  </a:lnTo>
                  <a:lnTo>
                    <a:pt x="1555175" y="1630220"/>
                  </a:lnTo>
                  <a:lnTo>
                    <a:pt x="1555067" y="1629712"/>
                  </a:lnTo>
                  <a:lnTo>
                    <a:pt x="1555807" y="1627807"/>
                  </a:lnTo>
                  <a:lnTo>
                    <a:pt x="1554623" y="1627299"/>
                  </a:lnTo>
                  <a:lnTo>
                    <a:pt x="1552333" y="1626918"/>
                  </a:lnTo>
                  <a:lnTo>
                    <a:pt x="1551543" y="1626537"/>
                  </a:lnTo>
                  <a:lnTo>
                    <a:pt x="1550438" y="1626283"/>
                  </a:lnTo>
                  <a:lnTo>
                    <a:pt x="1549806" y="1626283"/>
                  </a:lnTo>
                  <a:lnTo>
                    <a:pt x="1549727" y="1626537"/>
                  </a:lnTo>
                  <a:lnTo>
                    <a:pt x="1549289" y="1627242"/>
                  </a:lnTo>
                  <a:lnTo>
                    <a:pt x="1548871" y="1628315"/>
                  </a:lnTo>
                  <a:lnTo>
                    <a:pt x="1548806" y="1628442"/>
                  </a:lnTo>
                  <a:lnTo>
                    <a:pt x="1549332" y="1628442"/>
                  </a:lnTo>
                  <a:lnTo>
                    <a:pt x="1550359" y="1628696"/>
                  </a:lnTo>
                  <a:lnTo>
                    <a:pt x="1550596" y="1629331"/>
                  </a:lnTo>
                  <a:lnTo>
                    <a:pt x="1549648" y="1629585"/>
                  </a:lnTo>
                  <a:lnTo>
                    <a:pt x="1548858" y="1629966"/>
                  </a:lnTo>
                  <a:lnTo>
                    <a:pt x="1547042" y="1630093"/>
                  </a:lnTo>
                  <a:lnTo>
                    <a:pt x="1550753" y="1630093"/>
                  </a:lnTo>
                  <a:lnTo>
                    <a:pt x="1551109" y="1630474"/>
                  </a:lnTo>
                  <a:close/>
                </a:path>
                <a:path w="2360295" h="1867535">
                  <a:moveTo>
                    <a:pt x="1686174" y="1627426"/>
                  </a:moveTo>
                  <a:lnTo>
                    <a:pt x="1686885" y="1627426"/>
                  </a:lnTo>
                  <a:lnTo>
                    <a:pt x="1686501" y="1626316"/>
                  </a:lnTo>
                  <a:lnTo>
                    <a:pt x="1684437" y="1627299"/>
                  </a:lnTo>
                  <a:lnTo>
                    <a:pt x="1686174" y="1627426"/>
                  </a:lnTo>
                  <a:close/>
                </a:path>
                <a:path w="2360295" h="1867535">
                  <a:moveTo>
                    <a:pt x="1678988" y="1630474"/>
                  </a:moveTo>
                  <a:lnTo>
                    <a:pt x="1693598" y="1630474"/>
                  </a:lnTo>
                  <a:lnTo>
                    <a:pt x="1693282" y="1630093"/>
                  </a:lnTo>
                  <a:lnTo>
                    <a:pt x="1693183" y="1629458"/>
                  </a:lnTo>
                  <a:lnTo>
                    <a:pt x="1692175" y="1627934"/>
                  </a:lnTo>
                  <a:lnTo>
                    <a:pt x="1690913" y="1627934"/>
                  </a:lnTo>
                  <a:lnTo>
                    <a:pt x="1692042" y="1627740"/>
                  </a:lnTo>
                  <a:lnTo>
                    <a:pt x="1691385" y="1626918"/>
                  </a:lnTo>
                  <a:lnTo>
                    <a:pt x="1691070" y="1626410"/>
                  </a:lnTo>
                  <a:lnTo>
                    <a:pt x="1690675" y="1626410"/>
                  </a:lnTo>
                  <a:lnTo>
                    <a:pt x="1690517" y="1627045"/>
                  </a:lnTo>
                  <a:lnTo>
                    <a:pt x="1689479" y="1627045"/>
                  </a:lnTo>
                  <a:lnTo>
                    <a:pt x="1689411" y="1627553"/>
                  </a:lnTo>
                  <a:lnTo>
                    <a:pt x="1689253" y="1627807"/>
                  </a:lnTo>
                  <a:lnTo>
                    <a:pt x="1688385" y="1627807"/>
                  </a:lnTo>
                  <a:lnTo>
                    <a:pt x="1688259" y="1628315"/>
                  </a:lnTo>
                  <a:lnTo>
                    <a:pt x="1688148" y="1628569"/>
                  </a:lnTo>
                  <a:lnTo>
                    <a:pt x="1688069" y="1628823"/>
                  </a:lnTo>
                  <a:lnTo>
                    <a:pt x="1687990" y="1628950"/>
                  </a:lnTo>
                  <a:lnTo>
                    <a:pt x="1679304" y="1628950"/>
                  </a:lnTo>
                  <a:lnTo>
                    <a:pt x="1678988" y="1630474"/>
                  </a:lnTo>
                  <a:close/>
                </a:path>
                <a:path w="2360295" h="1867535">
                  <a:moveTo>
                    <a:pt x="1688385" y="1627807"/>
                  </a:moveTo>
                  <a:lnTo>
                    <a:pt x="1689095" y="1627807"/>
                  </a:lnTo>
                  <a:lnTo>
                    <a:pt x="1688938" y="1627553"/>
                  </a:lnTo>
                  <a:lnTo>
                    <a:pt x="1688859" y="1626410"/>
                  </a:lnTo>
                  <a:lnTo>
                    <a:pt x="1688385" y="1627807"/>
                  </a:lnTo>
                  <a:close/>
                </a:path>
                <a:path w="2360295" h="1867535">
                  <a:moveTo>
                    <a:pt x="1689479" y="1627045"/>
                  </a:moveTo>
                  <a:lnTo>
                    <a:pt x="1690517" y="1627045"/>
                  </a:lnTo>
                  <a:lnTo>
                    <a:pt x="1690043" y="1626664"/>
                  </a:lnTo>
                  <a:lnTo>
                    <a:pt x="1689569" y="1626537"/>
                  </a:lnTo>
                  <a:lnTo>
                    <a:pt x="1689479" y="1627045"/>
                  </a:lnTo>
                  <a:close/>
                </a:path>
                <a:path w="2360295" h="1867535">
                  <a:moveTo>
                    <a:pt x="1679304" y="1628950"/>
                  </a:moveTo>
                  <a:lnTo>
                    <a:pt x="1687990" y="1628950"/>
                  </a:lnTo>
                  <a:lnTo>
                    <a:pt x="1687516" y="1628569"/>
                  </a:lnTo>
                  <a:lnTo>
                    <a:pt x="1687200" y="1628442"/>
                  </a:lnTo>
                  <a:lnTo>
                    <a:pt x="1687358" y="1628188"/>
                  </a:lnTo>
                  <a:lnTo>
                    <a:pt x="1687457" y="1627934"/>
                  </a:lnTo>
                  <a:lnTo>
                    <a:pt x="1687569" y="1627426"/>
                  </a:lnTo>
                  <a:lnTo>
                    <a:pt x="1687646" y="1627242"/>
                  </a:lnTo>
                  <a:lnTo>
                    <a:pt x="1687753" y="1626537"/>
                  </a:lnTo>
                  <a:lnTo>
                    <a:pt x="1686885" y="1627426"/>
                  </a:lnTo>
                  <a:lnTo>
                    <a:pt x="1686253" y="1627426"/>
                  </a:lnTo>
                  <a:lnTo>
                    <a:pt x="1686332" y="1627934"/>
                  </a:lnTo>
                  <a:lnTo>
                    <a:pt x="1686016" y="1627934"/>
                  </a:lnTo>
                  <a:lnTo>
                    <a:pt x="1685700" y="1628061"/>
                  </a:lnTo>
                  <a:lnTo>
                    <a:pt x="1677990" y="1628061"/>
                  </a:lnTo>
                  <a:lnTo>
                    <a:pt x="1677928" y="1628188"/>
                  </a:lnTo>
                  <a:lnTo>
                    <a:pt x="1679462" y="1628188"/>
                  </a:lnTo>
                  <a:lnTo>
                    <a:pt x="1679304" y="1628950"/>
                  </a:lnTo>
                  <a:close/>
                </a:path>
                <a:path w="2360295" h="1867535">
                  <a:moveTo>
                    <a:pt x="1676699" y="1628569"/>
                  </a:moveTo>
                  <a:lnTo>
                    <a:pt x="1677093" y="1628442"/>
                  </a:lnTo>
                  <a:lnTo>
                    <a:pt x="1677014" y="1626918"/>
                  </a:lnTo>
                  <a:lnTo>
                    <a:pt x="1676146" y="1626664"/>
                  </a:lnTo>
                  <a:lnTo>
                    <a:pt x="1675356" y="1626537"/>
                  </a:lnTo>
                  <a:lnTo>
                    <a:pt x="1673382" y="1626791"/>
                  </a:lnTo>
                  <a:lnTo>
                    <a:pt x="1672808" y="1627426"/>
                  </a:lnTo>
                  <a:lnTo>
                    <a:pt x="1676067" y="1627426"/>
                  </a:lnTo>
                  <a:lnTo>
                    <a:pt x="1676699" y="1628569"/>
                  </a:lnTo>
                  <a:close/>
                </a:path>
                <a:path w="2360295" h="1867535">
                  <a:moveTo>
                    <a:pt x="1670500" y="1628188"/>
                  </a:moveTo>
                  <a:lnTo>
                    <a:pt x="1672119" y="1628188"/>
                  </a:lnTo>
                  <a:lnTo>
                    <a:pt x="1670934" y="1626537"/>
                  </a:lnTo>
                  <a:lnTo>
                    <a:pt x="1670066" y="1627172"/>
                  </a:lnTo>
                  <a:lnTo>
                    <a:pt x="1669592" y="1627426"/>
                  </a:lnTo>
                  <a:lnTo>
                    <a:pt x="1669908" y="1627553"/>
                  </a:lnTo>
                  <a:lnTo>
                    <a:pt x="1670382" y="1627553"/>
                  </a:lnTo>
                  <a:lnTo>
                    <a:pt x="1670500" y="1628188"/>
                  </a:lnTo>
                  <a:close/>
                </a:path>
                <a:path w="2360295" h="1867535">
                  <a:moveTo>
                    <a:pt x="1677990" y="1628061"/>
                  </a:moveTo>
                  <a:lnTo>
                    <a:pt x="1685700" y="1628061"/>
                  </a:lnTo>
                  <a:lnTo>
                    <a:pt x="1683410" y="1627553"/>
                  </a:lnTo>
                  <a:lnTo>
                    <a:pt x="1681436" y="1626664"/>
                  </a:lnTo>
                  <a:lnTo>
                    <a:pt x="1678672" y="1626664"/>
                  </a:lnTo>
                  <a:lnTo>
                    <a:pt x="1677990" y="1628061"/>
                  </a:lnTo>
                  <a:close/>
                </a:path>
                <a:path w="2360295" h="1867535">
                  <a:moveTo>
                    <a:pt x="1633879" y="1627807"/>
                  </a:moveTo>
                  <a:lnTo>
                    <a:pt x="1636901" y="1627807"/>
                  </a:lnTo>
                  <a:lnTo>
                    <a:pt x="1635243" y="1626664"/>
                  </a:lnTo>
                  <a:lnTo>
                    <a:pt x="1634374" y="1627426"/>
                  </a:lnTo>
                  <a:lnTo>
                    <a:pt x="1633879" y="1627807"/>
                  </a:lnTo>
                  <a:close/>
                </a:path>
                <a:path w="2360295" h="1867535">
                  <a:moveTo>
                    <a:pt x="1560674" y="1628061"/>
                  </a:moveTo>
                  <a:lnTo>
                    <a:pt x="1563860" y="1628061"/>
                  </a:lnTo>
                  <a:lnTo>
                    <a:pt x="1563149" y="1627807"/>
                  </a:lnTo>
                  <a:lnTo>
                    <a:pt x="1562912" y="1627807"/>
                  </a:lnTo>
                  <a:lnTo>
                    <a:pt x="1562754" y="1627299"/>
                  </a:lnTo>
                  <a:lnTo>
                    <a:pt x="1561728" y="1626918"/>
                  </a:lnTo>
                  <a:lnTo>
                    <a:pt x="1560622" y="1626664"/>
                  </a:lnTo>
                  <a:lnTo>
                    <a:pt x="1560674" y="1628061"/>
                  </a:lnTo>
                  <a:close/>
                </a:path>
                <a:path w="2360295" h="1867535">
                  <a:moveTo>
                    <a:pt x="1710180" y="1628823"/>
                  </a:moveTo>
                  <a:lnTo>
                    <a:pt x="1710496" y="1628823"/>
                  </a:lnTo>
                  <a:lnTo>
                    <a:pt x="1711759" y="1627553"/>
                  </a:lnTo>
                  <a:lnTo>
                    <a:pt x="1711048" y="1627299"/>
                  </a:lnTo>
                  <a:lnTo>
                    <a:pt x="1710338" y="1626918"/>
                  </a:lnTo>
                  <a:lnTo>
                    <a:pt x="1709548" y="1626791"/>
                  </a:lnTo>
                  <a:lnTo>
                    <a:pt x="1709430" y="1627172"/>
                  </a:lnTo>
                  <a:lnTo>
                    <a:pt x="1709311" y="1627426"/>
                  </a:lnTo>
                  <a:lnTo>
                    <a:pt x="1709387" y="1627740"/>
                  </a:lnTo>
                  <a:lnTo>
                    <a:pt x="1709548" y="1627934"/>
                  </a:lnTo>
                  <a:lnTo>
                    <a:pt x="1709969" y="1628569"/>
                  </a:lnTo>
                  <a:lnTo>
                    <a:pt x="1710180" y="1628823"/>
                  </a:lnTo>
                  <a:close/>
                </a:path>
                <a:path w="2360295" h="1867535">
                  <a:moveTo>
                    <a:pt x="1576818" y="1627242"/>
                  </a:moveTo>
                  <a:lnTo>
                    <a:pt x="1577047" y="1626791"/>
                  </a:lnTo>
                  <a:lnTo>
                    <a:pt x="1576178" y="1626791"/>
                  </a:lnTo>
                  <a:lnTo>
                    <a:pt x="1576818" y="1627242"/>
                  </a:lnTo>
                  <a:close/>
                </a:path>
                <a:path w="2360295" h="1867535">
                  <a:moveTo>
                    <a:pt x="1725814" y="1629204"/>
                  </a:moveTo>
                  <a:lnTo>
                    <a:pt x="1726646" y="1629126"/>
                  </a:lnTo>
                  <a:lnTo>
                    <a:pt x="1726723" y="1628823"/>
                  </a:lnTo>
                  <a:lnTo>
                    <a:pt x="1726841" y="1628569"/>
                  </a:lnTo>
                  <a:lnTo>
                    <a:pt x="1725657" y="1628569"/>
                  </a:lnTo>
                  <a:lnTo>
                    <a:pt x="1724946" y="1626918"/>
                  </a:lnTo>
                  <a:lnTo>
                    <a:pt x="1724393" y="1628442"/>
                  </a:lnTo>
                  <a:lnTo>
                    <a:pt x="1723761" y="1628569"/>
                  </a:lnTo>
                  <a:lnTo>
                    <a:pt x="1724235" y="1628823"/>
                  </a:lnTo>
                  <a:lnTo>
                    <a:pt x="1724788" y="1628823"/>
                  </a:lnTo>
                  <a:lnTo>
                    <a:pt x="1725262" y="1629077"/>
                  </a:lnTo>
                  <a:lnTo>
                    <a:pt x="1725814" y="1629204"/>
                  </a:lnTo>
                  <a:close/>
                </a:path>
                <a:path w="2360295" h="1867535">
                  <a:moveTo>
                    <a:pt x="1707653" y="1629077"/>
                  </a:moveTo>
                  <a:lnTo>
                    <a:pt x="1709232" y="1627553"/>
                  </a:lnTo>
                  <a:lnTo>
                    <a:pt x="1708759" y="1627299"/>
                  </a:lnTo>
                  <a:lnTo>
                    <a:pt x="1708364" y="1627172"/>
                  </a:lnTo>
                  <a:lnTo>
                    <a:pt x="1707890" y="1626918"/>
                  </a:lnTo>
                  <a:lnTo>
                    <a:pt x="1707653" y="1629077"/>
                  </a:lnTo>
                  <a:close/>
                </a:path>
                <a:path w="2360295" h="1867535">
                  <a:moveTo>
                    <a:pt x="1593699" y="1628569"/>
                  </a:moveTo>
                  <a:lnTo>
                    <a:pt x="1595525" y="1628569"/>
                  </a:lnTo>
                  <a:lnTo>
                    <a:pt x="1595367" y="1628442"/>
                  </a:lnTo>
                  <a:lnTo>
                    <a:pt x="1594182" y="1626918"/>
                  </a:lnTo>
                  <a:lnTo>
                    <a:pt x="1593699" y="1628569"/>
                  </a:lnTo>
                  <a:close/>
                </a:path>
                <a:path w="2360295" h="1867535">
                  <a:moveTo>
                    <a:pt x="1581969" y="1630220"/>
                  </a:moveTo>
                  <a:lnTo>
                    <a:pt x="1592208" y="1630220"/>
                  </a:lnTo>
                  <a:lnTo>
                    <a:pt x="1592120" y="1628188"/>
                  </a:lnTo>
                  <a:lnTo>
                    <a:pt x="1592366" y="1627299"/>
                  </a:lnTo>
                  <a:lnTo>
                    <a:pt x="1593234" y="1627172"/>
                  </a:lnTo>
                  <a:lnTo>
                    <a:pt x="1594108" y="1627172"/>
                  </a:lnTo>
                  <a:lnTo>
                    <a:pt x="1594182" y="1626918"/>
                  </a:lnTo>
                  <a:lnTo>
                    <a:pt x="1586060" y="1626918"/>
                  </a:lnTo>
                  <a:lnTo>
                    <a:pt x="1585970" y="1627045"/>
                  </a:lnTo>
                  <a:lnTo>
                    <a:pt x="1583824" y="1627045"/>
                  </a:lnTo>
                  <a:lnTo>
                    <a:pt x="1583127" y="1629458"/>
                  </a:lnTo>
                  <a:lnTo>
                    <a:pt x="1582364" y="1629458"/>
                  </a:lnTo>
                  <a:lnTo>
                    <a:pt x="1581969" y="1630220"/>
                  </a:lnTo>
                  <a:close/>
                </a:path>
                <a:path w="2360295" h="1867535">
                  <a:moveTo>
                    <a:pt x="1557659" y="1629585"/>
                  </a:moveTo>
                  <a:lnTo>
                    <a:pt x="1559992" y="1629585"/>
                  </a:lnTo>
                  <a:lnTo>
                    <a:pt x="1559913" y="1629204"/>
                  </a:lnTo>
                  <a:lnTo>
                    <a:pt x="1559787" y="1628315"/>
                  </a:lnTo>
                  <a:lnTo>
                    <a:pt x="1559913" y="1627807"/>
                  </a:lnTo>
                  <a:lnTo>
                    <a:pt x="1559992" y="1627680"/>
                  </a:lnTo>
                  <a:lnTo>
                    <a:pt x="1560103" y="1627426"/>
                  </a:lnTo>
                  <a:lnTo>
                    <a:pt x="1560229" y="1626918"/>
                  </a:lnTo>
                  <a:lnTo>
                    <a:pt x="1558334" y="1627299"/>
                  </a:lnTo>
                  <a:lnTo>
                    <a:pt x="1557386" y="1627553"/>
                  </a:lnTo>
                  <a:lnTo>
                    <a:pt x="1556802" y="1628569"/>
                  </a:lnTo>
                  <a:lnTo>
                    <a:pt x="1557860" y="1628569"/>
                  </a:lnTo>
                  <a:lnTo>
                    <a:pt x="1557760" y="1629331"/>
                  </a:lnTo>
                  <a:lnTo>
                    <a:pt x="1557659" y="1629585"/>
                  </a:lnTo>
                  <a:close/>
                </a:path>
                <a:path w="2360295" h="1867535">
                  <a:moveTo>
                    <a:pt x="1538988" y="1630474"/>
                  </a:moveTo>
                  <a:lnTo>
                    <a:pt x="1539541" y="1630474"/>
                  </a:lnTo>
                  <a:lnTo>
                    <a:pt x="1541199" y="1630220"/>
                  </a:lnTo>
                  <a:lnTo>
                    <a:pt x="1542778" y="1630093"/>
                  </a:lnTo>
                  <a:lnTo>
                    <a:pt x="1542751" y="1629585"/>
                  </a:lnTo>
                  <a:lnTo>
                    <a:pt x="1542304" y="1626918"/>
                  </a:lnTo>
                  <a:lnTo>
                    <a:pt x="1541065" y="1628442"/>
                  </a:lnTo>
                  <a:lnTo>
                    <a:pt x="1541120" y="1628823"/>
                  </a:lnTo>
                  <a:lnTo>
                    <a:pt x="1541673" y="1629331"/>
                  </a:lnTo>
                  <a:lnTo>
                    <a:pt x="1540962" y="1629331"/>
                  </a:lnTo>
                  <a:lnTo>
                    <a:pt x="1537962" y="1630220"/>
                  </a:lnTo>
                  <a:lnTo>
                    <a:pt x="1538514" y="1630220"/>
                  </a:lnTo>
                  <a:lnTo>
                    <a:pt x="1538988" y="1630474"/>
                  </a:lnTo>
                  <a:close/>
                </a:path>
                <a:path w="2360295" h="1867535">
                  <a:moveTo>
                    <a:pt x="1749424" y="1628823"/>
                  </a:moveTo>
                  <a:lnTo>
                    <a:pt x="1761426" y="1628823"/>
                  </a:lnTo>
                  <a:lnTo>
                    <a:pt x="1759216" y="1627934"/>
                  </a:lnTo>
                  <a:lnTo>
                    <a:pt x="1756926" y="1627172"/>
                  </a:lnTo>
                  <a:lnTo>
                    <a:pt x="1755267" y="1628315"/>
                  </a:lnTo>
                  <a:lnTo>
                    <a:pt x="1753293" y="1628442"/>
                  </a:lnTo>
                  <a:lnTo>
                    <a:pt x="1749803" y="1628442"/>
                  </a:lnTo>
                  <a:lnTo>
                    <a:pt x="1749424" y="1628823"/>
                  </a:lnTo>
                  <a:close/>
                </a:path>
                <a:path w="2360295" h="1867535">
                  <a:moveTo>
                    <a:pt x="1560624" y="1633649"/>
                  </a:moveTo>
                  <a:lnTo>
                    <a:pt x="1579416" y="1633649"/>
                  </a:lnTo>
                  <a:lnTo>
                    <a:pt x="1579100" y="1633522"/>
                  </a:lnTo>
                  <a:lnTo>
                    <a:pt x="1579139" y="1633268"/>
                  </a:lnTo>
                  <a:lnTo>
                    <a:pt x="1579574" y="1632252"/>
                  </a:lnTo>
                  <a:lnTo>
                    <a:pt x="1579732" y="1631998"/>
                  </a:lnTo>
                  <a:lnTo>
                    <a:pt x="1579179" y="1631871"/>
                  </a:lnTo>
                  <a:lnTo>
                    <a:pt x="1578942" y="1631871"/>
                  </a:lnTo>
                  <a:lnTo>
                    <a:pt x="1576968" y="1631617"/>
                  </a:lnTo>
                  <a:lnTo>
                    <a:pt x="1578310" y="1631363"/>
                  </a:lnTo>
                  <a:lnTo>
                    <a:pt x="1577284" y="1629712"/>
                  </a:lnTo>
                  <a:lnTo>
                    <a:pt x="1578560" y="1628696"/>
                  </a:lnTo>
                  <a:lnTo>
                    <a:pt x="1578626" y="1628514"/>
                  </a:lnTo>
                  <a:lnTo>
                    <a:pt x="1576818" y="1627242"/>
                  </a:lnTo>
                  <a:lnTo>
                    <a:pt x="1576401" y="1628061"/>
                  </a:lnTo>
                  <a:lnTo>
                    <a:pt x="1576274" y="1628388"/>
                  </a:lnTo>
                  <a:lnTo>
                    <a:pt x="1576415" y="1628950"/>
                  </a:lnTo>
                  <a:lnTo>
                    <a:pt x="1576099" y="1629204"/>
                  </a:lnTo>
                  <a:lnTo>
                    <a:pt x="1575468" y="1629585"/>
                  </a:lnTo>
                  <a:lnTo>
                    <a:pt x="1573225" y="1629585"/>
                  </a:lnTo>
                  <a:lnTo>
                    <a:pt x="1573178" y="1629966"/>
                  </a:lnTo>
                  <a:lnTo>
                    <a:pt x="1570309" y="1629966"/>
                  </a:lnTo>
                  <a:lnTo>
                    <a:pt x="1569940" y="1630220"/>
                  </a:lnTo>
                  <a:lnTo>
                    <a:pt x="1557408" y="1630220"/>
                  </a:lnTo>
                  <a:lnTo>
                    <a:pt x="1557307" y="1630474"/>
                  </a:lnTo>
                  <a:lnTo>
                    <a:pt x="1551109" y="1630474"/>
                  </a:lnTo>
                  <a:lnTo>
                    <a:pt x="1551701" y="1631109"/>
                  </a:lnTo>
                  <a:lnTo>
                    <a:pt x="1557702" y="1631109"/>
                  </a:lnTo>
                  <a:lnTo>
                    <a:pt x="1557939" y="1631236"/>
                  </a:lnTo>
                  <a:lnTo>
                    <a:pt x="1558176" y="1631236"/>
                  </a:lnTo>
                  <a:lnTo>
                    <a:pt x="1557939" y="1631744"/>
                  </a:lnTo>
                  <a:lnTo>
                    <a:pt x="1557886" y="1631998"/>
                  </a:lnTo>
                  <a:lnTo>
                    <a:pt x="1560782" y="1631998"/>
                  </a:lnTo>
                  <a:lnTo>
                    <a:pt x="1561078" y="1632379"/>
                  </a:lnTo>
                  <a:lnTo>
                    <a:pt x="1560959" y="1632957"/>
                  </a:lnTo>
                  <a:lnTo>
                    <a:pt x="1560624" y="1633649"/>
                  </a:lnTo>
                  <a:close/>
                </a:path>
                <a:path w="2360295" h="1867535">
                  <a:moveTo>
                    <a:pt x="1749029" y="1628950"/>
                  </a:moveTo>
                  <a:lnTo>
                    <a:pt x="1766480" y="1628950"/>
                  </a:lnTo>
                  <a:lnTo>
                    <a:pt x="1764190" y="1627299"/>
                  </a:lnTo>
                  <a:lnTo>
                    <a:pt x="1761426" y="1628823"/>
                  </a:lnTo>
                  <a:lnTo>
                    <a:pt x="1749187" y="1628823"/>
                  </a:lnTo>
                  <a:lnTo>
                    <a:pt x="1749029" y="1628950"/>
                  </a:lnTo>
                  <a:close/>
                </a:path>
                <a:path w="2360295" h="1867535">
                  <a:moveTo>
                    <a:pt x="1736988" y="1629204"/>
                  </a:moveTo>
                  <a:lnTo>
                    <a:pt x="1741844" y="1629204"/>
                  </a:lnTo>
                  <a:lnTo>
                    <a:pt x="1739949" y="1628188"/>
                  </a:lnTo>
                  <a:lnTo>
                    <a:pt x="1737975" y="1627426"/>
                  </a:lnTo>
                  <a:lnTo>
                    <a:pt x="1737738" y="1627299"/>
                  </a:lnTo>
                  <a:lnTo>
                    <a:pt x="1737106" y="1627299"/>
                  </a:lnTo>
                  <a:lnTo>
                    <a:pt x="1737053" y="1627807"/>
                  </a:lnTo>
                  <a:lnTo>
                    <a:pt x="1737580" y="1627807"/>
                  </a:lnTo>
                  <a:lnTo>
                    <a:pt x="1737738" y="1627934"/>
                  </a:lnTo>
                  <a:lnTo>
                    <a:pt x="1738291" y="1628061"/>
                  </a:lnTo>
                  <a:lnTo>
                    <a:pt x="1739238" y="1628569"/>
                  </a:lnTo>
                  <a:lnTo>
                    <a:pt x="1738291" y="1629077"/>
                  </a:lnTo>
                  <a:lnTo>
                    <a:pt x="1737007" y="1629077"/>
                  </a:lnTo>
                  <a:lnTo>
                    <a:pt x="1736988" y="1629204"/>
                  </a:lnTo>
                  <a:close/>
                </a:path>
                <a:path w="2360295" h="1867535">
                  <a:moveTo>
                    <a:pt x="1675909" y="1629077"/>
                  </a:moveTo>
                  <a:lnTo>
                    <a:pt x="1676067" y="1627426"/>
                  </a:lnTo>
                  <a:lnTo>
                    <a:pt x="1672808" y="1627426"/>
                  </a:lnTo>
                  <a:lnTo>
                    <a:pt x="1672119" y="1628188"/>
                  </a:lnTo>
                  <a:lnTo>
                    <a:pt x="1670500" y="1628188"/>
                  </a:lnTo>
                  <a:lnTo>
                    <a:pt x="1670697" y="1628823"/>
                  </a:lnTo>
                  <a:lnTo>
                    <a:pt x="1675435" y="1628823"/>
                  </a:lnTo>
                  <a:lnTo>
                    <a:pt x="1675909" y="1629077"/>
                  </a:lnTo>
                  <a:close/>
                </a:path>
                <a:path w="2360295" h="1867535">
                  <a:moveTo>
                    <a:pt x="1573225" y="1629585"/>
                  </a:moveTo>
                  <a:lnTo>
                    <a:pt x="1575468" y="1629585"/>
                  </a:lnTo>
                  <a:lnTo>
                    <a:pt x="1574441" y="1628696"/>
                  </a:lnTo>
                  <a:lnTo>
                    <a:pt x="1573494" y="1627426"/>
                  </a:lnTo>
                  <a:lnTo>
                    <a:pt x="1573225" y="1629585"/>
                  </a:lnTo>
                  <a:close/>
                </a:path>
                <a:path w="2360295" h="1867535">
                  <a:moveTo>
                    <a:pt x="1749803" y="1628442"/>
                  </a:moveTo>
                  <a:lnTo>
                    <a:pt x="1752030" y="1628442"/>
                  </a:lnTo>
                  <a:lnTo>
                    <a:pt x="1750687" y="1627553"/>
                  </a:lnTo>
                  <a:lnTo>
                    <a:pt x="1749803" y="1628442"/>
                  </a:lnTo>
                  <a:close/>
                </a:path>
                <a:path w="2360295" h="1867535">
                  <a:moveTo>
                    <a:pt x="1692175" y="1627934"/>
                  </a:moveTo>
                  <a:lnTo>
                    <a:pt x="1693550" y="1627934"/>
                  </a:lnTo>
                  <a:lnTo>
                    <a:pt x="1693361" y="1627553"/>
                  </a:lnTo>
                  <a:lnTo>
                    <a:pt x="1693124" y="1627553"/>
                  </a:lnTo>
                  <a:lnTo>
                    <a:pt x="1692042" y="1627740"/>
                  </a:lnTo>
                  <a:lnTo>
                    <a:pt x="1692175" y="1627934"/>
                  </a:lnTo>
                  <a:close/>
                </a:path>
                <a:path w="2360295" h="1867535">
                  <a:moveTo>
                    <a:pt x="1728262" y="1628950"/>
                  </a:moveTo>
                  <a:lnTo>
                    <a:pt x="1728330" y="1628514"/>
                  </a:lnTo>
                  <a:lnTo>
                    <a:pt x="1727394" y="1627934"/>
                  </a:lnTo>
                  <a:lnTo>
                    <a:pt x="1726604" y="1627680"/>
                  </a:lnTo>
                  <a:lnTo>
                    <a:pt x="1726130" y="1627934"/>
                  </a:lnTo>
                  <a:lnTo>
                    <a:pt x="1725814" y="1628188"/>
                  </a:lnTo>
                  <a:lnTo>
                    <a:pt x="1725657" y="1628569"/>
                  </a:lnTo>
                  <a:lnTo>
                    <a:pt x="1726920" y="1628569"/>
                  </a:lnTo>
                  <a:lnTo>
                    <a:pt x="1728183" y="1628823"/>
                  </a:lnTo>
                  <a:lnTo>
                    <a:pt x="1728262" y="1628950"/>
                  </a:lnTo>
                  <a:close/>
                </a:path>
                <a:path w="2360295" h="1867535">
                  <a:moveTo>
                    <a:pt x="1737027" y="1627934"/>
                  </a:moveTo>
                  <a:lnTo>
                    <a:pt x="1737264" y="1627934"/>
                  </a:lnTo>
                  <a:lnTo>
                    <a:pt x="1737580" y="1627807"/>
                  </a:lnTo>
                  <a:lnTo>
                    <a:pt x="1737053" y="1627807"/>
                  </a:lnTo>
                  <a:lnTo>
                    <a:pt x="1737027" y="1627934"/>
                  </a:lnTo>
                  <a:close/>
                </a:path>
                <a:path w="2360295" h="1867535">
                  <a:moveTo>
                    <a:pt x="1568678" y="1629585"/>
                  </a:moveTo>
                  <a:lnTo>
                    <a:pt x="1569389" y="1628188"/>
                  </a:lnTo>
                  <a:lnTo>
                    <a:pt x="1567652" y="1627807"/>
                  </a:lnTo>
                  <a:lnTo>
                    <a:pt x="1567020" y="1628823"/>
                  </a:lnTo>
                  <a:lnTo>
                    <a:pt x="1568520" y="1628823"/>
                  </a:lnTo>
                  <a:lnTo>
                    <a:pt x="1568678" y="1629585"/>
                  </a:lnTo>
                  <a:close/>
                </a:path>
                <a:path w="2360295" h="1867535">
                  <a:moveTo>
                    <a:pt x="1749424" y="1629966"/>
                  </a:moveTo>
                  <a:lnTo>
                    <a:pt x="1771297" y="1629966"/>
                  </a:lnTo>
                  <a:lnTo>
                    <a:pt x="1770981" y="1627934"/>
                  </a:lnTo>
                  <a:lnTo>
                    <a:pt x="1766796" y="1628696"/>
                  </a:lnTo>
                  <a:lnTo>
                    <a:pt x="1766638" y="1628696"/>
                  </a:lnTo>
                  <a:lnTo>
                    <a:pt x="1766480" y="1628950"/>
                  </a:lnTo>
                  <a:lnTo>
                    <a:pt x="1749029" y="1628950"/>
                  </a:lnTo>
                  <a:lnTo>
                    <a:pt x="1749345" y="1629204"/>
                  </a:lnTo>
                  <a:lnTo>
                    <a:pt x="1749503" y="1629204"/>
                  </a:lnTo>
                  <a:lnTo>
                    <a:pt x="1749582" y="1629331"/>
                  </a:lnTo>
                  <a:lnTo>
                    <a:pt x="1749898" y="1629458"/>
                  </a:lnTo>
                  <a:lnTo>
                    <a:pt x="1749503" y="1629839"/>
                  </a:lnTo>
                  <a:lnTo>
                    <a:pt x="1749424" y="1629966"/>
                  </a:lnTo>
                  <a:close/>
                </a:path>
                <a:path w="2360295" h="1867535">
                  <a:moveTo>
                    <a:pt x="1717523" y="1628950"/>
                  </a:moveTo>
                  <a:lnTo>
                    <a:pt x="1719655" y="1628950"/>
                  </a:lnTo>
                  <a:lnTo>
                    <a:pt x="1718629" y="1627934"/>
                  </a:lnTo>
                  <a:lnTo>
                    <a:pt x="1717918" y="1628823"/>
                  </a:lnTo>
                  <a:lnTo>
                    <a:pt x="1717523" y="1628950"/>
                  </a:lnTo>
                  <a:close/>
                </a:path>
                <a:path w="2360295" h="1867535">
                  <a:moveTo>
                    <a:pt x="1693676" y="1630220"/>
                  </a:moveTo>
                  <a:lnTo>
                    <a:pt x="1693992" y="1629585"/>
                  </a:lnTo>
                  <a:lnTo>
                    <a:pt x="1694403" y="1628926"/>
                  </a:lnTo>
                  <a:lnTo>
                    <a:pt x="1694861" y="1627934"/>
                  </a:lnTo>
                  <a:lnTo>
                    <a:pt x="1694308" y="1628315"/>
                  </a:lnTo>
                  <a:lnTo>
                    <a:pt x="1693499" y="1628315"/>
                  </a:lnTo>
                  <a:lnTo>
                    <a:pt x="1693203" y="1628442"/>
                  </a:lnTo>
                  <a:lnTo>
                    <a:pt x="1693190" y="1629458"/>
                  </a:lnTo>
                  <a:lnTo>
                    <a:pt x="1693676" y="1630220"/>
                  </a:lnTo>
                  <a:close/>
                </a:path>
                <a:path w="2360295" h="1867535">
                  <a:moveTo>
                    <a:pt x="1693677" y="1628188"/>
                  </a:moveTo>
                  <a:lnTo>
                    <a:pt x="1694387" y="1627934"/>
                  </a:lnTo>
                  <a:lnTo>
                    <a:pt x="1693550" y="1627934"/>
                  </a:lnTo>
                  <a:lnTo>
                    <a:pt x="1693677" y="1628188"/>
                  </a:lnTo>
                  <a:close/>
                </a:path>
                <a:path w="2360295" h="1867535">
                  <a:moveTo>
                    <a:pt x="1728168" y="1630474"/>
                  </a:moveTo>
                  <a:lnTo>
                    <a:pt x="1731895" y="1630474"/>
                  </a:lnTo>
                  <a:lnTo>
                    <a:pt x="1731789" y="1630093"/>
                  </a:lnTo>
                  <a:lnTo>
                    <a:pt x="1731684" y="1629839"/>
                  </a:lnTo>
                  <a:lnTo>
                    <a:pt x="1731579" y="1629077"/>
                  </a:lnTo>
                  <a:lnTo>
                    <a:pt x="1732020" y="1628926"/>
                  </a:lnTo>
                  <a:lnTo>
                    <a:pt x="1732211" y="1628823"/>
                  </a:lnTo>
                  <a:lnTo>
                    <a:pt x="1731342" y="1628315"/>
                  </a:lnTo>
                  <a:lnTo>
                    <a:pt x="1730947" y="1628061"/>
                  </a:lnTo>
                  <a:lnTo>
                    <a:pt x="1730829" y="1628950"/>
                  </a:lnTo>
                  <a:lnTo>
                    <a:pt x="1730789" y="1629077"/>
                  </a:lnTo>
                  <a:lnTo>
                    <a:pt x="1728949" y="1629077"/>
                  </a:lnTo>
                  <a:lnTo>
                    <a:pt x="1728168" y="1630474"/>
                  </a:lnTo>
                  <a:close/>
                </a:path>
                <a:path w="2360295" h="1867535">
                  <a:moveTo>
                    <a:pt x="1714839" y="1629585"/>
                  </a:moveTo>
                  <a:lnTo>
                    <a:pt x="1715944" y="1629458"/>
                  </a:lnTo>
                  <a:lnTo>
                    <a:pt x="1714602" y="1628061"/>
                  </a:lnTo>
                  <a:lnTo>
                    <a:pt x="1712628" y="1628061"/>
                  </a:lnTo>
                  <a:lnTo>
                    <a:pt x="1713641" y="1629458"/>
                  </a:lnTo>
                  <a:lnTo>
                    <a:pt x="1714839" y="1629585"/>
                  </a:lnTo>
                  <a:close/>
                </a:path>
                <a:path w="2360295" h="1867535">
                  <a:moveTo>
                    <a:pt x="1732526" y="1629839"/>
                  </a:moveTo>
                  <a:lnTo>
                    <a:pt x="1737027" y="1629839"/>
                  </a:lnTo>
                  <a:lnTo>
                    <a:pt x="1735290" y="1628823"/>
                  </a:lnTo>
                  <a:lnTo>
                    <a:pt x="1733553" y="1628188"/>
                  </a:lnTo>
                  <a:lnTo>
                    <a:pt x="1732526" y="1629839"/>
                  </a:lnTo>
                  <a:close/>
                </a:path>
                <a:path w="2360295" h="1867535">
                  <a:moveTo>
                    <a:pt x="1728949" y="1629077"/>
                  </a:moveTo>
                  <a:lnTo>
                    <a:pt x="1730789" y="1629077"/>
                  </a:lnTo>
                  <a:lnTo>
                    <a:pt x="1729447" y="1628188"/>
                  </a:lnTo>
                  <a:lnTo>
                    <a:pt x="1728949" y="1629077"/>
                  </a:lnTo>
                  <a:close/>
                </a:path>
                <a:path w="2360295" h="1867535">
                  <a:moveTo>
                    <a:pt x="1719445" y="1628696"/>
                  </a:moveTo>
                  <a:lnTo>
                    <a:pt x="1720050" y="1628696"/>
                  </a:lnTo>
                  <a:lnTo>
                    <a:pt x="1719024" y="1628188"/>
                  </a:lnTo>
                  <a:lnTo>
                    <a:pt x="1719445" y="1628696"/>
                  </a:lnTo>
                  <a:close/>
                </a:path>
                <a:path w="2360295" h="1867535">
                  <a:moveTo>
                    <a:pt x="1705510" y="1628514"/>
                  </a:moveTo>
                  <a:lnTo>
                    <a:pt x="1705613" y="1628315"/>
                  </a:lnTo>
                  <a:lnTo>
                    <a:pt x="1705520" y="1628188"/>
                  </a:lnTo>
                  <a:lnTo>
                    <a:pt x="1705510" y="1628514"/>
                  </a:lnTo>
                  <a:close/>
                </a:path>
                <a:path w="2360295" h="1867535">
                  <a:moveTo>
                    <a:pt x="1704020" y="1629331"/>
                  </a:moveTo>
                  <a:lnTo>
                    <a:pt x="1705283" y="1628696"/>
                  </a:lnTo>
                  <a:lnTo>
                    <a:pt x="1705441" y="1628569"/>
                  </a:lnTo>
                  <a:lnTo>
                    <a:pt x="1705520" y="1628188"/>
                  </a:lnTo>
                  <a:lnTo>
                    <a:pt x="1698453" y="1628188"/>
                  </a:lnTo>
                  <a:lnTo>
                    <a:pt x="1697637" y="1628442"/>
                  </a:lnTo>
                  <a:lnTo>
                    <a:pt x="1702598" y="1628442"/>
                  </a:lnTo>
                  <a:lnTo>
                    <a:pt x="1704020" y="1629331"/>
                  </a:lnTo>
                  <a:close/>
                </a:path>
                <a:path w="2360295" h="1867535">
                  <a:moveTo>
                    <a:pt x="1693499" y="1628315"/>
                  </a:moveTo>
                  <a:lnTo>
                    <a:pt x="1694308" y="1628315"/>
                  </a:lnTo>
                  <a:lnTo>
                    <a:pt x="1694071" y="1628188"/>
                  </a:lnTo>
                  <a:lnTo>
                    <a:pt x="1693795" y="1628188"/>
                  </a:lnTo>
                  <a:lnTo>
                    <a:pt x="1693499" y="1628315"/>
                  </a:lnTo>
                  <a:close/>
                </a:path>
                <a:path w="2360295" h="1867535">
                  <a:moveTo>
                    <a:pt x="1677804" y="1629585"/>
                  </a:moveTo>
                  <a:lnTo>
                    <a:pt x="1678436" y="1629331"/>
                  </a:lnTo>
                  <a:lnTo>
                    <a:pt x="1678468" y="1629126"/>
                  </a:lnTo>
                  <a:lnTo>
                    <a:pt x="1678594" y="1628696"/>
                  </a:lnTo>
                  <a:lnTo>
                    <a:pt x="1678707" y="1628514"/>
                  </a:lnTo>
                  <a:lnTo>
                    <a:pt x="1678910" y="1628315"/>
                  </a:lnTo>
                  <a:lnTo>
                    <a:pt x="1679225" y="1628315"/>
                  </a:lnTo>
                  <a:lnTo>
                    <a:pt x="1679462" y="1628188"/>
                  </a:lnTo>
                  <a:lnTo>
                    <a:pt x="1677928" y="1628188"/>
                  </a:lnTo>
                  <a:lnTo>
                    <a:pt x="1677804" y="1628442"/>
                  </a:lnTo>
                  <a:lnTo>
                    <a:pt x="1677014" y="1629204"/>
                  </a:lnTo>
                  <a:lnTo>
                    <a:pt x="1677409" y="1629331"/>
                  </a:lnTo>
                  <a:lnTo>
                    <a:pt x="1677804" y="1629585"/>
                  </a:lnTo>
                  <a:close/>
                </a:path>
                <a:path w="2360295" h="1867535">
                  <a:moveTo>
                    <a:pt x="1661301" y="1630728"/>
                  </a:moveTo>
                  <a:lnTo>
                    <a:pt x="1661380" y="1629712"/>
                  </a:lnTo>
                  <a:lnTo>
                    <a:pt x="1661744" y="1629126"/>
                  </a:lnTo>
                  <a:lnTo>
                    <a:pt x="1661825" y="1628926"/>
                  </a:lnTo>
                  <a:lnTo>
                    <a:pt x="1660985" y="1628188"/>
                  </a:lnTo>
                  <a:lnTo>
                    <a:pt x="1656265" y="1628188"/>
                  </a:lnTo>
                  <a:lnTo>
                    <a:pt x="1656159" y="1628569"/>
                  </a:lnTo>
                  <a:lnTo>
                    <a:pt x="1656034" y="1629712"/>
                  </a:lnTo>
                  <a:lnTo>
                    <a:pt x="1655938" y="1630347"/>
                  </a:lnTo>
                  <a:lnTo>
                    <a:pt x="1660353" y="1630347"/>
                  </a:lnTo>
                  <a:lnTo>
                    <a:pt x="1660827" y="1630601"/>
                  </a:lnTo>
                  <a:lnTo>
                    <a:pt x="1661301" y="1630728"/>
                  </a:lnTo>
                  <a:close/>
                </a:path>
                <a:path w="2360295" h="1867535">
                  <a:moveTo>
                    <a:pt x="1737007" y="1629077"/>
                  </a:moveTo>
                  <a:lnTo>
                    <a:pt x="1738291" y="1629077"/>
                  </a:lnTo>
                  <a:lnTo>
                    <a:pt x="1738133" y="1628442"/>
                  </a:lnTo>
                  <a:lnTo>
                    <a:pt x="1736001" y="1628442"/>
                  </a:lnTo>
                  <a:lnTo>
                    <a:pt x="1734974" y="1628315"/>
                  </a:lnTo>
                  <a:lnTo>
                    <a:pt x="1736316" y="1628569"/>
                  </a:lnTo>
                  <a:lnTo>
                    <a:pt x="1736981" y="1628926"/>
                  </a:lnTo>
                  <a:lnTo>
                    <a:pt x="1737007" y="1629077"/>
                  </a:lnTo>
                  <a:close/>
                </a:path>
                <a:path w="2360295" h="1867535">
                  <a:moveTo>
                    <a:pt x="1706247" y="1631682"/>
                  </a:moveTo>
                  <a:lnTo>
                    <a:pt x="1708284" y="1630347"/>
                  </a:lnTo>
                  <a:lnTo>
                    <a:pt x="1706547" y="1629585"/>
                  </a:lnTo>
                  <a:lnTo>
                    <a:pt x="1705667" y="1628388"/>
                  </a:lnTo>
                  <a:lnTo>
                    <a:pt x="1705479" y="1629585"/>
                  </a:lnTo>
                  <a:lnTo>
                    <a:pt x="1705994" y="1629585"/>
                  </a:lnTo>
                  <a:lnTo>
                    <a:pt x="1706144" y="1631637"/>
                  </a:lnTo>
                  <a:close/>
                </a:path>
                <a:path w="2360295" h="1867535">
                  <a:moveTo>
                    <a:pt x="1732132" y="1630474"/>
                  </a:moveTo>
                  <a:lnTo>
                    <a:pt x="1746582" y="1630474"/>
                  </a:lnTo>
                  <a:lnTo>
                    <a:pt x="1746266" y="1630347"/>
                  </a:lnTo>
                  <a:lnTo>
                    <a:pt x="1745792" y="1630347"/>
                  </a:lnTo>
                  <a:lnTo>
                    <a:pt x="1745318" y="1630093"/>
                  </a:lnTo>
                  <a:lnTo>
                    <a:pt x="1745476" y="1629966"/>
                  </a:lnTo>
                  <a:lnTo>
                    <a:pt x="1745792" y="1629839"/>
                  </a:lnTo>
                  <a:lnTo>
                    <a:pt x="1745555" y="1629458"/>
                  </a:lnTo>
                  <a:lnTo>
                    <a:pt x="1745476" y="1629077"/>
                  </a:lnTo>
                  <a:lnTo>
                    <a:pt x="1744844" y="1628569"/>
                  </a:lnTo>
                  <a:lnTo>
                    <a:pt x="1744371" y="1628442"/>
                  </a:lnTo>
                  <a:lnTo>
                    <a:pt x="1744055" y="1628569"/>
                  </a:lnTo>
                  <a:lnTo>
                    <a:pt x="1741844" y="1629204"/>
                  </a:lnTo>
                  <a:lnTo>
                    <a:pt x="1736988" y="1629204"/>
                  </a:lnTo>
                  <a:lnTo>
                    <a:pt x="1737027" y="1629839"/>
                  </a:lnTo>
                  <a:lnTo>
                    <a:pt x="1732526" y="1629839"/>
                  </a:lnTo>
                  <a:lnTo>
                    <a:pt x="1732132" y="1630474"/>
                  </a:lnTo>
                  <a:close/>
                </a:path>
                <a:path w="2360295" h="1867535">
                  <a:moveTo>
                    <a:pt x="1721077" y="1630855"/>
                  </a:moveTo>
                  <a:lnTo>
                    <a:pt x="1721340" y="1630707"/>
                  </a:lnTo>
                  <a:lnTo>
                    <a:pt x="1721629" y="1630474"/>
                  </a:lnTo>
                  <a:lnTo>
                    <a:pt x="1721740" y="1630093"/>
                  </a:lnTo>
                  <a:lnTo>
                    <a:pt x="1720050" y="1628442"/>
                  </a:lnTo>
                  <a:lnTo>
                    <a:pt x="1720050" y="1628696"/>
                  </a:lnTo>
                  <a:lnTo>
                    <a:pt x="1719445" y="1628696"/>
                  </a:lnTo>
                  <a:lnTo>
                    <a:pt x="1719655" y="1628950"/>
                  </a:lnTo>
                  <a:lnTo>
                    <a:pt x="1717523" y="1628950"/>
                  </a:lnTo>
                  <a:lnTo>
                    <a:pt x="1716734" y="1629204"/>
                  </a:lnTo>
                  <a:lnTo>
                    <a:pt x="1720208" y="1629204"/>
                  </a:lnTo>
                  <a:lnTo>
                    <a:pt x="1721077" y="1630855"/>
                  </a:lnTo>
                  <a:close/>
                </a:path>
                <a:path w="2360295" h="1867535">
                  <a:moveTo>
                    <a:pt x="1700052" y="1630855"/>
                  </a:moveTo>
                  <a:lnTo>
                    <a:pt x="1705441" y="1630855"/>
                  </a:lnTo>
                  <a:lnTo>
                    <a:pt x="1703941" y="1629839"/>
                  </a:lnTo>
                  <a:lnTo>
                    <a:pt x="1703230" y="1629712"/>
                  </a:lnTo>
                  <a:lnTo>
                    <a:pt x="1702621" y="1629418"/>
                  </a:lnTo>
                  <a:lnTo>
                    <a:pt x="1702510" y="1628514"/>
                  </a:lnTo>
                  <a:lnTo>
                    <a:pt x="1697637" y="1628442"/>
                  </a:lnTo>
                  <a:lnTo>
                    <a:pt x="1697229" y="1628569"/>
                  </a:lnTo>
                  <a:lnTo>
                    <a:pt x="1695729" y="1628950"/>
                  </a:lnTo>
                  <a:lnTo>
                    <a:pt x="1698650" y="1629458"/>
                  </a:lnTo>
                  <a:lnTo>
                    <a:pt x="1697940" y="1629839"/>
                  </a:lnTo>
                  <a:lnTo>
                    <a:pt x="1698888" y="1629839"/>
                  </a:lnTo>
                  <a:lnTo>
                    <a:pt x="1698651" y="1630728"/>
                  </a:lnTo>
                  <a:lnTo>
                    <a:pt x="1699835" y="1630728"/>
                  </a:lnTo>
                  <a:lnTo>
                    <a:pt x="1700052" y="1630855"/>
                  </a:lnTo>
                  <a:close/>
                </a:path>
                <a:path w="2360295" h="1867535">
                  <a:moveTo>
                    <a:pt x="1548542" y="1628950"/>
                  </a:moveTo>
                  <a:lnTo>
                    <a:pt x="1548858" y="1628823"/>
                  </a:lnTo>
                  <a:lnTo>
                    <a:pt x="1549332" y="1628442"/>
                  </a:lnTo>
                  <a:lnTo>
                    <a:pt x="1548806" y="1628442"/>
                  </a:lnTo>
                  <a:lnTo>
                    <a:pt x="1548542" y="1628950"/>
                  </a:lnTo>
                  <a:close/>
                </a:path>
                <a:path w="2360295" h="1867535">
                  <a:moveTo>
                    <a:pt x="1666038" y="1630093"/>
                  </a:moveTo>
                  <a:lnTo>
                    <a:pt x="1667144" y="1630093"/>
                  </a:lnTo>
                  <a:lnTo>
                    <a:pt x="1667144" y="1628569"/>
                  </a:lnTo>
                  <a:lnTo>
                    <a:pt x="1665802" y="1629839"/>
                  </a:lnTo>
                  <a:lnTo>
                    <a:pt x="1665196" y="1629839"/>
                  </a:lnTo>
                  <a:lnTo>
                    <a:pt x="1665617" y="1629966"/>
                  </a:lnTo>
                  <a:lnTo>
                    <a:pt x="1665802" y="1629966"/>
                  </a:lnTo>
                  <a:lnTo>
                    <a:pt x="1665948" y="1630066"/>
                  </a:lnTo>
                  <a:close/>
                </a:path>
                <a:path w="2360295" h="1867535">
                  <a:moveTo>
                    <a:pt x="1556676" y="1628823"/>
                  </a:moveTo>
                  <a:lnTo>
                    <a:pt x="1557860" y="1628569"/>
                  </a:lnTo>
                  <a:lnTo>
                    <a:pt x="1556802" y="1628569"/>
                  </a:lnTo>
                  <a:lnTo>
                    <a:pt x="1556676" y="1628823"/>
                  </a:lnTo>
                  <a:close/>
                </a:path>
                <a:path w="2360295" h="1867535">
                  <a:moveTo>
                    <a:pt x="1772639" y="1637586"/>
                  </a:moveTo>
                  <a:lnTo>
                    <a:pt x="1772639" y="1628823"/>
                  </a:lnTo>
                  <a:lnTo>
                    <a:pt x="1771928" y="1629458"/>
                  </a:lnTo>
                  <a:lnTo>
                    <a:pt x="1771297" y="1629966"/>
                  </a:lnTo>
                  <a:lnTo>
                    <a:pt x="1749424" y="1629966"/>
                  </a:lnTo>
                  <a:lnTo>
                    <a:pt x="1749187" y="1630347"/>
                  </a:lnTo>
                  <a:lnTo>
                    <a:pt x="1748792" y="1630728"/>
                  </a:lnTo>
                  <a:lnTo>
                    <a:pt x="1724709" y="1630728"/>
                  </a:lnTo>
                  <a:lnTo>
                    <a:pt x="1725420" y="1631109"/>
                  </a:lnTo>
                  <a:lnTo>
                    <a:pt x="1726051" y="1631236"/>
                  </a:lnTo>
                  <a:lnTo>
                    <a:pt x="1725104" y="1631744"/>
                  </a:lnTo>
                  <a:lnTo>
                    <a:pt x="1724156" y="1632506"/>
                  </a:lnTo>
                  <a:lnTo>
                    <a:pt x="1721629" y="1632506"/>
                  </a:lnTo>
                  <a:lnTo>
                    <a:pt x="1721377" y="1632760"/>
                  </a:lnTo>
                  <a:lnTo>
                    <a:pt x="1721441" y="1633649"/>
                  </a:lnTo>
                  <a:lnTo>
                    <a:pt x="1726999" y="1633649"/>
                  </a:lnTo>
                  <a:lnTo>
                    <a:pt x="1727243" y="1634157"/>
                  </a:lnTo>
                  <a:lnTo>
                    <a:pt x="1758505" y="1634157"/>
                  </a:lnTo>
                  <a:lnTo>
                    <a:pt x="1760347" y="1634792"/>
                  </a:lnTo>
                  <a:lnTo>
                    <a:pt x="1769560" y="1634792"/>
                  </a:lnTo>
                  <a:lnTo>
                    <a:pt x="1769820" y="1636570"/>
                  </a:lnTo>
                  <a:lnTo>
                    <a:pt x="1771929" y="1636570"/>
                  </a:lnTo>
                  <a:lnTo>
                    <a:pt x="1772323" y="1637459"/>
                  </a:lnTo>
                  <a:lnTo>
                    <a:pt x="1772639" y="1637586"/>
                  </a:lnTo>
                  <a:close/>
                </a:path>
                <a:path w="2360295" h="1867535">
                  <a:moveTo>
                    <a:pt x="1670923" y="1630093"/>
                  </a:moveTo>
                  <a:lnTo>
                    <a:pt x="1676225" y="1630093"/>
                  </a:lnTo>
                  <a:lnTo>
                    <a:pt x="1675672" y="1629585"/>
                  </a:lnTo>
                  <a:lnTo>
                    <a:pt x="1675632" y="1629331"/>
                  </a:lnTo>
                  <a:lnTo>
                    <a:pt x="1675514" y="1628950"/>
                  </a:lnTo>
                  <a:lnTo>
                    <a:pt x="1675435" y="1628823"/>
                  </a:lnTo>
                  <a:lnTo>
                    <a:pt x="1670697" y="1628823"/>
                  </a:lnTo>
                  <a:lnTo>
                    <a:pt x="1670816" y="1629585"/>
                  </a:lnTo>
                  <a:lnTo>
                    <a:pt x="1670923" y="1630093"/>
                  </a:lnTo>
                  <a:close/>
                </a:path>
                <a:path w="2360295" h="1867535">
                  <a:moveTo>
                    <a:pt x="1613686" y="1631363"/>
                  </a:moveTo>
                  <a:lnTo>
                    <a:pt x="1614002" y="1631109"/>
                  </a:lnTo>
                  <a:lnTo>
                    <a:pt x="1614190" y="1630991"/>
                  </a:lnTo>
                  <a:lnTo>
                    <a:pt x="1611238" y="1628823"/>
                  </a:lnTo>
                  <a:lnTo>
                    <a:pt x="1611297" y="1630521"/>
                  </a:lnTo>
                  <a:lnTo>
                    <a:pt x="1611599" y="1630707"/>
                  </a:lnTo>
                  <a:lnTo>
                    <a:pt x="1611313" y="1630975"/>
                  </a:lnTo>
                  <a:lnTo>
                    <a:pt x="1611317" y="1631109"/>
                  </a:lnTo>
                  <a:lnTo>
                    <a:pt x="1613133" y="1631109"/>
                  </a:lnTo>
                  <a:lnTo>
                    <a:pt x="1613686" y="1631363"/>
                  </a:lnTo>
                  <a:close/>
                </a:path>
                <a:path w="2360295" h="1867535">
                  <a:moveTo>
                    <a:pt x="1567300" y="1629294"/>
                  </a:moveTo>
                  <a:lnTo>
                    <a:pt x="1568520" y="1628823"/>
                  </a:lnTo>
                  <a:lnTo>
                    <a:pt x="1567020" y="1628823"/>
                  </a:lnTo>
                  <a:lnTo>
                    <a:pt x="1567143" y="1629126"/>
                  </a:lnTo>
                  <a:lnTo>
                    <a:pt x="1567300" y="1629294"/>
                  </a:lnTo>
                  <a:close/>
                </a:path>
                <a:path w="2360295" h="1867535">
                  <a:moveTo>
                    <a:pt x="1726898" y="1629418"/>
                  </a:moveTo>
                  <a:lnTo>
                    <a:pt x="1727157" y="1629077"/>
                  </a:lnTo>
                  <a:lnTo>
                    <a:pt x="1726646" y="1629126"/>
                  </a:lnTo>
                  <a:lnTo>
                    <a:pt x="1726898" y="1629418"/>
                  </a:lnTo>
                  <a:close/>
                </a:path>
                <a:path w="2360295" h="1867535">
                  <a:moveTo>
                    <a:pt x="1557408" y="1630220"/>
                  </a:moveTo>
                  <a:lnTo>
                    <a:pt x="1569940" y="1630220"/>
                  </a:lnTo>
                  <a:lnTo>
                    <a:pt x="1569151" y="1629077"/>
                  </a:lnTo>
                  <a:lnTo>
                    <a:pt x="1568756" y="1629839"/>
                  </a:lnTo>
                  <a:lnTo>
                    <a:pt x="1557559" y="1629839"/>
                  </a:lnTo>
                  <a:lnTo>
                    <a:pt x="1557408" y="1630220"/>
                  </a:lnTo>
                  <a:close/>
                </a:path>
                <a:path w="2360295" h="1867535">
                  <a:moveTo>
                    <a:pt x="1718550" y="1630220"/>
                  </a:moveTo>
                  <a:lnTo>
                    <a:pt x="1720208" y="1629204"/>
                  </a:lnTo>
                  <a:lnTo>
                    <a:pt x="1716734" y="1629204"/>
                  </a:lnTo>
                  <a:lnTo>
                    <a:pt x="1715944" y="1629458"/>
                  </a:lnTo>
                  <a:lnTo>
                    <a:pt x="1716734" y="1629458"/>
                  </a:lnTo>
                  <a:lnTo>
                    <a:pt x="1718550" y="1630220"/>
                  </a:lnTo>
                  <a:close/>
                </a:path>
                <a:path w="2360295" h="1867535">
                  <a:moveTo>
                    <a:pt x="1668013" y="1630728"/>
                  </a:moveTo>
                  <a:lnTo>
                    <a:pt x="1671092" y="1630728"/>
                  </a:lnTo>
                  <a:lnTo>
                    <a:pt x="1670934" y="1630601"/>
                  </a:lnTo>
                  <a:lnTo>
                    <a:pt x="1668486" y="1629458"/>
                  </a:lnTo>
                  <a:lnTo>
                    <a:pt x="1668361" y="1629294"/>
                  </a:lnTo>
                  <a:lnTo>
                    <a:pt x="1668013" y="1629585"/>
                  </a:lnTo>
                  <a:lnTo>
                    <a:pt x="1667675" y="1630013"/>
                  </a:lnTo>
                  <a:lnTo>
                    <a:pt x="1667460" y="1630474"/>
                  </a:lnTo>
                  <a:lnTo>
                    <a:pt x="1667618" y="1630474"/>
                  </a:lnTo>
                  <a:lnTo>
                    <a:pt x="1667855" y="1630601"/>
                  </a:lnTo>
                  <a:lnTo>
                    <a:pt x="1668013" y="1630728"/>
                  </a:lnTo>
                  <a:close/>
                </a:path>
                <a:path w="2360295" h="1867535">
                  <a:moveTo>
                    <a:pt x="1544595" y="1630093"/>
                  </a:moveTo>
                  <a:lnTo>
                    <a:pt x="1544910" y="1630093"/>
                  </a:lnTo>
                  <a:lnTo>
                    <a:pt x="1544989" y="1629966"/>
                  </a:lnTo>
                  <a:lnTo>
                    <a:pt x="1544673" y="1629712"/>
                  </a:lnTo>
                  <a:lnTo>
                    <a:pt x="1544279" y="1629204"/>
                  </a:lnTo>
                  <a:lnTo>
                    <a:pt x="1543193" y="1629966"/>
                  </a:lnTo>
                  <a:lnTo>
                    <a:pt x="1544516" y="1629966"/>
                  </a:lnTo>
                  <a:lnTo>
                    <a:pt x="1544595" y="1630093"/>
                  </a:lnTo>
                  <a:close/>
                </a:path>
                <a:path w="2360295" h="1867535">
                  <a:moveTo>
                    <a:pt x="1532829" y="1631363"/>
                  </a:moveTo>
                  <a:lnTo>
                    <a:pt x="1534724" y="1631363"/>
                  </a:lnTo>
                  <a:lnTo>
                    <a:pt x="1534471" y="1630855"/>
                  </a:lnTo>
                  <a:lnTo>
                    <a:pt x="1534374" y="1630563"/>
                  </a:lnTo>
                  <a:lnTo>
                    <a:pt x="1534250" y="1629966"/>
                  </a:lnTo>
                  <a:lnTo>
                    <a:pt x="1533934" y="1629839"/>
                  </a:lnTo>
                  <a:lnTo>
                    <a:pt x="1533303" y="1629458"/>
                  </a:lnTo>
                  <a:lnTo>
                    <a:pt x="1532592" y="1629458"/>
                  </a:lnTo>
                  <a:lnTo>
                    <a:pt x="1531960" y="1629204"/>
                  </a:lnTo>
                  <a:lnTo>
                    <a:pt x="1533408" y="1630093"/>
                  </a:lnTo>
                  <a:lnTo>
                    <a:pt x="1533777" y="1630347"/>
                  </a:lnTo>
                  <a:lnTo>
                    <a:pt x="1533709" y="1630601"/>
                  </a:lnTo>
                  <a:lnTo>
                    <a:pt x="1532829" y="1631363"/>
                  </a:lnTo>
                  <a:close/>
                </a:path>
                <a:path w="2360295" h="1867535">
                  <a:moveTo>
                    <a:pt x="1557559" y="1629839"/>
                  </a:moveTo>
                  <a:lnTo>
                    <a:pt x="1568756" y="1629839"/>
                  </a:lnTo>
                  <a:lnTo>
                    <a:pt x="1568124" y="1629585"/>
                  </a:lnTo>
                  <a:lnTo>
                    <a:pt x="1567335" y="1629331"/>
                  </a:lnTo>
                  <a:lnTo>
                    <a:pt x="1566546" y="1629585"/>
                  </a:lnTo>
                  <a:lnTo>
                    <a:pt x="1557659" y="1629585"/>
                  </a:lnTo>
                  <a:lnTo>
                    <a:pt x="1557559" y="1629839"/>
                  </a:lnTo>
                  <a:close/>
                </a:path>
                <a:path w="2360295" h="1867535">
                  <a:moveTo>
                    <a:pt x="1725972" y="1630728"/>
                  </a:moveTo>
                  <a:lnTo>
                    <a:pt x="1728025" y="1630728"/>
                  </a:lnTo>
                  <a:lnTo>
                    <a:pt x="1726898" y="1629418"/>
                  </a:lnTo>
                  <a:lnTo>
                    <a:pt x="1726209" y="1630347"/>
                  </a:lnTo>
                  <a:lnTo>
                    <a:pt x="1725972" y="1630728"/>
                  </a:lnTo>
                  <a:close/>
                </a:path>
                <a:path w="2360295" h="1867535">
                  <a:moveTo>
                    <a:pt x="1713575" y="1631236"/>
                  </a:moveTo>
                  <a:lnTo>
                    <a:pt x="1714365" y="1631236"/>
                  </a:lnTo>
                  <a:lnTo>
                    <a:pt x="1714086" y="1630563"/>
                  </a:lnTo>
                  <a:lnTo>
                    <a:pt x="1713733" y="1629458"/>
                  </a:lnTo>
                  <a:lnTo>
                    <a:pt x="1713733" y="1629585"/>
                  </a:lnTo>
                  <a:lnTo>
                    <a:pt x="1712233" y="1630093"/>
                  </a:lnTo>
                  <a:lnTo>
                    <a:pt x="1713359" y="1630745"/>
                  </a:lnTo>
                  <a:lnTo>
                    <a:pt x="1713496" y="1630855"/>
                  </a:lnTo>
                  <a:lnTo>
                    <a:pt x="1713575" y="1631236"/>
                  </a:lnTo>
                  <a:close/>
                </a:path>
                <a:path w="2360295" h="1867535">
                  <a:moveTo>
                    <a:pt x="1570309" y="1629966"/>
                  </a:moveTo>
                  <a:lnTo>
                    <a:pt x="1573178" y="1629966"/>
                  </a:lnTo>
                  <a:lnTo>
                    <a:pt x="1572388" y="1629458"/>
                  </a:lnTo>
                  <a:lnTo>
                    <a:pt x="1571046" y="1629458"/>
                  </a:lnTo>
                  <a:lnTo>
                    <a:pt x="1570309" y="1629966"/>
                  </a:lnTo>
                  <a:close/>
                </a:path>
                <a:path w="2360295" h="1867535">
                  <a:moveTo>
                    <a:pt x="1555807" y="1630474"/>
                  </a:moveTo>
                  <a:lnTo>
                    <a:pt x="1557307" y="1630474"/>
                  </a:lnTo>
                  <a:lnTo>
                    <a:pt x="1557150" y="1629966"/>
                  </a:lnTo>
                  <a:lnTo>
                    <a:pt x="1556281" y="1629458"/>
                  </a:lnTo>
                  <a:lnTo>
                    <a:pt x="1555965" y="1629458"/>
                  </a:lnTo>
                  <a:lnTo>
                    <a:pt x="1555847" y="1629839"/>
                  </a:lnTo>
                  <a:lnTo>
                    <a:pt x="1555807" y="1630474"/>
                  </a:lnTo>
                  <a:close/>
                </a:path>
                <a:path w="2360295" h="1867535">
                  <a:moveTo>
                    <a:pt x="1728025" y="1630728"/>
                  </a:moveTo>
                  <a:lnTo>
                    <a:pt x="1748556" y="1630728"/>
                  </a:lnTo>
                  <a:lnTo>
                    <a:pt x="1747924" y="1630220"/>
                  </a:lnTo>
                  <a:lnTo>
                    <a:pt x="1747529" y="1629585"/>
                  </a:lnTo>
                  <a:lnTo>
                    <a:pt x="1746739" y="1630220"/>
                  </a:lnTo>
                  <a:lnTo>
                    <a:pt x="1746582" y="1630474"/>
                  </a:lnTo>
                  <a:lnTo>
                    <a:pt x="1728168" y="1630474"/>
                  </a:lnTo>
                  <a:lnTo>
                    <a:pt x="1728025" y="1630728"/>
                  </a:lnTo>
                  <a:close/>
                </a:path>
                <a:path w="2360295" h="1867535">
                  <a:moveTo>
                    <a:pt x="1704730" y="1631744"/>
                  </a:moveTo>
                  <a:lnTo>
                    <a:pt x="1706152" y="1631744"/>
                  </a:lnTo>
                  <a:lnTo>
                    <a:pt x="1706099" y="1631617"/>
                  </a:lnTo>
                  <a:lnTo>
                    <a:pt x="1705520" y="1631363"/>
                  </a:lnTo>
                  <a:lnTo>
                    <a:pt x="1705994" y="1629585"/>
                  </a:lnTo>
                  <a:lnTo>
                    <a:pt x="1705479" y="1629585"/>
                  </a:lnTo>
                  <a:lnTo>
                    <a:pt x="1705441" y="1630855"/>
                  </a:lnTo>
                  <a:lnTo>
                    <a:pt x="1700052" y="1630855"/>
                  </a:lnTo>
                  <a:lnTo>
                    <a:pt x="1701414" y="1631617"/>
                  </a:lnTo>
                  <a:lnTo>
                    <a:pt x="1704415" y="1631617"/>
                  </a:lnTo>
                  <a:lnTo>
                    <a:pt x="1704730" y="1631744"/>
                  </a:lnTo>
                  <a:close/>
                </a:path>
                <a:path w="2360295" h="1867535">
                  <a:moveTo>
                    <a:pt x="1661695" y="1631363"/>
                  </a:moveTo>
                  <a:lnTo>
                    <a:pt x="1664775" y="1629712"/>
                  </a:lnTo>
                  <a:lnTo>
                    <a:pt x="1662024" y="1629712"/>
                  </a:lnTo>
                  <a:lnTo>
                    <a:pt x="1661695" y="1631363"/>
                  </a:lnTo>
                  <a:close/>
                </a:path>
                <a:path w="2360295" h="1867535">
                  <a:moveTo>
                    <a:pt x="1614639" y="1630707"/>
                  </a:moveTo>
                  <a:lnTo>
                    <a:pt x="1616213" y="1629712"/>
                  </a:lnTo>
                  <a:lnTo>
                    <a:pt x="1614344" y="1629712"/>
                  </a:lnTo>
                  <a:lnTo>
                    <a:pt x="1614639" y="1630707"/>
                  </a:lnTo>
                  <a:close/>
                </a:path>
                <a:path w="2360295" h="1867535">
                  <a:moveTo>
                    <a:pt x="1697044" y="1632587"/>
                  </a:moveTo>
                  <a:lnTo>
                    <a:pt x="1696440" y="1632379"/>
                  </a:lnTo>
                  <a:lnTo>
                    <a:pt x="1695730" y="1632379"/>
                  </a:lnTo>
                  <a:lnTo>
                    <a:pt x="1696598" y="1631617"/>
                  </a:lnTo>
                  <a:lnTo>
                    <a:pt x="1696914" y="1631363"/>
                  </a:lnTo>
                  <a:lnTo>
                    <a:pt x="1697501" y="1630707"/>
                  </a:lnTo>
                  <a:lnTo>
                    <a:pt x="1698888" y="1629839"/>
                  </a:lnTo>
                  <a:lnTo>
                    <a:pt x="1697940" y="1629839"/>
                  </a:lnTo>
                  <a:lnTo>
                    <a:pt x="1697466" y="1630093"/>
                  </a:lnTo>
                  <a:lnTo>
                    <a:pt x="1695018" y="1630220"/>
                  </a:lnTo>
                  <a:lnTo>
                    <a:pt x="1693710" y="1630220"/>
                  </a:lnTo>
                  <a:lnTo>
                    <a:pt x="1693598" y="1630474"/>
                  </a:lnTo>
                  <a:lnTo>
                    <a:pt x="1671025" y="1630474"/>
                  </a:lnTo>
                  <a:lnTo>
                    <a:pt x="1671092" y="1630728"/>
                  </a:lnTo>
                  <a:lnTo>
                    <a:pt x="1668013" y="1630728"/>
                  </a:lnTo>
                  <a:lnTo>
                    <a:pt x="1668171" y="1630855"/>
                  </a:lnTo>
                  <a:lnTo>
                    <a:pt x="1668260" y="1630991"/>
                  </a:lnTo>
                  <a:lnTo>
                    <a:pt x="1668408" y="1631109"/>
                  </a:lnTo>
                  <a:lnTo>
                    <a:pt x="1668250" y="1631109"/>
                  </a:lnTo>
                  <a:lnTo>
                    <a:pt x="1667934" y="1631363"/>
                  </a:lnTo>
                  <a:lnTo>
                    <a:pt x="1664875" y="1631363"/>
                  </a:lnTo>
                  <a:lnTo>
                    <a:pt x="1664538" y="1631871"/>
                  </a:lnTo>
                  <a:lnTo>
                    <a:pt x="1662880" y="1632506"/>
                  </a:lnTo>
                  <a:lnTo>
                    <a:pt x="1696439" y="1632506"/>
                  </a:lnTo>
                  <a:lnTo>
                    <a:pt x="1697044" y="1632587"/>
                  </a:lnTo>
                  <a:close/>
                </a:path>
                <a:path w="2360295" h="1867535">
                  <a:moveTo>
                    <a:pt x="1671025" y="1630474"/>
                  </a:moveTo>
                  <a:lnTo>
                    <a:pt x="1678830" y="1630474"/>
                  </a:lnTo>
                  <a:lnTo>
                    <a:pt x="1678673" y="1630220"/>
                  </a:lnTo>
                  <a:lnTo>
                    <a:pt x="1677962" y="1630220"/>
                  </a:lnTo>
                  <a:lnTo>
                    <a:pt x="1676698" y="1629839"/>
                  </a:lnTo>
                  <a:lnTo>
                    <a:pt x="1676225" y="1630093"/>
                  </a:lnTo>
                  <a:lnTo>
                    <a:pt x="1670923" y="1630093"/>
                  </a:lnTo>
                  <a:lnTo>
                    <a:pt x="1671025" y="1630474"/>
                  </a:lnTo>
                  <a:close/>
                </a:path>
                <a:path w="2360295" h="1867535">
                  <a:moveTo>
                    <a:pt x="1665948" y="1630066"/>
                  </a:moveTo>
                  <a:lnTo>
                    <a:pt x="1665802" y="1629966"/>
                  </a:lnTo>
                  <a:lnTo>
                    <a:pt x="1665948" y="1630066"/>
                  </a:lnTo>
                  <a:close/>
                </a:path>
                <a:path w="2360295" h="1867535">
                  <a:moveTo>
                    <a:pt x="1665771" y="1630013"/>
                  </a:moveTo>
                  <a:lnTo>
                    <a:pt x="1665617" y="1629966"/>
                  </a:lnTo>
                  <a:lnTo>
                    <a:pt x="1665771" y="1630013"/>
                  </a:lnTo>
                  <a:close/>
                </a:path>
                <a:path w="2360295" h="1867535">
                  <a:moveTo>
                    <a:pt x="1649457" y="1634030"/>
                  </a:moveTo>
                  <a:lnTo>
                    <a:pt x="1650325" y="1634030"/>
                  </a:lnTo>
                  <a:lnTo>
                    <a:pt x="1650720" y="1633268"/>
                  </a:lnTo>
                  <a:lnTo>
                    <a:pt x="1650923" y="1631998"/>
                  </a:lnTo>
                  <a:lnTo>
                    <a:pt x="1650816" y="1630991"/>
                  </a:lnTo>
                  <a:lnTo>
                    <a:pt x="1651115" y="1630220"/>
                  </a:lnTo>
                  <a:lnTo>
                    <a:pt x="1651984" y="1630220"/>
                  </a:lnTo>
                  <a:lnTo>
                    <a:pt x="1652457" y="1629966"/>
                  </a:lnTo>
                  <a:lnTo>
                    <a:pt x="1616207" y="1629966"/>
                  </a:lnTo>
                  <a:lnTo>
                    <a:pt x="1616175" y="1631363"/>
                  </a:lnTo>
                  <a:lnTo>
                    <a:pt x="1628847" y="1631363"/>
                  </a:lnTo>
                  <a:lnTo>
                    <a:pt x="1628956" y="1631490"/>
                  </a:lnTo>
                  <a:lnTo>
                    <a:pt x="1644087" y="1631490"/>
                  </a:lnTo>
                  <a:lnTo>
                    <a:pt x="1644166" y="1632125"/>
                  </a:lnTo>
                  <a:lnTo>
                    <a:pt x="1648825" y="1632125"/>
                  </a:lnTo>
                  <a:lnTo>
                    <a:pt x="1649220" y="1632379"/>
                  </a:lnTo>
                  <a:lnTo>
                    <a:pt x="1649536" y="1632506"/>
                  </a:lnTo>
                  <a:lnTo>
                    <a:pt x="1649346" y="1632684"/>
                  </a:lnTo>
                  <a:lnTo>
                    <a:pt x="1649220" y="1632887"/>
                  </a:lnTo>
                  <a:lnTo>
                    <a:pt x="1649062" y="1633015"/>
                  </a:lnTo>
                  <a:lnTo>
                    <a:pt x="1648351" y="1633395"/>
                  </a:lnTo>
                  <a:lnTo>
                    <a:pt x="1648904" y="1633649"/>
                  </a:lnTo>
                  <a:lnTo>
                    <a:pt x="1649457" y="1634030"/>
                  </a:lnTo>
                  <a:close/>
                </a:path>
                <a:path w="2360295" h="1867535">
                  <a:moveTo>
                    <a:pt x="1543025" y="1630093"/>
                  </a:moveTo>
                  <a:lnTo>
                    <a:pt x="1543647" y="1630093"/>
                  </a:lnTo>
                  <a:lnTo>
                    <a:pt x="1544516" y="1629966"/>
                  </a:lnTo>
                  <a:lnTo>
                    <a:pt x="1543193" y="1629966"/>
                  </a:lnTo>
                  <a:lnTo>
                    <a:pt x="1543025" y="1630093"/>
                  </a:lnTo>
                  <a:close/>
                </a:path>
                <a:path w="2360295" h="1867535">
                  <a:moveTo>
                    <a:pt x="1664875" y="1631363"/>
                  </a:moveTo>
                  <a:lnTo>
                    <a:pt x="1667855" y="1631363"/>
                  </a:lnTo>
                  <a:lnTo>
                    <a:pt x="1665948" y="1630066"/>
                  </a:lnTo>
                  <a:lnTo>
                    <a:pt x="1665771" y="1630013"/>
                  </a:lnTo>
                  <a:lnTo>
                    <a:pt x="1664875" y="1631363"/>
                  </a:lnTo>
                  <a:close/>
                </a:path>
                <a:path w="2360295" h="1867535">
                  <a:moveTo>
                    <a:pt x="1548415" y="1630521"/>
                  </a:moveTo>
                  <a:lnTo>
                    <a:pt x="1550753" y="1630093"/>
                  </a:lnTo>
                  <a:lnTo>
                    <a:pt x="1546489" y="1630093"/>
                  </a:lnTo>
                  <a:lnTo>
                    <a:pt x="1546710" y="1630347"/>
                  </a:lnTo>
                  <a:lnTo>
                    <a:pt x="1548385" y="1630347"/>
                  </a:lnTo>
                  <a:lnTo>
                    <a:pt x="1548415" y="1630521"/>
                  </a:lnTo>
                  <a:close/>
                </a:path>
                <a:path w="2360295" h="1867535">
                  <a:moveTo>
                    <a:pt x="1542857" y="1630220"/>
                  </a:moveTo>
                  <a:lnTo>
                    <a:pt x="1543025" y="1630093"/>
                  </a:lnTo>
                  <a:lnTo>
                    <a:pt x="1542836" y="1630093"/>
                  </a:lnTo>
                  <a:lnTo>
                    <a:pt x="1542857" y="1630220"/>
                  </a:lnTo>
                  <a:close/>
                </a:path>
                <a:path w="2360295" h="1867535">
                  <a:moveTo>
                    <a:pt x="1724472" y="1631744"/>
                  </a:moveTo>
                  <a:lnTo>
                    <a:pt x="1724709" y="1630728"/>
                  </a:lnTo>
                  <a:lnTo>
                    <a:pt x="1725972" y="1630728"/>
                  </a:lnTo>
                  <a:lnTo>
                    <a:pt x="1724709" y="1630220"/>
                  </a:lnTo>
                  <a:lnTo>
                    <a:pt x="1723919" y="1630347"/>
                  </a:lnTo>
                  <a:lnTo>
                    <a:pt x="1723446" y="1630347"/>
                  </a:lnTo>
                  <a:lnTo>
                    <a:pt x="1722842" y="1630563"/>
                  </a:lnTo>
                  <a:lnTo>
                    <a:pt x="1722735" y="1631236"/>
                  </a:lnTo>
                  <a:lnTo>
                    <a:pt x="1723998" y="1631236"/>
                  </a:lnTo>
                  <a:lnTo>
                    <a:pt x="1724472" y="1631744"/>
                  </a:lnTo>
                  <a:close/>
                </a:path>
                <a:path w="2360295" h="1867535">
                  <a:moveTo>
                    <a:pt x="1675830" y="1635300"/>
                  </a:moveTo>
                  <a:lnTo>
                    <a:pt x="1677390" y="1634958"/>
                  </a:lnTo>
                  <a:lnTo>
                    <a:pt x="1677315" y="1634665"/>
                  </a:lnTo>
                  <a:lnTo>
                    <a:pt x="1676447" y="1633793"/>
                  </a:lnTo>
                  <a:lnTo>
                    <a:pt x="1676340" y="1633618"/>
                  </a:lnTo>
                  <a:lnTo>
                    <a:pt x="1677015" y="1633015"/>
                  </a:lnTo>
                  <a:lnTo>
                    <a:pt x="1677062" y="1632684"/>
                  </a:lnTo>
                  <a:lnTo>
                    <a:pt x="1677173" y="1632506"/>
                  </a:lnTo>
                  <a:lnTo>
                    <a:pt x="1662406" y="1632506"/>
                  </a:lnTo>
                  <a:lnTo>
                    <a:pt x="1662406" y="1632379"/>
                  </a:lnTo>
                  <a:lnTo>
                    <a:pt x="1658458" y="1632379"/>
                  </a:lnTo>
                  <a:lnTo>
                    <a:pt x="1657510" y="1630474"/>
                  </a:lnTo>
                  <a:lnTo>
                    <a:pt x="1659011" y="1630347"/>
                  </a:lnTo>
                  <a:lnTo>
                    <a:pt x="1655938" y="1630347"/>
                  </a:lnTo>
                  <a:lnTo>
                    <a:pt x="1655615" y="1631490"/>
                  </a:lnTo>
                  <a:lnTo>
                    <a:pt x="1654905" y="1631744"/>
                  </a:lnTo>
                  <a:lnTo>
                    <a:pt x="1651690" y="1631744"/>
                  </a:lnTo>
                  <a:lnTo>
                    <a:pt x="1652141" y="1632760"/>
                  </a:lnTo>
                  <a:lnTo>
                    <a:pt x="1651065" y="1632760"/>
                  </a:lnTo>
                  <a:lnTo>
                    <a:pt x="1651095" y="1633141"/>
                  </a:lnTo>
                  <a:lnTo>
                    <a:pt x="1675199" y="1633141"/>
                  </a:lnTo>
                  <a:lnTo>
                    <a:pt x="1675830" y="1635300"/>
                  </a:lnTo>
                  <a:close/>
                </a:path>
                <a:path w="2360295" h="1867535">
                  <a:moveTo>
                    <a:pt x="1547042" y="1630728"/>
                  </a:moveTo>
                  <a:lnTo>
                    <a:pt x="1547279" y="1630728"/>
                  </a:lnTo>
                  <a:lnTo>
                    <a:pt x="1548183" y="1630563"/>
                  </a:lnTo>
                  <a:lnTo>
                    <a:pt x="1548385" y="1630347"/>
                  </a:lnTo>
                  <a:lnTo>
                    <a:pt x="1546710" y="1630347"/>
                  </a:lnTo>
                  <a:lnTo>
                    <a:pt x="1547042" y="1630728"/>
                  </a:lnTo>
                  <a:close/>
                </a:path>
                <a:path w="2360295" h="1867535">
                  <a:moveTo>
                    <a:pt x="1698608" y="1631354"/>
                  </a:moveTo>
                  <a:lnTo>
                    <a:pt x="1698606" y="1630707"/>
                  </a:lnTo>
                  <a:lnTo>
                    <a:pt x="1698335" y="1630474"/>
                  </a:lnTo>
                  <a:lnTo>
                    <a:pt x="1698608" y="1631354"/>
                  </a:lnTo>
                  <a:close/>
                </a:path>
                <a:path w="2360295" h="1867535">
                  <a:moveTo>
                    <a:pt x="1651589" y="1630601"/>
                  </a:moveTo>
                  <a:lnTo>
                    <a:pt x="1652142" y="1630601"/>
                  </a:lnTo>
                  <a:lnTo>
                    <a:pt x="1651826" y="1630474"/>
                  </a:lnTo>
                  <a:lnTo>
                    <a:pt x="1651589" y="1630601"/>
                  </a:lnTo>
                  <a:close/>
                </a:path>
                <a:path w="2360295" h="1867535">
                  <a:moveTo>
                    <a:pt x="1611313" y="1630975"/>
                  </a:moveTo>
                  <a:lnTo>
                    <a:pt x="1611611" y="1630745"/>
                  </a:lnTo>
                  <a:lnTo>
                    <a:pt x="1611297" y="1630521"/>
                  </a:lnTo>
                  <a:lnTo>
                    <a:pt x="1611313" y="1630975"/>
                  </a:lnTo>
                  <a:close/>
                </a:path>
                <a:path w="2360295" h="1867535">
                  <a:moveTo>
                    <a:pt x="1547595" y="1634157"/>
                  </a:moveTo>
                  <a:lnTo>
                    <a:pt x="1547832" y="1634030"/>
                  </a:lnTo>
                  <a:lnTo>
                    <a:pt x="1548622" y="1633776"/>
                  </a:lnTo>
                  <a:lnTo>
                    <a:pt x="1547595" y="1633268"/>
                  </a:lnTo>
                  <a:lnTo>
                    <a:pt x="1547509" y="1632957"/>
                  </a:lnTo>
                  <a:lnTo>
                    <a:pt x="1547704" y="1632881"/>
                  </a:lnTo>
                  <a:lnTo>
                    <a:pt x="1549332" y="1632506"/>
                  </a:lnTo>
                  <a:lnTo>
                    <a:pt x="1548701" y="1632125"/>
                  </a:lnTo>
                  <a:lnTo>
                    <a:pt x="1548415" y="1630521"/>
                  </a:lnTo>
                  <a:lnTo>
                    <a:pt x="1548183" y="1630563"/>
                  </a:lnTo>
                  <a:lnTo>
                    <a:pt x="1547437" y="1631363"/>
                  </a:lnTo>
                  <a:lnTo>
                    <a:pt x="1546726" y="1631998"/>
                  </a:lnTo>
                  <a:lnTo>
                    <a:pt x="1546489" y="1633395"/>
                  </a:lnTo>
                  <a:lnTo>
                    <a:pt x="1546310" y="1633793"/>
                  </a:lnTo>
                  <a:lnTo>
                    <a:pt x="1547595" y="1634157"/>
                  </a:lnTo>
                  <a:close/>
                </a:path>
                <a:path w="2360295" h="1867535">
                  <a:moveTo>
                    <a:pt x="1708890" y="1633395"/>
                  </a:moveTo>
                  <a:lnTo>
                    <a:pt x="1711364" y="1633395"/>
                  </a:lnTo>
                  <a:lnTo>
                    <a:pt x="1710891" y="1633141"/>
                  </a:lnTo>
                  <a:lnTo>
                    <a:pt x="1710679" y="1632957"/>
                  </a:lnTo>
                  <a:lnTo>
                    <a:pt x="1710590" y="1632684"/>
                  </a:lnTo>
                  <a:lnTo>
                    <a:pt x="1710970" y="1632379"/>
                  </a:lnTo>
                  <a:lnTo>
                    <a:pt x="1711443" y="1632252"/>
                  </a:lnTo>
                  <a:lnTo>
                    <a:pt x="1711917" y="1631871"/>
                  </a:lnTo>
                  <a:lnTo>
                    <a:pt x="1712093" y="1631682"/>
                  </a:lnTo>
                  <a:lnTo>
                    <a:pt x="1712206" y="1631490"/>
                  </a:lnTo>
                  <a:lnTo>
                    <a:pt x="1712312" y="1631236"/>
                  </a:lnTo>
                  <a:lnTo>
                    <a:pt x="1712549" y="1630855"/>
                  </a:lnTo>
                  <a:lnTo>
                    <a:pt x="1711917" y="1630601"/>
                  </a:lnTo>
                  <a:lnTo>
                    <a:pt x="1710654" y="1631109"/>
                  </a:lnTo>
                  <a:lnTo>
                    <a:pt x="1711917" y="1631109"/>
                  </a:lnTo>
                  <a:lnTo>
                    <a:pt x="1711364" y="1631744"/>
                  </a:lnTo>
                  <a:lnTo>
                    <a:pt x="1710114" y="1631744"/>
                  </a:lnTo>
                  <a:lnTo>
                    <a:pt x="1709851" y="1632252"/>
                  </a:lnTo>
                  <a:lnTo>
                    <a:pt x="1709738" y="1632760"/>
                  </a:lnTo>
                  <a:lnTo>
                    <a:pt x="1709706" y="1633015"/>
                  </a:lnTo>
                  <a:lnTo>
                    <a:pt x="1709153" y="1633141"/>
                  </a:lnTo>
                  <a:lnTo>
                    <a:pt x="1708680" y="1633141"/>
                  </a:lnTo>
                  <a:lnTo>
                    <a:pt x="1708890" y="1633395"/>
                  </a:lnTo>
                  <a:close/>
                </a:path>
                <a:path w="2360295" h="1867535">
                  <a:moveTo>
                    <a:pt x="1579890" y="1630728"/>
                  </a:moveTo>
                  <a:lnTo>
                    <a:pt x="1581706" y="1630728"/>
                  </a:lnTo>
                  <a:lnTo>
                    <a:pt x="1580363" y="1630601"/>
                  </a:lnTo>
                  <a:lnTo>
                    <a:pt x="1579890" y="1630728"/>
                  </a:lnTo>
                  <a:close/>
                </a:path>
                <a:path w="2360295" h="1867535">
                  <a:moveTo>
                    <a:pt x="1538751" y="1633522"/>
                  </a:moveTo>
                  <a:lnTo>
                    <a:pt x="1539225" y="1632125"/>
                  </a:lnTo>
                  <a:lnTo>
                    <a:pt x="1539868" y="1631354"/>
                  </a:lnTo>
                  <a:lnTo>
                    <a:pt x="1540015" y="1631236"/>
                  </a:lnTo>
                  <a:lnTo>
                    <a:pt x="1540015" y="1631109"/>
                  </a:lnTo>
                  <a:lnTo>
                    <a:pt x="1538198" y="1630601"/>
                  </a:lnTo>
                  <a:lnTo>
                    <a:pt x="1537093" y="1630601"/>
                  </a:lnTo>
                  <a:lnTo>
                    <a:pt x="1536145" y="1630728"/>
                  </a:lnTo>
                  <a:lnTo>
                    <a:pt x="1535277" y="1631617"/>
                  </a:lnTo>
                  <a:lnTo>
                    <a:pt x="1529118" y="1631617"/>
                  </a:lnTo>
                  <a:lnTo>
                    <a:pt x="1529197" y="1631871"/>
                  </a:lnTo>
                  <a:lnTo>
                    <a:pt x="1530697" y="1632125"/>
                  </a:lnTo>
                  <a:lnTo>
                    <a:pt x="1530810" y="1632760"/>
                  </a:lnTo>
                  <a:lnTo>
                    <a:pt x="1537330" y="1632760"/>
                  </a:lnTo>
                  <a:lnTo>
                    <a:pt x="1538751" y="1633522"/>
                  </a:lnTo>
                  <a:close/>
                </a:path>
                <a:path w="2360295" h="1867535">
                  <a:moveTo>
                    <a:pt x="1614871" y="1631490"/>
                  </a:moveTo>
                  <a:lnTo>
                    <a:pt x="1614639" y="1630707"/>
                  </a:lnTo>
                  <a:lnTo>
                    <a:pt x="1614190" y="1630991"/>
                  </a:lnTo>
                  <a:lnTo>
                    <a:pt x="1614871" y="1631490"/>
                  </a:lnTo>
                  <a:close/>
                </a:path>
                <a:path w="2360295" h="1867535">
                  <a:moveTo>
                    <a:pt x="1721028" y="1633506"/>
                  </a:moveTo>
                  <a:lnTo>
                    <a:pt x="1721156" y="1631109"/>
                  </a:lnTo>
                  <a:lnTo>
                    <a:pt x="1719418" y="1631109"/>
                  </a:lnTo>
                  <a:lnTo>
                    <a:pt x="1717681" y="1630728"/>
                  </a:lnTo>
                  <a:lnTo>
                    <a:pt x="1714365" y="1631236"/>
                  </a:lnTo>
                  <a:lnTo>
                    <a:pt x="1713575" y="1631236"/>
                  </a:lnTo>
                  <a:lnTo>
                    <a:pt x="1713128" y="1632379"/>
                  </a:lnTo>
                  <a:lnTo>
                    <a:pt x="1719181" y="1632379"/>
                  </a:lnTo>
                  <a:lnTo>
                    <a:pt x="1721028" y="1633506"/>
                  </a:lnTo>
                  <a:close/>
                </a:path>
                <a:path w="2360295" h="1867535">
                  <a:moveTo>
                    <a:pt x="1699519" y="1631490"/>
                  </a:moveTo>
                  <a:lnTo>
                    <a:pt x="1699708" y="1631109"/>
                  </a:lnTo>
                  <a:lnTo>
                    <a:pt x="1699835" y="1630728"/>
                  </a:lnTo>
                  <a:lnTo>
                    <a:pt x="1698651" y="1630728"/>
                  </a:lnTo>
                  <a:lnTo>
                    <a:pt x="1699519" y="1631490"/>
                  </a:lnTo>
                  <a:close/>
                </a:path>
                <a:path w="2360295" h="1867535">
                  <a:moveTo>
                    <a:pt x="1529118" y="1631617"/>
                  </a:moveTo>
                  <a:lnTo>
                    <a:pt x="1532750" y="1631617"/>
                  </a:lnTo>
                  <a:lnTo>
                    <a:pt x="1531092" y="1631109"/>
                  </a:lnTo>
                  <a:lnTo>
                    <a:pt x="1529355" y="1630855"/>
                  </a:lnTo>
                  <a:lnTo>
                    <a:pt x="1529236" y="1631109"/>
                  </a:lnTo>
                  <a:lnTo>
                    <a:pt x="1529118" y="1631617"/>
                  </a:lnTo>
                  <a:close/>
                </a:path>
                <a:path w="2360295" h="1867535">
                  <a:moveTo>
                    <a:pt x="1579890" y="1632379"/>
                  </a:moveTo>
                  <a:lnTo>
                    <a:pt x="1612897" y="1632379"/>
                  </a:lnTo>
                  <a:lnTo>
                    <a:pt x="1612857" y="1631871"/>
                  </a:lnTo>
                  <a:lnTo>
                    <a:pt x="1612739" y="1631490"/>
                  </a:lnTo>
                  <a:lnTo>
                    <a:pt x="1612897" y="1631363"/>
                  </a:lnTo>
                  <a:lnTo>
                    <a:pt x="1613133" y="1631109"/>
                  </a:lnTo>
                  <a:lnTo>
                    <a:pt x="1611317" y="1631109"/>
                  </a:lnTo>
                  <a:lnTo>
                    <a:pt x="1611317" y="1631490"/>
                  </a:lnTo>
                  <a:lnTo>
                    <a:pt x="1610370" y="1631744"/>
                  </a:lnTo>
                  <a:lnTo>
                    <a:pt x="1609817" y="1632125"/>
                  </a:lnTo>
                  <a:lnTo>
                    <a:pt x="1579921" y="1632125"/>
                  </a:lnTo>
                  <a:lnTo>
                    <a:pt x="1579890" y="1632379"/>
                  </a:lnTo>
                  <a:close/>
                </a:path>
                <a:path w="2360295" h="1867535">
                  <a:moveTo>
                    <a:pt x="1554337" y="1633458"/>
                  </a:moveTo>
                  <a:lnTo>
                    <a:pt x="1557623" y="1631109"/>
                  </a:lnTo>
                  <a:lnTo>
                    <a:pt x="1551701" y="1631109"/>
                  </a:lnTo>
                  <a:lnTo>
                    <a:pt x="1553596" y="1633141"/>
                  </a:lnTo>
                  <a:lnTo>
                    <a:pt x="1554228" y="1633141"/>
                  </a:lnTo>
                  <a:lnTo>
                    <a:pt x="1554337" y="1633458"/>
                  </a:lnTo>
                  <a:close/>
                </a:path>
                <a:path w="2360295" h="1867535">
                  <a:moveTo>
                    <a:pt x="1722735" y="1631998"/>
                  </a:moveTo>
                  <a:lnTo>
                    <a:pt x="1723998" y="1631236"/>
                  </a:lnTo>
                  <a:lnTo>
                    <a:pt x="1722735" y="1631236"/>
                  </a:lnTo>
                  <a:lnTo>
                    <a:pt x="1722735" y="1631998"/>
                  </a:lnTo>
                  <a:close/>
                </a:path>
                <a:path w="2360295" h="1867535">
                  <a:moveTo>
                    <a:pt x="1698019" y="1632760"/>
                  </a:moveTo>
                  <a:lnTo>
                    <a:pt x="1698177" y="1632760"/>
                  </a:lnTo>
                  <a:lnTo>
                    <a:pt x="1698571" y="1632379"/>
                  </a:lnTo>
                  <a:lnTo>
                    <a:pt x="1698608" y="1631354"/>
                  </a:lnTo>
                  <a:lnTo>
                    <a:pt x="1698572" y="1631871"/>
                  </a:lnTo>
                  <a:lnTo>
                    <a:pt x="1697640" y="1632684"/>
                  </a:lnTo>
                  <a:lnTo>
                    <a:pt x="1698019" y="1632760"/>
                  </a:lnTo>
                  <a:close/>
                </a:path>
                <a:path w="2360295" h="1867535">
                  <a:moveTo>
                    <a:pt x="1621583" y="1633776"/>
                  </a:moveTo>
                  <a:lnTo>
                    <a:pt x="1627031" y="1633776"/>
                  </a:lnTo>
                  <a:lnTo>
                    <a:pt x="1626873" y="1633649"/>
                  </a:lnTo>
                  <a:lnTo>
                    <a:pt x="1625925" y="1633395"/>
                  </a:lnTo>
                  <a:lnTo>
                    <a:pt x="1624961" y="1632881"/>
                  </a:lnTo>
                  <a:lnTo>
                    <a:pt x="1624030" y="1632506"/>
                  </a:lnTo>
                  <a:lnTo>
                    <a:pt x="1624346" y="1632379"/>
                  </a:lnTo>
                  <a:lnTo>
                    <a:pt x="1624583" y="1632252"/>
                  </a:lnTo>
                  <a:lnTo>
                    <a:pt x="1625610" y="1631998"/>
                  </a:lnTo>
                  <a:lnTo>
                    <a:pt x="1626636" y="1631871"/>
                  </a:lnTo>
                  <a:lnTo>
                    <a:pt x="1628847" y="1631363"/>
                  </a:lnTo>
                  <a:lnTo>
                    <a:pt x="1616175" y="1631363"/>
                  </a:lnTo>
                  <a:lnTo>
                    <a:pt x="1616152" y="1632379"/>
                  </a:lnTo>
                  <a:lnTo>
                    <a:pt x="1620556" y="1632379"/>
                  </a:lnTo>
                  <a:lnTo>
                    <a:pt x="1621179" y="1632881"/>
                  </a:lnTo>
                  <a:lnTo>
                    <a:pt x="1621583" y="1633776"/>
                  </a:lnTo>
                  <a:close/>
                </a:path>
                <a:path w="2360295" h="1867535">
                  <a:moveTo>
                    <a:pt x="1643596" y="1632957"/>
                  </a:moveTo>
                  <a:lnTo>
                    <a:pt x="1644087" y="1631490"/>
                  </a:lnTo>
                  <a:lnTo>
                    <a:pt x="1628956" y="1631490"/>
                  </a:lnTo>
                  <a:lnTo>
                    <a:pt x="1629607" y="1632252"/>
                  </a:lnTo>
                  <a:lnTo>
                    <a:pt x="1629716" y="1632506"/>
                  </a:lnTo>
                  <a:lnTo>
                    <a:pt x="1643219" y="1632506"/>
                  </a:lnTo>
                  <a:lnTo>
                    <a:pt x="1643596" y="1632957"/>
                  </a:lnTo>
                  <a:close/>
                </a:path>
                <a:path w="2360295" h="1867535">
                  <a:moveTo>
                    <a:pt x="1710114" y="1631744"/>
                  </a:moveTo>
                  <a:lnTo>
                    <a:pt x="1711207" y="1631744"/>
                  </a:lnTo>
                  <a:lnTo>
                    <a:pt x="1710180" y="1631617"/>
                  </a:lnTo>
                  <a:lnTo>
                    <a:pt x="1710114" y="1631744"/>
                  </a:lnTo>
                  <a:close/>
                </a:path>
                <a:path w="2360295" h="1867535">
                  <a:moveTo>
                    <a:pt x="1702914" y="1634284"/>
                  </a:moveTo>
                  <a:lnTo>
                    <a:pt x="1704340" y="1631871"/>
                  </a:lnTo>
                  <a:lnTo>
                    <a:pt x="1704415" y="1631617"/>
                  </a:lnTo>
                  <a:lnTo>
                    <a:pt x="1701414" y="1631617"/>
                  </a:lnTo>
                  <a:lnTo>
                    <a:pt x="1701651" y="1631744"/>
                  </a:lnTo>
                  <a:lnTo>
                    <a:pt x="1702914" y="1634284"/>
                  </a:lnTo>
                  <a:close/>
                </a:path>
                <a:path w="2360295" h="1867535">
                  <a:moveTo>
                    <a:pt x="1658458" y="1632379"/>
                  </a:moveTo>
                  <a:lnTo>
                    <a:pt x="1662327" y="1632379"/>
                  </a:lnTo>
                  <a:lnTo>
                    <a:pt x="1662011" y="1632125"/>
                  </a:lnTo>
                  <a:lnTo>
                    <a:pt x="1661695" y="1631617"/>
                  </a:lnTo>
                  <a:lnTo>
                    <a:pt x="1660037" y="1631617"/>
                  </a:lnTo>
                  <a:lnTo>
                    <a:pt x="1658458" y="1632379"/>
                  </a:lnTo>
                  <a:close/>
                </a:path>
                <a:path w="2360295" h="1867535">
                  <a:moveTo>
                    <a:pt x="1706784" y="1632125"/>
                  </a:moveTo>
                  <a:lnTo>
                    <a:pt x="1706389" y="1631744"/>
                  </a:lnTo>
                  <a:lnTo>
                    <a:pt x="1706247" y="1631682"/>
                  </a:lnTo>
                  <a:lnTo>
                    <a:pt x="1704967" y="1631744"/>
                  </a:lnTo>
                  <a:lnTo>
                    <a:pt x="1706784" y="1632125"/>
                  </a:lnTo>
                  <a:close/>
                </a:path>
                <a:path w="2360295" h="1867535">
                  <a:moveTo>
                    <a:pt x="1591017" y="1635808"/>
                  </a:moveTo>
                  <a:lnTo>
                    <a:pt x="1614318" y="1635808"/>
                  </a:lnTo>
                  <a:lnTo>
                    <a:pt x="1614581" y="1635173"/>
                  </a:lnTo>
                  <a:lnTo>
                    <a:pt x="1614673" y="1634792"/>
                  </a:lnTo>
                  <a:lnTo>
                    <a:pt x="1614792" y="1634030"/>
                  </a:lnTo>
                  <a:lnTo>
                    <a:pt x="1615315" y="1633618"/>
                  </a:lnTo>
                  <a:lnTo>
                    <a:pt x="1616055" y="1633141"/>
                  </a:lnTo>
                  <a:lnTo>
                    <a:pt x="1616143" y="1632756"/>
                  </a:lnTo>
                  <a:lnTo>
                    <a:pt x="1615265" y="1632379"/>
                  </a:lnTo>
                  <a:lnTo>
                    <a:pt x="1615344" y="1631744"/>
                  </a:lnTo>
                  <a:lnTo>
                    <a:pt x="1614318" y="1631744"/>
                  </a:lnTo>
                  <a:lnTo>
                    <a:pt x="1613844" y="1631871"/>
                  </a:lnTo>
                  <a:lnTo>
                    <a:pt x="1613528" y="1631998"/>
                  </a:lnTo>
                  <a:lnTo>
                    <a:pt x="1613212" y="1632252"/>
                  </a:lnTo>
                  <a:lnTo>
                    <a:pt x="1612897" y="1632379"/>
                  </a:lnTo>
                  <a:lnTo>
                    <a:pt x="1579890" y="1632379"/>
                  </a:lnTo>
                  <a:lnTo>
                    <a:pt x="1579574" y="1633649"/>
                  </a:lnTo>
                  <a:lnTo>
                    <a:pt x="1560624" y="1633649"/>
                  </a:lnTo>
                  <a:lnTo>
                    <a:pt x="1560624" y="1634284"/>
                  </a:lnTo>
                  <a:lnTo>
                    <a:pt x="1564493" y="1634284"/>
                  </a:lnTo>
                  <a:lnTo>
                    <a:pt x="1564773" y="1634665"/>
                  </a:lnTo>
                  <a:lnTo>
                    <a:pt x="1589603" y="1634665"/>
                  </a:lnTo>
                  <a:lnTo>
                    <a:pt x="1589524" y="1635046"/>
                  </a:lnTo>
                  <a:lnTo>
                    <a:pt x="1589366" y="1635300"/>
                  </a:lnTo>
                  <a:lnTo>
                    <a:pt x="1589366" y="1635681"/>
                  </a:lnTo>
                  <a:lnTo>
                    <a:pt x="1591024" y="1635681"/>
                  </a:lnTo>
                  <a:lnTo>
                    <a:pt x="1591017" y="1635808"/>
                  </a:lnTo>
                  <a:close/>
                </a:path>
                <a:path w="2360295" h="1867535">
                  <a:moveTo>
                    <a:pt x="1651065" y="1632760"/>
                  </a:moveTo>
                  <a:lnTo>
                    <a:pt x="1652141" y="1632760"/>
                  </a:lnTo>
                  <a:lnTo>
                    <a:pt x="1651431" y="1631998"/>
                  </a:lnTo>
                  <a:lnTo>
                    <a:pt x="1650957" y="1632252"/>
                  </a:lnTo>
                  <a:lnTo>
                    <a:pt x="1651065" y="1632760"/>
                  </a:lnTo>
                  <a:close/>
                </a:path>
                <a:path w="2360295" h="1867535">
                  <a:moveTo>
                    <a:pt x="1560466" y="1634030"/>
                  </a:moveTo>
                  <a:lnTo>
                    <a:pt x="1560782" y="1631998"/>
                  </a:lnTo>
                  <a:lnTo>
                    <a:pt x="1557886" y="1631998"/>
                  </a:lnTo>
                  <a:lnTo>
                    <a:pt x="1557807" y="1632379"/>
                  </a:lnTo>
                  <a:lnTo>
                    <a:pt x="1559992" y="1632379"/>
                  </a:lnTo>
                  <a:lnTo>
                    <a:pt x="1560111" y="1632887"/>
                  </a:lnTo>
                  <a:lnTo>
                    <a:pt x="1560466" y="1634030"/>
                  </a:lnTo>
                  <a:close/>
                </a:path>
                <a:path w="2360295" h="1867535">
                  <a:moveTo>
                    <a:pt x="1645745" y="1634411"/>
                  </a:moveTo>
                  <a:lnTo>
                    <a:pt x="1647088" y="1632506"/>
                  </a:lnTo>
                  <a:lnTo>
                    <a:pt x="1648509" y="1632252"/>
                  </a:lnTo>
                  <a:lnTo>
                    <a:pt x="1648825" y="1632125"/>
                  </a:lnTo>
                  <a:lnTo>
                    <a:pt x="1644166" y="1632125"/>
                  </a:lnTo>
                  <a:lnTo>
                    <a:pt x="1645745" y="1634411"/>
                  </a:lnTo>
                  <a:close/>
                </a:path>
                <a:path w="2360295" h="1867535">
                  <a:moveTo>
                    <a:pt x="1714374" y="1634665"/>
                  </a:moveTo>
                  <a:lnTo>
                    <a:pt x="1718313" y="1634665"/>
                  </a:lnTo>
                  <a:lnTo>
                    <a:pt x="1718708" y="1633776"/>
                  </a:lnTo>
                  <a:lnTo>
                    <a:pt x="1717681" y="1633014"/>
                  </a:lnTo>
                  <a:lnTo>
                    <a:pt x="1719181" y="1632379"/>
                  </a:lnTo>
                  <a:lnTo>
                    <a:pt x="1713128" y="1632379"/>
                  </a:lnTo>
                  <a:lnTo>
                    <a:pt x="1712983" y="1632760"/>
                  </a:lnTo>
                  <a:lnTo>
                    <a:pt x="1713654" y="1632760"/>
                  </a:lnTo>
                  <a:lnTo>
                    <a:pt x="1713812" y="1633015"/>
                  </a:lnTo>
                  <a:lnTo>
                    <a:pt x="1714286" y="1633268"/>
                  </a:lnTo>
                  <a:lnTo>
                    <a:pt x="1714374" y="1634665"/>
                  </a:lnTo>
                  <a:close/>
                </a:path>
                <a:path w="2360295" h="1867535">
                  <a:moveTo>
                    <a:pt x="1712312" y="1633395"/>
                  </a:moveTo>
                  <a:lnTo>
                    <a:pt x="1712785" y="1633395"/>
                  </a:lnTo>
                  <a:lnTo>
                    <a:pt x="1712549" y="1632506"/>
                  </a:lnTo>
                  <a:lnTo>
                    <a:pt x="1712391" y="1632379"/>
                  </a:lnTo>
                  <a:lnTo>
                    <a:pt x="1712154" y="1632379"/>
                  </a:lnTo>
                  <a:lnTo>
                    <a:pt x="1712075" y="1632506"/>
                  </a:lnTo>
                  <a:lnTo>
                    <a:pt x="1712185" y="1633090"/>
                  </a:lnTo>
                  <a:lnTo>
                    <a:pt x="1712312" y="1633395"/>
                  </a:lnTo>
                  <a:close/>
                </a:path>
                <a:path w="2360295" h="1867535">
                  <a:moveTo>
                    <a:pt x="1616134" y="1633141"/>
                  </a:moveTo>
                  <a:lnTo>
                    <a:pt x="1617634" y="1633141"/>
                  </a:lnTo>
                  <a:lnTo>
                    <a:pt x="1618503" y="1633015"/>
                  </a:lnTo>
                  <a:lnTo>
                    <a:pt x="1619293" y="1632379"/>
                  </a:lnTo>
                  <a:lnTo>
                    <a:pt x="1616152" y="1632379"/>
                  </a:lnTo>
                  <a:lnTo>
                    <a:pt x="1616154" y="1632760"/>
                  </a:lnTo>
                  <a:lnTo>
                    <a:pt x="1616434" y="1632881"/>
                  </a:lnTo>
                  <a:lnTo>
                    <a:pt x="1616252" y="1633015"/>
                  </a:lnTo>
                  <a:close/>
                </a:path>
                <a:path w="2360295" h="1867535">
                  <a:moveTo>
                    <a:pt x="1557386" y="1633649"/>
                  </a:moveTo>
                  <a:lnTo>
                    <a:pt x="1557623" y="1633649"/>
                  </a:lnTo>
                  <a:lnTo>
                    <a:pt x="1557544" y="1633395"/>
                  </a:lnTo>
                  <a:lnTo>
                    <a:pt x="1558344" y="1632756"/>
                  </a:lnTo>
                  <a:lnTo>
                    <a:pt x="1559124" y="1632379"/>
                  </a:lnTo>
                  <a:lnTo>
                    <a:pt x="1557807" y="1632379"/>
                  </a:lnTo>
                  <a:lnTo>
                    <a:pt x="1557781" y="1632506"/>
                  </a:lnTo>
                  <a:lnTo>
                    <a:pt x="1557307" y="1632760"/>
                  </a:lnTo>
                  <a:lnTo>
                    <a:pt x="1556518" y="1633395"/>
                  </a:lnTo>
                  <a:lnTo>
                    <a:pt x="1557386" y="1633649"/>
                  </a:lnTo>
                  <a:close/>
                </a:path>
                <a:path w="2360295" h="1867535">
                  <a:moveTo>
                    <a:pt x="1677319" y="1634157"/>
                  </a:moveTo>
                  <a:lnTo>
                    <a:pt x="1696755" y="1634157"/>
                  </a:lnTo>
                  <a:lnTo>
                    <a:pt x="1696439" y="1632506"/>
                  </a:lnTo>
                  <a:lnTo>
                    <a:pt x="1677173" y="1632506"/>
                  </a:lnTo>
                  <a:lnTo>
                    <a:pt x="1677319" y="1634157"/>
                  </a:lnTo>
                  <a:close/>
                </a:path>
                <a:path w="2360295" h="1867535">
                  <a:moveTo>
                    <a:pt x="1643443" y="1633183"/>
                  </a:moveTo>
                  <a:lnTo>
                    <a:pt x="1643538" y="1632887"/>
                  </a:lnTo>
                  <a:lnTo>
                    <a:pt x="1643219" y="1632506"/>
                  </a:lnTo>
                  <a:lnTo>
                    <a:pt x="1643443" y="1633183"/>
                  </a:lnTo>
                  <a:close/>
                </a:path>
                <a:path w="2360295" h="1867535">
                  <a:moveTo>
                    <a:pt x="1642429" y="1633649"/>
                  </a:moveTo>
                  <a:lnTo>
                    <a:pt x="1643258" y="1633268"/>
                  </a:lnTo>
                  <a:lnTo>
                    <a:pt x="1643345" y="1632887"/>
                  </a:lnTo>
                  <a:lnTo>
                    <a:pt x="1643219" y="1632506"/>
                  </a:lnTo>
                  <a:lnTo>
                    <a:pt x="1629716" y="1632506"/>
                  </a:lnTo>
                  <a:lnTo>
                    <a:pt x="1629716" y="1633141"/>
                  </a:lnTo>
                  <a:lnTo>
                    <a:pt x="1640929" y="1633141"/>
                  </a:lnTo>
                  <a:lnTo>
                    <a:pt x="1642429" y="1633649"/>
                  </a:lnTo>
                  <a:close/>
                </a:path>
                <a:path w="2360295" h="1867535">
                  <a:moveTo>
                    <a:pt x="1697546" y="1632760"/>
                  </a:moveTo>
                  <a:lnTo>
                    <a:pt x="1697044" y="1632587"/>
                  </a:lnTo>
                  <a:lnTo>
                    <a:pt x="1697546" y="1632760"/>
                  </a:lnTo>
                  <a:close/>
                </a:path>
                <a:path w="2360295" h="1867535">
                  <a:moveTo>
                    <a:pt x="1528170" y="1635427"/>
                  </a:moveTo>
                  <a:lnTo>
                    <a:pt x="1529607" y="1633776"/>
                  </a:lnTo>
                  <a:lnTo>
                    <a:pt x="1529729" y="1633458"/>
                  </a:lnTo>
                  <a:lnTo>
                    <a:pt x="1528644" y="1632633"/>
                  </a:lnTo>
                  <a:lnTo>
                    <a:pt x="1527565" y="1633268"/>
                  </a:lnTo>
                  <a:lnTo>
                    <a:pt x="1526828" y="1633776"/>
                  </a:lnTo>
                  <a:lnTo>
                    <a:pt x="1527302" y="1634284"/>
                  </a:lnTo>
                  <a:lnTo>
                    <a:pt x="1527696" y="1634919"/>
                  </a:lnTo>
                  <a:lnTo>
                    <a:pt x="1528170" y="1635427"/>
                  </a:lnTo>
                  <a:close/>
                </a:path>
                <a:path w="2360295" h="1867535">
                  <a:moveTo>
                    <a:pt x="1616135" y="1633090"/>
                  </a:moveTo>
                  <a:lnTo>
                    <a:pt x="1616434" y="1632881"/>
                  </a:lnTo>
                  <a:lnTo>
                    <a:pt x="1616143" y="1632756"/>
                  </a:lnTo>
                  <a:lnTo>
                    <a:pt x="1616135" y="1633090"/>
                  </a:lnTo>
                  <a:close/>
                </a:path>
                <a:path w="2360295" h="1867535">
                  <a:moveTo>
                    <a:pt x="1712024" y="1636570"/>
                  </a:moveTo>
                  <a:lnTo>
                    <a:pt x="1712469" y="1636570"/>
                  </a:lnTo>
                  <a:lnTo>
                    <a:pt x="1714207" y="1634284"/>
                  </a:lnTo>
                  <a:lnTo>
                    <a:pt x="1713555" y="1633903"/>
                  </a:lnTo>
                  <a:lnTo>
                    <a:pt x="1713433" y="1633522"/>
                  </a:lnTo>
                  <a:lnTo>
                    <a:pt x="1713528" y="1633268"/>
                  </a:lnTo>
                  <a:lnTo>
                    <a:pt x="1713654" y="1632760"/>
                  </a:lnTo>
                  <a:lnTo>
                    <a:pt x="1712983" y="1632760"/>
                  </a:lnTo>
                  <a:lnTo>
                    <a:pt x="1712785" y="1633395"/>
                  </a:lnTo>
                  <a:lnTo>
                    <a:pt x="1712312" y="1633395"/>
                  </a:lnTo>
                  <a:lnTo>
                    <a:pt x="1712786" y="1634538"/>
                  </a:lnTo>
                  <a:lnTo>
                    <a:pt x="1711680" y="1634792"/>
                  </a:lnTo>
                  <a:lnTo>
                    <a:pt x="1710259" y="1634792"/>
                  </a:lnTo>
                  <a:lnTo>
                    <a:pt x="1710022" y="1635046"/>
                  </a:lnTo>
                  <a:lnTo>
                    <a:pt x="1709785" y="1635173"/>
                  </a:lnTo>
                  <a:lnTo>
                    <a:pt x="1710022" y="1635300"/>
                  </a:lnTo>
                  <a:lnTo>
                    <a:pt x="1710654" y="1635300"/>
                  </a:lnTo>
                  <a:lnTo>
                    <a:pt x="1711996" y="1635681"/>
                  </a:lnTo>
                  <a:lnTo>
                    <a:pt x="1712024" y="1636570"/>
                  </a:lnTo>
                  <a:close/>
                </a:path>
                <a:path w="2360295" h="1867535">
                  <a:moveTo>
                    <a:pt x="1530302" y="1634284"/>
                  </a:moveTo>
                  <a:lnTo>
                    <a:pt x="1532513" y="1633014"/>
                  </a:lnTo>
                  <a:lnTo>
                    <a:pt x="1537330" y="1633014"/>
                  </a:lnTo>
                  <a:lnTo>
                    <a:pt x="1537330" y="1632760"/>
                  </a:lnTo>
                  <a:lnTo>
                    <a:pt x="1530810" y="1632760"/>
                  </a:lnTo>
                  <a:lnTo>
                    <a:pt x="1530689" y="1633395"/>
                  </a:lnTo>
                  <a:lnTo>
                    <a:pt x="1530302" y="1634284"/>
                  </a:lnTo>
                  <a:close/>
                </a:path>
                <a:path w="2360295" h="1867535">
                  <a:moveTo>
                    <a:pt x="1721471" y="1633776"/>
                  </a:moveTo>
                  <a:lnTo>
                    <a:pt x="1721257" y="1632881"/>
                  </a:lnTo>
                  <a:lnTo>
                    <a:pt x="1721124" y="1633015"/>
                  </a:lnTo>
                  <a:lnTo>
                    <a:pt x="1721055" y="1633522"/>
                  </a:lnTo>
                  <a:lnTo>
                    <a:pt x="1721471" y="1633776"/>
                  </a:lnTo>
                  <a:close/>
                </a:path>
                <a:path w="2360295" h="1867535">
                  <a:moveTo>
                    <a:pt x="1645983" y="1637205"/>
                  </a:moveTo>
                  <a:lnTo>
                    <a:pt x="1648193" y="1637205"/>
                  </a:lnTo>
                  <a:lnTo>
                    <a:pt x="1646061" y="1636062"/>
                  </a:lnTo>
                  <a:lnTo>
                    <a:pt x="1645667" y="1635427"/>
                  </a:lnTo>
                  <a:lnTo>
                    <a:pt x="1643596" y="1632957"/>
                  </a:lnTo>
                  <a:lnTo>
                    <a:pt x="1643534" y="1633141"/>
                  </a:lnTo>
                  <a:lnTo>
                    <a:pt x="1643645" y="1633793"/>
                  </a:lnTo>
                  <a:lnTo>
                    <a:pt x="1644482" y="1636316"/>
                  </a:lnTo>
                  <a:lnTo>
                    <a:pt x="1645746" y="1636316"/>
                  </a:lnTo>
                  <a:lnTo>
                    <a:pt x="1645983" y="1637205"/>
                  </a:lnTo>
                  <a:close/>
                </a:path>
                <a:path w="2360295" h="1867535">
                  <a:moveTo>
                    <a:pt x="1623793" y="1635681"/>
                  </a:moveTo>
                  <a:lnTo>
                    <a:pt x="1627426" y="1634284"/>
                  </a:lnTo>
                  <a:lnTo>
                    <a:pt x="1628878" y="1633506"/>
                  </a:lnTo>
                  <a:lnTo>
                    <a:pt x="1629005" y="1633014"/>
                  </a:lnTo>
                  <a:lnTo>
                    <a:pt x="1628531" y="1633141"/>
                  </a:lnTo>
                  <a:lnTo>
                    <a:pt x="1627978" y="1633141"/>
                  </a:lnTo>
                  <a:lnTo>
                    <a:pt x="1627268" y="1633395"/>
                  </a:lnTo>
                  <a:lnTo>
                    <a:pt x="1627031" y="1633776"/>
                  </a:lnTo>
                  <a:lnTo>
                    <a:pt x="1621583" y="1633776"/>
                  </a:lnTo>
                  <a:lnTo>
                    <a:pt x="1621267" y="1634284"/>
                  </a:lnTo>
                  <a:lnTo>
                    <a:pt x="1621148" y="1634538"/>
                  </a:lnTo>
                  <a:lnTo>
                    <a:pt x="1621024" y="1634958"/>
                  </a:lnTo>
                  <a:lnTo>
                    <a:pt x="1620990" y="1635173"/>
                  </a:lnTo>
                  <a:lnTo>
                    <a:pt x="1623162" y="1635173"/>
                  </a:lnTo>
                  <a:lnTo>
                    <a:pt x="1623477" y="1635300"/>
                  </a:lnTo>
                  <a:lnTo>
                    <a:pt x="1623793" y="1635681"/>
                  </a:lnTo>
                  <a:close/>
                </a:path>
                <a:path w="2360295" h="1867535">
                  <a:moveTo>
                    <a:pt x="1533193" y="1633522"/>
                  </a:moveTo>
                  <a:lnTo>
                    <a:pt x="1537330" y="1633522"/>
                  </a:lnTo>
                  <a:lnTo>
                    <a:pt x="1537251" y="1633014"/>
                  </a:lnTo>
                  <a:lnTo>
                    <a:pt x="1532513" y="1633014"/>
                  </a:lnTo>
                  <a:lnTo>
                    <a:pt x="1533193" y="1633522"/>
                  </a:lnTo>
                  <a:close/>
                </a:path>
                <a:path w="2360295" h="1867535">
                  <a:moveTo>
                    <a:pt x="1718471" y="1634411"/>
                  </a:moveTo>
                  <a:lnTo>
                    <a:pt x="1719655" y="1634411"/>
                  </a:lnTo>
                  <a:lnTo>
                    <a:pt x="1719260" y="1633015"/>
                  </a:lnTo>
                  <a:lnTo>
                    <a:pt x="1718744" y="1633869"/>
                  </a:lnTo>
                  <a:lnTo>
                    <a:pt x="1718550" y="1634284"/>
                  </a:lnTo>
                  <a:lnTo>
                    <a:pt x="1718471" y="1634411"/>
                  </a:lnTo>
                  <a:close/>
                </a:path>
                <a:path w="2360295" h="1867535">
                  <a:moveTo>
                    <a:pt x="1675041" y="1636443"/>
                  </a:moveTo>
                  <a:lnTo>
                    <a:pt x="1675073" y="1634958"/>
                  </a:lnTo>
                  <a:lnTo>
                    <a:pt x="1675199" y="1633141"/>
                  </a:lnTo>
                  <a:lnTo>
                    <a:pt x="1651095" y="1633141"/>
                  </a:lnTo>
                  <a:lnTo>
                    <a:pt x="1651431" y="1635554"/>
                  </a:lnTo>
                  <a:lnTo>
                    <a:pt x="1673146" y="1635554"/>
                  </a:lnTo>
                  <a:lnTo>
                    <a:pt x="1673540" y="1635681"/>
                  </a:lnTo>
                  <a:lnTo>
                    <a:pt x="1674172" y="1635681"/>
                  </a:lnTo>
                  <a:lnTo>
                    <a:pt x="1675041" y="1636443"/>
                  </a:lnTo>
                  <a:close/>
                </a:path>
                <a:path w="2360295" h="1867535">
                  <a:moveTo>
                    <a:pt x="1635270" y="1634792"/>
                  </a:moveTo>
                  <a:lnTo>
                    <a:pt x="1638007" y="1634792"/>
                  </a:lnTo>
                  <a:lnTo>
                    <a:pt x="1637691" y="1634538"/>
                  </a:lnTo>
                  <a:lnTo>
                    <a:pt x="1637375" y="1634411"/>
                  </a:lnTo>
                  <a:lnTo>
                    <a:pt x="1637249" y="1633793"/>
                  </a:lnTo>
                  <a:lnTo>
                    <a:pt x="1637375" y="1633522"/>
                  </a:lnTo>
                  <a:lnTo>
                    <a:pt x="1640929" y="1633268"/>
                  </a:lnTo>
                  <a:lnTo>
                    <a:pt x="1640929" y="1633141"/>
                  </a:lnTo>
                  <a:lnTo>
                    <a:pt x="1629716" y="1633141"/>
                  </a:lnTo>
                  <a:lnTo>
                    <a:pt x="1629842" y="1634030"/>
                  </a:lnTo>
                  <a:lnTo>
                    <a:pt x="1630221" y="1634411"/>
                  </a:lnTo>
                  <a:lnTo>
                    <a:pt x="1635164" y="1634411"/>
                  </a:lnTo>
                  <a:lnTo>
                    <a:pt x="1635270" y="1634792"/>
                  </a:lnTo>
                  <a:close/>
                </a:path>
                <a:path w="2360295" h="1867535">
                  <a:moveTo>
                    <a:pt x="1554040" y="1633618"/>
                  </a:moveTo>
                  <a:lnTo>
                    <a:pt x="1554228" y="1633141"/>
                  </a:lnTo>
                  <a:lnTo>
                    <a:pt x="1553596" y="1633141"/>
                  </a:lnTo>
                  <a:lnTo>
                    <a:pt x="1554040" y="1633618"/>
                  </a:lnTo>
                  <a:close/>
                </a:path>
                <a:path w="2360295" h="1867535">
                  <a:moveTo>
                    <a:pt x="1709311" y="1634157"/>
                  </a:moveTo>
                  <a:lnTo>
                    <a:pt x="1709627" y="1634030"/>
                  </a:lnTo>
                  <a:lnTo>
                    <a:pt x="1710338" y="1634030"/>
                  </a:lnTo>
                  <a:lnTo>
                    <a:pt x="1711759" y="1633268"/>
                  </a:lnTo>
                  <a:lnTo>
                    <a:pt x="1711601" y="1633268"/>
                  </a:lnTo>
                  <a:lnTo>
                    <a:pt x="1711364" y="1633395"/>
                  </a:lnTo>
                  <a:lnTo>
                    <a:pt x="1708890" y="1633395"/>
                  </a:lnTo>
                  <a:lnTo>
                    <a:pt x="1708995" y="1633522"/>
                  </a:lnTo>
                  <a:lnTo>
                    <a:pt x="1709311" y="1634157"/>
                  </a:lnTo>
                  <a:close/>
                </a:path>
                <a:path w="2360295" h="1867535">
                  <a:moveTo>
                    <a:pt x="1641718" y="1636062"/>
                  </a:moveTo>
                  <a:lnTo>
                    <a:pt x="1642271" y="1635046"/>
                  </a:lnTo>
                  <a:lnTo>
                    <a:pt x="1642587" y="1634030"/>
                  </a:lnTo>
                  <a:lnTo>
                    <a:pt x="1641008" y="1633776"/>
                  </a:lnTo>
                  <a:lnTo>
                    <a:pt x="1640929" y="1633268"/>
                  </a:lnTo>
                  <a:lnTo>
                    <a:pt x="1640718" y="1633522"/>
                  </a:lnTo>
                  <a:lnTo>
                    <a:pt x="1640842" y="1634665"/>
                  </a:lnTo>
                  <a:lnTo>
                    <a:pt x="1640929" y="1635046"/>
                  </a:lnTo>
                  <a:lnTo>
                    <a:pt x="1639724" y="1635046"/>
                  </a:lnTo>
                  <a:lnTo>
                    <a:pt x="1639744" y="1635173"/>
                  </a:lnTo>
                  <a:lnTo>
                    <a:pt x="1640613" y="1635681"/>
                  </a:lnTo>
                  <a:lnTo>
                    <a:pt x="1641718" y="1636062"/>
                  </a:lnTo>
                  <a:close/>
                </a:path>
                <a:path w="2360295" h="1867535">
                  <a:moveTo>
                    <a:pt x="1680975" y="1635173"/>
                  </a:moveTo>
                  <a:lnTo>
                    <a:pt x="1703151" y="1635173"/>
                  </a:lnTo>
                  <a:lnTo>
                    <a:pt x="1702993" y="1635046"/>
                  </a:lnTo>
                  <a:lnTo>
                    <a:pt x="1701651" y="1634665"/>
                  </a:lnTo>
                  <a:lnTo>
                    <a:pt x="1698907" y="1633618"/>
                  </a:lnTo>
                  <a:lnTo>
                    <a:pt x="1698492" y="1633395"/>
                  </a:lnTo>
                  <a:lnTo>
                    <a:pt x="1698413" y="1633522"/>
                  </a:lnTo>
                  <a:lnTo>
                    <a:pt x="1697703" y="1633903"/>
                  </a:lnTo>
                  <a:lnTo>
                    <a:pt x="1696755" y="1634157"/>
                  </a:lnTo>
                  <a:lnTo>
                    <a:pt x="1677319" y="1634157"/>
                  </a:lnTo>
                  <a:lnTo>
                    <a:pt x="1677353" y="1634538"/>
                  </a:lnTo>
                  <a:lnTo>
                    <a:pt x="1680884" y="1634538"/>
                  </a:lnTo>
                  <a:lnTo>
                    <a:pt x="1680975" y="1635173"/>
                  </a:lnTo>
                  <a:close/>
                </a:path>
                <a:path w="2360295" h="1867535">
                  <a:moveTo>
                    <a:pt x="1558018" y="1634284"/>
                  </a:moveTo>
                  <a:lnTo>
                    <a:pt x="1558245" y="1633793"/>
                  </a:lnTo>
                  <a:lnTo>
                    <a:pt x="1558492" y="1633395"/>
                  </a:lnTo>
                  <a:lnTo>
                    <a:pt x="1557623" y="1633649"/>
                  </a:lnTo>
                  <a:lnTo>
                    <a:pt x="1557386" y="1633649"/>
                  </a:lnTo>
                  <a:lnTo>
                    <a:pt x="1557465" y="1634157"/>
                  </a:lnTo>
                  <a:lnTo>
                    <a:pt x="1558018" y="1634284"/>
                  </a:lnTo>
                  <a:close/>
                </a:path>
                <a:path w="2360295" h="1867535">
                  <a:moveTo>
                    <a:pt x="1534724" y="1634665"/>
                  </a:moveTo>
                  <a:lnTo>
                    <a:pt x="1536935" y="1634284"/>
                  </a:lnTo>
                  <a:lnTo>
                    <a:pt x="1537330" y="1634284"/>
                  </a:lnTo>
                  <a:lnTo>
                    <a:pt x="1537574" y="1633793"/>
                  </a:lnTo>
                  <a:lnTo>
                    <a:pt x="1537695" y="1633618"/>
                  </a:lnTo>
                  <a:lnTo>
                    <a:pt x="1538040" y="1633395"/>
                  </a:lnTo>
                  <a:lnTo>
                    <a:pt x="1537567" y="1633395"/>
                  </a:lnTo>
                  <a:lnTo>
                    <a:pt x="1537330" y="1633522"/>
                  </a:lnTo>
                  <a:lnTo>
                    <a:pt x="1533193" y="1633522"/>
                  </a:lnTo>
                  <a:lnTo>
                    <a:pt x="1534724" y="1634665"/>
                  </a:lnTo>
                  <a:close/>
                </a:path>
                <a:path w="2360295" h="1867535">
                  <a:moveTo>
                    <a:pt x="1552878" y="1636570"/>
                  </a:moveTo>
                  <a:lnTo>
                    <a:pt x="1555412" y="1636570"/>
                  </a:lnTo>
                  <a:lnTo>
                    <a:pt x="1554337" y="1633458"/>
                  </a:lnTo>
                  <a:lnTo>
                    <a:pt x="1554114" y="1633618"/>
                  </a:lnTo>
                  <a:lnTo>
                    <a:pt x="1552878" y="1636570"/>
                  </a:lnTo>
                  <a:close/>
                </a:path>
                <a:path w="2360295" h="1867535">
                  <a:moveTo>
                    <a:pt x="1721050" y="1633776"/>
                  </a:moveTo>
                  <a:lnTo>
                    <a:pt x="1721471" y="1633776"/>
                  </a:lnTo>
                  <a:lnTo>
                    <a:pt x="1721028" y="1633506"/>
                  </a:lnTo>
                  <a:lnTo>
                    <a:pt x="1721050" y="1633776"/>
                  </a:lnTo>
                  <a:close/>
                </a:path>
                <a:path w="2360295" h="1867535">
                  <a:moveTo>
                    <a:pt x="1719260" y="1635427"/>
                  </a:moveTo>
                  <a:lnTo>
                    <a:pt x="1720445" y="1635427"/>
                  </a:lnTo>
                  <a:lnTo>
                    <a:pt x="1720208" y="1635300"/>
                  </a:lnTo>
                  <a:lnTo>
                    <a:pt x="1720263" y="1634958"/>
                  </a:lnTo>
                  <a:lnTo>
                    <a:pt x="1720366" y="1634792"/>
                  </a:lnTo>
                  <a:lnTo>
                    <a:pt x="1720471" y="1634538"/>
                  </a:lnTo>
                  <a:lnTo>
                    <a:pt x="1720577" y="1634157"/>
                  </a:lnTo>
                  <a:lnTo>
                    <a:pt x="1720682" y="1633903"/>
                  </a:lnTo>
                  <a:lnTo>
                    <a:pt x="1720761" y="1633522"/>
                  </a:lnTo>
                  <a:lnTo>
                    <a:pt x="1719655" y="1634411"/>
                  </a:lnTo>
                  <a:lnTo>
                    <a:pt x="1718471" y="1634411"/>
                  </a:lnTo>
                  <a:lnTo>
                    <a:pt x="1718313" y="1634665"/>
                  </a:lnTo>
                  <a:lnTo>
                    <a:pt x="1714374" y="1634665"/>
                  </a:lnTo>
                  <a:lnTo>
                    <a:pt x="1714404" y="1635046"/>
                  </a:lnTo>
                  <a:lnTo>
                    <a:pt x="1719339" y="1635046"/>
                  </a:lnTo>
                  <a:lnTo>
                    <a:pt x="1719418" y="1635300"/>
                  </a:lnTo>
                  <a:lnTo>
                    <a:pt x="1719260" y="1635427"/>
                  </a:lnTo>
                  <a:close/>
                </a:path>
                <a:path w="2360295" h="1867535">
                  <a:moveTo>
                    <a:pt x="1554028" y="1633649"/>
                  </a:moveTo>
                  <a:close/>
                </a:path>
                <a:path w="2360295" h="1867535">
                  <a:moveTo>
                    <a:pt x="1726999" y="1637078"/>
                  </a:moveTo>
                  <a:lnTo>
                    <a:pt x="1727156" y="1636951"/>
                  </a:lnTo>
                  <a:lnTo>
                    <a:pt x="1727278" y="1636570"/>
                  </a:lnTo>
                  <a:lnTo>
                    <a:pt x="1727156" y="1635935"/>
                  </a:lnTo>
                  <a:lnTo>
                    <a:pt x="1727124" y="1634958"/>
                  </a:lnTo>
                  <a:lnTo>
                    <a:pt x="1726999" y="1633649"/>
                  </a:lnTo>
                  <a:lnTo>
                    <a:pt x="1721441" y="1633649"/>
                  </a:lnTo>
                  <a:lnTo>
                    <a:pt x="1721471" y="1633776"/>
                  </a:lnTo>
                  <a:lnTo>
                    <a:pt x="1721050" y="1633776"/>
                  </a:lnTo>
                  <a:lnTo>
                    <a:pt x="1721145" y="1634919"/>
                  </a:lnTo>
                  <a:lnTo>
                    <a:pt x="1721392" y="1634919"/>
                  </a:lnTo>
                  <a:lnTo>
                    <a:pt x="1721945" y="1635300"/>
                  </a:lnTo>
                  <a:lnTo>
                    <a:pt x="1722577" y="1635808"/>
                  </a:lnTo>
                  <a:lnTo>
                    <a:pt x="1725182" y="1635808"/>
                  </a:lnTo>
                  <a:lnTo>
                    <a:pt x="1726856" y="1636910"/>
                  </a:lnTo>
                  <a:lnTo>
                    <a:pt x="1726999" y="1637078"/>
                  </a:lnTo>
                  <a:close/>
                </a:path>
                <a:path w="2360295" h="1867535">
                  <a:moveTo>
                    <a:pt x="1637894" y="1634284"/>
                  </a:moveTo>
                  <a:lnTo>
                    <a:pt x="1638639" y="1634284"/>
                  </a:lnTo>
                  <a:lnTo>
                    <a:pt x="1637533" y="1633776"/>
                  </a:lnTo>
                  <a:lnTo>
                    <a:pt x="1637894" y="1634284"/>
                  </a:lnTo>
                  <a:close/>
                </a:path>
                <a:path w="2360295" h="1867535">
                  <a:moveTo>
                    <a:pt x="1545226" y="1635554"/>
                  </a:moveTo>
                  <a:lnTo>
                    <a:pt x="1546174" y="1635300"/>
                  </a:lnTo>
                  <a:lnTo>
                    <a:pt x="1546726" y="1635300"/>
                  </a:lnTo>
                  <a:lnTo>
                    <a:pt x="1546379" y="1634284"/>
                  </a:lnTo>
                  <a:lnTo>
                    <a:pt x="1546276" y="1633869"/>
                  </a:lnTo>
                  <a:lnTo>
                    <a:pt x="1545858" y="1634792"/>
                  </a:lnTo>
                  <a:lnTo>
                    <a:pt x="1544871" y="1634792"/>
                  </a:lnTo>
                  <a:lnTo>
                    <a:pt x="1545078" y="1635173"/>
                  </a:lnTo>
                  <a:lnTo>
                    <a:pt x="1545226" y="1635554"/>
                  </a:lnTo>
                  <a:close/>
                </a:path>
                <a:path w="2360295" h="1867535">
                  <a:moveTo>
                    <a:pt x="1637060" y="1635300"/>
                  </a:moveTo>
                  <a:lnTo>
                    <a:pt x="1638639" y="1635300"/>
                  </a:lnTo>
                  <a:lnTo>
                    <a:pt x="1639113" y="1635046"/>
                  </a:lnTo>
                  <a:lnTo>
                    <a:pt x="1639165" y="1634538"/>
                  </a:lnTo>
                  <a:lnTo>
                    <a:pt x="1638955" y="1634284"/>
                  </a:lnTo>
                  <a:lnTo>
                    <a:pt x="1638797" y="1633903"/>
                  </a:lnTo>
                  <a:lnTo>
                    <a:pt x="1638639" y="1634284"/>
                  </a:lnTo>
                  <a:lnTo>
                    <a:pt x="1637894" y="1634284"/>
                  </a:lnTo>
                  <a:lnTo>
                    <a:pt x="1638075" y="1634538"/>
                  </a:lnTo>
                  <a:lnTo>
                    <a:pt x="1638086" y="1634665"/>
                  </a:lnTo>
                  <a:lnTo>
                    <a:pt x="1638007" y="1634792"/>
                  </a:lnTo>
                  <a:lnTo>
                    <a:pt x="1635270" y="1634792"/>
                  </a:lnTo>
                  <a:lnTo>
                    <a:pt x="1635340" y="1635046"/>
                  </a:lnTo>
                  <a:lnTo>
                    <a:pt x="1635875" y="1635046"/>
                  </a:lnTo>
                  <a:lnTo>
                    <a:pt x="1637060" y="1635300"/>
                  </a:lnTo>
                  <a:close/>
                </a:path>
                <a:path w="2360295" h="1867535">
                  <a:moveTo>
                    <a:pt x="1639724" y="1635046"/>
                  </a:moveTo>
                  <a:lnTo>
                    <a:pt x="1640929" y="1635046"/>
                  </a:lnTo>
                  <a:lnTo>
                    <a:pt x="1639744" y="1634030"/>
                  </a:lnTo>
                  <a:lnTo>
                    <a:pt x="1639428" y="1634284"/>
                  </a:lnTo>
                  <a:lnTo>
                    <a:pt x="1639586" y="1634538"/>
                  </a:lnTo>
                  <a:lnTo>
                    <a:pt x="1639724" y="1635046"/>
                  </a:lnTo>
                  <a:close/>
                </a:path>
                <a:path w="2360295" h="1867535">
                  <a:moveTo>
                    <a:pt x="1756610" y="1636316"/>
                  </a:moveTo>
                  <a:lnTo>
                    <a:pt x="1758505" y="1634157"/>
                  </a:lnTo>
                  <a:lnTo>
                    <a:pt x="1727243" y="1634157"/>
                  </a:lnTo>
                  <a:lnTo>
                    <a:pt x="1727304" y="1634284"/>
                  </a:lnTo>
                  <a:lnTo>
                    <a:pt x="1754557" y="1634284"/>
                  </a:lnTo>
                  <a:lnTo>
                    <a:pt x="1756610" y="1636316"/>
                  </a:lnTo>
                  <a:close/>
                </a:path>
                <a:path w="2360295" h="1867535">
                  <a:moveTo>
                    <a:pt x="1617319" y="1638856"/>
                  </a:moveTo>
                  <a:lnTo>
                    <a:pt x="1617793" y="1636570"/>
                  </a:lnTo>
                  <a:lnTo>
                    <a:pt x="1618030" y="1635046"/>
                  </a:lnTo>
                  <a:lnTo>
                    <a:pt x="1616530" y="1634157"/>
                  </a:lnTo>
                  <a:lnTo>
                    <a:pt x="1616313" y="1634792"/>
                  </a:lnTo>
                  <a:lnTo>
                    <a:pt x="1616194" y="1635046"/>
                  </a:lnTo>
                  <a:lnTo>
                    <a:pt x="1616115" y="1635300"/>
                  </a:lnTo>
                  <a:lnTo>
                    <a:pt x="1617477" y="1635300"/>
                  </a:lnTo>
                  <a:lnTo>
                    <a:pt x="1617319" y="1638856"/>
                  </a:lnTo>
                  <a:close/>
                </a:path>
                <a:path w="2360295" h="1867535">
                  <a:moveTo>
                    <a:pt x="1754873" y="1636697"/>
                  </a:moveTo>
                  <a:lnTo>
                    <a:pt x="1755031" y="1636697"/>
                  </a:lnTo>
                  <a:lnTo>
                    <a:pt x="1754557" y="1634284"/>
                  </a:lnTo>
                  <a:lnTo>
                    <a:pt x="1727304" y="1634284"/>
                  </a:lnTo>
                  <a:lnTo>
                    <a:pt x="1727793" y="1635300"/>
                  </a:lnTo>
                  <a:lnTo>
                    <a:pt x="1729999" y="1635300"/>
                  </a:lnTo>
                  <a:lnTo>
                    <a:pt x="1730552" y="1636189"/>
                  </a:lnTo>
                  <a:lnTo>
                    <a:pt x="1754004" y="1636189"/>
                  </a:lnTo>
                  <a:lnTo>
                    <a:pt x="1754241" y="1636316"/>
                  </a:lnTo>
                  <a:lnTo>
                    <a:pt x="1754440" y="1636465"/>
                  </a:lnTo>
                  <a:lnTo>
                    <a:pt x="1754636" y="1636570"/>
                  </a:lnTo>
                  <a:lnTo>
                    <a:pt x="1754794" y="1636570"/>
                  </a:lnTo>
                  <a:lnTo>
                    <a:pt x="1754873" y="1636697"/>
                  </a:lnTo>
                  <a:close/>
                </a:path>
                <a:path w="2360295" h="1867535">
                  <a:moveTo>
                    <a:pt x="1648549" y="1636824"/>
                  </a:moveTo>
                  <a:lnTo>
                    <a:pt x="1650641" y="1636824"/>
                  </a:lnTo>
                  <a:lnTo>
                    <a:pt x="1650720" y="1636570"/>
                  </a:lnTo>
                  <a:lnTo>
                    <a:pt x="1650819" y="1636062"/>
                  </a:lnTo>
                  <a:lnTo>
                    <a:pt x="1650700" y="1635808"/>
                  </a:lnTo>
                  <a:lnTo>
                    <a:pt x="1650610" y="1635554"/>
                  </a:lnTo>
                  <a:lnTo>
                    <a:pt x="1650483" y="1635046"/>
                  </a:lnTo>
                  <a:lnTo>
                    <a:pt x="1650088" y="1634792"/>
                  </a:lnTo>
                  <a:lnTo>
                    <a:pt x="1648825" y="1634284"/>
                  </a:lnTo>
                  <a:lnTo>
                    <a:pt x="1649738" y="1635300"/>
                  </a:lnTo>
                  <a:lnTo>
                    <a:pt x="1649615" y="1635681"/>
                  </a:lnTo>
                  <a:lnTo>
                    <a:pt x="1648549" y="1636824"/>
                  </a:lnTo>
                  <a:close/>
                </a:path>
                <a:path w="2360295" h="1867535">
                  <a:moveTo>
                    <a:pt x="1563072" y="1636316"/>
                  </a:moveTo>
                  <a:lnTo>
                    <a:pt x="1563782" y="1635935"/>
                  </a:lnTo>
                  <a:lnTo>
                    <a:pt x="1563991" y="1635554"/>
                  </a:lnTo>
                  <a:lnTo>
                    <a:pt x="1564493" y="1634284"/>
                  </a:lnTo>
                  <a:lnTo>
                    <a:pt x="1562282" y="1634284"/>
                  </a:lnTo>
                  <a:lnTo>
                    <a:pt x="1562282" y="1636062"/>
                  </a:lnTo>
                  <a:lnTo>
                    <a:pt x="1562598" y="1636189"/>
                  </a:lnTo>
                  <a:lnTo>
                    <a:pt x="1562756" y="1636189"/>
                  </a:lnTo>
                  <a:lnTo>
                    <a:pt x="1563072" y="1636316"/>
                  </a:lnTo>
                  <a:close/>
                </a:path>
                <a:path w="2360295" h="1867535">
                  <a:moveTo>
                    <a:pt x="1561177" y="1635935"/>
                  </a:moveTo>
                  <a:lnTo>
                    <a:pt x="1561366" y="1635427"/>
                  </a:lnTo>
                  <a:lnTo>
                    <a:pt x="1561729" y="1634792"/>
                  </a:lnTo>
                  <a:lnTo>
                    <a:pt x="1561966" y="1634284"/>
                  </a:lnTo>
                  <a:lnTo>
                    <a:pt x="1560624" y="1634284"/>
                  </a:lnTo>
                  <a:lnTo>
                    <a:pt x="1560727" y="1634958"/>
                  </a:lnTo>
                  <a:lnTo>
                    <a:pt x="1560987" y="1635427"/>
                  </a:lnTo>
                  <a:lnTo>
                    <a:pt x="1561177" y="1635935"/>
                  </a:lnTo>
                  <a:close/>
                </a:path>
                <a:path w="2360295" h="1867535">
                  <a:moveTo>
                    <a:pt x="1549174" y="1636062"/>
                  </a:moveTo>
                  <a:lnTo>
                    <a:pt x="1549569" y="1635935"/>
                  </a:lnTo>
                  <a:lnTo>
                    <a:pt x="1549964" y="1635554"/>
                  </a:lnTo>
                  <a:lnTo>
                    <a:pt x="1550438" y="1635300"/>
                  </a:lnTo>
                  <a:lnTo>
                    <a:pt x="1550243" y="1634958"/>
                  </a:lnTo>
                  <a:lnTo>
                    <a:pt x="1550122" y="1634665"/>
                  </a:lnTo>
                  <a:lnTo>
                    <a:pt x="1548779" y="1634284"/>
                  </a:lnTo>
                  <a:lnTo>
                    <a:pt x="1547832" y="1634538"/>
                  </a:lnTo>
                  <a:lnTo>
                    <a:pt x="1546963" y="1635427"/>
                  </a:lnTo>
                  <a:lnTo>
                    <a:pt x="1547674" y="1635681"/>
                  </a:lnTo>
                  <a:lnTo>
                    <a:pt x="1548306" y="1635935"/>
                  </a:lnTo>
                  <a:lnTo>
                    <a:pt x="1549174" y="1636062"/>
                  </a:lnTo>
                  <a:close/>
                </a:path>
                <a:path w="2360295" h="1867535">
                  <a:moveTo>
                    <a:pt x="1544871" y="1634792"/>
                  </a:moveTo>
                  <a:lnTo>
                    <a:pt x="1545858" y="1634792"/>
                  </a:lnTo>
                  <a:lnTo>
                    <a:pt x="1544594" y="1634284"/>
                  </a:lnTo>
                  <a:lnTo>
                    <a:pt x="1544871" y="1634792"/>
                  </a:lnTo>
                  <a:close/>
                </a:path>
                <a:path w="2360295" h="1867535">
                  <a:moveTo>
                    <a:pt x="1706310" y="1634919"/>
                  </a:moveTo>
                  <a:lnTo>
                    <a:pt x="1706389" y="1634792"/>
                  </a:lnTo>
                  <a:lnTo>
                    <a:pt x="1706152" y="1634665"/>
                  </a:lnTo>
                  <a:lnTo>
                    <a:pt x="1705994" y="1634411"/>
                  </a:lnTo>
                  <a:lnTo>
                    <a:pt x="1704336" y="1634411"/>
                  </a:lnTo>
                  <a:lnTo>
                    <a:pt x="1703625" y="1634538"/>
                  </a:lnTo>
                  <a:lnTo>
                    <a:pt x="1703388" y="1634665"/>
                  </a:lnTo>
                  <a:lnTo>
                    <a:pt x="1704573" y="1634665"/>
                  </a:lnTo>
                  <a:lnTo>
                    <a:pt x="1706310" y="1634919"/>
                  </a:lnTo>
                  <a:close/>
                </a:path>
                <a:path w="2360295" h="1867535">
                  <a:moveTo>
                    <a:pt x="1633808" y="1636697"/>
                  </a:moveTo>
                  <a:lnTo>
                    <a:pt x="1635796" y="1636697"/>
                  </a:lnTo>
                  <a:lnTo>
                    <a:pt x="1635164" y="1634411"/>
                  </a:lnTo>
                  <a:lnTo>
                    <a:pt x="1633808" y="1636697"/>
                  </a:lnTo>
                  <a:close/>
                </a:path>
                <a:path w="2360295" h="1867535">
                  <a:moveTo>
                    <a:pt x="1628610" y="1637205"/>
                  </a:moveTo>
                  <a:lnTo>
                    <a:pt x="1633506" y="1637205"/>
                  </a:lnTo>
                  <a:lnTo>
                    <a:pt x="1632731" y="1636062"/>
                  </a:lnTo>
                  <a:lnTo>
                    <a:pt x="1632638" y="1635554"/>
                  </a:lnTo>
                  <a:lnTo>
                    <a:pt x="1633348" y="1635300"/>
                  </a:lnTo>
                  <a:lnTo>
                    <a:pt x="1633980" y="1635046"/>
                  </a:lnTo>
                  <a:lnTo>
                    <a:pt x="1634788" y="1635046"/>
                  </a:lnTo>
                  <a:lnTo>
                    <a:pt x="1635164" y="1634411"/>
                  </a:lnTo>
                  <a:lnTo>
                    <a:pt x="1631769" y="1634411"/>
                  </a:lnTo>
                  <a:lnTo>
                    <a:pt x="1631413" y="1634792"/>
                  </a:lnTo>
                  <a:lnTo>
                    <a:pt x="1631472" y="1635173"/>
                  </a:lnTo>
                  <a:lnTo>
                    <a:pt x="1631917" y="1635808"/>
                  </a:lnTo>
                  <a:lnTo>
                    <a:pt x="1631848" y="1636117"/>
                  </a:lnTo>
                  <a:lnTo>
                    <a:pt x="1631453" y="1636570"/>
                  </a:lnTo>
                  <a:lnTo>
                    <a:pt x="1630979" y="1636951"/>
                  </a:lnTo>
                  <a:lnTo>
                    <a:pt x="1629084" y="1636951"/>
                  </a:lnTo>
                  <a:lnTo>
                    <a:pt x="1628610" y="1637205"/>
                  </a:lnTo>
                  <a:close/>
                </a:path>
                <a:path w="2360295" h="1867535">
                  <a:moveTo>
                    <a:pt x="1631058" y="1634792"/>
                  </a:moveTo>
                  <a:lnTo>
                    <a:pt x="1631453" y="1634665"/>
                  </a:lnTo>
                  <a:lnTo>
                    <a:pt x="1631769" y="1634411"/>
                  </a:lnTo>
                  <a:lnTo>
                    <a:pt x="1630221" y="1634411"/>
                  </a:lnTo>
                  <a:lnTo>
                    <a:pt x="1630347" y="1634538"/>
                  </a:lnTo>
                  <a:lnTo>
                    <a:pt x="1631058" y="1634792"/>
                  </a:lnTo>
                  <a:close/>
                </a:path>
                <a:path w="2360295" h="1867535">
                  <a:moveTo>
                    <a:pt x="1529463" y="1636252"/>
                  </a:moveTo>
                  <a:lnTo>
                    <a:pt x="1530302" y="1635681"/>
                  </a:lnTo>
                  <a:lnTo>
                    <a:pt x="1530421" y="1635554"/>
                  </a:lnTo>
                  <a:lnTo>
                    <a:pt x="1530460" y="1634411"/>
                  </a:lnTo>
                  <a:lnTo>
                    <a:pt x="1529828" y="1635173"/>
                  </a:lnTo>
                  <a:lnTo>
                    <a:pt x="1529463" y="1636252"/>
                  </a:lnTo>
                  <a:close/>
                </a:path>
                <a:path w="2360295" h="1867535">
                  <a:moveTo>
                    <a:pt x="1677410" y="1635173"/>
                  </a:moveTo>
                  <a:lnTo>
                    <a:pt x="1680884" y="1634538"/>
                  </a:lnTo>
                  <a:lnTo>
                    <a:pt x="1677353" y="1634538"/>
                  </a:lnTo>
                  <a:lnTo>
                    <a:pt x="1677441" y="1634792"/>
                  </a:lnTo>
                  <a:lnTo>
                    <a:pt x="1677568" y="1634919"/>
                  </a:lnTo>
                  <a:lnTo>
                    <a:pt x="1677390" y="1634958"/>
                  </a:lnTo>
                  <a:lnTo>
                    <a:pt x="1677410" y="1635173"/>
                  </a:lnTo>
                  <a:close/>
                </a:path>
                <a:path w="2360295" h="1867535">
                  <a:moveTo>
                    <a:pt x="1706821" y="1636552"/>
                  </a:moveTo>
                  <a:lnTo>
                    <a:pt x="1704573" y="1634665"/>
                  </a:lnTo>
                  <a:lnTo>
                    <a:pt x="1703388" y="1634665"/>
                  </a:lnTo>
                  <a:lnTo>
                    <a:pt x="1703151" y="1635173"/>
                  </a:lnTo>
                  <a:lnTo>
                    <a:pt x="1680975" y="1635173"/>
                  </a:lnTo>
                  <a:lnTo>
                    <a:pt x="1681157" y="1636443"/>
                  </a:lnTo>
                  <a:lnTo>
                    <a:pt x="1705678" y="1636443"/>
                  </a:lnTo>
                  <a:lnTo>
                    <a:pt x="1706821" y="1636552"/>
                  </a:lnTo>
                  <a:close/>
                </a:path>
                <a:path w="2360295" h="1867535">
                  <a:moveTo>
                    <a:pt x="1587241" y="1638983"/>
                  </a:moveTo>
                  <a:lnTo>
                    <a:pt x="1589050" y="1638983"/>
                  </a:lnTo>
                  <a:lnTo>
                    <a:pt x="1588340" y="1638602"/>
                  </a:lnTo>
                  <a:lnTo>
                    <a:pt x="1587313" y="1638348"/>
                  </a:lnTo>
                  <a:lnTo>
                    <a:pt x="1587665" y="1637459"/>
                  </a:lnTo>
                  <a:lnTo>
                    <a:pt x="1587782" y="1636697"/>
                  </a:lnTo>
                  <a:lnTo>
                    <a:pt x="1587155" y="1634792"/>
                  </a:lnTo>
                  <a:lnTo>
                    <a:pt x="1589366" y="1634665"/>
                  </a:lnTo>
                  <a:lnTo>
                    <a:pt x="1584155" y="1634665"/>
                  </a:lnTo>
                  <a:lnTo>
                    <a:pt x="1584076" y="1635935"/>
                  </a:lnTo>
                  <a:lnTo>
                    <a:pt x="1583434" y="1635935"/>
                  </a:lnTo>
                  <a:lnTo>
                    <a:pt x="1583345" y="1636316"/>
                  </a:lnTo>
                  <a:lnTo>
                    <a:pt x="1585892" y="1636316"/>
                  </a:lnTo>
                  <a:lnTo>
                    <a:pt x="1585764" y="1636570"/>
                  </a:lnTo>
                  <a:lnTo>
                    <a:pt x="1586366" y="1636570"/>
                  </a:lnTo>
                  <a:lnTo>
                    <a:pt x="1587241" y="1638983"/>
                  </a:lnTo>
                  <a:close/>
                </a:path>
                <a:path w="2360295" h="1867535">
                  <a:moveTo>
                    <a:pt x="1581233" y="1637459"/>
                  </a:moveTo>
                  <a:lnTo>
                    <a:pt x="1582496" y="1637205"/>
                  </a:lnTo>
                  <a:lnTo>
                    <a:pt x="1583207" y="1635427"/>
                  </a:lnTo>
                  <a:lnTo>
                    <a:pt x="1583760" y="1635046"/>
                  </a:lnTo>
                  <a:lnTo>
                    <a:pt x="1584155" y="1634665"/>
                  </a:lnTo>
                  <a:lnTo>
                    <a:pt x="1564773" y="1634665"/>
                  </a:lnTo>
                  <a:lnTo>
                    <a:pt x="1564866" y="1634792"/>
                  </a:lnTo>
                  <a:lnTo>
                    <a:pt x="1574521" y="1634792"/>
                  </a:lnTo>
                  <a:lnTo>
                    <a:pt x="1574679" y="1635173"/>
                  </a:lnTo>
                  <a:lnTo>
                    <a:pt x="1574916" y="1635554"/>
                  </a:lnTo>
                  <a:lnTo>
                    <a:pt x="1574794" y="1636189"/>
                  </a:lnTo>
                  <a:lnTo>
                    <a:pt x="1574744" y="1636316"/>
                  </a:lnTo>
                  <a:lnTo>
                    <a:pt x="1577996" y="1636316"/>
                  </a:lnTo>
                  <a:lnTo>
                    <a:pt x="1578043" y="1636570"/>
                  </a:lnTo>
                  <a:lnTo>
                    <a:pt x="1580128" y="1636570"/>
                  </a:lnTo>
                  <a:lnTo>
                    <a:pt x="1581233" y="1637459"/>
                  </a:lnTo>
                  <a:close/>
                </a:path>
                <a:path w="2360295" h="1867535">
                  <a:moveTo>
                    <a:pt x="1534566" y="1637840"/>
                  </a:moveTo>
                  <a:lnTo>
                    <a:pt x="1534803" y="1637713"/>
                  </a:lnTo>
                  <a:lnTo>
                    <a:pt x="1541278" y="1637713"/>
                  </a:lnTo>
                  <a:lnTo>
                    <a:pt x="1539880" y="1636910"/>
                  </a:lnTo>
                  <a:lnTo>
                    <a:pt x="1538593" y="1635935"/>
                  </a:lnTo>
                  <a:lnTo>
                    <a:pt x="1538514" y="1635681"/>
                  </a:lnTo>
                  <a:lnTo>
                    <a:pt x="1539146" y="1635427"/>
                  </a:lnTo>
                  <a:lnTo>
                    <a:pt x="1541357" y="1635427"/>
                  </a:lnTo>
                  <a:lnTo>
                    <a:pt x="1541120" y="1635300"/>
                  </a:lnTo>
                  <a:lnTo>
                    <a:pt x="1540883" y="1634792"/>
                  </a:lnTo>
                  <a:lnTo>
                    <a:pt x="1540410" y="1634665"/>
                  </a:lnTo>
                  <a:lnTo>
                    <a:pt x="1540094" y="1634792"/>
                  </a:lnTo>
                  <a:lnTo>
                    <a:pt x="1536067" y="1634792"/>
                  </a:lnTo>
                  <a:lnTo>
                    <a:pt x="1535119" y="1635300"/>
                  </a:lnTo>
                  <a:lnTo>
                    <a:pt x="1535850" y="1636465"/>
                  </a:lnTo>
                  <a:lnTo>
                    <a:pt x="1536304" y="1636951"/>
                  </a:lnTo>
                  <a:lnTo>
                    <a:pt x="1536540" y="1637332"/>
                  </a:lnTo>
                  <a:lnTo>
                    <a:pt x="1534645" y="1637332"/>
                  </a:lnTo>
                  <a:lnTo>
                    <a:pt x="1534566" y="1637840"/>
                  </a:lnTo>
                  <a:close/>
                </a:path>
                <a:path w="2360295" h="1867535">
                  <a:moveTo>
                    <a:pt x="1677390" y="1634958"/>
                  </a:moveTo>
                  <a:lnTo>
                    <a:pt x="1677441" y="1634792"/>
                  </a:lnTo>
                  <a:lnTo>
                    <a:pt x="1677390" y="1634958"/>
                  </a:lnTo>
                  <a:close/>
                </a:path>
                <a:path w="2360295" h="1867535">
                  <a:moveTo>
                    <a:pt x="1769086" y="1637586"/>
                  </a:moveTo>
                  <a:lnTo>
                    <a:pt x="1769560" y="1634792"/>
                  </a:lnTo>
                  <a:lnTo>
                    <a:pt x="1760347" y="1634792"/>
                  </a:lnTo>
                  <a:lnTo>
                    <a:pt x="1760716" y="1634919"/>
                  </a:lnTo>
                  <a:lnTo>
                    <a:pt x="1761919" y="1636062"/>
                  </a:lnTo>
                  <a:lnTo>
                    <a:pt x="1763638" y="1636062"/>
                  </a:lnTo>
                  <a:lnTo>
                    <a:pt x="1763537" y="1636951"/>
                  </a:lnTo>
                  <a:lnTo>
                    <a:pt x="1768533" y="1636951"/>
                  </a:lnTo>
                  <a:lnTo>
                    <a:pt x="1768691" y="1637205"/>
                  </a:lnTo>
                  <a:lnTo>
                    <a:pt x="1768945" y="1637360"/>
                  </a:lnTo>
                  <a:lnTo>
                    <a:pt x="1769086" y="1637586"/>
                  </a:lnTo>
                  <a:close/>
                </a:path>
                <a:path w="2360295" h="1867535">
                  <a:moveTo>
                    <a:pt x="1568414" y="1639872"/>
                  </a:moveTo>
                  <a:lnTo>
                    <a:pt x="1573337" y="1639872"/>
                  </a:lnTo>
                  <a:lnTo>
                    <a:pt x="1574040" y="1638094"/>
                  </a:lnTo>
                  <a:lnTo>
                    <a:pt x="1574119" y="1637713"/>
                  </a:lnTo>
                  <a:lnTo>
                    <a:pt x="1573688" y="1636465"/>
                  </a:lnTo>
                  <a:lnTo>
                    <a:pt x="1573574" y="1636189"/>
                  </a:lnTo>
                  <a:lnTo>
                    <a:pt x="1573468" y="1635427"/>
                  </a:lnTo>
                  <a:lnTo>
                    <a:pt x="1573574" y="1634919"/>
                  </a:lnTo>
                  <a:lnTo>
                    <a:pt x="1574205" y="1634919"/>
                  </a:lnTo>
                  <a:lnTo>
                    <a:pt x="1574521" y="1634792"/>
                  </a:lnTo>
                  <a:lnTo>
                    <a:pt x="1564866" y="1634792"/>
                  </a:lnTo>
                  <a:lnTo>
                    <a:pt x="1565053" y="1635046"/>
                  </a:lnTo>
                  <a:lnTo>
                    <a:pt x="1566151" y="1635046"/>
                  </a:lnTo>
                  <a:lnTo>
                    <a:pt x="1568317" y="1638776"/>
                  </a:lnTo>
                  <a:lnTo>
                    <a:pt x="1568414" y="1639872"/>
                  </a:lnTo>
                  <a:close/>
                </a:path>
                <a:path w="2360295" h="1867535">
                  <a:moveTo>
                    <a:pt x="1721629" y="1637713"/>
                  </a:moveTo>
                  <a:lnTo>
                    <a:pt x="1721392" y="1634919"/>
                  </a:lnTo>
                  <a:lnTo>
                    <a:pt x="1721145" y="1634919"/>
                  </a:lnTo>
                  <a:lnTo>
                    <a:pt x="1721156" y="1635046"/>
                  </a:lnTo>
                  <a:lnTo>
                    <a:pt x="1720761" y="1635300"/>
                  </a:lnTo>
                  <a:lnTo>
                    <a:pt x="1720524" y="1635427"/>
                  </a:lnTo>
                  <a:lnTo>
                    <a:pt x="1719260" y="1635427"/>
                  </a:lnTo>
                  <a:lnTo>
                    <a:pt x="1718944" y="1635681"/>
                  </a:lnTo>
                  <a:lnTo>
                    <a:pt x="1718964" y="1635808"/>
                  </a:lnTo>
                  <a:lnTo>
                    <a:pt x="1721629" y="1637713"/>
                  </a:lnTo>
                  <a:close/>
                </a:path>
                <a:path w="2360295" h="1867535">
                  <a:moveTo>
                    <a:pt x="1555491" y="1636443"/>
                  </a:moveTo>
                  <a:lnTo>
                    <a:pt x="1557229" y="1636443"/>
                  </a:lnTo>
                  <a:lnTo>
                    <a:pt x="1557071" y="1636316"/>
                  </a:lnTo>
                  <a:lnTo>
                    <a:pt x="1557003" y="1636117"/>
                  </a:lnTo>
                  <a:lnTo>
                    <a:pt x="1557116" y="1635754"/>
                  </a:lnTo>
                  <a:lnTo>
                    <a:pt x="1556992" y="1635554"/>
                  </a:lnTo>
                  <a:lnTo>
                    <a:pt x="1556676" y="1635300"/>
                  </a:lnTo>
                  <a:lnTo>
                    <a:pt x="1556439" y="1634919"/>
                  </a:lnTo>
                  <a:lnTo>
                    <a:pt x="1555491" y="1636443"/>
                  </a:lnTo>
                  <a:close/>
                </a:path>
                <a:path w="2360295" h="1867535">
                  <a:moveTo>
                    <a:pt x="1714601" y="1637586"/>
                  </a:moveTo>
                  <a:lnTo>
                    <a:pt x="1716812" y="1635554"/>
                  </a:lnTo>
                  <a:lnTo>
                    <a:pt x="1718550" y="1635046"/>
                  </a:lnTo>
                  <a:lnTo>
                    <a:pt x="1714404" y="1635046"/>
                  </a:lnTo>
                  <a:lnTo>
                    <a:pt x="1714473" y="1635935"/>
                  </a:lnTo>
                  <a:lnTo>
                    <a:pt x="1714680" y="1635935"/>
                  </a:lnTo>
                  <a:lnTo>
                    <a:pt x="1714681" y="1636697"/>
                  </a:lnTo>
                  <a:lnTo>
                    <a:pt x="1715312" y="1636697"/>
                  </a:lnTo>
                  <a:lnTo>
                    <a:pt x="1714696" y="1637332"/>
                  </a:lnTo>
                  <a:lnTo>
                    <a:pt x="1714601" y="1637586"/>
                  </a:lnTo>
                  <a:close/>
                </a:path>
                <a:path w="2360295" h="1867535">
                  <a:moveTo>
                    <a:pt x="1565519" y="1635681"/>
                  </a:moveTo>
                  <a:lnTo>
                    <a:pt x="1566151" y="1635046"/>
                  </a:lnTo>
                  <a:lnTo>
                    <a:pt x="1565053" y="1635046"/>
                  </a:lnTo>
                  <a:lnTo>
                    <a:pt x="1565519" y="1635681"/>
                  </a:lnTo>
                  <a:close/>
                </a:path>
                <a:path w="2360295" h="1867535">
                  <a:moveTo>
                    <a:pt x="1548306" y="1639110"/>
                  </a:moveTo>
                  <a:lnTo>
                    <a:pt x="1549016" y="1638856"/>
                  </a:lnTo>
                  <a:lnTo>
                    <a:pt x="1549727" y="1638348"/>
                  </a:lnTo>
                  <a:lnTo>
                    <a:pt x="1550517" y="1638348"/>
                  </a:lnTo>
                  <a:lnTo>
                    <a:pt x="1553991" y="1638094"/>
                  </a:lnTo>
                  <a:lnTo>
                    <a:pt x="1557544" y="1637713"/>
                  </a:lnTo>
                  <a:lnTo>
                    <a:pt x="1558470" y="1637288"/>
                  </a:lnTo>
                  <a:lnTo>
                    <a:pt x="1558579" y="1636824"/>
                  </a:lnTo>
                  <a:lnTo>
                    <a:pt x="1558460" y="1636189"/>
                  </a:lnTo>
                  <a:lnTo>
                    <a:pt x="1558334" y="1635300"/>
                  </a:lnTo>
                  <a:lnTo>
                    <a:pt x="1557939" y="1635046"/>
                  </a:lnTo>
                  <a:lnTo>
                    <a:pt x="1557702" y="1635173"/>
                  </a:lnTo>
                  <a:lnTo>
                    <a:pt x="1557465" y="1635427"/>
                  </a:lnTo>
                  <a:lnTo>
                    <a:pt x="1557573" y="1635754"/>
                  </a:lnTo>
                  <a:lnTo>
                    <a:pt x="1557465" y="1636062"/>
                  </a:lnTo>
                  <a:lnTo>
                    <a:pt x="1557229" y="1636443"/>
                  </a:lnTo>
                  <a:lnTo>
                    <a:pt x="1555491" y="1636443"/>
                  </a:lnTo>
                  <a:lnTo>
                    <a:pt x="1555412" y="1636570"/>
                  </a:lnTo>
                  <a:lnTo>
                    <a:pt x="1552878" y="1636570"/>
                  </a:lnTo>
                  <a:lnTo>
                    <a:pt x="1552728" y="1636951"/>
                  </a:lnTo>
                  <a:lnTo>
                    <a:pt x="1551464" y="1637205"/>
                  </a:lnTo>
                  <a:lnTo>
                    <a:pt x="1548937" y="1637205"/>
                  </a:lnTo>
                  <a:lnTo>
                    <a:pt x="1548622" y="1637713"/>
                  </a:lnTo>
                  <a:lnTo>
                    <a:pt x="1548306" y="1639110"/>
                  </a:lnTo>
                  <a:close/>
                </a:path>
                <a:path w="2360295" h="1867535">
                  <a:moveTo>
                    <a:pt x="1623714" y="1636697"/>
                  </a:moveTo>
                  <a:lnTo>
                    <a:pt x="1623635" y="1636570"/>
                  </a:lnTo>
                  <a:lnTo>
                    <a:pt x="1623535" y="1635994"/>
                  </a:lnTo>
                  <a:lnTo>
                    <a:pt x="1623414" y="1635681"/>
                  </a:lnTo>
                  <a:lnTo>
                    <a:pt x="1623162" y="1635173"/>
                  </a:lnTo>
                  <a:lnTo>
                    <a:pt x="1620990" y="1635173"/>
                  </a:lnTo>
                  <a:lnTo>
                    <a:pt x="1620971" y="1635300"/>
                  </a:lnTo>
                  <a:lnTo>
                    <a:pt x="1621345" y="1635300"/>
                  </a:lnTo>
                  <a:lnTo>
                    <a:pt x="1621345" y="1635427"/>
                  </a:lnTo>
                  <a:lnTo>
                    <a:pt x="1621977" y="1635681"/>
                  </a:lnTo>
                  <a:lnTo>
                    <a:pt x="1623004" y="1636316"/>
                  </a:lnTo>
                  <a:lnTo>
                    <a:pt x="1623714" y="1636697"/>
                  </a:lnTo>
                  <a:close/>
                </a:path>
                <a:path w="2360295" h="1867535">
                  <a:moveTo>
                    <a:pt x="1729288" y="1637967"/>
                  </a:moveTo>
                  <a:lnTo>
                    <a:pt x="1729999" y="1635300"/>
                  </a:lnTo>
                  <a:lnTo>
                    <a:pt x="1727793" y="1635300"/>
                  </a:lnTo>
                  <a:lnTo>
                    <a:pt x="1728282" y="1636316"/>
                  </a:lnTo>
                  <a:lnTo>
                    <a:pt x="1729209" y="1636316"/>
                  </a:lnTo>
                  <a:lnTo>
                    <a:pt x="1729367" y="1637586"/>
                  </a:lnTo>
                  <a:lnTo>
                    <a:pt x="1727867" y="1637586"/>
                  </a:lnTo>
                  <a:lnTo>
                    <a:pt x="1727946" y="1637840"/>
                  </a:lnTo>
                  <a:lnTo>
                    <a:pt x="1729288" y="1637967"/>
                  </a:lnTo>
                  <a:close/>
                </a:path>
                <a:path w="2360295" h="1867535">
                  <a:moveTo>
                    <a:pt x="1620872" y="1636316"/>
                  </a:moveTo>
                  <a:lnTo>
                    <a:pt x="1621345" y="1635300"/>
                  </a:lnTo>
                  <a:lnTo>
                    <a:pt x="1620971" y="1635300"/>
                  </a:lnTo>
                  <a:lnTo>
                    <a:pt x="1620872" y="1636316"/>
                  </a:lnTo>
                  <a:close/>
                </a:path>
                <a:path w="2360295" h="1867535">
                  <a:moveTo>
                    <a:pt x="1615819" y="1637205"/>
                  </a:moveTo>
                  <a:lnTo>
                    <a:pt x="1617477" y="1635300"/>
                  </a:lnTo>
                  <a:lnTo>
                    <a:pt x="1616115" y="1635300"/>
                  </a:lnTo>
                  <a:lnTo>
                    <a:pt x="1615819" y="1637205"/>
                  </a:lnTo>
                  <a:close/>
                </a:path>
                <a:path w="2360295" h="1867535">
                  <a:moveTo>
                    <a:pt x="1609264" y="1640253"/>
                  </a:moveTo>
                  <a:lnTo>
                    <a:pt x="1610844" y="1640253"/>
                  </a:lnTo>
                  <a:lnTo>
                    <a:pt x="1610806" y="1639710"/>
                  </a:lnTo>
                  <a:lnTo>
                    <a:pt x="1612581" y="1638221"/>
                  </a:lnTo>
                  <a:lnTo>
                    <a:pt x="1614081" y="1637205"/>
                  </a:lnTo>
                  <a:lnTo>
                    <a:pt x="1615581" y="1635935"/>
                  </a:lnTo>
                  <a:lnTo>
                    <a:pt x="1615739" y="1635935"/>
                  </a:lnTo>
                  <a:lnTo>
                    <a:pt x="1615818" y="1635427"/>
                  </a:lnTo>
                  <a:lnTo>
                    <a:pt x="1615660" y="1635300"/>
                  </a:lnTo>
                  <a:lnTo>
                    <a:pt x="1615581" y="1635427"/>
                  </a:lnTo>
                  <a:lnTo>
                    <a:pt x="1614318" y="1635808"/>
                  </a:lnTo>
                  <a:lnTo>
                    <a:pt x="1591017" y="1635808"/>
                  </a:lnTo>
                  <a:lnTo>
                    <a:pt x="1591002" y="1636062"/>
                  </a:lnTo>
                  <a:lnTo>
                    <a:pt x="1607843" y="1636062"/>
                  </a:lnTo>
                  <a:lnTo>
                    <a:pt x="1609193" y="1637205"/>
                  </a:lnTo>
                  <a:lnTo>
                    <a:pt x="1610291" y="1637205"/>
                  </a:lnTo>
                  <a:lnTo>
                    <a:pt x="1609501" y="1637586"/>
                  </a:lnTo>
                  <a:lnTo>
                    <a:pt x="1608475" y="1638602"/>
                  </a:lnTo>
                  <a:lnTo>
                    <a:pt x="1609106" y="1638729"/>
                  </a:lnTo>
                  <a:lnTo>
                    <a:pt x="1609343" y="1638856"/>
                  </a:lnTo>
                  <a:lnTo>
                    <a:pt x="1609264" y="1640253"/>
                  </a:lnTo>
                  <a:close/>
                </a:path>
                <a:path w="2360295" h="1867535">
                  <a:moveTo>
                    <a:pt x="1697742" y="1638983"/>
                  </a:moveTo>
                  <a:lnTo>
                    <a:pt x="1711837" y="1638983"/>
                  </a:lnTo>
                  <a:lnTo>
                    <a:pt x="1710811" y="1637967"/>
                  </a:lnTo>
                  <a:lnTo>
                    <a:pt x="1708521" y="1637078"/>
                  </a:lnTo>
                  <a:lnTo>
                    <a:pt x="1707573" y="1635554"/>
                  </a:lnTo>
                  <a:lnTo>
                    <a:pt x="1706998" y="1636316"/>
                  </a:lnTo>
                  <a:lnTo>
                    <a:pt x="1707020" y="1636570"/>
                  </a:lnTo>
                  <a:lnTo>
                    <a:pt x="1706806" y="1636570"/>
                  </a:lnTo>
                  <a:lnTo>
                    <a:pt x="1706231" y="1637332"/>
                  </a:lnTo>
                  <a:lnTo>
                    <a:pt x="1690754" y="1637332"/>
                  </a:lnTo>
                  <a:lnTo>
                    <a:pt x="1690878" y="1637967"/>
                  </a:lnTo>
                  <a:lnTo>
                    <a:pt x="1697861" y="1637967"/>
                  </a:lnTo>
                  <a:lnTo>
                    <a:pt x="1697746" y="1638475"/>
                  </a:lnTo>
                  <a:lnTo>
                    <a:pt x="1697742" y="1638983"/>
                  </a:lnTo>
                  <a:close/>
                </a:path>
                <a:path w="2360295" h="1867535">
                  <a:moveTo>
                    <a:pt x="1672514" y="1637459"/>
                  </a:moveTo>
                  <a:lnTo>
                    <a:pt x="1673035" y="1635994"/>
                  </a:lnTo>
                  <a:lnTo>
                    <a:pt x="1673146" y="1635554"/>
                  </a:lnTo>
                  <a:lnTo>
                    <a:pt x="1651904" y="1635554"/>
                  </a:lnTo>
                  <a:lnTo>
                    <a:pt x="1651905" y="1635808"/>
                  </a:lnTo>
                  <a:lnTo>
                    <a:pt x="1651431" y="1636189"/>
                  </a:lnTo>
                  <a:lnTo>
                    <a:pt x="1665170" y="1636189"/>
                  </a:lnTo>
                  <a:lnTo>
                    <a:pt x="1665223" y="1636316"/>
                  </a:lnTo>
                  <a:lnTo>
                    <a:pt x="1669829" y="1636316"/>
                  </a:lnTo>
                  <a:lnTo>
                    <a:pt x="1670520" y="1636570"/>
                  </a:lnTo>
                  <a:lnTo>
                    <a:pt x="1672514" y="1637459"/>
                  </a:lnTo>
                  <a:close/>
                </a:path>
                <a:path w="2360295" h="1867535">
                  <a:moveTo>
                    <a:pt x="1583434" y="1635935"/>
                  </a:moveTo>
                  <a:lnTo>
                    <a:pt x="1584076" y="1635935"/>
                  </a:lnTo>
                  <a:lnTo>
                    <a:pt x="1583918" y="1635808"/>
                  </a:lnTo>
                  <a:lnTo>
                    <a:pt x="1583681" y="1635681"/>
                  </a:lnTo>
                  <a:lnTo>
                    <a:pt x="1583523" y="1635554"/>
                  </a:lnTo>
                  <a:lnTo>
                    <a:pt x="1583434" y="1635935"/>
                  </a:lnTo>
                  <a:close/>
                </a:path>
                <a:path w="2360295" h="1867535">
                  <a:moveTo>
                    <a:pt x="1718648" y="1636062"/>
                  </a:moveTo>
                  <a:lnTo>
                    <a:pt x="1718786" y="1635681"/>
                  </a:lnTo>
                  <a:lnTo>
                    <a:pt x="1718648" y="1636062"/>
                  </a:lnTo>
                  <a:close/>
                </a:path>
                <a:path w="2360295" h="1867535">
                  <a:moveTo>
                    <a:pt x="1589998" y="1636951"/>
                  </a:moveTo>
                  <a:lnTo>
                    <a:pt x="1591024" y="1635681"/>
                  </a:lnTo>
                  <a:lnTo>
                    <a:pt x="1589366" y="1635681"/>
                  </a:lnTo>
                  <a:lnTo>
                    <a:pt x="1589321" y="1636117"/>
                  </a:lnTo>
                  <a:lnTo>
                    <a:pt x="1588588" y="1636438"/>
                  </a:lnTo>
                  <a:lnTo>
                    <a:pt x="1589998" y="1636951"/>
                  </a:lnTo>
                  <a:close/>
                </a:path>
                <a:path w="2360295" h="1867535">
                  <a:moveTo>
                    <a:pt x="1724472" y="1639618"/>
                  </a:moveTo>
                  <a:lnTo>
                    <a:pt x="1725182" y="1635808"/>
                  </a:lnTo>
                  <a:lnTo>
                    <a:pt x="1722577" y="1635808"/>
                  </a:lnTo>
                  <a:lnTo>
                    <a:pt x="1722807" y="1635994"/>
                  </a:lnTo>
                  <a:lnTo>
                    <a:pt x="1722813" y="1636189"/>
                  </a:lnTo>
                  <a:lnTo>
                    <a:pt x="1722498" y="1636316"/>
                  </a:lnTo>
                  <a:lnTo>
                    <a:pt x="1722238" y="1636316"/>
                  </a:lnTo>
                  <a:lnTo>
                    <a:pt x="1722125" y="1636951"/>
                  </a:lnTo>
                  <a:lnTo>
                    <a:pt x="1722024" y="1637967"/>
                  </a:lnTo>
                  <a:lnTo>
                    <a:pt x="1722656" y="1637968"/>
                  </a:lnTo>
                  <a:lnTo>
                    <a:pt x="1724472" y="1639618"/>
                  </a:lnTo>
                  <a:close/>
                </a:path>
                <a:path w="2360295" h="1867535">
                  <a:moveTo>
                    <a:pt x="1629084" y="1636951"/>
                  </a:moveTo>
                  <a:lnTo>
                    <a:pt x="1630979" y="1636951"/>
                  </a:lnTo>
                  <a:lnTo>
                    <a:pt x="1631216" y="1635808"/>
                  </a:lnTo>
                  <a:lnTo>
                    <a:pt x="1629084" y="1636951"/>
                  </a:lnTo>
                  <a:close/>
                </a:path>
                <a:path w="2360295" h="1867535">
                  <a:moveTo>
                    <a:pt x="1559183" y="1637967"/>
                  </a:moveTo>
                  <a:lnTo>
                    <a:pt x="1560150" y="1637967"/>
                  </a:lnTo>
                  <a:lnTo>
                    <a:pt x="1559992" y="1637840"/>
                  </a:lnTo>
                  <a:lnTo>
                    <a:pt x="1559896" y="1637360"/>
                  </a:lnTo>
                  <a:lnTo>
                    <a:pt x="1560308" y="1636824"/>
                  </a:lnTo>
                  <a:lnTo>
                    <a:pt x="1560545" y="1636570"/>
                  </a:lnTo>
                  <a:lnTo>
                    <a:pt x="1560671" y="1636252"/>
                  </a:lnTo>
                  <a:lnTo>
                    <a:pt x="1559913" y="1635808"/>
                  </a:lnTo>
                  <a:lnTo>
                    <a:pt x="1559676" y="1636316"/>
                  </a:lnTo>
                  <a:lnTo>
                    <a:pt x="1559439" y="1636697"/>
                  </a:lnTo>
                  <a:lnTo>
                    <a:pt x="1559316" y="1637108"/>
                  </a:lnTo>
                  <a:lnTo>
                    <a:pt x="1559183" y="1637967"/>
                  </a:lnTo>
                  <a:close/>
                </a:path>
                <a:path w="2360295" h="1867535">
                  <a:moveTo>
                    <a:pt x="1546059" y="1637434"/>
                  </a:moveTo>
                  <a:lnTo>
                    <a:pt x="1545542" y="1635935"/>
                  </a:lnTo>
                  <a:lnTo>
                    <a:pt x="1544515" y="1635808"/>
                  </a:lnTo>
                  <a:lnTo>
                    <a:pt x="1544752" y="1636316"/>
                  </a:lnTo>
                  <a:lnTo>
                    <a:pt x="1544989" y="1637332"/>
                  </a:lnTo>
                  <a:lnTo>
                    <a:pt x="1545305" y="1637332"/>
                  </a:lnTo>
                  <a:lnTo>
                    <a:pt x="1546059" y="1637434"/>
                  </a:lnTo>
                  <a:close/>
                </a:path>
                <a:path w="2360295" h="1867535">
                  <a:moveTo>
                    <a:pt x="1727222" y="1635984"/>
                  </a:moveTo>
                  <a:close/>
                </a:path>
                <a:path w="2360295" h="1867535">
                  <a:moveTo>
                    <a:pt x="1714549" y="1636910"/>
                  </a:moveTo>
                  <a:lnTo>
                    <a:pt x="1714680" y="1635935"/>
                  </a:lnTo>
                  <a:lnTo>
                    <a:pt x="1714511" y="1635984"/>
                  </a:lnTo>
                  <a:lnTo>
                    <a:pt x="1714549" y="1636910"/>
                  </a:lnTo>
                  <a:close/>
                </a:path>
                <a:path w="2360295" h="1867535">
                  <a:moveTo>
                    <a:pt x="1714478" y="1635994"/>
                  </a:moveTo>
                  <a:lnTo>
                    <a:pt x="1714680" y="1635935"/>
                  </a:lnTo>
                  <a:lnTo>
                    <a:pt x="1714473" y="1635935"/>
                  </a:lnTo>
                  <a:close/>
                </a:path>
                <a:path w="2360295" h="1867535">
                  <a:moveTo>
                    <a:pt x="1527933" y="1637205"/>
                  </a:moveTo>
                  <a:lnTo>
                    <a:pt x="1528841" y="1636552"/>
                  </a:lnTo>
                  <a:lnTo>
                    <a:pt x="1529075" y="1636438"/>
                  </a:lnTo>
                  <a:lnTo>
                    <a:pt x="1528012" y="1635935"/>
                  </a:lnTo>
                  <a:lnTo>
                    <a:pt x="1527617" y="1636570"/>
                  </a:lnTo>
                  <a:lnTo>
                    <a:pt x="1527460" y="1636697"/>
                  </a:lnTo>
                  <a:lnTo>
                    <a:pt x="1527617" y="1636824"/>
                  </a:lnTo>
                  <a:lnTo>
                    <a:pt x="1527933" y="1637205"/>
                  </a:lnTo>
                  <a:close/>
                </a:path>
                <a:path w="2360295" h="1867535">
                  <a:moveTo>
                    <a:pt x="1727867" y="1637586"/>
                  </a:moveTo>
                  <a:lnTo>
                    <a:pt x="1728894" y="1637586"/>
                  </a:lnTo>
                  <a:lnTo>
                    <a:pt x="1728628" y="1637034"/>
                  </a:lnTo>
                  <a:lnTo>
                    <a:pt x="1727222" y="1635984"/>
                  </a:lnTo>
                  <a:lnTo>
                    <a:pt x="1727320" y="1636316"/>
                  </a:lnTo>
                  <a:lnTo>
                    <a:pt x="1727867" y="1637586"/>
                  </a:lnTo>
                  <a:close/>
                </a:path>
                <a:path w="2360295" h="1867535">
                  <a:moveTo>
                    <a:pt x="1713694" y="1637205"/>
                  </a:moveTo>
                  <a:lnTo>
                    <a:pt x="1714365" y="1637205"/>
                  </a:lnTo>
                  <a:lnTo>
                    <a:pt x="1714478" y="1635994"/>
                  </a:lnTo>
                  <a:lnTo>
                    <a:pt x="1712469" y="1636570"/>
                  </a:lnTo>
                  <a:lnTo>
                    <a:pt x="1712024" y="1636570"/>
                  </a:lnTo>
                  <a:lnTo>
                    <a:pt x="1712047" y="1637078"/>
                  </a:lnTo>
                  <a:lnTo>
                    <a:pt x="1713496" y="1637078"/>
                  </a:lnTo>
                  <a:lnTo>
                    <a:pt x="1713694" y="1637205"/>
                  </a:lnTo>
                  <a:close/>
                </a:path>
                <a:path w="2360295" h="1867535">
                  <a:moveTo>
                    <a:pt x="1762453" y="1636570"/>
                  </a:moveTo>
                  <a:lnTo>
                    <a:pt x="1763322" y="1636570"/>
                  </a:lnTo>
                  <a:lnTo>
                    <a:pt x="1763454" y="1636252"/>
                  </a:lnTo>
                  <a:lnTo>
                    <a:pt x="1763638" y="1636062"/>
                  </a:lnTo>
                  <a:lnTo>
                    <a:pt x="1761919" y="1636062"/>
                  </a:lnTo>
                  <a:lnTo>
                    <a:pt x="1762453" y="1636570"/>
                  </a:lnTo>
                  <a:close/>
                </a:path>
                <a:path w="2360295" h="1867535">
                  <a:moveTo>
                    <a:pt x="1717681" y="1637586"/>
                  </a:moveTo>
                  <a:lnTo>
                    <a:pt x="1717839" y="1637459"/>
                  </a:lnTo>
                  <a:lnTo>
                    <a:pt x="1718155" y="1637332"/>
                  </a:lnTo>
                  <a:lnTo>
                    <a:pt x="1718234" y="1637205"/>
                  </a:lnTo>
                  <a:lnTo>
                    <a:pt x="1718648" y="1636062"/>
                  </a:lnTo>
                  <a:lnTo>
                    <a:pt x="1718550" y="1636189"/>
                  </a:lnTo>
                  <a:lnTo>
                    <a:pt x="1717918" y="1636697"/>
                  </a:lnTo>
                  <a:lnTo>
                    <a:pt x="1717522" y="1636910"/>
                  </a:lnTo>
                  <a:lnTo>
                    <a:pt x="1717681" y="1637586"/>
                  </a:lnTo>
                  <a:close/>
                </a:path>
                <a:path w="2360295" h="1867535">
                  <a:moveTo>
                    <a:pt x="1623748" y="1639110"/>
                  </a:moveTo>
                  <a:lnTo>
                    <a:pt x="1627189" y="1639110"/>
                  </a:lnTo>
                  <a:lnTo>
                    <a:pt x="1626905" y="1638882"/>
                  </a:lnTo>
                  <a:lnTo>
                    <a:pt x="1624899" y="1636062"/>
                  </a:lnTo>
                  <a:lnTo>
                    <a:pt x="1623748" y="1639110"/>
                  </a:lnTo>
                  <a:close/>
                </a:path>
                <a:path w="2360295" h="1867535">
                  <a:moveTo>
                    <a:pt x="1606086" y="1639710"/>
                  </a:moveTo>
                  <a:lnTo>
                    <a:pt x="1607843" y="1636062"/>
                  </a:lnTo>
                  <a:lnTo>
                    <a:pt x="1591002" y="1636062"/>
                  </a:lnTo>
                  <a:lnTo>
                    <a:pt x="1590934" y="1637205"/>
                  </a:lnTo>
                  <a:lnTo>
                    <a:pt x="1604685" y="1637205"/>
                  </a:lnTo>
                  <a:lnTo>
                    <a:pt x="1606086" y="1639710"/>
                  </a:lnTo>
                  <a:close/>
                </a:path>
                <a:path w="2360295" h="1867535">
                  <a:moveTo>
                    <a:pt x="1753293" y="1638856"/>
                  </a:moveTo>
                  <a:lnTo>
                    <a:pt x="1753688" y="1638602"/>
                  </a:lnTo>
                  <a:lnTo>
                    <a:pt x="1754636" y="1638094"/>
                  </a:lnTo>
                  <a:lnTo>
                    <a:pt x="1754478" y="1637968"/>
                  </a:lnTo>
                  <a:lnTo>
                    <a:pt x="1754241" y="1637713"/>
                  </a:lnTo>
                  <a:lnTo>
                    <a:pt x="1754123" y="1637459"/>
                  </a:lnTo>
                  <a:lnTo>
                    <a:pt x="1754004" y="1636189"/>
                  </a:lnTo>
                  <a:lnTo>
                    <a:pt x="1730552" y="1636189"/>
                  </a:lnTo>
                  <a:lnTo>
                    <a:pt x="1730868" y="1636697"/>
                  </a:lnTo>
                  <a:lnTo>
                    <a:pt x="1742080" y="1636697"/>
                  </a:lnTo>
                  <a:lnTo>
                    <a:pt x="1742137" y="1637332"/>
                  </a:lnTo>
                  <a:lnTo>
                    <a:pt x="1752425" y="1637332"/>
                  </a:lnTo>
                  <a:lnTo>
                    <a:pt x="1752899" y="1637586"/>
                  </a:lnTo>
                  <a:lnTo>
                    <a:pt x="1753178" y="1637811"/>
                  </a:lnTo>
                  <a:lnTo>
                    <a:pt x="1753392" y="1638221"/>
                  </a:lnTo>
                  <a:lnTo>
                    <a:pt x="1753293" y="1638856"/>
                  </a:lnTo>
                  <a:close/>
                </a:path>
                <a:path w="2360295" h="1867535">
                  <a:moveTo>
                    <a:pt x="1722238" y="1636316"/>
                  </a:moveTo>
                  <a:lnTo>
                    <a:pt x="1722419" y="1636316"/>
                  </a:lnTo>
                  <a:lnTo>
                    <a:pt x="1722261" y="1636189"/>
                  </a:lnTo>
                  <a:lnTo>
                    <a:pt x="1722238" y="1636316"/>
                  </a:lnTo>
                  <a:close/>
                </a:path>
                <a:path w="2360295" h="1867535">
                  <a:moveTo>
                    <a:pt x="1663670" y="1639999"/>
                  </a:moveTo>
                  <a:lnTo>
                    <a:pt x="1663926" y="1637840"/>
                  </a:lnTo>
                  <a:lnTo>
                    <a:pt x="1664048" y="1637288"/>
                  </a:lnTo>
                  <a:lnTo>
                    <a:pt x="1664697" y="1636824"/>
                  </a:lnTo>
                  <a:lnTo>
                    <a:pt x="1665170" y="1636189"/>
                  </a:lnTo>
                  <a:lnTo>
                    <a:pt x="1651431" y="1636189"/>
                  </a:lnTo>
                  <a:lnTo>
                    <a:pt x="1650641" y="1636824"/>
                  </a:lnTo>
                  <a:lnTo>
                    <a:pt x="1648549" y="1636824"/>
                  </a:lnTo>
                  <a:lnTo>
                    <a:pt x="1648193" y="1637205"/>
                  </a:lnTo>
                  <a:lnTo>
                    <a:pt x="1645983" y="1637205"/>
                  </a:lnTo>
                  <a:lnTo>
                    <a:pt x="1646265" y="1638221"/>
                  </a:lnTo>
                  <a:lnTo>
                    <a:pt x="1660038" y="1638221"/>
                  </a:lnTo>
                  <a:lnTo>
                    <a:pt x="1660551" y="1638856"/>
                  </a:lnTo>
                  <a:lnTo>
                    <a:pt x="1662091" y="1638856"/>
                  </a:lnTo>
                  <a:lnTo>
                    <a:pt x="1663670" y="1639999"/>
                  </a:lnTo>
                  <a:close/>
                </a:path>
                <a:path w="2360295" h="1867535">
                  <a:moveTo>
                    <a:pt x="1632575" y="1638856"/>
                  </a:moveTo>
                  <a:lnTo>
                    <a:pt x="1634138" y="1638856"/>
                  </a:lnTo>
                  <a:lnTo>
                    <a:pt x="1633901" y="1638602"/>
                  </a:lnTo>
                  <a:lnTo>
                    <a:pt x="1634454" y="1638221"/>
                  </a:lnTo>
                  <a:lnTo>
                    <a:pt x="1635149" y="1637811"/>
                  </a:lnTo>
                  <a:lnTo>
                    <a:pt x="1635638" y="1637586"/>
                  </a:lnTo>
                  <a:lnTo>
                    <a:pt x="1636244" y="1637099"/>
                  </a:lnTo>
                  <a:lnTo>
                    <a:pt x="1636823" y="1636824"/>
                  </a:lnTo>
                  <a:lnTo>
                    <a:pt x="1637439" y="1636438"/>
                  </a:lnTo>
                  <a:lnTo>
                    <a:pt x="1636665" y="1636189"/>
                  </a:lnTo>
                  <a:lnTo>
                    <a:pt x="1636112" y="1636189"/>
                  </a:lnTo>
                  <a:lnTo>
                    <a:pt x="1635954" y="1636570"/>
                  </a:lnTo>
                  <a:lnTo>
                    <a:pt x="1635796" y="1636697"/>
                  </a:lnTo>
                  <a:lnTo>
                    <a:pt x="1633808" y="1636697"/>
                  </a:lnTo>
                  <a:lnTo>
                    <a:pt x="1633506" y="1637205"/>
                  </a:lnTo>
                  <a:lnTo>
                    <a:pt x="1628610" y="1637205"/>
                  </a:lnTo>
                  <a:lnTo>
                    <a:pt x="1629961" y="1638094"/>
                  </a:lnTo>
                  <a:lnTo>
                    <a:pt x="1632322" y="1638094"/>
                  </a:lnTo>
                  <a:lnTo>
                    <a:pt x="1632575" y="1638856"/>
                  </a:lnTo>
                  <a:close/>
                </a:path>
                <a:path w="2360295" h="1867535">
                  <a:moveTo>
                    <a:pt x="1546568" y="1638729"/>
                  </a:moveTo>
                  <a:lnTo>
                    <a:pt x="1547911" y="1637968"/>
                  </a:lnTo>
                  <a:lnTo>
                    <a:pt x="1547722" y="1637108"/>
                  </a:lnTo>
                  <a:lnTo>
                    <a:pt x="1547595" y="1636189"/>
                  </a:lnTo>
                  <a:lnTo>
                    <a:pt x="1546568" y="1637840"/>
                  </a:lnTo>
                  <a:lnTo>
                    <a:pt x="1546568" y="1638729"/>
                  </a:lnTo>
                  <a:close/>
                </a:path>
                <a:path w="2360295" h="1867535">
                  <a:moveTo>
                    <a:pt x="1529355" y="1636570"/>
                  </a:moveTo>
                  <a:lnTo>
                    <a:pt x="1529463" y="1636252"/>
                  </a:lnTo>
                  <a:lnTo>
                    <a:pt x="1529075" y="1636438"/>
                  </a:lnTo>
                  <a:lnTo>
                    <a:pt x="1529355" y="1636570"/>
                  </a:lnTo>
                  <a:close/>
                </a:path>
                <a:path w="2360295" h="1867535">
                  <a:moveTo>
                    <a:pt x="1728968" y="1637288"/>
                  </a:moveTo>
                  <a:lnTo>
                    <a:pt x="1729209" y="1636316"/>
                  </a:lnTo>
                  <a:lnTo>
                    <a:pt x="1728282" y="1636316"/>
                  </a:lnTo>
                  <a:lnTo>
                    <a:pt x="1728628" y="1637034"/>
                  </a:lnTo>
                  <a:lnTo>
                    <a:pt x="1728968" y="1637288"/>
                  </a:lnTo>
                  <a:close/>
                </a:path>
                <a:path w="2360295" h="1867535">
                  <a:moveTo>
                    <a:pt x="1667697" y="1637967"/>
                  </a:moveTo>
                  <a:lnTo>
                    <a:pt x="1668645" y="1637967"/>
                  </a:lnTo>
                  <a:lnTo>
                    <a:pt x="1670303" y="1637840"/>
                  </a:lnTo>
                  <a:lnTo>
                    <a:pt x="1668250" y="1637205"/>
                  </a:lnTo>
                  <a:lnTo>
                    <a:pt x="1668723" y="1636910"/>
                  </a:lnTo>
                  <a:lnTo>
                    <a:pt x="1669829" y="1636316"/>
                  </a:lnTo>
                  <a:lnTo>
                    <a:pt x="1665223" y="1636316"/>
                  </a:lnTo>
                  <a:lnTo>
                    <a:pt x="1665486" y="1636951"/>
                  </a:lnTo>
                  <a:lnTo>
                    <a:pt x="1665797" y="1637108"/>
                  </a:lnTo>
                  <a:lnTo>
                    <a:pt x="1666671" y="1637459"/>
                  </a:lnTo>
                  <a:lnTo>
                    <a:pt x="1667697" y="1637967"/>
                  </a:lnTo>
                  <a:close/>
                </a:path>
                <a:path w="2360295" h="1867535">
                  <a:moveTo>
                    <a:pt x="1644014" y="1638312"/>
                  </a:moveTo>
                  <a:lnTo>
                    <a:pt x="1644469" y="1637360"/>
                  </a:lnTo>
                  <a:lnTo>
                    <a:pt x="1645193" y="1636951"/>
                  </a:lnTo>
                  <a:lnTo>
                    <a:pt x="1645746" y="1636316"/>
                  </a:lnTo>
                  <a:lnTo>
                    <a:pt x="1644482" y="1636316"/>
                  </a:lnTo>
                  <a:lnTo>
                    <a:pt x="1643850" y="1636570"/>
                  </a:lnTo>
                  <a:lnTo>
                    <a:pt x="1641798" y="1637205"/>
                  </a:lnTo>
                  <a:lnTo>
                    <a:pt x="1644014" y="1638312"/>
                  </a:lnTo>
                  <a:close/>
                </a:path>
                <a:path w="2360295" h="1867535">
                  <a:moveTo>
                    <a:pt x="1583286" y="1636570"/>
                  </a:moveTo>
                  <a:lnTo>
                    <a:pt x="1585892" y="1636316"/>
                  </a:lnTo>
                  <a:lnTo>
                    <a:pt x="1583345" y="1636316"/>
                  </a:lnTo>
                  <a:lnTo>
                    <a:pt x="1583286" y="1636570"/>
                  </a:lnTo>
                  <a:close/>
                </a:path>
                <a:path w="2360295" h="1867535">
                  <a:moveTo>
                    <a:pt x="1574583" y="1639080"/>
                  </a:moveTo>
                  <a:lnTo>
                    <a:pt x="1576732" y="1637713"/>
                  </a:lnTo>
                  <a:lnTo>
                    <a:pt x="1577127" y="1637713"/>
                  </a:lnTo>
                  <a:lnTo>
                    <a:pt x="1577420" y="1637360"/>
                  </a:lnTo>
                  <a:lnTo>
                    <a:pt x="1577996" y="1636316"/>
                  </a:lnTo>
                  <a:lnTo>
                    <a:pt x="1574744" y="1636316"/>
                  </a:lnTo>
                  <a:lnTo>
                    <a:pt x="1574241" y="1637586"/>
                  </a:lnTo>
                  <a:lnTo>
                    <a:pt x="1574335" y="1638348"/>
                  </a:lnTo>
                  <a:lnTo>
                    <a:pt x="1574583" y="1639080"/>
                  </a:lnTo>
                  <a:close/>
                </a:path>
                <a:path w="2360295" h="1867535">
                  <a:moveTo>
                    <a:pt x="1690754" y="1637332"/>
                  </a:moveTo>
                  <a:lnTo>
                    <a:pt x="1706231" y="1637332"/>
                  </a:lnTo>
                  <a:lnTo>
                    <a:pt x="1706073" y="1636951"/>
                  </a:lnTo>
                  <a:lnTo>
                    <a:pt x="1705836" y="1636697"/>
                  </a:lnTo>
                  <a:lnTo>
                    <a:pt x="1705678" y="1636443"/>
                  </a:lnTo>
                  <a:lnTo>
                    <a:pt x="1681157" y="1636443"/>
                  </a:lnTo>
                  <a:lnTo>
                    <a:pt x="1681176" y="1636570"/>
                  </a:lnTo>
                  <a:lnTo>
                    <a:pt x="1688464" y="1636570"/>
                  </a:lnTo>
                  <a:lnTo>
                    <a:pt x="1688548" y="1636951"/>
                  </a:lnTo>
                  <a:lnTo>
                    <a:pt x="1690596" y="1636951"/>
                  </a:lnTo>
                  <a:lnTo>
                    <a:pt x="1690675" y="1637205"/>
                  </a:lnTo>
                  <a:lnTo>
                    <a:pt x="1690754" y="1637332"/>
                  </a:lnTo>
                  <a:close/>
                </a:path>
                <a:path w="2360295" h="1867535">
                  <a:moveTo>
                    <a:pt x="1707020" y="1636570"/>
                  </a:moveTo>
                  <a:lnTo>
                    <a:pt x="1706886" y="1636465"/>
                  </a:lnTo>
                  <a:lnTo>
                    <a:pt x="1707020" y="1636570"/>
                  </a:lnTo>
                  <a:close/>
                </a:path>
                <a:path w="2360295" h="1867535">
                  <a:moveTo>
                    <a:pt x="1706806" y="1636570"/>
                  </a:moveTo>
                  <a:lnTo>
                    <a:pt x="1707020" y="1636570"/>
                  </a:lnTo>
                  <a:lnTo>
                    <a:pt x="1706821" y="1636552"/>
                  </a:lnTo>
                  <a:close/>
                </a:path>
                <a:path w="2360295" h="1867535">
                  <a:moveTo>
                    <a:pt x="1770270" y="1638221"/>
                  </a:moveTo>
                  <a:lnTo>
                    <a:pt x="1771139" y="1638221"/>
                  </a:lnTo>
                  <a:lnTo>
                    <a:pt x="1770688" y="1637586"/>
                  </a:lnTo>
                  <a:lnTo>
                    <a:pt x="1770599" y="1637288"/>
                  </a:lnTo>
                  <a:lnTo>
                    <a:pt x="1771362" y="1636910"/>
                  </a:lnTo>
                  <a:lnTo>
                    <a:pt x="1771929" y="1636570"/>
                  </a:lnTo>
                  <a:lnTo>
                    <a:pt x="1769820" y="1636570"/>
                  </a:lnTo>
                  <a:lnTo>
                    <a:pt x="1769876" y="1637586"/>
                  </a:lnTo>
                  <a:lnTo>
                    <a:pt x="1770270" y="1638221"/>
                  </a:lnTo>
                  <a:close/>
                </a:path>
                <a:path w="2360295" h="1867535">
                  <a:moveTo>
                    <a:pt x="1685543" y="1641142"/>
                  </a:moveTo>
                  <a:lnTo>
                    <a:pt x="1686346" y="1640842"/>
                  </a:lnTo>
                  <a:lnTo>
                    <a:pt x="1687122" y="1640634"/>
                  </a:lnTo>
                  <a:lnTo>
                    <a:pt x="1687675" y="1640634"/>
                  </a:lnTo>
                  <a:lnTo>
                    <a:pt x="1688306" y="1640507"/>
                  </a:lnTo>
                  <a:lnTo>
                    <a:pt x="1687122" y="1639999"/>
                  </a:lnTo>
                  <a:lnTo>
                    <a:pt x="1686529" y="1639576"/>
                  </a:lnTo>
                  <a:lnTo>
                    <a:pt x="1686411" y="1638348"/>
                  </a:lnTo>
                  <a:lnTo>
                    <a:pt x="1686806" y="1638348"/>
                  </a:lnTo>
                  <a:lnTo>
                    <a:pt x="1686964" y="1638221"/>
                  </a:lnTo>
                  <a:lnTo>
                    <a:pt x="1688464" y="1636570"/>
                  </a:lnTo>
                  <a:lnTo>
                    <a:pt x="1681176" y="1636570"/>
                  </a:lnTo>
                  <a:lnTo>
                    <a:pt x="1681358" y="1637840"/>
                  </a:lnTo>
                  <a:lnTo>
                    <a:pt x="1683490" y="1637840"/>
                  </a:lnTo>
                  <a:lnTo>
                    <a:pt x="1684753" y="1638221"/>
                  </a:lnTo>
                  <a:lnTo>
                    <a:pt x="1685859" y="1638475"/>
                  </a:lnTo>
                  <a:lnTo>
                    <a:pt x="1684990" y="1638856"/>
                  </a:lnTo>
                  <a:lnTo>
                    <a:pt x="1685116" y="1639110"/>
                  </a:lnTo>
                  <a:lnTo>
                    <a:pt x="1685235" y="1639428"/>
                  </a:lnTo>
                  <a:lnTo>
                    <a:pt x="1685543" y="1641142"/>
                  </a:lnTo>
                  <a:close/>
                </a:path>
                <a:path w="2360295" h="1867535">
                  <a:moveTo>
                    <a:pt x="1585734" y="1640126"/>
                  </a:moveTo>
                  <a:lnTo>
                    <a:pt x="1586366" y="1636570"/>
                  </a:lnTo>
                  <a:lnTo>
                    <a:pt x="1585764" y="1636570"/>
                  </a:lnTo>
                  <a:lnTo>
                    <a:pt x="1584654" y="1638776"/>
                  </a:lnTo>
                  <a:lnTo>
                    <a:pt x="1584718" y="1639146"/>
                  </a:lnTo>
                  <a:lnTo>
                    <a:pt x="1585734" y="1640126"/>
                  </a:lnTo>
                  <a:close/>
                </a:path>
                <a:path w="2360295" h="1867535">
                  <a:moveTo>
                    <a:pt x="1578190" y="1637360"/>
                  </a:moveTo>
                  <a:lnTo>
                    <a:pt x="1578946" y="1637108"/>
                  </a:lnTo>
                  <a:lnTo>
                    <a:pt x="1579180" y="1636951"/>
                  </a:lnTo>
                  <a:lnTo>
                    <a:pt x="1579970" y="1636951"/>
                  </a:lnTo>
                  <a:lnTo>
                    <a:pt x="1580128" y="1636570"/>
                  </a:lnTo>
                  <a:lnTo>
                    <a:pt x="1578043" y="1636570"/>
                  </a:lnTo>
                  <a:lnTo>
                    <a:pt x="1578190" y="1637360"/>
                  </a:lnTo>
                  <a:close/>
                </a:path>
                <a:path w="2360295" h="1867535">
                  <a:moveTo>
                    <a:pt x="1561650" y="1640126"/>
                  </a:moveTo>
                  <a:lnTo>
                    <a:pt x="1561786" y="1639364"/>
                  </a:lnTo>
                  <a:lnTo>
                    <a:pt x="1561907" y="1638221"/>
                  </a:lnTo>
                  <a:lnTo>
                    <a:pt x="1561552" y="1637459"/>
                  </a:lnTo>
                  <a:lnTo>
                    <a:pt x="1561446" y="1637108"/>
                  </a:lnTo>
                  <a:lnTo>
                    <a:pt x="1561335" y="1636570"/>
                  </a:lnTo>
                  <a:lnTo>
                    <a:pt x="1560466" y="1636697"/>
                  </a:lnTo>
                  <a:lnTo>
                    <a:pt x="1560719" y="1637205"/>
                  </a:lnTo>
                  <a:lnTo>
                    <a:pt x="1560845" y="1637586"/>
                  </a:lnTo>
                  <a:lnTo>
                    <a:pt x="1560940" y="1637967"/>
                  </a:lnTo>
                  <a:lnTo>
                    <a:pt x="1559183" y="1637967"/>
                  </a:lnTo>
                  <a:lnTo>
                    <a:pt x="1559060" y="1638475"/>
                  </a:lnTo>
                  <a:lnTo>
                    <a:pt x="1558808" y="1638983"/>
                  </a:lnTo>
                  <a:lnTo>
                    <a:pt x="1557623" y="1638983"/>
                  </a:lnTo>
                  <a:lnTo>
                    <a:pt x="1557556" y="1639237"/>
                  </a:lnTo>
                  <a:lnTo>
                    <a:pt x="1560545" y="1639237"/>
                  </a:lnTo>
                  <a:lnTo>
                    <a:pt x="1561019" y="1639364"/>
                  </a:lnTo>
                  <a:lnTo>
                    <a:pt x="1561650" y="1640126"/>
                  </a:lnTo>
                  <a:close/>
                </a:path>
                <a:path w="2360295" h="1867535">
                  <a:moveTo>
                    <a:pt x="1740501" y="1639618"/>
                  </a:moveTo>
                  <a:lnTo>
                    <a:pt x="1742080" y="1636697"/>
                  </a:lnTo>
                  <a:lnTo>
                    <a:pt x="1730868" y="1636697"/>
                  </a:lnTo>
                  <a:lnTo>
                    <a:pt x="1731262" y="1637332"/>
                  </a:lnTo>
                  <a:lnTo>
                    <a:pt x="1731776" y="1637459"/>
                  </a:lnTo>
                  <a:lnTo>
                    <a:pt x="1739080" y="1637459"/>
                  </a:lnTo>
                  <a:lnTo>
                    <a:pt x="1740501" y="1639618"/>
                  </a:lnTo>
                  <a:close/>
                </a:path>
                <a:path w="2360295" h="1867535">
                  <a:moveTo>
                    <a:pt x="1714591" y="1637454"/>
                  </a:moveTo>
                  <a:lnTo>
                    <a:pt x="1715312" y="1636697"/>
                  </a:lnTo>
                  <a:lnTo>
                    <a:pt x="1714684" y="1637034"/>
                  </a:lnTo>
                  <a:lnTo>
                    <a:pt x="1714591" y="1637454"/>
                  </a:lnTo>
                  <a:close/>
                </a:path>
                <a:path w="2360295" h="1867535">
                  <a:moveTo>
                    <a:pt x="1714564" y="1637099"/>
                  </a:moveTo>
                  <a:lnTo>
                    <a:pt x="1715312" y="1636697"/>
                  </a:lnTo>
                  <a:lnTo>
                    <a:pt x="1714681" y="1636697"/>
                  </a:lnTo>
                  <a:lnTo>
                    <a:pt x="1714602" y="1636824"/>
                  </a:lnTo>
                  <a:lnTo>
                    <a:pt x="1714564" y="1637099"/>
                  </a:lnTo>
                  <a:close/>
                </a:path>
                <a:path w="2360295" h="1867535">
                  <a:moveTo>
                    <a:pt x="1770112" y="1639491"/>
                  </a:moveTo>
                  <a:lnTo>
                    <a:pt x="1767586" y="1638348"/>
                  </a:lnTo>
                  <a:lnTo>
                    <a:pt x="1767744" y="1637968"/>
                  </a:lnTo>
                  <a:lnTo>
                    <a:pt x="1768533" y="1636951"/>
                  </a:lnTo>
                  <a:lnTo>
                    <a:pt x="1763537" y="1636951"/>
                  </a:lnTo>
                  <a:lnTo>
                    <a:pt x="1763480" y="1639237"/>
                  </a:lnTo>
                  <a:lnTo>
                    <a:pt x="1767507" y="1639237"/>
                  </a:lnTo>
                  <a:lnTo>
                    <a:pt x="1770112" y="1639491"/>
                  </a:lnTo>
                  <a:close/>
                </a:path>
                <a:path w="2360295" h="1867535">
                  <a:moveTo>
                    <a:pt x="1688771" y="1637967"/>
                  </a:moveTo>
                  <a:lnTo>
                    <a:pt x="1689096" y="1637967"/>
                  </a:lnTo>
                  <a:lnTo>
                    <a:pt x="1689175" y="1637586"/>
                  </a:lnTo>
                  <a:lnTo>
                    <a:pt x="1689731" y="1637288"/>
                  </a:lnTo>
                  <a:lnTo>
                    <a:pt x="1690122" y="1637078"/>
                  </a:lnTo>
                  <a:lnTo>
                    <a:pt x="1690596" y="1636951"/>
                  </a:lnTo>
                  <a:lnTo>
                    <a:pt x="1688548" y="1636951"/>
                  </a:lnTo>
                  <a:lnTo>
                    <a:pt x="1688771" y="1637967"/>
                  </a:lnTo>
                  <a:close/>
                </a:path>
                <a:path w="2360295" h="1867535">
                  <a:moveTo>
                    <a:pt x="1579391" y="1638729"/>
                  </a:moveTo>
                  <a:lnTo>
                    <a:pt x="1579891" y="1638729"/>
                  </a:lnTo>
                  <a:lnTo>
                    <a:pt x="1579417" y="1636951"/>
                  </a:lnTo>
                  <a:lnTo>
                    <a:pt x="1578946" y="1637108"/>
                  </a:lnTo>
                  <a:lnTo>
                    <a:pt x="1578232" y="1637586"/>
                  </a:lnTo>
                  <a:lnTo>
                    <a:pt x="1577509" y="1637586"/>
                  </a:lnTo>
                  <a:lnTo>
                    <a:pt x="1577127" y="1637713"/>
                  </a:lnTo>
                  <a:lnTo>
                    <a:pt x="1576732" y="1637713"/>
                  </a:lnTo>
                  <a:lnTo>
                    <a:pt x="1577224" y="1638221"/>
                  </a:lnTo>
                  <a:lnTo>
                    <a:pt x="1579022" y="1638221"/>
                  </a:lnTo>
                  <a:lnTo>
                    <a:pt x="1579180" y="1638475"/>
                  </a:lnTo>
                  <a:lnTo>
                    <a:pt x="1579391" y="1638729"/>
                  </a:lnTo>
                  <a:close/>
                </a:path>
                <a:path w="2360295" h="1867535">
                  <a:moveTo>
                    <a:pt x="1548937" y="1637205"/>
                  </a:moveTo>
                  <a:lnTo>
                    <a:pt x="1551464" y="1637205"/>
                  </a:lnTo>
                  <a:lnTo>
                    <a:pt x="1549806" y="1636951"/>
                  </a:lnTo>
                  <a:lnTo>
                    <a:pt x="1549490" y="1636951"/>
                  </a:lnTo>
                  <a:lnTo>
                    <a:pt x="1549016" y="1637078"/>
                  </a:lnTo>
                  <a:lnTo>
                    <a:pt x="1548937" y="1637205"/>
                  </a:lnTo>
                  <a:close/>
                </a:path>
                <a:path w="2360295" h="1867535">
                  <a:moveTo>
                    <a:pt x="1534645" y="1637332"/>
                  </a:moveTo>
                  <a:lnTo>
                    <a:pt x="1536540" y="1637332"/>
                  </a:lnTo>
                  <a:lnTo>
                    <a:pt x="1535593" y="1636951"/>
                  </a:lnTo>
                  <a:lnTo>
                    <a:pt x="1535040" y="1636951"/>
                  </a:lnTo>
                  <a:lnTo>
                    <a:pt x="1534803" y="1637205"/>
                  </a:lnTo>
                  <a:lnTo>
                    <a:pt x="1534645" y="1637332"/>
                  </a:lnTo>
                  <a:close/>
                </a:path>
                <a:path w="2360295" h="1867535">
                  <a:moveTo>
                    <a:pt x="1728894" y="1637586"/>
                  </a:moveTo>
                  <a:lnTo>
                    <a:pt x="1728857" y="1637205"/>
                  </a:lnTo>
                  <a:lnTo>
                    <a:pt x="1728628" y="1637034"/>
                  </a:lnTo>
                  <a:lnTo>
                    <a:pt x="1728894" y="1637586"/>
                  </a:lnTo>
                  <a:close/>
                </a:path>
                <a:path w="2360295" h="1867535">
                  <a:moveTo>
                    <a:pt x="1712075" y="1637713"/>
                  </a:moveTo>
                  <a:lnTo>
                    <a:pt x="1713496" y="1637078"/>
                  </a:lnTo>
                  <a:lnTo>
                    <a:pt x="1712047" y="1637078"/>
                  </a:lnTo>
                  <a:lnTo>
                    <a:pt x="1712075" y="1637713"/>
                  </a:lnTo>
                  <a:close/>
                </a:path>
                <a:path w="2360295" h="1867535">
                  <a:moveTo>
                    <a:pt x="1714365" y="1637713"/>
                  </a:moveTo>
                  <a:lnTo>
                    <a:pt x="1714475" y="1637586"/>
                  </a:lnTo>
                  <a:lnTo>
                    <a:pt x="1714564" y="1637099"/>
                  </a:lnTo>
                  <a:lnTo>
                    <a:pt x="1714365" y="1637205"/>
                  </a:lnTo>
                  <a:lnTo>
                    <a:pt x="1713694" y="1637205"/>
                  </a:lnTo>
                  <a:lnTo>
                    <a:pt x="1714286" y="1637586"/>
                  </a:lnTo>
                  <a:lnTo>
                    <a:pt x="1714365" y="1637713"/>
                  </a:lnTo>
                  <a:close/>
                </a:path>
                <a:path w="2360295" h="1867535">
                  <a:moveTo>
                    <a:pt x="1578232" y="1637586"/>
                  </a:moveTo>
                  <a:lnTo>
                    <a:pt x="1578946" y="1637108"/>
                  </a:lnTo>
                  <a:lnTo>
                    <a:pt x="1578272" y="1637332"/>
                  </a:lnTo>
                  <a:lnTo>
                    <a:pt x="1578232" y="1637586"/>
                  </a:lnTo>
                  <a:close/>
                </a:path>
                <a:path w="2360295" h="1867535">
                  <a:moveTo>
                    <a:pt x="1609580" y="1637459"/>
                  </a:moveTo>
                  <a:lnTo>
                    <a:pt x="1610291" y="1637205"/>
                  </a:lnTo>
                  <a:lnTo>
                    <a:pt x="1609193" y="1637205"/>
                  </a:lnTo>
                  <a:lnTo>
                    <a:pt x="1609394" y="1637360"/>
                  </a:lnTo>
                  <a:lnTo>
                    <a:pt x="1609580" y="1637459"/>
                  </a:lnTo>
                  <a:close/>
                </a:path>
                <a:path w="2360295" h="1867535">
                  <a:moveTo>
                    <a:pt x="1605861" y="1639791"/>
                  </a:moveTo>
                  <a:lnTo>
                    <a:pt x="1605869" y="1639618"/>
                  </a:lnTo>
                  <a:lnTo>
                    <a:pt x="1604369" y="1637205"/>
                  </a:lnTo>
                  <a:lnTo>
                    <a:pt x="1590934" y="1637205"/>
                  </a:lnTo>
                  <a:lnTo>
                    <a:pt x="1590912" y="1637586"/>
                  </a:lnTo>
                  <a:lnTo>
                    <a:pt x="1600658" y="1637586"/>
                  </a:lnTo>
                  <a:lnTo>
                    <a:pt x="1600838" y="1637840"/>
                  </a:lnTo>
                  <a:lnTo>
                    <a:pt x="1603974" y="1637840"/>
                  </a:lnTo>
                  <a:lnTo>
                    <a:pt x="1605861" y="1639791"/>
                  </a:lnTo>
                  <a:close/>
                </a:path>
                <a:path w="2360295" h="1867535">
                  <a:moveTo>
                    <a:pt x="1728894" y="1637586"/>
                  </a:moveTo>
                  <a:lnTo>
                    <a:pt x="1729367" y="1637586"/>
                  </a:lnTo>
                  <a:lnTo>
                    <a:pt x="1728968" y="1637288"/>
                  </a:lnTo>
                  <a:lnTo>
                    <a:pt x="1728894" y="1637586"/>
                  </a:lnTo>
                  <a:close/>
                </a:path>
                <a:path w="2360295" h="1867535">
                  <a:moveTo>
                    <a:pt x="1750530" y="1639999"/>
                  </a:moveTo>
                  <a:lnTo>
                    <a:pt x="1751477" y="1638348"/>
                  </a:lnTo>
                  <a:lnTo>
                    <a:pt x="1752030" y="1637586"/>
                  </a:lnTo>
                  <a:lnTo>
                    <a:pt x="1752425" y="1637332"/>
                  </a:lnTo>
                  <a:lnTo>
                    <a:pt x="1742137" y="1637332"/>
                  </a:lnTo>
                  <a:lnTo>
                    <a:pt x="1742193" y="1637967"/>
                  </a:lnTo>
                  <a:lnTo>
                    <a:pt x="1746503" y="1637968"/>
                  </a:lnTo>
                  <a:lnTo>
                    <a:pt x="1747766" y="1638348"/>
                  </a:lnTo>
                  <a:lnTo>
                    <a:pt x="1748096" y="1638602"/>
                  </a:lnTo>
                  <a:lnTo>
                    <a:pt x="1749503" y="1638602"/>
                  </a:lnTo>
                  <a:lnTo>
                    <a:pt x="1750056" y="1639237"/>
                  </a:lnTo>
                  <a:lnTo>
                    <a:pt x="1750530" y="1639999"/>
                  </a:lnTo>
                  <a:close/>
                </a:path>
                <a:path w="2360295" h="1867535">
                  <a:moveTo>
                    <a:pt x="1546095" y="1639999"/>
                  </a:moveTo>
                  <a:lnTo>
                    <a:pt x="1545779" y="1639618"/>
                  </a:lnTo>
                  <a:lnTo>
                    <a:pt x="1545542" y="1639237"/>
                  </a:lnTo>
                  <a:lnTo>
                    <a:pt x="1545147" y="1638983"/>
                  </a:lnTo>
                  <a:lnTo>
                    <a:pt x="1544832" y="1638729"/>
                  </a:lnTo>
                  <a:lnTo>
                    <a:pt x="1543963" y="1638602"/>
                  </a:lnTo>
                  <a:lnTo>
                    <a:pt x="1543726" y="1638475"/>
                  </a:lnTo>
                  <a:lnTo>
                    <a:pt x="1543331" y="1638475"/>
                  </a:lnTo>
                  <a:lnTo>
                    <a:pt x="1543568" y="1638348"/>
                  </a:lnTo>
                  <a:lnTo>
                    <a:pt x="1543726" y="1638348"/>
                  </a:lnTo>
                  <a:lnTo>
                    <a:pt x="1544279" y="1638221"/>
                  </a:lnTo>
                  <a:lnTo>
                    <a:pt x="1545068" y="1637967"/>
                  </a:lnTo>
                  <a:lnTo>
                    <a:pt x="1544358" y="1637713"/>
                  </a:lnTo>
                  <a:lnTo>
                    <a:pt x="1543726" y="1637332"/>
                  </a:lnTo>
                  <a:lnTo>
                    <a:pt x="1541278" y="1637713"/>
                  </a:lnTo>
                  <a:lnTo>
                    <a:pt x="1535356" y="1637713"/>
                  </a:lnTo>
                  <a:lnTo>
                    <a:pt x="1535599" y="1637811"/>
                  </a:lnTo>
                  <a:lnTo>
                    <a:pt x="1535514" y="1638602"/>
                  </a:lnTo>
                  <a:lnTo>
                    <a:pt x="1535198" y="1638729"/>
                  </a:lnTo>
                  <a:lnTo>
                    <a:pt x="1534521" y="1638729"/>
                  </a:lnTo>
                  <a:lnTo>
                    <a:pt x="1534149" y="1639110"/>
                  </a:lnTo>
                  <a:lnTo>
                    <a:pt x="1534172" y="1639237"/>
                  </a:lnTo>
                  <a:lnTo>
                    <a:pt x="1539146" y="1639237"/>
                  </a:lnTo>
                  <a:lnTo>
                    <a:pt x="1540567" y="1639364"/>
                  </a:lnTo>
                  <a:lnTo>
                    <a:pt x="1542462" y="1639491"/>
                  </a:lnTo>
                  <a:lnTo>
                    <a:pt x="1546095" y="1639999"/>
                  </a:lnTo>
                  <a:close/>
                </a:path>
                <a:path w="2360295" h="1867535">
                  <a:moveTo>
                    <a:pt x="1577509" y="1637586"/>
                  </a:moveTo>
                  <a:lnTo>
                    <a:pt x="1578232" y="1637586"/>
                  </a:lnTo>
                  <a:lnTo>
                    <a:pt x="1578190" y="1637360"/>
                  </a:lnTo>
                  <a:lnTo>
                    <a:pt x="1577509" y="1637586"/>
                  </a:lnTo>
                  <a:close/>
                </a:path>
                <a:path w="2360295" h="1867535">
                  <a:moveTo>
                    <a:pt x="1546332" y="1638221"/>
                  </a:moveTo>
                  <a:lnTo>
                    <a:pt x="1546430" y="1637840"/>
                  </a:lnTo>
                  <a:lnTo>
                    <a:pt x="1546312" y="1637586"/>
                  </a:lnTo>
                  <a:lnTo>
                    <a:pt x="1546209" y="1637454"/>
                  </a:lnTo>
                  <a:lnTo>
                    <a:pt x="1546059" y="1637434"/>
                  </a:lnTo>
                  <a:lnTo>
                    <a:pt x="1546332" y="1638221"/>
                  </a:lnTo>
                  <a:close/>
                </a:path>
                <a:path w="2360295" h="1867535">
                  <a:moveTo>
                    <a:pt x="1737343" y="1640253"/>
                  </a:moveTo>
                  <a:lnTo>
                    <a:pt x="1739080" y="1637459"/>
                  </a:lnTo>
                  <a:lnTo>
                    <a:pt x="1736553" y="1637459"/>
                  </a:lnTo>
                  <a:lnTo>
                    <a:pt x="1737343" y="1640253"/>
                  </a:lnTo>
                  <a:close/>
                </a:path>
                <a:path w="2360295" h="1867535">
                  <a:moveTo>
                    <a:pt x="1735211" y="1637586"/>
                  </a:moveTo>
                  <a:lnTo>
                    <a:pt x="1736553" y="1637459"/>
                  </a:lnTo>
                  <a:lnTo>
                    <a:pt x="1734500" y="1637459"/>
                  </a:lnTo>
                  <a:lnTo>
                    <a:pt x="1735211" y="1637586"/>
                  </a:lnTo>
                  <a:close/>
                </a:path>
                <a:path w="2360295" h="1867535">
                  <a:moveTo>
                    <a:pt x="1736079" y="1639237"/>
                  </a:moveTo>
                  <a:lnTo>
                    <a:pt x="1736221" y="1638882"/>
                  </a:lnTo>
                  <a:lnTo>
                    <a:pt x="1736304" y="1638312"/>
                  </a:lnTo>
                  <a:lnTo>
                    <a:pt x="1736079" y="1638221"/>
                  </a:lnTo>
                  <a:lnTo>
                    <a:pt x="1735921" y="1638221"/>
                  </a:lnTo>
                  <a:lnTo>
                    <a:pt x="1734264" y="1637968"/>
                  </a:lnTo>
                  <a:lnTo>
                    <a:pt x="1734421" y="1637459"/>
                  </a:lnTo>
                  <a:lnTo>
                    <a:pt x="1731776" y="1637459"/>
                  </a:lnTo>
                  <a:lnTo>
                    <a:pt x="1732289" y="1637586"/>
                  </a:lnTo>
                  <a:lnTo>
                    <a:pt x="1732526" y="1637840"/>
                  </a:lnTo>
                  <a:lnTo>
                    <a:pt x="1729999" y="1638856"/>
                  </a:lnTo>
                  <a:lnTo>
                    <a:pt x="1735842" y="1638856"/>
                  </a:lnTo>
                  <a:lnTo>
                    <a:pt x="1735965" y="1639146"/>
                  </a:lnTo>
                  <a:close/>
                </a:path>
                <a:path w="2360295" h="1867535">
                  <a:moveTo>
                    <a:pt x="1689886" y="1639237"/>
                  </a:moveTo>
                  <a:lnTo>
                    <a:pt x="1690122" y="1639110"/>
                  </a:lnTo>
                  <a:lnTo>
                    <a:pt x="1690359" y="1637713"/>
                  </a:lnTo>
                  <a:lnTo>
                    <a:pt x="1689964" y="1637586"/>
                  </a:lnTo>
                  <a:lnTo>
                    <a:pt x="1689570" y="1637586"/>
                  </a:lnTo>
                  <a:lnTo>
                    <a:pt x="1689333" y="1637840"/>
                  </a:lnTo>
                  <a:lnTo>
                    <a:pt x="1689096" y="1637967"/>
                  </a:lnTo>
                  <a:lnTo>
                    <a:pt x="1688771" y="1637967"/>
                  </a:lnTo>
                  <a:lnTo>
                    <a:pt x="1688938" y="1638729"/>
                  </a:lnTo>
                  <a:lnTo>
                    <a:pt x="1689886" y="1639237"/>
                  </a:lnTo>
                  <a:close/>
                </a:path>
                <a:path w="2360295" h="1867535">
                  <a:moveTo>
                    <a:pt x="1597894" y="1638475"/>
                  </a:moveTo>
                  <a:lnTo>
                    <a:pt x="1600658" y="1637586"/>
                  </a:lnTo>
                  <a:lnTo>
                    <a:pt x="1590912" y="1637586"/>
                  </a:lnTo>
                  <a:lnTo>
                    <a:pt x="1590874" y="1638221"/>
                  </a:lnTo>
                  <a:lnTo>
                    <a:pt x="1596393" y="1638221"/>
                  </a:lnTo>
                  <a:lnTo>
                    <a:pt x="1597894" y="1638475"/>
                  </a:lnTo>
                  <a:close/>
                </a:path>
                <a:path w="2360295" h="1867535">
                  <a:moveTo>
                    <a:pt x="1589927" y="1638348"/>
                  </a:moveTo>
                  <a:lnTo>
                    <a:pt x="1590866" y="1638348"/>
                  </a:lnTo>
                  <a:lnTo>
                    <a:pt x="1589840" y="1637586"/>
                  </a:lnTo>
                  <a:lnTo>
                    <a:pt x="1589208" y="1637713"/>
                  </a:lnTo>
                  <a:lnTo>
                    <a:pt x="1589050" y="1637713"/>
                  </a:lnTo>
                  <a:lnTo>
                    <a:pt x="1588971" y="1637967"/>
                  </a:lnTo>
                  <a:lnTo>
                    <a:pt x="1589998" y="1637967"/>
                  </a:lnTo>
                  <a:lnTo>
                    <a:pt x="1589927" y="1638348"/>
                  </a:lnTo>
                  <a:close/>
                </a:path>
                <a:path w="2360295" h="1867535">
                  <a:moveTo>
                    <a:pt x="1573337" y="1639872"/>
                  </a:moveTo>
                  <a:lnTo>
                    <a:pt x="1574480" y="1639146"/>
                  </a:lnTo>
                  <a:lnTo>
                    <a:pt x="1574515" y="1638882"/>
                  </a:lnTo>
                  <a:lnTo>
                    <a:pt x="1574152" y="1637811"/>
                  </a:lnTo>
                  <a:lnTo>
                    <a:pt x="1573337" y="1639872"/>
                  </a:lnTo>
                  <a:close/>
                </a:path>
                <a:path w="2360295" h="1867535">
                  <a:moveTo>
                    <a:pt x="1712864" y="1640761"/>
                  </a:moveTo>
                  <a:lnTo>
                    <a:pt x="1713009" y="1640320"/>
                  </a:lnTo>
                  <a:lnTo>
                    <a:pt x="1711950" y="1639618"/>
                  </a:lnTo>
                  <a:lnTo>
                    <a:pt x="1711847" y="1639428"/>
                  </a:lnTo>
                  <a:lnTo>
                    <a:pt x="1714048" y="1637840"/>
                  </a:lnTo>
                  <a:lnTo>
                    <a:pt x="1711837" y="1638983"/>
                  </a:lnTo>
                  <a:lnTo>
                    <a:pt x="1697742" y="1638983"/>
                  </a:lnTo>
                  <a:lnTo>
                    <a:pt x="1697782" y="1639110"/>
                  </a:lnTo>
                  <a:lnTo>
                    <a:pt x="1699282" y="1639110"/>
                  </a:lnTo>
                  <a:lnTo>
                    <a:pt x="1698933" y="1639618"/>
                  </a:lnTo>
                  <a:lnTo>
                    <a:pt x="1710969" y="1639618"/>
                  </a:lnTo>
                  <a:lnTo>
                    <a:pt x="1711600" y="1640253"/>
                  </a:lnTo>
                  <a:lnTo>
                    <a:pt x="1712390" y="1640507"/>
                  </a:lnTo>
                  <a:lnTo>
                    <a:pt x="1712864" y="1640761"/>
                  </a:lnTo>
                  <a:close/>
                </a:path>
                <a:path w="2360295" h="1867535">
                  <a:moveTo>
                    <a:pt x="1682463" y="1638983"/>
                  </a:moveTo>
                  <a:lnTo>
                    <a:pt x="1683095" y="1638221"/>
                  </a:lnTo>
                  <a:lnTo>
                    <a:pt x="1683490" y="1637840"/>
                  </a:lnTo>
                  <a:lnTo>
                    <a:pt x="1681358" y="1637840"/>
                  </a:lnTo>
                  <a:lnTo>
                    <a:pt x="1682069" y="1638475"/>
                  </a:lnTo>
                  <a:lnTo>
                    <a:pt x="1682463" y="1638983"/>
                  </a:lnTo>
                  <a:close/>
                </a:path>
                <a:path w="2360295" h="1867535">
                  <a:moveTo>
                    <a:pt x="1601921" y="1639364"/>
                  </a:moveTo>
                  <a:lnTo>
                    <a:pt x="1603500" y="1638221"/>
                  </a:lnTo>
                  <a:lnTo>
                    <a:pt x="1603974" y="1637840"/>
                  </a:lnTo>
                  <a:lnTo>
                    <a:pt x="1600838" y="1637840"/>
                  </a:lnTo>
                  <a:lnTo>
                    <a:pt x="1601921" y="1639364"/>
                  </a:lnTo>
                  <a:close/>
                </a:path>
                <a:path w="2360295" h="1867535">
                  <a:moveTo>
                    <a:pt x="1531960" y="1641269"/>
                  </a:moveTo>
                  <a:lnTo>
                    <a:pt x="1536303" y="1639491"/>
                  </a:lnTo>
                  <a:lnTo>
                    <a:pt x="1533777" y="1639491"/>
                  </a:lnTo>
                  <a:lnTo>
                    <a:pt x="1534025" y="1639237"/>
                  </a:lnTo>
                  <a:lnTo>
                    <a:pt x="1534074" y="1639080"/>
                  </a:lnTo>
                  <a:lnTo>
                    <a:pt x="1533619" y="1638348"/>
                  </a:lnTo>
                  <a:lnTo>
                    <a:pt x="1533224" y="1637840"/>
                  </a:lnTo>
                  <a:lnTo>
                    <a:pt x="1531645" y="1638221"/>
                  </a:lnTo>
                  <a:lnTo>
                    <a:pt x="1530539" y="1638221"/>
                  </a:lnTo>
                  <a:lnTo>
                    <a:pt x="1530855" y="1638602"/>
                  </a:lnTo>
                  <a:lnTo>
                    <a:pt x="1531092" y="1638856"/>
                  </a:lnTo>
                  <a:lnTo>
                    <a:pt x="1531250" y="1638856"/>
                  </a:lnTo>
                  <a:lnTo>
                    <a:pt x="1531486" y="1639320"/>
                  </a:lnTo>
                  <a:lnTo>
                    <a:pt x="1531397" y="1639889"/>
                  </a:lnTo>
                  <a:lnTo>
                    <a:pt x="1530494" y="1639999"/>
                  </a:lnTo>
                  <a:lnTo>
                    <a:pt x="1531960" y="1641269"/>
                  </a:lnTo>
                  <a:close/>
                </a:path>
                <a:path w="2360295" h="1867535">
                  <a:moveTo>
                    <a:pt x="1744213" y="1638856"/>
                  </a:moveTo>
                  <a:lnTo>
                    <a:pt x="1745002" y="1638602"/>
                  </a:lnTo>
                  <a:lnTo>
                    <a:pt x="1746503" y="1637967"/>
                  </a:lnTo>
                  <a:lnTo>
                    <a:pt x="1742949" y="1637967"/>
                  </a:lnTo>
                  <a:lnTo>
                    <a:pt x="1744213" y="1638856"/>
                  </a:lnTo>
                  <a:close/>
                </a:path>
                <a:path w="2360295" h="1867535">
                  <a:moveTo>
                    <a:pt x="1742475" y="1639491"/>
                  </a:moveTo>
                  <a:lnTo>
                    <a:pt x="1742949" y="1637967"/>
                  </a:lnTo>
                  <a:lnTo>
                    <a:pt x="1742193" y="1637967"/>
                  </a:lnTo>
                  <a:lnTo>
                    <a:pt x="1742317" y="1639364"/>
                  </a:lnTo>
                  <a:lnTo>
                    <a:pt x="1742475" y="1639491"/>
                  </a:lnTo>
                  <a:close/>
                </a:path>
                <a:path w="2360295" h="1867535">
                  <a:moveTo>
                    <a:pt x="1721866" y="1638856"/>
                  </a:moveTo>
                  <a:lnTo>
                    <a:pt x="1722419" y="1638856"/>
                  </a:lnTo>
                  <a:lnTo>
                    <a:pt x="1722537" y="1638729"/>
                  </a:lnTo>
                  <a:lnTo>
                    <a:pt x="1722656" y="1637967"/>
                  </a:lnTo>
                  <a:lnTo>
                    <a:pt x="1722024" y="1637967"/>
                  </a:lnTo>
                  <a:lnTo>
                    <a:pt x="1721866" y="1638856"/>
                  </a:lnTo>
                  <a:close/>
                </a:path>
                <a:path w="2360295" h="1867535">
                  <a:moveTo>
                    <a:pt x="1696724" y="1639364"/>
                  </a:moveTo>
                  <a:lnTo>
                    <a:pt x="1697545" y="1639364"/>
                  </a:lnTo>
                  <a:lnTo>
                    <a:pt x="1697664" y="1638729"/>
                  </a:lnTo>
                  <a:lnTo>
                    <a:pt x="1697466" y="1638348"/>
                  </a:lnTo>
                  <a:lnTo>
                    <a:pt x="1697387" y="1638094"/>
                  </a:lnTo>
                  <a:lnTo>
                    <a:pt x="1697545" y="1638094"/>
                  </a:lnTo>
                  <a:lnTo>
                    <a:pt x="1697703" y="1637967"/>
                  </a:lnTo>
                  <a:lnTo>
                    <a:pt x="1690878" y="1637967"/>
                  </a:lnTo>
                  <a:lnTo>
                    <a:pt x="1690946" y="1638348"/>
                  </a:lnTo>
                  <a:lnTo>
                    <a:pt x="1696597" y="1638348"/>
                  </a:lnTo>
                  <a:lnTo>
                    <a:pt x="1696724" y="1639364"/>
                  </a:lnTo>
                  <a:close/>
                </a:path>
                <a:path w="2360295" h="1867535">
                  <a:moveTo>
                    <a:pt x="1643772" y="1639491"/>
                  </a:moveTo>
                  <a:lnTo>
                    <a:pt x="1644719" y="1638729"/>
                  </a:lnTo>
                  <a:lnTo>
                    <a:pt x="1644798" y="1637967"/>
                  </a:lnTo>
                  <a:lnTo>
                    <a:pt x="1643803" y="1638882"/>
                  </a:lnTo>
                  <a:lnTo>
                    <a:pt x="1643681" y="1639110"/>
                  </a:lnTo>
                  <a:lnTo>
                    <a:pt x="1643772" y="1639491"/>
                  </a:lnTo>
                  <a:close/>
                </a:path>
                <a:path w="2360295" h="1867535">
                  <a:moveTo>
                    <a:pt x="1641798" y="1641015"/>
                  </a:moveTo>
                  <a:lnTo>
                    <a:pt x="1641832" y="1640253"/>
                  </a:lnTo>
                  <a:lnTo>
                    <a:pt x="1641087" y="1637967"/>
                  </a:lnTo>
                  <a:lnTo>
                    <a:pt x="1640745" y="1639618"/>
                  </a:lnTo>
                  <a:lnTo>
                    <a:pt x="1640672" y="1639889"/>
                  </a:lnTo>
                  <a:lnTo>
                    <a:pt x="1640219" y="1640253"/>
                  </a:lnTo>
                  <a:lnTo>
                    <a:pt x="1641798" y="1641015"/>
                  </a:lnTo>
                  <a:close/>
                </a:path>
                <a:path w="2360295" h="1867535">
                  <a:moveTo>
                    <a:pt x="1633506" y="1641650"/>
                  </a:moveTo>
                  <a:lnTo>
                    <a:pt x="1635559" y="1640380"/>
                  </a:lnTo>
                  <a:lnTo>
                    <a:pt x="1635676" y="1640099"/>
                  </a:lnTo>
                  <a:lnTo>
                    <a:pt x="1636270" y="1637967"/>
                  </a:lnTo>
                  <a:lnTo>
                    <a:pt x="1635164" y="1638602"/>
                  </a:lnTo>
                  <a:lnTo>
                    <a:pt x="1634217" y="1638856"/>
                  </a:lnTo>
                  <a:lnTo>
                    <a:pt x="1632575" y="1638856"/>
                  </a:lnTo>
                  <a:lnTo>
                    <a:pt x="1633506" y="1641650"/>
                  </a:lnTo>
                  <a:close/>
                </a:path>
                <a:path w="2360295" h="1867535">
                  <a:moveTo>
                    <a:pt x="1566862" y="1642158"/>
                  </a:moveTo>
                  <a:lnTo>
                    <a:pt x="1568441" y="1638856"/>
                  </a:lnTo>
                  <a:lnTo>
                    <a:pt x="1567652" y="1638602"/>
                  </a:lnTo>
                  <a:lnTo>
                    <a:pt x="1566783" y="1637967"/>
                  </a:lnTo>
                  <a:lnTo>
                    <a:pt x="1566404" y="1638983"/>
                  </a:lnTo>
                  <a:lnTo>
                    <a:pt x="1566941" y="1638983"/>
                  </a:lnTo>
                  <a:lnTo>
                    <a:pt x="1566862" y="1642158"/>
                  </a:lnTo>
                  <a:close/>
                </a:path>
                <a:path w="2360295" h="1867535">
                  <a:moveTo>
                    <a:pt x="1645035" y="1639618"/>
                  </a:moveTo>
                  <a:lnTo>
                    <a:pt x="1646772" y="1639618"/>
                  </a:lnTo>
                  <a:lnTo>
                    <a:pt x="1645430" y="1638094"/>
                  </a:lnTo>
                  <a:lnTo>
                    <a:pt x="1645114" y="1639491"/>
                  </a:lnTo>
                  <a:lnTo>
                    <a:pt x="1645035" y="1639618"/>
                  </a:lnTo>
                  <a:close/>
                </a:path>
                <a:path w="2360295" h="1867535">
                  <a:moveTo>
                    <a:pt x="1625294" y="1643301"/>
                  </a:moveTo>
                  <a:lnTo>
                    <a:pt x="1628058" y="1641396"/>
                  </a:lnTo>
                  <a:lnTo>
                    <a:pt x="1630742" y="1641269"/>
                  </a:lnTo>
                  <a:lnTo>
                    <a:pt x="1632322" y="1638094"/>
                  </a:lnTo>
                  <a:lnTo>
                    <a:pt x="1629961" y="1638094"/>
                  </a:lnTo>
                  <a:lnTo>
                    <a:pt x="1630347" y="1638348"/>
                  </a:lnTo>
                  <a:lnTo>
                    <a:pt x="1629682" y="1638776"/>
                  </a:lnTo>
                  <a:lnTo>
                    <a:pt x="1629790" y="1639080"/>
                  </a:lnTo>
                  <a:lnTo>
                    <a:pt x="1629953" y="1639237"/>
                  </a:lnTo>
                  <a:lnTo>
                    <a:pt x="1630426" y="1639491"/>
                  </a:lnTo>
                  <a:lnTo>
                    <a:pt x="1630742" y="1639796"/>
                  </a:lnTo>
                  <a:lnTo>
                    <a:pt x="1628136" y="1640634"/>
                  </a:lnTo>
                  <a:lnTo>
                    <a:pt x="1621556" y="1640634"/>
                  </a:lnTo>
                  <a:lnTo>
                    <a:pt x="1621280" y="1641015"/>
                  </a:lnTo>
                  <a:lnTo>
                    <a:pt x="1621404" y="1641549"/>
                  </a:lnTo>
                  <a:lnTo>
                    <a:pt x="1621594" y="1641904"/>
                  </a:lnTo>
                  <a:lnTo>
                    <a:pt x="1621701" y="1642158"/>
                  </a:lnTo>
                  <a:lnTo>
                    <a:pt x="1622925" y="1642158"/>
                  </a:lnTo>
                  <a:lnTo>
                    <a:pt x="1624188" y="1642285"/>
                  </a:lnTo>
                  <a:lnTo>
                    <a:pt x="1625294" y="1643301"/>
                  </a:lnTo>
                  <a:close/>
                </a:path>
                <a:path w="2360295" h="1867535">
                  <a:moveTo>
                    <a:pt x="1557623" y="1638983"/>
                  </a:moveTo>
                  <a:lnTo>
                    <a:pt x="1558808" y="1638983"/>
                  </a:lnTo>
                  <a:lnTo>
                    <a:pt x="1557860" y="1638094"/>
                  </a:lnTo>
                  <a:lnTo>
                    <a:pt x="1557623" y="1638983"/>
                  </a:lnTo>
                  <a:close/>
                </a:path>
                <a:path w="2360295" h="1867535">
                  <a:moveTo>
                    <a:pt x="1659327" y="1639491"/>
                  </a:moveTo>
                  <a:lnTo>
                    <a:pt x="1659614" y="1639146"/>
                  </a:lnTo>
                  <a:lnTo>
                    <a:pt x="1659817" y="1638882"/>
                  </a:lnTo>
                  <a:lnTo>
                    <a:pt x="1659643" y="1638602"/>
                  </a:lnTo>
                  <a:lnTo>
                    <a:pt x="1659327" y="1638475"/>
                  </a:lnTo>
                  <a:lnTo>
                    <a:pt x="1658696" y="1638348"/>
                  </a:lnTo>
                  <a:lnTo>
                    <a:pt x="1659169" y="1638221"/>
                  </a:lnTo>
                  <a:lnTo>
                    <a:pt x="1646265" y="1638221"/>
                  </a:lnTo>
                  <a:lnTo>
                    <a:pt x="1646312" y="1638348"/>
                  </a:lnTo>
                  <a:lnTo>
                    <a:pt x="1647720" y="1638348"/>
                  </a:lnTo>
                  <a:lnTo>
                    <a:pt x="1647904" y="1638602"/>
                  </a:lnTo>
                  <a:lnTo>
                    <a:pt x="1657985" y="1638602"/>
                  </a:lnTo>
                  <a:lnTo>
                    <a:pt x="1659327" y="1639491"/>
                  </a:lnTo>
                  <a:close/>
                </a:path>
                <a:path w="2360295" h="1867535">
                  <a:moveTo>
                    <a:pt x="1594814" y="1638348"/>
                  </a:moveTo>
                  <a:lnTo>
                    <a:pt x="1596393" y="1638221"/>
                  </a:lnTo>
                  <a:lnTo>
                    <a:pt x="1594341" y="1638221"/>
                  </a:lnTo>
                  <a:lnTo>
                    <a:pt x="1594814" y="1638348"/>
                  </a:lnTo>
                  <a:close/>
                </a:path>
                <a:path w="2360295" h="1867535">
                  <a:moveTo>
                    <a:pt x="1592051" y="1641777"/>
                  </a:moveTo>
                  <a:lnTo>
                    <a:pt x="1594341" y="1641015"/>
                  </a:lnTo>
                  <a:lnTo>
                    <a:pt x="1596473" y="1640888"/>
                  </a:lnTo>
                  <a:lnTo>
                    <a:pt x="1594893" y="1638983"/>
                  </a:lnTo>
                  <a:lnTo>
                    <a:pt x="1594704" y="1638882"/>
                  </a:lnTo>
                  <a:lnTo>
                    <a:pt x="1594593" y="1638729"/>
                  </a:lnTo>
                  <a:lnTo>
                    <a:pt x="1594341" y="1638221"/>
                  </a:lnTo>
                  <a:lnTo>
                    <a:pt x="1590874" y="1638221"/>
                  </a:lnTo>
                  <a:lnTo>
                    <a:pt x="1590866" y="1638348"/>
                  </a:lnTo>
                  <a:lnTo>
                    <a:pt x="1589927" y="1638348"/>
                  </a:lnTo>
                  <a:lnTo>
                    <a:pt x="1589808" y="1638983"/>
                  </a:lnTo>
                  <a:lnTo>
                    <a:pt x="1589932" y="1639428"/>
                  </a:lnTo>
                  <a:lnTo>
                    <a:pt x="1592051" y="1641777"/>
                  </a:lnTo>
                  <a:close/>
                </a:path>
                <a:path w="2360295" h="1867535">
                  <a:moveTo>
                    <a:pt x="1579496" y="1640507"/>
                  </a:moveTo>
                  <a:lnTo>
                    <a:pt x="1580286" y="1639999"/>
                  </a:lnTo>
                  <a:lnTo>
                    <a:pt x="1581075" y="1639999"/>
                  </a:lnTo>
                  <a:lnTo>
                    <a:pt x="1581470" y="1639491"/>
                  </a:lnTo>
                  <a:lnTo>
                    <a:pt x="1581095" y="1638776"/>
                  </a:lnTo>
                  <a:lnTo>
                    <a:pt x="1580680" y="1638221"/>
                  </a:lnTo>
                  <a:lnTo>
                    <a:pt x="1579891" y="1638729"/>
                  </a:lnTo>
                  <a:lnTo>
                    <a:pt x="1579391" y="1638729"/>
                  </a:lnTo>
                  <a:lnTo>
                    <a:pt x="1579496" y="1640507"/>
                  </a:lnTo>
                  <a:close/>
                </a:path>
                <a:path w="2360295" h="1867535">
                  <a:moveTo>
                    <a:pt x="1577285" y="1639999"/>
                  </a:moveTo>
                  <a:lnTo>
                    <a:pt x="1578390" y="1639999"/>
                  </a:lnTo>
                  <a:lnTo>
                    <a:pt x="1578940" y="1639889"/>
                  </a:lnTo>
                  <a:lnTo>
                    <a:pt x="1579022" y="1638221"/>
                  </a:lnTo>
                  <a:lnTo>
                    <a:pt x="1577224" y="1638221"/>
                  </a:lnTo>
                  <a:lnTo>
                    <a:pt x="1577838" y="1638856"/>
                  </a:lnTo>
                  <a:lnTo>
                    <a:pt x="1578154" y="1638856"/>
                  </a:lnTo>
                  <a:lnTo>
                    <a:pt x="1577522" y="1639618"/>
                  </a:lnTo>
                  <a:lnTo>
                    <a:pt x="1577285" y="1639999"/>
                  </a:lnTo>
                  <a:close/>
                </a:path>
                <a:path w="2360295" h="1867535">
                  <a:moveTo>
                    <a:pt x="1554375" y="1640874"/>
                  </a:moveTo>
                  <a:lnTo>
                    <a:pt x="1554860" y="1639872"/>
                  </a:lnTo>
                  <a:lnTo>
                    <a:pt x="1552333" y="1638221"/>
                  </a:lnTo>
                  <a:lnTo>
                    <a:pt x="1551967" y="1639237"/>
                  </a:lnTo>
                  <a:lnTo>
                    <a:pt x="1553122" y="1639237"/>
                  </a:lnTo>
                  <a:lnTo>
                    <a:pt x="1554375" y="1640874"/>
                  </a:lnTo>
                  <a:close/>
                </a:path>
                <a:path w="2360295" h="1867535">
                  <a:moveTo>
                    <a:pt x="1643693" y="1638983"/>
                  </a:moveTo>
                  <a:lnTo>
                    <a:pt x="1643952" y="1638602"/>
                  </a:lnTo>
                  <a:lnTo>
                    <a:pt x="1644014" y="1638312"/>
                  </a:lnTo>
                  <a:lnTo>
                    <a:pt x="1643693" y="1638983"/>
                  </a:lnTo>
                  <a:close/>
                </a:path>
                <a:path w="2360295" h="1867535">
                  <a:moveTo>
                    <a:pt x="1694386" y="1642158"/>
                  </a:moveTo>
                  <a:lnTo>
                    <a:pt x="1696597" y="1638348"/>
                  </a:lnTo>
                  <a:lnTo>
                    <a:pt x="1690946" y="1638348"/>
                  </a:lnTo>
                  <a:lnTo>
                    <a:pt x="1691044" y="1639110"/>
                  </a:lnTo>
                  <a:lnTo>
                    <a:pt x="1692649" y="1639110"/>
                  </a:lnTo>
                  <a:lnTo>
                    <a:pt x="1694386" y="1642158"/>
                  </a:lnTo>
                  <a:close/>
                </a:path>
                <a:path w="2360295" h="1867535">
                  <a:moveTo>
                    <a:pt x="1647167" y="1641015"/>
                  </a:moveTo>
                  <a:lnTo>
                    <a:pt x="1647221" y="1640842"/>
                  </a:lnTo>
                  <a:lnTo>
                    <a:pt x="1647720" y="1638348"/>
                  </a:lnTo>
                  <a:lnTo>
                    <a:pt x="1646312" y="1638348"/>
                  </a:lnTo>
                  <a:lnTo>
                    <a:pt x="1646772" y="1639618"/>
                  </a:lnTo>
                  <a:lnTo>
                    <a:pt x="1645035" y="1639618"/>
                  </a:lnTo>
                  <a:lnTo>
                    <a:pt x="1644719" y="1640126"/>
                  </a:lnTo>
                  <a:lnTo>
                    <a:pt x="1644403" y="1640888"/>
                  </a:lnTo>
                  <a:lnTo>
                    <a:pt x="1645430" y="1640888"/>
                  </a:lnTo>
                  <a:lnTo>
                    <a:pt x="1647167" y="1641015"/>
                  </a:lnTo>
                  <a:close/>
                </a:path>
                <a:path w="2360295" h="1867535">
                  <a:moveTo>
                    <a:pt x="1622417" y="1639618"/>
                  </a:moveTo>
                  <a:lnTo>
                    <a:pt x="1623557" y="1639618"/>
                  </a:lnTo>
                  <a:lnTo>
                    <a:pt x="1621977" y="1638475"/>
                  </a:lnTo>
                  <a:lnTo>
                    <a:pt x="1622207" y="1639146"/>
                  </a:lnTo>
                  <a:lnTo>
                    <a:pt x="1622417" y="1639618"/>
                  </a:lnTo>
                  <a:close/>
                </a:path>
                <a:path w="2360295" h="1867535">
                  <a:moveTo>
                    <a:pt x="1749582" y="1639745"/>
                  </a:moveTo>
                  <a:lnTo>
                    <a:pt x="1749503" y="1638602"/>
                  </a:lnTo>
                  <a:lnTo>
                    <a:pt x="1748096" y="1638602"/>
                  </a:lnTo>
                  <a:lnTo>
                    <a:pt x="1748922" y="1639237"/>
                  </a:lnTo>
                  <a:lnTo>
                    <a:pt x="1749188" y="1639237"/>
                  </a:lnTo>
                  <a:lnTo>
                    <a:pt x="1749361" y="1639576"/>
                  </a:lnTo>
                  <a:lnTo>
                    <a:pt x="1749582" y="1639745"/>
                  </a:lnTo>
                  <a:close/>
                </a:path>
                <a:path w="2360295" h="1867535">
                  <a:moveTo>
                    <a:pt x="1655063" y="1641269"/>
                  </a:moveTo>
                  <a:lnTo>
                    <a:pt x="1656485" y="1641269"/>
                  </a:lnTo>
                  <a:lnTo>
                    <a:pt x="1656643" y="1640634"/>
                  </a:lnTo>
                  <a:lnTo>
                    <a:pt x="1656879" y="1640380"/>
                  </a:lnTo>
                  <a:lnTo>
                    <a:pt x="1657353" y="1639237"/>
                  </a:lnTo>
                  <a:lnTo>
                    <a:pt x="1657985" y="1638602"/>
                  </a:lnTo>
                  <a:lnTo>
                    <a:pt x="1647904" y="1638602"/>
                  </a:lnTo>
                  <a:lnTo>
                    <a:pt x="1647996" y="1638729"/>
                  </a:lnTo>
                  <a:lnTo>
                    <a:pt x="1655537" y="1638729"/>
                  </a:lnTo>
                  <a:lnTo>
                    <a:pt x="1655063" y="1641269"/>
                  </a:lnTo>
                  <a:close/>
                </a:path>
                <a:path w="2360295" h="1867535">
                  <a:moveTo>
                    <a:pt x="1534521" y="1638729"/>
                  </a:moveTo>
                  <a:lnTo>
                    <a:pt x="1535198" y="1638729"/>
                  </a:lnTo>
                  <a:lnTo>
                    <a:pt x="1534645" y="1638602"/>
                  </a:lnTo>
                  <a:lnTo>
                    <a:pt x="1534521" y="1638729"/>
                  </a:lnTo>
                  <a:close/>
                </a:path>
                <a:path w="2360295" h="1867535">
                  <a:moveTo>
                    <a:pt x="1653247" y="1640253"/>
                  </a:moveTo>
                  <a:lnTo>
                    <a:pt x="1654410" y="1639576"/>
                  </a:lnTo>
                  <a:lnTo>
                    <a:pt x="1655537" y="1638729"/>
                  </a:lnTo>
                  <a:lnTo>
                    <a:pt x="1647996" y="1638729"/>
                  </a:lnTo>
                  <a:lnTo>
                    <a:pt x="1648365" y="1639237"/>
                  </a:lnTo>
                  <a:lnTo>
                    <a:pt x="1652852" y="1639237"/>
                  </a:lnTo>
                  <a:lnTo>
                    <a:pt x="1653247" y="1640253"/>
                  </a:lnTo>
                  <a:close/>
                </a:path>
                <a:path w="2360295" h="1867535">
                  <a:moveTo>
                    <a:pt x="1615976" y="1642539"/>
                  </a:moveTo>
                  <a:lnTo>
                    <a:pt x="1617082" y="1642539"/>
                  </a:lnTo>
                  <a:lnTo>
                    <a:pt x="1615660" y="1638729"/>
                  </a:lnTo>
                  <a:lnTo>
                    <a:pt x="1613054" y="1640507"/>
                  </a:lnTo>
                  <a:lnTo>
                    <a:pt x="1608554" y="1640507"/>
                  </a:lnTo>
                  <a:lnTo>
                    <a:pt x="1608648" y="1640888"/>
                  </a:lnTo>
                  <a:lnTo>
                    <a:pt x="1614871" y="1640888"/>
                  </a:lnTo>
                  <a:lnTo>
                    <a:pt x="1616134" y="1641142"/>
                  </a:lnTo>
                  <a:lnTo>
                    <a:pt x="1616055" y="1641777"/>
                  </a:lnTo>
                  <a:lnTo>
                    <a:pt x="1615937" y="1642285"/>
                  </a:lnTo>
                  <a:lnTo>
                    <a:pt x="1615976" y="1642539"/>
                  </a:lnTo>
                  <a:close/>
                </a:path>
                <a:path w="2360295" h="1867535">
                  <a:moveTo>
                    <a:pt x="1554939" y="1639999"/>
                  </a:moveTo>
                  <a:lnTo>
                    <a:pt x="1556913" y="1639999"/>
                  </a:lnTo>
                  <a:lnTo>
                    <a:pt x="1556656" y="1639576"/>
                  </a:lnTo>
                  <a:lnTo>
                    <a:pt x="1556420" y="1639080"/>
                  </a:lnTo>
                  <a:lnTo>
                    <a:pt x="1556202" y="1638729"/>
                  </a:lnTo>
                  <a:lnTo>
                    <a:pt x="1554876" y="1639796"/>
                  </a:lnTo>
                  <a:lnTo>
                    <a:pt x="1554939" y="1639999"/>
                  </a:lnTo>
                  <a:close/>
                </a:path>
                <a:path w="2360295" h="1867535">
                  <a:moveTo>
                    <a:pt x="1697545" y="1639364"/>
                  </a:moveTo>
                  <a:lnTo>
                    <a:pt x="1697847" y="1639320"/>
                  </a:lnTo>
                  <a:lnTo>
                    <a:pt x="1697678" y="1638776"/>
                  </a:lnTo>
                  <a:lnTo>
                    <a:pt x="1697545" y="1639364"/>
                  </a:lnTo>
                  <a:close/>
                </a:path>
                <a:path w="2360295" h="1867535">
                  <a:moveTo>
                    <a:pt x="1735842" y="1641269"/>
                  </a:moveTo>
                  <a:lnTo>
                    <a:pt x="1734500" y="1639491"/>
                  </a:lnTo>
                  <a:lnTo>
                    <a:pt x="1734500" y="1639237"/>
                  </a:lnTo>
                  <a:lnTo>
                    <a:pt x="1735290" y="1638983"/>
                  </a:lnTo>
                  <a:lnTo>
                    <a:pt x="1735684" y="1638983"/>
                  </a:lnTo>
                  <a:lnTo>
                    <a:pt x="1735842" y="1638856"/>
                  </a:lnTo>
                  <a:lnTo>
                    <a:pt x="1729999" y="1638856"/>
                  </a:lnTo>
                  <a:lnTo>
                    <a:pt x="1729683" y="1638983"/>
                  </a:lnTo>
                  <a:lnTo>
                    <a:pt x="1732131" y="1639999"/>
                  </a:lnTo>
                  <a:lnTo>
                    <a:pt x="1733000" y="1639999"/>
                  </a:lnTo>
                  <a:lnTo>
                    <a:pt x="1735842" y="1641269"/>
                  </a:lnTo>
                  <a:close/>
                </a:path>
                <a:path w="2360295" h="1867535">
                  <a:moveTo>
                    <a:pt x="1661064" y="1639491"/>
                  </a:moveTo>
                  <a:lnTo>
                    <a:pt x="1661298" y="1639320"/>
                  </a:lnTo>
                  <a:lnTo>
                    <a:pt x="1662091" y="1638856"/>
                  </a:lnTo>
                  <a:lnTo>
                    <a:pt x="1660551" y="1638856"/>
                  </a:lnTo>
                  <a:lnTo>
                    <a:pt x="1661064" y="1639491"/>
                  </a:lnTo>
                  <a:close/>
                </a:path>
                <a:path w="2360295" h="1867535">
                  <a:moveTo>
                    <a:pt x="1588024" y="1641142"/>
                  </a:moveTo>
                  <a:lnTo>
                    <a:pt x="1589761" y="1638856"/>
                  </a:lnTo>
                  <a:lnTo>
                    <a:pt x="1589050" y="1638983"/>
                  </a:lnTo>
                  <a:lnTo>
                    <a:pt x="1587241" y="1638983"/>
                  </a:lnTo>
                  <a:lnTo>
                    <a:pt x="1588024" y="1641142"/>
                  </a:lnTo>
                  <a:close/>
                </a:path>
                <a:path w="2360295" h="1867535">
                  <a:moveTo>
                    <a:pt x="1528314" y="1639745"/>
                  </a:moveTo>
                  <a:lnTo>
                    <a:pt x="1529513" y="1639745"/>
                  </a:lnTo>
                  <a:lnTo>
                    <a:pt x="1528012" y="1638856"/>
                  </a:lnTo>
                  <a:lnTo>
                    <a:pt x="1528314" y="1639745"/>
                  </a:lnTo>
                  <a:close/>
                </a:path>
                <a:path w="2360295" h="1867535">
                  <a:moveTo>
                    <a:pt x="1621556" y="1640634"/>
                  </a:moveTo>
                  <a:lnTo>
                    <a:pt x="1628136" y="1640634"/>
                  </a:lnTo>
                  <a:lnTo>
                    <a:pt x="1627900" y="1638983"/>
                  </a:lnTo>
                  <a:lnTo>
                    <a:pt x="1627189" y="1639110"/>
                  </a:lnTo>
                  <a:lnTo>
                    <a:pt x="1623748" y="1639110"/>
                  </a:lnTo>
                  <a:lnTo>
                    <a:pt x="1623557" y="1639618"/>
                  </a:lnTo>
                  <a:lnTo>
                    <a:pt x="1622417" y="1639618"/>
                  </a:lnTo>
                  <a:lnTo>
                    <a:pt x="1622505" y="1639889"/>
                  </a:lnTo>
                  <a:lnTo>
                    <a:pt x="1621740" y="1640380"/>
                  </a:lnTo>
                  <a:lnTo>
                    <a:pt x="1621556" y="1640634"/>
                  </a:lnTo>
                  <a:close/>
                </a:path>
                <a:path w="2360295" h="1867535">
                  <a:moveTo>
                    <a:pt x="1565756" y="1639872"/>
                  </a:moveTo>
                  <a:lnTo>
                    <a:pt x="1566941" y="1638983"/>
                  </a:lnTo>
                  <a:lnTo>
                    <a:pt x="1566404" y="1638983"/>
                  </a:lnTo>
                  <a:lnTo>
                    <a:pt x="1566309" y="1639237"/>
                  </a:lnTo>
                  <a:lnTo>
                    <a:pt x="1566230" y="1639364"/>
                  </a:lnTo>
                  <a:lnTo>
                    <a:pt x="1565835" y="1639364"/>
                  </a:lnTo>
                  <a:lnTo>
                    <a:pt x="1565756" y="1639872"/>
                  </a:lnTo>
                  <a:close/>
                </a:path>
                <a:path w="2360295" h="1867535">
                  <a:moveTo>
                    <a:pt x="1572073" y="1641904"/>
                  </a:moveTo>
                  <a:lnTo>
                    <a:pt x="1572389" y="1640634"/>
                  </a:lnTo>
                  <a:lnTo>
                    <a:pt x="1575232" y="1640634"/>
                  </a:lnTo>
                  <a:lnTo>
                    <a:pt x="1574707" y="1639428"/>
                  </a:lnTo>
                  <a:lnTo>
                    <a:pt x="1574583" y="1639080"/>
                  </a:lnTo>
                  <a:lnTo>
                    <a:pt x="1573337" y="1639872"/>
                  </a:lnTo>
                  <a:lnTo>
                    <a:pt x="1568414" y="1639872"/>
                  </a:lnTo>
                  <a:lnTo>
                    <a:pt x="1568410" y="1639999"/>
                  </a:lnTo>
                  <a:lnTo>
                    <a:pt x="1570336" y="1639999"/>
                  </a:lnTo>
                  <a:lnTo>
                    <a:pt x="1571205" y="1641523"/>
                  </a:lnTo>
                  <a:lnTo>
                    <a:pt x="1571679" y="1641650"/>
                  </a:lnTo>
                  <a:lnTo>
                    <a:pt x="1572073" y="1641904"/>
                  </a:lnTo>
                  <a:close/>
                </a:path>
                <a:path w="2360295" h="1867535">
                  <a:moveTo>
                    <a:pt x="1697847" y="1639320"/>
                  </a:moveTo>
                  <a:lnTo>
                    <a:pt x="1699282" y="1639110"/>
                  </a:lnTo>
                  <a:lnTo>
                    <a:pt x="1697782" y="1639110"/>
                  </a:lnTo>
                  <a:lnTo>
                    <a:pt x="1697847" y="1639320"/>
                  </a:lnTo>
                  <a:close/>
                </a:path>
                <a:path w="2360295" h="1867535">
                  <a:moveTo>
                    <a:pt x="1691228" y="1640126"/>
                  </a:moveTo>
                  <a:lnTo>
                    <a:pt x="1692649" y="1639110"/>
                  </a:lnTo>
                  <a:lnTo>
                    <a:pt x="1691044" y="1639110"/>
                  </a:lnTo>
                  <a:lnTo>
                    <a:pt x="1691228" y="1640126"/>
                  </a:lnTo>
                  <a:close/>
                </a:path>
                <a:path w="2360295" h="1867535">
                  <a:moveTo>
                    <a:pt x="1582656" y="1639889"/>
                  </a:moveTo>
                  <a:lnTo>
                    <a:pt x="1583389" y="1639796"/>
                  </a:lnTo>
                  <a:lnTo>
                    <a:pt x="1582576" y="1639110"/>
                  </a:lnTo>
                  <a:lnTo>
                    <a:pt x="1582656" y="1639889"/>
                  </a:lnTo>
                  <a:close/>
                </a:path>
                <a:path w="2360295" h="1867535">
                  <a:moveTo>
                    <a:pt x="1530494" y="1639999"/>
                  </a:moveTo>
                  <a:lnTo>
                    <a:pt x="1531329" y="1639999"/>
                  </a:lnTo>
                  <a:lnTo>
                    <a:pt x="1531191" y="1639889"/>
                  </a:lnTo>
                  <a:lnTo>
                    <a:pt x="1531099" y="1639757"/>
                  </a:lnTo>
                  <a:lnTo>
                    <a:pt x="1530065" y="1639237"/>
                  </a:lnTo>
                  <a:lnTo>
                    <a:pt x="1529670" y="1639110"/>
                  </a:lnTo>
                  <a:lnTo>
                    <a:pt x="1529576" y="1639491"/>
                  </a:lnTo>
                  <a:lnTo>
                    <a:pt x="1529907" y="1639491"/>
                  </a:lnTo>
                  <a:lnTo>
                    <a:pt x="1530494" y="1639999"/>
                  </a:lnTo>
                  <a:close/>
                </a:path>
                <a:path w="2360295" h="1867535">
                  <a:moveTo>
                    <a:pt x="1533777" y="1639491"/>
                  </a:moveTo>
                  <a:lnTo>
                    <a:pt x="1534043" y="1639320"/>
                  </a:lnTo>
                  <a:lnTo>
                    <a:pt x="1534114" y="1639146"/>
                  </a:lnTo>
                  <a:lnTo>
                    <a:pt x="1533777" y="1639491"/>
                  </a:lnTo>
                  <a:close/>
                </a:path>
                <a:path w="2360295" h="1867535">
                  <a:moveTo>
                    <a:pt x="1764743" y="1641142"/>
                  </a:moveTo>
                  <a:lnTo>
                    <a:pt x="1766559" y="1640888"/>
                  </a:lnTo>
                  <a:lnTo>
                    <a:pt x="1766954" y="1640888"/>
                  </a:lnTo>
                  <a:lnTo>
                    <a:pt x="1767132" y="1640126"/>
                  </a:lnTo>
                  <a:lnTo>
                    <a:pt x="1767254" y="1639745"/>
                  </a:lnTo>
                  <a:lnTo>
                    <a:pt x="1767507" y="1639237"/>
                  </a:lnTo>
                  <a:lnTo>
                    <a:pt x="1763480" y="1639237"/>
                  </a:lnTo>
                  <a:lnTo>
                    <a:pt x="1763593" y="1640449"/>
                  </a:lnTo>
                  <a:lnTo>
                    <a:pt x="1764743" y="1641142"/>
                  </a:lnTo>
                  <a:close/>
                </a:path>
                <a:path w="2360295" h="1867535">
                  <a:moveTo>
                    <a:pt x="1749361" y="1639576"/>
                  </a:moveTo>
                  <a:lnTo>
                    <a:pt x="1749188" y="1639237"/>
                  </a:lnTo>
                  <a:lnTo>
                    <a:pt x="1749252" y="1639491"/>
                  </a:lnTo>
                  <a:close/>
                </a:path>
                <a:path w="2360295" h="1867535">
                  <a:moveTo>
                    <a:pt x="1749169" y="1639428"/>
                  </a:moveTo>
                  <a:lnTo>
                    <a:pt x="1749188" y="1639237"/>
                  </a:lnTo>
                  <a:lnTo>
                    <a:pt x="1748922" y="1639237"/>
                  </a:lnTo>
                  <a:lnTo>
                    <a:pt x="1749169" y="1639428"/>
                  </a:lnTo>
                  <a:close/>
                </a:path>
                <a:path w="2360295" h="1867535">
                  <a:moveTo>
                    <a:pt x="1652379" y="1641904"/>
                  </a:moveTo>
                  <a:lnTo>
                    <a:pt x="1652852" y="1639237"/>
                  </a:lnTo>
                  <a:lnTo>
                    <a:pt x="1648365" y="1639237"/>
                  </a:lnTo>
                  <a:lnTo>
                    <a:pt x="1648825" y="1639872"/>
                  </a:lnTo>
                  <a:lnTo>
                    <a:pt x="1650799" y="1639999"/>
                  </a:lnTo>
                  <a:lnTo>
                    <a:pt x="1652379" y="1641904"/>
                  </a:lnTo>
                  <a:close/>
                </a:path>
                <a:path w="2360295" h="1867535">
                  <a:moveTo>
                    <a:pt x="1641956" y="1640634"/>
                  </a:moveTo>
                  <a:lnTo>
                    <a:pt x="1642351" y="1639237"/>
                  </a:lnTo>
                  <a:lnTo>
                    <a:pt x="1641995" y="1640380"/>
                  </a:lnTo>
                  <a:lnTo>
                    <a:pt x="1641956" y="1640634"/>
                  </a:lnTo>
                  <a:close/>
                </a:path>
                <a:path w="2360295" h="1867535">
                  <a:moveTo>
                    <a:pt x="1558817" y="1640507"/>
                  </a:moveTo>
                  <a:lnTo>
                    <a:pt x="1561098" y="1640507"/>
                  </a:lnTo>
                  <a:lnTo>
                    <a:pt x="1560308" y="1640253"/>
                  </a:lnTo>
                  <a:lnTo>
                    <a:pt x="1560269" y="1639428"/>
                  </a:lnTo>
                  <a:lnTo>
                    <a:pt x="1560387" y="1639237"/>
                  </a:lnTo>
                  <a:lnTo>
                    <a:pt x="1557556" y="1639237"/>
                  </a:lnTo>
                  <a:lnTo>
                    <a:pt x="1557386" y="1639872"/>
                  </a:lnTo>
                  <a:lnTo>
                    <a:pt x="1557071" y="1639872"/>
                  </a:lnTo>
                  <a:lnTo>
                    <a:pt x="1556913" y="1639999"/>
                  </a:lnTo>
                  <a:lnTo>
                    <a:pt x="1554939" y="1639999"/>
                  </a:lnTo>
                  <a:lnTo>
                    <a:pt x="1555097" y="1640253"/>
                  </a:lnTo>
                  <a:lnTo>
                    <a:pt x="1558650" y="1640253"/>
                  </a:lnTo>
                  <a:lnTo>
                    <a:pt x="1558817" y="1640507"/>
                  </a:lnTo>
                  <a:close/>
                </a:path>
                <a:path w="2360295" h="1867535">
                  <a:moveTo>
                    <a:pt x="1551701" y="1640888"/>
                  </a:moveTo>
                  <a:lnTo>
                    <a:pt x="1552274" y="1640874"/>
                  </a:lnTo>
                  <a:lnTo>
                    <a:pt x="1553043" y="1640761"/>
                  </a:lnTo>
                  <a:lnTo>
                    <a:pt x="1553122" y="1639237"/>
                  </a:lnTo>
                  <a:lnTo>
                    <a:pt x="1551967" y="1639237"/>
                  </a:lnTo>
                  <a:lnTo>
                    <a:pt x="1551531" y="1640449"/>
                  </a:lnTo>
                  <a:lnTo>
                    <a:pt x="1551464" y="1640761"/>
                  </a:lnTo>
                  <a:lnTo>
                    <a:pt x="1551701" y="1640888"/>
                  </a:lnTo>
                  <a:close/>
                </a:path>
                <a:path w="2360295" h="1867535">
                  <a:moveTo>
                    <a:pt x="1538356" y="1640253"/>
                  </a:moveTo>
                  <a:lnTo>
                    <a:pt x="1538199" y="1640126"/>
                  </a:lnTo>
                  <a:lnTo>
                    <a:pt x="1538159" y="1639618"/>
                  </a:lnTo>
                  <a:lnTo>
                    <a:pt x="1538278" y="1639237"/>
                  </a:lnTo>
                  <a:lnTo>
                    <a:pt x="1534172" y="1639237"/>
                  </a:lnTo>
                  <a:lnTo>
                    <a:pt x="1533777" y="1639491"/>
                  </a:lnTo>
                  <a:lnTo>
                    <a:pt x="1536303" y="1639491"/>
                  </a:lnTo>
                  <a:lnTo>
                    <a:pt x="1538356" y="1640253"/>
                  </a:lnTo>
                  <a:close/>
                </a:path>
                <a:path w="2360295" h="1867535">
                  <a:moveTo>
                    <a:pt x="1698197" y="1640690"/>
                  </a:moveTo>
                  <a:lnTo>
                    <a:pt x="1698201" y="1640320"/>
                  </a:lnTo>
                  <a:lnTo>
                    <a:pt x="1697847" y="1639320"/>
                  </a:lnTo>
                  <a:lnTo>
                    <a:pt x="1697545" y="1639364"/>
                  </a:lnTo>
                  <a:lnTo>
                    <a:pt x="1696724" y="1639364"/>
                  </a:lnTo>
                  <a:lnTo>
                    <a:pt x="1696803" y="1639999"/>
                  </a:lnTo>
                  <a:lnTo>
                    <a:pt x="1697624" y="1639999"/>
                  </a:lnTo>
                  <a:lnTo>
                    <a:pt x="1697823" y="1640320"/>
                  </a:lnTo>
                  <a:lnTo>
                    <a:pt x="1698197" y="1640690"/>
                  </a:lnTo>
                  <a:close/>
                </a:path>
                <a:path w="2360295" h="1867535">
                  <a:moveTo>
                    <a:pt x="1749740" y="1642158"/>
                  </a:moveTo>
                  <a:lnTo>
                    <a:pt x="1750282" y="1641785"/>
                  </a:lnTo>
                  <a:lnTo>
                    <a:pt x="1750375" y="1641549"/>
                  </a:lnTo>
                  <a:lnTo>
                    <a:pt x="1749361" y="1639576"/>
                  </a:lnTo>
                  <a:lnTo>
                    <a:pt x="1749169" y="1639428"/>
                  </a:lnTo>
                  <a:lnTo>
                    <a:pt x="1749045" y="1640690"/>
                  </a:lnTo>
                  <a:lnTo>
                    <a:pt x="1749064" y="1641711"/>
                  </a:lnTo>
                  <a:lnTo>
                    <a:pt x="1749424" y="1641904"/>
                  </a:lnTo>
                  <a:lnTo>
                    <a:pt x="1749740" y="1642158"/>
                  </a:lnTo>
                  <a:close/>
                </a:path>
                <a:path w="2360295" h="1867535">
                  <a:moveTo>
                    <a:pt x="1528012" y="1641142"/>
                  </a:moveTo>
                  <a:lnTo>
                    <a:pt x="1529907" y="1639491"/>
                  </a:lnTo>
                  <a:lnTo>
                    <a:pt x="1529576" y="1639491"/>
                  </a:lnTo>
                  <a:lnTo>
                    <a:pt x="1529513" y="1639745"/>
                  </a:lnTo>
                  <a:lnTo>
                    <a:pt x="1528314" y="1639745"/>
                  </a:lnTo>
                  <a:lnTo>
                    <a:pt x="1528486" y="1640253"/>
                  </a:lnTo>
                  <a:lnTo>
                    <a:pt x="1527529" y="1640253"/>
                  </a:lnTo>
                  <a:lnTo>
                    <a:pt x="1528012" y="1641142"/>
                  </a:lnTo>
                  <a:close/>
                </a:path>
                <a:path w="2360295" h="1867535">
                  <a:moveTo>
                    <a:pt x="1719655" y="1641396"/>
                  </a:moveTo>
                  <a:lnTo>
                    <a:pt x="1721472" y="1641396"/>
                  </a:lnTo>
                  <a:lnTo>
                    <a:pt x="1723288" y="1639618"/>
                  </a:lnTo>
                  <a:lnTo>
                    <a:pt x="1720840" y="1640507"/>
                  </a:lnTo>
                  <a:lnTo>
                    <a:pt x="1719655" y="1641396"/>
                  </a:lnTo>
                  <a:close/>
                </a:path>
                <a:path w="2360295" h="1867535">
                  <a:moveTo>
                    <a:pt x="1709626" y="1641015"/>
                  </a:moveTo>
                  <a:lnTo>
                    <a:pt x="1710337" y="1640761"/>
                  </a:lnTo>
                  <a:lnTo>
                    <a:pt x="1710969" y="1639618"/>
                  </a:lnTo>
                  <a:lnTo>
                    <a:pt x="1698933" y="1639618"/>
                  </a:lnTo>
                  <a:lnTo>
                    <a:pt x="1698846" y="1639745"/>
                  </a:lnTo>
                  <a:lnTo>
                    <a:pt x="1707258" y="1639745"/>
                  </a:lnTo>
                  <a:lnTo>
                    <a:pt x="1707494" y="1639872"/>
                  </a:lnTo>
                  <a:lnTo>
                    <a:pt x="1708284" y="1639999"/>
                  </a:lnTo>
                  <a:lnTo>
                    <a:pt x="1709705" y="1640507"/>
                  </a:lnTo>
                  <a:lnTo>
                    <a:pt x="1709626" y="1641015"/>
                  </a:lnTo>
                  <a:close/>
                </a:path>
                <a:path w="2360295" h="1867535">
                  <a:moveTo>
                    <a:pt x="1608554" y="1640507"/>
                  </a:moveTo>
                  <a:lnTo>
                    <a:pt x="1613054" y="1640507"/>
                  </a:lnTo>
                  <a:lnTo>
                    <a:pt x="1610922" y="1640253"/>
                  </a:lnTo>
                  <a:lnTo>
                    <a:pt x="1609264" y="1640253"/>
                  </a:lnTo>
                  <a:lnTo>
                    <a:pt x="1609106" y="1640126"/>
                  </a:lnTo>
                  <a:lnTo>
                    <a:pt x="1609027" y="1639999"/>
                  </a:lnTo>
                  <a:lnTo>
                    <a:pt x="1608747" y="1639710"/>
                  </a:lnTo>
                  <a:lnTo>
                    <a:pt x="1608475" y="1639618"/>
                  </a:lnTo>
                  <a:lnTo>
                    <a:pt x="1608454" y="1639889"/>
                  </a:lnTo>
                  <a:lnTo>
                    <a:pt x="1608554" y="1640507"/>
                  </a:lnTo>
                  <a:close/>
                </a:path>
                <a:path w="2360295" h="1867535">
                  <a:moveTo>
                    <a:pt x="1606168" y="1640099"/>
                  </a:moveTo>
                  <a:lnTo>
                    <a:pt x="1606343" y="1639618"/>
                  </a:lnTo>
                  <a:lnTo>
                    <a:pt x="1606130" y="1639695"/>
                  </a:lnTo>
                  <a:lnTo>
                    <a:pt x="1605988" y="1639745"/>
                  </a:lnTo>
                  <a:lnTo>
                    <a:pt x="1606168" y="1640099"/>
                  </a:lnTo>
                  <a:close/>
                </a:path>
                <a:path w="2360295" h="1867535">
                  <a:moveTo>
                    <a:pt x="1585102" y="1641142"/>
                  </a:moveTo>
                  <a:lnTo>
                    <a:pt x="1584978" y="1639889"/>
                  </a:lnTo>
                  <a:lnTo>
                    <a:pt x="1584865" y="1639618"/>
                  </a:lnTo>
                  <a:lnTo>
                    <a:pt x="1583427" y="1639791"/>
                  </a:lnTo>
                  <a:lnTo>
                    <a:pt x="1584865" y="1641015"/>
                  </a:lnTo>
                  <a:lnTo>
                    <a:pt x="1585102" y="1641142"/>
                  </a:lnTo>
                  <a:close/>
                </a:path>
                <a:path w="2360295" h="1867535">
                  <a:moveTo>
                    <a:pt x="1605988" y="1639745"/>
                  </a:moveTo>
                  <a:close/>
                </a:path>
                <a:path w="2360295" h="1867535">
                  <a:moveTo>
                    <a:pt x="1770508" y="1642031"/>
                  </a:moveTo>
                  <a:lnTo>
                    <a:pt x="1772561" y="1641904"/>
                  </a:lnTo>
                  <a:lnTo>
                    <a:pt x="1772561" y="1639745"/>
                  </a:lnTo>
                  <a:lnTo>
                    <a:pt x="1772126" y="1639757"/>
                  </a:lnTo>
                  <a:lnTo>
                    <a:pt x="1771297" y="1639999"/>
                  </a:lnTo>
                  <a:lnTo>
                    <a:pt x="1772245" y="1640253"/>
                  </a:lnTo>
                  <a:lnTo>
                    <a:pt x="1770508" y="1642031"/>
                  </a:lnTo>
                  <a:close/>
                </a:path>
                <a:path w="2360295" h="1867535">
                  <a:moveTo>
                    <a:pt x="1697624" y="1641523"/>
                  </a:moveTo>
                  <a:lnTo>
                    <a:pt x="1699914" y="1641269"/>
                  </a:lnTo>
                  <a:lnTo>
                    <a:pt x="1702836" y="1641269"/>
                  </a:lnTo>
                  <a:lnTo>
                    <a:pt x="1705283" y="1640888"/>
                  </a:lnTo>
                  <a:lnTo>
                    <a:pt x="1707810" y="1640761"/>
                  </a:lnTo>
                  <a:lnTo>
                    <a:pt x="1707968" y="1640761"/>
                  </a:lnTo>
                  <a:lnTo>
                    <a:pt x="1708126" y="1640634"/>
                  </a:lnTo>
                  <a:lnTo>
                    <a:pt x="1707968" y="1640380"/>
                  </a:lnTo>
                  <a:lnTo>
                    <a:pt x="1707723" y="1640366"/>
                  </a:lnTo>
                  <a:lnTo>
                    <a:pt x="1707020" y="1640253"/>
                  </a:lnTo>
                  <a:lnTo>
                    <a:pt x="1706626" y="1640253"/>
                  </a:lnTo>
                  <a:lnTo>
                    <a:pt x="1707258" y="1639745"/>
                  </a:lnTo>
                  <a:lnTo>
                    <a:pt x="1698846" y="1639745"/>
                  </a:lnTo>
                  <a:lnTo>
                    <a:pt x="1698409" y="1640380"/>
                  </a:lnTo>
                  <a:lnTo>
                    <a:pt x="1698414" y="1640888"/>
                  </a:lnTo>
                  <a:lnTo>
                    <a:pt x="1698060" y="1640888"/>
                  </a:lnTo>
                  <a:lnTo>
                    <a:pt x="1697624" y="1641523"/>
                  </a:lnTo>
                  <a:close/>
                </a:path>
                <a:path w="2360295" h="1867535">
                  <a:moveTo>
                    <a:pt x="1605702" y="1641373"/>
                  </a:moveTo>
                  <a:lnTo>
                    <a:pt x="1605952" y="1640690"/>
                  </a:lnTo>
                  <a:lnTo>
                    <a:pt x="1606062" y="1639999"/>
                  </a:lnTo>
                  <a:lnTo>
                    <a:pt x="1605861" y="1639791"/>
                  </a:lnTo>
                  <a:lnTo>
                    <a:pt x="1605633" y="1639872"/>
                  </a:lnTo>
                  <a:lnTo>
                    <a:pt x="1605513" y="1640449"/>
                  </a:lnTo>
                  <a:lnTo>
                    <a:pt x="1605396" y="1640634"/>
                  </a:lnTo>
                  <a:lnTo>
                    <a:pt x="1605702" y="1641373"/>
                  </a:lnTo>
                  <a:close/>
                </a:path>
                <a:path w="2360295" h="1867535">
                  <a:moveTo>
                    <a:pt x="1674883" y="1641523"/>
                  </a:moveTo>
                  <a:lnTo>
                    <a:pt x="1675515" y="1641015"/>
                  </a:lnTo>
                  <a:lnTo>
                    <a:pt x="1675547" y="1640761"/>
                  </a:lnTo>
                  <a:lnTo>
                    <a:pt x="1675041" y="1640253"/>
                  </a:lnTo>
                  <a:lnTo>
                    <a:pt x="1674331" y="1639999"/>
                  </a:lnTo>
                  <a:lnTo>
                    <a:pt x="1673462" y="1639999"/>
                  </a:lnTo>
                  <a:lnTo>
                    <a:pt x="1671725" y="1639872"/>
                  </a:lnTo>
                  <a:lnTo>
                    <a:pt x="1666750" y="1639872"/>
                  </a:lnTo>
                  <a:lnTo>
                    <a:pt x="1667201" y="1640507"/>
                  </a:lnTo>
                  <a:lnTo>
                    <a:pt x="1673067" y="1640507"/>
                  </a:lnTo>
                  <a:lnTo>
                    <a:pt x="1674883" y="1641523"/>
                  </a:lnTo>
                  <a:close/>
                </a:path>
                <a:path w="2360295" h="1867535">
                  <a:moveTo>
                    <a:pt x="1604369" y="1641269"/>
                  </a:moveTo>
                  <a:lnTo>
                    <a:pt x="1605071" y="1640449"/>
                  </a:lnTo>
                  <a:lnTo>
                    <a:pt x="1603817" y="1639872"/>
                  </a:lnTo>
                  <a:lnTo>
                    <a:pt x="1604369" y="1641269"/>
                  </a:lnTo>
                  <a:close/>
                </a:path>
                <a:path w="2360295" h="1867535">
                  <a:moveTo>
                    <a:pt x="1582891" y="1642158"/>
                  </a:moveTo>
                  <a:lnTo>
                    <a:pt x="1582656" y="1639889"/>
                  </a:lnTo>
                  <a:lnTo>
                    <a:pt x="1581786" y="1639999"/>
                  </a:lnTo>
                  <a:lnTo>
                    <a:pt x="1582023" y="1640634"/>
                  </a:lnTo>
                  <a:lnTo>
                    <a:pt x="1579259" y="1640888"/>
                  </a:lnTo>
                  <a:lnTo>
                    <a:pt x="1581549" y="1641650"/>
                  </a:lnTo>
                  <a:lnTo>
                    <a:pt x="1581628" y="1641777"/>
                  </a:lnTo>
                  <a:lnTo>
                    <a:pt x="1582891" y="1642158"/>
                  </a:lnTo>
                  <a:close/>
                </a:path>
                <a:path w="2360295" h="1867535">
                  <a:moveTo>
                    <a:pt x="1733474" y="1641269"/>
                  </a:moveTo>
                  <a:lnTo>
                    <a:pt x="1733000" y="1639999"/>
                  </a:lnTo>
                  <a:lnTo>
                    <a:pt x="1732131" y="1639999"/>
                  </a:lnTo>
                  <a:lnTo>
                    <a:pt x="1732842" y="1641142"/>
                  </a:lnTo>
                  <a:lnTo>
                    <a:pt x="1733237" y="1641142"/>
                  </a:lnTo>
                  <a:lnTo>
                    <a:pt x="1733474" y="1641269"/>
                  </a:lnTo>
                  <a:close/>
                </a:path>
                <a:path w="2360295" h="1867535">
                  <a:moveTo>
                    <a:pt x="1696913" y="1640888"/>
                  </a:moveTo>
                  <a:lnTo>
                    <a:pt x="1697624" y="1639999"/>
                  </a:lnTo>
                  <a:lnTo>
                    <a:pt x="1696803" y="1639999"/>
                  </a:lnTo>
                  <a:lnTo>
                    <a:pt x="1696913" y="1640888"/>
                  </a:lnTo>
                  <a:close/>
                </a:path>
                <a:path w="2360295" h="1867535">
                  <a:moveTo>
                    <a:pt x="1568362" y="1641777"/>
                  </a:moveTo>
                  <a:lnTo>
                    <a:pt x="1569339" y="1640690"/>
                  </a:lnTo>
                  <a:lnTo>
                    <a:pt x="1570336" y="1639999"/>
                  </a:lnTo>
                  <a:lnTo>
                    <a:pt x="1568410" y="1639999"/>
                  </a:lnTo>
                  <a:lnTo>
                    <a:pt x="1568362" y="1641777"/>
                  </a:lnTo>
                  <a:close/>
                </a:path>
                <a:path w="2360295" h="1867535">
                  <a:moveTo>
                    <a:pt x="1662644" y="1642793"/>
                  </a:moveTo>
                  <a:lnTo>
                    <a:pt x="1663828" y="1641785"/>
                  </a:lnTo>
                  <a:lnTo>
                    <a:pt x="1663860" y="1641549"/>
                  </a:lnTo>
                  <a:lnTo>
                    <a:pt x="1662170" y="1640126"/>
                  </a:lnTo>
                  <a:lnTo>
                    <a:pt x="1660693" y="1640888"/>
                  </a:lnTo>
                  <a:lnTo>
                    <a:pt x="1659565" y="1641523"/>
                  </a:lnTo>
                  <a:lnTo>
                    <a:pt x="1659801" y="1641777"/>
                  </a:lnTo>
                  <a:lnTo>
                    <a:pt x="1661223" y="1641904"/>
                  </a:lnTo>
                  <a:lnTo>
                    <a:pt x="1662644" y="1642793"/>
                  </a:lnTo>
                  <a:close/>
                </a:path>
                <a:path w="2360295" h="1867535">
                  <a:moveTo>
                    <a:pt x="1547575" y="1640366"/>
                  </a:moveTo>
                  <a:lnTo>
                    <a:pt x="1547437" y="1640126"/>
                  </a:lnTo>
                  <a:lnTo>
                    <a:pt x="1547420" y="1640320"/>
                  </a:lnTo>
                  <a:lnTo>
                    <a:pt x="1547575" y="1640366"/>
                  </a:lnTo>
                  <a:close/>
                </a:path>
                <a:path w="2360295" h="1867535">
                  <a:moveTo>
                    <a:pt x="1527529" y="1640253"/>
                  </a:moveTo>
                  <a:lnTo>
                    <a:pt x="1528486" y="1640253"/>
                  </a:lnTo>
                  <a:lnTo>
                    <a:pt x="1527460" y="1640126"/>
                  </a:lnTo>
                  <a:lnTo>
                    <a:pt x="1527529" y="1640253"/>
                  </a:lnTo>
                  <a:close/>
                </a:path>
                <a:path w="2360295" h="1867535">
                  <a:moveTo>
                    <a:pt x="1605377" y="1640590"/>
                  </a:moveTo>
                  <a:lnTo>
                    <a:pt x="1605238" y="1640253"/>
                  </a:lnTo>
                  <a:lnTo>
                    <a:pt x="1605071" y="1640449"/>
                  </a:lnTo>
                  <a:lnTo>
                    <a:pt x="1605377" y="1640590"/>
                  </a:lnTo>
                  <a:close/>
                </a:path>
                <a:path w="2360295" h="1867535">
                  <a:moveTo>
                    <a:pt x="1562598" y="1642158"/>
                  </a:moveTo>
                  <a:lnTo>
                    <a:pt x="1562504" y="1641373"/>
                  </a:lnTo>
                  <a:lnTo>
                    <a:pt x="1562045" y="1640253"/>
                  </a:lnTo>
                  <a:lnTo>
                    <a:pt x="1561098" y="1640507"/>
                  </a:lnTo>
                  <a:lnTo>
                    <a:pt x="1558817" y="1640507"/>
                  </a:lnTo>
                  <a:lnTo>
                    <a:pt x="1558984" y="1640761"/>
                  </a:lnTo>
                  <a:lnTo>
                    <a:pt x="1561650" y="1640761"/>
                  </a:lnTo>
                  <a:lnTo>
                    <a:pt x="1562598" y="1642158"/>
                  </a:lnTo>
                  <a:close/>
                </a:path>
                <a:path w="2360295" h="1867535">
                  <a:moveTo>
                    <a:pt x="1556202" y="1640888"/>
                  </a:moveTo>
                  <a:lnTo>
                    <a:pt x="1557229" y="1640761"/>
                  </a:lnTo>
                  <a:lnTo>
                    <a:pt x="1558650" y="1640253"/>
                  </a:lnTo>
                  <a:lnTo>
                    <a:pt x="1555097" y="1640253"/>
                  </a:lnTo>
                  <a:lnTo>
                    <a:pt x="1554623" y="1640634"/>
                  </a:lnTo>
                  <a:lnTo>
                    <a:pt x="1555018" y="1640634"/>
                  </a:lnTo>
                  <a:lnTo>
                    <a:pt x="1556202" y="1640888"/>
                  </a:lnTo>
                  <a:close/>
                </a:path>
                <a:path w="2360295" h="1867535">
                  <a:moveTo>
                    <a:pt x="1547200" y="1642793"/>
                  </a:moveTo>
                  <a:lnTo>
                    <a:pt x="1547420" y="1640320"/>
                  </a:lnTo>
                  <a:lnTo>
                    <a:pt x="1547200" y="1640253"/>
                  </a:lnTo>
                  <a:lnTo>
                    <a:pt x="1538356" y="1640253"/>
                  </a:lnTo>
                  <a:lnTo>
                    <a:pt x="1538779" y="1640634"/>
                  </a:lnTo>
                  <a:lnTo>
                    <a:pt x="1545621" y="1640634"/>
                  </a:lnTo>
                  <a:lnTo>
                    <a:pt x="1545739" y="1641904"/>
                  </a:lnTo>
                  <a:lnTo>
                    <a:pt x="1545779" y="1642031"/>
                  </a:lnTo>
                  <a:lnTo>
                    <a:pt x="1546174" y="1642031"/>
                  </a:lnTo>
                  <a:lnTo>
                    <a:pt x="1546411" y="1642158"/>
                  </a:lnTo>
                  <a:lnTo>
                    <a:pt x="1547200" y="1642793"/>
                  </a:lnTo>
                  <a:close/>
                </a:path>
                <a:path w="2360295" h="1867535">
                  <a:moveTo>
                    <a:pt x="1548385" y="1641777"/>
                  </a:moveTo>
                  <a:lnTo>
                    <a:pt x="1548598" y="1641549"/>
                  </a:lnTo>
                  <a:lnTo>
                    <a:pt x="1548780" y="1641142"/>
                  </a:lnTo>
                  <a:lnTo>
                    <a:pt x="1549016" y="1640761"/>
                  </a:lnTo>
                  <a:lnTo>
                    <a:pt x="1548201" y="1640555"/>
                  </a:lnTo>
                  <a:lnTo>
                    <a:pt x="1547575" y="1640366"/>
                  </a:lnTo>
                  <a:lnTo>
                    <a:pt x="1548385" y="1641777"/>
                  </a:lnTo>
                  <a:close/>
                </a:path>
                <a:path w="2360295" h="1867535">
                  <a:moveTo>
                    <a:pt x="1669435" y="1641904"/>
                  </a:moveTo>
                  <a:lnTo>
                    <a:pt x="1673067" y="1640507"/>
                  </a:lnTo>
                  <a:lnTo>
                    <a:pt x="1667201" y="1640507"/>
                  </a:lnTo>
                  <a:lnTo>
                    <a:pt x="1667698" y="1641269"/>
                  </a:lnTo>
                  <a:lnTo>
                    <a:pt x="1668624" y="1641549"/>
                  </a:lnTo>
                  <a:lnTo>
                    <a:pt x="1669435" y="1641904"/>
                  </a:lnTo>
                  <a:close/>
                </a:path>
                <a:path w="2360295" h="1867535">
                  <a:moveTo>
                    <a:pt x="1574047" y="1643047"/>
                  </a:moveTo>
                  <a:lnTo>
                    <a:pt x="1574205" y="1641142"/>
                  </a:lnTo>
                  <a:lnTo>
                    <a:pt x="1576100" y="1641142"/>
                  </a:lnTo>
                  <a:lnTo>
                    <a:pt x="1575942" y="1640634"/>
                  </a:lnTo>
                  <a:lnTo>
                    <a:pt x="1575627" y="1640507"/>
                  </a:lnTo>
                  <a:lnTo>
                    <a:pt x="1575232" y="1640634"/>
                  </a:lnTo>
                  <a:lnTo>
                    <a:pt x="1572389" y="1640634"/>
                  </a:lnTo>
                  <a:lnTo>
                    <a:pt x="1574047" y="1643047"/>
                  </a:lnTo>
                  <a:close/>
                </a:path>
                <a:path w="2360295" h="1867535">
                  <a:moveTo>
                    <a:pt x="1605396" y="1640634"/>
                  </a:moveTo>
                  <a:close/>
                </a:path>
                <a:path w="2360295" h="1867535">
                  <a:moveTo>
                    <a:pt x="1606344" y="1642920"/>
                  </a:moveTo>
                  <a:lnTo>
                    <a:pt x="1606865" y="1641523"/>
                  </a:lnTo>
                  <a:lnTo>
                    <a:pt x="1606983" y="1640842"/>
                  </a:lnTo>
                  <a:lnTo>
                    <a:pt x="1606659" y="1640634"/>
                  </a:lnTo>
                  <a:lnTo>
                    <a:pt x="1605799" y="1641523"/>
                  </a:lnTo>
                  <a:lnTo>
                    <a:pt x="1605922" y="1641904"/>
                  </a:lnTo>
                  <a:lnTo>
                    <a:pt x="1606344" y="1642920"/>
                  </a:lnTo>
                  <a:close/>
                </a:path>
                <a:path w="2360295" h="1867535">
                  <a:moveTo>
                    <a:pt x="1564730" y="1642158"/>
                  </a:moveTo>
                  <a:lnTo>
                    <a:pt x="1565362" y="1641904"/>
                  </a:lnTo>
                  <a:lnTo>
                    <a:pt x="1566467" y="1641650"/>
                  </a:lnTo>
                  <a:lnTo>
                    <a:pt x="1566072" y="1641269"/>
                  </a:lnTo>
                  <a:lnTo>
                    <a:pt x="1565677" y="1640634"/>
                  </a:lnTo>
                  <a:lnTo>
                    <a:pt x="1565362" y="1640761"/>
                  </a:lnTo>
                  <a:lnTo>
                    <a:pt x="1564888" y="1640888"/>
                  </a:lnTo>
                  <a:lnTo>
                    <a:pt x="1564461" y="1641549"/>
                  </a:lnTo>
                  <a:lnTo>
                    <a:pt x="1564187" y="1641785"/>
                  </a:lnTo>
                  <a:lnTo>
                    <a:pt x="1564335" y="1641904"/>
                  </a:lnTo>
                  <a:lnTo>
                    <a:pt x="1564572" y="1642031"/>
                  </a:lnTo>
                  <a:lnTo>
                    <a:pt x="1564730" y="1642158"/>
                  </a:lnTo>
                  <a:close/>
                </a:path>
                <a:path w="2360295" h="1867535">
                  <a:moveTo>
                    <a:pt x="1553833" y="1642285"/>
                  </a:moveTo>
                  <a:lnTo>
                    <a:pt x="1554228" y="1642158"/>
                  </a:lnTo>
                  <a:lnTo>
                    <a:pt x="1555018" y="1640634"/>
                  </a:lnTo>
                  <a:lnTo>
                    <a:pt x="1554623" y="1640634"/>
                  </a:lnTo>
                  <a:lnTo>
                    <a:pt x="1554386" y="1640888"/>
                  </a:lnTo>
                  <a:lnTo>
                    <a:pt x="1554228" y="1641015"/>
                  </a:lnTo>
                  <a:lnTo>
                    <a:pt x="1553754" y="1641269"/>
                  </a:lnTo>
                  <a:lnTo>
                    <a:pt x="1553596" y="1641523"/>
                  </a:lnTo>
                  <a:lnTo>
                    <a:pt x="1553122" y="1641523"/>
                  </a:lnTo>
                  <a:lnTo>
                    <a:pt x="1553438" y="1642031"/>
                  </a:lnTo>
                  <a:lnTo>
                    <a:pt x="1553675" y="1642158"/>
                  </a:lnTo>
                  <a:lnTo>
                    <a:pt x="1553833" y="1642285"/>
                  </a:lnTo>
                  <a:close/>
                </a:path>
                <a:path w="2360295" h="1867535">
                  <a:moveTo>
                    <a:pt x="1542620" y="1643809"/>
                  </a:moveTo>
                  <a:lnTo>
                    <a:pt x="1543528" y="1641396"/>
                  </a:lnTo>
                  <a:lnTo>
                    <a:pt x="1543647" y="1641015"/>
                  </a:lnTo>
                  <a:lnTo>
                    <a:pt x="1544951" y="1640874"/>
                  </a:lnTo>
                  <a:lnTo>
                    <a:pt x="1545621" y="1640634"/>
                  </a:lnTo>
                  <a:lnTo>
                    <a:pt x="1538779" y="1640634"/>
                  </a:lnTo>
                  <a:lnTo>
                    <a:pt x="1538920" y="1640761"/>
                  </a:lnTo>
                  <a:lnTo>
                    <a:pt x="1541199" y="1640761"/>
                  </a:lnTo>
                  <a:lnTo>
                    <a:pt x="1542620" y="1643809"/>
                  </a:lnTo>
                  <a:close/>
                </a:path>
                <a:path w="2360295" h="1867535">
                  <a:moveTo>
                    <a:pt x="1698060" y="1640888"/>
                  </a:moveTo>
                  <a:lnTo>
                    <a:pt x="1698414" y="1640888"/>
                  </a:lnTo>
                  <a:lnTo>
                    <a:pt x="1698197" y="1640690"/>
                  </a:lnTo>
                  <a:lnTo>
                    <a:pt x="1698060" y="1640888"/>
                  </a:lnTo>
                  <a:close/>
                </a:path>
                <a:path w="2360295" h="1867535">
                  <a:moveTo>
                    <a:pt x="1560071" y="1642412"/>
                  </a:moveTo>
                  <a:lnTo>
                    <a:pt x="1561650" y="1640761"/>
                  </a:lnTo>
                  <a:lnTo>
                    <a:pt x="1558984" y="1640761"/>
                  </a:lnTo>
                  <a:lnTo>
                    <a:pt x="1560071" y="1642412"/>
                  </a:lnTo>
                  <a:close/>
                </a:path>
                <a:path w="2360295" h="1867535">
                  <a:moveTo>
                    <a:pt x="1540330" y="1642031"/>
                  </a:moveTo>
                  <a:lnTo>
                    <a:pt x="1541199" y="1640761"/>
                  </a:lnTo>
                  <a:lnTo>
                    <a:pt x="1538920" y="1640761"/>
                  </a:lnTo>
                  <a:lnTo>
                    <a:pt x="1540330" y="1642031"/>
                  </a:lnTo>
                  <a:close/>
                </a:path>
                <a:path w="2360295" h="1867535">
                  <a:moveTo>
                    <a:pt x="1554360" y="1640888"/>
                  </a:moveTo>
                  <a:close/>
                </a:path>
                <a:path w="2360295" h="1867535">
                  <a:moveTo>
                    <a:pt x="1750925" y="1641523"/>
                  </a:moveTo>
                  <a:lnTo>
                    <a:pt x="1751477" y="1641142"/>
                  </a:lnTo>
                  <a:lnTo>
                    <a:pt x="1751162" y="1640888"/>
                  </a:lnTo>
                  <a:lnTo>
                    <a:pt x="1750925" y="1641523"/>
                  </a:lnTo>
                  <a:close/>
                </a:path>
                <a:path w="2360295" h="1867535">
                  <a:moveTo>
                    <a:pt x="1616213" y="1643174"/>
                  </a:moveTo>
                  <a:lnTo>
                    <a:pt x="1616608" y="1642920"/>
                  </a:lnTo>
                  <a:lnTo>
                    <a:pt x="1617397" y="1642666"/>
                  </a:lnTo>
                  <a:lnTo>
                    <a:pt x="1617713" y="1640888"/>
                  </a:lnTo>
                  <a:lnTo>
                    <a:pt x="1617082" y="1642539"/>
                  </a:lnTo>
                  <a:lnTo>
                    <a:pt x="1615976" y="1642539"/>
                  </a:lnTo>
                  <a:lnTo>
                    <a:pt x="1616055" y="1642666"/>
                  </a:lnTo>
                  <a:lnTo>
                    <a:pt x="1616160" y="1642920"/>
                  </a:lnTo>
                  <a:lnTo>
                    <a:pt x="1616213" y="1643174"/>
                  </a:lnTo>
                  <a:close/>
                </a:path>
                <a:path w="2360295" h="1867535">
                  <a:moveTo>
                    <a:pt x="1611949" y="1642031"/>
                  </a:moveTo>
                  <a:lnTo>
                    <a:pt x="1614081" y="1642031"/>
                  </a:lnTo>
                  <a:lnTo>
                    <a:pt x="1614476" y="1641142"/>
                  </a:lnTo>
                  <a:lnTo>
                    <a:pt x="1614713" y="1640888"/>
                  </a:lnTo>
                  <a:lnTo>
                    <a:pt x="1608648" y="1640888"/>
                  </a:lnTo>
                  <a:lnTo>
                    <a:pt x="1608711" y="1641142"/>
                  </a:lnTo>
                  <a:lnTo>
                    <a:pt x="1609106" y="1641269"/>
                  </a:lnTo>
                  <a:lnTo>
                    <a:pt x="1609422" y="1641650"/>
                  </a:lnTo>
                  <a:lnTo>
                    <a:pt x="1609975" y="1641904"/>
                  </a:lnTo>
                  <a:lnTo>
                    <a:pt x="1610449" y="1641904"/>
                  </a:lnTo>
                  <a:lnTo>
                    <a:pt x="1611949" y="1642031"/>
                  </a:lnTo>
                  <a:close/>
                </a:path>
                <a:path w="2360295" h="1867535">
                  <a:moveTo>
                    <a:pt x="1574521" y="1641269"/>
                  </a:moveTo>
                  <a:lnTo>
                    <a:pt x="1574679" y="1641269"/>
                  </a:lnTo>
                  <a:lnTo>
                    <a:pt x="1575627" y="1641142"/>
                  </a:lnTo>
                  <a:lnTo>
                    <a:pt x="1574363" y="1641142"/>
                  </a:lnTo>
                  <a:lnTo>
                    <a:pt x="1574521" y="1641269"/>
                  </a:lnTo>
                  <a:close/>
                </a:path>
                <a:path w="2360295" h="1867535">
                  <a:moveTo>
                    <a:pt x="1720366" y="1642158"/>
                  </a:moveTo>
                  <a:lnTo>
                    <a:pt x="1720603" y="1642158"/>
                  </a:lnTo>
                  <a:lnTo>
                    <a:pt x="1721156" y="1642031"/>
                  </a:lnTo>
                  <a:lnTo>
                    <a:pt x="1722261" y="1641269"/>
                  </a:lnTo>
                  <a:lnTo>
                    <a:pt x="1721472" y="1641396"/>
                  </a:lnTo>
                  <a:lnTo>
                    <a:pt x="1719655" y="1641396"/>
                  </a:lnTo>
                  <a:lnTo>
                    <a:pt x="1719971" y="1641650"/>
                  </a:lnTo>
                  <a:lnTo>
                    <a:pt x="1720366" y="1642158"/>
                  </a:lnTo>
                  <a:close/>
                </a:path>
                <a:path w="2360295" h="1867535">
                  <a:moveTo>
                    <a:pt x="1655932" y="1641523"/>
                  </a:moveTo>
                  <a:lnTo>
                    <a:pt x="1656248" y="1641269"/>
                  </a:lnTo>
                  <a:lnTo>
                    <a:pt x="1655458" y="1641269"/>
                  </a:lnTo>
                  <a:lnTo>
                    <a:pt x="1655932" y="1641523"/>
                  </a:lnTo>
                  <a:close/>
                </a:path>
                <a:path w="2360295" h="1867535">
                  <a:moveTo>
                    <a:pt x="1605554" y="1641777"/>
                  </a:moveTo>
                  <a:lnTo>
                    <a:pt x="1605702" y="1641373"/>
                  </a:lnTo>
                  <a:lnTo>
                    <a:pt x="1605554" y="1641777"/>
                  </a:lnTo>
                  <a:close/>
                </a:path>
                <a:path w="2360295" h="1867535">
                  <a:moveTo>
                    <a:pt x="1750688" y="1642158"/>
                  </a:moveTo>
                  <a:lnTo>
                    <a:pt x="1750925" y="1641523"/>
                  </a:lnTo>
                  <a:lnTo>
                    <a:pt x="1750458" y="1641711"/>
                  </a:lnTo>
                  <a:lnTo>
                    <a:pt x="1750688" y="1642158"/>
                  </a:lnTo>
                  <a:close/>
                </a:path>
                <a:path w="2360295" h="1867535">
                  <a:moveTo>
                    <a:pt x="1613686" y="1642539"/>
                  </a:moveTo>
                  <a:lnTo>
                    <a:pt x="1615029" y="1642158"/>
                  </a:lnTo>
                  <a:lnTo>
                    <a:pt x="1616035" y="1641780"/>
                  </a:lnTo>
                  <a:lnTo>
                    <a:pt x="1614081" y="1642031"/>
                  </a:lnTo>
                  <a:lnTo>
                    <a:pt x="1611949" y="1642031"/>
                  </a:lnTo>
                  <a:lnTo>
                    <a:pt x="1613686" y="1642539"/>
                  </a:lnTo>
                  <a:close/>
                </a:path>
                <a:path w="2360295" h="1867535">
                  <a:moveTo>
                    <a:pt x="1621740" y="1642285"/>
                  </a:moveTo>
                  <a:lnTo>
                    <a:pt x="1622451" y="1642158"/>
                  </a:lnTo>
                  <a:lnTo>
                    <a:pt x="1621701" y="1642158"/>
                  </a:lnTo>
                  <a:lnTo>
                    <a:pt x="1621740" y="1642285"/>
                  </a:lnTo>
                  <a:close/>
                </a:path>
                <a:path w="2360295" h="1867535">
                  <a:moveTo>
                    <a:pt x="1521103" y="1637522"/>
                  </a:moveTo>
                  <a:lnTo>
                    <a:pt x="1522801" y="1637522"/>
                  </a:lnTo>
                  <a:lnTo>
                    <a:pt x="1522406" y="1637048"/>
                  </a:lnTo>
                  <a:lnTo>
                    <a:pt x="1522090" y="1636811"/>
                  </a:lnTo>
                  <a:lnTo>
                    <a:pt x="1521695" y="1637048"/>
                  </a:lnTo>
                  <a:lnTo>
                    <a:pt x="1521379" y="1637048"/>
                  </a:lnTo>
                  <a:lnTo>
                    <a:pt x="1521221" y="1637285"/>
                  </a:lnTo>
                  <a:lnTo>
                    <a:pt x="1521063" y="1637443"/>
                  </a:lnTo>
                  <a:close/>
                </a:path>
                <a:path w="2360295" h="1867535">
                  <a:moveTo>
                    <a:pt x="1523207" y="1639821"/>
                  </a:moveTo>
                  <a:lnTo>
                    <a:pt x="1524617" y="1637285"/>
                  </a:lnTo>
                  <a:lnTo>
                    <a:pt x="1523116" y="1637443"/>
                  </a:lnTo>
                  <a:lnTo>
                    <a:pt x="1522801" y="1637522"/>
                  </a:lnTo>
                  <a:lnTo>
                    <a:pt x="1521103" y="1637522"/>
                  </a:lnTo>
                  <a:lnTo>
                    <a:pt x="1521182" y="1637679"/>
                  </a:lnTo>
                  <a:lnTo>
                    <a:pt x="1522090" y="1637679"/>
                  </a:lnTo>
                  <a:lnTo>
                    <a:pt x="1522327" y="1637758"/>
                  </a:lnTo>
                  <a:lnTo>
                    <a:pt x="1522485" y="1637758"/>
                  </a:lnTo>
                  <a:lnTo>
                    <a:pt x="1522327" y="1637995"/>
                  </a:lnTo>
                  <a:lnTo>
                    <a:pt x="1522248" y="1638232"/>
                  </a:lnTo>
                  <a:lnTo>
                    <a:pt x="1521932" y="1638547"/>
                  </a:lnTo>
                  <a:lnTo>
                    <a:pt x="1521774" y="1638784"/>
                  </a:lnTo>
                  <a:lnTo>
                    <a:pt x="1521537" y="1638942"/>
                  </a:lnTo>
                  <a:lnTo>
                    <a:pt x="1520669" y="1639415"/>
                  </a:lnTo>
                  <a:lnTo>
                    <a:pt x="1523207" y="1639821"/>
                  </a:lnTo>
                  <a:close/>
                </a:path>
                <a:path w="2360295" h="1867535">
                  <a:moveTo>
                    <a:pt x="1521221" y="1637995"/>
                  </a:moveTo>
                  <a:lnTo>
                    <a:pt x="1521458" y="1637837"/>
                  </a:lnTo>
                  <a:lnTo>
                    <a:pt x="1521695" y="1637758"/>
                  </a:lnTo>
                  <a:lnTo>
                    <a:pt x="1521932" y="1637758"/>
                  </a:lnTo>
                  <a:lnTo>
                    <a:pt x="1522090" y="1637679"/>
                  </a:lnTo>
                  <a:lnTo>
                    <a:pt x="1521182" y="1637679"/>
                  </a:lnTo>
                  <a:lnTo>
                    <a:pt x="1521221" y="1637995"/>
                  </a:lnTo>
                  <a:close/>
                </a:path>
                <a:path w="2360295" h="1867535">
                  <a:moveTo>
                    <a:pt x="1523985" y="1641704"/>
                  </a:moveTo>
                  <a:lnTo>
                    <a:pt x="1524933" y="1640362"/>
                  </a:lnTo>
                  <a:lnTo>
                    <a:pt x="1525059" y="1640125"/>
                  </a:lnTo>
                  <a:lnTo>
                    <a:pt x="1524933" y="1639494"/>
                  </a:lnTo>
                  <a:lnTo>
                    <a:pt x="1523710" y="1639902"/>
                  </a:lnTo>
                  <a:lnTo>
                    <a:pt x="1524617" y="1640047"/>
                  </a:lnTo>
                  <a:lnTo>
                    <a:pt x="1522091" y="1640362"/>
                  </a:lnTo>
                  <a:lnTo>
                    <a:pt x="1522722" y="1640362"/>
                  </a:lnTo>
                  <a:lnTo>
                    <a:pt x="1523985" y="1641704"/>
                  </a:lnTo>
                  <a:close/>
                </a:path>
                <a:path w="2360295" h="1867535">
                  <a:moveTo>
                    <a:pt x="1523038" y="1640125"/>
                  </a:moveTo>
                  <a:lnTo>
                    <a:pt x="1523710" y="1639902"/>
                  </a:lnTo>
                  <a:lnTo>
                    <a:pt x="1523207" y="1639821"/>
                  </a:lnTo>
                  <a:lnTo>
                    <a:pt x="1523038" y="1640125"/>
                  </a:lnTo>
                  <a:close/>
                </a:path>
                <a:path w="2360295" h="1867535">
                  <a:moveTo>
                    <a:pt x="1521616" y="1640757"/>
                  </a:moveTo>
                  <a:lnTo>
                    <a:pt x="1522722" y="1640362"/>
                  </a:lnTo>
                  <a:lnTo>
                    <a:pt x="1522091" y="1640362"/>
                  </a:lnTo>
                  <a:lnTo>
                    <a:pt x="1521458" y="1640441"/>
                  </a:lnTo>
                  <a:lnTo>
                    <a:pt x="1521616" y="1640757"/>
                  </a:lnTo>
                  <a:close/>
                </a:path>
                <a:path w="2360295" h="1867535">
                  <a:moveTo>
                    <a:pt x="1848538" y="1626822"/>
                  </a:moveTo>
                  <a:lnTo>
                    <a:pt x="1850338" y="1626822"/>
                  </a:lnTo>
                  <a:lnTo>
                    <a:pt x="1850101" y="1624028"/>
                  </a:lnTo>
                  <a:lnTo>
                    <a:pt x="1848538" y="1626822"/>
                  </a:lnTo>
                  <a:close/>
                </a:path>
                <a:path w="2360295" h="1867535">
                  <a:moveTo>
                    <a:pt x="1792721" y="1629616"/>
                  </a:moveTo>
                  <a:lnTo>
                    <a:pt x="1793485" y="1629616"/>
                  </a:lnTo>
                  <a:lnTo>
                    <a:pt x="1791116" y="1624028"/>
                  </a:lnTo>
                  <a:lnTo>
                    <a:pt x="1789984" y="1627076"/>
                  </a:lnTo>
                  <a:lnTo>
                    <a:pt x="1790094" y="1627400"/>
                  </a:lnTo>
                  <a:lnTo>
                    <a:pt x="1790563" y="1627965"/>
                  </a:lnTo>
                  <a:lnTo>
                    <a:pt x="1791590" y="1628981"/>
                  </a:lnTo>
                  <a:lnTo>
                    <a:pt x="1792842" y="1629359"/>
                  </a:lnTo>
                  <a:lnTo>
                    <a:pt x="1792721" y="1629616"/>
                  </a:lnTo>
                  <a:close/>
                </a:path>
                <a:path w="2360295" h="1867535">
                  <a:moveTo>
                    <a:pt x="1796959" y="1626314"/>
                  </a:moveTo>
                  <a:lnTo>
                    <a:pt x="1802565" y="1626314"/>
                  </a:lnTo>
                  <a:lnTo>
                    <a:pt x="1800828" y="1626187"/>
                  </a:lnTo>
                  <a:lnTo>
                    <a:pt x="1799328" y="1624790"/>
                  </a:lnTo>
                  <a:lnTo>
                    <a:pt x="1799012" y="1624790"/>
                  </a:lnTo>
                  <a:lnTo>
                    <a:pt x="1797591" y="1625425"/>
                  </a:lnTo>
                  <a:lnTo>
                    <a:pt x="1796959" y="1626314"/>
                  </a:lnTo>
                  <a:close/>
                </a:path>
                <a:path w="2360295" h="1867535">
                  <a:moveTo>
                    <a:pt x="1837388" y="1626441"/>
                  </a:moveTo>
                  <a:lnTo>
                    <a:pt x="1841810" y="1626441"/>
                  </a:lnTo>
                  <a:lnTo>
                    <a:pt x="1839836" y="1624917"/>
                  </a:lnTo>
                  <a:lnTo>
                    <a:pt x="1837388" y="1626441"/>
                  </a:lnTo>
                  <a:close/>
                </a:path>
                <a:path w="2360295" h="1867535">
                  <a:moveTo>
                    <a:pt x="1832128" y="1626568"/>
                  </a:moveTo>
                  <a:lnTo>
                    <a:pt x="1833598" y="1626568"/>
                  </a:lnTo>
                  <a:lnTo>
                    <a:pt x="1831545" y="1625044"/>
                  </a:lnTo>
                  <a:lnTo>
                    <a:pt x="1832128" y="1626568"/>
                  </a:lnTo>
                  <a:close/>
                </a:path>
                <a:path w="2360295" h="1867535">
                  <a:moveTo>
                    <a:pt x="1870226" y="1626441"/>
                  </a:moveTo>
                  <a:lnTo>
                    <a:pt x="1872685" y="1626441"/>
                  </a:lnTo>
                  <a:lnTo>
                    <a:pt x="1870790" y="1625171"/>
                  </a:lnTo>
                  <a:lnTo>
                    <a:pt x="1870226" y="1626441"/>
                  </a:lnTo>
                  <a:close/>
                </a:path>
                <a:path w="2360295" h="1867535">
                  <a:moveTo>
                    <a:pt x="1863288" y="1627584"/>
                  </a:moveTo>
                  <a:lnTo>
                    <a:pt x="1863367" y="1627330"/>
                  </a:lnTo>
                  <a:lnTo>
                    <a:pt x="1863486" y="1627203"/>
                  </a:lnTo>
                  <a:lnTo>
                    <a:pt x="1863505" y="1626822"/>
                  </a:lnTo>
                  <a:lnTo>
                    <a:pt x="1862736" y="1625679"/>
                  </a:lnTo>
                  <a:lnTo>
                    <a:pt x="1859577" y="1625679"/>
                  </a:lnTo>
                  <a:lnTo>
                    <a:pt x="1856655" y="1625171"/>
                  </a:lnTo>
                  <a:lnTo>
                    <a:pt x="1853754" y="1626314"/>
                  </a:lnTo>
                  <a:lnTo>
                    <a:pt x="1861788" y="1626314"/>
                  </a:lnTo>
                  <a:lnTo>
                    <a:pt x="1862183" y="1626695"/>
                  </a:lnTo>
                  <a:lnTo>
                    <a:pt x="1862499" y="1626949"/>
                  </a:lnTo>
                  <a:lnTo>
                    <a:pt x="1862894" y="1627330"/>
                  </a:lnTo>
                  <a:lnTo>
                    <a:pt x="1863051" y="1627330"/>
                  </a:lnTo>
                  <a:lnTo>
                    <a:pt x="1863130" y="1627457"/>
                  </a:lnTo>
                  <a:lnTo>
                    <a:pt x="1863288" y="1627584"/>
                  </a:lnTo>
                  <a:close/>
                </a:path>
                <a:path w="2360295" h="1867535">
                  <a:moveTo>
                    <a:pt x="1810598" y="1626949"/>
                  </a:moveTo>
                  <a:lnTo>
                    <a:pt x="1818990" y="1626949"/>
                  </a:lnTo>
                  <a:lnTo>
                    <a:pt x="1817253" y="1625171"/>
                  </a:lnTo>
                  <a:lnTo>
                    <a:pt x="1815200" y="1626568"/>
                  </a:lnTo>
                  <a:lnTo>
                    <a:pt x="1811241" y="1626568"/>
                  </a:lnTo>
                  <a:lnTo>
                    <a:pt x="1810598" y="1626949"/>
                  </a:lnTo>
                  <a:close/>
                </a:path>
                <a:path w="2360295" h="1867535">
                  <a:moveTo>
                    <a:pt x="1866842" y="1627584"/>
                  </a:moveTo>
                  <a:lnTo>
                    <a:pt x="1868500" y="1627584"/>
                  </a:lnTo>
                  <a:lnTo>
                    <a:pt x="1868026" y="1627457"/>
                  </a:lnTo>
                  <a:lnTo>
                    <a:pt x="1867882" y="1627400"/>
                  </a:lnTo>
                  <a:lnTo>
                    <a:pt x="1867789" y="1627203"/>
                  </a:lnTo>
                  <a:lnTo>
                    <a:pt x="1868026" y="1626822"/>
                  </a:lnTo>
                  <a:lnTo>
                    <a:pt x="1868737" y="1626314"/>
                  </a:lnTo>
                  <a:lnTo>
                    <a:pt x="1869684" y="1625806"/>
                  </a:lnTo>
                  <a:lnTo>
                    <a:pt x="1869052" y="1625806"/>
                  </a:lnTo>
                  <a:lnTo>
                    <a:pt x="1868184" y="1625298"/>
                  </a:lnTo>
                  <a:lnTo>
                    <a:pt x="1867868" y="1625679"/>
                  </a:lnTo>
                  <a:lnTo>
                    <a:pt x="1867315" y="1626060"/>
                  </a:lnTo>
                  <a:lnTo>
                    <a:pt x="1866842" y="1627584"/>
                  </a:lnTo>
                  <a:close/>
                </a:path>
                <a:path w="2360295" h="1867535">
                  <a:moveTo>
                    <a:pt x="1830440" y="1627457"/>
                  </a:moveTo>
                  <a:lnTo>
                    <a:pt x="1834151" y="1627457"/>
                  </a:lnTo>
                  <a:lnTo>
                    <a:pt x="1833835" y="1627330"/>
                  </a:lnTo>
                  <a:lnTo>
                    <a:pt x="1833756" y="1625425"/>
                  </a:lnTo>
                  <a:lnTo>
                    <a:pt x="1833440" y="1625552"/>
                  </a:lnTo>
                  <a:lnTo>
                    <a:pt x="1833598" y="1626568"/>
                  </a:lnTo>
                  <a:lnTo>
                    <a:pt x="1832128" y="1626568"/>
                  </a:lnTo>
                  <a:lnTo>
                    <a:pt x="1832177" y="1626695"/>
                  </a:lnTo>
                  <a:lnTo>
                    <a:pt x="1832137" y="1626949"/>
                  </a:lnTo>
                  <a:lnTo>
                    <a:pt x="1832019" y="1627076"/>
                  </a:lnTo>
                  <a:lnTo>
                    <a:pt x="1831940" y="1627330"/>
                  </a:lnTo>
                  <a:lnTo>
                    <a:pt x="1830500" y="1627330"/>
                  </a:lnTo>
                  <a:lnTo>
                    <a:pt x="1830440" y="1627457"/>
                  </a:lnTo>
                  <a:close/>
                </a:path>
                <a:path w="2360295" h="1867535">
                  <a:moveTo>
                    <a:pt x="1804737" y="1627330"/>
                  </a:moveTo>
                  <a:lnTo>
                    <a:pt x="1805250" y="1627330"/>
                  </a:lnTo>
                  <a:lnTo>
                    <a:pt x="1806040" y="1626822"/>
                  </a:lnTo>
                  <a:lnTo>
                    <a:pt x="1806277" y="1625425"/>
                  </a:lnTo>
                  <a:lnTo>
                    <a:pt x="1805645" y="1625679"/>
                  </a:lnTo>
                  <a:lnTo>
                    <a:pt x="1804934" y="1626060"/>
                  </a:lnTo>
                  <a:lnTo>
                    <a:pt x="1802565" y="1626314"/>
                  </a:lnTo>
                  <a:lnTo>
                    <a:pt x="1796959" y="1626314"/>
                  </a:lnTo>
                  <a:lnTo>
                    <a:pt x="1796418" y="1627076"/>
                  </a:lnTo>
                  <a:lnTo>
                    <a:pt x="1804540" y="1627076"/>
                  </a:lnTo>
                  <a:lnTo>
                    <a:pt x="1804737" y="1627330"/>
                  </a:lnTo>
                  <a:close/>
                </a:path>
                <a:path w="2360295" h="1867535">
                  <a:moveTo>
                    <a:pt x="1834782" y="1626441"/>
                  </a:moveTo>
                  <a:lnTo>
                    <a:pt x="1837388" y="1626441"/>
                  </a:lnTo>
                  <a:lnTo>
                    <a:pt x="1835335" y="1625679"/>
                  </a:lnTo>
                  <a:lnTo>
                    <a:pt x="1835177" y="1625552"/>
                  </a:lnTo>
                  <a:lnTo>
                    <a:pt x="1834782" y="1626441"/>
                  </a:lnTo>
                  <a:close/>
                </a:path>
                <a:path w="2360295" h="1867535">
                  <a:moveTo>
                    <a:pt x="1872533" y="1629108"/>
                  </a:moveTo>
                  <a:lnTo>
                    <a:pt x="1872764" y="1629108"/>
                  </a:lnTo>
                  <a:lnTo>
                    <a:pt x="1872922" y="1627203"/>
                  </a:lnTo>
                  <a:lnTo>
                    <a:pt x="1873474" y="1627203"/>
                  </a:lnTo>
                  <a:lnTo>
                    <a:pt x="1874264" y="1627076"/>
                  </a:lnTo>
                  <a:lnTo>
                    <a:pt x="1874217" y="1626187"/>
                  </a:lnTo>
                  <a:lnTo>
                    <a:pt x="1873711" y="1625679"/>
                  </a:lnTo>
                  <a:lnTo>
                    <a:pt x="1872685" y="1626441"/>
                  </a:lnTo>
                  <a:lnTo>
                    <a:pt x="1870226" y="1626441"/>
                  </a:lnTo>
                  <a:lnTo>
                    <a:pt x="1870000" y="1626949"/>
                  </a:lnTo>
                  <a:lnTo>
                    <a:pt x="1869400" y="1627203"/>
                  </a:lnTo>
                  <a:lnTo>
                    <a:pt x="1872922" y="1627203"/>
                  </a:lnTo>
                  <a:lnTo>
                    <a:pt x="1873316" y="1627330"/>
                  </a:lnTo>
                  <a:lnTo>
                    <a:pt x="1869100" y="1627330"/>
                  </a:lnTo>
                  <a:lnTo>
                    <a:pt x="1868500" y="1627584"/>
                  </a:lnTo>
                  <a:lnTo>
                    <a:pt x="1866842" y="1627584"/>
                  </a:lnTo>
                  <a:lnTo>
                    <a:pt x="1866622" y="1628346"/>
                  </a:lnTo>
                  <a:lnTo>
                    <a:pt x="1872685" y="1628346"/>
                  </a:lnTo>
                  <a:lnTo>
                    <a:pt x="1872533" y="1629108"/>
                  </a:lnTo>
                  <a:close/>
                </a:path>
                <a:path w="2360295" h="1867535">
                  <a:moveTo>
                    <a:pt x="1826018" y="1628981"/>
                  </a:moveTo>
                  <a:lnTo>
                    <a:pt x="1842916" y="1628981"/>
                  </a:lnTo>
                  <a:lnTo>
                    <a:pt x="1842963" y="1627203"/>
                  </a:lnTo>
                  <a:lnTo>
                    <a:pt x="1842837" y="1626060"/>
                  </a:lnTo>
                  <a:lnTo>
                    <a:pt x="1842126" y="1625679"/>
                  </a:lnTo>
                  <a:lnTo>
                    <a:pt x="1842021" y="1626187"/>
                  </a:lnTo>
                  <a:lnTo>
                    <a:pt x="1841968" y="1626314"/>
                  </a:lnTo>
                  <a:lnTo>
                    <a:pt x="1841810" y="1626441"/>
                  </a:lnTo>
                  <a:lnTo>
                    <a:pt x="1834782" y="1626441"/>
                  </a:lnTo>
                  <a:lnTo>
                    <a:pt x="1834467" y="1626822"/>
                  </a:lnTo>
                  <a:lnTo>
                    <a:pt x="1834230" y="1627330"/>
                  </a:lnTo>
                  <a:lnTo>
                    <a:pt x="1834151" y="1627457"/>
                  </a:lnTo>
                  <a:lnTo>
                    <a:pt x="1826931" y="1627457"/>
                  </a:lnTo>
                  <a:lnTo>
                    <a:pt x="1827439" y="1628727"/>
                  </a:lnTo>
                  <a:lnTo>
                    <a:pt x="1826018" y="1628981"/>
                  </a:lnTo>
                  <a:close/>
                </a:path>
                <a:path w="2360295" h="1867535">
                  <a:moveTo>
                    <a:pt x="1826931" y="1627457"/>
                  </a:moveTo>
                  <a:lnTo>
                    <a:pt x="1830440" y="1627457"/>
                  </a:lnTo>
                  <a:lnTo>
                    <a:pt x="1829650" y="1627203"/>
                  </a:lnTo>
                  <a:lnTo>
                    <a:pt x="1829808" y="1626949"/>
                  </a:lnTo>
                  <a:lnTo>
                    <a:pt x="1830045" y="1626822"/>
                  </a:lnTo>
                  <a:lnTo>
                    <a:pt x="1830519" y="1626441"/>
                  </a:lnTo>
                  <a:lnTo>
                    <a:pt x="1830756" y="1626187"/>
                  </a:lnTo>
                  <a:lnTo>
                    <a:pt x="1831071" y="1625933"/>
                  </a:lnTo>
                  <a:lnTo>
                    <a:pt x="1830045" y="1625679"/>
                  </a:lnTo>
                  <a:lnTo>
                    <a:pt x="1829571" y="1625679"/>
                  </a:lnTo>
                  <a:lnTo>
                    <a:pt x="1828860" y="1625806"/>
                  </a:lnTo>
                  <a:lnTo>
                    <a:pt x="1828150" y="1626060"/>
                  </a:lnTo>
                  <a:lnTo>
                    <a:pt x="1827542" y="1626474"/>
                  </a:lnTo>
                  <a:lnTo>
                    <a:pt x="1826728" y="1626949"/>
                  </a:lnTo>
                  <a:lnTo>
                    <a:pt x="1826931" y="1627457"/>
                  </a:lnTo>
                  <a:close/>
                </a:path>
                <a:path w="2360295" h="1867535">
                  <a:moveTo>
                    <a:pt x="1862048" y="1631902"/>
                  </a:moveTo>
                  <a:lnTo>
                    <a:pt x="1865262" y="1631902"/>
                  </a:lnTo>
                  <a:lnTo>
                    <a:pt x="1864236" y="1631013"/>
                  </a:lnTo>
                  <a:lnTo>
                    <a:pt x="1864946" y="1630378"/>
                  </a:lnTo>
                  <a:lnTo>
                    <a:pt x="1865262" y="1629616"/>
                  </a:lnTo>
                  <a:lnTo>
                    <a:pt x="1863209" y="1629489"/>
                  </a:lnTo>
                  <a:lnTo>
                    <a:pt x="1861867" y="1629235"/>
                  </a:lnTo>
                  <a:lnTo>
                    <a:pt x="1861156" y="1628981"/>
                  </a:lnTo>
                  <a:lnTo>
                    <a:pt x="1825781" y="1628981"/>
                  </a:lnTo>
                  <a:lnTo>
                    <a:pt x="1825317" y="1628672"/>
                  </a:lnTo>
                  <a:lnTo>
                    <a:pt x="1825070" y="1628346"/>
                  </a:lnTo>
                  <a:lnTo>
                    <a:pt x="1824991" y="1627838"/>
                  </a:lnTo>
                  <a:lnTo>
                    <a:pt x="1825939" y="1627457"/>
                  </a:lnTo>
                  <a:lnTo>
                    <a:pt x="1826057" y="1627076"/>
                  </a:lnTo>
                  <a:lnTo>
                    <a:pt x="1826176" y="1625679"/>
                  </a:lnTo>
                  <a:lnTo>
                    <a:pt x="1825623" y="1625679"/>
                  </a:lnTo>
                  <a:lnTo>
                    <a:pt x="1825070" y="1626822"/>
                  </a:lnTo>
                  <a:lnTo>
                    <a:pt x="1824044" y="1627330"/>
                  </a:lnTo>
                  <a:lnTo>
                    <a:pt x="1824514" y="1629235"/>
                  </a:lnTo>
                  <a:lnTo>
                    <a:pt x="1824702" y="1629870"/>
                  </a:lnTo>
                  <a:lnTo>
                    <a:pt x="1826570" y="1629870"/>
                  </a:lnTo>
                  <a:lnTo>
                    <a:pt x="1826565" y="1630124"/>
                  </a:lnTo>
                  <a:lnTo>
                    <a:pt x="1862815" y="1630124"/>
                  </a:lnTo>
                  <a:lnTo>
                    <a:pt x="1862815" y="1630632"/>
                  </a:lnTo>
                  <a:lnTo>
                    <a:pt x="1862499" y="1630759"/>
                  </a:lnTo>
                  <a:lnTo>
                    <a:pt x="1861946" y="1630759"/>
                  </a:lnTo>
                  <a:lnTo>
                    <a:pt x="1861788" y="1631013"/>
                  </a:lnTo>
                  <a:lnTo>
                    <a:pt x="1861879" y="1631521"/>
                  </a:lnTo>
                  <a:lnTo>
                    <a:pt x="1862048" y="1631902"/>
                  </a:lnTo>
                  <a:close/>
                </a:path>
                <a:path w="2360295" h="1867535">
                  <a:moveTo>
                    <a:pt x="1807213" y="1627584"/>
                  </a:moveTo>
                  <a:lnTo>
                    <a:pt x="1819938" y="1627584"/>
                  </a:lnTo>
                  <a:lnTo>
                    <a:pt x="1819385" y="1625679"/>
                  </a:lnTo>
                  <a:lnTo>
                    <a:pt x="1819056" y="1626314"/>
                  </a:lnTo>
                  <a:lnTo>
                    <a:pt x="1818990" y="1626949"/>
                  </a:lnTo>
                  <a:lnTo>
                    <a:pt x="1810598" y="1626949"/>
                  </a:lnTo>
                  <a:lnTo>
                    <a:pt x="1810383" y="1627076"/>
                  </a:lnTo>
                  <a:lnTo>
                    <a:pt x="1808883" y="1627330"/>
                  </a:lnTo>
                  <a:lnTo>
                    <a:pt x="1808646" y="1627457"/>
                  </a:lnTo>
                  <a:lnTo>
                    <a:pt x="1807236" y="1627457"/>
                  </a:lnTo>
                  <a:lnTo>
                    <a:pt x="1807213" y="1627584"/>
                  </a:lnTo>
                  <a:close/>
                </a:path>
                <a:path w="2360295" h="1867535">
                  <a:moveTo>
                    <a:pt x="1916024" y="1628546"/>
                  </a:moveTo>
                  <a:lnTo>
                    <a:pt x="1916746" y="1627965"/>
                  </a:lnTo>
                  <a:lnTo>
                    <a:pt x="1916746" y="1625806"/>
                  </a:lnTo>
                  <a:lnTo>
                    <a:pt x="1915720" y="1627076"/>
                  </a:lnTo>
                  <a:lnTo>
                    <a:pt x="1915009" y="1627330"/>
                  </a:lnTo>
                  <a:lnTo>
                    <a:pt x="1912561" y="1627711"/>
                  </a:lnTo>
                  <a:lnTo>
                    <a:pt x="1910034" y="1627965"/>
                  </a:lnTo>
                  <a:lnTo>
                    <a:pt x="1908810" y="1628346"/>
                  </a:lnTo>
                  <a:lnTo>
                    <a:pt x="1915878" y="1628346"/>
                  </a:lnTo>
                  <a:lnTo>
                    <a:pt x="1916024" y="1628546"/>
                  </a:lnTo>
                  <a:close/>
                </a:path>
                <a:path w="2360295" h="1867535">
                  <a:moveTo>
                    <a:pt x="1830500" y="1627330"/>
                  </a:moveTo>
                  <a:lnTo>
                    <a:pt x="1831940" y="1627330"/>
                  </a:lnTo>
                  <a:lnTo>
                    <a:pt x="1831229" y="1625806"/>
                  </a:lnTo>
                  <a:lnTo>
                    <a:pt x="1830500" y="1627330"/>
                  </a:lnTo>
                  <a:close/>
                </a:path>
                <a:path w="2360295" h="1867535">
                  <a:moveTo>
                    <a:pt x="1790279" y="1632283"/>
                  </a:moveTo>
                  <a:lnTo>
                    <a:pt x="1820174" y="1632283"/>
                  </a:lnTo>
                  <a:lnTo>
                    <a:pt x="1821495" y="1631267"/>
                  </a:lnTo>
                  <a:lnTo>
                    <a:pt x="1821580" y="1630632"/>
                  </a:lnTo>
                  <a:lnTo>
                    <a:pt x="1817885" y="1628346"/>
                  </a:lnTo>
                  <a:lnTo>
                    <a:pt x="1821043" y="1627203"/>
                  </a:lnTo>
                  <a:lnTo>
                    <a:pt x="1821201" y="1627076"/>
                  </a:lnTo>
                  <a:lnTo>
                    <a:pt x="1821339" y="1626474"/>
                  </a:lnTo>
                  <a:lnTo>
                    <a:pt x="1821438" y="1626314"/>
                  </a:lnTo>
                  <a:lnTo>
                    <a:pt x="1820885" y="1626060"/>
                  </a:lnTo>
                  <a:lnTo>
                    <a:pt x="1820332" y="1626060"/>
                  </a:lnTo>
                  <a:lnTo>
                    <a:pt x="1819859" y="1625806"/>
                  </a:lnTo>
                  <a:lnTo>
                    <a:pt x="1820017" y="1626060"/>
                  </a:lnTo>
                  <a:lnTo>
                    <a:pt x="1820332" y="1626187"/>
                  </a:lnTo>
                  <a:lnTo>
                    <a:pt x="1820214" y="1626474"/>
                  </a:lnTo>
                  <a:lnTo>
                    <a:pt x="1819938" y="1627584"/>
                  </a:lnTo>
                  <a:lnTo>
                    <a:pt x="1807213" y="1627584"/>
                  </a:lnTo>
                  <a:lnTo>
                    <a:pt x="1807146" y="1627965"/>
                  </a:lnTo>
                  <a:lnTo>
                    <a:pt x="1806672" y="1628727"/>
                  </a:lnTo>
                  <a:lnTo>
                    <a:pt x="1804057" y="1628727"/>
                  </a:lnTo>
                  <a:lnTo>
                    <a:pt x="1803908" y="1629235"/>
                  </a:lnTo>
                  <a:lnTo>
                    <a:pt x="1802802" y="1629235"/>
                  </a:lnTo>
                  <a:lnTo>
                    <a:pt x="1802723" y="1629997"/>
                  </a:lnTo>
                  <a:lnTo>
                    <a:pt x="1802566" y="1630378"/>
                  </a:lnTo>
                  <a:lnTo>
                    <a:pt x="1792327" y="1630378"/>
                  </a:lnTo>
                  <a:lnTo>
                    <a:pt x="1792063" y="1630886"/>
                  </a:lnTo>
                  <a:lnTo>
                    <a:pt x="1790233" y="1630890"/>
                  </a:lnTo>
                  <a:lnTo>
                    <a:pt x="1789773" y="1631013"/>
                  </a:lnTo>
                  <a:lnTo>
                    <a:pt x="1789063" y="1631013"/>
                  </a:lnTo>
                  <a:lnTo>
                    <a:pt x="1789063" y="1631521"/>
                  </a:lnTo>
                  <a:lnTo>
                    <a:pt x="1789852" y="1631521"/>
                  </a:lnTo>
                  <a:lnTo>
                    <a:pt x="1790326" y="1631775"/>
                  </a:lnTo>
                  <a:lnTo>
                    <a:pt x="1790279" y="1632283"/>
                  </a:lnTo>
                  <a:close/>
                </a:path>
                <a:path w="2360295" h="1867535">
                  <a:moveTo>
                    <a:pt x="1875554" y="1629997"/>
                  </a:moveTo>
                  <a:lnTo>
                    <a:pt x="1876159" y="1629997"/>
                  </a:lnTo>
                  <a:lnTo>
                    <a:pt x="1876041" y="1629616"/>
                  </a:lnTo>
                  <a:lnTo>
                    <a:pt x="1875922" y="1628854"/>
                  </a:lnTo>
                  <a:lnTo>
                    <a:pt x="1876238" y="1628346"/>
                  </a:lnTo>
                  <a:lnTo>
                    <a:pt x="1876317" y="1627965"/>
                  </a:lnTo>
                  <a:lnTo>
                    <a:pt x="1876041" y="1627584"/>
                  </a:lnTo>
                  <a:lnTo>
                    <a:pt x="1875915" y="1627203"/>
                  </a:lnTo>
                  <a:lnTo>
                    <a:pt x="1876633" y="1625933"/>
                  </a:lnTo>
                  <a:lnTo>
                    <a:pt x="1875211" y="1626314"/>
                  </a:lnTo>
                  <a:lnTo>
                    <a:pt x="1875567" y="1627076"/>
                  </a:lnTo>
                  <a:lnTo>
                    <a:pt x="1875606" y="1627457"/>
                  </a:lnTo>
                  <a:lnTo>
                    <a:pt x="1874659" y="1628092"/>
                  </a:lnTo>
                  <a:lnTo>
                    <a:pt x="1872764" y="1629108"/>
                  </a:lnTo>
                  <a:lnTo>
                    <a:pt x="1872533" y="1629108"/>
                  </a:lnTo>
                  <a:lnTo>
                    <a:pt x="1872381" y="1629870"/>
                  </a:lnTo>
                  <a:lnTo>
                    <a:pt x="1875133" y="1629870"/>
                  </a:lnTo>
                  <a:lnTo>
                    <a:pt x="1875554" y="1629997"/>
                  </a:lnTo>
                  <a:close/>
                </a:path>
                <a:path w="2360295" h="1867535">
                  <a:moveTo>
                    <a:pt x="1847274" y="1627838"/>
                  </a:moveTo>
                  <a:lnTo>
                    <a:pt x="1847969" y="1627838"/>
                  </a:lnTo>
                  <a:lnTo>
                    <a:pt x="1847496" y="1625933"/>
                  </a:lnTo>
                  <a:lnTo>
                    <a:pt x="1847274" y="1627838"/>
                  </a:lnTo>
                  <a:close/>
                </a:path>
                <a:path w="2360295" h="1867535">
                  <a:moveTo>
                    <a:pt x="1807236" y="1627457"/>
                  </a:moveTo>
                  <a:lnTo>
                    <a:pt x="1808646" y="1627457"/>
                  </a:lnTo>
                  <a:lnTo>
                    <a:pt x="1808251" y="1626314"/>
                  </a:lnTo>
                  <a:lnTo>
                    <a:pt x="1807856" y="1626060"/>
                  </a:lnTo>
                  <a:lnTo>
                    <a:pt x="1807461" y="1625933"/>
                  </a:lnTo>
                  <a:lnTo>
                    <a:pt x="1806830" y="1626314"/>
                  </a:lnTo>
                  <a:lnTo>
                    <a:pt x="1807303" y="1626314"/>
                  </a:lnTo>
                  <a:lnTo>
                    <a:pt x="1807540" y="1626441"/>
                  </a:lnTo>
                  <a:lnTo>
                    <a:pt x="1807351" y="1626949"/>
                  </a:lnTo>
                  <a:lnTo>
                    <a:pt x="1807236" y="1627457"/>
                  </a:lnTo>
                  <a:close/>
                </a:path>
                <a:path w="2360295" h="1867535">
                  <a:moveTo>
                    <a:pt x="1850536" y="1626695"/>
                  </a:moveTo>
                  <a:lnTo>
                    <a:pt x="1852786" y="1626695"/>
                  </a:lnTo>
                  <a:lnTo>
                    <a:pt x="1851523" y="1626060"/>
                  </a:lnTo>
                  <a:lnTo>
                    <a:pt x="1850536" y="1626695"/>
                  </a:lnTo>
                  <a:close/>
                </a:path>
                <a:path w="2360295" h="1867535">
                  <a:moveTo>
                    <a:pt x="1794181" y="1627203"/>
                  </a:moveTo>
                  <a:lnTo>
                    <a:pt x="1796327" y="1627203"/>
                  </a:lnTo>
                  <a:lnTo>
                    <a:pt x="1794511" y="1626060"/>
                  </a:lnTo>
                  <a:lnTo>
                    <a:pt x="1794181" y="1627203"/>
                  </a:lnTo>
                  <a:close/>
                </a:path>
                <a:path w="2360295" h="1867535">
                  <a:moveTo>
                    <a:pt x="1896858" y="1626474"/>
                  </a:moveTo>
                  <a:lnTo>
                    <a:pt x="1896295" y="1626187"/>
                  </a:lnTo>
                  <a:lnTo>
                    <a:pt x="1896847" y="1626441"/>
                  </a:lnTo>
                  <a:close/>
                </a:path>
                <a:path w="2360295" h="1867535">
                  <a:moveTo>
                    <a:pt x="1811241" y="1626568"/>
                  </a:moveTo>
                  <a:lnTo>
                    <a:pt x="1815200" y="1626568"/>
                  </a:lnTo>
                  <a:lnTo>
                    <a:pt x="1811883" y="1626187"/>
                  </a:lnTo>
                  <a:lnTo>
                    <a:pt x="1811241" y="1626568"/>
                  </a:lnTo>
                  <a:close/>
                </a:path>
                <a:path w="2360295" h="1867535">
                  <a:moveTo>
                    <a:pt x="1787404" y="1626949"/>
                  </a:moveTo>
                  <a:lnTo>
                    <a:pt x="1788984" y="1626949"/>
                  </a:lnTo>
                  <a:lnTo>
                    <a:pt x="1788510" y="1626441"/>
                  </a:lnTo>
                  <a:lnTo>
                    <a:pt x="1788194" y="1626314"/>
                  </a:lnTo>
                  <a:lnTo>
                    <a:pt x="1788115" y="1626187"/>
                  </a:lnTo>
                  <a:lnTo>
                    <a:pt x="1787878" y="1626314"/>
                  </a:lnTo>
                  <a:lnTo>
                    <a:pt x="1787404" y="1626949"/>
                  </a:lnTo>
                  <a:close/>
                </a:path>
                <a:path w="2360295" h="1867535">
                  <a:moveTo>
                    <a:pt x="1842916" y="1628981"/>
                  </a:moveTo>
                  <a:lnTo>
                    <a:pt x="1861235" y="1628981"/>
                  </a:lnTo>
                  <a:lnTo>
                    <a:pt x="1861461" y="1627838"/>
                  </a:lnTo>
                  <a:lnTo>
                    <a:pt x="1861675" y="1626949"/>
                  </a:lnTo>
                  <a:lnTo>
                    <a:pt x="1861788" y="1626314"/>
                  </a:lnTo>
                  <a:lnTo>
                    <a:pt x="1853754" y="1626314"/>
                  </a:lnTo>
                  <a:lnTo>
                    <a:pt x="1852786" y="1626695"/>
                  </a:lnTo>
                  <a:lnTo>
                    <a:pt x="1850536" y="1626695"/>
                  </a:lnTo>
                  <a:lnTo>
                    <a:pt x="1850338" y="1626822"/>
                  </a:lnTo>
                  <a:lnTo>
                    <a:pt x="1848538" y="1626822"/>
                  </a:lnTo>
                  <a:lnTo>
                    <a:pt x="1847969" y="1627838"/>
                  </a:lnTo>
                  <a:lnTo>
                    <a:pt x="1847274" y="1627838"/>
                  </a:lnTo>
                  <a:lnTo>
                    <a:pt x="1847259" y="1627965"/>
                  </a:lnTo>
                  <a:lnTo>
                    <a:pt x="1844237" y="1627965"/>
                  </a:lnTo>
                  <a:lnTo>
                    <a:pt x="1842916" y="1628981"/>
                  </a:lnTo>
                  <a:close/>
                </a:path>
                <a:path w="2360295" h="1867535">
                  <a:moveTo>
                    <a:pt x="1806751" y="1626822"/>
                  </a:moveTo>
                  <a:lnTo>
                    <a:pt x="1806988" y="1626695"/>
                  </a:lnTo>
                  <a:lnTo>
                    <a:pt x="1807303" y="1626314"/>
                  </a:lnTo>
                  <a:lnTo>
                    <a:pt x="1806830" y="1626314"/>
                  </a:lnTo>
                  <a:lnTo>
                    <a:pt x="1806356" y="1626441"/>
                  </a:lnTo>
                  <a:lnTo>
                    <a:pt x="1806751" y="1626822"/>
                  </a:lnTo>
                  <a:close/>
                </a:path>
                <a:path w="2360295" h="1867535">
                  <a:moveTo>
                    <a:pt x="1773112" y="1629616"/>
                  </a:moveTo>
                  <a:lnTo>
                    <a:pt x="1776904" y="1629616"/>
                  </a:lnTo>
                  <a:lnTo>
                    <a:pt x="1777160" y="1629235"/>
                  </a:lnTo>
                  <a:lnTo>
                    <a:pt x="1777218" y="1628981"/>
                  </a:lnTo>
                  <a:lnTo>
                    <a:pt x="1777100" y="1628854"/>
                  </a:lnTo>
                  <a:lnTo>
                    <a:pt x="1777073" y="1628473"/>
                  </a:lnTo>
                  <a:lnTo>
                    <a:pt x="1777488" y="1627330"/>
                  </a:lnTo>
                  <a:lnTo>
                    <a:pt x="1777613" y="1626822"/>
                  </a:lnTo>
                  <a:lnTo>
                    <a:pt x="1778087" y="1626822"/>
                  </a:lnTo>
                  <a:lnTo>
                    <a:pt x="1778324" y="1626568"/>
                  </a:lnTo>
                  <a:lnTo>
                    <a:pt x="1776508" y="1626441"/>
                  </a:lnTo>
                  <a:lnTo>
                    <a:pt x="1775481" y="1626441"/>
                  </a:lnTo>
                  <a:lnTo>
                    <a:pt x="1775363" y="1626949"/>
                  </a:lnTo>
                  <a:lnTo>
                    <a:pt x="1775244" y="1627203"/>
                  </a:lnTo>
                  <a:lnTo>
                    <a:pt x="1776350" y="1627711"/>
                  </a:lnTo>
                  <a:lnTo>
                    <a:pt x="1775402" y="1628092"/>
                  </a:lnTo>
                  <a:lnTo>
                    <a:pt x="1774263" y="1628092"/>
                  </a:lnTo>
                  <a:lnTo>
                    <a:pt x="1774218" y="1628219"/>
                  </a:lnTo>
                  <a:lnTo>
                    <a:pt x="1773112" y="1628219"/>
                  </a:lnTo>
                  <a:lnTo>
                    <a:pt x="1773112" y="1629616"/>
                  </a:lnTo>
                  <a:close/>
                </a:path>
                <a:path w="2360295" h="1867535">
                  <a:moveTo>
                    <a:pt x="1774263" y="1628092"/>
                  </a:moveTo>
                  <a:lnTo>
                    <a:pt x="1775402" y="1628092"/>
                  </a:lnTo>
                  <a:lnTo>
                    <a:pt x="1774849" y="1626441"/>
                  </a:lnTo>
                  <a:lnTo>
                    <a:pt x="1774263" y="1628092"/>
                  </a:lnTo>
                  <a:close/>
                </a:path>
                <a:path w="2360295" h="1867535">
                  <a:moveTo>
                    <a:pt x="1896531" y="1627584"/>
                  </a:moveTo>
                  <a:lnTo>
                    <a:pt x="1897242" y="1627584"/>
                  </a:lnTo>
                  <a:lnTo>
                    <a:pt x="1896858" y="1626474"/>
                  </a:lnTo>
                  <a:lnTo>
                    <a:pt x="1894794" y="1627457"/>
                  </a:lnTo>
                  <a:lnTo>
                    <a:pt x="1896531" y="1627584"/>
                  </a:lnTo>
                  <a:close/>
                </a:path>
                <a:path w="2360295" h="1867535">
                  <a:moveTo>
                    <a:pt x="1899611" y="1627965"/>
                  </a:moveTo>
                  <a:lnTo>
                    <a:pt x="1901270" y="1627965"/>
                  </a:lnTo>
                  <a:lnTo>
                    <a:pt x="1902310" y="1627786"/>
                  </a:lnTo>
                  <a:lnTo>
                    <a:pt x="1901743" y="1627076"/>
                  </a:lnTo>
                  <a:lnTo>
                    <a:pt x="1901427" y="1626568"/>
                  </a:lnTo>
                  <a:lnTo>
                    <a:pt x="1901032" y="1626568"/>
                  </a:lnTo>
                  <a:lnTo>
                    <a:pt x="1900874" y="1627203"/>
                  </a:lnTo>
                  <a:lnTo>
                    <a:pt x="1899837" y="1627203"/>
                  </a:lnTo>
                  <a:lnTo>
                    <a:pt x="1899722" y="1627786"/>
                  </a:lnTo>
                  <a:lnTo>
                    <a:pt x="1899611" y="1627965"/>
                  </a:lnTo>
                  <a:close/>
                </a:path>
                <a:path w="2360295" h="1867535">
                  <a:moveTo>
                    <a:pt x="1889399" y="1630378"/>
                  </a:moveTo>
                  <a:lnTo>
                    <a:pt x="1903955" y="1630378"/>
                  </a:lnTo>
                  <a:lnTo>
                    <a:pt x="1903639" y="1630124"/>
                  </a:lnTo>
                  <a:lnTo>
                    <a:pt x="1903548" y="1629616"/>
                  </a:lnTo>
                  <a:lnTo>
                    <a:pt x="1902454" y="1627965"/>
                  </a:lnTo>
                  <a:lnTo>
                    <a:pt x="1899453" y="1627965"/>
                  </a:lnTo>
                  <a:lnTo>
                    <a:pt x="1899342" y="1627786"/>
                  </a:lnTo>
                  <a:lnTo>
                    <a:pt x="1899216" y="1626568"/>
                  </a:lnTo>
                  <a:lnTo>
                    <a:pt x="1898782" y="1627838"/>
                  </a:lnTo>
                  <a:lnTo>
                    <a:pt x="1898585" y="1628600"/>
                  </a:lnTo>
                  <a:lnTo>
                    <a:pt x="1898348" y="1629108"/>
                  </a:lnTo>
                  <a:lnTo>
                    <a:pt x="1889662" y="1629108"/>
                  </a:lnTo>
                  <a:lnTo>
                    <a:pt x="1889399" y="1630378"/>
                  </a:lnTo>
                  <a:close/>
                </a:path>
                <a:path w="2360295" h="1867535">
                  <a:moveTo>
                    <a:pt x="1899837" y="1627203"/>
                  </a:moveTo>
                  <a:lnTo>
                    <a:pt x="1900874" y="1627203"/>
                  </a:lnTo>
                  <a:lnTo>
                    <a:pt x="1900401" y="1626822"/>
                  </a:lnTo>
                  <a:lnTo>
                    <a:pt x="1899927" y="1626695"/>
                  </a:lnTo>
                  <a:lnTo>
                    <a:pt x="1899837" y="1627203"/>
                  </a:lnTo>
                  <a:close/>
                </a:path>
                <a:path w="2360295" h="1867535">
                  <a:moveTo>
                    <a:pt x="1889662" y="1629108"/>
                  </a:moveTo>
                  <a:lnTo>
                    <a:pt x="1898348" y="1629108"/>
                  </a:lnTo>
                  <a:lnTo>
                    <a:pt x="1897874" y="1628727"/>
                  </a:lnTo>
                  <a:lnTo>
                    <a:pt x="1897558" y="1628600"/>
                  </a:lnTo>
                  <a:lnTo>
                    <a:pt x="1897803" y="1628169"/>
                  </a:lnTo>
                  <a:lnTo>
                    <a:pt x="1897926" y="1627584"/>
                  </a:lnTo>
                  <a:lnTo>
                    <a:pt x="1898003" y="1627400"/>
                  </a:lnTo>
                  <a:lnTo>
                    <a:pt x="1898111" y="1626695"/>
                  </a:lnTo>
                  <a:lnTo>
                    <a:pt x="1897242" y="1627584"/>
                  </a:lnTo>
                  <a:lnTo>
                    <a:pt x="1896610" y="1627584"/>
                  </a:lnTo>
                  <a:lnTo>
                    <a:pt x="1896689" y="1628092"/>
                  </a:lnTo>
                  <a:lnTo>
                    <a:pt x="1896374" y="1628092"/>
                  </a:lnTo>
                  <a:lnTo>
                    <a:pt x="1896058" y="1628219"/>
                  </a:lnTo>
                  <a:lnTo>
                    <a:pt x="1888348" y="1628219"/>
                  </a:lnTo>
                  <a:lnTo>
                    <a:pt x="1888286" y="1628346"/>
                  </a:lnTo>
                  <a:lnTo>
                    <a:pt x="1889820" y="1628346"/>
                  </a:lnTo>
                  <a:lnTo>
                    <a:pt x="1889662" y="1629108"/>
                  </a:lnTo>
                  <a:close/>
                </a:path>
                <a:path w="2360295" h="1867535">
                  <a:moveTo>
                    <a:pt x="1887056" y="1628727"/>
                  </a:moveTo>
                  <a:lnTo>
                    <a:pt x="1887451" y="1628600"/>
                  </a:lnTo>
                  <a:lnTo>
                    <a:pt x="1887372" y="1627076"/>
                  </a:lnTo>
                  <a:lnTo>
                    <a:pt x="1886503" y="1626822"/>
                  </a:lnTo>
                  <a:lnTo>
                    <a:pt x="1885714" y="1626695"/>
                  </a:lnTo>
                  <a:lnTo>
                    <a:pt x="1883740" y="1626949"/>
                  </a:lnTo>
                  <a:lnTo>
                    <a:pt x="1883165" y="1627584"/>
                  </a:lnTo>
                  <a:lnTo>
                    <a:pt x="1886424" y="1627584"/>
                  </a:lnTo>
                  <a:lnTo>
                    <a:pt x="1887056" y="1628727"/>
                  </a:lnTo>
                  <a:close/>
                </a:path>
                <a:path w="2360295" h="1867535">
                  <a:moveTo>
                    <a:pt x="1880858" y="1628346"/>
                  </a:moveTo>
                  <a:lnTo>
                    <a:pt x="1882476" y="1628346"/>
                  </a:lnTo>
                  <a:lnTo>
                    <a:pt x="1881292" y="1626695"/>
                  </a:lnTo>
                  <a:lnTo>
                    <a:pt x="1880423" y="1627330"/>
                  </a:lnTo>
                  <a:lnTo>
                    <a:pt x="1879949" y="1627584"/>
                  </a:lnTo>
                  <a:lnTo>
                    <a:pt x="1880265" y="1627711"/>
                  </a:lnTo>
                  <a:lnTo>
                    <a:pt x="1880739" y="1627711"/>
                  </a:lnTo>
                  <a:lnTo>
                    <a:pt x="1880858" y="1628346"/>
                  </a:lnTo>
                  <a:close/>
                </a:path>
                <a:path w="2360295" h="1867535">
                  <a:moveTo>
                    <a:pt x="1936172" y="1629235"/>
                  </a:moveTo>
                  <a:lnTo>
                    <a:pt x="1937095" y="1629148"/>
                  </a:lnTo>
                  <a:lnTo>
                    <a:pt x="1937041" y="1628854"/>
                  </a:lnTo>
                  <a:lnTo>
                    <a:pt x="1937198" y="1628600"/>
                  </a:lnTo>
                  <a:lnTo>
                    <a:pt x="1936014" y="1628600"/>
                  </a:lnTo>
                  <a:lnTo>
                    <a:pt x="1935303" y="1626822"/>
                  </a:lnTo>
                  <a:lnTo>
                    <a:pt x="1934750" y="1628346"/>
                  </a:lnTo>
                  <a:lnTo>
                    <a:pt x="1934119" y="1628600"/>
                  </a:lnTo>
                  <a:lnTo>
                    <a:pt x="1934593" y="1628727"/>
                  </a:lnTo>
                  <a:lnTo>
                    <a:pt x="1935145" y="1628727"/>
                  </a:lnTo>
                  <a:lnTo>
                    <a:pt x="1936172" y="1629235"/>
                  </a:lnTo>
                  <a:close/>
                </a:path>
                <a:path w="2360295" h="1867535">
                  <a:moveTo>
                    <a:pt x="1920616" y="1628727"/>
                  </a:moveTo>
                  <a:lnTo>
                    <a:pt x="1920932" y="1628727"/>
                  </a:lnTo>
                  <a:lnTo>
                    <a:pt x="1922196" y="1627457"/>
                  </a:lnTo>
                  <a:lnTo>
                    <a:pt x="1921485" y="1627330"/>
                  </a:lnTo>
                  <a:lnTo>
                    <a:pt x="1920774" y="1626949"/>
                  </a:lnTo>
                  <a:lnTo>
                    <a:pt x="1919984" y="1626822"/>
                  </a:lnTo>
                  <a:lnTo>
                    <a:pt x="1919866" y="1627203"/>
                  </a:lnTo>
                  <a:lnTo>
                    <a:pt x="1919741" y="1627400"/>
                  </a:lnTo>
                  <a:lnTo>
                    <a:pt x="1919827" y="1627711"/>
                  </a:lnTo>
                  <a:lnTo>
                    <a:pt x="1919984" y="1627965"/>
                  </a:lnTo>
                  <a:lnTo>
                    <a:pt x="1920616" y="1628727"/>
                  </a:lnTo>
                  <a:close/>
                </a:path>
                <a:path w="2360295" h="1867535">
                  <a:moveTo>
                    <a:pt x="1888348" y="1628219"/>
                  </a:moveTo>
                  <a:lnTo>
                    <a:pt x="1896058" y="1628219"/>
                  </a:lnTo>
                  <a:lnTo>
                    <a:pt x="1893768" y="1627711"/>
                  </a:lnTo>
                  <a:lnTo>
                    <a:pt x="1891794" y="1626822"/>
                  </a:lnTo>
                  <a:lnTo>
                    <a:pt x="1889030" y="1626822"/>
                  </a:lnTo>
                  <a:lnTo>
                    <a:pt x="1888348" y="1628219"/>
                  </a:lnTo>
                  <a:close/>
                </a:path>
                <a:path w="2360295" h="1867535">
                  <a:moveTo>
                    <a:pt x="1844237" y="1627965"/>
                  </a:moveTo>
                  <a:lnTo>
                    <a:pt x="1847259" y="1627965"/>
                  </a:lnTo>
                  <a:lnTo>
                    <a:pt x="1845600" y="1626822"/>
                  </a:lnTo>
                  <a:lnTo>
                    <a:pt x="1844237" y="1627965"/>
                  </a:lnTo>
                  <a:close/>
                </a:path>
                <a:path w="2360295" h="1867535">
                  <a:moveTo>
                    <a:pt x="1918089" y="1629108"/>
                  </a:moveTo>
                  <a:lnTo>
                    <a:pt x="1919669" y="1627457"/>
                  </a:lnTo>
                  <a:lnTo>
                    <a:pt x="1919195" y="1627330"/>
                  </a:lnTo>
                  <a:lnTo>
                    <a:pt x="1918800" y="1627076"/>
                  </a:lnTo>
                  <a:lnTo>
                    <a:pt x="1918326" y="1626949"/>
                  </a:lnTo>
                  <a:lnTo>
                    <a:pt x="1918089" y="1629108"/>
                  </a:lnTo>
                  <a:close/>
                </a:path>
                <a:path w="2360295" h="1867535">
                  <a:moveTo>
                    <a:pt x="1787175" y="1627400"/>
                  </a:moveTo>
                  <a:lnTo>
                    <a:pt x="1787404" y="1626949"/>
                  </a:lnTo>
                  <a:lnTo>
                    <a:pt x="1786536" y="1626949"/>
                  </a:lnTo>
                  <a:lnTo>
                    <a:pt x="1787175" y="1627400"/>
                  </a:lnTo>
                  <a:close/>
                </a:path>
                <a:path w="2360295" h="1867535">
                  <a:moveTo>
                    <a:pt x="1959908" y="1628727"/>
                  </a:moveTo>
                  <a:lnTo>
                    <a:pt x="1971784" y="1628727"/>
                  </a:lnTo>
                  <a:lnTo>
                    <a:pt x="1969573" y="1627965"/>
                  </a:lnTo>
                  <a:lnTo>
                    <a:pt x="1967283" y="1627076"/>
                  </a:lnTo>
                  <a:lnTo>
                    <a:pt x="1965625" y="1628346"/>
                  </a:lnTo>
                  <a:lnTo>
                    <a:pt x="1963651" y="1628346"/>
                  </a:lnTo>
                  <a:lnTo>
                    <a:pt x="1962387" y="1628473"/>
                  </a:lnTo>
                  <a:lnTo>
                    <a:pt x="1960161" y="1628473"/>
                  </a:lnTo>
                  <a:lnTo>
                    <a:pt x="1959908" y="1628727"/>
                  </a:lnTo>
                  <a:close/>
                </a:path>
                <a:path w="2360295" h="1867535">
                  <a:moveTo>
                    <a:pt x="1804057" y="1628727"/>
                  </a:moveTo>
                  <a:lnTo>
                    <a:pt x="1805882" y="1628727"/>
                  </a:lnTo>
                  <a:lnTo>
                    <a:pt x="1805724" y="1628600"/>
                  </a:lnTo>
                  <a:lnTo>
                    <a:pt x="1804540" y="1627076"/>
                  </a:lnTo>
                  <a:lnTo>
                    <a:pt x="1804057" y="1628727"/>
                  </a:lnTo>
                  <a:close/>
                </a:path>
                <a:path w="2360295" h="1867535">
                  <a:moveTo>
                    <a:pt x="1792327" y="1630378"/>
                  </a:moveTo>
                  <a:lnTo>
                    <a:pt x="1802566" y="1630378"/>
                  </a:lnTo>
                  <a:lnTo>
                    <a:pt x="1802513" y="1628219"/>
                  </a:lnTo>
                  <a:lnTo>
                    <a:pt x="1802723" y="1627457"/>
                  </a:lnTo>
                  <a:lnTo>
                    <a:pt x="1803592" y="1627330"/>
                  </a:lnTo>
                  <a:lnTo>
                    <a:pt x="1804465" y="1627330"/>
                  </a:lnTo>
                  <a:lnTo>
                    <a:pt x="1804540" y="1627076"/>
                  </a:lnTo>
                  <a:lnTo>
                    <a:pt x="1796418" y="1627076"/>
                  </a:lnTo>
                  <a:lnTo>
                    <a:pt x="1796327" y="1627203"/>
                  </a:lnTo>
                  <a:lnTo>
                    <a:pt x="1794181" y="1627203"/>
                  </a:lnTo>
                  <a:lnTo>
                    <a:pt x="1793485" y="1629616"/>
                  </a:lnTo>
                  <a:lnTo>
                    <a:pt x="1792721" y="1629616"/>
                  </a:lnTo>
                  <a:lnTo>
                    <a:pt x="1792327" y="1630378"/>
                  </a:lnTo>
                  <a:close/>
                </a:path>
                <a:path w="2360295" h="1867535">
                  <a:moveTo>
                    <a:pt x="1959387" y="1628981"/>
                  </a:moveTo>
                  <a:lnTo>
                    <a:pt x="1976837" y="1628981"/>
                  </a:lnTo>
                  <a:lnTo>
                    <a:pt x="1974548" y="1627330"/>
                  </a:lnTo>
                  <a:lnTo>
                    <a:pt x="1971784" y="1628727"/>
                  </a:lnTo>
                  <a:lnTo>
                    <a:pt x="1959908" y="1628727"/>
                  </a:lnTo>
                  <a:lnTo>
                    <a:pt x="1959782" y="1628854"/>
                  </a:lnTo>
                  <a:lnTo>
                    <a:pt x="1959545" y="1628854"/>
                  </a:lnTo>
                  <a:lnTo>
                    <a:pt x="1959387" y="1628981"/>
                  </a:lnTo>
                  <a:close/>
                </a:path>
                <a:path w="2360295" h="1867535">
                  <a:moveTo>
                    <a:pt x="1947345" y="1629235"/>
                  </a:moveTo>
                  <a:lnTo>
                    <a:pt x="1952201" y="1629235"/>
                  </a:lnTo>
                  <a:lnTo>
                    <a:pt x="1950306" y="1628092"/>
                  </a:lnTo>
                  <a:lnTo>
                    <a:pt x="1948332" y="1627457"/>
                  </a:lnTo>
                  <a:lnTo>
                    <a:pt x="1948095" y="1627330"/>
                  </a:lnTo>
                  <a:lnTo>
                    <a:pt x="1947463" y="1627330"/>
                  </a:lnTo>
                  <a:lnTo>
                    <a:pt x="1947411" y="1627838"/>
                  </a:lnTo>
                  <a:lnTo>
                    <a:pt x="1947937" y="1627838"/>
                  </a:lnTo>
                  <a:lnTo>
                    <a:pt x="1948095" y="1627965"/>
                  </a:lnTo>
                  <a:lnTo>
                    <a:pt x="1948648" y="1628092"/>
                  </a:lnTo>
                  <a:lnTo>
                    <a:pt x="1949595" y="1628600"/>
                  </a:lnTo>
                  <a:lnTo>
                    <a:pt x="1948648" y="1628981"/>
                  </a:lnTo>
                  <a:lnTo>
                    <a:pt x="1947385" y="1628981"/>
                  </a:lnTo>
                  <a:lnTo>
                    <a:pt x="1947345" y="1629235"/>
                  </a:lnTo>
                  <a:close/>
                </a:path>
                <a:path w="2360295" h="1867535">
                  <a:moveTo>
                    <a:pt x="1773112" y="1633807"/>
                  </a:moveTo>
                  <a:lnTo>
                    <a:pt x="1789773" y="1633807"/>
                  </a:lnTo>
                  <a:lnTo>
                    <a:pt x="1789458" y="1633680"/>
                  </a:lnTo>
                  <a:lnTo>
                    <a:pt x="1789471" y="1633511"/>
                  </a:lnTo>
                  <a:lnTo>
                    <a:pt x="1789931" y="1632410"/>
                  </a:lnTo>
                  <a:lnTo>
                    <a:pt x="1790089" y="1632156"/>
                  </a:lnTo>
                  <a:lnTo>
                    <a:pt x="1789536" y="1632029"/>
                  </a:lnTo>
                  <a:lnTo>
                    <a:pt x="1789300" y="1632029"/>
                  </a:lnTo>
                  <a:lnTo>
                    <a:pt x="1787326" y="1631775"/>
                  </a:lnTo>
                  <a:lnTo>
                    <a:pt x="1788668" y="1631521"/>
                  </a:lnTo>
                  <a:lnTo>
                    <a:pt x="1787641" y="1629870"/>
                  </a:lnTo>
                  <a:lnTo>
                    <a:pt x="1788194" y="1629489"/>
                  </a:lnTo>
                  <a:lnTo>
                    <a:pt x="1788918" y="1628854"/>
                  </a:lnTo>
                  <a:lnTo>
                    <a:pt x="1788983" y="1628672"/>
                  </a:lnTo>
                  <a:lnTo>
                    <a:pt x="1787175" y="1627400"/>
                  </a:lnTo>
                  <a:lnTo>
                    <a:pt x="1786694" y="1628346"/>
                  </a:lnTo>
                  <a:lnTo>
                    <a:pt x="1786615" y="1629235"/>
                  </a:lnTo>
                  <a:lnTo>
                    <a:pt x="1786398" y="1629398"/>
                  </a:lnTo>
                  <a:lnTo>
                    <a:pt x="1785825" y="1629743"/>
                  </a:lnTo>
                  <a:lnTo>
                    <a:pt x="1783583" y="1629743"/>
                  </a:lnTo>
                  <a:lnTo>
                    <a:pt x="1783535" y="1630124"/>
                  </a:lnTo>
                  <a:lnTo>
                    <a:pt x="1780666" y="1630124"/>
                  </a:lnTo>
                  <a:lnTo>
                    <a:pt x="1780298" y="1630378"/>
                  </a:lnTo>
                  <a:lnTo>
                    <a:pt x="1773112" y="1630378"/>
                  </a:lnTo>
                  <a:lnTo>
                    <a:pt x="1773112" y="1633807"/>
                  </a:lnTo>
                  <a:close/>
                </a:path>
                <a:path w="2360295" h="1867535">
                  <a:moveTo>
                    <a:pt x="1902454" y="1627965"/>
                  </a:moveTo>
                  <a:lnTo>
                    <a:pt x="1903971" y="1627965"/>
                  </a:lnTo>
                  <a:lnTo>
                    <a:pt x="1903718" y="1627457"/>
                  </a:lnTo>
                  <a:lnTo>
                    <a:pt x="1903481" y="1627584"/>
                  </a:lnTo>
                  <a:lnTo>
                    <a:pt x="1902310" y="1627786"/>
                  </a:lnTo>
                  <a:lnTo>
                    <a:pt x="1902454" y="1627965"/>
                  </a:lnTo>
                  <a:close/>
                </a:path>
                <a:path w="2360295" h="1867535">
                  <a:moveTo>
                    <a:pt x="1960161" y="1628473"/>
                  </a:moveTo>
                  <a:lnTo>
                    <a:pt x="1962387" y="1628473"/>
                  </a:lnTo>
                  <a:lnTo>
                    <a:pt x="1961045" y="1627584"/>
                  </a:lnTo>
                  <a:lnTo>
                    <a:pt x="1960161" y="1628473"/>
                  </a:lnTo>
                  <a:close/>
                </a:path>
                <a:path w="2360295" h="1867535">
                  <a:moveTo>
                    <a:pt x="1886266" y="1629235"/>
                  </a:moveTo>
                  <a:lnTo>
                    <a:pt x="1886424" y="1627584"/>
                  </a:lnTo>
                  <a:lnTo>
                    <a:pt x="1883165" y="1627584"/>
                  </a:lnTo>
                  <a:lnTo>
                    <a:pt x="1882476" y="1628346"/>
                  </a:lnTo>
                  <a:lnTo>
                    <a:pt x="1880858" y="1628346"/>
                  </a:lnTo>
                  <a:lnTo>
                    <a:pt x="1881055" y="1628981"/>
                  </a:lnTo>
                  <a:lnTo>
                    <a:pt x="1885793" y="1628981"/>
                  </a:lnTo>
                  <a:lnTo>
                    <a:pt x="1886266" y="1629235"/>
                  </a:lnTo>
                  <a:close/>
                </a:path>
                <a:path w="2360295" h="1867535">
                  <a:moveTo>
                    <a:pt x="1783583" y="1629743"/>
                  </a:moveTo>
                  <a:lnTo>
                    <a:pt x="1785825" y="1629743"/>
                  </a:lnTo>
                  <a:lnTo>
                    <a:pt x="1784799" y="1628854"/>
                  </a:lnTo>
                  <a:lnTo>
                    <a:pt x="1783851" y="1627584"/>
                  </a:lnTo>
                  <a:lnTo>
                    <a:pt x="1783583" y="1629743"/>
                  </a:lnTo>
                  <a:close/>
                </a:path>
                <a:path w="2360295" h="1867535">
                  <a:moveTo>
                    <a:pt x="1938620" y="1628981"/>
                  </a:moveTo>
                  <a:lnTo>
                    <a:pt x="1938690" y="1628546"/>
                  </a:lnTo>
                  <a:lnTo>
                    <a:pt x="1937751" y="1627965"/>
                  </a:lnTo>
                  <a:lnTo>
                    <a:pt x="1936962" y="1627711"/>
                  </a:lnTo>
                  <a:lnTo>
                    <a:pt x="1936488" y="1627965"/>
                  </a:lnTo>
                  <a:lnTo>
                    <a:pt x="1936172" y="1628092"/>
                  </a:lnTo>
                  <a:lnTo>
                    <a:pt x="1936014" y="1628600"/>
                  </a:lnTo>
                  <a:lnTo>
                    <a:pt x="1937277" y="1628600"/>
                  </a:lnTo>
                  <a:lnTo>
                    <a:pt x="1938541" y="1628854"/>
                  </a:lnTo>
                  <a:lnTo>
                    <a:pt x="1938620" y="1628981"/>
                  </a:lnTo>
                  <a:close/>
                </a:path>
                <a:path w="2360295" h="1867535">
                  <a:moveTo>
                    <a:pt x="1779115" y="1629616"/>
                  </a:moveTo>
                  <a:lnTo>
                    <a:pt x="1779825" y="1628092"/>
                  </a:lnTo>
                  <a:lnTo>
                    <a:pt x="1779194" y="1628092"/>
                  </a:lnTo>
                  <a:lnTo>
                    <a:pt x="1778088" y="1627711"/>
                  </a:lnTo>
                  <a:lnTo>
                    <a:pt x="1777879" y="1628169"/>
                  </a:lnTo>
                  <a:lnTo>
                    <a:pt x="1777417" y="1628854"/>
                  </a:lnTo>
                  <a:lnTo>
                    <a:pt x="1778878" y="1628854"/>
                  </a:lnTo>
                  <a:lnTo>
                    <a:pt x="1779115" y="1629616"/>
                  </a:lnTo>
                  <a:close/>
                </a:path>
                <a:path w="2360295" h="1867535">
                  <a:moveTo>
                    <a:pt x="1947384" y="1627965"/>
                  </a:moveTo>
                  <a:lnTo>
                    <a:pt x="1947621" y="1627965"/>
                  </a:lnTo>
                  <a:lnTo>
                    <a:pt x="1947937" y="1627838"/>
                  </a:lnTo>
                  <a:lnTo>
                    <a:pt x="1947411" y="1627838"/>
                  </a:lnTo>
                  <a:lnTo>
                    <a:pt x="1947384" y="1627965"/>
                  </a:lnTo>
                  <a:close/>
                </a:path>
                <a:path w="2360295" h="1867535">
                  <a:moveTo>
                    <a:pt x="1773112" y="1628219"/>
                  </a:moveTo>
                  <a:lnTo>
                    <a:pt x="1774218" y="1628219"/>
                  </a:lnTo>
                  <a:lnTo>
                    <a:pt x="1773507" y="1627965"/>
                  </a:lnTo>
                  <a:lnTo>
                    <a:pt x="1773270" y="1627965"/>
                  </a:lnTo>
                  <a:lnTo>
                    <a:pt x="1773112" y="1627838"/>
                  </a:lnTo>
                  <a:lnTo>
                    <a:pt x="1773112" y="1628219"/>
                  </a:lnTo>
                  <a:close/>
                </a:path>
                <a:path w="2360295" h="1867535">
                  <a:moveTo>
                    <a:pt x="1959782" y="1629997"/>
                  </a:moveTo>
                  <a:lnTo>
                    <a:pt x="1981654" y="1629997"/>
                  </a:lnTo>
                  <a:lnTo>
                    <a:pt x="1981338" y="1627965"/>
                  </a:lnTo>
                  <a:lnTo>
                    <a:pt x="1977153" y="1628727"/>
                  </a:lnTo>
                  <a:lnTo>
                    <a:pt x="1976996" y="1628727"/>
                  </a:lnTo>
                  <a:lnTo>
                    <a:pt x="1976837" y="1628981"/>
                  </a:lnTo>
                  <a:lnTo>
                    <a:pt x="1959545" y="1628981"/>
                  </a:lnTo>
                  <a:lnTo>
                    <a:pt x="1959703" y="1629235"/>
                  </a:lnTo>
                  <a:lnTo>
                    <a:pt x="1959861" y="1629235"/>
                  </a:lnTo>
                  <a:lnTo>
                    <a:pt x="1959940" y="1629362"/>
                  </a:lnTo>
                  <a:lnTo>
                    <a:pt x="1960255" y="1629489"/>
                  </a:lnTo>
                  <a:lnTo>
                    <a:pt x="1959861" y="1629870"/>
                  </a:lnTo>
                  <a:lnTo>
                    <a:pt x="1959782" y="1629997"/>
                  </a:lnTo>
                  <a:close/>
                </a:path>
                <a:path w="2360295" h="1867535">
                  <a:moveTo>
                    <a:pt x="1927486" y="1628981"/>
                  </a:moveTo>
                  <a:lnTo>
                    <a:pt x="1930013" y="1628981"/>
                  </a:lnTo>
                  <a:lnTo>
                    <a:pt x="1928986" y="1627965"/>
                  </a:lnTo>
                  <a:lnTo>
                    <a:pt x="1928276" y="1628727"/>
                  </a:lnTo>
                  <a:lnTo>
                    <a:pt x="1927486" y="1628981"/>
                  </a:lnTo>
                  <a:close/>
                </a:path>
                <a:path w="2360295" h="1867535">
                  <a:moveTo>
                    <a:pt x="1903991" y="1630310"/>
                  </a:moveTo>
                  <a:lnTo>
                    <a:pt x="1905218" y="1627965"/>
                  </a:lnTo>
                  <a:lnTo>
                    <a:pt x="1904666" y="1628346"/>
                  </a:lnTo>
                  <a:lnTo>
                    <a:pt x="1903856" y="1628346"/>
                  </a:lnTo>
                  <a:lnTo>
                    <a:pt x="1903560" y="1628473"/>
                  </a:lnTo>
                  <a:lnTo>
                    <a:pt x="1903639" y="1629745"/>
                  </a:lnTo>
                  <a:lnTo>
                    <a:pt x="1903991" y="1630310"/>
                  </a:lnTo>
                  <a:close/>
                </a:path>
                <a:path w="2360295" h="1867535">
                  <a:moveTo>
                    <a:pt x="1904271" y="1628169"/>
                  </a:moveTo>
                  <a:lnTo>
                    <a:pt x="1904745" y="1627965"/>
                  </a:lnTo>
                  <a:lnTo>
                    <a:pt x="1903971" y="1627965"/>
                  </a:lnTo>
                  <a:lnTo>
                    <a:pt x="1904034" y="1628092"/>
                  </a:lnTo>
                  <a:lnTo>
                    <a:pt x="1904271" y="1628169"/>
                  </a:lnTo>
                  <a:close/>
                </a:path>
                <a:path w="2360295" h="1867535">
                  <a:moveTo>
                    <a:pt x="1938518" y="1630505"/>
                  </a:moveTo>
                  <a:lnTo>
                    <a:pt x="1942489" y="1630505"/>
                  </a:lnTo>
                  <a:lnTo>
                    <a:pt x="1942252" y="1630378"/>
                  </a:lnTo>
                  <a:lnTo>
                    <a:pt x="1942042" y="1629870"/>
                  </a:lnTo>
                  <a:lnTo>
                    <a:pt x="1941936" y="1629108"/>
                  </a:lnTo>
                  <a:lnTo>
                    <a:pt x="1942331" y="1628981"/>
                  </a:lnTo>
                  <a:lnTo>
                    <a:pt x="1942568" y="1628727"/>
                  </a:lnTo>
                  <a:lnTo>
                    <a:pt x="1942173" y="1628600"/>
                  </a:lnTo>
                  <a:lnTo>
                    <a:pt x="1941699" y="1628346"/>
                  </a:lnTo>
                  <a:lnTo>
                    <a:pt x="1941305" y="1628092"/>
                  </a:lnTo>
                  <a:lnTo>
                    <a:pt x="1941199" y="1628854"/>
                  </a:lnTo>
                  <a:lnTo>
                    <a:pt x="1941147" y="1629108"/>
                  </a:lnTo>
                  <a:lnTo>
                    <a:pt x="1939263" y="1629108"/>
                  </a:lnTo>
                  <a:lnTo>
                    <a:pt x="1938518" y="1630505"/>
                  </a:lnTo>
                  <a:close/>
                </a:path>
                <a:path w="2360295" h="1867535">
                  <a:moveTo>
                    <a:pt x="1939263" y="1629108"/>
                  </a:moveTo>
                  <a:lnTo>
                    <a:pt x="1941147" y="1629108"/>
                  </a:lnTo>
                  <a:lnTo>
                    <a:pt x="1939804" y="1628092"/>
                  </a:lnTo>
                  <a:lnTo>
                    <a:pt x="1939263" y="1629108"/>
                  </a:lnTo>
                  <a:close/>
                </a:path>
                <a:path w="2360295" h="1867535">
                  <a:moveTo>
                    <a:pt x="1929832" y="1628727"/>
                  </a:moveTo>
                  <a:lnTo>
                    <a:pt x="1930408" y="1628727"/>
                  </a:lnTo>
                  <a:lnTo>
                    <a:pt x="1929381" y="1628092"/>
                  </a:lnTo>
                  <a:lnTo>
                    <a:pt x="1929832" y="1628727"/>
                  </a:lnTo>
                  <a:close/>
                </a:path>
                <a:path w="2360295" h="1867535">
                  <a:moveTo>
                    <a:pt x="1925196" y="1629616"/>
                  </a:moveTo>
                  <a:lnTo>
                    <a:pt x="1926301" y="1629362"/>
                  </a:lnTo>
                  <a:lnTo>
                    <a:pt x="1924959" y="1628092"/>
                  </a:lnTo>
                  <a:lnTo>
                    <a:pt x="1922985" y="1628092"/>
                  </a:lnTo>
                  <a:lnTo>
                    <a:pt x="1923538" y="1628727"/>
                  </a:lnTo>
                  <a:lnTo>
                    <a:pt x="1923933" y="1629362"/>
                  </a:lnTo>
                  <a:lnTo>
                    <a:pt x="1924091" y="1629362"/>
                  </a:lnTo>
                  <a:lnTo>
                    <a:pt x="1925196" y="1629616"/>
                  </a:lnTo>
                  <a:close/>
                </a:path>
                <a:path w="2360295" h="1867535">
                  <a:moveTo>
                    <a:pt x="1903856" y="1628346"/>
                  </a:moveTo>
                  <a:lnTo>
                    <a:pt x="1904666" y="1628346"/>
                  </a:lnTo>
                  <a:lnTo>
                    <a:pt x="1904429" y="1628219"/>
                  </a:lnTo>
                  <a:lnTo>
                    <a:pt x="1904271" y="1628169"/>
                  </a:lnTo>
                  <a:lnTo>
                    <a:pt x="1903856" y="1628346"/>
                  </a:lnTo>
                  <a:close/>
                </a:path>
                <a:path w="2360295" h="1867535">
                  <a:moveTo>
                    <a:pt x="1942823" y="1629870"/>
                  </a:moveTo>
                  <a:lnTo>
                    <a:pt x="1947385" y="1629870"/>
                  </a:lnTo>
                  <a:lnTo>
                    <a:pt x="1945647" y="1628727"/>
                  </a:lnTo>
                  <a:lnTo>
                    <a:pt x="1943910" y="1628219"/>
                  </a:lnTo>
                  <a:lnTo>
                    <a:pt x="1942823" y="1629870"/>
                  </a:lnTo>
                  <a:close/>
                </a:path>
                <a:path w="2360295" h="1867535">
                  <a:moveTo>
                    <a:pt x="1947385" y="1628981"/>
                  </a:moveTo>
                  <a:lnTo>
                    <a:pt x="1948648" y="1628981"/>
                  </a:lnTo>
                  <a:lnTo>
                    <a:pt x="1948490" y="1628473"/>
                  </a:lnTo>
                  <a:lnTo>
                    <a:pt x="1947384" y="1628346"/>
                  </a:lnTo>
                  <a:lnTo>
                    <a:pt x="1945331" y="1628346"/>
                  </a:lnTo>
                  <a:lnTo>
                    <a:pt x="1946674" y="1628600"/>
                  </a:lnTo>
                  <a:lnTo>
                    <a:pt x="1947385" y="1628981"/>
                  </a:lnTo>
                  <a:close/>
                </a:path>
                <a:path w="2360295" h="1867535">
                  <a:moveTo>
                    <a:pt x="1931434" y="1630886"/>
                  </a:moveTo>
                  <a:lnTo>
                    <a:pt x="1931671" y="1630632"/>
                  </a:lnTo>
                  <a:lnTo>
                    <a:pt x="1931987" y="1630505"/>
                  </a:lnTo>
                  <a:lnTo>
                    <a:pt x="1932097" y="1630124"/>
                  </a:lnTo>
                  <a:lnTo>
                    <a:pt x="1930408" y="1628346"/>
                  </a:lnTo>
                  <a:lnTo>
                    <a:pt x="1930408" y="1628727"/>
                  </a:lnTo>
                  <a:lnTo>
                    <a:pt x="1929832" y="1628727"/>
                  </a:lnTo>
                  <a:lnTo>
                    <a:pt x="1930013" y="1628981"/>
                  </a:lnTo>
                  <a:lnTo>
                    <a:pt x="1927486" y="1628981"/>
                  </a:lnTo>
                  <a:lnTo>
                    <a:pt x="1926696" y="1629235"/>
                  </a:lnTo>
                  <a:lnTo>
                    <a:pt x="1930565" y="1629235"/>
                  </a:lnTo>
                  <a:lnTo>
                    <a:pt x="1931434" y="1630886"/>
                  </a:lnTo>
                  <a:close/>
                </a:path>
                <a:path w="2360295" h="1867535">
                  <a:moveTo>
                    <a:pt x="1915868" y="1628672"/>
                  </a:moveTo>
                  <a:lnTo>
                    <a:pt x="1915971" y="1628473"/>
                  </a:lnTo>
                  <a:lnTo>
                    <a:pt x="1915878" y="1628346"/>
                  </a:lnTo>
                  <a:lnTo>
                    <a:pt x="1915868" y="1628672"/>
                  </a:lnTo>
                  <a:close/>
                </a:path>
                <a:path w="2360295" h="1867535">
                  <a:moveTo>
                    <a:pt x="1914377" y="1629489"/>
                  </a:moveTo>
                  <a:lnTo>
                    <a:pt x="1915641" y="1628854"/>
                  </a:lnTo>
                  <a:lnTo>
                    <a:pt x="1915799" y="1628727"/>
                  </a:lnTo>
                  <a:lnTo>
                    <a:pt x="1915878" y="1628346"/>
                  </a:lnTo>
                  <a:lnTo>
                    <a:pt x="1908810" y="1628346"/>
                  </a:lnTo>
                  <a:lnTo>
                    <a:pt x="1907994" y="1628600"/>
                  </a:lnTo>
                  <a:lnTo>
                    <a:pt x="1912956" y="1628600"/>
                  </a:lnTo>
                  <a:lnTo>
                    <a:pt x="1914377" y="1629489"/>
                  </a:lnTo>
                  <a:close/>
                </a:path>
                <a:path w="2360295" h="1867535">
                  <a:moveTo>
                    <a:pt x="1888162" y="1629743"/>
                  </a:moveTo>
                  <a:lnTo>
                    <a:pt x="1888793" y="1629489"/>
                  </a:lnTo>
                  <a:lnTo>
                    <a:pt x="1888833" y="1629235"/>
                  </a:lnTo>
                  <a:lnTo>
                    <a:pt x="1888951" y="1628854"/>
                  </a:lnTo>
                  <a:lnTo>
                    <a:pt x="1889065" y="1628672"/>
                  </a:lnTo>
                  <a:lnTo>
                    <a:pt x="1889267" y="1628473"/>
                  </a:lnTo>
                  <a:lnTo>
                    <a:pt x="1889583" y="1628473"/>
                  </a:lnTo>
                  <a:lnTo>
                    <a:pt x="1889820" y="1628346"/>
                  </a:lnTo>
                  <a:lnTo>
                    <a:pt x="1888286" y="1628346"/>
                  </a:lnTo>
                  <a:lnTo>
                    <a:pt x="1888161" y="1628600"/>
                  </a:lnTo>
                  <a:lnTo>
                    <a:pt x="1887375" y="1629359"/>
                  </a:lnTo>
                  <a:lnTo>
                    <a:pt x="1887767" y="1629489"/>
                  </a:lnTo>
                  <a:lnTo>
                    <a:pt x="1888162" y="1629743"/>
                  </a:lnTo>
                  <a:close/>
                </a:path>
                <a:path w="2360295" h="1867535">
                  <a:moveTo>
                    <a:pt x="1871658" y="1630886"/>
                  </a:moveTo>
                  <a:lnTo>
                    <a:pt x="1871737" y="1629870"/>
                  </a:lnTo>
                  <a:lnTo>
                    <a:pt x="1872031" y="1629398"/>
                  </a:lnTo>
                  <a:lnTo>
                    <a:pt x="1872146" y="1629052"/>
                  </a:lnTo>
                  <a:lnTo>
                    <a:pt x="1871342" y="1628346"/>
                  </a:lnTo>
                  <a:lnTo>
                    <a:pt x="1866622" y="1628346"/>
                  </a:lnTo>
                  <a:lnTo>
                    <a:pt x="1866517" y="1628727"/>
                  </a:lnTo>
                  <a:lnTo>
                    <a:pt x="1866392" y="1629870"/>
                  </a:lnTo>
                  <a:lnTo>
                    <a:pt x="1866296" y="1630505"/>
                  </a:lnTo>
                  <a:lnTo>
                    <a:pt x="1870711" y="1630505"/>
                  </a:lnTo>
                  <a:lnTo>
                    <a:pt x="1871184" y="1630759"/>
                  </a:lnTo>
                  <a:lnTo>
                    <a:pt x="1871658" y="1630886"/>
                  </a:lnTo>
                  <a:close/>
                </a:path>
                <a:path w="2360295" h="1867535">
                  <a:moveTo>
                    <a:pt x="1942489" y="1630378"/>
                  </a:moveTo>
                  <a:lnTo>
                    <a:pt x="1956149" y="1630378"/>
                  </a:lnTo>
                  <a:lnTo>
                    <a:pt x="1955676" y="1630124"/>
                  </a:lnTo>
                  <a:lnTo>
                    <a:pt x="1955991" y="1629870"/>
                  </a:lnTo>
                  <a:lnTo>
                    <a:pt x="1956031" y="1629616"/>
                  </a:lnTo>
                  <a:lnTo>
                    <a:pt x="1955912" y="1629489"/>
                  </a:lnTo>
                  <a:lnTo>
                    <a:pt x="1955833" y="1628981"/>
                  </a:lnTo>
                  <a:lnTo>
                    <a:pt x="1955202" y="1628600"/>
                  </a:lnTo>
                  <a:lnTo>
                    <a:pt x="1954728" y="1628473"/>
                  </a:lnTo>
                  <a:lnTo>
                    <a:pt x="1954412" y="1628600"/>
                  </a:lnTo>
                  <a:lnTo>
                    <a:pt x="1952201" y="1629235"/>
                  </a:lnTo>
                  <a:lnTo>
                    <a:pt x="1947345" y="1629235"/>
                  </a:lnTo>
                  <a:lnTo>
                    <a:pt x="1947385" y="1629870"/>
                  </a:lnTo>
                  <a:lnTo>
                    <a:pt x="1942823" y="1629870"/>
                  </a:lnTo>
                  <a:lnTo>
                    <a:pt x="1942489" y="1630378"/>
                  </a:lnTo>
                  <a:close/>
                </a:path>
                <a:path w="2360295" h="1867535">
                  <a:moveTo>
                    <a:pt x="1916604" y="1631840"/>
                  </a:moveTo>
                  <a:lnTo>
                    <a:pt x="1918641" y="1630505"/>
                  </a:lnTo>
                  <a:lnTo>
                    <a:pt x="1916908" y="1629745"/>
                  </a:lnTo>
                  <a:lnTo>
                    <a:pt x="1916024" y="1628546"/>
                  </a:lnTo>
                  <a:lnTo>
                    <a:pt x="1915836" y="1629743"/>
                  </a:lnTo>
                  <a:lnTo>
                    <a:pt x="1916351" y="1629743"/>
                  </a:lnTo>
                  <a:lnTo>
                    <a:pt x="1916502" y="1631795"/>
                  </a:lnTo>
                  <a:close/>
                </a:path>
                <a:path w="2360295" h="1867535">
                  <a:moveTo>
                    <a:pt x="1910409" y="1631013"/>
                  </a:moveTo>
                  <a:lnTo>
                    <a:pt x="1915799" y="1631013"/>
                  </a:lnTo>
                  <a:lnTo>
                    <a:pt x="1914298" y="1629997"/>
                  </a:lnTo>
                  <a:lnTo>
                    <a:pt x="1913588" y="1629870"/>
                  </a:lnTo>
                  <a:lnTo>
                    <a:pt x="1912798" y="1629489"/>
                  </a:lnTo>
                  <a:lnTo>
                    <a:pt x="1912867" y="1628672"/>
                  </a:lnTo>
                  <a:lnTo>
                    <a:pt x="1907994" y="1628600"/>
                  </a:lnTo>
                  <a:lnTo>
                    <a:pt x="1907586" y="1628727"/>
                  </a:lnTo>
                  <a:lnTo>
                    <a:pt x="1906086" y="1629108"/>
                  </a:lnTo>
                  <a:lnTo>
                    <a:pt x="1909008" y="1629616"/>
                  </a:lnTo>
                  <a:lnTo>
                    <a:pt x="1908771" y="1629743"/>
                  </a:lnTo>
                  <a:lnTo>
                    <a:pt x="1909245" y="1629743"/>
                  </a:lnTo>
                  <a:lnTo>
                    <a:pt x="1909006" y="1630678"/>
                  </a:lnTo>
                  <a:lnTo>
                    <a:pt x="1908993" y="1630886"/>
                  </a:lnTo>
                  <a:lnTo>
                    <a:pt x="1910199" y="1630890"/>
                  </a:lnTo>
                  <a:lnTo>
                    <a:pt x="1910409" y="1631013"/>
                  </a:lnTo>
                  <a:close/>
                </a:path>
                <a:path w="2360295" h="1867535">
                  <a:moveTo>
                    <a:pt x="1876396" y="1630251"/>
                  </a:moveTo>
                  <a:lnTo>
                    <a:pt x="1877502" y="1630251"/>
                  </a:lnTo>
                  <a:lnTo>
                    <a:pt x="1877502" y="1628727"/>
                  </a:lnTo>
                  <a:lnTo>
                    <a:pt x="1876159" y="1629997"/>
                  </a:lnTo>
                  <a:lnTo>
                    <a:pt x="1875554" y="1629997"/>
                  </a:lnTo>
                  <a:lnTo>
                    <a:pt x="1875975" y="1630124"/>
                  </a:lnTo>
                  <a:lnTo>
                    <a:pt x="1876159" y="1630124"/>
                  </a:lnTo>
                  <a:lnTo>
                    <a:pt x="1876306" y="1630224"/>
                  </a:lnTo>
                  <a:close/>
                </a:path>
                <a:path w="2360295" h="1867535">
                  <a:moveTo>
                    <a:pt x="1982997" y="1637617"/>
                  </a:moveTo>
                  <a:lnTo>
                    <a:pt x="1982997" y="1628854"/>
                  </a:lnTo>
                  <a:lnTo>
                    <a:pt x="1982251" y="1629398"/>
                  </a:lnTo>
                  <a:lnTo>
                    <a:pt x="1981654" y="1629997"/>
                  </a:lnTo>
                  <a:lnTo>
                    <a:pt x="1959782" y="1629997"/>
                  </a:lnTo>
                  <a:lnTo>
                    <a:pt x="1959545" y="1630378"/>
                  </a:lnTo>
                  <a:lnTo>
                    <a:pt x="1959150" y="1630759"/>
                  </a:lnTo>
                  <a:lnTo>
                    <a:pt x="1935066" y="1630759"/>
                  </a:lnTo>
                  <a:lnTo>
                    <a:pt x="1936409" y="1631267"/>
                  </a:lnTo>
                  <a:lnTo>
                    <a:pt x="1935461" y="1631648"/>
                  </a:lnTo>
                  <a:lnTo>
                    <a:pt x="1934514" y="1632537"/>
                  </a:lnTo>
                  <a:lnTo>
                    <a:pt x="1931987" y="1632537"/>
                  </a:lnTo>
                  <a:lnTo>
                    <a:pt x="1931734" y="1632791"/>
                  </a:lnTo>
                  <a:lnTo>
                    <a:pt x="1931768" y="1633553"/>
                  </a:lnTo>
                  <a:lnTo>
                    <a:pt x="1937356" y="1633553"/>
                  </a:lnTo>
                  <a:lnTo>
                    <a:pt x="1937652" y="1634188"/>
                  </a:lnTo>
                  <a:lnTo>
                    <a:pt x="1968862" y="1634188"/>
                  </a:lnTo>
                  <a:lnTo>
                    <a:pt x="1970705" y="1634823"/>
                  </a:lnTo>
                  <a:lnTo>
                    <a:pt x="1979917" y="1634823"/>
                  </a:lnTo>
                  <a:lnTo>
                    <a:pt x="1980177" y="1636601"/>
                  </a:lnTo>
                  <a:lnTo>
                    <a:pt x="1982286" y="1636601"/>
                  </a:lnTo>
                  <a:lnTo>
                    <a:pt x="1982624" y="1637363"/>
                  </a:lnTo>
                  <a:lnTo>
                    <a:pt x="1982749" y="1637518"/>
                  </a:lnTo>
                  <a:lnTo>
                    <a:pt x="1982997" y="1637617"/>
                  </a:lnTo>
                  <a:close/>
                </a:path>
                <a:path w="2360295" h="1867535">
                  <a:moveTo>
                    <a:pt x="1777570" y="1629359"/>
                  </a:moveTo>
                  <a:lnTo>
                    <a:pt x="1778878" y="1628854"/>
                  </a:lnTo>
                  <a:lnTo>
                    <a:pt x="1777417" y="1628854"/>
                  </a:lnTo>
                  <a:lnTo>
                    <a:pt x="1777331" y="1628981"/>
                  </a:lnTo>
                  <a:lnTo>
                    <a:pt x="1777455" y="1629235"/>
                  </a:lnTo>
                  <a:close/>
                </a:path>
                <a:path w="2360295" h="1867535">
                  <a:moveTo>
                    <a:pt x="1881281" y="1630251"/>
                  </a:moveTo>
                  <a:lnTo>
                    <a:pt x="1886582" y="1630251"/>
                  </a:lnTo>
                  <a:lnTo>
                    <a:pt x="1886031" y="1629745"/>
                  </a:lnTo>
                  <a:lnTo>
                    <a:pt x="1885896" y="1629148"/>
                  </a:lnTo>
                  <a:lnTo>
                    <a:pt x="1885793" y="1628981"/>
                  </a:lnTo>
                  <a:lnTo>
                    <a:pt x="1881055" y="1628981"/>
                  </a:lnTo>
                  <a:lnTo>
                    <a:pt x="1881174" y="1629745"/>
                  </a:lnTo>
                  <a:lnTo>
                    <a:pt x="1881281" y="1630251"/>
                  </a:lnTo>
                  <a:close/>
                </a:path>
                <a:path w="2360295" h="1867535">
                  <a:moveTo>
                    <a:pt x="1824044" y="1631521"/>
                  </a:moveTo>
                  <a:lnTo>
                    <a:pt x="1824359" y="1631267"/>
                  </a:lnTo>
                  <a:lnTo>
                    <a:pt x="1824547" y="1631149"/>
                  </a:lnTo>
                  <a:lnTo>
                    <a:pt x="1821596" y="1628981"/>
                  </a:lnTo>
                  <a:lnTo>
                    <a:pt x="1821654" y="1630678"/>
                  </a:lnTo>
                  <a:lnTo>
                    <a:pt x="1821986" y="1630890"/>
                  </a:lnTo>
                  <a:lnTo>
                    <a:pt x="1821670" y="1631133"/>
                  </a:lnTo>
                  <a:lnTo>
                    <a:pt x="1821675" y="1631267"/>
                  </a:lnTo>
                  <a:lnTo>
                    <a:pt x="1823491" y="1631267"/>
                  </a:lnTo>
                  <a:lnTo>
                    <a:pt x="1824044" y="1631521"/>
                  </a:lnTo>
                  <a:close/>
                </a:path>
                <a:path w="2360295" h="1867535">
                  <a:moveTo>
                    <a:pt x="1937294" y="1629398"/>
                  </a:moveTo>
                  <a:lnTo>
                    <a:pt x="1937514" y="1629108"/>
                  </a:lnTo>
                  <a:lnTo>
                    <a:pt x="1937095" y="1629148"/>
                  </a:lnTo>
                  <a:lnTo>
                    <a:pt x="1937294" y="1629398"/>
                  </a:lnTo>
                  <a:close/>
                </a:path>
                <a:path w="2360295" h="1867535">
                  <a:moveTo>
                    <a:pt x="1928907" y="1630251"/>
                  </a:moveTo>
                  <a:lnTo>
                    <a:pt x="1930565" y="1629235"/>
                  </a:lnTo>
                  <a:lnTo>
                    <a:pt x="1926696" y="1629235"/>
                  </a:lnTo>
                  <a:lnTo>
                    <a:pt x="1926301" y="1629362"/>
                  </a:lnTo>
                  <a:lnTo>
                    <a:pt x="1927091" y="1629362"/>
                  </a:lnTo>
                  <a:lnTo>
                    <a:pt x="1928907" y="1630251"/>
                  </a:lnTo>
                  <a:close/>
                </a:path>
                <a:path w="2360295" h="1867535">
                  <a:moveTo>
                    <a:pt x="1773112" y="1630378"/>
                  </a:moveTo>
                  <a:lnTo>
                    <a:pt x="1780298" y="1630378"/>
                  </a:lnTo>
                  <a:lnTo>
                    <a:pt x="1779508" y="1629235"/>
                  </a:lnTo>
                  <a:lnTo>
                    <a:pt x="1779113" y="1629997"/>
                  </a:lnTo>
                  <a:lnTo>
                    <a:pt x="1773112" y="1629997"/>
                  </a:lnTo>
                  <a:lnTo>
                    <a:pt x="1773112" y="1630378"/>
                  </a:lnTo>
                  <a:close/>
                </a:path>
                <a:path w="2360295" h="1867535">
                  <a:moveTo>
                    <a:pt x="1773112" y="1629997"/>
                  </a:moveTo>
                  <a:lnTo>
                    <a:pt x="1779113" y="1629997"/>
                  </a:lnTo>
                  <a:lnTo>
                    <a:pt x="1778482" y="1629743"/>
                  </a:lnTo>
                  <a:lnTo>
                    <a:pt x="1777692" y="1629489"/>
                  </a:lnTo>
                  <a:lnTo>
                    <a:pt x="1777570" y="1629359"/>
                  </a:lnTo>
                  <a:lnTo>
                    <a:pt x="1776904" y="1629616"/>
                  </a:lnTo>
                  <a:lnTo>
                    <a:pt x="1773112" y="1629616"/>
                  </a:lnTo>
                  <a:lnTo>
                    <a:pt x="1773112" y="1629997"/>
                  </a:lnTo>
                  <a:close/>
                </a:path>
                <a:path w="2360295" h="1867535">
                  <a:moveTo>
                    <a:pt x="1923933" y="1631267"/>
                  </a:moveTo>
                  <a:lnTo>
                    <a:pt x="1924722" y="1631267"/>
                  </a:lnTo>
                  <a:lnTo>
                    <a:pt x="1924091" y="1629362"/>
                  </a:lnTo>
                  <a:lnTo>
                    <a:pt x="1923933" y="1629362"/>
                  </a:lnTo>
                  <a:lnTo>
                    <a:pt x="1924091" y="1629616"/>
                  </a:lnTo>
                  <a:lnTo>
                    <a:pt x="1922590" y="1629997"/>
                  </a:lnTo>
                  <a:lnTo>
                    <a:pt x="1923827" y="1630865"/>
                  </a:lnTo>
                  <a:lnTo>
                    <a:pt x="1923933" y="1631267"/>
                  </a:lnTo>
                  <a:close/>
                </a:path>
                <a:path w="2360295" h="1867535">
                  <a:moveTo>
                    <a:pt x="1878370" y="1630886"/>
                  </a:moveTo>
                  <a:lnTo>
                    <a:pt x="1881450" y="1630886"/>
                  </a:lnTo>
                  <a:lnTo>
                    <a:pt x="1881292" y="1630759"/>
                  </a:lnTo>
                  <a:lnTo>
                    <a:pt x="1878844" y="1629616"/>
                  </a:lnTo>
                  <a:lnTo>
                    <a:pt x="1878765" y="1629489"/>
                  </a:lnTo>
                  <a:lnTo>
                    <a:pt x="1878607" y="1629362"/>
                  </a:lnTo>
                  <a:lnTo>
                    <a:pt x="1878369" y="1629745"/>
                  </a:lnTo>
                  <a:lnTo>
                    <a:pt x="1878033" y="1630171"/>
                  </a:lnTo>
                  <a:lnTo>
                    <a:pt x="1877817" y="1630632"/>
                  </a:lnTo>
                  <a:lnTo>
                    <a:pt x="1877975" y="1630632"/>
                  </a:lnTo>
                  <a:lnTo>
                    <a:pt x="1878212" y="1630759"/>
                  </a:lnTo>
                  <a:lnTo>
                    <a:pt x="1878370" y="1630886"/>
                  </a:lnTo>
                  <a:close/>
                </a:path>
                <a:path w="2360295" h="1867535">
                  <a:moveTo>
                    <a:pt x="1936330" y="1630759"/>
                  </a:moveTo>
                  <a:lnTo>
                    <a:pt x="1938383" y="1630759"/>
                  </a:lnTo>
                  <a:lnTo>
                    <a:pt x="1937294" y="1629398"/>
                  </a:lnTo>
                  <a:lnTo>
                    <a:pt x="1936488" y="1630505"/>
                  </a:lnTo>
                  <a:lnTo>
                    <a:pt x="1936330" y="1630759"/>
                  </a:lnTo>
                  <a:close/>
                </a:path>
                <a:path w="2360295" h="1867535">
                  <a:moveTo>
                    <a:pt x="1938383" y="1630759"/>
                  </a:moveTo>
                  <a:lnTo>
                    <a:pt x="1958913" y="1630759"/>
                  </a:lnTo>
                  <a:lnTo>
                    <a:pt x="1958354" y="1630310"/>
                  </a:lnTo>
                  <a:lnTo>
                    <a:pt x="1958231" y="1630171"/>
                  </a:lnTo>
                  <a:lnTo>
                    <a:pt x="1957887" y="1629616"/>
                  </a:lnTo>
                  <a:lnTo>
                    <a:pt x="1956939" y="1630378"/>
                  </a:lnTo>
                  <a:lnTo>
                    <a:pt x="1942489" y="1630378"/>
                  </a:lnTo>
                  <a:lnTo>
                    <a:pt x="1942489" y="1630505"/>
                  </a:lnTo>
                  <a:lnTo>
                    <a:pt x="1938518" y="1630505"/>
                  </a:lnTo>
                  <a:lnTo>
                    <a:pt x="1938383" y="1630759"/>
                  </a:lnTo>
                  <a:close/>
                </a:path>
                <a:path w="2360295" h="1867535">
                  <a:moveTo>
                    <a:pt x="1780666" y="1630124"/>
                  </a:moveTo>
                  <a:lnTo>
                    <a:pt x="1783535" y="1630124"/>
                  </a:lnTo>
                  <a:lnTo>
                    <a:pt x="1782746" y="1629616"/>
                  </a:lnTo>
                  <a:lnTo>
                    <a:pt x="1781403" y="1629616"/>
                  </a:lnTo>
                  <a:lnTo>
                    <a:pt x="1780666" y="1630124"/>
                  </a:lnTo>
                  <a:close/>
                </a:path>
                <a:path w="2360295" h="1867535">
                  <a:moveTo>
                    <a:pt x="1915088" y="1631902"/>
                  </a:moveTo>
                  <a:lnTo>
                    <a:pt x="1916509" y="1631902"/>
                  </a:lnTo>
                  <a:lnTo>
                    <a:pt x="1916457" y="1631775"/>
                  </a:lnTo>
                  <a:lnTo>
                    <a:pt x="1915878" y="1631521"/>
                  </a:lnTo>
                  <a:lnTo>
                    <a:pt x="1916351" y="1629743"/>
                  </a:lnTo>
                  <a:lnTo>
                    <a:pt x="1915836" y="1629743"/>
                  </a:lnTo>
                  <a:lnTo>
                    <a:pt x="1915799" y="1631013"/>
                  </a:lnTo>
                  <a:lnTo>
                    <a:pt x="1910409" y="1631013"/>
                  </a:lnTo>
                  <a:lnTo>
                    <a:pt x="1911772" y="1631775"/>
                  </a:lnTo>
                  <a:lnTo>
                    <a:pt x="1914772" y="1631775"/>
                  </a:lnTo>
                  <a:lnTo>
                    <a:pt x="1915088" y="1631902"/>
                  </a:lnTo>
                  <a:close/>
                </a:path>
                <a:path w="2360295" h="1867535">
                  <a:moveTo>
                    <a:pt x="1907745" y="1632791"/>
                  </a:moveTo>
                  <a:lnTo>
                    <a:pt x="1907982" y="1632791"/>
                  </a:lnTo>
                  <a:lnTo>
                    <a:pt x="1906877" y="1632410"/>
                  </a:lnTo>
                  <a:lnTo>
                    <a:pt x="1906087" y="1632410"/>
                  </a:lnTo>
                  <a:lnTo>
                    <a:pt x="1907824" y="1630759"/>
                  </a:lnTo>
                  <a:lnTo>
                    <a:pt x="1909245" y="1629743"/>
                  </a:lnTo>
                  <a:lnTo>
                    <a:pt x="1908768" y="1629745"/>
                  </a:lnTo>
                  <a:lnTo>
                    <a:pt x="1907823" y="1630251"/>
                  </a:lnTo>
                  <a:lnTo>
                    <a:pt x="1905376" y="1630378"/>
                  </a:lnTo>
                  <a:lnTo>
                    <a:pt x="1889399" y="1630378"/>
                  </a:lnTo>
                  <a:lnTo>
                    <a:pt x="1889346" y="1630632"/>
                  </a:lnTo>
                  <a:lnTo>
                    <a:pt x="1881382" y="1630632"/>
                  </a:lnTo>
                  <a:lnTo>
                    <a:pt x="1881450" y="1630886"/>
                  </a:lnTo>
                  <a:lnTo>
                    <a:pt x="1878370" y="1630886"/>
                  </a:lnTo>
                  <a:lnTo>
                    <a:pt x="1878528" y="1631013"/>
                  </a:lnTo>
                  <a:lnTo>
                    <a:pt x="1878617" y="1631149"/>
                  </a:lnTo>
                  <a:lnTo>
                    <a:pt x="1878765" y="1631267"/>
                  </a:lnTo>
                  <a:lnTo>
                    <a:pt x="1878607" y="1631267"/>
                  </a:lnTo>
                  <a:lnTo>
                    <a:pt x="1878291" y="1631521"/>
                  </a:lnTo>
                  <a:lnTo>
                    <a:pt x="1875233" y="1631521"/>
                  </a:lnTo>
                  <a:lnTo>
                    <a:pt x="1874896" y="1632029"/>
                  </a:lnTo>
                  <a:lnTo>
                    <a:pt x="1873237" y="1632664"/>
                  </a:lnTo>
                  <a:lnTo>
                    <a:pt x="1906797" y="1632664"/>
                  </a:lnTo>
                  <a:lnTo>
                    <a:pt x="1907745" y="1632791"/>
                  </a:lnTo>
                  <a:close/>
                </a:path>
                <a:path w="2360295" h="1867535">
                  <a:moveTo>
                    <a:pt x="1872053" y="1631521"/>
                  </a:moveTo>
                  <a:lnTo>
                    <a:pt x="1875133" y="1629870"/>
                  </a:lnTo>
                  <a:lnTo>
                    <a:pt x="1872381" y="1629870"/>
                  </a:lnTo>
                  <a:lnTo>
                    <a:pt x="1872053" y="1631521"/>
                  </a:lnTo>
                  <a:close/>
                </a:path>
                <a:path w="2360295" h="1867535">
                  <a:moveTo>
                    <a:pt x="1824996" y="1630865"/>
                  </a:moveTo>
                  <a:lnTo>
                    <a:pt x="1826570" y="1629870"/>
                  </a:lnTo>
                  <a:lnTo>
                    <a:pt x="1824702" y="1629870"/>
                  </a:lnTo>
                  <a:lnTo>
                    <a:pt x="1824996" y="1630865"/>
                  </a:lnTo>
                  <a:close/>
                </a:path>
                <a:path w="2360295" h="1867535">
                  <a:moveTo>
                    <a:pt x="1881382" y="1630632"/>
                  </a:moveTo>
                  <a:lnTo>
                    <a:pt x="1889188" y="1630632"/>
                  </a:lnTo>
                  <a:lnTo>
                    <a:pt x="1889030" y="1630378"/>
                  </a:lnTo>
                  <a:lnTo>
                    <a:pt x="1888319" y="1630378"/>
                  </a:lnTo>
                  <a:lnTo>
                    <a:pt x="1887056" y="1629997"/>
                  </a:lnTo>
                  <a:lnTo>
                    <a:pt x="1886582" y="1630251"/>
                  </a:lnTo>
                  <a:lnTo>
                    <a:pt x="1881281" y="1630251"/>
                  </a:lnTo>
                  <a:lnTo>
                    <a:pt x="1881382" y="1630632"/>
                  </a:lnTo>
                  <a:close/>
                </a:path>
                <a:path w="2360295" h="1867535">
                  <a:moveTo>
                    <a:pt x="1876306" y="1630224"/>
                  </a:moveTo>
                  <a:lnTo>
                    <a:pt x="1876159" y="1630124"/>
                  </a:lnTo>
                  <a:lnTo>
                    <a:pt x="1876306" y="1630224"/>
                  </a:lnTo>
                  <a:close/>
                </a:path>
                <a:path w="2360295" h="1867535">
                  <a:moveTo>
                    <a:pt x="1876128" y="1630171"/>
                  </a:moveTo>
                  <a:lnTo>
                    <a:pt x="1875975" y="1630124"/>
                  </a:lnTo>
                  <a:lnTo>
                    <a:pt x="1876128" y="1630171"/>
                  </a:lnTo>
                  <a:close/>
                </a:path>
                <a:path w="2360295" h="1867535">
                  <a:moveTo>
                    <a:pt x="1859814" y="1634188"/>
                  </a:moveTo>
                  <a:lnTo>
                    <a:pt x="1860683" y="1634188"/>
                  </a:lnTo>
                  <a:lnTo>
                    <a:pt x="1861034" y="1633511"/>
                  </a:lnTo>
                  <a:lnTo>
                    <a:pt x="1861157" y="1632918"/>
                  </a:lnTo>
                  <a:lnTo>
                    <a:pt x="1861281" y="1632156"/>
                  </a:lnTo>
                  <a:lnTo>
                    <a:pt x="1861173" y="1631149"/>
                  </a:lnTo>
                  <a:lnTo>
                    <a:pt x="1861472" y="1630378"/>
                  </a:lnTo>
                  <a:lnTo>
                    <a:pt x="1862341" y="1630378"/>
                  </a:lnTo>
                  <a:lnTo>
                    <a:pt x="1862815" y="1630124"/>
                  </a:lnTo>
                  <a:lnTo>
                    <a:pt x="1826565" y="1630124"/>
                  </a:lnTo>
                  <a:lnTo>
                    <a:pt x="1826532" y="1631521"/>
                  </a:lnTo>
                  <a:lnTo>
                    <a:pt x="1839204" y="1631521"/>
                  </a:lnTo>
                  <a:lnTo>
                    <a:pt x="1839313" y="1631648"/>
                  </a:lnTo>
                  <a:lnTo>
                    <a:pt x="1854445" y="1631648"/>
                  </a:lnTo>
                  <a:lnTo>
                    <a:pt x="1854524" y="1632283"/>
                  </a:lnTo>
                  <a:lnTo>
                    <a:pt x="1859182" y="1632283"/>
                  </a:lnTo>
                  <a:lnTo>
                    <a:pt x="1859577" y="1632537"/>
                  </a:lnTo>
                  <a:lnTo>
                    <a:pt x="1859893" y="1632664"/>
                  </a:lnTo>
                  <a:lnTo>
                    <a:pt x="1859735" y="1632791"/>
                  </a:lnTo>
                  <a:lnTo>
                    <a:pt x="1859577" y="1633045"/>
                  </a:lnTo>
                  <a:lnTo>
                    <a:pt x="1859419" y="1633172"/>
                  </a:lnTo>
                  <a:lnTo>
                    <a:pt x="1858709" y="1633553"/>
                  </a:lnTo>
                  <a:lnTo>
                    <a:pt x="1859262" y="1633807"/>
                  </a:lnTo>
                  <a:lnTo>
                    <a:pt x="1859814" y="1634188"/>
                  </a:lnTo>
                  <a:close/>
                </a:path>
                <a:path w="2360295" h="1867535">
                  <a:moveTo>
                    <a:pt x="1875233" y="1631521"/>
                  </a:moveTo>
                  <a:lnTo>
                    <a:pt x="1878212" y="1631521"/>
                  </a:lnTo>
                  <a:lnTo>
                    <a:pt x="1876306" y="1630224"/>
                  </a:lnTo>
                  <a:lnTo>
                    <a:pt x="1876128" y="1630171"/>
                  </a:lnTo>
                  <a:lnTo>
                    <a:pt x="1875233" y="1631521"/>
                  </a:lnTo>
                  <a:close/>
                </a:path>
                <a:path w="2360295" h="1867535">
                  <a:moveTo>
                    <a:pt x="1934830" y="1631775"/>
                  </a:moveTo>
                  <a:lnTo>
                    <a:pt x="1935066" y="1630759"/>
                  </a:lnTo>
                  <a:lnTo>
                    <a:pt x="1936330" y="1630759"/>
                  </a:lnTo>
                  <a:lnTo>
                    <a:pt x="1935066" y="1630251"/>
                  </a:lnTo>
                  <a:lnTo>
                    <a:pt x="1934277" y="1630378"/>
                  </a:lnTo>
                  <a:lnTo>
                    <a:pt x="1933803" y="1630378"/>
                  </a:lnTo>
                  <a:lnTo>
                    <a:pt x="1933092" y="1630632"/>
                  </a:lnTo>
                  <a:lnTo>
                    <a:pt x="1933092" y="1631267"/>
                  </a:lnTo>
                  <a:lnTo>
                    <a:pt x="1934356" y="1631267"/>
                  </a:lnTo>
                  <a:lnTo>
                    <a:pt x="1934830" y="1631775"/>
                  </a:lnTo>
                  <a:close/>
                </a:path>
                <a:path w="2360295" h="1867535">
                  <a:moveTo>
                    <a:pt x="1903955" y="1630378"/>
                  </a:moveTo>
                  <a:close/>
                </a:path>
                <a:path w="2360295" h="1867535">
                  <a:moveTo>
                    <a:pt x="1886188" y="1635458"/>
                  </a:moveTo>
                  <a:lnTo>
                    <a:pt x="1887748" y="1635116"/>
                  </a:lnTo>
                  <a:lnTo>
                    <a:pt x="1887672" y="1634823"/>
                  </a:lnTo>
                  <a:lnTo>
                    <a:pt x="1886662" y="1633807"/>
                  </a:lnTo>
                  <a:lnTo>
                    <a:pt x="1887372" y="1633172"/>
                  </a:lnTo>
                  <a:lnTo>
                    <a:pt x="1887451" y="1632791"/>
                  </a:lnTo>
                  <a:lnTo>
                    <a:pt x="1887530" y="1632664"/>
                  </a:lnTo>
                  <a:lnTo>
                    <a:pt x="1872764" y="1632664"/>
                  </a:lnTo>
                  <a:lnTo>
                    <a:pt x="1872764" y="1632537"/>
                  </a:lnTo>
                  <a:lnTo>
                    <a:pt x="1868816" y="1632537"/>
                  </a:lnTo>
                  <a:lnTo>
                    <a:pt x="1867868" y="1630632"/>
                  </a:lnTo>
                  <a:lnTo>
                    <a:pt x="1869368" y="1630505"/>
                  </a:lnTo>
                  <a:lnTo>
                    <a:pt x="1866296" y="1630505"/>
                  </a:lnTo>
                  <a:lnTo>
                    <a:pt x="1865973" y="1631648"/>
                  </a:lnTo>
                  <a:lnTo>
                    <a:pt x="1865262" y="1631902"/>
                  </a:lnTo>
                  <a:lnTo>
                    <a:pt x="1862048" y="1631902"/>
                  </a:lnTo>
                  <a:lnTo>
                    <a:pt x="1862499" y="1632918"/>
                  </a:lnTo>
                  <a:lnTo>
                    <a:pt x="1861423" y="1632918"/>
                  </a:lnTo>
                  <a:lnTo>
                    <a:pt x="1861453" y="1633299"/>
                  </a:lnTo>
                  <a:lnTo>
                    <a:pt x="1885556" y="1633299"/>
                  </a:lnTo>
                  <a:lnTo>
                    <a:pt x="1886188" y="1635458"/>
                  </a:lnTo>
                  <a:close/>
                </a:path>
                <a:path w="2360295" h="1867535">
                  <a:moveTo>
                    <a:pt x="1919326" y="1633426"/>
                  </a:moveTo>
                  <a:lnTo>
                    <a:pt x="1921801" y="1633426"/>
                  </a:lnTo>
                  <a:lnTo>
                    <a:pt x="1921327" y="1633172"/>
                  </a:lnTo>
                  <a:lnTo>
                    <a:pt x="1921169" y="1632918"/>
                  </a:lnTo>
                  <a:lnTo>
                    <a:pt x="1920932" y="1632664"/>
                  </a:lnTo>
                  <a:lnTo>
                    <a:pt x="1921406" y="1632410"/>
                  </a:lnTo>
                  <a:lnTo>
                    <a:pt x="1921880" y="1632283"/>
                  </a:lnTo>
                  <a:lnTo>
                    <a:pt x="1922353" y="1631902"/>
                  </a:lnTo>
                  <a:lnTo>
                    <a:pt x="1922590" y="1631648"/>
                  </a:lnTo>
                  <a:lnTo>
                    <a:pt x="1922932" y="1630865"/>
                  </a:lnTo>
                  <a:lnTo>
                    <a:pt x="1922354" y="1630632"/>
                  </a:lnTo>
                  <a:lnTo>
                    <a:pt x="1921090" y="1631013"/>
                  </a:lnTo>
                  <a:lnTo>
                    <a:pt x="1922354" y="1631013"/>
                  </a:lnTo>
                  <a:lnTo>
                    <a:pt x="1922038" y="1631521"/>
                  </a:lnTo>
                  <a:lnTo>
                    <a:pt x="1921801" y="1631775"/>
                  </a:lnTo>
                  <a:lnTo>
                    <a:pt x="1920550" y="1631775"/>
                  </a:lnTo>
                  <a:lnTo>
                    <a:pt x="1920287" y="1632283"/>
                  </a:lnTo>
                  <a:lnTo>
                    <a:pt x="1920174" y="1632791"/>
                  </a:lnTo>
                  <a:lnTo>
                    <a:pt x="1920143" y="1633045"/>
                  </a:lnTo>
                  <a:lnTo>
                    <a:pt x="1919590" y="1633172"/>
                  </a:lnTo>
                  <a:lnTo>
                    <a:pt x="1919116" y="1633172"/>
                  </a:lnTo>
                  <a:lnTo>
                    <a:pt x="1919326" y="1633426"/>
                  </a:lnTo>
                  <a:close/>
                </a:path>
                <a:path w="2360295" h="1867535">
                  <a:moveTo>
                    <a:pt x="1908956" y="1631481"/>
                  </a:moveTo>
                  <a:lnTo>
                    <a:pt x="1908963" y="1630865"/>
                  </a:lnTo>
                  <a:lnTo>
                    <a:pt x="1908692" y="1630632"/>
                  </a:lnTo>
                  <a:lnTo>
                    <a:pt x="1908956" y="1631481"/>
                  </a:lnTo>
                  <a:close/>
                </a:path>
                <a:path w="2360295" h="1867535">
                  <a:moveTo>
                    <a:pt x="1861946" y="1630759"/>
                  </a:moveTo>
                  <a:lnTo>
                    <a:pt x="1862499" y="1630759"/>
                  </a:lnTo>
                  <a:lnTo>
                    <a:pt x="1862183" y="1630632"/>
                  </a:lnTo>
                  <a:lnTo>
                    <a:pt x="1861946" y="1630759"/>
                  </a:lnTo>
                  <a:close/>
                </a:path>
                <a:path w="2360295" h="1867535">
                  <a:moveTo>
                    <a:pt x="1821670" y="1631133"/>
                  </a:moveTo>
                  <a:lnTo>
                    <a:pt x="1821986" y="1630890"/>
                  </a:lnTo>
                  <a:lnTo>
                    <a:pt x="1821654" y="1630678"/>
                  </a:lnTo>
                  <a:lnTo>
                    <a:pt x="1821670" y="1631133"/>
                  </a:lnTo>
                  <a:close/>
                </a:path>
                <a:path w="2360295" h="1867535">
                  <a:moveTo>
                    <a:pt x="1931383" y="1633511"/>
                  </a:moveTo>
                  <a:lnTo>
                    <a:pt x="1931412" y="1633115"/>
                  </a:lnTo>
                  <a:lnTo>
                    <a:pt x="1931525" y="1632537"/>
                  </a:lnTo>
                  <a:lnTo>
                    <a:pt x="1931411" y="1631133"/>
                  </a:lnTo>
                  <a:lnTo>
                    <a:pt x="1929776" y="1631013"/>
                  </a:lnTo>
                  <a:lnTo>
                    <a:pt x="1928039" y="1630759"/>
                  </a:lnTo>
                  <a:lnTo>
                    <a:pt x="1926380" y="1631013"/>
                  </a:lnTo>
                  <a:lnTo>
                    <a:pt x="1925512" y="1631013"/>
                  </a:lnTo>
                  <a:lnTo>
                    <a:pt x="1924722" y="1631267"/>
                  </a:lnTo>
                  <a:lnTo>
                    <a:pt x="1923933" y="1631267"/>
                  </a:lnTo>
                  <a:lnTo>
                    <a:pt x="1923538" y="1632283"/>
                  </a:lnTo>
                  <a:lnTo>
                    <a:pt x="1929539" y="1632283"/>
                  </a:lnTo>
                  <a:lnTo>
                    <a:pt x="1931383" y="1633511"/>
                  </a:lnTo>
                  <a:close/>
                </a:path>
                <a:path w="2360295" h="1867535">
                  <a:moveTo>
                    <a:pt x="1790247" y="1630886"/>
                  </a:moveTo>
                  <a:lnTo>
                    <a:pt x="1792063" y="1630886"/>
                  </a:lnTo>
                  <a:lnTo>
                    <a:pt x="1790721" y="1630759"/>
                  </a:lnTo>
                  <a:lnTo>
                    <a:pt x="1790247" y="1630886"/>
                  </a:lnTo>
                  <a:close/>
                </a:path>
                <a:path w="2360295" h="1867535">
                  <a:moveTo>
                    <a:pt x="1825228" y="1631648"/>
                  </a:moveTo>
                  <a:lnTo>
                    <a:pt x="1824996" y="1630865"/>
                  </a:lnTo>
                  <a:lnTo>
                    <a:pt x="1824547" y="1631149"/>
                  </a:lnTo>
                  <a:lnTo>
                    <a:pt x="1825228" y="1631648"/>
                  </a:lnTo>
                  <a:close/>
                </a:path>
                <a:path w="2360295" h="1867535">
                  <a:moveTo>
                    <a:pt x="1909876" y="1631648"/>
                  </a:moveTo>
                  <a:lnTo>
                    <a:pt x="1910066" y="1631267"/>
                  </a:lnTo>
                  <a:lnTo>
                    <a:pt x="1910192" y="1630886"/>
                  </a:lnTo>
                  <a:lnTo>
                    <a:pt x="1908993" y="1630890"/>
                  </a:lnTo>
                  <a:lnTo>
                    <a:pt x="1909876" y="1631648"/>
                  </a:lnTo>
                  <a:close/>
                </a:path>
                <a:path w="2360295" h="1867535">
                  <a:moveTo>
                    <a:pt x="1933092" y="1632029"/>
                  </a:moveTo>
                  <a:lnTo>
                    <a:pt x="1934356" y="1631267"/>
                  </a:lnTo>
                  <a:lnTo>
                    <a:pt x="1933092" y="1631267"/>
                  </a:lnTo>
                  <a:lnTo>
                    <a:pt x="1933092" y="1632029"/>
                  </a:lnTo>
                  <a:close/>
                </a:path>
                <a:path w="2360295" h="1867535">
                  <a:moveTo>
                    <a:pt x="1790247" y="1632537"/>
                  </a:moveTo>
                  <a:lnTo>
                    <a:pt x="1823254" y="1632537"/>
                  </a:lnTo>
                  <a:lnTo>
                    <a:pt x="1823215" y="1632029"/>
                  </a:lnTo>
                  <a:lnTo>
                    <a:pt x="1823096" y="1631648"/>
                  </a:lnTo>
                  <a:lnTo>
                    <a:pt x="1823254" y="1631521"/>
                  </a:lnTo>
                  <a:lnTo>
                    <a:pt x="1823491" y="1631267"/>
                  </a:lnTo>
                  <a:lnTo>
                    <a:pt x="1821675" y="1631267"/>
                  </a:lnTo>
                  <a:lnTo>
                    <a:pt x="1821675" y="1631648"/>
                  </a:lnTo>
                  <a:lnTo>
                    <a:pt x="1820727" y="1631902"/>
                  </a:lnTo>
                  <a:lnTo>
                    <a:pt x="1820174" y="1632283"/>
                  </a:lnTo>
                  <a:lnTo>
                    <a:pt x="1790279" y="1632283"/>
                  </a:lnTo>
                  <a:lnTo>
                    <a:pt x="1790247" y="1632537"/>
                  </a:lnTo>
                  <a:close/>
                </a:path>
                <a:path w="2360295" h="1867535">
                  <a:moveTo>
                    <a:pt x="1908376" y="1632918"/>
                  </a:moveTo>
                  <a:lnTo>
                    <a:pt x="1908539" y="1632914"/>
                  </a:lnTo>
                  <a:lnTo>
                    <a:pt x="1908929" y="1632537"/>
                  </a:lnTo>
                  <a:lnTo>
                    <a:pt x="1908956" y="1631481"/>
                  </a:lnTo>
                  <a:lnTo>
                    <a:pt x="1908930" y="1631902"/>
                  </a:lnTo>
                  <a:lnTo>
                    <a:pt x="1907982" y="1632791"/>
                  </a:lnTo>
                  <a:lnTo>
                    <a:pt x="1907745" y="1632791"/>
                  </a:lnTo>
                  <a:lnTo>
                    <a:pt x="1908376" y="1632918"/>
                  </a:lnTo>
                  <a:close/>
                </a:path>
                <a:path w="2360295" h="1867535">
                  <a:moveTo>
                    <a:pt x="1831940" y="1633934"/>
                  </a:moveTo>
                  <a:lnTo>
                    <a:pt x="1837388" y="1633934"/>
                  </a:lnTo>
                  <a:lnTo>
                    <a:pt x="1837230" y="1633807"/>
                  </a:lnTo>
                  <a:lnTo>
                    <a:pt x="1836283" y="1633553"/>
                  </a:lnTo>
                  <a:lnTo>
                    <a:pt x="1835242" y="1633008"/>
                  </a:lnTo>
                  <a:lnTo>
                    <a:pt x="1834388" y="1632664"/>
                  </a:lnTo>
                  <a:lnTo>
                    <a:pt x="1834704" y="1632537"/>
                  </a:lnTo>
                  <a:lnTo>
                    <a:pt x="1834941" y="1632410"/>
                  </a:lnTo>
                  <a:lnTo>
                    <a:pt x="1835967" y="1632156"/>
                  </a:lnTo>
                  <a:lnTo>
                    <a:pt x="1836994" y="1632029"/>
                  </a:lnTo>
                  <a:lnTo>
                    <a:pt x="1839204" y="1631521"/>
                  </a:lnTo>
                  <a:lnTo>
                    <a:pt x="1826532" y="1631521"/>
                  </a:lnTo>
                  <a:lnTo>
                    <a:pt x="1826509" y="1632537"/>
                  </a:lnTo>
                  <a:lnTo>
                    <a:pt x="1830913" y="1632537"/>
                  </a:lnTo>
                  <a:lnTo>
                    <a:pt x="1831499" y="1633008"/>
                  </a:lnTo>
                  <a:lnTo>
                    <a:pt x="1831602" y="1633172"/>
                  </a:lnTo>
                  <a:lnTo>
                    <a:pt x="1831940" y="1633934"/>
                  </a:lnTo>
                  <a:close/>
                </a:path>
                <a:path w="2360295" h="1867535">
                  <a:moveTo>
                    <a:pt x="1920550" y="1631775"/>
                  </a:moveTo>
                  <a:lnTo>
                    <a:pt x="1921643" y="1631775"/>
                  </a:lnTo>
                  <a:lnTo>
                    <a:pt x="1920616" y="1631648"/>
                  </a:lnTo>
                  <a:lnTo>
                    <a:pt x="1920550" y="1631775"/>
                  </a:lnTo>
                  <a:close/>
                </a:path>
                <a:path w="2360295" h="1867535">
                  <a:moveTo>
                    <a:pt x="1853954" y="1633115"/>
                  </a:moveTo>
                  <a:lnTo>
                    <a:pt x="1854445" y="1631648"/>
                  </a:lnTo>
                  <a:lnTo>
                    <a:pt x="1839313" y="1631648"/>
                  </a:lnTo>
                  <a:lnTo>
                    <a:pt x="1839965" y="1632410"/>
                  </a:lnTo>
                  <a:lnTo>
                    <a:pt x="1840073" y="1632664"/>
                  </a:lnTo>
                  <a:lnTo>
                    <a:pt x="1853576" y="1632664"/>
                  </a:lnTo>
                  <a:lnTo>
                    <a:pt x="1853954" y="1633115"/>
                  </a:lnTo>
                  <a:close/>
                </a:path>
                <a:path w="2360295" h="1867535">
                  <a:moveTo>
                    <a:pt x="1913272" y="1634442"/>
                  </a:moveTo>
                  <a:lnTo>
                    <a:pt x="1914697" y="1632029"/>
                  </a:lnTo>
                  <a:lnTo>
                    <a:pt x="1914772" y="1631775"/>
                  </a:lnTo>
                  <a:lnTo>
                    <a:pt x="1911772" y="1631775"/>
                  </a:lnTo>
                  <a:lnTo>
                    <a:pt x="1912008" y="1631902"/>
                  </a:lnTo>
                  <a:lnTo>
                    <a:pt x="1913272" y="1634442"/>
                  </a:lnTo>
                  <a:close/>
                </a:path>
                <a:path w="2360295" h="1867535">
                  <a:moveTo>
                    <a:pt x="1868816" y="1632537"/>
                  </a:moveTo>
                  <a:lnTo>
                    <a:pt x="1872685" y="1632537"/>
                  </a:lnTo>
                  <a:lnTo>
                    <a:pt x="1872369" y="1632283"/>
                  </a:lnTo>
                  <a:lnTo>
                    <a:pt x="1872053" y="1631775"/>
                  </a:lnTo>
                  <a:lnTo>
                    <a:pt x="1870395" y="1631775"/>
                  </a:lnTo>
                  <a:lnTo>
                    <a:pt x="1868816" y="1632537"/>
                  </a:lnTo>
                  <a:close/>
                </a:path>
                <a:path w="2360295" h="1867535">
                  <a:moveTo>
                    <a:pt x="1917141" y="1632283"/>
                  </a:moveTo>
                  <a:lnTo>
                    <a:pt x="1916746" y="1631902"/>
                  </a:lnTo>
                  <a:lnTo>
                    <a:pt x="1916604" y="1631840"/>
                  </a:lnTo>
                  <a:lnTo>
                    <a:pt x="1915325" y="1631902"/>
                  </a:lnTo>
                  <a:lnTo>
                    <a:pt x="1917141" y="1632283"/>
                  </a:lnTo>
                  <a:close/>
                </a:path>
                <a:path w="2360295" h="1867535">
                  <a:moveTo>
                    <a:pt x="1801374" y="1635966"/>
                  </a:moveTo>
                  <a:lnTo>
                    <a:pt x="1824675" y="1635966"/>
                  </a:lnTo>
                  <a:lnTo>
                    <a:pt x="1824939" y="1635331"/>
                  </a:lnTo>
                  <a:lnTo>
                    <a:pt x="1825031" y="1634950"/>
                  </a:lnTo>
                  <a:lnTo>
                    <a:pt x="1825149" y="1634188"/>
                  </a:lnTo>
                  <a:lnTo>
                    <a:pt x="1825623" y="1633807"/>
                  </a:lnTo>
                  <a:lnTo>
                    <a:pt x="1826413" y="1633299"/>
                  </a:lnTo>
                  <a:lnTo>
                    <a:pt x="1826495" y="1632912"/>
                  </a:lnTo>
                  <a:lnTo>
                    <a:pt x="1825623" y="1632537"/>
                  </a:lnTo>
                  <a:lnTo>
                    <a:pt x="1825702" y="1631902"/>
                  </a:lnTo>
                  <a:lnTo>
                    <a:pt x="1824675" y="1631902"/>
                  </a:lnTo>
                  <a:lnTo>
                    <a:pt x="1824202" y="1632029"/>
                  </a:lnTo>
                  <a:lnTo>
                    <a:pt x="1823886" y="1632156"/>
                  </a:lnTo>
                  <a:lnTo>
                    <a:pt x="1823570" y="1632410"/>
                  </a:lnTo>
                  <a:lnTo>
                    <a:pt x="1823254" y="1632537"/>
                  </a:lnTo>
                  <a:lnTo>
                    <a:pt x="1790247" y="1632537"/>
                  </a:lnTo>
                  <a:lnTo>
                    <a:pt x="1789931" y="1633807"/>
                  </a:lnTo>
                  <a:lnTo>
                    <a:pt x="1773112" y="1633807"/>
                  </a:lnTo>
                  <a:lnTo>
                    <a:pt x="1773112" y="1633934"/>
                  </a:lnTo>
                  <a:lnTo>
                    <a:pt x="1775323" y="1633934"/>
                  </a:lnTo>
                  <a:lnTo>
                    <a:pt x="1775976" y="1634823"/>
                  </a:lnTo>
                  <a:lnTo>
                    <a:pt x="1799960" y="1634823"/>
                  </a:lnTo>
                  <a:lnTo>
                    <a:pt x="1799882" y="1635204"/>
                  </a:lnTo>
                  <a:lnTo>
                    <a:pt x="1799724" y="1635458"/>
                  </a:lnTo>
                  <a:lnTo>
                    <a:pt x="1799724" y="1635839"/>
                  </a:lnTo>
                  <a:lnTo>
                    <a:pt x="1801382" y="1635839"/>
                  </a:lnTo>
                  <a:lnTo>
                    <a:pt x="1801374" y="1635966"/>
                  </a:lnTo>
                  <a:close/>
                </a:path>
                <a:path w="2360295" h="1867535">
                  <a:moveTo>
                    <a:pt x="1861423" y="1632918"/>
                  </a:moveTo>
                  <a:lnTo>
                    <a:pt x="1862499" y="1632918"/>
                  </a:lnTo>
                  <a:lnTo>
                    <a:pt x="1861788" y="1632156"/>
                  </a:lnTo>
                  <a:lnTo>
                    <a:pt x="1861314" y="1632410"/>
                  </a:lnTo>
                  <a:lnTo>
                    <a:pt x="1861423" y="1632918"/>
                  </a:lnTo>
                  <a:close/>
                </a:path>
                <a:path w="2360295" h="1867535">
                  <a:moveTo>
                    <a:pt x="1924722" y="1634569"/>
                  </a:moveTo>
                  <a:lnTo>
                    <a:pt x="1928670" y="1634569"/>
                  </a:lnTo>
                  <a:lnTo>
                    <a:pt x="1928868" y="1634188"/>
                  </a:lnTo>
                  <a:lnTo>
                    <a:pt x="1928947" y="1633680"/>
                  </a:lnTo>
                  <a:lnTo>
                    <a:pt x="1928630" y="1633341"/>
                  </a:lnTo>
                  <a:lnTo>
                    <a:pt x="1928169" y="1633008"/>
                  </a:lnTo>
                  <a:lnTo>
                    <a:pt x="1928670" y="1632791"/>
                  </a:lnTo>
                  <a:lnTo>
                    <a:pt x="1929539" y="1632283"/>
                  </a:lnTo>
                  <a:lnTo>
                    <a:pt x="1923538" y="1632283"/>
                  </a:lnTo>
                  <a:lnTo>
                    <a:pt x="1923380" y="1632664"/>
                  </a:lnTo>
                  <a:lnTo>
                    <a:pt x="1924011" y="1632664"/>
                  </a:lnTo>
                  <a:lnTo>
                    <a:pt x="1924169" y="1633045"/>
                  </a:lnTo>
                  <a:lnTo>
                    <a:pt x="1924547" y="1633248"/>
                  </a:lnTo>
                  <a:lnTo>
                    <a:pt x="1924673" y="1633934"/>
                  </a:lnTo>
                  <a:lnTo>
                    <a:pt x="1924722" y="1634569"/>
                  </a:lnTo>
                  <a:close/>
                </a:path>
                <a:path w="2360295" h="1867535">
                  <a:moveTo>
                    <a:pt x="1856103" y="1634569"/>
                  </a:moveTo>
                  <a:lnTo>
                    <a:pt x="1857445" y="1632664"/>
                  </a:lnTo>
                  <a:lnTo>
                    <a:pt x="1858867" y="1632410"/>
                  </a:lnTo>
                  <a:lnTo>
                    <a:pt x="1859182" y="1632283"/>
                  </a:lnTo>
                  <a:lnTo>
                    <a:pt x="1854524" y="1632283"/>
                  </a:lnTo>
                  <a:lnTo>
                    <a:pt x="1856103" y="1634569"/>
                  </a:lnTo>
                  <a:close/>
                </a:path>
                <a:path w="2360295" h="1867535">
                  <a:moveTo>
                    <a:pt x="1922617" y="1633299"/>
                  </a:moveTo>
                  <a:lnTo>
                    <a:pt x="1923143" y="1633299"/>
                  </a:lnTo>
                  <a:lnTo>
                    <a:pt x="1922906" y="1632537"/>
                  </a:lnTo>
                  <a:lnTo>
                    <a:pt x="1922748" y="1632410"/>
                  </a:lnTo>
                  <a:lnTo>
                    <a:pt x="1922511" y="1632410"/>
                  </a:lnTo>
                  <a:lnTo>
                    <a:pt x="1922432" y="1632537"/>
                  </a:lnTo>
                  <a:lnTo>
                    <a:pt x="1922540" y="1633115"/>
                  </a:lnTo>
                  <a:lnTo>
                    <a:pt x="1922617" y="1633299"/>
                  </a:lnTo>
                  <a:close/>
                </a:path>
                <a:path w="2360295" h="1867535">
                  <a:moveTo>
                    <a:pt x="1826492" y="1633299"/>
                  </a:moveTo>
                  <a:lnTo>
                    <a:pt x="1827992" y="1633299"/>
                  </a:lnTo>
                  <a:lnTo>
                    <a:pt x="1828860" y="1633172"/>
                  </a:lnTo>
                  <a:lnTo>
                    <a:pt x="1829650" y="1632537"/>
                  </a:lnTo>
                  <a:lnTo>
                    <a:pt x="1826509" y="1632537"/>
                  </a:lnTo>
                  <a:lnTo>
                    <a:pt x="1826511" y="1632918"/>
                  </a:lnTo>
                  <a:lnTo>
                    <a:pt x="1826720" y="1633008"/>
                  </a:lnTo>
                  <a:lnTo>
                    <a:pt x="1826610" y="1633172"/>
                  </a:lnTo>
                  <a:lnTo>
                    <a:pt x="1826492" y="1633299"/>
                  </a:lnTo>
                  <a:close/>
                </a:path>
                <a:path w="2360295" h="1867535">
                  <a:moveTo>
                    <a:pt x="1922382" y="1636601"/>
                  </a:moveTo>
                  <a:lnTo>
                    <a:pt x="1922827" y="1636601"/>
                  </a:lnTo>
                  <a:lnTo>
                    <a:pt x="1924564" y="1634188"/>
                  </a:lnTo>
                  <a:lnTo>
                    <a:pt x="1923695" y="1633807"/>
                  </a:lnTo>
                  <a:lnTo>
                    <a:pt x="1923885" y="1633299"/>
                  </a:lnTo>
                  <a:lnTo>
                    <a:pt x="1924011" y="1632664"/>
                  </a:lnTo>
                  <a:lnTo>
                    <a:pt x="1923380" y="1632664"/>
                  </a:lnTo>
                  <a:lnTo>
                    <a:pt x="1923143" y="1633299"/>
                  </a:lnTo>
                  <a:lnTo>
                    <a:pt x="1922617" y="1633299"/>
                  </a:lnTo>
                  <a:lnTo>
                    <a:pt x="1923143" y="1634569"/>
                  </a:lnTo>
                  <a:lnTo>
                    <a:pt x="1922038" y="1634823"/>
                  </a:lnTo>
                  <a:lnTo>
                    <a:pt x="1920616" y="1634823"/>
                  </a:lnTo>
                  <a:lnTo>
                    <a:pt x="1920379" y="1635077"/>
                  </a:lnTo>
                  <a:lnTo>
                    <a:pt x="1920142" y="1635204"/>
                  </a:lnTo>
                  <a:lnTo>
                    <a:pt x="1920695" y="1635204"/>
                  </a:lnTo>
                  <a:lnTo>
                    <a:pt x="1921011" y="1635331"/>
                  </a:lnTo>
                  <a:lnTo>
                    <a:pt x="1922339" y="1635708"/>
                  </a:lnTo>
                  <a:lnTo>
                    <a:pt x="1922382" y="1636601"/>
                  </a:lnTo>
                  <a:close/>
                </a:path>
                <a:path w="2360295" h="1867535">
                  <a:moveTo>
                    <a:pt x="1887677" y="1634315"/>
                  </a:moveTo>
                  <a:lnTo>
                    <a:pt x="1907113" y="1634315"/>
                  </a:lnTo>
                  <a:lnTo>
                    <a:pt x="1906797" y="1632664"/>
                  </a:lnTo>
                  <a:lnTo>
                    <a:pt x="1887530" y="1632664"/>
                  </a:lnTo>
                  <a:lnTo>
                    <a:pt x="1887677" y="1634315"/>
                  </a:lnTo>
                  <a:close/>
                </a:path>
                <a:path w="2360295" h="1867535">
                  <a:moveTo>
                    <a:pt x="1853801" y="1633341"/>
                  </a:moveTo>
                  <a:lnTo>
                    <a:pt x="1853896" y="1633045"/>
                  </a:lnTo>
                  <a:lnTo>
                    <a:pt x="1853576" y="1632664"/>
                  </a:lnTo>
                  <a:lnTo>
                    <a:pt x="1853801" y="1633341"/>
                  </a:lnTo>
                  <a:close/>
                </a:path>
                <a:path w="2360295" h="1867535">
                  <a:moveTo>
                    <a:pt x="1852786" y="1633807"/>
                  </a:moveTo>
                  <a:lnTo>
                    <a:pt x="1853616" y="1633426"/>
                  </a:lnTo>
                  <a:lnTo>
                    <a:pt x="1853703" y="1633045"/>
                  </a:lnTo>
                  <a:lnTo>
                    <a:pt x="1853576" y="1632664"/>
                  </a:lnTo>
                  <a:lnTo>
                    <a:pt x="1840073" y="1632664"/>
                  </a:lnTo>
                  <a:lnTo>
                    <a:pt x="1840073" y="1633299"/>
                  </a:lnTo>
                  <a:lnTo>
                    <a:pt x="1851286" y="1633299"/>
                  </a:lnTo>
                  <a:lnTo>
                    <a:pt x="1852786" y="1633807"/>
                  </a:lnTo>
                  <a:close/>
                </a:path>
                <a:path w="2360295" h="1867535">
                  <a:moveTo>
                    <a:pt x="1931829" y="1633807"/>
                  </a:moveTo>
                  <a:lnTo>
                    <a:pt x="1931615" y="1632912"/>
                  </a:lnTo>
                  <a:lnTo>
                    <a:pt x="1931412" y="1633115"/>
                  </a:lnTo>
                  <a:lnTo>
                    <a:pt x="1931447" y="1633553"/>
                  </a:lnTo>
                  <a:lnTo>
                    <a:pt x="1931829" y="1633807"/>
                  </a:lnTo>
                  <a:close/>
                </a:path>
                <a:path w="2360295" h="1867535">
                  <a:moveTo>
                    <a:pt x="1826493" y="1633248"/>
                  </a:moveTo>
                  <a:lnTo>
                    <a:pt x="1826720" y="1633008"/>
                  </a:lnTo>
                  <a:lnTo>
                    <a:pt x="1826500" y="1632914"/>
                  </a:lnTo>
                  <a:lnTo>
                    <a:pt x="1826493" y="1633248"/>
                  </a:lnTo>
                  <a:close/>
                </a:path>
                <a:path w="2360295" h="1867535">
                  <a:moveTo>
                    <a:pt x="1929641" y="1633008"/>
                  </a:moveTo>
                  <a:close/>
                </a:path>
                <a:path w="2360295" h="1867535">
                  <a:moveTo>
                    <a:pt x="1928749" y="1634442"/>
                  </a:moveTo>
                  <a:lnTo>
                    <a:pt x="1930013" y="1634442"/>
                  </a:lnTo>
                  <a:lnTo>
                    <a:pt x="1929641" y="1633008"/>
                  </a:lnTo>
                  <a:lnTo>
                    <a:pt x="1928749" y="1634442"/>
                  </a:lnTo>
                  <a:close/>
                </a:path>
                <a:path w="2360295" h="1867535">
                  <a:moveTo>
                    <a:pt x="1856340" y="1637363"/>
                  </a:moveTo>
                  <a:lnTo>
                    <a:pt x="1858551" y="1637363"/>
                  </a:lnTo>
                  <a:lnTo>
                    <a:pt x="1856419" y="1636220"/>
                  </a:lnTo>
                  <a:lnTo>
                    <a:pt x="1856024" y="1635585"/>
                  </a:lnTo>
                  <a:lnTo>
                    <a:pt x="1853954" y="1633115"/>
                  </a:lnTo>
                  <a:lnTo>
                    <a:pt x="1853892" y="1633299"/>
                  </a:lnTo>
                  <a:lnTo>
                    <a:pt x="1853997" y="1633934"/>
                  </a:lnTo>
                  <a:lnTo>
                    <a:pt x="1854840" y="1636474"/>
                  </a:lnTo>
                  <a:lnTo>
                    <a:pt x="1856103" y="1636474"/>
                  </a:lnTo>
                  <a:lnTo>
                    <a:pt x="1856340" y="1637363"/>
                  </a:lnTo>
                  <a:close/>
                </a:path>
                <a:path w="2360295" h="1867535">
                  <a:moveTo>
                    <a:pt x="1834151" y="1635839"/>
                  </a:moveTo>
                  <a:lnTo>
                    <a:pt x="1837783" y="1634442"/>
                  </a:lnTo>
                  <a:lnTo>
                    <a:pt x="1839441" y="1633553"/>
                  </a:lnTo>
                  <a:lnTo>
                    <a:pt x="1839362" y="1633172"/>
                  </a:lnTo>
                  <a:lnTo>
                    <a:pt x="1838889" y="1633299"/>
                  </a:lnTo>
                  <a:lnTo>
                    <a:pt x="1838336" y="1633299"/>
                  </a:lnTo>
                  <a:lnTo>
                    <a:pt x="1837625" y="1633553"/>
                  </a:lnTo>
                  <a:lnTo>
                    <a:pt x="1837388" y="1633934"/>
                  </a:lnTo>
                  <a:lnTo>
                    <a:pt x="1831940" y="1633934"/>
                  </a:lnTo>
                  <a:lnTo>
                    <a:pt x="1831624" y="1634442"/>
                  </a:lnTo>
                  <a:lnTo>
                    <a:pt x="1831506" y="1634696"/>
                  </a:lnTo>
                  <a:lnTo>
                    <a:pt x="1831381" y="1635116"/>
                  </a:lnTo>
                  <a:lnTo>
                    <a:pt x="1831348" y="1635331"/>
                  </a:lnTo>
                  <a:lnTo>
                    <a:pt x="1833519" y="1635331"/>
                  </a:lnTo>
                  <a:lnTo>
                    <a:pt x="1833835" y="1635458"/>
                  </a:lnTo>
                  <a:lnTo>
                    <a:pt x="1834151" y="1635839"/>
                  </a:lnTo>
                  <a:close/>
                </a:path>
                <a:path w="2360295" h="1867535">
                  <a:moveTo>
                    <a:pt x="1919748" y="1634188"/>
                  </a:moveTo>
                  <a:lnTo>
                    <a:pt x="1920064" y="1634061"/>
                  </a:lnTo>
                  <a:lnTo>
                    <a:pt x="1920774" y="1633934"/>
                  </a:lnTo>
                  <a:lnTo>
                    <a:pt x="1921485" y="1633553"/>
                  </a:lnTo>
                  <a:lnTo>
                    <a:pt x="1922196" y="1633299"/>
                  </a:lnTo>
                  <a:lnTo>
                    <a:pt x="1922038" y="1633299"/>
                  </a:lnTo>
                  <a:lnTo>
                    <a:pt x="1921801" y="1633426"/>
                  </a:lnTo>
                  <a:lnTo>
                    <a:pt x="1919326" y="1633426"/>
                  </a:lnTo>
                  <a:lnTo>
                    <a:pt x="1919432" y="1633553"/>
                  </a:lnTo>
                  <a:lnTo>
                    <a:pt x="1919748" y="1634188"/>
                  </a:lnTo>
                  <a:close/>
                </a:path>
                <a:path w="2360295" h="1867535">
                  <a:moveTo>
                    <a:pt x="1885398" y="1636601"/>
                  </a:moveTo>
                  <a:lnTo>
                    <a:pt x="1885431" y="1635116"/>
                  </a:lnTo>
                  <a:lnTo>
                    <a:pt x="1885556" y="1633299"/>
                  </a:lnTo>
                  <a:lnTo>
                    <a:pt x="1861453" y="1633299"/>
                  </a:lnTo>
                  <a:lnTo>
                    <a:pt x="1861788" y="1635712"/>
                  </a:lnTo>
                  <a:lnTo>
                    <a:pt x="1883503" y="1635712"/>
                  </a:lnTo>
                  <a:lnTo>
                    <a:pt x="1883898" y="1635839"/>
                  </a:lnTo>
                  <a:lnTo>
                    <a:pt x="1884530" y="1635839"/>
                  </a:lnTo>
                  <a:lnTo>
                    <a:pt x="1885398" y="1636601"/>
                  </a:lnTo>
                  <a:close/>
                </a:path>
                <a:path w="2360295" h="1867535">
                  <a:moveTo>
                    <a:pt x="1845627" y="1634950"/>
                  </a:moveTo>
                  <a:lnTo>
                    <a:pt x="1848365" y="1634950"/>
                  </a:lnTo>
                  <a:lnTo>
                    <a:pt x="1848049" y="1634696"/>
                  </a:lnTo>
                  <a:lnTo>
                    <a:pt x="1847733" y="1634569"/>
                  </a:lnTo>
                  <a:lnTo>
                    <a:pt x="1847615" y="1633934"/>
                  </a:lnTo>
                  <a:lnTo>
                    <a:pt x="1847733" y="1633680"/>
                  </a:lnTo>
                  <a:lnTo>
                    <a:pt x="1851286" y="1633426"/>
                  </a:lnTo>
                  <a:lnTo>
                    <a:pt x="1851286" y="1633299"/>
                  </a:lnTo>
                  <a:lnTo>
                    <a:pt x="1840073" y="1633299"/>
                  </a:lnTo>
                  <a:lnTo>
                    <a:pt x="1840199" y="1634188"/>
                  </a:lnTo>
                  <a:lnTo>
                    <a:pt x="1840578" y="1634569"/>
                  </a:lnTo>
                  <a:lnTo>
                    <a:pt x="1845522" y="1634569"/>
                  </a:lnTo>
                  <a:lnTo>
                    <a:pt x="1845627" y="1634950"/>
                  </a:lnTo>
                  <a:close/>
                </a:path>
                <a:path w="2360295" h="1867535">
                  <a:moveTo>
                    <a:pt x="1852076" y="1636220"/>
                  </a:moveTo>
                  <a:lnTo>
                    <a:pt x="1852629" y="1635204"/>
                  </a:lnTo>
                  <a:lnTo>
                    <a:pt x="1852944" y="1634188"/>
                  </a:lnTo>
                  <a:lnTo>
                    <a:pt x="1851365" y="1633934"/>
                  </a:lnTo>
                  <a:lnTo>
                    <a:pt x="1851286" y="1633426"/>
                  </a:lnTo>
                  <a:lnTo>
                    <a:pt x="1851076" y="1633680"/>
                  </a:lnTo>
                  <a:lnTo>
                    <a:pt x="1851200" y="1634823"/>
                  </a:lnTo>
                  <a:lnTo>
                    <a:pt x="1851286" y="1635204"/>
                  </a:lnTo>
                  <a:lnTo>
                    <a:pt x="1850082" y="1635204"/>
                  </a:lnTo>
                  <a:lnTo>
                    <a:pt x="1850102" y="1635331"/>
                  </a:lnTo>
                  <a:lnTo>
                    <a:pt x="1850970" y="1635839"/>
                  </a:lnTo>
                  <a:lnTo>
                    <a:pt x="1852076" y="1636220"/>
                  </a:lnTo>
                  <a:close/>
                </a:path>
                <a:path w="2360295" h="1867535">
                  <a:moveTo>
                    <a:pt x="1931408" y="1633807"/>
                  </a:moveTo>
                  <a:lnTo>
                    <a:pt x="1931829" y="1633807"/>
                  </a:lnTo>
                  <a:lnTo>
                    <a:pt x="1931383" y="1633511"/>
                  </a:lnTo>
                  <a:lnTo>
                    <a:pt x="1931408" y="1633807"/>
                  </a:lnTo>
                  <a:close/>
                </a:path>
                <a:path w="2360295" h="1867535">
                  <a:moveTo>
                    <a:pt x="1934829" y="1639649"/>
                  </a:moveTo>
                  <a:lnTo>
                    <a:pt x="1935540" y="1635839"/>
                  </a:lnTo>
                  <a:lnTo>
                    <a:pt x="1937566" y="1635839"/>
                  </a:lnTo>
                  <a:lnTo>
                    <a:pt x="1937356" y="1633553"/>
                  </a:lnTo>
                  <a:lnTo>
                    <a:pt x="1931768" y="1633553"/>
                  </a:lnTo>
                  <a:lnTo>
                    <a:pt x="1931829" y="1633807"/>
                  </a:lnTo>
                  <a:lnTo>
                    <a:pt x="1931408" y="1633807"/>
                  </a:lnTo>
                  <a:lnTo>
                    <a:pt x="1931502" y="1634950"/>
                  </a:lnTo>
                  <a:lnTo>
                    <a:pt x="1931750" y="1634950"/>
                  </a:lnTo>
                  <a:lnTo>
                    <a:pt x="1932302" y="1635331"/>
                  </a:lnTo>
                  <a:lnTo>
                    <a:pt x="1933164" y="1636025"/>
                  </a:lnTo>
                  <a:lnTo>
                    <a:pt x="1933171" y="1636220"/>
                  </a:lnTo>
                  <a:lnTo>
                    <a:pt x="1932855" y="1636347"/>
                  </a:lnTo>
                  <a:lnTo>
                    <a:pt x="1932596" y="1636347"/>
                  </a:lnTo>
                  <a:lnTo>
                    <a:pt x="1932483" y="1636982"/>
                  </a:lnTo>
                  <a:lnTo>
                    <a:pt x="1932381" y="1637998"/>
                  </a:lnTo>
                  <a:lnTo>
                    <a:pt x="1933013" y="1637998"/>
                  </a:lnTo>
                  <a:lnTo>
                    <a:pt x="1934829" y="1639649"/>
                  </a:lnTo>
                  <a:close/>
                </a:path>
                <a:path w="2360295" h="1867535">
                  <a:moveTo>
                    <a:pt x="1929539" y="1635458"/>
                  </a:moveTo>
                  <a:lnTo>
                    <a:pt x="1930802" y="1635458"/>
                  </a:lnTo>
                  <a:lnTo>
                    <a:pt x="1930684" y="1635331"/>
                  </a:lnTo>
                  <a:lnTo>
                    <a:pt x="1930655" y="1634878"/>
                  </a:lnTo>
                  <a:lnTo>
                    <a:pt x="1930829" y="1634569"/>
                  </a:lnTo>
                  <a:lnTo>
                    <a:pt x="1930934" y="1634188"/>
                  </a:lnTo>
                  <a:lnTo>
                    <a:pt x="1931039" y="1633934"/>
                  </a:lnTo>
                  <a:lnTo>
                    <a:pt x="1931118" y="1633553"/>
                  </a:lnTo>
                  <a:lnTo>
                    <a:pt x="1930013" y="1634442"/>
                  </a:lnTo>
                  <a:lnTo>
                    <a:pt x="1928749" y="1634442"/>
                  </a:lnTo>
                  <a:lnTo>
                    <a:pt x="1928670" y="1634569"/>
                  </a:lnTo>
                  <a:lnTo>
                    <a:pt x="1924722" y="1634569"/>
                  </a:lnTo>
                  <a:lnTo>
                    <a:pt x="1924761" y="1635077"/>
                  </a:lnTo>
                  <a:lnTo>
                    <a:pt x="1929697" y="1635077"/>
                  </a:lnTo>
                  <a:lnTo>
                    <a:pt x="1929657" y="1635331"/>
                  </a:lnTo>
                  <a:lnTo>
                    <a:pt x="1929539" y="1635458"/>
                  </a:lnTo>
                  <a:close/>
                </a:path>
                <a:path w="2360295" h="1867535">
                  <a:moveTo>
                    <a:pt x="1891333" y="1635331"/>
                  </a:moveTo>
                  <a:lnTo>
                    <a:pt x="1913509" y="1635331"/>
                  </a:lnTo>
                  <a:lnTo>
                    <a:pt x="1913351" y="1635204"/>
                  </a:lnTo>
                  <a:lnTo>
                    <a:pt x="1912008" y="1634823"/>
                  </a:lnTo>
                  <a:lnTo>
                    <a:pt x="1909324" y="1633807"/>
                  </a:lnTo>
                  <a:lnTo>
                    <a:pt x="1908850" y="1633553"/>
                  </a:lnTo>
                  <a:lnTo>
                    <a:pt x="1908771" y="1633680"/>
                  </a:lnTo>
                  <a:lnTo>
                    <a:pt x="1908060" y="1634061"/>
                  </a:lnTo>
                  <a:lnTo>
                    <a:pt x="1907113" y="1634315"/>
                  </a:lnTo>
                  <a:lnTo>
                    <a:pt x="1887677" y="1634315"/>
                  </a:lnTo>
                  <a:lnTo>
                    <a:pt x="1887711" y="1634696"/>
                  </a:lnTo>
                  <a:lnTo>
                    <a:pt x="1891242" y="1634696"/>
                  </a:lnTo>
                  <a:lnTo>
                    <a:pt x="1891333" y="1635331"/>
                  </a:lnTo>
                  <a:close/>
                </a:path>
                <a:path w="2360295" h="1867535">
                  <a:moveTo>
                    <a:pt x="1848252" y="1634442"/>
                  </a:moveTo>
                  <a:lnTo>
                    <a:pt x="1848996" y="1634442"/>
                  </a:lnTo>
                  <a:lnTo>
                    <a:pt x="1847891" y="1633934"/>
                  </a:lnTo>
                  <a:lnTo>
                    <a:pt x="1848252" y="1634442"/>
                  </a:lnTo>
                  <a:close/>
                </a:path>
                <a:path w="2360295" h="1867535">
                  <a:moveTo>
                    <a:pt x="1773902" y="1635966"/>
                  </a:moveTo>
                  <a:lnTo>
                    <a:pt x="1774612" y="1635585"/>
                  </a:lnTo>
                  <a:lnTo>
                    <a:pt x="1774770" y="1635331"/>
                  </a:lnTo>
                  <a:lnTo>
                    <a:pt x="1775323" y="1633934"/>
                  </a:lnTo>
                  <a:lnTo>
                    <a:pt x="1773112" y="1633934"/>
                  </a:lnTo>
                  <a:lnTo>
                    <a:pt x="1773112" y="1635712"/>
                  </a:lnTo>
                  <a:lnTo>
                    <a:pt x="1773428" y="1635839"/>
                  </a:lnTo>
                  <a:lnTo>
                    <a:pt x="1773586" y="1635839"/>
                  </a:lnTo>
                  <a:lnTo>
                    <a:pt x="1773902" y="1635966"/>
                  </a:lnTo>
                  <a:close/>
                </a:path>
                <a:path w="2360295" h="1867535">
                  <a:moveTo>
                    <a:pt x="1847417" y="1635458"/>
                  </a:moveTo>
                  <a:lnTo>
                    <a:pt x="1848996" y="1635458"/>
                  </a:lnTo>
                  <a:lnTo>
                    <a:pt x="1849470" y="1635204"/>
                  </a:lnTo>
                  <a:lnTo>
                    <a:pt x="1849523" y="1634696"/>
                  </a:lnTo>
                  <a:lnTo>
                    <a:pt x="1849312" y="1634442"/>
                  </a:lnTo>
                  <a:lnTo>
                    <a:pt x="1849154" y="1634061"/>
                  </a:lnTo>
                  <a:lnTo>
                    <a:pt x="1848996" y="1634442"/>
                  </a:lnTo>
                  <a:lnTo>
                    <a:pt x="1848252" y="1634442"/>
                  </a:lnTo>
                  <a:lnTo>
                    <a:pt x="1848432" y="1634696"/>
                  </a:lnTo>
                  <a:lnTo>
                    <a:pt x="1848444" y="1634823"/>
                  </a:lnTo>
                  <a:lnTo>
                    <a:pt x="1848365" y="1634950"/>
                  </a:lnTo>
                  <a:lnTo>
                    <a:pt x="1845627" y="1634950"/>
                  </a:lnTo>
                  <a:lnTo>
                    <a:pt x="1845697" y="1635204"/>
                  </a:lnTo>
                  <a:lnTo>
                    <a:pt x="1846233" y="1635204"/>
                  </a:lnTo>
                  <a:lnTo>
                    <a:pt x="1847417" y="1635458"/>
                  </a:lnTo>
                  <a:close/>
                </a:path>
                <a:path w="2360295" h="1867535">
                  <a:moveTo>
                    <a:pt x="1966967" y="1636347"/>
                  </a:moveTo>
                  <a:lnTo>
                    <a:pt x="1968862" y="1634188"/>
                  </a:lnTo>
                  <a:lnTo>
                    <a:pt x="1964914" y="1634188"/>
                  </a:lnTo>
                  <a:lnTo>
                    <a:pt x="1966967" y="1636347"/>
                  </a:lnTo>
                  <a:close/>
                </a:path>
                <a:path w="2360295" h="1867535">
                  <a:moveTo>
                    <a:pt x="1965230" y="1636728"/>
                  </a:moveTo>
                  <a:lnTo>
                    <a:pt x="1965388" y="1636728"/>
                  </a:lnTo>
                  <a:lnTo>
                    <a:pt x="1964914" y="1634188"/>
                  </a:lnTo>
                  <a:lnTo>
                    <a:pt x="1937652" y="1634188"/>
                  </a:lnTo>
                  <a:lnTo>
                    <a:pt x="1938126" y="1635204"/>
                  </a:lnTo>
                  <a:lnTo>
                    <a:pt x="1940357" y="1635204"/>
                  </a:lnTo>
                  <a:lnTo>
                    <a:pt x="1940951" y="1636220"/>
                  </a:lnTo>
                  <a:lnTo>
                    <a:pt x="1964598" y="1636220"/>
                  </a:lnTo>
                  <a:lnTo>
                    <a:pt x="1964756" y="1636474"/>
                  </a:lnTo>
                  <a:lnTo>
                    <a:pt x="1964993" y="1636474"/>
                  </a:lnTo>
                  <a:lnTo>
                    <a:pt x="1965151" y="1636601"/>
                  </a:lnTo>
                  <a:lnTo>
                    <a:pt x="1965230" y="1636728"/>
                  </a:lnTo>
                  <a:close/>
                </a:path>
                <a:path w="2360295" h="1867535">
                  <a:moveTo>
                    <a:pt x="1850082" y="1635204"/>
                  </a:moveTo>
                  <a:lnTo>
                    <a:pt x="1851286" y="1635204"/>
                  </a:lnTo>
                  <a:lnTo>
                    <a:pt x="1850102" y="1634188"/>
                  </a:lnTo>
                  <a:lnTo>
                    <a:pt x="1849786" y="1634442"/>
                  </a:lnTo>
                  <a:lnTo>
                    <a:pt x="1849944" y="1634696"/>
                  </a:lnTo>
                  <a:lnTo>
                    <a:pt x="1850082" y="1635204"/>
                  </a:lnTo>
                  <a:close/>
                </a:path>
                <a:path w="2360295" h="1867535">
                  <a:moveTo>
                    <a:pt x="1827677" y="1638760"/>
                  </a:moveTo>
                  <a:lnTo>
                    <a:pt x="1828172" y="1636347"/>
                  </a:lnTo>
                  <a:lnTo>
                    <a:pt x="1828387" y="1635077"/>
                  </a:lnTo>
                  <a:lnTo>
                    <a:pt x="1826887" y="1634188"/>
                  </a:lnTo>
                  <a:lnTo>
                    <a:pt x="1826591" y="1634950"/>
                  </a:lnTo>
                  <a:lnTo>
                    <a:pt x="1826473" y="1635331"/>
                  </a:lnTo>
                  <a:lnTo>
                    <a:pt x="1827835" y="1635331"/>
                  </a:lnTo>
                  <a:lnTo>
                    <a:pt x="1827677" y="1638760"/>
                  </a:lnTo>
                  <a:close/>
                </a:path>
                <a:path w="2360295" h="1867535">
                  <a:moveTo>
                    <a:pt x="1858906" y="1636982"/>
                  </a:moveTo>
                  <a:lnTo>
                    <a:pt x="1860999" y="1636982"/>
                  </a:lnTo>
                  <a:lnTo>
                    <a:pt x="1861078" y="1636728"/>
                  </a:lnTo>
                  <a:lnTo>
                    <a:pt x="1861176" y="1636220"/>
                  </a:lnTo>
                  <a:lnTo>
                    <a:pt x="1860967" y="1635712"/>
                  </a:lnTo>
                  <a:lnTo>
                    <a:pt x="1860841" y="1635204"/>
                  </a:lnTo>
                  <a:lnTo>
                    <a:pt x="1860446" y="1634950"/>
                  </a:lnTo>
                  <a:lnTo>
                    <a:pt x="1859183" y="1634442"/>
                  </a:lnTo>
                  <a:lnTo>
                    <a:pt x="1860095" y="1635458"/>
                  </a:lnTo>
                  <a:lnTo>
                    <a:pt x="1859972" y="1635839"/>
                  </a:lnTo>
                  <a:lnTo>
                    <a:pt x="1858906" y="1636982"/>
                  </a:lnTo>
                  <a:close/>
                </a:path>
                <a:path w="2360295" h="1867535">
                  <a:moveTo>
                    <a:pt x="1916667" y="1635077"/>
                  </a:moveTo>
                  <a:lnTo>
                    <a:pt x="1916746" y="1634950"/>
                  </a:lnTo>
                  <a:lnTo>
                    <a:pt x="1916509" y="1634823"/>
                  </a:lnTo>
                  <a:lnTo>
                    <a:pt x="1916351" y="1634569"/>
                  </a:lnTo>
                  <a:lnTo>
                    <a:pt x="1914693" y="1634569"/>
                  </a:lnTo>
                  <a:lnTo>
                    <a:pt x="1913983" y="1634696"/>
                  </a:lnTo>
                  <a:lnTo>
                    <a:pt x="1913746" y="1634823"/>
                  </a:lnTo>
                  <a:lnTo>
                    <a:pt x="1914930" y="1634823"/>
                  </a:lnTo>
                  <a:lnTo>
                    <a:pt x="1916667" y="1635077"/>
                  </a:lnTo>
                  <a:close/>
                </a:path>
                <a:path w="2360295" h="1867535">
                  <a:moveTo>
                    <a:pt x="1844165" y="1636855"/>
                  </a:moveTo>
                  <a:lnTo>
                    <a:pt x="1846154" y="1636855"/>
                  </a:lnTo>
                  <a:lnTo>
                    <a:pt x="1845522" y="1634569"/>
                  </a:lnTo>
                  <a:lnTo>
                    <a:pt x="1844165" y="1636855"/>
                  </a:lnTo>
                  <a:close/>
                </a:path>
                <a:path w="2360295" h="1867535">
                  <a:moveTo>
                    <a:pt x="1838968" y="1637363"/>
                  </a:moveTo>
                  <a:lnTo>
                    <a:pt x="1843864" y="1637363"/>
                  </a:lnTo>
                  <a:lnTo>
                    <a:pt x="1843089" y="1636220"/>
                  </a:lnTo>
                  <a:lnTo>
                    <a:pt x="1843007" y="1635708"/>
                  </a:lnTo>
                  <a:lnTo>
                    <a:pt x="1843706" y="1635458"/>
                  </a:lnTo>
                  <a:lnTo>
                    <a:pt x="1844338" y="1635204"/>
                  </a:lnTo>
                  <a:lnTo>
                    <a:pt x="1845145" y="1635204"/>
                  </a:lnTo>
                  <a:lnTo>
                    <a:pt x="1845522" y="1634569"/>
                  </a:lnTo>
                  <a:lnTo>
                    <a:pt x="1842126" y="1634569"/>
                  </a:lnTo>
                  <a:lnTo>
                    <a:pt x="1841771" y="1634950"/>
                  </a:lnTo>
                  <a:lnTo>
                    <a:pt x="1841830" y="1635331"/>
                  </a:lnTo>
                  <a:lnTo>
                    <a:pt x="1842315" y="1636025"/>
                  </a:lnTo>
                  <a:lnTo>
                    <a:pt x="1842252" y="1636220"/>
                  </a:lnTo>
                  <a:lnTo>
                    <a:pt x="1841810" y="1636728"/>
                  </a:lnTo>
                  <a:lnTo>
                    <a:pt x="1841337" y="1637109"/>
                  </a:lnTo>
                  <a:lnTo>
                    <a:pt x="1839441" y="1637109"/>
                  </a:lnTo>
                  <a:lnTo>
                    <a:pt x="1838968" y="1637363"/>
                  </a:lnTo>
                  <a:close/>
                </a:path>
                <a:path w="2360295" h="1867535">
                  <a:moveTo>
                    <a:pt x="1841415" y="1634950"/>
                  </a:moveTo>
                  <a:lnTo>
                    <a:pt x="1841810" y="1634823"/>
                  </a:lnTo>
                  <a:lnTo>
                    <a:pt x="1842126" y="1634569"/>
                  </a:lnTo>
                  <a:lnTo>
                    <a:pt x="1840578" y="1634569"/>
                  </a:lnTo>
                  <a:lnTo>
                    <a:pt x="1840705" y="1634696"/>
                  </a:lnTo>
                  <a:lnTo>
                    <a:pt x="1841415" y="1634950"/>
                  </a:lnTo>
                  <a:close/>
                </a:path>
                <a:path w="2360295" h="1867535">
                  <a:moveTo>
                    <a:pt x="1887767" y="1635331"/>
                  </a:moveTo>
                  <a:lnTo>
                    <a:pt x="1891242" y="1634696"/>
                  </a:lnTo>
                  <a:lnTo>
                    <a:pt x="1887711" y="1634696"/>
                  </a:lnTo>
                  <a:lnTo>
                    <a:pt x="1887799" y="1634950"/>
                  </a:lnTo>
                  <a:lnTo>
                    <a:pt x="1887925" y="1635077"/>
                  </a:lnTo>
                  <a:lnTo>
                    <a:pt x="1887748" y="1635116"/>
                  </a:lnTo>
                  <a:lnTo>
                    <a:pt x="1887767" y="1635331"/>
                  </a:lnTo>
                  <a:close/>
                </a:path>
                <a:path w="2360295" h="1867535">
                  <a:moveTo>
                    <a:pt x="1979443" y="1637490"/>
                  </a:moveTo>
                  <a:lnTo>
                    <a:pt x="1979917" y="1634823"/>
                  </a:lnTo>
                  <a:lnTo>
                    <a:pt x="1970705" y="1634823"/>
                  </a:lnTo>
                  <a:lnTo>
                    <a:pt x="1971073" y="1634950"/>
                  </a:lnTo>
                  <a:lnTo>
                    <a:pt x="1972276" y="1636093"/>
                  </a:lnTo>
                  <a:lnTo>
                    <a:pt x="1973995" y="1636093"/>
                  </a:lnTo>
                  <a:lnTo>
                    <a:pt x="1973894" y="1636982"/>
                  </a:lnTo>
                  <a:lnTo>
                    <a:pt x="1978891" y="1636982"/>
                  </a:lnTo>
                  <a:lnTo>
                    <a:pt x="1979004" y="1637165"/>
                  </a:lnTo>
                  <a:lnTo>
                    <a:pt x="1979286" y="1637363"/>
                  </a:lnTo>
                  <a:lnTo>
                    <a:pt x="1979443" y="1637490"/>
                  </a:lnTo>
                  <a:close/>
                </a:path>
                <a:path w="2360295" h="1867535">
                  <a:moveTo>
                    <a:pt x="1917178" y="1636710"/>
                  </a:moveTo>
                  <a:lnTo>
                    <a:pt x="1914930" y="1634823"/>
                  </a:lnTo>
                  <a:lnTo>
                    <a:pt x="1913746" y="1634823"/>
                  </a:lnTo>
                  <a:lnTo>
                    <a:pt x="1913509" y="1635331"/>
                  </a:lnTo>
                  <a:lnTo>
                    <a:pt x="1891333" y="1635331"/>
                  </a:lnTo>
                  <a:lnTo>
                    <a:pt x="1891515" y="1636601"/>
                  </a:lnTo>
                  <a:lnTo>
                    <a:pt x="1916036" y="1636601"/>
                  </a:lnTo>
                  <a:lnTo>
                    <a:pt x="1917178" y="1636710"/>
                  </a:lnTo>
                  <a:close/>
                </a:path>
                <a:path w="2360295" h="1867535">
                  <a:moveTo>
                    <a:pt x="1797598" y="1639141"/>
                  </a:moveTo>
                  <a:lnTo>
                    <a:pt x="1799408" y="1639141"/>
                  </a:lnTo>
                  <a:lnTo>
                    <a:pt x="1798697" y="1638760"/>
                  </a:lnTo>
                  <a:lnTo>
                    <a:pt x="1797671" y="1638506"/>
                  </a:lnTo>
                  <a:lnTo>
                    <a:pt x="1798022" y="1637617"/>
                  </a:lnTo>
                  <a:lnTo>
                    <a:pt x="1798140" y="1636855"/>
                  </a:lnTo>
                  <a:lnTo>
                    <a:pt x="1797513" y="1634950"/>
                  </a:lnTo>
                  <a:lnTo>
                    <a:pt x="1799724" y="1634823"/>
                  </a:lnTo>
                  <a:lnTo>
                    <a:pt x="1794512" y="1634823"/>
                  </a:lnTo>
                  <a:lnTo>
                    <a:pt x="1794433" y="1636093"/>
                  </a:lnTo>
                  <a:lnTo>
                    <a:pt x="1793792" y="1636093"/>
                  </a:lnTo>
                  <a:lnTo>
                    <a:pt x="1793703" y="1636474"/>
                  </a:lnTo>
                  <a:lnTo>
                    <a:pt x="1796249" y="1636474"/>
                  </a:lnTo>
                  <a:lnTo>
                    <a:pt x="1796121" y="1636728"/>
                  </a:lnTo>
                  <a:lnTo>
                    <a:pt x="1796723" y="1636728"/>
                  </a:lnTo>
                  <a:lnTo>
                    <a:pt x="1797598" y="1639141"/>
                  </a:lnTo>
                  <a:close/>
                </a:path>
                <a:path w="2360295" h="1867535">
                  <a:moveTo>
                    <a:pt x="1791591" y="1637617"/>
                  </a:moveTo>
                  <a:lnTo>
                    <a:pt x="1792854" y="1637363"/>
                  </a:lnTo>
                  <a:lnTo>
                    <a:pt x="1793565" y="1635585"/>
                  </a:lnTo>
                  <a:lnTo>
                    <a:pt x="1794117" y="1635204"/>
                  </a:lnTo>
                  <a:lnTo>
                    <a:pt x="1794512" y="1634823"/>
                  </a:lnTo>
                  <a:lnTo>
                    <a:pt x="1776981" y="1634823"/>
                  </a:lnTo>
                  <a:lnTo>
                    <a:pt x="1777052" y="1634950"/>
                  </a:lnTo>
                  <a:lnTo>
                    <a:pt x="1784879" y="1634950"/>
                  </a:lnTo>
                  <a:lnTo>
                    <a:pt x="1785037" y="1635331"/>
                  </a:lnTo>
                  <a:lnTo>
                    <a:pt x="1785274" y="1635712"/>
                  </a:lnTo>
                  <a:lnTo>
                    <a:pt x="1785151" y="1636347"/>
                  </a:lnTo>
                  <a:lnTo>
                    <a:pt x="1785101" y="1636474"/>
                  </a:lnTo>
                  <a:lnTo>
                    <a:pt x="1788353" y="1636474"/>
                  </a:lnTo>
                  <a:lnTo>
                    <a:pt x="1788400" y="1636728"/>
                  </a:lnTo>
                  <a:lnTo>
                    <a:pt x="1790485" y="1636728"/>
                  </a:lnTo>
                  <a:lnTo>
                    <a:pt x="1791591" y="1637617"/>
                  </a:lnTo>
                  <a:close/>
                </a:path>
                <a:path w="2360295" h="1867535">
                  <a:moveTo>
                    <a:pt x="1776349" y="1635331"/>
                  </a:moveTo>
                  <a:lnTo>
                    <a:pt x="1776981" y="1634823"/>
                  </a:lnTo>
                  <a:lnTo>
                    <a:pt x="1775976" y="1634823"/>
                  </a:lnTo>
                  <a:lnTo>
                    <a:pt x="1776349" y="1635331"/>
                  </a:lnTo>
                  <a:close/>
                </a:path>
                <a:path w="2360295" h="1867535">
                  <a:moveTo>
                    <a:pt x="1887748" y="1635116"/>
                  </a:moveTo>
                  <a:lnTo>
                    <a:pt x="1887799" y="1634950"/>
                  </a:lnTo>
                  <a:lnTo>
                    <a:pt x="1887748" y="1635116"/>
                  </a:lnTo>
                  <a:close/>
                </a:path>
                <a:path w="2360295" h="1867535">
                  <a:moveTo>
                    <a:pt x="1931987" y="1637744"/>
                  </a:moveTo>
                  <a:lnTo>
                    <a:pt x="1931750" y="1634950"/>
                  </a:lnTo>
                  <a:lnTo>
                    <a:pt x="1931502" y="1634950"/>
                  </a:lnTo>
                  <a:lnTo>
                    <a:pt x="1931453" y="1635116"/>
                  </a:lnTo>
                  <a:lnTo>
                    <a:pt x="1931118" y="1635331"/>
                  </a:lnTo>
                  <a:lnTo>
                    <a:pt x="1930881" y="1635458"/>
                  </a:lnTo>
                  <a:lnTo>
                    <a:pt x="1929539" y="1635458"/>
                  </a:lnTo>
                  <a:lnTo>
                    <a:pt x="1929311" y="1635712"/>
                  </a:lnTo>
                  <a:lnTo>
                    <a:pt x="1931987" y="1637744"/>
                  </a:lnTo>
                  <a:close/>
                </a:path>
                <a:path w="2360295" h="1867535">
                  <a:moveTo>
                    <a:pt x="1779230" y="1640030"/>
                  </a:moveTo>
                  <a:lnTo>
                    <a:pt x="1783694" y="1640030"/>
                  </a:lnTo>
                  <a:lnTo>
                    <a:pt x="1784398" y="1638252"/>
                  </a:lnTo>
                  <a:lnTo>
                    <a:pt x="1784477" y="1637871"/>
                  </a:lnTo>
                  <a:lnTo>
                    <a:pt x="1784046" y="1636623"/>
                  </a:lnTo>
                  <a:lnTo>
                    <a:pt x="1783931" y="1636347"/>
                  </a:lnTo>
                  <a:lnTo>
                    <a:pt x="1783826" y="1635585"/>
                  </a:lnTo>
                  <a:lnTo>
                    <a:pt x="1783931" y="1635077"/>
                  </a:lnTo>
                  <a:lnTo>
                    <a:pt x="1784563" y="1635077"/>
                  </a:lnTo>
                  <a:lnTo>
                    <a:pt x="1784879" y="1634950"/>
                  </a:lnTo>
                  <a:lnTo>
                    <a:pt x="1777052" y="1634950"/>
                  </a:lnTo>
                  <a:lnTo>
                    <a:pt x="1777692" y="1636093"/>
                  </a:lnTo>
                  <a:lnTo>
                    <a:pt x="1778553" y="1637363"/>
                  </a:lnTo>
                  <a:lnTo>
                    <a:pt x="1779172" y="1638470"/>
                  </a:lnTo>
                  <a:lnTo>
                    <a:pt x="1779230" y="1640030"/>
                  </a:lnTo>
                  <a:close/>
                </a:path>
                <a:path w="2360295" h="1867535">
                  <a:moveTo>
                    <a:pt x="1924959" y="1637617"/>
                  </a:moveTo>
                  <a:lnTo>
                    <a:pt x="1927170" y="1635585"/>
                  </a:lnTo>
                  <a:lnTo>
                    <a:pt x="1928907" y="1635077"/>
                  </a:lnTo>
                  <a:lnTo>
                    <a:pt x="1924761" y="1635077"/>
                  </a:lnTo>
                  <a:lnTo>
                    <a:pt x="1924830" y="1635966"/>
                  </a:lnTo>
                  <a:lnTo>
                    <a:pt x="1925038" y="1635966"/>
                  </a:lnTo>
                  <a:lnTo>
                    <a:pt x="1925012" y="1636728"/>
                  </a:lnTo>
                  <a:lnTo>
                    <a:pt x="1925670" y="1636728"/>
                  </a:lnTo>
                  <a:lnTo>
                    <a:pt x="1925054" y="1637363"/>
                  </a:lnTo>
                  <a:lnTo>
                    <a:pt x="1924959" y="1637617"/>
                  </a:lnTo>
                  <a:close/>
                </a:path>
                <a:path w="2360295" h="1867535">
                  <a:moveTo>
                    <a:pt x="1938303" y="1637871"/>
                  </a:moveTo>
                  <a:lnTo>
                    <a:pt x="1939646" y="1637871"/>
                  </a:lnTo>
                  <a:lnTo>
                    <a:pt x="1940357" y="1635204"/>
                  </a:lnTo>
                  <a:lnTo>
                    <a:pt x="1938126" y="1635204"/>
                  </a:lnTo>
                  <a:lnTo>
                    <a:pt x="1938659" y="1636347"/>
                  </a:lnTo>
                  <a:lnTo>
                    <a:pt x="1939567" y="1636347"/>
                  </a:lnTo>
                  <a:lnTo>
                    <a:pt x="1939725" y="1637490"/>
                  </a:lnTo>
                  <a:lnTo>
                    <a:pt x="1939283" y="1637490"/>
                  </a:lnTo>
                  <a:lnTo>
                    <a:pt x="1939251" y="1637617"/>
                  </a:lnTo>
                  <a:lnTo>
                    <a:pt x="1938251" y="1637617"/>
                  </a:lnTo>
                  <a:lnTo>
                    <a:pt x="1938303" y="1637871"/>
                  </a:lnTo>
                  <a:close/>
                </a:path>
                <a:path w="2360295" h="1867535">
                  <a:moveTo>
                    <a:pt x="1834072" y="1636855"/>
                  </a:moveTo>
                  <a:lnTo>
                    <a:pt x="1833993" y="1636728"/>
                  </a:lnTo>
                  <a:lnTo>
                    <a:pt x="1833897" y="1636166"/>
                  </a:lnTo>
                  <a:lnTo>
                    <a:pt x="1833772" y="1635839"/>
                  </a:lnTo>
                  <a:lnTo>
                    <a:pt x="1833519" y="1635331"/>
                  </a:lnTo>
                  <a:lnTo>
                    <a:pt x="1831348" y="1635331"/>
                  </a:lnTo>
                  <a:lnTo>
                    <a:pt x="1831328" y="1635458"/>
                  </a:lnTo>
                  <a:lnTo>
                    <a:pt x="1831703" y="1635458"/>
                  </a:lnTo>
                  <a:lnTo>
                    <a:pt x="1831703" y="1635585"/>
                  </a:lnTo>
                  <a:lnTo>
                    <a:pt x="1832335" y="1635839"/>
                  </a:lnTo>
                  <a:lnTo>
                    <a:pt x="1832887" y="1636220"/>
                  </a:lnTo>
                  <a:lnTo>
                    <a:pt x="1834072" y="1636855"/>
                  </a:lnTo>
                  <a:close/>
                </a:path>
                <a:path w="2360295" h="1867535">
                  <a:moveTo>
                    <a:pt x="1826177" y="1637109"/>
                  </a:moveTo>
                  <a:lnTo>
                    <a:pt x="1827835" y="1635331"/>
                  </a:lnTo>
                  <a:lnTo>
                    <a:pt x="1826473" y="1635331"/>
                  </a:lnTo>
                  <a:lnTo>
                    <a:pt x="1826177" y="1637109"/>
                  </a:lnTo>
                  <a:close/>
                </a:path>
                <a:path w="2360295" h="1867535">
                  <a:moveTo>
                    <a:pt x="1831229" y="1636474"/>
                  </a:moveTo>
                  <a:lnTo>
                    <a:pt x="1831703" y="1635458"/>
                  </a:lnTo>
                  <a:lnTo>
                    <a:pt x="1831328" y="1635458"/>
                  </a:lnTo>
                  <a:lnTo>
                    <a:pt x="1831229" y="1636474"/>
                  </a:lnTo>
                  <a:close/>
                </a:path>
                <a:path w="2360295" h="1867535">
                  <a:moveTo>
                    <a:pt x="1819622" y="1640411"/>
                  </a:moveTo>
                  <a:lnTo>
                    <a:pt x="1821201" y="1640411"/>
                  </a:lnTo>
                  <a:lnTo>
                    <a:pt x="1821122" y="1639903"/>
                  </a:lnTo>
                  <a:lnTo>
                    <a:pt x="1822938" y="1638379"/>
                  </a:lnTo>
                  <a:lnTo>
                    <a:pt x="1824439" y="1637363"/>
                  </a:lnTo>
                  <a:lnTo>
                    <a:pt x="1825939" y="1636093"/>
                  </a:lnTo>
                  <a:lnTo>
                    <a:pt x="1826097" y="1636093"/>
                  </a:lnTo>
                  <a:lnTo>
                    <a:pt x="1826176" y="1635585"/>
                  </a:lnTo>
                  <a:lnTo>
                    <a:pt x="1826018" y="1635458"/>
                  </a:lnTo>
                  <a:lnTo>
                    <a:pt x="1825939" y="1635585"/>
                  </a:lnTo>
                  <a:lnTo>
                    <a:pt x="1824675" y="1635966"/>
                  </a:lnTo>
                  <a:lnTo>
                    <a:pt x="1801374" y="1635966"/>
                  </a:lnTo>
                  <a:lnTo>
                    <a:pt x="1801359" y="1636220"/>
                  </a:lnTo>
                  <a:lnTo>
                    <a:pt x="1818201" y="1636220"/>
                  </a:lnTo>
                  <a:lnTo>
                    <a:pt x="1819551" y="1637363"/>
                  </a:lnTo>
                  <a:lnTo>
                    <a:pt x="1820648" y="1637363"/>
                  </a:lnTo>
                  <a:lnTo>
                    <a:pt x="1820344" y="1637518"/>
                  </a:lnTo>
                  <a:lnTo>
                    <a:pt x="1820096" y="1637617"/>
                  </a:lnTo>
                  <a:lnTo>
                    <a:pt x="1819859" y="1637744"/>
                  </a:lnTo>
                  <a:lnTo>
                    <a:pt x="1818832" y="1638760"/>
                  </a:lnTo>
                  <a:lnTo>
                    <a:pt x="1819464" y="1638887"/>
                  </a:lnTo>
                  <a:lnTo>
                    <a:pt x="1819701" y="1639014"/>
                  </a:lnTo>
                  <a:lnTo>
                    <a:pt x="1819622" y="1640411"/>
                  </a:lnTo>
                  <a:close/>
                </a:path>
                <a:path w="2360295" h="1867535">
                  <a:moveTo>
                    <a:pt x="1928950" y="1636166"/>
                  </a:moveTo>
                  <a:lnTo>
                    <a:pt x="1929306" y="1635708"/>
                  </a:lnTo>
                  <a:lnTo>
                    <a:pt x="1929144" y="1635585"/>
                  </a:lnTo>
                  <a:lnTo>
                    <a:pt x="1928950" y="1636166"/>
                  </a:lnTo>
                  <a:close/>
                </a:path>
                <a:path w="2360295" h="1867535">
                  <a:moveTo>
                    <a:pt x="1908100" y="1639141"/>
                  </a:moveTo>
                  <a:lnTo>
                    <a:pt x="1922195" y="1639141"/>
                  </a:lnTo>
                  <a:lnTo>
                    <a:pt x="1921168" y="1638125"/>
                  </a:lnTo>
                  <a:lnTo>
                    <a:pt x="1918955" y="1637266"/>
                  </a:lnTo>
                  <a:lnTo>
                    <a:pt x="1917931" y="1635712"/>
                  </a:lnTo>
                  <a:lnTo>
                    <a:pt x="1917356" y="1636474"/>
                  </a:lnTo>
                  <a:lnTo>
                    <a:pt x="1917378" y="1636728"/>
                  </a:lnTo>
                  <a:lnTo>
                    <a:pt x="1917164" y="1636728"/>
                  </a:lnTo>
                  <a:lnTo>
                    <a:pt x="1916588" y="1637490"/>
                  </a:lnTo>
                  <a:lnTo>
                    <a:pt x="1901112" y="1637490"/>
                  </a:lnTo>
                  <a:lnTo>
                    <a:pt x="1901236" y="1638125"/>
                  </a:lnTo>
                  <a:lnTo>
                    <a:pt x="1908218" y="1638125"/>
                  </a:lnTo>
                  <a:lnTo>
                    <a:pt x="1908104" y="1638633"/>
                  </a:lnTo>
                  <a:lnTo>
                    <a:pt x="1908100" y="1639141"/>
                  </a:lnTo>
                  <a:close/>
                </a:path>
                <a:path w="2360295" h="1867535">
                  <a:moveTo>
                    <a:pt x="1882871" y="1637617"/>
                  </a:moveTo>
                  <a:lnTo>
                    <a:pt x="1883387" y="1636166"/>
                  </a:lnTo>
                  <a:lnTo>
                    <a:pt x="1883503" y="1635712"/>
                  </a:lnTo>
                  <a:lnTo>
                    <a:pt x="1862262" y="1635712"/>
                  </a:lnTo>
                  <a:lnTo>
                    <a:pt x="1862190" y="1636025"/>
                  </a:lnTo>
                  <a:lnTo>
                    <a:pt x="1861788" y="1636347"/>
                  </a:lnTo>
                  <a:lnTo>
                    <a:pt x="1875528" y="1636347"/>
                  </a:lnTo>
                  <a:lnTo>
                    <a:pt x="1875581" y="1636474"/>
                  </a:lnTo>
                  <a:lnTo>
                    <a:pt x="1880187" y="1636474"/>
                  </a:lnTo>
                  <a:lnTo>
                    <a:pt x="1882107" y="1637266"/>
                  </a:lnTo>
                  <a:lnTo>
                    <a:pt x="1882871" y="1637617"/>
                  </a:lnTo>
                  <a:close/>
                </a:path>
                <a:path w="2360295" h="1867535">
                  <a:moveTo>
                    <a:pt x="1793792" y="1636093"/>
                  </a:moveTo>
                  <a:lnTo>
                    <a:pt x="1794433" y="1636093"/>
                  </a:lnTo>
                  <a:lnTo>
                    <a:pt x="1794275" y="1635966"/>
                  </a:lnTo>
                  <a:lnTo>
                    <a:pt x="1794038" y="1635839"/>
                  </a:lnTo>
                  <a:lnTo>
                    <a:pt x="1793880" y="1635712"/>
                  </a:lnTo>
                  <a:lnTo>
                    <a:pt x="1793792" y="1636093"/>
                  </a:lnTo>
                  <a:close/>
                </a:path>
                <a:path w="2360295" h="1867535">
                  <a:moveTo>
                    <a:pt x="1937570" y="1635882"/>
                  </a:moveTo>
                  <a:close/>
                </a:path>
                <a:path w="2360295" h="1867535">
                  <a:moveTo>
                    <a:pt x="1937356" y="1637109"/>
                  </a:moveTo>
                  <a:lnTo>
                    <a:pt x="1937514" y="1636982"/>
                  </a:lnTo>
                  <a:lnTo>
                    <a:pt x="1937639" y="1636623"/>
                  </a:lnTo>
                  <a:lnTo>
                    <a:pt x="1937514" y="1635839"/>
                  </a:lnTo>
                  <a:lnTo>
                    <a:pt x="1935540" y="1635839"/>
                  </a:lnTo>
                  <a:lnTo>
                    <a:pt x="1937268" y="1636976"/>
                  </a:lnTo>
                  <a:lnTo>
                    <a:pt x="1937356" y="1637109"/>
                  </a:lnTo>
                  <a:close/>
                </a:path>
                <a:path w="2360295" h="1867535">
                  <a:moveTo>
                    <a:pt x="1800355" y="1637109"/>
                  </a:moveTo>
                  <a:lnTo>
                    <a:pt x="1801382" y="1635839"/>
                  </a:lnTo>
                  <a:lnTo>
                    <a:pt x="1799724" y="1635839"/>
                  </a:lnTo>
                  <a:lnTo>
                    <a:pt x="1799803" y="1636220"/>
                  </a:lnTo>
                  <a:lnTo>
                    <a:pt x="1798934" y="1636601"/>
                  </a:lnTo>
                  <a:lnTo>
                    <a:pt x="1800355" y="1637109"/>
                  </a:lnTo>
                  <a:close/>
                </a:path>
                <a:path w="2360295" h="1867535">
                  <a:moveTo>
                    <a:pt x="1938251" y="1637617"/>
                  </a:moveTo>
                  <a:lnTo>
                    <a:pt x="1939251" y="1637617"/>
                  </a:lnTo>
                  <a:lnTo>
                    <a:pt x="1938955" y="1636982"/>
                  </a:lnTo>
                  <a:lnTo>
                    <a:pt x="1938874" y="1636855"/>
                  </a:lnTo>
                  <a:lnTo>
                    <a:pt x="1937570" y="1635882"/>
                  </a:lnTo>
                  <a:lnTo>
                    <a:pt x="1937678" y="1636220"/>
                  </a:lnTo>
                  <a:lnTo>
                    <a:pt x="1938128" y="1637266"/>
                  </a:lnTo>
                  <a:lnTo>
                    <a:pt x="1938251" y="1637617"/>
                  </a:lnTo>
                  <a:close/>
                </a:path>
                <a:path w="2360295" h="1867535">
                  <a:moveTo>
                    <a:pt x="1924909" y="1636976"/>
                  </a:moveTo>
                  <a:lnTo>
                    <a:pt x="1925038" y="1635966"/>
                  </a:lnTo>
                  <a:lnTo>
                    <a:pt x="1924909" y="1636976"/>
                  </a:lnTo>
                  <a:close/>
                </a:path>
                <a:path w="2360295" h="1867535">
                  <a:moveTo>
                    <a:pt x="1924835" y="1636025"/>
                  </a:moveTo>
                  <a:lnTo>
                    <a:pt x="1925038" y="1635966"/>
                  </a:lnTo>
                  <a:lnTo>
                    <a:pt x="1924830" y="1635966"/>
                  </a:lnTo>
                  <a:close/>
                </a:path>
                <a:path w="2360295" h="1867535">
                  <a:moveTo>
                    <a:pt x="1839441" y="1637109"/>
                  </a:moveTo>
                  <a:lnTo>
                    <a:pt x="1841337" y="1637109"/>
                  </a:lnTo>
                  <a:lnTo>
                    <a:pt x="1841573" y="1635966"/>
                  </a:lnTo>
                  <a:lnTo>
                    <a:pt x="1839441" y="1637109"/>
                  </a:lnTo>
                  <a:close/>
                </a:path>
                <a:path w="2360295" h="1867535">
                  <a:moveTo>
                    <a:pt x="1924051" y="1637236"/>
                  </a:moveTo>
                  <a:lnTo>
                    <a:pt x="1924801" y="1637236"/>
                  </a:lnTo>
                  <a:lnTo>
                    <a:pt x="1924835" y="1636025"/>
                  </a:lnTo>
                  <a:lnTo>
                    <a:pt x="1922827" y="1636601"/>
                  </a:lnTo>
                  <a:lnTo>
                    <a:pt x="1922382" y="1636601"/>
                  </a:lnTo>
                  <a:lnTo>
                    <a:pt x="1922404" y="1637109"/>
                  </a:lnTo>
                  <a:lnTo>
                    <a:pt x="1923854" y="1637109"/>
                  </a:lnTo>
                  <a:lnTo>
                    <a:pt x="1924051" y="1637236"/>
                  </a:lnTo>
                  <a:close/>
                </a:path>
                <a:path w="2360295" h="1867535">
                  <a:moveTo>
                    <a:pt x="1972811" y="1636601"/>
                  </a:moveTo>
                  <a:lnTo>
                    <a:pt x="1973205" y="1636601"/>
                  </a:lnTo>
                  <a:lnTo>
                    <a:pt x="1973521" y="1636474"/>
                  </a:lnTo>
                  <a:lnTo>
                    <a:pt x="1973679" y="1636474"/>
                  </a:lnTo>
                  <a:lnTo>
                    <a:pt x="1973837" y="1636220"/>
                  </a:lnTo>
                  <a:lnTo>
                    <a:pt x="1973995" y="1636093"/>
                  </a:lnTo>
                  <a:lnTo>
                    <a:pt x="1972276" y="1636093"/>
                  </a:lnTo>
                  <a:lnTo>
                    <a:pt x="1972811" y="1636601"/>
                  </a:lnTo>
                  <a:close/>
                </a:path>
                <a:path w="2360295" h="1867535">
                  <a:moveTo>
                    <a:pt x="1928038" y="1637490"/>
                  </a:moveTo>
                  <a:lnTo>
                    <a:pt x="1928211" y="1637485"/>
                  </a:lnTo>
                  <a:lnTo>
                    <a:pt x="1928512" y="1637363"/>
                  </a:lnTo>
                  <a:lnTo>
                    <a:pt x="1928950" y="1636166"/>
                  </a:lnTo>
                  <a:lnTo>
                    <a:pt x="1928275" y="1636728"/>
                  </a:lnTo>
                  <a:lnTo>
                    <a:pt x="1927801" y="1636855"/>
                  </a:lnTo>
                  <a:lnTo>
                    <a:pt x="1927920" y="1637236"/>
                  </a:lnTo>
                  <a:lnTo>
                    <a:pt x="1928038" y="1637490"/>
                  </a:lnTo>
                  <a:close/>
                </a:path>
                <a:path w="2360295" h="1867535">
                  <a:moveTo>
                    <a:pt x="1963651" y="1638887"/>
                  </a:moveTo>
                  <a:lnTo>
                    <a:pt x="1964046" y="1638506"/>
                  </a:lnTo>
                  <a:lnTo>
                    <a:pt x="1964993" y="1638125"/>
                  </a:lnTo>
                  <a:lnTo>
                    <a:pt x="1964835" y="1637871"/>
                  </a:lnTo>
                  <a:lnTo>
                    <a:pt x="1964598" y="1637744"/>
                  </a:lnTo>
                  <a:lnTo>
                    <a:pt x="1964456" y="1637363"/>
                  </a:lnTo>
                  <a:lnTo>
                    <a:pt x="1964362" y="1636220"/>
                  </a:lnTo>
                  <a:lnTo>
                    <a:pt x="1940951" y="1636220"/>
                  </a:lnTo>
                  <a:lnTo>
                    <a:pt x="1941248" y="1636728"/>
                  </a:lnTo>
                  <a:lnTo>
                    <a:pt x="1952438" y="1636728"/>
                  </a:lnTo>
                  <a:lnTo>
                    <a:pt x="1952494" y="1637363"/>
                  </a:lnTo>
                  <a:lnTo>
                    <a:pt x="1962782" y="1637363"/>
                  </a:lnTo>
                  <a:lnTo>
                    <a:pt x="1963256" y="1637617"/>
                  </a:lnTo>
                  <a:lnTo>
                    <a:pt x="1963572" y="1637871"/>
                  </a:lnTo>
                  <a:lnTo>
                    <a:pt x="1963690" y="1638125"/>
                  </a:lnTo>
                  <a:lnTo>
                    <a:pt x="1963651" y="1638887"/>
                  </a:lnTo>
                  <a:close/>
                </a:path>
                <a:path w="2360295" h="1867535">
                  <a:moveTo>
                    <a:pt x="1932596" y="1636347"/>
                  </a:moveTo>
                  <a:lnTo>
                    <a:pt x="1932776" y="1636347"/>
                  </a:lnTo>
                  <a:lnTo>
                    <a:pt x="1932618" y="1636220"/>
                  </a:lnTo>
                  <a:lnTo>
                    <a:pt x="1932596" y="1636347"/>
                  </a:lnTo>
                  <a:close/>
                </a:path>
                <a:path w="2360295" h="1867535">
                  <a:moveTo>
                    <a:pt x="1834106" y="1639268"/>
                  </a:moveTo>
                  <a:lnTo>
                    <a:pt x="1837546" y="1639268"/>
                  </a:lnTo>
                  <a:lnTo>
                    <a:pt x="1837262" y="1639040"/>
                  </a:lnTo>
                  <a:lnTo>
                    <a:pt x="1835256" y="1636220"/>
                  </a:lnTo>
                  <a:lnTo>
                    <a:pt x="1834106" y="1639268"/>
                  </a:lnTo>
                  <a:close/>
                </a:path>
                <a:path w="2360295" h="1867535">
                  <a:moveTo>
                    <a:pt x="1816385" y="1639762"/>
                  </a:moveTo>
                  <a:lnTo>
                    <a:pt x="1816559" y="1639700"/>
                  </a:lnTo>
                  <a:lnTo>
                    <a:pt x="1818201" y="1636220"/>
                  </a:lnTo>
                  <a:lnTo>
                    <a:pt x="1801359" y="1636220"/>
                  </a:lnTo>
                  <a:lnTo>
                    <a:pt x="1801292" y="1637363"/>
                  </a:lnTo>
                  <a:lnTo>
                    <a:pt x="1815042" y="1637363"/>
                  </a:lnTo>
                  <a:lnTo>
                    <a:pt x="1816385" y="1639762"/>
                  </a:lnTo>
                  <a:close/>
                </a:path>
                <a:path w="2360295" h="1867535">
                  <a:moveTo>
                    <a:pt x="1939352" y="1637212"/>
                  </a:moveTo>
                  <a:lnTo>
                    <a:pt x="1939567" y="1636347"/>
                  </a:lnTo>
                  <a:lnTo>
                    <a:pt x="1938659" y="1636347"/>
                  </a:lnTo>
                  <a:lnTo>
                    <a:pt x="1938907" y="1636880"/>
                  </a:lnTo>
                  <a:lnTo>
                    <a:pt x="1939352" y="1637212"/>
                  </a:lnTo>
                  <a:close/>
                </a:path>
                <a:path w="2360295" h="1867535">
                  <a:moveTo>
                    <a:pt x="1874028" y="1640157"/>
                  </a:moveTo>
                  <a:lnTo>
                    <a:pt x="1874352" y="1637485"/>
                  </a:lnTo>
                  <a:lnTo>
                    <a:pt x="1875054" y="1636982"/>
                  </a:lnTo>
                  <a:lnTo>
                    <a:pt x="1875528" y="1636347"/>
                  </a:lnTo>
                  <a:lnTo>
                    <a:pt x="1861788" y="1636347"/>
                  </a:lnTo>
                  <a:lnTo>
                    <a:pt x="1860999" y="1636982"/>
                  </a:lnTo>
                  <a:lnTo>
                    <a:pt x="1858906" y="1636982"/>
                  </a:lnTo>
                  <a:lnTo>
                    <a:pt x="1858551" y="1637363"/>
                  </a:lnTo>
                  <a:lnTo>
                    <a:pt x="1856340" y="1637363"/>
                  </a:lnTo>
                  <a:lnTo>
                    <a:pt x="1856623" y="1638379"/>
                  </a:lnTo>
                  <a:lnTo>
                    <a:pt x="1870395" y="1638379"/>
                  </a:lnTo>
                  <a:lnTo>
                    <a:pt x="1870909" y="1639014"/>
                  </a:lnTo>
                  <a:lnTo>
                    <a:pt x="1872448" y="1639014"/>
                  </a:lnTo>
                  <a:lnTo>
                    <a:pt x="1874028" y="1640157"/>
                  </a:lnTo>
                  <a:close/>
                </a:path>
                <a:path w="2360295" h="1867535">
                  <a:moveTo>
                    <a:pt x="1842933" y="1639014"/>
                  </a:moveTo>
                  <a:lnTo>
                    <a:pt x="1844495" y="1639014"/>
                  </a:lnTo>
                  <a:lnTo>
                    <a:pt x="1844258" y="1638760"/>
                  </a:lnTo>
                  <a:lnTo>
                    <a:pt x="1844811" y="1638379"/>
                  </a:lnTo>
                  <a:lnTo>
                    <a:pt x="1845507" y="1637969"/>
                  </a:lnTo>
                  <a:lnTo>
                    <a:pt x="1845996" y="1637744"/>
                  </a:lnTo>
                  <a:lnTo>
                    <a:pt x="1846681" y="1637212"/>
                  </a:lnTo>
                  <a:lnTo>
                    <a:pt x="1847190" y="1636976"/>
                  </a:lnTo>
                  <a:lnTo>
                    <a:pt x="1847812" y="1636601"/>
                  </a:lnTo>
                  <a:lnTo>
                    <a:pt x="1847022" y="1636347"/>
                  </a:lnTo>
                  <a:lnTo>
                    <a:pt x="1846469" y="1636347"/>
                  </a:lnTo>
                  <a:lnTo>
                    <a:pt x="1846312" y="1636728"/>
                  </a:lnTo>
                  <a:lnTo>
                    <a:pt x="1846154" y="1636855"/>
                  </a:lnTo>
                  <a:lnTo>
                    <a:pt x="1844165" y="1636855"/>
                  </a:lnTo>
                  <a:lnTo>
                    <a:pt x="1843864" y="1637363"/>
                  </a:lnTo>
                  <a:lnTo>
                    <a:pt x="1838968" y="1637363"/>
                  </a:lnTo>
                  <a:lnTo>
                    <a:pt x="1840319" y="1638252"/>
                  </a:lnTo>
                  <a:lnTo>
                    <a:pt x="1842679" y="1638252"/>
                  </a:lnTo>
                  <a:lnTo>
                    <a:pt x="1842933" y="1639014"/>
                  </a:lnTo>
                  <a:close/>
                </a:path>
                <a:path w="2360295" h="1867535">
                  <a:moveTo>
                    <a:pt x="1878055" y="1638125"/>
                  </a:moveTo>
                  <a:lnTo>
                    <a:pt x="1879002" y="1638125"/>
                  </a:lnTo>
                  <a:lnTo>
                    <a:pt x="1880661" y="1637998"/>
                  </a:lnTo>
                  <a:lnTo>
                    <a:pt x="1878608" y="1637363"/>
                  </a:lnTo>
                  <a:lnTo>
                    <a:pt x="1879002" y="1637109"/>
                  </a:lnTo>
                  <a:lnTo>
                    <a:pt x="1880187" y="1636474"/>
                  </a:lnTo>
                  <a:lnTo>
                    <a:pt x="1875581" y="1636474"/>
                  </a:lnTo>
                  <a:lnTo>
                    <a:pt x="1875844" y="1637109"/>
                  </a:lnTo>
                  <a:lnTo>
                    <a:pt x="1876154" y="1637266"/>
                  </a:lnTo>
                  <a:lnTo>
                    <a:pt x="1877028" y="1637617"/>
                  </a:lnTo>
                  <a:lnTo>
                    <a:pt x="1878055" y="1638125"/>
                  </a:lnTo>
                  <a:close/>
                </a:path>
                <a:path w="2360295" h="1867535">
                  <a:moveTo>
                    <a:pt x="1854371" y="1638470"/>
                  </a:moveTo>
                  <a:lnTo>
                    <a:pt x="1854851" y="1637485"/>
                  </a:lnTo>
                  <a:lnTo>
                    <a:pt x="1855551" y="1637109"/>
                  </a:lnTo>
                  <a:lnTo>
                    <a:pt x="1856103" y="1636474"/>
                  </a:lnTo>
                  <a:lnTo>
                    <a:pt x="1854840" y="1636474"/>
                  </a:lnTo>
                  <a:lnTo>
                    <a:pt x="1854208" y="1636728"/>
                  </a:lnTo>
                  <a:lnTo>
                    <a:pt x="1852155" y="1637363"/>
                  </a:lnTo>
                  <a:lnTo>
                    <a:pt x="1854371" y="1638470"/>
                  </a:lnTo>
                  <a:close/>
                </a:path>
                <a:path w="2360295" h="1867535">
                  <a:moveTo>
                    <a:pt x="1793644" y="1636728"/>
                  </a:moveTo>
                  <a:lnTo>
                    <a:pt x="1796249" y="1636474"/>
                  </a:lnTo>
                  <a:lnTo>
                    <a:pt x="1793703" y="1636474"/>
                  </a:lnTo>
                  <a:lnTo>
                    <a:pt x="1793644" y="1636728"/>
                  </a:lnTo>
                  <a:close/>
                </a:path>
                <a:path w="2360295" h="1867535">
                  <a:moveTo>
                    <a:pt x="1784940" y="1639238"/>
                  </a:moveTo>
                  <a:lnTo>
                    <a:pt x="1787090" y="1637871"/>
                  </a:lnTo>
                  <a:lnTo>
                    <a:pt x="1787484" y="1637871"/>
                  </a:lnTo>
                  <a:lnTo>
                    <a:pt x="1787778" y="1637518"/>
                  </a:lnTo>
                  <a:lnTo>
                    <a:pt x="1788353" y="1636474"/>
                  </a:lnTo>
                  <a:lnTo>
                    <a:pt x="1785101" y="1636474"/>
                  </a:lnTo>
                  <a:lnTo>
                    <a:pt x="1784599" y="1637744"/>
                  </a:lnTo>
                  <a:lnTo>
                    <a:pt x="1784692" y="1638506"/>
                  </a:lnTo>
                  <a:lnTo>
                    <a:pt x="1784940" y="1639238"/>
                  </a:lnTo>
                  <a:close/>
                </a:path>
                <a:path w="2360295" h="1867535">
                  <a:moveTo>
                    <a:pt x="1980628" y="1638252"/>
                  </a:moveTo>
                  <a:lnTo>
                    <a:pt x="1981181" y="1638125"/>
                  </a:lnTo>
                  <a:lnTo>
                    <a:pt x="1981406" y="1638125"/>
                  </a:lnTo>
                  <a:lnTo>
                    <a:pt x="1980865" y="1637363"/>
                  </a:lnTo>
                  <a:lnTo>
                    <a:pt x="1981654" y="1636855"/>
                  </a:lnTo>
                  <a:lnTo>
                    <a:pt x="1982084" y="1636710"/>
                  </a:lnTo>
                  <a:lnTo>
                    <a:pt x="1982286" y="1636601"/>
                  </a:lnTo>
                  <a:lnTo>
                    <a:pt x="1980177" y="1636601"/>
                  </a:lnTo>
                  <a:lnTo>
                    <a:pt x="1980292" y="1637617"/>
                  </a:lnTo>
                  <a:lnTo>
                    <a:pt x="1980470" y="1637998"/>
                  </a:lnTo>
                  <a:lnTo>
                    <a:pt x="1980549" y="1638125"/>
                  </a:lnTo>
                  <a:lnTo>
                    <a:pt x="1981181" y="1638125"/>
                  </a:lnTo>
                  <a:lnTo>
                    <a:pt x="1981496" y="1638252"/>
                  </a:lnTo>
                  <a:lnTo>
                    <a:pt x="1980628" y="1638252"/>
                  </a:lnTo>
                  <a:close/>
                </a:path>
                <a:path w="2360295" h="1867535">
                  <a:moveTo>
                    <a:pt x="1901112" y="1637490"/>
                  </a:moveTo>
                  <a:lnTo>
                    <a:pt x="1916588" y="1637490"/>
                  </a:lnTo>
                  <a:lnTo>
                    <a:pt x="1916430" y="1637109"/>
                  </a:lnTo>
                  <a:lnTo>
                    <a:pt x="1916216" y="1636880"/>
                  </a:lnTo>
                  <a:lnTo>
                    <a:pt x="1916036" y="1636601"/>
                  </a:lnTo>
                  <a:lnTo>
                    <a:pt x="1891515" y="1636601"/>
                  </a:lnTo>
                  <a:lnTo>
                    <a:pt x="1891533" y="1636728"/>
                  </a:lnTo>
                  <a:lnTo>
                    <a:pt x="1898822" y="1636728"/>
                  </a:lnTo>
                  <a:lnTo>
                    <a:pt x="1898905" y="1637109"/>
                  </a:lnTo>
                  <a:lnTo>
                    <a:pt x="1900954" y="1637109"/>
                  </a:lnTo>
                  <a:lnTo>
                    <a:pt x="1901033" y="1637363"/>
                  </a:lnTo>
                  <a:lnTo>
                    <a:pt x="1901112" y="1637490"/>
                  </a:lnTo>
                  <a:close/>
                </a:path>
                <a:path w="2360295" h="1867535">
                  <a:moveTo>
                    <a:pt x="1917378" y="1636728"/>
                  </a:moveTo>
                  <a:lnTo>
                    <a:pt x="1917243" y="1636623"/>
                  </a:lnTo>
                  <a:lnTo>
                    <a:pt x="1917378" y="1636728"/>
                  </a:lnTo>
                  <a:close/>
                </a:path>
                <a:path w="2360295" h="1867535">
                  <a:moveTo>
                    <a:pt x="1917164" y="1636728"/>
                  </a:moveTo>
                  <a:lnTo>
                    <a:pt x="1917378" y="1636728"/>
                  </a:lnTo>
                  <a:lnTo>
                    <a:pt x="1917178" y="1636710"/>
                  </a:lnTo>
                  <a:close/>
                </a:path>
                <a:path w="2360295" h="1867535">
                  <a:moveTo>
                    <a:pt x="1950859" y="1639649"/>
                  </a:moveTo>
                  <a:lnTo>
                    <a:pt x="1952438" y="1636728"/>
                  </a:lnTo>
                  <a:lnTo>
                    <a:pt x="1941248" y="1636728"/>
                  </a:lnTo>
                  <a:lnTo>
                    <a:pt x="1941620" y="1637363"/>
                  </a:lnTo>
                  <a:lnTo>
                    <a:pt x="1942646" y="1637490"/>
                  </a:lnTo>
                  <a:lnTo>
                    <a:pt x="1949437" y="1637490"/>
                  </a:lnTo>
                  <a:lnTo>
                    <a:pt x="1950859" y="1639649"/>
                  </a:lnTo>
                  <a:close/>
                </a:path>
                <a:path w="2360295" h="1867535">
                  <a:moveTo>
                    <a:pt x="1924948" y="1637485"/>
                  </a:moveTo>
                  <a:lnTo>
                    <a:pt x="1925670" y="1636728"/>
                  </a:lnTo>
                  <a:lnTo>
                    <a:pt x="1925018" y="1637109"/>
                  </a:lnTo>
                  <a:lnTo>
                    <a:pt x="1924948" y="1637485"/>
                  </a:lnTo>
                  <a:close/>
                </a:path>
                <a:path w="2360295" h="1867535">
                  <a:moveTo>
                    <a:pt x="1924924" y="1637165"/>
                  </a:moveTo>
                  <a:lnTo>
                    <a:pt x="1925670" y="1636728"/>
                  </a:lnTo>
                  <a:lnTo>
                    <a:pt x="1925012" y="1636728"/>
                  </a:lnTo>
                  <a:lnTo>
                    <a:pt x="1924924" y="1637165"/>
                  </a:lnTo>
                  <a:close/>
                </a:path>
                <a:path w="2360295" h="1867535">
                  <a:moveTo>
                    <a:pt x="1895900" y="1641300"/>
                  </a:moveTo>
                  <a:lnTo>
                    <a:pt x="1896532" y="1641046"/>
                  </a:lnTo>
                  <a:lnTo>
                    <a:pt x="1897479" y="1640792"/>
                  </a:lnTo>
                  <a:lnTo>
                    <a:pt x="1898032" y="1640792"/>
                  </a:lnTo>
                  <a:lnTo>
                    <a:pt x="1898426" y="1640713"/>
                  </a:lnTo>
                  <a:lnTo>
                    <a:pt x="1897479" y="1640157"/>
                  </a:lnTo>
                  <a:lnTo>
                    <a:pt x="1896839" y="1639700"/>
                  </a:lnTo>
                  <a:lnTo>
                    <a:pt x="1896769" y="1638506"/>
                  </a:lnTo>
                  <a:lnTo>
                    <a:pt x="1897164" y="1638506"/>
                  </a:lnTo>
                  <a:lnTo>
                    <a:pt x="1897322" y="1638379"/>
                  </a:lnTo>
                  <a:lnTo>
                    <a:pt x="1898822" y="1636728"/>
                  </a:lnTo>
                  <a:lnTo>
                    <a:pt x="1891533" y="1636728"/>
                  </a:lnTo>
                  <a:lnTo>
                    <a:pt x="1891715" y="1637998"/>
                  </a:lnTo>
                  <a:lnTo>
                    <a:pt x="1893847" y="1637998"/>
                  </a:lnTo>
                  <a:lnTo>
                    <a:pt x="1895111" y="1638379"/>
                  </a:lnTo>
                  <a:lnTo>
                    <a:pt x="1896216" y="1638633"/>
                  </a:lnTo>
                  <a:lnTo>
                    <a:pt x="1895348" y="1639014"/>
                  </a:lnTo>
                  <a:lnTo>
                    <a:pt x="1895474" y="1639268"/>
                  </a:lnTo>
                  <a:lnTo>
                    <a:pt x="1895569" y="1639522"/>
                  </a:lnTo>
                  <a:lnTo>
                    <a:pt x="1895690" y="1640030"/>
                  </a:lnTo>
                  <a:lnTo>
                    <a:pt x="1895806" y="1640848"/>
                  </a:lnTo>
                  <a:lnTo>
                    <a:pt x="1895900" y="1641300"/>
                  </a:lnTo>
                  <a:close/>
                </a:path>
                <a:path w="2360295" h="1867535">
                  <a:moveTo>
                    <a:pt x="1796091" y="1640284"/>
                  </a:moveTo>
                  <a:lnTo>
                    <a:pt x="1796723" y="1636728"/>
                  </a:lnTo>
                  <a:lnTo>
                    <a:pt x="1796121" y="1636728"/>
                  </a:lnTo>
                  <a:lnTo>
                    <a:pt x="1795011" y="1638934"/>
                  </a:lnTo>
                  <a:lnTo>
                    <a:pt x="1795039" y="1639268"/>
                  </a:lnTo>
                  <a:lnTo>
                    <a:pt x="1796091" y="1640284"/>
                  </a:lnTo>
                  <a:close/>
                </a:path>
                <a:path w="2360295" h="1867535">
                  <a:moveTo>
                    <a:pt x="1788548" y="1637518"/>
                  </a:moveTo>
                  <a:lnTo>
                    <a:pt x="1789304" y="1637266"/>
                  </a:lnTo>
                  <a:lnTo>
                    <a:pt x="1789537" y="1637109"/>
                  </a:lnTo>
                  <a:lnTo>
                    <a:pt x="1790327" y="1637109"/>
                  </a:lnTo>
                  <a:lnTo>
                    <a:pt x="1790485" y="1636728"/>
                  </a:lnTo>
                  <a:lnTo>
                    <a:pt x="1788400" y="1636728"/>
                  </a:lnTo>
                  <a:lnTo>
                    <a:pt x="1788548" y="1637518"/>
                  </a:lnTo>
                  <a:close/>
                </a:path>
                <a:path w="2360295" h="1867535">
                  <a:moveTo>
                    <a:pt x="1939251" y="1637617"/>
                  </a:moveTo>
                  <a:lnTo>
                    <a:pt x="1939289" y="1637165"/>
                  </a:lnTo>
                  <a:lnTo>
                    <a:pt x="1938907" y="1636880"/>
                  </a:lnTo>
                  <a:lnTo>
                    <a:pt x="1939251" y="1637617"/>
                  </a:lnTo>
                  <a:close/>
                </a:path>
                <a:path w="2360295" h="1867535">
                  <a:moveTo>
                    <a:pt x="1980470" y="1639395"/>
                  </a:moveTo>
                  <a:lnTo>
                    <a:pt x="1977943" y="1638379"/>
                  </a:lnTo>
                  <a:lnTo>
                    <a:pt x="1978101" y="1637998"/>
                  </a:lnTo>
                  <a:lnTo>
                    <a:pt x="1978891" y="1636982"/>
                  </a:lnTo>
                  <a:lnTo>
                    <a:pt x="1973894" y="1636982"/>
                  </a:lnTo>
                  <a:lnTo>
                    <a:pt x="1973837" y="1639141"/>
                  </a:lnTo>
                  <a:lnTo>
                    <a:pt x="1977864" y="1639141"/>
                  </a:lnTo>
                  <a:lnTo>
                    <a:pt x="1980470" y="1639395"/>
                  </a:lnTo>
                  <a:close/>
                </a:path>
                <a:path w="2360295" h="1867535">
                  <a:moveTo>
                    <a:pt x="1922432" y="1637744"/>
                  </a:moveTo>
                  <a:lnTo>
                    <a:pt x="1923854" y="1637109"/>
                  </a:lnTo>
                  <a:lnTo>
                    <a:pt x="1922404" y="1637109"/>
                  </a:lnTo>
                  <a:lnTo>
                    <a:pt x="1922432" y="1637744"/>
                  </a:lnTo>
                  <a:close/>
                </a:path>
                <a:path w="2360295" h="1867535">
                  <a:moveTo>
                    <a:pt x="1899128" y="1638125"/>
                  </a:moveTo>
                  <a:lnTo>
                    <a:pt x="1899453" y="1638125"/>
                  </a:lnTo>
                  <a:lnTo>
                    <a:pt x="1899532" y="1637744"/>
                  </a:lnTo>
                  <a:lnTo>
                    <a:pt x="1900017" y="1637485"/>
                  </a:lnTo>
                  <a:lnTo>
                    <a:pt x="1900480" y="1637236"/>
                  </a:lnTo>
                  <a:lnTo>
                    <a:pt x="1900954" y="1637109"/>
                  </a:lnTo>
                  <a:lnTo>
                    <a:pt x="1898905" y="1637109"/>
                  </a:lnTo>
                  <a:lnTo>
                    <a:pt x="1899128" y="1638125"/>
                  </a:lnTo>
                  <a:close/>
                </a:path>
                <a:path w="2360295" h="1867535">
                  <a:moveTo>
                    <a:pt x="1789748" y="1638887"/>
                  </a:moveTo>
                  <a:lnTo>
                    <a:pt x="1790248" y="1638887"/>
                  </a:lnTo>
                  <a:lnTo>
                    <a:pt x="1789774" y="1637109"/>
                  </a:lnTo>
                  <a:lnTo>
                    <a:pt x="1789304" y="1637266"/>
                  </a:lnTo>
                  <a:lnTo>
                    <a:pt x="1788590" y="1637744"/>
                  </a:lnTo>
                  <a:lnTo>
                    <a:pt x="1787866" y="1637744"/>
                  </a:lnTo>
                  <a:lnTo>
                    <a:pt x="1787484" y="1637871"/>
                  </a:lnTo>
                  <a:lnTo>
                    <a:pt x="1787090" y="1637871"/>
                  </a:lnTo>
                  <a:lnTo>
                    <a:pt x="1787581" y="1638379"/>
                  </a:lnTo>
                  <a:lnTo>
                    <a:pt x="1789380" y="1638379"/>
                  </a:lnTo>
                  <a:lnTo>
                    <a:pt x="1789538" y="1638633"/>
                  </a:lnTo>
                  <a:lnTo>
                    <a:pt x="1789748" y="1638887"/>
                  </a:lnTo>
                  <a:close/>
                </a:path>
                <a:path w="2360295" h="1867535">
                  <a:moveTo>
                    <a:pt x="1924722" y="1637744"/>
                  </a:moveTo>
                  <a:lnTo>
                    <a:pt x="1924833" y="1637617"/>
                  </a:lnTo>
                  <a:lnTo>
                    <a:pt x="1924924" y="1637165"/>
                  </a:lnTo>
                  <a:lnTo>
                    <a:pt x="1924051" y="1637236"/>
                  </a:lnTo>
                  <a:lnTo>
                    <a:pt x="1924643" y="1637617"/>
                  </a:lnTo>
                  <a:lnTo>
                    <a:pt x="1924722" y="1637744"/>
                  </a:lnTo>
                  <a:close/>
                </a:path>
                <a:path w="2360295" h="1867535">
                  <a:moveTo>
                    <a:pt x="1939283" y="1637490"/>
                  </a:moveTo>
                  <a:lnTo>
                    <a:pt x="1939725" y="1637490"/>
                  </a:lnTo>
                  <a:lnTo>
                    <a:pt x="1939352" y="1637212"/>
                  </a:lnTo>
                  <a:lnTo>
                    <a:pt x="1939283" y="1637490"/>
                  </a:lnTo>
                  <a:close/>
                </a:path>
                <a:path w="2360295" h="1867535">
                  <a:moveTo>
                    <a:pt x="1788590" y="1637744"/>
                  </a:moveTo>
                  <a:lnTo>
                    <a:pt x="1789304" y="1637266"/>
                  </a:lnTo>
                  <a:lnTo>
                    <a:pt x="1788647" y="1637485"/>
                  </a:lnTo>
                  <a:lnTo>
                    <a:pt x="1788590" y="1637744"/>
                  </a:lnTo>
                  <a:close/>
                </a:path>
                <a:path w="2360295" h="1867535">
                  <a:moveTo>
                    <a:pt x="1960887" y="1640030"/>
                  </a:moveTo>
                  <a:lnTo>
                    <a:pt x="1961834" y="1638379"/>
                  </a:lnTo>
                  <a:lnTo>
                    <a:pt x="1962481" y="1637485"/>
                  </a:lnTo>
                  <a:lnTo>
                    <a:pt x="1962782" y="1637363"/>
                  </a:lnTo>
                  <a:lnTo>
                    <a:pt x="1952494" y="1637363"/>
                  </a:lnTo>
                  <a:lnTo>
                    <a:pt x="1952539" y="1637871"/>
                  </a:lnTo>
                  <a:lnTo>
                    <a:pt x="1953307" y="1637871"/>
                  </a:lnTo>
                  <a:lnTo>
                    <a:pt x="1953465" y="1637998"/>
                  </a:lnTo>
                  <a:lnTo>
                    <a:pt x="1956860" y="1637998"/>
                  </a:lnTo>
                  <a:lnTo>
                    <a:pt x="1958123" y="1638379"/>
                  </a:lnTo>
                  <a:lnTo>
                    <a:pt x="1958453" y="1638633"/>
                  </a:lnTo>
                  <a:lnTo>
                    <a:pt x="1959860" y="1638633"/>
                  </a:lnTo>
                  <a:lnTo>
                    <a:pt x="1960413" y="1639141"/>
                  </a:lnTo>
                  <a:lnTo>
                    <a:pt x="1960650" y="1639649"/>
                  </a:lnTo>
                  <a:lnTo>
                    <a:pt x="1960887" y="1640030"/>
                  </a:lnTo>
                  <a:close/>
                </a:path>
                <a:path w="2360295" h="1867535">
                  <a:moveTo>
                    <a:pt x="1819938" y="1637617"/>
                  </a:moveTo>
                  <a:lnTo>
                    <a:pt x="1820648" y="1637363"/>
                  </a:lnTo>
                  <a:lnTo>
                    <a:pt x="1819551" y="1637363"/>
                  </a:lnTo>
                  <a:lnTo>
                    <a:pt x="1819752" y="1637518"/>
                  </a:lnTo>
                  <a:lnTo>
                    <a:pt x="1819938" y="1637617"/>
                  </a:lnTo>
                  <a:close/>
                </a:path>
                <a:path w="2360295" h="1867535">
                  <a:moveTo>
                    <a:pt x="1816127" y="1639855"/>
                  </a:moveTo>
                  <a:lnTo>
                    <a:pt x="1816179" y="1639700"/>
                  </a:lnTo>
                  <a:lnTo>
                    <a:pt x="1814726" y="1637363"/>
                  </a:lnTo>
                  <a:lnTo>
                    <a:pt x="1801292" y="1637363"/>
                  </a:lnTo>
                  <a:lnTo>
                    <a:pt x="1801269" y="1637744"/>
                  </a:lnTo>
                  <a:lnTo>
                    <a:pt x="1811015" y="1637744"/>
                  </a:lnTo>
                  <a:lnTo>
                    <a:pt x="1811196" y="1637998"/>
                  </a:lnTo>
                  <a:lnTo>
                    <a:pt x="1814332" y="1637998"/>
                  </a:lnTo>
                  <a:lnTo>
                    <a:pt x="1816127" y="1639855"/>
                  </a:lnTo>
                  <a:close/>
                </a:path>
                <a:path w="2360295" h="1867535">
                  <a:moveTo>
                    <a:pt x="1947700" y="1640284"/>
                  </a:moveTo>
                  <a:lnTo>
                    <a:pt x="1949437" y="1637490"/>
                  </a:lnTo>
                  <a:lnTo>
                    <a:pt x="1946910" y="1637490"/>
                  </a:lnTo>
                  <a:lnTo>
                    <a:pt x="1947700" y="1640284"/>
                  </a:lnTo>
                  <a:close/>
                </a:path>
                <a:path w="2360295" h="1867535">
                  <a:moveTo>
                    <a:pt x="1946279" y="1639141"/>
                  </a:moveTo>
                  <a:lnTo>
                    <a:pt x="1946437" y="1639141"/>
                  </a:lnTo>
                  <a:lnTo>
                    <a:pt x="1946674" y="1638760"/>
                  </a:lnTo>
                  <a:lnTo>
                    <a:pt x="1946753" y="1638379"/>
                  </a:lnTo>
                  <a:lnTo>
                    <a:pt x="1946437" y="1638125"/>
                  </a:lnTo>
                  <a:lnTo>
                    <a:pt x="1946279" y="1638125"/>
                  </a:lnTo>
                  <a:lnTo>
                    <a:pt x="1944621" y="1637871"/>
                  </a:lnTo>
                  <a:lnTo>
                    <a:pt x="1944699" y="1637744"/>
                  </a:lnTo>
                  <a:lnTo>
                    <a:pt x="1944778" y="1637490"/>
                  </a:lnTo>
                  <a:lnTo>
                    <a:pt x="1942646" y="1637490"/>
                  </a:lnTo>
                  <a:lnTo>
                    <a:pt x="1942883" y="1637871"/>
                  </a:lnTo>
                  <a:lnTo>
                    <a:pt x="1940356" y="1638887"/>
                  </a:lnTo>
                  <a:lnTo>
                    <a:pt x="1946200" y="1638887"/>
                  </a:lnTo>
                  <a:lnTo>
                    <a:pt x="1946279" y="1639141"/>
                  </a:lnTo>
                  <a:close/>
                </a:path>
                <a:path w="2360295" h="1867535">
                  <a:moveTo>
                    <a:pt x="1787866" y="1637744"/>
                  </a:moveTo>
                  <a:lnTo>
                    <a:pt x="1788590" y="1637744"/>
                  </a:lnTo>
                  <a:lnTo>
                    <a:pt x="1788548" y="1637518"/>
                  </a:lnTo>
                  <a:lnTo>
                    <a:pt x="1787866" y="1637744"/>
                  </a:lnTo>
                  <a:close/>
                </a:path>
                <a:path w="2360295" h="1867535">
                  <a:moveTo>
                    <a:pt x="1777692" y="1641808"/>
                  </a:moveTo>
                  <a:lnTo>
                    <a:pt x="1779271" y="1638506"/>
                  </a:lnTo>
                  <a:lnTo>
                    <a:pt x="1778481" y="1638252"/>
                  </a:lnTo>
                  <a:lnTo>
                    <a:pt x="1777613" y="1637617"/>
                  </a:lnTo>
                  <a:lnTo>
                    <a:pt x="1777186" y="1638760"/>
                  </a:lnTo>
                  <a:lnTo>
                    <a:pt x="1777771" y="1638760"/>
                  </a:lnTo>
                  <a:lnTo>
                    <a:pt x="1777692" y="1641808"/>
                  </a:lnTo>
                  <a:close/>
                </a:path>
                <a:path w="2360295" h="1867535">
                  <a:moveTo>
                    <a:pt x="1900243" y="1639395"/>
                  </a:moveTo>
                  <a:lnTo>
                    <a:pt x="1900480" y="1639268"/>
                  </a:lnTo>
                  <a:lnTo>
                    <a:pt x="1900717" y="1637871"/>
                  </a:lnTo>
                  <a:lnTo>
                    <a:pt x="1900322" y="1637744"/>
                  </a:lnTo>
                  <a:lnTo>
                    <a:pt x="1899927" y="1637744"/>
                  </a:lnTo>
                  <a:lnTo>
                    <a:pt x="1899690" y="1637998"/>
                  </a:lnTo>
                  <a:lnTo>
                    <a:pt x="1899453" y="1638125"/>
                  </a:lnTo>
                  <a:lnTo>
                    <a:pt x="1899128" y="1638125"/>
                  </a:lnTo>
                  <a:lnTo>
                    <a:pt x="1899296" y="1638887"/>
                  </a:lnTo>
                  <a:lnTo>
                    <a:pt x="1900243" y="1639395"/>
                  </a:lnTo>
                  <a:close/>
                </a:path>
                <a:path w="2360295" h="1867535">
                  <a:moveTo>
                    <a:pt x="1808251" y="1638633"/>
                  </a:moveTo>
                  <a:lnTo>
                    <a:pt x="1811015" y="1637744"/>
                  </a:lnTo>
                  <a:lnTo>
                    <a:pt x="1801269" y="1637744"/>
                  </a:lnTo>
                  <a:lnTo>
                    <a:pt x="1801231" y="1638379"/>
                  </a:lnTo>
                  <a:lnTo>
                    <a:pt x="1806751" y="1638379"/>
                  </a:lnTo>
                  <a:lnTo>
                    <a:pt x="1808251" y="1638633"/>
                  </a:lnTo>
                  <a:close/>
                </a:path>
                <a:path w="2360295" h="1867535">
                  <a:moveTo>
                    <a:pt x="1800284" y="1638506"/>
                  </a:moveTo>
                  <a:lnTo>
                    <a:pt x="1801224" y="1638506"/>
                  </a:lnTo>
                  <a:lnTo>
                    <a:pt x="1800197" y="1637744"/>
                  </a:lnTo>
                  <a:lnTo>
                    <a:pt x="1799566" y="1637871"/>
                  </a:lnTo>
                  <a:lnTo>
                    <a:pt x="1799408" y="1637871"/>
                  </a:lnTo>
                  <a:lnTo>
                    <a:pt x="1799329" y="1638125"/>
                  </a:lnTo>
                  <a:lnTo>
                    <a:pt x="1800355" y="1638125"/>
                  </a:lnTo>
                  <a:lnTo>
                    <a:pt x="1800284" y="1638506"/>
                  </a:lnTo>
                  <a:close/>
                </a:path>
                <a:path w="2360295" h="1867535">
                  <a:moveTo>
                    <a:pt x="1952833" y="1639522"/>
                  </a:moveTo>
                  <a:lnTo>
                    <a:pt x="1953307" y="1637871"/>
                  </a:lnTo>
                  <a:lnTo>
                    <a:pt x="1952539" y="1637871"/>
                  </a:lnTo>
                  <a:lnTo>
                    <a:pt x="1952663" y="1639268"/>
                  </a:lnTo>
                  <a:lnTo>
                    <a:pt x="1952778" y="1639478"/>
                  </a:lnTo>
                  <a:close/>
                </a:path>
                <a:path w="2360295" h="1867535">
                  <a:moveTo>
                    <a:pt x="1783694" y="1640030"/>
                  </a:moveTo>
                  <a:lnTo>
                    <a:pt x="1784893" y="1639268"/>
                  </a:lnTo>
                  <a:lnTo>
                    <a:pt x="1784873" y="1639040"/>
                  </a:lnTo>
                  <a:lnTo>
                    <a:pt x="1784510" y="1637969"/>
                  </a:lnTo>
                  <a:lnTo>
                    <a:pt x="1783694" y="1640030"/>
                  </a:lnTo>
                  <a:close/>
                </a:path>
                <a:path w="2360295" h="1867535">
                  <a:moveTo>
                    <a:pt x="1954570" y="1638887"/>
                  </a:moveTo>
                  <a:lnTo>
                    <a:pt x="1955468" y="1638470"/>
                  </a:lnTo>
                  <a:lnTo>
                    <a:pt x="1956860" y="1637998"/>
                  </a:lnTo>
                  <a:lnTo>
                    <a:pt x="1953465" y="1637998"/>
                  </a:lnTo>
                  <a:lnTo>
                    <a:pt x="1954570" y="1638887"/>
                  </a:lnTo>
                  <a:close/>
                </a:path>
                <a:path w="2360295" h="1867535">
                  <a:moveTo>
                    <a:pt x="1932223" y="1638887"/>
                  </a:moveTo>
                  <a:lnTo>
                    <a:pt x="1932460" y="1638760"/>
                  </a:lnTo>
                  <a:lnTo>
                    <a:pt x="1932895" y="1638760"/>
                  </a:lnTo>
                  <a:lnTo>
                    <a:pt x="1933013" y="1637998"/>
                  </a:lnTo>
                  <a:lnTo>
                    <a:pt x="1932381" y="1637998"/>
                  </a:lnTo>
                  <a:lnTo>
                    <a:pt x="1932246" y="1638760"/>
                  </a:lnTo>
                  <a:lnTo>
                    <a:pt x="1932460" y="1638760"/>
                  </a:lnTo>
                  <a:lnTo>
                    <a:pt x="1932776" y="1638887"/>
                  </a:lnTo>
                  <a:lnTo>
                    <a:pt x="1932223" y="1638887"/>
                  </a:lnTo>
                  <a:close/>
                </a:path>
                <a:path w="2360295" h="1867535">
                  <a:moveTo>
                    <a:pt x="1923221" y="1640919"/>
                  </a:moveTo>
                  <a:lnTo>
                    <a:pt x="1923338" y="1640459"/>
                  </a:lnTo>
                  <a:lnTo>
                    <a:pt x="1922116" y="1639649"/>
                  </a:lnTo>
                  <a:lnTo>
                    <a:pt x="1924406" y="1637998"/>
                  </a:lnTo>
                  <a:lnTo>
                    <a:pt x="1922195" y="1639141"/>
                  </a:lnTo>
                  <a:lnTo>
                    <a:pt x="1908100" y="1639141"/>
                  </a:lnTo>
                  <a:lnTo>
                    <a:pt x="1908139" y="1639268"/>
                  </a:lnTo>
                  <a:lnTo>
                    <a:pt x="1909640" y="1639268"/>
                  </a:lnTo>
                  <a:lnTo>
                    <a:pt x="1909291" y="1639776"/>
                  </a:lnTo>
                  <a:lnTo>
                    <a:pt x="1921326" y="1639776"/>
                  </a:lnTo>
                  <a:lnTo>
                    <a:pt x="1921958" y="1640411"/>
                  </a:lnTo>
                  <a:lnTo>
                    <a:pt x="1922748" y="1640665"/>
                  </a:lnTo>
                  <a:lnTo>
                    <a:pt x="1923221" y="1640919"/>
                  </a:lnTo>
                  <a:close/>
                </a:path>
                <a:path w="2360295" h="1867535">
                  <a:moveTo>
                    <a:pt x="1892821" y="1639141"/>
                  </a:moveTo>
                  <a:lnTo>
                    <a:pt x="1893452" y="1638379"/>
                  </a:lnTo>
                  <a:lnTo>
                    <a:pt x="1893847" y="1637998"/>
                  </a:lnTo>
                  <a:lnTo>
                    <a:pt x="1891715" y="1637998"/>
                  </a:lnTo>
                  <a:lnTo>
                    <a:pt x="1892426" y="1638633"/>
                  </a:lnTo>
                  <a:lnTo>
                    <a:pt x="1892821" y="1639141"/>
                  </a:lnTo>
                  <a:close/>
                </a:path>
                <a:path w="2360295" h="1867535">
                  <a:moveTo>
                    <a:pt x="1852155" y="1641046"/>
                  </a:moveTo>
                  <a:lnTo>
                    <a:pt x="1852200" y="1640284"/>
                  </a:lnTo>
                  <a:lnTo>
                    <a:pt x="1851524" y="1637998"/>
                  </a:lnTo>
                  <a:lnTo>
                    <a:pt x="1851050" y="1639776"/>
                  </a:lnTo>
                  <a:lnTo>
                    <a:pt x="1850576" y="1640284"/>
                  </a:lnTo>
                  <a:lnTo>
                    <a:pt x="1851784" y="1640848"/>
                  </a:lnTo>
                  <a:lnTo>
                    <a:pt x="1852155" y="1641046"/>
                  </a:lnTo>
                  <a:close/>
                </a:path>
                <a:path w="2360295" h="1867535">
                  <a:moveTo>
                    <a:pt x="1812279" y="1639522"/>
                  </a:moveTo>
                  <a:lnTo>
                    <a:pt x="1813858" y="1638379"/>
                  </a:lnTo>
                  <a:lnTo>
                    <a:pt x="1814332" y="1637998"/>
                  </a:lnTo>
                  <a:lnTo>
                    <a:pt x="1811196" y="1637998"/>
                  </a:lnTo>
                  <a:lnTo>
                    <a:pt x="1812279" y="1639522"/>
                  </a:lnTo>
                  <a:close/>
                </a:path>
                <a:path w="2360295" h="1867535">
                  <a:moveTo>
                    <a:pt x="1907081" y="1639522"/>
                  </a:moveTo>
                  <a:lnTo>
                    <a:pt x="1907903" y="1639522"/>
                  </a:lnTo>
                  <a:lnTo>
                    <a:pt x="1908021" y="1638887"/>
                  </a:lnTo>
                  <a:lnTo>
                    <a:pt x="1907824" y="1638506"/>
                  </a:lnTo>
                  <a:lnTo>
                    <a:pt x="1907745" y="1638252"/>
                  </a:lnTo>
                  <a:lnTo>
                    <a:pt x="1907903" y="1638252"/>
                  </a:lnTo>
                  <a:lnTo>
                    <a:pt x="1908060" y="1638125"/>
                  </a:lnTo>
                  <a:lnTo>
                    <a:pt x="1901236" y="1638125"/>
                  </a:lnTo>
                  <a:lnTo>
                    <a:pt x="1901303" y="1638506"/>
                  </a:lnTo>
                  <a:lnTo>
                    <a:pt x="1906955" y="1638506"/>
                  </a:lnTo>
                  <a:lnTo>
                    <a:pt x="1907081" y="1639522"/>
                  </a:lnTo>
                  <a:close/>
                </a:path>
                <a:path w="2360295" h="1867535">
                  <a:moveTo>
                    <a:pt x="1854129" y="1639649"/>
                  </a:moveTo>
                  <a:lnTo>
                    <a:pt x="1855077" y="1638887"/>
                  </a:lnTo>
                  <a:lnTo>
                    <a:pt x="1855156" y="1638125"/>
                  </a:lnTo>
                  <a:lnTo>
                    <a:pt x="1854161" y="1639040"/>
                  </a:lnTo>
                  <a:lnTo>
                    <a:pt x="1854039" y="1639268"/>
                  </a:lnTo>
                  <a:lnTo>
                    <a:pt x="1854129" y="1639649"/>
                  </a:lnTo>
                  <a:close/>
                </a:path>
                <a:path w="2360295" h="1867535">
                  <a:moveTo>
                    <a:pt x="1843864" y="1641808"/>
                  </a:moveTo>
                  <a:lnTo>
                    <a:pt x="1845867" y="1640565"/>
                  </a:lnTo>
                  <a:lnTo>
                    <a:pt x="1846049" y="1640219"/>
                  </a:lnTo>
                  <a:lnTo>
                    <a:pt x="1846627" y="1638125"/>
                  </a:lnTo>
                  <a:lnTo>
                    <a:pt x="1845522" y="1638760"/>
                  </a:lnTo>
                  <a:lnTo>
                    <a:pt x="1844574" y="1639014"/>
                  </a:lnTo>
                  <a:lnTo>
                    <a:pt x="1842933" y="1639014"/>
                  </a:lnTo>
                  <a:lnTo>
                    <a:pt x="1843864" y="1641808"/>
                  </a:lnTo>
                  <a:close/>
                </a:path>
                <a:path w="2360295" h="1867535">
                  <a:moveTo>
                    <a:pt x="1855392" y="1639776"/>
                  </a:moveTo>
                  <a:lnTo>
                    <a:pt x="1857130" y="1639776"/>
                  </a:lnTo>
                  <a:lnTo>
                    <a:pt x="1855787" y="1638252"/>
                  </a:lnTo>
                  <a:lnTo>
                    <a:pt x="1855558" y="1639268"/>
                  </a:lnTo>
                  <a:lnTo>
                    <a:pt x="1855440" y="1639700"/>
                  </a:lnTo>
                  <a:close/>
                </a:path>
                <a:path w="2360295" h="1867535">
                  <a:moveTo>
                    <a:pt x="1835651" y="1643459"/>
                  </a:moveTo>
                  <a:lnTo>
                    <a:pt x="1838415" y="1641554"/>
                  </a:lnTo>
                  <a:lnTo>
                    <a:pt x="1841100" y="1641427"/>
                  </a:lnTo>
                  <a:lnTo>
                    <a:pt x="1842679" y="1638252"/>
                  </a:lnTo>
                  <a:lnTo>
                    <a:pt x="1840319" y="1638252"/>
                  </a:lnTo>
                  <a:lnTo>
                    <a:pt x="1840705" y="1638506"/>
                  </a:lnTo>
                  <a:lnTo>
                    <a:pt x="1840040" y="1638934"/>
                  </a:lnTo>
                  <a:lnTo>
                    <a:pt x="1840147" y="1639238"/>
                  </a:lnTo>
                  <a:lnTo>
                    <a:pt x="1840310" y="1639395"/>
                  </a:lnTo>
                  <a:lnTo>
                    <a:pt x="1840784" y="1639649"/>
                  </a:lnTo>
                  <a:lnTo>
                    <a:pt x="1841179" y="1640030"/>
                  </a:lnTo>
                  <a:lnTo>
                    <a:pt x="1838494" y="1640792"/>
                  </a:lnTo>
                  <a:lnTo>
                    <a:pt x="1831914" y="1640792"/>
                  </a:lnTo>
                  <a:lnTo>
                    <a:pt x="1831637" y="1641173"/>
                  </a:lnTo>
                  <a:lnTo>
                    <a:pt x="1831748" y="1641681"/>
                  </a:lnTo>
                  <a:lnTo>
                    <a:pt x="1831951" y="1642062"/>
                  </a:lnTo>
                  <a:lnTo>
                    <a:pt x="1832059" y="1642316"/>
                  </a:lnTo>
                  <a:lnTo>
                    <a:pt x="1833282" y="1642316"/>
                  </a:lnTo>
                  <a:lnTo>
                    <a:pt x="1834546" y="1642443"/>
                  </a:lnTo>
                  <a:lnTo>
                    <a:pt x="1835651" y="1643459"/>
                  </a:lnTo>
                  <a:close/>
                </a:path>
                <a:path w="2360295" h="1867535">
                  <a:moveTo>
                    <a:pt x="1869685" y="1639649"/>
                  </a:moveTo>
                  <a:lnTo>
                    <a:pt x="1870001" y="1639268"/>
                  </a:lnTo>
                  <a:lnTo>
                    <a:pt x="1870174" y="1639040"/>
                  </a:lnTo>
                  <a:lnTo>
                    <a:pt x="1870001" y="1638760"/>
                  </a:lnTo>
                  <a:lnTo>
                    <a:pt x="1869685" y="1638633"/>
                  </a:lnTo>
                  <a:lnTo>
                    <a:pt x="1869053" y="1638506"/>
                  </a:lnTo>
                  <a:lnTo>
                    <a:pt x="1869527" y="1638379"/>
                  </a:lnTo>
                  <a:lnTo>
                    <a:pt x="1856623" y="1638379"/>
                  </a:lnTo>
                  <a:lnTo>
                    <a:pt x="1856669" y="1638506"/>
                  </a:lnTo>
                  <a:lnTo>
                    <a:pt x="1858077" y="1638506"/>
                  </a:lnTo>
                  <a:lnTo>
                    <a:pt x="1858261" y="1638760"/>
                  </a:lnTo>
                  <a:lnTo>
                    <a:pt x="1868342" y="1638760"/>
                  </a:lnTo>
                  <a:lnTo>
                    <a:pt x="1869527" y="1639522"/>
                  </a:lnTo>
                  <a:lnTo>
                    <a:pt x="1869685" y="1639649"/>
                  </a:lnTo>
                  <a:close/>
                </a:path>
                <a:path w="2360295" h="1867535">
                  <a:moveTo>
                    <a:pt x="1805172" y="1638506"/>
                  </a:moveTo>
                  <a:lnTo>
                    <a:pt x="1806751" y="1638379"/>
                  </a:lnTo>
                  <a:lnTo>
                    <a:pt x="1804698" y="1638379"/>
                  </a:lnTo>
                  <a:lnTo>
                    <a:pt x="1805172" y="1638506"/>
                  </a:lnTo>
                  <a:close/>
                </a:path>
                <a:path w="2360295" h="1867535">
                  <a:moveTo>
                    <a:pt x="1802408" y="1641935"/>
                  </a:moveTo>
                  <a:lnTo>
                    <a:pt x="1804698" y="1641173"/>
                  </a:lnTo>
                  <a:lnTo>
                    <a:pt x="1806830" y="1641046"/>
                  </a:lnTo>
                  <a:lnTo>
                    <a:pt x="1805251" y="1639141"/>
                  </a:lnTo>
                  <a:lnTo>
                    <a:pt x="1805062" y="1639040"/>
                  </a:lnTo>
                  <a:lnTo>
                    <a:pt x="1804951" y="1638887"/>
                  </a:lnTo>
                  <a:lnTo>
                    <a:pt x="1804698" y="1638379"/>
                  </a:lnTo>
                  <a:lnTo>
                    <a:pt x="1801231" y="1638379"/>
                  </a:lnTo>
                  <a:lnTo>
                    <a:pt x="1801224" y="1638506"/>
                  </a:lnTo>
                  <a:lnTo>
                    <a:pt x="1800284" y="1638506"/>
                  </a:lnTo>
                  <a:lnTo>
                    <a:pt x="1800166" y="1639141"/>
                  </a:lnTo>
                  <a:lnTo>
                    <a:pt x="1800233" y="1639522"/>
                  </a:lnTo>
                  <a:lnTo>
                    <a:pt x="1802408" y="1641935"/>
                  </a:lnTo>
                  <a:close/>
                </a:path>
                <a:path w="2360295" h="1867535">
                  <a:moveTo>
                    <a:pt x="1789853" y="1640665"/>
                  </a:moveTo>
                  <a:lnTo>
                    <a:pt x="1790643" y="1640157"/>
                  </a:lnTo>
                  <a:lnTo>
                    <a:pt x="1791433" y="1640157"/>
                  </a:lnTo>
                  <a:lnTo>
                    <a:pt x="1791827" y="1639649"/>
                  </a:lnTo>
                  <a:lnTo>
                    <a:pt x="1791452" y="1638934"/>
                  </a:lnTo>
                  <a:lnTo>
                    <a:pt x="1791038" y="1638379"/>
                  </a:lnTo>
                  <a:lnTo>
                    <a:pt x="1790248" y="1638887"/>
                  </a:lnTo>
                  <a:lnTo>
                    <a:pt x="1789748" y="1638887"/>
                  </a:lnTo>
                  <a:lnTo>
                    <a:pt x="1789853" y="1640665"/>
                  </a:lnTo>
                  <a:close/>
                </a:path>
                <a:path w="2360295" h="1867535">
                  <a:moveTo>
                    <a:pt x="1787642" y="1640157"/>
                  </a:moveTo>
                  <a:lnTo>
                    <a:pt x="1788748" y="1640157"/>
                  </a:lnTo>
                  <a:lnTo>
                    <a:pt x="1789380" y="1640030"/>
                  </a:lnTo>
                  <a:lnTo>
                    <a:pt x="1789380" y="1638379"/>
                  </a:lnTo>
                  <a:lnTo>
                    <a:pt x="1787581" y="1638379"/>
                  </a:lnTo>
                  <a:lnTo>
                    <a:pt x="1788195" y="1639014"/>
                  </a:lnTo>
                  <a:lnTo>
                    <a:pt x="1788511" y="1639014"/>
                  </a:lnTo>
                  <a:lnTo>
                    <a:pt x="1787858" y="1639811"/>
                  </a:lnTo>
                  <a:lnTo>
                    <a:pt x="1787642" y="1640157"/>
                  </a:lnTo>
                  <a:close/>
                </a:path>
                <a:path w="2360295" h="1867535">
                  <a:moveTo>
                    <a:pt x="1854050" y="1639141"/>
                  </a:moveTo>
                  <a:lnTo>
                    <a:pt x="1854310" y="1638760"/>
                  </a:lnTo>
                  <a:lnTo>
                    <a:pt x="1854371" y="1638470"/>
                  </a:lnTo>
                  <a:lnTo>
                    <a:pt x="1854050" y="1639141"/>
                  </a:lnTo>
                  <a:close/>
                </a:path>
                <a:path w="2360295" h="1867535">
                  <a:moveTo>
                    <a:pt x="1904744" y="1642316"/>
                  </a:moveTo>
                  <a:lnTo>
                    <a:pt x="1906955" y="1638506"/>
                  </a:lnTo>
                  <a:lnTo>
                    <a:pt x="1901303" y="1638506"/>
                  </a:lnTo>
                  <a:lnTo>
                    <a:pt x="1901401" y="1639268"/>
                  </a:lnTo>
                  <a:lnTo>
                    <a:pt x="1903007" y="1639268"/>
                  </a:lnTo>
                  <a:lnTo>
                    <a:pt x="1904744" y="1642316"/>
                  </a:lnTo>
                  <a:close/>
                </a:path>
                <a:path w="2360295" h="1867535">
                  <a:moveTo>
                    <a:pt x="1857525" y="1641173"/>
                  </a:moveTo>
                  <a:lnTo>
                    <a:pt x="1857603" y="1640919"/>
                  </a:lnTo>
                  <a:lnTo>
                    <a:pt x="1858077" y="1638506"/>
                  </a:lnTo>
                  <a:lnTo>
                    <a:pt x="1856669" y="1638506"/>
                  </a:lnTo>
                  <a:lnTo>
                    <a:pt x="1857130" y="1639776"/>
                  </a:lnTo>
                  <a:lnTo>
                    <a:pt x="1855392" y="1639776"/>
                  </a:lnTo>
                  <a:lnTo>
                    <a:pt x="1855117" y="1640219"/>
                  </a:lnTo>
                  <a:lnTo>
                    <a:pt x="1854761" y="1641046"/>
                  </a:lnTo>
                  <a:lnTo>
                    <a:pt x="1855787" y="1641046"/>
                  </a:lnTo>
                  <a:lnTo>
                    <a:pt x="1857525" y="1641173"/>
                  </a:lnTo>
                  <a:close/>
                </a:path>
                <a:path w="2360295" h="1867535">
                  <a:moveTo>
                    <a:pt x="1959939" y="1639776"/>
                  </a:moveTo>
                  <a:lnTo>
                    <a:pt x="1959860" y="1638633"/>
                  </a:lnTo>
                  <a:lnTo>
                    <a:pt x="1958453" y="1638633"/>
                  </a:lnTo>
                  <a:lnTo>
                    <a:pt x="1959114" y="1639141"/>
                  </a:lnTo>
                  <a:lnTo>
                    <a:pt x="1959624" y="1639141"/>
                  </a:lnTo>
                  <a:lnTo>
                    <a:pt x="1959939" y="1639776"/>
                  </a:lnTo>
                  <a:close/>
                </a:path>
                <a:path w="2360295" h="1867535">
                  <a:moveTo>
                    <a:pt x="1832775" y="1639776"/>
                  </a:moveTo>
                  <a:lnTo>
                    <a:pt x="1833914" y="1639776"/>
                  </a:lnTo>
                  <a:lnTo>
                    <a:pt x="1832335" y="1638633"/>
                  </a:lnTo>
                  <a:lnTo>
                    <a:pt x="1832549" y="1639268"/>
                  </a:lnTo>
                  <a:lnTo>
                    <a:pt x="1832775" y="1639776"/>
                  </a:lnTo>
                  <a:close/>
                </a:path>
                <a:path w="2360295" h="1867535">
                  <a:moveTo>
                    <a:pt x="1865421" y="1641427"/>
                  </a:moveTo>
                  <a:lnTo>
                    <a:pt x="1866842" y="1641427"/>
                  </a:lnTo>
                  <a:lnTo>
                    <a:pt x="1866968" y="1640919"/>
                  </a:lnTo>
                  <a:lnTo>
                    <a:pt x="1867074" y="1640713"/>
                  </a:lnTo>
                  <a:lnTo>
                    <a:pt x="1867270" y="1640459"/>
                  </a:lnTo>
                  <a:lnTo>
                    <a:pt x="1867711" y="1639395"/>
                  </a:lnTo>
                  <a:lnTo>
                    <a:pt x="1868342" y="1638760"/>
                  </a:lnTo>
                  <a:lnTo>
                    <a:pt x="1858261" y="1638760"/>
                  </a:lnTo>
                  <a:lnTo>
                    <a:pt x="1858354" y="1638887"/>
                  </a:lnTo>
                  <a:lnTo>
                    <a:pt x="1865895" y="1638887"/>
                  </a:lnTo>
                  <a:lnTo>
                    <a:pt x="1865421" y="1641427"/>
                  </a:lnTo>
                  <a:close/>
                </a:path>
                <a:path w="2360295" h="1867535">
                  <a:moveTo>
                    <a:pt x="1776586" y="1639522"/>
                  </a:moveTo>
                  <a:lnTo>
                    <a:pt x="1777771" y="1638760"/>
                  </a:lnTo>
                  <a:lnTo>
                    <a:pt x="1777186" y="1638760"/>
                  </a:lnTo>
                  <a:lnTo>
                    <a:pt x="1777060" y="1639014"/>
                  </a:lnTo>
                  <a:lnTo>
                    <a:pt x="1776665" y="1639014"/>
                  </a:lnTo>
                  <a:lnTo>
                    <a:pt x="1776586" y="1639522"/>
                  </a:lnTo>
                  <a:close/>
                </a:path>
                <a:path w="2360295" h="1867535">
                  <a:moveTo>
                    <a:pt x="1946200" y="1641300"/>
                  </a:moveTo>
                  <a:lnTo>
                    <a:pt x="1944953" y="1639649"/>
                  </a:lnTo>
                  <a:lnTo>
                    <a:pt x="1944857" y="1639141"/>
                  </a:lnTo>
                  <a:lnTo>
                    <a:pt x="1945252" y="1639141"/>
                  </a:lnTo>
                  <a:lnTo>
                    <a:pt x="1945647" y="1639014"/>
                  </a:lnTo>
                  <a:lnTo>
                    <a:pt x="1946042" y="1639014"/>
                  </a:lnTo>
                  <a:lnTo>
                    <a:pt x="1946200" y="1638887"/>
                  </a:lnTo>
                  <a:lnTo>
                    <a:pt x="1940356" y="1638887"/>
                  </a:lnTo>
                  <a:lnTo>
                    <a:pt x="1940041" y="1639014"/>
                  </a:lnTo>
                  <a:lnTo>
                    <a:pt x="1942488" y="1640030"/>
                  </a:lnTo>
                  <a:lnTo>
                    <a:pt x="1943357" y="1640030"/>
                  </a:lnTo>
                  <a:lnTo>
                    <a:pt x="1946200" y="1641300"/>
                  </a:lnTo>
                  <a:close/>
                </a:path>
                <a:path w="2360295" h="1867535">
                  <a:moveTo>
                    <a:pt x="1863605" y="1640411"/>
                  </a:moveTo>
                  <a:lnTo>
                    <a:pt x="1864757" y="1639741"/>
                  </a:lnTo>
                  <a:lnTo>
                    <a:pt x="1865895" y="1638887"/>
                  </a:lnTo>
                  <a:lnTo>
                    <a:pt x="1858354" y="1638887"/>
                  </a:lnTo>
                  <a:lnTo>
                    <a:pt x="1858722" y="1639395"/>
                  </a:lnTo>
                  <a:lnTo>
                    <a:pt x="1863210" y="1639395"/>
                  </a:lnTo>
                  <a:lnTo>
                    <a:pt x="1863605" y="1640411"/>
                  </a:lnTo>
                  <a:close/>
                </a:path>
                <a:path w="2360295" h="1867535">
                  <a:moveTo>
                    <a:pt x="1826334" y="1642697"/>
                  </a:moveTo>
                  <a:lnTo>
                    <a:pt x="1827439" y="1642697"/>
                  </a:lnTo>
                  <a:lnTo>
                    <a:pt x="1826018" y="1638887"/>
                  </a:lnTo>
                  <a:lnTo>
                    <a:pt x="1823412" y="1640665"/>
                  </a:lnTo>
                  <a:lnTo>
                    <a:pt x="1818911" y="1640665"/>
                  </a:lnTo>
                  <a:lnTo>
                    <a:pt x="1819006" y="1641046"/>
                  </a:lnTo>
                  <a:lnTo>
                    <a:pt x="1825228" y="1641046"/>
                  </a:lnTo>
                  <a:lnTo>
                    <a:pt x="1826492" y="1641300"/>
                  </a:lnTo>
                  <a:lnTo>
                    <a:pt x="1826413" y="1641935"/>
                  </a:lnTo>
                  <a:lnTo>
                    <a:pt x="1826294" y="1642443"/>
                  </a:lnTo>
                  <a:lnTo>
                    <a:pt x="1826334" y="1642697"/>
                  </a:lnTo>
                  <a:close/>
                </a:path>
                <a:path w="2360295" h="1867535">
                  <a:moveTo>
                    <a:pt x="1907903" y="1639522"/>
                  </a:moveTo>
                  <a:lnTo>
                    <a:pt x="1908139" y="1639268"/>
                  </a:lnTo>
                  <a:lnTo>
                    <a:pt x="1908036" y="1638934"/>
                  </a:lnTo>
                  <a:lnTo>
                    <a:pt x="1907903" y="1639522"/>
                  </a:lnTo>
                  <a:close/>
                </a:path>
                <a:path w="2360295" h="1867535">
                  <a:moveTo>
                    <a:pt x="1871422" y="1639649"/>
                  </a:moveTo>
                  <a:lnTo>
                    <a:pt x="1871655" y="1639478"/>
                  </a:lnTo>
                  <a:lnTo>
                    <a:pt x="1872448" y="1639014"/>
                  </a:lnTo>
                  <a:lnTo>
                    <a:pt x="1870909" y="1639014"/>
                  </a:lnTo>
                  <a:lnTo>
                    <a:pt x="1871422" y="1639649"/>
                  </a:lnTo>
                  <a:close/>
                </a:path>
                <a:path w="2360295" h="1867535">
                  <a:moveTo>
                    <a:pt x="1798381" y="1641300"/>
                  </a:moveTo>
                  <a:lnTo>
                    <a:pt x="1800118" y="1639014"/>
                  </a:lnTo>
                  <a:lnTo>
                    <a:pt x="1799408" y="1639141"/>
                  </a:lnTo>
                  <a:lnTo>
                    <a:pt x="1797598" y="1639141"/>
                  </a:lnTo>
                  <a:lnTo>
                    <a:pt x="1798381" y="1641300"/>
                  </a:lnTo>
                  <a:close/>
                </a:path>
                <a:path w="2360295" h="1867535">
                  <a:moveTo>
                    <a:pt x="1975100" y="1641173"/>
                  </a:moveTo>
                  <a:lnTo>
                    <a:pt x="1976917" y="1640919"/>
                  </a:lnTo>
                  <a:lnTo>
                    <a:pt x="1977311" y="1640919"/>
                  </a:lnTo>
                  <a:lnTo>
                    <a:pt x="1977496" y="1640030"/>
                  </a:lnTo>
                  <a:lnTo>
                    <a:pt x="1977611" y="1639649"/>
                  </a:lnTo>
                  <a:lnTo>
                    <a:pt x="1977864" y="1639141"/>
                  </a:lnTo>
                  <a:lnTo>
                    <a:pt x="1973837" y="1639141"/>
                  </a:lnTo>
                  <a:lnTo>
                    <a:pt x="1973915" y="1640459"/>
                  </a:lnTo>
                  <a:lnTo>
                    <a:pt x="1975100" y="1641173"/>
                  </a:lnTo>
                  <a:close/>
                </a:path>
                <a:path w="2360295" h="1867535">
                  <a:moveTo>
                    <a:pt x="1959935" y="1639773"/>
                  </a:moveTo>
                  <a:lnTo>
                    <a:pt x="1959624" y="1639141"/>
                  </a:lnTo>
                  <a:lnTo>
                    <a:pt x="1959609" y="1639522"/>
                  </a:lnTo>
                  <a:lnTo>
                    <a:pt x="1959935" y="1639773"/>
                  </a:lnTo>
                  <a:close/>
                </a:path>
                <a:path w="2360295" h="1867535">
                  <a:moveTo>
                    <a:pt x="1959586" y="1639505"/>
                  </a:moveTo>
                  <a:lnTo>
                    <a:pt x="1959624" y="1639141"/>
                  </a:lnTo>
                  <a:lnTo>
                    <a:pt x="1959114" y="1639141"/>
                  </a:lnTo>
                  <a:lnTo>
                    <a:pt x="1959586" y="1639505"/>
                  </a:lnTo>
                  <a:close/>
                </a:path>
                <a:path w="2360295" h="1867535">
                  <a:moveTo>
                    <a:pt x="1831914" y="1640792"/>
                  </a:moveTo>
                  <a:lnTo>
                    <a:pt x="1838494" y="1640792"/>
                  </a:lnTo>
                  <a:lnTo>
                    <a:pt x="1838257" y="1639141"/>
                  </a:lnTo>
                  <a:lnTo>
                    <a:pt x="1837546" y="1639268"/>
                  </a:lnTo>
                  <a:lnTo>
                    <a:pt x="1834106" y="1639268"/>
                  </a:lnTo>
                  <a:lnTo>
                    <a:pt x="1833914" y="1639776"/>
                  </a:lnTo>
                  <a:lnTo>
                    <a:pt x="1832775" y="1639776"/>
                  </a:lnTo>
                  <a:lnTo>
                    <a:pt x="1832888" y="1640030"/>
                  </a:lnTo>
                  <a:lnTo>
                    <a:pt x="1832098" y="1640538"/>
                  </a:lnTo>
                  <a:lnTo>
                    <a:pt x="1831914" y="1640792"/>
                  </a:lnTo>
                  <a:close/>
                </a:path>
                <a:path w="2360295" h="1867535">
                  <a:moveTo>
                    <a:pt x="1793003" y="1639818"/>
                  </a:moveTo>
                  <a:lnTo>
                    <a:pt x="1793226" y="1639773"/>
                  </a:lnTo>
                  <a:lnTo>
                    <a:pt x="1793716" y="1639741"/>
                  </a:lnTo>
                  <a:lnTo>
                    <a:pt x="1792933" y="1639141"/>
                  </a:lnTo>
                  <a:lnTo>
                    <a:pt x="1793003" y="1639818"/>
                  </a:lnTo>
                  <a:close/>
                </a:path>
                <a:path w="2360295" h="1867535">
                  <a:moveTo>
                    <a:pt x="1782431" y="1642062"/>
                  </a:moveTo>
                  <a:lnTo>
                    <a:pt x="1782747" y="1640792"/>
                  </a:lnTo>
                  <a:lnTo>
                    <a:pt x="1785589" y="1640792"/>
                  </a:lnTo>
                  <a:lnTo>
                    <a:pt x="1785037" y="1639522"/>
                  </a:lnTo>
                  <a:lnTo>
                    <a:pt x="1784940" y="1639238"/>
                  </a:lnTo>
                  <a:lnTo>
                    <a:pt x="1783694" y="1640030"/>
                  </a:lnTo>
                  <a:lnTo>
                    <a:pt x="1779230" y="1640030"/>
                  </a:lnTo>
                  <a:lnTo>
                    <a:pt x="1779226" y="1640157"/>
                  </a:lnTo>
                  <a:lnTo>
                    <a:pt x="1780694" y="1640157"/>
                  </a:lnTo>
                  <a:lnTo>
                    <a:pt x="1781562" y="1641681"/>
                  </a:lnTo>
                  <a:lnTo>
                    <a:pt x="1782036" y="1641808"/>
                  </a:lnTo>
                  <a:lnTo>
                    <a:pt x="1782431" y="1642062"/>
                  </a:lnTo>
                  <a:close/>
                </a:path>
                <a:path w="2360295" h="1867535">
                  <a:moveTo>
                    <a:pt x="1908205" y="1639478"/>
                  </a:moveTo>
                  <a:lnTo>
                    <a:pt x="1909640" y="1639268"/>
                  </a:lnTo>
                  <a:lnTo>
                    <a:pt x="1908139" y="1639268"/>
                  </a:lnTo>
                  <a:lnTo>
                    <a:pt x="1908205" y="1639478"/>
                  </a:lnTo>
                  <a:close/>
                </a:path>
                <a:path w="2360295" h="1867535">
                  <a:moveTo>
                    <a:pt x="1901585" y="1640284"/>
                  </a:moveTo>
                  <a:lnTo>
                    <a:pt x="1903007" y="1639268"/>
                  </a:lnTo>
                  <a:lnTo>
                    <a:pt x="1901401" y="1639268"/>
                  </a:lnTo>
                  <a:lnTo>
                    <a:pt x="1901585" y="1640284"/>
                  </a:lnTo>
                  <a:close/>
                </a:path>
                <a:path w="2360295" h="1867535">
                  <a:moveTo>
                    <a:pt x="1852313" y="1640665"/>
                  </a:moveTo>
                  <a:lnTo>
                    <a:pt x="1852708" y="1639268"/>
                  </a:lnTo>
                  <a:lnTo>
                    <a:pt x="1852376" y="1640219"/>
                  </a:lnTo>
                  <a:lnTo>
                    <a:pt x="1852313" y="1640665"/>
                  </a:lnTo>
                  <a:close/>
                </a:path>
                <a:path w="2360295" h="1867535">
                  <a:moveTo>
                    <a:pt x="1862736" y="1642062"/>
                  </a:moveTo>
                  <a:lnTo>
                    <a:pt x="1863210" y="1639395"/>
                  </a:lnTo>
                  <a:lnTo>
                    <a:pt x="1858722" y="1639395"/>
                  </a:lnTo>
                  <a:lnTo>
                    <a:pt x="1859183" y="1640030"/>
                  </a:lnTo>
                  <a:lnTo>
                    <a:pt x="1861157" y="1640157"/>
                  </a:lnTo>
                  <a:lnTo>
                    <a:pt x="1862736" y="1642062"/>
                  </a:lnTo>
                  <a:close/>
                </a:path>
                <a:path w="2360295" h="1867535">
                  <a:moveTo>
                    <a:pt x="1908555" y="1640848"/>
                  </a:moveTo>
                  <a:lnTo>
                    <a:pt x="1908552" y="1640459"/>
                  </a:lnTo>
                  <a:lnTo>
                    <a:pt x="1908205" y="1639478"/>
                  </a:lnTo>
                  <a:lnTo>
                    <a:pt x="1907903" y="1639522"/>
                  </a:lnTo>
                  <a:lnTo>
                    <a:pt x="1907081" y="1639522"/>
                  </a:lnTo>
                  <a:lnTo>
                    <a:pt x="1907160" y="1640157"/>
                  </a:lnTo>
                  <a:lnTo>
                    <a:pt x="1907981" y="1640157"/>
                  </a:lnTo>
                  <a:lnTo>
                    <a:pt x="1908247" y="1640565"/>
                  </a:lnTo>
                  <a:lnTo>
                    <a:pt x="1908555" y="1640848"/>
                  </a:lnTo>
                  <a:close/>
                </a:path>
                <a:path w="2360295" h="1867535">
                  <a:moveTo>
                    <a:pt x="1960177" y="1642062"/>
                  </a:moveTo>
                  <a:lnTo>
                    <a:pt x="1960729" y="1641808"/>
                  </a:lnTo>
                  <a:lnTo>
                    <a:pt x="1960889" y="1641712"/>
                  </a:lnTo>
                  <a:lnTo>
                    <a:pt x="1959999" y="1639903"/>
                  </a:lnTo>
                  <a:lnTo>
                    <a:pt x="1959894" y="1639741"/>
                  </a:lnTo>
                  <a:lnTo>
                    <a:pt x="1959586" y="1639505"/>
                  </a:lnTo>
                  <a:lnTo>
                    <a:pt x="1959461" y="1640713"/>
                  </a:lnTo>
                  <a:lnTo>
                    <a:pt x="1959444" y="1641712"/>
                  </a:lnTo>
                  <a:lnTo>
                    <a:pt x="1959880" y="1641943"/>
                  </a:lnTo>
                  <a:lnTo>
                    <a:pt x="1960177" y="1642062"/>
                  </a:lnTo>
                  <a:close/>
                </a:path>
                <a:path w="2360295" h="1867535">
                  <a:moveTo>
                    <a:pt x="1930013" y="1641427"/>
                  </a:moveTo>
                  <a:lnTo>
                    <a:pt x="1931841" y="1641416"/>
                  </a:lnTo>
                  <a:lnTo>
                    <a:pt x="1933645" y="1639649"/>
                  </a:lnTo>
                  <a:lnTo>
                    <a:pt x="1931197" y="1640538"/>
                  </a:lnTo>
                  <a:lnTo>
                    <a:pt x="1930013" y="1641427"/>
                  </a:lnTo>
                  <a:close/>
                </a:path>
                <a:path w="2360295" h="1867535">
                  <a:moveTo>
                    <a:pt x="1816488" y="1640197"/>
                  </a:moveTo>
                  <a:lnTo>
                    <a:pt x="1816701" y="1639649"/>
                  </a:lnTo>
                  <a:lnTo>
                    <a:pt x="1816559" y="1639700"/>
                  </a:lnTo>
                  <a:lnTo>
                    <a:pt x="1816464" y="1639903"/>
                  </a:lnTo>
                  <a:lnTo>
                    <a:pt x="1816306" y="1639903"/>
                  </a:lnTo>
                  <a:lnTo>
                    <a:pt x="1816488" y="1640197"/>
                  </a:lnTo>
                  <a:close/>
                </a:path>
                <a:path w="2360295" h="1867535">
                  <a:moveTo>
                    <a:pt x="1795223" y="1641046"/>
                  </a:moveTo>
                  <a:lnTo>
                    <a:pt x="1795460" y="1641046"/>
                  </a:lnTo>
                  <a:lnTo>
                    <a:pt x="1795381" y="1640030"/>
                  </a:lnTo>
                  <a:lnTo>
                    <a:pt x="1795223" y="1639649"/>
                  </a:lnTo>
                  <a:lnTo>
                    <a:pt x="1793716" y="1639741"/>
                  </a:lnTo>
                  <a:lnTo>
                    <a:pt x="1794591" y="1640411"/>
                  </a:lnTo>
                  <a:lnTo>
                    <a:pt x="1795223" y="1641046"/>
                  </a:lnTo>
                  <a:close/>
                </a:path>
                <a:path w="2360295" h="1867535">
                  <a:moveTo>
                    <a:pt x="1816306" y="1639903"/>
                  </a:moveTo>
                  <a:lnTo>
                    <a:pt x="1816464" y="1639903"/>
                  </a:lnTo>
                  <a:lnTo>
                    <a:pt x="1816385" y="1639762"/>
                  </a:lnTo>
                  <a:lnTo>
                    <a:pt x="1816306" y="1639903"/>
                  </a:lnTo>
                  <a:close/>
                </a:path>
                <a:path w="2360295" h="1867535">
                  <a:moveTo>
                    <a:pt x="1980944" y="1642062"/>
                  </a:moveTo>
                  <a:lnTo>
                    <a:pt x="1982871" y="1641943"/>
                  </a:lnTo>
                  <a:lnTo>
                    <a:pt x="1982997" y="1639776"/>
                  </a:lnTo>
                  <a:lnTo>
                    <a:pt x="1982602" y="1639776"/>
                  </a:lnTo>
                  <a:lnTo>
                    <a:pt x="1981733" y="1640030"/>
                  </a:lnTo>
                  <a:lnTo>
                    <a:pt x="1982438" y="1640219"/>
                  </a:lnTo>
                  <a:lnTo>
                    <a:pt x="1982362" y="1640611"/>
                  </a:lnTo>
                  <a:lnTo>
                    <a:pt x="1980944" y="1642062"/>
                  </a:lnTo>
                  <a:close/>
                </a:path>
                <a:path w="2360295" h="1867535">
                  <a:moveTo>
                    <a:pt x="1919984" y="1641173"/>
                  </a:moveTo>
                  <a:lnTo>
                    <a:pt x="1920300" y="1641046"/>
                  </a:lnTo>
                  <a:lnTo>
                    <a:pt x="1920695" y="1640919"/>
                  </a:lnTo>
                  <a:lnTo>
                    <a:pt x="1921326" y="1639776"/>
                  </a:lnTo>
                  <a:lnTo>
                    <a:pt x="1909291" y="1639776"/>
                  </a:lnTo>
                  <a:lnTo>
                    <a:pt x="1909203" y="1639903"/>
                  </a:lnTo>
                  <a:lnTo>
                    <a:pt x="1917615" y="1639903"/>
                  </a:lnTo>
                  <a:lnTo>
                    <a:pt x="1917852" y="1640030"/>
                  </a:lnTo>
                  <a:lnTo>
                    <a:pt x="1918642" y="1640157"/>
                  </a:lnTo>
                  <a:lnTo>
                    <a:pt x="1920063" y="1640665"/>
                  </a:lnTo>
                  <a:lnTo>
                    <a:pt x="1919984" y="1641173"/>
                  </a:lnTo>
                  <a:close/>
                </a:path>
                <a:path w="2360295" h="1867535">
                  <a:moveTo>
                    <a:pt x="1885320" y="1641427"/>
                  </a:moveTo>
                  <a:lnTo>
                    <a:pt x="1885951" y="1640919"/>
                  </a:lnTo>
                  <a:lnTo>
                    <a:pt x="1885983" y="1640665"/>
                  </a:lnTo>
                  <a:lnTo>
                    <a:pt x="1885478" y="1640157"/>
                  </a:lnTo>
                  <a:lnTo>
                    <a:pt x="1885162" y="1640030"/>
                  </a:lnTo>
                  <a:lnTo>
                    <a:pt x="1884767" y="1639903"/>
                  </a:lnTo>
                  <a:lnTo>
                    <a:pt x="1883898" y="1639903"/>
                  </a:lnTo>
                  <a:lnTo>
                    <a:pt x="1882161" y="1639776"/>
                  </a:lnTo>
                  <a:lnTo>
                    <a:pt x="1877187" y="1639776"/>
                  </a:lnTo>
                  <a:lnTo>
                    <a:pt x="1877581" y="1640411"/>
                  </a:lnTo>
                  <a:lnTo>
                    <a:pt x="1883425" y="1640411"/>
                  </a:lnTo>
                  <a:lnTo>
                    <a:pt x="1885320" y="1641427"/>
                  </a:lnTo>
                  <a:close/>
                </a:path>
                <a:path w="2360295" h="1867535">
                  <a:moveTo>
                    <a:pt x="1818911" y="1640665"/>
                  </a:moveTo>
                  <a:lnTo>
                    <a:pt x="1823412" y="1640665"/>
                  </a:lnTo>
                  <a:lnTo>
                    <a:pt x="1821280" y="1640411"/>
                  </a:lnTo>
                  <a:lnTo>
                    <a:pt x="1819622" y="1640411"/>
                  </a:lnTo>
                  <a:lnTo>
                    <a:pt x="1819464" y="1640284"/>
                  </a:lnTo>
                  <a:lnTo>
                    <a:pt x="1819385" y="1640157"/>
                  </a:lnTo>
                  <a:lnTo>
                    <a:pt x="1818990" y="1639776"/>
                  </a:lnTo>
                  <a:lnTo>
                    <a:pt x="1818832" y="1639776"/>
                  </a:lnTo>
                  <a:lnTo>
                    <a:pt x="1818832" y="1640030"/>
                  </a:lnTo>
                  <a:lnTo>
                    <a:pt x="1818674" y="1640157"/>
                  </a:lnTo>
                  <a:lnTo>
                    <a:pt x="1818911" y="1640665"/>
                  </a:lnTo>
                  <a:close/>
                </a:path>
                <a:path w="2360295" h="1867535">
                  <a:moveTo>
                    <a:pt x="1814727" y="1641300"/>
                  </a:moveTo>
                  <a:lnTo>
                    <a:pt x="1815270" y="1640665"/>
                  </a:lnTo>
                  <a:lnTo>
                    <a:pt x="1815359" y="1640411"/>
                  </a:lnTo>
                  <a:lnTo>
                    <a:pt x="1814174" y="1639776"/>
                  </a:lnTo>
                  <a:lnTo>
                    <a:pt x="1814727" y="1641300"/>
                  </a:lnTo>
                  <a:close/>
                </a:path>
                <a:path w="2360295" h="1867535">
                  <a:moveTo>
                    <a:pt x="1793249" y="1642189"/>
                  </a:moveTo>
                  <a:lnTo>
                    <a:pt x="1793003" y="1639818"/>
                  </a:lnTo>
                  <a:lnTo>
                    <a:pt x="1792143" y="1640030"/>
                  </a:lnTo>
                  <a:lnTo>
                    <a:pt x="1792459" y="1640665"/>
                  </a:lnTo>
                  <a:lnTo>
                    <a:pt x="1789696" y="1640792"/>
                  </a:lnTo>
                  <a:lnTo>
                    <a:pt x="1791906" y="1641681"/>
                  </a:lnTo>
                  <a:lnTo>
                    <a:pt x="1791985" y="1641808"/>
                  </a:lnTo>
                  <a:lnTo>
                    <a:pt x="1793249" y="1642189"/>
                  </a:lnTo>
                  <a:close/>
                </a:path>
                <a:path w="2360295" h="1867535">
                  <a:moveTo>
                    <a:pt x="1816039" y="1641354"/>
                  </a:moveTo>
                  <a:lnTo>
                    <a:pt x="1816306" y="1640665"/>
                  </a:lnTo>
                  <a:lnTo>
                    <a:pt x="1816420" y="1640157"/>
                  </a:lnTo>
                  <a:lnTo>
                    <a:pt x="1816127" y="1639855"/>
                  </a:lnTo>
                  <a:lnTo>
                    <a:pt x="1815990" y="1639903"/>
                  </a:lnTo>
                  <a:lnTo>
                    <a:pt x="1815875" y="1640459"/>
                  </a:lnTo>
                  <a:lnTo>
                    <a:pt x="1815753" y="1640665"/>
                  </a:lnTo>
                  <a:lnTo>
                    <a:pt x="1816039" y="1641354"/>
                  </a:lnTo>
                  <a:close/>
                </a:path>
                <a:path w="2360295" h="1867535">
                  <a:moveTo>
                    <a:pt x="1907982" y="1641681"/>
                  </a:moveTo>
                  <a:lnTo>
                    <a:pt x="1910272" y="1641427"/>
                  </a:lnTo>
                  <a:lnTo>
                    <a:pt x="1913269" y="1641416"/>
                  </a:lnTo>
                  <a:lnTo>
                    <a:pt x="1915641" y="1641046"/>
                  </a:lnTo>
                  <a:lnTo>
                    <a:pt x="1918168" y="1640919"/>
                  </a:lnTo>
                  <a:lnTo>
                    <a:pt x="1918326" y="1640919"/>
                  </a:lnTo>
                  <a:lnTo>
                    <a:pt x="1918484" y="1640792"/>
                  </a:lnTo>
                  <a:lnTo>
                    <a:pt x="1918326" y="1640538"/>
                  </a:lnTo>
                  <a:lnTo>
                    <a:pt x="1918168" y="1640538"/>
                  </a:lnTo>
                  <a:lnTo>
                    <a:pt x="1917378" y="1640411"/>
                  </a:lnTo>
                  <a:lnTo>
                    <a:pt x="1916983" y="1640411"/>
                  </a:lnTo>
                  <a:lnTo>
                    <a:pt x="1917615" y="1639903"/>
                  </a:lnTo>
                  <a:lnTo>
                    <a:pt x="1909203" y="1639903"/>
                  </a:lnTo>
                  <a:lnTo>
                    <a:pt x="1908717" y="1640611"/>
                  </a:lnTo>
                  <a:lnTo>
                    <a:pt x="1908771" y="1641046"/>
                  </a:lnTo>
                  <a:lnTo>
                    <a:pt x="1908418" y="1641046"/>
                  </a:lnTo>
                  <a:lnTo>
                    <a:pt x="1907982" y="1641681"/>
                  </a:lnTo>
                  <a:close/>
                </a:path>
                <a:path w="2360295" h="1867535">
                  <a:moveTo>
                    <a:pt x="1943831" y="1641300"/>
                  </a:moveTo>
                  <a:lnTo>
                    <a:pt x="1943357" y="1640030"/>
                  </a:lnTo>
                  <a:lnTo>
                    <a:pt x="1942488" y="1640030"/>
                  </a:lnTo>
                  <a:lnTo>
                    <a:pt x="1943041" y="1640919"/>
                  </a:lnTo>
                  <a:lnTo>
                    <a:pt x="1943199" y="1641046"/>
                  </a:lnTo>
                  <a:lnTo>
                    <a:pt x="1943594" y="1641173"/>
                  </a:lnTo>
                  <a:lnTo>
                    <a:pt x="1943831" y="1641300"/>
                  </a:lnTo>
                  <a:close/>
                </a:path>
                <a:path w="2360295" h="1867535">
                  <a:moveTo>
                    <a:pt x="1907271" y="1641046"/>
                  </a:moveTo>
                  <a:lnTo>
                    <a:pt x="1907981" y="1640157"/>
                  </a:lnTo>
                  <a:lnTo>
                    <a:pt x="1907160" y="1640157"/>
                  </a:lnTo>
                  <a:lnTo>
                    <a:pt x="1907271" y="1641046"/>
                  </a:lnTo>
                  <a:close/>
                </a:path>
                <a:path w="2360295" h="1867535">
                  <a:moveTo>
                    <a:pt x="1873001" y="1642824"/>
                  </a:moveTo>
                  <a:lnTo>
                    <a:pt x="1874344" y="1641681"/>
                  </a:lnTo>
                  <a:lnTo>
                    <a:pt x="1872528" y="1640157"/>
                  </a:lnTo>
                  <a:lnTo>
                    <a:pt x="1869946" y="1641416"/>
                  </a:lnTo>
                  <a:lnTo>
                    <a:pt x="1870040" y="1641554"/>
                  </a:lnTo>
                  <a:lnTo>
                    <a:pt x="1870159" y="1641681"/>
                  </a:lnTo>
                  <a:lnTo>
                    <a:pt x="1871593" y="1641943"/>
                  </a:lnTo>
                  <a:lnTo>
                    <a:pt x="1873001" y="1642824"/>
                  </a:lnTo>
                  <a:close/>
                </a:path>
                <a:path w="2360295" h="1867535">
                  <a:moveTo>
                    <a:pt x="1779192" y="1641427"/>
                  </a:moveTo>
                  <a:lnTo>
                    <a:pt x="1779903" y="1640665"/>
                  </a:lnTo>
                  <a:lnTo>
                    <a:pt x="1780694" y="1640157"/>
                  </a:lnTo>
                  <a:lnTo>
                    <a:pt x="1779226" y="1640157"/>
                  </a:lnTo>
                  <a:lnTo>
                    <a:pt x="1779192" y="1641427"/>
                  </a:lnTo>
                  <a:close/>
                </a:path>
                <a:path w="2360295" h="1867535">
                  <a:moveTo>
                    <a:pt x="1815731" y="1640611"/>
                  </a:moveTo>
                  <a:lnTo>
                    <a:pt x="1815595" y="1640284"/>
                  </a:lnTo>
                  <a:lnTo>
                    <a:pt x="1815447" y="1640459"/>
                  </a:lnTo>
                  <a:lnTo>
                    <a:pt x="1815731" y="1640611"/>
                  </a:lnTo>
                  <a:close/>
                </a:path>
                <a:path w="2360295" h="1867535">
                  <a:moveTo>
                    <a:pt x="1931118" y="1640538"/>
                  </a:moveTo>
                  <a:lnTo>
                    <a:pt x="1931276" y="1640411"/>
                  </a:lnTo>
                  <a:lnTo>
                    <a:pt x="1931118" y="1640538"/>
                  </a:lnTo>
                  <a:close/>
                </a:path>
                <a:path w="2360295" h="1867535">
                  <a:moveTo>
                    <a:pt x="1879792" y="1641808"/>
                  </a:moveTo>
                  <a:lnTo>
                    <a:pt x="1880538" y="1641416"/>
                  </a:lnTo>
                  <a:lnTo>
                    <a:pt x="1883425" y="1640411"/>
                  </a:lnTo>
                  <a:lnTo>
                    <a:pt x="1877581" y="1640411"/>
                  </a:lnTo>
                  <a:lnTo>
                    <a:pt x="1878055" y="1641173"/>
                  </a:lnTo>
                  <a:lnTo>
                    <a:pt x="1878924" y="1641300"/>
                  </a:lnTo>
                  <a:lnTo>
                    <a:pt x="1879792" y="1641808"/>
                  </a:lnTo>
                  <a:close/>
                </a:path>
                <a:path w="2360295" h="1867535">
                  <a:moveTo>
                    <a:pt x="1815753" y="1640665"/>
                  </a:moveTo>
                  <a:close/>
                </a:path>
                <a:path w="2360295" h="1867535">
                  <a:moveTo>
                    <a:pt x="1816701" y="1642951"/>
                  </a:moveTo>
                  <a:lnTo>
                    <a:pt x="1817175" y="1641681"/>
                  </a:lnTo>
                  <a:lnTo>
                    <a:pt x="1817300" y="1640848"/>
                  </a:lnTo>
                  <a:lnTo>
                    <a:pt x="1817017" y="1640665"/>
                  </a:lnTo>
                  <a:lnTo>
                    <a:pt x="1816200" y="1641416"/>
                  </a:lnTo>
                  <a:lnTo>
                    <a:pt x="1816283" y="1641943"/>
                  </a:lnTo>
                  <a:lnTo>
                    <a:pt x="1816701" y="1642951"/>
                  </a:lnTo>
                  <a:close/>
                </a:path>
                <a:path w="2360295" h="1867535">
                  <a:moveTo>
                    <a:pt x="1784405" y="1643205"/>
                  </a:moveTo>
                  <a:lnTo>
                    <a:pt x="1784563" y="1641300"/>
                  </a:lnTo>
                  <a:lnTo>
                    <a:pt x="1786458" y="1641300"/>
                  </a:lnTo>
                  <a:lnTo>
                    <a:pt x="1786300" y="1640792"/>
                  </a:lnTo>
                  <a:lnTo>
                    <a:pt x="1785984" y="1640665"/>
                  </a:lnTo>
                  <a:lnTo>
                    <a:pt x="1785589" y="1640792"/>
                  </a:lnTo>
                  <a:lnTo>
                    <a:pt x="1782747" y="1640792"/>
                  </a:lnTo>
                  <a:lnTo>
                    <a:pt x="1784405" y="1643205"/>
                  </a:lnTo>
                  <a:close/>
                </a:path>
                <a:path w="2360295" h="1867535">
                  <a:moveTo>
                    <a:pt x="1779825" y="1640792"/>
                  </a:moveTo>
                  <a:lnTo>
                    <a:pt x="1779999" y="1640665"/>
                  </a:lnTo>
                  <a:lnTo>
                    <a:pt x="1779825" y="1640792"/>
                  </a:lnTo>
                  <a:close/>
                </a:path>
                <a:path w="2360295" h="1867535">
                  <a:moveTo>
                    <a:pt x="1775008" y="1642062"/>
                  </a:moveTo>
                  <a:lnTo>
                    <a:pt x="1775166" y="1642062"/>
                  </a:lnTo>
                  <a:lnTo>
                    <a:pt x="1776904" y="1641681"/>
                  </a:lnTo>
                  <a:lnTo>
                    <a:pt x="1776509" y="1641300"/>
                  </a:lnTo>
                  <a:lnTo>
                    <a:pt x="1776114" y="1640665"/>
                  </a:lnTo>
                  <a:lnTo>
                    <a:pt x="1775798" y="1640792"/>
                  </a:lnTo>
                  <a:lnTo>
                    <a:pt x="1775324" y="1640792"/>
                  </a:lnTo>
                  <a:lnTo>
                    <a:pt x="1774929" y="1641427"/>
                  </a:lnTo>
                  <a:lnTo>
                    <a:pt x="1774614" y="1641681"/>
                  </a:lnTo>
                  <a:lnTo>
                    <a:pt x="1774786" y="1641943"/>
                  </a:lnTo>
                  <a:lnTo>
                    <a:pt x="1775008" y="1642062"/>
                  </a:lnTo>
                  <a:close/>
                </a:path>
                <a:path w="2360295" h="1867535">
                  <a:moveTo>
                    <a:pt x="1908771" y="1641046"/>
                  </a:moveTo>
                  <a:lnTo>
                    <a:pt x="1908647" y="1640713"/>
                  </a:lnTo>
                  <a:lnTo>
                    <a:pt x="1908633" y="1640919"/>
                  </a:lnTo>
                  <a:lnTo>
                    <a:pt x="1908771" y="1641046"/>
                  </a:lnTo>
                  <a:close/>
                </a:path>
                <a:path w="2360295" h="1867535">
                  <a:moveTo>
                    <a:pt x="1961387" y="1641416"/>
                  </a:moveTo>
                  <a:lnTo>
                    <a:pt x="1961914" y="1641173"/>
                  </a:lnTo>
                  <a:lnTo>
                    <a:pt x="1961598" y="1640792"/>
                  </a:lnTo>
                  <a:lnTo>
                    <a:pt x="1961387" y="1641416"/>
                  </a:lnTo>
                  <a:close/>
                </a:path>
                <a:path w="2360295" h="1867535">
                  <a:moveTo>
                    <a:pt x="1908418" y="1641046"/>
                  </a:moveTo>
                  <a:lnTo>
                    <a:pt x="1908771" y="1641046"/>
                  </a:lnTo>
                  <a:lnTo>
                    <a:pt x="1908555" y="1640848"/>
                  </a:lnTo>
                  <a:lnTo>
                    <a:pt x="1908418" y="1641046"/>
                  </a:lnTo>
                  <a:close/>
                </a:path>
                <a:path w="2360295" h="1867535">
                  <a:moveTo>
                    <a:pt x="1826570" y="1643332"/>
                  </a:moveTo>
                  <a:lnTo>
                    <a:pt x="1826965" y="1643078"/>
                  </a:lnTo>
                  <a:lnTo>
                    <a:pt x="1827755" y="1642824"/>
                  </a:lnTo>
                  <a:lnTo>
                    <a:pt x="1828071" y="1641046"/>
                  </a:lnTo>
                  <a:lnTo>
                    <a:pt x="1827439" y="1642697"/>
                  </a:lnTo>
                  <a:lnTo>
                    <a:pt x="1826334" y="1642697"/>
                  </a:lnTo>
                  <a:lnTo>
                    <a:pt x="1826413" y="1642824"/>
                  </a:lnTo>
                  <a:lnTo>
                    <a:pt x="1826518" y="1643078"/>
                  </a:lnTo>
                  <a:lnTo>
                    <a:pt x="1826570" y="1643332"/>
                  </a:lnTo>
                  <a:close/>
                </a:path>
                <a:path w="2360295" h="1867535">
                  <a:moveTo>
                    <a:pt x="1822307" y="1642189"/>
                  </a:moveTo>
                  <a:lnTo>
                    <a:pt x="1824439" y="1642189"/>
                  </a:lnTo>
                  <a:lnTo>
                    <a:pt x="1824833" y="1641300"/>
                  </a:lnTo>
                  <a:lnTo>
                    <a:pt x="1825070" y="1641046"/>
                  </a:lnTo>
                  <a:lnTo>
                    <a:pt x="1819006" y="1641046"/>
                  </a:lnTo>
                  <a:lnTo>
                    <a:pt x="1819069" y="1641300"/>
                  </a:lnTo>
                  <a:lnTo>
                    <a:pt x="1819427" y="1641416"/>
                  </a:lnTo>
                  <a:lnTo>
                    <a:pt x="1819780" y="1641808"/>
                  </a:lnTo>
                  <a:lnTo>
                    <a:pt x="1820332" y="1642062"/>
                  </a:lnTo>
                  <a:lnTo>
                    <a:pt x="1820806" y="1642062"/>
                  </a:lnTo>
                  <a:lnTo>
                    <a:pt x="1822307" y="1642189"/>
                  </a:lnTo>
                  <a:close/>
                </a:path>
                <a:path w="2360295" h="1867535">
                  <a:moveTo>
                    <a:pt x="1930723" y="1642316"/>
                  </a:moveTo>
                  <a:lnTo>
                    <a:pt x="1930960" y="1642189"/>
                  </a:lnTo>
                  <a:lnTo>
                    <a:pt x="1931592" y="1642062"/>
                  </a:lnTo>
                  <a:lnTo>
                    <a:pt x="1932618" y="1641300"/>
                  </a:lnTo>
                  <a:lnTo>
                    <a:pt x="1931829" y="1641427"/>
                  </a:lnTo>
                  <a:lnTo>
                    <a:pt x="1930013" y="1641427"/>
                  </a:lnTo>
                  <a:lnTo>
                    <a:pt x="1930329" y="1641681"/>
                  </a:lnTo>
                  <a:lnTo>
                    <a:pt x="1930723" y="1642316"/>
                  </a:lnTo>
                  <a:close/>
                </a:path>
                <a:path w="2360295" h="1867535">
                  <a:moveTo>
                    <a:pt x="1784879" y="1641427"/>
                  </a:moveTo>
                  <a:lnTo>
                    <a:pt x="1785124" y="1641416"/>
                  </a:lnTo>
                  <a:lnTo>
                    <a:pt x="1785984" y="1641300"/>
                  </a:lnTo>
                  <a:lnTo>
                    <a:pt x="1784721" y="1641300"/>
                  </a:lnTo>
                  <a:lnTo>
                    <a:pt x="1784879" y="1641427"/>
                  </a:lnTo>
                  <a:close/>
                </a:path>
                <a:path w="2360295" h="1867535">
                  <a:moveTo>
                    <a:pt x="1815911" y="1641681"/>
                  </a:moveTo>
                  <a:lnTo>
                    <a:pt x="1816049" y="1641554"/>
                  </a:lnTo>
                  <a:lnTo>
                    <a:pt x="1816039" y="1641354"/>
                  </a:lnTo>
                  <a:lnTo>
                    <a:pt x="1815911" y="1641681"/>
                  </a:lnTo>
                  <a:close/>
                </a:path>
                <a:path w="2360295" h="1867535">
                  <a:moveTo>
                    <a:pt x="1961124" y="1642189"/>
                  </a:moveTo>
                  <a:lnTo>
                    <a:pt x="1961387" y="1641416"/>
                  </a:lnTo>
                  <a:lnTo>
                    <a:pt x="1960940" y="1641681"/>
                  </a:lnTo>
                  <a:lnTo>
                    <a:pt x="1961062" y="1642062"/>
                  </a:lnTo>
                  <a:lnTo>
                    <a:pt x="1961124" y="1642189"/>
                  </a:lnTo>
                  <a:close/>
                </a:path>
                <a:path w="2360295" h="1867535">
                  <a:moveTo>
                    <a:pt x="1866289" y="1641681"/>
                  </a:moveTo>
                  <a:lnTo>
                    <a:pt x="1866605" y="1641427"/>
                  </a:lnTo>
                  <a:lnTo>
                    <a:pt x="1865816" y="1641427"/>
                  </a:lnTo>
                  <a:lnTo>
                    <a:pt x="1866289" y="1641681"/>
                  </a:lnTo>
                  <a:close/>
                </a:path>
                <a:path w="2360295" h="1867535">
                  <a:moveTo>
                    <a:pt x="1824044" y="1642697"/>
                  </a:moveTo>
                  <a:lnTo>
                    <a:pt x="1825386" y="1642316"/>
                  </a:lnTo>
                  <a:lnTo>
                    <a:pt x="1826392" y="1641938"/>
                  </a:lnTo>
                  <a:lnTo>
                    <a:pt x="1824439" y="1642189"/>
                  </a:lnTo>
                  <a:lnTo>
                    <a:pt x="1822307" y="1642189"/>
                  </a:lnTo>
                  <a:lnTo>
                    <a:pt x="1824044" y="1642697"/>
                  </a:lnTo>
                  <a:close/>
                </a:path>
                <a:path w="2360295" h="1867535">
                  <a:moveTo>
                    <a:pt x="1832098" y="1642443"/>
                  </a:moveTo>
                  <a:lnTo>
                    <a:pt x="1832809" y="1642316"/>
                  </a:lnTo>
                  <a:lnTo>
                    <a:pt x="1832059" y="1642316"/>
                  </a:lnTo>
                  <a:lnTo>
                    <a:pt x="1832098" y="1642443"/>
                  </a:lnTo>
                  <a:close/>
                </a:path>
                <a:path w="2360295" h="1867535">
                  <a:moveTo>
                    <a:pt x="2059054" y="1627217"/>
                  </a:moveTo>
                  <a:lnTo>
                    <a:pt x="2060854" y="1627217"/>
                  </a:lnTo>
                  <a:lnTo>
                    <a:pt x="2060617" y="1624423"/>
                  </a:lnTo>
                  <a:lnTo>
                    <a:pt x="2059054" y="1627217"/>
                  </a:lnTo>
                  <a:close/>
                </a:path>
                <a:path w="2360295" h="1867535">
                  <a:moveTo>
                    <a:pt x="2003237" y="1630011"/>
                  </a:moveTo>
                  <a:lnTo>
                    <a:pt x="2004000" y="1630011"/>
                  </a:lnTo>
                  <a:lnTo>
                    <a:pt x="2001632" y="1624423"/>
                  </a:lnTo>
                  <a:lnTo>
                    <a:pt x="2000500" y="1627471"/>
                  </a:lnTo>
                  <a:lnTo>
                    <a:pt x="2000610" y="1627794"/>
                  </a:lnTo>
                  <a:lnTo>
                    <a:pt x="2001079" y="1628360"/>
                  </a:lnTo>
                  <a:lnTo>
                    <a:pt x="2002105" y="1629376"/>
                  </a:lnTo>
                  <a:lnTo>
                    <a:pt x="2003369" y="1629757"/>
                  </a:lnTo>
                  <a:lnTo>
                    <a:pt x="2003237" y="1630011"/>
                  </a:lnTo>
                  <a:close/>
                </a:path>
                <a:path w="2360295" h="1867535">
                  <a:moveTo>
                    <a:pt x="2007475" y="1626709"/>
                  </a:moveTo>
                  <a:lnTo>
                    <a:pt x="2013081" y="1626709"/>
                  </a:lnTo>
                  <a:lnTo>
                    <a:pt x="2011344" y="1626582"/>
                  </a:lnTo>
                  <a:lnTo>
                    <a:pt x="2009844" y="1625185"/>
                  </a:lnTo>
                  <a:lnTo>
                    <a:pt x="2009528" y="1625185"/>
                  </a:lnTo>
                  <a:lnTo>
                    <a:pt x="2008107" y="1625820"/>
                  </a:lnTo>
                  <a:lnTo>
                    <a:pt x="2007475" y="1626709"/>
                  </a:lnTo>
                  <a:close/>
                </a:path>
                <a:path w="2360295" h="1867535">
                  <a:moveTo>
                    <a:pt x="2047904" y="1626836"/>
                  </a:moveTo>
                  <a:lnTo>
                    <a:pt x="2052326" y="1626836"/>
                  </a:lnTo>
                  <a:lnTo>
                    <a:pt x="2050352" y="1625312"/>
                  </a:lnTo>
                  <a:lnTo>
                    <a:pt x="2047904" y="1626836"/>
                  </a:lnTo>
                  <a:close/>
                </a:path>
                <a:path w="2360295" h="1867535">
                  <a:moveTo>
                    <a:pt x="2042644" y="1626963"/>
                  </a:moveTo>
                  <a:lnTo>
                    <a:pt x="2044114" y="1626963"/>
                  </a:lnTo>
                  <a:lnTo>
                    <a:pt x="2042061" y="1625439"/>
                  </a:lnTo>
                  <a:lnTo>
                    <a:pt x="2042644" y="1626963"/>
                  </a:lnTo>
                  <a:close/>
                </a:path>
                <a:path w="2360295" h="1867535">
                  <a:moveTo>
                    <a:pt x="2080741" y="1626836"/>
                  </a:moveTo>
                  <a:lnTo>
                    <a:pt x="2083201" y="1626836"/>
                  </a:lnTo>
                  <a:lnTo>
                    <a:pt x="2081305" y="1625566"/>
                  </a:lnTo>
                  <a:lnTo>
                    <a:pt x="2080741" y="1626836"/>
                  </a:lnTo>
                  <a:close/>
                </a:path>
                <a:path w="2360295" h="1867535">
                  <a:moveTo>
                    <a:pt x="2073804" y="1627979"/>
                  </a:moveTo>
                  <a:lnTo>
                    <a:pt x="2073883" y="1627725"/>
                  </a:lnTo>
                  <a:lnTo>
                    <a:pt x="2074001" y="1627598"/>
                  </a:lnTo>
                  <a:lnTo>
                    <a:pt x="2074021" y="1627217"/>
                  </a:lnTo>
                  <a:lnTo>
                    <a:pt x="2073251" y="1626074"/>
                  </a:lnTo>
                  <a:lnTo>
                    <a:pt x="2070093" y="1626074"/>
                  </a:lnTo>
                  <a:lnTo>
                    <a:pt x="2067171" y="1625566"/>
                  </a:lnTo>
                  <a:lnTo>
                    <a:pt x="2064269" y="1626709"/>
                  </a:lnTo>
                  <a:lnTo>
                    <a:pt x="2072304" y="1626709"/>
                  </a:lnTo>
                  <a:lnTo>
                    <a:pt x="2072699" y="1627090"/>
                  </a:lnTo>
                  <a:lnTo>
                    <a:pt x="2073014" y="1627344"/>
                  </a:lnTo>
                  <a:lnTo>
                    <a:pt x="2073409" y="1627725"/>
                  </a:lnTo>
                  <a:lnTo>
                    <a:pt x="2073567" y="1627725"/>
                  </a:lnTo>
                  <a:lnTo>
                    <a:pt x="2073686" y="1627885"/>
                  </a:lnTo>
                  <a:close/>
                </a:path>
                <a:path w="2360295" h="1867535">
                  <a:moveTo>
                    <a:pt x="2021113" y="1627344"/>
                  </a:moveTo>
                  <a:lnTo>
                    <a:pt x="2029506" y="1627344"/>
                  </a:lnTo>
                  <a:lnTo>
                    <a:pt x="2027769" y="1625566"/>
                  </a:lnTo>
                  <a:lnTo>
                    <a:pt x="2025716" y="1626963"/>
                  </a:lnTo>
                  <a:lnTo>
                    <a:pt x="2021756" y="1626963"/>
                  </a:lnTo>
                  <a:lnTo>
                    <a:pt x="2021113" y="1627344"/>
                  </a:lnTo>
                  <a:close/>
                </a:path>
                <a:path w="2360295" h="1867535">
                  <a:moveTo>
                    <a:pt x="2077357" y="1627979"/>
                  </a:moveTo>
                  <a:lnTo>
                    <a:pt x="2079016" y="1627979"/>
                  </a:lnTo>
                  <a:lnTo>
                    <a:pt x="2078542" y="1627852"/>
                  </a:lnTo>
                  <a:lnTo>
                    <a:pt x="2078398" y="1627794"/>
                  </a:lnTo>
                  <a:lnTo>
                    <a:pt x="2078305" y="1627598"/>
                  </a:lnTo>
                  <a:lnTo>
                    <a:pt x="2078542" y="1627217"/>
                  </a:lnTo>
                  <a:lnTo>
                    <a:pt x="2079252" y="1626709"/>
                  </a:lnTo>
                  <a:lnTo>
                    <a:pt x="2080200" y="1626201"/>
                  </a:lnTo>
                  <a:lnTo>
                    <a:pt x="2079568" y="1626201"/>
                  </a:lnTo>
                  <a:lnTo>
                    <a:pt x="2078700" y="1625693"/>
                  </a:lnTo>
                  <a:lnTo>
                    <a:pt x="2078384" y="1626074"/>
                  </a:lnTo>
                  <a:lnTo>
                    <a:pt x="2077831" y="1626455"/>
                  </a:lnTo>
                  <a:lnTo>
                    <a:pt x="2077357" y="1627979"/>
                  </a:lnTo>
                  <a:close/>
                </a:path>
                <a:path w="2360295" h="1867535">
                  <a:moveTo>
                    <a:pt x="2040955" y="1627852"/>
                  </a:moveTo>
                  <a:lnTo>
                    <a:pt x="2044667" y="1627852"/>
                  </a:lnTo>
                  <a:lnTo>
                    <a:pt x="2044351" y="1627725"/>
                  </a:lnTo>
                  <a:lnTo>
                    <a:pt x="2044272" y="1625820"/>
                  </a:lnTo>
                  <a:lnTo>
                    <a:pt x="2043956" y="1625947"/>
                  </a:lnTo>
                  <a:lnTo>
                    <a:pt x="2044114" y="1626963"/>
                  </a:lnTo>
                  <a:lnTo>
                    <a:pt x="2042644" y="1626963"/>
                  </a:lnTo>
                  <a:lnTo>
                    <a:pt x="2042692" y="1627090"/>
                  </a:lnTo>
                  <a:lnTo>
                    <a:pt x="2042653" y="1627344"/>
                  </a:lnTo>
                  <a:lnTo>
                    <a:pt x="2042535" y="1627471"/>
                  </a:lnTo>
                  <a:lnTo>
                    <a:pt x="2042456" y="1627725"/>
                  </a:lnTo>
                  <a:lnTo>
                    <a:pt x="2041016" y="1627725"/>
                  </a:lnTo>
                  <a:lnTo>
                    <a:pt x="2040955" y="1627852"/>
                  </a:lnTo>
                  <a:close/>
                </a:path>
                <a:path w="2360295" h="1867535">
                  <a:moveTo>
                    <a:pt x="2015253" y="1627725"/>
                  </a:moveTo>
                  <a:lnTo>
                    <a:pt x="2015766" y="1627725"/>
                  </a:lnTo>
                  <a:lnTo>
                    <a:pt x="2016556" y="1627217"/>
                  </a:lnTo>
                  <a:lnTo>
                    <a:pt x="2016792" y="1625820"/>
                  </a:lnTo>
                  <a:lnTo>
                    <a:pt x="2016161" y="1626074"/>
                  </a:lnTo>
                  <a:lnTo>
                    <a:pt x="2015450" y="1626455"/>
                  </a:lnTo>
                  <a:lnTo>
                    <a:pt x="2013081" y="1626709"/>
                  </a:lnTo>
                  <a:lnTo>
                    <a:pt x="2007475" y="1626709"/>
                  </a:lnTo>
                  <a:lnTo>
                    <a:pt x="2006933" y="1627471"/>
                  </a:lnTo>
                  <a:lnTo>
                    <a:pt x="2015055" y="1627471"/>
                  </a:lnTo>
                  <a:lnTo>
                    <a:pt x="2015253" y="1627725"/>
                  </a:lnTo>
                  <a:close/>
                </a:path>
                <a:path w="2360295" h="1867535">
                  <a:moveTo>
                    <a:pt x="2045298" y="1626836"/>
                  </a:moveTo>
                  <a:lnTo>
                    <a:pt x="2047904" y="1626836"/>
                  </a:lnTo>
                  <a:lnTo>
                    <a:pt x="2045851" y="1626074"/>
                  </a:lnTo>
                  <a:lnTo>
                    <a:pt x="2045693" y="1625947"/>
                  </a:lnTo>
                  <a:lnTo>
                    <a:pt x="2045298" y="1626836"/>
                  </a:lnTo>
                  <a:close/>
                </a:path>
                <a:path w="2360295" h="1867535">
                  <a:moveTo>
                    <a:pt x="2083049" y="1629503"/>
                  </a:moveTo>
                  <a:lnTo>
                    <a:pt x="2083279" y="1629503"/>
                  </a:lnTo>
                  <a:lnTo>
                    <a:pt x="2083437" y="1627598"/>
                  </a:lnTo>
                  <a:lnTo>
                    <a:pt x="2083990" y="1627598"/>
                  </a:lnTo>
                  <a:lnTo>
                    <a:pt x="2084780" y="1627471"/>
                  </a:lnTo>
                  <a:lnTo>
                    <a:pt x="2084732" y="1626582"/>
                  </a:lnTo>
                  <a:lnTo>
                    <a:pt x="2084227" y="1626074"/>
                  </a:lnTo>
                  <a:lnTo>
                    <a:pt x="2083201" y="1626836"/>
                  </a:lnTo>
                  <a:lnTo>
                    <a:pt x="2080741" y="1626836"/>
                  </a:lnTo>
                  <a:lnTo>
                    <a:pt x="2080516" y="1627344"/>
                  </a:lnTo>
                  <a:lnTo>
                    <a:pt x="2079916" y="1627598"/>
                  </a:lnTo>
                  <a:lnTo>
                    <a:pt x="2083437" y="1627598"/>
                  </a:lnTo>
                  <a:lnTo>
                    <a:pt x="2083832" y="1627725"/>
                  </a:lnTo>
                  <a:lnTo>
                    <a:pt x="2079616" y="1627725"/>
                  </a:lnTo>
                  <a:lnTo>
                    <a:pt x="2079016" y="1627979"/>
                  </a:lnTo>
                  <a:lnTo>
                    <a:pt x="2077357" y="1627979"/>
                  </a:lnTo>
                  <a:lnTo>
                    <a:pt x="2077138" y="1628741"/>
                  </a:lnTo>
                  <a:lnTo>
                    <a:pt x="2083200" y="1628741"/>
                  </a:lnTo>
                  <a:lnTo>
                    <a:pt x="2083049" y="1629503"/>
                  </a:lnTo>
                  <a:close/>
                </a:path>
                <a:path w="2360295" h="1867535">
                  <a:moveTo>
                    <a:pt x="2036534" y="1629376"/>
                  </a:moveTo>
                  <a:lnTo>
                    <a:pt x="2053432" y="1629376"/>
                  </a:lnTo>
                  <a:lnTo>
                    <a:pt x="2053479" y="1627598"/>
                  </a:lnTo>
                  <a:lnTo>
                    <a:pt x="2053352" y="1626455"/>
                  </a:lnTo>
                  <a:lnTo>
                    <a:pt x="2052642" y="1626074"/>
                  </a:lnTo>
                  <a:lnTo>
                    <a:pt x="2052537" y="1626582"/>
                  </a:lnTo>
                  <a:lnTo>
                    <a:pt x="2052484" y="1626709"/>
                  </a:lnTo>
                  <a:lnTo>
                    <a:pt x="2052326" y="1626836"/>
                  </a:lnTo>
                  <a:lnTo>
                    <a:pt x="2045298" y="1626836"/>
                  </a:lnTo>
                  <a:lnTo>
                    <a:pt x="2044982" y="1627217"/>
                  </a:lnTo>
                  <a:lnTo>
                    <a:pt x="2044745" y="1627725"/>
                  </a:lnTo>
                  <a:lnTo>
                    <a:pt x="2044667" y="1627852"/>
                  </a:lnTo>
                  <a:lnTo>
                    <a:pt x="2037447" y="1627852"/>
                  </a:lnTo>
                  <a:lnTo>
                    <a:pt x="2037955" y="1629122"/>
                  </a:lnTo>
                  <a:lnTo>
                    <a:pt x="2036534" y="1629376"/>
                  </a:lnTo>
                  <a:close/>
                </a:path>
                <a:path w="2360295" h="1867535">
                  <a:moveTo>
                    <a:pt x="2037447" y="1627852"/>
                  </a:moveTo>
                  <a:lnTo>
                    <a:pt x="2040955" y="1627852"/>
                  </a:lnTo>
                  <a:lnTo>
                    <a:pt x="2040166" y="1627598"/>
                  </a:lnTo>
                  <a:lnTo>
                    <a:pt x="2040324" y="1627344"/>
                  </a:lnTo>
                  <a:lnTo>
                    <a:pt x="2040561" y="1627217"/>
                  </a:lnTo>
                  <a:lnTo>
                    <a:pt x="2041034" y="1626836"/>
                  </a:lnTo>
                  <a:lnTo>
                    <a:pt x="2041271" y="1626582"/>
                  </a:lnTo>
                  <a:lnTo>
                    <a:pt x="2041587" y="1626328"/>
                  </a:lnTo>
                  <a:lnTo>
                    <a:pt x="2040561" y="1626074"/>
                  </a:lnTo>
                  <a:lnTo>
                    <a:pt x="2040087" y="1626074"/>
                  </a:lnTo>
                  <a:lnTo>
                    <a:pt x="2039376" y="1626201"/>
                  </a:lnTo>
                  <a:lnTo>
                    <a:pt x="2038666" y="1626455"/>
                  </a:lnTo>
                  <a:lnTo>
                    <a:pt x="2038057" y="1626869"/>
                  </a:lnTo>
                  <a:lnTo>
                    <a:pt x="2037244" y="1627344"/>
                  </a:lnTo>
                  <a:lnTo>
                    <a:pt x="2037447" y="1627852"/>
                  </a:lnTo>
                  <a:close/>
                </a:path>
                <a:path w="2360295" h="1867535">
                  <a:moveTo>
                    <a:pt x="2073224" y="1632297"/>
                  </a:moveTo>
                  <a:lnTo>
                    <a:pt x="2075778" y="1632297"/>
                  </a:lnTo>
                  <a:lnTo>
                    <a:pt x="2074898" y="1631535"/>
                  </a:lnTo>
                  <a:lnTo>
                    <a:pt x="2074809" y="1631357"/>
                  </a:lnTo>
                  <a:lnTo>
                    <a:pt x="2075462" y="1630773"/>
                  </a:lnTo>
                  <a:lnTo>
                    <a:pt x="2075778" y="1630011"/>
                  </a:lnTo>
                  <a:lnTo>
                    <a:pt x="2073725" y="1629884"/>
                  </a:lnTo>
                  <a:lnTo>
                    <a:pt x="2072383" y="1629630"/>
                  </a:lnTo>
                  <a:lnTo>
                    <a:pt x="2071672" y="1629376"/>
                  </a:lnTo>
                  <a:lnTo>
                    <a:pt x="2036297" y="1629376"/>
                  </a:lnTo>
                  <a:lnTo>
                    <a:pt x="2035744" y="1628995"/>
                  </a:lnTo>
                  <a:lnTo>
                    <a:pt x="2035633" y="1628182"/>
                  </a:lnTo>
                  <a:lnTo>
                    <a:pt x="2036454" y="1627852"/>
                  </a:lnTo>
                  <a:lnTo>
                    <a:pt x="2036573" y="1627471"/>
                  </a:lnTo>
                  <a:lnTo>
                    <a:pt x="2036691" y="1626074"/>
                  </a:lnTo>
                  <a:lnTo>
                    <a:pt x="2036139" y="1626074"/>
                  </a:lnTo>
                  <a:lnTo>
                    <a:pt x="2035586" y="1627217"/>
                  </a:lnTo>
                  <a:lnTo>
                    <a:pt x="2034559" y="1627725"/>
                  </a:lnTo>
                  <a:lnTo>
                    <a:pt x="2035067" y="1629757"/>
                  </a:lnTo>
                  <a:lnTo>
                    <a:pt x="2037559" y="1629757"/>
                  </a:lnTo>
                  <a:lnTo>
                    <a:pt x="2037553" y="1630011"/>
                  </a:lnTo>
                  <a:lnTo>
                    <a:pt x="2073803" y="1630011"/>
                  </a:lnTo>
                  <a:lnTo>
                    <a:pt x="2073882" y="1630646"/>
                  </a:lnTo>
                  <a:lnTo>
                    <a:pt x="2072934" y="1630646"/>
                  </a:lnTo>
                  <a:lnTo>
                    <a:pt x="2072776" y="1630900"/>
                  </a:lnTo>
                  <a:lnTo>
                    <a:pt x="2072855" y="1631408"/>
                  </a:lnTo>
                  <a:lnTo>
                    <a:pt x="2073224" y="1632297"/>
                  </a:lnTo>
                  <a:close/>
                </a:path>
                <a:path w="2360295" h="1867535">
                  <a:moveTo>
                    <a:pt x="2017729" y="1627979"/>
                  </a:moveTo>
                  <a:lnTo>
                    <a:pt x="2030453" y="1627979"/>
                  </a:lnTo>
                  <a:lnTo>
                    <a:pt x="2029901" y="1626074"/>
                  </a:lnTo>
                  <a:lnTo>
                    <a:pt x="2029572" y="1626709"/>
                  </a:lnTo>
                  <a:lnTo>
                    <a:pt x="2029506" y="1627344"/>
                  </a:lnTo>
                  <a:lnTo>
                    <a:pt x="2021113" y="1627344"/>
                  </a:lnTo>
                  <a:lnTo>
                    <a:pt x="2020899" y="1627471"/>
                  </a:lnTo>
                  <a:lnTo>
                    <a:pt x="2019399" y="1627725"/>
                  </a:lnTo>
                  <a:lnTo>
                    <a:pt x="2019162" y="1627852"/>
                  </a:lnTo>
                  <a:lnTo>
                    <a:pt x="2017752" y="1627852"/>
                  </a:lnTo>
                  <a:lnTo>
                    <a:pt x="2017729" y="1627979"/>
                  </a:lnTo>
                  <a:close/>
                </a:path>
                <a:path w="2360295" h="1867535">
                  <a:moveTo>
                    <a:pt x="2126540" y="1628941"/>
                  </a:moveTo>
                  <a:lnTo>
                    <a:pt x="2127262" y="1628360"/>
                  </a:lnTo>
                  <a:lnTo>
                    <a:pt x="2127262" y="1626201"/>
                  </a:lnTo>
                  <a:lnTo>
                    <a:pt x="2126235" y="1627471"/>
                  </a:lnTo>
                  <a:lnTo>
                    <a:pt x="2125525" y="1627725"/>
                  </a:lnTo>
                  <a:lnTo>
                    <a:pt x="2123077" y="1628106"/>
                  </a:lnTo>
                  <a:lnTo>
                    <a:pt x="2120550" y="1628360"/>
                  </a:lnTo>
                  <a:lnTo>
                    <a:pt x="2119326" y="1628741"/>
                  </a:lnTo>
                  <a:lnTo>
                    <a:pt x="2126393" y="1628741"/>
                  </a:lnTo>
                  <a:lnTo>
                    <a:pt x="2126540" y="1628941"/>
                  </a:lnTo>
                  <a:close/>
                </a:path>
                <a:path w="2360295" h="1867535">
                  <a:moveTo>
                    <a:pt x="2041016" y="1627725"/>
                  </a:moveTo>
                  <a:lnTo>
                    <a:pt x="2042456" y="1627725"/>
                  </a:lnTo>
                  <a:lnTo>
                    <a:pt x="2041745" y="1626201"/>
                  </a:lnTo>
                  <a:lnTo>
                    <a:pt x="2041016" y="1627725"/>
                  </a:lnTo>
                  <a:close/>
                </a:path>
                <a:path w="2360295" h="1867535">
                  <a:moveTo>
                    <a:pt x="2000795" y="1632678"/>
                  </a:moveTo>
                  <a:lnTo>
                    <a:pt x="2030690" y="1632678"/>
                  </a:lnTo>
                  <a:lnTo>
                    <a:pt x="2032011" y="1631662"/>
                  </a:lnTo>
                  <a:lnTo>
                    <a:pt x="2032096" y="1631027"/>
                  </a:lnTo>
                  <a:lnTo>
                    <a:pt x="2028400" y="1628741"/>
                  </a:lnTo>
                  <a:lnTo>
                    <a:pt x="2031559" y="1627598"/>
                  </a:lnTo>
                  <a:lnTo>
                    <a:pt x="2031717" y="1627471"/>
                  </a:lnTo>
                  <a:lnTo>
                    <a:pt x="2031854" y="1626869"/>
                  </a:lnTo>
                  <a:lnTo>
                    <a:pt x="2031954" y="1626709"/>
                  </a:lnTo>
                  <a:lnTo>
                    <a:pt x="2031401" y="1626455"/>
                  </a:lnTo>
                  <a:lnTo>
                    <a:pt x="2030848" y="1626455"/>
                  </a:lnTo>
                  <a:lnTo>
                    <a:pt x="2030374" y="1626201"/>
                  </a:lnTo>
                  <a:lnTo>
                    <a:pt x="2030532" y="1626455"/>
                  </a:lnTo>
                  <a:lnTo>
                    <a:pt x="2030848" y="1626582"/>
                  </a:lnTo>
                  <a:lnTo>
                    <a:pt x="2030730" y="1626869"/>
                  </a:lnTo>
                  <a:lnTo>
                    <a:pt x="2030453" y="1627979"/>
                  </a:lnTo>
                  <a:lnTo>
                    <a:pt x="2017729" y="1627979"/>
                  </a:lnTo>
                  <a:lnTo>
                    <a:pt x="2017661" y="1628360"/>
                  </a:lnTo>
                  <a:lnTo>
                    <a:pt x="2017188" y="1629122"/>
                  </a:lnTo>
                  <a:lnTo>
                    <a:pt x="2014572" y="1629122"/>
                  </a:lnTo>
                  <a:lnTo>
                    <a:pt x="2014424" y="1629630"/>
                  </a:lnTo>
                  <a:lnTo>
                    <a:pt x="2013318" y="1629630"/>
                  </a:lnTo>
                  <a:lnTo>
                    <a:pt x="2013222" y="1630434"/>
                  </a:lnTo>
                  <a:lnTo>
                    <a:pt x="2013081" y="1630773"/>
                  </a:lnTo>
                  <a:lnTo>
                    <a:pt x="2002842" y="1630773"/>
                  </a:lnTo>
                  <a:lnTo>
                    <a:pt x="2002579" y="1631281"/>
                  </a:lnTo>
                  <a:lnTo>
                    <a:pt x="2000763" y="1631281"/>
                  </a:lnTo>
                  <a:lnTo>
                    <a:pt x="2000289" y="1631408"/>
                  </a:lnTo>
                  <a:lnTo>
                    <a:pt x="1999578" y="1631408"/>
                  </a:lnTo>
                  <a:lnTo>
                    <a:pt x="1999578" y="1631916"/>
                  </a:lnTo>
                  <a:lnTo>
                    <a:pt x="2000368" y="1631916"/>
                  </a:lnTo>
                  <a:lnTo>
                    <a:pt x="2000842" y="1632170"/>
                  </a:lnTo>
                  <a:lnTo>
                    <a:pt x="2000795" y="1632678"/>
                  </a:lnTo>
                  <a:close/>
                </a:path>
                <a:path w="2360295" h="1867535">
                  <a:moveTo>
                    <a:pt x="2086069" y="1630392"/>
                  </a:moveTo>
                  <a:lnTo>
                    <a:pt x="2086675" y="1630392"/>
                  </a:lnTo>
                  <a:lnTo>
                    <a:pt x="2086556" y="1630011"/>
                  </a:lnTo>
                  <a:lnTo>
                    <a:pt x="2086438" y="1629249"/>
                  </a:lnTo>
                  <a:lnTo>
                    <a:pt x="2086754" y="1628741"/>
                  </a:lnTo>
                  <a:lnTo>
                    <a:pt x="2086833" y="1628360"/>
                  </a:lnTo>
                  <a:lnTo>
                    <a:pt x="2086556" y="1627979"/>
                  </a:lnTo>
                  <a:lnTo>
                    <a:pt x="2086431" y="1627598"/>
                  </a:lnTo>
                  <a:lnTo>
                    <a:pt x="2087149" y="1626328"/>
                  </a:lnTo>
                  <a:lnTo>
                    <a:pt x="2085727" y="1626709"/>
                  </a:lnTo>
                  <a:lnTo>
                    <a:pt x="2086083" y="1627471"/>
                  </a:lnTo>
                  <a:lnTo>
                    <a:pt x="2085976" y="1627950"/>
                  </a:lnTo>
                  <a:lnTo>
                    <a:pt x="2085175" y="1628487"/>
                  </a:lnTo>
                  <a:lnTo>
                    <a:pt x="2083279" y="1629503"/>
                  </a:lnTo>
                  <a:lnTo>
                    <a:pt x="2083049" y="1629503"/>
                  </a:lnTo>
                  <a:lnTo>
                    <a:pt x="2082897" y="1630265"/>
                  </a:lnTo>
                  <a:lnTo>
                    <a:pt x="2085648" y="1630265"/>
                  </a:lnTo>
                  <a:lnTo>
                    <a:pt x="2086069" y="1630392"/>
                  </a:lnTo>
                  <a:close/>
                </a:path>
                <a:path w="2360295" h="1867535">
                  <a:moveTo>
                    <a:pt x="2057789" y="1628233"/>
                  </a:moveTo>
                  <a:lnTo>
                    <a:pt x="2058485" y="1628233"/>
                  </a:lnTo>
                  <a:lnTo>
                    <a:pt x="2058011" y="1626328"/>
                  </a:lnTo>
                  <a:lnTo>
                    <a:pt x="2057789" y="1628233"/>
                  </a:lnTo>
                  <a:close/>
                </a:path>
                <a:path w="2360295" h="1867535">
                  <a:moveTo>
                    <a:pt x="2017752" y="1627852"/>
                  </a:moveTo>
                  <a:lnTo>
                    <a:pt x="2019162" y="1627852"/>
                  </a:lnTo>
                  <a:lnTo>
                    <a:pt x="2018767" y="1626709"/>
                  </a:lnTo>
                  <a:lnTo>
                    <a:pt x="2018372" y="1626455"/>
                  </a:lnTo>
                  <a:lnTo>
                    <a:pt x="2017977" y="1626328"/>
                  </a:lnTo>
                  <a:lnTo>
                    <a:pt x="2017345" y="1626709"/>
                  </a:lnTo>
                  <a:lnTo>
                    <a:pt x="2017819" y="1626709"/>
                  </a:lnTo>
                  <a:lnTo>
                    <a:pt x="2018056" y="1626836"/>
                  </a:lnTo>
                  <a:lnTo>
                    <a:pt x="2017867" y="1627344"/>
                  </a:lnTo>
                  <a:lnTo>
                    <a:pt x="2017752" y="1627852"/>
                  </a:lnTo>
                  <a:close/>
                </a:path>
                <a:path w="2360295" h="1867535">
                  <a:moveTo>
                    <a:pt x="2061051" y="1627090"/>
                  </a:moveTo>
                  <a:lnTo>
                    <a:pt x="2063302" y="1627090"/>
                  </a:lnTo>
                  <a:lnTo>
                    <a:pt x="2062039" y="1626455"/>
                  </a:lnTo>
                  <a:lnTo>
                    <a:pt x="2061051" y="1627090"/>
                  </a:lnTo>
                  <a:close/>
                </a:path>
                <a:path w="2360295" h="1867535">
                  <a:moveTo>
                    <a:pt x="2004697" y="1627598"/>
                  </a:moveTo>
                  <a:lnTo>
                    <a:pt x="2006843" y="1627598"/>
                  </a:lnTo>
                  <a:lnTo>
                    <a:pt x="2005027" y="1626455"/>
                  </a:lnTo>
                  <a:lnTo>
                    <a:pt x="2004697" y="1627598"/>
                  </a:lnTo>
                  <a:close/>
                </a:path>
                <a:path w="2360295" h="1867535">
                  <a:moveTo>
                    <a:pt x="2107374" y="1626869"/>
                  </a:moveTo>
                  <a:lnTo>
                    <a:pt x="2106810" y="1626582"/>
                  </a:lnTo>
                  <a:lnTo>
                    <a:pt x="2107363" y="1626836"/>
                  </a:lnTo>
                  <a:close/>
                </a:path>
                <a:path w="2360295" h="1867535">
                  <a:moveTo>
                    <a:pt x="2021756" y="1626963"/>
                  </a:moveTo>
                  <a:lnTo>
                    <a:pt x="2025716" y="1626963"/>
                  </a:lnTo>
                  <a:lnTo>
                    <a:pt x="2022399" y="1626582"/>
                  </a:lnTo>
                  <a:lnTo>
                    <a:pt x="2021756" y="1626963"/>
                  </a:lnTo>
                  <a:close/>
                </a:path>
                <a:path w="2360295" h="1867535">
                  <a:moveTo>
                    <a:pt x="1997920" y="1627344"/>
                  </a:moveTo>
                  <a:lnTo>
                    <a:pt x="1999499" y="1627344"/>
                  </a:lnTo>
                  <a:lnTo>
                    <a:pt x="1999026" y="1626836"/>
                  </a:lnTo>
                  <a:lnTo>
                    <a:pt x="1998710" y="1626709"/>
                  </a:lnTo>
                  <a:lnTo>
                    <a:pt x="1998631" y="1626582"/>
                  </a:lnTo>
                  <a:lnTo>
                    <a:pt x="1998394" y="1626709"/>
                  </a:lnTo>
                  <a:lnTo>
                    <a:pt x="1997920" y="1627344"/>
                  </a:lnTo>
                  <a:close/>
                </a:path>
                <a:path w="2360295" h="1867535">
                  <a:moveTo>
                    <a:pt x="2053432" y="1629376"/>
                  </a:moveTo>
                  <a:lnTo>
                    <a:pt x="2071751" y="1629376"/>
                  </a:lnTo>
                  <a:lnTo>
                    <a:pt x="2071943" y="1628360"/>
                  </a:lnTo>
                  <a:lnTo>
                    <a:pt x="2072191" y="1627344"/>
                  </a:lnTo>
                  <a:lnTo>
                    <a:pt x="2072304" y="1626709"/>
                  </a:lnTo>
                  <a:lnTo>
                    <a:pt x="2064269" y="1626709"/>
                  </a:lnTo>
                  <a:lnTo>
                    <a:pt x="2063302" y="1627090"/>
                  </a:lnTo>
                  <a:lnTo>
                    <a:pt x="2061051" y="1627090"/>
                  </a:lnTo>
                  <a:lnTo>
                    <a:pt x="2060854" y="1627217"/>
                  </a:lnTo>
                  <a:lnTo>
                    <a:pt x="2059054" y="1627217"/>
                  </a:lnTo>
                  <a:lnTo>
                    <a:pt x="2058485" y="1628233"/>
                  </a:lnTo>
                  <a:lnTo>
                    <a:pt x="2057789" y="1628233"/>
                  </a:lnTo>
                  <a:lnTo>
                    <a:pt x="2057774" y="1628360"/>
                  </a:lnTo>
                  <a:lnTo>
                    <a:pt x="2054752" y="1628360"/>
                  </a:lnTo>
                  <a:lnTo>
                    <a:pt x="2053432" y="1629376"/>
                  </a:lnTo>
                  <a:close/>
                </a:path>
                <a:path w="2360295" h="1867535">
                  <a:moveTo>
                    <a:pt x="2017267" y="1627217"/>
                  </a:moveTo>
                  <a:lnTo>
                    <a:pt x="2017503" y="1627090"/>
                  </a:lnTo>
                  <a:lnTo>
                    <a:pt x="2017819" y="1626709"/>
                  </a:lnTo>
                  <a:lnTo>
                    <a:pt x="2017345" y="1626709"/>
                  </a:lnTo>
                  <a:lnTo>
                    <a:pt x="2016872" y="1626836"/>
                  </a:lnTo>
                  <a:lnTo>
                    <a:pt x="2017267" y="1627217"/>
                  </a:lnTo>
                  <a:close/>
                </a:path>
                <a:path w="2360295" h="1867535">
                  <a:moveTo>
                    <a:pt x="2146608" y="1629122"/>
                  </a:moveTo>
                  <a:lnTo>
                    <a:pt x="2147440" y="1629044"/>
                  </a:lnTo>
                  <a:lnTo>
                    <a:pt x="2147516" y="1628741"/>
                  </a:lnTo>
                  <a:lnTo>
                    <a:pt x="2147635" y="1628487"/>
                  </a:lnTo>
                  <a:lnTo>
                    <a:pt x="2146450" y="1628487"/>
                  </a:lnTo>
                  <a:lnTo>
                    <a:pt x="2145740" y="1626836"/>
                  </a:lnTo>
                  <a:lnTo>
                    <a:pt x="2145187" y="1628360"/>
                  </a:lnTo>
                  <a:lnTo>
                    <a:pt x="2144555" y="1628487"/>
                  </a:lnTo>
                  <a:lnTo>
                    <a:pt x="2145029" y="1628741"/>
                  </a:lnTo>
                  <a:lnTo>
                    <a:pt x="2145582" y="1628741"/>
                  </a:lnTo>
                  <a:lnTo>
                    <a:pt x="2146056" y="1628995"/>
                  </a:lnTo>
                  <a:lnTo>
                    <a:pt x="2146608" y="1629122"/>
                  </a:lnTo>
                  <a:close/>
                </a:path>
                <a:path w="2360295" h="1867535">
                  <a:moveTo>
                    <a:pt x="2130974" y="1628868"/>
                  </a:moveTo>
                  <a:lnTo>
                    <a:pt x="2131211" y="1628868"/>
                  </a:lnTo>
                  <a:lnTo>
                    <a:pt x="2132553" y="1627471"/>
                  </a:lnTo>
                  <a:lnTo>
                    <a:pt x="2131132" y="1626963"/>
                  </a:lnTo>
                  <a:lnTo>
                    <a:pt x="2130342" y="1626836"/>
                  </a:lnTo>
                  <a:lnTo>
                    <a:pt x="2130184" y="1627217"/>
                  </a:lnTo>
                  <a:lnTo>
                    <a:pt x="2130026" y="1627471"/>
                  </a:lnTo>
                  <a:lnTo>
                    <a:pt x="2130421" y="1627979"/>
                  </a:lnTo>
                  <a:lnTo>
                    <a:pt x="2130658" y="1628360"/>
                  </a:lnTo>
                  <a:lnTo>
                    <a:pt x="2130868" y="1628614"/>
                  </a:lnTo>
                  <a:lnTo>
                    <a:pt x="2130974" y="1628868"/>
                  </a:lnTo>
                  <a:close/>
                </a:path>
                <a:path w="2360295" h="1867535">
                  <a:moveTo>
                    <a:pt x="1983628" y="1629630"/>
                  </a:moveTo>
                  <a:lnTo>
                    <a:pt x="1987340" y="1629630"/>
                  </a:lnTo>
                  <a:lnTo>
                    <a:pt x="1987419" y="1629503"/>
                  </a:lnTo>
                  <a:lnTo>
                    <a:pt x="1987517" y="1629067"/>
                  </a:lnTo>
                  <a:lnTo>
                    <a:pt x="1988004" y="1627725"/>
                  </a:lnTo>
                  <a:lnTo>
                    <a:pt x="1988129" y="1627217"/>
                  </a:lnTo>
                  <a:lnTo>
                    <a:pt x="1988603" y="1627217"/>
                  </a:lnTo>
                  <a:lnTo>
                    <a:pt x="1988839" y="1626963"/>
                  </a:lnTo>
                  <a:lnTo>
                    <a:pt x="1987023" y="1626836"/>
                  </a:lnTo>
                  <a:lnTo>
                    <a:pt x="1985997" y="1626836"/>
                  </a:lnTo>
                  <a:lnTo>
                    <a:pt x="1985878" y="1627344"/>
                  </a:lnTo>
                  <a:lnTo>
                    <a:pt x="1985760" y="1627598"/>
                  </a:lnTo>
                  <a:lnTo>
                    <a:pt x="1986865" y="1628106"/>
                  </a:lnTo>
                  <a:lnTo>
                    <a:pt x="1985918" y="1628487"/>
                  </a:lnTo>
                  <a:lnTo>
                    <a:pt x="1984778" y="1628487"/>
                  </a:lnTo>
                  <a:lnTo>
                    <a:pt x="1984733" y="1628614"/>
                  </a:lnTo>
                  <a:lnTo>
                    <a:pt x="1983628" y="1628614"/>
                  </a:lnTo>
                  <a:lnTo>
                    <a:pt x="1983628" y="1629630"/>
                  </a:lnTo>
                  <a:close/>
                </a:path>
                <a:path w="2360295" h="1867535">
                  <a:moveTo>
                    <a:pt x="1984778" y="1628487"/>
                  </a:moveTo>
                  <a:lnTo>
                    <a:pt x="1985918" y="1628487"/>
                  </a:lnTo>
                  <a:lnTo>
                    <a:pt x="1985365" y="1626836"/>
                  </a:lnTo>
                  <a:lnTo>
                    <a:pt x="1984778" y="1628487"/>
                  </a:lnTo>
                  <a:close/>
                </a:path>
                <a:path w="2360295" h="1867535">
                  <a:moveTo>
                    <a:pt x="2107047" y="1627979"/>
                  </a:moveTo>
                  <a:lnTo>
                    <a:pt x="2107758" y="1627979"/>
                  </a:lnTo>
                  <a:lnTo>
                    <a:pt x="2107374" y="1626869"/>
                  </a:lnTo>
                  <a:lnTo>
                    <a:pt x="2105310" y="1627852"/>
                  </a:lnTo>
                  <a:lnTo>
                    <a:pt x="2107047" y="1627979"/>
                  </a:lnTo>
                  <a:close/>
                </a:path>
                <a:path w="2360295" h="1867535">
                  <a:moveTo>
                    <a:pt x="2128447" y="1629122"/>
                  </a:moveTo>
                  <a:lnTo>
                    <a:pt x="2130026" y="1627471"/>
                  </a:lnTo>
                  <a:lnTo>
                    <a:pt x="2129552" y="1627344"/>
                  </a:lnTo>
                  <a:lnTo>
                    <a:pt x="2129157" y="1627090"/>
                  </a:lnTo>
                  <a:lnTo>
                    <a:pt x="2128684" y="1626963"/>
                  </a:lnTo>
                  <a:lnTo>
                    <a:pt x="2128447" y="1629122"/>
                  </a:lnTo>
                  <a:close/>
                </a:path>
                <a:path w="2360295" h="1867535">
                  <a:moveTo>
                    <a:pt x="2099914" y="1630773"/>
                  </a:moveTo>
                  <a:lnTo>
                    <a:pt x="2114549" y="1630773"/>
                  </a:lnTo>
                  <a:lnTo>
                    <a:pt x="2114232" y="1630264"/>
                  </a:lnTo>
                  <a:lnTo>
                    <a:pt x="2114076" y="1630138"/>
                  </a:lnTo>
                  <a:lnTo>
                    <a:pt x="2113973" y="1629884"/>
                  </a:lnTo>
                  <a:lnTo>
                    <a:pt x="2112970" y="1628360"/>
                  </a:lnTo>
                  <a:lnTo>
                    <a:pt x="2112589" y="1627885"/>
                  </a:lnTo>
                  <a:lnTo>
                    <a:pt x="2111707" y="1627852"/>
                  </a:lnTo>
                  <a:lnTo>
                    <a:pt x="2112491" y="1627762"/>
                  </a:lnTo>
                  <a:lnTo>
                    <a:pt x="2111943" y="1626963"/>
                  </a:lnTo>
                  <a:lnTo>
                    <a:pt x="2111548" y="1626963"/>
                  </a:lnTo>
                  <a:lnTo>
                    <a:pt x="2111390" y="1627598"/>
                  </a:lnTo>
                  <a:lnTo>
                    <a:pt x="2110352" y="1627598"/>
                  </a:lnTo>
                  <a:lnTo>
                    <a:pt x="2110237" y="1628182"/>
                  </a:lnTo>
                  <a:lnTo>
                    <a:pt x="2110127" y="1628360"/>
                  </a:lnTo>
                  <a:lnTo>
                    <a:pt x="2109258" y="1628360"/>
                  </a:lnTo>
                  <a:lnTo>
                    <a:pt x="2109132" y="1628868"/>
                  </a:lnTo>
                  <a:lnTo>
                    <a:pt x="2108863" y="1629503"/>
                  </a:lnTo>
                  <a:lnTo>
                    <a:pt x="2100177" y="1629503"/>
                  </a:lnTo>
                  <a:lnTo>
                    <a:pt x="2099914" y="1630773"/>
                  </a:lnTo>
                  <a:close/>
                </a:path>
                <a:path w="2360295" h="1867535">
                  <a:moveTo>
                    <a:pt x="2109258" y="1628360"/>
                  </a:moveTo>
                  <a:lnTo>
                    <a:pt x="2109969" y="1628360"/>
                  </a:lnTo>
                  <a:lnTo>
                    <a:pt x="2109858" y="1628182"/>
                  </a:lnTo>
                  <a:lnTo>
                    <a:pt x="2109732" y="1626963"/>
                  </a:lnTo>
                  <a:lnTo>
                    <a:pt x="2109258" y="1628360"/>
                  </a:lnTo>
                  <a:close/>
                </a:path>
                <a:path w="2360295" h="1867535">
                  <a:moveTo>
                    <a:pt x="2170218" y="1628741"/>
                  </a:moveTo>
                  <a:lnTo>
                    <a:pt x="2182220" y="1628741"/>
                  </a:lnTo>
                  <a:lnTo>
                    <a:pt x="2179628" y="1627725"/>
                  </a:lnTo>
                  <a:lnTo>
                    <a:pt x="2177720" y="1627090"/>
                  </a:lnTo>
                  <a:lnTo>
                    <a:pt x="2176061" y="1628233"/>
                  </a:lnTo>
                  <a:lnTo>
                    <a:pt x="2174087" y="1628360"/>
                  </a:lnTo>
                  <a:lnTo>
                    <a:pt x="2170597" y="1628360"/>
                  </a:lnTo>
                  <a:lnTo>
                    <a:pt x="2170218" y="1628741"/>
                  </a:lnTo>
                  <a:close/>
                </a:path>
                <a:path w="2360295" h="1867535">
                  <a:moveTo>
                    <a:pt x="2110352" y="1627598"/>
                  </a:moveTo>
                  <a:lnTo>
                    <a:pt x="2111390" y="1627598"/>
                  </a:lnTo>
                  <a:lnTo>
                    <a:pt x="2110916" y="1627217"/>
                  </a:lnTo>
                  <a:lnTo>
                    <a:pt x="2110443" y="1627090"/>
                  </a:lnTo>
                  <a:lnTo>
                    <a:pt x="2110352" y="1627598"/>
                  </a:lnTo>
                  <a:close/>
                </a:path>
                <a:path w="2360295" h="1867535">
                  <a:moveTo>
                    <a:pt x="2100177" y="1629503"/>
                  </a:moveTo>
                  <a:lnTo>
                    <a:pt x="2108863" y="1629503"/>
                  </a:lnTo>
                  <a:lnTo>
                    <a:pt x="2108390" y="1629122"/>
                  </a:lnTo>
                  <a:lnTo>
                    <a:pt x="2108194" y="1629044"/>
                  </a:lnTo>
                  <a:lnTo>
                    <a:pt x="2108232" y="1628741"/>
                  </a:lnTo>
                  <a:lnTo>
                    <a:pt x="2108330" y="1628487"/>
                  </a:lnTo>
                  <a:lnTo>
                    <a:pt x="2108442" y="1627979"/>
                  </a:lnTo>
                  <a:lnTo>
                    <a:pt x="2108519" y="1627794"/>
                  </a:lnTo>
                  <a:lnTo>
                    <a:pt x="2108626" y="1627090"/>
                  </a:lnTo>
                  <a:lnTo>
                    <a:pt x="2107758" y="1627979"/>
                  </a:lnTo>
                  <a:lnTo>
                    <a:pt x="2107126" y="1627979"/>
                  </a:lnTo>
                  <a:lnTo>
                    <a:pt x="2107205" y="1628487"/>
                  </a:lnTo>
                  <a:lnTo>
                    <a:pt x="2106889" y="1628487"/>
                  </a:lnTo>
                  <a:lnTo>
                    <a:pt x="2106573" y="1628614"/>
                  </a:lnTo>
                  <a:lnTo>
                    <a:pt x="2098863" y="1628614"/>
                  </a:lnTo>
                  <a:lnTo>
                    <a:pt x="2098801" y="1628741"/>
                  </a:lnTo>
                  <a:lnTo>
                    <a:pt x="2100335" y="1628741"/>
                  </a:lnTo>
                  <a:lnTo>
                    <a:pt x="2100177" y="1629503"/>
                  </a:lnTo>
                  <a:close/>
                </a:path>
                <a:path w="2360295" h="1867535">
                  <a:moveTo>
                    <a:pt x="2097572" y="1629122"/>
                  </a:moveTo>
                  <a:lnTo>
                    <a:pt x="2097816" y="1629044"/>
                  </a:lnTo>
                  <a:lnTo>
                    <a:pt x="2097888" y="1627471"/>
                  </a:lnTo>
                  <a:lnTo>
                    <a:pt x="2097019" y="1627217"/>
                  </a:lnTo>
                  <a:lnTo>
                    <a:pt x="2096230" y="1627090"/>
                  </a:lnTo>
                  <a:lnTo>
                    <a:pt x="2094255" y="1627344"/>
                  </a:lnTo>
                  <a:lnTo>
                    <a:pt x="2093681" y="1627979"/>
                  </a:lnTo>
                  <a:lnTo>
                    <a:pt x="2096940" y="1627979"/>
                  </a:lnTo>
                  <a:lnTo>
                    <a:pt x="2097572" y="1629122"/>
                  </a:lnTo>
                  <a:close/>
                </a:path>
                <a:path w="2360295" h="1867535">
                  <a:moveTo>
                    <a:pt x="2091373" y="1628741"/>
                  </a:moveTo>
                  <a:lnTo>
                    <a:pt x="2092992" y="1628741"/>
                  </a:lnTo>
                  <a:lnTo>
                    <a:pt x="2091807" y="1627090"/>
                  </a:lnTo>
                  <a:lnTo>
                    <a:pt x="2090810" y="1627794"/>
                  </a:lnTo>
                  <a:lnTo>
                    <a:pt x="2090465" y="1627979"/>
                  </a:lnTo>
                  <a:lnTo>
                    <a:pt x="2090781" y="1628106"/>
                  </a:lnTo>
                  <a:lnTo>
                    <a:pt x="2091255" y="1628106"/>
                  </a:lnTo>
                  <a:lnTo>
                    <a:pt x="2091373" y="1628741"/>
                  </a:lnTo>
                  <a:close/>
                </a:path>
                <a:path w="2360295" h="1867535">
                  <a:moveTo>
                    <a:pt x="2169823" y="1628868"/>
                  </a:moveTo>
                  <a:lnTo>
                    <a:pt x="2187274" y="1628868"/>
                  </a:lnTo>
                  <a:lnTo>
                    <a:pt x="2184984" y="1627217"/>
                  </a:lnTo>
                  <a:lnTo>
                    <a:pt x="2182220" y="1628741"/>
                  </a:lnTo>
                  <a:lnTo>
                    <a:pt x="2169981" y="1628741"/>
                  </a:lnTo>
                  <a:lnTo>
                    <a:pt x="2169823" y="1628868"/>
                  </a:lnTo>
                  <a:close/>
                </a:path>
                <a:path w="2360295" h="1867535">
                  <a:moveTo>
                    <a:pt x="2157782" y="1629122"/>
                  </a:moveTo>
                  <a:lnTo>
                    <a:pt x="2162638" y="1629122"/>
                  </a:lnTo>
                  <a:lnTo>
                    <a:pt x="2160743" y="1628106"/>
                  </a:lnTo>
                  <a:lnTo>
                    <a:pt x="2158768" y="1627344"/>
                  </a:lnTo>
                  <a:lnTo>
                    <a:pt x="2158532" y="1627217"/>
                  </a:lnTo>
                  <a:lnTo>
                    <a:pt x="2157900" y="1627217"/>
                  </a:lnTo>
                  <a:lnTo>
                    <a:pt x="2157847" y="1627725"/>
                  </a:lnTo>
                  <a:lnTo>
                    <a:pt x="2158374" y="1627725"/>
                  </a:lnTo>
                  <a:lnTo>
                    <a:pt x="2158532" y="1627852"/>
                  </a:lnTo>
                  <a:lnTo>
                    <a:pt x="2159084" y="1627979"/>
                  </a:lnTo>
                  <a:lnTo>
                    <a:pt x="2160032" y="1628487"/>
                  </a:lnTo>
                  <a:lnTo>
                    <a:pt x="2159084" y="1628995"/>
                  </a:lnTo>
                  <a:lnTo>
                    <a:pt x="2157801" y="1628995"/>
                  </a:lnTo>
                  <a:lnTo>
                    <a:pt x="2157782" y="1629122"/>
                  </a:lnTo>
                  <a:close/>
                </a:path>
                <a:path w="2360295" h="1867535">
                  <a:moveTo>
                    <a:pt x="2098863" y="1628614"/>
                  </a:moveTo>
                  <a:lnTo>
                    <a:pt x="2106573" y="1628614"/>
                  </a:lnTo>
                  <a:lnTo>
                    <a:pt x="2104284" y="1628106"/>
                  </a:lnTo>
                  <a:lnTo>
                    <a:pt x="2102309" y="1627217"/>
                  </a:lnTo>
                  <a:lnTo>
                    <a:pt x="2099546" y="1627217"/>
                  </a:lnTo>
                  <a:lnTo>
                    <a:pt x="2098863" y="1628614"/>
                  </a:lnTo>
                  <a:close/>
                </a:path>
                <a:path w="2360295" h="1867535">
                  <a:moveTo>
                    <a:pt x="2054752" y="1628360"/>
                  </a:moveTo>
                  <a:lnTo>
                    <a:pt x="2057774" y="1628360"/>
                  </a:lnTo>
                  <a:lnTo>
                    <a:pt x="2056116" y="1627217"/>
                  </a:lnTo>
                  <a:lnTo>
                    <a:pt x="2054752" y="1628360"/>
                  </a:lnTo>
                  <a:close/>
                </a:path>
                <a:path w="2360295" h="1867535">
                  <a:moveTo>
                    <a:pt x="1997691" y="1627794"/>
                  </a:moveTo>
                  <a:lnTo>
                    <a:pt x="1997920" y="1627344"/>
                  </a:lnTo>
                  <a:lnTo>
                    <a:pt x="1997052" y="1627344"/>
                  </a:lnTo>
                  <a:lnTo>
                    <a:pt x="1997691" y="1627794"/>
                  </a:lnTo>
                  <a:close/>
                </a:path>
                <a:path w="2360295" h="1867535">
                  <a:moveTo>
                    <a:pt x="2170597" y="1628360"/>
                  </a:moveTo>
                  <a:lnTo>
                    <a:pt x="2172824" y="1628360"/>
                  </a:lnTo>
                  <a:lnTo>
                    <a:pt x="2171481" y="1627471"/>
                  </a:lnTo>
                  <a:lnTo>
                    <a:pt x="2170597" y="1628360"/>
                  </a:lnTo>
                  <a:close/>
                </a:path>
                <a:path w="2360295" h="1867535">
                  <a:moveTo>
                    <a:pt x="2114393" y="1627950"/>
                  </a:moveTo>
                  <a:lnTo>
                    <a:pt x="2114155" y="1627471"/>
                  </a:lnTo>
                  <a:lnTo>
                    <a:pt x="2113918" y="1627598"/>
                  </a:lnTo>
                  <a:lnTo>
                    <a:pt x="2112491" y="1627762"/>
                  </a:lnTo>
                  <a:lnTo>
                    <a:pt x="2114393" y="1627950"/>
                  </a:lnTo>
                  <a:close/>
                </a:path>
                <a:path w="2360295" h="1867535">
                  <a:moveTo>
                    <a:pt x="2014572" y="1629122"/>
                  </a:moveTo>
                  <a:lnTo>
                    <a:pt x="2016398" y="1629122"/>
                  </a:lnTo>
                  <a:lnTo>
                    <a:pt x="2016240" y="1628995"/>
                  </a:lnTo>
                  <a:lnTo>
                    <a:pt x="2015055" y="1627471"/>
                  </a:lnTo>
                  <a:lnTo>
                    <a:pt x="2014572" y="1629122"/>
                  </a:lnTo>
                  <a:close/>
                </a:path>
                <a:path w="2360295" h="1867535">
                  <a:moveTo>
                    <a:pt x="2002842" y="1630773"/>
                  </a:moveTo>
                  <a:lnTo>
                    <a:pt x="2013081" y="1630773"/>
                  </a:lnTo>
                  <a:lnTo>
                    <a:pt x="2013029" y="1628614"/>
                  </a:lnTo>
                  <a:lnTo>
                    <a:pt x="2013239" y="1627852"/>
                  </a:lnTo>
                  <a:lnTo>
                    <a:pt x="2014108" y="1627725"/>
                  </a:lnTo>
                  <a:lnTo>
                    <a:pt x="2014981" y="1627725"/>
                  </a:lnTo>
                  <a:lnTo>
                    <a:pt x="2015055" y="1627471"/>
                  </a:lnTo>
                  <a:lnTo>
                    <a:pt x="2006933" y="1627471"/>
                  </a:lnTo>
                  <a:lnTo>
                    <a:pt x="2006843" y="1627598"/>
                  </a:lnTo>
                  <a:lnTo>
                    <a:pt x="2004697" y="1627598"/>
                  </a:lnTo>
                  <a:lnTo>
                    <a:pt x="2004000" y="1630011"/>
                  </a:lnTo>
                  <a:lnTo>
                    <a:pt x="2003237" y="1630011"/>
                  </a:lnTo>
                  <a:lnTo>
                    <a:pt x="2002842" y="1630773"/>
                  </a:lnTo>
                  <a:close/>
                </a:path>
                <a:path w="2360295" h="1867535">
                  <a:moveTo>
                    <a:pt x="2149056" y="1628868"/>
                  </a:moveTo>
                  <a:lnTo>
                    <a:pt x="2149214" y="1628487"/>
                  </a:lnTo>
                  <a:lnTo>
                    <a:pt x="2148188" y="1627852"/>
                  </a:lnTo>
                  <a:lnTo>
                    <a:pt x="2147398" y="1627598"/>
                  </a:lnTo>
                  <a:lnTo>
                    <a:pt x="2146924" y="1627852"/>
                  </a:lnTo>
                  <a:lnTo>
                    <a:pt x="2146608" y="1628106"/>
                  </a:lnTo>
                  <a:lnTo>
                    <a:pt x="2146450" y="1628487"/>
                  </a:lnTo>
                  <a:lnTo>
                    <a:pt x="2147714" y="1628487"/>
                  </a:lnTo>
                  <a:lnTo>
                    <a:pt x="2148977" y="1628741"/>
                  </a:lnTo>
                  <a:lnTo>
                    <a:pt x="2149056" y="1628868"/>
                  </a:lnTo>
                  <a:close/>
                </a:path>
                <a:path w="2360295" h="1867535">
                  <a:moveTo>
                    <a:pt x="2157821" y="1627852"/>
                  </a:moveTo>
                  <a:lnTo>
                    <a:pt x="2158058" y="1627852"/>
                  </a:lnTo>
                  <a:lnTo>
                    <a:pt x="2158374" y="1627725"/>
                  </a:lnTo>
                  <a:lnTo>
                    <a:pt x="2157847" y="1627725"/>
                  </a:lnTo>
                  <a:lnTo>
                    <a:pt x="2157821" y="1627852"/>
                  </a:lnTo>
                  <a:close/>
                </a:path>
                <a:path w="2360295" h="1867535">
                  <a:moveTo>
                    <a:pt x="1989472" y="1629630"/>
                  </a:moveTo>
                  <a:lnTo>
                    <a:pt x="1990183" y="1628106"/>
                  </a:lnTo>
                  <a:lnTo>
                    <a:pt x="1989551" y="1628106"/>
                  </a:lnTo>
                  <a:lnTo>
                    <a:pt x="1988445" y="1627725"/>
                  </a:lnTo>
                  <a:lnTo>
                    <a:pt x="1988240" y="1628182"/>
                  </a:lnTo>
                  <a:lnTo>
                    <a:pt x="1987814" y="1628868"/>
                  </a:lnTo>
                  <a:lnTo>
                    <a:pt x="1989314" y="1628868"/>
                  </a:lnTo>
                  <a:lnTo>
                    <a:pt x="1989472" y="1629630"/>
                  </a:lnTo>
                  <a:close/>
                </a:path>
                <a:path w="2360295" h="1867535">
                  <a:moveTo>
                    <a:pt x="1983628" y="1634202"/>
                  </a:moveTo>
                  <a:lnTo>
                    <a:pt x="2000289" y="1634202"/>
                  </a:lnTo>
                  <a:lnTo>
                    <a:pt x="1999973" y="1634075"/>
                  </a:lnTo>
                  <a:lnTo>
                    <a:pt x="2000013" y="1633821"/>
                  </a:lnTo>
                  <a:lnTo>
                    <a:pt x="2000447" y="1632805"/>
                  </a:lnTo>
                  <a:lnTo>
                    <a:pt x="2000605" y="1632551"/>
                  </a:lnTo>
                  <a:lnTo>
                    <a:pt x="2000052" y="1632424"/>
                  </a:lnTo>
                  <a:lnTo>
                    <a:pt x="1999815" y="1632424"/>
                  </a:lnTo>
                  <a:lnTo>
                    <a:pt x="1997841" y="1632170"/>
                  </a:lnTo>
                  <a:lnTo>
                    <a:pt x="1999087" y="1631934"/>
                  </a:lnTo>
                  <a:lnTo>
                    <a:pt x="1999105" y="1631789"/>
                  </a:lnTo>
                  <a:lnTo>
                    <a:pt x="1998158" y="1630264"/>
                  </a:lnTo>
                  <a:lnTo>
                    <a:pt x="1998710" y="1629884"/>
                  </a:lnTo>
                  <a:lnTo>
                    <a:pt x="1999434" y="1629249"/>
                  </a:lnTo>
                  <a:lnTo>
                    <a:pt x="1999499" y="1629067"/>
                  </a:lnTo>
                  <a:lnTo>
                    <a:pt x="1997691" y="1627794"/>
                  </a:lnTo>
                  <a:lnTo>
                    <a:pt x="1997274" y="1628614"/>
                  </a:lnTo>
                  <a:lnTo>
                    <a:pt x="1997147" y="1628941"/>
                  </a:lnTo>
                  <a:lnTo>
                    <a:pt x="1997288" y="1629503"/>
                  </a:lnTo>
                  <a:lnTo>
                    <a:pt x="1996973" y="1629757"/>
                  </a:lnTo>
                  <a:lnTo>
                    <a:pt x="1996341" y="1630138"/>
                  </a:lnTo>
                  <a:lnTo>
                    <a:pt x="1994098" y="1630138"/>
                  </a:lnTo>
                  <a:lnTo>
                    <a:pt x="1994051" y="1630519"/>
                  </a:lnTo>
                  <a:lnTo>
                    <a:pt x="1991182" y="1630519"/>
                  </a:lnTo>
                  <a:lnTo>
                    <a:pt x="1990814" y="1630773"/>
                  </a:lnTo>
                  <a:lnTo>
                    <a:pt x="1983628" y="1630773"/>
                  </a:lnTo>
                  <a:lnTo>
                    <a:pt x="1983628" y="1634202"/>
                  </a:lnTo>
                  <a:close/>
                </a:path>
                <a:path w="2360295" h="1867535">
                  <a:moveTo>
                    <a:pt x="2170218" y="1629884"/>
                  </a:moveTo>
                  <a:lnTo>
                    <a:pt x="2192091" y="1629884"/>
                  </a:lnTo>
                  <a:lnTo>
                    <a:pt x="2191775" y="1627852"/>
                  </a:lnTo>
                  <a:lnTo>
                    <a:pt x="2187590" y="1628614"/>
                  </a:lnTo>
                  <a:lnTo>
                    <a:pt x="2187432" y="1628614"/>
                  </a:lnTo>
                  <a:lnTo>
                    <a:pt x="2187274" y="1628868"/>
                  </a:lnTo>
                  <a:lnTo>
                    <a:pt x="2169823" y="1628868"/>
                  </a:lnTo>
                  <a:lnTo>
                    <a:pt x="2170139" y="1629122"/>
                  </a:lnTo>
                  <a:lnTo>
                    <a:pt x="2170297" y="1629122"/>
                  </a:lnTo>
                  <a:lnTo>
                    <a:pt x="2170376" y="1629249"/>
                  </a:lnTo>
                  <a:lnTo>
                    <a:pt x="2170592" y="1629336"/>
                  </a:lnTo>
                  <a:lnTo>
                    <a:pt x="2170560" y="1629503"/>
                  </a:lnTo>
                  <a:lnTo>
                    <a:pt x="2170297" y="1629757"/>
                  </a:lnTo>
                  <a:lnTo>
                    <a:pt x="2170218" y="1629884"/>
                  </a:lnTo>
                  <a:close/>
                </a:path>
                <a:path w="2360295" h="1867535">
                  <a:moveTo>
                    <a:pt x="2138317" y="1628868"/>
                  </a:moveTo>
                  <a:lnTo>
                    <a:pt x="2140449" y="1628868"/>
                  </a:lnTo>
                  <a:lnTo>
                    <a:pt x="2139423" y="1627852"/>
                  </a:lnTo>
                  <a:lnTo>
                    <a:pt x="2138712" y="1628741"/>
                  </a:lnTo>
                  <a:lnTo>
                    <a:pt x="2138317" y="1628868"/>
                  </a:lnTo>
                  <a:close/>
                </a:path>
                <a:path w="2360295" h="1867535">
                  <a:moveTo>
                    <a:pt x="2114391" y="1630392"/>
                  </a:moveTo>
                  <a:lnTo>
                    <a:pt x="2115316" y="1628614"/>
                  </a:lnTo>
                  <a:lnTo>
                    <a:pt x="2115655" y="1627852"/>
                  </a:lnTo>
                  <a:lnTo>
                    <a:pt x="2115102" y="1628360"/>
                  </a:lnTo>
                  <a:lnTo>
                    <a:pt x="2114293" y="1628360"/>
                  </a:lnTo>
                  <a:lnTo>
                    <a:pt x="2113997" y="1628487"/>
                  </a:lnTo>
                  <a:lnTo>
                    <a:pt x="2113839" y="1628487"/>
                  </a:lnTo>
                  <a:lnTo>
                    <a:pt x="2114064" y="1630011"/>
                  </a:lnTo>
                  <a:lnTo>
                    <a:pt x="2114233" y="1630265"/>
                  </a:lnTo>
                  <a:lnTo>
                    <a:pt x="2114391" y="1630392"/>
                  </a:lnTo>
                  <a:close/>
                </a:path>
                <a:path w="2360295" h="1867535">
                  <a:moveTo>
                    <a:pt x="2114707" y="1628182"/>
                  </a:moveTo>
                  <a:lnTo>
                    <a:pt x="2115181" y="1627979"/>
                  </a:lnTo>
                  <a:lnTo>
                    <a:pt x="2114393" y="1627950"/>
                  </a:lnTo>
                  <a:lnTo>
                    <a:pt x="2114470" y="1628106"/>
                  </a:lnTo>
                  <a:lnTo>
                    <a:pt x="2114707" y="1628182"/>
                  </a:lnTo>
                  <a:close/>
                </a:path>
                <a:path w="2360295" h="1867535">
                  <a:moveTo>
                    <a:pt x="2148961" y="1630392"/>
                  </a:moveTo>
                  <a:lnTo>
                    <a:pt x="2152688" y="1630392"/>
                  </a:lnTo>
                  <a:lnTo>
                    <a:pt x="2152579" y="1630000"/>
                  </a:lnTo>
                  <a:lnTo>
                    <a:pt x="2152452" y="1629757"/>
                  </a:lnTo>
                  <a:lnTo>
                    <a:pt x="2152373" y="1628995"/>
                  </a:lnTo>
                  <a:lnTo>
                    <a:pt x="2152768" y="1628868"/>
                  </a:lnTo>
                  <a:lnTo>
                    <a:pt x="2153004" y="1628741"/>
                  </a:lnTo>
                  <a:lnTo>
                    <a:pt x="2152610" y="1628487"/>
                  </a:lnTo>
                  <a:lnTo>
                    <a:pt x="2151741" y="1627979"/>
                  </a:lnTo>
                  <a:lnTo>
                    <a:pt x="2151622" y="1628868"/>
                  </a:lnTo>
                  <a:lnTo>
                    <a:pt x="2151583" y="1628995"/>
                  </a:lnTo>
                  <a:lnTo>
                    <a:pt x="2149743" y="1628995"/>
                  </a:lnTo>
                  <a:lnTo>
                    <a:pt x="2148961" y="1630392"/>
                  </a:lnTo>
                  <a:close/>
                </a:path>
                <a:path w="2360295" h="1867535">
                  <a:moveTo>
                    <a:pt x="2135632" y="1629503"/>
                  </a:moveTo>
                  <a:lnTo>
                    <a:pt x="2136738" y="1629376"/>
                  </a:lnTo>
                  <a:lnTo>
                    <a:pt x="2135395" y="1627979"/>
                  </a:lnTo>
                  <a:lnTo>
                    <a:pt x="2133422" y="1627979"/>
                  </a:lnTo>
                  <a:lnTo>
                    <a:pt x="2134435" y="1629376"/>
                  </a:lnTo>
                  <a:lnTo>
                    <a:pt x="2135632" y="1629503"/>
                  </a:lnTo>
                  <a:close/>
                </a:path>
                <a:path w="2360295" h="1867535">
                  <a:moveTo>
                    <a:pt x="2096782" y="1629630"/>
                  </a:moveTo>
                  <a:lnTo>
                    <a:pt x="2096940" y="1627979"/>
                  </a:lnTo>
                  <a:lnTo>
                    <a:pt x="2093681" y="1627979"/>
                  </a:lnTo>
                  <a:lnTo>
                    <a:pt x="2092992" y="1628741"/>
                  </a:lnTo>
                  <a:lnTo>
                    <a:pt x="2091373" y="1628741"/>
                  </a:lnTo>
                  <a:lnTo>
                    <a:pt x="2091571" y="1629376"/>
                  </a:lnTo>
                  <a:lnTo>
                    <a:pt x="2096308" y="1629376"/>
                  </a:lnTo>
                  <a:lnTo>
                    <a:pt x="2096782" y="1629630"/>
                  </a:lnTo>
                  <a:close/>
                </a:path>
                <a:path w="2360295" h="1867535">
                  <a:moveTo>
                    <a:pt x="1994098" y="1630138"/>
                  </a:moveTo>
                  <a:lnTo>
                    <a:pt x="1996341" y="1630138"/>
                  </a:lnTo>
                  <a:lnTo>
                    <a:pt x="1995314" y="1629249"/>
                  </a:lnTo>
                  <a:lnTo>
                    <a:pt x="1994367" y="1627979"/>
                  </a:lnTo>
                  <a:lnTo>
                    <a:pt x="1994098" y="1630138"/>
                  </a:lnTo>
                  <a:close/>
                </a:path>
                <a:path w="2360295" h="1867535">
                  <a:moveTo>
                    <a:pt x="2153320" y="1629757"/>
                  </a:moveTo>
                  <a:lnTo>
                    <a:pt x="2157821" y="1629757"/>
                  </a:lnTo>
                  <a:lnTo>
                    <a:pt x="2156084" y="1628741"/>
                  </a:lnTo>
                  <a:lnTo>
                    <a:pt x="2154347" y="1628106"/>
                  </a:lnTo>
                  <a:lnTo>
                    <a:pt x="2153320" y="1629757"/>
                  </a:lnTo>
                  <a:close/>
                </a:path>
                <a:path w="2360295" h="1867535">
                  <a:moveTo>
                    <a:pt x="2149743" y="1628995"/>
                  </a:moveTo>
                  <a:lnTo>
                    <a:pt x="2151583" y="1628995"/>
                  </a:lnTo>
                  <a:lnTo>
                    <a:pt x="2150241" y="1628106"/>
                  </a:lnTo>
                  <a:lnTo>
                    <a:pt x="2149743" y="1628995"/>
                  </a:lnTo>
                  <a:close/>
                </a:path>
                <a:path w="2360295" h="1867535">
                  <a:moveTo>
                    <a:pt x="2140239" y="1628614"/>
                  </a:moveTo>
                  <a:lnTo>
                    <a:pt x="2140844" y="1628614"/>
                  </a:lnTo>
                  <a:lnTo>
                    <a:pt x="2139817" y="1628106"/>
                  </a:lnTo>
                  <a:lnTo>
                    <a:pt x="2140239" y="1628614"/>
                  </a:lnTo>
                  <a:close/>
                </a:path>
                <a:path w="2360295" h="1867535">
                  <a:moveTo>
                    <a:pt x="2114293" y="1628360"/>
                  </a:moveTo>
                  <a:lnTo>
                    <a:pt x="2115102" y="1628360"/>
                  </a:lnTo>
                  <a:lnTo>
                    <a:pt x="2114865" y="1628233"/>
                  </a:lnTo>
                  <a:lnTo>
                    <a:pt x="2114707" y="1628182"/>
                  </a:lnTo>
                  <a:lnTo>
                    <a:pt x="2114293" y="1628360"/>
                  </a:lnTo>
                  <a:close/>
                </a:path>
                <a:path w="2360295" h="1867535">
                  <a:moveTo>
                    <a:pt x="2157801" y="1628995"/>
                  </a:moveTo>
                  <a:lnTo>
                    <a:pt x="2159084" y="1628995"/>
                  </a:lnTo>
                  <a:lnTo>
                    <a:pt x="2158926" y="1628360"/>
                  </a:lnTo>
                  <a:lnTo>
                    <a:pt x="2156794" y="1628360"/>
                  </a:lnTo>
                  <a:lnTo>
                    <a:pt x="2155768" y="1628233"/>
                  </a:lnTo>
                  <a:lnTo>
                    <a:pt x="2157110" y="1628487"/>
                  </a:lnTo>
                  <a:lnTo>
                    <a:pt x="2157821" y="1628868"/>
                  </a:lnTo>
                  <a:lnTo>
                    <a:pt x="2157801" y="1628995"/>
                  </a:lnTo>
                  <a:close/>
                </a:path>
                <a:path w="2360295" h="1867535">
                  <a:moveTo>
                    <a:pt x="1983628" y="1628614"/>
                  </a:moveTo>
                  <a:lnTo>
                    <a:pt x="1984733" y="1628614"/>
                  </a:lnTo>
                  <a:lnTo>
                    <a:pt x="1984023" y="1628360"/>
                  </a:lnTo>
                  <a:lnTo>
                    <a:pt x="1983786" y="1628360"/>
                  </a:lnTo>
                  <a:lnTo>
                    <a:pt x="1983628" y="1628233"/>
                  </a:lnTo>
                  <a:lnTo>
                    <a:pt x="1983628" y="1628614"/>
                  </a:lnTo>
                  <a:close/>
                </a:path>
                <a:path w="2360295" h="1867535">
                  <a:moveTo>
                    <a:pt x="2152925" y="1630392"/>
                  </a:moveTo>
                  <a:lnTo>
                    <a:pt x="2167376" y="1630392"/>
                  </a:lnTo>
                  <a:lnTo>
                    <a:pt x="2167060" y="1630265"/>
                  </a:lnTo>
                  <a:lnTo>
                    <a:pt x="2166584" y="1630264"/>
                  </a:lnTo>
                  <a:lnTo>
                    <a:pt x="2166112" y="1630011"/>
                  </a:lnTo>
                  <a:lnTo>
                    <a:pt x="2166270" y="1629884"/>
                  </a:lnTo>
                  <a:lnTo>
                    <a:pt x="2166586" y="1629757"/>
                  </a:lnTo>
                  <a:lnTo>
                    <a:pt x="2166428" y="1629503"/>
                  </a:lnTo>
                  <a:lnTo>
                    <a:pt x="2166202" y="1628941"/>
                  </a:lnTo>
                  <a:lnTo>
                    <a:pt x="2165638" y="1628487"/>
                  </a:lnTo>
                  <a:lnTo>
                    <a:pt x="2165164" y="1628360"/>
                  </a:lnTo>
                  <a:lnTo>
                    <a:pt x="2164849" y="1628487"/>
                  </a:lnTo>
                  <a:lnTo>
                    <a:pt x="2162638" y="1629122"/>
                  </a:lnTo>
                  <a:lnTo>
                    <a:pt x="2157782" y="1629122"/>
                  </a:lnTo>
                  <a:lnTo>
                    <a:pt x="2157821" y="1629757"/>
                  </a:lnTo>
                  <a:lnTo>
                    <a:pt x="2153320" y="1629757"/>
                  </a:lnTo>
                  <a:lnTo>
                    <a:pt x="2152925" y="1630392"/>
                  </a:lnTo>
                  <a:close/>
                </a:path>
                <a:path w="2360295" h="1867535">
                  <a:moveTo>
                    <a:pt x="2141870" y="1630773"/>
                  </a:moveTo>
                  <a:lnTo>
                    <a:pt x="2142141" y="1630619"/>
                  </a:lnTo>
                  <a:lnTo>
                    <a:pt x="2142423" y="1630392"/>
                  </a:lnTo>
                  <a:lnTo>
                    <a:pt x="2142660" y="1630138"/>
                  </a:lnTo>
                  <a:lnTo>
                    <a:pt x="2142028" y="1629630"/>
                  </a:lnTo>
                  <a:lnTo>
                    <a:pt x="2140844" y="1628360"/>
                  </a:lnTo>
                  <a:lnTo>
                    <a:pt x="2140844" y="1628614"/>
                  </a:lnTo>
                  <a:lnTo>
                    <a:pt x="2140239" y="1628614"/>
                  </a:lnTo>
                  <a:lnTo>
                    <a:pt x="2140449" y="1628868"/>
                  </a:lnTo>
                  <a:lnTo>
                    <a:pt x="2138317" y="1628868"/>
                  </a:lnTo>
                  <a:lnTo>
                    <a:pt x="2137528" y="1629122"/>
                  </a:lnTo>
                  <a:lnTo>
                    <a:pt x="2141002" y="1629122"/>
                  </a:lnTo>
                  <a:lnTo>
                    <a:pt x="2141870" y="1630773"/>
                  </a:lnTo>
                  <a:close/>
                </a:path>
                <a:path w="2360295" h="1867535">
                  <a:moveTo>
                    <a:pt x="2193433" y="1637504"/>
                  </a:moveTo>
                  <a:lnTo>
                    <a:pt x="2193433" y="1628741"/>
                  </a:lnTo>
                  <a:lnTo>
                    <a:pt x="2192564" y="1629503"/>
                  </a:lnTo>
                  <a:lnTo>
                    <a:pt x="2192091" y="1629884"/>
                  </a:lnTo>
                  <a:lnTo>
                    <a:pt x="2170218" y="1629884"/>
                  </a:lnTo>
                  <a:lnTo>
                    <a:pt x="2169981" y="1630265"/>
                  </a:lnTo>
                  <a:lnTo>
                    <a:pt x="2169586" y="1630646"/>
                  </a:lnTo>
                  <a:lnTo>
                    <a:pt x="2145503" y="1630646"/>
                  </a:lnTo>
                  <a:lnTo>
                    <a:pt x="2146213" y="1631027"/>
                  </a:lnTo>
                  <a:lnTo>
                    <a:pt x="2146845" y="1631154"/>
                  </a:lnTo>
                  <a:lnTo>
                    <a:pt x="2145898" y="1631662"/>
                  </a:lnTo>
                  <a:lnTo>
                    <a:pt x="2144950" y="1632424"/>
                  </a:lnTo>
                  <a:lnTo>
                    <a:pt x="2142423" y="1632424"/>
                  </a:lnTo>
                  <a:lnTo>
                    <a:pt x="2142170" y="1632678"/>
                  </a:lnTo>
                  <a:lnTo>
                    <a:pt x="2142265" y="1633694"/>
                  </a:lnTo>
                  <a:lnTo>
                    <a:pt x="2147872" y="1633694"/>
                  </a:lnTo>
                  <a:lnTo>
                    <a:pt x="2148055" y="1634075"/>
                  </a:lnTo>
                  <a:lnTo>
                    <a:pt x="2179299" y="1634075"/>
                  </a:lnTo>
                  <a:lnTo>
                    <a:pt x="2181510" y="1634837"/>
                  </a:lnTo>
                  <a:lnTo>
                    <a:pt x="2190354" y="1634837"/>
                  </a:lnTo>
                  <a:lnTo>
                    <a:pt x="2190610" y="1636488"/>
                  </a:lnTo>
                  <a:lnTo>
                    <a:pt x="2192722" y="1636488"/>
                  </a:lnTo>
                  <a:lnTo>
                    <a:pt x="2193086" y="1637308"/>
                  </a:lnTo>
                  <a:lnTo>
                    <a:pt x="2193433" y="1637504"/>
                  </a:lnTo>
                  <a:close/>
                </a:path>
                <a:path w="2360295" h="1867535">
                  <a:moveTo>
                    <a:pt x="2126384" y="1629067"/>
                  </a:moveTo>
                  <a:lnTo>
                    <a:pt x="2126487" y="1628868"/>
                  </a:lnTo>
                  <a:lnTo>
                    <a:pt x="2126393" y="1628741"/>
                  </a:lnTo>
                  <a:lnTo>
                    <a:pt x="2126384" y="1629067"/>
                  </a:lnTo>
                  <a:close/>
                </a:path>
                <a:path w="2360295" h="1867535">
                  <a:moveTo>
                    <a:pt x="2124893" y="1629884"/>
                  </a:moveTo>
                  <a:lnTo>
                    <a:pt x="2126187" y="1629224"/>
                  </a:lnTo>
                  <a:lnTo>
                    <a:pt x="2126393" y="1628741"/>
                  </a:lnTo>
                  <a:lnTo>
                    <a:pt x="2119326" y="1628741"/>
                  </a:lnTo>
                  <a:lnTo>
                    <a:pt x="2118510" y="1628995"/>
                  </a:lnTo>
                  <a:lnTo>
                    <a:pt x="2123472" y="1628995"/>
                  </a:lnTo>
                  <a:lnTo>
                    <a:pt x="2124893" y="1629884"/>
                  </a:lnTo>
                  <a:close/>
                </a:path>
                <a:path w="2360295" h="1867535">
                  <a:moveTo>
                    <a:pt x="2098677" y="1630138"/>
                  </a:moveTo>
                  <a:lnTo>
                    <a:pt x="2099309" y="1629884"/>
                  </a:lnTo>
                  <a:lnTo>
                    <a:pt x="2099348" y="1629630"/>
                  </a:lnTo>
                  <a:lnTo>
                    <a:pt x="2099467" y="1629249"/>
                  </a:lnTo>
                  <a:lnTo>
                    <a:pt x="2099580" y="1629067"/>
                  </a:lnTo>
                  <a:lnTo>
                    <a:pt x="2099783" y="1628868"/>
                  </a:lnTo>
                  <a:lnTo>
                    <a:pt x="2100099" y="1628868"/>
                  </a:lnTo>
                  <a:lnTo>
                    <a:pt x="2100335" y="1628741"/>
                  </a:lnTo>
                  <a:lnTo>
                    <a:pt x="2098801" y="1628741"/>
                  </a:lnTo>
                  <a:lnTo>
                    <a:pt x="2098677" y="1628995"/>
                  </a:lnTo>
                  <a:lnTo>
                    <a:pt x="2097888" y="1629757"/>
                  </a:lnTo>
                  <a:lnTo>
                    <a:pt x="2098282" y="1629884"/>
                  </a:lnTo>
                  <a:lnTo>
                    <a:pt x="2098677" y="1630138"/>
                  </a:lnTo>
                  <a:close/>
                </a:path>
                <a:path w="2360295" h="1867535">
                  <a:moveTo>
                    <a:pt x="2082174" y="1631281"/>
                  </a:moveTo>
                  <a:lnTo>
                    <a:pt x="2082253" y="1630265"/>
                  </a:lnTo>
                  <a:lnTo>
                    <a:pt x="2082569" y="1629757"/>
                  </a:lnTo>
                  <a:lnTo>
                    <a:pt x="2082667" y="1629451"/>
                  </a:lnTo>
                  <a:lnTo>
                    <a:pt x="2081858" y="1628741"/>
                  </a:lnTo>
                  <a:lnTo>
                    <a:pt x="2077138" y="1628741"/>
                  </a:lnTo>
                  <a:lnTo>
                    <a:pt x="2077033" y="1629122"/>
                  </a:lnTo>
                  <a:lnTo>
                    <a:pt x="2076907" y="1630265"/>
                  </a:lnTo>
                  <a:lnTo>
                    <a:pt x="2076812" y="1630900"/>
                  </a:lnTo>
                  <a:lnTo>
                    <a:pt x="2081226" y="1630900"/>
                  </a:lnTo>
                  <a:lnTo>
                    <a:pt x="2081700" y="1631154"/>
                  </a:lnTo>
                  <a:lnTo>
                    <a:pt x="2082174" y="1631281"/>
                  </a:lnTo>
                  <a:close/>
                </a:path>
                <a:path w="2360295" h="1867535">
                  <a:moveTo>
                    <a:pt x="1987804" y="1629451"/>
                  </a:moveTo>
                  <a:lnTo>
                    <a:pt x="1989314" y="1628868"/>
                  </a:lnTo>
                  <a:lnTo>
                    <a:pt x="1987814" y="1628868"/>
                  </a:lnTo>
                  <a:lnTo>
                    <a:pt x="1987690" y="1629067"/>
                  </a:lnTo>
                  <a:lnTo>
                    <a:pt x="1987804" y="1629451"/>
                  </a:lnTo>
                  <a:close/>
                </a:path>
                <a:path w="2360295" h="1867535">
                  <a:moveTo>
                    <a:pt x="2127120" y="1632235"/>
                  </a:moveTo>
                  <a:lnTo>
                    <a:pt x="2129157" y="1630900"/>
                  </a:lnTo>
                  <a:lnTo>
                    <a:pt x="2127420" y="1630138"/>
                  </a:lnTo>
                  <a:lnTo>
                    <a:pt x="2126540" y="1628941"/>
                  </a:lnTo>
                  <a:lnTo>
                    <a:pt x="2126352" y="1630138"/>
                  </a:lnTo>
                  <a:lnTo>
                    <a:pt x="2126867" y="1630138"/>
                  </a:lnTo>
                  <a:lnTo>
                    <a:pt x="2127017" y="1632190"/>
                  </a:lnTo>
                  <a:close/>
                </a:path>
                <a:path w="2360295" h="1867535">
                  <a:moveTo>
                    <a:pt x="2147692" y="1629336"/>
                  </a:moveTo>
                  <a:lnTo>
                    <a:pt x="2147951" y="1628995"/>
                  </a:lnTo>
                  <a:lnTo>
                    <a:pt x="2147440" y="1629044"/>
                  </a:lnTo>
                  <a:lnTo>
                    <a:pt x="2147692" y="1629336"/>
                  </a:lnTo>
                  <a:close/>
                </a:path>
                <a:path w="2360295" h="1867535">
                  <a:moveTo>
                    <a:pt x="2120925" y="1631408"/>
                  </a:moveTo>
                  <a:lnTo>
                    <a:pt x="2126314" y="1631408"/>
                  </a:lnTo>
                  <a:lnTo>
                    <a:pt x="2124814" y="1630392"/>
                  </a:lnTo>
                  <a:lnTo>
                    <a:pt x="2124101" y="1630264"/>
                  </a:lnTo>
                  <a:lnTo>
                    <a:pt x="2123314" y="1629884"/>
                  </a:lnTo>
                  <a:lnTo>
                    <a:pt x="2123383" y="1629067"/>
                  </a:lnTo>
                  <a:lnTo>
                    <a:pt x="2118510" y="1628995"/>
                  </a:lnTo>
                  <a:lnTo>
                    <a:pt x="2116602" y="1629503"/>
                  </a:lnTo>
                  <a:lnTo>
                    <a:pt x="2118063" y="1629757"/>
                  </a:lnTo>
                  <a:lnTo>
                    <a:pt x="2119682" y="1629757"/>
                  </a:lnTo>
                  <a:lnTo>
                    <a:pt x="2119466" y="1630566"/>
                  </a:lnTo>
                  <a:lnTo>
                    <a:pt x="2119504" y="1631281"/>
                  </a:lnTo>
                  <a:lnTo>
                    <a:pt x="2120708" y="1631281"/>
                  </a:lnTo>
                  <a:lnTo>
                    <a:pt x="2120925" y="1631408"/>
                  </a:lnTo>
                  <a:close/>
                </a:path>
                <a:path w="2360295" h="1867535">
                  <a:moveTo>
                    <a:pt x="2139344" y="1630138"/>
                  </a:moveTo>
                  <a:lnTo>
                    <a:pt x="2141002" y="1629122"/>
                  </a:lnTo>
                  <a:lnTo>
                    <a:pt x="2137528" y="1629122"/>
                  </a:lnTo>
                  <a:lnTo>
                    <a:pt x="2136738" y="1629376"/>
                  </a:lnTo>
                  <a:lnTo>
                    <a:pt x="2137527" y="1629376"/>
                  </a:lnTo>
                  <a:lnTo>
                    <a:pt x="2139344" y="1630138"/>
                  </a:lnTo>
                  <a:close/>
                </a:path>
                <a:path w="2360295" h="1867535">
                  <a:moveTo>
                    <a:pt x="2086912" y="1630646"/>
                  </a:moveTo>
                  <a:lnTo>
                    <a:pt x="2088017" y="1630646"/>
                  </a:lnTo>
                  <a:lnTo>
                    <a:pt x="2088017" y="1629122"/>
                  </a:lnTo>
                  <a:lnTo>
                    <a:pt x="2086675" y="1630392"/>
                  </a:lnTo>
                  <a:lnTo>
                    <a:pt x="2086069" y="1630392"/>
                  </a:lnTo>
                  <a:lnTo>
                    <a:pt x="2086491" y="1630519"/>
                  </a:lnTo>
                  <a:lnTo>
                    <a:pt x="2086675" y="1630519"/>
                  </a:lnTo>
                  <a:lnTo>
                    <a:pt x="2086822" y="1630619"/>
                  </a:lnTo>
                  <a:close/>
                </a:path>
                <a:path w="2360295" h="1867535">
                  <a:moveTo>
                    <a:pt x="2146766" y="1630646"/>
                  </a:moveTo>
                  <a:lnTo>
                    <a:pt x="2148819" y="1630646"/>
                  </a:lnTo>
                  <a:lnTo>
                    <a:pt x="2147692" y="1629336"/>
                  </a:lnTo>
                  <a:lnTo>
                    <a:pt x="2147003" y="1630265"/>
                  </a:lnTo>
                  <a:lnTo>
                    <a:pt x="2146766" y="1630646"/>
                  </a:lnTo>
                  <a:close/>
                </a:path>
                <a:path w="2360295" h="1867535">
                  <a:moveTo>
                    <a:pt x="2134369" y="1631154"/>
                  </a:moveTo>
                  <a:lnTo>
                    <a:pt x="2135159" y="1631154"/>
                  </a:lnTo>
                  <a:lnTo>
                    <a:pt x="2134860" y="1630434"/>
                  </a:lnTo>
                  <a:lnTo>
                    <a:pt x="2134527" y="1629376"/>
                  </a:lnTo>
                  <a:lnTo>
                    <a:pt x="2134527" y="1629503"/>
                  </a:lnTo>
                  <a:lnTo>
                    <a:pt x="2133027" y="1630011"/>
                  </a:lnTo>
                  <a:lnTo>
                    <a:pt x="2134132" y="1630646"/>
                  </a:lnTo>
                  <a:lnTo>
                    <a:pt x="2134290" y="1630773"/>
                  </a:lnTo>
                  <a:lnTo>
                    <a:pt x="2134369" y="1631154"/>
                  </a:lnTo>
                  <a:close/>
                </a:path>
                <a:path w="2360295" h="1867535">
                  <a:moveTo>
                    <a:pt x="2091796" y="1630646"/>
                  </a:moveTo>
                  <a:lnTo>
                    <a:pt x="2097098" y="1630646"/>
                  </a:lnTo>
                  <a:lnTo>
                    <a:pt x="2096545" y="1630138"/>
                  </a:lnTo>
                  <a:lnTo>
                    <a:pt x="2096506" y="1629884"/>
                  </a:lnTo>
                  <a:lnTo>
                    <a:pt x="2096387" y="1629503"/>
                  </a:lnTo>
                  <a:lnTo>
                    <a:pt x="2096308" y="1629376"/>
                  </a:lnTo>
                  <a:lnTo>
                    <a:pt x="2091571" y="1629376"/>
                  </a:lnTo>
                  <a:lnTo>
                    <a:pt x="2091689" y="1630138"/>
                  </a:lnTo>
                  <a:lnTo>
                    <a:pt x="2091796" y="1630646"/>
                  </a:lnTo>
                  <a:close/>
                </a:path>
                <a:path w="2360295" h="1867535">
                  <a:moveTo>
                    <a:pt x="2031059" y="1632424"/>
                  </a:moveTo>
                  <a:lnTo>
                    <a:pt x="2034242" y="1632424"/>
                  </a:lnTo>
                  <a:lnTo>
                    <a:pt x="2034208" y="1631934"/>
                  </a:lnTo>
                  <a:lnTo>
                    <a:pt x="2034094" y="1631528"/>
                  </a:lnTo>
                  <a:lnTo>
                    <a:pt x="2034242" y="1631408"/>
                  </a:lnTo>
                  <a:lnTo>
                    <a:pt x="2034597" y="1631201"/>
                  </a:lnTo>
                  <a:lnTo>
                    <a:pt x="2032112" y="1629376"/>
                  </a:lnTo>
                  <a:lnTo>
                    <a:pt x="2032170" y="1631073"/>
                  </a:lnTo>
                  <a:lnTo>
                    <a:pt x="2032506" y="1631281"/>
                  </a:lnTo>
                  <a:lnTo>
                    <a:pt x="2034479" y="1631281"/>
                  </a:lnTo>
                  <a:lnTo>
                    <a:pt x="2034809" y="1631357"/>
                  </a:lnTo>
                  <a:lnTo>
                    <a:pt x="2032408" y="1631357"/>
                  </a:lnTo>
                  <a:lnTo>
                    <a:pt x="2032186" y="1631528"/>
                  </a:lnTo>
                  <a:lnTo>
                    <a:pt x="2032190" y="1632043"/>
                  </a:lnTo>
                  <a:lnTo>
                    <a:pt x="2031243" y="1632297"/>
                  </a:lnTo>
                  <a:lnTo>
                    <a:pt x="2031059" y="1632424"/>
                  </a:lnTo>
                  <a:close/>
                </a:path>
                <a:path w="2360295" h="1867535">
                  <a:moveTo>
                    <a:pt x="1983628" y="1630392"/>
                  </a:moveTo>
                  <a:lnTo>
                    <a:pt x="1989629" y="1630392"/>
                  </a:lnTo>
                  <a:lnTo>
                    <a:pt x="1988997" y="1630138"/>
                  </a:lnTo>
                  <a:lnTo>
                    <a:pt x="1988208" y="1629884"/>
                  </a:lnTo>
                  <a:lnTo>
                    <a:pt x="1987804" y="1629451"/>
                  </a:lnTo>
                  <a:lnTo>
                    <a:pt x="1987340" y="1629630"/>
                  </a:lnTo>
                  <a:lnTo>
                    <a:pt x="1983628" y="1629630"/>
                  </a:lnTo>
                  <a:lnTo>
                    <a:pt x="1983628" y="1630392"/>
                  </a:lnTo>
                  <a:close/>
                </a:path>
                <a:path w="2360295" h="1867535">
                  <a:moveTo>
                    <a:pt x="2148819" y="1630646"/>
                  </a:moveTo>
                  <a:lnTo>
                    <a:pt x="2169349" y="1630646"/>
                  </a:lnTo>
                  <a:lnTo>
                    <a:pt x="2168718" y="1630138"/>
                  </a:lnTo>
                  <a:lnTo>
                    <a:pt x="2168323" y="1629630"/>
                  </a:lnTo>
                  <a:lnTo>
                    <a:pt x="2167533" y="1630138"/>
                  </a:lnTo>
                  <a:lnTo>
                    <a:pt x="2167376" y="1630392"/>
                  </a:lnTo>
                  <a:lnTo>
                    <a:pt x="2148961" y="1630392"/>
                  </a:lnTo>
                  <a:lnTo>
                    <a:pt x="2148819" y="1630646"/>
                  </a:lnTo>
                  <a:close/>
                </a:path>
                <a:path w="2360295" h="1867535">
                  <a:moveTo>
                    <a:pt x="1983628" y="1630773"/>
                  </a:moveTo>
                  <a:lnTo>
                    <a:pt x="1990814" y="1630773"/>
                  </a:lnTo>
                  <a:lnTo>
                    <a:pt x="1990024" y="1629630"/>
                  </a:lnTo>
                  <a:lnTo>
                    <a:pt x="1989629" y="1630392"/>
                  </a:lnTo>
                  <a:lnTo>
                    <a:pt x="1983628" y="1630392"/>
                  </a:lnTo>
                  <a:lnTo>
                    <a:pt x="1983628" y="1630773"/>
                  </a:lnTo>
                  <a:close/>
                </a:path>
                <a:path w="2360295" h="1867535">
                  <a:moveTo>
                    <a:pt x="2119365" y="1629984"/>
                  </a:moveTo>
                  <a:lnTo>
                    <a:pt x="2119682" y="1629757"/>
                  </a:lnTo>
                  <a:lnTo>
                    <a:pt x="2118063" y="1629757"/>
                  </a:lnTo>
                  <a:lnTo>
                    <a:pt x="2119365" y="1629984"/>
                  </a:lnTo>
                  <a:close/>
                </a:path>
                <a:path w="2360295" h="1867535">
                  <a:moveTo>
                    <a:pt x="2088886" y="1631281"/>
                  </a:moveTo>
                  <a:lnTo>
                    <a:pt x="2091965" y="1631281"/>
                  </a:lnTo>
                  <a:lnTo>
                    <a:pt x="2091807" y="1631154"/>
                  </a:lnTo>
                  <a:lnTo>
                    <a:pt x="2089360" y="1630011"/>
                  </a:lnTo>
                  <a:lnTo>
                    <a:pt x="2089281" y="1629884"/>
                  </a:lnTo>
                  <a:lnTo>
                    <a:pt x="2089123" y="1629757"/>
                  </a:lnTo>
                  <a:lnTo>
                    <a:pt x="2088886" y="1630138"/>
                  </a:lnTo>
                  <a:lnTo>
                    <a:pt x="2088548" y="1630566"/>
                  </a:lnTo>
                  <a:lnTo>
                    <a:pt x="2088333" y="1631027"/>
                  </a:lnTo>
                  <a:lnTo>
                    <a:pt x="2088491" y="1631027"/>
                  </a:lnTo>
                  <a:lnTo>
                    <a:pt x="2088786" y="1631201"/>
                  </a:lnTo>
                  <a:close/>
                </a:path>
                <a:path w="2360295" h="1867535">
                  <a:moveTo>
                    <a:pt x="2035489" y="1631184"/>
                  </a:moveTo>
                  <a:lnTo>
                    <a:pt x="2037559" y="1629757"/>
                  </a:lnTo>
                  <a:lnTo>
                    <a:pt x="2035067" y="1629757"/>
                  </a:lnTo>
                  <a:lnTo>
                    <a:pt x="2035489" y="1631184"/>
                  </a:lnTo>
                  <a:close/>
                </a:path>
                <a:path w="2360295" h="1867535">
                  <a:moveTo>
                    <a:pt x="2118735" y="1630434"/>
                  </a:moveTo>
                  <a:lnTo>
                    <a:pt x="2119523" y="1630011"/>
                  </a:lnTo>
                  <a:lnTo>
                    <a:pt x="2119365" y="1629984"/>
                  </a:lnTo>
                  <a:lnTo>
                    <a:pt x="2118735" y="1630434"/>
                  </a:lnTo>
                  <a:close/>
                </a:path>
                <a:path w="2360295" h="1867535">
                  <a:moveTo>
                    <a:pt x="2071434" y="1634202"/>
                  </a:moveTo>
                  <a:lnTo>
                    <a:pt x="2071671" y="1634202"/>
                  </a:lnTo>
                  <a:lnTo>
                    <a:pt x="2072066" y="1633313"/>
                  </a:lnTo>
                  <a:lnTo>
                    <a:pt x="2072145" y="1632932"/>
                  </a:lnTo>
                  <a:lnTo>
                    <a:pt x="2072269" y="1632043"/>
                  </a:lnTo>
                  <a:lnTo>
                    <a:pt x="2072147" y="1631073"/>
                  </a:lnTo>
                  <a:lnTo>
                    <a:pt x="2072461" y="1630265"/>
                  </a:lnTo>
                  <a:lnTo>
                    <a:pt x="2073331" y="1630264"/>
                  </a:lnTo>
                  <a:lnTo>
                    <a:pt x="2073803" y="1630011"/>
                  </a:lnTo>
                  <a:lnTo>
                    <a:pt x="2037553" y="1630011"/>
                  </a:lnTo>
                  <a:lnTo>
                    <a:pt x="2037522" y="1631408"/>
                  </a:lnTo>
                  <a:lnTo>
                    <a:pt x="2050193" y="1631408"/>
                  </a:lnTo>
                  <a:lnTo>
                    <a:pt x="2050301" y="1631535"/>
                  </a:lnTo>
                  <a:lnTo>
                    <a:pt x="2065433" y="1631535"/>
                  </a:lnTo>
                  <a:lnTo>
                    <a:pt x="2065557" y="1632235"/>
                  </a:lnTo>
                  <a:lnTo>
                    <a:pt x="2070171" y="1632297"/>
                  </a:lnTo>
                  <a:lnTo>
                    <a:pt x="2070565" y="1632424"/>
                  </a:lnTo>
                  <a:lnTo>
                    <a:pt x="2070881" y="1632551"/>
                  </a:lnTo>
                  <a:lnTo>
                    <a:pt x="2070723" y="1632678"/>
                  </a:lnTo>
                  <a:lnTo>
                    <a:pt x="2070565" y="1632932"/>
                  </a:lnTo>
                  <a:lnTo>
                    <a:pt x="2070408" y="1633059"/>
                  </a:lnTo>
                  <a:lnTo>
                    <a:pt x="2069697" y="1633440"/>
                  </a:lnTo>
                  <a:lnTo>
                    <a:pt x="2070250" y="1633694"/>
                  </a:lnTo>
                  <a:lnTo>
                    <a:pt x="2070802" y="1634075"/>
                  </a:lnTo>
                  <a:lnTo>
                    <a:pt x="2071434" y="1634202"/>
                  </a:lnTo>
                  <a:close/>
                </a:path>
                <a:path w="2360295" h="1867535">
                  <a:moveTo>
                    <a:pt x="1991182" y="1630519"/>
                  </a:moveTo>
                  <a:lnTo>
                    <a:pt x="1994051" y="1630519"/>
                  </a:lnTo>
                  <a:lnTo>
                    <a:pt x="1993261" y="1630011"/>
                  </a:lnTo>
                  <a:lnTo>
                    <a:pt x="1991919" y="1630011"/>
                  </a:lnTo>
                  <a:lnTo>
                    <a:pt x="1991182" y="1630519"/>
                  </a:lnTo>
                  <a:close/>
                </a:path>
                <a:path w="2360295" h="1867535">
                  <a:moveTo>
                    <a:pt x="2145266" y="1631662"/>
                  </a:moveTo>
                  <a:lnTo>
                    <a:pt x="2145503" y="1630646"/>
                  </a:lnTo>
                  <a:lnTo>
                    <a:pt x="2146766" y="1630646"/>
                  </a:lnTo>
                  <a:lnTo>
                    <a:pt x="2145503" y="1630138"/>
                  </a:lnTo>
                  <a:lnTo>
                    <a:pt x="2144713" y="1630265"/>
                  </a:lnTo>
                  <a:lnTo>
                    <a:pt x="2144239" y="1630265"/>
                  </a:lnTo>
                  <a:lnTo>
                    <a:pt x="2143529" y="1630519"/>
                  </a:lnTo>
                  <a:lnTo>
                    <a:pt x="2143529" y="1631154"/>
                  </a:lnTo>
                  <a:lnTo>
                    <a:pt x="2144792" y="1631154"/>
                  </a:lnTo>
                  <a:lnTo>
                    <a:pt x="2145266" y="1631662"/>
                  </a:lnTo>
                  <a:close/>
                </a:path>
                <a:path w="2360295" h="1867535">
                  <a:moveTo>
                    <a:pt x="2125604" y="1632297"/>
                  </a:moveTo>
                  <a:lnTo>
                    <a:pt x="2127025" y="1632297"/>
                  </a:lnTo>
                  <a:lnTo>
                    <a:pt x="2126972" y="1632170"/>
                  </a:lnTo>
                  <a:lnTo>
                    <a:pt x="2126435" y="1631934"/>
                  </a:lnTo>
                  <a:lnTo>
                    <a:pt x="2126427" y="1631789"/>
                  </a:lnTo>
                  <a:lnTo>
                    <a:pt x="2126867" y="1630138"/>
                  </a:lnTo>
                  <a:lnTo>
                    <a:pt x="2126352" y="1630138"/>
                  </a:lnTo>
                  <a:lnTo>
                    <a:pt x="2126314" y="1631408"/>
                  </a:lnTo>
                  <a:lnTo>
                    <a:pt x="2120925" y="1631408"/>
                  </a:lnTo>
                  <a:lnTo>
                    <a:pt x="2122287" y="1632170"/>
                  </a:lnTo>
                  <a:lnTo>
                    <a:pt x="2125288" y="1632170"/>
                  </a:lnTo>
                  <a:lnTo>
                    <a:pt x="2125604" y="1632297"/>
                  </a:lnTo>
                  <a:close/>
                </a:path>
                <a:path w="2360295" h="1867535">
                  <a:moveTo>
                    <a:pt x="2082569" y="1631916"/>
                  </a:moveTo>
                  <a:lnTo>
                    <a:pt x="2085648" y="1630265"/>
                  </a:lnTo>
                  <a:lnTo>
                    <a:pt x="2082897" y="1630265"/>
                  </a:lnTo>
                  <a:lnTo>
                    <a:pt x="2082569" y="1631916"/>
                  </a:lnTo>
                  <a:close/>
                </a:path>
                <a:path w="2360295" h="1867535">
                  <a:moveTo>
                    <a:pt x="2091898" y="1631027"/>
                  </a:moveTo>
                  <a:lnTo>
                    <a:pt x="2099704" y="1631027"/>
                  </a:lnTo>
                  <a:lnTo>
                    <a:pt x="2099546" y="1630773"/>
                  </a:lnTo>
                  <a:lnTo>
                    <a:pt x="2098835" y="1630773"/>
                  </a:lnTo>
                  <a:lnTo>
                    <a:pt x="2097572" y="1630392"/>
                  </a:lnTo>
                  <a:lnTo>
                    <a:pt x="2097098" y="1630646"/>
                  </a:lnTo>
                  <a:lnTo>
                    <a:pt x="2091796" y="1630646"/>
                  </a:lnTo>
                  <a:lnTo>
                    <a:pt x="2091898" y="1631027"/>
                  </a:lnTo>
                  <a:close/>
                </a:path>
                <a:path w="2360295" h="1867535">
                  <a:moveTo>
                    <a:pt x="2098509" y="1632805"/>
                  </a:moveTo>
                  <a:lnTo>
                    <a:pt x="2118340" y="1632805"/>
                  </a:lnTo>
                  <a:lnTo>
                    <a:pt x="2117313" y="1632424"/>
                  </a:lnTo>
                  <a:lnTo>
                    <a:pt x="2116523" y="1632424"/>
                  </a:lnTo>
                  <a:lnTo>
                    <a:pt x="2118261" y="1630773"/>
                  </a:lnTo>
                  <a:lnTo>
                    <a:pt x="2118735" y="1630434"/>
                  </a:lnTo>
                  <a:lnTo>
                    <a:pt x="2118339" y="1630646"/>
                  </a:lnTo>
                  <a:lnTo>
                    <a:pt x="2115891" y="1630773"/>
                  </a:lnTo>
                  <a:lnTo>
                    <a:pt x="2099914" y="1630773"/>
                  </a:lnTo>
                  <a:lnTo>
                    <a:pt x="2099862" y="1631027"/>
                  </a:lnTo>
                  <a:lnTo>
                    <a:pt x="2091898" y="1631027"/>
                  </a:lnTo>
                  <a:lnTo>
                    <a:pt x="2091965" y="1631281"/>
                  </a:lnTo>
                  <a:lnTo>
                    <a:pt x="2088886" y="1631281"/>
                  </a:lnTo>
                  <a:lnTo>
                    <a:pt x="2089044" y="1631408"/>
                  </a:lnTo>
                  <a:lnTo>
                    <a:pt x="2089123" y="1631535"/>
                  </a:lnTo>
                  <a:lnTo>
                    <a:pt x="2089281" y="1631662"/>
                  </a:lnTo>
                  <a:lnTo>
                    <a:pt x="2089123" y="1631662"/>
                  </a:lnTo>
                  <a:lnTo>
                    <a:pt x="2088807" y="1631916"/>
                  </a:lnTo>
                  <a:lnTo>
                    <a:pt x="2085748" y="1631916"/>
                  </a:lnTo>
                  <a:lnTo>
                    <a:pt x="2085412" y="1632424"/>
                  </a:lnTo>
                  <a:lnTo>
                    <a:pt x="2084748" y="1632678"/>
                  </a:lnTo>
                  <a:lnTo>
                    <a:pt x="2098518" y="1632678"/>
                  </a:lnTo>
                  <a:lnTo>
                    <a:pt x="2098509" y="1632805"/>
                  </a:lnTo>
                  <a:close/>
                </a:path>
                <a:path w="2360295" h="1867535">
                  <a:moveTo>
                    <a:pt x="2086822" y="1630619"/>
                  </a:moveTo>
                  <a:lnTo>
                    <a:pt x="2086675" y="1630519"/>
                  </a:lnTo>
                  <a:lnTo>
                    <a:pt x="2086822" y="1630619"/>
                  </a:lnTo>
                  <a:close/>
                </a:path>
                <a:path w="2360295" h="1867535">
                  <a:moveTo>
                    <a:pt x="2086644" y="1630566"/>
                  </a:moveTo>
                  <a:lnTo>
                    <a:pt x="2086491" y="1630519"/>
                  </a:lnTo>
                  <a:lnTo>
                    <a:pt x="2086644" y="1630566"/>
                  </a:lnTo>
                  <a:close/>
                </a:path>
                <a:path w="2360295" h="1867535">
                  <a:moveTo>
                    <a:pt x="2085748" y="1631916"/>
                  </a:moveTo>
                  <a:lnTo>
                    <a:pt x="2088728" y="1631916"/>
                  </a:lnTo>
                  <a:lnTo>
                    <a:pt x="2086822" y="1630619"/>
                  </a:lnTo>
                  <a:lnTo>
                    <a:pt x="2086644" y="1630566"/>
                  </a:lnTo>
                  <a:lnTo>
                    <a:pt x="2085748" y="1631916"/>
                  </a:lnTo>
                  <a:close/>
                </a:path>
                <a:path w="2360295" h="1867535">
                  <a:moveTo>
                    <a:pt x="2141822" y="1633424"/>
                  </a:moveTo>
                  <a:lnTo>
                    <a:pt x="2141949" y="1631027"/>
                  </a:lnTo>
                  <a:lnTo>
                    <a:pt x="2140212" y="1631027"/>
                  </a:lnTo>
                  <a:lnTo>
                    <a:pt x="2138475" y="1630646"/>
                  </a:lnTo>
                  <a:lnTo>
                    <a:pt x="2135159" y="1631154"/>
                  </a:lnTo>
                  <a:lnTo>
                    <a:pt x="2134369" y="1631154"/>
                  </a:lnTo>
                  <a:lnTo>
                    <a:pt x="2134132" y="1631916"/>
                  </a:lnTo>
                  <a:lnTo>
                    <a:pt x="2133943" y="1632297"/>
                  </a:lnTo>
                  <a:lnTo>
                    <a:pt x="2139975" y="1632297"/>
                  </a:lnTo>
                  <a:lnTo>
                    <a:pt x="2141822" y="1633424"/>
                  </a:lnTo>
                  <a:close/>
                </a:path>
                <a:path w="2360295" h="1867535">
                  <a:moveTo>
                    <a:pt x="2129684" y="1633440"/>
                  </a:moveTo>
                  <a:lnTo>
                    <a:pt x="2132079" y="1633440"/>
                  </a:lnTo>
                  <a:lnTo>
                    <a:pt x="2131973" y="1633228"/>
                  </a:lnTo>
                  <a:lnTo>
                    <a:pt x="2131605" y="1632932"/>
                  </a:lnTo>
                  <a:lnTo>
                    <a:pt x="2131369" y="1632678"/>
                  </a:lnTo>
                  <a:lnTo>
                    <a:pt x="2131842" y="1632297"/>
                  </a:lnTo>
                  <a:lnTo>
                    <a:pt x="2132316" y="1632170"/>
                  </a:lnTo>
                  <a:lnTo>
                    <a:pt x="2132790" y="1631789"/>
                  </a:lnTo>
                  <a:lnTo>
                    <a:pt x="2133027" y="1631535"/>
                  </a:lnTo>
                  <a:lnTo>
                    <a:pt x="2133343" y="1630773"/>
                  </a:lnTo>
                  <a:lnTo>
                    <a:pt x="2132711" y="1630646"/>
                  </a:lnTo>
                  <a:lnTo>
                    <a:pt x="2131447" y="1631027"/>
                  </a:lnTo>
                  <a:lnTo>
                    <a:pt x="2132711" y="1631027"/>
                  </a:lnTo>
                  <a:lnTo>
                    <a:pt x="2132395" y="1631535"/>
                  </a:lnTo>
                  <a:lnTo>
                    <a:pt x="2132158" y="1631789"/>
                  </a:lnTo>
                  <a:lnTo>
                    <a:pt x="2130908" y="1631789"/>
                  </a:lnTo>
                  <a:lnTo>
                    <a:pt x="2130645" y="1632297"/>
                  </a:lnTo>
                  <a:lnTo>
                    <a:pt x="2130531" y="1632805"/>
                  </a:lnTo>
                  <a:lnTo>
                    <a:pt x="2130500" y="1633059"/>
                  </a:lnTo>
                  <a:lnTo>
                    <a:pt x="2129947" y="1633059"/>
                  </a:lnTo>
                  <a:lnTo>
                    <a:pt x="2129710" y="1633186"/>
                  </a:lnTo>
                  <a:lnTo>
                    <a:pt x="2129473" y="1633186"/>
                  </a:lnTo>
                  <a:lnTo>
                    <a:pt x="2129684" y="1633440"/>
                  </a:lnTo>
                  <a:close/>
                </a:path>
                <a:path w="2360295" h="1867535">
                  <a:moveTo>
                    <a:pt x="2073487" y="1632932"/>
                  </a:moveTo>
                  <a:lnTo>
                    <a:pt x="2079331" y="1632932"/>
                  </a:lnTo>
                  <a:lnTo>
                    <a:pt x="2078384" y="1631027"/>
                  </a:lnTo>
                  <a:lnTo>
                    <a:pt x="2079884" y="1630900"/>
                  </a:lnTo>
                  <a:lnTo>
                    <a:pt x="2076812" y="1630900"/>
                  </a:lnTo>
                  <a:lnTo>
                    <a:pt x="2076489" y="1632043"/>
                  </a:lnTo>
                  <a:lnTo>
                    <a:pt x="2075778" y="1632297"/>
                  </a:lnTo>
                  <a:lnTo>
                    <a:pt x="2073224" y="1632297"/>
                  </a:lnTo>
                  <a:lnTo>
                    <a:pt x="2073487" y="1632932"/>
                  </a:lnTo>
                  <a:close/>
                </a:path>
                <a:path w="2360295" h="1867535">
                  <a:moveTo>
                    <a:pt x="2119386" y="1631600"/>
                  </a:moveTo>
                  <a:lnTo>
                    <a:pt x="2119356" y="1631154"/>
                  </a:lnTo>
                  <a:lnTo>
                    <a:pt x="2119208" y="1631027"/>
                  </a:lnTo>
                  <a:lnTo>
                    <a:pt x="2119386" y="1631600"/>
                  </a:lnTo>
                  <a:close/>
                </a:path>
                <a:path w="2360295" h="1867535">
                  <a:moveTo>
                    <a:pt x="2032186" y="1631528"/>
                  </a:moveTo>
                  <a:lnTo>
                    <a:pt x="2032506" y="1631281"/>
                  </a:lnTo>
                  <a:lnTo>
                    <a:pt x="2032170" y="1631073"/>
                  </a:lnTo>
                  <a:lnTo>
                    <a:pt x="2032186" y="1631528"/>
                  </a:lnTo>
                  <a:close/>
                </a:path>
                <a:path w="2360295" h="1867535">
                  <a:moveTo>
                    <a:pt x="2143529" y="1631916"/>
                  </a:moveTo>
                  <a:lnTo>
                    <a:pt x="2144792" y="1631154"/>
                  </a:lnTo>
                  <a:lnTo>
                    <a:pt x="2143529" y="1631154"/>
                  </a:lnTo>
                  <a:lnTo>
                    <a:pt x="2143529" y="1631916"/>
                  </a:lnTo>
                  <a:close/>
                </a:path>
                <a:path w="2360295" h="1867535">
                  <a:moveTo>
                    <a:pt x="2000763" y="1631281"/>
                  </a:moveTo>
                  <a:lnTo>
                    <a:pt x="2002579" y="1631281"/>
                  </a:lnTo>
                  <a:lnTo>
                    <a:pt x="2001237" y="1631154"/>
                  </a:lnTo>
                  <a:lnTo>
                    <a:pt x="2000763" y="1631281"/>
                  </a:lnTo>
                  <a:close/>
                </a:path>
                <a:path w="2360295" h="1867535">
                  <a:moveTo>
                    <a:pt x="2035571" y="1631916"/>
                  </a:moveTo>
                  <a:lnTo>
                    <a:pt x="2035706" y="1631916"/>
                  </a:lnTo>
                  <a:lnTo>
                    <a:pt x="2035489" y="1631184"/>
                  </a:lnTo>
                  <a:lnTo>
                    <a:pt x="2035348" y="1631281"/>
                  </a:lnTo>
                  <a:lnTo>
                    <a:pt x="2035032" y="1631408"/>
                  </a:lnTo>
                  <a:lnTo>
                    <a:pt x="2034879" y="1631408"/>
                  </a:lnTo>
                  <a:lnTo>
                    <a:pt x="2035571" y="1631916"/>
                  </a:lnTo>
                  <a:close/>
                </a:path>
                <a:path w="2360295" h="1867535">
                  <a:moveTo>
                    <a:pt x="2120392" y="1632043"/>
                  </a:moveTo>
                  <a:lnTo>
                    <a:pt x="2120582" y="1631662"/>
                  </a:lnTo>
                  <a:lnTo>
                    <a:pt x="2120708" y="1631281"/>
                  </a:lnTo>
                  <a:lnTo>
                    <a:pt x="2119504" y="1631281"/>
                  </a:lnTo>
                  <a:lnTo>
                    <a:pt x="2120392" y="1632043"/>
                  </a:lnTo>
                  <a:close/>
                </a:path>
                <a:path w="2360295" h="1867535">
                  <a:moveTo>
                    <a:pt x="2034879" y="1631408"/>
                  </a:moveTo>
                  <a:lnTo>
                    <a:pt x="2035032" y="1631408"/>
                  </a:lnTo>
                  <a:lnTo>
                    <a:pt x="2034809" y="1631357"/>
                  </a:lnTo>
                  <a:close/>
                </a:path>
                <a:path w="2360295" h="1867535">
                  <a:moveTo>
                    <a:pt x="2042928" y="1633821"/>
                  </a:moveTo>
                  <a:lnTo>
                    <a:pt x="2048377" y="1633821"/>
                  </a:lnTo>
                  <a:lnTo>
                    <a:pt x="2048219" y="1633694"/>
                  </a:lnTo>
                  <a:lnTo>
                    <a:pt x="2047240" y="1633424"/>
                  </a:lnTo>
                  <a:lnTo>
                    <a:pt x="2046323" y="1632932"/>
                  </a:lnTo>
                  <a:lnTo>
                    <a:pt x="2045376" y="1632551"/>
                  </a:lnTo>
                  <a:lnTo>
                    <a:pt x="2045692" y="1632424"/>
                  </a:lnTo>
                  <a:lnTo>
                    <a:pt x="2045929" y="1632297"/>
                  </a:lnTo>
                  <a:lnTo>
                    <a:pt x="2046955" y="1632043"/>
                  </a:lnTo>
                  <a:lnTo>
                    <a:pt x="2047982" y="1631916"/>
                  </a:lnTo>
                  <a:lnTo>
                    <a:pt x="2050193" y="1631408"/>
                  </a:lnTo>
                  <a:lnTo>
                    <a:pt x="2037522" y="1631408"/>
                  </a:lnTo>
                  <a:lnTo>
                    <a:pt x="2037499" y="1632424"/>
                  </a:lnTo>
                  <a:lnTo>
                    <a:pt x="2041902" y="1632424"/>
                  </a:lnTo>
                  <a:lnTo>
                    <a:pt x="2042533" y="1632932"/>
                  </a:lnTo>
                  <a:lnTo>
                    <a:pt x="2042928" y="1633821"/>
                  </a:lnTo>
                  <a:close/>
                </a:path>
                <a:path w="2360295" h="1867535">
                  <a:moveTo>
                    <a:pt x="2064937" y="1633017"/>
                  </a:moveTo>
                  <a:lnTo>
                    <a:pt x="2065433" y="1631535"/>
                  </a:lnTo>
                  <a:lnTo>
                    <a:pt x="2050301" y="1631535"/>
                  </a:lnTo>
                  <a:lnTo>
                    <a:pt x="2050953" y="1632297"/>
                  </a:lnTo>
                  <a:lnTo>
                    <a:pt x="2051061" y="1632551"/>
                  </a:lnTo>
                  <a:lnTo>
                    <a:pt x="2064564" y="1632551"/>
                  </a:lnTo>
                  <a:lnTo>
                    <a:pt x="2064937" y="1633017"/>
                  </a:lnTo>
                  <a:close/>
                </a:path>
                <a:path w="2360295" h="1867535">
                  <a:moveTo>
                    <a:pt x="2118892" y="1633313"/>
                  </a:moveTo>
                  <a:lnTo>
                    <a:pt x="2119050" y="1633313"/>
                  </a:lnTo>
                  <a:lnTo>
                    <a:pt x="2119445" y="1632932"/>
                  </a:lnTo>
                  <a:lnTo>
                    <a:pt x="2119490" y="1631934"/>
                  </a:lnTo>
                  <a:lnTo>
                    <a:pt x="2119386" y="1631600"/>
                  </a:lnTo>
                  <a:lnTo>
                    <a:pt x="2119346" y="1631934"/>
                  </a:lnTo>
                  <a:lnTo>
                    <a:pt x="2118813" y="1632424"/>
                  </a:lnTo>
                  <a:lnTo>
                    <a:pt x="2118340" y="1632805"/>
                  </a:lnTo>
                  <a:lnTo>
                    <a:pt x="2098509" y="1632805"/>
                  </a:lnTo>
                  <a:lnTo>
                    <a:pt x="2098490" y="1633059"/>
                  </a:lnTo>
                  <a:lnTo>
                    <a:pt x="2117313" y="1633059"/>
                  </a:lnTo>
                  <a:lnTo>
                    <a:pt x="2118260" y="1633186"/>
                  </a:lnTo>
                  <a:lnTo>
                    <a:pt x="2118892" y="1633313"/>
                  </a:lnTo>
                  <a:close/>
                </a:path>
                <a:path w="2360295" h="1867535">
                  <a:moveTo>
                    <a:pt x="2130908" y="1631789"/>
                  </a:moveTo>
                  <a:lnTo>
                    <a:pt x="2132000" y="1631789"/>
                  </a:lnTo>
                  <a:lnTo>
                    <a:pt x="2130974" y="1631662"/>
                  </a:lnTo>
                  <a:lnTo>
                    <a:pt x="2130908" y="1631789"/>
                  </a:lnTo>
                  <a:close/>
                </a:path>
                <a:path w="2360295" h="1867535">
                  <a:moveTo>
                    <a:pt x="2011343" y="1636996"/>
                  </a:moveTo>
                  <a:lnTo>
                    <a:pt x="2012370" y="1635853"/>
                  </a:lnTo>
                  <a:lnTo>
                    <a:pt x="2035664" y="1635853"/>
                  </a:lnTo>
                  <a:lnTo>
                    <a:pt x="2035916" y="1635345"/>
                  </a:lnTo>
                  <a:lnTo>
                    <a:pt x="2036019" y="1634964"/>
                  </a:lnTo>
                  <a:lnTo>
                    <a:pt x="2036137" y="1634202"/>
                  </a:lnTo>
                  <a:lnTo>
                    <a:pt x="2036611" y="1633694"/>
                  </a:lnTo>
                  <a:lnTo>
                    <a:pt x="2037401" y="1633186"/>
                  </a:lnTo>
                  <a:lnTo>
                    <a:pt x="2037483" y="1632798"/>
                  </a:lnTo>
                  <a:lnTo>
                    <a:pt x="2036611" y="1632424"/>
                  </a:lnTo>
                  <a:lnTo>
                    <a:pt x="2036690" y="1631789"/>
                  </a:lnTo>
                  <a:lnTo>
                    <a:pt x="2036216" y="1631916"/>
                  </a:lnTo>
                  <a:lnTo>
                    <a:pt x="2035706" y="1631916"/>
                  </a:lnTo>
                  <a:lnTo>
                    <a:pt x="2035744" y="1632043"/>
                  </a:lnTo>
                  <a:lnTo>
                    <a:pt x="2034874" y="1632043"/>
                  </a:lnTo>
                  <a:lnTo>
                    <a:pt x="2034558" y="1632297"/>
                  </a:lnTo>
                  <a:lnTo>
                    <a:pt x="2034242" y="1632424"/>
                  </a:lnTo>
                  <a:lnTo>
                    <a:pt x="2031059" y="1632424"/>
                  </a:lnTo>
                  <a:lnTo>
                    <a:pt x="2030690" y="1632678"/>
                  </a:lnTo>
                  <a:lnTo>
                    <a:pt x="2000795" y="1632678"/>
                  </a:lnTo>
                  <a:lnTo>
                    <a:pt x="2000668" y="1633313"/>
                  </a:lnTo>
                  <a:lnTo>
                    <a:pt x="2000447" y="1634202"/>
                  </a:lnTo>
                  <a:lnTo>
                    <a:pt x="1983628" y="1634202"/>
                  </a:lnTo>
                  <a:lnTo>
                    <a:pt x="1983628" y="1634329"/>
                  </a:lnTo>
                  <a:lnTo>
                    <a:pt x="1985839" y="1634329"/>
                  </a:lnTo>
                  <a:lnTo>
                    <a:pt x="1986119" y="1634710"/>
                  </a:lnTo>
                  <a:lnTo>
                    <a:pt x="2005500" y="1634710"/>
                  </a:lnTo>
                  <a:lnTo>
                    <a:pt x="2005500" y="1634837"/>
                  </a:lnTo>
                  <a:lnTo>
                    <a:pt x="2010949" y="1634837"/>
                  </a:lnTo>
                  <a:lnTo>
                    <a:pt x="2010870" y="1635091"/>
                  </a:lnTo>
                  <a:lnTo>
                    <a:pt x="2010712" y="1635345"/>
                  </a:lnTo>
                  <a:lnTo>
                    <a:pt x="2010690" y="1636151"/>
                  </a:lnTo>
                  <a:lnTo>
                    <a:pt x="2009922" y="1636488"/>
                  </a:lnTo>
                  <a:lnTo>
                    <a:pt x="2011343" y="1636996"/>
                  </a:lnTo>
                  <a:close/>
                </a:path>
                <a:path w="2360295" h="1867535">
                  <a:moveTo>
                    <a:pt x="2035596" y="1631934"/>
                  </a:moveTo>
                  <a:close/>
                </a:path>
                <a:path w="2360295" h="1867535">
                  <a:moveTo>
                    <a:pt x="2035190" y="1632043"/>
                  </a:moveTo>
                  <a:lnTo>
                    <a:pt x="2035744" y="1632043"/>
                  </a:lnTo>
                  <a:lnTo>
                    <a:pt x="2035596" y="1631934"/>
                  </a:lnTo>
                  <a:lnTo>
                    <a:pt x="2035190" y="1632043"/>
                  </a:lnTo>
                  <a:close/>
                </a:path>
                <a:path w="2360295" h="1867535">
                  <a:moveTo>
                    <a:pt x="2072425" y="1633059"/>
                  </a:moveTo>
                  <a:lnTo>
                    <a:pt x="2083279" y="1633059"/>
                  </a:lnTo>
                  <a:lnTo>
                    <a:pt x="2083279" y="1632932"/>
                  </a:lnTo>
                  <a:lnTo>
                    <a:pt x="2073487" y="1632932"/>
                  </a:lnTo>
                  <a:lnTo>
                    <a:pt x="2073250" y="1632678"/>
                  </a:lnTo>
                  <a:lnTo>
                    <a:pt x="2073013" y="1632297"/>
                  </a:lnTo>
                  <a:lnTo>
                    <a:pt x="2072776" y="1632043"/>
                  </a:lnTo>
                  <a:lnTo>
                    <a:pt x="2072419" y="1632235"/>
                  </a:lnTo>
                  <a:lnTo>
                    <a:pt x="2072425" y="1633059"/>
                  </a:lnTo>
                  <a:close/>
                </a:path>
                <a:path w="2360295" h="1867535">
                  <a:moveTo>
                    <a:pt x="2123788" y="1634837"/>
                  </a:moveTo>
                  <a:lnTo>
                    <a:pt x="2125213" y="1632424"/>
                  </a:lnTo>
                  <a:lnTo>
                    <a:pt x="2125288" y="1632170"/>
                  </a:lnTo>
                  <a:lnTo>
                    <a:pt x="2122287" y="1632170"/>
                  </a:lnTo>
                  <a:lnTo>
                    <a:pt x="2122524" y="1632297"/>
                  </a:lnTo>
                  <a:lnTo>
                    <a:pt x="2123788" y="1634837"/>
                  </a:lnTo>
                  <a:close/>
                </a:path>
                <a:path w="2360295" h="1867535">
                  <a:moveTo>
                    <a:pt x="2079331" y="1632932"/>
                  </a:moveTo>
                  <a:lnTo>
                    <a:pt x="2083200" y="1632932"/>
                  </a:lnTo>
                  <a:lnTo>
                    <a:pt x="2082885" y="1632678"/>
                  </a:lnTo>
                  <a:lnTo>
                    <a:pt x="2082569" y="1632170"/>
                  </a:lnTo>
                  <a:lnTo>
                    <a:pt x="2080911" y="1632170"/>
                  </a:lnTo>
                  <a:lnTo>
                    <a:pt x="2079331" y="1632932"/>
                  </a:lnTo>
                  <a:close/>
                </a:path>
                <a:path w="2360295" h="1867535">
                  <a:moveTo>
                    <a:pt x="2127657" y="1632678"/>
                  </a:moveTo>
                  <a:lnTo>
                    <a:pt x="2127262" y="1632297"/>
                  </a:lnTo>
                  <a:lnTo>
                    <a:pt x="2127120" y="1632235"/>
                  </a:lnTo>
                  <a:lnTo>
                    <a:pt x="2125841" y="1632297"/>
                  </a:lnTo>
                  <a:lnTo>
                    <a:pt x="2127657" y="1632678"/>
                  </a:lnTo>
                  <a:close/>
                </a:path>
                <a:path w="2360295" h="1867535">
                  <a:moveTo>
                    <a:pt x="2135235" y="1634583"/>
                  </a:moveTo>
                  <a:lnTo>
                    <a:pt x="2139107" y="1634583"/>
                  </a:lnTo>
                  <a:lnTo>
                    <a:pt x="2139502" y="1633694"/>
                  </a:lnTo>
                  <a:lnTo>
                    <a:pt x="2138475" y="1632932"/>
                  </a:lnTo>
                  <a:lnTo>
                    <a:pt x="2139975" y="1632297"/>
                  </a:lnTo>
                  <a:lnTo>
                    <a:pt x="2133943" y="1632297"/>
                  </a:lnTo>
                  <a:lnTo>
                    <a:pt x="2133816" y="1632551"/>
                  </a:lnTo>
                  <a:lnTo>
                    <a:pt x="2133737" y="1632805"/>
                  </a:lnTo>
                  <a:lnTo>
                    <a:pt x="2134527" y="1632805"/>
                  </a:lnTo>
                  <a:lnTo>
                    <a:pt x="2134685" y="1633059"/>
                  </a:lnTo>
                  <a:lnTo>
                    <a:pt x="2135159" y="1633313"/>
                  </a:lnTo>
                  <a:lnTo>
                    <a:pt x="2135235" y="1634583"/>
                  </a:lnTo>
                  <a:close/>
                </a:path>
                <a:path w="2360295" h="1867535">
                  <a:moveTo>
                    <a:pt x="2133106" y="1633313"/>
                  </a:moveTo>
                  <a:lnTo>
                    <a:pt x="2133579" y="1633313"/>
                  </a:lnTo>
                  <a:lnTo>
                    <a:pt x="2133342" y="1632424"/>
                  </a:lnTo>
                  <a:lnTo>
                    <a:pt x="2133185" y="1632297"/>
                  </a:lnTo>
                  <a:lnTo>
                    <a:pt x="2132948" y="1632297"/>
                  </a:lnTo>
                  <a:lnTo>
                    <a:pt x="2132869" y="1632424"/>
                  </a:lnTo>
                  <a:lnTo>
                    <a:pt x="2132983" y="1633017"/>
                  </a:lnTo>
                  <a:lnTo>
                    <a:pt x="2133106" y="1633313"/>
                  </a:lnTo>
                  <a:close/>
                </a:path>
                <a:path w="2360295" h="1867535">
                  <a:moveTo>
                    <a:pt x="2067091" y="1634456"/>
                  </a:moveTo>
                  <a:lnTo>
                    <a:pt x="2068433" y="1632551"/>
                  </a:lnTo>
                  <a:lnTo>
                    <a:pt x="2069855" y="1632297"/>
                  </a:lnTo>
                  <a:lnTo>
                    <a:pt x="2065599" y="1632297"/>
                  </a:lnTo>
                  <a:lnTo>
                    <a:pt x="2067091" y="1634456"/>
                  </a:lnTo>
                  <a:close/>
                </a:path>
                <a:path w="2360295" h="1867535">
                  <a:moveTo>
                    <a:pt x="2037480" y="1633313"/>
                  </a:moveTo>
                  <a:lnTo>
                    <a:pt x="2038980" y="1633186"/>
                  </a:lnTo>
                  <a:lnTo>
                    <a:pt x="2039849" y="1633059"/>
                  </a:lnTo>
                  <a:lnTo>
                    <a:pt x="2040638" y="1632424"/>
                  </a:lnTo>
                  <a:lnTo>
                    <a:pt x="2037499" y="1632424"/>
                  </a:lnTo>
                  <a:lnTo>
                    <a:pt x="2037499" y="1632805"/>
                  </a:lnTo>
                  <a:lnTo>
                    <a:pt x="2037796" y="1632932"/>
                  </a:lnTo>
                  <a:lnTo>
                    <a:pt x="2037598" y="1633059"/>
                  </a:lnTo>
                  <a:lnTo>
                    <a:pt x="2037480" y="1633313"/>
                  </a:lnTo>
                  <a:close/>
                </a:path>
                <a:path w="2360295" h="1867535">
                  <a:moveTo>
                    <a:pt x="2064789" y="1633228"/>
                  </a:moveTo>
                  <a:lnTo>
                    <a:pt x="2064869" y="1632932"/>
                  </a:lnTo>
                  <a:lnTo>
                    <a:pt x="2064564" y="1632551"/>
                  </a:lnTo>
                  <a:lnTo>
                    <a:pt x="2064789" y="1633228"/>
                  </a:lnTo>
                  <a:close/>
                </a:path>
                <a:path w="2360295" h="1867535">
                  <a:moveTo>
                    <a:pt x="2063775" y="1633694"/>
                  </a:moveTo>
                  <a:lnTo>
                    <a:pt x="2064604" y="1633313"/>
                  </a:lnTo>
                  <a:lnTo>
                    <a:pt x="2064691" y="1632932"/>
                  </a:lnTo>
                  <a:lnTo>
                    <a:pt x="2064564" y="1632551"/>
                  </a:lnTo>
                  <a:lnTo>
                    <a:pt x="2051061" y="1632551"/>
                  </a:lnTo>
                  <a:lnTo>
                    <a:pt x="2051061" y="1633313"/>
                  </a:lnTo>
                  <a:lnTo>
                    <a:pt x="2062274" y="1633313"/>
                  </a:lnTo>
                  <a:lnTo>
                    <a:pt x="2063775" y="1633694"/>
                  </a:lnTo>
                  <a:close/>
                </a:path>
                <a:path w="2360295" h="1867535">
                  <a:moveTo>
                    <a:pt x="2097176" y="1635345"/>
                  </a:moveTo>
                  <a:lnTo>
                    <a:pt x="2098334" y="1635091"/>
                  </a:lnTo>
                  <a:lnTo>
                    <a:pt x="2098282" y="1634329"/>
                  </a:lnTo>
                  <a:lnTo>
                    <a:pt x="2097650" y="1633694"/>
                  </a:lnTo>
                  <a:lnTo>
                    <a:pt x="2098278" y="1633133"/>
                  </a:lnTo>
                  <a:lnTo>
                    <a:pt x="2098369" y="1632798"/>
                  </a:lnTo>
                  <a:lnTo>
                    <a:pt x="2098518" y="1632678"/>
                  </a:lnTo>
                  <a:lnTo>
                    <a:pt x="2084748" y="1632678"/>
                  </a:lnTo>
                  <a:lnTo>
                    <a:pt x="2083753" y="1633059"/>
                  </a:lnTo>
                  <a:lnTo>
                    <a:pt x="2072425" y="1633059"/>
                  </a:lnTo>
                  <a:lnTo>
                    <a:pt x="2072434" y="1633186"/>
                  </a:lnTo>
                  <a:lnTo>
                    <a:pt x="2096544" y="1633186"/>
                  </a:lnTo>
                  <a:lnTo>
                    <a:pt x="2097176" y="1635345"/>
                  </a:lnTo>
                  <a:close/>
                </a:path>
                <a:path w="2360295" h="1867535">
                  <a:moveTo>
                    <a:pt x="2142265" y="1633694"/>
                  </a:moveTo>
                  <a:lnTo>
                    <a:pt x="2142051" y="1632798"/>
                  </a:lnTo>
                  <a:lnTo>
                    <a:pt x="2141918" y="1632932"/>
                  </a:lnTo>
                  <a:lnTo>
                    <a:pt x="2141849" y="1633440"/>
                  </a:lnTo>
                  <a:lnTo>
                    <a:pt x="2142265" y="1633694"/>
                  </a:lnTo>
                  <a:close/>
                </a:path>
                <a:path w="2360295" h="1867535">
                  <a:moveTo>
                    <a:pt x="2037484" y="1633133"/>
                  </a:moveTo>
                  <a:lnTo>
                    <a:pt x="2037796" y="1632932"/>
                  </a:lnTo>
                  <a:lnTo>
                    <a:pt x="2037491" y="1632802"/>
                  </a:lnTo>
                  <a:lnTo>
                    <a:pt x="2037484" y="1633133"/>
                  </a:lnTo>
                  <a:close/>
                </a:path>
                <a:path w="2360295" h="1867535">
                  <a:moveTo>
                    <a:pt x="2139265" y="1634329"/>
                  </a:moveTo>
                  <a:lnTo>
                    <a:pt x="2140449" y="1634329"/>
                  </a:lnTo>
                  <a:lnTo>
                    <a:pt x="2140234" y="1633567"/>
                  </a:lnTo>
                  <a:lnTo>
                    <a:pt x="2140133" y="1632805"/>
                  </a:lnTo>
                  <a:lnTo>
                    <a:pt x="2139580" y="1633694"/>
                  </a:lnTo>
                  <a:lnTo>
                    <a:pt x="2139344" y="1634202"/>
                  </a:lnTo>
                  <a:lnTo>
                    <a:pt x="2139265" y="1634329"/>
                  </a:lnTo>
                  <a:close/>
                </a:path>
                <a:path w="2360295" h="1867535">
                  <a:moveTo>
                    <a:pt x="2132824" y="1636615"/>
                  </a:moveTo>
                  <a:lnTo>
                    <a:pt x="2133342" y="1636615"/>
                  </a:lnTo>
                  <a:lnTo>
                    <a:pt x="2135080" y="1634329"/>
                  </a:lnTo>
                  <a:lnTo>
                    <a:pt x="2134211" y="1633948"/>
                  </a:lnTo>
                  <a:lnTo>
                    <a:pt x="2134408" y="1633313"/>
                  </a:lnTo>
                  <a:lnTo>
                    <a:pt x="2134527" y="1632805"/>
                  </a:lnTo>
                  <a:lnTo>
                    <a:pt x="2133737" y="1632805"/>
                  </a:lnTo>
                  <a:lnTo>
                    <a:pt x="2133579" y="1633313"/>
                  </a:lnTo>
                  <a:lnTo>
                    <a:pt x="2133106" y="1633313"/>
                  </a:lnTo>
                  <a:lnTo>
                    <a:pt x="2133579" y="1634456"/>
                  </a:lnTo>
                  <a:lnTo>
                    <a:pt x="2132474" y="1634710"/>
                  </a:lnTo>
                  <a:lnTo>
                    <a:pt x="2131053" y="1634837"/>
                  </a:lnTo>
                  <a:lnTo>
                    <a:pt x="2130579" y="1635091"/>
                  </a:lnTo>
                  <a:lnTo>
                    <a:pt x="2130816" y="1635218"/>
                  </a:lnTo>
                  <a:lnTo>
                    <a:pt x="2131447" y="1635218"/>
                  </a:lnTo>
                  <a:lnTo>
                    <a:pt x="2132790" y="1635599"/>
                  </a:lnTo>
                  <a:lnTo>
                    <a:pt x="2132824" y="1636615"/>
                  </a:lnTo>
                  <a:close/>
                </a:path>
                <a:path w="2360295" h="1867535">
                  <a:moveTo>
                    <a:pt x="2067310" y="1637250"/>
                  </a:moveTo>
                  <a:lnTo>
                    <a:pt x="2069539" y="1637250"/>
                  </a:lnTo>
                  <a:lnTo>
                    <a:pt x="2067407" y="1636107"/>
                  </a:lnTo>
                  <a:lnTo>
                    <a:pt x="2064937" y="1633017"/>
                  </a:lnTo>
                  <a:lnTo>
                    <a:pt x="2064880" y="1633186"/>
                  </a:lnTo>
                  <a:lnTo>
                    <a:pt x="2064986" y="1633821"/>
                  </a:lnTo>
                  <a:lnTo>
                    <a:pt x="2065828" y="1636361"/>
                  </a:lnTo>
                  <a:lnTo>
                    <a:pt x="2065512" y="1636488"/>
                  </a:lnTo>
                  <a:lnTo>
                    <a:pt x="2067091" y="1636488"/>
                  </a:lnTo>
                  <a:lnTo>
                    <a:pt x="2067310" y="1637250"/>
                  </a:lnTo>
                  <a:close/>
                </a:path>
                <a:path w="2360295" h="1867535">
                  <a:moveTo>
                    <a:pt x="2098661" y="1634710"/>
                  </a:moveTo>
                  <a:lnTo>
                    <a:pt x="2117628" y="1634710"/>
                  </a:lnTo>
                  <a:lnTo>
                    <a:pt x="2117313" y="1633059"/>
                  </a:lnTo>
                  <a:lnTo>
                    <a:pt x="2098490" y="1633059"/>
                  </a:lnTo>
                  <a:lnTo>
                    <a:pt x="2098534" y="1634583"/>
                  </a:lnTo>
                  <a:lnTo>
                    <a:pt x="2098661" y="1634710"/>
                  </a:lnTo>
                  <a:close/>
                </a:path>
                <a:path w="2360295" h="1867535">
                  <a:moveTo>
                    <a:pt x="2045139" y="1635726"/>
                  </a:moveTo>
                  <a:lnTo>
                    <a:pt x="2048771" y="1634329"/>
                  </a:lnTo>
                  <a:lnTo>
                    <a:pt x="2050430" y="1633567"/>
                  </a:lnTo>
                  <a:lnTo>
                    <a:pt x="2050351" y="1633059"/>
                  </a:lnTo>
                  <a:lnTo>
                    <a:pt x="2049877" y="1633186"/>
                  </a:lnTo>
                  <a:lnTo>
                    <a:pt x="2049324" y="1633186"/>
                  </a:lnTo>
                  <a:lnTo>
                    <a:pt x="2048660" y="1633424"/>
                  </a:lnTo>
                  <a:lnTo>
                    <a:pt x="2048534" y="1633567"/>
                  </a:lnTo>
                  <a:lnTo>
                    <a:pt x="2048377" y="1633821"/>
                  </a:lnTo>
                  <a:lnTo>
                    <a:pt x="2042928" y="1633821"/>
                  </a:lnTo>
                  <a:lnTo>
                    <a:pt x="2042612" y="1634329"/>
                  </a:lnTo>
                  <a:lnTo>
                    <a:pt x="2042494" y="1634583"/>
                  </a:lnTo>
                  <a:lnTo>
                    <a:pt x="2042375" y="1634964"/>
                  </a:lnTo>
                  <a:lnTo>
                    <a:pt x="2042336" y="1635218"/>
                  </a:lnTo>
                  <a:lnTo>
                    <a:pt x="2044507" y="1635218"/>
                  </a:lnTo>
                  <a:lnTo>
                    <a:pt x="2044823" y="1635345"/>
                  </a:lnTo>
                  <a:lnTo>
                    <a:pt x="2045139" y="1635726"/>
                  </a:lnTo>
                  <a:close/>
                </a:path>
                <a:path w="2360295" h="1867535">
                  <a:moveTo>
                    <a:pt x="2096387" y="1636488"/>
                  </a:moveTo>
                  <a:lnTo>
                    <a:pt x="2096420" y="1635091"/>
                  </a:lnTo>
                  <a:lnTo>
                    <a:pt x="2096544" y="1633186"/>
                  </a:lnTo>
                  <a:lnTo>
                    <a:pt x="2072434" y="1633186"/>
                  </a:lnTo>
                  <a:lnTo>
                    <a:pt x="2072559" y="1634202"/>
                  </a:lnTo>
                  <a:lnTo>
                    <a:pt x="2072776" y="1635599"/>
                  </a:lnTo>
                  <a:lnTo>
                    <a:pt x="2094491" y="1635599"/>
                  </a:lnTo>
                  <a:lnTo>
                    <a:pt x="2094886" y="1635726"/>
                  </a:lnTo>
                  <a:lnTo>
                    <a:pt x="2095044" y="1635726"/>
                  </a:lnTo>
                  <a:lnTo>
                    <a:pt x="2095518" y="1635853"/>
                  </a:lnTo>
                  <a:lnTo>
                    <a:pt x="2096387" y="1636488"/>
                  </a:lnTo>
                  <a:close/>
                </a:path>
                <a:path w="2360295" h="1867535">
                  <a:moveTo>
                    <a:pt x="2130105" y="1634202"/>
                  </a:moveTo>
                  <a:lnTo>
                    <a:pt x="2130421" y="1634075"/>
                  </a:lnTo>
                  <a:lnTo>
                    <a:pt x="2131132" y="1633948"/>
                  </a:lnTo>
                  <a:lnTo>
                    <a:pt x="2131842" y="1633567"/>
                  </a:lnTo>
                  <a:lnTo>
                    <a:pt x="2132553" y="1633313"/>
                  </a:lnTo>
                  <a:lnTo>
                    <a:pt x="2132316" y="1633313"/>
                  </a:lnTo>
                  <a:lnTo>
                    <a:pt x="2132079" y="1633440"/>
                  </a:lnTo>
                  <a:lnTo>
                    <a:pt x="2129684" y="1633440"/>
                  </a:lnTo>
                  <a:lnTo>
                    <a:pt x="2129789" y="1633567"/>
                  </a:lnTo>
                  <a:lnTo>
                    <a:pt x="2130105" y="1634202"/>
                  </a:lnTo>
                  <a:close/>
                </a:path>
                <a:path w="2360295" h="1867535">
                  <a:moveTo>
                    <a:pt x="2063064" y="1636234"/>
                  </a:moveTo>
                  <a:lnTo>
                    <a:pt x="2063617" y="1635091"/>
                  </a:lnTo>
                  <a:lnTo>
                    <a:pt x="2063933" y="1634075"/>
                  </a:lnTo>
                  <a:lnTo>
                    <a:pt x="2062353" y="1633948"/>
                  </a:lnTo>
                  <a:lnTo>
                    <a:pt x="2062274" y="1633313"/>
                  </a:lnTo>
                  <a:lnTo>
                    <a:pt x="2062064" y="1633567"/>
                  </a:lnTo>
                  <a:lnTo>
                    <a:pt x="2062188" y="1634710"/>
                  </a:lnTo>
                  <a:lnTo>
                    <a:pt x="2062274" y="1635091"/>
                  </a:lnTo>
                  <a:lnTo>
                    <a:pt x="2061070" y="1635091"/>
                  </a:lnTo>
                  <a:lnTo>
                    <a:pt x="2061090" y="1635218"/>
                  </a:lnTo>
                  <a:lnTo>
                    <a:pt x="2061958" y="1635726"/>
                  </a:lnTo>
                  <a:lnTo>
                    <a:pt x="2063064" y="1636234"/>
                  </a:lnTo>
                  <a:close/>
                </a:path>
                <a:path w="2360295" h="1867535">
                  <a:moveTo>
                    <a:pt x="2056622" y="1634964"/>
                  </a:moveTo>
                  <a:lnTo>
                    <a:pt x="2059353" y="1634964"/>
                  </a:lnTo>
                  <a:lnTo>
                    <a:pt x="2059037" y="1634583"/>
                  </a:lnTo>
                  <a:lnTo>
                    <a:pt x="2058721" y="1634456"/>
                  </a:lnTo>
                  <a:lnTo>
                    <a:pt x="2058563" y="1634202"/>
                  </a:lnTo>
                  <a:lnTo>
                    <a:pt x="2058532" y="1634075"/>
                  </a:lnTo>
                  <a:lnTo>
                    <a:pt x="2058721" y="1633567"/>
                  </a:lnTo>
                  <a:lnTo>
                    <a:pt x="2062274" y="1633313"/>
                  </a:lnTo>
                  <a:lnTo>
                    <a:pt x="2051061" y="1633313"/>
                  </a:lnTo>
                  <a:lnTo>
                    <a:pt x="2051188" y="1634075"/>
                  </a:lnTo>
                  <a:lnTo>
                    <a:pt x="2051693" y="1634583"/>
                  </a:lnTo>
                  <a:lnTo>
                    <a:pt x="2056510" y="1634583"/>
                  </a:lnTo>
                  <a:lnTo>
                    <a:pt x="2056622" y="1634964"/>
                  </a:lnTo>
                  <a:close/>
                </a:path>
                <a:path w="2360295" h="1867535">
                  <a:moveTo>
                    <a:pt x="2147792" y="1637123"/>
                  </a:moveTo>
                  <a:lnTo>
                    <a:pt x="2148187" y="1637123"/>
                  </a:lnTo>
                  <a:lnTo>
                    <a:pt x="2148156" y="1636783"/>
                  </a:lnTo>
                  <a:lnTo>
                    <a:pt x="2148029" y="1635980"/>
                  </a:lnTo>
                  <a:lnTo>
                    <a:pt x="2147988" y="1634964"/>
                  </a:lnTo>
                  <a:lnTo>
                    <a:pt x="2147872" y="1633694"/>
                  </a:lnTo>
                  <a:lnTo>
                    <a:pt x="2142265" y="1633694"/>
                  </a:lnTo>
                  <a:lnTo>
                    <a:pt x="2141822" y="1633424"/>
                  </a:lnTo>
                  <a:lnTo>
                    <a:pt x="2141949" y="1634964"/>
                  </a:lnTo>
                  <a:lnTo>
                    <a:pt x="2142265" y="1634964"/>
                  </a:lnTo>
                  <a:lnTo>
                    <a:pt x="2142818" y="1635345"/>
                  </a:lnTo>
                  <a:lnTo>
                    <a:pt x="2143359" y="1635853"/>
                  </a:lnTo>
                  <a:lnTo>
                    <a:pt x="2146055" y="1635853"/>
                  </a:lnTo>
                  <a:lnTo>
                    <a:pt x="2147792" y="1637123"/>
                  </a:lnTo>
                  <a:close/>
                </a:path>
                <a:path w="2360295" h="1867535">
                  <a:moveTo>
                    <a:pt x="2140291" y="1635345"/>
                  </a:moveTo>
                  <a:lnTo>
                    <a:pt x="2141239" y="1635345"/>
                  </a:lnTo>
                  <a:lnTo>
                    <a:pt x="2141002" y="1635218"/>
                  </a:lnTo>
                  <a:lnTo>
                    <a:pt x="2141002" y="1634964"/>
                  </a:lnTo>
                  <a:lnTo>
                    <a:pt x="2141160" y="1634837"/>
                  </a:lnTo>
                  <a:lnTo>
                    <a:pt x="2141370" y="1634075"/>
                  </a:lnTo>
                  <a:lnTo>
                    <a:pt x="2141476" y="1633821"/>
                  </a:lnTo>
                  <a:lnTo>
                    <a:pt x="2141555" y="1633440"/>
                  </a:lnTo>
                  <a:lnTo>
                    <a:pt x="2140449" y="1634329"/>
                  </a:lnTo>
                  <a:lnTo>
                    <a:pt x="2139265" y="1634329"/>
                  </a:lnTo>
                  <a:lnTo>
                    <a:pt x="2139107" y="1634583"/>
                  </a:lnTo>
                  <a:lnTo>
                    <a:pt x="2135235" y="1634583"/>
                  </a:lnTo>
                  <a:lnTo>
                    <a:pt x="2135283" y="1635218"/>
                  </a:lnTo>
                  <a:lnTo>
                    <a:pt x="2140212" y="1635218"/>
                  </a:lnTo>
                  <a:lnTo>
                    <a:pt x="2140291" y="1635345"/>
                  </a:lnTo>
                  <a:close/>
                </a:path>
                <a:path w="2360295" h="1867535">
                  <a:moveTo>
                    <a:pt x="2059195" y="1634329"/>
                  </a:moveTo>
                  <a:lnTo>
                    <a:pt x="2059984" y="1634329"/>
                  </a:lnTo>
                  <a:lnTo>
                    <a:pt x="2058879" y="1633821"/>
                  </a:lnTo>
                  <a:lnTo>
                    <a:pt x="2059195" y="1634329"/>
                  </a:lnTo>
                  <a:close/>
                </a:path>
                <a:path w="2360295" h="1867535">
                  <a:moveTo>
                    <a:pt x="2101836" y="1635726"/>
                  </a:moveTo>
                  <a:lnTo>
                    <a:pt x="2124025" y="1635726"/>
                  </a:lnTo>
                  <a:lnTo>
                    <a:pt x="2123867" y="1635599"/>
                  </a:lnTo>
                  <a:lnTo>
                    <a:pt x="2122524" y="1635218"/>
                  </a:lnTo>
                  <a:lnTo>
                    <a:pt x="2119840" y="1634202"/>
                  </a:lnTo>
                  <a:lnTo>
                    <a:pt x="2119366" y="1633948"/>
                  </a:lnTo>
                  <a:lnTo>
                    <a:pt x="2119287" y="1634075"/>
                  </a:lnTo>
                  <a:lnTo>
                    <a:pt x="2118576" y="1634456"/>
                  </a:lnTo>
                  <a:lnTo>
                    <a:pt x="2117628" y="1634710"/>
                  </a:lnTo>
                  <a:lnTo>
                    <a:pt x="2098661" y="1634710"/>
                  </a:lnTo>
                  <a:lnTo>
                    <a:pt x="2098913" y="1634964"/>
                  </a:lnTo>
                  <a:lnTo>
                    <a:pt x="2098340" y="1635090"/>
                  </a:lnTo>
                  <a:lnTo>
                    <a:pt x="2098330" y="1635218"/>
                  </a:lnTo>
                  <a:lnTo>
                    <a:pt x="2101757" y="1635218"/>
                  </a:lnTo>
                  <a:lnTo>
                    <a:pt x="2101836" y="1635726"/>
                  </a:lnTo>
                  <a:close/>
                </a:path>
                <a:path w="2360295" h="1867535">
                  <a:moveTo>
                    <a:pt x="2058405" y="1635345"/>
                  </a:moveTo>
                  <a:lnTo>
                    <a:pt x="2059984" y="1635345"/>
                  </a:lnTo>
                  <a:lnTo>
                    <a:pt x="2060458" y="1635218"/>
                  </a:lnTo>
                  <a:lnTo>
                    <a:pt x="2060537" y="1634710"/>
                  </a:lnTo>
                  <a:lnTo>
                    <a:pt x="2060248" y="1634202"/>
                  </a:lnTo>
                  <a:lnTo>
                    <a:pt x="2060142" y="1633948"/>
                  </a:lnTo>
                  <a:lnTo>
                    <a:pt x="2059984" y="1634329"/>
                  </a:lnTo>
                  <a:lnTo>
                    <a:pt x="2059195" y="1634329"/>
                  </a:lnTo>
                  <a:lnTo>
                    <a:pt x="2059432" y="1634710"/>
                  </a:lnTo>
                  <a:lnTo>
                    <a:pt x="2059432" y="1634837"/>
                  </a:lnTo>
                  <a:lnTo>
                    <a:pt x="2059353" y="1634964"/>
                  </a:lnTo>
                  <a:lnTo>
                    <a:pt x="2056622" y="1634964"/>
                  </a:lnTo>
                  <a:lnTo>
                    <a:pt x="2056659" y="1635091"/>
                  </a:lnTo>
                  <a:lnTo>
                    <a:pt x="2057221" y="1635091"/>
                  </a:lnTo>
                  <a:lnTo>
                    <a:pt x="2058405" y="1635345"/>
                  </a:lnTo>
                  <a:close/>
                </a:path>
                <a:path w="2360295" h="1867535">
                  <a:moveTo>
                    <a:pt x="2177404" y="1636234"/>
                  </a:moveTo>
                  <a:lnTo>
                    <a:pt x="2179299" y="1634075"/>
                  </a:lnTo>
                  <a:lnTo>
                    <a:pt x="2148055" y="1634075"/>
                  </a:lnTo>
                  <a:lnTo>
                    <a:pt x="2148116" y="1634202"/>
                  </a:lnTo>
                  <a:lnTo>
                    <a:pt x="2175351" y="1634202"/>
                  </a:lnTo>
                  <a:lnTo>
                    <a:pt x="2177404" y="1636234"/>
                  </a:lnTo>
                  <a:close/>
                </a:path>
                <a:path w="2360295" h="1867535">
                  <a:moveTo>
                    <a:pt x="2061070" y="1635091"/>
                  </a:moveTo>
                  <a:lnTo>
                    <a:pt x="2062274" y="1635091"/>
                  </a:lnTo>
                  <a:lnTo>
                    <a:pt x="2061090" y="1634075"/>
                  </a:lnTo>
                  <a:lnTo>
                    <a:pt x="2060774" y="1634329"/>
                  </a:lnTo>
                  <a:lnTo>
                    <a:pt x="2060932" y="1634583"/>
                  </a:lnTo>
                  <a:lnTo>
                    <a:pt x="2061050" y="1634964"/>
                  </a:lnTo>
                  <a:lnTo>
                    <a:pt x="2061070" y="1635091"/>
                  </a:lnTo>
                  <a:close/>
                </a:path>
                <a:path w="2360295" h="1867535">
                  <a:moveTo>
                    <a:pt x="2175667" y="1636615"/>
                  </a:moveTo>
                  <a:lnTo>
                    <a:pt x="2175824" y="1636615"/>
                  </a:lnTo>
                  <a:lnTo>
                    <a:pt x="2175351" y="1634202"/>
                  </a:lnTo>
                  <a:lnTo>
                    <a:pt x="2148116" y="1634202"/>
                  </a:lnTo>
                  <a:lnTo>
                    <a:pt x="2148666" y="1635345"/>
                  </a:lnTo>
                  <a:lnTo>
                    <a:pt x="2150872" y="1635345"/>
                  </a:lnTo>
                  <a:lnTo>
                    <a:pt x="2151318" y="1636107"/>
                  </a:lnTo>
                  <a:lnTo>
                    <a:pt x="2174798" y="1636107"/>
                  </a:lnTo>
                  <a:lnTo>
                    <a:pt x="2175035" y="1636234"/>
                  </a:lnTo>
                  <a:lnTo>
                    <a:pt x="2175193" y="1636361"/>
                  </a:lnTo>
                  <a:lnTo>
                    <a:pt x="2175430" y="1636488"/>
                  </a:lnTo>
                  <a:lnTo>
                    <a:pt x="2175588" y="1636488"/>
                  </a:lnTo>
                  <a:lnTo>
                    <a:pt x="2175667" y="1636615"/>
                  </a:lnTo>
                  <a:close/>
                </a:path>
                <a:path w="2360295" h="1867535">
                  <a:moveTo>
                    <a:pt x="2038113" y="1638774"/>
                  </a:moveTo>
                  <a:lnTo>
                    <a:pt x="2038587" y="1636488"/>
                  </a:lnTo>
                  <a:lnTo>
                    <a:pt x="2038822" y="1635090"/>
                  </a:lnTo>
                  <a:lnTo>
                    <a:pt x="2037323" y="1634202"/>
                  </a:lnTo>
                  <a:lnTo>
                    <a:pt x="2037027" y="1634964"/>
                  </a:lnTo>
                  <a:lnTo>
                    <a:pt x="2036909" y="1635345"/>
                  </a:lnTo>
                  <a:lnTo>
                    <a:pt x="2038271" y="1635345"/>
                  </a:lnTo>
                  <a:lnTo>
                    <a:pt x="2038113" y="1638774"/>
                  </a:lnTo>
                  <a:close/>
                </a:path>
                <a:path w="2360295" h="1867535">
                  <a:moveTo>
                    <a:pt x="2069894" y="1636869"/>
                  </a:moveTo>
                  <a:lnTo>
                    <a:pt x="2071987" y="1636869"/>
                  </a:lnTo>
                  <a:lnTo>
                    <a:pt x="2072066" y="1636615"/>
                  </a:lnTo>
                  <a:lnTo>
                    <a:pt x="2072165" y="1636107"/>
                  </a:lnTo>
                  <a:lnTo>
                    <a:pt x="2072046" y="1635853"/>
                  </a:lnTo>
                  <a:lnTo>
                    <a:pt x="2071825" y="1635090"/>
                  </a:lnTo>
                  <a:lnTo>
                    <a:pt x="2071434" y="1634964"/>
                  </a:lnTo>
                  <a:lnTo>
                    <a:pt x="2070171" y="1634329"/>
                  </a:lnTo>
                  <a:lnTo>
                    <a:pt x="2071083" y="1635345"/>
                  </a:lnTo>
                  <a:lnTo>
                    <a:pt x="2070960" y="1635726"/>
                  </a:lnTo>
                  <a:lnTo>
                    <a:pt x="2069894" y="1636869"/>
                  </a:lnTo>
                  <a:close/>
                </a:path>
                <a:path w="2360295" h="1867535">
                  <a:moveTo>
                    <a:pt x="1984417" y="1636361"/>
                  </a:moveTo>
                  <a:lnTo>
                    <a:pt x="1985128" y="1635980"/>
                  </a:lnTo>
                  <a:lnTo>
                    <a:pt x="1985336" y="1635599"/>
                  </a:lnTo>
                  <a:lnTo>
                    <a:pt x="1985839" y="1634329"/>
                  </a:lnTo>
                  <a:lnTo>
                    <a:pt x="1983628" y="1634329"/>
                  </a:lnTo>
                  <a:lnTo>
                    <a:pt x="1983738" y="1636151"/>
                  </a:lnTo>
                  <a:lnTo>
                    <a:pt x="1983944" y="1636234"/>
                  </a:lnTo>
                  <a:lnTo>
                    <a:pt x="1984102" y="1636234"/>
                  </a:lnTo>
                  <a:lnTo>
                    <a:pt x="1984417" y="1636361"/>
                  </a:lnTo>
                  <a:close/>
                </a:path>
                <a:path w="2360295" h="1867535">
                  <a:moveTo>
                    <a:pt x="2098340" y="1635090"/>
                  </a:moveTo>
                  <a:lnTo>
                    <a:pt x="2098913" y="1634964"/>
                  </a:lnTo>
                  <a:lnTo>
                    <a:pt x="2098388" y="1634436"/>
                  </a:lnTo>
                  <a:lnTo>
                    <a:pt x="2098340" y="1635090"/>
                  </a:lnTo>
                  <a:close/>
                </a:path>
                <a:path w="2360295" h="1867535">
                  <a:moveTo>
                    <a:pt x="2055168" y="1636742"/>
                  </a:moveTo>
                  <a:lnTo>
                    <a:pt x="2057142" y="1636742"/>
                  </a:lnTo>
                  <a:lnTo>
                    <a:pt x="2056510" y="1634583"/>
                  </a:lnTo>
                  <a:lnTo>
                    <a:pt x="2055168" y="1636742"/>
                  </a:lnTo>
                  <a:close/>
                </a:path>
                <a:path w="2360295" h="1867535">
                  <a:moveTo>
                    <a:pt x="2049956" y="1637250"/>
                  </a:moveTo>
                  <a:lnTo>
                    <a:pt x="2054852" y="1637250"/>
                  </a:lnTo>
                  <a:lnTo>
                    <a:pt x="2054107" y="1636151"/>
                  </a:lnTo>
                  <a:lnTo>
                    <a:pt x="2053983" y="1635599"/>
                  </a:lnTo>
                  <a:lnTo>
                    <a:pt x="2054694" y="1635345"/>
                  </a:lnTo>
                  <a:lnTo>
                    <a:pt x="2055326" y="1635091"/>
                  </a:lnTo>
                  <a:lnTo>
                    <a:pt x="2056194" y="1635091"/>
                  </a:lnTo>
                  <a:lnTo>
                    <a:pt x="2056510" y="1634583"/>
                  </a:lnTo>
                  <a:lnTo>
                    <a:pt x="2053114" y="1634583"/>
                  </a:lnTo>
                  <a:lnTo>
                    <a:pt x="2052640" y="1634964"/>
                  </a:lnTo>
                  <a:lnTo>
                    <a:pt x="2053262" y="1635853"/>
                  </a:lnTo>
                  <a:lnTo>
                    <a:pt x="2053202" y="1636151"/>
                  </a:lnTo>
                  <a:lnTo>
                    <a:pt x="2052798" y="1636615"/>
                  </a:lnTo>
                  <a:lnTo>
                    <a:pt x="2052325" y="1636996"/>
                  </a:lnTo>
                  <a:lnTo>
                    <a:pt x="2050430" y="1636996"/>
                  </a:lnTo>
                  <a:lnTo>
                    <a:pt x="2049956" y="1637250"/>
                  </a:lnTo>
                  <a:close/>
                </a:path>
                <a:path w="2360295" h="1867535">
                  <a:moveTo>
                    <a:pt x="2052404" y="1634837"/>
                  </a:moveTo>
                  <a:lnTo>
                    <a:pt x="2052798" y="1634710"/>
                  </a:lnTo>
                  <a:lnTo>
                    <a:pt x="2053114" y="1634583"/>
                  </a:lnTo>
                  <a:lnTo>
                    <a:pt x="2051693" y="1634583"/>
                  </a:lnTo>
                  <a:lnTo>
                    <a:pt x="2052404" y="1634837"/>
                  </a:lnTo>
                  <a:close/>
                </a:path>
                <a:path w="2360295" h="1867535">
                  <a:moveTo>
                    <a:pt x="2002579" y="1637504"/>
                  </a:moveTo>
                  <a:lnTo>
                    <a:pt x="2003842" y="1637250"/>
                  </a:lnTo>
                  <a:lnTo>
                    <a:pt x="2004553" y="1635472"/>
                  </a:lnTo>
                  <a:lnTo>
                    <a:pt x="2005106" y="1635218"/>
                  </a:lnTo>
                  <a:lnTo>
                    <a:pt x="2005500" y="1634710"/>
                  </a:lnTo>
                  <a:lnTo>
                    <a:pt x="1986119" y="1634710"/>
                  </a:lnTo>
                  <a:lnTo>
                    <a:pt x="1986212" y="1634837"/>
                  </a:lnTo>
                  <a:lnTo>
                    <a:pt x="1995867" y="1634837"/>
                  </a:lnTo>
                  <a:lnTo>
                    <a:pt x="1996214" y="1635599"/>
                  </a:lnTo>
                  <a:lnTo>
                    <a:pt x="1996133" y="1636234"/>
                  </a:lnTo>
                  <a:lnTo>
                    <a:pt x="1996083" y="1636361"/>
                  </a:lnTo>
                  <a:lnTo>
                    <a:pt x="1999341" y="1636361"/>
                  </a:lnTo>
                  <a:lnTo>
                    <a:pt x="1999389" y="1636615"/>
                  </a:lnTo>
                  <a:lnTo>
                    <a:pt x="2001473" y="1636615"/>
                  </a:lnTo>
                  <a:lnTo>
                    <a:pt x="2002579" y="1637504"/>
                  </a:lnTo>
                  <a:close/>
                </a:path>
                <a:path w="2360295" h="1867535">
                  <a:moveTo>
                    <a:pt x="2189880" y="1637504"/>
                  </a:moveTo>
                  <a:lnTo>
                    <a:pt x="2190354" y="1634837"/>
                  </a:lnTo>
                  <a:lnTo>
                    <a:pt x="2181510" y="1634837"/>
                  </a:lnTo>
                  <a:lnTo>
                    <a:pt x="2182712" y="1635980"/>
                  </a:lnTo>
                  <a:lnTo>
                    <a:pt x="2184431" y="1635980"/>
                  </a:lnTo>
                  <a:lnTo>
                    <a:pt x="2184331" y="1636869"/>
                  </a:lnTo>
                  <a:lnTo>
                    <a:pt x="2189327" y="1636869"/>
                  </a:lnTo>
                  <a:lnTo>
                    <a:pt x="2189454" y="1637073"/>
                  </a:lnTo>
                  <a:lnTo>
                    <a:pt x="2189722" y="1637250"/>
                  </a:lnTo>
                  <a:lnTo>
                    <a:pt x="2189880" y="1637504"/>
                  </a:lnTo>
                  <a:close/>
                </a:path>
                <a:path w="2360295" h="1867535">
                  <a:moveTo>
                    <a:pt x="2008586" y="1639028"/>
                  </a:moveTo>
                  <a:lnTo>
                    <a:pt x="2010396" y="1639028"/>
                  </a:lnTo>
                  <a:lnTo>
                    <a:pt x="2009685" y="1638647"/>
                  </a:lnTo>
                  <a:lnTo>
                    <a:pt x="2008659" y="1638393"/>
                  </a:lnTo>
                  <a:lnTo>
                    <a:pt x="2009046" y="1637504"/>
                  </a:lnTo>
                  <a:lnTo>
                    <a:pt x="2009128" y="1636869"/>
                  </a:lnTo>
                  <a:lnTo>
                    <a:pt x="2008501" y="1634964"/>
                  </a:lnTo>
                  <a:lnTo>
                    <a:pt x="2010712" y="1634837"/>
                  </a:lnTo>
                  <a:lnTo>
                    <a:pt x="2005500" y="1634837"/>
                  </a:lnTo>
                  <a:lnTo>
                    <a:pt x="2005421" y="1635980"/>
                  </a:lnTo>
                  <a:lnTo>
                    <a:pt x="2004780" y="1635980"/>
                  </a:lnTo>
                  <a:lnTo>
                    <a:pt x="2004691" y="1636361"/>
                  </a:lnTo>
                  <a:lnTo>
                    <a:pt x="2007237" y="1636361"/>
                  </a:lnTo>
                  <a:lnTo>
                    <a:pt x="2007115" y="1636615"/>
                  </a:lnTo>
                  <a:lnTo>
                    <a:pt x="2007711" y="1636615"/>
                  </a:lnTo>
                  <a:lnTo>
                    <a:pt x="2008586" y="1639028"/>
                  </a:lnTo>
                  <a:close/>
                </a:path>
                <a:path w="2360295" h="1867535">
                  <a:moveTo>
                    <a:pt x="1989759" y="1639917"/>
                  </a:moveTo>
                  <a:lnTo>
                    <a:pt x="1994682" y="1639917"/>
                  </a:lnTo>
                  <a:lnTo>
                    <a:pt x="1995233" y="1638520"/>
                  </a:lnTo>
                  <a:lnTo>
                    <a:pt x="1995354" y="1637504"/>
                  </a:lnTo>
                  <a:lnTo>
                    <a:pt x="1995025" y="1636488"/>
                  </a:lnTo>
                  <a:lnTo>
                    <a:pt x="1994919" y="1636234"/>
                  </a:lnTo>
                  <a:lnTo>
                    <a:pt x="1994812" y="1635484"/>
                  </a:lnTo>
                  <a:lnTo>
                    <a:pt x="1994919" y="1634964"/>
                  </a:lnTo>
                  <a:lnTo>
                    <a:pt x="1995551" y="1634964"/>
                  </a:lnTo>
                  <a:lnTo>
                    <a:pt x="1995867" y="1634837"/>
                  </a:lnTo>
                  <a:lnTo>
                    <a:pt x="1986212" y="1634837"/>
                  </a:lnTo>
                  <a:lnTo>
                    <a:pt x="1986492" y="1635218"/>
                  </a:lnTo>
                  <a:lnTo>
                    <a:pt x="1987497" y="1635218"/>
                  </a:lnTo>
                  <a:lnTo>
                    <a:pt x="1988207" y="1636488"/>
                  </a:lnTo>
                  <a:lnTo>
                    <a:pt x="1989352" y="1638266"/>
                  </a:lnTo>
                  <a:lnTo>
                    <a:pt x="1989708" y="1638901"/>
                  </a:lnTo>
                  <a:lnTo>
                    <a:pt x="1989759" y="1639917"/>
                  </a:lnTo>
                  <a:close/>
                </a:path>
                <a:path w="2360295" h="1867535">
                  <a:moveTo>
                    <a:pt x="2142502" y="1637885"/>
                  </a:moveTo>
                  <a:lnTo>
                    <a:pt x="2142265" y="1634964"/>
                  </a:lnTo>
                  <a:lnTo>
                    <a:pt x="2141949" y="1634964"/>
                  </a:lnTo>
                  <a:lnTo>
                    <a:pt x="2141555" y="1635218"/>
                  </a:lnTo>
                  <a:lnTo>
                    <a:pt x="2141318" y="1635345"/>
                  </a:lnTo>
                  <a:lnTo>
                    <a:pt x="2140291" y="1635345"/>
                  </a:lnTo>
                  <a:lnTo>
                    <a:pt x="2139827" y="1635853"/>
                  </a:lnTo>
                  <a:lnTo>
                    <a:pt x="2142502" y="1637885"/>
                  </a:lnTo>
                  <a:close/>
                </a:path>
                <a:path w="2360295" h="1867535">
                  <a:moveTo>
                    <a:pt x="2127183" y="1635472"/>
                  </a:moveTo>
                  <a:lnTo>
                    <a:pt x="2127262" y="1635345"/>
                  </a:lnTo>
                  <a:lnTo>
                    <a:pt x="2127025" y="1635218"/>
                  </a:lnTo>
                  <a:lnTo>
                    <a:pt x="2126867" y="1634964"/>
                  </a:lnTo>
                  <a:lnTo>
                    <a:pt x="2125209" y="1634964"/>
                  </a:lnTo>
                  <a:lnTo>
                    <a:pt x="2124498" y="1635091"/>
                  </a:lnTo>
                  <a:lnTo>
                    <a:pt x="2124261" y="1635218"/>
                  </a:lnTo>
                  <a:lnTo>
                    <a:pt x="2125446" y="1635218"/>
                  </a:lnTo>
                  <a:lnTo>
                    <a:pt x="2127183" y="1635472"/>
                  </a:lnTo>
                  <a:close/>
                </a:path>
                <a:path w="2360295" h="1867535">
                  <a:moveTo>
                    <a:pt x="2135474" y="1637758"/>
                  </a:moveTo>
                  <a:lnTo>
                    <a:pt x="2137685" y="1635599"/>
                  </a:lnTo>
                  <a:lnTo>
                    <a:pt x="2139423" y="1635218"/>
                  </a:lnTo>
                  <a:lnTo>
                    <a:pt x="2135283" y="1635218"/>
                  </a:lnTo>
                  <a:lnTo>
                    <a:pt x="2135340" y="1635980"/>
                  </a:lnTo>
                  <a:lnTo>
                    <a:pt x="2135553" y="1635980"/>
                  </a:lnTo>
                  <a:lnTo>
                    <a:pt x="2135488" y="1636615"/>
                  </a:lnTo>
                  <a:lnTo>
                    <a:pt x="2136106" y="1636615"/>
                  </a:lnTo>
                  <a:lnTo>
                    <a:pt x="2135490" y="1637250"/>
                  </a:lnTo>
                  <a:lnTo>
                    <a:pt x="2135474" y="1637758"/>
                  </a:lnTo>
                  <a:close/>
                </a:path>
                <a:path w="2360295" h="1867535">
                  <a:moveTo>
                    <a:pt x="2127694" y="1637104"/>
                  </a:moveTo>
                  <a:lnTo>
                    <a:pt x="2125446" y="1635218"/>
                  </a:lnTo>
                  <a:lnTo>
                    <a:pt x="2124261" y="1635218"/>
                  </a:lnTo>
                  <a:lnTo>
                    <a:pt x="2124025" y="1635726"/>
                  </a:lnTo>
                  <a:lnTo>
                    <a:pt x="2101836" y="1635726"/>
                  </a:lnTo>
                  <a:lnTo>
                    <a:pt x="2102034" y="1636996"/>
                  </a:lnTo>
                  <a:lnTo>
                    <a:pt x="2126551" y="1636996"/>
                  </a:lnTo>
                  <a:lnTo>
                    <a:pt x="2127694" y="1637104"/>
                  </a:lnTo>
                  <a:close/>
                </a:path>
                <a:path w="2360295" h="1867535">
                  <a:moveTo>
                    <a:pt x="2098283" y="1635853"/>
                  </a:moveTo>
                  <a:lnTo>
                    <a:pt x="2101757" y="1635218"/>
                  </a:lnTo>
                  <a:lnTo>
                    <a:pt x="2098330" y="1635218"/>
                  </a:lnTo>
                  <a:lnTo>
                    <a:pt x="2098283" y="1635853"/>
                  </a:lnTo>
                  <a:close/>
                </a:path>
                <a:path w="2360295" h="1867535">
                  <a:moveTo>
                    <a:pt x="2045060" y="1636742"/>
                  </a:moveTo>
                  <a:lnTo>
                    <a:pt x="2044981" y="1636615"/>
                  </a:lnTo>
                  <a:lnTo>
                    <a:pt x="2044885" y="1636151"/>
                  </a:lnTo>
                  <a:lnTo>
                    <a:pt x="2044760" y="1635726"/>
                  </a:lnTo>
                  <a:lnTo>
                    <a:pt x="2044507" y="1635218"/>
                  </a:lnTo>
                  <a:lnTo>
                    <a:pt x="2042336" y="1635218"/>
                  </a:lnTo>
                  <a:lnTo>
                    <a:pt x="2042316" y="1635345"/>
                  </a:lnTo>
                  <a:lnTo>
                    <a:pt x="2042691" y="1635345"/>
                  </a:lnTo>
                  <a:lnTo>
                    <a:pt x="2042711" y="1635484"/>
                  </a:lnTo>
                  <a:lnTo>
                    <a:pt x="2043876" y="1636234"/>
                  </a:lnTo>
                  <a:lnTo>
                    <a:pt x="2044823" y="1636615"/>
                  </a:lnTo>
                  <a:lnTo>
                    <a:pt x="2045060" y="1636742"/>
                  </a:lnTo>
                  <a:close/>
                </a:path>
                <a:path w="2360295" h="1867535">
                  <a:moveTo>
                    <a:pt x="1986865" y="1635726"/>
                  </a:moveTo>
                  <a:lnTo>
                    <a:pt x="1987497" y="1635218"/>
                  </a:lnTo>
                  <a:lnTo>
                    <a:pt x="1986492" y="1635218"/>
                  </a:lnTo>
                  <a:lnTo>
                    <a:pt x="1986865" y="1635726"/>
                  </a:lnTo>
                  <a:close/>
                </a:path>
                <a:path w="2360295" h="1867535">
                  <a:moveTo>
                    <a:pt x="2150161" y="1638012"/>
                  </a:moveTo>
                  <a:lnTo>
                    <a:pt x="2150872" y="1635345"/>
                  </a:lnTo>
                  <a:lnTo>
                    <a:pt x="2148666" y="1635345"/>
                  </a:lnTo>
                  <a:lnTo>
                    <a:pt x="2149216" y="1636488"/>
                  </a:lnTo>
                  <a:lnTo>
                    <a:pt x="2150082" y="1636488"/>
                  </a:lnTo>
                  <a:lnTo>
                    <a:pt x="2150240" y="1637631"/>
                  </a:lnTo>
                  <a:lnTo>
                    <a:pt x="2148740" y="1637631"/>
                  </a:lnTo>
                  <a:lnTo>
                    <a:pt x="2148819" y="1637885"/>
                  </a:lnTo>
                  <a:lnTo>
                    <a:pt x="2150161" y="1638012"/>
                  </a:lnTo>
                  <a:close/>
                </a:path>
                <a:path w="2360295" h="1867535">
                  <a:moveTo>
                    <a:pt x="2042217" y="1636361"/>
                  </a:moveTo>
                  <a:lnTo>
                    <a:pt x="2042691" y="1635345"/>
                  </a:lnTo>
                  <a:lnTo>
                    <a:pt x="2042316" y="1635345"/>
                  </a:lnTo>
                  <a:lnTo>
                    <a:pt x="2042217" y="1636361"/>
                  </a:lnTo>
                  <a:close/>
                </a:path>
                <a:path w="2360295" h="1867535">
                  <a:moveTo>
                    <a:pt x="2036613" y="1637123"/>
                  </a:moveTo>
                  <a:lnTo>
                    <a:pt x="2038271" y="1635345"/>
                  </a:lnTo>
                  <a:lnTo>
                    <a:pt x="2037006" y="1635345"/>
                  </a:lnTo>
                  <a:lnTo>
                    <a:pt x="2037085" y="1635599"/>
                  </a:lnTo>
                  <a:lnTo>
                    <a:pt x="2037085" y="1635980"/>
                  </a:lnTo>
                  <a:lnTo>
                    <a:pt x="2036927" y="1635980"/>
                  </a:lnTo>
                  <a:lnTo>
                    <a:pt x="2036742" y="1636361"/>
                  </a:lnTo>
                  <a:lnTo>
                    <a:pt x="2036613" y="1637123"/>
                  </a:lnTo>
                  <a:close/>
                </a:path>
                <a:path w="2360295" h="1867535">
                  <a:moveTo>
                    <a:pt x="2036887" y="1635484"/>
                  </a:moveTo>
                  <a:lnTo>
                    <a:pt x="2037006" y="1635345"/>
                  </a:lnTo>
                  <a:lnTo>
                    <a:pt x="2036887" y="1635484"/>
                  </a:lnTo>
                  <a:close/>
                </a:path>
                <a:path w="2360295" h="1867535">
                  <a:moveTo>
                    <a:pt x="2030610" y="1640425"/>
                  </a:moveTo>
                  <a:lnTo>
                    <a:pt x="2032189" y="1640425"/>
                  </a:lnTo>
                  <a:lnTo>
                    <a:pt x="2032097" y="1639832"/>
                  </a:lnTo>
                  <a:lnTo>
                    <a:pt x="2033926" y="1638266"/>
                  </a:lnTo>
                  <a:lnTo>
                    <a:pt x="2035427" y="1637250"/>
                  </a:lnTo>
                  <a:lnTo>
                    <a:pt x="2036777" y="1636107"/>
                  </a:lnTo>
                  <a:lnTo>
                    <a:pt x="2036887" y="1635484"/>
                  </a:lnTo>
                  <a:lnTo>
                    <a:pt x="2035664" y="1635853"/>
                  </a:lnTo>
                  <a:lnTo>
                    <a:pt x="2012370" y="1635853"/>
                  </a:lnTo>
                  <a:lnTo>
                    <a:pt x="2012347" y="1636234"/>
                  </a:lnTo>
                  <a:lnTo>
                    <a:pt x="2029189" y="1636234"/>
                  </a:lnTo>
                  <a:lnTo>
                    <a:pt x="2030522" y="1637250"/>
                  </a:lnTo>
                  <a:lnTo>
                    <a:pt x="2031637" y="1637250"/>
                  </a:lnTo>
                  <a:lnTo>
                    <a:pt x="2031400" y="1637504"/>
                  </a:lnTo>
                  <a:lnTo>
                    <a:pt x="2031084" y="1637504"/>
                  </a:lnTo>
                  <a:lnTo>
                    <a:pt x="2030847" y="1637631"/>
                  </a:lnTo>
                  <a:lnTo>
                    <a:pt x="2029820" y="1638647"/>
                  </a:lnTo>
                  <a:lnTo>
                    <a:pt x="2030452" y="1638774"/>
                  </a:lnTo>
                  <a:lnTo>
                    <a:pt x="2030689" y="1638901"/>
                  </a:lnTo>
                  <a:lnTo>
                    <a:pt x="2030610" y="1640425"/>
                  </a:lnTo>
                  <a:close/>
                </a:path>
                <a:path w="2360295" h="1867535">
                  <a:moveTo>
                    <a:pt x="2093860" y="1637504"/>
                  </a:moveTo>
                  <a:lnTo>
                    <a:pt x="2094380" y="1636040"/>
                  </a:lnTo>
                  <a:lnTo>
                    <a:pt x="2094491" y="1635599"/>
                  </a:lnTo>
                  <a:lnTo>
                    <a:pt x="2073250" y="1635599"/>
                  </a:lnTo>
                  <a:lnTo>
                    <a:pt x="2073408" y="1635726"/>
                  </a:lnTo>
                  <a:lnTo>
                    <a:pt x="2072776" y="1636234"/>
                  </a:lnTo>
                  <a:lnTo>
                    <a:pt x="2086516" y="1636234"/>
                  </a:lnTo>
                  <a:lnTo>
                    <a:pt x="2086569" y="1636361"/>
                  </a:lnTo>
                  <a:lnTo>
                    <a:pt x="2091175" y="1636361"/>
                  </a:lnTo>
                  <a:lnTo>
                    <a:pt x="2091570" y="1636488"/>
                  </a:lnTo>
                  <a:lnTo>
                    <a:pt x="2092811" y="1637143"/>
                  </a:lnTo>
                  <a:lnTo>
                    <a:pt x="2093860" y="1637504"/>
                  </a:lnTo>
                  <a:close/>
                </a:path>
                <a:path w="2360295" h="1867535">
                  <a:moveTo>
                    <a:pt x="2004780" y="1635980"/>
                  </a:moveTo>
                  <a:lnTo>
                    <a:pt x="2005421" y="1635980"/>
                  </a:lnTo>
                  <a:lnTo>
                    <a:pt x="2005256" y="1635849"/>
                  </a:lnTo>
                  <a:lnTo>
                    <a:pt x="2005026" y="1635726"/>
                  </a:lnTo>
                  <a:lnTo>
                    <a:pt x="2004869" y="1635599"/>
                  </a:lnTo>
                  <a:lnTo>
                    <a:pt x="2004780" y="1635980"/>
                  </a:lnTo>
                  <a:close/>
                </a:path>
                <a:path w="2360295" h="1867535">
                  <a:moveTo>
                    <a:pt x="2139508" y="1636151"/>
                  </a:moveTo>
                  <a:lnTo>
                    <a:pt x="2139821" y="1635849"/>
                  </a:lnTo>
                  <a:lnTo>
                    <a:pt x="2139659" y="1635726"/>
                  </a:lnTo>
                  <a:lnTo>
                    <a:pt x="2139508" y="1636151"/>
                  </a:lnTo>
                  <a:close/>
                </a:path>
                <a:path w="2360295" h="1867535">
                  <a:moveTo>
                    <a:pt x="2145345" y="1639790"/>
                  </a:moveTo>
                  <a:lnTo>
                    <a:pt x="2146055" y="1635853"/>
                  </a:lnTo>
                  <a:lnTo>
                    <a:pt x="2143359" y="1635853"/>
                  </a:lnTo>
                  <a:lnTo>
                    <a:pt x="2143677" y="1636151"/>
                  </a:lnTo>
                  <a:lnTo>
                    <a:pt x="2143371" y="1636488"/>
                  </a:lnTo>
                  <a:lnTo>
                    <a:pt x="2143089" y="1636488"/>
                  </a:lnTo>
                  <a:lnTo>
                    <a:pt x="2142966" y="1637250"/>
                  </a:lnTo>
                  <a:lnTo>
                    <a:pt x="2142897" y="1638139"/>
                  </a:lnTo>
                  <a:lnTo>
                    <a:pt x="2143529" y="1638139"/>
                  </a:lnTo>
                  <a:lnTo>
                    <a:pt x="2145345" y="1639790"/>
                  </a:lnTo>
                  <a:close/>
                </a:path>
                <a:path w="2360295" h="1867535">
                  <a:moveTo>
                    <a:pt x="2050430" y="1636996"/>
                  </a:moveTo>
                  <a:lnTo>
                    <a:pt x="2052325" y="1636996"/>
                  </a:lnTo>
                  <a:lnTo>
                    <a:pt x="2052562" y="1635853"/>
                  </a:lnTo>
                  <a:lnTo>
                    <a:pt x="2050430" y="1636996"/>
                  </a:lnTo>
                  <a:close/>
                </a:path>
                <a:path w="2360295" h="1867535">
                  <a:moveTo>
                    <a:pt x="2183247" y="1636488"/>
                  </a:moveTo>
                  <a:lnTo>
                    <a:pt x="2184116" y="1636488"/>
                  </a:lnTo>
                  <a:lnTo>
                    <a:pt x="2184255" y="1636151"/>
                  </a:lnTo>
                  <a:lnTo>
                    <a:pt x="2184431" y="1635980"/>
                  </a:lnTo>
                  <a:lnTo>
                    <a:pt x="2182712" y="1635980"/>
                  </a:lnTo>
                  <a:lnTo>
                    <a:pt x="2183247" y="1636488"/>
                  </a:lnTo>
                  <a:close/>
                </a:path>
                <a:path w="2360295" h="1867535">
                  <a:moveTo>
                    <a:pt x="2148086" y="1636022"/>
                  </a:moveTo>
                  <a:close/>
                </a:path>
                <a:path w="2360295" h="1867535">
                  <a:moveTo>
                    <a:pt x="2135401" y="1636783"/>
                  </a:moveTo>
                  <a:lnTo>
                    <a:pt x="2135488" y="1636615"/>
                  </a:lnTo>
                  <a:lnTo>
                    <a:pt x="2135553" y="1635980"/>
                  </a:lnTo>
                  <a:lnTo>
                    <a:pt x="2135407" y="1636022"/>
                  </a:lnTo>
                  <a:lnTo>
                    <a:pt x="2135401" y="1636783"/>
                  </a:lnTo>
                  <a:close/>
                </a:path>
                <a:path w="2360295" h="1867535">
                  <a:moveTo>
                    <a:pt x="2135345" y="1636040"/>
                  </a:moveTo>
                  <a:lnTo>
                    <a:pt x="2135553" y="1635980"/>
                  </a:lnTo>
                  <a:lnTo>
                    <a:pt x="2135340" y="1635980"/>
                  </a:lnTo>
                  <a:close/>
                </a:path>
                <a:path w="2360295" h="1867535">
                  <a:moveTo>
                    <a:pt x="2148740" y="1637631"/>
                  </a:moveTo>
                  <a:lnTo>
                    <a:pt x="2149767" y="1637631"/>
                  </a:lnTo>
                  <a:lnTo>
                    <a:pt x="2149513" y="1637104"/>
                  </a:lnTo>
                  <a:lnTo>
                    <a:pt x="2148086" y="1636022"/>
                  </a:lnTo>
                  <a:lnTo>
                    <a:pt x="2148193" y="1636361"/>
                  </a:lnTo>
                  <a:lnTo>
                    <a:pt x="2148740" y="1637631"/>
                  </a:lnTo>
                  <a:close/>
                </a:path>
                <a:path w="2360295" h="1867535">
                  <a:moveTo>
                    <a:pt x="2134685" y="1637250"/>
                  </a:moveTo>
                  <a:lnTo>
                    <a:pt x="2135159" y="1637250"/>
                  </a:lnTo>
                  <a:lnTo>
                    <a:pt x="2135224" y="1637123"/>
                  </a:lnTo>
                  <a:lnTo>
                    <a:pt x="2135345" y="1636040"/>
                  </a:lnTo>
                  <a:lnTo>
                    <a:pt x="2133342" y="1636615"/>
                  </a:lnTo>
                  <a:lnTo>
                    <a:pt x="2132824" y="1636615"/>
                  </a:lnTo>
                  <a:lnTo>
                    <a:pt x="2132841" y="1636996"/>
                  </a:lnTo>
                  <a:lnTo>
                    <a:pt x="2134290" y="1636996"/>
                  </a:lnTo>
                  <a:lnTo>
                    <a:pt x="2134685" y="1637250"/>
                  </a:lnTo>
                  <a:close/>
                </a:path>
                <a:path w="2360295" h="1867535">
                  <a:moveTo>
                    <a:pt x="2174087" y="1638774"/>
                  </a:moveTo>
                  <a:lnTo>
                    <a:pt x="2174576" y="1638470"/>
                  </a:lnTo>
                  <a:lnTo>
                    <a:pt x="2175430" y="1638012"/>
                  </a:lnTo>
                  <a:lnTo>
                    <a:pt x="2175272" y="1637885"/>
                  </a:lnTo>
                  <a:lnTo>
                    <a:pt x="2175035" y="1637631"/>
                  </a:lnTo>
                  <a:lnTo>
                    <a:pt x="2174916" y="1637377"/>
                  </a:lnTo>
                  <a:lnTo>
                    <a:pt x="2174798" y="1636107"/>
                  </a:lnTo>
                  <a:lnTo>
                    <a:pt x="2151318" y="1636107"/>
                  </a:lnTo>
                  <a:lnTo>
                    <a:pt x="2151690" y="1636742"/>
                  </a:lnTo>
                  <a:lnTo>
                    <a:pt x="2162953" y="1636742"/>
                  </a:lnTo>
                  <a:lnTo>
                    <a:pt x="2162999" y="1637250"/>
                  </a:lnTo>
                  <a:lnTo>
                    <a:pt x="2173219" y="1637250"/>
                  </a:lnTo>
                  <a:lnTo>
                    <a:pt x="2173692" y="1637504"/>
                  </a:lnTo>
                  <a:lnTo>
                    <a:pt x="2174008" y="1637758"/>
                  </a:lnTo>
                  <a:lnTo>
                    <a:pt x="2174127" y="1638012"/>
                  </a:lnTo>
                  <a:lnTo>
                    <a:pt x="2174087" y="1638774"/>
                  </a:lnTo>
                  <a:close/>
                </a:path>
                <a:path w="2360295" h="1867535">
                  <a:moveTo>
                    <a:pt x="2118616" y="1639536"/>
                  </a:moveTo>
                  <a:lnTo>
                    <a:pt x="2132711" y="1639536"/>
                  </a:lnTo>
                  <a:lnTo>
                    <a:pt x="2131684" y="1638520"/>
                  </a:lnTo>
                  <a:lnTo>
                    <a:pt x="2129394" y="1637631"/>
                  </a:lnTo>
                  <a:lnTo>
                    <a:pt x="2128447" y="1636107"/>
                  </a:lnTo>
                  <a:lnTo>
                    <a:pt x="2127871" y="1636869"/>
                  </a:lnTo>
                  <a:lnTo>
                    <a:pt x="2127894" y="1637123"/>
                  </a:lnTo>
                  <a:lnTo>
                    <a:pt x="2127679" y="1637123"/>
                  </a:lnTo>
                  <a:lnTo>
                    <a:pt x="2127104" y="1637885"/>
                  </a:lnTo>
                  <a:lnTo>
                    <a:pt x="2111627" y="1637885"/>
                  </a:lnTo>
                  <a:lnTo>
                    <a:pt x="2111751" y="1638520"/>
                  </a:lnTo>
                  <a:lnTo>
                    <a:pt x="2118734" y="1638520"/>
                  </a:lnTo>
                  <a:lnTo>
                    <a:pt x="2118619" y="1639028"/>
                  </a:lnTo>
                  <a:lnTo>
                    <a:pt x="2118616" y="1639536"/>
                  </a:lnTo>
                  <a:close/>
                </a:path>
                <a:path w="2360295" h="1867535">
                  <a:moveTo>
                    <a:pt x="2138554" y="1637631"/>
                  </a:moveTo>
                  <a:lnTo>
                    <a:pt x="2138712" y="1637504"/>
                  </a:lnTo>
                  <a:lnTo>
                    <a:pt x="2139028" y="1637504"/>
                  </a:lnTo>
                  <a:lnTo>
                    <a:pt x="2139508" y="1636151"/>
                  </a:lnTo>
                  <a:lnTo>
                    <a:pt x="2138949" y="1636615"/>
                  </a:lnTo>
                  <a:lnTo>
                    <a:pt x="2138791" y="1636869"/>
                  </a:lnTo>
                  <a:lnTo>
                    <a:pt x="2138317" y="1636996"/>
                  </a:lnTo>
                  <a:lnTo>
                    <a:pt x="2138554" y="1637631"/>
                  </a:lnTo>
                  <a:close/>
                </a:path>
                <a:path w="2360295" h="1867535">
                  <a:moveTo>
                    <a:pt x="2143089" y="1636488"/>
                  </a:moveTo>
                  <a:lnTo>
                    <a:pt x="2143292" y="1636488"/>
                  </a:lnTo>
                  <a:lnTo>
                    <a:pt x="2143134" y="1636234"/>
                  </a:lnTo>
                  <a:lnTo>
                    <a:pt x="2143089" y="1636488"/>
                  </a:lnTo>
                  <a:close/>
                </a:path>
                <a:path w="2360295" h="1867535">
                  <a:moveTo>
                    <a:pt x="2085016" y="1640044"/>
                  </a:moveTo>
                  <a:lnTo>
                    <a:pt x="2085332" y="1637504"/>
                  </a:lnTo>
                  <a:lnTo>
                    <a:pt x="2086042" y="1636869"/>
                  </a:lnTo>
                  <a:lnTo>
                    <a:pt x="2086516" y="1636234"/>
                  </a:lnTo>
                  <a:lnTo>
                    <a:pt x="2072776" y="1636234"/>
                  </a:lnTo>
                  <a:lnTo>
                    <a:pt x="2071987" y="1636869"/>
                  </a:lnTo>
                  <a:lnTo>
                    <a:pt x="2069894" y="1636869"/>
                  </a:lnTo>
                  <a:lnTo>
                    <a:pt x="2069539" y="1637250"/>
                  </a:lnTo>
                  <a:lnTo>
                    <a:pt x="2067310" y="1637250"/>
                  </a:lnTo>
                  <a:lnTo>
                    <a:pt x="2067611" y="1638266"/>
                  </a:lnTo>
                  <a:lnTo>
                    <a:pt x="2081384" y="1638266"/>
                  </a:lnTo>
                  <a:lnTo>
                    <a:pt x="2081897" y="1638901"/>
                  </a:lnTo>
                  <a:lnTo>
                    <a:pt x="2083437" y="1638901"/>
                  </a:lnTo>
                  <a:lnTo>
                    <a:pt x="2085016" y="1640044"/>
                  </a:lnTo>
                  <a:close/>
                </a:path>
                <a:path w="2360295" h="1867535">
                  <a:moveTo>
                    <a:pt x="2053921" y="1638901"/>
                  </a:moveTo>
                  <a:lnTo>
                    <a:pt x="2055484" y="1638901"/>
                  </a:lnTo>
                  <a:lnTo>
                    <a:pt x="2055247" y="1638774"/>
                  </a:lnTo>
                  <a:lnTo>
                    <a:pt x="2055799" y="1638266"/>
                  </a:lnTo>
                  <a:lnTo>
                    <a:pt x="2056431" y="1637885"/>
                  </a:lnTo>
                  <a:lnTo>
                    <a:pt x="2056984" y="1637631"/>
                  </a:lnTo>
                  <a:lnTo>
                    <a:pt x="2058800" y="1636488"/>
                  </a:lnTo>
                  <a:lnTo>
                    <a:pt x="2058405" y="1636488"/>
                  </a:lnTo>
                  <a:lnTo>
                    <a:pt x="2058010" y="1636234"/>
                  </a:lnTo>
                  <a:lnTo>
                    <a:pt x="2057458" y="1636234"/>
                  </a:lnTo>
                  <a:lnTo>
                    <a:pt x="2057300" y="1636615"/>
                  </a:lnTo>
                  <a:lnTo>
                    <a:pt x="2057142" y="1636742"/>
                  </a:lnTo>
                  <a:lnTo>
                    <a:pt x="2055168" y="1636742"/>
                  </a:lnTo>
                  <a:lnTo>
                    <a:pt x="2054852" y="1637250"/>
                  </a:lnTo>
                  <a:lnTo>
                    <a:pt x="2049956" y="1637250"/>
                  </a:lnTo>
                  <a:lnTo>
                    <a:pt x="2051307" y="1638139"/>
                  </a:lnTo>
                  <a:lnTo>
                    <a:pt x="2053667" y="1638139"/>
                  </a:lnTo>
                  <a:lnTo>
                    <a:pt x="2053921" y="1638901"/>
                  </a:lnTo>
                  <a:close/>
                </a:path>
                <a:path w="2360295" h="1867535">
                  <a:moveTo>
                    <a:pt x="2042810" y="1640806"/>
                  </a:moveTo>
                  <a:lnTo>
                    <a:pt x="2049482" y="1640806"/>
                  </a:lnTo>
                  <a:lnTo>
                    <a:pt x="2049245" y="1639155"/>
                  </a:lnTo>
                  <a:lnTo>
                    <a:pt x="2048535" y="1639155"/>
                  </a:lnTo>
                  <a:lnTo>
                    <a:pt x="2048219" y="1638901"/>
                  </a:lnTo>
                  <a:lnTo>
                    <a:pt x="2046245" y="1636234"/>
                  </a:lnTo>
                  <a:lnTo>
                    <a:pt x="2044902" y="1639663"/>
                  </a:lnTo>
                  <a:lnTo>
                    <a:pt x="2043757" y="1639663"/>
                  </a:lnTo>
                  <a:lnTo>
                    <a:pt x="2043876" y="1640044"/>
                  </a:lnTo>
                  <a:lnTo>
                    <a:pt x="2043133" y="1640403"/>
                  </a:lnTo>
                  <a:lnTo>
                    <a:pt x="2042810" y="1640806"/>
                  </a:lnTo>
                  <a:close/>
                </a:path>
                <a:path w="2360295" h="1867535">
                  <a:moveTo>
                    <a:pt x="2027452" y="1639790"/>
                  </a:moveTo>
                  <a:lnTo>
                    <a:pt x="2029189" y="1636234"/>
                  </a:lnTo>
                  <a:lnTo>
                    <a:pt x="2012347" y="1636234"/>
                  </a:lnTo>
                  <a:lnTo>
                    <a:pt x="2012287" y="1637250"/>
                  </a:lnTo>
                  <a:lnTo>
                    <a:pt x="2026030" y="1637250"/>
                  </a:lnTo>
                  <a:lnTo>
                    <a:pt x="2027452" y="1639790"/>
                  </a:lnTo>
                  <a:close/>
                </a:path>
                <a:path w="2360295" h="1867535">
                  <a:moveTo>
                    <a:pt x="2089043" y="1638139"/>
                  </a:moveTo>
                  <a:lnTo>
                    <a:pt x="2089991" y="1638012"/>
                  </a:lnTo>
                  <a:lnTo>
                    <a:pt x="2091649" y="1637885"/>
                  </a:lnTo>
                  <a:lnTo>
                    <a:pt x="2089596" y="1637250"/>
                  </a:lnTo>
                  <a:lnTo>
                    <a:pt x="2090026" y="1637104"/>
                  </a:lnTo>
                  <a:lnTo>
                    <a:pt x="2090464" y="1636869"/>
                  </a:lnTo>
                  <a:lnTo>
                    <a:pt x="2091175" y="1636361"/>
                  </a:lnTo>
                  <a:lnTo>
                    <a:pt x="2086569" y="1636361"/>
                  </a:lnTo>
                  <a:lnTo>
                    <a:pt x="2086674" y="1636615"/>
                  </a:lnTo>
                  <a:lnTo>
                    <a:pt x="2086832" y="1637123"/>
                  </a:lnTo>
                  <a:lnTo>
                    <a:pt x="2087069" y="1637123"/>
                  </a:lnTo>
                  <a:lnTo>
                    <a:pt x="2088016" y="1637504"/>
                  </a:lnTo>
                  <a:lnTo>
                    <a:pt x="2089043" y="1638139"/>
                  </a:lnTo>
                  <a:close/>
                </a:path>
                <a:path w="2360295" h="1867535">
                  <a:moveTo>
                    <a:pt x="2004632" y="1636615"/>
                  </a:moveTo>
                  <a:lnTo>
                    <a:pt x="2007237" y="1636361"/>
                  </a:lnTo>
                  <a:lnTo>
                    <a:pt x="2004691" y="1636361"/>
                  </a:lnTo>
                  <a:lnTo>
                    <a:pt x="2004632" y="1636615"/>
                  </a:lnTo>
                  <a:close/>
                </a:path>
                <a:path w="2360295" h="1867535">
                  <a:moveTo>
                    <a:pt x="1998201" y="1637885"/>
                  </a:moveTo>
                  <a:lnTo>
                    <a:pt x="1998473" y="1637885"/>
                  </a:lnTo>
                  <a:lnTo>
                    <a:pt x="1999104" y="1636869"/>
                  </a:lnTo>
                  <a:lnTo>
                    <a:pt x="1999341" y="1636361"/>
                  </a:lnTo>
                  <a:lnTo>
                    <a:pt x="1996083" y="1636361"/>
                  </a:lnTo>
                  <a:lnTo>
                    <a:pt x="1995533" y="1637758"/>
                  </a:lnTo>
                  <a:lnTo>
                    <a:pt x="1998078" y="1637758"/>
                  </a:lnTo>
                  <a:lnTo>
                    <a:pt x="1998201" y="1637885"/>
                  </a:lnTo>
                  <a:close/>
                </a:path>
                <a:path w="2360295" h="1867535">
                  <a:moveTo>
                    <a:pt x="2191064" y="1638139"/>
                  </a:moveTo>
                  <a:lnTo>
                    <a:pt x="2191933" y="1638139"/>
                  </a:lnTo>
                  <a:lnTo>
                    <a:pt x="2191301" y="1637250"/>
                  </a:lnTo>
                  <a:lnTo>
                    <a:pt x="2192091" y="1636869"/>
                  </a:lnTo>
                  <a:lnTo>
                    <a:pt x="2192486" y="1636615"/>
                  </a:lnTo>
                  <a:lnTo>
                    <a:pt x="2192722" y="1636488"/>
                  </a:lnTo>
                  <a:lnTo>
                    <a:pt x="2190610" y="1636488"/>
                  </a:lnTo>
                  <a:lnTo>
                    <a:pt x="2190669" y="1637504"/>
                  </a:lnTo>
                  <a:lnTo>
                    <a:pt x="2191064" y="1638139"/>
                  </a:lnTo>
                  <a:close/>
                </a:path>
                <a:path w="2360295" h="1867535">
                  <a:moveTo>
                    <a:pt x="2149848" y="1637338"/>
                  </a:moveTo>
                  <a:lnTo>
                    <a:pt x="2150082" y="1636488"/>
                  </a:lnTo>
                  <a:lnTo>
                    <a:pt x="2149216" y="1636488"/>
                  </a:lnTo>
                  <a:lnTo>
                    <a:pt x="2149461" y="1636996"/>
                  </a:lnTo>
                  <a:lnTo>
                    <a:pt x="2149586" y="1637143"/>
                  </a:lnTo>
                  <a:lnTo>
                    <a:pt x="2149848" y="1637338"/>
                  </a:lnTo>
                  <a:close/>
                </a:path>
                <a:path w="2360295" h="1867535">
                  <a:moveTo>
                    <a:pt x="2065343" y="1638470"/>
                  </a:moveTo>
                  <a:lnTo>
                    <a:pt x="2065819" y="1637397"/>
                  </a:lnTo>
                  <a:lnTo>
                    <a:pt x="2066539" y="1636996"/>
                  </a:lnTo>
                  <a:lnTo>
                    <a:pt x="2067091" y="1636488"/>
                  </a:lnTo>
                  <a:lnTo>
                    <a:pt x="2065512" y="1636488"/>
                  </a:lnTo>
                  <a:lnTo>
                    <a:pt x="2065196" y="1636615"/>
                  </a:lnTo>
                  <a:lnTo>
                    <a:pt x="2063143" y="1637250"/>
                  </a:lnTo>
                  <a:lnTo>
                    <a:pt x="2065343" y="1638470"/>
                  </a:lnTo>
                  <a:close/>
                </a:path>
                <a:path w="2360295" h="1867535">
                  <a:moveTo>
                    <a:pt x="2135440" y="1637308"/>
                  </a:moveTo>
                  <a:lnTo>
                    <a:pt x="2136106" y="1636615"/>
                  </a:lnTo>
                  <a:lnTo>
                    <a:pt x="2135538" y="1636996"/>
                  </a:lnTo>
                  <a:lnTo>
                    <a:pt x="2135440" y="1637308"/>
                  </a:lnTo>
                  <a:close/>
                </a:path>
                <a:path w="2360295" h="1867535">
                  <a:moveTo>
                    <a:pt x="2135423" y="1637073"/>
                  </a:moveTo>
                  <a:lnTo>
                    <a:pt x="2136106" y="1636615"/>
                  </a:lnTo>
                  <a:lnTo>
                    <a:pt x="2135488" y="1636615"/>
                  </a:lnTo>
                  <a:lnTo>
                    <a:pt x="2135423" y="1637073"/>
                  </a:lnTo>
                  <a:close/>
                </a:path>
                <a:path w="2360295" h="1867535">
                  <a:moveTo>
                    <a:pt x="2007080" y="1640171"/>
                  </a:moveTo>
                  <a:lnTo>
                    <a:pt x="2007711" y="1636615"/>
                  </a:lnTo>
                  <a:lnTo>
                    <a:pt x="2007115" y="1636615"/>
                  </a:lnTo>
                  <a:lnTo>
                    <a:pt x="2005895" y="1639155"/>
                  </a:lnTo>
                  <a:lnTo>
                    <a:pt x="2007080" y="1640171"/>
                  </a:lnTo>
                  <a:close/>
                </a:path>
                <a:path w="2360295" h="1867535">
                  <a:moveTo>
                    <a:pt x="2001236" y="1637123"/>
                  </a:moveTo>
                  <a:lnTo>
                    <a:pt x="2001473" y="1636615"/>
                  </a:lnTo>
                  <a:lnTo>
                    <a:pt x="1999389" y="1636615"/>
                  </a:lnTo>
                  <a:lnTo>
                    <a:pt x="1999460" y="1636996"/>
                  </a:lnTo>
                  <a:lnTo>
                    <a:pt x="2000763" y="1636996"/>
                  </a:lnTo>
                  <a:lnTo>
                    <a:pt x="2001236" y="1637123"/>
                  </a:lnTo>
                  <a:close/>
                </a:path>
                <a:path w="2360295" h="1867535">
                  <a:moveTo>
                    <a:pt x="2161374" y="1639790"/>
                  </a:moveTo>
                  <a:lnTo>
                    <a:pt x="2162953" y="1636742"/>
                  </a:lnTo>
                  <a:lnTo>
                    <a:pt x="2151690" y="1636742"/>
                  </a:lnTo>
                  <a:lnTo>
                    <a:pt x="2152135" y="1637504"/>
                  </a:lnTo>
                  <a:lnTo>
                    <a:pt x="2159953" y="1637504"/>
                  </a:lnTo>
                  <a:lnTo>
                    <a:pt x="2161374" y="1639790"/>
                  </a:lnTo>
                  <a:close/>
                </a:path>
                <a:path w="2360295" h="1867535">
                  <a:moveTo>
                    <a:pt x="2190906" y="1639409"/>
                  </a:moveTo>
                  <a:lnTo>
                    <a:pt x="2188379" y="1638266"/>
                  </a:lnTo>
                  <a:lnTo>
                    <a:pt x="2188531" y="1637900"/>
                  </a:lnTo>
                  <a:lnTo>
                    <a:pt x="2189327" y="1636869"/>
                  </a:lnTo>
                  <a:lnTo>
                    <a:pt x="2184331" y="1636869"/>
                  </a:lnTo>
                  <a:lnTo>
                    <a:pt x="2184273" y="1639155"/>
                  </a:lnTo>
                  <a:lnTo>
                    <a:pt x="2188301" y="1639155"/>
                  </a:lnTo>
                  <a:lnTo>
                    <a:pt x="2190906" y="1639409"/>
                  </a:lnTo>
                  <a:close/>
                </a:path>
                <a:path w="2360295" h="1867535">
                  <a:moveTo>
                    <a:pt x="2132869" y="1637631"/>
                  </a:moveTo>
                  <a:lnTo>
                    <a:pt x="2134290" y="1636996"/>
                  </a:lnTo>
                  <a:lnTo>
                    <a:pt x="2132841" y="1636996"/>
                  </a:lnTo>
                  <a:lnTo>
                    <a:pt x="2132869" y="1637631"/>
                  </a:lnTo>
                  <a:close/>
                </a:path>
                <a:path w="2360295" h="1867535">
                  <a:moveTo>
                    <a:pt x="2111627" y="1637885"/>
                  </a:moveTo>
                  <a:lnTo>
                    <a:pt x="2127104" y="1637885"/>
                  </a:lnTo>
                  <a:lnTo>
                    <a:pt x="2126946" y="1637504"/>
                  </a:lnTo>
                  <a:lnTo>
                    <a:pt x="2126763" y="1637308"/>
                  </a:lnTo>
                  <a:lnTo>
                    <a:pt x="2126551" y="1636996"/>
                  </a:lnTo>
                  <a:lnTo>
                    <a:pt x="2102034" y="1636996"/>
                  </a:lnTo>
                  <a:lnTo>
                    <a:pt x="2102053" y="1637123"/>
                  </a:lnTo>
                  <a:lnTo>
                    <a:pt x="2109338" y="1637123"/>
                  </a:lnTo>
                  <a:lnTo>
                    <a:pt x="2109421" y="1637504"/>
                  </a:lnTo>
                  <a:lnTo>
                    <a:pt x="2111469" y="1637504"/>
                  </a:lnTo>
                  <a:lnTo>
                    <a:pt x="2111548" y="1637758"/>
                  </a:lnTo>
                  <a:lnTo>
                    <a:pt x="2111627" y="1637885"/>
                  </a:lnTo>
                  <a:close/>
                </a:path>
                <a:path w="2360295" h="1867535">
                  <a:moveTo>
                    <a:pt x="2000678" y="1637024"/>
                  </a:moveTo>
                  <a:lnTo>
                    <a:pt x="2000526" y="1636996"/>
                  </a:lnTo>
                  <a:lnTo>
                    <a:pt x="2000678" y="1637024"/>
                  </a:lnTo>
                  <a:close/>
                </a:path>
                <a:path w="2360295" h="1867535">
                  <a:moveTo>
                    <a:pt x="1999534" y="1637397"/>
                  </a:moveTo>
                  <a:lnTo>
                    <a:pt x="2000307" y="1637143"/>
                  </a:lnTo>
                  <a:lnTo>
                    <a:pt x="2000526" y="1636996"/>
                  </a:lnTo>
                  <a:lnTo>
                    <a:pt x="1999460" y="1636996"/>
                  </a:lnTo>
                  <a:lnTo>
                    <a:pt x="1999534" y="1637397"/>
                  </a:lnTo>
                  <a:close/>
                </a:path>
                <a:path w="2360295" h="1867535">
                  <a:moveTo>
                    <a:pt x="2127894" y="1637123"/>
                  </a:moveTo>
                  <a:lnTo>
                    <a:pt x="2127759" y="1637018"/>
                  </a:lnTo>
                  <a:lnTo>
                    <a:pt x="2127894" y="1637123"/>
                  </a:lnTo>
                  <a:close/>
                </a:path>
                <a:path w="2360295" h="1867535">
                  <a:moveTo>
                    <a:pt x="2000736" y="1638774"/>
                  </a:moveTo>
                  <a:lnTo>
                    <a:pt x="2001236" y="1638774"/>
                  </a:lnTo>
                  <a:lnTo>
                    <a:pt x="2000802" y="1637143"/>
                  </a:lnTo>
                  <a:lnTo>
                    <a:pt x="2000307" y="1637143"/>
                  </a:lnTo>
                  <a:lnTo>
                    <a:pt x="1999578" y="1637631"/>
                  </a:lnTo>
                  <a:lnTo>
                    <a:pt x="1999025" y="1637631"/>
                  </a:lnTo>
                  <a:lnTo>
                    <a:pt x="1998473" y="1637885"/>
                  </a:lnTo>
                  <a:lnTo>
                    <a:pt x="1998201" y="1637885"/>
                  </a:lnTo>
                  <a:lnTo>
                    <a:pt x="1998569" y="1638266"/>
                  </a:lnTo>
                  <a:lnTo>
                    <a:pt x="2000368" y="1638266"/>
                  </a:lnTo>
                  <a:lnTo>
                    <a:pt x="2000526" y="1638520"/>
                  </a:lnTo>
                  <a:lnTo>
                    <a:pt x="2000736" y="1638774"/>
                  </a:lnTo>
                  <a:close/>
                </a:path>
                <a:path w="2360295" h="1867535">
                  <a:moveTo>
                    <a:pt x="2135159" y="1637631"/>
                  </a:moveTo>
                  <a:lnTo>
                    <a:pt x="2135362" y="1637397"/>
                  </a:lnTo>
                  <a:lnTo>
                    <a:pt x="2135423" y="1637073"/>
                  </a:lnTo>
                  <a:lnTo>
                    <a:pt x="2135159" y="1637250"/>
                  </a:lnTo>
                  <a:lnTo>
                    <a:pt x="2134685" y="1637250"/>
                  </a:lnTo>
                  <a:lnTo>
                    <a:pt x="2135080" y="1637504"/>
                  </a:lnTo>
                  <a:lnTo>
                    <a:pt x="2135159" y="1637631"/>
                  </a:lnTo>
                  <a:close/>
                </a:path>
                <a:path w="2360295" h="1867535">
                  <a:moveTo>
                    <a:pt x="2149767" y="1637631"/>
                  </a:moveTo>
                  <a:lnTo>
                    <a:pt x="2149730" y="1637250"/>
                  </a:lnTo>
                  <a:lnTo>
                    <a:pt x="2149501" y="1637079"/>
                  </a:lnTo>
                  <a:lnTo>
                    <a:pt x="2149767" y="1637631"/>
                  </a:lnTo>
                  <a:close/>
                </a:path>
                <a:path w="2360295" h="1867535">
                  <a:moveTo>
                    <a:pt x="2127679" y="1637123"/>
                  </a:moveTo>
                  <a:lnTo>
                    <a:pt x="2127894" y="1637123"/>
                  </a:lnTo>
                  <a:lnTo>
                    <a:pt x="2127694" y="1637104"/>
                  </a:lnTo>
                  <a:close/>
                </a:path>
                <a:path w="2360295" h="1867535">
                  <a:moveTo>
                    <a:pt x="2106416" y="1641695"/>
                  </a:moveTo>
                  <a:lnTo>
                    <a:pt x="2107161" y="1641411"/>
                  </a:lnTo>
                  <a:lnTo>
                    <a:pt x="2107995" y="1641187"/>
                  </a:lnTo>
                  <a:lnTo>
                    <a:pt x="2108548" y="1641187"/>
                  </a:lnTo>
                  <a:lnTo>
                    <a:pt x="2109180" y="1641060"/>
                  </a:lnTo>
                  <a:lnTo>
                    <a:pt x="2108627" y="1640806"/>
                  </a:lnTo>
                  <a:lnTo>
                    <a:pt x="2107995" y="1640552"/>
                  </a:lnTo>
                  <a:lnTo>
                    <a:pt x="2107284" y="1640044"/>
                  </a:lnTo>
                  <a:lnTo>
                    <a:pt x="2107284" y="1638901"/>
                  </a:lnTo>
                  <a:lnTo>
                    <a:pt x="2107679" y="1638901"/>
                  </a:lnTo>
                  <a:lnTo>
                    <a:pt x="2107837" y="1638774"/>
                  </a:lnTo>
                  <a:lnTo>
                    <a:pt x="2109338" y="1637123"/>
                  </a:lnTo>
                  <a:lnTo>
                    <a:pt x="2102053" y="1637123"/>
                  </a:lnTo>
                  <a:lnTo>
                    <a:pt x="2102231" y="1638393"/>
                  </a:lnTo>
                  <a:lnTo>
                    <a:pt x="2104363" y="1638393"/>
                  </a:lnTo>
                  <a:lnTo>
                    <a:pt x="2105626" y="1638774"/>
                  </a:lnTo>
                  <a:lnTo>
                    <a:pt x="2106732" y="1639028"/>
                  </a:lnTo>
                  <a:lnTo>
                    <a:pt x="2105863" y="1639409"/>
                  </a:lnTo>
                  <a:lnTo>
                    <a:pt x="2105990" y="1639663"/>
                  </a:lnTo>
                  <a:lnTo>
                    <a:pt x="2106084" y="1639917"/>
                  </a:lnTo>
                  <a:lnTo>
                    <a:pt x="2106211" y="1640478"/>
                  </a:lnTo>
                  <a:lnTo>
                    <a:pt x="2106337" y="1641314"/>
                  </a:lnTo>
                  <a:lnTo>
                    <a:pt x="2106416" y="1641695"/>
                  </a:lnTo>
                  <a:close/>
                </a:path>
                <a:path w="2360295" h="1867535">
                  <a:moveTo>
                    <a:pt x="1999578" y="1637631"/>
                  </a:moveTo>
                  <a:lnTo>
                    <a:pt x="2000307" y="1637143"/>
                  </a:lnTo>
                  <a:lnTo>
                    <a:pt x="1999578" y="1637377"/>
                  </a:lnTo>
                  <a:lnTo>
                    <a:pt x="1999578" y="1637631"/>
                  </a:lnTo>
                  <a:close/>
                </a:path>
                <a:path w="2360295" h="1867535">
                  <a:moveTo>
                    <a:pt x="2171323" y="1640044"/>
                  </a:moveTo>
                  <a:lnTo>
                    <a:pt x="2172271" y="1638266"/>
                  </a:lnTo>
                  <a:lnTo>
                    <a:pt x="2172824" y="1637504"/>
                  </a:lnTo>
                  <a:lnTo>
                    <a:pt x="2173219" y="1637250"/>
                  </a:lnTo>
                  <a:lnTo>
                    <a:pt x="2162999" y="1637250"/>
                  </a:lnTo>
                  <a:lnTo>
                    <a:pt x="2163066" y="1638012"/>
                  </a:lnTo>
                  <a:lnTo>
                    <a:pt x="2163822" y="1638012"/>
                  </a:lnTo>
                  <a:lnTo>
                    <a:pt x="2164003" y="1638139"/>
                  </a:lnTo>
                  <a:lnTo>
                    <a:pt x="2167376" y="1638139"/>
                  </a:lnTo>
                  <a:lnTo>
                    <a:pt x="2168639" y="1638393"/>
                  </a:lnTo>
                  <a:lnTo>
                    <a:pt x="2168828" y="1638520"/>
                  </a:lnTo>
                  <a:lnTo>
                    <a:pt x="2170297" y="1638520"/>
                  </a:lnTo>
                  <a:lnTo>
                    <a:pt x="2170850" y="1639155"/>
                  </a:lnTo>
                  <a:lnTo>
                    <a:pt x="2171053" y="1639482"/>
                  </a:lnTo>
                  <a:lnTo>
                    <a:pt x="2171323" y="1640044"/>
                  </a:lnTo>
                  <a:close/>
                </a:path>
                <a:path w="2360295" h="1867535">
                  <a:moveTo>
                    <a:pt x="2030926" y="1637504"/>
                  </a:moveTo>
                  <a:lnTo>
                    <a:pt x="2031637" y="1637250"/>
                  </a:lnTo>
                  <a:lnTo>
                    <a:pt x="2030522" y="1637250"/>
                  </a:lnTo>
                  <a:lnTo>
                    <a:pt x="2030727" y="1637397"/>
                  </a:lnTo>
                  <a:lnTo>
                    <a:pt x="2030926" y="1637504"/>
                  </a:lnTo>
                  <a:close/>
                </a:path>
                <a:path w="2360295" h="1867535">
                  <a:moveTo>
                    <a:pt x="2026992" y="1639614"/>
                  </a:moveTo>
                  <a:lnTo>
                    <a:pt x="2027102" y="1639482"/>
                  </a:lnTo>
                  <a:lnTo>
                    <a:pt x="2025715" y="1637250"/>
                  </a:lnTo>
                  <a:lnTo>
                    <a:pt x="2012287" y="1637250"/>
                  </a:lnTo>
                  <a:lnTo>
                    <a:pt x="2012265" y="1637631"/>
                  </a:lnTo>
                  <a:lnTo>
                    <a:pt x="2022003" y="1637631"/>
                  </a:lnTo>
                  <a:lnTo>
                    <a:pt x="2022184" y="1637885"/>
                  </a:lnTo>
                  <a:lnTo>
                    <a:pt x="2025320" y="1637885"/>
                  </a:lnTo>
                  <a:lnTo>
                    <a:pt x="2026992" y="1639614"/>
                  </a:lnTo>
                  <a:close/>
                </a:path>
                <a:path w="2360295" h="1867535">
                  <a:moveTo>
                    <a:pt x="2149767" y="1637631"/>
                  </a:moveTo>
                  <a:lnTo>
                    <a:pt x="2150240" y="1637631"/>
                  </a:lnTo>
                  <a:lnTo>
                    <a:pt x="2149848" y="1637338"/>
                  </a:lnTo>
                  <a:lnTo>
                    <a:pt x="2149767" y="1637631"/>
                  </a:lnTo>
                  <a:close/>
                </a:path>
                <a:path w="2360295" h="1867535">
                  <a:moveTo>
                    <a:pt x="1999025" y="1637631"/>
                  </a:moveTo>
                  <a:lnTo>
                    <a:pt x="1999578" y="1637631"/>
                  </a:lnTo>
                  <a:lnTo>
                    <a:pt x="1999534" y="1637397"/>
                  </a:lnTo>
                  <a:lnTo>
                    <a:pt x="1999025" y="1637631"/>
                  </a:lnTo>
                  <a:close/>
                </a:path>
                <a:path w="2360295" h="1867535">
                  <a:moveTo>
                    <a:pt x="2158216" y="1640425"/>
                  </a:moveTo>
                  <a:lnTo>
                    <a:pt x="2159953" y="1637504"/>
                  </a:lnTo>
                  <a:lnTo>
                    <a:pt x="2157426" y="1637504"/>
                  </a:lnTo>
                  <a:lnTo>
                    <a:pt x="2158216" y="1640425"/>
                  </a:lnTo>
                  <a:close/>
                </a:path>
                <a:path w="2360295" h="1867535">
                  <a:moveTo>
                    <a:pt x="2156084" y="1637631"/>
                  </a:moveTo>
                  <a:lnTo>
                    <a:pt x="2157426" y="1637504"/>
                  </a:lnTo>
                  <a:lnTo>
                    <a:pt x="2155373" y="1637504"/>
                  </a:lnTo>
                  <a:lnTo>
                    <a:pt x="2156084" y="1637631"/>
                  </a:lnTo>
                  <a:close/>
                </a:path>
                <a:path w="2360295" h="1867535">
                  <a:moveTo>
                    <a:pt x="2156952" y="1639282"/>
                  </a:moveTo>
                  <a:lnTo>
                    <a:pt x="2157110" y="1638901"/>
                  </a:lnTo>
                  <a:lnTo>
                    <a:pt x="2157189" y="1638774"/>
                  </a:lnTo>
                  <a:lnTo>
                    <a:pt x="2157268" y="1638393"/>
                  </a:lnTo>
                  <a:lnTo>
                    <a:pt x="2156952" y="1638266"/>
                  </a:lnTo>
                  <a:lnTo>
                    <a:pt x="2156794" y="1638266"/>
                  </a:lnTo>
                  <a:lnTo>
                    <a:pt x="2155136" y="1638012"/>
                  </a:lnTo>
                  <a:lnTo>
                    <a:pt x="2155294" y="1637504"/>
                  </a:lnTo>
                  <a:lnTo>
                    <a:pt x="2152135" y="1637504"/>
                  </a:lnTo>
                  <a:lnTo>
                    <a:pt x="2153241" y="1637631"/>
                  </a:lnTo>
                  <a:lnTo>
                    <a:pt x="2153320" y="1637885"/>
                  </a:lnTo>
                  <a:lnTo>
                    <a:pt x="2151125" y="1638901"/>
                  </a:lnTo>
                  <a:lnTo>
                    <a:pt x="2156715" y="1638901"/>
                  </a:lnTo>
                  <a:lnTo>
                    <a:pt x="2156794" y="1639155"/>
                  </a:lnTo>
                  <a:lnTo>
                    <a:pt x="2156952" y="1639282"/>
                  </a:lnTo>
                  <a:close/>
                </a:path>
                <a:path w="2360295" h="1867535">
                  <a:moveTo>
                    <a:pt x="2109644" y="1638520"/>
                  </a:moveTo>
                  <a:lnTo>
                    <a:pt x="2109969" y="1638520"/>
                  </a:lnTo>
                  <a:lnTo>
                    <a:pt x="2110048" y="1638139"/>
                  </a:lnTo>
                  <a:lnTo>
                    <a:pt x="2110522" y="1637885"/>
                  </a:lnTo>
                  <a:lnTo>
                    <a:pt x="2110996" y="1637631"/>
                  </a:lnTo>
                  <a:lnTo>
                    <a:pt x="2111469" y="1637504"/>
                  </a:lnTo>
                  <a:lnTo>
                    <a:pt x="2109421" y="1637504"/>
                  </a:lnTo>
                  <a:lnTo>
                    <a:pt x="2109644" y="1638520"/>
                  </a:lnTo>
                  <a:close/>
                </a:path>
                <a:path w="2360295" h="1867535">
                  <a:moveTo>
                    <a:pt x="2019240" y="1638520"/>
                  </a:moveTo>
                  <a:lnTo>
                    <a:pt x="2022003" y="1637631"/>
                  </a:lnTo>
                  <a:lnTo>
                    <a:pt x="2012265" y="1637631"/>
                  </a:lnTo>
                  <a:lnTo>
                    <a:pt x="2012227" y="1638266"/>
                  </a:lnTo>
                  <a:lnTo>
                    <a:pt x="2017739" y="1638266"/>
                  </a:lnTo>
                  <a:lnTo>
                    <a:pt x="2019240" y="1638520"/>
                  </a:lnTo>
                  <a:close/>
                </a:path>
                <a:path w="2360295" h="1867535">
                  <a:moveTo>
                    <a:pt x="2011249" y="1638520"/>
                  </a:moveTo>
                  <a:lnTo>
                    <a:pt x="2012212" y="1638520"/>
                  </a:lnTo>
                  <a:lnTo>
                    <a:pt x="2011186" y="1637631"/>
                  </a:lnTo>
                  <a:lnTo>
                    <a:pt x="2010554" y="1637758"/>
                  </a:lnTo>
                  <a:lnTo>
                    <a:pt x="2010396" y="1637758"/>
                  </a:lnTo>
                  <a:lnTo>
                    <a:pt x="2010317" y="1638012"/>
                  </a:lnTo>
                  <a:lnTo>
                    <a:pt x="2011343" y="1638012"/>
                  </a:lnTo>
                  <a:lnTo>
                    <a:pt x="2011249" y="1638520"/>
                  </a:lnTo>
                  <a:close/>
                </a:path>
                <a:path w="2360295" h="1867535">
                  <a:moveTo>
                    <a:pt x="1995921" y="1639130"/>
                  </a:moveTo>
                  <a:lnTo>
                    <a:pt x="1998078" y="1637758"/>
                  </a:lnTo>
                  <a:lnTo>
                    <a:pt x="1995533" y="1637758"/>
                  </a:lnTo>
                  <a:lnTo>
                    <a:pt x="1995646" y="1638393"/>
                  </a:lnTo>
                  <a:lnTo>
                    <a:pt x="1995921" y="1639130"/>
                  </a:lnTo>
                  <a:close/>
                </a:path>
                <a:path w="2360295" h="1867535">
                  <a:moveTo>
                    <a:pt x="2023267" y="1639409"/>
                  </a:moveTo>
                  <a:lnTo>
                    <a:pt x="2024846" y="1638266"/>
                  </a:lnTo>
                  <a:lnTo>
                    <a:pt x="2025320" y="1637885"/>
                  </a:lnTo>
                  <a:lnTo>
                    <a:pt x="2022184" y="1637885"/>
                  </a:lnTo>
                  <a:lnTo>
                    <a:pt x="2023267" y="1639409"/>
                  </a:lnTo>
                  <a:close/>
                </a:path>
                <a:path w="2360295" h="1867535">
                  <a:moveTo>
                    <a:pt x="1994682" y="1639917"/>
                  </a:moveTo>
                  <a:lnTo>
                    <a:pt x="1995881" y="1639155"/>
                  </a:lnTo>
                  <a:lnTo>
                    <a:pt x="1995883" y="1639028"/>
                  </a:lnTo>
                  <a:lnTo>
                    <a:pt x="1995477" y="1637900"/>
                  </a:lnTo>
                  <a:lnTo>
                    <a:pt x="1994682" y="1639917"/>
                  </a:lnTo>
                  <a:close/>
                </a:path>
                <a:path w="2360295" h="1867535">
                  <a:moveTo>
                    <a:pt x="2163348" y="1639536"/>
                  </a:moveTo>
                  <a:lnTo>
                    <a:pt x="2163822" y="1638012"/>
                  </a:lnTo>
                  <a:lnTo>
                    <a:pt x="2163066" y="1638012"/>
                  </a:lnTo>
                  <a:lnTo>
                    <a:pt x="2163190" y="1639409"/>
                  </a:lnTo>
                  <a:lnTo>
                    <a:pt x="2163348" y="1639536"/>
                  </a:lnTo>
                  <a:close/>
                </a:path>
                <a:path w="2360295" h="1867535">
                  <a:moveTo>
                    <a:pt x="2065117" y="1639536"/>
                  </a:moveTo>
                  <a:lnTo>
                    <a:pt x="2066065" y="1638774"/>
                  </a:lnTo>
                  <a:lnTo>
                    <a:pt x="2066144" y="1638012"/>
                  </a:lnTo>
                  <a:lnTo>
                    <a:pt x="2065162" y="1639028"/>
                  </a:lnTo>
                  <a:lnTo>
                    <a:pt x="2065001" y="1639331"/>
                  </a:lnTo>
                  <a:lnTo>
                    <a:pt x="2065117" y="1639536"/>
                  </a:lnTo>
                  <a:close/>
                </a:path>
                <a:path w="2360295" h="1867535">
                  <a:moveTo>
                    <a:pt x="2062592" y="1641060"/>
                  </a:moveTo>
                  <a:lnTo>
                    <a:pt x="2062671" y="1640298"/>
                  </a:lnTo>
                  <a:lnTo>
                    <a:pt x="2061960" y="1638012"/>
                  </a:lnTo>
                  <a:lnTo>
                    <a:pt x="2061486" y="1639790"/>
                  </a:lnTo>
                  <a:lnTo>
                    <a:pt x="2061012" y="1640298"/>
                  </a:lnTo>
                  <a:lnTo>
                    <a:pt x="2062118" y="1640806"/>
                  </a:lnTo>
                  <a:lnTo>
                    <a:pt x="2062592" y="1641060"/>
                  </a:lnTo>
                  <a:close/>
                </a:path>
                <a:path w="2360295" h="1867535">
                  <a:moveTo>
                    <a:pt x="2054852" y="1641695"/>
                  </a:moveTo>
                  <a:lnTo>
                    <a:pt x="2056431" y="1640679"/>
                  </a:lnTo>
                  <a:lnTo>
                    <a:pt x="2056905" y="1640425"/>
                  </a:lnTo>
                  <a:lnTo>
                    <a:pt x="2057010" y="1640171"/>
                  </a:lnTo>
                  <a:lnTo>
                    <a:pt x="2057616" y="1638012"/>
                  </a:lnTo>
                  <a:lnTo>
                    <a:pt x="2056510" y="1638774"/>
                  </a:lnTo>
                  <a:lnTo>
                    <a:pt x="2055562" y="1638901"/>
                  </a:lnTo>
                  <a:lnTo>
                    <a:pt x="2053921" y="1638901"/>
                  </a:lnTo>
                  <a:lnTo>
                    <a:pt x="2054852" y="1641695"/>
                  </a:lnTo>
                  <a:close/>
                </a:path>
                <a:path w="2360295" h="1867535">
                  <a:moveTo>
                    <a:pt x="2010159" y="1638139"/>
                  </a:moveTo>
                  <a:lnTo>
                    <a:pt x="2011343" y="1638012"/>
                  </a:lnTo>
                  <a:lnTo>
                    <a:pt x="2010317" y="1638012"/>
                  </a:lnTo>
                  <a:lnTo>
                    <a:pt x="2010159" y="1638139"/>
                  </a:lnTo>
                  <a:close/>
                </a:path>
                <a:path w="2360295" h="1867535">
                  <a:moveTo>
                    <a:pt x="1988207" y="1642203"/>
                  </a:moveTo>
                  <a:lnTo>
                    <a:pt x="1989787" y="1638901"/>
                  </a:lnTo>
                  <a:lnTo>
                    <a:pt x="1988997" y="1638647"/>
                  </a:lnTo>
                  <a:lnTo>
                    <a:pt x="1988129" y="1638012"/>
                  </a:lnTo>
                  <a:lnTo>
                    <a:pt x="1987702" y="1639155"/>
                  </a:lnTo>
                  <a:lnTo>
                    <a:pt x="1988286" y="1639155"/>
                  </a:lnTo>
                  <a:lnTo>
                    <a:pt x="1988207" y="1642203"/>
                  </a:lnTo>
                  <a:close/>
                </a:path>
                <a:path w="2360295" h="1867535">
                  <a:moveTo>
                    <a:pt x="2165086" y="1638901"/>
                  </a:moveTo>
                  <a:lnTo>
                    <a:pt x="2167376" y="1638139"/>
                  </a:lnTo>
                  <a:lnTo>
                    <a:pt x="2164003" y="1638139"/>
                  </a:lnTo>
                  <a:lnTo>
                    <a:pt x="2165086" y="1638901"/>
                  </a:lnTo>
                  <a:close/>
                </a:path>
                <a:path w="2360295" h="1867535">
                  <a:moveTo>
                    <a:pt x="2142739" y="1638901"/>
                  </a:moveTo>
                  <a:lnTo>
                    <a:pt x="2143292" y="1638901"/>
                  </a:lnTo>
                  <a:lnTo>
                    <a:pt x="2143529" y="1638774"/>
                  </a:lnTo>
                  <a:lnTo>
                    <a:pt x="2143529" y="1638139"/>
                  </a:lnTo>
                  <a:lnTo>
                    <a:pt x="2142897" y="1638139"/>
                  </a:lnTo>
                  <a:lnTo>
                    <a:pt x="2142739" y="1638901"/>
                  </a:lnTo>
                  <a:close/>
                </a:path>
                <a:path w="2360295" h="1867535">
                  <a:moveTo>
                    <a:pt x="2110759" y="1639790"/>
                  </a:moveTo>
                  <a:lnTo>
                    <a:pt x="2110996" y="1639663"/>
                  </a:lnTo>
                  <a:lnTo>
                    <a:pt x="2111233" y="1638266"/>
                  </a:lnTo>
                  <a:lnTo>
                    <a:pt x="2110838" y="1638139"/>
                  </a:lnTo>
                  <a:lnTo>
                    <a:pt x="2110443" y="1638139"/>
                  </a:lnTo>
                  <a:lnTo>
                    <a:pt x="2110206" y="1638393"/>
                  </a:lnTo>
                  <a:lnTo>
                    <a:pt x="2109969" y="1638520"/>
                  </a:lnTo>
                  <a:lnTo>
                    <a:pt x="2109644" y="1638520"/>
                  </a:lnTo>
                  <a:lnTo>
                    <a:pt x="2109811" y="1639282"/>
                  </a:lnTo>
                  <a:lnTo>
                    <a:pt x="2110759" y="1639790"/>
                  </a:lnTo>
                  <a:close/>
                </a:path>
                <a:path w="2360295" h="1867535">
                  <a:moveTo>
                    <a:pt x="2066381" y="1639663"/>
                  </a:moveTo>
                  <a:lnTo>
                    <a:pt x="2068118" y="1639663"/>
                  </a:lnTo>
                  <a:lnTo>
                    <a:pt x="2066775" y="1638139"/>
                  </a:lnTo>
                  <a:lnTo>
                    <a:pt x="2066459" y="1639538"/>
                  </a:lnTo>
                  <a:close/>
                </a:path>
                <a:path w="2360295" h="1867535">
                  <a:moveTo>
                    <a:pt x="2046640" y="1643346"/>
                  </a:moveTo>
                  <a:lnTo>
                    <a:pt x="2049403" y="1641441"/>
                  </a:lnTo>
                  <a:lnTo>
                    <a:pt x="2052088" y="1641314"/>
                  </a:lnTo>
                  <a:lnTo>
                    <a:pt x="2053667" y="1638139"/>
                  </a:lnTo>
                  <a:lnTo>
                    <a:pt x="2051307" y="1638139"/>
                  </a:lnTo>
                  <a:lnTo>
                    <a:pt x="2051693" y="1638393"/>
                  </a:lnTo>
                  <a:lnTo>
                    <a:pt x="2050903" y="1638901"/>
                  </a:lnTo>
                  <a:lnTo>
                    <a:pt x="2051298" y="1639282"/>
                  </a:lnTo>
                  <a:lnTo>
                    <a:pt x="2051774" y="1639538"/>
                  </a:lnTo>
                  <a:lnTo>
                    <a:pt x="2052167" y="1639917"/>
                  </a:lnTo>
                  <a:lnTo>
                    <a:pt x="2050351" y="1640425"/>
                  </a:lnTo>
                  <a:lnTo>
                    <a:pt x="2049482" y="1640806"/>
                  </a:lnTo>
                  <a:lnTo>
                    <a:pt x="2042810" y="1640806"/>
                  </a:lnTo>
                  <a:lnTo>
                    <a:pt x="2042591" y="1641108"/>
                  </a:lnTo>
                  <a:lnTo>
                    <a:pt x="2042703" y="1641505"/>
                  </a:lnTo>
                  <a:lnTo>
                    <a:pt x="2042940" y="1641949"/>
                  </a:lnTo>
                  <a:lnTo>
                    <a:pt x="2043047" y="1642203"/>
                  </a:lnTo>
                  <a:lnTo>
                    <a:pt x="2044271" y="1642203"/>
                  </a:lnTo>
                  <a:lnTo>
                    <a:pt x="2045534" y="1642330"/>
                  </a:lnTo>
                  <a:lnTo>
                    <a:pt x="2046640" y="1643346"/>
                  </a:lnTo>
                  <a:close/>
                </a:path>
                <a:path w="2360295" h="1867535">
                  <a:moveTo>
                    <a:pt x="2080673" y="1639536"/>
                  </a:moveTo>
                  <a:lnTo>
                    <a:pt x="2080989" y="1639155"/>
                  </a:lnTo>
                  <a:lnTo>
                    <a:pt x="2081226" y="1639155"/>
                  </a:lnTo>
                  <a:lnTo>
                    <a:pt x="2081068" y="1638774"/>
                  </a:lnTo>
                  <a:lnTo>
                    <a:pt x="2080673" y="1638520"/>
                  </a:lnTo>
                  <a:lnTo>
                    <a:pt x="2080041" y="1638393"/>
                  </a:lnTo>
                  <a:lnTo>
                    <a:pt x="2080515" y="1638266"/>
                  </a:lnTo>
                  <a:lnTo>
                    <a:pt x="2067611" y="1638266"/>
                  </a:lnTo>
                  <a:lnTo>
                    <a:pt x="2067657" y="1638393"/>
                  </a:lnTo>
                  <a:lnTo>
                    <a:pt x="2069065" y="1638393"/>
                  </a:lnTo>
                  <a:lnTo>
                    <a:pt x="2069235" y="1638647"/>
                  </a:lnTo>
                  <a:lnTo>
                    <a:pt x="2079331" y="1638647"/>
                  </a:lnTo>
                  <a:lnTo>
                    <a:pt x="2080673" y="1639536"/>
                  </a:lnTo>
                  <a:close/>
                </a:path>
                <a:path w="2360295" h="1867535">
                  <a:moveTo>
                    <a:pt x="2016160" y="1638393"/>
                  </a:moveTo>
                  <a:lnTo>
                    <a:pt x="2017739" y="1638266"/>
                  </a:lnTo>
                  <a:lnTo>
                    <a:pt x="2015686" y="1638266"/>
                  </a:lnTo>
                  <a:lnTo>
                    <a:pt x="2016160" y="1638393"/>
                  </a:lnTo>
                  <a:close/>
                </a:path>
                <a:path w="2360295" h="1867535">
                  <a:moveTo>
                    <a:pt x="2013396" y="1641822"/>
                  </a:moveTo>
                  <a:lnTo>
                    <a:pt x="2015686" y="1641060"/>
                  </a:lnTo>
                  <a:lnTo>
                    <a:pt x="2017818" y="1641060"/>
                  </a:lnTo>
                  <a:lnTo>
                    <a:pt x="2016647" y="1639702"/>
                  </a:lnTo>
                  <a:lnTo>
                    <a:pt x="2016239" y="1639155"/>
                  </a:lnTo>
                  <a:lnTo>
                    <a:pt x="2016002" y="1638901"/>
                  </a:lnTo>
                  <a:lnTo>
                    <a:pt x="2015686" y="1638266"/>
                  </a:lnTo>
                  <a:lnTo>
                    <a:pt x="2012227" y="1638266"/>
                  </a:lnTo>
                  <a:lnTo>
                    <a:pt x="2012212" y="1638520"/>
                  </a:lnTo>
                  <a:lnTo>
                    <a:pt x="2011249" y="1638520"/>
                  </a:lnTo>
                  <a:lnTo>
                    <a:pt x="2011130" y="1639155"/>
                  </a:lnTo>
                  <a:lnTo>
                    <a:pt x="2011221" y="1639409"/>
                  </a:lnTo>
                  <a:lnTo>
                    <a:pt x="2013396" y="1641822"/>
                  </a:lnTo>
                  <a:close/>
                </a:path>
                <a:path w="2360295" h="1867535">
                  <a:moveTo>
                    <a:pt x="2000842" y="1640552"/>
                  </a:moveTo>
                  <a:lnTo>
                    <a:pt x="2001631" y="1640044"/>
                  </a:lnTo>
                  <a:lnTo>
                    <a:pt x="2002421" y="1640044"/>
                  </a:lnTo>
                  <a:lnTo>
                    <a:pt x="2002816" y="1639536"/>
                  </a:lnTo>
                  <a:lnTo>
                    <a:pt x="2002421" y="1638774"/>
                  </a:lnTo>
                  <a:lnTo>
                    <a:pt x="2002026" y="1638266"/>
                  </a:lnTo>
                  <a:lnTo>
                    <a:pt x="2001236" y="1638774"/>
                  </a:lnTo>
                  <a:lnTo>
                    <a:pt x="2000736" y="1638774"/>
                  </a:lnTo>
                  <a:lnTo>
                    <a:pt x="2000842" y="1640552"/>
                  </a:lnTo>
                  <a:close/>
                </a:path>
                <a:path w="2360295" h="1867535">
                  <a:moveTo>
                    <a:pt x="1998631" y="1640044"/>
                  </a:moveTo>
                  <a:lnTo>
                    <a:pt x="2000368" y="1640044"/>
                  </a:lnTo>
                  <a:lnTo>
                    <a:pt x="2000368" y="1638266"/>
                  </a:lnTo>
                  <a:lnTo>
                    <a:pt x="1998569" y="1638266"/>
                  </a:lnTo>
                  <a:lnTo>
                    <a:pt x="1999183" y="1638901"/>
                  </a:lnTo>
                  <a:lnTo>
                    <a:pt x="1999499" y="1638901"/>
                  </a:lnTo>
                  <a:lnTo>
                    <a:pt x="1998868" y="1639663"/>
                  </a:lnTo>
                  <a:lnTo>
                    <a:pt x="1998631" y="1640044"/>
                  </a:lnTo>
                  <a:close/>
                </a:path>
                <a:path w="2360295" h="1867535">
                  <a:moveTo>
                    <a:pt x="2133737" y="1641314"/>
                  </a:moveTo>
                  <a:lnTo>
                    <a:pt x="2133974" y="1640933"/>
                  </a:lnTo>
                  <a:lnTo>
                    <a:pt x="2132632" y="1640044"/>
                  </a:lnTo>
                  <a:lnTo>
                    <a:pt x="2134922" y="1638393"/>
                  </a:lnTo>
                  <a:lnTo>
                    <a:pt x="2132711" y="1639536"/>
                  </a:lnTo>
                  <a:lnTo>
                    <a:pt x="2118616" y="1639536"/>
                  </a:lnTo>
                  <a:lnTo>
                    <a:pt x="2118655" y="1639663"/>
                  </a:lnTo>
                  <a:lnTo>
                    <a:pt x="2120155" y="1639663"/>
                  </a:lnTo>
                  <a:lnTo>
                    <a:pt x="2119806" y="1640171"/>
                  </a:lnTo>
                  <a:lnTo>
                    <a:pt x="2131842" y="1640171"/>
                  </a:lnTo>
                  <a:lnTo>
                    <a:pt x="2132474" y="1640806"/>
                  </a:lnTo>
                  <a:lnTo>
                    <a:pt x="2133263" y="1641060"/>
                  </a:lnTo>
                  <a:lnTo>
                    <a:pt x="2133737" y="1641314"/>
                  </a:lnTo>
                  <a:close/>
                </a:path>
                <a:path w="2360295" h="1867535">
                  <a:moveTo>
                    <a:pt x="2103337" y="1639536"/>
                  </a:moveTo>
                  <a:lnTo>
                    <a:pt x="2103968" y="1638774"/>
                  </a:lnTo>
                  <a:lnTo>
                    <a:pt x="2104363" y="1638393"/>
                  </a:lnTo>
                  <a:lnTo>
                    <a:pt x="2102231" y="1638393"/>
                  </a:lnTo>
                  <a:lnTo>
                    <a:pt x="2102939" y="1639026"/>
                  </a:lnTo>
                  <a:lnTo>
                    <a:pt x="2103337" y="1639536"/>
                  </a:lnTo>
                  <a:close/>
                </a:path>
                <a:path w="2360295" h="1867535">
                  <a:moveTo>
                    <a:pt x="2068513" y="1641060"/>
                  </a:moveTo>
                  <a:lnTo>
                    <a:pt x="2068592" y="1640806"/>
                  </a:lnTo>
                  <a:lnTo>
                    <a:pt x="2069065" y="1638393"/>
                  </a:lnTo>
                  <a:lnTo>
                    <a:pt x="2067657" y="1638393"/>
                  </a:lnTo>
                  <a:lnTo>
                    <a:pt x="2068118" y="1639663"/>
                  </a:lnTo>
                  <a:lnTo>
                    <a:pt x="2066381" y="1639663"/>
                  </a:lnTo>
                  <a:lnTo>
                    <a:pt x="2066065" y="1640171"/>
                  </a:lnTo>
                  <a:lnTo>
                    <a:pt x="2065749" y="1640933"/>
                  </a:lnTo>
                  <a:lnTo>
                    <a:pt x="2066776" y="1640933"/>
                  </a:lnTo>
                  <a:lnTo>
                    <a:pt x="2068513" y="1641060"/>
                  </a:lnTo>
                  <a:close/>
                </a:path>
                <a:path w="2360295" h="1867535">
                  <a:moveTo>
                    <a:pt x="2065038" y="1639155"/>
                  </a:moveTo>
                  <a:lnTo>
                    <a:pt x="2065161" y="1639028"/>
                  </a:lnTo>
                  <a:lnTo>
                    <a:pt x="2065230" y="1638901"/>
                  </a:lnTo>
                  <a:lnTo>
                    <a:pt x="2065343" y="1638470"/>
                  </a:lnTo>
                  <a:lnTo>
                    <a:pt x="2065038" y="1639155"/>
                  </a:lnTo>
                  <a:close/>
                </a:path>
                <a:path w="2360295" h="1867535">
                  <a:moveTo>
                    <a:pt x="2170376" y="1639663"/>
                  </a:moveTo>
                  <a:lnTo>
                    <a:pt x="2170297" y="1638520"/>
                  </a:lnTo>
                  <a:lnTo>
                    <a:pt x="2168828" y="1638520"/>
                  </a:lnTo>
                  <a:lnTo>
                    <a:pt x="2169744" y="1639155"/>
                  </a:lnTo>
                  <a:lnTo>
                    <a:pt x="2169981" y="1639155"/>
                  </a:lnTo>
                  <a:lnTo>
                    <a:pt x="2170151" y="1639482"/>
                  </a:lnTo>
                  <a:lnTo>
                    <a:pt x="2170376" y="1639663"/>
                  </a:lnTo>
                  <a:close/>
                </a:path>
                <a:path w="2360295" h="1867535">
                  <a:moveTo>
                    <a:pt x="2117597" y="1639917"/>
                  </a:moveTo>
                  <a:lnTo>
                    <a:pt x="2118418" y="1639917"/>
                  </a:lnTo>
                  <a:lnTo>
                    <a:pt x="2118537" y="1639282"/>
                  </a:lnTo>
                  <a:lnTo>
                    <a:pt x="2118339" y="1638901"/>
                  </a:lnTo>
                  <a:lnTo>
                    <a:pt x="2118260" y="1638647"/>
                  </a:lnTo>
                  <a:lnTo>
                    <a:pt x="2118418" y="1638647"/>
                  </a:lnTo>
                  <a:lnTo>
                    <a:pt x="2118576" y="1638520"/>
                  </a:lnTo>
                  <a:lnTo>
                    <a:pt x="2111751" y="1638520"/>
                  </a:lnTo>
                  <a:lnTo>
                    <a:pt x="2111819" y="1638901"/>
                  </a:lnTo>
                  <a:lnTo>
                    <a:pt x="2117471" y="1638901"/>
                  </a:lnTo>
                  <a:lnTo>
                    <a:pt x="2117597" y="1639917"/>
                  </a:lnTo>
                  <a:close/>
                </a:path>
                <a:path w="2360295" h="1867535">
                  <a:moveTo>
                    <a:pt x="2043757" y="1639663"/>
                  </a:moveTo>
                  <a:lnTo>
                    <a:pt x="2044902" y="1639663"/>
                  </a:lnTo>
                  <a:lnTo>
                    <a:pt x="2043323" y="1638520"/>
                  </a:lnTo>
                  <a:lnTo>
                    <a:pt x="2043540" y="1639155"/>
                  </a:lnTo>
                  <a:lnTo>
                    <a:pt x="2043757" y="1639663"/>
                  </a:lnTo>
                  <a:close/>
                </a:path>
                <a:path w="2360295" h="1867535">
                  <a:moveTo>
                    <a:pt x="2077278" y="1641568"/>
                  </a:moveTo>
                  <a:lnTo>
                    <a:pt x="2077830" y="1641314"/>
                  </a:lnTo>
                  <a:lnTo>
                    <a:pt x="2077949" y="1640933"/>
                  </a:lnTo>
                  <a:lnTo>
                    <a:pt x="2078699" y="1639409"/>
                  </a:lnTo>
                  <a:lnTo>
                    <a:pt x="2079331" y="1638647"/>
                  </a:lnTo>
                  <a:lnTo>
                    <a:pt x="2069235" y="1638647"/>
                  </a:lnTo>
                  <a:lnTo>
                    <a:pt x="2069321" y="1638774"/>
                  </a:lnTo>
                  <a:lnTo>
                    <a:pt x="2076883" y="1638774"/>
                  </a:lnTo>
                  <a:lnTo>
                    <a:pt x="2076409" y="1641314"/>
                  </a:lnTo>
                  <a:lnTo>
                    <a:pt x="2077278" y="1641568"/>
                  </a:lnTo>
                  <a:close/>
                </a:path>
                <a:path w="2360295" h="1867535">
                  <a:moveTo>
                    <a:pt x="2074593" y="1640298"/>
                  </a:moveTo>
                  <a:lnTo>
                    <a:pt x="2075698" y="1639790"/>
                  </a:lnTo>
                  <a:lnTo>
                    <a:pt x="2076883" y="1638774"/>
                  </a:lnTo>
                  <a:lnTo>
                    <a:pt x="2069321" y="1638774"/>
                  </a:lnTo>
                  <a:lnTo>
                    <a:pt x="2069746" y="1639409"/>
                  </a:lnTo>
                  <a:lnTo>
                    <a:pt x="2074198" y="1639409"/>
                  </a:lnTo>
                  <a:lnTo>
                    <a:pt x="2074278" y="1639538"/>
                  </a:lnTo>
                  <a:lnTo>
                    <a:pt x="2074514" y="1640171"/>
                  </a:lnTo>
                  <a:lnTo>
                    <a:pt x="2074593" y="1640298"/>
                  </a:lnTo>
                  <a:close/>
                </a:path>
                <a:path w="2360295" h="1867535">
                  <a:moveTo>
                    <a:pt x="2037302" y="1642584"/>
                  </a:moveTo>
                  <a:lnTo>
                    <a:pt x="2038427" y="1642584"/>
                  </a:lnTo>
                  <a:lnTo>
                    <a:pt x="2037006" y="1638774"/>
                  </a:lnTo>
                  <a:lnTo>
                    <a:pt x="2034400" y="1640552"/>
                  </a:lnTo>
                  <a:lnTo>
                    <a:pt x="2029899" y="1640552"/>
                  </a:lnTo>
                  <a:lnTo>
                    <a:pt x="2029994" y="1640933"/>
                  </a:lnTo>
                  <a:lnTo>
                    <a:pt x="2036216" y="1640933"/>
                  </a:lnTo>
                  <a:lnTo>
                    <a:pt x="2037480" y="1641187"/>
                  </a:lnTo>
                  <a:lnTo>
                    <a:pt x="2037401" y="1641822"/>
                  </a:lnTo>
                  <a:lnTo>
                    <a:pt x="2037282" y="1642330"/>
                  </a:lnTo>
                  <a:lnTo>
                    <a:pt x="2037302" y="1642584"/>
                  </a:lnTo>
                  <a:close/>
                </a:path>
                <a:path w="2360295" h="1867535">
                  <a:moveTo>
                    <a:pt x="2156715" y="1641314"/>
                  </a:moveTo>
                  <a:lnTo>
                    <a:pt x="2155373" y="1639536"/>
                  </a:lnTo>
                  <a:lnTo>
                    <a:pt x="2155373" y="1639282"/>
                  </a:lnTo>
                  <a:lnTo>
                    <a:pt x="2156163" y="1639028"/>
                  </a:lnTo>
                  <a:lnTo>
                    <a:pt x="2156561" y="1639026"/>
                  </a:lnTo>
                  <a:lnTo>
                    <a:pt x="2156715" y="1638901"/>
                  </a:lnTo>
                  <a:lnTo>
                    <a:pt x="2151125" y="1638901"/>
                  </a:lnTo>
                  <a:lnTo>
                    <a:pt x="2150556" y="1639155"/>
                  </a:lnTo>
                  <a:lnTo>
                    <a:pt x="2153004" y="1640044"/>
                  </a:lnTo>
                  <a:lnTo>
                    <a:pt x="2153073" y="1640171"/>
                  </a:lnTo>
                  <a:lnTo>
                    <a:pt x="2153873" y="1640171"/>
                  </a:lnTo>
                  <a:lnTo>
                    <a:pt x="2156715" y="1641314"/>
                  </a:lnTo>
                  <a:close/>
                </a:path>
                <a:path w="2360295" h="1867535">
                  <a:moveTo>
                    <a:pt x="2115260" y="1642711"/>
                  </a:moveTo>
                  <a:lnTo>
                    <a:pt x="2117471" y="1638901"/>
                  </a:lnTo>
                  <a:lnTo>
                    <a:pt x="2111819" y="1638901"/>
                  </a:lnTo>
                  <a:lnTo>
                    <a:pt x="2111917" y="1639663"/>
                  </a:lnTo>
                  <a:lnTo>
                    <a:pt x="2113522" y="1639663"/>
                  </a:lnTo>
                  <a:lnTo>
                    <a:pt x="2115260" y="1642711"/>
                  </a:lnTo>
                  <a:close/>
                </a:path>
                <a:path w="2360295" h="1867535">
                  <a:moveTo>
                    <a:pt x="2082410" y="1639536"/>
                  </a:moveTo>
                  <a:lnTo>
                    <a:pt x="2082568" y="1639409"/>
                  </a:lnTo>
                  <a:lnTo>
                    <a:pt x="2083437" y="1638901"/>
                  </a:lnTo>
                  <a:lnTo>
                    <a:pt x="2081897" y="1638901"/>
                  </a:lnTo>
                  <a:lnTo>
                    <a:pt x="2082410" y="1639536"/>
                  </a:lnTo>
                  <a:close/>
                </a:path>
                <a:path w="2360295" h="1867535">
                  <a:moveTo>
                    <a:pt x="2009369" y="1641187"/>
                  </a:moveTo>
                  <a:lnTo>
                    <a:pt x="2011107" y="1638901"/>
                  </a:lnTo>
                  <a:lnTo>
                    <a:pt x="2010396" y="1639028"/>
                  </a:lnTo>
                  <a:lnTo>
                    <a:pt x="2008586" y="1639028"/>
                  </a:lnTo>
                  <a:lnTo>
                    <a:pt x="2009369" y="1641187"/>
                  </a:lnTo>
                  <a:close/>
                </a:path>
                <a:path w="2360295" h="1867535">
                  <a:moveTo>
                    <a:pt x="1993822" y="1640806"/>
                  </a:moveTo>
                  <a:lnTo>
                    <a:pt x="1996578" y="1640806"/>
                  </a:lnTo>
                  <a:lnTo>
                    <a:pt x="1995921" y="1639130"/>
                  </a:lnTo>
                  <a:lnTo>
                    <a:pt x="1994682" y="1639917"/>
                  </a:lnTo>
                  <a:lnTo>
                    <a:pt x="1989759" y="1639917"/>
                  </a:lnTo>
                  <a:lnTo>
                    <a:pt x="1989756" y="1640044"/>
                  </a:lnTo>
                  <a:lnTo>
                    <a:pt x="1991682" y="1640044"/>
                  </a:lnTo>
                  <a:lnTo>
                    <a:pt x="1992044" y="1640679"/>
                  </a:lnTo>
                  <a:lnTo>
                    <a:pt x="1993735" y="1640679"/>
                  </a:lnTo>
                  <a:lnTo>
                    <a:pt x="1993822" y="1640806"/>
                  </a:lnTo>
                  <a:close/>
                </a:path>
                <a:path w="2360295" h="1867535">
                  <a:moveTo>
                    <a:pt x="2185537" y="1641060"/>
                  </a:moveTo>
                  <a:lnTo>
                    <a:pt x="2187353" y="1640806"/>
                  </a:lnTo>
                  <a:lnTo>
                    <a:pt x="2187748" y="1640806"/>
                  </a:lnTo>
                  <a:lnTo>
                    <a:pt x="2187925" y="1640044"/>
                  </a:lnTo>
                  <a:lnTo>
                    <a:pt x="2188048" y="1639663"/>
                  </a:lnTo>
                  <a:lnTo>
                    <a:pt x="2188301" y="1639155"/>
                  </a:lnTo>
                  <a:lnTo>
                    <a:pt x="2184273" y="1639155"/>
                  </a:lnTo>
                  <a:lnTo>
                    <a:pt x="2184273" y="1640298"/>
                  </a:lnTo>
                  <a:lnTo>
                    <a:pt x="2185537" y="1641060"/>
                  </a:lnTo>
                  <a:close/>
                </a:path>
                <a:path w="2360295" h="1867535">
                  <a:moveTo>
                    <a:pt x="2170151" y="1639482"/>
                  </a:moveTo>
                  <a:lnTo>
                    <a:pt x="2169981" y="1639155"/>
                  </a:lnTo>
                  <a:lnTo>
                    <a:pt x="2170060" y="1639409"/>
                  </a:lnTo>
                  <a:close/>
                </a:path>
                <a:path w="2360295" h="1867535">
                  <a:moveTo>
                    <a:pt x="2169963" y="1639331"/>
                  </a:moveTo>
                  <a:lnTo>
                    <a:pt x="2169981" y="1639155"/>
                  </a:lnTo>
                  <a:lnTo>
                    <a:pt x="2169744" y="1639155"/>
                  </a:lnTo>
                  <a:lnTo>
                    <a:pt x="2169963" y="1639331"/>
                  </a:lnTo>
                  <a:close/>
                </a:path>
                <a:path w="2360295" h="1867535">
                  <a:moveTo>
                    <a:pt x="2003439" y="1639832"/>
                  </a:moveTo>
                  <a:lnTo>
                    <a:pt x="2003606" y="1639790"/>
                  </a:lnTo>
                  <a:lnTo>
                    <a:pt x="2004153" y="1639755"/>
                  </a:lnTo>
                  <a:lnTo>
                    <a:pt x="2003369" y="1639155"/>
                  </a:lnTo>
                  <a:lnTo>
                    <a:pt x="2003439" y="1639832"/>
                  </a:lnTo>
                  <a:close/>
                </a:path>
                <a:path w="2360295" h="1867535">
                  <a:moveTo>
                    <a:pt x="1987102" y="1639917"/>
                  </a:moveTo>
                  <a:lnTo>
                    <a:pt x="1988286" y="1639155"/>
                  </a:lnTo>
                  <a:lnTo>
                    <a:pt x="1987702" y="1639155"/>
                  </a:lnTo>
                  <a:lnTo>
                    <a:pt x="1987576" y="1639409"/>
                  </a:lnTo>
                  <a:lnTo>
                    <a:pt x="1987181" y="1639409"/>
                  </a:lnTo>
                  <a:lnTo>
                    <a:pt x="1987102" y="1639917"/>
                  </a:lnTo>
                  <a:close/>
                </a:path>
                <a:path w="2360295" h="1867535">
                  <a:moveTo>
                    <a:pt x="2062750" y="1640552"/>
                  </a:moveTo>
                  <a:lnTo>
                    <a:pt x="2063144" y="1639282"/>
                  </a:lnTo>
                  <a:lnTo>
                    <a:pt x="2062795" y="1640298"/>
                  </a:lnTo>
                  <a:lnTo>
                    <a:pt x="2062750" y="1640552"/>
                  </a:lnTo>
                  <a:close/>
                </a:path>
                <a:path w="2360295" h="1867535">
                  <a:moveTo>
                    <a:pt x="2118418" y="1639917"/>
                  </a:moveTo>
                  <a:lnTo>
                    <a:pt x="2118720" y="1639873"/>
                  </a:lnTo>
                  <a:lnTo>
                    <a:pt x="2118551" y="1639329"/>
                  </a:lnTo>
                  <a:lnTo>
                    <a:pt x="2118418" y="1639917"/>
                  </a:lnTo>
                  <a:close/>
                </a:path>
                <a:path w="2360295" h="1867535">
                  <a:moveTo>
                    <a:pt x="2170534" y="1642076"/>
                  </a:moveTo>
                  <a:lnTo>
                    <a:pt x="2171081" y="1641825"/>
                  </a:lnTo>
                  <a:lnTo>
                    <a:pt x="2171199" y="1641505"/>
                  </a:lnTo>
                  <a:lnTo>
                    <a:pt x="2170179" y="1639538"/>
                  </a:lnTo>
                  <a:lnTo>
                    <a:pt x="2169963" y="1639331"/>
                  </a:lnTo>
                  <a:lnTo>
                    <a:pt x="2169836" y="1640552"/>
                  </a:lnTo>
                  <a:lnTo>
                    <a:pt x="2169744" y="1641695"/>
                  </a:lnTo>
                  <a:lnTo>
                    <a:pt x="2170228" y="1641830"/>
                  </a:lnTo>
                  <a:lnTo>
                    <a:pt x="2170534" y="1642076"/>
                  </a:lnTo>
                  <a:close/>
                </a:path>
                <a:path w="2360295" h="1867535">
                  <a:moveTo>
                    <a:pt x="2073724" y="1642076"/>
                  </a:moveTo>
                  <a:lnTo>
                    <a:pt x="2074198" y="1639409"/>
                  </a:lnTo>
                  <a:lnTo>
                    <a:pt x="2069746" y="1639409"/>
                  </a:lnTo>
                  <a:lnTo>
                    <a:pt x="2070171" y="1640044"/>
                  </a:lnTo>
                  <a:lnTo>
                    <a:pt x="2072145" y="1640171"/>
                  </a:lnTo>
                  <a:lnTo>
                    <a:pt x="2073724" y="1642076"/>
                  </a:lnTo>
                  <a:close/>
                </a:path>
                <a:path w="2360295" h="1867535">
                  <a:moveTo>
                    <a:pt x="2027531" y="1640171"/>
                  </a:moveTo>
                  <a:lnTo>
                    <a:pt x="2027137" y="1639538"/>
                  </a:lnTo>
                  <a:lnTo>
                    <a:pt x="2027242" y="1639873"/>
                  </a:lnTo>
                  <a:lnTo>
                    <a:pt x="2027531" y="1640171"/>
                  </a:lnTo>
                  <a:close/>
                </a:path>
                <a:path w="2360295" h="1867535">
                  <a:moveTo>
                    <a:pt x="2026471" y="1641358"/>
                  </a:moveTo>
                  <a:lnTo>
                    <a:pt x="2026905" y="1640171"/>
                  </a:lnTo>
                  <a:lnTo>
                    <a:pt x="2026992" y="1639614"/>
                  </a:lnTo>
                  <a:lnTo>
                    <a:pt x="2026509" y="1639873"/>
                  </a:lnTo>
                  <a:lnTo>
                    <a:pt x="2026395" y="1640044"/>
                  </a:lnTo>
                  <a:lnTo>
                    <a:pt x="2026269" y="1640552"/>
                  </a:lnTo>
                  <a:lnTo>
                    <a:pt x="2026137" y="1640552"/>
                  </a:lnTo>
                  <a:lnTo>
                    <a:pt x="2026471" y="1641358"/>
                  </a:lnTo>
                  <a:close/>
                </a:path>
                <a:path w="2360295" h="1867535">
                  <a:moveTo>
                    <a:pt x="2140449" y="1641441"/>
                  </a:moveTo>
                  <a:lnTo>
                    <a:pt x="2142265" y="1641441"/>
                  </a:lnTo>
                  <a:lnTo>
                    <a:pt x="2144081" y="1639663"/>
                  </a:lnTo>
                  <a:lnTo>
                    <a:pt x="2141634" y="1640552"/>
                  </a:lnTo>
                  <a:lnTo>
                    <a:pt x="2140449" y="1641441"/>
                  </a:lnTo>
                  <a:close/>
                </a:path>
                <a:path w="2360295" h="1867535">
                  <a:moveTo>
                    <a:pt x="2118720" y="1639873"/>
                  </a:moveTo>
                  <a:lnTo>
                    <a:pt x="2120155" y="1639663"/>
                  </a:lnTo>
                  <a:lnTo>
                    <a:pt x="2118655" y="1639663"/>
                  </a:lnTo>
                  <a:lnTo>
                    <a:pt x="2118720" y="1639873"/>
                  </a:lnTo>
                  <a:close/>
                </a:path>
                <a:path w="2360295" h="1867535">
                  <a:moveTo>
                    <a:pt x="2112101" y="1640679"/>
                  </a:moveTo>
                  <a:lnTo>
                    <a:pt x="2113522" y="1639663"/>
                  </a:lnTo>
                  <a:lnTo>
                    <a:pt x="2111917" y="1639663"/>
                  </a:lnTo>
                  <a:lnTo>
                    <a:pt x="2112101" y="1640679"/>
                  </a:lnTo>
                  <a:close/>
                </a:path>
                <a:path w="2360295" h="1867535">
                  <a:moveTo>
                    <a:pt x="2005659" y="1641060"/>
                  </a:moveTo>
                  <a:lnTo>
                    <a:pt x="2005896" y="1641060"/>
                  </a:lnTo>
                  <a:lnTo>
                    <a:pt x="2005817" y="1640044"/>
                  </a:lnTo>
                  <a:lnTo>
                    <a:pt x="2005659" y="1639663"/>
                  </a:lnTo>
                  <a:lnTo>
                    <a:pt x="2004153" y="1639755"/>
                  </a:lnTo>
                  <a:lnTo>
                    <a:pt x="2004998" y="1640403"/>
                  </a:lnTo>
                  <a:lnTo>
                    <a:pt x="2005659" y="1641060"/>
                  </a:lnTo>
                  <a:close/>
                </a:path>
                <a:path w="2360295" h="1867535">
                  <a:moveTo>
                    <a:pt x="2191301" y="1642076"/>
                  </a:moveTo>
                  <a:lnTo>
                    <a:pt x="2193291" y="1641830"/>
                  </a:lnTo>
                  <a:lnTo>
                    <a:pt x="2193354" y="1639790"/>
                  </a:lnTo>
                  <a:lnTo>
                    <a:pt x="2193038" y="1639790"/>
                  </a:lnTo>
                  <a:lnTo>
                    <a:pt x="2192091" y="1640044"/>
                  </a:lnTo>
                  <a:lnTo>
                    <a:pt x="2193039" y="1640298"/>
                  </a:lnTo>
                  <a:lnTo>
                    <a:pt x="2191301" y="1642076"/>
                  </a:lnTo>
                  <a:close/>
                </a:path>
                <a:path w="2360295" h="1867535">
                  <a:moveTo>
                    <a:pt x="2087741" y="1640044"/>
                  </a:moveTo>
                  <a:lnTo>
                    <a:pt x="2094651" y="1640044"/>
                  </a:lnTo>
                  <a:lnTo>
                    <a:pt x="2092597" y="1639917"/>
                  </a:lnTo>
                  <a:lnTo>
                    <a:pt x="2088176" y="1639917"/>
                  </a:lnTo>
                  <a:lnTo>
                    <a:pt x="2087623" y="1639790"/>
                  </a:lnTo>
                  <a:lnTo>
                    <a:pt x="2087741" y="1640044"/>
                  </a:lnTo>
                  <a:close/>
                </a:path>
                <a:path w="2360295" h="1867535">
                  <a:moveTo>
                    <a:pt x="2029899" y="1640552"/>
                  </a:moveTo>
                  <a:lnTo>
                    <a:pt x="2034400" y="1640552"/>
                  </a:lnTo>
                  <a:lnTo>
                    <a:pt x="2032268" y="1640425"/>
                  </a:lnTo>
                  <a:lnTo>
                    <a:pt x="2030610" y="1640425"/>
                  </a:lnTo>
                  <a:lnTo>
                    <a:pt x="2030373" y="1640044"/>
                  </a:lnTo>
                  <a:lnTo>
                    <a:pt x="2030136" y="1639790"/>
                  </a:lnTo>
                  <a:lnTo>
                    <a:pt x="2029820" y="1639790"/>
                  </a:lnTo>
                  <a:lnTo>
                    <a:pt x="2029820" y="1639917"/>
                  </a:lnTo>
                  <a:lnTo>
                    <a:pt x="2029899" y="1640552"/>
                  </a:lnTo>
                  <a:close/>
                </a:path>
                <a:path w="2360295" h="1867535">
                  <a:moveTo>
                    <a:pt x="2025163" y="1641314"/>
                  </a:moveTo>
                  <a:lnTo>
                    <a:pt x="2025943" y="1640403"/>
                  </a:lnTo>
                  <a:lnTo>
                    <a:pt x="2024610" y="1639790"/>
                  </a:lnTo>
                  <a:lnTo>
                    <a:pt x="2025163" y="1641314"/>
                  </a:lnTo>
                  <a:close/>
                </a:path>
                <a:path w="2360295" h="1867535">
                  <a:moveTo>
                    <a:pt x="2003685" y="1642203"/>
                  </a:moveTo>
                  <a:lnTo>
                    <a:pt x="2003439" y="1639832"/>
                  </a:lnTo>
                  <a:lnTo>
                    <a:pt x="2002580" y="1640044"/>
                  </a:lnTo>
                  <a:lnTo>
                    <a:pt x="2002896" y="1640552"/>
                  </a:lnTo>
                  <a:lnTo>
                    <a:pt x="2000053" y="1640806"/>
                  </a:lnTo>
                  <a:lnTo>
                    <a:pt x="2002343" y="1641695"/>
                  </a:lnTo>
                  <a:lnTo>
                    <a:pt x="2002422" y="1641822"/>
                  </a:lnTo>
                  <a:lnTo>
                    <a:pt x="2003685" y="1642203"/>
                  </a:lnTo>
                  <a:close/>
                </a:path>
                <a:path w="2360295" h="1867535">
                  <a:moveTo>
                    <a:pt x="2119070" y="1641242"/>
                  </a:moveTo>
                  <a:lnTo>
                    <a:pt x="2119050" y="1640806"/>
                  </a:lnTo>
                  <a:lnTo>
                    <a:pt x="2118720" y="1639873"/>
                  </a:lnTo>
                  <a:lnTo>
                    <a:pt x="2118418" y="1639917"/>
                  </a:lnTo>
                  <a:lnTo>
                    <a:pt x="2117597" y="1639917"/>
                  </a:lnTo>
                  <a:lnTo>
                    <a:pt x="2117676" y="1640552"/>
                  </a:lnTo>
                  <a:lnTo>
                    <a:pt x="2118497" y="1640552"/>
                  </a:lnTo>
                  <a:lnTo>
                    <a:pt x="2118734" y="1640933"/>
                  </a:lnTo>
                  <a:lnTo>
                    <a:pt x="2119070" y="1641242"/>
                  </a:lnTo>
                  <a:close/>
                </a:path>
                <a:path w="2360295" h="1867535">
                  <a:moveTo>
                    <a:pt x="2095677" y="1641441"/>
                  </a:moveTo>
                  <a:lnTo>
                    <a:pt x="2096309" y="1640933"/>
                  </a:lnTo>
                  <a:lnTo>
                    <a:pt x="2096340" y="1640679"/>
                  </a:lnTo>
                  <a:lnTo>
                    <a:pt x="2095835" y="1640171"/>
                  </a:lnTo>
                  <a:lnTo>
                    <a:pt x="2095519" y="1640044"/>
                  </a:lnTo>
                  <a:lnTo>
                    <a:pt x="2095124" y="1639917"/>
                  </a:lnTo>
                  <a:lnTo>
                    <a:pt x="2094651" y="1640044"/>
                  </a:lnTo>
                  <a:lnTo>
                    <a:pt x="2087741" y="1640044"/>
                  </a:lnTo>
                  <a:lnTo>
                    <a:pt x="2087860" y="1640298"/>
                  </a:lnTo>
                  <a:lnTo>
                    <a:pt x="2087950" y="1640425"/>
                  </a:lnTo>
                  <a:lnTo>
                    <a:pt x="2093861" y="1640425"/>
                  </a:lnTo>
                  <a:lnTo>
                    <a:pt x="2095677" y="1641441"/>
                  </a:lnTo>
                  <a:close/>
                </a:path>
                <a:path w="2360295" h="1867535">
                  <a:moveTo>
                    <a:pt x="1989708" y="1641822"/>
                  </a:moveTo>
                  <a:lnTo>
                    <a:pt x="1990734" y="1640806"/>
                  </a:lnTo>
                  <a:lnTo>
                    <a:pt x="1991682" y="1640044"/>
                  </a:lnTo>
                  <a:lnTo>
                    <a:pt x="1989756" y="1640044"/>
                  </a:lnTo>
                  <a:lnTo>
                    <a:pt x="1989708" y="1641822"/>
                  </a:lnTo>
                  <a:close/>
                </a:path>
                <a:path w="2360295" h="1867535">
                  <a:moveTo>
                    <a:pt x="2154347" y="1641314"/>
                  </a:moveTo>
                  <a:lnTo>
                    <a:pt x="2153873" y="1640171"/>
                  </a:lnTo>
                  <a:lnTo>
                    <a:pt x="2153073" y="1640171"/>
                  </a:lnTo>
                  <a:lnTo>
                    <a:pt x="2153557" y="1641060"/>
                  </a:lnTo>
                  <a:lnTo>
                    <a:pt x="2153715" y="1641187"/>
                  </a:lnTo>
                  <a:lnTo>
                    <a:pt x="2154110" y="1641187"/>
                  </a:lnTo>
                  <a:lnTo>
                    <a:pt x="2154347" y="1641314"/>
                  </a:lnTo>
                  <a:close/>
                </a:path>
                <a:path w="2360295" h="1867535">
                  <a:moveTo>
                    <a:pt x="2130500" y="1641568"/>
                  </a:moveTo>
                  <a:lnTo>
                    <a:pt x="2131210" y="1641314"/>
                  </a:lnTo>
                  <a:lnTo>
                    <a:pt x="2131842" y="1640171"/>
                  </a:lnTo>
                  <a:lnTo>
                    <a:pt x="2119806" y="1640171"/>
                  </a:lnTo>
                  <a:lnTo>
                    <a:pt x="2119719" y="1640298"/>
                  </a:lnTo>
                  <a:lnTo>
                    <a:pt x="2128131" y="1640298"/>
                  </a:lnTo>
                  <a:lnTo>
                    <a:pt x="2128368" y="1640425"/>
                  </a:lnTo>
                  <a:lnTo>
                    <a:pt x="2129157" y="1640552"/>
                  </a:lnTo>
                  <a:lnTo>
                    <a:pt x="2130579" y="1641060"/>
                  </a:lnTo>
                  <a:lnTo>
                    <a:pt x="2130500" y="1641568"/>
                  </a:lnTo>
                  <a:close/>
                </a:path>
                <a:path w="2360295" h="1867535">
                  <a:moveTo>
                    <a:pt x="2083438" y="1642838"/>
                  </a:moveTo>
                  <a:lnTo>
                    <a:pt x="2084622" y="1641830"/>
                  </a:lnTo>
                  <a:lnTo>
                    <a:pt x="2084654" y="1641568"/>
                  </a:lnTo>
                  <a:lnTo>
                    <a:pt x="2084149" y="1641060"/>
                  </a:lnTo>
                  <a:lnTo>
                    <a:pt x="2082885" y="1640171"/>
                  </a:lnTo>
                  <a:lnTo>
                    <a:pt x="2080342" y="1641411"/>
                  </a:lnTo>
                  <a:lnTo>
                    <a:pt x="2080516" y="1641695"/>
                  </a:lnTo>
                  <a:lnTo>
                    <a:pt x="2080674" y="1641695"/>
                  </a:lnTo>
                  <a:lnTo>
                    <a:pt x="2082017" y="1641949"/>
                  </a:lnTo>
                  <a:lnTo>
                    <a:pt x="2083438" y="1642838"/>
                  </a:lnTo>
                  <a:close/>
                </a:path>
                <a:path w="2360295" h="1867535">
                  <a:moveTo>
                    <a:pt x="2118497" y="1642076"/>
                  </a:moveTo>
                  <a:lnTo>
                    <a:pt x="2120787" y="1641822"/>
                  </a:lnTo>
                  <a:lnTo>
                    <a:pt x="2123709" y="1641822"/>
                  </a:lnTo>
                  <a:lnTo>
                    <a:pt x="2126157" y="1641441"/>
                  </a:lnTo>
                  <a:lnTo>
                    <a:pt x="2128683" y="1641314"/>
                  </a:lnTo>
                  <a:lnTo>
                    <a:pt x="2128841" y="1641314"/>
                  </a:lnTo>
                  <a:lnTo>
                    <a:pt x="2128999" y="1641187"/>
                  </a:lnTo>
                  <a:lnTo>
                    <a:pt x="2128841" y="1640933"/>
                  </a:lnTo>
                  <a:lnTo>
                    <a:pt x="2128683" y="1640933"/>
                  </a:lnTo>
                  <a:lnTo>
                    <a:pt x="2127894" y="1640806"/>
                  </a:lnTo>
                  <a:lnTo>
                    <a:pt x="2127499" y="1640806"/>
                  </a:lnTo>
                  <a:lnTo>
                    <a:pt x="2128131" y="1640298"/>
                  </a:lnTo>
                  <a:lnTo>
                    <a:pt x="2119719" y="1640298"/>
                  </a:lnTo>
                  <a:lnTo>
                    <a:pt x="2119283" y="1640933"/>
                  </a:lnTo>
                  <a:lnTo>
                    <a:pt x="2119287" y="1641441"/>
                  </a:lnTo>
                  <a:lnTo>
                    <a:pt x="2118934" y="1641441"/>
                  </a:lnTo>
                  <a:lnTo>
                    <a:pt x="2118497" y="1642076"/>
                  </a:lnTo>
                  <a:close/>
                </a:path>
                <a:path w="2360295" h="1867535">
                  <a:moveTo>
                    <a:pt x="2141555" y="1640552"/>
                  </a:moveTo>
                  <a:lnTo>
                    <a:pt x="2141713" y="1640425"/>
                  </a:lnTo>
                  <a:lnTo>
                    <a:pt x="2141555" y="1640552"/>
                  </a:lnTo>
                  <a:close/>
                </a:path>
                <a:path w="2360295" h="1867535">
                  <a:moveTo>
                    <a:pt x="2090229" y="1641822"/>
                  </a:moveTo>
                  <a:lnTo>
                    <a:pt x="2093861" y="1640425"/>
                  </a:lnTo>
                  <a:lnTo>
                    <a:pt x="2087950" y="1640425"/>
                  </a:lnTo>
                  <a:lnTo>
                    <a:pt x="2088491" y="1641187"/>
                  </a:lnTo>
                  <a:lnTo>
                    <a:pt x="2089360" y="1641441"/>
                  </a:lnTo>
                  <a:lnTo>
                    <a:pt x="2090229" y="1641822"/>
                  </a:lnTo>
                  <a:close/>
                </a:path>
                <a:path w="2360295" h="1867535">
                  <a:moveTo>
                    <a:pt x="2026137" y="1640552"/>
                  </a:moveTo>
                  <a:lnTo>
                    <a:pt x="2026269" y="1640552"/>
                  </a:lnTo>
                  <a:lnTo>
                    <a:pt x="2026106" y="1640478"/>
                  </a:lnTo>
                  <a:close/>
                </a:path>
                <a:path w="2360295" h="1867535">
                  <a:moveTo>
                    <a:pt x="2117787" y="1641441"/>
                  </a:moveTo>
                  <a:lnTo>
                    <a:pt x="2118497" y="1640552"/>
                  </a:lnTo>
                  <a:lnTo>
                    <a:pt x="2117676" y="1640552"/>
                  </a:lnTo>
                  <a:lnTo>
                    <a:pt x="2117787" y="1641441"/>
                  </a:lnTo>
                  <a:close/>
                </a:path>
                <a:path w="2360295" h="1867535">
                  <a:moveTo>
                    <a:pt x="2027137" y="1642965"/>
                  </a:moveTo>
                  <a:lnTo>
                    <a:pt x="2027737" y="1641358"/>
                  </a:lnTo>
                  <a:lnTo>
                    <a:pt x="2027848" y="1640933"/>
                  </a:lnTo>
                  <a:lnTo>
                    <a:pt x="2027453" y="1640552"/>
                  </a:lnTo>
                  <a:lnTo>
                    <a:pt x="2026593" y="1641441"/>
                  </a:lnTo>
                  <a:lnTo>
                    <a:pt x="2026716" y="1641949"/>
                  </a:lnTo>
                  <a:lnTo>
                    <a:pt x="2027137" y="1642965"/>
                  </a:lnTo>
                  <a:close/>
                </a:path>
                <a:path w="2360295" h="1867535">
                  <a:moveTo>
                    <a:pt x="1995393" y="1643092"/>
                  </a:moveTo>
                  <a:lnTo>
                    <a:pt x="1995551" y="1641187"/>
                  </a:lnTo>
                  <a:lnTo>
                    <a:pt x="1997446" y="1641187"/>
                  </a:lnTo>
                  <a:lnTo>
                    <a:pt x="1997288" y="1640679"/>
                  </a:lnTo>
                  <a:lnTo>
                    <a:pt x="1996972" y="1640552"/>
                  </a:lnTo>
                  <a:lnTo>
                    <a:pt x="1996578" y="1640806"/>
                  </a:lnTo>
                  <a:lnTo>
                    <a:pt x="1993822" y="1640806"/>
                  </a:lnTo>
                  <a:lnTo>
                    <a:pt x="1995393" y="1643092"/>
                  </a:lnTo>
                  <a:close/>
                </a:path>
                <a:path w="2360295" h="1867535">
                  <a:moveTo>
                    <a:pt x="1993419" y="1642076"/>
                  </a:moveTo>
                  <a:lnTo>
                    <a:pt x="1993735" y="1640679"/>
                  </a:lnTo>
                  <a:lnTo>
                    <a:pt x="1992044" y="1640679"/>
                  </a:lnTo>
                  <a:lnTo>
                    <a:pt x="1992550" y="1641568"/>
                  </a:lnTo>
                  <a:lnTo>
                    <a:pt x="1993024" y="1641695"/>
                  </a:lnTo>
                  <a:lnTo>
                    <a:pt x="1993419" y="1642076"/>
                  </a:lnTo>
                  <a:close/>
                </a:path>
                <a:path w="2360295" h="1867535">
                  <a:moveTo>
                    <a:pt x="1985524" y="1642076"/>
                  </a:moveTo>
                  <a:lnTo>
                    <a:pt x="1987261" y="1641695"/>
                  </a:lnTo>
                  <a:lnTo>
                    <a:pt x="1986911" y="1641358"/>
                  </a:lnTo>
                  <a:lnTo>
                    <a:pt x="1986471" y="1640679"/>
                  </a:lnTo>
                  <a:lnTo>
                    <a:pt x="1986155" y="1640806"/>
                  </a:lnTo>
                  <a:lnTo>
                    <a:pt x="1985682" y="1640806"/>
                  </a:lnTo>
                  <a:lnTo>
                    <a:pt x="1985287" y="1641441"/>
                  </a:lnTo>
                  <a:lnTo>
                    <a:pt x="1984892" y="1641822"/>
                  </a:lnTo>
                  <a:lnTo>
                    <a:pt x="1985050" y="1641949"/>
                  </a:lnTo>
                  <a:lnTo>
                    <a:pt x="1985524" y="1642076"/>
                  </a:lnTo>
                  <a:close/>
                </a:path>
                <a:path w="2360295" h="1867535">
                  <a:moveTo>
                    <a:pt x="2171784" y="1641411"/>
                  </a:moveTo>
                  <a:lnTo>
                    <a:pt x="2172151" y="1641242"/>
                  </a:lnTo>
                  <a:lnTo>
                    <a:pt x="2172166" y="1641060"/>
                  </a:lnTo>
                  <a:lnTo>
                    <a:pt x="2171955" y="1640806"/>
                  </a:lnTo>
                  <a:lnTo>
                    <a:pt x="2171784" y="1641411"/>
                  </a:lnTo>
                  <a:close/>
                </a:path>
                <a:path w="2360295" h="1867535">
                  <a:moveTo>
                    <a:pt x="2037559" y="1643346"/>
                  </a:moveTo>
                  <a:lnTo>
                    <a:pt x="2037954" y="1642965"/>
                  </a:lnTo>
                  <a:lnTo>
                    <a:pt x="2038743" y="1642711"/>
                  </a:lnTo>
                  <a:lnTo>
                    <a:pt x="2039059" y="1640933"/>
                  </a:lnTo>
                  <a:lnTo>
                    <a:pt x="2038427" y="1642584"/>
                  </a:lnTo>
                  <a:lnTo>
                    <a:pt x="2037302" y="1642584"/>
                  </a:lnTo>
                  <a:lnTo>
                    <a:pt x="2037421" y="1642838"/>
                  </a:lnTo>
                  <a:lnTo>
                    <a:pt x="2037506" y="1643092"/>
                  </a:lnTo>
                  <a:lnTo>
                    <a:pt x="2037559" y="1643346"/>
                  </a:lnTo>
                  <a:close/>
                </a:path>
                <a:path w="2360295" h="1867535">
                  <a:moveTo>
                    <a:pt x="2033295" y="1642076"/>
                  </a:moveTo>
                  <a:lnTo>
                    <a:pt x="2035427" y="1642076"/>
                  </a:lnTo>
                  <a:lnTo>
                    <a:pt x="2035821" y="1641187"/>
                  </a:lnTo>
                  <a:lnTo>
                    <a:pt x="2036058" y="1640933"/>
                  </a:lnTo>
                  <a:lnTo>
                    <a:pt x="2029994" y="1640933"/>
                  </a:lnTo>
                  <a:lnTo>
                    <a:pt x="2030057" y="1641187"/>
                  </a:lnTo>
                  <a:lnTo>
                    <a:pt x="2030768" y="1641695"/>
                  </a:lnTo>
                  <a:lnTo>
                    <a:pt x="2031321" y="1641949"/>
                  </a:lnTo>
                  <a:lnTo>
                    <a:pt x="2031794" y="1641949"/>
                  </a:lnTo>
                  <a:lnTo>
                    <a:pt x="2033295" y="1642076"/>
                  </a:lnTo>
                  <a:close/>
                </a:path>
                <a:path w="2360295" h="1867535">
                  <a:moveTo>
                    <a:pt x="1995867" y="1641441"/>
                  </a:moveTo>
                  <a:lnTo>
                    <a:pt x="1996025" y="1641314"/>
                  </a:lnTo>
                  <a:lnTo>
                    <a:pt x="1996972" y="1641187"/>
                  </a:lnTo>
                  <a:lnTo>
                    <a:pt x="1995709" y="1641187"/>
                  </a:lnTo>
                  <a:lnTo>
                    <a:pt x="1995867" y="1641441"/>
                  </a:lnTo>
                  <a:close/>
                </a:path>
                <a:path w="2360295" h="1867535">
                  <a:moveTo>
                    <a:pt x="2118934" y="1641441"/>
                  </a:moveTo>
                  <a:lnTo>
                    <a:pt x="2119287" y="1641441"/>
                  </a:lnTo>
                  <a:lnTo>
                    <a:pt x="2119070" y="1641242"/>
                  </a:lnTo>
                  <a:lnTo>
                    <a:pt x="2118934" y="1641441"/>
                  </a:lnTo>
                  <a:close/>
                </a:path>
                <a:path w="2360295" h="1867535">
                  <a:moveTo>
                    <a:pt x="2141160" y="1642330"/>
                  </a:moveTo>
                  <a:lnTo>
                    <a:pt x="2141397" y="1642203"/>
                  </a:lnTo>
                  <a:lnTo>
                    <a:pt x="2141949" y="1642076"/>
                  </a:lnTo>
                  <a:lnTo>
                    <a:pt x="2143055" y="1641314"/>
                  </a:lnTo>
                  <a:lnTo>
                    <a:pt x="2142265" y="1641441"/>
                  </a:lnTo>
                  <a:lnTo>
                    <a:pt x="2140449" y="1641441"/>
                  </a:lnTo>
                  <a:lnTo>
                    <a:pt x="2140765" y="1641695"/>
                  </a:lnTo>
                  <a:lnTo>
                    <a:pt x="2141160" y="1642330"/>
                  </a:lnTo>
                  <a:close/>
                </a:path>
                <a:path w="2360295" h="1867535">
                  <a:moveTo>
                    <a:pt x="2171561" y="1642203"/>
                  </a:moveTo>
                  <a:lnTo>
                    <a:pt x="2171784" y="1641411"/>
                  </a:lnTo>
                  <a:lnTo>
                    <a:pt x="2171297" y="1641695"/>
                  </a:lnTo>
                  <a:lnTo>
                    <a:pt x="2171561" y="1642203"/>
                  </a:lnTo>
                  <a:close/>
                </a:path>
                <a:path w="2360295" h="1867535">
                  <a:moveTo>
                    <a:pt x="2035032" y="1642711"/>
                  </a:moveTo>
                  <a:lnTo>
                    <a:pt x="2037381" y="1641825"/>
                  </a:lnTo>
                  <a:lnTo>
                    <a:pt x="2035427" y="1642076"/>
                  </a:lnTo>
                  <a:lnTo>
                    <a:pt x="2033295" y="1642076"/>
                  </a:lnTo>
                  <a:lnTo>
                    <a:pt x="2035032" y="1642711"/>
                  </a:lnTo>
                  <a:close/>
                </a:path>
                <a:path w="2360295" h="1867535">
                  <a:moveTo>
                    <a:pt x="2043086" y="1642330"/>
                  </a:moveTo>
                  <a:lnTo>
                    <a:pt x="2043797" y="1642203"/>
                  </a:lnTo>
                  <a:lnTo>
                    <a:pt x="2043047" y="1642203"/>
                  </a:lnTo>
                  <a:lnTo>
                    <a:pt x="2043086" y="1642330"/>
                  </a:lnTo>
                  <a:close/>
                </a:path>
                <a:path w="2360295" h="1867535">
                  <a:moveTo>
                    <a:pt x="2234652" y="1634681"/>
                  </a:moveTo>
                  <a:lnTo>
                    <a:pt x="2234968" y="1634681"/>
                  </a:lnTo>
                  <a:lnTo>
                    <a:pt x="2235284" y="1634602"/>
                  </a:lnTo>
                  <a:lnTo>
                    <a:pt x="2235600" y="1634602"/>
                  </a:lnTo>
                  <a:lnTo>
                    <a:pt x="2235600" y="1634129"/>
                  </a:lnTo>
                  <a:lnTo>
                    <a:pt x="2235442" y="1634050"/>
                  </a:lnTo>
                  <a:lnTo>
                    <a:pt x="2235126" y="1633813"/>
                  </a:lnTo>
                  <a:lnTo>
                    <a:pt x="2234810" y="1633734"/>
                  </a:lnTo>
                  <a:lnTo>
                    <a:pt x="2234573" y="1633734"/>
                  </a:lnTo>
                  <a:lnTo>
                    <a:pt x="2234652" y="1634681"/>
                  </a:lnTo>
                  <a:close/>
                </a:path>
                <a:path w="2360295" h="1867535">
                  <a:moveTo>
                    <a:pt x="2234790" y="1635056"/>
                  </a:moveTo>
                  <a:lnTo>
                    <a:pt x="2234731" y="1634760"/>
                  </a:lnTo>
                  <a:lnTo>
                    <a:pt x="2234494" y="1634760"/>
                  </a:lnTo>
                  <a:lnTo>
                    <a:pt x="2234790" y="1635056"/>
                  </a:lnTo>
                  <a:close/>
                </a:path>
                <a:path w="2360295" h="1867535">
                  <a:moveTo>
                    <a:pt x="2200494" y="1628016"/>
                  </a:moveTo>
                  <a:lnTo>
                    <a:pt x="2204014" y="1628016"/>
                  </a:lnTo>
                  <a:lnTo>
                    <a:pt x="2203462" y="1627889"/>
                  </a:lnTo>
                  <a:lnTo>
                    <a:pt x="2202593" y="1627381"/>
                  </a:lnTo>
                  <a:lnTo>
                    <a:pt x="2200540" y="1626238"/>
                  </a:lnTo>
                  <a:lnTo>
                    <a:pt x="2200494" y="1628016"/>
                  </a:lnTo>
                  <a:close/>
                </a:path>
                <a:path w="2360295" h="1867535">
                  <a:moveTo>
                    <a:pt x="2193433" y="1632080"/>
                  </a:moveTo>
                  <a:lnTo>
                    <a:pt x="2213806" y="1632080"/>
                  </a:lnTo>
                  <a:lnTo>
                    <a:pt x="2211911" y="1630302"/>
                  </a:lnTo>
                  <a:lnTo>
                    <a:pt x="2210411" y="1630302"/>
                  </a:lnTo>
                  <a:lnTo>
                    <a:pt x="2211279" y="1629667"/>
                  </a:lnTo>
                  <a:lnTo>
                    <a:pt x="2211437" y="1629286"/>
                  </a:lnTo>
                  <a:lnTo>
                    <a:pt x="2211753" y="1628778"/>
                  </a:lnTo>
                  <a:lnTo>
                    <a:pt x="2209463" y="1628397"/>
                  </a:lnTo>
                  <a:lnTo>
                    <a:pt x="2207252" y="1627000"/>
                  </a:lnTo>
                  <a:lnTo>
                    <a:pt x="2204014" y="1628016"/>
                  </a:lnTo>
                  <a:lnTo>
                    <a:pt x="2200494" y="1628016"/>
                  </a:lnTo>
                  <a:lnTo>
                    <a:pt x="2200461" y="1629286"/>
                  </a:lnTo>
                  <a:lnTo>
                    <a:pt x="2199040" y="1629667"/>
                  </a:lnTo>
                  <a:lnTo>
                    <a:pt x="2198645" y="1629921"/>
                  </a:lnTo>
                  <a:lnTo>
                    <a:pt x="2193433" y="1629921"/>
                  </a:lnTo>
                  <a:lnTo>
                    <a:pt x="2193433" y="1632080"/>
                  </a:lnTo>
                  <a:close/>
                </a:path>
                <a:path w="2360295" h="1867535">
                  <a:moveTo>
                    <a:pt x="2193433" y="1629921"/>
                  </a:moveTo>
                  <a:lnTo>
                    <a:pt x="2197776" y="1629921"/>
                  </a:lnTo>
                  <a:lnTo>
                    <a:pt x="2197790" y="1628524"/>
                  </a:lnTo>
                  <a:lnTo>
                    <a:pt x="2198013" y="1627000"/>
                  </a:lnTo>
                  <a:lnTo>
                    <a:pt x="2196039" y="1628651"/>
                  </a:lnTo>
                  <a:lnTo>
                    <a:pt x="2193433" y="1628651"/>
                  </a:lnTo>
                  <a:lnTo>
                    <a:pt x="2193433" y="1629921"/>
                  </a:lnTo>
                  <a:close/>
                </a:path>
                <a:path w="2360295" h="1867535">
                  <a:moveTo>
                    <a:pt x="2193710" y="1628270"/>
                  </a:moveTo>
                  <a:lnTo>
                    <a:pt x="2194934" y="1628270"/>
                  </a:lnTo>
                  <a:lnTo>
                    <a:pt x="2194855" y="1628016"/>
                  </a:lnTo>
                  <a:lnTo>
                    <a:pt x="2194539" y="1627508"/>
                  </a:lnTo>
                  <a:lnTo>
                    <a:pt x="2193710" y="1628270"/>
                  </a:lnTo>
                  <a:close/>
                </a:path>
                <a:path w="2360295" h="1867535">
                  <a:moveTo>
                    <a:pt x="2223617" y="1630302"/>
                  </a:moveTo>
                  <a:lnTo>
                    <a:pt x="2227466" y="1630302"/>
                  </a:lnTo>
                  <a:lnTo>
                    <a:pt x="2226756" y="1630048"/>
                  </a:lnTo>
                  <a:lnTo>
                    <a:pt x="2225492" y="1629286"/>
                  </a:lnTo>
                  <a:lnTo>
                    <a:pt x="2225966" y="1629032"/>
                  </a:lnTo>
                  <a:lnTo>
                    <a:pt x="2226124" y="1628905"/>
                  </a:lnTo>
                  <a:lnTo>
                    <a:pt x="2226203" y="1628778"/>
                  </a:lnTo>
                  <a:lnTo>
                    <a:pt x="2226282" y="1628016"/>
                  </a:lnTo>
                  <a:lnTo>
                    <a:pt x="2226124" y="1627889"/>
                  </a:lnTo>
                  <a:lnTo>
                    <a:pt x="2226045" y="1627762"/>
                  </a:lnTo>
                  <a:lnTo>
                    <a:pt x="2225335" y="1628270"/>
                  </a:lnTo>
                  <a:lnTo>
                    <a:pt x="2224387" y="1628651"/>
                  </a:lnTo>
                  <a:lnTo>
                    <a:pt x="2223617" y="1630302"/>
                  </a:lnTo>
                  <a:close/>
                </a:path>
                <a:path w="2360295" h="1867535">
                  <a:moveTo>
                    <a:pt x="2193433" y="1628651"/>
                  </a:moveTo>
                  <a:lnTo>
                    <a:pt x="2196039" y="1628651"/>
                  </a:lnTo>
                  <a:lnTo>
                    <a:pt x="2195723" y="1627762"/>
                  </a:lnTo>
                  <a:lnTo>
                    <a:pt x="2195487" y="1627889"/>
                  </a:lnTo>
                  <a:lnTo>
                    <a:pt x="2194934" y="1628270"/>
                  </a:lnTo>
                  <a:lnTo>
                    <a:pt x="2193710" y="1628270"/>
                  </a:lnTo>
                  <a:lnTo>
                    <a:pt x="2193433" y="1628524"/>
                  </a:lnTo>
                  <a:lnTo>
                    <a:pt x="2193433" y="1628651"/>
                  </a:lnTo>
                  <a:close/>
                </a:path>
                <a:path w="2360295" h="1867535">
                  <a:moveTo>
                    <a:pt x="2230388" y="1636525"/>
                  </a:moveTo>
                  <a:lnTo>
                    <a:pt x="2229756" y="1635382"/>
                  </a:lnTo>
                  <a:lnTo>
                    <a:pt x="2229598" y="1635382"/>
                  </a:lnTo>
                  <a:lnTo>
                    <a:pt x="2226677" y="1635128"/>
                  </a:lnTo>
                  <a:lnTo>
                    <a:pt x="2229598" y="1634493"/>
                  </a:lnTo>
                  <a:lnTo>
                    <a:pt x="2229519" y="1634112"/>
                  </a:lnTo>
                  <a:lnTo>
                    <a:pt x="2230704" y="1633858"/>
                  </a:lnTo>
                  <a:lnTo>
                    <a:pt x="2231888" y="1633731"/>
                  </a:lnTo>
                  <a:lnTo>
                    <a:pt x="2233073" y="1633477"/>
                  </a:lnTo>
                  <a:lnTo>
                    <a:pt x="2230151" y="1633477"/>
                  </a:lnTo>
                  <a:lnTo>
                    <a:pt x="2229914" y="1632207"/>
                  </a:lnTo>
                  <a:lnTo>
                    <a:pt x="2229796" y="1631826"/>
                  </a:lnTo>
                  <a:lnTo>
                    <a:pt x="2229598" y="1630937"/>
                  </a:lnTo>
                  <a:lnTo>
                    <a:pt x="2230072" y="1630175"/>
                  </a:lnTo>
                  <a:lnTo>
                    <a:pt x="2230783" y="1629921"/>
                  </a:lnTo>
                  <a:lnTo>
                    <a:pt x="2229125" y="1629540"/>
                  </a:lnTo>
                  <a:lnTo>
                    <a:pt x="2228256" y="1628270"/>
                  </a:lnTo>
                  <a:lnTo>
                    <a:pt x="2227703" y="1629921"/>
                  </a:lnTo>
                  <a:lnTo>
                    <a:pt x="2227466" y="1630302"/>
                  </a:lnTo>
                  <a:lnTo>
                    <a:pt x="2223617" y="1630302"/>
                  </a:lnTo>
                  <a:lnTo>
                    <a:pt x="2223203" y="1631191"/>
                  </a:lnTo>
                  <a:lnTo>
                    <a:pt x="2219702" y="1631191"/>
                  </a:lnTo>
                  <a:lnTo>
                    <a:pt x="2219491" y="1632207"/>
                  </a:lnTo>
                  <a:lnTo>
                    <a:pt x="2193433" y="1632207"/>
                  </a:lnTo>
                  <a:lnTo>
                    <a:pt x="2193433" y="1635001"/>
                  </a:lnTo>
                  <a:lnTo>
                    <a:pt x="2194855" y="1635001"/>
                  </a:lnTo>
                  <a:lnTo>
                    <a:pt x="2195802" y="1635509"/>
                  </a:lnTo>
                  <a:lnTo>
                    <a:pt x="2196039" y="1635763"/>
                  </a:lnTo>
                  <a:lnTo>
                    <a:pt x="2229046" y="1635763"/>
                  </a:lnTo>
                  <a:lnTo>
                    <a:pt x="2230388" y="1636525"/>
                  </a:lnTo>
                  <a:close/>
                </a:path>
                <a:path w="2360295" h="1867535">
                  <a:moveTo>
                    <a:pt x="2193433" y="1632207"/>
                  </a:moveTo>
                  <a:lnTo>
                    <a:pt x="2216570" y="1632207"/>
                  </a:lnTo>
                  <a:lnTo>
                    <a:pt x="2216017" y="1631318"/>
                  </a:lnTo>
                  <a:lnTo>
                    <a:pt x="2215622" y="1630429"/>
                  </a:lnTo>
                  <a:lnTo>
                    <a:pt x="2215622" y="1629667"/>
                  </a:lnTo>
                  <a:lnTo>
                    <a:pt x="2214596" y="1629413"/>
                  </a:lnTo>
                  <a:lnTo>
                    <a:pt x="2213727" y="1629413"/>
                  </a:lnTo>
                  <a:lnTo>
                    <a:pt x="2212937" y="1629286"/>
                  </a:lnTo>
                  <a:lnTo>
                    <a:pt x="2213806" y="1632080"/>
                  </a:lnTo>
                  <a:lnTo>
                    <a:pt x="2193433" y="1632080"/>
                  </a:lnTo>
                  <a:lnTo>
                    <a:pt x="2193433" y="1632207"/>
                  </a:lnTo>
                  <a:close/>
                </a:path>
                <a:path w="2360295" h="1867535">
                  <a:moveTo>
                    <a:pt x="2219702" y="1631191"/>
                  </a:moveTo>
                  <a:lnTo>
                    <a:pt x="2222255" y="1631191"/>
                  </a:lnTo>
                  <a:lnTo>
                    <a:pt x="2220755" y="1629667"/>
                  </a:lnTo>
                  <a:lnTo>
                    <a:pt x="2220044" y="1629540"/>
                  </a:lnTo>
                  <a:lnTo>
                    <a:pt x="2219965" y="1629667"/>
                  </a:lnTo>
                  <a:lnTo>
                    <a:pt x="2219860" y="1630429"/>
                  </a:lnTo>
                  <a:lnTo>
                    <a:pt x="2219702" y="1631191"/>
                  </a:lnTo>
                  <a:close/>
                </a:path>
                <a:path w="2360295" h="1867535">
                  <a:moveTo>
                    <a:pt x="2232915" y="1636017"/>
                  </a:moveTo>
                  <a:lnTo>
                    <a:pt x="2233310" y="1633731"/>
                  </a:lnTo>
                  <a:lnTo>
                    <a:pt x="2234257" y="1633477"/>
                  </a:lnTo>
                  <a:lnTo>
                    <a:pt x="2233625" y="1629921"/>
                  </a:lnTo>
                  <a:lnTo>
                    <a:pt x="2232204" y="1630429"/>
                  </a:lnTo>
                  <a:lnTo>
                    <a:pt x="2233389" y="1633096"/>
                  </a:lnTo>
                  <a:lnTo>
                    <a:pt x="2230418" y="1633096"/>
                  </a:lnTo>
                  <a:lnTo>
                    <a:pt x="2230151" y="1633477"/>
                  </a:lnTo>
                  <a:lnTo>
                    <a:pt x="2233073" y="1633477"/>
                  </a:lnTo>
                  <a:lnTo>
                    <a:pt x="2233152" y="1633858"/>
                  </a:lnTo>
                  <a:lnTo>
                    <a:pt x="2230862" y="1633858"/>
                  </a:lnTo>
                  <a:lnTo>
                    <a:pt x="2231572" y="1635763"/>
                  </a:lnTo>
                  <a:lnTo>
                    <a:pt x="2232915" y="1636017"/>
                  </a:lnTo>
                  <a:close/>
                </a:path>
                <a:path w="2360295" h="1867535">
                  <a:moveTo>
                    <a:pt x="2216728" y="1632207"/>
                  </a:moveTo>
                  <a:lnTo>
                    <a:pt x="2219491" y="1632207"/>
                  </a:lnTo>
                  <a:lnTo>
                    <a:pt x="2217833" y="1630937"/>
                  </a:lnTo>
                  <a:lnTo>
                    <a:pt x="2216649" y="1631191"/>
                  </a:lnTo>
                  <a:lnTo>
                    <a:pt x="2216254" y="1631318"/>
                  </a:lnTo>
                  <a:lnTo>
                    <a:pt x="2216570" y="1631826"/>
                  </a:lnTo>
                  <a:lnTo>
                    <a:pt x="2216728" y="1632207"/>
                  </a:lnTo>
                  <a:close/>
                </a:path>
                <a:path w="2360295" h="1867535">
                  <a:moveTo>
                    <a:pt x="2230418" y="1633096"/>
                  </a:moveTo>
                  <a:lnTo>
                    <a:pt x="2233389" y="1633096"/>
                  </a:lnTo>
                  <a:lnTo>
                    <a:pt x="2230862" y="1632461"/>
                  </a:lnTo>
                  <a:lnTo>
                    <a:pt x="2230418" y="1633096"/>
                  </a:lnTo>
                  <a:close/>
                </a:path>
                <a:path w="2360295" h="1867535">
                  <a:moveTo>
                    <a:pt x="2231888" y="1633731"/>
                  </a:moveTo>
                  <a:close/>
                </a:path>
                <a:path w="2360295" h="1867535">
                  <a:moveTo>
                    <a:pt x="2230862" y="1633858"/>
                  </a:moveTo>
                  <a:lnTo>
                    <a:pt x="2233152" y="1633858"/>
                  </a:lnTo>
                  <a:lnTo>
                    <a:pt x="2231887" y="1633731"/>
                  </a:lnTo>
                  <a:lnTo>
                    <a:pt x="2230862" y="1633858"/>
                  </a:lnTo>
                  <a:close/>
                </a:path>
                <a:path w="2360295" h="1867535">
                  <a:moveTo>
                    <a:pt x="2193591" y="1637287"/>
                  </a:moveTo>
                  <a:lnTo>
                    <a:pt x="2193828" y="1637160"/>
                  </a:lnTo>
                  <a:lnTo>
                    <a:pt x="2194065" y="1635763"/>
                  </a:lnTo>
                  <a:lnTo>
                    <a:pt x="2194855" y="1635001"/>
                  </a:lnTo>
                  <a:lnTo>
                    <a:pt x="2193433" y="1635001"/>
                  </a:lnTo>
                  <a:lnTo>
                    <a:pt x="2193433" y="1637160"/>
                  </a:lnTo>
                  <a:lnTo>
                    <a:pt x="2193591" y="1637287"/>
                  </a:lnTo>
                  <a:close/>
                </a:path>
                <a:path w="2360295" h="1867535">
                  <a:moveTo>
                    <a:pt x="2224071" y="1637795"/>
                  </a:moveTo>
                  <a:lnTo>
                    <a:pt x="2228572" y="1637795"/>
                  </a:lnTo>
                  <a:lnTo>
                    <a:pt x="2228019" y="1637668"/>
                  </a:lnTo>
                  <a:lnTo>
                    <a:pt x="2227545" y="1637287"/>
                  </a:lnTo>
                  <a:lnTo>
                    <a:pt x="2227072" y="1637033"/>
                  </a:lnTo>
                  <a:lnTo>
                    <a:pt x="2228019" y="1636652"/>
                  </a:lnTo>
                  <a:lnTo>
                    <a:pt x="2228414" y="1636398"/>
                  </a:lnTo>
                  <a:lnTo>
                    <a:pt x="2229046" y="1635763"/>
                  </a:lnTo>
                  <a:lnTo>
                    <a:pt x="2207252" y="1635763"/>
                  </a:lnTo>
                  <a:lnTo>
                    <a:pt x="2207233" y="1635890"/>
                  </a:lnTo>
                  <a:lnTo>
                    <a:pt x="2222334" y="1635890"/>
                  </a:lnTo>
                  <a:lnTo>
                    <a:pt x="2224308" y="1636144"/>
                  </a:lnTo>
                  <a:lnTo>
                    <a:pt x="2224434" y="1636652"/>
                  </a:lnTo>
                  <a:lnTo>
                    <a:pt x="2224318" y="1637160"/>
                  </a:lnTo>
                  <a:lnTo>
                    <a:pt x="2224071" y="1637795"/>
                  </a:lnTo>
                  <a:close/>
                </a:path>
                <a:path w="2360295" h="1867535">
                  <a:moveTo>
                    <a:pt x="2204488" y="1637668"/>
                  </a:moveTo>
                  <a:lnTo>
                    <a:pt x="2207252" y="1635763"/>
                  </a:lnTo>
                  <a:lnTo>
                    <a:pt x="2196039" y="1635763"/>
                  </a:lnTo>
                  <a:lnTo>
                    <a:pt x="2196513" y="1636271"/>
                  </a:lnTo>
                  <a:lnTo>
                    <a:pt x="2196868" y="1636525"/>
                  </a:lnTo>
                  <a:lnTo>
                    <a:pt x="2202672" y="1636525"/>
                  </a:lnTo>
                  <a:lnTo>
                    <a:pt x="2203067" y="1637033"/>
                  </a:lnTo>
                  <a:lnTo>
                    <a:pt x="2204488" y="1637668"/>
                  </a:lnTo>
                  <a:close/>
                </a:path>
                <a:path w="2360295" h="1867535">
                  <a:moveTo>
                    <a:pt x="2221308" y="1637668"/>
                  </a:moveTo>
                  <a:lnTo>
                    <a:pt x="2221544" y="1637668"/>
                  </a:lnTo>
                  <a:lnTo>
                    <a:pt x="2222334" y="1636398"/>
                  </a:lnTo>
                  <a:lnTo>
                    <a:pt x="2222018" y="1636271"/>
                  </a:lnTo>
                  <a:lnTo>
                    <a:pt x="2221702" y="1636017"/>
                  </a:lnTo>
                  <a:lnTo>
                    <a:pt x="2221387" y="1635890"/>
                  </a:lnTo>
                  <a:lnTo>
                    <a:pt x="2207233" y="1635890"/>
                  </a:lnTo>
                  <a:lnTo>
                    <a:pt x="2207118" y="1636652"/>
                  </a:lnTo>
                  <a:lnTo>
                    <a:pt x="2220755" y="1636652"/>
                  </a:lnTo>
                  <a:lnTo>
                    <a:pt x="2220913" y="1636906"/>
                  </a:lnTo>
                  <a:lnTo>
                    <a:pt x="2221071" y="1637287"/>
                  </a:lnTo>
                  <a:lnTo>
                    <a:pt x="2221308" y="1637668"/>
                  </a:lnTo>
                  <a:close/>
                </a:path>
                <a:path w="2360295" h="1867535">
                  <a:moveTo>
                    <a:pt x="2197445" y="1637668"/>
                  </a:moveTo>
                  <a:lnTo>
                    <a:pt x="2200777" y="1637668"/>
                  </a:lnTo>
                  <a:lnTo>
                    <a:pt x="2201330" y="1637160"/>
                  </a:lnTo>
                  <a:lnTo>
                    <a:pt x="2201803" y="1636779"/>
                  </a:lnTo>
                  <a:lnTo>
                    <a:pt x="2202672" y="1636525"/>
                  </a:lnTo>
                  <a:lnTo>
                    <a:pt x="2196868" y="1636525"/>
                  </a:lnTo>
                  <a:lnTo>
                    <a:pt x="2197224" y="1636779"/>
                  </a:lnTo>
                  <a:lnTo>
                    <a:pt x="2196671" y="1636779"/>
                  </a:lnTo>
                  <a:lnTo>
                    <a:pt x="2197445" y="1637668"/>
                  </a:lnTo>
                  <a:close/>
                </a:path>
                <a:path w="2360295" h="1867535">
                  <a:moveTo>
                    <a:pt x="2222097" y="1640589"/>
                  </a:moveTo>
                  <a:lnTo>
                    <a:pt x="2222255" y="1640081"/>
                  </a:lnTo>
                  <a:lnTo>
                    <a:pt x="2222492" y="1639954"/>
                  </a:lnTo>
                  <a:lnTo>
                    <a:pt x="2222097" y="1639446"/>
                  </a:lnTo>
                  <a:lnTo>
                    <a:pt x="2221860" y="1639319"/>
                  </a:lnTo>
                  <a:lnTo>
                    <a:pt x="2221466" y="1638938"/>
                  </a:lnTo>
                  <a:lnTo>
                    <a:pt x="2220755" y="1638938"/>
                  </a:lnTo>
                  <a:lnTo>
                    <a:pt x="2220653" y="1638557"/>
                  </a:lnTo>
                  <a:lnTo>
                    <a:pt x="2220544" y="1637922"/>
                  </a:lnTo>
                  <a:lnTo>
                    <a:pt x="2220650" y="1637414"/>
                  </a:lnTo>
                  <a:lnTo>
                    <a:pt x="2220755" y="1636652"/>
                  </a:lnTo>
                  <a:lnTo>
                    <a:pt x="2212779" y="1636652"/>
                  </a:lnTo>
                  <a:lnTo>
                    <a:pt x="2212176" y="1637922"/>
                  </a:lnTo>
                  <a:lnTo>
                    <a:pt x="2216175" y="1637922"/>
                  </a:lnTo>
                  <a:lnTo>
                    <a:pt x="2216852" y="1638303"/>
                  </a:lnTo>
                  <a:lnTo>
                    <a:pt x="2217596" y="1638303"/>
                  </a:lnTo>
                  <a:lnTo>
                    <a:pt x="2218149" y="1638684"/>
                  </a:lnTo>
                  <a:lnTo>
                    <a:pt x="2218939" y="1638938"/>
                  </a:lnTo>
                  <a:lnTo>
                    <a:pt x="2219649" y="1640335"/>
                  </a:lnTo>
                  <a:lnTo>
                    <a:pt x="2219491" y="1640462"/>
                  </a:lnTo>
                  <a:lnTo>
                    <a:pt x="2222097" y="1640589"/>
                  </a:lnTo>
                  <a:close/>
                </a:path>
                <a:path w="2360295" h="1867535">
                  <a:moveTo>
                    <a:pt x="2206541" y="1640462"/>
                  </a:moveTo>
                  <a:lnTo>
                    <a:pt x="2208594" y="1639700"/>
                  </a:lnTo>
                  <a:lnTo>
                    <a:pt x="2209147" y="1639446"/>
                  </a:lnTo>
                  <a:lnTo>
                    <a:pt x="2210411" y="1639446"/>
                  </a:lnTo>
                  <a:lnTo>
                    <a:pt x="2211146" y="1638517"/>
                  </a:lnTo>
                  <a:lnTo>
                    <a:pt x="2211753" y="1637541"/>
                  </a:lnTo>
                  <a:lnTo>
                    <a:pt x="2212543" y="1636779"/>
                  </a:lnTo>
                  <a:lnTo>
                    <a:pt x="2212779" y="1636652"/>
                  </a:lnTo>
                  <a:lnTo>
                    <a:pt x="2207118" y="1636652"/>
                  </a:lnTo>
                  <a:lnTo>
                    <a:pt x="2206695" y="1639446"/>
                  </a:lnTo>
                  <a:lnTo>
                    <a:pt x="2209147" y="1639446"/>
                  </a:lnTo>
                  <a:lnTo>
                    <a:pt x="2209779" y="1639573"/>
                  </a:lnTo>
                  <a:lnTo>
                    <a:pt x="2206676" y="1639573"/>
                  </a:lnTo>
                  <a:lnTo>
                    <a:pt x="2206541" y="1640462"/>
                  </a:lnTo>
                  <a:close/>
                </a:path>
                <a:path w="2360295" h="1867535">
                  <a:moveTo>
                    <a:pt x="2196454" y="1638317"/>
                  </a:moveTo>
                  <a:lnTo>
                    <a:pt x="2196671" y="1636779"/>
                  </a:lnTo>
                  <a:lnTo>
                    <a:pt x="2195645" y="1636779"/>
                  </a:lnTo>
                  <a:lnTo>
                    <a:pt x="2196454" y="1638317"/>
                  </a:lnTo>
                  <a:close/>
                </a:path>
                <a:path w="2360295" h="1867535">
                  <a:moveTo>
                    <a:pt x="2230098" y="1638938"/>
                  </a:moveTo>
                  <a:lnTo>
                    <a:pt x="2230230" y="1638938"/>
                  </a:lnTo>
                  <a:lnTo>
                    <a:pt x="2229677" y="1637795"/>
                  </a:lnTo>
                  <a:lnTo>
                    <a:pt x="2229283" y="1637160"/>
                  </a:lnTo>
                  <a:lnTo>
                    <a:pt x="2228888" y="1637160"/>
                  </a:lnTo>
                  <a:lnTo>
                    <a:pt x="2228730" y="1637287"/>
                  </a:lnTo>
                  <a:lnTo>
                    <a:pt x="2228572" y="1637795"/>
                  </a:lnTo>
                  <a:lnTo>
                    <a:pt x="2224071" y="1637795"/>
                  </a:lnTo>
                  <a:lnTo>
                    <a:pt x="2223874" y="1638303"/>
                  </a:lnTo>
                  <a:lnTo>
                    <a:pt x="2228572" y="1638303"/>
                  </a:lnTo>
                  <a:lnTo>
                    <a:pt x="2229440" y="1638811"/>
                  </a:lnTo>
                  <a:lnTo>
                    <a:pt x="2230098" y="1638938"/>
                  </a:lnTo>
                  <a:close/>
                </a:path>
                <a:path w="2360295" h="1867535">
                  <a:moveTo>
                    <a:pt x="2200712" y="1639065"/>
                  </a:moveTo>
                  <a:lnTo>
                    <a:pt x="2201883" y="1639065"/>
                  </a:lnTo>
                  <a:lnTo>
                    <a:pt x="2201330" y="1637287"/>
                  </a:lnTo>
                  <a:lnTo>
                    <a:pt x="2200777" y="1637668"/>
                  </a:lnTo>
                  <a:lnTo>
                    <a:pt x="2197445" y="1637668"/>
                  </a:lnTo>
                  <a:lnTo>
                    <a:pt x="2197555" y="1637795"/>
                  </a:lnTo>
                  <a:lnTo>
                    <a:pt x="2199198" y="1637795"/>
                  </a:lnTo>
                  <a:lnTo>
                    <a:pt x="2199482" y="1638557"/>
                  </a:lnTo>
                  <a:lnTo>
                    <a:pt x="2199908" y="1638557"/>
                  </a:lnTo>
                  <a:lnTo>
                    <a:pt x="2200712" y="1639065"/>
                  </a:lnTo>
                  <a:close/>
                </a:path>
                <a:path w="2360295" h="1867535">
                  <a:moveTo>
                    <a:pt x="2233783" y="1639700"/>
                  </a:moveTo>
                  <a:lnTo>
                    <a:pt x="2233941" y="1639700"/>
                  </a:lnTo>
                  <a:lnTo>
                    <a:pt x="2234178" y="1639319"/>
                  </a:lnTo>
                  <a:lnTo>
                    <a:pt x="2234415" y="1639192"/>
                  </a:lnTo>
                  <a:lnTo>
                    <a:pt x="2234257" y="1638811"/>
                  </a:lnTo>
                  <a:lnTo>
                    <a:pt x="2234178" y="1638684"/>
                  </a:lnTo>
                  <a:lnTo>
                    <a:pt x="2234020" y="1638684"/>
                  </a:lnTo>
                  <a:lnTo>
                    <a:pt x="2232915" y="1638303"/>
                  </a:lnTo>
                  <a:lnTo>
                    <a:pt x="2231730" y="1637795"/>
                  </a:lnTo>
                  <a:lnTo>
                    <a:pt x="2230625" y="1637414"/>
                  </a:lnTo>
                  <a:lnTo>
                    <a:pt x="2230506" y="1637795"/>
                  </a:lnTo>
                  <a:lnTo>
                    <a:pt x="2230388" y="1638430"/>
                  </a:lnTo>
                  <a:lnTo>
                    <a:pt x="2230230" y="1638938"/>
                  </a:lnTo>
                  <a:lnTo>
                    <a:pt x="2230098" y="1638938"/>
                  </a:lnTo>
                  <a:lnTo>
                    <a:pt x="2231414" y="1639192"/>
                  </a:lnTo>
                  <a:lnTo>
                    <a:pt x="2232599" y="1639573"/>
                  </a:lnTo>
                  <a:lnTo>
                    <a:pt x="2233783" y="1639700"/>
                  </a:lnTo>
                  <a:close/>
                </a:path>
                <a:path w="2360295" h="1867535">
                  <a:moveTo>
                    <a:pt x="2203620" y="1639192"/>
                  </a:moveTo>
                  <a:lnTo>
                    <a:pt x="2203857" y="1638684"/>
                  </a:lnTo>
                  <a:lnTo>
                    <a:pt x="2203383" y="1638303"/>
                  </a:lnTo>
                  <a:lnTo>
                    <a:pt x="2202830" y="1637922"/>
                  </a:lnTo>
                  <a:lnTo>
                    <a:pt x="2202356" y="1637668"/>
                  </a:lnTo>
                  <a:lnTo>
                    <a:pt x="2202012" y="1638684"/>
                  </a:lnTo>
                  <a:lnTo>
                    <a:pt x="2202593" y="1638684"/>
                  </a:lnTo>
                  <a:lnTo>
                    <a:pt x="2202988" y="1638811"/>
                  </a:lnTo>
                  <a:lnTo>
                    <a:pt x="2203304" y="1638938"/>
                  </a:lnTo>
                  <a:lnTo>
                    <a:pt x="2203620" y="1639192"/>
                  </a:lnTo>
                  <a:close/>
                </a:path>
                <a:path w="2360295" h="1867535">
                  <a:moveTo>
                    <a:pt x="2199119" y="1638938"/>
                  </a:moveTo>
                  <a:lnTo>
                    <a:pt x="2198597" y="1638317"/>
                  </a:lnTo>
                  <a:lnTo>
                    <a:pt x="2198487" y="1637922"/>
                  </a:lnTo>
                  <a:lnTo>
                    <a:pt x="2198803" y="1637922"/>
                  </a:lnTo>
                  <a:lnTo>
                    <a:pt x="2199198" y="1637795"/>
                  </a:lnTo>
                  <a:lnTo>
                    <a:pt x="2197555" y="1637795"/>
                  </a:lnTo>
                  <a:lnTo>
                    <a:pt x="2198329" y="1638684"/>
                  </a:lnTo>
                  <a:lnTo>
                    <a:pt x="2198803" y="1638811"/>
                  </a:lnTo>
                  <a:lnTo>
                    <a:pt x="2199119" y="1638938"/>
                  </a:lnTo>
                  <a:close/>
                </a:path>
                <a:path w="2360295" h="1867535">
                  <a:moveTo>
                    <a:pt x="2217675" y="1639700"/>
                  </a:moveTo>
                  <a:lnTo>
                    <a:pt x="2216175" y="1637922"/>
                  </a:lnTo>
                  <a:lnTo>
                    <a:pt x="2212176" y="1637922"/>
                  </a:lnTo>
                  <a:lnTo>
                    <a:pt x="2212115" y="1638049"/>
                  </a:lnTo>
                  <a:lnTo>
                    <a:pt x="2214043" y="1638049"/>
                  </a:lnTo>
                  <a:lnTo>
                    <a:pt x="2214754" y="1638430"/>
                  </a:lnTo>
                  <a:lnTo>
                    <a:pt x="2215385" y="1638557"/>
                  </a:lnTo>
                  <a:lnTo>
                    <a:pt x="2215069" y="1638684"/>
                  </a:lnTo>
                  <a:lnTo>
                    <a:pt x="2215859" y="1638684"/>
                  </a:lnTo>
                  <a:lnTo>
                    <a:pt x="2215761" y="1639594"/>
                  </a:lnTo>
                  <a:lnTo>
                    <a:pt x="2217675" y="1639700"/>
                  </a:lnTo>
                  <a:close/>
                </a:path>
                <a:path w="2360295" h="1867535">
                  <a:moveTo>
                    <a:pt x="2211753" y="1638811"/>
                  </a:moveTo>
                  <a:lnTo>
                    <a:pt x="2213490" y="1638176"/>
                  </a:lnTo>
                  <a:lnTo>
                    <a:pt x="2214043" y="1638049"/>
                  </a:lnTo>
                  <a:lnTo>
                    <a:pt x="2212115" y="1638049"/>
                  </a:lnTo>
                  <a:lnTo>
                    <a:pt x="2211753" y="1638811"/>
                  </a:lnTo>
                  <a:close/>
                </a:path>
                <a:path w="2360295" h="1867535">
                  <a:moveTo>
                    <a:pt x="2228335" y="1641605"/>
                  </a:moveTo>
                  <a:lnTo>
                    <a:pt x="2228267" y="1640843"/>
                  </a:lnTo>
                  <a:lnTo>
                    <a:pt x="2228151" y="1640462"/>
                  </a:lnTo>
                  <a:lnTo>
                    <a:pt x="2228027" y="1639726"/>
                  </a:lnTo>
                  <a:lnTo>
                    <a:pt x="2228572" y="1638303"/>
                  </a:lnTo>
                  <a:lnTo>
                    <a:pt x="2223874" y="1638303"/>
                  </a:lnTo>
                  <a:lnTo>
                    <a:pt x="2223775" y="1638557"/>
                  </a:lnTo>
                  <a:lnTo>
                    <a:pt x="2223913" y="1640589"/>
                  </a:lnTo>
                  <a:lnTo>
                    <a:pt x="2224308" y="1640716"/>
                  </a:lnTo>
                  <a:lnTo>
                    <a:pt x="2225492" y="1641351"/>
                  </a:lnTo>
                  <a:lnTo>
                    <a:pt x="2226993" y="1641351"/>
                  </a:lnTo>
                  <a:lnTo>
                    <a:pt x="2228335" y="1641605"/>
                  </a:lnTo>
                  <a:close/>
                </a:path>
                <a:path w="2360295" h="1867535">
                  <a:moveTo>
                    <a:pt x="2217754" y="1638811"/>
                  </a:moveTo>
                  <a:lnTo>
                    <a:pt x="2217596" y="1638303"/>
                  </a:lnTo>
                  <a:lnTo>
                    <a:pt x="2216852" y="1638303"/>
                  </a:lnTo>
                  <a:lnTo>
                    <a:pt x="2217754" y="1638811"/>
                  </a:lnTo>
                  <a:close/>
                </a:path>
                <a:path w="2360295" h="1867535">
                  <a:moveTo>
                    <a:pt x="2196118" y="1639954"/>
                  </a:moveTo>
                  <a:lnTo>
                    <a:pt x="2196189" y="1639726"/>
                  </a:lnTo>
                  <a:lnTo>
                    <a:pt x="2196355" y="1639446"/>
                  </a:lnTo>
                  <a:lnTo>
                    <a:pt x="2196431" y="1638517"/>
                  </a:lnTo>
                  <a:lnTo>
                    <a:pt x="2195921" y="1639065"/>
                  </a:lnTo>
                  <a:lnTo>
                    <a:pt x="2196118" y="1639954"/>
                  </a:lnTo>
                  <a:close/>
                </a:path>
                <a:path w="2360295" h="1867535">
                  <a:moveTo>
                    <a:pt x="2200145" y="1640589"/>
                  </a:moveTo>
                  <a:lnTo>
                    <a:pt x="2199908" y="1638557"/>
                  </a:lnTo>
                  <a:lnTo>
                    <a:pt x="2199482" y="1638557"/>
                  </a:lnTo>
                  <a:lnTo>
                    <a:pt x="2199672" y="1639065"/>
                  </a:lnTo>
                  <a:lnTo>
                    <a:pt x="2199908" y="1639954"/>
                  </a:lnTo>
                  <a:lnTo>
                    <a:pt x="2199987" y="1640081"/>
                  </a:lnTo>
                  <a:lnTo>
                    <a:pt x="2200093" y="1640335"/>
                  </a:lnTo>
                  <a:lnTo>
                    <a:pt x="2200145" y="1640589"/>
                  </a:lnTo>
                  <a:close/>
                </a:path>
                <a:path w="2360295" h="1867535">
                  <a:moveTo>
                    <a:pt x="2214438" y="1641351"/>
                  </a:moveTo>
                  <a:lnTo>
                    <a:pt x="2215859" y="1638684"/>
                  </a:lnTo>
                  <a:lnTo>
                    <a:pt x="2215069" y="1638684"/>
                  </a:lnTo>
                  <a:lnTo>
                    <a:pt x="2214438" y="1638938"/>
                  </a:lnTo>
                  <a:lnTo>
                    <a:pt x="2212464" y="1639573"/>
                  </a:lnTo>
                  <a:lnTo>
                    <a:pt x="2212227" y="1639954"/>
                  </a:lnTo>
                  <a:lnTo>
                    <a:pt x="2211990" y="1640081"/>
                  </a:lnTo>
                  <a:lnTo>
                    <a:pt x="2211753" y="1640462"/>
                  </a:lnTo>
                  <a:lnTo>
                    <a:pt x="2213411" y="1640462"/>
                  </a:lnTo>
                  <a:lnTo>
                    <a:pt x="2213885" y="1640970"/>
                  </a:lnTo>
                  <a:lnTo>
                    <a:pt x="2214438" y="1641351"/>
                  </a:lnTo>
                  <a:close/>
                </a:path>
                <a:path w="2360295" h="1867535">
                  <a:moveTo>
                    <a:pt x="2202119" y="1639954"/>
                  </a:moveTo>
                  <a:lnTo>
                    <a:pt x="2202356" y="1638684"/>
                  </a:lnTo>
                  <a:lnTo>
                    <a:pt x="2202012" y="1638684"/>
                  </a:lnTo>
                  <a:lnTo>
                    <a:pt x="2201883" y="1639065"/>
                  </a:lnTo>
                  <a:lnTo>
                    <a:pt x="2200712" y="1639065"/>
                  </a:lnTo>
                  <a:lnTo>
                    <a:pt x="2202119" y="1639954"/>
                  </a:lnTo>
                  <a:close/>
                </a:path>
                <a:path w="2360295" h="1867535">
                  <a:moveTo>
                    <a:pt x="2215385" y="1639573"/>
                  </a:moveTo>
                  <a:close/>
                </a:path>
                <a:path w="2360295" h="1867535">
                  <a:moveTo>
                    <a:pt x="2215746" y="1639726"/>
                  </a:moveTo>
                  <a:lnTo>
                    <a:pt x="2215761" y="1639594"/>
                  </a:lnTo>
                  <a:lnTo>
                    <a:pt x="2215385" y="1639573"/>
                  </a:lnTo>
                  <a:lnTo>
                    <a:pt x="2215746" y="1639726"/>
                  </a:lnTo>
                  <a:close/>
                </a:path>
                <a:path w="2360295" h="1867535">
                  <a:moveTo>
                    <a:pt x="2193591" y="1640843"/>
                  </a:moveTo>
                  <a:lnTo>
                    <a:pt x="2194460" y="1640716"/>
                  </a:lnTo>
                  <a:lnTo>
                    <a:pt x="2194855" y="1640716"/>
                  </a:lnTo>
                  <a:lnTo>
                    <a:pt x="2194539" y="1640335"/>
                  </a:lnTo>
                  <a:lnTo>
                    <a:pt x="2194223" y="1639700"/>
                  </a:lnTo>
                  <a:lnTo>
                    <a:pt x="2193591" y="1639700"/>
                  </a:lnTo>
                  <a:lnTo>
                    <a:pt x="2193591" y="1640843"/>
                  </a:lnTo>
                  <a:close/>
                </a:path>
                <a:path w="2360295" h="1867535">
                  <a:moveTo>
                    <a:pt x="2215543" y="1641605"/>
                  </a:moveTo>
                  <a:lnTo>
                    <a:pt x="2215780" y="1641605"/>
                  </a:lnTo>
                  <a:lnTo>
                    <a:pt x="2216333" y="1641351"/>
                  </a:lnTo>
                  <a:lnTo>
                    <a:pt x="2216965" y="1641224"/>
                  </a:lnTo>
                  <a:lnTo>
                    <a:pt x="2217517" y="1640970"/>
                  </a:lnTo>
                  <a:lnTo>
                    <a:pt x="2217281" y="1640716"/>
                  </a:lnTo>
                  <a:lnTo>
                    <a:pt x="2217123" y="1640335"/>
                  </a:lnTo>
                  <a:lnTo>
                    <a:pt x="2216886" y="1640208"/>
                  </a:lnTo>
                  <a:lnTo>
                    <a:pt x="2215746" y="1639726"/>
                  </a:lnTo>
                  <a:lnTo>
                    <a:pt x="2215543" y="1641605"/>
                  </a:lnTo>
                  <a:close/>
                </a:path>
                <a:path w="2360295" h="1867535">
                  <a:moveTo>
                    <a:pt x="2212464" y="1640589"/>
                  </a:moveTo>
                  <a:lnTo>
                    <a:pt x="2213411" y="1640462"/>
                  </a:lnTo>
                  <a:lnTo>
                    <a:pt x="2211753" y="1640462"/>
                  </a:lnTo>
                  <a:lnTo>
                    <a:pt x="2212464" y="1640589"/>
                  </a:lnTo>
                  <a:close/>
                </a:path>
                <a:path w="2360295" h="1867535">
                  <a:moveTo>
                    <a:pt x="1638181" y="1514146"/>
                  </a:moveTo>
                  <a:lnTo>
                    <a:pt x="1639981" y="1514146"/>
                  </a:lnTo>
                  <a:lnTo>
                    <a:pt x="1639745" y="1511352"/>
                  </a:lnTo>
                  <a:lnTo>
                    <a:pt x="1638181" y="1514146"/>
                  </a:lnTo>
                  <a:close/>
                </a:path>
                <a:path w="2360295" h="1867535">
                  <a:moveTo>
                    <a:pt x="1582365" y="1516940"/>
                  </a:moveTo>
                  <a:lnTo>
                    <a:pt x="1583128" y="1516940"/>
                  </a:lnTo>
                  <a:lnTo>
                    <a:pt x="1580759" y="1511352"/>
                  </a:lnTo>
                  <a:lnTo>
                    <a:pt x="1579627" y="1514400"/>
                  </a:lnTo>
                  <a:lnTo>
                    <a:pt x="1579737" y="1514723"/>
                  </a:lnTo>
                  <a:lnTo>
                    <a:pt x="1580206" y="1515289"/>
                  </a:lnTo>
                  <a:lnTo>
                    <a:pt x="1581233" y="1516305"/>
                  </a:lnTo>
                  <a:lnTo>
                    <a:pt x="1582496" y="1516686"/>
                  </a:lnTo>
                  <a:lnTo>
                    <a:pt x="1582365" y="1516940"/>
                  </a:lnTo>
                  <a:close/>
                </a:path>
                <a:path w="2360295" h="1867535">
                  <a:moveTo>
                    <a:pt x="1586602" y="1513638"/>
                  </a:moveTo>
                  <a:lnTo>
                    <a:pt x="1592209" y="1513638"/>
                  </a:lnTo>
                  <a:lnTo>
                    <a:pt x="1590471" y="1513511"/>
                  </a:lnTo>
                  <a:lnTo>
                    <a:pt x="1588971" y="1512114"/>
                  </a:lnTo>
                  <a:lnTo>
                    <a:pt x="1588655" y="1512114"/>
                  </a:lnTo>
                  <a:lnTo>
                    <a:pt x="1587234" y="1512749"/>
                  </a:lnTo>
                  <a:lnTo>
                    <a:pt x="1586602" y="1513638"/>
                  </a:lnTo>
                  <a:close/>
                </a:path>
                <a:path w="2360295" h="1867535">
                  <a:moveTo>
                    <a:pt x="1627032" y="1513765"/>
                  </a:moveTo>
                  <a:lnTo>
                    <a:pt x="1631453" y="1513765"/>
                  </a:lnTo>
                  <a:lnTo>
                    <a:pt x="1629479" y="1512241"/>
                  </a:lnTo>
                  <a:lnTo>
                    <a:pt x="1627032" y="1513765"/>
                  </a:lnTo>
                  <a:close/>
                </a:path>
                <a:path w="2360295" h="1867535">
                  <a:moveTo>
                    <a:pt x="1621771" y="1513892"/>
                  </a:moveTo>
                  <a:lnTo>
                    <a:pt x="1623241" y="1513892"/>
                  </a:lnTo>
                  <a:lnTo>
                    <a:pt x="1621188" y="1512368"/>
                  </a:lnTo>
                  <a:lnTo>
                    <a:pt x="1621771" y="1513892"/>
                  </a:lnTo>
                  <a:close/>
                </a:path>
                <a:path w="2360295" h="1867535">
                  <a:moveTo>
                    <a:pt x="1659869" y="1513765"/>
                  </a:moveTo>
                  <a:lnTo>
                    <a:pt x="1662328" y="1513765"/>
                  </a:lnTo>
                  <a:lnTo>
                    <a:pt x="1660433" y="1512495"/>
                  </a:lnTo>
                  <a:lnTo>
                    <a:pt x="1659869" y="1513765"/>
                  </a:lnTo>
                  <a:close/>
                </a:path>
                <a:path w="2360295" h="1867535">
                  <a:moveTo>
                    <a:pt x="1652932" y="1514908"/>
                  </a:moveTo>
                  <a:lnTo>
                    <a:pt x="1653010" y="1514654"/>
                  </a:lnTo>
                  <a:lnTo>
                    <a:pt x="1653129" y="1514527"/>
                  </a:lnTo>
                  <a:lnTo>
                    <a:pt x="1653149" y="1514146"/>
                  </a:lnTo>
                  <a:lnTo>
                    <a:pt x="1652379" y="1513003"/>
                  </a:lnTo>
                  <a:lnTo>
                    <a:pt x="1649220" y="1513003"/>
                  </a:lnTo>
                  <a:lnTo>
                    <a:pt x="1646299" y="1512495"/>
                  </a:lnTo>
                  <a:lnTo>
                    <a:pt x="1643397" y="1513638"/>
                  </a:lnTo>
                  <a:lnTo>
                    <a:pt x="1651431" y="1513638"/>
                  </a:lnTo>
                  <a:lnTo>
                    <a:pt x="1651826" y="1514019"/>
                  </a:lnTo>
                  <a:lnTo>
                    <a:pt x="1652142" y="1514273"/>
                  </a:lnTo>
                  <a:lnTo>
                    <a:pt x="1652537" y="1514654"/>
                  </a:lnTo>
                  <a:lnTo>
                    <a:pt x="1652695" y="1514654"/>
                  </a:lnTo>
                  <a:lnTo>
                    <a:pt x="1652810" y="1514810"/>
                  </a:lnTo>
                  <a:close/>
                </a:path>
                <a:path w="2360295" h="1867535">
                  <a:moveTo>
                    <a:pt x="1600241" y="1514273"/>
                  </a:moveTo>
                  <a:lnTo>
                    <a:pt x="1608633" y="1514273"/>
                  </a:lnTo>
                  <a:lnTo>
                    <a:pt x="1606896" y="1512495"/>
                  </a:lnTo>
                  <a:lnTo>
                    <a:pt x="1604843" y="1513892"/>
                  </a:lnTo>
                  <a:lnTo>
                    <a:pt x="1600884" y="1513892"/>
                  </a:lnTo>
                  <a:lnTo>
                    <a:pt x="1600241" y="1514273"/>
                  </a:lnTo>
                  <a:close/>
                </a:path>
                <a:path w="2360295" h="1867535">
                  <a:moveTo>
                    <a:pt x="1656485" y="1514908"/>
                  </a:moveTo>
                  <a:lnTo>
                    <a:pt x="1658143" y="1514908"/>
                  </a:lnTo>
                  <a:lnTo>
                    <a:pt x="1657669" y="1514781"/>
                  </a:lnTo>
                  <a:lnTo>
                    <a:pt x="1657525" y="1514723"/>
                  </a:lnTo>
                  <a:lnTo>
                    <a:pt x="1657432" y="1514527"/>
                  </a:lnTo>
                  <a:lnTo>
                    <a:pt x="1657669" y="1514146"/>
                  </a:lnTo>
                  <a:lnTo>
                    <a:pt x="1658380" y="1513638"/>
                  </a:lnTo>
                  <a:lnTo>
                    <a:pt x="1659327" y="1513130"/>
                  </a:lnTo>
                  <a:lnTo>
                    <a:pt x="1658696" y="1513130"/>
                  </a:lnTo>
                  <a:lnTo>
                    <a:pt x="1657827" y="1512622"/>
                  </a:lnTo>
                  <a:lnTo>
                    <a:pt x="1657511" y="1513003"/>
                  </a:lnTo>
                  <a:lnTo>
                    <a:pt x="1656959" y="1513384"/>
                  </a:lnTo>
                  <a:lnTo>
                    <a:pt x="1656485" y="1514908"/>
                  </a:lnTo>
                  <a:close/>
                </a:path>
                <a:path w="2360295" h="1867535">
                  <a:moveTo>
                    <a:pt x="1620083" y="1514781"/>
                  </a:moveTo>
                  <a:lnTo>
                    <a:pt x="1623794" y="1514781"/>
                  </a:lnTo>
                  <a:lnTo>
                    <a:pt x="1623478" y="1514654"/>
                  </a:lnTo>
                  <a:lnTo>
                    <a:pt x="1623399" y="1512749"/>
                  </a:lnTo>
                  <a:lnTo>
                    <a:pt x="1623083" y="1512876"/>
                  </a:lnTo>
                  <a:lnTo>
                    <a:pt x="1623241" y="1513892"/>
                  </a:lnTo>
                  <a:lnTo>
                    <a:pt x="1621771" y="1513892"/>
                  </a:lnTo>
                  <a:lnTo>
                    <a:pt x="1621820" y="1514019"/>
                  </a:lnTo>
                  <a:lnTo>
                    <a:pt x="1621780" y="1514273"/>
                  </a:lnTo>
                  <a:lnTo>
                    <a:pt x="1621662" y="1514400"/>
                  </a:lnTo>
                  <a:lnTo>
                    <a:pt x="1621583" y="1514654"/>
                  </a:lnTo>
                  <a:lnTo>
                    <a:pt x="1620144" y="1514654"/>
                  </a:lnTo>
                  <a:lnTo>
                    <a:pt x="1620083" y="1514781"/>
                  </a:lnTo>
                  <a:close/>
                </a:path>
                <a:path w="2360295" h="1867535">
                  <a:moveTo>
                    <a:pt x="1594380" y="1514654"/>
                  </a:moveTo>
                  <a:lnTo>
                    <a:pt x="1594893" y="1514654"/>
                  </a:lnTo>
                  <a:lnTo>
                    <a:pt x="1595683" y="1514146"/>
                  </a:lnTo>
                  <a:lnTo>
                    <a:pt x="1595920" y="1512749"/>
                  </a:lnTo>
                  <a:lnTo>
                    <a:pt x="1595288" y="1513003"/>
                  </a:lnTo>
                  <a:lnTo>
                    <a:pt x="1594578" y="1513384"/>
                  </a:lnTo>
                  <a:lnTo>
                    <a:pt x="1592209" y="1513638"/>
                  </a:lnTo>
                  <a:lnTo>
                    <a:pt x="1586602" y="1513638"/>
                  </a:lnTo>
                  <a:lnTo>
                    <a:pt x="1586061" y="1514400"/>
                  </a:lnTo>
                  <a:lnTo>
                    <a:pt x="1594183" y="1514400"/>
                  </a:lnTo>
                  <a:lnTo>
                    <a:pt x="1594380" y="1514654"/>
                  </a:lnTo>
                  <a:close/>
                </a:path>
                <a:path w="2360295" h="1867535">
                  <a:moveTo>
                    <a:pt x="1624426" y="1513765"/>
                  </a:moveTo>
                  <a:lnTo>
                    <a:pt x="1627032" y="1513765"/>
                  </a:lnTo>
                  <a:lnTo>
                    <a:pt x="1624978" y="1513003"/>
                  </a:lnTo>
                  <a:lnTo>
                    <a:pt x="1624820" y="1512876"/>
                  </a:lnTo>
                  <a:lnTo>
                    <a:pt x="1624426" y="1513765"/>
                  </a:lnTo>
                  <a:close/>
                </a:path>
                <a:path w="2360295" h="1867535">
                  <a:moveTo>
                    <a:pt x="1662176" y="1516432"/>
                  </a:moveTo>
                  <a:lnTo>
                    <a:pt x="1662407" y="1516432"/>
                  </a:lnTo>
                  <a:lnTo>
                    <a:pt x="1662565" y="1514527"/>
                  </a:lnTo>
                  <a:lnTo>
                    <a:pt x="1663118" y="1514527"/>
                  </a:lnTo>
                  <a:lnTo>
                    <a:pt x="1663907" y="1514400"/>
                  </a:lnTo>
                  <a:lnTo>
                    <a:pt x="1663860" y="1513511"/>
                  </a:lnTo>
                  <a:lnTo>
                    <a:pt x="1663355" y="1513003"/>
                  </a:lnTo>
                  <a:lnTo>
                    <a:pt x="1662328" y="1513765"/>
                  </a:lnTo>
                  <a:lnTo>
                    <a:pt x="1659869" y="1513765"/>
                  </a:lnTo>
                  <a:lnTo>
                    <a:pt x="1659643" y="1514273"/>
                  </a:lnTo>
                  <a:lnTo>
                    <a:pt x="1659043" y="1514527"/>
                  </a:lnTo>
                  <a:lnTo>
                    <a:pt x="1662565" y="1514527"/>
                  </a:lnTo>
                  <a:lnTo>
                    <a:pt x="1662960" y="1514654"/>
                  </a:lnTo>
                  <a:lnTo>
                    <a:pt x="1658743" y="1514654"/>
                  </a:lnTo>
                  <a:lnTo>
                    <a:pt x="1658143" y="1514908"/>
                  </a:lnTo>
                  <a:lnTo>
                    <a:pt x="1656485" y="1514908"/>
                  </a:lnTo>
                  <a:lnTo>
                    <a:pt x="1656265" y="1515670"/>
                  </a:lnTo>
                  <a:lnTo>
                    <a:pt x="1662328" y="1515670"/>
                  </a:lnTo>
                  <a:lnTo>
                    <a:pt x="1662176" y="1516432"/>
                  </a:lnTo>
                  <a:close/>
                </a:path>
                <a:path w="2360295" h="1867535">
                  <a:moveTo>
                    <a:pt x="1615661" y="1516305"/>
                  </a:moveTo>
                  <a:lnTo>
                    <a:pt x="1632559" y="1516305"/>
                  </a:lnTo>
                  <a:lnTo>
                    <a:pt x="1632606" y="1514527"/>
                  </a:lnTo>
                  <a:lnTo>
                    <a:pt x="1632480" y="1513384"/>
                  </a:lnTo>
                  <a:lnTo>
                    <a:pt x="1631769" y="1513003"/>
                  </a:lnTo>
                  <a:lnTo>
                    <a:pt x="1631664" y="1513511"/>
                  </a:lnTo>
                  <a:lnTo>
                    <a:pt x="1631611" y="1513638"/>
                  </a:lnTo>
                  <a:lnTo>
                    <a:pt x="1631453" y="1513765"/>
                  </a:lnTo>
                  <a:lnTo>
                    <a:pt x="1624426" y="1513765"/>
                  </a:lnTo>
                  <a:lnTo>
                    <a:pt x="1624110" y="1514146"/>
                  </a:lnTo>
                  <a:lnTo>
                    <a:pt x="1623873" y="1514654"/>
                  </a:lnTo>
                  <a:lnTo>
                    <a:pt x="1623794" y="1514781"/>
                  </a:lnTo>
                  <a:lnTo>
                    <a:pt x="1616575" y="1514781"/>
                  </a:lnTo>
                  <a:lnTo>
                    <a:pt x="1617082" y="1516051"/>
                  </a:lnTo>
                  <a:lnTo>
                    <a:pt x="1615661" y="1516305"/>
                  </a:lnTo>
                  <a:close/>
                </a:path>
                <a:path w="2360295" h="1867535">
                  <a:moveTo>
                    <a:pt x="1616575" y="1514781"/>
                  </a:moveTo>
                  <a:lnTo>
                    <a:pt x="1620083" y="1514781"/>
                  </a:lnTo>
                  <a:lnTo>
                    <a:pt x="1619293" y="1514527"/>
                  </a:lnTo>
                  <a:lnTo>
                    <a:pt x="1619451" y="1514273"/>
                  </a:lnTo>
                  <a:lnTo>
                    <a:pt x="1619688" y="1514146"/>
                  </a:lnTo>
                  <a:lnTo>
                    <a:pt x="1620162" y="1513765"/>
                  </a:lnTo>
                  <a:lnTo>
                    <a:pt x="1620399" y="1513511"/>
                  </a:lnTo>
                  <a:lnTo>
                    <a:pt x="1620715" y="1513257"/>
                  </a:lnTo>
                  <a:lnTo>
                    <a:pt x="1619688" y="1513003"/>
                  </a:lnTo>
                  <a:lnTo>
                    <a:pt x="1619214" y="1513003"/>
                  </a:lnTo>
                  <a:lnTo>
                    <a:pt x="1618504" y="1513130"/>
                  </a:lnTo>
                  <a:lnTo>
                    <a:pt x="1617793" y="1513384"/>
                  </a:lnTo>
                  <a:lnTo>
                    <a:pt x="1617185" y="1513797"/>
                  </a:lnTo>
                  <a:lnTo>
                    <a:pt x="1616372" y="1514273"/>
                  </a:lnTo>
                  <a:lnTo>
                    <a:pt x="1616575" y="1514781"/>
                  </a:lnTo>
                  <a:close/>
                </a:path>
                <a:path w="2360295" h="1867535">
                  <a:moveTo>
                    <a:pt x="1650483" y="1520877"/>
                  </a:moveTo>
                  <a:lnTo>
                    <a:pt x="1650719" y="1520877"/>
                  </a:lnTo>
                  <a:lnTo>
                    <a:pt x="1651114" y="1519988"/>
                  </a:lnTo>
                  <a:lnTo>
                    <a:pt x="1651193" y="1519607"/>
                  </a:lnTo>
                  <a:lnTo>
                    <a:pt x="1651317" y="1518718"/>
                  </a:lnTo>
                  <a:lnTo>
                    <a:pt x="1651192" y="1517756"/>
                  </a:lnTo>
                  <a:lnTo>
                    <a:pt x="1651509" y="1516940"/>
                  </a:lnTo>
                  <a:lnTo>
                    <a:pt x="1652378" y="1516940"/>
                  </a:lnTo>
                  <a:lnTo>
                    <a:pt x="1652677" y="1516780"/>
                  </a:lnTo>
                  <a:lnTo>
                    <a:pt x="1651510" y="1516559"/>
                  </a:lnTo>
                  <a:lnTo>
                    <a:pt x="1650800" y="1516305"/>
                  </a:lnTo>
                  <a:lnTo>
                    <a:pt x="1615424" y="1516305"/>
                  </a:lnTo>
                  <a:lnTo>
                    <a:pt x="1614871" y="1515924"/>
                  </a:lnTo>
                  <a:lnTo>
                    <a:pt x="1614761" y="1515111"/>
                  </a:lnTo>
                  <a:lnTo>
                    <a:pt x="1615582" y="1514781"/>
                  </a:lnTo>
                  <a:lnTo>
                    <a:pt x="1615700" y="1514400"/>
                  </a:lnTo>
                  <a:lnTo>
                    <a:pt x="1615819" y="1513003"/>
                  </a:lnTo>
                  <a:lnTo>
                    <a:pt x="1615266" y="1513003"/>
                  </a:lnTo>
                  <a:lnTo>
                    <a:pt x="1614713" y="1514146"/>
                  </a:lnTo>
                  <a:lnTo>
                    <a:pt x="1613687" y="1514654"/>
                  </a:lnTo>
                  <a:lnTo>
                    <a:pt x="1614119" y="1516432"/>
                  </a:lnTo>
                  <a:lnTo>
                    <a:pt x="1616607" y="1516432"/>
                  </a:lnTo>
                  <a:lnTo>
                    <a:pt x="1616569" y="1518083"/>
                  </a:lnTo>
                  <a:lnTo>
                    <a:pt x="1629241" y="1518083"/>
                  </a:lnTo>
                  <a:lnTo>
                    <a:pt x="1629350" y="1518210"/>
                  </a:lnTo>
                  <a:lnTo>
                    <a:pt x="1644481" y="1518210"/>
                  </a:lnTo>
                  <a:lnTo>
                    <a:pt x="1644560" y="1518845"/>
                  </a:lnTo>
                  <a:lnTo>
                    <a:pt x="1644648" y="1518972"/>
                  </a:lnTo>
                  <a:lnTo>
                    <a:pt x="1649219" y="1518972"/>
                  </a:lnTo>
                  <a:lnTo>
                    <a:pt x="1649614" y="1519226"/>
                  </a:lnTo>
                  <a:lnTo>
                    <a:pt x="1649930" y="1519226"/>
                  </a:lnTo>
                  <a:lnTo>
                    <a:pt x="1649772" y="1519353"/>
                  </a:lnTo>
                  <a:lnTo>
                    <a:pt x="1649614" y="1519607"/>
                  </a:lnTo>
                  <a:lnTo>
                    <a:pt x="1649456" y="1519734"/>
                  </a:lnTo>
                  <a:lnTo>
                    <a:pt x="1648745" y="1520115"/>
                  </a:lnTo>
                  <a:lnTo>
                    <a:pt x="1649298" y="1520369"/>
                  </a:lnTo>
                  <a:lnTo>
                    <a:pt x="1649851" y="1520750"/>
                  </a:lnTo>
                  <a:lnTo>
                    <a:pt x="1650483" y="1520877"/>
                  </a:lnTo>
                  <a:close/>
                </a:path>
                <a:path w="2360295" h="1867535">
                  <a:moveTo>
                    <a:pt x="1596856" y="1514908"/>
                  </a:moveTo>
                  <a:lnTo>
                    <a:pt x="1609581" y="1514908"/>
                  </a:lnTo>
                  <a:lnTo>
                    <a:pt x="1609028" y="1513003"/>
                  </a:lnTo>
                  <a:lnTo>
                    <a:pt x="1608699" y="1513638"/>
                  </a:lnTo>
                  <a:lnTo>
                    <a:pt x="1608633" y="1514273"/>
                  </a:lnTo>
                  <a:lnTo>
                    <a:pt x="1600241" y="1514273"/>
                  </a:lnTo>
                  <a:lnTo>
                    <a:pt x="1600026" y="1514400"/>
                  </a:lnTo>
                  <a:lnTo>
                    <a:pt x="1598526" y="1514654"/>
                  </a:lnTo>
                  <a:lnTo>
                    <a:pt x="1598289" y="1514781"/>
                  </a:lnTo>
                  <a:lnTo>
                    <a:pt x="1596879" y="1514781"/>
                  </a:lnTo>
                  <a:lnTo>
                    <a:pt x="1596856" y="1514908"/>
                  </a:lnTo>
                  <a:close/>
                </a:path>
                <a:path w="2360295" h="1867535">
                  <a:moveTo>
                    <a:pt x="1551393" y="1517194"/>
                  </a:moveTo>
                  <a:lnTo>
                    <a:pt x="1555807" y="1517194"/>
                  </a:lnTo>
                  <a:lnTo>
                    <a:pt x="1555570" y="1516940"/>
                  </a:lnTo>
                  <a:lnTo>
                    <a:pt x="1555458" y="1516559"/>
                  </a:lnTo>
                  <a:lnTo>
                    <a:pt x="1556201" y="1514527"/>
                  </a:lnTo>
                  <a:lnTo>
                    <a:pt x="1555017" y="1514146"/>
                  </a:lnTo>
                  <a:lnTo>
                    <a:pt x="1552727" y="1513638"/>
                  </a:lnTo>
                  <a:lnTo>
                    <a:pt x="1551937" y="1513257"/>
                  </a:lnTo>
                  <a:lnTo>
                    <a:pt x="1550832" y="1513003"/>
                  </a:lnTo>
                  <a:lnTo>
                    <a:pt x="1550200" y="1513003"/>
                  </a:lnTo>
                  <a:lnTo>
                    <a:pt x="1550121" y="1513257"/>
                  </a:lnTo>
                  <a:lnTo>
                    <a:pt x="1549726" y="1513892"/>
                  </a:lnTo>
                  <a:lnTo>
                    <a:pt x="1549602" y="1514146"/>
                  </a:lnTo>
                  <a:lnTo>
                    <a:pt x="1549331" y="1514908"/>
                  </a:lnTo>
                  <a:lnTo>
                    <a:pt x="1549200" y="1515162"/>
                  </a:lnTo>
                  <a:lnTo>
                    <a:pt x="1549726" y="1515162"/>
                  </a:lnTo>
                  <a:lnTo>
                    <a:pt x="1550753" y="1515416"/>
                  </a:lnTo>
                  <a:lnTo>
                    <a:pt x="1550969" y="1515995"/>
                  </a:lnTo>
                  <a:lnTo>
                    <a:pt x="1550042" y="1516432"/>
                  </a:lnTo>
                  <a:lnTo>
                    <a:pt x="1549253" y="1516686"/>
                  </a:lnTo>
                  <a:lnTo>
                    <a:pt x="1547436" y="1516940"/>
                  </a:lnTo>
                  <a:lnTo>
                    <a:pt x="1551148" y="1516940"/>
                  </a:lnTo>
                  <a:lnTo>
                    <a:pt x="1551393" y="1517194"/>
                  </a:lnTo>
                  <a:close/>
                </a:path>
                <a:path w="2360295" h="1867535">
                  <a:moveTo>
                    <a:pt x="1705667" y="1515870"/>
                  </a:moveTo>
                  <a:lnTo>
                    <a:pt x="1706389" y="1515289"/>
                  </a:lnTo>
                  <a:lnTo>
                    <a:pt x="1706389" y="1513130"/>
                  </a:lnTo>
                  <a:lnTo>
                    <a:pt x="1705363" y="1514400"/>
                  </a:lnTo>
                  <a:lnTo>
                    <a:pt x="1704652" y="1514654"/>
                  </a:lnTo>
                  <a:lnTo>
                    <a:pt x="1702204" y="1515035"/>
                  </a:lnTo>
                  <a:lnTo>
                    <a:pt x="1699677" y="1515289"/>
                  </a:lnTo>
                  <a:lnTo>
                    <a:pt x="1698454" y="1515670"/>
                  </a:lnTo>
                  <a:lnTo>
                    <a:pt x="1705521" y="1515670"/>
                  </a:lnTo>
                  <a:lnTo>
                    <a:pt x="1705667" y="1515870"/>
                  </a:lnTo>
                  <a:close/>
                </a:path>
                <a:path w="2360295" h="1867535">
                  <a:moveTo>
                    <a:pt x="1620144" y="1514654"/>
                  </a:moveTo>
                  <a:lnTo>
                    <a:pt x="1621583" y="1514654"/>
                  </a:lnTo>
                  <a:lnTo>
                    <a:pt x="1620872" y="1513130"/>
                  </a:lnTo>
                  <a:lnTo>
                    <a:pt x="1620144" y="1514654"/>
                  </a:lnTo>
                  <a:close/>
                </a:path>
                <a:path w="2360295" h="1867535">
                  <a:moveTo>
                    <a:pt x="1579922" y="1519607"/>
                  </a:moveTo>
                  <a:lnTo>
                    <a:pt x="1609827" y="1519600"/>
                  </a:lnTo>
                  <a:lnTo>
                    <a:pt x="1611138" y="1518591"/>
                  </a:lnTo>
                  <a:lnTo>
                    <a:pt x="1611223" y="1517956"/>
                  </a:lnTo>
                  <a:lnTo>
                    <a:pt x="1607528" y="1515670"/>
                  </a:lnTo>
                  <a:lnTo>
                    <a:pt x="1610686" y="1514527"/>
                  </a:lnTo>
                  <a:lnTo>
                    <a:pt x="1610844" y="1514400"/>
                  </a:lnTo>
                  <a:lnTo>
                    <a:pt x="1610982" y="1513797"/>
                  </a:lnTo>
                  <a:lnTo>
                    <a:pt x="1611081" y="1513638"/>
                  </a:lnTo>
                  <a:lnTo>
                    <a:pt x="1610528" y="1513384"/>
                  </a:lnTo>
                  <a:lnTo>
                    <a:pt x="1609976" y="1513384"/>
                  </a:lnTo>
                  <a:lnTo>
                    <a:pt x="1609502" y="1513130"/>
                  </a:lnTo>
                  <a:lnTo>
                    <a:pt x="1609660" y="1513384"/>
                  </a:lnTo>
                  <a:lnTo>
                    <a:pt x="1609976" y="1513511"/>
                  </a:lnTo>
                  <a:lnTo>
                    <a:pt x="1609857" y="1513797"/>
                  </a:lnTo>
                  <a:lnTo>
                    <a:pt x="1609581" y="1514908"/>
                  </a:lnTo>
                  <a:lnTo>
                    <a:pt x="1596856" y="1514908"/>
                  </a:lnTo>
                  <a:lnTo>
                    <a:pt x="1596789" y="1515289"/>
                  </a:lnTo>
                  <a:lnTo>
                    <a:pt x="1596315" y="1516051"/>
                  </a:lnTo>
                  <a:lnTo>
                    <a:pt x="1593700" y="1516051"/>
                  </a:lnTo>
                  <a:lnTo>
                    <a:pt x="1593551" y="1516559"/>
                  </a:lnTo>
                  <a:lnTo>
                    <a:pt x="1592446" y="1516559"/>
                  </a:lnTo>
                  <a:lnTo>
                    <a:pt x="1592355" y="1517348"/>
                  </a:lnTo>
                  <a:lnTo>
                    <a:pt x="1592209" y="1517702"/>
                  </a:lnTo>
                  <a:lnTo>
                    <a:pt x="1581970" y="1517702"/>
                  </a:lnTo>
                  <a:lnTo>
                    <a:pt x="1581707" y="1518210"/>
                  </a:lnTo>
                  <a:lnTo>
                    <a:pt x="1579890" y="1518210"/>
                  </a:lnTo>
                  <a:lnTo>
                    <a:pt x="1579417" y="1518337"/>
                  </a:lnTo>
                  <a:lnTo>
                    <a:pt x="1578706" y="1518337"/>
                  </a:lnTo>
                  <a:lnTo>
                    <a:pt x="1578706" y="1518845"/>
                  </a:lnTo>
                  <a:lnTo>
                    <a:pt x="1579496" y="1518845"/>
                  </a:lnTo>
                  <a:lnTo>
                    <a:pt x="1579969" y="1519099"/>
                  </a:lnTo>
                  <a:lnTo>
                    <a:pt x="1579922" y="1519607"/>
                  </a:lnTo>
                  <a:close/>
                </a:path>
                <a:path w="2360295" h="1867535">
                  <a:moveTo>
                    <a:pt x="1665197" y="1517321"/>
                  </a:moveTo>
                  <a:lnTo>
                    <a:pt x="1665802" y="1517321"/>
                  </a:lnTo>
                  <a:lnTo>
                    <a:pt x="1665644" y="1516813"/>
                  </a:lnTo>
                  <a:lnTo>
                    <a:pt x="1665549" y="1516204"/>
                  </a:lnTo>
                  <a:lnTo>
                    <a:pt x="1665881" y="1515670"/>
                  </a:lnTo>
                  <a:lnTo>
                    <a:pt x="1665960" y="1515289"/>
                  </a:lnTo>
                  <a:lnTo>
                    <a:pt x="1665684" y="1514908"/>
                  </a:lnTo>
                  <a:lnTo>
                    <a:pt x="1665558" y="1514527"/>
                  </a:lnTo>
                  <a:lnTo>
                    <a:pt x="1666276" y="1513257"/>
                  </a:lnTo>
                  <a:lnTo>
                    <a:pt x="1664855" y="1513638"/>
                  </a:lnTo>
                  <a:lnTo>
                    <a:pt x="1665210" y="1514400"/>
                  </a:lnTo>
                  <a:lnTo>
                    <a:pt x="1665103" y="1514879"/>
                  </a:lnTo>
                  <a:lnTo>
                    <a:pt x="1664302" y="1515416"/>
                  </a:lnTo>
                  <a:lnTo>
                    <a:pt x="1662407" y="1516432"/>
                  </a:lnTo>
                  <a:lnTo>
                    <a:pt x="1662176" y="1516432"/>
                  </a:lnTo>
                  <a:lnTo>
                    <a:pt x="1662025" y="1517194"/>
                  </a:lnTo>
                  <a:lnTo>
                    <a:pt x="1664776" y="1517194"/>
                  </a:lnTo>
                  <a:lnTo>
                    <a:pt x="1665197" y="1517321"/>
                  </a:lnTo>
                  <a:close/>
                </a:path>
                <a:path w="2360295" h="1867535">
                  <a:moveTo>
                    <a:pt x="1636917" y="1515162"/>
                  </a:moveTo>
                  <a:lnTo>
                    <a:pt x="1637613" y="1515162"/>
                  </a:lnTo>
                  <a:lnTo>
                    <a:pt x="1637139" y="1513257"/>
                  </a:lnTo>
                  <a:lnTo>
                    <a:pt x="1636917" y="1515162"/>
                  </a:lnTo>
                  <a:close/>
                </a:path>
                <a:path w="2360295" h="1867535">
                  <a:moveTo>
                    <a:pt x="1596879" y="1514781"/>
                  </a:moveTo>
                  <a:lnTo>
                    <a:pt x="1598289" y="1514781"/>
                  </a:lnTo>
                  <a:lnTo>
                    <a:pt x="1597894" y="1513638"/>
                  </a:lnTo>
                  <a:lnTo>
                    <a:pt x="1597500" y="1513384"/>
                  </a:lnTo>
                  <a:lnTo>
                    <a:pt x="1597105" y="1513257"/>
                  </a:lnTo>
                  <a:lnTo>
                    <a:pt x="1596473" y="1513638"/>
                  </a:lnTo>
                  <a:lnTo>
                    <a:pt x="1596947" y="1513638"/>
                  </a:lnTo>
                  <a:lnTo>
                    <a:pt x="1597184" y="1513765"/>
                  </a:lnTo>
                  <a:lnTo>
                    <a:pt x="1596994" y="1514273"/>
                  </a:lnTo>
                  <a:lnTo>
                    <a:pt x="1596879" y="1514781"/>
                  </a:lnTo>
                  <a:close/>
                </a:path>
                <a:path w="2360295" h="1867535">
                  <a:moveTo>
                    <a:pt x="1640179" y="1514019"/>
                  </a:moveTo>
                  <a:lnTo>
                    <a:pt x="1642429" y="1514019"/>
                  </a:lnTo>
                  <a:lnTo>
                    <a:pt x="1641166" y="1513384"/>
                  </a:lnTo>
                  <a:lnTo>
                    <a:pt x="1640179" y="1514019"/>
                  </a:lnTo>
                  <a:close/>
                </a:path>
                <a:path w="2360295" h="1867535">
                  <a:moveTo>
                    <a:pt x="1583824" y="1514527"/>
                  </a:moveTo>
                  <a:lnTo>
                    <a:pt x="1585971" y="1514527"/>
                  </a:lnTo>
                  <a:lnTo>
                    <a:pt x="1584154" y="1513384"/>
                  </a:lnTo>
                  <a:lnTo>
                    <a:pt x="1583824" y="1514527"/>
                  </a:lnTo>
                  <a:close/>
                </a:path>
                <a:path w="2360295" h="1867535">
                  <a:moveTo>
                    <a:pt x="1686502" y="1513797"/>
                  </a:moveTo>
                  <a:lnTo>
                    <a:pt x="1685938" y="1513511"/>
                  </a:lnTo>
                  <a:lnTo>
                    <a:pt x="1686490" y="1513765"/>
                  </a:lnTo>
                  <a:close/>
                </a:path>
                <a:path w="2360295" h="1867535">
                  <a:moveTo>
                    <a:pt x="1600884" y="1513892"/>
                  </a:moveTo>
                  <a:lnTo>
                    <a:pt x="1604843" y="1513892"/>
                  </a:lnTo>
                  <a:lnTo>
                    <a:pt x="1601527" y="1513511"/>
                  </a:lnTo>
                  <a:lnTo>
                    <a:pt x="1600884" y="1513892"/>
                  </a:lnTo>
                  <a:close/>
                </a:path>
                <a:path w="2360295" h="1867535">
                  <a:moveTo>
                    <a:pt x="1577048" y="1514273"/>
                  </a:moveTo>
                  <a:lnTo>
                    <a:pt x="1578627" y="1514273"/>
                  </a:lnTo>
                  <a:lnTo>
                    <a:pt x="1578153" y="1513765"/>
                  </a:lnTo>
                  <a:lnTo>
                    <a:pt x="1577837" y="1513638"/>
                  </a:lnTo>
                  <a:lnTo>
                    <a:pt x="1577758" y="1513511"/>
                  </a:lnTo>
                  <a:lnTo>
                    <a:pt x="1577521" y="1513638"/>
                  </a:lnTo>
                  <a:lnTo>
                    <a:pt x="1577048" y="1514273"/>
                  </a:lnTo>
                  <a:close/>
                </a:path>
                <a:path w="2360295" h="1867535">
                  <a:moveTo>
                    <a:pt x="1725657" y="1515924"/>
                  </a:moveTo>
                  <a:lnTo>
                    <a:pt x="1726580" y="1515837"/>
                  </a:lnTo>
                  <a:lnTo>
                    <a:pt x="1726525" y="1515543"/>
                  </a:lnTo>
                  <a:lnTo>
                    <a:pt x="1726683" y="1515289"/>
                  </a:lnTo>
                  <a:lnTo>
                    <a:pt x="1725499" y="1515289"/>
                  </a:lnTo>
                  <a:lnTo>
                    <a:pt x="1724788" y="1513638"/>
                  </a:lnTo>
                  <a:lnTo>
                    <a:pt x="1724235" y="1515035"/>
                  </a:lnTo>
                  <a:lnTo>
                    <a:pt x="1723604" y="1515289"/>
                  </a:lnTo>
                  <a:lnTo>
                    <a:pt x="1724077" y="1515416"/>
                  </a:lnTo>
                  <a:lnTo>
                    <a:pt x="1724630" y="1515416"/>
                  </a:lnTo>
                  <a:lnTo>
                    <a:pt x="1725657" y="1515924"/>
                  </a:lnTo>
                  <a:close/>
                </a:path>
                <a:path w="2360295" h="1867535">
                  <a:moveTo>
                    <a:pt x="1710180" y="1515670"/>
                  </a:moveTo>
                  <a:lnTo>
                    <a:pt x="1710496" y="1515670"/>
                  </a:lnTo>
                  <a:lnTo>
                    <a:pt x="1711759" y="1514400"/>
                  </a:lnTo>
                  <a:lnTo>
                    <a:pt x="1711048" y="1514146"/>
                  </a:lnTo>
                  <a:lnTo>
                    <a:pt x="1710338" y="1513765"/>
                  </a:lnTo>
                  <a:lnTo>
                    <a:pt x="1709548" y="1513638"/>
                  </a:lnTo>
                  <a:lnTo>
                    <a:pt x="1709430" y="1514019"/>
                  </a:lnTo>
                  <a:lnTo>
                    <a:pt x="1709311" y="1514273"/>
                  </a:lnTo>
                  <a:lnTo>
                    <a:pt x="1709338" y="1514527"/>
                  </a:lnTo>
                  <a:lnTo>
                    <a:pt x="1709627" y="1514908"/>
                  </a:lnTo>
                  <a:lnTo>
                    <a:pt x="1709864" y="1515289"/>
                  </a:lnTo>
                  <a:lnTo>
                    <a:pt x="1710180" y="1515670"/>
                  </a:lnTo>
                  <a:close/>
                </a:path>
                <a:path w="2360295" h="1867535">
                  <a:moveTo>
                    <a:pt x="1632559" y="1516305"/>
                  </a:moveTo>
                  <a:lnTo>
                    <a:pt x="1650878" y="1516305"/>
                  </a:lnTo>
                  <a:lnTo>
                    <a:pt x="1651104" y="1515162"/>
                  </a:lnTo>
                  <a:lnTo>
                    <a:pt x="1651318" y="1514273"/>
                  </a:lnTo>
                  <a:lnTo>
                    <a:pt x="1651431" y="1513638"/>
                  </a:lnTo>
                  <a:lnTo>
                    <a:pt x="1643397" y="1513638"/>
                  </a:lnTo>
                  <a:lnTo>
                    <a:pt x="1642429" y="1514019"/>
                  </a:lnTo>
                  <a:lnTo>
                    <a:pt x="1640179" y="1514019"/>
                  </a:lnTo>
                  <a:lnTo>
                    <a:pt x="1639981" y="1514146"/>
                  </a:lnTo>
                  <a:lnTo>
                    <a:pt x="1638181" y="1514146"/>
                  </a:lnTo>
                  <a:lnTo>
                    <a:pt x="1637613" y="1515162"/>
                  </a:lnTo>
                  <a:lnTo>
                    <a:pt x="1636917" y="1515162"/>
                  </a:lnTo>
                  <a:lnTo>
                    <a:pt x="1636902" y="1515289"/>
                  </a:lnTo>
                  <a:lnTo>
                    <a:pt x="1633880" y="1515289"/>
                  </a:lnTo>
                  <a:lnTo>
                    <a:pt x="1632559" y="1516305"/>
                  </a:lnTo>
                  <a:close/>
                </a:path>
                <a:path w="2360295" h="1867535">
                  <a:moveTo>
                    <a:pt x="1596394" y="1514146"/>
                  </a:moveTo>
                  <a:lnTo>
                    <a:pt x="1596631" y="1514019"/>
                  </a:lnTo>
                  <a:lnTo>
                    <a:pt x="1596947" y="1513638"/>
                  </a:lnTo>
                  <a:lnTo>
                    <a:pt x="1596473" y="1513638"/>
                  </a:lnTo>
                  <a:lnTo>
                    <a:pt x="1595999" y="1513765"/>
                  </a:lnTo>
                  <a:lnTo>
                    <a:pt x="1596394" y="1514146"/>
                  </a:lnTo>
                  <a:close/>
                </a:path>
                <a:path w="2360295" h="1867535">
                  <a:moveTo>
                    <a:pt x="1749393" y="1515416"/>
                  </a:moveTo>
                  <a:lnTo>
                    <a:pt x="1761269" y="1515416"/>
                  </a:lnTo>
                  <a:lnTo>
                    <a:pt x="1759058" y="1514654"/>
                  </a:lnTo>
                  <a:lnTo>
                    <a:pt x="1756768" y="1513765"/>
                  </a:lnTo>
                  <a:lnTo>
                    <a:pt x="1755110" y="1515035"/>
                  </a:lnTo>
                  <a:lnTo>
                    <a:pt x="1753136" y="1515035"/>
                  </a:lnTo>
                  <a:lnTo>
                    <a:pt x="1751872" y="1515162"/>
                  </a:lnTo>
                  <a:lnTo>
                    <a:pt x="1749645" y="1515162"/>
                  </a:lnTo>
                  <a:lnTo>
                    <a:pt x="1749393" y="1515416"/>
                  </a:lnTo>
                  <a:close/>
                </a:path>
                <a:path w="2360295" h="1867535">
                  <a:moveTo>
                    <a:pt x="1707653" y="1515924"/>
                  </a:moveTo>
                  <a:lnTo>
                    <a:pt x="1709232" y="1514400"/>
                  </a:lnTo>
                  <a:lnTo>
                    <a:pt x="1708759" y="1514146"/>
                  </a:lnTo>
                  <a:lnTo>
                    <a:pt x="1708364" y="1514019"/>
                  </a:lnTo>
                  <a:lnTo>
                    <a:pt x="1707890" y="1513765"/>
                  </a:lnTo>
                  <a:lnTo>
                    <a:pt x="1707653" y="1515924"/>
                  </a:lnTo>
                  <a:close/>
                </a:path>
                <a:path w="2360295" h="1867535">
                  <a:moveTo>
                    <a:pt x="1560623" y="1516559"/>
                  </a:moveTo>
                  <a:lnTo>
                    <a:pt x="1566546" y="1516559"/>
                  </a:lnTo>
                  <a:lnTo>
                    <a:pt x="1566645" y="1515995"/>
                  </a:lnTo>
                  <a:lnTo>
                    <a:pt x="1567131" y="1514654"/>
                  </a:lnTo>
                  <a:lnTo>
                    <a:pt x="1567256" y="1514146"/>
                  </a:lnTo>
                  <a:lnTo>
                    <a:pt x="1567730" y="1514146"/>
                  </a:lnTo>
                  <a:lnTo>
                    <a:pt x="1567967" y="1513892"/>
                  </a:lnTo>
                  <a:lnTo>
                    <a:pt x="1566151" y="1513765"/>
                  </a:lnTo>
                  <a:lnTo>
                    <a:pt x="1565124" y="1513765"/>
                  </a:lnTo>
                  <a:lnTo>
                    <a:pt x="1565006" y="1514273"/>
                  </a:lnTo>
                  <a:lnTo>
                    <a:pt x="1564887" y="1514527"/>
                  </a:lnTo>
                  <a:lnTo>
                    <a:pt x="1565993" y="1515035"/>
                  </a:lnTo>
                  <a:lnTo>
                    <a:pt x="1565045" y="1515416"/>
                  </a:lnTo>
                  <a:lnTo>
                    <a:pt x="1563906" y="1515416"/>
                  </a:lnTo>
                  <a:lnTo>
                    <a:pt x="1563861" y="1515543"/>
                  </a:lnTo>
                  <a:lnTo>
                    <a:pt x="1560674" y="1515543"/>
                  </a:lnTo>
                  <a:lnTo>
                    <a:pt x="1560623" y="1516559"/>
                  </a:lnTo>
                  <a:close/>
                </a:path>
                <a:path w="2360295" h="1867535">
                  <a:moveTo>
                    <a:pt x="1563906" y="1515416"/>
                  </a:moveTo>
                  <a:lnTo>
                    <a:pt x="1565045" y="1515416"/>
                  </a:lnTo>
                  <a:lnTo>
                    <a:pt x="1564492" y="1513765"/>
                  </a:lnTo>
                  <a:lnTo>
                    <a:pt x="1563906" y="1515416"/>
                  </a:lnTo>
                  <a:close/>
                </a:path>
                <a:path w="2360295" h="1867535">
                  <a:moveTo>
                    <a:pt x="1558017" y="1516559"/>
                  </a:moveTo>
                  <a:lnTo>
                    <a:pt x="1560623" y="1516559"/>
                  </a:lnTo>
                  <a:lnTo>
                    <a:pt x="1560544" y="1516432"/>
                  </a:lnTo>
                  <a:lnTo>
                    <a:pt x="1560386" y="1516432"/>
                  </a:lnTo>
                  <a:lnTo>
                    <a:pt x="1560284" y="1515995"/>
                  </a:lnTo>
                  <a:lnTo>
                    <a:pt x="1560169" y="1515162"/>
                  </a:lnTo>
                  <a:lnTo>
                    <a:pt x="1560288" y="1514654"/>
                  </a:lnTo>
                  <a:lnTo>
                    <a:pt x="1560505" y="1514146"/>
                  </a:lnTo>
                  <a:lnTo>
                    <a:pt x="1560623" y="1513765"/>
                  </a:lnTo>
                  <a:lnTo>
                    <a:pt x="1558728" y="1514019"/>
                  </a:lnTo>
                  <a:lnTo>
                    <a:pt x="1557781" y="1514400"/>
                  </a:lnTo>
                  <a:lnTo>
                    <a:pt x="1557196" y="1515416"/>
                  </a:lnTo>
                  <a:lnTo>
                    <a:pt x="1558254" y="1515416"/>
                  </a:lnTo>
                  <a:lnTo>
                    <a:pt x="1558150" y="1516204"/>
                  </a:lnTo>
                  <a:lnTo>
                    <a:pt x="1558017" y="1516559"/>
                  </a:lnTo>
                  <a:close/>
                </a:path>
                <a:path w="2360295" h="1867535">
                  <a:moveTo>
                    <a:pt x="1538988" y="1517321"/>
                  </a:moveTo>
                  <a:lnTo>
                    <a:pt x="1540330" y="1517321"/>
                  </a:lnTo>
                  <a:lnTo>
                    <a:pt x="1541199" y="1517067"/>
                  </a:lnTo>
                  <a:lnTo>
                    <a:pt x="1542778" y="1516940"/>
                  </a:lnTo>
                  <a:lnTo>
                    <a:pt x="1542772" y="1516559"/>
                  </a:lnTo>
                  <a:lnTo>
                    <a:pt x="1542304" y="1513765"/>
                  </a:lnTo>
                  <a:lnTo>
                    <a:pt x="1541065" y="1515289"/>
                  </a:lnTo>
                  <a:lnTo>
                    <a:pt x="1541120" y="1515670"/>
                  </a:lnTo>
                  <a:lnTo>
                    <a:pt x="1541673" y="1516305"/>
                  </a:lnTo>
                  <a:lnTo>
                    <a:pt x="1540962" y="1516305"/>
                  </a:lnTo>
                  <a:lnTo>
                    <a:pt x="1537962" y="1517067"/>
                  </a:lnTo>
                  <a:lnTo>
                    <a:pt x="1538988" y="1517321"/>
                  </a:lnTo>
                  <a:close/>
                </a:path>
                <a:path w="2360295" h="1867535">
                  <a:moveTo>
                    <a:pt x="1686175" y="1514908"/>
                  </a:moveTo>
                  <a:lnTo>
                    <a:pt x="1686885" y="1514908"/>
                  </a:lnTo>
                  <a:lnTo>
                    <a:pt x="1686502" y="1513797"/>
                  </a:lnTo>
                  <a:lnTo>
                    <a:pt x="1684437" y="1514781"/>
                  </a:lnTo>
                  <a:lnTo>
                    <a:pt x="1686175" y="1514908"/>
                  </a:lnTo>
                  <a:close/>
                </a:path>
                <a:path w="2360295" h="1867535">
                  <a:moveTo>
                    <a:pt x="1679042" y="1517702"/>
                  </a:moveTo>
                  <a:lnTo>
                    <a:pt x="1693676" y="1517702"/>
                  </a:lnTo>
                  <a:lnTo>
                    <a:pt x="1692097" y="1515289"/>
                  </a:lnTo>
                  <a:lnTo>
                    <a:pt x="1691714" y="1514810"/>
                  </a:lnTo>
                  <a:lnTo>
                    <a:pt x="1690913" y="1514781"/>
                  </a:lnTo>
                  <a:lnTo>
                    <a:pt x="1691625" y="1514699"/>
                  </a:lnTo>
                  <a:lnTo>
                    <a:pt x="1691386" y="1514400"/>
                  </a:lnTo>
                  <a:lnTo>
                    <a:pt x="1691070" y="1513892"/>
                  </a:lnTo>
                  <a:lnTo>
                    <a:pt x="1690676" y="1513892"/>
                  </a:lnTo>
                  <a:lnTo>
                    <a:pt x="1690518" y="1514527"/>
                  </a:lnTo>
                  <a:lnTo>
                    <a:pt x="1689480" y="1514527"/>
                  </a:lnTo>
                  <a:lnTo>
                    <a:pt x="1689365" y="1515111"/>
                  </a:lnTo>
                  <a:lnTo>
                    <a:pt x="1689254" y="1515289"/>
                  </a:lnTo>
                  <a:lnTo>
                    <a:pt x="1688386" y="1515289"/>
                  </a:lnTo>
                  <a:lnTo>
                    <a:pt x="1688259" y="1515797"/>
                  </a:lnTo>
                  <a:lnTo>
                    <a:pt x="1688070" y="1516305"/>
                  </a:lnTo>
                  <a:lnTo>
                    <a:pt x="1687991" y="1516432"/>
                  </a:lnTo>
                  <a:lnTo>
                    <a:pt x="1679305" y="1516432"/>
                  </a:lnTo>
                  <a:lnTo>
                    <a:pt x="1679042" y="1517702"/>
                  </a:lnTo>
                  <a:close/>
                </a:path>
                <a:path w="2360295" h="1867535">
                  <a:moveTo>
                    <a:pt x="1688386" y="1515289"/>
                  </a:moveTo>
                  <a:lnTo>
                    <a:pt x="1689096" y="1515289"/>
                  </a:lnTo>
                  <a:lnTo>
                    <a:pt x="1688986" y="1515111"/>
                  </a:lnTo>
                  <a:lnTo>
                    <a:pt x="1688859" y="1513892"/>
                  </a:lnTo>
                  <a:lnTo>
                    <a:pt x="1688386" y="1515289"/>
                  </a:lnTo>
                  <a:close/>
                </a:path>
                <a:path w="2360295" h="1867535">
                  <a:moveTo>
                    <a:pt x="1748872" y="1515670"/>
                  </a:moveTo>
                  <a:lnTo>
                    <a:pt x="1766322" y="1515670"/>
                  </a:lnTo>
                  <a:lnTo>
                    <a:pt x="1764032" y="1514019"/>
                  </a:lnTo>
                  <a:lnTo>
                    <a:pt x="1761269" y="1515416"/>
                  </a:lnTo>
                  <a:lnTo>
                    <a:pt x="1749393" y="1515416"/>
                  </a:lnTo>
                  <a:lnTo>
                    <a:pt x="1749266" y="1515543"/>
                  </a:lnTo>
                  <a:lnTo>
                    <a:pt x="1749030" y="1515543"/>
                  </a:lnTo>
                  <a:lnTo>
                    <a:pt x="1748872" y="1515670"/>
                  </a:lnTo>
                  <a:close/>
                </a:path>
                <a:path w="2360295" h="1867535">
                  <a:moveTo>
                    <a:pt x="1736830" y="1515924"/>
                  </a:moveTo>
                  <a:lnTo>
                    <a:pt x="1741686" y="1515924"/>
                  </a:lnTo>
                  <a:lnTo>
                    <a:pt x="1739791" y="1514781"/>
                  </a:lnTo>
                  <a:lnTo>
                    <a:pt x="1737817" y="1514146"/>
                  </a:lnTo>
                  <a:lnTo>
                    <a:pt x="1737580" y="1514019"/>
                  </a:lnTo>
                  <a:lnTo>
                    <a:pt x="1736948" y="1514019"/>
                  </a:lnTo>
                  <a:lnTo>
                    <a:pt x="1736896" y="1514527"/>
                  </a:lnTo>
                  <a:lnTo>
                    <a:pt x="1737422" y="1514527"/>
                  </a:lnTo>
                  <a:lnTo>
                    <a:pt x="1737580" y="1514654"/>
                  </a:lnTo>
                  <a:lnTo>
                    <a:pt x="1738133" y="1514781"/>
                  </a:lnTo>
                  <a:lnTo>
                    <a:pt x="1739080" y="1515289"/>
                  </a:lnTo>
                  <a:lnTo>
                    <a:pt x="1738133" y="1515670"/>
                  </a:lnTo>
                  <a:lnTo>
                    <a:pt x="1736869" y="1515670"/>
                  </a:lnTo>
                  <a:lnTo>
                    <a:pt x="1736830" y="1515924"/>
                  </a:lnTo>
                  <a:close/>
                </a:path>
                <a:path w="2360295" h="1867535">
                  <a:moveTo>
                    <a:pt x="1689480" y="1514527"/>
                  </a:moveTo>
                  <a:lnTo>
                    <a:pt x="1690518" y="1514527"/>
                  </a:lnTo>
                  <a:lnTo>
                    <a:pt x="1690044" y="1514146"/>
                  </a:lnTo>
                  <a:lnTo>
                    <a:pt x="1689570" y="1514019"/>
                  </a:lnTo>
                  <a:lnTo>
                    <a:pt x="1689480" y="1514527"/>
                  </a:lnTo>
                  <a:close/>
                </a:path>
                <a:path w="2360295" h="1867535">
                  <a:moveTo>
                    <a:pt x="1679305" y="1516432"/>
                  </a:moveTo>
                  <a:lnTo>
                    <a:pt x="1687991" y="1516432"/>
                  </a:lnTo>
                  <a:lnTo>
                    <a:pt x="1687517" y="1516051"/>
                  </a:lnTo>
                  <a:lnTo>
                    <a:pt x="1687201" y="1515924"/>
                  </a:lnTo>
                  <a:lnTo>
                    <a:pt x="1687359" y="1515670"/>
                  </a:lnTo>
                  <a:lnTo>
                    <a:pt x="1687458" y="1515416"/>
                  </a:lnTo>
                  <a:lnTo>
                    <a:pt x="1687570" y="1514908"/>
                  </a:lnTo>
                  <a:lnTo>
                    <a:pt x="1687646" y="1514723"/>
                  </a:lnTo>
                  <a:lnTo>
                    <a:pt x="1687754" y="1514019"/>
                  </a:lnTo>
                  <a:lnTo>
                    <a:pt x="1686885" y="1514908"/>
                  </a:lnTo>
                  <a:lnTo>
                    <a:pt x="1686254" y="1514908"/>
                  </a:lnTo>
                  <a:lnTo>
                    <a:pt x="1686333" y="1515416"/>
                  </a:lnTo>
                  <a:lnTo>
                    <a:pt x="1686017" y="1515416"/>
                  </a:lnTo>
                  <a:lnTo>
                    <a:pt x="1685701" y="1515543"/>
                  </a:lnTo>
                  <a:lnTo>
                    <a:pt x="1677991" y="1515543"/>
                  </a:lnTo>
                  <a:lnTo>
                    <a:pt x="1677929" y="1515670"/>
                  </a:lnTo>
                  <a:lnTo>
                    <a:pt x="1679463" y="1515670"/>
                  </a:lnTo>
                  <a:lnTo>
                    <a:pt x="1679305" y="1516432"/>
                  </a:lnTo>
                  <a:close/>
                </a:path>
                <a:path w="2360295" h="1867535">
                  <a:moveTo>
                    <a:pt x="1676699" y="1516051"/>
                  </a:moveTo>
                  <a:lnTo>
                    <a:pt x="1677094" y="1515924"/>
                  </a:lnTo>
                  <a:lnTo>
                    <a:pt x="1677015" y="1514400"/>
                  </a:lnTo>
                  <a:lnTo>
                    <a:pt x="1676147" y="1514146"/>
                  </a:lnTo>
                  <a:lnTo>
                    <a:pt x="1675357" y="1514019"/>
                  </a:lnTo>
                  <a:lnTo>
                    <a:pt x="1673383" y="1514273"/>
                  </a:lnTo>
                  <a:lnTo>
                    <a:pt x="1672809" y="1514908"/>
                  </a:lnTo>
                  <a:lnTo>
                    <a:pt x="1676068" y="1514908"/>
                  </a:lnTo>
                  <a:lnTo>
                    <a:pt x="1676699" y="1516051"/>
                  </a:lnTo>
                  <a:close/>
                </a:path>
                <a:path w="2360295" h="1867535">
                  <a:moveTo>
                    <a:pt x="1670501" y="1515670"/>
                  </a:moveTo>
                  <a:lnTo>
                    <a:pt x="1672119" y="1515670"/>
                  </a:lnTo>
                  <a:lnTo>
                    <a:pt x="1670935" y="1514019"/>
                  </a:lnTo>
                  <a:lnTo>
                    <a:pt x="1669938" y="1514723"/>
                  </a:lnTo>
                  <a:lnTo>
                    <a:pt x="1669593" y="1514908"/>
                  </a:lnTo>
                  <a:lnTo>
                    <a:pt x="1669908" y="1515035"/>
                  </a:lnTo>
                  <a:lnTo>
                    <a:pt x="1670382" y="1515035"/>
                  </a:lnTo>
                  <a:lnTo>
                    <a:pt x="1670501" y="1515670"/>
                  </a:lnTo>
                  <a:close/>
                </a:path>
                <a:path w="2360295" h="1867535">
                  <a:moveTo>
                    <a:pt x="1677991" y="1515543"/>
                  </a:moveTo>
                  <a:lnTo>
                    <a:pt x="1685701" y="1515543"/>
                  </a:lnTo>
                  <a:lnTo>
                    <a:pt x="1683411" y="1515035"/>
                  </a:lnTo>
                  <a:lnTo>
                    <a:pt x="1681437" y="1514146"/>
                  </a:lnTo>
                  <a:lnTo>
                    <a:pt x="1678673" y="1514146"/>
                  </a:lnTo>
                  <a:lnTo>
                    <a:pt x="1677991" y="1515543"/>
                  </a:lnTo>
                  <a:close/>
                </a:path>
                <a:path w="2360295" h="1867535">
                  <a:moveTo>
                    <a:pt x="1633880" y="1515289"/>
                  </a:moveTo>
                  <a:lnTo>
                    <a:pt x="1636902" y="1515289"/>
                  </a:lnTo>
                  <a:lnTo>
                    <a:pt x="1635244" y="1514146"/>
                  </a:lnTo>
                  <a:lnTo>
                    <a:pt x="1633880" y="1515289"/>
                  </a:lnTo>
                  <a:close/>
                </a:path>
                <a:path w="2360295" h="1867535">
                  <a:moveTo>
                    <a:pt x="1560674" y="1515543"/>
                  </a:moveTo>
                  <a:lnTo>
                    <a:pt x="1563861" y="1515543"/>
                  </a:lnTo>
                  <a:lnTo>
                    <a:pt x="1563150" y="1515289"/>
                  </a:lnTo>
                  <a:lnTo>
                    <a:pt x="1562913" y="1515289"/>
                  </a:lnTo>
                  <a:lnTo>
                    <a:pt x="1562755" y="1515162"/>
                  </a:lnTo>
                  <a:lnTo>
                    <a:pt x="1562755" y="1514781"/>
                  </a:lnTo>
                  <a:lnTo>
                    <a:pt x="1561729" y="1514400"/>
                  </a:lnTo>
                  <a:lnTo>
                    <a:pt x="1560623" y="1514146"/>
                  </a:lnTo>
                  <a:lnTo>
                    <a:pt x="1560674" y="1515543"/>
                  </a:lnTo>
                  <a:close/>
                </a:path>
                <a:path w="2360295" h="1867535">
                  <a:moveTo>
                    <a:pt x="1749645" y="1515162"/>
                  </a:moveTo>
                  <a:lnTo>
                    <a:pt x="1751872" y="1515162"/>
                  </a:lnTo>
                  <a:lnTo>
                    <a:pt x="1750530" y="1514273"/>
                  </a:lnTo>
                  <a:lnTo>
                    <a:pt x="1749645" y="1515162"/>
                  </a:lnTo>
                  <a:close/>
                </a:path>
                <a:path w="2360295" h="1867535">
                  <a:moveTo>
                    <a:pt x="1576819" y="1514723"/>
                  </a:moveTo>
                  <a:lnTo>
                    <a:pt x="1577048" y="1514273"/>
                  </a:lnTo>
                  <a:lnTo>
                    <a:pt x="1576179" y="1514273"/>
                  </a:lnTo>
                  <a:lnTo>
                    <a:pt x="1576819" y="1514723"/>
                  </a:lnTo>
                  <a:close/>
                </a:path>
                <a:path w="2360295" h="1867535">
                  <a:moveTo>
                    <a:pt x="1728104" y="1515670"/>
                  </a:moveTo>
                  <a:lnTo>
                    <a:pt x="1728262" y="1515289"/>
                  </a:lnTo>
                  <a:lnTo>
                    <a:pt x="1727236" y="1514654"/>
                  </a:lnTo>
                  <a:lnTo>
                    <a:pt x="1726446" y="1514400"/>
                  </a:lnTo>
                  <a:lnTo>
                    <a:pt x="1725657" y="1514781"/>
                  </a:lnTo>
                  <a:lnTo>
                    <a:pt x="1725499" y="1515289"/>
                  </a:lnTo>
                  <a:lnTo>
                    <a:pt x="1726762" y="1515289"/>
                  </a:lnTo>
                  <a:lnTo>
                    <a:pt x="1728026" y="1515543"/>
                  </a:lnTo>
                  <a:lnTo>
                    <a:pt x="1728104" y="1515670"/>
                  </a:lnTo>
                  <a:close/>
                </a:path>
                <a:path w="2360295" h="1867535">
                  <a:moveTo>
                    <a:pt x="1693599" y="1514879"/>
                  </a:moveTo>
                  <a:lnTo>
                    <a:pt x="1693361" y="1514400"/>
                  </a:lnTo>
                  <a:lnTo>
                    <a:pt x="1693124" y="1514527"/>
                  </a:lnTo>
                  <a:lnTo>
                    <a:pt x="1691625" y="1514699"/>
                  </a:lnTo>
                  <a:lnTo>
                    <a:pt x="1693599" y="1514879"/>
                  </a:lnTo>
                  <a:close/>
                </a:path>
                <a:path w="2360295" h="1867535">
                  <a:moveTo>
                    <a:pt x="1593700" y="1516051"/>
                  </a:moveTo>
                  <a:lnTo>
                    <a:pt x="1595525" y="1516051"/>
                  </a:lnTo>
                  <a:lnTo>
                    <a:pt x="1595367" y="1515924"/>
                  </a:lnTo>
                  <a:lnTo>
                    <a:pt x="1594183" y="1514400"/>
                  </a:lnTo>
                  <a:lnTo>
                    <a:pt x="1593700" y="1516051"/>
                  </a:lnTo>
                  <a:close/>
                </a:path>
                <a:path w="2360295" h="1867535">
                  <a:moveTo>
                    <a:pt x="1581970" y="1517702"/>
                  </a:moveTo>
                  <a:lnTo>
                    <a:pt x="1592209" y="1517702"/>
                  </a:lnTo>
                  <a:lnTo>
                    <a:pt x="1592156" y="1515543"/>
                  </a:lnTo>
                  <a:lnTo>
                    <a:pt x="1592367" y="1514781"/>
                  </a:lnTo>
                  <a:lnTo>
                    <a:pt x="1593235" y="1514654"/>
                  </a:lnTo>
                  <a:lnTo>
                    <a:pt x="1594109" y="1514654"/>
                  </a:lnTo>
                  <a:lnTo>
                    <a:pt x="1594183" y="1514400"/>
                  </a:lnTo>
                  <a:lnTo>
                    <a:pt x="1586061" y="1514400"/>
                  </a:lnTo>
                  <a:lnTo>
                    <a:pt x="1585971" y="1514527"/>
                  </a:lnTo>
                  <a:lnTo>
                    <a:pt x="1583824" y="1514527"/>
                  </a:lnTo>
                  <a:lnTo>
                    <a:pt x="1583128" y="1516940"/>
                  </a:lnTo>
                  <a:lnTo>
                    <a:pt x="1582365" y="1516940"/>
                  </a:lnTo>
                  <a:lnTo>
                    <a:pt x="1581970" y="1517702"/>
                  </a:lnTo>
                  <a:close/>
                </a:path>
                <a:path w="2360295" h="1867535">
                  <a:moveTo>
                    <a:pt x="1736869" y="1514654"/>
                  </a:moveTo>
                  <a:lnTo>
                    <a:pt x="1737106" y="1514654"/>
                  </a:lnTo>
                  <a:lnTo>
                    <a:pt x="1737422" y="1514527"/>
                  </a:lnTo>
                  <a:lnTo>
                    <a:pt x="1736896" y="1514527"/>
                  </a:lnTo>
                  <a:lnTo>
                    <a:pt x="1736869" y="1514654"/>
                  </a:lnTo>
                  <a:close/>
                </a:path>
                <a:path w="2360295" h="1867535">
                  <a:moveTo>
                    <a:pt x="1749266" y="1516686"/>
                  </a:moveTo>
                  <a:lnTo>
                    <a:pt x="1771139" y="1516686"/>
                  </a:lnTo>
                  <a:lnTo>
                    <a:pt x="1770823" y="1514654"/>
                  </a:lnTo>
                  <a:lnTo>
                    <a:pt x="1766638" y="1515416"/>
                  </a:lnTo>
                  <a:lnTo>
                    <a:pt x="1766480" y="1515416"/>
                  </a:lnTo>
                  <a:lnTo>
                    <a:pt x="1766322" y="1515670"/>
                  </a:lnTo>
                  <a:lnTo>
                    <a:pt x="1749030" y="1515670"/>
                  </a:lnTo>
                  <a:lnTo>
                    <a:pt x="1749187" y="1515924"/>
                  </a:lnTo>
                  <a:lnTo>
                    <a:pt x="1749345" y="1515924"/>
                  </a:lnTo>
                  <a:lnTo>
                    <a:pt x="1749424" y="1516051"/>
                  </a:lnTo>
                  <a:lnTo>
                    <a:pt x="1749740" y="1516178"/>
                  </a:lnTo>
                  <a:lnTo>
                    <a:pt x="1749345" y="1516559"/>
                  </a:lnTo>
                  <a:lnTo>
                    <a:pt x="1749266" y="1516686"/>
                  </a:lnTo>
                  <a:close/>
                </a:path>
                <a:path w="2360295" h="1867535">
                  <a:moveTo>
                    <a:pt x="1716971" y="1515670"/>
                  </a:moveTo>
                  <a:lnTo>
                    <a:pt x="1719498" y="1515670"/>
                  </a:lnTo>
                  <a:lnTo>
                    <a:pt x="1718471" y="1514654"/>
                  </a:lnTo>
                  <a:lnTo>
                    <a:pt x="1717760" y="1515416"/>
                  </a:lnTo>
                  <a:lnTo>
                    <a:pt x="1716971" y="1515670"/>
                  </a:lnTo>
                  <a:close/>
                </a:path>
                <a:path w="2360295" h="1867535">
                  <a:moveTo>
                    <a:pt x="1568678" y="1516559"/>
                  </a:moveTo>
                  <a:lnTo>
                    <a:pt x="1569389" y="1515035"/>
                  </a:lnTo>
                  <a:lnTo>
                    <a:pt x="1568757" y="1515035"/>
                  </a:lnTo>
                  <a:lnTo>
                    <a:pt x="1567652" y="1514654"/>
                  </a:lnTo>
                  <a:lnTo>
                    <a:pt x="1567446" y="1515111"/>
                  </a:lnTo>
                  <a:lnTo>
                    <a:pt x="1567020" y="1515797"/>
                  </a:lnTo>
                  <a:lnTo>
                    <a:pt x="1568520" y="1515797"/>
                  </a:lnTo>
                  <a:lnTo>
                    <a:pt x="1568678" y="1516559"/>
                  </a:lnTo>
                  <a:close/>
                </a:path>
                <a:path w="2360295" h="1867535">
                  <a:moveTo>
                    <a:pt x="1564981" y="1521131"/>
                  </a:moveTo>
                  <a:lnTo>
                    <a:pt x="1579417" y="1521131"/>
                  </a:lnTo>
                  <a:lnTo>
                    <a:pt x="1579101" y="1521004"/>
                  </a:lnTo>
                  <a:lnTo>
                    <a:pt x="1579121" y="1520812"/>
                  </a:lnTo>
                  <a:lnTo>
                    <a:pt x="1579541" y="1519809"/>
                  </a:lnTo>
                  <a:lnTo>
                    <a:pt x="1579732" y="1519480"/>
                  </a:lnTo>
                  <a:lnTo>
                    <a:pt x="1579180" y="1519353"/>
                  </a:lnTo>
                  <a:lnTo>
                    <a:pt x="1578943" y="1519353"/>
                  </a:lnTo>
                  <a:lnTo>
                    <a:pt x="1576969" y="1519099"/>
                  </a:lnTo>
                  <a:lnTo>
                    <a:pt x="1578311" y="1518845"/>
                  </a:lnTo>
                  <a:lnTo>
                    <a:pt x="1577285" y="1517193"/>
                  </a:lnTo>
                  <a:lnTo>
                    <a:pt x="1577875" y="1516780"/>
                  </a:lnTo>
                  <a:lnTo>
                    <a:pt x="1578532" y="1516204"/>
                  </a:lnTo>
                  <a:lnTo>
                    <a:pt x="1578627" y="1515995"/>
                  </a:lnTo>
                  <a:lnTo>
                    <a:pt x="1576819" y="1514723"/>
                  </a:lnTo>
                  <a:lnTo>
                    <a:pt x="1576402" y="1515543"/>
                  </a:lnTo>
                  <a:lnTo>
                    <a:pt x="1576275" y="1515870"/>
                  </a:lnTo>
                  <a:lnTo>
                    <a:pt x="1576416" y="1516432"/>
                  </a:lnTo>
                  <a:lnTo>
                    <a:pt x="1576100" y="1516686"/>
                  </a:lnTo>
                  <a:lnTo>
                    <a:pt x="1575468" y="1517067"/>
                  </a:lnTo>
                  <a:lnTo>
                    <a:pt x="1573226" y="1517067"/>
                  </a:lnTo>
                  <a:lnTo>
                    <a:pt x="1573179" y="1517448"/>
                  </a:lnTo>
                  <a:lnTo>
                    <a:pt x="1570310" y="1517448"/>
                  </a:lnTo>
                  <a:lnTo>
                    <a:pt x="1569941" y="1517702"/>
                  </a:lnTo>
                  <a:lnTo>
                    <a:pt x="1551885" y="1517702"/>
                  </a:lnTo>
                  <a:lnTo>
                    <a:pt x="1552007" y="1517829"/>
                  </a:lnTo>
                  <a:lnTo>
                    <a:pt x="1558096" y="1517829"/>
                  </a:lnTo>
                  <a:lnTo>
                    <a:pt x="1558333" y="1517956"/>
                  </a:lnTo>
                  <a:lnTo>
                    <a:pt x="1558570" y="1517956"/>
                  </a:lnTo>
                  <a:lnTo>
                    <a:pt x="1558381" y="1518464"/>
                  </a:lnTo>
                  <a:lnTo>
                    <a:pt x="1558270" y="1518845"/>
                  </a:lnTo>
                  <a:lnTo>
                    <a:pt x="1561176" y="1518845"/>
                  </a:lnTo>
                  <a:lnTo>
                    <a:pt x="1561506" y="1519164"/>
                  </a:lnTo>
                  <a:lnTo>
                    <a:pt x="1561381" y="1519734"/>
                  </a:lnTo>
                  <a:lnTo>
                    <a:pt x="1561097" y="1520242"/>
                  </a:lnTo>
                  <a:lnTo>
                    <a:pt x="1561018" y="1521004"/>
                  </a:lnTo>
                  <a:lnTo>
                    <a:pt x="1564887" y="1521004"/>
                  </a:lnTo>
                  <a:lnTo>
                    <a:pt x="1564981" y="1521131"/>
                  </a:lnTo>
                  <a:close/>
                </a:path>
                <a:path w="2360295" h="1867535">
                  <a:moveTo>
                    <a:pt x="1728003" y="1517194"/>
                  </a:moveTo>
                  <a:lnTo>
                    <a:pt x="1731974" y="1517194"/>
                  </a:lnTo>
                  <a:lnTo>
                    <a:pt x="1731737" y="1517067"/>
                  </a:lnTo>
                  <a:lnTo>
                    <a:pt x="1731526" y="1516559"/>
                  </a:lnTo>
                  <a:lnTo>
                    <a:pt x="1731421" y="1515797"/>
                  </a:lnTo>
                  <a:lnTo>
                    <a:pt x="1731816" y="1515670"/>
                  </a:lnTo>
                  <a:lnTo>
                    <a:pt x="1732053" y="1515416"/>
                  </a:lnTo>
                  <a:lnTo>
                    <a:pt x="1731658" y="1515289"/>
                  </a:lnTo>
                  <a:lnTo>
                    <a:pt x="1731184" y="1515035"/>
                  </a:lnTo>
                  <a:lnTo>
                    <a:pt x="1730789" y="1514781"/>
                  </a:lnTo>
                  <a:lnTo>
                    <a:pt x="1730684" y="1515543"/>
                  </a:lnTo>
                  <a:lnTo>
                    <a:pt x="1730631" y="1515797"/>
                  </a:lnTo>
                  <a:lnTo>
                    <a:pt x="1728748" y="1515797"/>
                  </a:lnTo>
                  <a:lnTo>
                    <a:pt x="1728003" y="1517194"/>
                  </a:lnTo>
                  <a:close/>
                </a:path>
                <a:path w="2360295" h="1867535">
                  <a:moveTo>
                    <a:pt x="1728748" y="1515797"/>
                  </a:moveTo>
                  <a:lnTo>
                    <a:pt x="1730631" y="1515797"/>
                  </a:lnTo>
                  <a:lnTo>
                    <a:pt x="1729289" y="1514781"/>
                  </a:lnTo>
                  <a:lnTo>
                    <a:pt x="1728748" y="1515797"/>
                  </a:lnTo>
                  <a:close/>
                </a:path>
                <a:path w="2360295" h="1867535">
                  <a:moveTo>
                    <a:pt x="1719317" y="1515416"/>
                  </a:moveTo>
                  <a:lnTo>
                    <a:pt x="1719892" y="1515416"/>
                  </a:lnTo>
                  <a:lnTo>
                    <a:pt x="1718866" y="1514781"/>
                  </a:lnTo>
                  <a:lnTo>
                    <a:pt x="1719317" y="1515416"/>
                  </a:lnTo>
                  <a:close/>
                </a:path>
                <a:path w="2360295" h="1867535">
                  <a:moveTo>
                    <a:pt x="1714681" y="1516305"/>
                  </a:moveTo>
                  <a:lnTo>
                    <a:pt x="1715632" y="1516086"/>
                  </a:lnTo>
                  <a:lnTo>
                    <a:pt x="1714444" y="1514781"/>
                  </a:lnTo>
                  <a:lnTo>
                    <a:pt x="1712470" y="1514781"/>
                  </a:lnTo>
                  <a:lnTo>
                    <a:pt x="1713023" y="1515416"/>
                  </a:lnTo>
                  <a:lnTo>
                    <a:pt x="1713417" y="1516051"/>
                  </a:lnTo>
                  <a:lnTo>
                    <a:pt x="1713575" y="1516051"/>
                  </a:lnTo>
                  <a:lnTo>
                    <a:pt x="1714681" y="1516305"/>
                  </a:lnTo>
                  <a:close/>
                </a:path>
                <a:path w="2360295" h="1867535">
                  <a:moveTo>
                    <a:pt x="1693598" y="1517321"/>
                  </a:moveTo>
                  <a:lnTo>
                    <a:pt x="1694523" y="1515543"/>
                  </a:lnTo>
                  <a:lnTo>
                    <a:pt x="1694861" y="1514781"/>
                  </a:lnTo>
                  <a:lnTo>
                    <a:pt x="1694308" y="1515289"/>
                  </a:lnTo>
                  <a:lnTo>
                    <a:pt x="1693499" y="1515289"/>
                  </a:lnTo>
                  <a:lnTo>
                    <a:pt x="1693203" y="1515416"/>
                  </a:lnTo>
                  <a:lnTo>
                    <a:pt x="1693045" y="1515416"/>
                  </a:lnTo>
                  <a:lnTo>
                    <a:pt x="1693282" y="1517067"/>
                  </a:lnTo>
                  <a:lnTo>
                    <a:pt x="1693598" y="1517321"/>
                  </a:lnTo>
                  <a:close/>
                </a:path>
                <a:path w="2360295" h="1867535">
                  <a:moveTo>
                    <a:pt x="1693913" y="1515111"/>
                  </a:moveTo>
                  <a:lnTo>
                    <a:pt x="1694387" y="1514908"/>
                  </a:lnTo>
                  <a:lnTo>
                    <a:pt x="1693599" y="1514879"/>
                  </a:lnTo>
                  <a:lnTo>
                    <a:pt x="1693677" y="1515035"/>
                  </a:lnTo>
                  <a:lnTo>
                    <a:pt x="1693913" y="1515111"/>
                  </a:lnTo>
                  <a:close/>
                </a:path>
                <a:path w="2360295" h="1867535">
                  <a:moveTo>
                    <a:pt x="1732308" y="1516559"/>
                  </a:moveTo>
                  <a:lnTo>
                    <a:pt x="1736869" y="1516559"/>
                  </a:lnTo>
                  <a:lnTo>
                    <a:pt x="1735132" y="1515416"/>
                  </a:lnTo>
                  <a:lnTo>
                    <a:pt x="1733395" y="1514908"/>
                  </a:lnTo>
                  <a:lnTo>
                    <a:pt x="1732308" y="1516559"/>
                  </a:lnTo>
                  <a:close/>
                </a:path>
                <a:path w="2360295" h="1867535">
                  <a:moveTo>
                    <a:pt x="1675910" y="1516559"/>
                  </a:moveTo>
                  <a:lnTo>
                    <a:pt x="1676068" y="1514908"/>
                  </a:lnTo>
                  <a:lnTo>
                    <a:pt x="1672809" y="1514908"/>
                  </a:lnTo>
                  <a:lnTo>
                    <a:pt x="1672119" y="1515670"/>
                  </a:lnTo>
                  <a:lnTo>
                    <a:pt x="1670501" y="1515670"/>
                  </a:lnTo>
                  <a:lnTo>
                    <a:pt x="1670698" y="1516305"/>
                  </a:lnTo>
                  <a:lnTo>
                    <a:pt x="1675436" y="1516305"/>
                  </a:lnTo>
                  <a:lnTo>
                    <a:pt x="1675910" y="1516559"/>
                  </a:lnTo>
                  <a:close/>
                </a:path>
                <a:path w="2360295" h="1867535">
                  <a:moveTo>
                    <a:pt x="1573226" y="1517067"/>
                  </a:moveTo>
                  <a:lnTo>
                    <a:pt x="1575468" y="1517067"/>
                  </a:lnTo>
                  <a:lnTo>
                    <a:pt x="1574472" y="1516204"/>
                  </a:lnTo>
                  <a:lnTo>
                    <a:pt x="1573494" y="1514908"/>
                  </a:lnTo>
                  <a:lnTo>
                    <a:pt x="1573226" y="1517067"/>
                  </a:lnTo>
                  <a:close/>
                </a:path>
                <a:path w="2360295" h="1867535">
                  <a:moveTo>
                    <a:pt x="1736869" y="1515670"/>
                  </a:moveTo>
                  <a:lnTo>
                    <a:pt x="1738133" y="1515670"/>
                  </a:lnTo>
                  <a:lnTo>
                    <a:pt x="1737975" y="1515162"/>
                  </a:lnTo>
                  <a:lnTo>
                    <a:pt x="1736869" y="1515035"/>
                  </a:lnTo>
                  <a:lnTo>
                    <a:pt x="1734816" y="1515035"/>
                  </a:lnTo>
                  <a:lnTo>
                    <a:pt x="1736159" y="1515289"/>
                  </a:lnTo>
                  <a:lnTo>
                    <a:pt x="1736869" y="1515670"/>
                  </a:lnTo>
                  <a:close/>
                </a:path>
                <a:path w="2360295" h="1867535">
                  <a:moveTo>
                    <a:pt x="1720919" y="1517575"/>
                  </a:moveTo>
                  <a:lnTo>
                    <a:pt x="1721156" y="1517321"/>
                  </a:lnTo>
                  <a:lnTo>
                    <a:pt x="1721472" y="1517194"/>
                  </a:lnTo>
                  <a:lnTo>
                    <a:pt x="1721582" y="1516813"/>
                  </a:lnTo>
                  <a:lnTo>
                    <a:pt x="1719892" y="1515035"/>
                  </a:lnTo>
                  <a:lnTo>
                    <a:pt x="1719892" y="1515416"/>
                  </a:lnTo>
                  <a:lnTo>
                    <a:pt x="1719317" y="1515416"/>
                  </a:lnTo>
                  <a:lnTo>
                    <a:pt x="1719498" y="1515670"/>
                  </a:lnTo>
                  <a:lnTo>
                    <a:pt x="1716971" y="1515670"/>
                  </a:lnTo>
                  <a:lnTo>
                    <a:pt x="1716181" y="1515924"/>
                  </a:lnTo>
                  <a:lnTo>
                    <a:pt x="1720050" y="1515924"/>
                  </a:lnTo>
                  <a:lnTo>
                    <a:pt x="1720919" y="1517575"/>
                  </a:lnTo>
                  <a:close/>
                </a:path>
                <a:path w="2360295" h="1867535">
                  <a:moveTo>
                    <a:pt x="1693499" y="1515289"/>
                  </a:moveTo>
                  <a:lnTo>
                    <a:pt x="1694308" y="1515289"/>
                  </a:lnTo>
                  <a:lnTo>
                    <a:pt x="1694071" y="1515162"/>
                  </a:lnTo>
                  <a:lnTo>
                    <a:pt x="1693913" y="1515111"/>
                  </a:lnTo>
                  <a:lnTo>
                    <a:pt x="1693499" y="1515289"/>
                  </a:lnTo>
                  <a:close/>
                </a:path>
                <a:path w="2360295" h="1867535">
                  <a:moveTo>
                    <a:pt x="1731974" y="1517067"/>
                  </a:moveTo>
                  <a:lnTo>
                    <a:pt x="1745634" y="1517067"/>
                  </a:lnTo>
                  <a:lnTo>
                    <a:pt x="1745160" y="1516813"/>
                  </a:lnTo>
                  <a:lnTo>
                    <a:pt x="1745318" y="1516686"/>
                  </a:lnTo>
                  <a:lnTo>
                    <a:pt x="1745634" y="1516559"/>
                  </a:lnTo>
                  <a:lnTo>
                    <a:pt x="1745413" y="1516204"/>
                  </a:lnTo>
                  <a:lnTo>
                    <a:pt x="1745318" y="1515670"/>
                  </a:lnTo>
                  <a:lnTo>
                    <a:pt x="1744687" y="1515289"/>
                  </a:lnTo>
                  <a:lnTo>
                    <a:pt x="1744213" y="1515162"/>
                  </a:lnTo>
                  <a:lnTo>
                    <a:pt x="1743897" y="1515289"/>
                  </a:lnTo>
                  <a:lnTo>
                    <a:pt x="1741686" y="1515924"/>
                  </a:lnTo>
                  <a:lnTo>
                    <a:pt x="1736830" y="1515924"/>
                  </a:lnTo>
                  <a:lnTo>
                    <a:pt x="1736869" y="1516559"/>
                  </a:lnTo>
                  <a:lnTo>
                    <a:pt x="1732308" y="1516559"/>
                  </a:lnTo>
                  <a:lnTo>
                    <a:pt x="1731974" y="1517067"/>
                  </a:lnTo>
                  <a:close/>
                </a:path>
                <a:path w="2360295" h="1867535">
                  <a:moveTo>
                    <a:pt x="1548937" y="1515670"/>
                  </a:moveTo>
                  <a:lnTo>
                    <a:pt x="1549253" y="1515543"/>
                  </a:lnTo>
                  <a:lnTo>
                    <a:pt x="1549726" y="1515162"/>
                  </a:lnTo>
                  <a:lnTo>
                    <a:pt x="1549200" y="1515162"/>
                  </a:lnTo>
                  <a:lnTo>
                    <a:pt x="1548937" y="1515670"/>
                  </a:lnTo>
                  <a:close/>
                </a:path>
                <a:path w="2360295" h="1867535">
                  <a:moveTo>
                    <a:pt x="1557070" y="1515670"/>
                  </a:moveTo>
                  <a:lnTo>
                    <a:pt x="1558254" y="1515416"/>
                  </a:lnTo>
                  <a:lnTo>
                    <a:pt x="1557196" y="1515416"/>
                  </a:lnTo>
                  <a:lnTo>
                    <a:pt x="1557070" y="1515670"/>
                  </a:lnTo>
                  <a:close/>
                </a:path>
                <a:path w="2360295" h="1867535">
                  <a:moveTo>
                    <a:pt x="1772481" y="1524306"/>
                  </a:moveTo>
                  <a:lnTo>
                    <a:pt x="1772481" y="1515543"/>
                  </a:lnTo>
                  <a:lnTo>
                    <a:pt x="1771735" y="1516086"/>
                  </a:lnTo>
                  <a:lnTo>
                    <a:pt x="1771139" y="1516686"/>
                  </a:lnTo>
                  <a:lnTo>
                    <a:pt x="1749266" y="1516686"/>
                  </a:lnTo>
                  <a:lnTo>
                    <a:pt x="1749030" y="1517067"/>
                  </a:lnTo>
                  <a:lnTo>
                    <a:pt x="1748635" y="1517448"/>
                  </a:lnTo>
                  <a:lnTo>
                    <a:pt x="1724551" y="1517448"/>
                  </a:lnTo>
                  <a:lnTo>
                    <a:pt x="1725262" y="1517702"/>
                  </a:lnTo>
                  <a:lnTo>
                    <a:pt x="1725894" y="1517956"/>
                  </a:lnTo>
                  <a:lnTo>
                    <a:pt x="1724946" y="1518337"/>
                  </a:lnTo>
                  <a:lnTo>
                    <a:pt x="1723998" y="1519226"/>
                  </a:lnTo>
                  <a:lnTo>
                    <a:pt x="1721472" y="1519226"/>
                  </a:lnTo>
                  <a:lnTo>
                    <a:pt x="1721219" y="1519480"/>
                  </a:lnTo>
                  <a:lnTo>
                    <a:pt x="1721313" y="1520496"/>
                  </a:lnTo>
                  <a:lnTo>
                    <a:pt x="1726920" y="1520496"/>
                  </a:lnTo>
                  <a:lnTo>
                    <a:pt x="1727164" y="1521004"/>
                  </a:lnTo>
                  <a:lnTo>
                    <a:pt x="1758426" y="1521004"/>
                  </a:lnTo>
                  <a:lnTo>
                    <a:pt x="1760269" y="1521639"/>
                  </a:lnTo>
                  <a:lnTo>
                    <a:pt x="1769481" y="1521639"/>
                  </a:lnTo>
                  <a:lnTo>
                    <a:pt x="1769741" y="1523417"/>
                  </a:lnTo>
                  <a:lnTo>
                    <a:pt x="1771929" y="1523417"/>
                  </a:lnTo>
                  <a:lnTo>
                    <a:pt x="1772245" y="1524179"/>
                  </a:lnTo>
                  <a:lnTo>
                    <a:pt x="1772481" y="1524306"/>
                  </a:lnTo>
                  <a:close/>
                </a:path>
                <a:path w="2360295" h="1867535">
                  <a:moveTo>
                    <a:pt x="1705511" y="1515995"/>
                  </a:moveTo>
                  <a:lnTo>
                    <a:pt x="1705643" y="1515837"/>
                  </a:lnTo>
                  <a:lnTo>
                    <a:pt x="1705521" y="1515670"/>
                  </a:lnTo>
                  <a:lnTo>
                    <a:pt x="1705511" y="1515995"/>
                  </a:lnTo>
                  <a:close/>
                </a:path>
                <a:path w="2360295" h="1867535">
                  <a:moveTo>
                    <a:pt x="1704021" y="1516813"/>
                  </a:moveTo>
                  <a:lnTo>
                    <a:pt x="1705284" y="1516178"/>
                  </a:lnTo>
                  <a:lnTo>
                    <a:pt x="1705521" y="1515670"/>
                  </a:lnTo>
                  <a:lnTo>
                    <a:pt x="1698454" y="1515670"/>
                  </a:lnTo>
                  <a:lnTo>
                    <a:pt x="1697638" y="1515924"/>
                  </a:lnTo>
                  <a:lnTo>
                    <a:pt x="1702599" y="1515924"/>
                  </a:lnTo>
                  <a:lnTo>
                    <a:pt x="1704021" y="1516813"/>
                  </a:lnTo>
                  <a:close/>
                </a:path>
                <a:path w="2360295" h="1867535">
                  <a:moveTo>
                    <a:pt x="1677805" y="1517067"/>
                  </a:moveTo>
                  <a:lnTo>
                    <a:pt x="1678436" y="1516813"/>
                  </a:lnTo>
                  <a:lnTo>
                    <a:pt x="1678476" y="1516559"/>
                  </a:lnTo>
                  <a:lnTo>
                    <a:pt x="1678594" y="1516178"/>
                  </a:lnTo>
                  <a:lnTo>
                    <a:pt x="1678708" y="1515995"/>
                  </a:lnTo>
                  <a:lnTo>
                    <a:pt x="1678910" y="1515797"/>
                  </a:lnTo>
                  <a:lnTo>
                    <a:pt x="1679226" y="1515797"/>
                  </a:lnTo>
                  <a:lnTo>
                    <a:pt x="1679463" y="1515670"/>
                  </a:lnTo>
                  <a:lnTo>
                    <a:pt x="1677929" y="1515670"/>
                  </a:lnTo>
                  <a:lnTo>
                    <a:pt x="1677805" y="1515924"/>
                  </a:lnTo>
                  <a:lnTo>
                    <a:pt x="1677015" y="1516686"/>
                  </a:lnTo>
                  <a:lnTo>
                    <a:pt x="1677410" y="1516813"/>
                  </a:lnTo>
                  <a:lnTo>
                    <a:pt x="1677805" y="1517067"/>
                  </a:lnTo>
                  <a:close/>
                </a:path>
                <a:path w="2360295" h="1867535">
                  <a:moveTo>
                    <a:pt x="1661301" y="1518210"/>
                  </a:moveTo>
                  <a:lnTo>
                    <a:pt x="1661380" y="1517194"/>
                  </a:lnTo>
                  <a:lnTo>
                    <a:pt x="1661696" y="1516686"/>
                  </a:lnTo>
                  <a:lnTo>
                    <a:pt x="1661820" y="1516402"/>
                  </a:lnTo>
                  <a:lnTo>
                    <a:pt x="1660986" y="1515670"/>
                  </a:lnTo>
                  <a:lnTo>
                    <a:pt x="1656265" y="1515670"/>
                  </a:lnTo>
                  <a:lnTo>
                    <a:pt x="1656150" y="1516086"/>
                  </a:lnTo>
                  <a:lnTo>
                    <a:pt x="1656025" y="1517348"/>
                  </a:lnTo>
                  <a:lnTo>
                    <a:pt x="1655939" y="1517829"/>
                  </a:lnTo>
                  <a:lnTo>
                    <a:pt x="1660354" y="1517829"/>
                  </a:lnTo>
                  <a:lnTo>
                    <a:pt x="1660828" y="1518083"/>
                  </a:lnTo>
                  <a:lnTo>
                    <a:pt x="1661301" y="1518210"/>
                  </a:lnTo>
                  <a:close/>
                </a:path>
                <a:path w="2360295" h="1867535">
                  <a:moveTo>
                    <a:pt x="1726779" y="1516086"/>
                  </a:moveTo>
                  <a:lnTo>
                    <a:pt x="1726999" y="1515797"/>
                  </a:lnTo>
                  <a:lnTo>
                    <a:pt x="1726580" y="1515837"/>
                  </a:lnTo>
                  <a:lnTo>
                    <a:pt x="1726779" y="1516086"/>
                  </a:lnTo>
                  <a:close/>
                </a:path>
                <a:path w="2360295" h="1867535">
                  <a:moveTo>
                    <a:pt x="1566952" y="1516402"/>
                  </a:moveTo>
                  <a:lnTo>
                    <a:pt x="1568520" y="1515797"/>
                  </a:lnTo>
                  <a:lnTo>
                    <a:pt x="1567020" y="1515797"/>
                  </a:lnTo>
                  <a:lnTo>
                    <a:pt x="1566783" y="1516178"/>
                  </a:lnTo>
                  <a:lnTo>
                    <a:pt x="1566862" y="1516305"/>
                  </a:lnTo>
                  <a:close/>
                </a:path>
                <a:path w="2360295" h="1867535">
                  <a:moveTo>
                    <a:pt x="1706248" y="1519164"/>
                  </a:moveTo>
                  <a:lnTo>
                    <a:pt x="1708285" y="1517829"/>
                  </a:lnTo>
                  <a:lnTo>
                    <a:pt x="1706547" y="1517067"/>
                  </a:lnTo>
                  <a:lnTo>
                    <a:pt x="1705667" y="1515870"/>
                  </a:lnTo>
                  <a:lnTo>
                    <a:pt x="1705479" y="1517067"/>
                  </a:lnTo>
                  <a:lnTo>
                    <a:pt x="1705995" y="1517067"/>
                  </a:lnTo>
                  <a:lnTo>
                    <a:pt x="1706145" y="1519119"/>
                  </a:lnTo>
                  <a:close/>
                </a:path>
                <a:path w="2360295" h="1867535">
                  <a:moveTo>
                    <a:pt x="1718392" y="1516940"/>
                  </a:moveTo>
                  <a:lnTo>
                    <a:pt x="1720050" y="1515924"/>
                  </a:lnTo>
                  <a:lnTo>
                    <a:pt x="1716181" y="1515924"/>
                  </a:lnTo>
                  <a:lnTo>
                    <a:pt x="1715786" y="1516051"/>
                  </a:lnTo>
                  <a:lnTo>
                    <a:pt x="1716576" y="1516051"/>
                  </a:lnTo>
                  <a:lnTo>
                    <a:pt x="1718392" y="1516940"/>
                  </a:lnTo>
                  <a:close/>
                </a:path>
                <a:path w="2360295" h="1867535">
                  <a:moveTo>
                    <a:pt x="1700053" y="1518337"/>
                  </a:moveTo>
                  <a:lnTo>
                    <a:pt x="1705442" y="1518337"/>
                  </a:lnTo>
                  <a:lnTo>
                    <a:pt x="1703942" y="1517321"/>
                  </a:lnTo>
                  <a:lnTo>
                    <a:pt x="1703230" y="1517193"/>
                  </a:lnTo>
                  <a:lnTo>
                    <a:pt x="1702441" y="1516813"/>
                  </a:lnTo>
                  <a:lnTo>
                    <a:pt x="1702511" y="1515995"/>
                  </a:lnTo>
                  <a:lnTo>
                    <a:pt x="1697638" y="1515924"/>
                  </a:lnTo>
                  <a:lnTo>
                    <a:pt x="1695729" y="1516432"/>
                  </a:lnTo>
                  <a:lnTo>
                    <a:pt x="1697190" y="1516686"/>
                  </a:lnTo>
                  <a:lnTo>
                    <a:pt x="1698888" y="1516686"/>
                  </a:lnTo>
                  <a:lnTo>
                    <a:pt x="1698673" y="1517494"/>
                  </a:lnTo>
                  <a:lnTo>
                    <a:pt x="1698631" y="1518210"/>
                  </a:lnTo>
                  <a:lnTo>
                    <a:pt x="1699835" y="1518210"/>
                  </a:lnTo>
                  <a:lnTo>
                    <a:pt x="1700053" y="1518337"/>
                  </a:lnTo>
                  <a:close/>
                </a:path>
                <a:path w="2360295" h="1867535">
                  <a:moveTo>
                    <a:pt x="1713417" y="1517956"/>
                  </a:moveTo>
                  <a:lnTo>
                    <a:pt x="1714207" y="1517956"/>
                  </a:lnTo>
                  <a:lnTo>
                    <a:pt x="1713575" y="1516051"/>
                  </a:lnTo>
                  <a:lnTo>
                    <a:pt x="1713417" y="1516051"/>
                  </a:lnTo>
                  <a:lnTo>
                    <a:pt x="1713575" y="1516305"/>
                  </a:lnTo>
                  <a:lnTo>
                    <a:pt x="1712075" y="1516686"/>
                  </a:lnTo>
                  <a:lnTo>
                    <a:pt x="1713305" y="1517548"/>
                  </a:lnTo>
                  <a:lnTo>
                    <a:pt x="1713417" y="1517956"/>
                  </a:lnTo>
                  <a:close/>
                </a:path>
                <a:path w="2360295" h="1867535">
                  <a:moveTo>
                    <a:pt x="1666039" y="1517575"/>
                  </a:moveTo>
                  <a:lnTo>
                    <a:pt x="1667145" y="1517575"/>
                  </a:lnTo>
                  <a:lnTo>
                    <a:pt x="1667145" y="1516051"/>
                  </a:lnTo>
                  <a:lnTo>
                    <a:pt x="1665802" y="1517321"/>
                  </a:lnTo>
                  <a:lnTo>
                    <a:pt x="1665197" y="1517321"/>
                  </a:lnTo>
                  <a:lnTo>
                    <a:pt x="1665618" y="1517448"/>
                  </a:lnTo>
                  <a:lnTo>
                    <a:pt x="1665802" y="1517448"/>
                  </a:lnTo>
                  <a:lnTo>
                    <a:pt x="1665949" y="1517548"/>
                  </a:lnTo>
                  <a:close/>
                </a:path>
                <a:path w="2360295" h="1867535">
                  <a:moveTo>
                    <a:pt x="1543049" y="1516940"/>
                  </a:moveTo>
                  <a:lnTo>
                    <a:pt x="1544989" y="1516940"/>
                  </a:lnTo>
                  <a:lnTo>
                    <a:pt x="1544673" y="1516686"/>
                  </a:lnTo>
                  <a:lnTo>
                    <a:pt x="1544279" y="1516051"/>
                  </a:lnTo>
                  <a:lnTo>
                    <a:pt x="1544161" y="1516204"/>
                  </a:lnTo>
                  <a:lnTo>
                    <a:pt x="1543049" y="1516940"/>
                  </a:lnTo>
                  <a:close/>
                </a:path>
                <a:path w="2360295" h="1867535">
                  <a:moveTo>
                    <a:pt x="1532829" y="1518210"/>
                  </a:moveTo>
                  <a:lnTo>
                    <a:pt x="1534724" y="1518210"/>
                  </a:lnTo>
                  <a:lnTo>
                    <a:pt x="1534403" y="1517548"/>
                  </a:lnTo>
                  <a:lnTo>
                    <a:pt x="1534277" y="1516940"/>
                  </a:lnTo>
                  <a:lnTo>
                    <a:pt x="1534167" y="1516780"/>
                  </a:lnTo>
                  <a:lnTo>
                    <a:pt x="1533934" y="1516686"/>
                  </a:lnTo>
                  <a:lnTo>
                    <a:pt x="1533303" y="1516305"/>
                  </a:lnTo>
                  <a:lnTo>
                    <a:pt x="1532592" y="1516305"/>
                  </a:lnTo>
                  <a:lnTo>
                    <a:pt x="1531960" y="1516051"/>
                  </a:lnTo>
                  <a:lnTo>
                    <a:pt x="1532592" y="1516559"/>
                  </a:lnTo>
                  <a:lnTo>
                    <a:pt x="1533224" y="1516813"/>
                  </a:lnTo>
                  <a:lnTo>
                    <a:pt x="1533776" y="1517193"/>
                  </a:lnTo>
                  <a:lnTo>
                    <a:pt x="1533655" y="1517494"/>
                  </a:lnTo>
                  <a:lnTo>
                    <a:pt x="1532829" y="1518210"/>
                  </a:lnTo>
                  <a:close/>
                </a:path>
                <a:path w="2360295" h="1867535">
                  <a:moveTo>
                    <a:pt x="1725814" y="1517448"/>
                  </a:moveTo>
                  <a:lnTo>
                    <a:pt x="1727868" y="1517448"/>
                  </a:lnTo>
                  <a:lnTo>
                    <a:pt x="1726779" y="1516086"/>
                  </a:lnTo>
                  <a:lnTo>
                    <a:pt x="1725814" y="1517448"/>
                  </a:lnTo>
                  <a:close/>
                </a:path>
                <a:path w="2360295" h="1867535">
                  <a:moveTo>
                    <a:pt x="1556201" y="1517194"/>
                  </a:moveTo>
                  <a:lnTo>
                    <a:pt x="1557702" y="1517194"/>
                  </a:lnTo>
                  <a:lnTo>
                    <a:pt x="1557544" y="1516686"/>
                  </a:lnTo>
                  <a:lnTo>
                    <a:pt x="1557307" y="1516559"/>
                  </a:lnTo>
                  <a:lnTo>
                    <a:pt x="1556359" y="1516178"/>
                  </a:lnTo>
                  <a:lnTo>
                    <a:pt x="1556241" y="1516559"/>
                  </a:lnTo>
                  <a:lnTo>
                    <a:pt x="1556201" y="1517067"/>
                  </a:lnTo>
                  <a:lnTo>
                    <a:pt x="1556201" y="1517194"/>
                  </a:lnTo>
                  <a:close/>
                </a:path>
                <a:path w="2360295" h="1867535">
                  <a:moveTo>
                    <a:pt x="1727868" y="1517448"/>
                  </a:moveTo>
                  <a:lnTo>
                    <a:pt x="1748398" y="1517448"/>
                  </a:lnTo>
                  <a:lnTo>
                    <a:pt x="1747766" y="1516940"/>
                  </a:lnTo>
                  <a:lnTo>
                    <a:pt x="1747371" y="1516305"/>
                  </a:lnTo>
                  <a:lnTo>
                    <a:pt x="1746424" y="1517067"/>
                  </a:lnTo>
                  <a:lnTo>
                    <a:pt x="1731974" y="1517067"/>
                  </a:lnTo>
                  <a:lnTo>
                    <a:pt x="1731974" y="1517194"/>
                  </a:lnTo>
                  <a:lnTo>
                    <a:pt x="1728003" y="1517194"/>
                  </a:lnTo>
                  <a:lnTo>
                    <a:pt x="1727868" y="1517448"/>
                  </a:lnTo>
                  <a:close/>
                </a:path>
                <a:path w="2360295" h="1867535">
                  <a:moveTo>
                    <a:pt x="1670924" y="1517575"/>
                  </a:moveTo>
                  <a:lnTo>
                    <a:pt x="1676225" y="1517575"/>
                  </a:lnTo>
                  <a:lnTo>
                    <a:pt x="1675673" y="1517067"/>
                  </a:lnTo>
                  <a:lnTo>
                    <a:pt x="1675633" y="1516813"/>
                  </a:lnTo>
                  <a:lnTo>
                    <a:pt x="1675515" y="1516432"/>
                  </a:lnTo>
                  <a:lnTo>
                    <a:pt x="1675436" y="1516305"/>
                  </a:lnTo>
                  <a:lnTo>
                    <a:pt x="1670698" y="1516305"/>
                  </a:lnTo>
                  <a:lnTo>
                    <a:pt x="1670817" y="1517067"/>
                  </a:lnTo>
                  <a:lnTo>
                    <a:pt x="1670924" y="1517575"/>
                  </a:lnTo>
                  <a:close/>
                </a:path>
                <a:path w="2360295" h="1867535">
                  <a:moveTo>
                    <a:pt x="1610844" y="1519099"/>
                  </a:moveTo>
                  <a:lnTo>
                    <a:pt x="1613291" y="1519099"/>
                  </a:lnTo>
                  <a:lnTo>
                    <a:pt x="1613212" y="1518083"/>
                  </a:lnTo>
                  <a:lnTo>
                    <a:pt x="1613315" y="1517829"/>
                  </a:lnTo>
                  <a:lnTo>
                    <a:pt x="1611239" y="1516305"/>
                  </a:lnTo>
                  <a:lnTo>
                    <a:pt x="1611298" y="1518002"/>
                  </a:lnTo>
                  <a:lnTo>
                    <a:pt x="1611634" y="1518210"/>
                  </a:lnTo>
                  <a:lnTo>
                    <a:pt x="1611313" y="1518456"/>
                  </a:lnTo>
                  <a:lnTo>
                    <a:pt x="1611318" y="1518972"/>
                  </a:lnTo>
                  <a:lnTo>
                    <a:pt x="1610844" y="1519099"/>
                  </a:lnTo>
                  <a:close/>
                </a:path>
                <a:path w="2360295" h="1867535">
                  <a:moveTo>
                    <a:pt x="1551516" y="1517321"/>
                  </a:moveTo>
                  <a:lnTo>
                    <a:pt x="1568757" y="1517321"/>
                  </a:lnTo>
                  <a:lnTo>
                    <a:pt x="1568125" y="1517067"/>
                  </a:lnTo>
                  <a:lnTo>
                    <a:pt x="1567335" y="1516813"/>
                  </a:lnTo>
                  <a:lnTo>
                    <a:pt x="1566952" y="1516402"/>
                  </a:lnTo>
                  <a:lnTo>
                    <a:pt x="1566546" y="1516559"/>
                  </a:lnTo>
                  <a:lnTo>
                    <a:pt x="1558017" y="1516559"/>
                  </a:lnTo>
                  <a:lnTo>
                    <a:pt x="1557814" y="1516923"/>
                  </a:lnTo>
                  <a:lnTo>
                    <a:pt x="1557702" y="1517194"/>
                  </a:lnTo>
                  <a:lnTo>
                    <a:pt x="1551393" y="1517194"/>
                  </a:lnTo>
                  <a:lnTo>
                    <a:pt x="1551516" y="1517321"/>
                  </a:lnTo>
                  <a:close/>
                </a:path>
                <a:path w="2360295" h="1867535">
                  <a:moveTo>
                    <a:pt x="1614511" y="1517756"/>
                  </a:moveTo>
                  <a:lnTo>
                    <a:pt x="1616607" y="1516432"/>
                  </a:lnTo>
                  <a:lnTo>
                    <a:pt x="1614119" y="1516432"/>
                  </a:lnTo>
                  <a:lnTo>
                    <a:pt x="1614511" y="1517756"/>
                  </a:lnTo>
                  <a:close/>
                </a:path>
                <a:path w="2360295" h="1867535">
                  <a:moveTo>
                    <a:pt x="1551885" y="1517702"/>
                  </a:moveTo>
                  <a:lnTo>
                    <a:pt x="1569941" y="1517702"/>
                  </a:lnTo>
                  <a:lnTo>
                    <a:pt x="1569151" y="1516559"/>
                  </a:lnTo>
                  <a:lnTo>
                    <a:pt x="1568757" y="1517321"/>
                  </a:lnTo>
                  <a:lnTo>
                    <a:pt x="1551516" y="1517321"/>
                  </a:lnTo>
                  <a:lnTo>
                    <a:pt x="1551885" y="1517702"/>
                  </a:lnTo>
                  <a:close/>
                </a:path>
                <a:path w="2360295" h="1867535">
                  <a:moveTo>
                    <a:pt x="1698556" y="1516923"/>
                  </a:moveTo>
                  <a:lnTo>
                    <a:pt x="1698888" y="1516686"/>
                  </a:lnTo>
                  <a:lnTo>
                    <a:pt x="1697190" y="1516686"/>
                  </a:lnTo>
                  <a:lnTo>
                    <a:pt x="1698556" y="1516923"/>
                  </a:lnTo>
                  <a:close/>
                </a:path>
                <a:path w="2360295" h="1867535">
                  <a:moveTo>
                    <a:pt x="1668013" y="1518210"/>
                  </a:moveTo>
                  <a:lnTo>
                    <a:pt x="1671093" y="1518210"/>
                  </a:lnTo>
                  <a:lnTo>
                    <a:pt x="1670935" y="1518083"/>
                  </a:lnTo>
                  <a:lnTo>
                    <a:pt x="1668487" y="1516940"/>
                  </a:lnTo>
                  <a:lnTo>
                    <a:pt x="1668367" y="1516780"/>
                  </a:lnTo>
                  <a:lnTo>
                    <a:pt x="1668013" y="1517067"/>
                  </a:lnTo>
                  <a:lnTo>
                    <a:pt x="1667676" y="1517494"/>
                  </a:lnTo>
                  <a:lnTo>
                    <a:pt x="1667461" y="1517956"/>
                  </a:lnTo>
                  <a:lnTo>
                    <a:pt x="1667619" y="1517956"/>
                  </a:lnTo>
                  <a:lnTo>
                    <a:pt x="1667855" y="1518083"/>
                  </a:lnTo>
                  <a:lnTo>
                    <a:pt x="1668013" y="1518210"/>
                  </a:lnTo>
                  <a:close/>
                </a:path>
                <a:path w="2360295" h="1867535">
                  <a:moveTo>
                    <a:pt x="1652852" y="1516813"/>
                  </a:moveTo>
                  <a:lnTo>
                    <a:pt x="1652677" y="1516780"/>
                  </a:lnTo>
                  <a:lnTo>
                    <a:pt x="1652852" y="1516813"/>
                  </a:lnTo>
                  <a:close/>
                </a:path>
                <a:path w="2360295" h="1867535">
                  <a:moveTo>
                    <a:pt x="1652378" y="1519226"/>
                  </a:moveTo>
                  <a:lnTo>
                    <a:pt x="1654905" y="1519226"/>
                  </a:lnTo>
                  <a:lnTo>
                    <a:pt x="1653879" y="1518337"/>
                  </a:lnTo>
                  <a:lnTo>
                    <a:pt x="1654590" y="1517702"/>
                  </a:lnTo>
                  <a:lnTo>
                    <a:pt x="1654906" y="1516940"/>
                  </a:lnTo>
                  <a:lnTo>
                    <a:pt x="1652852" y="1516813"/>
                  </a:lnTo>
                  <a:lnTo>
                    <a:pt x="1652930" y="1517321"/>
                  </a:lnTo>
                  <a:lnTo>
                    <a:pt x="1651983" y="1517321"/>
                  </a:lnTo>
                  <a:lnTo>
                    <a:pt x="1651825" y="1517575"/>
                  </a:lnTo>
                  <a:lnTo>
                    <a:pt x="1651950" y="1518194"/>
                  </a:lnTo>
                  <a:lnTo>
                    <a:pt x="1652378" y="1519226"/>
                  </a:lnTo>
                  <a:close/>
                </a:path>
                <a:path w="2360295" h="1867535">
                  <a:moveTo>
                    <a:pt x="1698178" y="1517193"/>
                  </a:moveTo>
                  <a:lnTo>
                    <a:pt x="1698651" y="1516940"/>
                  </a:lnTo>
                  <a:lnTo>
                    <a:pt x="1698178" y="1517193"/>
                  </a:lnTo>
                  <a:close/>
                </a:path>
                <a:path w="2360295" h="1867535">
                  <a:moveTo>
                    <a:pt x="1724314" y="1518464"/>
                  </a:moveTo>
                  <a:lnTo>
                    <a:pt x="1724551" y="1517448"/>
                  </a:lnTo>
                  <a:lnTo>
                    <a:pt x="1725814" y="1517448"/>
                  </a:lnTo>
                  <a:lnTo>
                    <a:pt x="1724551" y="1516940"/>
                  </a:lnTo>
                  <a:lnTo>
                    <a:pt x="1723762" y="1517067"/>
                  </a:lnTo>
                  <a:lnTo>
                    <a:pt x="1723288" y="1517067"/>
                  </a:lnTo>
                  <a:lnTo>
                    <a:pt x="1722577" y="1517321"/>
                  </a:lnTo>
                  <a:lnTo>
                    <a:pt x="1722577" y="1517956"/>
                  </a:lnTo>
                  <a:lnTo>
                    <a:pt x="1723841" y="1517956"/>
                  </a:lnTo>
                  <a:lnTo>
                    <a:pt x="1724314" y="1518464"/>
                  </a:lnTo>
                  <a:close/>
                </a:path>
                <a:path w="2360295" h="1867535">
                  <a:moveTo>
                    <a:pt x="1570310" y="1517448"/>
                  </a:moveTo>
                  <a:lnTo>
                    <a:pt x="1573179" y="1517448"/>
                  </a:lnTo>
                  <a:lnTo>
                    <a:pt x="1572389" y="1516940"/>
                  </a:lnTo>
                  <a:lnTo>
                    <a:pt x="1571047" y="1516940"/>
                  </a:lnTo>
                  <a:lnTo>
                    <a:pt x="1570310" y="1517448"/>
                  </a:lnTo>
                  <a:close/>
                </a:path>
                <a:path w="2360295" h="1867535">
                  <a:moveTo>
                    <a:pt x="1548389" y="1517343"/>
                  </a:moveTo>
                  <a:lnTo>
                    <a:pt x="1551148" y="1516940"/>
                  </a:lnTo>
                  <a:lnTo>
                    <a:pt x="1546884" y="1516940"/>
                  </a:lnTo>
                  <a:lnTo>
                    <a:pt x="1547120" y="1517067"/>
                  </a:lnTo>
                  <a:lnTo>
                    <a:pt x="1547278" y="1517321"/>
                  </a:lnTo>
                  <a:lnTo>
                    <a:pt x="1548385" y="1517321"/>
                  </a:lnTo>
                  <a:close/>
                </a:path>
                <a:path w="2360295" h="1867535">
                  <a:moveTo>
                    <a:pt x="1544595" y="1517067"/>
                  </a:moveTo>
                  <a:lnTo>
                    <a:pt x="1544752" y="1517067"/>
                  </a:lnTo>
                  <a:lnTo>
                    <a:pt x="1544910" y="1516940"/>
                  </a:lnTo>
                  <a:lnTo>
                    <a:pt x="1544516" y="1516940"/>
                  </a:lnTo>
                  <a:lnTo>
                    <a:pt x="1544595" y="1517067"/>
                  </a:lnTo>
                  <a:close/>
                </a:path>
                <a:path w="2360295" h="1867535">
                  <a:moveTo>
                    <a:pt x="1542857" y="1517067"/>
                  </a:moveTo>
                  <a:lnTo>
                    <a:pt x="1543049" y="1516940"/>
                  </a:lnTo>
                  <a:lnTo>
                    <a:pt x="1542836" y="1516940"/>
                  </a:lnTo>
                  <a:lnTo>
                    <a:pt x="1542857" y="1517067"/>
                  </a:lnTo>
                  <a:close/>
                </a:path>
                <a:path w="2360295" h="1867535">
                  <a:moveTo>
                    <a:pt x="1704731" y="1519226"/>
                  </a:moveTo>
                  <a:lnTo>
                    <a:pt x="1706153" y="1519226"/>
                  </a:lnTo>
                  <a:lnTo>
                    <a:pt x="1706100" y="1519099"/>
                  </a:lnTo>
                  <a:lnTo>
                    <a:pt x="1705521" y="1518845"/>
                  </a:lnTo>
                  <a:lnTo>
                    <a:pt x="1705995" y="1517067"/>
                  </a:lnTo>
                  <a:lnTo>
                    <a:pt x="1705479" y="1517067"/>
                  </a:lnTo>
                  <a:lnTo>
                    <a:pt x="1705442" y="1518337"/>
                  </a:lnTo>
                  <a:lnTo>
                    <a:pt x="1700053" y="1518337"/>
                  </a:lnTo>
                  <a:lnTo>
                    <a:pt x="1700744" y="1518740"/>
                  </a:lnTo>
                  <a:lnTo>
                    <a:pt x="1701415" y="1519099"/>
                  </a:lnTo>
                  <a:lnTo>
                    <a:pt x="1704415" y="1519099"/>
                  </a:lnTo>
                  <a:lnTo>
                    <a:pt x="1704731" y="1519226"/>
                  </a:lnTo>
                  <a:close/>
                </a:path>
                <a:path w="2360295" h="1867535">
                  <a:moveTo>
                    <a:pt x="1677612" y="1519734"/>
                  </a:moveTo>
                  <a:lnTo>
                    <a:pt x="1697546" y="1519734"/>
                  </a:lnTo>
                  <a:lnTo>
                    <a:pt x="1696440" y="1519353"/>
                  </a:lnTo>
                  <a:lnTo>
                    <a:pt x="1695730" y="1519353"/>
                  </a:lnTo>
                  <a:lnTo>
                    <a:pt x="1697467" y="1517702"/>
                  </a:lnTo>
                  <a:lnTo>
                    <a:pt x="1698178" y="1517193"/>
                  </a:lnTo>
                  <a:lnTo>
                    <a:pt x="1697467" y="1517575"/>
                  </a:lnTo>
                  <a:lnTo>
                    <a:pt x="1695019" y="1517702"/>
                  </a:lnTo>
                  <a:lnTo>
                    <a:pt x="1679042" y="1517702"/>
                  </a:lnTo>
                  <a:lnTo>
                    <a:pt x="1678989" y="1517956"/>
                  </a:lnTo>
                  <a:lnTo>
                    <a:pt x="1671025" y="1517956"/>
                  </a:lnTo>
                  <a:lnTo>
                    <a:pt x="1671093" y="1518210"/>
                  </a:lnTo>
                  <a:lnTo>
                    <a:pt x="1668013" y="1518210"/>
                  </a:lnTo>
                  <a:lnTo>
                    <a:pt x="1668171" y="1518337"/>
                  </a:lnTo>
                  <a:lnTo>
                    <a:pt x="1668250" y="1518464"/>
                  </a:lnTo>
                  <a:lnTo>
                    <a:pt x="1668408" y="1518591"/>
                  </a:lnTo>
                  <a:lnTo>
                    <a:pt x="1668250" y="1518591"/>
                  </a:lnTo>
                  <a:lnTo>
                    <a:pt x="1667934" y="1518845"/>
                  </a:lnTo>
                  <a:lnTo>
                    <a:pt x="1664876" y="1518845"/>
                  </a:lnTo>
                  <a:lnTo>
                    <a:pt x="1664623" y="1519226"/>
                  </a:lnTo>
                  <a:lnTo>
                    <a:pt x="1677567" y="1519226"/>
                  </a:lnTo>
                  <a:lnTo>
                    <a:pt x="1677612" y="1519734"/>
                  </a:lnTo>
                  <a:close/>
                </a:path>
                <a:path w="2360295" h="1867535">
                  <a:moveTo>
                    <a:pt x="1661696" y="1518845"/>
                  </a:moveTo>
                  <a:lnTo>
                    <a:pt x="1664776" y="1517194"/>
                  </a:lnTo>
                  <a:lnTo>
                    <a:pt x="1662025" y="1517194"/>
                  </a:lnTo>
                  <a:lnTo>
                    <a:pt x="1661696" y="1518845"/>
                  </a:lnTo>
                  <a:close/>
                </a:path>
                <a:path w="2360295" h="1867535">
                  <a:moveTo>
                    <a:pt x="1671025" y="1517956"/>
                  </a:moveTo>
                  <a:lnTo>
                    <a:pt x="1678831" y="1517956"/>
                  </a:lnTo>
                  <a:lnTo>
                    <a:pt x="1678673" y="1517702"/>
                  </a:lnTo>
                  <a:lnTo>
                    <a:pt x="1677963" y="1517702"/>
                  </a:lnTo>
                  <a:lnTo>
                    <a:pt x="1676699" y="1517321"/>
                  </a:lnTo>
                  <a:lnTo>
                    <a:pt x="1676225" y="1517575"/>
                  </a:lnTo>
                  <a:lnTo>
                    <a:pt x="1670924" y="1517575"/>
                  </a:lnTo>
                  <a:lnTo>
                    <a:pt x="1671025" y="1517956"/>
                  </a:lnTo>
                  <a:close/>
                </a:path>
                <a:path w="2360295" h="1867535">
                  <a:moveTo>
                    <a:pt x="1547436" y="1517575"/>
                  </a:moveTo>
                  <a:lnTo>
                    <a:pt x="1547673" y="1517448"/>
                  </a:lnTo>
                  <a:lnTo>
                    <a:pt x="1548356" y="1517348"/>
                  </a:lnTo>
                  <a:lnTo>
                    <a:pt x="1547278" y="1517321"/>
                  </a:lnTo>
                  <a:lnTo>
                    <a:pt x="1547436" y="1517575"/>
                  </a:lnTo>
                  <a:close/>
                </a:path>
                <a:path w="2360295" h="1867535">
                  <a:moveTo>
                    <a:pt x="1547595" y="1521131"/>
                  </a:moveTo>
                  <a:lnTo>
                    <a:pt x="1547832" y="1520877"/>
                  </a:lnTo>
                  <a:lnTo>
                    <a:pt x="1548227" y="1520877"/>
                  </a:lnTo>
                  <a:lnTo>
                    <a:pt x="1548622" y="1520623"/>
                  </a:lnTo>
                  <a:lnTo>
                    <a:pt x="1548306" y="1520623"/>
                  </a:lnTo>
                  <a:lnTo>
                    <a:pt x="1547595" y="1520242"/>
                  </a:lnTo>
                  <a:lnTo>
                    <a:pt x="1547516" y="1519988"/>
                  </a:lnTo>
                  <a:lnTo>
                    <a:pt x="1547595" y="1519861"/>
                  </a:lnTo>
                  <a:lnTo>
                    <a:pt x="1548227" y="1519607"/>
                  </a:lnTo>
                  <a:lnTo>
                    <a:pt x="1548794" y="1519600"/>
                  </a:lnTo>
                  <a:lnTo>
                    <a:pt x="1549332" y="1519353"/>
                  </a:lnTo>
                  <a:lnTo>
                    <a:pt x="1548701" y="1518972"/>
                  </a:lnTo>
                  <a:lnTo>
                    <a:pt x="1548389" y="1517343"/>
                  </a:lnTo>
                  <a:lnTo>
                    <a:pt x="1546726" y="1518972"/>
                  </a:lnTo>
                  <a:lnTo>
                    <a:pt x="1546489" y="1520242"/>
                  </a:lnTo>
                  <a:lnTo>
                    <a:pt x="1546288" y="1520760"/>
                  </a:lnTo>
                  <a:lnTo>
                    <a:pt x="1547595" y="1521131"/>
                  </a:lnTo>
                  <a:close/>
                </a:path>
                <a:path w="2360295" h="1867535">
                  <a:moveTo>
                    <a:pt x="1720868" y="1520199"/>
                  </a:moveTo>
                  <a:lnTo>
                    <a:pt x="1720998" y="1517829"/>
                  </a:lnTo>
                  <a:lnTo>
                    <a:pt x="1719261" y="1517702"/>
                  </a:lnTo>
                  <a:lnTo>
                    <a:pt x="1717523" y="1517448"/>
                  </a:lnTo>
                  <a:lnTo>
                    <a:pt x="1715865" y="1517702"/>
                  </a:lnTo>
                  <a:lnTo>
                    <a:pt x="1714997" y="1517702"/>
                  </a:lnTo>
                  <a:lnTo>
                    <a:pt x="1714207" y="1517956"/>
                  </a:lnTo>
                  <a:lnTo>
                    <a:pt x="1713417" y="1517956"/>
                  </a:lnTo>
                  <a:lnTo>
                    <a:pt x="1713022" y="1518972"/>
                  </a:lnTo>
                  <a:lnTo>
                    <a:pt x="1719024" y="1518972"/>
                  </a:lnTo>
                  <a:lnTo>
                    <a:pt x="1720868" y="1520199"/>
                  </a:lnTo>
                  <a:close/>
                </a:path>
                <a:path w="2360295" h="1867535">
                  <a:moveTo>
                    <a:pt x="1665949" y="1517548"/>
                  </a:moveTo>
                  <a:lnTo>
                    <a:pt x="1665802" y="1517448"/>
                  </a:lnTo>
                  <a:lnTo>
                    <a:pt x="1665949" y="1517548"/>
                  </a:lnTo>
                  <a:close/>
                </a:path>
                <a:path w="2360295" h="1867535">
                  <a:moveTo>
                    <a:pt x="1665772" y="1517494"/>
                  </a:moveTo>
                  <a:lnTo>
                    <a:pt x="1665618" y="1517448"/>
                  </a:lnTo>
                  <a:lnTo>
                    <a:pt x="1665772" y="1517494"/>
                  </a:lnTo>
                  <a:close/>
                </a:path>
                <a:path w="2360295" h="1867535">
                  <a:moveTo>
                    <a:pt x="1538672" y="1520496"/>
                  </a:moveTo>
                  <a:lnTo>
                    <a:pt x="1539139" y="1519119"/>
                  </a:lnTo>
                  <a:lnTo>
                    <a:pt x="1539778" y="1518337"/>
                  </a:lnTo>
                  <a:lnTo>
                    <a:pt x="1539936" y="1518210"/>
                  </a:lnTo>
                  <a:lnTo>
                    <a:pt x="1539936" y="1517956"/>
                  </a:lnTo>
                  <a:lnTo>
                    <a:pt x="1538988" y="1517829"/>
                  </a:lnTo>
                  <a:lnTo>
                    <a:pt x="1538040" y="1517448"/>
                  </a:lnTo>
                  <a:lnTo>
                    <a:pt x="1536224" y="1517702"/>
                  </a:lnTo>
                  <a:lnTo>
                    <a:pt x="1535356" y="1518591"/>
                  </a:lnTo>
                  <a:lnTo>
                    <a:pt x="1529197" y="1518591"/>
                  </a:lnTo>
                  <a:lnTo>
                    <a:pt x="1529276" y="1518845"/>
                  </a:lnTo>
                  <a:lnTo>
                    <a:pt x="1530776" y="1519099"/>
                  </a:lnTo>
                  <a:lnTo>
                    <a:pt x="1530945" y="1519734"/>
                  </a:lnTo>
                  <a:lnTo>
                    <a:pt x="1537251" y="1519734"/>
                  </a:lnTo>
                  <a:lnTo>
                    <a:pt x="1538672" y="1520496"/>
                  </a:lnTo>
                  <a:close/>
                </a:path>
                <a:path w="2360295" h="1867535">
                  <a:moveTo>
                    <a:pt x="1664876" y="1518845"/>
                  </a:moveTo>
                  <a:lnTo>
                    <a:pt x="1667855" y="1518845"/>
                  </a:lnTo>
                  <a:lnTo>
                    <a:pt x="1665949" y="1517548"/>
                  </a:lnTo>
                  <a:lnTo>
                    <a:pt x="1665772" y="1517494"/>
                  </a:lnTo>
                  <a:lnTo>
                    <a:pt x="1664876" y="1518845"/>
                  </a:lnTo>
                  <a:close/>
                </a:path>
                <a:path w="2360295" h="1867535">
                  <a:moveTo>
                    <a:pt x="1708890" y="1520369"/>
                  </a:moveTo>
                  <a:lnTo>
                    <a:pt x="1711285" y="1520369"/>
                  </a:lnTo>
                  <a:lnTo>
                    <a:pt x="1711232" y="1520199"/>
                  </a:lnTo>
                  <a:lnTo>
                    <a:pt x="1710812" y="1519861"/>
                  </a:lnTo>
                  <a:lnTo>
                    <a:pt x="1710583" y="1519600"/>
                  </a:lnTo>
                  <a:lnTo>
                    <a:pt x="1711049" y="1519226"/>
                  </a:lnTo>
                  <a:lnTo>
                    <a:pt x="1711522" y="1519099"/>
                  </a:lnTo>
                  <a:lnTo>
                    <a:pt x="1711996" y="1518718"/>
                  </a:lnTo>
                  <a:lnTo>
                    <a:pt x="1712233" y="1518464"/>
                  </a:lnTo>
                  <a:lnTo>
                    <a:pt x="1712549" y="1517702"/>
                  </a:lnTo>
                  <a:lnTo>
                    <a:pt x="1711917" y="1517575"/>
                  </a:lnTo>
                  <a:lnTo>
                    <a:pt x="1710654" y="1517956"/>
                  </a:lnTo>
                  <a:lnTo>
                    <a:pt x="1711917" y="1517956"/>
                  </a:lnTo>
                  <a:lnTo>
                    <a:pt x="1711601" y="1518464"/>
                  </a:lnTo>
                  <a:lnTo>
                    <a:pt x="1711364" y="1518718"/>
                  </a:lnTo>
                  <a:lnTo>
                    <a:pt x="1710114" y="1518718"/>
                  </a:lnTo>
                  <a:lnTo>
                    <a:pt x="1709883" y="1519164"/>
                  </a:lnTo>
                  <a:lnTo>
                    <a:pt x="1709769" y="1519480"/>
                  </a:lnTo>
                  <a:lnTo>
                    <a:pt x="1709706" y="1519988"/>
                  </a:lnTo>
                  <a:lnTo>
                    <a:pt x="1709153" y="1519988"/>
                  </a:lnTo>
                  <a:lnTo>
                    <a:pt x="1708916" y="1520115"/>
                  </a:lnTo>
                  <a:lnTo>
                    <a:pt x="1708679" y="1520115"/>
                  </a:lnTo>
                  <a:lnTo>
                    <a:pt x="1708890" y="1520369"/>
                  </a:lnTo>
                  <a:close/>
                </a:path>
                <a:path w="2360295" h="1867535">
                  <a:moveTo>
                    <a:pt x="1614322" y="1518569"/>
                  </a:moveTo>
                  <a:lnTo>
                    <a:pt x="1614712" y="1518464"/>
                  </a:lnTo>
                  <a:lnTo>
                    <a:pt x="1614511" y="1517756"/>
                  </a:lnTo>
                  <a:lnTo>
                    <a:pt x="1614080" y="1517956"/>
                  </a:lnTo>
                  <a:lnTo>
                    <a:pt x="1613488" y="1517956"/>
                  </a:lnTo>
                  <a:lnTo>
                    <a:pt x="1614322" y="1518569"/>
                  </a:lnTo>
                  <a:close/>
                </a:path>
                <a:path w="2360295" h="1867535">
                  <a:moveTo>
                    <a:pt x="1651489" y="1519988"/>
                  </a:moveTo>
                  <a:lnTo>
                    <a:pt x="1662407" y="1519988"/>
                  </a:lnTo>
                  <a:lnTo>
                    <a:pt x="1662407" y="1519861"/>
                  </a:lnTo>
                  <a:lnTo>
                    <a:pt x="1658459" y="1519861"/>
                  </a:lnTo>
                  <a:lnTo>
                    <a:pt x="1657511" y="1517956"/>
                  </a:lnTo>
                  <a:lnTo>
                    <a:pt x="1659011" y="1517829"/>
                  </a:lnTo>
                  <a:lnTo>
                    <a:pt x="1655939" y="1517829"/>
                  </a:lnTo>
                  <a:lnTo>
                    <a:pt x="1655616" y="1518972"/>
                  </a:lnTo>
                  <a:lnTo>
                    <a:pt x="1654905" y="1519226"/>
                  </a:lnTo>
                  <a:lnTo>
                    <a:pt x="1652378" y="1519226"/>
                  </a:lnTo>
                  <a:lnTo>
                    <a:pt x="1652536" y="1519607"/>
                  </a:lnTo>
                  <a:lnTo>
                    <a:pt x="1651460" y="1519607"/>
                  </a:lnTo>
                  <a:lnTo>
                    <a:pt x="1651489" y="1519988"/>
                  </a:lnTo>
                  <a:close/>
                </a:path>
                <a:path w="2360295" h="1867535">
                  <a:moveTo>
                    <a:pt x="1613488" y="1517956"/>
                  </a:moveTo>
                  <a:lnTo>
                    <a:pt x="1614080" y="1517956"/>
                  </a:lnTo>
                  <a:lnTo>
                    <a:pt x="1613528" y="1517829"/>
                  </a:lnTo>
                  <a:lnTo>
                    <a:pt x="1613488" y="1517956"/>
                  </a:lnTo>
                  <a:close/>
                </a:path>
                <a:path w="2360295" h="1867535">
                  <a:moveTo>
                    <a:pt x="1554464" y="1520369"/>
                  </a:moveTo>
                  <a:lnTo>
                    <a:pt x="1558017" y="1517956"/>
                  </a:lnTo>
                  <a:lnTo>
                    <a:pt x="1558096" y="1517829"/>
                  </a:lnTo>
                  <a:lnTo>
                    <a:pt x="1552007" y="1517829"/>
                  </a:lnTo>
                  <a:lnTo>
                    <a:pt x="1554464" y="1520369"/>
                  </a:lnTo>
                  <a:close/>
                </a:path>
                <a:path w="2360295" h="1867535">
                  <a:moveTo>
                    <a:pt x="1529197" y="1518591"/>
                  </a:moveTo>
                  <a:lnTo>
                    <a:pt x="1532829" y="1518591"/>
                  </a:lnTo>
                  <a:lnTo>
                    <a:pt x="1531171" y="1518083"/>
                  </a:lnTo>
                  <a:lnTo>
                    <a:pt x="1529434" y="1517829"/>
                  </a:lnTo>
                  <a:lnTo>
                    <a:pt x="1529315" y="1518083"/>
                  </a:lnTo>
                  <a:lnTo>
                    <a:pt x="1529197" y="1518591"/>
                  </a:lnTo>
                  <a:close/>
                </a:path>
                <a:path w="2360295" h="1867535">
                  <a:moveTo>
                    <a:pt x="1722577" y="1518718"/>
                  </a:moveTo>
                  <a:lnTo>
                    <a:pt x="1723841" y="1517956"/>
                  </a:lnTo>
                  <a:lnTo>
                    <a:pt x="1722577" y="1517956"/>
                  </a:lnTo>
                  <a:lnTo>
                    <a:pt x="1722577" y="1518718"/>
                  </a:lnTo>
                  <a:close/>
                </a:path>
                <a:path w="2360295" h="1867535">
                  <a:moveTo>
                    <a:pt x="1698579" y="1518740"/>
                  </a:moveTo>
                  <a:lnTo>
                    <a:pt x="1698613" y="1518194"/>
                  </a:lnTo>
                  <a:lnTo>
                    <a:pt x="1698335" y="1517956"/>
                  </a:lnTo>
                  <a:lnTo>
                    <a:pt x="1698579" y="1518740"/>
                  </a:lnTo>
                  <a:close/>
                </a:path>
                <a:path w="2360295" h="1867535">
                  <a:moveTo>
                    <a:pt x="1611313" y="1518456"/>
                  </a:moveTo>
                  <a:lnTo>
                    <a:pt x="1611634" y="1518210"/>
                  </a:lnTo>
                  <a:lnTo>
                    <a:pt x="1611298" y="1518002"/>
                  </a:lnTo>
                  <a:lnTo>
                    <a:pt x="1611313" y="1518456"/>
                  </a:lnTo>
                  <a:close/>
                </a:path>
                <a:path w="2360295" h="1867535">
                  <a:moveTo>
                    <a:pt x="1616528" y="1519861"/>
                  </a:moveTo>
                  <a:lnTo>
                    <a:pt x="1618029" y="1519861"/>
                  </a:lnTo>
                  <a:lnTo>
                    <a:pt x="1618897" y="1519734"/>
                  </a:lnTo>
                  <a:lnTo>
                    <a:pt x="1619687" y="1519099"/>
                  </a:lnTo>
                  <a:lnTo>
                    <a:pt x="1620476" y="1518972"/>
                  </a:lnTo>
                  <a:lnTo>
                    <a:pt x="1624977" y="1518972"/>
                  </a:lnTo>
                  <a:lnTo>
                    <a:pt x="1626004" y="1518718"/>
                  </a:lnTo>
                  <a:lnTo>
                    <a:pt x="1627128" y="1518569"/>
                  </a:lnTo>
                  <a:lnTo>
                    <a:pt x="1629241" y="1518083"/>
                  </a:lnTo>
                  <a:lnTo>
                    <a:pt x="1616569" y="1518083"/>
                  </a:lnTo>
                  <a:lnTo>
                    <a:pt x="1616607" y="1519480"/>
                  </a:lnTo>
                  <a:lnTo>
                    <a:pt x="1616844" y="1519607"/>
                  </a:lnTo>
                  <a:lnTo>
                    <a:pt x="1616647" y="1519734"/>
                  </a:lnTo>
                  <a:lnTo>
                    <a:pt x="1616528" y="1519861"/>
                  </a:lnTo>
                  <a:close/>
                </a:path>
                <a:path w="2360295" h="1867535">
                  <a:moveTo>
                    <a:pt x="1579890" y="1518210"/>
                  </a:moveTo>
                  <a:lnTo>
                    <a:pt x="1581707" y="1518210"/>
                  </a:lnTo>
                  <a:lnTo>
                    <a:pt x="1580364" y="1518083"/>
                  </a:lnTo>
                  <a:lnTo>
                    <a:pt x="1579890" y="1518210"/>
                  </a:lnTo>
                  <a:close/>
                </a:path>
                <a:path w="2360295" h="1867535">
                  <a:moveTo>
                    <a:pt x="1699520" y="1518972"/>
                  </a:moveTo>
                  <a:lnTo>
                    <a:pt x="1699709" y="1518591"/>
                  </a:lnTo>
                  <a:lnTo>
                    <a:pt x="1699835" y="1518210"/>
                  </a:lnTo>
                  <a:lnTo>
                    <a:pt x="1698631" y="1518210"/>
                  </a:lnTo>
                  <a:lnTo>
                    <a:pt x="1699520" y="1518972"/>
                  </a:lnTo>
                  <a:close/>
                </a:path>
                <a:path w="2360295" h="1867535">
                  <a:moveTo>
                    <a:pt x="1643985" y="1519692"/>
                  </a:moveTo>
                  <a:lnTo>
                    <a:pt x="1644481" y="1518210"/>
                  </a:lnTo>
                  <a:lnTo>
                    <a:pt x="1629350" y="1518210"/>
                  </a:lnTo>
                  <a:lnTo>
                    <a:pt x="1630001" y="1518972"/>
                  </a:lnTo>
                  <a:lnTo>
                    <a:pt x="1630110" y="1519226"/>
                  </a:lnTo>
                  <a:lnTo>
                    <a:pt x="1643613" y="1519226"/>
                  </a:lnTo>
                  <a:lnTo>
                    <a:pt x="1643985" y="1519692"/>
                  </a:lnTo>
                  <a:close/>
                </a:path>
                <a:path w="2360295" h="1867535">
                  <a:moveTo>
                    <a:pt x="1591411" y="1522528"/>
                  </a:moveTo>
                  <a:lnTo>
                    <a:pt x="1614712" y="1522528"/>
                  </a:lnTo>
                  <a:lnTo>
                    <a:pt x="1614975" y="1521893"/>
                  </a:lnTo>
                  <a:lnTo>
                    <a:pt x="1615067" y="1521512"/>
                  </a:lnTo>
                  <a:lnTo>
                    <a:pt x="1615186" y="1520750"/>
                  </a:lnTo>
                  <a:lnTo>
                    <a:pt x="1615660" y="1520369"/>
                  </a:lnTo>
                  <a:lnTo>
                    <a:pt x="1616449" y="1519861"/>
                  </a:lnTo>
                  <a:lnTo>
                    <a:pt x="1616538" y="1519443"/>
                  </a:lnTo>
                  <a:lnTo>
                    <a:pt x="1615660" y="1518972"/>
                  </a:lnTo>
                  <a:lnTo>
                    <a:pt x="1615739" y="1518337"/>
                  </a:lnTo>
                  <a:lnTo>
                    <a:pt x="1615265" y="1518464"/>
                  </a:lnTo>
                  <a:lnTo>
                    <a:pt x="1614721" y="1518464"/>
                  </a:lnTo>
                  <a:lnTo>
                    <a:pt x="1614871" y="1518972"/>
                  </a:lnTo>
                  <a:lnTo>
                    <a:pt x="1613607" y="1518972"/>
                  </a:lnTo>
                  <a:lnTo>
                    <a:pt x="1613291" y="1519099"/>
                  </a:lnTo>
                  <a:lnTo>
                    <a:pt x="1610844" y="1519099"/>
                  </a:lnTo>
                  <a:lnTo>
                    <a:pt x="1610370" y="1519226"/>
                  </a:lnTo>
                  <a:lnTo>
                    <a:pt x="1609818" y="1519607"/>
                  </a:lnTo>
                  <a:lnTo>
                    <a:pt x="1579922" y="1519607"/>
                  </a:lnTo>
                  <a:lnTo>
                    <a:pt x="1579796" y="1520242"/>
                  </a:lnTo>
                  <a:lnTo>
                    <a:pt x="1579575" y="1521131"/>
                  </a:lnTo>
                  <a:lnTo>
                    <a:pt x="1564981" y="1521131"/>
                  </a:lnTo>
                  <a:lnTo>
                    <a:pt x="1565167" y="1521385"/>
                  </a:lnTo>
                  <a:lnTo>
                    <a:pt x="1589997" y="1521385"/>
                  </a:lnTo>
                  <a:lnTo>
                    <a:pt x="1589918" y="1521766"/>
                  </a:lnTo>
                  <a:lnTo>
                    <a:pt x="1589760" y="1522020"/>
                  </a:lnTo>
                  <a:lnTo>
                    <a:pt x="1589780" y="1522401"/>
                  </a:lnTo>
                  <a:lnTo>
                    <a:pt x="1591419" y="1522401"/>
                  </a:lnTo>
                  <a:lnTo>
                    <a:pt x="1591411" y="1522528"/>
                  </a:lnTo>
                  <a:close/>
                </a:path>
                <a:path w="2360295" h="1867535">
                  <a:moveTo>
                    <a:pt x="1613607" y="1518972"/>
                  </a:moveTo>
                  <a:lnTo>
                    <a:pt x="1614871" y="1518972"/>
                  </a:lnTo>
                  <a:lnTo>
                    <a:pt x="1614322" y="1518569"/>
                  </a:lnTo>
                  <a:lnTo>
                    <a:pt x="1613896" y="1518740"/>
                  </a:lnTo>
                  <a:lnTo>
                    <a:pt x="1613607" y="1518972"/>
                  </a:lnTo>
                  <a:close/>
                </a:path>
                <a:path w="2360295" h="1867535">
                  <a:moveTo>
                    <a:pt x="1710114" y="1518718"/>
                  </a:moveTo>
                  <a:lnTo>
                    <a:pt x="1711206" y="1518718"/>
                  </a:lnTo>
                  <a:lnTo>
                    <a:pt x="1710180" y="1518591"/>
                  </a:lnTo>
                  <a:lnTo>
                    <a:pt x="1710114" y="1518718"/>
                  </a:lnTo>
                  <a:close/>
                </a:path>
                <a:path w="2360295" h="1867535">
                  <a:moveTo>
                    <a:pt x="1698019" y="1520242"/>
                  </a:moveTo>
                  <a:lnTo>
                    <a:pt x="1698177" y="1520242"/>
                  </a:lnTo>
                  <a:lnTo>
                    <a:pt x="1698520" y="1519912"/>
                  </a:lnTo>
                  <a:lnTo>
                    <a:pt x="1698579" y="1518740"/>
                  </a:lnTo>
                  <a:lnTo>
                    <a:pt x="1697546" y="1519734"/>
                  </a:lnTo>
                  <a:lnTo>
                    <a:pt x="1677612" y="1519734"/>
                  </a:lnTo>
                  <a:lnTo>
                    <a:pt x="1677635" y="1519988"/>
                  </a:lnTo>
                  <a:lnTo>
                    <a:pt x="1696440" y="1519988"/>
                  </a:lnTo>
                  <a:lnTo>
                    <a:pt x="1697465" y="1520131"/>
                  </a:lnTo>
                  <a:lnTo>
                    <a:pt x="1698019" y="1520242"/>
                  </a:lnTo>
                  <a:close/>
                </a:path>
                <a:path w="2360295" h="1867535">
                  <a:moveTo>
                    <a:pt x="1651460" y="1519607"/>
                  </a:moveTo>
                  <a:lnTo>
                    <a:pt x="1652536" y="1519607"/>
                  </a:lnTo>
                  <a:lnTo>
                    <a:pt x="1652299" y="1519353"/>
                  </a:lnTo>
                  <a:lnTo>
                    <a:pt x="1652062" y="1518972"/>
                  </a:lnTo>
                  <a:lnTo>
                    <a:pt x="1651825" y="1518845"/>
                  </a:lnTo>
                  <a:lnTo>
                    <a:pt x="1651351" y="1518972"/>
                  </a:lnTo>
                  <a:lnTo>
                    <a:pt x="1651460" y="1519607"/>
                  </a:lnTo>
                  <a:close/>
                </a:path>
                <a:path w="2360295" h="1867535">
                  <a:moveTo>
                    <a:pt x="1560860" y="1520877"/>
                  </a:moveTo>
                  <a:lnTo>
                    <a:pt x="1561176" y="1518845"/>
                  </a:lnTo>
                  <a:lnTo>
                    <a:pt x="1558270" y="1518845"/>
                  </a:lnTo>
                  <a:lnTo>
                    <a:pt x="1558175" y="1519226"/>
                  </a:lnTo>
                  <a:lnTo>
                    <a:pt x="1560386" y="1519226"/>
                  </a:lnTo>
                  <a:lnTo>
                    <a:pt x="1560860" y="1520877"/>
                  </a:lnTo>
                  <a:close/>
                </a:path>
                <a:path w="2360295" h="1867535">
                  <a:moveTo>
                    <a:pt x="1714276" y="1521258"/>
                  </a:moveTo>
                  <a:lnTo>
                    <a:pt x="1718155" y="1521258"/>
                  </a:lnTo>
                  <a:lnTo>
                    <a:pt x="1718352" y="1520877"/>
                  </a:lnTo>
                  <a:lnTo>
                    <a:pt x="1718431" y="1520369"/>
                  </a:lnTo>
                  <a:lnTo>
                    <a:pt x="1718076" y="1519988"/>
                  </a:lnTo>
                  <a:lnTo>
                    <a:pt x="1717653" y="1519697"/>
                  </a:lnTo>
                  <a:lnTo>
                    <a:pt x="1718155" y="1519480"/>
                  </a:lnTo>
                  <a:lnTo>
                    <a:pt x="1719024" y="1518972"/>
                  </a:lnTo>
                  <a:lnTo>
                    <a:pt x="1713022" y="1518972"/>
                  </a:lnTo>
                  <a:lnTo>
                    <a:pt x="1712770" y="1519607"/>
                  </a:lnTo>
                  <a:lnTo>
                    <a:pt x="1713575" y="1519607"/>
                  </a:lnTo>
                  <a:lnTo>
                    <a:pt x="1713701" y="1519809"/>
                  </a:lnTo>
                  <a:lnTo>
                    <a:pt x="1714207" y="1520115"/>
                  </a:lnTo>
                  <a:lnTo>
                    <a:pt x="1714276" y="1521258"/>
                  </a:lnTo>
                  <a:close/>
                </a:path>
                <a:path w="2360295" h="1867535">
                  <a:moveTo>
                    <a:pt x="1646140" y="1521131"/>
                  </a:moveTo>
                  <a:lnTo>
                    <a:pt x="1647482" y="1519226"/>
                  </a:lnTo>
                  <a:lnTo>
                    <a:pt x="1648903" y="1518972"/>
                  </a:lnTo>
                  <a:lnTo>
                    <a:pt x="1644648" y="1518972"/>
                  </a:lnTo>
                  <a:lnTo>
                    <a:pt x="1646140" y="1521131"/>
                  </a:lnTo>
                  <a:close/>
                </a:path>
                <a:path w="2360295" h="1867535">
                  <a:moveTo>
                    <a:pt x="1621977" y="1520496"/>
                  </a:moveTo>
                  <a:lnTo>
                    <a:pt x="1627425" y="1520496"/>
                  </a:lnTo>
                  <a:lnTo>
                    <a:pt x="1627267" y="1520369"/>
                  </a:lnTo>
                  <a:lnTo>
                    <a:pt x="1624424" y="1519226"/>
                  </a:lnTo>
                  <a:lnTo>
                    <a:pt x="1624740" y="1518972"/>
                  </a:lnTo>
                  <a:lnTo>
                    <a:pt x="1620950" y="1518972"/>
                  </a:lnTo>
                  <a:lnTo>
                    <a:pt x="1621582" y="1519607"/>
                  </a:lnTo>
                  <a:lnTo>
                    <a:pt x="1621819" y="1519988"/>
                  </a:lnTo>
                  <a:lnTo>
                    <a:pt x="1621977" y="1520496"/>
                  </a:lnTo>
                  <a:close/>
                </a:path>
                <a:path w="2360295" h="1867535">
                  <a:moveTo>
                    <a:pt x="1712101" y="1519988"/>
                  </a:moveTo>
                  <a:lnTo>
                    <a:pt x="1712628" y="1519988"/>
                  </a:lnTo>
                  <a:lnTo>
                    <a:pt x="1712430" y="1519353"/>
                  </a:lnTo>
                  <a:lnTo>
                    <a:pt x="1712313" y="1519164"/>
                  </a:lnTo>
                  <a:lnTo>
                    <a:pt x="1711996" y="1519099"/>
                  </a:lnTo>
                  <a:lnTo>
                    <a:pt x="1711917" y="1519226"/>
                  </a:lnTo>
                  <a:lnTo>
                    <a:pt x="1712027" y="1519809"/>
                  </a:lnTo>
                  <a:lnTo>
                    <a:pt x="1712101" y="1519988"/>
                  </a:lnTo>
                  <a:close/>
                </a:path>
                <a:path w="2360295" h="1867535">
                  <a:moveTo>
                    <a:pt x="1702915" y="1521766"/>
                  </a:moveTo>
                  <a:lnTo>
                    <a:pt x="1704340" y="1519353"/>
                  </a:lnTo>
                  <a:lnTo>
                    <a:pt x="1704415" y="1519099"/>
                  </a:lnTo>
                  <a:lnTo>
                    <a:pt x="1701415" y="1519099"/>
                  </a:lnTo>
                  <a:lnTo>
                    <a:pt x="1701652" y="1519226"/>
                  </a:lnTo>
                  <a:lnTo>
                    <a:pt x="1702915" y="1521766"/>
                  </a:lnTo>
                  <a:close/>
                </a:path>
                <a:path w="2360295" h="1867535">
                  <a:moveTo>
                    <a:pt x="1658459" y="1519861"/>
                  </a:moveTo>
                  <a:lnTo>
                    <a:pt x="1662328" y="1519861"/>
                  </a:lnTo>
                  <a:lnTo>
                    <a:pt x="1662012" y="1519607"/>
                  </a:lnTo>
                  <a:lnTo>
                    <a:pt x="1661696" y="1519099"/>
                  </a:lnTo>
                  <a:lnTo>
                    <a:pt x="1660038" y="1519099"/>
                  </a:lnTo>
                  <a:lnTo>
                    <a:pt x="1658459" y="1519861"/>
                  </a:lnTo>
                  <a:close/>
                </a:path>
                <a:path w="2360295" h="1867535">
                  <a:moveTo>
                    <a:pt x="1706784" y="1519607"/>
                  </a:moveTo>
                  <a:lnTo>
                    <a:pt x="1706389" y="1519226"/>
                  </a:lnTo>
                  <a:lnTo>
                    <a:pt x="1706248" y="1519164"/>
                  </a:lnTo>
                  <a:lnTo>
                    <a:pt x="1704968" y="1519226"/>
                  </a:lnTo>
                  <a:lnTo>
                    <a:pt x="1706784" y="1519607"/>
                  </a:lnTo>
                  <a:close/>
                </a:path>
                <a:path w="2360295" h="1867535">
                  <a:moveTo>
                    <a:pt x="1676225" y="1521893"/>
                  </a:moveTo>
                  <a:lnTo>
                    <a:pt x="1677784" y="1521665"/>
                  </a:lnTo>
                  <a:lnTo>
                    <a:pt x="1677709" y="1521385"/>
                  </a:lnTo>
                  <a:lnTo>
                    <a:pt x="1676825" y="1520496"/>
                  </a:lnTo>
                  <a:lnTo>
                    <a:pt x="1676817" y="1520242"/>
                  </a:lnTo>
                  <a:lnTo>
                    <a:pt x="1677291" y="1519734"/>
                  </a:lnTo>
                  <a:lnTo>
                    <a:pt x="1677409" y="1519353"/>
                  </a:lnTo>
                  <a:lnTo>
                    <a:pt x="1677567" y="1519226"/>
                  </a:lnTo>
                  <a:lnTo>
                    <a:pt x="1664623" y="1519226"/>
                  </a:lnTo>
                  <a:lnTo>
                    <a:pt x="1664539" y="1519353"/>
                  </a:lnTo>
                  <a:lnTo>
                    <a:pt x="1663212" y="1519861"/>
                  </a:lnTo>
                  <a:lnTo>
                    <a:pt x="1675593" y="1519861"/>
                  </a:lnTo>
                  <a:lnTo>
                    <a:pt x="1676225" y="1521893"/>
                  </a:lnTo>
                  <a:close/>
                </a:path>
                <a:path w="2360295" h="1867535">
                  <a:moveTo>
                    <a:pt x="1643840" y="1519912"/>
                  </a:moveTo>
                  <a:lnTo>
                    <a:pt x="1643918" y="1519607"/>
                  </a:lnTo>
                  <a:lnTo>
                    <a:pt x="1643613" y="1519226"/>
                  </a:lnTo>
                  <a:lnTo>
                    <a:pt x="1643840" y="1519912"/>
                  </a:lnTo>
                  <a:close/>
                </a:path>
                <a:path w="2360295" h="1867535">
                  <a:moveTo>
                    <a:pt x="1642823" y="1520496"/>
                  </a:moveTo>
                  <a:lnTo>
                    <a:pt x="1643708" y="1519988"/>
                  </a:lnTo>
                  <a:lnTo>
                    <a:pt x="1643739" y="1519607"/>
                  </a:lnTo>
                  <a:lnTo>
                    <a:pt x="1643613" y="1519226"/>
                  </a:lnTo>
                  <a:lnTo>
                    <a:pt x="1630110" y="1519226"/>
                  </a:lnTo>
                  <a:lnTo>
                    <a:pt x="1630110" y="1519988"/>
                  </a:lnTo>
                  <a:lnTo>
                    <a:pt x="1641323" y="1519988"/>
                  </a:lnTo>
                  <a:lnTo>
                    <a:pt x="1642823" y="1520496"/>
                  </a:lnTo>
                  <a:close/>
                </a:path>
                <a:path w="2360295" h="1867535">
                  <a:moveTo>
                    <a:pt x="1557781" y="1520496"/>
                  </a:moveTo>
                  <a:lnTo>
                    <a:pt x="1558017" y="1520496"/>
                  </a:lnTo>
                  <a:lnTo>
                    <a:pt x="1557992" y="1520199"/>
                  </a:lnTo>
                  <a:lnTo>
                    <a:pt x="1558412" y="1519861"/>
                  </a:lnTo>
                  <a:lnTo>
                    <a:pt x="1558728" y="1519480"/>
                  </a:lnTo>
                  <a:lnTo>
                    <a:pt x="1559518" y="1519226"/>
                  </a:lnTo>
                  <a:lnTo>
                    <a:pt x="1558175" y="1519226"/>
                  </a:lnTo>
                  <a:lnTo>
                    <a:pt x="1556912" y="1520242"/>
                  </a:lnTo>
                  <a:lnTo>
                    <a:pt x="1557781" y="1520496"/>
                  </a:lnTo>
                  <a:close/>
                </a:path>
                <a:path w="2360295" h="1867535">
                  <a:moveTo>
                    <a:pt x="1616529" y="1519809"/>
                  </a:moveTo>
                  <a:lnTo>
                    <a:pt x="1616831" y="1519600"/>
                  </a:lnTo>
                  <a:lnTo>
                    <a:pt x="1616538" y="1519443"/>
                  </a:lnTo>
                  <a:lnTo>
                    <a:pt x="1616529" y="1519809"/>
                  </a:lnTo>
                  <a:close/>
                </a:path>
                <a:path w="2360295" h="1867535">
                  <a:moveTo>
                    <a:pt x="1721313" y="1520496"/>
                  </a:moveTo>
                  <a:lnTo>
                    <a:pt x="1721099" y="1519600"/>
                  </a:lnTo>
                  <a:lnTo>
                    <a:pt x="1720891" y="1519809"/>
                  </a:lnTo>
                  <a:lnTo>
                    <a:pt x="1720932" y="1520242"/>
                  </a:lnTo>
                  <a:lnTo>
                    <a:pt x="1721313" y="1520496"/>
                  </a:lnTo>
                  <a:close/>
                </a:path>
                <a:path w="2360295" h="1867535">
                  <a:moveTo>
                    <a:pt x="1719126" y="1519697"/>
                  </a:moveTo>
                  <a:close/>
                </a:path>
                <a:path w="2360295" h="1867535">
                  <a:moveTo>
                    <a:pt x="1711872" y="1523417"/>
                  </a:moveTo>
                  <a:lnTo>
                    <a:pt x="1712391" y="1523417"/>
                  </a:lnTo>
                  <a:lnTo>
                    <a:pt x="1714128" y="1521131"/>
                  </a:lnTo>
                  <a:lnTo>
                    <a:pt x="1713476" y="1520750"/>
                  </a:lnTo>
                  <a:lnTo>
                    <a:pt x="1713354" y="1520369"/>
                  </a:lnTo>
                  <a:lnTo>
                    <a:pt x="1713449" y="1520115"/>
                  </a:lnTo>
                  <a:lnTo>
                    <a:pt x="1713575" y="1519607"/>
                  </a:lnTo>
                  <a:lnTo>
                    <a:pt x="1712770" y="1519607"/>
                  </a:lnTo>
                  <a:lnTo>
                    <a:pt x="1712628" y="1519988"/>
                  </a:lnTo>
                  <a:lnTo>
                    <a:pt x="1712101" y="1519988"/>
                  </a:lnTo>
                  <a:lnTo>
                    <a:pt x="1712628" y="1521258"/>
                  </a:lnTo>
                  <a:lnTo>
                    <a:pt x="1711522" y="1521512"/>
                  </a:lnTo>
                  <a:lnTo>
                    <a:pt x="1710101" y="1521512"/>
                  </a:lnTo>
                  <a:lnTo>
                    <a:pt x="1709864" y="1521766"/>
                  </a:lnTo>
                  <a:lnTo>
                    <a:pt x="1709627" y="1521893"/>
                  </a:lnTo>
                  <a:lnTo>
                    <a:pt x="1710180" y="1521893"/>
                  </a:lnTo>
                  <a:lnTo>
                    <a:pt x="1710496" y="1522020"/>
                  </a:lnTo>
                  <a:lnTo>
                    <a:pt x="1711838" y="1522401"/>
                  </a:lnTo>
                  <a:lnTo>
                    <a:pt x="1711872" y="1523417"/>
                  </a:lnTo>
                  <a:close/>
                </a:path>
                <a:path w="2360295" h="1867535">
                  <a:moveTo>
                    <a:pt x="1528091" y="1522274"/>
                  </a:moveTo>
                  <a:lnTo>
                    <a:pt x="1529749" y="1520496"/>
                  </a:lnTo>
                  <a:lnTo>
                    <a:pt x="1528565" y="1519607"/>
                  </a:lnTo>
                  <a:lnTo>
                    <a:pt x="1527933" y="1519988"/>
                  </a:lnTo>
                  <a:lnTo>
                    <a:pt x="1527380" y="1520242"/>
                  </a:lnTo>
                  <a:lnTo>
                    <a:pt x="1526749" y="1520623"/>
                  </a:lnTo>
                  <a:lnTo>
                    <a:pt x="1527222" y="1521131"/>
                  </a:lnTo>
                  <a:lnTo>
                    <a:pt x="1527617" y="1521766"/>
                  </a:lnTo>
                  <a:lnTo>
                    <a:pt x="1528091" y="1522274"/>
                  </a:lnTo>
                  <a:close/>
                </a:path>
                <a:path w="2360295" h="1867535">
                  <a:moveTo>
                    <a:pt x="1646411" y="1524052"/>
                  </a:moveTo>
                  <a:lnTo>
                    <a:pt x="1648588" y="1524052"/>
                  </a:lnTo>
                  <a:lnTo>
                    <a:pt x="1646456" y="1522782"/>
                  </a:lnTo>
                  <a:lnTo>
                    <a:pt x="1643985" y="1519692"/>
                  </a:lnTo>
                  <a:lnTo>
                    <a:pt x="1643929" y="1519861"/>
                  </a:lnTo>
                  <a:lnTo>
                    <a:pt x="1644034" y="1520496"/>
                  </a:lnTo>
                  <a:lnTo>
                    <a:pt x="1644876" y="1523036"/>
                  </a:lnTo>
                  <a:lnTo>
                    <a:pt x="1646140" y="1523036"/>
                  </a:lnTo>
                  <a:lnTo>
                    <a:pt x="1646411" y="1524052"/>
                  </a:lnTo>
                  <a:close/>
                </a:path>
                <a:path w="2360295" h="1867535">
                  <a:moveTo>
                    <a:pt x="1718234" y="1521131"/>
                  </a:moveTo>
                  <a:lnTo>
                    <a:pt x="1719497" y="1521131"/>
                  </a:lnTo>
                  <a:lnTo>
                    <a:pt x="1719126" y="1519697"/>
                  </a:lnTo>
                  <a:lnTo>
                    <a:pt x="1718234" y="1521131"/>
                  </a:lnTo>
                  <a:close/>
                </a:path>
                <a:path w="2360295" h="1867535">
                  <a:moveTo>
                    <a:pt x="1624188" y="1522274"/>
                  </a:moveTo>
                  <a:lnTo>
                    <a:pt x="1626162" y="1521639"/>
                  </a:lnTo>
                  <a:lnTo>
                    <a:pt x="1629294" y="1520199"/>
                  </a:lnTo>
                  <a:lnTo>
                    <a:pt x="1629399" y="1519734"/>
                  </a:lnTo>
                  <a:lnTo>
                    <a:pt x="1628925" y="1519861"/>
                  </a:lnTo>
                  <a:lnTo>
                    <a:pt x="1628373" y="1519861"/>
                  </a:lnTo>
                  <a:lnTo>
                    <a:pt x="1627662" y="1519988"/>
                  </a:lnTo>
                  <a:lnTo>
                    <a:pt x="1627425" y="1520496"/>
                  </a:lnTo>
                  <a:lnTo>
                    <a:pt x="1621977" y="1520496"/>
                  </a:lnTo>
                  <a:lnTo>
                    <a:pt x="1621661" y="1521004"/>
                  </a:lnTo>
                  <a:lnTo>
                    <a:pt x="1621542" y="1521258"/>
                  </a:lnTo>
                  <a:lnTo>
                    <a:pt x="1621420" y="1521665"/>
                  </a:lnTo>
                  <a:lnTo>
                    <a:pt x="1621384" y="1521893"/>
                  </a:lnTo>
                  <a:lnTo>
                    <a:pt x="1623556" y="1521893"/>
                  </a:lnTo>
                  <a:lnTo>
                    <a:pt x="1623872" y="1522020"/>
                  </a:lnTo>
                  <a:lnTo>
                    <a:pt x="1624188" y="1522274"/>
                  </a:lnTo>
                  <a:close/>
                </a:path>
                <a:path w="2360295" h="1867535">
                  <a:moveTo>
                    <a:pt x="1533171" y="1520496"/>
                  </a:moveTo>
                  <a:lnTo>
                    <a:pt x="1537251" y="1520496"/>
                  </a:lnTo>
                  <a:lnTo>
                    <a:pt x="1537251" y="1519734"/>
                  </a:lnTo>
                  <a:lnTo>
                    <a:pt x="1530945" y="1519734"/>
                  </a:lnTo>
                  <a:lnTo>
                    <a:pt x="1531013" y="1519988"/>
                  </a:lnTo>
                  <a:lnTo>
                    <a:pt x="1532434" y="1519988"/>
                  </a:lnTo>
                  <a:lnTo>
                    <a:pt x="1533171" y="1520496"/>
                  </a:lnTo>
                  <a:close/>
                </a:path>
                <a:path w="2360295" h="1867535">
                  <a:moveTo>
                    <a:pt x="1675435" y="1523163"/>
                  </a:moveTo>
                  <a:lnTo>
                    <a:pt x="1675468" y="1521665"/>
                  </a:lnTo>
                  <a:lnTo>
                    <a:pt x="1675593" y="1519861"/>
                  </a:lnTo>
                  <a:lnTo>
                    <a:pt x="1663212" y="1519861"/>
                  </a:lnTo>
                  <a:lnTo>
                    <a:pt x="1662881" y="1519988"/>
                  </a:lnTo>
                  <a:lnTo>
                    <a:pt x="1651489" y="1519988"/>
                  </a:lnTo>
                  <a:lnTo>
                    <a:pt x="1651825" y="1522274"/>
                  </a:lnTo>
                  <a:lnTo>
                    <a:pt x="1674093" y="1522274"/>
                  </a:lnTo>
                  <a:lnTo>
                    <a:pt x="1674566" y="1522401"/>
                  </a:lnTo>
                  <a:lnTo>
                    <a:pt x="1675435" y="1523163"/>
                  </a:lnTo>
                  <a:close/>
                </a:path>
                <a:path w="2360295" h="1867535">
                  <a:moveTo>
                    <a:pt x="1681333" y="1521639"/>
                  </a:moveTo>
                  <a:lnTo>
                    <a:pt x="1696756" y="1521639"/>
                  </a:lnTo>
                  <a:lnTo>
                    <a:pt x="1696440" y="1519988"/>
                  </a:lnTo>
                  <a:lnTo>
                    <a:pt x="1677635" y="1519988"/>
                  </a:lnTo>
                  <a:lnTo>
                    <a:pt x="1677747" y="1521258"/>
                  </a:lnTo>
                  <a:lnTo>
                    <a:pt x="1681278" y="1521258"/>
                  </a:lnTo>
                  <a:lnTo>
                    <a:pt x="1681333" y="1521639"/>
                  </a:lnTo>
                  <a:close/>
                </a:path>
                <a:path w="2360295" h="1867535">
                  <a:moveTo>
                    <a:pt x="1635664" y="1521512"/>
                  </a:moveTo>
                  <a:lnTo>
                    <a:pt x="1638401" y="1521512"/>
                  </a:lnTo>
                  <a:lnTo>
                    <a:pt x="1638085" y="1521258"/>
                  </a:lnTo>
                  <a:lnTo>
                    <a:pt x="1637770" y="1521131"/>
                  </a:lnTo>
                  <a:lnTo>
                    <a:pt x="1637651" y="1520496"/>
                  </a:lnTo>
                  <a:lnTo>
                    <a:pt x="1637770" y="1520242"/>
                  </a:lnTo>
                  <a:lnTo>
                    <a:pt x="1641323" y="1519988"/>
                  </a:lnTo>
                  <a:lnTo>
                    <a:pt x="1630110" y="1519988"/>
                  </a:lnTo>
                  <a:lnTo>
                    <a:pt x="1630236" y="1520750"/>
                  </a:lnTo>
                  <a:lnTo>
                    <a:pt x="1630615" y="1521131"/>
                  </a:lnTo>
                  <a:lnTo>
                    <a:pt x="1635559" y="1521131"/>
                  </a:lnTo>
                  <a:lnTo>
                    <a:pt x="1635664" y="1521512"/>
                  </a:lnTo>
                  <a:close/>
                </a:path>
                <a:path w="2360295" h="1867535">
                  <a:moveTo>
                    <a:pt x="1530223" y="1521258"/>
                  </a:moveTo>
                  <a:lnTo>
                    <a:pt x="1532434" y="1519988"/>
                  </a:lnTo>
                  <a:lnTo>
                    <a:pt x="1531013" y="1519988"/>
                  </a:lnTo>
                  <a:lnTo>
                    <a:pt x="1530223" y="1521258"/>
                  </a:lnTo>
                  <a:close/>
                </a:path>
                <a:path w="2360295" h="1867535">
                  <a:moveTo>
                    <a:pt x="1558412" y="1521131"/>
                  </a:moveTo>
                  <a:lnTo>
                    <a:pt x="1558528" y="1520760"/>
                  </a:lnTo>
                  <a:lnTo>
                    <a:pt x="1558886" y="1520115"/>
                  </a:lnTo>
                  <a:lnTo>
                    <a:pt x="1558017" y="1520496"/>
                  </a:lnTo>
                  <a:lnTo>
                    <a:pt x="1557781" y="1520496"/>
                  </a:lnTo>
                  <a:lnTo>
                    <a:pt x="1557860" y="1520877"/>
                  </a:lnTo>
                  <a:lnTo>
                    <a:pt x="1558412" y="1521131"/>
                  </a:lnTo>
                  <a:close/>
                </a:path>
                <a:path w="2360295" h="1867535">
                  <a:moveTo>
                    <a:pt x="1552883" y="1523417"/>
                  </a:moveTo>
                  <a:lnTo>
                    <a:pt x="1555412" y="1523417"/>
                  </a:lnTo>
                  <a:lnTo>
                    <a:pt x="1554225" y="1520122"/>
                  </a:lnTo>
                  <a:lnTo>
                    <a:pt x="1552883" y="1523417"/>
                  </a:lnTo>
                  <a:close/>
                </a:path>
                <a:path w="2360295" h="1867535">
                  <a:moveTo>
                    <a:pt x="1726920" y="1523925"/>
                  </a:moveTo>
                  <a:lnTo>
                    <a:pt x="1727078" y="1523798"/>
                  </a:lnTo>
                  <a:lnTo>
                    <a:pt x="1727199" y="1523417"/>
                  </a:lnTo>
                  <a:lnTo>
                    <a:pt x="1727078" y="1522782"/>
                  </a:lnTo>
                  <a:lnTo>
                    <a:pt x="1727041" y="1521766"/>
                  </a:lnTo>
                  <a:lnTo>
                    <a:pt x="1726920" y="1520496"/>
                  </a:lnTo>
                  <a:lnTo>
                    <a:pt x="1721313" y="1520496"/>
                  </a:lnTo>
                  <a:lnTo>
                    <a:pt x="1720868" y="1520199"/>
                  </a:lnTo>
                  <a:lnTo>
                    <a:pt x="1720998" y="1521766"/>
                  </a:lnTo>
                  <a:lnTo>
                    <a:pt x="1721313" y="1521766"/>
                  </a:lnTo>
                  <a:lnTo>
                    <a:pt x="1721866" y="1522147"/>
                  </a:lnTo>
                  <a:lnTo>
                    <a:pt x="1722498" y="1522655"/>
                  </a:lnTo>
                  <a:lnTo>
                    <a:pt x="1725104" y="1522655"/>
                  </a:lnTo>
                  <a:lnTo>
                    <a:pt x="1726841" y="1523798"/>
                  </a:lnTo>
                  <a:close/>
                </a:path>
                <a:path w="2360295" h="1867535">
                  <a:moveTo>
                    <a:pt x="1719339" y="1522147"/>
                  </a:moveTo>
                  <a:lnTo>
                    <a:pt x="1720287" y="1522147"/>
                  </a:lnTo>
                  <a:lnTo>
                    <a:pt x="1720169" y="1522020"/>
                  </a:lnTo>
                  <a:lnTo>
                    <a:pt x="1720113" y="1521665"/>
                  </a:lnTo>
                  <a:lnTo>
                    <a:pt x="1720208" y="1521512"/>
                  </a:lnTo>
                  <a:lnTo>
                    <a:pt x="1720313" y="1521258"/>
                  </a:lnTo>
                  <a:lnTo>
                    <a:pt x="1720419" y="1520877"/>
                  </a:lnTo>
                  <a:lnTo>
                    <a:pt x="1720524" y="1520623"/>
                  </a:lnTo>
                  <a:lnTo>
                    <a:pt x="1720603" y="1520242"/>
                  </a:lnTo>
                  <a:lnTo>
                    <a:pt x="1719497" y="1521131"/>
                  </a:lnTo>
                  <a:lnTo>
                    <a:pt x="1718234" y="1521131"/>
                  </a:lnTo>
                  <a:lnTo>
                    <a:pt x="1718155" y="1521258"/>
                  </a:lnTo>
                  <a:lnTo>
                    <a:pt x="1714276" y="1521258"/>
                  </a:lnTo>
                  <a:lnTo>
                    <a:pt x="1714325" y="1521893"/>
                  </a:lnTo>
                  <a:lnTo>
                    <a:pt x="1719261" y="1521893"/>
                  </a:lnTo>
                  <a:lnTo>
                    <a:pt x="1719339" y="1522147"/>
                  </a:lnTo>
                  <a:close/>
                </a:path>
                <a:path w="2360295" h="1867535">
                  <a:moveTo>
                    <a:pt x="1709311" y="1521131"/>
                  </a:moveTo>
                  <a:lnTo>
                    <a:pt x="1709627" y="1521004"/>
                  </a:lnTo>
                  <a:lnTo>
                    <a:pt x="1710338" y="1520877"/>
                  </a:lnTo>
                  <a:lnTo>
                    <a:pt x="1711048" y="1520496"/>
                  </a:lnTo>
                  <a:lnTo>
                    <a:pt x="1711759" y="1520242"/>
                  </a:lnTo>
                  <a:lnTo>
                    <a:pt x="1711522" y="1520242"/>
                  </a:lnTo>
                  <a:lnTo>
                    <a:pt x="1711285" y="1520369"/>
                  </a:lnTo>
                  <a:lnTo>
                    <a:pt x="1708890" y="1520369"/>
                  </a:lnTo>
                  <a:lnTo>
                    <a:pt x="1708995" y="1520496"/>
                  </a:lnTo>
                  <a:lnTo>
                    <a:pt x="1709311" y="1521131"/>
                  </a:lnTo>
                  <a:close/>
                </a:path>
                <a:path w="2360295" h="1867535">
                  <a:moveTo>
                    <a:pt x="1534645" y="1521512"/>
                  </a:moveTo>
                  <a:lnTo>
                    <a:pt x="1536856" y="1521258"/>
                  </a:lnTo>
                  <a:lnTo>
                    <a:pt x="1537251" y="1521258"/>
                  </a:lnTo>
                  <a:lnTo>
                    <a:pt x="1537567" y="1520623"/>
                  </a:lnTo>
                  <a:lnTo>
                    <a:pt x="1537961" y="1520242"/>
                  </a:lnTo>
                  <a:lnTo>
                    <a:pt x="1537725" y="1520369"/>
                  </a:lnTo>
                  <a:lnTo>
                    <a:pt x="1537488" y="1520369"/>
                  </a:lnTo>
                  <a:lnTo>
                    <a:pt x="1537251" y="1520496"/>
                  </a:lnTo>
                  <a:lnTo>
                    <a:pt x="1533171" y="1520496"/>
                  </a:lnTo>
                  <a:lnTo>
                    <a:pt x="1534645" y="1521512"/>
                  </a:lnTo>
                  <a:close/>
                </a:path>
                <a:path w="2360295" h="1867535">
                  <a:moveTo>
                    <a:pt x="1638198" y="1520877"/>
                  </a:moveTo>
                  <a:lnTo>
                    <a:pt x="1639033" y="1520877"/>
                  </a:lnTo>
                  <a:lnTo>
                    <a:pt x="1637928" y="1520496"/>
                  </a:lnTo>
                  <a:lnTo>
                    <a:pt x="1638198" y="1520877"/>
                  </a:lnTo>
                  <a:close/>
                </a:path>
                <a:path w="2360295" h="1867535">
                  <a:moveTo>
                    <a:pt x="1635734" y="1521766"/>
                  </a:moveTo>
                  <a:lnTo>
                    <a:pt x="1639429" y="1521766"/>
                  </a:lnTo>
                  <a:lnTo>
                    <a:pt x="1639586" y="1521258"/>
                  </a:lnTo>
                  <a:lnTo>
                    <a:pt x="1639191" y="1520623"/>
                  </a:lnTo>
                  <a:lnTo>
                    <a:pt x="1639033" y="1520877"/>
                  </a:lnTo>
                  <a:lnTo>
                    <a:pt x="1638198" y="1520877"/>
                  </a:lnTo>
                  <a:lnTo>
                    <a:pt x="1638469" y="1521258"/>
                  </a:lnTo>
                  <a:lnTo>
                    <a:pt x="1638480" y="1521385"/>
                  </a:lnTo>
                  <a:lnTo>
                    <a:pt x="1638401" y="1521512"/>
                  </a:lnTo>
                  <a:lnTo>
                    <a:pt x="1635664" y="1521512"/>
                  </a:lnTo>
                  <a:lnTo>
                    <a:pt x="1635734" y="1521766"/>
                  </a:lnTo>
                  <a:close/>
                </a:path>
                <a:path w="2360295" h="1867535">
                  <a:moveTo>
                    <a:pt x="1641561" y="1523544"/>
                  </a:moveTo>
                  <a:lnTo>
                    <a:pt x="1642073" y="1522603"/>
                  </a:lnTo>
                  <a:lnTo>
                    <a:pt x="1642430" y="1521512"/>
                  </a:lnTo>
                  <a:lnTo>
                    <a:pt x="1640850" y="1521258"/>
                  </a:lnTo>
                  <a:lnTo>
                    <a:pt x="1640771" y="1520750"/>
                  </a:lnTo>
                  <a:lnTo>
                    <a:pt x="1640561" y="1521004"/>
                  </a:lnTo>
                  <a:lnTo>
                    <a:pt x="1640685" y="1522147"/>
                  </a:lnTo>
                  <a:lnTo>
                    <a:pt x="1640771" y="1522528"/>
                  </a:lnTo>
                  <a:lnTo>
                    <a:pt x="1639567" y="1522528"/>
                  </a:lnTo>
                  <a:lnTo>
                    <a:pt x="1639587" y="1522655"/>
                  </a:lnTo>
                  <a:lnTo>
                    <a:pt x="1640456" y="1523163"/>
                  </a:lnTo>
                  <a:lnTo>
                    <a:pt x="1641561" y="1523544"/>
                  </a:lnTo>
                  <a:close/>
                </a:path>
                <a:path w="2360295" h="1867535">
                  <a:moveTo>
                    <a:pt x="1545226" y="1522528"/>
                  </a:moveTo>
                  <a:lnTo>
                    <a:pt x="1546174" y="1522274"/>
                  </a:lnTo>
                  <a:lnTo>
                    <a:pt x="1546726" y="1522147"/>
                  </a:lnTo>
                  <a:lnTo>
                    <a:pt x="1546463" y="1521512"/>
                  </a:lnTo>
                  <a:lnTo>
                    <a:pt x="1546379" y="1521258"/>
                  </a:lnTo>
                  <a:lnTo>
                    <a:pt x="1546268" y="1520812"/>
                  </a:lnTo>
                  <a:lnTo>
                    <a:pt x="1545858" y="1521766"/>
                  </a:lnTo>
                  <a:lnTo>
                    <a:pt x="1544871" y="1521766"/>
                  </a:lnTo>
                  <a:lnTo>
                    <a:pt x="1545078" y="1522147"/>
                  </a:lnTo>
                  <a:lnTo>
                    <a:pt x="1545226" y="1522528"/>
                  </a:lnTo>
                  <a:close/>
                </a:path>
                <a:path w="2360295" h="1867535">
                  <a:moveTo>
                    <a:pt x="1681479" y="1522655"/>
                  </a:moveTo>
                  <a:lnTo>
                    <a:pt x="1703152" y="1522655"/>
                  </a:lnTo>
                  <a:lnTo>
                    <a:pt x="1702994" y="1522528"/>
                  </a:lnTo>
                  <a:lnTo>
                    <a:pt x="1701652" y="1522147"/>
                  </a:lnTo>
                  <a:lnTo>
                    <a:pt x="1698967" y="1521131"/>
                  </a:lnTo>
                  <a:lnTo>
                    <a:pt x="1698493" y="1520877"/>
                  </a:lnTo>
                  <a:lnTo>
                    <a:pt x="1698414" y="1521004"/>
                  </a:lnTo>
                  <a:lnTo>
                    <a:pt x="1697704" y="1521385"/>
                  </a:lnTo>
                  <a:lnTo>
                    <a:pt x="1696756" y="1521639"/>
                  </a:lnTo>
                  <a:lnTo>
                    <a:pt x="1681333" y="1521639"/>
                  </a:lnTo>
                  <a:lnTo>
                    <a:pt x="1681479" y="1522655"/>
                  </a:lnTo>
                  <a:close/>
                </a:path>
                <a:path w="2360295" h="1867535">
                  <a:moveTo>
                    <a:pt x="1756531" y="1523163"/>
                  </a:moveTo>
                  <a:lnTo>
                    <a:pt x="1758426" y="1521004"/>
                  </a:lnTo>
                  <a:lnTo>
                    <a:pt x="1727164" y="1521004"/>
                  </a:lnTo>
                  <a:lnTo>
                    <a:pt x="1727225" y="1521131"/>
                  </a:lnTo>
                  <a:lnTo>
                    <a:pt x="1754478" y="1521131"/>
                  </a:lnTo>
                  <a:lnTo>
                    <a:pt x="1756531" y="1523163"/>
                  </a:lnTo>
                  <a:close/>
                </a:path>
                <a:path w="2360295" h="1867535">
                  <a:moveTo>
                    <a:pt x="1649030" y="1523544"/>
                  </a:moveTo>
                  <a:lnTo>
                    <a:pt x="1651035" y="1523544"/>
                  </a:lnTo>
                  <a:lnTo>
                    <a:pt x="1651240" y="1522840"/>
                  </a:lnTo>
                  <a:lnTo>
                    <a:pt x="1651004" y="1522274"/>
                  </a:lnTo>
                  <a:lnTo>
                    <a:pt x="1650878" y="1521766"/>
                  </a:lnTo>
                  <a:lnTo>
                    <a:pt x="1650483" y="1521639"/>
                  </a:lnTo>
                  <a:lnTo>
                    <a:pt x="1649219" y="1521004"/>
                  </a:lnTo>
                  <a:lnTo>
                    <a:pt x="1650132" y="1522020"/>
                  </a:lnTo>
                  <a:lnTo>
                    <a:pt x="1650025" y="1522401"/>
                  </a:lnTo>
                  <a:lnTo>
                    <a:pt x="1649030" y="1523544"/>
                  </a:lnTo>
                  <a:close/>
                </a:path>
                <a:path w="2360295" h="1867535">
                  <a:moveTo>
                    <a:pt x="1563466" y="1523036"/>
                  </a:moveTo>
                  <a:lnTo>
                    <a:pt x="1564177" y="1522782"/>
                  </a:lnTo>
                  <a:lnTo>
                    <a:pt x="1564887" y="1521004"/>
                  </a:lnTo>
                  <a:lnTo>
                    <a:pt x="1562676" y="1521004"/>
                  </a:lnTo>
                  <a:lnTo>
                    <a:pt x="1562798" y="1522831"/>
                  </a:lnTo>
                  <a:lnTo>
                    <a:pt x="1562992" y="1522909"/>
                  </a:lnTo>
                  <a:lnTo>
                    <a:pt x="1563150" y="1522909"/>
                  </a:lnTo>
                  <a:lnTo>
                    <a:pt x="1563466" y="1523036"/>
                  </a:lnTo>
                  <a:close/>
                </a:path>
                <a:path w="2360295" h="1867535">
                  <a:moveTo>
                    <a:pt x="1561571" y="1522655"/>
                  </a:moveTo>
                  <a:lnTo>
                    <a:pt x="1562361" y="1521004"/>
                  </a:lnTo>
                  <a:lnTo>
                    <a:pt x="1561018" y="1521004"/>
                  </a:lnTo>
                  <a:lnTo>
                    <a:pt x="1561141" y="1521766"/>
                  </a:lnTo>
                  <a:lnTo>
                    <a:pt x="1561571" y="1522655"/>
                  </a:lnTo>
                  <a:close/>
                </a:path>
                <a:path w="2360295" h="1867535">
                  <a:moveTo>
                    <a:pt x="1754794" y="1523544"/>
                  </a:moveTo>
                  <a:lnTo>
                    <a:pt x="1754952" y="1523544"/>
                  </a:lnTo>
                  <a:lnTo>
                    <a:pt x="1754478" y="1521131"/>
                  </a:lnTo>
                  <a:lnTo>
                    <a:pt x="1727225" y="1521131"/>
                  </a:lnTo>
                  <a:lnTo>
                    <a:pt x="1727715" y="1522147"/>
                  </a:lnTo>
                  <a:lnTo>
                    <a:pt x="1729920" y="1522147"/>
                  </a:lnTo>
                  <a:lnTo>
                    <a:pt x="1730473" y="1523036"/>
                  </a:lnTo>
                  <a:lnTo>
                    <a:pt x="1753925" y="1523036"/>
                  </a:lnTo>
                  <a:lnTo>
                    <a:pt x="1754162" y="1523163"/>
                  </a:lnTo>
                  <a:lnTo>
                    <a:pt x="1754326" y="1523293"/>
                  </a:lnTo>
                  <a:lnTo>
                    <a:pt x="1754557" y="1523417"/>
                  </a:lnTo>
                  <a:lnTo>
                    <a:pt x="1754715" y="1523417"/>
                  </a:lnTo>
                  <a:lnTo>
                    <a:pt x="1754794" y="1523544"/>
                  </a:lnTo>
                  <a:close/>
                </a:path>
                <a:path w="2360295" h="1867535">
                  <a:moveTo>
                    <a:pt x="1634202" y="1523417"/>
                  </a:moveTo>
                  <a:lnTo>
                    <a:pt x="1636190" y="1523417"/>
                  </a:lnTo>
                  <a:lnTo>
                    <a:pt x="1635559" y="1521131"/>
                  </a:lnTo>
                  <a:lnTo>
                    <a:pt x="1634202" y="1523417"/>
                  </a:lnTo>
                  <a:close/>
                </a:path>
                <a:path w="2360295" h="1867535">
                  <a:moveTo>
                    <a:pt x="1629178" y="1523925"/>
                  </a:moveTo>
                  <a:lnTo>
                    <a:pt x="1633900" y="1523925"/>
                  </a:lnTo>
                  <a:lnTo>
                    <a:pt x="1633032" y="1522528"/>
                  </a:lnTo>
                  <a:lnTo>
                    <a:pt x="1633032" y="1522274"/>
                  </a:lnTo>
                  <a:lnTo>
                    <a:pt x="1634374" y="1521766"/>
                  </a:lnTo>
                  <a:lnTo>
                    <a:pt x="1635182" y="1521766"/>
                  </a:lnTo>
                  <a:lnTo>
                    <a:pt x="1635559" y="1521131"/>
                  </a:lnTo>
                  <a:lnTo>
                    <a:pt x="1632163" y="1521131"/>
                  </a:lnTo>
                  <a:lnTo>
                    <a:pt x="1631807" y="1521512"/>
                  </a:lnTo>
                  <a:lnTo>
                    <a:pt x="1631867" y="1521893"/>
                  </a:lnTo>
                  <a:lnTo>
                    <a:pt x="1632400" y="1522655"/>
                  </a:lnTo>
                  <a:lnTo>
                    <a:pt x="1631373" y="1523544"/>
                  </a:lnTo>
                  <a:lnTo>
                    <a:pt x="1629478" y="1523544"/>
                  </a:lnTo>
                  <a:lnTo>
                    <a:pt x="1629004" y="1523798"/>
                  </a:lnTo>
                  <a:lnTo>
                    <a:pt x="1629178" y="1523925"/>
                  </a:lnTo>
                  <a:close/>
                </a:path>
                <a:path w="2360295" h="1867535">
                  <a:moveTo>
                    <a:pt x="1631452" y="1521512"/>
                  </a:moveTo>
                  <a:lnTo>
                    <a:pt x="1631847" y="1521258"/>
                  </a:lnTo>
                  <a:lnTo>
                    <a:pt x="1632163" y="1521131"/>
                  </a:lnTo>
                  <a:lnTo>
                    <a:pt x="1630615" y="1521131"/>
                  </a:lnTo>
                  <a:lnTo>
                    <a:pt x="1630742" y="1521258"/>
                  </a:lnTo>
                  <a:lnTo>
                    <a:pt x="1631452" y="1521512"/>
                  </a:lnTo>
                  <a:close/>
                </a:path>
                <a:path w="2360295" h="1867535">
                  <a:moveTo>
                    <a:pt x="1617319" y="1525703"/>
                  </a:moveTo>
                  <a:lnTo>
                    <a:pt x="1617801" y="1523372"/>
                  </a:lnTo>
                  <a:lnTo>
                    <a:pt x="1618030" y="1522020"/>
                  </a:lnTo>
                  <a:lnTo>
                    <a:pt x="1616530" y="1521131"/>
                  </a:lnTo>
                  <a:lnTo>
                    <a:pt x="1616184" y="1522020"/>
                  </a:lnTo>
                  <a:lnTo>
                    <a:pt x="1616212" y="1522147"/>
                  </a:lnTo>
                  <a:lnTo>
                    <a:pt x="1616134" y="1522274"/>
                  </a:lnTo>
                  <a:lnTo>
                    <a:pt x="1617477" y="1522274"/>
                  </a:lnTo>
                  <a:lnTo>
                    <a:pt x="1617319" y="1525703"/>
                  </a:lnTo>
                  <a:close/>
                </a:path>
                <a:path w="2360295" h="1867535">
                  <a:moveTo>
                    <a:pt x="1549174" y="1523036"/>
                  </a:moveTo>
                  <a:lnTo>
                    <a:pt x="1549964" y="1522528"/>
                  </a:lnTo>
                  <a:lnTo>
                    <a:pt x="1550280" y="1522274"/>
                  </a:lnTo>
                  <a:lnTo>
                    <a:pt x="1550359" y="1522020"/>
                  </a:lnTo>
                  <a:lnTo>
                    <a:pt x="1550122" y="1521639"/>
                  </a:lnTo>
                  <a:lnTo>
                    <a:pt x="1548779" y="1521131"/>
                  </a:lnTo>
                  <a:lnTo>
                    <a:pt x="1547832" y="1521512"/>
                  </a:lnTo>
                  <a:lnTo>
                    <a:pt x="1546963" y="1522274"/>
                  </a:lnTo>
                  <a:lnTo>
                    <a:pt x="1549174" y="1523036"/>
                  </a:lnTo>
                  <a:close/>
                </a:path>
                <a:path w="2360295" h="1867535">
                  <a:moveTo>
                    <a:pt x="1677804" y="1521893"/>
                  </a:moveTo>
                  <a:lnTo>
                    <a:pt x="1681278" y="1521258"/>
                  </a:lnTo>
                  <a:lnTo>
                    <a:pt x="1677747" y="1521258"/>
                  </a:lnTo>
                  <a:lnTo>
                    <a:pt x="1677836" y="1521512"/>
                  </a:lnTo>
                  <a:lnTo>
                    <a:pt x="1677950" y="1521641"/>
                  </a:lnTo>
                  <a:lnTo>
                    <a:pt x="1677784" y="1521665"/>
                  </a:lnTo>
                  <a:lnTo>
                    <a:pt x="1677804" y="1521893"/>
                  </a:lnTo>
                  <a:close/>
                </a:path>
                <a:path w="2360295" h="1867535">
                  <a:moveTo>
                    <a:pt x="1544871" y="1521766"/>
                  </a:moveTo>
                  <a:lnTo>
                    <a:pt x="1545858" y="1521766"/>
                  </a:lnTo>
                  <a:lnTo>
                    <a:pt x="1544594" y="1521258"/>
                  </a:lnTo>
                  <a:lnTo>
                    <a:pt x="1544871" y="1521766"/>
                  </a:lnTo>
                  <a:close/>
                </a:path>
                <a:path w="2360295" h="1867535">
                  <a:moveTo>
                    <a:pt x="1587589" y="1525703"/>
                  </a:moveTo>
                  <a:lnTo>
                    <a:pt x="1589445" y="1525703"/>
                  </a:lnTo>
                  <a:lnTo>
                    <a:pt x="1588734" y="1525322"/>
                  </a:lnTo>
                  <a:lnTo>
                    <a:pt x="1587707" y="1525068"/>
                  </a:lnTo>
                  <a:lnTo>
                    <a:pt x="1588059" y="1524179"/>
                  </a:lnTo>
                  <a:lnTo>
                    <a:pt x="1588177" y="1523417"/>
                  </a:lnTo>
                  <a:lnTo>
                    <a:pt x="1587549" y="1521512"/>
                  </a:lnTo>
                  <a:lnTo>
                    <a:pt x="1589760" y="1521385"/>
                  </a:lnTo>
                  <a:lnTo>
                    <a:pt x="1584549" y="1521385"/>
                  </a:lnTo>
                  <a:lnTo>
                    <a:pt x="1584470" y="1522782"/>
                  </a:lnTo>
                  <a:lnTo>
                    <a:pt x="1583799" y="1522782"/>
                  </a:lnTo>
                  <a:lnTo>
                    <a:pt x="1583739" y="1523036"/>
                  </a:lnTo>
                  <a:lnTo>
                    <a:pt x="1586286" y="1523036"/>
                  </a:lnTo>
                  <a:lnTo>
                    <a:pt x="1586103" y="1523417"/>
                  </a:lnTo>
                  <a:lnTo>
                    <a:pt x="1586760" y="1523417"/>
                  </a:lnTo>
                  <a:lnTo>
                    <a:pt x="1587589" y="1525703"/>
                  </a:lnTo>
                  <a:close/>
                </a:path>
                <a:path w="2360295" h="1867535">
                  <a:moveTo>
                    <a:pt x="1581627" y="1524179"/>
                  </a:moveTo>
                  <a:lnTo>
                    <a:pt x="1582891" y="1523925"/>
                  </a:lnTo>
                  <a:lnTo>
                    <a:pt x="1583601" y="1522147"/>
                  </a:lnTo>
                  <a:lnTo>
                    <a:pt x="1584154" y="1521893"/>
                  </a:lnTo>
                  <a:lnTo>
                    <a:pt x="1584549" y="1521385"/>
                  </a:lnTo>
                  <a:lnTo>
                    <a:pt x="1565167" y="1521385"/>
                  </a:lnTo>
                  <a:lnTo>
                    <a:pt x="1565261" y="1521512"/>
                  </a:lnTo>
                  <a:lnTo>
                    <a:pt x="1574915" y="1521512"/>
                  </a:lnTo>
                  <a:lnTo>
                    <a:pt x="1575263" y="1522274"/>
                  </a:lnTo>
                  <a:lnTo>
                    <a:pt x="1575160" y="1522963"/>
                  </a:lnTo>
                  <a:lnTo>
                    <a:pt x="1578390" y="1523036"/>
                  </a:lnTo>
                  <a:lnTo>
                    <a:pt x="1578454" y="1523417"/>
                  </a:lnTo>
                  <a:lnTo>
                    <a:pt x="1580522" y="1523417"/>
                  </a:lnTo>
                  <a:lnTo>
                    <a:pt x="1581627" y="1524179"/>
                  </a:lnTo>
                  <a:close/>
                </a:path>
                <a:path w="2360295" h="1867535">
                  <a:moveTo>
                    <a:pt x="1529322" y="1523293"/>
                  </a:moveTo>
                  <a:lnTo>
                    <a:pt x="1529592" y="1523163"/>
                  </a:lnTo>
                  <a:lnTo>
                    <a:pt x="1530258" y="1522578"/>
                  </a:lnTo>
                  <a:lnTo>
                    <a:pt x="1530381" y="1521385"/>
                  </a:lnTo>
                  <a:lnTo>
                    <a:pt x="1529749" y="1522147"/>
                  </a:lnTo>
                  <a:lnTo>
                    <a:pt x="1529322" y="1523293"/>
                  </a:lnTo>
                  <a:close/>
                </a:path>
                <a:path w="2360295" h="1867535">
                  <a:moveTo>
                    <a:pt x="1677784" y="1521665"/>
                  </a:moveTo>
                  <a:lnTo>
                    <a:pt x="1677836" y="1521512"/>
                  </a:lnTo>
                  <a:lnTo>
                    <a:pt x="1677784" y="1521665"/>
                  </a:lnTo>
                  <a:close/>
                </a:path>
                <a:path w="2360295" h="1867535">
                  <a:moveTo>
                    <a:pt x="1639567" y="1522528"/>
                  </a:moveTo>
                  <a:lnTo>
                    <a:pt x="1640771" y="1522528"/>
                  </a:lnTo>
                  <a:lnTo>
                    <a:pt x="1639666" y="1521512"/>
                  </a:lnTo>
                  <a:lnTo>
                    <a:pt x="1639546" y="1521641"/>
                  </a:lnTo>
                  <a:lnTo>
                    <a:pt x="1639330" y="1521861"/>
                  </a:lnTo>
                  <a:lnTo>
                    <a:pt x="1639429" y="1522020"/>
                  </a:lnTo>
                  <a:lnTo>
                    <a:pt x="1639548" y="1522401"/>
                  </a:lnTo>
                  <a:lnTo>
                    <a:pt x="1639567" y="1522528"/>
                  </a:lnTo>
                  <a:close/>
                </a:path>
                <a:path w="2360295" h="1867535">
                  <a:moveTo>
                    <a:pt x="1568808" y="1526592"/>
                  </a:moveTo>
                  <a:lnTo>
                    <a:pt x="1573731" y="1526592"/>
                  </a:lnTo>
                  <a:lnTo>
                    <a:pt x="1574331" y="1525068"/>
                  </a:lnTo>
                  <a:lnTo>
                    <a:pt x="1574433" y="1524306"/>
                  </a:lnTo>
                  <a:lnTo>
                    <a:pt x="1573954" y="1522840"/>
                  </a:lnTo>
                  <a:lnTo>
                    <a:pt x="1573842" y="1522274"/>
                  </a:lnTo>
                  <a:lnTo>
                    <a:pt x="1573968" y="1521766"/>
                  </a:lnTo>
                  <a:lnTo>
                    <a:pt x="1574600" y="1521766"/>
                  </a:lnTo>
                  <a:lnTo>
                    <a:pt x="1574915" y="1521512"/>
                  </a:lnTo>
                  <a:lnTo>
                    <a:pt x="1565261" y="1521512"/>
                  </a:lnTo>
                  <a:lnTo>
                    <a:pt x="1565540" y="1521893"/>
                  </a:lnTo>
                  <a:lnTo>
                    <a:pt x="1566545" y="1521893"/>
                  </a:lnTo>
                  <a:lnTo>
                    <a:pt x="1567256" y="1523163"/>
                  </a:lnTo>
                  <a:lnTo>
                    <a:pt x="1568117" y="1524433"/>
                  </a:lnTo>
                  <a:lnTo>
                    <a:pt x="1568756" y="1525576"/>
                  </a:lnTo>
                  <a:lnTo>
                    <a:pt x="1568808" y="1526592"/>
                  </a:lnTo>
                  <a:close/>
                </a:path>
                <a:path w="2360295" h="1867535">
                  <a:moveTo>
                    <a:pt x="1534566" y="1524814"/>
                  </a:moveTo>
                  <a:lnTo>
                    <a:pt x="1534803" y="1524687"/>
                  </a:lnTo>
                  <a:lnTo>
                    <a:pt x="1534961" y="1524560"/>
                  </a:lnTo>
                  <a:lnTo>
                    <a:pt x="1541278" y="1524560"/>
                  </a:lnTo>
                  <a:lnTo>
                    <a:pt x="1539169" y="1523290"/>
                  </a:lnTo>
                  <a:lnTo>
                    <a:pt x="1538593" y="1522909"/>
                  </a:lnTo>
                  <a:lnTo>
                    <a:pt x="1538514" y="1522528"/>
                  </a:lnTo>
                  <a:lnTo>
                    <a:pt x="1539146" y="1522401"/>
                  </a:lnTo>
                  <a:lnTo>
                    <a:pt x="1541357" y="1522401"/>
                  </a:lnTo>
                  <a:lnTo>
                    <a:pt x="1541120" y="1522147"/>
                  </a:lnTo>
                  <a:lnTo>
                    <a:pt x="1540883" y="1521766"/>
                  </a:lnTo>
                  <a:lnTo>
                    <a:pt x="1540410" y="1521512"/>
                  </a:lnTo>
                  <a:lnTo>
                    <a:pt x="1540094" y="1521766"/>
                  </a:lnTo>
                  <a:lnTo>
                    <a:pt x="1536067" y="1521766"/>
                  </a:lnTo>
                  <a:lnTo>
                    <a:pt x="1535593" y="1522020"/>
                  </a:lnTo>
                  <a:lnTo>
                    <a:pt x="1535119" y="1522147"/>
                  </a:lnTo>
                  <a:lnTo>
                    <a:pt x="1535805" y="1523372"/>
                  </a:lnTo>
                  <a:lnTo>
                    <a:pt x="1536540" y="1524179"/>
                  </a:lnTo>
                  <a:lnTo>
                    <a:pt x="1534645" y="1524179"/>
                  </a:lnTo>
                  <a:lnTo>
                    <a:pt x="1534566" y="1524814"/>
                  </a:lnTo>
                  <a:close/>
                </a:path>
                <a:path w="2360295" h="1867535">
                  <a:moveTo>
                    <a:pt x="1769007" y="1524306"/>
                  </a:moveTo>
                  <a:lnTo>
                    <a:pt x="1769481" y="1521639"/>
                  </a:lnTo>
                  <a:lnTo>
                    <a:pt x="1760269" y="1521639"/>
                  </a:lnTo>
                  <a:lnTo>
                    <a:pt x="1760637" y="1521766"/>
                  </a:lnTo>
                  <a:lnTo>
                    <a:pt x="1761840" y="1522909"/>
                  </a:lnTo>
                  <a:lnTo>
                    <a:pt x="1763559" y="1522909"/>
                  </a:lnTo>
                  <a:lnTo>
                    <a:pt x="1763458" y="1523798"/>
                  </a:lnTo>
                  <a:lnTo>
                    <a:pt x="1768455" y="1523798"/>
                  </a:lnTo>
                  <a:lnTo>
                    <a:pt x="1768547" y="1523947"/>
                  </a:lnTo>
                  <a:lnTo>
                    <a:pt x="1768664" y="1524080"/>
                  </a:lnTo>
                  <a:lnTo>
                    <a:pt x="1768849" y="1524179"/>
                  </a:lnTo>
                  <a:lnTo>
                    <a:pt x="1769007" y="1524306"/>
                  </a:lnTo>
                  <a:close/>
                </a:path>
                <a:path w="2360295" h="1867535">
                  <a:moveTo>
                    <a:pt x="1721550" y="1524687"/>
                  </a:moveTo>
                  <a:lnTo>
                    <a:pt x="1721313" y="1521766"/>
                  </a:lnTo>
                  <a:lnTo>
                    <a:pt x="1720998" y="1521766"/>
                  </a:lnTo>
                  <a:lnTo>
                    <a:pt x="1720603" y="1522020"/>
                  </a:lnTo>
                  <a:lnTo>
                    <a:pt x="1720366" y="1522147"/>
                  </a:lnTo>
                  <a:lnTo>
                    <a:pt x="1719339" y="1522147"/>
                  </a:lnTo>
                  <a:lnTo>
                    <a:pt x="1718866" y="1522528"/>
                  </a:lnTo>
                  <a:lnTo>
                    <a:pt x="1718875" y="1522655"/>
                  </a:lnTo>
                  <a:lnTo>
                    <a:pt x="1721550" y="1524687"/>
                  </a:lnTo>
                  <a:close/>
                </a:path>
                <a:path w="2360295" h="1867535">
                  <a:moveTo>
                    <a:pt x="1638717" y="1522020"/>
                  </a:moveTo>
                  <a:lnTo>
                    <a:pt x="1639033" y="1522020"/>
                  </a:lnTo>
                  <a:lnTo>
                    <a:pt x="1639270" y="1521893"/>
                  </a:lnTo>
                  <a:lnTo>
                    <a:pt x="1639271" y="1521766"/>
                  </a:lnTo>
                  <a:lnTo>
                    <a:pt x="1636269" y="1521766"/>
                  </a:lnTo>
                  <a:lnTo>
                    <a:pt x="1638717" y="1522020"/>
                  </a:lnTo>
                  <a:close/>
                </a:path>
                <a:path w="2360295" h="1867535">
                  <a:moveTo>
                    <a:pt x="1714523" y="1524433"/>
                  </a:moveTo>
                  <a:lnTo>
                    <a:pt x="1716734" y="1522401"/>
                  </a:lnTo>
                  <a:lnTo>
                    <a:pt x="1718471" y="1521893"/>
                  </a:lnTo>
                  <a:lnTo>
                    <a:pt x="1714325" y="1521893"/>
                  </a:lnTo>
                  <a:lnTo>
                    <a:pt x="1714394" y="1522782"/>
                  </a:lnTo>
                  <a:lnTo>
                    <a:pt x="1714602" y="1522782"/>
                  </a:lnTo>
                  <a:lnTo>
                    <a:pt x="1714489" y="1523417"/>
                  </a:lnTo>
                  <a:lnTo>
                    <a:pt x="1715155" y="1523417"/>
                  </a:lnTo>
                  <a:lnTo>
                    <a:pt x="1714539" y="1524052"/>
                  </a:lnTo>
                  <a:lnTo>
                    <a:pt x="1714523" y="1524433"/>
                  </a:lnTo>
                  <a:close/>
                </a:path>
                <a:path w="2360295" h="1867535">
                  <a:moveTo>
                    <a:pt x="1706311" y="1522401"/>
                  </a:moveTo>
                  <a:lnTo>
                    <a:pt x="1706389" y="1522274"/>
                  </a:lnTo>
                  <a:lnTo>
                    <a:pt x="1706153" y="1522147"/>
                  </a:lnTo>
                  <a:lnTo>
                    <a:pt x="1705995" y="1521893"/>
                  </a:lnTo>
                  <a:lnTo>
                    <a:pt x="1704337" y="1521893"/>
                  </a:lnTo>
                  <a:lnTo>
                    <a:pt x="1703626" y="1522020"/>
                  </a:lnTo>
                  <a:lnTo>
                    <a:pt x="1703389" y="1522147"/>
                  </a:lnTo>
                  <a:lnTo>
                    <a:pt x="1704573" y="1522147"/>
                  </a:lnTo>
                  <a:lnTo>
                    <a:pt x="1706311" y="1522401"/>
                  </a:lnTo>
                  <a:close/>
                </a:path>
                <a:path w="2360295" h="1867535">
                  <a:moveTo>
                    <a:pt x="1624109" y="1523417"/>
                  </a:moveTo>
                  <a:lnTo>
                    <a:pt x="1623911" y="1522655"/>
                  </a:lnTo>
                  <a:lnTo>
                    <a:pt x="1623556" y="1521893"/>
                  </a:lnTo>
                  <a:lnTo>
                    <a:pt x="1621384" y="1521893"/>
                  </a:lnTo>
                  <a:lnTo>
                    <a:pt x="1621365" y="1522020"/>
                  </a:lnTo>
                  <a:lnTo>
                    <a:pt x="1621740" y="1522020"/>
                  </a:lnTo>
                  <a:lnTo>
                    <a:pt x="1621740" y="1522147"/>
                  </a:lnTo>
                  <a:lnTo>
                    <a:pt x="1622371" y="1522401"/>
                  </a:lnTo>
                  <a:lnTo>
                    <a:pt x="1623262" y="1522963"/>
                  </a:lnTo>
                  <a:lnTo>
                    <a:pt x="1624109" y="1523417"/>
                  </a:lnTo>
                  <a:close/>
                </a:path>
                <a:path w="2360295" h="1867535">
                  <a:moveTo>
                    <a:pt x="1565914" y="1522401"/>
                  </a:moveTo>
                  <a:lnTo>
                    <a:pt x="1566545" y="1521893"/>
                  </a:lnTo>
                  <a:lnTo>
                    <a:pt x="1565540" y="1521893"/>
                  </a:lnTo>
                  <a:lnTo>
                    <a:pt x="1565914" y="1522401"/>
                  </a:lnTo>
                  <a:close/>
                </a:path>
                <a:path w="2360295" h="1867535">
                  <a:moveTo>
                    <a:pt x="1555412" y="1523417"/>
                  </a:moveTo>
                  <a:lnTo>
                    <a:pt x="1557229" y="1523417"/>
                  </a:lnTo>
                  <a:lnTo>
                    <a:pt x="1557075" y="1523293"/>
                  </a:lnTo>
                  <a:lnTo>
                    <a:pt x="1557018" y="1523036"/>
                  </a:lnTo>
                  <a:lnTo>
                    <a:pt x="1557116" y="1522655"/>
                  </a:lnTo>
                  <a:lnTo>
                    <a:pt x="1556439" y="1521893"/>
                  </a:lnTo>
                  <a:lnTo>
                    <a:pt x="1555412" y="1523417"/>
                  </a:lnTo>
                  <a:close/>
                </a:path>
                <a:path w="2360295" h="1867535">
                  <a:moveTo>
                    <a:pt x="1621266" y="1522909"/>
                  </a:moveTo>
                  <a:lnTo>
                    <a:pt x="1621740" y="1522020"/>
                  </a:lnTo>
                  <a:lnTo>
                    <a:pt x="1621365" y="1522020"/>
                  </a:lnTo>
                  <a:lnTo>
                    <a:pt x="1621266" y="1522909"/>
                  </a:lnTo>
                  <a:close/>
                </a:path>
                <a:path w="2360295" h="1867535">
                  <a:moveTo>
                    <a:pt x="1609659" y="1526973"/>
                  </a:moveTo>
                  <a:lnTo>
                    <a:pt x="1611238" y="1526973"/>
                  </a:lnTo>
                  <a:lnTo>
                    <a:pt x="1611140" y="1526525"/>
                  </a:lnTo>
                  <a:lnTo>
                    <a:pt x="1611475" y="1526084"/>
                  </a:lnTo>
                  <a:lnTo>
                    <a:pt x="1616035" y="1522603"/>
                  </a:lnTo>
                  <a:lnTo>
                    <a:pt x="1616135" y="1522147"/>
                  </a:lnTo>
                  <a:lnTo>
                    <a:pt x="1616054" y="1522020"/>
                  </a:lnTo>
                  <a:lnTo>
                    <a:pt x="1615976" y="1522147"/>
                  </a:lnTo>
                  <a:lnTo>
                    <a:pt x="1615581" y="1522274"/>
                  </a:lnTo>
                  <a:lnTo>
                    <a:pt x="1615107" y="1522274"/>
                  </a:lnTo>
                  <a:lnTo>
                    <a:pt x="1614712" y="1522528"/>
                  </a:lnTo>
                  <a:lnTo>
                    <a:pt x="1591411" y="1522528"/>
                  </a:lnTo>
                  <a:lnTo>
                    <a:pt x="1591396" y="1522782"/>
                  </a:lnTo>
                  <a:lnTo>
                    <a:pt x="1608237" y="1522782"/>
                  </a:lnTo>
                  <a:lnTo>
                    <a:pt x="1609588" y="1523925"/>
                  </a:lnTo>
                  <a:lnTo>
                    <a:pt x="1610685" y="1523925"/>
                  </a:lnTo>
                  <a:lnTo>
                    <a:pt x="1609896" y="1524306"/>
                  </a:lnTo>
                  <a:lnTo>
                    <a:pt x="1609501" y="1524560"/>
                  </a:lnTo>
                  <a:lnTo>
                    <a:pt x="1608869" y="1525195"/>
                  </a:lnTo>
                  <a:lnTo>
                    <a:pt x="1609501" y="1525449"/>
                  </a:lnTo>
                  <a:lnTo>
                    <a:pt x="1609738" y="1525576"/>
                  </a:lnTo>
                  <a:lnTo>
                    <a:pt x="1609659" y="1526973"/>
                  </a:lnTo>
                  <a:close/>
                </a:path>
                <a:path w="2360295" h="1867535">
                  <a:moveTo>
                    <a:pt x="1548306" y="1526084"/>
                  </a:moveTo>
                  <a:lnTo>
                    <a:pt x="1549727" y="1525322"/>
                  </a:lnTo>
                  <a:lnTo>
                    <a:pt x="1550517" y="1525322"/>
                  </a:lnTo>
                  <a:lnTo>
                    <a:pt x="1552254" y="1525068"/>
                  </a:lnTo>
                  <a:lnTo>
                    <a:pt x="1553991" y="1525068"/>
                  </a:lnTo>
                  <a:lnTo>
                    <a:pt x="1557544" y="1524687"/>
                  </a:lnTo>
                  <a:lnTo>
                    <a:pt x="1558650" y="1524179"/>
                  </a:lnTo>
                  <a:lnTo>
                    <a:pt x="1558460" y="1523163"/>
                  </a:lnTo>
                  <a:lnTo>
                    <a:pt x="1558334" y="1522147"/>
                  </a:lnTo>
                  <a:lnTo>
                    <a:pt x="1557939" y="1522020"/>
                  </a:lnTo>
                  <a:lnTo>
                    <a:pt x="1557702" y="1522147"/>
                  </a:lnTo>
                  <a:lnTo>
                    <a:pt x="1557465" y="1522274"/>
                  </a:lnTo>
                  <a:lnTo>
                    <a:pt x="1557505" y="1522655"/>
                  </a:lnTo>
                  <a:lnTo>
                    <a:pt x="1557386" y="1523163"/>
                  </a:lnTo>
                  <a:lnTo>
                    <a:pt x="1557229" y="1523417"/>
                  </a:lnTo>
                  <a:lnTo>
                    <a:pt x="1552883" y="1523417"/>
                  </a:lnTo>
                  <a:lnTo>
                    <a:pt x="1552727" y="1523798"/>
                  </a:lnTo>
                  <a:lnTo>
                    <a:pt x="1551464" y="1524179"/>
                  </a:lnTo>
                  <a:lnTo>
                    <a:pt x="1548858" y="1524179"/>
                  </a:lnTo>
                  <a:lnTo>
                    <a:pt x="1548606" y="1524687"/>
                  </a:lnTo>
                  <a:lnTo>
                    <a:pt x="1548306" y="1526084"/>
                  </a:lnTo>
                  <a:close/>
                </a:path>
                <a:path w="2360295" h="1867535">
                  <a:moveTo>
                    <a:pt x="1729210" y="1524814"/>
                  </a:moveTo>
                  <a:lnTo>
                    <a:pt x="1729920" y="1522147"/>
                  </a:lnTo>
                  <a:lnTo>
                    <a:pt x="1727715" y="1522147"/>
                  </a:lnTo>
                  <a:lnTo>
                    <a:pt x="1728204" y="1523163"/>
                  </a:lnTo>
                  <a:lnTo>
                    <a:pt x="1729131" y="1523163"/>
                  </a:lnTo>
                  <a:lnTo>
                    <a:pt x="1729289" y="1524433"/>
                  </a:lnTo>
                  <a:lnTo>
                    <a:pt x="1727788" y="1524433"/>
                  </a:lnTo>
                  <a:lnTo>
                    <a:pt x="1727867" y="1524687"/>
                  </a:lnTo>
                  <a:lnTo>
                    <a:pt x="1729210" y="1524814"/>
                  </a:lnTo>
                  <a:close/>
                </a:path>
                <a:path w="2360295" h="1867535">
                  <a:moveTo>
                    <a:pt x="1706821" y="1524033"/>
                  </a:moveTo>
                  <a:lnTo>
                    <a:pt x="1706801" y="1523881"/>
                  </a:lnTo>
                  <a:lnTo>
                    <a:pt x="1704573" y="1522147"/>
                  </a:lnTo>
                  <a:lnTo>
                    <a:pt x="1703389" y="1522147"/>
                  </a:lnTo>
                  <a:lnTo>
                    <a:pt x="1703152" y="1522655"/>
                  </a:lnTo>
                  <a:lnTo>
                    <a:pt x="1681479" y="1522655"/>
                  </a:lnTo>
                  <a:lnTo>
                    <a:pt x="1681552" y="1523163"/>
                  </a:lnTo>
                  <a:lnTo>
                    <a:pt x="1688859" y="1523163"/>
                  </a:lnTo>
                  <a:lnTo>
                    <a:pt x="1688942" y="1523544"/>
                  </a:lnTo>
                  <a:lnTo>
                    <a:pt x="1690990" y="1523544"/>
                  </a:lnTo>
                  <a:lnTo>
                    <a:pt x="1691148" y="1523925"/>
                  </a:lnTo>
                  <a:lnTo>
                    <a:pt x="1705679" y="1523925"/>
                  </a:lnTo>
                  <a:lnTo>
                    <a:pt x="1706821" y="1524033"/>
                  </a:lnTo>
                  <a:close/>
                </a:path>
                <a:path w="2360295" h="1867535">
                  <a:moveTo>
                    <a:pt x="1672908" y="1524179"/>
                  </a:moveTo>
                  <a:lnTo>
                    <a:pt x="1673540" y="1522274"/>
                  </a:lnTo>
                  <a:lnTo>
                    <a:pt x="1652299" y="1522274"/>
                  </a:lnTo>
                  <a:lnTo>
                    <a:pt x="1652457" y="1522401"/>
                  </a:lnTo>
                  <a:lnTo>
                    <a:pt x="1651825" y="1522909"/>
                  </a:lnTo>
                  <a:lnTo>
                    <a:pt x="1670223" y="1522909"/>
                  </a:lnTo>
                  <a:lnTo>
                    <a:pt x="1670618" y="1523163"/>
                  </a:lnTo>
                  <a:lnTo>
                    <a:pt x="1672908" y="1524179"/>
                  </a:lnTo>
                  <a:close/>
                </a:path>
                <a:path w="2360295" h="1867535">
                  <a:moveTo>
                    <a:pt x="1615819" y="1524052"/>
                  </a:moveTo>
                  <a:lnTo>
                    <a:pt x="1617477" y="1522274"/>
                  </a:lnTo>
                  <a:lnTo>
                    <a:pt x="1616134" y="1522274"/>
                  </a:lnTo>
                  <a:lnTo>
                    <a:pt x="1615819" y="1524052"/>
                  </a:lnTo>
                  <a:close/>
                </a:path>
                <a:path w="2360295" h="1867535">
                  <a:moveTo>
                    <a:pt x="1583799" y="1522782"/>
                  </a:moveTo>
                  <a:lnTo>
                    <a:pt x="1584470" y="1522782"/>
                  </a:lnTo>
                  <a:lnTo>
                    <a:pt x="1584312" y="1522528"/>
                  </a:lnTo>
                  <a:lnTo>
                    <a:pt x="1584075" y="1522401"/>
                  </a:lnTo>
                  <a:lnTo>
                    <a:pt x="1583917" y="1522274"/>
                  </a:lnTo>
                  <a:lnTo>
                    <a:pt x="1583799" y="1522782"/>
                  </a:lnTo>
                  <a:close/>
                </a:path>
                <a:path w="2360295" h="1867535">
                  <a:moveTo>
                    <a:pt x="1590392" y="1523544"/>
                  </a:moveTo>
                  <a:lnTo>
                    <a:pt x="1591419" y="1522401"/>
                  </a:lnTo>
                  <a:lnTo>
                    <a:pt x="1589780" y="1522401"/>
                  </a:lnTo>
                  <a:lnTo>
                    <a:pt x="1589706" y="1522840"/>
                  </a:lnTo>
                  <a:lnTo>
                    <a:pt x="1588971" y="1523163"/>
                  </a:lnTo>
                  <a:lnTo>
                    <a:pt x="1590392" y="1523544"/>
                  </a:lnTo>
                  <a:close/>
                </a:path>
                <a:path w="2360295" h="1867535">
                  <a:moveTo>
                    <a:pt x="1718570" y="1522909"/>
                  </a:moveTo>
                  <a:lnTo>
                    <a:pt x="1718708" y="1522528"/>
                  </a:lnTo>
                  <a:lnTo>
                    <a:pt x="1718570" y="1522909"/>
                  </a:lnTo>
                  <a:close/>
                </a:path>
                <a:path w="2360295" h="1867535">
                  <a:moveTo>
                    <a:pt x="1629478" y="1523544"/>
                  </a:moveTo>
                  <a:lnTo>
                    <a:pt x="1631373" y="1523544"/>
                  </a:lnTo>
                  <a:lnTo>
                    <a:pt x="1631610" y="1522528"/>
                  </a:lnTo>
                  <a:lnTo>
                    <a:pt x="1630561" y="1522963"/>
                  </a:lnTo>
                  <a:lnTo>
                    <a:pt x="1629478" y="1523544"/>
                  </a:lnTo>
                  <a:close/>
                </a:path>
                <a:path w="2360295" h="1867535">
                  <a:moveTo>
                    <a:pt x="1724393" y="1526465"/>
                  </a:moveTo>
                  <a:lnTo>
                    <a:pt x="1725104" y="1522655"/>
                  </a:lnTo>
                  <a:lnTo>
                    <a:pt x="1722498" y="1522655"/>
                  </a:lnTo>
                  <a:lnTo>
                    <a:pt x="1722728" y="1522840"/>
                  </a:lnTo>
                  <a:lnTo>
                    <a:pt x="1722735" y="1523036"/>
                  </a:lnTo>
                  <a:lnTo>
                    <a:pt x="1722419" y="1523163"/>
                  </a:lnTo>
                  <a:lnTo>
                    <a:pt x="1722160" y="1523163"/>
                  </a:lnTo>
                  <a:lnTo>
                    <a:pt x="1722034" y="1523870"/>
                  </a:lnTo>
                  <a:lnTo>
                    <a:pt x="1721945" y="1524814"/>
                  </a:lnTo>
                  <a:lnTo>
                    <a:pt x="1722577" y="1524814"/>
                  </a:lnTo>
                  <a:lnTo>
                    <a:pt x="1724393" y="1526465"/>
                  </a:lnTo>
                  <a:close/>
                </a:path>
                <a:path w="2360295" h="1867535">
                  <a:moveTo>
                    <a:pt x="1546059" y="1524280"/>
                  </a:moveTo>
                  <a:lnTo>
                    <a:pt x="1545542" y="1522782"/>
                  </a:lnTo>
                  <a:lnTo>
                    <a:pt x="1544515" y="1522655"/>
                  </a:lnTo>
                  <a:lnTo>
                    <a:pt x="1544752" y="1523163"/>
                  </a:lnTo>
                  <a:lnTo>
                    <a:pt x="1544989" y="1524179"/>
                  </a:lnTo>
                  <a:lnTo>
                    <a:pt x="1545305" y="1524179"/>
                  </a:lnTo>
                  <a:lnTo>
                    <a:pt x="1546059" y="1524280"/>
                  </a:lnTo>
                  <a:close/>
                </a:path>
                <a:path w="2360295" h="1867535">
                  <a:moveTo>
                    <a:pt x="1727143" y="1522831"/>
                  </a:moveTo>
                  <a:close/>
                </a:path>
                <a:path w="2360295" h="1867535">
                  <a:moveTo>
                    <a:pt x="1714450" y="1523504"/>
                  </a:moveTo>
                  <a:lnTo>
                    <a:pt x="1714602" y="1522782"/>
                  </a:lnTo>
                  <a:lnTo>
                    <a:pt x="1714432" y="1522831"/>
                  </a:lnTo>
                  <a:lnTo>
                    <a:pt x="1714450" y="1523504"/>
                  </a:lnTo>
                  <a:close/>
                </a:path>
                <a:path w="2360295" h="1867535">
                  <a:moveTo>
                    <a:pt x="1714399" y="1522840"/>
                  </a:moveTo>
                  <a:lnTo>
                    <a:pt x="1714602" y="1522782"/>
                  </a:lnTo>
                  <a:lnTo>
                    <a:pt x="1714394" y="1522782"/>
                  </a:lnTo>
                  <a:close/>
                </a:path>
                <a:path w="2360295" h="1867535">
                  <a:moveTo>
                    <a:pt x="1624143" y="1525830"/>
                  </a:moveTo>
                  <a:lnTo>
                    <a:pt x="1627583" y="1525830"/>
                  </a:lnTo>
                  <a:lnTo>
                    <a:pt x="1627267" y="1525576"/>
                  </a:lnTo>
                  <a:lnTo>
                    <a:pt x="1625293" y="1522782"/>
                  </a:lnTo>
                  <a:lnTo>
                    <a:pt x="1624143" y="1525830"/>
                  </a:lnTo>
                  <a:close/>
                </a:path>
                <a:path w="2360295" h="1867535">
                  <a:moveTo>
                    <a:pt x="1606500" y="1526465"/>
                  </a:moveTo>
                  <a:lnTo>
                    <a:pt x="1608237" y="1522782"/>
                  </a:lnTo>
                  <a:lnTo>
                    <a:pt x="1591396" y="1522782"/>
                  </a:lnTo>
                  <a:lnTo>
                    <a:pt x="1591336" y="1523798"/>
                  </a:lnTo>
                  <a:lnTo>
                    <a:pt x="1605079" y="1523798"/>
                  </a:lnTo>
                  <a:lnTo>
                    <a:pt x="1606500" y="1526465"/>
                  </a:lnTo>
                  <a:close/>
                </a:path>
                <a:path w="2360295" h="1867535">
                  <a:moveTo>
                    <a:pt x="1559183" y="1524941"/>
                  </a:moveTo>
                  <a:lnTo>
                    <a:pt x="1560387" y="1524941"/>
                  </a:lnTo>
                  <a:lnTo>
                    <a:pt x="1560150" y="1524814"/>
                  </a:lnTo>
                  <a:lnTo>
                    <a:pt x="1559992" y="1524814"/>
                  </a:lnTo>
                  <a:lnTo>
                    <a:pt x="1559913" y="1524306"/>
                  </a:lnTo>
                  <a:lnTo>
                    <a:pt x="1560782" y="1523290"/>
                  </a:lnTo>
                  <a:lnTo>
                    <a:pt x="1559913" y="1522782"/>
                  </a:lnTo>
                  <a:lnTo>
                    <a:pt x="1559674" y="1523293"/>
                  </a:lnTo>
                  <a:lnTo>
                    <a:pt x="1559412" y="1523715"/>
                  </a:lnTo>
                  <a:lnTo>
                    <a:pt x="1559285" y="1524280"/>
                  </a:lnTo>
                  <a:lnTo>
                    <a:pt x="1559183" y="1524941"/>
                  </a:lnTo>
                  <a:close/>
                </a:path>
                <a:path w="2360295" h="1867535">
                  <a:moveTo>
                    <a:pt x="1527933" y="1524052"/>
                  </a:moveTo>
                  <a:lnTo>
                    <a:pt x="1528886" y="1523504"/>
                  </a:lnTo>
                  <a:lnTo>
                    <a:pt x="1529158" y="1523372"/>
                  </a:lnTo>
                  <a:lnTo>
                    <a:pt x="1527933" y="1522909"/>
                  </a:lnTo>
                  <a:lnTo>
                    <a:pt x="1527854" y="1522782"/>
                  </a:lnTo>
                  <a:lnTo>
                    <a:pt x="1527634" y="1523372"/>
                  </a:lnTo>
                  <a:lnTo>
                    <a:pt x="1527538" y="1523544"/>
                  </a:lnTo>
                  <a:lnTo>
                    <a:pt x="1527617" y="1523798"/>
                  </a:lnTo>
                  <a:lnTo>
                    <a:pt x="1527933" y="1524052"/>
                  </a:lnTo>
                  <a:close/>
                </a:path>
                <a:path w="2360295" h="1867535">
                  <a:moveTo>
                    <a:pt x="1727788" y="1524433"/>
                  </a:moveTo>
                  <a:lnTo>
                    <a:pt x="1728815" y="1524433"/>
                  </a:lnTo>
                  <a:lnTo>
                    <a:pt x="1728549" y="1523881"/>
                  </a:lnTo>
                  <a:lnTo>
                    <a:pt x="1727143" y="1522831"/>
                  </a:lnTo>
                  <a:lnTo>
                    <a:pt x="1727242" y="1523163"/>
                  </a:lnTo>
                  <a:lnTo>
                    <a:pt x="1727788" y="1524433"/>
                  </a:lnTo>
                  <a:close/>
                </a:path>
                <a:path w="2360295" h="1867535">
                  <a:moveTo>
                    <a:pt x="1713733" y="1524052"/>
                  </a:moveTo>
                  <a:lnTo>
                    <a:pt x="1714207" y="1524052"/>
                  </a:lnTo>
                  <a:lnTo>
                    <a:pt x="1714283" y="1523881"/>
                  </a:lnTo>
                  <a:lnTo>
                    <a:pt x="1714399" y="1522840"/>
                  </a:lnTo>
                  <a:lnTo>
                    <a:pt x="1712391" y="1523417"/>
                  </a:lnTo>
                  <a:lnTo>
                    <a:pt x="1711872" y="1523417"/>
                  </a:lnTo>
                  <a:lnTo>
                    <a:pt x="1711889" y="1523798"/>
                  </a:lnTo>
                  <a:lnTo>
                    <a:pt x="1713338" y="1523798"/>
                  </a:lnTo>
                  <a:lnTo>
                    <a:pt x="1713733" y="1524052"/>
                  </a:lnTo>
                  <a:close/>
                </a:path>
                <a:path w="2360295" h="1867535">
                  <a:moveTo>
                    <a:pt x="1762374" y="1523417"/>
                  </a:moveTo>
                  <a:lnTo>
                    <a:pt x="1763243" y="1523417"/>
                  </a:lnTo>
                  <a:lnTo>
                    <a:pt x="1763401" y="1523036"/>
                  </a:lnTo>
                  <a:lnTo>
                    <a:pt x="1763559" y="1522909"/>
                  </a:lnTo>
                  <a:lnTo>
                    <a:pt x="1761840" y="1522909"/>
                  </a:lnTo>
                  <a:lnTo>
                    <a:pt x="1762374" y="1523417"/>
                  </a:lnTo>
                  <a:close/>
                </a:path>
                <a:path w="2360295" h="1867535">
                  <a:moveTo>
                    <a:pt x="1717602" y="1524433"/>
                  </a:moveTo>
                  <a:lnTo>
                    <a:pt x="1717760" y="1524306"/>
                  </a:lnTo>
                  <a:lnTo>
                    <a:pt x="1718076" y="1524179"/>
                  </a:lnTo>
                  <a:lnTo>
                    <a:pt x="1718247" y="1523798"/>
                  </a:lnTo>
                  <a:lnTo>
                    <a:pt x="1718570" y="1522909"/>
                  </a:lnTo>
                  <a:lnTo>
                    <a:pt x="1718471" y="1523036"/>
                  </a:lnTo>
                  <a:lnTo>
                    <a:pt x="1717839" y="1523544"/>
                  </a:lnTo>
                  <a:lnTo>
                    <a:pt x="1717365" y="1523798"/>
                  </a:lnTo>
                  <a:lnTo>
                    <a:pt x="1717602" y="1524433"/>
                  </a:lnTo>
                  <a:close/>
                </a:path>
                <a:path w="2360295" h="1867535">
                  <a:moveTo>
                    <a:pt x="1668092" y="1524687"/>
                  </a:moveTo>
                  <a:lnTo>
                    <a:pt x="1669039" y="1524560"/>
                  </a:lnTo>
                  <a:lnTo>
                    <a:pt x="1670697" y="1524560"/>
                  </a:lnTo>
                  <a:lnTo>
                    <a:pt x="1668715" y="1523947"/>
                  </a:lnTo>
                  <a:lnTo>
                    <a:pt x="1669690" y="1523290"/>
                  </a:lnTo>
                  <a:lnTo>
                    <a:pt x="1670223" y="1522909"/>
                  </a:lnTo>
                  <a:lnTo>
                    <a:pt x="1665565" y="1522909"/>
                  </a:lnTo>
                  <a:lnTo>
                    <a:pt x="1665763" y="1523293"/>
                  </a:lnTo>
                  <a:lnTo>
                    <a:pt x="1665881" y="1523671"/>
                  </a:lnTo>
                  <a:lnTo>
                    <a:pt x="1667322" y="1524306"/>
                  </a:lnTo>
                  <a:lnTo>
                    <a:pt x="1668092" y="1524687"/>
                  </a:lnTo>
                  <a:close/>
                </a:path>
                <a:path w="2360295" h="1867535">
                  <a:moveTo>
                    <a:pt x="1664064" y="1526719"/>
                  </a:moveTo>
                  <a:lnTo>
                    <a:pt x="1664290" y="1524814"/>
                  </a:lnTo>
                  <a:lnTo>
                    <a:pt x="1664407" y="1524033"/>
                  </a:lnTo>
                  <a:lnTo>
                    <a:pt x="1665091" y="1523544"/>
                  </a:lnTo>
                  <a:lnTo>
                    <a:pt x="1665565" y="1522909"/>
                  </a:lnTo>
                  <a:lnTo>
                    <a:pt x="1651825" y="1522909"/>
                  </a:lnTo>
                  <a:lnTo>
                    <a:pt x="1651035" y="1523544"/>
                  </a:lnTo>
                  <a:lnTo>
                    <a:pt x="1649030" y="1523544"/>
                  </a:lnTo>
                  <a:lnTo>
                    <a:pt x="1648588" y="1524052"/>
                  </a:lnTo>
                  <a:lnTo>
                    <a:pt x="1646411" y="1524052"/>
                  </a:lnTo>
                  <a:lnTo>
                    <a:pt x="1646614" y="1524814"/>
                  </a:lnTo>
                  <a:lnTo>
                    <a:pt x="1660432" y="1524814"/>
                  </a:lnTo>
                  <a:lnTo>
                    <a:pt x="1660945" y="1525449"/>
                  </a:lnTo>
                  <a:lnTo>
                    <a:pt x="1662485" y="1525449"/>
                  </a:lnTo>
                  <a:lnTo>
                    <a:pt x="1664064" y="1526719"/>
                  </a:lnTo>
                  <a:close/>
                </a:path>
                <a:path w="2360295" h="1867535">
                  <a:moveTo>
                    <a:pt x="1632970" y="1525576"/>
                  </a:moveTo>
                  <a:lnTo>
                    <a:pt x="1634532" y="1525576"/>
                  </a:lnTo>
                  <a:lnTo>
                    <a:pt x="1634295" y="1525322"/>
                  </a:lnTo>
                  <a:lnTo>
                    <a:pt x="1636664" y="1523798"/>
                  </a:lnTo>
                  <a:lnTo>
                    <a:pt x="1637284" y="1523504"/>
                  </a:lnTo>
                  <a:lnTo>
                    <a:pt x="1637849" y="1523163"/>
                  </a:lnTo>
                  <a:lnTo>
                    <a:pt x="1637059" y="1522909"/>
                  </a:lnTo>
                  <a:lnTo>
                    <a:pt x="1636506" y="1522909"/>
                  </a:lnTo>
                  <a:lnTo>
                    <a:pt x="1636190" y="1523417"/>
                  </a:lnTo>
                  <a:lnTo>
                    <a:pt x="1634202" y="1523417"/>
                  </a:lnTo>
                  <a:lnTo>
                    <a:pt x="1633900" y="1523925"/>
                  </a:lnTo>
                  <a:lnTo>
                    <a:pt x="1629178" y="1523925"/>
                  </a:lnTo>
                  <a:lnTo>
                    <a:pt x="1630394" y="1524814"/>
                  </a:lnTo>
                  <a:lnTo>
                    <a:pt x="1632716" y="1524814"/>
                  </a:lnTo>
                  <a:lnTo>
                    <a:pt x="1632970" y="1525576"/>
                  </a:lnTo>
                  <a:close/>
                </a:path>
                <a:path w="2360295" h="1867535">
                  <a:moveTo>
                    <a:pt x="1753215" y="1525703"/>
                  </a:moveTo>
                  <a:lnTo>
                    <a:pt x="1754557" y="1524941"/>
                  </a:lnTo>
                  <a:lnTo>
                    <a:pt x="1754399" y="1524814"/>
                  </a:lnTo>
                  <a:lnTo>
                    <a:pt x="1754162" y="1524560"/>
                  </a:lnTo>
                  <a:lnTo>
                    <a:pt x="1754044" y="1524306"/>
                  </a:lnTo>
                  <a:lnTo>
                    <a:pt x="1753925" y="1523036"/>
                  </a:lnTo>
                  <a:lnTo>
                    <a:pt x="1730473" y="1523036"/>
                  </a:lnTo>
                  <a:lnTo>
                    <a:pt x="1730789" y="1523544"/>
                  </a:lnTo>
                  <a:lnTo>
                    <a:pt x="1742002" y="1523544"/>
                  </a:lnTo>
                  <a:lnTo>
                    <a:pt x="1742058" y="1524179"/>
                  </a:lnTo>
                  <a:lnTo>
                    <a:pt x="1752346" y="1524179"/>
                  </a:lnTo>
                  <a:lnTo>
                    <a:pt x="1752820" y="1524433"/>
                  </a:lnTo>
                  <a:lnTo>
                    <a:pt x="1753136" y="1524687"/>
                  </a:lnTo>
                  <a:lnTo>
                    <a:pt x="1753254" y="1524941"/>
                  </a:lnTo>
                  <a:lnTo>
                    <a:pt x="1753215" y="1525703"/>
                  </a:lnTo>
                  <a:close/>
                </a:path>
                <a:path w="2360295" h="1867535">
                  <a:moveTo>
                    <a:pt x="1722160" y="1523163"/>
                  </a:moveTo>
                  <a:lnTo>
                    <a:pt x="1722340" y="1523163"/>
                  </a:lnTo>
                  <a:lnTo>
                    <a:pt x="1722182" y="1523036"/>
                  </a:lnTo>
                  <a:lnTo>
                    <a:pt x="1722160" y="1523163"/>
                  </a:lnTo>
                  <a:close/>
                </a:path>
                <a:path w="2360295" h="1867535">
                  <a:moveTo>
                    <a:pt x="1711616" y="1526465"/>
                  </a:moveTo>
                  <a:lnTo>
                    <a:pt x="1711838" y="1526465"/>
                  </a:lnTo>
                  <a:lnTo>
                    <a:pt x="1710812" y="1525449"/>
                  </a:lnTo>
                  <a:lnTo>
                    <a:pt x="1708522" y="1524560"/>
                  </a:lnTo>
                  <a:lnTo>
                    <a:pt x="1707574" y="1523036"/>
                  </a:lnTo>
                  <a:lnTo>
                    <a:pt x="1706999" y="1523798"/>
                  </a:lnTo>
                  <a:lnTo>
                    <a:pt x="1707021" y="1524052"/>
                  </a:lnTo>
                  <a:lnTo>
                    <a:pt x="1706807" y="1524052"/>
                  </a:lnTo>
                  <a:lnTo>
                    <a:pt x="1706232" y="1524814"/>
                  </a:lnTo>
                  <a:lnTo>
                    <a:pt x="1698198" y="1524814"/>
                  </a:lnTo>
                  <a:lnTo>
                    <a:pt x="1698176" y="1525703"/>
                  </a:lnTo>
                  <a:lnTo>
                    <a:pt x="1699676" y="1525703"/>
                  </a:lnTo>
                  <a:lnTo>
                    <a:pt x="1699327" y="1526211"/>
                  </a:lnTo>
                  <a:lnTo>
                    <a:pt x="1711363" y="1526211"/>
                  </a:lnTo>
                  <a:lnTo>
                    <a:pt x="1711616" y="1526465"/>
                  </a:lnTo>
                  <a:close/>
                </a:path>
                <a:path w="2360295" h="1867535">
                  <a:moveTo>
                    <a:pt x="1644359" y="1525134"/>
                  </a:moveTo>
                  <a:lnTo>
                    <a:pt x="1644816" y="1524179"/>
                  </a:lnTo>
                  <a:lnTo>
                    <a:pt x="1644903" y="1524033"/>
                  </a:lnTo>
                  <a:lnTo>
                    <a:pt x="1645631" y="1523504"/>
                  </a:lnTo>
                  <a:lnTo>
                    <a:pt x="1646140" y="1523036"/>
                  </a:lnTo>
                  <a:lnTo>
                    <a:pt x="1644876" y="1523036"/>
                  </a:lnTo>
                  <a:lnTo>
                    <a:pt x="1642243" y="1524033"/>
                  </a:lnTo>
                  <a:lnTo>
                    <a:pt x="1644359" y="1525134"/>
                  </a:lnTo>
                  <a:close/>
                </a:path>
                <a:path w="2360295" h="1867535">
                  <a:moveTo>
                    <a:pt x="1583680" y="1523290"/>
                  </a:moveTo>
                  <a:lnTo>
                    <a:pt x="1586286" y="1523036"/>
                  </a:lnTo>
                  <a:lnTo>
                    <a:pt x="1583739" y="1523036"/>
                  </a:lnTo>
                  <a:lnTo>
                    <a:pt x="1583680" y="1523290"/>
                  </a:lnTo>
                  <a:close/>
                </a:path>
                <a:path w="2360295" h="1867535">
                  <a:moveTo>
                    <a:pt x="1577237" y="1524560"/>
                  </a:moveTo>
                  <a:lnTo>
                    <a:pt x="1577521" y="1524560"/>
                  </a:lnTo>
                  <a:lnTo>
                    <a:pt x="1578153" y="1523544"/>
                  </a:lnTo>
                  <a:lnTo>
                    <a:pt x="1578390" y="1523036"/>
                  </a:lnTo>
                  <a:lnTo>
                    <a:pt x="1575131" y="1523036"/>
                  </a:lnTo>
                  <a:lnTo>
                    <a:pt x="1574581" y="1524433"/>
                  </a:lnTo>
                  <a:lnTo>
                    <a:pt x="1577126" y="1524433"/>
                  </a:lnTo>
                  <a:lnTo>
                    <a:pt x="1577237" y="1524560"/>
                  </a:lnTo>
                  <a:close/>
                </a:path>
                <a:path w="2360295" h="1867535">
                  <a:moveTo>
                    <a:pt x="1546568" y="1525576"/>
                  </a:moveTo>
                  <a:lnTo>
                    <a:pt x="1547911" y="1524814"/>
                  </a:lnTo>
                  <a:lnTo>
                    <a:pt x="1547721" y="1523947"/>
                  </a:lnTo>
                  <a:lnTo>
                    <a:pt x="1547595" y="1523036"/>
                  </a:lnTo>
                  <a:lnTo>
                    <a:pt x="1546568" y="1524687"/>
                  </a:lnTo>
                  <a:lnTo>
                    <a:pt x="1546568" y="1525576"/>
                  </a:lnTo>
                  <a:close/>
                </a:path>
                <a:path w="2360295" h="1867535">
                  <a:moveTo>
                    <a:pt x="1728889" y="1524135"/>
                  </a:moveTo>
                  <a:lnTo>
                    <a:pt x="1729131" y="1523163"/>
                  </a:lnTo>
                  <a:lnTo>
                    <a:pt x="1728204" y="1523163"/>
                  </a:lnTo>
                  <a:lnTo>
                    <a:pt x="1728549" y="1523881"/>
                  </a:lnTo>
                  <a:lnTo>
                    <a:pt x="1728889" y="1524135"/>
                  </a:lnTo>
                  <a:close/>
                </a:path>
                <a:path w="2360295" h="1867535">
                  <a:moveTo>
                    <a:pt x="1685937" y="1527735"/>
                  </a:moveTo>
                  <a:lnTo>
                    <a:pt x="1686253" y="1527735"/>
                  </a:lnTo>
                  <a:lnTo>
                    <a:pt x="1686569" y="1527481"/>
                  </a:lnTo>
                  <a:lnTo>
                    <a:pt x="1687516" y="1527354"/>
                  </a:lnTo>
                  <a:lnTo>
                    <a:pt x="1688069" y="1527354"/>
                  </a:lnTo>
                  <a:lnTo>
                    <a:pt x="1688701" y="1527100"/>
                  </a:lnTo>
                  <a:lnTo>
                    <a:pt x="1688148" y="1526846"/>
                  </a:lnTo>
                  <a:lnTo>
                    <a:pt x="1687516" y="1526719"/>
                  </a:lnTo>
                  <a:lnTo>
                    <a:pt x="1686963" y="1526338"/>
                  </a:lnTo>
                  <a:lnTo>
                    <a:pt x="1686884" y="1526211"/>
                  </a:lnTo>
                  <a:lnTo>
                    <a:pt x="1686805" y="1525068"/>
                  </a:lnTo>
                  <a:lnTo>
                    <a:pt x="1687200" y="1525068"/>
                  </a:lnTo>
                  <a:lnTo>
                    <a:pt x="1687358" y="1524814"/>
                  </a:lnTo>
                  <a:lnTo>
                    <a:pt x="1688859" y="1523163"/>
                  </a:lnTo>
                  <a:lnTo>
                    <a:pt x="1681552" y="1523163"/>
                  </a:lnTo>
                  <a:lnTo>
                    <a:pt x="1681752" y="1524560"/>
                  </a:lnTo>
                  <a:lnTo>
                    <a:pt x="1683884" y="1524560"/>
                  </a:lnTo>
                  <a:lnTo>
                    <a:pt x="1685148" y="1524814"/>
                  </a:lnTo>
                  <a:lnTo>
                    <a:pt x="1686253" y="1525195"/>
                  </a:lnTo>
                  <a:lnTo>
                    <a:pt x="1685384" y="1525576"/>
                  </a:lnTo>
                  <a:lnTo>
                    <a:pt x="1685511" y="1525830"/>
                  </a:lnTo>
                  <a:lnTo>
                    <a:pt x="1685625" y="1526136"/>
                  </a:lnTo>
                  <a:lnTo>
                    <a:pt x="1685864" y="1527444"/>
                  </a:lnTo>
                  <a:lnTo>
                    <a:pt x="1685937" y="1527735"/>
                  </a:lnTo>
                  <a:close/>
                </a:path>
                <a:path w="2360295" h="1867535">
                  <a:moveTo>
                    <a:pt x="1770192" y="1525068"/>
                  </a:moveTo>
                  <a:lnTo>
                    <a:pt x="1770745" y="1524941"/>
                  </a:lnTo>
                  <a:lnTo>
                    <a:pt x="1770970" y="1524941"/>
                  </a:lnTo>
                  <a:lnTo>
                    <a:pt x="1770609" y="1524433"/>
                  </a:lnTo>
                  <a:lnTo>
                    <a:pt x="1770551" y="1524100"/>
                  </a:lnTo>
                  <a:lnTo>
                    <a:pt x="1771218" y="1523671"/>
                  </a:lnTo>
                  <a:lnTo>
                    <a:pt x="1771929" y="1523417"/>
                  </a:lnTo>
                  <a:lnTo>
                    <a:pt x="1769741" y="1523417"/>
                  </a:lnTo>
                  <a:lnTo>
                    <a:pt x="1769856" y="1524433"/>
                  </a:lnTo>
                  <a:lnTo>
                    <a:pt x="1770034" y="1524814"/>
                  </a:lnTo>
                  <a:lnTo>
                    <a:pt x="1770745" y="1524941"/>
                  </a:lnTo>
                  <a:lnTo>
                    <a:pt x="1771060" y="1525068"/>
                  </a:lnTo>
                  <a:lnTo>
                    <a:pt x="1770192" y="1525068"/>
                  </a:lnTo>
                  <a:close/>
                </a:path>
                <a:path w="2360295" h="1867535">
                  <a:moveTo>
                    <a:pt x="1714497" y="1524100"/>
                  </a:moveTo>
                  <a:lnTo>
                    <a:pt x="1715155" y="1523417"/>
                  </a:lnTo>
                  <a:lnTo>
                    <a:pt x="1714586" y="1523798"/>
                  </a:lnTo>
                  <a:lnTo>
                    <a:pt x="1714497" y="1524100"/>
                  </a:lnTo>
                  <a:close/>
                </a:path>
                <a:path w="2360295" h="1867535">
                  <a:moveTo>
                    <a:pt x="1714479" y="1523870"/>
                  </a:moveTo>
                  <a:lnTo>
                    <a:pt x="1715155" y="1523417"/>
                  </a:lnTo>
                  <a:lnTo>
                    <a:pt x="1714489" y="1523417"/>
                  </a:lnTo>
                  <a:lnTo>
                    <a:pt x="1714479" y="1523870"/>
                  </a:lnTo>
                  <a:close/>
                </a:path>
                <a:path w="2360295" h="1867535">
                  <a:moveTo>
                    <a:pt x="1586128" y="1526973"/>
                  </a:moveTo>
                  <a:lnTo>
                    <a:pt x="1586760" y="1523417"/>
                  </a:lnTo>
                  <a:lnTo>
                    <a:pt x="1586103" y="1523417"/>
                  </a:lnTo>
                  <a:lnTo>
                    <a:pt x="1585005" y="1525703"/>
                  </a:lnTo>
                  <a:lnTo>
                    <a:pt x="1585075" y="1525957"/>
                  </a:lnTo>
                  <a:lnTo>
                    <a:pt x="1586128" y="1526973"/>
                  </a:lnTo>
                  <a:close/>
                </a:path>
                <a:path w="2360295" h="1867535">
                  <a:moveTo>
                    <a:pt x="1580285" y="1523798"/>
                  </a:moveTo>
                  <a:lnTo>
                    <a:pt x="1580522" y="1523417"/>
                  </a:lnTo>
                  <a:lnTo>
                    <a:pt x="1578454" y="1523417"/>
                  </a:lnTo>
                  <a:lnTo>
                    <a:pt x="1578497" y="1523671"/>
                  </a:lnTo>
                  <a:lnTo>
                    <a:pt x="1579811" y="1523671"/>
                  </a:lnTo>
                  <a:lnTo>
                    <a:pt x="1580285" y="1523798"/>
                  </a:lnTo>
                  <a:close/>
                </a:path>
                <a:path w="2360295" h="1867535">
                  <a:moveTo>
                    <a:pt x="1561650" y="1527100"/>
                  </a:moveTo>
                  <a:lnTo>
                    <a:pt x="1561810" y="1526136"/>
                  </a:lnTo>
                  <a:lnTo>
                    <a:pt x="1561934" y="1525134"/>
                  </a:lnTo>
                  <a:lnTo>
                    <a:pt x="1561560" y="1524433"/>
                  </a:lnTo>
                  <a:lnTo>
                    <a:pt x="1561456" y="1524100"/>
                  </a:lnTo>
                  <a:lnTo>
                    <a:pt x="1561335" y="1523417"/>
                  </a:lnTo>
                  <a:lnTo>
                    <a:pt x="1560466" y="1523671"/>
                  </a:lnTo>
                  <a:lnTo>
                    <a:pt x="1560719" y="1524179"/>
                  </a:lnTo>
                  <a:lnTo>
                    <a:pt x="1560821" y="1524433"/>
                  </a:lnTo>
                  <a:lnTo>
                    <a:pt x="1560940" y="1524814"/>
                  </a:lnTo>
                  <a:lnTo>
                    <a:pt x="1560624" y="1524814"/>
                  </a:lnTo>
                  <a:lnTo>
                    <a:pt x="1560387" y="1524941"/>
                  </a:lnTo>
                  <a:lnTo>
                    <a:pt x="1559183" y="1524941"/>
                  </a:lnTo>
                  <a:lnTo>
                    <a:pt x="1559060" y="1525449"/>
                  </a:lnTo>
                  <a:lnTo>
                    <a:pt x="1558808" y="1525957"/>
                  </a:lnTo>
                  <a:lnTo>
                    <a:pt x="1557605" y="1525957"/>
                  </a:lnTo>
                  <a:lnTo>
                    <a:pt x="1557532" y="1526211"/>
                  </a:lnTo>
                  <a:lnTo>
                    <a:pt x="1560545" y="1526211"/>
                  </a:lnTo>
                  <a:lnTo>
                    <a:pt x="1561010" y="1526336"/>
                  </a:lnTo>
                  <a:lnTo>
                    <a:pt x="1561650" y="1527100"/>
                  </a:lnTo>
                  <a:close/>
                </a:path>
                <a:path w="2360295" h="1867535">
                  <a:moveTo>
                    <a:pt x="1740423" y="1526465"/>
                  </a:moveTo>
                  <a:lnTo>
                    <a:pt x="1742002" y="1523544"/>
                  </a:lnTo>
                  <a:lnTo>
                    <a:pt x="1730789" y="1523544"/>
                  </a:lnTo>
                  <a:lnTo>
                    <a:pt x="1731184" y="1524179"/>
                  </a:lnTo>
                  <a:lnTo>
                    <a:pt x="1731697" y="1524306"/>
                  </a:lnTo>
                  <a:lnTo>
                    <a:pt x="1739001" y="1524306"/>
                  </a:lnTo>
                  <a:lnTo>
                    <a:pt x="1740423" y="1526465"/>
                  </a:lnTo>
                  <a:close/>
                </a:path>
                <a:path w="2360295" h="1867535">
                  <a:moveTo>
                    <a:pt x="1689165" y="1524560"/>
                  </a:moveTo>
                  <a:lnTo>
                    <a:pt x="1689490" y="1524560"/>
                  </a:lnTo>
                  <a:lnTo>
                    <a:pt x="1689569" y="1524179"/>
                  </a:lnTo>
                  <a:lnTo>
                    <a:pt x="1690517" y="1523671"/>
                  </a:lnTo>
                  <a:lnTo>
                    <a:pt x="1690990" y="1523544"/>
                  </a:lnTo>
                  <a:lnTo>
                    <a:pt x="1688942" y="1523544"/>
                  </a:lnTo>
                  <a:lnTo>
                    <a:pt x="1689165" y="1524560"/>
                  </a:lnTo>
                  <a:close/>
                </a:path>
                <a:path w="2360295" h="1867535">
                  <a:moveTo>
                    <a:pt x="1579726" y="1523698"/>
                  </a:moveTo>
                  <a:lnTo>
                    <a:pt x="1579574" y="1523671"/>
                  </a:lnTo>
                  <a:lnTo>
                    <a:pt x="1579726" y="1523698"/>
                  </a:lnTo>
                  <a:close/>
                </a:path>
                <a:path w="2360295" h="1867535">
                  <a:moveTo>
                    <a:pt x="1578567" y="1524080"/>
                  </a:moveTo>
                  <a:lnTo>
                    <a:pt x="1579416" y="1523798"/>
                  </a:lnTo>
                  <a:lnTo>
                    <a:pt x="1579574" y="1523671"/>
                  </a:lnTo>
                  <a:lnTo>
                    <a:pt x="1578497" y="1523671"/>
                  </a:lnTo>
                  <a:lnTo>
                    <a:pt x="1578567" y="1524080"/>
                  </a:lnTo>
                  <a:close/>
                </a:path>
                <a:path w="2360295" h="1867535">
                  <a:moveTo>
                    <a:pt x="1579785" y="1525449"/>
                  </a:moveTo>
                  <a:lnTo>
                    <a:pt x="1580285" y="1525449"/>
                  </a:lnTo>
                  <a:lnTo>
                    <a:pt x="1579845" y="1523798"/>
                  </a:lnTo>
                  <a:lnTo>
                    <a:pt x="1579416" y="1523798"/>
                  </a:lnTo>
                  <a:lnTo>
                    <a:pt x="1578627" y="1524433"/>
                  </a:lnTo>
                  <a:lnTo>
                    <a:pt x="1577798" y="1524433"/>
                  </a:lnTo>
                  <a:lnTo>
                    <a:pt x="1577521" y="1524560"/>
                  </a:lnTo>
                  <a:lnTo>
                    <a:pt x="1577237" y="1524560"/>
                  </a:lnTo>
                  <a:lnTo>
                    <a:pt x="1577569" y="1524941"/>
                  </a:lnTo>
                  <a:lnTo>
                    <a:pt x="1579416" y="1524941"/>
                  </a:lnTo>
                  <a:lnTo>
                    <a:pt x="1579574" y="1525195"/>
                  </a:lnTo>
                  <a:lnTo>
                    <a:pt x="1579785" y="1525449"/>
                  </a:lnTo>
                  <a:close/>
                </a:path>
                <a:path w="2360295" h="1867535">
                  <a:moveTo>
                    <a:pt x="1770034" y="1526338"/>
                  </a:moveTo>
                  <a:lnTo>
                    <a:pt x="1767507" y="1525195"/>
                  </a:lnTo>
                  <a:lnTo>
                    <a:pt x="1767665" y="1524814"/>
                  </a:lnTo>
                  <a:lnTo>
                    <a:pt x="1768455" y="1523798"/>
                  </a:lnTo>
                  <a:lnTo>
                    <a:pt x="1763458" y="1523798"/>
                  </a:lnTo>
                  <a:lnTo>
                    <a:pt x="1763401" y="1526084"/>
                  </a:lnTo>
                  <a:lnTo>
                    <a:pt x="1767428" y="1526084"/>
                  </a:lnTo>
                  <a:lnTo>
                    <a:pt x="1770034" y="1526338"/>
                  </a:lnTo>
                  <a:close/>
                </a:path>
                <a:path w="2360295" h="1867535">
                  <a:moveTo>
                    <a:pt x="1711917" y="1524433"/>
                  </a:moveTo>
                  <a:lnTo>
                    <a:pt x="1713338" y="1523798"/>
                  </a:lnTo>
                  <a:lnTo>
                    <a:pt x="1711889" y="1523798"/>
                  </a:lnTo>
                  <a:lnTo>
                    <a:pt x="1711917" y="1524433"/>
                  </a:lnTo>
                  <a:close/>
                </a:path>
                <a:path w="2360295" h="1867535">
                  <a:moveTo>
                    <a:pt x="1606211" y="1526465"/>
                  </a:moveTo>
                  <a:lnTo>
                    <a:pt x="1606352" y="1526465"/>
                  </a:lnTo>
                  <a:lnTo>
                    <a:pt x="1604763" y="1523798"/>
                  </a:lnTo>
                  <a:lnTo>
                    <a:pt x="1591336" y="1523798"/>
                  </a:lnTo>
                  <a:lnTo>
                    <a:pt x="1591306" y="1524306"/>
                  </a:lnTo>
                  <a:lnTo>
                    <a:pt x="1601052" y="1524306"/>
                  </a:lnTo>
                  <a:lnTo>
                    <a:pt x="1601232" y="1524560"/>
                  </a:lnTo>
                  <a:lnTo>
                    <a:pt x="1604368" y="1524560"/>
                  </a:lnTo>
                  <a:lnTo>
                    <a:pt x="1606211" y="1526465"/>
                  </a:lnTo>
                  <a:close/>
                </a:path>
                <a:path w="2360295" h="1867535">
                  <a:moveTo>
                    <a:pt x="1548858" y="1524179"/>
                  </a:moveTo>
                  <a:lnTo>
                    <a:pt x="1551464" y="1524179"/>
                  </a:lnTo>
                  <a:lnTo>
                    <a:pt x="1549806" y="1523925"/>
                  </a:lnTo>
                  <a:lnTo>
                    <a:pt x="1549490" y="1523798"/>
                  </a:lnTo>
                  <a:lnTo>
                    <a:pt x="1548957" y="1524100"/>
                  </a:lnTo>
                  <a:close/>
                </a:path>
                <a:path w="2360295" h="1867535">
                  <a:moveTo>
                    <a:pt x="1578627" y="1524433"/>
                  </a:moveTo>
                  <a:lnTo>
                    <a:pt x="1579416" y="1523798"/>
                  </a:lnTo>
                  <a:lnTo>
                    <a:pt x="1578685" y="1524033"/>
                  </a:lnTo>
                  <a:lnTo>
                    <a:pt x="1578627" y="1524433"/>
                  </a:lnTo>
                  <a:close/>
                </a:path>
                <a:path w="2360295" h="1867535">
                  <a:moveTo>
                    <a:pt x="1714207" y="1524433"/>
                  </a:moveTo>
                  <a:lnTo>
                    <a:pt x="1714428" y="1524179"/>
                  </a:lnTo>
                  <a:lnTo>
                    <a:pt x="1714479" y="1523870"/>
                  </a:lnTo>
                  <a:lnTo>
                    <a:pt x="1714207" y="1524052"/>
                  </a:lnTo>
                  <a:lnTo>
                    <a:pt x="1713733" y="1524052"/>
                  </a:lnTo>
                  <a:lnTo>
                    <a:pt x="1714088" y="1524280"/>
                  </a:lnTo>
                  <a:lnTo>
                    <a:pt x="1714207" y="1524433"/>
                  </a:lnTo>
                  <a:close/>
                </a:path>
                <a:path w="2360295" h="1867535">
                  <a:moveTo>
                    <a:pt x="1728815" y="1524433"/>
                  </a:moveTo>
                  <a:lnTo>
                    <a:pt x="1728843" y="1524100"/>
                  </a:lnTo>
                  <a:lnTo>
                    <a:pt x="1728549" y="1523881"/>
                  </a:lnTo>
                  <a:lnTo>
                    <a:pt x="1728815" y="1524433"/>
                  </a:lnTo>
                  <a:close/>
                </a:path>
                <a:path w="2360295" h="1867535">
                  <a:moveTo>
                    <a:pt x="1698198" y="1524814"/>
                  </a:moveTo>
                  <a:lnTo>
                    <a:pt x="1706232" y="1524814"/>
                  </a:lnTo>
                  <a:lnTo>
                    <a:pt x="1706074" y="1524433"/>
                  </a:lnTo>
                  <a:lnTo>
                    <a:pt x="1705837" y="1524179"/>
                  </a:lnTo>
                  <a:lnTo>
                    <a:pt x="1705679" y="1523925"/>
                  </a:lnTo>
                  <a:lnTo>
                    <a:pt x="1691148" y="1523925"/>
                  </a:lnTo>
                  <a:lnTo>
                    <a:pt x="1691254" y="1524560"/>
                  </a:lnTo>
                  <a:lnTo>
                    <a:pt x="1698255" y="1524560"/>
                  </a:lnTo>
                  <a:lnTo>
                    <a:pt x="1698198" y="1524814"/>
                  </a:lnTo>
                  <a:close/>
                </a:path>
                <a:path w="2360295" h="1867535">
                  <a:moveTo>
                    <a:pt x="1609975" y="1524179"/>
                  </a:moveTo>
                  <a:lnTo>
                    <a:pt x="1610685" y="1523925"/>
                  </a:lnTo>
                  <a:lnTo>
                    <a:pt x="1609588" y="1523925"/>
                  </a:lnTo>
                  <a:lnTo>
                    <a:pt x="1609738" y="1524052"/>
                  </a:lnTo>
                  <a:lnTo>
                    <a:pt x="1609975" y="1524179"/>
                  </a:lnTo>
                  <a:close/>
                </a:path>
                <a:path w="2360295" h="1867535">
                  <a:moveTo>
                    <a:pt x="1534645" y="1524179"/>
                  </a:moveTo>
                  <a:lnTo>
                    <a:pt x="1536225" y="1524179"/>
                  </a:lnTo>
                  <a:lnTo>
                    <a:pt x="1535593" y="1523925"/>
                  </a:lnTo>
                  <a:lnTo>
                    <a:pt x="1535040" y="1523925"/>
                  </a:lnTo>
                  <a:lnTo>
                    <a:pt x="1534743" y="1524100"/>
                  </a:lnTo>
                  <a:close/>
                </a:path>
                <a:path w="2360295" h="1867535">
                  <a:moveTo>
                    <a:pt x="1707021" y="1524052"/>
                  </a:moveTo>
                  <a:lnTo>
                    <a:pt x="1706886" y="1523947"/>
                  </a:lnTo>
                  <a:lnTo>
                    <a:pt x="1707021" y="1524052"/>
                  </a:lnTo>
                  <a:close/>
                </a:path>
                <a:path w="2360295" h="1867535">
                  <a:moveTo>
                    <a:pt x="1706807" y="1524052"/>
                  </a:moveTo>
                  <a:lnTo>
                    <a:pt x="1707021" y="1524052"/>
                  </a:lnTo>
                  <a:lnTo>
                    <a:pt x="1706821" y="1524033"/>
                  </a:lnTo>
                  <a:close/>
                </a:path>
                <a:path w="2360295" h="1867535">
                  <a:moveTo>
                    <a:pt x="1577798" y="1524433"/>
                  </a:moveTo>
                  <a:lnTo>
                    <a:pt x="1578627" y="1524433"/>
                  </a:lnTo>
                  <a:lnTo>
                    <a:pt x="1578567" y="1524080"/>
                  </a:lnTo>
                  <a:lnTo>
                    <a:pt x="1577798" y="1524433"/>
                  </a:lnTo>
                  <a:close/>
                </a:path>
                <a:path w="2360295" h="1867535">
                  <a:moveTo>
                    <a:pt x="1728815" y="1524433"/>
                  </a:moveTo>
                  <a:lnTo>
                    <a:pt x="1729289" y="1524433"/>
                  </a:lnTo>
                  <a:lnTo>
                    <a:pt x="1728889" y="1524135"/>
                  </a:lnTo>
                  <a:lnTo>
                    <a:pt x="1728815" y="1524433"/>
                  </a:lnTo>
                  <a:close/>
                </a:path>
                <a:path w="2360295" h="1867535">
                  <a:moveTo>
                    <a:pt x="1750451" y="1526973"/>
                  </a:moveTo>
                  <a:lnTo>
                    <a:pt x="1751398" y="1525195"/>
                  </a:lnTo>
                  <a:lnTo>
                    <a:pt x="1751951" y="1524433"/>
                  </a:lnTo>
                  <a:lnTo>
                    <a:pt x="1752346" y="1524179"/>
                  </a:lnTo>
                  <a:lnTo>
                    <a:pt x="1742058" y="1524179"/>
                  </a:lnTo>
                  <a:lnTo>
                    <a:pt x="1742115" y="1524814"/>
                  </a:lnTo>
                  <a:lnTo>
                    <a:pt x="1746424" y="1524814"/>
                  </a:lnTo>
                  <a:lnTo>
                    <a:pt x="1747687" y="1525195"/>
                  </a:lnTo>
                  <a:lnTo>
                    <a:pt x="1748017" y="1525449"/>
                  </a:lnTo>
                  <a:lnTo>
                    <a:pt x="1749424" y="1525449"/>
                  </a:lnTo>
                  <a:lnTo>
                    <a:pt x="1749977" y="1526084"/>
                  </a:lnTo>
                  <a:lnTo>
                    <a:pt x="1750242" y="1526525"/>
                  </a:lnTo>
                  <a:lnTo>
                    <a:pt x="1750451" y="1526973"/>
                  </a:lnTo>
                  <a:close/>
                </a:path>
                <a:path w="2360295" h="1867535">
                  <a:moveTo>
                    <a:pt x="1690280" y="1525830"/>
                  </a:moveTo>
                  <a:lnTo>
                    <a:pt x="1690517" y="1525703"/>
                  </a:lnTo>
                  <a:lnTo>
                    <a:pt x="1690560" y="1525449"/>
                  </a:lnTo>
                  <a:lnTo>
                    <a:pt x="1690673" y="1524280"/>
                  </a:lnTo>
                  <a:lnTo>
                    <a:pt x="1690359" y="1524179"/>
                  </a:lnTo>
                  <a:lnTo>
                    <a:pt x="1689964" y="1524179"/>
                  </a:lnTo>
                  <a:lnTo>
                    <a:pt x="1689727" y="1524433"/>
                  </a:lnTo>
                  <a:lnTo>
                    <a:pt x="1689490" y="1524560"/>
                  </a:lnTo>
                  <a:lnTo>
                    <a:pt x="1689165" y="1524560"/>
                  </a:lnTo>
                  <a:lnTo>
                    <a:pt x="1689291" y="1525134"/>
                  </a:lnTo>
                  <a:lnTo>
                    <a:pt x="1689388" y="1525352"/>
                  </a:lnTo>
                  <a:lnTo>
                    <a:pt x="1690280" y="1525830"/>
                  </a:lnTo>
                  <a:close/>
                </a:path>
                <a:path w="2360295" h="1867535">
                  <a:moveTo>
                    <a:pt x="1590297" y="1525068"/>
                  </a:moveTo>
                  <a:lnTo>
                    <a:pt x="1591261" y="1525068"/>
                  </a:lnTo>
                  <a:lnTo>
                    <a:pt x="1590234" y="1524179"/>
                  </a:lnTo>
                  <a:lnTo>
                    <a:pt x="1589602" y="1524433"/>
                  </a:lnTo>
                  <a:lnTo>
                    <a:pt x="1589444" y="1524433"/>
                  </a:lnTo>
                  <a:lnTo>
                    <a:pt x="1589365" y="1524560"/>
                  </a:lnTo>
                  <a:lnTo>
                    <a:pt x="1590392" y="1524560"/>
                  </a:lnTo>
                  <a:lnTo>
                    <a:pt x="1590297" y="1525068"/>
                  </a:lnTo>
                  <a:close/>
                </a:path>
                <a:path w="2360295" h="1867535">
                  <a:moveTo>
                    <a:pt x="1546332" y="1525068"/>
                  </a:moveTo>
                  <a:lnTo>
                    <a:pt x="1546371" y="1524560"/>
                  </a:lnTo>
                  <a:lnTo>
                    <a:pt x="1546253" y="1524306"/>
                  </a:lnTo>
                  <a:lnTo>
                    <a:pt x="1546059" y="1524280"/>
                  </a:lnTo>
                  <a:lnTo>
                    <a:pt x="1546332" y="1525068"/>
                  </a:lnTo>
                  <a:close/>
                </a:path>
                <a:path w="2360295" h="1867535">
                  <a:moveTo>
                    <a:pt x="1737264" y="1527100"/>
                  </a:moveTo>
                  <a:lnTo>
                    <a:pt x="1739001" y="1524306"/>
                  </a:lnTo>
                  <a:lnTo>
                    <a:pt x="1736474" y="1524306"/>
                  </a:lnTo>
                  <a:lnTo>
                    <a:pt x="1737264" y="1527100"/>
                  </a:lnTo>
                  <a:close/>
                </a:path>
                <a:path w="2360295" h="1867535">
                  <a:moveTo>
                    <a:pt x="1735132" y="1524433"/>
                  </a:moveTo>
                  <a:lnTo>
                    <a:pt x="1736474" y="1524306"/>
                  </a:lnTo>
                  <a:lnTo>
                    <a:pt x="1734421" y="1524306"/>
                  </a:lnTo>
                  <a:lnTo>
                    <a:pt x="1735132" y="1524433"/>
                  </a:lnTo>
                  <a:close/>
                </a:path>
                <a:path w="2360295" h="1867535">
                  <a:moveTo>
                    <a:pt x="1736001" y="1526084"/>
                  </a:moveTo>
                  <a:lnTo>
                    <a:pt x="1736159" y="1525703"/>
                  </a:lnTo>
                  <a:lnTo>
                    <a:pt x="1736238" y="1525576"/>
                  </a:lnTo>
                  <a:lnTo>
                    <a:pt x="1736316" y="1525195"/>
                  </a:lnTo>
                  <a:lnTo>
                    <a:pt x="1736001" y="1525068"/>
                  </a:lnTo>
                  <a:lnTo>
                    <a:pt x="1735843" y="1525068"/>
                  </a:lnTo>
                  <a:lnTo>
                    <a:pt x="1734185" y="1524814"/>
                  </a:lnTo>
                  <a:lnTo>
                    <a:pt x="1734342" y="1524306"/>
                  </a:lnTo>
                  <a:lnTo>
                    <a:pt x="1731697" y="1524306"/>
                  </a:lnTo>
                  <a:lnTo>
                    <a:pt x="1732210" y="1524433"/>
                  </a:lnTo>
                  <a:lnTo>
                    <a:pt x="1732447" y="1524687"/>
                  </a:lnTo>
                  <a:lnTo>
                    <a:pt x="1729920" y="1525703"/>
                  </a:lnTo>
                  <a:lnTo>
                    <a:pt x="1735764" y="1525703"/>
                  </a:lnTo>
                  <a:lnTo>
                    <a:pt x="1735843" y="1525957"/>
                  </a:lnTo>
                  <a:lnTo>
                    <a:pt x="1736001" y="1526084"/>
                  </a:lnTo>
                  <a:close/>
                </a:path>
                <a:path w="2360295" h="1867535">
                  <a:moveTo>
                    <a:pt x="1598288" y="1525195"/>
                  </a:moveTo>
                  <a:lnTo>
                    <a:pt x="1601052" y="1524306"/>
                  </a:lnTo>
                  <a:lnTo>
                    <a:pt x="1591306" y="1524306"/>
                  </a:lnTo>
                  <a:lnTo>
                    <a:pt x="1591276" y="1524814"/>
                  </a:lnTo>
                  <a:lnTo>
                    <a:pt x="1594735" y="1524814"/>
                  </a:lnTo>
                  <a:lnTo>
                    <a:pt x="1594972" y="1524941"/>
                  </a:lnTo>
                  <a:lnTo>
                    <a:pt x="1596788" y="1524941"/>
                  </a:lnTo>
                  <a:lnTo>
                    <a:pt x="1598288" y="1525195"/>
                  </a:lnTo>
                  <a:close/>
                </a:path>
                <a:path w="2360295" h="1867535">
                  <a:moveTo>
                    <a:pt x="1535593" y="1525449"/>
                  </a:moveTo>
                  <a:lnTo>
                    <a:pt x="1543331" y="1525449"/>
                  </a:lnTo>
                  <a:lnTo>
                    <a:pt x="1543568" y="1525322"/>
                  </a:lnTo>
                  <a:lnTo>
                    <a:pt x="1543726" y="1525322"/>
                  </a:lnTo>
                  <a:lnTo>
                    <a:pt x="1544279" y="1525068"/>
                  </a:lnTo>
                  <a:lnTo>
                    <a:pt x="1544674" y="1525068"/>
                  </a:lnTo>
                  <a:lnTo>
                    <a:pt x="1545068" y="1524814"/>
                  </a:lnTo>
                  <a:lnTo>
                    <a:pt x="1544358" y="1524687"/>
                  </a:lnTo>
                  <a:lnTo>
                    <a:pt x="1543726" y="1524306"/>
                  </a:lnTo>
                  <a:lnTo>
                    <a:pt x="1541278" y="1524560"/>
                  </a:lnTo>
                  <a:lnTo>
                    <a:pt x="1535356" y="1524560"/>
                  </a:lnTo>
                  <a:lnTo>
                    <a:pt x="1535672" y="1524814"/>
                  </a:lnTo>
                  <a:lnTo>
                    <a:pt x="1535593" y="1525449"/>
                  </a:lnTo>
                  <a:close/>
                </a:path>
                <a:path w="2360295" h="1867535">
                  <a:moveTo>
                    <a:pt x="1713168" y="1525352"/>
                  </a:moveTo>
                  <a:lnTo>
                    <a:pt x="1714443" y="1524433"/>
                  </a:lnTo>
                  <a:lnTo>
                    <a:pt x="1713811" y="1524814"/>
                  </a:lnTo>
                  <a:lnTo>
                    <a:pt x="1713168" y="1525352"/>
                  </a:lnTo>
                  <a:close/>
                </a:path>
                <a:path w="2360295" h="1867535">
                  <a:moveTo>
                    <a:pt x="1574969" y="1525805"/>
                  </a:moveTo>
                  <a:lnTo>
                    <a:pt x="1577126" y="1524433"/>
                  </a:lnTo>
                  <a:lnTo>
                    <a:pt x="1574581" y="1524433"/>
                  </a:lnTo>
                  <a:lnTo>
                    <a:pt x="1574694" y="1525068"/>
                  </a:lnTo>
                  <a:lnTo>
                    <a:pt x="1574969" y="1525805"/>
                  </a:lnTo>
                  <a:close/>
                </a:path>
                <a:path w="2360295" h="1867535">
                  <a:moveTo>
                    <a:pt x="1697118" y="1525957"/>
                  </a:moveTo>
                  <a:lnTo>
                    <a:pt x="1697939" y="1525957"/>
                  </a:lnTo>
                  <a:lnTo>
                    <a:pt x="1697980" y="1525134"/>
                  </a:lnTo>
                  <a:lnTo>
                    <a:pt x="1697860" y="1524941"/>
                  </a:lnTo>
                  <a:lnTo>
                    <a:pt x="1697781" y="1524687"/>
                  </a:lnTo>
                  <a:lnTo>
                    <a:pt x="1697939" y="1524687"/>
                  </a:lnTo>
                  <a:lnTo>
                    <a:pt x="1698097" y="1524560"/>
                  </a:lnTo>
                  <a:lnTo>
                    <a:pt x="1691254" y="1524560"/>
                  </a:lnTo>
                  <a:lnTo>
                    <a:pt x="1691333" y="1524941"/>
                  </a:lnTo>
                  <a:lnTo>
                    <a:pt x="1696992" y="1524941"/>
                  </a:lnTo>
                  <a:lnTo>
                    <a:pt x="1697118" y="1525957"/>
                  </a:lnTo>
                  <a:close/>
                </a:path>
                <a:path w="2360295" h="1867535">
                  <a:moveTo>
                    <a:pt x="1682857" y="1525703"/>
                  </a:moveTo>
                  <a:lnTo>
                    <a:pt x="1683489" y="1524941"/>
                  </a:lnTo>
                  <a:lnTo>
                    <a:pt x="1683884" y="1524560"/>
                  </a:lnTo>
                  <a:lnTo>
                    <a:pt x="1681752" y="1524560"/>
                  </a:lnTo>
                  <a:lnTo>
                    <a:pt x="1682463" y="1525195"/>
                  </a:lnTo>
                  <a:lnTo>
                    <a:pt x="1682857" y="1525703"/>
                  </a:lnTo>
                  <a:close/>
                </a:path>
                <a:path w="2360295" h="1867535">
                  <a:moveTo>
                    <a:pt x="1644166" y="1526211"/>
                  </a:moveTo>
                  <a:lnTo>
                    <a:pt x="1644797" y="1525703"/>
                  </a:lnTo>
                  <a:lnTo>
                    <a:pt x="1645109" y="1525369"/>
                  </a:lnTo>
                  <a:lnTo>
                    <a:pt x="1645192" y="1524560"/>
                  </a:lnTo>
                  <a:lnTo>
                    <a:pt x="1644346" y="1525449"/>
                  </a:lnTo>
                  <a:lnTo>
                    <a:pt x="1644076" y="1525957"/>
                  </a:lnTo>
                  <a:lnTo>
                    <a:pt x="1644166" y="1526211"/>
                  </a:lnTo>
                  <a:close/>
                </a:path>
                <a:path w="2360295" h="1867535">
                  <a:moveTo>
                    <a:pt x="1633900" y="1528370"/>
                  </a:moveTo>
                  <a:lnTo>
                    <a:pt x="1635085" y="1527481"/>
                  </a:lnTo>
                  <a:lnTo>
                    <a:pt x="1635449" y="1527364"/>
                  </a:lnTo>
                  <a:lnTo>
                    <a:pt x="1635953" y="1527100"/>
                  </a:lnTo>
                  <a:lnTo>
                    <a:pt x="1636100" y="1526746"/>
                  </a:lnTo>
                  <a:lnTo>
                    <a:pt x="1636664" y="1524560"/>
                  </a:lnTo>
                  <a:lnTo>
                    <a:pt x="1635559" y="1525322"/>
                  </a:lnTo>
                  <a:lnTo>
                    <a:pt x="1634611" y="1525576"/>
                  </a:lnTo>
                  <a:lnTo>
                    <a:pt x="1632970" y="1525576"/>
                  </a:lnTo>
                  <a:lnTo>
                    <a:pt x="1633900" y="1528370"/>
                  </a:lnTo>
                  <a:close/>
                </a:path>
                <a:path w="2360295" h="1867535">
                  <a:moveTo>
                    <a:pt x="1602315" y="1526084"/>
                  </a:moveTo>
                  <a:lnTo>
                    <a:pt x="1603895" y="1524814"/>
                  </a:lnTo>
                  <a:lnTo>
                    <a:pt x="1604368" y="1524560"/>
                  </a:lnTo>
                  <a:lnTo>
                    <a:pt x="1601232" y="1524560"/>
                  </a:lnTo>
                  <a:lnTo>
                    <a:pt x="1602315" y="1526084"/>
                  </a:lnTo>
                  <a:close/>
                </a:path>
                <a:path w="2360295" h="1867535">
                  <a:moveTo>
                    <a:pt x="1589208" y="1524687"/>
                  </a:moveTo>
                  <a:lnTo>
                    <a:pt x="1590392" y="1524560"/>
                  </a:lnTo>
                  <a:lnTo>
                    <a:pt x="1589365" y="1524560"/>
                  </a:lnTo>
                  <a:lnTo>
                    <a:pt x="1589208" y="1524687"/>
                  </a:lnTo>
                  <a:close/>
                </a:path>
                <a:path w="2360295" h="1867535">
                  <a:moveTo>
                    <a:pt x="1573731" y="1526592"/>
                  </a:moveTo>
                  <a:lnTo>
                    <a:pt x="1574929" y="1525830"/>
                  </a:lnTo>
                  <a:lnTo>
                    <a:pt x="1574931" y="1525703"/>
                  </a:lnTo>
                  <a:lnTo>
                    <a:pt x="1574523" y="1524580"/>
                  </a:lnTo>
                  <a:lnTo>
                    <a:pt x="1573731" y="1526592"/>
                  </a:lnTo>
                  <a:close/>
                </a:path>
                <a:path w="2360295" h="1867535">
                  <a:moveTo>
                    <a:pt x="1567256" y="1528878"/>
                  </a:moveTo>
                  <a:lnTo>
                    <a:pt x="1568835" y="1525576"/>
                  </a:lnTo>
                  <a:lnTo>
                    <a:pt x="1568046" y="1525322"/>
                  </a:lnTo>
                  <a:lnTo>
                    <a:pt x="1567177" y="1524687"/>
                  </a:lnTo>
                  <a:lnTo>
                    <a:pt x="1566751" y="1525830"/>
                  </a:lnTo>
                  <a:lnTo>
                    <a:pt x="1567335" y="1525830"/>
                  </a:lnTo>
                  <a:lnTo>
                    <a:pt x="1567256" y="1528878"/>
                  </a:lnTo>
                  <a:close/>
                </a:path>
                <a:path w="2360295" h="1867535">
                  <a:moveTo>
                    <a:pt x="1744134" y="1525703"/>
                  </a:moveTo>
                  <a:lnTo>
                    <a:pt x="1745224" y="1525322"/>
                  </a:lnTo>
                  <a:lnTo>
                    <a:pt x="1746424" y="1524814"/>
                  </a:lnTo>
                  <a:lnTo>
                    <a:pt x="1742870" y="1524814"/>
                  </a:lnTo>
                  <a:lnTo>
                    <a:pt x="1744134" y="1525703"/>
                  </a:lnTo>
                  <a:close/>
                </a:path>
                <a:path w="2360295" h="1867535">
                  <a:moveTo>
                    <a:pt x="1742397" y="1526338"/>
                  </a:moveTo>
                  <a:lnTo>
                    <a:pt x="1742870" y="1524814"/>
                  </a:lnTo>
                  <a:lnTo>
                    <a:pt x="1742115" y="1524814"/>
                  </a:lnTo>
                  <a:lnTo>
                    <a:pt x="1742239" y="1526211"/>
                  </a:lnTo>
                  <a:lnTo>
                    <a:pt x="1742397" y="1526338"/>
                  </a:lnTo>
                  <a:close/>
                </a:path>
                <a:path w="2360295" h="1867535">
                  <a:moveTo>
                    <a:pt x="1721787" y="1525703"/>
                  </a:moveTo>
                  <a:lnTo>
                    <a:pt x="1722340" y="1525703"/>
                  </a:lnTo>
                  <a:lnTo>
                    <a:pt x="1722458" y="1525576"/>
                  </a:lnTo>
                  <a:lnTo>
                    <a:pt x="1722577" y="1524814"/>
                  </a:lnTo>
                  <a:lnTo>
                    <a:pt x="1721945" y="1524814"/>
                  </a:lnTo>
                  <a:lnTo>
                    <a:pt x="1721787" y="1525703"/>
                  </a:lnTo>
                  <a:close/>
                </a:path>
                <a:path w="2360295" h="1867535">
                  <a:moveTo>
                    <a:pt x="1659564" y="1526084"/>
                  </a:moveTo>
                  <a:lnTo>
                    <a:pt x="1659722" y="1526084"/>
                  </a:lnTo>
                  <a:lnTo>
                    <a:pt x="1660085" y="1525805"/>
                  </a:lnTo>
                  <a:lnTo>
                    <a:pt x="1660195" y="1525576"/>
                  </a:lnTo>
                  <a:lnTo>
                    <a:pt x="1660037" y="1525322"/>
                  </a:lnTo>
                  <a:lnTo>
                    <a:pt x="1659721" y="1525195"/>
                  </a:lnTo>
                  <a:lnTo>
                    <a:pt x="1659090" y="1525068"/>
                  </a:lnTo>
                  <a:lnTo>
                    <a:pt x="1659564" y="1524941"/>
                  </a:lnTo>
                  <a:lnTo>
                    <a:pt x="1659958" y="1524941"/>
                  </a:lnTo>
                  <a:lnTo>
                    <a:pt x="1660432" y="1524814"/>
                  </a:lnTo>
                  <a:lnTo>
                    <a:pt x="1646614" y="1524814"/>
                  </a:lnTo>
                  <a:lnTo>
                    <a:pt x="1646706" y="1525068"/>
                  </a:lnTo>
                  <a:lnTo>
                    <a:pt x="1648114" y="1525068"/>
                  </a:lnTo>
                  <a:lnTo>
                    <a:pt x="1648206" y="1525195"/>
                  </a:lnTo>
                  <a:lnTo>
                    <a:pt x="1658379" y="1525195"/>
                  </a:lnTo>
                  <a:lnTo>
                    <a:pt x="1659564" y="1526084"/>
                  </a:lnTo>
                  <a:close/>
                </a:path>
                <a:path w="2360295" h="1867535">
                  <a:moveTo>
                    <a:pt x="1645429" y="1526338"/>
                  </a:moveTo>
                  <a:lnTo>
                    <a:pt x="1647166" y="1526338"/>
                  </a:lnTo>
                  <a:lnTo>
                    <a:pt x="1645824" y="1524814"/>
                  </a:lnTo>
                  <a:lnTo>
                    <a:pt x="1645508" y="1526211"/>
                  </a:lnTo>
                  <a:lnTo>
                    <a:pt x="1645429" y="1526338"/>
                  </a:lnTo>
                  <a:close/>
                </a:path>
                <a:path w="2360295" h="1867535">
                  <a:moveTo>
                    <a:pt x="1625688" y="1530021"/>
                  </a:moveTo>
                  <a:lnTo>
                    <a:pt x="1628452" y="1528116"/>
                  </a:lnTo>
                  <a:lnTo>
                    <a:pt x="1631137" y="1527989"/>
                  </a:lnTo>
                  <a:lnTo>
                    <a:pt x="1632716" y="1524814"/>
                  </a:lnTo>
                  <a:lnTo>
                    <a:pt x="1630394" y="1524814"/>
                  </a:lnTo>
                  <a:lnTo>
                    <a:pt x="1630742" y="1525068"/>
                  </a:lnTo>
                  <a:lnTo>
                    <a:pt x="1629952" y="1525576"/>
                  </a:lnTo>
                  <a:lnTo>
                    <a:pt x="1631215" y="1526465"/>
                  </a:lnTo>
                  <a:lnTo>
                    <a:pt x="1630347" y="1526846"/>
                  </a:lnTo>
                  <a:lnTo>
                    <a:pt x="1628531" y="1527354"/>
                  </a:lnTo>
                  <a:lnTo>
                    <a:pt x="1621914" y="1527354"/>
                  </a:lnTo>
                  <a:lnTo>
                    <a:pt x="1621693" y="1527608"/>
                  </a:lnTo>
                  <a:lnTo>
                    <a:pt x="1621819" y="1528243"/>
                  </a:lnTo>
                  <a:lnTo>
                    <a:pt x="1622056" y="1528751"/>
                  </a:lnTo>
                  <a:lnTo>
                    <a:pt x="1623319" y="1528751"/>
                  </a:lnTo>
                  <a:lnTo>
                    <a:pt x="1624583" y="1529005"/>
                  </a:lnTo>
                  <a:lnTo>
                    <a:pt x="1625688" y="1530021"/>
                  </a:lnTo>
                  <a:close/>
                </a:path>
                <a:path w="2360295" h="1867535">
                  <a:moveTo>
                    <a:pt x="1592445" y="1528497"/>
                  </a:moveTo>
                  <a:lnTo>
                    <a:pt x="1594735" y="1527735"/>
                  </a:lnTo>
                  <a:lnTo>
                    <a:pt x="1596867" y="1527608"/>
                  </a:lnTo>
                  <a:lnTo>
                    <a:pt x="1595051" y="1525449"/>
                  </a:lnTo>
                  <a:lnTo>
                    <a:pt x="1594735" y="1524814"/>
                  </a:lnTo>
                  <a:lnTo>
                    <a:pt x="1591276" y="1524814"/>
                  </a:lnTo>
                  <a:lnTo>
                    <a:pt x="1591261" y="1525068"/>
                  </a:lnTo>
                  <a:lnTo>
                    <a:pt x="1590297" y="1525068"/>
                  </a:lnTo>
                  <a:lnTo>
                    <a:pt x="1590179" y="1525703"/>
                  </a:lnTo>
                  <a:lnTo>
                    <a:pt x="1590264" y="1525957"/>
                  </a:lnTo>
                  <a:lnTo>
                    <a:pt x="1592445" y="1528497"/>
                  </a:lnTo>
                  <a:close/>
                </a:path>
                <a:path w="2360295" h="1867535">
                  <a:moveTo>
                    <a:pt x="1531566" y="1526465"/>
                  </a:moveTo>
                  <a:lnTo>
                    <a:pt x="1533777" y="1526465"/>
                  </a:lnTo>
                  <a:lnTo>
                    <a:pt x="1533987" y="1526211"/>
                  </a:lnTo>
                  <a:lnTo>
                    <a:pt x="1534014" y="1525957"/>
                  </a:lnTo>
                  <a:lnTo>
                    <a:pt x="1533637" y="1525352"/>
                  </a:lnTo>
                  <a:lnTo>
                    <a:pt x="1533223" y="1524814"/>
                  </a:lnTo>
                  <a:lnTo>
                    <a:pt x="1531645" y="1525195"/>
                  </a:lnTo>
                  <a:lnTo>
                    <a:pt x="1530539" y="1525195"/>
                  </a:lnTo>
                  <a:lnTo>
                    <a:pt x="1530697" y="1525322"/>
                  </a:lnTo>
                  <a:lnTo>
                    <a:pt x="1530855" y="1525576"/>
                  </a:lnTo>
                  <a:lnTo>
                    <a:pt x="1531092" y="1525830"/>
                  </a:lnTo>
                  <a:lnTo>
                    <a:pt x="1531329" y="1525830"/>
                  </a:lnTo>
                  <a:lnTo>
                    <a:pt x="1531447" y="1526084"/>
                  </a:lnTo>
                  <a:lnTo>
                    <a:pt x="1531566" y="1526465"/>
                  </a:lnTo>
                  <a:close/>
                </a:path>
                <a:path w="2360295" h="1867535">
                  <a:moveTo>
                    <a:pt x="1694781" y="1528751"/>
                  </a:moveTo>
                  <a:lnTo>
                    <a:pt x="1696992" y="1524941"/>
                  </a:lnTo>
                  <a:lnTo>
                    <a:pt x="1691333" y="1524941"/>
                  </a:lnTo>
                  <a:lnTo>
                    <a:pt x="1691438" y="1525703"/>
                  </a:lnTo>
                  <a:lnTo>
                    <a:pt x="1693043" y="1525703"/>
                  </a:lnTo>
                  <a:lnTo>
                    <a:pt x="1694781" y="1528751"/>
                  </a:lnTo>
                  <a:close/>
                </a:path>
                <a:path w="2360295" h="1867535">
                  <a:moveTo>
                    <a:pt x="1641798" y="1527989"/>
                  </a:moveTo>
                  <a:lnTo>
                    <a:pt x="1641842" y="1527148"/>
                  </a:lnTo>
                  <a:lnTo>
                    <a:pt x="1641087" y="1524941"/>
                  </a:lnTo>
                  <a:lnTo>
                    <a:pt x="1640735" y="1526525"/>
                  </a:lnTo>
                  <a:lnTo>
                    <a:pt x="1640667" y="1526746"/>
                  </a:lnTo>
                  <a:lnTo>
                    <a:pt x="1640337" y="1527100"/>
                  </a:lnTo>
                  <a:lnTo>
                    <a:pt x="1640393" y="1527307"/>
                  </a:lnTo>
                  <a:lnTo>
                    <a:pt x="1641324" y="1527735"/>
                  </a:lnTo>
                  <a:lnTo>
                    <a:pt x="1641798" y="1527989"/>
                  </a:lnTo>
                  <a:close/>
                </a:path>
                <a:path w="2360295" h="1867535">
                  <a:moveTo>
                    <a:pt x="1595208" y="1525068"/>
                  </a:moveTo>
                  <a:lnTo>
                    <a:pt x="1596788" y="1524941"/>
                  </a:lnTo>
                  <a:lnTo>
                    <a:pt x="1594972" y="1524941"/>
                  </a:lnTo>
                  <a:lnTo>
                    <a:pt x="1595208" y="1525068"/>
                  </a:lnTo>
                  <a:close/>
                </a:path>
                <a:path w="2360295" h="1867535">
                  <a:moveTo>
                    <a:pt x="1577679" y="1526719"/>
                  </a:moveTo>
                  <a:lnTo>
                    <a:pt x="1579416" y="1526719"/>
                  </a:lnTo>
                  <a:lnTo>
                    <a:pt x="1579416" y="1524941"/>
                  </a:lnTo>
                  <a:lnTo>
                    <a:pt x="1577569" y="1524941"/>
                  </a:lnTo>
                  <a:lnTo>
                    <a:pt x="1578121" y="1525576"/>
                  </a:lnTo>
                  <a:lnTo>
                    <a:pt x="1578548" y="1525576"/>
                  </a:lnTo>
                  <a:lnTo>
                    <a:pt x="1577916" y="1526338"/>
                  </a:lnTo>
                  <a:lnTo>
                    <a:pt x="1577679" y="1526719"/>
                  </a:lnTo>
                  <a:close/>
                </a:path>
                <a:path w="2360295" h="1867535">
                  <a:moveTo>
                    <a:pt x="1647561" y="1527735"/>
                  </a:moveTo>
                  <a:lnTo>
                    <a:pt x="1647640" y="1527481"/>
                  </a:lnTo>
                  <a:lnTo>
                    <a:pt x="1648114" y="1525068"/>
                  </a:lnTo>
                  <a:lnTo>
                    <a:pt x="1646706" y="1525068"/>
                  </a:lnTo>
                  <a:lnTo>
                    <a:pt x="1647166" y="1526338"/>
                  </a:lnTo>
                  <a:lnTo>
                    <a:pt x="1645429" y="1526338"/>
                  </a:lnTo>
                  <a:lnTo>
                    <a:pt x="1645113" y="1526846"/>
                  </a:lnTo>
                  <a:lnTo>
                    <a:pt x="1644797" y="1527481"/>
                  </a:lnTo>
                  <a:lnTo>
                    <a:pt x="1645824" y="1527481"/>
                  </a:lnTo>
                  <a:lnTo>
                    <a:pt x="1647561" y="1527735"/>
                  </a:lnTo>
                  <a:close/>
                </a:path>
                <a:path w="2360295" h="1867535">
                  <a:moveTo>
                    <a:pt x="1579890" y="1527354"/>
                  </a:moveTo>
                  <a:lnTo>
                    <a:pt x="1580680" y="1526719"/>
                  </a:lnTo>
                  <a:lnTo>
                    <a:pt x="1581469" y="1526719"/>
                  </a:lnTo>
                  <a:lnTo>
                    <a:pt x="1581671" y="1526525"/>
                  </a:lnTo>
                  <a:lnTo>
                    <a:pt x="1581754" y="1526136"/>
                  </a:lnTo>
                  <a:lnTo>
                    <a:pt x="1581522" y="1525576"/>
                  </a:lnTo>
                  <a:lnTo>
                    <a:pt x="1581437" y="1525417"/>
                  </a:lnTo>
                  <a:lnTo>
                    <a:pt x="1581075" y="1525068"/>
                  </a:lnTo>
                  <a:lnTo>
                    <a:pt x="1580285" y="1525449"/>
                  </a:lnTo>
                  <a:lnTo>
                    <a:pt x="1579785" y="1525449"/>
                  </a:lnTo>
                  <a:lnTo>
                    <a:pt x="1579890" y="1527354"/>
                  </a:lnTo>
                  <a:close/>
                </a:path>
                <a:path w="2360295" h="1867535">
                  <a:moveTo>
                    <a:pt x="1557605" y="1525957"/>
                  </a:moveTo>
                  <a:lnTo>
                    <a:pt x="1558808" y="1525957"/>
                  </a:lnTo>
                  <a:lnTo>
                    <a:pt x="1557860" y="1525068"/>
                  </a:lnTo>
                  <a:lnTo>
                    <a:pt x="1557605" y="1525957"/>
                  </a:lnTo>
                  <a:close/>
                </a:path>
                <a:path w="2360295" h="1867535">
                  <a:moveTo>
                    <a:pt x="1553544" y="1526719"/>
                  </a:moveTo>
                  <a:lnTo>
                    <a:pt x="1554781" y="1526719"/>
                  </a:lnTo>
                  <a:lnTo>
                    <a:pt x="1552333" y="1525068"/>
                  </a:lnTo>
                  <a:lnTo>
                    <a:pt x="1551942" y="1526211"/>
                  </a:lnTo>
                  <a:lnTo>
                    <a:pt x="1553122" y="1526211"/>
                  </a:lnTo>
                  <a:lnTo>
                    <a:pt x="1553544" y="1526719"/>
                  </a:lnTo>
                  <a:close/>
                </a:path>
                <a:path w="2360295" h="1867535">
                  <a:moveTo>
                    <a:pt x="1644087" y="1525703"/>
                  </a:moveTo>
                  <a:lnTo>
                    <a:pt x="1644333" y="1525449"/>
                  </a:lnTo>
                  <a:lnTo>
                    <a:pt x="1644359" y="1525134"/>
                  </a:lnTo>
                  <a:lnTo>
                    <a:pt x="1644087" y="1525703"/>
                  </a:lnTo>
                  <a:close/>
                </a:path>
                <a:path w="2360295" h="1867535">
                  <a:moveTo>
                    <a:pt x="1655458" y="1527989"/>
                  </a:moveTo>
                  <a:lnTo>
                    <a:pt x="1656879" y="1527989"/>
                  </a:lnTo>
                  <a:lnTo>
                    <a:pt x="1657005" y="1527481"/>
                  </a:lnTo>
                  <a:lnTo>
                    <a:pt x="1657104" y="1527282"/>
                  </a:lnTo>
                  <a:lnTo>
                    <a:pt x="1657229" y="1527148"/>
                  </a:lnTo>
                  <a:lnTo>
                    <a:pt x="1657747" y="1525957"/>
                  </a:lnTo>
                  <a:lnTo>
                    <a:pt x="1658379" y="1525195"/>
                  </a:lnTo>
                  <a:lnTo>
                    <a:pt x="1648206" y="1525195"/>
                  </a:lnTo>
                  <a:lnTo>
                    <a:pt x="1648390" y="1525449"/>
                  </a:lnTo>
                  <a:lnTo>
                    <a:pt x="1655931" y="1525449"/>
                  </a:lnTo>
                  <a:lnTo>
                    <a:pt x="1655458" y="1527989"/>
                  </a:lnTo>
                  <a:close/>
                </a:path>
                <a:path w="2360295" h="1867535">
                  <a:moveTo>
                    <a:pt x="1622845" y="1526338"/>
                  </a:moveTo>
                  <a:lnTo>
                    <a:pt x="1623951" y="1526338"/>
                  </a:lnTo>
                  <a:lnTo>
                    <a:pt x="1622372" y="1525195"/>
                  </a:lnTo>
                  <a:lnTo>
                    <a:pt x="1622490" y="1525576"/>
                  </a:lnTo>
                  <a:lnTo>
                    <a:pt x="1622806" y="1526211"/>
                  </a:lnTo>
                  <a:lnTo>
                    <a:pt x="1622845" y="1526338"/>
                  </a:lnTo>
                  <a:close/>
                </a:path>
                <a:path w="2360295" h="1867535">
                  <a:moveTo>
                    <a:pt x="1712231" y="1526136"/>
                  </a:moveTo>
                  <a:lnTo>
                    <a:pt x="1713168" y="1525352"/>
                  </a:lnTo>
                  <a:lnTo>
                    <a:pt x="1712153" y="1526084"/>
                  </a:lnTo>
                  <a:close/>
                </a:path>
                <a:path w="2360295" h="1867535">
                  <a:moveTo>
                    <a:pt x="1697939" y="1525957"/>
                  </a:moveTo>
                  <a:lnTo>
                    <a:pt x="1698241" y="1525913"/>
                  </a:lnTo>
                  <a:lnTo>
                    <a:pt x="1698072" y="1525369"/>
                  </a:lnTo>
                  <a:lnTo>
                    <a:pt x="1697939" y="1525957"/>
                  </a:lnTo>
                  <a:close/>
                </a:path>
                <a:path w="2360295" h="1867535">
                  <a:moveTo>
                    <a:pt x="1749503" y="1526592"/>
                  </a:moveTo>
                  <a:lnTo>
                    <a:pt x="1749424" y="1525449"/>
                  </a:lnTo>
                  <a:lnTo>
                    <a:pt x="1748017" y="1525449"/>
                  </a:lnTo>
                  <a:lnTo>
                    <a:pt x="1748843" y="1526084"/>
                  </a:lnTo>
                  <a:lnTo>
                    <a:pt x="1749188" y="1526084"/>
                  </a:lnTo>
                  <a:lnTo>
                    <a:pt x="1749416" y="1526525"/>
                  </a:lnTo>
                  <a:close/>
                </a:path>
                <a:path w="2360295" h="1867535">
                  <a:moveTo>
                    <a:pt x="1661459" y="1526084"/>
                  </a:moveTo>
                  <a:lnTo>
                    <a:pt x="1661617" y="1526084"/>
                  </a:lnTo>
                  <a:lnTo>
                    <a:pt x="1662485" y="1525449"/>
                  </a:lnTo>
                  <a:lnTo>
                    <a:pt x="1660945" y="1525449"/>
                  </a:lnTo>
                  <a:lnTo>
                    <a:pt x="1661459" y="1526084"/>
                  </a:lnTo>
                  <a:close/>
                </a:path>
                <a:path w="2360295" h="1867535">
                  <a:moveTo>
                    <a:pt x="1653641" y="1526973"/>
                  </a:moveTo>
                  <a:lnTo>
                    <a:pt x="1654750" y="1526336"/>
                  </a:lnTo>
                  <a:lnTo>
                    <a:pt x="1655931" y="1525449"/>
                  </a:lnTo>
                  <a:lnTo>
                    <a:pt x="1648390" y="1525449"/>
                  </a:lnTo>
                  <a:lnTo>
                    <a:pt x="1648759" y="1525957"/>
                  </a:lnTo>
                  <a:lnTo>
                    <a:pt x="1653247" y="1525957"/>
                  </a:lnTo>
                  <a:lnTo>
                    <a:pt x="1653641" y="1526973"/>
                  </a:lnTo>
                  <a:close/>
                </a:path>
                <a:path w="2360295" h="1867535">
                  <a:moveTo>
                    <a:pt x="1616370" y="1529259"/>
                  </a:moveTo>
                  <a:lnTo>
                    <a:pt x="1617476" y="1529259"/>
                  </a:lnTo>
                  <a:lnTo>
                    <a:pt x="1616054" y="1525449"/>
                  </a:lnTo>
                  <a:lnTo>
                    <a:pt x="1613449" y="1527100"/>
                  </a:lnTo>
                  <a:lnTo>
                    <a:pt x="1608889" y="1527100"/>
                  </a:lnTo>
                  <a:lnTo>
                    <a:pt x="1609027" y="1527481"/>
                  </a:lnTo>
                  <a:lnTo>
                    <a:pt x="1615265" y="1527481"/>
                  </a:lnTo>
                  <a:lnTo>
                    <a:pt x="1615897" y="1527735"/>
                  </a:lnTo>
                  <a:lnTo>
                    <a:pt x="1616528" y="1527735"/>
                  </a:lnTo>
                  <a:lnTo>
                    <a:pt x="1616449" y="1528370"/>
                  </a:lnTo>
                  <a:lnTo>
                    <a:pt x="1616344" y="1528878"/>
                  </a:lnTo>
                  <a:lnTo>
                    <a:pt x="1616370" y="1529259"/>
                  </a:lnTo>
                  <a:close/>
                </a:path>
                <a:path w="2360295" h="1867535">
                  <a:moveTo>
                    <a:pt x="1546095" y="1526973"/>
                  </a:moveTo>
                  <a:lnTo>
                    <a:pt x="1545779" y="1526592"/>
                  </a:lnTo>
                  <a:lnTo>
                    <a:pt x="1545542" y="1526084"/>
                  </a:lnTo>
                  <a:lnTo>
                    <a:pt x="1545084" y="1525805"/>
                  </a:lnTo>
                  <a:lnTo>
                    <a:pt x="1544832" y="1525703"/>
                  </a:lnTo>
                  <a:lnTo>
                    <a:pt x="1543963" y="1525449"/>
                  </a:lnTo>
                  <a:lnTo>
                    <a:pt x="1535514" y="1525449"/>
                  </a:lnTo>
                  <a:lnTo>
                    <a:pt x="1535198" y="1525703"/>
                  </a:lnTo>
                  <a:lnTo>
                    <a:pt x="1534408" y="1525703"/>
                  </a:lnTo>
                  <a:lnTo>
                    <a:pt x="1534093" y="1526084"/>
                  </a:lnTo>
                  <a:lnTo>
                    <a:pt x="1539146" y="1526084"/>
                  </a:lnTo>
                  <a:lnTo>
                    <a:pt x="1540567" y="1526338"/>
                  </a:lnTo>
                  <a:lnTo>
                    <a:pt x="1542462" y="1526465"/>
                  </a:lnTo>
                  <a:lnTo>
                    <a:pt x="1546095" y="1526973"/>
                  </a:lnTo>
                  <a:close/>
                </a:path>
                <a:path w="2360295" h="1867535">
                  <a:moveTo>
                    <a:pt x="1534408" y="1525703"/>
                  </a:moveTo>
                  <a:lnTo>
                    <a:pt x="1535198" y="1525703"/>
                  </a:lnTo>
                  <a:lnTo>
                    <a:pt x="1534645" y="1525449"/>
                  </a:lnTo>
                  <a:lnTo>
                    <a:pt x="1534408" y="1525703"/>
                  </a:lnTo>
                  <a:close/>
                </a:path>
                <a:path w="2360295" h="1867535">
                  <a:moveTo>
                    <a:pt x="1588418" y="1527989"/>
                  </a:moveTo>
                  <a:lnTo>
                    <a:pt x="1590155" y="1525576"/>
                  </a:lnTo>
                  <a:lnTo>
                    <a:pt x="1589445" y="1525703"/>
                  </a:lnTo>
                  <a:lnTo>
                    <a:pt x="1587589" y="1525703"/>
                  </a:lnTo>
                  <a:lnTo>
                    <a:pt x="1588418" y="1527989"/>
                  </a:lnTo>
                  <a:close/>
                </a:path>
                <a:path w="2360295" h="1867535">
                  <a:moveTo>
                    <a:pt x="1578232" y="1525703"/>
                  </a:moveTo>
                  <a:lnTo>
                    <a:pt x="1578548" y="1525576"/>
                  </a:lnTo>
                  <a:lnTo>
                    <a:pt x="1578121" y="1525576"/>
                  </a:lnTo>
                  <a:lnTo>
                    <a:pt x="1578232" y="1525703"/>
                  </a:lnTo>
                  <a:close/>
                </a:path>
                <a:path w="2360295" h="1867535">
                  <a:moveTo>
                    <a:pt x="1735764" y="1528116"/>
                  </a:moveTo>
                  <a:lnTo>
                    <a:pt x="1734421" y="1526338"/>
                  </a:lnTo>
                  <a:lnTo>
                    <a:pt x="1734421" y="1526084"/>
                  </a:lnTo>
                  <a:lnTo>
                    <a:pt x="1735211" y="1525830"/>
                  </a:lnTo>
                  <a:lnTo>
                    <a:pt x="1735606" y="1525830"/>
                  </a:lnTo>
                  <a:lnTo>
                    <a:pt x="1735764" y="1525703"/>
                  </a:lnTo>
                  <a:lnTo>
                    <a:pt x="1729920" y="1525703"/>
                  </a:lnTo>
                  <a:lnTo>
                    <a:pt x="1729605" y="1525830"/>
                  </a:lnTo>
                  <a:lnTo>
                    <a:pt x="1732052" y="1526846"/>
                  </a:lnTo>
                  <a:lnTo>
                    <a:pt x="1732131" y="1526973"/>
                  </a:lnTo>
                  <a:lnTo>
                    <a:pt x="1732921" y="1526973"/>
                  </a:lnTo>
                  <a:lnTo>
                    <a:pt x="1735764" y="1528116"/>
                  </a:lnTo>
                  <a:close/>
                </a:path>
                <a:path w="2360295" h="1867535">
                  <a:moveTo>
                    <a:pt x="1698241" y="1525913"/>
                  </a:moveTo>
                  <a:lnTo>
                    <a:pt x="1699676" y="1525703"/>
                  </a:lnTo>
                  <a:lnTo>
                    <a:pt x="1698176" y="1525703"/>
                  </a:lnTo>
                  <a:lnTo>
                    <a:pt x="1698241" y="1525913"/>
                  </a:lnTo>
                  <a:close/>
                </a:path>
                <a:path w="2360295" h="1867535">
                  <a:moveTo>
                    <a:pt x="1691622" y="1526719"/>
                  </a:moveTo>
                  <a:lnTo>
                    <a:pt x="1693043" y="1525703"/>
                  </a:lnTo>
                  <a:lnTo>
                    <a:pt x="1691438" y="1525703"/>
                  </a:lnTo>
                  <a:lnTo>
                    <a:pt x="1691622" y="1526719"/>
                  </a:lnTo>
                  <a:close/>
                </a:path>
                <a:path w="2360295" h="1867535">
                  <a:moveTo>
                    <a:pt x="1621914" y="1527354"/>
                  </a:moveTo>
                  <a:lnTo>
                    <a:pt x="1628531" y="1527354"/>
                  </a:lnTo>
                  <a:lnTo>
                    <a:pt x="1628294" y="1525703"/>
                  </a:lnTo>
                  <a:lnTo>
                    <a:pt x="1627583" y="1525830"/>
                  </a:lnTo>
                  <a:lnTo>
                    <a:pt x="1624143" y="1525830"/>
                  </a:lnTo>
                  <a:lnTo>
                    <a:pt x="1623951" y="1526338"/>
                  </a:lnTo>
                  <a:lnTo>
                    <a:pt x="1622845" y="1526338"/>
                  </a:lnTo>
                  <a:lnTo>
                    <a:pt x="1622924" y="1526592"/>
                  </a:lnTo>
                  <a:lnTo>
                    <a:pt x="1622135" y="1527100"/>
                  </a:lnTo>
                  <a:lnTo>
                    <a:pt x="1621914" y="1527354"/>
                  </a:lnTo>
                  <a:close/>
                </a:path>
                <a:path w="2360295" h="1867535">
                  <a:moveTo>
                    <a:pt x="1554939" y="1526973"/>
                  </a:moveTo>
                  <a:lnTo>
                    <a:pt x="1556913" y="1526973"/>
                  </a:lnTo>
                  <a:lnTo>
                    <a:pt x="1556597" y="1526338"/>
                  </a:lnTo>
                  <a:lnTo>
                    <a:pt x="1556202" y="1525703"/>
                  </a:lnTo>
                  <a:lnTo>
                    <a:pt x="1554781" y="1526719"/>
                  </a:lnTo>
                  <a:lnTo>
                    <a:pt x="1553544" y="1526719"/>
                  </a:lnTo>
                  <a:lnTo>
                    <a:pt x="1553649" y="1526846"/>
                  </a:lnTo>
                  <a:lnTo>
                    <a:pt x="1554860" y="1526846"/>
                  </a:lnTo>
                  <a:lnTo>
                    <a:pt x="1554939" y="1526973"/>
                  </a:lnTo>
                  <a:close/>
                </a:path>
                <a:path w="2360295" h="1867535">
                  <a:moveTo>
                    <a:pt x="1528357" y="1526719"/>
                  </a:moveTo>
                  <a:lnTo>
                    <a:pt x="1529513" y="1526719"/>
                  </a:lnTo>
                  <a:lnTo>
                    <a:pt x="1528012" y="1525703"/>
                  </a:lnTo>
                  <a:lnTo>
                    <a:pt x="1528357" y="1526719"/>
                  </a:lnTo>
                  <a:close/>
                </a:path>
                <a:path w="2360295" h="1867535">
                  <a:moveTo>
                    <a:pt x="1572866" y="1527481"/>
                  </a:moveTo>
                  <a:lnTo>
                    <a:pt x="1575626" y="1527481"/>
                  </a:lnTo>
                  <a:lnTo>
                    <a:pt x="1574969" y="1525805"/>
                  </a:lnTo>
                  <a:lnTo>
                    <a:pt x="1573731" y="1526592"/>
                  </a:lnTo>
                  <a:lnTo>
                    <a:pt x="1568808" y="1526592"/>
                  </a:lnTo>
                  <a:lnTo>
                    <a:pt x="1568804" y="1526719"/>
                  </a:lnTo>
                  <a:lnTo>
                    <a:pt x="1570730" y="1526719"/>
                  </a:lnTo>
                  <a:lnTo>
                    <a:pt x="1571092" y="1527354"/>
                  </a:lnTo>
                  <a:lnTo>
                    <a:pt x="1572783" y="1527354"/>
                  </a:lnTo>
                  <a:lnTo>
                    <a:pt x="1572866" y="1527481"/>
                  </a:lnTo>
                  <a:close/>
                </a:path>
                <a:path w="2360295" h="1867535">
                  <a:moveTo>
                    <a:pt x="1566151" y="1526592"/>
                  </a:moveTo>
                  <a:lnTo>
                    <a:pt x="1567335" y="1525830"/>
                  </a:lnTo>
                  <a:lnTo>
                    <a:pt x="1566751" y="1525830"/>
                  </a:lnTo>
                  <a:lnTo>
                    <a:pt x="1566624" y="1526084"/>
                  </a:lnTo>
                  <a:lnTo>
                    <a:pt x="1566230" y="1526084"/>
                  </a:lnTo>
                  <a:lnTo>
                    <a:pt x="1566151" y="1526211"/>
                  </a:lnTo>
                  <a:lnTo>
                    <a:pt x="1566151" y="1526592"/>
                  </a:lnTo>
                  <a:close/>
                </a:path>
                <a:path w="2360295" h="1867535">
                  <a:moveTo>
                    <a:pt x="1698591" y="1527282"/>
                  </a:moveTo>
                  <a:lnTo>
                    <a:pt x="1698571" y="1526846"/>
                  </a:lnTo>
                  <a:lnTo>
                    <a:pt x="1698241" y="1525913"/>
                  </a:lnTo>
                  <a:lnTo>
                    <a:pt x="1697939" y="1525957"/>
                  </a:lnTo>
                  <a:lnTo>
                    <a:pt x="1697118" y="1525957"/>
                  </a:lnTo>
                  <a:lnTo>
                    <a:pt x="1697213" y="1526719"/>
                  </a:lnTo>
                  <a:lnTo>
                    <a:pt x="1698018" y="1526719"/>
                  </a:lnTo>
                  <a:lnTo>
                    <a:pt x="1698591" y="1527282"/>
                  </a:lnTo>
                  <a:close/>
                </a:path>
                <a:path w="2360295" h="1867535">
                  <a:moveTo>
                    <a:pt x="1652773" y="1528624"/>
                  </a:moveTo>
                  <a:lnTo>
                    <a:pt x="1653247" y="1525957"/>
                  </a:lnTo>
                  <a:lnTo>
                    <a:pt x="1648759" y="1525957"/>
                  </a:lnTo>
                  <a:lnTo>
                    <a:pt x="1649219" y="1526592"/>
                  </a:lnTo>
                  <a:lnTo>
                    <a:pt x="1651193" y="1526719"/>
                  </a:lnTo>
                  <a:lnTo>
                    <a:pt x="1652773" y="1528624"/>
                  </a:lnTo>
                  <a:close/>
                </a:path>
                <a:path w="2360295" h="1867535">
                  <a:moveTo>
                    <a:pt x="1533777" y="1526465"/>
                  </a:moveTo>
                  <a:lnTo>
                    <a:pt x="1533974" y="1526338"/>
                  </a:lnTo>
                  <a:lnTo>
                    <a:pt x="1534093" y="1526084"/>
                  </a:lnTo>
                  <a:lnTo>
                    <a:pt x="1533777" y="1526465"/>
                  </a:lnTo>
                  <a:close/>
                </a:path>
                <a:path w="2360295" h="1867535">
                  <a:moveTo>
                    <a:pt x="1764664" y="1527989"/>
                  </a:moveTo>
                  <a:lnTo>
                    <a:pt x="1766480" y="1527735"/>
                  </a:lnTo>
                  <a:lnTo>
                    <a:pt x="1766875" y="1527735"/>
                  </a:lnTo>
                  <a:lnTo>
                    <a:pt x="1767053" y="1526973"/>
                  </a:lnTo>
                  <a:lnTo>
                    <a:pt x="1767175" y="1526592"/>
                  </a:lnTo>
                  <a:lnTo>
                    <a:pt x="1767428" y="1526084"/>
                  </a:lnTo>
                  <a:lnTo>
                    <a:pt x="1763401" y="1526084"/>
                  </a:lnTo>
                  <a:lnTo>
                    <a:pt x="1763518" y="1527297"/>
                  </a:lnTo>
                  <a:lnTo>
                    <a:pt x="1764664" y="1527989"/>
                  </a:lnTo>
                  <a:close/>
                </a:path>
                <a:path w="2360295" h="1867535">
                  <a:moveTo>
                    <a:pt x="1749416" y="1526525"/>
                  </a:moveTo>
                  <a:lnTo>
                    <a:pt x="1749188" y="1526084"/>
                  </a:lnTo>
                  <a:lnTo>
                    <a:pt x="1749173" y="1526338"/>
                  </a:lnTo>
                  <a:lnTo>
                    <a:pt x="1749416" y="1526525"/>
                  </a:lnTo>
                  <a:close/>
                </a:path>
                <a:path w="2360295" h="1867535">
                  <a:moveTo>
                    <a:pt x="1749170" y="1526336"/>
                  </a:moveTo>
                  <a:lnTo>
                    <a:pt x="1749188" y="1526084"/>
                  </a:lnTo>
                  <a:lnTo>
                    <a:pt x="1748843" y="1526084"/>
                  </a:lnTo>
                  <a:lnTo>
                    <a:pt x="1749170" y="1526336"/>
                  </a:lnTo>
                  <a:close/>
                </a:path>
                <a:path w="2360295" h="1867535">
                  <a:moveTo>
                    <a:pt x="1582704" y="1526746"/>
                  </a:moveTo>
                  <a:lnTo>
                    <a:pt x="1583397" y="1526681"/>
                  </a:lnTo>
                  <a:lnTo>
                    <a:pt x="1582655" y="1526084"/>
                  </a:lnTo>
                  <a:lnTo>
                    <a:pt x="1582704" y="1526746"/>
                  </a:lnTo>
                  <a:close/>
                </a:path>
                <a:path w="2360295" h="1867535">
                  <a:moveTo>
                    <a:pt x="1538356" y="1527227"/>
                  </a:moveTo>
                  <a:lnTo>
                    <a:pt x="1538159" y="1526592"/>
                  </a:lnTo>
                  <a:lnTo>
                    <a:pt x="1538278" y="1526211"/>
                  </a:lnTo>
                  <a:lnTo>
                    <a:pt x="1538435" y="1526211"/>
                  </a:lnTo>
                  <a:lnTo>
                    <a:pt x="1539146" y="1526084"/>
                  </a:lnTo>
                  <a:lnTo>
                    <a:pt x="1534093" y="1526084"/>
                  </a:lnTo>
                  <a:lnTo>
                    <a:pt x="1534172" y="1526211"/>
                  </a:lnTo>
                  <a:lnTo>
                    <a:pt x="1533974" y="1526338"/>
                  </a:lnTo>
                  <a:lnTo>
                    <a:pt x="1536303" y="1526338"/>
                  </a:lnTo>
                  <a:lnTo>
                    <a:pt x="1538356" y="1527227"/>
                  </a:lnTo>
                  <a:close/>
                </a:path>
                <a:path w="2360295" h="1867535">
                  <a:moveTo>
                    <a:pt x="1530494" y="1526973"/>
                  </a:moveTo>
                  <a:lnTo>
                    <a:pt x="1531329" y="1526973"/>
                  </a:lnTo>
                  <a:lnTo>
                    <a:pt x="1531171" y="1526846"/>
                  </a:lnTo>
                  <a:lnTo>
                    <a:pt x="1530531" y="1526336"/>
                  </a:lnTo>
                  <a:lnTo>
                    <a:pt x="1529670" y="1526084"/>
                  </a:lnTo>
                  <a:lnTo>
                    <a:pt x="1529576" y="1526465"/>
                  </a:lnTo>
                  <a:lnTo>
                    <a:pt x="1529907" y="1526465"/>
                  </a:lnTo>
                  <a:lnTo>
                    <a:pt x="1530494" y="1526973"/>
                  </a:lnTo>
                  <a:close/>
                </a:path>
                <a:path w="2360295" h="1867535">
                  <a:moveTo>
                    <a:pt x="1713021" y="1527354"/>
                  </a:moveTo>
                  <a:lnTo>
                    <a:pt x="1713337" y="1527354"/>
                  </a:lnTo>
                  <a:lnTo>
                    <a:pt x="1713495" y="1526973"/>
                  </a:lnTo>
                  <a:lnTo>
                    <a:pt x="1712231" y="1526136"/>
                  </a:lnTo>
                  <a:lnTo>
                    <a:pt x="1711838" y="1526465"/>
                  </a:lnTo>
                  <a:lnTo>
                    <a:pt x="1711616" y="1526465"/>
                  </a:lnTo>
                  <a:lnTo>
                    <a:pt x="1711995" y="1526846"/>
                  </a:lnTo>
                  <a:lnTo>
                    <a:pt x="1712784" y="1527100"/>
                  </a:lnTo>
                  <a:lnTo>
                    <a:pt x="1713021" y="1527354"/>
                  </a:lnTo>
                  <a:close/>
                </a:path>
                <a:path w="2360295" h="1867535">
                  <a:moveTo>
                    <a:pt x="1710021" y="1527608"/>
                  </a:moveTo>
                  <a:lnTo>
                    <a:pt x="1710701" y="1527364"/>
                  </a:lnTo>
                  <a:lnTo>
                    <a:pt x="1711363" y="1526211"/>
                  </a:lnTo>
                  <a:lnTo>
                    <a:pt x="1699327" y="1526211"/>
                  </a:lnTo>
                  <a:lnTo>
                    <a:pt x="1699240" y="1526338"/>
                  </a:lnTo>
                  <a:lnTo>
                    <a:pt x="1707652" y="1526338"/>
                  </a:lnTo>
                  <a:lnTo>
                    <a:pt x="1707889" y="1526465"/>
                  </a:lnTo>
                  <a:lnTo>
                    <a:pt x="1708678" y="1526592"/>
                  </a:lnTo>
                  <a:lnTo>
                    <a:pt x="1710100" y="1527100"/>
                  </a:lnTo>
                  <a:lnTo>
                    <a:pt x="1710021" y="1527608"/>
                  </a:lnTo>
                  <a:close/>
                </a:path>
                <a:path w="2360295" h="1867535">
                  <a:moveTo>
                    <a:pt x="1641956" y="1527481"/>
                  </a:moveTo>
                  <a:lnTo>
                    <a:pt x="1642351" y="1526211"/>
                  </a:lnTo>
                  <a:lnTo>
                    <a:pt x="1642001" y="1527227"/>
                  </a:lnTo>
                  <a:lnTo>
                    <a:pt x="1641956" y="1527481"/>
                  </a:lnTo>
                  <a:close/>
                </a:path>
                <a:path w="2360295" h="1867535">
                  <a:moveTo>
                    <a:pt x="1558901" y="1527481"/>
                  </a:moveTo>
                  <a:lnTo>
                    <a:pt x="1561098" y="1527481"/>
                  </a:lnTo>
                  <a:lnTo>
                    <a:pt x="1560308" y="1527227"/>
                  </a:lnTo>
                  <a:lnTo>
                    <a:pt x="1560268" y="1526338"/>
                  </a:lnTo>
                  <a:lnTo>
                    <a:pt x="1560387" y="1526211"/>
                  </a:lnTo>
                  <a:lnTo>
                    <a:pt x="1557532" y="1526211"/>
                  </a:lnTo>
                  <a:lnTo>
                    <a:pt x="1557423" y="1526592"/>
                  </a:lnTo>
                  <a:lnTo>
                    <a:pt x="1557307" y="1526846"/>
                  </a:lnTo>
                  <a:lnTo>
                    <a:pt x="1557071" y="1526846"/>
                  </a:lnTo>
                  <a:lnTo>
                    <a:pt x="1556913" y="1526973"/>
                  </a:lnTo>
                  <a:lnTo>
                    <a:pt x="1554939" y="1526973"/>
                  </a:lnTo>
                  <a:lnTo>
                    <a:pt x="1555018" y="1527100"/>
                  </a:lnTo>
                  <a:lnTo>
                    <a:pt x="1558650" y="1527100"/>
                  </a:lnTo>
                  <a:lnTo>
                    <a:pt x="1558901" y="1527481"/>
                  </a:lnTo>
                  <a:close/>
                </a:path>
                <a:path w="2360295" h="1867535">
                  <a:moveTo>
                    <a:pt x="1551701" y="1527862"/>
                  </a:moveTo>
                  <a:lnTo>
                    <a:pt x="1552175" y="1527735"/>
                  </a:lnTo>
                  <a:lnTo>
                    <a:pt x="1553043" y="1527735"/>
                  </a:lnTo>
                  <a:lnTo>
                    <a:pt x="1553122" y="1526211"/>
                  </a:lnTo>
                  <a:lnTo>
                    <a:pt x="1551942" y="1526211"/>
                  </a:lnTo>
                  <a:lnTo>
                    <a:pt x="1551508" y="1527481"/>
                  </a:lnTo>
                  <a:lnTo>
                    <a:pt x="1551464" y="1527735"/>
                  </a:lnTo>
                  <a:lnTo>
                    <a:pt x="1551701" y="1527862"/>
                  </a:lnTo>
                  <a:close/>
                </a:path>
                <a:path w="2360295" h="1867535">
                  <a:moveTo>
                    <a:pt x="1749740" y="1529005"/>
                  </a:moveTo>
                  <a:lnTo>
                    <a:pt x="1750293" y="1528751"/>
                  </a:lnTo>
                  <a:lnTo>
                    <a:pt x="1750504" y="1528624"/>
                  </a:lnTo>
                  <a:lnTo>
                    <a:pt x="1749451" y="1526592"/>
                  </a:lnTo>
                  <a:lnTo>
                    <a:pt x="1749338" y="1526465"/>
                  </a:lnTo>
                  <a:lnTo>
                    <a:pt x="1749170" y="1526336"/>
                  </a:lnTo>
                  <a:lnTo>
                    <a:pt x="1749047" y="1528116"/>
                  </a:lnTo>
                  <a:lnTo>
                    <a:pt x="1749030" y="1528624"/>
                  </a:lnTo>
                  <a:lnTo>
                    <a:pt x="1749424" y="1528751"/>
                  </a:lnTo>
                  <a:lnTo>
                    <a:pt x="1749740" y="1529005"/>
                  </a:lnTo>
                  <a:close/>
                </a:path>
                <a:path w="2360295" h="1867535">
                  <a:moveTo>
                    <a:pt x="1698018" y="1528116"/>
                  </a:moveTo>
                  <a:lnTo>
                    <a:pt x="1700308" y="1527862"/>
                  </a:lnTo>
                  <a:lnTo>
                    <a:pt x="1703230" y="1527862"/>
                  </a:lnTo>
                  <a:lnTo>
                    <a:pt x="1705678" y="1527481"/>
                  </a:lnTo>
                  <a:lnTo>
                    <a:pt x="1708204" y="1527354"/>
                  </a:lnTo>
                  <a:lnTo>
                    <a:pt x="1708362" y="1527354"/>
                  </a:lnTo>
                  <a:lnTo>
                    <a:pt x="1708520" y="1527227"/>
                  </a:lnTo>
                  <a:lnTo>
                    <a:pt x="1708362" y="1526973"/>
                  </a:lnTo>
                  <a:lnTo>
                    <a:pt x="1708204" y="1526973"/>
                  </a:lnTo>
                  <a:lnTo>
                    <a:pt x="1707415" y="1526846"/>
                  </a:lnTo>
                  <a:lnTo>
                    <a:pt x="1707020" y="1526846"/>
                  </a:lnTo>
                  <a:lnTo>
                    <a:pt x="1707336" y="1526719"/>
                  </a:lnTo>
                  <a:lnTo>
                    <a:pt x="1707652" y="1526338"/>
                  </a:lnTo>
                  <a:lnTo>
                    <a:pt x="1699240" y="1526338"/>
                  </a:lnTo>
                  <a:lnTo>
                    <a:pt x="1698804" y="1526973"/>
                  </a:lnTo>
                  <a:lnTo>
                    <a:pt x="1698808" y="1527481"/>
                  </a:lnTo>
                  <a:lnTo>
                    <a:pt x="1698455" y="1527481"/>
                  </a:lnTo>
                  <a:lnTo>
                    <a:pt x="1698018" y="1528116"/>
                  </a:lnTo>
                  <a:close/>
                </a:path>
                <a:path w="2360295" h="1867535">
                  <a:moveTo>
                    <a:pt x="1608889" y="1527100"/>
                  </a:moveTo>
                  <a:lnTo>
                    <a:pt x="1613449" y="1527100"/>
                  </a:lnTo>
                  <a:lnTo>
                    <a:pt x="1611317" y="1526973"/>
                  </a:lnTo>
                  <a:lnTo>
                    <a:pt x="1609659" y="1526973"/>
                  </a:lnTo>
                  <a:lnTo>
                    <a:pt x="1609501" y="1526846"/>
                  </a:lnTo>
                  <a:lnTo>
                    <a:pt x="1609422" y="1526719"/>
                  </a:lnTo>
                  <a:lnTo>
                    <a:pt x="1609185" y="1526465"/>
                  </a:lnTo>
                  <a:lnTo>
                    <a:pt x="1609027" y="1526338"/>
                  </a:lnTo>
                  <a:lnTo>
                    <a:pt x="1608869" y="1526338"/>
                  </a:lnTo>
                  <a:lnTo>
                    <a:pt x="1608790" y="1526592"/>
                  </a:lnTo>
                  <a:lnTo>
                    <a:pt x="1608889" y="1527100"/>
                  </a:lnTo>
                  <a:close/>
                </a:path>
                <a:path w="2360295" h="1867535">
                  <a:moveTo>
                    <a:pt x="1531960" y="1528243"/>
                  </a:moveTo>
                  <a:lnTo>
                    <a:pt x="1536303" y="1526338"/>
                  </a:lnTo>
                  <a:lnTo>
                    <a:pt x="1533974" y="1526338"/>
                  </a:lnTo>
                  <a:lnTo>
                    <a:pt x="1533777" y="1526465"/>
                  </a:lnTo>
                  <a:lnTo>
                    <a:pt x="1531566" y="1526465"/>
                  </a:lnTo>
                  <a:lnTo>
                    <a:pt x="1531532" y="1526746"/>
                  </a:lnTo>
                  <a:lnTo>
                    <a:pt x="1531329" y="1526973"/>
                  </a:lnTo>
                  <a:lnTo>
                    <a:pt x="1530494" y="1526973"/>
                  </a:lnTo>
                  <a:lnTo>
                    <a:pt x="1531960" y="1528243"/>
                  </a:lnTo>
                  <a:close/>
                </a:path>
                <a:path w="2360295" h="1867535">
                  <a:moveTo>
                    <a:pt x="1606579" y="1526846"/>
                  </a:moveTo>
                  <a:lnTo>
                    <a:pt x="1606352" y="1526465"/>
                  </a:lnTo>
                  <a:lnTo>
                    <a:pt x="1606334" y="1526592"/>
                  </a:lnTo>
                  <a:lnTo>
                    <a:pt x="1606579" y="1526846"/>
                  </a:lnTo>
                  <a:close/>
                </a:path>
                <a:path w="2360295" h="1867535">
                  <a:moveTo>
                    <a:pt x="1606231" y="1526485"/>
                  </a:moveTo>
                  <a:close/>
                </a:path>
                <a:path w="2360295" h="1867535">
                  <a:moveTo>
                    <a:pt x="1528012" y="1527989"/>
                  </a:moveTo>
                  <a:lnTo>
                    <a:pt x="1529907" y="1526465"/>
                  </a:lnTo>
                  <a:lnTo>
                    <a:pt x="1529576" y="1526465"/>
                  </a:lnTo>
                  <a:lnTo>
                    <a:pt x="1529513" y="1526719"/>
                  </a:lnTo>
                  <a:lnTo>
                    <a:pt x="1528357" y="1526719"/>
                  </a:lnTo>
                  <a:lnTo>
                    <a:pt x="1528486" y="1527100"/>
                  </a:lnTo>
                  <a:lnTo>
                    <a:pt x="1527460" y="1527100"/>
                  </a:lnTo>
                  <a:lnTo>
                    <a:pt x="1528012" y="1527989"/>
                  </a:lnTo>
                  <a:close/>
                </a:path>
                <a:path w="2360295" h="1867535">
                  <a:moveTo>
                    <a:pt x="1605612" y="1528248"/>
                  </a:moveTo>
                  <a:lnTo>
                    <a:pt x="1606125" y="1526846"/>
                  </a:lnTo>
                  <a:lnTo>
                    <a:pt x="1606231" y="1526485"/>
                  </a:lnTo>
                  <a:lnTo>
                    <a:pt x="1605633" y="1526846"/>
                  </a:lnTo>
                  <a:lnTo>
                    <a:pt x="1605475" y="1527481"/>
                  </a:lnTo>
                  <a:lnTo>
                    <a:pt x="1605272" y="1527481"/>
                  </a:lnTo>
                  <a:lnTo>
                    <a:pt x="1605612" y="1528248"/>
                  </a:lnTo>
                  <a:close/>
                </a:path>
                <a:path w="2360295" h="1867535">
                  <a:moveTo>
                    <a:pt x="1770586" y="1529005"/>
                  </a:moveTo>
                  <a:lnTo>
                    <a:pt x="1772640" y="1528751"/>
                  </a:lnTo>
                  <a:lnTo>
                    <a:pt x="1772523" y="1526681"/>
                  </a:lnTo>
                  <a:lnTo>
                    <a:pt x="1772245" y="1526592"/>
                  </a:lnTo>
                  <a:lnTo>
                    <a:pt x="1771771" y="1526846"/>
                  </a:lnTo>
                  <a:lnTo>
                    <a:pt x="1771376" y="1526973"/>
                  </a:lnTo>
                  <a:lnTo>
                    <a:pt x="1772245" y="1527227"/>
                  </a:lnTo>
                  <a:lnTo>
                    <a:pt x="1770586" y="1529005"/>
                  </a:lnTo>
                  <a:close/>
                </a:path>
                <a:path w="2360295" h="1867535">
                  <a:moveTo>
                    <a:pt x="1719655" y="1528370"/>
                  </a:moveTo>
                  <a:lnTo>
                    <a:pt x="1721472" y="1528370"/>
                  </a:lnTo>
                  <a:lnTo>
                    <a:pt x="1723288" y="1526592"/>
                  </a:lnTo>
                  <a:lnTo>
                    <a:pt x="1720840" y="1527481"/>
                  </a:lnTo>
                  <a:lnTo>
                    <a:pt x="1719655" y="1528370"/>
                  </a:lnTo>
                  <a:close/>
                </a:path>
                <a:path w="2360295" h="1867535">
                  <a:moveTo>
                    <a:pt x="1584866" y="1527989"/>
                  </a:moveTo>
                  <a:lnTo>
                    <a:pt x="1585102" y="1527989"/>
                  </a:lnTo>
                  <a:lnTo>
                    <a:pt x="1585024" y="1526973"/>
                  </a:lnTo>
                  <a:lnTo>
                    <a:pt x="1584866" y="1526592"/>
                  </a:lnTo>
                  <a:lnTo>
                    <a:pt x="1583397" y="1526681"/>
                  </a:lnTo>
                  <a:lnTo>
                    <a:pt x="1584244" y="1527364"/>
                  </a:lnTo>
                  <a:lnTo>
                    <a:pt x="1584866" y="1527989"/>
                  </a:lnTo>
                  <a:close/>
                </a:path>
                <a:path w="2360295" h="1867535">
                  <a:moveTo>
                    <a:pt x="1697307" y="1527481"/>
                  </a:moveTo>
                  <a:lnTo>
                    <a:pt x="1698018" y="1526719"/>
                  </a:lnTo>
                  <a:lnTo>
                    <a:pt x="1697213" y="1526719"/>
                  </a:lnTo>
                  <a:lnTo>
                    <a:pt x="1697307" y="1527481"/>
                  </a:lnTo>
                  <a:close/>
                </a:path>
                <a:path w="2360295" h="1867535">
                  <a:moveTo>
                    <a:pt x="1674883" y="1528370"/>
                  </a:moveTo>
                  <a:lnTo>
                    <a:pt x="1675515" y="1527862"/>
                  </a:lnTo>
                  <a:lnTo>
                    <a:pt x="1675547" y="1527608"/>
                  </a:lnTo>
                  <a:lnTo>
                    <a:pt x="1675041" y="1527100"/>
                  </a:lnTo>
                  <a:lnTo>
                    <a:pt x="1674725" y="1526973"/>
                  </a:lnTo>
                  <a:lnTo>
                    <a:pt x="1674331" y="1526846"/>
                  </a:lnTo>
                  <a:lnTo>
                    <a:pt x="1673462" y="1526846"/>
                  </a:lnTo>
                  <a:lnTo>
                    <a:pt x="1671725" y="1526719"/>
                  </a:lnTo>
                  <a:lnTo>
                    <a:pt x="1666750" y="1526719"/>
                  </a:lnTo>
                  <a:lnTo>
                    <a:pt x="1667145" y="1527354"/>
                  </a:lnTo>
                  <a:lnTo>
                    <a:pt x="1673085" y="1527364"/>
                  </a:lnTo>
                  <a:lnTo>
                    <a:pt x="1674883" y="1528370"/>
                  </a:lnTo>
                  <a:close/>
                </a:path>
                <a:path w="2360295" h="1867535">
                  <a:moveTo>
                    <a:pt x="1604369" y="1528243"/>
                  </a:moveTo>
                  <a:lnTo>
                    <a:pt x="1604962" y="1527481"/>
                  </a:lnTo>
                  <a:lnTo>
                    <a:pt x="1605042" y="1527282"/>
                  </a:lnTo>
                  <a:lnTo>
                    <a:pt x="1603817" y="1526719"/>
                  </a:lnTo>
                  <a:lnTo>
                    <a:pt x="1604369" y="1528243"/>
                  </a:lnTo>
                  <a:close/>
                </a:path>
                <a:path w="2360295" h="1867535">
                  <a:moveTo>
                    <a:pt x="1568756" y="1528497"/>
                  </a:moveTo>
                  <a:lnTo>
                    <a:pt x="1570257" y="1527100"/>
                  </a:lnTo>
                  <a:lnTo>
                    <a:pt x="1570730" y="1526719"/>
                  </a:lnTo>
                  <a:lnTo>
                    <a:pt x="1568804" y="1526719"/>
                  </a:lnTo>
                  <a:lnTo>
                    <a:pt x="1568756" y="1528497"/>
                  </a:lnTo>
                  <a:close/>
                </a:path>
                <a:path w="2360295" h="1867535">
                  <a:moveTo>
                    <a:pt x="1582891" y="1529259"/>
                  </a:moveTo>
                  <a:lnTo>
                    <a:pt x="1582704" y="1526746"/>
                  </a:lnTo>
                  <a:lnTo>
                    <a:pt x="1581786" y="1526973"/>
                  </a:lnTo>
                  <a:lnTo>
                    <a:pt x="1582102" y="1527481"/>
                  </a:lnTo>
                  <a:lnTo>
                    <a:pt x="1579338" y="1527735"/>
                  </a:lnTo>
                  <a:lnTo>
                    <a:pt x="1581628" y="1528624"/>
                  </a:lnTo>
                  <a:lnTo>
                    <a:pt x="1581707" y="1528751"/>
                  </a:lnTo>
                  <a:lnTo>
                    <a:pt x="1582891" y="1529259"/>
                  </a:lnTo>
                  <a:close/>
                </a:path>
                <a:path w="2360295" h="1867535">
                  <a:moveTo>
                    <a:pt x="1554386" y="1527735"/>
                  </a:moveTo>
                  <a:lnTo>
                    <a:pt x="1554860" y="1526846"/>
                  </a:lnTo>
                  <a:lnTo>
                    <a:pt x="1553649" y="1526846"/>
                  </a:lnTo>
                  <a:lnTo>
                    <a:pt x="1554386" y="1527735"/>
                  </a:lnTo>
                  <a:close/>
                </a:path>
                <a:path w="2360295" h="1867535">
                  <a:moveTo>
                    <a:pt x="1733395" y="1528116"/>
                  </a:moveTo>
                  <a:lnTo>
                    <a:pt x="1732921" y="1526973"/>
                  </a:lnTo>
                  <a:lnTo>
                    <a:pt x="1732131" y="1526973"/>
                  </a:lnTo>
                  <a:lnTo>
                    <a:pt x="1732763" y="1527989"/>
                  </a:lnTo>
                  <a:lnTo>
                    <a:pt x="1733158" y="1527989"/>
                  </a:lnTo>
                  <a:lnTo>
                    <a:pt x="1733395" y="1528116"/>
                  </a:lnTo>
                  <a:close/>
                </a:path>
                <a:path w="2360295" h="1867535">
                  <a:moveTo>
                    <a:pt x="1662644" y="1529767"/>
                  </a:moveTo>
                  <a:lnTo>
                    <a:pt x="1663837" y="1528751"/>
                  </a:lnTo>
                  <a:lnTo>
                    <a:pt x="1663860" y="1528497"/>
                  </a:lnTo>
                  <a:lnTo>
                    <a:pt x="1663355" y="1527989"/>
                  </a:lnTo>
                  <a:lnTo>
                    <a:pt x="1662091" y="1527100"/>
                  </a:lnTo>
                  <a:lnTo>
                    <a:pt x="1659548" y="1528340"/>
                  </a:lnTo>
                  <a:lnTo>
                    <a:pt x="1659723" y="1528624"/>
                  </a:lnTo>
                  <a:lnTo>
                    <a:pt x="1659880" y="1528624"/>
                  </a:lnTo>
                  <a:lnTo>
                    <a:pt x="1661223" y="1528878"/>
                  </a:lnTo>
                  <a:lnTo>
                    <a:pt x="1662644" y="1529767"/>
                  </a:lnTo>
                  <a:close/>
                </a:path>
                <a:path w="2360295" h="1867535">
                  <a:moveTo>
                    <a:pt x="1556202" y="1527862"/>
                  </a:moveTo>
                  <a:lnTo>
                    <a:pt x="1557229" y="1527735"/>
                  </a:lnTo>
                  <a:lnTo>
                    <a:pt x="1558650" y="1527100"/>
                  </a:lnTo>
                  <a:lnTo>
                    <a:pt x="1555097" y="1527100"/>
                  </a:lnTo>
                  <a:lnTo>
                    <a:pt x="1554623" y="1527481"/>
                  </a:lnTo>
                  <a:lnTo>
                    <a:pt x="1554524" y="1527608"/>
                  </a:lnTo>
                  <a:lnTo>
                    <a:pt x="1555018" y="1527608"/>
                  </a:lnTo>
                  <a:lnTo>
                    <a:pt x="1556202" y="1527862"/>
                  </a:lnTo>
                  <a:close/>
                </a:path>
                <a:path w="2360295" h="1867535">
                  <a:moveTo>
                    <a:pt x="1574442" y="1529894"/>
                  </a:moveTo>
                  <a:lnTo>
                    <a:pt x="1574600" y="1527989"/>
                  </a:lnTo>
                  <a:lnTo>
                    <a:pt x="1575073" y="1527989"/>
                  </a:lnTo>
                  <a:lnTo>
                    <a:pt x="1576021" y="1527862"/>
                  </a:lnTo>
                  <a:lnTo>
                    <a:pt x="1576495" y="1527862"/>
                  </a:lnTo>
                  <a:lnTo>
                    <a:pt x="1576416" y="1527735"/>
                  </a:lnTo>
                  <a:lnTo>
                    <a:pt x="1576339" y="1527364"/>
                  </a:lnTo>
                  <a:lnTo>
                    <a:pt x="1576021" y="1527227"/>
                  </a:lnTo>
                  <a:lnTo>
                    <a:pt x="1575626" y="1527481"/>
                  </a:lnTo>
                  <a:lnTo>
                    <a:pt x="1572866" y="1527481"/>
                  </a:lnTo>
                  <a:lnTo>
                    <a:pt x="1573198" y="1527989"/>
                  </a:lnTo>
                  <a:lnTo>
                    <a:pt x="1574758" y="1527989"/>
                  </a:lnTo>
                  <a:lnTo>
                    <a:pt x="1574915" y="1528116"/>
                  </a:lnTo>
                  <a:lnTo>
                    <a:pt x="1573281" y="1528116"/>
                  </a:lnTo>
                  <a:lnTo>
                    <a:pt x="1574442" y="1529894"/>
                  </a:lnTo>
                  <a:close/>
                </a:path>
                <a:path w="2360295" h="1867535">
                  <a:moveTo>
                    <a:pt x="1562598" y="1529005"/>
                  </a:moveTo>
                  <a:lnTo>
                    <a:pt x="1562567" y="1528418"/>
                  </a:lnTo>
                  <a:lnTo>
                    <a:pt x="1562253" y="1527608"/>
                  </a:lnTo>
                  <a:lnTo>
                    <a:pt x="1562045" y="1527227"/>
                  </a:lnTo>
                  <a:lnTo>
                    <a:pt x="1561098" y="1527481"/>
                  </a:lnTo>
                  <a:lnTo>
                    <a:pt x="1558901" y="1527481"/>
                  </a:lnTo>
                  <a:lnTo>
                    <a:pt x="1559068" y="1527735"/>
                  </a:lnTo>
                  <a:lnTo>
                    <a:pt x="1561650" y="1527735"/>
                  </a:lnTo>
                  <a:lnTo>
                    <a:pt x="1562598" y="1529005"/>
                  </a:lnTo>
                  <a:close/>
                </a:path>
                <a:path w="2360295" h="1867535">
                  <a:moveTo>
                    <a:pt x="1547200" y="1529767"/>
                  </a:moveTo>
                  <a:lnTo>
                    <a:pt x="1547422" y="1527272"/>
                  </a:lnTo>
                  <a:lnTo>
                    <a:pt x="1547200" y="1527227"/>
                  </a:lnTo>
                  <a:lnTo>
                    <a:pt x="1538356" y="1527227"/>
                  </a:lnTo>
                  <a:lnTo>
                    <a:pt x="1538779" y="1527608"/>
                  </a:lnTo>
                  <a:lnTo>
                    <a:pt x="1545621" y="1527608"/>
                  </a:lnTo>
                  <a:lnTo>
                    <a:pt x="1545739" y="1528878"/>
                  </a:lnTo>
                  <a:lnTo>
                    <a:pt x="1545779" y="1529005"/>
                  </a:lnTo>
                  <a:lnTo>
                    <a:pt x="1546174" y="1529005"/>
                  </a:lnTo>
                  <a:lnTo>
                    <a:pt x="1546411" y="1529132"/>
                  </a:lnTo>
                  <a:lnTo>
                    <a:pt x="1547200" y="1529767"/>
                  </a:lnTo>
                  <a:close/>
                </a:path>
                <a:path w="2360295" h="1867535">
                  <a:moveTo>
                    <a:pt x="1698455" y="1527481"/>
                  </a:moveTo>
                  <a:lnTo>
                    <a:pt x="1698808" y="1527481"/>
                  </a:lnTo>
                  <a:lnTo>
                    <a:pt x="1698591" y="1527282"/>
                  </a:lnTo>
                  <a:lnTo>
                    <a:pt x="1698455" y="1527481"/>
                  </a:lnTo>
                  <a:close/>
                </a:path>
                <a:path w="2360295" h="1867535">
                  <a:moveTo>
                    <a:pt x="1548385" y="1528751"/>
                  </a:moveTo>
                  <a:lnTo>
                    <a:pt x="1548592" y="1528418"/>
                  </a:lnTo>
                  <a:lnTo>
                    <a:pt x="1548780" y="1527989"/>
                  </a:lnTo>
                  <a:lnTo>
                    <a:pt x="1549016" y="1527735"/>
                  </a:lnTo>
                  <a:lnTo>
                    <a:pt x="1548464" y="1527481"/>
                  </a:lnTo>
                  <a:lnTo>
                    <a:pt x="1547550" y="1527297"/>
                  </a:lnTo>
                  <a:lnTo>
                    <a:pt x="1548385" y="1528751"/>
                  </a:lnTo>
                  <a:close/>
                </a:path>
                <a:path w="2360295" h="1867535">
                  <a:moveTo>
                    <a:pt x="1720761" y="1527481"/>
                  </a:moveTo>
                  <a:lnTo>
                    <a:pt x="1720919" y="1527354"/>
                  </a:lnTo>
                  <a:lnTo>
                    <a:pt x="1720761" y="1527481"/>
                  </a:lnTo>
                  <a:close/>
                </a:path>
                <a:path w="2360295" h="1867535">
                  <a:moveTo>
                    <a:pt x="1669435" y="1528751"/>
                  </a:moveTo>
                  <a:lnTo>
                    <a:pt x="1673067" y="1527354"/>
                  </a:lnTo>
                  <a:lnTo>
                    <a:pt x="1667145" y="1527354"/>
                  </a:lnTo>
                  <a:lnTo>
                    <a:pt x="1667619" y="1528116"/>
                  </a:lnTo>
                  <a:lnTo>
                    <a:pt x="1668497" y="1528248"/>
                  </a:lnTo>
                  <a:lnTo>
                    <a:pt x="1669435" y="1528751"/>
                  </a:lnTo>
                  <a:close/>
                </a:path>
                <a:path w="2360295" h="1867535">
                  <a:moveTo>
                    <a:pt x="1572468" y="1528751"/>
                  </a:moveTo>
                  <a:lnTo>
                    <a:pt x="1572783" y="1527354"/>
                  </a:lnTo>
                  <a:lnTo>
                    <a:pt x="1571092" y="1527354"/>
                  </a:lnTo>
                  <a:lnTo>
                    <a:pt x="1571617" y="1528248"/>
                  </a:lnTo>
                  <a:lnTo>
                    <a:pt x="1572081" y="1528378"/>
                  </a:lnTo>
                  <a:lnTo>
                    <a:pt x="1572468" y="1528751"/>
                  </a:lnTo>
                  <a:close/>
                </a:path>
                <a:path w="2360295" h="1867535">
                  <a:moveTo>
                    <a:pt x="1605272" y="1527481"/>
                  </a:moveTo>
                  <a:lnTo>
                    <a:pt x="1605475" y="1527481"/>
                  </a:lnTo>
                  <a:lnTo>
                    <a:pt x="1605220" y="1527364"/>
                  </a:lnTo>
                  <a:close/>
                </a:path>
                <a:path w="2360295" h="1867535">
                  <a:moveTo>
                    <a:pt x="1616607" y="1529894"/>
                  </a:moveTo>
                  <a:lnTo>
                    <a:pt x="1617002" y="1529640"/>
                  </a:lnTo>
                  <a:lnTo>
                    <a:pt x="1617792" y="1529386"/>
                  </a:lnTo>
                  <a:lnTo>
                    <a:pt x="1618108" y="1527481"/>
                  </a:lnTo>
                  <a:lnTo>
                    <a:pt x="1617476" y="1529259"/>
                  </a:lnTo>
                  <a:lnTo>
                    <a:pt x="1616370" y="1529259"/>
                  </a:lnTo>
                  <a:lnTo>
                    <a:pt x="1616449" y="1529386"/>
                  </a:lnTo>
                  <a:lnTo>
                    <a:pt x="1616555" y="1529640"/>
                  </a:lnTo>
                  <a:lnTo>
                    <a:pt x="1616607" y="1529894"/>
                  </a:lnTo>
                  <a:close/>
                </a:path>
                <a:path w="2360295" h="1867535">
                  <a:moveTo>
                    <a:pt x="1612343" y="1528751"/>
                  </a:moveTo>
                  <a:lnTo>
                    <a:pt x="1614475" y="1528751"/>
                  </a:lnTo>
                  <a:lnTo>
                    <a:pt x="1614870" y="1527735"/>
                  </a:lnTo>
                  <a:lnTo>
                    <a:pt x="1615107" y="1527481"/>
                  </a:lnTo>
                  <a:lnTo>
                    <a:pt x="1609027" y="1527481"/>
                  </a:lnTo>
                  <a:lnTo>
                    <a:pt x="1609106" y="1527735"/>
                  </a:lnTo>
                  <a:lnTo>
                    <a:pt x="1609501" y="1527989"/>
                  </a:lnTo>
                  <a:lnTo>
                    <a:pt x="1609834" y="1528378"/>
                  </a:lnTo>
                  <a:lnTo>
                    <a:pt x="1610369" y="1528624"/>
                  </a:lnTo>
                  <a:lnTo>
                    <a:pt x="1610843" y="1528624"/>
                  </a:lnTo>
                  <a:lnTo>
                    <a:pt x="1612343" y="1528751"/>
                  </a:lnTo>
                  <a:close/>
                </a:path>
                <a:path w="2360295" h="1867535">
                  <a:moveTo>
                    <a:pt x="1606343" y="1529894"/>
                  </a:moveTo>
                  <a:lnTo>
                    <a:pt x="1606965" y="1528116"/>
                  </a:lnTo>
                  <a:lnTo>
                    <a:pt x="1607054" y="1527735"/>
                  </a:lnTo>
                  <a:lnTo>
                    <a:pt x="1606659" y="1527481"/>
                  </a:lnTo>
                  <a:lnTo>
                    <a:pt x="1605770" y="1528340"/>
                  </a:lnTo>
                  <a:lnTo>
                    <a:pt x="1605892" y="1528878"/>
                  </a:lnTo>
                  <a:lnTo>
                    <a:pt x="1606343" y="1529894"/>
                  </a:lnTo>
                  <a:close/>
                </a:path>
                <a:path w="2360295" h="1867535">
                  <a:moveTo>
                    <a:pt x="1564572" y="1529005"/>
                  </a:moveTo>
                  <a:lnTo>
                    <a:pt x="1564730" y="1529005"/>
                  </a:lnTo>
                  <a:lnTo>
                    <a:pt x="1566467" y="1528624"/>
                  </a:lnTo>
                  <a:lnTo>
                    <a:pt x="1566077" y="1528248"/>
                  </a:lnTo>
                  <a:lnTo>
                    <a:pt x="1565677" y="1527608"/>
                  </a:lnTo>
                  <a:lnTo>
                    <a:pt x="1565362" y="1527735"/>
                  </a:lnTo>
                  <a:lnTo>
                    <a:pt x="1564888" y="1527735"/>
                  </a:lnTo>
                  <a:lnTo>
                    <a:pt x="1564483" y="1528378"/>
                  </a:lnTo>
                  <a:lnTo>
                    <a:pt x="1564177" y="1528624"/>
                  </a:lnTo>
                  <a:lnTo>
                    <a:pt x="1564335" y="1528751"/>
                  </a:lnTo>
                  <a:lnTo>
                    <a:pt x="1564572" y="1529005"/>
                  </a:lnTo>
                  <a:close/>
                </a:path>
                <a:path w="2360295" h="1867535">
                  <a:moveTo>
                    <a:pt x="1553833" y="1529259"/>
                  </a:moveTo>
                  <a:lnTo>
                    <a:pt x="1554228" y="1529005"/>
                  </a:lnTo>
                  <a:lnTo>
                    <a:pt x="1555018" y="1527608"/>
                  </a:lnTo>
                  <a:lnTo>
                    <a:pt x="1554524" y="1527608"/>
                  </a:lnTo>
                  <a:lnTo>
                    <a:pt x="1554228" y="1527989"/>
                  </a:lnTo>
                  <a:lnTo>
                    <a:pt x="1553754" y="1528243"/>
                  </a:lnTo>
                  <a:lnTo>
                    <a:pt x="1553596" y="1528370"/>
                  </a:lnTo>
                  <a:lnTo>
                    <a:pt x="1553359" y="1528370"/>
                  </a:lnTo>
                  <a:lnTo>
                    <a:pt x="1553359" y="1528878"/>
                  </a:lnTo>
                  <a:lnTo>
                    <a:pt x="1553438" y="1529005"/>
                  </a:lnTo>
                  <a:lnTo>
                    <a:pt x="1553675" y="1529132"/>
                  </a:lnTo>
                  <a:lnTo>
                    <a:pt x="1553833" y="1529259"/>
                  </a:lnTo>
                  <a:close/>
                </a:path>
                <a:path w="2360295" h="1867535">
                  <a:moveTo>
                    <a:pt x="1542620" y="1530783"/>
                  </a:moveTo>
                  <a:lnTo>
                    <a:pt x="1543526" y="1528378"/>
                  </a:lnTo>
                  <a:lnTo>
                    <a:pt x="1543647" y="1527989"/>
                  </a:lnTo>
                  <a:lnTo>
                    <a:pt x="1544910" y="1527862"/>
                  </a:lnTo>
                  <a:lnTo>
                    <a:pt x="1545621" y="1527608"/>
                  </a:lnTo>
                  <a:lnTo>
                    <a:pt x="1538779" y="1527608"/>
                  </a:lnTo>
                  <a:lnTo>
                    <a:pt x="1538920" y="1527735"/>
                  </a:lnTo>
                  <a:lnTo>
                    <a:pt x="1541199" y="1527735"/>
                  </a:lnTo>
                  <a:lnTo>
                    <a:pt x="1542620" y="1530783"/>
                  </a:lnTo>
                  <a:close/>
                </a:path>
                <a:path w="2360295" h="1867535">
                  <a:moveTo>
                    <a:pt x="1750991" y="1528340"/>
                  </a:moveTo>
                  <a:lnTo>
                    <a:pt x="1751477" y="1528116"/>
                  </a:lnTo>
                  <a:lnTo>
                    <a:pt x="1751162" y="1527735"/>
                  </a:lnTo>
                  <a:lnTo>
                    <a:pt x="1750991" y="1528340"/>
                  </a:lnTo>
                  <a:close/>
                </a:path>
                <a:path w="2360295" h="1867535">
                  <a:moveTo>
                    <a:pt x="1560071" y="1529259"/>
                  </a:moveTo>
                  <a:lnTo>
                    <a:pt x="1561650" y="1527735"/>
                  </a:lnTo>
                  <a:lnTo>
                    <a:pt x="1559068" y="1527735"/>
                  </a:lnTo>
                  <a:lnTo>
                    <a:pt x="1560071" y="1529259"/>
                  </a:lnTo>
                  <a:close/>
                </a:path>
                <a:path w="2360295" h="1867535">
                  <a:moveTo>
                    <a:pt x="1540330" y="1529005"/>
                  </a:moveTo>
                  <a:lnTo>
                    <a:pt x="1541199" y="1527735"/>
                  </a:lnTo>
                  <a:lnTo>
                    <a:pt x="1538920" y="1527735"/>
                  </a:lnTo>
                  <a:lnTo>
                    <a:pt x="1540330" y="1529005"/>
                  </a:lnTo>
                  <a:close/>
                </a:path>
                <a:path w="2360295" h="1867535">
                  <a:moveTo>
                    <a:pt x="1656326" y="1528116"/>
                  </a:moveTo>
                  <a:lnTo>
                    <a:pt x="1656642" y="1527989"/>
                  </a:lnTo>
                  <a:lnTo>
                    <a:pt x="1655852" y="1527989"/>
                  </a:lnTo>
                  <a:lnTo>
                    <a:pt x="1656326" y="1528116"/>
                  </a:lnTo>
                  <a:close/>
                </a:path>
                <a:path w="2360295" h="1867535">
                  <a:moveTo>
                    <a:pt x="1720366" y="1529259"/>
                  </a:moveTo>
                  <a:lnTo>
                    <a:pt x="1720603" y="1529132"/>
                  </a:lnTo>
                  <a:lnTo>
                    <a:pt x="1721156" y="1529005"/>
                  </a:lnTo>
                  <a:lnTo>
                    <a:pt x="1722261" y="1528243"/>
                  </a:lnTo>
                  <a:lnTo>
                    <a:pt x="1721472" y="1528370"/>
                  </a:lnTo>
                  <a:lnTo>
                    <a:pt x="1719655" y="1528370"/>
                  </a:lnTo>
                  <a:lnTo>
                    <a:pt x="1719971" y="1528624"/>
                  </a:lnTo>
                  <a:lnTo>
                    <a:pt x="1720366" y="1529259"/>
                  </a:lnTo>
                  <a:close/>
                </a:path>
                <a:path w="2360295" h="1867535">
                  <a:moveTo>
                    <a:pt x="1605475" y="1528624"/>
                  </a:moveTo>
                  <a:lnTo>
                    <a:pt x="1605606" y="1528497"/>
                  </a:lnTo>
                  <a:lnTo>
                    <a:pt x="1605612" y="1528248"/>
                  </a:lnTo>
                  <a:lnTo>
                    <a:pt x="1605475" y="1528624"/>
                  </a:lnTo>
                  <a:close/>
                </a:path>
                <a:path w="2360295" h="1867535">
                  <a:moveTo>
                    <a:pt x="1750767" y="1529132"/>
                  </a:moveTo>
                  <a:lnTo>
                    <a:pt x="1750991" y="1528340"/>
                  </a:lnTo>
                  <a:lnTo>
                    <a:pt x="1750504" y="1528624"/>
                  </a:lnTo>
                  <a:lnTo>
                    <a:pt x="1750767" y="1529132"/>
                  </a:lnTo>
                  <a:close/>
                </a:path>
                <a:path w="2360295" h="1867535">
                  <a:moveTo>
                    <a:pt x="1614080" y="1529259"/>
                  </a:moveTo>
                  <a:lnTo>
                    <a:pt x="1616429" y="1528374"/>
                  </a:lnTo>
                  <a:lnTo>
                    <a:pt x="1614475" y="1528751"/>
                  </a:lnTo>
                  <a:lnTo>
                    <a:pt x="1612343" y="1528751"/>
                  </a:lnTo>
                  <a:lnTo>
                    <a:pt x="1614080" y="1529259"/>
                  </a:lnTo>
                  <a:close/>
                </a:path>
                <a:path w="2360295" h="1867535">
                  <a:moveTo>
                    <a:pt x="1622135" y="1529005"/>
                  </a:moveTo>
                  <a:lnTo>
                    <a:pt x="1622845" y="1528751"/>
                  </a:lnTo>
                  <a:lnTo>
                    <a:pt x="1622056" y="1528751"/>
                  </a:lnTo>
                  <a:lnTo>
                    <a:pt x="1622135" y="1529005"/>
                  </a:lnTo>
                  <a:close/>
                </a:path>
                <a:path w="2360295" h="1867535">
                  <a:moveTo>
                    <a:pt x="1521103" y="1524529"/>
                  </a:moveTo>
                  <a:lnTo>
                    <a:pt x="1522801" y="1524529"/>
                  </a:lnTo>
                  <a:lnTo>
                    <a:pt x="1522406" y="1524056"/>
                  </a:lnTo>
                  <a:lnTo>
                    <a:pt x="1522090" y="1523819"/>
                  </a:lnTo>
                  <a:lnTo>
                    <a:pt x="1521695" y="1524056"/>
                  </a:lnTo>
                  <a:lnTo>
                    <a:pt x="1521379" y="1524056"/>
                  </a:lnTo>
                  <a:lnTo>
                    <a:pt x="1521221" y="1524292"/>
                  </a:lnTo>
                  <a:lnTo>
                    <a:pt x="1521063" y="1524450"/>
                  </a:lnTo>
                  <a:close/>
                </a:path>
                <a:path w="2360295" h="1867535">
                  <a:moveTo>
                    <a:pt x="1523247" y="1526756"/>
                  </a:moveTo>
                  <a:lnTo>
                    <a:pt x="1524617" y="1524292"/>
                  </a:lnTo>
                  <a:lnTo>
                    <a:pt x="1523116" y="1524450"/>
                  </a:lnTo>
                  <a:lnTo>
                    <a:pt x="1522801" y="1524529"/>
                  </a:lnTo>
                  <a:lnTo>
                    <a:pt x="1521103" y="1524529"/>
                  </a:lnTo>
                  <a:lnTo>
                    <a:pt x="1522090" y="1524608"/>
                  </a:lnTo>
                  <a:lnTo>
                    <a:pt x="1522327" y="1524687"/>
                  </a:lnTo>
                  <a:lnTo>
                    <a:pt x="1522485" y="1524687"/>
                  </a:lnTo>
                  <a:lnTo>
                    <a:pt x="1522327" y="1524924"/>
                  </a:lnTo>
                  <a:lnTo>
                    <a:pt x="1522248" y="1525160"/>
                  </a:lnTo>
                  <a:lnTo>
                    <a:pt x="1521932" y="1525476"/>
                  </a:lnTo>
                  <a:lnTo>
                    <a:pt x="1521774" y="1525713"/>
                  </a:lnTo>
                  <a:lnTo>
                    <a:pt x="1521537" y="1525871"/>
                  </a:lnTo>
                  <a:lnTo>
                    <a:pt x="1520669" y="1526344"/>
                  </a:lnTo>
                  <a:lnTo>
                    <a:pt x="1523247" y="1526756"/>
                  </a:lnTo>
                  <a:close/>
                </a:path>
                <a:path w="2360295" h="1867535">
                  <a:moveTo>
                    <a:pt x="1521221" y="1525003"/>
                  </a:moveTo>
                  <a:lnTo>
                    <a:pt x="1521458" y="1524924"/>
                  </a:lnTo>
                  <a:lnTo>
                    <a:pt x="1521695" y="1524766"/>
                  </a:lnTo>
                  <a:lnTo>
                    <a:pt x="1521932" y="1524687"/>
                  </a:lnTo>
                  <a:lnTo>
                    <a:pt x="1522090" y="1524608"/>
                  </a:lnTo>
                  <a:lnTo>
                    <a:pt x="1521142" y="1524608"/>
                  </a:lnTo>
                  <a:lnTo>
                    <a:pt x="1521221" y="1525003"/>
                  </a:lnTo>
                  <a:close/>
                </a:path>
                <a:path w="2360295" h="1867535">
                  <a:moveTo>
                    <a:pt x="1523985" y="1528553"/>
                  </a:moveTo>
                  <a:lnTo>
                    <a:pt x="1524932" y="1527370"/>
                  </a:lnTo>
                  <a:lnTo>
                    <a:pt x="1525059" y="1527133"/>
                  </a:lnTo>
                  <a:lnTo>
                    <a:pt x="1524933" y="1526502"/>
                  </a:lnTo>
                  <a:lnTo>
                    <a:pt x="1523870" y="1526856"/>
                  </a:lnTo>
                  <a:lnTo>
                    <a:pt x="1524617" y="1526975"/>
                  </a:lnTo>
                  <a:lnTo>
                    <a:pt x="1522722" y="1527212"/>
                  </a:lnTo>
                  <a:lnTo>
                    <a:pt x="1523985" y="1528553"/>
                  </a:lnTo>
                  <a:close/>
                </a:path>
                <a:path w="2360295" h="1867535">
                  <a:moveTo>
                    <a:pt x="1523038" y="1527133"/>
                  </a:moveTo>
                  <a:lnTo>
                    <a:pt x="1523870" y="1526856"/>
                  </a:lnTo>
                  <a:lnTo>
                    <a:pt x="1523247" y="1526756"/>
                  </a:lnTo>
                  <a:lnTo>
                    <a:pt x="1523038" y="1527133"/>
                  </a:lnTo>
                  <a:close/>
                </a:path>
                <a:path w="2360295" h="1867535">
                  <a:moveTo>
                    <a:pt x="1521616" y="1527685"/>
                  </a:moveTo>
                  <a:lnTo>
                    <a:pt x="1522722" y="1527212"/>
                  </a:lnTo>
                  <a:lnTo>
                    <a:pt x="1521460" y="1527370"/>
                  </a:lnTo>
                  <a:lnTo>
                    <a:pt x="1521616" y="1527685"/>
                  </a:lnTo>
                  <a:close/>
                </a:path>
                <a:path w="2360295" h="1867535">
                  <a:moveTo>
                    <a:pt x="1848617" y="1514146"/>
                  </a:moveTo>
                  <a:lnTo>
                    <a:pt x="1850418" y="1514146"/>
                  </a:lnTo>
                  <a:lnTo>
                    <a:pt x="1850181" y="1511352"/>
                  </a:lnTo>
                  <a:lnTo>
                    <a:pt x="1848617" y="1514146"/>
                  </a:lnTo>
                  <a:close/>
                </a:path>
                <a:path w="2360295" h="1867535">
                  <a:moveTo>
                    <a:pt x="1792801" y="1516940"/>
                  </a:moveTo>
                  <a:lnTo>
                    <a:pt x="1793564" y="1516940"/>
                  </a:lnTo>
                  <a:lnTo>
                    <a:pt x="1791195" y="1511352"/>
                  </a:lnTo>
                  <a:lnTo>
                    <a:pt x="1790063" y="1514400"/>
                  </a:lnTo>
                  <a:lnTo>
                    <a:pt x="1790173" y="1514723"/>
                  </a:lnTo>
                  <a:lnTo>
                    <a:pt x="1790643" y="1515289"/>
                  </a:lnTo>
                  <a:lnTo>
                    <a:pt x="1791669" y="1516305"/>
                  </a:lnTo>
                  <a:lnTo>
                    <a:pt x="1792933" y="1516686"/>
                  </a:lnTo>
                  <a:lnTo>
                    <a:pt x="1792801" y="1516940"/>
                  </a:lnTo>
                  <a:close/>
                </a:path>
                <a:path w="2360295" h="1867535">
                  <a:moveTo>
                    <a:pt x="1797039" y="1513638"/>
                  </a:moveTo>
                  <a:lnTo>
                    <a:pt x="1802645" y="1513638"/>
                  </a:lnTo>
                  <a:lnTo>
                    <a:pt x="1800908" y="1513511"/>
                  </a:lnTo>
                  <a:lnTo>
                    <a:pt x="1799408" y="1512114"/>
                  </a:lnTo>
                  <a:lnTo>
                    <a:pt x="1799092" y="1512114"/>
                  </a:lnTo>
                  <a:lnTo>
                    <a:pt x="1797670" y="1512749"/>
                  </a:lnTo>
                  <a:lnTo>
                    <a:pt x="1797039" y="1513638"/>
                  </a:lnTo>
                  <a:close/>
                </a:path>
                <a:path w="2360295" h="1867535">
                  <a:moveTo>
                    <a:pt x="1837468" y="1513765"/>
                  </a:moveTo>
                  <a:lnTo>
                    <a:pt x="1841890" y="1513765"/>
                  </a:lnTo>
                  <a:lnTo>
                    <a:pt x="1839916" y="1512241"/>
                  </a:lnTo>
                  <a:lnTo>
                    <a:pt x="1837468" y="1513765"/>
                  </a:lnTo>
                  <a:close/>
                </a:path>
                <a:path w="2360295" h="1867535">
                  <a:moveTo>
                    <a:pt x="1832208" y="1513892"/>
                  </a:moveTo>
                  <a:lnTo>
                    <a:pt x="1833678" y="1513892"/>
                  </a:lnTo>
                  <a:lnTo>
                    <a:pt x="1831625" y="1512368"/>
                  </a:lnTo>
                  <a:lnTo>
                    <a:pt x="1832208" y="1513892"/>
                  </a:lnTo>
                  <a:close/>
                </a:path>
                <a:path w="2360295" h="1867535">
                  <a:moveTo>
                    <a:pt x="1870305" y="1513765"/>
                  </a:moveTo>
                  <a:lnTo>
                    <a:pt x="1872764" y="1513765"/>
                  </a:lnTo>
                  <a:lnTo>
                    <a:pt x="1870869" y="1512495"/>
                  </a:lnTo>
                  <a:lnTo>
                    <a:pt x="1870305" y="1513765"/>
                  </a:lnTo>
                  <a:close/>
                </a:path>
                <a:path w="2360295" h="1867535">
                  <a:moveTo>
                    <a:pt x="1863368" y="1514908"/>
                  </a:moveTo>
                  <a:lnTo>
                    <a:pt x="1863447" y="1514654"/>
                  </a:lnTo>
                  <a:lnTo>
                    <a:pt x="1863565" y="1514527"/>
                  </a:lnTo>
                  <a:lnTo>
                    <a:pt x="1863585" y="1514146"/>
                  </a:lnTo>
                  <a:lnTo>
                    <a:pt x="1862815" y="1513003"/>
                  </a:lnTo>
                  <a:lnTo>
                    <a:pt x="1859656" y="1513003"/>
                  </a:lnTo>
                  <a:lnTo>
                    <a:pt x="1856735" y="1512495"/>
                  </a:lnTo>
                  <a:lnTo>
                    <a:pt x="1853833" y="1513638"/>
                  </a:lnTo>
                  <a:lnTo>
                    <a:pt x="1861868" y="1513638"/>
                  </a:lnTo>
                  <a:lnTo>
                    <a:pt x="1862262" y="1514019"/>
                  </a:lnTo>
                  <a:lnTo>
                    <a:pt x="1862578" y="1514273"/>
                  </a:lnTo>
                  <a:lnTo>
                    <a:pt x="1862973" y="1514654"/>
                  </a:lnTo>
                  <a:lnTo>
                    <a:pt x="1863131" y="1514654"/>
                  </a:lnTo>
                  <a:lnTo>
                    <a:pt x="1863250" y="1514813"/>
                  </a:lnTo>
                  <a:close/>
                </a:path>
                <a:path w="2360295" h="1867535">
                  <a:moveTo>
                    <a:pt x="1810677" y="1514273"/>
                  </a:moveTo>
                  <a:lnTo>
                    <a:pt x="1819070" y="1514273"/>
                  </a:lnTo>
                  <a:lnTo>
                    <a:pt x="1817332" y="1512495"/>
                  </a:lnTo>
                  <a:lnTo>
                    <a:pt x="1815279" y="1513892"/>
                  </a:lnTo>
                  <a:lnTo>
                    <a:pt x="1811320" y="1513892"/>
                  </a:lnTo>
                  <a:lnTo>
                    <a:pt x="1810677" y="1514273"/>
                  </a:lnTo>
                  <a:close/>
                </a:path>
                <a:path w="2360295" h="1867535">
                  <a:moveTo>
                    <a:pt x="1866921" y="1514908"/>
                  </a:moveTo>
                  <a:lnTo>
                    <a:pt x="1868579" y="1514908"/>
                  </a:lnTo>
                  <a:lnTo>
                    <a:pt x="1868105" y="1514781"/>
                  </a:lnTo>
                  <a:lnTo>
                    <a:pt x="1867961" y="1514723"/>
                  </a:lnTo>
                  <a:lnTo>
                    <a:pt x="1867869" y="1514527"/>
                  </a:lnTo>
                  <a:lnTo>
                    <a:pt x="1868105" y="1514146"/>
                  </a:lnTo>
                  <a:lnTo>
                    <a:pt x="1868816" y="1513638"/>
                  </a:lnTo>
                  <a:lnTo>
                    <a:pt x="1869764" y="1513130"/>
                  </a:lnTo>
                  <a:lnTo>
                    <a:pt x="1869132" y="1513130"/>
                  </a:lnTo>
                  <a:lnTo>
                    <a:pt x="1868263" y="1512622"/>
                  </a:lnTo>
                  <a:lnTo>
                    <a:pt x="1867948" y="1513003"/>
                  </a:lnTo>
                  <a:lnTo>
                    <a:pt x="1867395" y="1513384"/>
                  </a:lnTo>
                  <a:lnTo>
                    <a:pt x="1866921" y="1514908"/>
                  </a:lnTo>
                  <a:close/>
                </a:path>
                <a:path w="2360295" h="1867535">
                  <a:moveTo>
                    <a:pt x="1830519" y="1514781"/>
                  </a:moveTo>
                  <a:lnTo>
                    <a:pt x="1834230" y="1514781"/>
                  </a:lnTo>
                  <a:lnTo>
                    <a:pt x="1833914" y="1514654"/>
                  </a:lnTo>
                  <a:lnTo>
                    <a:pt x="1833836" y="1512749"/>
                  </a:lnTo>
                  <a:lnTo>
                    <a:pt x="1833520" y="1512876"/>
                  </a:lnTo>
                  <a:lnTo>
                    <a:pt x="1833678" y="1513892"/>
                  </a:lnTo>
                  <a:lnTo>
                    <a:pt x="1832208" y="1513892"/>
                  </a:lnTo>
                  <a:lnTo>
                    <a:pt x="1832256" y="1514019"/>
                  </a:lnTo>
                  <a:lnTo>
                    <a:pt x="1832217" y="1514273"/>
                  </a:lnTo>
                  <a:lnTo>
                    <a:pt x="1832098" y="1514400"/>
                  </a:lnTo>
                  <a:lnTo>
                    <a:pt x="1832019" y="1514654"/>
                  </a:lnTo>
                  <a:lnTo>
                    <a:pt x="1830580" y="1514654"/>
                  </a:lnTo>
                  <a:lnTo>
                    <a:pt x="1830519" y="1514781"/>
                  </a:lnTo>
                  <a:close/>
                </a:path>
                <a:path w="2360295" h="1867535">
                  <a:moveTo>
                    <a:pt x="1804817" y="1514654"/>
                  </a:moveTo>
                  <a:lnTo>
                    <a:pt x="1805330" y="1514654"/>
                  </a:lnTo>
                  <a:lnTo>
                    <a:pt x="1806119" y="1514146"/>
                  </a:lnTo>
                  <a:lnTo>
                    <a:pt x="1806356" y="1512749"/>
                  </a:lnTo>
                  <a:lnTo>
                    <a:pt x="1805724" y="1513003"/>
                  </a:lnTo>
                  <a:lnTo>
                    <a:pt x="1805014" y="1513384"/>
                  </a:lnTo>
                  <a:lnTo>
                    <a:pt x="1802645" y="1513638"/>
                  </a:lnTo>
                  <a:lnTo>
                    <a:pt x="1797039" y="1513638"/>
                  </a:lnTo>
                  <a:lnTo>
                    <a:pt x="1796497" y="1514400"/>
                  </a:lnTo>
                  <a:lnTo>
                    <a:pt x="1804619" y="1514400"/>
                  </a:lnTo>
                  <a:lnTo>
                    <a:pt x="1804817" y="1514654"/>
                  </a:lnTo>
                  <a:close/>
                </a:path>
                <a:path w="2360295" h="1867535">
                  <a:moveTo>
                    <a:pt x="1834862" y="1513765"/>
                  </a:moveTo>
                  <a:lnTo>
                    <a:pt x="1837468" y="1513765"/>
                  </a:lnTo>
                  <a:lnTo>
                    <a:pt x="1835415" y="1513003"/>
                  </a:lnTo>
                  <a:lnTo>
                    <a:pt x="1835257" y="1512876"/>
                  </a:lnTo>
                  <a:lnTo>
                    <a:pt x="1834862" y="1513765"/>
                  </a:lnTo>
                  <a:close/>
                </a:path>
                <a:path w="2360295" h="1867535">
                  <a:moveTo>
                    <a:pt x="1872613" y="1516432"/>
                  </a:moveTo>
                  <a:lnTo>
                    <a:pt x="1872843" y="1516432"/>
                  </a:lnTo>
                  <a:lnTo>
                    <a:pt x="1873001" y="1514527"/>
                  </a:lnTo>
                  <a:lnTo>
                    <a:pt x="1873554" y="1514527"/>
                  </a:lnTo>
                  <a:lnTo>
                    <a:pt x="1874344" y="1514400"/>
                  </a:lnTo>
                  <a:lnTo>
                    <a:pt x="1874296" y="1513511"/>
                  </a:lnTo>
                  <a:lnTo>
                    <a:pt x="1873791" y="1513003"/>
                  </a:lnTo>
                  <a:lnTo>
                    <a:pt x="1872764" y="1513765"/>
                  </a:lnTo>
                  <a:lnTo>
                    <a:pt x="1870305" y="1513765"/>
                  </a:lnTo>
                  <a:lnTo>
                    <a:pt x="1870080" y="1514273"/>
                  </a:lnTo>
                  <a:lnTo>
                    <a:pt x="1869479" y="1514527"/>
                  </a:lnTo>
                  <a:lnTo>
                    <a:pt x="1873001" y="1514527"/>
                  </a:lnTo>
                  <a:lnTo>
                    <a:pt x="1873396" y="1514654"/>
                  </a:lnTo>
                  <a:lnTo>
                    <a:pt x="1869179" y="1514654"/>
                  </a:lnTo>
                  <a:lnTo>
                    <a:pt x="1868579" y="1514908"/>
                  </a:lnTo>
                  <a:lnTo>
                    <a:pt x="1866921" y="1514908"/>
                  </a:lnTo>
                  <a:lnTo>
                    <a:pt x="1866702" y="1515670"/>
                  </a:lnTo>
                  <a:lnTo>
                    <a:pt x="1872764" y="1515670"/>
                  </a:lnTo>
                  <a:lnTo>
                    <a:pt x="1872613" y="1516432"/>
                  </a:lnTo>
                  <a:close/>
                </a:path>
                <a:path w="2360295" h="1867535">
                  <a:moveTo>
                    <a:pt x="1826097" y="1516305"/>
                  </a:moveTo>
                  <a:lnTo>
                    <a:pt x="1842995" y="1516305"/>
                  </a:lnTo>
                  <a:lnTo>
                    <a:pt x="1843043" y="1514527"/>
                  </a:lnTo>
                  <a:lnTo>
                    <a:pt x="1842916" y="1513384"/>
                  </a:lnTo>
                  <a:lnTo>
                    <a:pt x="1842206" y="1513003"/>
                  </a:lnTo>
                  <a:lnTo>
                    <a:pt x="1842100" y="1513511"/>
                  </a:lnTo>
                  <a:lnTo>
                    <a:pt x="1842048" y="1513638"/>
                  </a:lnTo>
                  <a:lnTo>
                    <a:pt x="1841890" y="1513765"/>
                  </a:lnTo>
                  <a:lnTo>
                    <a:pt x="1834862" y="1513765"/>
                  </a:lnTo>
                  <a:lnTo>
                    <a:pt x="1834546" y="1514146"/>
                  </a:lnTo>
                  <a:lnTo>
                    <a:pt x="1834309" y="1514654"/>
                  </a:lnTo>
                  <a:lnTo>
                    <a:pt x="1834230" y="1514781"/>
                  </a:lnTo>
                  <a:lnTo>
                    <a:pt x="1827011" y="1514781"/>
                  </a:lnTo>
                  <a:lnTo>
                    <a:pt x="1827519" y="1516051"/>
                  </a:lnTo>
                  <a:lnTo>
                    <a:pt x="1826097" y="1516305"/>
                  </a:lnTo>
                  <a:close/>
                </a:path>
                <a:path w="2360295" h="1867535">
                  <a:moveTo>
                    <a:pt x="1827011" y="1514781"/>
                  </a:moveTo>
                  <a:lnTo>
                    <a:pt x="1830519" y="1514781"/>
                  </a:lnTo>
                  <a:lnTo>
                    <a:pt x="1829730" y="1514527"/>
                  </a:lnTo>
                  <a:lnTo>
                    <a:pt x="1829888" y="1514273"/>
                  </a:lnTo>
                  <a:lnTo>
                    <a:pt x="1830124" y="1514146"/>
                  </a:lnTo>
                  <a:lnTo>
                    <a:pt x="1830598" y="1513765"/>
                  </a:lnTo>
                  <a:lnTo>
                    <a:pt x="1830835" y="1513511"/>
                  </a:lnTo>
                  <a:lnTo>
                    <a:pt x="1831151" y="1513257"/>
                  </a:lnTo>
                  <a:lnTo>
                    <a:pt x="1830124" y="1513003"/>
                  </a:lnTo>
                  <a:lnTo>
                    <a:pt x="1829651" y="1513003"/>
                  </a:lnTo>
                  <a:lnTo>
                    <a:pt x="1828940" y="1513130"/>
                  </a:lnTo>
                  <a:lnTo>
                    <a:pt x="1828229" y="1513384"/>
                  </a:lnTo>
                  <a:lnTo>
                    <a:pt x="1827621" y="1513797"/>
                  </a:lnTo>
                  <a:lnTo>
                    <a:pt x="1826808" y="1514273"/>
                  </a:lnTo>
                  <a:lnTo>
                    <a:pt x="1827011" y="1514781"/>
                  </a:lnTo>
                  <a:close/>
                </a:path>
                <a:path w="2360295" h="1867535">
                  <a:moveTo>
                    <a:pt x="1862788" y="1519226"/>
                  </a:moveTo>
                  <a:lnTo>
                    <a:pt x="1865342" y="1519226"/>
                  </a:lnTo>
                  <a:lnTo>
                    <a:pt x="1864315" y="1518337"/>
                  </a:lnTo>
                  <a:lnTo>
                    <a:pt x="1865026" y="1517702"/>
                  </a:lnTo>
                  <a:lnTo>
                    <a:pt x="1865342" y="1516940"/>
                  </a:lnTo>
                  <a:lnTo>
                    <a:pt x="1863289" y="1516813"/>
                  </a:lnTo>
                  <a:lnTo>
                    <a:pt x="1861947" y="1516559"/>
                  </a:lnTo>
                  <a:lnTo>
                    <a:pt x="1861236" y="1516305"/>
                  </a:lnTo>
                  <a:lnTo>
                    <a:pt x="1825860" y="1516305"/>
                  </a:lnTo>
                  <a:lnTo>
                    <a:pt x="1825308" y="1515924"/>
                  </a:lnTo>
                  <a:lnTo>
                    <a:pt x="1825197" y="1515111"/>
                  </a:lnTo>
                  <a:lnTo>
                    <a:pt x="1826018" y="1514781"/>
                  </a:lnTo>
                  <a:lnTo>
                    <a:pt x="1826137" y="1514400"/>
                  </a:lnTo>
                  <a:lnTo>
                    <a:pt x="1826255" y="1513003"/>
                  </a:lnTo>
                  <a:lnTo>
                    <a:pt x="1825702" y="1513003"/>
                  </a:lnTo>
                  <a:lnTo>
                    <a:pt x="1825150" y="1514146"/>
                  </a:lnTo>
                  <a:lnTo>
                    <a:pt x="1824123" y="1514654"/>
                  </a:lnTo>
                  <a:lnTo>
                    <a:pt x="1824631" y="1516686"/>
                  </a:lnTo>
                  <a:lnTo>
                    <a:pt x="1827122" y="1516686"/>
                  </a:lnTo>
                  <a:lnTo>
                    <a:pt x="1827117" y="1516940"/>
                  </a:lnTo>
                  <a:lnTo>
                    <a:pt x="1863367" y="1516940"/>
                  </a:lnTo>
                  <a:lnTo>
                    <a:pt x="1863446" y="1517575"/>
                  </a:lnTo>
                  <a:lnTo>
                    <a:pt x="1862498" y="1517575"/>
                  </a:lnTo>
                  <a:lnTo>
                    <a:pt x="1862340" y="1517829"/>
                  </a:lnTo>
                  <a:lnTo>
                    <a:pt x="1862419" y="1518337"/>
                  </a:lnTo>
                  <a:lnTo>
                    <a:pt x="1862788" y="1519226"/>
                  </a:lnTo>
                  <a:close/>
                </a:path>
                <a:path w="2360295" h="1867535">
                  <a:moveTo>
                    <a:pt x="1807293" y="1514908"/>
                  </a:moveTo>
                  <a:lnTo>
                    <a:pt x="1820017" y="1514908"/>
                  </a:lnTo>
                  <a:lnTo>
                    <a:pt x="1819464" y="1513003"/>
                  </a:lnTo>
                  <a:lnTo>
                    <a:pt x="1819135" y="1513638"/>
                  </a:lnTo>
                  <a:lnTo>
                    <a:pt x="1819070" y="1514273"/>
                  </a:lnTo>
                  <a:lnTo>
                    <a:pt x="1810677" y="1514273"/>
                  </a:lnTo>
                  <a:lnTo>
                    <a:pt x="1810463" y="1514400"/>
                  </a:lnTo>
                  <a:lnTo>
                    <a:pt x="1808962" y="1514654"/>
                  </a:lnTo>
                  <a:lnTo>
                    <a:pt x="1808726" y="1514781"/>
                  </a:lnTo>
                  <a:lnTo>
                    <a:pt x="1807315" y="1514781"/>
                  </a:lnTo>
                  <a:lnTo>
                    <a:pt x="1807293" y="1514908"/>
                  </a:lnTo>
                  <a:close/>
                </a:path>
                <a:path w="2360295" h="1867535">
                  <a:moveTo>
                    <a:pt x="1916104" y="1515870"/>
                  </a:moveTo>
                  <a:lnTo>
                    <a:pt x="1916826" y="1515289"/>
                  </a:lnTo>
                  <a:lnTo>
                    <a:pt x="1916826" y="1513130"/>
                  </a:lnTo>
                  <a:lnTo>
                    <a:pt x="1915799" y="1514400"/>
                  </a:lnTo>
                  <a:lnTo>
                    <a:pt x="1915089" y="1514654"/>
                  </a:lnTo>
                  <a:lnTo>
                    <a:pt x="1912641" y="1515035"/>
                  </a:lnTo>
                  <a:lnTo>
                    <a:pt x="1910114" y="1515289"/>
                  </a:lnTo>
                  <a:lnTo>
                    <a:pt x="1908890" y="1515670"/>
                  </a:lnTo>
                  <a:lnTo>
                    <a:pt x="1915957" y="1515670"/>
                  </a:lnTo>
                  <a:lnTo>
                    <a:pt x="1916104" y="1515870"/>
                  </a:lnTo>
                  <a:close/>
                </a:path>
                <a:path w="2360295" h="1867535">
                  <a:moveTo>
                    <a:pt x="1830580" y="1514654"/>
                  </a:moveTo>
                  <a:lnTo>
                    <a:pt x="1832019" y="1514654"/>
                  </a:lnTo>
                  <a:lnTo>
                    <a:pt x="1831309" y="1513130"/>
                  </a:lnTo>
                  <a:lnTo>
                    <a:pt x="1830580" y="1514654"/>
                  </a:lnTo>
                  <a:close/>
                </a:path>
                <a:path w="2360295" h="1867535">
                  <a:moveTo>
                    <a:pt x="1790358" y="1519607"/>
                  </a:moveTo>
                  <a:lnTo>
                    <a:pt x="1820263" y="1519600"/>
                  </a:lnTo>
                  <a:lnTo>
                    <a:pt x="1821575" y="1518591"/>
                  </a:lnTo>
                  <a:lnTo>
                    <a:pt x="1821659" y="1517956"/>
                  </a:lnTo>
                  <a:lnTo>
                    <a:pt x="1817964" y="1515670"/>
                  </a:lnTo>
                  <a:lnTo>
                    <a:pt x="1821122" y="1514527"/>
                  </a:lnTo>
                  <a:lnTo>
                    <a:pt x="1821280" y="1514400"/>
                  </a:lnTo>
                  <a:lnTo>
                    <a:pt x="1821418" y="1513797"/>
                  </a:lnTo>
                  <a:lnTo>
                    <a:pt x="1821517" y="1513638"/>
                  </a:lnTo>
                  <a:lnTo>
                    <a:pt x="1820965" y="1513384"/>
                  </a:lnTo>
                  <a:lnTo>
                    <a:pt x="1820412" y="1513384"/>
                  </a:lnTo>
                  <a:lnTo>
                    <a:pt x="1819938" y="1513130"/>
                  </a:lnTo>
                  <a:lnTo>
                    <a:pt x="1820096" y="1513384"/>
                  </a:lnTo>
                  <a:lnTo>
                    <a:pt x="1820412" y="1513511"/>
                  </a:lnTo>
                  <a:lnTo>
                    <a:pt x="1820293" y="1513797"/>
                  </a:lnTo>
                  <a:lnTo>
                    <a:pt x="1820017" y="1514908"/>
                  </a:lnTo>
                  <a:lnTo>
                    <a:pt x="1807293" y="1514908"/>
                  </a:lnTo>
                  <a:lnTo>
                    <a:pt x="1807225" y="1515289"/>
                  </a:lnTo>
                  <a:lnTo>
                    <a:pt x="1806751" y="1516051"/>
                  </a:lnTo>
                  <a:lnTo>
                    <a:pt x="1804136" y="1516051"/>
                  </a:lnTo>
                  <a:lnTo>
                    <a:pt x="1803988" y="1516559"/>
                  </a:lnTo>
                  <a:lnTo>
                    <a:pt x="1802882" y="1516559"/>
                  </a:lnTo>
                  <a:lnTo>
                    <a:pt x="1802786" y="1517363"/>
                  </a:lnTo>
                  <a:lnTo>
                    <a:pt x="1802645" y="1517702"/>
                  </a:lnTo>
                  <a:lnTo>
                    <a:pt x="1792406" y="1517702"/>
                  </a:lnTo>
                  <a:lnTo>
                    <a:pt x="1792143" y="1518210"/>
                  </a:lnTo>
                  <a:lnTo>
                    <a:pt x="1790327" y="1518210"/>
                  </a:lnTo>
                  <a:lnTo>
                    <a:pt x="1789853" y="1518337"/>
                  </a:lnTo>
                  <a:lnTo>
                    <a:pt x="1789142" y="1518337"/>
                  </a:lnTo>
                  <a:lnTo>
                    <a:pt x="1789142" y="1518845"/>
                  </a:lnTo>
                  <a:lnTo>
                    <a:pt x="1789932" y="1518845"/>
                  </a:lnTo>
                  <a:lnTo>
                    <a:pt x="1790406" y="1519099"/>
                  </a:lnTo>
                  <a:lnTo>
                    <a:pt x="1790358" y="1519607"/>
                  </a:lnTo>
                  <a:close/>
                </a:path>
                <a:path w="2360295" h="1867535">
                  <a:moveTo>
                    <a:pt x="1875633" y="1517321"/>
                  </a:moveTo>
                  <a:lnTo>
                    <a:pt x="1876239" y="1517321"/>
                  </a:lnTo>
                  <a:lnTo>
                    <a:pt x="1876125" y="1516956"/>
                  </a:lnTo>
                  <a:lnTo>
                    <a:pt x="1876002" y="1516178"/>
                  </a:lnTo>
                  <a:lnTo>
                    <a:pt x="1876318" y="1515670"/>
                  </a:lnTo>
                  <a:lnTo>
                    <a:pt x="1876397" y="1515289"/>
                  </a:lnTo>
                  <a:lnTo>
                    <a:pt x="1876120" y="1514908"/>
                  </a:lnTo>
                  <a:lnTo>
                    <a:pt x="1875995" y="1514527"/>
                  </a:lnTo>
                  <a:lnTo>
                    <a:pt x="1876712" y="1513257"/>
                  </a:lnTo>
                  <a:lnTo>
                    <a:pt x="1875291" y="1513638"/>
                  </a:lnTo>
                  <a:lnTo>
                    <a:pt x="1875646" y="1514400"/>
                  </a:lnTo>
                  <a:lnTo>
                    <a:pt x="1875539" y="1514879"/>
                  </a:lnTo>
                  <a:lnTo>
                    <a:pt x="1874738" y="1515416"/>
                  </a:lnTo>
                  <a:lnTo>
                    <a:pt x="1872843" y="1516432"/>
                  </a:lnTo>
                  <a:lnTo>
                    <a:pt x="1872613" y="1516432"/>
                  </a:lnTo>
                  <a:lnTo>
                    <a:pt x="1872461" y="1517194"/>
                  </a:lnTo>
                  <a:lnTo>
                    <a:pt x="1875212" y="1517194"/>
                  </a:lnTo>
                  <a:lnTo>
                    <a:pt x="1875633" y="1517321"/>
                  </a:lnTo>
                  <a:close/>
                </a:path>
                <a:path w="2360295" h="1867535">
                  <a:moveTo>
                    <a:pt x="1847353" y="1515162"/>
                  </a:moveTo>
                  <a:lnTo>
                    <a:pt x="1848049" y="1515162"/>
                  </a:lnTo>
                  <a:lnTo>
                    <a:pt x="1847575" y="1513257"/>
                  </a:lnTo>
                  <a:lnTo>
                    <a:pt x="1847353" y="1515162"/>
                  </a:lnTo>
                  <a:close/>
                </a:path>
                <a:path w="2360295" h="1867535">
                  <a:moveTo>
                    <a:pt x="1807315" y="1514781"/>
                  </a:moveTo>
                  <a:lnTo>
                    <a:pt x="1808726" y="1514781"/>
                  </a:lnTo>
                  <a:lnTo>
                    <a:pt x="1808331" y="1513638"/>
                  </a:lnTo>
                  <a:lnTo>
                    <a:pt x="1807936" y="1513384"/>
                  </a:lnTo>
                  <a:lnTo>
                    <a:pt x="1807541" y="1513257"/>
                  </a:lnTo>
                  <a:lnTo>
                    <a:pt x="1806909" y="1513638"/>
                  </a:lnTo>
                  <a:lnTo>
                    <a:pt x="1807383" y="1513638"/>
                  </a:lnTo>
                  <a:lnTo>
                    <a:pt x="1807620" y="1513765"/>
                  </a:lnTo>
                  <a:lnTo>
                    <a:pt x="1807430" y="1514273"/>
                  </a:lnTo>
                  <a:lnTo>
                    <a:pt x="1807315" y="1514781"/>
                  </a:lnTo>
                  <a:close/>
                </a:path>
                <a:path w="2360295" h="1867535">
                  <a:moveTo>
                    <a:pt x="1850615" y="1514019"/>
                  </a:moveTo>
                  <a:lnTo>
                    <a:pt x="1852866" y="1514019"/>
                  </a:lnTo>
                  <a:lnTo>
                    <a:pt x="1851602" y="1513384"/>
                  </a:lnTo>
                  <a:lnTo>
                    <a:pt x="1850615" y="1514019"/>
                  </a:lnTo>
                  <a:close/>
                </a:path>
                <a:path w="2360295" h="1867535">
                  <a:moveTo>
                    <a:pt x="1794261" y="1514527"/>
                  </a:moveTo>
                  <a:lnTo>
                    <a:pt x="1796407" y="1514527"/>
                  </a:lnTo>
                  <a:lnTo>
                    <a:pt x="1794591" y="1513384"/>
                  </a:lnTo>
                  <a:lnTo>
                    <a:pt x="1794261" y="1514527"/>
                  </a:lnTo>
                  <a:close/>
                </a:path>
                <a:path w="2360295" h="1867535">
                  <a:moveTo>
                    <a:pt x="1896938" y="1513797"/>
                  </a:moveTo>
                  <a:lnTo>
                    <a:pt x="1896374" y="1513511"/>
                  </a:lnTo>
                  <a:lnTo>
                    <a:pt x="1896927" y="1513765"/>
                  </a:lnTo>
                  <a:close/>
                </a:path>
                <a:path w="2360295" h="1867535">
                  <a:moveTo>
                    <a:pt x="1811320" y="1513892"/>
                  </a:moveTo>
                  <a:lnTo>
                    <a:pt x="1815279" y="1513892"/>
                  </a:lnTo>
                  <a:lnTo>
                    <a:pt x="1811963" y="1513511"/>
                  </a:lnTo>
                  <a:lnTo>
                    <a:pt x="1811320" y="1513892"/>
                  </a:lnTo>
                  <a:close/>
                </a:path>
                <a:path w="2360295" h="1867535">
                  <a:moveTo>
                    <a:pt x="1787484" y="1514273"/>
                  </a:moveTo>
                  <a:lnTo>
                    <a:pt x="1789063" y="1514273"/>
                  </a:lnTo>
                  <a:lnTo>
                    <a:pt x="1788590" y="1513765"/>
                  </a:lnTo>
                  <a:lnTo>
                    <a:pt x="1788274" y="1513638"/>
                  </a:lnTo>
                  <a:lnTo>
                    <a:pt x="1788195" y="1513511"/>
                  </a:lnTo>
                  <a:lnTo>
                    <a:pt x="1787958" y="1513638"/>
                  </a:lnTo>
                  <a:lnTo>
                    <a:pt x="1787484" y="1514273"/>
                  </a:lnTo>
                  <a:close/>
                </a:path>
                <a:path w="2360295" h="1867535">
                  <a:moveTo>
                    <a:pt x="1936093" y="1515924"/>
                  </a:moveTo>
                  <a:lnTo>
                    <a:pt x="1937016" y="1515837"/>
                  </a:lnTo>
                  <a:lnTo>
                    <a:pt x="1936962" y="1515543"/>
                  </a:lnTo>
                  <a:lnTo>
                    <a:pt x="1937120" y="1515289"/>
                  </a:lnTo>
                  <a:lnTo>
                    <a:pt x="1935935" y="1515289"/>
                  </a:lnTo>
                  <a:lnTo>
                    <a:pt x="1935224" y="1513638"/>
                  </a:lnTo>
                  <a:lnTo>
                    <a:pt x="1934672" y="1515035"/>
                  </a:lnTo>
                  <a:lnTo>
                    <a:pt x="1934040" y="1515289"/>
                  </a:lnTo>
                  <a:lnTo>
                    <a:pt x="1934514" y="1515416"/>
                  </a:lnTo>
                  <a:lnTo>
                    <a:pt x="1935066" y="1515416"/>
                  </a:lnTo>
                  <a:lnTo>
                    <a:pt x="1936093" y="1515924"/>
                  </a:lnTo>
                  <a:close/>
                </a:path>
                <a:path w="2360295" h="1867535">
                  <a:moveTo>
                    <a:pt x="1920616" y="1515670"/>
                  </a:moveTo>
                  <a:lnTo>
                    <a:pt x="1920853" y="1515670"/>
                  </a:lnTo>
                  <a:lnTo>
                    <a:pt x="1922196" y="1514400"/>
                  </a:lnTo>
                  <a:lnTo>
                    <a:pt x="1921485" y="1514146"/>
                  </a:lnTo>
                  <a:lnTo>
                    <a:pt x="1920774" y="1513765"/>
                  </a:lnTo>
                  <a:lnTo>
                    <a:pt x="1919984" y="1513638"/>
                  </a:lnTo>
                  <a:lnTo>
                    <a:pt x="1919866" y="1514019"/>
                  </a:lnTo>
                  <a:lnTo>
                    <a:pt x="1919748" y="1514273"/>
                  </a:lnTo>
                  <a:lnTo>
                    <a:pt x="1919774" y="1514527"/>
                  </a:lnTo>
                  <a:lnTo>
                    <a:pt x="1920063" y="1514908"/>
                  </a:lnTo>
                  <a:lnTo>
                    <a:pt x="1920300" y="1515289"/>
                  </a:lnTo>
                  <a:lnTo>
                    <a:pt x="1920616" y="1515670"/>
                  </a:lnTo>
                  <a:close/>
                </a:path>
                <a:path w="2360295" h="1867535">
                  <a:moveTo>
                    <a:pt x="1842995" y="1516305"/>
                  </a:moveTo>
                  <a:lnTo>
                    <a:pt x="1861315" y="1516305"/>
                  </a:lnTo>
                  <a:lnTo>
                    <a:pt x="1861507" y="1515289"/>
                  </a:lnTo>
                  <a:lnTo>
                    <a:pt x="1861755" y="1514273"/>
                  </a:lnTo>
                  <a:lnTo>
                    <a:pt x="1861868" y="1513638"/>
                  </a:lnTo>
                  <a:lnTo>
                    <a:pt x="1853833" y="1513638"/>
                  </a:lnTo>
                  <a:lnTo>
                    <a:pt x="1852866" y="1514019"/>
                  </a:lnTo>
                  <a:lnTo>
                    <a:pt x="1850615" y="1514019"/>
                  </a:lnTo>
                  <a:lnTo>
                    <a:pt x="1850418" y="1514146"/>
                  </a:lnTo>
                  <a:lnTo>
                    <a:pt x="1848617" y="1514146"/>
                  </a:lnTo>
                  <a:lnTo>
                    <a:pt x="1848049" y="1515162"/>
                  </a:lnTo>
                  <a:lnTo>
                    <a:pt x="1847353" y="1515162"/>
                  </a:lnTo>
                  <a:lnTo>
                    <a:pt x="1847338" y="1515289"/>
                  </a:lnTo>
                  <a:lnTo>
                    <a:pt x="1844316" y="1515289"/>
                  </a:lnTo>
                  <a:lnTo>
                    <a:pt x="1842995" y="1516305"/>
                  </a:lnTo>
                  <a:close/>
                </a:path>
                <a:path w="2360295" h="1867535">
                  <a:moveTo>
                    <a:pt x="1806830" y="1514146"/>
                  </a:moveTo>
                  <a:lnTo>
                    <a:pt x="1807067" y="1514019"/>
                  </a:lnTo>
                  <a:lnTo>
                    <a:pt x="1807383" y="1513638"/>
                  </a:lnTo>
                  <a:lnTo>
                    <a:pt x="1806909" y="1513638"/>
                  </a:lnTo>
                  <a:lnTo>
                    <a:pt x="1806436" y="1513765"/>
                  </a:lnTo>
                  <a:lnTo>
                    <a:pt x="1806830" y="1514146"/>
                  </a:lnTo>
                  <a:close/>
                </a:path>
                <a:path w="2360295" h="1867535">
                  <a:moveTo>
                    <a:pt x="1959829" y="1515416"/>
                  </a:moveTo>
                  <a:lnTo>
                    <a:pt x="1971705" y="1515416"/>
                  </a:lnTo>
                  <a:lnTo>
                    <a:pt x="1969494" y="1514654"/>
                  </a:lnTo>
                  <a:lnTo>
                    <a:pt x="1967204" y="1513765"/>
                  </a:lnTo>
                  <a:lnTo>
                    <a:pt x="1965546" y="1515035"/>
                  </a:lnTo>
                  <a:lnTo>
                    <a:pt x="1963572" y="1515035"/>
                  </a:lnTo>
                  <a:lnTo>
                    <a:pt x="1962308" y="1515162"/>
                  </a:lnTo>
                  <a:lnTo>
                    <a:pt x="1960082" y="1515162"/>
                  </a:lnTo>
                  <a:lnTo>
                    <a:pt x="1959829" y="1515416"/>
                  </a:lnTo>
                  <a:close/>
                </a:path>
                <a:path w="2360295" h="1867535">
                  <a:moveTo>
                    <a:pt x="1918089" y="1515924"/>
                  </a:moveTo>
                  <a:lnTo>
                    <a:pt x="1919669" y="1514400"/>
                  </a:lnTo>
                  <a:lnTo>
                    <a:pt x="1919195" y="1514146"/>
                  </a:lnTo>
                  <a:lnTo>
                    <a:pt x="1918800" y="1514019"/>
                  </a:lnTo>
                  <a:lnTo>
                    <a:pt x="1918326" y="1513765"/>
                  </a:lnTo>
                  <a:lnTo>
                    <a:pt x="1918089" y="1515924"/>
                  </a:lnTo>
                  <a:close/>
                </a:path>
                <a:path w="2360295" h="1867535">
                  <a:moveTo>
                    <a:pt x="1773192" y="1516559"/>
                  </a:moveTo>
                  <a:lnTo>
                    <a:pt x="1776904" y="1516559"/>
                  </a:lnTo>
                  <a:lnTo>
                    <a:pt x="1776989" y="1516432"/>
                  </a:lnTo>
                  <a:lnTo>
                    <a:pt x="1777081" y="1515995"/>
                  </a:lnTo>
                  <a:lnTo>
                    <a:pt x="1777567" y="1514654"/>
                  </a:lnTo>
                  <a:lnTo>
                    <a:pt x="1777693" y="1514146"/>
                  </a:lnTo>
                  <a:lnTo>
                    <a:pt x="1778166" y="1514146"/>
                  </a:lnTo>
                  <a:lnTo>
                    <a:pt x="1778403" y="1513892"/>
                  </a:lnTo>
                  <a:lnTo>
                    <a:pt x="1776587" y="1513765"/>
                  </a:lnTo>
                  <a:lnTo>
                    <a:pt x="1775561" y="1513765"/>
                  </a:lnTo>
                  <a:lnTo>
                    <a:pt x="1775442" y="1514273"/>
                  </a:lnTo>
                  <a:lnTo>
                    <a:pt x="1775324" y="1514527"/>
                  </a:lnTo>
                  <a:lnTo>
                    <a:pt x="1776429" y="1515035"/>
                  </a:lnTo>
                  <a:lnTo>
                    <a:pt x="1775482" y="1515416"/>
                  </a:lnTo>
                  <a:lnTo>
                    <a:pt x="1774342" y="1515416"/>
                  </a:lnTo>
                  <a:lnTo>
                    <a:pt x="1774297" y="1515543"/>
                  </a:lnTo>
                  <a:lnTo>
                    <a:pt x="1773192" y="1515543"/>
                  </a:lnTo>
                  <a:lnTo>
                    <a:pt x="1773192" y="1516559"/>
                  </a:lnTo>
                  <a:close/>
                </a:path>
                <a:path w="2360295" h="1867535">
                  <a:moveTo>
                    <a:pt x="1774342" y="1515416"/>
                  </a:moveTo>
                  <a:lnTo>
                    <a:pt x="1775482" y="1515416"/>
                  </a:lnTo>
                  <a:lnTo>
                    <a:pt x="1774929" y="1513765"/>
                  </a:lnTo>
                  <a:lnTo>
                    <a:pt x="1774342" y="1515416"/>
                  </a:lnTo>
                  <a:close/>
                </a:path>
                <a:path w="2360295" h="1867535">
                  <a:moveTo>
                    <a:pt x="1896611" y="1514908"/>
                  </a:moveTo>
                  <a:lnTo>
                    <a:pt x="1897322" y="1514908"/>
                  </a:lnTo>
                  <a:lnTo>
                    <a:pt x="1896938" y="1513797"/>
                  </a:lnTo>
                  <a:lnTo>
                    <a:pt x="1894874" y="1514781"/>
                  </a:lnTo>
                  <a:lnTo>
                    <a:pt x="1896611" y="1514908"/>
                  </a:lnTo>
                  <a:close/>
                </a:path>
                <a:path w="2360295" h="1867535">
                  <a:moveTo>
                    <a:pt x="1889478" y="1517702"/>
                  </a:moveTo>
                  <a:lnTo>
                    <a:pt x="1904113" y="1517702"/>
                  </a:lnTo>
                  <a:lnTo>
                    <a:pt x="1903796" y="1517193"/>
                  </a:lnTo>
                  <a:lnTo>
                    <a:pt x="1903639" y="1517067"/>
                  </a:lnTo>
                  <a:lnTo>
                    <a:pt x="1903537" y="1516813"/>
                  </a:lnTo>
                  <a:lnTo>
                    <a:pt x="1902533" y="1515289"/>
                  </a:lnTo>
                  <a:lnTo>
                    <a:pt x="1902153" y="1514813"/>
                  </a:lnTo>
                  <a:lnTo>
                    <a:pt x="1901270" y="1514781"/>
                  </a:lnTo>
                  <a:lnTo>
                    <a:pt x="1902055" y="1514691"/>
                  </a:lnTo>
                  <a:lnTo>
                    <a:pt x="1901507" y="1513892"/>
                  </a:lnTo>
                  <a:lnTo>
                    <a:pt x="1901112" y="1513892"/>
                  </a:lnTo>
                  <a:lnTo>
                    <a:pt x="1900954" y="1514527"/>
                  </a:lnTo>
                  <a:lnTo>
                    <a:pt x="1899916" y="1514527"/>
                  </a:lnTo>
                  <a:lnTo>
                    <a:pt x="1899801" y="1515111"/>
                  </a:lnTo>
                  <a:lnTo>
                    <a:pt x="1899690" y="1515289"/>
                  </a:lnTo>
                  <a:lnTo>
                    <a:pt x="1898822" y="1515289"/>
                  </a:lnTo>
                  <a:lnTo>
                    <a:pt x="1898696" y="1515797"/>
                  </a:lnTo>
                  <a:lnTo>
                    <a:pt x="1898427" y="1516432"/>
                  </a:lnTo>
                  <a:lnTo>
                    <a:pt x="1889741" y="1516432"/>
                  </a:lnTo>
                  <a:lnTo>
                    <a:pt x="1889478" y="1517702"/>
                  </a:lnTo>
                  <a:close/>
                </a:path>
                <a:path w="2360295" h="1867535">
                  <a:moveTo>
                    <a:pt x="1898822" y="1515289"/>
                  </a:moveTo>
                  <a:lnTo>
                    <a:pt x="1899533" y="1515289"/>
                  </a:lnTo>
                  <a:lnTo>
                    <a:pt x="1899422" y="1515111"/>
                  </a:lnTo>
                  <a:lnTo>
                    <a:pt x="1899296" y="1513892"/>
                  </a:lnTo>
                  <a:lnTo>
                    <a:pt x="1898822" y="1515289"/>
                  </a:lnTo>
                  <a:close/>
                </a:path>
                <a:path w="2360295" h="1867535">
                  <a:moveTo>
                    <a:pt x="1959308" y="1515670"/>
                  </a:moveTo>
                  <a:lnTo>
                    <a:pt x="1976759" y="1515670"/>
                  </a:lnTo>
                  <a:lnTo>
                    <a:pt x="1974469" y="1514019"/>
                  </a:lnTo>
                  <a:lnTo>
                    <a:pt x="1971705" y="1515416"/>
                  </a:lnTo>
                  <a:lnTo>
                    <a:pt x="1959829" y="1515416"/>
                  </a:lnTo>
                  <a:lnTo>
                    <a:pt x="1959703" y="1515543"/>
                  </a:lnTo>
                  <a:lnTo>
                    <a:pt x="1959466" y="1515543"/>
                  </a:lnTo>
                  <a:lnTo>
                    <a:pt x="1959308" y="1515670"/>
                  </a:lnTo>
                  <a:close/>
                </a:path>
                <a:path w="2360295" h="1867535">
                  <a:moveTo>
                    <a:pt x="1947266" y="1515924"/>
                  </a:moveTo>
                  <a:lnTo>
                    <a:pt x="1952122" y="1515924"/>
                  </a:lnTo>
                  <a:lnTo>
                    <a:pt x="1950227" y="1514781"/>
                  </a:lnTo>
                  <a:lnTo>
                    <a:pt x="1948253" y="1514146"/>
                  </a:lnTo>
                  <a:lnTo>
                    <a:pt x="1948016" y="1514019"/>
                  </a:lnTo>
                  <a:lnTo>
                    <a:pt x="1947384" y="1514019"/>
                  </a:lnTo>
                  <a:lnTo>
                    <a:pt x="1947332" y="1514527"/>
                  </a:lnTo>
                  <a:lnTo>
                    <a:pt x="1947858" y="1514527"/>
                  </a:lnTo>
                  <a:lnTo>
                    <a:pt x="1948016" y="1514654"/>
                  </a:lnTo>
                  <a:lnTo>
                    <a:pt x="1948569" y="1514781"/>
                  </a:lnTo>
                  <a:lnTo>
                    <a:pt x="1949517" y="1515289"/>
                  </a:lnTo>
                  <a:lnTo>
                    <a:pt x="1948569" y="1515670"/>
                  </a:lnTo>
                  <a:lnTo>
                    <a:pt x="1947306" y="1515670"/>
                  </a:lnTo>
                  <a:lnTo>
                    <a:pt x="1947266" y="1515924"/>
                  </a:lnTo>
                  <a:close/>
                </a:path>
                <a:path w="2360295" h="1867535">
                  <a:moveTo>
                    <a:pt x="1899916" y="1514527"/>
                  </a:moveTo>
                  <a:lnTo>
                    <a:pt x="1900954" y="1514527"/>
                  </a:lnTo>
                  <a:lnTo>
                    <a:pt x="1900480" y="1514146"/>
                  </a:lnTo>
                  <a:lnTo>
                    <a:pt x="1900006" y="1514019"/>
                  </a:lnTo>
                  <a:lnTo>
                    <a:pt x="1899916" y="1514527"/>
                  </a:lnTo>
                  <a:close/>
                </a:path>
                <a:path w="2360295" h="1867535">
                  <a:moveTo>
                    <a:pt x="1889741" y="1516432"/>
                  </a:moveTo>
                  <a:lnTo>
                    <a:pt x="1898427" y="1516432"/>
                  </a:lnTo>
                  <a:lnTo>
                    <a:pt x="1897953" y="1516051"/>
                  </a:lnTo>
                  <a:lnTo>
                    <a:pt x="1897638" y="1515924"/>
                  </a:lnTo>
                  <a:lnTo>
                    <a:pt x="1897795" y="1515670"/>
                  </a:lnTo>
                  <a:lnTo>
                    <a:pt x="1897894" y="1515416"/>
                  </a:lnTo>
                  <a:lnTo>
                    <a:pt x="1898006" y="1514908"/>
                  </a:lnTo>
                  <a:lnTo>
                    <a:pt x="1898083" y="1514723"/>
                  </a:lnTo>
                  <a:lnTo>
                    <a:pt x="1898190" y="1514019"/>
                  </a:lnTo>
                  <a:lnTo>
                    <a:pt x="1897322" y="1514908"/>
                  </a:lnTo>
                  <a:lnTo>
                    <a:pt x="1896690" y="1514908"/>
                  </a:lnTo>
                  <a:lnTo>
                    <a:pt x="1896769" y="1515416"/>
                  </a:lnTo>
                  <a:lnTo>
                    <a:pt x="1896453" y="1515416"/>
                  </a:lnTo>
                  <a:lnTo>
                    <a:pt x="1896137" y="1515543"/>
                  </a:lnTo>
                  <a:lnTo>
                    <a:pt x="1888427" y="1515543"/>
                  </a:lnTo>
                  <a:lnTo>
                    <a:pt x="1888365" y="1515670"/>
                  </a:lnTo>
                  <a:lnTo>
                    <a:pt x="1889899" y="1515670"/>
                  </a:lnTo>
                  <a:lnTo>
                    <a:pt x="1889741" y="1516432"/>
                  </a:lnTo>
                  <a:close/>
                </a:path>
                <a:path w="2360295" h="1867535">
                  <a:moveTo>
                    <a:pt x="1887136" y="1516051"/>
                  </a:moveTo>
                  <a:lnTo>
                    <a:pt x="1887530" y="1515924"/>
                  </a:lnTo>
                  <a:lnTo>
                    <a:pt x="1887451" y="1514400"/>
                  </a:lnTo>
                  <a:lnTo>
                    <a:pt x="1886583" y="1514146"/>
                  </a:lnTo>
                  <a:lnTo>
                    <a:pt x="1885793" y="1514019"/>
                  </a:lnTo>
                  <a:lnTo>
                    <a:pt x="1883819" y="1514273"/>
                  </a:lnTo>
                  <a:lnTo>
                    <a:pt x="1883245" y="1514908"/>
                  </a:lnTo>
                  <a:lnTo>
                    <a:pt x="1886504" y="1514908"/>
                  </a:lnTo>
                  <a:lnTo>
                    <a:pt x="1887136" y="1516051"/>
                  </a:lnTo>
                  <a:close/>
                </a:path>
                <a:path w="2360295" h="1867535">
                  <a:moveTo>
                    <a:pt x="1880937" y="1515670"/>
                  </a:moveTo>
                  <a:lnTo>
                    <a:pt x="1882556" y="1515670"/>
                  </a:lnTo>
                  <a:lnTo>
                    <a:pt x="1881371" y="1514019"/>
                  </a:lnTo>
                  <a:lnTo>
                    <a:pt x="1880374" y="1514723"/>
                  </a:lnTo>
                  <a:lnTo>
                    <a:pt x="1880029" y="1514908"/>
                  </a:lnTo>
                  <a:lnTo>
                    <a:pt x="1880345" y="1515035"/>
                  </a:lnTo>
                  <a:lnTo>
                    <a:pt x="1880819" y="1515035"/>
                  </a:lnTo>
                  <a:lnTo>
                    <a:pt x="1880937" y="1515670"/>
                  </a:lnTo>
                  <a:close/>
                </a:path>
                <a:path w="2360295" h="1867535">
                  <a:moveTo>
                    <a:pt x="1888427" y="1515543"/>
                  </a:moveTo>
                  <a:lnTo>
                    <a:pt x="1896137" y="1515543"/>
                  </a:lnTo>
                  <a:lnTo>
                    <a:pt x="1893847" y="1515035"/>
                  </a:lnTo>
                  <a:lnTo>
                    <a:pt x="1891873" y="1514146"/>
                  </a:lnTo>
                  <a:lnTo>
                    <a:pt x="1889110" y="1514146"/>
                  </a:lnTo>
                  <a:lnTo>
                    <a:pt x="1888427" y="1515543"/>
                  </a:lnTo>
                  <a:close/>
                </a:path>
                <a:path w="2360295" h="1867535">
                  <a:moveTo>
                    <a:pt x="1844316" y="1515289"/>
                  </a:moveTo>
                  <a:lnTo>
                    <a:pt x="1847338" y="1515289"/>
                  </a:lnTo>
                  <a:lnTo>
                    <a:pt x="1845680" y="1514146"/>
                  </a:lnTo>
                  <a:lnTo>
                    <a:pt x="1844316" y="1515289"/>
                  </a:lnTo>
                  <a:close/>
                </a:path>
                <a:path w="2360295" h="1867535">
                  <a:moveTo>
                    <a:pt x="1960082" y="1515162"/>
                  </a:moveTo>
                  <a:lnTo>
                    <a:pt x="1962308" y="1515162"/>
                  </a:lnTo>
                  <a:lnTo>
                    <a:pt x="1960966" y="1514273"/>
                  </a:lnTo>
                  <a:lnTo>
                    <a:pt x="1960082" y="1515162"/>
                  </a:lnTo>
                  <a:close/>
                </a:path>
                <a:path w="2360295" h="1867535">
                  <a:moveTo>
                    <a:pt x="1787255" y="1514723"/>
                  </a:moveTo>
                  <a:lnTo>
                    <a:pt x="1787484" y="1514273"/>
                  </a:lnTo>
                  <a:lnTo>
                    <a:pt x="1786615" y="1514273"/>
                  </a:lnTo>
                  <a:lnTo>
                    <a:pt x="1787255" y="1514723"/>
                  </a:lnTo>
                  <a:close/>
                </a:path>
                <a:path w="2360295" h="1867535">
                  <a:moveTo>
                    <a:pt x="1938541" y="1515670"/>
                  </a:moveTo>
                  <a:lnTo>
                    <a:pt x="1938699" y="1515289"/>
                  </a:lnTo>
                  <a:lnTo>
                    <a:pt x="1937672" y="1514654"/>
                  </a:lnTo>
                  <a:lnTo>
                    <a:pt x="1936883" y="1514400"/>
                  </a:lnTo>
                  <a:lnTo>
                    <a:pt x="1936093" y="1514781"/>
                  </a:lnTo>
                  <a:lnTo>
                    <a:pt x="1935935" y="1515289"/>
                  </a:lnTo>
                  <a:lnTo>
                    <a:pt x="1937198" y="1515289"/>
                  </a:lnTo>
                  <a:lnTo>
                    <a:pt x="1938462" y="1515543"/>
                  </a:lnTo>
                  <a:lnTo>
                    <a:pt x="1938541" y="1515670"/>
                  </a:lnTo>
                  <a:close/>
                </a:path>
                <a:path w="2360295" h="1867535">
                  <a:moveTo>
                    <a:pt x="1903956" y="1514879"/>
                  </a:moveTo>
                  <a:lnTo>
                    <a:pt x="1903718" y="1514400"/>
                  </a:lnTo>
                  <a:lnTo>
                    <a:pt x="1903481" y="1514527"/>
                  </a:lnTo>
                  <a:lnTo>
                    <a:pt x="1902055" y="1514691"/>
                  </a:lnTo>
                  <a:lnTo>
                    <a:pt x="1903956" y="1514879"/>
                  </a:lnTo>
                  <a:close/>
                </a:path>
                <a:path w="2360295" h="1867535">
                  <a:moveTo>
                    <a:pt x="1804136" y="1516051"/>
                  </a:moveTo>
                  <a:lnTo>
                    <a:pt x="1805962" y="1516051"/>
                  </a:lnTo>
                  <a:lnTo>
                    <a:pt x="1805804" y="1515924"/>
                  </a:lnTo>
                  <a:lnTo>
                    <a:pt x="1804619" y="1514400"/>
                  </a:lnTo>
                  <a:lnTo>
                    <a:pt x="1804136" y="1516051"/>
                  </a:lnTo>
                  <a:close/>
                </a:path>
                <a:path w="2360295" h="1867535">
                  <a:moveTo>
                    <a:pt x="1792406" y="1517702"/>
                  </a:moveTo>
                  <a:lnTo>
                    <a:pt x="1802645" y="1517702"/>
                  </a:lnTo>
                  <a:lnTo>
                    <a:pt x="1802592" y="1515543"/>
                  </a:lnTo>
                  <a:lnTo>
                    <a:pt x="1802803" y="1514781"/>
                  </a:lnTo>
                  <a:lnTo>
                    <a:pt x="1803671" y="1514654"/>
                  </a:lnTo>
                  <a:lnTo>
                    <a:pt x="1804545" y="1514654"/>
                  </a:lnTo>
                  <a:lnTo>
                    <a:pt x="1804619" y="1514400"/>
                  </a:lnTo>
                  <a:lnTo>
                    <a:pt x="1796497" y="1514400"/>
                  </a:lnTo>
                  <a:lnTo>
                    <a:pt x="1796407" y="1514527"/>
                  </a:lnTo>
                  <a:lnTo>
                    <a:pt x="1794261" y="1514527"/>
                  </a:lnTo>
                  <a:lnTo>
                    <a:pt x="1793564" y="1516940"/>
                  </a:lnTo>
                  <a:lnTo>
                    <a:pt x="1792801" y="1516940"/>
                  </a:lnTo>
                  <a:lnTo>
                    <a:pt x="1792406" y="1517702"/>
                  </a:lnTo>
                  <a:close/>
                </a:path>
                <a:path w="2360295" h="1867535">
                  <a:moveTo>
                    <a:pt x="1947306" y="1514654"/>
                  </a:moveTo>
                  <a:lnTo>
                    <a:pt x="1947542" y="1514654"/>
                  </a:lnTo>
                  <a:lnTo>
                    <a:pt x="1947858" y="1514527"/>
                  </a:lnTo>
                  <a:lnTo>
                    <a:pt x="1947332" y="1514527"/>
                  </a:lnTo>
                  <a:lnTo>
                    <a:pt x="1947306" y="1514654"/>
                  </a:lnTo>
                  <a:close/>
                </a:path>
                <a:path w="2360295" h="1867535">
                  <a:moveTo>
                    <a:pt x="1959703" y="1516686"/>
                  </a:moveTo>
                  <a:lnTo>
                    <a:pt x="1981575" y="1516686"/>
                  </a:lnTo>
                  <a:lnTo>
                    <a:pt x="1981259" y="1514654"/>
                  </a:lnTo>
                  <a:lnTo>
                    <a:pt x="1977074" y="1515416"/>
                  </a:lnTo>
                  <a:lnTo>
                    <a:pt x="1976917" y="1515416"/>
                  </a:lnTo>
                  <a:lnTo>
                    <a:pt x="1976759" y="1515670"/>
                  </a:lnTo>
                  <a:lnTo>
                    <a:pt x="1959466" y="1515670"/>
                  </a:lnTo>
                  <a:lnTo>
                    <a:pt x="1959624" y="1515924"/>
                  </a:lnTo>
                  <a:lnTo>
                    <a:pt x="1959782" y="1515924"/>
                  </a:lnTo>
                  <a:lnTo>
                    <a:pt x="1959861" y="1516051"/>
                  </a:lnTo>
                  <a:lnTo>
                    <a:pt x="1960176" y="1516178"/>
                  </a:lnTo>
                  <a:lnTo>
                    <a:pt x="1959782" y="1516559"/>
                  </a:lnTo>
                  <a:lnTo>
                    <a:pt x="1959703" y="1516686"/>
                  </a:lnTo>
                  <a:close/>
                </a:path>
                <a:path w="2360295" h="1867535">
                  <a:moveTo>
                    <a:pt x="1927407" y="1515670"/>
                  </a:moveTo>
                  <a:lnTo>
                    <a:pt x="1929934" y="1515670"/>
                  </a:lnTo>
                  <a:lnTo>
                    <a:pt x="1928907" y="1514654"/>
                  </a:lnTo>
                  <a:lnTo>
                    <a:pt x="1928197" y="1515416"/>
                  </a:lnTo>
                  <a:lnTo>
                    <a:pt x="1927407" y="1515670"/>
                  </a:lnTo>
                  <a:close/>
                </a:path>
                <a:path w="2360295" h="1867535">
                  <a:moveTo>
                    <a:pt x="1779115" y="1516559"/>
                  </a:moveTo>
                  <a:lnTo>
                    <a:pt x="1779825" y="1515035"/>
                  </a:lnTo>
                  <a:lnTo>
                    <a:pt x="1779194" y="1515035"/>
                  </a:lnTo>
                  <a:lnTo>
                    <a:pt x="1778088" y="1514654"/>
                  </a:lnTo>
                  <a:lnTo>
                    <a:pt x="1777879" y="1515111"/>
                  </a:lnTo>
                  <a:lnTo>
                    <a:pt x="1777417" y="1515797"/>
                  </a:lnTo>
                  <a:lnTo>
                    <a:pt x="1778878" y="1515797"/>
                  </a:lnTo>
                  <a:lnTo>
                    <a:pt x="1779115" y="1516559"/>
                  </a:lnTo>
                  <a:close/>
                </a:path>
                <a:path w="2360295" h="1867535">
                  <a:moveTo>
                    <a:pt x="1773192" y="1521131"/>
                  </a:moveTo>
                  <a:lnTo>
                    <a:pt x="1789853" y="1521131"/>
                  </a:lnTo>
                  <a:lnTo>
                    <a:pt x="1789537" y="1521004"/>
                  </a:lnTo>
                  <a:lnTo>
                    <a:pt x="1789577" y="1520750"/>
                  </a:lnTo>
                  <a:lnTo>
                    <a:pt x="1790011" y="1519734"/>
                  </a:lnTo>
                  <a:lnTo>
                    <a:pt x="1790169" y="1519480"/>
                  </a:lnTo>
                  <a:lnTo>
                    <a:pt x="1789616" y="1519353"/>
                  </a:lnTo>
                  <a:lnTo>
                    <a:pt x="1789379" y="1519353"/>
                  </a:lnTo>
                  <a:lnTo>
                    <a:pt x="1787405" y="1519099"/>
                  </a:lnTo>
                  <a:lnTo>
                    <a:pt x="1788747" y="1518845"/>
                  </a:lnTo>
                  <a:lnTo>
                    <a:pt x="1787722" y="1517193"/>
                  </a:lnTo>
                  <a:lnTo>
                    <a:pt x="1788274" y="1516813"/>
                  </a:lnTo>
                  <a:lnTo>
                    <a:pt x="1788997" y="1516178"/>
                  </a:lnTo>
                  <a:lnTo>
                    <a:pt x="1789063" y="1515995"/>
                  </a:lnTo>
                  <a:lnTo>
                    <a:pt x="1787255" y="1514723"/>
                  </a:lnTo>
                  <a:lnTo>
                    <a:pt x="1786838" y="1515543"/>
                  </a:lnTo>
                  <a:lnTo>
                    <a:pt x="1786711" y="1515870"/>
                  </a:lnTo>
                  <a:lnTo>
                    <a:pt x="1786852" y="1516432"/>
                  </a:lnTo>
                  <a:lnTo>
                    <a:pt x="1786536" y="1516686"/>
                  </a:lnTo>
                  <a:lnTo>
                    <a:pt x="1785905" y="1517067"/>
                  </a:lnTo>
                  <a:lnTo>
                    <a:pt x="1783662" y="1517067"/>
                  </a:lnTo>
                  <a:lnTo>
                    <a:pt x="1783615" y="1517448"/>
                  </a:lnTo>
                  <a:lnTo>
                    <a:pt x="1780746" y="1517448"/>
                  </a:lnTo>
                  <a:lnTo>
                    <a:pt x="1780377" y="1517702"/>
                  </a:lnTo>
                  <a:lnTo>
                    <a:pt x="1773192" y="1517702"/>
                  </a:lnTo>
                  <a:lnTo>
                    <a:pt x="1773192" y="1521131"/>
                  </a:lnTo>
                  <a:close/>
                </a:path>
                <a:path w="2360295" h="1867535">
                  <a:moveTo>
                    <a:pt x="1938439" y="1517194"/>
                  </a:moveTo>
                  <a:lnTo>
                    <a:pt x="1942410" y="1517194"/>
                  </a:lnTo>
                  <a:lnTo>
                    <a:pt x="1942173" y="1517067"/>
                  </a:lnTo>
                  <a:lnTo>
                    <a:pt x="1941963" y="1516559"/>
                  </a:lnTo>
                  <a:lnTo>
                    <a:pt x="1941857" y="1515797"/>
                  </a:lnTo>
                  <a:lnTo>
                    <a:pt x="1942252" y="1515670"/>
                  </a:lnTo>
                  <a:lnTo>
                    <a:pt x="1942489" y="1515416"/>
                  </a:lnTo>
                  <a:lnTo>
                    <a:pt x="1942094" y="1515289"/>
                  </a:lnTo>
                  <a:lnTo>
                    <a:pt x="1941620" y="1515035"/>
                  </a:lnTo>
                  <a:lnTo>
                    <a:pt x="1941226" y="1514781"/>
                  </a:lnTo>
                  <a:lnTo>
                    <a:pt x="1941120" y="1515543"/>
                  </a:lnTo>
                  <a:lnTo>
                    <a:pt x="1941068" y="1515797"/>
                  </a:lnTo>
                  <a:lnTo>
                    <a:pt x="1939184" y="1515797"/>
                  </a:lnTo>
                  <a:lnTo>
                    <a:pt x="1938439" y="1517194"/>
                  </a:lnTo>
                  <a:close/>
                </a:path>
                <a:path w="2360295" h="1867535">
                  <a:moveTo>
                    <a:pt x="1939184" y="1515797"/>
                  </a:moveTo>
                  <a:lnTo>
                    <a:pt x="1941068" y="1515797"/>
                  </a:lnTo>
                  <a:lnTo>
                    <a:pt x="1939725" y="1514781"/>
                  </a:lnTo>
                  <a:lnTo>
                    <a:pt x="1939184" y="1515797"/>
                  </a:lnTo>
                  <a:close/>
                </a:path>
                <a:path w="2360295" h="1867535">
                  <a:moveTo>
                    <a:pt x="1929753" y="1515416"/>
                  </a:moveTo>
                  <a:lnTo>
                    <a:pt x="1930329" y="1515416"/>
                  </a:lnTo>
                  <a:lnTo>
                    <a:pt x="1929302" y="1514781"/>
                  </a:lnTo>
                  <a:lnTo>
                    <a:pt x="1929753" y="1515416"/>
                  </a:lnTo>
                  <a:close/>
                </a:path>
                <a:path w="2360295" h="1867535">
                  <a:moveTo>
                    <a:pt x="1925117" y="1516305"/>
                  </a:moveTo>
                  <a:lnTo>
                    <a:pt x="1926069" y="1516086"/>
                  </a:lnTo>
                  <a:lnTo>
                    <a:pt x="1924880" y="1514781"/>
                  </a:lnTo>
                  <a:lnTo>
                    <a:pt x="1922906" y="1514781"/>
                  </a:lnTo>
                  <a:lnTo>
                    <a:pt x="1923459" y="1515416"/>
                  </a:lnTo>
                  <a:lnTo>
                    <a:pt x="1923854" y="1516051"/>
                  </a:lnTo>
                  <a:lnTo>
                    <a:pt x="1924012" y="1516051"/>
                  </a:lnTo>
                  <a:lnTo>
                    <a:pt x="1925117" y="1516305"/>
                  </a:lnTo>
                  <a:close/>
                </a:path>
                <a:path w="2360295" h="1867535">
                  <a:moveTo>
                    <a:pt x="1903955" y="1517321"/>
                  </a:moveTo>
                  <a:lnTo>
                    <a:pt x="1904880" y="1515543"/>
                  </a:lnTo>
                  <a:lnTo>
                    <a:pt x="1905218" y="1514781"/>
                  </a:lnTo>
                  <a:lnTo>
                    <a:pt x="1904666" y="1515289"/>
                  </a:lnTo>
                  <a:lnTo>
                    <a:pt x="1903856" y="1515289"/>
                  </a:lnTo>
                  <a:lnTo>
                    <a:pt x="1903560" y="1515416"/>
                  </a:lnTo>
                  <a:lnTo>
                    <a:pt x="1903402" y="1515416"/>
                  </a:lnTo>
                  <a:lnTo>
                    <a:pt x="1903522" y="1515995"/>
                  </a:lnTo>
                  <a:lnTo>
                    <a:pt x="1903639" y="1516956"/>
                  </a:lnTo>
                  <a:lnTo>
                    <a:pt x="1903797" y="1517194"/>
                  </a:lnTo>
                  <a:lnTo>
                    <a:pt x="1903955" y="1517321"/>
                  </a:lnTo>
                  <a:close/>
                </a:path>
                <a:path w="2360295" h="1867535">
                  <a:moveTo>
                    <a:pt x="1904271" y="1515111"/>
                  </a:moveTo>
                  <a:lnTo>
                    <a:pt x="1904745" y="1514908"/>
                  </a:lnTo>
                  <a:lnTo>
                    <a:pt x="1903956" y="1514879"/>
                  </a:lnTo>
                  <a:lnTo>
                    <a:pt x="1904034" y="1515035"/>
                  </a:lnTo>
                  <a:lnTo>
                    <a:pt x="1904271" y="1515111"/>
                  </a:lnTo>
                  <a:close/>
                </a:path>
                <a:path w="2360295" h="1867535">
                  <a:moveTo>
                    <a:pt x="1942744" y="1516559"/>
                  </a:moveTo>
                  <a:lnTo>
                    <a:pt x="1947306" y="1516559"/>
                  </a:lnTo>
                  <a:lnTo>
                    <a:pt x="1945568" y="1515416"/>
                  </a:lnTo>
                  <a:lnTo>
                    <a:pt x="1943831" y="1514908"/>
                  </a:lnTo>
                  <a:lnTo>
                    <a:pt x="1942744" y="1516559"/>
                  </a:lnTo>
                  <a:close/>
                </a:path>
                <a:path w="2360295" h="1867535">
                  <a:moveTo>
                    <a:pt x="1886346" y="1516559"/>
                  </a:moveTo>
                  <a:lnTo>
                    <a:pt x="1886504" y="1514908"/>
                  </a:lnTo>
                  <a:lnTo>
                    <a:pt x="1883245" y="1514908"/>
                  </a:lnTo>
                  <a:lnTo>
                    <a:pt x="1882556" y="1515670"/>
                  </a:lnTo>
                  <a:lnTo>
                    <a:pt x="1880937" y="1515670"/>
                  </a:lnTo>
                  <a:lnTo>
                    <a:pt x="1881134" y="1516305"/>
                  </a:lnTo>
                  <a:lnTo>
                    <a:pt x="1885872" y="1516305"/>
                  </a:lnTo>
                  <a:lnTo>
                    <a:pt x="1886346" y="1516559"/>
                  </a:lnTo>
                  <a:close/>
                </a:path>
                <a:path w="2360295" h="1867535">
                  <a:moveTo>
                    <a:pt x="1783662" y="1517067"/>
                  </a:moveTo>
                  <a:lnTo>
                    <a:pt x="1785905" y="1517067"/>
                  </a:lnTo>
                  <a:lnTo>
                    <a:pt x="1784878" y="1516178"/>
                  </a:lnTo>
                  <a:lnTo>
                    <a:pt x="1783931" y="1514908"/>
                  </a:lnTo>
                  <a:lnTo>
                    <a:pt x="1783662" y="1517067"/>
                  </a:lnTo>
                  <a:close/>
                </a:path>
                <a:path w="2360295" h="1867535">
                  <a:moveTo>
                    <a:pt x="1947306" y="1515670"/>
                  </a:moveTo>
                  <a:lnTo>
                    <a:pt x="1948569" y="1515670"/>
                  </a:lnTo>
                  <a:lnTo>
                    <a:pt x="1948411" y="1515162"/>
                  </a:lnTo>
                  <a:lnTo>
                    <a:pt x="1947306" y="1515035"/>
                  </a:lnTo>
                  <a:lnTo>
                    <a:pt x="1945253" y="1515035"/>
                  </a:lnTo>
                  <a:lnTo>
                    <a:pt x="1946595" y="1515289"/>
                  </a:lnTo>
                  <a:lnTo>
                    <a:pt x="1947306" y="1515670"/>
                  </a:lnTo>
                  <a:close/>
                </a:path>
                <a:path w="2360295" h="1867535">
                  <a:moveTo>
                    <a:pt x="1931355" y="1517575"/>
                  </a:moveTo>
                  <a:lnTo>
                    <a:pt x="1931592" y="1517321"/>
                  </a:lnTo>
                  <a:lnTo>
                    <a:pt x="1931908" y="1517194"/>
                  </a:lnTo>
                  <a:lnTo>
                    <a:pt x="1932018" y="1516813"/>
                  </a:lnTo>
                  <a:lnTo>
                    <a:pt x="1930329" y="1515035"/>
                  </a:lnTo>
                  <a:lnTo>
                    <a:pt x="1930329" y="1515416"/>
                  </a:lnTo>
                  <a:lnTo>
                    <a:pt x="1929753" y="1515416"/>
                  </a:lnTo>
                  <a:lnTo>
                    <a:pt x="1929934" y="1515670"/>
                  </a:lnTo>
                  <a:lnTo>
                    <a:pt x="1927407" y="1515670"/>
                  </a:lnTo>
                  <a:lnTo>
                    <a:pt x="1926617" y="1515924"/>
                  </a:lnTo>
                  <a:lnTo>
                    <a:pt x="1930487" y="1515924"/>
                  </a:lnTo>
                  <a:lnTo>
                    <a:pt x="1931355" y="1517575"/>
                  </a:lnTo>
                  <a:close/>
                </a:path>
                <a:path w="2360295" h="1867535">
                  <a:moveTo>
                    <a:pt x="1903856" y="1515289"/>
                  </a:moveTo>
                  <a:lnTo>
                    <a:pt x="1904666" y="1515289"/>
                  </a:lnTo>
                  <a:lnTo>
                    <a:pt x="1904429" y="1515162"/>
                  </a:lnTo>
                  <a:lnTo>
                    <a:pt x="1904271" y="1515111"/>
                  </a:lnTo>
                  <a:lnTo>
                    <a:pt x="1903856" y="1515289"/>
                  </a:lnTo>
                  <a:close/>
                </a:path>
                <a:path w="2360295" h="1867535">
                  <a:moveTo>
                    <a:pt x="1942410" y="1517067"/>
                  </a:moveTo>
                  <a:lnTo>
                    <a:pt x="1956070" y="1517067"/>
                  </a:lnTo>
                  <a:lnTo>
                    <a:pt x="1955597" y="1516813"/>
                  </a:lnTo>
                  <a:lnTo>
                    <a:pt x="1955755" y="1516686"/>
                  </a:lnTo>
                  <a:lnTo>
                    <a:pt x="1956070" y="1516559"/>
                  </a:lnTo>
                  <a:lnTo>
                    <a:pt x="1955834" y="1516178"/>
                  </a:lnTo>
                  <a:lnTo>
                    <a:pt x="1955755" y="1515670"/>
                  </a:lnTo>
                  <a:lnTo>
                    <a:pt x="1955123" y="1515289"/>
                  </a:lnTo>
                  <a:lnTo>
                    <a:pt x="1954649" y="1515162"/>
                  </a:lnTo>
                  <a:lnTo>
                    <a:pt x="1954333" y="1515289"/>
                  </a:lnTo>
                  <a:lnTo>
                    <a:pt x="1952122" y="1515924"/>
                  </a:lnTo>
                  <a:lnTo>
                    <a:pt x="1947266" y="1515924"/>
                  </a:lnTo>
                  <a:lnTo>
                    <a:pt x="1947306" y="1516559"/>
                  </a:lnTo>
                  <a:lnTo>
                    <a:pt x="1942744" y="1516559"/>
                  </a:lnTo>
                  <a:lnTo>
                    <a:pt x="1942410" y="1517067"/>
                  </a:lnTo>
                  <a:close/>
                </a:path>
                <a:path w="2360295" h="1867535">
                  <a:moveTo>
                    <a:pt x="1773192" y="1515543"/>
                  </a:moveTo>
                  <a:lnTo>
                    <a:pt x="1774297" y="1515543"/>
                  </a:lnTo>
                  <a:lnTo>
                    <a:pt x="1773586" y="1515289"/>
                  </a:lnTo>
                  <a:lnTo>
                    <a:pt x="1773349" y="1515289"/>
                  </a:lnTo>
                  <a:lnTo>
                    <a:pt x="1773192" y="1515162"/>
                  </a:lnTo>
                  <a:lnTo>
                    <a:pt x="1773192" y="1515543"/>
                  </a:lnTo>
                  <a:close/>
                </a:path>
                <a:path w="2360295" h="1867535">
                  <a:moveTo>
                    <a:pt x="1982918" y="1524306"/>
                  </a:moveTo>
                  <a:lnTo>
                    <a:pt x="1982918" y="1515543"/>
                  </a:lnTo>
                  <a:lnTo>
                    <a:pt x="1982172" y="1516086"/>
                  </a:lnTo>
                  <a:lnTo>
                    <a:pt x="1981575" y="1516686"/>
                  </a:lnTo>
                  <a:lnTo>
                    <a:pt x="1959703" y="1516686"/>
                  </a:lnTo>
                  <a:lnTo>
                    <a:pt x="1959466" y="1517067"/>
                  </a:lnTo>
                  <a:lnTo>
                    <a:pt x="1959071" y="1517448"/>
                  </a:lnTo>
                  <a:lnTo>
                    <a:pt x="1934988" y="1517448"/>
                  </a:lnTo>
                  <a:lnTo>
                    <a:pt x="1935698" y="1517702"/>
                  </a:lnTo>
                  <a:lnTo>
                    <a:pt x="1936330" y="1517956"/>
                  </a:lnTo>
                  <a:lnTo>
                    <a:pt x="1935382" y="1518337"/>
                  </a:lnTo>
                  <a:lnTo>
                    <a:pt x="1934435" y="1519226"/>
                  </a:lnTo>
                  <a:lnTo>
                    <a:pt x="1931908" y="1519226"/>
                  </a:lnTo>
                  <a:lnTo>
                    <a:pt x="1931655" y="1519480"/>
                  </a:lnTo>
                  <a:lnTo>
                    <a:pt x="1931750" y="1520496"/>
                  </a:lnTo>
                  <a:lnTo>
                    <a:pt x="1937356" y="1520496"/>
                  </a:lnTo>
                  <a:lnTo>
                    <a:pt x="1937601" y="1521004"/>
                  </a:lnTo>
                  <a:lnTo>
                    <a:pt x="1968863" y="1521004"/>
                  </a:lnTo>
                  <a:lnTo>
                    <a:pt x="1970705" y="1521639"/>
                  </a:lnTo>
                  <a:lnTo>
                    <a:pt x="1979917" y="1521639"/>
                  </a:lnTo>
                  <a:lnTo>
                    <a:pt x="1980177" y="1523417"/>
                  </a:lnTo>
                  <a:lnTo>
                    <a:pt x="1982286" y="1523417"/>
                  </a:lnTo>
                  <a:lnTo>
                    <a:pt x="1982681" y="1524179"/>
                  </a:lnTo>
                  <a:lnTo>
                    <a:pt x="1982918" y="1524306"/>
                  </a:lnTo>
                  <a:close/>
                </a:path>
                <a:path w="2360295" h="1867535">
                  <a:moveTo>
                    <a:pt x="1915947" y="1515995"/>
                  </a:moveTo>
                  <a:lnTo>
                    <a:pt x="1916080" y="1515837"/>
                  </a:lnTo>
                  <a:lnTo>
                    <a:pt x="1915957" y="1515670"/>
                  </a:lnTo>
                  <a:lnTo>
                    <a:pt x="1915947" y="1515995"/>
                  </a:lnTo>
                  <a:close/>
                </a:path>
                <a:path w="2360295" h="1867535">
                  <a:moveTo>
                    <a:pt x="1914457" y="1516813"/>
                  </a:moveTo>
                  <a:lnTo>
                    <a:pt x="1915720" y="1516178"/>
                  </a:lnTo>
                  <a:lnTo>
                    <a:pt x="1915957" y="1515670"/>
                  </a:lnTo>
                  <a:lnTo>
                    <a:pt x="1908890" y="1515670"/>
                  </a:lnTo>
                  <a:lnTo>
                    <a:pt x="1908074" y="1515924"/>
                  </a:lnTo>
                  <a:lnTo>
                    <a:pt x="1913036" y="1515924"/>
                  </a:lnTo>
                  <a:lnTo>
                    <a:pt x="1914457" y="1516813"/>
                  </a:lnTo>
                  <a:close/>
                </a:path>
                <a:path w="2360295" h="1867535">
                  <a:moveTo>
                    <a:pt x="1888241" y="1517067"/>
                  </a:moveTo>
                  <a:lnTo>
                    <a:pt x="1888873" y="1516813"/>
                  </a:lnTo>
                  <a:lnTo>
                    <a:pt x="1888912" y="1516559"/>
                  </a:lnTo>
                  <a:lnTo>
                    <a:pt x="1889031" y="1516178"/>
                  </a:lnTo>
                  <a:lnTo>
                    <a:pt x="1889144" y="1515995"/>
                  </a:lnTo>
                  <a:lnTo>
                    <a:pt x="1889347" y="1515797"/>
                  </a:lnTo>
                  <a:lnTo>
                    <a:pt x="1889662" y="1515797"/>
                  </a:lnTo>
                  <a:lnTo>
                    <a:pt x="1889899" y="1515670"/>
                  </a:lnTo>
                  <a:lnTo>
                    <a:pt x="1888365" y="1515670"/>
                  </a:lnTo>
                  <a:lnTo>
                    <a:pt x="1888241" y="1515924"/>
                  </a:lnTo>
                  <a:lnTo>
                    <a:pt x="1887451" y="1516686"/>
                  </a:lnTo>
                  <a:lnTo>
                    <a:pt x="1887846" y="1516813"/>
                  </a:lnTo>
                  <a:lnTo>
                    <a:pt x="1888241" y="1517067"/>
                  </a:lnTo>
                  <a:close/>
                </a:path>
                <a:path w="2360295" h="1867535">
                  <a:moveTo>
                    <a:pt x="1871738" y="1518210"/>
                  </a:moveTo>
                  <a:lnTo>
                    <a:pt x="1871817" y="1517194"/>
                  </a:lnTo>
                  <a:lnTo>
                    <a:pt x="1872133" y="1516686"/>
                  </a:lnTo>
                  <a:lnTo>
                    <a:pt x="1872231" y="1516380"/>
                  </a:lnTo>
                  <a:lnTo>
                    <a:pt x="1871422" y="1515670"/>
                  </a:lnTo>
                  <a:lnTo>
                    <a:pt x="1866702" y="1515670"/>
                  </a:lnTo>
                  <a:lnTo>
                    <a:pt x="1866587" y="1516086"/>
                  </a:lnTo>
                  <a:lnTo>
                    <a:pt x="1866461" y="1517363"/>
                  </a:lnTo>
                  <a:lnTo>
                    <a:pt x="1866376" y="1517829"/>
                  </a:lnTo>
                  <a:lnTo>
                    <a:pt x="1870790" y="1517829"/>
                  </a:lnTo>
                  <a:lnTo>
                    <a:pt x="1871264" y="1518083"/>
                  </a:lnTo>
                  <a:lnTo>
                    <a:pt x="1871738" y="1518210"/>
                  </a:lnTo>
                  <a:close/>
                </a:path>
                <a:path w="2360295" h="1867535">
                  <a:moveTo>
                    <a:pt x="1937215" y="1516086"/>
                  </a:moveTo>
                  <a:lnTo>
                    <a:pt x="1937435" y="1515797"/>
                  </a:lnTo>
                  <a:lnTo>
                    <a:pt x="1937016" y="1515837"/>
                  </a:lnTo>
                  <a:lnTo>
                    <a:pt x="1937215" y="1516086"/>
                  </a:lnTo>
                  <a:close/>
                </a:path>
                <a:path w="2360295" h="1867535">
                  <a:moveTo>
                    <a:pt x="1777368" y="1516380"/>
                  </a:moveTo>
                  <a:lnTo>
                    <a:pt x="1778878" y="1515797"/>
                  </a:lnTo>
                  <a:lnTo>
                    <a:pt x="1777417" y="1515797"/>
                  </a:lnTo>
                  <a:lnTo>
                    <a:pt x="1777222" y="1516086"/>
                  </a:lnTo>
                  <a:lnTo>
                    <a:pt x="1777298" y="1516305"/>
                  </a:lnTo>
                  <a:close/>
                </a:path>
                <a:path w="2360295" h="1867535">
                  <a:moveTo>
                    <a:pt x="1916684" y="1519164"/>
                  </a:moveTo>
                  <a:lnTo>
                    <a:pt x="1918721" y="1517829"/>
                  </a:lnTo>
                  <a:lnTo>
                    <a:pt x="1916984" y="1517067"/>
                  </a:lnTo>
                  <a:lnTo>
                    <a:pt x="1916104" y="1515870"/>
                  </a:lnTo>
                  <a:lnTo>
                    <a:pt x="1915916" y="1517067"/>
                  </a:lnTo>
                  <a:lnTo>
                    <a:pt x="1916431" y="1517067"/>
                  </a:lnTo>
                  <a:lnTo>
                    <a:pt x="1916581" y="1519119"/>
                  </a:lnTo>
                  <a:close/>
                </a:path>
                <a:path w="2360295" h="1867535">
                  <a:moveTo>
                    <a:pt x="1928828" y="1516940"/>
                  </a:moveTo>
                  <a:lnTo>
                    <a:pt x="1930487" y="1515924"/>
                  </a:lnTo>
                  <a:lnTo>
                    <a:pt x="1926617" y="1515924"/>
                  </a:lnTo>
                  <a:lnTo>
                    <a:pt x="1926223" y="1516051"/>
                  </a:lnTo>
                  <a:lnTo>
                    <a:pt x="1927012" y="1516051"/>
                  </a:lnTo>
                  <a:lnTo>
                    <a:pt x="1928828" y="1516940"/>
                  </a:lnTo>
                  <a:close/>
                </a:path>
                <a:path w="2360295" h="1867535">
                  <a:moveTo>
                    <a:pt x="1910489" y="1518337"/>
                  </a:moveTo>
                  <a:lnTo>
                    <a:pt x="1915878" y="1518337"/>
                  </a:lnTo>
                  <a:lnTo>
                    <a:pt x="1914378" y="1517321"/>
                  </a:lnTo>
                  <a:lnTo>
                    <a:pt x="1913666" y="1517193"/>
                  </a:lnTo>
                  <a:lnTo>
                    <a:pt x="1912878" y="1516813"/>
                  </a:lnTo>
                  <a:lnTo>
                    <a:pt x="1912947" y="1515995"/>
                  </a:lnTo>
                  <a:lnTo>
                    <a:pt x="1908074" y="1515924"/>
                  </a:lnTo>
                  <a:lnTo>
                    <a:pt x="1906166" y="1516432"/>
                  </a:lnTo>
                  <a:lnTo>
                    <a:pt x="1907626" y="1516686"/>
                  </a:lnTo>
                  <a:lnTo>
                    <a:pt x="1909245" y="1516686"/>
                  </a:lnTo>
                  <a:lnTo>
                    <a:pt x="1909030" y="1517494"/>
                  </a:lnTo>
                  <a:lnTo>
                    <a:pt x="1909068" y="1518210"/>
                  </a:lnTo>
                  <a:lnTo>
                    <a:pt x="1910272" y="1518210"/>
                  </a:lnTo>
                  <a:lnTo>
                    <a:pt x="1910489" y="1518337"/>
                  </a:lnTo>
                  <a:close/>
                </a:path>
                <a:path w="2360295" h="1867535">
                  <a:moveTo>
                    <a:pt x="1923854" y="1517956"/>
                  </a:moveTo>
                  <a:lnTo>
                    <a:pt x="1924643" y="1517956"/>
                  </a:lnTo>
                  <a:lnTo>
                    <a:pt x="1924012" y="1516051"/>
                  </a:lnTo>
                  <a:lnTo>
                    <a:pt x="1923854" y="1516051"/>
                  </a:lnTo>
                  <a:lnTo>
                    <a:pt x="1924012" y="1516305"/>
                  </a:lnTo>
                  <a:lnTo>
                    <a:pt x="1922511" y="1516686"/>
                  </a:lnTo>
                  <a:lnTo>
                    <a:pt x="1923741" y="1517548"/>
                  </a:lnTo>
                  <a:lnTo>
                    <a:pt x="1923854" y="1517956"/>
                  </a:lnTo>
                  <a:close/>
                </a:path>
                <a:path w="2360295" h="1867535">
                  <a:moveTo>
                    <a:pt x="1876476" y="1517575"/>
                  </a:moveTo>
                  <a:lnTo>
                    <a:pt x="1877581" y="1517575"/>
                  </a:lnTo>
                  <a:lnTo>
                    <a:pt x="1877581" y="1516051"/>
                  </a:lnTo>
                  <a:lnTo>
                    <a:pt x="1876239" y="1517321"/>
                  </a:lnTo>
                  <a:lnTo>
                    <a:pt x="1875633" y="1517321"/>
                  </a:lnTo>
                  <a:lnTo>
                    <a:pt x="1876054" y="1517448"/>
                  </a:lnTo>
                  <a:lnTo>
                    <a:pt x="1876239" y="1517448"/>
                  </a:lnTo>
                  <a:lnTo>
                    <a:pt x="1876385" y="1517548"/>
                  </a:lnTo>
                  <a:close/>
                </a:path>
                <a:path w="2360295" h="1867535">
                  <a:moveTo>
                    <a:pt x="1936251" y="1517448"/>
                  </a:moveTo>
                  <a:lnTo>
                    <a:pt x="1938304" y="1517448"/>
                  </a:lnTo>
                  <a:lnTo>
                    <a:pt x="1937215" y="1516086"/>
                  </a:lnTo>
                  <a:lnTo>
                    <a:pt x="1936251" y="1517448"/>
                  </a:lnTo>
                  <a:close/>
                </a:path>
                <a:path w="2360295" h="1867535">
                  <a:moveTo>
                    <a:pt x="1938304" y="1517448"/>
                  </a:moveTo>
                  <a:lnTo>
                    <a:pt x="1958834" y="1517448"/>
                  </a:lnTo>
                  <a:lnTo>
                    <a:pt x="1958223" y="1516956"/>
                  </a:lnTo>
                  <a:lnTo>
                    <a:pt x="1957808" y="1516305"/>
                  </a:lnTo>
                  <a:lnTo>
                    <a:pt x="1956860" y="1517067"/>
                  </a:lnTo>
                  <a:lnTo>
                    <a:pt x="1942410" y="1517067"/>
                  </a:lnTo>
                  <a:lnTo>
                    <a:pt x="1942410" y="1517194"/>
                  </a:lnTo>
                  <a:lnTo>
                    <a:pt x="1938439" y="1517194"/>
                  </a:lnTo>
                  <a:lnTo>
                    <a:pt x="1938304" y="1517448"/>
                  </a:lnTo>
                  <a:close/>
                </a:path>
                <a:path w="2360295" h="1867535">
                  <a:moveTo>
                    <a:pt x="1881360" y="1517575"/>
                  </a:moveTo>
                  <a:lnTo>
                    <a:pt x="1886662" y="1517575"/>
                  </a:lnTo>
                  <a:lnTo>
                    <a:pt x="1886109" y="1517067"/>
                  </a:lnTo>
                  <a:lnTo>
                    <a:pt x="1886070" y="1516813"/>
                  </a:lnTo>
                  <a:lnTo>
                    <a:pt x="1885951" y="1516432"/>
                  </a:lnTo>
                  <a:lnTo>
                    <a:pt x="1885872" y="1516305"/>
                  </a:lnTo>
                  <a:lnTo>
                    <a:pt x="1881134" y="1516305"/>
                  </a:lnTo>
                  <a:lnTo>
                    <a:pt x="1881253" y="1517067"/>
                  </a:lnTo>
                  <a:lnTo>
                    <a:pt x="1881360" y="1517575"/>
                  </a:lnTo>
                  <a:close/>
                </a:path>
                <a:path w="2360295" h="1867535">
                  <a:moveTo>
                    <a:pt x="1820622" y="1519353"/>
                  </a:moveTo>
                  <a:lnTo>
                    <a:pt x="1823806" y="1519353"/>
                  </a:lnTo>
                  <a:lnTo>
                    <a:pt x="1823774" y="1518845"/>
                  </a:lnTo>
                  <a:lnTo>
                    <a:pt x="1823648" y="1518337"/>
                  </a:lnTo>
                  <a:lnTo>
                    <a:pt x="1823806" y="1518210"/>
                  </a:lnTo>
                  <a:lnTo>
                    <a:pt x="1824043" y="1518083"/>
                  </a:lnTo>
                  <a:lnTo>
                    <a:pt x="1821675" y="1516305"/>
                  </a:lnTo>
                  <a:lnTo>
                    <a:pt x="1821750" y="1518012"/>
                  </a:lnTo>
                  <a:lnTo>
                    <a:pt x="1822070" y="1518210"/>
                  </a:lnTo>
                  <a:lnTo>
                    <a:pt x="1821750" y="1518457"/>
                  </a:lnTo>
                  <a:lnTo>
                    <a:pt x="1821754" y="1518972"/>
                  </a:lnTo>
                  <a:lnTo>
                    <a:pt x="1820807" y="1519226"/>
                  </a:lnTo>
                  <a:lnTo>
                    <a:pt x="1820622" y="1519353"/>
                  </a:lnTo>
                  <a:close/>
                </a:path>
                <a:path w="2360295" h="1867535">
                  <a:moveTo>
                    <a:pt x="1773192" y="1517321"/>
                  </a:moveTo>
                  <a:lnTo>
                    <a:pt x="1779193" y="1517321"/>
                  </a:lnTo>
                  <a:lnTo>
                    <a:pt x="1778561" y="1517067"/>
                  </a:lnTo>
                  <a:lnTo>
                    <a:pt x="1777772" y="1516813"/>
                  </a:lnTo>
                  <a:lnTo>
                    <a:pt x="1777368" y="1516380"/>
                  </a:lnTo>
                  <a:lnTo>
                    <a:pt x="1776904" y="1516559"/>
                  </a:lnTo>
                  <a:lnTo>
                    <a:pt x="1773192" y="1516559"/>
                  </a:lnTo>
                  <a:lnTo>
                    <a:pt x="1773192" y="1517321"/>
                  </a:lnTo>
                  <a:close/>
                </a:path>
                <a:path w="2360295" h="1867535">
                  <a:moveTo>
                    <a:pt x="1773192" y="1517702"/>
                  </a:moveTo>
                  <a:lnTo>
                    <a:pt x="1780377" y="1517702"/>
                  </a:lnTo>
                  <a:lnTo>
                    <a:pt x="1779588" y="1516559"/>
                  </a:lnTo>
                  <a:lnTo>
                    <a:pt x="1779193" y="1517321"/>
                  </a:lnTo>
                  <a:lnTo>
                    <a:pt x="1773192" y="1517321"/>
                  </a:lnTo>
                  <a:lnTo>
                    <a:pt x="1773192" y="1517702"/>
                  </a:lnTo>
                  <a:close/>
                </a:path>
                <a:path w="2360295" h="1867535">
                  <a:moveTo>
                    <a:pt x="1908929" y="1516912"/>
                  </a:moveTo>
                  <a:lnTo>
                    <a:pt x="1909245" y="1516686"/>
                  </a:lnTo>
                  <a:lnTo>
                    <a:pt x="1907626" y="1516686"/>
                  </a:lnTo>
                  <a:lnTo>
                    <a:pt x="1908929" y="1516912"/>
                  </a:lnTo>
                  <a:close/>
                </a:path>
                <a:path w="2360295" h="1867535">
                  <a:moveTo>
                    <a:pt x="1878450" y="1518210"/>
                  </a:moveTo>
                  <a:lnTo>
                    <a:pt x="1881529" y="1518210"/>
                  </a:lnTo>
                  <a:lnTo>
                    <a:pt x="1881371" y="1518083"/>
                  </a:lnTo>
                  <a:lnTo>
                    <a:pt x="1878959" y="1516956"/>
                  </a:lnTo>
                  <a:lnTo>
                    <a:pt x="1878845" y="1516813"/>
                  </a:lnTo>
                  <a:lnTo>
                    <a:pt x="1878687" y="1516686"/>
                  </a:lnTo>
                  <a:lnTo>
                    <a:pt x="1878450" y="1517067"/>
                  </a:lnTo>
                  <a:lnTo>
                    <a:pt x="1878112" y="1517494"/>
                  </a:lnTo>
                  <a:lnTo>
                    <a:pt x="1877897" y="1517956"/>
                  </a:lnTo>
                  <a:lnTo>
                    <a:pt x="1878055" y="1517956"/>
                  </a:lnTo>
                  <a:lnTo>
                    <a:pt x="1878350" y="1518130"/>
                  </a:lnTo>
                  <a:close/>
                </a:path>
                <a:path w="2360295" h="1867535">
                  <a:moveTo>
                    <a:pt x="1825023" y="1518012"/>
                  </a:moveTo>
                  <a:lnTo>
                    <a:pt x="1827122" y="1516686"/>
                  </a:lnTo>
                  <a:lnTo>
                    <a:pt x="1824631" y="1516686"/>
                  </a:lnTo>
                  <a:lnTo>
                    <a:pt x="1825023" y="1518012"/>
                  </a:lnTo>
                  <a:close/>
                </a:path>
                <a:path w="2360295" h="1867535">
                  <a:moveTo>
                    <a:pt x="1908299" y="1517363"/>
                  </a:moveTo>
                  <a:lnTo>
                    <a:pt x="1909087" y="1516940"/>
                  </a:lnTo>
                  <a:lnTo>
                    <a:pt x="1908929" y="1516912"/>
                  </a:lnTo>
                  <a:lnTo>
                    <a:pt x="1908299" y="1517363"/>
                  </a:lnTo>
                  <a:close/>
                </a:path>
                <a:path w="2360295" h="1867535">
                  <a:moveTo>
                    <a:pt x="1934751" y="1518464"/>
                  </a:moveTo>
                  <a:lnTo>
                    <a:pt x="1934988" y="1517448"/>
                  </a:lnTo>
                  <a:lnTo>
                    <a:pt x="1936251" y="1517448"/>
                  </a:lnTo>
                  <a:lnTo>
                    <a:pt x="1934988" y="1516940"/>
                  </a:lnTo>
                  <a:lnTo>
                    <a:pt x="1934198" y="1517067"/>
                  </a:lnTo>
                  <a:lnTo>
                    <a:pt x="1933724" y="1517067"/>
                  </a:lnTo>
                  <a:lnTo>
                    <a:pt x="1933013" y="1517321"/>
                  </a:lnTo>
                  <a:lnTo>
                    <a:pt x="1933013" y="1517956"/>
                  </a:lnTo>
                  <a:lnTo>
                    <a:pt x="1934277" y="1517956"/>
                  </a:lnTo>
                  <a:lnTo>
                    <a:pt x="1934751" y="1518464"/>
                  </a:lnTo>
                  <a:close/>
                </a:path>
                <a:path w="2360295" h="1867535">
                  <a:moveTo>
                    <a:pt x="1860998" y="1521131"/>
                  </a:moveTo>
                  <a:lnTo>
                    <a:pt x="1861235" y="1521131"/>
                  </a:lnTo>
                  <a:lnTo>
                    <a:pt x="1861630" y="1520242"/>
                  </a:lnTo>
                  <a:lnTo>
                    <a:pt x="1861709" y="1519861"/>
                  </a:lnTo>
                  <a:lnTo>
                    <a:pt x="1861833" y="1518972"/>
                  </a:lnTo>
                  <a:lnTo>
                    <a:pt x="1861706" y="1518012"/>
                  </a:lnTo>
                  <a:lnTo>
                    <a:pt x="1862024" y="1517194"/>
                  </a:lnTo>
                  <a:lnTo>
                    <a:pt x="1862894" y="1517193"/>
                  </a:lnTo>
                  <a:lnTo>
                    <a:pt x="1863367" y="1516940"/>
                  </a:lnTo>
                  <a:lnTo>
                    <a:pt x="1827117" y="1516940"/>
                  </a:lnTo>
                  <a:lnTo>
                    <a:pt x="1827084" y="1518337"/>
                  </a:lnTo>
                  <a:lnTo>
                    <a:pt x="1839756" y="1518337"/>
                  </a:lnTo>
                  <a:lnTo>
                    <a:pt x="1839865" y="1518464"/>
                  </a:lnTo>
                  <a:lnTo>
                    <a:pt x="1854997" y="1518464"/>
                  </a:lnTo>
                  <a:lnTo>
                    <a:pt x="1855120" y="1519164"/>
                  </a:lnTo>
                  <a:lnTo>
                    <a:pt x="1859734" y="1519226"/>
                  </a:lnTo>
                  <a:lnTo>
                    <a:pt x="1860129" y="1519353"/>
                  </a:lnTo>
                  <a:lnTo>
                    <a:pt x="1860445" y="1519480"/>
                  </a:lnTo>
                  <a:lnTo>
                    <a:pt x="1860296" y="1519600"/>
                  </a:lnTo>
                  <a:lnTo>
                    <a:pt x="1860129" y="1519861"/>
                  </a:lnTo>
                  <a:lnTo>
                    <a:pt x="1859971" y="1519988"/>
                  </a:lnTo>
                  <a:lnTo>
                    <a:pt x="1859261" y="1520369"/>
                  </a:lnTo>
                  <a:lnTo>
                    <a:pt x="1859813" y="1520623"/>
                  </a:lnTo>
                  <a:lnTo>
                    <a:pt x="1860366" y="1521004"/>
                  </a:lnTo>
                  <a:lnTo>
                    <a:pt x="1860998" y="1521131"/>
                  </a:lnTo>
                  <a:close/>
                </a:path>
                <a:path w="2360295" h="1867535">
                  <a:moveTo>
                    <a:pt x="1780746" y="1517448"/>
                  </a:moveTo>
                  <a:lnTo>
                    <a:pt x="1783615" y="1517448"/>
                  </a:lnTo>
                  <a:lnTo>
                    <a:pt x="1782825" y="1516940"/>
                  </a:lnTo>
                  <a:lnTo>
                    <a:pt x="1781483" y="1516940"/>
                  </a:lnTo>
                  <a:lnTo>
                    <a:pt x="1780746" y="1517448"/>
                  </a:lnTo>
                  <a:close/>
                </a:path>
                <a:path w="2360295" h="1867535">
                  <a:moveTo>
                    <a:pt x="1915167" y="1519226"/>
                  </a:moveTo>
                  <a:lnTo>
                    <a:pt x="1916589" y="1519226"/>
                  </a:lnTo>
                  <a:lnTo>
                    <a:pt x="1916536" y="1519099"/>
                  </a:lnTo>
                  <a:lnTo>
                    <a:pt x="1915957" y="1518845"/>
                  </a:lnTo>
                  <a:lnTo>
                    <a:pt x="1916431" y="1517067"/>
                  </a:lnTo>
                  <a:lnTo>
                    <a:pt x="1915916" y="1517067"/>
                  </a:lnTo>
                  <a:lnTo>
                    <a:pt x="1915878" y="1518337"/>
                  </a:lnTo>
                  <a:lnTo>
                    <a:pt x="1910489" y="1518337"/>
                  </a:lnTo>
                  <a:lnTo>
                    <a:pt x="1911851" y="1519099"/>
                  </a:lnTo>
                  <a:lnTo>
                    <a:pt x="1914852" y="1519099"/>
                  </a:lnTo>
                  <a:lnTo>
                    <a:pt x="1915167" y="1519226"/>
                  </a:lnTo>
                  <a:close/>
                </a:path>
                <a:path w="2360295" h="1867535">
                  <a:moveTo>
                    <a:pt x="1872132" y="1518845"/>
                  </a:moveTo>
                  <a:lnTo>
                    <a:pt x="1875212" y="1517194"/>
                  </a:lnTo>
                  <a:lnTo>
                    <a:pt x="1872461" y="1517194"/>
                  </a:lnTo>
                  <a:lnTo>
                    <a:pt x="1872132" y="1518845"/>
                  </a:lnTo>
                  <a:close/>
                </a:path>
                <a:path w="2360295" h="1867535">
                  <a:moveTo>
                    <a:pt x="1881462" y="1517956"/>
                  </a:moveTo>
                  <a:lnTo>
                    <a:pt x="1889267" y="1517956"/>
                  </a:lnTo>
                  <a:lnTo>
                    <a:pt x="1889110" y="1517702"/>
                  </a:lnTo>
                  <a:lnTo>
                    <a:pt x="1888399" y="1517702"/>
                  </a:lnTo>
                  <a:lnTo>
                    <a:pt x="1887135" y="1517321"/>
                  </a:lnTo>
                  <a:lnTo>
                    <a:pt x="1886662" y="1517575"/>
                  </a:lnTo>
                  <a:lnTo>
                    <a:pt x="1881360" y="1517575"/>
                  </a:lnTo>
                  <a:lnTo>
                    <a:pt x="1881462" y="1517956"/>
                  </a:lnTo>
                  <a:close/>
                </a:path>
                <a:path w="2360295" h="1867535">
                  <a:moveTo>
                    <a:pt x="1888105" y="1519734"/>
                  </a:moveTo>
                  <a:lnTo>
                    <a:pt x="1907982" y="1519734"/>
                  </a:lnTo>
                  <a:lnTo>
                    <a:pt x="1906877" y="1519353"/>
                  </a:lnTo>
                  <a:lnTo>
                    <a:pt x="1906087" y="1519353"/>
                  </a:lnTo>
                  <a:lnTo>
                    <a:pt x="1907824" y="1517702"/>
                  </a:lnTo>
                  <a:lnTo>
                    <a:pt x="1908299" y="1517363"/>
                  </a:lnTo>
                  <a:lnTo>
                    <a:pt x="1907903" y="1517575"/>
                  </a:lnTo>
                  <a:lnTo>
                    <a:pt x="1905455" y="1517702"/>
                  </a:lnTo>
                  <a:lnTo>
                    <a:pt x="1889478" y="1517702"/>
                  </a:lnTo>
                  <a:lnTo>
                    <a:pt x="1889425" y="1517956"/>
                  </a:lnTo>
                  <a:lnTo>
                    <a:pt x="1881462" y="1517956"/>
                  </a:lnTo>
                  <a:lnTo>
                    <a:pt x="1881529" y="1518210"/>
                  </a:lnTo>
                  <a:lnTo>
                    <a:pt x="1878450" y="1518210"/>
                  </a:lnTo>
                  <a:lnTo>
                    <a:pt x="1878608" y="1518337"/>
                  </a:lnTo>
                  <a:lnTo>
                    <a:pt x="1878687" y="1518464"/>
                  </a:lnTo>
                  <a:lnTo>
                    <a:pt x="1878845" y="1518591"/>
                  </a:lnTo>
                  <a:lnTo>
                    <a:pt x="1878687" y="1518591"/>
                  </a:lnTo>
                  <a:lnTo>
                    <a:pt x="1878371" y="1518845"/>
                  </a:lnTo>
                  <a:lnTo>
                    <a:pt x="1875312" y="1518845"/>
                  </a:lnTo>
                  <a:lnTo>
                    <a:pt x="1874975" y="1519353"/>
                  </a:lnTo>
                  <a:lnTo>
                    <a:pt x="1874644" y="1519480"/>
                  </a:lnTo>
                  <a:lnTo>
                    <a:pt x="1888082" y="1519480"/>
                  </a:lnTo>
                  <a:lnTo>
                    <a:pt x="1888105" y="1519734"/>
                  </a:lnTo>
                  <a:close/>
                </a:path>
                <a:path w="2360295" h="1867535">
                  <a:moveTo>
                    <a:pt x="1931304" y="1520199"/>
                  </a:moveTo>
                  <a:lnTo>
                    <a:pt x="1931402" y="1519734"/>
                  </a:lnTo>
                  <a:lnTo>
                    <a:pt x="1931434" y="1517829"/>
                  </a:lnTo>
                  <a:lnTo>
                    <a:pt x="1929697" y="1517702"/>
                  </a:lnTo>
                  <a:lnTo>
                    <a:pt x="1927960" y="1517448"/>
                  </a:lnTo>
                  <a:lnTo>
                    <a:pt x="1926301" y="1517702"/>
                  </a:lnTo>
                  <a:lnTo>
                    <a:pt x="1925433" y="1517702"/>
                  </a:lnTo>
                  <a:lnTo>
                    <a:pt x="1924643" y="1517956"/>
                  </a:lnTo>
                  <a:lnTo>
                    <a:pt x="1923854" y="1517956"/>
                  </a:lnTo>
                  <a:lnTo>
                    <a:pt x="1923459" y="1518972"/>
                  </a:lnTo>
                  <a:lnTo>
                    <a:pt x="1929460" y="1518972"/>
                  </a:lnTo>
                  <a:lnTo>
                    <a:pt x="1931304" y="1520199"/>
                  </a:lnTo>
                  <a:close/>
                </a:path>
                <a:path w="2360295" h="1867535">
                  <a:moveTo>
                    <a:pt x="1876385" y="1517548"/>
                  </a:moveTo>
                  <a:lnTo>
                    <a:pt x="1876239" y="1517448"/>
                  </a:lnTo>
                  <a:lnTo>
                    <a:pt x="1876385" y="1517548"/>
                  </a:lnTo>
                  <a:close/>
                </a:path>
                <a:path w="2360295" h="1867535">
                  <a:moveTo>
                    <a:pt x="1876208" y="1517494"/>
                  </a:moveTo>
                  <a:lnTo>
                    <a:pt x="1876054" y="1517448"/>
                  </a:lnTo>
                  <a:lnTo>
                    <a:pt x="1876208" y="1517494"/>
                  </a:lnTo>
                  <a:close/>
                </a:path>
                <a:path w="2360295" h="1867535">
                  <a:moveTo>
                    <a:pt x="1875312" y="1518845"/>
                  </a:moveTo>
                  <a:lnTo>
                    <a:pt x="1878292" y="1518845"/>
                  </a:lnTo>
                  <a:lnTo>
                    <a:pt x="1876385" y="1517548"/>
                  </a:lnTo>
                  <a:lnTo>
                    <a:pt x="1876208" y="1517494"/>
                  </a:lnTo>
                  <a:lnTo>
                    <a:pt x="1875312" y="1518845"/>
                  </a:lnTo>
                  <a:close/>
                </a:path>
                <a:path w="2360295" h="1867535">
                  <a:moveTo>
                    <a:pt x="1919247" y="1520369"/>
                  </a:moveTo>
                  <a:lnTo>
                    <a:pt x="1921722" y="1520369"/>
                  </a:lnTo>
                  <a:lnTo>
                    <a:pt x="1921643" y="1520242"/>
                  </a:lnTo>
                  <a:lnTo>
                    <a:pt x="1921169" y="1519861"/>
                  </a:lnTo>
                  <a:lnTo>
                    <a:pt x="1920941" y="1519600"/>
                  </a:lnTo>
                  <a:lnTo>
                    <a:pt x="1921406" y="1519226"/>
                  </a:lnTo>
                  <a:lnTo>
                    <a:pt x="1921880" y="1519099"/>
                  </a:lnTo>
                  <a:lnTo>
                    <a:pt x="1922354" y="1518718"/>
                  </a:lnTo>
                  <a:lnTo>
                    <a:pt x="1922590" y="1518464"/>
                  </a:lnTo>
                  <a:lnTo>
                    <a:pt x="1922906" y="1517702"/>
                  </a:lnTo>
                  <a:lnTo>
                    <a:pt x="1922275" y="1517575"/>
                  </a:lnTo>
                  <a:lnTo>
                    <a:pt x="1921011" y="1517956"/>
                  </a:lnTo>
                  <a:lnTo>
                    <a:pt x="1922275" y="1517956"/>
                  </a:lnTo>
                  <a:lnTo>
                    <a:pt x="1921959" y="1518464"/>
                  </a:lnTo>
                  <a:lnTo>
                    <a:pt x="1921722" y="1518718"/>
                  </a:lnTo>
                  <a:lnTo>
                    <a:pt x="1920471" y="1518718"/>
                  </a:lnTo>
                  <a:lnTo>
                    <a:pt x="1920240" y="1519164"/>
                  </a:lnTo>
                  <a:lnTo>
                    <a:pt x="1920127" y="1519480"/>
                  </a:lnTo>
                  <a:lnTo>
                    <a:pt x="1920064" y="1519988"/>
                  </a:lnTo>
                  <a:lnTo>
                    <a:pt x="1919511" y="1519988"/>
                  </a:lnTo>
                  <a:lnTo>
                    <a:pt x="1919274" y="1520115"/>
                  </a:lnTo>
                  <a:lnTo>
                    <a:pt x="1919037" y="1520115"/>
                  </a:lnTo>
                  <a:lnTo>
                    <a:pt x="1919247" y="1520369"/>
                  </a:lnTo>
                  <a:close/>
                </a:path>
                <a:path w="2360295" h="1867535">
                  <a:moveTo>
                    <a:pt x="1863051" y="1519861"/>
                  </a:moveTo>
                  <a:lnTo>
                    <a:pt x="1868895" y="1519861"/>
                  </a:lnTo>
                  <a:lnTo>
                    <a:pt x="1867947" y="1517956"/>
                  </a:lnTo>
                  <a:lnTo>
                    <a:pt x="1869448" y="1517829"/>
                  </a:lnTo>
                  <a:lnTo>
                    <a:pt x="1866376" y="1517829"/>
                  </a:lnTo>
                  <a:lnTo>
                    <a:pt x="1866053" y="1518972"/>
                  </a:lnTo>
                  <a:lnTo>
                    <a:pt x="1865342" y="1519226"/>
                  </a:lnTo>
                  <a:lnTo>
                    <a:pt x="1862788" y="1519226"/>
                  </a:lnTo>
                  <a:lnTo>
                    <a:pt x="1863051" y="1519861"/>
                  </a:lnTo>
                  <a:close/>
                </a:path>
                <a:path w="2360295" h="1867535">
                  <a:moveTo>
                    <a:pt x="1933013" y="1518718"/>
                  </a:moveTo>
                  <a:lnTo>
                    <a:pt x="1934277" y="1517956"/>
                  </a:lnTo>
                  <a:lnTo>
                    <a:pt x="1933013" y="1517956"/>
                  </a:lnTo>
                  <a:lnTo>
                    <a:pt x="1933013" y="1518718"/>
                  </a:lnTo>
                  <a:close/>
                </a:path>
                <a:path w="2360295" h="1867535">
                  <a:moveTo>
                    <a:pt x="1908949" y="1518528"/>
                  </a:moveTo>
                  <a:lnTo>
                    <a:pt x="1908941" y="1518101"/>
                  </a:lnTo>
                  <a:lnTo>
                    <a:pt x="1908772" y="1517956"/>
                  </a:lnTo>
                  <a:lnTo>
                    <a:pt x="1908949" y="1518528"/>
                  </a:lnTo>
                  <a:close/>
                </a:path>
                <a:path w="2360295" h="1867535">
                  <a:moveTo>
                    <a:pt x="1821750" y="1518457"/>
                  </a:moveTo>
                  <a:lnTo>
                    <a:pt x="1822070" y="1518210"/>
                  </a:lnTo>
                  <a:lnTo>
                    <a:pt x="1821734" y="1518002"/>
                  </a:lnTo>
                  <a:lnTo>
                    <a:pt x="1821750" y="1518457"/>
                  </a:lnTo>
                  <a:close/>
                </a:path>
                <a:path w="2360295" h="1867535">
                  <a:moveTo>
                    <a:pt x="1825033" y="1518770"/>
                  </a:moveTo>
                  <a:lnTo>
                    <a:pt x="1825227" y="1518718"/>
                  </a:lnTo>
                  <a:lnTo>
                    <a:pt x="1825023" y="1518012"/>
                  </a:lnTo>
                  <a:lnTo>
                    <a:pt x="1824596" y="1518210"/>
                  </a:lnTo>
                  <a:lnTo>
                    <a:pt x="1824270" y="1518210"/>
                  </a:lnTo>
                  <a:lnTo>
                    <a:pt x="1825033" y="1518770"/>
                  </a:lnTo>
                  <a:close/>
                </a:path>
                <a:path w="2360295" h="1867535">
                  <a:moveTo>
                    <a:pt x="1824121" y="1518101"/>
                  </a:moveTo>
                  <a:close/>
                </a:path>
                <a:path w="2360295" h="1867535">
                  <a:moveTo>
                    <a:pt x="1790327" y="1518210"/>
                  </a:moveTo>
                  <a:lnTo>
                    <a:pt x="1792143" y="1518210"/>
                  </a:lnTo>
                  <a:lnTo>
                    <a:pt x="1790800" y="1518083"/>
                  </a:lnTo>
                  <a:lnTo>
                    <a:pt x="1790327" y="1518210"/>
                  </a:lnTo>
                  <a:close/>
                </a:path>
                <a:path w="2360295" h="1867535">
                  <a:moveTo>
                    <a:pt x="1824270" y="1518210"/>
                  </a:moveTo>
                  <a:lnTo>
                    <a:pt x="1824596" y="1518210"/>
                  </a:lnTo>
                  <a:lnTo>
                    <a:pt x="1824121" y="1518101"/>
                  </a:lnTo>
                  <a:lnTo>
                    <a:pt x="1824270" y="1518210"/>
                  </a:lnTo>
                  <a:close/>
                </a:path>
                <a:path w="2360295" h="1867535">
                  <a:moveTo>
                    <a:pt x="1909956" y="1518972"/>
                  </a:moveTo>
                  <a:lnTo>
                    <a:pt x="1910145" y="1518591"/>
                  </a:lnTo>
                  <a:lnTo>
                    <a:pt x="1910272" y="1518210"/>
                  </a:lnTo>
                  <a:lnTo>
                    <a:pt x="1909068" y="1518210"/>
                  </a:lnTo>
                  <a:lnTo>
                    <a:pt x="1909956" y="1518972"/>
                  </a:lnTo>
                  <a:close/>
                </a:path>
                <a:path w="2360295" h="1867535">
                  <a:moveTo>
                    <a:pt x="1827044" y="1520115"/>
                  </a:moveTo>
                  <a:lnTo>
                    <a:pt x="1828544" y="1519988"/>
                  </a:lnTo>
                  <a:lnTo>
                    <a:pt x="1829412" y="1519988"/>
                  </a:lnTo>
                  <a:lnTo>
                    <a:pt x="1830202" y="1519353"/>
                  </a:lnTo>
                  <a:lnTo>
                    <a:pt x="1830992" y="1519226"/>
                  </a:lnTo>
                  <a:lnTo>
                    <a:pt x="1835492" y="1519226"/>
                  </a:lnTo>
                  <a:lnTo>
                    <a:pt x="1836519" y="1518972"/>
                  </a:lnTo>
                  <a:lnTo>
                    <a:pt x="1837546" y="1518845"/>
                  </a:lnTo>
                  <a:lnTo>
                    <a:pt x="1839756" y="1518337"/>
                  </a:lnTo>
                  <a:lnTo>
                    <a:pt x="1827084" y="1518337"/>
                  </a:lnTo>
                  <a:lnTo>
                    <a:pt x="1827122" y="1519734"/>
                  </a:lnTo>
                  <a:lnTo>
                    <a:pt x="1827359" y="1519861"/>
                  </a:lnTo>
                  <a:lnTo>
                    <a:pt x="1827162" y="1519988"/>
                  </a:lnTo>
                  <a:lnTo>
                    <a:pt x="1827044" y="1520115"/>
                  </a:lnTo>
                  <a:close/>
                </a:path>
                <a:path w="2360295" h="1867535">
                  <a:moveTo>
                    <a:pt x="1854501" y="1519946"/>
                  </a:moveTo>
                  <a:lnTo>
                    <a:pt x="1854997" y="1518464"/>
                  </a:lnTo>
                  <a:lnTo>
                    <a:pt x="1839865" y="1518464"/>
                  </a:lnTo>
                  <a:lnTo>
                    <a:pt x="1840516" y="1519226"/>
                  </a:lnTo>
                  <a:lnTo>
                    <a:pt x="1840625" y="1519480"/>
                  </a:lnTo>
                  <a:lnTo>
                    <a:pt x="1854128" y="1519480"/>
                  </a:lnTo>
                  <a:lnTo>
                    <a:pt x="1854501" y="1519946"/>
                  </a:lnTo>
                  <a:close/>
                </a:path>
                <a:path w="2360295" h="1867535">
                  <a:moveTo>
                    <a:pt x="1908456" y="1520242"/>
                  </a:moveTo>
                  <a:lnTo>
                    <a:pt x="1908614" y="1520242"/>
                  </a:lnTo>
                  <a:lnTo>
                    <a:pt x="1909008" y="1519861"/>
                  </a:lnTo>
                  <a:lnTo>
                    <a:pt x="1909048" y="1518845"/>
                  </a:lnTo>
                  <a:lnTo>
                    <a:pt x="1908949" y="1518528"/>
                  </a:lnTo>
                  <a:lnTo>
                    <a:pt x="1908930" y="1518845"/>
                  </a:lnTo>
                  <a:lnTo>
                    <a:pt x="1907982" y="1519734"/>
                  </a:lnTo>
                  <a:lnTo>
                    <a:pt x="1888105" y="1519734"/>
                  </a:lnTo>
                  <a:lnTo>
                    <a:pt x="1888127" y="1519988"/>
                  </a:lnTo>
                  <a:lnTo>
                    <a:pt x="1906876" y="1519988"/>
                  </a:lnTo>
                  <a:lnTo>
                    <a:pt x="1907824" y="1520115"/>
                  </a:lnTo>
                  <a:lnTo>
                    <a:pt x="1908456" y="1520242"/>
                  </a:lnTo>
                  <a:close/>
                </a:path>
                <a:path w="2360295" h="1867535">
                  <a:moveTo>
                    <a:pt x="1920471" y="1518718"/>
                  </a:moveTo>
                  <a:lnTo>
                    <a:pt x="1921564" y="1518718"/>
                  </a:lnTo>
                  <a:lnTo>
                    <a:pt x="1920537" y="1518591"/>
                  </a:lnTo>
                  <a:lnTo>
                    <a:pt x="1920471" y="1518718"/>
                  </a:lnTo>
                  <a:close/>
                </a:path>
                <a:path w="2360295" h="1867535">
                  <a:moveTo>
                    <a:pt x="1801926" y="1522782"/>
                  </a:moveTo>
                  <a:lnTo>
                    <a:pt x="1825227" y="1522782"/>
                  </a:lnTo>
                  <a:lnTo>
                    <a:pt x="1825491" y="1522147"/>
                  </a:lnTo>
                  <a:lnTo>
                    <a:pt x="1825583" y="1521766"/>
                  </a:lnTo>
                  <a:lnTo>
                    <a:pt x="1825701" y="1521004"/>
                  </a:lnTo>
                  <a:lnTo>
                    <a:pt x="1826175" y="1520623"/>
                  </a:lnTo>
                  <a:lnTo>
                    <a:pt x="1826965" y="1520115"/>
                  </a:lnTo>
                  <a:lnTo>
                    <a:pt x="1827053" y="1519697"/>
                  </a:lnTo>
                  <a:lnTo>
                    <a:pt x="1826175" y="1519226"/>
                  </a:lnTo>
                  <a:lnTo>
                    <a:pt x="1826254" y="1518591"/>
                  </a:lnTo>
                  <a:lnTo>
                    <a:pt x="1825780" y="1518718"/>
                  </a:lnTo>
                  <a:lnTo>
                    <a:pt x="1825232" y="1518718"/>
                  </a:lnTo>
                  <a:lnTo>
                    <a:pt x="1825308" y="1518972"/>
                  </a:lnTo>
                  <a:lnTo>
                    <a:pt x="1824438" y="1518972"/>
                  </a:lnTo>
                  <a:lnTo>
                    <a:pt x="1824122" y="1519226"/>
                  </a:lnTo>
                  <a:lnTo>
                    <a:pt x="1823806" y="1519353"/>
                  </a:lnTo>
                  <a:lnTo>
                    <a:pt x="1820622" y="1519353"/>
                  </a:lnTo>
                  <a:lnTo>
                    <a:pt x="1820254" y="1519607"/>
                  </a:lnTo>
                  <a:lnTo>
                    <a:pt x="1790358" y="1519607"/>
                  </a:lnTo>
                  <a:lnTo>
                    <a:pt x="1790232" y="1520242"/>
                  </a:lnTo>
                  <a:lnTo>
                    <a:pt x="1790011" y="1521131"/>
                  </a:lnTo>
                  <a:lnTo>
                    <a:pt x="1773192" y="1521131"/>
                  </a:lnTo>
                  <a:lnTo>
                    <a:pt x="1773192" y="1521258"/>
                  </a:lnTo>
                  <a:lnTo>
                    <a:pt x="1775403" y="1521258"/>
                  </a:lnTo>
                  <a:lnTo>
                    <a:pt x="1775682" y="1521639"/>
                  </a:lnTo>
                  <a:lnTo>
                    <a:pt x="1800512" y="1521639"/>
                  </a:lnTo>
                  <a:lnTo>
                    <a:pt x="1800417" y="1521919"/>
                  </a:lnTo>
                  <a:lnTo>
                    <a:pt x="1800296" y="1522115"/>
                  </a:lnTo>
                  <a:lnTo>
                    <a:pt x="1800302" y="1522655"/>
                  </a:lnTo>
                  <a:lnTo>
                    <a:pt x="1801934" y="1522655"/>
                  </a:lnTo>
                  <a:lnTo>
                    <a:pt x="1801926" y="1522782"/>
                  </a:lnTo>
                  <a:close/>
                </a:path>
                <a:path w="2360295" h="1867535">
                  <a:moveTo>
                    <a:pt x="1824438" y="1518972"/>
                  </a:moveTo>
                  <a:lnTo>
                    <a:pt x="1825308" y="1518972"/>
                  </a:lnTo>
                  <a:lnTo>
                    <a:pt x="1825033" y="1518770"/>
                  </a:lnTo>
                  <a:lnTo>
                    <a:pt x="1824754" y="1518845"/>
                  </a:lnTo>
                  <a:lnTo>
                    <a:pt x="1824438" y="1518972"/>
                  </a:lnTo>
                  <a:close/>
                </a:path>
                <a:path w="2360295" h="1867535">
                  <a:moveTo>
                    <a:pt x="1924712" y="1521258"/>
                  </a:moveTo>
                  <a:lnTo>
                    <a:pt x="1928591" y="1521258"/>
                  </a:lnTo>
                  <a:lnTo>
                    <a:pt x="1928789" y="1520877"/>
                  </a:lnTo>
                  <a:lnTo>
                    <a:pt x="1928868" y="1520369"/>
                  </a:lnTo>
                  <a:lnTo>
                    <a:pt x="1928512" y="1519988"/>
                  </a:lnTo>
                  <a:lnTo>
                    <a:pt x="1928090" y="1519697"/>
                  </a:lnTo>
                  <a:lnTo>
                    <a:pt x="1928591" y="1519480"/>
                  </a:lnTo>
                  <a:lnTo>
                    <a:pt x="1929460" y="1518972"/>
                  </a:lnTo>
                  <a:lnTo>
                    <a:pt x="1923459" y="1518972"/>
                  </a:lnTo>
                  <a:lnTo>
                    <a:pt x="1923206" y="1519607"/>
                  </a:lnTo>
                  <a:lnTo>
                    <a:pt x="1924011" y="1519607"/>
                  </a:lnTo>
                  <a:lnTo>
                    <a:pt x="1924169" y="1519861"/>
                  </a:lnTo>
                  <a:lnTo>
                    <a:pt x="1924547" y="1520063"/>
                  </a:lnTo>
                  <a:lnTo>
                    <a:pt x="1924673" y="1520750"/>
                  </a:lnTo>
                  <a:lnTo>
                    <a:pt x="1924712" y="1521258"/>
                  </a:lnTo>
                  <a:close/>
                </a:path>
                <a:path w="2360295" h="1867535">
                  <a:moveTo>
                    <a:pt x="1885950" y="1523417"/>
                  </a:moveTo>
                  <a:lnTo>
                    <a:pt x="1885982" y="1521919"/>
                  </a:lnTo>
                  <a:lnTo>
                    <a:pt x="1886108" y="1519988"/>
                  </a:lnTo>
                  <a:lnTo>
                    <a:pt x="1872843" y="1519988"/>
                  </a:lnTo>
                  <a:lnTo>
                    <a:pt x="1872843" y="1519861"/>
                  </a:lnTo>
                  <a:lnTo>
                    <a:pt x="1863051" y="1519861"/>
                  </a:lnTo>
                  <a:lnTo>
                    <a:pt x="1862814" y="1519607"/>
                  </a:lnTo>
                  <a:lnTo>
                    <a:pt x="1862577" y="1519226"/>
                  </a:lnTo>
                  <a:lnTo>
                    <a:pt x="1862340" y="1518972"/>
                  </a:lnTo>
                  <a:lnTo>
                    <a:pt x="1861982" y="1519164"/>
                  </a:lnTo>
                  <a:lnTo>
                    <a:pt x="1862103" y="1521004"/>
                  </a:lnTo>
                  <a:lnTo>
                    <a:pt x="1862340" y="1522528"/>
                  </a:lnTo>
                  <a:lnTo>
                    <a:pt x="1884608" y="1522528"/>
                  </a:lnTo>
                  <a:lnTo>
                    <a:pt x="1885082" y="1522655"/>
                  </a:lnTo>
                  <a:lnTo>
                    <a:pt x="1885950" y="1523417"/>
                  </a:lnTo>
                  <a:close/>
                </a:path>
                <a:path w="2360295" h="1867535">
                  <a:moveTo>
                    <a:pt x="1922538" y="1519988"/>
                  </a:moveTo>
                  <a:lnTo>
                    <a:pt x="1923064" y="1519988"/>
                  </a:lnTo>
                  <a:lnTo>
                    <a:pt x="1922867" y="1519353"/>
                  </a:lnTo>
                  <a:lnTo>
                    <a:pt x="1922750" y="1519164"/>
                  </a:lnTo>
                  <a:lnTo>
                    <a:pt x="1922432" y="1519099"/>
                  </a:lnTo>
                  <a:lnTo>
                    <a:pt x="1922353" y="1519226"/>
                  </a:lnTo>
                  <a:lnTo>
                    <a:pt x="1922432" y="1519734"/>
                  </a:lnTo>
                  <a:lnTo>
                    <a:pt x="1922538" y="1519988"/>
                  </a:lnTo>
                  <a:close/>
                </a:path>
                <a:path w="2360295" h="1867535">
                  <a:moveTo>
                    <a:pt x="1913351" y="1521766"/>
                  </a:moveTo>
                  <a:lnTo>
                    <a:pt x="1914777" y="1519353"/>
                  </a:lnTo>
                  <a:lnTo>
                    <a:pt x="1914852" y="1519099"/>
                  </a:lnTo>
                  <a:lnTo>
                    <a:pt x="1911851" y="1519099"/>
                  </a:lnTo>
                  <a:lnTo>
                    <a:pt x="1912088" y="1519226"/>
                  </a:lnTo>
                  <a:lnTo>
                    <a:pt x="1913351" y="1521766"/>
                  </a:lnTo>
                  <a:close/>
                </a:path>
                <a:path w="2360295" h="1867535">
                  <a:moveTo>
                    <a:pt x="1868895" y="1519861"/>
                  </a:moveTo>
                  <a:lnTo>
                    <a:pt x="1872764" y="1519861"/>
                  </a:lnTo>
                  <a:lnTo>
                    <a:pt x="1872448" y="1519607"/>
                  </a:lnTo>
                  <a:lnTo>
                    <a:pt x="1872132" y="1519099"/>
                  </a:lnTo>
                  <a:lnTo>
                    <a:pt x="1870474" y="1519099"/>
                  </a:lnTo>
                  <a:lnTo>
                    <a:pt x="1868895" y="1519861"/>
                  </a:lnTo>
                  <a:close/>
                </a:path>
                <a:path w="2360295" h="1867535">
                  <a:moveTo>
                    <a:pt x="1917221" y="1519607"/>
                  </a:moveTo>
                  <a:lnTo>
                    <a:pt x="1916826" y="1519226"/>
                  </a:lnTo>
                  <a:lnTo>
                    <a:pt x="1916684" y="1519164"/>
                  </a:lnTo>
                  <a:lnTo>
                    <a:pt x="1915404" y="1519226"/>
                  </a:lnTo>
                  <a:lnTo>
                    <a:pt x="1917221" y="1519607"/>
                  </a:lnTo>
                  <a:close/>
                </a:path>
                <a:path w="2360295" h="1867535">
                  <a:moveTo>
                    <a:pt x="1856655" y="1521385"/>
                  </a:moveTo>
                  <a:lnTo>
                    <a:pt x="1857997" y="1519480"/>
                  </a:lnTo>
                  <a:lnTo>
                    <a:pt x="1859419" y="1519226"/>
                  </a:lnTo>
                  <a:lnTo>
                    <a:pt x="1855163" y="1519226"/>
                  </a:lnTo>
                  <a:lnTo>
                    <a:pt x="1856655" y="1521385"/>
                  </a:lnTo>
                  <a:close/>
                </a:path>
                <a:path w="2360295" h="1867535">
                  <a:moveTo>
                    <a:pt x="1832492" y="1520623"/>
                  </a:moveTo>
                  <a:lnTo>
                    <a:pt x="1837782" y="1520623"/>
                  </a:lnTo>
                  <a:lnTo>
                    <a:pt x="1835887" y="1519861"/>
                  </a:lnTo>
                  <a:lnTo>
                    <a:pt x="1834940" y="1519353"/>
                  </a:lnTo>
                  <a:lnTo>
                    <a:pt x="1835256" y="1519226"/>
                  </a:lnTo>
                  <a:lnTo>
                    <a:pt x="1831465" y="1519226"/>
                  </a:lnTo>
                  <a:lnTo>
                    <a:pt x="1832097" y="1519861"/>
                  </a:lnTo>
                  <a:lnTo>
                    <a:pt x="1832334" y="1520242"/>
                  </a:lnTo>
                  <a:lnTo>
                    <a:pt x="1832492" y="1520623"/>
                  </a:lnTo>
                  <a:close/>
                </a:path>
                <a:path w="2360295" h="1867535">
                  <a:moveTo>
                    <a:pt x="1886740" y="1522147"/>
                  </a:moveTo>
                  <a:lnTo>
                    <a:pt x="1888299" y="1521919"/>
                  </a:lnTo>
                  <a:lnTo>
                    <a:pt x="1888224" y="1521639"/>
                  </a:lnTo>
                  <a:lnTo>
                    <a:pt x="1887340" y="1520750"/>
                  </a:lnTo>
                  <a:lnTo>
                    <a:pt x="1887332" y="1520496"/>
                  </a:lnTo>
                  <a:lnTo>
                    <a:pt x="1887845" y="1519946"/>
                  </a:lnTo>
                  <a:lnTo>
                    <a:pt x="1887933" y="1519600"/>
                  </a:lnTo>
                  <a:lnTo>
                    <a:pt x="1888082" y="1519480"/>
                  </a:lnTo>
                  <a:lnTo>
                    <a:pt x="1874644" y="1519480"/>
                  </a:lnTo>
                  <a:lnTo>
                    <a:pt x="1873317" y="1519988"/>
                  </a:lnTo>
                  <a:lnTo>
                    <a:pt x="1886108" y="1519988"/>
                  </a:lnTo>
                  <a:lnTo>
                    <a:pt x="1886740" y="1522147"/>
                  </a:lnTo>
                  <a:close/>
                </a:path>
                <a:path w="2360295" h="1867535">
                  <a:moveTo>
                    <a:pt x="1854353" y="1520157"/>
                  </a:moveTo>
                  <a:lnTo>
                    <a:pt x="1854433" y="1519861"/>
                  </a:lnTo>
                  <a:lnTo>
                    <a:pt x="1854128" y="1519480"/>
                  </a:lnTo>
                  <a:lnTo>
                    <a:pt x="1854353" y="1520157"/>
                  </a:lnTo>
                  <a:close/>
                </a:path>
                <a:path w="2360295" h="1867535">
                  <a:moveTo>
                    <a:pt x="1853338" y="1520623"/>
                  </a:moveTo>
                  <a:lnTo>
                    <a:pt x="1854168" y="1520242"/>
                  </a:lnTo>
                  <a:lnTo>
                    <a:pt x="1854255" y="1519861"/>
                  </a:lnTo>
                  <a:lnTo>
                    <a:pt x="1854128" y="1519480"/>
                  </a:lnTo>
                  <a:lnTo>
                    <a:pt x="1840625" y="1519480"/>
                  </a:lnTo>
                  <a:lnTo>
                    <a:pt x="1840625" y="1520242"/>
                  </a:lnTo>
                  <a:lnTo>
                    <a:pt x="1851838" y="1520242"/>
                  </a:lnTo>
                  <a:lnTo>
                    <a:pt x="1853338" y="1520623"/>
                  </a:lnTo>
                  <a:close/>
                </a:path>
                <a:path w="2360295" h="1867535">
                  <a:moveTo>
                    <a:pt x="1931750" y="1520496"/>
                  </a:moveTo>
                  <a:lnTo>
                    <a:pt x="1931536" y="1519600"/>
                  </a:lnTo>
                  <a:lnTo>
                    <a:pt x="1931402" y="1519734"/>
                  </a:lnTo>
                  <a:lnTo>
                    <a:pt x="1931368" y="1520242"/>
                  </a:lnTo>
                  <a:lnTo>
                    <a:pt x="1931750" y="1520496"/>
                  </a:lnTo>
                  <a:close/>
                </a:path>
                <a:path w="2360295" h="1867535">
                  <a:moveTo>
                    <a:pt x="1929562" y="1519697"/>
                  </a:moveTo>
                  <a:close/>
                </a:path>
                <a:path w="2360295" h="1867535">
                  <a:moveTo>
                    <a:pt x="1922308" y="1523417"/>
                  </a:moveTo>
                  <a:lnTo>
                    <a:pt x="1922827" y="1523417"/>
                  </a:lnTo>
                  <a:lnTo>
                    <a:pt x="1924564" y="1521131"/>
                  </a:lnTo>
                  <a:lnTo>
                    <a:pt x="1923913" y="1520750"/>
                  </a:lnTo>
                  <a:lnTo>
                    <a:pt x="1923790" y="1520369"/>
                  </a:lnTo>
                  <a:lnTo>
                    <a:pt x="1923885" y="1520115"/>
                  </a:lnTo>
                  <a:lnTo>
                    <a:pt x="1924011" y="1519607"/>
                  </a:lnTo>
                  <a:lnTo>
                    <a:pt x="1923206" y="1519607"/>
                  </a:lnTo>
                  <a:lnTo>
                    <a:pt x="1923064" y="1519988"/>
                  </a:lnTo>
                  <a:lnTo>
                    <a:pt x="1922538" y="1519988"/>
                  </a:lnTo>
                  <a:lnTo>
                    <a:pt x="1923064" y="1521258"/>
                  </a:lnTo>
                  <a:lnTo>
                    <a:pt x="1921959" y="1521512"/>
                  </a:lnTo>
                  <a:lnTo>
                    <a:pt x="1920537" y="1521512"/>
                  </a:lnTo>
                  <a:lnTo>
                    <a:pt x="1920300" y="1521766"/>
                  </a:lnTo>
                  <a:lnTo>
                    <a:pt x="1920064" y="1521893"/>
                  </a:lnTo>
                  <a:lnTo>
                    <a:pt x="1920616" y="1521893"/>
                  </a:lnTo>
                  <a:lnTo>
                    <a:pt x="1920932" y="1522020"/>
                  </a:lnTo>
                  <a:lnTo>
                    <a:pt x="1922274" y="1522401"/>
                  </a:lnTo>
                  <a:lnTo>
                    <a:pt x="1922308" y="1523417"/>
                  </a:lnTo>
                  <a:close/>
                </a:path>
                <a:path w="2360295" h="1867535">
                  <a:moveTo>
                    <a:pt x="1928670" y="1521131"/>
                  </a:moveTo>
                  <a:lnTo>
                    <a:pt x="1929934" y="1521131"/>
                  </a:lnTo>
                  <a:lnTo>
                    <a:pt x="1929562" y="1519697"/>
                  </a:lnTo>
                  <a:lnTo>
                    <a:pt x="1928670" y="1521131"/>
                  </a:lnTo>
                  <a:close/>
                </a:path>
                <a:path w="2360295" h="1867535">
                  <a:moveTo>
                    <a:pt x="1827045" y="1520063"/>
                  </a:moveTo>
                  <a:lnTo>
                    <a:pt x="1827359" y="1519861"/>
                  </a:lnTo>
                  <a:lnTo>
                    <a:pt x="1827053" y="1519697"/>
                  </a:lnTo>
                  <a:lnTo>
                    <a:pt x="1827045" y="1520063"/>
                  </a:lnTo>
                  <a:close/>
                </a:path>
                <a:path w="2360295" h="1867535">
                  <a:moveTo>
                    <a:pt x="1856892" y="1524179"/>
                  </a:moveTo>
                  <a:lnTo>
                    <a:pt x="1859103" y="1524179"/>
                  </a:lnTo>
                  <a:lnTo>
                    <a:pt x="1856971" y="1523036"/>
                  </a:lnTo>
                  <a:lnTo>
                    <a:pt x="1854501" y="1519946"/>
                  </a:lnTo>
                  <a:lnTo>
                    <a:pt x="1854444" y="1520115"/>
                  </a:lnTo>
                  <a:lnTo>
                    <a:pt x="1854549" y="1520750"/>
                  </a:lnTo>
                  <a:lnTo>
                    <a:pt x="1855392" y="1523290"/>
                  </a:lnTo>
                  <a:lnTo>
                    <a:pt x="1856655" y="1523290"/>
                  </a:lnTo>
                  <a:lnTo>
                    <a:pt x="1856892" y="1524179"/>
                  </a:lnTo>
                  <a:close/>
                </a:path>
                <a:path w="2360295" h="1867535">
                  <a:moveTo>
                    <a:pt x="1891812" y="1521639"/>
                  </a:moveTo>
                  <a:lnTo>
                    <a:pt x="1907192" y="1521639"/>
                  </a:lnTo>
                  <a:lnTo>
                    <a:pt x="1906876" y="1519988"/>
                  </a:lnTo>
                  <a:lnTo>
                    <a:pt x="1888127" y="1519988"/>
                  </a:lnTo>
                  <a:lnTo>
                    <a:pt x="1888263" y="1521512"/>
                  </a:lnTo>
                  <a:lnTo>
                    <a:pt x="1891793" y="1521512"/>
                  </a:lnTo>
                  <a:lnTo>
                    <a:pt x="1891812" y="1521639"/>
                  </a:lnTo>
                  <a:close/>
                </a:path>
                <a:path w="2360295" h="1867535">
                  <a:moveTo>
                    <a:pt x="1834703" y="1522528"/>
                  </a:moveTo>
                  <a:lnTo>
                    <a:pt x="1836677" y="1521893"/>
                  </a:lnTo>
                  <a:lnTo>
                    <a:pt x="1839993" y="1520369"/>
                  </a:lnTo>
                  <a:lnTo>
                    <a:pt x="1839914" y="1519988"/>
                  </a:lnTo>
                  <a:lnTo>
                    <a:pt x="1838888" y="1519988"/>
                  </a:lnTo>
                  <a:lnTo>
                    <a:pt x="1838177" y="1520242"/>
                  </a:lnTo>
                  <a:lnTo>
                    <a:pt x="1837940" y="1520623"/>
                  </a:lnTo>
                  <a:lnTo>
                    <a:pt x="1832492" y="1520623"/>
                  </a:lnTo>
                  <a:lnTo>
                    <a:pt x="1832176" y="1521131"/>
                  </a:lnTo>
                  <a:lnTo>
                    <a:pt x="1832068" y="1521385"/>
                  </a:lnTo>
                  <a:lnTo>
                    <a:pt x="1831890" y="1522147"/>
                  </a:lnTo>
                  <a:lnTo>
                    <a:pt x="1834071" y="1522147"/>
                  </a:lnTo>
                  <a:lnTo>
                    <a:pt x="1834403" y="1522287"/>
                  </a:lnTo>
                  <a:lnTo>
                    <a:pt x="1834703" y="1522528"/>
                  </a:lnTo>
                  <a:close/>
                </a:path>
                <a:path w="2360295" h="1867535">
                  <a:moveTo>
                    <a:pt x="1937356" y="1523925"/>
                  </a:moveTo>
                  <a:lnTo>
                    <a:pt x="1937514" y="1523798"/>
                  </a:lnTo>
                  <a:lnTo>
                    <a:pt x="1937635" y="1523417"/>
                  </a:lnTo>
                  <a:lnTo>
                    <a:pt x="1937514" y="1522782"/>
                  </a:lnTo>
                  <a:lnTo>
                    <a:pt x="1937478" y="1521766"/>
                  </a:lnTo>
                  <a:lnTo>
                    <a:pt x="1937356" y="1520496"/>
                  </a:lnTo>
                  <a:lnTo>
                    <a:pt x="1931750" y="1520496"/>
                  </a:lnTo>
                  <a:lnTo>
                    <a:pt x="1931304" y="1520199"/>
                  </a:lnTo>
                  <a:lnTo>
                    <a:pt x="1931434" y="1521766"/>
                  </a:lnTo>
                  <a:lnTo>
                    <a:pt x="1931750" y="1521766"/>
                  </a:lnTo>
                  <a:lnTo>
                    <a:pt x="1932477" y="1522287"/>
                  </a:lnTo>
                  <a:lnTo>
                    <a:pt x="1932934" y="1522655"/>
                  </a:lnTo>
                  <a:lnTo>
                    <a:pt x="1935540" y="1522655"/>
                  </a:lnTo>
                  <a:lnTo>
                    <a:pt x="1937277" y="1523798"/>
                  </a:lnTo>
                  <a:lnTo>
                    <a:pt x="1937356" y="1523925"/>
                  </a:lnTo>
                  <a:close/>
                </a:path>
                <a:path w="2360295" h="1867535">
                  <a:moveTo>
                    <a:pt x="1929776" y="1522147"/>
                  </a:moveTo>
                  <a:lnTo>
                    <a:pt x="1930723" y="1522147"/>
                  </a:lnTo>
                  <a:lnTo>
                    <a:pt x="1930605" y="1522020"/>
                  </a:lnTo>
                  <a:lnTo>
                    <a:pt x="1930531" y="1521694"/>
                  </a:lnTo>
                  <a:lnTo>
                    <a:pt x="1930644" y="1521512"/>
                  </a:lnTo>
                  <a:lnTo>
                    <a:pt x="1930750" y="1521258"/>
                  </a:lnTo>
                  <a:lnTo>
                    <a:pt x="1930855" y="1520877"/>
                  </a:lnTo>
                  <a:lnTo>
                    <a:pt x="1930960" y="1520623"/>
                  </a:lnTo>
                  <a:lnTo>
                    <a:pt x="1931039" y="1520242"/>
                  </a:lnTo>
                  <a:lnTo>
                    <a:pt x="1929934" y="1521131"/>
                  </a:lnTo>
                  <a:lnTo>
                    <a:pt x="1928670" y="1521131"/>
                  </a:lnTo>
                  <a:lnTo>
                    <a:pt x="1928591" y="1521258"/>
                  </a:lnTo>
                  <a:lnTo>
                    <a:pt x="1924712" y="1521258"/>
                  </a:lnTo>
                  <a:lnTo>
                    <a:pt x="1924762" y="1521893"/>
                  </a:lnTo>
                  <a:lnTo>
                    <a:pt x="1929697" y="1521893"/>
                  </a:lnTo>
                  <a:lnTo>
                    <a:pt x="1929776" y="1522147"/>
                  </a:lnTo>
                  <a:close/>
                </a:path>
                <a:path w="2360295" h="1867535">
                  <a:moveTo>
                    <a:pt x="1919669" y="1521131"/>
                  </a:moveTo>
                  <a:lnTo>
                    <a:pt x="1919984" y="1521004"/>
                  </a:lnTo>
                  <a:lnTo>
                    <a:pt x="1920695" y="1520877"/>
                  </a:lnTo>
                  <a:lnTo>
                    <a:pt x="1921406" y="1520496"/>
                  </a:lnTo>
                  <a:lnTo>
                    <a:pt x="1922116" y="1520242"/>
                  </a:lnTo>
                  <a:lnTo>
                    <a:pt x="1921959" y="1520242"/>
                  </a:lnTo>
                  <a:lnTo>
                    <a:pt x="1921722" y="1520369"/>
                  </a:lnTo>
                  <a:lnTo>
                    <a:pt x="1919247" y="1520369"/>
                  </a:lnTo>
                  <a:lnTo>
                    <a:pt x="1919353" y="1520496"/>
                  </a:lnTo>
                  <a:lnTo>
                    <a:pt x="1919669" y="1521131"/>
                  </a:lnTo>
                  <a:close/>
                </a:path>
                <a:path w="2360295" h="1867535">
                  <a:moveTo>
                    <a:pt x="1849232" y="1522274"/>
                  </a:moveTo>
                  <a:lnTo>
                    <a:pt x="1849548" y="1522274"/>
                  </a:lnTo>
                  <a:lnTo>
                    <a:pt x="1849785" y="1522147"/>
                  </a:lnTo>
                  <a:lnTo>
                    <a:pt x="1849724" y="1521919"/>
                  </a:lnTo>
                  <a:lnTo>
                    <a:pt x="1849629" y="1521766"/>
                  </a:lnTo>
                  <a:lnTo>
                    <a:pt x="1848917" y="1521766"/>
                  </a:lnTo>
                  <a:lnTo>
                    <a:pt x="1848285" y="1521258"/>
                  </a:lnTo>
                  <a:lnTo>
                    <a:pt x="1848167" y="1520750"/>
                  </a:lnTo>
                  <a:lnTo>
                    <a:pt x="1848285" y="1520496"/>
                  </a:lnTo>
                  <a:lnTo>
                    <a:pt x="1851838" y="1520242"/>
                  </a:lnTo>
                  <a:lnTo>
                    <a:pt x="1840625" y="1520242"/>
                  </a:lnTo>
                  <a:lnTo>
                    <a:pt x="1840751" y="1521004"/>
                  </a:lnTo>
                  <a:lnTo>
                    <a:pt x="1841130" y="1521385"/>
                  </a:lnTo>
                  <a:lnTo>
                    <a:pt x="1846074" y="1521385"/>
                  </a:lnTo>
                  <a:lnTo>
                    <a:pt x="1846222" y="1521893"/>
                  </a:lnTo>
                  <a:lnTo>
                    <a:pt x="1846785" y="1521893"/>
                  </a:lnTo>
                  <a:lnTo>
                    <a:pt x="1847969" y="1522147"/>
                  </a:lnTo>
                  <a:lnTo>
                    <a:pt x="1849232" y="1522274"/>
                  </a:lnTo>
                  <a:close/>
                </a:path>
                <a:path w="2360295" h="1867535">
                  <a:moveTo>
                    <a:pt x="1848759" y="1521131"/>
                  </a:moveTo>
                  <a:lnTo>
                    <a:pt x="1849548" y="1521131"/>
                  </a:lnTo>
                  <a:lnTo>
                    <a:pt x="1848443" y="1520623"/>
                  </a:lnTo>
                  <a:lnTo>
                    <a:pt x="1848759" y="1521131"/>
                  </a:lnTo>
                  <a:close/>
                </a:path>
                <a:path w="2360295" h="1867535">
                  <a:moveTo>
                    <a:pt x="1851919" y="1523544"/>
                  </a:moveTo>
                  <a:lnTo>
                    <a:pt x="1852430" y="1522603"/>
                  </a:lnTo>
                  <a:lnTo>
                    <a:pt x="1852787" y="1521512"/>
                  </a:lnTo>
                  <a:lnTo>
                    <a:pt x="1851208" y="1521258"/>
                  </a:lnTo>
                  <a:lnTo>
                    <a:pt x="1851129" y="1520750"/>
                  </a:lnTo>
                  <a:lnTo>
                    <a:pt x="1850918" y="1521004"/>
                  </a:lnTo>
                  <a:lnTo>
                    <a:pt x="1851043" y="1522147"/>
                  </a:lnTo>
                  <a:lnTo>
                    <a:pt x="1851129" y="1522528"/>
                  </a:lnTo>
                  <a:lnTo>
                    <a:pt x="1849925" y="1522528"/>
                  </a:lnTo>
                  <a:lnTo>
                    <a:pt x="1849944" y="1522655"/>
                  </a:lnTo>
                  <a:lnTo>
                    <a:pt x="1850813" y="1523163"/>
                  </a:lnTo>
                  <a:lnTo>
                    <a:pt x="1851919" y="1523544"/>
                  </a:lnTo>
                  <a:close/>
                </a:path>
                <a:path w="2360295" h="1867535">
                  <a:moveTo>
                    <a:pt x="1891957" y="1522655"/>
                  </a:moveTo>
                  <a:lnTo>
                    <a:pt x="1913588" y="1522655"/>
                  </a:lnTo>
                  <a:lnTo>
                    <a:pt x="1913430" y="1522528"/>
                  </a:lnTo>
                  <a:lnTo>
                    <a:pt x="1912003" y="1522115"/>
                  </a:lnTo>
                  <a:lnTo>
                    <a:pt x="1909403" y="1521131"/>
                  </a:lnTo>
                  <a:lnTo>
                    <a:pt x="1908930" y="1520877"/>
                  </a:lnTo>
                  <a:lnTo>
                    <a:pt x="1908851" y="1521004"/>
                  </a:lnTo>
                  <a:lnTo>
                    <a:pt x="1908140" y="1521385"/>
                  </a:lnTo>
                  <a:lnTo>
                    <a:pt x="1907192" y="1521639"/>
                  </a:lnTo>
                  <a:lnTo>
                    <a:pt x="1891812" y="1521639"/>
                  </a:lnTo>
                  <a:lnTo>
                    <a:pt x="1891957" y="1522655"/>
                  </a:lnTo>
                  <a:close/>
                </a:path>
                <a:path w="2360295" h="1867535">
                  <a:moveTo>
                    <a:pt x="1848917" y="1521766"/>
                  </a:moveTo>
                  <a:lnTo>
                    <a:pt x="1849786" y="1521766"/>
                  </a:lnTo>
                  <a:lnTo>
                    <a:pt x="1850023" y="1521512"/>
                  </a:lnTo>
                  <a:lnTo>
                    <a:pt x="1850022" y="1521385"/>
                  </a:lnTo>
                  <a:lnTo>
                    <a:pt x="1849706" y="1520877"/>
                  </a:lnTo>
                  <a:lnTo>
                    <a:pt x="1849548" y="1521131"/>
                  </a:lnTo>
                  <a:lnTo>
                    <a:pt x="1848759" y="1521131"/>
                  </a:lnTo>
                  <a:lnTo>
                    <a:pt x="1848996" y="1521512"/>
                  </a:lnTo>
                  <a:lnTo>
                    <a:pt x="1848996" y="1521639"/>
                  </a:lnTo>
                  <a:lnTo>
                    <a:pt x="1848917" y="1521766"/>
                  </a:lnTo>
                  <a:close/>
                </a:path>
                <a:path w="2360295" h="1867535">
                  <a:moveTo>
                    <a:pt x="1966968" y="1523163"/>
                  </a:moveTo>
                  <a:lnTo>
                    <a:pt x="1968863" y="1521004"/>
                  </a:lnTo>
                  <a:lnTo>
                    <a:pt x="1937601" y="1521004"/>
                  </a:lnTo>
                  <a:lnTo>
                    <a:pt x="1937662" y="1521131"/>
                  </a:lnTo>
                  <a:lnTo>
                    <a:pt x="1964914" y="1521131"/>
                  </a:lnTo>
                  <a:lnTo>
                    <a:pt x="1966968" y="1523163"/>
                  </a:lnTo>
                  <a:close/>
                </a:path>
                <a:path w="2360295" h="1867535">
                  <a:moveTo>
                    <a:pt x="1965230" y="1523544"/>
                  </a:moveTo>
                  <a:lnTo>
                    <a:pt x="1965388" y="1523544"/>
                  </a:lnTo>
                  <a:lnTo>
                    <a:pt x="1964914" y="1521131"/>
                  </a:lnTo>
                  <a:lnTo>
                    <a:pt x="1937662" y="1521131"/>
                  </a:lnTo>
                  <a:lnTo>
                    <a:pt x="1938151" y="1522147"/>
                  </a:lnTo>
                  <a:lnTo>
                    <a:pt x="1940357" y="1522147"/>
                  </a:lnTo>
                  <a:lnTo>
                    <a:pt x="1940909" y="1523036"/>
                  </a:lnTo>
                  <a:lnTo>
                    <a:pt x="1964362" y="1523036"/>
                  </a:lnTo>
                  <a:lnTo>
                    <a:pt x="1964599" y="1523163"/>
                  </a:lnTo>
                  <a:lnTo>
                    <a:pt x="1964757" y="1523290"/>
                  </a:lnTo>
                  <a:lnTo>
                    <a:pt x="1964993" y="1523417"/>
                  </a:lnTo>
                  <a:lnTo>
                    <a:pt x="1965151" y="1523417"/>
                  </a:lnTo>
                  <a:lnTo>
                    <a:pt x="1965230" y="1523544"/>
                  </a:lnTo>
                  <a:close/>
                </a:path>
                <a:path w="2360295" h="1867535">
                  <a:moveTo>
                    <a:pt x="1827677" y="1525703"/>
                  </a:moveTo>
                  <a:lnTo>
                    <a:pt x="1828172" y="1523290"/>
                  </a:lnTo>
                  <a:lnTo>
                    <a:pt x="1828387" y="1522020"/>
                  </a:lnTo>
                  <a:lnTo>
                    <a:pt x="1826887" y="1521131"/>
                  </a:lnTo>
                  <a:lnTo>
                    <a:pt x="1826542" y="1522020"/>
                  </a:lnTo>
                  <a:lnTo>
                    <a:pt x="1826473" y="1522274"/>
                  </a:lnTo>
                  <a:lnTo>
                    <a:pt x="1827835" y="1522274"/>
                  </a:lnTo>
                  <a:lnTo>
                    <a:pt x="1827677" y="1525703"/>
                  </a:lnTo>
                  <a:close/>
                </a:path>
                <a:path w="2360295" h="1867535">
                  <a:moveTo>
                    <a:pt x="1859458" y="1523798"/>
                  </a:moveTo>
                  <a:lnTo>
                    <a:pt x="1861551" y="1523798"/>
                  </a:lnTo>
                  <a:lnTo>
                    <a:pt x="1861630" y="1523544"/>
                  </a:lnTo>
                  <a:lnTo>
                    <a:pt x="1861728" y="1523036"/>
                  </a:lnTo>
                  <a:lnTo>
                    <a:pt x="1861519" y="1522528"/>
                  </a:lnTo>
                  <a:lnTo>
                    <a:pt x="1861393" y="1522020"/>
                  </a:lnTo>
                  <a:lnTo>
                    <a:pt x="1860998" y="1521893"/>
                  </a:lnTo>
                  <a:lnTo>
                    <a:pt x="1859735" y="1521258"/>
                  </a:lnTo>
                  <a:lnTo>
                    <a:pt x="1860659" y="1522287"/>
                  </a:lnTo>
                  <a:lnTo>
                    <a:pt x="1860572" y="1522603"/>
                  </a:lnTo>
                  <a:lnTo>
                    <a:pt x="1859458" y="1523798"/>
                  </a:lnTo>
                  <a:close/>
                </a:path>
                <a:path w="2360295" h="1867535">
                  <a:moveTo>
                    <a:pt x="1773981" y="1523290"/>
                  </a:moveTo>
                  <a:lnTo>
                    <a:pt x="1774692" y="1522909"/>
                  </a:lnTo>
                  <a:lnTo>
                    <a:pt x="1774870" y="1522603"/>
                  </a:lnTo>
                  <a:lnTo>
                    <a:pt x="1775403" y="1521258"/>
                  </a:lnTo>
                  <a:lnTo>
                    <a:pt x="1773192" y="1521258"/>
                  </a:lnTo>
                  <a:lnTo>
                    <a:pt x="1773192" y="1523036"/>
                  </a:lnTo>
                  <a:lnTo>
                    <a:pt x="1773507" y="1523163"/>
                  </a:lnTo>
                  <a:lnTo>
                    <a:pt x="1773665" y="1523163"/>
                  </a:lnTo>
                  <a:lnTo>
                    <a:pt x="1773981" y="1523290"/>
                  </a:lnTo>
                  <a:close/>
                </a:path>
                <a:path w="2360295" h="1867535">
                  <a:moveTo>
                    <a:pt x="1844793" y="1523544"/>
                  </a:moveTo>
                  <a:lnTo>
                    <a:pt x="1846706" y="1523544"/>
                  </a:lnTo>
                  <a:lnTo>
                    <a:pt x="1846074" y="1521385"/>
                  </a:lnTo>
                  <a:lnTo>
                    <a:pt x="1844793" y="1523544"/>
                  </a:lnTo>
                  <a:close/>
                </a:path>
                <a:path w="2360295" h="1867535">
                  <a:moveTo>
                    <a:pt x="1839713" y="1524179"/>
                  </a:moveTo>
                  <a:lnTo>
                    <a:pt x="1844416" y="1524179"/>
                  </a:lnTo>
                  <a:lnTo>
                    <a:pt x="1843547" y="1522782"/>
                  </a:lnTo>
                  <a:lnTo>
                    <a:pt x="1843547" y="1522528"/>
                  </a:lnTo>
                  <a:lnTo>
                    <a:pt x="1844258" y="1522274"/>
                  </a:lnTo>
                  <a:lnTo>
                    <a:pt x="1844889" y="1521893"/>
                  </a:lnTo>
                  <a:lnTo>
                    <a:pt x="1845772" y="1521893"/>
                  </a:lnTo>
                  <a:lnTo>
                    <a:pt x="1846074" y="1521385"/>
                  </a:lnTo>
                  <a:lnTo>
                    <a:pt x="1842678" y="1521385"/>
                  </a:lnTo>
                  <a:lnTo>
                    <a:pt x="1842323" y="1521766"/>
                  </a:lnTo>
                  <a:lnTo>
                    <a:pt x="1842382" y="1522147"/>
                  </a:lnTo>
                  <a:lnTo>
                    <a:pt x="1842860" y="1522831"/>
                  </a:lnTo>
                  <a:lnTo>
                    <a:pt x="1842777" y="1523036"/>
                  </a:lnTo>
                  <a:lnTo>
                    <a:pt x="1842204" y="1523544"/>
                  </a:lnTo>
                  <a:lnTo>
                    <a:pt x="1841888" y="1523798"/>
                  </a:lnTo>
                  <a:lnTo>
                    <a:pt x="1839993" y="1523798"/>
                  </a:lnTo>
                  <a:lnTo>
                    <a:pt x="1839555" y="1524033"/>
                  </a:lnTo>
                  <a:lnTo>
                    <a:pt x="1839713" y="1524179"/>
                  </a:lnTo>
                  <a:close/>
                </a:path>
                <a:path w="2360295" h="1867535">
                  <a:moveTo>
                    <a:pt x="1841967" y="1521766"/>
                  </a:moveTo>
                  <a:lnTo>
                    <a:pt x="1842362" y="1521512"/>
                  </a:lnTo>
                  <a:lnTo>
                    <a:pt x="1842678" y="1521385"/>
                  </a:lnTo>
                  <a:lnTo>
                    <a:pt x="1841130" y="1521385"/>
                  </a:lnTo>
                  <a:lnTo>
                    <a:pt x="1841257" y="1521512"/>
                  </a:lnTo>
                  <a:lnTo>
                    <a:pt x="1841967" y="1521766"/>
                  </a:lnTo>
                  <a:close/>
                </a:path>
                <a:path w="2360295" h="1867535">
                  <a:moveTo>
                    <a:pt x="1888319" y="1522147"/>
                  </a:moveTo>
                  <a:lnTo>
                    <a:pt x="1891793" y="1521512"/>
                  </a:lnTo>
                  <a:lnTo>
                    <a:pt x="1888263" y="1521512"/>
                  </a:lnTo>
                  <a:lnTo>
                    <a:pt x="1888351" y="1521766"/>
                  </a:lnTo>
                  <a:lnTo>
                    <a:pt x="1888477" y="1521893"/>
                  </a:lnTo>
                  <a:lnTo>
                    <a:pt x="1888299" y="1521919"/>
                  </a:lnTo>
                  <a:lnTo>
                    <a:pt x="1888319" y="1522147"/>
                  </a:lnTo>
                  <a:close/>
                </a:path>
                <a:path w="2360295" h="1867535">
                  <a:moveTo>
                    <a:pt x="1850173" y="1521650"/>
                  </a:moveTo>
                  <a:lnTo>
                    <a:pt x="1850101" y="1521512"/>
                  </a:lnTo>
                  <a:lnTo>
                    <a:pt x="1850173" y="1521650"/>
                  </a:lnTo>
                  <a:close/>
                </a:path>
                <a:path w="2360295" h="1867535">
                  <a:moveTo>
                    <a:pt x="1979444" y="1524306"/>
                  </a:moveTo>
                  <a:lnTo>
                    <a:pt x="1979917" y="1521639"/>
                  </a:lnTo>
                  <a:lnTo>
                    <a:pt x="1970705" y="1521639"/>
                  </a:lnTo>
                  <a:lnTo>
                    <a:pt x="1971074" y="1521766"/>
                  </a:lnTo>
                  <a:lnTo>
                    <a:pt x="1972276" y="1522909"/>
                  </a:lnTo>
                  <a:lnTo>
                    <a:pt x="1973995" y="1522909"/>
                  </a:lnTo>
                  <a:lnTo>
                    <a:pt x="1973895" y="1523798"/>
                  </a:lnTo>
                  <a:lnTo>
                    <a:pt x="1978891" y="1523798"/>
                  </a:lnTo>
                  <a:lnTo>
                    <a:pt x="1979085" y="1524072"/>
                  </a:lnTo>
                  <a:lnTo>
                    <a:pt x="1979286" y="1524179"/>
                  </a:lnTo>
                  <a:lnTo>
                    <a:pt x="1979444" y="1524306"/>
                  </a:lnTo>
                  <a:close/>
                </a:path>
                <a:path w="2360295" h="1867535">
                  <a:moveTo>
                    <a:pt x="1798150" y="1525957"/>
                  </a:moveTo>
                  <a:lnTo>
                    <a:pt x="1799960" y="1525957"/>
                  </a:lnTo>
                  <a:lnTo>
                    <a:pt x="1799249" y="1525576"/>
                  </a:lnTo>
                  <a:lnTo>
                    <a:pt x="1798775" y="1525449"/>
                  </a:lnTo>
                  <a:lnTo>
                    <a:pt x="1798223" y="1525195"/>
                  </a:lnTo>
                  <a:lnTo>
                    <a:pt x="1798601" y="1524326"/>
                  </a:lnTo>
                  <a:lnTo>
                    <a:pt x="1798692" y="1523671"/>
                  </a:lnTo>
                  <a:lnTo>
                    <a:pt x="1798065" y="1521766"/>
                  </a:lnTo>
                  <a:lnTo>
                    <a:pt x="1800276" y="1521639"/>
                  </a:lnTo>
                  <a:lnTo>
                    <a:pt x="1795064" y="1521639"/>
                  </a:lnTo>
                  <a:lnTo>
                    <a:pt x="1794985" y="1522909"/>
                  </a:lnTo>
                  <a:lnTo>
                    <a:pt x="1794344" y="1522909"/>
                  </a:lnTo>
                  <a:lnTo>
                    <a:pt x="1794255" y="1523290"/>
                  </a:lnTo>
                  <a:lnTo>
                    <a:pt x="1796801" y="1523290"/>
                  </a:lnTo>
                  <a:lnTo>
                    <a:pt x="1796679" y="1523544"/>
                  </a:lnTo>
                  <a:lnTo>
                    <a:pt x="1797275" y="1523544"/>
                  </a:lnTo>
                  <a:lnTo>
                    <a:pt x="1798150" y="1525957"/>
                  </a:lnTo>
                  <a:close/>
                </a:path>
                <a:path w="2360295" h="1867535">
                  <a:moveTo>
                    <a:pt x="1792143" y="1524433"/>
                  </a:moveTo>
                  <a:lnTo>
                    <a:pt x="1793406" y="1524179"/>
                  </a:lnTo>
                  <a:lnTo>
                    <a:pt x="1794117" y="1522401"/>
                  </a:lnTo>
                  <a:lnTo>
                    <a:pt x="1794669" y="1522147"/>
                  </a:lnTo>
                  <a:lnTo>
                    <a:pt x="1795064" y="1521639"/>
                  </a:lnTo>
                  <a:lnTo>
                    <a:pt x="1775682" y="1521639"/>
                  </a:lnTo>
                  <a:lnTo>
                    <a:pt x="1775776" y="1521766"/>
                  </a:lnTo>
                  <a:lnTo>
                    <a:pt x="1785431" y="1521766"/>
                  </a:lnTo>
                  <a:lnTo>
                    <a:pt x="1785778" y="1522528"/>
                  </a:lnTo>
                  <a:lnTo>
                    <a:pt x="1785696" y="1523163"/>
                  </a:lnTo>
                  <a:lnTo>
                    <a:pt x="1785646" y="1523290"/>
                  </a:lnTo>
                  <a:lnTo>
                    <a:pt x="1788905" y="1523290"/>
                  </a:lnTo>
                  <a:lnTo>
                    <a:pt x="1788952" y="1523544"/>
                  </a:lnTo>
                  <a:lnTo>
                    <a:pt x="1791037" y="1523544"/>
                  </a:lnTo>
                  <a:lnTo>
                    <a:pt x="1792143" y="1524433"/>
                  </a:lnTo>
                  <a:close/>
                </a:path>
                <a:path w="2360295" h="1867535">
                  <a:moveTo>
                    <a:pt x="1849925" y="1522528"/>
                  </a:moveTo>
                  <a:lnTo>
                    <a:pt x="1851129" y="1522528"/>
                  </a:lnTo>
                  <a:lnTo>
                    <a:pt x="1850173" y="1521650"/>
                  </a:lnTo>
                  <a:lnTo>
                    <a:pt x="1850022" y="1522020"/>
                  </a:lnTo>
                  <a:lnTo>
                    <a:pt x="1849845" y="1522115"/>
                  </a:lnTo>
                  <a:lnTo>
                    <a:pt x="1849925" y="1522528"/>
                  </a:lnTo>
                  <a:close/>
                </a:path>
                <a:path w="2360295" h="1867535">
                  <a:moveTo>
                    <a:pt x="1888299" y="1521919"/>
                  </a:moveTo>
                  <a:lnTo>
                    <a:pt x="1888351" y="1521766"/>
                  </a:lnTo>
                  <a:lnTo>
                    <a:pt x="1888299" y="1521919"/>
                  </a:lnTo>
                  <a:close/>
                </a:path>
                <a:path w="2360295" h="1867535">
                  <a:moveTo>
                    <a:pt x="1931987" y="1524687"/>
                  </a:moveTo>
                  <a:lnTo>
                    <a:pt x="1931750" y="1521766"/>
                  </a:lnTo>
                  <a:lnTo>
                    <a:pt x="1931434" y="1521766"/>
                  </a:lnTo>
                  <a:lnTo>
                    <a:pt x="1930802" y="1522147"/>
                  </a:lnTo>
                  <a:lnTo>
                    <a:pt x="1929776" y="1522147"/>
                  </a:lnTo>
                  <a:lnTo>
                    <a:pt x="1929302" y="1522528"/>
                  </a:lnTo>
                  <a:lnTo>
                    <a:pt x="1929311" y="1522655"/>
                  </a:lnTo>
                  <a:lnTo>
                    <a:pt x="1931987" y="1524687"/>
                  </a:lnTo>
                  <a:close/>
                </a:path>
                <a:path w="2360295" h="1867535">
                  <a:moveTo>
                    <a:pt x="1779323" y="1526846"/>
                  </a:moveTo>
                  <a:lnTo>
                    <a:pt x="1784246" y="1526846"/>
                  </a:lnTo>
                  <a:lnTo>
                    <a:pt x="1784796" y="1525449"/>
                  </a:lnTo>
                  <a:lnTo>
                    <a:pt x="1784917" y="1524433"/>
                  </a:lnTo>
                  <a:lnTo>
                    <a:pt x="1784588" y="1523417"/>
                  </a:lnTo>
                  <a:lnTo>
                    <a:pt x="1784483" y="1523163"/>
                  </a:lnTo>
                  <a:lnTo>
                    <a:pt x="1784378" y="1522401"/>
                  </a:lnTo>
                  <a:lnTo>
                    <a:pt x="1784483" y="1521893"/>
                  </a:lnTo>
                  <a:lnTo>
                    <a:pt x="1785115" y="1521893"/>
                  </a:lnTo>
                  <a:lnTo>
                    <a:pt x="1785431" y="1521766"/>
                  </a:lnTo>
                  <a:lnTo>
                    <a:pt x="1775776" y="1521766"/>
                  </a:lnTo>
                  <a:lnTo>
                    <a:pt x="1776056" y="1522147"/>
                  </a:lnTo>
                  <a:lnTo>
                    <a:pt x="1777061" y="1522147"/>
                  </a:lnTo>
                  <a:lnTo>
                    <a:pt x="1777771" y="1523417"/>
                  </a:lnTo>
                  <a:lnTo>
                    <a:pt x="1779272" y="1525830"/>
                  </a:lnTo>
                  <a:lnTo>
                    <a:pt x="1779323" y="1526846"/>
                  </a:lnTo>
                  <a:close/>
                </a:path>
                <a:path w="2360295" h="1867535">
                  <a:moveTo>
                    <a:pt x="1924959" y="1524433"/>
                  </a:moveTo>
                  <a:lnTo>
                    <a:pt x="1927170" y="1522401"/>
                  </a:lnTo>
                  <a:lnTo>
                    <a:pt x="1928907" y="1521893"/>
                  </a:lnTo>
                  <a:lnTo>
                    <a:pt x="1924762" y="1521893"/>
                  </a:lnTo>
                  <a:lnTo>
                    <a:pt x="1924831" y="1522782"/>
                  </a:lnTo>
                  <a:lnTo>
                    <a:pt x="1925038" y="1522782"/>
                  </a:lnTo>
                  <a:lnTo>
                    <a:pt x="1924925" y="1523417"/>
                  </a:lnTo>
                  <a:lnTo>
                    <a:pt x="1925591" y="1523417"/>
                  </a:lnTo>
                  <a:lnTo>
                    <a:pt x="1924975" y="1524052"/>
                  </a:lnTo>
                  <a:lnTo>
                    <a:pt x="1924959" y="1524433"/>
                  </a:lnTo>
                  <a:close/>
                </a:path>
                <a:path w="2360295" h="1867535">
                  <a:moveTo>
                    <a:pt x="1916747" y="1522401"/>
                  </a:moveTo>
                  <a:lnTo>
                    <a:pt x="1916826" y="1522274"/>
                  </a:lnTo>
                  <a:lnTo>
                    <a:pt x="1916589" y="1522147"/>
                  </a:lnTo>
                  <a:lnTo>
                    <a:pt x="1916431" y="1521893"/>
                  </a:lnTo>
                  <a:lnTo>
                    <a:pt x="1914773" y="1521893"/>
                  </a:lnTo>
                  <a:lnTo>
                    <a:pt x="1914062" y="1522020"/>
                  </a:lnTo>
                  <a:lnTo>
                    <a:pt x="1913825" y="1522147"/>
                  </a:lnTo>
                  <a:lnTo>
                    <a:pt x="1915010" y="1522147"/>
                  </a:lnTo>
                  <a:lnTo>
                    <a:pt x="1916747" y="1522401"/>
                  </a:lnTo>
                  <a:close/>
                </a:path>
                <a:path w="2360295" h="1867535">
                  <a:moveTo>
                    <a:pt x="1939646" y="1524814"/>
                  </a:moveTo>
                  <a:lnTo>
                    <a:pt x="1940357" y="1522147"/>
                  </a:lnTo>
                  <a:lnTo>
                    <a:pt x="1938151" y="1522147"/>
                  </a:lnTo>
                  <a:lnTo>
                    <a:pt x="1938640" y="1523163"/>
                  </a:lnTo>
                  <a:lnTo>
                    <a:pt x="1939567" y="1523163"/>
                  </a:lnTo>
                  <a:lnTo>
                    <a:pt x="1939725" y="1524433"/>
                  </a:lnTo>
                  <a:lnTo>
                    <a:pt x="1938225" y="1524433"/>
                  </a:lnTo>
                  <a:lnTo>
                    <a:pt x="1938304" y="1524687"/>
                  </a:lnTo>
                  <a:lnTo>
                    <a:pt x="1939646" y="1524814"/>
                  </a:lnTo>
                  <a:close/>
                </a:path>
                <a:path w="2360295" h="1867535">
                  <a:moveTo>
                    <a:pt x="1917258" y="1524033"/>
                  </a:moveTo>
                  <a:lnTo>
                    <a:pt x="1917237" y="1523881"/>
                  </a:lnTo>
                  <a:lnTo>
                    <a:pt x="1915010" y="1522147"/>
                  </a:lnTo>
                  <a:lnTo>
                    <a:pt x="1913825" y="1522147"/>
                  </a:lnTo>
                  <a:lnTo>
                    <a:pt x="1913588" y="1522655"/>
                  </a:lnTo>
                  <a:lnTo>
                    <a:pt x="1891957" y="1522655"/>
                  </a:lnTo>
                  <a:lnTo>
                    <a:pt x="1892067" y="1523417"/>
                  </a:lnTo>
                  <a:lnTo>
                    <a:pt x="1899374" y="1523417"/>
                  </a:lnTo>
                  <a:lnTo>
                    <a:pt x="1899457" y="1523798"/>
                  </a:lnTo>
                  <a:lnTo>
                    <a:pt x="1901506" y="1523798"/>
                  </a:lnTo>
                  <a:lnTo>
                    <a:pt x="1901545" y="1523925"/>
                  </a:lnTo>
                  <a:lnTo>
                    <a:pt x="1916115" y="1523925"/>
                  </a:lnTo>
                  <a:lnTo>
                    <a:pt x="1917258" y="1524033"/>
                  </a:lnTo>
                  <a:close/>
                </a:path>
                <a:path w="2360295" h="1867535">
                  <a:moveTo>
                    <a:pt x="1834387" y="1523544"/>
                  </a:moveTo>
                  <a:lnTo>
                    <a:pt x="1834624" y="1523544"/>
                  </a:lnTo>
                  <a:lnTo>
                    <a:pt x="1834545" y="1523417"/>
                  </a:lnTo>
                  <a:lnTo>
                    <a:pt x="1834443" y="1522963"/>
                  </a:lnTo>
                  <a:lnTo>
                    <a:pt x="1834324" y="1522655"/>
                  </a:lnTo>
                  <a:lnTo>
                    <a:pt x="1834071" y="1522147"/>
                  </a:lnTo>
                  <a:lnTo>
                    <a:pt x="1831890" y="1522147"/>
                  </a:lnTo>
                  <a:lnTo>
                    <a:pt x="1831860" y="1522274"/>
                  </a:lnTo>
                  <a:lnTo>
                    <a:pt x="1832277" y="1522287"/>
                  </a:lnTo>
                  <a:lnTo>
                    <a:pt x="1833439" y="1523036"/>
                  </a:lnTo>
                  <a:lnTo>
                    <a:pt x="1834387" y="1523544"/>
                  </a:lnTo>
                  <a:close/>
                </a:path>
                <a:path w="2360295" h="1867535">
                  <a:moveTo>
                    <a:pt x="1776429" y="1522655"/>
                  </a:moveTo>
                  <a:lnTo>
                    <a:pt x="1777061" y="1522147"/>
                  </a:lnTo>
                  <a:lnTo>
                    <a:pt x="1776056" y="1522147"/>
                  </a:lnTo>
                  <a:lnTo>
                    <a:pt x="1776429" y="1522655"/>
                  </a:lnTo>
                  <a:close/>
                </a:path>
                <a:path w="2360295" h="1867535">
                  <a:moveTo>
                    <a:pt x="1831781" y="1523163"/>
                  </a:moveTo>
                  <a:lnTo>
                    <a:pt x="1832255" y="1522274"/>
                  </a:lnTo>
                  <a:lnTo>
                    <a:pt x="1831860" y="1522274"/>
                  </a:lnTo>
                  <a:lnTo>
                    <a:pt x="1831781" y="1523163"/>
                  </a:lnTo>
                  <a:close/>
                </a:path>
                <a:path w="2360295" h="1867535">
                  <a:moveTo>
                    <a:pt x="1826177" y="1524052"/>
                  </a:moveTo>
                  <a:lnTo>
                    <a:pt x="1827835" y="1522274"/>
                  </a:lnTo>
                  <a:lnTo>
                    <a:pt x="1826570" y="1522274"/>
                  </a:lnTo>
                  <a:lnTo>
                    <a:pt x="1826649" y="1522401"/>
                  </a:lnTo>
                  <a:lnTo>
                    <a:pt x="1826649" y="1522782"/>
                  </a:lnTo>
                  <a:lnTo>
                    <a:pt x="1826411" y="1522963"/>
                  </a:lnTo>
                  <a:lnTo>
                    <a:pt x="1826306" y="1523290"/>
                  </a:lnTo>
                  <a:lnTo>
                    <a:pt x="1826177" y="1524052"/>
                  </a:lnTo>
                  <a:close/>
                </a:path>
                <a:path w="2360295" h="1867535">
                  <a:moveTo>
                    <a:pt x="1820174" y="1527227"/>
                  </a:moveTo>
                  <a:lnTo>
                    <a:pt x="1821753" y="1527227"/>
                  </a:lnTo>
                  <a:lnTo>
                    <a:pt x="1821667" y="1526742"/>
                  </a:lnTo>
                  <a:lnTo>
                    <a:pt x="1821990" y="1526338"/>
                  </a:lnTo>
                  <a:lnTo>
                    <a:pt x="1826354" y="1523007"/>
                  </a:lnTo>
                  <a:lnTo>
                    <a:pt x="1826471" y="1522287"/>
                  </a:lnTo>
                  <a:lnTo>
                    <a:pt x="1826096" y="1522528"/>
                  </a:lnTo>
                  <a:lnTo>
                    <a:pt x="1825622" y="1522528"/>
                  </a:lnTo>
                  <a:lnTo>
                    <a:pt x="1825227" y="1522782"/>
                  </a:lnTo>
                  <a:lnTo>
                    <a:pt x="1801926" y="1522782"/>
                  </a:lnTo>
                  <a:lnTo>
                    <a:pt x="1801911" y="1523036"/>
                  </a:lnTo>
                  <a:lnTo>
                    <a:pt x="1818753" y="1523036"/>
                  </a:lnTo>
                  <a:lnTo>
                    <a:pt x="1820253" y="1524179"/>
                  </a:lnTo>
                  <a:lnTo>
                    <a:pt x="1821200" y="1524179"/>
                  </a:lnTo>
                  <a:lnTo>
                    <a:pt x="1820914" y="1524326"/>
                  </a:lnTo>
                  <a:lnTo>
                    <a:pt x="1820648" y="1524433"/>
                  </a:lnTo>
                  <a:lnTo>
                    <a:pt x="1820411" y="1524560"/>
                  </a:lnTo>
                  <a:lnTo>
                    <a:pt x="1820016" y="1524814"/>
                  </a:lnTo>
                  <a:lnTo>
                    <a:pt x="1819384" y="1525449"/>
                  </a:lnTo>
                  <a:lnTo>
                    <a:pt x="1820016" y="1525703"/>
                  </a:lnTo>
                  <a:lnTo>
                    <a:pt x="1820253" y="1525830"/>
                  </a:lnTo>
                  <a:lnTo>
                    <a:pt x="1820213" y="1527100"/>
                  </a:lnTo>
                  <a:lnTo>
                    <a:pt x="1820174" y="1527227"/>
                  </a:lnTo>
                  <a:close/>
                </a:path>
                <a:path w="2360295" h="1867535">
                  <a:moveTo>
                    <a:pt x="1929006" y="1522909"/>
                  </a:moveTo>
                  <a:lnTo>
                    <a:pt x="1929144" y="1522528"/>
                  </a:lnTo>
                  <a:lnTo>
                    <a:pt x="1929006" y="1522909"/>
                  </a:lnTo>
                  <a:close/>
                </a:path>
                <a:path w="2360295" h="1867535">
                  <a:moveTo>
                    <a:pt x="1883423" y="1524433"/>
                  </a:moveTo>
                  <a:lnTo>
                    <a:pt x="1884055" y="1522528"/>
                  </a:lnTo>
                  <a:lnTo>
                    <a:pt x="1862814" y="1522528"/>
                  </a:lnTo>
                  <a:lnTo>
                    <a:pt x="1862972" y="1522655"/>
                  </a:lnTo>
                  <a:lnTo>
                    <a:pt x="1862340" y="1523163"/>
                  </a:lnTo>
                  <a:lnTo>
                    <a:pt x="1880739" y="1523163"/>
                  </a:lnTo>
                  <a:lnTo>
                    <a:pt x="1881134" y="1523417"/>
                  </a:lnTo>
                  <a:lnTo>
                    <a:pt x="1883423" y="1524433"/>
                  </a:lnTo>
                  <a:close/>
                </a:path>
                <a:path w="2360295" h="1867535">
                  <a:moveTo>
                    <a:pt x="1794344" y="1522909"/>
                  </a:moveTo>
                  <a:lnTo>
                    <a:pt x="1794985" y="1522909"/>
                  </a:lnTo>
                  <a:lnTo>
                    <a:pt x="1794827" y="1522782"/>
                  </a:lnTo>
                  <a:lnTo>
                    <a:pt x="1794432" y="1522528"/>
                  </a:lnTo>
                  <a:lnTo>
                    <a:pt x="1794344" y="1522909"/>
                  </a:lnTo>
                  <a:close/>
                </a:path>
                <a:path w="2360295" h="1867535">
                  <a:moveTo>
                    <a:pt x="1934829" y="1526465"/>
                  </a:moveTo>
                  <a:lnTo>
                    <a:pt x="1935540" y="1522655"/>
                  </a:lnTo>
                  <a:lnTo>
                    <a:pt x="1932934" y="1522655"/>
                  </a:lnTo>
                  <a:lnTo>
                    <a:pt x="1933165" y="1522840"/>
                  </a:lnTo>
                  <a:lnTo>
                    <a:pt x="1933171" y="1523036"/>
                  </a:lnTo>
                  <a:lnTo>
                    <a:pt x="1932855" y="1523163"/>
                  </a:lnTo>
                  <a:lnTo>
                    <a:pt x="1932596" y="1523163"/>
                  </a:lnTo>
                  <a:lnTo>
                    <a:pt x="1932470" y="1523870"/>
                  </a:lnTo>
                  <a:lnTo>
                    <a:pt x="1932382" y="1524814"/>
                  </a:lnTo>
                  <a:lnTo>
                    <a:pt x="1933013" y="1524814"/>
                  </a:lnTo>
                  <a:lnTo>
                    <a:pt x="1934829" y="1526465"/>
                  </a:lnTo>
                  <a:close/>
                </a:path>
                <a:path w="2360295" h="1867535">
                  <a:moveTo>
                    <a:pt x="1800907" y="1523798"/>
                  </a:moveTo>
                  <a:lnTo>
                    <a:pt x="1801934" y="1522655"/>
                  </a:lnTo>
                  <a:lnTo>
                    <a:pt x="1800302" y="1522655"/>
                  </a:lnTo>
                  <a:lnTo>
                    <a:pt x="1800186" y="1523007"/>
                  </a:lnTo>
                  <a:lnTo>
                    <a:pt x="1799486" y="1523417"/>
                  </a:lnTo>
                  <a:lnTo>
                    <a:pt x="1800907" y="1523798"/>
                  </a:lnTo>
                  <a:close/>
                </a:path>
                <a:path w="2360295" h="1867535">
                  <a:moveTo>
                    <a:pt x="1937579" y="1522831"/>
                  </a:moveTo>
                  <a:close/>
                </a:path>
                <a:path w="2360295" h="1867535">
                  <a:moveTo>
                    <a:pt x="1924887" y="1523504"/>
                  </a:moveTo>
                  <a:lnTo>
                    <a:pt x="1925038" y="1522782"/>
                  </a:lnTo>
                  <a:lnTo>
                    <a:pt x="1924868" y="1522831"/>
                  </a:lnTo>
                  <a:lnTo>
                    <a:pt x="1924887" y="1523504"/>
                  </a:lnTo>
                  <a:close/>
                </a:path>
                <a:path w="2360295" h="1867535">
                  <a:moveTo>
                    <a:pt x="1924835" y="1522840"/>
                  </a:moveTo>
                  <a:lnTo>
                    <a:pt x="1925038" y="1522782"/>
                  </a:lnTo>
                  <a:lnTo>
                    <a:pt x="1924831" y="1522782"/>
                  </a:lnTo>
                  <a:close/>
                </a:path>
                <a:path w="2360295" h="1867535">
                  <a:moveTo>
                    <a:pt x="1839993" y="1523798"/>
                  </a:moveTo>
                  <a:lnTo>
                    <a:pt x="1841888" y="1523798"/>
                  </a:lnTo>
                  <a:lnTo>
                    <a:pt x="1842125" y="1522782"/>
                  </a:lnTo>
                  <a:lnTo>
                    <a:pt x="1841178" y="1523163"/>
                  </a:lnTo>
                  <a:lnTo>
                    <a:pt x="1839993" y="1523798"/>
                  </a:lnTo>
                  <a:close/>
                </a:path>
                <a:path w="2360295" h="1867535">
                  <a:moveTo>
                    <a:pt x="1938225" y="1524433"/>
                  </a:moveTo>
                  <a:lnTo>
                    <a:pt x="1939251" y="1524433"/>
                  </a:lnTo>
                  <a:lnTo>
                    <a:pt x="1938985" y="1523881"/>
                  </a:lnTo>
                  <a:lnTo>
                    <a:pt x="1937579" y="1522831"/>
                  </a:lnTo>
                  <a:lnTo>
                    <a:pt x="1937678" y="1523163"/>
                  </a:lnTo>
                  <a:lnTo>
                    <a:pt x="1938225" y="1524433"/>
                  </a:lnTo>
                  <a:close/>
                </a:path>
                <a:path w="2360295" h="1867535">
                  <a:moveTo>
                    <a:pt x="1924169" y="1524052"/>
                  </a:moveTo>
                  <a:lnTo>
                    <a:pt x="1924643" y="1524052"/>
                  </a:lnTo>
                  <a:lnTo>
                    <a:pt x="1924719" y="1523881"/>
                  </a:lnTo>
                  <a:lnTo>
                    <a:pt x="1924835" y="1522840"/>
                  </a:lnTo>
                  <a:lnTo>
                    <a:pt x="1922827" y="1523417"/>
                  </a:lnTo>
                  <a:lnTo>
                    <a:pt x="1922308" y="1523417"/>
                  </a:lnTo>
                  <a:lnTo>
                    <a:pt x="1922325" y="1523798"/>
                  </a:lnTo>
                  <a:lnTo>
                    <a:pt x="1923775" y="1523798"/>
                  </a:lnTo>
                  <a:lnTo>
                    <a:pt x="1924169" y="1524052"/>
                  </a:lnTo>
                  <a:close/>
                </a:path>
                <a:path w="2360295" h="1867535">
                  <a:moveTo>
                    <a:pt x="1972811" y="1523417"/>
                  </a:moveTo>
                  <a:lnTo>
                    <a:pt x="1973679" y="1523417"/>
                  </a:lnTo>
                  <a:lnTo>
                    <a:pt x="1973785" y="1523163"/>
                  </a:lnTo>
                  <a:lnTo>
                    <a:pt x="1973873" y="1523007"/>
                  </a:lnTo>
                  <a:lnTo>
                    <a:pt x="1972276" y="1522909"/>
                  </a:lnTo>
                  <a:lnTo>
                    <a:pt x="1972811" y="1523417"/>
                  </a:lnTo>
                  <a:close/>
                </a:path>
                <a:path w="2360295" h="1867535">
                  <a:moveTo>
                    <a:pt x="1928039" y="1524433"/>
                  </a:moveTo>
                  <a:lnTo>
                    <a:pt x="1928197" y="1524306"/>
                  </a:lnTo>
                  <a:lnTo>
                    <a:pt x="1928512" y="1524179"/>
                  </a:lnTo>
                  <a:lnTo>
                    <a:pt x="1928683" y="1523798"/>
                  </a:lnTo>
                  <a:lnTo>
                    <a:pt x="1929006" y="1522909"/>
                  </a:lnTo>
                  <a:lnTo>
                    <a:pt x="1928907" y="1523036"/>
                  </a:lnTo>
                  <a:lnTo>
                    <a:pt x="1928275" y="1523544"/>
                  </a:lnTo>
                  <a:lnTo>
                    <a:pt x="1927802" y="1523798"/>
                  </a:lnTo>
                  <a:lnTo>
                    <a:pt x="1928039" y="1524433"/>
                  </a:lnTo>
                  <a:close/>
                </a:path>
                <a:path w="2360295" h="1867535">
                  <a:moveTo>
                    <a:pt x="1963651" y="1525703"/>
                  </a:moveTo>
                  <a:lnTo>
                    <a:pt x="1964283" y="1525322"/>
                  </a:lnTo>
                  <a:lnTo>
                    <a:pt x="1964993" y="1524941"/>
                  </a:lnTo>
                  <a:lnTo>
                    <a:pt x="1964835" y="1524814"/>
                  </a:lnTo>
                  <a:lnTo>
                    <a:pt x="1964599" y="1524560"/>
                  </a:lnTo>
                  <a:lnTo>
                    <a:pt x="1964480" y="1524306"/>
                  </a:lnTo>
                  <a:lnTo>
                    <a:pt x="1964362" y="1523036"/>
                  </a:lnTo>
                  <a:lnTo>
                    <a:pt x="1940909" y="1523036"/>
                  </a:lnTo>
                  <a:lnTo>
                    <a:pt x="1941225" y="1523544"/>
                  </a:lnTo>
                  <a:lnTo>
                    <a:pt x="1952438" y="1523544"/>
                  </a:lnTo>
                  <a:lnTo>
                    <a:pt x="1952494" y="1524179"/>
                  </a:lnTo>
                  <a:lnTo>
                    <a:pt x="1962782" y="1524179"/>
                  </a:lnTo>
                  <a:lnTo>
                    <a:pt x="1963256" y="1524433"/>
                  </a:lnTo>
                  <a:lnTo>
                    <a:pt x="1963572" y="1524687"/>
                  </a:lnTo>
                  <a:lnTo>
                    <a:pt x="1963691" y="1524941"/>
                  </a:lnTo>
                  <a:lnTo>
                    <a:pt x="1963651" y="1525703"/>
                  </a:lnTo>
                  <a:close/>
                </a:path>
                <a:path w="2360295" h="1867535">
                  <a:moveTo>
                    <a:pt x="1932596" y="1523163"/>
                  </a:moveTo>
                  <a:lnTo>
                    <a:pt x="1932776" y="1523163"/>
                  </a:lnTo>
                  <a:lnTo>
                    <a:pt x="1932618" y="1523036"/>
                  </a:lnTo>
                  <a:lnTo>
                    <a:pt x="1932596" y="1523163"/>
                  </a:lnTo>
                  <a:close/>
                </a:path>
                <a:path w="2360295" h="1867535">
                  <a:moveTo>
                    <a:pt x="1920536" y="1527862"/>
                  </a:moveTo>
                  <a:lnTo>
                    <a:pt x="1920852" y="1527735"/>
                  </a:lnTo>
                  <a:lnTo>
                    <a:pt x="1921247" y="1527608"/>
                  </a:lnTo>
                  <a:lnTo>
                    <a:pt x="1921878" y="1526465"/>
                  </a:lnTo>
                  <a:lnTo>
                    <a:pt x="1922274" y="1526465"/>
                  </a:lnTo>
                  <a:lnTo>
                    <a:pt x="1921248" y="1525449"/>
                  </a:lnTo>
                  <a:lnTo>
                    <a:pt x="1918958" y="1524560"/>
                  </a:lnTo>
                  <a:lnTo>
                    <a:pt x="1918010" y="1523036"/>
                  </a:lnTo>
                  <a:lnTo>
                    <a:pt x="1917435" y="1523798"/>
                  </a:lnTo>
                  <a:lnTo>
                    <a:pt x="1917458" y="1524052"/>
                  </a:lnTo>
                  <a:lnTo>
                    <a:pt x="1917243" y="1524052"/>
                  </a:lnTo>
                  <a:lnTo>
                    <a:pt x="1916668" y="1524814"/>
                  </a:lnTo>
                  <a:lnTo>
                    <a:pt x="1908770" y="1524814"/>
                  </a:lnTo>
                  <a:lnTo>
                    <a:pt x="1908644" y="1525374"/>
                  </a:lnTo>
                  <a:lnTo>
                    <a:pt x="1908691" y="1525957"/>
                  </a:lnTo>
                  <a:lnTo>
                    <a:pt x="1910192" y="1525957"/>
                  </a:lnTo>
                  <a:lnTo>
                    <a:pt x="1909755" y="1526592"/>
                  </a:lnTo>
                  <a:lnTo>
                    <a:pt x="1918167" y="1526592"/>
                  </a:lnTo>
                  <a:lnTo>
                    <a:pt x="1918404" y="1526719"/>
                  </a:lnTo>
                  <a:lnTo>
                    <a:pt x="1919194" y="1526846"/>
                  </a:lnTo>
                  <a:lnTo>
                    <a:pt x="1920615" y="1527354"/>
                  </a:lnTo>
                  <a:lnTo>
                    <a:pt x="1920536" y="1527862"/>
                  </a:lnTo>
                  <a:close/>
                </a:path>
                <a:path w="2360295" h="1867535">
                  <a:moveTo>
                    <a:pt x="1834615" y="1526084"/>
                  </a:moveTo>
                  <a:lnTo>
                    <a:pt x="1838098" y="1526084"/>
                  </a:lnTo>
                  <a:lnTo>
                    <a:pt x="1837782" y="1525830"/>
                  </a:lnTo>
                  <a:lnTo>
                    <a:pt x="1835808" y="1523036"/>
                  </a:lnTo>
                  <a:lnTo>
                    <a:pt x="1834615" y="1526084"/>
                  </a:lnTo>
                  <a:close/>
                </a:path>
                <a:path w="2360295" h="1867535">
                  <a:moveTo>
                    <a:pt x="1817015" y="1526719"/>
                  </a:moveTo>
                  <a:lnTo>
                    <a:pt x="1818753" y="1523036"/>
                  </a:lnTo>
                  <a:lnTo>
                    <a:pt x="1801911" y="1523036"/>
                  </a:lnTo>
                  <a:lnTo>
                    <a:pt x="1801851" y="1524052"/>
                  </a:lnTo>
                  <a:lnTo>
                    <a:pt x="1815594" y="1524052"/>
                  </a:lnTo>
                  <a:lnTo>
                    <a:pt x="1817015" y="1526719"/>
                  </a:lnTo>
                  <a:close/>
                </a:path>
                <a:path w="2360295" h="1867535">
                  <a:moveTo>
                    <a:pt x="1939325" y="1524135"/>
                  </a:moveTo>
                  <a:lnTo>
                    <a:pt x="1939567" y="1523163"/>
                  </a:lnTo>
                  <a:lnTo>
                    <a:pt x="1938640" y="1523163"/>
                  </a:lnTo>
                  <a:lnTo>
                    <a:pt x="1938985" y="1523881"/>
                  </a:lnTo>
                  <a:lnTo>
                    <a:pt x="1939325" y="1524135"/>
                  </a:lnTo>
                  <a:close/>
                </a:path>
                <a:path w="2360295" h="1867535">
                  <a:moveTo>
                    <a:pt x="1878607" y="1524941"/>
                  </a:moveTo>
                  <a:lnTo>
                    <a:pt x="1879554" y="1524814"/>
                  </a:lnTo>
                  <a:lnTo>
                    <a:pt x="1881213" y="1524814"/>
                  </a:lnTo>
                  <a:lnTo>
                    <a:pt x="1879159" y="1524179"/>
                  </a:lnTo>
                  <a:lnTo>
                    <a:pt x="1879657" y="1523870"/>
                  </a:lnTo>
                  <a:lnTo>
                    <a:pt x="1880028" y="1523671"/>
                  </a:lnTo>
                  <a:lnTo>
                    <a:pt x="1880739" y="1523163"/>
                  </a:lnTo>
                  <a:lnTo>
                    <a:pt x="1876080" y="1523163"/>
                  </a:lnTo>
                  <a:lnTo>
                    <a:pt x="1876277" y="1523544"/>
                  </a:lnTo>
                  <a:lnTo>
                    <a:pt x="1876396" y="1523925"/>
                  </a:lnTo>
                  <a:lnTo>
                    <a:pt x="1877580" y="1524433"/>
                  </a:lnTo>
                  <a:lnTo>
                    <a:pt x="1878607" y="1524941"/>
                  </a:lnTo>
                  <a:close/>
                </a:path>
                <a:path w="2360295" h="1867535">
                  <a:moveTo>
                    <a:pt x="1874580" y="1526973"/>
                  </a:moveTo>
                  <a:lnTo>
                    <a:pt x="1874895" y="1524306"/>
                  </a:lnTo>
                  <a:lnTo>
                    <a:pt x="1875606" y="1523798"/>
                  </a:lnTo>
                  <a:lnTo>
                    <a:pt x="1876080" y="1523163"/>
                  </a:lnTo>
                  <a:lnTo>
                    <a:pt x="1862340" y="1523163"/>
                  </a:lnTo>
                  <a:lnTo>
                    <a:pt x="1861551" y="1523798"/>
                  </a:lnTo>
                  <a:lnTo>
                    <a:pt x="1859458" y="1523798"/>
                  </a:lnTo>
                  <a:lnTo>
                    <a:pt x="1859103" y="1524179"/>
                  </a:lnTo>
                  <a:lnTo>
                    <a:pt x="1856892" y="1524179"/>
                  </a:lnTo>
                  <a:lnTo>
                    <a:pt x="1857129" y="1525068"/>
                  </a:lnTo>
                  <a:lnTo>
                    <a:pt x="1870947" y="1525068"/>
                  </a:lnTo>
                  <a:lnTo>
                    <a:pt x="1871461" y="1525703"/>
                  </a:lnTo>
                  <a:lnTo>
                    <a:pt x="1873000" y="1525703"/>
                  </a:lnTo>
                  <a:lnTo>
                    <a:pt x="1874580" y="1526973"/>
                  </a:lnTo>
                  <a:close/>
                </a:path>
                <a:path w="2360295" h="1867535">
                  <a:moveTo>
                    <a:pt x="1843485" y="1525830"/>
                  </a:moveTo>
                  <a:lnTo>
                    <a:pt x="1845047" y="1525830"/>
                  </a:lnTo>
                  <a:lnTo>
                    <a:pt x="1844810" y="1525576"/>
                  </a:lnTo>
                  <a:lnTo>
                    <a:pt x="1845363" y="1525195"/>
                  </a:lnTo>
                  <a:lnTo>
                    <a:pt x="1847220" y="1524033"/>
                  </a:lnTo>
                  <a:lnTo>
                    <a:pt x="1847732" y="1523798"/>
                  </a:lnTo>
                  <a:lnTo>
                    <a:pt x="1848364" y="1523417"/>
                  </a:lnTo>
                  <a:lnTo>
                    <a:pt x="1847574" y="1523163"/>
                  </a:lnTo>
                  <a:lnTo>
                    <a:pt x="1847021" y="1523163"/>
                  </a:lnTo>
                  <a:lnTo>
                    <a:pt x="1846864" y="1523417"/>
                  </a:lnTo>
                  <a:lnTo>
                    <a:pt x="1846706" y="1523544"/>
                  </a:lnTo>
                  <a:lnTo>
                    <a:pt x="1844793" y="1523544"/>
                  </a:lnTo>
                  <a:lnTo>
                    <a:pt x="1844416" y="1524179"/>
                  </a:lnTo>
                  <a:lnTo>
                    <a:pt x="1839713" y="1524179"/>
                  </a:lnTo>
                  <a:lnTo>
                    <a:pt x="1841064" y="1525068"/>
                  </a:lnTo>
                  <a:lnTo>
                    <a:pt x="1843231" y="1525068"/>
                  </a:lnTo>
                  <a:lnTo>
                    <a:pt x="1843485" y="1525830"/>
                  </a:lnTo>
                  <a:close/>
                </a:path>
                <a:path w="2360295" h="1867535">
                  <a:moveTo>
                    <a:pt x="1854861" y="1525374"/>
                  </a:moveTo>
                  <a:lnTo>
                    <a:pt x="1855392" y="1524179"/>
                  </a:lnTo>
                  <a:lnTo>
                    <a:pt x="1856102" y="1523798"/>
                  </a:lnTo>
                  <a:lnTo>
                    <a:pt x="1856655" y="1523290"/>
                  </a:lnTo>
                  <a:lnTo>
                    <a:pt x="1855392" y="1523290"/>
                  </a:lnTo>
                  <a:lnTo>
                    <a:pt x="1854760" y="1523544"/>
                  </a:lnTo>
                  <a:lnTo>
                    <a:pt x="1852707" y="1524179"/>
                  </a:lnTo>
                  <a:lnTo>
                    <a:pt x="1854861" y="1525374"/>
                  </a:lnTo>
                  <a:close/>
                </a:path>
                <a:path w="2360295" h="1867535">
                  <a:moveTo>
                    <a:pt x="1794195" y="1523544"/>
                  </a:moveTo>
                  <a:lnTo>
                    <a:pt x="1796801" y="1523290"/>
                  </a:lnTo>
                  <a:lnTo>
                    <a:pt x="1794255" y="1523290"/>
                  </a:lnTo>
                  <a:lnTo>
                    <a:pt x="1794195" y="1523544"/>
                  </a:lnTo>
                  <a:close/>
                </a:path>
                <a:path w="2360295" h="1867535">
                  <a:moveTo>
                    <a:pt x="1787765" y="1524814"/>
                  </a:moveTo>
                  <a:lnTo>
                    <a:pt x="1788036" y="1524814"/>
                  </a:lnTo>
                  <a:lnTo>
                    <a:pt x="1788668" y="1523798"/>
                  </a:lnTo>
                  <a:lnTo>
                    <a:pt x="1788905" y="1523290"/>
                  </a:lnTo>
                  <a:lnTo>
                    <a:pt x="1785646" y="1523290"/>
                  </a:lnTo>
                  <a:lnTo>
                    <a:pt x="1785096" y="1524687"/>
                  </a:lnTo>
                  <a:lnTo>
                    <a:pt x="1787642" y="1524687"/>
                  </a:lnTo>
                  <a:lnTo>
                    <a:pt x="1787765" y="1524814"/>
                  </a:lnTo>
                  <a:close/>
                </a:path>
                <a:path w="2360295" h="1867535">
                  <a:moveTo>
                    <a:pt x="1980628" y="1525068"/>
                  </a:moveTo>
                  <a:lnTo>
                    <a:pt x="1981181" y="1524941"/>
                  </a:lnTo>
                  <a:lnTo>
                    <a:pt x="1981406" y="1524941"/>
                  </a:lnTo>
                  <a:lnTo>
                    <a:pt x="1981045" y="1524433"/>
                  </a:lnTo>
                  <a:lnTo>
                    <a:pt x="1980988" y="1524100"/>
                  </a:lnTo>
                  <a:lnTo>
                    <a:pt x="1981654" y="1523671"/>
                  </a:lnTo>
                  <a:lnTo>
                    <a:pt x="1982049" y="1523544"/>
                  </a:lnTo>
                  <a:lnTo>
                    <a:pt x="1982286" y="1523417"/>
                  </a:lnTo>
                  <a:lnTo>
                    <a:pt x="1980177" y="1523417"/>
                  </a:lnTo>
                  <a:lnTo>
                    <a:pt x="1980292" y="1524433"/>
                  </a:lnTo>
                  <a:lnTo>
                    <a:pt x="1980549" y="1524941"/>
                  </a:lnTo>
                  <a:lnTo>
                    <a:pt x="1981181" y="1524941"/>
                  </a:lnTo>
                  <a:lnTo>
                    <a:pt x="1981497" y="1525068"/>
                  </a:lnTo>
                  <a:lnTo>
                    <a:pt x="1980628" y="1525068"/>
                  </a:lnTo>
                  <a:close/>
                </a:path>
                <a:path w="2360295" h="1867535">
                  <a:moveTo>
                    <a:pt x="1924933" y="1524100"/>
                  </a:moveTo>
                  <a:lnTo>
                    <a:pt x="1925196" y="1523798"/>
                  </a:lnTo>
                  <a:lnTo>
                    <a:pt x="1925591" y="1523417"/>
                  </a:lnTo>
                  <a:lnTo>
                    <a:pt x="1925022" y="1523798"/>
                  </a:lnTo>
                  <a:lnTo>
                    <a:pt x="1924933" y="1524100"/>
                  </a:lnTo>
                  <a:close/>
                </a:path>
                <a:path w="2360295" h="1867535">
                  <a:moveTo>
                    <a:pt x="1924915" y="1523870"/>
                  </a:moveTo>
                  <a:lnTo>
                    <a:pt x="1925591" y="1523417"/>
                  </a:lnTo>
                  <a:lnTo>
                    <a:pt x="1924925" y="1523417"/>
                  </a:lnTo>
                  <a:lnTo>
                    <a:pt x="1924915" y="1523870"/>
                  </a:lnTo>
                  <a:close/>
                </a:path>
                <a:path w="2360295" h="1867535">
                  <a:moveTo>
                    <a:pt x="1896452" y="1527989"/>
                  </a:moveTo>
                  <a:lnTo>
                    <a:pt x="1896768" y="1527989"/>
                  </a:lnTo>
                  <a:lnTo>
                    <a:pt x="1897084" y="1527735"/>
                  </a:lnTo>
                  <a:lnTo>
                    <a:pt x="1898031" y="1527481"/>
                  </a:lnTo>
                  <a:lnTo>
                    <a:pt x="1898584" y="1527481"/>
                  </a:lnTo>
                  <a:lnTo>
                    <a:pt x="1899167" y="1527364"/>
                  </a:lnTo>
                  <a:lnTo>
                    <a:pt x="1898663" y="1527100"/>
                  </a:lnTo>
                  <a:lnTo>
                    <a:pt x="1898031" y="1526973"/>
                  </a:lnTo>
                  <a:lnTo>
                    <a:pt x="1897417" y="1526424"/>
                  </a:lnTo>
                  <a:lnTo>
                    <a:pt x="1897321" y="1525195"/>
                  </a:lnTo>
                  <a:lnTo>
                    <a:pt x="1897715" y="1525195"/>
                  </a:lnTo>
                  <a:lnTo>
                    <a:pt x="1897873" y="1525068"/>
                  </a:lnTo>
                  <a:lnTo>
                    <a:pt x="1899374" y="1523417"/>
                  </a:lnTo>
                  <a:lnTo>
                    <a:pt x="1892067" y="1523417"/>
                  </a:lnTo>
                  <a:lnTo>
                    <a:pt x="1892267" y="1524814"/>
                  </a:lnTo>
                  <a:lnTo>
                    <a:pt x="1894399" y="1524814"/>
                  </a:lnTo>
                  <a:lnTo>
                    <a:pt x="1895663" y="1525068"/>
                  </a:lnTo>
                  <a:lnTo>
                    <a:pt x="1896768" y="1525449"/>
                  </a:lnTo>
                  <a:lnTo>
                    <a:pt x="1895899" y="1525830"/>
                  </a:lnTo>
                  <a:lnTo>
                    <a:pt x="1896026" y="1526084"/>
                  </a:lnTo>
                  <a:lnTo>
                    <a:pt x="1896153" y="1526424"/>
                  </a:lnTo>
                  <a:lnTo>
                    <a:pt x="1896389" y="1527735"/>
                  </a:lnTo>
                  <a:lnTo>
                    <a:pt x="1896452" y="1527989"/>
                  </a:lnTo>
                  <a:close/>
                </a:path>
                <a:path w="2360295" h="1867535">
                  <a:moveTo>
                    <a:pt x="1950859" y="1526465"/>
                  </a:moveTo>
                  <a:lnTo>
                    <a:pt x="1952438" y="1523544"/>
                  </a:lnTo>
                  <a:lnTo>
                    <a:pt x="1941225" y="1523544"/>
                  </a:lnTo>
                  <a:lnTo>
                    <a:pt x="1941620" y="1524179"/>
                  </a:lnTo>
                  <a:lnTo>
                    <a:pt x="1942133" y="1524306"/>
                  </a:lnTo>
                  <a:lnTo>
                    <a:pt x="1949437" y="1524306"/>
                  </a:lnTo>
                  <a:lnTo>
                    <a:pt x="1950859" y="1526465"/>
                  </a:lnTo>
                  <a:close/>
                </a:path>
                <a:path w="2360295" h="1867535">
                  <a:moveTo>
                    <a:pt x="1796643" y="1527100"/>
                  </a:moveTo>
                  <a:lnTo>
                    <a:pt x="1797275" y="1523544"/>
                  </a:lnTo>
                  <a:lnTo>
                    <a:pt x="1796679" y="1523544"/>
                  </a:lnTo>
                  <a:lnTo>
                    <a:pt x="1795581" y="1525830"/>
                  </a:lnTo>
                  <a:lnTo>
                    <a:pt x="1795685" y="1526278"/>
                  </a:lnTo>
                  <a:lnTo>
                    <a:pt x="1796643" y="1527100"/>
                  </a:lnTo>
                  <a:close/>
                </a:path>
                <a:path w="2360295" h="1867535">
                  <a:moveTo>
                    <a:pt x="1790800" y="1524052"/>
                  </a:moveTo>
                  <a:lnTo>
                    <a:pt x="1791037" y="1523544"/>
                  </a:lnTo>
                  <a:lnTo>
                    <a:pt x="1788952" y="1523544"/>
                  </a:lnTo>
                  <a:lnTo>
                    <a:pt x="1789023" y="1523925"/>
                  </a:lnTo>
                  <a:lnTo>
                    <a:pt x="1790326" y="1523925"/>
                  </a:lnTo>
                  <a:lnTo>
                    <a:pt x="1790800" y="1524052"/>
                  </a:lnTo>
                  <a:close/>
                </a:path>
                <a:path w="2360295" h="1867535">
                  <a:moveTo>
                    <a:pt x="1980470" y="1526338"/>
                  </a:moveTo>
                  <a:lnTo>
                    <a:pt x="1977943" y="1525195"/>
                  </a:lnTo>
                  <a:lnTo>
                    <a:pt x="1978095" y="1524829"/>
                  </a:lnTo>
                  <a:lnTo>
                    <a:pt x="1978891" y="1523798"/>
                  </a:lnTo>
                  <a:lnTo>
                    <a:pt x="1973895" y="1523798"/>
                  </a:lnTo>
                  <a:lnTo>
                    <a:pt x="1973837" y="1526084"/>
                  </a:lnTo>
                  <a:lnTo>
                    <a:pt x="1977864" y="1526084"/>
                  </a:lnTo>
                  <a:lnTo>
                    <a:pt x="1980470" y="1526338"/>
                  </a:lnTo>
                  <a:close/>
                </a:path>
                <a:path w="2360295" h="1867535">
                  <a:moveTo>
                    <a:pt x="1922353" y="1524433"/>
                  </a:moveTo>
                  <a:lnTo>
                    <a:pt x="1923775" y="1523798"/>
                  </a:lnTo>
                  <a:lnTo>
                    <a:pt x="1922325" y="1523798"/>
                  </a:lnTo>
                  <a:lnTo>
                    <a:pt x="1922353" y="1524433"/>
                  </a:lnTo>
                  <a:close/>
                </a:path>
                <a:path w="2360295" h="1867535">
                  <a:moveTo>
                    <a:pt x="1899680" y="1524814"/>
                  </a:moveTo>
                  <a:lnTo>
                    <a:pt x="1900005" y="1524814"/>
                  </a:lnTo>
                  <a:lnTo>
                    <a:pt x="1900084" y="1524433"/>
                  </a:lnTo>
                  <a:lnTo>
                    <a:pt x="1901032" y="1523925"/>
                  </a:lnTo>
                  <a:lnTo>
                    <a:pt x="1901506" y="1523798"/>
                  </a:lnTo>
                  <a:lnTo>
                    <a:pt x="1899457" y="1523798"/>
                  </a:lnTo>
                  <a:lnTo>
                    <a:pt x="1899680" y="1524814"/>
                  </a:lnTo>
                  <a:close/>
                </a:path>
                <a:path w="2360295" h="1867535">
                  <a:moveTo>
                    <a:pt x="1924643" y="1524433"/>
                  </a:moveTo>
                  <a:lnTo>
                    <a:pt x="1924864" y="1524179"/>
                  </a:lnTo>
                  <a:lnTo>
                    <a:pt x="1924915" y="1523870"/>
                  </a:lnTo>
                  <a:lnTo>
                    <a:pt x="1924643" y="1524052"/>
                  </a:lnTo>
                  <a:lnTo>
                    <a:pt x="1924169" y="1524052"/>
                  </a:lnTo>
                  <a:lnTo>
                    <a:pt x="1924564" y="1524306"/>
                  </a:lnTo>
                  <a:lnTo>
                    <a:pt x="1924643" y="1524433"/>
                  </a:lnTo>
                  <a:close/>
                </a:path>
                <a:path w="2360295" h="1867535">
                  <a:moveTo>
                    <a:pt x="1939251" y="1524433"/>
                  </a:moveTo>
                  <a:lnTo>
                    <a:pt x="1939215" y="1524052"/>
                  </a:lnTo>
                  <a:lnTo>
                    <a:pt x="1938985" y="1523881"/>
                  </a:lnTo>
                  <a:lnTo>
                    <a:pt x="1939251" y="1524433"/>
                  </a:lnTo>
                  <a:close/>
                </a:path>
                <a:path w="2360295" h="1867535">
                  <a:moveTo>
                    <a:pt x="1907633" y="1526211"/>
                  </a:moveTo>
                  <a:lnTo>
                    <a:pt x="1908455" y="1526211"/>
                  </a:lnTo>
                  <a:lnTo>
                    <a:pt x="1908487" y="1525374"/>
                  </a:lnTo>
                  <a:lnTo>
                    <a:pt x="1908376" y="1525195"/>
                  </a:lnTo>
                  <a:lnTo>
                    <a:pt x="1908297" y="1524941"/>
                  </a:lnTo>
                  <a:lnTo>
                    <a:pt x="1908455" y="1524941"/>
                  </a:lnTo>
                  <a:lnTo>
                    <a:pt x="1908612" y="1524814"/>
                  </a:lnTo>
                  <a:lnTo>
                    <a:pt x="1916668" y="1524814"/>
                  </a:lnTo>
                  <a:lnTo>
                    <a:pt x="1916510" y="1524433"/>
                  </a:lnTo>
                  <a:lnTo>
                    <a:pt x="1916273" y="1524179"/>
                  </a:lnTo>
                  <a:lnTo>
                    <a:pt x="1916115" y="1523925"/>
                  </a:lnTo>
                  <a:lnTo>
                    <a:pt x="1901545" y="1523925"/>
                  </a:lnTo>
                  <a:lnTo>
                    <a:pt x="1901664" y="1524179"/>
                  </a:lnTo>
                  <a:lnTo>
                    <a:pt x="1901855" y="1525195"/>
                  </a:lnTo>
                  <a:lnTo>
                    <a:pt x="1907507" y="1525195"/>
                  </a:lnTo>
                  <a:lnTo>
                    <a:pt x="1907633" y="1526211"/>
                  </a:lnTo>
                  <a:close/>
                </a:path>
                <a:path w="2360295" h="1867535">
                  <a:moveTo>
                    <a:pt x="1790242" y="1523952"/>
                  </a:moveTo>
                  <a:lnTo>
                    <a:pt x="1790089" y="1523925"/>
                  </a:lnTo>
                  <a:lnTo>
                    <a:pt x="1790242" y="1523952"/>
                  </a:lnTo>
                  <a:close/>
                </a:path>
                <a:path w="2360295" h="1867535">
                  <a:moveTo>
                    <a:pt x="1789098" y="1524326"/>
                  </a:moveTo>
                  <a:lnTo>
                    <a:pt x="1789900" y="1524052"/>
                  </a:lnTo>
                  <a:lnTo>
                    <a:pt x="1790089" y="1523925"/>
                  </a:lnTo>
                  <a:lnTo>
                    <a:pt x="1789023" y="1523925"/>
                  </a:lnTo>
                  <a:lnTo>
                    <a:pt x="1789098" y="1524326"/>
                  </a:lnTo>
                  <a:close/>
                </a:path>
                <a:path w="2360295" h="1867535">
                  <a:moveTo>
                    <a:pt x="1917458" y="1524052"/>
                  </a:moveTo>
                  <a:lnTo>
                    <a:pt x="1917323" y="1523947"/>
                  </a:lnTo>
                  <a:lnTo>
                    <a:pt x="1917458" y="1524052"/>
                  </a:lnTo>
                  <a:close/>
                </a:path>
                <a:path w="2360295" h="1867535">
                  <a:moveTo>
                    <a:pt x="1790300" y="1525703"/>
                  </a:moveTo>
                  <a:lnTo>
                    <a:pt x="1790800" y="1525703"/>
                  </a:lnTo>
                  <a:lnTo>
                    <a:pt x="1790365" y="1524072"/>
                  </a:lnTo>
                  <a:lnTo>
                    <a:pt x="1789871" y="1524072"/>
                  </a:lnTo>
                  <a:lnTo>
                    <a:pt x="1789142" y="1524560"/>
                  </a:lnTo>
                  <a:lnTo>
                    <a:pt x="1788589" y="1524560"/>
                  </a:lnTo>
                  <a:lnTo>
                    <a:pt x="1788036" y="1524814"/>
                  </a:lnTo>
                  <a:lnTo>
                    <a:pt x="1787765" y="1524814"/>
                  </a:lnTo>
                  <a:lnTo>
                    <a:pt x="1788133" y="1525195"/>
                  </a:lnTo>
                  <a:lnTo>
                    <a:pt x="1789932" y="1525195"/>
                  </a:lnTo>
                  <a:lnTo>
                    <a:pt x="1790089" y="1525449"/>
                  </a:lnTo>
                  <a:lnTo>
                    <a:pt x="1790300" y="1525703"/>
                  </a:lnTo>
                  <a:close/>
                </a:path>
                <a:path w="2360295" h="1867535">
                  <a:moveTo>
                    <a:pt x="1917243" y="1524052"/>
                  </a:moveTo>
                  <a:lnTo>
                    <a:pt x="1917458" y="1524052"/>
                  </a:lnTo>
                  <a:lnTo>
                    <a:pt x="1917258" y="1524033"/>
                  </a:lnTo>
                  <a:close/>
                </a:path>
                <a:path w="2360295" h="1867535">
                  <a:moveTo>
                    <a:pt x="1816562" y="1526549"/>
                  </a:moveTo>
                  <a:lnTo>
                    <a:pt x="1816701" y="1526465"/>
                  </a:lnTo>
                  <a:lnTo>
                    <a:pt x="1815278" y="1524052"/>
                  </a:lnTo>
                  <a:lnTo>
                    <a:pt x="1801851" y="1524052"/>
                  </a:lnTo>
                  <a:lnTo>
                    <a:pt x="1801821" y="1524560"/>
                  </a:lnTo>
                  <a:lnTo>
                    <a:pt x="1811567" y="1524560"/>
                  </a:lnTo>
                  <a:lnTo>
                    <a:pt x="1811748" y="1524814"/>
                  </a:lnTo>
                  <a:lnTo>
                    <a:pt x="1814884" y="1524814"/>
                  </a:lnTo>
                  <a:lnTo>
                    <a:pt x="1816562" y="1526549"/>
                  </a:lnTo>
                  <a:close/>
                </a:path>
                <a:path w="2360295" h="1867535">
                  <a:moveTo>
                    <a:pt x="1789142" y="1524560"/>
                  </a:moveTo>
                  <a:lnTo>
                    <a:pt x="1789871" y="1524072"/>
                  </a:lnTo>
                  <a:lnTo>
                    <a:pt x="1789142" y="1524306"/>
                  </a:lnTo>
                  <a:lnTo>
                    <a:pt x="1789142" y="1524560"/>
                  </a:lnTo>
                  <a:close/>
                </a:path>
                <a:path w="2360295" h="1867535">
                  <a:moveTo>
                    <a:pt x="1939251" y="1524433"/>
                  </a:moveTo>
                  <a:lnTo>
                    <a:pt x="1939725" y="1524433"/>
                  </a:lnTo>
                  <a:lnTo>
                    <a:pt x="1939325" y="1524135"/>
                  </a:lnTo>
                  <a:lnTo>
                    <a:pt x="1939251" y="1524433"/>
                  </a:lnTo>
                  <a:close/>
                </a:path>
                <a:path w="2360295" h="1867535">
                  <a:moveTo>
                    <a:pt x="1960887" y="1526973"/>
                  </a:moveTo>
                  <a:lnTo>
                    <a:pt x="1961835" y="1525195"/>
                  </a:lnTo>
                  <a:lnTo>
                    <a:pt x="1962388" y="1524433"/>
                  </a:lnTo>
                  <a:lnTo>
                    <a:pt x="1962782" y="1524179"/>
                  </a:lnTo>
                  <a:lnTo>
                    <a:pt x="1952494" y="1524179"/>
                  </a:lnTo>
                  <a:lnTo>
                    <a:pt x="1952551" y="1524814"/>
                  </a:lnTo>
                  <a:lnTo>
                    <a:pt x="1956860" y="1524814"/>
                  </a:lnTo>
                  <a:lnTo>
                    <a:pt x="1958123" y="1525195"/>
                  </a:lnTo>
                  <a:lnTo>
                    <a:pt x="1958454" y="1525449"/>
                  </a:lnTo>
                  <a:lnTo>
                    <a:pt x="1959861" y="1525449"/>
                  </a:lnTo>
                  <a:lnTo>
                    <a:pt x="1960413" y="1526084"/>
                  </a:lnTo>
                  <a:lnTo>
                    <a:pt x="1960650" y="1526465"/>
                  </a:lnTo>
                  <a:lnTo>
                    <a:pt x="1960887" y="1526973"/>
                  </a:lnTo>
                  <a:close/>
                </a:path>
                <a:path w="2360295" h="1867535">
                  <a:moveTo>
                    <a:pt x="1820490" y="1524433"/>
                  </a:moveTo>
                  <a:lnTo>
                    <a:pt x="1820885" y="1524179"/>
                  </a:lnTo>
                  <a:lnTo>
                    <a:pt x="1820253" y="1524179"/>
                  </a:lnTo>
                  <a:lnTo>
                    <a:pt x="1820490" y="1524433"/>
                  </a:lnTo>
                  <a:close/>
                </a:path>
                <a:path w="2360295" h="1867535">
                  <a:moveTo>
                    <a:pt x="1947700" y="1527100"/>
                  </a:moveTo>
                  <a:lnTo>
                    <a:pt x="1949437" y="1524306"/>
                  </a:lnTo>
                  <a:lnTo>
                    <a:pt x="1946911" y="1524306"/>
                  </a:lnTo>
                  <a:lnTo>
                    <a:pt x="1947700" y="1527100"/>
                  </a:lnTo>
                  <a:close/>
                </a:path>
                <a:path w="2360295" h="1867535">
                  <a:moveTo>
                    <a:pt x="1945568" y="1524433"/>
                  </a:moveTo>
                  <a:lnTo>
                    <a:pt x="1946911" y="1524306"/>
                  </a:lnTo>
                  <a:lnTo>
                    <a:pt x="1944858" y="1524306"/>
                  </a:lnTo>
                  <a:lnTo>
                    <a:pt x="1945568" y="1524433"/>
                  </a:lnTo>
                  <a:close/>
                </a:path>
                <a:path w="2360295" h="1867535">
                  <a:moveTo>
                    <a:pt x="1946437" y="1526084"/>
                  </a:moveTo>
                  <a:lnTo>
                    <a:pt x="1946645" y="1525623"/>
                  </a:lnTo>
                  <a:lnTo>
                    <a:pt x="1946753" y="1525195"/>
                  </a:lnTo>
                  <a:lnTo>
                    <a:pt x="1946437" y="1525068"/>
                  </a:lnTo>
                  <a:lnTo>
                    <a:pt x="1946279" y="1525068"/>
                  </a:lnTo>
                  <a:lnTo>
                    <a:pt x="1944718" y="1524829"/>
                  </a:lnTo>
                  <a:lnTo>
                    <a:pt x="1944660" y="1524687"/>
                  </a:lnTo>
                  <a:lnTo>
                    <a:pt x="1944779" y="1524306"/>
                  </a:lnTo>
                  <a:lnTo>
                    <a:pt x="1942133" y="1524306"/>
                  </a:lnTo>
                  <a:lnTo>
                    <a:pt x="1942647" y="1524433"/>
                  </a:lnTo>
                  <a:lnTo>
                    <a:pt x="1942884" y="1524687"/>
                  </a:lnTo>
                  <a:lnTo>
                    <a:pt x="1940357" y="1525703"/>
                  </a:lnTo>
                  <a:lnTo>
                    <a:pt x="1946200" y="1525703"/>
                  </a:lnTo>
                  <a:lnTo>
                    <a:pt x="1946279" y="1525957"/>
                  </a:lnTo>
                  <a:lnTo>
                    <a:pt x="1946437" y="1526084"/>
                  </a:lnTo>
                  <a:close/>
                </a:path>
                <a:path w="2360295" h="1867535">
                  <a:moveTo>
                    <a:pt x="1788589" y="1524560"/>
                  </a:moveTo>
                  <a:lnTo>
                    <a:pt x="1789142" y="1524560"/>
                  </a:lnTo>
                  <a:lnTo>
                    <a:pt x="1789098" y="1524326"/>
                  </a:lnTo>
                  <a:lnTo>
                    <a:pt x="1788589" y="1524560"/>
                  </a:lnTo>
                  <a:close/>
                </a:path>
                <a:path w="2360295" h="1867535">
                  <a:moveTo>
                    <a:pt x="1900795" y="1526084"/>
                  </a:moveTo>
                  <a:lnTo>
                    <a:pt x="1901032" y="1525957"/>
                  </a:lnTo>
                  <a:lnTo>
                    <a:pt x="1901269" y="1524560"/>
                  </a:lnTo>
                  <a:lnTo>
                    <a:pt x="1900874" y="1524433"/>
                  </a:lnTo>
                  <a:lnTo>
                    <a:pt x="1900479" y="1524433"/>
                  </a:lnTo>
                  <a:lnTo>
                    <a:pt x="1900242" y="1524687"/>
                  </a:lnTo>
                  <a:lnTo>
                    <a:pt x="1900005" y="1524814"/>
                  </a:lnTo>
                  <a:lnTo>
                    <a:pt x="1899680" y="1524814"/>
                  </a:lnTo>
                  <a:lnTo>
                    <a:pt x="1899848" y="1525576"/>
                  </a:lnTo>
                  <a:lnTo>
                    <a:pt x="1900795" y="1526084"/>
                  </a:lnTo>
                  <a:close/>
                </a:path>
                <a:path w="2360295" h="1867535">
                  <a:moveTo>
                    <a:pt x="1800812" y="1525322"/>
                  </a:moveTo>
                  <a:lnTo>
                    <a:pt x="1801776" y="1525322"/>
                  </a:lnTo>
                  <a:lnTo>
                    <a:pt x="1800749" y="1524433"/>
                  </a:lnTo>
                  <a:lnTo>
                    <a:pt x="1800118" y="1524560"/>
                  </a:lnTo>
                  <a:lnTo>
                    <a:pt x="1799960" y="1524560"/>
                  </a:lnTo>
                  <a:lnTo>
                    <a:pt x="1799881" y="1524814"/>
                  </a:lnTo>
                  <a:lnTo>
                    <a:pt x="1800907" y="1524814"/>
                  </a:lnTo>
                  <a:lnTo>
                    <a:pt x="1800812" y="1525322"/>
                  </a:lnTo>
                  <a:close/>
                </a:path>
                <a:path w="2360295" h="1867535">
                  <a:moveTo>
                    <a:pt x="1808803" y="1525449"/>
                  </a:moveTo>
                  <a:lnTo>
                    <a:pt x="1811567" y="1524560"/>
                  </a:lnTo>
                  <a:lnTo>
                    <a:pt x="1801821" y="1524560"/>
                  </a:lnTo>
                  <a:lnTo>
                    <a:pt x="1801791" y="1525068"/>
                  </a:lnTo>
                  <a:lnTo>
                    <a:pt x="1805250" y="1525068"/>
                  </a:lnTo>
                  <a:lnTo>
                    <a:pt x="1805724" y="1525195"/>
                  </a:lnTo>
                  <a:lnTo>
                    <a:pt x="1807303" y="1525195"/>
                  </a:lnTo>
                  <a:lnTo>
                    <a:pt x="1808803" y="1525449"/>
                  </a:lnTo>
                  <a:close/>
                </a:path>
                <a:path w="2360295" h="1867535">
                  <a:moveTo>
                    <a:pt x="1923773" y="1527608"/>
                  </a:moveTo>
                  <a:lnTo>
                    <a:pt x="1924010" y="1527227"/>
                  </a:lnTo>
                  <a:lnTo>
                    <a:pt x="1922860" y="1526465"/>
                  </a:lnTo>
                  <a:lnTo>
                    <a:pt x="1922751" y="1526278"/>
                  </a:lnTo>
                  <a:lnTo>
                    <a:pt x="1924958" y="1524687"/>
                  </a:lnTo>
                  <a:lnTo>
                    <a:pt x="1924326" y="1525068"/>
                  </a:lnTo>
                  <a:lnTo>
                    <a:pt x="1922274" y="1526465"/>
                  </a:lnTo>
                  <a:lnTo>
                    <a:pt x="1921878" y="1526465"/>
                  </a:lnTo>
                  <a:lnTo>
                    <a:pt x="1922510" y="1527100"/>
                  </a:lnTo>
                  <a:lnTo>
                    <a:pt x="1923300" y="1527354"/>
                  </a:lnTo>
                  <a:lnTo>
                    <a:pt x="1923773" y="1527608"/>
                  </a:lnTo>
                  <a:close/>
                </a:path>
                <a:path w="2360295" h="1867535">
                  <a:moveTo>
                    <a:pt x="1785484" y="1526059"/>
                  </a:moveTo>
                  <a:lnTo>
                    <a:pt x="1787642" y="1524687"/>
                  </a:lnTo>
                  <a:lnTo>
                    <a:pt x="1785096" y="1524687"/>
                  </a:lnTo>
                  <a:lnTo>
                    <a:pt x="1785210" y="1525322"/>
                  </a:lnTo>
                  <a:lnTo>
                    <a:pt x="1785484" y="1526059"/>
                  </a:lnTo>
                  <a:close/>
                </a:path>
                <a:path w="2360295" h="1867535">
                  <a:moveTo>
                    <a:pt x="1954570" y="1525703"/>
                  </a:moveTo>
                  <a:lnTo>
                    <a:pt x="1955360" y="1525449"/>
                  </a:lnTo>
                  <a:lnTo>
                    <a:pt x="1956860" y="1524814"/>
                  </a:lnTo>
                  <a:lnTo>
                    <a:pt x="1953307" y="1524814"/>
                  </a:lnTo>
                  <a:lnTo>
                    <a:pt x="1954570" y="1525703"/>
                  </a:lnTo>
                  <a:close/>
                </a:path>
                <a:path w="2360295" h="1867535">
                  <a:moveTo>
                    <a:pt x="1952833" y="1526338"/>
                  </a:moveTo>
                  <a:lnTo>
                    <a:pt x="1953307" y="1524814"/>
                  </a:lnTo>
                  <a:lnTo>
                    <a:pt x="1952551" y="1524814"/>
                  </a:lnTo>
                  <a:lnTo>
                    <a:pt x="1952675" y="1526211"/>
                  </a:lnTo>
                  <a:lnTo>
                    <a:pt x="1952833" y="1526338"/>
                  </a:lnTo>
                  <a:close/>
                </a:path>
                <a:path w="2360295" h="1867535">
                  <a:moveTo>
                    <a:pt x="1932224" y="1525703"/>
                  </a:moveTo>
                  <a:lnTo>
                    <a:pt x="1932776" y="1525703"/>
                  </a:lnTo>
                  <a:lnTo>
                    <a:pt x="1932895" y="1525576"/>
                  </a:lnTo>
                  <a:lnTo>
                    <a:pt x="1933013" y="1524814"/>
                  </a:lnTo>
                  <a:lnTo>
                    <a:pt x="1932382" y="1524814"/>
                  </a:lnTo>
                  <a:lnTo>
                    <a:pt x="1932224" y="1525703"/>
                  </a:lnTo>
                  <a:close/>
                </a:path>
                <a:path w="2360295" h="1867535">
                  <a:moveTo>
                    <a:pt x="1893373" y="1525957"/>
                  </a:moveTo>
                  <a:lnTo>
                    <a:pt x="1894004" y="1525195"/>
                  </a:lnTo>
                  <a:lnTo>
                    <a:pt x="1894399" y="1524814"/>
                  </a:lnTo>
                  <a:lnTo>
                    <a:pt x="1892267" y="1524814"/>
                  </a:lnTo>
                  <a:lnTo>
                    <a:pt x="1892978" y="1525449"/>
                  </a:lnTo>
                  <a:lnTo>
                    <a:pt x="1893373" y="1525957"/>
                  </a:lnTo>
                  <a:close/>
                </a:path>
                <a:path w="2360295" h="1867535">
                  <a:moveTo>
                    <a:pt x="1854681" y="1526465"/>
                  </a:moveTo>
                  <a:lnTo>
                    <a:pt x="1855313" y="1525957"/>
                  </a:lnTo>
                  <a:lnTo>
                    <a:pt x="1855624" y="1525623"/>
                  </a:lnTo>
                  <a:lnTo>
                    <a:pt x="1855708" y="1524814"/>
                  </a:lnTo>
                  <a:lnTo>
                    <a:pt x="1854861" y="1525703"/>
                  </a:lnTo>
                  <a:lnTo>
                    <a:pt x="1854555" y="1526278"/>
                  </a:lnTo>
                  <a:lnTo>
                    <a:pt x="1854681" y="1526465"/>
                  </a:lnTo>
                  <a:close/>
                </a:path>
                <a:path w="2360295" h="1867535">
                  <a:moveTo>
                    <a:pt x="1844416" y="1528624"/>
                  </a:moveTo>
                  <a:lnTo>
                    <a:pt x="1845600" y="1527735"/>
                  </a:lnTo>
                  <a:lnTo>
                    <a:pt x="1845995" y="1527481"/>
                  </a:lnTo>
                  <a:lnTo>
                    <a:pt x="1846432" y="1527364"/>
                  </a:lnTo>
                  <a:lnTo>
                    <a:pt x="1846521" y="1527227"/>
                  </a:lnTo>
                  <a:lnTo>
                    <a:pt x="1846627" y="1526973"/>
                  </a:lnTo>
                  <a:lnTo>
                    <a:pt x="1847179" y="1524814"/>
                  </a:lnTo>
                  <a:lnTo>
                    <a:pt x="1846074" y="1525576"/>
                  </a:lnTo>
                  <a:lnTo>
                    <a:pt x="1845126" y="1525830"/>
                  </a:lnTo>
                  <a:lnTo>
                    <a:pt x="1843485" y="1525830"/>
                  </a:lnTo>
                  <a:lnTo>
                    <a:pt x="1844416" y="1528624"/>
                  </a:lnTo>
                  <a:close/>
                </a:path>
                <a:path w="2360295" h="1867535">
                  <a:moveTo>
                    <a:pt x="1812830" y="1526338"/>
                  </a:moveTo>
                  <a:lnTo>
                    <a:pt x="1814410" y="1525068"/>
                  </a:lnTo>
                  <a:lnTo>
                    <a:pt x="1814884" y="1524814"/>
                  </a:lnTo>
                  <a:lnTo>
                    <a:pt x="1811748" y="1524814"/>
                  </a:lnTo>
                  <a:lnTo>
                    <a:pt x="1812830" y="1526338"/>
                  </a:lnTo>
                  <a:close/>
                </a:path>
                <a:path w="2360295" h="1867535">
                  <a:moveTo>
                    <a:pt x="1799723" y="1524941"/>
                  </a:moveTo>
                  <a:lnTo>
                    <a:pt x="1800907" y="1524814"/>
                  </a:lnTo>
                  <a:lnTo>
                    <a:pt x="1799881" y="1524814"/>
                  </a:lnTo>
                  <a:lnTo>
                    <a:pt x="1799723" y="1524941"/>
                  </a:lnTo>
                  <a:close/>
                </a:path>
                <a:path w="2360295" h="1867535">
                  <a:moveTo>
                    <a:pt x="1784246" y="1526846"/>
                  </a:moveTo>
                  <a:lnTo>
                    <a:pt x="1785445" y="1526084"/>
                  </a:lnTo>
                  <a:lnTo>
                    <a:pt x="1785446" y="1525957"/>
                  </a:lnTo>
                  <a:lnTo>
                    <a:pt x="1785040" y="1524829"/>
                  </a:lnTo>
                  <a:lnTo>
                    <a:pt x="1784246" y="1526846"/>
                  </a:lnTo>
                  <a:close/>
                </a:path>
                <a:path w="2360295" h="1867535">
                  <a:moveTo>
                    <a:pt x="1852155" y="1527989"/>
                  </a:moveTo>
                  <a:lnTo>
                    <a:pt x="1852234" y="1527227"/>
                  </a:lnTo>
                  <a:lnTo>
                    <a:pt x="1851524" y="1524941"/>
                  </a:lnTo>
                  <a:lnTo>
                    <a:pt x="1851050" y="1526719"/>
                  </a:lnTo>
                  <a:lnTo>
                    <a:pt x="1850576" y="1527227"/>
                  </a:lnTo>
                  <a:lnTo>
                    <a:pt x="1851681" y="1527735"/>
                  </a:lnTo>
                  <a:lnTo>
                    <a:pt x="1852155" y="1527989"/>
                  </a:lnTo>
                  <a:close/>
                </a:path>
                <a:path w="2360295" h="1867535">
                  <a:moveTo>
                    <a:pt x="1777771" y="1529132"/>
                  </a:moveTo>
                  <a:lnTo>
                    <a:pt x="1779351" y="1525830"/>
                  </a:lnTo>
                  <a:lnTo>
                    <a:pt x="1778561" y="1525576"/>
                  </a:lnTo>
                  <a:lnTo>
                    <a:pt x="1777692" y="1524941"/>
                  </a:lnTo>
                  <a:lnTo>
                    <a:pt x="1777266" y="1526084"/>
                  </a:lnTo>
                  <a:lnTo>
                    <a:pt x="1777850" y="1526084"/>
                  </a:lnTo>
                  <a:lnTo>
                    <a:pt x="1777771" y="1529132"/>
                  </a:lnTo>
                  <a:close/>
                </a:path>
                <a:path w="2360295" h="1867535">
                  <a:moveTo>
                    <a:pt x="1858077" y="1527989"/>
                  </a:moveTo>
                  <a:lnTo>
                    <a:pt x="1858155" y="1527735"/>
                  </a:lnTo>
                  <a:lnTo>
                    <a:pt x="1858629" y="1525195"/>
                  </a:lnTo>
                  <a:lnTo>
                    <a:pt x="1870474" y="1525195"/>
                  </a:lnTo>
                  <a:lnTo>
                    <a:pt x="1870947" y="1525068"/>
                  </a:lnTo>
                  <a:lnTo>
                    <a:pt x="1857129" y="1525068"/>
                  </a:lnTo>
                  <a:lnTo>
                    <a:pt x="1857682" y="1526465"/>
                  </a:lnTo>
                  <a:lnTo>
                    <a:pt x="1856023" y="1526465"/>
                  </a:lnTo>
                  <a:lnTo>
                    <a:pt x="1855629" y="1527100"/>
                  </a:lnTo>
                  <a:lnTo>
                    <a:pt x="1855313" y="1527735"/>
                  </a:lnTo>
                  <a:lnTo>
                    <a:pt x="1856339" y="1527735"/>
                  </a:lnTo>
                  <a:lnTo>
                    <a:pt x="1858077" y="1527989"/>
                  </a:lnTo>
                  <a:close/>
                </a:path>
                <a:path w="2360295" h="1867535">
                  <a:moveTo>
                    <a:pt x="1856023" y="1526465"/>
                  </a:moveTo>
                  <a:lnTo>
                    <a:pt x="1857682" y="1526465"/>
                  </a:lnTo>
                  <a:lnTo>
                    <a:pt x="1856339" y="1525068"/>
                  </a:lnTo>
                  <a:lnTo>
                    <a:pt x="1856023" y="1526465"/>
                  </a:lnTo>
                  <a:close/>
                </a:path>
                <a:path w="2360295" h="1867535">
                  <a:moveTo>
                    <a:pt x="1836203" y="1530275"/>
                  </a:moveTo>
                  <a:lnTo>
                    <a:pt x="1838967" y="1528370"/>
                  </a:lnTo>
                  <a:lnTo>
                    <a:pt x="1841652" y="1528116"/>
                  </a:lnTo>
                  <a:lnTo>
                    <a:pt x="1843231" y="1525068"/>
                  </a:lnTo>
                  <a:lnTo>
                    <a:pt x="1841064" y="1525068"/>
                  </a:lnTo>
                  <a:lnTo>
                    <a:pt x="1841257" y="1525195"/>
                  </a:lnTo>
                  <a:lnTo>
                    <a:pt x="1840467" y="1525830"/>
                  </a:lnTo>
                  <a:lnTo>
                    <a:pt x="1841672" y="1526681"/>
                  </a:lnTo>
                  <a:lnTo>
                    <a:pt x="1840862" y="1527100"/>
                  </a:lnTo>
                  <a:lnTo>
                    <a:pt x="1839046" y="1527608"/>
                  </a:lnTo>
                  <a:lnTo>
                    <a:pt x="1832429" y="1527608"/>
                  </a:lnTo>
                  <a:lnTo>
                    <a:pt x="1832208" y="1527862"/>
                  </a:lnTo>
                  <a:lnTo>
                    <a:pt x="1832334" y="1528497"/>
                  </a:lnTo>
                  <a:lnTo>
                    <a:pt x="1832571" y="1529005"/>
                  </a:lnTo>
                  <a:lnTo>
                    <a:pt x="1833834" y="1529005"/>
                  </a:lnTo>
                  <a:lnTo>
                    <a:pt x="1835098" y="1529259"/>
                  </a:lnTo>
                  <a:lnTo>
                    <a:pt x="1836203" y="1530275"/>
                  </a:lnTo>
                  <a:close/>
                </a:path>
                <a:path w="2360295" h="1867535">
                  <a:moveTo>
                    <a:pt x="1802960" y="1528751"/>
                  </a:moveTo>
                  <a:lnTo>
                    <a:pt x="1805250" y="1527989"/>
                  </a:lnTo>
                  <a:lnTo>
                    <a:pt x="1807382" y="1527862"/>
                  </a:lnTo>
                  <a:lnTo>
                    <a:pt x="1805566" y="1525703"/>
                  </a:lnTo>
                  <a:lnTo>
                    <a:pt x="1805250" y="1525068"/>
                  </a:lnTo>
                  <a:lnTo>
                    <a:pt x="1801791" y="1525068"/>
                  </a:lnTo>
                  <a:lnTo>
                    <a:pt x="1801776" y="1525322"/>
                  </a:lnTo>
                  <a:lnTo>
                    <a:pt x="1800812" y="1525322"/>
                  </a:lnTo>
                  <a:lnTo>
                    <a:pt x="1800694" y="1525957"/>
                  </a:lnTo>
                  <a:lnTo>
                    <a:pt x="1800779" y="1526211"/>
                  </a:lnTo>
                  <a:lnTo>
                    <a:pt x="1802960" y="1528751"/>
                  </a:lnTo>
                  <a:close/>
                </a:path>
                <a:path w="2360295" h="1867535">
                  <a:moveTo>
                    <a:pt x="1905296" y="1529005"/>
                  </a:moveTo>
                  <a:lnTo>
                    <a:pt x="1907507" y="1525195"/>
                  </a:lnTo>
                  <a:lnTo>
                    <a:pt x="1901855" y="1525195"/>
                  </a:lnTo>
                  <a:lnTo>
                    <a:pt x="1901953" y="1525957"/>
                  </a:lnTo>
                  <a:lnTo>
                    <a:pt x="1903559" y="1525957"/>
                  </a:lnTo>
                  <a:lnTo>
                    <a:pt x="1905296" y="1529005"/>
                  </a:lnTo>
                  <a:close/>
                </a:path>
                <a:path w="2360295" h="1867535">
                  <a:moveTo>
                    <a:pt x="1870079" y="1526338"/>
                  </a:moveTo>
                  <a:lnTo>
                    <a:pt x="1870237" y="1526338"/>
                  </a:lnTo>
                  <a:lnTo>
                    <a:pt x="1870600" y="1526059"/>
                  </a:lnTo>
                  <a:lnTo>
                    <a:pt x="1870710" y="1525830"/>
                  </a:lnTo>
                  <a:lnTo>
                    <a:pt x="1870553" y="1525576"/>
                  </a:lnTo>
                  <a:lnTo>
                    <a:pt x="1869605" y="1525195"/>
                  </a:lnTo>
                  <a:lnTo>
                    <a:pt x="1858629" y="1525195"/>
                  </a:lnTo>
                  <a:lnTo>
                    <a:pt x="1858799" y="1525449"/>
                  </a:lnTo>
                  <a:lnTo>
                    <a:pt x="1868894" y="1525449"/>
                  </a:lnTo>
                  <a:lnTo>
                    <a:pt x="1870079" y="1526338"/>
                  </a:lnTo>
                  <a:close/>
                </a:path>
                <a:path w="2360295" h="1867535">
                  <a:moveTo>
                    <a:pt x="1790405" y="1527481"/>
                  </a:moveTo>
                  <a:lnTo>
                    <a:pt x="1791195" y="1526973"/>
                  </a:lnTo>
                  <a:lnTo>
                    <a:pt x="1791985" y="1526973"/>
                  </a:lnTo>
                  <a:lnTo>
                    <a:pt x="1792379" y="1526465"/>
                  </a:lnTo>
                  <a:lnTo>
                    <a:pt x="1791985" y="1525703"/>
                  </a:lnTo>
                  <a:lnTo>
                    <a:pt x="1791590" y="1525195"/>
                  </a:lnTo>
                  <a:lnTo>
                    <a:pt x="1790800" y="1525703"/>
                  </a:lnTo>
                  <a:lnTo>
                    <a:pt x="1790300" y="1525703"/>
                  </a:lnTo>
                  <a:lnTo>
                    <a:pt x="1790405" y="1527481"/>
                  </a:lnTo>
                  <a:close/>
                </a:path>
                <a:path w="2360295" h="1867535">
                  <a:moveTo>
                    <a:pt x="1788194" y="1526973"/>
                  </a:moveTo>
                  <a:lnTo>
                    <a:pt x="1789932" y="1526973"/>
                  </a:lnTo>
                  <a:lnTo>
                    <a:pt x="1789932" y="1525195"/>
                  </a:lnTo>
                  <a:lnTo>
                    <a:pt x="1788133" y="1525195"/>
                  </a:lnTo>
                  <a:lnTo>
                    <a:pt x="1788747" y="1525830"/>
                  </a:lnTo>
                  <a:lnTo>
                    <a:pt x="1789063" y="1525830"/>
                  </a:lnTo>
                  <a:lnTo>
                    <a:pt x="1788431" y="1526592"/>
                  </a:lnTo>
                  <a:lnTo>
                    <a:pt x="1788194" y="1526973"/>
                  </a:lnTo>
                  <a:close/>
                </a:path>
                <a:path w="2360295" h="1867535">
                  <a:moveTo>
                    <a:pt x="1854602" y="1525957"/>
                  </a:moveTo>
                  <a:lnTo>
                    <a:pt x="1854878" y="1525672"/>
                  </a:lnTo>
                  <a:lnTo>
                    <a:pt x="1854997" y="1525449"/>
                  </a:lnTo>
                  <a:lnTo>
                    <a:pt x="1854861" y="1525374"/>
                  </a:lnTo>
                  <a:lnTo>
                    <a:pt x="1854602" y="1525957"/>
                  </a:lnTo>
                  <a:close/>
                </a:path>
                <a:path w="2360295" h="1867535">
                  <a:moveTo>
                    <a:pt x="1959940" y="1526592"/>
                  </a:moveTo>
                  <a:lnTo>
                    <a:pt x="1959861" y="1525449"/>
                  </a:lnTo>
                  <a:lnTo>
                    <a:pt x="1958454" y="1525449"/>
                  </a:lnTo>
                  <a:lnTo>
                    <a:pt x="1959279" y="1526084"/>
                  </a:lnTo>
                  <a:lnTo>
                    <a:pt x="1959545" y="1526084"/>
                  </a:lnTo>
                  <a:lnTo>
                    <a:pt x="1959721" y="1526424"/>
                  </a:lnTo>
                  <a:lnTo>
                    <a:pt x="1959940" y="1526592"/>
                  </a:lnTo>
                  <a:close/>
                </a:path>
                <a:path w="2360295" h="1867535">
                  <a:moveTo>
                    <a:pt x="1866841" y="1528370"/>
                  </a:moveTo>
                  <a:lnTo>
                    <a:pt x="1867157" y="1528243"/>
                  </a:lnTo>
                  <a:lnTo>
                    <a:pt x="1867394" y="1528116"/>
                  </a:lnTo>
                  <a:lnTo>
                    <a:pt x="1867513" y="1527735"/>
                  </a:lnTo>
                  <a:lnTo>
                    <a:pt x="1867619" y="1527536"/>
                  </a:lnTo>
                  <a:lnTo>
                    <a:pt x="1867744" y="1527402"/>
                  </a:lnTo>
                  <a:lnTo>
                    <a:pt x="1867842" y="1527227"/>
                  </a:lnTo>
                  <a:lnTo>
                    <a:pt x="1868263" y="1526211"/>
                  </a:lnTo>
                  <a:lnTo>
                    <a:pt x="1868894" y="1525449"/>
                  </a:lnTo>
                  <a:lnTo>
                    <a:pt x="1858799" y="1525449"/>
                  </a:lnTo>
                  <a:lnTo>
                    <a:pt x="1858969" y="1525703"/>
                  </a:lnTo>
                  <a:lnTo>
                    <a:pt x="1866447" y="1525703"/>
                  </a:lnTo>
                  <a:lnTo>
                    <a:pt x="1865973" y="1528116"/>
                  </a:lnTo>
                  <a:lnTo>
                    <a:pt x="1866841" y="1528370"/>
                  </a:lnTo>
                  <a:close/>
                </a:path>
                <a:path w="2360295" h="1867535">
                  <a:moveTo>
                    <a:pt x="1833321" y="1526465"/>
                  </a:moveTo>
                  <a:lnTo>
                    <a:pt x="1834466" y="1526465"/>
                  </a:lnTo>
                  <a:lnTo>
                    <a:pt x="1832887" y="1525449"/>
                  </a:lnTo>
                  <a:lnTo>
                    <a:pt x="1833321" y="1526465"/>
                  </a:lnTo>
                  <a:close/>
                </a:path>
                <a:path w="2360295" h="1867535">
                  <a:moveTo>
                    <a:pt x="1908455" y="1526211"/>
                  </a:moveTo>
                  <a:lnTo>
                    <a:pt x="1908757" y="1526167"/>
                  </a:lnTo>
                  <a:lnTo>
                    <a:pt x="1908588" y="1525623"/>
                  </a:lnTo>
                  <a:lnTo>
                    <a:pt x="1908455" y="1526211"/>
                  </a:lnTo>
                  <a:close/>
                </a:path>
                <a:path w="2360295" h="1867535">
                  <a:moveTo>
                    <a:pt x="1946200" y="1528116"/>
                  </a:moveTo>
                  <a:lnTo>
                    <a:pt x="1944858" y="1526338"/>
                  </a:lnTo>
                  <a:lnTo>
                    <a:pt x="1944818" y="1526211"/>
                  </a:lnTo>
                  <a:lnTo>
                    <a:pt x="1944936" y="1526059"/>
                  </a:lnTo>
                  <a:lnTo>
                    <a:pt x="1945647" y="1525830"/>
                  </a:lnTo>
                  <a:lnTo>
                    <a:pt x="1946042" y="1525830"/>
                  </a:lnTo>
                  <a:lnTo>
                    <a:pt x="1946200" y="1525703"/>
                  </a:lnTo>
                  <a:lnTo>
                    <a:pt x="1940357" y="1525703"/>
                  </a:lnTo>
                  <a:lnTo>
                    <a:pt x="1940041" y="1525830"/>
                  </a:lnTo>
                  <a:lnTo>
                    <a:pt x="1942489" y="1526846"/>
                  </a:lnTo>
                  <a:lnTo>
                    <a:pt x="1942568" y="1526973"/>
                  </a:lnTo>
                  <a:lnTo>
                    <a:pt x="1943357" y="1526973"/>
                  </a:lnTo>
                  <a:lnTo>
                    <a:pt x="1946200" y="1528116"/>
                  </a:lnTo>
                  <a:close/>
                </a:path>
                <a:path w="2360295" h="1867535">
                  <a:moveTo>
                    <a:pt x="1871974" y="1526338"/>
                  </a:moveTo>
                  <a:lnTo>
                    <a:pt x="1872132" y="1526338"/>
                  </a:lnTo>
                  <a:lnTo>
                    <a:pt x="1873000" y="1525703"/>
                  </a:lnTo>
                  <a:lnTo>
                    <a:pt x="1871461" y="1525703"/>
                  </a:lnTo>
                  <a:lnTo>
                    <a:pt x="1871974" y="1526338"/>
                  </a:lnTo>
                  <a:close/>
                </a:path>
                <a:path w="2360295" h="1867535">
                  <a:moveTo>
                    <a:pt x="1864157" y="1527100"/>
                  </a:moveTo>
                  <a:lnTo>
                    <a:pt x="1865262" y="1526592"/>
                  </a:lnTo>
                  <a:lnTo>
                    <a:pt x="1866447" y="1525703"/>
                  </a:lnTo>
                  <a:lnTo>
                    <a:pt x="1858969" y="1525703"/>
                  </a:lnTo>
                  <a:lnTo>
                    <a:pt x="1859309" y="1526211"/>
                  </a:lnTo>
                  <a:lnTo>
                    <a:pt x="1863762" y="1526211"/>
                  </a:lnTo>
                  <a:lnTo>
                    <a:pt x="1863841" y="1526338"/>
                  </a:lnTo>
                  <a:lnTo>
                    <a:pt x="1864078" y="1526973"/>
                  </a:lnTo>
                  <a:lnTo>
                    <a:pt x="1864157" y="1527100"/>
                  </a:lnTo>
                  <a:close/>
                </a:path>
                <a:path w="2360295" h="1867535">
                  <a:moveTo>
                    <a:pt x="1826807" y="1529386"/>
                  </a:moveTo>
                  <a:lnTo>
                    <a:pt x="1827991" y="1529386"/>
                  </a:lnTo>
                  <a:lnTo>
                    <a:pt x="1826570" y="1525703"/>
                  </a:lnTo>
                  <a:lnTo>
                    <a:pt x="1823964" y="1527354"/>
                  </a:lnTo>
                  <a:lnTo>
                    <a:pt x="1819404" y="1527354"/>
                  </a:lnTo>
                  <a:lnTo>
                    <a:pt x="1819542" y="1527735"/>
                  </a:lnTo>
                  <a:lnTo>
                    <a:pt x="1825780" y="1527735"/>
                  </a:lnTo>
                  <a:lnTo>
                    <a:pt x="1826412" y="1527989"/>
                  </a:lnTo>
                  <a:lnTo>
                    <a:pt x="1827044" y="1527989"/>
                  </a:lnTo>
                  <a:lnTo>
                    <a:pt x="1826965" y="1528624"/>
                  </a:lnTo>
                  <a:lnTo>
                    <a:pt x="1826807" y="1529386"/>
                  </a:lnTo>
                  <a:close/>
                </a:path>
                <a:path w="2360295" h="1867535">
                  <a:moveTo>
                    <a:pt x="1798933" y="1528116"/>
                  </a:moveTo>
                  <a:lnTo>
                    <a:pt x="1800670" y="1525830"/>
                  </a:lnTo>
                  <a:lnTo>
                    <a:pt x="1799960" y="1525957"/>
                  </a:lnTo>
                  <a:lnTo>
                    <a:pt x="1798150" y="1525957"/>
                  </a:lnTo>
                  <a:lnTo>
                    <a:pt x="1798933" y="1528116"/>
                  </a:lnTo>
                  <a:close/>
                </a:path>
                <a:path w="2360295" h="1867535">
                  <a:moveTo>
                    <a:pt x="1908757" y="1526167"/>
                  </a:moveTo>
                  <a:lnTo>
                    <a:pt x="1910192" y="1525957"/>
                  </a:lnTo>
                  <a:lnTo>
                    <a:pt x="1908691" y="1525957"/>
                  </a:lnTo>
                  <a:lnTo>
                    <a:pt x="1908757" y="1526167"/>
                  </a:lnTo>
                  <a:close/>
                </a:path>
                <a:path w="2360295" h="1867535">
                  <a:moveTo>
                    <a:pt x="1902137" y="1526973"/>
                  </a:moveTo>
                  <a:lnTo>
                    <a:pt x="1903559" y="1525957"/>
                  </a:lnTo>
                  <a:lnTo>
                    <a:pt x="1901953" y="1525957"/>
                  </a:lnTo>
                  <a:lnTo>
                    <a:pt x="1902137" y="1526973"/>
                  </a:lnTo>
                  <a:close/>
                </a:path>
                <a:path w="2360295" h="1867535">
                  <a:moveTo>
                    <a:pt x="1832429" y="1527608"/>
                  </a:moveTo>
                  <a:lnTo>
                    <a:pt x="1839046" y="1527608"/>
                  </a:lnTo>
                  <a:lnTo>
                    <a:pt x="1838809" y="1525957"/>
                  </a:lnTo>
                  <a:lnTo>
                    <a:pt x="1838098" y="1526084"/>
                  </a:lnTo>
                  <a:lnTo>
                    <a:pt x="1834615" y="1526084"/>
                  </a:lnTo>
                  <a:lnTo>
                    <a:pt x="1834466" y="1526465"/>
                  </a:lnTo>
                  <a:lnTo>
                    <a:pt x="1833321" y="1526465"/>
                  </a:lnTo>
                  <a:lnTo>
                    <a:pt x="1833440" y="1526846"/>
                  </a:lnTo>
                  <a:lnTo>
                    <a:pt x="1832723" y="1527307"/>
                  </a:lnTo>
                  <a:lnTo>
                    <a:pt x="1832429" y="1527608"/>
                  </a:lnTo>
                  <a:close/>
                </a:path>
                <a:path w="2360295" h="1867535">
                  <a:moveTo>
                    <a:pt x="1783386" y="1527735"/>
                  </a:moveTo>
                  <a:lnTo>
                    <a:pt x="1786141" y="1527735"/>
                  </a:lnTo>
                  <a:lnTo>
                    <a:pt x="1785484" y="1526059"/>
                  </a:lnTo>
                  <a:lnTo>
                    <a:pt x="1784246" y="1526846"/>
                  </a:lnTo>
                  <a:lnTo>
                    <a:pt x="1779323" y="1526846"/>
                  </a:lnTo>
                  <a:lnTo>
                    <a:pt x="1779320" y="1526973"/>
                  </a:lnTo>
                  <a:lnTo>
                    <a:pt x="1781246" y="1526973"/>
                  </a:lnTo>
                  <a:lnTo>
                    <a:pt x="1781608" y="1527608"/>
                  </a:lnTo>
                  <a:lnTo>
                    <a:pt x="1783299" y="1527608"/>
                  </a:lnTo>
                  <a:lnTo>
                    <a:pt x="1783386" y="1527735"/>
                  </a:lnTo>
                  <a:close/>
                </a:path>
                <a:path w="2360295" h="1867535">
                  <a:moveTo>
                    <a:pt x="1975101" y="1527989"/>
                  </a:moveTo>
                  <a:lnTo>
                    <a:pt x="1976917" y="1527735"/>
                  </a:lnTo>
                  <a:lnTo>
                    <a:pt x="1977312" y="1527735"/>
                  </a:lnTo>
                  <a:lnTo>
                    <a:pt x="1977489" y="1526973"/>
                  </a:lnTo>
                  <a:lnTo>
                    <a:pt x="1977612" y="1526592"/>
                  </a:lnTo>
                  <a:lnTo>
                    <a:pt x="1977864" y="1526084"/>
                  </a:lnTo>
                  <a:lnTo>
                    <a:pt x="1973837" y="1526084"/>
                  </a:lnTo>
                  <a:lnTo>
                    <a:pt x="1973837" y="1527227"/>
                  </a:lnTo>
                  <a:lnTo>
                    <a:pt x="1975101" y="1527989"/>
                  </a:lnTo>
                  <a:close/>
                </a:path>
                <a:path w="2360295" h="1867535">
                  <a:moveTo>
                    <a:pt x="1959721" y="1526424"/>
                  </a:moveTo>
                  <a:lnTo>
                    <a:pt x="1959545" y="1526084"/>
                  </a:lnTo>
                  <a:lnTo>
                    <a:pt x="1959609" y="1526338"/>
                  </a:lnTo>
                  <a:close/>
                </a:path>
                <a:path w="2360295" h="1867535">
                  <a:moveTo>
                    <a:pt x="1959532" y="1526278"/>
                  </a:moveTo>
                  <a:lnTo>
                    <a:pt x="1959545" y="1526084"/>
                  </a:lnTo>
                  <a:lnTo>
                    <a:pt x="1959279" y="1526084"/>
                  </a:lnTo>
                  <a:lnTo>
                    <a:pt x="1959532" y="1526278"/>
                  </a:lnTo>
                  <a:close/>
                </a:path>
                <a:path w="2360295" h="1867535">
                  <a:moveTo>
                    <a:pt x="1793077" y="1526742"/>
                  </a:moveTo>
                  <a:lnTo>
                    <a:pt x="1793755" y="1526681"/>
                  </a:lnTo>
                  <a:lnTo>
                    <a:pt x="1793012" y="1526084"/>
                  </a:lnTo>
                  <a:lnTo>
                    <a:pt x="1793077" y="1526742"/>
                  </a:lnTo>
                  <a:close/>
                </a:path>
                <a:path w="2360295" h="1867535">
                  <a:moveTo>
                    <a:pt x="1776666" y="1526846"/>
                  </a:moveTo>
                  <a:lnTo>
                    <a:pt x="1777850" y="1526084"/>
                  </a:lnTo>
                  <a:lnTo>
                    <a:pt x="1777266" y="1526084"/>
                  </a:lnTo>
                  <a:lnTo>
                    <a:pt x="1777140" y="1526338"/>
                  </a:lnTo>
                  <a:lnTo>
                    <a:pt x="1776745" y="1526338"/>
                  </a:lnTo>
                  <a:lnTo>
                    <a:pt x="1776666" y="1526846"/>
                  </a:lnTo>
                  <a:close/>
                </a:path>
                <a:path w="2360295" h="1867535">
                  <a:moveTo>
                    <a:pt x="1909107" y="1527536"/>
                  </a:moveTo>
                  <a:lnTo>
                    <a:pt x="1909086" y="1527100"/>
                  </a:lnTo>
                  <a:lnTo>
                    <a:pt x="1908757" y="1526167"/>
                  </a:lnTo>
                  <a:lnTo>
                    <a:pt x="1908455" y="1526211"/>
                  </a:lnTo>
                  <a:lnTo>
                    <a:pt x="1907633" y="1526211"/>
                  </a:lnTo>
                  <a:lnTo>
                    <a:pt x="1907728" y="1526973"/>
                  </a:lnTo>
                  <a:lnTo>
                    <a:pt x="1908533" y="1526973"/>
                  </a:lnTo>
                  <a:lnTo>
                    <a:pt x="1909107" y="1527536"/>
                  </a:lnTo>
                  <a:close/>
                </a:path>
                <a:path w="2360295" h="1867535">
                  <a:moveTo>
                    <a:pt x="1863288" y="1528878"/>
                  </a:moveTo>
                  <a:lnTo>
                    <a:pt x="1863762" y="1526211"/>
                  </a:lnTo>
                  <a:lnTo>
                    <a:pt x="1859309" y="1526211"/>
                  </a:lnTo>
                  <a:lnTo>
                    <a:pt x="1859735" y="1526846"/>
                  </a:lnTo>
                  <a:lnTo>
                    <a:pt x="1861709" y="1526973"/>
                  </a:lnTo>
                  <a:lnTo>
                    <a:pt x="1863288" y="1528878"/>
                  </a:lnTo>
                  <a:close/>
                </a:path>
                <a:path w="2360295" h="1867535">
                  <a:moveTo>
                    <a:pt x="1852313" y="1527481"/>
                  </a:moveTo>
                  <a:lnTo>
                    <a:pt x="1852708" y="1526211"/>
                  </a:lnTo>
                  <a:lnTo>
                    <a:pt x="1852358" y="1527227"/>
                  </a:lnTo>
                  <a:lnTo>
                    <a:pt x="1852313" y="1527481"/>
                  </a:lnTo>
                  <a:close/>
                </a:path>
                <a:path w="2360295" h="1867535">
                  <a:moveTo>
                    <a:pt x="1960098" y="1529005"/>
                  </a:moveTo>
                  <a:lnTo>
                    <a:pt x="1960650" y="1528751"/>
                  </a:lnTo>
                  <a:lnTo>
                    <a:pt x="1960848" y="1528632"/>
                  </a:lnTo>
                  <a:lnTo>
                    <a:pt x="1959721" y="1526424"/>
                  </a:lnTo>
                  <a:lnTo>
                    <a:pt x="1959532" y="1526278"/>
                  </a:lnTo>
                  <a:lnTo>
                    <a:pt x="1959413" y="1527989"/>
                  </a:lnTo>
                  <a:lnTo>
                    <a:pt x="1959416" y="1528632"/>
                  </a:lnTo>
                  <a:lnTo>
                    <a:pt x="1959861" y="1528751"/>
                  </a:lnTo>
                  <a:lnTo>
                    <a:pt x="1960098" y="1529005"/>
                  </a:lnTo>
                  <a:close/>
                </a:path>
                <a:path w="2360295" h="1867535">
                  <a:moveTo>
                    <a:pt x="1817094" y="1527100"/>
                  </a:moveTo>
                  <a:lnTo>
                    <a:pt x="1816716" y="1526465"/>
                  </a:lnTo>
                  <a:lnTo>
                    <a:pt x="1816748" y="1526742"/>
                  </a:lnTo>
                  <a:lnTo>
                    <a:pt x="1817094" y="1527100"/>
                  </a:lnTo>
                  <a:close/>
                </a:path>
                <a:path w="2360295" h="1867535">
                  <a:moveTo>
                    <a:pt x="1816049" y="1528248"/>
                  </a:moveTo>
                  <a:lnTo>
                    <a:pt x="1816469" y="1527100"/>
                  </a:lnTo>
                  <a:lnTo>
                    <a:pt x="1816562" y="1526549"/>
                  </a:lnTo>
                  <a:lnTo>
                    <a:pt x="1816069" y="1526846"/>
                  </a:lnTo>
                  <a:lnTo>
                    <a:pt x="1815911" y="1527481"/>
                  </a:lnTo>
                  <a:lnTo>
                    <a:pt x="1815708" y="1527481"/>
                  </a:lnTo>
                  <a:lnTo>
                    <a:pt x="1816049" y="1528248"/>
                  </a:lnTo>
                  <a:close/>
                </a:path>
                <a:path w="2360295" h="1867535">
                  <a:moveTo>
                    <a:pt x="1980944" y="1529005"/>
                  </a:moveTo>
                  <a:lnTo>
                    <a:pt x="1982997" y="1528751"/>
                  </a:lnTo>
                  <a:lnTo>
                    <a:pt x="1982880" y="1526681"/>
                  </a:lnTo>
                  <a:lnTo>
                    <a:pt x="1982602" y="1526592"/>
                  </a:lnTo>
                  <a:lnTo>
                    <a:pt x="1982128" y="1526846"/>
                  </a:lnTo>
                  <a:lnTo>
                    <a:pt x="1981734" y="1526973"/>
                  </a:lnTo>
                  <a:lnTo>
                    <a:pt x="1982602" y="1527227"/>
                  </a:lnTo>
                  <a:lnTo>
                    <a:pt x="1980944" y="1529005"/>
                  </a:lnTo>
                  <a:close/>
                </a:path>
                <a:path w="2360295" h="1867535">
                  <a:moveTo>
                    <a:pt x="1930013" y="1528370"/>
                  </a:moveTo>
                  <a:lnTo>
                    <a:pt x="1931829" y="1528370"/>
                  </a:lnTo>
                  <a:lnTo>
                    <a:pt x="1933645" y="1526592"/>
                  </a:lnTo>
                  <a:lnTo>
                    <a:pt x="1931197" y="1527481"/>
                  </a:lnTo>
                  <a:lnTo>
                    <a:pt x="1930013" y="1528370"/>
                  </a:lnTo>
                  <a:close/>
                </a:path>
                <a:path w="2360295" h="1867535">
                  <a:moveTo>
                    <a:pt x="1908533" y="1528370"/>
                  </a:moveTo>
                  <a:lnTo>
                    <a:pt x="1910823" y="1528116"/>
                  </a:lnTo>
                  <a:lnTo>
                    <a:pt x="1913745" y="1528116"/>
                  </a:lnTo>
                  <a:lnTo>
                    <a:pt x="1916193" y="1527735"/>
                  </a:lnTo>
                  <a:lnTo>
                    <a:pt x="1918720" y="1527608"/>
                  </a:lnTo>
                  <a:lnTo>
                    <a:pt x="1918878" y="1527608"/>
                  </a:lnTo>
                  <a:lnTo>
                    <a:pt x="1919035" y="1527481"/>
                  </a:lnTo>
                  <a:lnTo>
                    <a:pt x="1918878" y="1527227"/>
                  </a:lnTo>
                  <a:lnTo>
                    <a:pt x="1918720" y="1527227"/>
                  </a:lnTo>
                  <a:lnTo>
                    <a:pt x="1917930" y="1527100"/>
                  </a:lnTo>
                  <a:lnTo>
                    <a:pt x="1917535" y="1527100"/>
                  </a:lnTo>
                  <a:lnTo>
                    <a:pt x="1917851" y="1526973"/>
                  </a:lnTo>
                  <a:lnTo>
                    <a:pt x="1918167" y="1526592"/>
                  </a:lnTo>
                  <a:lnTo>
                    <a:pt x="1909755" y="1526592"/>
                  </a:lnTo>
                  <a:lnTo>
                    <a:pt x="1909319" y="1527227"/>
                  </a:lnTo>
                  <a:lnTo>
                    <a:pt x="1909323" y="1527735"/>
                  </a:lnTo>
                  <a:lnTo>
                    <a:pt x="1908970" y="1527735"/>
                  </a:lnTo>
                  <a:lnTo>
                    <a:pt x="1908533" y="1528370"/>
                  </a:lnTo>
                  <a:close/>
                </a:path>
                <a:path w="2360295" h="1867535">
                  <a:moveTo>
                    <a:pt x="1819404" y="1527354"/>
                  </a:moveTo>
                  <a:lnTo>
                    <a:pt x="1823964" y="1527354"/>
                  </a:lnTo>
                  <a:lnTo>
                    <a:pt x="1821832" y="1527227"/>
                  </a:lnTo>
                  <a:lnTo>
                    <a:pt x="1820174" y="1527227"/>
                  </a:lnTo>
                  <a:lnTo>
                    <a:pt x="1820016" y="1527100"/>
                  </a:lnTo>
                  <a:lnTo>
                    <a:pt x="1819937" y="1526973"/>
                  </a:lnTo>
                  <a:lnTo>
                    <a:pt x="1819653" y="1526681"/>
                  </a:lnTo>
                  <a:lnTo>
                    <a:pt x="1819384" y="1526592"/>
                  </a:lnTo>
                  <a:lnTo>
                    <a:pt x="1819305" y="1526846"/>
                  </a:lnTo>
                  <a:lnTo>
                    <a:pt x="1819404" y="1527354"/>
                  </a:lnTo>
                  <a:close/>
                </a:path>
                <a:path w="2360295" h="1867535">
                  <a:moveTo>
                    <a:pt x="1795223" y="1527989"/>
                  </a:moveTo>
                  <a:lnTo>
                    <a:pt x="1795460" y="1527989"/>
                  </a:lnTo>
                  <a:lnTo>
                    <a:pt x="1795381" y="1526973"/>
                  </a:lnTo>
                  <a:lnTo>
                    <a:pt x="1795223" y="1526592"/>
                  </a:lnTo>
                  <a:lnTo>
                    <a:pt x="1793755" y="1526681"/>
                  </a:lnTo>
                  <a:lnTo>
                    <a:pt x="1794718" y="1527481"/>
                  </a:lnTo>
                  <a:lnTo>
                    <a:pt x="1795223" y="1527989"/>
                  </a:lnTo>
                  <a:close/>
                </a:path>
                <a:path w="2360295" h="1867535">
                  <a:moveTo>
                    <a:pt x="1885320" y="1528370"/>
                  </a:moveTo>
                  <a:lnTo>
                    <a:pt x="1885951" y="1527862"/>
                  </a:lnTo>
                  <a:lnTo>
                    <a:pt x="1885983" y="1527608"/>
                  </a:lnTo>
                  <a:lnTo>
                    <a:pt x="1885478" y="1527100"/>
                  </a:lnTo>
                  <a:lnTo>
                    <a:pt x="1885162" y="1526973"/>
                  </a:lnTo>
                  <a:lnTo>
                    <a:pt x="1884767" y="1526846"/>
                  </a:lnTo>
                  <a:lnTo>
                    <a:pt x="1883898" y="1526846"/>
                  </a:lnTo>
                  <a:lnTo>
                    <a:pt x="1882161" y="1526719"/>
                  </a:lnTo>
                  <a:lnTo>
                    <a:pt x="1877187" y="1526719"/>
                  </a:lnTo>
                  <a:lnTo>
                    <a:pt x="1877581" y="1527354"/>
                  </a:lnTo>
                  <a:lnTo>
                    <a:pt x="1883503" y="1527354"/>
                  </a:lnTo>
                  <a:lnTo>
                    <a:pt x="1885320" y="1528370"/>
                  </a:lnTo>
                  <a:close/>
                </a:path>
                <a:path w="2360295" h="1867535">
                  <a:moveTo>
                    <a:pt x="1814806" y="1528243"/>
                  </a:moveTo>
                  <a:lnTo>
                    <a:pt x="1815533" y="1527307"/>
                  </a:lnTo>
                  <a:lnTo>
                    <a:pt x="1814253" y="1526719"/>
                  </a:lnTo>
                  <a:lnTo>
                    <a:pt x="1814806" y="1528243"/>
                  </a:lnTo>
                  <a:close/>
                </a:path>
                <a:path w="2360295" h="1867535">
                  <a:moveTo>
                    <a:pt x="1793328" y="1529259"/>
                  </a:moveTo>
                  <a:lnTo>
                    <a:pt x="1793077" y="1526742"/>
                  </a:lnTo>
                  <a:lnTo>
                    <a:pt x="1792143" y="1526973"/>
                  </a:lnTo>
                  <a:lnTo>
                    <a:pt x="1792459" y="1527481"/>
                  </a:lnTo>
                  <a:lnTo>
                    <a:pt x="1789696" y="1527735"/>
                  </a:lnTo>
                  <a:lnTo>
                    <a:pt x="1791986" y="1528624"/>
                  </a:lnTo>
                  <a:lnTo>
                    <a:pt x="1792064" y="1528751"/>
                  </a:lnTo>
                  <a:lnTo>
                    <a:pt x="1793328" y="1529259"/>
                  </a:lnTo>
                  <a:close/>
                </a:path>
                <a:path w="2360295" h="1867535">
                  <a:moveTo>
                    <a:pt x="1943831" y="1528116"/>
                  </a:moveTo>
                  <a:lnTo>
                    <a:pt x="1943357" y="1526973"/>
                  </a:lnTo>
                  <a:lnTo>
                    <a:pt x="1942568" y="1526973"/>
                  </a:lnTo>
                  <a:lnTo>
                    <a:pt x="1943199" y="1527989"/>
                  </a:lnTo>
                  <a:lnTo>
                    <a:pt x="1943594" y="1527989"/>
                  </a:lnTo>
                  <a:lnTo>
                    <a:pt x="1943831" y="1528116"/>
                  </a:lnTo>
                  <a:close/>
                </a:path>
                <a:path w="2360295" h="1867535">
                  <a:moveTo>
                    <a:pt x="1907823" y="1527735"/>
                  </a:moveTo>
                  <a:lnTo>
                    <a:pt x="1908533" y="1526973"/>
                  </a:lnTo>
                  <a:lnTo>
                    <a:pt x="1907728" y="1526973"/>
                  </a:lnTo>
                  <a:lnTo>
                    <a:pt x="1907823" y="1527735"/>
                  </a:lnTo>
                  <a:close/>
                </a:path>
                <a:path w="2360295" h="1867535">
                  <a:moveTo>
                    <a:pt x="1779272" y="1528751"/>
                  </a:moveTo>
                  <a:lnTo>
                    <a:pt x="1780298" y="1527735"/>
                  </a:lnTo>
                  <a:lnTo>
                    <a:pt x="1781246" y="1526973"/>
                  </a:lnTo>
                  <a:lnTo>
                    <a:pt x="1779320" y="1526973"/>
                  </a:lnTo>
                  <a:lnTo>
                    <a:pt x="1779272" y="1528751"/>
                  </a:lnTo>
                  <a:close/>
                </a:path>
                <a:path w="2360295" h="1867535">
                  <a:moveTo>
                    <a:pt x="1873081" y="1529767"/>
                  </a:moveTo>
                  <a:lnTo>
                    <a:pt x="1874274" y="1528751"/>
                  </a:lnTo>
                  <a:lnTo>
                    <a:pt x="1874297" y="1528497"/>
                  </a:lnTo>
                  <a:lnTo>
                    <a:pt x="1873791" y="1527989"/>
                  </a:lnTo>
                  <a:lnTo>
                    <a:pt x="1872528" y="1527100"/>
                  </a:lnTo>
                  <a:lnTo>
                    <a:pt x="1869984" y="1528340"/>
                  </a:lnTo>
                  <a:lnTo>
                    <a:pt x="1870040" y="1528497"/>
                  </a:lnTo>
                  <a:lnTo>
                    <a:pt x="1870159" y="1528624"/>
                  </a:lnTo>
                  <a:lnTo>
                    <a:pt x="1870358" y="1528632"/>
                  </a:lnTo>
                  <a:lnTo>
                    <a:pt x="1871659" y="1528878"/>
                  </a:lnTo>
                  <a:lnTo>
                    <a:pt x="1873081" y="1529767"/>
                  </a:lnTo>
                  <a:close/>
                </a:path>
                <a:path w="2360295" h="1867535">
                  <a:moveTo>
                    <a:pt x="1931118" y="1527481"/>
                  </a:moveTo>
                  <a:lnTo>
                    <a:pt x="1931276" y="1527354"/>
                  </a:lnTo>
                  <a:lnTo>
                    <a:pt x="1931118" y="1527481"/>
                  </a:lnTo>
                  <a:close/>
                </a:path>
                <a:path w="2360295" h="1867535">
                  <a:moveTo>
                    <a:pt x="1879792" y="1528751"/>
                  </a:moveTo>
                  <a:lnTo>
                    <a:pt x="1881214" y="1528243"/>
                  </a:lnTo>
                  <a:lnTo>
                    <a:pt x="1883503" y="1527354"/>
                  </a:lnTo>
                  <a:lnTo>
                    <a:pt x="1877581" y="1527354"/>
                  </a:lnTo>
                  <a:lnTo>
                    <a:pt x="1878055" y="1528116"/>
                  </a:lnTo>
                  <a:lnTo>
                    <a:pt x="1878854" y="1528248"/>
                  </a:lnTo>
                  <a:lnTo>
                    <a:pt x="1879792" y="1528751"/>
                  </a:lnTo>
                  <a:close/>
                </a:path>
                <a:path w="2360295" h="1867535">
                  <a:moveTo>
                    <a:pt x="1815708" y="1527481"/>
                  </a:moveTo>
                  <a:lnTo>
                    <a:pt x="1815911" y="1527481"/>
                  </a:lnTo>
                  <a:lnTo>
                    <a:pt x="1815656" y="1527364"/>
                  </a:lnTo>
                  <a:close/>
                </a:path>
                <a:path w="2360295" h="1867535">
                  <a:moveTo>
                    <a:pt x="1909323" y="1527735"/>
                  </a:moveTo>
                  <a:lnTo>
                    <a:pt x="1909199" y="1527402"/>
                  </a:lnTo>
                  <a:lnTo>
                    <a:pt x="1909185" y="1527608"/>
                  </a:lnTo>
                  <a:lnTo>
                    <a:pt x="1909323" y="1527735"/>
                  </a:lnTo>
                  <a:close/>
                </a:path>
                <a:path w="2360295" h="1867535">
                  <a:moveTo>
                    <a:pt x="1816780" y="1529894"/>
                  </a:moveTo>
                  <a:lnTo>
                    <a:pt x="1817402" y="1528116"/>
                  </a:lnTo>
                  <a:lnTo>
                    <a:pt x="1817491" y="1527735"/>
                  </a:lnTo>
                  <a:lnTo>
                    <a:pt x="1817096" y="1527481"/>
                  </a:lnTo>
                  <a:lnTo>
                    <a:pt x="1816206" y="1528340"/>
                  </a:lnTo>
                  <a:lnTo>
                    <a:pt x="1816329" y="1528878"/>
                  </a:lnTo>
                  <a:lnTo>
                    <a:pt x="1816780" y="1529894"/>
                  </a:lnTo>
                  <a:close/>
                </a:path>
                <a:path w="2360295" h="1867535">
                  <a:moveTo>
                    <a:pt x="1784957" y="1530021"/>
                  </a:moveTo>
                  <a:lnTo>
                    <a:pt x="1785115" y="1528116"/>
                  </a:lnTo>
                  <a:lnTo>
                    <a:pt x="1787010" y="1528116"/>
                  </a:lnTo>
                  <a:lnTo>
                    <a:pt x="1786931" y="1527989"/>
                  </a:lnTo>
                  <a:lnTo>
                    <a:pt x="1786852" y="1527608"/>
                  </a:lnTo>
                  <a:lnTo>
                    <a:pt x="1786536" y="1527481"/>
                  </a:lnTo>
                  <a:lnTo>
                    <a:pt x="1786141" y="1527735"/>
                  </a:lnTo>
                  <a:lnTo>
                    <a:pt x="1783386" y="1527735"/>
                  </a:lnTo>
                  <a:lnTo>
                    <a:pt x="1784957" y="1530021"/>
                  </a:lnTo>
                  <a:close/>
                </a:path>
                <a:path w="2360295" h="1867535">
                  <a:moveTo>
                    <a:pt x="1908970" y="1527735"/>
                  </a:moveTo>
                  <a:lnTo>
                    <a:pt x="1909323" y="1527735"/>
                  </a:lnTo>
                  <a:lnTo>
                    <a:pt x="1909107" y="1527536"/>
                  </a:lnTo>
                  <a:lnTo>
                    <a:pt x="1908970" y="1527735"/>
                  </a:lnTo>
                  <a:close/>
                </a:path>
                <a:path w="2360295" h="1867535">
                  <a:moveTo>
                    <a:pt x="1782983" y="1529005"/>
                  </a:moveTo>
                  <a:lnTo>
                    <a:pt x="1783299" y="1527608"/>
                  </a:lnTo>
                  <a:lnTo>
                    <a:pt x="1781608" y="1527608"/>
                  </a:lnTo>
                  <a:lnTo>
                    <a:pt x="1782114" y="1528497"/>
                  </a:lnTo>
                  <a:lnTo>
                    <a:pt x="1782596" y="1528632"/>
                  </a:lnTo>
                  <a:lnTo>
                    <a:pt x="1782983" y="1529005"/>
                  </a:lnTo>
                  <a:close/>
                </a:path>
                <a:path w="2360295" h="1867535">
                  <a:moveTo>
                    <a:pt x="1775008" y="1529005"/>
                  </a:moveTo>
                  <a:lnTo>
                    <a:pt x="1775166" y="1529005"/>
                  </a:lnTo>
                  <a:lnTo>
                    <a:pt x="1776904" y="1528624"/>
                  </a:lnTo>
                  <a:lnTo>
                    <a:pt x="1776514" y="1528248"/>
                  </a:lnTo>
                  <a:lnTo>
                    <a:pt x="1776114" y="1527608"/>
                  </a:lnTo>
                  <a:lnTo>
                    <a:pt x="1775798" y="1527735"/>
                  </a:lnTo>
                  <a:lnTo>
                    <a:pt x="1775324" y="1527735"/>
                  </a:lnTo>
                  <a:lnTo>
                    <a:pt x="1774929" y="1528370"/>
                  </a:lnTo>
                  <a:lnTo>
                    <a:pt x="1774614" y="1528624"/>
                  </a:lnTo>
                  <a:lnTo>
                    <a:pt x="1774772" y="1528751"/>
                  </a:lnTo>
                  <a:lnTo>
                    <a:pt x="1775008" y="1529005"/>
                  </a:lnTo>
                  <a:close/>
                </a:path>
                <a:path w="2360295" h="1867535">
                  <a:moveTo>
                    <a:pt x="1961348" y="1528340"/>
                  </a:moveTo>
                  <a:lnTo>
                    <a:pt x="1961835" y="1528116"/>
                  </a:lnTo>
                  <a:lnTo>
                    <a:pt x="1961519" y="1527735"/>
                  </a:lnTo>
                  <a:lnTo>
                    <a:pt x="1961348" y="1528340"/>
                  </a:lnTo>
                  <a:close/>
                </a:path>
                <a:path w="2360295" h="1867535">
                  <a:moveTo>
                    <a:pt x="1827122" y="1530148"/>
                  </a:moveTo>
                  <a:lnTo>
                    <a:pt x="1827517" y="1529894"/>
                  </a:lnTo>
                  <a:lnTo>
                    <a:pt x="1828307" y="1529640"/>
                  </a:lnTo>
                  <a:lnTo>
                    <a:pt x="1828623" y="1527735"/>
                  </a:lnTo>
                  <a:lnTo>
                    <a:pt x="1827991" y="1529386"/>
                  </a:lnTo>
                  <a:lnTo>
                    <a:pt x="1826807" y="1529386"/>
                  </a:lnTo>
                  <a:lnTo>
                    <a:pt x="1826965" y="1529640"/>
                  </a:lnTo>
                  <a:lnTo>
                    <a:pt x="1827070" y="1529894"/>
                  </a:lnTo>
                  <a:lnTo>
                    <a:pt x="1827122" y="1530148"/>
                  </a:lnTo>
                  <a:close/>
                </a:path>
                <a:path w="2360295" h="1867535">
                  <a:moveTo>
                    <a:pt x="1822858" y="1529005"/>
                  </a:moveTo>
                  <a:lnTo>
                    <a:pt x="1824991" y="1529005"/>
                  </a:lnTo>
                  <a:lnTo>
                    <a:pt x="1825385" y="1527989"/>
                  </a:lnTo>
                  <a:lnTo>
                    <a:pt x="1825622" y="1527735"/>
                  </a:lnTo>
                  <a:lnTo>
                    <a:pt x="1819542" y="1527735"/>
                  </a:lnTo>
                  <a:lnTo>
                    <a:pt x="1819621" y="1527989"/>
                  </a:lnTo>
                  <a:lnTo>
                    <a:pt x="1820016" y="1528243"/>
                  </a:lnTo>
                  <a:lnTo>
                    <a:pt x="1820366" y="1528632"/>
                  </a:lnTo>
                  <a:lnTo>
                    <a:pt x="1820884" y="1528751"/>
                  </a:lnTo>
                  <a:lnTo>
                    <a:pt x="1821358" y="1528751"/>
                  </a:lnTo>
                  <a:lnTo>
                    <a:pt x="1822858" y="1529005"/>
                  </a:lnTo>
                  <a:close/>
                </a:path>
                <a:path w="2360295" h="1867535">
                  <a:moveTo>
                    <a:pt x="1785431" y="1528370"/>
                  </a:moveTo>
                  <a:lnTo>
                    <a:pt x="1785589" y="1528243"/>
                  </a:lnTo>
                  <a:lnTo>
                    <a:pt x="1786536" y="1528116"/>
                  </a:lnTo>
                  <a:lnTo>
                    <a:pt x="1785273" y="1528116"/>
                  </a:lnTo>
                  <a:lnTo>
                    <a:pt x="1785431" y="1528370"/>
                  </a:lnTo>
                  <a:close/>
                </a:path>
                <a:path w="2360295" h="1867535">
                  <a:moveTo>
                    <a:pt x="1930723" y="1529259"/>
                  </a:moveTo>
                  <a:lnTo>
                    <a:pt x="1930960" y="1529132"/>
                  </a:lnTo>
                  <a:lnTo>
                    <a:pt x="1931592" y="1529005"/>
                  </a:lnTo>
                  <a:lnTo>
                    <a:pt x="1932618" y="1528243"/>
                  </a:lnTo>
                  <a:lnTo>
                    <a:pt x="1931829" y="1528370"/>
                  </a:lnTo>
                  <a:lnTo>
                    <a:pt x="1930013" y="1528370"/>
                  </a:lnTo>
                  <a:lnTo>
                    <a:pt x="1930329" y="1528624"/>
                  </a:lnTo>
                  <a:lnTo>
                    <a:pt x="1930723" y="1529259"/>
                  </a:lnTo>
                  <a:close/>
                </a:path>
                <a:path w="2360295" h="1867535">
                  <a:moveTo>
                    <a:pt x="1815911" y="1528624"/>
                  </a:moveTo>
                  <a:lnTo>
                    <a:pt x="1816043" y="1528497"/>
                  </a:lnTo>
                  <a:lnTo>
                    <a:pt x="1816049" y="1528248"/>
                  </a:lnTo>
                  <a:lnTo>
                    <a:pt x="1815911" y="1528624"/>
                  </a:lnTo>
                  <a:close/>
                </a:path>
                <a:path w="2360295" h="1867535">
                  <a:moveTo>
                    <a:pt x="1961124" y="1529132"/>
                  </a:moveTo>
                  <a:lnTo>
                    <a:pt x="1961348" y="1528340"/>
                  </a:lnTo>
                  <a:lnTo>
                    <a:pt x="1960861" y="1528624"/>
                  </a:lnTo>
                  <a:lnTo>
                    <a:pt x="1961124" y="1529132"/>
                  </a:lnTo>
                  <a:close/>
                </a:path>
                <a:path w="2360295" h="1867535">
                  <a:moveTo>
                    <a:pt x="1824596" y="1529513"/>
                  </a:moveTo>
                  <a:lnTo>
                    <a:pt x="1826944" y="1528628"/>
                  </a:lnTo>
                  <a:lnTo>
                    <a:pt x="1824991" y="1529005"/>
                  </a:lnTo>
                  <a:lnTo>
                    <a:pt x="1822858" y="1529005"/>
                  </a:lnTo>
                  <a:lnTo>
                    <a:pt x="1824596" y="1529513"/>
                  </a:lnTo>
                  <a:close/>
                </a:path>
                <a:path w="2360295" h="1867535">
                  <a:moveTo>
                    <a:pt x="1832650" y="1529259"/>
                  </a:moveTo>
                  <a:lnTo>
                    <a:pt x="1833361" y="1529005"/>
                  </a:lnTo>
                  <a:lnTo>
                    <a:pt x="1832571" y="1529005"/>
                  </a:lnTo>
                  <a:lnTo>
                    <a:pt x="1832650" y="1529259"/>
                  </a:lnTo>
                  <a:close/>
                </a:path>
                <a:path w="2360295" h="1867535">
                  <a:moveTo>
                    <a:pt x="2059054" y="1514146"/>
                  </a:moveTo>
                  <a:lnTo>
                    <a:pt x="2060854" y="1514146"/>
                  </a:lnTo>
                  <a:lnTo>
                    <a:pt x="2060617" y="1511352"/>
                  </a:lnTo>
                  <a:lnTo>
                    <a:pt x="2059054" y="1514146"/>
                  </a:lnTo>
                  <a:close/>
                </a:path>
                <a:path w="2360295" h="1867535">
                  <a:moveTo>
                    <a:pt x="2003237" y="1516940"/>
                  </a:moveTo>
                  <a:lnTo>
                    <a:pt x="2004001" y="1516940"/>
                  </a:lnTo>
                  <a:lnTo>
                    <a:pt x="2001632" y="1511352"/>
                  </a:lnTo>
                  <a:lnTo>
                    <a:pt x="2000500" y="1514400"/>
                  </a:lnTo>
                  <a:lnTo>
                    <a:pt x="2000610" y="1514723"/>
                  </a:lnTo>
                  <a:lnTo>
                    <a:pt x="2001079" y="1515289"/>
                  </a:lnTo>
                  <a:lnTo>
                    <a:pt x="2002106" y="1516305"/>
                  </a:lnTo>
                  <a:lnTo>
                    <a:pt x="2003369" y="1516686"/>
                  </a:lnTo>
                  <a:lnTo>
                    <a:pt x="2003237" y="1516940"/>
                  </a:lnTo>
                  <a:close/>
                </a:path>
                <a:path w="2360295" h="1867535">
                  <a:moveTo>
                    <a:pt x="2007475" y="1513638"/>
                  </a:moveTo>
                  <a:lnTo>
                    <a:pt x="2013081" y="1513638"/>
                  </a:lnTo>
                  <a:lnTo>
                    <a:pt x="2011344" y="1513511"/>
                  </a:lnTo>
                  <a:lnTo>
                    <a:pt x="2009844" y="1512114"/>
                  </a:lnTo>
                  <a:lnTo>
                    <a:pt x="2009528" y="1512114"/>
                  </a:lnTo>
                  <a:lnTo>
                    <a:pt x="2008107" y="1512749"/>
                  </a:lnTo>
                  <a:lnTo>
                    <a:pt x="2007475" y="1513638"/>
                  </a:lnTo>
                  <a:close/>
                </a:path>
                <a:path w="2360295" h="1867535">
                  <a:moveTo>
                    <a:pt x="2047904" y="1513765"/>
                  </a:moveTo>
                  <a:lnTo>
                    <a:pt x="2052326" y="1513765"/>
                  </a:lnTo>
                  <a:lnTo>
                    <a:pt x="2050352" y="1512241"/>
                  </a:lnTo>
                  <a:lnTo>
                    <a:pt x="2047904" y="1513765"/>
                  </a:lnTo>
                  <a:close/>
                </a:path>
                <a:path w="2360295" h="1867535">
                  <a:moveTo>
                    <a:pt x="2042644" y="1513892"/>
                  </a:moveTo>
                  <a:lnTo>
                    <a:pt x="2044114" y="1513892"/>
                  </a:lnTo>
                  <a:lnTo>
                    <a:pt x="2042061" y="1512368"/>
                  </a:lnTo>
                  <a:lnTo>
                    <a:pt x="2042644" y="1513892"/>
                  </a:lnTo>
                  <a:close/>
                </a:path>
                <a:path w="2360295" h="1867535">
                  <a:moveTo>
                    <a:pt x="2080742" y="1513765"/>
                  </a:moveTo>
                  <a:lnTo>
                    <a:pt x="2083201" y="1513765"/>
                  </a:lnTo>
                  <a:lnTo>
                    <a:pt x="2081306" y="1512495"/>
                  </a:lnTo>
                  <a:lnTo>
                    <a:pt x="2080742" y="1513765"/>
                  </a:lnTo>
                  <a:close/>
                </a:path>
                <a:path w="2360295" h="1867535">
                  <a:moveTo>
                    <a:pt x="2073804" y="1514908"/>
                  </a:moveTo>
                  <a:lnTo>
                    <a:pt x="2073883" y="1514654"/>
                  </a:lnTo>
                  <a:lnTo>
                    <a:pt x="2074002" y="1514527"/>
                  </a:lnTo>
                  <a:lnTo>
                    <a:pt x="2074021" y="1514146"/>
                  </a:lnTo>
                  <a:lnTo>
                    <a:pt x="2073252" y="1513003"/>
                  </a:lnTo>
                  <a:lnTo>
                    <a:pt x="2070093" y="1513003"/>
                  </a:lnTo>
                  <a:lnTo>
                    <a:pt x="2067171" y="1512495"/>
                  </a:lnTo>
                  <a:lnTo>
                    <a:pt x="2064269" y="1513638"/>
                  </a:lnTo>
                  <a:lnTo>
                    <a:pt x="2072304" y="1513638"/>
                  </a:lnTo>
                  <a:lnTo>
                    <a:pt x="2072699" y="1514019"/>
                  </a:lnTo>
                  <a:lnTo>
                    <a:pt x="2073015" y="1514273"/>
                  </a:lnTo>
                  <a:lnTo>
                    <a:pt x="2073409" y="1514654"/>
                  </a:lnTo>
                  <a:lnTo>
                    <a:pt x="2073567" y="1514654"/>
                  </a:lnTo>
                  <a:lnTo>
                    <a:pt x="2073686" y="1514813"/>
                  </a:lnTo>
                  <a:close/>
                </a:path>
                <a:path w="2360295" h="1867535">
                  <a:moveTo>
                    <a:pt x="2021113" y="1514273"/>
                  </a:moveTo>
                  <a:lnTo>
                    <a:pt x="2029506" y="1514273"/>
                  </a:lnTo>
                  <a:lnTo>
                    <a:pt x="2027769" y="1512495"/>
                  </a:lnTo>
                  <a:lnTo>
                    <a:pt x="2025716" y="1513892"/>
                  </a:lnTo>
                  <a:lnTo>
                    <a:pt x="2021756" y="1513892"/>
                  </a:lnTo>
                  <a:lnTo>
                    <a:pt x="2021113" y="1514273"/>
                  </a:lnTo>
                  <a:close/>
                </a:path>
                <a:path w="2360295" h="1867535">
                  <a:moveTo>
                    <a:pt x="2077358" y="1514908"/>
                  </a:moveTo>
                  <a:lnTo>
                    <a:pt x="2079016" y="1514908"/>
                  </a:lnTo>
                  <a:lnTo>
                    <a:pt x="2078542" y="1514781"/>
                  </a:lnTo>
                  <a:lnTo>
                    <a:pt x="2078398" y="1514723"/>
                  </a:lnTo>
                  <a:lnTo>
                    <a:pt x="2078305" y="1514527"/>
                  </a:lnTo>
                  <a:lnTo>
                    <a:pt x="2078542" y="1514146"/>
                  </a:lnTo>
                  <a:lnTo>
                    <a:pt x="2079253" y="1513638"/>
                  </a:lnTo>
                  <a:lnTo>
                    <a:pt x="2080200" y="1513130"/>
                  </a:lnTo>
                  <a:lnTo>
                    <a:pt x="2079568" y="1513130"/>
                  </a:lnTo>
                  <a:lnTo>
                    <a:pt x="2078700" y="1512622"/>
                  </a:lnTo>
                  <a:lnTo>
                    <a:pt x="2078384" y="1513003"/>
                  </a:lnTo>
                  <a:lnTo>
                    <a:pt x="2077831" y="1513384"/>
                  </a:lnTo>
                  <a:lnTo>
                    <a:pt x="2077358" y="1514908"/>
                  </a:lnTo>
                  <a:close/>
                </a:path>
                <a:path w="2360295" h="1867535">
                  <a:moveTo>
                    <a:pt x="2040956" y="1514781"/>
                  </a:moveTo>
                  <a:lnTo>
                    <a:pt x="2044667" y="1514781"/>
                  </a:lnTo>
                  <a:lnTo>
                    <a:pt x="2044351" y="1514654"/>
                  </a:lnTo>
                  <a:lnTo>
                    <a:pt x="2044272" y="1512749"/>
                  </a:lnTo>
                  <a:lnTo>
                    <a:pt x="2043956" y="1512876"/>
                  </a:lnTo>
                  <a:lnTo>
                    <a:pt x="2044114" y="1513892"/>
                  </a:lnTo>
                  <a:lnTo>
                    <a:pt x="2042644" y="1513892"/>
                  </a:lnTo>
                  <a:lnTo>
                    <a:pt x="2042693" y="1514019"/>
                  </a:lnTo>
                  <a:lnTo>
                    <a:pt x="2042653" y="1514273"/>
                  </a:lnTo>
                  <a:lnTo>
                    <a:pt x="2042535" y="1514400"/>
                  </a:lnTo>
                  <a:lnTo>
                    <a:pt x="2042456" y="1514654"/>
                  </a:lnTo>
                  <a:lnTo>
                    <a:pt x="2041016" y="1514654"/>
                  </a:lnTo>
                  <a:lnTo>
                    <a:pt x="2040956" y="1514781"/>
                  </a:lnTo>
                  <a:close/>
                </a:path>
                <a:path w="2360295" h="1867535">
                  <a:moveTo>
                    <a:pt x="2015253" y="1514654"/>
                  </a:moveTo>
                  <a:lnTo>
                    <a:pt x="2015766" y="1514654"/>
                  </a:lnTo>
                  <a:lnTo>
                    <a:pt x="2016556" y="1514146"/>
                  </a:lnTo>
                  <a:lnTo>
                    <a:pt x="2016793" y="1512749"/>
                  </a:lnTo>
                  <a:lnTo>
                    <a:pt x="2016161" y="1513003"/>
                  </a:lnTo>
                  <a:lnTo>
                    <a:pt x="2015450" y="1513384"/>
                  </a:lnTo>
                  <a:lnTo>
                    <a:pt x="2013081" y="1513638"/>
                  </a:lnTo>
                  <a:lnTo>
                    <a:pt x="2007475" y="1513638"/>
                  </a:lnTo>
                  <a:lnTo>
                    <a:pt x="2006934" y="1514400"/>
                  </a:lnTo>
                  <a:lnTo>
                    <a:pt x="2015056" y="1514400"/>
                  </a:lnTo>
                  <a:lnTo>
                    <a:pt x="2015253" y="1514654"/>
                  </a:lnTo>
                  <a:close/>
                </a:path>
                <a:path w="2360295" h="1867535">
                  <a:moveTo>
                    <a:pt x="2045298" y="1513765"/>
                  </a:moveTo>
                  <a:lnTo>
                    <a:pt x="2047904" y="1513765"/>
                  </a:lnTo>
                  <a:lnTo>
                    <a:pt x="2045851" y="1513003"/>
                  </a:lnTo>
                  <a:lnTo>
                    <a:pt x="2045693" y="1512876"/>
                  </a:lnTo>
                  <a:lnTo>
                    <a:pt x="2045298" y="1513765"/>
                  </a:lnTo>
                  <a:close/>
                </a:path>
                <a:path w="2360295" h="1867535">
                  <a:moveTo>
                    <a:pt x="2083049" y="1516432"/>
                  </a:moveTo>
                  <a:lnTo>
                    <a:pt x="2083280" y="1516432"/>
                  </a:lnTo>
                  <a:lnTo>
                    <a:pt x="2083438" y="1514527"/>
                  </a:lnTo>
                  <a:lnTo>
                    <a:pt x="2083990" y="1514527"/>
                  </a:lnTo>
                  <a:lnTo>
                    <a:pt x="2084780" y="1514400"/>
                  </a:lnTo>
                  <a:lnTo>
                    <a:pt x="2084733" y="1513511"/>
                  </a:lnTo>
                  <a:lnTo>
                    <a:pt x="2084227" y="1513003"/>
                  </a:lnTo>
                  <a:lnTo>
                    <a:pt x="2083201" y="1513765"/>
                  </a:lnTo>
                  <a:lnTo>
                    <a:pt x="2080742" y="1513765"/>
                  </a:lnTo>
                  <a:lnTo>
                    <a:pt x="2080516" y="1514273"/>
                  </a:lnTo>
                  <a:lnTo>
                    <a:pt x="2079916" y="1514527"/>
                  </a:lnTo>
                  <a:lnTo>
                    <a:pt x="2083438" y="1514527"/>
                  </a:lnTo>
                  <a:lnTo>
                    <a:pt x="2083832" y="1514654"/>
                  </a:lnTo>
                  <a:lnTo>
                    <a:pt x="2079616" y="1514654"/>
                  </a:lnTo>
                  <a:lnTo>
                    <a:pt x="2079016" y="1514908"/>
                  </a:lnTo>
                  <a:lnTo>
                    <a:pt x="2077358" y="1514908"/>
                  </a:lnTo>
                  <a:lnTo>
                    <a:pt x="2077138" y="1515670"/>
                  </a:lnTo>
                  <a:lnTo>
                    <a:pt x="2083201" y="1515670"/>
                  </a:lnTo>
                  <a:lnTo>
                    <a:pt x="2083049" y="1516432"/>
                  </a:lnTo>
                  <a:close/>
                </a:path>
                <a:path w="2360295" h="1867535">
                  <a:moveTo>
                    <a:pt x="2036534" y="1516305"/>
                  </a:moveTo>
                  <a:lnTo>
                    <a:pt x="2053432" y="1516305"/>
                  </a:lnTo>
                  <a:lnTo>
                    <a:pt x="2053479" y="1514527"/>
                  </a:lnTo>
                  <a:lnTo>
                    <a:pt x="2053353" y="1513384"/>
                  </a:lnTo>
                  <a:lnTo>
                    <a:pt x="2052642" y="1513003"/>
                  </a:lnTo>
                  <a:lnTo>
                    <a:pt x="2052537" y="1513511"/>
                  </a:lnTo>
                  <a:lnTo>
                    <a:pt x="2052484" y="1513638"/>
                  </a:lnTo>
                  <a:lnTo>
                    <a:pt x="2052326" y="1513765"/>
                  </a:lnTo>
                  <a:lnTo>
                    <a:pt x="2045298" y="1513765"/>
                  </a:lnTo>
                  <a:lnTo>
                    <a:pt x="2044983" y="1514146"/>
                  </a:lnTo>
                  <a:lnTo>
                    <a:pt x="2044746" y="1514654"/>
                  </a:lnTo>
                  <a:lnTo>
                    <a:pt x="2044667" y="1514781"/>
                  </a:lnTo>
                  <a:lnTo>
                    <a:pt x="2037447" y="1514781"/>
                  </a:lnTo>
                  <a:lnTo>
                    <a:pt x="2037955" y="1516051"/>
                  </a:lnTo>
                  <a:lnTo>
                    <a:pt x="2036534" y="1516305"/>
                  </a:lnTo>
                  <a:close/>
                </a:path>
                <a:path w="2360295" h="1867535">
                  <a:moveTo>
                    <a:pt x="2037447" y="1514781"/>
                  </a:moveTo>
                  <a:lnTo>
                    <a:pt x="2040956" y="1514781"/>
                  </a:lnTo>
                  <a:lnTo>
                    <a:pt x="2040166" y="1514527"/>
                  </a:lnTo>
                  <a:lnTo>
                    <a:pt x="2040324" y="1514273"/>
                  </a:lnTo>
                  <a:lnTo>
                    <a:pt x="2040561" y="1514146"/>
                  </a:lnTo>
                  <a:lnTo>
                    <a:pt x="2041035" y="1513765"/>
                  </a:lnTo>
                  <a:lnTo>
                    <a:pt x="2041272" y="1513511"/>
                  </a:lnTo>
                  <a:lnTo>
                    <a:pt x="2041587" y="1513257"/>
                  </a:lnTo>
                  <a:lnTo>
                    <a:pt x="2040561" y="1513003"/>
                  </a:lnTo>
                  <a:lnTo>
                    <a:pt x="2040087" y="1513003"/>
                  </a:lnTo>
                  <a:lnTo>
                    <a:pt x="2039376" y="1513130"/>
                  </a:lnTo>
                  <a:lnTo>
                    <a:pt x="2038666" y="1513384"/>
                  </a:lnTo>
                  <a:lnTo>
                    <a:pt x="2038058" y="1513797"/>
                  </a:lnTo>
                  <a:lnTo>
                    <a:pt x="2037244" y="1514273"/>
                  </a:lnTo>
                  <a:lnTo>
                    <a:pt x="2037447" y="1514781"/>
                  </a:lnTo>
                  <a:close/>
                </a:path>
                <a:path w="2360295" h="1867535">
                  <a:moveTo>
                    <a:pt x="2073224" y="1519226"/>
                  </a:moveTo>
                  <a:lnTo>
                    <a:pt x="2075778" y="1519226"/>
                  </a:lnTo>
                  <a:lnTo>
                    <a:pt x="2074752" y="1518337"/>
                  </a:lnTo>
                  <a:lnTo>
                    <a:pt x="2075462" y="1517702"/>
                  </a:lnTo>
                  <a:lnTo>
                    <a:pt x="2075778" y="1516940"/>
                  </a:lnTo>
                  <a:lnTo>
                    <a:pt x="2073725" y="1516813"/>
                  </a:lnTo>
                  <a:lnTo>
                    <a:pt x="2072383" y="1516559"/>
                  </a:lnTo>
                  <a:lnTo>
                    <a:pt x="2071672" y="1516305"/>
                  </a:lnTo>
                  <a:lnTo>
                    <a:pt x="2036297" y="1516305"/>
                  </a:lnTo>
                  <a:lnTo>
                    <a:pt x="2035744" y="1515924"/>
                  </a:lnTo>
                  <a:lnTo>
                    <a:pt x="2035634" y="1515111"/>
                  </a:lnTo>
                  <a:lnTo>
                    <a:pt x="2036455" y="1514781"/>
                  </a:lnTo>
                  <a:lnTo>
                    <a:pt x="2036573" y="1514400"/>
                  </a:lnTo>
                  <a:lnTo>
                    <a:pt x="2036692" y="1513003"/>
                  </a:lnTo>
                  <a:lnTo>
                    <a:pt x="2036139" y="1513003"/>
                  </a:lnTo>
                  <a:lnTo>
                    <a:pt x="2035586" y="1514146"/>
                  </a:lnTo>
                  <a:lnTo>
                    <a:pt x="2034560" y="1514654"/>
                  </a:lnTo>
                  <a:lnTo>
                    <a:pt x="2035067" y="1516686"/>
                  </a:lnTo>
                  <a:lnTo>
                    <a:pt x="2037559" y="1516686"/>
                  </a:lnTo>
                  <a:lnTo>
                    <a:pt x="2037553" y="1516940"/>
                  </a:lnTo>
                  <a:lnTo>
                    <a:pt x="2073803" y="1516940"/>
                  </a:lnTo>
                  <a:lnTo>
                    <a:pt x="2073882" y="1517575"/>
                  </a:lnTo>
                  <a:lnTo>
                    <a:pt x="2072935" y="1517575"/>
                  </a:lnTo>
                  <a:lnTo>
                    <a:pt x="2072777" y="1517829"/>
                  </a:lnTo>
                  <a:lnTo>
                    <a:pt x="2072856" y="1518337"/>
                  </a:lnTo>
                  <a:lnTo>
                    <a:pt x="2073224" y="1519226"/>
                  </a:lnTo>
                  <a:close/>
                </a:path>
                <a:path w="2360295" h="1867535">
                  <a:moveTo>
                    <a:pt x="2017729" y="1514908"/>
                  </a:moveTo>
                  <a:lnTo>
                    <a:pt x="2030454" y="1514908"/>
                  </a:lnTo>
                  <a:lnTo>
                    <a:pt x="2029901" y="1513003"/>
                  </a:lnTo>
                  <a:lnTo>
                    <a:pt x="2029572" y="1513638"/>
                  </a:lnTo>
                  <a:lnTo>
                    <a:pt x="2029506" y="1514273"/>
                  </a:lnTo>
                  <a:lnTo>
                    <a:pt x="2021113" y="1514273"/>
                  </a:lnTo>
                  <a:lnTo>
                    <a:pt x="2020899" y="1514400"/>
                  </a:lnTo>
                  <a:lnTo>
                    <a:pt x="2019399" y="1514654"/>
                  </a:lnTo>
                  <a:lnTo>
                    <a:pt x="2019162" y="1514781"/>
                  </a:lnTo>
                  <a:lnTo>
                    <a:pt x="2017752" y="1514781"/>
                  </a:lnTo>
                  <a:lnTo>
                    <a:pt x="2017729" y="1514908"/>
                  </a:lnTo>
                  <a:close/>
                </a:path>
                <a:path w="2360295" h="1867535">
                  <a:moveTo>
                    <a:pt x="2126540" y="1515870"/>
                  </a:moveTo>
                  <a:lnTo>
                    <a:pt x="2127262" y="1515289"/>
                  </a:lnTo>
                  <a:lnTo>
                    <a:pt x="2127262" y="1513130"/>
                  </a:lnTo>
                  <a:lnTo>
                    <a:pt x="2126236" y="1514400"/>
                  </a:lnTo>
                  <a:lnTo>
                    <a:pt x="2125525" y="1514654"/>
                  </a:lnTo>
                  <a:lnTo>
                    <a:pt x="2123077" y="1515035"/>
                  </a:lnTo>
                  <a:lnTo>
                    <a:pt x="2120550" y="1515289"/>
                  </a:lnTo>
                  <a:lnTo>
                    <a:pt x="2119326" y="1515670"/>
                  </a:lnTo>
                  <a:lnTo>
                    <a:pt x="2126394" y="1515670"/>
                  </a:lnTo>
                  <a:lnTo>
                    <a:pt x="2126540" y="1515870"/>
                  </a:lnTo>
                  <a:close/>
                </a:path>
                <a:path w="2360295" h="1867535">
                  <a:moveTo>
                    <a:pt x="2041016" y="1514654"/>
                  </a:moveTo>
                  <a:lnTo>
                    <a:pt x="2042456" y="1514654"/>
                  </a:lnTo>
                  <a:lnTo>
                    <a:pt x="2041745" y="1513130"/>
                  </a:lnTo>
                  <a:lnTo>
                    <a:pt x="2041016" y="1514654"/>
                  </a:lnTo>
                  <a:close/>
                </a:path>
                <a:path w="2360295" h="1867535">
                  <a:moveTo>
                    <a:pt x="2000795" y="1519607"/>
                  </a:moveTo>
                  <a:lnTo>
                    <a:pt x="2030699" y="1519600"/>
                  </a:lnTo>
                  <a:lnTo>
                    <a:pt x="2032011" y="1518591"/>
                  </a:lnTo>
                  <a:lnTo>
                    <a:pt x="2032096" y="1517956"/>
                  </a:lnTo>
                  <a:lnTo>
                    <a:pt x="2028400" y="1515670"/>
                  </a:lnTo>
                  <a:lnTo>
                    <a:pt x="2031559" y="1514527"/>
                  </a:lnTo>
                  <a:lnTo>
                    <a:pt x="2031717" y="1514400"/>
                  </a:lnTo>
                  <a:lnTo>
                    <a:pt x="2031855" y="1513797"/>
                  </a:lnTo>
                  <a:lnTo>
                    <a:pt x="2031954" y="1513638"/>
                  </a:lnTo>
                  <a:lnTo>
                    <a:pt x="2031401" y="1513384"/>
                  </a:lnTo>
                  <a:lnTo>
                    <a:pt x="2030848" y="1513384"/>
                  </a:lnTo>
                  <a:lnTo>
                    <a:pt x="2030375" y="1513130"/>
                  </a:lnTo>
                  <a:lnTo>
                    <a:pt x="2030532" y="1513384"/>
                  </a:lnTo>
                  <a:lnTo>
                    <a:pt x="2030848" y="1513511"/>
                  </a:lnTo>
                  <a:lnTo>
                    <a:pt x="2030730" y="1513797"/>
                  </a:lnTo>
                  <a:lnTo>
                    <a:pt x="2030454" y="1514908"/>
                  </a:lnTo>
                  <a:lnTo>
                    <a:pt x="2017729" y="1514908"/>
                  </a:lnTo>
                  <a:lnTo>
                    <a:pt x="2017662" y="1515289"/>
                  </a:lnTo>
                  <a:lnTo>
                    <a:pt x="2017188" y="1516051"/>
                  </a:lnTo>
                  <a:lnTo>
                    <a:pt x="2014573" y="1516051"/>
                  </a:lnTo>
                  <a:lnTo>
                    <a:pt x="2014424" y="1516559"/>
                  </a:lnTo>
                  <a:lnTo>
                    <a:pt x="2013318" y="1516559"/>
                  </a:lnTo>
                  <a:lnTo>
                    <a:pt x="2013222" y="1517363"/>
                  </a:lnTo>
                  <a:lnTo>
                    <a:pt x="2013082" y="1517702"/>
                  </a:lnTo>
                  <a:lnTo>
                    <a:pt x="2002843" y="1517702"/>
                  </a:lnTo>
                  <a:lnTo>
                    <a:pt x="2002579" y="1518210"/>
                  </a:lnTo>
                  <a:lnTo>
                    <a:pt x="2000763" y="1518210"/>
                  </a:lnTo>
                  <a:lnTo>
                    <a:pt x="2000289" y="1518337"/>
                  </a:lnTo>
                  <a:lnTo>
                    <a:pt x="1999579" y="1518337"/>
                  </a:lnTo>
                  <a:lnTo>
                    <a:pt x="1999579" y="1518845"/>
                  </a:lnTo>
                  <a:lnTo>
                    <a:pt x="2000368" y="1518845"/>
                  </a:lnTo>
                  <a:lnTo>
                    <a:pt x="2000842" y="1519099"/>
                  </a:lnTo>
                  <a:lnTo>
                    <a:pt x="2000795" y="1519607"/>
                  </a:lnTo>
                  <a:close/>
                </a:path>
                <a:path w="2360295" h="1867535">
                  <a:moveTo>
                    <a:pt x="2086070" y="1517321"/>
                  </a:moveTo>
                  <a:lnTo>
                    <a:pt x="2086675" y="1517321"/>
                  </a:lnTo>
                  <a:lnTo>
                    <a:pt x="2086557" y="1516940"/>
                  </a:lnTo>
                  <a:lnTo>
                    <a:pt x="2086438" y="1516178"/>
                  </a:lnTo>
                  <a:lnTo>
                    <a:pt x="2086754" y="1515670"/>
                  </a:lnTo>
                  <a:lnTo>
                    <a:pt x="2086833" y="1515289"/>
                  </a:lnTo>
                  <a:lnTo>
                    <a:pt x="2086557" y="1514908"/>
                  </a:lnTo>
                  <a:lnTo>
                    <a:pt x="2086431" y="1514527"/>
                  </a:lnTo>
                  <a:lnTo>
                    <a:pt x="2087149" y="1513257"/>
                  </a:lnTo>
                  <a:lnTo>
                    <a:pt x="2085727" y="1513638"/>
                  </a:lnTo>
                  <a:lnTo>
                    <a:pt x="2086083" y="1514400"/>
                  </a:lnTo>
                  <a:lnTo>
                    <a:pt x="2085976" y="1514879"/>
                  </a:lnTo>
                  <a:lnTo>
                    <a:pt x="2085175" y="1515416"/>
                  </a:lnTo>
                  <a:lnTo>
                    <a:pt x="2083280" y="1516432"/>
                  </a:lnTo>
                  <a:lnTo>
                    <a:pt x="2083049" y="1516432"/>
                  </a:lnTo>
                  <a:lnTo>
                    <a:pt x="2082897" y="1517194"/>
                  </a:lnTo>
                  <a:lnTo>
                    <a:pt x="2085649" y="1517194"/>
                  </a:lnTo>
                  <a:lnTo>
                    <a:pt x="2086070" y="1517321"/>
                  </a:lnTo>
                  <a:close/>
                </a:path>
                <a:path w="2360295" h="1867535">
                  <a:moveTo>
                    <a:pt x="2057790" y="1515162"/>
                  </a:moveTo>
                  <a:lnTo>
                    <a:pt x="2058485" y="1515162"/>
                  </a:lnTo>
                  <a:lnTo>
                    <a:pt x="2058012" y="1513257"/>
                  </a:lnTo>
                  <a:lnTo>
                    <a:pt x="2057790" y="1515162"/>
                  </a:lnTo>
                  <a:close/>
                </a:path>
                <a:path w="2360295" h="1867535">
                  <a:moveTo>
                    <a:pt x="2017752" y="1514781"/>
                  </a:moveTo>
                  <a:lnTo>
                    <a:pt x="2019162" y="1514781"/>
                  </a:lnTo>
                  <a:lnTo>
                    <a:pt x="2018767" y="1513638"/>
                  </a:lnTo>
                  <a:lnTo>
                    <a:pt x="2018372" y="1513384"/>
                  </a:lnTo>
                  <a:lnTo>
                    <a:pt x="2017977" y="1513257"/>
                  </a:lnTo>
                  <a:lnTo>
                    <a:pt x="2017346" y="1513638"/>
                  </a:lnTo>
                  <a:lnTo>
                    <a:pt x="2017819" y="1513638"/>
                  </a:lnTo>
                  <a:lnTo>
                    <a:pt x="2018056" y="1513765"/>
                  </a:lnTo>
                  <a:lnTo>
                    <a:pt x="2017867" y="1514273"/>
                  </a:lnTo>
                  <a:lnTo>
                    <a:pt x="2017752" y="1514781"/>
                  </a:lnTo>
                  <a:close/>
                </a:path>
                <a:path w="2360295" h="1867535">
                  <a:moveTo>
                    <a:pt x="2061052" y="1514019"/>
                  </a:moveTo>
                  <a:lnTo>
                    <a:pt x="2063302" y="1514019"/>
                  </a:lnTo>
                  <a:lnTo>
                    <a:pt x="2062039" y="1513384"/>
                  </a:lnTo>
                  <a:lnTo>
                    <a:pt x="2061052" y="1514019"/>
                  </a:lnTo>
                  <a:close/>
                </a:path>
                <a:path w="2360295" h="1867535">
                  <a:moveTo>
                    <a:pt x="2004697" y="1514527"/>
                  </a:moveTo>
                  <a:lnTo>
                    <a:pt x="2006843" y="1514527"/>
                  </a:lnTo>
                  <a:lnTo>
                    <a:pt x="2005027" y="1513384"/>
                  </a:lnTo>
                  <a:lnTo>
                    <a:pt x="2004697" y="1514527"/>
                  </a:lnTo>
                  <a:close/>
                </a:path>
                <a:path w="2360295" h="1867535">
                  <a:moveTo>
                    <a:pt x="2107374" y="1513797"/>
                  </a:moveTo>
                  <a:lnTo>
                    <a:pt x="2106811" y="1513511"/>
                  </a:lnTo>
                  <a:lnTo>
                    <a:pt x="2107363" y="1513765"/>
                  </a:lnTo>
                  <a:close/>
                </a:path>
                <a:path w="2360295" h="1867535">
                  <a:moveTo>
                    <a:pt x="2021756" y="1513892"/>
                  </a:moveTo>
                  <a:lnTo>
                    <a:pt x="2025716" y="1513892"/>
                  </a:lnTo>
                  <a:lnTo>
                    <a:pt x="2022399" y="1513511"/>
                  </a:lnTo>
                  <a:lnTo>
                    <a:pt x="2021756" y="1513892"/>
                  </a:lnTo>
                  <a:close/>
                </a:path>
                <a:path w="2360295" h="1867535">
                  <a:moveTo>
                    <a:pt x="1997920" y="1514273"/>
                  </a:moveTo>
                  <a:lnTo>
                    <a:pt x="1999500" y="1514273"/>
                  </a:lnTo>
                  <a:lnTo>
                    <a:pt x="1999026" y="1513765"/>
                  </a:lnTo>
                  <a:lnTo>
                    <a:pt x="1998710" y="1513638"/>
                  </a:lnTo>
                  <a:lnTo>
                    <a:pt x="1998631" y="1513511"/>
                  </a:lnTo>
                  <a:lnTo>
                    <a:pt x="1998394" y="1513638"/>
                  </a:lnTo>
                  <a:lnTo>
                    <a:pt x="1997920" y="1514273"/>
                  </a:lnTo>
                  <a:close/>
                </a:path>
                <a:path w="2360295" h="1867535">
                  <a:moveTo>
                    <a:pt x="2146450" y="1515924"/>
                  </a:moveTo>
                  <a:lnTo>
                    <a:pt x="2147373" y="1515837"/>
                  </a:lnTo>
                  <a:lnTo>
                    <a:pt x="2147319" y="1515543"/>
                  </a:lnTo>
                  <a:lnTo>
                    <a:pt x="2147477" y="1515289"/>
                  </a:lnTo>
                  <a:lnTo>
                    <a:pt x="2146292" y="1515289"/>
                  </a:lnTo>
                  <a:lnTo>
                    <a:pt x="2145582" y="1513638"/>
                  </a:lnTo>
                  <a:lnTo>
                    <a:pt x="2145029" y="1515035"/>
                  </a:lnTo>
                  <a:lnTo>
                    <a:pt x="2144397" y="1515289"/>
                  </a:lnTo>
                  <a:lnTo>
                    <a:pt x="2144871" y="1515416"/>
                  </a:lnTo>
                  <a:lnTo>
                    <a:pt x="2145424" y="1515416"/>
                  </a:lnTo>
                  <a:lnTo>
                    <a:pt x="2146450" y="1515924"/>
                  </a:lnTo>
                  <a:close/>
                </a:path>
                <a:path w="2360295" h="1867535">
                  <a:moveTo>
                    <a:pt x="2130974" y="1515670"/>
                  </a:moveTo>
                  <a:lnTo>
                    <a:pt x="2131289" y="1515670"/>
                  </a:lnTo>
                  <a:lnTo>
                    <a:pt x="2132553" y="1514400"/>
                  </a:lnTo>
                  <a:lnTo>
                    <a:pt x="2131842" y="1514146"/>
                  </a:lnTo>
                  <a:lnTo>
                    <a:pt x="2131132" y="1513765"/>
                  </a:lnTo>
                  <a:lnTo>
                    <a:pt x="2130342" y="1513638"/>
                  </a:lnTo>
                  <a:lnTo>
                    <a:pt x="2130223" y="1514019"/>
                  </a:lnTo>
                  <a:lnTo>
                    <a:pt x="2130105" y="1514273"/>
                  </a:lnTo>
                  <a:lnTo>
                    <a:pt x="2130131" y="1514527"/>
                  </a:lnTo>
                  <a:lnTo>
                    <a:pt x="2130421" y="1514908"/>
                  </a:lnTo>
                  <a:lnTo>
                    <a:pt x="2130658" y="1515289"/>
                  </a:lnTo>
                  <a:lnTo>
                    <a:pt x="2130974" y="1515670"/>
                  </a:lnTo>
                  <a:close/>
                </a:path>
                <a:path w="2360295" h="1867535">
                  <a:moveTo>
                    <a:pt x="2053432" y="1516305"/>
                  </a:moveTo>
                  <a:lnTo>
                    <a:pt x="2071751" y="1516305"/>
                  </a:lnTo>
                  <a:lnTo>
                    <a:pt x="2071943" y="1515289"/>
                  </a:lnTo>
                  <a:lnTo>
                    <a:pt x="2072191" y="1514273"/>
                  </a:lnTo>
                  <a:lnTo>
                    <a:pt x="2072304" y="1513638"/>
                  </a:lnTo>
                  <a:lnTo>
                    <a:pt x="2064269" y="1513638"/>
                  </a:lnTo>
                  <a:lnTo>
                    <a:pt x="2063302" y="1514019"/>
                  </a:lnTo>
                  <a:lnTo>
                    <a:pt x="2061052" y="1514019"/>
                  </a:lnTo>
                  <a:lnTo>
                    <a:pt x="2060854" y="1514146"/>
                  </a:lnTo>
                  <a:lnTo>
                    <a:pt x="2059054" y="1514146"/>
                  </a:lnTo>
                  <a:lnTo>
                    <a:pt x="2058485" y="1515162"/>
                  </a:lnTo>
                  <a:lnTo>
                    <a:pt x="2057790" y="1515162"/>
                  </a:lnTo>
                  <a:lnTo>
                    <a:pt x="2057775" y="1515289"/>
                  </a:lnTo>
                  <a:lnTo>
                    <a:pt x="2054753" y="1515289"/>
                  </a:lnTo>
                  <a:lnTo>
                    <a:pt x="2053432" y="1516305"/>
                  </a:lnTo>
                  <a:close/>
                </a:path>
                <a:path w="2360295" h="1867535">
                  <a:moveTo>
                    <a:pt x="2017267" y="1514146"/>
                  </a:moveTo>
                  <a:lnTo>
                    <a:pt x="2017504" y="1514019"/>
                  </a:lnTo>
                  <a:lnTo>
                    <a:pt x="2017819" y="1513638"/>
                  </a:lnTo>
                  <a:lnTo>
                    <a:pt x="2017346" y="1513638"/>
                  </a:lnTo>
                  <a:lnTo>
                    <a:pt x="2016872" y="1513765"/>
                  </a:lnTo>
                  <a:lnTo>
                    <a:pt x="2017267" y="1514146"/>
                  </a:lnTo>
                  <a:close/>
                </a:path>
                <a:path w="2360295" h="1867535">
                  <a:moveTo>
                    <a:pt x="2170186" y="1515416"/>
                  </a:moveTo>
                  <a:lnTo>
                    <a:pt x="2182062" y="1515416"/>
                  </a:lnTo>
                  <a:lnTo>
                    <a:pt x="2179851" y="1514654"/>
                  </a:lnTo>
                  <a:lnTo>
                    <a:pt x="2177562" y="1513765"/>
                  </a:lnTo>
                  <a:lnTo>
                    <a:pt x="2175903" y="1515035"/>
                  </a:lnTo>
                  <a:lnTo>
                    <a:pt x="2173929" y="1515035"/>
                  </a:lnTo>
                  <a:lnTo>
                    <a:pt x="2172666" y="1515162"/>
                  </a:lnTo>
                  <a:lnTo>
                    <a:pt x="2170439" y="1515162"/>
                  </a:lnTo>
                  <a:lnTo>
                    <a:pt x="2170186" y="1515416"/>
                  </a:lnTo>
                  <a:close/>
                </a:path>
                <a:path w="2360295" h="1867535">
                  <a:moveTo>
                    <a:pt x="2128447" y="1515924"/>
                  </a:moveTo>
                  <a:lnTo>
                    <a:pt x="2130026" y="1514400"/>
                  </a:lnTo>
                  <a:lnTo>
                    <a:pt x="2129552" y="1514146"/>
                  </a:lnTo>
                  <a:lnTo>
                    <a:pt x="2129157" y="1514019"/>
                  </a:lnTo>
                  <a:lnTo>
                    <a:pt x="2128684" y="1513765"/>
                  </a:lnTo>
                  <a:lnTo>
                    <a:pt x="2128447" y="1515924"/>
                  </a:lnTo>
                  <a:close/>
                </a:path>
                <a:path w="2360295" h="1867535">
                  <a:moveTo>
                    <a:pt x="1983628" y="1516559"/>
                  </a:moveTo>
                  <a:lnTo>
                    <a:pt x="1987340" y="1516559"/>
                  </a:lnTo>
                  <a:lnTo>
                    <a:pt x="1987419" y="1516432"/>
                  </a:lnTo>
                  <a:lnTo>
                    <a:pt x="1987518" y="1515995"/>
                  </a:lnTo>
                  <a:lnTo>
                    <a:pt x="1988004" y="1514654"/>
                  </a:lnTo>
                  <a:lnTo>
                    <a:pt x="1988129" y="1514146"/>
                  </a:lnTo>
                  <a:lnTo>
                    <a:pt x="1988603" y="1514146"/>
                  </a:lnTo>
                  <a:lnTo>
                    <a:pt x="1988840" y="1513892"/>
                  </a:lnTo>
                  <a:lnTo>
                    <a:pt x="1987024" y="1513765"/>
                  </a:lnTo>
                  <a:lnTo>
                    <a:pt x="1985997" y="1513765"/>
                  </a:lnTo>
                  <a:lnTo>
                    <a:pt x="1985879" y="1514273"/>
                  </a:lnTo>
                  <a:lnTo>
                    <a:pt x="1985760" y="1514527"/>
                  </a:lnTo>
                  <a:lnTo>
                    <a:pt x="1986865" y="1515035"/>
                  </a:lnTo>
                  <a:lnTo>
                    <a:pt x="1985918" y="1515416"/>
                  </a:lnTo>
                  <a:lnTo>
                    <a:pt x="1984779" y="1515416"/>
                  </a:lnTo>
                  <a:lnTo>
                    <a:pt x="1984734" y="1515543"/>
                  </a:lnTo>
                  <a:lnTo>
                    <a:pt x="1983628" y="1515543"/>
                  </a:lnTo>
                  <a:lnTo>
                    <a:pt x="1983628" y="1516559"/>
                  </a:lnTo>
                  <a:close/>
                </a:path>
                <a:path w="2360295" h="1867535">
                  <a:moveTo>
                    <a:pt x="1984779" y="1515416"/>
                  </a:moveTo>
                  <a:lnTo>
                    <a:pt x="1985918" y="1515416"/>
                  </a:lnTo>
                  <a:lnTo>
                    <a:pt x="1985365" y="1513765"/>
                  </a:lnTo>
                  <a:lnTo>
                    <a:pt x="1984779" y="1515416"/>
                  </a:lnTo>
                  <a:close/>
                </a:path>
                <a:path w="2360295" h="1867535">
                  <a:moveTo>
                    <a:pt x="2107047" y="1514908"/>
                  </a:moveTo>
                  <a:lnTo>
                    <a:pt x="2107758" y="1514908"/>
                  </a:lnTo>
                  <a:lnTo>
                    <a:pt x="2107374" y="1513797"/>
                  </a:lnTo>
                  <a:lnTo>
                    <a:pt x="2105310" y="1514781"/>
                  </a:lnTo>
                  <a:lnTo>
                    <a:pt x="2107047" y="1514908"/>
                  </a:lnTo>
                  <a:close/>
                </a:path>
                <a:path w="2360295" h="1867535">
                  <a:moveTo>
                    <a:pt x="2099915" y="1517702"/>
                  </a:moveTo>
                  <a:lnTo>
                    <a:pt x="2114549" y="1517702"/>
                  </a:lnTo>
                  <a:lnTo>
                    <a:pt x="2114233" y="1517193"/>
                  </a:lnTo>
                  <a:lnTo>
                    <a:pt x="2114076" y="1517067"/>
                  </a:lnTo>
                  <a:lnTo>
                    <a:pt x="2113974" y="1516813"/>
                  </a:lnTo>
                  <a:lnTo>
                    <a:pt x="2112970" y="1515289"/>
                  </a:lnTo>
                  <a:lnTo>
                    <a:pt x="2112589" y="1514813"/>
                  </a:lnTo>
                  <a:lnTo>
                    <a:pt x="2111707" y="1514781"/>
                  </a:lnTo>
                  <a:lnTo>
                    <a:pt x="2112492" y="1514691"/>
                  </a:lnTo>
                  <a:lnTo>
                    <a:pt x="2111943" y="1513892"/>
                  </a:lnTo>
                  <a:lnTo>
                    <a:pt x="2111548" y="1513892"/>
                  </a:lnTo>
                  <a:lnTo>
                    <a:pt x="2111390" y="1514527"/>
                  </a:lnTo>
                  <a:lnTo>
                    <a:pt x="2110353" y="1514527"/>
                  </a:lnTo>
                  <a:lnTo>
                    <a:pt x="2110238" y="1515111"/>
                  </a:lnTo>
                  <a:lnTo>
                    <a:pt x="2110127" y="1515289"/>
                  </a:lnTo>
                  <a:lnTo>
                    <a:pt x="2109258" y="1515289"/>
                  </a:lnTo>
                  <a:lnTo>
                    <a:pt x="2109132" y="1515797"/>
                  </a:lnTo>
                  <a:lnTo>
                    <a:pt x="2108864" y="1516432"/>
                  </a:lnTo>
                  <a:lnTo>
                    <a:pt x="2100178" y="1516432"/>
                  </a:lnTo>
                  <a:lnTo>
                    <a:pt x="2099915" y="1517702"/>
                  </a:lnTo>
                  <a:close/>
                </a:path>
                <a:path w="2360295" h="1867535">
                  <a:moveTo>
                    <a:pt x="2109258" y="1515289"/>
                  </a:moveTo>
                  <a:lnTo>
                    <a:pt x="2109969" y="1515289"/>
                  </a:lnTo>
                  <a:lnTo>
                    <a:pt x="2109859" y="1515111"/>
                  </a:lnTo>
                  <a:lnTo>
                    <a:pt x="2109732" y="1513892"/>
                  </a:lnTo>
                  <a:lnTo>
                    <a:pt x="2109258" y="1515289"/>
                  </a:lnTo>
                  <a:close/>
                </a:path>
                <a:path w="2360295" h="1867535">
                  <a:moveTo>
                    <a:pt x="2169665" y="1515670"/>
                  </a:moveTo>
                  <a:lnTo>
                    <a:pt x="2187116" y="1515670"/>
                  </a:lnTo>
                  <a:lnTo>
                    <a:pt x="2184826" y="1514019"/>
                  </a:lnTo>
                  <a:lnTo>
                    <a:pt x="2182062" y="1515416"/>
                  </a:lnTo>
                  <a:lnTo>
                    <a:pt x="2170186" y="1515416"/>
                  </a:lnTo>
                  <a:lnTo>
                    <a:pt x="2170060" y="1515543"/>
                  </a:lnTo>
                  <a:lnTo>
                    <a:pt x="2169823" y="1515543"/>
                  </a:lnTo>
                  <a:lnTo>
                    <a:pt x="2169665" y="1515670"/>
                  </a:lnTo>
                  <a:close/>
                </a:path>
                <a:path w="2360295" h="1867535">
                  <a:moveTo>
                    <a:pt x="2157624" y="1515924"/>
                  </a:moveTo>
                  <a:lnTo>
                    <a:pt x="2162480" y="1515924"/>
                  </a:lnTo>
                  <a:lnTo>
                    <a:pt x="2160585" y="1514781"/>
                  </a:lnTo>
                  <a:lnTo>
                    <a:pt x="2158610" y="1514146"/>
                  </a:lnTo>
                  <a:lnTo>
                    <a:pt x="2158374" y="1514019"/>
                  </a:lnTo>
                  <a:lnTo>
                    <a:pt x="2157742" y="1514019"/>
                  </a:lnTo>
                  <a:lnTo>
                    <a:pt x="2157689" y="1514527"/>
                  </a:lnTo>
                  <a:lnTo>
                    <a:pt x="2158216" y="1514527"/>
                  </a:lnTo>
                  <a:lnTo>
                    <a:pt x="2158374" y="1514654"/>
                  </a:lnTo>
                  <a:lnTo>
                    <a:pt x="2158926" y="1514781"/>
                  </a:lnTo>
                  <a:lnTo>
                    <a:pt x="2159874" y="1515289"/>
                  </a:lnTo>
                  <a:lnTo>
                    <a:pt x="2158926" y="1515670"/>
                  </a:lnTo>
                  <a:lnTo>
                    <a:pt x="2157663" y="1515670"/>
                  </a:lnTo>
                  <a:lnTo>
                    <a:pt x="2157624" y="1515924"/>
                  </a:lnTo>
                  <a:close/>
                </a:path>
                <a:path w="2360295" h="1867535">
                  <a:moveTo>
                    <a:pt x="2110353" y="1514527"/>
                  </a:moveTo>
                  <a:lnTo>
                    <a:pt x="2111390" y="1514527"/>
                  </a:lnTo>
                  <a:lnTo>
                    <a:pt x="2110917" y="1514146"/>
                  </a:lnTo>
                  <a:lnTo>
                    <a:pt x="2110443" y="1514019"/>
                  </a:lnTo>
                  <a:lnTo>
                    <a:pt x="2110353" y="1514527"/>
                  </a:lnTo>
                  <a:close/>
                </a:path>
                <a:path w="2360295" h="1867535">
                  <a:moveTo>
                    <a:pt x="2100178" y="1516432"/>
                  </a:moveTo>
                  <a:lnTo>
                    <a:pt x="2108864" y="1516432"/>
                  </a:lnTo>
                  <a:lnTo>
                    <a:pt x="2108390" y="1516051"/>
                  </a:lnTo>
                  <a:lnTo>
                    <a:pt x="2108074" y="1515924"/>
                  </a:lnTo>
                  <a:lnTo>
                    <a:pt x="2108232" y="1515670"/>
                  </a:lnTo>
                  <a:lnTo>
                    <a:pt x="2108331" y="1515416"/>
                  </a:lnTo>
                  <a:lnTo>
                    <a:pt x="2108442" y="1514908"/>
                  </a:lnTo>
                  <a:lnTo>
                    <a:pt x="2108519" y="1514723"/>
                  </a:lnTo>
                  <a:lnTo>
                    <a:pt x="2108627" y="1514019"/>
                  </a:lnTo>
                  <a:lnTo>
                    <a:pt x="2107758" y="1514908"/>
                  </a:lnTo>
                  <a:lnTo>
                    <a:pt x="2107126" y="1514908"/>
                  </a:lnTo>
                  <a:lnTo>
                    <a:pt x="2107205" y="1515416"/>
                  </a:lnTo>
                  <a:lnTo>
                    <a:pt x="2106890" y="1515416"/>
                  </a:lnTo>
                  <a:lnTo>
                    <a:pt x="2106574" y="1515543"/>
                  </a:lnTo>
                  <a:lnTo>
                    <a:pt x="2098863" y="1515543"/>
                  </a:lnTo>
                  <a:lnTo>
                    <a:pt x="2098801" y="1515670"/>
                  </a:lnTo>
                  <a:lnTo>
                    <a:pt x="2100336" y="1515670"/>
                  </a:lnTo>
                  <a:lnTo>
                    <a:pt x="2100178" y="1516432"/>
                  </a:lnTo>
                  <a:close/>
                </a:path>
                <a:path w="2360295" h="1867535">
                  <a:moveTo>
                    <a:pt x="2097572" y="1516051"/>
                  </a:moveTo>
                  <a:lnTo>
                    <a:pt x="2097967" y="1515924"/>
                  </a:lnTo>
                  <a:lnTo>
                    <a:pt x="2097888" y="1514400"/>
                  </a:lnTo>
                  <a:lnTo>
                    <a:pt x="2097019" y="1514146"/>
                  </a:lnTo>
                  <a:lnTo>
                    <a:pt x="2096230" y="1514019"/>
                  </a:lnTo>
                  <a:lnTo>
                    <a:pt x="2094256" y="1514273"/>
                  </a:lnTo>
                  <a:lnTo>
                    <a:pt x="2093681" y="1514908"/>
                  </a:lnTo>
                  <a:lnTo>
                    <a:pt x="2096940" y="1514908"/>
                  </a:lnTo>
                  <a:lnTo>
                    <a:pt x="2097572" y="1516051"/>
                  </a:lnTo>
                  <a:close/>
                </a:path>
                <a:path w="2360295" h="1867535">
                  <a:moveTo>
                    <a:pt x="2091373" y="1515670"/>
                  </a:moveTo>
                  <a:lnTo>
                    <a:pt x="2092992" y="1515670"/>
                  </a:lnTo>
                  <a:lnTo>
                    <a:pt x="2091808" y="1514019"/>
                  </a:lnTo>
                  <a:lnTo>
                    <a:pt x="2090810" y="1514723"/>
                  </a:lnTo>
                  <a:lnTo>
                    <a:pt x="2090465" y="1514908"/>
                  </a:lnTo>
                  <a:lnTo>
                    <a:pt x="2090781" y="1515035"/>
                  </a:lnTo>
                  <a:lnTo>
                    <a:pt x="2091255" y="1515035"/>
                  </a:lnTo>
                  <a:lnTo>
                    <a:pt x="2091373" y="1515670"/>
                  </a:lnTo>
                  <a:close/>
                </a:path>
                <a:path w="2360295" h="1867535">
                  <a:moveTo>
                    <a:pt x="2098863" y="1515543"/>
                  </a:moveTo>
                  <a:lnTo>
                    <a:pt x="2106574" y="1515543"/>
                  </a:lnTo>
                  <a:lnTo>
                    <a:pt x="2104284" y="1515035"/>
                  </a:lnTo>
                  <a:lnTo>
                    <a:pt x="2102310" y="1514146"/>
                  </a:lnTo>
                  <a:lnTo>
                    <a:pt x="2099546" y="1514146"/>
                  </a:lnTo>
                  <a:lnTo>
                    <a:pt x="2098863" y="1515543"/>
                  </a:lnTo>
                  <a:close/>
                </a:path>
                <a:path w="2360295" h="1867535">
                  <a:moveTo>
                    <a:pt x="2054753" y="1515289"/>
                  </a:moveTo>
                  <a:lnTo>
                    <a:pt x="2057775" y="1515289"/>
                  </a:lnTo>
                  <a:lnTo>
                    <a:pt x="2056116" y="1514146"/>
                  </a:lnTo>
                  <a:lnTo>
                    <a:pt x="2054753" y="1515289"/>
                  </a:lnTo>
                  <a:close/>
                </a:path>
                <a:path w="2360295" h="1867535">
                  <a:moveTo>
                    <a:pt x="2170439" y="1515162"/>
                  </a:moveTo>
                  <a:lnTo>
                    <a:pt x="2172666" y="1515162"/>
                  </a:lnTo>
                  <a:lnTo>
                    <a:pt x="2171323" y="1514273"/>
                  </a:lnTo>
                  <a:lnTo>
                    <a:pt x="2170439" y="1515162"/>
                  </a:lnTo>
                  <a:close/>
                </a:path>
                <a:path w="2360295" h="1867535">
                  <a:moveTo>
                    <a:pt x="1997691" y="1514723"/>
                  </a:moveTo>
                  <a:lnTo>
                    <a:pt x="1997920" y="1514273"/>
                  </a:lnTo>
                  <a:lnTo>
                    <a:pt x="1997052" y="1514273"/>
                  </a:lnTo>
                  <a:lnTo>
                    <a:pt x="1997691" y="1514723"/>
                  </a:lnTo>
                  <a:close/>
                </a:path>
                <a:path w="2360295" h="1867535">
                  <a:moveTo>
                    <a:pt x="2148898" y="1515670"/>
                  </a:moveTo>
                  <a:lnTo>
                    <a:pt x="2149056" y="1515289"/>
                  </a:lnTo>
                  <a:lnTo>
                    <a:pt x="2148030" y="1514654"/>
                  </a:lnTo>
                  <a:lnTo>
                    <a:pt x="2147240" y="1514400"/>
                  </a:lnTo>
                  <a:lnTo>
                    <a:pt x="2146450" y="1514781"/>
                  </a:lnTo>
                  <a:lnTo>
                    <a:pt x="2146292" y="1515289"/>
                  </a:lnTo>
                  <a:lnTo>
                    <a:pt x="2147556" y="1515289"/>
                  </a:lnTo>
                  <a:lnTo>
                    <a:pt x="2148819" y="1515543"/>
                  </a:lnTo>
                  <a:lnTo>
                    <a:pt x="2148898" y="1515670"/>
                  </a:lnTo>
                  <a:close/>
                </a:path>
                <a:path w="2360295" h="1867535">
                  <a:moveTo>
                    <a:pt x="2114393" y="1514879"/>
                  </a:moveTo>
                  <a:lnTo>
                    <a:pt x="2114155" y="1514400"/>
                  </a:lnTo>
                  <a:lnTo>
                    <a:pt x="2113918" y="1514527"/>
                  </a:lnTo>
                  <a:lnTo>
                    <a:pt x="2112492" y="1514691"/>
                  </a:lnTo>
                  <a:lnTo>
                    <a:pt x="2114393" y="1514879"/>
                  </a:lnTo>
                  <a:close/>
                </a:path>
                <a:path w="2360295" h="1867535">
                  <a:moveTo>
                    <a:pt x="2014573" y="1516051"/>
                  </a:moveTo>
                  <a:lnTo>
                    <a:pt x="2016398" y="1516051"/>
                  </a:lnTo>
                  <a:lnTo>
                    <a:pt x="2016240" y="1515924"/>
                  </a:lnTo>
                  <a:lnTo>
                    <a:pt x="2015056" y="1514400"/>
                  </a:lnTo>
                  <a:lnTo>
                    <a:pt x="2014573" y="1516051"/>
                  </a:lnTo>
                  <a:close/>
                </a:path>
                <a:path w="2360295" h="1867535">
                  <a:moveTo>
                    <a:pt x="2002843" y="1517702"/>
                  </a:moveTo>
                  <a:lnTo>
                    <a:pt x="2013082" y="1517702"/>
                  </a:lnTo>
                  <a:lnTo>
                    <a:pt x="2013029" y="1515543"/>
                  </a:lnTo>
                  <a:lnTo>
                    <a:pt x="2013239" y="1514781"/>
                  </a:lnTo>
                  <a:lnTo>
                    <a:pt x="2014108" y="1514654"/>
                  </a:lnTo>
                  <a:lnTo>
                    <a:pt x="2014981" y="1514654"/>
                  </a:lnTo>
                  <a:lnTo>
                    <a:pt x="2015056" y="1514400"/>
                  </a:lnTo>
                  <a:lnTo>
                    <a:pt x="2006934" y="1514400"/>
                  </a:lnTo>
                  <a:lnTo>
                    <a:pt x="2006843" y="1514527"/>
                  </a:lnTo>
                  <a:lnTo>
                    <a:pt x="2004697" y="1514527"/>
                  </a:lnTo>
                  <a:lnTo>
                    <a:pt x="2004001" y="1516940"/>
                  </a:lnTo>
                  <a:lnTo>
                    <a:pt x="2003237" y="1516940"/>
                  </a:lnTo>
                  <a:lnTo>
                    <a:pt x="2002843" y="1517702"/>
                  </a:lnTo>
                  <a:close/>
                </a:path>
                <a:path w="2360295" h="1867535">
                  <a:moveTo>
                    <a:pt x="2157663" y="1514654"/>
                  </a:moveTo>
                  <a:lnTo>
                    <a:pt x="2157900" y="1514654"/>
                  </a:lnTo>
                  <a:lnTo>
                    <a:pt x="2158216" y="1514527"/>
                  </a:lnTo>
                  <a:lnTo>
                    <a:pt x="2157689" y="1514527"/>
                  </a:lnTo>
                  <a:lnTo>
                    <a:pt x="2157663" y="1514654"/>
                  </a:lnTo>
                  <a:close/>
                </a:path>
                <a:path w="2360295" h="1867535">
                  <a:moveTo>
                    <a:pt x="2170060" y="1516686"/>
                  </a:moveTo>
                  <a:lnTo>
                    <a:pt x="2191933" y="1516686"/>
                  </a:lnTo>
                  <a:lnTo>
                    <a:pt x="2191617" y="1514654"/>
                  </a:lnTo>
                  <a:lnTo>
                    <a:pt x="2187432" y="1515416"/>
                  </a:lnTo>
                  <a:lnTo>
                    <a:pt x="2187274" y="1515416"/>
                  </a:lnTo>
                  <a:lnTo>
                    <a:pt x="2187116" y="1515670"/>
                  </a:lnTo>
                  <a:lnTo>
                    <a:pt x="2169823" y="1515670"/>
                  </a:lnTo>
                  <a:lnTo>
                    <a:pt x="2169981" y="1515924"/>
                  </a:lnTo>
                  <a:lnTo>
                    <a:pt x="2170139" y="1515924"/>
                  </a:lnTo>
                  <a:lnTo>
                    <a:pt x="2170218" y="1516051"/>
                  </a:lnTo>
                  <a:lnTo>
                    <a:pt x="2170534" y="1516178"/>
                  </a:lnTo>
                  <a:lnTo>
                    <a:pt x="2170139" y="1516559"/>
                  </a:lnTo>
                  <a:lnTo>
                    <a:pt x="2170060" y="1516686"/>
                  </a:lnTo>
                  <a:close/>
                </a:path>
                <a:path w="2360295" h="1867535">
                  <a:moveTo>
                    <a:pt x="2137764" y="1515670"/>
                  </a:moveTo>
                  <a:lnTo>
                    <a:pt x="2140291" y="1515670"/>
                  </a:lnTo>
                  <a:lnTo>
                    <a:pt x="2139265" y="1514654"/>
                  </a:lnTo>
                  <a:lnTo>
                    <a:pt x="2138554" y="1515416"/>
                  </a:lnTo>
                  <a:lnTo>
                    <a:pt x="2137764" y="1515670"/>
                  </a:lnTo>
                  <a:close/>
                </a:path>
                <a:path w="2360295" h="1867535">
                  <a:moveTo>
                    <a:pt x="1989472" y="1516559"/>
                  </a:moveTo>
                  <a:lnTo>
                    <a:pt x="1990183" y="1515035"/>
                  </a:lnTo>
                  <a:lnTo>
                    <a:pt x="1989551" y="1515035"/>
                  </a:lnTo>
                  <a:lnTo>
                    <a:pt x="1988445" y="1514654"/>
                  </a:lnTo>
                  <a:lnTo>
                    <a:pt x="1988240" y="1515111"/>
                  </a:lnTo>
                  <a:lnTo>
                    <a:pt x="1987814" y="1515797"/>
                  </a:lnTo>
                  <a:lnTo>
                    <a:pt x="1989314" y="1515797"/>
                  </a:lnTo>
                  <a:lnTo>
                    <a:pt x="1989472" y="1516559"/>
                  </a:lnTo>
                  <a:close/>
                </a:path>
                <a:path w="2360295" h="1867535">
                  <a:moveTo>
                    <a:pt x="1983628" y="1521131"/>
                  </a:moveTo>
                  <a:lnTo>
                    <a:pt x="2000289" y="1521131"/>
                  </a:lnTo>
                  <a:lnTo>
                    <a:pt x="1999973" y="1521004"/>
                  </a:lnTo>
                  <a:lnTo>
                    <a:pt x="2000013" y="1520750"/>
                  </a:lnTo>
                  <a:lnTo>
                    <a:pt x="2000447" y="1519734"/>
                  </a:lnTo>
                  <a:lnTo>
                    <a:pt x="2000605" y="1519480"/>
                  </a:lnTo>
                  <a:lnTo>
                    <a:pt x="2000052" y="1519353"/>
                  </a:lnTo>
                  <a:lnTo>
                    <a:pt x="1999816" y="1519353"/>
                  </a:lnTo>
                  <a:lnTo>
                    <a:pt x="1997841" y="1519099"/>
                  </a:lnTo>
                  <a:lnTo>
                    <a:pt x="1999184" y="1518845"/>
                  </a:lnTo>
                  <a:lnTo>
                    <a:pt x="1998158" y="1517193"/>
                  </a:lnTo>
                  <a:lnTo>
                    <a:pt x="1998710" y="1516813"/>
                  </a:lnTo>
                  <a:lnTo>
                    <a:pt x="1999434" y="1516178"/>
                  </a:lnTo>
                  <a:lnTo>
                    <a:pt x="1999499" y="1515995"/>
                  </a:lnTo>
                  <a:lnTo>
                    <a:pt x="1997691" y="1514723"/>
                  </a:lnTo>
                  <a:lnTo>
                    <a:pt x="1997274" y="1515543"/>
                  </a:lnTo>
                  <a:lnTo>
                    <a:pt x="1997148" y="1515870"/>
                  </a:lnTo>
                  <a:lnTo>
                    <a:pt x="1997289" y="1516432"/>
                  </a:lnTo>
                  <a:lnTo>
                    <a:pt x="1996973" y="1516686"/>
                  </a:lnTo>
                  <a:lnTo>
                    <a:pt x="1996341" y="1517067"/>
                  </a:lnTo>
                  <a:lnTo>
                    <a:pt x="1994099" y="1517067"/>
                  </a:lnTo>
                  <a:lnTo>
                    <a:pt x="1994051" y="1517448"/>
                  </a:lnTo>
                  <a:lnTo>
                    <a:pt x="1991182" y="1517448"/>
                  </a:lnTo>
                  <a:lnTo>
                    <a:pt x="1990814" y="1517702"/>
                  </a:lnTo>
                  <a:lnTo>
                    <a:pt x="1983628" y="1517702"/>
                  </a:lnTo>
                  <a:lnTo>
                    <a:pt x="1983628" y="1521131"/>
                  </a:lnTo>
                  <a:close/>
                </a:path>
                <a:path w="2360295" h="1867535">
                  <a:moveTo>
                    <a:pt x="2148797" y="1517194"/>
                  </a:moveTo>
                  <a:lnTo>
                    <a:pt x="2152767" y="1517194"/>
                  </a:lnTo>
                  <a:lnTo>
                    <a:pt x="2152531" y="1517067"/>
                  </a:lnTo>
                  <a:lnTo>
                    <a:pt x="2152320" y="1516559"/>
                  </a:lnTo>
                  <a:lnTo>
                    <a:pt x="2152215" y="1515797"/>
                  </a:lnTo>
                  <a:lnTo>
                    <a:pt x="2152610" y="1515670"/>
                  </a:lnTo>
                  <a:lnTo>
                    <a:pt x="2152846" y="1515416"/>
                  </a:lnTo>
                  <a:lnTo>
                    <a:pt x="2152452" y="1515289"/>
                  </a:lnTo>
                  <a:lnTo>
                    <a:pt x="2151978" y="1515035"/>
                  </a:lnTo>
                  <a:lnTo>
                    <a:pt x="2151583" y="1514781"/>
                  </a:lnTo>
                  <a:lnTo>
                    <a:pt x="2151478" y="1515543"/>
                  </a:lnTo>
                  <a:lnTo>
                    <a:pt x="2151425" y="1515797"/>
                  </a:lnTo>
                  <a:lnTo>
                    <a:pt x="2149541" y="1515797"/>
                  </a:lnTo>
                  <a:lnTo>
                    <a:pt x="2148797" y="1517194"/>
                  </a:lnTo>
                  <a:close/>
                </a:path>
                <a:path w="2360295" h="1867535">
                  <a:moveTo>
                    <a:pt x="2149541" y="1515797"/>
                  </a:moveTo>
                  <a:lnTo>
                    <a:pt x="2151425" y="1515797"/>
                  </a:lnTo>
                  <a:lnTo>
                    <a:pt x="2150083" y="1514781"/>
                  </a:lnTo>
                  <a:lnTo>
                    <a:pt x="2149541" y="1515797"/>
                  </a:lnTo>
                  <a:close/>
                </a:path>
                <a:path w="2360295" h="1867535">
                  <a:moveTo>
                    <a:pt x="2140111" y="1515416"/>
                  </a:moveTo>
                  <a:lnTo>
                    <a:pt x="2140686" y="1515416"/>
                  </a:lnTo>
                  <a:lnTo>
                    <a:pt x="2139660" y="1514781"/>
                  </a:lnTo>
                  <a:lnTo>
                    <a:pt x="2140111" y="1515416"/>
                  </a:lnTo>
                  <a:close/>
                </a:path>
                <a:path w="2360295" h="1867535">
                  <a:moveTo>
                    <a:pt x="2135474" y="1516305"/>
                  </a:moveTo>
                  <a:lnTo>
                    <a:pt x="2136426" y="1516086"/>
                  </a:lnTo>
                  <a:lnTo>
                    <a:pt x="2135237" y="1514781"/>
                  </a:lnTo>
                  <a:lnTo>
                    <a:pt x="2133264" y="1514781"/>
                  </a:lnTo>
                  <a:lnTo>
                    <a:pt x="2133816" y="1515416"/>
                  </a:lnTo>
                  <a:lnTo>
                    <a:pt x="2134211" y="1516051"/>
                  </a:lnTo>
                  <a:lnTo>
                    <a:pt x="2134369" y="1516051"/>
                  </a:lnTo>
                  <a:lnTo>
                    <a:pt x="2135474" y="1516305"/>
                  </a:lnTo>
                  <a:close/>
                </a:path>
                <a:path w="2360295" h="1867535">
                  <a:moveTo>
                    <a:pt x="2114391" y="1517321"/>
                  </a:moveTo>
                  <a:lnTo>
                    <a:pt x="2115316" y="1515543"/>
                  </a:lnTo>
                  <a:lnTo>
                    <a:pt x="2115655" y="1514781"/>
                  </a:lnTo>
                  <a:lnTo>
                    <a:pt x="2115102" y="1515289"/>
                  </a:lnTo>
                  <a:lnTo>
                    <a:pt x="2114293" y="1515289"/>
                  </a:lnTo>
                  <a:lnTo>
                    <a:pt x="2113997" y="1515416"/>
                  </a:lnTo>
                  <a:lnTo>
                    <a:pt x="2113839" y="1515416"/>
                  </a:lnTo>
                  <a:lnTo>
                    <a:pt x="2114064" y="1516940"/>
                  </a:lnTo>
                  <a:lnTo>
                    <a:pt x="2114233" y="1517194"/>
                  </a:lnTo>
                  <a:lnTo>
                    <a:pt x="2114391" y="1517321"/>
                  </a:lnTo>
                  <a:close/>
                </a:path>
                <a:path w="2360295" h="1867535">
                  <a:moveTo>
                    <a:pt x="2114707" y="1515111"/>
                  </a:moveTo>
                  <a:lnTo>
                    <a:pt x="2115181" y="1514908"/>
                  </a:lnTo>
                  <a:lnTo>
                    <a:pt x="2114393" y="1514879"/>
                  </a:lnTo>
                  <a:lnTo>
                    <a:pt x="2114470" y="1515035"/>
                  </a:lnTo>
                  <a:lnTo>
                    <a:pt x="2114707" y="1515111"/>
                  </a:lnTo>
                  <a:close/>
                </a:path>
                <a:path w="2360295" h="1867535">
                  <a:moveTo>
                    <a:pt x="2153102" y="1516559"/>
                  </a:moveTo>
                  <a:lnTo>
                    <a:pt x="2157663" y="1516559"/>
                  </a:lnTo>
                  <a:lnTo>
                    <a:pt x="2155926" y="1515416"/>
                  </a:lnTo>
                  <a:lnTo>
                    <a:pt x="2154189" y="1514908"/>
                  </a:lnTo>
                  <a:lnTo>
                    <a:pt x="2153102" y="1516559"/>
                  </a:lnTo>
                  <a:close/>
                </a:path>
                <a:path w="2360295" h="1867535">
                  <a:moveTo>
                    <a:pt x="2096782" y="1516559"/>
                  </a:moveTo>
                  <a:lnTo>
                    <a:pt x="2096940" y="1514908"/>
                  </a:lnTo>
                  <a:lnTo>
                    <a:pt x="2093681" y="1514908"/>
                  </a:lnTo>
                  <a:lnTo>
                    <a:pt x="2092992" y="1515670"/>
                  </a:lnTo>
                  <a:lnTo>
                    <a:pt x="2091373" y="1515670"/>
                  </a:lnTo>
                  <a:lnTo>
                    <a:pt x="2091571" y="1516305"/>
                  </a:lnTo>
                  <a:lnTo>
                    <a:pt x="2096309" y="1516305"/>
                  </a:lnTo>
                  <a:lnTo>
                    <a:pt x="2096782" y="1516559"/>
                  </a:lnTo>
                  <a:close/>
                </a:path>
                <a:path w="2360295" h="1867535">
                  <a:moveTo>
                    <a:pt x="1994099" y="1517067"/>
                  </a:moveTo>
                  <a:lnTo>
                    <a:pt x="1996341" y="1517067"/>
                  </a:lnTo>
                  <a:lnTo>
                    <a:pt x="1995296" y="1516153"/>
                  </a:lnTo>
                  <a:lnTo>
                    <a:pt x="1994367" y="1514908"/>
                  </a:lnTo>
                  <a:lnTo>
                    <a:pt x="1994099" y="1517067"/>
                  </a:lnTo>
                  <a:close/>
                </a:path>
                <a:path w="2360295" h="1867535">
                  <a:moveTo>
                    <a:pt x="2157663" y="1515670"/>
                  </a:moveTo>
                  <a:lnTo>
                    <a:pt x="2158926" y="1515670"/>
                  </a:lnTo>
                  <a:lnTo>
                    <a:pt x="2158768" y="1515162"/>
                  </a:lnTo>
                  <a:lnTo>
                    <a:pt x="2157663" y="1515035"/>
                  </a:lnTo>
                  <a:lnTo>
                    <a:pt x="2155610" y="1515035"/>
                  </a:lnTo>
                  <a:lnTo>
                    <a:pt x="2156952" y="1515289"/>
                  </a:lnTo>
                  <a:lnTo>
                    <a:pt x="2157663" y="1515670"/>
                  </a:lnTo>
                  <a:close/>
                </a:path>
                <a:path w="2360295" h="1867535">
                  <a:moveTo>
                    <a:pt x="2141713" y="1517575"/>
                  </a:moveTo>
                  <a:lnTo>
                    <a:pt x="2141949" y="1517321"/>
                  </a:lnTo>
                  <a:lnTo>
                    <a:pt x="2142265" y="1517194"/>
                  </a:lnTo>
                  <a:lnTo>
                    <a:pt x="2142376" y="1516813"/>
                  </a:lnTo>
                  <a:lnTo>
                    <a:pt x="2140686" y="1515035"/>
                  </a:lnTo>
                  <a:lnTo>
                    <a:pt x="2140686" y="1515416"/>
                  </a:lnTo>
                  <a:lnTo>
                    <a:pt x="2140111" y="1515416"/>
                  </a:lnTo>
                  <a:lnTo>
                    <a:pt x="2140291" y="1515670"/>
                  </a:lnTo>
                  <a:lnTo>
                    <a:pt x="2137764" y="1515670"/>
                  </a:lnTo>
                  <a:lnTo>
                    <a:pt x="2136975" y="1515924"/>
                  </a:lnTo>
                  <a:lnTo>
                    <a:pt x="2140844" y="1515924"/>
                  </a:lnTo>
                  <a:lnTo>
                    <a:pt x="2141713" y="1517575"/>
                  </a:lnTo>
                  <a:close/>
                </a:path>
                <a:path w="2360295" h="1867535">
                  <a:moveTo>
                    <a:pt x="2114293" y="1515289"/>
                  </a:moveTo>
                  <a:lnTo>
                    <a:pt x="2115102" y="1515289"/>
                  </a:lnTo>
                  <a:lnTo>
                    <a:pt x="2114865" y="1515162"/>
                  </a:lnTo>
                  <a:lnTo>
                    <a:pt x="2114707" y="1515111"/>
                  </a:lnTo>
                  <a:lnTo>
                    <a:pt x="2114293" y="1515289"/>
                  </a:lnTo>
                  <a:close/>
                </a:path>
                <a:path w="2360295" h="1867535">
                  <a:moveTo>
                    <a:pt x="2152767" y="1517067"/>
                  </a:moveTo>
                  <a:lnTo>
                    <a:pt x="2166428" y="1517067"/>
                  </a:lnTo>
                  <a:lnTo>
                    <a:pt x="2165954" y="1516813"/>
                  </a:lnTo>
                  <a:lnTo>
                    <a:pt x="2166112" y="1516686"/>
                  </a:lnTo>
                  <a:lnTo>
                    <a:pt x="2166428" y="1516559"/>
                  </a:lnTo>
                  <a:lnTo>
                    <a:pt x="2166191" y="1516178"/>
                  </a:lnTo>
                  <a:lnTo>
                    <a:pt x="2166112" y="1515670"/>
                  </a:lnTo>
                  <a:lnTo>
                    <a:pt x="2165480" y="1515289"/>
                  </a:lnTo>
                  <a:lnTo>
                    <a:pt x="2165006" y="1515162"/>
                  </a:lnTo>
                  <a:lnTo>
                    <a:pt x="2164691" y="1515289"/>
                  </a:lnTo>
                  <a:lnTo>
                    <a:pt x="2162480" y="1515924"/>
                  </a:lnTo>
                  <a:lnTo>
                    <a:pt x="2157624" y="1515924"/>
                  </a:lnTo>
                  <a:lnTo>
                    <a:pt x="2157663" y="1516559"/>
                  </a:lnTo>
                  <a:lnTo>
                    <a:pt x="2153102" y="1516559"/>
                  </a:lnTo>
                  <a:lnTo>
                    <a:pt x="2152767" y="1517067"/>
                  </a:lnTo>
                  <a:close/>
                </a:path>
                <a:path w="2360295" h="1867535">
                  <a:moveTo>
                    <a:pt x="1983628" y="1515543"/>
                  </a:moveTo>
                  <a:lnTo>
                    <a:pt x="1984734" y="1515543"/>
                  </a:lnTo>
                  <a:lnTo>
                    <a:pt x="1984023" y="1515289"/>
                  </a:lnTo>
                  <a:lnTo>
                    <a:pt x="1983786" y="1515289"/>
                  </a:lnTo>
                  <a:lnTo>
                    <a:pt x="1983628" y="1515162"/>
                  </a:lnTo>
                  <a:lnTo>
                    <a:pt x="1983628" y="1515543"/>
                  </a:lnTo>
                  <a:close/>
                </a:path>
                <a:path w="2360295" h="1867535">
                  <a:moveTo>
                    <a:pt x="2193275" y="1524306"/>
                  </a:moveTo>
                  <a:lnTo>
                    <a:pt x="2193275" y="1515543"/>
                  </a:lnTo>
                  <a:lnTo>
                    <a:pt x="2192529" y="1516086"/>
                  </a:lnTo>
                  <a:lnTo>
                    <a:pt x="2191933" y="1516686"/>
                  </a:lnTo>
                  <a:lnTo>
                    <a:pt x="2170060" y="1516686"/>
                  </a:lnTo>
                  <a:lnTo>
                    <a:pt x="2169823" y="1517067"/>
                  </a:lnTo>
                  <a:lnTo>
                    <a:pt x="2169428" y="1517448"/>
                  </a:lnTo>
                  <a:lnTo>
                    <a:pt x="2145345" y="1517448"/>
                  </a:lnTo>
                  <a:lnTo>
                    <a:pt x="2146056" y="1517702"/>
                  </a:lnTo>
                  <a:lnTo>
                    <a:pt x="2146687" y="1517956"/>
                  </a:lnTo>
                  <a:lnTo>
                    <a:pt x="2145740" y="1518337"/>
                  </a:lnTo>
                  <a:lnTo>
                    <a:pt x="2144792" y="1519226"/>
                  </a:lnTo>
                  <a:lnTo>
                    <a:pt x="2142265" y="1519226"/>
                  </a:lnTo>
                  <a:lnTo>
                    <a:pt x="2142013" y="1519480"/>
                  </a:lnTo>
                  <a:lnTo>
                    <a:pt x="2142107" y="1520496"/>
                  </a:lnTo>
                  <a:lnTo>
                    <a:pt x="2147714" y="1520496"/>
                  </a:lnTo>
                  <a:lnTo>
                    <a:pt x="2147958" y="1521004"/>
                  </a:lnTo>
                  <a:lnTo>
                    <a:pt x="2179220" y="1521004"/>
                  </a:lnTo>
                  <a:lnTo>
                    <a:pt x="2181063" y="1521639"/>
                  </a:lnTo>
                  <a:lnTo>
                    <a:pt x="2190275" y="1521639"/>
                  </a:lnTo>
                  <a:lnTo>
                    <a:pt x="2190535" y="1523417"/>
                  </a:lnTo>
                  <a:lnTo>
                    <a:pt x="2192723" y="1523417"/>
                  </a:lnTo>
                  <a:lnTo>
                    <a:pt x="2193038" y="1524179"/>
                  </a:lnTo>
                  <a:lnTo>
                    <a:pt x="2193275" y="1524306"/>
                  </a:lnTo>
                  <a:close/>
                </a:path>
                <a:path w="2360295" h="1867535">
                  <a:moveTo>
                    <a:pt x="2126384" y="1515995"/>
                  </a:moveTo>
                  <a:lnTo>
                    <a:pt x="2126516" y="1515837"/>
                  </a:lnTo>
                  <a:lnTo>
                    <a:pt x="2126394" y="1515670"/>
                  </a:lnTo>
                  <a:lnTo>
                    <a:pt x="2126384" y="1515995"/>
                  </a:lnTo>
                  <a:close/>
                </a:path>
                <a:path w="2360295" h="1867535">
                  <a:moveTo>
                    <a:pt x="2124893" y="1516813"/>
                  </a:moveTo>
                  <a:lnTo>
                    <a:pt x="2126157" y="1516178"/>
                  </a:lnTo>
                  <a:lnTo>
                    <a:pt x="2126394" y="1515670"/>
                  </a:lnTo>
                  <a:lnTo>
                    <a:pt x="2119326" y="1515670"/>
                  </a:lnTo>
                  <a:lnTo>
                    <a:pt x="2118510" y="1515924"/>
                  </a:lnTo>
                  <a:lnTo>
                    <a:pt x="2123472" y="1515924"/>
                  </a:lnTo>
                  <a:lnTo>
                    <a:pt x="2124893" y="1516813"/>
                  </a:lnTo>
                  <a:close/>
                </a:path>
                <a:path w="2360295" h="1867535">
                  <a:moveTo>
                    <a:pt x="2098677" y="1517067"/>
                  </a:moveTo>
                  <a:lnTo>
                    <a:pt x="2099309" y="1516813"/>
                  </a:lnTo>
                  <a:lnTo>
                    <a:pt x="2099349" y="1516559"/>
                  </a:lnTo>
                  <a:lnTo>
                    <a:pt x="2099467" y="1516178"/>
                  </a:lnTo>
                  <a:lnTo>
                    <a:pt x="2099581" y="1515995"/>
                  </a:lnTo>
                  <a:lnTo>
                    <a:pt x="2099783" y="1515797"/>
                  </a:lnTo>
                  <a:lnTo>
                    <a:pt x="2100099" y="1515797"/>
                  </a:lnTo>
                  <a:lnTo>
                    <a:pt x="2100336" y="1515670"/>
                  </a:lnTo>
                  <a:lnTo>
                    <a:pt x="2098801" y="1515670"/>
                  </a:lnTo>
                  <a:lnTo>
                    <a:pt x="2098677" y="1515924"/>
                  </a:lnTo>
                  <a:lnTo>
                    <a:pt x="2097888" y="1516686"/>
                  </a:lnTo>
                  <a:lnTo>
                    <a:pt x="2098283" y="1516813"/>
                  </a:lnTo>
                  <a:lnTo>
                    <a:pt x="2098677" y="1517067"/>
                  </a:lnTo>
                  <a:close/>
                </a:path>
                <a:path w="2360295" h="1867535">
                  <a:moveTo>
                    <a:pt x="2082174" y="1518210"/>
                  </a:moveTo>
                  <a:lnTo>
                    <a:pt x="2082253" y="1517194"/>
                  </a:lnTo>
                  <a:lnTo>
                    <a:pt x="2082569" y="1516686"/>
                  </a:lnTo>
                  <a:lnTo>
                    <a:pt x="2082667" y="1516380"/>
                  </a:lnTo>
                  <a:lnTo>
                    <a:pt x="2081858" y="1515670"/>
                  </a:lnTo>
                  <a:lnTo>
                    <a:pt x="2077138" y="1515670"/>
                  </a:lnTo>
                  <a:lnTo>
                    <a:pt x="2077023" y="1516086"/>
                  </a:lnTo>
                  <a:lnTo>
                    <a:pt x="2076897" y="1517363"/>
                  </a:lnTo>
                  <a:lnTo>
                    <a:pt x="2076812" y="1517829"/>
                  </a:lnTo>
                  <a:lnTo>
                    <a:pt x="2081227" y="1517829"/>
                  </a:lnTo>
                  <a:lnTo>
                    <a:pt x="2081700" y="1518083"/>
                  </a:lnTo>
                  <a:lnTo>
                    <a:pt x="2082174" y="1518210"/>
                  </a:lnTo>
                  <a:close/>
                </a:path>
                <a:path w="2360295" h="1867535">
                  <a:moveTo>
                    <a:pt x="2147573" y="1516086"/>
                  </a:moveTo>
                  <a:lnTo>
                    <a:pt x="2147793" y="1515797"/>
                  </a:lnTo>
                  <a:lnTo>
                    <a:pt x="2147373" y="1515837"/>
                  </a:lnTo>
                  <a:lnTo>
                    <a:pt x="2147573" y="1516086"/>
                  </a:lnTo>
                  <a:close/>
                </a:path>
                <a:path w="2360295" h="1867535">
                  <a:moveTo>
                    <a:pt x="1987804" y="1516380"/>
                  </a:moveTo>
                  <a:lnTo>
                    <a:pt x="1989314" y="1515797"/>
                  </a:lnTo>
                  <a:lnTo>
                    <a:pt x="1987814" y="1515797"/>
                  </a:lnTo>
                  <a:lnTo>
                    <a:pt x="1987690" y="1515995"/>
                  </a:lnTo>
                  <a:lnTo>
                    <a:pt x="1987804" y="1516380"/>
                  </a:lnTo>
                  <a:close/>
                </a:path>
                <a:path w="2360295" h="1867535">
                  <a:moveTo>
                    <a:pt x="2127120" y="1519164"/>
                  </a:moveTo>
                  <a:lnTo>
                    <a:pt x="2129157" y="1517829"/>
                  </a:lnTo>
                  <a:lnTo>
                    <a:pt x="2127420" y="1517067"/>
                  </a:lnTo>
                  <a:lnTo>
                    <a:pt x="2126540" y="1515870"/>
                  </a:lnTo>
                  <a:lnTo>
                    <a:pt x="2126352" y="1517067"/>
                  </a:lnTo>
                  <a:lnTo>
                    <a:pt x="2126867" y="1517067"/>
                  </a:lnTo>
                  <a:lnTo>
                    <a:pt x="2127018" y="1519119"/>
                  </a:lnTo>
                  <a:close/>
                </a:path>
                <a:path w="2360295" h="1867535">
                  <a:moveTo>
                    <a:pt x="2139186" y="1516940"/>
                  </a:moveTo>
                  <a:lnTo>
                    <a:pt x="2140844" y="1515924"/>
                  </a:lnTo>
                  <a:lnTo>
                    <a:pt x="2136975" y="1515924"/>
                  </a:lnTo>
                  <a:lnTo>
                    <a:pt x="2136580" y="1516051"/>
                  </a:lnTo>
                  <a:lnTo>
                    <a:pt x="2137370" y="1516051"/>
                  </a:lnTo>
                  <a:lnTo>
                    <a:pt x="2139186" y="1516940"/>
                  </a:lnTo>
                  <a:close/>
                </a:path>
                <a:path w="2360295" h="1867535">
                  <a:moveTo>
                    <a:pt x="2120925" y="1518337"/>
                  </a:moveTo>
                  <a:lnTo>
                    <a:pt x="2126315" y="1518337"/>
                  </a:lnTo>
                  <a:lnTo>
                    <a:pt x="2124814" y="1517321"/>
                  </a:lnTo>
                  <a:lnTo>
                    <a:pt x="2124102" y="1517193"/>
                  </a:lnTo>
                  <a:lnTo>
                    <a:pt x="2123314" y="1516813"/>
                  </a:lnTo>
                  <a:lnTo>
                    <a:pt x="2123383" y="1515995"/>
                  </a:lnTo>
                  <a:lnTo>
                    <a:pt x="2118510" y="1515924"/>
                  </a:lnTo>
                  <a:lnTo>
                    <a:pt x="2116602" y="1516432"/>
                  </a:lnTo>
                  <a:lnTo>
                    <a:pt x="2118063" y="1516686"/>
                  </a:lnTo>
                  <a:lnTo>
                    <a:pt x="2119682" y="1516686"/>
                  </a:lnTo>
                  <a:lnTo>
                    <a:pt x="2119466" y="1517494"/>
                  </a:lnTo>
                  <a:lnTo>
                    <a:pt x="2119504" y="1518210"/>
                  </a:lnTo>
                  <a:lnTo>
                    <a:pt x="2120708" y="1518210"/>
                  </a:lnTo>
                  <a:lnTo>
                    <a:pt x="2120925" y="1518337"/>
                  </a:lnTo>
                  <a:close/>
                </a:path>
                <a:path w="2360295" h="1867535">
                  <a:moveTo>
                    <a:pt x="2134211" y="1517956"/>
                  </a:moveTo>
                  <a:lnTo>
                    <a:pt x="2135001" y="1517956"/>
                  </a:lnTo>
                  <a:lnTo>
                    <a:pt x="2134369" y="1516051"/>
                  </a:lnTo>
                  <a:lnTo>
                    <a:pt x="2134211" y="1516051"/>
                  </a:lnTo>
                  <a:lnTo>
                    <a:pt x="2134369" y="1516305"/>
                  </a:lnTo>
                  <a:lnTo>
                    <a:pt x="2132869" y="1516686"/>
                  </a:lnTo>
                  <a:lnTo>
                    <a:pt x="2134098" y="1517548"/>
                  </a:lnTo>
                  <a:lnTo>
                    <a:pt x="2134211" y="1517956"/>
                  </a:lnTo>
                  <a:close/>
                </a:path>
                <a:path w="2360295" h="1867535">
                  <a:moveTo>
                    <a:pt x="2086912" y="1517575"/>
                  </a:moveTo>
                  <a:lnTo>
                    <a:pt x="2088017" y="1517575"/>
                  </a:lnTo>
                  <a:lnTo>
                    <a:pt x="2088017" y="1516051"/>
                  </a:lnTo>
                  <a:lnTo>
                    <a:pt x="2086675" y="1517321"/>
                  </a:lnTo>
                  <a:lnTo>
                    <a:pt x="2086070" y="1517321"/>
                  </a:lnTo>
                  <a:lnTo>
                    <a:pt x="2086491" y="1517448"/>
                  </a:lnTo>
                  <a:lnTo>
                    <a:pt x="2086675" y="1517448"/>
                  </a:lnTo>
                  <a:lnTo>
                    <a:pt x="2086822" y="1517548"/>
                  </a:lnTo>
                  <a:close/>
                </a:path>
                <a:path w="2360295" h="1867535">
                  <a:moveTo>
                    <a:pt x="2146608" y="1517448"/>
                  </a:moveTo>
                  <a:lnTo>
                    <a:pt x="2148661" y="1517448"/>
                  </a:lnTo>
                  <a:lnTo>
                    <a:pt x="2147573" y="1516086"/>
                  </a:lnTo>
                  <a:lnTo>
                    <a:pt x="2146608" y="1517448"/>
                  </a:lnTo>
                  <a:close/>
                </a:path>
                <a:path w="2360295" h="1867535">
                  <a:moveTo>
                    <a:pt x="2148661" y="1517448"/>
                  </a:moveTo>
                  <a:lnTo>
                    <a:pt x="2169191" y="1517448"/>
                  </a:lnTo>
                  <a:lnTo>
                    <a:pt x="2168560" y="1516940"/>
                  </a:lnTo>
                  <a:lnTo>
                    <a:pt x="2168165" y="1516305"/>
                  </a:lnTo>
                  <a:lnTo>
                    <a:pt x="2167218" y="1517067"/>
                  </a:lnTo>
                  <a:lnTo>
                    <a:pt x="2152767" y="1517067"/>
                  </a:lnTo>
                  <a:lnTo>
                    <a:pt x="2152767" y="1517194"/>
                  </a:lnTo>
                  <a:lnTo>
                    <a:pt x="2148797" y="1517194"/>
                  </a:lnTo>
                  <a:lnTo>
                    <a:pt x="2148661" y="1517448"/>
                  </a:lnTo>
                  <a:close/>
                </a:path>
                <a:path w="2360295" h="1867535">
                  <a:moveTo>
                    <a:pt x="2091796" y="1517575"/>
                  </a:moveTo>
                  <a:lnTo>
                    <a:pt x="2097098" y="1517575"/>
                  </a:lnTo>
                  <a:lnTo>
                    <a:pt x="2096545" y="1517067"/>
                  </a:lnTo>
                  <a:lnTo>
                    <a:pt x="2096506" y="1516813"/>
                  </a:lnTo>
                  <a:lnTo>
                    <a:pt x="2096388" y="1516432"/>
                  </a:lnTo>
                  <a:lnTo>
                    <a:pt x="2096309" y="1516305"/>
                  </a:lnTo>
                  <a:lnTo>
                    <a:pt x="2091571" y="1516305"/>
                  </a:lnTo>
                  <a:lnTo>
                    <a:pt x="2091689" y="1517067"/>
                  </a:lnTo>
                  <a:lnTo>
                    <a:pt x="2091796" y="1517575"/>
                  </a:lnTo>
                  <a:close/>
                </a:path>
                <a:path w="2360295" h="1867535">
                  <a:moveTo>
                    <a:pt x="2031059" y="1519353"/>
                  </a:moveTo>
                  <a:lnTo>
                    <a:pt x="2034242" y="1519353"/>
                  </a:lnTo>
                  <a:lnTo>
                    <a:pt x="2034211" y="1518845"/>
                  </a:lnTo>
                  <a:lnTo>
                    <a:pt x="2034084" y="1518337"/>
                  </a:lnTo>
                  <a:lnTo>
                    <a:pt x="2034242" y="1518210"/>
                  </a:lnTo>
                  <a:lnTo>
                    <a:pt x="2034479" y="1518083"/>
                  </a:lnTo>
                  <a:lnTo>
                    <a:pt x="2032112" y="1516305"/>
                  </a:lnTo>
                  <a:lnTo>
                    <a:pt x="2032187" y="1518012"/>
                  </a:lnTo>
                  <a:lnTo>
                    <a:pt x="2032506" y="1518210"/>
                  </a:lnTo>
                  <a:lnTo>
                    <a:pt x="2032186" y="1518457"/>
                  </a:lnTo>
                  <a:lnTo>
                    <a:pt x="2032191" y="1518972"/>
                  </a:lnTo>
                  <a:lnTo>
                    <a:pt x="2031243" y="1519226"/>
                  </a:lnTo>
                  <a:lnTo>
                    <a:pt x="2031059" y="1519353"/>
                  </a:lnTo>
                  <a:close/>
                </a:path>
                <a:path w="2360295" h="1867535">
                  <a:moveTo>
                    <a:pt x="1983628" y="1517321"/>
                  </a:moveTo>
                  <a:lnTo>
                    <a:pt x="1989629" y="1517321"/>
                  </a:lnTo>
                  <a:lnTo>
                    <a:pt x="1988998" y="1517067"/>
                  </a:lnTo>
                  <a:lnTo>
                    <a:pt x="1988208" y="1516813"/>
                  </a:lnTo>
                  <a:lnTo>
                    <a:pt x="1987804" y="1516380"/>
                  </a:lnTo>
                  <a:lnTo>
                    <a:pt x="1987340" y="1516559"/>
                  </a:lnTo>
                  <a:lnTo>
                    <a:pt x="1983628" y="1516559"/>
                  </a:lnTo>
                  <a:lnTo>
                    <a:pt x="1983628" y="1517321"/>
                  </a:lnTo>
                  <a:close/>
                </a:path>
                <a:path w="2360295" h="1867535">
                  <a:moveTo>
                    <a:pt x="1983628" y="1517702"/>
                  </a:moveTo>
                  <a:lnTo>
                    <a:pt x="1990814" y="1517702"/>
                  </a:lnTo>
                  <a:lnTo>
                    <a:pt x="1990024" y="1516559"/>
                  </a:lnTo>
                  <a:lnTo>
                    <a:pt x="1989629" y="1517321"/>
                  </a:lnTo>
                  <a:lnTo>
                    <a:pt x="1983628" y="1517321"/>
                  </a:lnTo>
                  <a:lnTo>
                    <a:pt x="1983628" y="1517702"/>
                  </a:lnTo>
                  <a:close/>
                </a:path>
                <a:path w="2360295" h="1867535">
                  <a:moveTo>
                    <a:pt x="2119365" y="1516912"/>
                  </a:moveTo>
                  <a:lnTo>
                    <a:pt x="2119682" y="1516686"/>
                  </a:lnTo>
                  <a:lnTo>
                    <a:pt x="2118063" y="1516686"/>
                  </a:lnTo>
                  <a:lnTo>
                    <a:pt x="2119365" y="1516912"/>
                  </a:lnTo>
                  <a:close/>
                </a:path>
                <a:path w="2360295" h="1867535">
                  <a:moveTo>
                    <a:pt x="2088886" y="1518210"/>
                  </a:moveTo>
                  <a:lnTo>
                    <a:pt x="2091966" y="1518210"/>
                  </a:lnTo>
                  <a:lnTo>
                    <a:pt x="2091808" y="1518083"/>
                  </a:lnTo>
                  <a:lnTo>
                    <a:pt x="2089360" y="1516940"/>
                  </a:lnTo>
                  <a:lnTo>
                    <a:pt x="2089281" y="1516813"/>
                  </a:lnTo>
                  <a:lnTo>
                    <a:pt x="2089123" y="1516686"/>
                  </a:lnTo>
                  <a:lnTo>
                    <a:pt x="2088886" y="1517067"/>
                  </a:lnTo>
                  <a:lnTo>
                    <a:pt x="2088549" y="1517494"/>
                  </a:lnTo>
                  <a:lnTo>
                    <a:pt x="2088333" y="1517956"/>
                  </a:lnTo>
                  <a:lnTo>
                    <a:pt x="2088491" y="1517956"/>
                  </a:lnTo>
                  <a:lnTo>
                    <a:pt x="2088786" y="1518130"/>
                  </a:lnTo>
                  <a:close/>
                </a:path>
                <a:path w="2360295" h="1867535">
                  <a:moveTo>
                    <a:pt x="2035460" y="1518012"/>
                  </a:moveTo>
                  <a:lnTo>
                    <a:pt x="2037559" y="1516686"/>
                  </a:lnTo>
                  <a:lnTo>
                    <a:pt x="2035067" y="1516686"/>
                  </a:lnTo>
                  <a:lnTo>
                    <a:pt x="2035460" y="1518012"/>
                  </a:lnTo>
                  <a:close/>
                </a:path>
                <a:path w="2360295" h="1867535">
                  <a:moveTo>
                    <a:pt x="2118735" y="1517363"/>
                  </a:moveTo>
                  <a:lnTo>
                    <a:pt x="2119524" y="1516940"/>
                  </a:lnTo>
                  <a:lnTo>
                    <a:pt x="2119365" y="1516912"/>
                  </a:lnTo>
                  <a:lnTo>
                    <a:pt x="2118735" y="1517363"/>
                  </a:lnTo>
                  <a:close/>
                </a:path>
                <a:path w="2360295" h="1867535">
                  <a:moveTo>
                    <a:pt x="2145108" y="1518464"/>
                  </a:moveTo>
                  <a:lnTo>
                    <a:pt x="2145345" y="1517448"/>
                  </a:lnTo>
                  <a:lnTo>
                    <a:pt x="2146608" y="1517448"/>
                  </a:lnTo>
                  <a:lnTo>
                    <a:pt x="2145345" y="1516940"/>
                  </a:lnTo>
                  <a:lnTo>
                    <a:pt x="2144555" y="1517067"/>
                  </a:lnTo>
                  <a:lnTo>
                    <a:pt x="2144081" y="1517067"/>
                  </a:lnTo>
                  <a:lnTo>
                    <a:pt x="2143371" y="1517321"/>
                  </a:lnTo>
                  <a:lnTo>
                    <a:pt x="2143371" y="1517956"/>
                  </a:lnTo>
                  <a:lnTo>
                    <a:pt x="2144634" y="1517956"/>
                  </a:lnTo>
                  <a:lnTo>
                    <a:pt x="2145108" y="1518464"/>
                  </a:lnTo>
                  <a:close/>
                </a:path>
                <a:path w="2360295" h="1867535">
                  <a:moveTo>
                    <a:pt x="2071434" y="1521131"/>
                  </a:moveTo>
                  <a:lnTo>
                    <a:pt x="2071671" y="1521131"/>
                  </a:lnTo>
                  <a:lnTo>
                    <a:pt x="2072066" y="1520242"/>
                  </a:lnTo>
                  <a:lnTo>
                    <a:pt x="2072145" y="1519861"/>
                  </a:lnTo>
                  <a:lnTo>
                    <a:pt x="2072269" y="1518972"/>
                  </a:lnTo>
                  <a:lnTo>
                    <a:pt x="2072143" y="1518012"/>
                  </a:lnTo>
                  <a:lnTo>
                    <a:pt x="2072461" y="1517194"/>
                  </a:lnTo>
                  <a:lnTo>
                    <a:pt x="2073331" y="1517193"/>
                  </a:lnTo>
                  <a:lnTo>
                    <a:pt x="2073803" y="1516940"/>
                  </a:lnTo>
                  <a:lnTo>
                    <a:pt x="2037553" y="1516940"/>
                  </a:lnTo>
                  <a:lnTo>
                    <a:pt x="2037521" y="1518337"/>
                  </a:lnTo>
                  <a:lnTo>
                    <a:pt x="2050193" y="1518337"/>
                  </a:lnTo>
                  <a:lnTo>
                    <a:pt x="2050301" y="1518464"/>
                  </a:lnTo>
                  <a:lnTo>
                    <a:pt x="2065433" y="1518464"/>
                  </a:lnTo>
                  <a:lnTo>
                    <a:pt x="2065557" y="1519164"/>
                  </a:lnTo>
                  <a:lnTo>
                    <a:pt x="2070171" y="1519226"/>
                  </a:lnTo>
                  <a:lnTo>
                    <a:pt x="2070566" y="1519353"/>
                  </a:lnTo>
                  <a:lnTo>
                    <a:pt x="2070882" y="1519480"/>
                  </a:lnTo>
                  <a:lnTo>
                    <a:pt x="2070732" y="1519600"/>
                  </a:lnTo>
                  <a:lnTo>
                    <a:pt x="2070566" y="1519861"/>
                  </a:lnTo>
                  <a:lnTo>
                    <a:pt x="2070408" y="1519988"/>
                  </a:lnTo>
                  <a:lnTo>
                    <a:pt x="2069697" y="1520369"/>
                  </a:lnTo>
                  <a:lnTo>
                    <a:pt x="2070250" y="1520623"/>
                  </a:lnTo>
                  <a:lnTo>
                    <a:pt x="2070803" y="1521004"/>
                  </a:lnTo>
                  <a:lnTo>
                    <a:pt x="2071434" y="1521131"/>
                  </a:lnTo>
                  <a:close/>
                </a:path>
                <a:path w="2360295" h="1867535">
                  <a:moveTo>
                    <a:pt x="1991182" y="1517448"/>
                  </a:moveTo>
                  <a:lnTo>
                    <a:pt x="1994051" y="1517448"/>
                  </a:lnTo>
                  <a:lnTo>
                    <a:pt x="1993262" y="1516940"/>
                  </a:lnTo>
                  <a:lnTo>
                    <a:pt x="1991919" y="1516940"/>
                  </a:lnTo>
                  <a:lnTo>
                    <a:pt x="1991182" y="1517448"/>
                  </a:lnTo>
                  <a:close/>
                </a:path>
                <a:path w="2360295" h="1867535">
                  <a:moveTo>
                    <a:pt x="2125604" y="1519226"/>
                  </a:moveTo>
                  <a:lnTo>
                    <a:pt x="2127025" y="1519226"/>
                  </a:lnTo>
                  <a:lnTo>
                    <a:pt x="2126973" y="1519099"/>
                  </a:lnTo>
                  <a:lnTo>
                    <a:pt x="2126394" y="1518845"/>
                  </a:lnTo>
                  <a:lnTo>
                    <a:pt x="2126867" y="1517067"/>
                  </a:lnTo>
                  <a:lnTo>
                    <a:pt x="2126352" y="1517067"/>
                  </a:lnTo>
                  <a:lnTo>
                    <a:pt x="2126315" y="1518337"/>
                  </a:lnTo>
                  <a:lnTo>
                    <a:pt x="2120925" y="1518337"/>
                  </a:lnTo>
                  <a:lnTo>
                    <a:pt x="2122287" y="1519099"/>
                  </a:lnTo>
                  <a:lnTo>
                    <a:pt x="2125288" y="1519099"/>
                  </a:lnTo>
                  <a:lnTo>
                    <a:pt x="2125604" y="1519226"/>
                  </a:lnTo>
                  <a:close/>
                </a:path>
                <a:path w="2360295" h="1867535">
                  <a:moveTo>
                    <a:pt x="2082569" y="1518845"/>
                  </a:moveTo>
                  <a:lnTo>
                    <a:pt x="2085649" y="1517194"/>
                  </a:lnTo>
                  <a:lnTo>
                    <a:pt x="2082897" y="1517194"/>
                  </a:lnTo>
                  <a:lnTo>
                    <a:pt x="2082569" y="1518845"/>
                  </a:lnTo>
                  <a:close/>
                </a:path>
                <a:path w="2360295" h="1867535">
                  <a:moveTo>
                    <a:pt x="2091898" y="1517956"/>
                  </a:moveTo>
                  <a:lnTo>
                    <a:pt x="2099704" y="1517956"/>
                  </a:lnTo>
                  <a:lnTo>
                    <a:pt x="2099546" y="1517702"/>
                  </a:lnTo>
                  <a:lnTo>
                    <a:pt x="2098835" y="1517702"/>
                  </a:lnTo>
                  <a:lnTo>
                    <a:pt x="2097572" y="1517321"/>
                  </a:lnTo>
                  <a:lnTo>
                    <a:pt x="2097098" y="1517575"/>
                  </a:lnTo>
                  <a:lnTo>
                    <a:pt x="2091796" y="1517575"/>
                  </a:lnTo>
                  <a:lnTo>
                    <a:pt x="2091898" y="1517956"/>
                  </a:lnTo>
                  <a:close/>
                </a:path>
                <a:path w="2360295" h="1867535">
                  <a:moveTo>
                    <a:pt x="2098541" y="1519734"/>
                  </a:moveTo>
                  <a:lnTo>
                    <a:pt x="2118340" y="1519734"/>
                  </a:lnTo>
                  <a:lnTo>
                    <a:pt x="2117313" y="1519353"/>
                  </a:lnTo>
                  <a:lnTo>
                    <a:pt x="2116523" y="1519353"/>
                  </a:lnTo>
                  <a:lnTo>
                    <a:pt x="2118261" y="1517702"/>
                  </a:lnTo>
                  <a:lnTo>
                    <a:pt x="2118735" y="1517363"/>
                  </a:lnTo>
                  <a:lnTo>
                    <a:pt x="2118339" y="1517575"/>
                  </a:lnTo>
                  <a:lnTo>
                    <a:pt x="2115891" y="1517702"/>
                  </a:lnTo>
                  <a:lnTo>
                    <a:pt x="2099915" y="1517702"/>
                  </a:lnTo>
                  <a:lnTo>
                    <a:pt x="2099862" y="1517956"/>
                  </a:lnTo>
                  <a:lnTo>
                    <a:pt x="2091898" y="1517956"/>
                  </a:lnTo>
                  <a:lnTo>
                    <a:pt x="2091966" y="1518210"/>
                  </a:lnTo>
                  <a:lnTo>
                    <a:pt x="2088886" y="1518210"/>
                  </a:lnTo>
                  <a:lnTo>
                    <a:pt x="2089044" y="1518337"/>
                  </a:lnTo>
                  <a:lnTo>
                    <a:pt x="2089123" y="1518464"/>
                  </a:lnTo>
                  <a:lnTo>
                    <a:pt x="2089281" y="1518591"/>
                  </a:lnTo>
                  <a:lnTo>
                    <a:pt x="2089123" y="1518591"/>
                  </a:lnTo>
                  <a:lnTo>
                    <a:pt x="2088807" y="1518845"/>
                  </a:lnTo>
                  <a:lnTo>
                    <a:pt x="2085749" y="1518845"/>
                  </a:lnTo>
                  <a:lnTo>
                    <a:pt x="2085412" y="1519353"/>
                  </a:lnTo>
                  <a:lnTo>
                    <a:pt x="2085080" y="1519480"/>
                  </a:lnTo>
                  <a:lnTo>
                    <a:pt x="2098519" y="1519480"/>
                  </a:lnTo>
                  <a:lnTo>
                    <a:pt x="2098541" y="1519734"/>
                  </a:lnTo>
                  <a:close/>
                </a:path>
                <a:path w="2360295" h="1867535">
                  <a:moveTo>
                    <a:pt x="2141662" y="1520199"/>
                  </a:moveTo>
                  <a:lnTo>
                    <a:pt x="2141760" y="1519734"/>
                  </a:lnTo>
                  <a:lnTo>
                    <a:pt x="2141791" y="1517829"/>
                  </a:lnTo>
                  <a:lnTo>
                    <a:pt x="2140054" y="1517702"/>
                  </a:lnTo>
                  <a:lnTo>
                    <a:pt x="2138317" y="1517448"/>
                  </a:lnTo>
                  <a:lnTo>
                    <a:pt x="2136659" y="1517702"/>
                  </a:lnTo>
                  <a:lnTo>
                    <a:pt x="2135790" y="1517702"/>
                  </a:lnTo>
                  <a:lnTo>
                    <a:pt x="2135001" y="1517956"/>
                  </a:lnTo>
                  <a:lnTo>
                    <a:pt x="2134211" y="1517956"/>
                  </a:lnTo>
                  <a:lnTo>
                    <a:pt x="2133816" y="1518972"/>
                  </a:lnTo>
                  <a:lnTo>
                    <a:pt x="2139817" y="1518972"/>
                  </a:lnTo>
                  <a:lnTo>
                    <a:pt x="2141662" y="1520199"/>
                  </a:lnTo>
                  <a:close/>
                </a:path>
                <a:path w="2360295" h="1867535">
                  <a:moveTo>
                    <a:pt x="2086822" y="1517548"/>
                  </a:moveTo>
                  <a:lnTo>
                    <a:pt x="2086675" y="1517448"/>
                  </a:lnTo>
                  <a:lnTo>
                    <a:pt x="2086822" y="1517548"/>
                  </a:lnTo>
                  <a:close/>
                </a:path>
                <a:path w="2360295" h="1867535">
                  <a:moveTo>
                    <a:pt x="2086644" y="1517494"/>
                  </a:moveTo>
                  <a:lnTo>
                    <a:pt x="2086491" y="1517448"/>
                  </a:lnTo>
                  <a:lnTo>
                    <a:pt x="2086644" y="1517494"/>
                  </a:lnTo>
                  <a:close/>
                </a:path>
                <a:path w="2360295" h="1867535">
                  <a:moveTo>
                    <a:pt x="2085749" y="1518845"/>
                  </a:moveTo>
                  <a:lnTo>
                    <a:pt x="2088728" y="1518845"/>
                  </a:lnTo>
                  <a:lnTo>
                    <a:pt x="2086822" y="1517548"/>
                  </a:lnTo>
                  <a:lnTo>
                    <a:pt x="2086644" y="1517494"/>
                  </a:lnTo>
                  <a:lnTo>
                    <a:pt x="2085749" y="1518845"/>
                  </a:lnTo>
                  <a:close/>
                </a:path>
                <a:path w="2360295" h="1867535">
                  <a:moveTo>
                    <a:pt x="2129684" y="1520369"/>
                  </a:moveTo>
                  <a:lnTo>
                    <a:pt x="2132079" y="1520369"/>
                  </a:lnTo>
                  <a:lnTo>
                    <a:pt x="2131973" y="1520157"/>
                  </a:lnTo>
                  <a:lnTo>
                    <a:pt x="2131605" y="1519861"/>
                  </a:lnTo>
                  <a:lnTo>
                    <a:pt x="2131377" y="1519600"/>
                  </a:lnTo>
                  <a:lnTo>
                    <a:pt x="2131842" y="1519226"/>
                  </a:lnTo>
                  <a:lnTo>
                    <a:pt x="2132316" y="1519099"/>
                  </a:lnTo>
                  <a:lnTo>
                    <a:pt x="2132790" y="1518718"/>
                  </a:lnTo>
                  <a:lnTo>
                    <a:pt x="2133027" y="1518464"/>
                  </a:lnTo>
                  <a:lnTo>
                    <a:pt x="2133343" y="1517702"/>
                  </a:lnTo>
                  <a:lnTo>
                    <a:pt x="2132711" y="1517575"/>
                  </a:lnTo>
                  <a:lnTo>
                    <a:pt x="2131447" y="1517956"/>
                  </a:lnTo>
                  <a:lnTo>
                    <a:pt x="2132711" y="1517956"/>
                  </a:lnTo>
                  <a:lnTo>
                    <a:pt x="2132395" y="1518464"/>
                  </a:lnTo>
                  <a:lnTo>
                    <a:pt x="2132158" y="1518718"/>
                  </a:lnTo>
                  <a:lnTo>
                    <a:pt x="2130908" y="1518718"/>
                  </a:lnTo>
                  <a:lnTo>
                    <a:pt x="2130677" y="1519164"/>
                  </a:lnTo>
                  <a:lnTo>
                    <a:pt x="2130563" y="1519480"/>
                  </a:lnTo>
                  <a:lnTo>
                    <a:pt x="2130500" y="1519988"/>
                  </a:lnTo>
                  <a:lnTo>
                    <a:pt x="2129947" y="1519988"/>
                  </a:lnTo>
                  <a:lnTo>
                    <a:pt x="2129710" y="1520115"/>
                  </a:lnTo>
                  <a:lnTo>
                    <a:pt x="2129473" y="1520115"/>
                  </a:lnTo>
                  <a:lnTo>
                    <a:pt x="2129684" y="1520369"/>
                  </a:lnTo>
                  <a:close/>
                </a:path>
                <a:path w="2360295" h="1867535">
                  <a:moveTo>
                    <a:pt x="2073487" y="1519861"/>
                  </a:moveTo>
                  <a:lnTo>
                    <a:pt x="2079332" y="1519861"/>
                  </a:lnTo>
                  <a:lnTo>
                    <a:pt x="2078384" y="1517956"/>
                  </a:lnTo>
                  <a:lnTo>
                    <a:pt x="2079884" y="1517829"/>
                  </a:lnTo>
                  <a:lnTo>
                    <a:pt x="2076812" y="1517829"/>
                  </a:lnTo>
                  <a:lnTo>
                    <a:pt x="2076489" y="1518972"/>
                  </a:lnTo>
                  <a:lnTo>
                    <a:pt x="2075778" y="1519226"/>
                  </a:lnTo>
                  <a:lnTo>
                    <a:pt x="2073224" y="1519226"/>
                  </a:lnTo>
                  <a:lnTo>
                    <a:pt x="2073487" y="1519861"/>
                  </a:lnTo>
                  <a:close/>
                </a:path>
                <a:path w="2360295" h="1867535">
                  <a:moveTo>
                    <a:pt x="2143371" y="1518718"/>
                  </a:moveTo>
                  <a:lnTo>
                    <a:pt x="2144634" y="1517956"/>
                  </a:lnTo>
                  <a:lnTo>
                    <a:pt x="2143371" y="1517956"/>
                  </a:lnTo>
                  <a:lnTo>
                    <a:pt x="2143371" y="1518718"/>
                  </a:lnTo>
                  <a:close/>
                </a:path>
                <a:path w="2360295" h="1867535">
                  <a:moveTo>
                    <a:pt x="2119386" y="1518528"/>
                  </a:moveTo>
                  <a:lnTo>
                    <a:pt x="2119377" y="1518101"/>
                  </a:lnTo>
                  <a:lnTo>
                    <a:pt x="2119208" y="1517956"/>
                  </a:lnTo>
                  <a:lnTo>
                    <a:pt x="2119386" y="1518528"/>
                  </a:lnTo>
                  <a:close/>
                </a:path>
                <a:path w="2360295" h="1867535">
                  <a:moveTo>
                    <a:pt x="2032186" y="1518457"/>
                  </a:moveTo>
                  <a:lnTo>
                    <a:pt x="2032506" y="1518210"/>
                  </a:lnTo>
                  <a:lnTo>
                    <a:pt x="2032170" y="1518002"/>
                  </a:lnTo>
                  <a:lnTo>
                    <a:pt x="2032186" y="1518457"/>
                  </a:lnTo>
                  <a:close/>
                </a:path>
                <a:path w="2360295" h="1867535">
                  <a:moveTo>
                    <a:pt x="2035469" y="1518770"/>
                  </a:moveTo>
                  <a:lnTo>
                    <a:pt x="2035664" y="1518718"/>
                  </a:lnTo>
                  <a:lnTo>
                    <a:pt x="2035460" y="1518012"/>
                  </a:lnTo>
                  <a:lnTo>
                    <a:pt x="2035032" y="1518210"/>
                  </a:lnTo>
                  <a:lnTo>
                    <a:pt x="2034706" y="1518210"/>
                  </a:lnTo>
                  <a:lnTo>
                    <a:pt x="2035469" y="1518770"/>
                  </a:lnTo>
                  <a:close/>
                </a:path>
                <a:path w="2360295" h="1867535">
                  <a:moveTo>
                    <a:pt x="2034558" y="1518101"/>
                  </a:moveTo>
                  <a:close/>
                </a:path>
                <a:path w="2360295" h="1867535">
                  <a:moveTo>
                    <a:pt x="2000763" y="1518210"/>
                  </a:moveTo>
                  <a:lnTo>
                    <a:pt x="2002579" y="1518210"/>
                  </a:lnTo>
                  <a:lnTo>
                    <a:pt x="2001237" y="1518083"/>
                  </a:lnTo>
                  <a:lnTo>
                    <a:pt x="2000763" y="1518210"/>
                  </a:lnTo>
                  <a:close/>
                </a:path>
                <a:path w="2360295" h="1867535">
                  <a:moveTo>
                    <a:pt x="2034706" y="1518210"/>
                  </a:moveTo>
                  <a:lnTo>
                    <a:pt x="2035032" y="1518210"/>
                  </a:lnTo>
                  <a:lnTo>
                    <a:pt x="2034558" y="1518101"/>
                  </a:lnTo>
                  <a:lnTo>
                    <a:pt x="2034706" y="1518210"/>
                  </a:lnTo>
                  <a:close/>
                </a:path>
                <a:path w="2360295" h="1867535">
                  <a:moveTo>
                    <a:pt x="2120392" y="1518972"/>
                  </a:moveTo>
                  <a:lnTo>
                    <a:pt x="2120582" y="1518591"/>
                  </a:lnTo>
                  <a:lnTo>
                    <a:pt x="2120708" y="1518210"/>
                  </a:lnTo>
                  <a:lnTo>
                    <a:pt x="2119504" y="1518210"/>
                  </a:lnTo>
                  <a:lnTo>
                    <a:pt x="2120392" y="1518972"/>
                  </a:lnTo>
                  <a:close/>
                </a:path>
                <a:path w="2360295" h="1867535">
                  <a:moveTo>
                    <a:pt x="2037480" y="1520115"/>
                  </a:moveTo>
                  <a:lnTo>
                    <a:pt x="2038980" y="1519988"/>
                  </a:lnTo>
                  <a:lnTo>
                    <a:pt x="2039849" y="1519988"/>
                  </a:lnTo>
                  <a:lnTo>
                    <a:pt x="2040639" y="1519353"/>
                  </a:lnTo>
                  <a:lnTo>
                    <a:pt x="2041428" y="1519226"/>
                  </a:lnTo>
                  <a:lnTo>
                    <a:pt x="2045929" y="1519226"/>
                  </a:lnTo>
                  <a:lnTo>
                    <a:pt x="2046956" y="1518972"/>
                  </a:lnTo>
                  <a:lnTo>
                    <a:pt x="2047982" y="1518845"/>
                  </a:lnTo>
                  <a:lnTo>
                    <a:pt x="2050193" y="1518337"/>
                  </a:lnTo>
                  <a:lnTo>
                    <a:pt x="2037521" y="1518337"/>
                  </a:lnTo>
                  <a:lnTo>
                    <a:pt x="2037559" y="1519734"/>
                  </a:lnTo>
                  <a:lnTo>
                    <a:pt x="2037796" y="1519861"/>
                  </a:lnTo>
                  <a:lnTo>
                    <a:pt x="2037598" y="1519988"/>
                  </a:lnTo>
                  <a:lnTo>
                    <a:pt x="2037480" y="1520115"/>
                  </a:lnTo>
                  <a:close/>
                </a:path>
                <a:path w="2360295" h="1867535">
                  <a:moveTo>
                    <a:pt x="2064937" y="1519946"/>
                  </a:moveTo>
                  <a:lnTo>
                    <a:pt x="2065433" y="1518464"/>
                  </a:lnTo>
                  <a:lnTo>
                    <a:pt x="2050301" y="1518464"/>
                  </a:lnTo>
                  <a:lnTo>
                    <a:pt x="2050953" y="1519226"/>
                  </a:lnTo>
                  <a:lnTo>
                    <a:pt x="2051061" y="1519480"/>
                  </a:lnTo>
                  <a:lnTo>
                    <a:pt x="2064565" y="1519480"/>
                  </a:lnTo>
                  <a:lnTo>
                    <a:pt x="2064937" y="1519946"/>
                  </a:lnTo>
                  <a:close/>
                </a:path>
                <a:path w="2360295" h="1867535">
                  <a:moveTo>
                    <a:pt x="2118892" y="1520242"/>
                  </a:moveTo>
                  <a:lnTo>
                    <a:pt x="2119050" y="1520242"/>
                  </a:lnTo>
                  <a:lnTo>
                    <a:pt x="2119445" y="1519861"/>
                  </a:lnTo>
                  <a:lnTo>
                    <a:pt x="2119484" y="1518845"/>
                  </a:lnTo>
                  <a:lnTo>
                    <a:pt x="2119386" y="1518528"/>
                  </a:lnTo>
                  <a:lnTo>
                    <a:pt x="2119366" y="1518845"/>
                  </a:lnTo>
                  <a:lnTo>
                    <a:pt x="2118813" y="1519353"/>
                  </a:lnTo>
                  <a:lnTo>
                    <a:pt x="2118340" y="1519734"/>
                  </a:lnTo>
                  <a:lnTo>
                    <a:pt x="2098541" y="1519734"/>
                  </a:lnTo>
                  <a:lnTo>
                    <a:pt x="2098564" y="1519988"/>
                  </a:lnTo>
                  <a:lnTo>
                    <a:pt x="2117313" y="1519988"/>
                  </a:lnTo>
                  <a:lnTo>
                    <a:pt x="2118261" y="1520115"/>
                  </a:lnTo>
                  <a:lnTo>
                    <a:pt x="2118892" y="1520242"/>
                  </a:lnTo>
                  <a:close/>
                </a:path>
                <a:path w="2360295" h="1867535">
                  <a:moveTo>
                    <a:pt x="2130908" y="1518718"/>
                  </a:moveTo>
                  <a:lnTo>
                    <a:pt x="2132000" y="1518718"/>
                  </a:lnTo>
                  <a:lnTo>
                    <a:pt x="2130974" y="1518591"/>
                  </a:lnTo>
                  <a:lnTo>
                    <a:pt x="2130908" y="1518718"/>
                  </a:lnTo>
                  <a:close/>
                </a:path>
                <a:path w="2360295" h="1867535">
                  <a:moveTo>
                    <a:pt x="2012363" y="1522782"/>
                  </a:moveTo>
                  <a:lnTo>
                    <a:pt x="2035664" y="1522782"/>
                  </a:lnTo>
                  <a:lnTo>
                    <a:pt x="2035927" y="1522147"/>
                  </a:lnTo>
                  <a:lnTo>
                    <a:pt x="2036019" y="1521766"/>
                  </a:lnTo>
                  <a:lnTo>
                    <a:pt x="2036138" y="1521004"/>
                  </a:lnTo>
                  <a:lnTo>
                    <a:pt x="2036611" y="1520623"/>
                  </a:lnTo>
                  <a:lnTo>
                    <a:pt x="2037401" y="1520115"/>
                  </a:lnTo>
                  <a:lnTo>
                    <a:pt x="2037489" y="1519697"/>
                  </a:lnTo>
                  <a:lnTo>
                    <a:pt x="2036611" y="1519226"/>
                  </a:lnTo>
                  <a:lnTo>
                    <a:pt x="2036690" y="1518591"/>
                  </a:lnTo>
                  <a:lnTo>
                    <a:pt x="2036217" y="1518718"/>
                  </a:lnTo>
                  <a:lnTo>
                    <a:pt x="2035669" y="1518718"/>
                  </a:lnTo>
                  <a:lnTo>
                    <a:pt x="2035744" y="1518972"/>
                  </a:lnTo>
                  <a:lnTo>
                    <a:pt x="2034874" y="1518972"/>
                  </a:lnTo>
                  <a:lnTo>
                    <a:pt x="2034558" y="1519226"/>
                  </a:lnTo>
                  <a:lnTo>
                    <a:pt x="2034242" y="1519353"/>
                  </a:lnTo>
                  <a:lnTo>
                    <a:pt x="2031059" y="1519353"/>
                  </a:lnTo>
                  <a:lnTo>
                    <a:pt x="2030690" y="1519607"/>
                  </a:lnTo>
                  <a:lnTo>
                    <a:pt x="2000795" y="1519607"/>
                  </a:lnTo>
                  <a:lnTo>
                    <a:pt x="2000668" y="1520242"/>
                  </a:lnTo>
                  <a:lnTo>
                    <a:pt x="2000447" y="1521131"/>
                  </a:lnTo>
                  <a:lnTo>
                    <a:pt x="1983628" y="1521131"/>
                  </a:lnTo>
                  <a:lnTo>
                    <a:pt x="1983628" y="1521258"/>
                  </a:lnTo>
                  <a:lnTo>
                    <a:pt x="1985839" y="1521258"/>
                  </a:lnTo>
                  <a:lnTo>
                    <a:pt x="1986119" y="1521639"/>
                  </a:lnTo>
                  <a:lnTo>
                    <a:pt x="2010949" y="1521639"/>
                  </a:lnTo>
                  <a:lnTo>
                    <a:pt x="2010854" y="1521919"/>
                  </a:lnTo>
                  <a:lnTo>
                    <a:pt x="2010732" y="1522115"/>
                  </a:lnTo>
                  <a:lnTo>
                    <a:pt x="2010738" y="1522655"/>
                  </a:lnTo>
                  <a:lnTo>
                    <a:pt x="2012370" y="1522655"/>
                  </a:lnTo>
                  <a:lnTo>
                    <a:pt x="2012363" y="1522782"/>
                  </a:lnTo>
                  <a:close/>
                </a:path>
                <a:path w="2360295" h="1867535">
                  <a:moveTo>
                    <a:pt x="2034874" y="1518972"/>
                  </a:moveTo>
                  <a:lnTo>
                    <a:pt x="2035744" y="1518972"/>
                  </a:lnTo>
                  <a:lnTo>
                    <a:pt x="2035469" y="1518770"/>
                  </a:lnTo>
                  <a:lnTo>
                    <a:pt x="2035190" y="1518845"/>
                  </a:lnTo>
                  <a:lnTo>
                    <a:pt x="2034874" y="1518972"/>
                  </a:lnTo>
                  <a:close/>
                </a:path>
                <a:path w="2360295" h="1867535">
                  <a:moveTo>
                    <a:pt x="2135070" y="1521258"/>
                  </a:moveTo>
                  <a:lnTo>
                    <a:pt x="2138949" y="1521258"/>
                  </a:lnTo>
                  <a:lnTo>
                    <a:pt x="2139146" y="1520877"/>
                  </a:lnTo>
                  <a:lnTo>
                    <a:pt x="2139225" y="1520369"/>
                  </a:lnTo>
                  <a:lnTo>
                    <a:pt x="2138870" y="1519988"/>
                  </a:lnTo>
                  <a:lnTo>
                    <a:pt x="2138447" y="1519697"/>
                  </a:lnTo>
                  <a:lnTo>
                    <a:pt x="2138949" y="1519480"/>
                  </a:lnTo>
                  <a:lnTo>
                    <a:pt x="2139817" y="1518972"/>
                  </a:lnTo>
                  <a:lnTo>
                    <a:pt x="2133816" y="1518972"/>
                  </a:lnTo>
                  <a:lnTo>
                    <a:pt x="2133564" y="1519607"/>
                  </a:lnTo>
                  <a:lnTo>
                    <a:pt x="2134369" y="1519607"/>
                  </a:lnTo>
                  <a:lnTo>
                    <a:pt x="2134527" y="1519861"/>
                  </a:lnTo>
                  <a:lnTo>
                    <a:pt x="2134904" y="1520063"/>
                  </a:lnTo>
                  <a:lnTo>
                    <a:pt x="2135030" y="1520750"/>
                  </a:lnTo>
                  <a:lnTo>
                    <a:pt x="2135070" y="1521258"/>
                  </a:lnTo>
                  <a:close/>
                </a:path>
                <a:path w="2360295" h="1867535">
                  <a:moveTo>
                    <a:pt x="2096387" y="1523417"/>
                  </a:moveTo>
                  <a:lnTo>
                    <a:pt x="2096418" y="1521919"/>
                  </a:lnTo>
                  <a:lnTo>
                    <a:pt x="2096545" y="1519988"/>
                  </a:lnTo>
                  <a:lnTo>
                    <a:pt x="2083280" y="1519988"/>
                  </a:lnTo>
                  <a:lnTo>
                    <a:pt x="2083280" y="1519861"/>
                  </a:lnTo>
                  <a:lnTo>
                    <a:pt x="2073487" y="1519861"/>
                  </a:lnTo>
                  <a:lnTo>
                    <a:pt x="2073250" y="1519607"/>
                  </a:lnTo>
                  <a:lnTo>
                    <a:pt x="2073014" y="1519226"/>
                  </a:lnTo>
                  <a:lnTo>
                    <a:pt x="2072777" y="1518972"/>
                  </a:lnTo>
                  <a:lnTo>
                    <a:pt x="2072419" y="1519164"/>
                  </a:lnTo>
                  <a:lnTo>
                    <a:pt x="2072540" y="1521004"/>
                  </a:lnTo>
                  <a:lnTo>
                    <a:pt x="2072777" y="1522528"/>
                  </a:lnTo>
                  <a:lnTo>
                    <a:pt x="2095044" y="1522528"/>
                  </a:lnTo>
                  <a:lnTo>
                    <a:pt x="2095518" y="1522655"/>
                  </a:lnTo>
                  <a:lnTo>
                    <a:pt x="2096387" y="1523417"/>
                  </a:lnTo>
                  <a:close/>
                </a:path>
                <a:path w="2360295" h="1867535">
                  <a:moveTo>
                    <a:pt x="2132895" y="1519988"/>
                  </a:moveTo>
                  <a:lnTo>
                    <a:pt x="2133421" y="1519988"/>
                  </a:lnTo>
                  <a:lnTo>
                    <a:pt x="2133224" y="1519353"/>
                  </a:lnTo>
                  <a:lnTo>
                    <a:pt x="2133107" y="1519164"/>
                  </a:lnTo>
                  <a:lnTo>
                    <a:pt x="2132790" y="1519099"/>
                  </a:lnTo>
                  <a:lnTo>
                    <a:pt x="2132711" y="1519226"/>
                  </a:lnTo>
                  <a:lnTo>
                    <a:pt x="2132790" y="1519734"/>
                  </a:lnTo>
                  <a:lnTo>
                    <a:pt x="2132895" y="1519988"/>
                  </a:lnTo>
                  <a:close/>
                </a:path>
                <a:path w="2360295" h="1867535">
                  <a:moveTo>
                    <a:pt x="2123788" y="1521766"/>
                  </a:moveTo>
                  <a:lnTo>
                    <a:pt x="2125213" y="1519353"/>
                  </a:lnTo>
                  <a:lnTo>
                    <a:pt x="2125288" y="1519099"/>
                  </a:lnTo>
                  <a:lnTo>
                    <a:pt x="2122287" y="1519099"/>
                  </a:lnTo>
                  <a:lnTo>
                    <a:pt x="2122524" y="1519226"/>
                  </a:lnTo>
                  <a:lnTo>
                    <a:pt x="2123788" y="1521766"/>
                  </a:lnTo>
                  <a:close/>
                </a:path>
                <a:path w="2360295" h="1867535">
                  <a:moveTo>
                    <a:pt x="2079332" y="1519861"/>
                  </a:moveTo>
                  <a:lnTo>
                    <a:pt x="2083201" y="1519861"/>
                  </a:lnTo>
                  <a:lnTo>
                    <a:pt x="2082885" y="1519607"/>
                  </a:lnTo>
                  <a:lnTo>
                    <a:pt x="2082569" y="1519099"/>
                  </a:lnTo>
                  <a:lnTo>
                    <a:pt x="2080911" y="1519099"/>
                  </a:lnTo>
                  <a:lnTo>
                    <a:pt x="2079332" y="1519861"/>
                  </a:lnTo>
                  <a:close/>
                </a:path>
                <a:path w="2360295" h="1867535">
                  <a:moveTo>
                    <a:pt x="2127657" y="1519607"/>
                  </a:moveTo>
                  <a:lnTo>
                    <a:pt x="2127262" y="1519226"/>
                  </a:lnTo>
                  <a:lnTo>
                    <a:pt x="2127120" y="1519164"/>
                  </a:lnTo>
                  <a:lnTo>
                    <a:pt x="2125841" y="1519226"/>
                  </a:lnTo>
                  <a:lnTo>
                    <a:pt x="2127657" y="1519607"/>
                  </a:lnTo>
                  <a:close/>
                </a:path>
                <a:path w="2360295" h="1867535">
                  <a:moveTo>
                    <a:pt x="2067091" y="1521385"/>
                  </a:moveTo>
                  <a:lnTo>
                    <a:pt x="2068434" y="1519480"/>
                  </a:lnTo>
                  <a:lnTo>
                    <a:pt x="2069855" y="1519226"/>
                  </a:lnTo>
                  <a:lnTo>
                    <a:pt x="2065600" y="1519226"/>
                  </a:lnTo>
                  <a:lnTo>
                    <a:pt x="2067091" y="1521385"/>
                  </a:lnTo>
                  <a:close/>
                </a:path>
                <a:path w="2360295" h="1867535">
                  <a:moveTo>
                    <a:pt x="2042928" y="1520623"/>
                  </a:moveTo>
                  <a:lnTo>
                    <a:pt x="2048219" y="1520623"/>
                  </a:lnTo>
                  <a:lnTo>
                    <a:pt x="2046324" y="1519861"/>
                  </a:lnTo>
                  <a:lnTo>
                    <a:pt x="2045376" y="1519353"/>
                  </a:lnTo>
                  <a:lnTo>
                    <a:pt x="2045692" y="1519226"/>
                  </a:lnTo>
                  <a:lnTo>
                    <a:pt x="2041902" y="1519226"/>
                  </a:lnTo>
                  <a:lnTo>
                    <a:pt x="2042534" y="1519861"/>
                  </a:lnTo>
                  <a:lnTo>
                    <a:pt x="2042770" y="1520242"/>
                  </a:lnTo>
                  <a:lnTo>
                    <a:pt x="2042928" y="1520623"/>
                  </a:lnTo>
                  <a:close/>
                </a:path>
                <a:path w="2360295" h="1867535">
                  <a:moveTo>
                    <a:pt x="2097176" y="1522147"/>
                  </a:moveTo>
                  <a:lnTo>
                    <a:pt x="2098735" y="1521919"/>
                  </a:lnTo>
                  <a:lnTo>
                    <a:pt x="2098661" y="1521639"/>
                  </a:lnTo>
                  <a:lnTo>
                    <a:pt x="2097776" y="1520750"/>
                  </a:lnTo>
                  <a:lnTo>
                    <a:pt x="2097769" y="1520496"/>
                  </a:lnTo>
                  <a:lnTo>
                    <a:pt x="2098282" y="1519946"/>
                  </a:lnTo>
                  <a:lnTo>
                    <a:pt x="2098369" y="1519600"/>
                  </a:lnTo>
                  <a:lnTo>
                    <a:pt x="2098519" y="1519480"/>
                  </a:lnTo>
                  <a:lnTo>
                    <a:pt x="2085080" y="1519480"/>
                  </a:lnTo>
                  <a:lnTo>
                    <a:pt x="2083753" y="1519988"/>
                  </a:lnTo>
                  <a:lnTo>
                    <a:pt x="2096545" y="1519988"/>
                  </a:lnTo>
                  <a:lnTo>
                    <a:pt x="2097176" y="1522147"/>
                  </a:lnTo>
                  <a:close/>
                </a:path>
                <a:path w="2360295" h="1867535">
                  <a:moveTo>
                    <a:pt x="2064789" y="1520157"/>
                  </a:moveTo>
                  <a:lnTo>
                    <a:pt x="2064869" y="1519861"/>
                  </a:lnTo>
                  <a:lnTo>
                    <a:pt x="2064565" y="1519480"/>
                  </a:lnTo>
                  <a:lnTo>
                    <a:pt x="2064789" y="1520157"/>
                  </a:lnTo>
                  <a:close/>
                </a:path>
                <a:path w="2360295" h="1867535">
                  <a:moveTo>
                    <a:pt x="2063775" y="1520623"/>
                  </a:moveTo>
                  <a:lnTo>
                    <a:pt x="2064604" y="1520242"/>
                  </a:lnTo>
                  <a:lnTo>
                    <a:pt x="2064691" y="1519861"/>
                  </a:lnTo>
                  <a:lnTo>
                    <a:pt x="2064565" y="1519480"/>
                  </a:lnTo>
                  <a:lnTo>
                    <a:pt x="2051061" y="1519480"/>
                  </a:lnTo>
                  <a:lnTo>
                    <a:pt x="2051061" y="1520242"/>
                  </a:lnTo>
                  <a:lnTo>
                    <a:pt x="2062275" y="1520242"/>
                  </a:lnTo>
                  <a:lnTo>
                    <a:pt x="2063775" y="1520623"/>
                  </a:lnTo>
                  <a:close/>
                </a:path>
                <a:path w="2360295" h="1867535">
                  <a:moveTo>
                    <a:pt x="2142107" y="1520496"/>
                  </a:moveTo>
                  <a:lnTo>
                    <a:pt x="2141893" y="1519600"/>
                  </a:lnTo>
                  <a:lnTo>
                    <a:pt x="2141760" y="1519734"/>
                  </a:lnTo>
                  <a:lnTo>
                    <a:pt x="2141726" y="1520242"/>
                  </a:lnTo>
                  <a:lnTo>
                    <a:pt x="2142107" y="1520496"/>
                  </a:lnTo>
                  <a:close/>
                </a:path>
                <a:path w="2360295" h="1867535">
                  <a:moveTo>
                    <a:pt x="2139920" y="1519697"/>
                  </a:moveTo>
                  <a:close/>
                </a:path>
                <a:path w="2360295" h="1867535">
                  <a:moveTo>
                    <a:pt x="2132666" y="1523417"/>
                  </a:moveTo>
                  <a:lnTo>
                    <a:pt x="2133185" y="1523417"/>
                  </a:lnTo>
                  <a:lnTo>
                    <a:pt x="2134922" y="1521131"/>
                  </a:lnTo>
                  <a:lnTo>
                    <a:pt x="2134270" y="1520750"/>
                  </a:lnTo>
                  <a:lnTo>
                    <a:pt x="2134148" y="1520369"/>
                  </a:lnTo>
                  <a:lnTo>
                    <a:pt x="2134243" y="1520115"/>
                  </a:lnTo>
                  <a:lnTo>
                    <a:pt x="2134369" y="1519607"/>
                  </a:lnTo>
                  <a:lnTo>
                    <a:pt x="2133564" y="1519607"/>
                  </a:lnTo>
                  <a:lnTo>
                    <a:pt x="2133421" y="1519988"/>
                  </a:lnTo>
                  <a:lnTo>
                    <a:pt x="2132895" y="1519988"/>
                  </a:lnTo>
                  <a:lnTo>
                    <a:pt x="2133422" y="1521258"/>
                  </a:lnTo>
                  <a:lnTo>
                    <a:pt x="2132316" y="1521512"/>
                  </a:lnTo>
                  <a:lnTo>
                    <a:pt x="2130895" y="1521512"/>
                  </a:lnTo>
                  <a:lnTo>
                    <a:pt x="2130658" y="1521766"/>
                  </a:lnTo>
                  <a:lnTo>
                    <a:pt x="2130421" y="1521893"/>
                  </a:lnTo>
                  <a:lnTo>
                    <a:pt x="2130974" y="1521893"/>
                  </a:lnTo>
                  <a:lnTo>
                    <a:pt x="2131289" y="1522020"/>
                  </a:lnTo>
                  <a:lnTo>
                    <a:pt x="2132632" y="1522401"/>
                  </a:lnTo>
                  <a:lnTo>
                    <a:pt x="2132666" y="1523417"/>
                  </a:lnTo>
                  <a:close/>
                </a:path>
                <a:path w="2360295" h="1867535">
                  <a:moveTo>
                    <a:pt x="2139028" y="1521131"/>
                  </a:moveTo>
                  <a:lnTo>
                    <a:pt x="2140291" y="1521131"/>
                  </a:lnTo>
                  <a:lnTo>
                    <a:pt x="2139920" y="1519697"/>
                  </a:lnTo>
                  <a:lnTo>
                    <a:pt x="2139028" y="1521131"/>
                  </a:lnTo>
                  <a:close/>
                </a:path>
                <a:path w="2360295" h="1867535">
                  <a:moveTo>
                    <a:pt x="2037481" y="1520063"/>
                  </a:moveTo>
                  <a:lnTo>
                    <a:pt x="2037796" y="1519861"/>
                  </a:lnTo>
                  <a:lnTo>
                    <a:pt x="2037490" y="1519697"/>
                  </a:lnTo>
                  <a:lnTo>
                    <a:pt x="2037481" y="1520063"/>
                  </a:lnTo>
                  <a:close/>
                </a:path>
                <a:path w="2360295" h="1867535">
                  <a:moveTo>
                    <a:pt x="2067328" y="1524179"/>
                  </a:moveTo>
                  <a:lnTo>
                    <a:pt x="2069539" y="1524179"/>
                  </a:lnTo>
                  <a:lnTo>
                    <a:pt x="2067407" y="1523036"/>
                  </a:lnTo>
                  <a:lnTo>
                    <a:pt x="2064937" y="1519946"/>
                  </a:lnTo>
                  <a:lnTo>
                    <a:pt x="2064880" y="1520115"/>
                  </a:lnTo>
                  <a:lnTo>
                    <a:pt x="2064986" y="1520750"/>
                  </a:lnTo>
                  <a:lnTo>
                    <a:pt x="2065828" y="1523290"/>
                  </a:lnTo>
                  <a:lnTo>
                    <a:pt x="2067092" y="1523290"/>
                  </a:lnTo>
                  <a:lnTo>
                    <a:pt x="2067328" y="1524179"/>
                  </a:lnTo>
                  <a:close/>
                </a:path>
                <a:path w="2360295" h="1867535">
                  <a:moveTo>
                    <a:pt x="2102248" y="1521639"/>
                  </a:moveTo>
                  <a:lnTo>
                    <a:pt x="2117629" y="1521639"/>
                  </a:lnTo>
                  <a:lnTo>
                    <a:pt x="2117313" y="1519988"/>
                  </a:lnTo>
                  <a:lnTo>
                    <a:pt x="2098564" y="1519988"/>
                  </a:lnTo>
                  <a:lnTo>
                    <a:pt x="2098699" y="1521512"/>
                  </a:lnTo>
                  <a:lnTo>
                    <a:pt x="2102230" y="1521512"/>
                  </a:lnTo>
                  <a:lnTo>
                    <a:pt x="2102248" y="1521639"/>
                  </a:lnTo>
                  <a:close/>
                </a:path>
                <a:path w="2360295" h="1867535">
                  <a:moveTo>
                    <a:pt x="2045139" y="1522528"/>
                  </a:moveTo>
                  <a:lnTo>
                    <a:pt x="2047113" y="1521893"/>
                  </a:lnTo>
                  <a:lnTo>
                    <a:pt x="2050430" y="1520369"/>
                  </a:lnTo>
                  <a:lnTo>
                    <a:pt x="2050351" y="1519988"/>
                  </a:lnTo>
                  <a:lnTo>
                    <a:pt x="2049324" y="1519988"/>
                  </a:lnTo>
                  <a:lnTo>
                    <a:pt x="2048614" y="1520242"/>
                  </a:lnTo>
                  <a:lnTo>
                    <a:pt x="2048377" y="1520623"/>
                  </a:lnTo>
                  <a:lnTo>
                    <a:pt x="2042928" y="1520623"/>
                  </a:lnTo>
                  <a:lnTo>
                    <a:pt x="2042613" y="1521131"/>
                  </a:lnTo>
                  <a:lnTo>
                    <a:pt x="2042504" y="1521385"/>
                  </a:lnTo>
                  <a:lnTo>
                    <a:pt x="2042326" y="1522147"/>
                  </a:lnTo>
                  <a:lnTo>
                    <a:pt x="2044508" y="1522147"/>
                  </a:lnTo>
                  <a:lnTo>
                    <a:pt x="2044840" y="1522287"/>
                  </a:lnTo>
                  <a:lnTo>
                    <a:pt x="2045139" y="1522528"/>
                  </a:lnTo>
                  <a:close/>
                </a:path>
                <a:path w="2360295" h="1867535">
                  <a:moveTo>
                    <a:pt x="2147714" y="1523925"/>
                  </a:moveTo>
                  <a:lnTo>
                    <a:pt x="2147871" y="1523798"/>
                  </a:lnTo>
                  <a:lnTo>
                    <a:pt x="2147993" y="1523417"/>
                  </a:lnTo>
                  <a:lnTo>
                    <a:pt x="2147872" y="1522782"/>
                  </a:lnTo>
                  <a:lnTo>
                    <a:pt x="2147835" y="1521766"/>
                  </a:lnTo>
                  <a:lnTo>
                    <a:pt x="2147714" y="1520496"/>
                  </a:lnTo>
                  <a:lnTo>
                    <a:pt x="2142107" y="1520496"/>
                  </a:lnTo>
                  <a:lnTo>
                    <a:pt x="2141662" y="1520199"/>
                  </a:lnTo>
                  <a:lnTo>
                    <a:pt x="2141791" y="1521766"/>
                  </a:lnTo>
                  <a:lnTo>
                    <a:pt x="2142107" y="1521766"/>
                  </a:lnTo>
                  <a:lnTo>
                    <a:pt x="2142834" y="1522287"/>
                  </a:lnTo>
                  <a:lnTo>
                    <a:pt x="2143292" y="1522655"/>
                  </a:lnTo>
                  <a:lnTo>
                    <a:pt x="2145897" y="1522655"/>
                  </a:lnTo>
                  <a:lnTo>
                    <a:pt x="2147635" y="1523798"/>
                  </a:lnTo>
                  <a:lnTo>
                    <a:pt x="2147714" y="1523925"/>
                  </a:lnTo>
                  <a:close/>
                </a:path>
                <a:path w="2360295" h="1867535">
                  <a:moveTo>
                    <a:pt x="2140133" y="1522147"/>
                  </a:moveTo>
                  <a:lnTo>
                    <a:pt x="2141081" y="1522147"/>
                  </a:lnTo>
                  <a:lnTo>
                    <a:pt x="2140962" y="1522020"/>
                  </a:lnTo>
                  <a:lnTo>
                    <a:pt x="2140889" y="1521694"/>
                  </a:lnTo>
                  <a:lnTo>
                    <a:pt x="2141002" y="1521512"/>
                  </a:lnTo>
                  <a:lnTo>
                    <a:pt x="2141107" y="1521258"/>
                  </a:lnTo>
                  <a:lnTo>
                    <a:pt x="2141212" y="1520877"/>
                  </a:lnTo>
                  <a:lnTo>
                    <a:pt x="2141318" y="1520623"/>
                  </a:lnTo>
                  <a:lnTo>
                    <a:pt x="2141397" y="1520242"/>
                  </a:lnTo>
                  <a:lnTo>
                    <a:pt x="2140291" y="1521131"/>
                  </a:lnTo>
                  <a:lnTo>
                    <a:pt x="2139028" y="1521131"/>
                  </a:lnTo>
                  <a:lnTo>
                    <a:pt x="2138949" y="1521258"/>
                  </a:lnTo>
                  <a:lnTo>
                    <a:pt x="2135070" y="1521258"/>
                  </a:lnTo>
                  <a:lnTo>
                    <a:pt x="2135119" y="1521893"/>
                  </a:lnTo>
                  <a:lnTo>
                    <a:pt x="2140054" y="1521893"/>
                  </a:lnTo>
                  <a:lnTo>
                    <a:pt x="2140133" y="1522147"/>
                  </a:lnTo>
                  <a:close/>
                </a:path>
                <a:path w="2360295" h="1867535">
                  <a:moveTo>
                    <a:pt x="2130105" y="1521131"/>
                  </a:moveTo>
                  <a:lnTo>
                    <a:pt x="2130421" y="1521004"/>
                  </a:lnTo>
                  <a:lnTo>
                    <a:pt x="2131132" y="1520877"/>
                  </a:lnTo>
                  <a:lnTo>
                    <a:pt x="2131842" y="1520496"/>
                  </a:lnTo>
                  <a:lnTo>
                    <a:pt x="2132553" y="1520242"/>
                  </a:lnTo>
                  <a:lnTo>
                    <a:pt x="2132316" y="1520242"/>
                  </a:lnTo>
                  <a:lnTo>
                    <a:pt x="2132079" y="1520369"/>
                  </a:lnTo>
                  <a:lnTo>
                    <a:pt x="2129684" y="1520369"/>
                  </a:lnTo>
                  <a:lnTo>
                    <a:pt x="2129789" y="1520496"/>
                  </a:lnTo>
                  <a:lnTo>
                    <a:pt x="2130105" y="1521131"/>
                  </a:lnTo>
                  <a:close/>
                </a:path>
                <a:path w="2360295" h="1867535">
                  <a:moveTo>
                    <a:pt x="2059669" y="1522274"/>
                  </a:moveTo>
                  <a:lnTo>
                    <a:pt x="2059985" y="1522274"/>
                  </a:lnTo>
                  <a:lnTo>
                    <a:pt x="2060222" y="1522147"/>
                  </a:lnTo>
                  <a:lnTo>
                    <a:pt x="2060160" y="1521919"/>
                  </a:lnTo>
                  <a:lnTo>
                    <a:pt x="2060065" y="1521766"/>
                  </a:lnTo>
                  <a:lnTo>
                    <a:pt x="2059353" y="1521766"/>
                  </a:lnTo>
                  <a:lnTo>
                    <a:pt x="2058721" y="1521258"/>
                  </a:lnTo>
                  <a:lnTo>
                    <a:pt x="2058603" y="1520750"/>
                  </a:lnTo>
                  <a:lnTo>
                    <a:pt x="2058721" y="1520496"/>
                  </a:lnTo>
                  <a:lnTo>
                    <a:pt x="2062275" y="1520242"/>
                  </a:lnTo>
                  <a:lnTo>
                    <a:pt x="2051061" y="1520242"/>
                  </a:lnTo>
                  <a:lnTo>
                    <a:pt x="2051188" y="1521004"/>
                  </a:lnTo>
                  <a:lnTo>
                    <a:pt x="2051567" y="1521385"/>
                  </a:lnTo>
                  <a:lnTo>
                    <a:pt x="2056510" y="1521385"/>
                  </a:lnTo>
                  <a:lnTo>
                    <a:pt x="2056659" y="1521893"/>
                  </a:lnTo>
                  <a:lnTo>
                    <a:pt x="2057221" y="1521893"/>
                  </a:lnTo>
                  <a:lnTo>
                    <a:pt x="2058405" y="1522147"/>
                  </a:lnTo>
                  <a:lnTo>
                    <a:pt x="2059669" y="1522274"/>
                  </a:lnTo>
                  <a:close/>
                </a:path>
                <a:path w="2360295" h="1867535">
                  <a:moveTo>
                    <a:pt x="2059195" y="1521131"/>
                  </a:moveTo>
                  <a:lnTo>
                    <a:pt x="2059985" y="1521131"/>
                  </a:lnTo>
                  <a:lnTo>
                    <a:pt x="2058879" y="1520623"/>
                  </a:lnTo>
                  <a:lnTo>
                    <a:pt x="2059195" y="1521131"/>
                  </a:lnTo>
                  <a:close/>
                </a:path>
                <a:path w="2360295" h="1867535">
                  <a:moveTo>
                    <a:pt x="2062355" y="1523544"/>
                  </a:moveTo>
                  <a:lnTo>
                    <a:pt x="2062866" y="1522603"/>
                  </a:lnTo>
                  <a:lnTo>
                    <a:pt x="2063223" y="1521512"/>
                  </a:lnTo>
                  <a:lnTo>
                    <a:pt x="2061644" y="1521258"/>
                  </a:lnTo>
                  <a:lnTo>
                    <a:pt x="2061565" y="1520750"/>
                  </a:lnTo>
                  <a:lnTo>
                    <a:pt x="2061355" y="1521004"/>
                  </a:lnTo>
                  <a:lnTo>
                    <a:pt x="2061479" y="1522147"/>
                  </a:lnTo>
                  <a:lnTo>
                    <a:pt x="2061565" y="1522528"/>
                  </a:lnTo>
                  <a:lnTo>
                    <a:pt x="2060361" y="1522528"/>
                  </a:lnTo>
                  <a:lnTo>
                    <a:pt x="2060381" y="1522655"/>
                  </a:lnTo>
                  <a:lnTo>
                    <a:pt x="2061249" y="1523163"/>
                  </a:lnTo>
                  <a:lnTo>
                    <a:pt x="2062355" y="1523544"/>
                  </a:lnTo>
                  <a:close/>
                </a:path>
                <a:path w="2360295" h="1867535">
                  <a:moveTo>
                    <a:pt x="2102394" y="1522655"/>
                  </a:moveTo>
                  <a:lnTo>
                    <a:pt x="2124025" y="1522655"/>
                  </a:lnTo>
                  <a:lnTo>
                    <a:pt x="2123867" y="1522528"/>
                  </a:lnTo>
                  <a:lnTo>
                    <a:pt x="2122439" y="1522115"/>
                  </a:lnTo>
                  <a:lnTo>
                    <a:pt x="2119840" y="1521131"/>
                  </a:lnTo>
                  <a:lnTo>
                    <a:pt x="2119366" y="1520877"/>
                  </a:lnTo>
                  <a:lnTo>
                    <a:pt x="2119287" y="1521004"/>
                  </a:lnTo>
                  <a:lnTo>
                    <a:pt x="2118576" y="1521385"/>
                  </a:lnTo>
                  <a:lnTo>
                    <a:pt x="2117629" y="1521639"/>
                  </a:lnTo>
                  <a:lnTo>
                    <a:pt x="2102248" y="1521639"/>
                  </a:lnTo>
                  <a:lnTo>
                    <a:pt x="2102394" y="1522655"/>
                  </a:lnTo>
                  <a:close/>
                </a:path>
                <a:path w="2360295" h="1867535">
                  <a:moveTo>
                    <a:pt x="2059353" y="1521766"/>
                  </a:moveTo>
                  <a:lnTo>
                    <a:pt x="2060223" y="1521766"/>
                  </a:lnTo>
                  <a:lnTo>
                    <a:pt x="2060460" y="1521512"/>
                  </a:lnTo>
                  <a:lnTo>
                    <a:pt x="2060459" y="1521385"/>
                  </a:lnTo>
                  <a:lnTo>
                    <a:pt x="2060143" y="1520877"/>
                  </a:lnTo>
                  <a:lnTo>
                    <a:pt x="2059985" y="1521131"/>
                  </a:lnTo>
                  <a:lnTo>
                    <a:pt x="2059195" y="1521131"/>
                  </a:lnTo>
                  <a:lnTo>
                    <a:pt x="2059432" y="1521512"/>
                  </a:lnTo>
                  <a:lnTo>
                    <a:pt x="2059432" y="1521639"/>
                  </a:lnTo>
                  <a:lnTo>
                    <a:pt x="2059353" y="1521766"/>
                  </a:lnTo>
                  <a:close/>
                </a:path>
                <a:path w="2360295" h="1867535">
                  <a:moveTo>
                    <a:pt x="2177325" y="1523163"/>
                  </a:moveTo>
                  <a:lnTo>
                    <a:pt x="2179220" y="1521004"/>
                  </a:lnTo>
                  <a:lnTo>
                    <a:pt x="2147958" y="1521004"/>
                  </a:lnTo>
                  <a:lnTo>
                    <a:pt x="2148019" y="1521131"/>
                  </a:lnTo>
                  <a:lnTo>
                    <a:pt x="2175272" y="1521131"/>
                  </a:lnTo>
                  <a:lnTo>
                    <a:pt x="2177325" y="1523163"/>
                  </a:lnTo>
                  <a:close/>
                </a:path>
                <a:path w="2360295" h="1867535">
                  <a:moveTo>
                    <a:pt x="2175588" y="1523544"/>
                  </a:moveTo>
                  <a:lnTo>
                    <a:pt x="2175746" y="1523544"/>
                  </a:lnTo>
                  <a:lnTo>
                    <a:pt x="2175272" y="1521131"/>
                  </a:lnTo>
                  <a:lnTo>
                    <a:pt x="2148019" y="1521131"/>
                  </a:lnTo>
                  <a:lnTo>
                    <a:pt x="2148508" y="1522147"/>
                  </a:lnTo>
                  <a:lnTo>
                    <a:pt x="2150714" y="1522147"/>
                  </a:lnTo>
                  <a:lnTo>
                    <a:pt x="2151267" y="1523036"/>
                  </a:lnTo>
                  <a:lnTo>
                    <a:pt x="2174719" y="1523036"/>
                  </a:lnTo>
                  <a:lnTo>
                    <a:pt x="2174956" y="1523163"/>
                  </a:lnTo>
                  <a:lnTo>
                    <a:pt x="2175114" y="1523290"/>
                  </a:lnTo>
                  <a:lnTo>
                    <a:pt x="2175351" y="1523417"/>
                  </a:lnTo>
                  <a:lnTo>
                    <a:pt x="2175509" y="1523417"/>
                  </a:lnTo>
                  <a:lnTo>
                    <a:pt x="2175588" y="1523544"/>
                  </a:lnTo>
                  <a:close/>
                </a:path>
                <a:path w="2360295" h="1867535">
                  <a:moveTo>
                    <a:pt x="2038113" y="1525703"/>
                  </a:moveTo>
                  <a:lnTo>
                    <a:pt x="2038608" y="1523290"/>
                  </a:lnTo>
                  <a:lnTo>
                    <a:pt x="2038824" y="1522020"/>
                  </a:lnTo>
                  <a:lnTo>
                    <a:pt x="2037323" y="1521131"/>
                  </a:lnTo>
                  <a:lnTo>
                    <a:pt x="2036978" y="1522020"/>
                  </a:lnTo>
                  <a:lnTo>
                    <a:pt x="2036909" y="1522274"/>
                  </a:lnTo>
                  <a:lnTo>
                    <a:pt x="2038271" y="1522274"/>
                  </a:lnTo>
                  <a:lnTo>
                    <a:pt x="2038113" y="1525703"/>
                  </a:lnTo>
                  <a:close/>
                </a:path>
                <a:path w="2360295" h="1867535">
                  <a:moveTo>
                    <a:pt x="2069895" y="1523798"/>
                  </a:moveTo>
                  <a:lnTo>
                    <a:pt x="2071987" y="1523798"/>
                  </a:lnTo>
                  <a:lnTo>
                    <a:pt x="2072066" y="1523544"/>
                  </a:lnTo>
                  <a:lnTo>
                    <a:pt x="2072165" y="1523036"/>
                  </a:lnTo>
                  <a:lnTo>
                    <a:pt x="2071956" y="1522528"/>
                  </a:lnTo>
                  <a:lnTo>
                    <a:pt x="2071829" y="1522020"/>
                  </a:lnTo>
                  <a:lnTo>
                    <a:pt x="2071434" y="1521893"/>
                  </a:lnTo>
                  <a:lnTo>
                    <a:pt x="2070171" y="1521258"/>
                  </a:lnTo>
                  <a:lnTo>
                    <a:pt x="2071095" y="1522287"/>
                  </a:lnTo>
                  <a:lnTo>
                    <a:pt x="2071009" y="1522603"/>
                  </a:lnTo>
                  <a:lnTo>
                    <a:pt x="2069895" y="1523798"/>
                  </a:lnTo>
                  <a:close/>
                </a:path>
                <a:path w="2360295" h="1867535">
                  <a:moveTo>
                    <a:pt x="1984418" y="1523290"/>
                  </a:moveTo>
                  <a:lnTo>
                    <a:pt x="1985128" y="1522909"/>
                  </a:lnTo>
                  <a:lnTo>
                    <a:pt x="1985307" y="1522603"/>
                  </a:lnTo>
                  <a:lnTo>
                    <a:pt x="1985839" y="1521258"/>
                  </a:lnTo>
                  <a:lnTo>
                    <a:pt x="1983628" y="1521258"/>
                  </a:lnTo>
                  <a:lnTo>
                    <a:pt x="1983628" y="1523036"/>
                  </a:lnTo>
                  <a:lnTo>
                    <a:pt x="1983944" y="1523163"/>
                  </a:lnTo>
                  <a:lnTo>
                    <a:pt x="1984102" y="1523163"/>
                  </a:lnTo>
                  <a:lnTo>
                    <a:pt x="1984418" y="1523290"/>
                  </a:lnTo>
                  <a:close/>
                </a:path>
                <a:path w="2360295" h="1867535">
                  <a:moveTo>
                    <a:pt x="2055229" y="1523544"/>
                  </a:moveTo>
                  <a:lnTo>
                    <a:pt x="2057142" y="1523544"/>
                  </a:lnTo>
                  <a:lnTo>
                    <a:pt x="2056510" y="1521385"/>
                  </a:lnTo>
                  <a:lnTo>
                    <a:pt x="2055229" y="1523544"/>
                  </a:lnTo>
                  <a:close/>
                </a:path>
                <a:path w="2360295" h="1867535">
                  <a:moveTo>
                    <a:pt x="2050149" y="1524179"/>
                  </a:moveTo>
                  <a:lnTo>
                    <a:pt x="2054852" y="1524179"/>
                  </a:lnTo>
                  <a:lnTo>
                    <a:pt x="2053984" y="1522782"/>
                  </a:lnTo>
                  <a:lnTo>
                    <a:pt x="2053984" y="1522528"/>
                  </a:lnTo>
                  <a:lnTo>
                    <a:pt x="2054694" y="1522274"/>
                  </a:lnTo>
                  <a:lnTo>
                    <a:pt x="2055326" y="1521893"/>
                  </a:lnTo>
                  <a:lnTo>
                    <a:pt x="2056209" y="1521893"/>
                  </a:lnTo>
                  <a:lnTo>
                    <a:pt x="2056510" y="1521385"/>
                  </a:lnTo>
                  <a:lnTo>
                    <a:pt x="2053114" y="1521385"/>
                  </a:lnTo>
                  <a:lnTo>
                    <a:pt x="2052759" y="1521766"/>
                  </a:lnTo>
                  <a:lnTo>
                    <a:pt x="2052818" y="1522147"/>
                  </a:lnTo>
                  <a:lnTo>
                    <a:pt x="2053297" y="1522831"/>
                  </a:lnTo>
                  <a:lnTo>
                    <a:pt x="2053213" y="1523036"/>
                  </a:lnTo>
                  <a:lnTo>
                    <a:pt x="2052641" y="1523544"/>
                  </a:lnTo>
                  <a:lnTo>
                    <a:pt x="2052325" y="1523798"/>
                  </a:lnTo>
                  <a:lnTo>
                    <a:pt x="2050430" y="1523798"/>
                  </a:lnTo>
                  <a:lnTo>
                    <a:pt x="2049991" y="1524033"/>
                  </a:lnTo>
                  <a:lnTo>
                    <a:pt x="2050149" y="1524179"/>
                  </a:lnTo>
                  <a:close/>
                </a:path>
                <a:path w="2360295" h="1867535">
                  <a:moveTo>
                    <a:pt x="2052404" y="1521766"/>
                  </a:moveTo>
                  <a:lnTo>
                    <a:pt x="2052799" y="1521512"/>
                  </a:lnTo>
                  <a:lnTo>
                    <a:pt x="2053114" y="1521385"/>
                  </a:lnTo>
                  <a:lnTo>
                    <a:pt x="2051567" y="1521385"/>
                  </a:lnTo>
                  <a:lnTo>
                    <a:pt x="2051693" y="1521512"/>
                  </a:lnTo>
                  <a:lnTo>
                    <a:pt x="2052404" y="1521766"/>
                  </a:lnTo>
                  <a:close/>
                </a:path>
                <a:path w="2360295" h="1867535">
                  <a:moveTo>
                    <a:pt x="2098756" y="1522147"/>
                  </a:moveTo>
                  <a:lnTo>
                    <a:pt x="2102230" y="1521512"/>
                  </a:lnTo>
                  <a:lnTo>
                    <a:pt x="2098699" y="1521512"/>
                  </a:lnTo>
                  <a:lnTo>
                    <a:pt x="2098787" y="1521766"/>
                  </a:lnTo>
                  <a:lnTo>
                    <a:pt x="2098914" y="1521893"/>
                  </a:lnTo>
                  <a:lnTo>
                    <a:pt x="2098735" y="1521919"/>
                  </a:lnTo>
                  <a:lnTo>
                    <a:pt x="2098756" y="1522147"/>
                  </a:lnTo>
                  <a:close/>
                </a:path>
                <a:path w="2360295" h="1867535">
                  <a:moveTo>
                    <a:pt x="2060610" y="1521650"/>
                  </a:moveTo>
                  <a:lnTo>
                    <a:pt x="2060537" y="1521512"/>
                  </a:lnTo>
                  <a:lnTo>
                    <a:pt x="2060610" y="1521650"/>
                  </a:lnTo>
                  <a:close/>
                </a:path>
                <a:path w="2360295" h="1867535">
                  <a:moveTo>
                    <a:pt x="2189801" y="1524306"/>
                  </a:moveTo>
                  <a:lnTo>
                    <a:pt x="2190275" y="1521639"/>
                  </a:lnTo>
                  <a:lnTo>
                    <a:pt x="2181063" y="1521639"/>
                  </a:lnTo>
                  <a:lnTo>
                    <a:pt x="2181431" y="1521766"/>
                  </a:lnTo>
                  <a:lnTo>
                    <a:pt x="2182634" y="1522909"/>
                  </a:lnTo>
                  <a:lnTo>
                    <a:pt x="2184353" y="1522909"/>
                  </a:lnTo>
                  <a:lnTo>
                    <a:pt x="2184252" y="1523798"/>
                  </a:lnTo>
                  <a:lnTo>
                    <a:pt x="2189248" y="1523798"/>
                  </a:lnTo>
                  <a:lnTo>
                    <a:pt x="2189443" y="1524072"/>
                  </a:lnTo>
                  <a:lnTo>
                    <a:pt x="2189643" y="1524179"/>
                  </a:lnTo>
                  <a:lnTo>
                    <a:pt x="2189801" y="1524306"/>
                  </a:lnTo>
                  <a:close/>
                </a:path>
                <a:path w="2360295" h="1867535">
                  <a:moveTo>
                    <a:pt x="2008587" y="1525957"/>
                  </a:moveTo>
                  <a:lnTo>
                    <a:pt x="2010396" y="1525957"/>
                  </a:lnTo>
                  <a:lnTo>
                    <a:pt x="2009686" y="1525576"/>
                  </a:lnTo>
                  <a:lnTo>
                    <a:pt x="2009212" y="1525449"/>
                  </a:lnTo>
                  <a:lnTo>
                    <a:pt x="2008659" y="1525195"/>
                  </a:lnTo>
                  <a:lnTo>
                    <a:pt x="2009037" y="1524326"/>
                  </a:lnTo>
                  <a:lnTo>
                    <a:pt x="2009128" y="1523671"/>
                  </a:lnTo>
                  <a:lnTo>
                    <a:pt x="2008501" y="1521766"/>
                  </a:lnTo>
                  <a:lnTo>
                    <a:pt x="2010712" y="1521639"/>
                  </a:lnTo>
                  <a:lnTo>
                    <a:pt x="2005501" y="1521639"/>
                  </a:lnTo>
                  <a:lnTo>
                    <a:pt x="2005422" y="1522909"/>
                  </a:lnTo>
                  <a:lnTo>
                    <a:pt x="2004780" y="1522909"/>
                  </a:lnTo>
                  <a:lnTo>
                    <a:pt x="2004691" y="1523290"/>
                  </a:lnTo>
                  <a:lnTo>
                    <a:pt x="2007238" y="1523290"/>
                  </a:lnTo>
                  <a:lnTo>
                    <a:pt x="2007116" y="1523544"/>
                  </a:lnTo>
                  <a:lnTo>
                    <a:pt x="2007711" y="1523544"/>
                  </a:lnTo>
                  <a:lnTo>
                    <a:pt x="2008587" y="1525957"/>
                  </a:lnTo>
                  <a:close/>
                </a:path>
                <a:path w="2360295" h="1867535">
                  <a:moveTo>
                    <a:pt x="2002579" y="1524433"/>
                  </a:moveTo>
                  <a:lnTo>
                    <a:pt x="2003842" y="1524179"/>
                  </a:lnTo>
                  <a:lnTo>
                    <a:pt x="2004553" y="1522401"/>
                  </a:lnTo>
                  <a:lnTo>
                    <a:pt x="2005106" y="1522147"/>
                  </a:lnTo>
                  <a:lnTo>
                    <a:pt x="2005501" y="1521639"/>
                  </a:lnTo>
                  <a:lnTo>
                    <a:pt x="1986119" y="1521639"/>
                  </a:lnTo>
                  <a:lnTo>
                    <a:pt x="1986212" y="1521766"/>
                  </a:lnTo>
                  <a:lnTo>
                    <a:pt x="1995867" y="1521766"/>
                  </a:lnTo>
                  <a:lnTo>
                    <a:pt x="1996215" y="1522528"/>
                  </a:lnTo>
                  <a:lnTo>
                    <a:pt x="1996133" y="1523163"/>
                  </a:lnTo>
                  <a:lnTo>
                    <a:pt x="1996083" y="1523290"/>
                  </a:lnTo>
                  <a:lnTo>
                    <a:pt x="1999341" y="1523290"/>
                  </a:lnTo>
                  <a:lnTo>
                    <a:pt x="1999389" y="1523544"/>
                  </a:lnTo>
                  <a:lnTo>
                    <a:pt x="2001473" y="1523544"/>
                  </a:lnTo>
                  <a:lnTo>
                    <a:pt x="2002579" y="1524433"/>
                  </a:lnTo>
                  <a:close/>
                </a:path>
                <a:path w="2360295" h="1867535">
                  <a:moveTo>
                    <a:pt x="2060361" y="1522528"/>
                  </a:moveTo>
                  <a:lnTo>
                    <a:pt x="2061565" y="1522528"/>
                  </a:lnTo>
                  <a:lnTo>
                    <a:pt x="2060610" y="1521650"/>
                  </a:lnTo>
                  <a:lnTo>
                    <a:pt x="2060459" y="1522020"/>
                  </a:lnTo>
                  <a:lnTo>
                    <a:pt x="2060282" y="1522115"/>
                  </a:lnTo>
                  <a:lnTo>
                    <a:pt x="2060361" y="1522528"/>
                  </a:lnTo>
                  <a:close/>
                </a:path>
                <a:path w="2360295" h="1867535">
                  <a:moveTo>
                    <a:pt x="2098735" y="1521919"/>
                  </a:moveTo>
                  <a:lnTo>
                    <a:pt x="2098787" y="1521766"/>
                  </a:lnTo>
                  <a:lnTo>
                    <a:pt x="2098735" y="1521919"/>
                  </a:lnTo>
                  <a:close/>
                </a:path>
                <a:path w="2360295" h="1867535">
                  <a:moveTo>
                    <a:pt x="2142344" y="1524687"/>
                  </a:moveTo>
                  <a:lnTo>
                    <a:pt x="2142107" y="1521766"/>
                  </a:lnTo>
                  <a:lnTo>
                    <a:pt x="2141791" y="1521766"/>
                  </a:lnTo>
                  <a:lnTo>
                    <a:pt x="2141160" y="1522147"/>
                  </a:lnTo>
                  <a:lnTo>
                    <a:pt x="2140133" y="1522147"/>
                  </a:lnTo>
                  <a:lnTo>
                    <a:pt x="2139659" y="1522528"/>
                  </a:lnTo>
                  <a:lnTo>
                    <a:pt x="2139669" y="1522655"/>
                  </a:lnTo>
                  <a:lnTo>
                    <a:pt x="2142344" y="1524687"/>
                  </a:lnTo>
                  <a:close/>
                </a:path>
                <a:path w="2360295" h="1867535">
                  <a:moveTo>
                    <a:pt x="1989760" y="1526846"/>
                  </a:moveTo>
                  <a:lnTo>
                    <a:pt x="1994683" y="1526846"/>
                  </a:lnTo>
                  <a:lnTo>
                    <a:pt x="1995233" y="1525449"/>
                  </a:lnTo>
                  <a:lnTo>
                    <a:pt x="1995354" y="1524433"/>
                  </a:lnTo>
                  <a:lnTo>
                    <a:pt x="1995025" y="1523417"/>
                  </a:lnTo>
                  <a:lnTo>
                    <a:pt x="1994920" y="1523163"/>
                  </a:lnTo>
                  <a:lnTo>
                    <a:pt x="1994814" y="1522401"/>
                  </a:lnTo>
                  <a:lnTo>
                    <a:pt x="1994920" y="1521893"/>
                  </a:lnTo>
                  <a:lnTo>
                    <a:pt x="1995551" y="1521893"/>
                  </a:lnTo>
                  <a:lnTo>
                    <a:pt x="1995867" y="1521766"/>
                  </a:lnTo>
                  <a:lnTo>
                    <a:pt x="1986212" y="1521766"/>
                  </a:lnTo>
                  <a:lnTo>
                    <a:pt x="1986492" y="1522147"/>
                  </a:lnTo>
                  <a:lnTo>
                    <a:pt x="1987497" y="1522147"/>
                  </a:lnTo>
                  <a:lnTo>
                    <a:pt x="1988208" y="1523417"/>
                  </a:lnTo>
                  <a:lnTo>
                    <a:pt x="1989708" y="1525830"/>
                  </a:lnTo>
                  <a:lnTo>
                    <a:pt x="1989760" y="1526846"/>
                  </a:lnTo>
                  <a:close/>
                </a:path>
                <a:path w="2360295" h="1867535">
                  <a:moveTo>
                    <a:pt x="2135316" y="1524433"/>
                  </a:moveTo>
                  <a:lnTo>
                    <a:pt x="2137527" y="1522401"/>
                  </a:lnTo>
                  <a:lnTo>
                    <a:pt x="2139265" y="1521893"/>
                  </a:lnTo>
                  <a:lnTo>
                    <a:pt x="2135119" y="1521893"/>
                  </a:lnTo>
                  <a:lnTo>
                    <a:pt x="2135188" y="1522782"/>
                  </a:lnTo>
                  <a:lnTo>
                    <a:pt x="2135395" y="1522782"/>
                  </a:lnTo>
                  <a:lnTo>
                    <a:pt x="2135283" y="1523417"/>
                  </a:lnTo>
                  <a:lnTo>
                    <a:pt x="2135948" y="1523417"/>
                  </a:lnTo>
                  <a:lnTo>
                    <a:pt x="2135332" y="1524052"/>
                  </a:lnTo>
                  <a:lnTo>
                    <a:pt x="2135316" y="1524433"/>
                  </a:lnTo>
                  <a:close/>
                </a:path>
                <a:path w="2360295" h="1867535">
                  <a:moveTo>
                    <a:pt x="2127183" y="1522401"/>
                  </a:moveTo>
                  <a:lnTo>
                    <a:pt x="2127262" y="1522274"/>
                  </a:lnTo>
                  <a:lnTo>
                    <a:pt x="2127025" y="1522147"/>
                  </a:lnTo>
                  <a:lnTo>
                    <a:pt x="2126867" y="1521893"/>
                  </a:lnTo>
                  <a:lnTo>
                    <a:pt x="2125209" y="1521893"/>
                  </a:lnTo>
                  <a:lnTo>
                    <a:pt x="2124499" y="1522020"/>
                  </a:lnTo>
                  <a:lnTo>
                    <a:pt x="2124262" y="1522147"/>
                  </a:lnTo>
                  <a:lnTo>
                    <a:pt x="2125446" y="1522147"/>
                  </a:lnTo>
                  <a:lnTo>
                    <a:pt x="2127183" y="1522401"/>
                  </a:lnTo>
                  <a:close/>
                </a:path>
                <a:path w="2360295" h="1867535">
                  <a:moveTo>
                    <a:pt x="2150003" y="1524814"/>
                  </a:moveTo>
                  <a:lnTo>
                    <a:pt x="2150714" y="1522147"/>
                  </a:lnTo>
                  <a:lnTo>
                    <a:pt x="2148508" y="1522147"/>
                  </a:lnTo>
                  <a:lnTo>
                    <a:pt x="2148997" y="1523163"/>
                  </a:lnTo>
                  <a:lnTo>
                    <a:pt x="2149925" y="1523163"/>
                  </a:lnTo>
                  <a:lnTo>
                    <a:pt x="2150082" y="1524433"/>
                  </a:lnTo>
                  <a:lnTo>
                    <a:pt x="2148582" y="1524433"/>
                  </a:lnTo>
                  <a:lnTo>
                    <a:pt x="2148661" y="1524687"/>
                  </a:lnTo>
                  <a:lnTo>
                    <a:pt x="2150003" y="1524814"/>
                  </a:lnTo>
                  <a:close/>
                </a:path>
                <a:path w="2360295" h="1867535">
                  <a:moveTo>
                    <a:pt x="2127694" y="1524033"/>
                  </a:moveTo>
                  <a:lnTo>
                    <a:pt x="2127674" y="1523881"/>
                  </a:lnTo>
                  <a:lnTo>
                    <a:pt x="2125446" y="1522147"/>
                  </a:lnTo>
                  <a:lnTo>
                    <a:pt x="2124262" y="1522147"/>
                  </a:lnTo>
                  <a:lnTo>
                    <a:pt x="2124025" y="1522655"/>
                  </a:lnTo>
                  <a:lnTo>
                    <a:pt x="2102394" y="1522655"/>
                  </a:lnTo>
                  <a:lnTo>
                    <a:pt x="2102503" y="1523417"/>
                  </a:lnTo>
                  <a:lnTo>
                    <a:pt x="2109810" y="1523417"/>
                  </a:lnTo>
                  <a:lnTo>
                    <a:pt x="2109894" y="1523798"/>
                  </a:lnTo>
                  <a:lnTo>
                    <a:pt x="2111942" y="1523798"/>
                  </a:lnTo>
                  <a:lnTo>
                    <a:pt x="2111982" y="1523925"/>
                  </a:lnTo>
                  <a:lnTo>
                    <a:pt x="2126552" y="1523925"/>
                  </a:lnTo>
                  <a:lnTo>
                    <a:pt x="2127694" y="1524033"/>
                  </a:lnTo>
                  <a:close/>
                </a:path>
                <a:path w="2360295" h="1867535">
                  <a:moveTo>
                    <a:pt x="2044823" y="1523544"/>
                  </a:moveTo>
                  <a:lnTo>
                    <a:pt x="2045060" y="1523544"/>
                  </a:lnTo>
                  <a:lnTo>
                    <a:pt x="2044981" y="1523417"/>
                  </a:lnTo>
                  <a:lnTo>
                    <a:pt x="2044880" y="1522963"/>
                  </a:lnTo>
                  <a:lnTo>
                    <a:pt x="2044760" y="1522655"/>
                  </a:lnTo>
                  <a:lnTo>
                    <a:pt x="2044508" y="1522147"/>
                  </a:lnTo>
                  <a:lnTo>
                    <a:pt x="2042326" y="1522147"/>
                  </a:lnTo>
                  <a:lnTo>
                    <a:pt x="2042297" y="1522274"/>
                  </a:lnTo>
                  <a:lnTo>
                    <a:pt x="2042713" y="1522287"/>
                  </a:lnTo>
                  <a:lnTo>
                    <a:pt x="2043876" y="1523036"/>
                  </a:lnTo>
                  <a:lnTo>
                    <a:pt x="2044823" y="1523544"/>
                  </a:lnTo>
                  <a:close/>
                </a:path>
                <a:path w="2360295" h="1867535">
                  <a:moveTo>
                    <a:pt x="1986865" y="1522655"/>
                  </a:moveTo>
                  <a:lnTo>
                    <a:pt x="1987497" y="1522147"/>
                  </a:lnTo>
                  <a:lnTo>
                    <a:pt x="1986492" y="1522147"/>
                  </a:lnTo>
                  <a:lnTo>
                    <a:pt x="1986865" y="1522655"/>
                  </a:lnTo>
                  <a:close/>
                </a:path>
                <a:path w="2360295" h="1867535">
                  <a:moveTo>
                    <a:pt x="2042218" y="1523163"/>
                  </a:moveTo>
                  <a:lnTo>
                    <a:pt x="2042691" y="1522274"/>
                  </a:lnTo>
                  <a:lnTo>
                    <a:pt x="2042297" y="1522274"/>
                  </a:lnTo>
                  <a:lnTo>
                    <a:pt x="2042218" y="1523163"/>
                  </a:lnTo>
                  <a:close/>
                </a:path>
                <a:path w="2360295" h="1867535">
                  <a:moveTo>
                    <a:pt x="2036613" y="1524052"/>
                  </a:moveTo>
                  <a:lnTo>
                    <a:pt x="2038271" y="1522274"/>
                  </a:lnTo>
                  <a:lnTo>
                    <a:pt x="2037006" y="1522274"/>
                  </a:lnTo>
                  <a:lnTo>
                    <a:pt x="2037085" y="1522401"/>
                  </a:lnTo>
                  <a:lnTo>
                    <a:pt x="2037085" y="1522782"/>
                  </a:lnTo>
                  <a:lnTo>
                    <a:pt x="2036848" y="1522963"/>
                  </a:lnTo>
                  <a:lnTo>
                    <a:pt x="2036742" y="1523290"/>
                  </a:lnTo>
                  <a:lnTo>
                    <a:pt x="2036613" y="1524052"/>
                  </a:lnTo>
                  <a:close/>
                </a:path>
                <a:path w="2360295" h="1867535">
                  <a:moveTo>
                    <a:pt x="2030610" y="1527227"/>
                  </a:moveTo>
                  <a:lnTo>
                    <a:pt x="2032189" y="1527227"/>
                  </a:lnTo>
                  <a:lnTo>
                    <a:pt x="2032103" y="1526742"/>
                  </a:lnTo>
                  <a:lnTo>
                    <a:pt x="2032429" y="1526336"/>
                  </a:lnTo>
                  <a:lnTo>
                    <a:pt x="2036790" y="1523007"/>
                  </a:lnTo>
                  <a:lnTo>
                    <a:pt x="2036907" y="1522287"/>
                  </a:lnTo>
                  <a:lnTo>
                    <a:pt x="2036532" y="1522528"/>
                  </a:lnTo>
                  <a:lnTo>
                    <a:pt x="2036059" y="1522528"/>
                  </a:lnTo>
                  <a:lnTo>
                    <a:pt x="2035664" y="1522782"/>
                  </a:lnTo>
                  <a:lnTo>
                    <a:pt x="2012363" y="1522782"/>
                  </a:lnTo>
                  <a:lnTo>
                    <a:pt x="2012348" y="1523036"/>
                  </a:lnTo>
                  <a:lnTo>
                    <a:pt x="2029189" y="1523036"/>
                  </a:lnTo>
                  <a:lnTo>
                    <a:pt x="2030689" y="1524179"/>
                  </a:lnTo>
                  <a:lnTo>
                    <a:pt x="2031637" y="1524179"/>
                  </a:lnTo>
                  <a:lnTo>
                    <a:pt x="2031350" y="1524326"/>
                  </a:lnTo>
                  <a:lnTo>
                    <a:pt x="2031084" y="1524433"/>
                  </a:lnTo>
                  <a:lnTo>
                    <a:pt x="2030847" y="1524560"/>
                  </a:lnTo>
                  <a:lnTo>
                    <a:pt x="2030452" y="1524814"/>
                  </a:lnTo>
                  <a:lnTo>
                    <a:pt x="2029821" y="1525449"/>
                  </a:lnTo>
                  <a:lnTo>
                    <a:pt x="2030452" y="1525703"/>
                  </a:lnTo>
                  <a:lnTo>
                    <a:pt x="2030689" y="1525830"/>
                  </a:lnTo>
                  <a:lnTo>
                    <a:pt x="2030650" y="1527100"/>
                  </a:lnTo>
                  <a:lnTo>
                    <a:pt x="2030610" y="1527227"/>
                  </a:lnTo>
                  <a:close/>
                </a:path>
                <a:path w="2360295" h="1867535">
                  <a:moveTo>
                    <a:pt x="2139363" y="1522909"/>
                  </a:moveTo>
                  <a:lnTo>
                    <a:pt x="2139501" y="1522528"/>
                  </a:lnTo>
                  <a:lnTo>
                    <a:pt x="2139363" y="1522909"/>
                  </a:lnTo>
                  <a:close/>
                </a:path>
                <a:path w="2360295" h="1867535">
                  <a:moveTo>
                    <a:pt x="2093860" y="1524433"/>
                  </a:moveTo>
                  <a:lnTo>
                    <a:pt x="2094492" y="1522528"/>
                  </a:lnTo>
                  <a:lnTo>
                    <a:pt x="2073250" y="1522528"/>
                  </a:lnTo>
                  <a:lnTo>
                    <a:pt x="2073408" y="1522655"/>
                  </a:lnTo>
                  <a:lnTo>
                    <a:pt x="2072777" y="1523163"/>
                  </a:lnTo>
                  <a:lnTo>
                    <a:pt x="2091175" y="1523163"/>
                  </a:lnTo>
                  <a:lnTo>
                    <a:pt x="2091570" y="1523417"/>
                  </a:lnTo>
                  <a:lnTo>
                    <a:pt x="2093860" y="1524433"/>
                  </a:lnTo>
                  <a:close/>
                </a:path>
                <a:path w="2360295" h="1867535">
                  <a:moveTo>
                    <a:pt x="2004780" y="1522909"/>
                  </a:moveTo>
                  <a:lnTo>
                    <a:pt x="2005422" y="1522909"/>
                  </a:lnTo>
                  <a:lnTo>
                    <a:pt x="2005264" y="1522782"/>
                  </a:lnTo>
                  <a:lnTo>
                    <a:pt x="2004869" y="1522528"/>
                  </a:lnTo>
                  <a:lnTo>
                    <a:pt x="2004780" y="1522909"/>
                  </a:lnTo>
                  <a:close/>
                </a:path>
                <a:path w="2360295" h="1867535">
                  <a:moveTo>
                    <a:pt x="2145187" y="1526465"/>
                  </a:moveTo>
                  <a:lnTo>
                    <a:pt x="2145897" y="1522655"/>
                  </a:lnTo>
                  <a:lnTo>
                    <a:pt x="2143292" y="1522655"/>
                  </a:lnTo>
                  <a:lnTo>
                    <a:pt x="2143522" y="1522840"/>
                  </a:lnTo>
                  <a:lnTo>
                    <a:pt x="2143529" y="1523036"/>
                  </a:lnTo>
                  <a:lnTo>
                    <a:pt x="2143213" y="1523163"/>
                  </a:lnTo>
                  <a:lnTo>
                    <a:pt x="2142953" y="1523163"/>
                  </a:lnTo>
                  <a:lnTo>
                    <a:pt x="2142828" y="1523870"/>
                  </a:lnTo>
                  <a:lnTo>
                    <a:pt x="2142739" y="1524814"/>
                  </a:lnTo>
                  <a:lnTo>
                    <a:pt x="2143371" y="1524814"/>
                  </a:lnTo>
                  <a:lnTo>
                    <a:pt x="2145187" y="1526465"/>
                  </a:lnTo>
                  <a:close/>
                </a:path>
                <a:path w="2360295" h="1867535">
                  <a:moveTo>
                    <a:pt x="2011344" y="1523798"/>
                  </a:moveTo>
                  <a:lnTo>
                    <a:pt x="2012370" y="1522655"/>
                  </a:lnTo>
                  <a:lnTo>
                    <a:pt x="2010738" y="1522655"/>
                  </a:lnTo>
                  <a:lnTo>
                    <a:pt x="2010623" y="1523007"/>
                  </a:lnTo>
                  <a:lnTo>
                    <a:pt x="2009922" y="1523417"/>
                  </a:lnTo>
                  <a:lnTo>
                    <a:pt x="2011344" y="1523798"/>
                  </a:lnTo>
                  <a:close/>
                </a:path>
                <a:path w="2360295" h="1867535">
                  <a:moveTo>
                    <a:pt x="2147937" y="1522831"/>
                  </a:moveTo>
                  <a:close/>
                </a:path>
                <a:path w="2360295" h="1867535">
                  <a:moveTo>
                    <a:pt x="2135244" y="1523504"/>
                  </a:moveTo>
                  <a:lnTo>
                    <a:pt x="2135395" y="1522782"/>
                  </a:lnTo>
                  <a:lnTo>
                    <a:pt x="2135226" y="1522831"/>
                  </a:lnTo>
                  <a:lnTo>
                    <a:pt x="2135244" y="1523504"/>
                  </a:lnTo>
                  <a:close/>
                </a:path>
                <a:path w="2360295" h="1867535">
                  <a:moveTo>
                    <a:pt x="2135193" y="1522840"/>
                  </a:moveTo>
                  <a:lnTo>
                    <a:pt x="2135395" y="1522782"/>
                  </a:lnTo>
                  <a:lnTo>
                    <a:pt x="2135188" y="1522782"/>
                  </a:lnTo>
                  <a:close/>
                </a:path>
                <a:path w="2360295" h="1867535">
                  <a:moveTo>
                    <a:pt x="2050430" y="1523798"/>
                  </a:moveTo>
                  <a:lnTo>
                    <a:pt x="2052325" y="1523798"/>
                  </a:lnTo>
                  <a:lnTo>
                    <a:pt x="2052562" y="1522782"/>
                  </a:lnTo>
                  <a:lnTo>
                    <a:pt x="2051614" y="1523163"/>
                  </a:lnTo>
                  <a:lnTo>
                    <a:pt x="2050430" y="1523798"/>
                  </a:lnTo>
                  <a:close/>
                </a:path>
                <a:path w="2360295" h="1867535">
                  <a:moveTo>
                    <a:pt x="2148582" y="1524433"/>
                  </a:moveTo>
                  <a:lnTo>
                    <a:pt x="2149609" y="1524433"/>
                  </a:lnTo>
                  <a:lnTo>
                    <a:pt x="2149343" y="1523881"/>
                  </a:lnTo>
                  <a:lnTo>
                    <a:pt x="2147937" y="1522831"/>
                  </a:lnTo>
                  <a:lnTo>
                    <a:pt x="2148036" y="1523163"/>
                  </a:lnTo>
                  <a:lnTo>
                    <a:pt x="2148582" y="1524433"/>
                  </a:lnTo>
                  <a:close/>
                </a:path>
                <a:path w="2360295" h="1867535">
                  <a:moveTo>
                    <a:pt x="2134527" y="1524052"/>
                  </a:moveTo>
                  <a:lnTo>
                    <a:pt x="2135001" y="1524052"/>
                  </a:lnTo>
                  <a:lnTo>
                    <a:pt x="2135077" y="1523881"/>
                  </a:lnTo>
                  <a:lnTo>
                    <a:pt x="2135193" y="1522840"/>
                  </a:lnTo>
                  <a:lnTo>
                    <a:pt x="2133185" y="1523417"/>
                  </a:lnTo>
                  <a:lnTo>
                    <a:pt x="2132666" y="1523417"/>
                  </a:lnTo>
                  <a:lnTo>
                    <a:pt x="2132683" y="1523798"/>
                  </a:lnTo>
                  <a:lnTo>
                    <a:pt x="2134132" y="1523798"/>
                  </a:lnTo>
                  <a:lnTo>
                    <a:pt x="2134527" y="1524052"/>
                  </a:lnTo>
                  <a:close/>
                </a:path>
                <a:path w="2360295" h="1867535">
                  <a:moveTo>
                    <a:pt x="2138396" y="1524433"/>
                  </a:moveTo>
                  <a:lnTo>
                    <a:pt x="2138554" y="1524306"/>
                  </a:lnTo>
                  <a:lnTo>
                    <a:pt x="2138870" y="1524179"/>
                  </a:lnTo>
                  <a:lnTo>
                    <a:pt x="2139041" y="1523798"/>
                  </a:lnTo>
                  <a:lnTo>
                    <a:pt x="2139363" y="1522909"/>
                  </a:lnTo>
                  <a:lnTo>
                    <a:pt x="2139265" y="1523036"/>
                  </a:lnTo>
                  <a:lnTo>
                    <a:pt x="2138633" y="1523544"/>
                  </a:lnTo>
                  <a:lnTo>
                    <a:pt x="2138159" y="1523798"/>
                  </a:lnTo>
                  <a:lnTo>
                    <a:pt x="2138396" y="1524433"/>
                  </a:lnTo>
                  <a:close/>
                </a:path>
                <a:path w="2360295" h="1867535">
                  <a:moveTo>
                    <a:pt x="2183168" y="1523417"/>
                  </a:moveTo>
                  <a:lnTo>
                    <a:pt x="2184037" y="1523417"/>
                  </a:lnTo>
                  <a:lnTo>
                    <a:pt x="2184142" y="1523163"/>
                  </a:lnTo>
                  <a:lnTo>
                    <a:pt x="2184230" y="1523007"/>
                  </a:lnTo>
                  <a:lnTo>
                    <a:pt x="2182634" y="1522909"/>
                  </a:lnTo>
                  <a:lnTo>
                    <a:pt x="2183168" y="1523417"/>
                  </a:lnTo>
                  <a:close/>
                </a:path>
                <a:path w="2360295" h="1867535">
                  <a:moveTo>
                    <a:pt x="2174008" y="1525703"/>
                  </a:moveTo>
                  <a:lnTo>
                    <a:pt x="2174640" y="1525322"/>
                  </a:lnTo>
                  <a:lnTo>
                    <a:pt x="2175351" y="1524941"/>
                  </a:lnTo>
                  <a:lnTo>
                    <a:pt x="2175193" y="1524814"/>
                  </a:lnTo>
                  <a:lnTo>
                    <a:pt x="2174956" y="1524560"/>
                  </a:lnTo>
                  <a:lnTo>
                    <a:pt x="2174838" y="1524306"/>
                  </a:lnTo>
                  <a:lnTo>
                    <a:pt x="2174719" y="1523036"/>
                  </a:lnTo>
                  <a:lnTo>
                    <a:pt x="2151267" y="1523036"/>
                  </a:lnTo>
                  <a:lnTo>
                    <a:pt x="2151583" y="1523544"/>
                  </a:lnTo>
                  <a:lnTo>
                    <a:pt x="2162796" y="1523544"/>
                  </a:lnTo>
                  <a:lnTo>
                    <a:pt x="2162852" y="1524179"/>
                  </a:lnTo>
                  <a:lnTo>
                    <a:pt x="2173140" y="1524179"/>
                  </a:lnTo>
                  <a:lnTo>
                    <a:pt x="2173614" y="1524433"/>
                  </a:lnTo>
                  <a:lnTo>
                    <a:pt x="2173929" y="1524687"/>
                  </a:lnTo>
                  <a:lnTo>
                    <a:pt x="2174048" y="1524941"/>
                  </a:lnTo>
                  <a:lnTo>
                    <a:pt x="2174008" y="1525703"/>
                  </a:lnTo>
                  <a:close/>
                </a:path>
                <a:path w="2360295" h="1867535">
                  <a:moveTo>
                    <a:pt x="2142953" y="1523163"/>
                  </a:moveTo>
                  <a:lnTo>
                    <a:pt x="2143134" y="1523163"/>
                  </a:lnTo>
                  <a:lnTo>
                    <a:pt x="2142976" y="1523036"/>
                  </a:lnTo>
                  <a:lnTo>
                    <a:pt x="2142953" y="1523163"/>
                  </a:lnTo>
                  <a:close/>
                </a:path>
                <a:path w="2360295" h="1867535">
                  <a:moveTo>
                    <a:pt x="2130972" y="1527862"/>
                  </a:moveTo>
                  <a:lnTo>
                    <a:pt x="2131288" y="1527735"/>
                  </a:lnTo>
                  <a:lnTo>
                    <a:pt x="2131683" y="1527608"/>
                  </a:lnTo>
                  <a:lnTo>
                    <a:pt x="2132315" y="1526465"/>
                  </a:lnTo>
                  <a:lnTo>
                    <a:pt x="2132632" y="1526465"/>
                  </a:lnTo>
                  <a:lnTo>
                    <a:pt x="2131605" y="1525449"/>
                  </a:lnTo>
                  <a:lnTo>
                    <a:pt x="2129394" y="1524560"/>
                  </a:lnTo>
                  <a:lnTo>
                    <a:pt x="2128447" y="1523036"/>
                  </a:lnTo>
                  <a:lnTo>
                    <a:pt x="2127872" y="1523798"/>
                  </a:lnTo>
                  <a:lnTo>
                    <a:pt x="2127894" y="1524052"/>
                  </a:lnTo>
                  <a:lnTo>
                    <a:pt x="2127680" y="1524052"/>
                  </a:lnTo>
                  <a:lnTo>
                    <a:pt x="2127104" y="1524814"/>
                  </a:lnTo>
                  <a:lnTo>
                    <a:pt x="2119207" y="1524814"/>
                  </a:lnTo>
                  <a:lnTo>
                    <a:pt x="2119080" y="1525374"/>
                  </a:lnTo>
                  <a:lnTo>
                    <a:pt x="2119128" y="1525957"/>
                  </a:lnTo>
                  <a:lnTo>
                    <a:pt x="2120628" y="1525957"/>
                  </a:lnTo>
                  <a:lnTo>
                    <a:pt x="2120192" y="1526592"/>
                  </a:lnTo>
                  <a:lnTo>
                    <a:pt x="2128603" y="1526592"/>
                  </a:lnTo>
                  <a:lnTo>
                    <a:pt x="2128840" y="1526719"/>
                  </a:lnTo>
                  <a:lnTo>
                    <a:pt x="2129630" y="1526846"/>
                  </a:lnTo>
                  <a:lnTo>
                    <a:pt x="2131051" y="1527354"/>
                  </a:lnTo>
                  <a:lnTo>
                    <a:pt x="2130972" y="1527862"/>
                  </a:lnTo>
                  <a:close/>
                </a:path>
                <a:path w="2360295" h="1867535">
                  <a:moveTo>
                    <a:pt x="2045052" y="1526084"/>
                  </a:moveTo>
                  <a:lnTo>
                    <a:pt x="2048535" y="1526084"/>
                  </a:lnTo>
                  <a:lnTo>
                    <a:pt x="2048219" y="1525830"/>
                  </a:lnTo>
                  <a:lnTo>
                    <a:pt x="2046245" y="1523036"/>
                  </a:lnTo>
                  <a:lnTo>
                    <a:pt x="2045052" y="1526084"/>
                  </a:lnTo>
                  <a:close/>
                </a:path>
                <a:path w="2360295" h="1867535">
                  <a:moveTo>
                    <a:pt x="2027452" y="1526719"/>
                  </a:moveTo>
                  <a:lnTo>
                    <a:pt x="2029189" y="1523036"/>
                  </a:lnTo>
                  <a:lnTo>
                    <a:pt x="2012348" y="1523036"/>
                  </a:lnTo>
                  <a:lnTo>
                    <a:pt x="2012288" y="1524052"/>
                  </a:lnTo>
                  <a:lnTo>
                    <a:pt x="2026031" y="1524052"/>
                  </a:lnTo>
                  <a:lnTo>
                    <a:pt x="2027452" y="1526719"/>
                  </a:lnTo>
                  <a:close/>
                </a:path>
                <a:path w="2360295" h="1867535">
                  <a:moveTo>
                    <a:pt x="2149683" y="1524135"/>
                  </a:moveTo>
                  <a:lnTo>
                    <a:pt x="2149925" y="1523163"/>
                  </a:lnTo>
                  <a:lnTo>
                    <a:pt x="2148997" y="1523163"/>
                  </a:lnTo>
                  <a:lnTo>
                    <a:pt x="2149343" y="1523881"/>
                  </a:lnTo>
                  <a:lnTo>
                    <a:pt x="2149683" y="1524135"/>
                  </a:lnTo>
                  <a:close/>
                </a:path>
                <a:path w="2360295" h="1867535">
                  <a:moveTo>
                    <a:pt x="2089043" y="1524941"/>
                  </a:moveTo>
                  <a:lnTo>
                    <a:pt x="2089991" y="1524814"/>
                  </a:lnTo>
                  <a:lnTo>
                    <a:pt x="2091649" y="1524814"/>
                  </a:lnTo>
                  <a:lnTo>
                    <a:pt x="2089596" y="1524179"/>
                  </a:lnTo>
                  <a:lnTo>
                    <a:pt x="2090094" y="1523870"/>
                  </a:lnTo>
                  <a:lnTo>
                    <a:pt x="2090465" y="1523671"/>
                  </a:lnTo>
                  <a:lnTo>
                    <a:pt x="2091175" y="1523163"/>
                  </a:lnTo>
                  <a:lnTo>
                    <a:pt x="2086516" y="1523163"/>
                  </a:lnTo>
                  <a:lnTo>
                    <a:pt x="2086714" y="1523544"/>
                  </a:lnTo>
                  <a:lnTo>
                    <a:pt x="2086832" y="1523925"/>
                  </a:lnTo>
                  <a:lnTo>
                    <a:pt x="2088017" y="1524433"/>
                  </a:lnTo>
                  <a:lnTo>
                    <a:pt x="2089043" y="1524941"/>
                  </a:lnTo>
                  <a:close/>
                </a:path>
                <a:path w="2360295" h="1867535">
                  <a:moveTo>
                    <a:pt x="2085016" y="1526973"/>
                  </a:moveTo>
                  <a:lnTo>
                    <a:pt x="2085332" y="1524306"/>
                  </a:lnTo>
                  <a:lnTo>
                    <a:pt x="2086043" y="1523798"/>
                  </a:lnTo>
                  <a:lnTo>
                    <a:pt x="2086516" y="1523163"/>
                  </a:lnTo>
                  <a:lnTo>
                    <a:pt x="2072777" y="1523163"/>
                  </a:lnTo>
                  <a:lnTo>
                    <a:pt x="2071987" y="1523798"/>
                  </a:lnTo>
                  <a:lnTo>
                    <a:pt x="2069895" y="1523798"/>
                  </a:lnTo>
                  <a:lnTo>
                    <a:pt x="2069539" y="1524179"/>
                  </a:lnTo>
                  <a:lnTo>
                    <a:pt x="2067328" y="1524179"/>
                  </a:lnTo>
                  <a:lnTo>
                    <a:pt x="2067565" y="1525068"/>
                  </a:lnTo>
                  <a:lnTo>
                    <a:pt x="2081384" y="1525068"/>
                  </a:lnTo>
                  <a:lnTo>
                    <a:pt x="2081897" y="1525703"/>
                  </a:lnTo>
                  <a:lnTo>
                    <a:pt x="2083437" y="1525703"/>
                  </a:lnTo>
                  <a:lnTo>
                    <a:pt x="2085016" y="1526973"/>
                  </a:lnTo>
                  <a:close/>
                </a:path>
                <a:path w="2360295" h="1867535">
                  <a:moveTo>
                    <a:pt x="2053921" y="1525830"/>
                  </a:moveTo>
                  <a:lnTo>
                    <a:pt x="2055484" y="1525830"/>
                  </a:lnTo>
                  <a:lnTo>
                    <a:pt x="2055247" y="1525576"/>
                  </a:lnTo>
                  <a:lnTo>
                    <a:pt x="2055800" y="1525195"/>
                  </a:lnTo>
                  <a:lnTo>
                    <a:pt x="2057657" y="1524033"/>
                  </a:lnTo>
                  <a:lnTo>
                    <a:pt x="2058168" y="1523798"/>
                  </a:lnTo>
                  <a:lnTo>
                    <a:pt x="2058800" y="1523417"/>
                  </a:lnTo>
                  <a:lnTo>
                    <a:pt x="2058011" y="1523163"/>
                  </a:lnTo>
                  <a:lnTo>
                    <a:pt x="2057458" y="1523163"/>
                  </a:lnTo>
                  <a:lnTo>
                    <a:pt x="2057300" y="1523417"/>
                  </a:lnTo>
                  <a:lnTo>
                    <a:pt x="2057142" y="1523544"/>
                  </a:lnTo>
                  <a:lnTo>
                    <a:pt x="2055229" y="1523544"/>
                  </a:lnTo>
                  <a:lnTo>
                    <a:pt x="2054852" y="1524179"/>
                  </a:lnTo>
                  <a:lnTo>
                    <a:pt x="2050149" y="1524179"/>
                  </a:lnTo>
                  <a:lnTo>
                    <a:pt x="2051500" y="1525068"/>
                  </a:lnTo>
                  <a:lnTo>
                    <a:pt x="2053668" y="1525068"/>
                  </a:lnTo>
                  <a:lnTo>
                    <a:pt x="2053921" y="1525830"/>
                  </a:lnTo>
                  <a:close/>
                </a:path>
                <a:path w="2360295" h="1867535">
                  <a:moveTo>
                    <a:pt x="2065298" y="1525374"/>
                  </a:moveTo>
                  <a:lnTo>
                    <a:pt x="2065828" y="1524179"/>
                  </a:lnTo>
                  <a:lnTo>
                    <a:pt x="2066539" y="1523798"/>
                  </a:lnTo>
                  <a:lnTo>
                    <a:pt x="2067092" y="1523290"/>
                  </a:lnTo>
                  <a:lnTo>
                    <a:pt x="2065828" y="1523290"/>
                  </a:lnTo>
                  <a:lnTo>
                    <a:pt x="2065196" y="1523544"/>
                  </a:lnTo>
                  <a:lnTo>
                    <a:pt x="2063143" y="1524179"/>
                  </a:lnTo>
                  <a:lnTo>
                    <a:pt x="2065298" y="1525374"/>
                  </a:lnTo>
                  <a:close/>
                </a:path>
                <a:path w="2360295" h="1867535">
                  <a:moveTo>
                    <a:pt x="2004632" y="1523544"/>
                  </a:moveTo>
                  <a:lnTo>
                    <a:pt x="2007238" y="1523290"/>
                  </a:lnTo>
                  <a:lnTo>
                    <a:pt x="2004691" y="1523290"/>
                  </a:lnTo>
                  <a:lnTo>
                    <a:pt x="2004632" y="1523544"/>
                  </a:lnTo>
                  <a:close/>
                </a:path>
                <a:path w="2360295" h="1867535">
                  <a:moveTo>
                    <a:pt x="1998201" y="1524814"/>
                  </a:moveTo>
                  <a:lnTo>
                    <a:pt x="1998473" y="1524814"/>
                  </a:lnTo>
                  <a:lnTo>
                    <a:pt x="1999105" y="1523798"/>
                  </a:lnTo>
                  <a:lnTo>
                    <a:pt x="1999341" y="1523290"/>
                  </a:lnTo>
                  <a:lnTo>
                    <a:pt x="1996083" y="1523290"/>
                  </a:lnTo>
                  <a:lnTo>
                    <a:pt x="1995533" y="1524687"/>
                  </a:lnTo>
                  <a:lnTo>
                    <a:pt x="1998078" y="1524687"/>
                  </a:lnTo>
                  <a:lnTo>
                    <a:pt x="1998201" y="1524814"/>
                  </a:lnTo>
                  <a:close/>
                </a:path>
                <a:path w="2360295" h="1867535">
                  <a:moveTo>
                    <a:pt x="2190985" y="1525068"/>
                  </a:moveTo>
                  <a:lnTo>
                    <a:pt x="2191538" y="1524941"/>
                  </a:lnTo>
                  <a:lnTo>
                    <a:pt x="2191764" y="1524941"/>
                  </a:lnTo>
                  <a:lnTo>
                    <a:pt x="2191403" y="1524433"/>
                  </a:lnTo>
                  <a:lnTo>
                    <a:pt x="2191345" y="1524100"/>
                  </a:lnTo>
                  <a:lnTo>
                    <a:pt x="2192012" y="1523671"/>
                  </a:lnTo>
                  <a:lnTo>
                    <a:pt x="2192723" y="1523417"/>
                  </a:lnTo>
                  <a:lnTo>
                    <a:pt x="2190535" y="1523417"/>
                  </a:lnTo>
                  <a:lnTo>
                    <a:pt x="2190650" y="1524433"/>
                  </a:lnTo>
                  <a:lnTo>
                    <a:pt x="2190906" y="1524941"/>
                  </a:lnTo>
                  <a:lnTo>
                    <a:pt x="2191538" y="1524941"/>
                  </a:lnTo>
                  <a:lnTo>
                    <a:pt x="2191854" y="1525068"/>
                  </a:lnTo>
                  <a:lnTo>
                    <a:pt x="2190985" y="1525068"/>
                  </a:lnTo>
                  <a:close/>
                </a:path>
                <a:path w="2360295" h="1867535">
                  <a:moveTo>
                    <a:pt x="2135291" y="1524100"/>
                  </a:moveTo>
                  <a:lnTo>
                    <a:pt x="2135553" y="1523798"/>
                  </a:lnTo>
                  <a:lnTo>
                    <a:pt x="2135948" y="1523417"/>
                  </a:lnTo>
                  <a:lnTo>
                    <a:pt x="2135380" y="1523798"/>
                  </a:lnTo>
                  <a:lnTo>
                    <a:pt x="2135291" y="1524100"/>
                  </a:lnTo>
                  <a:close/>
                </a:path>
                <a:path w="2360295" h="1867535">
                  <a:moveTo>
                    <a:pt x="2135273" y="1523870"/>
                  </a:moveTo>
                  <a:lnTo>
                    <a:pt x="2135948" y="1523417"/>
                  </a:lnTo>
                  <a:lnTo>
                    <a:pt x="2135283" y="1523417"/>
                  </a:lnTo>
                  <a:lnTo>
                    <a:pt x="2135273" y="1523870"/>
                  </a:lnTo>
                  <a:close/>
                </a:path>
                <a:path w="2360295" h="1867535">
                  <a:moveTo>
                    <a:pt x="2106889" y="1527989"/>
                  </a:moveTo>
                  <a:lnTo>
                    <a:pt x="2107204" y="1527989"/>
                  </a:lnTo>
                  <a:lnTo>
                    <a:pt x="2107520" y="1527735"/>
                  </a:lnTo>
                  <a:lnTo>
                    <a:pt x="2108468" y="1527481"/>
                  </a:lnTo>
                  <a:lnTo>
                    <a:pt x="2109021" y="1527481"/>
                  </a:lnTo>
                  <a:lnTo>
                    <a:pt x="2109604" y="1527364"/>
                  </a:lnTo>
                  <a:lnTo>
                    <a:pt x="2109099" y="1527100"/>
                  </a:lnTo>
                  <a:lnTo>
                    <a:pt x="2108468" y="1526973"/>
                  </a:lnTo>
                  <a:lnTo>
                    <a:pt x="2107757" y="1526338"/>
                  </a:lnTo>
                  <a:lnTo>
                    <a:pt x="2107757" y="1525195"/>
                  </a:lnTo>
                  <a:lnTo>
                    <a:pt x="2108152" y="1525195"/>
                  </a:lnTo>
                  <a:lnTo>
                    <a:pt x="2108310" y="1525068"/>
                  </a:lnTo>
                  <a:lnTo>
                    <a:pt x="2109810" y="1523417"/>
                  </a:lnTo>
                  <a:lnTo>
                    <a:pt x="2102503" y="1523417"/>
                  </a:lnTo>
                  <a:lnTo>
                    <a:pt x="2102704" y="1524814"/>
                  </a:lnTo>
                  <a:lnTo>
                    <a:pt x="2104836" y="1524814"/>
                  </a:lnTo>
                  <a:lnTo>
                    <a:pt x="2106099" y="1525068"/>
                  </a:lnTo>
                  <a:lnTo>
                    <a:pt x="2107205" y="1525449"/>
                  </a:lnTo>
                  <a:lnTo>
                    <a:pt x="2106336" y="1525830"/>
                  </a:lnTo>
                  <a:lnTo>
                    <a:pt x="2106462" y="1526084"/>
                  </a:lnTo>
                  <a:lnTo>
                    <a:pt x="2106557" y="1526338"/>
                  </a:lnTo>
                  <a:lnTo>
                    <a:pt x="2106678" y="1526846"/>
                  </a:lnTo>
                  <a:lnTo>
                    <a:pt x="2106794" y="1527608"/>
                  </a:lnTo>
                  <a:lnTo>
                    <a:pt x="2106889" y="1527989"/>
                  </a:lnTo>
                  <a:close/>
                </a:path>
                <a:path w="2360295" h="1867535">
                  <a:moveTo>
                    <a:pt x="2161216" y="1526465"/>
                  </a:moveTo>
                  <a:lnTo>
                    <a:pt x="2162796" y="1523544"/>
                  </a:lnTo>
                  <a:lnTo>
                    <a:pt x="2151583" y="1523544"/>
                  </a:lnTo>
                  <a:lnTo>
                    <a:pt x="2151977" y="1524179"/>
                  </a:lnTo>
                  <a:lnTo>
                    <a:pt x="2152491" y="1524306"/>
                  </a:lnTo>
                  <a:lnTo>
                    <a:pt x="2159795" y="1524306"/>
                  </a:lnTo>
                  <a:lnTo>
                    <a:pt x="2161216" y="1526465"/>
                  </a:lnTo>
                  <a:close/>
                </a:path>
                <a:path w="2360295" h="1867535">
                  <a:moveTo>
                    <a:pt x="2007080" y="1527100"/>
                  </a:moveTo>
                  <a:lnTo>
                    <a:pt x="2007711" y="1523544"/>
                  </a:lnTo>
                  <a:lnTo>
                    <a:pt x="2007116" y="1523544"/>
                  </a:lnTo>
                  <a:lnTo>
                    <a:pt x="2006017" y="1525830"/>
                  </a:lnTo>
                  <a:lnTo>
                    <a:pt x="2006043" y="1526211"/>
                  </a:lnTo>
                  <a:lnTo>
                    <a:pt x="2007080" y="1527100"/>
                  </a:lnTo>
                  <a:close/>
                </a:path>
                <a:path w="2360295" h="1867535">
                  <a:moveTo>
                    <a:pt x="2001237" y="1524052"/>
                  </a:moveTo>
                  <a:lnTo>
                    <a:pt x="2001473" y="1523544"/>
                  </a:lnTo>
                  <a:lnTo>
                    <a:pt x="1999389" y="1523544"/>
                  </a:lnTo>
                  <a:lnTo>
                    <a:pt x="1999460" y="1523925"/>
                  </a:lnTo>
                  <a:lnTo>
                    <a:pt x="2000763" y="1523925"/>
                  </a:lnTo>
                  <a:lnTo>
                    <a:pt x="2001237" y="1524052"/>
                  </a:lnTo>
                  <a:close/>
                </a:path>
                <a:path w="2360295" h="1867535">
                  <a:moveTo>
                    <a:pt x="2190828" y="1526338"/>
                  </a:moveTo>
                  <a:lnTo>
                    <a:pt x="2188301" y="1525195"/>
                  </a:lnTo>
                  <a:lnTo>
                    <a:pt x="2188452" y="1524829"/>
                  </a:lnTo>
                  <a:lnTo>
                    <a:pt x="2189248" y="1523798"/>
                  </a:lnTo>
                  <a:lnTo>
                    <a:pt x="2184252" y="1523798"/>
                  </a:lnTo>
                  <a:lnTo>
                    <a:pt x="2184195" y="1526084"/>
                  </a:lnTo>
                  <a:lnTo>
                    <a:pt x="2188222" y="1526084"/>
                  </a:lnTo>
                  <a:lnTo>
                    <a:pt x="2190828" y="1526338"/>
                  </a:lnTo>
                  <a:close/>
                </a:path>
                <a:path w="2360295" h="1867535">
                  <a:moveTo>
                    <a:pt x="2132711" y="1524433"/>
                  </a:moveTo>
                  <a:lnTo>
                    <a:pt x="2134132" y="1523798"/>
                  </a:lnTo>
                  <a:lnTo>
                    <a:pt x="2132683" y="1523798"/>
                  </a:lnTo>
                  <a:lnTo>
                    <a:pt x="2132711" y="1524433"/>
                  </a:lnTo>
                  <a:close/>
                </a:path>
                <a:path w="2360295" h="1867535">
                  <a:moveTo>
                    <a:pt x="2110117" y="1524814"/>
                  </a:moveTo>
                  <a:lnTo>
                    <a:pt x="2110442" y="1524814"/>
                  </a:lnTo>
                  <a:lnTo>
                    <a:pt x="2110521" y="1524433"/>
                  </a:lnTo>
                  <a:lnTo>
                    <a:pt x="2111468" y="1523925"/>
                  </a:lnTo>
                  <a:lnTo>
                    <a:pt x="2111942" y="1523798"/>
                  </a:lnTo>
                  <a:lnTo>
                    <a:pt x="2109894" y="1523798"/>
                  </a:lnTo>
                  <a:lnTo>
                    <a:pt x="2110117" y="1524814"/>
                  </a:lnTo>
                  <a:close/>
                </a:path>
                <a:path w="2360295" h="1867535">
                  <a:moveTo>
                    <a:pt x="2135001" y="1524433"/>
                  </a:moveTo>
                  <a:lnTo>
                    <a:pt x="2135222" y="1524179"/>
                  </a:lnTo>
                  <a:lnTo>
                    <a:pt x="2135273" y="1523870"/>
                  </a:lnTo>
                  <a:lnTo>
                    <a:pt x="2135001" y="1524052"/>
                  </a:lnTo>
                  <a:lnTo>
                    <a:pt x="2134527" y="1524052"/>
                  </a:lnTo>
                  <a:lnTo>
                    <a:pt x="2134922" y="1524306"/>
                  </a:lnTo>
                  <a:lnTo>
                    <a:pt x="2135001" y="1524433"/>
                  </a:lnTo>
                  <a:close/>
                </a:path>
                <a:path w="2360295" h="1867535">
                  <a:moveTo>
                    <a:pt x="2149609" y="1524433"/>
                  </a:moveTo>
                  <a:lnTo>
                    <a:pt x="2149572" y="1524052"/>
                  </a:lnTo>
                  <a:lnTo>
                    <a:pt x="2149343" y="1523881"/>
                  </a:lnTo>
                  <a:lnTo>
                    <a:pt x="2149609" y="1524433"/>
                  </a:lnTo>
                  <a:close/>
                </a:path>
                <a:path w="2360295" h="1867535">
                  <a:moveTo>
                    <a:pt x="2118070" y="1526211"/>
                  </a:moveTo>
                  <a:lnTo>
                    <a:pt x="2118891" y="1526211"/>
                  </a:lnTo>
                  <a:lnTo>
                    <a:pt x="2118923" y="1525374"/>
                  </a:lnTo>
                  <a:lnTo>
                    <a:pt x="2118812" y="1525195"/>
                  </a:lnTo>
                  <a:lnTo>
                    <a:pt x="2118733" y="1524941"/>
                  </a:lnTo>
                  <a:lnTo>
                    <a:pt x="2118891" y="1524941"/>
                  </a:lnTo>
                  <a:lnTo>
                    <a:pt x="2119049" y="1524814"/>
                  </a:lnTo>
                  <a:lnTo>
                    <a:pt x="2127104" y="1524814"/>
                  </a:lnTo>
                  <a:lnTo>
                    <a:pt x="2126946" y="1524433"/>
                  </a:lnTo>
                  <a:lnTo>
                    <a:pt x="2126710" y="1524179"/>
                  </a:lnTo>
                  <a:lnTo>
                    <a:pt x="2126552" y="1523925"/>
                  </a:lnTo>
                  <a:lnTo>
                    <a:pt x="2111982" y="1523925"/>
                  </a:lnTo>
                  <a:lnTo>
                    <a:pt x="2112100" y="1524179"/>
                  </a:lnTo>
                  <a:lnTo>
                    <a:pt x="2112292" y="1525195"/>
                  </a:lnTo>
                  <a:lnTo>
                    <a:pt x="2117943" y="1525195"/>
                  </a:lnTo>
                  <a:lnTo>
                    <a:pt x="2118070" y="1526211"/>
                  </a:lnTo>
                  <a:close/>
                </a:path>
                <a:path w="2360295" h="1867535">
                  <a:moveTo>
                    <a:pt x="2000678" y="1523952"/>
                  </a:moveTo>
                  <a:lnTo>
                    <a:pt x="2000526" y="1523925"/>
                  </a:lnTo>
                  <a:lnTo>
                    <a:pt x="2000678" y="1523952"/>
                  </a:lnTo>
                  <a:close/>
                </a:path>
                <a:path w="2360295" h="1867535">
                  <a:moveTo>
                    <a:pt x="1999535" y="1524326"/>
                  </a:moveTo>
                  <a:lnTo>
                    <a:pt x="2000336" y="1524052"/>
                  </a:lnTo>
                  <a:lnTo>
                    <a:pt x="2000526" y="1523925"/>
                  </a:lnTo>
                  <a:lnTo>
                    <a:pt x="1999460" y="1523925"/>
                  </a:lnTo>
                  <a:lnTo>
                    <a:pt x="1999535" y="1524326"/>
                  </a:lnTo>
                  <a:close/>
                </a:path>
                <a:path w="2360295" h="1867535">
                  <a:moveTo>
                    <a:pt x="2127894" y="1524052"/>
                  </a:moveTo>
                  <a:lnTo>
                    <a:pt x="2127759" y="1523947"/>
                  </a:lnTo>
                  <a:lnTo>
                    <a:pt x="2127894" y="1524052"/>
                  </a:lnTo>
                  <a:close/>
                </a:path>
                <a:path w="2360295" h="1867535">
                  <a:moveTo>
                    <a:pt x="2000736" y="1525703"/>
                  </a:moveTo>
                  <a:lnTo>
                    <a:pt x="2001237" y="1525703"/>
                  </a:lnTo>
                  <a:lnTo>
                    <a:pt x="2000802" y="1524072"/>
                  </a:lnTo>
                  <a:lnTo>
                    <a:pt x="2000307" y="1524072"/>
                  </a:lnTo>
                  <a:lnTo>
                    <a:pt x="1999578" y="1524560"/>
                  </a:lnTo>
                  <a:lnTo>
                    <a:pt x="1999026" y="1524560"/>
                  </a:lnTo>
                  <a:lnTo>
                    <a:pt x="1998473" y="1524814"/>
                  </a:lnTo>
                  <a:lnTo>
                    <a:pt x="1998201" y="1524814"/>
                  </a:lnTo>
                  <a:lnTo>
                    <a:pt x="1998569" y="1525195"/>
                  </a:lnTo>
                  <a:lnTo>
                    <a:pt x="2000368" y="1525195"/>
                  </a:lnTo>
                  <a:lnTo>
                    <a:pt x="2000526" y="1525449"/>
                  </a:lnTo>
                  <a:lnTo>
                    <a:pt x="2000736" y="1525703"/>
                  </a:lnTo>
                  <a:close/>
                </a:path>
                <a:path w="2360295" h="1867535">
                  <a:moveTo>
                    <a:pt x="2127680" y="1524052"/>
                  </a:moveTo>
                  <a:lnTo>
                    <a:pt x="2127894" y="1524052"/>
                  </a:lnTo>
                  <a:lnTo>
                    <a:pt x="2127694" y="1524033"/>
                  </a:lnTo>
                  <a:close/>
                </a:path>
                <a:path w="2360295" h="1867535">
                  <a:moveTo>
                    <a:pt x="2026969" y="1526519"/>
                  </a:moveTo>
                  <a:lnTo>
                    <a:pt x="2027077" y="1526338"/>
                  </a:lnTo>
                  <a:lnTo>
                    <a:pt x="2025715" y="1524052"/>
                  </a:lnTo>
                  <a:lnTo>
                    <a:pt x="2012288" y="1524052"/>
                  </a:lnTo>
                  <a:lnTo>
                    <a:pt x="2012257" y="1524560"/>
                  </a:lnTo>
                  <a:lnTo>
                    <a:pt x="2022004" y="1524560"/>
                  </a:lnTo>
                  <a:lnTo>
                    <a:pt x="2022184" y="1524814"/>
                  </a:lnTo>
                  <a:lnTo>
                    <a:pt x="2025320" y="1524814"/>
                  </a:lnTo>
                  <a:lnTo>
                    <a:pt x="2026969" y="1526519"/>
                  </a:lnTo>
                  <a:close/>
                </a:path>
                <a:path w="2360295" h="1867535">
                  <a:moveTo>
                    <a:pt x="1999578" y="1524560"/>
                  </a:moveTo>
                  <a:lnTo>
                    <a:pt x="2000307" y="1524072"/>
                  </a:lnTo>
                  <a:lnTo>
                    <a:pt x="1999578" y="1524306"/>
                  </a:lnTo>
                  <a:lnTo>
                    <a:pt x="1999578" y="1524560"/>
                  </a:lnTo>
                  <a:close/>
                </a:path>
                <a:path w="2360295" h="1867535">
                  <a:moveTo>
                    <a:pt x="2149609" y="1524433"/>
                  </a:moveTo>
                  <a:lnTo>
                    <a:pt x="2150082" y="1524433"/>
                  </a:lnTo>
                  <a:lnTo>
                    <a:pt x="2149683" y="1524135"/>
                  </a:lnTo>
                  <a:lnTo>
                    <a:pt x="2149609" y="1524433"/>
                  </a:lnTo>
                  <a:close/>
                </a:path>
                <a:path w="2360295" h="1867535">
                  <a:moveTo>
                    <a:pt x="2171245" y="1526973"/>
                  </a:moveTo>
                  <a:lnTo>
                    <a:pt x="2172192" y="1525195"/>
                  </a:lnTo>
                  <a:lnTo>
                    <a:pt x="2172745" y="1524433"/>
                  </a:lnTo>
                  <a:lnTo>
                    <a:pt x="2173140" y="1524179"/>
                  </a:lnTo>
                  <a:lnTo>
                    <a:pt x="2162852" y="1524179"/>
                  </a:lnTo>
                  <a:lnTo>
                    <a:pt x="2162908" y="1524814"/>
                  </a:lnTo>
                  <a:lnTo>
                    <a:pt x="2167139" y="1524814"/>
                  </a:lnTo>
                  <a:lnTo>
                    <a:pt x="2168481" y="1525195"/>
                  </a:lnTo>
                  <a:lnTo>
                    <a:pt x="2168811" y="1525449"/>
                  </a:lnTo>
                  <a:lnTo>
                    <a:pt x="2170218" y="1525449"/>
                  </a:lnTo>
                  <a:lnTo>
                    <a:pt x="2170771" y="1526084"/>
                  </a:lnTo>
                  <a:lnTo>
                    <a:pt x="2171036" y="1526525"/>
                  </a:lnTo>
                  <a:lnTo>
                    <a:pt x="2171245" y="1526973"/>
                  </a:lnTo>
                  <a:close/>
                </a:path>
                <a:path w="2360295" h="1867535">
                  <a:moveTo>
                    <a:pt x="2030926" y="1524433"/>
                  </a:moveTo>
                  <a:lnTo>
                    <a:pt x="2031321" y="1524179"/>
                  </a:lnTo>
                  <a:lnTo>
                    <a:pt x="2030689" y="1524179"/>
                  </a:lnTo>
                  <a:lnTo>
                    <a:pt x="2030926" y="1524433"/>
                  </a:lnTo>
                  <a:close/>
                </a:path>
                <a:path w="2360295" h="1867535">
                  <a:moveTo>
                    <a:pt x="2158058" y="1527100"/>
                  </a:moveTo>
                  <a:lnTo>
                    <a:pt x="2159795" y="1524306"/>
                  </a:lnTo>
                  <a:lnTo>
                    <a:pt x="2157268" y="1524306"/>
                  </a:lnTo>
                  <a:lnTo>
                    <a:pt x="2158058" y="1527100"/>
                  </a:lnTo>
                  <a:close/>
                </a:path>
                <a:path w="2360295" h="1867535">
                  <a:moveTo>
                    <a:pt x="2155926" y="1524433"/>
                  </a:moveTo>
                  <a:lnTo>
                    <a:pt x="2157268" y="1524306"/>
                  </a:lnTo>
                  <a:lnTo>
                    <a:pt x="2155215" y="1524306"/>
                  </a:lnTo>
                  <a:lnTo>
                    <a:pt x="2155926" y="1524433"/>
                  </a:lnTo>
                  <a:close/>
                </a:path>
                <a:path w="2360295" h="1867535">
                  <a:moveTo>
                    <a:pt x="2156794" y="1526084"/>
                  </a:moveTo>
                  <a:lnTo>
                    <a:pt x="2157002" y="1525623"/>
                  </a:lnTo>
                  <a:lnTo>
                    <a:pt x="2157110" y="1525195"/>
                  </a:lnTo>
                  <a:lnTo>
                    <a:pt x="2156794" y="1525068"/>
                  </a:lnTo>
                  <a:lnTo>
                    <a:pt x="2156636" y="1525068"/>
                  </a:lnTo>
                  <a:lnTo>
                    <a:pt x="2155076" y="1524829"/>
                  </a:lnTo>
                  <a:lnTo>
                    <a:pt x="2155018" y="1524687"/>
                  </a:lnTo>
                  <a:lnTo>
                    <a:pt x="2155136" y="1524306"/>
                  </a:lnTo>
                  <a:lnTo>
                    <a:pt x="2152491" y="1524306"/>
                  </a:lnTo>
                  <a:lnTo>
                    <a:pt x="2153004" y="1524433"/>
                  </a:lnTo>
                  <a:lnTo>
                    <a:pt x="2153241" y="1524687"/>
                  </a:lnTo>
                  <a:lnTo>
                    <a:pt x="2150714" y="1525703"/>
                  </a:lnTo>
                  <a:lnTo>
                    <a:pt x="2156557" y="1525703"/>
                  </a:lnTo>
                  <a:lnTo>
                    <a:pt x="2156636" y="1525957"/>
                  </a:lnTo>
                  <a:lnTo>
                    <a:pt x="2156794" y="1526084"/>
                  </a:lnTo>
                  <a:close/>
                </a:path>
                <a:path w="2360295" h="1867535">
                  <a:moveTo>
                    <a:pt x="1999026" y="1524560"/>
                  </a:moveTo>
                  <a:lnTo>
                    <a:pt x="1999578" y="1524560"/>
                  </a:lnTo>
                  <a:lnTo>
                    <a:pt x="1999535" y="1524326"/>
                  </a:lnTo>
                  <a:lnTo>
                    <a:pt x="1999026" y="1524560"/>
                  </a:lnTo>
                  <a:close/>
                </a:path>
                <a:path w="2360295" h="1867535">
                  <a:moveTo>
                    <a:pt x="2111231" y="1526084"/>
                  </a:moveTo>
                  <a:lnTo>
                    <a:pt x="2111468" y="1525957"/>
                  </a:lnTo>
                  <a:lnTo>
                    <a:pt x="2111705" y="1524560"/>
                  </a:lnTo>
                  <a:lnTo>
                    <a:pt x="2111310" y="1524433"/>
                  </a:lnTo>
                  <a:lnTo>
                    <a:pt x="2110916" y="1524433"/>
                  </a:lnTo>
                  <a:lnTo>
                    <a:pt x="2110679" y="1524687"/>
                  </a:lnTo>
                  <a:lnTo>
                    <a:pt x="2110442" y="1524814"/>
                  </a:lnTo>
                  <a:lnTo>
                    <a:pt x="2110117" y="1524814"/>
                  </a:lnTo>
                  <a:lnTo>
                    <a:pt x="2110284" y="1525576"/>
                  </a:lnTo>
                  <a:lnTo>
                    <a:pt x="2111231" y="1526084"/>
                  </a:lnTo>
                  <a:close/>
                </a:path>
                <a:path w="2360295" h="1867535">
                  <a:moveTo>
                    <a:pt x="2011249" y="1525322"/>
                  </a:moveTo>
                  <a:lnTo>
                    <a:pt x="2012212" y="1525322"/>
                  </a:lnTo>
                  <a:lnTo>
                    <a:pt x="2011186" y="1524433"/>
                  </a:lnTo>
                  <a:lnTo>
                    <a:pt x="2010554" y="1524560"/>
                  </a:lnTo>
                  <a:lnTo>
                    <a:pt x="2010396" y="1524560"/>
                  </a:lnTo>
                  <a:lnTo>
                    <a:pt x="2010317" y="1524814"/>
                  </a:lnTo>
                  <a:lnTo>
                    <a:pt x="2011344" y="1524814"/>
                  </a:lnTo>
                  <a:lnTo>
                    <a:pt x="2011249" y="1525322"/>
                  </a:lnTo>
                  <a:close/>
                </a:path>
                <a:path w="2360295" h="1867535">
                  <a:moveTo>
                    <a:pt x="2019240" y="1525449"/>
                  </a:moveTo>
                  <a:lnTo>
                    <a:pt x="2022004" y="1524560"/>
                  </a:lnTo>
                  <a:lnTo>
                    <a:pt x="2012257" y="1524560"/>
                  </a:lnTo>
                  <a:lnTo>
                    <a:pt x="2012227" y="1525068"/>
                  </a:lnTo>
                  <a:lnTo>
                    <a:pt x="2015686" y="1525068"/>
                  </a:lnTo>
                  <a:lnTo>
                    <a:pt x="2016160" y="1525195"/>
                  </a:lnTo>
                  <a:lnTo>
                    <a:pt x="2017739" y="1525195"/>
                  </a:lnTo>
                  <a:lnTo>
                    <a:pt x="2019240" y="1525449"/>
                  </a:lnTo>
                  <a:close/>
                </a:path>
                <a:path w="2360295" h="1867535">
                  <a:moveTo>
                    <a:pt x="2134210" y="1527608"/>
                  </a:moveTo>
                  <a:lnTo>
                    <a:pt x="2134447" y="1527227"/>
                  </a:lnTo>
                  <a:lnTo>
                    <a:pt x="2133104" y="1526338"/>
                  </a:lnTo>
                  <a:lnTo>
                    <a:pt x="2135394" y="1524687"/>
                  </a:lnTo>
                  <a:lnTo>
                    <a:pt x="2132632" y="1526465"/>
                  </a:lnTo>
                  <a:lnTo>
                    <a:pt x="2132315" y="1526465"/>
                  </a:lnTo>
                  <a:lnTo>
                    <a:pt x="2132946" y="1527100"/>
                  </a:lnTo>
                  <a:lnTo>
                    <a:pt x="2133736" y="1527354"/>
                  </a:lnTo>
                  <a:lnTo>
                    <a:pt x="2134210" y="1527608"/>
                  </a:lnTo>
                  <a:close/>
                </a:path>
                <a:path w="2360295" h="1867535">
                  <a:moveTo>
                    <a:pt x="1995921" y="1526059"/>
                  </a:moveTo>
                  <a:lnTo>
                    <a:pt x="1998078" y="1524687"/>
                  </a:lnTo>
                  <a:lnTo>
                    <a:pt x="1995533" y="1524687"/>
                  </a:lnTo>
                  <a:lnTo>
                    <a:pt x="1995646" y="1525322"/>
                  </a:lnTo>
                  <a:lnTo>
                    <a:pt x="1995921" y="1526059"/>
                  </a:lnTo>
                  <a:close/>
                </a:path>
                <a:path w="2360295" h="1867535">
                  <a:moveTo>
                    <a:pt x="2164928" y="1525703"/>
                  </a:moveTo>
                  <a:lnTo>
                    <a:pt x="2167139" y="1524814"/>
                  </a:lnTo>
                  <a:lnTo>
                    <a:pt x="2163664" y="1524814"/>
                  </a:lnTo>
                  <a:lnTo>
                    <a:pt x="2164928" y="1525703"/>
                  </a:lnTo>
                  <a:close/>
                </a:path>
                <a:path w="2360295" h="1867535">
                  <a:moveTo>
                    <a:pt x="2163190" y="1526338"/>
                  </a:moveTo>
                  <a:lnTo>
                    <a:pt x="2163664" y="1524814"/>
                  </a:lnTo>
                  <a:lnTo>
                    <a:pt x="2162908" y="1524814"/>
                  </a:lnTo>
                  <a:lnTo>
                    <a:pt x="2163032" y="1526211"/>
                  </a:lnTo>
                  <a:lnTo>
                    <a:pt x="2163190" y="1526338"/>
                  </a:lnTo>
                  <a:close/>
                </a:path>
                <a:path w="2360295" h="1867535">
                  <a:moveTo>
                    <a:pt x="2142581" y="1525703"/>
                  </a:moveTo>
                  <a:lnTo>
                    <a:pt x="2143134" y="1525703"/>
                  </a:lnTo>
                  <a:lnTo>
                    <a:pt x="2143252" y="1525576"/>
                  </a:lnTo>
                  <a:lnTo>
                    <a:pt x="2143371" y="1524814"/>
                  </a:lnTo>
                  <a:lnTo>
                    <a:pt x="2142739" y="1524814"/>
                  </a:lnTo>
                  <a:lnTo>
                    <a:pt x="2142581" y="1525703"/>
                  </a:lnTo>
                  <a:close/>
                </a:path>
                <a:path w="2360295" h="1867535">
                  <a:moveTo>
                    <a:pt x="2103809" y="1525957"/>
                  </a:moveTo>
                  <a:lnTo>
                    <a:pt x="2104441" y="1525195"/>
                  </a:lnTo>
                  <a:lnTo>
                    <a:pt x="2104836" y="1524814"/>
                  </a:lnTo>
                  <a:lnTo>
                    <a:pt x="2102704" y="1524814"/>
                  </a:lnTo>
                  <a:lnTo>
                    <a:pt x="2103414" y="1525449"/>
                  </a:lnTo>
                  <a:lnTo>
                    <a:pt x="2103809" y="1525957"/>
                  </a:lnTo>
                  <a:close/>
                </a:path>
                <a:path w="2360295" h="1867535">
                  <a:moveTo>
                    <a:pt x="2065117" y="1526465"/>
                  </a:moveTo>
                  <a:lnTo>
                    <a:pt x="2065749" y="1525957"/>
                  </a:lnTo>
                  <a:lnTo>
                    <a:pt x="2066061" y="1525623"/>
                  </a:lnTo>
                  <a:lnTo>
                    <a:pt x="2066144" y="1524814"/>
                  </a:lnTo>
                  <a:lnTo>
                    <a:pt x="2065298" y="1525703"/>
                  </a:lnTo>
                  <a:lnTo>
                    <a:pt x="2064960" y="1526338"/>
                  </a:lnTo>
                  <a:lnTo>
                    <a:pt x="2065117" y="1526465"/>
                  </a:lnTo>
                  <a:close/>
                </a:path>
                <a:path w="2360295" h="1867535">
                  <a:moveTo>
                    <a:pt x="2054852" y="1528624"/>
                  </a:moveTo>
                  <a:lnTo>
                    <a:pt x="2056036" y="1527735"/>
                  </a:lnTo>
                  <a:lnTo>
                    <a:pt x="2056431" y="1527481"/>
                  </a:lnTo>
                  <a:lnTo>
                    <a:pt x="2056869" y="1527364"/>
                  </a:lnTo>
                  <a:lnTo>
                    <a:pt x="2056958" y="1527227"/>
                  </a:lnTo>
                  <a:lnTo>
                    <a:pt x="2057063" y="1526973"/>
                  </a:lnTo>
                  <a:lnTo>
                    <a:pt x="2057616" y="1524814"/>
                  </a:lnTo>
                  <a:lnTo>
                    <a:pt x="2056510" y="1525576"/>
                  </a:lnTo>
                  <a:lnTo>
                    <a:pt x="2055563" y="1525830"/>
                  </a:lnTo>
                  <a:lnTo>
                    <a:pt x="2053921" y="1525830"/>
                  </a:lnTo>
                  <a:lnTo>
                    <a:pt x="2054852" y="1528624"/>
                  </a:lnTo>
                  <a:close/>
                </a:path>
                <a:path w="2360295" h="1867535">
                  <a:moveTo>
                    <a:pt x="2023267" y="1526338"/>
                  </a:moveTo>
                  <a:lnTo>
                    <a:pt x="2024846" y="1525068"/>
                  </a:lnTo>
                  <a:lnTo>
                    <a:pt x="2025320" y="1524814"/>
                  </a:lnTo>
                  <a:lnTo>
                    <a:pt x="2022184" y="1524814"/>
                  </a:lnTo>
                  <a:lnTo>
                    <a:pt x="2023267" y="1526338"/>
                  </a:lnTo>
                  <a:close/>
                </a:path>
                <a:path w="2360295" h="1867535">
                  <a:moveTo>
                    <a:pt x="2010159" y="1524941"/>
                  </a:moveTo>
                  <a:lnTo>
                    <a:pt x="2011344" y="1524814"/>
                  </a:lnTo>
                  <a:lnTo>
                    <a:pt x="2010317" y="1524814"/>
                  </a:lnTo>
                  <a:lnTo>
                    <a:pt x="2010159" y="1524941"/>
                  </a:lnTo>
                  <a:close/>
                </a:path>
                <a:path w="2360295" h="1867535">
                  <a:moveTo>
                    <a:pt x="1994683" y="1526846"/>
                  </a:moveTo>
                  <a:lnTo>
                    <a:pt x="1995881" y="1526084"/>
                  </a:lnTo>
                  <a:lnTo>
                    <a:pt x="1995883" y="1525957"/>
                  </a:lnTo>
                  <a:lnTo>
                    <a:pt x="1995477" y="1524829"/>
                  </a:lnTo>
                  <a:lnTo>
                    <a:pt x="1994683" y="1526846"/>
                  </a:lnTo>
                  <a:close/>
                </a:path>
                <a:path w="2360295" h="1867535">
                  <a:moveTo>
                    <a:pt x="2062592" y="1527989"/>
                  </a:moveTo>
                  <a:lnTo>
                    <a:pt x="2062671" y="1527227"/>
                  </a:lnTo>
                  <a:lnTo>
                    <a:pt x="2061960" y="1524941"/>
                  </a:lnTo>
                  <a:lnTo>
                    <a:pt x="2061496" y="1526681"/>
                  </a:lnTo>
                  <a:lnTo>
                    <a:pt x="2061012" y="1527227"/>
                  </a:lnTo>
                  <a:lnTo>
                    <a:pt x="2062118" y="1527735"/>
                  </a:lnTo>
                  <a:lnTo>
                    <a:pt x="2062592" y="1527989"/>
                  </a:lnTo>
                  <a:close/>
                </a:path>
                <a:path w="2360295" h="1867535">
                  <a:moveTo>
                    <a:pt x="1988208" y="1529132"/>
                  </a:moveTo>
                  <a:lnTo>
                    <a:pt x="1989787" y="1525830"/>
                  </a:lnTo>
                  <a:lnTo>
                    <a:pt x="1988997" y="1525576"/>
                  </a:lnTo>
                  <a:lnTo>
                    <a:pt x="1988129" y="1524941"/>
                  </a:lnTo>
                  <a:lnTo>
                    <a:pt x="1987702" y="1526084"/>
                  </a:lnTo>
                  <a:lnTo>
                    <a:pt x="1988287" y="1526084"/>
                  </a:lnTo>
                  <a:lnTo>
                    <a:pt x="1988208" y="1529132"/>
                  </a:lnTo>
                  <a:close/>
                </a:path>
                <a:path w="2360295" h="1867535">
                  <a:moveTo>
                    <a:pt x="2068513" y="1527989"/>
                  </a:moveTo>
                  <a:lnTo>
                    <a:pt x="2068592" y="1527735"/>
                  </a:lnTo>
                  <a:lnTo>
                    <a:pt x="2069066" y="1525195"/>
                  </a:lnTo>
                  <a:lnTo>
                    <a:pt x="2080910" y="1525195"/>
                  </a:lnTo>
                  <a:lnTo>
                    <a:pt x="2081384" y="1525068"/>
                  </a:lnTo>
                  <a:lnTo>
                    <a:pt x="2067565" y="1525068"/>
                  </a:lnTo>
                  <a:lnTo>
                    <a:pt x="2068118" y="1526465"/>
                  </a:lnTo>
                  <a:lnTo>
                    <a:pt x="2066460" y="1526465"/>
                  </a:lnTo>
                  <a:lnTo>
                    <a:pt x="2066065" y="1527100"/>
                  </a:lnTo>
                  <a:lnTo>
                    <a:pt x="2065749" y="1527735"/>
                  </a:lnTo>
                  <a:lnTo>
                    <a:pt x="2066776" y="1527735"/>
                  </a:lnTo>
                  <a:lnTo>
                    <a:pt x="2068513" y="1527989"/>
                  </a:lnTo>
                  <a:close/>
                </a:path>
                <a:path w="2360295" h="1867535">
                  <a:moveTo>
                    <a:pt x="2066460" y="1526465"/>
                  </a:moveTo>
                  <a:lnTo>
                    <a:pt x="2068118" y="1526465"/>
                  </a:lnTo>
                  <a:lnTo>
                    <a:pt x="2066776" y="1525068"/>
                  </a:lnTo>
                  <a:lnTo>
                    <a:pt x="2066460" y="1526465"/>
                  </a:lnTo>
                  <a:close/>
                </a:path>
                <a:path w="2360295" h="1867535">
                  <a:moveTo>
                    <a:pt x="2046640" y="1530275"/>
                  </a:moveTo>
                  <a:lnTo>
                    <a:pt x="2049404" y="1528370"/>
                  </a:lnTo>
                  <a:lnTo>
                    <a:pt x="2052088" y="1528116"/>
                  </a:lnTo>
                  <a:lnTo>
                    <a:pt x="2053668" y="1525068"/>
                  </a:lnTo>
                  <a:lnTo>
                    <a:pt x="2051500" y="1525068"/>
                  </a:lnTo>
                  <a:lnTo>
                    <a:pt x="2051693" y="1525195"/>
                  </a:lnTo>
                  <a:lnTo>
                    <a:pt x="2050904" y="1525830"/>
                  </a:lnTo>
                  <a:lnTo>
                    <a:pt x="2052109" y="1526681"/>
                  </a:lnTo>
                  <a:lnTo>
                    <a:pt x="2051298" y="1527100"/>
                  </a:lnTo>
                  <a:lnTo>
                    <a:pt x="2049482" y="1527608"/>
                  </a:lnTo>
                  <a:lnTo>
                    <a:pt x="2042865" y="1527608"/>
                  </a:lnTo>
                  <a:lnTo>
                    <a:pt x="2042644" y="1527862"/>
                  </a:lnTo>
                  <a:lnTo>
                    <a:pt x="2042771" y="1528497"/>
                  </a:lnTo>
                  <a:lnTo>
                    <a:pt x="2043007" y="1529005"/>
                  </a:lnTo>
                  <a:lnTo>
                    <a:pt x="2044271" y="1529005"/>
                  </a:lnTo>
                  <a:lnTo>
                    <a:pt x="2045534" y="1529259"/>
                  </a:lnTo>
                  <a:lnTo>
                    <a:pt x="2046640" y="1530275"/>
                  </a:lnTo>
                  <a:close/>
                </a:path>
                <a:path w="2360295" h="1867535">
                  <a:moveTo>
                    <a:pt x="2013397" y="1528751"/>
                  </a:moveTo>
                  <a:lnTo>
                    <a:pt x="2015687" y="1527989"/>
                  </a:lnTo>
                  <a:lnTo>
                    <a:pt x="2017818" y="1527862"/>
                  </a:lnTo>
                  <a:lnTo>
                    <a:pt x="2016002" y="1525703"/>
                  </a:lnTo>
                  <a:lnTo>
                    <a:pt x="2015686" y="1525068"/>
                  </a:lnTo>
                  <a:lnTo>
                    <a:pt x="2012227" y="1525068"/>
                  </a:lnTo>
                  <a:lnTo>
                    <a:pt x="2012212" y="1525322"/>
                  </a:lnTo>
                  <a:lnTo>
                    <a:pt x="2011249" y="1525322"/>
                  </a:lnTo>
                  <a:lnTo>
                    <a:pt x="2011130" y="1525957"/>
                  </a:lnTo>
                  <a:lnTo>
                    <a:pt x="2011216" y="1526211"/>
                  </a:lnTo>
                  <a:lnTo>
                    <a:pt x="2013397" y="1528751"/>
                  </a:lnTo>
                  <a:close/>
                </a:path>
                <a:path w="2360295" h="1867535">
                  <a:moveTo>
                    <a:pt x="2115732" y="1529005"/>
                  </a:moveTo>
                  <a:lnTo>
                    <a:pt x="2117943" y="1525195"/>
                  </a:lnTo>
                  <a:lnTo>
                    <a:pt x="2112292" y="1525195"/>
                  </a:lnTo>
                  <a:lnTo>
                    <a:pt x="2112390" y="1525957"/>
                  </a:lnTo>
                  <a:lnTo>
                    <a:pt x="2113995" y="1525957"/>
                  </a:lnTo>
                  <a:lnTo>
                    <a:pt x="2115732" y="1529005"/>
                  </a:lnTo>
                  <a:close/>
                </a:path>
                <a:path w="2360295" h="1867535">
                  <a:moveTo>
                    <a:pt x="2080515" y="1526338"/>
                  </a:moveTo>
                  <a:lnTo>
                    <a:pt x="2080676" y="1526336"/>
                  </a:lnTo>
                  <a:lnTo>
                    <a:pt x="2081036" y="1526059"/>
                  </a:lnTo>
                  <a:lnTo>
                    <a:pt x="2081147" y="1525830"/>
                  </a:lnTo>
                  <a:lnTo>
                    <a:pt x="2080989" y="1525576"/>
                  </a:lnTo>
                  <a:lnTo>
                    <a:pt x="2080041" y="1525195"/>
                  </a:lnTo>
                  <a:lnTo>
                    <a:pt x="2069066" y="1525195"/>
                  </a:lnTo>
                  <a:lnTo>
                    <a:pt x="2069236" y="1525449"/>
                  </a:lnTo>
                  <a:lnTo>
                    <a:pt x="2079331" y="1525449"/>
                  </a:lnTo>
                  <a:lnTo>
                    <a:pt x="2080515" y="1526338"/>
                  </a:lnTo>
                  <a:close/>
                </a:path>
                <a:path w="2360295" h="1867535">
                  <a:moveTo>
                    <a:pt x="2000842" y="1527481"/>
                  </a:moveTo>
                  <a:lnTo>
                    <a:pt x="2001631" y="1526973"/>
                  </a:lnTo>
                  <a:lnTo>
                    <a:pt x="2002421" y="1526973"/>
                  </a:lnTo>
                  <a:lnTo>
                    <a:pt x="2002816" y="1526465"/>
                  </a:lnTo>
                  <a:lnTo>
                    <a:pt x="2002421" y="1525703"/>
                  </a:lnTo>
                  <a:lnTo>
                    <a:pt x="2002026" y="1525195"/>
                  </a:lnTo>
                  <a:lnTo>
                    <a:pt x="2001237" y="1525703"/>
                  </a:lnTo>
                  <a:lnTo>
                    <a:pt x="2000736" y="1525703"/>
                  </a:lnTo>
                  <a:lnTo>
                    <a:pt x="2000842" y="1527481"/>
                  </a:lnTo>
                  <a:close/>
                </a:path>
                <a:path w="2360295" h="1867535">
                  <a:moveTo>
                    <a:pt x="1998631" y="1526973"/>
                  </a:moveTo>
                  <a:lnTo>
                    <a:pt x="2000368" y="1526973"/>
                  </a:lnTo>
                  <a:lnTo>
                    <a:pt x="2000368" y="1525195"/>
                  </a:lnTo>
                  <a:lnTo>
                    <a:pt x="1998569" y="1525195"/>
                  </a:lnTo>
                  <a:lnTo>
                    <a:pt x="1999184" y="1525830"/>
                  </a:lnTo>
                  <a:lnTo>
                    <a:pt x="1999499" y="1525830"/>
                  </a:lnTo>
                  <a:lnTo>
                    <a:pt x="1998868" y="1526592"/>
                  </a:lnTo>
                  <a:lnTo>
                    <a:pt x="1998631" y="1526973"/>
                  </a:lnTo>
                  <a:close/>
                </a:path>
                <a:path w="2360295" h="1867535">
                  <a:moveTo>
                    <a:pt x="2065039" y="1525957"/>
                  </a:moveTo>
                  <a:lnTo>
                    <a:pt x="2065315" y="1525672"/>
                  </a:lnTo>
                  <a:lnTo>
                    <a:pt x="2065433" y="1525449"/>
                  </a:lnTo>
                  <a:lnTo>
                    <a:pt x="2065298" y="1525374"/>
                  </a:lnTo>
                  <a:lnTo>
                    <a:pt x="2065039" y="1525957"/>
                  </a:lnTo>
                  <a:close/>
                </a:path>
                <a:path w="2360295" h="1867535">
                  <a:moveTo>
                    <a:pt x="2170297" y="1526592"/>
                  </a:moveTo>
                  <a:lnTo>
                    <a:pt x="2170218" y="1525449"/>
                  </a:lnTo>
                  <a:lnTo>
                    <a:pt x="2168811" y="1525449"/>
                  </a:lnTo>
                  <a:lnTo>
                    <a:pt x="2169637" y="1526084"/>
                  </a:lnTo>
                  <a:lnTo>
                    <a:pt x="2169981" y="1526084"/>
                  </a:lnTo>
                  <a:lnTo>
                    <a:pt x="2170210" y="1526525"/>
                  </a:lnTo>
                  <a:close/>
                </a:path>
                <a:path w="2360295" h="1867535">
                  <a:moveTo>
                    <a:pt x="2077278" y="1528370"/>
                  </a:moveTo>
                  <a:lnTo>
                    <a:pt x="2077594" y="1528243"/>
                  </a:lnTo>
                  <a:lnTo>
                    <a:pt x="2077831" y="1528116"/>
                  </a:lnTo>
                  <a:lnTo>
                    <a:pt x="2077949" y="1527735"/>
                  </a:lnTo>
                  <a:lnTo>
                    <a:pt x="2078056" y="1527536"/>
                  </a:lnTo>
                  <a:lnTo>
                    <a:pt x="2078181" y="1527402"/>
                  </a:lnTo>
                  <a:lnTo>
                    <a:pt x="2078278" y="1527227"/>
                  </a:lnTo>
                  <a:lnTo>
                    <a:pt x="2078699" y="1526211"/>
                  </a:lnTo>
                  <a:lnTo>
                    <a:pt x="2079331" y="1525449"/>
                  </a:lnTo>
                  <a:lnTo>
                    <a:pt x="2069236" y="1525449"/>
                  </a:lnTo>
                  <a:lnTo>
                    <a:pt x="2069406" y="1525703"/>
                  </a:lnTo>
                  <a:lnTo>
                    <a:pt x="2076883" y="1525703"/>
                  </a:lnTo>
                  <a:lnTo>
                    <a:pt x="2076409" y="1528116"/>
                  </a:lnTo>
                  <a:lnTo>
                    <a:pt x="2077278" y="1528370"/>
                  </a:lnTo>
                  <a:close/>
                </a:path>
                <a:path w="2360295" h="1867535">
                  <a:moveTo>
                    <a:pt x="2043758" y="1526465"/>
                  </a:moveTo>
                  <a:lnTo>
                    <a:pt x="2044902" y="1526465"/>
                  </a:lnTo>
                  <a:lnTo>
                    <a:pt x="2043323" y="1525449"/>
                  </a:lnTo>
                  <a:lnTo>
                    <a:pt x="2043758" y="1526465"/>
                  </a:lnTo>
                  <a:close/>
                </a:path>
                <a:path w="2360295" h="1867535">
                  <a:moveTo>
                    <a:pt x="2118891" y="1526211"/>
                  </a:moveTo>
                  <a:lnTo>
                    <a:pt x="2119193" y="1526167"/>
                  </a:lnTo>
                  <a:lnTo>
                    <a:pt x="2119024" y="1525623"/>
                  </a:lnTo>
                  <a:lnTo>
                    <a:pt x="2118891" y="1526211"/>
                  </a:lnTo>
                  <a:close/>
                </a:path>
                <a:path w="2360295" h="1867535">
                  <a:moveTo>
                    <a:pt x="2156557" y="1528116"/>
                  </a:moveTo>
                  <a:lnTo>
                    <a:pt x="2155215" y="1526338"/>
                  </a:lnTo>
                  <a:lnTo>
                    <a:pt x="2155176" y="1526211"/>
                  </a:lnTo>
                  <a:lnTo>
                    <a:pt x="2155294" y="1526059"/>
                  </a:lnTo>
                  <a:lnTo>
                    <a:pt x="2156005" y="1525830"/>
                  </a:lnTo>
                  <a:lnTo>
                    <a:pt x="2156400" y="1525830"/>
                  </a:lnTo>
                  <a:lnTo>
                    <a:pt x="2156557" y="1525703"/>
                  </a:lnTo>
                  <a:lnTo>
                    <a:pt x="2150714" y="1525703"/>
                  </a:lnTo>
                  <a:lnTo>
                    <a:pt x="2150398" y="1525830"/>
                  </a:lnTo>
                  <a:lnTo>
                    <a:pt x="2152846" y="1526846"/>
                  </a:lnTo>
                  <a:lnTo>
                    <a:pt x="2152925" y="1526973"/>
                  </a:lnTo>
                  <a:lnTo>
                    <a:pt x="2153715" y="1526973"/>
                  </a:lnTo>
                  <a:lnTo>
                    <a:pt x="2156557" y="1528116"/>
                  </a:lnTo>
                  <a:close/>
                </a:path>
                <a:path w="2360295" h="1867535">
                  <a:moveTo>
                    <a:pt x="2082410" y="1526338"/>
                  </a:moveTo>
                  <a:lnTo>
                    <a:pt x="2082571" y="1526336"/>
                  </a:lnTo>
                  <a:lnTo>
                    <a:pt x="2083437" y="1525703"/>
                  </a:lnTo>
                  <a:lnTo>
                    <a:pt x="2081897" y="1525703"/>
                  </a:lnTo>
                  <a:lnTo>
                    <a:pt x="2082410" y="1526338"/>
                  </a:lnTo>
                  <a:close/>
                </a:path>
                <a:path w="2360295" h="1867535">
                  <a:moveTo>
                    <a:pt x="2074593" y="1527100"/>
                  </a:moveTo>
                  <a:lnTo>
                    <a:pt x="2075699" y="1526592"/>
                  </a:lnTo>
                  <a:lnTo>
                    <a:pt x="2076883" y="1525703"/>
                  </a:lnTo>
                  <a:lnTo>
                    <a:pt x="2069406" y="1525703"/>
                  </a:lnTo>
                  <a:lnTo>
                    <a:pt x="2069746" y="1526211"/>
                  </a:lnTo>
                  <a:lnTo>
                    <a:pt x="2074198" y="1526211"/>
                  </a:lnTo>
                  <a:lnTo>
                    <a:pt x="2074277" y="1526338"/>
                  </a:lnTo>
                  <a:lnTo>
                    <a:pt x="2074514" y="1526973"/>
                  </a:lnTo>
                  <a:lnTo>
                    <a:pt x="2074593" y="1527100"/>
                  </a:lnTo>
                  <a:close/>
                </a:path>
                <a:path w="2360295" h="1867535">
                  <a:moveTo>
                    <a:pt x="2037243" y="1529386"/>
                  </a:moveTo>
                  <a:lnTo>
                    <a:pt x="2038427" y="1529386"/>
                  </a:lnTo>
                  <a:lnTo>
                    <a:pt x="2037006" y="1525703"/>
                  </a:lnTo>
                  <a:lnTo>
                    <a:pt x="2034400" y="1527354"/>
                  </a:lnTo>
                  <a:lnTo>
                    <a:pt x="2029840" y="1527354"/>
                  </a:lnTo>
                  <a:lnTo>
                    <a:pt x="2029979" y="1527735"/>
                  </a:lnTo>
                  <a:lnTo>
                    <a:pt x="2036217" y="1527735"/>
                  </a:lnTo>
                  <a:lnTo>
                    <a:pt x="2036848" y="1527989"/>
                  </a:lnTo>
                  <a:lnTo>
                    <a:pt x="2037480" y="1527989"/>
                  </a:lnTo>
                  <a:lnTo>
                    <a:pt x="2037401" y="1528624"/>
                  </a:lnTo>
                  <a:lnTo>
                    <a:pt x="2037243" y="1529386"/>
                  </a:lnTo>
                  <a:close/>
                </a:path>
                <a:path w="2360295" h="1867535">
                  <a:moveTo>
                    <a:pt x="2009370" y="1528116"/>
                  </a:moveTo>
                  <a:lnTo>
                    <a:pt x="2011107" y="1525830"/>
                  </a:lnTo>
                  <a:lnTo>
                    <a:pt x="2010396" y="1525957"/>
                  </a:lnTo>
                  <a:lnTo>
                    <a:pt x="2008587" y="1525957"/>
                  </a:lnTo>
                  <a:lnTo>
                    <a:pt x="2009370" y="1528116"/>
                  </a:lnTo>
                  <a:close/>
                </a:path>
                <a:path w="2360295" h="1867535">
                  <a:moveTo>
                    <a:pt x="2119193" y="1526167"/>
                  </a:moveTo>
                  <a:lnTo>
                    <a:pt x="2120628" y="1525957"/>
                  </a:lnTo>
                  <a:lnTo>
                    <a:pt x="2119128" y="1525957"/>
                  </a:lnTo>
                  <a:lnTo>
                    <a:pt x="2119193" y="1526167"/>
                  </a:lnTo>
                  <a:close/>
                </a:path>
                <a:path w="2360295" h="1867535">
                  <a:moveTo>
                    <a:pt x="2112574" y="1526973"/>
                  </a:moveTo>
                  <a:lnTo>
                    <a:pt x="2113995" y="1525957"/>
                  </a:lnTo>
                  <a:lnTo>
                    <a:pt x="2112390" y="1525957"/>
                  </a:lnTo>
                  <a:lnTo>
                    <a:pt x="2112574" y="1526973"/>
                  </a:lnTo>
                  <a:close/>
                </a:path>
                <a:path w="2360295" h="1867535">
                  <a:moveTo>
                    <a:pt x="2042865" y="1527608"/>
                  </a:moveTo>
                  <a:lnTo>
                    <a:pt x="2049482" y="1527608"/>
                  </a:lnTo>
                  <a:lnTo>
                    <a:pt x="2049245" y="1525957"/>
                  </a:lnTo>
                  <a:lnTo>
                    <a:pt x="2048535" y="1526084"/>
                  </a:lnTo>
                  <a:lnTo>
                    <a:pt x="2045052" y="1526084"/>
                  </a:lnTo>
                  <a:lnTo>
                    <a:pt x="2044902" y="1526465"/>
                  </a:lnTo>
                  <a:lnTo>
                    <a:pt x="2043758" y="1526465"/>
                  </a:lnTo>
                  <a:lnTo>
                    <a:pt x="2043876" y="1526846"/>
                  </a:lnTo>
                  <a:lnTo>
                    <a:pt x="2043159" y="1527307"/>
                  </a:lnTo>
                  <a:lnTo>
                    <a:pt x="2042865" y="1527608"/>
                  </a:lnTo>
                  <a:close/>
                </a:path>
                <a:path w="2360295" h="1867535">
                  <a:moveTo>
                    <a:pt x="1993822" y="1527735"/>
                  </a:moveTo>
                  <a:lnTo>
                    <a:pt x="1996578" y="1527735"/>
                  </a:lnTo>
                  <a:lnTo>
                    <a:pt x="1995921" y="1526059"/>
                  </a:lnTo>
                  <a:lnTo>
                    <a:pt x="1994683" y="1526846"/>
                  </a:lnTo>
                  <a:lnTo>
                    <a:pt x="1989760" y="1526846"/>
                  </a:lnTo>
                  <a:lnTo>
                    <a:pt x="1989756" y="1526973"/>
                  </a:lnTo>
                  <a:lnTo>
                    <a:pt x="1991682" y="1526973"/>
                  </a:lnTo>
                  <a:lnTo>
                    <a:pt x="1992044" y="1527608"/>
                  </a:lnTo>
                  <a:lnTo>
                    <a:pt x="1993735" y="1527608"/>
                  </a:lnTo>
                  <a:lnTo>
                    <a:pt x="1993822" y="1527735"/>
                  </a:lnTo>
                  <a:close/>
                </a:path>
                <a:path w="2360295" h="1867535">
                  <a:moveTo>
                    <a:pt x="2185458" y="1527989"/>
                  </a:moveTo>
                  <a:lnTo>
                    <a:pt x="2187274" y="1527735"/>
                  </a:lnTo>
                  <a:lnTo>
                    <a:pt x="2187669" y="1527735"/>
                  </a:lnTo>
                  <a:lnTo>
                    <a:pt x="2187847" y="1526973"/>
                  </a:lnTo>
                  <a:lnTo>
                    <a:pt x="2187969" y="1526592"/>
                  </a:lnTo>
                  <a:lnTo>
                    <a:pt x="2188222" y="1526084"/>
                  </a:lnTo>
                  <a:lnTo>
                    <a:pt x="2184195" y="1526084"/>
                  </a:lnTo>
                  <a:lnTo>
                    <a:pt x="2184195" y="1527227"/>
                  </a:lnTo>
                  <a:lnTo>
                    <a:pt x="2185458" y="1527989"/>
                  </a:lnTo>
                  <a:close/>
                </a:path>
                <a:path w="2360295" h="1867535">
                  <a:moveTo>
                    <a:pt x="2170210" y="1526525"/>
                  </a:moveTo>
                  <a:lnTo>
                    <a:pt x="2169981" y="1526084"/>
                  </a:lnTo>
                  <a:lnTo>
                    <a:pt x="2169967" y="1526338"/>
                  </a:lnTo>
                  <a:lnTo>
                    <a:pt x="2170210" y="1526525"/>
                  </a:lnTo>
                  <a:close/>
                </a:path>
                <a:path w="2360295" h="1867535">
                  <a:moveTo>
                    <a:pt x="2169964" y="1526336"/>
                  </a:moveTo>
                  <a:lnTo>
                    <a:pt x="2169981" y="1526084"/>
                  </a:lnTo>
                  <a:lnTo>
                    <a:pt x="2169637" y="1526084"/>
                  </a:lnTo>
                  <a:lnTo>
                    <a:pt x="2169964" y="1526336"/>
                  </a:lnTo>
                  <a:close/>
                </a:path>
                <a:path w="2360295" h="1867535">
                  <a:moveTo>
                    <a:pt x="2003514" y="1526742"/>
                  </a:moveTo>
                  <a:lnTo>
                    <a:pt x="2004191" y="1526681"/>
                  </a:lnTo>
                  <a:lnTo>
                    <a:pt x="2003448" y="1526084"/>
                  </a:lnTo>
                  <a:lnTo>
                    <a:pt x="2003514" y="1526742"/>
                  </a:lnTo>
                  <a:close/>
                </a:path>
                <a:path w="2360295" h="1867535">
                  <a:moveTo>
                    <a:pt x="1987102" y="1526846"/>
                  </a:moveTo>
                  <a:lnTo>
                    <a:pt x="1988287" y="1526084"/>
                  </a:lnTo>
                  <a:lnTo>
                    <a:pt x="1987702" y="1526084"/>
                  </a:lnTo>
                  <a:lnTo>
                    <a:pt x="1987576" y="1526338"/>
                  </a:lnTo>
                  <a:lnTo>
                    <a:pt x="1987181" y="1526338"/>
                  </a:lnTo>
                  <a:lnTo>
                    <a:pt x="1987023" y="1526465"/>
                  </a:lnTo>
                  <a:lnTo>
                    <a:pt x="1987102" y="1526846"/>
                  </a:lnTo>
                  <a:close/>
                </a:path>
                <a:path w="2360295" h="1867535">
                  <a:moveTo>
                    <a:pt x="2119543" y="1527536"/>
                  </a:moveTo>
                  <a:lnTo>
                    <a:pt x="2119523" y="1527100"/>
                  </a:lnTo>
                  <a:lnTo>
                    <a:pt x="2119193" y="1526167"/>
                  </a:lnTo>
                  <a:lnTo>
                    <a:pt x="2118891" y="1526211"/>
                  </a:lnTo>
                  <a:lnTo>
                    <a:pt x="2118070" y="1526211"/>
                  </a:lnTo>
                  <a:lnTo>
                    <a:pt x="2118164" y="1526973"/>
                  </a:lnTo>
                  <a:lnTo>
                    <a:pt x="2118970" y="1526973"/>
                  </a:lnTo>
                  <a:lnTo>
                    <a:pt x="2119543" y="1527536"/>
                  </a:lnTo>
                  <a:close/>
                </a:path>
                <a:path w="2360295" h="1867535">
                  <a:moveTo>
                    <a:pt x="2073725" y="1528878"/>
                  </a:moveTo>
                  <a:lnTo>
                    <a:pt x="2074198" y="1526211"/>
                  </a:lnTo>
                  <a:lnTo>
                    <a:pt x="2069746" y="1526211"/>
                  </a:lnTo>
                  <a:lnTo>
                    <a:pt x="2070171" y="1526846"/>
                  </a:lnTo>
                  <a:lnTo>
                    <a:pt x="2072145" y="1526973"/>
                  </a:lnTo>
                  <a:lnTo>
                    <a:pt x="2073725" y="1528878"/>
                  </a:lnTo>
                  <a:close/>
                </a:path>
                <a:path w="2360295" h="1867535">
                  <a:moveTo>
                    <a:pt x="2062750" y="1527481"/>
                  </a:moveTo>
                  <a:lnTo>
                    <a:pt x="2063144" y="1526211"/>
                  </a:lnTo>
                  <a:lnTo>
                    <a:pt x="2062795" y="1527227"/>
                  </a:lnTo>
                  <a:lnTo>
                    <a:pt x="2062750" y="1527481"/>
                  </a:lnTo>
                  <a:close/>
                </a:path>
                <a:path w="2360295" h="1867535">
                  <a:moveTo>
                    <a:pt x="2170534" y="1529005"/>
                  </a:moveTo>
                  <a:lnTo>
                    <a:pt x="2171087" y="1528751"/>
                  </a:lnTo>
                  <a:lnTo>
                    <a:pt x="2171284" y="1528632"/>
                  </a:lnTo>
                  <a:lnTo>
                    <a:pt x="2170245" y="1526592"/>
                  </a:lnTo>
                  <a:lnTo>
                    <a:pt x="2170132" y="1526465"/>
                  </a:lnTo>
                  <a:lnTo>
                    <a:pt x="2169964" y="1526336"/>
                  </a:lnTo>
                  <a:lnTo>
                    <a:pt x="2169841" y="1528116"/>
                  </a:lnTo>
                  <a:lnTo>
                    <a:pt x="2169848" y="1528632"/>
                  </a:lnTo>
                  <a:lnTo>
                    <a:pt x="2170218" y="1528751"/>
                  </a:lnTo>
                  <a:lnTo>
                    <a:pt x="2170534" y="1529005"/>
                  </a:lnTo>
                  <a:close/>
                </a:path>
                <a:path w="2360295" h="1867535">
                  <a:moveTo>
                    <a:pt x="2027531" y="1527100"/>
                  </a:moveTo>
                  <a:lnTo>
                    <a:pt x="2027153" y="1526465"/>
                  </a:lnTo>
                  <a:lnTo>
                    <a:pt x="2027185" y="1526742"/>
                  </a:lnTo>
                  <a:lnTo>
                    <a:pt x="2027531" y="1527100"/>
                  </a:lnTo>
                  <a:close/>
                </a:path>
                <a:path w="2360295" h="1867535">
                  <a:moveTo>
                    <a:pt x="2026406" y="1528248"/>
                  </a:moveTo>
                  <a:lnTo>
                    <a:pt x="2026873" y="1526973"/>
                  </a:lnTo>
                  <a:lnTo>
                    <a:pt x="2026969" y="1526519"/>
                  </a:lnTo>
                  <a:lnTo>
                    <a:pt x="2026427" y="1526846"/>
                  </a:lnTo>
                  <a:lnTo>
                    <a:pt x="2026269" y="1527481"/>
                  </a:lnTo>
                  <a:lnTo>
                    <a:pt x="2026066" y="1527481"/>
                  </a:lnTo>
                  <a:lnTo>
                    <a:pt x="2026406" y="1528248"/>
                  </a:lnTo>
                  <a:close/>
                </a:path>
                <a:path w="2360295" h="1867535">
                  <a:moveTo>
                    <a:pt x="2191380" y="1529005"/>
                  </a:moveTo>
                  <a:lnTo>
                    <a:pt x="2193433" y="1528751"/>
                  </a:lnTo>
                  <a:lnTo>
                    <a:pt x="2193316" y="1526681"/>
                  </a:lnTo>
                  <a:lnTo>
                    <a:pt x="2193038" y="1526592"/>
                  </a:lnTo>
                  <a:lnTo>
                    <a:pt x="2192565" y="1526846"/>
                  </a:lnTo>
                  <a:lnTo>
                    <a:pt x="2192170" y="1526973"/>
                  </a:lnTo>
                  <a:lnTo>
                    <a:pt x="2193038" y="1527227"/>
                  </a:lnTo>
                  <a:lnTo>
                    <a:pt x="2191380" y="1529005"/>
                  </a:lnTo>
                  <a:close/>
                </a:path>
                <a:path w="2360295" h="1867535">
                  <a:moveTo>
                    <a:pt x="2140449" y="1528370"/>
                  </a:moveTo>
                  <a:lnTo>
                    <a:pt x="2142265" y="1528370"/>
                  </a:lnTo>
                  <a:lnTo>
                    <a:pt x="2144081" y="1526592"/>
                  </a:lnTo>
                  <a:lnTo>
                    <a:pt x="2141634" y="1527481"/>
                  </a:lnTo>
                  <a:lnTo>
                    <a:pt x="2140449" y="1528370"/>
                  </a:lnTo>
                  <a:close/>
                </a:path>
                <a:path w="2360295" h="1867535">
                  <a:moveTo>
                    <a:pt x="2118970" y="1528370"/>
                  </a:moveTo>
                  <a:lnTo>
                    <a:pt x="2121260" y="1528116"/>
                  </a:lnTo>
                  <a:lnTo>
                    <a:pt x="2124182" y="1528116"/>
                  </a:lnTo>
                  <a:lnTo>
                    <a:pt x="2126629" y="1527735"/>
                  </a:lnTo>
                  <a:lnTo>
                    <a:pt x="2129156" y="1527608"/>
                  </a:lnTo>
                  <a:lnTo>
                    <a:pt x="2129314" y="1527608"/>
                  </a:lnTo>
                  <a:lnTo>
                    <a:pt x="2129472" y="1527481"/>
                  </a:lnTo>
                  <a:lnTo>
                    <a:pt x="2129314" y="1527227"/>
                  </a:lnTo>
                  <a:lnTo>
                    <a:pt x="2129156" y="1527227"/>
                  </a:lnTo>
                  <a:lnTo>
                    <a:pt x="2128366" y="1527100"/>
                  </a:lnTo>
                  <a:lnTo>
                    <a:pt x="2127972" y="1527100"/>
                  </a:lnTo>
                  <a:lnTo>
                    <a:pt x="2128288" y="1526973"/>
                  </a:lnTo>
                  <a:lnTo>
                    <a:pt x="2128603" y="1526592"/>
                  </a:lnTo>
                  <a:lnTo>
                    <a:pt x="2120192" y="1526592"/>
                  </a:lnTo>
                  <a:lnTo>
                    <a:pt x="2119755" y="1527227"/>
                  </a:lnTo>
                  <a:lnTo>
                    <a:pt x="2119759" y="1527735"/>
                  </a:lnTo>
                  <a:lnTo>
                    <a:pt x="2119406" y="1527735"/>
                  </a:lnTo>
                  <a:lnTo>
                    <a:pt x="2118970" y="1528370"/>
                  </a:lnTo>
                  <a:close/>
                </a:path>
                <a:path w="2360295" h="1867535">
                  <a:moveTo>
                    <a:pt x="2029840" y="1527354"/>
                  </a:moveTo>
                  <a:lnTo>
                    <a:pt x="2034400" y="1527354"/>
                  </a:lnTo>
                  <a:lnTo>
                    <a:pt x="2032268" y="1527227"/>
                  </a:lnTo>
                  <a:lnTo>
                    <a:pt x="2030610" y="1527227"/>
                  </a:lnTo>
                  <a:lnTo>
                    <a:pt x="2030452" y="1527100"/>
                  </a:lnTo>
                  <a:lnTo>
                    <a:pt x="2030373" y="1526973"/>
                  </a:lnTo>
                  <a:lnTo>
                    <a:pt x="2030090" y="1526681"/>
                  </a:lnTo>
                  <a:lnTo>
                    <a:pt x="2029821" y="1526592"/>
                  </a:lnTo>
                  <a:lnTo>
                    <a:pt x="2029742" y="1526846"/>
                  </a:lnTo>
                  <a:lnTo>
                    <a:pt x="2029840" y="1527354"/>
                  </a:lnTo>
                  <a:close/>
                </a:path>
                <a:path w="2360295" h="1867535">
                  <a:moveTo>
                    <a:pt x="2005659" y="1527989"/>
                  </a:moveTo>
                  <a:lnTo>
                    <a:pt x="2005896" y="1527989"/>
                  </a:lnTo>
                  <a:lnTo>
                    <a:pt x="2005817" y="1526973"/>
                  </a:lnTo>
                  <a:lnTo>
                    <a:pt x="2005659" y="1526592"/>
                  </a:lnTo>
                  <a:lnTo>
                    <a:pt x="2004191" y="1526681"/>
                  </a:lnTo>
                  <a:lnTo>
                    <a:pt x="2005154" y="1527481"/>
                  </a:lnTo>
                  <a:lnTo>
                    <a:pt x="2005659" y="1527989"/>
                  </a:lnTo>
                  <a:close/>
                </a:path>
                <a:path w="2360295" h="1867535">
                  <a:moveTo>
                    <a:pt x="2095677" y="1528370"/>
                  </a:moveTo>
                  <a:lnTo>
                    <a:pt x="2096309" y="1527862"/>
                  </a:lnTo>
                  <a:lnTo>
                    <a:pt x="2096340" y="1527608"/>
                  </a:lnTo>
                  <a:lnTo>
                    <a:pt x="2095835" y="1527100"/>
                  </a:lnTo>
                  <a:lnTo>
                    <a:pt x="2095519" y="1526973"/>
                  </a:lnTo>
                  <a:lnTo>
                    <a:pt x="2095124" y="1526846"/>
                  </a:lnTo>
                  <a:lnTo>
                    <a:pt x="2094256" y="1526846"/>
                  </a:lnTo>
                  <a:lnTo>
                    <a:pt x="2092518" y="1526719"/>
                  </a:lnTo>
                  <a:lnTo>
                    <a:pt x="2087544" y="1526719"/>
                  </a:lnTo>
                  <a:lnTo>
                    <a:pt x="2087939" y="1527354"/>
                  </a:lnTo>
                  <a:lnTo>
                    <a:pt x="2093861" y="1527354"/>
                  </a:lnTo>
                  <a:lnTo>
                    <a:pt x="2095677" y="1528370"/>
                  </a:lnTo>
                  <a:close/>
                </a:path>
                <a:path w="2360295" h="1867535">
                  <a:moveTo>
                    <a:pt x="2025163" y="1528243"/>
                  </a:moveTo>
                  <a:lnTo>
                    <a:pt x="2025890" y="1527307"/>
                  </a:lnTo>
                  <a:lnTo>
                    <a:pt x="2024610" y="1526719"/>
                  </a:lnTo>
                  <a:lnTo>
                    <a:pt x="2025163" y="1528243"/>
                  </a:lnTo>
                  <a:close/>
                </a:path>
                <a:path w="2360295" h="1867535">
                  <a:moveTo>
                    <a:pt x="2003764" y="1529259"/>
                  </a:moveTo>
                  <a:lnTo>
                    <a:pt x="2003514" y="1526742"/>
                  </a:lnTo>
                  <a:lnTo>
                    <a:pt x="2002580" y="1526973"/>
                  </a:lnTo>
                  <a:lnTo>
                    <a:pt x="2002896" y="1527481"/>
                  </a:lnTo>
                  <a:lnTo>
                    <a:pt x="2000132" y="1527735"/>
                  </a:lnTo>
                  <a:lnTo>
                    <a:pt x="2002422" y="1528624"/>
                  </a:lnTo>
                  <a:lnTo>
                    <a:pt x="2002501" y="1528751"/>
                  </a:lnTo>
                  <a:lnTo>
                    <a:pt x="2003764" y="1529259"/>
                  </a:lnTo>
                  <a:close/>
                </a:path>
                <a:path w="2360295" h="1867535">
                  <a:moveTo>
                    <a:pt x="2154189" y="1528116"/>
                  </a:moveTo>
                  <a:lnTo>
                    <a:pt x="2153715" y="1526973"/>
                  </a:lnTo>
                  <a:lnTo>
                    <a:pt x="2152925" y="1526973"/>
                  </a:lnTo>
                  <a:lnTo>
                    <a:pt x="2153557" y="1527989"/>
                  </a:lnTo>
                  <a:lnTo>
                    <a:pt x="2153952" y="1527989"/>
                  </a:lnTo>
                  <a:lnTo>
                    <a:pt x="2154189" y="1528116"/>
                  </a:lnTo>
                  <a:close/>
                </a:path>
                <a:path w="2360295" h="1867535">
                  <a:moveTo>
                    <a:pt x="2118259" y="1527735"/>
                  </a:moveTo>
                  <a:lnTo>
                    <a:pt x="2118970" y="1526973"/>
                  </a:lnTo>
                  <a:lnTo>
                    <a:pt x="2118164" y="1526973"/>
                  </a:lnTo>
                  <a:lnTo>
                    <a:pt x="2118259" y="1527735"/>
                  </a:lnTo>
                  <a:close/>
                </a:path>
                <a:path w="2360295" h="1867535">
                  <a:moveTo>
                    <a:pt x="1989708" y="1528751"/>
                  </a:moveTo>
                  <a:lnTo>
                    <a:pt x="1990735" y="1527735"/>
                  </a:lnTo>
                  <a:lnTo>
                    <a:pt x="1991682" y="1526973"/>
                  </a:lnTo>
                  <a:lnTo>
                    <a:pt x="1989756" y="1526973"/>
                  </a:lnTo>
                  <a:lnTo>
                    <a:pt x="1989708" y="1528751"/>
                  </a:lnTo>
                  <a:close/>
                </a:path>
                <a:path w="2360295" h="1867535">
                  <a:moveTo>
                    <a:pt x="2083438" y="1529767"/>
                  </a:moveTo>
                  <a:lnTo>
                    <a:pt x="2084631" y="1528751"/>
                  </a:lnTo>
                  <a:lnTo>
                    <a:pt x="2084654" y="1528497"/>
                  </a:lnTo>
                  <a:lnTo>
                    <a:pt x="2084149" y="1527989"/>
                  </a:lnTo>
                  <a:lnTo>
                    <a:pt x="2082885" y="1527100"/>
                  </a:lnTo>
                  <a:lnTo>
                    <a:pt x="2080342" y="1528340"/>
                  </a:lnTo>
                  <a:lnTo>
                    <a:pt x="2080516" y="1528624"/>
                  </a:lnTo>
                  <a:lnTo>
                    <a:pt x="2080716" y="1528632"/>
                  </a:lnTo>
                  <a:lnTo>
                    <a:pt x="2082017" y="1528878"/>
                  </a:lnTo>
                  <a:lnTo>
                    <a:pt x="2083438" y="1529767"/>
                  </a:lnTo>
                  <a:close/>
                </a:path>
                <a:path w="2360295" h="1867535">
                  <a:moveTo>
                    <a:pt x="2141555" y="1527481"/>
                  </a:moveTo>
                  <a:lnTo>
                    <a:pt x="2141713" y="1527354"/>
                  </a:lnTo>
                  <a:lnTo>
                    <a:pt x="2141555" y="1527481"/>
                  </a:lnTo>
                  <a:close/>
                </a:path>
                <a:path w="2360295" h="1867535">
                  <a:moveTo>
                    <a:pt x="2090229" y="1528751"/>
                  </a:moveTo>
                  <a:lnTo>
                    <a:pt x="2093861" y="1527354"/>
                  </a:lnTo>
                  <a:lnTo>
                    <a:pt x="2087939" y="1527354"/>
                  </a:lnTo>
                  <a:lnTo>
                    <a:pt x="2088413" y="1528116"/>
                  </a:lnTo>
                  <a:lnTo>
                    <a:pt x="2089290" y="1528248"/>
                  </a:lnTo>
                  <a:lnTo>
                    <a:pt x="2090229" y="1528751"/>
                  </a:lnTo>
                  <a:close/>
                </a:path>
                <a:path w="2360295" h="1867535">
                  <a:moveTo>
                    <a:pt x="2026066" y="1527481"/>
                  </a:moveTo>
                  <a:lnTo>
                    <a:pt x="2026269" y="1527481"/>
                  </a:lnTo>
                  <a:lnTo>
                    <a:pt x="2026014" y="1527364"/>
                  </a:lnTo>
                  <a:close/>
                </a:path>
                <a:path w="2360295" h="1867535">
                  <a:moveTo>
                    <a:pt x="2119759" y="1527735"/>
                  </a:moveTo>
                  <a:lnTo>
                    <a:pt x="2119635" y="1527402"/>
                  </a:lnTo>
                  <a:lnTo>
                    <a:pt x="2119621" y="1527608"/>
                  </a:lnTo>
                  <a:lnTo>
                    <a:pt x="2119759" y="1527735"/>
                  </a:lnTo>
                  <a:close/>
                </a:path>
                <a:path w="2360295" h="1867535">
                  <a:moveTo>
                    <a:pt x="2027137" y="1529894"/>
                  </a:moveTo>
                  <a:lnTo>
                    <a:pt x="2027759" y="1528116"/>
                  </a:lnTo>
                  <a:lnTo>
                    <a:pt x="2027848" y="1527735"/>
                  </a:lnTo>
                  <a:lnTo>
                    <a:pt x="2027453" y="1527481"/>
                  </a:lnTo>
                  <a:lnTo>
                    <a:pt x="2026563" y="1528340"/>
                  </a:lnTo>
                  <a:lnTo>
                    <a:pt x="2026686" y="1528878"/>
                  </a:lnTo>
                  <a:lnTo>
                    <a:pt x="2027137" y="1529894"/>
                  </a:lnTo>
                  <a:close/>
                </a:path>
                <a:path w="2360295" h="1867535">
                  <a:moveTo>
                    <a:pt x="1995393" y="1530021"/>
                  </a:moveTo>
                  <a:lnTo>
                    <a:pt x="1995551" y="1528116"/>
                  </a:lnTo>
                  <a:lnTo>
                    <a:pt x="1997446" y="1528116"/>
                  </a:lnTo>
                  <a:lnTo>
                    <a:pt x="1997367" y="1527989"/>
                  </a:lnTo>
                  <a:lnTo>
                    <a:pt x="1997288" y="1527608"/>
                  </a:lnTo>
                  <a:lnTo>
                    <a:pt x="1996973" y="1527481"/>
                  </a:lnTo>
                  <a:lnTo>
                    <a:pt x="1996578" y="1527735"/>
                  </a:lnTo>
                  <a:lnTo>
                    <a:pt x="1993822" y="1527735"/>
                  </a:lnTo>
                  <a:lnTo>
                    <a:pt x="1995393" y="1530021"/>
                  </a:lnTo>
                  <a:close/>
                </a:path>
                <a:path w="2360295" h="1867535">
                  <a:moveTo>
                    <a:pt x="2119406" y="1527735"/>
                  </a:moveTo>
                  <a:lnTo>
                    <a:pt x="2119759" y="1527735"/>
                  </a:lnTo>
                  <a:lnTo>
                    <a:pt x="2119543" y="1527536"/>
                  </a:lnTo>
                  <a:lnTo>
                    <a:pt x="2119406" y="1527735"/>
                  </a:lnTo>
                  <a:close/>
                </a:path>
                <a:path w="2360295" h="1867535">
                  <a:moveTo>
                    <a:pt x="1993419" y="1529005"/>
                  </a:moveTo>
                  <a:lnTo>
                    <a:pt x="1993735" y="1527608"/>
                  </a:lnTo>
                  <a:lnTo>
                    <a:pt x="1992044" y="1527608"/>
                  </a:lnTo>
                  <a:lnTo>
                    <a:pt x="1992551" y="1528497"/>
                  </a:lnTo>
                  <a:lnTo>
                    <a:pt x="1993033" y="1528632"/>
                  </a:lnTo>
                  <a:lnTo>
                    <a:pt x="1993419" y="1529005"/>
                  </a:lnTo>
                  <a:close/>
                </a:path>
                <a:path w="2360295" h="1867535">
                  <a:moveTo>
                    <a:pt x="1985524" y="1529005"/>
                  </a:moveTo>
                  <a:lnTo>
                    <a:pt x="1987261" y="1528624"/>
                  </a:lnTo>
                  <a:lnTo>
                    <a:pt x="1986871" y="1528248"/>
                  </a:lnTo>
                  <a:lnTo>
                    <a:pt x="1986471" y="1527608"/>
                  </a:lnTo>
                  <a:lnTo>
                    <a:pt x="1986155" y="1527735"/>
                  </a:lnTo>
                  <a:lnTo>
                    <a:pt x="1985682" y="1527735"/>
                  </a:lnTo>
                  <a:lnTo>
                    <a:pt x="1985237" y="1528418"/>
                  </a:lnTo>
                  <a:lnTo>
                    <a:pt x="1984892" y="1528751"/>
                  </a:lnTo>
                  <a:lnTo>
                    <a:pt x="1985050" y="1528878"/>
                  </a:lnTo>
                  <a:lnTo>
                    <a:pt x="1985524" y="1529005"/>
                  </a:lnTo>
                  <a:close/>
                </a:path>
                <a:path w="2360295" h="1867535">
                  <a:moveTo>
                    <a:pt x="2171784" y="1528340"/>
                  </a:moveTo>
                  <a:lnTo>
                    <a:pt x="2172271" y="1528116"/>
                  </a:lnTo>
                  <a:lnTo>
                    <a:pt x="2171955" y="1527735"/>
                  </a:lnTo>
                  <a:lnTo>
                    <a:pt x="2171784" y="1528340"/>
                  </a:lnTo>
                  <a:close/>
                </a:path>
                <a:path w="2360295" h="1867535">
                  <a:moveTo>
                    <a:pt x="2037559" y="1530148"/>
                  </a:moveTo>
                  <a:lnTo>
                    <a:pt x="2037954" y="1529894"/>
                  </a:lnTo>
                  <a:lnTo>
                    <a:pt x="2038743" y="1529640"/>
                  </a:lnTo>
                  <a:lnTo>
                    <a:pt x="2039059" y="1527735"/>
                  </a:lnTo>
                  <a:lnTo>
                    <a:pt x="2038427" y="1529386"/>
                  </a:lnTo>
                  <a:lnTo>
                    <a:pt x="2037243" y="1529386"/>
                  </a:lnTo>
                  <a:lnTo>
                    <a:pt x="2037401" y="1529640"/>
                  </a:lnTo>
                  <a:lnTo>
                    <a:pt x="2037506" y="1529894"/>
                  </a:lnTo>
                  <a:lnTo>
                    <a:pt x="2037559" y="1530148"/>
                  </a:lnTo>
                  <a:close/>
                </a:path>
                <a:path w="2360295" h="1867535">
                  <a:moveTo>
                    <a:pt x="2033295" y="1529005"/>
                  </a:moveTo>
                  <a:lnTo>
                    <a:pt x="2035427" y="1529005"/>
                  </a:lnTo>
                  <a:lnTo>
                    <a:pt x="2035822" y="1527989"/>
                  </a:lnTo>
                  <a:lnTo>
                    <a:pt x="2036059" y="1527735"/>
                  </a:lnTo>
                  <a:lnTo>
                    <a:pt x="2029979" y="1527735"/>
                  </a:lnTo>
                  <a:lnTo>
                    <a:pt x="2030057" y="1527989"/>
                  </a:lnTo>
                  <a:lnTo>
                    <a:pt x="2030452" y="1528243"/>
                  </a:lnTo>
                  <a:lnTo>
                    <a:pt x="2030802" y="1528632"/>
                  </a:lnTo>
                  <a:lnTo>
                    <a:pt x="2031321" y="1528751"/>
                  </a:lnTo>
                  <a:lnTo>
                    <a:pt x="2031795" y="1528751"/>
                  </a:lnTo>
                  <a:lnTo>
                    <a:pt x="2033295" y="1529005"/>
                  </a:lnTo>
                  <a:close/>
                </a:path>
                <a:path w="2360295" h="1867535">
                  <a:moveTo>
                    <a:pt x="1995867" y="1528370"/>
                  </a:moveTo>
                  <a:lnTo>
                    <a:pt x="1996025" y="1528243"/>
                  </a:lnTo>
                  <a:lnTo>
                    <a:pt x="1996973" y="1528116"/>
                  </a:lnTo>
                  <a:lnTo>
                    <a:pt x="1995709" y="1528116"/>
                  </a:lnTo>
                  <a:lnTo>
                    <a:pt x="1995867" y="1528370"/>
                  </a:lnTo>
                  <a:close/>
                </a:path>
                <a:path w="2360295" h="1867535">
                  <a:moveTo>
                    <a:pt x="2141160" y="1529259"/>
                  </a:moveTo>
                  <a:lnTo>
                    <a:pt x="2141397" y="1529132"/>
                  </a:lnTo>
                  <a:lnTo>
                    <a:pt x="2141949" y="1529005"/>
                  </a:lnTo>
                  <a:lnTo>
                    <a:pt x="2143055" y="1528243"/>
                  </a:lnTo>
                  <a:lnTo>
                    <a:pt x="2142265" y="1528370"/>
                  </a:lnTo>
                  <a:lnTo>
                    <a:pt x="2140449" y="1528370"/>
                  </a:lnTo>
                  <a:lnTo>
                    <a:pt x="2140765" y="1528624"/>
                  </a:lnTo>
                  <a:lnTo>
                    <a:pt x="2141160" y="1529259"/>
                  </a:lnTo>
                  <a:close/>
                </a:path>
                <a:path w="2360295" h="1867535">
                  <a:moveTo>
                    <a:pt x="2026269" y="1528624"/>
                  </a:moveTo>
                  <a:lnTo>
                    <a:pt x="2026400" y="1528497"/>
                  </a:lnTo>
                  <a:lnTo>
                    <a:pt x="2026406" y="1528248"/>
                  </a:lnTo>
                  <a:lnTo>
                    <a:pt x="2026269" y="1528624"/>
                  </a:lnTo>
                  <a:close/>
                </a:path>
                <a:path w="2360295" h="1867535">
                  <a:moveTo>
                    <a:pt x="2171561" y="1529132"/>
                  </a:moveTo>
                  <a:lnTo>
                    <a:pt x="2171784" y="1528340"/>
                  </a:lnTo>
                  <a:lnTo>
                    <a:pt x="2171297" y="1528624"/>
                  </a:lnTo>
                  <a:lnTo>
                    <a:pt x="2171561" y="1529132"/>
                  </a:lnTo>
                  <a:close/>
                </a:path>
                <a:path w="2360295" h="1867535">
                  <a:moveTo>
                    <a:pt x="2035032" y="1529513"/>
                  </a:moveTo>
                  <a:lnTo>
                    <a:pt x="2037381" y="1528628"/>
                  </a:lnTo>
                  <a:lnTo>
                    <a:pt x="2035427" y="1529005"/>
                  </a:lnTo>
                  <a:lnTo>
                    <a:pt x="2033295" y="1529005"/>
                  </a:lnTo>
                  <a:lnTo>
                    <a:pt x="2035032" y="1529513"/>
                  </a:lnTo>
                  <a:close/>
                </a:path>
                <a:path w="2360295" h="1867535">
                  <a:moveTo>
                    <a:pt x="2043086" y="1529259"/>
                  </a:moveTo>
                  <a:lnTo>
                    <a:pt x="2043797" y="1529005"/>
                  </a:lnTo>
                  <a:lnTo>
                    <a:pt x="2043007" y="1529005"/>
                  </a:lnTo>
                  <a:lnTo>
                    <a:pt x="2043086" y="1529259"/>
                  </a:lnTo>
                  <a:close/>
                </a:path>
                <a:path w="2360295" h="1867535">
                  <a:moveTo>
                    <a:pt x="2234652" y="1521610"/>
                  </a:moveTo>
                  <a:lnTo>
                    <a:pt x="2234968" y="1521610"/>
                  </a:lnTo>
                  <a:lnTo>
                    <a:pt x="2235284" y="1521531"/>
                  </a:lnTo>
                  <a:lnTo>
                    <a:pt x="2235600" y="1521531"/>
                  </a:lnTo>
                  <a:lnTo>
                    <a:pt x="2235600" y="1521057"/>
                  </a:lnTo>
                  <a:lnTo>
                    <a:pt x="2235442" y="1520978"/>
                  </a:lnTo>
                  <a:lnTo>
                    <a:pt x="2235126" y="1520742"/>
                  </a:lnTo>
                  <a:lnTo>
                    <a:pt x="2234810" y="1520663"/>
                  </a:lnTo>
                  <a:lnTo>
                    <a:pt x="2234573" y="1520663"/>
                  </a:lnTo>
                  <a:lnTo>
                    <a:pt x="2234652" y="1521610"/>
                  </a:lnTo>
                  <a:close/>
                </a:path>
                <a:path w="2360295" h="1867535">
                  <a:moveTo>
                    <a:pt x="2234790" y="1521984"/>
                  </a:moveTo>
                  <a:lnTo>
                    <a:pt x="2234731" y="1521688"/>
                  </a:lnTo>
                  <a:lnTo>
                    <a:pt x="2234494" y="1521688"/>
                  </a:lnTo>
                  <a:lnTo>
                    <a:pt x="2234790" y="1521984"/>
                  </a:lnTo>
                  <a:close/>
                </a:path>
                <a:path w="2360295" h="1867535">
                  <a:moveTo>
                    <a:pt x="2200494" y="1514944"/>
                  </a:moveTo>
                  <a:lnTo>
                    <a:pt x="2204014" y="1514944"/>
                  </a:lnTo>
                  <a:lnTo>
                    <a:pt x="2203462" y="1514817"/>
                  </a:lnTo>
                  <a:lnTo>
                    <a:pt x="2202593" y="1514309"/>
                  </a:lnTo>
                  <a:lnTo>
                    <a:pt x="2200540" y="1513166"/>
                  </a:lnTo>
                  <a:lnTo>
                    <a:pt x="2200494" y="1514944"/>
                  </a:lnTo>
                  <a:close/>
                </a:path>
                <a:path w="2360295" h="1867535">
                  <a:moveTo>
                    <a:pt x="2193433" y="1519135"/>
                  </a:moveTo>
                  <a:lnTo>
                    <a:pt x="2213806" y="1519135"/>
                  </a:lnTo>
                  <a:lnTo>
                    <a:pt x="2211911" y="1517230"/>
                  </a:lnTo>
                  <a:lnTo>
                    <a:pt x="2210411" y="1517230"/>
                  </a:lnTo>
                  <a:lnTo>
                    <a:pt x="2211279" y="1516722"/>
                  </a:lnTo>
                  <a:lnTo>
                    <a:pt x="2211437" y="1516214"/>
                  </a:lnTo>
                  <a:lnTo>
                    <a:pt x="2211753" y="1515833"/>
                  </a:lnTo>
                  <a:lnTo>
                    <a:pt x="2209463" y="1515452"/>
                  </a:lnTo>
                  <a:lnTo>
                    <a:pt x="2207252" y="1513928"/>
                  </a:lnTo>
                  <a:lnTo>
                    <a:pt x="2204804" y="1514817"/>
                  </a:lnTo>
                  <a:lnTo>
                    <a:pt x="2204014" y="1514944"/>
                  </a:lnTo>
                  <a:lnTo>
                    <a:pt x="2200494" y="1514944"/>
                  </a:lnTo>
                  <a:lnTo>
                    <a:pt x="2200461" y="1516214"/>
                  </a:lnTo>
                  <a:lnTo>
                    <a:pt x="2199040" y="1516595"/>
                  </a:lnTo>
                  <a:lnTo>
                    <a:pt x="2198645" y="1516849"/>
                  </a:lnTo>
                  <a:lnTo>
                    <a:pt x="2193433" y="1516849"/>
                  </a:lnTo>
                  <a:lnTo>
                    <a:pt x="2193433" y="1519135"/>
                  </a:lnTo>
                  <a:close/>
                </a:path>
                <a:path w="2360295" h="1867535">
                  <a:moveTo>
                    <a:pt x="2193433" y="1516849"/>
                  </a:moveTo>
                  <a:lnTo>
                    <a:pt x="2197776" y="1516849"/>
                  </a:lnTo>
                  <a:lnTo>
                    <a:pt x="2197790" y="1515452"/>
                  </a:lnTo>
                  <a:lnTo>
                    <a:pt x="2198013" y="1513928"/>
                  </a:lnTo>
                  <a:lnTo>
                    <a:pt x="2196039" y="1515579"/>
                  </a:lnTo>
                  <a:lnTo>
                    <a:pt x="2193433" y="1515579"/>
                  </a:lnTo>
                  <a:lnTo>
                    <a:pt x="2193433" y="1516849"/>
                  </a:lnTo>
                  <a:close/>
                </a:path>
                <a:path w="2360295" h="1867535">
                  <a:moveTo>
                    <a:pt x="2193710" y="1515198"/>
                  </a:moveTo>
                  <a:lnTo>
                    <a:pt x="2194934" y="1515198"/>
                  </a:lnTo>
                  <a:lnTo>
                    <a:pt x="2194855" y="1514944"/>
                  </a:lnTo>
                  <a:lnTo>
                    <a:pt x="2194539" y="1514436"/>
                  </a:lnTo>
                  <a:lnTo>
                    <a:pt x="2193710" y="1515198"/>
                  </a:lnTo>
                  <a:close/>
                </a:path>
                <a:path w="2360295" h="1867535">
                  <a:moveTo>
                    <a:pt x="2193433" y="1515579"/>
                  </a:moveTo>
                  <a:lnTo>
                    <a:pt x="2196039" y="1515579"/>
                  </a:lnTo>
                  <a:lnTo>
                    <a:pt x="2195723" y="1514690"/>
                  </a:lnTo>
                  <a:lnTo>
                    <a:pt x="2195487" y="1514817"/>
                  </a:lnTo>
                  <a:lnTo>
                    <a:pt x="2194934" y="1515198"/>
                  </a:lnTo>
                  <a:lnTo>
                    <a:pt x="2193710" y="1515198"/>
                  </a:lnTo>
                  <a:lnTo>
                    <a:pt x="2193433" y="1515452"/>
                  </a:lnTo>
                  <a:lnTo>
                    <a:pt x="2193433" y="1515579"/>
                  </a:lnTo>
                  <a:close/>
                </a:path>
                <a:path w="2360295" h="1867535">
                  <a:moveTo>
                    <a:pt x="2223597" y="1517357"/>
                  </a:moveTo>
                  <a:lnTo>
                    <a:pt x="2227466" y="1517357"/>
                  </a:lnTo>
                  <a:lnTo>
                    <a:pt x="2226756" y="1517103"/>
                  </a:lnTo>
                  <a:lnTo>
                    <a:pt x="2226124" y="1516595"/>
                  </a:lnTo>
                  <a:lnTo>
                    <a:pt x="2225492" y="1516341"/>
                  </a:lnTo>
                  <a:lnTo>
                    <a:pt x="2225966" y="1516087"/>
                  </a:lnTo>
                  <a:lnTo>
                    <a:pt x="2226124" y="1515833"/>
                  </a:lnTo>
                  <a:lnTo>
                    <a:pt x="2226282" y="1515706"/>
                  </a:lnTo>
                  <a:lnTo>
                    <a:pt x="2226282" y="1515071"/>
                  </a:lnTo>
                  <a:lnTo>
                    <a:pt x="2226124" y="1514944"/>
                  </a:lnTo>
                  <a:lnTo>
                    <a:pt x="2226045" y="1514817"/>
                  </a:lnTo>
                  <a:lnTo>
                    <a:pt x="2225335" y="1515325"/>
                  </a:lnTo>
                  <a:lnTo>
                    <a:pt x="2224387" y="1515579"/>
                  </a:lnTo>
                  <a:lnTo>
                    <a:pt x="2223597" y="1517357"/>
                  </a:lnTo>
                  <a:close/>
                </a:path>
                <a:path w="2360295" h="1867535">
                  <a:moveTo>
                    <a:pt x="2230388" y="1523453"/>
                  </a:moveTo>
                  <a:lnTo>
                    <a:pt x="2229756" y="1522310"/>
                  </a:lnTo>
                  <a:lnTo>
                    <a:pt x="2229598" y="1522310"/>
                  </a:lnTo>
                  <a:lnTo>
                    <a:pt x="2226677" y="1522056"/>
                  </a:lnTo>
                  <a:lnTo>
                    <a:pt x="2229598" y="1521421"/>
                  </a:lnTo>
                  <a:lnTo>
                    <a:pt x="2229519" y="1521040"/>
                  </a:lnTo>
                  <a:lnTo>
                    <a:pt x="2230704" y="1520786"/>
                  </a:lnTo>
                  <a:lnTo>
                    <a:pt x="2231888" y="1520659"/>
                  </a:lnTo>
                  <a:lnTo>
                    <a:pt x="2233073" y="1520405"/>
                  </a:lnTo>
                  <a:lnTo>
                    <a:pt x="2230151" y="1520405"/>
                  </a:lnTo>
                  <a:lnTo>
                    <a:pt x="2229875" y="1519135"/>
                  </a:lnTo>
                  <a:lnTo>
                    <a:pt x="2229756" y="1518754"/>
                  </a:lnTo>
                  <a:lnTo>
                    <a:pt x="2229598" y="1517865"/>
                  </a:lnTo>
                  <a:lnTo>
                    <a:pt x="2229835" y="1517611"/>
                  </a:lnTo>
                  <a:lnTo>
                    <a:pt x="2230072" y="1517103"/>
                  </a:lnTo>
                  <a:lnTo>
                    <a:pt x="2230783" y="1516849"/>
                  </a:lnTo>
                  <a:lnTo>
                    <a:pt x="2229125" y="1516468"/>
                  </a:lnTo>
                  <a:lnTo>
                    <a:pt x="2228256" y="1515325"/>
                  </a:lnTo>
                  <a:lnTo>
                    <a:pt x="2227703" y="1516849"/>
                  </a:lnTo>
                  <a:lnTo>
                    <a:pt x="2227466" y="1517357"/>
                  </a:lnTo>
                  <a:lnTo>
                    <a:pt x="2223597" y="1517357"/>
                  </a:lnTo>
                  <a:lnTo>
                    <a:pt x="2223203" y="1518246"/>
                  </a:lnTo>
                  <a:lnTo>
                    <a:pt x="2219676" y="1518246"/>
                  </a:lnTo>
                  <a:lnTo>
                    <a:pt x="2219491" y="1519135"/>
                  </a:lnTo>
                  <a:lnTo>
                    <a:pt x="2216728" y="1519135"/>
                  </a:lnTo>
                  <a:lnTo>
                    <a:pt x="2216649" y="1519262"/>
                  </a:lnTo>
                  <a:lnTo>
                    <a:pt x="2193433" y="1519262"/>
                  </a:lnTo>
                  <a:lnTo>
                    <a:pt x="2193433" y="1521929"/>
                  </a:lnTo>
                  <a:lnTo>
                    <a:pt x="2194855" y="1521929"/>
                  </a:lnTo>
                  <a:lnTo>
                    <a:pt x="2195802" y="1522437"/>
                  </a:lnTo>
                  <a:lnTo>
                    <a:pt x="2196039" y="1522691"/>
                  </a:lnTo>
                  <a:lnTo>
                    <a:pt x="2229046" y="1522691"/>
                  </a:lnTo>
                  <a:lnTo>
                    <a:pt x="2230388" y="1523453"/>
                  </a:lnTo>
                  <a:close/>
                </a:path>
                <a:path w="2360295" h="1867535">
                  <a:moveTo>
                    <a:pt x="2193433" y="1519262"/>
                  </a:moveTo>
                  <a:lnTo>
                    <a:pt x="2216570" y="1519262"/>
                  </a:lnTo>
                  <a:lnTo>
                    <a:pt x="2216333" y="1518754"/>
                  </a:lnTo>
                  <a:lnTo>
                    <a:pt x="2216017" y="1518373"/>
                  </a:lnTo>
                  <a:lnTo>
                    <a:pt x="2215678" y="1517611"/>
                  </a:lnTo>
                  <a:lnTo>
                    <a:pt x="2215622" y="1516722"/>
                  </a:lnTo>
                  <a:lnTo>
                    <a:pt x="2214596" y="1516468"/>
                  </a:lnTo>
                  <a:lnTo>
                    <a:pt x="2213727" y="1516468"/>
                  </a:lnTo>
                  <a:lnTo>
                    <a:pt x="2212937" y="1516341"/>
                  </a:lnTo>
                  <a:lnTo>
                    <a:pt x="2213806" y="1519135"/>
                  </a:lnTo>
                  <a:lnTo>
                    <a:pt x="2193433" y="1519135"/>
                  </a:lnTo>
                  <a:lnTo>
                    <a:pt x="2193433" y="1519262"/>
                  </a:lnTo>
                  <a:close/>
                </a:path>
                <a:path w="2360295" h="1867535">
                  <a:moveTo>
                    <a:pt x="2219676" y="1518246"/>
                  </a:moveTo>
                  <a:lnTo>
                    <a:pt x="2222255" y="1518246"/>
                  </a:lnTo>
                  <a:lnTo>
                    <a:pt x="2220755" y="1516595"/>
                  </a:lnTo>
                  <a:lnTo>
                    <a:pt x="2220044" y="1516468"/>
                  </a:lnTo>
                  <a:lnTo>
                    <a:pt x="2219676" y="1518246"/>
                  </a:lnTo>
                  <a:close/>
                </a:path>
                <a:path w="2360295" h="1867535">
                  <a:moveTo>
                    <a:pt x="2232915" y="1522945"/>
                  </a:moveTo>
                  <a:lnTo>
                    <a:pt x="2233310" y="1520659"/>
                  </a:lnTo>
                  <a:lnTo>
                    <a:pt x="2234257" y="1520405"/>
                  </a:lnTo>
                  <a:lnTo>
                    <a:pt x="2233625" y="1516976"/>
                  </a:lnTo>
                  <a:lnTo>
                    <a:pt x="2232204" y="1517484"/>
                  </a:lnTo>
                  <a:lnTo>
                    <a:pt x="2233389" y="1520151"/>
                  </a:lnTo>
                  <a:lnTo>
                    <a:pt x="2230329" y="1520151"/>
                  </a:lnTo>
                  <a:lnTo>
                    <a:pt x="2230151" y="1520405"/>
                  </a:lnTo>
                  <a:lnTo>
                    <a:pt x="2233073" y="1520405"/>
                  </a:lnTo>
                  <a:lnTo>
                    <a:pt x="2233152" y="1520786"/>
                  </a:lnTo>
                  <a:lnTo>
                    <a:pt x="2230862" y="1520786"/>
                  </a:lnTo>
                  <a:lnTo>
                    <a:pt x="2231572" y="1522691"/>
                  </a:lnTo>
                  <a:lnTo>
                    <a:pt x="2232915" y="1522945"/>
                  </a:lnTo>
                  <a:close/>
                </a:path>
                <a:path w="2360295" h="1867535">
                  <a:moveTo>
                    <a:pt x="2216728" y="1519135"/>
                  </a:moveTo>
                  <a:lnTo>
                    <a:pt x="2219491" y="1519135"/>
                  </a:lnTo>
                  <a:lnTo>
                    <a:pt x="2217833" y="1517865"/>
                  </a:lnTo>
                  <a:lnTo>
                    <a:pt x="2216649" y="1518119"/>
                  </a:lnTo>
                  <a:lnTo>
                    <a:pt x="2216254" y="1518373"/>
                  </a:lnTo>
                  <a:lnTo>
                    <a:pt x="2216728" y="1519135"/>
                  </a:lnTo>
                  <a:close/>
                </a:path>
                <a:path w="2360295" h="1867535">
                  <a:moveTo>
                    <a:pt x="2230329" y="1520151"/>
                  </a:moveTo>
                  <a:lnTo>
                    <a:pt x="2233389" y="1520151"/>
                  </a:lnTo>
                  <a:lnTo>
                    <a:pt x="2231336" y="1519516"/>
                  </a:lnTo>
                  <a:lnTo>
                    <a:pt x="2230862" y="1519389"/>
                  </a:lnTo>
                  <a:lnTo>
                    <a:pt x="2230329" y="1520151"/>
                  </a:lnTo>
                  <a:close/>
                </a:path>
                <a:path w="2360295" h="1867535">
                  <a:moveTo>
                    <a:pt x="2231888" y="1520659"/>
                  </a:moveTo>
                  <a:close/>
                </a:path>
                <a:path w="2360295" h="1867535">
                  <a:moveTo>
                    <a:pt x="2230862" y="1520786"/>
                  </a:moveTo>
                  <a:lnTo>
                    <a:pt x="2233152" y="1520786"/>
                  </a:lnTo>
                  <a:lnTo>
                    <a:pt x="2231887" y="1520660"/>
                  </a:lnTo>
                  <a:lnTo>
                    <a:pt x="2230862" y="1520786"/>
                  </a:lnTo>
                  <a:close/>
                </a:path>
                <a:path w="2360295" h="1867535">
                  <a:moveTo>
                    <a:pt x="2193591" y="1524215"/>
                  </a:moveTo>
                  <a:lnTo>
                    <a:pt x="2193828" y="1524088"/>
                  </a:lnTo>
                  <a:lnTo>
                    <a:pt x="2194065" y="1522691"/>
                  </a:lnTo>
                  <a:lnTo>
                    <a:pt x="2194855" y="1521929"/>
                  </a:lnTo>
                  <a:lnTo>
                    <a:pt x="2193433" y="1521929"/>
                  </a:lnTo>
                  <a:lnTo>
                    <a:pt x="2193433" y="1524088"/>
                  </a:lnTo>
                  <a:lnTo>
                    <a:pt x="2193591" y="1524215"/>
                  </a:lnTo>
                  <a:close/>
                </a:path>
                <a:path w="2360295" h="1867535">
                  <a:moveTo>
                    <a:pt x="2224071" y="1524723"/>
                  </a:moveTo>
                  <a:lnTo>
                    <a:pt x="2228572" y="1524723"/>
                  </a:lnTo>
                  <a:lnTo>
                    <a:pt x="2228019" y="1524596"/>
                  </a:lnTo>
                  <a:lnTo>
                    <a:pt x="2227545" y="1524215"/>
                  </a:lnTo>
                  <a:lnTo>
                    <a:pt x="2227072" y="1523961"/>
                  </a:lnTo>
                  <a:lnTo>
                    <a:pt x="2228019" y="1523580"/>
                  </a:lnTo>
                  <a:lnTo>
                    <a:pt x="2228414" y="1523326"/>
                  </a:lnTo>
                  <a:lnTo>
                    <a:pt x="2229046" y="1522691"/>
                  </a:lnTo>
                  <a:lnTo>
                    <a:pt x="2207252" y="1522691"/>
                  </a:lnTo>
                  <a:lnTo>
                    <a:pt x="2207233" y="1522818"/>
                  </a:lnTo>
                  <a:lnTo>
                    <a:pt x="2222334" y="1522818"/>
                  </a:lnTo>
                  <a:lnTo>
                    <a:pt x="2224308" y="1523072"/>
                  </a:lnTo>
                  <a:lnTo>
                    <a:pt x="2224434" y="1523580"/>
                  </a:lnTo>
                  <a:lnTo>
                    <a:pt x="2224318" y="1524088"/>
                  </a:lnTo>
                  <a:lnTo>
                    <a:pt x="2224071" y="1524723"/>
                  </a:lnTo>
                  <a:close/>
                </a:path>
                <a:path w="2360295" h="1867535">
                  <a:moveTo>
                    <a:pt x="2204488" y="1524596"/>
                  </a:moveTo>
                  <a:lnTo>
                    <a:pt x="2207252" y="1522691"/>
                  </a:lnTo>
                  <a:lnTo>
                    <a:pt x="2196039" y="1522691"/>
                  </a:lnTo>
                  <a:lnTo>
                    <a:pt x="2196513" y="1523199"/>
                  </a:lnTo>
                  <a:lnTo>
                    <a:pt x="2196868" y="1523453"/>
                  </a:lnTo>
                  <a:lnTo>
                    <a:pt x="2202672" y="1523453"/>
                  </a:lnTo>
                  <a:lnTo>
                    <a:pt x="2203067" y="1523961"/>
                  </a:lnTo>
                  <a:lnTo>
                    <a:pt x="2204488" y="1524596"/>
                  </a:lnTo>
                  <a:close/>
                </a:path>
                <a:path w="2360295" h="1867535">
                  <a:moveTo>
                    <a:pt x="2221308" y="1524596"/>
                  </a:moveTo>
                  <a:lnTo>
                    <a:pt x="2221544" y="1524596"/>
                  </a:lnTo>
                  <a:lnTo>
                    <a:pt x="2222334" y="1523326"/>
                  </a:lnTo>
                  <a:lnTo>
                    <a:pt x="2222018" y="1523199"/>
                  </a:lnTo>
                  <a:lnTo>
                    <a:pt x="2221702" y="1522945"/>
                  </a:lnTo>
                  <a:lnTo>
                    <a:pt x="2221387" y="1522818"/>
                  </a:lnTo>
                  <a:lnTo>
                    <a:pt x="2207233" y="1522818"/>
                  </a:lnTo>
                  <a:lnTo>
                    <a:pt x="2207118" y="1523580"/>
                  </a:lnTo>
                  <a:lnTo>
                    <a:pt x="2220755" y="1523580"/>
                  </a:lnTo>
                  <a:lnTo>
                    <a:pt x="2220913" y="1523834"/>
                  </a:lnTo>
                  <a:lnTo>
                    <a:pt x="2221071" y="1524215"/>
                  </a:lnTo>
                  <a:lnTo>
                    <a:pt x="2221308" y="1524596"/>
                  </a:lnTo>
                  <a:close/>
                </a:path>
                <a:path w="2360295" h="1867535">
                  <a:moveTo>
                    <a:pt x="2197445" y="1524596"/>
                  </a:moveTo>
                  <a:lnTo>
                    <a:pt x="2200777" y="1524596"/>
                  </a:lnTo>
                  <a:lnTo>
                    <a:pt x="2201330" y="1524088"/>
                  </a:lnTo>
                  <a:lnTo>
                    <a:pt x="2201803" y="1523707"/>
                  </a:lnTo>
                  <a:lnTo>
                    <a:pt x="2202672" y="1523453"/>
                  </a:lnTo>
                  <a:lnTo>
                    <a:pt x="2196868" y="1523453"/>
                  </a:lnTo>
                  <a:lnTo>
                    <a:pt x="2197224" y="1523707"/>
                  </a:lnTo>
                  <a:lnTo>
                    <a:pt x="2196671" y="1523707"/>
                  </a:lnTo>
                  <a:lnTo>
                    <a:pt x="2197445" y="1524596"/>
                  </a:lnTo>
                  <a:close/>
                </a:path>
                <a:path w="2360295" h="1867535">
                  <a:moveTo>
                    <a:pt x="2222097" y="1527517"/>
                  </a:moveTo>
                  <a:lnTo>
                    <a:pt x="2222255" y="1527009"/>
                  </a:lnTo>
                  <a:lnTo>
                    <a:pt x="2222492" y="1526882"/>
                  </a:lnTo>
                  <a:lnTo>
                    <a:pt x="2222097" y="1526374"/>
                  </a:lnTo>
                  <a:lnTo>
                    <a:pt x="2221860" y="1526247"/>
                  </a:lnTo>
                  <a:lnTo>
                    <a:pt x="2221466" y="1525866"/>
                  </a:lnTo>
                  <a:lnTo>
                    <a:pt x="2220755" y="1525866"/>
                  </a:lnTo>
                  <a:lnTo>
                    <a:pt x="2220653" y="1525485"/>
                  </a:lnTo>
                  <a:lnTo>
                    <a:pt x="2220544" y="1524850"/>
                  </a:lnTo>
                  <a:lnTo>
                    <a:pt x="2220650" y="1524342"/>
                  </a:lnTo>
                  <a:lnTo>
                    <a:pt x="2220755" y="1523580"/>
                  </a:lnTo>
                  <a:lnTo>
                    <a:pt x="2212779" y="1523580"/>
                  </a:lnTo>
                  <a:lnTo>
                    <a:pt x="2212176" y="1524850"/>
                  </a:lnTo>
                  <a:lnTo>
                    <a:pt x="2216175" y="1524850"/>
                  </a:lnTo>
                  <a:lnTo>
                    <a:pt x="2216852" y="1525231"/>
                  </a:lnTo>
                  <a:lnTo>
                    <a:pt x="2217596" y="1525231"/>
                  </a:lnTo>
                  <a:lnTo>
                    <a:pt x="2218149" y="1525612"/>
                  </a:lnTo>
                  <a:lnTo>
                    <a:pt x="2218939" y="1525866"/>
                  </a:lnTo>
                  <a:lnTo>
                    <a:pt x="2219649" y="1527263"/>
                  </a:lnTo>
                  <a:lnTo>
                    <a:pt x="2219491" y="1527390"/>
                  </a:lnTo>
                  <a:lnTo>
                    <a:pt x="2222097" y="1527517"/>
                  </a:lnTo>
                  <a:close/>
                </a:path>
                <a:path w="2360295" h="1867535">
                  <a:moveTo>
                    <a:pt x="2206541" y="1527390"/>
                  </a:moveTo>
                  <a:lnTo>
                    <a:pt x="2208594" y="1526628"/>
                  </a:lnTo>
                  <a:lnTo>
                    <a:pt x="2209147" y="1526374"/>
                  </a:lnTo>
                  <a:lnTo>
                    <a:pt x="2210411" y="1526374"/>
                  </a:lnTo>
                  <a:lnTo>
                    <a:pt x="2211146" y="1525446"/>
                  </a:lnTo>
                  <a:lnTo>
                    <a:pt x="2211753" y="1524469"/>
                  </a:lnTo>
                  <a:lnTo>
                    <a:pt x="2212543" y="1523707"/>
                  </a:lnTo>
                  <a:lnTo>
                    <a:pt x="2212779" y="1523580"/>
                  </a:lnTo>
                  <a:lnTo>
                    <a:pt x="2207118" y="1523580"/>
                  </a:lnTo>
                  <a:lnTo>
                    <a:pt x="2206695" y="1526374"/>
                  </a:lnTo>
                  <a:lnTo>
                    <a:pt x="2209147" y="1526374"/>
                  </a:lnTo>
                  <a:lnTo>
                    <a:pt x="2209779" y="1526501"/>
                  </a:lnTo>
                  <a:lnTo>
                    <a:pt x="2206676" y="1526501"/>
                  </a:lnTo>
                  <a:lnTo>
                    <a:pt x="2206541" y="1527390"/>
                  </a:lnTo>
                  <a:close/>
                </a:path>
                <a:path w="2360295" h="1867535">
                  <a:moveTo>
                    <a:pt x="2196454" y="1525246"/>
                  </a:moveTo>
                  <a:lnTo>
                    <a:pt x="2196671" y="1523707"/>
                  </a:lnTo>
                  <a:lnTo>
                    <a:pt x="2195645" y="1523707"/>
                  </a:lnTo>
                  <a:lnTo>
                    <a:pt x="2196454" y="1525246"/>
                  </a:lnTo>
                  <a:close/>
                </a:path>
                <a:path w="2360295" h="1867535">
                  <a:moveTo>
                    <a:pt x="2230098" y="1525866"/>
                  </a:moveTo>
                  <a:lnTo>
                    <a:pt x="2230230" y="1525866"/>
                  </a:lnTo>
                  <a:lnTo>
                    <a:pt x="2229677" y="1524723"/>
                  </a:lnTo>
                  <a:lnTo>
                    <a:pt x="2229283" y="1524088"/>
                  </a:lnTo>
                  <a:lnTo>
                    <a:pt x="2228888" y="1524088"/>
                  </a:lnTo>
                  <a:lnTo>
                    <a:pt x="2228730" y="1524215"/>
                  </a:lnTo>
                  <a:lnTo>
                    <a:pt x="2228572" y="1524723"/>
                  </a:lnTo>
                  <a:lnTo>
                    <a:pt x="2224071" y="1524723"/>
                  </a:lnTo>
                  <a:lnTo>
                    <a:pt x="2223874" y="1525231"/>
                  </a:lnTo>
                  <a:lnTo>
                    <a:pt x="2228572" y="1525231"/>
                  </a:lnTo>
                  <a:lnTo>
                    <a:pt x="2229440" y="1525739"/>
                  </a:lnTo>
                  <a:lnTo>
                    <a:pt x="2230098" y="1525866"/>
                  </a:lnTo>
                  <a:close/>
                </a:path>
                <a:path w="2360295" h="1867535">
                  <a:moveTo>
                    <a:pt x="2200712" y="1525993"/>
                  </a:moveTo>
                  <a:lnTo>
                    <a:pt x="2201883" y="1525993"/>
                  </a:lnTo>
                  <a:lnTo>
                    <a:pt x="2201330" y="1524215"/>
                  </a:lnTo>
                  <a:lnTo>
                    <a:pt x="2200777" y="1524596"/>
                  </a:lnTo>
                  <a:lnTo>
                    <a:pt x="2197445" y="1524596"/>
                  </a:lnTo>
                  <a:lnTo>
                    <a:pt x="2197555" y="1524723"/>
                  </a:lnTo>
                  <a:lnTo>
                    <a:pt x="2199198" y="1524723"/>
                  </a:lnTo>
                  <a:lnTo>
                    <a:pt x="2199482" y="1525485"/>
                  </a:lnTo>
                  <a:lnTo>
                    <a:pt x="2199908" y="1525485"/>
                  </a:lnTo>
                  <a:lnTo>
                    <a:pt x="2200712" y="1525993"/>
                  </a:lnTo>
                  <a:close/>
                </a:path>
                <a:path w="2360295" h="1867535">
                  <a:moveTo>
                    <a:pt x="2233783" y="1526628"/>
                  </a:moveTo>
                  <a:lnTo>
                    <a:pt x="2233941" y="1526628"/>
                  </a:lnTo>
                  <a:lnTo>
                    <a:pt x="2234178" y="1526247"/>
                  </a:lnTo>
                  <a:lnTo>
                    <a:pt x="2234415" y="1526120"/>
                  </a:lnTo>
                  <a:lnTo>
                    <a:pt x="2234257" y="1525739"/>
                  </a:lnTo>
                  <a:lnTo>
                    <a:pt x="2234178" y="1525612"/>
                  </a:lnTo>
                  <a:lnTo>
                    <a:pt x="2234020" y="1525612"/>
                  </a:lnTo>
                  <a:lnTo>
                    <a:pt x="2232915" y="1525231"/>
                  </a:lnTo>
                  <a:lnTo>
                    <a:pt x="2231730" y="1524723"/>
                  </a:lnTo>
                  <a:lnTo>
                    <a:pt x="2230625" y="1524342"/>
                  </a:lnTo>
                  <a:lnTo>
                    <a:pt x="2230506" y="1524723"/>
                  </a:lnTo>
                  <a:lnTo>
                    <a:pt x="2230388" y="1525358"/>
                  </a:lnTo>
                  <a:lnTo>
                    <a:pt x="2230230" y="1525866"/>
                  </a:lnTo>
                  <a:lnTo>
                    <a:pt x="2230098" y="1525866"/>
                  </a:lnTo>
                  <a:lnTo>
                    <a:pt x="2231414" y="1526120"/>
                  </a:lnTo>
                  <a:lnTo>
                    <a:pt x="2232599" y="1526501"/>
                  </a:lnTo>
                  <a:lnTo>
                    <a:pt x="2233783" y="1526628"/>
                  </a:lnTo>
                  <a:close/>
                </a:path>
                <a:path w="2360295" h="1867535">
                  <a:moveTo>
                    <a:pt x="2203620" y="1526120"/>
                  </a:moveTo>
                  <a:lnTo>
                    <a:pt x="2203857" y="1525612"/>
                  </a:lnTo>
                  <a:lnTo>
                    <a:pt x="2203383" y="1525231"/>
                  </a:lnTo>
                  <a:lnTo>
                    <a:pt x="2202830" y="1524850"/>
                  </a:lnTo>
                  <a:lnTo>
                    <a:pt x="2202356" y="1524596"/>
                  </a:lnTo>
                  <a:lnTo>
                    <a:pt x="2202012" y="1525612"/>
                  </a:lnTo>
                  <a:lnTo>
                    <a:pt x="2202593" y="1525612"/>
                  </a:lnTo>
                  <a:lnTo>
                    <a:pt x="2202988" y="1525739"/>
                  </a:lnTo>
                  <a:lnTo>
                    <a:pt x="2203304" y="1525866"/>
                  </a:lnTo>
                  <a:lnTo>
                    <a:pt x="2203620" y="1526120"/>
                  </a:lnTo>
                  <a:close/>
                </a:path>
                <a:path w="2360295" h="1867535">
                  <a:moveTo>
                    <a:pt x="2199119" y="1525866"/>
                  </a:moveTo>
                  <a:lnTo>
                    <a:pt x="2198597" y="1525246"/>
                  </a:lnTo>
                  <a:lnTo>
                    <a:pt x="2198487" y="1524850"/>
                  </a:lnTo>
                  <a:lnTo>
                    <a:pt x="2198803" y="1524850"/>
                  </a:lnTo>
                  <a:lnTo>
                    <a:pt x="2199198" y="1524723"/>
                  </a:lnTo>
                  <a:lnTo>
                    <a:pt x="2197555" y="1524723"/>
                  </a:lnTo>
                  <a:lnTo>
                    <a:pt x="2198329" y="1525612"/>
                  </a:lnTo>
                  <a:lnTo>
                    <a:pt x="2198803" y="1525739"/>
                  </a:lnTo>
                  <a:lnTo>
                    <a:pt x="2199119" y="1525866"/>
                  </a:lnTo>
                  <a:close/>
                </a:path>
                <a:path w="2360295" h="1867535">
                  <a:moveTo>
                    <a:pt x="2217675" y="1526628"/>
                  </a:moveTo>
                  <a:lnTo>
                    <a:pt x="2216175" y="1524850"/>
                  </a:lnTo>
                  <a:lnTo>
                    <a:pt x="2212176" y="1524850"/>
                  </a:lnTo>
                  <a:lnTo>
                    <a:pt x="2212115" y="1524977"/>
                  </a:lnTo>
                  <a:lnTo>
                    <a:pt x="2214043" y="1524977"/>
                  </a:lnTo>
                  <a:lnTo>
                    <a:pt x="2214754" y="1525358"/>
                  </a:lnTo>
                  <a:lnTo>
                    <a:pt x="2215385" y="1525485"/>
                  </a:lnTo>
                  <a:lnTo>
                    <a:pt x="2215069" y="1525612"/>
                  </a:lnTo>
                  <a:lnTo>
                    <a:pt x="2215859" y="1525612"/>
                  </a:lnTo>
                  <a:lnTo>
                    <a:pt x="2215761" y="1526522"/>
                  </a:lnTo>
                  <a:lnTo>
                    <a:pt x="2217675" y="1526628"/>
                  </a:lnTo>
                  <a:close/>
                </a:path>
                <a:path w="2360295" h="1867535">
                  <a:moveTo>
                    <a:pt x="2211753" y="1525739"/>
                  </a:moveTo>
                  <a:lnTo>
                    <a:pt x="2213490" y="1525104"/>
                  </a:lnTo>
                  <a:lnTo>
                    <a:pt x="2214043" y="1524977"/>
                  </a:lnTo>
                  <a:lnTo>
                    <a:pt x="2212115" y="1524977"/>
                  </a:lnTo>
                  <a:lnTo>
                    <a:pt x="2211753" y="1525739"/>
                  </a:lnTo>
                  <a:close/>
                </a:path>
                <a:path w="2360295" h="1867535">
                  <a:moveTo>
                    <a:pt x="2228335" y="1528533"/>
                  </a:moveTo>
                  <a:lnTo>
                    <a:pt x="2228267" y="1527771"/>
                  </a:lnTo>
                  <a:lnTo>
                    <a:pt x="2228151" y="1527390"/>
                  </a:lnTo>
                  <a:lnTo>
                    <a:pt x="2228027" y="1526654"/>
                  </a:lnTo>
                  <a:lnTo>
                    <a:pt x="2228572" y="1525231"/>
                  </a:lnTo>
                  <a:lnTo>
                    <a:pt x="2223874" y="1525231"/>
                  </a:lnTo>
                  <a:lnTo>
                    <a:pt x="2223775" y="1525485"/>
                  </a:lnTo>
                  <a:lnTo>
                    <a:pt x="2223913" y="1527517"/>
                  </a:lnTo>
                  <a:lnTo>
                    <a:pt x="2224308" y="1527644"/>
                  </a:lnTo>
                  <a:lnTo>
                    <a:pt x="2225492" y="1528279"/>
                  </a:lnTo>
                  <a:lnTo>
                    <a:pt x="2226993" y="1528279"/>
                  </a:lnTo>
                  <a:lnTo>
                    <a:pt x="2228335" y="1528533"/>
                  </a:lnTo>
                  <a:close/>
                </a:path>
                <a:path w="2360295" h="1867535">
                  <a:moveTo>
                    <a:pt x="2217754" y="1525739"/>
                  </a:moveTo>
                  <a:lnTo>
                    <a:pt x="2217596" y="1525231"/>
                  </a:lnTo>
                  <a:lnTo>
                    <a:pt x="2216852" y="1525231"/>
                  </a:lnTo>
                  <a:lnTo>
                    <a:pt x="2217754" y="1525739"/>
                  </a:lnTo>
                  <a:close/>
                </a:path>
                <a:path w="2360295" h="1867535">
                  <a:moveTo>
                    <a:pt x="2196118" y="1526882"/>
                  </a:moveTo>
                  <a:lnTo>
                    <a:pt x="2196189" y="1526654"/>
                  </a:lnTo>
                  <a:lnTo>
                    <a:pt x="2196355" y="1526374"/>
                  </a:lnTo>
                  <a:lnTo>
                    <a:pt x="2196431" y="1525446"/>
                  </a:lnTo>
                  <a:lnTo>
                    <a:pt x="2195921" y="1525993"/>
                  </a:lnTo>
                  <a:lnTo>
                    <a:pt x="2196118" y="1526882"/>
                  </a:lnTo>
                  <a:close/>
                </a:path>
                <a:path w="2360295" h="1867535">
                  <a:moveTo>
                    <a:pt x="2200145" y="1527517"/>
                  </a:moveTo>
                  <a:lnTo>
                    <a:pt x="2199908" y="1525485"/>
                  </a:lnTo>
                  <a:lnTo>
                    <a:pt x="2199482" y="1525485"/>
                  </a:lnTo>
                  <a:lnTo>
                    <a:pt x="2199672" y="1525993"/>
                  </a:lnTo>
                  <a:lnTo>
                    <a:pt x="2199908" y="1526882"/>
                  </a:lnTo>
                  <a:lnTo>
                    <a:pt x="2199987" y="1527009"/>
                  </a:lnTo>
                  <a:lnTo>
                    <a:pt x="2200093" y="1527263"/>
                  </a:lnTo>
                  <a:lnTo>
                    <a:pt x="2200145" y="1527517"/>
                  </a:lnTo>
                  <a:close/>
                </a:path>
                <a:path w="2360295" h="1867535">
                  <a:moveTo>
                    <a:pt x="2214438" y="1528279"/>
                  </a:moveTo>
                  <a:lnTo>
                    <a:pt x="2215859" y="1525612"/>
                  </a:lnTo>
                  <a:lnTo>
                    <a:pt x="2215069" y="1525612"/>
                  </a:lnTo>
                  <a:lnTo>
                    <a:pt x="2214438" y="1525866"/>
                  </a:lnTo>
                  <a:lnTo>
                    <a:pt x="2212464" y="1526501"/>
                  </a:lnTo>
                  <a:lnTo>
                    <a:pt x="2212227" y="1526882"/>
                  </a:lnTo>
                  <a:lnTo>
                    <a:pt x="2211990" y="1527009"/>
                  </a:lnTo>
                  <a:lnTo>
                    <a:pt x="2211753" y="1527390"/>
                  </a:lnTo>
                  <a:lnTo>
                    <a:pt x="2213411" y="1527390"/>
                  </a:lnTo>
                  <a:lnTo>
                    <a:pt x="2213885" y="1527898"/>
                  </a:lnTo>
                  <a:lnTo>
                    <a:pt x="2214438" y="1528279"/>
                  </a:lnTo>
                  <a:close/>
                </a:path>
                <a:path w="2360295" h="1867535">
                  <a:moveTo>
                    <a:pt x="2202119" y="1526882"/>
                  </a:moveTo>
                  <a:lnTo>
                    <a:pt x="2202356" y="1525612"/>
                  </a:lnTo>
                  <a:lnTo>
                    <a:pt x="2202012" y="1525612"/>
                  </a:lnTo>
                  <a:lnTo>
                    <a:pt x="2201883" y="1525993"/>
                  </a:lnTo>
                  <a:lnTo>
                    <a:pt x="2200712" y="1525993"/>
                  </a:lnTo>
                  <a:lnTo>
                    <a:pt x="2202119" y="1526882"/>
                  </a:lnTo>
                  <a:close/>
                </a:path>
                <a:path w="2360295" h="1867535">
                  <a:moveTo>
                    <a:pt x="2215385" y="1526501"/>
                  </a:moveTo>
                  <a:close/>
                </a:path>
                <a:path w="2360295" h="1867535">
                  <a:moveTo>
                    <a:pt x="2215746" y="1526654"/>
                  </a:moveTo>
                  <a:lnTo>
                    <a:pt x="2215761" y="1526522"/>
                  </a:lnTo>
                  <a:lnTo>
                    <a:pt x="2215385" y="1526501"/>
                  </a:lnTo>
                  <a:lnTo>
                    <a:pt x="2215746" y="1526654"/>
                  </a:lnTo>
                  <a:close/>
                </a:path>
                <a:path w="2360295" h="1867535">
                  <a:moveTo>
                    <a:pt x="2193591" y="1527771"/>
                  </a:moveTo>
                  <a:lnTo>
                    <a:pt x="2194460" y="1527644"/>
                  </a:lnTo>
                  <a:lnTo>
                    <a:pt x="2194855" y="1527644"/>
                  </a:lnTo>
                  <a:lnTo>
                    <a:pt x="2194539" y="1527263"/>
                  </a:lnTo>
                  <a:lnTo>
                    <a:pt x="2194223" y="1526628"/>
                  </a:lnTo>
                  <a:lnTo>
                    <a:pt x="2193591" y="1526628"/>
                  </a:lnTo>
                  <a:lnTo>
                    <a:pt x="2193591" y="1527771"/>
                  </a:lnTo>
                  <a:close/>
                </a:path>
                <a:path w="2360295" h="1867535">
                  <a:moveTo>
                    <a:pt x="2215543" y="1528533"/>
                  </a:moveTo>
                  <a:lnTo>
                    <a:pt x="2215780" y="1528533"/>
                  </a:lnTo>
                  <a:lnTo>
                    <a:pt x="2216333" y="1528279"/>
                  </a:lnTo>
                  <a:lnTo>
                    <a:pt x="2216965" y="1528152"/>
                  </a:lnTo>
                  <a:lnTo>
                    <a:pt x="2217517" y="1527898"/>
                  </a:lnTo>
                  <a:lnTo>
                    <a:pt x="2217281" y="1527644"/>
                  </a:lnTo>
                  <a:lnTo>
                    <a:pt x="2217123" y="1527263"/>
                  </a:lnTo>
                  <a:lnTo>
                    <a:pt x="2216886" y="1527136"/>
                  </a:lnTo>
                  <a:lnTo>
                    <a:pt x="2215746" y="1526654"/>
                  </a:lnTo>
                  <a:lnTo>
                    <a:pt x="2215543" y="1528533"/>
                  </a:lnTo>
                  <a:close/>
                </a:path>
                <a:path w="2360295" h="1867535">
                  <a:moveTo>
                    <a:pt x="2212464" y="1527517"/>
                  </a:moveTo>
                  <a:lnTo>
                    <a:pt x="2213411" y="1527390"/>
                  </a:lnTo>
                  <a:lnTo>
                    <a:pt x="2211753" y="1527390"/>
                  </a:lnTo>
                  <a:lnTo>
                    <a:pt x="2212464" y="1527517"/>
                  </a:lnTo>
                  <a:close/>
                </a:path>
                <a:path w="2360295" h="1867535">
                  <a:moveTo>
                    <a:pt x="1638181" y="1457650"/>
                  </a:moveTo>
                  <a:lnTo>
                    <a:pt x="1639982" y="1457650"/>
                  </a:lnTo>
                  <a:lnTo>
                    <a:pt x="1639745" y="1454856"/>
                  </a:lnTo>
                  <a:lnTo>
                    <a:pt x="1638181" y="1457650"/>
                  </a:lnTo>
                  <a:close/>
                </a:path>
                <a:path w="2360295" h="1867535">
                  <a:moveTo>
                    <a:pt x="1582365" y="1460444"/>
                  </a:moveTo>
                  <a:lnTo>
                    <a:pt x="1583128" y="1460444"/>
                  </a:lnTo>
                  <a:lnTo>
                    <a:pt x="1580759" y="1454856"/>
                  </a:lnTo>
                  <a:lnTo>
                    <a:pt x="1579627" y="1457904"/>
                  </a:lnTo>
                  <a:lnTo>
                    <a:pt x="1579737" y="1458227"/>
                  </a:lnTo>
                  <a:lnTo>
                    <a:pt x="1580206" y="1458793"/>
                  </a:lnTo>
                  <a:lnTo>
                    <a:pt x="1581233" y="1459809"/>
                  </a:lnTo>
                  <a:lnTo>
                    <a:pt x="1582496" y="1460190"/>
                  </a:lnTo>
                  <a:lnTo>
                    <a:pt x="1582365" y="1460444"/>
                  </a:lnTo>
                  <a:close/>
                </a:path>
                <a:path w="2360295" h="1867535">
                  <a:moveTo>
                    <a:pt x="1586602" y="1457142"/>
                  </a:moveTo>
                  <a:lnTo>
                    <a:pt x="1592209" y="1457142"/>
                  </a:lnTo>
                  <a:lnTo>
                    <a:pt x="1590472" y="1457015"/>
                  </a:lnTo>
                  <a:lnTo>
                    <a:pt x="1588971" y="1455618"/>
                  </a:lnTo>
                  <a:lnTo>
                    <a:pt x="1588655" y="1455618"/>
                  </a:lnTo>
                  <a:lnTo>
                    <a:pt x="1587234" y="1456253"/>
                  </a:lnTo>
                  <a:lnTo>
                    <a:pt x="1586602" y="1457142"/>
                  </a:lnTo>
                  <a:close/>
                </a:path>
                <a:path w="2360295" h="1867535">
                  <a:moveTo>
                    <a:pt x="1627032" y="1457269"/>
                  </a:moveTo>
                  <a:lnTo>
                    <a:pt x="1631454" y="1457269"/>
                  </a:lnTo>
                  <a:lnTo>
                    <a:pt x="1629480" y="1455745"/>
                  </a:lnTo>
                  <a:lnTo>
                    <a:pt x="1627032" y="1457269"/>
                  </a:lnTo>
                  <a:close/>
                </a:path>
                <a:path w="2360295" h="1867535">
                  <a:moveTo>
                    <a:pt x="1621772" y="1457396"/>
                  </a:moveTo>
                  <a:lnTo>
                    <a:pt x="1623242" y="1457396"/>
                  </a:lnTo>
                  <a:lnTo>
                    <a:pt x="1621188" y="1455872"/>
                  </a:lnTo>
                  <a:lnTo>
                    <a:pt x="1621772" y="1457396"/>
                  </a:lnTo>
                  <a:close/>
                </a:path>
                <a:path w="2360295" h="1867535">
                  <a:moveTo>
                    <a:pt x="1659869" y="1457269"/>
                  </a:moveTo>
                  <a:lnTo>
                    <a:pt x="1662328" y="1457269"/>
                  </a:lnTo>
                  <a:lnTo>
                    <a:pt x="1660433" y="1455999"/>
                  </a:lnTo>
                  <a:lnTo>
                    <a:pt x="1659869" y="1457269"/>
                  </a:lnTo>
                  <a:close/>
                </a:path>
                <a:path w="2360295" h="1867535">
                  <a:moveTo>
                    <a:pt x="1652932" y="1458412"/>
                  </a:moveTo>
                  <a:lnTo>
                    <a:pt x="1653008" y="1458167"/>
                  </a:lnTo>
                  <a:lnTo>
                    <a:pt x="1653129" y="1458031"/>
                  </a:lnTo>
                  <a:lnTo>
                    <a:pt x="1653149" y="1457650"/>
                  </a:lnTo>
                  <a:lnTo>
                    <a:pt x="1652379" y="1456507"/>
                  </a:lnTo>
                  <a:lnTo>
                    <a:pt x="1649220" y="1456507"/>
                  </a:lnTo>
                  <a:lnTo>
                    <a:pt x="1646299" y="1455999"/>
                  </a:lnTo>
                  <a:lnTo>
                    <a:pt x="1643397" y="1457142"/>
                  </a:lnTo>
                  <a:lnTo>
                    <a:pt x="1651431" y="1457142"/>
                  </a:lnTo>
                  <a:lnTo>
                    <a:pt x="1651826" y="1457523"/>
                  </a:lnTo>
                  <a:lnTo>
                    <a:pt x="1652142" y="1457777"/>
                  </a:lnTo>
                  <a:lnTo>
                    <a:pt x="1652537" y="1458158"/>
                  </a:lnTo>
                  <a:lnTo>
                    <a:pt x="1652695" y="1458158"/>
                  </a:lnTo>
                  <a:lnTo>
                    <a:pt x="1652774" y="1458285"/>
                  </a:lnTo>
                  <a:lnTo>
                    <a:pt x="1652932" y="1458412"/>
                  </a:lnTo>
                  <a:close/>
                </a:path>
                <a:path w="2360295" h="1867535">
                  <a:moveTo>
                    <a:pt x="1600241" y="1457777"/>
                  </a:moveTo>
                  <a:lnTo>
                    <a:pt x="1608633" y="1457777"/>
                  </a:lnTo>
                  <a:lnTo>
                    <a:pt x="1606896" y="1455999"/>
                  </a:lnTo>
                  <a:lnTo>
                    <a:pt x="1604843" y="1457396"/>
                  </a:lnTo>
                  <a:lnTo>
                    <a:pt x="1600884" y="1457396"/>
                  </a:lnTo>
                  <a:lnTo>
                    <a:pt x="1600241" y="1457777"/>
                  </a:lnTo>
                  <a:close/>
                </a:path>
                <a:path w="2360295" h="1867535">
                  <a:moveTo>
                    <a:pt x="1656485" y="1458412"/>
                  </a:moveTo>
                  <a:lnTo>
                    <a:pt x="1658143" y="1458412"/>
                  </a:lnTo>
                  <a:lnTo>
                    <a:pt x="1657669" y="1458285"/>
                  </a:lnTo>
                  <a:lnTo>
                    <a:pt x="1657525" y="1458227"/>
                  </a:lnTo>
                  <a:lnTo>
                    <a:pt x="1657432" y="1458031"/>
                  </a:lnTo>
                  <a:lnTo>
                    <a:pt x="1657669" y="1457650"/>
                  </a:lnTo>
                  <a:lnTo>
                    <a:pt x="1658380" y="1457142"/>
                  </a:lnTo>
                  <a:lnTo>
                    <a:pt x="1659328" y="1456634"/>
                  </a:lnTo>
                  <a:lnTo>
                    <a:pt x="1658696" y="1456634"/>
                  </a:lnTo>
                  <a:lnTo>
                    <a:pt x="1657827" y="1456126"/>
                  </a:lnTo>
                  <a:lnTo>
                    <a:pt x="1657511" y="1456507"/>
                  </a:lnTo>
                  <a:lnTo>
                    <a:pt x="1656959" y="1456888"/>
                  </a:lnTo>
                  <a:lnTo>
                    <a:pt x="1656485" y="1458412"/>
                  </a:lnTo>
                  <a:close/>
                </a:path>
                <a:path w="2360295" h="1867535">
                  <a:moveTo>
                    <a:pt x="1620083" y="1458285"/>
                  </a:moveTo>
                  <a:lnTo>
                    <a:pt x="1623794" y="1458285"/>
                  </a:lnTo>
                  <a:lnTo>
                    <a:pt x="1623501" y="1458167"/>
                  </a:lnTo>
                  <a:lnTo>
                    <a:pt x="1623399" y="1456253"/>
                  </a:lnTo>
                  <a:lnTo>
                    <a:pt x="1623084" y="1456380"/>
                  </a:lnTo>
                  <a:lnTo>
                    <a:pt x="1623242" y="1457396"/>
                  </a:lnTo>
                  <a:lnTo>
                    <a:pt x="1621772" y="1457396"/>
                  </a:lnTo>
                  <a:lnTo>
                    <a:pt x="1621820" y="1457523"/>
                  </a:lnTo>
                  <a:lnTo>
                    <a:pt x="1621781" y="1457777"/>
                  </a:lnTo>
                  <a:lnTo>
                    <a:pt x="1621662" y="1457904"/>
                  </a:lnTo>
                  <a:lnTo>
                    <a:pt x="1621583" y="1458158"/>
                  </a:lnTo>
                  <a:lnTo>
                    <a:pt x="1620144" y="1458158"/>
                  </a:lnTo>
                  <a:lnTo>
                    <a:pt x="1620083" y="1458285"/>
                  </a:lnTo>
                  <a:close/>
                </a:path>
                <a:path w="2360295" h="1867535">
                  <a:moveTo>
                    <a:pt x="1594380" y="1458158"/>
                  </a:moveTo>
                  <a:lnTo>
                    <a:pt x="1594893" y="1458158"/>
                  </a:lnTo>
                  <a:lnTo>
                    <a:pt x="1595683" y="1457650"/>
                  </a:lnTo>
                  <a:lnTo>
                    <a:pt x="1595920" y="1456253"/>
                  </a:lnTo>
                  <a:lnTo>
                    <a:pt x="1595288" y="1456507"/>
                  </a:lnTo>
                  <a:lnTo>
                    <a:pt x="1594578" y="1456888"/>
                  </a:lnTo>
                  <a:lnTo>
                    <a:pt x="1592209" y="1457142"/>
                  </a:lnTo>
                  <a:lnTo>
                    <a:pt x="1586602" y="1457142"/>
                  </a:lnTo>
                  <a:lnTo>
                    <a:pt x="1586061" y="1457904"/>
                  </a:lnTo>
                  <a:lnTo>
                    <a:pt x="1594183" y="1457904"/>
                  </a:lnTo>
                  <a:lnTo>
                    <a:pt x="1594380" y="1458158"/>
                  </a:lnTo>
                  <a:close/>
                </a:path>
                <a:path w="2360295" h="1867535">
                  <a:moveTo>
                    <a:pt x="1624426" y="1457269"/>
                  </a:moveTo>
                  <a:lnTo>
                    <a:pt x="1627032" y="1457269"/>
                  </a:lnTo>
                  <a:lnTo>
                    <a:pt x="1624979" y="1456507"/>
                  </a:lnTo>
                  <a:lnTo>
                    <a:pt x="1624821" y="1456380"/>
                  </a:lnTo>
                  <a:lnTo>
                    <a:pt x="1624426" y="1457269"/>
                  </a:lnTo>
                  <a:close/>
                </a:path>
                <a:path w="2360295" h="1867535">
                  <a:moveTo>
                    <a:pt x="1662176" y="1459936"/>
                  </a:moveTo>
                  <a:lnTo>
                    <a:pt x="1662407" y="1459936"/>
                  </a:lnTo>
                  <a:lnTo>
                    <a:pt x="1662565" y="1458031"/>
                  </a:lnTo>
                  <a:lnTo>
                    <a:pt x="1663118" y="1458031"/>
                  </a:lnTo>
                  <a:lnTo>
                    <a:pt x="1663907" y="1457904"/>
                  </a:lnTo>
                  <a:lnTo>
                    <a:pt x="1663860" y="1457015"/>
                  </a:lnTo>
                  <a:lnTo>
                    <a:pt x="1663355" y="1456507"/>
                  </a:lnTo>
                  <a:lnTo>
                    <a:pt x="1662328" y="1457269"/>
                  </a:lnTo>
                  <a:lnTo>
                    <a:pt x="1659869" y="1457269"/>
                  </a:lnTo>
                  <a:lnTo>
                    <a:pt x="1659643" y="1457777"/>
                  </a:lnTo>
                  <a:lnTo>
                    <a:pt x="1659043" y="1458031"/>
                  </a:lnTo>
                  <a:lnTo>
                    <a:pt x="1662565" y="1458031"/>
                  </a:lnTo>
                  <a:lnTo>
                    <a:pt x="1662960" y="1458158"/>
                  </a:lnTo>
                  <a:lnTo>
                    <a:pt x="1658722" y="1458167"/>
                  </a:lnTo>
                  <a:lnTo>
                    <a:pt x="1658143" y="1458412"/>
                  </a:lnTo>
                  <a:lnTo>
                    <a:pt x="1656485" y="1458412"/>
                  </a:lnTo>
                  <a:lnTo>
                    <a:pt x="1656266" y="1459174"/>
                  </a:lnTo>
                  <a:lnTo>
                    <a:pt x="1662328" y="1459174"/>
                  </a:lnTo>
                  <a:lnTo>
                    <a:pt x="1662176" y="1459936"/>
                  </a:lnTo>
                  <a:close/>
                </a:path>
                <a:path w="2360295" h="1867535">
                  <a:moveTo>
                    <a:pt x="1615661" y="1459809"/>
                  </a:moveTo>
                  <a:lnTo>
                    <a:pt x="1632559" y="1459809"/>
                  </a:lnTo>
                  <a:lnTo>
                    <a:pt x="1632606" y="1458031"/>
                  </a:lnTo>
                  <a:lnTo>
                    <a:pt x="1632480" y="1456888"/>
                  </a:lnTo>
                  <a:lnTo>
                    <a:pt x="1631769" y="1456507"/>
                  </a:lnTo>
                  <a:lnTo>
                    <a:pt x="1631664" y="1457015"/>
                  </a:lnTo>
                  <a:lnTo>
                    <a:pt x="1631612" y="1457142"/>
                  </a:lnTo>
                  <a:lnTo>
                    <a:pt x="1631454" y="1457269"/>
                  </a:lnTo>
                  <a:lnTo>
                    <a:pt x="1624426" y="1457269"/>
                  </a:lnTo>
                  <a:lnTo>
                    <a:pt x="1624110" y="1457650"/>
                  </a:lnTo>
                  <a:lnTo>
                    <a:pt x="1623867" y="1458167"/>
                  </a:lnTo>
                  <a:lnTo>
                    <a:pt x="1616575" y="1458285"/>
                  </a:lnTo>
                  <a:lnTo>
                    <a:pt x="1617082" y="1459555"/>
                  </a:lnTo>
                  <a:lnTo>
                    <a:pt x="1615661" y="1459809"/>
                  </a:lnTo>
                  <a:close/>
                </a:path>
                <a:path w="2360295" h="1867535">
                  <a:moveTo>
                    <a:pt x="1616575" y="1458285"/>
                  </a:moveTo>
                  <a:lnTo>
                    <a:pt x="1620083" y="1458285"/>
                  </a:lnTo>
                  <a:lnTo>
                    <a:pt x="1619293" y="1458031"/>
                  </a:lnTo>
                  <a:lnTo>
                    <a:pt x="1619451" y="1457777"/>
                  </a:lnTo>
                  <a:lnTo>
                    <a:pt x="1619688" y="1457650"/>
                  </a:lnTo>
                  <a:lnTo>
                    <a:pt x="1620162" y="1457269"/>
                  </a:lnTo>
                  <a:lnTo>
                    <a:pt x="1620399" y="1457015"/>
                  </a:lnTo>
                  <a:lnTo>
                    <a:pt x="1620715" y="1456761"/>
                  </a:lnTo>
                  <a:lnTo>
                    <a:pt x="1619688" y="1456507"/>
                  </a:lnTo>
                  <a:lnTo>
                    <a:pt x="1619214" y="1456507"/>
                  </a:lnTo>
                  <a:lnTo>
                    <a:pt x="1618504" y="1456634"/>
                  </a:lnTo>
                  <a:lnTo>
                    <a:pt x="1617793" y="1456888"/>
                  </a:lnTo>
                  <a:lnTo>
                    <a:pt x="1617023" y="1457396"/>
                  </a:lnTo>
                  <a:lnTo>
                    <a:pt x="1616372" y="1457777"/>
                  </a:lnTo>
                  <a:lnTo>
                    <a:pt x="1616575" y="1458285"/>
                  </a:lnTo>
                  <a:close/>
                </a:path>
                <a:path w="2360295" h="1867535">
                  <a:moveTo>
                    <a:pt x="1649851" y="1464381"/>
                  </a:moveTo>
                  <a:lnTo>
                    <a:pt x="1650720" y="1464381"/>
                  </a:lnTo>
                  <a:lnTo>
                    <a:pt x="1651107" y="1463634"/>
                  </a:lnTo>
                  <a:lnTo>
                    <a:pt x="1651317" y="1462349"/>
                  </a:lnTo>
                  <a:lnTo>
                    <a:pt x="1651200" y="1461367"/>
                  </a:lnTo>
                  <a:lnTo>
                    <a:pt x="1651509" y="1460571"/>
                  </a:lnTo>
                  <a:lnTo>
                    <a:pt x="1652378" y="1460571"/>
                  </a:lnTo>
                  <a:lnTo>
                    <a:pt x="1652852" y="1460317"/>
                  </a:lnTo>
                  <a:lnTo>
                    <a:pt x="1651510" y="1460063"/>
                  </a:lnTo>
                  <a:lnTo>
                    <a:pt x="1650800" y="1459809"/>
                  </a:lnTo>
                  <a:lnTo>
                    <a:pt x="1615424" y="1459809"/>
                  </a:lnTo>
                  <a:lnTo>
                    <a:pt x="1614960" y="1459499"/>
                  </a:lnTo>
                  <a:lnTo>
                    <a:pt x="1614713" y="1459174"/>
                  </a:lnTo>
                  <a:lnTo>
                    <a:pt x="1614635" y="1458666"/>
                  </a:lnTo>
                  <a:lnTo>
                    <a:pt x="1615582" y="1458285"/>
                  </a:lnTo>
                  <a:lnTo>
                    <a:pt x="1615700" y="1457904"/>
                  </a:lnTo>
                  <a:lnTo>
                    <a:pt x="1615819" y="1456507"/>
                  </a:lnTo>
                  <a:lnTo>
                    <a:pt x="1615266" y="1456507"/>
                  </a:lnTo>
                  <a:lnTo>
                    <a:pt x="1614713" y="1457650"/>
                  </a:lnTo>
                  <a:lnTo>
                    <a:pt x="1613687" y="1458158"/>
                  </a:lnTo>
                  <a:lnTo>
                    <a:pt x="1614157" y="1460063"/>
                  </a:lnTo>
                  <a:lnTo>
                    <a:pt x="1616607" y="1460063"/>
                  </a:lnTo>
                  <a:lnTo>
                    <a:pt x="1616569" y="1461714"/>
                  </a:lnTo>
                  <a:lnTo>
                    <a:pt x="1629241" y="1461714"/>
                  </a:lnTo>
                  <a:lnTo>
                    <a:pt x="1629350" y="1461841"/>
                  </a:lnTo>
                  <a:lnTo>
                    <a:pt x="1644481" y="1461841"/>
                  </a:lnTo>
                  <a:lnTo>
                    <a:pt x="1644560" y="1462476"/>
                  </a:lnTo>
                  <a:lnTo>
                    <a:pt x="1649219" y="1462476"/>
                  </a:lnTo>
                  <a:lnTo>
                    <a:pt x="1649614" y="1462730"/>
                  </a:lnTo>
                  <a:lnTo>
                    <a:pt x="1649930" y="1462857"/>
                  </a:lnTo>
                  <a:lnTo>
                    <a:pt x="1649776" y="1462980"/>
                  </a:lnTo>
                  <a:lnTo>
                    <a:pt x="1649614" y="1463238"/>
                  </a:lnTo>
                  <a:lnTo>
                    <a:pt x="1649456" y="1463365"/>
                  </a:lnTo>
                  <a:lnTo>
                    <a:pt x="1648746" y="1463746"/>
                  </a:lnTo>
                  <a:lnTo>
                    <a:pt x="1649298" y="1464000"/>
                  </a:lnTo>
                  <a:lnTo>
                    <a:pt x="1649851" y="1464381"/>
                  </a:lnTo>
                  <a:close/>
                </a:path>
                <a:path w="2360295" h="1867535">
                  <a:moveTo>
                    <a:pt x="1596857" y="1458412"/>
                  </a:moveTo>
                  <a:lnTo>
                    <a:pt x="1609581" y="1458412"/>
                  </a:lnTo>
                  <a:lnTo>
                    <a:pt x="1609028" y="1456507"/>
                  </a:lnTo>
                  <a:lnTo>
                    <a:pt x="1608699" y="1457142"/>
                  </a:lnTo>
                  <a:lnTo>
                    <a:pt x="1608633" y="1457777"/>
                  </a:lnTo>
                  <a:lnTo>
                    <a:pt x="1600241" y="1457777"/>
                  </a:lnTo>
                  <a:lnTo>
                    <a:pt x="1600026" y="1457904"/>
                  </a:lnTo>
                  <a:lnTo>
                    <a:pt x="1598509" y="1458167"/>
                  </a:lnTo>
                  <a:lnTo>
                    <a:pt x="1598289" y="1458285"/>
                  </a:lnTo>
                  <a:lnTo>
                    <a:pt x="1596879" y="1458285"/>
                  </a:lnTo>
                  <a:lnTo>
                    <a:pt x="1596857" y="1458412"/>
                  </a:lnTo>
                  <a:close/>
                </a:path>
                <a:path w="2360295" h="1867535">
                  <a:moveTo>
                    <a:pt x="1551393" y="1460698"/>
                  </a:moveTo>
                  <a:lnTo>
                    <a:pt x="1555807" y="1460698"/>
                  </a:lnTo>
                  <a:lnTo>
                    <a:pt x="1555570" y="1460444"/>
                  </a:lnTo>
                  <a:lnTo>
                    <a:pt x="1555505" y="1459936"/>
                  </a:lnTo>
                  <a:lnTo>
                    <a:pt x="1556201" y="1458031"/>
                  </a:lnTo>
                  <a:lnTo>
                    <a:pt x="1555017" y="1457650"/>
                  </a:lnTo>
                  <a:lnTo>
                    <a:pt x="1552727" y="1457142"/>
                  </a:lnTo>
                  <a:lnTo>
                    <a:pt x="1551937" y="1456761"/>
                  </a:lnTo>
                  <a:lnTo>
                    <a:pt x="1550832" y="1456507"/>
                  </a:lnTo>
                  <a:lnTo>
                    <a:pt x="1550200" y="1456507"/>
                  </a:lnTo>
                  <a:lnTo>
                    <a:pt x="1550121" y="1456761"/>
                  </a:lnTo>
                  <a:lnTo>
                    <a:pt x="1549647" y="1457523"/>
                  </a:lnTo>
                  <a:lnTo>
                    <a:pt x="1549377" y="1458285"/>
                  </a:lnTo>
                  <a:lnTo>
                    <a:pt x="1549200" y="1458666"/>
                  </a:lnTo>
                  <a:lnTo>
                    <a:pt x="1549727" y="1458666"/>
                  </a:lnTo>
                  <a:lnTo>
                    <a:pt x="1550753" y="1458920"/>
                  </a:lnTo>
                  <a:lnTo>
                    <a:pt x="1550990" y="1459555"/>
                  </a:lnTo>
                  <a:lnTo>
                    <a:pt x="1550042" y="1459936"/>
                  </a:lnTo>
                  <a:lnTo>
                    <a:pt x="1549253" y="1460190"/>
                  </a:lnTo>
                  <a:lnTo>
                    <a:pt x="1547437" y="1460444"/>
                  </a:lnTo>
                  <a:lnTo>
                    <a:pt x="1551148" y="1460444"/>
                  </a:lnTo>
                  <a:lnTo>
                    <a:pt x="1551393" y="1460698"/>
                  </a:lnTo>
                  <a:close/>
                </a:path>
                <a:path w="2360295" h="1867535">
                  <a:moveTo>
                    <a:pt x="1705668" y="1459373"/>
                  </a:moveTo>
                  <a:lnTo>
                    <a:pt x="1706389" y="1458793"/>
                  </a:lnTo>
                  <a:lnTo>
                    <a:pt x="1706389" y="1456634"/>
                  </a:lnTo>
                  <a:lnTo>
                    <a:pt x="1705363" y="1457904"/>
                  </a:lnTo>
                  <a:lnTo>
                    <a:pt x="1704594" y="1458167"/>
                  </a:lnTo>
                  <a:lnTo>
                    <a:pt x="1702205" y="1458539"/>
                  </a:lnTo>
                  <a:lnTo>
                    <a:pt x="1699678" y="1458793"/>
                  </a:lnTo>
                  <a:lnTo>
                    <a:pt x="1698454" y="1459174"/>
                  </a:lnTo>
                  <a:lnTo>
                    <a:pt x="1705521" y="1459174"/>
                  </a:lnTo>
                  <a:lnTo>
                    <a:pt x="1705668" y="1459373"/>
                  </a:lnTo>
                  <a:close/>
                </a:path>
                <a:path w="2360295" h="1867535">
                  <a:moveTo>
                    <a:pt x="1620144" y="1458158"/>
                  </a:moveTo>
                  <a:lnTo>
                    <a:pt x="1621583" y="1458158"/>
                  </a:lnTo>
                  <a:lnTo>
                    <a:pt x="1620873" y="1456634"/>
                  </a:lnTo>
                  <a:lnTo>
                    <a:pt x="1620144" y="1458158"/>
                  </a:lnTo>
                  <a:close/>
                </a:path>
                <a:path w="2360295" h="1867535">
                  <a:moveTo>
                    <a:pt x="1579922" y="1463111"/>
                  </a:moveTo>
                  <a:lnTo>
                    <a:pt x="1609818" y="1463111"/>
                  </a:lnTo>
                  <a:lnTo>
                    <a:pt x="1611139" y="1462095"/>
                  </a:lnTo>
                  <a:lnTo>
                    <a:pt x="1611223" y="1461460"/>
                  </a:lnTo>
                  <a:lnTo>
                    <a:pt x="1607528" y="1459174"/>
                  </a:lnTo>
                  <a:lnTo>
                    <a:pt x="1610686" y="1458031"/>
                  </a:lnTo>
                  <a:lnTo>
                    <a:pt x="1610844" y="1457904"/>
                  </a:lnTo>
                  <a:lnTo>
                    <a:pt x="1610956" y="1457343"/>
                  </a:lnTo>
                  <a:lnTo>
                    <a:pt x="1611081" y="1457142"/>
                  </a:lnTo>
                  <a:lnTo>
                    <a:pt x="1610528" y="1456888"/>
                  </a:lnTo>
                  <a:lnTo>
                    <a:pt x="1609976" y="1456888"/>
                  </a:lnTo>
                  <a:lnTo>
                    <a:pt x="1609502" y="1456634"/>
                  </a:lnTo>
                  <a:lnTo>
                    <a:pt x="1609660" y="1456888"/>
                  </a:lnTo>
                  <a:lnTo>
                    <a:pt x="1609976" y="1457015"/>
                  </a:lnTo>
                  <a:lnTo>
                    <a:pt x="1609865" y="1457269"/>
                  </a:lnTo>
                  <a:lnTo>
                    <a:pt x="1609581" y="1458412"/>
                  </a:lnTo>
                  <a:lnTo>
                    <a:pt x="1596857" y="1458412"/>
                  </a:lnTo>
                  <a:lnTo>
                    <a:pt x="1596789" y="1458793"/>
                  </a:lnTo>
                  <a:lnTo>
                    <a:pt x="1596315" y="1459555"/>
                  </a:lnTo>
                  <a:lnTo>
                    <a:pt x="1593700" y="1459555"/>
                  </a:lnTo>
                  <a:lnTo>
                    <a:pt x="1593551" y="1460063"/>
                  </a:lnTo>
                  <a:lnTo>
                    <a:pt x="1592446" y="1460063"/>
                  </a:lnTo>
                  <a:lnTo>
                    <a:pt x="1592355" y="1460852"/>
                  </a:lnTo>
                  <a:lnTo>
                    <a:pt x="1592209" y="1461206"/>
                  </a:lnTo>
                  <a:lnTo>
                    <a:pt x="1581970" y="1461206"/>
                  </a:lnTo>
                  <a:lnTo>
                    <a:pt x="1581707" y="1461714"/>
                  </a:lnTo>
                  <a:lnTo>
                    <a:pt x="1579890" y="1461714"/>
                  </a:lnTo>
                  <a:lnTo>
                    <a:pt x="1579417" y="1461841"/>
                  </a:lnTo>
                  <a:lnTo>
                    <a:pt x="1578706" y="1461841"/>
                  </a:lnTo>
                  <a:lnTo>
                    <a:pt x="1578706" y="1462349"/>
                  </a:lnTo>
                  <a:lnTo>
                    <a:pt x="1579496" y="1462349"/>
                  </a:lnTo>
                  <a:lnTo>
                    <a:pt x="1579969" y="1462603"/>
                  </a:lnTo>
                  <a:lnTo>
                    <a:pt x="1579922" y="1463111"/>
                  </a:lnTo>
                  <a:close/>
                </a:path>
                <a:path w="2360295" h="1867535">
                  <a:moveTo>
                    <a:pt x="1665197" y="1460825"/>
                  </a:moveTo>
                  <a:lnTo>
                    <a:pt x="1665802" y="1460825"/>
                  </a:lnTo>
                  <a:lnTo>
                    <a:pt x="1665676" y="1460419"/>
                  </a:lnTo>
                  <a:lnTo>
                    <a:pt x="1665557" y="1459696"/>
                  </a:lnTo>
                  <a:lnTo>
                    <a:pt x="1665881" y="1459174"/>
                  </a:lnTo>
                  <a:lnTo>
                    <a:pt x="1665960" y="1458793"/>
                  </a:lnTo>
                  <a:lnTo>
                    <a:pt x="1665684" y="1458412"/>
                  </a:lnTo>
                  <a:lnTo>
                    <a:pt x="1665558" y="1458031"/>
                  </a:lnTo>
                  <a:lnTo>
                    <a:pt x="1666276" y="1456761"/>
                  </a:lnTo>
                  <a:lnTo>
                    <a:pt x="1664855" y="1457142"/>
                  </a:lnTo>
                  <a:lnTo>
                    <a:pt x="1665210" y="1457904"/>
                  </a:lnTo>
                  <a:lnTo>
                    <a:pt x="1665250" y="1458285"/>
                  </a:lnTo>
                  <a:lnTo>
                    <a:pt x="1664302" y="1458920"/>
                  </a:lnTo>
                  <a:lnTo>
                    <a:pt x="1662407" y="1459936"/>
                  </a:lnTo>
                  <a:lnTo>
                    <a:pt x="1662176" y="1459936"/>
                  </a:lnTo>
                  <a:lnTo>
                    <a:pt x="1662025" y="1460698"/>
                  </a:lnTo>
                  <a:lnTo>
                    <a:pt x="1664776" y="1460698"/>
                  </a:lnTo>
                  <a:lnTo>
                    <a:pt x="1665197" y="1460825"/>
                  </a:lnTo>
                  <a:close/>
                </a:path>
                <a:path w="2360295" h="1867535">
                  <a:moveTo>
                    <a:pt x="1636917" y="1458666"/>
                  </a:moveTo>
                  <a:lnTo>
                    <a:pt x="1637613" y="1458666"/>
                  </a:lnTo>
                  <a:lnTo>
                    <a:pt x="1637139" y="1456761"/>
                  </a:lnTo>
                  <a:lnTo>
                    <a:pt x="1636917" y="1458666"/>
                  </a:lnTo>
                  <a:close/>
                </a:path>
                <a:path w="2360295" h="1867535">
                  <a:moveTo>
                    <a:pt x="1596879" y="1458285"/>
                  </a:moveTo>
                  <a:lnTo>
                    <a:pt x="1598289" y="1458285"/>
                  </a:lnTo>
                  <a:lnTo>
                    <a:pt x="1597894" y="1457142"/>
                  </a:lnTo>
                  <a:lnTo>
                    <a:pt x="1597500" y="1456888"/>
                  </a:lnTo>
                  <a:lnTo>
                    <a:pt x="1597105" y="1456761"/>
                  </a:lnTo>
                  <a:lnTo>
                    <a:pt x="1596473" y="1457142"/>
                  </a:lnTo>
                  <a:lnTo>
                    <a:pt x="1596947" y="1457142"/>
                  </a:lnTo>
                  <a:lnTo>
                    <a:pt x="1597184" y="1457269"/>
                  </a:lnTo>
                  <a:lnTo>
                    <a:pt x="1596994" y="1457777"/>
                  </a:lnTo>
                  <a:lnTo>
                    <a:pt x="1596879" y="1458285"/>
                  </a:lnTo>
                  <a:close/>
                </a:path>
                <a:path w="2360295" h="1867535">
                  <a:moveTo>
                    <a:pt x="1640179" y="1457523"/>
                  </a:moveTo>
                  <a:lnTo>
                    <a:pt x="1642430" y="1457523"/>
                  </a:lnTo>
                  <a:lnTo>
                    <a:pt x="1641166" y="1456888"/>
                  </a:lnTo>
                  <a:lnTo>
                    <a:pt x="1640179" y="1457523"/>
                  </a:lnTo>
                  <a:close/>
                </a:path>
                <a:path w="2360295" h="1867535">
                  <a:moveTo>
                    <a:pt x="1583825" y="1458031"/>
                  </a:moveTo>
                  <a:lnTo>
                    <a:pt x="1585971" y="1458031"/>
                  </a:lnTo>
                  <a:lnTo>
                    <a:pt x="1584154" y="1456888"/>
                  </a:lnTo>
                  <a:lnTo>
                    <a:pt x="1583825" y="1458031"/>
                  </a:lnTo>
                  <a:close/>
                </a:path>
                <a:path w="2360295" h="1867535">
                  <a:moveTo>
                    <a:pt x="1723919" y="1458666"/>
                  </a:moveTo>
                  <a:lnTo>
                    <a:pt x="1725499" y="1458666"/>
                  </a:lnTo>
                  <a:lnTo>
                    <a:pt x="1724788" y="1457015"/>
                  </a:lnTo>
                  <a:lnTo>
                    <a:pt x="1724235" y="1458539"/>
                  </a:lnTo>
                  <a:lnTo>
                    <a:pt x="1723919" y="1458666"/>
                  </a:lnTo>
                  <a:close/>
                </a:path>
                <a:path w="2360295" h="1867535">
                  <a:moveTo>
                    <a:pt x="1686414" y="1457343"/>
                  </a:moveTo>
                  <a:lnTo>
                    <a:pt x="1686570" y="1457269"/>
                  </a:lnTo>
                  <a:lnTo>
                    <a:pt x="1685938" y="1457015"/>
                  </a:lnTo>
                  <a:lnTo>
                    <a:pt x="1686414" y="1457343"/>
                  </a:lnTo>
                  <a:close/>
                </a:path>
                <a:path w="2360295" h="1867535">
                  <a:moveTo>
                    <a:pt x="1600884" y="1457396"/>
                  </a:moveTo>
                  <a:lnTo>
                    <a:pt x="1604843" y="1457396"/>
                  </a:lnTo>
                  <a:lnTo>
                    <a:pt x="1601527" y="1457015"/>
                  </a:lnTo>
                  <a:lnTo>
                    <a:pt x="1600884" y="1457396"/>
                  </a:lnTo>
                  <a:close/>
                </a:path>
                <a:path w="2360295" h="1867535">
                  <a:moveTo>
                    <a:pt x="1577048" y="1457777"/>
                  </a:moveTo>
                  <a:lnTo>
                    <a:pt x="1578627" y="1457777"/>
                  </a:lnTo>
                  <a:lnTo>
                    <a:pt x="1578153" y="1457269"/>
                  </a:lnTo>
                  <a:lnTo>
                    <a:pt x="1577837" y="1457142"/>
                  </a:lnTo>
                  <a:lnTo>
                    <a:pt x="1577758" y="1457015"/>
                  </a:lnTo>
                  <a:lnTo>
                    <a:pt x="1577522" y="1457142"/>
                  </a:lnTo>
                  <a:lnTo>
                    <a:pt x="1577048" y="1457777"/>
                  </a:lnTo>
                  <a:close/>
                </a:path>
                <a:path w="2360295" h="1867535">
                  <a:moveTo>
                    <a:pt x="1710180" y="1459174"/>
                  </a:moveTo>
                  <a:lnTo>
                    <a:pt x="1710496" y="1459174"/>
                  </a:lnTo>
                  <a:lnTo>
                    <a:pt x="1711759" y="1457904"/>
                  </a:lnTo>
                  <a:lnTo>
                    <a:pt x="1711048" y="1457650"/>
                  </a:lnTo>
                  <a:lnTo>
                    <a:pt x="1710338" y="1457269"/>
                  </a:lnTo>
                  <a:lnTo>
                    <a:pt x="1709548" y="1457142"/>
                  </a:lnTo>
                  <a:lnTo>
                    <a:pt x="1709430" y="1457523"/>
                  </a:lnTo>
                  <a:lnTo>
                    <a:pt x="1709311" y="1457777"/>
                  </a:lnTo>
                  <a:lnTo>
                    <a:pt x="1709338" y="1458031"/>
                  </a:lnTo>
                  <a:lnTo>
                    <a:pt x="1709548" y="1458285"/>
                  </a:lnTo>
                  <a:lnTo>
                    <a:pt x="1709864" y="1458793"/>
                  </a:lnTo>
                  <a:lnTo>
                    <a:pt x="1710180" y="1459174"/>
                  </a:lnTo>
                  <a:close/>
                </a:path>
                <a:path w="2360295" h="1867535">
                  <a:moveTo>
                    <a:pt x="1632559" y="1459809"/>
                  </a:moveTo>
                  <a:lnTo>
                    <a:pt x="1650879" y="1459809"/>
                  </a:lnTo>
                  <a:lnTo>
                    <a:pt x="1651104" y="1458666"/>
                  </a:lnTo>
                  <a:lnTo>
                    <a:pt x="1651319" y="1457777"/>
                  </a:lnTo>
                  <a:lnTo>
                    <a:pt x="1651431" y="1457142"/>
                  </a:lnTo>
                  <a:lnTo>
                    <a:pt x="1643397" y="1457142"/>
                  </a:lnTo>
                  <a:lnTo>
                    <a:pt x="1642430" y="1457523"/>
                  </a:lnTo>
                  <a:lnTo>
                    <a:pt x="1640179" y="1457523"/>
                  </a:lnTo>
                  <a:lnTo>
                    <a:pt x="1639982" y="1457650"/>
                  </a:lnTo>
                  <a:lnTo>
                    <a:pt x="1638181" y="1457650"/>
                  </a:lnTo>
                  <a:lnTo>
                    <a:pt x="1637613" y="1458666"/>
                  </a:lnTo>
                  <a:lnTo>
                    <a:pt x="1636917" y="1458666"/>
                  </a:lnTo>
                  <a:lnTo>
                    <a:pt x="1636902" y="1458793"/>
                  </a:lnTo>
                  <a:lnTo>
                    <a:pt x="1633880" y="1458793"/>
                  </a:lnTo>
                  <a:lnTo>
                    <a:pt x="1632559" y="1459809"/>
                  </a:lnTo>
                  <a:close/>
                </a:path>
                <a:path w="2360295" h="1867535">
                  <a:moveTo>
                    <a:pt x="1596394" y="1457650"/>
                  </a:moveTo>
                  <a:lnTo>
                    <a:pt x="1596631" y="1457523"/>
                  </a:lnTo>
                  <a:lnTo>
                    <a:pt x="1596947" y="1457142"/>
                  </a:lnTo>
                  <a:lnTo>
                    <a:pt x="1596473" y="1457142"/>
                  </a:lnTo>
                  <a:lnTo>
                    <a:pt x="1595999" y="1457269"/>
                  </a:lnTo>
                  <a:lnTo>
                    <a:pt x="1596394" y="1457650"/>
                  </a:lnTo>
                  <a:close/>
                </a:path>
                <a:path w="2360295" h="1867535">
                  <a:moveTo>
                    <a:pt x="1749266" y="1458920"/>
                  </a:moveTo>
                  <a:lnTo>
                    <a:pt x="1761269" y="1458920"/>
                  </a:lnTo>
                  <a:lnTo>
                    <a:pt x="1759058" y="1458158"/>
                  </a:lnTo>
                  <a:lnTo>
                    <a:pt x="1756768" y="1457269"/>
                  </a:lnTo>
                  <a:lnTo>
                    <a:pt x="1755110" y="1458412"/>
                  </a:lnTo>
                  <a:lnTo>
                    <a:pt x="1753136" y="1458539"/>
                  </a:lnTo>
                  <a:lnTo>
                    <a:pt x="1749645" y="1458539"/>
                  </a:lnTo>
                  <a:lnTo>
                    <a:pt x="1749266" y="1458920"/>
                  </a:lnTo>
                  <a:close/>
                </a:path>
                <a:path w="2360295" h="1867535">
                  <a:moveTo>
                    <a:pt x="1707653" y="1459428"/>
                  </a:moveTo>
                  <a:lnTo>
                    <a:pt x="1709232" y="1457904"/>
                  </a:lnTo>
                  <a:lnTo>
                    <a:pt x="1708758" y="1457650"/>
                  </a:lnTo>
                  <a:lnTo>
                    <a:pt x="1708364" y="1457523"/>
                  </a:lnTo>
                  <a:lnTo>
                    <a:pt x="1707890" y="1457269"/>
                  </a:lnTo>
                  <a:lnTo>
                    <a:pt x="1707653" y="1459428"/>
                  </a:lnTo>
                  <a:close/>
                </a:path>
                <a:path w="2360295" h="1867535">
                  <a:moveTo>
                    <a:pt x="1560623" y="1460063"/>
                  </a:moveTo>
                  <a:lnTo>
                    <a:pt x="1566546" y="1460063"/>
                  </a:lnTo>
                  <a:lnTo>
                    <a:pt x="1566619" y="1459936"/>
                  </a:lnTo>
                  <a:lnTo>
                    <a:pt x="1566730" y="1459264"/>
                  </a:lnTo>
                  <a:lnTo>
                    <a:pt x="1567131" y="1458158"/>
                  </a:lnTo>
                  <a:lnTo>
                    <a:pt x="1567256" y="1457650"/>
                  </a:lnTo>
                  <a:lnTo>
                    <a:pt x="1567730" y="1457650"/>
                  </a:lnTo>
                  <a:lnTo>
                    <a:pt x="1567967" y="1457396"/>
                  </a:lnTo>
                  <a:lnTo>
                    <a:pt x="1566151" y="1457269"/>
                  </a:lnTo>
                  <a:lnTo>
                    <a:pt x="1565124" y="1457269"/>
                  </a:lnTo>
                  <a:lnTo>
                    <a:pt x="1565006" y="1457777"/>
                  </a:lnTo>
                  <a:lnTo>
                    <a:pt x="1564887" y="1458031"/>
                  </a:lnTo>
                  <a:lnTo>
                    <a:pt x="1565993" y="1458539"/>
                  </a:lnTo>
                  <a:lnTo>
                    <a:pt x="1565045" y="1458920"/>
                  </a:lnTo>
                  <a:lnTo>
                    <a:pt x="1563906" y="1458920"/>
                  </a:lnTo>
                  <a:lnTo>
                    <a:pt x="1563861" y="1459047"/>
                  </a:lnTo>
                  <a:lnTo>
                    <a:pt x="1560674" y="1459047"/>
                  </a:lnTo>
                  <a:lnTo>
                    <a:pt x="1560623" y="1460063"/>
                  </a:lnTo>
                  <a:close/>
                </a:path>
                <a:path w="2360295" h="1867535">
                  <a:moveTo>
                    <a:pt x="1563906" y="1458920"/>
                  </a:moveTo>
                  <a:lnTo>
                    <a:pt x="1565045" y="1458920"/>
                  </a:lnTo>
                  <a:lnTo>
                    <a:pt x="1564493" y="1457269"/>
                  </a:lnTo>
                  <a:lnTo>
                    <a:pt x="1563906" y="1458920"/>
                  </a:lnTo>
                  <a:close/>
                </a:path>
                <a:path w="2360295" h="1867535">
                  <a:moveTo>
                    <a:pt x="1558018" y="1460063"/>
                  </a:moveTo>
                  <a:lnTo>
                    <a:pt x="1560623" y="1460063"/>
                  </a:lnTo>
                  <a:lnTo>
                    <a:pt x="1560545" y="1459936"/>
                  </a:lnTo>
                  <a:lnTo>
                    <a:pt x="1560387" y="1459936"/>
                  </a:lnTo>
                  <a:lnTo>
                    <a:pt x="1560285" y="1459499"/>
                  </a:lnTo>
                  <a:lnTo>
                    <a:pt x="1560169" y="1458666"/>
                  </a:lnTo>
                  <a:lnTo>
                    <a:pt x="1560284" y="1458167"/>
                  </a:lnTo>
                  <a:lnTo>
                    <a:pt x="1560505" y="1457650"/>
                  </a:lnTo>
                  <a:lnTo>
                    <a:pt x="1560623" y="1457269"/>
                  </a:lnTo>
                  <a:lnTo>
                    <a:pt x="1558728" y="1457523"/>
                  </a:lnTo>
                  <a:lnTo>
                    <a:pt x="1557781" y="1457904"/>
                  </a:lnTo>
                  <a:lnTo>
                    <a:pt x="1557196" y="1458920"/>
                  </a:lnTo>
                  <a:lnTo>
                    <a:pt x="1558255" y="1458920"/>
                  </a:lnTo>
                  <a:lnTo>
                    <a:pt x="1558154" y="1459696"/>
                  </a:lnTo>
                  <a:lnTo>
                    <a:pt x="1558018" y="1460063"/>
                  </a:lnTo>
                  <a:close/>
                </a:path>
                <a:path w="2360295" h="1867535">
                  <a:moveTo>
                    <a:pt x="1538909" y="1460825"/>
                  </a:moveTo>
                  <a:lnTo>
                    <a:pt x="1539462" y="1460825"/>
                  </a:lnTo>
                  <a:lnTo>
                    <a:pt x="1541120" y="1460571"/>
                  </a:lnTo>
                  <a:lnTo>
                    <a:pt x="1542699" y="1460444"/>
                  </a:lnTo>
                  <a:lnTo>
                    <a:pt x="1542751" y="1459936"/>
                  </a:lnTo>
                  <a:lnTo>
                    <a:pt x="1542305" y="1457269"/>
                  </a:lnTo>
                  <a:lnTo>
                    <a:pt x="1541065" y="1458793"/>
                  </a:lnTo>
                  <a:lnTo>
                    <a:pt x="1541120" y="1459174"/>
                  </a:lnTo>
                  <a:lnTo>
                    <a:pt x="1541594" y="1459682"/>
                  </a:lnTo>
                  <a:lnTo>
                    <a:pt x="1540883" y="1459682"/>
                  </a:lnTo>
                  <a:lnTo>
                    <a:pt x="1537883" y="1460571"/>
                  </a:lnTo>
                  <a:lnTo>
                    <a:pt x="1538435" y="1460571"/>
                  </a:lnTo>
                  <a:lnTo>
                    <a:pt x="1538909" y="1460825"/>
                  </a:lnTo>
                  <a:close/>
                </a:path>
                <a:path w="2360295" h="1867535">
                  <a:moveTo>
                    <a:pt x="1686175" y="1458412"/>
                  </a:moveTo>
                  <a:lnTo>
                    <a:pt x="1686885" y="1458412"/>
                  </a:lnTo>
                  <a:lnTo>
                    <a:pt x="1686540" y="1457523"/>
                  </a:lnTo>
                  <a:lnTo>
                    <a:pt x="1686414" y="1457343"/>
                  </a:lnTo>
                  <a:lnTo>
                    <a:pt x="1684438" y="1458285"/>
                  </a:lnTo>
                  <a:lnTo>
                    <a:pt x="1686175" y="1458412"/>
                  </a:lnTo>
                  <a:close/>
                </a:path>
                <a:path w="2360295" h="1867535">
                  <a:moveTo>
                    <a:pt x="1748872" y="1459047"/>
                  </a:moveTo>
                  <a:lnTo>
                    <a:pt x="1766322" y="1459047"/>
                  </a:lnTo>
                  <a:lnTo>
                    <a:pt x="1764032" y="1457396"/>
                  </a:lnTo>
                  <a:lnTo>
                    <a:pt x="1761269" y="1458920"/>
                  </a:lnTo>
                  <a:lnTo>
                    <a:pt x="1749030" y="1458920"/>
                  </a:lnTo>
                  <a:lnTo>
                    <a:pt x="1748872" y="1459047"/>
                  </a:lnTo>
                  <a:close/>
                </a:path>
                <a:path w="2360295" h="1867535">
                  <a:moveTo>
                    <a:pt x="1736810" y="1459428"/>
                  </a:moveTo>
                  <a:lnTo>
                    <a:pt x="1741686" y="1459428"/>
                  </a:lnTo>
                  <a:lnTo>
                    <a:pt x="1739791" y="1458285"/>
                  </a:lnTo>
                  <a:lnTo>
                    <a:pt x="1737817" y="1457523"/>
                  </a:lnTo>
                  <a:lnTo>
                    <a:pt x="1737580" y="1457396"/>
                  </a:lnTo>
                  <a:lnTo>
                    <a:pt x="1737264" y="1457523"/>
                  </a:lnTo>
                  <a:lnTo>
                    <a:pt x="1736948" y="1457523"/>
                  </a:lnTo>
                  <a:lnTo>
                    <a:pt x="1736896" y="1457904"/>
                  </a:lnTo>
                  <a:lnTo>
                    <a:pt x="1737422" y="1457904"/>
                  </a:lnTo>
                  <a:lnTo>
                    <a:pt x="1737580" y="1458031"/>
                  </a:lnTo>
                  <a:lnTo>
                    <a:pt x="1738150" y="1458167"/>
                  </a:lnTo>
                  <a:lnTo>
                    <a:pt x="1739080" y="1458666"/>
                  </a:lnTo>
                  <a:lnTo>
                    <a:pt x="1738133" y="1459174"/>
                  </a:lnTo>
                  <a:lnTo>
                    <a:pt x="1736850" y="1459174"/>
                  </a:lnTo>
                  <a:lnTo>
                    <a:pt x="1736810" y="1459428"/>
                  </a:lnTo>
                  <a:close/>
                </a:path>
                <a:path w="2360295" h="1867535">
                  <a:moveTo>
                    <a:pt x="1679042" y="1461206"/>
                  </a:moveTo>
                  <a:lnTo>
                    <a:pt x="1693676" y="1461206"/>
                  </a:lnTo>
                  <a:lnTo>
                    <a:pt x="1692097" y="1458793"/>
                  </a:lnTo>
                  <a:lnTo>
                    <a:pt x="1691691" y="1458285"/>
                  </a:lnTo>
                  <a:lnTo>
                    <a:pt x="1690913" y="1458285"/>
                  </a:lnTo>
                  <a:lnTo>
                    <a:pt x="1691597" y="1458167"/>
                  </a:lnTo>
                  <a:lnTo>
                    <a:pt x="1691071" y="1457396"/>
                  </a:lnTo>
                  <a:lnTo>
                    <a:pt x="1690676" y="1457396"/>
                  </a:lnTo>
                  <a:lnTo>
                    <a:pt x="1690518" y="1458031"/>
                  </a:lnTo>
                  <a:lnTo>
                    <a:pt x="1689480" y="1458031"/>
                  </a:lnTo>
                  <a:lnTo>
                    <a:pt x="1689412" y="1458539"/>
                  </a:lnTo>
                  <a:lnTo>
                    <a:pt x="1689254" y="1458793"/>
                  </a:lnTo>
                  <a:lnTo>
                    <a:pt x="1688386" y="1458793"/>
                  </a:lnTo>
                  <a:lnTo>
                    <a:pt x="1688260" y="1459301"/>
                  </a:lnTo>
                  <a:lnTo>
                    <a:pt x="1688149" y="1459555"/>
                  </a:lnTo>
                  <a:lnTo>
                    <a:pt x="1688070" y="1459809"/>
                  </a:lnTo>
                  <a:lnTo>
                    <a:pt x="1687991" y="1459936"/>
                  </a:lnTo>
                  <a:lnTo>
                    <a:pt x="1679305" y="1459936"/>
                  </a:lnTo>
                  <a:lnTo>
                    <a:pt x="1679042" y="1461206"/>
                  </a:lnTo>
                  <a:close/>
                </a:path>
                <a:path w="2360295" h="1867535">
                  <a:moveTo>
                    <a:pt x="1688386" y="1458793"/>
                  </a:moveTo>
                  <a:lnTo>
                    <a:pt x="1689096" y="1458793"/>
                  </a:lnTo>
                  <a:lnTo>
                    <a:pt x="1688939" y="1458539"/>
                  </a:lnTo>
                  <a:lnTo>
                    <a:pt x="1688860" y="1457396"/>
                  </a:lnTo>
                  <a:lnTo>
                    <a:pt x="1688386" y="1458793"/>
                  </a:lnTo>
                  <a:close/>
                </a:path>
                <a:path w="2360295" h="1867535">
                  <a:moveTo>
                    <a:pt x="1689480" y="1458031"/>
                  </a:moveTo>
                  <a:lnTo>
                    <a:pt x="1690518" y="1458031"/>
                  </a:lnTo>
                  <a:lnTo>
                    <a:pt x="1690044" y="1457650"/>
                  </a:lnTo>
                  <a:lnTo>
                    <a:pt x="1689570" y="1457523"/>
                  </a:lnTo>
                  <a:lnTo>
                    <a:pt x="1689480" y="1458031"/>
                  </a:lnTo>
                  <a:close/>
                </a:path>
                <a:path w="2360295" h="1867535">
                  <a:moveTo>
                    <a:pt x="1679305" y="1459936"/>
                  </a:moveTo>
                  <a:lnTo>
                    <a:pt x="1687991" y="1459936"/>
                  </a:lnTo>
                  <a:lnTo>
                    <a:pt x="1687517" y="1459555"/>
                  </a:lnTo>
                  <a:lnTo>
                    <a:pt x="1687201" y="1459428"/>
                  </a:lnTo>
                  <a:lnTo>
                    <a:pt x="1687359" y="1459174"/>
                  </a:lnTo>
                  <a:lnTo>
                    <a:pt x="1687458" y="1458920"/>
                  </a:lnTo>
                  <a:lnTo>
                    <a:pt x="1687570" y="1458412"/>
                  </a:lnTo>
                  <a:lnTo>
                    <a:pt x="1687646" y="1458227"/>
                  </a:lnTo>
                  <a:lnTo>
                    <a:pt x="1687754" y="1457523"/>
                  </a:lnTo>
                  <a:lnTo>
                    <a:pt x="1686885" y="1458412"/>
                  </a:lnTo>
                  <a:lnTo>
                    <a:pt x="1686254" y="1458412"/>
                  </a:lnTo>
                  <a:lnTo>
                    <a:pt x="1686333" y="1458920"/>
                  </a:lnTo>
                  <a:lnTo>
                    <a:pt x="1686017" y="1458920"/>
                  </a:lnTo>
                  <a:lnTo>
                    <a:pt x="1685701" y="1459047"/>
                  </a:lnTo>
                  <a:lnTo>
                    <a:pt x="1677991" y="1459047"/>
                  </a:lnTo>
                  <a:lnTo>
                    <a:pt x="1677929" y="1459174"/>
                  </a:lnTo>
                  <a:lnTo>
                    <a:pt x="1679463" y="1459174"/>
                  </a:lnTo>
                  <a:lnTo>
                    <a:pt x="1679305" y="1459936"/>
                  </a:lnTo>
                  <a:close/>
                </a:path>
                <a:path w="2360295" h="1867535">
                  <a:moveTo>
                    <a:pt x="1676699" y="1459555"/>
                  </a:moveTo>
                  <a:lnTo>
                    <a:pt x="1677094" y="1459428"/>
                  </a:lnTo>
                  <a:lnTo>
                    <a:pt x="1677015" y="1457904"/>
                  </a:lnTo>
                  <a:lnTo>
                    <a:pt x="1676147" y="1457650"/>
                  </a:lnTo>
                  <a:lnTo>
                    <a:pt x="1675357" y="1457523"/>
                  </a:lnTo>
                  <a:lnTo>
                    <a:pt x="1673383" y="1457777"/>
                  </a:lnTo>
                  <a:lnTo>
                    <a:pt x="1672809" y="1458412"/>
                  </a:lnTo>
                  <a:lnTo>
                    <a:pt x="1676068" y="1458412"/>
                  </a:lnTo>
                  <a:lnTo>
                    <a:pt x="1676699" y="1459555"/>
                  </a:lnTo>
                  <a:close/>
                </a:path>
                <a:path w="2360295" h="1867535">
                  <a:moveTo>
                    <a:pt x="1670501" y="1459174"/>
                  </a:moveTo>
                  <a:lnTo>
                    <a:pt x="1672119" y="1459174"/>
                  </a:lnTo>
                  <a:lnTo>
                    <a:pt x="1670935" y="1457523"/>
                  </a:lnTo>
                  <a:lnTo>
                    <a:pt x="1670049" y="1458167"/>
                  </a:lnTo>
                  <a:lnTo>
                    <a:pt x="1669593" y="1458412"/>
                  </a:lnTo>
                  <a:lnTo>
                    <a:pt x="1669909" y="1458539"/>
                  </a:lnTo>
                  <a:lnTo>
                    <a:pt x="1670382" y="1458539"/>
                  </a:lnTo>
                  <a:lnTo>
                    <a:pt x="1670501" y="1459174"/>
                  </a:lnTo>
                  <a:close/>
                </a:path>
                <a:path w="2360295" h="1867535">
                  <a:moveTo>
                    <a:pt x="1749645" y="1458539"/>
                  </a:moveTo>
                  <a:lnTo>
                    <a:pt x="1751872" y="1458539"/>
                  </a:lnTo>
                  <a:lnTo>
                    <a:pt x="1750530" y="1457650"/>
                  </a:lnTo>
                  <a:lnTo>
                    <a:pt x="1749645" y="1458539"/>
                  </a:lnTo>
                  <a:close/>
                </a:path>
                <a:path w="2360295" h="1867535">
                  <a:moveTo>
                    <a:pt x="1677991" y="1459047"/>
                  </a:moveTo>
                  <a:lnTo>
                    <a:pt x="1685701" y="1459047"/>
                  </a:lnTo>
                  <a:lnTo>
                    <a:pt x="1683411" y="1458539"/>
                  </a:lnTo>
                  <a:lnTo>
                    <a:pt x="1681437" y="1457650"/>
                  </a:lnTo>
                  <a:lnTo>
                    <a:pt x="1678673" y="1457650"/>
                  </a:lnTo>
                  <a:lnTo>
                    <a:pt x="1677991" y="1459047"/>
                  </a:lnTo>
                  <a:close/>
                </a:path>
                <a:path w="2360295" h="1867535">
                  <a:moveTo>
                    <a:pt x="1633880" y="1458793"/>
                  </a:moveTo>
                  <a:lnTo>
                    <a:pt x="1636902" y="1458793"/>
                  </a:lnTo>
                  <a:lnTo>
                    <a:pt x="1635244" y="1457650"/>
                  </a:lnTo>
                  <a:lnTo>
                    <a:pt x="1634375" y="1458412"/>
                  </a:lnTo>
                  <a:lnTo>
                    <a:pt x="1633880" y="1458793"/>
                  </a:lnTo>
                  <a:close/>
                </a:path>
                <a:path w="2360295" h="1867535">
                  <a:moveTo>
                    <a:pt x="1560674" y="1459047"/>
                  </a:moveTo>
                  <a:lnTo>
                    <a:pt x="1563861" y="1459047"/>
                  </a:lnTo>
                  <a:lnTo>
                    <a:pt x="1563150" y="1458793"/>
                  </a:lnTo>
                  <a:lnTo>
                    <a:pt x="1562913" y="1458793"/>
                  </a:lnTo>
                  <a:lnTo>
                    <a:pt x="1562755" y="1458666"/>
                  </a:lnTo>
                  <a:lnTo>
                    <a:pt x="1562755" y="1458285"/>
                  </a:lnTo>
                  <a:lnTo>
                    <a:pt x="1561729" y="1457904"/>
                  </a:lnTo>
                  <a:lnTo>
                    <a:pt x="1560623" y="1457650"/>
                  </a:lnTo>
                  <a:lnTo>
                    <a:pt x="1560674" y="1459047"/>
                  </a:lnTo>
                  <a:close/>
                </a:path>
                <a:path w="2360295" h="1867535">
                  <a:moveTo>
                    <a:pt x="1725657" y="1459428"/>
                  </a:moveTo>
                  <a:lnTo>
                    <a:pt x="1726524" y="1459264"/>
                  </a:lnTo>
                  <a:lnTo>
                    <a:pt x="1726525" y="1459047"/>
                  </a:lnTo>
                  <a:lnTo>
                    <a:pt x="1726683" y="1458793"/>
                  </a:lnTo>
                  <a:lnTo>
                    <a:pt x="1728262" y="1458793"/>
                  </a:lnTo>
                  <a:lnTo>
                    <a:pt x="1727236" y="1458031"/>
                  </a:lnTo>
                  <a:lnTo>
                    <a:pt x="1726446" y="1457777"/>
                  </a:lnTo>
                  <a:lnTo>
                    <a:pt x="1725950" y="1458167"/>
                  </a:lnTo>
                  <a:lnTo>
                    <a:pt x="1725657" y="1458285"/>
                  </a:lnTo>
                  <a:lnTo>
                    <a:pt x="1725499" y="1458666"/>
                  </a:lnTo>
                  <a:lnTo>
                    <a:pt x="1723919" y="1458666"/>
                  </a:lnTo>
                  <a:lnTo>
                    <a:pt x="1723604" y="1458793"/>
                  </a:lnTo>
                  <a:lnTo>
                    <a:pt x="1724077" y="1458920"/>
                  </a:lnTo>
                  <a:lnTo>
                    <a:pt x="1724630" y="1458920"/>
                  </a:lnTo>
                  <a:lnTo>
                    <a:pt x="1725657" y="1459428"/>
                  </a:lnTo>
                  <a:close/>
                </a:path>
                <a:path w="2360295" h="1867535">
                  <a:moveTo>
                    <a:pt x="1576819" y="1458227"/>
                  </a:moveTo>
                  <a:lnTo>
                    <a:pt x="1577048" y="1457777"/>
                  </a:lnTo>
                  <a:lnTo>
                    <a:pt x="1576179" y="1457777"/>
                  </a:lnTo>
                  <a:lnTo>
                    <a:pt x="1576819" y="1458227"/>
                  </a:lnTo>
                  <a:close/>
                </a:path>
                <a:path w="2360295" h="1867535">
                  <a:moveTo>
                    <a:pt x="1736869" y="1458031"/>
                  </a:moveTo>
                  <a:lnTo>
                    <a:pt x="1737106" y="1458031"/>
                  </a:lnTo>
                  <a:lnTo>
                    <a:pt x="1737422" y="1457904"/>
                  </a:lnTo>
                  <a:lnTo>
                    <a:pt x="1736896" y="1457904"/>
                  </a:lnTo>
                  <a:lnTo>
                    <a:pt x="1736869" y="1458031"/>
                  </a:lnTo>
                  <a:close/>
                </a:path>
                <a:path w="2360295" h="1867535">
                  <a:moveTo>
                    <a:pt x="1691691" y="1458285"/>
                  </a:moveTo>
                  <a:lnTo>
                    <a:pt x="1693550" y="1458285"/>
                  </a:lnTo>
                  <a:lnTo>
                    <a:pt x="1693361" y="1457904"/>
                  </a:lnTo>
                  <a:lnTo>
                    <a:pt x="1693124" y="1457904"/>
                  </a:lnTo>
                  <a:lnTo>
                    <a:pt x="1691650" y="1458158"/>
                  </a:lnTo>
                  <a:lnTo>
                    <a:pt x="1691691" y="1458285"/>
                  </a:lnTo>
                  <a:close/>
                </a:path>
                <a:path w="2360295" h="1867535">
                  <a:moveTo>
                    <a:pt x="1593700" y="1459555"/>
                  </a:moveTo>
                  <a:lnTo>
                    <a:pt x="1595525" y="1459555"/>
                  </a:lnTo>
                  <a:lnTo>
                    <a:pt x="1595367" y="1459428"/>
                  </a:lnTo>
                  <a:lnTo>
                    <a:pt x="1594183" y="1457904"/>
                  </a:lnTo>
                  <a:lnTo>
                    <a:pt x="1593700" y="1459555"/>
                  </a:lnTo>
                  <a:close/>
                </a:path>
                <a:path w="2360295" h="1867535">
                  <a:moveTo>
                    <a:pt x="1581970" y="1461206"/>
                  </a:moveTo>
                  <a:lnTo>
                    <a:pt x="1592209" y="1461206"/>
                  </a:lnTo>
                  <a:lnTo>
                    <a:pt x="1592156" y="1459047"/>
                  </a:lnTo>
                  <a:lnTo>
                    <a:pt x="1592367" y="1458285"/>
                  </a:lnTo>
                  <a:lnTo>
                    <a:pt x="1593235" y="1458158"/>
                  </a:lnTo>
                  <a:lnTo>
                    <a:pt x="1594109" y="1458158"/>
                  </a:lnTo>
                  <a:lnTo>
                    <a:pt x="1594183" y="1457904"/>
                  </a:lnTo>
                  <a:lnTo>
                    <a:pt x="1586061" y="1457904"/>
                  </a:lnTo>
                  <a:lnTo>
                    <a:pt x="1585971" y="1458031"/>
                  </a:lnTo>
                  <a:lnTo>
                    <a:pt x="1583825" y="1458031"/>
                  </a:lnTo>
                  <a:lnTo>
                    <a:pt x="1583128" y="1460444"/>
                  </a:lnTo>
                  <a:lnTo>
                    <a:pt x="1582365" y="1460444"/>
                  </a:lnTo>
                  <a:lnTo>
                    <a:pt x="1581970" y="1461206"/>
                  </a:lnTo>
                  <a:close/>
                </a:path>
                <a:path w="2360295" h="1867535">
                  <a:moveTo>
                    <a:pt x="1749334" y="1460063"/>
                  </a:moveTo>
                  <a:lnTo>
                    <a:pt x="1771139" y="1460063"/>
                  </a:lnTo>
                  <a:lnTo>
                    <a:pt x="1770823" y="1458158"/>
                  </a:lnTo>
                  <a:lnTo>
                    <a:pt x="1766638" y="1458793"/>
                  </a:lnTo>
                  <a:lnTo>
                    <a:pt x="1766480" y="1458793"/>
                  </a:lnTo>
                  <a:lnTo>
                    <a:pt x="1766322" y="1459047"/>
                  </a:lnTo>
                  <a:lnTo>
                    <a:pt x="1748872" y="1459047"/>
                  </a:lnTo>
                  <a:lnTo>
                    <a:pt x="1749345" y="1459428"/>
                  </a:lnTo>
                  <a:lnTo>
                    <a:pt x="1749682" y="1459531"/>
                  </a:lnTo>
                  <a:lnTo>
                    <a:pt x="1749627" y="1459696"/>
                  </a:lnTo>
                  <a:lnTo>
                    <a:pt x="1749334" y="1460063"/>
                  </a:lnTo>
                  <a:close/>
                </a:path>
                <a:path w="2360295" h="1867535">
                  <a:moveTo>
                    <a:pt x="1728010" y="1460571"/>
                  </a:moveTo>
                  <a:lnTo>
                    <a:pt x="1731737" y="1460571"/>
                  </a:lnTo>
                  <a:lnTo>
                    <a:pt x="1731684" y="1460317"/>
                  </a:lnTo>
                  <a:lnTo>
                    <a:pt x="1731579" y="1460063"/>
                  </a:lnTo>
                  <a:lnTo>
                    <a:pt x="1731500" y="1459936"/>
                  </a:lnTo>
                  <a:lnTo>
                    <a:pt x="1731421" y="1459174"/>
                  </a:lnTo>
                  <a:lnTo>
                    <a:pt x="1731816" y="1459047"/>
                  </a:lnTo>
                  <a:lnTo>
                    <a:pt x="1732053" y="1458920"/>
                  </a:lnTo>
                  <a:lnTo>
                    <a:pt x="1731658" y="1458666"/>
                  </a:lnTo>
                  <a:lnTo>
                    <a:pt x="1731184" y="1458412"/>
                  </a:lnTo>
                  <a:lnTo>
                    <a:pt x="1730789" y="1458158"/>
                  </a:lnTo>
                  <a:lnTo>
                    <a:pt x="1730671" y="1459047"/>
                  </a:lnTo>
                  <a:lnTo>
                    <a:pt x="1730631" y="1459174"/>
                  </a:lnTo>
                  <a:lnTo>
                    <a:pt x="1728791" y="1459174"/>
                  </a:lnTo>
                  <a:lnTo>
                    <a:pt x="1728010" y="1460571"/>
                  </a:lnTo>
                  <a:close/>
                </a:path>
                <a:path w="2360295" h="1867535">
                  <a:moveTo>
                    <a:pt x="1717366" y="1459047"/>
                  </a:moveTo>
                  <a:lnTo>
                    <a:pt x="1719498" y="1459047"/>
                  </a:lnTo>
                  <a:lnTo>
                    <a:pt x="1718471" y="1458158"/>
                  </a:lnTo>
                  <a:lnTo>
                    <a:pt x="1717760" y="1458920"/>
                  </a:lnTo>
                  <a:lnTo>
                    <a:pt x="1717366" y="1459047"/>
                  </a:lnTo>
                  <a:close/>
                </a:path>
                <a:path w="2360295" h="1867535">
                  <a:moveTo>
                    <a:pt x="1714681" y="1459682"/>
                  </a:moveTo>
                  <a:lnTo>
                    <a:pt x="1715786" y="1459555"/>
                  </a:lnTo>
                  <a:lnTo>
                    <a:pt x="1714444" y="1458158"/>
                  </a:lnTo>
                  <a:lnTo>
                    <a:pt x="1712470" y="1458158"/>
                  </a:lnTo>
                  <a:lnTo>
                    <a:pt x="1713483" y="1459555"/>
                  </a:lnTo>
                  <a:lnTo>
                    <a:pt x="1714681" y="1459682"/>
                  </a:lnTo>
                  <a:close/>
                </a:path>
                <a:path w="2360295" h="1867535">
                  <a:moveTo>
                    <a:pt x="1568678" y="1459936"/>
                  </a:moveTo>
                  <a:lnTo>
                    <a:pt x="1569389" y="1458539"/>
                  </a:lnTo>
                  <a:lnTo>
                    <a:pt x="1567652" y="1458158"/>
                  </a:lnTo>
                  <a:lnTo>
                    <a:pt x="1567056" y="1459174"/>
                  </a:lnTo>
                  <a:lnTo>
                    <a:pt x="1568520" y="1459174"/>
                  </a:lnTo>
                  <a:lnTo>
                    <a:pt x="1568678" y="1459936"/>
                  </a:lnTo>
                  <a:close/>
                </a:path>
                <a:path w="2360295" h="1867535">
                  <a:moveTo>
                    <a:pt x="1564981" y="1464635"/>
                  </a:moveTo>
                  <a:lnTo>
                    <a:pt x="1579417" y="1464635"/>
                  </a:lnTo>
                  <a:lnTo>
                    <a:pt x="1579101" y="1464508"/>
                  </a:lnTo>
                  <a:lnTo>
                    <a:pt x="1579174" y="1464146"/>
                  </a:lnTo>
                  <a:lnTo>
                    <a:pt x="1579527" y="1463345"/>
                  </a:lnTo>
                  <a:lnTo>
                    <a:pt x="1579718" y="1462980"/>
                  </a:lnTo>
                  <a:lnTo>
                    <a:pt x="1579180" y="1462857"/>
                  </a:lnTo>
                  <a:lnTo>
                    <a:pt x="1578943" y="1462857"/>
                  </a:lnTo>
                  <a:lnTo>
                    <a:pt x="1576969" y="1462603"/>
                  </a:lnTo>
                  <a:lnTo>
                    <a:pt x="1578311" y="1462349"/>
                  </a:lnTo>
                  <a:lnTo>
                    <a:pt x="1577285" y="1460698"/>
                  </a:lnTo>
                  <a:lnTo>
                    <a:pt x="1577837" y="1460317"/>
                  </a:lnTo>
                  <a:lnTo>
                    <a:pt x="1578545" y="1459696"/>
                  </a:lnTo>
                  <a:lnTo>
                    <a:pt x="1578627" y="1459499"/>
                  </a:lnTo>
                  <a:lnTo>
                    <a:pt x="1576819" y="1458227"/>
                  </a:lnTo>
                  <a:lnTo>
                    <a:pt x="1576402" y="1459047"/>
                  </a:lnTo>
                  <a:lnTo>
                    <a:pt x="1576275" y="1459373"/>
                  </a:lnTo>
                  <a:lnTo>
                    <a:pt x="1576416" y="1459936"/>
                  </a:lnTo>
                  <a:lnTo>
                    <a:pt x="1576063" y="1460212"/>
                  </a:lnTo>
                  <a:lnTo>
                    <a:pt x="1575469" y="1460571"/>
                  </a:lnTo>
                  <a:lnTo>
                    <a:pt x="1573226" y="1460571"/>
                  </a:lnTo>
                  <a:lnTo>
                    <a:pt x="1573179" y="1460952"/>
                  </a:lnTo>
                  <a:lnTo>
                    <a:pt x="1570310" y="1460952"/>
                  </a:lnTo>
                  <a:lnTo>
                    <a:pt x="1569941" y="1461206"/>
                  </a:lnTo>
                  <a:lnTo>
                    <a:pt x="1551885" y="1461206"/>
                  </a:lnTo>
                  <a:lnTo>
                    <a:pt x="1552008" y="1461333"/>
                  </a:lnTo>
                  <a:lnTo>
                    <a:pt x="1558096" y="1461333"/>
                  </a:lnTo>
                  <a:lnTo>
                    <a:pt x="1558333" y="1461460"/>
                  </a:lnTo>
                  <a:lnTo>
                    <a:pt x="1558570" y="1461460"/>
                  </a:lnTo>
                  <a:lnTo>
                    <a:pt x="1558381" y="1461968"/>
                  </a:lnTo>
                  <a:lnTo>
                    <a:pt x="1558270" y="1462349"/>
                  </a:lnTo>
                  <a:lnTo>
                    <a:pt x="1561176" y="1462349"/>
                  </a:lnTo>
                  <a:lnTo>
                    <a:pt x="1561571" y="1462730"/>
                  </a:lnTo>
                  <a:lnTo>
                    <a:pt x="1561356" y="1463307"/>
                  </a:lnTo>
                  <a:lnTo>
                    <a:pt x="1561097" y="1463746"/>
                  </a:lnTo>
                  <a:lnTo>
                    <a:pt x="1561018" y="1464508"/>
                  </a:lnTo>
                  <a:lnTo>
                    <a:pt x="1564887" y="1464508"/>
                  </a:lnTo>
                  <a:lnTo>
                    <a:pt x="1564981" y="1464635"/>
                  </a:lnTo>
                  <a:close/>
                </a:path>
                <a:path w="2360295" h="1867535">
                  <a:moveTo>
                    <a:pt x="1732290" y="1460063"/>
                  </a:moveTo>
                  <a:lnTo>
                    <a:pt x="1736869" y="1460063"/>
                  </a:lnTo>
                  <a:lnTo>
                    <a:pt x="1735132" y="1458920"/>
                  </a:lnTo>
                  <a:lnTo>
                    <a:pt x="1733395" y="1458285"/>
                  </a:lnTo>
                  <a:lnTo>
                    <a:pt x="1732290" y="1460063"/>
                  </a:lnTo>
                  <a:close/>
                </a:path>
                <a:path w="2360295" h="1867535">
                  <a:moveTo>
                    <a:pt x="1728791" y="1459174"/>
                  </a:moveTo>
                  <a:lnTo>
                    <a:pt x="1730631" y="1459174"/>
                  </a:lnTo>
                  <a:lnTo>
                    <a:pt x="1729289" y="1458285"/>
                  </a:lnTo>
                  <a:lnTo>
                    <a:pt x="1728791" y="1459174"/>
                  </a:lnTo>
                  <a:close/>
                </a:path>
                <a:path w="2360295" h="1867535">
                  <a:moveTo>
                    <a:pt x="1719287" y="1458793"/>
                  </a:moveTo>
                  <a:lnTo>
                    <a:pt x="1719892" y="1458793"/>
                  </a:lnTo>
                  <a:lnTo>
                    <a:pt x="1718866" y="1458285"/>
                  </a:lnTo>
                  <a:lnTo>
                    <a:pt x="1719287" y="1458793"/>
                  </a:lnTo>
                  <a:close/>
                </a:path>
                <a:path w="2360295" h="1867535">
                  <a:moveTo>
                    <a:pt x="1693598" y="1460825"/>
                  </a:moveTo>
                  <a:lnTo>
                    <a:pt x="1694523" y="1459047"/>
                  </a:lnTo>
                  <a:lnTo>
                    <a:pt x="1694861" y="1458285"/>
                  </a:lnTo>
                  <a:lnTo>
                    <a:pt x="1694308" y="1458666"/>
                  </a:lnTo>
                  <a:lnTo>
                    <a:pt x="1693499" y="1458666"/>
                  </a:lnTo>
                  <a:lnTo>
                    <a:pt x="1693203" y="1458793"/>
                  </a:lnTo>
                  <a:lnTo>
                    <a:pt x="1693045" y="1458920"/>
                  </a:lnTo>
                  <a:lnTo>
                    <a:pt x="1693282" y="1460444"/>
                  </a:lnTo>
                  <a:lnTo>
                    <a:pt x="1693598" y="1460825"/>
                  </a:lnTo>
                  <a:close/>
                </a:path>
                <a:path w="2360295" h="1867535">
                  <a:moveTo>
                    <a:pt x="1693677" y="1458539"/>
                  </a:moveTo>
                  <a:lnTo>
                    <a:pt x="1694387" y="1458285"/>
                  </a:lnTo>
                  <a:lnTo>
                    <a:pt x="1693550" y="1458285"/>
                  </a:lnTo>
                  <a:lnTo>
                    <a:pt x="1693677" y="1458539"/>
                  </a:lnTo>
                  <a:close/>
                </a:path>
                <a:path w="2360295" h="1867535">
                  <a:moveTo>
                    <a:pt x="1736850" y="1459174"/>
                  </a:moveTo>
                  <a:lnTo>
                    <a:pt x="1738133" y="1459174"/>
                  </a:lnTo>
                  <a:lnTo>
                    <a:pt x="1737975" y="1458539"/>
                  </a:lnTo>
                  <a:lnTo>
                    <a:pt x="1735843" y="1458539"/>
                  </a:lnTo>
                  <a:lnTo>
                    <a:pt x="1734816" y="1458412"/>
                  </a:lnTo>
                  <a:lnTo>
                    <a:pt x="1736159" y="1458666"/>
                  </a:lnTo>
                  <a:lnTo>
                    <a:pt x="1736869" y="1459047"/>
                  </a:lnTo>
                  <a:lnTo>
                    <a:pt x="1736850" y="1459174"/>
                  </a:lnTo>
                  <a:close/>
                </a:path>
                <a:path w="2360295" h="1867535">
                  <a:moveTo>
                    <a:pt x="1675910" y="1460063"/>
                  </a:moveTo>
                  <a:lnTo>
                    <a:pt x="1676068" y="1458412"/>
                  </a:lnTo>
                  <a:lnTo>
                    <a:pt x="1672809" y="1458412"/>
                  </a:lnTo>
                  <a:lnTo>
                    <a:pt x="1672119" y="1459174"/>
                  </a:lnTo>
                  <a:lnTo>
                    <a:pt x="1670501" y="1459174"/>
                  </a:lnTo>
                  <a:lnTo>
                    <a:pt x="1670698" y="1459809"/>
                  </a:lnTo>
                  <a:lnTo>
                    <a:pt x="1675436" y="1459809"/>
                  </a:lnTo>
                  <a:lnTo>
                    <a:pt x="1675910" y="1460063"/>
                  </a:lnTo>
                  <a:close/>
                </a:path>
                <a:path w="2360295" h="1867535">
                  <a:moveTo>
                    <a:pt x="1573226" y="1460571"/>
                  </a:moveTo>
                  <a:lnTo>
                    <a:pt x="1575469" y="1460571"/>
                  </a:lnTo>
                  <a:lnTo>
                    <a:pt x="1574459" y="1459696"/>
                  </a:lnTo>
                  <a:lnTo>
                    <a:pt x="1573494" y="1458412"/>
                  </a:lnTo>
                  <a:lnTo>
                    <a:pt x="1573226" y="1460571"/>
                  </a:lnTo>
                  <a:close/>
                </a:path>
                <a:path w="2360295" h="1867535">
                  <a:moveTo>
                    <a:pt x="1731974" y="1460571"/>
                  </a:moveTo>
                  <a:lnTo>
                    <a:pt x="1746424" y="1460571"/>
                  </a:lnTo>
                  <a:lnTo>
                    <a:pt x="1746108" y="1460444"/>
                  </a:lnTo>
                  <a:lnTo>
                    <a:pt x="1745634" y="1460444"/>
                  </a:lnTo>
                  <a:lnTo>
                    <a:pt x="1745160" y="1460190"/>
                  </a:lnTo>
                  <a:lnTo>
                    <a:pt x="1745318" y="1460063"/>
                  </a:lnTo>
                  <a:lnTo>
                    <a:pt x="1745634" y="1459936"/>
                  </a:lnTo>
                  <a:lnTo>
                    <a:pt x="1745397" y="1459555"/>
                  </a:lnTo>
                  <a:lnTo>
                    <a:pt x="1745318" y="1459174"/>
                  </a:lnTo>
                  <a:lnTo>
                    <a:pt x="1744687" y="1458666"/>
                  </a:lnTo>
                  <a:lnTo>
                    <a:pt x="1744213" y="1458539"/>
                  </a:lnTo>
                  <a:lnTo>
                    <a:pt x="1743897" y="1458666"/>
                  </a:lnTo>
                  <a:lnTo>
                    <a:pt x="1741686" y="1459428"/>
                  </a:lnTo>
                  <a:lnTo>
                    <a:pt x="1736810" y="1459428"/>
                  </a:lnTo>
                  <a:lnTo>
                    <a:pt x="1736869" y="1460063"/>
                  </a:lnTo>
                  <a:lnTo>
                    <a:pt x="1732290" y="1460063"/>
                  </a:lnTo>
                  <a:lnTo>
                    <a:pt x="1731974" y="1460571"/>
                  </a:lnTo>
                  <a:close/>
                </a:path>
                <a:path w="2360295" h="1867535">
                  <a:moveTo>
                    <a:pt x="1720919" y="1461079"/>
                  </a:moveTo>
                  <a:lnTo>
                    <a:pt x="1721156" y="1460825"/>
                  </a:lnTo>
                  <a:lnTo>
                    <a:pt x="1721472" y="1460571"/>
                  </a:lnTo>
                  <a:lnTo>
                    <a:pt x="1721582" y="1460317"/>
                  </a:lnTo>
                  <a:lnTo>
                    <a:pt x="1719892" y="1458539"/>
                  </a:lnTo>
                  <a:lnTo>
                    <a:pt x="1719892" y="1458793"/>
                  </a:lnTo>
                  <a:lnTo>
                    <a:pt x="1719287" y="1458793"/>
                  </a:lnTo>
                  <a:lnTo>
                    <a:pt x="1719498" y="1459047"/>
                  </a:lnTo>
                  <a:lnTo>
                    <a:pt x="1717366" y="1459047"/>
                  </a:lnTo>
                  <a:lnTo>
                    <a:pt x="1716576" y="1459301"/>
                  </a:lnTo>
                  <a:lnTo>
                    <a:pt x="1720050" y="1459301"/>
                  </a:lnTo>
                  <a:lnTo>
                    <a:pt x="1720919" y="1461079"/>
                  </a:lnTo>
                  <a:close/>
                </a:path>
                <a:path w="2360295" h="1867535">
                  <a:moveTo>
                    <a:pt x="1693499" y="1458666"/>
                  </a:moveTo>
                  <a:lnTo>
                    <a:pt x="1694308" y="1458666"/>
                  </a:lnTo>
                  <a:lnTo>
                    <a:pt x="1694071" y="1458539"/>
                  </a:lnTo>
                  <a:lnTo>
                    <a:pt x="1693795" y="1458539"/>
                  </a:lnTo>
                  <a:lnTo>
                    <a:pt x="1693499" y="1458666"/>
                  </a:lnTo>
                  <a:close/>
                </a:path>
                <a:path w="2360295" h="1867535">
                  <a:moveTo>
                    <a:pt x="1548937" y="1459174"/>
                  </a:moveTo>
                  <a:lnTo>
                    <a:pt x="1549253" y="1459047"/>
                  </a:lnTo>
                  <a:lnTo>
                    <a:pt x="1549727" y="1458666"/>
                  </a:lnTo>
                  <a:lnTo>
                    <a:pt x="1549200" y="1458666"/>
                  </a:lnTo>
                  <a:lnTo>
                    <a:pt x="1548937" y="1459174"/>
                  </a:lnTo>
                  <a:close/>
                </a:path>
                <a:path w="2360295" h="1867535">
                  <a:moveTo>
                    <a:pt x="1728104" y="1459047"/>
                  </a:moveTo>
                  <a:lnTo>
                    <a:pt x="1728184" y="1458793"/>
                  </a:lnTo>
                  <a:lnTo>
                    <a:pt x="1726762" y="1458793"/>
                  </a:lnTo>
                  <a:lnTo>
                    <a:pt x="1728026" y="1458920"/>
                  </a:lnTo>
                  <a:lnTo>
                    <a:pt x="1728104" y="1459047"/>
                  </a:lnTo>
                  <a:close/>
                </a:path>
                <a:path w="2360295" h="1867535">
                  <a:moveTo>
                    <a:pt x="1772245" y="1467683"/>
                  </a:moveTo>
                  <a:lnTo>
                    <a:pt x="1772481" y="1467683"/>
                  </a:lnTo>
                  <a:lnTo>
                    <a:pt x="1772481" y="1458920"/>
                  </a:lnTo>
                  <a:lnTo>
                    <a:pt x="1771139" y="1460063"/>
                  </a:lnTo>
                  <a:lnTo>
                    <a:pt x="1749334" y="1460063"/>
                  </a:lnTo>
                  <a:lnTo>
                    <a:pt x="1749030" y="1460444"/>
                  </a:lnTo>
                  <a:lnTo>
                    <a:pt x="1748635" y="1460825"/>
                  </a:lnTo>
                  <a:lnTo>
                    <a:pt x="1724551" y="1460825"/>
                  </a:lnTo>
                  <a:lnTo>
                    <a:pt x="1725262" y="1461206"/>
                  </a:lnTo>
                  <a:lnTo>
                    <a:pt x="1725894" y="1461333"/>
                  </a:lnTo>
                  <a:lnTo>
                    <a:pt x="1724946" y="1461841"/>
                  </a:lnTo>
                  <a:lnTo>
                    <a:pt x="1723998" y="1462730"/>
                  </a:lnTo>
                  <a:lnTo>
                    <a:pt x="1721472" y="1462730"/>
                  </a:lnTo>
                  <a:lnTo>
                    <a:pt x="1721219" y="1462984"/>
                  </a:lnTo>
                  <a:lnTo>
                    <a:pt x="1721313" y="1463873"/>
                  </a:lnTo>
                  <a:lnTo>
                    <a:pt x="1726920" y="1463873"/>
                  </a:lnTo>
                  <a:lnTo>
                    <a:pt x="1727157" y="1464381"/>
                  </a:lnTo>
                  <a:lnTo>
                    <a:pt x="1758426" y="1464381"/>
                  </a:lnTo>
                  <a:lnTo>
                    <a:pt x="1760006" y="1465016"/>
                  </a:lnTo>
                  <a:lnTo>
                    <a:pt x="1769481" y="1465016"/>
                  </a:lnTo>
                  <a:lnTo>
                    <a:pt x="1769741" y="1466794"/>
                  </a:lnTo>
                  <a:lnTo>
                    <a:pt x="1771929" y="1466794"/>
                  </a:lnTo>
                  <a:lnTo>
                    <a:pt x="1772245" y="1467683"/>
                  </a:lnTo>
                  <a:close/>
                </a:path>
                <a:path w="2360295" h="1867535">
                  <a:moveTo>
                    <a:pt x="1557070" y="1459174"/>
                  </a:moveTo>
                  <a:lnTo>
                    <a:pt x="1558255" y="1458920"/>
                  </a:lnTo>
                  <a:lnTo>
                    <a:pt x="1557196" y="1458920"/>
                  </a:lnTo>
                  <a:lnTo>
                    <a:pt x="1557070" y="1459174"/>
                  </a:lnTo>
                  <a:close/>
                </a:path>
                <a:path w="2360295" h="1867535">
                  <a:moveTo>
                    <a:pt x="1726754" y="1459531"/>
                  </a:moveTo>
                  <a:lnTo>
                    <a:pt x="1726999" y="1459174"/>
                  </a:lnTo>
                  <a:lnTo>
                    <a:pt x="1726524" y="1459264"/>
                  </a:lnTo>
                  <a:lnTo>
                    <a:pt x="1726754" y="1459531"/>
                  </a:lnTo>
                  <a:close/>
                </a:path>
                <a:path w="2360295" h="1867535">
                  <a:moveTo>
                    <a:pt x="1705511" y="1459499"/>
                  </a:moveTo>
                  <a:lnTo>
                    <a:pt x="1705614" y="1459301"/>
                  </a:lnTo>
                  <a:lnTo>
                    <a:pt x="1705521" y="1459174"/>
                  </a:lnTo>
                  <a:lnTo>
                    <a:pt x="1705511" y="1459499"/>
                  </a:lnTo>
                  <a:close/>
                </a:path>
                <a:path w="2360295" h="1867535">
                  <a:moveTo>
                    <a:pt x="1704021" y="1460317"/>
                  </a:moveTo>
                  <a:lnTo>
                    <a:pt x="1705284" y="1459682"/>
                  </a:lnTo>
                  <a:lnTo>
                    <a:pt x="1705442" y="1459555"/>
                  </a:lnTo>
                  <a:lnTo>
                    <a:pt x="1705521" y="1459174"/>
                  </a:lnTo>
                  <a:lnTo>
                    <a:pt x="1698454" y="1459174"/>
                  </a:lnTo>
                  <a:lnTo>
                    <a:pt x="1697638" y="1459428"/>
                  </a:lnTo>
                  <a:lnTo>
                    <a:pt x="1702599" y="1459428"/>
                  </a:lnTo>
                  <a:lnTo>
                    <a:pt x="1704021" y="1460317"/>
                  </a:lnTo>
                  <a:close/>
                </a:path>
                <a:path w="2360295" h="1867535">
                  <a:moveTo>
                    <a:pt x="1677805" y="1460571"/>
                  </a:moveTo>
                  <a:lnTo>
                    <a:pt x="1678436" y="1460317"/>
                  </a:lnTo>
                  <a:lnTo>
                    <a:pt x="1678476" y="1460063"/>
                  </a:lnTo>
                  <a:lnTo>
                    <a:pt x="1678585" y="1459696"/>
                  </a:lnTo>
                  <a:lnTo>
                    <a:pt x="1678708" y="1459499"/>
                  </a:lnTo>
                  <a:lnTo>
                    <a:pt x="1678910" y="1459301"/>
                  </a:lnTo>
                  <a:lnTo>
                    <a:pt x="1679226" y="1459301"/>
                  </a:lnTo>
                  <a:lnTo>
                    <a:pt x="1679463" y="1459174"/>
                  </a:lnTo>
                  <a:lnTo>
                    <a:pt x="1677929" y="1459174"/>
                  </a:lnTo>
                  <a:lnTo>
                    <a:pt x="1677805" y="1459428"/>
                  </a:lnTo>
                  <a:lnTo>
                    <a:pt x="1677015" y="1460190"/>
                  </a:lnTo>
                  <a:lnTo>
                    <a:pt x="1677410" y="1460317"/>
                  </a:lnTo>
                  <a:lnTo>
                    <a:pt x="1677805" y="1460571"/>
                  </a:lnTo>
                  <a:close/>
                </a:path>
                <a:path w="2360295" h="1867535">
                  <a:moveTo>
                    <a:pt x="1661301" y="1461714"/>
                  </a:moveTo>
                  <a:lnTo>
                    <a:pt x="1661380" y="1460698"/>
                  </a:lnTo>
                  <a:lnTo>
                    <a:pt x="1661683" y="1460212"/>
                  </a:lnTo>
                  <a:lnTo>
                    <a:pt x="1661799" y="1459887"/>
                  </a:lnTo>
                  <a:lnTo>
                    <a:pt x="1660986" y="1459174"/>
                  </a:lnTo>
                  <a:lnTo>
                    <a:pt x="1656266" y="1459174"/>
                  </a:lnTo>
                  <a:lnTo>
                    <a:pt x="1656160" y="1459555"/>
                  </a:lnTo>
                  <a:lnTo>
                    <a:pt x="1656035" y="1460698"/>
                  </a:lnTo>
                  <a:lnTo>
                    <a:pt x="1655939" y="1461333"/>
                  </a:lnTo>
                  <a:lnTo>
                    <a:pt x="1660354" y="1461333"/>
                  </a:lnTo>
                  <a:lnTo>
                    <a:pt x="1660828" y="1461587"/>
                  </a:lnTo>
                  <a:lnTo>
                    <a:pt x="1661301" y="1461714"/>
                  </a:lnTo>
                  <a:close/>
                </a:path>
                <a:path w="2360295" h="1867535">
                  <a:moveTo>
                    <a:pt x="1566935" y="1459887"/>
                  </a:moveTo>
                  <a:lnTo>
                    <a:pt x="1568520" y="1459174"/>
                  </a:lnTo>
                  <a:lnTo>
                    <a:pt x="1567056" y="1459174"/>
                  </a:lnTo>
                  <a:lnTo>
                    <a:pt x="1566838" y="1459555"/>
                  </a:lnTo>
                  <a:lnTo>
                    <a:pt x="1566935" y="1459887"/>
                  </a:lnTo>
                  <a:close/>
                </a:path>
                <a:path w="2360295" h="1867535">
                  <a:moveTo>
                    <a:pt x="1718392" y="1460444"/>
                  </a:moveTo>
                  <a:lnTo>
                    <a:pt x="1720050" y="1459301"/>
                  </a:lnTo>
                  <a:lnTo>
                    <a:pt x="1716576" y="1459301"/>
                  </a:lnTo>
                  <a:lnTo>
                    <a:pt x="1715786" y="1459555"/>
                  </a:lnTo>
                  <a:lnTo>
                    <a:pt x="1716576" y="1459555"/>
                  </a:lnTo>
                  <a:lnTo>
                    <a:pt x="1718392" y="1460444"/>
                  </a:lnTo>
                  <a:close/>
                </a:path>
                <a:path w="2360295" h="1867535">
                  <a:moveTo>
                    <a:pt x="1705442" y="1461841"/>
                  </a:moveTo>
                  <a:lnTo>
                    <a:pt x="1706546" y="1461841"/>
                  </a:lnTo>
                  <a:lnTo>
                    <a:pt x="1705993" y="1461506"/>
                  </a:lnTo>
                  <a:lnTo>
                    <a:pt x="1705972" y="1461367"/>
                  </a:lnTo>
                  <a:lnTo>
                    <a:pt x="1706058" y="1461083"/>
                  </a:lnTo>
                  <a:lnTo>
                    <a:pt x="1706174" y="1460063"/>
                  </a:lnTo>
                  <a:lnTo>
                    <a:pt x="1705668" y="1459373"/>
                  </a:lnTo>
                  <a:lnTo>
                    <a:pt x="1705476" y="1460698"/>
                  </a:lnTo>
                  <a:lnTo>
                    <a:pt x="1705442" y="1461841"/>
                  </a:lnTo>
                  <a:close/>
                </a:path>
                <a:path w="2360295" h="1867535">
                  <a:moveTo>
                    <a:pt x="1703309" y="1464381"/>
                  </a:moveTo>
                  <a:lnTo>
                    <a:pt x="1704809" y="1461841"/>
                  </a:lnTo>
                  <a:lnTo>
                    <a:pt x="1705442" y="1461841"/>
                  </a:lnTo>
                  <a:lnTo>
                    <a:pt x="1703942" y="1460825"/>
                  </a:lnTo>
                  <a:lnTo>
                    <a:pt x="1703231" y="1460698"/>
                  </a:lnTo>
                  <a:lnTo>
                    <a:pt x="1702635" y="1460410"/>
                  </a:lnTo>
                  <a:lnTo>
                    <a:pt x="1702511" y="1459499"/>
                  </a:lnTo>
                  <a:lnTo>
                    <a:pt x="1697638" y="1459428"/>
                  </a:lnTo>
                  <a:lnTo>
                    <a:pt x="1695729" y="1459936"/>
                  </a:lnTo>
                  <a:lnTo>
                    <a:pt x="1697190" y="1460190"/>
                  </a:lnTo>
                  <a:lnTo>
                    <a:pt x="1698809" y="1460190"/>
                  </a:lnTo>
                  <a:lnTo>
                    <a:pt x="1698729" y="1460571"/>
                  </a:lnTo>
                  <a:lnTo>
                    <a:pt x="1699124" y="1460952"/>
                  </a:lnTo>
                  <a:lnTo>
                    <a:pt x="1700229" y="1460952"/>
                  </a:lnTo>
                  <a:lnTo>
                    <a:pt x="1701184" y="1461506"/>
                  </a:lnTo>
                  <a:lnTo>
                    <a:pt x="1702031" y="1461960"/>
                  </a:lnTo>
                  <a:lnTo>
                    <a:pt x="1703309" y="1464381"/>
                  </a:lnTo>
                  <a:close/>
                </a:path>
                <a:path w="2360295" h="1867535">
                  <a:moveTo>
                    <a:pt x="1725814" y="1460825"/>
                  </a:moveTo>
                  <a:lnTo>
                    <a:pt x="1727868" y="1460825"/>
                  </a:lnTo>
                  <a:lnTo>
                    <a:pt x="1726754" y="1459531"/>
                  </a:lnTo>
                  <a:lnTo>
                    <a:pt x="1726130" y="1460444"/>
                  </a:lnTo>
                  <a:lnTo>
                    <a:pt x="1725814" y="1460825"/>
                  </a:lnTo>
                  <a:close/>
                </a:path>
                <a:path w="2360295" h="1867535">
                  <a:moveTo>
                    <a:pt x="1713417" y="1461333"/>
                  </a:moveTo>
                  <a:lnTo>
                    <a:pt x="1714207" y="1461333"/>
                  </a:lnTo>
                  <a:lnTo>
                    <a:pt x="1713891" y="1460571"/>
                  </a:lnTo>
                  <a:lnTo>
                    <a:pt x="1713575" y="1459555"/>
                  </a:lnTo>
                  <a:lnTo>
                    <a:pt x="1713533" y="1459696"/>
                  </a:lnTo>
                  <a:lnTo>
                    <a:pt x="1712075" y="1460190"/>
                  </a:lnTo>
                  <a:lnTo>
                    <a:pt x="1713215" y="1460852"/>
                  </a:lnTo>
                  <a:lnTo>
                    <a:pt x="1713417" y="1461333"/>
                  </a:lnTo>
                  <a:close/>
                </a:path>
                <a:path w="2360295" h="1867535">
                  <a:moveTo>
                    <a:pt x="1666039" y="1461079"/>
                  </a:moveTo>
                  <a:lnTo>
                    <a:pt x="1667145" y="1461079"/>
                  </a:lnTo>
                  <a:lnTo>
                    <a:pt x="1667145" y="1459555"/>
                  </a:lnTo>
                  <a:lnTo>
                    <a:pt x="1665802" y="1460825"/>
                  </a:lnTo>
                  <a:lnTo>
                    <a:pt x="1665197" y="1460825"/>
                  </a:lnTo>
                  <a:lnTo>
                    <a:pt x="1665618" y="1460952"/>
                  </a:lnTo>
                  <a:lnTo>
                    <a:pt x="1665803" y="1460952"/>
                  </a:lnTo>
                  <a:lnTo>
                    <a:pt x="1665949" y="1461051"/>
                  </a:lnTo>
                  <a:close/>
                </a:path>
                <a:path w="2360295" h="1867535">
                  <a:moveTo>
                    <a:pt x="1544674" y="1460571"/>
                  </a:moveTo>
                  <a:lnTo>
                    <a:pt x="1544958" y="1460419"/>
                  </a:lnTo>
                  <a:lnTo>
                    <a:pt x="1544701" y="1460212"/>
                  </a:lnTo>
                  <a:lnTo>
                    <a:pt x="1544279" y="1459555"/>
                  </a:lnTo>
                  <a:lnTo>
                    <a:pt x="1544178" y="1459696"/>
                  </a:lnTo>
                  <a:lnTo>
                    <a:pt x="1543241" y="1460317"/>
                  </a:lnTo>
                  <a:lnTo>
                    <a:pt x="1544436" y="1460317"/>
                  </a:lnTo>
                  <a:lnTo>
                    <a:pt x="1544674" y="1460571"/>
                  </a:lnTo>
                  <a:close/>
                </a:path>
                <a:path w="2360295" h="1867535">
                  <a:moveTo>
                    <a:pt x="1532829" y="1461714"/>
                  </a:moveTo>
                  <a:lnTo>
                    <a:pt x="1534724" y="1461714"/>
                  </a:lnTo>
                  <a:lnTo>
                    <a:pt x="1534471" y="1461206"/>
                  </a:lnTo>
                  <a:lnTo>
                    <a:pt x="1534361" y="1460852"/>
                  </a:lnTo>
                  <a:lnTo>
                    <a:pt x="1534250" y="1460317"/>
                  </a:lnTo>
                  <a:lnTo>
                    <a:pt x="1533303" y="1459809"/>
                  </a:lnTo>
                  <a:lnTo>
                    <a:pt x="1532592" y="1459809"/>
                  </a:lnTo>
                  <a:lnTo>
                    <a:pt x="1531881" y="1459555"/>
                  </a:lnTo>
                  <a:lnTo>
                    <a:pt x="1532513" y="1460063"/>
                  </a:lnTo>
                  <a:lnTo>
                    <a:pt x="1533145" y="1460317"/>
                  </a:lnTo>
                  <a:lnTo>
                    <a:pt x="1533698" y="1460698"/>
                  </a:lnTo>
                  <a:lnTo>
                    <a:pt x="1533592" y="1460998"/>
                  </a:lnTo>
                  <a:lnTo>
                    <a:pt x="1532829" y="1461714"/>
                  </a:lnTo>
                  <a:close/>
                </a:path>
                <a:path w="2360295" h="1867535">
                  <a:moveTo>
                    <a:pt x="1556201" y="1460698"/>
                  </a:moveTo>
                  <a:lnTo>
                    <a:pt x="1557702" y="1460698"/>
                  </a:lnTo>
                  <a:lnTo>
                    <a:pt x="1557544" y="1460190"/>
                  </a:lnTo>
                  <a:lnTo>
                    <a:pt x="1557307" y="1460063"/>
                  </a:lnTo>
                  <a:lnTo>
                    <a:pt x="1556359" y="1459682"/>
                  </a:lnTo>
                  <a:lnTo>
                    <a:pt x="1556241" y="1460063"/>
                  </a:lnTo>
                  <a:lnTo>
                    <a:pt x="1556201" y="1460571"/>
                  </a:lnTo>
                  <a:lnTo>
                    <a:pt x="1556201" y="1460698"/>
                  </a:lnTo>
                  <a:close/>
                </a:path>
                <a:path w="2360295" h="1867535">
                  <a:moveTo>
                    <a:pt x="1727868" y="1460825"/>
                  </a:moveTo>
                  <a:lnTo>
                    <a:pt x="1748398" y="1460825"/>
                  </a:lnTo>
                  <a:lnTo>
                    <a:pt x="1747766" y="1460317"/>
                  </a:lnTo>
                  <a:lnTo>
                    <a:pt x="1747371" y="1459809"/>
                  </a:lnTo>
                  <a:lnTo>
                    <a:pt x="1746424" y="1460571"/>
                  </a:lnTo>
                  <a:lnTo>
                    <a:pt x="1728010" y="1460571"/>
                  </a:lnTo>
                  <a:lnTo>
                    <a:pt x="1727868" y="1460825"/>
                  </a:lnTo>
                  <a:close/>
                </a:path>
                <a:path w="2360295" h="1867535">
                  <a:moveTo>
                    <a:pt x="1670924" y="1461079"/>
                  </a:moveTo>
                  <a:lnTo>
                    <a:pt x="1676225" y="1461079"/>
                  </a:lnTo>
                  <a:lnTo>
                    <a:pt x="1675673" y="1460571"/>
                  </a:lnTo>
                  <a:lnTo>
                    <a:pt x="1675633" y="1460317"/>
                  </a:lnTo>
                  <a:lnTo>
                    <a:pt x="1675515" y="1459936"/>
                  </a:lnTo>
                  <a:lnTo>
                    <a:pt x="1675436" y="1459809"/>
                  </a:lnTo>
                  <a:lnTo>
                    <a:pt x="1670698" y="1459809"/>
                  </a:lnTo>
                  <a:lnTo>
                    <a:pt x="1670817" y="1460571"/>
                  </a:lnTo>
                  <a:lnTo>
                    <a:pt x="1670924" y="1461079"/>
                  </a:lnTo>
                  <a:close/>
                </a:path>
                <a:path w="2360295" h="1867535">
                  <a:moveTo>
                    <a:pt x="1610370" y="1462730"/>
                  </a:moveTo>
                  <a:lnTo>
                    <a:pt x="1613291" y="1462730"/>
                  </a:lnTo>
                  <a:lnTo>
                    <a:pt x="1613259" y="1462222"/>
                  </a:lnTo>
                  <a:lnTo>
                    <a:pt x="1613133" y="1461714"/>
                  </a:lnTo>
                  <a:lnTo>
                    <a:pt x="1613291" y="1461587"/>
                  </a:lnTo>
                  <a:lnTo>
                    <a:pt x="1613442" y="1461506"/>
                  </a:lnTo>
                  <a:lnTo>
                    <a:pt x="1611239" y="1459809"/>
                  </a:lnTo>
                  <a:lnTo>
                    <a:pt x="1611298" y="1461506"/>
                  </a:lnTo>
                  <a:lnTo>
                    <a:pt x="1611634" y="1461714"/>
                  </a:lnTo>
                  <a:lnTo>
                    <a:pt x="1611313" y="1461960"/>
                  </a:lnTo>
                  <a:lnTo>
                    <a:pt x="1611318" y="1462476"/>
                  </a:lnTo>
                  <a:lnTo>
                    <a:pt x="1610370" y="1462730"/>
                  </a:lnTo>
                  <a:close/>
                </a:path>
                <a:path w="2360295" h="1867535">
                  <a:moveTo>
                    <a:pt x="1551516" y="1460825"/>
                  </a:moveTo>
                  <a:lnTo>
                    <a:pt x="1568757" y="1460825"/>
                  </a:lnTo>
                  <a:lnTo>
                    <a:pt x="1568125" y="1460571"/>
                  </a:lnTo>
                  <a:lnTo>
                    <a:pt x="1567335" y="1460317"/>
                  </a:lnTo>
                  <a:lnTo>
                    <a:pt x="1566935" y="1459887"/>
                  </a:lnTo>
                  <a:lnTo>
                    <a:pt x="1566546" y="1460063"/>
                  </a:lnTo>
                  <a:lnTo>
                    <a:pt x="1558018" y="1460063"/>
                  </a:lnTo>
                  <a:lnTo>
                    <a:pt x="1557807" y="1460444"/>
                  </a:lnTo>
                  <a:lnTo>
                    <a:pt x="1557702" y="1460698"/>
                  </a:lnTo>
                  <a:lnTo>
                    <a:pt x="1551393" y="1460698"/>
                  </a:lnTo>
                  <a:lnTo>
                    <a:pt x="1551516" y="1460825"/>
                  </a:lnTo>
                  <a:close/>
                </a:path>
                <a:path w="2360295" h="1867535">
                  <a:moveTo>
                    <a:pt x="1614543" y="1461367"/>
                  </a:moveTo>
                  <a:lnTo>
                    <a:pt x="1616607" y="1460063"/>
                  </a:lnTo>
                  <a:lnTo>
                    <a:pt x="1614157" y="1460063"/>
                  </a:lnTo>
                  <a:lnTo>
                    <a:pt x="1614543" y="1461367"/>
                  </a:lnTo>
                  <a:close/>
                </a:path>
                <a:path w="2360295" h="1867535">
                  <a:moveTo>
                    <a:pt x="1551885" y="1461206"/>
                  </a:moveTo>
                  <a:lnTo>
                    <a:pt x="1569941" y="1461206"/>
                  </a:lnTo>
                  <a:lnTo>
                    <a:pt x="1569152" y="1460063"/>
                  </a:lnTo>
                  <a:lnTo>
                    <a:pt x="1568757" y="1460825"/>
                  </a:lnTo>
                  <a:lnTo>
                    <a:pt x="1551516" y="1460825"/>
                  </a:lnTo>
                  <a:lnTo>
                    <a:pt x="1551885" y="1461206"/>
                  </a:lnTo>
                  <a:close/>
                </a:path>
                <a:path w="2360295" h="1867535">
                  <a:moveTo>
                    <a:pt x="1698457" y="1460410"/>
                  </a:moveTo>
                  <a:lnTo>
                    <a:pt x="1698809" y="1460190"/>
                  </a:lnTo>
                  <a:lnTo>
                    <a:pt x="1697190" y="1460190"/>
                  </a:lnTo>
                  <a:lnTo>
                    <a:pt x="1698457" y="1460410"/>
                  </a:lnTo>
                  <a:close/>
                </a:path>
                <a:path w="2360295" h="1867535">
                  <a:moveTo>
                    <a:pt x="1668014" y="1461714"/>
                  </a:moveTo>
                  <a:lnTo>
                    <a:pt x="1671093" y="1461714"/>
                  </a:lnTo>
                  <a:lnTo>
                    <a:pt x="1670935" y="1461587"/>
                  </a:lnTo>
                  <a:lnTo>
                    <a:pt x="1668487" y="1460444"/>
                  </a:lnTo>
                  <a:lnTo>
                    <a:pt x="1668408" y="1460317"/>
                  </a:lnTo>
                  <a:lnTo>
                    <a:pt x="1668250" y="1460190"/>
                  </a:lnTo>
                  <a:lnTo>
                    <a:pt x="1668013" y="1460571"/>
                  </a:lnTo>
                  <a:lnTo>
                    <a:pt x="1667676" y="1460998"/>
                  </a:lnTo>
                  <a:lnTo>
                    <a:pt x="1667461" y="1461460"/>
                  </a:lnTo>
                  <a:lnTo>
                    <a:pt x="1667619" y="1461460"/>
                  </a:lnTo>
                  <a:lnTo>
                    <a:pt x="1667856" y="1461587"/>
                  </a:lnTo>
                  <a:lnTo>
                    <a:pt x="1668014" y="1461714"/>
                  </a:lnTo>
                  <a:close/>
                </a:path>
                <a:path w="2360295" h="1867535">
                  <a:moveTo>
                    <a:pt x="1652367" y="1462730"/>
                  </a:moveTo>
                  <a:lnTo>
                    <a:pt x="1654906" y="1462730"/>
                  </a:lnTo>
                  <a:lnTo>
                    <a:pt x="1654017" y="1461960"/>
                  </a:lnTo>
                  <a:lnTo>
                    <a:pt x="1653893" y="1461829"/>
                  </a:lnTo>
                  <a:lnTo>
                    <a:pt x="1654590" y="1461206"/>
                  </a:lnTo>
                  <a:lnTo>
                    <a:pt x="1654906" y="1460444"/>
                  </a:lnTo>
                  <a:lnTo>
                    <a:pt x="1652853" y="1460317"/>
                  </a:lnTo>
                  <a:lnTo>
                    <a:pt x="1652852" y="1460825"/>
                  </a:lnTo>
                  <a:lnTo>
                    <a:pt x="1652536" y="1460952"/>
                  </a:lnTo>
                  <a:lnTo>
                    <a:pt x="1651983" y="1460952"/>
                  </a:lnTo>
                  <a:lnTo>
                    <a:pt x="1651825" y="1461206"/>
                  </a:lnTo>
                  <a:lnTo>
                    <a:pt x="1651915" y="1461714"/>
                  </a:lnTo>
                  <a:lnTo>
                    <a:pt x="1652367" y="1462730"/>
                  </a:lnTo>
                  <a:close/>
                </a:path>
                <a:path w="2360295" h="1867535">
                  <a:moveTo>
                    <a:pt x="1543049" y="1460444"/>
                  </a:moveTo>
                  <a:lnTo>
                    <a:pt x="1543568" y="1460444"/>
                  </a:lnTo>
                  <a:lnTo>
                    <a:pt x="1544358" y="1460317"/>
                  </a:lnTo>
                  <a:lnTo>
                    <a:pt x="1543241" y="1460317"/>
                  </a:lnTo>
                  <a:lnTo>
                    <a:pt x="1543049" y="1460444"/>
                  </a:lnTo>
                  <a:close/>
                </a:path>
                <a:path w="2360295" h="1867535">
                  <a:moveTo>
                    <a:pt x="1697384" y="1461083"/>
                  </a:moveTo>
                  <a:lnTo>
                    <a:pt x="1698651" y="1460444"/>
                  </a:lnTo>
                  <a:lnTo>
                    <a:pt x="1698457" y="1460410"/>
                  </a:lnTo>
                  <a:lnTo>
                    <a:pt x="1697384" y="1461083"/>
                  </a:lnTo>
                  <a:close/>
                </a:path>
                <a:path w="2360295" h="1867535">
                  <a:moveTo>
                    <a:pt x="1706556" y="1461835"/>
                  </a:moveTo>
                  <a:lnTo>
                    <a:pt x="1707178" y="1461460"/>
                  </a:lnTo>
                  <a:lnTo>
                    <a:pt x="1708285" y="1461206"/>
                  </a:lnTo>
                  <a:lnTo>
                    <a:pt x="1707732" y="1460952"/>
                  </a:lnTo>
                  <a:lnTo>
                    <a:pt x="1706547" y="1460571"/>
                  </a:lnTo>
                  <a:lnTo>
                    <a:pt x="1706436" y="1460419"/>
                  </a:lnTo>
                  <a:lnTo>
                    <a:pt x="1706556" y="1461835"/>
                  </a:lnTo>
                  <a:close/>
                </a:path>
                <a:path w="2360295" h="1867535">
                  <a:moveTo>
                    <a:pt x="1724314" y="1461841"/>
                  </a:moveTo>
                  <a:lnTo>
                    <a:pt x="1724551" y="1460825"/>
                  </a:lnTo>
                  <a:lnTo>
                    <a:pt x="1725814" y="1460825"/>
                  </a:lnTo>
                  <a:lnTo>
                    <a:pt x="1724551" y="1460444"/>
                  </a:lnTo>
                  <a:lnTo>
                    <a:pt x="1723288" y="1460444"/>
                  </a:lnTo>
                  <a:lnTo>
                    <a:pt x="1722577" y="1460698"/>
                  </a:lnTo>
                  <a:lnTo>
                    <a:pt x="1722577" y="1461333"/>
                  </a:lnTo>
                  <a:lnTo>
                    <a:pt x="1723841" y="1461333"/>
                  </a:lnTo>
                  <a:lnTo>
                    <a:pt x="1724314" y="1461841"/>
                  </a:lnTo>
                  <a:close/>
                </a:path>
                <a:path w="2360295" h="1867535">
                  <a:moveTo>
                    <a:pt x="1570310" y="1460952"/>
                  </a:moveTo>
                  <a:lnTo>
                    <a:pt x="1573179" y="1460952"/>
                  </a:lnTo>
                  <a:lnTo>
                    <a:pt x="1572389" y="1460444"/>
                  </a:lnTo>
                  <a:lnTo>
                    <a:pt x="1571047" y="1460444"/>
                  </a:lnTo>
                  <a:lnTo>
                    <a:pt x="1570310" y="1460952"/>
                  </a:lnTo>
                  <a:close/>
                </a:path>
                <a:path w="2360295" h="1867535">
                  <a:moveTo>
                    <a:pt x="1548389" y="1460847"/>
                  </a:moveTo>
                  <a:lnTo>
                    <a:pt x="1551148" y="1460444"/>
                  </a:lnTo>
                  <a:lnTo>
                    <a:pt x="1546884" y="1460444"/>
                  </a:lnTo>
                  <a:lnTo>
                    <a:pt x="1547121" y="1460571"/>
                  </a:lnTo>
                  <a:lnTo>
                    <a:pt x="1547279" y="1460825"/>
                  </a:lnTo>
                  <a:lnTo>
                    <a:pt x="1548385" y="1460825"/>
                  </a:lnTo>
                  <a:close/>
                </a:path>
                <a:path w="2360295" h="1867535">
                  <a:moveTo>
                    <a:pt x="1542857" y="1460571"/>
                  </a:moveTo>
                  <a:lnTo>
                    <a:pt x="1543049" y="1460444"/>
                  </a:lnTo>
                  <a:lnTo>
                    <a:pt x="1542836" y="1460444"/>
                  </a:lnTo>
                  <a:lnTo>
                    <a:pt x="1542857" y="1460571"/>
                  </a:lnTo>
                  <a:close/>
                </a:path>
                <a:path w="2360295" h="1867535">
                  <a:moveTo>
                    <a:pt x="1697816" y="1462857"/>
                  </a:moveTo>
                  <a:lnTo>
                    <a:pt x="1698571" y="1462857"/>
                  </a:lnTo>
                  <a:lnTo>
                    <a:pt x="1698966" y="1462603"/>
                  </a:lnTo>
                  <a:lnTo>
                    <a:pt x="1698949" y="1461367"/>
                  </a:lnTo>
                  <a:lnTo>
                    <a:pt x="1698729" y="1460571"/>
                  </a:lnTo>
                  <a:lnTo>
                    <a:pt x="1698594" y="1460998"/>
                  </a:lnTo>
                  <a:lnTo>
                    <a:pt x="1698493" y="1462222"/>
                  </a:lnTo>
                  <a:lnTo>
                    <a:pt x="1697816" y="1462857"/>
                  </a:lnTo>
                  <a:close/>
                </a:path>
                <a:path w="2360295" h="1867535">
                  <a:moveTo>
                    <a:pt x="1661696" y="1462349"/>
                  </a:moveTo>
                  <a:lnTo>
                    <a:pt x="1664776" y="1460698"/>
                  </a:lnTo>
                  <a:lnTo>
                    <a:pt x="1662025" y="1460698"/>
                  </a:lnTo>
                  <a:lnTo>
                    <a:pt x="1661696" y="1462349"/>
                  </a:lnTo>
                  <a:close/>
                </a:path>
                <a:path w="2360295" h="1867535">
                  <a:moveTo>
                    <a:pt x="1720862" y="1463597"/>
                  </a:moveTo>
                  <a:lnTo>
                    <a:pt x="1720897" y="1463307"/>
                  </a:lnTo>
                  <a:lnTo>
                    <a:pt x="1720998" y="1461206"/>
                  </a:lnTo>
                  <a:lnTo>
                    <a:pt x="1719261" y="1461206"/>
                  </a:lnTo>
                  <a:lnTo>
                    <a:pt x="1717523" y="1460825"/>
                  </a:lnTo>
                  <a:lnTo>
                    <a:pt x="1714207" y="1461333"/>
                  </a:lnTo>
                  <a:lnTo>
                    <a:pt x="1713417" y="1461333"/>
                  </a:lnTo>
                  <a:lnTo>
                    <a:pt x="1713180" y="1462095"/>
                  </a:lnTo>
                  <a:lnTo>
                    <a:pt x="1712991" y="1462476"/>
                  </a:lnTo>
                  <a:lnTo>
                    <a:pt x="1719024" y="1462476"/>
                  </a:lnTo>
                  <a:lnTo>
                    <a:pt x="1720862" y="1463597"/>
                  </a:lnTo>
                  <a:close/>
                </a:path>
                <a:path w="2360295" h="1867535">
                  <a:moveTo>
                    <a:pt x="1671025" y="1461460"/>
                  </a:moveTo>
                  <a:lnTo>
                    <a:pt x="1678831" y="1461460"/>
                  </a:lnTo>
                  <a:lnTo>
                    <a:pt x="1678673" y="1461206"/>
                  </a:lnTo>
                  <a:lnTo>
                    <a:pt x="1677963" y="1461206"/>
                  </a:lnTo>
                  <a:lnTo>
                    <a:pt x="1676699" y="1460825"/>
                  </a:lnTo>
                  <a:lnTo>
                    <a:pt x="1676225" y="1461079"/>
                  </a:lnTo>
                  <a:lnTo>
                    <a:pt x="1670924" y="1461079"/>
                  </a:lnTo>
                  <a:lnTo>
                    <a:pt x="1671025" y="1461460"/>
                  </a:lnTo>
                  <a:close/>
                </a:path>
                <a:path w="2360295" h="1867535">
                  <a:moveTo>
                    <a:pt x="1651983" y="1460952"/>
                  </a:moveTo>
                  <a:lnTo>
                    <a:pt x="1652536" y="1460952"/>
                  </a:lnTo>
                  <a:lnTo>
                    <a:pt x="1652220" y="1460825"/>
                  </a:lnTo>
                  <a:lnTo>
                    <a:pt x="1651983" y="1460952"/>
                  </a:lnTo>
                  <a:close/>
                </a:path>
                <a:path w="2360295" h="1867535">
                  <a:moveTo>
                    <a:pt x="1547437" y="1461079"/>
                  </a:moveTo>
                  <a:lnTo>
                    <a:pt x="1547673" y="1460952"/>
                  </a:lnTo>
                  <a:lnTo>
                    <a:pt x="1548353" y="1460852"/>
                  </a:lnTo>
                  <a:lnTo>
                    <a:pt x="1547279" y="1460825"/>
                  </a:lnTo>
                  <a:lnTo>
                    <a:pt x="1547437" y="1461079"/>
                  </a:lnTo>
                  <a:close/>
                </a:path>
                <a:path w="2360295" h="1867535">
                  <a:moveTo>
                    <a:pt x="1538830" y="1464000"/>
                  </a:moveTo>
                  <a:lnTo>
                    <a:pt x="1539304" y="1462603"/>
                  </a:lnTo>
                  <a:lnTo>
                    <a:pt x="1539830" y="1461968"/>
                  </a:lnTo>
                  <a:lnTo>
                    <a:pt x="1539936" y="1461460"/>
                  </a:lnTo>
                  <a:lnTo>
                    <a:pt x="1538988" y="1461206"/>
                  </a:lnTo>
                  <a:lnTo>
                    <a:pt x="1538040" y="1460825"/>
                  </a:lnTo>
                  <a:lnTo>
                    <a:pt x="1537172" y="1461079"/>
                  </a:lnTo>
                  <a:lnTo>
                    <a:pt x="1536224" y="1461079"/>
                  </a:lnTo>
                  <a:lnTo>
                    <a:pt x="1535356" y="1462095"/>
                  </a:lnTo>
                  <a:lnTo>
                    <a:pt x="1529197" y="1462095"/>
                  </a:lnTo>
                  <a:lnTo>
                    <a:pt x="1529276" y="1462349"/>
                  </a:lnTo>
                  <a:lnTo>
                    <a:pt x="1530776" y="1462476"/>
                  </a:lnTo>
                  <a:lnTo>
                    <a:pt x="1530911" y="1463238"/>
                  </a:lnTo>
                  <a:lnTo>
                    <a:pt x="1537409" y="1463238"/>
                  </a:lnTo>
                  <a:lnTo>
                    <a:pt x="1538830" y="1464000"/>
                  </a:lnTo>
                  <a:close/>
                </a:path>
                <a:path w="2360295" h="1867535">
                  <a:moveTo>
                    <a:pt x="1547595" y="1464508"/>
                  </a:moveTo>
                  <a:lnTo>
                    <a:pt x="1547832" y="1464381"/>
                  </a:lnTo>
                  <a:lnTo>
                    <a:pt x="1548621" y="1464127"/>
                  </a:lnTo>
                  <a:lnTo>
                    <a:pt x="1548306" y="1464000"/>
                  </a:lnTo>
                  <a:lnTo>
                    <a:pt x="1547624" y="1463634"/>
                  </a:lnTo>
                  <a:lnTo>
                    <a:pt x="1547509" y="1463307"/>
                  </a:lnTo>
                  <a:lnTo>
                    <a:pt x="1547674" y="1463238"/>
                  </a:lnTo>
                  <a:lnTo>
                    <a:pt x="1549332" y="1462857"/>
                  </a:lnTo>
                  <a:lnTo>
                    <a:pt x="1548700" y="1462476"/>
                  </a:lnTo>
                  <a:lnTo>
                    <a:pt x="1548389" y="1460847"/>
                  </a:lnTo>
                  <a:lnTo>
                    <a:pt x="1547516" y="1461587"/>
                  </a:lnTo>
                  <a:lnTo>
                    <a:pt x="1546805" y="1462349"/>
                  </a:lnTo>
                  <a:lnTo>
                    <a:pt x="1546561" y="1463634"/>
                  </a:lnTo>
                  <a:lnTo>
                    <a:pt x="1546322" y="1464146"/>
                  </a:lnTo>
                  <a:lnTo>
                    <a:pt x="1547595" y="1464508"/>
                  </a:lnTo>
                  <a:close/>
                </a:path>
                <a:path w="2360295" h="1867535">
                  <a:moveTo>
                    <a:pt x="1708890" y="1463746"/>
                  </a:moveTo>
                  <a:lnTo>
                    <a:pt x="1711364" y="1463746"/>
                  </a:lnTo>
                  <a:lnTo>
                    <a:pt x="1710890" y="1463492"/>
                  </a:lnTo>
                  <a:lnTo>
                    <a:pt x="1710733" y="1463365"/>
                  </a:lnTo>
                  <a:lnTo>
                    <a:pt x="1710614" y="1463238"/>
                  </a:lnTo>
                  <a:lnTo>
                    <a:pt x="1710531" y="1463092"/>
                  </a:lnTo>
                  <a:lnTo>
                    <a:pt x="1710969" y="1462857"/>
                  </a:lnTo>
                  <a:lnTo>
                    <a:pt x="1711522" y="1462603"/>
                  </a:lnTo>
                  <a:lnTo>
                    <a:pt x="1712233" y="1461841"/>
                  </a:lnTo>
                  <a:lnTo>
                    <a:pt x="1712449" y="1461367"/>
                  </a:lnTo>
                  <a:lnTo>
                    <a:pt x="1712549" y="1461206"/>
                  </a:lnTo>
                  <a:lnTo>
                    <a:pt x="1711917" y="1460952"/>
                  </a:lnTo>
                  <a:lnTo>
                    <a:pt x="1710654" y="1461460"/>
                  </a:lnTo>
                  <a:lnTo>
                    <a:pt x="1711917" y="1461460"/>
                  </a:lnTo>
                  <a:lnTo>
                    <a:pt x="1711364" y="1462095"/>
                  </a:lnTo>
                  <a:lnTo>
                    <a:pt x="1710114" y="1462095"/>
                  </a:lnTo>
                  <a:lnTo>
                    <a:pt x="1709851" y="1462603"/>
                  </a:lnTo>
                  <a:lnTo>
                    <a:pt x="1709738" y="1463111"/>
                  </a:lnTo>
                  <a:lnTo>
                    <a:pt x="1709706" y="1463365"/>
                  </a:lnTo>
                  <a:lnTo>
                    <a:pt x="1709153" y="1463492"/>
                  </a:lnTo>
                  <a:lnTo>
                    <a:pt x="1708679" y="1463492"/>
                  </a:lnTo>
                  <a:lnTo>
                    <a:pt x="1708890" y="1463746"/>
                  </a:lnTo>
                  <a:close/>
                </a:path>
                <a:path w="2360295" h="1867535">
                  <a:moveTo>
                    <a:pt x="1699913" y="1461714"/>
                  </a:moveTo>
                  <a:lnTo>
                    <a:pt x="1700103" y="1461333"/>
                  </a:lnTo>
                  <a:lnTo>
                    <a:pt x="1700229" y="1460952"/>
                  </a:lnTo>
                  <a:lnTo>
                    <a:pt x="1699124" y="1460952"/>
                  </a:lnTo>
                  <a:lnTo>
                    <a:pt x="1699913" y="1461714"/>
                  </a:lnTo>
                  <a:close/>
                </a:path>
                <a:path w="2360295" h="1867535">
                  <a:moveTo>
                    <a:pt x="1665949" y="1461051"/>
                  </a:moveTo>
                  <a:lnTo>
                    <a:pt x="1665803" y="1460952"/>
                  </a:lnTo>
                  <a:lnTo>
                    <a:pt x="1665949" y="1461051"/>
                  </a:lnTo>
                  <a:close/>
                </a:path>
                <a:path w="2360295" h="1867535">
                  <a:moveTo>
                    <a:pt x="1665772" y="1460998"/>
                  </a:moveTo>
                  <a:lnTo>
                    <a:pt x="1665618" y="1460952"/>
                  </a:lnTo>
                  <a:lnTo>
                    <a:pt x="1665772" y="1460998"/>
                  </a:lnTo>
                  <a:close/>
                </a:path>
                <a:path w="2360295" h="1867535">
                  <a:moveTo>
                    <a:pt x="1664876" y="1462349"/>
                  </a:moveTo>
                  <a:lnTo>
                    <a:pt x="1667856" y="1462349"/>
                  </a:lnTo>
                  <a:lnTo>
                    <a:pt x="1665949" y="1461051"/>
                  </a:lnTo>
                  <a:lnTo>
                    <a:pt x="1665772" y="1460998"/>
                  </a:lnTo>
                  <a:lnTo>
                    <a:pt x="1664876" y="1462349"/>
                  </a:lnTo>
                  <a:close/>
                </a:path>
                <a:path w="2360295" h="1867535">
                  <a:moveTo>
                    <a:pt x="1677709" y="1464381"/>
                  </a:moveTo>
                  <a:lnTo>
                    <a:pt x="1697150" y="1464381"/>
                  </a:lnTo>
                  <a:lnTo>
                    <a:pt x="1696931" y="1463238"/>
                  </a:lnTo>
                  <a:lnTo>
                    <a:pt x="1696809" y="1462857"/>
                  </a:lnTo>
                  <a:lnTo>
                    <a:pt x="1696440" y="1462730"/>
                  </a:lnTo>
                  <a:lnTo>
                    <a:pt x="1695651" y="1462730"/>
                  </a:lnTo>
                  <a:lnTo>
                    <a:pt x="1696835" y="1461714"/>
                  </a:lnTo>
                  <a:lnTo>
                    <a:pt x="1697384" y="1461083"/>
                  </a:lnTo>
                  <a:lnTo>
                    <a:pt x="1695019" y="1461206"/>
                  </a:lnTo>
                  <a:lnTo>
                    <a:pt x="1679042" y="1461206"/>
                  </a:lnTo>
                  <a:lnTo>
                    <a:pt x="1678989" y="1461460"/>
                  </a:lnTo>
                  <a:lnTo>
                    <a:pt x="1671025" y="1461460"/>
                  </a:lnTo>
                  <a:lnTo>
                    <a:pt x="1671093" y="1461714"/>
                  </a:lnTo>
                  <a:lnTo>
                    <a:pt x="1668014" y="1461714"/>
                  </a:lnTo>
                  <a:lnTo>
                    <a:pt x="1668157" y="1461829"/>
                  </a:lnTo>
                  <a:lnTo>
                    <a:pt x="1668250" y="1461968"/>
                  </a:lnTo>
                  <a:lnTo>
                    <a:pt x="1668408" y="1462095"/>
                  </a:lnTo>
                  <a:lnTo>
                    <a:pt x="1668250" y="1462095"/>
                  </a:lnTo>
                  <a:lnTo>
                    <a:pt x="1667935" y="1462349"/>
                  </a:lnTo>
                  <a:lnTo>
                    <a:pt x="1664876" y="1462349"/>
                  </a:lnTo>
                  <a:lnTo>
                    <a:pt x="1664539" y="1462857"/>
                  </a:lnTo>
                  <a:lnTo>
                    <a:pt x="1677567" y="1462857"/>
                  </a:lnTo>
                  <a:lnTo>
                    <a:pt x="1677709" y="1464381"/>
                  </a:lnTo>
                  <a:close/>
                </a:path>
                <a:path w="2360295" h="1867535">
                  <a:moveTo>
                    <a:pt x="1529197" y="1462095"/>
                  </a:moveTo>
                  <a:lnTo>
                    <a:pt x="1532829" y="1462095"/>
                  </a:lnTo>
                  <a:lnTo>
                    <a:pt x="1531171" y="1461460"/>
                  </a:lnTo>
                  <a:lnTo>
                    <a:pt x="1529434" y="1461206"/>
                  </a:lnTo>
                  <a:lnTo>
                    <a:pt x="1529309" y="1461472"/>
                  </a:lnTo>
                  <a:lnTo>
                    <a:pt x="1529197" y="1462095"/>
                  </a:lnTo>
                  <a:close/>
                </a:path>
                <a:path w="2360295" h="1867535">
                  <a:moveTo>
                    <a:pt x="1722577" y="1462095"/>
                  </a:moveTo>
                  <a:lnTo>
                    <a:pt x="1723841" y="1461333"/>
                  </a:lnTo>
                  <a:lnTo>
                    <a:pt x="1722577" y="1461333"/>
                  </a:lnTo>
                  <a:lnTo>
                    <a:pt x="1722577" y="1462095"/>
                  </a:lnTo>
                  <a:close/>
                </a:path>
                <a:path w="2360295" h="1867535">
                  <a:moveTo>
                    <a:pt x="1651489" y="1463492"/>
                  </a:moveTo>
                  <a:lnTo>
                    <a:pt x="1662407" y="1463492"/>
                  </a:lnTo>
                  <a:lnTo>
                    <a:pt x="1662407" y="1463365"/>
                  </a:lnTo>
                  <a:lnTo>
                    <a:pt x="1658459" y="1463365"/>
                  </a:lnTo>
                  <a:lnTo>
                    <a:pt x="1657511" y="1461460"/>
                  </a:lnTo>
                  <a:lnTo>
                    <a:pt x="1659012" y="1461333"/>
                  </a:lnTo>
                  <a:lnTo>
                    <a:pt x="1655939" y="1461333"/>
                  </a:lnTo>
                  <a:lnTo>
                    <a:pt x="1655616" y="1462476"/>
                  </a:lnTo>
                  <a:lnTo>
                    <a:pt x="1654906" y="1462730"/>
                  </a:lnTo>
                  <a:lnTo>
                    <a:pt x="1652367" y="1462730"/>
                  </a:lnTo>
                  <a:lnTo>
                    <a:pt x="1652536" y="1463111"/>
                  </a:lnTo>
                  <a:lnTo>
                    <a:pt x="1651460" y="1463111"/>
                  </a:lnTo>
                  <a:lnTo>
                    <a:pt x="1651489" y="1463492"/>
                  </a:lnTo>
                  <a:close/>
                </a:path>
                <a:path w="2360295" h="1867535">
                  <a:moveTo>
                    <a:pt x="1554464" y="1463873"/>
                  </a:moveTo>
                  <a:lnTo>
                    <a:pt x="1557999" y="1461472"/>
                  </a:lnTo>
                  <a:lnTo>
                    <a:pt x="1558096" y="1461333"/>
                  </a:lnTo>
                  <a:lnTo>
                    <a:pt x="1552008" y="1461333"/>
                  </a:lnTo>
                  <a:lnTo>
                    <a:pt x="1554464" y="1463873"/>
                  </a:lnTo>
                  <a:close/>
                </a:path>
                <a:path w="2360295" h="1867535">
                  <a:moveTo>
                    <a:pt x="1614449" y="1462165"/>
                  </a:moveTo>
                  <a:lnTo>
                    <a:pt x="1614712" y="1462095"/>
                  </a:lnTo>
                  <a:lnTo>
                    <a:pt x="1614646" y="1461714"/>
                  </a:lnTo>
                  <a:lnTo>
                    <a:pt x="1614543" y="1461367"/>
                  </a:lnTo>
                  <a:lnTo>
                    <a:pt x="1614396" y="1461460"/>
                  </a:lnTo>
                  <a:lnTo>
                    <a:pt x="1614081" y="1461587"/>
                  </a:lnTo>
                  <a:lnTo>
                    <a:pt x="1613661" y="1461587"/>
                  </a:lnTo>
                  <a:lnTo>
                    <a:pt x="1614449" y="1462165"/>
                  </a:lnTo>
                  <a:close/>
                </a:path>
                <a:path w="2360295" h="1867535">
                  <a:moveTo>
                    <a:pt x="1613661" y="1461587"/>
                  </a:moveTo>
                  <a:lnTo>
                    <a:pt x="1614081" y="1461587"/>
                  </a:lnTo>
                  <a:lnTo>
                    <a:pt x="1613528" y="1461460"/>
                  </a:lnTo>
                  <a:lnTo>
                    <a:pt x="1613661" y="1461587"/>
                  </a:lnTo>
                  <a:close/>
                </a:path>
                <a:path w="2360295" h="1867535">
                  <a:moveTo>
                    <a:pt x="1611313" y="1461960"/>
                  </a:moveTo>
                  <a:lnTo>
                    <a:pt x="1611634" y="1461714"/>
                  </a:lnTo>
                  <a:lnTo>
                    <a:pt x="1611298" y="1461506"/>
                  </a:lnTo>
                  <a:lnTo>
                    <a:pt x="1611313" y="1461960"/>
                  </a:lnTo>
                  <a:close/>
                </a:path>
                <a:path w="2360295" h="1867535">
                  <a:moveTo>
                    <a:pt x="1579890" y="1461714"/>
                  </a:moveTo>
                  <a:lnTo>
                    <a:pt x="1581707" y="1461714"/>
                  </a:lnTo>
                  <a:lnTo>
                    <a:pt x="1580364" y="1461587"/>
                  </a:lnTo>
                  <a:lnTo>
                    <a:pt x="1579890" y="1461714"/>
                  </a:lnTo>
                  <a:close/>
                </a:path>
                <a:path w="2360295" h="1867535">
                  <a:moveTo>
                    <a:pt x="1621977" y="1464000"/>
                  </a:moveTo>
                  <a:lnTo>
                    <a:pt x="1627267" y="1464000"/>
                  </a:lnTo>
                  <a:lnTo>
                    <a:pt x="1626083" y="1463492"/>
                  </a:lnTo>
                  <a:lnTo>
                    <a:pt x="1625325" y="1463092"/>
                  </a:lnTo>
                  <a:lnTo>
                    <a:pt x="1624425" y="1462730"/>
                  </a:lnTo>
                  <a:lnTo>
                    <a:pt x="1624740" y="1462603"/>
                  </a:lnTo>
                  <a:lnTo>
                    <a:pt x="1624977" y="1462476"/>
                  </a:lnTo>
                  <a:lnTo>
                    <a:pt x="1626004" y="1462349"/>
                  </a:lnTo>
                  <a:lnTo>
                    <a:pt x="1627030" y="1462095"/>
                  </a:lnTo>
                  <a:lnTo>
                    <a:pt x="1629241" y="1461714"/>
                  </a:lnTo>
                  <a:lnTo>
                    <a:pt x="1616569" y="1461714"/>
                  </a:lnTo>
                  <a:lnTo>
                    <a:pt x="1616549" y="1462603"/>
                  </a:lnTo>
                  <a:lnTo>
                    <a:pt x="1620950" y="1462603"/>
                  </a:lnTo>
                  <a:lnTo>
                    <a:pt x="1621559" y="1463092"/>
                  </a:lnTo>
                  <a:lnTo>
                    <a:pt x="1621977" y="1464000"/>
                  </a:lnTo>
                  <a:close/>
                </a:path>
                <a:path w="2360295" h="1867535">
                  <a:moveTo>
                    <a:pt x="1707178" y="1462349"/>
                  </a:moveTo>
                  <a:lnTo>
                    <a:pt x="1706770" y="1461960"/>
                  </a:lnTo>
                  <a:lnTo>
                    <a:pt x="1706546" y="1461841"/>
                  </a:lnTo>
                  <a:lnTo>
                    <a:pt x="1704809" y="1461841"/>
                  </a:lnTo>
                  <a:lnTo>
                    <a:pt x="1705125" y="1461968"/>
                  </a:lnTo>
                  <a:lnTo>
                    <a:pt x="1705362" y="1461968"/>
                  </a:lnTo>
                  <a:lnTo>
                    <a:pt x="1707178" y="1462349"/>
                  </a:lnTo>
                  <a:close/>
                </a:path>
                <a:path w="2360295" h="1867535">
                  <a:moveTo>
                    <a:pt x="1643991" y="1463307"/>
                  </a:moveTo>
                  <a:lnTo>
                    <a:pt x="1644481" y="1461841"/>
                  </a:lnTo>
                  <a:lnTo>
                    <a:pt x="1629350" y="1461841"/>
                  </a:lnTo>
                  <a:lnTo>
                    <a:pt x="1630001" y="1462603"/>
                  </a:lnTo>
                  <a:lnTo>
                    <a:pt x="1630110" y="1462857"/>
                  </a:lnTo>
                  <a:lnTo>
                    <a:pt x="1643613" y="1462857"/>
                  </a:lnTo>
                  <a:lnTo>
                    <a:pt x="1643991" y="1463307"/>
                  </a:lnTo>
                  <a:close/>
                </a:path>
                <a:path w="2360295" h="1867535">
                  <a:moveTo>
                    <a:pt x="1710114" y="1462095"/>
                  </a:moveTo>
                  <a:lnTo>
                    <a:pt x="1711206" y="1462095"/>
                  </a:lnTo>
                  <a:lnTo>
                    <a:pt x="1710180" y="1461968"/>
                  </a:lnTo>
                  <a:lnTo>
                    <a:pt x="1710114" y="1462095"/>
                  </a:lnTo>
                  <a:close/>
                </a:path>
                <a:path w="2360295" h="1867535">
                  <a:moveTo>
                    <a:pt x="1590392" y="1467175"/>
                  </a:moveTo>
                  <a:lnTo>
                    <a:pt x="1591419" y="1466032"/>
                  </a:lnTo>
                  <a:lnTo>
                    <a:pt x="1614712" y="1466032"/>
                  </a:lnTo>
                  <a:lnTo>
                    <a:pt x="1614965" y="1465524"/>
                  </a:lnTo>
                  <a:lnTo>
                    <a:pt x="1615068" y="1465143"/>
                  </a:lnTo>
                  <a:lnTo>
                    <a:pt x="1615186" y="1464381"/>
                  </a:lnTo>
                  <a:lnTo>
                    <a:pt x="1616506" y="1463365"/>
                  </a:lnTo>
                  <a:lnTo>
                    <a:pt x="1616540" y="1462980"/>
                  </a:lnTo>
                  <a:lnTo>
                    <a:pt x="1615660" y="1462603"/>
                  </a:lnTo>
                  <a:lnTo>
                    <a:pt x="1615739" y="1461968"/>
                  </a:lnTo>
                  <a:lnTo>
                    <a:pt x="1615265" y="1462095"/>
                  </a:lnTo>
                  <a:lnTo>
                    <a:pt x="1614759" y="1462095"/>
                  </a:lnTo>
                  <a:lnTo>
                    <a:pt x="1614871" y="1462476"/>
                  </a:lnTo>
                  <a:lnTo>
                    <a:pt x="1613607" y="1462476"/>
                  </a:lnTo>
                  <a:lnTo>
                    <a:pt x="1613291" y="1462730"/>
                  </a:lnTo>
                  <a:lnTo>
                    <a:pt x="1610370" y="1462730"/>
                  </a:lnTo>
                  <a:lnTo>
                    <a:pt x="1609818" y="1463111"/>
                  </a:lnTo>
                  <a:lnTo>
                    <a:pt x="1579922" y="1463111"/>
                  </a:lnTo>
                  <a:lnTo>
                    <a:pt x="1579796" y="1463746"/>
                  </a:lnTo>
                  <a:lnTo>
                    <a:pt x="1579575" y="1464635"/>
                  </a:lnTo>
                  <a:lnTo>
                    <a:pt x="1564981" y="1464635"/>
                  </a:lnTo>
                  <a:lnTo>
                    <a:pt x="1565167" y="1464889"/>
                  </a:lnTo>
                  <a:lnTo>
                    <a:pt x="1584549" y="1464889"/>
                  </a:lnTo>
                  <a:lnTo>
                    <a:pt x="1584549" y="1465016"/>
                  </a:lnTo>
                  <a:lnTo>
                    <a:pt x="1589997" y="1465016"/>
                  </a:lnTo>
                  <a:lnTo>
                    <a:pt x="1589903" y="1465294"/>
                  </a:lnTo>
                  <a:lnTo>
                    <a:pt x="1589760" y="1465524"/>
                  </a:lnTo>
                  <a:lnTo>
                    <a:pt x="1589709" y="1466343"/>
                  </a:lnTo>
                  <a:lnTo>
                    <a:pt x="1588971" y="1466667"/>
                  </a:lnTo>
                  <a:lnTo>
                    <a:pt x="1590392" y="1467175"/>
                  </a:lnTo>
                  <a:close/>
                </a:path>
                <a:path w="2360295" h="1867535">
                  <a:moveTo>
                    <a:pt x="1613607" y="1462476"/>
                  </a:moveTo>
                  <a:lnTo>
                    <a:pt x="1614871" y="1462476"/>
                  </a:lnTo>
                  <a:lnTo>
                    <a:pt x="1614449" y="1462165"/>
                  </a:lnTo>
                  <a:lnTo>
                    <a:pt x="1614238" y="1462222"/>
                  </a:lnTo>
                  <a:lnTo>
                    <a:pt x="1613607" y="1462476"/>
                  </a:lnTo>
                  <a:close/>
                </a:path>
                <a:path w="2360295" h="1867535">
                  <a:moveTo>
                    <a:pt x="1651460" y="1463111"/>
                  </a:moveTo>
                  <a:lnTo>
                    <a:pt x="1652536" y="1463111"/>
                  </a:lnTo>
                  <a:lnTo>
                    <a:pt x="1651825" y="1462349"/>
                  </a:lnTo>
                  <a:lnTo>
                    <a:pt x="1651351" y="1462603"/>
                  </a:lnTo>
                  <a:lnTo>
                    <a:pt x="1651460" y="1463111"/>
                  </a:lnTo>
                  <a:close/>
                </a:path>
                <a:path w="2360295" h="1867535">
                  <a:moveTo>
                    <a:pt x="1560860" y="1464381"/>
                  </a:moveTo>
                  <a:lnTo>
                    <a:pt x="1561176" y="1462349"/>
                  </a:lnTo>
                  <a:lnTo>
                    <a:pt x="1558270" y="1462349"/>
                  </a:lnTo>
                  <a:lnTo>
                    <a:pt x="1558175" y="1462730"/>
                  </a:lnTo>
                  <a:lnTo>
                    <a:pt x="1560387" y="1462730"/>
                  </a:lnTo>
                  <a:lnTo>
                    <a:pt x="1560860" y="1464381"/>
                  </a:lnTo>
                  <a:close/>
                </a:path>
                <a:path w="2360295" h="1867535">
                  <a:moveTo>
                    <a:pt x="1714283" y="1464762"/>
                  </a:moveTo>
                  <a:lnTo>
                    <a:pt x="1718155" y="1464762"/>
                  </a:lnTo>
                  <a:lnTo>
                    <a:pt x="1718352" y="1464381"/>
                  </a:lnTo>
                  <a:lnTo>
                    <a:pt x="1718431" y="1463873"/>
                  </a:lnTo>
                  <a:lnTo>
                    <a:pt x="1718076" y="1463492"/>
                  </a:lnTo>
                  <a:lnTo>
                    <a:pt x="1717523" y="1463111"/>
                  </a:lnTo>
                  <a:lnTo>
                    <a:pt x="1719024" y="1462476"/>
                  </a:lnTo>
                  <a:lnTo>
                    <a:pt x="1712991" y="1462476"/>
                  </a:lnTo>
                  <a:lnTo>
                    <a:pt x="1712865" y="1462730"/>
                  </a:lnTo>
                  <a:lnTo>
                    <a:pt x="1712786" y="1462984"/>
                  </a:lnTo>
                  <a:lnTo>
                    <a:pt x="1713575" y="1462984"/>
                  </a:lnTo>
                  <a:lnTo>
                    <a:pt x="1713733" y="1463238"/>
                  </a:lnTo>
                  <a:lnTo>
                    <a:pt x="1714207" y="1463492"/>
                  </a:lnTo>
                  <a:lnTo>
                    <a:pt x="1714283" y="1464762"/>
                  </a:lnTo>
                  <a:close/>
                </a:path>
                <a:path w="2360295" h="1867535">
                  <a:moveTo>
                    <a:pt x="1712154" y="1463492"/>
                  </a:moveTo>
                  <a:lnTo>
                    <a:pt x="1712628" y="1463492"/>
                  </a:lnTo>
                  <a:lnTo>
                    <a:pt x="1712436" y="1462875"/>
                  </a:lnTo>
                  <a:lnTo>
                    <a:pt x="1712312" y="1462603"/>
                  </a:lnTo>
                  <a:lnTo>
                    <a:pt x="1712233" y="1462476"/>
                  </a:lnTo>
                  <a:lnTo>
                    <a:pt x="1711996" y="1462476"/>
                  </a:lnTo>
                  <a:lnTo>
                    <a:pt x="1711917" y="1462603"/>
                  </a:lnTo>
                  <a:lnTo>
                    <a:pt x="1711996" y="1463111"/>
                  </a:lnTo>
                  <a:lnTo>
                    <a:pt x="1712154" y="1463492"/>
                  </a:lnTo>
                  <a:close/>
                </a:path>
                <a:path w="2360295" h="1867535">
                  <a:moveTo>
                    <a:pt x="1646140" y="1464762"/>
                  </a:moveTo>
                  <a:lnTo>
                    <a:pt x="1647482" y="1462857"/>
                  </a:lnTo>
                  <a:lnTo>
                    <a:pt x="1648903" y="1462603"/>
                  </a:lnTo>
                  <a:lnTo>
                    <a:pt x="1649219" y="1462476"/>
                  </a:lnTo>
                  <a:lnTo>
                    <a:pt x="1644560" y="1462476"/>
                  </a:lnTo>
                  <a:lnTo>
                    <a:pt x="1646140" y="1464762"/>
                  </a:lnTo>
                  <a:close/>
                </a:path>
                <a:path w="2360295" h="1867535">
                  <a:moveTo>
                    <a:pt x="1658459" y="1463365"/>
                  </a:moveTo>
                  <a:lnTo>
                    <a:pt x="1662328" y="1463365"/>
                  </a:lnTo>
                  <a:lnTo>
                    <a:pt x="1662012" y="1463111"/>
                  </a:lnTo>
                  <a:lnTo>
                    <a:pt x="1661696" y="1462603"/>
                  </a:lnTo>
                  <a:lnTo>
                    <a:pt x="1660038" y="1462603"/>
                  </a:lnTo>
                  <a:lnTo>
                    <a:pt x="1658459" y="1463365"/>
                  </a:lnTo>
                  <a:close/>
                </a:path>
                <a:path w="2360295" h="1867535">
                  <a:moveTo>
                    <a:pt x="1616528" y="1463492"/>
                  </a:moveTo>
                  <a:lnTo>
                    <a:pt x="1618029" y="1463365"/>
                  </a:lnTo>
                  <a:lnTo>
                    <a:pt x="1618897" y="1463365"/>
                  </a:lnTo>
                  <a:lnTo>
                    <a:pt x="1619687" y="1462730"/>
                  </a:lnTo>
                  <a:lnTo>
                    <a:pt x="1620477" y="1462603"/>
                  </a:lnTo>
                  <a:lnTo>
                    <a:pt x="1616549" y="1462603"/>
                  </a:lnTo>
                  <a:lnTo>
                    <a:pt x="1616548" y="1462984"/>
                  </a:lnTo>
                  <a:lnTo>
                    <a:pt x="1616844" y="1463111"/>
                  </a:lnTo>
                  <a:lnTo>
                    <a:pt x="1616582" y="1463307"/>
                  </a:lnTo>
                  <a:lnTo>
                    <a:pt x="1616528" y="1463492"/>
                  </a:lnTo>
                  <a:close/>
                </a:path>
                <a:path w="2360295" h="1867535">
                  <a:moveTo>
                    <a:pt x="1697546" y="1463111"/>
                  </a:moveTo>
                  <a:lnTo>
                    <a:pt x="1697816" y="1462857"/>
                  </a:lnTo>
                  <a:lnTo>
                    <a:pt x="1696834" y="1462730"/>
                  </a:lnTo>
                  <a:lnTo>
                    <a:pt x="1696861" y="1462875"/>
                  </a:lnTo>
                  <a:lnTo>
                    <a:pt x="1697546" y="1463111"/>
                  </a:lnTo>
                  <a:close/>
                </a:path>
                <a:path w="2360295" h="1867535">
                  <a:moveTo>
                    <a:pt x="1557781" y="1464000"/>
                  </a:moveTo>
                  <a:lnTo>
                    <a:pt x="1558018" y="1464000"/>
                  </a:lnTo>
                  <a:lnTo>
                    <a:pt x="1557939" y="1463746"/>
                  </a:lnTo>
                  <a:lnTo>
                    <a:pt x="1558412" y="1463365"/>
                  </a:lnTo>
                  <a:lnTo>
                    <a:pt x="1558739" y="1462980"/>
                  </a:lnTo>
                  <a:lnTo>
                    <a:pt x="1559518" y="1462730"/>
                  </a:lnTo>
                  <a:lnTo>
                    <a:pt x="1558175" y="1462730"/>
                  </a:lnTo>
                  <a:lnTo>
                    <a:pt x="1556912" y="1463746"/>
                  </a:lnTo>
                  <a:lnTo>
                    <a:pt x="1557781" y="1464000"/>
                  </a:lnTo>
                  <a:close/>
                </a:path>
                <a:path w="2360295" h="1867535">
                  <a:moveTo>
                    <a:pt x="1676225" y="1465524"/>
                  </a:moveTo>
                  <a:lnTo>
                    <a:pt x="1677794" y="1465294"/>
                  </a:lnTo>
                  <a:lnTo>
                    <a:pt x="1677709" y="1465016"/>
                  </a:lnTo>
                  <a:lnTo>
                    <a:pt x="1676935" y="1464237"/>
                  </a:lnTo>
                  <a:lnTo>
                    <a:pt x="1676817" y="1463873"/>
                  </a:lnTo>
                  <a:lnTo>
                    <a:pt x="1677291" y="1463365"/>
                  </a:lnTo>
                  <a:lnTo>
                    <a:pt x="1677414" y="1462980"/>
                  </a:lnTo>
                  <a:lnTo>
                    <a:pt x="1677567" y="1462857"/>
                  </a:lnTo>
                  <a:lnTo>
                    <a:pt x="1664539" y="1462857"/>
                  </a:lnTo>
                  <a:lnTo>
                    <a:pt x="1663212" y="1463365"/>
                  </a:lnTo>
                  <a:lnTo>
                    <a:pt x="1675593" y="1463365"/>
                  </a:lnTo>
                  <a:lnTo>
                    <a:pt x="1676225" y="1465524"/>
                  </a:lnTo>
                  <a:close/>
                </a:path>
                <a:path w="2360295" h="1867535">
                  <a:moveTo>
                    <a:pt x="1643838" y="1463534"/>
                  </a:moveTo>
                  <a:lnTo>
                    <a:pt x="1643932" y="1463238"/>
                  </a:lnTo>
                  <a:lnTo>
                    <a:pt x="1643613" y="1462857"/>
                  </a:lnTo>
                  <a:lnTo>
                    <a:pt x="1643838" y="1463534"/>
                  </a:lnTo>
                  <a:close/>
                </a:path>
                <a:path w="2360295" h="1867535">
                  <a:moveTo>
                    <a:pt x="1642823" y="1464000"/>
                  </a:moveTo>
                  <a:lnTo>
                    <a:pt x="1643619" y="1463634"/>
                  </a:lnTo>
                  <a:lnTo>
                    <a:pt x="1643739" y="1463238"/>
                  </a:lnTo>
                  <a:lnTo>
                    <a:pt x="1643613" y="1462857"/>
                  </a:lnTo>
                  <a:lnTo>
                    <a:pt x="1630110" y="1462857"/>
                  </a:lnTo>
                  <a:lnTo>
                    <a:pt x="1630110" y="1463492"/>
                  </a:lnTo>
                  <a:lnTo>
                    <a:pt x="1641323" y="1463492"/>
                  </a:lnTo>
                  <a:lnTo>
                    <a:pt x="1642823" y="1464000"/>
                  </a:lnTo>
                  <a:close/>
                </a:path>
                <a:path w="2360295" h="1867535">
                  <a:moveTo>
                    <a:pt x="1616532" y="1463345"/>
                  </a:moveTo>
                  <a:lnTo>
                    <a:pt x="1616675" y="1463238"/>
                  </a:lnTo>
                  <a:lnTo>
                    <a:pt x="1616800" y="1463092"/>
                  </a:lnTo>
                  <a:lnTo>
                    <a:pt x="1616540" y="1462980"/>
                  </a:lnTo>
                  <a:lnTo>
                    <a:pt x="1616532" y="1463345"/>
                  </a:lnTo>
                  <a:close/>
                </a:path>
                <a:path w="2360295" h="1867535">
                  <a:moveTo>
                    <a:pt x="1711878" y="1466921"/>
                  </a:moveTo>
                  <a:lnTo>
                    <a:pt x="1712391" y="1466921"/>
                  </a:lnTo>
                  <a:lnTo>
                    <a:pt x="1714128" y="1464508"/>
                  </a:lnTo>
                  <a:lnTo>
                    <a:pt x="1713304" y="1464146"/>
                  </a:lnTo>
                  <a:lnTo>
                    <a:pt x="1713338" y="1463873"/>
                  </a:lnTo>
                  <a:lnTo>
                    <a:pt x="1713457" y="1463492"/>
                  </a:lnTo>
                  <a:lnTo>
                    <a:pt x="1713575" y="1462984"/>
                  </a:lnTo>
                  <a:lnTo>
                    <a:pt x="1712786" y="1462984"/>
                  </a:lnTo>
                  <a:lnTo>
                    <a:pt x="1712628" y="1463492"/>
                  </a:lnTo>
                  <a:lnTo>
                    <a:pt x="1712154" y="1463492"/>
                  </a:lnTo>
                  <a:lnTo>
                    <a:pt x="1712628" y="1464635"/>
                  </a:lnTo>
                  <a:lnTo>
                    <a:pt x="1711522" y="1464889"/>
                  </a:lnTo>
                  <a:lnTo>
                    <a:pt x="1710101" y="1465016"/>
                  </a:lnTo>
                  <a:lnTo>
                    <a:pt x="1709864" y="1465270"/>
                  </a:lnTo>
                  <a:lnTo>
                    <a:pt x="1709627" y="1465270"/>
                  </a:lnTo>
                  <a:lnTo>
                    <a:pt x="1709864" y="1465397"/>
                  </a:lnTo>
                  <a:lnTo>
                    <a:pt x="1710496" y="1465397"/>
                  </a:lnTo>
                  <a:lnTo>
                    <a:pt x="1710970" y="1465651"/>
                  </a:lnTo>
                  <a:lnTo>
                    <a:pt x="1711838" y="1465778"/>
                  </a:lnTo>
                  <a:lnTo>
                    <a:pt x="1711878" y="1466921"/>
                  </a:lnTo>
                  <a:close/>
                </a:path>
                <a:path w="2360295" h="1867535">
                  <a:moveTo>
                    <a:pt x="1528170" y="1465778"/>
                  </a:moveTo>
                  <a:lnTo>
                    <a:pt x="1529276" y="1464635"/>
                  </a:lnTo>
                  <a:lnTo>
                    <a:pt x="1529828" y="1463873"/>
                  </a:lnTo>
                  <a:lnTo>
                    <a:pt x="1528644" y="1462984"/>
                  </a:lnTo>
                  <a:lnTo>
                    <a:pt x="1527933" y="1463365"/>
                  </a:lnTo>
                  <a:lnTo>
                    <a:pt x="1526828" y="1464127"/>
                  </a:lnTo>
                  <a:lnTo>
                    <a:pt x="1527302" y="1464635"/>
                  </a:lnTo>
                  <a:lnTo>
                    <a:pt x="1527719" y="1465294"/>
                  </a:lnTo>
                  <a:lnTo>
                    <a:pt x="1528170" y="1465778"/>
                  </a:lnTo>
                  <a:close/>
                </a:path>
                <a:path w="2360295" h="1867535">
                  <a:moveTo>
                    <a:pt x="1721313" y="1463873"/>
                  </a:moveTo>
                  <a:lnTo>
                    <a:pt x="1721111" y="1463092"/>
                  </a:lnTo>
                  <a:lnTo>
                    <a:pt x="1720966" y="1463238"/>
                  </a:lnTo>
                  <a:lnTo>
                    <a:pt x="1720922" y="1463634"/>
                  </a:lnTo>
                  <a:lnTo>
                    <a:pt x="1721313" y="1463873"/>
                  </a:lnTo>
                  <a:close/>
                </a:path>
                <a:path w="2360295" h="1867535">
                  <a:moveTo>
                    <a:pt x="1718234" y="1464635"/>
                  </a:moveTo>
                  <a:lnTo>
                    <a:pt x="1719497" y="1464635"/>
                  </a:lnTo>
                  <a:lnTo>
                    <a:pt x="1719103" y="1463111"/>
                  </a:lnTo>
                  <a:lnTo>
                    <a:pt x="1718629" y="1463873"/>
                  </a:lnTo>
                  <a:lnTo>
                    <a:pt x="1718392" y="1464381"/>
                  </a:lnTo>
                  <a:lnTo>
                    <a:pt x="1718234" y="1464635"/>
                  </a:lnTo>
                  <a:close/>
                </a:path>
                <a:path w="2360295" h="1867535">
                  <a:moveTo>
                    <a:pt x="1533329" y="1464000"/>
                  </a:moveTo>
                  <a:lnTo>
                    <a:pt x="1537409" y="1464000"/>
                  </a:lnTo>
                  <a:lnTo>
                    <a:pt x="1537409" y="1463238"/>
                  </a:lnTo>
                  <a:lnTo>
                    <a:pt x="1530911" y="1463238"/>
                  </a:lnTo>
                  <a:lnTo>
                    <a:pt x="1530884" y="1463492"/>
                  </a:lnTo>
                  <a:lnTo>
                    <a:pt x="1532592" y="1463492"/>
                  </a:lnTo>
                  <a:lnTo>
                    <a:pt x="1533329" y="1464000"/>
                  </a:lnTo>
                  <a:close/>
                </a:path>
                <a:path w="2360295" h="1867535">
                  <a:moveTo>
                    <a:pt x="1646395" y="1467556"/>
                  </a:moveTo>
                  <a:lnTo>
                    <a:pt x="1648588" y="1467556"/>
                  </a:lnTo>
                  <a:lnTo>
                    <a:pt x="1646456" y="1466413"/>
                  </a:lnTo>
                  <a:lnTo>
                    <a:pt x="1646061" y="1465778"/>
                  </a:lnTo>
                  <a:lnTo>
                    <a:pt x="1643991" y="1463307"/>
                  </a:lnTo>
                  <a:lnTo>
                    <a:pt x="1643929" y="1463492"/>
                  </a:lnTo>
                  <a:lnTo>
                    <a:pt x="1644041" y="1464146"/>
                  </a:lnTo>
                  <a:lnTo>
                    <a:pt x="1644877" y="1466667"/>
                  </a:lnTo>
                  <a:lnTo>
                    <a:pt x="1646140" y="1466667"/>
                  </a:lnTo>
                  <a:lnTo>
                    <a:pt x="1646395" y="1467556"/>
                  </a:lnTo>
                  <a:close/>
                </a:path>
                <a:path w="2360295" h="1867535">
                  <a:moveTo>
                    <a:pt x="1675435" y="1466667"/>
                  </a:moveTo>
                  <a:lnTo>
                    <a:pt x="1675467" y="1465294"/>
                  </a:lnTo>
                  <a:lnTo>
                    <a:pt x="1675593" y="1463365"/>
                  </a:lnTo>
                  <a:lnTo>
                    <a:pt x="1663212" y="1463365"/>
                  </a:lnTo>
                  <a:lnTo>
                    <a:pt x="1662881" y="1463492"/>
                  </a:lnTo>
                  <a:lnTo>
                    <a:pt x="1651489" y="1463492"/>
                  </a:lnTo>
                  <a:lnTo>
                    <a:pt x="1651825" y="1465778"/>
                  </a:lnTo>
                  <a:lnTo>
                    <a:pt x="1673540" y="1465778"/>
                  </a:lnTo>
                  <a:lnTo>
                    <a:pt x="1673935" y="1465905"/>
                  </a:lnTo>
                  <a:lnTo>
                    <a:pt x="1674093" y="1465905"/>
                  </a:lnTo>
                  <a:lnTo>
                    <a:pt x="1674567" y="1466032"/>
                  </a:lnTo>
                  <a:lnTo>
                    <a:pt x="1675435" y="1466667"/>
                  </a:lnTo>
                  <a:close/>
                </a:path>
                <a:path w="2360295" h="1867535">
                  <a:moveTo>
                    <a:pt x="1624188" y="1465905"/>
                  </a:moveTo>
                  <a:lnTo>
                    <a:pt x="1626162" y="1465270"/>
                  </a:lnTo>
                  <a:lnTo>
                    <a:pt x="1629478" y="1463746"/>
                  </a:lnTo>
                  <a:lnTo>
                    <a:pt x="1629399" y="1463365"/>
                  </a:lnTo>
                  <a:lnTo>
                    <a:pt x="1628373" y="1463365"/>
                  </a:lnTo>
                  <a:lnTo>
                    <a:pt x="1627653" y="1463634"/>
                  </a:lnTo>
                  <a:lnTo>
                    <a:pt x="1627425" y="1464000"/>
                  </a:lnTo>
                  <a:lnTo>
                    <a:pt x="1621977" y="1464000"/>
                  </a:lnTo>
                  <a:lnTo>
                    <a:pt x="1621661" y="1464508"/>
                  </a:lnTo>
                  <a:lnTo>
                    <a:pt x="1621552" y="1464762"/>
                  </a:lnTo>
                  <a:lnTo>
                    <a:pt x="1621404" y="1465397"/>
                  </a:lnTo>
                  <a:lnTo>
                    <a:pt x="1623556" y="1465397"/>
                  </a:lnTo>
                  <a:lnTo>
                    <a:pt x="1624188" y="1465905"/>
                  </a:lnTo>
                  <a:close/>
                </a:path>
                <a:path w="2360295" h="1867535">
                  <a:moveTo>
                    <a:pt x="1635670" y="1465143"/>
                  </a:moveTo>
                  <a:lnTo>
                    <a:pt x="1638401" y="1465143"/>
                  </a:lnTo>
                  <a:lnTo>
                    <a:pt x="1638086" y="1464762"/>
                  </a:lnTo>
                  <a:lnTo>
                    <a:pt x="1637770" y="1464635"/>
                  </a:lnTo>
                  <a:lnTo>
                    <a:pt x="1637612" y="1464381"/>
                  </a:lnTo>
                  <a:lnTo>
                    <a:pt x="1637587" y="1464237"/>
                  </a:lnTo>
                  <a:lnTo>
                    <a:pt x="1637770" y="1463746"/>
                  </a:lnTo>
                  <a:lnTo>
                    <a:pt x="1641323" y="1463492"/>
                  </a:lnTo>
                  <a:lnTo>
                    <a:pt x="1630110" y="1463492"/>
                  </a:lnTo>
                  <a:lnTo>
                    <a:pt x="1630220" y="1464237"/>
                  </a:lnTo>
                  <a:lnTo>
                    <a:pt x="1630742" y="1464762"/>
                  </a:lnTo>
                  <a:lnTo>
                    <a:pt x="1635559" y="1464762"/>
                  </a:lnTo>
                  <a:lnTo>
                    <a:pt x="1635670" y="1465143"/>
                  </a:lnTo>
                  <a:close/>
                </a:path>
                <a:path w="2360295" h="1867535">
                  <a:moveTo>
                    <a:pt x="1530381" y="1464762"/>
                  </a:moveTo>
                  <a:lnTo>
                    <a:pt x="1532592" y="1463492"/>
                  </a:lnTo>
                  <a:lnTo>
                    <a:pt x="1530884" y="1463492"/>
                  </a:lnTo>
                  <a:lnTo>
                    <a:pt x="1530381" y="1464762"/>
                  </a:lnTo>
                  <a:close/>
                </a:path>
                <a:path w="2360295" h="1867535">
                  <a:moveTo>
                    <a:pt x="1726841" y="1467302"/>
                  </a:moveTo>
                  <a:lnTo>
                    <a:pt x="1727236" y="1467302"/>
                  </a:lnTo>
                  <a:lnTo>
                    <a:pt x="1727204" y="1466961"/>
                  </a:lnTo>
                  <a:lnTo>
                    <a:pt x="1727078" y="1466159"/>
                  </a:lnTo>
                  <a:lnTo>
                    <a:pt x="1727037" y="1465143"/>
                  </a:lnTo>
                  <a:lnTo>
                    <a:pt x="1726920" y="1463873"/>
                  </a:lnTo>
                  <a:lnTo>
                    <a:pt x="1721313" y="1463873"/>
                  </a:lnTo>
                  <a:lnTo>
                    <a:pt x="1720862" y="1463597"/>
                  </a:lnTo>
                  <a:lnTo>
                    <a:pt x="1720986" y="1464889"/>
                  </a:lnTo>
                  <a:lnTo>
                    <a:pt x="1720998" y="1465270"/>
                  </a:lnTo>
                  <a:lnTo>
                    <a:pt x="1721313" y="1465270"/>
                  </a:lnTo>
                  <a:lnTo>
                    <a:pt x="1722024" y="1465778"/>
                  </a:lnTo>
                  <a:lnTo>
                    <a:pt x="1722340" y="1466032"/>
                  </a:lnTo>
                  <a:lnTo>
                    <a:pt x="1725104" y="1466032"/>
                  </a:lnTo>
                  <a:lnTo>
                    <a:pt x="1726841" y="1467302"/>
                  </a:lnTo>
                  <a:close/>
                </a:path>
                <a:path w="2360295" h="1867535">
                  <a:moveTo>
                    <a:pt x="1719221" y="1465651"/>
                  </a:moveTo>
                  <a:lnTo>
                    <a:pt x="1720287" y="1465651"/>
                  </a:lnTo>
                  <a:lnTo>
                    <a:pt x="1720169" y="1465524"/>
                  </a:lnTo>
                  <a:lnTo>
                    <a:pt x="1720126" y="1465081"/>
                  </a:lnTo>
                  <a:lnTo>
                    <a:pt x="1720426" y="1464237"/>
                  </a:lnTo>
                  <a:lnTo>
                    <a:pt x="1720524" y="1464000"/>
                  </a:lnTo>
                  <a:lnTo>
                    <a:pt x="1720603" y="1463619"/>
                  </a:lnTo>
                  <a:lnTo>
                    <a:pt x="1719497" y="1464635"/>
                  </a:lnTo>
                  <a:lnTo>
                    <a:pt x="1718234" y="1464635"/>
                  </a:lnTo>
                  <a:lnTo>
                    <a:pt x="1718155" y="1464762"/>
                  </a:lnTo>
                  <a:lnTo>
                    <a:pt x="1714283" y="1464762"/>
                  </a:lnTo>
                  <a:lnTo>
                    <a:pt x="1714331" y="1465397"/>
                  </a:lnTo>
                  <a:lnTo>
                    <a:pt x="1719261" y="1465397"/>
                  </a:lnTo>
                  <a:lnTo>
                    <a:pt x="1719221" y="1465651"/>
                  </a:lnTo>
                  <a:close/>
                </a:path>
                <a:path w="2360295" h="1867535">
                  <a:moveTo>
                    <a:pt x="1709311" y="1464508"/>
                  </a:moveTo>
                  <a:lnTo>
                    <a:pt x="1709627" y="1464381"/>
                  </a:lnTo>
                  <a:lnTo>
                    <a:pt x="1710338" y="1464381"/>
                  </a:lnTo>
                  <a:lnTo>
                    <a:pt x="1711759" y="1463619"/>
                  </a:lnTo>
                  <a:lnTo>
                    <a:pt x="1711601" y="1463619"/>
                  </a:lnTo>
                  <a:lnTo>
                    <a:pt x="1711364" y="1463746"/>
                  </a:lnTo>
                  <a:lnTo>
                    <a:pt x="1708890" y="1463746"/>
                  </a:lnTo>
                  <a:lnTo>
                    <a:pt x="1708995" y="1463873"/>
                  </a:lnTo>
                  <a:lnTo>
                    <a:pt x="1709311" y="1464508"/>
                  </a:lnTo>
                  <a:close/>
                </a:path>
                <a:path w="2360295" h="1867535">
                  <a:moveTo>
                    <a:pt x="1681370" y="1465397"/>
                  </a:moveTo>
                  <a:lnTo>
                    <a:pt x="1703546" y="1465397"/>
                  </a:lnTo>
                  <a:lnTo>
                    <a:pt x="1703388" y="1465270"/>
                  </a:lnTo>
                  <a:lnTo>
                    <a:pt x="1702045" y="1464889"/>
                  </a:lnTo>
                  <a:lnTo>
                    <a:pt x="1699361" y="1463873"/>
                  </a:lnTo>
                  <a:lnTo>
                    <a:pt x="1698887" y="1463619"/>
                  </a:lnTo>
                  <a:lnTo>
                    <a:pt x="1698808" y="1463746"/>
                  </a:lnTo>
                  <a:lnTo>
                    <a:pt x="1698097" y="1464127"/>
                  </a:lnTo>
                  <a:lnTo>
                    <a:pt x="1697150" y="1464381"/>
                  </a:lnTo>
                  <a:lnTo>
                    <a:pt x="1677709" y="1464381"/>
                  </a:lnTo>
                  <a:lnTo>
                    <a:pt x="1677745" y="1464762"/>
                  </a:lnTo>
                  <a:lnTo>
                    <a:pt x="1681278" y="1464762"/>
                  </a:lnTo>
                  <a:lnTo>
                    <a:pt x="1681370" y="1465397"/>
                  </a:lnTo>
                  <a:close/>
                </a:path>
                <a:path w="2360295" h="1867535">
                  <a:moveTo>
                    <a:pt x="1558412" y="1464635"/>
                  </a:moveTo>
                  <a:lnTo>
                    <a:pt x="1558536" y="1464237"/>
                  </a:lnTo>
                  <a:lnTo>
                    <a:pt x="1558886" y="1463619"/>
                  </a:lnTo>
                  <a:lnTo>
                    <a:pt x="1558018" y="1464000"/>
                  </a:lnTo>
                  <a:lnTo>
                    <a:pt x="1557781" y="1464000"/>
                  </a:lnTo>
                  <a:lnTo>
                    <a:pt x="1557860" y="1464381"/>
                  </a:lnTo>
                  <a:lnTo>
                    <a:pt x="1558412" y="1464635"/>
                  </a:lnTo>
                  <a:close/>
                </a:path>
                <a:path w="2360295" h="1867535">
                  <a:moveTo>
                    <a:pt x="1552883" y="1466921"/>
                  </a:moveTo>
                  <a:lnTo>
                    <a:pt x="1555412" y="1466921"/>
                  </a:lnTo>
                  <a:lnTo>
                    <a:pt x="1554225" y="1463625"/>
                  </a:lnTo>
                  <a:lnTo>
                    <a:pt x="1552883" y="1466921"/>
                  </a:lnTo>
                  <a:close/>
                </a:path>
                <a:path w="2360295" h="1867535">
                  <a:moveTo>
                    <a:pt x="1534803" y="1465016"/>
                  </a:moveTo>
                  <a:lnTo>
                    <a:pt x="1537014" y="1464762"/>
                  </a:lnTo>
                  <a:lnTo>
                    <a:pt x="1537409" y="1464762"/>
                  </a:lnTo>
                  <a:lnTo>
                    <a:pt x="1537725" y="1464127"/>
                  </a:lnTo>
                  <a:lnTo>
                    <a:pt x="1538119" y="1463746"/>
                  </a:lnTo>
                  <a:lnTo>
                    <a:pt x="1537883" y="1463873"/>
                  </a:lnTo>
                  <a:lnTo>
                    <a:pt x="1537646" y="1463873"/>
                  </a:lnTo>
                  <a:lnTo>
                    <a:pt x="1537409" y="1464000"/>
                  </a:lnTo>
                  <a:lnTo>
                    <a:pt x="1533329" y="1464000"/>
                  </a:lnTo>
                  <a:lnTo>
                    <a:pt x="1534803" y="1465016"/>
                  </a:lnTo>
                  <a:close/>
                </a:path>
                <a:path w="2360295" h="1867535">
                  <a:moveTo>
                    <a:pt x="1638244" y="1464508"/>
                  </a:moveTo>
                  <a:lnTo>
                    <a:pt x="1639033" y="1464508"/>
                  </a:lnTo>
                  <a:lnTo>
                    <a:pt x="1637928" y="1464000"/>
                  </a:lnTo>
                  <a:lnTo>
                    <a:pt x="1638244" y="1464508"/>
                  </a:lnTo>
                  <a:close/>
                </a:path>
                <a:path w="2360295" h="1867535">
                  <a:moveTo>
                    <a:pt x="1641561" y="1466921"/>
                  </a:moveTo>
                  <a:lnTo>
                    <a:pt x="1642114" y="1465905"/>
                  </a:lnTo>
                  <a:lnTo>
                    <a:pt x="1642430" y="1464889"/>
                  </a:lnTo>
                  <a:lnTo>
                    <a:pt x="1640850" y="1464762"/>
                  </a:lnTo>
                  <a:lnTo>
                    <a:pt x="1640771" y="1464127"/>
                  </a:lnTo>
                  <a:lnTo>
                    <a:pt x="1640535" y="1464508"/>
                  </a:lnTo>
                  <a:lnTo>
                    <a:pt x="1640656" y="1465439"/>
                  </a:lnTo>
                  <a:lnTo>
                    <a:pt x="1640771" y="1465905"/>
                  </a:lnTo>
                  <a:lnTo>
                    <a:pt x="1639567" y="1465905"/>
                  </a:lnTo>
                  <a:lnTo>
                    <a:pt x="1639587" y="1466032"/>
                  </a:lnTo>
                  <a:lnTo>
                    <a:pt x="1640456" y="1466540"/>
                  </a:lnTo>
                  <a:lnTo>
                    <a:pt x="1641561" y="1466921"/>
                  </a:lnTo>
                  <a:close/>
                </a:path>
                <a:path w="2360295" h="1867535">
                  <a:moveTo>
                    <a:pt x="1638717" y="1465651"/>
                  </a:moveTo>
                  <a:lnTo>
                    <a:pt x="1639033" y="1465651"/>
                  </a:lnTo>
                  <a:lnTo>
                    <a:pt x="1639270" y="1465524"/>
                  </a:lnTo>
                  <a:lnTo>
                    <a:pt x="1639390" y="1465397"/>
                  </a:lnTo>
                  <a:lnTo>
                    <a:pt x="1639271" y="1465270"/>
                  </a:lnTo>
                  <a:lnTo>
                    <a:pt x="1639429" y="1465143"/>
                  </a:lnTo>
                  <a:lnTo>
                    <a:pt x="1639507" y="1464762"/>
                  </a:lnTo>
                  <a:lnTo>
                    <a:pt x="1639349" y="1464508"/>
                  </a:lnTo>
                  <a:lnTo>
                    <a:pt x="1639191" y="1464127"/>
                  </a:lnTo>
                  <a:lnTo>
                    <a:pt x="1639033" y="1464508"/>
                  </a:lnTo>
                  <a:lnTo>
                    <a:pt x="1638244" y="1464508"/>
                  </a:lnTo>
                  <a:lnTo>
                    <a:pt x="1638512" y="1464940"/>
                  </a:lnTo>
                  <a:lnTo>
                    <a:pt x="1638401" y="1465143"/>
                  </a:lnTo>
                  <a:lnTo>
                    <a:pt x="1635670" y="1465143"/>
                  </a:lnTo>
                  <a:lnTo>
                    <a:pt x="1635707" y="1465270"/>
                  </a:lnTo>
                  <a:lnTo>
                    <a:pt x="1636269" y="1465270"/>
                  </a:lnTo>
                  <a:lnTo>
                    <a:pt x="1637454" y="1465524"/>
                  </a:lnTo>
                  <a:lnTo>
                    <a:pt x="1638717" y="1465651"/>
                  </a:lnTo>
                  <a:close/>
                </a:path>
                <a:path w="2360295" h="1867535">
                  <a:moveTo>
                    <a:pt x="1545226" y="1465905"/>
                  </a:moveTo>
                  <a:lnTo>
                    <a:pt x="1546173" y="1465651"/>
                  </a:lnTo>
                  <a:lnTo>
                    <a:pt x="1546726" y="1465651"/>
                  </a:lnTo>
                  <a:lnTo>
                    <a:pt x="1546379" y="1464635"/>
                  </a:lnTo>
                  <a:lnTo>
                    <a:pt x="1546280" y="1464237"/>
                  </a:lnTo>
                  <a:lnTo>
                    <a:pt x="1545858" y="1465143"/>
                  </a:lnTo>
                  <a:lnTo>
                    <a:pt x="1544871" y="1465143"/>
                  </a:lnTo>
                  <a:lnTo>
                    <a:pt x="1545078" y="1465524"/>
                  </a:lnTo>
                  <a:lnTo>
                    <a:pt x="1545226" y="1465905"/>
                  </a:lnTo>
                  <a:close/>
                </a:path>
                <a:path w="2360295" h="1867535">
                  <a:moveTo>
                    <a:pt x="1756531" y="1466667"/>
                  </a:moveTo>
                  <a:lnTo>
                    <a:pt x="1758426" y="1464381"/>
                  </a:lnTo>
                  <a:lnTo>
                    <a:pt x="1727157" y="1464381"/>
                  </a:lnTo>
                  <a:lnTo>
                    <a:pt x="1727216" y="1464508"/>
                  </a:lnTo>
                  <a:lnTo>
                    <a:pt x="1754478" y="1464508"/>
                  </a:lnTo>
                  <a:lnTo>
                    <a:pt x="1756531" y="1466667"/>
                  </a:lnTo>
                  <a:close/>
                </a:path>
                <a:path w="2360295" h="1867535">
                  <a:moveTo>
                    <a:pt x="1754952" y="1467048"/>
                  </a:moveTo>
                  <a:lnTo>
                    <a:pt x="1754478" y="1464508"/>
                  </a:lnTo>
                  <a:lnTo>
                    <a:pt x="1727216" y="1464508"/>
                  </a:lnTo>
                  <a:lnTo>
                    <a:pt x="1727690" y="1465524"/>
                  </a:lnTo>
                  <a:lnTo>
                    <a:pt x="1729920" y="1465524"/>
                  </a:lnTo>
                  <a:lnTo>
                    <a:pt x="1730441" y="1466413"/>
                  </a:lnTo>
                  <a:lnTo>
                    <a:pt x="1753925" y="1466413"/>
                  </a:lnTo>
                  <a:lnTo>
                    <a:pt x="1754162" y="1466540"/>
                  </a:lnTo>
                  <a:lnTo>
                    <a:pt x="1754320" y="1466667"/>
                  </a:lnTo>
                  <a:lnTo>
                    <a:pt x="1754557" y="1466794"/>
                  </a:lnTo>
                  <a:lnTo>
                    <a:pt x="1754715" y="1466921"/>
                  </a:lnTo>
                  <a:lnTo>
                    <a:pt x="1754952" y="1467048"/>
                  </a:lnTo>
                  <a:close/>
                </a:path>
                <a:path w="2360295" h="1867535">
                  <a:moveTo>
                    <a:pt x="1617319" y="1469207"/>
                  </a:moveTo>
                  <a:lnTo>
                    <a:pt x="1617785" y="1466961"/>
                  </a:lnTo>
                  <a:lnTo>
                    <a:pt x="1618030" y="1465397"/>
                  </a:lnTo>
                  <a:lnTo>
                    <a:pt x="1616530" y="1464508"/>
                  </a:lnTo>
                  <a:lnTo>
                    <a:pt x="1616313" y="1465143"/>
                  </a:lnTo>
                  <a:lnTo>
                    <a:pt x="1616194" y="1465397"/>
                  </a:lnTo>
                  <a:lnTo>
                    <a:pt x="1616134" y="1465778"/>
                  </a:lnTo>
                  <a:lnTo>
                    <a:pt x="1617477" y="1465778"/>
                  </a:lnTo>
                  <a:lnTo>
                    <a:pt x="1617319" y="1469207"/>
                  </a:lnTo>
                  <a:close/>
                </a:path>
                <a:path w="2360295" h="1867535">
                  <a:moveTo>
                    <a:pt x="1563466" y="1466540"/>
                  </a:moveTo>
                  <a:lnTo>
                    <a:pt x="1564177" y="1466286"/>
                  </a:lnTo>
                  <a:lnTo>
                    <a:pt x="1564887" y="1464508"/>
                  </a:lnTo>
                  <a:lnTo>
                    <a:pt x="1562676" y="1464508"/>
                  </a:lnTo>
                  <a:lnTo>
                    <a:pt x="1562755" y="1466317"/>
                  </a:lnTo>
                  <a:lnTo>
                    <a:pt x="1562992" y="1466413"/>
                  </a:lnTo>
                  <a:lnTo>
                    <a:pt x="1563150" y="1466413"/>
                  </a:lnTo>
                  <a:lnTo>
                    <a:pt x="1563466" y="1466540"/>
                  </a:lnTo>
                  <a:close/>
                </a:path>
                <a:path w="2360295" h="1867535">
                  <a:moveTo>
                    <a:pt x="1561571" y="1466159"/>
                  </a:moveTo>
                  <a:lnTo>
                    <a:pt x="1562361" y="1464508"/>
                  </a:lnTo>
                  <a:lnTo>
                    <a:pt x="1561018" y="1464508"/>
                  </a:lnTo>
                  <a:lnTo>
                    <a:pt x="1561141" y="1465270"/>
                  </a:lnTo>
                  <a:lnTo>
                    <a:pt x="1561571" y="1466159"/>
                  </a:lnTo>
                  <a:close/>
                </a:path>
                <a:path w="2360295" h="1867535">
                  <a:moveTo>
                    <a:pt x="1706704" y="1465143"/>
                  </a:moveTo>
                  <a:lnTo>
                    <a:pt x="1706783" y="1465016"/>
                  </a:lnTo>
                  <a:lnTo>
                    <a:pt x="1706546" y="1464889"/>
                  </a:lnTo>
                  <a:lnTo>
                    <a:pt x="1706388" y="1464635"/>
                  </a:lnTo>
                  <a:lnTo>
                    <a:pt x="1704730" y="1464635"/>
                  </a:lnTo>
                  <a:lnTo>
                    <a:pt x="1704019" y="1464762"/>
                  </a:lnTo>
                  <a:lnTo>
                    <a:pt x="1703783" y="1464762"/>
                  </a:lnTo>
                  <a:lnTo>
                    <a:pt x="1703735" y="1464889"/>
                  </a:lnTo>
                  <a:lnTo>
                    <a:pt x="1704967" y="1464889"/>
                  </a:lnTo>
                  <a:lnTo>
                    <a:pt x="1706704" y="1465143"/>
                  </a:lnTo>
                  <a:close/>
                </a:path>
                <a:path w="2360295" h="1867535">
                  <a:moveTo>
                    <a:pt x="1648943" y="1467175"/>
                  </a:moveTo>
                  <a:lnTo>
                    <a:pt x="1651036" y="1467175"/>
                  </a:lnTo>
                  <a:lnTo>
                    <a:pt x="1651102" y="1466961"/>
                  </a:lnTo>
                  <a:lnTo>
                    <a:pt x="1651213" y="1466413"/>
                  </a:lnTo>
                  <a:lnTo>
                    <a:pt x="1651004" y="1465905"/>
                  </a:lnTo>
                  <a:lnTo>
                    <a:pt x="1650878" y="1465397"/>
                  </a:lnTo>
                  <a:lnTo>
                    <a:pt x="1650483" y="1465270"/>
                  </a:lnTo>
                  <a:lnTo>
                    <a:pt x="1649219" y="1464635"/>
                  </a:lnTo>
                  <a:lnTo>
                    <a:pt x="1650132" y="1465651"/>
                  </a:lnTo>
                  <a:lnTo>
                    <a:pt x="1650009" y="1466032"/>
                  </a:lnTo>
                  <a:lnTo>
                    <a:pt x="1648943" y="1467175"/>
                  </a:lnTo>
                  <a:close/>
                </a:path>
                <a:path w="2360295" h="1867535">
                  <a:moveTo>
                    <a:pt x="1549174" y="1466413"/>
                  </a:moveTo>
                  <a:lnTo>
                    <a:pt x="1549569" y="1466286"/>
                  </a:lnTo>
                  <a:lnTo>
                    <a:pt x="1549964" y="1465905"/>
                  </a:lnTo>
                  <a:lnTo>
                    <a:pt x="1550293" y="1465728"/>
                  </a:lnTo>
                  <a:lnTo>
                    <a:pt x="1550359" y="1465524"/>
                  </a:lnTo>
                  <a:lnTo>
                    <a:pt x="1550237" y="1465294"/>
                  </a:lnTo>
                  <a:lnTo>
                    <a:pt x="1550122" y="1465016"/>
                  </a:lnTo>
                  <a:lnTo>
                    <a:pt x="1549885" y="1465016"/>
                  </a:lnTo>
                  <a:lnTo>
                    <a:pt x="1548779" y="1464635"/>
                  </a:lnTo>
                  <a:lnTo>
                    <a:pt x="1547832" y="1465016"/>
                  </a:lnTo>
                  <a:lnTo>
                    <a:pt x="1546963" y="1465778"/>
                  </a:lnTo>
                  <a:lnTo>
                    <a:pt x="1549174" y="1466413"/>
                  </a:lnTo>
                  <a:close/>
                </a:path>
                <a:path w="2360295" h="1867535">
                  <a:moveTo>
                    <a:pt x="1544871" y="1465143"/>
                  </a:moveTo>
                  <a:lnTo>
                    <a:pt x="1545858" y="1465143"/>
                  </a:lnTo>
                  <a:lnTo>
                    <a:pt x="1544594" y="1464635"/>
                  </a:lnTo>
                  <a:lnTo>
                    <a:pt x="1544871" y="1465143"/>
                  </a:lnTo>
                  <a:close/>
                </a:path>
                <a:path w="2360295" h="1867535">
                  <a:moveTo>
                    <a:pt x="1677804" y="1465397"/>
                  </a:moveTo>
                  <a:lnTo>
                    <a:pt x="1681278" y="1464762"/>
                  </a:lnTo>
                  <a:lnTo>
                    <a:pt x="1677745" y="1464762"/>
                  </a:lnTo>
                  <a:lnTo>
                    <a:pt x="1677836" y="1465143"/>
                  </a:lnTo>
                  <a:lnTo>
                    <a:pt x="1677962" y="1465270"/>
                  </a:lnTo>
                  <a:lnTo>
                    <a:pt x="1677794" y="1465294"/>
                  </a:lnTo>
                  <a:close/>
                </a:path>
                <a:path w="2360295" h="1867535">
                  <a:moveTo>
                    <a:pt x="1634277" y="1466921"/>
                  </a:moveTo>
                  <a:lnTo>
                    <a:pt x="1636190" y="1466921"/>
                  </a:lnTo>
                  <a:lnTo>
                    <a:pt x="1635559" y="1464762"/>
                  </a:lnTo>
                  <a:lnTo>
                    <a:pt x="1634277" y="1466921"/>
                  </a:lnTo>
                  <a:close/>
                </a:path>
                <a:path w="2360295" h="1867535">
                  <a:moveTo>
                    <a:pt x="1629197" y="1467556"/>
                  </a:moveTo>
                  <a:lnTo>
                    <a:pt x="1633901" y="1467556"/>
                  </a:lnTo>
                  <a:lnTo>
                    <a:pt x="1633147" y="1466343"/>
                  </a:lnTo>
                  <a:lnTo>
                    <a:pt x="1633032" y="1465778"/>
                  </a:lnTo>
                  <a:lnTo>
                    <a:pt x="1633743" y="1465651"/>
                  </a:lnTo>
                  <a:lnTo>
                    <a:pt x="1634374" y="1465270"/>
                  </a:lnTo>
                  <a:lnTo>
                    <a:pt x="1635257" y="1465270"/>
                  </a:lnTo>
                  <a:lnTo>
                    <a:pt x="1635559" y="1464762"/>
                  </a:lnTo>
                  <a:lnTo>
                    <a:pt x="1632163" y="1464762"/>
                  </a:lnTo>
                  <a:lnTo>
                    <a:pt x="1631808" y="1465143"/>
                  </a:lnTo>
                  <a:lnTo>
                    <a:pt x="1631867" y="1465524"/>
                  </a:lnTo>
                  <a:lnTo>
                    <a:pt x="1632340" y="1466201"/>
                  </a:lnTo>
                  <a:lnTo>
                    <a:pt x="1632262" y="1466413"/>
                  </a:lnTo>
                  <a:lnTo>
                    <a:pt x="1631373" y="1467175"/>
                  </a:lnTo>
                  <a:lnTo>
                    <a:pt x="1629478" y="1467175"/>
                  </a:lnTo>
                  <a:lnTo>
                    <a:pt x="1629004" y="1467429"/>
                  </a:lnTo>
                  <a:lnTo>
                    <a:pt x="1629197" y="1467556"/>
                  </a:lnTo>
                  <a:close/>
                </a:path>
                <a:path w="2360295" h="1867535">
                  <a:moveTo>
                    <a:pt x="1631452" y="1465016"/>
                  </a:moveTo>
                  <a:lnTo>
                    <a:pt x="1631847" y="1464889"/>
                  </a:lnTo>
                  <a:lnTo>
                    <a:pt x="1632163" y="1464762"/>
                  </a:lnTo>
                  <a:lnTo>
                    <a:pt x="1630742" y="1464762"/>
                  </a:lnTo>
                  <a:lnTo>
                    <a:pt x="1631452" y="1465016"/>
                  </a:lnTo>
                  <a:close/>
                </a:path>
                <a:path w="2360295" h="1867535">
                  <a:moveTo>
                    <a:pt x="1685937" y="1471366"/>
                  </a:moveTo>
                  <a:lnTo>
                    <a:pt x="1686569" y="1471112"/>
                  </a:lnTo>
                  <a:lnTo>
                    <a:pt x="1687516" y="1470858"/>
                  </a:lnTo>
                  <a:lnTo>
                    <a:pt x="1688069" y="1470858"/>
                  </a:lnTo>
                  <a:lnTo>
                    <a:pt x="1688701" y="1470731"/>
                  </a:lnTo>
                  <a:lnTo>
                    <a:pt x="1687468" y="1470188"/>
                  </a:lnTo>
                  <a:lnTo>
                    <a:pt x="1686808" y="1469716"/>
                  </a:lnTo>
                  <a:lnTo>
                    <a:pt x="1686806" y="1468572"/>
                  </a:lnTo>
                  <a:lnTo>
                    <a:pt x="1687200" y="1468572"/>
                  </a:lnTo>
                  <a:lnTo>
                    <a:pt x="1687358" y="1468445"/>
                  </a:lnTo>
                  <a:lnTo>
                    <a:pt x="1688859" y="1466667"/>
                  </a:lnTo>
                  <a:lnTo>
                    <a:pt x="1707296" y="1466667"/>
                  </a:lnTo>
                  <a:lnTo>
                    <a:pt x="1707240" y="1466540"/>
                  </a:lnTo>
                  <a:lnTo>
                    <a:pt x="1704967" y="1464889"/>
                  </a:lnTo>
                  <a:lnTo>
                    <a:pt x="1703735" y="1464889"/>
                  </a:lnTo>
                  <a:lnTo>
                    <a:pt x="1703546" y="1465397"/>
                  </a:lnTo>
                  <a:lnTo>
                    <a:pt x="1681370" y="1465397"/>
                  </a:lnTo>
                  <a:lnTo>
                    <a:pt x="1681752" y="1468064"/>
                  </a:lnTo>
                  <a:lnTo>
                    <a:pt x="1683884" y="1468064"/>
                  </a:lnTo>
                  <a:lnTo>
                    <a:pt x="1685147" y="1468445"/>
                  </a:lnTo>
                  <a:lnTo>
                    <a:pt x="1686253" y="1468699"/>
                  </a:lnTo>
                  <a:lnTo>
                    <a:pt x="1685389" y="1469204"/>
                  </a:lnTo>
                  <a:lnTo>
                    <a:pt x="1685606" y="1469716"/>
                  </a:lnTo>
                  <a:lnTo>
                    <a:pt x="1685732" y="1470223"/>
                  </a:lnTo>
                  <a:lnTo>
                    <a:pt x="1685937" y="1471366"/>
                  </a:lnTo>
                  <a:close/>
                </a:path>
                <a:path w="2360295" h="1867535">
                  <a:moveTo>
                    <a:pt x="1639567" y="1465905"/>
                  </a:moveTo>
                  <a:lnTo>
                    <a:pt x="1640771" y="1465905"/>
                  </a:lnTo>
                  <a:lnTo>
                    <a:pt x="1639748" y="1465081"/>
                  </a:lnTo>
                  <a:lnTo>
                    <a:pt x="1639666" y="1464889"/>
                  </a:lnTo>
                  <a:lnTo>
                    <a:pt x="1639546" y="1465270"/>
                  </a:lnTo>
                  <a:lnTo>
                    <a:pt x="1639567" y="1465905"/>
                  </a:lnTo>
                  <a:close/>
                </a:path>
                <a:path w="2360295" h="1867535">
                  <a:moveTo>
                    <a:pt x="1581627" y="1467683"/>
                  </a:moveTo>
                  <a:lnTo>
                    <a:pt x="1582891" y="1467429"/>
                  </a:lnTo>
                  <a:lnTo>
                    <a:pt x="1583601" y="1465651"/>
                  </a:lnTo>
                  <a:lnTo>
                    <a:pt x="1584154" y="1465397"/>
                  </a:lnTo>
                  <a:lnTo>
                    <a:pt x="1584549" y="1464889"/>
                  </a:lnTo>
                  <a:lnTo>
                    <a:pt x="1565167" y="1464889"/>
                  </a:lnTo>
                  <a:lnTo>
                    <a:pt x="1565261" y="1465016"/>
                  </a:lnTo>
                  <a:lnTo>
                    <a:pt x="1574916" y="1465016"/>
                  </a:lnTo>
                  <a:lnTo>
                    <a:pt x="1575263" y="1465778"/>
                  </a:lnTo>
                  <a:lnTo>
                    <a:pt x="1575181" y="1466413"/>
                  </a:lnTo>
                  <a:lnTo>
                    <a:pt x="1575131" y="1466540"/>
                  </a:lnTo>
                  <a:lnTo>
                    <a:pt x="1578390" y="1466540"/>
                  </a:lnTo>
                  <a:lnTo>
                    <a:pt x="1578454" y="1466921"/>
                  </a:lnTo>
                  <a:lnTo>
                    <a:pt x="1580522" y="1466921"/>
                  </a:lnTo>
                  <a:lnTo>
                    <a:pt x="1581627" y="1467683"/>
                  </a:lnTo>
                  <a:close/>
                </a:path>
                <a:path w="2360295" h="1867535">
                  <a:moveTo>
                    <a:pt x="1529418" y="1466750"/>
                  </a:moveTo>
                  <a:lnTo>
                    <a:pt x="1529592" y="1466667"/>
                  </a:lnTo>
                  <a:lnTo>
                    <a:pt x="1530310" y="1466028"/>
                  </a:lnTo>
                  <a:lnTo>
                    <a:pt x="1530539" y="1465905"/>
                  </a:lnTo>
                  <a:lnTo>
                    <a:pt x="1530460" y="1464889"/>
                  </a:lnTo>
                  <a:lnTo>
                    <a:pt x="1529828" y="1465651"/>
                  </a:lnTo>
                  <a:lnTo>
                    <a:pt x="1529418" y="1466750"/>
                  </a:lnTo>
                  <a:close/>
                </a:path>
                <a:path w="2360295" h="1867535">
                  <a:moveTo>
                    <a:pt x="1769007" y="1467683"/>
                  </a:moveTo>
                  <a:lnTo>
                    <a:pt x="1769481" y="1465016"/>
                  </a:lnTo>
                  <a:lnTo>
                    <a:pt x="1760006" y="1465016"/>
                  </a:lnTo>
                  <a:lnTo>
                    <a:pt x="1760663" y="1465294"/>
                  </a:lnTo>
                  <a:lnTo>
                    <a:pt x="1761706" y="1466286"/>
                  </a:lnTo>
                  <a:lnTo>
                    <a:pt x="1763559" y="1466286"/>
                  </a:lnTo>
                  <a:lnTo>
                    <a:pt x="1763444" y="1467302"/>
                  </a:lnTo>
                  <a:lnTo>
                    <a:pt x="1768455" y="1467302"/>
                  </a:lnTo>
                  <a:lnTo>
                    <a:pt x="1768612" y="1467429"/>
                  </a:lnTo>
                  <a:lnTo>
                    <a:pt x="1768884" y="1467583"/>
                  </a:lnTo>
                  <a:close/>
                </a:path>
                <a:path w="2360295" h="1867535">
                  <a:moveTo>
                    <a:pt x="1587589" y="1469207"/>
                  </a:moveTo>
                  <a:lnTo>
                    <a:pt x="1589445" y="1469207"/>
                  </a:lnTo>
                  <a:lnTo>
                    <a:pt x="1588734" y="1468826"/>
                  </a:lnTo>
                  <a:lnTo>
                    <a:pt x="1587707" y="1468572"/>
                  </a:lnTo>
                  <a:lnTo>
                    <a:pt x="1588050" y="1467784"/>
                  </a:lnTo>
                  <a:lnTo>
                    <a:pt x="1588177" y="1467048"/>
                  </a:lnTo>
                  <a:lnTo>
                    <a:pt x="1587549" y="1465143"/>
                  </a:lnTo>
                  <a:lnTo>
                    <a:pt x="1589760" y="1465016"/>
                  </a:lnTo>
                  <a:lnTo>
                    <a:pt x="1584549" y="1465016"/>
                  </a:lnTo>
                  <a:lnTo>
                    <a:pt x="1584470" y="1466286"/>
                  </a:lnTo>
                  <a:lnTo>
                    <a:pt x="1583799" y="1466286"/>
                  </a:lnTo>
                  <a:lnTo>
                    <a:pt x="1583740" y="1466540"/>
                  </a:lnTo>
                  <a:lnTo>
                    <a:pt x="1586286" y="1466540"/>
                  </a:lnTo>
                  <a:lnTo>
                    <a:pt x="1586103" y="1466921"/>
                  </a:lnTo>
                  <a:lnTo>
                    <a:pt x="1586760" y="1466921"/>
                  </a:lnTo>
                  <a:lnTo>
                    <a:pt x="1587589" y="1469207"/>
                  </a:lnTo>
                  <a:close/>
                </a:path>
                <a:path w="2360295" h="1867535">
                  <a:moveTo>
                    <a:pt x="1568808" y="1470096"/>
                  </a:moveTo>
                  <a:lnTo>
                    <a:pt x="1573731" y="1470096"/>
                  </a:lnTo>
                  <a:lnTo>
                    <a:pt x="1574331" y="1468572"/>
                  </a:lnTo>
                  <a:lnTo>
                    <a:pt x="1574433" y="1467810"/>
                  </a:lnTo>
                  <a:lnTo>
                    <a:pt x="1573953" y="1466343"/>
                  </a:lnTo>
                  <a:lnTo>
                    <a:pt x="1573842" y="1465778"/>
                  </a:lnTo>
                  <a:lnTo>
                    <a:pt x="1573968" y="1465270"/>
                  </a:lnTo>
                  <a:lnTo>
                    <a:pt x="1574600" y="1465270"/>
                  </a:lnTo>
                  <a:lnTo>
                    <a:pt x="1574916" y="1465016"/>
                  </a:lnTo>
                  <a:lnTo>
                    <a:pt x="1565261" y="1465016"/>
                  </a:lnTo>
                  <a:lnTo>
                    <a:pt x="1565541" y="1465397"/>
                  </a:lnTo>
                  <a:lnTo>
                    <a:pt x="1566546" y="1465397"/>
                  </a:lnTo>
                  <a:lnTo>
                    <a:pt x="1567344" y="1466794"/>
                  </a:lnTo>
                  <a:lnTo>
                    <a:pt x="1568117" y="1467937"/>
                  </a:lnTo>
                  <a:lnTo>
                    <a:pt x="1568712" y="1468999"/>
                  </a:lnTo>
                  <a:lnTo>
                    <a:pt x="1568808" y="1470096"/>
                  </a:lnTo>
                  <a:close/>
                </a:path>
                <a:path w="2360295" h="1867535">
                  <a:moveTo>
                    <a:pt x="1534566" y="1468318"/>
                  </a:moveTo>
                  <a:lnTo>
                    <a:pt x="1534803" y="1468191"/>
                  </a:lnTo>
                  <a:lnTo>
                    <a:pt x="1541278" y="1468191"/>
                  </a:lnTo>
                  <a:lnTo>
                    <a:pt x="1539936" y="1467429"/>
                  </a:lnTo>
                  <a:lnTo>
                    <a:pt x="1538593" y="1466413"/>
                  </a:lnTo>
                  <a:lnTo>
                    <a:pt x="1538535" y="1466028"/>
                  </a:lnTo>
                  <a:lnTo>
                    <a:pt x="1539146" y="1465905"/>
                  </a:lnTo>
                  <a:lnTo>
                    <a:pt x="1541357" y="1465905"/>
                  </a:lnTo>
                  <a:lnTo>
                    <a:pt x="1541120" y="1465651"/>
                  </a:lnTo>
                  <a:lnTo>
                    <a:pt x="1540883" y="1465270"/>
                  </a:lnTo>
                  <a:lnTo>
                    <a:pt x="1540410" y="1465016"/>
                  </a:lnTo>
                  <a:lnTo>
                    <a:pt x="1540094" y="1465270"/>
                  </a:lnTo>
                  <a:lnTo>
                    <a:pt x="1536067" y="1465270"/>
                  </a:lnTo>
                  <a:lnTo>
                    <a:pt x="1535593" y="1465524"/>
                  </a:lnTo>
                  <a:lnTo>
                    <a:pt x="1535119" y="1465651"/>
                  </a:lnTo>
                  <a:lnTo>
                    <a:pt x="1535867" y="1466961"/>
                  </a:lnTo>
                  <a:lnTo>
                    <a:pt x="1536540" y="1467683"/>
                  </a:lnTo>
                  <a:lnTo>
                    <a:pt x="1534645" y="1467683"/>
                  </a:lnTo>
                  <a:lnTo>
                    <a:pt x="1534566" y="1468318"/>
                  </a:lnTo>
                  <a:close/>
                </a:path>
                <a:path w="2360295" h="1867535">
                  <a:moveTo>
                    <a:pt x="1677794" y="1465294"/>
                  </a:moveTo>
                  <a:lnTo>
                    <a:pt x="1677836" y="1465143"/>
                  </a:lnTo>
                  <a:lnTo>
                    <a:pt x="1677794" y="1465294"/>
                  </a:lnTo>
                  <a:close/>
                </a:path>
                <a:path w="2360295" h="1867535">
                  <a:moveTo>
                    <a:pt x="1721550" y="1468064"/>
                  </a:moveTo>
                  <a:lnTo>
                    <a:pt x="1721313" y="1465270"/>
                  </a:lnTo>
                  <a:lnTo>
                    <a:pt x="1720998" y="1465270"/>
                  </a:lnTo>
                  <a:lnTo>
                    <a:pt x="1720603" y="1465397"/>
                  </a:lnTo>
                  <a:lnTo>
                    <a:pt x="1720366" y="1465524"/>
                  </a:lnTo>
                  <a:lnTo>
                    <a:pt x="1720287" y="1465651"/>
                  </a:lnTo>
                  <a:lnTo>
                    <a:pt x="1719221" y="1465651"/>
                  </a:lnTo>
                  <a:lnTo>
                    <a:pt x="1718875" y="1466032"/>
                  </a:lnTo>
                  <a:lnTo>
                    <a:pt x="1721550" y="1468064"/>
                  </a:lnTo>
                  <a:close/>
                </a:path>
                <a:path w="2360295" h="1867535">
                  <a:moveTo>
                    <a:pt x="1714523" y="1467937"/>
                  </a:moveTo>
                  <a:lnTo>
                    <a:pt x="1716734" y="1465778"/>
                  </a:lnTo>
                  <a:lnTo>
                    <a:pt x="1718471" y="1465397"/>
                  </a:lnTo>
                  <a:lnTo>
                    <a:pt x="1714331" y="1465397"/>
                  </a:lnTo>
                  <a:lnTo>
                    <a:pt x="1714398" y="1466286"/>
                  </a:lnTo>
                  <a:lnTo>
                    <a:pt x="1714602" y="1466286"/>
                  </a:lnTo>
                  <a:lnTo>
                    <a:pt x="1714502" y="1466859"/>
                  </a:lnTo>
                  <a:lnTo>
                    <a:pt x="1715155" y="1466921"/>
                  </a:lnTo>
                  <a:lnTo>
                    <a:pt x="1714760" y="1467175"/>
                  </a:lnTo>
                  <a:lnTo>
                    <a:pt x="1714539" y="1467429"/>
                  </a:lnTo>
                  <a:lnTo>
                    <a:pt x="1714523" y="1467937"/>
                  </a:lnTo>
                  <a:close/>
                </a:path>
                <a:path w="2360295" h="1867535">
                  <a:moveTo>
                    <a:pt x="1623872" y="1466921"/>
                  </a:moveTo>
                  <a:lnTo>
                    <a:pt x="1624109" y="1466921"/>
                  </a:lnTo>
                  <a:lnTo>
                    <a:pt x="1624030" y="1466794"/>
                  </a:lnTo>
                  <a:lnTo>
                    <a:pt x="1623931" y="1466317"/>
                  </a:lnTo>
                  <a:lnTo>
                    <a:pt x="1623809" y="1465905"/>
                  </a:lnTo>
                  <a:lnTo>
                    <a:pt x="1623556" y="1465397"/>
                  </a:lnTo>
                  <a:lnTo>
                    <a:pt x="1621404" y="1465397"/>
                  </a:lnTo>
                  <a:lnTo>
                    <a:pt x="1621345" y="1465651"/>
                  </a:lnTo>
                  <a:lnTo>
                    <a:pt x="1621740" y="1465651"/>
                  </a:lnTo>
                  <a:lnTo>
                    <a:pt x="1622924" y="1466413"/>
                  </a:lnTo>
                  <a:lnTo>
                    <a:pt x="1623872" y="1466921"/>
                  </a:lnTo>
                  <a:close/>
                </a:path>
                <a:path w="2360295" h="1867535">
                  <a:moveTo>
                    <a:pt x="1565914" y="1465905"/>
                  </a:moveTo>
                  <a:lnTo>
                    <a:pt x="1566546" y="1465397"/>
                  </a:lnTo>
                  <a:lnTo>
                    <a:pt x="1565541" y="1465397"/>
                  </a:lnTo>
                  <a:lnTo>
                    <a:pt x="1565914" y="1465905"/>
                  </a:lnTo>
                  <a:close/>
                </a:path>
                <a:path w="2360295" h="1867535">
                  <a:moveTo>
                    <a:pt x="1552640" y="1468545"/>
                  </a:moveTo>
                  <a:lnTo>
                    <a:pt x="1557544" y="1468191"/>
                  </a:lnTo>
                  <a:lnTo>
                    <a:pt x="1558602" y="1467583"/>
                  </a:lnTo>
                  <a:lnTo>
                    <a:pt x="1558587" y="1467219"/>
                  </a:lnTo>
                  <a:lnTo>
                    <a:pt x="1558460" y="1466540"/>
                  </a:lnTo>
                  <a:lnTo>
                    <a:pt x="1558334" y="1465651"/>
                  </a:lnTo>
                  <a:lnTo>
                    <a:pt x="1557939" y="1465397"/>
                  </a:lnTo>
                  <a:lnTo>
                    <a:pt x="1557702" y="1465524"/>
                  </a:lnTo>
                  <a:lnTo>
                    <a:pt x="1557544" y="1465524"/>
                  </a:lnTo>
                  <a:lnTo>
                    <a:pt x="1557426" y="1465905"/>
                  </a:lnTo>
                  <a:lnTo>
                    <a:pt x="1557544" y="1466201"/>
                  </a:lnTo>
                  <a:lnTo>
                    <a:pt x="1557426" y="1466540"/>
                  </a:lnTo>
                  <a:lnTo>
                    <a:pt x="1557229" y="1466921"/>
                  </a:lnTo>
                  <a:lnTo>
                    <a:pt x="1552883" y="1466921"/>
                  </a:lnTo>
                  <a:lnTo>
                    <a:pt x="1552727" y="1467302"/>
                  </a:lnTo>
                  <a:lnTo>
                    <a:pt x="1551464" y="1467683"/>
                  </a:lnTo>
                  <a:lnTo>
                    <a:pt x="1548858" y="1467683"/>
                  </a:lnTo>
                  <a:lnTo>
                    <a:pt x="1548606" y="1468191"/>
                  </a:lnTo>
                  <a:lnTo>
                    <a:pt x="1548527" y="1468445"/>
                  </a:lnTo>
                  <a:lnTo>
                    <a:pt x="1552491" y="1468445"/>
                  </a:lnTo>
                  <a:lnTo>
                    <a:pt x="1552640" y="1468545"/>
                  </a:lnTo>
                  <a:close/>
                </a:path>
                <a:path w="2360295" h="1867535">
                  <a:moveTo>
                    <a:pt x="1555412" y="1466921"/>
                  </a:moveTo>
                  <a:lnTo>
                    <a:pt x="1557229" y="1466921"/>
                  </a:lnTo>
                  <a:lnTo>
                    <a:pt x="1557071" y="1466794"/>
                  </a:lnTo>
                  <a:lnTo>
                    <a:pt x="1557018" y="1466540"/>
                  </a:lnTo>
                  <a:lnTo>
                    <a:pt x="1557116" y="1466159"/>
                  </a:lnTo>
                  <a:lnTo>
                    <a:pt x="1556439" y="1465397"/>
                  </a:lnTo>
                  <a:lnTo>
                    <a:pt x="1555412" y="1466921"/>
                  </a:lnTo>
                  <a:close/>
                </a:path>
                <a:path w="2360295" h="1867535">
                  <a:moveTo>
                    <a:pt x="1727867" y="1468191"/>
                  </a:moveTo>
                  <a:lnTo>
                    <a:pt x="1729210" y="1468191"/>
                  </a:lnTo>
                  <a:lnTo>
                    <a:pt x="1729920" y="1465524"/>
                  </a:lnTo>
                  <a:lnTo>
                    <a:pt x="1727690" y="1465524"/>
                  </a:lnTo>
                  <a:lnTo>
                    <a:pt x="1728223" y="1466667"/>
                  </a:lnTo>
                  <a:lnTo>
                    <a:pt x="1729131" y="1466667"/>
                  </a:lnTo>
                  <a:lnTo>
                    <a:pt x="1729289" y="1467810"/>
                  </a:lnTo>
                  <a:lnTo>
                    <a:pt x="1728847" y="1467810"/>
                  </a:lnTo>
                  <a:lnTo>
                    <a:pt x="1728815" y="1467937"/>
                  </a:lnTo>
                  <a:lnTo>
                    <a:pt x="1727815" y="1467937"/>
                  </a:lnTo>
                  <a:lnTo>
                    <a:pt x="1727867" y="1468191"/>
                  </a:lnTo>
                  <a:close/>
                </a:path>
                <a:path w="2360295" h="1867535">
                  <a:moveTo>
                    <a:pt x="1621266" y="1466540"/>
                  </a:moveTo>
                  <a:lnTo>
                    <a:pt x="1621740" y="1465651"/>
                  </a:lnTo>
                  <a:lnTo>
                    <a:pt x="1621345" y="1465651"/>
                  </a:lnTo>
                  <a:lnTo>
                    <a:pt x="1621266" y="1466540"/>
                  </a:lnTo>
                  <a:close/>
                </a:path>
                <a:path w="2360295" h="1867535">
                  <a:moveTo>
                    <a:pt x="1609659" y="1470604"/>
                  </a:moveTo>
                  <a:lnTo>
                    <a:pt x="1611238" y="1470604"/>
                  </a:lnTo>
                  <a:lnTo>
                    <a:pt x="1611159" y="1469969"/>
                  </a:lnTo>
                  <a:lnTo>
                    <a:pt x="1615931" y="1466314"/>
                  </a:lnTo>
                  <a:lnTo>
                    <a:pt x="1616055" y="1465651"/>
                  </a:lnTo>
                  <a:lnTo>
                    <a:pt x="1614712" y="1466032"/>
                  </a:lnTo>
                  <a:lnTo>
                    <a:pt x="1591419" y="1466032"/>
                  </a:lnTo>
                  <a:lnTo>
                    <a:pt x="1591396" y="1466413"/>
                  </a:lnTo>
                  <a:lnTo>
                    <a:pt x="1608237" y="1466413"/>
                  </a:lnTo>
                  <a:lnTo>
                    <a:pt x="1609738" y="1467556"/>
                  </a:lnTo>
                  <a:lnTo>
                    <a:pt x="1610685" y="1467556"/>
                  </a:lnTo>
                  <a:lnTo>
                    <a:pt x="1610448" y="1467683"/>
                  </a:lnTo>
                  <a:lnTo>
                    <a:pt x="1610132" y="1467683"/>
                  </a:lnTo>
                  <a:lnTo>
                    <a:pt x="1609896" y="1467937"/>
                  </a:lnTo>
                  <a:lnTo>
                    <a:pt x="1609501" y="1468191"/>
                  </a:lnTo>
                  <a:lnTo>
                    <a:pt x="1608869" y="1468826"/>
                  </a:lnTo>
                  <a:lnTo>
                    <a:pt x="1609501" y="1468953"/>
                  </a:lnTo>
                  <a:lnTo>
                    <a:pt x="1609738" y="1469207"/>
                  </a:lnTo>
                  <a:lnTo>
                    <a:pt x="1609690" y="1470477"/>
                  </a:lnTo>
                  <a:lnTo>
                    <a:pt x="1609659" y="1470604"/>
                  </a:lnTo>
                  <a:close/>
                </a:path>
                <a:path w="2360295" h="1867535">
                  <a:moveTo>
                    <a:pt x="1698137" y="1469207"/>
                  </a:moveTo>
                  <a:lnTo>
                    <a:pt x="1712232" y="1469207"/>
                  </a:lnTo>
                  <a:lnTo>
                    <a:pt x="1711205" y="1468064"/>
                  </a:lnTo>
                  <a:lnTo>
                    <a:pt x="1708915" y="1467302"/>
                  </a:lnTo>
                  <a:lnTo>
                    <a:pt x="1707968" y="1465778"/>
                  </a:lnTo>
                  <a:lnTo>
                    <a:pt x="1706625" y="1467556"/>
                  </a:lnTo>
                  <a:lnTo>
                    <a:pt x="1691148" y="1467556"/>
                  </a:lnTo>
                  <a:lnTo>
                    <a:pt x="1691280" y="1468191"/>
                  </a:lnTo>
                  <a:lnTo>
                    <a:pt x="1698255" y="1468191"/>
                  </a:lnTo>
                  <a:lnTo>
                    <a:pt x="1698140" y="1468699"/>
                  </a:lnTo>
                  <a:lnTo>
                    <a:pt x="1698137" y="1469207"/>
                  </a:lnTo>
                  <a:close/>
                </a:path>
                <a:path w="2360295" h="1867535">
                  <a:moveTo>
                    <a:pt x="1672908" y="1467683"/>
                  </a:moveTo>
                  <a:lnTo>
                    <a:pt x="1673420" y="1466243"/>
                  </a:lnTo>
                  <a:lnTo>
                    <a:pt x="1673540" y="1465778"/>
                  </a:lnTo>
                  <a:lnTo>
                    <a:pt x="1651825" y="1465778"/>
                  </a:lnTo>
                  <a:lnTo>
                    <a:pt x="1651825" y="1465905"/>
                  </a:lnTo>
                  <a:lnTo>
                    <a:pt x="1652299" y="1465905"/>
                  </a:lnTo>
                  <a:lnTo>
                    <a:pt x="1652457" y="1466032"/>
                  </a:lnTo>
                  <a:lnTo>
                    <a:pt x="1651983" y="1466413"/>
                  </a:lnTo>
                  <a:lnTo>
                    <a:pt x="1665565" y="1466413"/>
                  </a:lnTo>
                  <a:lnTo>
                    <a:pt x="1665617" y="1466540"/>
                  </a:lnTo>
                  <a:lnTo>
                    <a:pt x="1670224" y="1466540"/>
                  </a:lnTo>
                  <a:lnTo>
                    <a:pt x="1670618" y="1466667"/>
                  </a:lnTo>
                  <a:lnTo>
                    <a:pt x="1671803" y="1467302"/>
                  </a:lnTo>
                  <a:lnTo>
                    <a:pt x="1672908" y="1467683"/>
                  </a:lnTo>
                  <a:close/>
                </a:path>
                <a:path w="2360295" h="1867535">
                  <a:moveTo>
                    <a:pt x="1615819" y="1467556"/>
                  </a:moveTo>
                  <a:lnTo>
                    <a:pt x="1617477" y="1465778"/>
                  </a:lnTo>
                  <a:lnTo>
                    <a:pt x="1616213" y="1465778"/>
                  </a:lnTo>
                  <a:lnTo>
                    <a:pt x="1616134" y="1466159"/>
                  </a:lnTo>
                  <a:lnTo>
                    <a:pt x="1616008" y="1466343"/>
                  </a:lnTo>
                  <a:lnTo>
                    <a:pt x="1615819" y="1467556"/>
                  </a:lnTo>
                  <a:close/>
                </a:path>
                <a:path w="2360295" h="1867535">
                  <a:moveTo>
                    <a:pt x="1583799" y="1466286"/>
                  </a:moveTo>
                  <a:lnTo>
                    <a:pt x="1584470" y="1466286"/>
                  </a:lnTo>
                  <a:lnTo>
                    <a:pt x="1584304" y="1466028"/>
                  </a:lnTo>
                  <a:lnTo>
                    <a:pt x="1584075" y="1465905"/>
                  </a:lnTo>
                  <a:lnTo>
                    <a:pt x="1583917" y="1465778"/>
                  </a:lnTo>
                  <a:lnTo>
                    <a:pt x="1583799" y="1466286"/>
                  </a:lnTo>
                  <a:close/>
                </a:path>
                <a:path w="2360295" h="1867535">
                  <a:moveTo>
                    <a:pt x="1718570" y="1466317"/>
                  </a:moveTo>
                  <a:lnTo>
                    <a:pt x="1718870" y="1466028"/>
                  </a:lnTo>
                  <a:lnTo>
                    <a:pt x="1718708" y="1465905"/>
                  </a:lnTo>
                  <a:lnTo>
                    <a:pt x="1718570" y="1466317"/>
                  </a:lnTo>
                  <a:close/>
                </a:path>
                <a:path w="2360295" h="1867535">
                  <a:moveTo>
                    <a:pt x="1724393" y="1469969"/>
                  </a:moveTo>
                  <a:lnTo>
                    <a:pt x="1725104" y="1466032"/>
                  </a:lnTo>
                  <a:lnTo>
                    <a:pt x="1722340" y="1466032"/>
                  </a:lnTo>
                  <a:lnTo>
                    <a:pt x="1722727" y="1466343"/>
                  </a:lnTo>
                  <a:lnTo>
                    <a:pt x="1722419" y="1466667"/>
                  </a:lnTo>
                  <a:lnTo>
                    <a:pt x="1722137" y="1466667"/>
                  </a:lnTo>
                  <a:lnTo>
                    <a:pt x="1722014" y="1467429"/>
                  </a:lnTo>
                  <a:lnTo>
                    <a:pt x="1721945" y="1468318"/>
                  </a:lnTo>
                  <a:lnTo>
                    <a:pt x="1722577" y="1468318"/>
                  </a:lnTo>
                  <a:lnTo>
                    <a:pt x="1724393" y="1469969"/>
                  </a:lnTo>
                  <a:close/>
                </a:path>
                <a:path w="2360295" h="1867535">
                  <a:moveTo>
                    <a:pt x="1629478" y="1467175"/>
                  </a:moveTo>
                  <a:lnTo>
                    <a:pt x="1631373" y="1467175"/>
                  </a:lnTo>
                  <a:lnTo>
                    <a:pt x="1631610" y="1466032"/>
                  </a:lnTo>
                  <a:lnTo>
                    <a:pt x="1629478" y="1467175"/>
                  </a:lnTo>
                  <a:close/>
                </a:path>
                <a:path w="2360295" h="1867535">
                  <a:moveTo>
                    <a:pt x="1559336" y="1468318"/>
                  </a:moveTo>
                  <a:lnTo>
                    <a:pt x="1560545" y="1468318"/>
                  </a:lnTo>
                  <a:lnTo>
                    <a:pt x="1560308" y="1468191"/>
                  </a:lnTo>
                  <a:lnTo>
                    <a:pt x="1560150" y="1468191"/>
                  </a:lnTo>
                  <a:lnTo>
                    <a:pt x="1559992" y="1467683"/>
                  </a:lnTo>
                  <a:lnTo>
                    <a:pt x="1560466" y="1467048"/>
                  </a:lnTo>
                  <a:lnTo>
                    <a:pt x="1560782" y="1466794"/>
                  </a:lnTo>
                  <a:lnTo>
                    <a:pt x="1560864" y="1466611"/>
                  </a:lnTo>
                  <a:lnTo>
                    <a:pt x="1560071" y="1466032"/>
                  </a:lnTo>
                  <a:lnTo>
                    <a:pt x="1559834" y="1466667"/>
                  </a:lnTo>
                  <a:lnTo>
                    <a:pt x="1559624" y="1466921"/>
                  </a:lnTo>
                  <a:lnTo>
                    <a:pt x="1559500" y="1467175"/>
                  </a:lnTo>
                  <a:lnTo>
                    <a:pt x="1559336" y="1468318"/>
                  </a:lnTo>
                  <a:close/>
                </a:path>
                <a:path w="2360295" h="1867535">
                  <a:moveTo>
                    <a:pt x="1727134" y="1466201"/>
                  </a:moveTo>
                  <a:close/>
                </a:path>
                <a:path w="2360295" h="1867535">
                  <a:moveTo>
                    <a:pt x="1546059" y="1467784"/>
                  </a:moveTo>
                  <a:lnTo>
                    <a:pt x="1545542" y="1466286"/>
                  </a:lnTo>
                  <a:lnTo>
                    <a:pt x="1544515" y="1466159"/>
                  </a:lnTo>
                  <a:lnTo>
                    <a:pt x="1544752" y="1466667"/>
                  </a:lnTo>
                  <a:lnTo>
                    <a:pt x="1544989" y="1467683"/>
                  </a:lnTo>
                  <a:lnTo>
                    <a:pt x="1545305" y="1467683"/>
                  </a:lnTo>
                  <a:lnTo>
                    <a:pt x="1546059" y="1467784"/>
                  </a:lnTo>
                  <a:close/>
                </a:path>
                <a:path w="2360295" h="1867535">
                  <a:moveTo>
                    <a:pt x="1727815" y="1467937"/>
                  </a:moveTo>
                  <a:lnTo>
                    <a:pt x="1728815" y="1467937"/>
                  </a:lnTo>
                  <a:lnTo>
                    <a:pt x="1728519" y="1467302"/>
                  </a:lnTo>
                  <a:lnTo>
                    <a:pt x="1728438" y="1467175"/>
                  </a:lnTo>
                  <a:lnTo>
                    <a:pt x="1727134" y="1466201"/>
                  </a:lnTo>
                  <a:lnTo>
                    <a:pt x="1727242" y="1466540"/>
                  </a:lnTo>
                  <a:lnTo>
                    <a:pt x="1727691" y="1467583"/>
                  </a:lnTo>
                  <a:lnTo>
                    <a:pt x="1727815" y="1467937"/>
                  </a:lnTo>
                  <a:close/>
                </a:path>
                <a:path w="2360295" h="1867535">
                  <a:moveTo>
                    <a:pt x="1762374" y="1466921"/>
                  </a:moveTo>
                  <a:lnTo>
                    <a:pt x="1762769" y="1466921"/>
                  </a:lnTo>
                  <a:lnTo>
                    <a:pt x="1763085" y="1466794"/>
                  </a:lnTo>
                  <a:lnTo>
                    <a:pt x="1763243" y="1466794"/>
                  </a:lnTo>
                  <a:lnTo>
                    <a:pt x="1763401" y="1466413"/>
                  </a:lnTo>
                  <a:lnTo>
                    <a:pt x="1763559" y="1466286"/>
                  </a:lnTo>
                  <a:lnTo>
                    <a:pt x="1761706" y="1466286"/>
                  </a:lnTo>
                  <a:lnTo>
                    <a:pt x="1762374" y="1466921"/>
                  </a:lnTo>
                  <a:close/>
                </a:path>
                <a:path w="2360295" h="1867535">
                  <a:moveTo>
                    <a:pt x="1714449" y="1466961"/>
                  </a:moveTo>
                  <a:lnTo>
                    <a:pt x="1714602" y="1466286"/>
                  </a:lnTo>
                  <a:lnTo>
                    <a:pt x="1714449" y="1466961"/>
                  </a:lnTo>
                  <a:close/>
                </a:path>
                <a:path w="2360295" h="1867535">
                  <a:moveTo>
                    <a:pt x="1714403" y="1466343"/>
                  </a:moveTo>
                  <a:lnTo>
                    <a:pt x="1714602" y="1466286"/>
                  </a:lnTo>
                  <a:lnTo>
                    <a:pt x="1714398" y="1466286"/>
                  </a:lnTo>
                  <a:close/>
                </a:path>
                <a:path w="2360295" h="1867535">
                  <a:moveTo>
                    <a:pt x="1717602" y="1467810"/>
                  </a:moveTo>
                  <a:lnTo>
                    <a:pt x="1717760" y="1467683"/>
                  </a:lnTo>
                  <a:lnTo>
                    <a:pt x="1718076" y="1467683"/>
                  </a:lnTo>
                  <a:lnTo>
                    <a:pt x="1718570" y="1466317"/>
                  </a:lnTo>
                  <a:lnTo>
                    <a:pt x="1717947" y="1466961"/>
                  </a:lnTo>
                  <a:lnTo>
                    <a:pt x="1717365" y="1467175"/>
                  </a:lnTo>
                  <a:lnTo>
                    <a:pt x="1717602" y="1467810"/>
                  </a:lnTo>
                  <a:close/>
                </a:path>
                <a:path w="2360295" h="1867535">
                  <a:moveTo>
                    <a:pt x="1713733" y="1467429"/>
                  </a:moveTo>
                  <a:lnTo>
                    <a:pt x="1714207" y="1467429"/>
                  </a:lnTo>
                  <a:lnTo>
                    <a:pt x="1714281" y="1467286"/>
                  </a:lnTo>
                  <a:lnTo>
                    <a:pt x="1714403" y="1466343"/>
                  </a:lnTo>
                  <a:lnTo>
                    <a:pt x="1712391" y="1466921"/>
                  </a:lnTo>
                  <a:lnTo>
                    <a:pt x="1711878" y="1466921"/>
                  </a:lnTo>
                  <a:lnTo>
                    <a:pt x="1711889" y="1467175"/>
                  </a:lnTo>
                  <a:lnTo>
                    <a:pt x="1713338" y="1467175"/>
                  </a:lnTo>
                  <a:lnTo>
                    <a:pt x="1713733" y="1467429"/>
                  </a:lnTo>
                  <a:close/>
                </a:path>
                <a:path w="2360295" h="1867535">
                  <a:moveTo>
                    <a:pt x="1753215" y="1469207"/>
                  </a:moveTo>
                  <a:lnTo>
                    <a:pt x="1753610" y="1468826"/>
                  </a:lnTo>
                  <a:lnTo>
                    <a:pt x="1754557" y="1468318"/>
                  </a:lnTo>
                  <a:lnTo>
                    <a:pt x="1754399" y="1468191"/>
                  </a:lnTo>
                  <a:lnTo>
                    <a:pt x="1754200" y="1468084"/>
                  </a:lnTo>
                  <a:lnTo>
                    <a:pt x="1754115" y="1467937"/>
                  </a:lnTo>
                  <a:lnTo>
                    <a:pt x="1754020" y="1467683"/>
                  </a:lnTo>
                  <a:lnTo>
                    <a:pt x="1753925" y="1466413"/>
                  </a:lnTo>
                  <a:lnTo>
                    <a:pt x="1730441" y="1466413"/>
                  </a:lnTo>
                  <a:lnTo>
                    <a:pt x="1730738" y="1466921"/>
                  </a:lnTo>
                  <a:lnTo>
                    <a:pt x="1742002" y="1466921"/>
                  </a:lnTo>
                  <a:lnTo>
                    <a:pt x="1742069" y="1467683"/>
                  </a:lnTo>
                  <a:lnTo>
                    <a:pt x="1752346" y="1467683"/>
                  </a:lnTo>
                  <a:lnTo>
                    <a:pt x="1752820" y="1467937"/>
                  </a:lnTo>
                  <a:lnTo>
                    <a:pt x="1753136" y="1468191"/>
                  </a:lnTo>
                  <a:lnTo>
                    <a:pt x="1753294" y="1468445"/>
                  </a:lnTo>
                  <a:lnTo>
                    <a:pt x="1753215" y="1469207"/>
                  </a:lnTo>
                  <a:close/>
                </a:path>
                <a:path w="2360295" h="1867535">
                  <a:moveTo>
                    <a:pt x="1722137" y="1466667"/>
                  </a:moveTo>
                  <a:lnTo>
                    <a:pt x="1722340" y="1466667"/>
                  </a:lnTo>
                  <a:lnTo>
                    <a:pt x="1722182" y="1466413"/>
                  </a:lnTo>
                  <a:lnTo>
                    <a:pt x="1722137" y="1466667"/>
                  </a:lnTo>
                  <a:close/>
                </a:path>
                <a:path w="2360295" h="1867535">
                  <a:moveTo>
                    <a:pt x="1664065" y="1470223"/>
                  </a:moveTo>
                  <a:lnTo>
                    <a:pt x="1664368" y="1467784"/>
                  </a:lnTo>
                  <a:lnTo>
                    <a:pt x="1664492" y="1467583"/>
                  </a:lnTo>
                  <a:lnTo>
                    <a:pt x="1665091" y="1467048"/>
                  </a:lnTo>
                  <a:lnTo>
                    <a:pt x="1665565" y="1466413"/>
                  </a:lnTo>
                  <a:lnTo>
                    <a:pt x="1651983" y="1466413"/>
                  </a:lnTo>
                  <a:lnTo>
                    <a:pt x="1651036" y="1467175"/>
                  </a:lnTo>
                  <a:lnTo>
                    <a:pt x="1648943" y="1467175"/>
                  </a:lnTo>
                  <a:lnTo>
                    <a:pt x="1648588" y="1467556"/>
                  </a:lnTo>
                  <a:lnTo>
                    <a:pt x="1646395" y="1467556"/>
                  </a:lnTo>
                  <a:lnTo>
                    <a:pt x="1646660" y="1468445"/>
                  </a:lnTo>
                  <a:lnTo>
                    <a:pt x="1660432" y="1468445"/>
                  </a:lnTo>
                  <a:lnTo>
                    <a:pt x="1660946" y="1469080"/>
                  </a:lnTo>
                  <a:lnTo>
                    <a:pt x="1662485" y="1469080"/>
                  </a:lnTo>
                  <a:lnTo>
                    <a:pt x="1664065" y="1470223"/>
                  </a:lnTo>
                  <a:close/>
                </a:path>
                <a:path w="2360295" h="1867535">
                  <a:moveTo>
                    <a:pt x="1633012" y="1469207"/>
                  </a:moveTo>
                  <a:lnTo>
                    <a:pt x="1634532" y="1469207"/>
                  </a:lnTo>
                  <a:lnTo>
                    <a:pt x="1634295" y="1468953"/>
                  </a:lnTo>
                  <a:lnTo>
                    <a:pt x="1635164" y="1468318"/>
                  </a:lnTo>
                  <a:lnTo>
                    <a:pt x="1635480" y="1468064"/>
                  </a:lnTo>
                  <a:lnTo>
                    <a:pt x="1636075" y="1467784"/>
                  </a:lnTo>
                  <a:lnTo>
                    <a:pt x="1637849" y="1466667"/>
                  </a:lnTo>
                  <a:lnTo>
                    <a:pt x="1637454" y="1466667"/>
                  </a:lnTo>
                  <a:lnTo>
                    <a:pt x="1637059" y="1466413"/>
                  </a:lnTo>
                  <a:lnTo>
                    <a:pt x="1636506" y="1466413"/>
                  </a:lnTo>
                  <a:lnTo>
                    <a:pt x="1636348" y="1466794"/>
                  </a:lnTo>
                  <a:lnTo>
                    <a:pt x="1636190" y="1466921"/>
                  </a:lnTo>
                  <a:lnTo>
                    <a:pt x="1634277" y="1466921"/>
                  </a:lnTo>
                  <a:lnTo>
                    <a:pt x="1633901" y="1467556"/>
                  </a:lnTo>
                  <a:lnTo>
                    <a:pt x="1629197" y="1467556"/>
                  </a:lnTo>
                  <a:lnTo>
                    <a:pt x="1630356" y="1468318"/>
                  </a:lnTo>
                  <a:lnTo>
                    <a:pt x="1632716" y="1468318"/>
                  </a:lnTo>
                  <a:lnTo>
                    <a:pt x="1633012" y="1469207"/>
                  </a:lnTo>
                  <a:close/>
                </a:path>
                <a:path w="2360295" h="1867535">
                  <a:moveTo>
                    <a:pt x="1621858" y="1470985"/>
                  </a:moveTo>
                  <a:lnTo>
                    <a:pt x="1628531" y="1470985"/>
                  </a:lnTo>
                  <a:lnTo>
                    <a:pt x="1628294" y="1469334"/>
                  </a:lnTo>
                  <a:lnTo>
                    <a:pt x="1627583" y="1469334"/>
                  </a:lnTo>
                  <a:lnTo>
                    <a:pt x="1627267" y="1469207"/>
                  </a:lnTo>
                  <a:lnTo>
                    <a:pt x="1625293" y="1466413"/>
                  </a:lnTo>
                  <a:lnTo>
                    <a:pt x="1623951" y="1469842"/>
                  </a:lnTo>
                  <a:lnTo>
                    <a:pt x="1622806" y="1469842"/>
                  </a:lnTo>
                  <a:lnTo>
                    <a:pt x="1622869" y="1470250"/>
                  </a:lnTo>
                  <a:lnTo>
                    <a:pt x="1622135" y="1470604"/>
                  </a:lnTo>
                  <a:lnTo>
                    <a:pt x="1621858" y="1470985"/>
                  </a:lnTo>
                  <a:close/>
                </a:path>
                <a:path w="2360295" h="1867535">
                  <a:moveTo>
                    <a:pt x="1606500" y="1469969"/>
                  </a:moveTo>
                  <a:lnTo>
                    <a:pt x="1608237" y="1466413"/>
                  </a:lnTo>
                  <a:lnTo>
                    <a:pt x="1591396" y="1466413"/>
                  </a:lnTo>
                  <a:lnTo>
                    <a:pt x="1591336" y="1467429"/>
                  </a:lnTo>
                  <a:lnTo>
                    <a:pt x="1605079" y="1467429"/>
                  </a:lnTo>
                  <a:lnTo>
                    <a:pt x="1606500" y="1469969"/>
                  </a:lnTo>
                  <a:close/>
                </a:path>
                <a:path w="2360295" h="1867535">
                  <a:moveTo>
                    <a:pt x="1527933" y="1467556"/>
                  </a:moveTo>
                  <a:lnTo>
                    <a:pt x="1528802" y="1467048"/>
                  </a:lnTo>
                  <a:lnTo>
                    <a:pt x="1529192" y="1466859"/>
                  </a:lnTo>
                  <a:lnTo>
                    <a:pt x="1528012" y="1466413"/>
                  </a:lnTo>
                  <a:lnTo>
                    <a:pt x="1527538" y="1467048"/>
                  </a:lnTo>
                  <a:lnTo>
                    <a:pt x="1527618" y="1467302"/>
                  </a:lnTo>
                  <a:lnTo>
                    <a:pt x="1527933" y="1467556"/>
                  </a:lnTo>
                  <a:close/>
                </a:path>
                <a:path w="2360295" h="1867535">
                  <a:moveTo>
                    <a:pt x="1668092" y="1468318"/>
                  </a:moveTo>
                  <a:lnTo>
                    <a:pt x="1669039" y="1468191"/>
                  </a:lnTo>
                  <a:lnTo>
                    <a:pt x="1670698" y="1468064"/>
                  </a:lnTo>
                  <a:lnTo>
                    <a:pt x="1668756" y="1467583"/>
                  </a:lnTo>
                  <a:lnTo>
                    <a:pt x="1670224" y="1466540"/>
                  </a:lnTo>
                  <a:lnTo>
                    <a:pt x="1665617" y="1466540"/>
                  </a:lnTo>
                  <a:lnTo>
                    <a:pt x="1665743" y="1466859"/>
                  </a:lnTo>
                  <a:lnTo>
                    <a:pt x="1665881" y="1467302"/>
                  </a:lnTo>
                  <a:lnTo>
                    <a:pt x="1666118" y="1467302"/>
                  </a:lnTo>
                  <a:lnTo>
                    <a:pt x="1667065" y="1467683"/>
                  </a:lnTo>
                  <a:lnTo>
                    <a:pt x="1668092" y="1468318"/>
                  </a:lnTo>
                  <a:close/>
                </a:path>
                <a:path w="2360295" h="1867535">
                  <a:moveTo>
                    <a:pt x="1583680" y="1466794"/>
                  </a:moveTo>
                  <a:lnTo>
                    <a:pt x="1586286" y="1466540"/>
                  </a:lnTo>
                  <a:lnTo>
                    <a:pt x="1583740" y="1466540"/>
                  </a:lnTo>
                  <a:lnTo>
                    <a:pt x="1583680" y="1466794"/>
                  </a:lnTo>
                  <a:close/>
                </a:path>
                <a:path w="2360295" h="1867535">
                  <a:moveTo>
                    <a:pt x="1577237" y="1468064"/>
                  </a:moveTo>
                  <a:lnTo>
                    <a:pt x="1577521" y="1468064"/>
                  </a:lnTo>
                  <a:lnTo>
                    <a:pt x="1578153" y="1467048"/>
                  </a:lnTo>
                  <a:lnTo>
                    <a:pt x="1578390" y="1466540"/>
                  </a:lnTo>
                  <a:lnTo>
                    <a:pt x="1575131" y="1466540"/>
                  </a:lnTo>
                  <a:lnTo>
                    <a:pt x="1574581" y="1467937"/>
                  </a:lnTo>
                  <a:lnTo>
                    <a:pt x="1577127" y="1467937"/>
                  </a:lnTo>
                  <a:lnTo>
                    <a:pt x="1577237" y="1468064"/>
                  </a:lnTo>
                  <a:close/>
                </a:path>
                <a:path w="2360295" h="1867535">
                  <a:moveTo>
                    <a:pt x="1546568" y="1469080"/>
                  </a:moveTo>
                  <a:lnTo>
                    <a:pt x="1547694" y="1468445"/>
                  </a:lnTo>
                  <a:lnTo>
                    <a:pt x="1547816" y="1467937"/>
                  </a:lnTo>
                  <a:lnTo>
                    <a:pt x="1547718" y="1467429"/>
                  </a:lnTo>
                  <a:lnTo>
                    <a:pt x="1547595" y="1466540"/>
                  </a:lnTo>
                  <a:lnTo>
                    <a:pt x="1546568" y="1468191"/>
                  </a:lnTo>
                  <a:lnTo>
                    <a:pt x="1546568" y="1469080"/>
                  </a:lnTo>
                  <a:close/>
                </a:path>
                <a:path w="2360295" h="1867535">
                  <a:moveTo>
                    <a:pt x="1707296" y="1466667"/>
                  </a:moveTo>
                  <a:close/>
                </a:path>
                <a:path w="2360295" h="1867535">
                  <a:moveTo>
                    <a:pt x="1728916" y="1467531"/>
                  </a:moveTo>
                  <a:lnTo>
                    <a:pt x="1729131" y="1466667"/>
                  </a:lnTo>
                  <a:lnTo>
                    <a:pt x="1728223" y="1466667"/>
                  </a:lnTo>
                  <a:lnTo>
                    <a:pt x="1728460" y="1467175"/>
                  </a:lnTo>
                  <a:lnTo>
                    <a:pt x="1728916" y="1467531"/>
                  </a:lnTo>
                  <a:close/>
                </a:path>
                <a:path w="2360295" h="1867535">
                  <a:moveTo>
                    <a:pt x="1691148" y="1467556"/>
                  </a:moveTo>
                  <a:lnTo>
                    <a:pt x="1706625" y="1467556"/>
                  </a:lnTo>
                  <a:lnTo>
                    <a:pt x="1706467" y="1467175"/>
                  </a:lnTo>
                  <a:lnTo>
                    <a:pt x="1706192" y="1466859"/>
                  </a:lnTo>
                  <a:lnTo>
                    <a:pt x="1706073" y="1466667"/>
                  </a:lnTo>
                  <a:lnTo>
                    <a:pt x="1688859" y="1466667"/>
                  </a:lnTo>
                  <a:lnTo>
                    <a:pt x="1688938" y="1467048"/>
                  </a:lnTo>
                  <a:lnTo>
                    <a:pt x="1690991" y="1467048"/>
                  </a:lnTo>
                  <a:lnTo>
                    <a:pt x="1691105" y="1467486"/>
                  </a:lnTo>
                  <a:close/>
                </a:path>
                <a:path w="2360295" h="1867535">
                  <a:moveTo>
                    <a:pt x="1644389" y="1468653"/>
                  </a:moveTo>
                  <a:lnTo>
                    <a:pt x="1644820" y="1467683"/>
                  </a:lnTo>
                  <a:lnTo>
                    <a:pt x="1644922" y="1467531"/>
                  </a:lnTo>
                  <a:lnTo>
                    <a:pt x="1645587" y="1467175"/>
                  </a:lnTo>
                  <a:lnTo>
                    <a:pt x="1646140" y="1466667"/>
                  </a:lnTo>
                  <a:lnTo>
                    <a:pt x="1644877" y="1466667"/>
                  </a:lnTo>
                  <a:lnTo>
                    <a:pt x="1644245" y="1466921"/>
                  </a:lnTo>
                  <a:lnTo>
                    <a:pt x="1642271" y="1467531"/>
                  </a:lnTo>
                  <a:lnTo>
                    <a:pt x="1644389" y="1468653"/>
                  </a:lnTo>
                  <a:close/>
                </a:path>
                <a:path w="2360295" h="1867535">
                  <a:moveTo>
                    <a:pt x="1529355" y="1466921"/>
                  </a:moveTo>
                  <a:lnTo>
                    <a:pt x="1529418" y="1466750"/>
                  </a:lnTo>
                  <a:lnTo>
                    <a:pt x="1529192" y="1466859"/>
                  </a:lnTo>
                  <a:lnTo>
                    <a:pt x="1529355" y="1466921"/>
                  </a:lnTo>
                  <a:close/>
                </a:path>
                <a:path w="2360295" h="1867535">
                  <a:moveTo>
                    <a:pt x="1771060" y="1468445"/>
                  </a:moveTo>
                  <a:lnTo>
                    <a:pt x="1770609" y="1467810"/>
                  </a:lnTo>
                  <a:lnTo>
                    <a:pt x="1770537" y="1467486"/>
                  </a:lnTo>
                  <a:lnTo>
                    <a:pt x="1771218" y="1467048"/>
                  </a:lnTo>
                  <a:lnTo>
                    <a:pt x="1771613" y="1466921"/>
                  </a:lnTo>
                  <a:lnTo>
                    <a:pt x="1771929" y="1466794"/>
                  </a:lnTo>
                  <a:lnTo>
                    <a:pt x="1769741" y="1466794"/>
                  </a:lnTo>
                  <a:lnTo>
                    <a:pt x="1769856" y="1467810"/>
                  </a:lnTo>
                  <a:lnTo>
                    <a:pt x="1770034" y="1468191"/>
                  </a:lnTo>
                  <a:lnTo>
                    <a:pt x="1770113" y="1468318"/>
                  </a:lnTo>
                  <a:lnTo>
                    <a:pt x="1770745" y="1468318"/>
                  </a:lnTo>
                  <a:lnTo>
                    <a:pt x="1771060" y="1468445"/>
                  </a:lnTo>
                  <a:close/>
                </a:path>
                <a:path w="2360295" h="1867535">
                  <a:moveTo>
                    <a:pt x="1561808" y="1470477"/>
                  </a:moveTo>
                  <a:lnTo>
                    <a:pt x="1562110" y="1468545"/>
                  </a:lnTo>
                  <a:lnTo>
                    <a:pt x="1561718" y="1467810"/>
                  </a:lnTo>
                  <a:lnTo>
                    <a:pt x="1561616" y="1467486"/>
                  </a:lnTo>
                  <a:lnTo>
                    <a:pt x="1561492" y="1466794"/>
                  </a:lnTo>
                  <a:lnTo>
                    <a:pt x="1560624" y="1467048"/>
                  </a:lnTo>
                  <a:lnTo>
                    <a:pt x="1560877" y="1467556"/>
                  </a:lnTo>
                  <a:lnTo>
                    <a:pt x="1560979" y="1467810"/>
                  </a:lnTo>
                  <a:lnTo>
                    <a:pt x="1561098" y="1468191"/>
                  </a:lnTo>
                  <a:lnTo>
                    <a:pt x="1560782" y="1468191"/>
                  </a:lnTo>
                  <a:lnTo>
                    <a:pt x="1560545" y="1468318"/>
                  </a:lnTo>
                  <a:lnTo>
                    <a:pt x="1559336" y="1468318"/>
                  </a:lnTo>
                  <a:lnTo>
                    <a:pt x="1559218" y="1468826"/>
                  </a:lnTo>
                  <a:lnTo>
                    <a:pt x="1558966" y="1469334"/>
                  </a:lnTo>
                  <a:lnTo>
                    <a:pt x="1557747" y="1469334"/>
                  </a:lnTo>
                  <a:lnTo>
                    <a:pt x="1557680" y="1469588"/>
                  </a:lnTo>
                  <a:lnTo>
                    <a:pt x="1561177" y="1469588"/>
                  </a:lnTo>
                  <a:lnTo>
                    <a:pt x="1561808" y="1470477"/>
                  </a:lnTo>
                  <a:close/>
                </a:path>
                <a:path w="2360295" h="1867535">
                  <a:moveTo>
                    <a:pt x="1740423" y="1469969"/>
                  </a:moveTo>
                  <a:lnTo>
                    <a:pt x="1742002" y="1466921"/>
                  </a:lnTo>
                  <a:lnTo>
                    <a:pt x="1730738" y="1466921"/>
                  </a:lnTo>
                  <a:lnTo>
                    <a:pt x="1731184" y="1467683"/>
                  </a:lnTo>
                  <a:lnTo>
                    <a:pt x="1739001" y="1467683"/>
                  </a:lnTo>
                  <a:lnTo>
                    <a:pt x="1740423" y="1469969"/>
                  </a:lnTo>
                  <a:close/>
                </a:path>
                <a:path w="2360295" h="1867535">
                  <a:moveTo>
                    <a:pt x="1714489" y="1467486"/>
                  </a:moveTo>
                  <a:lnTo>
                    <a:pt x="1714760" y="1467175"/>
                  </a:lnTo>
                  <a:lnTo>
                    <a:pt x="1715155" y="1466921"/>
                  </a:lnTo>
                  <a:lnTo>
                    <a:pt x="1714598" y="1467219"/>
                  </a:lnTo>
                  <a:lnTo>
                    <a:pt x="1714489" y="1467486"/>
                  </a:lnTo>
                  <a:close/>
                </a:path>
                <a:path w="2360295" h="1867535">
                  <a:moveTo>
                    <a:pt x="1714474" y="1467286"/>
                  </a:moveTo>
                  <a:lnTo>
                    <a:pt x="1715155" y="1466921"/>
                  </a:lnTo>
                  <a:lnTo>
                    <a:pt x="1714470" y="1466921"/>
                  </a:lnTo>
                  <a:lnTo>
                    <a:pt x="1714474" y="1467286"/>
                  </a:lnTo>
                  <a:close/>
                </a:path>
                <a:path w="2360295" h="1867535">
                  <a:moveTo>
                    <a:pt x="1586128" y="1470477"/>
                  </a:moveTo>
                  <a:lnTo>
                    <a:pt x="1586760" y="1466921"/>
                  </a:lnTo>
                  <a:lnTo>
                    <a:pt x="1586103" y="1466921"/>
                  </a:lnTo>
                  <a:lnTo>
                    <a:pt x="1584944" y="1469334"/>
                  </a:lnTo>
                  <a:lnTo>
                    <a:pt x="1586128" y="1470477"/>
                  </a:lnTo>
                  <a:close/>
                </a:path>
                <a:path w="2360295" h="1867535">
                  <a:moveTo>
                    <a:pt x="1580285" y="1467302"/>
                  </a:moveTo>
                  <a:lnTo>
                    <a:pt x="1580522" y="1466921"/>
                  </a:lnTo>
                  <a:lnTo>
                    <a:pt x="1578454" y="1466921"/>
                  </a:lnTo>
                  <a:lnTo>
                    <a:pt x="1578498" y="1467175"/>
                  </a:lnTo>
                  <a:lnTo>
                    <a:pt x="1579811" y="1467175"/>
                  </a:lnTo>
                  <a:lnTo>
                    <a:pt x="1580285" y="1467302"/>
                  </a:lnTo>
                  <a:close/>
                </a:path>
                <a:path w="2360295" h="1867535">
                  <a:moveTo>
                    <a:pt x="1689174" y="1468191"/>
                  </a:moveTo>
                  <a:lnTo>
                    <a:pt x="1689490" y="1468191"/>
                  </a:lnTo>
                  <a:lnTo>
                    <a:pt x="1689648" y="1467683"/>
                  </a:lnTo>
                  <a:lnTo>
                    <a:pt x="1690089" y="1467531"/>
                  </a:lnTo>
                  <a:lnTo>
                    <a:pt x="1690991" y="1467048"/>
                  </a:lnTo>
                  <a:lnTo>
                    <a:pt x="1688938" y="1467048"/>
                  </a:lnTo>
                  <a:lnTo>
                    <a:pt x="1689174" y="1468191"/>
                  </a:lnTo>
                  <a:close/>
                </a:path>
                <a:path w="2360295" h="1867535">
                  <a:moveTo>
                    <a:pt x="1711917" y="1467810"/>
                  </a:moveTo>
                  <a:lnTo>
                    <a:pt x="1713338" y="1467175"/>
                  </a:lnTo>
                  <a:lnTo>
                    <a:pt x="1711889" y="1467175"/>
                  </a:lnTo>
                  <a:lnTo>
                    <a:pt x="1711917" y="1467810"/>
                  </a:lnTo>
                  <a:close/>
                </a:path>
                <a:path w="2360295" h="1867535">
                  <a:moveTo>
                    <a:pt x="1579727" y="1467202"/>
                  </a:moveTo>
                  <a:lnTo>
                    <a:pt x="1579574" y="1467175"/>
                  </a:lnTo>
                  <a:lnTo>
                    <a:pt x="1579727" y="1467202"/>
                  </a:lnTo>
                  <a:close/>
                </a:path>
                <a:path w="2360295" h="1867535">
                  <a:moveTo>
                    <a:pt x="1578567" y="1467583"/>
                  </a:moveTo>
                  <a:lnTo>
                    <a:pt x="1579416" y="1467302"/>
                  </a:lnTo>
                  <a:lnTo>
                    <a:pt x="1579574" y="1467175"/>
                  </a:lnTo>
                  <a:lnTo>
                    <a:pt x="1578498" y="1467175"/>
                  </a:lnTo>
                  <a:lnTo>
                    <a:pt x="1578567" y="1467583"/>
                  </a:lnTo>
                  <a:close/>
                </a:path>
                <a:path w="2360295" h="1867535">
                  <a:moveTo>
                    <a:pt x="1728815" y="1467937"/>
                  </a:moveTo>
                  <a:lnTo>
                    <a:pt x="1728855" y="1467486"/>
                  </a:lnTo>
                  <a:lnTo>
                    <a:pt x="1728471" y="1467199"/>
                  </a:lnTo>
                  <a:lnTo>
                    <a:pt x="1728815" y="1467937"/>
                  </a:lnTo>
                  <a:close/>
                </a:path>
                <a:path w="2360295" h="1867535">
                  <a:moveTo>
                    <a:pt x="1579785" y="1468953"/>
                  </a:moveTo>
                  <a:lnTo>
                    <a:pt x="1580285" y="1468953"/>
                  </a:lnTo>
                  <a:lnTo>
                    <a:pt x="1579845" y="1467302"/>
                  </a:lnTo>
                  <a:lnTo>
                    <a:pt x="1579416" y="1467302"/>
                  </a:lnTo>
                  <a:lnTo>
                    <a:pt x="1578627" y="1467937"/>
                  </a:lnTo>
                  <a:lnTo>
                    <a:pt x="1577798" y="1467937"/>
                  </a:lnTo>
                  <a:lnTo>
                    <a:pt x="1577521" y="1468064"/>
                  </a:lnTo>
                  <a:lnTo>
                    <a:pt x="1577237" y="1468064"/>
                  </a:lnTo>
                  <a:lnTo>
                    <a:pt x="1577569" y="1468445"/>
                  </a:lnTo>
                  <a:lnTo>
                    <a:pt x="1579416" y="1468445"/>
                  </a:lnTo>
                  <a:lnTo>
                    <a:pt x="1579574" y="1468699"/>
                  </a:lnTo>
                  <a:lnTo>
                    <a:pt x="1579785" y="1468953"/>
                  </a:lnTo>
                  <a:close/>
                </a:path>
                <a:path w="2360295" h="1867535">
                  <a:moveTo>
                    <a:pt x="1714207" y="1467810"/>
                  </a:moveTo>
                  <a:lnTo>
                    <a:pt x="1714404" y="1467583"/>
                  </a:lnTo>
                  <a:lnTo>
                    <a:pt x="1714474" y="1467286"/>
                  </a:lnTo>
                  <a:lnTo>
                    <a:pt x="1714207" y="1467429"/>
                  </a:lnTo>
                  <a:lnTo>
                    <a:pt x="1713733" y="1467429"/>
                  </a:lnTo>
                  <a:lnTo>
                    <a:pt x="1714128" y="1467683"/>
                  </a:lnTo>
                  <a:lnTo>
                    <a:pt x="1714207" y="1467810"/>
                  </a:lnTo>
                  <a:close/>
                </a:path>
                <a:path w="2360295" h="1867535">
                  <a:moveTo>
                    <a:pt x="1770034" y="1469715"/>
                  </a:moveTo>
                  <a:lnTo>
                    <a:pt x="1767507" y="1468699"/>
                  </a:lnTo>
                  <a:lnTo>
                    <a:pt x="1767665" y="1468318"/>
                  </a:lnTo>
                  <a:lnTo>
                    <a:pt x="1768455" y="1467302"/>
                  </a:lnTo>
                  <a:lnTo>
                    <a:pt x="1763444" y="1467302"/>
                  </a:lnTo>
                  <a:lnTo>
                    <a:pt x="1763401" y="1469461"/>
                  </a:lnTo>
                  <a:lnTo>
                    <a:pt x="1767428" y="1469461"/>
                  </a:lnTo>
                  <a:lnTo>
                    <a:pt x="1770034" y="1469715"/>
                  </a:lnTo>
                  <a:close/>
                </a:path>
                <a:path w="2360295" h="1867535">
                  <a:moveTo>
                    <a:pt x="1548858" y="1467683"/>
                  </a:moveTo>
                  <a:lnTo>
                    <a:pt x="1551464" y="1467683"/>
                  </a:lnTo>
                  <a:lnTo>
                    <a:pt x="1549806" y="1467429"/>
                  </a:lnTo>
                  <a:lnTo>
                    <a:pt x="1549490" y="1467302"/>
                  </a:lnTo>
                  <a:lnTo>
                    <a:pt x="1548982" y="1467583"/>
                  </a:lnTo>
                  <a:close/>
                </a:path>
                <a:path w="2360295" h="1867535">
                  <a:moveTo>
                    <a:pt x="1578627" y="1467937"/>
                  </a:moveTo>
                  <a:lnTo>
                    <a:pt x="1579416" y="1467302"/>
                  </a:lnTo>
                  <a:lnTo>
                    <a:pt x="1578627" y="1467556"/>
                  </a:lnTo>
                  <a:lnTo>
                    <a:pt x="1578627" y="1467937"/>
                  </a:lnTo>
                  <a:close/>
                </a:path>
                <a:path w="2360295" h="1867535">
                  <a:moveTo>
                    <a:pt x="1606167" y="1470027"/>
                  </a:moveTo>
                  <a:lnTo>
                    <a:pt x="1604763" y="1467429"/>
                  </a:lnTo>
                  <a:lnTo>
                    <a:pt x="1591336" y="1467429"/>
                  </a:lnTo>
                  <a:lnTo>
                    <a:pt x="1591306" y="1467937"/>
                  </a:lnTo>
                  <a:lnTo>
                    <a:pt x="1601052" y="1467937"/>
                  </a:lnTo>
                  <a:lnTo>
                    <a:pt x="1601149" y="1468064"/>
                  </a:lnTo>
                  <a:lnTo>
                    <a:pt x="1604368" y="1468064"/>
                  </a:lnTo>
                  <a:lnTo>
                    <a:pt x="1606167" y="1470027"/>
                  </a:lnTo>
                  <a:close/>
                </a:path>
                <a:path w="2360295" h="1867535">
                  <a:moveTo>
                    <a:pt x="1534645" y="1467683"/>
                  </a:moveTo>
                  <a:lnTo>
                    <a:pt x="1536224" y="1467683"/>
                  </a:lnTo>
                  <a:lnTo>
                    <a:pt x="1535593" y="1467429"/>
                  </a:lnTo>
                  <a:lnTo>
                    <a:pt x="1535040" y="1467429"/>
                  </a:lnTo>
                  <a:lnTo>
                    <a:pt x="1534769" y="1467583"/>
                  </a:lnTo>
                  <a:close/>
                </a:path>
                <a:path w="2360295" h="1867535">
                  <a:moveTo>
                    <a:pt x="1728847" y="1467810"/>
                  </a:moveTo>
                  <a:lnTo>
                    <a:pt x="1729289" y="1467810"/>
                  </a:lnTo>
                  <a:lnTo>
                    <a:pt x="1728916" y="1467531"/>
                  </a:lnTo>
                  <a:lnTo>
                    <a:pt x="1728847" y="1467810"/>
                  </a:lnTo>
                  <a:close/>
                </a:path>
                <a:path w="2360295" h="1867535">
                  <a:moveTo>
                    <a:pt x="1609975" y="1467683"/>
                  </a:moveTo>
                  <a:lnTo>
                    <a:pt x="1610370" y="1467556"/>
                  </a:lnTo>
                  <a:lnTo>
                    <a:pt x="1609738" y="1467556"/>
                  </a:lnTo>
                  <a:lnTo>
                    <a:pt x="1609975" y="1467683"/>
                  </a:lnTo>
                  <a:close/>
                </a:path>
                <a:path w="2360295" h="1867535">
                  <a:moveTo>
                    <a:pt x="1577798" y="1467937"/>
                  </a:moveTo>
                  <a:lnTo>
                    <a:pt x="1578627" y="1467937"/>
                  </a:lnTo>
                  <a:lnTo>
                    <a:pt x="1578567" y="1467583"/>
                  </a:lnTo>
                  <a:lnTo>
                    <a:pt x="1577798" y="1467937"/>
                  </a:lnTo>
                  <a:close/>
                </a:path>
                <a:path w="2360295" h="1867535">
                  <a:moveTo>
                    <a:pt x="1750451" y="1470350"/>
                  </a:moveTo>
                  <a:lnTo>
                    <a:pt x="1751398" y="1468699"/>
                  </a:lnTo>
                  <a:lnTo>
                    <a:pt x="1752030" y="1467810"/>
                  </a:lnTo>
                  <a:lnTo>
                    <a:pt x="1752346" y="1467683"/>
                  </a:lnTo>
                  <a:lnTo>
                    <a:pt x="1742069" y="1467683"/>
                  </a:lnTo>
                  <a:lnTo>
                    <a:pt x="1742115" y="1468191"/>
                  </a:lnTo>
                  <a:lnTo>
                    <a:pt x="1742870" y="1468191"/>
                  </a:lnTo>
                  <a:lnTo>
                    <a:pt x="1743028" y="1468318"/>
                  </a:lnTo>
                  <a:lnTo>
                    <a:pt x="1746424" y="1468318"/>
                  </a:lnTo>
                  <a:lnTo>
                    <a:pt x="1747687" y="1468572"/>
                  </a:lnTo>
                  <a:lnTo>
                    <a:pt x="1748182" y="1468953"/>
                  </a:lnTo>
                  <a:lnTo>
                    <a:pt x="1749424" y="1468953"/>
                  </a:lnTo>
                  <a:lnTo>
                    <a:pt x="1749977" y="1469461"/>
                  </a:lnTo>
                  <a:lnTo>
                    <a:pt x="1750214" y="1469969"/>
                  </a:lnTo>
                  <a:lnTo>
                    <a:pt x="1750451" y="1470350"/>
                  </a:lnTo>
                  <a:close/>
                </a:path>
                <a:path w="2360295" h="1867535">
                  <a:moveTo>
                    <a:pt x="1737264" y="1470604"/>
                  </a:moveTo>
                  <a:lnTo>
                    <a:pt x="1739001" y="1467683"/>
                  </a:lnTo>
                  <a:lnTo>
                    <a:pt x="1736474" y="1467683"/>
                  </a:lnTo>
                  <a:lnTo>
                    <a:pt x="1737264" y="1470604"/>
                  </a:lnTo>
                  <a:close/>
                </a:path>
                <a:path w="2360295" h="1867535">
                  <a:moveTo>
                    <a:pt x="1735132" y="1467810"/>
                  </a:moveTo>
                  <a:lnTo>
                    <a:pt x="1736474" y="1467683"/>
                  </a:lnTo>
                  <a:lnTo>
                    <a:pt x="1734421" y="1467683"/>
                  </a:lnTo>
                  <a:lnTo>
                    <a:pt x="1735132" y="1467810"/>
                  </a:lnTo>
                  <a:close/>
                </a:path>
                <a:path w="2360295" h="1867535">
                  <a:moveTo>
                    <a:pt x="1736001" y="1469461"/>
                  </a:moveTo>
                  <a:lnTo>
                    <a:pt x="1736159" y="1469080"/>
                  </a:lnTo>
                  <a:lnTo>
                    <a:pt x="1736251" y="1468545"/>
                  </a:lnTo>
                  <a:lnTo>
                    <a:pt x="1736001" y="1468445"/>
                  </a:lnTo>
                  <a:lnTo>
                    <a:pt x="1735843" y="1468445"/>
                  </a:lnTo>
                  <a:lnTo>
                    <a:pt x="1734184" y="1468191"/>
                  </a:lnTo>
                  <a:lnTo>
                    <a:pt x="1734342" y="1467683"/>
                  </a:lnTo>
                  <a:lnTo>
                    <a:pt x="1731184" y="1467683"/>
                  </a:lnTo>
                  <a:lnTo>
                    <a:pt x="1732210" y="1467810"/>
                  </a:lnTo>
                  <a:lnTo>
                    <a:pt x="1732447" y="1468191"/>
                  </a:lnTo>
                  <a:lnTo>
                    <a:pt x="1729920" y="1469207"/>
                  </a:lnTo>
                  <a:lnTo>
                    <a:pt x="1735764" y="1469207"/>
                  </a:lnTo>
                  <a:lnTo>
                    <a:pt x="1735843" y="1469334"/>
                  </a:lnTo>
                  <a:lnTo>
                    <a:pt x="1736001" y="1469461"/>
                  </a:lnTo>
                  <a:close/>
                </a:path>
                <a:path w="2360295" h="1867535">
                  <a:moveTo>
                    <a:pt x="1690280" y="1469334"/>
                  </a:moveTo>
                  <a:lnTo>
                    <a:pt x="1690517" y="1469334"/>
                  </a:lnTo>
                  <a:lnTo>
                    <a:pt x="1690754" y="1467937"/>
                  </a:lnTo>
                  <a:lnTo>
                    <a:pt x="1690359" y="1467683"/>
                  </a:lnTo>
                  <a:lnTo>
                    <a:pt x="1690201" y="1467683"/>
                  </a:lnTo>
                  <a:lnTo>
                    <a:pt x="1689964" y="1467810"/>
                  </a:lnTo>
                  <a:lnTo>
                    <a:pt x="1689689" y="1468084"/>
                  </a:lnTo>
                  <a:lnTo>
                    <a:pt x="1689490" y="1468191"/>
                  </a:lnTo>
                  <a:lnTo>
                    <a:pt x="1689174" y="1468191"/>
                  </a:lnTo>
                  <a:lnTo>
                    <a:pt x="1689332" y="1468953"/>
                  </a:lnTo>
                  <a:lnTo>
                    <a:pt x="1690280" y="1469334"/>
                  </a:lnTo>
                  <a:close/>
                </a:path>
                <a:path w="2360295" h="1867535">
                  <a:moveTo>
                    <a:pt x="1546332" y="1468572"/>
                  </a:moveTo>
                  <a:lnTo>
                    <a:pt x="1546371" y="1468064"/>
                  </a:lnTo>
                  <a:lnTo>
                    <a:pt x="1546253" y="1467810"/>
                  </a:lnTo>
                  <a:lnTo>
                    <a:pt x="1546059" y="1467784"/>
                  </a:lnTo>
                  <a:lnTo>
                    <a:pt x="1546332" y="1468572"/>
                  </a:lnTo>
                  <a:close/>
                </a:path>
                <a:path w="2360295" h="1867535">
                  <a:moveTo>
                    <a:pt x="1590297" y="1468699"/>
                  </a:moveTo>
                  <a:lnTo>
                    <a:pt x="1591261" y="1468699"/>
                  </a:lnTo>
                  <a:lnTo>
                    <a:pt x="1590234" y="1467810"/>
                  </a:lnTo>
                  <a:lnTo>
                    <a:pt x="1589602" y="1467937"/>
                  </a:lnTo>
                  <a:lnTo>
                    <a:pt x="1589445" y="1467937"/>
                  </a:lnTo>
                  <a:lnTo>
                    <a:pt x="1589366" y="1468191"/>
                  </a:lnTo>
                  <a:lnTo>
                    <a:pt x="1590392" y="1468191"/>
                  </a:lnTo>
                  <a:lnTo>
                    <a:pt x="1590297" y="1468699"/>
                  </a:lnTo>
                  <a:close/>
                </a:path>
                <a:path w="2360295" h="1867535">
                  <a:moveTo>
                    <a:pt x="1598288" y="1468699"/>
                  </a:moveTo>
                  <a:lnTo>
                    <a:pt x="1601052" y="1467937"/>
                  </a:lnTo>
                  <a:lnTo>
                    <a:pt x="1591306" y="1467937"/>
                  </a:lnTo>
                  <a:lnTo>
                    <a:pt x="1591276" y="1468445"/>
                  </a:lnTo>
                  <a:lnTo>
                    <a:pt x="1594735" y="1468445"/>
                  </a:lnTo>
                  <a:lnTo>
                    <a:pt x="1595209" y="1468572"/>
                  </a:lnTo>
                  <a:lnTo>
                    <a:pt x="1596788" y="1468572"/>
                  </a:lnTo>
                  <a:lnTo>
                    <a:pt x="1598288" y="1468699"/>
                  </a:lnTo>
                  <a:close/>
                </a:path>
                <a:path w="2360295" h="1867535">
                  <a:moveTo>
                    <a:pt x="1574969" y="1469308"/>
                  </a:moveTo>
                  <a:lnTo>
                    <a:pt x="1577127" y="1467937"/>
                  </a:lnTo>
                  <a:lnTo>
                    <a:pt x="1574581" y="1467937"/>
                  </a:lnTo>
                  <a:lnTo>
                    <a:pt x="1574694" y="1468572"/>
                  </a:lnTo>
                  <a:lnTo>
                    <a:pt x="1574969" y="1469308"/>
                  </a:lnTo>
                  <a:close/>
                </a:path>
                <a:path w="2360295" h="1867535">
                  <a:moveTo>
                    <a:pt x="1546016" y="1470477"/>
                  </a:moveTo>
                  <a:lnTo>
                    <a:pt x="1545700" y="1470223"/>
                  </a:lnTo>
                  <a:lnTo>
                    <a:pt x="1545463" y="1469715"/>
                  </a:lnTo>
                  <a:lnTo>
                    <a:pt x="1545068" y="1469461"/>
                  </a:lnTo>
                  <a:lnTo>
                    <a:pt x="1544734" y="1469204"/>
                  </a:lnTo>
                  <a:lnTo>
                    <a:pt x="1543884" y="1469080"/>
                  </a:lnTo>
                  <a:lnTo>
                    <a:pt x="1543647" y="1468953"/>
                  </a:lnTo>
                  <a:lnTo>
                    <a:pt x="1544200" y="1468699"/>
                  </a:lnTo>
                  <a:lnTo>
                    <a:pt x="1544989" y="1468445"/>
                  </a:lnTo>
                  <a:lnTo>
                    <a:pt x="1544279" y="1468318"/>
                  </a:lnTo>
                  <a:lnTo>
                    <a:pt x="1543647" y="1467937"/>
                  </a:lnTo>
                  <a:lnTo>
                    <a:pt x="1543015" y="1467937"/>
                  </a:lnTo>
                  <a:lnTo>
                    <a:pt x="1541278" y="1468191"/>
                  </a:lnTo>
                  <a:lnTo>
                    <a:pt x="1535356" y="1468191"/>
                  </a:lnTo>
                  <a:lnTo>
                    <a:pt x="1535672" y="1468318"/>
                  </a:lnTo>
                  <a:lnTo>
                    <a:pt x="1535593" y="1468953"/>
                  </a:lnTo>
                  <a:lnTo>
                    <a:pt x="1535198" y="1469207"/>
                  </a:lnTo>
                  <a:lnTo>
                    <a:pt x="1534408" y="1469207"/>
                  </a:lnTo>
                  <a:lnTo>
                    <a:pt x="1534198" y="1469461"/>
                  </a:lnTo>
                  <a:lnTo>
                    <a:pt x="1534171" y="1469715"/>
                  </a:lnTo>
                  <a:lnTo>
                    <a:pt x="1539083" y="1469716"/>
                  </a:lnTo>
                  <a:lnTo>
                    <a:pt x="1540488" y="1469842"/>
                  </a:lnTo>
                  <a:lnTo>
                    <a:pt x="1542383" y="1469969"/>
                  </a:lnTo>
                  <a:lnTo>
                    <a:pt x="1546016" y="1470477"/>
                  </a:lnTo>
                  <a:close/>
                </a:path>
                <a:path w="2360295" h="1867535">
                  <a:moveTo>
                    <a:pt x="1713258" y="1470985"/>
                  </a:moveTo>
                  <a:lnTo>
                    <a:pt x="1713442" y="1470563"/>
                  </a:lnTo>
                  <a:lnTo>
                    <a:pt x="1712323" y="1469716"/>
                  </a:lnTo>
                  <a:lnTo>
                    <a:pt x="1712219" y="1469543"/>
                  </a:lnTo>
                  <a:lnTo>
                    <a:pt x="1714443" y="1468064"/>
                  </a:lnTo>
                  <a:lnTo>
                    <a:pt x="1712232" y="1469207"/>
                  </a:lnTo>
                  <a:lnTo>
                    <a:pt x="1698137" y="1469207"/>
                  </a:lnTo>
                  <a:lnTo>
                    <a:pt x="1698176" y="1469334"/>
                  </a:lnTo>
                  <a:lnTo>
                    <a:pt x="1699677" y="1469334"/>
                  </a:lnTo>
                  <a:lnTo>
                    <a:pt x="1699308" y="1469842"/>
                  </a:lnTo>
                  <a:lnTo>
                    <a:pt x="1711363" y="1469842"/>
                  </a:lnTo>
                  <a:lnTo>
                    <a:pt x="1711995" y="1470477"/>
                  </a:lnTo>
                  <a:lnTo>
                    <a:pt x="1712785" y="1470604"/>
                  </a:lnTo>
                  <a:lnTo>
                    <a:pt x="1713021" y="1470858"/>
                  </a:lnTo>
                  <a:lnTo>
                    <a:pt x="1713258" y="1470985"/>
                  </a:lnTo>
                  <a:close/>
                </a:path>
                <a:path w="2360295" h="1867535">
                  <a:moveTo>
                    <a:pt x="1682858" y="1469334"/>
                  </a:moveTo>
                  <a:lnTo>
                    <a:pt x="1683884" y="1468064"/>
                  </a:lnTo>
                  <a:lnTo>
                    <a:pt x="1681752" y="1468064"/>
                  </a:lnTo>
                  <a:lnTo>
                    <a:pt x="1682463" y="1468699"/>
                  </a:lnTo>
                  <a:lnTo>
                    <a:pt x="1682858" y="1469334"/>
                  </a:lnTo>
                  <a:close/>
                </a:path>
                <a:path w="2360295" h="1867535">
                  <a:moveTo>
                    <a:pt x="1602315" y="1469588"/>
                  </a:moveTo>
                  <a:lnTo>
                    <a:pt x="1604053" y="1468318"/>
                  </a:lnTo>
                  <a:lnTo>
                    <a:pt x="1604368" y="1468064"/>
                  </a:lnTo>
                  <a:lnTo>
                    <a:pt x="1601149" y="1468064"/>
                  </a:lnTo>
                  <a:lnTo>
                    <a:pt x="1602315" y="1469588"/>
                  </a:lnTo>
                  <a:close/>
                </a:path>
                <a:path w="2360295" h="1867535">
                  <a:moveTo>
                    <a:pt x="1573731" y="1470096"/>
                  </a:moveTo>
                  <a:lnTo>
                    <a:pt x="1574730" y="1469461"/>
                  </a:lnTo>
                  <a:lnTo>
                    <a:pt x="1574854" y="1468999"/>
                  </a:lnTo>
                  <a:lnTo>
                    <a:pt x="1574523" y="1468084"/>
                  </a:lnTo>
                  <a:lnTo>
                    <a:pt x="1573731" y="1470096"/>
                  </a:lnTo>
                  <a:close/>
                </a:path>
                <a:path w="2360295" h="1867535">
                  <a:moveTo>
                    <a:pt x="1742397" y="1469842"/>
                  </a:moveTo>
                  <a:lnTo>
                    <a:pt x="1742870" y="1468191"/>
                  </a:lnTo>
                  <a:lnTo>
                    <a:pt x="1742115" y="1468191"/>
                  </a:lnTo>
                  <a:lnTo>
                    <a:pt x="1742239" y="1469588"/>
                  </a:lnTo>
                  <a:lnTo>
                    <a:pt x="1742397" y="1469842"/>
                  </a:lnTo>
                  <a:close/>
                </a:path>
                <a:path w="2360295" h="1867535">
                  <a:moveTo>
                    <a:pt x="1697125" y="1469588"/>
                  </a:moveTo>
                  <a:lnTo>
                    <a:pt x="1697939" y="1469588"/>
                  </a:lnTo>
                  <a:lnTo>
                    <a:pt x="1698058" y="1468953"/>
                  </a:lnTo>
                  <a:lnTo>
                    <a:pt x="1697860" y="1468572"/>
                  </a:lnTo>
                  <a:lnTo>
                    <a:pt x="1697781" y="1468318"/>
                  </a:lnTo>
                  <a:lnTo>
                    <a:pt x="1697939" y="1468318"/>
                  </a:lnTo>
                  <a:lnTo>
                    <a:pt x="1698097" y="1468191"/>
                  </a:lnTo>
                  <a:lnTo>
                    <a:pt x="1691280" y="1468191"/>
                  </a:lnTo>
                  <a:lnTo>
                    <a:pt x="1691359" y="1468572"/>
                  </a:lnTo>
                  <a:lnTo>
                    <a:pt x="1696992" y="1468572"/>
                  </a:lnTo>
                  <a:lnTo>
                    <a:pt x="1697125" y="1469588"/>
                  </a:lnTo>
                  <a:close/>
                </a:path>
                <a:path w="2360295" h="1867535">
                  <a:moveTo>
                    <a:pt x="1644166" y="1469842"/>
                  </a:moveTo>
                  <a:lnTo>
                    <a:pt x="1644798" y="1469334"/>
                  </a:lnTo>
                  <a:lnTo>
                    <a:pt x="1645109" y="1468999"/>
                  </a:lnTo>
                  <a:lnTo>
                    <a:pt x="1645192" y="1468191"/>
                  </a:lnTo>
                  <a:lnTo>
                    <a:pt x="1644211" y="1469207"/>
                  </a:lnTo>
                  <a:lnTo>
                    <a:pt x="1644031" y="1469543"/>
                  </a:lnTo>
                  <a:lnTo>
                    <a:pt x="1644166" y="1469842"/>
                  </a:lnTo>
                  <a:close/>
                </a:path>
                <a:path w="2360295" h="1867535">
                  <a:moveTo>
                    <a:pt x="1633900" y="1471874"/>
                  </a:moveTo>
                  <a:lnTo>
                    <a:pt x="1635721" y="1470728"/>
                  </a:lnTo>
                  <a:lnTo>
                    <a:pt x="1635953" y="1470604"/>
                  </a:lnTo>
                  <a:lnTo>
                    <a:pt x="1636059" y="1470350"/>
                  </a:lnTo>
                  <a:lnTo>
                    <a:pt x="1636664" y="1468191"/>
                  </a:lnTo>
                  <a:lnTo>
                    <a:pt x="1635559" y="1468953"/>
                  </a:lnTo>
                  <a:lnTo>
                    <a:pt x="1634611" y="1469207"/>
                  </a:lnTo>
                  <a:lnTo>
                    <a:pt x="1633012" y="1469207"/>
                  </a:lnTo>
                  <a:lnTo>
                    <a:pt x="1633900" y="1471874"/>
                  </a:lnTo>
                  <a:close/>
                </a:path>
                <a:path w="2360295" h="1867535">
                  <a:moveTo>
                    <a:pt x="1589208" y="1468318"/>
                  </a:moveTo>
                  <a:lnTo>
                    <a:pt x="1590392" y="1468191"/>
                  </a:lnTo>
                  <a:lnTo>
                    <a:pt x="1589366" y="1468191"/>
                  </a:lnTo>
                  <a:lnTo>
                    <a:pt x="1589208" y="1468318"/>
                  </a:lnTo>
                  <a:close/>
                </a:path>
                <a:path w="2360295" h="1867535">
                  <a:moveTo>
                    <a:pt x="1567256" y="1472382"/>
                  </a:moveTo>
                  <a:lnTo>
                    <a:pt x="1568835" y="1469080"/>
                  </a:lnTo>
                  <a:lnTo>
                    <a:pt x="1568046" y="1468826"/>
                  </a:lnTo>
                  <a:lnTo>
                    <a:pt x="1567177" y="1468191"/>
                  </a:lnTo>
                  <a:lnTo>
                    <a:pt x="1566751" y="1469334"/>
                  </a:lnTo>
                  <a:lnTo>
                    <a:pt x="1567335" y="1469334"/>
                  </a:lnTo>
                  <a:lnTo>
                    <a:pt x="1567256" y="1472382"/>
                  </a:lnTo>
                  <a:close/>
                </a:path>
                <a:path w="2360295" h="1867535">
                  <a:moveTo>
                    <a:pt x="1770192" y="1468445"/>
                  </a:moveTo>
                  <a:lnTo>
                    <a:pt x="1770745" y="1468318"/>
                  </a:lnTo>
                  <a:lnTo>
                    <a:pt x="1770113" y="1468318"/>
                  </a:lnTo>
                  <a:lnTo>
                    <a:pt x="1770192" y="1468445"/>
                  </a:lnTo>
                  <a:close/>
                </a:path>
                <a:path w="2360295" h="1867535">
                  <a:moveTo>
                    <a:pt x="1744134" y="1469207"/>
                  </a:moveTo>
                  <a:lnTo>
                    <a:pt x="1744924" y="1468826"/>
                  </a:lnTo>
                  <a:lnTo>
                    <a:pt x="1746424" y="1468318"/>
                  </a:lnTo>
                  <a:lnTo>
                    <a:pt x="1743028" y="1468318"/>
                  </a:lnTo>
                  <a:lnTo>
                    <a:pt x="1744134" y="1469207"/>
                  </a:lnTo>
                  <a:close/>
                </a:path>
                <a:path w="2360295" h="1867535">
                  <a:moveTo>
                    <a:pt x="1722340" y="1469207"/>
                  </a:moveTo>
                  <a:lnTo>
                    <a:pt x="1722458" y="1469080"/>
                  </a:lnTo>
                  <a:lnTo>
                    <a:pt x="1722577" y="1468318"/>
                  </a:lnTo>
                  <a:lnTo>
                    <a:pt x="1721945" y="1468318"/>
                  </a:lnTo>
                  <a:lnTo>
                    <a:pt x="1721810" y="1469080"/>
                  </a:lnTo>
                  <a:lnTo>
                    <a:pt x="1722024" y="1469080"/>
                  </a:lnTo>
                  <a:lnTo>
                    <a:pt x="1722340" y="1469207"/>
                  </a:lnTo>
                  <a:close/>
                </a:path>
                <a:path w="2360295" h="1867535">
                  <a:moveTo>
                    <a:pt x="1645508" y="1469842"/>
                  </a:moveTo>
                  <a:lnTo>
                    <a:pt x="1647167" y="1469842"/>
                  </a:lnTo>
                  <a:lnTo>
                    <a:pt x="1645824" y="1468318"/>
                  </a:lnTo>
                  <a:lnTo>
                    <a:pt x="1645508" y="1469842"/>
                  </a:lnTo>
                  <a:close/>
                </a:path>
                <a:path w="2360295" h="1867535">
                  <a:moveTo>
                    <a:pt x="1641798" y="1471366"/>
                  </a:moveTo>
                  <a:lnTo>
                    <a:pt x="1641843" y="1470604"/>
                  </a:lnTo>
                  <a:lnTo>
                    <a:pt x="1641166" y="1468318"/>
                  </a:lnTo>
                  <a:lnTo>
                    <a:pt x="1640733" y="1470027"/>
                  </a:lnTo>
                  <a:lnTo>
                    <a:pt x="1640659" y="1470250"/>
                  </a:lnTo>
                  <a:lnTo>
                    <a:pt x="1640219" y="1470604"/>
                  </a:lnTo>
                  <a:lnTo>
                    <a:pt x="1641324" y="1471112"/>
                  </a:lnTo>
                  <a:lnTo>
                    <a:pt x="1641798" y="1471366"/>
                  </a:lnTo>
                  <a:close/>
                </a:path>
                <a:path w="2360295" h="1867535">
                  <a:moveTo>
                    <a:pt x="1625688" y="1473525"/>
                  </a:moveTo>
                  <a:lnTo>
                    <a:pt x="1628452" y="1471620"/>
                  </a:lnTo>
                  <a:lnTo>
                    <a:pt x="1631137" y="1471493"/>
                  </a:lnTo>
                  <a:lnTo>
                    <a:pt x="1632716" y="1468318"/>
                  </a:lnTo>
                  <a:lnTo>
                    <a:pt x="1630356" y="1468318"/>
                  </a:lnTo>
                  <a:lnTo>
                    <a:pt x="1630701" y="1468545"/>
                  </a:lnTo>
                  <a:lnTo>
                    <a:pt x="1630584" y="1468699"/>
                  </a:lnTo>
                  <a:lnTo>
                    <a:pt x="1629952" y="1469207"/>
                  </a:lnTo>
                  <a:lnTo>
                    <a:pt x="1631216" y="1470096"/>
                  </a:lnTo>
                  <a:lnTo>
                    <a:pt x="1630347" y="1470477"/>
                  </a:lnTo>
                  <a:lnTo>
                    <a:pt x="1629399" y="1470604"/>
                  </a:lnTo>
                  <a:lnTo>
                    <a:pt x="1628531" y="1470985"/>
                  </a:lnTo>
                  <a:lnTo>
                    <a:pt x="1621858" y="1470985"/>
                  </a:lnTo>
                  <a:lnTo>
                    <a:pt x="1621674" y="1471239"/>
                  </a:lnTo>
                  <a:lnTo>
                    <a:pt x="1621788" y="1471752"/>
                  </a:lnTo>
                  <a:lnTo>
                    <a:pt x="1621988" y="1472128"/>
                  </a:lnTo>
                  <a:lnTo>
                    <a:pt x="1622095" y="1472382"/>
                  </a:lnTo>
                  <a:lnTo>
                    <a:pt x="1623319" y="1472382"/>
                  </a:lnTo>
                  <a:lnTo>
                    <a:pt x="1624583" y="1472509"/>
                  </a:lnTo>
                  <a:lnTo>
                    <a:pt x="1625688" y="1473525"/>
                  </a:lnTo>
                  <a:close/>
                </a:path>
                <a:path w="2360295" h="1867535">
                  <a:moveTo>
                    <a:pt x="1557747" y="1469334"/>
                  </a:moveTo>
                  <a:lnTo>
                    <a:pt x="1558966" y="1469334"/>
                  </a:lnTo>
                  <a:lnTo>
                    <a:pt x="1558018" y="1468318"/>
                  </a:lnTo>
                  <a:lnTo>
                    <a:pt x="1557747" y="1469334"/>
                  </a:lnTo>
                  <a:close/>
                </a:path>
                <a:path w="2360295" h="1867535">
                  <a:moveTo>
                    <a:pt x="1531565" y="1469969"/>
                  </a:moveTo>
                  <a:lnTo>
                    <a:pt x="1533777" y="1469969"/>
                  </a:lnTo>
                  <a:lnTo>
                    <a:pt x="1533903" y="1469816"/>
                  </a:lnTo>
                  <a:lnTo>
                    <a:pt x="1534013" y="1469461"/>
                  </a:lnTo>
                  <a:lnTo>
                    <a:pt x="1533619" y="1468826"/>
                  </a:lnTo>
                  <a:lnTo>
                    <a:pt x="1533223" y="1468318"/>
                  </a:lnTo>
                  <a:lnTo>
                    <a:pt x="1531644" y="1468699"/>
                  </a:lnTo>
                  <a:lnTo>
                    <a:pt x="1530539" y="1468699"/>
                  </a:lnTo>
                  <a:lnTo>
                    <a:pt x="1530697" y="1468826"/>
                  </a:lnTo>
                  <a:lnTo>
                    <a:pt x="1530855" y="1469080"/>
                  </a:lnTo>
                  <a:lnTo>
                    <a:pt x="1531092" y="1469334"/>
                  </a:lnTo>
                  <a:lnTo>
                    <a:pt x="1531329" y="1469334"/>
                  </a:lnTo>
                  <a:lnTo>
                    <a:pt x="1531447" y="1469588"/>
                  </a:lnTo>
                  <a:lnTo>
                    <a:pt x="1531565" y="1469969"/>
                  </a:lnTo>
                  <a:close/>
                </a:path>
                <a:path w="2360295" h="1867535">
                  <a:moveTo>
                    <a:pt x="1647561" y="1471239"/>
                  </a:moveTo>
                  <a:lnTo>
                    <a:pt x="1647619" y="1471054"/>
                  </a:lnTo>
                  <a:lnTo>
                    <a:pt x="1648114" y="1468572"/>
                  </a:lnTo>
                  <a:lnTo>
                    <a:pt x="1659959" y="1468572"/>
                  </a:lnTo>
                  <a:lnTo>
                    <a:pt x="1660432" y="1468445"/>
                  </a:lnTo>
                  <a:lnTo>
                    <a:pt x="1646660" y="1468445"/>
                  </a:lnTo>
                  <a:lnTo>
                    <a:pt x="1647167" y="1469842"/>
                  </a:lnTo>
                  <a:lnTo>
                    <a:pt x="1645508" y="1469842"/>
                  </a:lnTo>
                  <a:lnTo>
                    <a:pt x="1645070" y="1470563"/>
                  </a:lnTo>
                  <a:lnTo>
                    <a:pt x="1644798" y="1471112"/>
                  </a:lnTo>
                  <a:lnTo>
                    <a:pt x="1645824" y="1471112"/>
                  </a:lnTo>
                  <a:lnTo>
                    <a:pt x="1647561" y="1471239"/>
                  </a:lnTo>
                  <a:close/>
                </a:path>
                <a:path w="2360295" h="1867535">
                  <a:moveTo>
                    <a:pt x="1592445" y="1472128"/>
                  </a:moveTo>
                  <a:lnTo>
                    <a:pt x="1594735" y="1471239"/>
                  </a:lnTo>
                  <a:lnTo>
                    <a:pt x="1596867" y="1471239"/>
                  </a:lnTo>
                  <a:lnTo>
                    <a:pt x="1595051" y="1469080"/>
                  </a:lnTo>
                  <a:lnTo>
                    <a:pt x="1594735" y="1468445"/>
                  </a:lnTo>
                  <a:lnTo>
                    <a:pt x="1591276" y="1468445"/>
                  </a:lnTo>
                  <a:lnTo>
                    <a:pt x="1591261" y="1468699"/>
                  </a:lnTo>
                  <a:lnTo>
                    <a:pt x="1590297" y="1468699"/>
                  </a:lnTo>
                  <a:lnTo>
                    <a:pt x="1590179" y="1469334"/>
                  </a:lnTo>
                  <a:lnTo>
                    <a:pt x="1590264" y="1469588"/>
                  </a:lnTo>
                  <a:lnTo>
                    <a:pt x="1592445" y="1472128"/>
                  </a:lnTo>
                  <a:close/>
                </a:path>
                <a:path w="2360295" h="1867535">
                  <a:moveTo>
                    <a:pt x="1577679" y="1470223"/>
                  </a:moveTo>
                  <a:lnTo>
                    <a:pt x="1579416" y="1470223"/>
                  </a:lnTo>
                  <a:lnTo>
                    <a:pt x="1579416" y="1468445"/>
                  </a:lnTo>
                  <a:lnTo>
                    <a:pt x="1577569" y="1468445"/>
                  </a:lnTo>
                  <a:lnTo>
                    <a:pt x="1578121" y="1469080"/>
                  </a:lnTo>
                  <a:lnTo>
                    <a:pt x="1578548" y="1469080"/>
                  </a:lnTo>
                  <a:lnTo>
                    <a:pt x="1577916" y="1469842"/>
                  </a:lnTo>
                  <a:lnTo>
                    <a:pt x="1577679" y="1470223"/>
                  </a:lnTo>
                  <a:close/>
                </a:path>
                <a:path w="2360295" h="1867535">
                  <a:moveTo>
                    <a:pt x="1552452" y="1468559"/>
                  </a:moveTo>
                  <a:lnTo>
                    <a:pt x="1552640" y="1468545"/>
                  </a:lnTo>
                  <a:lnTo>
                    <a:pt x="1552491" y="1468445"/>
                  </a:lnTo>
                  <a:close/>
                </a:path>
                <a:path w="2360295" h="1867535">
                  <a:moveTo>
                    <a:pt x="1548306" y="1469588"/>
                  </a:moveTo>
                  <a:lnTo>
                    <a:pt x="1549727" y="1468826"/>
                  </a:lnTo>
                  <a:lnTo>
                    <a:pt x="1550517" y="1468699"/>
                  </a:lnTo>
                  <a:lnTo>
                    <a:pt x="1552452" y="1468559"/>
                  </a:lnTo>
                  <a:lnTo>
                    <a:pt x="1548527" y="1468445"/>
                  </a:lnTo>
                  <a:lnTo>
                    <a:pt x="1548400" y="1469207"/>
                  </a:lnTo>
                  <a:lnTo>
                    <a:pt x="1548306" y="1469588"/>
                  </a:lnTo>
                  <a:close/>
                </a:path>
                <a:path w="2360295" h="1867535">
                  <a:moveTo>
                    <a:pt x="1553614" y="1470096"/>
                  </a:moveTo>
                  <a:lnTo>
                    <a:pt x="1554939" y="1470096"/>
                  </a:lnTo>
                  <a:lnTo>
                    <a:pt x="1552640" y="1468545"/>
                  </a:lnTo>
                  <a:lnTo>
                    <a:pt x="1552452" y="1468559"/>
                  </a:lnTo>
                  <a:lnTo>
                    <a:pt x="1552100" y="1469588"/>
                  </a:lnTo>
                  <a:lnTo>
                    <a:pt x="1553201" y="1469588"/>
                  </a:lnTo>
                  <a:lnTo>
                    <a:pt x="1553614" y="1470096"/>
                  </a:lnTo>
                  <a:close/>
                </a:path>
                <a:path w="2360295" h="1867535">
                  <a:moveTo>
                    <a:pt x="1694781" y="1472382"/>
                  </a:moveTo>
                  <a:lnTo>
                    <a:pt x="1696992" y="1468572"/>
                  </a:lnTo>
                  <a:lnTo>
                    <a:pt x="1691359" y="1468572"/>
                  </a:lnTo>
                  <a:lnTo>
                    <a:pt x="1691442" y="1469334"/>
                  </a:lnTo>
                  <a:lnTo>
                    <a:pt x="1693044" y="1469334"/>
                  </a:lnTo>
                  <a:lnTo>
                    <a:pt x="1694781" y="1472382"/>
                  </a:lnTo>
                  <a:close/>
                </a:path>
                <a:path w="2360295" h="1867535">
                  <a:moveTo>
                    <a:pt x="1659722" y="1469715"/>
                  </a:moveTo>
                  <a:lnTo>
                    <a:pt x="1660037" y="1469334"/>
                  </a:lnTo>
                  <a:lnTo>
                    <a:pt x="1660274" y="1469334"/>
                  </a:lnTo>
                  <a:lnTo>
                    <a:pt x="1660116" y="1468953"/>
                  </a:lnTo>
                  <a:lnTo>
                    <a:pt x="1659722" y="1468699"/>
                  </a:lnTo>
                  <a:lnTo>
                    <a:pt x="1659090" y="1468572"/>
                  </a:lnTo>
                  <a:lnTo>
                    <a:pt x="1648114" y="1468572"/>
                  </a:lnTo>
                  <a:lnTo>
                    <a:pt x="1648284" y="1468826"/>
                  </a:lnTo>
                  <a:lnTo>
                    <a:pt x="1658379" y="1468826"/>
                  </a:lnTo>
                  <a:lnTo>
                    <a:pt x="1659564" y="1469588"/>
                  </a:lnTo>
                  <a:lnTo>
                    <a:pt x="1659722" y="1469715"/>
                  </a:lnTo>
                  <a:close/>
                </a:path>
                <a:path w="2360295" h="1867535">
                  <a:moveTo>
                    <a:pt x="1579890" y="1470858"/>
                  </a:moveTo>
                  <a:lnTo>
                    <a:pt x="1580680" y="1470223"/>
                  </a:lnTo>
                  <a:lnTo>
                    <a:pt x="1581469" y="1470223"/>
                  </a:lnTo>
                  <a:lnTo>
                    <a:pt x="1581672" y="1470027"/>
                  </a:lnTo>
                  <a:lnTo>
                    <a:pt x="1581786" y="1469716"/>
                  </a:lnTo>
                  <a:lnTo>
                    <a:pt x="1581470" y="1468953"/>
                  </a:lnTo>
                  <a:lnTo>
                    <a:pt x="1581075" y="1468572"/>
                  </a:lnTo>
                  <a:lnTo>
                    <a:pt x="1580285" y="1468953"/>
                  </a:lnTo>
                  <a:lnTo>
                    <a:pt x="1579785" y="1468953"/>
                  </a:lnTo>
                  <a:lnTo>
                    <a:pt x="1579890" y="1470858"/>
                  </a:lnTo>
                  <a:close/>
                </a:path>
                <a:path w="2360295" h="1867535">
                  <a:moveTo>
                    <a:pt x="1644087" y="1469334"/>
                  </a:moveTo>
                  <a:lnTo>
                    <a:pt x="1644210" y="1469207"/>
                  </a:lnTo>
                  <a:lnTo>
                    <a:pt x="1644279" y="1469080"/>
                  </a:lnTo>
                  <a:lnTo>
                    <a:pt x="1644389" y="1468653"/>
                  </a:lnTo>
                  <a:lnTo>
                    <a:pt x="1644087" y="1469334"/>
                  </a:lnTo>
                  <a:close/>
                </a:path>
                <a:path w="2360295" h="1867535">
                  <a:moveTo>
                    <a:pt x="1622806" y="1469842"/>
                  </a:moveTo>
                  <a:lnTo>
                    <a:pt x="1623951" y="1469842"/>
                  </a:lnTo>
                  <a:lnTo>
                    <a:pt x="1622372" y="1468699"/>
                  </a:lnTo>
                  <a:lnTo>
                    <a:pt x="1622589" y="1469334"/>
                  </a:lnTo>
                  <a:lnTo>
                    <a:pt x="1622806" y="1469842"/>
                  </a:lnTo>
                  <a:close/>
                </a:path>
                <a:path w="2360295" h="1867535">
                  <a:moveTo>
                    <a:pt x="1656326" y="1471747"/>
                  </a:moveTo>
                  <a:lnTo>
                    <a:pt x="1656642" y="1471620"/>
                  </a:lnTo>
                  <a:lnTo>
                    <a:pt x="1656879" y="1471493"/>
                  </a:lnTo>
                  <a:lnTo>
                    <a:pt x="1657077" y="1470920"/>
                  </a:lnTo>
                  <a:lnTo>
                    <a:pt x="1657274" y="1470604"/>
                  </a:lnTo>
                  <a:lnTo>
                    <a:pt x="1657748" y="1469588"/>
                  </a:lnTo>
                  <a:lnTo>
                    <a:pt x="1658379" y="1468826"/>
                  </a:lnTo>
                  <a:lnTo>
                    <a:pt x="1648284" y="1468826"/>
                  </a:lnTo>
                  <a:lnTo>
                    <a:pt x="1648369" y="1468953"/>
                  </a:lnTo>
                  <a:lnTo>
                    <a:pt x="1655931" y="1468953"/>
                  </a:lnTo>
                  <a:lnTo>
                    <a:pt x="1655458" y="1471493"/>
                  </a:lnTo>
                  <a:lnTo>
                    <a:pt x="1656326" y="1471747"/>
                  </a:lnTo>
                  <a:close/>
                </a:path>
                <a:path w="2360295" h="1867535">
                  <a:moveTo>
                    <a:pt x="1749503" y="1469969"/>
                  </a:moveTo>
                  <a:lnTo>
                    <a:pt x="1749424" y="1468953"/>
                  </a:lnTo>
                  <a:lnTo>
                    <a:pt x="1748182" y="1468953"/>
                  </a:lnTo>
                  <a:lnTo>
                    <a:pt x="1749008" y="1469588"/>
                  </a:lnTo>
                  <a:lnTo>
                    <a:pt x="1749188" y="1469588"/>
                  </a:lnTo>
                  <a:lnTo>
                    <a:pt x="1749305" y="1469816"/>
                  </a:lnTo>
                  <a:lnTo>
                    <a:pt x="1749503" y="1469969"/>
                  </a:lnTo>
                  <a:close/>
                </a:path>
                <a:path w="2360295" h="1867535">
                  <a:moveTo>
                    <a:pt x="1653642" y="1470477"/>
                  </a:moveTo>
                  <a:lnTo>
                    <a:pt x="1654747" y="1469969"/>
                  </a:lnTo>
                  <a:lnTo>
                    <a:pt x="1655931" y="1468953"/>
                  </a:lnTo>
                  <a:lnTo>
                    <a:pt x="1648369" y="1468953"/>
                  </a:lnTo>
                  <a:lnTo>
                    <a:pt x="1648794" y="1469588"/>
                  </a:lnTo>
                  <a:lnTo>
                    <a:pt x="1653247" y="1469588"/>
                  </a:lnTo>
                  <a:lnTo>
                    <a:pt x="1653327" y="1469716"/>
                  </a:lnTo>
                  <a:lnTo>
                    <a:pt x="1653563" y="1470350"/>
                  </a:lnTo>
                  <a:lnTo>
                    <a:pt x="1653642" y="1470477"/>
                  </a:lnTo>
                  <a:close/>
                </a:path>
                <a:path w="2360295" h="1867535">
                  <a:moveTo>
                    <a:pt x="1616292" y="1472763"/>
                  </a:moveTo>
                  <a:lnTo>
                    <a:pt x="1617476" y="1472763"/>
                  </a:lnTo>
                  <a:lnTo>
                    <a:pt x="1616054" y="1468953"/>
                  </a:lnTo>
                  <a:lnTo>
                    <a:pt x="1613449" y="1470731"/>
                  </a:lnTo>
                  <a:lnTo>
                    <a:pt x="1608901" y="1470731"/>
                  </a:lnTo>
                  <a:lnTo>
                    <a:pt x="1609027" y="1471112"/>
                  </a:lnTo>
                  <a:lnTo>
                    <a:pt x="1615265" y="1471112"/>
                  </a:lnTo>
                  <a:lnTo>
                    <a:pt x="1616528" y="1471366"/>
                  </a:lnTo>
                  <a:lnTo>
                    <a:pt x="1616449" y="1472001"/>
                  </a:lnTo>
                  <a:lnTo>
                    <a:pt x="1616292" y="1472763"/>
                  </a:lnTo>
                  <a:close/>
                </a:path>
                <a:path w="2360295" h="1867535">
                  <a:moveTo>
                    <a:pt x="1554393" y="1471054"/>
                  </a:moveTo>
                  <a:lnTo>
                    <a:pt x="1554596" y="1470879"/>
                  </a:lnTo>
                  <a:lnTo>
                    <a:pt x="1554702" y="1470223"/>
                  </a:lnTo>
                  <a:lnTo>
                    <a:pt x="1557071" y="1470223"/>
                  </a:lnTo>
                  <a:lnTo>
                    <a:pt x="1556834" y="1469842"/>
                  </a:lnTo>
                  <a:lnTo>
                    <a:pt x="1556597" y="1469334"/>
                  </a:lnTo>
                  <a:lnTo>
                    <a:pt x="1556360" y="1468953"/>
                  </a:lnTo>
                  <a:lnTo>
                    <a:pt x="1554939" y="1470096"/>
                  </a:lnTo>
                  <a:lnTo>
                    <a:pt x="1553614" y="1470096"/>
                  </a:lnTo>
                  <a:lnTo>
                    <a:pt x="1554393" y="1471054"/>
                  </a:lnTo>
                  <a:close/>
                </a:path>
                <a:path w="2360295" h="1867535">
                  <a:moveTo>
                    <a:pt x="1534408" y="1469207"/>
                  </a:moveTo>
                  <a:lnTo>
                    <a:pt x="1535198" y="1469207"/>
                  </a:lnTo>
                  <a:lnTo>
                    <a:pt x="1534645" y="1468953"/>
                  </a:lnTo>
                  <a:lnTo>
                    <a:pt x="1534408" y="1469207"/>
                  </a:lnTo>
                  <a:close/>
                </a:path>
                <a:path w="2360295" h="1867535">
                  <a:moveTo>
                    <a:pt x="1697939" y="1469588"/>
                  </a:moveTo>
                  <a:lnTo>
                    <a:pt x="1698241" y="1469543"/>
                  </a:lnTo>
                  <a:lnTo>
                    <a:pt x="1698072" y="1468999"/>
                  </a:lnTo>
                  <a:lnTo>
                    <a:pt x="1697939" y="1469588"/>
                  </a:lnTo>
                  <a:close/>
                </a:path>
                <a:path w="2360295" h="1867535">
                  <a:moveTo>
                    <a:pt x="1721787" y="1469207"/>
                  </a:moveTo>
                  <a:lnTo>
                    <a:pt x="1722024" y="1469080"/>
                  </a:lnTo>
                  <a:lnTo>
                    <a:pt x="1721810" y="1469080"/>
                  </a:lnTo>
                  <a:lnTo>
                    <a:pt x="1721787" y="1469207"/>
                  </a:lnTo>
                  <a:close/>
                </a:path>
                <a:path w="2360295" h="1867535">
                  <a:moveTo>
                    <a:pt x="1661459" y="1469715"/>
                  </a:moveTo>
                  <a:lnTo>
                    <a:pt x="1661692" y="1469543"/>
                  </a:lnTo>
                  <a:lnTo>
                    <a:pt x="1662485" y="1469080"/>
                  </a:lnTo>
                  <a:lnTo>
                    <a:pt x="1660946" y="1469080"/>
                  </a:lnTo>
                  <a:lnTo>
                    <a:pt x="1661459" y="1469715"/>
                  </a:lnTo>
                  <a:close/>
                </a:path>
                <a:path w="2360295" h="1867535">
                  <a:moveTo>
                    <a:pt x="1588418" y="1471493"/>
                  </a:moveTo>
                  <a:lnTo>
                    <a:pt x="1590155" y="1469080"/>
                  </a:lnTo>
                  <a:lnTo>
                    <a:pt x="1589445" y="1469207"/>
                  </a:lnTo>
                  <a:lnTo>
                    <a:pt x="1587589" y="1469207"/>
                  </a:lnTo>
                  <a:lnTo>
                    <a:pt x="1588418" y="1471493"/>
                  </a:lnTo>
                  <a:close/>
                </a:path>
                <a:path w="2360295" h="1867535">
                  <a:moveTo>
                    <a:pt x="1578232" y="1469207"/>
                  </a:moveTo>
                  <a:lnTo>
                    <a:pt x="1578548" y="1469080"/>
                  </a:lnTo>
                  <a:lnTo>
                    <a:pt x="1578121" y="1469080"/>
                  </a:lnTo>
                  <a:lnTo>
                    <a:pt x="1578232" y="1469207"/>
                  </a:lnTo>
                  <a:close/>
                </a:path>
                <a:path w="2360295" h="1867535">
                  <a:moveTo>
                    <a:pt x="1735764" y="1471493"/>
                  </a:moveTo>
                  <a:lnTo>
                    <a:pt x="1734525" y="1469969"/>
                  </a:lnTo>
                  <a:lnTo>
                    <a:pt x="1734421" y="1469461"/>
                  </a:lnTo>
                  <a:lnTo>
                    <a:pt x="1735211" y="1469207"/>
                  </a:lnTo>
                  <a:lnTo>
                    <a:pt x="1729920" y="1469207"/>
                  </a:lnTo>
                  <a:lnTo>
                    <a:pt x="1729605" y="1469334"/>
                  </a:lnTo>
                  <a:lnTo>
                    <a:pt x="1731957" y="1470188"/>
                  </a:lnTo>
                  <a:lnTo>
                    <a:pt x="1732121" y="1470350"/>
                  </a:lnTo>
                  <a:lnTo>
                    <a:pt x="1732921" y="1470350"/>
                  </a:lnTo>
                  <a:lnTo>
                    <a:pt x="1735764" y="1471493"/>
                  </a:lnTo>
                  <a:close/>
                </a:path>
                <a:path w="2360295" h="1867535">
                  <a:moveTo>
                    <a:pt x="1528357" y="1470223"/>
                  </a:moveTo>
                  <a:lnTo>
                    <a:pt x="1529512" y="1470223"/>
                  </a:lnTo>
                  <a:lnTo>
                    <a:pt x="1528012" y="1469207"/>
                  </a:lnTo>
                  <a:lnTo>
                    <a:pt x="1528357" y="1470223"/>
                  </a:lnTo>
                  <a:close/>
                </a:path>
                <a:path w="2360295" h="1867535">
                  <a:moveTo>
                    <a:pt x="1572866" y="1470985"/>
                  </a:moveTo>
                  <a:lnTo>
                    <a:pt x="1575626" y="1470985"/>
                  </a:lnTo>
                  <a:lnTo>
                    <a:pt x="1574969" y="1469308"/>
                  </a:lnTo>
                  <a:lnTo>
                    <a:pt x="1573731" y="1470096"/>
                  </a:lnTo>
                  <a:lnTo>
                    <a:pt x="1568808" y="1470096"/>
                  </a:lnTo>
                  <a:lnTo>
                    <a:pt x="1568805" y="1470223"/>
                  </a:lnTo>
                  <a:lnTo>
                    <a:pt x="1570731" y="1470223"/>
                  </a:lnTo>
                  <a:lnTo>
                    <a:pt x="1571092" y="1470858"/>
                  </a:lnTo>
                  <a:lnTo>
                    <a:pt x="1572784" y="1470858"/>
                  </a:lnTo>
                  <a:lnTo>
                    <a:pt x="1572866" y="1470985"/>
                  </a:lnTo>
                  <a:close/>
                </a:path>
                <a:path w="2360295" h="1867535">
                  <a:moveTo>
                    <a:pt x="1698241" y="1469543"/>
                  </a:moveTo>
                  <a:lnTo>
                    <a:pt x="1699677" y="1469334"/>
                  </a:lnTo>
                  <a:lnTo>
                    <a:pt x="1698176" y="1469334"/>
                  </a:lnTo>
                  <a:lnTo>
                    <a:pt x="1698241" y="1469543"/>
                  </a:lnTo>
                  <a:close/>
                </a:path>
                <a:path w="2360295" h="1867535">
                  <a:moveTo>
                    <a:pt x="1691622" y="1470350"/>
                  </a:moveTo>
                  <a:lnTo>
                    <a:pt x="1693044" y="1469334"/>
                  </a:lnTo>
                  <a:lnTo>
                    <a:pt x="1691442" y="1469334"/>
                  </a:lnTo>
                  <a:lnTo>
                    <a:pt x="1691622" y="1470350"/>
                  </a:lnTo>
                  <a:close/>
                </a:path>
                <a:path w="2360295" h="1867535">
                  <a:moveTo>
                    <a:pt x="1566151" y="1470096"/>
                  </a:moveTo>
                  <a:lnTo>
                    <a:pt x="1567335" y="1469334"/>
                  </a:lnTo>
                  <a:lnTo>
                    <a:pt x="1566751" y="1469334"/>
                  </a:lnTo>
                  <a:lnTo>
                    <a:pt x="1566625" y="1469588"/>
                  </a:lnTo>
                  <a:lnTo>
                    <a:pt x="1566230" y="1469588"/>
                  </a:lnTo>
                  <a:lnTo>
                    <a:pt x="1566150" y="1469716"/>
                  </a:lnTo>
                  <a:lnTo>
                    <a:pt x="1566151" y="1470096"/>
                  </a:lnTo>
                  <a:close/>
                </a:path>
                <a:path w="2360295" h="1867535">
                  <a:moveTo>
                    <a:pt x="1764664" y="1471493"/>
                  </a:moveTo>
                  <a:lnTo>
                    <a:pt x="1766480" y="1471239"/>
                  </a:lnTo>
                  <a:lnTo>
                    <a:pt x="1766875" y="1471239"/>
                  </a:lnTo>
                  <a:lnTo>
                    <a:pt x="1767060" y="1470350"/>
                  </a:lnTo>
                  <a:lnTo>
                    <a:pt x="1767175" y="1469969"/>
                  </a:lnTo>
                  <a:lnTo>
                    <a:pt x="1767428" y="1469461"/>
                  </a:lnTo>
                  <a:lnTo>
                    <a:pt x="1763401" y="1469461"/>
                  </a:lnTo>
                  <a:lnTo>
                    <a:pt x="1763401" y="1470604"/>
                  </a:lnTo>
                  <a:lnTo>
                    <a:pt x="1764664" y="1471493"/>
                  </a:lnTo>
                  <a:close/>
                </a:path>
                <a:path w="2360295" h="1867535">
                  <a:moveTo>
                    <a:pt x="1698555" y="1470879"/>
                  </a:moveTo>
                  <a:lnTo>
                    <a:pt x="1698618" y="1470604"/>
                  </a:lnTo>
                  <a:lnTo>
                    <a:pt x="1698241" y="1469543"/>
                  </a:lnTo>
                  <a:lnTo>
                    <a:pt x="1697939" y="1469588"/>
                  </a:lnTo>
                  <a:lnTo>
                    <a:pt x="1697125" y="1469588"/>
                  </a:lnTo>
                  <a:lnTo>
                    <a:pt x="1697208" y="1470223"/>
                  </a:lnTo>
                  <a:lnTo>
                    <a:pt x="1698018" y="1470223"/>
                  </a:lnTo>
                  <a:lnTo>
                    <a:pt x="1698255" y="1470604"/>
                  </a:lnTo>
                  <a:lnTo>
                    <a:pt x="1698555" y="1470879"/>
                  </a:lnTo>
                  <a:close/>
                </a:path>
                <a:path w="2360295" h="1867535">
                  <a:moveTo>
                    <a:pt x="1749305" y="1469816"/>
                  </a:moveTo>
                  <a:lnTo>
                    <a:pt x="1749188" y="1469588"/>
                  </a:lnTo>
                  <a:lnTo>
                    <a:pt x="1749175" y="1469716"/>
                  </a:lnTo>
                  <a:lnTo>
                    <a:pt x="1749305" y="1469816"/>
                  </a:lnTo>
                  <a:close/>
                </a:path>
                <a:path w="2360295" h="1867535">
                  <a:moveTo>
                    <a:pt x="1749175" y="1469716"/>
                  </a:moveTo>
                  <a:lnTo>
                    <a:pt x="1749188" y="1469588"/>
                  </a:lnTo>
                  <a:lnTo>
                    <a:pt x="1749008" y="1469588"/>
                  </a:lnTo>
                  <a:lnTo>
                    <a:pt x="1749175" y="1469716"/>
                  </a:lnTo>
                  <a:close/>
                </a:path>
                <a:path w="2360295" h="1867535">
                  <a:moveTo>
                    <a:pt x="1652773" y="1472255"/>
                  </a:moveTo>
                  <a:lnTo>
                    <a:pt x="1653247" y="1469588"/>
                  </a:lnTo>
                  <a:lnTo>
                    <a:pt x="1648794" y="1469588"/>
                  </a:lnTo>
                  <a:lnTo>
                    <a:pt x="1649220" y="1470223"/>
                  </a:lnTo>
                  <a:lnTo>
                    <a:pt x="1651194" y="1470350"/>
                  </a:lnTo>
                  <a:lnTo>
                    <a:pt x="1652773" y="1472255"/>
                  </a:lnTo>
                  <a:close/>
                </a:path>
                <a:path w="2360295" h="1867535">
                  <a:moveTo>
                    <a:pt x="1641956" y="1470985"/>
                  </a:moveTo>
                  <a:lnTo>
                    <a:pt x="1642351" y="1469588"/>
                  </a:lnTo>
                  <a:lnTo>
                    <a:pt x="1641995" y="1470731"/>
                  </a:lnTo>
                  <a:lnTo>
                    <a:pt x="1641956" y="1470985"/>
                  </a:lnTo>
                  <a:close/>
                </a:path>
                <a:path w="2360295" h="1867535">
                  <a:moveTo>
                    <a:pt x="1582704" y="1470250"/>
                  </a:moveTo>
                  <a:lnTo>
                    <a:pt x="1583351" y="1470188"/>
                  </a:lnTo>
                  <a:lnTo>
                    <a:pt x="1582655" y="1469588"/>
                  </a:lnTo>
                  <a:lnTo>
                    <a:pt x="1582704" y="1470250"/>
                  </a:lnTo>
                  <a:close/>
                </a:path>
                <a:path w="2360295" h="1867535">
                  <a:moveTo>
                    <a:pt x="1556044" y="1471239"/>
                  </a:moveTo>
                  <a:lnTo>
                    <a:pt x="1557071" y="1471112"/>
                  </a:lnTo>
                  <a:lnTo>
                    <a:pt x="1558492" y="1470604"/>
                  </a:lnTo>
                  <a:lnTo>
                    <a:pt x="1560466" y="1470604"/>
                  </a:lnTo>
                  <a:lnTo>
                    <a:pt x="1560425" y="1469716"/>
                  </a:lnTo>
                  <a:lnTo>
                    <a:pt x="1560545" y="1469588"/>
                  </a:lnTo>
                  <a:lnTo>
                    <a:pt x="1557680" y="1469588"/>
                  </a:lnTo>
                  <a:lnTo>
                    <a:pt x="1557563" y="1470027"/>
                  </a:lnTo>
                  <a:lnTo>
                    <a:pt x="1557465" y="1470223"/>
                  </a:lnTo>
                  <a:lnTo>
                    <a:pt x="1554702" y="1470223"/>
                  </a:lnTo>
                  <a:lnTo>
                    <a:pt x="1554939" y="1470604"/>
                  </a:lnTo>
                  <a:lnTo>
                    <a:pt x="1554681" y="1470811"/>
                  </a:lnTo>
                  <a:lnTo>
                    <a:pt x="1554583" y="1470985"/>
                  </a:lnTo>
                  <a:lnTo>
                    <a:pt x="1554860" y="1470985"/>
                  </a:lnTo>
                  <a:lnTo>
                    <a:pt x="1556044" y="1471239"/>
                  </a:lnTo>
                  <a:close/>
                </a:path>
                <a:path w="2360295" h="1867535">
                  <a:moveTo>
                    <a:pt x="1551859" y="1471239"/>
                  </a:moveTo>
                  <a:lnTo>
                    <a:pt x="1552333" y="1471112"/>
                  </a:lnTo>
                  <a:lnTo>
                    <a:pt x="1553201" y="1470985"/>
                  </a:lnTo>
                  <a:lnTo>
                    <a:pt x="1553201" y="1469588"/>
                  </a:lnTo>
                  <a:lnTo>
                    <a:pt x="1552100" y="1469588"/>
                  </a:lnTo>
                  <a:lnTo>
                    <a:pt x="1551682" y="1470811"/>
                  </a:lnTo>
                  <a:lnTo>
                    <a:pt x="1551741" y="1471112"/>
                  </a:lnTo>
                  <a:lnTo>
                    <a:pt x="1551859" y="1471239"/>
                  </a:lnTo>
                  <a:close/>
                </a:path>
                <a:path w="2360295" h="1867535">
                  <a:moveTo>
                    <a:pt x="1530494" y="1470477"/>
                  </a:moveTo>
                  <a:lnTo>
                    <a:pt x="1531329" y="1470477"/>
                  </a:lnTo>
                  <a:lnTo>
                    <a:pt x="1531171" y="1470350"/>
                  </a:lnTo>
                  <a:lnTo>
                    <a:pt x="1530539" y="1469842"/>
                  </a:lnTo>
                  <a:lnTo>
                    <a:pt x="1529670" y="1469588"/>
                  </a:lnTo>
                  <a:lnTo>
                    <a:pt x="1529576" y="1469969"/>
                  </a:lnTo>
                  <a:lnTo>
                    <a:pt x="1529907" y="1469969"/>
                  </a:lnTo>
                  <a:lnTo>
                    <a:pt x="1530494" y="1470477"/>
                  </a:lnTo>
                  <a:close/>
                </a:path>
                <a:path w="2360295" h="1867535">
                  <a:moveTo>
                    <a:pt x="1533777" y="1469969"/>
                  </a:moveTo>
                  <a:lnTo>
                    <a:pt x="1533974" y="1469842"/>
                  </a:lnTo>
                  <a:lnTo>
                    <a:pt x="1534092" y="1469588"/>
                  </a:lnTo>
                  <a:lnTo>
                    <a:pt x="1533777" y="1469969"/>
                  </a:lnTo>
                  <a:close/>
                </a:path>
                <a:path w="2360295" h="1867535">
                  <a:moveTo>
                    <a:pt x="1531960" y="1471747"/>
                  </a:moveTo>
                  <a:lnTo>
                    <a:pt x="1536303" y="1469842"/>
                  </a:lnTo>
                  <a:lnTo>
                    <a:pt x="1538356" y="1469842"/>
                  </a:lnTo>
                  <a:lnTo>
                    <a:pt x="1539067" y="1469715"/>
                  </a:lnTo>
                  <a:lnTo>
                    <a:pt x="1534169" y="1469716"/>
                  </a:lnTo>
                  <a:lnTo>
                    <a:pt x="1533777" y="1469969"/>
                  </a:lnTo>
                  <a:lnTo>
                    <a:pt x="1531565" y="1469969"/>
                  </a:lnTo>
                  <a:lnTo>
                    <a:pt x="1531532" y="1470250"/>
                  </a:lnTo>
                  <a:lnTo>
                    <a:pt x="1531329" y="1470477"/>
                  </a:lnTo>
                  <a:lnTo>
                    <a:pt x="1530494" y="1470477"/>
                  </a:lnTo>
                  <a:lnTo>
                    <a:pt x="1531960" y="1471747"/>
                  </a:lnTo>
                  <a:close/>
                </a:path>
                <a:path w="2360295" h="1867535">
                  <a:moveTo>
                    <a:pt x="1749740" y="1472509"/>
                  </a:moveTo>
                  <a:lnTo>
                    <a:pt x="1750293" y="1472128"/>
                  </a:lnTo>
                  <a:lnTo>
                    <a:pt x="1750386" y="1471922"/>
                  </a:lnTo>
                  <a:lnTo>
                    <a:pt x="1749305" y="1469816"/>
                  </a:lnTo>
                  <a:lnTo>
                    <a:pt x="1749175" y="1469716"/>
                  </a:lnTo>
                  <a:lnTo>
                    <a:pt x="1749050" y="1470985"/>
                  </a:lnTo>
                  <a:lnTo>
                    <a:pt x="1749064" y="1472061"/>
                  </a:lnTo>
                  <a:lnTo>
                    <a:pt x="1749424" y="1472255"/>
                  </a:lnTo>
                  <a:lnTo>
                    <a:pt x="1749740" y="1472509"/>
                  </a:lnTo>
                  <a:close/>
                </a:path>
                <a:path w="2360295" h="1867535">
                  <a:moveTo>
                    <a:pt x="1710021" y="1471239"/>
                  </a:moveTo>
                  <a:lnTo>
                    <a:pt x="1710337" y="1470985"/>
                  </a:lnTo>
                  <a:lnTo>
                    <a:pt x="1710731" y="1470985"/>
                  </a:lnTo>
                  <a:lnTo>
                    <a:pt x="1711363" y="1469842"/>
                  </a:lnTo>
                  <a:lnTo>
                    <a:pt x="1699308" y="1469842"/>
                  </a:lnTo>
                  <a:lnTo>
                    <a:pt x="1699216" y="1469969"/>
                  </a:lnTo>
                  <a:lnTo>
                    <a:pt x="1707889" y="1469969"/>
                  </a:lnTo>
                  <a:lnTo>
                    <a:pt x="1708779" y="1470250"/>
                  </a:lnTo>
                  <a:lnTo>
                    <a:pt x="1710100" y="1470604"/>
                  </a:lnTo>
                  <a:lnTo>
                    <a:pt x="1710021" y="1471239"/>
                  </a:lnTo>
                  <a:close/>
                </a:path>
                <a:path w="2360295" h="1867535">
                  <a:moveTo>
                    <a:pt x="1537970" y="1470563"/>
                  </a:moveTo>
                  <a:lnTo>
                    <a:pt x="1538093" y="1470096"/>
                  </a:lnTo>
                  <a:lnTo>
                    <a:pt x="1538198" y="1469842"/>
                  </a:lnTo>
                  <a:lnTo>
                    <a:pt x="1536303" y="1469842"/>
                  </a:lnTo>
                  <a:lnTo>
                    <a:pt x="1537970" y="1470563"/>
                  </a:lnTo>
                  <a:close/>
                </a:path>
                <a:path w="2360295" h="1867535">
                  <a:moveTo>
                    <a:pt x="1719655" y="1471747"/>
                  </a:moveTo>
                  <a:lnTo>
                    <a:pt x="1721472" y="1471747"/>
                  </a:lnTo>
                  <a:lnTo>
                    <a:pt x="1723288" y="1469969"/>
                  </a:lnTo>
                  <a:lnTo>
                    <a:pt x="1720840" y="1470858"/>
                  </a:lnTo>
                  <a:lnTo>
                    <a:pt x="1719655" y="1471747"/>
                  </a:lnTo>
                  <a:close/>
                </a:path>
                <a:path w="2360295" h="1867535">
                  <a:moveTo>
                    <a:pt x="1698018" y="1471620"/>
                  </a:moveTo>
                  <a:lnTo>
                    <a:pt x="1700308" y="1471493"/>
                  </a:lnTo>
                  <a:lnTo>
                    <a:pt x="1703230" y="1471493"/>
                  </a:lnTo>
                  <a:lnTo>
                    <a:pt x="1705678" y="1471112"/>
                  </a:lnTo>
                  <a:lnTo>
                    <a:pt x="1708205" y="1470985"/>
                  </a:lnTo>
                  <a:lnTo>
                    <a:pt x="1708363" y="1470985"/>
                  </a:lnTo>
                  <a:lnTo>
                    <a:pt x="1708520" y="1470858"/>
                  </a:lnTo>
                  <a:lnTo>
                    <a:pt x="1708363" y="1470604"/>
                  </a:lnTo>
                  <a:lnTo>
                    <a:pt x="1708205" y="1470604"/>
                  </a:lnTo>
                  <a:lnTo>
                    <a:pt x="1707415" y="1470477"/>
                  </a:lnTo>
                  <a:lnTo>
                    <a:pt x="1707020" y="1470477"/>
                  </a:lnTo>
                  <a:lnTo>
                    <a:pt x="1707652" y="1469969"/>
                  </a:lnTo>
                  <a:lnTo>
                    <a:pt x="1699216" y="1469969"/>
                  </a:lnTo>
                  <a:lnTo>
                    <a:pt x="1698755" y="1470604"/>
                  </a:lnTo>
                  <a:lnTo>
                    <a:pt x="1698808" y="1471112"/>
                  </a:lnTo>
                  <a:lnTo>
                    <a:pt x="1698387" y="1471112"/>
                  </a:lnTo>
                  <a:lnTo>
                    <a:pt x="1698018" y="1471620"/>
                  </a:lnTo>
                  <a:close/>
                </a:path>
                <a:path w="2360295" h="1867535">
                  <a:moveTo>
                    <a:pt x="1608901" y="1470731"/>
                  </a:moveTo>
                  <a:lnTo>
                    <a:pt x="1613449" y="1470731"/>
                  </a:lnTo>
                  <a:lnTo>
                    <a:pt x="1611317" y="1470604"/>
                  </a:lnTo>
                  <a:lnTo>
                    <a:pt x="1609659" y="1470604"/>
                  </a:lnTo>
                  <a:lnTo>
                    <a:pt x="1609501" y="1470477"/>
                  </a:lnTo>
                  <a:lnTo>
                    <a:pt x="1609430" y="1470250"/>
                  </a:lnTo>
                  <a:lnTo>
                    <a:pt x="1609185" y="1469969"/>
                  </a:lnTo>
                  <a:lnTo>
                    <a:pt x="1608869" y="1469969"/>
                  </a:lnTo>
                  <a:lnTo>
                    <a:pt x="1608754" y="1470188"/>
                  </a:lnTo>
                  <a:lnTo>
                    <a:pt x="1608901" y="1470731"/>
                  </a:lnTo>
                  <a:close/>
                </a:path>
                <a:path w="2360295" h="1867535">
                  <a:moveTo>
                    <a:pt x="1606579" y="1470477"/>
                  </a:moveTo>
                  <a:lnTo>
                    <a:pt x="1606277" y="1469969"/>
                  </a:lnTo>
                  <a:lnTo>
                    <a:pt x="1606371" y="1470250"/>
                  </a:lnTo>
                  <a:lnTo>
                    <a:pt x="1606579" y="1470477"/>
                  </a:lnTo>
                  <a:close/>
                </a:path>
                <a:path w="2360295" h="1867535">
                  <a:moveTo>
                    <a:pt x="1528012" y="1471493"/>
                  </a:moveTo>
                  <a:lnTo>
                    <a:pt x="1529907" y="1469969"/>
                  </a:lnTo>
                  <a:lnTo>
                    <a:pt x="1529576" y="1469969"/>
                  </a:lnTo>
                  <a:lnTo>
                    <a:pt x="1529512" y="1470223"/>
                  </a:lnTo>
                  <a:lnTo>
                    <a:pt x="1528357" y="1470223"/>
                  </a:lnTo>
                  <a:lnTo>
                    <a:pt x="1528486" y="1470604"/>
                  </a:lnTo>
                  <a:lnTo>
                    <a:pt x="1527459" y="1470604"/>
                  </a:lnTo>
                  <a:lnTo>
                    <a:pt x="1528012" y="1471493"/>
                  </a:lnTo>
                  <a:close/>
                </a:path>
                <a:path w="2360295" h="1867535">
                  <a:moveTo>
                    <a:pt x="1605612" y="1471752"/>
                  </a:moveTo>
                  <a:lnTo>
                    <a:pt x="1606047" y="1470563"/>
                  </a:lnTo>
                  <a:lnTo>
                    <a:pt x="1606167" y="1470027"/>
                  </a:lnTo>
                  <a:lnTo>
                    <a:pt x="1605633" y="1470350"/>
                  </a:lnTo>
                  <a:lnTo>
                    <a:pt x="1605475" y="1470985"/>
                  </a:lnTo>
                  <a:lnTo>
                    <a:pt x="1605272" y="1470985"/>
                  </a:lnTo>
                  <a:lnTo>
                    <a:pt x="1605612" y="1471752"/>
                  </a:lnTo>
                  <a:close/>
                </a:path>
                <a:path w="2360295" h="1867535">
                  <a:moveTo>
                    <a:pt x="1770586" y="1472509"/>
                  </a:moveTo>
                  <a:lnTo>
                    <a:pt x="1772640" y="1472255"/>
                  </a:lnTo>
                  <a:lnTo>
                    <a:pt x="1772532" y="1470188"/>
                  </a:lnTo>
                  <a:lnTo>
                    <a:pt x="1772245" y="1470096"/>
                  </a:lnTo>
                  <a:lnTo>
                    <a:pt x="1771771" y="1470350"/>
                  </a:lnTo>
                  <a:lnTo>
                    <a:pt x="1771376" y="1470477"/>
                  </a:lnTo>
                  <a:lnTo>
                    <a:pt x="1772237" y="1470728"/>
                  </a:lnTo>
                  <a:lnTo>
                    <a:pt x="1770586" y="1472509"/>
                  </a:lnTo>
                  <a:close/>
                </a:path>
                <a:path w="2360295" h="1867535">
                  <a:moveTo>
                    <a:pt x="1584866" y="1471493"/>
                  </a:moveTo>
                  <a:lnTo>
                    <a:pt x="1585102" y="1471493"/>
                  </a:lnTo>
                  <a:lnTo>
                    <a:pt x="1585077" y="1470563"/>
                  </a:lnTo>
                  <a:lnTo>
                    <a:pt x="1584866" y="1470096"/>
                  </a:lnTo>
                  <a:lnTo>
                    <a:pt x="1583351" y="1470188"/>
                  </a:lnTo>
                  <a:lnTo>
                    <a:pt x="1584866" y="1471493"/>
                  </a:lnTo>
                  <a:close/>
                </a:path>
                <a:path w="2360295" h="1867535">
                  <a:moveTo>
                    <a:pt x="1697308" y="1470985"/>
                  </a:moveTo>
                  <a:lnTo>
                    <a:pt x="1698018" y="1470223"/>
                  </a:lnTo>
                  <a:lnTo>
                    <a:pt x="1697208" y="1470223"/>
                  </a:lnTo>
                  <a:lnTo>
                    <a:pt x="1697308" y="1470985"/>
                  </a:lnTo>
                  <a:close/>
                </a:path>
                <a:path w="2360295" h="1867535">
                  <a:moveTo>
                    <a:pt x="1674883" y="1471874"/>
                  </a:moveTo>
                  <a:lnTo>
                    <a:pt x="1675515" y="1471366"/>
                  </a:lnTo>
                  <a:lnTo>
                    <a:pt x="1675547" y="1471112"/>
                  </a:lnTo>
                  <a:lnTo>
                    <a:pt x="1675041" y="1470604"/>
                  </a:lnTo>
                  <a:lnTo>
                    <a:pt x="1674725" y="1470477"/>
                  </a:lnTo>
                  <a:lnTo>
                    <a:pt x="1674331" y="1470350"/>
                  </a:lnTo>
                  <a:lnTo>
                    <a:pt x="1673462" y="1470350"/>
                  </a:lnTo>
                  <a:lnTo>
                    <a:pt x="1671725" y="1470223"/>
                  </a:lnTo>
                  <a:lnTo>
                    <a:pt x="1666750" y="1470223"/>
                  </a:lnTo>
                  <a:lnTo>
                    <a:pt x="1667145" y="1470858"/>
                  </a:lnTo>
                  <a:lnTo>
                    <a:pt x="1672988" y="1470858"/>
                  </a:lnTo>
                  <a:lnTo>
                    <a:pt x="1674883" y="1471874"/>
                  </a:lnTo>
                  <a:close/>
                </a:path>
                <a:path w="2360295" h="1867535">
                  <a:moveTo>
                    <a:pt x="1604369" y="1471747"/>
                  </a:moveTo>
                  <a:lnTo>
                    <a:pt x="1605097" y="1470811"/>
                  </a:lnTo>
                  <a:lnTo>
                    <a:pt x="1603817" y="1470223"/>
                  </a:lnTo>
                  <a:lnTo>
                    <a:pt x="1604369" y="1471747"/>
                  </a:lnTo>
                  <a:close/>
                </a:path>
                <a:path w="2360295" h="1867535">
                  <a:moveTo>
                    <a:pt x="1568756" y="1472001"/>
                  </a:moveTo>
                  <a:lnTo>
                    <a:pt x="1570102" y="1470728"/>
                  </a:lnTo>
                  <a:lnTo>
                    <a:pt x="1570731" y="1470223"/>
                  </a:lnTo>
                  <a:lnTo>
                    <a:pt x="1568805" y="1470223"/>
                  </a:lnTo>
                  <a:lnTo>
                    <a:pt x="1568756" y="1472001"/>
                  </a:lnTo>
                  <a:close/>
                </a:path>
                <a:path w="2360295" h="1867535">
                  <a:moveTo>
                    <a:pt x="1582891" y="1472763"/>
                  </a:moveTo>
                  <a:lnTo>
                    <a:pt x="1582704" y="1470250"/>
                  </a:lnTo>
                  <a:lnTo>
                    <a:pt x="1581786" y="1470477"/>
                  </a:lnTo>
                  <a:lnTo>
                    <a:pt x="1582102" y="1470985"/>
                  </a:lnTo>
                  <a:lnTo>
                    <a:pt x="1579338" y="1471239"/>
                  </a:lnTo>
                  <a:lnTo>
                    <a:pt x="1581628" y="1472128"/>
                  </a:lnTo>
                  <a:lnTo>
                    <a:pt x="1581707" y="1472255"/>
                  </a:lnTo>
                  <a:lnTo>
                    <a:pt x="1582891" y="1472763"/>
                  </a:lnTo>
                  <a:close/>
                </a:path>
                <a:path w="2360295" h="1867535">
                  <a:moveTo>
                    <a:pt x="1733158" y="1471493"/>
                  </a:moveTo>
                  <a:lnTo>
                    <a:pt x="1733395" y="1471493"/>
                  </a:lnTo>
                  <a:lnTo>
                    <a:pt x="1732921" y="1470350"/>
                  </a:lnTo>
                  <a:lnTo>
                    <a:pt x="1732121" y="1470350"/>
                  </a:lnTo>
                  <a:lnTo>
                    <a:pt x="1732605" y="1471239"/>
                  </a:lnTo>
                  <a:lnTo>
                    <a:pt x="1732763" y="1471366"/>
                  </a:lnTo>
                  <a:lnTo>
                    <a:pt x="1733158" y="1471493"/>
                  </a:lnTo>
                  <a:close/>
                </a:path>
                <a:path w="2360295" h="1867535">
                  <a:moveTo>
                    <a:pt x="1538277" y="1470858"/>
                  </a:moveTo>
                  <a:lnTo>
                    <a:pt x="1538497" y="1470858"/>
                  </a:lnTo>
                  <a:lnTo>
                    <a:pt x="1538351" y="1470728"/>
                  </a:lnTo>
                  <a:lnTo>
                    <a:pt x="1537970" y="1470563"/>
                  </a:lnTo>
                  <a:lnTo>
                    <a:pt x="1538277" y="1470858"/>
                  </a:lnTo>
                  <a:close/>
                </a:path>
                <a:path w="2360295" h="1867535">
                  <a:moveTo>
                    <a:pt x="1662644" y="1473144"/>
                  </a:moveTo>
                  <a:lnTo>
                    <a:pt x="1663819" y="1472255"/>
                  </a:lnTo>
                  <a:lnTo>
                    <a:pt x="1663860" y="1472001"/>
                  </a:lnTo>
                  <a:lnTo>
                    <a:pt x="1663355" y="1471493"/>
                  </a:lnTo>
                  <a:lnTo>
                    <a:pt x="1662091" y="1470604"/>
                  </a:lnTo>
                  <a:lnTo>
                    <a:pt x="1659486" y="1471874"/>
                  </a:lnTo>
                  <a:lnTo>
                    <a:pt x="1659723" y="1472128"/>
                  </a:lnTo>
                  <a:lnTo>
                    <a:pt x="1661223" y="1472382"/>
                  </a:lnTo>
                  <a:lnTo>
                    <a:pt x="1662644" y="1473144"/>
                  </a:lnTo>
                  <a:close/>
                </a:path>
                <a:path w="2360295" h="1867535">
                  <a:moveTo>
                    <a:pt x="1558659" y="1470858"/>
                  </a:moveTo>
                  <a:lnTo>
                    <a:pt x="1560940" y="1470858"/>
                  </a:lnTo>
                  <a:lnTo>
                    <a:pt x="1560703" y="1470604"/>
                  </a:lnTo>
                  <a:lnTo>
                    <a:pt x="1558492" y="1470604"/>
                  </a:lnTo>
                  <a:lnTo>
                    <a:pt x="1558659" y="1470858"/>
                  </a:lnTo>
                  <a:close/>
                </a:path>
                <a:path w="2360295" h="1867535">
                  <a:moveTo>
                    <a:pt x="1547626" y="1470964"/>
                  </a:moveTo>
                  <a:lnTo>
                    <a:pt x="1547437" y="1470604"/>
                  </a:lnTo>
                  <a:lnTo>
                    <a:pt x="1547416" y="1470920"/>
                  </a:lnTo>
                  <a:lnTo>
                    <a:pt x="1547626" y="1470964"/>
                  </a:lnTo>
                  <a:close/>
                </a:path>
                <a:path w="2360295" h="1867535">
                  <a:moveTo>
                    <a:pt x="1698808" y="1471112"/>
                  </a:moveTo>
                  <a:lnTo>
                    <a:pt x="1698665" y="1470728"/>
                  </a:lnTo>
                  <a:lnTo>
                    <a:pt x="1698745" y="1471054"/>
                  </a:lnTo>
                  <a:close/>
                </a:path>
                <a:path w="2360295" h="1867535">
                  <a:moveTo>
                    <a:pt x="1574442" y="1473398"/>
                  </a:moveTo>
                  <a:lnTo>
                    <a:pt x="1574600" y="1471493"/>
                  </a:lnTo>
                  <a:lnTo>
                    <a:pt x="1575074" y="1471493"/>
                  </a:lnTo>
                  <a:lnTo>
                    <a:pt x="1576021" y="1471366"/>
                  </a:lnTo>
                  <a:lnTo>
                    <a:pt x="1576495" y="1471366"/>
                  </a:lnTo>
                  <a:lnTo>
                    <a:pt x="1576416" y="1471239"/>
                  </a:lnTo>
                  <a:lnTo>
                    <a:pt x="1576341" y="1470879"/>
                  </a:lnTo>
                  <a:lnTo>
                    <a:pt x="1576021" y="1470731"/>
                  </a:lnTo>
                  <a:lnTo>
                    <a:pt x="1575626" y="1470985"/>
                  </a:lnTo>
                  <a:lnTo>
                    <a:pt x="1572866" y="1470985"/>
                  </a:lnTo>
                  <a:lnTo>
                    <a:pt x="1573198" y="1471493"/>
                  </a:lnTo>
                  <a:lnTo>
                    <a:pt x="1574758" y="1471493"/>
                  </a:lnTo>
                  <a:lnTo>
                    <a:pt x="1574916" y="1471620"/>
                  </a:lnTo>
                  <a:lnTo>
                    <a:pt x="1573281" y="1471620"/>
                  </a:lnTo>
                  <a:lnTo>
                    <a:pt x="1574442" y="1473398"/>
                  </a:lnTo>
                  <a:close/>
                </a:path>
                <a:path w="2360295" h="1867535">
                  <a:moveTo>
                    <a:pt x="1562440" y="1472509"/>
                  </a:moveTo>
                  <a:lnTo>
                    <a:pt x="1562364" y="1471752"/>
                  </a:lnTo>
                  <a:lnTo>
                    <a:pt x="1562282" y="1471620"/>
                  </a:lnTo>
                  <a:lnTo>
                    <a:pt x="1562005" y="1470920"/>
                  </a:lnTo>
                  <a:lnTo>
                    <a:pt x="1561887" y="1470731"/>
                  </a:lnTo>
                  <a:lnTo>
                    <a:pt x="1560940" y="1470858"/>
                  </a:lnTo>
                  <a:lnTo>
                    <a:pt x="1558659" y="1470858"/>
                  </a:lnTo>
                  <a:lnTo>
                    <a:pt x="1558826" y="1471112"/>
                  </a:lnTo>
                  <a:lnTo>
                    <a:pt x="1561492" y="1471112"/>
                  </a:lnTo>
                  <a:lnTo>
                    <a:pt x="1562440" y="1472509"/>
                  </a:lnTo>
                  <a:close/>
                </a:path>
                <a:path w="2360295" h="1867535">
                  <a:moveTo>
                    <a:pt x="1669356" y="1472255"/>
                  </a:moveTo>
                  <a:lnTo>
                    <a:pt x="1670067" y="1471874"/>
                  </a:lnTo>
                  <a:lnTo>
                    <a:pt x="1671567" y="1471239"/>
                  </a:lnTo>
                  <a:lnTo>
                    <a:pt x="1672988" y="1470858"/>
                  </a:lnTo>
                  <a:lnTo>
                    <a:pt x="1667145" y="1470858"/>
                  </a:lnTo>
                  <a:lnTo>
                    <a:pt x="1667619" y="1471620"/>
                  </a:lnTo>
                  <a:lnTo>
                    <a:pt x="1668496" y="1471752"/>
                  </a:lnTo>
                  <a:lnTo>
                    <a:pt x="1669356" y="1472255"/>
                  </a:lnTo>
                  <a:close/>
                </a:path>
                <a:path w="2360295" h="1867535">
                  <a:moveTo>
                    <a:pt x="1572468" y="1472255"/>
                  </a:moveTo>
                  <a:lnTo>
                    <a:pt x="1572784" y="1470858"/>
                  </a:lnTo>
                  <a:lnTo>
                    <a:pt x="1571092" y="1470858"/>
                  </a:lnTo>
                  <a:lnTo>
                    <a:pt x="1571618" y="1471752"/>
                  </a:lnTo>
                  <a:lnTo>
                    <a:pt x="1572073" y="1471874"/>
                  </a:lnTo>
                  <a:lnTo>
                    <a:pt x="1572468" y="1472255"/>
                  </a:lnTo>
                  <a:close/>
                </a:path>
                <a:path w="2360295" h="1867535">
                  <a:moveTo>
                    <a:pt x="1547121" y="1473271"/>
                  </a:moveTo>
                  <a:lnTo>
                    <a:pt x="1547400" y="1470916"/>
                  </a:lnTo>
                  <a:lnTo>
                    <a:pt x="1547121" y="1470858"/>
                  </a:lnTo>
                  <a:lnTo>
                    <a:pt x="1538497" y="1470858"/>
                  </a:lnTo>
                  <a:lnTo>
                    <a:pt x="1538779" y="1471112"/>
                  </a:lnTo>
                  <a:lnTo>
                    <a:pt x="1545621" y="1471112"/>
                  </a:lnTo>
                  <a:lnTo>
                    <a:pt x="1545739" y="1472382"/>
                  </a:lnTo>
                  <a:lnTo>
                    <a:pt x="1545779" y="1472509"/>
                  </a:lnTo>
                  <a:lnTo>
                    <a:pt x="1546174" y="1472509"/>
                  </a:lnTo>
                  <a:lnTo>
                    <a:pt x="1546410" y="1472636"/>
                  </a:lnTo>
                  <a:lnTo>
                    <a:pt x="1547121" y="1473271"/>
                  </a:lnTo>
                  <a:close/>
                </a:path>
                <a:path w="2360295" h="1867535">
                  <a:moveTo>
                    <a:pt x="1605272" y="1470985"/>
                  </a:moveTo>
                  <a:lnTo>
                    <a:pt x="1605475" y="1470985"/>
                  </a:lnTo>
                  <a:lnTo>
                    <a:pt x="1605220" y="1470867"/>
                  </a:lnTo>
                  <a:close/>
                </a:path>
                <a:path w="2360295" h="1867535">
                  <a:moveTo>
                    <a:pt x="1554544" y="1471239"/>
                  </a:moveTo>
                  <a:lnTo>
                    <a:pt x="1554600" y="1470876"/>
                  </a:lnTo>
                  <a:lnTo>
                    <a:pt x="1554544" y="1471239"/>
                  </a:lnTo>
                  <a:close/>
                </a:path>
                <a:path w="2360295" h="1867535">
                  <a:moveTo>
                    <a:pt x="1698387" y="1471112"/>
                  </a:moveTo>
                  <a:lnTo>
                    <a:pt x="1698808" y="1471112"/>
                  </a:lnTo>
                  <a:lnTo>
                    <a:pt x="1698555" y="1470879"/>
                  </a:lnTo>
                  <a:lnTo>
                    <a:pt x="1698387" y="1471112"/>
                  </a:lnTo>
                  <a:close/>
                </a:path>
                <a:path w="2360295" h="1867535">
                  <a:moveTo>
                    <a:pt x="1548306" y="1472255"/>
                  </a:moveTo>
                  <a:lnTo>
                    <a:pt x="1548486" y="1472061"/>
                  </a:lnTo>
                  <a:lnTo>
                    <a:pt x="1548575" y="1471922"/>
                  </a:lnTo>
                  <a:lnTo>
                    <a:pt x="1548700" y="1471620"/>
                  </a:lnTo>
                  <a:lnTo>
                    <a:pt x="1548937" y="1471239"/>
                  </a:lnTo>
                  <a:lnTo>
                    <a:pt x="1547626" y="1470964"/>
                  </a:lnTo>
                  <a:lnTo>
                    <a:pt x="1548306" y="1472255"/>
                  </a:lnTo>
                  <a:close/>
                </a:path>
                <a:path w="2360295" h="1867535">
                  <a:moveTo>
                    <a:pt x="1606343" y="1473398"/>
                  </a:moveTo>
                  <a:lnTo>
                    <a:pt x="1606965" y="1471620"/>
                  </a:lnTo>
                  <a:lnTo>
                    <a:pt x="1607054" y="1471239"/>
                  </a:lnTo>
                  <a:lnTo>
                    <a:pt x="1606659" y="1470985"/>
                  </a:lnTo>
                  <a:lnTo>
                    <a:pt x="1605738" y="1471874"/>
                  </a:lnTo>
                  <a:lnTo>
                    <a:pt x="1605836" y="1472255"/>
                  </a:lnTo>
                  <a:lnTo>
                    <a:pt x="1606343" y="1473398"/>
                  </a:lnTo>
                  <a:close/>
                </a:path>
                <a:path w="2360295" h="1867535">
                  <a:moveTo>
                    <a:pt x="1553675" y="1472636"/>
                  </a:moveTo>
                  <a:lnTo>
                    <a:pt x="1554070" y="1472509"/>
                  </a:lnTo>
                  <a:lnTo>
                    <a:pt x="1554860" y="1470985"/>
                  </a:lnTo>
                  <a:lnTo>
                    <a:pt x="1554583" y="1470985"/>
                  </a:lnTo>
                  <a:lnTo>
                    <a:pt x="1554544" y="1471239"/>
                  </a:lnTo>
                  <a:lnTo>
                    <a:pt x="1554202" y="1471239"/>
                  </a:lnTo>
                  <a:lnTo>
                    <a:pt x="1554070" y="1471366"/>
                  </a:lnTo>
                  <a:lnTo>
                    <a:pt x="1553596" y="1471620"/>
                  </a:lnTo>
                  <a:lnTo>
                    <a:pt x="1553438" y="1471874"/>
                  </a:lnTo>
                  <a:lnTo>
                    <a:pt x="1552964" y="1471874"/>
                  </a:lnTo>
                  <a:lnTo>
                    <a:pt x="1553280" y="1472382"/>
                  </a:lnTo>
                  <a:lnTo>
                    <a:pt x="1553517" y="1472509"/>
                  </a:lnTo>
                  <a:lnTo>
                    <a:pt x="1553675" y="1472636"/>
                  </a:lnTo>
                  <a:close/>
                </a:path>
                <a:path w="2360295" h="1867535">
                  <a:moveTo>
                    <a:pt x="1554202" y="1471239"/>
                  </a:moveTo>
                  <a:lnTo>
                    <a:pt x="1554544" y="1471239"/>
                  </a:lnTo>
                  <a:lnTo>
                    <a:pt x="1554393" y="1471054"/>
                  </a:lnTo>
                  <a:lnTo>
                    <a:pt x="1554202" y="1471239"/>
                  </a:lnTo>
                  <a:close/>
                </a:path>
                <a:path w="2360295" h="1867535">
                  <a:moveTo>
                    <a:pt x="1616607" y="1473525"/>
                  </a:moveTo>
                  <a:lnTo>
                    <a:pt x="1617002" y="1473144"/>
                  </a:lnTo>
                  <a:lnTo>
                    <a:pt x="1617792" y="1472890"/>
                  </a:lnTo>
                  <a:lnTo>
                    <a:pt x="1618108" y="1471112"/>
                  </a:lnTo>
                  <a:lnTo>
                    <a:pt x="1617476" y="1472763"/>
                  </a:lnTo>
                  <a:lnTo>
                    <a:pt x="1616292" y="1472763"/>
                  </a:lnTo>
                  <a:lnTo>
                    <a:pt x="1616528" y="1473144"/>
                  </a:lnTo>
                  <a:lnTo>
                    <a:pt x="1616607" y="1473525"/>
                  </a:lnTo>
                  <a:close/>
                </a:path>
                <a:path w="2360295" h="1867535">
                  <a:moveTo>
                    <a:pt x="1612343" y="1472255"/>
                  </a:moveTo>
                  <a:lnTo>
                    <a:pt x="1614475" y="1472255"/>
                  </a:lnTo>
                  <a:lnTo>
                    <a:pt x="1614870" y="1471366"/>
                  </a:lnTo>
                  <a:lnTo>
                    <a:pt x="1615107" y="1471112"/>
                  </a:lnTo>
                  <a:lnTo>
                    <a:pt x="1609027" y="1471112"/>
                  </a:lnTo>
                  <a:lnTo>
                    <a:pt x="1609106" y="1471366"/>
                  </a:lnTo>
                  <a:lnTo>
                    <a:pt x="1609501" y="1471620"/>
                  </a:lnTo>
                  <a:lnTo>
                    <a:pt x="1609816" y="1471874"/>
                  </a:lnTo>
                  <a:lnTo>
                    <a:pt x="1610369" y="1472128"/>
                  </a:lnTo>
                  <a:lnTo>
                    <a:pt x="1610843" y="1472128"/>
                  </a:lnTo>
                  <a:lnTo>
                    <a:pt x="1612343" y="1472255"/>
                  </a:lnTo>
                  <a:close/>
                </a:path>
                <a:path w="2360295" h="1867535">
                  <a:moveTo>
                    <a:pt x="1564493" y="1472509"/>
                  </a:moveTo>
                  <a:lnTo>
                    <a:pt x="1564730" y="1472509"/>
                  </a:lnTo>
                  <a:lnTo>
                    <a:pt x="1566467" y="1472128"/>
                  </a:lnTo>
                  <a:lnTo>
                    <a:pt x="1566077" y="1471752"/>
                  </a:lnTo>
                  <a:lnTo>
                    <a:pt x="1565678" y="1471112"/>
                  </a:lnTo>
                  <a:lnTo>
                    <a:pt x="1565362" y="1471239"/>
                  </a:lnTo>
                  <a:lnTo>
                    <a:pt x="1564888" y="1471239"/>
                  </a:lnTo>
                  <a:lnTo>
                    <a:pt x="1564443" y="1471922"/>
                  </a:lnTo>
                  <a:lnTo>
                    <a:pt x="1564098" y="1472255"/>
                  </a:lnTo>
                  <a:lnTo>
                    <a:pt x="1564256" y="1472255"/>
                  </a:lnTo>
                  <a:lnTo>
                    <a:pt x="1564493" y="1472509"/>
                  </a:lnTo>
                  <a:close/>
                </a:path>
                <a:path w="2360295" h="1867535">
                  <a:moveTo>
                    <a:pt x="1559913" y="1472763"/>
                  </a:moveTo>
                  <a:lnTo>
                    <a:pt x="1561492" y="1471112"/>
                  </a:lnTo>
                  <a:lnTo>
                    <a:pt x="1558826" y="1471112"/>
                  </a:lnTo>
                  <a:lnTo>
                    <a:pt x="1559913" y="1472763"/>
                  </a:lnTo>
                  <a:close/>
                </a:path>
                <a:path w="2360295" h="1867535">
                  <a:moveTo>
                    <a:pt x="1542620" y="1474287"/>
                  </a:moveTo>
                  <a:lnTo>
                    <a:pt x="1543528" y="1471874"/>
                  </a:lnTo>
                  <a:lnTo>
                    <a:pt x="1543647" y="1471493"/>
                  </a:lnTo>
                  <a:lnTo>
                    <a:pt x="1544910" y="1471366"/>
                  </a:lnTo>
                  <a:lnTo>
                    <a:pt x="1545621" y="1471112"/>
                  </a:lnTo>
                  <a:lnTo>
                    <a:pt x="1538779" y="1471112"/>
                  </a:lnTo>
                  <a:lnTo>
                    <a:pt x="1538920" y="1471239"/>
                  </a:lnTo>
                  <a:lnTo>
                    <a:pt x="1541199" y="1471239"/>
                  </a:lnTo>
                  <a:lnTo>
                    <a:pt x="1542620" y="1474287"/>
                  </a:lnTo>
                  <a:close/>
                </a:path>
                <a:path w="2360295" h="1867535">
                  <a:moveTo>
                    <a:pt x="1750925" y="1471874"/>
                  </a:moveTo>
                  <a:lnTo>
                    <a:pt x="1751477" y="1471493"/>
                  </a:lnTo>
                  <a:lnTo>
                    <a:pt x="1751162" y="1471239"/>
                  </a:lnTo>
                  <a:lnTo>
                    <a:pt x="1750925" y="1471874"/>
                  </a:lnTo>
                  <a:close/>
                </a:path>
                <a:path w="2360295" h="1867535">
                  <a:moveTo>
                    <a:pt x="1540330" y="1472509"/>
                  </a:moveTo>
                  <a:lnTo>
                    <a:pt x="1541199" y="1471239"/>
                  </a:lnTo>
                  <a:lnTo>
                    <a:pt x="1538920" y="1471239"/>
                  </a:lnTo>
                  <a:lnTo>
                    <a:pt x="1540330" y="1472509"/>
                  </a:lnTo>
                  <a:close/>
                </a:path>
                <a:path w="2360295" h="1867535">
                  <a:moveTo>
                    <a:pt x="1720366" y="1472636"/>
                  </a:moveTo>
                  <a:lnTo>
                    <a:pt x="1720603" y="1472509"/>
                  </a:lnTo>
                  <a:lnTo>
                    <a:pt x="1721156" y="1472382"/>
                  </a:lnTo>
                  <a:lnTo>
                    <a:pt x="1722261" y="1471620"/>
                  </a:lnTo>
                  <a:lnTo>
                    <a:pt x="1721472" y="1471747"/>
                  </a:lnTo>
                  <a:lnTo>
                    <a:pt x="1719655" y="1471747"/>
                  </a:lnTo>
                  <a:lnTo>
                    <a:pt x="1720366" y="1472636"/>
                  </a:lnTo>
                  <a:close/>
                </a:path>
                <a:path w="2360295" h="1867535">
                  <a:moveTo>
                    <a:pt x="1605475" y="1472128"/>
                  </a:moveTo>
                  <a:lnTo>
                    <a:pt x="1605612" y="1471752"/>
                  </a:lnTo>
                  <a:lnTo>
                    <a:pt x="1605475" y="1472128"/>
                  </a:lnTo>
                  <a:close/>
                </a:path>
                <a:path w="2360295" h="1867535">
                  <a:moveTo>
                    <a:pt x="1750688" y="1472509"/>
                  </a:moveTo>
                  <a:lnTo>
                    <a:pt x="1750925" y="1471874"/>
                  </a:lnTo>
                  <a:lnTo>
                    <a:pt x="1750589" y="1472009"/>
                  </a:lnTo>
                  <a:lnTo>
                    <a:pt x="1750688" y="1472509"/>
                  </a:lnTo>
                  <a:close/>
                </a:path>
                <a:path w="2360295" h="1867535">
                  <a:moveTo>
                    <a:pt x="1614081" y="1472890"/>
                  </a:moveTo>
                  <a:lnTo>
                    <a:pt x="1616429" y="1472003"/>
                  </a:lnTo>
                  <a:lnTo>
                    <a:pt x="1614475" y="1472255"/>
                  </a:lnTo>
                  <a:lnTo>
                    <a:pt x="1612343" y="1472255"/>
                  </a:lnTo>
                  <a:lnTo>
                    <a:pt x="1614081" y="1472890"/>
                  </a:lnTo>
                  <a:close/>
                </a:path>
                <a:path w="2360295" h="1867535">
                  <a:moveTo>
                    <a:pt x="1622135" y="1472509"/>
                  </a:moveTo>
                  <a:lnTo>
                    <a:pt x="1622846" y="1472382"/>
                  </a:lnTo>
                  <a:lnTo>
                    <a:pt x="1622095" y="1472382"/>
                  </a:lnTo>
                  <a:lnTo>
                    <a:pt x="1622135" y="1472509"/>
                  </a:lnTo>
                  <a:close/>
                </a:path>
                <a:path w="2360295" h="1867535">
                  <a:moveTo>
                    <a:pt x="1521103" y="1467954"/>
                  </a:moveTo>
                  <a:lnTo>
                    <a:pt x="1522801" y="1467954"/>
                  </a:lnTo>
                  <a:lnTo>
                    <a:pt x="1522406" y="1467481"/>
                  </a:lnTo>
                  <a:lnTo>
                    <a:pt x="1522090" y="1467244"/>
                  </a:lnTo>
                  <a:lnTo>
                    <a:pt x="1521695" y="1467481"/>
                  </a:lnTo>
                  <a:lnTo>
                    <a:pt x="1521379" y="1467481"/>
                  </a:lnTo>
                  <a:lnTo>
                    <a:pt x="1521221" y="1467717"/>
                  </a:lnTo>
                  <a:lnTo>
                    <a:pt x="1521063" y="1467875"/>
                  </a:lnTo>
                  <a:close/>
                </a:path>
                <a:path w="2360295" h="1867535">
                  <a:moveTo>
                    <a:pt x="1523247" y="1470181"/>
                  </a:moveTo>
                  <a:lnTo>
                    <a:pt x="1524617" y="1467717"/>
                  </a:lnTo>
                  <a:lnTo>
                    <a:pt x="1523116" y="1467875"/>
                  </a:lnTo>
                  <a:lnTo>
                    <a:pt x="1522801" y="1467954"/>
                  </a:lnTo>
                  <a:lnTo>
                    <a:pt x="1521103" y="1467954"/>
                  </a:lnTo>
                  <a:lnTo>
                    <a:pt x="1522090" y="1468033"/>
                  </a:lnTo>
                  <a:lnTo>
                    <a:pt x="1522327" y="1468112"/>
                  </a:lnTo>
                  <a:lnTo>
                    <a:pt x="1522485" y="1468112"/>
                  </a:lnTo>
                  <a:lnTo>
                    <a:pt x="1522327" y="1468349"/>
                  </a:lnTo>
                  <a:lnTo>
                    <a:pt x="1522248" y="1468585"/>
                  </a:lnTo>
                  <a:lnTo>
                    <a:pt x="1521932" y="1468901"/>
                  </a:lnTo>
                  <a:lnTo>
                    <a:pt x="1521774" y="1469138"/>
                  </a:lnTo>
                  <a:lnTo>
                    <a:pt x="1521537" y="1469296"/>
                  </a:lnTo>
                  <a:lnTo>
                    <a:pt x="1520669" y="1469769"/>
                  </a:lnTo>
                  <a:lnTo>
                    <a:pt x="1523247" y="1470181"/>
                  </a:lnTo>
                  <a:close/>
                </a:path>
                <a:path w="2360295" h="1867535">
                  <a:moveTo>
                    <a:pt x="1521221" y="1468427"/>
                  </a:moveTo>
                  <a:lnTo>
                    <a:pt x="1521458" y="1468349"/>
                  </a:lnTo>
                  <a:lnTo>
                    <a:pt x="1521695" y="1468191"/>
                  </a:lnTo>
                  <a:lnTo>
                    <a:pt x="1521932" y="1468112"/>
                  </a:lnTo>
                  <a:lnTo>
                    <a:pt x="1522090" y="1468033"/>
                  </a:lnTo>
                  <a:lnTo>
                    <a:pt x="1521142" y="1468033"/>
                  </a:lnTo>
                  <a:lnTo>
                    <a:pt x="1521221" y="1468427"/>
                  </a:lnTo>
                  <a:close/>
                </a:path>
                <a:path w="2360295" h="1867535">
                  <a:moveTo>
                    <a:pt x="1523985" y="1471978"/>
                  </a:moveTo>
                  <a:lnTo>
                    <a:pt x="1524933" y="1470795"/>
                  </a:lnTo>
                  <a:lnTo>
                    <a:pt x="1525059" y="1470558"/>
                  </a:lnTo>
                  <a:lnTo>
                    <a:pt x="1524933" y="1469927"/>
                  </a:lnTo>
                  <a:lnTo>
                    <a:pt x="1523870" y="1470281"/>
                  </a:lnTo>
                  <a:lnTo>
                    <a:pt x="1524617" y="1470400"/>
                  </a:lnTo>
                  <a:lnTo>
                    <a:pt x="1522722" y="1470637"/>
                  </a:lnTo>
                  <a:lnTo>
                    <a:pt x="1523985" y="1471978"/>
                  </a:lnTo>
                  <a:close/>
                </a:path>
                <a:path w="2360295" h="1867535">
                  <a:moveTo>
                    <a:pt x="1523038" y="1470558"/>
                  </a:moveTo>
                  <a:lnTo>
                    <a:pt x="1523870" y="1470281"/>
                  </a:lnTo>
                  <a:lnTo>
                    <a:pt x="1523247" y="1470181"/>
                  </a:lnTo>
                  <a:lnTo>
                    <a:pt x="1523038" y="1470558"/>
                  </a:lnTo>
                  <a:close/>
                </a:path>
                <a:path w="2360295" h="1867535">
                  <a:moveTo>
                    <a:pt x="1521616" y="1471110"/>
                  </a:moveTo>
                  <a:lnTo>
                    <a:pt x="1522722" y="1470637"/>
                  </a:lnTo>
                  <a:lnTo>
                    <a:pt x="1521459" y="1470795"/>
                  </a:lnTo>
                  <a:lnTo>
                    <a:pt x="1521616" y="1471110"/>
                  </a:lnTo>
                  <a:close/>
                </a:path>
                <a:path w="2360295" h="1867535">
                  <a:moveTo>
                    <a:pt x="1848539" y="1457650"/>
                  </a:moveTo>
                  <a:lnTo>
                    <a:pt x="1850339" y="1457650"/>
                  </a:lnTo>
                  <a:lnTo>
                    <a:pt x="1850102" y="1454856"/>
                  </a:lnTo>
                  <a:lnTo>
                    <a:pt x="1848539" y="1457650"/>
                  </a:lnTo>
                  <a:close/>
                </a:path>
                <a:path w="2360295" h="1867535">
                  <a:moveTo>
                    <a:pt x="1792722" y="1460444"/>
                  </a:moveTo>
                  <a:lnTo>
                    <a:pt x="1793485" y="1460444"/>
                  </a:lnTo>
                  <a:lnTo>
                    <a:pt x="1791117" y="1454856"/>
                  </a:lnTo>
                  <a:lnTo>
                    <a:pt x="1789985" y="1457904"/>
                  </a:lnTo>
                  <a:lnTo>
                    <a:pt x="1790095" y="1458227"/>
                  </a:lnTo>
                  <a:lnTo>
                    <a:pt x="1790564" y="1458793"/>
                  </a:lnTo>
                  <a:lnTo>
                    <a:pt x="1791590" y="1459809"/>
                  </a:lnTo>
                  <a:lnTo>
                    <a:pt x="1792854" y="1460190"/>
                  </a:lnTo>
                  <a:lnTo>
                    <a:pt x="1792722" y="1460444"/>
                  </a:lnTo>
                  <a:close/>
                </a:path>
                <a:path w="2360295" h="1867535">
                  <a:moveTo>
                    <a:pt x="1796960" y="1457142"/>
                  </a:moveTo>
                  <a:lnTo>
                    <a:pt x="1802566" y="1457142"/>
                  </a:lnTo>
                  <a:lnTo>
                    <a:pt x="1800829" y="1457015"/>
                  </a:lnTo>
                  <a:lnTo>
                    <a:pt x="1799329" y="1455618"/>
                  </a:lnTo>
                  <a:lnTo>
                    <a:pt x="1799013" y="1455618"/>
                  </a:lnTo>
                  <a:lnTo>
                    <a:pt x="1797592" y="1456253"/>
                  </a:lnTo>
                  <a:lnTo>
                    <a:pt x="1796960" y="1457142"/>
                  </a:lnTo>
                  <a:close/>
                </a:path>
                <a:path w="2360295" h="1867535">
                  <a:moveTo>
                    <a:pt x="1837389" y="1457269"/>
                  </a:moveTo>
                  <a:lnTo>
                    <a:pt x="1841811" y="1457269"/>
                  </a:lnTo>
                  <a:lnTo>
                    <a:pt x="1839837" y="1455745"/>
                  </a:lnTo>
                  <a:lnTo>
                    <a:pt x="1837389" y="1457269"/>
                  </a:lnTo>
                  <a:close/>
                </a:path>
                <a:path w="2360295" h="1867535">
                  <a:moveTo>
                    <a:pt x="1832129" y="1457396"/>
                  </a:moveTo>
                  <a:lnTo>
                    <a:pt x="1833599" y="1457396"/>
                  </a:lnTo>
                  <a:lnTo>
                    <a:pt x="1831546" y="1455872"/>
                  </a:lnTo>
                  <a:lnTo>
                    <a:pt x="1832129" y="1457396"/>
                  </a:lnTo>
                  <a:close/>
                </a:path>
                <a:path w="2360295" h="1867535">
                  <a:moveTo>
                    <a:pt x="1870226" y="1457269"/>
                  </a:moveTo>
                  <a:lnTo>
                    <a:pt x="1872686" y="1457269"/>
                  </a:lnTo>
                  <a:lnTo>
                    <a:pt x="1870790" y="1455999"/>
                  </a:lnTo>
                  <a:lnTo>
                    <a:pt x="1870226" y="1457269"/>
                  </a:lnTo>
                  <a:close/>
                </a:path>
                <a:path w="2360295" h="1867535">
                  <a:moveTo>
                    <a:pt x="1863289" y="1458412"/>
                  </a:moveTo>
                  <a:lnTo>
                    <a:pt x="1863365" y="1458167"/>
                  </a:lnTo>
                  <a:lnTo>
                    <a:pt x="1863486" y="1458031"/>
                  </a:lnTo>
                  <a:lnTo>
                    <a:pt x="1863506" y="1457650"/>
                  </a:lnTo>
                  <a:lnTo>
                    <a:pt x="1862736" y="1456507"/>
                  </a:lnTo>
                  <a:lnTo>
                    <a:pt x="1859578" y="1456507"/>
                  </a:lnTo>
                  <a:lnTo>
                    <a:pt x="1856656" y="1455999"/>
                  </a:lnTo>
                  <a:lnTo>
                    <a:pt x="1853754" y="1457142"/>
                  </a:lnTo>
                  <a:lnTo>
                    <a:pt x="1861789" y="1457142"/>
                  </a:lnTo>
                  <a:lnTo>
                    <a:pt x="1862184" y="1457523"/>
                  </a:lnTo>
                  <a:lnTo>
                    <a:pt x="1862499" y="1457777"/>
                  </a:lnTo>
                  <a:lnTo>
                    <a:pt x="1862894" y="1458158"/>
                  </a:lnTo>
                  <a:lnTo>
                    <a:pt x="1863052" y="1458158"/>
                  </a:lnTo>
                  <a:lnTo>
                    <a:pt x="1863131" y="1458285"/>
                  </a:lnTo>
                  <a:lnTo>
                    <a:pt x="1863289" y="1458412"/>
                  </a:lnTo>
                  <a:close/>
                </a:path>
                <a:path w="2360295" h="1867535">
                  <a:moveTo>
                    <a:pt x="1810598" y="1457777"/>
                  </a:moveTo>
                  <a:lnTo>
                    <a:pt x="1818991" y="1457777"/>
                  </a:lnTo>
                  <a:lnTo>
                    <a:pt x="1817254" y="1455999"/>
                  </a:lnTo>
                  <a:lnTo>
                    <a:pt x="1815201" y="1457396"/>
                  </a:lnTo>
                  <a:lnTo>
                    <a:pt x="1811241" y="1457396"/>
                  </a:lnTo>
                  <a:lnTo>
                    <a:pt x="1810598" y="1457777"/>
                  </a:lnTo>
                  <a:close/>
                </a:path>
                <a:path w="2360295" h="1867535">
                  <a:moveTo>
                    <a:pt x="1866842" y="1458412"/>
                  </a:moveTo>
                  <a:lnTo>
                    <a:pt x="1868501" y="1458412"/>
                  </a:lnTo>
                  <a:lnTo>
                    <a:pt x="1868027" y="1458285"/>
                  </a:lnTo>
                  <a:lnTo>
                    <a:pt x="1867883" y="1458227"/>
                  </a:lnTo>
                  <a:lnTo>
                    <a:pt x="1867790" y="1458031"/>
                  </a:lnTo>
                  <a:lnTo>
                    <a:pt x="1868027" y="1457650"/>
                  </a:lnTo>
                  <a:lnTo>
                    <a:pt x="1868737" y="1457142"/>
                  </a:lnTo>
                  <a:lnTo>
                    <a:pt x="1869685" y="1456634"/>
                  </a:lnTo>
                  <a:lnTo>
                    <a:pt x="1869053" y="1456634"/>
                  </a:lnTo>
                  <a:lnTo>
                    <a:pt x="1868185" y="1456126"/>
                  </a:lnTo>
                  <a:lnTo>
                    <a:pt x="1867869" y="1456507"/>
                  </a:lnTo>
                  <a:lnTo>
                    <a:pt x="1867316" y="1456888"/>
                  </a:lnTo>
                  <a:lnTo>
                    <a:pt x="1866842" y="1458412"/>
                  </a:lnTo>
                  <a:close/>
                </a:path>
                <a:path w="2360295" h="1867535">
                  <a:moveTo>
                    <a:pt x="1830440" y="1458285"/>
                  </a:moveTo>
                  <a:lnTo>
                    <a:pt x="1834152" y="1458285"/>
                  </a:lnTo>
                  <a:lnTo>
                    <a:pt x="1833858" y="1458167"/>
                  </a:lnTo>
                  <a:lnTo>
                    <a:pt x="1833757" y="1456253"/>
                  </a:lnTo>
                  <a:lnTo>
                    <a:pt x="1833441" y="1456380"/>
                  </a:lnTo>
                  <a:lnTo>
                    <a:pt x="1833599" y="1457396"/>
                  </a:lnTo>
                  <a:lnTo>
                    <a:pt x="1832129" y="1457396"/>
                  </a:lnTo>
                  <a:lnTo>
                    <a:pt x="1832178" y="1457523"/>
                  </a:lnTo>
                  <a:lnTo>
                    <a:pt x="1832138" y="1457777"/>
                  </a:lnTo>
                  <a:lnTo>
                    <a:pt x="1832020" y="1457904"/>
                  </a:lnTo>
                  <a:lnTo>
                    <a:pt x="1831941" y="1458158"/>
                  </a:lnTo>
                  <a:lnTo>
                    <a:pt x="1830501" y="1458158"/>
                  </a:lnTo>
                  <a:lnTo>
                    <a:pt x="1830440" y="1458285"/>
                  </a:lnTo>
                  <a:close/>
                </a:path>
                <a:path w="2360295" h="1867535">
                  <a:moveTo>
                    <a:pt x="1804738" y="1458158"/>
                  </a:moveTo>
                  <a:lnTo>
                    <a:pt x="1805251" y="1458158"/>
                  </a:lnTo>
                  <a:lnTo>
                    <a:pt x="1806041" y="1457650"/>
                  </a:lnTo>
                  <a:lnTo>
                    <a:pt x="1806277" y="1456253"/>
                  </a:lnTo>
                  <a:lnTo>
                    <a:pt x="1805646" y="1456507"/>
                  </a:lnTo>
                  <a:lnTo>
                    <a:pt x="1804935" y="1456888"/>
                  </a:lnTo>
                  <a:lnTo>
                    <a:pt x="1802566" y="1457142"/>
                  </a:lnTo>
                  <a:lnTo>
                    <a:pt x="1796960" y="1457142"/>
                  </a:lnTo>
                  <a:lnTo>
                    <a:pt x="1796418" y="1457904"/>
                  </a:lnTo>
                  <a:lnTo>
                    <a:pt x="1804540" y="1457904"/>
                  </a:lnTo>
                  <a:lnTo>
                    <a:pt x="1804738" y="1458158"/>
                  </a:lnTo>
                  <a:close/>
                </a:path>
                <a:path w="2360295" h="1867535">
                  <a:moveTo>
                    <a:pt x="1834783" y="1457269"/>
                  </a:moveTo>
                  <a:lnTo>
                    <a:pt x="1837389" y="1457269"/>
                  </a:lnTo>
                  <a:lnTo>
                    <a:pt x="1835336" y="1456507"/>
                  </a:lnTo>
                  <a:lnTo>
                    <a:pt x="1835178" y="1456380"/>
                  </a:lnTo>
                  <a:lnTo>
                    <a:pt x="1834783" y="1457269"/>
                  </a:lnTo>
                  <a:close/>
                </a:path>
                <a:path w="2360295" h="1867535">
                  <a:moveTo>
                    <a:pt x="1872534" y="1459936"/>
                  </a:moveTo>
                  <a:lnTo>
                    <a:pt x="1872764" y="1459936"/>
                  </a:lnTo>
                  <a:lnTo>
                    <a:pt x="1872922" y="1458031"/>
                  </a:lnTo>
                  <a:lnTo>
                    <a:pt x="1873475" y="1458031"/>
                  </a:lnTo>
                  <a:lnTo>
                    <a:pt x="1874265" y="1457904"/>
                  </a:lnTo>
                  <a:lnTo>
                    <a:pt x="1874217" y="1457015"/>
                  </a:lnTo>
                  <a:lnTo>
                    <a:pt x="1873712" y="1456507"/>
                  </a:lnTo>
                  <a:lnTo>
                    <a:pt x="1872686" y="1457269"/>
                  </a:lnTo>
                  <a:lnTo>
                    <a:pt x="1870226" y="1457269"/>
                  </a:lnTo>
                  <a:lnTo>
                    <a:pt x="1870001" y="1457777"/>
                  </a:lnTo>
                  <a:lnTo>
                    <a:pt x="1869401" y="1458031"/>
                  </a:lnTo>
                  <a:lnTo>
                    <a:pt x="1872922" y="1458031"/>
                  </a:lnTo>
                  <a:lnTo>
                    <a:pt x="1873317" y="1458158"/>
                  </a:lnTo>
                  <a:lnTo>
                    <a:pt x="1869079" y="1458167"/>
                  </a:lnTo>
                  <a:lnTo>
                    <a:pt x="1868501" y="1458412"/>
                  </a:lnTo>
                  <a:lnTo>
                    <a:pt x="1866842" y="1458412"/>
                  </a:lnTo>
                  <a:lnTo>
                    <a:pt x="1866623" y="1459174"/>
                  </a:lnTo>
                  <a:lnTo>
                    <a:pt x="1872685" y="1459174"/>
                  </a:lnTo>
                  <a:lnTo>
                    <a:pt x="1872534" y="1459936"/>
                  </a:lnTo>
                  <a:close/>
                </a:path>
                <a:path w="2360295" h="1867535">
                  <a:moveTo>
                    <a:pt x="1826018" y="1459809"/>
                  </a:moveTo>
                  <a:lnTo>
                    <a:pt x="1842917" y="1459809"/>
                  </a:lnTo>
                  <a:lnTo>
                    <a:pt x="1842964" y="1458031"/>
                  </a:lnTo>
                  <a:lnTo>
                    <a:pt x="1842837" y="1456888"/>
                  </a:lnTo>
                  <a:lnTo>
                    <a:pt x="1842127" y="1456507"/>
                  </a:lnTo>
                  <a:lnTo>
                    <a:pt x="1842022" y="1457015"/>
                  </a:lnTo>
                  <a:lnTo>
                    <a:pt x="1841969" y="1457142"/>
                  </a:lnTo>
                  <a:lnTo>
                    <a:pt x="1841811" y="1457269"/>
                  </a:lnTo>
                  <a:lnTo>
                    <a:pt x="1834783" y="1457269"/>
                  </a:lnTo>
                  <a:lnTo>
                    <a:pt x="1834467" y="1457650"/>
                  </a:lnTo>
                  <a:lnTo>
                    <a:pt x="1834225" y="1458167"/>
                  </a:lnTo>
                  <a:lnTo>
                    <a:pt x="1826932" y="1458285"/>
                  </a:lnTo>
                  <a:lnTo>
                    <a:pt x="1827440" y="1459555"/>
                  </a:lnTo>
                  <a:lnTo>
                    <a:pt x="1826018" y="1459809"/>
                  </a:lnTo>
                  <a:close/>
                </a:path>
                <a:path w="2360295" h="1867535">
                  <a:moveTo>
                    <a:pt x="1826932" y="1458285"/>
                  </a:moveTo>
                  <a:lnTo>
                    <a:pt x="1830440" y="1458285"/>
                  </a:lnTo>
                  <a:lnTo>
                    <a:pt x="1829651" y="1458031"/>
                  </a:lnTo>
                  <a:lnTo>
                    <a:pt x="1829809" y="1457777"/>
                  </a:lnTo>
                  <a:lnTo>
                    <a:pt x="1830046" y="1457650"/>
                  </a:lnTo>
                  <a:lnTo>
                    <a:pt x="1830519" y="1457269"/>
                  </a:lnTo>
                  <a:lnTo>
                    <a:pt x="1830756" y="1457015"/>
                  </a:lnTo>
                  <a:lnTo>
                    <a:pt x="1831072" y="1456761"/>
                  </a:lnTo>
                  <a:lnTo>
                    <a:pt x="1830046" y="1456507"/>
                  </a:lnTo>
                  <a:lnTo>
                    <a:pt x="1829572" y="1456507"/>
                  </a:lnTo>
                  <a:lnTo>
                    <a:pt x="1828861" y="1456634"/>
                  </a:lnTo>
                  <a:lnTo>
                    <a:pt x="1828151" y="1456888"/>
                  </a:lnTo>
                  <a:lnTo>
                    <a:pt x="1827381" y="1457396"/>
                  </a:lnTo>
                  <a:lnTo>
                    <a:pt x="1826729" y="1457777"/>
                  </a:lnTo>
                  <a:lnTo>
                    <a:pt x="1826932" y="1458285"/>
                  </a:lnTo>
                  <a:close/>
                </a:path>
                <a:path w="2360295" h="1867535">
                  <a:moveTo>
                    <a:pt x="1862690" y="1462730"/>
                  </a:moveTo>
                  <a:lnTo>
                    <a:pt x="1865263" y="1462730"/>
                  </a:lnTo>
                  <a:lnTo>
                    <a:pt x="1864383" y="1461968"/>
                  </a:lnTo>
                  <a:lnTo>
                    <a:pt x="1864294" y="1461790"/>
                  </a:lnTo>
                  <a:lnTo>
                    <a:pt x="1864947" y="1461206"/>
                  </a:lnTo>
                  <a:lnTo>
                    <a:pt x="1865263" y="1460444"/>
                  </a:lnTo>
                  <a:lnTo>
                    <a:pt x="1863210" y="1460317"/>
                  </a:lnTo>
                  <a:lnTo>
                    <a:pt x="1861868" y="1460063"/>
                  </a:lnTo>
                  <a:lnTo>
                    <a:pt x="1861157" y="1459809"/>
                  </a:lnTo>
                  <a:lnTo>
                    <a:pt x="1825782" y="1459809"/>
                  </a:lnTo>
                  <a:lnTo>
                    <a:pt x="1825317" y="1459499"/>
                  </a:lnTo>
                  <a:lnTo>
                    <a:pt x="1825071" y="1459174"/>
                  </a:lnTo>
                  <a:lnTo>
                    <a:pt x="1824992" y="1458666"/>
                  </a:lnTo>
                  <a:lnTo>
                    <a:pt x="1825939" y="1458285"/>
                  </a:lnTo>
                  <a:lnTo>
                    <a:pt x="1826058" y="1457904"/>
                  </a:lnTo>
                  <a:lnTo>
                    <a:pt x="1826176" y="1456507"/>
                  </a:lnTo>
                  <a:lnTo>
                    <a:pt x="1825624" y="1456507"/>
                  </a:lnTo>
                  <a:lnTo>
                    <a:pt x="1825071" y="1457650"/>
                  </a:lnTo>
                  <a:lnTo>
                    <a:pt x="1824044" y="1458158"/>
                  </a:lnTo>
                  <a:lnTo>
                    <a:pt x="1824552" y="1460190"/>
                  </a:lnTo>
                  <a:lnTo>
                    <a:pt x="1827044" y="1460190"/>
                  </a:lnTo>
                  <a:lnTo>
                    <a:pt x="1827035" y="1460571"/>
                  </a:lnTo>
                  <a:lnTo>
                    <a:pt x="1863288" y="1460571"/>
                  </a:lnTo>
                  <a:lnTo>
                    <a:pt x="1863288" y="1461079"/>
                  </a:lnTo>
                  <a:lnTo>
                    <a:pt x="1862972" y="1461206"/>
                  </a:lnTo>
                  <a:lnTo>
                    <a:pt x="1862340" y="1461206"/>
                  </a:lnTo>
                  <a:lnTo>
                    <a:pt x="1862216" y="1461506"/>
                  </a:lnTo>
                  <a:lnTo>
                    <a:pt x="1862295" y="1461841"/>
                  </a:lnTo>
                  <a:lnTo>
                    <a:pt x="1862690" y="1462730"/>
                  </a:lnTo>
                  <a:close/>
                </a:path>
                <a:path w="2360295" h="1867535">
                  <a:moveTo>
                    <a:pt x="1807214" y="1458412"/>
                  </a:moveTo>
                  <a:lnTo>
                    <a:pt x="1819938" y="1458412"/>
                  </a:lnTo>
                  <a:lnTo>
                    <a:pt x="1819386" y="1456507"/>
                  </a:lnTo>
                  <a:lnTo>
                    <a:pt x="1819057" y="1457142"/>
                  </a:lnTo>
                  <a:lnTo>
                    <a:pt x="1818991" y="1457777"/>
                  </a:lnTo>
                  <a:lnTo>
                    <a:pt x="1810598" y="1457777"/>
                  </a:lnTo>
                  <a:lnTo>
                    <a:pt x="1810384" y="1457904"/>
                  </a:lnTo>
                  <a:lnTo>
                    <a:pt x="1808866" y="1458167"/>
                  </a:lnTo>
                  <a:lnTo>
                    <a:pt x="1808647" y="1458285"/>
                  </a:lnTo>
                  <a:lnTo>
                    <a:pt x="1807237" y="1458285"/>
                  </a:lnTo>
                  <a:lnTo>
                    <a:pt x="1807214" y="1458412"/>
                  </a:lnTo>
                  <a:close/>
                </a:path>
                <a:path w="2360295" h="1867535">
                  <a:moveTo>
                    <a:pt x="1916025" y="1459373"/>
                  </a:moveTo>
                  <a:lnTo>
                    <a:pt x="1916747" y="1458793"/>
                  </a:lnTo>
                  <a:lnTo>
                    <a:pt x="1916747" y="1456634"/>
                  </a:lnTo>
                  <a:lnTo>
                    <a:pt x="1915720" y="1457904"/>
                  </a:lnTo>
                  <a:lnTo>
                    <a:pt x="1914951" y="1458167"/>
                  </a:lnTo>
                  <a:lnTo>
                    <a:pt x="1912562" y="1458539"/>
                  </a:lnTo>
                  <a:lnTo>
                    <a:pt x="1910035" y="1458793"/>
                  </a:lnTo>
                  <a:lnTo>
                    <a:pt x="1908811" y="1459174"/>
                  </a:lnTo>
                  <a:lnTo>
                    <a:pt x="1915878" y="1459174"/>
                  </a:lnTo>
                  <a:lnTo>
                    <a:pt x="1916025" y="1459373"/>
                  </a:lnTo>
                  <a:close/>
                </a:path>
                <a:path w="2360295" h="1867535">
                  <a:moveTo>
                    <a:pt x="1830501" y="1458158"/>
                  </a:moveTo>
                  <a:lnTo>
                    <a:pt x="1831941" y="1458158"/>
                  </a:lnTo>
                  <a:lnTo>
                    <a:pt x="1831230" y="1456634"/>
                  </a:lnTo>
                  <a:lnTo>
                    <a:pt x="1830501" y="1458158"/>
                  </a:lnTo>
                  <a:close/>
                </a:path>
                <a:path w="2360295" h="1867535">
                  <a:moveTo>
                    <a:pt x="1790280" y="1463111"/>
                  </a:moveTo>
                  <a:lnTo>
                    <a:pt x="1820175" y="1463111"/>
                  </a:lnTo>
                  <a:lnTo>
                    <a:pt x="1821496" y="1462095"/>
                  </a:lnTo>
                  <a:lnTo>
                    <a:pt x="1821581" y="1461460"/>
                  </a:lnTo>
                  <a:lnTo>
                    <a:pt x="1817885" y="1459174"/>
                  </a:lnTo>
                  <a:lnTo>
                    <a:pt x="1821044" y="1458031"/>
                  </a:lnTo>
                  <a:lnTo>
                    <a:pt x="1821202" y="1457904"/>
                  </a:lnTo>
                  <a:lnTo>
                    <a:pt x="1821313" y="1457343"/>
                  </a:lnTo>
                  <a:lnTo>
                    <a:pt x="1821439" y="1457142"/>
                  </a:lnTo>
                  <a:lnTo>
                    <a:pt x="1820886" y="1456888"/>
                  </a:lnTo>
                  <a:lnTo>
                    <a:pt x="1820333" y="1456888"/>
                  </a:lnTo>
                  <a:lnTo>
                    <a:pt x="1819859" y="1456634"/>
                  </a:lnTo>
                  <a:lnTo>
                    <a:pt x="1820017" y="1456888"/>
                  </a:lnTo>
                  <a:lnTo>
                    <a:pt x="1820333" y="1457015"/>
                  </a:lnTo>
                  <a:lnTo>
                    <a:pt x="1820223" y="1457269"/>
                  </a:lnTo>
                  <a:lnTo>
                    <a:pt x="1819938" y="1458412"/>
                  </a:lnTo>
                  <a:lnTo>
                    <a:pt x="1807214" y="1458412"/>
                  </a:lnTo>
                  <a:lnTo>
                    <a:pt x="1807146" y="1458793"/>
                  </a:lnTo>
                  <a:lnTo>
                    <a:pt x="1806672" y="1459555"/>
                  </a:lnTo>
                  <a:lnTo>
                    <a:pt x="1804057" y="1459555"/>
                  </a:lnTo>
                  <a:lnTo>
                    <a:pt x="1803909" y="1460063"/>
                  </a:lnTo>
                  <a:lnTo>
                    <a:pt x="1802803" y="1460063"/>
                  </a:lnTo>
                  <a:lnTo>
                    <a:pt x="1802724" y="1460825"/>
                  </a:lnTo>
                  <a:lnTo>
                    <a:pt x="1802566" y="1461206"/>
                  </a:lnTo>
                  <a:lnTo>
                    <a:pt x="1792327" y="1461206"/>
                  </a:lnTo>
                  <a:lnTo>
                    <a:pt x="1792064" y="1461714"/>
                  </a:lnTo>
                  <a:lnTo>
                    <a:pt x="1790248" y="1461714"/>
                  </a:lnTo>
                  <a:lnTo>
                    <a:pt x="1789774" y="1461841"/>
                  </a:lnTo>
                  <a:lnTo>
                    <a:pt x="1789063" y="1461841"/>
                  </a:lnTo>
                  <a:lnTo>
                    <a:pt x="1789063" y="1462349"/>
                  </a:lnTo>
                  <a:lnTo>
                    <a:pt x="1789853" y="1462349"/>
                  </a:lnTo>
                  <a:lnTo>
                    <a:pt x="1790327" y="1462603"/>
                  </a:lnTo>
                  <a:lnTo>
                    <a:pt x="1790280" y="1463111"/>
                  </a:lnTo>
                  <a:close/>
                </a:path>
                <a:path w="2360295" h="1867535">
                  <a:moveTo>
                    <a:pt x="1875554" y="1460825"/>
                  </a:moveTo>
                  <a:lnTo>
                    <a:pt x="1876160" y="1460825"/>
                  </a:lnTo>
                  <a:lnTo>
                    <a:pt x="1876015" y="1460357"/>
                  </a:lnTo>
                  <a:lnTo>
                    <a:pt x="1875907" y="1459707"/>
                  </a:lnTo>
                  <a:lnTo>
                    <a:pt x="1876239" y="1459174"/>
                  </a:lnTo>
                  <a:lnTo>
                    <a:pt x="1876318" y="1458793"/>
                  </a:lnTo>
                  <a:lnTo>
                    <a:pt x="1876041" y="1458412"/>
                  </a:lnTo>
                  <a:lnTo>
                    <a:pt x="1875916" y="1458031"/>
                  </a:lnTo>
                  <a:lnTo>
                    <a:pt x="1876634" y="1456761"/>
                  </a:lnTo>
                  <a:lnTo>
                    <a:pt x="1875212" y="1457142"/>
                  </a:lnTo>
                  <a:lnTo>
                    <a:pt x="1875568" y="1457904"/>
                  </a:lnTo>
                  <a:lnTo>
                    <a:pt x="1875607" y="1458285"/>
                  </a:lnTo>
                  <a:lnTo>
                    <a:pt x="1874660" y="1458920"/>
                  </a:lnTo>
                  <a:lnTo>
                    <a:pt x="1872764" y="1459936"/>
                  </a:lnTo>
                  <a:lnTo>
                    <a:pt x="1872534" y="1459936"/>
                  </a:lnTo>
                  <a:lnTo>
                    <a:pt x="1872382" y="1460698"/>
                  </a:lnTo>
                  <a:lnTo>
                    <a:pt x="1875133" y="1460698"/>
                  </a:lnTo>
                  <a:lnTo>
                    <a:pt x="1875554" y="1460825"/>
                  </a:lnTo>
                  <a:close/>
                </a:path>
                <a:path w="2360295" h="1867535">
                  <a:moveTo>
                    <a:pt x="1847274" y="1458666"/>
                  </a:moveTo>
                  <a:lnTo>
                    <a:pt x="1847970" y="1458666"/>
                  </a:lnTo>
                  <a:lnTo>
                    <a:pt x="1847496" y="1456761"/>
                  </a:lnTo>
                  <a:lnTo>
                    <a:pt x="1847274" y="1458666"/>
                  </a:lnTo>
                  <a:close/>
                </a:path>
                <a:path w="2360295" h="1867535">
                  <a:moveTo>
                    <a:pt x="1807237" y="1458285"/>
                  </a:moveTo>
                  <a:lnTo>
                    <a:pt x="1808647" y="1458285"/>
                  </a:lnTo>
                  <a:lnTo>
                    <a:pt x="1808252" y="1457142"/>
                  </a:lnTo>
                  <a:lnTo>
                    <a:pt x="1807857" y="1456888"/>
                  </a:lnTo>
                  <a:lnTo>
                    <a:pt x="1807462" y="1456761"/>
                  </a:lnTo>
                  <a:lnTo>
                    <a:pt x="1806830" y="1457142"/>
                  </a:lnTo>
                  <a:lnTo>
                    <a:pt x="1807304" y="1457142"/>
                  </a:lnTo>
                  <a:lnTo>
                    <a:pt x="1807541" y="1457269"/>
                  </a:lnTo>
                  <a:lnTo>
                    <a:pt x="1807352" y="1457777"/>
                  </a:lnTo>
                  <a:lnTo>
                    <a:pt x="1807237" y="1458285"/>
                  </a:lnTo>
                  <a:close/>
                </a:path>
                <a:path w="2360295" h="1867535">
                  <a:moveTo>
                    <a:pt x="1850536" y="1457523"/>
                  </a:moveTo>
                  <a:lnTo>
                    <a:pt x="1852787" y="1457523"/>
                  </a:lnTo>
                  <a:lnTo>
                    <a:pt x="1851524" y="1456888"/>
                  </a:lnTo>
                  <a:lnTo>
                    <a:pt x="1850536" y="1457523"/>
                  </a:lnTo>
                  <a:close/>
                </a:path>
                <a:path w="2360295" h="1867535">
                  <a:moveTo>
                    <a:pt x="1794182" y="1458031"/>
                  </a:moveTo>
                  <a:lnTo>
                    <a:pt x="1796328" y="1458031"/>
                  </a:lnTo>
                  <a:lnTo>
                    <a:pt x="1794512" y="1456888"/>
                  </a:lnTo>
                  <a:lnTo>
                    <a:pt x="1794182" y="1458031"/>
                  </a:lnTo>
                  <a:close/>
                </a:path>
                <a:path w="2360295" h="1867535">
                  <a:moveTo>
                    <a:pt x="1934356" y="1458666"/>
                  </a:moveTo>
                  <a:lnTo>
                    <a:pt x="1935935" y="1458666"/>
                  </a:lnTo>
                  <a:lnTo>
                    <a:pt x="1935224" y="1457015"/>
                  </a:lnTo>
                  <a:lnTo>
                    <a:pt x="1934672" y="1458539"/>
                  </a:lnTo>
                  <a:lnTo>
                    <a:pt x="1934356" y="1458666"/>
                  </a:lnTo>
                  <a:close/>
                </a:path>
                <a:path w="2360295" h="1867535">
                  <a:moveTo>
                    <a:pt x="1896771" y="1457343"/>
                  </a:moveTo>
                  <a:lnTo>
                    <a:pt x="1896927" y="1457269"/>
                  </a:lnTo>
                  <a:lnTo>
                    <a:pt x="1896295" y="1457015"/>
                  </a:lnTo>
                  <a:lnTo>
                    <a:pt x="1896771" y="1457343"/>
                  </a:lnTo>
                  <a:close/>
                </a:path>
                <a:path w="2360295" h="1867535">
                  <a:moveTo>
                    <a:pt x="1811241" y="1457396"/>
                  </a:moveTo>
                  <a:lnTo>
                    <a:pt x="1815201" y="1457396"/>
                  </a:lnTo>
                  <a:lnTo>
                    <a:pt x="1811884" y="1457015"/>
                  </a:lnTo>
                  <a:lnTo>
                    <a:pt x="1811241" y="1457396"/>
                  </a:lnTo>
                  <a:close/>
                </a:path>
                <a:path w="2360295" h="1867535">
                  <a:moveTo>
                    <a:pt x="1787405" y="1457777"/>
                  </a:moveTo>
                  <a:lnTo>
                    <a:pt x="1788984" y="1457777"/>
                  </a:lnTo>
                  <a:lnTo>
                    <a:pt x="1788511" y="1457269"/>
                  </a:lnTo>
                  <a:lnTo>
                    <a:pt x="1788195" y="1457142"/>
                  </a:lnTo>
                  <a:lnTo>
                    <a:pt x="1788116" y="1457015"/>
                  </a:lnTo>
                  <a:lnTo>
                    <a:pt x="1787879" y="1457142"/>
                  </a:lnTo>
                  <a:lnTo>
                    <a:pt x="1787405" y="1457777"/>
                  </a:lnTo>
                  <a:close/>
                </a:path>
                <a:path w="2360295" h="1867535">
                  <a:moveTo>
                    <a:pt x="1920616" y="1459174"/>
                  </a:moveTo>
                  <a:lnTo>
                    <a:pt x="1920932" y="1459174"/>
                  </a:lnTo>
                  <a:lnTo>
                    <a:pt x="1922196" y="1457904"/>
                  </a:lnTo>
                  <a:lnTo>
                    <a:pt x="1921485" y="1457650"/>
                  </a:lnTo>
                  <a:lnTo>
                    <a:pt x="1920774" y="1457269"/>
                  </a:lnTo>
                  <a:lnTo>
                    <a:pt x="1919984" y="1457142"/>
                  </a:lnTo>
                  <a:lnTo>
                    <a:pt x="1919866" y="1457523"/>
                  </a:lnTo>
                  <a:lnTo>
                    <a:pt x="1919748" y="1457777"/>
                  </a:lnTo>
                  <a:lnTo>
                    <a:pt x="1919774" y="1458031"/>
                  </a:lnTo>
                  <a:lnTo>
                    <a:pt x="1919984" y="1458285"/>
                  </a:lnTo>
                  <a:lnTo>
                    <a:pt x="1920300" y="1458793"/>
                  </a:lnTo>
                  <a:lnTo>
                    <a:pt x="1920616" y="1459174"/>
                  </a:lnTo>
                  <a:close/>
                </a:path>
                <a:path w="2360295" h="1867535">
                  <a:moveTo>
                    <a:pt x="1842917" y="1459809"/>
                  </a:moveTo>
                  <a:lnTo>
                    <a:pt x="1861236" y="1459809"/>
                  </a:lnTo>
                  <a:lnTo>
                    <a:pt x="1861462" y="1458666"/>
                  </a:lnTo>
                  <a:lnTo>
                    <a:pt x="1861676" y="1457777"/>
                  </a:lnTo>
                  <a:lnTo>
                    <a:pt x="1861789" y="1457142"/>
                  </a:lnTo>
                  <a:lnTo>
                    <a:pt x="1853754" y="1457142"/>
                  </a:lnTo>
                  <a:lnTo>
                    <a:pt x="1852787" y="1457523"/>
                  </a:lnTo>
                  <a:lnTo>
                    <a:pt x="1850536" y="1457523"/>
                  </a:lnTo>
                  <a:lnTo>
                    <a:pt x="1850339" y="1457650"/>
                  </a:lnTo>
                  <a:lnTo>
                    <a:pt x="1848539" y="1457650"/>
                  </a:lnTo>
                  <a:lnTo>
                    <a:pt x="1847970" y="1458666"/>
                  </a:lnTo>
                  <a:lnTo>
                    <a:pt x="1847274" y="1458666"/>
                  </a:lnTo>
                  <a:lnTo>
                    <a:pt x="1847259" y="1458793"/>
                  </a:lnTo>
                  <a:lnTo>
                    <a:pt x="1844237" y="1458793"/>
                  </a:lnTo>
                  <a:lnTo>
                    <a:pt x="1842917" y="1459809"/>
                  </a:lnTo>
                  <a:close/>
                </a:path>
                <a:path w="2360295" h="1867535">
                  <a:moveTo>
                    <a:pt x="1806752" y="1457650"/>
                  </a:moveTo>
                  <a:lnTo>
                    <a:pt x="1806988" y="1457523"/>
                  </a:lnTo>
                  <a:lnTo>
                    <a:pt x="1807304" y="1457142"/>
                  </a:lnTo>
                  <a:lnTo>
                    <a:pt x="1806830" y="1457142"/>
                  </a:lnTo>
                  <a:lnTo>
                    <a:pt x="1806357" y="1457269"/>
                  </a:lnTo>
                  <a:lnTo>
                    <a:pt x="1806752" y="1457650"/>
                  </a:lnTo>
                  <a:close/>
                </a:path>
                <a:path w="2360295" h="1867535">
                  <a:moveTo>
                    <a:pt x="1959703" y="1458920"/>
                  </a:moveTo>
                  <a:lnTo>
                    <a:pt x="1971705" y="1458920"/>
                  </a:lnTo>
                  <a:lnTo>
                    <a:pt x="1969494" y="1458158"/>
                  </a:lnTo>
                  <a:lnTo>
                    <a:pt x="1967204" y="1457269"/>
                  </a:lnTo>
                  <a:lnTo>
                    <a:pt x="1965546" y="1458412"/>
                  </a:lnTo>
                  <a:lnTo>
                    <a:pt x="1963572" y="1458539"/>
                  </a:lnTo>
                  <a:lnTo>
                    <a:pt x="1960082" y="1458539"/>
                  </a:lnTo>
                  <a:lnTo>
                    <a:pt x="1959703" y="1458920"/>
                  </a:lnTo>
                  <a:close/>
                </a:path>
                <a:path w="2360295" h="1867535">
                  <a:moveTo>
                    <a:pt x="1918089" y="1459428"/>
                  </a:moveTo>
                  <a:lnTo>
                    <a:pt x="1919669" y="1457904"/>
                  </a:lnTo>
                  <a:lnTo>
                    <a:pt x="1919195" y="1457650"/>
                  </a:lnTo>
                  <a:lnTo>
                    <a:pt x="1918800" y="1457523"/>
                  </a:lnTo>
                  <a:lnTo>
                    <a:pt x="1918326" y="1457269"/>
                  </a:lnTo>
                  <a:lnTo>
                    <a:pt x="1918089" y="1459428"/>
                  </a:lnTo>
                  <a:close/>
                </a:path>
                <a:path w="2360295" h="1867535">
                  <a:moveTo>
                    <a:pt x="1773113" y="1460063"/>
                  </a:moveTo>
                  <a:lnTo>
                    <a:pt x="1776904" y="1460063"/>
                  </a:lnTo>
                  <a:lnTo>
                    <a:pt x="1776982" y="1459936"/>
                  </a:lnTo>
                  <a:lnTo>
                    <a:pt x="1777088" y="1459264"/>
                  </a:lnTo>
                  <a:lnTo>
                    <a:pt x="1777489" y="1458158"/>
                  </a:lnTo>
                  <a:lnTo>
                    <a:pt x="1777614" y="1457650"/>
                  </a:lnTo>
                  <a:lnTo>
                    <a:pt x="1778088" y="1457650"/>
                  </a:lnTo>
                  <a:lnTo>
                    <a:pt x="1778324" y="1457396"/>
                  </a:lnTo>
                  <a:lnTo>
                    <a:pt x="1776508" y="1457269"/>
                  </a:lnTo>
                  <a:lnTo>
                    <a:pt x="1775482" y="1457269"/>
                  </a:lnTo>
                  <a:lnTo>
                    <a:pt x="1775363" y="1457777"/>
                  </a:lnTo>
                  <a:lnTo>
                    <a:pt x="1775245" y="1458031"/>
                  </a:lnTo>
                  <a:lnTo>
                    <a:pt x="1776350" y="1458539"/>
                  </a:lnTo>
                  <a:lnTo>
                    <a:pt x="1775403" y="1458920"/>
                  </a:lnTo>
                  <a:lnTo>
                    <a:pt x="1774263" y="1458920"/>
                  </a:lnTo>
                  <a:lnTo>
                    <a:pt x="1774218" y="1459047"/>
                  </a:lnTo>
                  <a:lnTo>
                    <a:pt x="1773113" y="1459047"/>
                  </a:lnTo>
                  <a:lnTo>
                    <a:pt x="1773113" y="1460063"/>
                  </a:lnTo>
                  <a:close/>
                </a:path>
                <a:path w="2360295" h="1867535">
                  <a:moveTo>
                    <a:pt x="1774263" y="1458920"/>
                  </a:moveTo>
                  <a:lnTo>
                    <a:pt x="1775403" y="1458920"/>
                  </a:lnTo>
                  <a:lnTo>
                    <a:pt x="1774850" y="1457269"/>
                  </a:lnTo>
                  <a:lnTo>
                    <a:pt x="1774263" y="1458920"/>
                  </a:lnTo>
                  <a:close/>
                </a:path>
                <a:path w="2360295" h="1867535">
                  <a:moveTo>
                    <a:pt x="1896532" y="1458412"/>
                  </a:moveTo>
                  <a:lnTo>
                    <a:pt x="1897243" y="1458412"/>
                  </a:lnTo>
                  <a:lnTo>
                    <a:pt x="1896897" y="1457523"/>
                  </a:lnTo>
                  <a:lnTo>
                    <a:pt x="1896771" y="1457343"/>
                  </a:lnTo>
                  <a:lnTo>
                    <a:pt x="1894795" y="1458285"/>
                  </a:lnTo>
                  <a:lnTo>
                    <a:pt x="1896532" y="1458412"/>
                  </a:lnTo>
                  <a:close/>
                </a:path>
                <a:path w="2360295" h="1867535">
                  <a:moveTo>
                    <a:pt x="1959308" y="1459047"/>
                  </a:moveTo>
                  <a:lnTo>
                    <a:pt x="1976759" y="1459047"/>
                  </a:lnTo>
                  <a:lnTo>
                    <a:pt x="1974469" y="1457396"/>
                  </a:lnTo>
                  <a:lnTo>
                    <a:pt x="1971705" y="1458920"/>
                  </a:lnTo>
                  <a:lnTo>
                    <a:pt x="1959466" y="1458920"/>
                  </a:lnTo>
                  <a:lnTo>
                    <a:pt x="1959308" y="1459047"/>
                  </a:lnTo>
                  <a:close/>
                </a:path>
                <a:path w="2360295" h="1867535">
                  <a:moveTo>
                    <a:pt x="1947246" y="1459428"/>
                  </a:moveTo>
                  <a:lnTo>
                    <a:pt x="1952122" y="1459428"/>
                  </a:lnTo>
                  <a:lnTo>
                    <a:pt x="1950227" y="1458285"/>
                  </a:lnTo>
                  <a:lnTo>
                    <a:pt x="1948253" y="1457523"/>
                  </a:lnTo>
                  <a:lnTo>
                    <a:pt x="1948016" y="1457396"/>
                  </a:lnTo>
                  <a:lnTo>
                    <a:pt x="1947700" y="1457523"/>
                  </a:lnTo>
                  <a:lnTo>
                    <a:pt x="1947384" y="1457523"/>
                  </a:lnTo>
                  <a:lnTo>
                    <a:pt x="1947332" y="1457904"/>
                  </a:lnTo>
                  <a:lnTo>
                    <a:pt x="1947858" y="1457904"/>
                  </a:lnTo>
                  <a:lnTo>
                    <a:pt x="1948016" y="1458031"/>
                  </a:lnTo>
                  <a:lnTo>
                    <a:pt x="1948586" y="1458167"/>
                  </a:lnTo>
                  <a:lnTo>
                    <a:pt x="1949517" y="1458666"/>
                  </a:lnTo>
                  <a:lnTo>
                    <a:pt x="1948569" y="1459174"/>
                  </a:lnTo>
                  <a:lnTo>
                    <a:pt x="1947286" y="1459174"/>
                  </a:lnTo>
                  <a:lnTo>
                    <a:pt x="1947246" y="1459428"/>
                  </a:lnTo>
                  <a:close/>
                </a:path>
                <a:path w="2360295" h="1867535">
                  <a:moveTo>
                    <a:pt x="1889399" y="1461206"/>
                  </a:moveTo>
                  <a:lnTo>
                    <a:pt x="1904034" y="1461206"/>
                  </a:lnTo>
                  <a:lnTo>
                    <a:pt x="1902455" y="1458793"/>
                  </a:lnTo>
                  <a:lnTo>
                    <a:pt x="1902048" y="1458285"/>
                  </a:lnTo>
                  <a:lnTo>
                    <a:pt x="1901270" y="1458285"/>
                  </a:lnTo>
                  <a:lnTo>
                    <a:pt x="1901954" y="1458167"/>
                  </a:lnTo>
                  <a:lnTo>
                    <a:pt x="1901428" y="1457396"/>
                  </a:lnTo>
                  <a:lnTo>
                    <a:pt x="1901033" y="1457396"/>
                  </a:lnTo>
                  <a:lnTo>
                    <a:pt x="1900875" y="1458031"/>
                  </a:lnTo>
                  <a:lnTo>
                    <a:pt x="1899837" y="1458031"/>
                  </a:lnTo>
                  <a:lnTo>
                    <a:pt x="1899770" y="1458539"/>
                  </a:lnTo>
                  <a:lnTo>
                    <a:pt x="1899612" y="1458793"/>
                  </a:lnTo>
                  <a:lnTo>
                    <a:pt x="1898743" y="1458793"/>
                  </a:lnTo>
                  <a:lnTo>
                    <a:pt x="1898617" y="1459301"/>
                  </a:lnTo>
                  <a:lnTo>
                    <a:pt x="1898506" y="1459555"/>
                  </a:lnTo>
                  <a:lnTo>
                    <a:pt x="1898427" y="1459809"/>
                  </a:lnTo>
                  <a:lnTo>
                    <a:pt x="1898348" y="1459936"/>
                  </a:lnTo>
                  <a:lnTo>
                    <a:pt x="1889662" y="1459936"/>
                  </a:lnTo>
                  <a:lnTo>
                    <a:pt x="1889399" y="1461206"/>
                  </a:lnTo>
                  <a:close/>
                </a:path>
                <a:path w="2360295" h="1867535">
                  <a:moveTo>
                    <a:pt x="1898743" y="1458793"/>
                  </a:moveTo>
                  <a:lnTo>
                    <a:pt x="1899454" y="1458793"/>
                  </a:lnTo>
                  <a:lnTo>
                    <a:pt x="1899296" y="1458539"/>
                  </a:lnTo>
                  <a:lnTo>
                    <a:pt x="1899217" y="1457396"/>
                  </a:lnTo>
                  <a:lnTo>
                    <a:pt x="1898743" y="1458793"/>
                  </a:lnTo>
                  <a:close/>
                </a:path>
                <a:path w="2360295" h="1867535">
                  <a:moveTo>
                    <a:pt x="1899837" y="1458031"/>
                  </a:moveTo>
                  <a:lnTo>
                    <a:pt x="1900875" y="1458031"/>
                  </a:lnTo>
                  <a:lnTo>
                    <a:pt x="1900401" y="1457650"/>
                  </a:lnTo>
                  <a:lnTo>
                    <a:pt x="1899928" y="1457523"/>
                  </a:lnTo>
                  <a:lnTo>
                    <a:pt x="1899837" y="1458031"/>
                  </a:lnTo>
                  <a:close/>
                </a:path>
                <a:path w="2360295" h="1867535">
                  <a:moveTo>
                    <a:pt x="1889662" y="1459936"/>
                  </a:moveTo>
                  <a:lnTo>
                    <a:pt x="1898348" y="1459936"/>
                  </a:lnTo>
                  <a:lnTo>
                    <a:pt x="1897875" y="1459555"/>
                  </a:lnTo>
                  <a:lnTo>
                    <a:pt x="1897559" y="1459428"/>
                  </a:lnTo>
                  <a:lnTo>
                    <a:pt x="1897717" y="1459174"/>
                  </a:lnTo>
                  <a:lnTo>
                    <a:pt x="1897815" y="1458920"/>
                  </a:lnTo>
                  <a:lnTo>
                    <a:pt x="1897927" y="1458412"/>
                  </a:lnTo>
                  <a:lnTo>
                    <a:pt x="1898004" y="1458227"/>
                  </a:lnTo>
                  <a:lnTo>
                    <a:pt x="1898111" y="1457523"/>
                  </a:lnTo>
                  <a:lnTo>
                    <a:pt x="1897243" y="1458412"/>
                  </a:lnTo>
                  <a:lnTo>
                    <a:pt x="1896611" y="1458412"/>
                  </a:lnTo>
                  <a:lnTo>
                    <a:pt x="1896690" y="1458920"/>
                  </a:lnTo>
                  <a:lnTo>
                    <a:pt x="1896374" y="1458920"/>
                  </a:lnTo>
                  <a:lnTo>
                    <a:pt x="1896058" y="1459047"/>
                  </a:lnTo>
                  <a:lnTo>
                    <a:pt x="1888348" y="1459047"/>
                  </a:lnTo>
                  <a:lnTo>
                    <a:pt x="1888286" y="1459174"/>
                  </a:lnTo>
                  <a:lnTo>
                    <a:pt x="1889820" y="1459174"/>
                  </a:lnTo>
                  <a:lnTo>
                    <a:pt x="1889662" y="1459936"/>
                  </a:lnTo>
                  <a:close/>
                </a:path>
                <a:path w="2360295" h="1867535">
                  <a:moveTo>
                    <a:pt x="1887057" y="1459555"/>
                  </a:moveTo>
                  <a:lnTo>
                    <a:pt x="1887452" y="1459428"/>
                  </a:lnTo>
                  <a:lnTo>
                    <a:pt x="1887373" y="1457904"/>
                  </a:lnTo>
                  <a:lnTo>
                    <a:pt x="1886504" y="1457650"/>
                  </a:lnTo>
                  <a:lnTo>
                    <a:pt x="1885715" y="1457523"/>
                  </a:lnTo>
                  <a:lnTo>
                    <a:pt x="1883740" y="1457777"/>
                  </a:lnTo>
                  <a:lnTo>
                    <a:pt x="1883166" y="1458412"/>
                  </a:lnTo>
                  <a:lnTo>
                    <a:pt x="1886425" y="1458412"/>
                  </a:lnTo>
                  <a:lnTo>
                    <a:pt x="1887057" y="1459555"/>
                  </a:lnTo>
                  <a:close/>
                </a:path>
                <a:path w="2360295" h="1867535">
                  <a:moveTo>
                    <a:pt x="1880858" y="1459174"/>
                  </a:moveTo>
                  <a:lnTo>
                    <a:pt x="1882477" y="1459174"/>
                  </a:lnTo>
                  <a:lnTo>
                    <a:pt x="1881293" y="1457523"/>
                  </a:lnTo>
                  <a:lnTo>
                    <a:pt x="1880407" y="1458167"/>
                  </a:lnTo>
                  <a:lnTo>
                    <a:pt x="1879950" y="1458412"/>
                  </a:lnTo>
                  <a:lnTo>
                    <a:pt x="1880266" y="1458539"/>
                  </a:lnTo>
                  <a:lnTo>
                    <a:pt x="1880740" y="1458539"/>
                  </a:lnTo>
                  <a:lnTo>
                    <a:pt x="1880858" y="1459174"/>
                  </a:lnTo>
                  <a:close/>
                </a:path>
                <a:path w="2360295" h="1867535">
                  <a:moveTo>
                    <a:pt x="1960082" y="1458539"/>
                  </a:moveTo>
                  <a:lnTo>
                    <a:pt x="1962308" y="1458539"/>
                  </a:lnTo>
                  <a:lnTo>
                    <a:pt x="1960966" y="1457650"/>
                  </a:lnTo>
                  <a:lnTo>
                    <a:pt x="1960082" y="1458539"/>
                  </a:lnTo>
                  <a:close/>
                </a:path>
                <a:path w="2360295" h="1867535">
                  <a:moveTo>
                    <a:pt x="1888348" y="1459047"/>
                  </a:moveTo>
                  <a:lnTo>
                    <a:pt x="1896058" y="1459047"/>
                  </a:lnTo>
                  <a:lnTo>
                    <a:pt x="1893769" y="1458539"/>
                  </a:lnTo>
                  <a:lnTo>
                    <a:pt x="1891794" y="1457650"/>
                  </a:lnTo>
                  <a:lnTo>
                    <a:pt x="1889031" y="1457650"/>
                  </a:lnTo>
                  <a:lnTo>
                    <a:pt x="1888348" y="1459047"/>
                  </a:lnTo>
                  <a:close/>
                </a:path>
                <a:path w="2360295" h="1867535">
                  <a:moveTo>
                    <a:pt x="1844237" y="1458793"/>
                  </a:moveTo>
                  <a:lnTo>
                    <a:pt x="1847259" y="1458793"/>
                  </a:lnTo>
                  <a:lnTo>
                    <a:pt x="1845601" y="1457650"/>
                  </a:lnTo>
                  <a:lnTo>
                    <a:pt x="1844733" y="1458412"/>
                  </a:lnTo>
                  <a:lnTo>
                    <a:pt x="1844237" y="1458793"/>
                  </a:lnTo>
                  <a:close/>
                </a:path>
                <a:path w="2360295" h="1867535">
                  <a:moveTo>
                    <a:pt x="1936093" y="1459428"/>
                  </a:moveTo>
                  <a:lnTo>
                    <a:pt x="1936960" y="1459264"/>
                  </a:lnTo>
                  <a:lnTo>
                    <a:pt x="1936962" y="1459047"/>
                  </a:lnTo>
                  <a:lnTo>
                    <a:pt x="1937120" y="1458793"/>
                  </a:lnTo>
                  <a:lnTo>
                    <a:pt x="1938699" y="1458793"/>
                  </a:lnTo>
                  <a:lnTo>
                    <a:pt x="1937672" y="1458031"/>
                  </a:lnTo>
                  <a:lnTo>
                    <a:pt x="1936883" y="1457777"/>
                  </a:lnTo>
                  <a:lnTo>
                    <a:pt x="1936386" y="1458167"/>
                  </a:lnTo>
                  <a:lnTo>
                    <a:pt x="1936093" y="1458285"/>
                  </a:lnTo>
                  <a:lnTo>
                    <a:pt x="1935935" y="1458666"/>
                  </a:lnTo>
                  <a:lnTo>
                    <a:pt x="1934356" y="1458666"/>
                  </a:lnTo>
                  <a:lnTo>
                    <a:pt x="1934040" y="1458793"/>
                  </a:lnTo>
                  <a:lnTo>
                    <a:pt x="1934514" y="1458920"/>
                  </a:lnTo>
                  <a:lnTo>
                    <a:pt x="1935066" y="1458920"/>
                  </a:lnTo>
                  <a:lnTo>
                    <a:pt x="1936093" y="1459428"/>
                  </a:lnTo>
                  <a:close/>
                </a:path>
                <a:path w="2360295" h="1867535">
                  <a:moveTo>
                    <a:pt x="1787176" y="1458227"/>
                  </a:moveTo>
                  <a:lnTo>
                    <a:pt x="1787405" y="1457777"/>
                  </a:lnTo>
                  <a:lnTo>
                    <a:pt x="1786537" y="1457777"/>
                  </a:lnTo>
                  <a:lnTo>
                    <a:pt x="1787176" y="1458227"/>
                  </a:lnTo>
                  <a:close/>
                </a:path>
                <a:path w="2360295" h="1867535">
                  <a:moveTo>
                    <a:pt x="1947306" y="1458031"/>
                  </a:moveTo>
                  <a:lnTo>
                    <a:pt x="1947542" y="1458031"/>
                  </a:lnTo>
                  <a:lnTo>
                    <a:pt x="1947858" y="1457904"/>
                  </a:lnTo>
                  <a:lnTo>
                    <a:pt x="1947332" y="1457904"/>
                  </a:lnTo>
                  <a:lnTo>
                    <a:pt x="1947306" y="1458031"/>
                  </a:lnTo>
                  <a:close/>
                </a:path>
                <a:path w="2360295" h="1867535">
                  <a:moveTo>
                    <a:pt x="1902048" y="1458285"/>
                  </a:moveTo>
                  <a:lnTo>
                    <a:pt x="1903908" y="1458285"/>
                  </a:lnTo>
                  <a:lnTo>
                    <a:pt x="1903718" y="1457904"/>
                  </a:lnTo>
                  <a:lnTo>
                    <a:pt x="1903481" y="1457904"/>
                  </a:lnTo>
                  <a:lnTo>
                    <a:pt x="1902007" y="1458158"/>
                  </a:lnTo>
                  <a:lnTo>
                    <a:pt x="1902048" y="1458285"/>
                  </a:lnTo>
                  <a:close/>
                </a:path>
                <a:path w="2360295" h="1867535">
                  <a:moveTo>
                    <a:pt x="1804057" y="1459555"/>
                  </a:moveTo>
                  <a:lnTo>
                    <a:pt x="1805883" y="1459555"/>
                  </a:lnTo>
                  <a:lnTo>
                    <a:pt x="1805725" y="1459428"/>
                  </a:lnTo>
                  <a:lnTo>
                    <a:pt x="1804540" y="1457904"/>
                  </a:lnTo>
                  <a:lnTo>
                    <a:pt x="1804057" y="1459555"/>
                  </a:lnTo>
                  <a:close/>
                </a:path>
                <a:path w="2360295" h="1867535">
                  <a:moveTo>
                    <a:pt x="1792327" y="1461206"/>
                  </a:moveTo>
                  <a:lnTo>
                    <a:pt x="1802566" y="1461206"/>
                  </a:lnTo>
                  <a:lnTo>
                    <a:pt x="1802514" y="1459047"/>
                  </a:lnTo>
                  <a:lnTo>
                    <a:pt x="1802724" y="1458285"/>
                  </a:lnTo>
                  <a:lnTo>
                    <a:pt x="1803593" y="1458158"/>
                  </a:lnTo>
                  <a:lnTo>
                    <a:pt x="1804466" y="1458158"/>
                  </a:lnTo>
                  <a:lnTo>
                    <a:pt x="1804540" y="1457904"/>
                  </a:lnTo>
                  <a:lnTo>
                    <a:pt x="1796418" y="1457904"/>
                  </a:lnTo>
                  <a:lnTo>
                    <a:pt x="1796328" y="1458031"/>
                  </a:lnTo>
                  <a:lnTo>
                    <a:pt x="1794182" y="1458031"/>
                  </a:lnTo>
                  <a:lnTo>
                    <a:pt x="1793485" y="1460444"/>
                  </a:lnTo>
                  <a:lnTo>
                    <a:pt x="1792722" y="1460444"/>
                  </a:lnTo>
                  <a:lnTo>
                    <a:pt x="1792327" y="1461206"/>
                  </a:lnTo>
                  <a:close/>
                </a:path>
                <a:path w="2360295" h="1867535">
                  <a:moveTo>
                    <a:pt x="1959770" y="1460063"/>
                  </a:moveTo>
                  <a:lnTo>
                    <a:pt x="1981575" y="1460063"/>
                  </a:lnTo>
                  <a:lnTo>
                    <a:pt x="1981259" y="1458158"/>
                  </a:lnTo>
                  <a:lnTo>
                    <a:pt x="1977074" y="1458793"/>
                  </a:lnTo>
                  <a:lnTo>
                    <a:pt x="1976917" y="1458793"/>
                  </a:lnTo>
                  <a:lnTo>
                    <a:pt x="1976759" y="1459047"/>
                  </a:lnTo>
                  <a:lnTo>
                    <a:pt x="1959308" y="1459047"/>
                  </a:lnTo>
                  <a:lnTo>
                    <a:pt x="1959782" y="1459428"/>
                  </a:lnTo>
                  <a:lnTo>
                    <a:pt x="1960119" y="1459531"/>
                  </a:lnTo>
                  <a:lnTo>
                    <a:pt x="1960054" y="1459707"/>
                  </a:lnTo>
                  <a:lnTo>
                    <a:pt x="1959770" y="1460063"/>
                  </a:lnTo>
                  <a:close/>
                </a:path>
                <a:path w="2360295" h="1867535">
                  <a:moveTo>
                    <a:pt x="1938446" y="1460571"/>
                  </a:moveTo>
                  <a:lnTo>
                    <a:pt x="1942173" y="1460571"/>
                  </a:lnTo>
                  <a:lnTo>
                    <a:pt x="1942137" y="1460357"/>
                  </a:lnTo>
                  <a:lnTo>
                    <a:pt x="1942015" y="1460063"/>
                  </a:lnTo>
                  <a:lnTo>
                    <a:pt x="1941936" y="1459936"/>
                  </a:lnTo>
                  <a:lnTo>
                    <a:pt x="1941857" y="1459174"/>
                  </a:lnTo>
                  <a:lnTo>
                    <a:pt x="1942252" y="1459047"/>
                  </a:lnTo>
                  <a:lnTo>
                    <a:pt x="1942489" y="1458920"/>
                  </a:lnTo>
                  <a:lnTo>
                    <a:pt x="1942094" y="1458666"/>
                  </a:lnTo>
                  <a:lnTo>
                    <a:pt x="1941620" y="1458412"/>
                  </a:lnTo>
                  <a:lnTo>
                    <a:pt x="1941226" y="1458158"/>
                  </a:lnTo>
                  <a:lnTo>
                    <a:pt x="1941107" y="1459047"/>
                  </a:lnTo>
                  <a:lnTo>
                    <a:pt x="1941068" y="1459174"/>
                  </a:lnTo>
                  <a:lnTo>
                    <a:pt x="1939228" y="1459174"/>
                  </a:lnTo>
                  <a:lnTo>
                    <a:pt x="1938446" y="1460571"/>
                  </a:lnTo>
                  <a:close/>
                </a:path>
                <a:path w="2360295" h="1867535">
                  <a:moveTo>
                    <a:pt x="1927802" y="1459047"/>
                  </a:moveTo>
                  <a:lnTo>
                    <a:pt x="1929934" y="1459047"/>
                  </a:lnTo>
                  <a:lnTo>
                    <a:pt x="1928907" y="1458158"/>
                  </a:lnTo>
                  <a:lnTo>
                    <a:pt x="1928197" y="1458920"/>
                  </a:lnTo>
                  <a:lnTo>
                    <a:pt x="1927802" y="1459047"/>
                  </a:lnTo>
                  <a:close/>
                </a:path>
                <a:path w="2360295" h="1867535">
                  <a:moveTo>
                    <a:pt x="1925117" y="1459682"/>
                  </a:moveTo>
                  <a:lnTo>
                    <a:pt x="1926223" y="1459555"/>
                  </a:lnTo>
                  <a:lnTo>
                    <a:pt x="1924880" y="1458158"/>
                  </a:lnTo>
                  <a:lnTo>
                    <a:pt x="1922906" y="1458158"/>
                  </a:lnTo>
                  <a:lnTo>
                    <a:pt x="1923920" y="1459555"/>
                  </a:lnTo>
                  <a:lnTo>
                    <a:pt x="1925117" y="1459682"/>
                  </a:lnTo>
                  <a:close/>
                </a:path>
                <a:path w="2360295" h="1867535">
                  <a:moveTo>
                    <a:pt x="1779115" y="1459936"/>
                  </a:moveTo>
                  <a:lnTo>
                    <a:pt x="1779825" y="1458539"/>
                  </a:lnTo>
                  <a:lnTo>
                    <a:pt x="1778088" y="1458158"/>
                  </a:lnTo>
                  <a:lnTo>
                    <a:pt x="1777456" y="1459174"/>
                  </a:lnTo>
                  <a:lnTo>
                    <a:pt x="1778878" y="1459174"/>
                  </a:lnTo>
                  <a:lnTo>
                    <a:pt x="1779115" y="1459936"/>
                  </a:lnTo>
                  <a:close/>
                </a:path>
                <a:path w="2360295" h="1867535">
                  <a:moveTo>
                    <a:pt x="1773113" y="1464635"/>
                  </a:moveTo>
                  <a:lnTo>
                    <a:pt x="1789774" y="1464635"/>
                  </a:lnTo>
                  <a:lnTo>
                    <a:pt x="1789458" y="1464508"/>
                  </a:lnTo>
                  <a:lnTo>
                    <a:pt x="1789498" y="1464254"/>
                  </a:lnTo>
                  <a:lnTo>
                    <a:pt x="1789932" y="1463238"/>
                  </a:lnTo>
                  <a:lnTo>
                    <a:pt x="1790090" y="1462984"/>
                  </a:lnTo>
                  <a:lnTo>
                    <a:pt x="1789537" y="1462857"/>
                  </a:lnTo>
                  <a:lnTo>
                    <a:pt x="1789300" y="1462857"/>
                  </a:lnTo>
                  <a:lnTo>
                    <a:pt x="1787326" y="1462603"/>
                  </a:lnTo>
                  <a:lnTo>
                    <a:pt x="1788573" y="1462367"/>
                  </a:lnTo>
                  <a:lnTo>
                    <a:pt x="1788590" y="1462222"/>
                  </a:lnTo>
                  <a:lnTo>
                    <a:pt x="1787642" y="1460698"/>
                  </a:lnTo>
                  <a:lnTo>
                    <a:pt x="1788195" y="1460317"/>
                  </a:lnTo>
                  <a:lnTo>
                    <a:pt x="1788889" y="1459707"/>
                  </a:lnTo>
                  <a:lnTo>
                    <a:pt x="1788984" y="1459499"/>
                  </a:lnTo>
                  <a:lnTo>
                    <a:pt x="1787176" y="1458227"/>
                  </a:lnTo>
                  <a:lnTo>
                    <a:pt x="1786759" y="1459047"/>
                  </a:lnTo>
                  <a:lnTo>
                    <a:pt x="1786632" y="1459373"/>
                  </a:lnTo>
                  <a:lnTo>
                    <a:pt x="1786773" y="1459936"/>
                  </a:lnTo>
                  <a:lnTo>
                    <a:pt x="1786458" y="1460190"/>
                  </a:lnTo>
                  <a:lnTo>
                    <a:pt x="1785826" y="1460571"/>
                  </a:lnTo>
                  <a:lnTo>
                    <a:pt x="1783583" y="1460571"/>
                  </a:lnTo>
                  <a:lnTo>
                    <a:pt x="1783536" y="1460952"/>
                  </a:lnTo>
                  <a:lnTo>
                    <a:pt x="1780667" y="1460952"/>
                  </a:lnTo>
                  <a:lnTo>
                    <a:pt x="1780299" y="1461206"/>
                  </a:lnTo>
                  <a:lnTo>
                    <a:pt x="1773113" y="1461206"/>
                  </a:lnTo>
                  <a:lnTo>
                    <a:pt x="1773113" y="1464635"/>
                  </a:lnTo>
                  <a:close/>
                </a:path>
                <a:path w="2360295" h="1867535">
                  <a:moveTo>
                    <a:pt x="1942726" y="1460063"/>
                  </a:moveTo>
                  <a:lnTo>
                    <a:pt x="1947306" y="1460063"/>
                  </a:lnTo>
                  <a:lnTo>
                    <a:pt x="1945568" y="1458920"/>
                  </a:lnTo>
                  <a:lnTo>
                    <a:pt x="1943831" y="1458285"/>
                  </a:lnTo>
                  <a:lnTo>
                    <a:pt x="1942726" y="1460063"/>
                  </a:lnTo>
                  <a:close/>
                </a:path>
                <a:path w="2360295" h="1867535">
                  <a:moveTo>
                    <a:pt x="1939228" y="1459174"/>
                  </a:moveTo>
                  <a:lnTo>
                    <a:pt x="1941068" y="1459174"/>
                  </a:lnTo>
                  <a:lnTo>
                    <a:pt x="1939725" y="1458285"/>
                  </a:lnTo>
                  <a:lnTo>
                    <a:pt x="1939228" y="1459174"/>
                  </a:lnTo>
                  <a:close/>
                </a:path>
                <a:path w="2360295" h="1867535">
                  <a:moveTo>
                    <a:pt x="1929723" y="1458793"/>
                  </a:moveTo>
                  <a:lnTo>
                    <a:pt x="1930329" y="1458793"/>
                  </a:lnTo>
                  <a:lnTo>
                    <a:pt x="1929302" y="1458285"/>
                  </a:lnTo>
                  <a:lnTo>
                    <a:pt x="1929723" y="1458793"/>
                  </a:lnTo>
                  <a:close/>
                </a:path>
                <a:path w="2360295" h="1867535">
                  <a:moveTo>
                    <a:pt x="1903955" y="1460825"/>
                  </a:moveTo>
                  <a:lnTo>
                    <a:pt x="1904880" y="1459047"/>
                  </a:lnTo>
                  <a:lnTo>
                    <a:pt x="1905218" y="1458285"/>
                  </a:lnTo>
                  <a:lnTo>
                    <a:pt x="1904666" y="1458666"/>
                  </a:lnTo>
                  <a:lnTo>
                    <a:pt x="1903856" y="1458666"/>
                  </a:lnTo>
                  <a:lnTo>
                    <a:pt x="1903560" y="1458793"/>
                  </a:lnTo>
                  <a:lnTo>
                    <a:pt x="1903402" y="1458920"/>
                  </a:lnTo>
                  <a:lnTo>
                    <a:pt x="1903521" y="1459428"/>
                  </a:lnTo>
                  <a:lnTo>
                    <a:pt x="1903639" y="1460444"/>
                  </a:lnTo>
                  <a:lnTo>
                    <a:pt x="1903955" y="1460825"/>
                  </a:lnTo>
                  <a:close/>
                </a:path>
                <a:path w="2360295" h="1867535">
                  <a:moveTo>
                    <a:pt x="1904034" y="1458539"/>
                  </a:moveTo>
                  <a:lnTo>
                    <a:pt x="1904745" y="1458285"/>
                  </a:lnTo>
                  <a:lnTo>
                    <a:pt x="1903908" y="1458285"/>
                  </a:lnTo>
                  <a:lnTo>
                    <a:pt x="1904034" y="1458539"/>
                  </a:lnTo>
                  <a:close/>
                </a:path>
                <a:path w="2360295" h="1867535">
                  <a:moveTo>
                    <a:pt x="1947286" y="1459174"/>
                  </a:moveTo>
                  <a:lnTo>
                    <a:pt x="1948569" y="1459174"/>
                  </a:lnTo>
                  <a:lnTo>
                    <a:pt x="1948411" y="1458539"/>
                  </a:lnTo>
                  <a:lnTo>
                    <a:pt x="1946279" y="1458539"/>
                  </a:lnTo>
                  <a:lnTo>
                    <a:pt x="1945253" y="1458412"/>
                  </a:lnTo>
                  <a:lnTo>
                    <a:pt x="1946595" y="1458666"/>
                  </a:lnTo>
                  <a:lnTo>
                    <a:pt x="1947306" y="1459047"/>
                  </a:lnTo>
                  <a:lnTo>
                    <a:pt x="1947286" y="1459174"/>
                  </a:lnTo>
                  <a:close/>
                </a:path>
                <a:path w="2360295" h="1867535">
                  <a:moveTo>
                    <a:pt x="1886267" y="1460063"/>
                  </a:moveTo>
                  <a:lnTo>
                    <a:pt x="1886425" y="1458412"/>
                  </a:lnTo>
                  <a:lnTo>
                    <a:pt x="1883166" y="1458412"/>
                  </a:lnTo>
                  <a:lnTo>
                    <a:pt x="1882477" y="1459174"/>
                  </a:lnTo>
                  <a:lnTo>
                    <a:pt x="1880858" y="1459174"/>
                  </a:lnTo>
                  <a:lnTo>
                    <a:pt x="1881056" y="1459809"/>
                  </a:lnTo>
                  <a:lnTo>
                    <a:pt x="1885793" y="1459809"/>
                  </a:lnTo>
                  <a:lnTo>
                    <a:pt x="1886267" y="1460063"/>
                  </a:lnTo>
                  <a:close/>
                </a:path>
                <a:path w="2360295" h="1867535">
                  <a:moveTo>
                    <a:pt x="1783583" y="1460571"/>
                  </a:moveTo>
                  <a:lnTo>
                    <a:pt x="1785826" y="1460571"/>
                  </a:lnTo>
                  <a:lnTo>
                    <a:pt x="1784829" y="1459707"/>
                  </a:lnTo>
                  <a:lnTo>
                    <a:pt x="1783852" y="1458412"/>
                  </a:lnTo>
                  <a:lnTo>
                    <a:pt x="1783583" y="1460571"/>
                  </a:lnTo>
                  <a:close/>
                </a:path>
                <a:path w="2360295" h="1867535">
                  <a:moveTo>
                    <a:pt x="1942410" y="1460571"/>
                  </a:moveTo>
                  <a:lnTo>
                    <a:pt x="1956860" y="1460571"/>
                  </a:lnTo>
                  <a:lnTo>
                    <a:pt x="1956544" y="1460444"/>
                  </a:lnTo>
                  <a:lnTo>
                    <a:pt x="1956070" y="1460444"/>
                  </a:lnTo>
                  <a:lnTo>
                    <a:pt x="1955597" y="1460190"/>
                  </a:lnTo>
                  <a:lnTo>
                    <a:pt x="1955755" y="1460063"/>
                  </a:lnTo>
                  <a:lnTo>
                    <a:pt x="1956070" y="1459936"/>
                  </a:lnTo>
                  <a:lnTo>
                    <a:pt x="1955834" y="1459555"/>
                  </a:lnTo>
                  <a:lnTo>
                    <a:pt x="1955755" y="1459174"/>
                  </a:lnTo>
                  <a:lnTo>
                    <a:pt x="1955123" y="1458666"/>
                  </a:lnTo>
                  <a:lnTo>
                    <a:pt x="1954649" y="1458539"/>
                  </a:lnTo>
                  <a:lnTo>
                    <a:pt x="1954333" y="1458666"/>
                  </a:lnTo>
                  <a:lnTo>
                    <a:pt x="1952122" y="1459428"/>
                  </a:lnTo>
                  <a:lnTo>
                    <a:pt x="1947246" y="1459428"/>
                  </a:lnTo>
                  <a:lnTo>
                    <a:pt x="1947306" y="1460063"/>
                  </a:lnTo>
                  <a:lnTo>
                    <a:pt x="1942726" y="1460063"/>
                  </a:lnTo>
                  <a:lnTo>
                    <a:pt x="1942410" y="1460571"/>
                  </a:lnTo>
                  <a:close/>
                </a:path>
                <a:path w="2360295" h="1867535">
                  <a:moveTo>
                    <a:pt x="1931355" y="1461079"/>
                  </a:moveTo>
                  <a:lnTo>
                    <a:pt x="1931592" y="1460825"/>
                  </a:lnTo>
                  <a:lnTo>
                    <a:pt x="1931908" y="1460571"/>
                  </a:lnTo>
                  <a:lnTo>
                    <a:pt x="1932018" y="1460317"/>
                  </a:lnTo>
                  <a:lnTo>
                    <a:pt x="1930329" y="1458539"/>
                  </a:lnTo>
                  <a:lnTo>
                    <a:pt x="1930329" y="1458793"/>
                  </a:lnTo>
                  <a:lnTo>
                    <a:pt x="1929723" y="1458793"/>
                  </a:lnTo>
                  <a:lnTo>
                    <a:pt x="1929934" y="1459047"/>
                  </a:lnTo>
                  <a:lnTo>
                    <a:pt x="1927802" y="1459047"/>
                  </a:lnTo>
                  <a:lnTo>
                    <a:pt x="1927012" y="1459301"/>
                  </a:lnTo>
                  <a:lnTo>
                    <a:pt x="1930487" y="1459301"/>
                  </a:lnTo>
                  <a:lnTo>
                    <a:pt x="1931355" y="1461079"/>
                  </a:lnTo>
                  <a:close/>
                </a:path>
                <a:path w="2360295" h="1867535">
                  <a:moveTo>
                    <a:pt x="1903856" y="1458666"/>
                  </a:moveTo>
                  <a:lnTo>
                    <a:pt x="1904666" y="1458666"/>
                  </a:lnTo>
                  <a:lnTo>
                    <a:pt x="1904429" y="1458539"/>
                  </a:lnTo>
                  <a:lnTo>
                    <a:pt x="1904152" y="1458539"/>
                  </a:lnTo>
                  <a:lnTo>
                    <a:pt x="1903856" y="1458666"/>
                  </a:lnTo>
                  <a:close/>
                </a:path>
                <a:path w="2360295" h="1867535">
                  <a:moveTo>
                    <a:pt x="1773113" y="1459047"/>
                  </a:moveTo>
                  <a:lnTo>
                    <a:pt x="1774218" y="1459047"/>
                  </a:lnTo>
                  <a:lnTo>
                    <a:pt x="1773508" y="1458793"/>
                  </a:lnTo>
                  <a:lnTo>
                    <a:pt x="1773271" y="1458793"/>
                  </a:lnTo>
                  <a:lnTo>
                    <a:pt x="1773113" y="1458666"/>
                  </a:lnTo>
                  <a:lnTo>
                    <a:pt x="1773113" y="1459047"/>
                  </a:lnTo>
                  <a:close/>
                </a:path>
                <a:path w="2360295" h="1867535">
                  <a:moveTo>
                    <a:pt x="1938541" y="1459047"/>
                  </a:moveTo>
                  <a:lnTo>
                    <a:pt x="1938620" y="1458793"/>
                  </a:lnTo>
                  <a:lnTo>
                    <a:pt x="1937198" y="1458793"/>
                  </a:lnTo>
                  <a:lnTo>
                    <a:pt x="1938462" y="1458920"/>
                  </a:lnTo>
                  <a:lnTo>
                    <a:pt x="1938541" y="1459047"/>
                  </a:lnTo>
                  <a:close/>
                </a:path>
                <a:path w="2360295" h="1867535">
                  <a:moveTo>
                    <a:pt x="1982681" y="1467683"/>
                  </a:moveTo>
                  <a:lnTo>
                    <a:pt x="1982918" y="1467683"/>
                  </a:lnTo>
                  <a:lnTo>
                    <a:pt x="1982918" y="1458920"/>
                  </a:lnTo>
                  <a:lnTo>
                    <a:pt x="1981575" y="1460063"/>
                  </a:lnTo>
                  <a:lnTo>
                    <a:pt x="1959770" y="1460063"/>
                  </a:lnTo>
                  <a:lnTo>
                    <a:pt x="1959334" y="1460571"/>
                  </a:lnTo>
                  <a:lnTo>
                    <a:pt x="1959071" y="1460825"/>
                  </a:lnTo>
                  <a:lnTo>
                    <a:pt x="1934988" y="1460825"/>
                  </a:lnTo>
                  <a:lnTo>
                    <a:pt x="1935698" y="1461206"/>
                  </a:lnTo>
                  <a:lnTo>
                    <a:pt x="1936330" y="1461333"/>
                  </a:lnTo>
                  <a:lnTo>
                    <a:pt x="1935382" y="1461841"/>
                  </a:lnTo>
                  <a:lnTo>
                    <a:pt x="1934435" y="1462730"/>
                  </a:lnTo>
                  <a:lnTo>
                    <a:pt x="1931908" y="1462730"/>
                  </a:lnTo>
                  <a:lnTo>
                    <a:pt x="1931655" y="1462984"/>
                  </a:lnTo>
                  <a:lnTo>
                    <a:pt x="1931750" y="1463873"/>
                  </a:lnTo>
                  <a:lnTo>
                    <a:pt x="1937356" y="1463873"/>
                  </a:lnTo>
                  <a:lnTo>
                    <a:pt x="1937593" y="1464381"/>
                  </a:lnTo>
                  <a:lnTo>
                    <a:pt x="1968863" y="1464381"/>
                  </a:lnTo>
                  <a:lnTo>
                    <a:pt x="1970442" y="1465016"/>
                  </a:lnTo>
                  <a:lnTo>
                    <a:pt x="1979917" y="1465016"/>
                  </a:lnTo>
                  <a:lnTo>
                    <a:pt x="1980177" y="1466794"/>
                  </a:lnTo>
                  <a:lnTo>
                    <a:pt x="1982286" y="1466794"/>
                  </a:lnTo>
                  <a:lnTo>
                    <a:pt x="1982681" y="1467683"/>
                  </a:lnTo>
                  <a:close/>
                </a:path>
                <a:path w="2360295" h="1867535">
                  <a:moveTo>
                    <a:pt x="1937191" y="1459531"/>
                  </a:moveTo>
                  <a:lnTo>
                    <a:pt x="1937435" y="1459174"/>
                  </a:lnTo>
                  <a:lnTo>
                    <a:pt x="1936960" y="1459264"/>
                  </a:lnTo>
                  <a:lnTo>
                    <a:pt x="1937191" y="1459531"/>
                  </a:lnTo>
                  <a:close/>
                </a:path>
                <a:path w="2360295" h="1867535">
                  <a:moveTo>
                    <a:pt x="1915869" y="1459499"/>
                  </a:moveTo>
                  <a:lnTo>
                    <a:pt x="1915972" y="1459301"/>
                  </a:lnTo>
                  <a:lnTo>
                    <a:pt x="1915878" y="1459174"/>
                  </a:lnTo>
                  <a:lnTo>
                    <a:pt x="1915869" y="1459499"/>
                  </a:lnTo>
                  <a:close/>
                </a:path>
                <a:path w="2360295" h="1867535">
                  <a:moveTo>
                    <a:pt x="1914378" y="1460317"/>
                  </a:moveTo>
                  <a:lnTo>
                    <a:pt x="1915641" y="1459682"/>
                  </a:lnTo>
                  <a:lnTo>
                    <a:pt x="1915799" y="1459555"/>
                  </a:lnTo>
                  <a:lnTo>
                    <a:pt x="1915878" y="1459174"/>
                  </a:lnTo>
                  <a:lnTo>
                    <a:pt x="1908811" y="1459174"/>
                  </a:lnTo>
                  <a:lnTo>
                    <a:pt x="1907995" y="1459428"/>
                  </a:lnTo>
                  <a:lnTo>
                    <a:pt x="1912957" y="1459428"/>
                  </a:lnTo>
                  <a:lnTo>
                    <a:pt x="1914378" y="1460317"/>
                  </a:lnTo>
                  <a:close/>
                </a:path>
                <a:path w="2360295" h="1867535">
                  <a:moveTo>
                    <a:pt x="1888162" y="1460571"/>
                  </a:moveTo>
                  <a:lnTo>
                    <a:pt x="1888794" y="1460317"/>
                  </a:lnTo>
                  <a:lnTo>
                    <a:pt x="1888833" y="1460063"/>
                  </a:lnTo>
                  <a:lnTo>
                    <a:pt x="1888952" y="1459682"/>
                  </a:lnTo>
                  <a:lnTo>
                    <a:pt x="1889065" y="1459499"/>
                  </a:lnTo>
                  <a:lnTo>
                    <a:pt x="1889268" y="1459301"/>
                  </a:lnTo>
                  <a:lnTo>
                    <a:pt x="1889584" y="1459301"/>
                  </a:lnTo>
                  <a:lnTo>
                    <a:pt x="1889820" y="1459174"/>
                  </a:lnTo>
                  <a:lnTo>
                    <a:pt x="1888286" y="1459174"/>
                  </a:lnTo>
                  <a:lnTo>
                    <a:pt x="1888162" y="1459428"/>
                  </a:lnTo>
                  <a:lnTo>
                    <a:pt x="1887373" y="1460190"/>
                  </a:lnTo>
                  <a:lnTo>
                    <a:pt x="1887767" y="1460317"/>
                  </a:lnTo>
                  <a:lnTo>
                    <a:pt x="1888162" y="1460571"/>
                  </a:lnTo>
                  <a:close/>
                </a:path>
                <a:path w="2360295" h="1867535">
                  <a:moveTo>
                    <a:pt x="1871659" y="1461714"/>
                  </a:moveTo>
                  <a:lnTo>
                    <a:pt x="1871738" y="1460698"/>
                  </a:lnTo>
                  <a:lnTo>
                    <a:pt x="1872054" y="1460190"/>
                  </a:lnTo>
                  <a:lnTo>
                    <a:pt x="1872157" y="1459887"/>
                  </a:lnTo>
                  <a:lnTo>
                    <a:pt x="1871343" y="1459174"/>
                  </a:lnTo>
                  <a:lnTo>
                    <a:pt x="1866623" y="1459174"/>
                  </a:lnTo>
                  <a:lnTo>
                    <a:pt x="1866518" y="1459555"/>
                  </a:lnTo>
                  <a:lnTo>
                    <a:pt x="1866392" y="1460698"/>
                  </a:lnTo>
                  <a:lnTo>
                    <a:pt x="1866297" y="1461333"/>
                  </a:lnTo>
                  <a:lnTo>
                    <a:pt x="1870711" y="1461333"/>
                  </a:lnTo>
                  <a:lnTo>
                    <a:pt x="1871185" y="1461587"/>
                  </a:lnTo>
                  <a:lnTo>
                    <a:pt x="1871659" y="1461714"/>
                  </a:lnTo>
                  <a:close/>
                </a:path>
                <a:path w="2360295" h="1867535">
                  <a:moveTo>
                    <a:pt x="1777293" y="1459887"/>
                  </a:moveTo>
                  <a:lnTo>
                    <a:pt x="1778878" y="1459174"/>
                  </a:lnTo>
                  <a:lnTo>
                    <a:pt x="1777456" y="1459174"/>
                  </a:lnTo>
                  <a:lnTo>
                    <a:pt x="1777219" y="1459555"/>
                  </a:lnTo>
                  <a:lnTo>
                    <a:pt x="1777293" y="1459887"/>
                  </a:lnTo>
                  <a:close/>
                </a:path>
                <a:path w="2360295" h="1867535">
                  <a:moveTo>
                    <a:pt x="1928828" y="1460444"/>
                  </a:moveTo>
                  <a:lnTo>
                    <a:pt x="1930487" y="1459301"/>
                  </a:lnTo>
                  <a:lnTo>
                    <a:pt x="1927012" y="1459301"/>
                  </a:lnTo>
                  <a:lnTo>
                    <a:pt x="1926223" y="1459555"/>
                  </a:lnTo>
                  <a:lnTo>
                    <a:pt x="1927012" y="1459555"/>
                  </a:lnTo>
                  <a:lnTo>
                    <a:pt x="1928828" y="1460444"/>
                  </a:lnTo>
                  <a:close/>
                </a:path>
                <a:path w="2360295" h="1867535">
                  <a:moveTo>
                    <a:pt x="1913745" y="1464635"/>
                  </a:moveTo>
                  <a:lnTo>
                    <a:pt x="1915245" y="1462095"/>
                  </a:lnTo>
                  <a:lnTo>
                    <a:pt x="1916983" y="1462095"/>
                  </a:lnTo>
                  <a:lnTo>
                    <a:pt x="1916480" y="1461790"/>
                  </a:lnTo>
                  <a:lnTo>
                    <a:pt x="1916411" y="1461616"/>
                  </a:lnTo>
                  <a:lnTo>
                    <a:pt x="1916529" y="1461206"/>
                  </a:lnTo>
                  <a:lnTo>
                    <a:pt x="1916625" y="1460190"/>
                  </a:lnTo>
                  <a:lnTo>
                    <a:pt x="1916025" y="1459373"/>
                  </a:lnTo>
                  <a:lnTo>
                    <a:pt x="1915833" y="1460698"/>
                  </a:lnTo>
                  <a:lnTo>
                    <a:pt x="1915799" y="1461841"/>
                  </a:lnTo>
                  <a:lnTo>
                    <a:pt x="1911771" y="1461841"/>
                  </a:lnTo>
                  <a:lnTo>
                    <a:pt x="1912482" y="1462222"/>
                  </a:lnTo>
                  <a:lnTo>
                    <a:pt x="1913745" y="1464635"/>
                  </a:lnTo>
                  <a:close/>
                </a:path>
                <a:path w="2360295" h="1867535">
                  <a:moveTo>
                    <a:pt x="1911771" y="1461841"/>
                  </a:moveTo>
                  <a:lnTo>
                    <a:pt x="1915799" y="1461841"/>
                  </a:lnTo>
                  <a:lnTo>
                    <a:pt x="1914299" y="1460825"/>
                  </a:lnTo>
                  <a:lnTo>
                    <a:pt x="1913588" y="1460698"/>
                  </a:lnTo>
                  <a:lnTo>
                    <a:pt x="1912883" y="1460357"/>
                  </a:lnTo>
                  <a:lnTo>
                    <a:pt x="1912868" y="1459499"/>
                  </a:lnTo>
                  <a:lnTo>
                    <a:pt x="1907995" y="1459428"/>
                  </a:lnTo>
                  <a:lnTo>
                    <a:pt x="1906087" y="1459936"/>
                  </a:lnTo>
                  <a:lnTo>
                    <a:pt x="1907548" y="1460190"/>
                  </a:lnTo>
                  <a:lnTo>
                    <a:pt x="1909245" y="1460190"/>
                  </a:lnTo>
                  <a:lnTo>
                    <a:pt x="1909144" y="1460571"/>
                  </a:lnTo>
                  <a:lnTo>
                    <a:pt x="1909165" y="1460825"/>
                  </a:lnTo>
                  <a:lnTo>
                    <a:pt x="1909560" y="1461206"/>
                  </a:lnTo>
                  <a:lnTo>
                    <a:pt x="1910665" y="1461206"/>
                  </a:lnTo>
                  <a:lnTo>
                    <a:pt x="1911771" y="1461841"/>
                  </a:lnTo>
                  <a:close/>
                </a:path>
                <a:path w="2360295" h="1867535">
                  <a:moveTo>
                    <a:pt x="1936251" y="1460825"/>
                  </a:moveTo>
                  <a:lnTo>
                    <a:pt x="1938304" y="1460825"/>
                  </a:lnTo>
                  <a:lnTo>
                    <a:pt x="1937191" y="1459531"/>
                  </a:lnTo>
                  <a:lnTo>
                    <a:pt x="1936251" y="1460825"/>
                  </a:lnTo>
                  <a:close/>
                </a:path>
                <a:path w="2360295" h="1867535">
                  <a:moveTo>
                    <a:pt x="1923854" y="1461333"/>
                  </a:moveTo>
                  <a:lnTo>
                    <a:pt x="1924643" y="1461333"/>
                  </a:lnTo>
                  <a:lnTo>
                    <a:pt x="1924327" y="1460571"/>
                  </a:lnTo>
                  <a:lnTo>
                    <a:pt x="1924012" y="1459555"/>
                  </a:lnTo>
                  <a:lnTo>
                    <a:pt x="1923936" y="1459707"/>
                  </a:lnTo>
                  <a:lnTo>
                    <a:pt x="1922511" y="1460190"/>
                  </a:lnTo>
                  <a:lnTo>
                    <a:pt x="1923617" y="1460825"/>
                  </a:lnTo>
                  <a:lnTo>
                    <a:pt x="1923775" y="1460952"/>
                  </a:lnTo>
                  <a:lnTo>
                    <a:pt x="1923854" y="1461333"/>
                  </a:lnTo>
                  <a:close/>
                </a:path>
                <a:path w="2360295" h="1867535">
                  <a:moveTo>
                    <a:pt x="1876397" y="1461079"/>
                  </a:moveTo>
                  <a:lnTo>
                    <a:pt x="1877502" y="1461079"/>
                  </a:lnTo>
                  <a:lnTo>
                    <a:pt x="1877502" y="1459555"/>
                  </a:lnTo>
                  <a:lnTo>
                    <a:pt x="1876160" y="1460825"/>
                  </a:lnTo>
                  <a:lnTo>
                    <a:pt x="1875554" y="1460825"/>
                  </a:lnTo>
                  <a:lnTo>
                    <a:pt x="1875976" y="1460952"/>
                  </a:lnTo>
                  <a:lnTo>
                    <a:pt x="1876160" y="1460952"/>
                  </a:lnTo>
                  <a:lnTo>
                    <a:pt x="1876307" y="1461051"/>
                  </a:lnTo>
                  <a:close/>
                </a:path>
                <a:path w="2360295" h="1867535">
                  <a:moveTo>
                    <a:pt x="1938304" y="1460825"/>
                  </a:moveTo>
                  <a:lnTo>
                    <a:pt x="1958834" y="1460825"/>
                  </a:lnTo>
                  <a:lnTo>
                    <a:pt x="1958202" y="1460317"/>
                  </a:lnTo>
                  <a:lnTo>
                    <a:pt x="1957808" y="1459809"/>
                  </a:lnTo>
                  <a:lnTo>
                    <a:pt x="1956860" y="1460571"/>
                  </a:lnTo>
                  <a:lnTo>
                    <a:pt x="1938446" y="1460571"/>
                  </a:lnTo>
                  <a:lnTo>
                    <a:pt x="1938304" y="1460825"/>
                  </a:lnTo>
                  <a:close/>
                </a:path>
                <a:path w="2360295" h="1867535">
                  <a:moveTo>
                    <a:pt x="1881281" y="1461079"/>
                  </a:moveTo>
                  <a:lnTo>
                    <a:pt x="1886583" y="1461079"/>
                  </a:lnTo>
                  <a:lnTo>
                    <a:pt x="1886030" y="1460571"/>
                  </a:lnTo>
                  <a:lnTo>
                    <a:pt x="1885997" y="1460357"/>
                  </a:lnTo>
                  <a:lnTo>
                    <a:pt x="1885872" y="1459936"/>
                  </a:lnTo>
                  <a:lnTo>
                    <a:pt x="1885793" y="1459809"/>
                  </a:lnTo>
                  <a:lnTo>
                    <a:pt x="1881056" y="1459809"/>
                  </a:lnTo>
                  <a:lnTo>
                    <a:pt x="1881174" y="1460571"/>
                  </a:lnTo>
                  <a:lnTo>
                    <a:pt x="1881281" y="1461079"/>
                  </a:lnTo>
                  <a:close/>
                </a:path>
                <a:path w="2360295" h="1867535">
                  <a:moveTo>
                    <a:pt x="1820544" y="1462857"/>
                  </a:moveTo>
                  <a:lnTo>
                    <a:pt x="1823727" y="1462857"/>
                  </a:lnTo>
                  <a:lnTo>
                    <a:pt x="1823693" y="1462367"/>
                  </a:lnTo>
                  <a:lnTo>
                    <a:pt x="1823579" y="1461960"/>
                  </a:lnTo>
                  <a:lnTo>
                    <a:pt x="1823727" y="1461841"/>
                  </a:lnTo>
                  <a:lnTo>
                    <a:pt x="1823964" y="1461714"/>
                  </a:lnTo>
                  <a:lnTo>
                    <a:pt x="1824191" y="1461714"/>
                  </a:lnTo>
                  <a:lnTo>
                    <a:pt x="1821596" y="1459809"/>
                  </a:lnTo>
                  <a:lnTo>
                    <a:pt x="1821655" y="1461506"/>
                  </a:lnTo>
                  <a:lnTo>
                    <a:pt x="1821991" y="1461714"/>
                  </a:lnTo>
                  <a:lnTo>
                    <a:pt x="1823964" y="1461714"/>
                  </a:lnTo>
                  <a:lnTo>
                    <a:pt x="1824294" y="1461790"/>
                  </a:lnTo>
                  <a:lnTo>
                    <a:pt x="1821893" y="1461790"/>
                  </a:lnTo>
                  <a:lnTo>
                    <a:pt x="1821671" y="1461960"/>
                  </a:lnTo>
                  <a:lnTo>
                    <a:pt x="1821675" y="1462476"/>
                  </a:lnTo>
                  <a:lnTo>
                    <a:pt x="1820728" y="1462730"/>
                  </a:lnTo>
                  <a:lnTo>
                    <a:pt x="1820544" y="1462857"/>
                  </a:lnTo>
                  <a:close/>
                </a:path>
                <a:path w="2360295" h="1867535">
                  <a:moveTo>
                    <a:pt x="1773113" y="1460825"/>
                  </a:moveTo>
                  <a:lnTo>
                    <a:pt x="1779114" y="1460825"/>
                  </a:lnTo>
                  <a:lnTo>
                    <a:pt x="1778482" y="1460571"/>
                  </a:lnTo>
                  <a:lnTo>
                    <a:pt x="1777693" y="1460317"/>
                  </a:lnTo>
                  <a:lnTo>
                    <a:pt x="1777293" y="1459887"/>
                  </a:lnTo>
                  <a:lnTo>
                    <a:pt x="1776904" y="1460063"/>
                  </a:lnTo>
                  <a:lnTo>
                    <a:pt x="1773113" y="1460063"/>
                  </a:lnTo>
                  <a:lnTo>
                    <a:pt x="1773113" y="1460825"/>
                  </a:lnTo>
                  <a:close/>
                </a:path>
                <a:path w="2360295" h="1867535">
                  <a:moveTo>
                    <a:pt x="1773113" y="1461206"/>
                  </a:moveTo>
                  <a:lnTo>
                    <a:pt x="1780299" y="1461206"/>
                  </a:lnTo>
                  <a:lnTo>
                    <a:pt x="1779509" y="1460063"/>
                  </a:lnTo>
                  <a:lnTo>
                    <a:pt x="1779114" y="1460825"/>
                  </a:lnTo>
                  <a:lnTo>
                    <a:pt x="1773113" y="1460825"/>
                  </a:lnTo>
                  <a:lnTo>
                    <a:pt x="1773113" y="1461206"/>
                  </a:lnTo>
                  <a:close/>
                </a:path>
                <a:path w="2360295" h="1867535">
                  <a:moveTo>
                    <a:pt x="1908876" y="1460421"/>
                  </a:moveTo>
                  <a:lnTo>
                    <a:pt x="1909245" y="1460190"/>
                  </a:lnTo>
                  <a:lnTo>
                    <a:pt x="1907548" y="1460190"/>
                  </a:lnTo>
                  <a:lnTo>
                    <a:pt x="1908876" y="1460421"/>
                  </a:lnTo>
                  <a:close/>
                </a:path>
                <a:path w="2360295" h="1867535">
                  <a:moveTo>
                    <a:pt x="1878371" y="1461714"/>
                  </a:moveTo>
                  <a:lnTo>
                    <a:pt x="1881450" y="1461714"/>
                  </a:lnTo>
                  <a:lnTo>
                    <a:pt x="1881293" y="1461587"/>
                  </a:lnTo>
                  <a:lnTo>
                    <a:pt x="1878845" y="1460444"/>
                  </a:lnTo>
                  <a:lnTo>
                    <a:pt x="1878766" y="1460317"/>
                  </a:lnTo>
                  <a:lnTo>
                    <a:pt x="1878608" y="1460190"/>
                  </a:lnTo>
                  <a:lnTo>
                    <a:pt x="1878371" y="1460571"/>
                  </a:lnTo>
                  <a:lnTo>
                    <a:pt x="1878033" y="1460998"/>
                  </a:lnTo>
                  <a:lnTo>
                    <a:pt x="1877818" y="1461460"/>
                  </a:lnTo>
                  <a:lnTo>
                    <a:pt x="1877976" y="1461460"/>
                  </a:lnTo>
                  <a:lnTo>
                    <a:pt x="1878249" y="1461616"/>
                  </a:lnTo>
                  <a:close/>
                </a:path>
                <a:path w="2360295" h="1867535">
                  <a:moveTo>
                    <a:pt x="1824974" y="1461616"/>
                  </a:moveTo>
                  <a:lnTo>
                    <a:pt x="1827044" y="1460190"/>
                  </a:lnTo>
                  <a:lnTo>
                    <a:pt x="1824552" y="1460190"/>
                  </a:lnTo>
                  <a:lnTo>
                    <a:pt x="1824974" y="1461616"/>
                  </a:lnTo>
                  <a:close/>
                </a:path>
                <a:path w="2360295" h="1867535">
                  <a:moveTo>
                    <a:pt x="1907825" y="1461078"/>
                  </a:moveTo>
                  <a:lnTo>
                    <a:pt x="1909008" y="1460444"/>
                  </a:lnTo>
                  <a:lnTo>
                    <a:pt x="1908876" y="1460421"/>
                  </a:lnTo>
                  <a:lnTo>
                    <a:pt x="1907825" y="1461078"/>
                  </a:lnTo>
                  <a:close/>
                </a:path>
                <a:path w="2360295" h="1867535">
                  <a:moveTo>
                    <a:pt x="1934751" y="1461841"/>
                  </a:moveTo>
                  <a:lnTo>
                    <a:pt x="1934988" y="1460825"/>
                  </a:lnTo>
                  <a:lnTo>
                    <a:pt x="1936251" y="1460825"/>
                  </a:lnTo>
                  <a:lnTo>
                    <a:pt x="1934988" y="1460444"/>
                  </a:lnTo>
                  <a:lnTo>
                    <a:pt x="1933724" y="1460444"/>
                  </a:lnTo>
                  <a:lnTo>
                    <a:pt x="1933013" y="1460698"/>
                  </a:lnTo>
                  <a:lnTo>
                    <a:pt x="1933013" y="1461333"/>
                  </a:lnTo>
                  <a:lnTo>
                    <a:pt x="1934277" y="1461333"/>
                  </a:lnTo>
                  <a:lnTo>
                    <a:pt x="1934751" y="1461841"/>
                  </a:lnTo>
                  <a:close/>
                </a:path>
                <a:path w="2360295" h="1867535">
                  <a:moveTo>
                    <a:pt x="1780667" y="1460952"/>
                  </a:moveTo>
                  <a:lnTo>
                    <a:pt x="1783536" y="1460952"/>
                  </a:lnTo>
                  <a:lnTo>
                    <a:pt x="1782746" y="1460444"/>
                  </a:lnTo>
                  <a:lnTo>
                    <a:pt x="1781404" y="1460444"/>
                  </a:lnTo>
                  <a:lnTo>
                    <a:pt x="1780667" y="1460952"/>
                  </a:lnTo>
                  <a:close/>
                </a:path>
                <a:path w="2360295" h="1867535">
                  <a:moveTo>
                    <a:pt x="1916992" y="1462089"/>
                  </a:moveTo>
                  <a:lnTo>
                    <a:pt x="1917614" y="1461714"/>
                  </a:lnTo>
                  <a:lnTo>
                    <a:pt x="1918642" y="1461206"/>
                  </a:lnTo>
                  <a:lnTo>
                    <a:pt x="1918089" y="1460952"/>
                  </a:lnTo>
                  <a:lnTo>
                    <a:pt x="1916905" y="1460571"/>
                  </a:lnTo>
                  <a:lnTo>
                    <a:pt x="1916992" y="1462089"/>
                  </a:lnTo>
                  <a:close/>
                </a:path>
                <a:path w="2360295" h="1867535">
                  <a:moveTo>
                    <a:pt x="1860287" y="1464635"/>
                  </a:moveTo>
                  <a:lnTo>
                    <a:pt x="1861156" y="1464635"/>
                  </a:lnTo>
                  <a:lnTo>
                    <a:pt x="1861551" y="1463873"/>
                  </a:lnTo>
                  <a:lnTo>
                    <a:pt x="1861754" y="1462603"/>
                  </a:lnTo>
                  <a:lnTo>
                    <a:pt x="1861638" y="1461616"/>
                  </a:lnTo>
                  <a:lnTo>
                    <a:pt x="1861946" y="1460825"/>
                  </a:lnTo>
                  <a:lnTo>
                    <a:pt x="1862814" y="1460825"/>
                  </a:lnTo>
                  <a:lnTo>
                    <a:pt x="1863288" y="1460571"/>
                  </a:lnTo>
                  <a:lnTo>
                    <a:pt x="1827035" y="1460571"/>
                  </a:lnTo>
                  <a:lnTo>
                    <a:pt x="1827007" y="1461841"/>
                  </a:lnTo>
                  <a:lnTo>
                    <a:pt x="1839678" y="1461841"/>
                  </a:lnTo>
                  <a:lnTo>
                    <a:pt x="1839895" y="1462095"/>
                  </a:lnTo>
                  <a:lnTo>
                    <a:pt x="1854918" y="1462095"/>
                  </a:lnTo>
                  <a:lnTo>
                    <a:pt x="1854997" y="1462730"/>
                  </a:lnTo>
                  <a:lnTo>
                    <a:pt x="1859655" y="1462730"/>
                  </a:lnTo>
                  <a:lnTo>
                    <a:pt x="1860050" y="1462984"/>
                  </a:lnTo>
                  <a:lnTo>
                    <a:pt x="1860366" y="1463111"/>
                  </a:lnTo>
                  <a:lnTo>
                    <a:pt x="1860213" y="1463234"/>
                  </a:lnTo>
                  <a:lnTo>
                    <a:pt x="1860050" y="1463492"/>
                  </a:lnTo>
                  <a:lnTo>
                    <a:pt x="1859893" y="1463492"/>
                  </a:lnTo>
                  <a:lnTo>
                    <a:pt x="1859419" y="1463873"/>
                  </a:lnTo>
                  <a:lnTo>
                    <a:pt x="1859182" y="1464000"/>
                  </a:lnTo>
                  <a:lnTo>
                    <a:pt x="1859735" y="1464127"/>
                  </a:lnTo>
                  <a:lnTo>
                    <a:pt x="1860287" y="1464635"/>
                  </a:lnTo>
                  <a:close/>
                </a:path>
                <a:path w="2360295" h="1867535">
                  <a:moveTo>
                    <a:pt x="1872054" y="1462349"/>
                  </a:moveTo>
                  <a:lnTo>
                    <a:pt x="1875133" y="1460698"/>
                  </a:lnTo>
                  <a:lnTo>
                    <a:pt x="1872382" y="1460698"/>
                  </a:lnTo>
                  <a:lnTo>
                    <a:pt x="1872054" y="1462349"/>
                  </a:lnTo>
                  <a:close/>
                </a:path>
                <a:path w="2360295" h="1867535">
                  <a:moveTo>
                    <a:pt x="1931298" y="1463597"/>
                  </a:moveTo>
                  <a:lnTo>
                    <a:pt x="1931402" y="1463238"/>
                  </a:lnTo>
                  <a:lnTo>
                    <a:pt x="1931434" y="1461206"/>
                  </a:lnTo>
                  <a:lnTo>
                    <a:pt x="1929697" y="1461206"/>
                  </a:lnTo>
                  <a:lnTo>
                    <a:pt x="1927960" y="1460825"/>
                  </a:lnTo>
                  <a:lnTo>
                    <a:pt x="1924643" y="1461333"/>
                  </a:lnTo>
                  <a:lnTo>
                    <a:pt x="1923854" y="1461333"/>
                  </a:lnTo>
                  <a:lnTo>
                    <a:pt x="1923617" y="1462095"/>
                  </a:lnTo>
                  <a:lnTo>
                    <a:pt x="1923427" y="1462476"/>
                  </a:lnTo>
                  <a:lnTo>
                    <a:pt x="1929460" y="1462476"/>
                  </a:lnTo>
                  <a:lnTo>
                    <a:pt x="1931298" y="1463597"/>
                  </a:lnTo>
                  <a:close/>
                </a:path>
                <a:path w="2360295" h="1867535">
                  <a:moveTo>
                    <a:pt x="1908218" y="1463111"/>
                  </a:moveTo>
                  <a:lnTo>
                    <a:pt x="1909007" y="1463111"/>
                  </a:lnTo>
                  <a:lnTo>
                    <a:pt x="1909388" y="1462866"/>
                  </a:lnTo>
                  <a:lnTo>
                    <a:pt x="1909384" y="1461616"/>
                  </a:lnTo>
                  <a:lnTo>
                    <a:pt x="1909165" y="1460825"/>
                  </a:lnTo>
                  <a:lnTo>
                    <a:pt x="1908956" y="1461841"/>
                  </a:lnTo>
                  <a:lnTo>
                    <a:pt x="1908930" y="1462222"/>
                  </a:lnTo>
                  <a:lnTo>
                    <a:pt x="1908117" y="1462984"/>
                  </a:lnTo>
                  <a:lnTo>
                    <a:pt x="1908218" y="1463111"/>
                  </a:lnTo>
                  <a:close/>
                </a:path>
                <a:path w="2360295" h="1867535">
                  <a:moveTo>
                    <a:pt x="1881383" y="1461460"/>
                  </a:moveTo>
                  <a:lnTo>
                    <a:pt x="1889189" y="1461460"/>
                  </a:lnTo>
                  <a:lnTo>
                    <a:pt x="1889031" y="1461206"/>
                  </a:lnTo>
                  <a:lnTo>
                    <a:pt x="1888320" y="1461206"/>
                  </a:lnTo>
                  <a:lnTo>
                    <a:pt x="1887057" y="1460825"/>
                  </a:lnTo>
                  <a:lnTo>
                    <a:pt x="1886583" y="1461079"/>
                  </a:lnTo>
                  <a:lnTo>
                    <a:pt x="1881281" y="1461079"/>
                  </a:lnTo>
                  <a:lnTo>
                    <a:pt x="1881383" y="1461460"/>
                  </a:lnTo>
                  <a:close/>
                </a:path>
                <a:path w="2360295" h="1867535">
                  <a:moveTo>
                    <a:pt x="1919247" y="1463746"/>
                  </a:moveTo>
                  <a:lnTo>
                    <a:pt x="1921722" y="1463746"/>
                  </a:lnTo>
                  <a:lnTo>
                    <a:pt x="1921248" y="1463492"/>
                  </a:lnTo>
                  <a:lnTo>
                    <a:pt x="1921090" y="1463365"/>
                  </a:lnTo>
                  <a:lnTo>
                    <a:pt x="1920971" y="1463238"/>
                  </a:lnTo>
                  <a:lnTo>
                    <a:pt x="1920945" y="1463061"/>
                  </a:lnTo>
                  <a:lnTo>
                    <a:pt x="1921327" y="1462857"/>
                  </a:lnTo>
                  <a:lnTo>
                    <a:pt x="1921880" y="1462603"/>
                  </a:lnTo>
                  <a:lnTo>
                    <a:pt x="1922590" y="1461841"/>
                  </a:lnTo>
                  <a:lnTo>
                    <a:pt x="1922729" y="1461506"/>
                  </a:lnTo>
                  <a:lnTo>
                    <a:pt x="1922906" y="1461206"/>
                  </a:lnTo>
                  <a:lnTo>
                    <a:pt x="1922275" y="1460952"/>
                  </a:lnTo>
                  <a:lnTo>
                    <a:pt x="1921011" y="1461460"/>
                  </a:lnTo>
                  <a:lnTo>
                    <a:pt x="1922275" y="1461460"/>
                  </a:lnTo>
                  <a:lnTo>
                    <a:pt x="1921722" y="1462095"/>
                  </a:lnTo>
                  <a:lnTo>
                    <a:pt x="1920471" y="1462095"/>
                  </a:lnTo>
                  <a:lnTo>
                    <a:pt x="1920208" y="1462603"/>
                  </a:lnTo>
                  <a:lnTo>
                    <a:pt x="1920095" y="1463111"/>
                  </a:lnTo>
                  <a:lnTo>
                    <a:pt x="1920064" y="1463365"/>
                  </a:lnTo>
                  <a:lnTo>
                    <a:pt x="1919511" y="1463492"/>
                  </a:lnTo>
                  <a:lnTo>
                    <a:pt x="1919037" y="1463492"/>
                  </a:lnTo>
                  <a:lnTo>
                    <a:pt x="1919247" y="1463746"/>
                  </a:lnTo>
                  <a:close/>
                </a:path>
                <a:path w="2360295" h="1867535">
                  <a:moveTo>
                    <a:pt x="1876307" y="1461051"/>
                  </a:moveTo>
                  <a:lnTo>
                    <a:pt x="1876160" y="1460952"/>
                  </a:lnTo>
                  <a:lnTo>
                    <a:pt x="1876307" y="1461051"/>
                  </a:lnTo>
                  <a:close/>
                </a:path>
                <a:path w="2360295" h="1867535">
                  <a:moveTo>
                    <a:pt x="1876129" y="1460998"/>
                  </a:moveTo>
                  <a:lnTo>
                    <a:pt x="1875976" y="1460952"/>
                  </a:lnTo>
                  <a:lnTo>
                    <a:pt x="1876129" y="1460998"/>
                  </a:lnTo>
                  <a:close/>
                </a:path>
                <a:path w="2360295" h="1867535">
                  <a:moveTo>
                    <a:pt x="1875233" y="1462349"/>
                  </a:moveTo>
                  <a:lnTo>
                    <a:pt x="1878213" y="1462349"/>
                  </a:lnTo>
                  <a:lnTo>
                    <a:pt x="1876307" y="1461051"/>
                  </a:lnTo>
                  <a:lnTo>
                    <a:pt x="1876129" y="1460998"/>
                  </a:lnTo>
                  <a:lnTo>
                    <a:pt x="1875233" y="1462349"/>
                  </a:lnTo>
                  <a:close/>
                </a:path>
                <a:path w="2360295" h="1867535">
                  <a:moveTo>
                    <a:pt x="1888146" y="1464635"/>
                  </a:moveTo>
                  <a:lnTo>
                    <a:pt x="1907586" y="1464635"/>
                  </a:lnTo>
                  <a:lnTo>
                    <a:pt x="1907360" y="1463365"/>
                  </a:lnTo>
                  <a:lnTo>
                    <a:pt x="1907245" y="1462857"/>
                  </a:lnTo>
                  <a:lnTo>
                    <a:pt x="1906877" y="1462730"/>
                  </a:lnTo>
                  <a:lnTo>
                    <a:pt x="1906087" y="1462730"/>
                  </a:lnTo>
                  <a:lnTo>
                    <a:pt x="1907271" y="1461714"/>
                  </a:lnTo>
                  <a:lnTo>
                    <a:pt x="1907825" y="1461078"/>
                  </a:lnTo>
                  <a:lnTo>
                    <a:pt x="1905376" y="1461206"/>
                  </a:lnTo>
                  <a:lnTo>
                    <a:pt x="1889399" y="1461206"/>
                  </a:lnTo>
                  <a:lnTo>
                    <a:pt x="1889347" y="1461460"/>
                  </a:lnTo>
                  <a:lnTo>
                    <a:pt x="1881383" y="1461460"/>
                  </a:lnTo>
                  <a:lnTo>
                    <a:pt x="1881450" y="1461714"/>
                  </a:lnTo>
                  <a:lnTo>
                    <a:pt x="1878371" y="1461714"/>
                  </a:lnTo>
                  <a:lnTo>
                    <a:pt x="1878529" y="1461841"/>
                  </a:lnTo>
                  <a:lnTo>
                    <a:pt x="1878608" y="1461968"/>
                  </a:lnTo>
                  <a:lnTo>
                    <a:pt x="1878766" y="1462095"/>
                  </a:lnTo>
                  <a:lnTo>
                    <a:pt x="1878608" y="1462095"/>
                  </a:lnTo>
                  <a:lnTo>
                    <a:pt x="1878292" y="1462349"/>
                  </a:lnTo>
                  <a:lnTo>
                    <a:pt x="1875233" y="1462349"/>
                  </a:lnTo>
                  <a:lnTo>
                    <a:pt x="1874872" y="1462866"/>
                  </a:lnTo>
                  <a:lnTo>
                    <a:pt x="1874233" y="1463111"/>
                  </a:lnTo>
                  <a:lnTo>
                    <a:pt x="1888003" y="1463111"/>
                  </a:lnTo>
                  <a:lnTo>
                    <a:pt x="1888146" y="1464635"/>
                  </a:lnTo>
                  <a:close/>
                </a:path>
                <a:path w="2360295" h="1867535">
                  <a:moveTo>
                    <a:pt x="1862419" y="1461206"/>
                  </a:moveTo>
                  <a:lnTo>
                    <a:pt x="1862972" y="1461206"/>
                  </a:lnTo>
                  <a:lnTo>
                    <a:pt x="1862656" y="1461079"/>
                  </a:lnTo>
                  <a:lnTo>
                    <a:pt x="1862419" y="1461206"/>
                  </a:lnTo>
                  <a:close/>
                </a:path>
                <a:path w="2360295" h="1867535">
                  <a:moveTo>
                    <a:pt x="1910350" y="1461968"/>
                  </a:moveTo>
                  <a:lnTo>
                    <a:pt x="1910665" y="1461206"/>
                  </a:lnTo>
                  <a:lnTo>
                    <a:pt x="1909560" y="1461206"/>
                  </a:lnTo>
                  <a:lnTo>
                    <a:pt x="1910350" y="1461968"/>
                  </a:lnTo>
                  <a:close/>
                </a:path>
                <a:path w="2360295" h="1867535">
                  <a:moveTo>
                    <a:pt x="1933013" y="1462095"/>
                  </a:moveTo>
                  <a:lnTo>
                    <a:pt x="1934277" y="1461333"/>
                  </a:lnTo>
                  <a:lnTo>
                    <a:pt x="1933013" y="1461333"/>
                  </a:lnTo>
                  <a:lnTo>
                    <a:pt x="1933013" y="1462095"/>
                  </a:lnTo>
                  <a:close/>
                </a:path>
                <a:path w="2360295" h="1867535">
                  <a:moveTo>
                    <a:pt x="1862972" y="1463365"/>
                  </a:moveTo>
                  <a:lnTo>
                    <a:pt x="1868816" y="1463365"/>
                  </a:lnTo>
                  <a:lnTo>
                    <a:pt x="1867869" y="1461460"/>
                  </a:lnTo>
                  <a:lnTo>
                    <a:pt x="1869369" y="1461333"/>
                  </a:lnTo>
                  <a:lnTo>
                    <a:pt x="1866297" y="1461333"/>
                  </a:lnTo>
                  <a:lnTo>
                    <a:pt x="1865974" y="1462476"/>
                  </a:lnTo>
                  <a:lnTo>
                    <a:pt x="1865263" y="1462730"/>
                  </a:lnTo>
                  <a:lnTo>
                    <a:pt x="1862690" y="1462730"/>
                  </a:lnTo>
                  <a:lnTo>
                    <a:pt x="1862972" y="1463365"/>
                  </a:lnTo>
                  <a:close/>
                </a:path>
                <a:path w="2360295" h="1867535">
                  <a:moveTo>
                    <a:pt x="1821671" y="1461960"/>
                  </a:moveTo>
                  <a:lnTo>
                    <a:pt x="1821991" y="1461714"/>
                  </a:lnTo>
                  <a:lnTo>
                    <a:pt x="1821655" y="1461506"/>
                  </a:lnTo>
                  <a:lnTo>
                    <a:pt x="1821671" y="1461960"/>
                  </a:lnTo>
                  <a:close/>
                </a:path>
                <a:path w="2360295" h="1867535">
                  <a:moveTo>
                    <a:pt x="1790248" y="1461714"/>
                  </a:moveTo>
                  <a:lnTo>
                    <a:pt x="1792064" y="1461714"/>
                  </a:lnTo>
                  <a:lnTo>
                    <a:pt x="1790722" y="1461587"/>
                  </a:lnTo>
                  <a:lnTo>
                    <a:pt x="1790248" y="1461714"/>
                  </a:lnTo>
                  <a:close/>
                </a:path>
                <a:path w="2360295" h="1867535">
                  <a:moveTo>
                    <a:pt x="1825056" y="1462349"/>
                  </a:moveTo>
                  <a:lnTo>
                    <a:pt x="1825191" y="1462349"/>
                  </a:lnTo>
                  <a:lnTo>
                    <a:pt x="1824974" y="1461616"/>
                  </a:lnTo>
                  <a:lnTo>
                    <a:pt x="1824833" y="1461714"/>
                  </a:lnTo>
                  <a:lnTo>
                    <a:pt x="1824517" y="1461841"/>
                  </a:lnTo>
                  <a:lnTo>
                    <a:pt x="1824364" y="1461841"/>
                  </a:lnTo>
                  <a:lnTo>
                    <a:pt x="1825056" y="1462349"/>
                  </a:lnTo>
                  <a:close/>
                </a:path>
                <a:path w="2360295" h="1867535">
                  <a:moveTo>
                    <a:pt x="1824364" y="1461841"/>
                  </a:moveTo>
                  <a:lnTo>
                    <a:pt x="1824517" y="1461841"/>
                  </a:lnTo>
                  <a:lnTo>
                    <a:pt x="1824294" y="1461790"/>
                  </a:lnTo>
                  <a:close/>
                </a:path>
                <a:path w="2360295" h="1867535">
                  <a:moveTo>
                    <a:pt x="1832413" y="1464254"/>
                  </a:moveTo>
                  <a:lnTo>
                    <a:pt x="1837862" y="1464254"/>
                  </a:lnTo>
                  <a:lnTo>
                    <a:pt x="1837704" y="1464127"/>
                  </a:lnTo>
                  <a:lnTo>
                    <a:pt x="1836756" y="1463873"/>
                  </a:lnTo>
                  <a:lnTo>
                    <a:pt x="1835808" y="1463365"/>
                  </a:lnTo>
                  <a:lnTo>
                    <a:pt x="1834861" y="1462984"/>
                  </a:lnTo>
                  <a:lnTo>
                    <a:pt x="1835177" y="1462857"/>
                  </a:lnTo>
                  <a:lnTo>
                    <a:pt x="1835414" y="1462730"/>
                  </a:lnTo>
                  <a:lnTo>
                    <a:pt x="1836440" y="1462476"/>
                  </a:lnTo>
                  <a:lnTo>
                    <a:pt x="1837467" y="1462349"/>
                  </a:lnTo>
                  <a:lnTo>
                    <a:pt x="1839678" y="1461841"/>
                  </a:lnTo>
                  <a:lnTo>
                    <a:pt x="1827007" y="1461841"/>
                  </a:lnTo>
                  <a:lnTo>
                    <a:pt x="1826984" y="1462857"/>
                  </a:lnTo>
                  <a:lnTo>
                    <a:pt x="1831398" y="1462866"/>
                  </a:lnTo>
                  <a:lnTo>
                    <a:pt x="1832018" y="1463365"/>
                  </a:lnTo>
                  <a:lnTo>
                    <a:pt x="1832413" y="1464254"/>
                  </a:lnTo>
                  <a:close/>
                </a:path>
                <a:path w="2360295" h="1867535">
                  <a:moveTo>
                    <a:pt x="1920471" y="1462095"/>
                  </a:moveTo>
                  <a:lnTo>
                    <a:pt x="1921564" y="1462095"/>
                  </a:lnTo>
                  <a:lnTo>
                    <a:pt x="1920537" y="1461968"/>
                  </a:lnTo>
                  <a:lnTo>
                    <a:pt x="1920471" y="1462095"/>
                  </a:lnTo>
                  <a:close/>
                </a:path>
                <a:path w="2360295" h="1867535">
                  <a:moveTo>
                    <a:pt x="1917614" y="1462603"/>
                  </a:moveTo>
                  <a:lnTo>
                    <a:pt x="1917219" y="1462222"/>
                  </a:lnTo>
                  <a:lnTo>
                    <a:pt x="1916983" y="1462095"/>
                  </a:lnTo>
                  <a:lnTo>
                    <a:pt x="1915245" y="1462095"/>
                  </a:lnTo>
                  <a:lnTo>
                    <a:pt x="1915561" y="1462222"/>
                  </a:lnTo>
                  <a:lnTo>
                    <a:pt x="1915798" y="1462222"/>
                  </a:lnTo>
                  <a:lnTo>
                    <a:pt x="1917614" y="1462603"/>
                  </a:lnTo>
                  <a:close/>
                </a:path>
                <a:path w="2360295" h="1867535">
                  <a:moveTo>
                    <a:pt x="1854427" y="1463561"/>
                  </a:moveTo>
                  <a:lnTo>
                    <a:pt x="1854918" y="1462095"/>
                  </a:lnTo>
                  <a:lnTo>
                    <a:pt x="1839895" y="1462095"/>
                  </a:lnTo>
                  <a:lnTo>
                    <a:pt x="1840438" y="1462730"/>
                  </a:lnTo>
                  <a:lnTo>
                    <a:pt x="1840546" y="1463111"/>
                  </a:lnTo>
                  <a:lnTo>
                    <a:pt x="1854049" y="1463111"/>
                  </a:lnTo>
                  <a:lnTo>
                    <a:pt x="1854427" y="1463561"/>
                  </a:lnTo>
                  <a:close/>
                </a:path>
                <a:path w="2360295" h="1867535">
                  <a:moveTo>
                    <a:pt x="1800828" y="1467429"/>
                  </a:moveTo>
                  <a:lnTo>
                    <a:pt x="1801855" y="1466286"/>
                  </a:lnTo>
                  <a:lnTo>
                    <a:pt x="1825149" y="1466286"/>
                  </a:lnTo>
                  <a:lnTo>
                    <a:pt x="1825401" y="1465778"/>
                  </a:lnTo>
                  <a:lnTo>
                    <a:pt x="1825498" y="1465436"/>
                  </a:lnTo>
                  <a:lnTo>
                    <a:pt x="1825622" y="1464635"/>
                  </a:lnTo>
                  <a:lnTo>
                    <a:pt x="1826096" y="1464127"/>
                  </a:lnTo>
                  <a:lnTo>
                    <a:pt x="1826886" y="1463619"/>
                  </a:lnTo>
                  <a:lnTo>
                    <a:pt x="1826976" y="1463234"/>
                  </a:lnTo>
                  <a:lnTo>
                    <a:pt x="1826118" y="1462866"/>
                  </a:lnTo>
                  <a:lnTo>
                    <a:pt x="1826175" y="1462222"/>
                  </a:lnTo>
                  <a:lnTo>
                    <a:pt x="1825701" y="1462349"/>
                  </a:lnTo>
                  <a:lnTo>
                    <a:pt x="1825191" y="1462349"/>
                  </a:lnTo>
                  <a:lnTo>
                    <a:pt x="1825229" y="1462476"/>
                  </a:lnTo>
                  <a:lnTo>
                    <a:pt x="1824359" y="1462476"/>
                  </a:lnTo>
                  <a:lnTo>
                    <a:pt x="1824043" y="1462730"/>
                  </a:lnTo>
                  <a:lnTo>
                    <a:pt x="1823727" y="1462857"/>
                  </a:lnTo>
                  <a:lnTo>
                    <a:pt x="1820530" y="1462866"/>
                  </a:lnTo>
                  <a:lnTo>
                    <a:pt x="1820175" y="1463111"/>
                  </a:lnTo>
                  <a:lnTo>
                    <a:pt x="1790280" y="1463111"/>
                  </a:lnTo>
                  <a:lnTo>
                    <a:pt x="1790153" y="1463746"/>
                  </a:lnTo>
                  <a:lnTo>
                    <a:pt x="1789932" y="1464635"/>
                  </a:lnTo>
                  <a:lnTo>
                    <a:pt x="1773113" y="1464635"/>
                  </a:lnTo>
                  <a:lnTo>
                    <a:pt x="1773113" y="1464762"/>
                  </a:lnTo>
                  <a:lnTo>
                    <a:pt x="1775324" y="1464762"/>
                  </a:lnTo>
                  <a:lnTo>
                    <a:pt x="1775604" y="1465143"/>
                  </a:lnTo>
                  <a:lnTo>
                    <a:pt x="1794985" y="1465143"/>
                  </a:lnTo>
                  <a:lnTo>
                    <a:pt x="1794985" y="1465270"/>
                  </a:lnTo>
                  <a:lnTo>
                    <a:pt x="1800434" y="1465270"/>
                  </a:lnTo>
                  <a:lnTo>
                    <a:pt x="1800355" y="1465524"/>
                  </a:lnTo>
                  <a:lnTo>
                    <a:pt x="1800146" y="1465859"/>
                  </a:lnTo>
                  <a:lnTo>
                    <a:pt x="1800276" y="1466540"/>
                  </a:lnTo>
                  <a:lnTo>
                    <a:pt x="1799584" y="1466843"/>
                  </a:lnTo>
                  <a:lnTo>
                    <a:pt x="1800828" y="1467429"/>
                  </a:lnTo>
                  <a:close/>
                </a:path>
                <a:path w="2360295" h="1867535">
                  <a:moveTo>
                    <a:pt x="1825081" y="1462367"/>
                  </a:moveTo>
                  <a:close/>
                </a:path>
                <a:path w="2360295" h="1867535">
                  <a:moveTo>
                    <a:pt x="1824675" y="1462476"/>
                  </a:moveTo>
                  <a:lnTo>
                    <a:pt x="1825229" y="1462476"/>
                  </a:lnTo>
                  <a:lnTo>
                    <a:pt x="1825081" y="1462367"/>
                  </a:lnTo>
                  <a:lnTo>
                    <a:pt x="1824675" y="1462476"/>
                  </a:lnTo>
                  <a:close/>
                </a:path>
                <a:path w="2360295" h="1867535">
                  <a:moveTo>
                    <a:pt x="1924720" y="1464762"/>
                  </a:moveTo>
                  <a:lnTo>
                    <a:pt x="1928591" y="1464762"/>
                  </a:lnTo>
                  <a:lnTo>
                    <a:pt x="1928789" y="1464381"/>
                  </a:lnTo>
                  <a:lnTo>
                    <a:pt x="1928868" y="1463873"/>
                  </a:lnTo>
                  <a:lnTo>
                    <a:pt x="1928512" y="1463492"/>
                  </a:lnTo>
                  <a:lnTo>
                    <a:pt x="1928144" y="1463238"/>
                  </a:lnTo>
                  <a:lnTo>
                    <a:pt x="1928076" y="1463061"/>
                  </a:lnTo>
                  <a:lnTo>
                    <a:pt x="1929460" y="1462476"/>
                  </a:lnTo>
                  <a:lnTo>
                    <a:pt x="1923427" y="1462476"/>
                  </a:lnTo>
                  <a:lnTo>
                    <a:pt x="1923301" y="1462730"/>
                  </a:lnTo>
                  <a:lnTo>
                    <a:pt x="1923222" y="1462984"/>
                  </a:lnTo>
                  <a:lnTo>
                    <a:pt x="1924011" y="1462984"/>
                  </a:lnTo>
                  <a:lnTo>
                    <a:pt x="1924169" y="1463238"/>
                  </a:lnTo>
                  <a:lnTo>
                    <a:pt x="1924643" y="1463492"/>
                  </a:lnTo>
                  <a:lnTo>
                    <a:pt x="1924720" y="1464762"/>
                  </a:lnTo>
                  <a:close/>
                </a:path>
                <a:path w="2360295" h="1867535">
                  <a:moveTo>
                    <a:pt x="1922590" y="1463492"/>
                  </a:moveTo>
                  <a:lnTo>
                    <a:pt x="1923064" y="1463492"/>
                  </a:lnTo>
                  <a:lnTo>
                    <a:pt x="1922869" y="1462866"/>
                  </a:lnTo>
                  <a:lnTo>
                    <a:pt x="1922669" y="1462476"/>
                  </a:lnTo>
                  <a:lnTo>
                    <a:pt x="1922432" y="1462476"/>
                  </a:lnTo>
                  <a:lnTo>
                    <a:pt x="1922353" y="1462603"/>
                  </a:lnTo>
                  <a:lnTo>
                    <a:pt x="1922432" y="1463111"/>
                  </a:lnTo>
                  <a:lnTo>
                    <a:pt x="1922590" y="1463492"/>
                  </a:lnTo>
                  <a:close/>
                </a:path>
                <a:path w="2360295" h="1867535">
                  <a:moveTo>
                    <a:pt x="1868816" y="1463365"/>
                  </a:moveTo>
                  <a:lnTo>
                    <a:pt x="1872685" y="1463365"/>
                  </a:lnTo>
                  <a:lnTo>
                    <a:pt x="1872370" y="1463111"/>
                  </a:lnTo>
                  <a:lnTo>
                    <a:pt x="1872054" y="1462603"/>
                  </a:lnTo>
                  <a:lnTo>
                    <a:pt x="1870396" y="1462603"/>
                  </a:lnTo>
                  <a:lnTo>
                    <a:pt x="1868816" y="1463365"/>
                  </a:lnTo>
                  <a:close/>
                </a:path>
                <a:path w="2360295" h="1867535">
                  <a:moveTo>
                    <a:pt x="1861906" y="1463492"/>
                  </a:moveTo>
                  <a:lnTo>
                    <a:pt x="1872765" y="1463492"/>
                  </a:lnTo>
                  <a:lnTo>
                    <a:pt x="1872765" y="1463365"/>
                  </a:lnTo>
                  <a:lnTo>
                    <a:pt x="1862972" y="1463365"/>
                  </a:lnTo>
                  <a:lnTo>
                    <a:pt x="1862261" y="1462603"/>
                  </a:lnTo>
                  <a:lnTo>
                    <a:pt x="1861788" y="1462857"/>
                  </a:lnTo>
                  <a:lnTo>
                    <a:pt x="1861906" y="1463492"/>
                  </a:lnTo>
                  <a:close/>
                </a:path>
                <a:path w="2360295" h="1867535">
                  <a:moveTo>
                    <a:pt x="1856576" y="1465016"/>
                  </a:moveTo>
                  <a:lnTo>
                    <a:pt x="1857918" y="1463111"/>
                  </a:lnTo>
                  <a:lnTo>
                    <a:pt x="1859340" y="1462857"/>
                  </a:lnTo>
                  <a:lnTo>
                    <a:pt x="1859655" y="1462730"/>
                  </a:lnTo>
                  <a:lnTo>
                    <a:pt x="1854997" y="1462730"/>
                  </a:lnTo>
                  <a:lnTo>
                    <a:pt x="1856576" y="1465016"/>
                  </a:lnTo>
                  <a:close/>
                </a:path>
                <a:path w="2360295" h="1867535">
                  <a:moveTo>
                    <a:pt x="1907982" y="1463111"/>
                  </a:moveTo>
                  <a:lnTo>
                    <a:pt x="1907270" y="1462857"/>
                  </a:lnTo>
                  <a:lnTo>
                    <a:pt x="1907982" y="1463111"/>
                  </a:lnTo>
                  <a:close/>
                </a:path>
                <a:path w="2360295" h="1867535">
                  <a:moveTo>
                    <a:pt x="1826965" y="1463746"/>
                  </a:moveTo>
                  <a:lnTo>
                    <a:pt x="1828465" y="1463619"/>
                  </a:lnTo>
                  <a:lnTo>
                    <a:pt x="1829334" y="1463492"/>
                  </a:lnTo>
                  <a:lnTo>
                    <a:pt x="1830123" y="1462857"/>
                  </a:lnTo>
                  <a:lnTo>
                    <a:pt x="1826984" y="1462857"/>
                  </a:lnTo>
                  <a:lnTo>
                    <a:pt x="1826984" y="1463238"/>
                  </a:lnTo>
                  <a:lnTo>
                    <a:pt x="1827280" y="1463365"/>
                  </a:lnTo>
                  <a:lnTo>
                    <a:pt x="1827083" y="1463492"/>
                  </a:lnTo>
                  <a:lnTo>
                    <a:pt x="1826965" y="1463746"/>
                  </a:lnTo>
                  <a:close/>
                </a:path>
                <a:path w="2360295" h="1867535">
                  <a:moveTo>
                    <a:pt x="1928670" y="1464635"/>
                  </a:moveTo>
                  <a:lnTo>
                    <a:pt x="1929934" y="1464635"/>
                  </a:lnTo>
                  <a:lnTo>
                    <a:pt x="1929736" y="1463873"/>
                  </a:lnTo>
                  <a:lnTo>
                    <a:pt x="1929618" y="1462984"/>
                  </a:lnTo>
                  <a:lnTo>
                    <a:pt x="1929065" y="1463873"/>
                  </a:lnTo>
                  <a:lnTo>
                    <a:pt x="1928828" y="1464381"/>
                  </a:lnTo>
                  <a:lnTo>
                    <a:pt x="1928670" y="1464635"/>
                  </a:lnTo>
                  <a:close/>
                </a:path>
                <a:path w="2360295" h="1867535">
                  <a:moveTo>
                    <a:pt x="1922314" y="1466921"/>
                  </a:moveTo>
                  <a:lnTo>
                    <a:pt x="1922827" y="1466921"/>
                  </a:lnTo>
                  <a:lnTo>
                    <a:pt x="1924564" y="1464508"/>
                  </a:lnTo>
                  <a:lnTo>
                    <a:pt x="1923696" y="1464127"/>
                  </a:lnTo>
                  <a:lnTo>
                    <a:pt x="1923893" y="1463492"/>
                  </a:lnTo>
                  <a:lnTo>
                    <a:pt x="1924011" y="1462984"/>
                  </a:lnTo>
                  <a:lnTo>
                    <a:pt x="1923222" y="1462984"/>
                  </a:lnTo>
                  <a:lnTo>
                    <a:pt x="1923064" y="1463492"/>
                  </a:lnTo>
                  <a:lnTo>
                    <a:pt x="1922590" y="1463492"/>
                  </a:lnTo>
                  <a:lnTo>
                    <a:pt x="1923064" y="1464635"/>
                  </a:lnTo>
                  <a:lnTo>
                    <a:pt x="1921959" y="1464889"/>
                  </a:lnTo>
                  <a:lnTo>
                    <a:pt x="1920537" y="1465016"/>
                  </a:lnTo>
                  <a:lnTo>
                    <a:pt x="1920300" y="1465270"/>
                  </a:lnTo>
                  <a:lnTo>
                    <a:pt x="1920064" y="1465270"/>
                  </a:lnTo>
                  <a:lnTo>
                    <a:pt x="1920300" y="1465397"/>
                  </a:lnTo>
                  <a:lnTo>
                    <a:pt x="1920932" y="1465397"/>
                  </a:lnTo>
                  <a:lnTo>
                    <a:pt x="1921406" y="1465651"/>
                  </a:lnTo>
                  <a:lnTo>
                    <a:pt x="1922274" y="1465778"/>
                  </a:lnTo>
                  <a:lnTo>
                    <a:pt x="1922314" y="1466921"/>
                  </a:lnTo>
                  <a:close/>
                </a:path>
                <a:path w="2360295" h="1867535">
                  <a:moveTo>
                    <a:pt x="1931750" y="1463873"/>
                  </a:moveTo>
                  <a:lnTo>
                    <a:pt x="1931548" y="1463092"/>
                  </a:lnTo>
                  <a:lnTo>
                    <a:pt x="1931402" y="1463238"/>
                  </a:lnTo>
                  <a:lnTo>
                    <a:pt x="1931334" y="1463619"/>
                  </a:lnTo>
                  <a:lnTo>
                    <a:pt x="1931750" y="1463873"/>
                  </a:lnTo>
                  <a:close/>
                </a:path>
                <a:path w="2360295" h="1867535">
                  <a:moveTo>
                    <a:pt x="1886661" y="1465778"/>
                  </a:moveTo>
                  <a:lnTo>
                    <a:pt x="1888220" y="1465436"/>
                  </a:lnTo>
                  <a:lnTo>
                    <a:pt x="1888146" y="1465143"/>
                  </a:lnTo>
                  <a:lnTo>
                    <a:pt x="1887135" y="1464127"/>
                  </a:lnTo>
                  <a:lnTo>
                    <a:pt x="1887727" y="1463597"/>
                  </a:lnTo>
                  <a:lnTo>
                    <a:pt x="1887850" y="1463234"/>
                  </a:lnTo>
                  <a:lnTo>
                    <a:pt x="1888003" y="1463111"/>
                  </a:lnTo>
                  <a:lnTo>
                    <a:pt x="1874233" y="1463111"/>
                  </a:lnTo>
                  <a:lnTo>
                    <a:pt x="1873238" y="1463492"/>
                  </a:lnTo>
                  <a:lnTo>
                    <a:pt x="1861906" y="1463492"/>
                  </a:lnTo>
                  <a:lnTo>
                    <a:pt x="1861916" y="1463619"/>
                  </a:lnTo>
                  <a:lnTo>
                    <a:pt x="1886030" y="1463619"/>
                  </a:lnTo>
                  <a:lnTo>
                    <a:pt x="1886661" y="1465778"/>
                  </a:lnTo>
                  <a:close/>
                </a:path>
                <a:path w="2360295" h="1867535">
                  <a:moveTo>
                    <a:pt x="1854274" y="1463788"/>
                  </a:moveTo>
                  <a:lnTo>
                    <a:pt x="1854369" y="1463492"/>
                  </a:lnTo>
                  <a:lnTo>
                    <a:pt x="1854049" y="1463111"/>
                  </a:lnTo>
                  <a:lnTo>
                    <a:pt x="1854274" y="1463788"/>
                  </a:lnTo>
                  <a:close/>
                </a:path>
                <a:path w="2360295" h="1867535">
                  <a:moveTo>
                    <a:pt x="1853260" y="1464254"/>
                  </a:moveTo>
                  <a:lnTo>
                    <a:pt x="1854089" y="1463873"/>
                  </a:lnTo>
                  <a:lnTo>
                    <a:pt x="1854176" y="1463492"/>
                  </a:lnTo>
                  <a:lnTo>
                    <a:pt x="1854049" y="1463111"/>
                  </a:lnTo>
                  <a:lnTo>
                    <a:pt x="1840546" y="1463111"/>
                  </a:lnTo>
                  <a:lnTo>
                    <a:pt x="1840546" y="1463746"/>
                  </a:lnTo>
                  <a:lnTo>
                    <a:pt x="1851759" y="1463746"/>
                  </a:lnTo>
                  <a:lnTo>
                    <a:pt x="1853260" y="1464254"/>
                  </a:lnTo>
                  <a:close/>
                </a:path>
                <a:path w="2360295" h="1867535">
                  <a:moveTo>
                    <a:pt x="1826969" y="1463565"/>
                  </a:moveTo>
                  <a:lnTo>
                    <a:pt x="1827280" y="1463365"/>
                  </a:lnTo>
                  <a:lnTo>
                    <a:pt x="1826976" y="1463234"/>
                  </a:lnTo>
                  <a:lnTo>
                    <a:pt x="1826969" y="1463565"/>
                  </a:lnTo>
                  <a:close/>
                </a:path>
                <a:path w="2360295" h="1867535">
                  <a:moveTo>
                    <a:pt x="1834624" y="1466159"/>
                  </a:moveTo>
                  <a:lnTo>
                    <a:pt x="1838256" y="1464762"/>
                  </a:lnTo>
                  <a:lnTo>
                    <a:pt x="1839914" y="1464000"/>
                  </a:lnTo>
                  <a:lnTo>
                    <a:pt x="1839836" y="1463492"/>
                  </a:lnTo>
                  <a:lnTo>
                    <a:pt x="1839362" y="1463619"/>
                  </a:lnTo>
                  <a:lnTo>
                    <a:pt x="1838809" y="1463619"/>
                  </a:lnTo>
                  <a:lnTo>
                    <a:pt x="1838098" y="1463873"/>
                  </a:lnTo>
                  <a:lnTo>
                    <a:pt x="1837862" y="1464254"/>
                  </a:lnTo>
                  <a:lnTo>
                    <a:pt x="1832413" y="1464254"/>
                  </a:lnTo>
                  <a:lnTo>
                    <a:pt x="1832097" y="1464762"/>
                  </a:lnTo>
                  <a:lnTo>
                    <a:pt x="1831979" y="1465016"/>
                  </a:lnTo>
                  <a:lnTo>
                    <a:pt x="1831854" y="1465436"/>
                  </a:lnTo>
                  <a:lnTo>
                    <a:pt x="1831821" y="1465651"/>
                  </a:lnTo>
                  <a:lnTo>
                    <a:pt x="1833992" y="1465651"/>
                  </a:lnTo>
                  <a:lnTo>
                    <a:pt x="1834308" y="1465778"/>
                  </a:lnTo>
                  <a:lnTo>
                    <a:pt x="1834624" y="1466159"/>
                  </a:lnTo>
                  <a:close/>
                </a:path>
                <a:path w="2360295" h="1867535">
                  <a:moveTo>
                    <a:pt x="1856831" y="1467810"/>
                  </a:moveTo>
                  <a:lnTo>
                    <a:pt x="1859024" y="1467810"/>
                  </a:lnTo>
                  <a:lnTo>
                    <a:pt x="1856892" y="1466667"/>
                  </a:lnTo>
                  <a:lnTo>
                    <a:pt x="1856497" y="1466032"/>
                  </a:lnTo>
                  <a:lnTo>
                    <a:pt x="1854427" y="1463561"/>
                  </a:lnTo>
                  <a:lnTo>
                    <a:pt x="1854365" y="1463746"/>
                  </a:lnTo>
                  <a:lnTo>
                    <a:pt x="1854471" y="1464381"/>
                  </a:lnTo>
                  <a:lnTo>
                    <a:pt x="1855313" y="1466921"/>
                  </a:lnTo>
                  <a:lnTo>
                    <a:pt x="1856576" y="1466921"/>
                  </a:lnTo>
                  <a:lnTo>
                    <a:pt x="1856831" y="1467810"/>
                  </a:lnTo>
                  <a:close/>
                </a:path>
                <a:path w="2360295" h="1867535">
                  <a:moveTo>
                    <a:pt x="1937277" y="1467302"/>
                  </a:moveTo>
                  <a:lnTo>
                    <a:pt x="1937672" y="1467302"/>
                  </a:lnTo>
                  <a:lnTo>
                    <a:pt x="1937641" y="1466961"/>
                  </a:lnTo>
                  <a:lnTo>
                    <a:pt x="1937514" y="1466159"/>
                  </a:lnTo>
                  <a:lnTo>
                    <a:pt x="1937478" y="1465195"/>
                  </a:lnTo>
                  <a:lnTo>
                    <a:pt x="1937356" y="1463873"/>
                  </a:lnTo>
                  <a:lnTo>
                    <a:pt x="1931750" y="1463873"/>
                  </a:lnTo>
                  <a:lnTo>
                    <a:pt x="1931298" y="1463597"/>
                  </a:lnTo>
                  <a:lnTo>
                    <a:pt x="1931422" y="1464889"/>
                  </a:lnTo>
                  <a:lnTo>
                    <a:pt x="1931434" y="1465270"/>
                  </a:lnTo>
                  <a:lnTo>
                    <a:pt x="1931750" y="1465270"/>
                  </a:lnTo>
                  <a:lnTo>
                    <a:pt x="1932776" y="1466032"/>
                  </a:lnTo>
                  <a:lnTo>
                    <a:pt x="1935540" y="1466032"/>
                  </a:lnTo>
                  <a:lnTo>
                    <a:pt x="1937277" y="1467302"/>
                  </a:lnTo>
                  <a:close/>
                </a:path>
                <a:path w="2360295" h="1867535">
                  <a:moveTo>
                    <a:pt x="1929657" y="1465651"/>
                  </a:moveTo>
                  <a:lnTo>
                    <a:pt x="1930723" y="1465651"/>
                  </a:lnTo>
                  <a:lnTo>
                    <a:pt x="1930605" y="1465524"/>
                  </a:lnTo>
                  <a:lnTo>
                    <a:pt x="1930487" y="1465143"/>
                  </a:lnTo>
                  <a:lnTo>
                    <a:pt x="1930644" y="1465016"/>
                  </a:lnTo>
                  <a:lnTo>
                    <a:pt x="1930855" y="1464254"/>
                  </a:lnTo>
                  <a:lnTo>
                    <a:pt x="1930960" y="1464000"/>
                  </a:lnTo>
                  <a:lnTo>
                    <a:pt x="1931039" y="1463619"/>
                  </a:lnTo>
                  <a:lnTo>
                    <a:pt x="1929934" y="1464635"/>
                  </a:lnTo>
                  <a:lnTo>
                    <a:pt x="1928670" y="1464635"/>
                  </a:lnTo>
                  <a:lnTo>
                    <a:pt x="1928591" y="1464762"/>
                  </a:lnTo>
                  <a:lnTo>
                    <a:pt x="1924720" y="1464762"/>
                  </a:lnTo>
                  <a:lnTo>
                    <a:pt x="1924768" y="1465397"/>
                  </a:lnTo>
                  <a:lnTo>
                    <a:pt x="1929697" y="1465397"/>
                  </a:lnTo>
                  <a:lnTo>
                    <a:pt x="1929657" y="1465651"/>
                  </a:lnTo>
                  <a:close/>
                </a:path>
                <a:path w="2360295" h="1867535">
                  <a:moveTo>
                    <a:pt x="1919669" y="1464508"/>
                  </a:moveTo>
                  <a:lnTo>
                    <a:pt x="1919984" y="1464381"/>
                  </a:lnTo>
                  <a:lnTo>
                    <a:pt x="1920695" y="1464381"/>
                  </a:lnTo>
                  <a:lnTo>
                    <a:pt x="1922116" y="1463619"/>
                  </a:lnTo>
                  <a:lnTo>
                    <a:pt x="1921959" y="1463619"/>
                  </a:lnTo>
                  <a:lnTo>
                    <a:pt x="1921722" y="1463746"/>
                  </a:lnTo>
                  <a:lnTo>
                    <a:pt x="1919247" y="1463746"/>
                  </a:lnTo>
                  <a:lnTo>
                    <a:pt x="1919353" y="1463873"/>
                  </a:lnTo>
                  <a:lnTo>
                    <a:pt x="1919669" y="1464508"/>
                  </a:lnTo>
                  <a:close/>
                </a:path>
                <a:path w="2360295" h="1867535">
                  <a:moveTo>
                    <a:pt x="1885871" y="1466921"/>
                  </a:moveTo>
                  <a:lnTo>
                    <a:pt x="1885905" y="1465524"/>
                  </a:lnTo>
                  <a:lnTo>
                    <a:pt x="1886030" y="1463619"/>
                  </a:lnTo>
                  <a:lnTo>
                    <a:pt x="1861916" y="1463619"/>
                  </a:lnTo>
                  <a:lnTo>
                    <a:pt x="1862024" y="1464508"/>
                  </a:lnTo>
                  <a:lnTo>
                    <a:pt x="1862261" y="1466032"/>
                  </a:lnTo>
                  <a:lnTo>
                    <a:pt x="1883976" y="1466032"/>
                  </a:lnTo>
                  <a:lnTo>
                    <a:pt x="1884371" y="1466159"/>
                  </a:lnTo>
                  <a:lnTo>
                    <a:pt x="1884529" y="1466159"/>
                  </a:lnTo>
                  <a:lnTo>
                    <a:pt x="1885003" y="1466286"/>
                  </a:lnTo>
                  <a:lnTo>
                    <a:pt x="1885871" y="1466921"/>
                  </a:lnTo>
                  <a:close/>
                </a:path>
                <a:path w="2360295" h="1867535">
                  <a:moveTo>
                    <a:pt x="1846107" y="1465397"/>
                  </a:moveTo>
                  <a:lnTo>
                    <a:pt x="1848838" y="1465397"/>
                  </a:lnTo>
                  <a:lnTo>
                    <a:pt x="1848522" y="1465016"/>
                  </a:lnTo>
                  <a:lnTo>
                    <a:pt x="1848206" y="1464889"/>
                  </a:lnTo>
                  <a:lnTo>
                    <a:pt x="1848048" y="1464635"/>
                  </a:lnTo>
                  <a:lnTo>
                    <a:pt x="1848017" y="1464508"/>
                  </a:lnTo>
                  <a:lnTo>
                    <a:pt x="1848206" y="1464000"/>
                  </a:lnTo>
                  <a:lnTo>
                    <a:pt x="1851759" y="1463746"/>
                  </a:lnTo>
                  <a:lnTo>
                    <a:pt x="1840546" y="1463746"/>
                  </a:lnTo>
                  <a:lnTo>
                    <a:pt x="1840673" y="1464508"/>
                  </a:lnTo>
                  <a:lnTo>
                    <a:pt x="1841178" y="1465016"/>
                  </a:lnTo>
                  <a:lnTo>
                    <a:pt x="1845995" y="1465016"/>
                  </a:lnTo>
                  <a:lnTo>
                    <a:pt x="1846107" y="1465397"/>
                  </a:lnTo>
                  <a:close/>
                </a:path>
                <a:path w="2360295" h="1867535">
                  <a:moveTo>
                    <a:pt x="1891806" y="1465651"/>
                  </a:moveTo>
                  <a:lnTo>
                    <a:pt x="1913982" y="1465651"/>
                  </a:lnTo>
                  <a:lnTo>
                    <a:pt x="1913824" y="1465524"/>
                  </a:lnTo>
                  <a:lnTo>
                    <a:pt x="1912482" y="1465143"/>
                  </a:lnTo>
                  <a:lnTo>
                    <a:pt x="1909797" y="1464127"/>
                  </a:lnTo>
                  <a:lnTo>
                    <a:pt x="1909323" y="1463873"/>
                  </a:lnTo>
                  <a:lnTo>
                    <a:pt x="1909244" y="1464000"/>
                  </a:lnTo>
                  <a:lnTo>
                    <a:pt x="1908533" y="1464381"/>
                  </a:lnTo>
                  <a:lnTo>
                    <a:pt x="1907586" y="1464635"/>
                  </a:lnTo>
                  <a:lnTo>
                    <a:pt x="1888146" y="1464635"/>
                  </a:lnTo>
                  <a:lnTo>
                    <a:pt x="1888181" y="1465016"/>
                  </a:lnTo>
                  <a:lnTo>
                    <a:pt x="1891715" y="1465016"/>
                  </a:lnTo>
                  <a:lnTo>
                    <a:pt x="1891806" y="1465651"/>
                  </a:lnTo>
                  <a:close/>
                </a:path>
                <a:path w="2360295" h="1867535">
                  <a:moveTo>
                    <a:pt x="1851919" y="1466921"/>
                  </a:moveTo>
                  <a:lnTo>
                    <a:pt x="1852471" y="1465905"/>
                  </a:lnTo>
                  <a:lnTo>
                    <a:pt x="1852787" y="1464889"/>
                  </a:lnTo>
                  <a:lnTo>
                    <a:pt x="1851208" y="1464762"/>
                  </a:lnTo>
                  <a:lnTo>
                    <a:pt x="1851129" y="1464127"/>
                  </a:lnTo>
                  <a:lnTo>
                    <a:pt x="1850892" y="1464508"/>
                  </a:lnTo>
                  <a:lnTo>
                    <a:pt x="1851012" y="1465436"/>
                  </a:lnTo>
                  <a:lnTo>
                    <a:pt x="1851129" y="1465905"/>
                  </a:lnTo>
                  <a:lnTo>
                    <a:pt x="1849925" y="1465905"/>
                  </a:lnTo>
                  <a:lnTo>
                    <a:pt x="1849944" y="1466032"/>
                  </a:lnTo>
                  <a:lnTo>
                    <a:pt x="1850813" y="1466540"/>
                  </a:lnTo>
                  <a:lnTo>
                    <a:pt x="1851919" y="1466921"/>
                  </a:lnTo>
                  <a:close/>
                </a:path>
                <a:path w="2360295" h="1867535">
                  <a:moveTo>
                    <a:pt x="1848680" y="1464762"/>
                  </a:moveTo>
                  <a:lnTo>
                    <a:pt x="1849469" y="1464762"/>
                  </a:lnTo>
                  <a:lnTo>
                    <a:pt x="1848364" y="1464254"/>
                  </a:lnTo>
                  <a:lnTo>
                    <a:pt x="1848680" y="1464762"/>
                  </a:lnTo>
                  <a:close/>
                </a:path>
                <a:path w="2360295" h="1867535">
                  <a:moveTo>
                    <a:pt x="1966968" y="1466667"/>
                  </a:moveTo>
                  <a:lnTo>
                    <a:pt x="1968863" y="1464381"/>
                  </a:lnTo>
                  <a:lnTo>
                    <a:pt x="1937593" y="1464381"/>
                  </a:lnTo>
                  <a:lnTo>
                    <a:pt x="1937652" y="1464508"/>
                  </a:lnTo>
                  <a:lnTo>
                    <a:pt x="1964914" y="1464508"/>
                  </a:lnTo>
                  <a:lnTo>
                    <a:pt x="1966968" y="1466667"/>
                  </a:lnTo>
                  <a:close/>
                </a:path>
                <a:path w="2360295" h="1867535">
                  <a:moveTo>
                    <a:pt x="1847890" y="1465778"/>
                  </a:moveTo>
                  <a:lnTo>
                    <a:pt x="1849469" y="1465778"/>
                  </a:lnTo>
                  <a:lnTo>
                    <a:pt x="1849887" y="1465666"/>
                  </a:lnTo>
                  <a:lnTo>
                    <a:pt x="1849783" y="1465436"/>
                  </a:lnTo>
                  <a:lnTo>
                    <a:pt x="1849721" y="1465195"/>
                  </a:lnTo>
                  <a:lnTo>
                    <a:pt x="1849864" y="1464889"/>
                  </a:lnTo>
                  <a:lnTo>
                    <a:pt x="1849627" y="1464381"/>
                  </a:lnTo>
                  <a:lnTo>
                    <a:pt x="1849469" y="1464762"/>
                  </a:lnTo>
                  <a:lnTo>
                    <a:pt x="1848680" y="1464762"/>
                  </a:lnTo>
                  <a:lnTo>
                    <a:pt x="1848949" y="1465195"/>
                  </a:lnTo>
                  <a:lnTo>
                    <a:pt x="1848838" y="1465397"/>
                  </a:lnTo>
                  <a:lnTo>
                    <a:pt x="1846107" y="1465397"/>
                  </a:lnTo>
                  <a:lnTo>
                    <a:pt x="1846144" y="1465524"/>
                  </a:lnTo>
                  <a:lnTo>
                    <a:pt x="1846706" y="1465524"/>
                  </a:lnTo>
                  <a:lnTo>
                    <a:pt x="1847890" y="1465778"/>
                  </a:lnTo>
                  <a:close/>
                </a:path>
                <a:path w="2360295" h="1867535">
                  <a:moveTo>
                    <a:pt x="1965388" y="1467048"/>
                  </a:moveTo>
                  <a:lnTo>
                    <a:pt x="1964914" y="1464508"/>
                  </a:lnTo>
                  <a:lnTo>
                    <a:pt x="1937652" y="1464508"/>
                  </a:lnTo>
                  <a:lnTo>
                    <a:pt x="1938126" y="1465524"/>
                  </a:lnTo>
                  <a:lnTo>
                    <a:pt x="1940357" y="1465524"/>
                  </a:lnTo>
                  <a:lnTo>
                    <a:pt x="1940877" y="1466413"/>
                  </a:lnTo>
                  <a:lnTo>
                    <a:pt x="1964362" y="1466413"/>
                  </a:lnTo>
                  <a:lnTo>
                    <a:pt x="1964599" y="1466540"/>
                  </a:lnTo>
                  <a:lnTo>
                    <a:pt x="1964757" y="1466667"/>
                  </a:lnTo>
                  <a:lnTo>
                    <a:pt x="1965055" y="1466843"/>
                  </a:lnTo>
                  <a:lnTo>
                    <a:pt x="1965230" y="1466921"/>
                  </a:lnTo>
                  <a:lnTo>
                    <a:pt x="1965388" y="1467048"/>
                  </a:lnTo>
                  <a:close/>
                </a:path>
                <a:path w="2360295" h="1867535">
                  <a:moveTo>
                    <a:pt x="1827677" y="1469207"/>
                  </a:moveTo>
                  <a:lnTo>
                    <a:pt x="1828142" y="1466961"/>
                  </a:lnTo>
                  <a:lnTo>
                    <a:pt x="1828387" y="1465397"/>
                  </a:lnTo>
                  <a:lnTo>
                    <a:pt x="1826887" y="1464508"/>
                  </a:lnTo>
                  <a:lnTo>
                    <a:pt x="1826769" y="1464889"/>
                  </a:lnTo>
                  <a:lnTo>
                    <a:pt x="1826533" y="1465436"/>
                  </a:lnTo>
                  <a:lnTo>
                    <a:pt x="1826453" y="1465778"/>
                  </a:lnTo>
                  <a:lnTo>
                    <a:pt x="1827835" y="1465778"/>
                  </a:lnTo>
                  <a:lnTo>
                    <a:pt x="1827677" y="1469207"/>
                  </a:lnTo>
                  <a:close/>
                </a:path>
                <a:path w="2360295" h="1867535">
                  <a:moveTo>
                    <a:pt x="1917141" y="1465397"/>
                  </a:moveTo>
                  <a:lnTo>
                    <a:pt x="1917219" y="1465270"/>
                  </a:lnTo>
                  <a:lnTo>
                    <a:pt x="1916983" y="1465143"/>
                  </a:lnTo>
                  <a:lnTo>
                    <a:pt x="1916825" y="1464762"/>
                  </a:lnTo>
                  <a:lnTo>
                    <a:pt x="1915166" y="1464762"/>
                  </a:lnTo>
                  <a:lnTo>
                    <a:pt x="1914456" y="1465016"/>
                  </a:lnTo>
                  <a:lnTo>
                    <a:pt x="1914219" y="1465016"/>
                  </a:lnTo>
                  <a:lnTo>
                    <a:pt x="1914171" y="1465143"/>
                  </a:lnTo>
                  <a:lnTo>
                    <a:pt x="1915403" y="1465143"/>
                  </a:lnTo>
                  <a:lnTo>
                    <a:pt x="1917141" y="1465397"/>
                  </a:lnTo>
                  <a:close/>
                </a:path>
                <a:path w="2360295" h="1867535">
                  <a:moveTo>
                    <a:pt x="1859379" y="1467429"/>
                  </a:moveTo>
                  <a:lnTo>
                    <a:pt x="1861472" y="1467429"/>
                  </a:lnTo>
                  <a:lnTo>
                    <a:pt x="1861650" y="1466667"/>
                  </a:lnTo>
                  <a:lnTo>
                    <a:pt x="1861440" y="1466159"/>
                  </a:lnTo>
                  <a:lnTo>
                    <a:pt x="1861314" y="1465651"/>
                  </a:lnTo>
                  <a:lnTo>
                    <a:pt x="1860919" y="1465397"/>
                  </a:lnTo>
                  <a:lnTo>
                    <a:pt x="1859656" y="1464762"/>
                  </a:lnTo>
                  <a:lnTo>
                    <a:pt x="1860580" y="1465905"/>
                  </a:lnTo>
                  <a:lnTo>
                    <a:pt x="1860525" y="1466201"/>
                  </a:lnTo>
                  <a:lnTo>
                    <a:pt x="1859379" y="1467429"/>
                  </a:lnTo>
                  <a:close/>
                </a:path>
                <a:path w="2360295" h="1867535">
                  <a:moveTo>
                    <a:pt x="1773902" y="1466794"/>
                  </a:moveTo>
                  <a:lnTo>
                    <a:pt x="1774613" y="1466413"/>
                  </a:lnTo>
                  <a:lnTo>
                    <a:pt x="1774745" y="1466201"/>
                  </a:lnTo>
                  <a:lnTo>
                    <a:pt x="1775324" y="1464762"/>
                  </a:lnTo>
                  <a:lnTo>
                    <a:pt x="1773113" y="1464762"/>
                  </a:lnTo>
                  <a:lnTo>
                    <a:pt x="1773113" y="1466540"/>
                  </a:lnTo>
                  <a:lnTo>
                    <a:pt x="1773429" y="1466667"/>
                  </a:lnTo>
                  <a:lnTo>
                    <a:pt x="1773587" y="1466667"/>
                  </a:lnTo>
                  <a:lnTo>
                    <a:pt x="1773902" y="1466794"/>
                  </a:lnTo>
                  <a:close/>
                </a:path>
                <a:path w="2360295" h="1867535">
                  <a:moveTo>
                    <a:pt x="1849925" y="1465905"/>
                  </a:moveTo>
                  <a:lnTo>
                    <a:pt x="1851129" y="1465905"/>
                  </a:lnTo>
                  <a:lnTo>
                    <a:pt x="1850023" y="1465016"/>
                  </a:lnTo>
                  <a:lnTo>
                    <a:pt x="1850023" y="1464889"/>
                  </a:lnTo>
                  <a:lnTo>
                    <a:pt x="1849925" y="1465905"/>
                  </a:lnTo>
                  <a:close/>
                </a:path>
                <a:path w="2360295" h="1867535">
                  <a:moveTo>
                    <a:pt x="1979444" y="1467683"/>
                  </a:moveTo>
                  <a:lnTo>
                    <a:pt x="1979917" y="1465016"/>
                  </a:lnTo>
                  <a:lnTo>
                    <a:pt x="1970442" y="1465016"/>
                  </a:lnTo>
                  <a:lnTo>
                    <a:pt x="1971074" y="1465270"/>
                  </a:lnTo>
                  <a:lnTo>
                    <a:pt x="1972143" y="1466286"/>
                  </a:lnTo>
                  <a:lnTo>
                    <a:pt x="1973995" y="1466286"/>
                  </a:lnTo>
                  <a:lnTo>
                    <a:pt x="1973880" y="1467302"/>
                  </a:lnTo>
                  <a:lnTo>
                    <a:pt x="1978891" y="1467302"/>
                  </a:lnTo>
                  <a:lnTo>
                    <a:pt x="1979049" y="1467429"/>
                  </a:lnTo>
                  <a:lnTo>
                    <a:pt x="1979310" y="1467575"/>
                  </a:lnTo>
                  <a:lnTo>
                    <a:pt x="1979444" y="1467683"/>
                  </a:lnTo>
                  <a:close/>
                </a:path>
                <a:path w="2360295" h="1867535">
                  <a:moveTo>
                    <a:pt x="1888240" y="1465651"/>
                  </a:moveTo>
                  <a:lnTo>
                    <a:pt x="1891715" y="1465016"/>
                  </a:lnTo>
                  <a:lnTo>
                    <a:pt x="1888181" y="1465016"/>
                  </a:lnTo>
                  <a:lnTo>
                    <a:pt x="1888272" y="1465270"/>
                  </a:lnTo>
                  <a:lnTo>
                    <a:pt x="1888398" y="1465397"/>
                  </a:lnTo>
                  <a:lnTo>
                    <a:pt x="1888220" y="1465436"/>
                  </a:lnTo>
                  <a:lnTo>
                    <a:pt x="1888240" y="1465651"/>
                  </a:lnTo>
                  <a:close/>
                </a:path>
                <a:path w="2360295" h="1867535">
                  <a:moveTo>
                    <a:pt x="1844653" y="1467175"/>
                  </a:moveTo>
                  <a:lnTo>
                    <a:pt x="1846627" y="1467175"/>
                  </a:lnTo>
                  <a:lnTo>
                    <a:pt x="1845995" y="1465016"/>
                  </a:lnTo>
                  <a:lnTo>
                    <a:pt x="1844653" y="1467175"/>
                  </a:lnTo>
                  <a:close/>
                </a:path>
                <a:path w="2360295" h="1867535">
                  <a:moveTo>
                    <a:pt x="1839441" y="1467683"/>
                  </a:moveTo>
                  <a:lnTo>
                    <a:pt x="1844337" y="1467683"/>
                  </a:lnTo>
                  <a:lnTo>
                    <a:pt x="1843562" y="1466540"/>
                  </a:lnTo>
                  <a:lnTo>
                    <a:pt x="1843480" y="1466027"/>
                  </a:lnTo>
                  <a:lnTo>
                    <a:pt x="1844811" y="1465524"/>
                  </a:lnTo>
                  <a:lnTo>
                    <a:pt x="1845679" y="1465524"/>
                  </a:lnTo>
                  <a:lnTo>
                    <a:pt x="1845995" y="1465016"/>
                  </a:lnTo>
                  <a:lnTo>
                    <a:pt x="1842599" y="1465016"/>
                  </a:lnTo>
                  <a:lnTo>
                    <a:pt x="1842125" y="1465397"/>
                  </a:lnTo>
                  <a:lnTo>
                    <a:pt x="1842787" y="1466343"/>
                  </a:lnTo>
                  <a:lnTo>
                    <a:pt x="1842726" y="1466540"/>
                  </a:lnTo>
                  <a:lnTo>
                    <a:pt x="1842283" y="1467048"/>
                  </a:lnTo>
                  <a:lnTo>
                    <a:pt x="1841810" y="1467429"/>
                  </a:lnTo>
                  <a:lnTo>
                    <a:pt x="1839915" y="1467429"/>
                  </a:lnTo>
                  <a:lnTo>
                    <a:pt x="1839441" y="1467683"/>
                  </a:lnTo>
                  <a:close/>
                </a:path>
                <a:path w="2360295" h="1867535">
                  <a:moveTo>
                    <a:pt x="1841889" y="1465270"/>
                  </a:moveTo>
                  <a:lnTo>
                    <a:pt x="1842283" y="1465143"/>
                  </a:lnTo>
                  <a:lnTo>
                    <a:pt x="1842599" y="1465016"/>
                  </a:lnTo>
                  <a:lnTo>
                    <a:pt x="1841178" y="1465016"/>
                  </a:lnTo>
                  <a:lnTo>
                    <a:pt x="1841889" y="1465270"/>
                  </a:lnTo>
                  <a:close/>
                </a:path>
                <a:path w="2360295" h="1867535">
                  <a:moveTo>
                    <a:pt x="1896373" y="1471620"/>
                  </a:moveTo>
                  <a:lnTo>
                    <a:pt x="1897005" y="1471366"/>
                  </a:lnTo>
                  <a:lnTo>
                    <a:pt x="1897953" y="1471112"/>
                  </a:lnTo>
                  <a:lnTo>
                    <a:pt x="1898505" y="1471112"/>
                  </a:lnTo>
                  <a:lnTo>
                    <a:pt x="1899137" y="1470985"/>
                  </a:lnTo>
                  <a:lnTo>
                    <a:pt x="1898584" y="1470604"/>
                  </a:lnTo>
                  <a:lnTo>
                    <a:pt x="1897953" y="1470477"/>
                  </a:lnTo>
                  <a:lnTo>
                    <a:pt x="1897355" y="1470050"/>
                  </a:lnTo>
                  <a:lnTo>
                    <a:pt x="1897242" y="1468826"/>
                  </a:lnTo>
                  <a:lnTo>
                    <a:pt x="1897637" y="1468826"/>
                  </a:lnTo>
                  <a:lnTo>
                    <a:pt x="1897795" y="1468699"/>
                  </a:lnTo>
                  <a:lnTo>
                    <a:pt x="1899295" y="1466921"/>
                  </a:lnTo>
                  <a:lnTo>
                    <a:pt x="1917681" y="1466921"/>
                  </a:lnTo>
                  <a:lnTo>
                    <a:pt x="1917676" y="1466794"/>
                  </a:lnTo>
                  <a:lnTo>
                    <a:pt x="1915403" y="1465143"/>
                  </a:lnTo>
                  <a:lnTo>
                    <a:pt x="1914171" y="1465143"/>
                  </a:lnTo>
                  <a:lnTo>
                    <a:pt x="1913982" y="1465651"/>
                  </a:lnTo>
                  <a:lnTo>
                    <a:pt x="1891806" y="1465651"/>
                  </a:lnTo>
                  <a:lnTo>
                    <a:pt x="1892188" y="1468318"/>
                  </a:lnTo>
                  <a:lnTo>
                    <a:pt x="1894320" y="1468318"/>
                  </a:lnTo>
                  <a:lnTo>
                    <a:pt x="1895584" y="1468699"/>
                  </a:lnTo>
                  <a:lnTo>
                    <a:pt x="1896689" y="1468953"/>
                  </a:lnTo>
                  <a:lnTo>
                    <a:pt x="1895821" y="1469334"/>
                  </a:lnTo>
                  <a:lnTo>
                    <a:pt x="1896126" y="1470193"/>
                  </a:lnTo>
                  <a:lnTo>
                    <a:pt x="1896242" y="1470985"/>
                  </a:lnTo>
                  <a:lnTo>
                    <a:pt x="1896373" y="1471620"/>
                  </a:lnTo>
                  <a:close/>
                </a:path>
                <a:path w="2360295" h="1867535">
                  <a:moveTo>
                    <a:pt x="1792064" y="1467937"/>
                  </a:moveTo>
                  <a:lnTo>
                    <a:pt x="1793327" y="1467683"/>
                  </a:lnTo>
                  <a:lnTo>
                    <a:pt x="1794038" y="1465905"/>
                  </a:lnTo>
                  <a:lnTo>
                    <a:pt x="1794591" y="1465651"/>
                  </a:lnTo>
                  <a:lnTo>
                    <a:pt x="1794985" y="1465143"/>
                  </a:lnTo>
                  <a:lnTo>
                    <a:pt x="1775604" y="1465143"/>
                  </a:lnTo>
                  <a:lnTo>
                    <a:pt x="1775697" y="1465270"/>
                  </a:lnTo>
                  <a:lnTo>
                    <a:pt x="1785352" y="1465270"/>
                  </a:lnTo>
                  <a:lnTo>
                    <a:pt x="1785699" y="1466032"/>
                  </a:lnTo>
                  <a:lnTo>
                    <a:pt x="1785618" y="1466667"/>
                  </a:lnTo>
                  <a:lnTo>
                    <a:pt x="1785568" y="1466794"/>
                  </a:lnTo>
                  <a:lnTo>
                    <a:pt x="1788826" y="1466794"/>
                  </a:lnTo>
                  <a:lnTo>
                    <a:pt x="1788874" y="1467048"/>
                  </a:lnTo>
                  <a:lnTo>
                    <a:pt x="1790958" y="1467048"/>
                  </a:lnTo>
                  <a:lnTo>
                    <a:pt x="1792064" y="1467937"/>
                  </a:lnTo>
                  <a:close/>
                </a:path>
                <a:path w="2360295" h="1867535">
                  <a:moveTo>
                    <a:pt x="1888220" y="1465436"/>
                  </a:moveTo>
                  <a:lnTo>
                    <a:pt x="1888272" y="1465270"/>
                  </a:lnTo>
                  <a:lnTo>
                    <a:pt x="1888220" y="1465436"/>
                  </a:lnTo>
                  <a:close/>
                </a:path>
                <a:path w="2360295" h="1867535">
                  <a:moveTo>
                    <a:pt x="1931987" y="1468064"/>
                  </a:moveTo>
                  <a:lnTo>
                    <a:pt x="1931750" y="1465270"/>
                  </a:lnTo>
                  <a:lnTo>
                    <a:pt x="1931434" y="1465270"/>
                  </a:lnTo>
                  <a:lnTo>
                    <a:pt x="1930966" y="1465436"/>
                  </a:lnTo>
                  <a:lnTo>
                    <a:pt x="1930802" y="1465524"/>
                  </a:lnTo>
                  <a:lnTo>
                    <a:pt x="1930723" y="1465651"/>
                  </a:lnTo>
                  <a:lnTo>
                    <a:pt x="1929657" y="1465651"/>
                  </a:lnTo>
                  <a:lnTo>
                    <a:pt x="1929311" y="1466032"/>
                  </a:lnTo>
                  <a:lnTo>
                    <a:pt x="1931987" y="1468064"/>
                  </a:lnTo>
                  <a:close/>
                </a:path>
                <a:path w="2360295" h="1867535">
                  <a:moveTo>
                    <a:pt x="1798071" y="1469461"/>
                  </a:moveTo>
                  <a:lnTo>
                    <a:pt x="1799881" y="1469461"/>
                  </a:lnTo>
                  <a:lnTo>
                    <a:pt x="1799170" y="1469080"/>
                  </a:lnTo>
                  <a:lnTo>
                    <a:pt x="1798144" y="1468826"/>
                  </a:lnTo>
                  <a:lnTo>
                    <a:pt x="1798531" y="1467937"/>
                  </a:lnTo>
                  <a:lnTo>
                    <a:pt x="1798613" y="1467302"/>
                  </a:lnTo>
                  <a:lnTo>
                    <a:pt x="1797986" y="1465397"/>
                  </a:lnTo>
                  <a:lnTo>
                    <a:pt x="1800197" y="1465270"/>
                  </a:lnTo>
                  <a:lnTo>
                    <a:pt x="1794985" y="1465270"/>
                  </a:lnTo>
                  <a:lnTo>
                    <a:pt x="1794906" y="1466413"/>
                  </a:lnTo>
                  <a:lnTo>
                    <a:pt x="1794265" y="1466413"/>
                  </a:lnTo>
                  <a:lnTo>
                    <a:pt x="1794176" y="1466794"/>
                  </a:lnTo>
                  <a:lnTo>
                    <a:pt x="1796722" y="1466794"/>
                  </a:lnTo>
                  <a:lnTo>
                    <a:pt x="1796600" y="1467048"/>
                  </a:lnTo>
                  <a:lnTo>
                    <a:pt x="1797196" y="1467048"/>
                  </a:lnTo>
                  <a:lnTo>
                    <a:pt x="1798071" y="1469461"/>
                  </a:lnTo>
                  <a:close/>
                </a:path>
                <a:path w="2360295" h="1867535">
                  <a:moveTo>
                    <a:pt x="1779244" y="1470350"/>
                  </a:moveTo>
                  <a:lnTo>
                    <a:pt x="1784167" y="1470350"/>
                  </a:lnTo>
                  <a:lnTo>
                    <a:pt x="1784768" y="1468826"/>
                  </a:lnTo>
                  <a:lnTo>
                    <a:pt x="1784878" y="1468064"/>
                  </a:lnTo>
                  <a:lnTo>
                    <a:pt x="1784526" y="1466961"/>
                  </a:lnTo>
                  <a:lnTo>
                    <a:pt x="1784404" y="1466667"/>
                  </a:lnTo>
                  <a:lnTo>
                    <a:pt x="1784299" y="1465905"/>
                  </a:lnTo>
                  <a:lnTo>
                    <a:pt x="1784404" y="1465397"/>
                  </a:lnTo>
                  <a:lnTo>
                    <a:pt x="1785036" y="1465397"/>
                  </a:lnTo>
                  <a:lnTo>
                    <a:pt x="1785352" y="1465270"/>
                  </a:lnTo>
                  <a:lnTo>
                    <a:pt x="1775697" y="1465270"/>
                  </a:lnTo>
                  <a:lnTo>
                    <a:pt x="1775977" y="1465651"/>
                  </a:lnTo>
                  <a:lnTo>
                    <a:pt x="1776982" y="1465651"/>
                  </a:lnTo>
                  <a:lnTo>
                    <a:pt x="1777780" y="1467048"/>
                  </a:lnTo>
                  <a:lnTo>
                    <a:pt x="1779193" y="1469334"/>
                  </a:lnTo>
                  <a:lnTo>
                    <a:pt x="1779244" y="1470350"/>
                  </a:lnTo>
                  <a:close/>
                </a:path>
                <a:path w="2360295" h="1867535">
                  <a:moveTo>
                    <a:pt x="1924959" y="1467937"/>
                  </a:moveTo>
                  <a:lnTo>
                    <a:pt x="1927170" y="1465778"/>
                  </a:lnTo>
                  <a:lnTo>
                    <a:pt x="1928907" y="1465397"/>
                  </a:lnTo>
                  <a:lnTo>
                    <a:pt x="1924768" y="1465397"/>
                  </a:lnTo>
                  <a:lnTo>
                    <a:pt x="1924835" y="1466286"/>
                  </a:lnTo>
                  <a:lnTo>
                    <a:pt x="1925038" y="1466286"/>
                  </a:lnTo>
                  <a:lnTo>
                    <a:pt x="1924947" y="1466843"/>
                  </a:lnTo>
                  <a:lnTo>
                    <a:pt x="1925591" y="1466921"/>
                  </a:lnTo>
                  <a:lnTo>
                    <a:pt x="1925196" y="1467175"/>
                  </a:lnTo>
                  <a:lnTo>
                    <a:pt x="1924975" y="1467429"/>
                  </a:lnTo>
                  <a:lnTo>
                    <a:pt x="1924959" y="1467937"/>
                  </a:lnTo>
                  <a:close/>
                </a:path>
                <a:path w="2360295" h="1867535">
                  <a:moveTo>
                    <a:pt x="1938304" y="1468191"/>
                  </a:moveTo>
                  <a:lnTo>
                    <a:pt x="1939646" y="1468191"/>
                  </a:lnTo>
                  <a:lnTo>
                    <a:pt x="1940357" y="1465524"/>
                  </a:lnTo>
                  <a:lnTo>
                    <a:pt x="1938126" y="1465524"/>
                  </a:lnTo>
                  <a:lnTo>
                    <a:pt x="1938659" y="1466667"/>
                  </a:lnTo>
                  <a:lnTo>
                    <a:pt x="1939567" y="1466667"/>
                  </a:lnTo>
                  <a:lnTo>
                    <a:pt x="1939725" y="1467810"/>
                  </a:lnTo>
                  <a:lnTo>
                    <a:pt x="1939283" y="1467810"/>
                  </a:lnTo>
                  <a:lnTo>
                    <a:pt x="1939251" y="1467937"/>
                  </a:lnTo>
                  <a:lnTo>
                    <a:pt x="1938251" y="1467937"/>
                  </a:lnTo>
                  <a:lnTo>
                    <a:pt x="1938304" y="1468191"/>
                  </a:lnTo>
                  <a:close/>
                </a:path>
                <a:path w="2360295" h="1867535">
                  <a:moveTo>
                    <a:pt x="1834545" y="1467175"/>
                  </a:moveTo>
                  <a:lnTo>
                    <a:pt x="1834466" y="1467048"/>
                  </a:lnTo>
                  <a:lnTo>
                    <a:pt x="1834361" y="1466540"/>
                  </a:lnTo>
                  <a:lnTo>
                    <a:pt x="1834245" y="1466159"/>
                  </a:lnTo>
                  <a:lnTo>
                    <a:pt x="1833992" y="1465651"/>
                  </a:lnTo>
                  <a:lnTo>
                    <a:pt x="1831821" y="1465651"/>
                  </a:lnTo>
                  <a:lnTo>
                    <a:pt x="1831801" y="1465778"/>
                  </a:lnTo>
                  <a:lnTo>
                    <a:pt x="1832176" y="1465778"/>
                  </a:lnTo>
                  <a:lnTo>
                    <a:pt x="1832176" y="1465905"/>
                  </a:lnTo>
                  <a:lnTo>
                    <a:pt x="1833361" y="1466667"/>
                  </a:lnTo>
                  <a:lnTo>
                    <a:pt x="1834308" y="1467048"/>
                  </a:lnTo>
                  <a:lnTo>
                    <a:pt x="1834545" y="1467175"/>
                  </a:lnTo>
                  <a:close/>
                </a:path>
                <a:path w="2360295" h="1867535">
                  <a:moveTo>
                    <a:pt x="1776350" y="1466159"/>
                  </a:moveTo>
                  <a:lnTo>
                    <a:pt x="1776982" y="1465651"/>
                  </a:lnTo>
                  <a:lnTo>
                    <a:pt x="1775977" y="1465651"/>
                  </a:lnTo>
                  <a:lnTo>
                    <a:pt x="1776350" y="1466159"/>
                  </a:lnTo>
                  <a:close/>
                </a:path>
                <a:path w="2360295" h="1867535">
                  <a:moveTo>
                    <a:pt x="1831702" y="1466794"/>
                  </a:moveTo>
                  <a:lnTo>
                    <a:pt x="1832176" y="1465778"/>
                  </a:lnTo>
                  <a:lnTo>
                    <a:pt x="1831801" y="1465778"/>
                  </a:lnTo>
                  <a:lnTo>
                    <a:pt x="1831702" y="1466794"/>
                  </a:lnTo>
                  <a:close/>
                </a:path>
                <a:path w="2360295" h="1867535">
                  <a:moveTo>
                    <a:pt x="1826177" y="1467556"/>
                  </a:moveTo>
                  <a:lnTo>
                    <a:pt x="1827835" y="1465778"/>
                  </a:lnTo>
                  <a:lnTo>
                    <a:pt x="1826491" y="1465778"/>
                  </a:lnTo>
                  <a:lnTo>
                    <a:pt x="1826570" y="1466032"/>
                  </a:lnTo>
                  <a:lnTo>
                    <a:pt x="1826570" y="1466413"/>
                  </a:lnTo>
                  <a:lnTo>
                    <a:pt x="1826412" y="1466413"/>
                  </a:lnTo>
                  <a:lnTo>
                    <a:pt x="1826287" y="1466843"/>
                  </a:lnTo>
                  <a:lnTo>
                    <a:pt x="1826177" y="1467556"/>
                  </a:lnTo>
                  <a:close/>
                </a:path>
                <a:path w="2360295" h="1867535">
                  <a:moveTo>
                    <a:pt x="1826440" y="1465859"/>
                  </a:moveTo>
                  <a:close/>
                </a:path>
                <a:path w="2360295" h="1867535">
                  <a:moveTo>
                    <a:pt x="1820095" y="1470858"/>
                  </a:moveTo>
                  <a:lnTo>
                    <a:pt x="1821674" y="1470858"/>
                  </a:lnTo>
                  <a:lnTo>
                    <a:pt x="1821630" y="1470193"/>
                  </a:lnTo>
                  <a:lnTo>
                    <a:pt x="1823411" y="1468699"/>
                  </a:lnTo>
                  <a:lnTo>
                    <a:pt x="1824912" y="1467683"/>
                  </a:lnTo>
                  <a:lnTo>
                    <a:pt x="1826345" y="1466469"/>
                  </a:lnTo>
                  <a:lnTo>
                    <a:pt x="1826440" y="1465859"/>
                  </a:lnTo>
                  <a:lnTo>
                    <a:pt x="1825149" y="1466286"/>
                  </a:lnTo>
                  <a:lnTo>
                    <a:pt x="1801855" y="1466286"/>
                  </a:lnTo>
                  <a:lnTo>
                    <a:pt x="1801832" y="1466667"/>
                  </a:lnTo>
                  <a:lnTo>
                    <a:pt x="1818674" y="1466667"/>
                  </a:lnTo>
                  <a:lnTo>
                    <a:pt x="1820007" y="1467683"/>
                  </a:lnTo>
                  <a:lnTo>
                    <a:pt x="1821122" y="1467683"/>
                  </a:lnTo>
                  <a:lnTo>
                    <a:pt x="1820885" y="1467937"/>
                  </a:lnTo>
                  <a:lnTo>
                    <a:pt x="1820569" y="1467937"/>
                  </a:lnTo>
                  <a:lnTo>
                    <a:pt x="1820332" y="1468064"/>
                  </a:lnTo>
                  <a:lnTo>
                    <a:pt x="1819305" y="1469080"/>
                  </a:lnTo>
                  <a:lnTo>
                    <a:pt x="1819937" y="1469207"/>
                  </a:lnTo>
                  <a:lnTo>
                    <a:pt x="1820174" y="1469334"/>
                  </a:lnTo>
                  <a:lnTo>
                    <a:pt x="1820095" y="1470858"/>
                  </a:lnTo>
                  <a:close/>
                </a:path>
                <a:path w="2360295" h="1867535">
                  <a:moveTo>
                    <a:pt x="1929006" y="1466317"/>
                  </a:moveTo>
                  <a:lnTo>
                    <a:pt x="1929306" y="1466027"/>
                  </a:lnTo>
                  <a:lnTo>
                    <a:pt x="1929144" y="1465905"/>
                  </a:lnTo>
                  <a:lnTo>
                    <a:pt x="1929006" y="1466317"/>
                  </a:lnTo>
                  <a:close/>
                </a:path>
                <a:path w="2360295" h="1867535">
                  <a:moveTo>
                    <a:pt x="1934829" y="1469969"/>
                  </a:moveTo>
                  <a:lnTo>
                    <a:pt x="1935540" y="1466032"/>
                  </a:lnTo>
                  <a:lnTo>
                    <a:pt x="1932776" y="1466032"/>
                  </a:lnTo>
                  <a:lnTo>
                    <a:pt x="1933163" y="1466343"/>
                  </a:lnTo>
                  <a:lnTo>
                    <a:pt x="1932855" y="1466667"/>
                  </a:lnTo>
                  <a:lnTo>
                    <a:pt x="1932573" y="1466667"/>
                  </a:lnTo>
                  <a:lnTo>
                    <a:pt x="1932447" y="1467473"/>
                  </a:lnTo>
                  <a:lnTo>
                    <a:pt x="1932382" y="1468318"/>
                  </a:lnTo>
                  <a:lnTo>
                    <a:pt x="1933013" y="1468318"/>
                  </a:lnTo>
                  <a:lnTo>
                    <a:pt x="1934829" y="1469969"/>
                  </a:lnTo>
                  <a:close/>
                </a:path>
                <a:path w="2360295" h="1867535">
                  <a:moveTo>
                    <a:pt x="1908547" y="1469334"/>
                  </a:moveTo>
                  <a:lnTo>
                    <a:pt x="1922668" y="1469334"/>
                  </a:lnTo>
                  <a:lnTo>
                    <a:pt x="1921641" y="1468318"/>
                  </a:lnTo>
                  <a:lnTo>
                    <a:pt x="1919410" y="1467575"/>
                  </a:lnTo>
                  <a:lnTo>
                    <a:pt x="1918404" y="1466032"/>
                  </a:lnTo>
                  <a:lnTo>
                    <a:pt x="1917784" y="1466794"/>
                  </a:lnTo>
                  <a:lnTo>
                    <a:pt x="1917851" y="1466921"/>
                  </a:lnTo>
                  <a:lnTo>
                    <a:pt x="1917681" y="1466921"/>
                  </a:lnTo>
                  <a:lnTo>
                    <a:pt x="1917062" y="1467683"/>
                  </a:lnTo>
                  <a:lnTo>
                    <a:pt x="1901506" y="1467683"/>
                  </a:lnTo>
                  <a:lnTo>
                    <a:pt x="1901597" y="1467830"/>
                  </a:lnTo>
                  <a:lnTo>
                    <a:pt x="1901716" y="1468445"/>
                  </a:lnTo>
                  <a:lnTo>
                    <a:pt x="1908692" y="1468445"/>
                  </a:lnTo>
                  <a:lnTo>
                    <a:pt x="1908577" y="1468953"/>
                  </a:lnTo>
                  <a:lnTo>
                    <a:pt x="1908547" y="1469334"/>
                  </a:lnTo>
                  <a:close/>
                </a:path>
                <a:path w="2360295" h="1867535">
                  <a:moveTo>
                    <a:pt x="1883345" y="1467937"/>
                  </a:moveTo>
                  <a:lnTo>
                    <a:pt x="1883866" y="1466469"/>
                  </a:lnTo>
                  <a:lnTo>
                    <a:pt x="1883976" y="1466032"/>
                  </a:lnTo>
                  <a:lnTo>
                    <a:pt x="1862261" y="1466032"/>
                  </a:lnTo>
                  <a:lnTo>
                    <a:pt x="1862261" y="1466159"/>
                  </a:lnTo>
                  <a:lnTo>
                    <a:pt x="1862735" y="1466159"/>
                  </a:lnTo>
                  <a:lnTo>
                    <a:pt x="1862665" y="1466469"/>
                  </a:lnTo>
                  <a:lnTo>
                    <a:pt x="1862419" y="1466667"/>
                  </a:lnTo>
                  <a:lnTo>
                    <a:pt x="1876001" y="1466667"/>
                  </a:lnTo>
                  <a:lnTo>
                    <a:pt x="1876054" y="1466794"/>
                  </a:lnTo>
                  <a:lnTo>
                    <a:pt x="1880660" y="1466794"/>
                  </a:lnTo>
                  <a:lnTo>
                    <a:pt x="1881055" y="1466921"/>
                  </a:lnTo>
                  <a:lnTo>
                    <a:pt x="1882296" y="1467575"/>
                  </a:lnTo>
                  <a:lnTo>
                    <a:pt x="1883345" y="1467937"/>
                  </a:lnTo>
                  <a:close/>
                </a:path>
                <a:path w="2360295" h="1867535">
                  <a:moveTo>
                    <a:pt x="1794265" y="1466413"/>
                  </a:moveTo>
                  <a:lnTo>
                    <a:pt x="1794906" y="1466413"/>
                  </a:lnTo>
                  <a:lnTo>
                    <a:pt x="1794748" y="1466286"/>
                  </a:lnTo>
                  <a:lnTo>
                    <a:pt x="1794512" y="1466159"/>
                  </a:lnTo>
                  <a:lnTo>
                    <a:pt x="1794354" y="1466032"/>
                  </a:lnTo>
                  <a:lnTo>
                    <a:pt x="1794265" y="1466413"/>
                  </a:lnTo>
                  <a:close/>
                </a:path>
                <a:path w="2360295" h="1867535">
                  <a:moveTo>
                    <a:pt x="1937571" y="1466201"/>
                  </a:moveTo>
                  <a:close/>
                </a:path>
                <a:path w="2360295" h="1867535">
                  <a:moveTo>
                    <a:pt x="1938251" y="1467937"/>
                  </a:moveTo>
                  <a:lnTo>
                    <a:pt x="1939251" y="1467937"/>
                  </a:lnTo>
                  <a:lnTo>
                    <a:pt x="1938955" y="1467302"/>
                  </a:lnTo>
                  <a:lnTo>
                    <a:pt x="1938875" y="1467175"/>
                  </a:lnTo>
                  <a:lnTo>
                    <a:pt x="1937571" y="1466201"/>
                  </a:lnTo>
                  <a:lnTo>
                    <a:pt x="1937678" y="1466540"/>
                  </a:lnTo>
                  <a:lnTo>
                    <a:pt x="1938229" y="1467830"/>
                  </a:lnTo>
                  <a:close/>
                </a:path>
                <a:path w="2360295" h="1867535">
                  <a:moveTo>
                    <a:pt x="1972811" y="1466921"/>
                  </a:moveTo>
                  <a:lnTo>
                    <a:pt x="1973206" y="1466921"/>
                  </a:lnTo>
                  <a:lnTo>
                    <a:pt x="1973521" y="1466794"/>
                  </a:lnTo>
                  <a:lnTo>
                    <a:pt x="1973679" y="1466794"/>
                  </a:lnTo>
                  <a:lnTo>
                    <a:pt x="1973814" y="1466469"/>
                  </a:lnTo>
                  <a:lnTo>
                    <a:pt x="1973995" y="1466286"/>
                  </a:lnTo>
                  <a:lnTo>
                    <a:pt x="1972143" y="1466286"/>
                  </a:lnTo>
                  <a:lnTo>
                    <a:pt x="1972811" y="1466921"/>
                  </a:lnTo>
                  <a:close/>
                </a:path>
                <a:path w="2360295" h="1867535">
                  <a:moveTo>
                    <a:pt x="1924886" y="1466961"/>
                  </a:moveTo>
                  <a:lnTo>
                    <a:pt x="1925038" y="1466286"/>
                  </a:lnTo>
                  <a:lnTo>
                    <a:pt x="1924886" y="1466961"/>
                  </a:lnTo>
                  <a:close/>
                </a:path>
                <a:path w="2360295" h="1867535">
                  <a:moveTo>
                    <a:pt x="1924839" y="1466343"/>
                  </a:moveTo>
                  <a:lnTo>
                    <a:pt x="1925038" y="1466286"/>
                  </a:lnTo>
                  <a:lnTo>
                    <a:pt x="1924835" y="1466286"/>
                  </a:lnTo>
                  <a:close/>
                </a:path>
                <a:path w="2360295" h="1867535">
                  <a:moveTo>
                    <a:pt x="1839915" y="1467429"/>
                  </a:moveTo>
                  <a:lnTo>
                    <a:pt x="1841810" y="1467429"/>
                  </a:lnTo>
                  <a:lnTo>
                    <a:pt x="1842047" y="1466286"/>
                  </a:lnTo>
                  <a:lnTo>
                    <a:pt x="1839915" y="1467429"/>
                  </a:lnTo>
                  <a:close/>
                </a:path>
                <a:path w="2360295" h="1867535">
                  <a:moveTo>
                    <a:pt x="1928039" y="1467810"/>
                  </a:moveTo>
                  <a:lnTo>
                    <a:pt x="1928197" y="1467683"/>
                  </a:lnTo>
                  <a:lnTo>
                    <a:pt x="1928512" y="1467683"/>
                  </a:lnTo>
                  <a:lnTo>
                    <a:pt x="1929006" y="1466317"/>
                  </a:lnTo>
                  <a:lnTo>
                    <a:pt x="1928383" y="1466961"/>
                  </a:lnTo>
                  <a:lnTo>
                    <a:pt x="1927802" y="1467175"/>
                  </a:lnTo>
                  <a:lnTo>
                    <a:pt x="1928039" y="1467810"/>
                  </a:lnTo>
                  <a:close/>
                </a:path>
                <a:path w="2360295" h="1867535">
                  <a:moveTo>
                    <a:pt x="1924169" y="1467429"/>
                  </a:moveTo>
                  <a:lnTo>
                    <a:pt x="1924643" y="1467429"/>
                  </a:lnTo>
                  <a:lnTo>
                    <a:pt x="1924717" y="1467286"/>
                  </a:lnTo>
                  <a:lnTo>
                    <a:pt x="1924839" y="1466343"/>
                  </a:lnTo>
                  <a:lnTo>
                    <a:pt x="1922827" y="1466921"/>
                  </a:lnTo>
                  <a:lnTo>
                    <a:pt x="1922314" y="1466921"/>
                  </a:lnTo>
                  <a:lnTo>
                    <a:pt x="1922325" y="1467175"/>
                  </a:lnTo>
                  <a:lnTo>
                    <a:pt x="1923775" y="1467175"/>
                  </a:lnTo>
                  <a:lnTo>
                    <a:pt x="1924169" y="1467429"/>
                  </a:lnTo>
                  <a:close/>
                </a:path>
                <a:path w="2360295" h="1867535">
                  <a:moveTo>
                    <a:pt x="1963651" y="1469207"/>
                  </a:moveTo>
                  <a:lnTo>
                    <a:pt x="1964046" y="1468826"/>
                  </a:lnTo>
                  <a:lnTo>
                    <a:pt x="1964993" y="1468318"/>
                  </a:lnTo>
                  <a:lnTo>
                    <a:pt x="1964835" y="1468191"/>
                  </a:lnTo>
                  <a:lnTo>
                    <a:pt x="1964599" y="1468064"/>
                  </a:lnTo>
                  <a:lnTo>
                    <a:pt x="1964456" y="1467683"/>
                  </a:lnTo>
                  <a:lnTo>
                    <a:pt x="1964362" y="1466413"/>
                  </a:lnTo>
                  <a:lnTo>
                    <a:pt x="1940877" y="1466413"/>
                  </a:lnTo>
                  <a:lnTo>
                    <a:pt x="1941174" y="1466921"/>
                  </a:lnTo>
                  <a:lnTo>
                    <a:pt x="1952438" y="1466921"/>
                  </a:lnTo>
                  <a:lnTo>
                    <a:pt x="1952506" y="1467683"/>
                  </a:lnTo>
                  <a:lnTo>
                    <a:pt x="1962782" y="1467683"/>
                  </a:lnTo>
                  <a:lnTo>
                    <a:pt x="1963256" y="1467937"/>
                  </a:lnTo>
                  <a:lnTo>
                    <a:pt x="1963572" y="1468191"/>
                  </a:lnTo>
                  <a:lnTo>
                    <a:pt x="1963730" y="1468445"/>
                  </a:lnTo>
                  <a:lnTo>
                    <a:pt x="1963651" y="1469207"/>
                  </a:lnTo>
                  <a:close/>
                </a:path>
                <a:path w="2360295" h="1867535">
                  <a:moveTo>
                    <a:pt x="1932573" y="1466667"/>
                  </a:moveTo>
                  <a:lnTo>
                    <a:pt x="1932776" y="1466667"/>
                  </a:lnTo>
                  <a:lnTo>
                    <a:pt x="1932618" y="1466413"/>
                  </a:lnTo>
                  <a:lnTo>
                    <a:pt x="1932573" y="1466667"/>
                  </a:lnTo>
                  <a:close/>
                </a:path>
                <a:path w="2360295" h="1867535">
                  <a:moveTo>
                    <a:pt x="1939352" y="1467531"/>
                  </a:moveTo>
                  <a:lnTo>
                    <a:pt x="1939567" y="1466667"/>
                  </a:lnTo>
                  <a:lnTo>
                    <a:pt x="1938659" y="1466667"/>
                  </a:lnTo>
                  <a:lnTo>
                    <a:pt x="1938907" y="1467199"/>
                  </a:lnTo>
                  <a:lnTo>
                    <a:pt x="1939352" y="1467531"/>
                  </a:lnTo>
                  <a:close/>
                </a:path>
                <a:path w="2360295" h="1867535">
                  <a:moveTo>
                    <a:pt x="1874501" y="1470477"/>
                  </a:moveTo>
                  <a:lnTo>
                    <a:pt x="1874817" y="1467937"/>
                  </a:lnTo>
                  <a:lnTo>
                    <a:pt x="1875527" y="1467302"/>
                  </a:lnTo>
                  <a:lnTo>
                    <a:pt x="1876001" y="1466667"/>
                  </a:lnTo>
                  <a:lnTo>
                    <a:pt x="1862419" y="1466667"/>
                  </a:lnTo>
                  <a:lnTo>
                    <a:pt x="1861472" y="1467429"/>
                  </a:lnTo>
                  <a:lnTo>
                    <a:pt x="1859379" y="1467429"/>
                  </a:lnTo>
                  <a:lnTo>
                    <a:pt x="1859024" y="1467810"/>
                  </a:lnTo>
                  <a:lnTo>
                    <a:pt x="1856831" y="1467810"/>
                  </a:lnTo>
                  <a:lnTo>
                    <a:pt x="1857096" y="1468699"/>
                  </a:lnTo>
                  <a:lnTo>
                    <a:pt x="1870869" y="1468699"/>
                  </a:lnTo>
                  <a:lnTo>
                    <a:pt x="1871382" y="1469334"/>
                  </a:lnTo>
                  <a:lnTo>
                    <a:pt x="1872922" y="1469334"/>
                  </a:lnTo>
                  <a:lnTo>
                    <a:pt x="1874501" y="1470477"/>
                  </a:lnTo>
                  <a:close/>
                </a:path>
                <a:path w="2360295" h="1867535">
                  <a:moveTo>
                    <a:pt x="1843406" y="1469334"/>
                  </a:moveTo>
                  <a:lnTo>
                    <a:pt x="1844969" y="1469334"/>
                  </a:lnTo>
                  <a:lnTo>
                    <a:pt x="1844732" y="1469207"/>
                  </a:lnTo>
                  <a:lnTo>
                    <a:pt x="1845284" y="1468699"/>
                  </a:lnTo>
                  <a:lnTo>
                    <a:pt x="1845916" y="1468318"/>
                  </a:lnTo>
                  <a:lnTo>
                    <a:pt x="1846469" y="1468064"/>
                  </a:lnTo>
                  <a:lnTo>
                    <a:pt x="1848285" y="1466921"/>
                  </a:lnTo>
                  <a:lnTo>
                    <a:pt x="1847890" y="1466921"/>
                  </a:lnTo>
                  <a:lnTo>
                    <a:pt x="1847495" y="1466667"/>
                  </a:lnTo>
                  <a:lnTo>
                    <a:pt x="1846943" y="1466667"/>
                  </a:lnTo>
                  <a:lnTo>
                    <a:pt x="1846785" y="1467048"/>
                  </a:lnTo>
                  <a:lnTo>
                    <a:pt x="1846627" y="1467175"/>
                  </a:lnTo>
                  <a:lnTo>
                    <a:pt x="1844653" y="1467175"/>
                  </a:lnTo>
                  <a:lnTo>
                    <a:pt x="1844337" y="1467683"/>
                  </a:lnTo>
                  <a:lnTo>
                    <a:pt x="1839441" y="1467683"/>
                  </a:lnTo>
                  <a:lnTo>
                    <a:pt x="1840792" y="1468572"/>
                  </a:lnTo>
                  <a:lnTo>
                    <a:pt x="1843152" y="1468572"/>
                  </a:lnTo>
                  <a:lnTo>
                    <a:pt x="1843406" y="1469334"/>
                  </a:lnTo>
                  <a:close/>
                </a:path>
                <a:path w="2360295" h="1867535">
                  <a:moveTo>
                    <a:pt x="1832295" y="1471239"/>
                  </a:moveTo>
                  <a:lnTo>
                    <a:pt x="1838967" y="1471239"/>
                  </a:lnTo>
                  <a:lnTo>
                    <a:pt x="1838730" y="1469588"/>
                  </a:lnTo>
                  <a:lnTo>
                    <a:pt x="1838020" y="1469588"/>
                  </a:lnTo>
                  <a:lnTo>
                    <a:pt x="1837704" y="1469334"/>
                  </a:lnTo>
                  <a:lnTo>
                    <a:pt x="1835730" y="1466667"/>
                  </a:lnTo>
                  <a:lnTo>
                    <a:pt x="1834387" y="1470096"/>
                  </a:lnTo>
                  <a:lnTo>
                    <a:pt x="1833242" y="1470096"/>
                  </a:lnTo>
                  <a:lnTo>
                    <a:pt x="1833361" y="1470477"/>
                  </a:lnTo>
                  <a:lnTo>
                    <a:pt x="1832564" y="1470867"/>
                  </a:lnTo>
                  <a:lnTo>
                    <a:pt x="1832295" y="1471239"/>
                  </a:lnTo>
                  <a:close/>
                </a:path>
                <a:path w="2360295" h="1867535">
                  <a:moveTo>
                    <a:pt x="1816937" y="1470223"/>
                  </a:moveTo>
                  <a:lnTo>
                    <a:pt x="1818674" y="1466667"/>
                  </a:lnTo>
                  <a:lnTo>
                    <a:pt x="1801832" y="1466667"/>
                  </a:lnTo>
                  <a:lnTo>
                    <a:pt x="1801772" y="1467683"/>
                  </a:lnTo>
                  <a:lnTo>
                    <a:pt x="1815515" y="1467683"/>
                  </a:lnTo>
                  <a:lnTo>
                    <a:pt x="1816937" y="1470223"/>
                  </a:lnTo>
                  <a:close/>
                </a:path>
                <a:path w="2360295" h="1867535">
                  <a:moveTo>
                    <a:pt x="1981497" y="1468445"/>
                  </a:moveTo>
                  <a:lnTo>
                    <a:pt x="1981060" y="1467830"/>
                  </a:lnTo>
                  <a:lnTo>
                    <a:pt x="1980973" y="1467486"/>
                  </a:lnTo>
                  <a:lnTo>
                    <a:pt x="1981654" y="1467048"/>
                  </a:lnTo>
                  <a:lnTo>
                    <a:pt x="1982049" y="1466921"/>
                  </a:lnTo>
                  <a:lnTo>
                    <a:pt x="1982286" y="1466794"/>
                  </a:lnTo>
                  <a:lnTo>
                    <a:pt x="1980177" y="1466794"/>
                  </a:lnTo>
                  <a:lnTo>
                    <a:pt x="1980302" y="1467830"/>
                  </a:lnTo>
                  <a:lnTo>
                    <a:pt x="1980470" y="1468191"/>
                  </a:lnTo>
                  <a:lnTo>
                    <a:pt x="1980549" y="1468318"/>
                  </a:lnTo>
                  <a:lnTo>
                    <a:pt x="1981181" y="1468318"/>
                  </a:lnTo>
                  <a:lnTo>
                    <a:pt x="1981497" y="1468445"/>
                  </a:lnTo>
                  <a:close/>
                </a:path>
                <a:path w="2360295" h="1867535">
                  <a:moveTo>
                    <a:pt x="1878528" y="1468572"/>
                  </a:moveTo>
                  <a:lnTo>
                    <a:pt x="1879476" y="1468445"/>
                  </a:lnTo>
                  <a:lnTo>
                    <a:pt x="1881134" y="1468318"/>
                  </a:lnTo>
                  <a:lnTo>
                    <a:pt x="1879081" y="1467683"/>
                  </a:lnTo>
                  <a:lnTo>
                    <a:pt x="1879521" y="1467531"/>
                  </a:lnTo>
                  <a:lnTo>
                    <a:pt x="1879972" y="1467286"/>
                  </a:lnTo>
                  <a:lnTo>
                    <a:pt x="1880660" y="1466794"/>
                  </a:lnTo>
                  <a:lnTo>
                    <a:pt x="1876054" y="1466794"/>
                  </a:lnTo>
                  <a:lnTo>
                    <a:pt x="1876159" y="1467048"/>
                  </a:lnTo>
                  <a:lnTo>
                    <a:pt x="1876317" y="1467556"/>
                  </a:lnTo>
                  <a:lnTo>
                    <a:pt x="1876554" y="1467556"/>
                  </a:lnTo>
                  <a:lnTo>
                    <a:pt x="1877502" y="1467937"/>
                  </a:lnTo>
                  <a:lnTo>
                    <a:pt x="1878528" y="1468572"/>
                  </a:lnTo>
                  <a:close/>
                </a:path>
                <a:path w="2360295" h="1867535">
                  <a:moveTo>
                    <a:pt x="1794117" y="1467048"/>
                  </a:moveTo>
                  <a:lnTo>
                    <a:pt x="1796722" y="1466794"/>
                  </a:lnTo>
                  <a:lnTo>
                    <a:pt x="1794176" y="1466794"/>
                  </a:lnTo>
                  <a:lnTo>
                    <a:pt x="1794117" y="1467048"/>
                  </a:lnTo>
                  <a:close/>
                </a:path>
                <a:path w="2360295" h="1867535">
                  <a:moveTo>
                    <a:pt x="1787686" y="1468318"/>
                  </a:moveTo>
                  <a:lnTo>
                    <a:pt x="1787958" y="1468318"/>
                  </a:lnTo>
                  <a:lnTo>
                    <a:pt x="1788589" y="1467302"/>
                  </a:lnTo>
                  <a:lnTo>
                    <a:pt x="1788826" y="1466794"/>
                  </a:lnTo>
                  <a:lnTo>
                    <a:pt x="1785568" y="1466794"/>
                  </a:lnTo>
                  <a:lnTo>
                    <a:pt x="1785018" y="1468191"/>
                  </a:lnTo>
                  <a:lnTo>
                    <a:pt x="1787563" y="1468191"/>
                  </a:lnTo>
                  <a:lnTo>
                    <a:pt x="1787686" y="1468318"/>
                  </a:lnTo>
                  <a:close/>
                </a:path>
                <a:path w="2360295" h="1867535">
                  <a:moveTo>
                    <a:pt x="1917681" y="1466921"/>
                  </a:moveTo>
                  <a:lnTo>
                    <a:pt x="1917851" y="1466921"/>
                  </a:lnTo>
                  <a:lnTo>
                    <a:pt x="1917681" y="1466921"/>
                  </a:lnTo>
                  <a:close/>
                </a:path>
                <a:path w="2360295" h="1867535">
                  <a:moveTo>
                    <a:pt x="1950859" y="1469969"/>
                  </a:moveTo>
                  <a:lnTo>
                    <a:pt x="1952438" y="1466921"/>
                  </a:lnTo>
                  <a:lnTo>
                    <a:pt x="1941174" y="1466921"/>
                  </a:lnTo>
                  <a:lnTo>
                    <a:pt x="1941620" y="1467683"/>
                  </a:lnTo>
                  <a:lnTo>
                    <a:pt x="1949437" y="1467683"/>
                  </a:lnTo>
                  <a:lnTo>
                    <a:pt x="1950859" y="1469969"/>
                  </a:lnTo>
                  <a:close/>
                </a:path>
                <a:path w="2360295" h="1867535">
                  <a:moveTo>
                    <a:pt x="1924925" y="1467486"/>
                  </a:moveTo>
                  <a:lnTo>
                    <a:pt x="1925196" y="1467175"/>
                  </a:lnTo>
                  <a:lnTo>
                    <a:pt x="1925591" y="1466921"/>
                  </a:lnTo>
                  <a:lnTo>
                    <a:pt x="1924910" y="1467286"/>
                  </a:lnTo>
                  <a:lnTo>
                    <a:pt x="1924925" y="1467486"/>
                  </a:lnTo>
                  <a:close/>
                </a:path>
                <a:path w="2360295" h="1867535">
                  <a:moveTo>
                    <a:pt x="1924910" y="1467286"/>
                  </a:moveTo>
                  <a:lnTo>
                    <a:pt x="1925591" y="1466921"/>
                  </a:lnTo>
                  <a:lnTo>
                    <a:pt x="1924906" y="1466921"/>
                  </a:lnTo>
                  <a:lnTo>
                    <a:pt x="1924910" y="1467286"/>
                  </a:lnTo>
                  <a:close/>
                </a:path>
                <a:path w="2360295" h="1867535">
                  <a:moveTo>
                    <a:pt x="1901506" y="1467683"/>
                  </a:moveTo>
                  <a:lnTo>
                    <a:pt x="1917062" y="1467683"/>
                  </a:lnTo>
                  <a:lnTo>
                    <a:pt x="1916904" y="1467429"/>
                  </a:lnTo>
                  <a:lnTo>
                    <a:pt x="1916690" y="1467199"/>
                  </a:lnTo>
                  <a:lnTo>
                    <a:pt x="1916509" y="1466921"/>
                  </a:lnTo>
                  <a:lnTo>
                    <a:pt x="1899295" y="1466921"/>
                  </a:lnTo>
                  <a:lnTo>
                    <a:pt x="1899374" y="1467302"/>
                  </a:lnTo>
                  <a:lnTo>
                    <a:pt x="1901427" y="1467302"/>
                  </a:lnTo>
                  <a:lnTo>
                    <a:pt x="1901506" y="1467683"/>
                  </a:lnTo>
                  <a:close/>
                </a:path>
                <a:path w="2360295" h="1867535">
                  <a:moveTo>
                    <a:pt x="1854826" y="1468907"/>
                  </a:moveTo>
                  <a:lnTo>
                    <a:pt x="1855313" y="1467810"/>
                  </a:lnTo>
                  <a:lnTo>
                    <a:pt x="1856024" y="1467429"/>
                  </a:lnTo>
                  <a:lnTo>
                    <a:pt x="1856576" y="1466921"/>
                  </a:lnTo>
                  <a:lnTo>
                    <a:pt x="1855313" y="1466921"/>
                  </a:lnTo>
                  <a:lnTo>
                    <a:pt x="1854681" y="1467048"/>
                  </a:lnTo>
                  <a:lnTo>
                    <a:pt x="1852628" y="1467810"/>
                  </a:lnTo>
                  <a:lnTo>
                    <a:pt x="1854826" y="1468907"/>
                  </a:lnTo>
                  <a:close/>
                </a:path>
                <a:path w="2360295" h="1867535">
                  <a:moveTo>
                    <a:pt x="1796565" y="1470604"/>
                  </a:moveTo>
                  <a:lnTo>
                    <a:pt x="1797196" y="1467048"/>
                  </a:lnTo>
                  <a:lnTo>
                    <a:pt x="1796600" y="1467048"/>
                  </a:lnTo>
                  <a:lnTo>
                    <a:pt x="1795380" y="1469588"/>
                  </a:lnTo>
                  <a:lnTo>
                    <a:pt x="1796565" y="1470604"/>
                  </a:lnTo>
                  <a:close/>
                </a:path>
                <a:path w="2360295" h="1867535">
                  <a:moveTo>
                    <a:pt x="1790721" y="1467556"/>
                  </a:moveTo>
                  <a:lnTo>
                    <a:pt x="1790958" y="1467048"/>
                  </a:lnTo>
                  <a:lnTo>
                    <a:pt x="1788874" y="1467048"/>
                  </a:lnTo>
                  <a:lnTo>
                    <a:pt x="1788945" y="1467429"/>
                  </a:lnTo>
                  <a:lnTo>
                    <a:pt x="1790248" y="1467429"/>
                  </a:lnTo>
                  <a:lnTo>
                    <a:pt x="1790721" y="1467556"/>
                  </a:lnTo>
                  <a:close/>
                </a:path>
                <a:path w="2360295" h="1867535">
                  <a:moveTo>
                    <a:pt x="1922353" y="1467810"/>
                  </a:moveTo>
                  <a:lnTo>
                    <a:pt x="1923775" y="1467175"/>
                  </a:lnTo>
                  <a:lnTo>
                    <a:pt x="1922325" y="1467175"/>
                  </a:lnTo>
                  <a:lnTo>
                    <a:pt x="1922353" y="1467810"/>
                  </a:lnTo>
                  <a:close/>
                </a:path>
                <a:path w="2360295" h="1867535">
                  <a:moveTo>
                    <a:pt x="1939251" y="1467937"/>
                  </a:moveTo>
                  <a:lnTo>
                    <a:pt x="1939292" y="1467486"/>
                  </a:lnTo>
                  <a:lnTo>
                    <a:pt x="1938907" y="1467199"/>
                  </a:lnTo>
                  <a:lnTo>
                    <a:pt x="1939251" y="1467937"/>
                  </a:lnTo>
                  <a:close/>
                </a:path>
                <a:path w="2360295" h="1867535">
                  <a:moveTo>
                    <a:pt x="1924643" y="1467810"/>
                  </a:moveTo>
                  <a:lnTo>
                    <a:pt x="1924847" y="1467575"/>
                  </a:lnTo>
                  <a:lnTo>
                    <a:pt x="1924910" y="1467286"/>
                  </a:lnTo>
                  <a:lnTo>
                    <a:pt x="1924643" y="1467429"/>
                  </a:lnTo>
                  <a:lnTo>
                    <a:pt x="1924169" y="1467429"/>
                  </a:lnTo>
                  <a:lnTo>
                    <a:pt x="1924564" y="1467683"/>
                  </a:lnTo>
                  <a:lnTo>
                    <a:pt x="1924643" y="1467810"/>
                  </a:lnTo>
                  <a:close/>
                </a:path>
                <a:path w="2360295" h="1867535">
                  <a:moveTo>
                    <a:pt x="1980470" y="1469715"/>
                  </a:moveTo>
                  <a:lnTo>
                    <a:pt x="1977943" y="1468699"/>
                  </a:lnTo>
                  <a:lnTo>
                    <a:pt x="1978095" y="1468333"/>
                  </a:lnTo>
                  <a:lnTo>
                    <a:pt x="1978891" y="1467302"/>
                  </a:lnTo>
                  <a:lnTo>
                    <a:pt x="1973880" y="1467302"/>
                  </a:lnTo>
                  <a:lnTo>
                    <a:pt x="1973837" y="1469461"/>
                  </a:lnTo>
                  <a:lnTo>
                    <a:pt x="1977864" y="1469461"/>
                  </a:lnTo>
                  <a:lnTo>
                    <a:pt x="1980470" y="1469715"/>
                  </a:lnTo>
                  <a:close/>
                </a:path>
                <a:path w="2360295" h="1867535">
                  <a:moveTo>
                    <a:pt x="1899611" y="1468445"/>
                  </a:moveTo>
                  <a:lnTo>
                    <a:pt x="1899927" y="1468445"/>
                  </a:lnTo>
                  <a:lnTo>
                    <a:pt x="1900085" y="1467937"/>
                  </a:lnTo>
                  <a:lnTo>
                    <a:pt x="1900479" y="1467683"/>
                  </a:lnTo>
                  <a:lnTo>
                    <a:pt x="1900999" y="1467531"/>
                  </a:lnTo>
                  <a:lnTo>
                    <a:pt x="1901427" y="1467302"/>
                  </a:lnTo>
                  <a:lnTo>
                    <a:pt x="1899374" y="1467302"/>
                  </a:lnTo>
                  <a:lnTo>
                    <a:pt x="1899611" y="1468445"/>
                  </a:lnTo>
                  <a:close/>
                </a:path>
                <a:path w="2360295" h="1867535">
                  <a:moveTo>
                    <a:pt x="1790163" y="1467456"/>
                  </a:moveTo>
                  <a:lnTo>
                    <a:pt x="1790011" y="1467429"/>
                  </a:lnTo>
                  <a:lnTo>
                    <a:pt x="1790163" y="1467456"/>
                  </a:lnTo>
                  <a:close/>
                </a:path>
                <a:path w="2360295" h="1867535">
                  <a:moveTo>
                    <a:pt x="1789019" y="1467830"/>
                  </a:moveTo>
                  <a:lnTo>
                    <a:pt x="1789821" y="1467556"/>
                  </a:lnTo>
                  <a:lnTo>
                    <a:pt x="1790011" y="1467429"/>
                  </a:lnTo>
                  <a:lnTo>
                    <a:pt x="1788945" y="1467429"/>
                  </a:lnTo>
                  <a:lnTo>
                    <a:pt x="1789019" y="1467830"/>
                  </a:lnTo>
                  <a:close/>
                </a:path>
                <a:path w="2360295" h="1867535">
                  <a:moveTo>
                    <a:pt x="1790221" y="1469207"/>
                  </a:moveTo>
                  <a:lnTo>
                    <a:pt x="1790721" y="1469207"/>
                  </a:lnTo>
                  <a:lnTo>
                    <a:pt x="1790287" y="1467575"/>
                  </a:lnTo>
                  <a:lnTo>
                    <a:pt x="1789792" y="1467575"/>
                  </a:lnTo>
                  <a:lnTo>
                    <a:pt x="1789063" y="1468064"/>
                  </a:lnTo>
                  <a:lnTo>
                    <a:pt x="1788510" y="1468064"/>
                  </a:lnTo>
                  <a:lnTo>
                    <a:pt x="1787958" y="1468318"/>
                  </a:lnTo>
                  <a:lnTo>
                    <a:pt x="1787686" y="1468318"/>
                  </a:lnTo>
                  <a:lnTo>
                    <a:pt x="1788054" y="1468699"/>
                  </a:lnTo>
                  <a:lnTo>
                    <a:pt x="1789853" y="1468699"/>
                  </a:lnTo>
                  <a:lnTo>
                    <a:pt x="1790011" y="1468953"/>
                  </a:lnTo>
                  <a:lnTo>
                    <a:pt x="1790221" y="1469207"/>
                  </a:lnTo>
                  <a:close/>
                </a:path>
                <a:path w="2360295" h="1867535">
                  <a:moveTo>
                    <a:pt x="1939283" y="1467810"/>
                  </a:moveTo>
                  <a:lnTo>
                    <a:pt x="1939725" y="1467810"/>
                  </a:lnTo>
                  <a:lnTo>
                    <a:pt x="1939352" y="1467531"/>
                  </a:lnTo>
                  <a:lnTo>
                    <a:pt x="1939283" y="1467810"/>
                  </a:lnTo>
                  <a:close/>
                </a:path>
                <a:path w="2360295" h="1867535">
                  <a:moveTo>
                    <a:pt x="1789063" y="1468064"/>
                  </a:moveTo>
                  <a:lnTo>
                    <a:pt x="1789792" y="1467575"/>
                  </a:lnTo>
                  <a:lnTo>
                    <a:pt x="1789063" y="1467810"/>
                  </a:lnTo>
                  <a:lnTo>
                    <a:pt x="1789063" y="1468064"/>
                  </a:lnTo>
                  <a:close/>
                </a:path>
                <a:path w="2360295" h="1867535">
                  <a:moveTo>
                    <a:pt x="1960887" y="1470350"/>
                  </a:moveTo>
                  <a:lnTo>
                    <a:pt x="1961835" y="1468699"/>
                  </a:lnTo>
                  <a:lnTo>
                    <a:pt x="1962467" y="1467810"/>
                  </a:lnTo>
                  <a:lnTo>
                    <a:pt x="1962782" y="1467683"/>
                  </a:lnTo>
                  <a:lnTo>
                    <a:pt x="1952506" y="1467683"/>
                  </a:lnTo>
                  <a:lnTo>
                    <a:pt x="1952551" y="1468191"/>
                  </a:lnTo>
                  <a:lnTo>
                    <a:pt x="1953307" y="1468191"/>
                  </a:lnTo>
                  <a:lnTo>
                    <a:pt x="1953465" y="1468318"/>
                  </a:lnTo>
                  <a:lnTo>
                    <a:pt x="1956860" y="1468318"/>
                  </a:lnTo>
                  <a:lnTo>
                    <a:pt x="1958123" y="1468572"/>
                  </a:lnTo>
                  <a:lnTo>
                    <a:pt x="1958619" y="1468953"/>
                  </a:lnTo>
                  <a:lnTo>
                    <a:pt x="1959861" y="1468953"/>
                  </a:lnTo>
                  <a:lnTo>
                    <a:pt x="1960411" y="1469458"/>
                  </a:lnTo>
                  <a:lnTo>
                    <a:pt x="1960650" y="1469969"/>
                  </a:lnTo>
                  <a:lnTo>
                    <a:pt x="1960887" y="1470350"/>
                  </a:lnTo>
                  <a:close/>
                </a:path>
                <a:path w="2360295" h="1867535">
                  <a:moveTo>
                    <a:pt x="1947700" y="1470604"/>
                  </a:moveTo>
                  <a:lnTo>
                    <a:pt x="1949437" y="1467683"/>
                  </a:lnTo>
                  <a:lnTo>
                    <a:pt x="1946911" y="1467683"/>
                  </a:lnTo>
                  <a:lnTo>
                    <a:pt x="1947700" y="1470604"/>
                  </a:lnTo>
                  <a:close/>
                </a:path>
                <a:path w="2360295" h="1867535">
                  <a:moveTo>
                    <a:pt x="1945568" y="1467810"/>
                  </a:moveTo>
                  <a:lnTo>
                    <a:pt x="1946911" y="1467683"/>
                  </a:lnTo>
                  <a:lnTo>
                    <a:pt x="1944858" y="1467683"/>
                  </a:lnTo>
                  <a:lnTo>
                    <a:pt x="1945568" y="1467810"/>
                  </a:lnTo>
                  <a:close/>
                </a:path>
                <a:path w="2360295" h="1867535">
                  <a:moveTo>
                    <a:pt x="1946437" y="1469461"/>
                  </a:moveTo>
                  <a:lnTo>
                    <a:pt x="1946595" y="1469080"/>
                  </a:lnTo>
                  <a:lnTo>
                    <a:pt x="1946674" y="1468953"/>
                  </a:lnTo>
                  <a:lnTo>
                    <a:pt x="1946753" y="1468572"/>
                  </a:lnTo>
                  <a:lnTo>
                    <a:pt x="1946437" y="1468445"/>
                  </a:lnTo>
                  <a:lnTo>
                    <a:pt x="1946279" y="1468445"/>
                  </a:lnTo>
                  <a:lnTo>
                    <a:pt x="1944621" y="1468191"/>
                  </a:lnTo>
                  <a:lnTo>
                    <a:pt x="1944700" y="1468064"/>
                  </a:lnTo>
                  <a:lnTo>
                    <a:pt x="1944779" y="1467683"/>
                  </a:lnTo>
                  <a:lnTo>
                    <a:pt x="1941620" y="1467683"/>
                  </a:lnTo>
                  <a:lnTo>
                    <a:pt x="1942647" y="1467810"/>
                  </a:lnTo>
                  <a:lnTo>
                    <a:pt x="1942884" y="1468191"/>
                  </a:lnTo>
                  <a:lnTo>
                    <a:pt x="1940357" y="1469207"/>
                  </a:lnTo>
                  <a:lnTo>
                    <a:pt x="1946200" y="1469207"/>
                  </a:lnTo>
                  <a:lnTo>
                    <a:pt x="1946279" y="1469334"/>
                  </a:lnTo>
                  <a:lnTo>
                    <a:pt x="1946437" y="1469461"/>
                  </a:lnTo>
                  <a:close/>
                </a:path>
                <a:path w="2360295" h="1867535">
                  <a:moveTo>
                    <a:pt x="1820411" y="1467937"/>
                  </a:moveTo>
                  <a:lnTo>
                    <a:pt x="1820806" y="1467810"/>
                  </a:lnTo>
                  <a:lnTo>
                    <a:pt x="1821122" y="1467683"/>
                  </a:lnTo>
                  <a:lnTo>
                    <a:pt x="1820007" y="1467683"/>
                  </a:lnTo>
                  <a:lnTo>
                    <a:pt x="1820212" y="1467830"/>
                  </a:lnTo>
                  <a:lnTo>
                    <a:pt x="1820411" y="1467937"/>
                  </a:lnTo>
                  <a:close/>
                </a:path>
                <a:path w="2360295" h="1867535">
                  <a:moveTo>
                    <a:pt x="1816512" y="1470083"/>
                  </a:moveTo>
                  <a:lnTo>
                    <a:pt x="1816542" y="1469842"/>
                  </a:lnTo>
                  <a:lnTo>
                    <a:pt x="1815200" y="1467683"/>
                  </a:lnTo>
                  <a:lnTo>
                    <a:pt x="1801772" y="1467683"/>
                  </a:lnTo>
                  <a:lnTo>
                    <a:pt x="1801750" y="1468064"/>
                  </a:lnTo>
                  <a:lnTo>
                    <a:pt x="1811488" y="1468064"/>
                  </a:lnTo>
                  <a:lnTo>
                    <a:pt x="1811669" y="1468318"/>
                  </a:lnTo>
                  <a:lnTo>
                    <a:pt x="1814805" y="1468318"/>
                  </a:lnTo>
                  <a:lnTo>
                    <a:pt x="1816512" y="1470083"/>
                  </a:lnTo>
                  <a:close/>
                </a:path>
                <a:path w="2360295" h="1867535">
                  <a:moveTo>
                    <a:pt x="1788510" y="1468064"/>
                  </a:moveTo>
                  <a:lnTo>
                    <a:pt x="1789063" y="1468064"/>
                  </a:lnTo>
                  <a:lnTo>
                    <a:pt x="1789019" y="1467830"/>
                  </a:lnTo>
                  <a:lnTo>
                    <a:pt x="1788510" y="1468064"/>
                  </a:lnTo>
                  <a:close/>
                </a:path>
                <a:path w="2360295" h="1867535">
                  <a:moveTo>
                    <a:pt x="1900716" y="1469588"/>
                  </a:moveTo>
                  <a:lnTo>
                    <a:pt x="1900953" y="1469588"/>
                  </a:lnTo>
                  <a:lnTo>
                    <a:pt x="1900975" y="1469334"/>
                  </a:lnTo>
                  <a:lnTo>
                    <a:pt x="1901190" y="1468064"/>
                  </a:lnTo>
                  <a:lnTo>
                    <a:pt x="1900795" y="1467937"/>
                  </a:lnTo>
                  <a:lnTo>
                    <a:pt x="1900637" y="1467937"/>
                  </a:lnTo>
                  <a:lnTo>
                    <a:pt x="1900400" y="1468064"/>
                  </a:lnTo>
                  <a:lnTo>
                    <a:pt x="1900136" y="1468333"/>
                  </a:lnTo>
                  <a:lnTo>
                    <a:pt x="1899927" y="1468445"/>
                  </a:lnTo>
                  <a:lnTo>
                    <a:pt x="1899611" y="1468445"/>
                  </a:lnTo>
                  <a:lnTo>
                    <a:pt x="1899769" y="1469207"/>
                  </a:lnTo>
                  <a:lnTo>
                    <a:pt x="1900716" y="1469588"/>
                  </a:lnTo>
                  <a:close/>
                </a:path>
                <a:path w="2360295" h="1867535">
                  <a:moveTo>
                    <a:pt x="1808724" y="1468953"/>
                  </a:moveTo>
                  <a:lnTo>
                    <a:pt x="1811488" y="1468064"/>
                  </a:lnTo>
                  <a:lnTo>
                    <a:pt x="1801750" y="1468064"/>
                  </a:lnTo>
                  <a:lnTo>
                    <a:pt x="1801712" y="1468699"/>
                  </a:lnTo>
                  <a:lnTo>
                    <a:pt x="1807224" y="1468699"/>
                  </a:lnTo>
                  <a:lnTo>
                    <a:pt x="1808724" y="1468953"/>
                  </a:lnTo>
                  <a:close/>
                </a:path>
                <a:path w="2360295" h="1867535">
                  <a:moveTo>
                    <a:pt x="1800734" y="1468953"/>
                  </a:moveTo>
                  <a:lnTo>
                    <a:pt x="1801697" y="1468953"/>
                  </a:lnTo>
                  <a:lnTo>
                    <a:pt x="1800671" y="1468064"/>
                  </a:lnTo>
                  <a:lnTo>
                    <a:pt x="1800039" y="1468191"/>
                  </a:lnTo>
                  <a:lnTo>
                    <a:pt x="1799881" y="1468191"/>
                  </a:lnTo>
                  <a:lnTo>
                    <a:pt x="1799802" y="1468445"/>
                  </a:lnTo>
                  <a:lnTo>
                    <a:pt x="1800828" y="1468445"/>
                  </a:lnTo>
                  <a:lnTo>
                    <a:pt x="1800734" y="1468953"/>
                  </a:lnTo>
                  <a:close/>
                </a:path>
                <a:path w="2360295" h="1867535">
                  <a:moveTo>
                    <a:pt x="1952833" y="1469842"/>
                  </a:moveTo>
                  <a:lnTo>
                    <a:pt x="1953307" y="1468191"/>
                  </a:lnTo>
                  <a:lnTo>
                    <a:pt x="1952551" y="1468191"/>
                  </a:lnTo>
                  <a:lnTo>
                    <a:pt x="1952675" y="1469588"/>
                  </a:lnTo>
                  <a:lnTo>
                    <a:pt x="1952833" y="1469842"/>
                  </a:lnTo>
                  <a:close/>
                </a:path>
                <a:path w="2360295" h="1867535">
                  <a:moveTo>
                    <a:pt x="1785406" y="1469562"/>
                  </a:moveTo>
                  <a:lnTo>
                    <a:pt x="1787563" y="1468191"/>
                  </a:lnTo>
                  <a:lnTo>
                    <a:pt x="1785018" y="1468191"/>
                  </a:lnTo>
                  <a:lnTo>
                    <a:pt x="1785131" y="1468826"/>
                  </a:lnTo>
                  <a:lnTo>
                    <a:pt x="1785406" y="1469562"/>
                  </a:lnTo>
                  <a:close/>
                </a:path>
                <a:path w="2360295" h="1867535">
                  <a:moveTo>
                    <a:pt x="1980628" y="1468445"/>
                  </a:moveTo>
                  <a:lnTo>
                    <a:pt x="1981181" y="1468318"/>
                  </a:lnTo>
                  <a:lnTo>
                    <a:pt x="1980549" y="1468318"/>
                  </a:lnTo>
                  <a:lnTo>
                    <a:pt x="1980628" y="1468445"/>
                  </a:lnTo>
                  <a:close/>
                </a:path>
                <a:path w="2360295" h="1867535">
                  <a:moveTo>
                    <a:pt x="1954570" y="1469207"/>
                  </a:moveTo>
                  <a:lnTo>
                    <a:pt x="1955360" y="1468826"/>
                  </a:lnTo>
                  <a:lnTo>
                    <a:pt x="1956860" y="1468318"/>
                  </a:lnTo>
                  <a:lnTo>
                    <a:pt x="1953465" y="1468318"/>
                  </a:lnTo>
                  <a:lnTo>
                    <a:pt x="1954570" y="1469207"/>
                  </a:lnTo>
                  <a:close/>
                </a:path>
                <a:path w="2360295" h="1867535">
                  <a:moveTo>
                    <a:pt x="1932224" y="1469207"/>
                  </a:moveTo>
                  <a:lnTo>
                    <a:pt x="1932460" y="1469080"/>
                  </a:lnTo>
                  <a:lnTo>
                    <a:pt x="1932895" y="1469080"/>
                  </a:lnTo>
                  <a:lnTo>
                    <a:pt x="1933013" y="1468318"/>
                  </a:lnTo>
                  <a:lnTo>
                    <a:pt x="1932382" y="1468318"/>
                  </a:lnTo>
                  <a:lnTo>
                    <a:pt x="1932246" y="1469080"/>
                  </a:lnTo>
                  <a:lnTo>
                    <a:pt x="1932460" y="1469080"/>
                  </a:lnTo>
                  <a:lnTo>
                    <a:pt x="1932776" y="1469207"/>
                  </a:lnTo>
                  <a:lnTo>
                    <a:pt x="1932224" y="1469207"/>
                  </a:lnTo>
                  <a:close/>
                </a:path>
                <a:path w="2360295" h="1867535">
                  <a:moveTo>
                    <a:pt x="1923695" y="1471239"/>
                  </a:moveTo>
                  <a:lnTo>
                    <a:pt x="1923870" y="1470811"/>
                  </a:lnTo>
                  <a:lnTo>
                    <a:pt x="1922757" y="1469969"/>
                  </a:lnTo>
                  <a:lnTo>
                    <a:pt x="1922663" y="1469792"/>
                  </a:lnTo>
                  <a:lnTo>
                    <a:pt x="1924879" y="1468318"/>
                  </a:lnTo>
                  <a:lnTo>
                    <a:pt x="1922668" y="1469334"/>
                  </a:lnTo>
                  <a:lnTo>
                    <a:pt x="1908547" y="1469334"/>
                  </a:lnTo>
                  <a:lnTo>
                    <a:pt x="1908639" y="1469588"/>
                  </a:lnTo>
                  <a:lnTo>
                    <a:pt x="1910113" y="1469588"/>
                  </a:lnTo>
                  <a:lnTo>
                    <a:pt x="1909836" y="1469969"/>
                  </a:lnTo>
                  <a:lnTo>
                    <a:pt x="1921800" y="1469969"/>
                  </a:lnTo>
                  <a:lnTo>
                    <a:pt x="1922431" y="1470604"/>
                  </a:lnTo>
                  <a:lnTo>
                    <a:pt x="1923221" y="1470858"/>
                  </a:lnTo>
                  <a:lnTo>
                    <a:pt x="1923458" y="1471112"/>
                  </a:lnTo>
                  <a:lnTo>
                    <a:pt x="1923695" y="1471239"/>
                  </a:lnTo>
                  <a:close/>
                </a:path>
                <a:path w="2360295" h="1867535">
                  <a:moveTo>
                    <a:pt x="1893294" y="1469588"/>
                  </a:moveTo>
                  <a:lnTo>
                    <a:pt x="1893926" y="1468699"/>
                  </a:lnTo>
                  <a:lnTo>
                    <a:pt x="1894320" y="1468318"/>
                  </a:lnTo>
                  <a:lnTo>
                    <a:pt x="1892188" y="1468318"/>
                  </a:lnTo>
                  <a:lnTo>
                    <a:pt x="1892899" y="1468953"/>
                  </a:lnTo>
                  <a:lnTo>
                    <a:pt x="1893294" y="1469588"/>
                  </a:lnTo>
                  <a:close/>
                </a:path>
                <a:path w="2360295" h="1867535">
                  <a:moveTo>
                    <a:pt x="1852155" y="1471366"/>
                  </a:moveTo>
                  <a:lnTo>
                    <a:pt x="1852200" y="1470604"/>
                  </a:lnTo>
                  <a:lnTo>
                    <a:pt x="1851524" y="1468318"/>
                  </a:lnTo>
                  <a:lnTo>
                    <a:pt x="1851076" y="1470096"/>
                  </a:lnTo>
                  <a:lnTo>
                    <a:pt x="1851021" y="1470246"/>
                  </a:lnTo>
                  <a:lnTo>
                    <a:pt x="1850576" y="1470604"/>
                  </a:lnTo>
                  <a:lnTo>
                    <a:pt x="1851722" y="1471133"/>
                  </a:lnTo>
                  <a:lnTo>
                    <a:pt x="1852155" y="1471366"/>
                  </a:lnTo>
                  <a:close/>
                </a:path>
                <a:path w="2360295" h="1867535">
                  <a:moveTo>
                    <a:pt x="1812752" y="1469842"/>
                  </a:moveTo>
                  <a:lnTo>
                    <a:pt x="1814331" y="1468699"/>
                  </a:lnTo>
                  <a:lnTo>
                    <a:pt x="1814805" y="1468318"/>
                  </a:lnTo>
                  <a:lnTo>
                    <a:pt x="1811669" y="1468318"/>
                  </a:lnTo>
                  <a:lnTo>
                    <a:pt x="1812752" y="1469842"/>
                  </a:lnTo>
                  <a:close/>
                </a:path>
                <a:path w="2360295" h="1867535">
                  <a:moveTo>
                    <a:pt x="1784167" y="1470350"/>
                  </a:moveTo>
                  <a:lnTo>
                    <a:pt x="1785164" y="1469716"/>
                  </a:lnTo>
                  <a:lnTo>
                    <a:pt x="1785285" y="1469238"/>
                  </a:lnTo>
                  <a:lnTo>
                    <a:pt x="1784962" y="1468333"/>
                  </a:lnTo>
                  <a:lnTo>
                    <a:pt x="1784167" y="1470350"/>
                  </a:lnTo>
                  <a:close/>
                </a:path>
                <a:path w="2360295" h="1867535">
                  <a:moveTo>
                    <a:pt x="1907570" y="1469842"/>
                  </a:moveTo>
                  <a:lnTo>
                    <a:pt x="1908376" y="1469842"/>
                  </a:lnTo>
                  <a:lnTo>
                    <a:pt x="1908402" y="1468953"/>
                  </a:lnTo>
                  <a:lnTo>
                    <a:pt x="1908297" y="1468699"/>
                  </a:lnTo>
                  <a:lnTo>
                    <a:pt x="1908218" y="1468572"/>
                  </a:lnTo>
                  <a:lnTo>
                    <a:pt x="1908376" y="1468572"/>
                  </a:lnTo>
                  <a:lnTo>
                    <a:pt x="1908534" y="1468445"/>
                  </a:lnTo>
                  <a:lnTo>
                    <a:pt x="1901716" y="1468445"/>
                  </a:lnTo>
                  <a:lnTo>
                    <a:pt x="1901769" y="1468699"/>
                  </a:lnTo>
                  <a:lnTo>
                    <a:pt x="1907428" y="1468699"/>
                  </a:lnTo>
                  <a:lnTo>
                    <a:pt x="1907570" y="1469842"/>
                  </a:lnTo>
                  <a:close/>
                </a:path>
                <a:path w="2360295" h="1867535">
                  <a:moveTo>
                    <a:pt x="1854602" y="1469969"/>
                  </a:moveTo>
                  <a:lnTo>
                    <a:pt x="1855234" y="1469588"/>
                  </a:lnTo>
                  <a:lnTo>
                    <a:pt x="1855560" y="1469238"/>
                  </a:lnTo>
                  <a:lnTo>
                    <a:pt x="1855629" y="1468445"/>
                  </a:lnTo>
                  <a:lnTo>
                    <a:pt x="1854647" y="1469461"/>
                  </a:lnTo>
                  <a:lnTo>
                    <a:pt x="1854444" y="1469842"/>
                  </a:lnTo>
                  <a:lnTo>
                    <a:pt x="1854602" y="1469969"/>
                  </a:lnTo>
                  <a:close/>
                </a:path>
                <a:path w="2360295" h="1867535">
                  <a:moveTo>
                    <a:pt x="1844337" y="1472128"/>
                  </a:moveTo>
                  <a:lnTo>
                    <a:pt x="1845916" y="1471112"/>
                  </a:lnTo>
                  <a:lnTo>
                    <a:pt x="1846372" y="1470867"/>
                  </a:lnTo>
                  <a:lnTo>
                    <a:pt x="1846495" y="1470604"/>
                  </a:lnTo>
                  <a:lnTo>
                    <a:pt x="1847101" y="1468445"/>
                  </a:lnTo>
                  <a:lnTo>
                    <a:pt x="1845995" y="1469207"/>
                  </a:lnTo>
                  <a:lnTo>
                    <a:pt x="1845047" y="1469334"/>
                  </a:lnTo>
                  <a:lnTo>
                    <a:pt x="1843406" y="1469334"/>
                  </a:lnTo>
                  <a:lnTo>
                    <a:pt x="1844337" y="1472128"/>
                  </a:lnTo>
                  <a:close/>
                </a:path>
                <a:path w="2360295" h="1867535">
                  <a:moveTo>
                    <a:pt x="1799644" y="1468572"/>
                  </a:moveTo>
                  <a:lnTo>
                    <a:pt x="1800828" y="1468445"/>
                  </a:lnTo>
                  <a:lnTo>
                    <a:pt x="1799802" y="1468445"/>
                  </a:lnTo>
                  <a:lnTo>
                    <a:pt x="1799644" y="1468572"/>
                  </a:lnTo>
                  <a:close/>
                </a:path>
                <a:path w="2360295" h="1867535">
                  <a:moveTo>
                    <a:pt x="1777693" y="1472636"/>
                  </a:moveTo>
                  <a:lnTo>
                    <a:pt x="1779272" y="1469334"/>
                  </a:lnTo>
                  <a:lnTo>
                    <a:pt x="1778482" y="1469080"/>
                  </a:lnTo>
                  <a:lnTo>
                    <a:pt x="1777614" y="1468445"/>
                  </a:lnTo>
                  <a:lnTo>
                    <a:pt x="1777187" y="1469588"/>
                  </a:lnTo>
                  <a:lnTo>
                    <a:pt x="1777771" y="1469588"/>
                  </a:lnTo>
                  <a:lnTo>
                    <a:pt x="1777693" y="1472636"/>
                  </a:lnTo>
                  <a:close/>
                </a:path>
                <a:path w="2360295" h="1867535">
                  <a:moveTo>
                    <a:pt x="1855866" y="1470096"/>
                  </a:moveTo>
                  <a:lnTo>
                    <a:pt x="1857603" y="1470096"/>
                  </a:lnTo>
                  <a:lnTo>
                    <a:pt x="1856260" y="1468572"/>
                  </a:lnTo>
                  <a:lnTo>
                    <a:pt x="1855923" y="1470004"/>
                  </a:lnTo>
                  <a:close/>
                </a:path>
                <a:path w="2360295" h="1867535">
                  <a:moveTo>
                    <a:pt x="1836125" y="1473779"/>
                  </a:moveTo>
                  <a:lnTo>
                    <a:pt x="1838890" y="1471874"/>
                  </a:lnTo>
                  <a:lnTo>
                    <a:pt x="1841573" y="1471747"/>
                  </a:lnTo>
                  <a:lnTo>
                    <a:pt x="1843152" y="1468572"/>
                  </a:lnTo>
                  <a:lnTo>
                    <a:pt x="1840792" y="1468572"/>
                  </a:lnTo>
                  <a:lnTo>
                    <a:pt x="1841178" y="1468826"/>
                  </a:lnTo>
                  <a:lnTo>
                    <a:pt x="1840388" y="1469334"/>
                  </a:lnTo>
                  <a:lnTo>
                    <a:pt x="1840786" y="1469716"/>
                  </a:lnTo>
                  <a:lnTo>
                    <a:pt x="1841257" y="1469969"/>
                  </a:lnTo>
                  <a:lnTo>
                    <a:pt x="1841652" y="1470350"/>
                  </a:lnTo>
                  <a:lnTo>
                    <a:pt x="1839813" y="1470867"/>
                  </a:lnTo>
                  <a:lnTo>
                    <a:pt x="1838967" y="1471239"/>
                  </a:lnTo>
                  <a:lnTo>
                    <a:pt x="1832295" y="1471239"/>
                  </a:lnTo>
                  <a:lnTo>
                    <a:pt x="1832111" y="1471493"/>
                  </a:lnTo>
                  <a:lnTo>
                    <a:pt x="1832221" y="1472001"/>
                  </a:lnTo>
                  <a:lnTo>
                    <a:pt x="1832425" y="1472382"/>
                  </a:lnTo>
                  <a:lnTo>
                    <a:pt x="1832532" y="1472636"/>
                  </a:lnTo>
                  <a:lnTo>
                    <a:pt x="1833756" y="1472636"/>
                  </a:lnTo>
                  <a:lnTo>
                    <a:pt x="1835019" y="1472763"/>
                  </a:lnTo>
                  <a:lnTo>
                    <a:pt x="1836125" y="1473779"/>
                  </a:lnTo>
                  <a:close/>
                </a:path>
                <a:path w="2360295" h="1867535">
                  <a:moveTo>
                    <a:pt x="1905217" y="1472636"/>
                  </a:moveTo>
                  <a:lnTo>
                    <a:pt x="1907428" y="1468699"/>
                  </a:lnTo>
                  <a:lnTo>
                    <a:pt x="1901769" y="1468699"/>
                  </a:lnTo>
                  <a:lnTo>
                    <a:pt x="1901878" y="1469588"/>
                  </a:lnTo>
                  <a:lnTo>
                    <a:pt x="1903480" y="1469588"/>
                  </a:lnTo>
                  <a:lnTo>
                    <a:pt x="1905217" y="1472636"/>
                  </a:lnTo>
                  <a:close/>
                </a:path>
                <a:path w="2360295" h="1867535">
                  <a:moveTo>
                    <a:pt x="1870158" y="1469969"/>
                  </a:moveTo>
                  <a:lnTo>
                    <a:pt x="1870474" y="1469588"/>
                  </a:lnTo>
                  <a:lnTo>
                    <a:pt x="1870711" y="1469588"/>
                  </a:lnTo>
                  <a:lnTo>
                    <a:pt x="1870553" y="1469207"/>
                  </a:lnTo>
                  <a:lnTo>
                    <a:pt x="1870158" y="1468953"/>
                  </a:lnTo>
                  <a:lnTo>
                    <a:pt x="1869526" y="1468826"/>
                  </a:lnTo>
                  <a:lnTo>
                    <a:pt x="1870000" y="1468699"/>
                  </a:lnTo>
                  <a:lnTo>
                    <a:pt x="1857096" y="1468699"/>
                  </a:lnTo>
                  <a:lnTo>
                    <a:pt x="1857142" y="1468826"/>
                  </a:lnTo>
                  <a:lnTo>
                    <a:pt x="1858550" y="1468826"/>
                  </a:lnTo>
                  <a:lnTo>
                    <a:pt x="1858720" y="1469080"/>
                  </a:lnTo>
                  <a:lnTo>
                    <a:pt x="1868816" y="1469080"/>
                  </a:lnTo>
                  <a:lnTo>
                    <a:pt x="1870000" y="1469842"/>
                  </a:lnTo>
                  <a:lnTo>
                    <a:pt x="1870158" y="1469969"/>
                  </a:lnTo>
                  <a:close/>
                </a:path>
                <a:path w="2360295" h="1867535">
                  <a:moveTo>
                    <a:pt x="1805645" y="1468826"/>
                  </a:moveTo>
                  <a:lnTo>
                    <a:pt x="1807224" y="1468699"/>
                  </a:lnTo>
                  <a:lnTo>
                    <a:pt x="1805171" y="1468699"/>
                  </a:lnTo>
                  <a:lnTo>
                    <a:pt x="1805645" y="1468826"/>
                  </a:lnTo>
                  <a:close/>
                </a:path>
                <a:path w="2360295" h="1867535">
                  <a:moveTo>
                    <a:pt x="1802881" y="1472255"/>
                  </a:moveTo>
                  <a:lnTo>
                    <a:pt x="1805171" y="1471493"/>
                  </a:lnTo>
                  <a:lnTo>
                    <a:pt x="1807303" y="1471493"/>
                  </a:lnTo>
                  <a:lnTo>
                    <a:pt x="1805487" y="1469334"/>
                  </a:lnTo>
                  <a:lnTo>
                    <a:pt x="1805171" y="1468699"/>
                  </a:lnTo>
                  <a:lnTo>
                    <a:pt x="1801712" y="1468699"/>
                  </a:lnTo>
                  <a:lnTo>
                    <a:pt x="1801697" y="1468953"/>
                  </a:lnTo>
                  <a:lnTo>
                    <a:pt x="1800734" y="1468953"/>
                  </a:lnTo>
                  <a:lnTo>
                    <a:pt x="1800615" y="1469588"/>
                  </a:lnTo>
                  <a:lnTo>
                    <a:pt x="1800706" y="1469842"/>
                  </a:lnTo>
                  <a:lnTo>
                    <a:pt x="1802881" y="1472255"/>
                  </a:lnTo>
                  <a:close/>
                </a:path>
                <a:path w="2360295" h="1867535">
                  <a:moveTo>
                    <a:pt x="1790327" y="1470985"/>
                  </a:moveTo>
                  <a:lnTo>
                    <a:pt x="1791116" y="1470477"/>
                  </a:lnTo>
                  <a:lnTo>
                    <a:pt x="1791906" y="1470477"/>
                  </a:lnTo>
                  <a:lnTo>
                    <a:pt x="1792301" y="1469969"/>
                  </a:lnTo>
                  <a:lnTo>
                    <a:pt x="1791919" y="1469238"/>
                  </a:lnTo>
                  <a:lnTo>
                    <a:pt x="1791511" y="1468699"/>
                  </a:lnTo>
                  <a:lnTo>
                    <a:pt x="1790721" y="1469207"/>
                  </a:lnTo>
                  <a:lnTo>
                    <a:pt x="1790221" y="1469207"/>
                  </a:lnTo>
                  <a:lnTo>
                    <a:pt x="1790327" y="1470985"/>
                  </a:lnTo>
                  <a:close/>
                </a:path>
                <a:path w="2360295" h="1867535">
                  <a:moveTo>
                    <a:pt x="1788116" y="1470477"/>
                  </a:moveTo>
                  <a:lnTo>
                    <a:pt x="1789853" y="1470477"/>
                  </a:lnTo>
                  <a:lnTo>
                    <a:pt x="1789853" y="1468699"/>
                  </a:lnTo>
                  <a:lnTo>
                    <a:pt x="1788054" y="1468699"/>
                  </a:lnTo>
                  <a:lnTo>
                    <a:pt x="1788668" y="1469334"/>
                  </a:lnTo>
                  <a:lnTo>
                    <a:pt x="1788984" y="1469334"/>
                  </a:lnTo>
                  <a:lnTo>
                    <a:pt x="1788353" y="1470096"/>
                  </a:lnTo>
                  <a:lnTo>
                    <a:pt x="1788116" y="1470477"/>
                  </a:lnTo>
                  <a:close/>
                </a:path>
                <a:path w="2360295" h="1867535">
                  <a:moveTo>
                    <a:pt x="1857998" y="1471493"/>
                  </a:moveTo>
                  <a:lnTo>
                    <a:pt x="1858077" y="1471239"/>
                  </a:lnTo>
                  <a:lnTo>
                    <a:pt x="1858550" y="1468826"/>
                  </a:lnTo>
                  <a:lnTo>
                    <a:pt x="1857142" y="1468826"/>
                  </a:lnTo>
                  <a:lnTo>
                    <a:pt x="1857603" y="1470096"/>
                  </a:lnTo>
                  <a:lnTo>
                    <a:pt x="1855866" y="1470096"/>
                  </a:lnTo>
                  <a:lnTo>
                    <a:pt x="1855550" y="1470604"/>
                  </a:lnTo>
                  <a:lnTo>
                    <a:pt x="1855234" y="1471366"/>
                  </a:lnTo>
                  <a:lnTo>
                    <a:pt x="1856261" y="1471366"/>
                  </a:lnTo>
                  <a:lnTo>
                    <a:pt x="1857998" y="1471493"/>
                  </a:lnTo>
                  <a:close/>
                </a:path>
                <a:path w="2360295" h="1867535">
                  <a:moveTo>
                    <a:pt x="1854523" y="1469588"/>
                  </a:moveTo>
                  <a:lnTo>
                    <a:pt x="1854646" y="1469461"/>
                  </a:lnTo>
                  <a:lnTo>
                    <a:pt x="1854715" y="1469334"/>
                  </a:lnTo>
                  <a:lnTo>
                    <a:pt x="1854826" y="1468907"/>
                  </a:lnTo>
                  <a:lnTo>
                    <a:pt x="1854523" y="1469588"/>
                  </a:lnTo>
                  <a:close/>
                </a:path>
                <a:path w="2360295" h="1867535">
                  <a:moveTo>
                    <a:pt x="1959940" y="1469969"/>
                  </a:moveTo>
                  <a:lnTo>
                    <a:pt x="1959861" y="1468953"/>
                  </a:lnTo>
                  <a:lnTo>
                    <a:pt x="1958619" y="1468953"/>
                  </a:lnTo>
                  <a:lnTo>
                    <a:pt x="1959444" y="1469588"/>
                  </a:lnTo>
                  <a:lnTo>
                    <a:pt x="1959624" y="1469588"/>
                  </a:lnTo>
                  <a:lnTo>
                    <a:pt x="1959741" y="1469816"/>
                  </a:lnTo>
                  <a:lnTo>
                    <a:pt x="1959940" y="1469969"/>
                  </a:lnTo>
                  <a:close/>
                </a:path>
                <a:path w="2360295" h="1867535">
                  <a:moveTo>
                    <a:pt x="1833242" y="1470096"/>
                  </a:moveTo>
                  <a:lnTo>
                    <a:pt x="1834387" y="1470096"/>
                  </a:lnTo>
                  <a:lnTo>
                    <a:pt x="1832808" y="1468953"/>
                  </a:lnTo>
                  <a:lnTo>
                    <a:pt x="1833025" y="1469588"/>
                  </a:lnTo>
                  <a:lnTo>
                    <a:pt x="1833242" y="1470096"/>
                  </a:lnTo>
                  <a:close/>
                </a:path>
                <a:path w="2360295" h="1867535">
                  <a:moveTo>
                    <a:pt x="1866763" y="1472001"/>
                  </a:moveTo>
                  <a:lnTo>
                    <a:pt x="1867079" y="1471874"/>
                  </a:lnTo>
                  <a:lnTo>
                    <a:pt x="1867315" y="1471747"/>
                  </a:lnTo>
                  <a:lnTo>
                    <a:pt x="1867434" y="1471366"/>
                  </a:lnTo>
                  <a:lnTo>
                    <a:pt x="1867539" y="1471133"/>
                  </a:lnTo>
                  <a:lnTo>
                    <a:pt x="1867704" y="1470867"/>
                  </a:lnTo>
                  <a:lnTo>
                    <a:pt x="1868184" y="1469842"/>
                  </a:lnTo>
                  <a:lnTo>
                    <a:pt x="1868816" y="1469080"/>
                  </a:lnTo>
                  <a:lnTo>
                    <a:pt x="1858720" y="1469080"/>
                  </a:lnTo>
                  <a:lnTo>
                    <a:pt x="1858805" y="1469207"/>
                  </a:lnTo>
                  <a:lnTo>
                    <a:pt x="1866368" y="1469207"/>
                  </a:lnTo>
                  <a:lnTo>
                    <a:pt x="1866008" y="1471133"/>
                  </a:lnTo>
                  <a:lnTo>
                    <a:pt x="1865911" y="1471752"/>
                  </a:lnTo>
                  <a:lnTo>
                    <a:pt x="1866763" y="1472001"/>
                  </a:lnTo>
                  <a:close/>
                </a:path>
                <a:path w="2360295" h="1867535">
                  <a:moveTo>
                    <a:pt x="1946200" y="1471493"/>
                  </a:moveTo>
                  <a:lnTo>
                    <a:pt x="1944990" y="1470004"/>
                  </a:lnTo>
                  <a:lnTo>
                    <a:pt x="1944866" y="1469458"/>
                  </a:lnTo>
                  <a:lnTo>
                    <a:pt x="1945647" y="1469207"/>
                  </a:lnTo>
                  <a:lnTo>
                    <a:pt x="1940357" y="1469207"/>
                  </a:lnTo>
                  <a:lnTo>
                    <a:pt x="1940041" y="1469334"/>
                  </a:lnTo>
                  <a:lnTo>
                    <a:pt x="1942393" y="1470188"/>
                  </a:lnTo>
                  <a:lnTo>
                    <a:pt x="1942558" y="1470350"/>
                  </a:lnTo>
                  <a:lnTo>
                    <a:pt x="1943357" y="1470350"/>
                  </a:lnTo>
                  <a:lnTo>
                    <a:pt x="1946200" y="1471493"/>
                  </a:lnTo>
                  <a:close/>
                </a:path>
                <a:path w="2360295" h="1867535">
                  <a:moveTo>
                    <a:pt x="1864078" y="1470731"/>
                  </a:moveTo>
                  <a:lnTo>
                    <a:pt x="1865218" y="1470193"/>
                  </a:lnTo>
                  <a:lnTo>
                    <a:pt x="1866368" y="1469207"/>
                  </a:lnTo>
                  <a:lnTo>
                    <a:pt x="1858805" y="1469207"/>
                  </a:lnTo>
                  <a:lnTo>
                    <a:pt x="1859231" y="1469842"/>
                  </a:lnTo>
                  <a:lnTo>
                    <a:pt x="1863683" y="1469842"/>
                  </a:lnTo>
                  <a:lnTo>
                    <a:pt x="1863784" y="1470004"/>
                  </a:lnTo>
                  <a:lnTo>
                    <a:pt x="1863894" y="1470350"/>
                  </a:lnTo>
                  <a:lnTo>
                    <a:pt x="1863999" y="1470604"/>
                  </a:lnTo>
                  <a:lnTo>
                    <a:pt x="1864078" y="1470731"/>
                  </a:lnTo>
                  <a:close/>
                </a:path>
                <a:path w="2360295" h="1867535">
                  <a:moveTo>
                    <a:pt x="1826787" y="1473017"/>
                  </a:moveTo>
                  <a:lnTo>
                    <a:pt x="1827912" y="1473017"/>
                  </a:lnTo>
                  <a:lnTo>
                    <a:pt x="1826491" y="1469207"/>
                  </a:lnTo>
                  <a:lnTo>
                    <a:pt x="1823885" y="1470985"/>
                  </a:lnTo>
                  <a:lnTo>
                    <a:pt x="1819384" y="1470985"/>
                  </a:lnTo>
                  <a:lnTo>
                    <a:pt x="1819479" y="1471366"/>
                  </a:lnTo>
                  <a:lnTo>
                    <a:pt x="1825701" y="1471366"/>
                  </a:lnTo>
                  <a:lnTo>
                    <a:pt x="1826965" y="1471620"/>
                  </a:lnTo>
                  <a:lnTo>
                    <a:pt x="1826886" y="1472255"/>
                  </a:lnTo>
                  <a:lnTo>
                    <a:pt x="1826767" y="1472763"/>
                  </a:lnTo>
                  <a:lnTo>
                    <a:pt x="1826787" y="1473017"/>
                  </a:lnTo>
                  <a:close/>
                </a:path>
                <a:path w="2360295" h="1867535">
                  <a:moveTo>
                    <a:pt x="1908376" y="1469842"/>
                  </a:moveTo>
                  <a:lnTo>
                    <a:pt x="1908551" y="1469816"/>
                  </a:lnTo>
                  <a:lnTo>
                    <a:pt x="1908639" y="1469588"/>
                  </a:lnTo>
                  <a:lnTo>
                    <a:pt x="1908512" y="1469238"/>
                  </a:lnTo>
                  <a:lnTo>
                    <a:pt x="1908376" y="1469842"/>
                  </a:lnTo>
                  <a:close/>
                </a:path>
                <a:path w="2360295" h="1867535">
                  <a:moveTo>
                    <a:pt x="1871895" y="1469969"/>
                  </a:moveTo>
                  <a:lnTo>
                    <a:pt x="1872922" y="1469334"/>
                  </a:lnTo>
                  <a:lnTo>
                    <a:pt x="1871382" y="1469334"/>
                  </a:lnTo>
                  <a:lnTo>
                    <a:pt x="1871895" y="1469969"/>
                  </a:lnTo>
                  <a:close/>
                </a:path>
                <a:path w="2360295" h="1867535">
                  <a:moveTo>
                    <a:pt x="1798854" y="1471620"/>
                  </a:moveTo>
                  <a:lnTo>
                    <a:pt x="1800592" y="1469334"/>
                  </a:lnTo>
                  <a:lnTo>
                    <a:pt x="1799881" y="1469461"/>
                  </a:lnTo>
                  <a:lnTo>
                    <a:pt x="1798071" y="1469461"/>
                  </a:lnTo>
                  <a:lnTo>
                    <a:pt x="1798854" y="1471620"/>
                  </a:lnTo>
                  <a:close/>
                </a:path>
                <a:path w="2360295" h="1867535">
                  <a:moveTo>
                    <a:pt x="1975101" y="1471493"/>
                  </a:moveTo>
                  <a:lnTo>
                    <a:pt x="1976917" y="1471239"/>
                  </a:lnTo>
                  <a:lnTo>
                    <a:pt x="1977312" y="1471239"/>
                  </a:lnTo>
                  <a:lnTo>
                    <a:pt x="1977496" y="1470350"/>
                  </a:lnTo>
                  <a:lnTo>
                    <a:pt x="1977612" y="1469969"/>
                  </a:lnTo>
                  <a:lnTo>
                    <a:pt x="1977864" y="1469461"/>
                  </a:lnTo>
                  <a:lnTo>
                    <a:pt x="1973837" y="1469461"/>
                  </a:lnTo>
                  <a:lnTo>
                    <a:pt x="1973837" y="1470604"/>
                  </a:lnTo>
                  <a:lnTo>
                    <a:pt x="1975101" y="1471493"/>
                  </a:lnTo>
                  <a:close/>
                </a:path>
                <a:path w="2360295" h="1867535">
                  <a:moveTo>
                    <a:pt x="1783307" y="1471239"/>
                  </a:moveTo>
                  <a:lnTo>
                    <a:pt x="1786063" y="1471239"/>
                  </a:lnTo>
                  <a:lnTo>
                    <a:pt x="1785406" y="1469562"/>
                  </a:lnTo>
                  <a:lnTo>
                    <a:pt x="1784167" y="1470350"/>
                  </a:lnTo>
                  <a:lnTo>
                    <a:pt x="1779244" y="1470350"/>
                  </a:lnTo>
                  <a:lnTo>
                    <a:pt x="1779241" y="1470477"/>
                  </a:lnTo>
                  <a:lnTo>
                    <a:pt x="1781167" y="1470477"/>
                  </a:lnTo>
                  <a:lnTo>
                    <a:pt x="1781529" y="1471112"/>
                  </a:lnTo>
                  <a:lnTo>
                    <a:pt x="1783220" y="1471112"/>
                  </a:lnTo>
                  <a:lnTo>
                    <a:pt x="1783307" y="1471239"/>
                  </a:lnTo>
                  <a:close/>
                </a:path>
                <a:path w="2360295" h="1867535">
                  <a:moveTo>
                    <a:pt x="1959611" y="1469716"/>
                  </a:moveTo>
                  <a:lnTo>
                    <a:pt x="1959624" y="1469588"/>
                  </a:lnTo>
                  <a:lnTo>
                    <a:pt x="1959444" y="1469588"/>
                  </a:lnTo>
                  <a:lnTo>
                    <a:pt x="1959611" y="1469716"/>
                  </a:lnTo>
                  <a:close/>
                </a:path>
                <a:path w="2360295" h="1867535">
                  <a:moveTo>
                    <a:pt x="1908713" y="1469792"/>
                  </a:moveTo>
                  <a:lnTo>
                    <a:pt x="1910113" y="1469588"/>
                  </a:lnTo>
                  <a:lnTo>
                    <a:pt x="1908639" y="1469588"/>
                  </a:lnTo>
                  <a:lnTo>
                    <a:pt x="1908713" y="1469792"/>
                  </a:lnTo>
                  <a:close/>
                </a:path>
                <a:path w="2360295" h="1867535">
                  <a:moveTo>
                    <a:pt x="1902059" y="1470604"/>
                  </a:moveTo>
                  <a:lnTo>
                    <a:pt x="1903480" y="1469588"/>
                  </a:lnTo>
                  <a:lnTo>
                    <a:pt x="1901878" y="1469588"/>
                  </a:lnTo>
                  <a:lnTo>
                    <a:pt x="1902059" y="1470604"/>
                  </a:lnTo>
                  <a:close/>
                </a:path>
                <a:path w="2360295" h="1867535">
                  <a:moveTo>
                    <a:pt x="1852313" y="1470985"/>
                  </a:moveTo>
                  <a:lnTo>
                    <a:pt x="1852708" y="1469588"/>
                  </a:lnTo>
                  <a:lnTo>
                    <a:pt x="1852353" y="1470731"/>
                  </a:lnTo>
                  <a:lnTo>
                    <a:pt x="1852313" y="1470985"/>
                  </a:lnTo>
                  <a:close/>
                </a:path>
                <a:path w="2360295" h="1867535">
                  <a:moveTo>
                    <a:pt x="1793077" y="1470246"/>
                  </a:moveTo>
                  <a:lnTo>
                    <a:pt x="1793627" y="1470193"/>
                  </a:lnTo>
                  <a:lnTo>
                    <a:pt x="1793012" y="1469588"/>
                  </a:lnTo>
                  <a:lnTo>
                    <a:pt x="1793077" y="1470246"/>
                  </a:lnTo>
                  <a:close/>
                </a:path>
                <a:path w="2360295" h="1867535">
                  <a:moveTo>
                    <a:pt x="1776587" y="1470350"/>
                  </a:moveTo>
                  <a:lnTo>
                    <a:pt x="1777771" y="1469588"/>
                  </a:lnTo>
                  <a:lnTo>
                    <a:pt x="1777187" y="1469588"/>
                  </a:lnTo>
                  <a:lnTo>
                    <a:pt x="1777061" y="1469842"/>
                  </a:lnTo>
                  <a:lnTo>
                    <a:pt x="1776666" y="1469842"/>
                  </a:lnTo>
                  <a:lnTo>
                    <a:pt x="1776508" y="1469969"/>
                  </a:lnTo>
                  <a:lnTo>
                    <a:pt x="1776587" y="1470350"/>
                  </a:lnTo>
                  <a:close/>
                </a:path>
                <a:path w="2360295" h="1867535">
                  <a:moveTo>
                    <a:pt x="1960177" y="1472509"/>
                  </a:moveTo>
                  <a:lnTo>
                    <a:pt x="1960729" y="1472128"/>
                  </a:lnTo>
                  <a:lnTo>
                    <a:pt x="1960823" y="1471922"/>
                  </a:lnTo>
                  <a:lnTo>
                    <a:pt x="1959820" y="1469969"/>
                  </a:lnTo>
                  <a:lnTo>
                    <a:pt x="1959710" y="1469792"/>
                  </a:lnTo>
                  <a:lnTo>
                    <a:pt x="1959487" y="1470985"/>
                  </a:lnTo>
                  <a:lnTo>
                    <a:pt x="1959500" y="1472061"/>
                  </a:lnTo>
                  <a:lnTo>
                    <a:pt x="1959871" y="1472263"/>
                  </a:lnTo>
                  <a:lnTo>
                    <a:pt x="1960177" y="1472509"/>
                  </a:lnTo>
                  <a:close/>
                </a:path>
                <a:path w="2360295" h="1867535">
                  <a:moveTo>
                    <a:pt x="1908992" y="1471133"/>
                  </a:moveTo>
                  <a:lnTo>
                    <a:pt x="1909007" y="1470604"/>
                  </a:lnTo>
                  <a:lnTo>
                    <a:pt x="1908713" y="1469792"/>
                  </a:lnTo>
                  <a:lnTo>
                    <a:pt x="1908376" y="1469842"/>
                  </a:lnTo>
                  <a:lnTo>
                    <a:pt x="1907570" y="1469842"/>
                  </a:lnTo>
                  <a:lnTo>
                    <a:pt x="1907649" y="1470477"/>
                  </a:lnTo>
                  <a:lnTo>
                    <a:pt x="1908455" y="1470477"/>
                  </a:lnTo>
                  <a:lnTo>
                    <a:pt x="1908702" y="1470867"/>
                  </a:lnTo>
                  <a:lnTo>
                    <a:pt x="1908992" y="1471133"/>
                  </a:lnTo>
                  <a:close/>
                </a:path>
                <a:path w="2360295" h="1867535">
                  <a:moveTo>
                    <a:pt x="1863209" y="1472509"/>
                  </a:moveTo>
                  <a:lnTo>
                    <a:pt x="1863683" y="1469842"/>
                  </a:lnTo>
                  <a:lnTo>
                    <a:pt x="1859231" y="1469842"/>
                  </a:lnTo>
                  <a:lnTo>
                    <a:pt x="1859656" y="1470477"/>
                  </a:lnTo>
                  <a:lnTo>
                    <a:pt x="1861630" y="1470604"/>
                  </a:lnTo>
                  <a:lnTo>
                    <a:pt x="1863209" y="1472509"/>
                  </a:lnTo>
                  <a:close/>
                </a:path>
                <a:path w="2360295" h="1867535">
                  <a:moveTo>
                    <a:pt x="1930013" y="1471747"/>
                  </a:moveTo>
                  <a:lnTo>
                    <a:pt x="1931829" y="1471747"/>
                  </a:lnTo>
                  <a:lnTo>
                    <a:pt x="1933645" y="1469969"/>
                  </a:lnTo>
                  <a:lnTo>
                    <a:pt x="1931197" y="1470858"/>
                  </a:lnTo>
                  <a:lnTo>
                    <a:pt x="1930013" y="1471747"/>
                  </a:lnTo>
                  <a:close/>
                </a:path>
                <a:path w="2360295" h="1867535">
                  <a:moveTo>
                    <a:pt x="1920457" y="1471493"/>
                  </a:moveTo>
                  <a:lnTo>
                    <a:pt x="1920773" y="1471239"/>
                  </a:lnTo>
                  <a:lnTo>
                    <a:pt x="1921168" y="1471239"/>
                  </a:lnTo>
                  <a:lnTo>
                    <a:pt x="1921326" y="1470985"/>
                  </a:lnTo>
                  <a:lnTo>
                    <a:pt x="1921800" y="1469969"/>
                  </a:lnTo>
                  <a:lnTo>
                    <a:pt x="1909836" y="1469969"/>
                  </a:lnTo>
                  <a:lnTo>
                    <a:pt x="1909652" y="1470223"/>
                  </a:lnTo>
                  <a:lnTo>
                    <a:pt x="1918325" y="1470223"/>
                  </a:lnTo>
                  <a:lnTo>
                    <a:pt x="1919115" y="1470477"/>
                  </a:lnTo>
                  <a:lnTo>
                    <a:pt x="1920536" y="1470858"/>
                  </a:lnTo>
                  <a:lnTo>
                    <a:pt x="1920457" y="1471493"/>
                  </a:lnTo>
                  <a:close/>
                </a:path>
                <a:path w="2360295" h="1867535">
                  <a:moveTo>
                    <a:pt x="1817016" y="1470604"/>
                  </a:moveTo>
                  <a:lnTo>
                    <a:pt x="1816671" y="1470050"/>
                  </a:lnTo>
                  <a:lnTo>
                    <a:pt x="1816770" y="1470350"/>
                  </a:lnTo>
                  <a:lnTo>
                    <a:pt x="1817016" y="1470604"/>
                  </a:lnTo>
                  <a:close/>
                </a:path>
                <a:path w="2360295" h="1867535">
                  <a:moveTo>
                    <a:pt x="1816049" y="1471752"/>
                  </a:moveTo>
                  <a:lnTo>
                    <a:pt x="1816393" y="1470811"/>
                  </a:lnTo>
                  <a:lnTo>
                    <a:pt x="1816512" y="1470083"/>
                  </a:lnTo>
                  <a:lnTo>
                    <a:pt x="1816069" y="1470350"/>
                  </a:lnTo>
                  <a:lnTo>
                    <a:pt x="1815911" y="1470985"/>
                  </a:lnTo>
                  <a:lnTo>
                    <a:pt x="1815708" y="1470985"/>
                  </a:lnTo>
                  <a:lnTo>
                    <a:pt x="1816049" y="1471752"/>
                  </a:lnTo>
                  <a:close/>
                </a:path>
                <a:path w="2360295" h="1867535">
                  <a:moveTo>
                    <a:pt x="1980944" y="1472509"/>
                  </a:moveTo>
                  <a:lnTo>
                    <a:pt x="1982933" y="1472263"/>
                  </a:lnTo>
                  <a:lnTo>
                    <a:pt x="1982889" y="1470188"/>
                  </a:lnTo>
                  <a:lnTo>
                    <a:pt x="1982602" y="1470096"/>
                  </a:lnTo>
                  <a:lnTo>
                    <a:pt x="1982128" y="1470350"/>
                  </a:lnTo>
                  <a:lnTo>
                    <a:pt x="1981734" y="1470477"/>
                  </a:lnTo>
                  <a:lnTo>
                    <a:pt x="1982602" y="1470731"/>
                  </a:lnTo>
                  <a:lnTo>
                    <a:pt x="1980944" y="1472509"/>
                  </a:lnTo>
                  <a:close/>
                </a:path>
                <a:path w="2360295" h="1867535">
                  <a:moveTo>
                    <a:pt x="1795223" y="1471493"/>
                  </a:moveTo>
                  <a:lnTo>
                    <a:pt x="1795460" y="1471493"/>
                  </a:lnTo>
                  <a:lnTo>
                    <a:pt x="1795381" y="1470477"/>
                  </a:lnTo>
                  <a:lnTo>
                    <a:pt x="1795223" y="1470096"/>
                  </a:lnTo>
                  <a:lnTo>
                    <a:pt x="1793709" y="1470188"/>
                  </a:lnTo>
                  <a:lnTo>
                    <a:pt x="1795223" y="1471493"/>
                  </a:lnTo>
                  <a:close/>
                </a:path>
                <a:path w="2360295" h="1867535">
                  <a:moveTo>
                    <a:pt x="1908455" y="1471874"/>
                  </a:moveTo>
                  <a:lnTo>
                    <a:pt x="1910745" y="1471620"/>
                  </a:lnTo>
                  <a:lnTo>
                    <a:pt x="1913666" y="1471620"/>
                  </a:lnTo>
                  <a:lnTo>
                    <a:pt x="1916114" y="1471366"/>
                  </a:lnTo>
                  <a:lnTo>
                    <a:pt x="1918641" y="1471239"/>
                  </a:lnTo>
                  <a:lnTo>
                    <a:pt x="1918799" y="1471239"/>
                  </a:lnTo>
                  <a:lnTo>
                    <a:pt x="1918925" y="1470959"/>
                  </a:lnTo>
                  <a:lnTo>
                    <a:pt x="1918641" y="1470858"/>
                  </a:lnTo>
                  <a:lnTo>
                    <a:pt x="1917851" y="1470604"/>
                  </a:lnTo>
                  <a:lnTo>
                    <a:pt x="1917456" y="1470604"/>
                  </a:lnTo>
                  <a:lnTo>
                    <a:pt x="1917772" y="1470477"/>
                  </a:lnTo>
                  <a:lnTo>
                    <a:pt x="1918088" y="1470223"/>
                  </a:lnTo>
                  <a:lnTo>
                    <a:pt x="1909652" y="1470223"/>
                  </a:lnTo>
                  <a:lnTo>
                    <a:pt x="1909185" y="1470867"/>
                  </a:lnTo>
                  <a:lnTo>
                    <a:pt x="1909244" y="1471366"/>
                  </a:lnTo>
                  <a:lnTo>
                    <a:pt x="1908823" y="1471366"/>
                  </a:lnTo>
                  <a:lnTo>
                    <a:pt x="1908455" y="1471874"/>
                  </a:lnTo>
                  <a:close/>
                </a:path>
                <a:path w="2360295" h="1867535">
                  <a:moveTo>
                    <a:pt x="1885320" y="1471874"/>
                  </a:moveTo>
                  <a:lnTo>
                    <a:pt x="1885951" y="1471366"/>
                  </a:lnTo>
                  <a:lnTo>
                    <a:pt x="1885983" y="1471112"/>
                  </a:lnTo>
                  <a:lnTo>
                    <a:pt x="1885478" y="1470604"/>
                  </a:lnTo>
                  <a:lnTo>
                    <a:pt x="1885162" y="1470477"/>
                  </a:lnTo>
                  <a:lnTo>
                    <a:pt x="1884767" y="1470350"/>
                  </a:lnTo>
                  <a:lnTo>
                    <a:pt x="1883898" y="1470350"/>
                  </a:lnTo>
                  <a:lnTo>
                    <a:pt x="1882161" y="1470223"/>
                  </a:lnTo>
                  <a:lnTo>
                    <a:pt x="1877187" y="1470223"/>
                  </a:lnTo>
                  <a:lnTo>
                    <a:pt x="1877581" y="1470858"/>
                  </a:lnTo>
                  <a:lnTo>
                    <a:pt x="1883425" y="1470858"/>
                  </a:lnTo>
                  <a:lnTo>
                    <a:pt x="1885320" y="1471874"/>
                  </a:lnTo>
                  <a:close/>
                </a:path>
                <a:path w="2360295" h="1867535">
                  <a:moveTo>
                    <a:pt x="1819384" y="1470985"/>
                  </a:moveTo>
                  <a:lnTo>
                    <a:pt x="1823885" y="1470985"/>
                  </a:lnTo>
                  <a:lnTo>
                    <a:pt x="1821753" y="1470858"/>
                  </a:lnTo>
                  <a:lnTo>
                    <a:pt x="1820095" y="1470858"/>
                  </a:lnTo>
                  <a:lnTo>
                    <a:pt x="1819858" y="1470477"/>
                  </a:lnTo>
                  <a:lnTo>
                    <a:pt x="1819621" y="1470223"/>
                  </a:lnTo>
                  <a:lnTo>
                    <a:pt x="1819305" y="1470223"/>
                  </a:lnTo>
                  <a:lnTo>
                    <a:pt x="1819305" y="1470350"/>
                  </a:lnTo>
                  <a:lnTo>
                    <a:pt x="1819384" y="1470985"/>
                  </a:lnTo>
                  <a:close/>
                </a:path>
                <a:path w="2360295" h="1867535">
                  <a:moveTo>
                    <a:pt x="1814806" y="1471747"/>
                  </a:moveTo>
                  <a:lnTo>
                    <a:pt x="1815533" y="1470811"/>
                  </a:lnTo>
                  <a:lnTo>
                    <a:pt x="1814253" y="1470223"/>
                  </a:lnTo>
                  <a:lnTo>
                    <a:pt x="1814806" y="1471747"/>
                  </a:lnTo>
                  <a:close/>
                </a:path>
                <a:path w="2360295" h="1867535">
                  <a:moveTo>
                    <a:pt x="1793328" y="1472763"/>
                  </a:moveTo>
                  <a:lnTo>
                    <a:pt x="1793077" y="1470246"/>
                  </a:lnTo>
                  <a:lnTo>
                    <a:pt x="1792143" y="1470477"/>
                  </a:lnTo>
                  <a:lnTo>
                    <a:pt x="1792459" y="1470985"/>
                  </a:lnTo>
                  <a:lnTo>
                    <a:pt x="1789696" y="1471239"/>
                  </a:lnTo>
                  <a:lnTo>
                    <a:pt x="1791986" y="1472128"/>
                  </a:lnTo>
                  <a:lnTo>
                    <a:pt x="1792084" y="1472263"/>
                  </a:lnTo>
                  <a:lnTo>
                    <a:pt x="1793328" y="1472763"/>
                  </a:lnTo>
                  <a:close/>
                </a:path>
                <a:path w="2360295" h="1867535">
                  <a:moveTo>
                    <a:pt x="1943594" y="1471493"/>
                  </a:moveTo>
                  <a:lnTo>
                    <a:pt x="1943831" y="1471493"/>
                  </a:lnTo>
                  <a:lnTo>
                    <a:pt x="1943357" y="1470350"/>
                  </a:lnTo>
                  <a:lnTo>
                    <a:pt x="1942558" y="1470350"/>
                  </a:lnTo>
                  <a:lnTo>
                    <a:pt x="1943041" y="1471239"/>
                  </a:lnTo>
                  <a:lnTo>
                    <a:pt x="1943199" y="1471366"/>
                  </a:lnTo>
                  <a:lnTo>
                    <a:pt x="1943594" y="1471493"/>
                  </a:lnTo>
                  <a:close/>
                </a:path>
                <a:path w="2360295" h="1867535">
                  <a:moveTo>
                    <a:pt x="1907744" y="1471239"/>
                  </a:moveTo>
                  <a:lnTo>
                    <a:pt x="1908455" y="1470477"/>
                  </a:lnTo>
                  <a:lnTo>
                    <a:pt x="1907649" y="1470477"/>
                  </a:lnTo>
                  <a:lnTo>
                    <a:pt x="1907744" y="1471239"/>
                  </a:lnTo>
                  <a:close/>
                </a:path>
                <a:path w="2360295" h="1867535">
                  <a:moveTo>
                    <a:pt x="1779193" y="1472255"/>
                  </a:moveTo>
                  <a:lnTo>
                    <a:pt x="1780219" y="1471239"/>
                  </a:lnTo>
                  <a:lnTo>
                    <a:pt x="1781167" y="1470477"/>
                  </a:lnTo>
                  <a:lnTo>
                    <a:pt x="1779241" y="1470477"/>
                  </a:lnTo>
                  <a:lnTo>
                    <a:pt x="1779193" y="1472255"/>
                  </a:lnTo>
                  <a:close/>
                </a:path>
                <a:path w="2360295" h="1867535">
                  <a:moveTo>
                    <a:pt x="1873001" y="1473144"/>
                  </a:moveTo>
                  <a:lnTo>
                    <a:pt x="1874234" y="1472263"/>
                  </a:lnTo>
                  <a:lnTo>
                    <a:pt x="1874297" y="1472001"/>
                  </a:lnTo>
                  <a:lnTo>
                    <a:pt x="1873791" y="1471493"/>
                  </a:lnTo>
                  <a:lnTo>
                    <a:pt x="1872528" y="1470604"/>
                  </a:lnTo>
                  <a:lnTo>
                    <a:pt x="1869922" y="1471874"/>
                  </a:lnTo>
                  <a:lnTo>
                    <a:pt x="1870159" y="1472128"/>
                  </a:lnTo>
                  <a:lnTo>
                    <a:pt x="1871580" y="1472382"/>
                  </a:lnTo>
                  <a:lnTo>
                    <a:pt x="1873001" y="1473144"/>
                  </a:lnTo>
                  <a:close/>
                </a:path>
                <a:path w="2360295" h="1867535">
                  <a:moveTo>
                    <a:pt x="1879792" y="1472255"/>
                  </a:moveTo>
                  <a:lnTo>
                    <a:pt x="1880503" y="1471874"/>
                  </a:lnTo>
                  <a:lnTo>
                    <a:pt x="1882003" y="1471239"/>
                  </a:lnTo>
                  <a:lnTo>
                    <a:pt x="1883425" y="1470858"/>
                  </a:lnTo>
                  <a:lnTo>
                    <a:pt x="1877581" y="1470858"/>
                  </a:lnTo>
                  <a:lnTo>
                    <a:pt x="1878055" y="1471620"/>
                  </a:lnTo>
                  <a:lnTo>
                    <a:pt x="1878932" y="1471752"/>
                  </a:lnTo>
                  <a:lnTo>
                    <a:pt x="1879792" y="1472255"/>
                  </a:lnTo>
                  <a:close/>
                </a:path>
                <a:path w="2360295" h="1867535">
                  <a:moveTo>
                    <a:pt x="1815708" y="1470985"/>
                  </a:moveTo>
                  <a:lnTo>
                    <a:pt x="1815911" y="1470985"/>
                  </a:lnTo>
                  <a:lnTo>
                    <a:pt x="1815656" y="1470867"/>
                  </a:lnTo>
                  <a:close/>
                </a:path>
                <a:path w="2360295" h="1867535">
                  <a:moveTo>
                    <a:pt x="1909244" y="1471366"/>
                  </a:moveTo>
                  <a:lnTo>
                    <a:pt x="1909118" y="1470959"/>
                  </a:lnTo>
                  <a:lnTo>
                    <a:pt x="1909106" y="1471239"/>
                  </a:lnTo>
                  <a:lnTo>
                    <a:pt x="1909244" y="1471366"/>
                  </a:lnTo>
                  <a:close/>
                </a:path>
                <a:path w="2360295" h="1867535">
                  <a:moveTo>
                    <a:pt x="1816780" y="1473398"/>
                  </a:moveTo>
                  <a:lnTo>
                    <a:pt x="1817402" y="1471620"/>
                  </a:lnTo>
                  <a:lnTo>
                    <a:pt x="1817491" y="1471239"/>
                  </a:lnTo>
                  <a:lnTo>
                    <a:pt x="1817096" y="1470985"/>
                  </a:lnTo>
                  <a:lnTo>
                    <a:pt x="1816174" y="1471874"/>
                  </a:lnTo>
                  <a:lnTo>
                    <a:pt x="1816276" y="1472263"/>
                  </a:lnTo>
                  <a:lnTo>
                    <a:pt x="1816780" y="1473398"/>
                  </a:lnTo>
                  <a:close/>
                </a:path>
                <a:path w="2360295" h="1867535">
                  <a:moveTo>
                    <a:pt x="1784878" y="1473525"/>
                  </a:moveTo>
                  <a:lnTo>
                    <a:pt x="1785036" y="1471620"/>
                  </a:lnTo>
                  <a:lnTo>
                    <a:pt x="1786931" y="1471620"/>
                  </a:lnTo>
                  <a:lnTo>
                    <a:pt x="1786852" y="1471493"/>
                  </a:lnTo>
                  <a:lnTo>
                    <a:pt x="1786773" y="1471112"/>
                  </a:lnTo>
                  <a:lnTo>
                    <a:pt x="1786457" y="1470985"/>
                  </a:lnTo>
                  <a:lnTo>
                    <a:pt x="1786063" y="1471239"/>
                  </a:lnTo>
                  <a:lnTo>
                    <a:pt x="1783307" y="1471239"/>
                  </a:lnTo>
                  <a:lnTo>
                    <a:pt x="1784878" y="1473525"/>
                  </a:lnTo>
                  <a:close/>
                </a:path>
                <a:path w="2360295" h="1867535">
                  <a:moveTo>
                    <a:pt x="1782904" y="1472509"/>
                  </a:moveTo>
                  <a:lnTo>
                    <a:pt x="1783220" y="1471112"/>
                  </a:lnTo>
                  <a:lnTo>
                    <a:pt x="1781529" y="1471112"/>
                  </a:lnTo>
                  <a:lnTo>
                    <a:pt x="1782035" y="1472001"/>
                  </a:lnTo>
                  <a:lnTo>
                    <a:pt x="1782509" y="1472128"/>
                  </a:lnTo>
                  <a:lnTo>
                    <a:pt x="1782904" y="1472509"/>
                  </a:lnTo>
                  <a:close/>
                </a:path>
                <a:path w="2360295" h="1867535">
                  <a:moveTo>
                    <a:pt x="1774851" y="1472509"/>
                  </a:moveTo>
                  <a:lnTo>
                    <a:pt x="1775087" y="1472509"/>
                  </a:lnTo>
                  <a:lnTo>
                    <a:pt x="1776825" y="1472128"/>
                  </a:lnTo>
                  <a:lnTo>
                    <a:pt x="1776435" y="1471752"/>
                  </a:lnTo>
                  <a:lnTo>
                    <a:pt x="1776035" y="1471112"/>
                  </a:lnTo>
                  <a:lnTo>
                    <a:pt x="1775719" y="1471239"/>
                  </a:lnTo>
                  <a:lnTo>
                    <a:pt x="1775245" y="1471239"/>
                  </a:lnTo>
                  <a:lnTo>
                    <a:pt x="1774801" y="1471922"/>
                  </a:lnTo>
                  <a:lnTo>
                    <a:pt x="1774456" y="1472255"/>
                  </a:lnTo>
                  <a:lnTo>
                    <a:pt x="1774693" y="1472255"/>
                  </a:lnTo>
                  <a:lnTo>
                    <a:pt x="1774851" y="1472509"/>
                  </a:lnTo>
                  <a:close/>
                </a:path>
                <a:path w="2360295" h="1867535">
                  <a:moveTo>
                    <a:pt x="1908823" y="1471366"/>
                  </a:moveTo>
                  <a:lnTo>
                    <a:pt x="1909244" y="1471366"/>
                  </a:lnTo>
                  <a:lnTo>
                    <a:pt x="1908992" y="1471133"/>
                  </a:lnTo>
                  <a:lnTo>
                    <a:pt x="1908823" y="1471366"/>
                  </a:lnTo>
                  <a:close/>
                </a:path>
                <a:path w="2360295" h="1867535">
                  <a:moveTo>
                    <a:pt x="1961361" y="1471874"/>
                  </a:moveTo>
                  <a:lnTo>
                    <a:pt x="1961914" y="1471493"/>
                  </a:lnTo>
                  <a:lnTo>
                    <a:pt x="1961598" y="1471239"/>
                  </a:lnTo>
                  <a:lnTo>
                    <a:pt x="1961361" y="1471874"/>
                  </a:lnTo>
                  <a:close/>
                </a:path>
                <a:path w="2360295" h="1867535">
                  <a:moveTo>
                    <a:pt x="1827044" y="1473779"/>
                  </a:moveTo>
                  <a:lnTo>
                    <a:pt x="1827438" y="1473398"/>
                  </a:lnTo>
                  <a:lnTo>
                    <a:pt x="1828228" y="1473144"/>
                  </a:lnTo>
                  <a:lnTo>
                    <a:pt x="1828544" y="1471366"/>
                  </a:lnTo>
                  <a:lnTo>
                    <a:pt x="1827912" y="1473017"/>
                  </a:lnTo>
                  <a:lnTo>
                    <a:pt x="1826787" y="1473017"/>
                  </a:lnTo>
                  <a:lnTo>
                    <a:pt x="1826965" y="1473398"/>
                  </a:lnTo>
                  <a:lnTo>
                    <a:pt x="1827044" y="1473779"/>
                  </a:lnTo>
                  <a:close/>
                </a:path>
                <a:path w="2360295" h="1867535">
                  <a:moveTo>
                    <a:pt x="1822780" y="1472509"/>
                  </a:moveTo>
                  <a:lnTo>
                    <a:pt x="1824912" y="1472509"/>
                  </a:lnTo>
                  <a:lnTo>
                    <a:pt x="1825306" y="1471620"/>
                  </a:lnTo>
                  <a:lnTo>
                    <a:pt x="1825543" y="1471366"/>
                  </a:lnTo>
                  <a:lnTo>
                    <a:pt x="1819479" y="1471366"/>
                  </a:lnTo>
                  <a:lnTo>
                    <a:pt x="1819542" y="1471620"/>
                  </a:lnTo>
                  <a:lnTo>
                    <a:pt x="1820253" y="1472128"/>
                  </a:lnTo>
                  <a:lnTo>
                    <a:pt x="1820806" y="1472382"/>
                  </a:lnTo>
                  <a:lnTo>
                    <a:pt x="1821279" y="1472382"/>
                  </a:lnTo>
                  <a:lnTo>
                    <a:pt x="1822780" y="1472509"/>
                  </a:lnTo>
                  <a:close/>
                </a:path>
                <a:path w="2360295" h="1867535">
                  <a:moveTo>
                    <a:pt x="1930723" y="1472636"/>
                  </a:moveTo>
                  <a:lnTo>
                    <a:pt x="1930960" y="1472509"/>
                  </a:lnTo>
                  <a:lnTo>
                    <a:pt x="1931592" y="1472382"/>
                  </a:lnTo>
                  <a:lnTo>
                    <a:pt x="1932618" y="1471620"/>
                  </a:lnTo>
                  <a:lnTo>
                    <a:pt x="1931829" y="1471747"/>
                  </a:lnTo>
                  <a:lnTo>
                    <a:pt x="1930013" y="1471747"/>
                  </a:lnTo>
                  <a:lnTo>
                    <a:pt x="1930723" y="1472636"/>
                  </a:lnTo>
                  <a:close/>
                </a:path>
                <a:path w="2360295" h="1867535">
                  <a:moveTo>
                    <a:pt x="1785352" y="1471874"/>
                  </a:moveTo>
                  <a:lnTo>
                    <a:pt x="1785510" y="1471747"/>
                  </a:lnTo>
                  <a:lnTo>
                    <a:pt x="1786457" y="1471620"/>
                  </a:lnTo>
                  <a:lnTo>
                    <a:pt x="1785194" y="1471620"/>
                  </a:lnTo>
                  <a:lnTo>
                    <a:pt x="1785352" y="1471874"/>
                  </a:lnTo>
                  <a:close/>
                </a:path>
                <a:path w="2360295" h="1867535">
                  <a:moveTo>
                    <a:pt x="1815911" y="1472128"/>
                  </a:moveTo>
                  <a:lnTo>
                    <a:pt x="1816049" y="1471752"/>
                  </a:lnTo>
                  <a:lnTo>
                    <a:pt x="1815911" y="1472128"/>
                  </a:lnTo>
                  <a:close/>
                </a:path>
                <a:path w="2360295" h="1867535">
                  <a:moveTo>
                    <a:pt x="1961124" y="1472509"/>
                  </a:moveTo>
                  <a:lnTo>
                    <a:pt x="1961361" y="1471874"/>
                  </a:lnTo>
                  <a:lnTo>
                    <a:pt x="1960894" y="1472061"/>
                  </a:lnTo>
                  <a:lnTo>
                    <a:pt x="1961124" y="1472509"/>
                  </a:lnTo>
                  <a:close/>
                </a:path>
                <a:path w="2360295" h="1867535">
                  <a:moveTo>
                    <a:pt x="1824517" y="1473144"/>
                  </a:moveTo>
                  <a:lnTo>
                    <a:pt x="1826866" y="1472257"/>
                  </a:lnTo>
                  <a:lnTo>
                    <a:pt x="1824912" y="1472509"/>
                  </a:lnTo>
                  <a:lnTo>
                    <a:pt x="1822780" y="1472509"/>
                  </a:lnTo>
                  <a:lnTo>
                    <a:pt x="1824517" y="1473144"/>
                  </a:lnTo>
                  <a:close/>
                </a:path>
                <a:path w="2360295" h="1867535">
                  <a:moveTo>
                    <a:pt x="1832571" y="1472763"/>
                  </a:moveTo>
                  <a:lnTo>
                    <a:pt x="1833282" y="1472636"/>
                  </a:lnTo>
                  <a:lnTo>
                    <a:pt x="1832532" y="1472636"/>
                  </a:lnTo>
                  <a:lnTo>
                    <a:pt x="1832571" y="1472763"/>
                  </a:lnTo>
                  <a:close/>
                </a:path>
                <a:path w="2360295" h="1867535">
                  <a:moveTo>
                    <a:pt x="2058975" y="1457650"/>
                  </a:moveTo>
                  <a:lnTo>
                    <a:pt x="2060775" y="1457650"/>
                  </a:lnTo>
                  <a:lnTo>
                    <a:pt x="2060539" y="1454856"/>
                  </a:lnTo>
                  <a:lnTo>
                    <a:pt x="2058975" y="1457650"/>
                  </a:lnTo>
                  <a:close/>
                </a:path>
                <a:path w="2360295" h="1867535">
                  <a:moveTo>
                    <a:pt x="2003159" y="1460444"/>
                  </a:moveTo>
                  <a:lnTo>
                    <a:pt x="2003922" y="1460444"/>
                  </a:lnTo>
                  <a:lnTo>
                    <a:pt x="2001553" y="1454856"/>
                  </a:lnTo>
                  <a:lnTo>
                    <a:pt x="2000421" y="1457904"/>
                  </a:lnTo>
                  <a:lnTo>
                    <a:pt x="2000531" y="1458227"/>
                  </a:lnTo>
                  <a:lnTo>
                    <a:pt x="2001000" y="1458793"/>
                  </a:lnTo>
                  <a:lnTo>
                    <a:pt x="2002027" y="1459809"/>
                  </a:lnTo>
                  <a:lnTo>
                    <a:pt x="2003290" y="1460190"/>
                  </a:lnTo>
                  <a:lnTo>
                    <a:pt x="2003159" y="1460444"/>
                  </a:lnTo>
                  <a:close/>
                </a:path>
                <a:path w="2360295" h="1867535">
                  <a:moveTo>
                    <a:pt x="2007396" y="1457142"/>
                  </a:moveTo>
                  <a:lnTo>
                    <a:pt x="2013003" y="1457142"/>
                  </a:lnTo>
                  <a:lnTo>
                    <a:pt x="2011265" y="1457015"/>
                  </a:lnTo>
                  <a:lnTo>
                    <a:pt x="2009765" y="1455618"/>
                  </a:lnTo>
                  <a:lnTo>
                    <a:pt x="2009449" y="1455618"/>
                  </a:lnTo>
                  <a:lnTo>
                    <a:pt x="2008028" y="1456253"/>
                  </a:lnTo>
                  <a:lnTo>
                    <a:pt x="2007396" y="1457142"/>
                  </a:lnTo>
                  <a:close/>
                </a:path>
                <a:path w="2360295" h="1867535">
                  <a:moveTo>
                    <a:pt x="2047826" y="1457269"/>
                  </a:moveTo>
                  <a:lnTo>
                    <a:pt x="2052247" y="1457269"/>
                  </a:lnTo>
                  <a:lnTo>
                    <a:pt x="2050273" y="1455745"/>
                  </a:lnTo>
                  <a:lnTo>
                    <a:pt x="2047826" y="1457269"/>
                  </a:lnTo>
                  <a:close/>
                </a:path>
                <a:path w="2360295" h="1867535">
                  <a:moveTo>
                    <a:pt x="2042565" y="1457396"/>
                  </a:moveTo>
                  <a:lnTo>
                    <a:pt x="2044035" y="1457396"/>
                  </a:lnTo>
                  <a:lnTo>
                    <a:pt x="2041982" y="1455872"/>
                  </a:lnTo>
                  <a:lnTo>
                    <a:pt x="2042565" y="1457396"/>
                  </a:lnTo>
                  <a:close/>
                </a:path>
                <a:path w="2360295" h="1867535">
                  <a:moveTo>
                    <a:pt x="2080663" y="1457269"/>
                  </a:moveTo>
                  <a:lnTo>
                    <a:pt x="2083122" y="1457269"/>
                  </a:lnTo>
                  <a:lnTo>
                    <a:pt x="2081227" y="1455999"/>
                  </a:lnTo>
                  <a:lnTo>
                    <a:pt x="2080663" y="1457269"/>
                  </a:lnTo>
                  <a:close/>
                </a:path>
                <a:path w="2360295" h="1867535">
                  <a:moveTo>
                    <a:pt x="2073726" y="1458412"/>
                  </a:moveTo>
                  <a:lnTo>
                    <a:pt x="2073802" y="1458167"/>
                  </a:lnTo>
                  <a:lnTo>
                    <a:pt x="2073923" y="1458031"/>
                  </a:lnTo>
                  <a:lnTo>
                    <a:pt x="2073943" y="1457650"/>
                  </a:lnTo>
                  <a:lnTo>
                    <a:pt x="2073173" y="1456507"/>
                  </a:lnTo>
                  <a:lnTo>
                    <a:pt x="2070014" y="1456507"/>
                  </a:lnTo>
                  <a:lnTo>
                    <a:pt x="2067093" y="1455999"/>
                  </a:lnTo>
                  <a:lnTo>
                    <a:pt x="2064191" y="1457142"/>
                  </a:lnTo>
                  <a:lnTo>
                    <a:pt x="2072225" y="1457142"/>
                  </a:lnTo>
                  <a:lnTo>
                    <a:pt x="2072620" y="1457523"/>
                  </a:lnTo>
                  <a:lnTo>
                    <a:pt x="2072936" y="1457777"/>
                  </a:lnTo>
                  <a:lnTo>
                    <a:pt x="2073331" y="1458158"/>
                  </a:lnTo>
                  <a:lnTo>
                    <a:pt x="2073489" y="1458158"/>
                  </a:lnTo>
                  <a:lnTo>
                    <a:pt x="2073568" y="1458285"/>
                  </a:lnTo>
                  <a:lnTo>
                    <a:pt x="2073726" y="1458412"/>
                  </a:lnTo>
                  <a:close/>
                </a:path>
                <a:path w="2360295" h="1867535">
                  <a:moveTo>
                    <a:pt x="2021035" y="1457777"/>
                  </a:moveTo>
                  <a:lnTo>
                    <a:pt x="2029427" y="1457777"/>
                  </a:lnTo>
                  <a:lnTo>
                    <a:pt x="2027690" y="1455999"/>
                  </a:lnTo>
                  <a:lnTo>
                    <a:pt x="2025637" y="1457396"/>
                  </a:lnTo>
                  <a:lnTo>
                    <a:pt x="2021678" y="1457396"/>
                  </a:lnTo>
                  <a:lnTo>
                    <a:pt x="2021035" y="1457777"/>
                  </a:lnTo>
                  <a:close/>
                </a:path>
                <a:path w="2360295" h="1867535">
                  <a:moveTo>
                    <a:pt x="2077279" y="1458412"/>
                  </a:moveTo>
                  <a:lnTo>
                    <a:pt x="2078937" y="1458412"/>
                  </a:lnTo>
                  <a:lnTo>
                    <a:pt x="2078463" y="1458285"/>
                  </a:lnTo>
                  <a:lnTo>
                    <a:pt x="2078319" y="1458227"/>
                  </a:lnTo>
                  <a:lnTo>
                    <a:pt x="2078226" y="1458031"/>
                  </a:lnTo>
                  <a:lnTo>
                    <a:pt x="2078463" y="1457650"/>
                  </a:lnTo>
                  <a:lnTo>
                    <a:pt x="2079174" y="1457142"/>
                  </a:lnTo>
                  <a:lnTo>
                    <a:pt x="2080121" y="1456634"/>
                  </a:lnTo>
                  <a:lnTo>
                    <a:pt x="2079490" y="1456634"/>
                  </a:lnTo>
                  <a:lnTo>
                    <a:pt x="2078621" y="1456126"/>
                  </a:lnTo>
                  <a:lnTo>
                    <a:pt x="2078305" y="1456507"/>
                  </a:lnTo>
                  <a:lnTo>
                    <a:pt x="2077752" y="1456888"/>
                  </a:lnTo>
                  <a:lnTo>
                    <a:pt x="2077279" y="1458412"/>
                  </a:lnTo>
                  <a:close/>
                </a:path>
                <a:path w="2360295" h="1867535">
                  <a:moveTo>
                    <a:pt x="2040877" y="1458285"/>
                  </a:moveTo>
                  <a:lnTo>
                    <a:pt x="2044588" y="1458285"/>
                  </a:lnTo>
                  <a:lnTo>
                    <a:pt x="2044295" y="1458167"/>
                  </a:lnTo>
                  <a:lnTo>
                    <a:pt x="2044193" y="1456253"/>
                  </a:lnTo>
                  <a:lnTo>
                    <a:pt x="2043877" y="1456380"/>
                  </a:lnTo>
                  <a:lnTo>
                    <a:pt x="2044035" y="1457396"/>
                  </a:lnTo>
                  <a:lnTo>
                    <a:pt x="2042565" y="1457396"/>
                  </a:lnTo>
                  <a:lnTo>
                    <a:pt x="2042614" y="1457523"/>
                  </a:lnTo>
                  <a:lnTo>
                    <a:pt x="2042574" y="1457777"/>
                  </a:lnTo>
                  <a:lnTo>
                    <a:pt x="2042456" y="1457904"/>
                  </a:lnTo>
                  <a:lnTo>
                    <a:pt x="2042377" y="1458158"/>
                  </a:lnTo>
                  <a:lnTo>
                    <a:pt x="2040937" y="1458158"/>
                  </a:lnTo>
                  <a:lnTo>
                    <a:pt x="2040877" y="1458285"/>
                  </a:lnTo>
                  <a:close/>
                </a:path>
                <a:path w="2360295" h="1867535">
                  <a:moveTo>
                    <a:pt x="2015174" y="1458158"/>
                  </a:moveTo>
                  <a:lnTo>
                    <a:pt x="2015687" y="1458158"/>
                  </a:lnTo>
                  <a:lnTo>
                    <a:pt x="2016477" y="1457650"/>
                  </a:lnTo>
                  <a:lnTo>
                    <a:pt x="2016714" y="1456253"/>
                  </a:lnTo>
                  <a:lnTo>
                    <a:pt x="2016082" y="1456507"/>
                  </a:lnTo>
                  <a:lnTo>
                    <a:pt x="2015372" y="1456888"/>
                  </a:lnTo>
                  <a:lnTo>
                    <a:pt x="2013003" y="1457142"/>
                  </a:lnTo>
                  <a:lnTo>
                    <a:pt x="2007396" y="1457142"/>
                  </a:lnTo>
                  <a:lnTo>
                    <a:pt x="2006855" y="1457904"/>
                  </a:lnTo>
                  <a:lnTo>
                    <a:pt x="2014977" y="1457904"/>
                  </a:lnTo>
                  <a:lnTo>
                    <a:pt x="2015174" y="1458158"/>
                  </a:lnTo>
                  <a:close/>
                </a:path>
                <a:path w="2360295" h="1867535">
                  <a:moveTo>
                    <a:pt x="2045220" y="1457269"/>
                  </a:moveTo>
                  <a:lnTo>
                    <a:pt x="2047826" y="1457269"/>
                  </a:lnTo>
                  <a:lnTo>
                    <a:pt x="2045772" y="1456507"/>
                  </a:lnTo>
                  <a:lnTo>
                    <a:pt x="2045614" y="1456380"/>
                  </a:lnTo>
                  <a:lnTo>
                    <a:pt x="2045220" y="1457269"/>
                  </a:lnTo>
                  <a:close/>
                </a:path>
                <a:path w="2360295" h="1867535">
                  <a:moveTo>
                    <a:pt x="2082970" y="1459936"/>
                  </a:moveTo>
                  <a:lnTo>
                    <a:pt x="2083201" y="1459936"/>
                  </a:lnTo>
                  <a:lnTo>
                    <a:pt x="2083359" y="1458031"/>
                  </a:lnTo>
                  <a:lnTo>
                    <a:pt x="2083912" y="1458031"/>
                  </a:lnTo>
                  <a:lnTo>
                    <a:pt x="2084701" y="1457904"/>
                  </a:lnTo>
                  <a:lnTo>
                    <a:pt x="2084654" y="1457015"/>
                  </a:lnTo>
                  <a:lnTo>
                    <a:pt x="2084148" y="1456507"/>
                  </a:lnTo>
                  <a:lnTo>
                    <a:pt x="2083122" y="1457269"/>
                  </a:lnTo>
                  <a:lnTo>
                    <a:pt x="2080663" y="1457269"/>
                  </a:lnTo>
                  <a:lnTo>
                    <a:pt x="2080437" y="1457777"/>
                  </a:lnTo>
                  <a:lnTo>
                    <a:pt x="2079837" y="1458031"/>
                  </a:lnTo>
                  <a:lnTo>
                    <a:pt x="2083359" y="1458031"/>
                  </a:lnTo>
                  <a:lnTo>
                    <a:pt x="2083754" y="1458158"/>
                  </a:lnTo>
                  <a:lnTo>
                    <a:pt x="2079515" y="1458167"/>
                  </a:lnTo>
                  <a:lnTo>
                    <a:pt x="2078937" y="1458412"/>
                  </a:lnTo>
                  <a:lnTo>
                    <a:pt x="2077279" y="1458412"/>
                  </a:lnTo>
                  <a:lnTo>
                    <a:pt x="2077059" y="1459174"/>
                  </a:lnTo>
                  <a:lnTo>
                    <a:pt x="2083122" y="1459174"/>
                  </a:lnTo>
                  <a:lnTo>
                    <a:pt x="2082970" y="1459936"/>
                  </a:lnTo>
                  <a:close/>
                </a:path>
                <a:path w="2360295" h="1867535">
                  <a:moveTo>
                    <a:pt x="2036455" y="1459809"/>
                  </a:moveTo>
                  <a:lnTo>
                    <a:pt x="2053353" y="1459809"/>
                  </a:lnTo>
                  <a:lnTo>
                    <a:pt x="2053400" y="1458031"/>
                  </a:lnTo>
                  <a:lnTo>
                    <a:pt x="2053274" y="1456888"/>
                  </a:lnTo>
                  <a:lnTo>
                    <a:pt x="2052563" y="1456507"/>
                  </a:lnTo>
                  <a:lnTo>
                    <a:pt x="2052458" y="1457015"/>
                  </a:lnTo>
                  <a:lnTo>
                    <a:pt x="2052405" y="1457142"/>
                  </a:lnTo>
                  <a:lnTo>
                    <a:pt x="2052247" y="1457269"/>
                  </a:lnTo>
                  <a:lnTo>
                    <a:pt x="2045220" y="1457269"/>
                  </a:lnTo>
                  <a:lnTo>
                    <a:pt x="2044904" y="1457650"/>
                  </a:lnTo>
                  <a:lnTo>
                    <a:pt x="2044661" y="1458167"/>
                  </a:lnTo>
                  <a:lnTo>
                    <a:pt x="2037369" y="1458285"/>
                  </a:lnTo>
                  <a:lnTo>
                    <a:pt x="2037876" y="1459555"/>
                  </a:lnTo>
                  <a:lnTo>
                    <a:pt x="2036455" y="1459809"/>
                  </a:lnTo>
                  <a:close/>
                </a:path>
                <a:path w="2360295" h="1867535">
                  <a:moveTo>
                    <a:pt x="2037369" y="1458285"/>
                  </a:moveTo>
                  <a:lnTo>
                    <a:pt x="2040877" y="1458285"/>
                  </a:lnTo>
                  <a:lnTo>
                    <a:pt x="2040087" y="1458031"/>
                  </a:lnTo>
                  <a:lnTo>
                    <a:pt x="2040245" y="1457777"/>
                  </a:lnTo>
                  <a:lnTo>
                    <a:pt x="2040482" y="1457650"/>
                  </a:lnTo>
                  <a:lnTo>
                    <a:pt x="2040956" y="1457269"/>
                  </a:lnTo>
                  <a:lnTo>
                    <a:pt x="2041193" y="1457015"/>
                  </a:lnTo>
                  <a:lnTo>
                    <a:pt x="2041509" y="1456761"/>
                  </a:lnTo>
                  <a:lnTo>
                    <a:pt x="2040482" y="1456507"/>
                  </a:lnTo>
                  <a:lnTo>
                    <a:pt x="2040008" y="1456507"/>
                  </a:lnTo>
                  <a:lnTo>
                    <a:pt x="2039298" y="1456634"/>
                  </a:lnTo>
                  <a:lnTo>
                    <a:pt x="2038587" y="1456888"/>
                  </a:lnTo>
                  <a:lnTo>
                    <a:pt x="2037817" y="1457396"/>
                  </a:lnTo>
                  <a:lnTo>
                    <a:pt x="2037166" y="1457777"/>
                  </a:lnTo>
                  <a:lnTo>
                    <a:pt x="2037369" y="1458285"/>
                  </a:lnTo>
                  <a:close/>
                </a:path>
                <a:path w="2360295" h="1867535">
                  <a:moveTo>
                    <a:pt x="2073127" y="1462730"/>
                  </a:moveTo>
                  <a:lnTo>
                    <a:pt x="2075699" y="1462730"/>
                  </a:lnTo>
                  <a:lnTo>
                    <a:pt x="2074820" y="1461968"/>
                  </a:lnTo>
                  <a:lnTo>
                    <a:pt x="2074730" y="1461790"/>
                  </a:lnTo>
                  <a:lnTo>
                    <a:pt x="2075384" y="1461206"/>
                  </a:lnTo>
                  <a:lnTo>
                    <a:pt x="2075700" y="1460444"/>
                  </a:lnTo>
                  <a:lnTo>
                    <a:pt x="2073647" y="1460317"/>
                  </a:lnTo>
                  <a:lnTo>
                    <a:pt x="2072304" y="1460063"/>
                  </a:lnTo>
                  <a:lnTo>
                    <a:pt x="2071593" y="1459809"/>
                  </a:lnTo>
                  <a:lnTo>
                    <a:pt x="2036218" y="1459809"/>
                  </a:lnTo>
                  <a:lnTo>
                    <a:pt x="2035754" y="1459499"/>
                  </a:lnTo>
                  <a:lnTo>
                    <a:pt x="2035507" y="1459174"/>
                  </a:lnTo>
                  <a:lnTo>
                    <a:pt x="2035428" y="1458666"/>
                  </a:lnTo>
                  <a:lnTo>
                    <a:pt x="2036376" y="1458285"/>
                  </a:lnTo>
                  <a:lnTo>
                    <a:pt x="2036494" y="1457904"/>
                  </a:lnTo>
                  <a:lnTo>
                    <a:pt x="2036613" y="1456507"/>
                  </a:lnTo>
                  <a:lnTo>
                    <a:pt x="2036060" y="1456507"/>
                  </a:lnTo>
                  <a:lnTo>
                    <a:pt x="2035507" y="1457650"/>
                  </a:lnTo>
                  <a:lnTo>
                    <a:pt x="2034481" y="1458158"/>
                  </a:lnTo>
                  <a:lnTo>
                    <a:pt x="2034988" y="1460190"/>
                  </a:lnTo>
                  <a:lnTo>
                    <a:pt x="2037480" y="1460190"/>
                  </a:lnTo>
                  <a:lnTo>
                    <a:pt x="2037472" y="1460571"/>
                  </a:lnTo>
                  <a:lnTo>
                    <a:pt x="2073724" y="1460571"/>
                  </a:lnTo>
                  <a:lnTo>
                    <a:pt x="2073724" y="1461079"/>
                  </a:lnTo>
                  <a:lnTo>
                    <a:pt x="2073409" y="1461206"/>
                  </a:lnTo>
                  <a:lnTo>
                    <a:pt x="2072777" y="1461206"/>
                  </a:lnTo>
                  <a:lnTo>
                    <a:pt x="2072653" y="1461506"/>
                  </a:lnTo>
                  <a:lnTo>
                    <a:pt x="2072732" y="1461841"/>
                  </a:lnTo>
                  <a:lnTo>
                    <a:pt x="2073127" y="1462730"/>
                  </a:lnTo>
                  <a:close/>
                </a:path>
                <a:path w="2360295" h="1867535">
                  <a:moveTo>
                    <a:pt x="2017650" y="1458412"/>
                  </a:moveTo>
                  <a:lnTo>
                    <a:pt x="2030375" y="1458412"/>
                  </a:lnTo>
                  <a:lnTo>
                    <a:pt x="2029822" y="1456507"/>
                  </a:lnTo>
                  <a:lnTo>
                    <a:pt x="2029493" y="1457142"/>
                  </a:lnTo>
                  <a:lnTo>
                    <a:pt x="2029427" y="1457777"/>
                  </a:lnTo>
                  <a:lnTo>
                    <a:pt x="2021035" y="1457777"/>
                  </a:lnTo>
                  <a:lnTo>
                    <a:pt x="2020820" y="1457904"/>
                  </a:lnTo>
                  <a:lnTo>
                    <a:pt x="2019303" y="1458167"/>
                  </a:lnTo>
                  <a:lnTo>
                    <a:pt x="2019083" y="1458285"/>
                  </a:lnTo>
                  <a:lnTo>
                    <a:pt x="2017673" y="1458285"/>
                  </a:lnTo>
                  <a:lnTo>
                    <a:pt x="2017650" y="1458412"/>
                  </a:lnTo>
                  <a:close/>
                </a:path>
                <a:path w="2360295" h="1867535">
                  <a:moveTo>
                    <a:pt x="2126461" y="1459373"/>
                  </a:moveTo>
                  <a:lnTo>
                    <a:pt x="2127183" y="1458793"/>
                  </a:lnTo>
                  <a:lnTo>
                    <a:pt x="2127183" y="1456634"/>
                  </a:lnTo>
                  <a:lnTo>
                    <a:pt x="2126157" y="1457904"/>
                  </a:lnTo>
                  <a:lnTo>
                    <a:pt x="2125387" y="1458167"/>
                  </a:lnTo>
                  <a:lnTo>
                    <a:pt x="2122998" y="1458539"/>
                  </a:lnTo>
                  <a:lnTo>
                    <a:pt x="2120471" y="1458793"/>
                  </a:lnTo>
                  <a:lnTo>
                    <a:pt x="2119248" y="1459174"/>
                  </a:lnTo>
                  <a:lnTo>
                    <a:pt x="2126315" y="1459174"/>
                  </a:lnTo>
                  <a:lnTo>
                    <a:pt x="2126461" y="1459373"/>
                  </a:lnTo>
                  <a:close/>
                </a:path>
                <a:path w="2360295" h="1867535">
                  <a:moveTo>
                    <a:pt x="2040937" y="1458158"/>
                  </a:moveTo>
                  <a:lnTo>
                    <a:pt x="2042377" y="1458158"/>
                  </a:lnTo>
                  <a:lnTo>
                    <a:pt x="2041666" y="1456634"/>
                  </a:lnTo>
                  <a:lnTo>
                    <a:pt x="2040937" y="1458158"/>
                  </a:lnTo>
                  <a:close/>
                </a:path>
                <a:path w="2360295" h="1867535">
                  <a:moveTo>
                    <a:pt x="2000716" y="1463111"/>
                  </a:moveTo>
                  <a:lnTo>
                    <a:pt x="2030612" y="1463111"/>
                  </a:lnTo>
                  <a:lnTo>
                    <a:pt x="2031932" y="1462095"/>
                  </a:lnTo>
                  <a:lnTo>
                    <a:pt x="2032017" y="1461460"/>
                  </a:lnTo>
                  <a:lnTo>
                    <a:pt x="2028322" y="1459174"/>
                  </a:lnTo>
                  <a:lnTo>
                    <a:pt x="2031480" y="1458031"/>
                  </a:lnTo>
                  <a:lnTo>
                    <a:pt x="2031638" y="1457904"/>
                  </a:lnTo>
                  <a:lnTo>
                    <a:pt x="2031750" y="1457343"/>
                  </a:lnTo>
                  <a:lnTo>
                    <a:pt x="2031875" y="1457142"/>
                  </a:lnTo>
                  <a:lnTo>
                    <a:pt x="2031322" y="1456888"/>
                  </a:lnTo>
                  <a:lnTo>
                    <a:pt x="2030770" y="1456888"/>
                  </a:lnTo>
                  <a:lnTo>
                    <a:pt x="2030296" y="1456634"/>
                  </a:lnTo>
                  <a:lnTo>
                    <a:pt x="2030454" y="1456888"/>
                  </a:lnTo>
                  <a:lnTo>
                    <a:pt x="2030770" y="1457015"/>
                  </a:lnTo>
                  <a:lnTo>
                    <a:pt x="2030659" y="1457269"/>
                  </a:lnTo>
                  <a:lnTo>
                    <a:pt x="2030375" y="1458412"/>
                  </a:lnTo>
                  <a:lnTo>
                    <a:pt x="2017650" y="1458412"/>
                  </a:lnTo>
                  <a:lnTo>
                    <a:pt x="2017583" y="1458793"/>
                  </a:lnTo>
                  <a:lnTo>
                    <a:pt x="2017109" y="1459555"/>
                  </a:lnTo>
                  <a:lnTo>
                    <a:pt x="2014494" y="1459555"/>
                  </a:lnTo>
                  <a:lnTo>
                    <a:pt x="2014345" y="1460063"/>
                  </a:lnTo>
                  <a:lnTo>
                    <a:pt x="2013240" y="1460063"/>
                  </a:lnTo>
                  <a:lnTo>
                    <a:pt x="2013161" y="1460825"/>
                  </a:lnTo>
                  <a:lnTo>
                    <a:pt x="2013003" y="1461206"/>
                  </a:lnTo>
                  <a:lnTo>
                    <a:pt x="2002764" y="1461206"/>
                  </a:lnTo>
                  <a:lnTo>
                    <a:pt x="2002500" y="1461714"/>
                  </a:lnTo>
                  <a:lnTo>
                    <a:pt x="2000684" y="1461714"/>
                  </a:lnTo>
                  <a:lnTo>
                    <a:pt x="2000210" y="1461841"/>
                  </a:lnTo>
                  <a:lnTo>
                    <a:pt x="1999500" y="1461841"/>
                  </a:lnTo>
                  <a:lnTo>
                    <a:pt x="1999500" y="1462349"/>
                  </a:lnTo>
                  <a:lnTo>
                    <a:pt x="2000290" y="1462349"/>
                  </a:lnTo>
                  <a:lnTo>
                    <a:pt x="2000763" y="1462603"/>
                  </a:lnTo>
                  <a:lnTo>
                    <a:pt x="2000716" y="1463111"/>
                  </a:lnTo>
                  <a:close/>
                </a:path>
                <a:path w="2360295" h="1867535">
                  <a:moveTo>
                    <a:pt x="2085991" y="1460825"/>
                  </a:moveTo>
                  <a:lnTo>
                    <a:pt x="2086596" y="1460825"/>
                  </a:lnTo>
                  <a:lnTo>
                    <a:pt x="2086471" y="1460421"/>
                  </a:lnTo>
                  <a:lnTo>
                    <a:pt x="2086350" y="1459696"/>
                  </a:lnTo>
                  <a:lnTo>
                    <a:pt x="2086675" y="1459174"/>
                  </a:lnTo>
                  <a:lnTo>
                    <a:pt x="2086754" y="1458793"/>
                  </a:lnTo>
                  <a:lnTo>
                    <a:pt x="2086478" y="1458412"/>
                  </a:lnTo>
                  <a:lnTo>
                    <a:pt x="2086352" y="1458031"/>
                  </a:lnTo>
                  <a:lnTo>
                    <a:pt x="2087070" y="1456761"/>
                  </a:lnTo>
                  <a:lnTo>
                    <a:pt x="2085649" y="1457142"/>
                  </a:lnTo>
                  <a:lnTo>
                    <a:pt x="2086004" y="1457904"/>
                  </a:lnTo>
                  <a:lnTo>
                    <a:pt x="2086043" y="1458285"/>
                  </a:lnTo>
                  <a:lnTo>
                    <a:pt x="2085096" y="1458920"/>
                  </a:lnTo>
                  <a:lnTo>
                    <a:pt x="2083201" y="1459936"/>
                  </a:lnTo>
                  <a:lnTo>
                    <a:pt x="2082970" y="1459936"/>
                  </a:lnTo>
                  <a:lnTo>
                    <a:pt x="2082819" y="1460698"/>
                  </a:lnTo>
                  <a:lnTo>
                    <a:pt x="2085570" y="1460698"/>
                  </a:lnTo>
                  <a:lnTo>
                    <a:pt x="2085991" y="1460825"/>
                  </a:lnTo>
                  <a:close/>
                </a:path>
                <a:path w="2360295" h="1867535">
                  <a:moveTo>
                    <a:pt x="2057711" y="1458666"/>
                  </a:moveTo>
                  <a:lnTo>
                    <a:pt x="2058407" y="1458666"/>
                  </a:lnTo>
                  <a:lnTo>
                    <a:pt x="2057933" y="1456761"/>
                  </a:lnTo>
                  <a:lnTo>
                    <a:pt x="2057711" y="1458666"/>
                  </a:lnTo>
                  <a:close/>
                </a:path>
                <a:path w="2360295" h="1867535">
                  <a:moveTo>
                    <a:pt x="2017673" y="1458285"/>
                  </a:moveTo>
                  <a:lnTo>
                    <a:pt x="2019083" y="1458285"/>
                  </a:lnTo>
                  <a:lnTo>
                    <a:pt x="2018688" y="1457142"/>
                  </a:lnTo>
                  <a:lnTo>
                    <a:pt x="2018293" y="1456888"/>
                  </a:lnTo>
                  <a:lnTo>
                    <a:pt x="2017899" y="1456761"/>
                  </a:lnTo>
                  <a:lnTo>
                    <a:pt x="2017267" y="1457142"/>
                  </a:lnTo>
                  <a:lnTo>
                    <a:pt x="2017741" y="1457142"/>
                  </a:lnTo>
                  <a:lnTo>
                    <a:pt x="2017978" y="1457269"/>
                  </a:lnTo>
                  <a:lnTo>
                    <a:pt x="2017788" y="1457777"/>
                  </a:lnTo>
                  <a:lnTo>
                    <a:pt x="2017673" y="1458285"/>
                  </a:lnTo>
                  <a:close/>
                </a:path>
                <a:path w="2360295" h="1867535">
                  <a:moveTo>
                    <a:pt x="2060973" y="1457523"/>
                  </a:moveTo>
                  <a:lnTo>
                    <a:pt x="2063223" y="1457523"/>
                  </a:lnTo>
                  <a:lnTo>
                    <a:pt x="2061960" y="1456888"/>
                  </a:lnTo>
                  <a:lnTo>
                    <a:pt x="2060973" y="1457523"/>
                  </a:lnTo>
                  <a:close/>
                </a:path>
                <a:path w="2360295" h="1867535">
                  <a:moveTo>
                    <a:pt x="2004618" y="1458031"/>
                  </a:moveTo>
                  <a:lnTo>
                    <a:pt x="2006765" y="1458031"/>
                  </a:lnTo>
                  <a:lnTo>
                    <a:pt x="2004948" y="1456888"/>
                  </a:lnTo>
                  <a:lnTo>
                    <a:pt x="2004618" y="1458031"/>
                  </a:lnTo>
                  <a:close/>
                </a:path>
                <a:path w="2360295" h="1867535">
                  <a:moveTo>
                    <a:pt x="2144713" y="1458666"/>
                  </a:moveTo>
                  <a:lnTo>
                    <a:pt x="2146292" y="1458666"/>
                  </a:lnTo>
                  <a:lnTo>
                    <a:pt x="2145582" y="1457015"/>
                  </a:lnTo>
                  <a:lnTo>
                    <a:pt x="2145029" y="1458539"/>
                  </a:lnTo>
                  <a:lnTo>
                    <a:pt x="2144713" y="1458666"/>
                  </a:lnTo>
                  <a:close/>
                </a:path>
                <a:path w="2360295" h="1867535">
                  <a:moveTo>
                    <a:pt x="2107208" y="1457343"/>
                  </a:moveTo>
                  <a:lnTo>
                    <a:pt x="2107363" y="1457269"/>
                  </a:lnTo>
                  <a:lnTo>
                    <a:pt x="2106732" y="1457015"/>
                  </a:lnTo>
                  <a:lnTo>
                    <a:pt x="2107208" y="1457343"/>
                  </a:lnTo>
                  <a:close/>
                </a:path>
                <a:path w="2360295" h="1867535">
                  <a:moveTo>
                    <a:pt x="2021678" y="1457396"/>
                  </a:moveTo>
                  <a:lnTo>
                    <a:pt x="2025637" y="1457396"/>
                  </a:lnTo>
                  <a:lnTo>
                    <a:pt x="2022321" y="1457015"/>
                  </a:lnTo>
                  <a:lnTo>
                    <a:pt x="2021678" y="1457396"/>
                  </a:lnTo>
                  <a:close/>
                </a:path>
                <a:path w="2360295" h="1867535">
                  <a:moveTo>
                    <a:pt x="1997842" y="1457777"/>
                  </a:moveTo>
                  <a:lnTo>
                    <a:pt x="1999421" y="1457777"/>
                  </a:lnTo>
                  <a:lnTo>
                    <a:pt x="1998947" y="1457269"/>
                  </a:lnTo>
                  <a:lnTo>
                    <a:pt x="1998631" y="1457142"/>
                  </a:lnTo>
                  <a:lnTo>
                    <a:pt x="1998552" y="1457015"/>
                  </a:lnTo>
                  <a:lnTo>
                    <a:pt x="1998315" y="1457142"/>
                  </a:lnTo>
                  <a:lnTo>
                    <a:pt x="1997842" y="1457777"/>
                  </a:lnTo>
                  <a:close/>
                </a:path>
                <a:path w="2360295" h="1867535">
                  <a:moveTo>
                    <a:pt x="2130974" y="1459174"/>
                  </a:moveTo>
                  <a:lnTo>
                    <a:pt x="2131289" y="1459174"/>
                  </a:lnTo>
                  <a:lnTo>
                    <a:pt x="2132553" y="1457904"/>
                  </a:lnTo>
                  <a:lnTo>
                    <a:pt x="2131842" y="1457650"/>
                  </a:lnTo>
                  <a:lnTo>
                    <a:pt x="2131132" y="1457269"/>
                  </a:lnTo>
                  <a:lnTo>
                    <a:pt x="2130342" y="1457142"/>
                  </a:lnTo>
                  <a:lnTo>
                    <a:pt x="2130223" y="1457523"/>
                  </a:lnTo>
                  <a:lnTo>
                    <a:pt x="2130105" y="1457777"/>
                  </a:lnTo>
                  <a:lnTo>
                    <a:pt x="2130131" y="1458031"/>
                  </a:lnTo>
                  <a:lnTo>
                    <a:pt x="2130342" y="1458285"/>
                  </a:lnTo>
                  <a:lnTo>
                    <a:pt x="2130658" y="1458793"/>
                  </a:lnTo>
                  <a:lnTo>
                    <a:pt x="2130974" y="1459174"/>
                  </a:lnTo>
                  <a:close/>
                </a:path>
                <a:path w="2360295" h="1867535">
                  <a:moveTo>
                    <a:pt x="2053353" y="1459809"/>
                  </a:moveTo>
                  <a:lnTo>
                    <a:pt x="2071672" y="1459809"/>
                  </a:lnTo>
                  <a:lnTo>
                    <a:pt x="2071898" y="1458666"/>
                  </a:lnTo>
                  <a:lnTo>
                    <a:pt x="2072112" y="1457777"/>
                  </a:lnTo>
                  <a:lnTo>
                    <a:pt x="2072225" y="1457142"/>
                  </a:lnTo>
                  <a:lnTo>
                    <a:pt x="2064191" y="1457142"/>
                  </a:lnTo>
                  <a:lnTo>
                    <a:pt x="2063223" y="1457523"/>
                  </a:lnTo>
                  <a:lnTo>
                    <a:pt x="2060973" y="1457523"/>
                  </a:lnTo>
                  <a:lnTo>
                    <a:pt x="2060775" y="1457650"/>
                  </a:lnTo>
                  <a:lnTo>
                    <a:pt x="2058975" y="1457650"/>
                  </a:lnTo>
                  <a:lnTo>
                    <a:pt x="2058407" y="1458666"/>
                  </a:lnTo>
                  <a:lnTo>
                    <a:pt x="2057711" y="1458666"/>
                  </a:lnTo>
                  <a:lnTo>
                    <a:pt x="2057696" y="1458793"/>
                  </a:lnTo>
                  <a:lnTo>
                    <a:pt x="2054674" y="1458793"/>
                  </a:lnTo>
                  <a:lnTo>
                    <a:pt x="2053353" y="1459809"/>
                  </a:lnTo>
                  <a:close/>
                </a:path>
                <a:path w="2360295" h="1867535">
                  <a:moveTo>
                    <a:pt x="2017188" y="1457650"/>
                  </a:moveTo>
                  <a:lnTo>
                    <a:pt x="2017425" y="1457523"/>
                  </a:lnTo>
                  <a:lnTo>
                    <a:pt x="2017741" y="1457142"/>
                  </a:lnTo>
                  <a:lnTo>
                    <a:pt x="2017267" y="1457142"/>
                  </a:lnTo>
                  <a:lnTo>
                    <a:pt x="2016793" y="1457269"/>
                  </a:lnTo>
                  <a:lnTo>
                    <a:pt x="2017188" y="1457650"/>
                  </a:lnTo>
                  <a:close/>
                </a:path>
                <a:path w="2360295" h="1867535">
                  <a:moveTo>
                    <a:pt x="2170060" y="1458920"/>
                  </a:moveTo>
                  <a:lnTo>
                    <a:pt x="2182062" y="1458920"/>
                  </a:lnTo>
                  <a:lnTo>
                    <a:pt x="2179851" y="1458158"/>
                  </a:lnTo>
                  <a:lnTo>
                    <a:pt x="2177562" y="1457269"/>
                  </a:lnTo>
                  <a:lnTo>
                    <a:pt x="2175903" y="1458412"/>
                  </a:lnTo>
                  <a:lnTo>
                    <a:pt x="2173929" y="1458539"/>
                  </a:lnTo>
                  <a:lnTo>
                    <a:pt x="2170439" y="1458539"/>
                  </a:lnTo>
                  <a:lnTo>
                    <a:pt x="2170060" y="1458920"/>
                  </a:lnTo>
                  <a:close/>
                </a:path>
                <a:path w="2360295" h="1867535">
                  <a:moveTo>
                    <a:pt x="2128447" y="1459428"/>
                  </a:moveTo>
                  <a:lnTo>
                    <a:pt x="2130026" y="1457904"/>
                  </a:lnTo>
                  <a:lnTo>
                    <a:pt x="2129552" y="1457650"/>
                  </a:lnTo>
                  <a:lnTo>
                    <a:pt x="2129157" y="1457523"/>
                  </a:lnTo>
                  <a:lnTo>
                    <a:pt x="2128684" y="1457269"/>
                  </a:lnTo>
                  <a:lnTo>
                    <a:pt x="2128447" y="1459428"/>
                  </a:lnTo>
                  <a:close/>
                </a:path>
                <a:path w="2360295" h="1867535">
                  <a:moveTo>
                    <a:pt x="1983549" y="1460063"/>
                  </a:moveTo>
                  <a:lnTo>
                    <a:pt x="1987340" y="1460063"/>
                  </a:lnTo>
                  <a:lnTo>
                    <a:pt x="1987413" y="1459936"/>
                  </a:lnTo>
                  <a:lnTo>
                    <a:pt x="1987524" y="1459264"/>
                  </a:lnTo>
                  <a:lnTo>
                    <a:pt x="1987925" y="1458158"/>
                  </a:lnTo>
                  <a:lnTo>
                    <a:pt x="1988050" y="1457650"/>
                  </a:lnTo>
                  <a:lnTo>
                    <a:pt x="1988524" y="1457650"/>
                  </a:lnTo>
                  <a:lnTo>
                    <a:pt x="1988761" y="1457396"/>
                  </a:lnTo>
                  <a:lnTo>
                    <a:pt x="1986945" y="1457269"/>
                  </a:lnTo>
                  <a:lnTo>
                    <a:pt x="1985918" y="1457269"/>
                  </a:lnTo>
                  <a:lnTo>
                    <a:pt x="1985800" y="1457777"/>
                  </a:lnTo>
                  <a:lnTo>
                    <a:pt x="1985681" y="1458031"/>
                  </a:lnTo>
                  <a:lnTo>
                    <a:pt x="1986787" y="1458539"/>
                  </a:lnTo>
                  <a:lnTo>
                    <a:pt x="1985839" y="1458920"/>
                  </a:lnTo>
                  <a:lnTo>
                    <a:pt x="1984700" y="1458920"/>
                  </a:lnTo>
                  <a:lnTo>
                    <a:pt x="1984655" y="1459047"/>
                  </a:lnTo>
                  <a:lnTo>
                    <a:pt x="1983549" y="1459047"/>
                  </a:lnTo>
                  <a:lnTo>
                    <a:pt x="1983549" y="1460063"/>
                  </a:lnTo>
                  <a:close/>
                </a:path>
                <a:path w="2360295" h="1867535">
                  <a:moveTo>
                    <a:pt x="1984700" y="1458920"/>
                  </a:moveTo>
                  <a:lnTo>
                    <a:pt x="1985839" y="1458920"/>
                  </a:lnTo>
                  <a:lnTo>
                    <a:pt x="1985286" y="1457269"/>
                  </a:lnTo>
                  <a:lnTo>
                    <a:pt x="1984700" y="1458920"/>
                  </a:lnTo>
                  <a:close/>
                </a:path>
                <a:path w="2360295" h="1867535">
                  <a:moveTo>
                    <a:pt x="2106969" y="1458412"/>
                  </a:moveTo>
                  <a:lnTo>
                    <a:pt x="2107679" y="1458412"/>
                  </a:lnTo>
                  <a:lnTo>
                    <a:pt x="2107334" y="1457523"/>
                  </a:lnTo>
                  <a:lnTo>
                    <a:pt x="2107208" y="1457343"/>
                  </a:lnTo>
                  <a:lnTo>
                    <a:pt x="2105231" y="1458285"/>
                  </a:lnTo>
                  <a:lnTo>
                    <a:pt x="2106969" y="1458412"/>
                  </a:lnTo>
                  <a:close/>
                </a:path>
                <a:path w="2360295" h="1867535">
                  <a:moveTo>
                    <a:pt x="2169665" y="1459047"/>
                  </a:moveTo>
                  <a:lnTo>
                    <a:pt x="2187116" y="1459047"/>
                  </a:lnTo>
                  <a:lnTo>
                    <a:pt x="2184826" y="1457396"/>
                  </a:lnTo>
                  <a:lnTo>
                    <a:pt x="2182062" y="1458920"/>
                  </a:lnTo>
                  <a:lnTo>
                    <a:pt x="2169823" y="1458920"/>
                  </a:lnTo>
                  <a:lnTo>
                    <a:pt x="2169665" y="1459047"/>
                  </a:lnTo>
                  <a:close/>
                </a:path>
                <a:path w="2360295" h="1867535">
                  <a:moveTo>
                    <a:pt x="2157604" y="1459428"/>
                  </a:moveTo>
                  <a:lnTo>
                    <a:pt x="2162480" y="1459428"/>
                  </a:lnTo>
                  <a:lnTo>
                    <a:pt x="2160585" y="1458285"/>
                  </a:lnTo>
                  <a:lnTo>
                    <a:pt x="2158610" y="1457523"/>
                  </a:lnTo>
                  <a:lnTo>
                    <a:pt x="2158374" y="1457396"/>
                  </a:lnTo>
                  <a:lnTo>
                    <a:pt x="2158058" y="1457523"/>
                  </a:lnTo>
                  <a:lnTo>
                    <a:pt x="2157742" y="1457523"/>
                  </a:lnTo>
                  <a:lnTo>
                    <a:pt x="2157689" y="1457904"/>
                  </a:lnTo>
                  <a:lnTo>
                    <a:pt x="2158216" y="1457904"/>
                  </a:lnTo>
                  <a:lnTo>
                    <a:pt x="2158374" y="1458031"/>
                  </a:lnTo>
                  <a:lnTo>
                    <a:pt x="2158943" y="1458167"/>
                  </a:lnTo>
                  <a:lnTo>
                    <a:pt x="2159874" y="1458666"/>
                  </a:lnTo>
                  <a:lnTo>
                    <a:pt x="2158926" y="1459174"/>
                  </a:lnTo>
                  <a:lnTo>
                    <a:pt x="2157643" y="1459174"/>
                  </a:lnTo>
                  <a:lnTo>
                    <a:pt x="2157604" y="1459428"/>
                  </a:lnTo>
                  <a:close/>
                </a:path>
                <a:path w="2360295" h="1867535">
                  <a:moveTo>
                    <a:pt x="2099836" y="1461206"/>
                  </a:moveTo>
                  <a:lnTo>
                    <a:pt x="2114470" y="1461206"/>
                  </a:lnTo>
                  <a:lnTo>
                    <a:pt x="2112891" y="1458793"/>
                  </a:lnTo>
                  <a:lnTo>
                    <a:pt x="2112485" y="1458285"/>
                  </a:lnTo>
                  <a:lnTo>
                    <a:pt x="2111707" y="1458285"/>
                  </a:lnTo>
                  <a:lnTo>
                    <a:pt x="2112391" y="1458167"/>
                  </a:lnTo>
                  <a:lnTo>
                    <a:pt x="2111864" y="1457396"/>
                  </a:lnTo>
                  <a:lnTo>
                    <a:pt x="2111470" y="1457396"/>
                  </a:lnTo>
                  <a:lnTo>
                    <a:pt x="2111312" y="1458031"/>
                  </a:lnTo>
                  <a:lnTo>
                    <a:pt x="2110274" y="1458031"/>
                  </a:lnTo>
                  <a:lnTo>
                    <a:pt x="2110206" y="1458539"/>
                  </a:lnTo>
                  <a:lnTo>
                    <a:pt x="2110048" y="1458793"/>
                  </a:lnTo>
                  <a:lnTo>
                    <a:pt x="2109180" y="1458793"/>
                  </a:lnTo>
                  <a:lnTo>
                    <a:pt x="2109053" y="1459301"/>
                  </a:lnTo>
                  <a:lnTo>
                    <a:pt x="2108943" y="1459555"/>
                  </a:lnTo>
                  <a:lnTo>
                    <a:pt x="2108864" y="1459809"/>
                  </a:lnTo>
                  <a:lnTo>
                    <a:pt x="2108785" y="1459936"/>
                  </a:lnTo>
                  <a:lnTo>
                    <a:pt x="2100099" y="1459936"/>
                  </a:lnTo>
                  <a:lnTo>
                    <a:pt x="2099836" y="1461206"/>
                  </a:lnTo>
                  <a:close/>
                </a:path>
                <a:path w="2360295" h="1867535">
                  <a:moveTo>
                    <a:pt x="2109180" y="1458793"/>
                  </a:moveTo>
                  <a:lnTo>
                    <a:pt x="2109890" y="1458793"/>
                  </a:lnTo>
                  <a:lnTo>
                    <a:pt x="2109732" y="1458539"/>
                  </a:lnTo>
                  <a:lnTo>
                    <a:pt x="2109653" y="1457396"/>
                  </a:lnTo>
                  <a:lnTo>
                    <a:pt x="2109180" y="1458793"/>
                  </a:lnTo>
                  <a:close/>
                </a:path>
                <a:path w="2360295" h="1867535">
                  <a:moveTo>
                    <a:pt x="2110274" y="1458031"/>
                  </a:moveTo>
                  <a:lnTo>
                    <a:pt x="2111312" y="1458031"/>
                  </a:lnTo>
                  <a:lnTo>
                    <a:pt x="2110838" y="1457650"/>
                  </a:lnTo>
                  <a:lnTo>
                    <a:pt x="2110364" y="1457523"/>
                  </a:lnTo>
                  <a:lnTo>
                    <a:pt x="2110274" y="1458031"/>
                  </a:lnTo>
                  <a:close/>
                </a:path>
                <a:path w="2360295" h="1867535">
                  <a:moveTo>
                    <a:pt x="2100099" y="1459936"/>
                  </a:moveTo>
                  <a:lnTo>
                    <a:pt x="2108785" y="1459936"/>
                  </a:lnTo>
                  <a:lnTo>
                    <a:pt x="2108311" y="1459555"/>
                  </a:lnTo>
                  <a:lnTo>
                    <a:pt x="2107995" y="1459428"/>
                  </a:lnTo>
                  <a:lnTo>
                    <a:pt x="2108153" y="1459174"/>
                  </a:lnTo>
                  <a:lnTo>
                    <a:pt x="2108252" y="1458920"/>
                  </a:lnTo>
                  <a:lnTo>
                    <a:pt x="2108364" y="1458412"/>
                  </a:lnTo>
                  <a:lnTo>
                    <a:pt x="2108440" y="1458227"/>
                  </a:lnTo>
                  <a:lnTo>
                    <a:pt x="2108548" y="1457523"/>
                  </a:lnTo>
                  <a:lnTo>
                    <a:pt x="2107679" y="1458412"/>
                  </a:lnTo>
                  <a:lnTo>
                    <a:pt x="2107048" y="1458412"/>
                  </a:lnTo>
                  <a:lnTo>
                    <a:pt x="2107127" y="1458920"/>
                  </a:lnTo>
                  <a:lnTo>
                    <a:pt x="2106811" y="1458920"/>
                  </a:lnTo>
                  <a:lnTo>
                    <a:pt x="2106495" y="1459047"/>
                  </a:lnTo>
                  <a:lnTo>
                    <a:pt x="2098785" y="1459047"/>
                  </a:lnTo>
                  <a:lnTo>
                    <a:pt x="2098723" y="1459174"/>
                  </a:lnTo>
                  <a:lnTo>
                    <a:pt x="2100257" y="1459174"/>
                  </a:lnTo>
                  <a:lnTo>
                    <a:pt x="2100099" y="1459936"/>
                  </a:lnTo>
                  <a:close/>
                </a:path>
                <a:path w="2360295" h="1867535">
                  <a:moveTo>
                    <a:pt x="2097493" y="1459555"/>
                  </a:moveTo>
                  <a:lnTo>
                    <a:pt x="2097888" y="1459428"/>
                  </a:lnTo>
                  <a:lnTo>
                    <a:pt x="2097809" y="1457904"/>
                  </a:lnTo>
                  <a:lnTo>
                    <a:pt x="2096941" y="1457650"/>
                  </a:lnTo>
                  <a:lnTo>
                    <a:pt x="2096151" y="1457523"/>
                  </a:lnTo>
                  <a:lnTo>
                    <a:pt x="2094177" y="1457777"/>
                  </a:lnTo>
                  <a:lnTo>
                    <a:pt x="2093602" y="1458412"/>
                  </a:lnTo>
                  <a:lnTo>
                    <a:pt x="2096861" y="1458412"/>
                  </a:lnTo>
                  <a:lnTo>
                    <a:pt x="2097493" y="1459555"/>
                  </a:lnTo>
                  <a:close/>
                </a:path>
                <a:path w="2360295" h="1867535">
                  <a:moveTo>
                    <a:pt x="2091295" y="1459174"/>
                  </a:moveTo>
                  <a:lnTo>
                    <a:pt x="2092913" y="1459174"/>
                  </a:lnTo>
                  <a:lnTo>
                    <a:pt x="2091729" y="1457523"/>
                  </a:lnTo>
                  <a:lnTo>
                    <a:pt x="2090843" y="1458167"/>
                  </a:lnTo>
                  <a:lnTo>
                    <a:pt x="2090387" y="1458412"/>
                  </a:lnTo>
                  <a:lnTo>
                    <a:pt x="2090702" y="1458539"/>
                  </a:lnTo>
                  <a:lnTo>
                    <a:pt x="2091176" y="1458539"/>
                  </a:lnTo>
                  <a:lnTo>
                    <a:pt x="2091295" y="1459174"/>
                  </a:lnTo>
                  <a:close/>
                </a:path>
                <a:path w="2360295" h="1867535">
                  <a:moveTo>
                    <a:pt x="2170439" y="1458539"/>
                  </a:moveTo>
                  <a:lnTo>
                    <a:pt x="2172666" y="1458539"/>
                  </a:lnTo>
                  <a:lnTo>
                    <a:pt x="2171323" y="1457650"/>
                  </a:lnTo>
                  <a:lnTo>
                    <a:pt x="2170439" y="1458539"/>
                  </a:lnTo>
                  <a:close/>
                </a:path>
                <a:path w="2360295" h="1867535">
                  <a:moveTo>
                    <a:pt x="2098785" y="1459047"/>
                  </a:moveTo>
                  <a:lnTo>
                    <a:pt x="2106495" y="1459047"/>
                  </a:lnTo>
                  <a:lnTo>
                    <a:pt x="2104205" y="1458539"/>
                  </a:lnTo>
                  <a:lnTo>
                    <a:pt x="2102231" y="1457650"/>
                  </a:lnTo>
                  <a:lnTo>
                    <a:pt x="2099467" y="1457650"/>
                  </a:lnTo>
                  <a:lnTo>
                    <a:pt x="2098785" y="1459047"/>
                  </a:lnTo>
                  <a:close/>
                </a:path>
                <a:path w="2360295" h="1867535">
                  <a:moveTo>
                    <a:pt x="2054674" y="1458793"/>
                  </a:moveTo>
                  <a:lnTo>
                    <a:pt x="2057696" y="1458793"/>
                  </a:lnTo>
                  <a:lnTo>
                    <a:pt x="2056038" y="1457650"/>
                  </a:lnTo>
                  <a:lnTo>
                    <a:pt x="2055169" y="1458412"/>
                  </a:lnTo>
                  <a:lnTo>
                    <a:pt x="2054674" y="1458793"/>
                  </a:lnTo>
                  <a:close/>
                </a:path>
                <a:path w="2360295" h="1867535">
                  <a:moveTo>
                    <a:pt x="2146450" y="1459428"/>
                  </a:moveTo>
                  <a:lnTo>
                    <a:pt x="2147317" y="1459264"/>
                  </a:lnTo>
                  <a:lnTo>
                    <a:pt x="2147319" y="1459047"/>
                  </a:lnTo>
                  <a:lnTo>
                    <a:pt x="2147477" y="1458793"/>
                  </a:lnTo>
                  <a:lnTo>
                    <a:pt x="2149056" y="1458793"/>
                  </a:lnTo>
                  <a:lnTo>
                    <a:pt x="2148030" y="1458031"/>
                  </a:lnTo>
                  <a:lnTo>
                    <a:pt x="2147240" y="1457777"/>
                  </a:lnTo>
                  <a:lnTo>
                    <a:pt x="2146743" y="1458167"/>
                  </a:lnTo>
                  <a:lnTo>
                    <a:pt x="2146450" y="1458285"/>
                  </a:lnTo>
                  <a:lnTo>
                    <a:pt x="2146292" y="1458666"/>
                  </a:lnTo>
                  <a:lnTo>
                    <a:pt x="2144713" y="1458666"/>
                  </a:lnTo>
                  <a:lnTo>
                    <a:pt x="2144397" y="1458793"/>
                  </a:lnTo>
                  <a:lnTo>
                    <a:pt x="2144871" y="1458920"/>
                  </a:lnTo>
                  <a:lnTo>
                    <a:pt x="2145424" y="1458920"/>
                  </a:lnTo>
                  <a:lnTo>
                    <a:pt x="2146450" y="1459428"/>
                  </a:lnTo>
                  <a:close/>
                </a:path>
                <a:path w="2360295" h="1867535">
                  <a:moveTo>
                    <a:pt x="1997613" y="1458227"/>
                  </a:moveTo>
                  <a:lnTo>
                    <a:pt x="1997842" y="1457777"/>
                  </a:lnTo>
                  <a:lnTo>
                    <a:pt x="1996973" y="1457777"/>
                  </a:lnTo>
                  <a:lnTo>
                    <a:pt x="1997613" y="1458227"/>
                  </a:lnTo>
                  <a:close/>
                </a:path>
                <a:path w="2360295" h="1867535">
                  <a:moveTo>
                    <a:pt x="2157663" y="1458031"/>
                  </a:moveTo>
                  <a:lnTo>
                    <a:pt x="2157900" y="1458031"/>
                  </a:lnTo>
                  <a:lnTo>
                    <a:pt x="2158216" y="1457904"/>
                  </a:lnTo>
                  <a:lnTo>
                    <a:pt x="2157689" y="1457904"/>
                  </a:lnTo>
                  <a:lnTo>
                    <a:pt x="2157663" y="1458031"/>
                  </a:lnTo>
                  <a:close/>
                </a:path>
                <a:path w="2360295" h="1867535">
                  <a:moveTo>
                    <a:pt x="2112485" y="1458285"/>
                  </a:moveTo>
                  <a:lnTo>
                    <a:pt x="2114344" y="1458285"/>
                  </a:lnTo>
                  <a:lnTo>
                    <a:pt x="2114155" y="1457904"/>
                  </a:lnTo>
                  <a:lnTo>
                    <a:pt x="2113918" y="1457904"/>
                  </a:lnTo>
                  <a:lnTo>
                    <a:pt x="2112444" y="1458158"/>
                  </a:lnTo>
                  <a:lnTo>
                    <a:pt x="2112485" y="1458285"/>
                  </a:lnTo>
                  <a:close/>
                </a:path>
                <a:path w="2360295" h="1867535">
                  <a:moveTo>
                    <a:pt x="2014494" y="1459555"/>
                  </a:moveTo>
                  <a:lnTo>
                    <a:pt x="2016319" y="1459555"/>
                  </a:lnTo>
                  <a:lnTo>
                    <a:pt x="2016161" y="1459428"/>
                  </a:lnTo>
                  <a:lnTo>
                    <a:pt x="2014977" y="1457904"/>
                  </a:lnTo>
                  <a:lnTo>
                    <a:pt x="2014494" y="1459555"/>
                  </a:lnTo>
                  <a:close/>
                </a:path>
                <a:path w="2360295" h="1867535">
                  <a:moveTo>
                    <a:pt x="2002764" y="1461206"/>
                  </a:moveTo>
                  <a:lnTo>
                    <a:pt x="2013003" y="1461206"/>
                  </a:lnTo>
                  <a:lnTo>
                    <a:pt x="2012950" y="1459047"/>
                  </a:lnTo>
                  <a:lnTo>
                    <a:pt x="2013161" y="1458285"/>
                  </a:lnTo>
                  <a:lnTo>
                    <a:pt x="2014029" y="1458158"/>
                  </a:lnTo>
                  <a:lnTo>
                    <a:pt x="2014903" y="1458158"/>
                  </a:lnTo>
                  <a:lnTo>
                    <a:pt x="2014977" y="1457904"/>
                  </a:lnTo>
                  <a:lnTo>
                    <a:pt x="2006855" y="1457904"/>
                  </a:lnTo>
                  <a:lnTo>
                    <a:pt x="2006765" y="1458031"/>
                  </a:lnTo>
                  <a:lnTo>
                    <a:pt x="2004618" y="1458031"/>
                  </a:lnTo>
                  <a:lnTo>
                    <a:pt x="2003922" y="1460444"/>
                  </a:lnTo>
                  <a:lnTo>
                    <a:pt x="2003159" y="1460444"/>
                  </a:lnTo>
                  <a:lnTo>
                    <a:pt x="2002764" y="1461206"/>
                  </a:lnTo>
                  <a:close/>
                </a:path>
                <a:path w="2360295" h="1867535">
                  <a:moveTo>
                    <a:pt x="2170128" y="1460063"/>
                  </a:moveTo>
                  <a:lnTo>
                    <a:pt x="2191933" y="1460063"/>
                  </a:lnTo>
                  <a:lnTo>
                    <a:pt x="2191617" y="1458158"/>
                  </a:lnTo>
                  <a:lnTo>
                    <a:pt x="2187432" y="1458793"/>
                  </a:lnTo>
                  <a:lnTo>
                    <a:pt x="2187274" y="1458793"/>
                  </a:lnTo>
                  <a:lnTo>
                    <a:pt x="2187116" y="1459047"/>
                  </a:lnTo>
                  <a:lnTo>
                    <a:pt x="2169665" y="1459047"/>
                  </a:lnTo>
                  <a:lnTo>
                    <a:pt x="2170139" y="1459428"/>
                  </a:lnTo>
                  <a:lnTo>
                    <a:pt x="2170476" y="1459531"/>
                  </a:lnTo>
                  <a:lnTo>
                    <a:pt x="2170421" y="1459696"/>
                  </a:lnTo>
                  <a:lnTo>
                    <a:pt x="2170128" y="1460063"/>
                  </a:lnTo>
                  <a:close/>
                </a:path>
                <a:path w="2360295" h="1867535">
                  <a:moveTo>
                    <a:pt x="2148803" y="1460571"/>
                  </a:moveTo>
                  <a:lnTo>
                    <a:pt x="2152531" y="1460571"/>
                  </a:lnTo>
                  <a:lnTo>
                    <a:pt x="2152495" y="1460357"/>
                  </a:lnTo>
                  <a:lnTo>
                    <a:pt x="2152373" y="1460063"/>
                  </a:lnTo>
                  <a:lnTo>
                    <a:pt x="2152294" y="1459936"/>
                  </a:lnTo>
                  <a:lnTo>
                    <a:pt x="2152215" y="1459174"/>
                  </a:lnTo>
                  <a:lnTo>
                    <a:pt x="2152610" y="1459047"/>
                  </a:lnTo>
                  <a:lnTo>
                    <a:pt x="2152846" y="1458920"/>
                  </a:lnTo>
                  <a:lnTo>
                    <a:pt x="2152452" y="1458666"/>
                  </a:lnTo>
                  <a:lnTo>
                    <a:pt x="2151978" y="1458412"/>
                  </a:lnTo>
                  <a:lnTo>
                    <a:pt x="2151583" y="1458158"/>
                  </a:lnTo>
                  <a:lnTo>
                    <a:pt x="2151465" y="1459047"/>
                  </a:lnTo>
                  <a:lnTo>
                    <a:pt x="2151425" y="1459174"/>
                  </a:lnTo>
                  <a:lnTo>
                    <a:pt x="2149585" y="1459174"/>
                  </a:lnTo>
                  <a:lnTo>
                    <a:pt x="2148803" y="1460571"/>
                  </a:lnTo>
                  <a:close/>
                </a:path>
                <a:path w="2360295" h="1867535">
                  <a:moveTo>
                    <a:pt x="2138159" y="1459047"/>
                  </a:moveTo>
                  <a:lnTo>
                    <a:pt x="2140291" y="1459047"/>
                  </a:lnTo>
                  <a:lnTo>
                    <a:pt x="2139265" y="1458158"/>
                  </a:lnTo>
                  <a:lnTo>
                    <a:pt x="2138554" y="1458920"/>
                  </a:lnTo>
                  <a:lnTo>
                    <a:pt x="2138159" y="1459047"/>
                  </a:lnTo>
                  <a:close/>
                </a:path>
                <a:path w="2360295" h="1867535">
                  <a:moveTo>
                    <a:pt x="2135474" y="1459682"/>
                  </a:moveTo>
                  <a:lnTo>
                    <a:pt x="2136580" y="1459555"/>
                  </a:lnTo>
                  <a:lnTo>
                    <a:pt x="2135237" y="1458158"/>
                  </a:lnTo>
                  <a:lnTo>
                    <a:pt x="2133264" y="1458158"/>
                  </a:lnTo>
                  <a:lnTo>
                    <a:pt x="2134277" y="1459555"/>
                  </a:lnTo>
                  <a:lnTo>
                    <a:pt x="2135474" y="1459682"/>
                  </a:lnTo>
                  <a:close/>
                </a:path>
                <a:path w="2360295" h="1867535">
                  <a:moveTo>
                    <a:pt x="1989472" y="1459936"/>
                  </a:moveTo>
                  <a:lnTo>
                    <a:pt x="1990183" y="1458539"/>
                  </a:lnTo>
                  <a:lnTo>
                    <a:pt x="1988445" y="1458158"/>
                  </a:lnTo>
                  <a:lnTo>
                    <a:pt x="1987850" y="1459174"/>
                  </a:lnTo>
                  <a:lnTo>
                    <a:pt x="1989314" y="1459174"/>
                  </a:lnTo>
                  <a:lnTo>
                    <a:pt x="1989472" y="1459936"/>
                  </a:lnTo>
                  <a:close/>
                </a:path>
                <a:path w="2360295" h="1867535">
                  <a:moveTo>
                    <a:pt x="1983549" y="1464635"/>
                  </a:moveTo>
                  <a:lnTo>
                    <a:pt x="2000210" y="1464635"/>
                  </a:lnTo>
                  <a:lnTo>
                    <a:pt x="1999895" y="1464508"/>
                  </a:lnTo>
                  <a:lnTo>
                    <a:pt x="1999934" y="1464254"/>
                  </a:lnTo>
                  <a:lnTo>
                    <a:pt x="2000368" y="1463238"/>
                  </a:lnTo>
                  <a:lnTo>
                    <a:pt x="2000526" y="1462984"/>
                  </a:lnTo>
                  <a:lnTo>
                    <a:pt x="1999974" y="1462857"/>
                  </a:lnTo>
                  <a:lnTo>
                    <a:pt x="1999737" y="1462857"/>
                  </a:lnTo>
                  <a:lnTo>
                    <a:pt x="1997763" y="1462603"/>
                  </a:lnTo>
                  <a:lnTo>
                    <a:pt x="1999009" y="1462367"/>
                  </a:lnTo>
                  <a:lnTo>
                    <a:pt x="1999026" y="1462222"/>
                  </a:lnTo>
                  <a:lnTo>
                    <a:pt x="1998078" y="1460698"/>
                  </a:lnTo>
                  <a:lnTo>
                    <a:pt x="1998631" y="1460317"/>
                  </a:lnTo>
                  <a:lnTo>
                    <a:pt x="1999339" y="1459696"/>
                  </a:lnTo>
                  <a:lnTo>
                    <a:pt x="1999421" y="1459499"/>
                  </a:lnTo>
                  <a:lnTo>
                    <a:pt x="1997613" y="1458227"/>
                  </a:lnTo>
                  <a:lnTo>
                    <a:pt x="1997196" y="1459047"/>
                  </a:lnTo>
                  <a:lnTo>
                    <a:pt x="1997069" y="1459373"/>
                  </a:lnTo>
                  <a:lnTo>
                    <a:pt x="1997210" y="1459936"/>
                  </a:lnTo>
                  <a:lnTo>
                    <a:pt x="1996894" y="1460190"/>
                  </a:lnTo>
                  <a:lnTo>
                    <a:pt x="1996262" y="1460571"/>
                  </a:lnTo>
                  <a:lnTo>
                    <a:pt x="1994020" y="1460571"/>
                  </a:lnTo>
                  <a:lnTo>
                    <a:pt x="1993972" y="1460952"/>
                  </a:lnTo>
                  <a:lnTo>
                    <a:pt x="1991104" y="1460952"/>
                  </a:lnTo>
                  <a:lnTo>
                    <a:pt x="1990735" y="1461206"/>
                  </a:lnTo>
                  <a:lnTo>
                    <a:pt x="1983549" y="1461206"/>
                  </a:lnTo>
                  <a:lnTo>
                    <a:pt x="1983549" y="1464635"/>
                  </a:lnTo>
                  <a:close/>
                </a:path>
                <a:path w="2360295" h="1867535">
                  <a:moveTo>
                    <a:pt x="2153083" y="1460063"/>
                  </a:moveTo>
                  <a:lnTo>
                    <a:pt x="2157663" y="1460063"/>
                  </a:lnTo>
                  <a:lnTo>
                    <a:pt x="2155926" y="1458920"/>
                  </a:lnTo>
                  <a:lnTo>
                    <a:pt x="2154189" y="1458285"/>
                  </a:lnTo>
                  <a:lnTo>
                    <a:pt x="2153083" y="1460063"/>
                  </a:lnTo>
                  <a:close/>
                </a:path>
                <a:path w="2360295" h="1867535">
                  <a:moveTo>
                    <a:pt x="2149585" y="1459174"/>
                  </a:moveTo>
                  <a:lnTo>
                    <a:pt x="2151425" y="1459174"/>
                  </a:lnTo>
                  <a:lnTo>
                    <a:pt x="2150083" y="1458285"/>
                  </a:lnTo>
                  <a:lnTo>
                    <a:pt x="2149585" y="1459174"/>
                  </a:lnTo>
                  <a:close/>
                </a:path>
                <a:path w="2360295" h="1867535">
                  <a:moveTo>
                    <a:pt x="2140081" y="1458793"/>
                  </a:moveTo>
                  <a:lnTo>
                    <a:pt x="2140686" y="1458793"/>
                  </a:lnTo>
                  <a:lnTo>
                    <a:pt x="2139660" y="1458285"/>
                  </a:lnTo>
                  <a:lnTo>
                    <a:pt x="2140081" y="1458793"/>
                  </a:lnTo>
                  <a:close/>
                </a:path>
                <a:path w="2360295" h="1867535">
                  <a:moveTo>
                    <a:pt x="2114391" y="1460825"/>
                  </a:moveTo>
                  <a:lnTo>
                    <a:pt x="2115316" y="1459047"/>
                  </a:lnTo>
                  <a:lnTo>
                    <a:pt x="2115655" y="1458285"/>
                  </a:lnTo>
                  <a:lnTo>
                    <a:pt x="2115102" y="1458666"/>
                  </a:lnTo>
                  <a:lnTo>
                    <a:pt x="2114293" y="1458666"/>
                  </a:lnTo>
                  <a:lnTo>
                    <a:pt x="2113997" y="1458793"/>
                  </a:lnTo>
                  <a:lnTo>
                    <a:pt x="2113839" y="1458920"/>
                  </a:lnTo>
                  <a:lnTo>
                    <a:pt x="2114076" y="1460444"/>
                  </a:lnTo>
                  <a:lnTo>
                    <a:pt x="2114391" y="1460825"/>
                  </a:lnTo>
                  <a:close/>
                </a:path>
                <a:path w="2360295" h="1867535">
                  <a:moveTo>
                    <a:pt x="2114470" y="1458539"/>
                  </a:moveTo>
                  <a:lnTo>
                    <a:pt x="2115181" y="1458285"/>
                  </a:lnTo>
                  <a:lnTo>
                    <a:pt x="2114344" y="1458285"/>
                  </a:lnTo>
                  <a:lnTo>
                    <a:pt x="2114470" y="1458539"/>
                  </a:lnTo>
                  <a:close/>
                </a:path>
                <a:path w="2360295" h="1867535">
                  <a:moveTo>
                    <a:pt x="2157643" y="1459174"/>
                  </a:moveTo>
                  <a:lnTo>
                    <a:pt x="2158926" y="1459174"/>
                  </a:lnTo>
                  <a:lnTo>
                    <a:pt x="2158768" y="1458539"/>
                  </a:lnTo>
                  <a:lnTo>
                    <a:pt x="2156637" y="1458539"/>
                  </a:lnTo>
                  <a:lnTo>
                    <a:pt x="2155610" y="1458412"/>
                  </a:lnTo>
                  <a:lnTo>
                    <a:pt x="2156952" y="1458666"/>
                  </a:lnTo>
                  <a:lnTo>
                    <a:pt x="2157663" y="1459047"/>
                  </a:lnTo>
                  <a:lnTo>
                    <a:pt x="2157643" y="1459174"/>
                  </a:lnTo>
                  <a:close/>
                </a:path>
                <a:path w="2360295" h="1867535">
                  <a:moveTo>
                    <a:pt x="2096704" y="1460063"/>
                  </a:moveTo>
                  <a:lnTo>
                    <a:pt x="2096861" y="1458412"/>
                  </a:lnTo>
                  <a:lnTo>
                    <a:pt x="2093602" y="1458412"/>
                  </a:lnTo>
                  <a:lnTo>
                    <a:pt x="2092913" y="1459174"/>
                  </a:lnTo>
                  <a:lnTo>
                    <a:pt x="2091295" y="1459174"/>
                  </a:lnTo>
                  <a:lnTo>
                    <a:pt x="2091492" y="1459809"/>
                  </a:lnTo>
                  <a:lnTo>
                    <a:pt x="2096230" y="1459809"/>
                  </a:lnTo>
                  <a:lnTo>
                    <a:pt x="2096704" y="1460063"/>
                  </a:lnTo>
                  <a:close/>
                </a:path>
                <a:path w="2360295" h="1867535">
                  <a:moveTo>
                    <a:pt x="1994020" y="1460571"/>
                  </a:moveTo>
                  <a:lnTo>
                    <a:pt x="1996262" y="1460571"/>
                  </a:lnTo>
                  <a:lnTo>
                    <a:pt x="1995252" y="1459696"/>
                  </a:lnTo>
                  <a:lnTo>
                    <a:pt x="1994288" y="1458412"/>
                  </a:lnTo>
                  <a:lnTo>
                    <a:pt x="1994020" y="1460571"/>
                  </a:lnTo>
                  <a:close/>
                </a:path>
                <a:path w="2360295" h="1867535">
                  <a:moveTo>
                    <a:pt x="2152767" y="1460571"/>
                  </a:moveTo>
                  <a:lnTo>
                    <a:pt x="2167218" y="1460571"/>
                  </a:lnTo>
                  <a:lnTo>
                    <a:pt x="2166902" y="1460444"/>
                  </a:lnTo>
                  <a:lnTo>
                    <a:pt x="2166428" y="1460444"/>
                  </a:lnTo>
                  <a:lnTo>
                    <a:pt x="2165954" y="1460190"/>
                  </a:lnTo>
                  <a:lnTo>
                    <a:pt x="2166112" y="1460063"/>
                  </a:lnTo>
                  <a:lnTo>
                    <a:pt x="2166428" y="1459936"/>
                  </a:lnTo>
                  <a:lnTo>
                    <a:pt x="2166191" y="1459555"/>
                  </a:lnTo>
                  <a:lnTo>
                    <a:pt x="2166112" y="1459174"/>
                  </a:lnTo>
                  <a:lnTo>
                    <a:pt x="2165480" y="1458666"/>
                  </a:lnTo>
                  <a:lnTo>
                    <a:pt x="2165006" y="1458539"/>
                  </a:lnTo>
                  <a:lnTo>
                    <a:pt x="2164691" y="1458666"/>
                  </a:lnTo>
                  <a:lnTo>
                    <a:pt x="2162480" y="1459428"/>
                  </a:lnTo>
                  <a:lnTo>
                    <a:pt x="2157604" y="1459428"/>
                  </a:lnTo>
                  <a:lnTo>
                    <a:pt x="2157663" y="1460063"/>
                  </a:lnTo>
                  <a:lnTo>
                    <a:pt x="2153083" y="1460063"/>
                  </a:lnTo>
                  <a:lnTo>
                    <a:pt x="2152767" y="1460571"/>
                  </a:lnTo>
                  <a:close/>
                </a:path>
                <a:path w="2360295" h="1867535">
                  <a:moveTo>
                    <a:pt x="2141713" y="1461079"/>
                  </a:moveTo>
                  <a:lnTo>
                    <a:pt x="2141949" y="1460825"/>
                  </a:lnTo>
                  <a:lnTo>
                    <a:pt x="2142265" y="1460571"/>
                  </a:lnTo>
                  <a:lnTo>
                    <a:pt x="2142376" y="1460317"/>
                  </a:lnTo>
                  <a:lnTo>
                    <a:pt x="2140686" y="1458539"/>
                  </a:lnTo>
                  <a:lnTo>
                    <a:pt x="2140686" y="1458793"/>
                  </a:lnTo>
                  <a:lnTo>
                    <a:pt x="2140081" y="1458793"/>
                  </a:lnTo>
                  <a:lnTo>
                    <a:pt x="2140291" y="1459047"/>
                  </a:lnTo>
                  <a:lnTo>
                    <a:pt x="2138159" y="1459047"/>
                  </a:lnTo>
                  <a:lnTo>
                    <a:pt x="2137370" y="1459301"/>
                  </a:lnTo>
                  <a:lnTo>
                    <a:pt x="2140844" y="1459301"/>
                  </a:lnTo>
                  <a:lnTo>
                    <a:pt x="2141713" y="1461079"/>
                  </a:lnTo>
                  <a:close/>
                </a:path>
                <a:path w="2360295" h="1867535">
                  <a:moveTo>
                    <a:pt x="2114293" y="1458666"/>
                  </a:moveTo>
                  <a:lnTo>
                    <a:pt x="2115102" y="1458666"/>
                  </a:lnTo>
                  <a:lnTo>
                    <a:pt x="2114865" y="1458539"/>
                  </a:lnTo>
                  <a:lnTo>
                    <a:pt x="2114589" y="1458539"/>
                  </a:lnTo>
                  <a:lnTo>
                    <a:pt x="2114293" y="1458666"/>
                  </a:lnTo>
                  <a:close/>
                </a:path>
                <a:path w="2360295" h="1867535">
                  <a:moveTo>
                    <a:pt x="1983549" y="1459047"/>
                  </a:moveTo>
                  <a:lnTo>
                    <a:pt x="1984655" y="1459047"/>
                  </a:lnTo>
                  <a:lnTo>
                    <a:pt x="1983944" y="1458793"/>
                  </a:lnTo>
                  <a:lnTo>
                    <a:pt x="1983707" y="1458793"/>
                  </a:lnTo>
                  <a:lnTo>
                    <a:pt x="1983549" y="1458666"/>
                  </a:lnTo>
                  <a:lnTo>
                    <a:pt x="1983549" y="1459047"/>
                  </a:lnTo>
                  <a:close/>
                </a:path>
                <a:path w="2360295" h="1867535">
                  <a:moveTo>
                    <a:pt x="2148898" y="1459047"/>
                  </a:moveTo>
                  <a:lnTo>
                    <a:pt x="2148977" y="1458793"/>
                  </a:lnTo>
                  <a:lnTo>
                    <a:pt x="2147556" y="1458793"/>
                  </a:lnTo>
                  <a:lnTo>
                    <a:pt x="2148819" y="1458920"/>
                  </a:lnTo>
                  <a:lnTo>
                    <a:pt x="2148898" y="1459047"/>
                  </a:lnTo>
                  <a:close/>
                </a:path>
                <a:path w="2360295" h="1867535">
                  <a:moveTo>
                    <a:pt x="2193038" y="1467683"/>
                  </a:moveTo>
                  <a:lnTo>
                    <a:pt x="2193275" y="1467683"/>
                  </a:lnTo>
                  <a:lnTo>
                    <a:pt x="2193275" y="1458920"/>
                  </a:lnTo>
                  <a:lnTo>
                    <a:pt x="2191933" y="1460063"/>
                  </a:lnTo>
                  <a:lnTo>
                    <a:pt x="2170128" y="1460063"/>
                  </a:lnTo>
                  <a:lnTo>
                    <a:pt x="2169692" y="1460571"/>
                  </a:lnTo>
                  <a:lnTo>
                    <a:pt x="2169428" y="1460825"/>
                  </a:lnTo>
                  <a:lnTo>
                    <a:pt x="2145345" y="1460825"/>
                  </a:lnTo>
                  <a:lnTo>
                    <a:pt x="2146056" y="1461206"/>
                  </a:lnTo>
                  <a:lnTo>
                    <a:pt x="2146687" y="1461333"/>
                  </a:lnTo>
                  <a:lnTo>
                    <a:pt x="2145740" y="1461841"/>
                  </a:lnTo>
                  <a:lnTo>
                    <a:pt x="2144792" y="1462730"/>
                  </a:lnTo>
                  <a:lnTo>
                    <a:pt x="2142265" y="1462730"/>
                  </a:lnTo>
                  <a:lnTo>
                    <a:pt x="2142013" y="1462984"/>
                  </a:lnTo>
                  <a:lnTo>
                    <a:pt x="2142107" y="1463873"/>
                  </a:lnTo>
                  <a:lnTo>
                    <a:pt x="2147714" y="1463873"/>
                  </a:lnTo>
                  <a:lnTo>
                    <a:pt x="2147950" y="1464381"/>
                  </a:lnTo>
                  <a:lnTo>
                    <a:pt x="2179220" y="1464381"/>
                  </a:lnTo>
                  <a:lnTo>
                    <a:pt x="2180799" y="1465016"/>
                  </a:lnTo>
                  <a:lnTo>
                    <a:pt x="2190275" y="1465016"/>
                  </a:lnTo>
                  <a:lnTo>
                    <a:pt x="2190535" y="1466794"/>
                  </a:lnTo>
                  <a:lnTo>
                    <a:pt x="2192723" y="1466794"/>
                  </a:lnTo>
                  <a:lnTo>
                    <a:pt x="2193038" y="1467683"/>
                  </a:lnTo>
                  <a:close/>
                </a:path>
                <a:path w="2360295" h="1867535">
                  <a:moveTo>
                    <a:pt x="2147548" y="1459531"/>
                  </a:moveTo>
                  <a:lnTo>
                    <a:pt x="2147793" y="1459174"/>
                  </a:lnTo>
                  <a:lnTo>
                    <a:pt x="2147317" y="1459264"/>
                  </a:lnTo>
                  <a:lnTo>
                    <a:pt x="2147548" y="1459531"/>
                  </a:lnTo>
                  <a:close/>
                </a:path>
                <a:path w="2360295" h="1867535">
                  <a:moveTo>
                    <a:pt x="2126305" y="1459499"/>
                  </a:moveTo>
                  <a:lnTo>
                    <a:pt x="2126408" y="1459301"/>
                  </a:lnTo>
                  <a:lnTo>
                    <a:pt x="2126315" y="1459174"/>
                  </a:lnTo>
                  <a:lnTo>
                    <a:pt x="2126305" y="1459499"/>
                  </a:lnTo>
                  <a:close/>
                </a:path>
                <a:path w="2360295" h="1867535">
                  <a:moveTo>
                    <a:pt x="2124814" y="1460317"/>
                  </a:moveTo>
                  <a:lnTo>
                    <a:pt x="2126078" y="1459682"/>
                  </a:lnTo>
                  <a:lnTo>
                    <a:pt x="2126236" y="1459555"/>
                  </a:lnTo>
                  <a:lnTo>
                    <a:pt x="2126315" y="1459174"/>
                  </a:lnTo>
                  <a:lnTo>
                    <a:pt x="2119248" y="1459174"/>
                  </a:lnTo>
                  <a:lnTo>
                    <a:pt x="2118432" y="1459428"/>
                  </a:lnTo>
                  <a:lnTo>
                    <a:pt x="2123393" y="1459428"/>
                  </a:lnTo>
                  <a:lnTo>
                    <a:pt x="2124814" y="1460317"/>
                  </a:lnTo>
                  <a:close/>
                </a:path>
                <a:path w="2360295" h="1867535">
                  <a:moveTo>
                    <a:pt x="2098599" y="1460571"/>
                  </a:moveTo>
                  <a:lnTo>
                    <a:pt x="2099230" y="1460317"/>
                  </a:lnTo>
                  <a:lnTo>
                    <a:pt x="2099270" y="1460063"/>
                  </a:lnTo>
                  <a:lnTo>
                    <a:pt x="2099379" y="1459696"/>
                  </a:lnTo>
                  <a:lnTo>
                    <a:pt x="2099502" y="1459499"/>
                  </a:lnTo>
                  <a:lnTo>
                    <a:pt x="2099704" y="1459301"/>
                  </a:lnTo>
                  <a:lnTo>
                    <a:pt x="2100020" y="1459301"/>
                  </a:lnTo>
                  <a:lnTo>
                    <a:pt x="2100257" y="1459174"/>
                  </a:lnTo>
                  <a:lnTo>
                    <a:pt x="2098723" y="1459174"/>
                  </a:lnTo>
                  <a:lnTo>
                    <a:pt x="2098599" y="1459428"/>
                  </a:lnTo>
                  <a:lnTo>
                    <a:pt x="2097809" y="1460190"/>
                  </a:lnTo>
                  <a:lnTo>
                    <a:pt x="2098204" y="1460317"/>
                  </a:lnTo>
                  <a:lnTo>
                    <a:pt x="2098599" y="1460571"/>
                  </a:lnTo>
                  <a:close/>
                </a:path>
                <a:path w="2360295" h="1867535">
                  <a:moveTo>
                    <a:pt x="2082095" y="1461714"/>
                  </a:moveTo>
                  <a:lnTo>
                    <a:pt x="2082174" y="1460698"/>
                  </a:lnTo>
                  <a:lnTo>
                    <a:pt x="2082490" y="1460190"/>
                  </a:lnTo>
                  <a:lnTo>
                    <a:pt x="2082593" y="1459887"/>
                  </a:lnTo>
                  <a:lnTo>
                    <a:pt x="2081780" y="1459174"/>
                  </a:lnTo>
                  <a:lnTo>
                    <a:pt x="2077059" y="1459174"/>
                  </a:lnTo>
                  <a:lnTo>
                    <a:pt x="2076954" y="1459555"/>
                  </a:lnTo>
                  <a:lnTo>
                    <a:pt x="2076829" y="1460698"/>
                  </a:lnTo>
                  <a:lnTo>
                    <a:pt x="2076733" y="1461333"/>
                  </a:lnTo>
                  <a:lnTo>
                    <a:pt x="2081148" y="1461333"/>
                  </a:lnTo>
                  <a:lnTo>
                    <a:pt x="2081622" y="1461587"/>
                  </a:lnTo>
                  <a:lnTo>
                    <a:pt x="2082095" y="1461714"/>
                  </a:lnTo>
                  <a:close/>
                </a:path>
                <a:path w="2360295" h="1867535">
                  <a:moveTo>
                    <a:pt x="1987729" y="1459887"/>
                  </a:moveTo>
                  <a:lnTo>
                    <a:pt x="1989314" y="1459174"/>
                  </a:lnTo>
                  <a:lnTo>
                    <a:pt x="1987850" y="1459174"/>
                  </a:lnTo>
                  <a:lnTo>
                    <a:pt x="1987631" y="1459555"/>
                  </a:lnTo>
                  <a:lnTo>
                    <a:pt x="1987729" y="1459887"/>
                  </a:lnTo>
                  <a:close/>
                </a:path>
                <a:path w="2360295" h="1867535">
                  <a:moveTo>
                    <a:pt x="2139186" y="1460444"/>
                  </a:moveTo>
                  <a:lnTo>
                    <a:pt x="2140844" y="1459301"/>
                  </a:lnTo>
                  <a:lnTo>
                    <a:pt x="2137370" y="1459301"/>
                  </a:lnTo>
                  <a:lnTo>
                    <a:pt x="2136580" y="1459555"/>
                  </a:lnTo>
                  <a:lnTo>
                    <a:pt x="2137370" y="1459555"/>
                  </a:lnTo>
                  <a:lnTo>
                    <a:pt x="2139186" y="1460444"/>
                  </a:lnTo>
                  <a:close/>
                </a:path>
                <a:path w="2360295" h="1867535">
                  <a:moveTo>
                    <a:pt x="2124181" y="1464635"/>
                  </a:moveTo>
                  <a:lnTo>
                    <a:pt x="2125682" y="1462095"/>
                  </a:lnTo>
                  <a:lnTo>
                    <a:pt x="2127419" y="1462095"/>
                  </a:lnTo>
                  <a:lnTo>
                    <a:pt x="2126917" y="1461790"/>
                  </a:lnTo>
                  <a:lnTo>
                    <a:pt x="2126848" y="1461616"/>
                  </a:lnTo>
                  <a:lnTo>
                    <a:pt x="2126965" y="1461206"/>
                  </a:lnTo>
                  <a:lnTo>
                    <a:pt x="2127061" y="1460190"/>
                  </a:lnTo>
                  <a:lnTo>
                    <a:pt x="2126461" y="1459373"/>
                  </a:lnTo>
                  <a:lnTo>
                    <a:pt x="2126270" y="1460698"/>
                  </a:lnTo>
                  <a:lnTo>
                    <a:pt x="2126236" y="1461841"/>
                  </a:lnTo>
                  <a:lnTo>
                    <a:pt x="2122207" y="1461841"/>
                  </a:lnTo>
                  <a:lnTo>
                    <a:pt x="2122918" y="1462222"/>
                  </a:lnTo>
                  <a:lnTo>
                    <a:pt x="2124181" y="1464635"/>
                  </a:lnTo>
                  <a:close/>
                </a:path>
                <a:path w="2360295" h="1867535">
                  <a:moveTo>
                    <a:pt x="2122207" y="1461841"/>
                  </a:moveTo>
                  <a:lnTo>
                    <a:pt x="2126236" y="1461841"/>
                  </a:lnTo>
                  <a:lnTo>
                    <a:pt x="2124736" y="1460825"/>
                  </a:lnTo>
                  <a:lnTo>
                    <a:pt x="2124025" y="1460698"/>
                  </a:lnTo>
                  <a:lnTo>
                    <a:pt x="2123320" y="1460357"/>
                  </a:lnTo>
                  <a:lnTo>
                    <a:pt x="2123305" y="1459499"/>
                  </a:lnTo>
                  <a:lnTo>
                    <a:pt x="2118432" y="1459428"/>
                  </a:lnTo>
                  <a:lnTo>
                    <a:pt x="2116523" y="1459936"/>
                  </a:lnTo>
                  <a:lnTo>
                    <a:pt x="2117984" y="1460190"/>
                  </a:lnTo>
                  <a:lnTo>
                    <a:pt x="2119682" y="1460190"/>
                  </a:lnTo>
                  <a:lnTo>
                    <a:pt x="2119580" y="1460571"/>
                  </a:lnTo>
                  <a:lnTo>
                    <a:pt x="2119602" y="1460825"/>
                  </a:lnTo>
                  <a:lnTo>
                    <a:pt x="2119996" y="1461206"/>
                  </a:lnTo>
                  <a:lnTo>
                    <a:pt x="2121102" y="1461206"/>
                  </a:lnTo>
                  <a:lnTo>
                    <a:pt x="2122207" y="1461841"/>
                  </a:lnTo>
                  <a:close/>
                </a:path>
                <a:path w="2360295" h="1867535">
                  <a:moveTo>
                    <a:pt x="2146608" y="1460825"/>
                  </a:moveTo>
                  <a:lnTo>
                    <a:pt x="2148661" y="1460825"/>
                  </a:lnTo>
                  <a:lnTo>
                    <a:pt x="2147548" y="1459531"/>
                  </a:lnTo>
                  <a:lnTo>
                    <a:pt x="2146608" y="1460825"/>
                  </a:lnTo>
                  <a:close/>
                </a:path>
                <a:path w="2360295" h="1867535">
                  <a:moveTo>
                    <a:pt x="2134211" y="1461333"/>
                  </a:moveTo>
                  <a:lnTo>
                    <a:pt x="2135001" y="1461333"/>
                  </a:lnTo>
                  <a:lnTo>
                    <a:pt x="2134685" y="1460571"/>
                  </a:lnTo>
                  <a:lnTo>
                    <a:pt x="2134369" y="1459555"/>
                  </a:lnTo>
                  <a:lnTo>
                    <a:pt x="2134327" y="1459696"/>
                  </a:lnTo>
                  <a:lnTo>
                    <a:pt x="2132869" y="1460190"/>
                  </a:lnTo>
                  <a:lnTo>
                    <a:pt x="2133974" y="1460825"/>
                  </a:lnTo>
                  <a:lnTo>
                    <a:pt x="2134132" y="1460952"/>
                  </a:lnTo>
                  <a:lnTo>
                    <a:pt x="2134211" y="1461333"/>
                  </a:lnTo>
                  <a:close/>
                </a:path>
                <a:path w="2360295" h="1867535">
                  <a:moveTo>
                    <a:pt x="2086833" y="1461079"/>
                  </a:moveTo>
                  <a:lnTo>
                    <a:pt x="2087939" y="1461079"/>
                  </a:lnTo>
                  <a:lnTo>
                    <a:pt x="2087939" y="1459555"/>
                  </a:lnTo>
                  <a:lnTo>
                    <a:pt x="2086596" y="1460825"/>
                  </a:lnTo>
                  <a:lnTo>
                    <a:pt x="2085991" y="1460825"/>
                  </a:lnTo>
                  <a:lnTo>
                    <a:pt x="2086412" y="1460952"/>
                  </a:lnTo>
                  <a:lnTo>
                    <a:pt x="2086596" y="1460952"/>
                  </a:lnTo>
                  <a:lnTo>
                    <a:pt x="2086743" y="1461051"/>
                  </a:lnTo>
                  <a:close/>
                </a:path>
                <a:path w="2360295" h="1867535">
                  <a:moveTo>
                    <a:pt x="2148661" y="1460825"/>
                  </a:moveTo>
                  <a:lnTo>
                    <a:pt x="2169191" y="1460825"/>
                  </a:lnTo>
                  <a:lnTo>
                    <a:pt x="2168560" y="1460317"/>
                  </a:lnTo>
                  <a:lnTo>
                    <a:pt x="2168165" y="1459809"/>
                  </a:lnTo>
                  <a:lnTo>
                    <a:pt x="2167218" y="1460571"/>
                  </a:lnTo>
                  <a:lnTo>
                    <a:pt x="2148803" y="1460571"/>
                  </a:lnTo>
                  <a:lnTo>
                    <a:pt x="2148661" y="1460825"/>
                  </a:lnTo>
                  <a:close/>
                </a:path>
                <a:path w="2360295" h="1867535">
                  <a:moveTo>
                    <a:pt x="2091718" y="1461079"/>
                  </a:moveTo>
                  <a:lnTo>
                    <a:pt x="2097019" y="1461079"/>
                  </a:lnTo>
                  <a:lnTo>
                    <a:pt x="2096467" y="1460571"/>
                  </a:lnTo>
                  <a:lnTo>
                    <a:pt x="2096434" y="1460357"/>
                  </a:lnTo>
                  <a:lnTo>
                    <a:pt x="2096309" y="1459936"/>
                  </a:lnTo>
                  <a:lnTo>
                    <a:pt x="2096230" y="1459809"/>
                  </a:lnTo>
                  <a:lnTo>
                    <a:pt x="2091492" y="1459809"/>
                  </a:lnTo>
                  <a:lnTo>
                    <a:pt x="2091611" y="1460571"/>
                  </a:lnTo>
                  <a:lnTo>
                    <a:pt x="2091718" y="1461079"/>
                  </a:lnTo>
                  <a:close/>
                </a:path>
                <a:path w="2360295" h="1867535">
                  <a:moveTo>
                    <a:pt x="2030980" y="1462857"/>
                  </a:moveTo>
                  <a:lnTo>
                    <a:pt x="2034164" y="1462857"/>
                  </a:lnTo>
                  <a:lnTo>
                    <a:pt x="2034130" y="1462367"/>
                  </a:lnTo>
                  <a:lnTo>
                    <a:pt x="2034015" y="1461960"/>
                  </a:lnTo>
                  <a:lnTo>
                    <a:pt x="2034164" y="1461841"/>
                  </a:lnTo>
                  <a:lnTo>
                    <a:pt x="2034400" y="1461714"/>
                  </a:lnTo>
                  <a:lnTo>
                    <a:pt x="2034627" y="1461714"/>
                  </a:lnTo>
                  <a:lnTo>
                    <a:pt x="2032033" y="1459809"/>
                  </a:lnTo>
                  <a:lnTo>
                    <a:pt x="2032092" y="1461506"/>
                  </a:lnTo>
                  <a:lnTo>
                    <a:pt x="2032428" y="1461714"/>
                  </a:lnTo>
                  <a:lnTo>
                    <a:pt x="2034400" y="1461714"/>
                  </a:lnTo>
                  <a:lnTo>
                    <a:pt x="2034731" y="1461790"/>
                  </a:lnTo>
                  <a:lnTo>
                    <a:pt x="2032329" y="1461790"/>
                  </a:lnTo>
                  <a:lnTo>
                    <a:pt x="2032107" y="1461960"/>
                  </a:lnTo>
                  <a:lnTo>
                    <a:pt x="2032112" y="1462476"/>
                  </a:lnTo>
                  <a:lnTo>
                    <a:pt x="2031164" y="1462730"/>
                  </a:lnTo>
                  <a:lnTo>
                    <a:pt x="2030980" y="1462857"/>
                  </a:lnTo>
                  <a:close/>
                </a:path>
                <a:path w="2360295" h="1867535">
                  <a:moveTo>
                    <a:pt x="1983549" y="1460825"/>
                  </a:moveTo>
                  <a:lnTo>
                    <a:pt x="1989551" y="1460825"/>
                  </a:lnTo>
                  <a:lnTo>
                    <a:pt x="1988919" y="1460571"/>
                  </a:lnTo>
                  <a:lnTo>
                    <a:pt x="1988129" y="1460317"/>
                  </a:lnTo>
                  <a:lnTo>
                    <a:pt x="1987729" y="1459887"/>
                  </a:lnTo>
                  <a:lnTo>
                    <a:pt x="1987340" y="1460063"/>
                  </a:lnTo>
                  <a:lnTo>
                    <a:pt x="1983549" y="1460063"/>
                  </a:lnTo>
                  <a:lnTo>
                    <a:pt x="1983549" y="1460825"/>
                  </a:lnTo>
                  <a:close/>
                </a:path>
                <a:path w="2360295" h="1867535">
                  <a:moveTo>
                    <a:pt x="1983549" y="1461206"/>
                  </a:moveTo>
                  <a:lnTo>
                    <a:pt x="1990735" y="1461206"/>
                  </a:lnTo>
                  <a:lnTo>
                    <a:pt x="1989945" y="1460063"/>
                  </a:lnTo>
                  <a:lnTo>
                    <a:pt x="1989551" y="1460825"/>
                  </a:lnTo>
                  <a:lnTo>
                    <a:pt x="1983549" y="1460825"/>
                  </a:lnTo>
                  <a:lnTo>
                    <a:pt x="1983549" y="1461206"/>
                  </a:lnTo>
                  <a:close/>
                </a:path>
                <a:path w="2360295" h="1867535">
                  <a:moveTo>
                    <a:pt x="2119313" y="1460421"/>
                  </a:moveTo>
                  <a:lnTo>
                    <a:pt x="2119682" y="1460190"/>
                  </a:lnTo>
                  <a:lnTo>
                    <a:pt x="2117984" y="1460190"/>
                  </a:lnTo>
                  <a:lnTo>
                    <a:pt x="2119313" y="1460421"/>
                  </a:lnTo>
                  <a:close/>
                </a:path>
                <a:path w="2360295" h="1867535">
                  <a:moveTo>
                    <a:pt x="2088807" y="1461714"/>
                  </a:moveTo>
                  <a:lnTo>
                    <a:pt x="2091887" y="1461714"/>
                  </a:lnTo>
                  <a:lnTo>
                    <a:pt x="2091729" y="1461587"/>
                  </a:lnTo>
                  <a:lnTo>
                    <a:pt x="2089281" y="1460444"/>
                  </a:lnTo>
                  <a:lnTo>
                    <a:pt x="2089202" y="1460317"/>
                  </a:lnTo>
                  <a:lnTo>
                    <a:pt x="2089044" y="1460190"/>
                  </a:lnTo>
                  <a:lnTo>
                    <a:pt x="2088807" y="1460571"/>
                  </a:lnTo>
                  <a:lnTo>
                    <a:pt x="2088470" y="1460998"/>
                  </a:lnTo>
                  <a:lnTo>
                    <a:pt x="2088255" y="1461460"/>
                  </a:lnTo>
                  <a:lnTo>
                    <a:pt x="2088413" y="1461460"/>
                  </a:lnTo>
                  <a:lnTo>
                    <a:pt x="2088686" y="1461616"/>
                  </a:lnTo>
                  <a:close/>
                </a:path>
                <a:path w="2360295" h="1867535">
                  <a:moveTo>
                    <a:pt x="2035411" y="1461616"/>
                  </a:moveTo>
                  <a:lnTo>
                    <a:pt x="2037480" y="1460190"/>
                  </a:lnTo>
                  <a:lnTo>
                    <a:pt x="2034988" y="1460190"/>
                  </a:lnTo>
                  <a:lnTo>
                    <a:pt x="2035411" y="1461616"/>
                  </a:lnTo>
                  <a:close/>
                </a:path>
                <a:path w="2360295" h="1867535">
                  <a:moveTo>
                    <a:pt x="2118261" y="1461078"/>
                  </a:moveTo>
                  <a:lnTo>
                    <a:pt x="2119445" y="1460444"/>
                  </a:lnTo>
                  <a:lnTo>
                    <a:pt x="2119313" y="1460421"/>
                  </a:lnTo>
                  <a:lnTo>
                    <a:pt x="2118261" y="1461078"/>
                  </a:lnTo>
                  <a:close/>
                </a:path>
                <a:path w="2360295" h="1867535">
                  <a:moveTo>
                    <a:pt x="2145108" y="1461841"/>
                  </a:moveTo>
                  <a:lnTo>
                    <a:pt x="2145345" y="1460825"/>
                  </a:lnTo>
                  <a:lnTo>
                    <a:pt x="2146608" y="1460825"/>
                  </a:lnTo>
                  <a:lnTo>
                    <a:pt x="2145345" y="1460444"/>
                  </a:lnTo>
                  <a:lnTo>
                    <a:pt x="2144081" y="1460444"/>
                  </a:lnTo>
                  <a:lnTo>
                    <a:pt x="2143371" y="1460698"/>
                  </a:lnTo>
                  <a:lnTo>
                    <a:pt x="2143371" y="1461333"/>
                  </a:lnTo>
                  <a:lnTo>
                    <a:pt x="2144634" y="1461333"/>
                  </a:lnTo>
                  <a:lnTo>
                    <a:pt x="2145108" y="1461841"/>
                  </a:lnTo>
                  <a:close/>
                </a:path>
                <a:path w="2360295" h="1867535">
                  <a:moveTo>
                    <a:pt x="1991104" y="1460952"/>
                  </a:moveTo>
                  <a:lnTo>
                    <a:pt x="1993972" y="1460952"/>
                  </a:lnTo>
                  <a:lnTo>
                    <a:pt x="1993183" y="1460444"/>
                  </a:lnTo>
                  <a:lnTo>
                    <a:pt x="1991841" y="1460444"/>
                  </a:lnTo>
                  <a:lnTo>
                    <a:pt x="1991104" y="1460952"/>
                  </a:lnTo>
                  <a:close/>
                </a:path>
                <a:path w="2360295" h="1867535">
                  <a:moveTo>
                    <a:pt x="2127429" y="1462089"/>
                  </a:moveTo>
                  <a:lnTo>
                    <a:pt x="2128051" y="1461714"/>
                  </a:lnTo>
                  <a:lnTo>
                    <a:pt x="2129078" y="1461206"/>
                  </a:lnTo>
                  <a:lnTo>
                    <a:pt x="2128526" y="1460952"/>
                  </a:lnTo>
                  <a:lnTo>
                    <a:pt x="2127341" y="1460571"/>
                  </a:lnTo>
                  <a:lnTo>
                    <a:pt x="2127429" y="1462089"/>
                  </a:lnTo>
                  <a:close/>
                </a:path>
                <a:path w="2360295" h="1867535">
                  <a:moveTo>
                    <a:pt x="2070724" y="1464635"/>
                  </a:moveTo>
                  <a:lnTo>
                    <a:pt x="2071592" y="1464635"/>
                  </a:lnTo>
                  <a:lnTo>
                    <a:pt x="2071987" y="1463873"/>
                  </a:lnTo>
                  <a:lnTo>
                    <a:pt x="2072190" y="1462603"/>
                  </a:lnTo>
                  <a:lnTo>
                    <a:pt x="2072075" y="1461616"/>
                  </a:lnTo>
                  <a:lnTo>
                    <a:pt x="2072382" y="1460825"/>
                  </a:lnTo>
                  <a:lnTo>
                    <a:pt x="2073251" y="1460825"/>
                  </a:lnTo>
                  <a:lnTo>
                    <a:pt x="2073724" y="1460571"/>
                  </a:lnTo>
                  <a:lnTo>
                    <a:pt x="2037472" y="1460571"/>
                  </a:lnTo>
                  <a:lnTo>
                    <a:pt x="2037443" y="1461841"/>
                  </a:lnTo>
                  <a:lnTo>
                    <a:pt x="2050114" y="1461841"/>
                  </a:lnTo>
                  <a:lnTo>
                    <a:pt x="2050331" y="1462095"/>
                  </a:lnTo>
                  <a:lnTo>
                    <a:pt x="2065354" y="1462095"/>
                  </a:lnTo>
                  <a:lnTo>
                    <a:pt x="2065433" y="1462730"/>
                  </a:lnTo>
                  <a:lnTo>
                    <a:pt x="2070092" y="1462730"/>
                  </a:lnTo>
                  <a:lnTo>
                    <a:pt x="2070487" y="1462984"/>
                  </a:lnTo>
                  <a:lnTo>
                    <a:pt x="2070803" y="1463111"/>
                  </a:lnTo>
                  <a:lnTo>
                    <a:pt x="2070649" y="1463234"/>
                  </a:lnTo>
                  <a:lnTo>
                    <a:pt x="2070487" y="1463492"/>
                  </a:lnTo>
                  <a:lnTo>
                    <a:pt x="2070329" y="1463492"/>
                  </a:lnTo>
                  <a:lnTo>
                    <a:pt x="2069855" y="1463873"/>
                  </a:lnTo>
                  <a:lnTo>
                    <a:pt x="2069618" y="1464000"/>
                  </a:lnTo>
                  <a:lnTo>
                    <a:pt x="2070171" y="1464127"/>
                  </a:lnTo>
                  <a:lnTo>
                    <a:pt x="2070724" y="1464635"/>
                  </a:lnTo>
                  <a:close/>
                </a:path>
                <a:path w="2360295" h="1867535">
                  <a:moveTo>
                    <a:pt x="2082490" y="1462349"/>
                  </a:moveTo>
                  <a:lnTo>
                    <a:pt x="2085570" y="1460698"/>
                  </a:lnTo>
                  <a:lnTo>
                    <a:pt x="2082819" y="1460698"/>
                  </a:lnTo>
                  <a:lnTo>
                    <a:pt x="2082490" y="1462349"/>
                  </a:lnTo>
                  <a:close/>
                </a:path>
                <a:path w="2360295" h="1867535">
                  <a:moveTo>
                    <a:pt x="2141656" y="1463597"/>
                  </a:moveTo>
                  <a:lnTo>
                    <a:pt x="2141760" y="1463238"/>
                  </a:lnTo>
                  <a:lnTo>
                    <a:pt x="2141791" y="1461206"/>
                  </a:lnTo>
                  <a:lnTo>
                    <a:pt x="2140054" y="1461206"/>
                  </a:lnTo>
                  <a:lnTo>
                    <a:pt x="2138317" y="1460825"/>
                  </a:lnTo>
                  <a:lnTo>
                    <a:pt x="2135001" y="1461333"/>
                  </a:lnTo>
                  <a:lnTo>
                    <a:pt x="2134211" y="1461333"/>
                  </a:lnTo>
                  <a:lnTo>
                    <a:pt x="2133974" y="1462095"/>
                  </a:lnTo>
                  <a:lnTo>
                    <a:pt x="2133785" y="1462476"/>
                  </a:lnTo>
                  <a:lnTo>
                    <a:pt x="2139817" y="1462476"/>
                  </a:lnTo>
                  <a:lnTo>
                    <a:pt x="2141656" y="1463597"/>
                  </a:lnTo>
                  <a:close/>
                </a:path>
                <a:path w="2360295" h="1867535">
                  <a:moveTo>
                    <a:pt x="2118654" y="1463111"/>
                  </a:moveTo>
                  <a:lnTo>
                    <a:pt x="2119444" y="1463111"/>
                  </a:lnTo>
                  <a:lnTo>
                    <a:pt x="2119824" y="1462866"/>
                  </a:lnTo>
                  <a:lnTo>
                    <a:pt x="2119820" y="1461616"/>
                  </a:lnTo>
                  <a:lnTo>
                    <a:pt x="2119602" y="1460825"/>
                  </a:lnTo>
                  <a:lnTo>
                    <a:pt x="2119392" y="1461841"/>
                  </a:lnTo>
                  <a:lnTo>
                    <a:pt x="2119366" y="1462222"/>
                  </a:lnTo>
                  <a:lnTo>
                    <a:pt x="2118554" y="1462984"/>
                  </a:lnTo>
                  <a:lnTo>
                    <a:pt x="2118654" y="1463111"/>
                  </a:lnTo>
                  <a:close/>
                </a:path>
                <a:path w="2360295" h="1867535">
                  <a:moveTo>
                    <a:pt x="2091819" y="1461460"/>
                  </a:moveTo>
                  <a:lnTo>
                    <a:pt x="2099625" y="1461460"/>
                  </a:lnTo>
                  <a:lnTo>
                    <a:pt x="2099467" y="1461206"/>
                  </a:lnTo>
                  <a:lnTo>
                    <a:pt x="2098757" y="1461206"/>
                  </a:lnTo>
                  <a:lnTo>
                    <a:pt x="2097493" y="1460825"/>
                  </a:lnTo>
                  <a:lnTo>
                    <a:pt x="2097019" y="1461079"/>
                  </a:lnTo>
                  <a:lnTo>
                    <a:pt x="2091718" y="1461079"/>
                  </a:lnTo>
                  <a:lnTo>
                    <a:pt x="2091819" y="1461460"/>
                  </a:lnTo>
                  <a:close/>
                </a:path>
                <a:path w="2360295" h="1867535">
                  <a:moveTo>
                    <a:pt x="2129684" y="1463746"/>
                  </a:moveTo>
                  <a:lnTo>
                    <a:pt x="2132158" y="1463746"/>
                  </a:lnTo>
                  <a:lnTo>
                    <a:pt x="2131684" y="1463492"/>
                  </a:lnTo>
                  <a:lnTo>
                    <a:pt x="2131526" y="1463365"/>
                  </a:lnTo>
                  <a:lnTo>
                    <a:pt x="2131408" y="1463238"/>
                  </a:lnTo>
                  <a:lnTo>
                    <a:pt x="2131381" y="1463061"/>
                  </a:lnTo>
                  <a:lnTo>
                    <a:pt x="2131763" y="1462857"/>
                  </a:lnTo>
                  <a:lnTo>
                    <a:pt x="2132316" y="1462603"/>
                  </a:lnTo>
                  <a:lnTo>
                    <a:pt x="2133027" y="1461841"/>
                  </a:lnTo>
                  <a:lnTo>
                    <a:pt x="2133166" y="1461506"/>
                  </a:lnTo>
                  <a:lnTo>
                    <a:pt x="2133343" y="1461206"/>
                  </a:lnTo>
                  <a:lnTo>
                    <a:pt x="2132711" y="1460952"/>
                  </a:lnTo>
                  <a:lnTo>
                    <a:pt x="2131448" y="1461460"/>
                  </a:lnTo>
                  <a:lnTo>
                    <a:pt x="2132711" y="1461460"/>
                  </a:lnTo>
                  <a:lnTo>
                    <a:pt x="2132158" y="1462095"/>
                  </a:lnTo>
                  <a:lnTo>
                    <a:pt x="2130908" y="1462095"/>
                  </a:lnTo>
                  <a:lnTo>
                    <a:pt x="2130645" y="1462603"/>
                  </a:lnTo>
                  <a:lnTo>
                    <a:pt x="2130531" y="1463111"/>
                  </a:lnTo>
                  <a:lnTo>
                    <a:pt x="2130500" y="1463365"/>
                  </a:lnTo>
                  <a:lnTo>
                    <a:pt x="2129947" y="1463492"/>
                  </a:lnTo>
                  <a:lnTo>
                    <a:pt x="2129473" y="1463492"/>
                  </a:lnTo>
                  <a:lnTo>
                    <a:pt x="2129684" y="1463746"/>
                  </a:lnTo>
                  <a:close/>
                </a:path>
                <a:path w="2360295" h="1867535">
                  <a:moveTo>
                    <a:pt x="2086743" y="1461051"/>
                  </a:moveTo>
                  <a:lnTo>
                    <a:pt x="2086596" y="1460952"/>
                  </a:lnTo>
                  <a:lnTo>
                    <a:pt x="2086743" y="1461051"/>
                  </a:lnTo>
                  <a:close/>
                </a:path>
                <a:path w="2360295" h="1867535">
                  <a:moveTo>
                    <a:pt x="2086566" y="1460998"/>
                  </a:moveTo>
                  <a:lnTo>
                    <a:pt x="2086412" y="1460952"/>
                  </a:lnTo>
                  <a:lnTo>
                    <a:pt x="2086566" y="1460998"/>
                  </a:lnTo>
                  <a:close/>
                </a:path>
                <a:path w="2360295" h="1867535">
                  <a:moveTo>
                    <a:pt x="2085670" y="1462349"/>
                  </a:moveTo>
                  <a:lnTo>
                    <a:pt x="2088649" y="1462349"/>
                  </a:lnTo>
                  <a:lnTo>
                    <a:pt x="2086743" y="1461051"/>
                  </a:lnTo>
                  <a:lnTo>
                    <a:pt x="2086566" y="1460998"/>
                  </a:lnTo>
                  <a:lnTo>
                    <a:pt x="2085670" y="1462349"/>
                  </a:lnTo>
                  <a:close/>
                </a:path>
                <a:path w="2360295" h="1867535">
                  <a:moveTo>
                    <a:pt x="2098582" y="1464635"/>
                  </a:moveTo>
                  <a:lnTo>
                    <a:pt x="2118022" y="1464635"/>
                  </a:lnTo>
                  <a:lnTo>
                    <a:pt x="2117797" y="1463365"/>
                  </a:lnTo>
                  <a:lnTo>
                    <a:pt x="2117681" y="1462857"/>
                  </a:lnTo>
                  <a:lnTo>
                    <a:pt x="2117313" y="1462730"/>
                  </a:lnTo>
                  <a:lnTo>
                    <a:pt x="2116523" y="1462730"/>
                  </a:lnTo>
                  <a:lnTo>
                    <a:pt x="2117708" y="1461714"/>
                  </a:lnTo>
                  <a:lnTo>
                    <a:pt x="2118261" y="1461078"/>
                  </a:lnTo>
                  <a:lnTo>
                    <a:pt x="2115813" y="1461206"/>
                  </a:lnTo>
                  <a:lnTo>
                    <a:pt x="2099836" y="1461206"/>
                  </a:lnTo>
                  <a:lnTo>
                    <a:pt x="2099783" y="1461460"/>
                  </a:lnTo>
                  <a:lnTo>
                    <a:pt x="2091819" y="1461460"/>
                  </a:lnTo>
                  <a:lnTo>
                    <a:pt x="2091887" y="1461714"/>
                  </a:lnTo>
                  <a:lnTo>
                    <a:pt x="2088807" y="1461714"/>
                  </a:lnTo>
                  <a:lnTo>
                    <a:pt x="2088965" y="1461841"/>
                  </a:lnTo>
                  <a:lnTo>
                    <a:pt x="2089044" y="1461968"/>
                  </a:lnTo>
                  <a:lnTo>
                    <a:pt x="2089202" y="1462095"/>
                  </a:lnTo>
                  <a:lnTo>
                    <a:pt x="2089044" y="1462095"/>
                  </a:lnTo>
                  <a:lnTo>
                    <a:pt x="2088728" y="1462349"/>
                  </a:lnTo>
                  <a:lnTo>
                    <a:pt x="2085670" y="1462349"/>
                  </a:lnTo>
                  <a:lnTo>
                    <a:pt x="2085309" y="1462866"/>
                  </a:lnTo>
                  <a:lnTo>
                    <a:pt x="2084670" y="1463111"/>
                  </a:lnTo>
                  <a:lnTo>
                    <a:pt x="2098440" y="1463111"/>
                  </a:lnTo>
                  <a:lnTo>
                    <a:pt x="2098582" y="1464635"/>
                  </a:lnTo>
                  <a:close/>
                </a:path>
                <a:path w="2360295" h="1867535">
                  <a:moveTo>
                    <a:pt x="2072856" y="1461206"/>
                  </a:moveTo>
                  <a:lnTo>
                    <a:pt x="2073409" y="1461206"/>
                  </a:lnTo>
                  <a:lnTo>
                    <a:pt x="2073093" y="1461079"/>
                  </a:lnTo>
                  <a:lnTo>
                    <a:pt x="2072856" y="1461206"/>
                  </a:lnTo>
                  <a:close/>
                </a:path>
                <a:path w="2360295" h="1867535">
                  <a:moveTo>
                    <a:pt x="2120786" y="1461968"/>
                  </a:moveTo>
                  <a:lnTo>
                    <a:pt x="2121102" y="1461206"/>
                  </a:lnTo>
                  <a:lnTo>
                    <a:pt x="2119996" y="1461206"/>
                  </a:lnTo>
                  <a:lnTo>
                    <a:pt x="2120786" y="1461968"/>
                  </a:lnTo>
                  <a:close/>
                </a:path>
                <a:path w="2360295" h="1867535">
                  <a:moveTo>
                    <a:pt x="2143371" y="1462095"/>
                  </a:moveTo>
                  <a:lnTo>
                    <a:pt x="2144634" y="1461333"/>
                  </a:lnTo>
                  <a:lnTo>
                    <a:pt x="2143371" y="1461333"/>
                  </a:lnTo>
                  <a:lnTo>
                    <a:pt x="2143371" y="1462095"/>
                  </a:lnTo>
                  <a:close/>
                </a:path>
                <a:path w="2360295" h="1867535">
                  <a:moveTo>
                    <a:pt x="2073409" y="1463365"/>
                  </a:moveTo>
                  <a:lnTo>
                    <a:pt x="2079253" y="1463365"/>
                  </a:lnTo>
                  <a:lnTo>
                    <a:pt x="2078305" y="1461460"/>
                  </a:lnTo>
                  <a:lnTo>
                    <a:pt x="2079805" y="1461333"/>
                  </a:lnTo>
                  <a:lnTo>
                    <a:pt x="2076733" y="1461333"/>
                  </a:lnTo>
                  <a:lnTo>
                    <a:pt x="2076410" y="1462476"/>
                  </a:lnTo>
                  <a:lnTo>
                    <a:pt x="2075699" y="1462730"/>
                  </a:lnTo>
                  <a:lnTo>
                    <a:pt x="2073127" y="1462730"/>
                  </a:lnTo>
                  <a:lnTo>
                    <a:pt x="2073409" y="1463365"/>
                  </a:lnTo>
                  <a:close/>
                </a:path>
                <a:path w="2360295" h="1867535">
                  <a:moveTo>
                    <a:pt x="2032107" y="1461960"/>
                  </a:moveTo>
                  <a:lnTo>
                    <a:pt x="2032428" y="1461714"/>
                  </a:lnTo>
                  <a:lnTo>
                    <a:pt x="2032092" y="1461506"/>
                  </a:lnTo>
                  <a:lnTo>
                    <a:pt x="2032107" y="1461960"/>
                  </a:lnTo>
                  <a:close/>
                </a:path>
                <a:path w="2360295" h="1867535">
                  <a:moveTo>
                    <a:pt x="2000684" y="1461714"/>
                  </a:moveTo>
                  <a:lnTo>
                    <a:pt x="2002500" y="1461714"/>
                  </a:lnTo>
                  <a:lnTo>
                    <a:pt x="2001158" y="1461587"/>
                  </a:lnTo>
                  <a:lnTo>
                    <a:pt x="2000684" y="1461714"/>
                  </a:lnTo>
                  <a:close/>
                </a:path>
                <a:path w="2360295" h="1867535">
                  <a:moveTo>
                    <a:pt x="2035492" y="1462349"/>
                  </a:moveTo>
                  <a:lnTo>
                    <a:pt x="2035628" y="1462349"/>
                  </a:lnTo>
                  <a:lnTo>
                    <a:pt x="2035411" y="1461616"/>
                  </a:lnTo>
                  <a:lnTo>
                    <a:pt x="2035269" y="1461714"/>
                  </a:lnTo>
                  <a:lnTo>
                    <a:pt x="2034953" y="1461841"/>
                  </a:lnTo>
                  <a:lnTo>
                    <a:pt x="2034800" y="1461841"/>
                  </a:lnTo>
                  <a:lnTo>
                    <a:pt x="2035492" y="1462349"/>
                  </a:lnTo>
                  <a:close/>
                </a:path>
                <a:path w="2360295" h="1867535">
                  <a:moveTo>
                    <a:pt x="2034800" y="1461841"/>
                  </a:moveTo>
                  <a:lnTo>
                    <a:pt x="2034953" y="1461841"/>
                  </a:lnTo>
                  <a:lnTo>
                    <a:pt x="2034731" y="1461790"/>
                  </a:lnTo>
                  <a:close/>
                </a:path>
                <a:path w="2360295" h="1867535">
                  <a:moveTo>
                    <a:pt x="2042850" y="1464254"/>
                  </a:moveTo>
                  <a:lnTo>
                    <a:pt x="2048298" y="1464254"/>
                  </a:lnTo>
                  <a:lnTo>
                    <a:pt x="2048140" y="1464127"/>
                  </a:lnTo>
                  <a:lnTo>
                    <a:pt x="2047192" y="1463873"/>
                  </a:lnTo>
                  <a:lnTo>
                    <a:pt x="2046245" y="1463365"/>
                  </a:lnTo>
                  <a:lnTo>
                    <a:pt x="2045297" y="1462984"/>
                  </a:lnTo>
                  <a:lnTo>
                    <a:pt x="2045613" y="1462857"/>
                  </a:lnTo>
                  <a:lnTo>
                    <a:pt x="2045850" y="1462730"/>
                  </a:lnTo>
                  <a:lnTo>
                    <a:pt x="2046877" y="1462476"/>
                  </a:lnTo>
                  <a:lnTo>
                    <a:pt x="2047903" y="1462349"/>
                  </a:lnTo>
                  <a:lnTo>
                    <a:pt x="2050114" y="1461841"/>
                  </a:lnTo>
                  <a:lnTo>
                    <a:pt x="2037443" y="1461841"/>
                  </a:lnTo>
                  <a:lnTo>
                    <a:pt x="2037421" y="1462857"/>
                  </a:lnTo>
                  <a:lnTo>
                    <a:pt x="2041835" y="1462866"/>
                  </a:lnTo>
                  <a:lnTo>
                    <a:pt x="2042455" y="1463365"/>
                  </a:lnTo>
                  <a:lnTo>
                    <a:pt x="2042850" y="1464254"/>
                  </a:lnTo>
                  <a:close/>
                </a:path>
                <a:path w="2360295" h="1867535">
                  <a:moveTo>
                    <a:pt x="2130908" y="1462095"/>
                  </a:moveTo>
                  <a:lnTo>
                    <a:pt x="2132000" y="1462095"/>
                  </a:lnTo>
                  <a:lnTo>
                    <a:pt x="2130974" y="1461968"/>
                  </a:lnTo>
                  <a:lnTo>
                    <a:pt x="2130908" y="1462095"/>
                  </a:lnTo>
                  <a:close/>
                </a:path>
                <a:path w="2360295" h="1867535">
                  <a:moveTo>
                    <a:pt x="2128051" y="1462603"/>
                  </a:moveTo>
                  <a:lnTo>
                    <a:pt x="2127656" y="1462222"/>
                  </a:lnTo>
                  <a:lnTo>
                    <a:pt x="2127419" y="1462095"/>
                  </a:lnTo>
                  <a:lnTo>
                    <a:pt x="2125682" y="1462095"/>
                  </a:lnTo>
                  <a:lnTo>
                    <a:pt x="2125998" y="1462222"/>
                  </a:lnTo>
                  <a:lnTo>
                    <a:pt x="2126235" y="1462222"/>
                  </a:lnTo>
                  <a:lnTo>
                    <a:pt x="2128051" y="1462603"/>
                  </a:lnTo>
                  <a:close/>
                </a:path>
                <a:path w="2360295" h="1867535">
                  <a:moveTo>
                    <a:pt x="2064863" y="1463561"/>
                  </a:moveTo>
                  <a:lnTo>
                    <a:pt x="2065354" y="1462095"/>
                  </a:lnTo>
                  <a:lnTo>
                    <a:pt x="2050331" y="1462095"/>
                  </a:lnTo>
                  <a:lnTo>
                    <a:pt x="2050874" y="1462730"/>
                  </a:lnTo>
                  <a:lnTo>
                    <a:pt x="2050983" y="1463111"/>
                  </a:lnTo>
                  <a:lnTo>
                    <a:pt x="2064486" y="1463111"/>
                  </a:lnTo>
                  <a:lnTo>
                    <a:pt x="2064863" y="1463561"/>
                  </a:lnTo>
                  <a:close/>
                </a:path>
                <a:path w="2360295" h="1867535">
                  <a:moveTo>
                    <a:pt x="2011265" y="1467429"/>
                  </a:moveTo>
                  <a:lnTo>
                    <a:pt x="2012291" y="1466286"/>
                  </a:lnTo>
                  <a:lnTo>
                    <a:pt x="2035585" y="1466286"/>
                  </a:lnTo>
                  <a:lnTo>
                    <a:pt x="2035838" y="1465778"/>
                  </a:lnTo>
                  <a:lnTo>
                    <a:pt x="2035934" y="1465436"/>
                  </a:lnTo>
                  <a:lnTo>
                    <a:pt x="2036059" y="1464635"/>
                  </a:lnTo>
                  <a:lnTo>
                    <a:pt x="2036533" y="1464127"/>
                  </a:lnTo>
                  <a:lnTo>
                    <a:pt x="2037322" y="1463619"/>
                  </a:lnTo>
                  <a:lnTo>
                    <a:pt x="2037413" y="1463234"/>
                  </a:lnTo>
                  <a:lnTo>
                    <a:pt x="2036554" y="1462866"/>
                  </a:lnTo>
                  <a:lnTo>
                    <a:pt x="2036611" y="1462222"/>
                  </a:lnTo>
                  <a:lnTo>
                    <a:pt x="2036138" y="1462349"/>
                  </a:lnTo>
                  <a:lnTo>
                    <a:pt x="2035628" y="1462349"/>
                  </a:lnTo>
                  <a:lnTo>
                    <a:pt x="2035665" y="1462476"/>
                  </a:lnTo>
                  <a:lnTo>
                    <a:pt x="2034795" y="1462476"/>
                  </a:lnTo>
                  <a:lnTo>
                    <a:pt x="2034479" y="1462730"/>
                  </a:lnTo>
                  <a:lnTo>
                    <a:pt x="2034164" y="1462857"/>
                  </a:lnTo>
                  <a:lnTo>
                    <a:pt x="2030967" y="1462866"/>
                  </a:lnTo>
                  <a:lnTo>
                    <a:pt x="2030612" y="1463111"/>
                  </a:lnTo>
                  <a:lnTo>
                    <a:pt x="2000716" y="1463111"/>
                  </a:lnTo>
                  <a:lnTo>
                    <a:pt x="2000590" y="1463746"/>
                  </a:lnTo>
                  <a:lnTo>
                    <a:pt x="2000368" y="1464635"/>
                  </a:lnTo>
                  <a:lnTo>
                    <a:pt x="1983549" y="1464635"/>
                  </a:lnTo>
                  <a:lnTo>
                    <a:pt x="1983549" y="1464762"/>
                  </a:lnTo>
                  <a:lnTo>
                    <a:pt x="1985760" y="1464762"/>
                  </a:lnTo>
                  <a:lnTo>
                    <a:pt x="1986040" y="1465143"/>
                  </a:lnTo>
                  <a:lnTo>
                    <a:pt x="2005422" y="1465143"/>
                  </a:lnTo>
                  <a:lnTo>
                    <a:pt x="2005422" y="1465270"/>
                  </a:lnTo>
                  <a:lnTo>
                    <a:pt x="2010870" y="1465270"/>
                  </a:lnTo>
                  <a:lnTo>
                    <a:pt x="2010791" y="1465524"/>
                  </a:lnTo>
                  <a:lnTo>
                    <a:pt x="2010582" y="1465860"/>
                  </a:lnTo>
                  <a:lnTo>
                    <a:pt x="2010712" y="1466540"/>
                  </a:lnTo>
                  <a:lnTo>
                    <a:pt x="2010021" y="1466843"/>
                  </a:lnTo>
                  <a:lnTo>
                    <a:pt x="2011265" y="1467429"/>
                  </a:lnTo>
                  <a:close/>
                </a:path>
                <a:path w="2360295" h="1867535">
                  <a:moveTo>
                    <a:pt x="2035517" y="1462367"/>
                  </a:moveTo>
                  <a:close/>
                </a:path>
                <a:path w="2360295" h="1867535">
                  <a:moveTo>
                    <a:pt x="2035111" y="1462476"/>
                  </a:moveTo>
                  <a:lnTo>
                    <a:pt x="2035665" y="1462476"/>
                  </a:lnTo>
                  <a:lnTo>
                    <a:pt x="2035517" y="1462367"/>
                  </a:lnTo>
                  <a:lnTo>
                    <a:pt x="2035111" y="1462476"/>
                  </a:lnTo>
                  <a:close/>
                </a:path>
                <a:path w="2360295" h="1867535">
                  <a:moveTo>
                    <a:pt x="2135077" y="1464762"/>
                  </a:moveTo>
                  <a:lnTo>
                    <a:pt x="2138949" y="1464762"/>
                  </a:lnTo>
                  <a:lnTo>
                    <a:pt x="2139146" y="1464381"/>
                  </a:lnTo>
                  <a:lnTo>
                    <a:pt x="2139225" y="1463873"/>
                  </a:lnTo>
                  <a:lnTo>
                    <a:pt x="2138870" y="1463492"/>
                  </a:lnTo>
                  <a:lnTo>
                    <a:pt x="2138501" y="1463238"/>
                  </a:lnTo>
                  <a:lnTo>
                    <a:pt x="2138433" y="1463061"/>
                  </a:lnTo>
                  <a:lnTo>
                    <a:pt x="2139817" y="1462476"/>
                  </a:lnTo>
                  <a:lnTo>
                    <a:pt x="2133785" y="1462476"/>
                  </a:lnTo>
                  <a:lnTo>
                    <a:pt x="2133658" y="1462730"/>
                  </a:lnTo>
                  <a:lnTo>
                    <a:pt x="2133579" y="1462984"/>
                  </a:lnTo>
                  <a:lnTo>
                    <a:pt x="2134369" y="1462984"/>
                  </a:lnTo>
                  <a:lnTo>
                    <a:pt x="2134527" y="1463238"/>
                  </a:lnTo>
                  <a:lnTo>
                    <a:pt x="2135001" y="1463492"/>
                  </a:lnTo>
                  <a:lnTo>
                    <a:pt x="2135077" y="1464762"/>
                  </a:lnTo>
                  <a:close/>
                </a:path>
                <a:path w="2360295" h="1867535">
                  <a:moveTo>
                    <a:pt x="2132948" y="1463492"/>
                  </a:moveTo>
                  <a:lnTo>
                    <a:pt x="2133421" y="1463492"/>
                  </a:lnTo>
                  <a:lnTo>
                    <a:pt x="2133227" y="1462866"/>
                  </a:lnTo>
                  <a:lnTo>
                    <a:pt x="2133027" y="1462476"/>
                  </a:lnTo>
                  <a:lnTo>
                    <a:pt x="2132790" y="1462476"/>
                  </a:lnTo>
                  <a:lnTo>
                    <a:pt x="2132711" y="1462603"/>
                  </a:lnTo>
                  <a:lnTo>
                    <a:pt x="2132790" y="1463111"/>
                  </a:lnTo>
                  <a:lnTo>
                    <a:pt x="2132948" y="1463492"/>
                  </a:lnTo>
                  <a:close/>
                </a:path>
                <a:path w="2360295" h="1867535">
                  <a:moveTo>
                    <a:pt x="2079253" y="1463365"/>
                  </a:moveTo>
                  <a:lnTo>
                    <a:pt x="2083122" y="1463365"/>
                  </a:lnTo>
                  <a:lnTo>
                    <a:pt x="2082806" y="1463111"/>
                  </a:lnTo>
                  <a:lnTo>
                    <a:pt x="2082490" y="1462603"/>
                  </a:lnTo>
                  <a:lnTo>
                    <a:pt x="2080832" y="1462603"/>
                  </a:lnTo>
                  <a:lnTo>
                    <a:pt x="2079253" y="1463365"/>
                  </a:lnTo>
                  <a:close/>
                </a:path>
                <a:path w="2360295" h="1867535">
                  <a:moveTo>
                    <a:pt x="2072342" y="1463492"/>
                  </a:moveTo>
                  <a:lnTo>
                    <a:pt x="2083201" y="1463492"/>
                  </a:lnTo>
                  <a:lnTo>
                    <a:pt x="2083201" y="1463365"/>
                  </a:lnTo>
                  <a:lnTo>
                    <a:pt x="2073409" y="1463365"/>
                  </a:lnTo>
                  <a:lnTo>
                    <a:pt x="2072698" y="1462603"/>
                  </a:lnTo>
                  <a:lnTo>
                    <a:pt x="2072224" y="1462857"/>
                  </a:lnTo>
                  <a:lnTo>
                    <a:pt x="2072342" y="1463492"/>
                  </a:lnTo>
                  <a:close/>
                </a:path>
                <a:path w="2360295" h="1867535">
                  <a:moveTo>
                    <a:pt x="2067012" y="1465016"/>
                  </a:moveTo>
                  <a:lnTo>
                    <a:pt x="2068355" y="1463111"/>
                  </a:lnTo>
                  <a:lnTo>
                    <a:pt x="2069776" y="1462857"/>
                  </a:lnTo>
                  <a:lnTo>
                    <a:pt x="2070092" y="1462730"/>
                  </a:lnTo>
                  <a:lnTo>
                    <a:pt x="2065433" y="1462730"/>
                  </a:lnTo>
                  <a:lnTo>
                    <a:pt x="2067012" y="1465016"/>
                  </a:lnTo>
                  <a:close/>
                </a:path>
                <a:path w="2360295" h="1867535">
                  <a:moveTo>
                    <a:pt x="2118418" y="1463111"/>
                  </a:moveTo>
                  <a:lnTo>
                    <a:pt x="2117707" y="1462857"/>
                  </a:lnTo>
                  <a:lnTo>
                    <a:pt x="2118418" y="1463111"/>
                  </a:lnTo>
                  <a:close/>
                </a:path>
                <a:path w="2360295" h="1867535">
                  <a:moveTo>
                    <a:pt x="2037401" y="1463746"/>
                  </a:moveTo>
                  <a:lnTo>
                    <a:pt x="2038901" y="1463619"/>
                  </a:lnTo>
                  <a:lnTo>
                    <a:pt x="2039770" y="1463492"/>
                  </a:lnTo>
                  <a:lnTo>
                    <a:pt x="2040560" y="1462857"/>
                  </a:lnTo>
                  <a:lnTo>
                    <a:pt x="2037421" y="1462857"/>
                  </a:lnTo>
                  <a:lnTo>
                    <a:pt x="2037421" y="1463238"/>
                  </a:lnTo>
                  <a:lnTo>
                    <a:pt x="2037717" y="1463365"/>
                  </a:lnTo>
                  <a:lnTo>
                    <a:pt x="2037520" y="1463492"/>
                  </a:lnTo>
                  <a:lnTo>
                    <a:pt x="2037401" y="1463746"/>
                  </a:lnTo>
                  <a:close/>
                </a:path>
                <a:path w="2360295" h="1867535">
                  <a:moveTo>
                    <a:pt x="2139028" y="1464635"/>
                  </a:moveTo>
                  <a:lnTo>
                    <a:pt x="2140291" y="1464635"/>
                  </a:lnTo>
                  <a:lnTo>
                    <a:pt x="2140094" y="1463873"/>
                  </a:lnTo>
                  <a:lnTo>
                    <a:pt x="2139975" y="1462984"/>
                  </a:lnTo>
                  <a:lnTo>
                    <a:pt x="2139423" y="1463873"/>
                  </a:lnTo>
                  <a:lnTo>
                    <a:pt x="2139186" y="1464381"/>
                  </a:lnTo>
                  <a:lnTo>
                    <a:pt x="2139028" y="1464635"/>
                  </a:lnTo>
                  <a:close/>
                </a:path>
                <a:path w="2360295" h="1867535">
                  <a:moveTo>
                    <a:pt x="2132671" y="1466921"/>
                  </a:moveTo>
                  <a:lnTo>
                    <a:pt x="2133185" y="1466921"/>
                  </a:lnTo>
                  <a:lnTo>
                    <a:pt x="2134922" y="1464508"/>
                  </a:lnTo>
                  <a:lnTo>
                    <a:pt x="2134053" y="1464127"/>
                  </a:lnTo>
                  <a:lnTo>
                    <a:pt x="2134251" y="1463492"/>
                  </a:lnTo>
                  <a:lnTo>
                    <a:pt x="2134369" y="1462984"/>
                  </a:lnTo>
                  <a:lnTo>
                    <a:pt x="2133579" y="1462984"/>
                  </a:lnTo>
                  <a:lnTo>
                    <a:pt x="2133421" y="1463492"/>
                  </a:lnTo>
                  <a:lnTo>
                    <a:pt x="2132948" y="1463492"/>
                  </a:lnTo>
                  <a:lnTo>
                    <a:pt x="2133422" y="1464635"/>
                  </a:lnTo>
                  <a:lnTo>
                    <a:pt x="2132316" y="1464889"/>
                  </a:lnTo>
                  <a:lnTo>
                    <a:pt x="2130895" y="1465016"/>
                  </a:lnTo>
                  <a:lnTo>
                    <a:pt x="2130658" y="1465270"/>
                  </a:lnTo>
                  <a:lnTo>
                    <a:pt x="2130421" y="1465270"/>
                  </a:lnTo>
                  <a:lnTo>
                    <a:pt x="2130658" y="1465397"/>
                  </a:lnTo>
                  <a:lnTo>
                    <a:pt x="2131289" y="1465397"/>
                  </a:lnTo>
                  <a:lnTo>
                    <a:pt x="2131763" y="1465651"/>
                  </a:lnTo>
                  <a:lnTo>
                    <a:pt x="2132632" y="1465778"/>
                  </a:lnTo>
                  <a:lnTo>
                    <a:pt x="2132671" y="1466921"/>
                  </a:lnTo>
                  <a:close/>
                </a:path>
                <a:path w="2360295" h="1867535">
                  <a:moveTo>
                    <a:pt x="2142107" y="1463873"/>
                  </a:moveTo>
                  <a:lnTo>
                    <a:pt x="2141905" y="1463092"/>
                  </a:lnTo>
                  <a:lnTo>
                    <a:pt x="2141760" y="1463238"/>
                  </a:lnTo>
                  <a:lnTo>
                    <a:pt x="2141691" y="1463619"/>
                  </a:lnTo>
                  <a:lnTo>
                    <a:pt x="2142107" y="1463873"/>
                  </a:lnTo>
                  <a:close/>
                </a:path>
                <a:path w="2360295" h="1867535">
                  <a:moveTo>
                    <a:pt x="2097098" y="1465778"/>
                  </a:moveTo>
                  <a:lnTo>
                    <a:pt x="2098657" y="1465436"/>
                  </a:lnTo>
                  <a:lnTo>
                    <a:pt x="2098582" y="1465143"/>
                  </a:lnTo>
                  <a:lnTo>
                    <a:pt x="2097571" y="1464127"/>
                  </a:lnTo>
                  <a:lnTo>
                    <a:pt x="2098164" y="1463597"/>
                  </a:lnTo>
                  <a:lnTo>
                    <a:pt x="2098286" y="1463234"/>
                  </a:lnTo>
                  <a:lnTo>
                    <a:pt x="2098440" y="1463111"/>
                  </a:lnTo>
                  <a:lnTo>
                    <a:pt x="2084670" y="1463111"/>
                  </a:lnTo>
                  <a:lnTo>
                    <a:pt x="2083675" y="1463492"/>
                  </a:lnTo>
                  <a:lnTo>
                    <a:pt x="2072342" y="1463492"/>
                  </a:lnTo>
                  <a:lnTo>
                    <a:pt x="2072352" y="1463619"/>
                  </a:lnTo>
                  <a:lnTo>
                    <a:pt x="2096466" y="1463619"/>
                  </a:lnTo>
                  <a:lnTo>
                    <a:pt x="2097098" y="1465778"/>
                  </a:lnTo>
                  <a:close/>
                </a:path>
                <a:path w="2360295" h="1867535">
                  <a:moveTo>
                    <a:pt x="2064710" y="1463788"/>
                  </a:moveTo>
                  <a:lnTo>
                    <a:pt x="2064805" y="1463492"/>
                  </a:lnTo>
                  <a:lnTo>
                    <a:pt x="2064486" y="1463111"/>
                  </a:lnTo>
                  <a:lnTo>
                    <a:pt x="2064710" y="1463788"/>
                  </a:lnTo>
                  <a:close/>
                </a:path>
                <a:path w="2360295" h="1867535">
                  <a:moveTo>
                    <a:pt x="2063696" y="1464254"/>
                  </a:moveTo>
                  <a:lnTo>
                    <a:pt x="2064525" y="1463873"/>
                  </a:lnTo>
                  <a:lnTo>
                    <a:pt x="2064612" y="1463492"/>
                  </a:lnTo>
                  <a:lnTo>
                    <a:pt x="2064486" y="1463111"/>
                  </a:lnTo>
                  <a:lnTo>
                    <a:pt x="2050983" y="1463111"/>
                  </a:lnTo>
                  <a:lnTo>
                    <a:pt x="2050983" y="1463746"/>
                  </a:lnTo>
                  <a:lnTo>
                    <a:pt x="2062196" y="1463746"/>
                  </a:lnTo>
                  <a:lnTo>
                    <a:pt x="2063696" y="1464254"/>
                  </a:lnTo>
                  <a:close/>
                </a:path>
                <a:path w="2360295" h="1867535">
                  <a:moveTo>
                    <a:pt x="2037405" y="1463565"/>
                  </a:moveTo>
                  <a:lnTo>
                    <a:pt x="2037717" y="1463365"/>
                  </a:lnTo>
                  <a:lnTo>
                    <a:pt x="2037413" y="1463234"/>
                  </a:lnTo>
                  <a:lnTo>
                    <a:pt x="2037405" y="1463565"/>
                  </a:lnTo>
                  <a:close/>
                </a:path>
                <a:path w="2360295" h="1867535">
                  <a:moveTo>
                    <a:pt x="2045060" y="1466159"/>
                  </a:moveTo>
                  <a:lnTo>
                    <a:pt x="2048693" y="1464762"/>
                  </a:lnTo>
                  <a:lnTo>
                    <a:pt x="2050351" y="1464000"/>
                  </a:lnTo>
                  <a:lnTo>
                    <a:pt x="2050272" y="1463492"/>
                  </a:lnTo>
                  <a:lnTo>
                    <a:pt x="2049798" y="1463619"/>
                  </a:lnTo>
                  <a:lnTo>
                    <a:pt x="2049245" y="1463619"/>
                  </a:lnTo>
                  <a:lnTo>
                    <a:pt x="2048535" y="1463873"/>
                  </a:lnTo>
                  <a:lnTo>
                    <a:pt x="2048298" y="1464254"/>
                  </a:lnTo>
                  <a:lnTo>
                    <a:pt x="2042850" y="1464254"/>
                  </a:lnTo>
                  <a:lnTo>
                    <a:pt x="2042534" y="1464762"/>
                  </a:lnTo>
                  <a:lnTo>
                    <a:pt x="2042415" y="1465016"/>
                  </a:lnTo>
                  <a:lnTo>
                    <a:pt x="2042291" y="1465436"/>
                  </a:lnTo>
                  <a:lnTo>
                    <a:pt x="2042257" y="1465651"/>
                  </a:lnTo>
                  <a:lnTo>
                    <a:pt x="2044429" y="1465651"/>
                  </a:lnTo>
                  <a:lnTo>
                    <a:pt x="2044745" y="1465778"/>
                  </a:lnTo>
                  <a:lnTo>
                    <a:pt x="2045060" y="1466159"/>
                  </a:lnTo>
                  <a:close/>
                </a:path>
                <a:path w="2360295" h="1867535">
                  <a:moveTo>
                    <a:pt x="2067268" y="1467810"/>
                  </a:moveTo>
                  <a:lnTo>
                    <a:pt x="2069461" y="1467810"/>
                  </a:lnTo>
                  <a:lnTo>
                    <a:pt x="2067329" y="1466667"/>
                  </a:lnTo>
                  <a:lnTo>
                    <a:pt x="2066934" y="1466032"/>
                  </a:lnTo>
                  <a:lnTo>
                    <a:pt x="2064863" y="1463561"/>
                  </a:lnTo>
                  <a:lnTo>
                    <a:pt x="2064802" y="1463746"/>
                  </a:lnTo>
                  <a:lnTo>
                    <a:pt x="2064907" y="1464381"/>
                  </a:lnTo>
                  <a:lnTo>
                    <a:pt x="2065749" y="1466921"/>
                  </a:lnTo>
                  <a:lnTo>
                    <a:pt x="2067013" y="1466921"/>
                  </a:lnTo>
                  <a:lnTo>
                    <a:pt x="2067268" y="1467810"/>
                  </a:lnTo>
                  <a:close/>
                </a:path>
                <a:path w="2360295" h="1867535">
                  <a:moveTo>
                    <a:pt x="2147635" y="1467302"/>
                  </a:moveTo>
                  <a:lnTo>
                    <a:pt x="2148029" y="1467302"/>
                  </a:lnTo>
                  <a:lnTo>
                    <a:pt x="2147998" y="1466961"/>
                  </a:lnTo>
                  <a:lnTo>
                    <a:pt x="2147872" y="1466159"/>
                  </a:lnTo>
                  <a:lnTo>
                    <a:pt x="2147835" y="1465195"/>
                  </a:lnTo>
                  <a:lnTo>
                    <a:pt x="2147714" y="1463873"/>
                  </a:lnTo>
                  <a:lnTo>
                    <a:pt x="2142107" y="1463873"/>
                  </a:lnTo>
                  <a:lnTo>
                    <a:pt x="2141656" y="1463597"/>
                  </a:lnTo>
                  <a:lnTo>
                    <a:pt x="2141779" y="1464889"/>
                  </a:lnTo>
                  <a:lnTo>
                    <a:pt x="2141791" y="1465270"/>
                  </a:lnTo>
                  <a:lnTo>
                    <a:pt x="2142107" y="1465270"/>
                  </a:lnTo>
                  <a:lnTo>
                    <a:pt x="2143134" y="1466032"/>
                  </a:lnTo>
                  <a:lnTo>
                    <a:pt x="2145897" y="1466032"/>
                  </a:lnTo>
                  <a:lnTo>
                    <a:pt x="2147635" y="1467302"/>
                  </a:lnTo>
                  <a:close/>
                </a:path>
                <a:path w="2360295" h="1867535">
                  <a:moveTo>
                    <a:pt x="2140015" y="1465651"/>
                  </a:moveTo>
                  <a:lnTo>
                    <a:pt x="2141081" y="1465651"/>
                  </a:lnTo>
                  <a:lnTo>
                    <a:pt x="2140962" y="1465524"/>
                  </a:lnTo>
                  <a:lnTo>
                    <a:pt x="2140844" y="1465143"/>
                  </a:lnTo>
                  <a:lnTo>
                    <a:pt x="2141002" y="1465016"/>
                  </a:lnTo>
                  <a:lnTo>
                    <a:pt x="2141212" y="1464254"/>
                  </a:lnTo>
                  <a:lnTo>
                    <a:pt x="2141318" y="1464000"/>
                  </a:lnTo>
                  <a:lnTo>
                    <a:pt x="2141397" y="1463619"/>
                  </a:lnTo>
                  <a:lnTo>
                    <a:pt x="2140291" y="1464635"/>
                  </a:lnTo>
                  <a:lnTo>
                    <a:pt x="2139028" y="1464635"/>
                  </a:lnTo>
                  <a:lnTo>
                    <a:pt x="2138949" y="1464762"/>
                  </a:lnTo>
                  <a:lnTo>
                    <a:pt x="2135077" y="1464762"/>
                  </a:lnTo>
                  <a:lnTo>
                    <a:pt x="2135125" y="1465397"/>
                  </a:lnTo>
                  <a:lnTo>
                    <a:pt x="2140054" y="1465397"/>
                  </a:lnTo>
                  <a:lnTo>
                    <a:pt x="2140015" y="1465651"/>
                  </a:lnTo>
                  <a:close/>
                </a:path>
                <a:path w="2360295" h="1867535">
                  <a:moveTo>
                    <a:pt x="2130105" y="1464508"/>
                  </a:moveTo>
                  <a:lnTo>
                    <a:pt x="2130421" y="1464381"/>
                  </a:lnTo>
                  <a:lnTo>
                    <a:pt x="2131132" y="1464381"/>
                  </a:lnTo>
                  <a:lnTo>
                    <a:pt x="2132553" y="1463619"/>
                  </a:lnTo>
                  <a:lnTo>
                    <a:pt x="2132395" y="1463619"/>
                  </a:lnTo>
                  <a:lnTo>
                    <a:pt x="2132158" y="1463746"/>
                  </a:lnTo>
                  <a:lnTo>
                    <a:pt x="2129684" y="1463746"/>
                  </a:lnTo>
                  <a:lnTo>
                    <a:pt x="2129789" y="1463873"/>
                  </a:lnTo>
                  <a:lnTo>
                    <a:pt x="2130105" y="1464508"/>
                  </a:lnTo>
                  <a:close/>
                </a:path>
                <a:path w="2360295" h="1867535">
                  <a:moveTo>
                    <a:pt x="2096308" y="1466921"/>
                  </a:moveTo>
                  <a:lnTo>
                    <a:pt x="2096341" y="1465524"/>
                  </a:lnTo>
                  <a:lnTo>
                    <a:pt x="2096466" y="1463619"/>
                  </a:lnTo>
                  <a:lnTo>
                    <a:pt x="2072352" y="1463619"/>
                  </a:lnTo>
                  <a:lnTo>
                    <a:pt x="2072461" y="1464508"/>
                  </a:lnTo>
                  <a:lnTo>
                    <a:pt x="2072698" y="1466032"/>
                  </a:lnTo>
                  <a:lnTo>
                    <a:pt x="2094413" y="1466032"/>
                  </a:lnTo>
                  <a:lnTo>
                    <a:pt x="2094808" y="1466159"/>
                  </a:lnTo>
                  <a:lnTo>
                    <a:pt x="2094966" y="1466159"/>
                  </a:lnTo>
                  <a:lnTo>
                    <a:pt x="2095439" y="1466286"/>
                  </a:lnTo>
                  <a:lnTo>
                    <a:pt x="2096308" y="1466921"/>
                  </a:lnTo>
                  <a:close/>
                </a:path>
                <a:path w="2360295" h="1867535">
                  <a:moveTo>
                    <a:pt x="2056543" y="1465397"/>
                  </a:moveTo>
                  <a:lnTo>
                    <a:pt x="2059274" y="1465397"/>
                  </a:lnTo>
                  <a:lnTo>
                    <a:pt x="2058958" y="1465016"/>
                  </a:lnTo>
                  <a:lnTo>
                    <a:pt x="2058642" y="1464889"/>
                  </a:lnTo>
                  <a:lnTo>
                    <a:pt x="2058485" y="1464635"/>
                  </a:lnTo>
                  <a:lnTo>
                    <a:pt x="2058453" y="1464508"/>
                  </a:lnTo>
                  <a:lnTo>
                    <a:pt x="2058643" y="1464000"/>
                  </a:lnTo>
                  <a:lnTo>
                    <a:pt x="2062196" y="1463746"/>
                  </a:lnTo>
                  <a:lnTo>
                    <a:pt x="2050983" y="1463746"/>
                  </a:lnTo>
                  <a:lnTo>
                    <a:pt x="2051109" y="1464508"/>
                  </a:lnTo>
                  <a:lnTo>
                    <a:pt x="2051614" y="1465016"/>
                  </a:lnTo>
                  <a:lnTo>
                    <a:pt x="2056431" y="1465016"/>
                  </a:lnTo>
                  <a:lnTo>
                    <a:pt x="2056543" y="1465397"/>
                  </a:lnTo>
                  <a:close/>
                </a:path>
                <a:path w="2360295" h="1867535">
                  <a:moveTo>
                    <a:pt x="2102242" y="1465651"/>
                  </a:moveTo>
                  <a:lnTo>
                    <a:pt x="2124418" y="1465651"/>
                  </a:lnTo>
                  <a:lnTo>
                    <a:pt x="2124260" y="1465524"/>
                  </a:lnTo>
                  <a:lnTo>
                    <a:pt x="2122918" y="1465143"/>
                  </a:lnTo>
                  <a:lnTo>
                    <a:pt x="2120233" y="1464127"/>
                  </a:lnTo>
                  <a:lnTo>
                    <a:pt x="2119760" y="1463873"/>
                  </a:lnTo>
                  <a:lnTo>
                    <a:pt x="2119681" y="1464000"/>
                  </a:lnTo>
                  <a:lnTo>
                    <a:pt x="2118970" y="1464381"/>
                  </a:lnTo>
                  <a:lnTo>
                    <a:pt x="2118022" y="1464635"/>
                  </a:lnTo>
                  <a:lnTo>
                    <a:pt x="2098582" y="1464635"/>
                  </a:lnTo>
                  <a:lnTo>
                    <a:pt x="2098618" y="1465016"/>
                  </a:lnTo>
                  <a:lnTo>
                    <a:pt x="2102151" y="1465016"/>
                  </a:lnTo>
                  <a:lnTo>
                    <a:pt x="2102242" y="1465651"/>
                  </a:lnTo>
                  <a:close/>
                </a:path>
                <a:path w="2360295" h="1867535">
                  <a:moveTo>
                    <a:pt x="2062355" y="1466921"/>
                  </a:moveTo>
                  <a:lnTo>
                    <a:pt x="2062907" y="1465905"/>
                  </a:lnTo>
                  <a:lnTo>
                    <a:pt x="2063223" y="1464889"/>
                  </a:lnTo>
                  <a:lnTo>
                    <a:pt x="2061644" y="1464762"/>
                  </a:lnTo>
                  <a:lnTo>
                    <a:pt x="2061565" y="1464127"/>
                  </a:lnTo>
                  <a:lnTo>
                    <a:pt x="2061328" y="1464508"/>
                  </a:lnTo>
                  <a:lnTo>
                    <a:pt x="2061448" y="1465436"/>
                  </a:lnTo>
                  <a:lnTo>
                    <a:pt x="2061565" y="1465905"/>
                  </a:lnTo>
                  <a:lnTo>
                    <a:pt x="2060361" y="1465905"/>
                  </a:lnTo>
                  <a:lnTo>
                    <a:pt x="2060381" y="1466032"/>
                  </a:lnTo>
                  <a:lnTo>
                    <a:pt x="2061249" y="1466540"/>
                  </a:lnTo>
                  <a:lnTo>
                    <a:pt x="2062355" y="1466921"/>
                  </a:lnTo>
                  <a:close/>
                </a:path>
                <a:path w="2360295" h="1867535">
                  <a:moveTo>
                    <a:pt x="2059116" y="1464762"/>
                  </a:moveTo>
                  <a:lnTo>
                    <a:pt x="2059906" y="1464762"/>
                  </a:lnTo>
                  <a:lnTo>
                    <a:pt x="2058800" y="1464254"/>
                  </a:lnTo>
                  <a:lnTo>
                    <a:pt x="2059116" y="1464762"/>
                  </a:lnTo>
                  <a:close/>
                </a:path>
                <a:path w="2360295" h="1867535">
                  <a:moveTo>
                    <a:pt x="2177325" y="1466667"/>
                  </a:moveTo>
                  <a:lnTo>
                    <a:pt x="2179220" y="1464381"/>
                  </a:lnTo>
                  <a:lnTo>
                    <a:pt x="2147950" y="1464381"/>
                  </a:lnTo>
                  <a:lnTo>
                    <a:pt x="2148010" y="1464508"/>
                  </a:lnTo>
                  <a:lnTo>
                    <a:pt x="2175272" y="1464508"/>
                  </a:lnTo>
                  <a:lnTo>
                    <a:pt x="2177325" y="1466667"/>
                  </a:lnTo>
                  <a:close/>
                </a:path>
                <a:path w="2360295" h="1867535">
                  <a:moveTo>
                    <a:pt x="2058327" y="1465778"/>
                  </a:moveTo>
                  <a:lnTo>
                    <a:pt x="2059906" y="1465778"/>
                  </a:lnTo>
                  <a:lnTo>
                    <a:pt x="2060324" y="1465666"/>
                  </a:lnTo>
                  <a:lnTo>
                    <a:pt x="2060220" y="1465436"/>
                  </a:lnTo>
                  <a:lnTo>
                    <a:pt x="2060157" y="1465195"/>
                  </a:lnTo>
                  <a:lnTo>
                    <a:pt x="2060301" y="1464889"/>
                  </a:lnTo>
                  <a:lnTo>
                    <a:pt x="2060064" y="1464381"/>
                  </a:lnTo>
                  <a:lnTo>
                    <a:pt x="2059906" y="1464762"/>
                  </a:lnTo>
                  <a:lnTo>
                    <a:pt x="2059116" y="1464762"/>
                  </a:lnTo>
                  <a:lnTo>
                    <a:pt x="2059386" y="1465195"/>
                  </a:lnTo>
                  <a:lnTo>
                    <a:pt x="2059274" y="1465397"/>
                  </a:lnTo>
                  <a:lnTo>
                    <a:pt x="2056543" y="1465397"/>
                  </a:lnTo>
                  <a:lnTo>
                    <a:pt x="2056580" y="1465524"/>
                  </a:lnTo>
                  <a:lnTo>
                    <a:pt x="2057142" y="1465524"/>
                  </a:lnTo>
                  <a:lnTo>
                    <a:pt x="2058327" y="1465778"/>
                  </a:lnTo>
                  <a:close/>
                </a:path>
                <a:path w="2360295" h="1867535">
                  <a:moveTo>
                    <a:pt x="2175746" y="1467048"/>
                  </a:moveTo>
                  <a:lnTo>
                    <a:pt x="2175272" y="1464508"/>
                  </a:lnTo>
                  <a:lnTo>
                    <a:pt x="2148010" y="1464508"/>
                  </a:lnTo>
                  <a:lnTo>
                    <a:pt x="2148483" y="1465524"/>
                  </a:lnTo>
                  <a:lnTo>
                    <a:pt x="2150714" y="1465524"/>
                  </a:lnTo>
                  <a:lnTo>
                    <a:pt x="2151234" y="1466413"/>
                  </a:lnTo>
                  <a:lnTo>
                    <a:pt x="2174719" y="1466413"/>
                  </a:lnTo>
                  <a:lnTo>
                    <a:pt x="2174956" y="1466540"/>
                  </a:lnTo>
                  <a:lnTo>
                    <a:pt x="2175114" y="1466667"/>
                  </a:lnTo>
                  <a:lnTo>
                    <a:pt x="2175412" y="1466843"/>
                  </a:lnTo>
                  <a:lnTo>
                    <a:pt x="2175588" y="1466921"/>
                  </a:lnTo>
                  <a:lnTo>
                    <a:pt x="2175746" y="1467048"/>
                  </a:lnTo>
                  <a:close/>
                </a:path>
                <a:path w="2360295" h="1867535">
                  <a:moveTo>
                    <a:pt x="2038113" y="1469207"/>
                  </a:moveTo>
                  <a:lnTo>
                    <a:pt x="2038578" y="1466961"/>
                  </a:lnTo>
                  <a:lnTo>
                    <a:pt x="2038824" y="1465397"/>
                  </a:lnTo>
                  <a:lnTo>
                    <a:pt x="2037323" y="1464508"/>
                  </a:lnTo>
                  <a:lnTo>
                    <a:pt x="2037205" y="1464889"/>
                  </a:lnTo>
                  <a:lnTo>
                    <a:pt x="2036970" y="1465436"/>
                  </a:lnTo>
                  <a:lnTo>
                    <a:pt x="2036889" y="1465778"/>
                  </a:lnTo>
                  <a:lnTo>
                    <a:pt x="2038271" y="1465778"/>
                  </a:lnTo>
                  <a:lnTo>
                    <a:pt x="2038113" y="1469207"/>
                  </a:lnTo>
                  <a:close/>
                </a:path>
                <a:path w="2360295" h="1867535">
                  <a:moveTo>
                    <a:pt x="2127577" y="1465397"/>
                  </a:moveTo>
                  <a:lnTo>
                    <a:pt x="2127656" y="1465270"/>
                  </a:lnTo>
                  <a:lnTo>
                    <a:pt x="2127419" y="1465143"/>
                  </a:lnTo>
                  <a:lnTo>
                    <a:pt x="2127261" y="1464762"/>
                  </a:lnTo>
                  <a:lnTo>
                    <a:pt x="2125603" y="1464762"/>
                  </a:lnTo>
                  <a:lnTo>
                    <a:pt x="2124892" y="1465016"/>
                  </a:lnTo>
                  <a:lnTo>
                    <a:pt x="2124655" y="1465016"/>
                  </a:lnTo>
                  <a:lnTo>
                    <a:pt x="2124608" y="1465143"/>
                  </a:lnTo>
                  <a:lnTo>
                    <a:pt x="2125840" y="1465143"/>
                  </a:lnTo>
                  <a:lnTo>
                    <a:pt x="2127577" y="1465397"/>
                  </a:lnTo>
                  <a:close/>
                </a:path>
                <a:path w="2360295" h="1867535">
                  <a:moveTo>
                    <a:pt x="2069816" y="1467429"/>
                  </a:moveTo>
                  <a:lnTo>
                    <a:pt x="2071908" y="1467429"/>
                  </a:lnTo>
                  <a:lnTo>
                    <a:pt x="2072086" y="1466667"/>
                  </a:lnTo>
                  <a:lnTo>
                    <a:pt x="2071877" y="1466159"/>
                  </a:lnTo>
                  <a:lnTo>
                    <a:pt x="2071750" y="1465651"/>
                  </a:lnTo>
                  <a:lnTo>
                    <a:pt x="2071356" y="1465397"/>
                  </a:lnTo>
                  <a:lnTo>
                    <a:pt x="2070092" y="1464762"/>
                  </a:lnTo>
                  <a:lnTo>
                    <a:pt x="2071016" y="1465905"/>
                  </a:lnTo>
                  <a:lnTo>
                    <a:pt x="2070961" y="1466201"/>
                  </a:lnTo>
                  <a:lnTo>
                    <a:pt x="2069816" y="1467429"/>
                  </a:lnTo>
                  <a:close/>
                </a:path>
                <a:path w="2360295" h="1867535">
                  <a:moveTo>
                    <a:pt x="1984339" y="1466794"/>
                  </a:moveTo>
                  <a:lnTo>
                    <a:pt x="1985049" y="1466413"/>
                  </a:lnTo>
                  <a:lnTo>
                    <a:pt x="1985181" y="1466201"/>
                  </a:lnTo>
                  <a:lnTo>
                    <a:pt x="1985760" y="1464762"/>
                  </a:lnTo>
                  <a:lnTo>
                    <a:pt x="1983549" y="1464762"/>
                  </a:lnTo>
                  <a:lnTo>
                    <a:pt x="1983549" y="1466540"/>
                  </a:lnTo>
                  <a:lnTo>
                    <a:pt x="1983865" y="1466667"/>
                  </a:lnTo>
                  <a:lnTo>
                    <a:pt x="1984023" y="1466667"/>
                  </a:lnTo>
                  <a:lnTo>
                    <a:pt x="1984339" y="1466794"/>
                  </a:lnTo>
                  <a:close/>
                </a:path>
                <a:path w="2360295" h="1867535">
                  <a:moveTo>
                    <a:pt x="2060361" y="1465905"/>
                  </a:moveTo>
                  <a:lnTo>
                    <a:pt x="2061565" y="1465905"/>
                  </a:lnTo>
                  <a:lnTo>
                    <a:pt x="2060460" y="1465016"/>
                  </a:lnTo>
                  <a:lnTo>
                    <a:pt x="2060460" y="1464889"/>
                  </a:lnTo>
                  <a:lnTo>
                    <a:pt x="2060361" y="1465905"/>
                  </a:lnTo>
                  <a:close/>
                </a:path>
                <a:path w="2360295" h="1867535">
                  <a:moveTo>
                    <a:pt x="2189801" y="1467683"/>
                  </a:moveTo>
                  <a:lnTo>
                    <a:pt x="2190275" y="1465016"/>
                  </a:lnTo>
                  <a:lnTo>
                    <a:pt x="2180799" y="1465016"/>
                  </a:lnTo>
                  <a:lnTo>
                    <a:pt x="2181431" y="1465270"/>
                  </a:lnTo>
                  <a:lnTo>
                    <a:pt x="2182500" y="1466286"/>
                  </a:lnTo>
                  <a:lnTo>
                    <a:pt x="2184353" y="1466286"/>
                  </a:lnTo>
                  <a:lnTo>
                    <a:pt x="2184238" y="1467302"/>
                  </a:lnTo>
                  <a:lnTo>
                    <a:pt x="2189248" y="1467302"/>
                  </a:lnTo>
                  <a:lnTo>
                    <a:pt x="2189406" y="1467429"/>
                  </a:lnTo>
                  <a:lnTo>
                    <a:pt x="2189667" y="1467575"/>
                  </a:lnTo>
                  <a:lnTo>
                    <a:pt x="2189801" y="1467683"/>
                  </a:lnTo>
                  <a:close/>
                </a:path>
                <a:path w="2360295" h="1867535">
                  <a:moveTo>
                    <a:pt x="2098677" y="1465651"/>
                  </a:moveTo>
                  <a:lnTo>
                    <a:pt x="2102151" y="1465016"/>
                  </a:lnTo>
                  <a:lnTo>
                    <a:pt x="2098618" y="1465016"/>
                  </a:lnTo>
                  <a:lnTo>
                    <a:pt x="2098708" y="1465270"/>
                  </a:lnTo>
                  <a:lnTo>
                    <a:pt x="2098835" y="1465397"/>
                  </a:lnTo>
                  <a:lnTo>
                    <a:pt x="2098657" y="1465436"/>
                  </a:lnTo>
                  <a:lnTo>
                    <a:pt x="2098677" y="1465651"/>
                  </a:lnTo>
                  <a:close/>
                </a:path>
                <a:path w="2360295" h="1867535">
                  <a:moveTo>
                    <a:pt x="2055089" y="1467175"/>
                  </a:moveTo>
                  <a:lnTo>
                    <a:pt x="2057063" y="1467175"/>
                  </a:lnTo>
                  <a:lnTo>
                    <a:pt x="2056431" y="1465016"/>
                  </a:lnTo>
                  <a:lnTo>
                    <a:pt x="2055089" y="1467175"/>
                  </a:lnTo>
                  <a:close/>
                </a:path>
                <a:path w="2360295" h="1867535">
                  <a:moveTo>
                    <a:pt x="2049877" y="1467683"/>
                  </a:moveTo>
                  <a:lnTo>
                    <a:pt x="2054773" y="1467683"/>
                  </a:lnTo>
                  <a:lnTo>
                    <a:pt x="2053998" y="1466540"/>
                  </a:lnTo>
                  <a:lnTo>
                    <a:pt x="2053916" y="1466027"/>
                  </a:lnTo>
                  <a:lnTo>
                    <a:pt x="2055247" y="1465524"/>
                  </a:lnTo>
                  <a:lnTo>
                    <a:pt x="2056116" y="1465524"/>
                  </a:lnTo>
                  <a:lnTo>
                    <a:pt x="2056431" y="1465016"/>
                  </a:lnTo>
                  <a:lnTo>
                    <a:pt x="2053036" y="1465016"/>
                  </a:lnTo>
                  <a:lnTo>
                    <a:pt x="2052562" y="1465397"/>
                  </a:lnTo>
                  <a:lnTo>
                    <a:pt x="2053224" y="1466343"/>
                  </a:lnTo>
                  <a:lnTo>
                    <a:pt x="2053162" y="1466540"/>
                  </a:lnTo>
                  <a:lnTo>
                    <a:pt x="2052720" y="1467048"/>
                  </a:lnTo>
                  <a:lnTo>
                    <a:pt x="2052246" y="1467429"/>
                  </a:lnTo>
                  <a:lnTo>
                    <a:pt x="2050351" y="1467429"/>
                  </a:lnTo>
                  <a:lnTo>
                    <a:pt x="2049877" y="1467683"/>
                  </a:lnTo>
                  <a:close/>
                </a:path>
                <a:path w="2360295" h="1867535">
                  <a:moveTo>
                    <a:pt x="2052325" y="1465270"/>
                  </a:moveTo>
                  <a:lnTo>
                    <a:pt x="2052720" y="1465143"/>
                  </a:lnTo>
                  <a:lnTo>
                    <a:pt x="2053036" y="1465016"/>
                  </a:lnTo>
                  <a:lnTo>
                    <a:pt x="2051614" y="1465016"/>
                  </a:lnTo>
                  <a:lnTo>
                    <a:pt x="2052325" y="1465270"/>
                  </a:lnTo>
                  <a:close/>
                </a:path>
                <a:path w="2360295" h="1867535">
                  <a:moveTo>
                    <a:pt x="2106810" y="1471620"/>
                  </a:moveTo>
                  <a:lnTo>
                    <a:pt x="2107442" y="1471366"/>
                  </a:lnTo>
                  <a:lnTo>
                    <a:pt x="2108389" y="1471112"/>
                  </a:lnTo>
                  <a:lnTo>
                    <a:pt x="2108942" y="1471112"/>
                  </a:lnTo>
                  <a:lnTo>
                    <a:pt x="2109573" y="1470985"/>
                  </a:lnTo>
                  <a:lnTo>
                    <a:pt x="2109021" y="1470604"/>
                  </a:lnTo>
                  <a:lnTo>
                    <a:pt x="2108389" y="1470477"/>
                  </a:lnTo>
                  <a:lnTo>
                    <a:pt x="2107796" y="1470053"/>
                  </a:lnTo>
                  <a:lnTo>
                    <a:pt x="2107678" y="1468826"/>
                  </a:lnTo>
                  <a:lnTo>
                    <a:pt x="2108073" y="1468826"/>
                  </a:lnTo>
                  <a:lnTo>
                    <a:pt x="2108231" y="1468699"/>
                  </a:lnTo>
                  <a:lnTo>
                    <a:pt x="2109731" y="1466921"/>
                  </a:lnTo>
                  <a:lnTo>
                    <a:pt x="2128118" y="1466921"/>
                  </a:lnTo>
                  <a:lnTo>
                    <a:pt x="2128113" y="1466794"/>
                  </a:lnTo>
                  <a:lnTo>
                    <a:pt x="2125840" y="1465143"/>
                  </a:lnTo>
                  <a:lnTo>
                    <a:pt x="2124608" y="1465143"/>
                  </a:lnTo>
                  <a:lnTo>
                    <a:pt x="2124418" y="1465651"/>
                  </a:lnTo>
                  <a:lnTo>
                    <a:pt x="2102242" y="1465651"/>
                  </a:lnTo>
                  <a:lnTo>
                    <a:pt x="2102625" y="1468318"/>
                  </a:lnTo>
                  <a:lnTo>
                    <a:pt x="2104757" y="1468318"/>
                  </a:lnTo>
                  <a:lnTo>
                    <a:pt x="2106020" y="1468699"/>
                  </a:lnTo>
                  <a:lnTo>
                    <a:pt x="2107126" y="1468953"/>
                  </a:lnTo>
                  <a:lnTo>
                    <a:pt x="2106257" y="1469334"/>
                  </a:lnTo>
                  <a:lnTo>
                    <a:pt x="2106561" y="1470188"/>
                  </a:lnTo>
                  <a:lnTo>
                    <a:pt x="2106678" y="1470985"/>
                  </a:lnTo>
                  <a:lnTo>
                    <a:pt x="2106810" y="1471620"/>
                  </a:lnTo>
                  <a:close/>
                </a:path>
                <a:path w="2360295" h="1867535">
                  <a:moveTo>
                    <a:pt x="2002500" y="1467937"/>
                  </a:moveTo>
                  <a:lnTo>
                    <a:pt x="2003764" y="1467683"/>
                  </a:lnTo>
                  <a:lnTo>
                    <a:pt x="2004474" y="1465905"/>
                  </a:lnTo>
                  <a:lnTo>
                    <a:pt x="2005027" y="1465651"/>
                  </a:lnTo>
                  <a:lnTo>
                    <a:pt x="2005422" y="1465143"/>
                  </a:lnTo>
                  <a:lnTo>
                    <a:pt x="1986040" y="1465143"/>
                  </a:lnTo>
                  <a:lnTo>
                    <a:pt x="1986133" y="1465270"/>
                  </a:lnTo>
                  <a:lnTo>
                    <a:pt x="1995788" y="1465270"/>
                  </a:lnTo>
                  <a:lnTo>
                    <a:pt x="1996136" y="1466032"/>
                  </a:lnTo>
                  <a:lnTo>
                    <a:pt x="1996054" y="1466667"/>
                  </a:lnTo>
                  <a:lnTo>
                    <a:pt x="1996004" y="1466794"/>
                  </a:lnTo>
                  <a:lnTo>
                    <a:pt x="1999263" y="1466794"/>
                  </a:lnTo>
                  <a:lnTo>
                    <a:pt x="1999310" y="1467048"/>
                  </a:lnTo>
                  <a:lnTo>
                    <a:pt x="2001395" y="1467048"/>
                  </a:lnTo>
                  <a:lnTo>
                    <a:pt x="2002500" y="1467937"/>
                  </a:lnTo>
                  <a:close/>
                </a:path>
                <a:path w="2360295" h="1867535">
                  <a:moveTo>
                    <a:pt x="2098657" y="1465436"/>
                  </a:moveTo>
                  <a:lnTo>
                    <a:pt x="2098708" y="1465270"/>
                  </a:lnTo>
                  <a:lnTo>
                    <a:pt x="2098657" y="1465436"/>
                  </a:lnTo>
                  <a:close/>
                </a:path>
                <a:path w="2360295" h="1867535">
                  <a:moveTo>
                    <a:pt x="2142344" y="1468064"/>
                  </a:moveTo>
                  <a:lnTo>
                    <a:pt x="2142107" y="1465270"/>
                  </a:lnTo>
                  <a:lnTo>
                    <a:pt x="2141791" y="1465270"/>
                  </a:lnTo>
                  <a:lnTo>
                    <a:pt x="2141324" y="1465436"/>
                  </a:lnTo>
                  <a:lnTo>
                    <a:pt x="2141160" y="1465524"/>
                  </a:lnTo>
                  <a:lnTo>
                    <a:pt x="2141081" y="1465651"/>
                  </a:lnTo>
                  <a:lnTo>
                    <a:pt x="2140015" y="1465651"/>
                  </a:lnTo>
                  <a:lnTo>
                    <a:pt x="2139669" y="1466032"/>
                  </a:lnTo>
                  <a:lnTo>
                    <a:pt x="2142344" y="1468064"/>
                  </a:lnTo>
                  <a:close/>
                </a:path>
                <a:path w="2360295" h="1867535">
                  <a:moveTo>
                    <a:pt x="2008508" y="1469461"/>
                  </a:moveTo>
                  <a:lnTo>
                    <a:pt x="2010317" y="1469461"/>
                  </a:lnTo>
                  <a:lnTo>
                    <a:pt x="2009607" y="1469080"/>
                  </a:lnTo>
                  <a:lnTo>
                    <a:pt x="2008580" y="1468826"/>
                  </a:lnTo>
                  <a:lnTo>
                    <a:pt x="2008967" y="1467937"/>
                  </a:lnTo>
                  <a:lnTo>
                    <a:pt x="2009049" y="1467302"/>
                  </a:lnTo>
                  <a:lnTo>
                    <a:pt x="2008422" y="1465397"/>
                  </a:lnTo>
                  <a:lnTo>
                    <a:pt x="2010633" y="1465270"/>
                  </a:lnTo>
                  <a:lnTo>
                    <a:pt x="2005422" y="1465270"/>
                  </a:lnTo>
                  <a:lnTo>
                    <a:pt x="2005343" y="1466413"/>
                  </a:lnTo>
                  <a:lnTo>
                    <a:pt x="2004701" y="1466413"/>
                  </a:lnTo>
                  <a:lnTo>
                    <a:pt x="2004612" y="1466794"/>
                  </a:lnTo>
                  <a:lnTo>
                    <a:pt x="2007159" y="1466794"/>
                  </a:lnTo>
                  <a:lnTo>
                    <a:pt x="2007037" y="1467048"/>
                  </a:lnTo>
                  <a:lnTo>
                    <a:pt x="2007633" y="1467048"/>
                  </a:lnTo>
                  <a:lnTo>
                    <a:pt x="2008508" y="1469461"/>
                  </a:lnTo>
                  <a:close/>
                </a:path>
                <a:path w="2360295" h="1867535">
                  <a:moveTo>
                    <a:pt x="1989681" y="1470350"/>
                  </a:moveTo>
                  <a:lnTo>
                    <a:pt x="1994604" y="1470350"/>
                  </a:lnTo>
                  <a:lnTo>
                    <a:pt x="1995204" y="1468826"/>
                  </a:lnTo>
                  <a:lnTo>
                    <a:pt x="1995315" y="1468064"/>
                  </a:lnTo>
                  <a:lnTo>
                    <a:pt x="1994963" y="1466961"/>
                  </a:lnTo>
                  <a:lnTo>
                    <a:pt x="1994841" y="1466667"/>
                  </a:lnTo>
                  <a:lnTo>
                    <a:pt x="1994736" y="1465905"/>
                  </a:lnTo>
                  <a:lnTo>
                    <a:pt x="1994841" y="1465397"/>
                  </a:lnTo>
                  <a:lnTo>
                    <a:pt x="1995472" y="1465397"/>
                  </a:lnTo>
                  <a:lnTo>
                    <a:pt x="1995788" y="1465270"/>
                  </a:lnTo>
                  <a:lnTo>
                    <a:pt x="1986133" y="1465270"/>
                  </a:lnTo>
                  <a:lnTo>
                    <a:pt x="1986413" y="1465651"/>
                  </a:lnTo>
                  <a:lnTo>
                    <a:pt x="1987418" y="1465651"/>
                  </a:lnTo>
                  <a:lnTo>
                    <a:pt x="1988217" y="1467048"/>
                  </a:lnTo>
                  <a:lnTo>
                    <a:pt x="1989629" y="1469334"/>
                  </a:lnTo>
                  <a:lnTo>
                    <a:pt x="1989681" y="1470350"/>
                  </a:lnTo>
                  <a:close/>
                </a:path>
                <a:path w="2360295" h="1867535">
                  <a:moveTo>
                    <a:pt x="2135316" y="1467937"/>
                  </a:moveTo>
                  <a:lnTo>
                    <a:pt x="2137527" y="1465778"/>
                  </a:lnTo>
                  <a:lnTo>
                    <a:pt x="2139265" y="1465397"/>
                  </a:lnTo>
                  <a:lnTo>
                    <a:pt x="2135125" y="1465397"/>
                  </a:lnTo>
                  <a:lnTo>
                    <a:pt x="2135192" y="1466286"/>
                  </a:lnTo>
                  <a:lnTo>
                    <a:pt x="2135395" y="1466286"/>
                  </a:lnTo>
                  <a:lnTo>
                    <a:pt x="2135304" y="1466843"/>
                  </a:lnTo>
                  <a:lnTo>
                    <a:pt x="2135948" y="1466921"/>
                  </a:lnTo>
                  <a:lnTo>
                    <a:pt x="2135553" y="1467175"/>
                  </a:lnTo>
                  <a:lnTo>
                    <a:pt x="2135332" y="1467429"/>
                  </a:lnTo>
                  <a:lnTo>
                    <a:pt x="2135316" y="1467937"/>
                  </a:lnTo>
                  <a:close/>
                </a:path>
                <a:path w="2360295" h="1867535">
                  <a:moveTo>
                    <a:pt x="2148661" y="1468191"/>
                  </a:moveTo>
                  <a:lnTo>
                    <a:pt x="2150003" y="1468191"/>
                  </a:lnTo>
                  <a:lnTo>
                    <a:pt x="2150714" y="1465524"/>
                  </a:lnTo>
                  <a:lnTo>
                    <a:pt x="2148483" y="1465524"/>
                  </a:lnTo>
                  <a:lnTo>
                    <a:pt x="2149016" y="1466667"/>
                  </a:lnTo>
                  <a:lnTo>
                    <a:pt x="2149925" y="1466667"/>
                  </a:lnTo>
                  <a:lnTo>
                    <a:pt x="2150082" y="1467810"/>
                  </a:lnTo>
                  <a:lnTo>
                    <a:pt x="2149640" y="1467810"/>
                  </a:lnTo>
                  <a:lnTo>
                    <a:pt x="2149609" y="1467937"/>
                  </a:lnTo>
                  <a:lnTo>
                    <a:pt x="2148608" y="1467937"/>
                  </a:lnTo>
                  <a:lnTo>
                    <a:pt x="2148661" y="1468191"/>
                  </a:lnTo>
                  <a:close/>
                </a:path>
                <a:path w="2360295" h="1867535">
                  <a:moveTo>
                    <a:pt x="2044982" y="1467175"/>
                  </a:moveTo>
                  <a:lnTo>
                    <a:pt x="2044903" y="1467048"/>
                  </a:lnTo>
                  <a:lnTo>
                    <a:pt x="2044797" y="1466540"/>
                  </a:lnTo>
                  <a:lnTo>
                    <a:pt x="2044681" y="1466159"/>
                  </a:lnTo>
                  <a:lnTo>
                    <a:pt x="2044429" y="1465651"/>
                  </a:lnTo>
                  <a:lnTo>
                    <a:pt x="2042257" y="1465651"/>
                  </a:lnTo>
                  <a:lnTo>
                    <a:pt x="2042238" y="1465778"/>
                  </a:lnTo>
                  <a:lnTo>
                    <a:pt x="2042613" y="1465778"/>
                  </a:lnTo>
                  <a:lnTo>
                    <a:pt x="2042613" y="1465905"/>
                  </a:lnTo>
                  <a:lnTo>
                    <a:pt x="2043797" y="1466667"/>
                  </a:lnTo>
                  <a:lnTo>
                    <a:pt x="2044745" y="1467048"/>
                  </a:lnTo>
                  <a:lnTo>
                    <a:pt x="2044982" y="1467175"/>
                  </a:lnTo>
                  <a:close/>
                </a:path>
                <a:path w="2360295" h="1867535">
                  <a:moveTo>
                    <a:pt x="1986787" y="1466159"/>
                  </a:moveTo>
                  <a:lnTo>
                    <a:pt x="1987418" y="1465651"/>
                  </a:lnTo>
                  <a:lnTo>
                    <a:pt x="1986413" y="1465651"/>
                  </a:lnTo>
                  <a:lnTo>
                    <a:pt x="1986787" y="1466159"/>
                  </a:lnTo>
                  <a:close/>
                </a:path>
                <a:path w="2360295" h="1867535">
                  <a:moveTo>
                    <a:pt x="2042139" y="1466794"/>
                  </a:moveTo>
                  <a:lnTo>
                    <a:pt x="2042613" y="1465778"/>
                  </a:lnTo>
                  <a:lnTo>
                    <a:pt x="2042238" y="1465778"/>
                  </a:lnTo>
                  <a:lnTo>
                    <a:pt x="2042139" y="1466794"/>
                  </a:lnTo>
                  <a:close/>
                </a:path>
                <a:path w="2360295" h="1867535">
                  <a:moveTo>
                    <a:pt x="2036613" y="1467556"/>
                  </a:moveTo>
                  <a:lnTo>
                    <a:pt x="2038271" y="1465778"/>
                  </a:lnTo>
                  <a:lnTo>
                    <a:pt x="2036927" y="1465778"/>
                  </a:lnTo>
                  <a:lnTo>
                    <a:pt x="2037006" y="1466032"/>
                  </a:lnTo>
                  <a:lnTo>
                    <a:pt x="2037006" y="1466413"/>
                  </a:lnTo>
                  <a:lnTo>
                    <a:pt x="2036849" y="1466413"/>
                  </a:lnTo>
                  <a:lnTo>
                    <a:pt x="2036724" y="1466843"/>
                  </a:lnTo>
                  <a:lnTo>
                    <a:pt x="2036613" y="1467556"/>
                  </a:lnTo>
                  <a:close/>
                </a:path>
                <a:path w="2360295" h="1867535">
                  <a:moveTo>
                    <a:pt x="2036876" y="1465860"/>
                  </a:moveTo>
                  <a:close/>
                </a:path>
                <a:path w="2360295" h="1867535">
                  <a:moveTo>
                    <a:pt x="2030531" y="1470858"/>
                  </a:moveTo>
                  <a:lnTo>
                    <a:pt x="2032111" y="1470858"/>
                  </a:lnTo>
                  <a:lnTo>
                    <a:pt x="2032024" y="1470246"/>
                  </a:lnTo>
                  <a:lnTo>
                    <a:pt x="2033848" y="1468699"/>
                  </a:lnTo>
                  <a:lnTo>
                    <a:pt x="2035348" y="1467683"/>
                  </a:lnTo>
                  <a:lnTo>
                    <a:pt x="2036782" y="1466469"/>
                  </a:lnTo>
                  <a:lnTo>
                    <a:pt x="2036876" y="1465860"/>
                  </a:lnTo>
                  <a:lnTo>
                    <a:pt x="2035585" y="1466286"/>
                  </a:lnTo>
                  <a:lnTo>
                    <a:pt x="2012291" y="1466286"/>
                  </a:lnTo>
                  <a:lnTo>
                    <a:pt x="2012269" y="1466667"/>
                  </a:lnTo>
                  <a:lnTo>
                    <a:pt x="2029110" y="1466667"/>
                  </a:lnTo>
                  <a:lnTo>
                    <a:pt x="2030444" y="1467683"/>
                  </a:lnTo>
                  <a:lnTo>
                    <a:pt x="2031558" y="1467683"/>
                  </a:lnTo>
                  <a:lnTo>
                    <a:pt x="2031321" y="1467937"/>
                  </a:lnTo>
                  <a:lnTo>
                    <a:pt x="2031005" y="1467937"/>
                  </a:lnTo>
                  <a:lnTo>
                    <a:pt x="2030768" y="1468064"/>
                  </a:lnTo>
                  <a:lnTo>
                    <a:pt x="2029742" y="1469080"/>
                  </a:lnTo>
                  <a:lnTo>
                    <a:pt x="2030374" y="1469207"/>
                  </a:lnTo>
                  <a:lnTo>
                    <a:pt x="2030610" y="1469334"/>
                  </a:lnTo>
                  <a:lnTo>
                    <a:pt x="2030531" y="1470858"/>
                  </a:lnTo>
                  <a:close/>
                </a:path>
                <a:path w="2360295" h="1867535">
                  <a:moveTo>
                    <a:pt x="2139363" y="1466317"/>
                  </a:moveTo>
                  <a:lnTo>
                    <a:pt x="2139663" y="1466027"/>
                  </a:lnTo>
                  <a:lnTo>
                    <a:pt x="2139501" y="1465905"/>
                  </a:lnTo>
                  <a:lnTo>
                    <a:pt x="2139363" y="1466317"/>
                  </a:lnTo>
                  <a:close/>
                </a:path>
                <a:path w="2360295" h="1867535">
                  <a:moveTo>
                    <a:pt x="2145187" y="1469969"/>
                  </a:moveTo>
                  <a:lnTo>
                    <a:pt x="2145897" y="1466032"/>
                  </a:lnTo>
                  <a:lnTo>
                    <a:pt x="2143134" y="1466032"/>
                  </a:lnTo>
                  <a:lnTo>
                    <a:pt x="2143521" y="1466343"/>
                  </a:lnTo>
                  <a:lnTo>
                    <a:pt x="2143213" y="1466667"/>
                  </a:lnTo>
                  <a:lnTo>
                    <a:pt x="2142931" y="1466667"/>
                  </a:lnTo>
                  <a:lnTo>
                    <a:pt x="2142805" y="1467473"/>
                  </a:lnTo>
                  <a:lnTo>
                    <a:pt x="2142739" y="1468318"/>
                  </a:lnTo>
                  <a:lnTo>
                    <a:pt x="2143371" y="1468318"/>
                  </a:lnTo>
                  <a:lnTo>
                    <a:pt x="2145187" y="1469969"/>
                  </a:lnTo>
                  <a:close/>
                </a:path>
                <a:path w="2360295" h="1867535">
                  <a:moveTo>
                    <a:pt x="2118983" y="1469334"/>
                  </a:moveTo>
                  <a:lnTo>
                    <a:pt x="2133105" y="1469334"/>
                  </a:lnTo>
                  <a:lnTo>
                    <a:pt x="2132078" y="1468318"/>
                  </a:lnTo>
                  <a:lnTo>
                    <a:pt x="2129847" y="1467575"/>
                  </a:lnTo>
                  <a:lnTo>
                    <a:pt x="2128840" y="1466032"/>
                  </a:lnTo>
                  <a:lnTo>
                    <a:pt x="2128221" y="1466794"/>
                  </a:lnTo>
                  <a:lnTo>
                    <a:pt x="2128288" y="1466921"/>
                  </a:lnTo>
                  <a:lnTo>
                    <a:pt x="2128118" y="1466921"/>
                  </a:lnTo>
                  <a:lnTo>
                    <a:pt x="2127498" y="1467683"/>
                  </a:lnTo>
                  <a:lnTo>
                    <a:pt x="2111942" y="1467683"/>
                  </a:lnTo>
                  <a:lnTo>
                    <a:pt x="2112034" y="1467830"/>
                  </a:lnTo>
                  <a:lnTo>
                    <a:pt x="2112153" y="1468445"/>
                  </a:lnTo>
                  <a:lnTo>
                    <a:pt x="2119128" y="1468445"/>
                  </a:lnTo>
                  <a:lnTo>
                    <a:pt x="2119013" y="1468953"/>
                  </a:lnTo>
                  <a:lnTo>
                    <a:pt x="2118983" y="1469334"/>
                  </a:lnTo>
                  <a:close/>
                </a:path>
                <a:path w="2360295" h="1867535">
                  <a:moveTo>
                    <a:pt x="2093781" y="1467937"/>
                  </a:moveTo>
                  <a:lnTo>
                    <a:pt x="2094302" y="1466469"/>
                  </a:lnTo>
                  <a:lnTo>
                    <a:pt x="2094413" y="1466032"/>
                  </a:lnTo>
                  <a:lnTo>
                    <a:pt x="2072698" y="1466032"/>
                  </a:lnTo>
                  <a:lnTo>
                    <a:pt x="2072698" y="1466159"/>
                  </a:lnTo>
                  <a:lnTo>
                    <a:pt x="2073172" y="1466159"/>
                  </a:lnTo>
                  <a:lnTo>
                    <a:pt x="2073101" y="1466469"/>
                  </a:lnTo>
                  <a:lnTo>
                    <a:pt x="2072856" y="1466667"/>
                  </a:lnTo>
                  <a:lnTo>
                    <a:pt x="2086438" y="1466667"/>
                  </a:lnTo>
                  <a:lnTo>
                    <a:pt x="2086490" y="1466794"/>
                  </a:lnTo>
                  <a:lnTo>
                    <a:pt x="2091096" y="1466794"/>
                  </a:lnTo>
                  <a:lnTo>
                    <a:pt x="2091491" y="1466921"/>
                  </a:lnTo>
                  <a:lnTo>
                    <a:pt x="2092732" y="1467575"/>
                  </a:lnTo>
                  <a:lnTo>
                    <a:pt x="2093781" y="1467937"/>
                  </a:lnTo>
                  <a:close/>
                </a:path>
                <a:path w="2360295" h="1867535">
                  <a:moveTo>
                    <a:pt x="2004701" y="1466413"/>
                  </a:moveTo>
                  <a:lnTo>
                    <a:pt x="2005343" y="1466413"/>
                  </a:lnTo>
                  <a:lnTo>
                    <a:pt x="2005185" y="1466286"/>
                  </a:lnTo>
                  <a:lnTo>
                    <a:pt x="2004948" y="1466159"/>
                  </a:lnTo>
                  <a:lnTo>
                    <a:pt x="2004790" y="1466032"/>
                  </a:lnTo>
                  <a:lnTo>
                    <a:pt x="2004701" y="1466413"/>
                  </a:lnTo>
                  <a:close/>
                </a:path>
                <a:path w="2360295" h="1867535">
                  <a:moveTo>
                    <a:pt x="2147928" y="1466201"/>
                  </a:moveTo>
                  <a:close/>
                </a:path>
                <a:path w="2360295" h="1867535">
                  <a:moveTo>
                    <a:pt x="2148608" y="1467937"/>
                  </a:moveTo>
                  <a:lnTo>
                    <a:pt x="2149609" y="1467937"/>
                  </a:lnTo>
                  <a:lnTo>
                    <a:pt x="2149313" y="1467302"/>
                  </a:lnTo>
                  <a:lnTo>
                    <a:pt x="2149232" y="1467175"/>
                  </a:lnTo>
                  <a:lnTo>
                    <a:pt x="2147928" y="1466201"/>
                  </a:lnTo>
                  <a:lnTo>
                    <a:pt x="2148036" y="1466540"/>
                  </a:lnTo>
                  <a:lnTo>
                    <a:pt x="2148586" y="1467830"/>
                  </a:lnTo>
                  <a:close/>
                </a:path>
                <a:path w="2360295" h="1867535">
                  <a:moveTo>
                    <a:pt x="2183168" y="1466921"/>
                  </a:moveTo>
                  <a:lnTo>
                    <a:pt x="2183563" y="1466921"/>
                  </a:lnTo>
                  <a:lnTo>
                    <a:pt x="2183879" y="1466794"/>
                  </a:lnTo>
                  <a:lnTo>
                    <a:pt x="2184037" y="1466794"/>
                  </a:lnTo>
                  <a:lnTo>
                    <a:pt x="2184171" y="1466469"/>
                  </a:lnTo>
                  <a:lnTo>
                    <a:pt x="2184353" y="1466286"/>
                  </a:lnTo>
                  <a:lnTo>
                    <a:pt x="2182500" y="1466286"/>
                  </a:lnTo>
                  <a:lnTo>
                    <a:pt x="2183168" y="1466921"/>
                  </a:lnTo>
                  <a:close/>
                </a:path>
                <a:path w="2360295" h="1867535">
                  <a:moveTo>
                    <a:pt x="2135243" y="1466961"/>
                  </a:moveTo>
                  <a:lnTo>
                    <a:pt x="2135395" y="1466286"/>
                  </a:lnTo>
                  <a:lnTo>
                    <a:pt x="2135243" y="1466961"/>
                  </a:lnTo>
                  <a:close/>
                </a:path>
                <a:path w="2360295" h="1867535">
                  <a:moveTo>
                    <a:pt x="2135196" y="1466343"/>
                  </a:moveTo>
                  <a:lnTo>
                    <a:pt x="2135395" y="1466286"/>
                  </a:lnTo>
                  <a:lnTo>
                    <a:pt x="2135192" y="1466286"/>
                  </a:lnTo>
                  <a:close/>
                </a:path>
                <a:path w="2360295" h="1867535">
                  <a:moveTo>
                    <a:pt x="2050351" y="1467429"/>
                  </a:moveTo>
                  <a:lnTo>
                    <a:pt x="2052246" y="1467429"/>
                  </a:lnTo>
                  <a:lnTo>
                    <a:pt x="2052483" y="1466286"/>
                  </a:lnTo>
                  <a:lnTo>
                    <a:pt x="2050351" y="1467429"/>
                  </a:lnTo>
                  <a:close/>
                </a:path>
                <a:path w="2360295" h="1867535">
                  <a:moveTo>
                    <a:pt x="2138396" y="1467810"/>
                  </a:moveTo>
                  <a:lnTo>
                    <a:pt x="2138554" y="1467683"/>
                  </a:lnTo>
                  <a:lnTo>
                    <a:pt x="2138870" y="1467683"/>
                  </a:lnTo>
                  <a:lnTo>
                    <a:pt x="2139363" y="1466317"/>
                  </a:lnTo>
                  <a:lnTo>
                    <a:pt x="2138741" y="1466961"/>
                  </a:lnTo>
                  <a:lnTo>
                    <a:pt x="2138159" y="1467175"/>
                  </a:lnTo>
                  <a:lnTo>
                    <a:pt x="2138396" y="1467810"/>
                  </a:lnTo>
                  <a:close/>
                </a:path>
                <a:path w="2360295" h="1867535">
                  <a:moveTo>
                    <a:pt x="2134527" y="1467429"/>
                  </a:moveTo>
                  <a:lnTo>
                    <a:pt x="2135001" y="1467429"/>
                  </a:lnTo>
                  <a:lnTo>
                    <a:pt x="2135075" y="1467286"/>
                  </a:lnTo>
                  <a:lnTo>
                    <a:pt x="2135196" y="1466343"/>
                  </a:lnTo>
                  <a:lnTo>
                    <a:pt x="2133185" y="1466921"/>
                  </a:lnTo>
                  <a:lnTo>
                    <a:pt x="2132671" y="1466921"/>
                  </a:lnTo>
                  <a:lnTo>
                    <a:pt x="2132683" y="1467175"/>
                  </a:lnTo>
                  <a:lnTo>
                    <a:pt x="2134132" y="1467175"/>
                  </a:lnTo>
                  <a:lnTo>
                    <a:pt x="2134527" y="1467429"/>
                  </a:lnTo>
                  <a:close/>
                </a:path>
                <a:path w="2360295" h="1867535">
                  <a:moveTo>
                    <a:pt x="2174008" y="1469207"/>
                  </a:moveTo>
                  <a:lnTo>
                    <a:pt x="2174403" y="1468826"/>
                  </a:lnTo>
                  <a:lnTo>
                    <a:pt x="2175351" y="1468318"/>
                  </a:lnTo>
                  <a:lnTo>
                    <a:pt x="2175193" y="1468191"/>
                  </a:lnTo>
                  <a:lnTo>
                    <a:pt x="2174956" y="1468064"/>
                  </a:lnTo>
                  <a:lnTo>
                    <a:pt x="2174814" y="1467683"/>
                  </a:lnTo>
                  <a:lnTo>
                    <a:pt x="2174719" y="1466413"/>
                  </a:lnTo>
                  <a:lnTo>
                    <a:pt x="2151234" y="1466413"/>
                  </a:lnTo>
                  <a:lnTo>
                    <a:pt x="2151532" y="1466921"/>
                  </a:lnTo>
                  <a:lnTo>
                    <a:pt x="2162796" y="1466921"/>
                  </a:lnTo>
                  <a:lnTo>
                    <a:pt x="2162863" y="1467683"/>
                  </a:lnTo>
                  <a:lnTo>
                    <a:pt x="2173140" y="1467683"/>
                  </a:lnTo>
                  <a:lnTo>
                    <a:pt x="2173614" y="1467937"/>
                  </a:lnTo>
                  <a:lnTo>
                    <a:pt x="2173929" y="1468191"/>
                  </a:lnTo>
                  <a:lnTo>
                    <a:pt x="2174087" y="1468445"/>
                  </a:lnTo>
                  <a:lnTo>
                    <a:pt x="2174008" y="1469207"/>
                  </a:lnTo>
                  <a:close/>
                </a:path>
                <a:path w="2360295" h="1867535">
                  <a:moveTo>
                    <a:pt x="2142931" y="1466667"/>
                  </a:moveTo>
                  <a:lnTo>
                    <a:pt x="2143134" y="1466667"/>
                  </a:lnTo>
                  <a:lnTo>
                    <a:pt x="2142976" y="1466413"/>
                  </a:lnTo>
                  <a:lnTo>
                    <a:pt x="2142931" y="1466667"/>
                  </a:lnTo>
                  <a:close/>
                </a:path>
                <a:path w="2360295" h="1867535">
                  <a:moveTo>
                    <a:pt x="2149710" y="1467531"/>
                  </a:moveTo>
                  <a:lnTo>
                    <a:pt x="2149925" y="1466667"/>
                  </a:lnTo>
                  <a:lnTo>
                    <a:pt x="2149016" y="1466667"/>
                  </a:lnTo>
                  <a:lnTo>
                    <a:pt x="2149265" y="1467199"/>
                  </a:lnTo>
                  <a:lnTo>
                    <a:pt x="2149710" y="1467531"/>
                  </a:lnTo>
                  <a:close/>
                </a:path>
                <a:path w="2360295" h="1867535">
                  <a:moveTo>
                    <a:pt x="2084937" y="1470477"/>
                  </a:moveTo>
                  <a:lnTo>
                    <a:pt x="2085253" y="1467937"/>
                  </a:lnTo>
                  <a:lnTo>
                    <a:pt x="2085964" y="1467302"/>
                  </a:lnTo>
                  <a:lnTo>
                    <a:pt x="2086438" y="1466667"/>
                  </a:lnTo>
                  <a:lnTo>
                    <a:pt x="2072856" y="1466667"/>
                  </a:lnTo>
                  <a:lnTo>
                    <a:pt x="2071908" y="1467429"/>
                  </a:lnTo>
                  <a:lnTo>
                    <a:pt x="2069816" y="1467429"/>
                  </a:lnTo>
                  <a:lnTo>
                    <a:pt x="2069461" y="1467810"/>
                  </a:lnTo>
                  <a:lnTo>
                    <a:pt x="2067268" y="1467810"/>
                  </a:lnTo>
                  <a:lnTo>
                    <a:pt x="2067533" y="1468699"/>
                  </a:lnTo>
                  <a:lnTo>
                    <a:pt x="2081305" y="1468699"/>
                  </a:lnTo>
                  <a:lnTo>
                    <a:pt x="2081818" y="1469334"/>
                  </a:lnTo>
                  <a:lnTo>
                    <a:pt x="2083358" y="1469334"/>
                  </a:lnTo>
                  <a:lnTo>
                    <a:pt x="2084937" y="1470477"/>
                  </a:lnTo>
                  <a:close/>
                </a:path>
                <a:path w="2360295" h="1867535">
                  <a:moveTo>
                    <a:pt x="2053843" y="1469334"/>
                  </a:moveTo>
                  <a:lnTo>
                    <a:pt x="2055405" y="1469334"/>
                  </a:lnTo>
                  <a:lnTo>
                    <a:pt x="2055168" y="1469207"/>
                  </a:lnTo>
                  <a:lnTo>
                    <a:pt x="2055721" y="1468699"/>
                  </a:lnTo>
                  <a:lnTo>
                    <a:pt x="2056352" y="1468318"/>
                  </a:lnTo>
                  <a:lnTo>
                    <a:pt x="2056905" y="1468064"/>
                  </a:lnTo>
                  <a:lnTo>
                    <a:pt x="2058721" y="1466921"/>
                  </a:lnTo>
                  <a:lnTo>
                    <a:pt x="2058327" y="1466921"/>
                  </a:lnTo>
                  <a:lnTo>
                    <a:pt x="2057932" y="1466667"/>
                  </a:lnTo>
                  <a:lnTo>
                    <a:pt x="2057379" y="1466667"/>
                  </a:lnTo>
                  <a:lnTo>
                    <a:pt x="2057221" y="1467048"/>
                  </a:lnTo>
                  <a:lnTo>
                    <a:pt x="2057063" y="1467175"/>
                  </a:lnTo>
                  <a:lnTo>
                    <a:pt x="2055089" y="1467175"/>
                  </a:lnTo>
                  <a:lnTo>
                    <a:pt x="2054773" y="1467683"/>
                  </a:lnTo>
                  <a:lnTo>
                    <a:pt x="2049877" y="1467683"/>
                  </a:lnTo>
                  <a:lnTo>
                    <a:pt x="2051228" y="1468572"/>
                  </a:lnTo>
                  <a:lnTo>
                    <a:pt x="2053589" y="1468572"/>
                  </a:lnTo>
                  <a:lnTo>
                    <a:pt x="2053843" y="1469334"/>
                  </a:lnTo>
                  <a:close/>
                </a:path>
                <a:path w="2360295" h="1867535">
                  <a:moveTo>
                    <a:pt x="2042731" y="1471239"/>
                  </a:moveTo>
                  <a:lnTo>
                    <a:pt x="2049404" y="1471239"/>
                  </a:lnTo>
                  <a:lnTo>
                    <a:pt x="2049167" y="1469588"/>
                  </a:lnTo>
                  <a:lnTo>
                    <a:pt x="2048456" y="1469588"/>
                  </a:lnTo>
                  <a:lnTo>
                    <a:pt x="2048140" y="1469334"/>
                  </a:lnTo>
                  <a:lnTo>
                    <a:pt x="2046166" y="1466667"/>
                  </a:lnTo>
                  <a:lnTo>
                    <a:pt x="2044824" y="1470096"/>
                  </a:lnTo>
                  <a:lnTo>
                    <a:pt x="2043679" y="1470096"/>
                  </a:lnTo>
                  <a:lnTo>
                    <a:pt x="2043797" y="1470477"/>
                  </a:lnTo>
                  <a:lnTo>
                    <a:pt x="2043001" y="1470867"/>
                  </a:lnTo>
                  <a:lnTo>
                    <a:pt x="2042731" y="1471239"/>
                  </a:lnTo>
                  <a:close/>
                </a:path>
                <a:path w="2360295" h="1867535">
                  <a:moveTo>
                    <a:pt x="2027373" y="1470223"/>
                  </a:moveTo>
                  <a:lnTo>
                    <a:pt x="2029110" y="1466667"/>
                  </a:lnTo>
                  <a:lnTo>
                    <a:pt x="2012269" y="1466667"/>
                  </a:lnTo>
                  <a:lnTo>
                    <a:pt x="2012209" y="1467683"/>
                  </a:lnTo>
                  <a:lnTo>
                    <a:pt x="2025952" y="1467683"/>
                  </a:lnTo>
                  <a:lnTo>
                    <a:pt x="2027373" y="1470223"/>
                  </a:lnTo>
                  <a:close/>
                </a:path>
                <a:path w="2360295" h="1867535">
                  <a:moveTo>
                    <a:pt x="2191854" y="1468445"/>
                  </a:moveTo>
                  <a:lnTo>
                    <a:pt x="2191417" y="1467830"/>
                  </a:lnTo>
                  <a:lnTo>
                    <a:pt x="2191331" y="1467486"/>
                  </a:lnTo>
                  <a:lnTo>
                    <a:pt x="2192012" y="1467048"/>
                  </a:lnTo>
                  <a:lnTo>
                    <a:pt x="2192723" y="1466794"/>
                  </a:lnTo>
                  <a:lnTo>
                    <a:pt x="2190535" y="1466794"/>
                  </a:lnTo>
                  <a:lnTo>
                    <a:pt x="2190659" y="1467830"/>
                  </a:lnTo>
                  <a:lnTo>
                    <a:pt x="2190828" y="1468191"/>
                  </a:lnTo>
                  <a:lnTo>
                    <a:pt x="2190906" y="1468318"/>
                  </a:lnTo>
                  <a:lnTo>
                    <a:pt x="2191538" y="1468318"/>
                  </a:lnTo>
                  <a:lnTo>
                    <a:pt x="2191854" y="1468445"/>
                  </a:lnTo>
                  <a:close/>
                </a:path>
                <a:path w="2360295" h="1867535">
                  <a:moveTo>
                    <a:pt x="2088964" y="1468572"/>
                  </a:moveTo>
                  <a:lnTo>
                    <a:pt x="2089912" y="1468445"/>
                  </a:lnTo>
                  <a:lnTo>
                    <a:pt x="2091570" y="1468318"/>
                  </a:lnTo>
                  <a:lnTo>
                    <a:pt x="2089517" y="1467683"/>
                  </a:lnTo>
                  <a:lnTo>
                    <a:pt x="2089958" y="1467531"/>
                  </a:lnTo>
                  <a:lnTo>
                    <a:pt x="2090408" y="1467286"/>
                  </a:lnTo>
                  <a:lnTo>
                    <a:pt x="2091096" y="1466794"/>
                  </a:lnTo>
                  <a:lnTo>
                    <a:pt x="2086490" y="1466794"/>
                  </a:lnTo>
                  <a:lnTo>
                    <a:pt x="2086596" y="1467048"/>
                  </a:lnTo>
                  <a:lnTo>
                    <a:pt x="2086753" y="1467556"/>
                  </a:lnTo>
                  <a:lnTo>
                    <a:pt x="2086990" y="1467556"/>
                  </a:lnTo>
                  <a:lnTo>
                    <a:pt x="2087938" y="1467937"/>
                  </a:lnTo>
                  <a:lnTo>
                    <a:pt x="2088964" y="1468572"/>
                  </a:lnTo>
                  <a:close/>
                </a:path>
                <a:path w="2360295" h="1867535">
                  <a:moveTo>
                    <a:pt x="2004553" y="1467048"/>
                  </a:moveTo>
                  <a:lnTo>
                    <a:pt x="2007159" y="1466794"/>
                  </a:lnTo>
                  <a:lnTo>
                    <a:pt x="2004612" y="1466794"/>
                  </a:lnTo>
                  <a:lnTo>
                    <a:pt x="2004553" y="1467048"/>
                  </a:lnTo>
                  <a:close/>
                </a:path>
                <a:path w="2360295" h="1867535">
                  <a:moveTo>
                    <a:pt x="1998122" y="1468318"/>
                  </a:moveTo>
                  <a:lnTo>
                    <a:pt x="1998394" y="1468318"/>
                  </a:lnTo>
                  <a:lnTo>
                    <a:pt x="1999026" y="1467302"/>
                  </a:lnTo>
                  <a:lnTo>
                    <a:pt x="1999263" y="1466794"/>
                  </a:lnTo>
                  <a:lnTo>
                    <a:pt x="1996004" y="1466794"/>
                  </a:lnTo>
                  <a:lnTo>
                    <a:pt x="1995454" y="1468191"/>
                  </a:lnTo>
                  <a:lnTo>
                    <a:pt x="1997999" y="1468191"/>
                  </a:lnTo>
                  <a:lnTo>
                    <a:pt x="1998122" y="1468318"/>
                  </a:lnTo>
                  <a:close/>
                </a:path>
                <a:path w="2360295" h="1867535">
                  <a:moveTo>
                    <a:pt x="2128118" y="1466921"/>
                  </a:moveTo>
                  <a:lnTo>
                    <a:pt x="2128288" y="1466921"/>
                  </a:lnTo>
                  <a:lnTo>
                    <a:pt x="2128118" y="1466921"/>
                  </a:lnTo>
                  <a:close/>
                </a:path>
                <a:path w="2360295" h="1867535">
                  <a:moveTo>
                    <a:pt x="2161216" y="1469969"/>
                  </a:moveTo>
                  <a:lnTo>
                    <a:pt x="2162796" y="1466921"/>
                  </a:lnTo>
                  <a:lnTo>
                    <a:pt x="2151532" y="1466921"/>
                  </a:lnTo>
                  <a:lnTo>
                    <a:pt x="2151977" y="1467683"/>
                  </a:lnTo>
                  <a:lnTo>
                    <a:pt x="2159795" y="1467683"/>
                  </a:lnTo>
                  <a:lnTo>
                    <a:pt x="2161216" y="1469969"/>
                  </a:lnTo>
                  <a:close/>
                </a:path>
                <a:path w="2360295" h="1867535">
                  <a:moveTo>
                    <a:pt x="2135282" y="1467486"/>
                  </a:moveTo>
                  <a:lnTo>
                    <a:pt x="2135553" y="1467175"/>
                  </a:lnTo>
                  <a:lnTo>
                    <a:pt x="2135948" y="1466921"/>
                  </a:lnTo>
                  <a:lnTo>
                    <a:pt x="2135267" y="1467286"/>
                  </a:lnTo>
                  <a:lnTo>
                    <a:pt x="2135282" y="1467486"/>
                  </a:lnTo>
                  <a:close/>
                </a:path>
                <a:path w="2360295" h="1867535">
                  <a:moveTo>
                    <a:pt x="2135267" y="1467286"/>
                  </a:moveTo>
                  <a:lnTo>
                    <a:pt x="2135948" y="1466921"/>
                  </a:lnTo>
                  <a:lnTo>
                    <a:pt x="2135264" y="1466921"/>
                  </a:lnTo>
                  <a:lnTo>
                    <a:pt x="2135267" y="1467286"/>
                  </a:lnTo>
                  <a:close/>
                </a:path>
                <a:path w="2360295" h="1867535">
                  <a:moveTo>
                    <a:pt x="2111942" y="1467683"/>
                  </a:moveTo>
                  <a:lnTo>
                    <a:pt x="2127498" y="1467683"/>
                  </a:lnTo>
                  <a:lnTo>
                    <a:pt x="2127340" y="1467429"/>
                  </a:lnTo>
                  <a:lnTo>
                    <a:pt x="2127126" y="1467199"/>
                  </a:lnTo>
                  <a:lnTo>
                    <a:pt x="2126945" y="1466921"/>
                  </a:lnTo>
                  <a:lnTo>
                    <a:pt x="2109731" y="1466921"/>
                  </a:lnTo>
                  <a:lnTo>
                    <a:pt x="2109810" y="1467302"/>
                  </a:lnTo>
                  <a:lnTo>
                    <a:pt x="2111863" y="1467302"/>
                  </a:lnTo>
                  <a:lnTo>
                    <a:pt x="2111942" y="1467683"/>
                  </a:lnTo>
                  <a:close/>
                </a:path>
                <a:path w="2360295" h="1867535">
                  <a:moveTo>
                    <a:pt x="2065262" y="1468907"/>
                  </a:moveTo>
                  <a:lnTo>
                    <a:pt x="2065749" y="1467810"/>
                  </a:lnTo>
                  <a:lnTo>
                    <a:pt x="2066460" y="1467429"/>
                  </a:lnTo>
                  <a:lnTo>
                    <a:pt x="2067013" y="1466921"/>
                  </a:lnTo>
                  <a:lnTo>
                    <a:pt x="2065749" y="1466921"/>
                  </a:lnTo>
                  <a:lnTo>
                    <a:pt x="2065118" y="1467048"/>
                  </a:lnTo>
                  <a:lnTo>
                    <a:pt x="2063065" y="1467810"/>
                  </a:lnTo>
                  <a:lnTo>
                    <a:pt x="2065262" y="1468907"/>
                  </a:lnTo>
                  <a:close/>
                </a:path>
                <a:path w="2360295" h="1867535">
                  <a:moveTo>
                    <a:pt x="2007001" y="1470604"/>
                  </a:moveTo>
                  <a:lnTo>
                    <a:pt x="2007633" y="1467048"/>
                  </a:lnTo>
                  <a:lnTo>
                    <a:pt x="2007037" y="1467048"/>
                  </a:lnTo>
                  <a:lnTo>
                    <a:pt x="2005817" y="1469588"/>
                  </a:lnTo>
                  <a:lnTo>
                    <a:pt x="2007001" y="1470604"/>
                  </a:lnTo>
                  <a:close/>
                </a:path>
                <a:path w="2360295" h="1867535">
                  <a:moveTo>
                    <a:pt x="2001158" y="1467556"/>
                  </a:moveTo>
                  <a:lnTo>
                    <a:pt x="2001395" y="1467048"/>
                  </a:lnTo>
                  <a:lnTo>
                    <a:pt x="1999310" y="1467048"/>
                  </a:lnTo>
                  <a:lnTo>
                    <a:pt x="1999381" y="1467429"/>
                  </a:lnTo>
                  <a:lnTo>
                    <a:pt x="2000684" y="1467429"/>
                  </a:lnTo>
                  <a:lnTo>
                    <a:pt x="2001158" y="1467556"/>
                  </a:lnTo>
                  <a:close/>
                </a:path>
                <a:path w="2360295" h="1867535">
                  <a:moveTo>
                    <a:pt x="2132711" y="1467810"/>
                  </a:moveTo>
                  <a:lnTo>
                    <a:pt x="2134132" y="1467175"/>
                  </a:lnTo>
                  <a:lnTo>
                    <a:pt x="2132683" y="1467175"/>
                  </a:lnTo>
                  <a:lnTo>
                    <a:pt x="2132711" y="1467810"/>
                  </a:lnTo>
                  <a:close/>
                </a:path>
                <a:path w="2360295" h="1867535">
                  <a:moveTo>
                    <a:pt x="2149609" y="1467937"/>
                  </a:moveTo>
                  <a:lnTo>
                    <a:pt x="2149649" y="1467486"/>
                  </a:lnTo>
                  <a:lnTo>
                    <a:pt x="2149265" y="1467199"/>
                  </a:lnTo>
                  <a:lnTo>
                    <a:pt x="2149609" y="1467937"/>
                  </a:lnTo>
                  <a:close/>
                </a:path>
                <a:path w="2360295" h="1867535">
                  <a:moveTo>
                    <a:pt x="2135001" y="1467810"/>
                  </a:moveTo>
                  <a:lnTo>
                    <a:pt x="2135205" y="1467575"/>
                  </a:lnTo>
                  <a:lnTo>
                    <a:pt x="2135267" y="1467286"/>
                  </a:lnTo>
                  <a:lnTo>
                    <a:pt x="2135001" y="1467429"/>
                  </a:lnTo>
                  <a:lnTo>
                    <a:pt x="2134527" y="1467429"/>
                  </a:lnTo>
                  <a:lnTo>
                    <a:pt x="2134922" y="1467683"/>
                  </a:lnTo>
                  <a:lnTo>
                    <a:pt x="2135001" y="1467810"/>
                  </a:lnTo>
                  <a:close/>
                </a:path>
                <a:path w="2360295" h="1867535">
                  <a:moveTo>
                    <a:pt x="2190828" y="1469715"/>
                  </a:moveTo>
                  <a:lnTo>
                    <a:pt x="2188301" y="1468699"/>
                  </a:lnTo>
                  <a:lnTo>
                    <a:pt x="2188452" y="1468333"/>
                  </a:lnTo>
                  <a:lnTo>
                    <a:pt x="2189248" y="1467302"/>
                  </a:lnTo>
                  <a:lnTo>
                    <a:pt x="2184238" y="1467302"/>
                  </a:lnTo>
                  <a:lnTo>
                    <a:pt x="2184195" y="1469461"/>
                  </a:lnTo>
                  <a:lnTo>
                    <a:pt x="2188222" y="1469461"/>
                  </a:lnTo>
                  <a:lnTo>
                    <a:pt x="2190828" y="1469715"/>
                  </a:lnTo>
                  <a:close/>
                </a:path>
                <a:path w="2360295" h="1867535">
                  <a:moveTo>
                    <a:pt x="2110047" y="1468445"/>
                  </a:moveTo>
                  <a:lnTo>
                    <a:pt x="2110363" y="1468445"/>
                  </a:lnTo>
                  <a:lnTo>
                    <a:pt x="2110521" y="1467937"/>
                  </a:lnTo>
                  <a:lnTo>
                    <a:pt x="2110916" y="1467683"/>
                  </a:lnTo>
                  <a:lnTo>
                    <a:pt x="2111435" y="1467531"/>
                  </a:lnTo>
                  <a:lnTo>
                    <a:pt x="2111863" y="1467302"/>
                  </a:lnTo>
                  <a:lnTo>
                    <a:pt x="2109810" y="1467302"/>
                  </a:lnTo>
                  <a:lnTo>
                    <a:pt x="2110047" y="1468445"/>
                  </a:lnTo>
                  <a:close/>
                </a:path>
                <a:path w="2360295" h="1867535">
                  <a:moveTo>
                    <a:pt x="2000599" y="1467456"/>
                  </a:moveTo>
                  <a:lnTo>
                    <a:pt x="2000447" y="1467429"/>
                  </a:lnTo>
                  <a:lnTo>
                    <a:pt x="2000599" y="1467456"/>
                  </a:lnTo>
                  <a:close/>
                </a:path>
                <a:path w="2360295" h="1867535">
                  <a:moveTo>
                    <a:pt x="1999456" y="1467830"/>
                  </a:moveTo>
                  <a:lnTo>
                    <a:pt x="2000258" y="1467556"/>
                  </a:lnTo>
                  <a:lnTo>
                    <a:pt x="2000447" y="1467429"/>
                  </a:lnTo>
                  <a:lnTo>
                    <a:pt x="1999381" y="1467429"/>
                  </a:lnTo>
                  <a:lnTo>
                    <a:pt x="1999456" y="1467830"/>
                  </a:lnTo>
                  <a:close/>
                </a:path>
                <a:path w="2360295" h="1867535">
                  <a:moveTo>
                    <a:pt x="2000658" y="1469207"/>
                  </a:moveTo>
                  <a:lnTo>
                    <a:pt x="2001158" y="1469207"/>
                  </a:lnTo>
                  <a:lnTo>
                    <a:pt x="2000723" y="1467575"/>
                  </a:lnTo>
                  <a:lnTo>
                    <a:pt x="2000228" y="1467575"/>
                  </a:lnTo>
                  <a:lnTo>
                    <a:pt x="1999499" y="1468064"/>
                  </a:lnTo>
                  <a:lnTo>
                    <a:pt x="1998947" y="1468064"/>
                  </a:lnTo>
                  <a:lnTo>
                    <a:pt x="1998394" y="1468318"/>
                  </a:lnTo>
                  <a:lnTo>
                    <a:pt x="1998122" y="1468318"/>
                  </a:lnTo>
                  <a:lnTo>
                    <a:pt x="1998491" y="1468699"/>
                  </a:lnTo>
                  <a:lnTo>
                    <a:pt x="2000289" y="1468699"/>
                  </a:lnTo>
                  <a:lnTo>
                    <a:pt x="2000447" y="1468953"/>
                  </a:lnTo>
                  <a:lnTo>
                    <a:pt x="2000658" y="1469207"/>
                  </a:lnTo>
                  <a:close/>
                </a:path>
                <a:path w="2360295" h="1867535">
                  <a:moveTo>
                    <a:pt x="2149640" y="1467810"/>
                  </a:moveTo>
                  <a:lnTo>
                    <a:pt x="2150082" y="1467810"/>
                  </a:lnTo>
                  <a:lnTo>
                    <a:pt x="2149710" y="1467531"/>
                  </a:lnTo>
                  <a:lnTo>
                    <a:pt x="2149640" y="1467810"/>
                  </a:lnTo>
                  <a:close/>
                </a:path>
                <a:path w="2360295" h="1867535">
                  <a:moveTo>
                    <a:pt x="1999499" y="1468064"/>
                  </a:moveTo>
                  <a:lnTo>
                    <a:pt x="2000228" y="1467575"/>
                  </a:lnTo>
                  <a:lnTo>
                    <a:pt x="1999499" y="1467810"/>
                  </a:lnTo>
                  <a:lnTo>
                    <a:pt x="1999499" y="1468064"/>
                  </a:lnTo>
                  <a:close/>
                </a:path>
                <a:path w="2360295" h="1867535">
                  <a:moveTo>
                    <a:pt x="2171245" y="1470350"/>
                  </a:moveTo>
                  <a:lnTo>
                    <a:pt x="2172192" y="1468699"/>
                  </a:lnTo>
                  <a:lnTo>
                    <a:pt x="2172824" y="1467810"/>
                  </a:lnTo>
                  <a:lnTo>
                    <a:pt x="2173140" y="1467683"/>
                  </a:lnTo>
                  <a:lnTo>
                    <a:pt x="2162863" y="1467683"/>
                  </a:lnTo>
                  <a:lnTo>
                    <a:pt x="2162908" y="1468191"/>
                  </a:lnTo>
                  <a:lnTo>
                    <a:pt x="2163664" y="1468191"/>
                  </a:lnTo>
                  <a:lnTo>
                    <a:pt x="2163822" y="1468318"/>
                  </a:lnTo>
                  <a:lnTo>
                    <a:pt x="2167139" y="1468318"/>
                  </a:lnTo>
                  <a:lnTo>
                    <a:pt x="2168481" y="1468572"/>
                  </a:lnTo>
                  <a:lnTo>
                    <a:pt x="2168976" y="1468953"/>
                  </a:lnTo>
                  <a:lnTo>
                    <a:pt x="2170218" y="1468953"/>
                  </a:lnTo>
                  <a:lnTo>
                    <a:pt x="2170768" y="1469458"/>
                  </a:lnTo>
                  <a:lnTo>
                    <a:pt x="2171008" y="1469970"/>
                  </a:lnTo>
                  <a:lnTo>
                    <a:pt x="2171245" y="1470350"/>
                  </a:lnTo>
                  <a:close/>
                </a:path>
                <a:path w="2360295" h="1867535">
                  <a:moveTo>
                    <a:pt x="2158058" y="1470604"/>
                  </a:moveTo>
                  <a:lnTo>
                    <a:pt x="2159795" y="1467683"/>
                  </a:lnTo>
                  <a:lnTo>
                    <a:pt x="2157268" y="1467683"/>
                  </a:lnTo>
                  <a:lnTo>
                    <a:pt x="2158058" y="1470604"/>
                  </a:lnTo>
                  <a:close/>
                </a:path>
                <a:path w="2360295" h="1867535">
                  <a:moveTo>
                    <a:pt x="2155926" y="1467810"/>
                  </a:moveTo>
                  <a:lnTo>
                    <a:pt x="2157268" y="1467683"/>
                  </a:lnTo>
                  <a:lnTo>
                    <a:pt x="2155215" y="1467683"/>
                  </a:lnTo>
                  <a:lnTo>
                    <a:pt x="2155926" y="1467810"/>
                  </a:lnTo>
                  <a:close/>
                </a:path>
                <a:path w="2360295" h="1867535">
                  <a:moveTo>
                    <a:pt x="2156794" y="1469461"/>
                  </a:moveTo>
                  <a:lnTo>
                    <a:pt x="2156952" y="1469080"/>
                  </a:lnTo>
                  <a:lnTo>
                    <a:pt x="2157031" y="1468953"/>
                  </a:lnTo>
                  <a:lnTo>
                    <a:pt x="2157110" y="1468572"/>
                  </a:lnTo>
                  <a:lnTo>
                    <a:pt x="2156794" y="1468445"/>
                  </a:lnTo>
                  <a:lnTo>
                    <a:pt x="2156636" y="1468445"/>
                  </a:lnTo>
                  <a:lnTo>
                    <a:pt x="2154978" y="1468191"/>
                  </a:lnTo>
                  <a:lnTo>
                    <a:pt x="2155057" y="1468064"/>
                  </a:lnTo>
                  <a:lnTo>
                    <a:pt x="2155136" y="1467683"/>
                  </a:lnTo>
                  <a:lnTo>
                    <a:pt x="2151977" y="1467683"/>
                  </a:lnTo>
                  <a:lnTo>
                    <a:pt x="2153004" y="1467810"/>
                  </a:lnTo>
                  <a:lnTo>
                    <a:pt x="2153241" y="1468191"/>
                  </a:lnTo>
                  <a:lnTo>
                    <a:pt x="2150714" y="1469207"/>
                  </a:lnTo>
                  <a:lnTo>
                    <a:pt x="2156557" y="1469207"/>
                  </a:lnTo>
                  <a:lnTo>
                    <a:pt x="2156636" y="1469334"/>
                  </a:lnTo>
                  <a:lnTo>
                    <a:pt x="2156794" y="1469461"/>
                  </a:lnTo>
                  <a:close/>
                </a:path>
                <a:path w="2360295" h="1867535">
                  <a:moveTo>
                    <a:pt x="2030847" y="1467937"/>
                  </a:moveTo>
                  <a:lnTo>
                    <a:pt x="2031242" y="1467810"/>
                  </a:lnTo>
                  <a:lnTo>
                    <a:pt x="2031558" y="1467683"/>
                  </a:lnTo>
                  <a:lnTo>
                    <a:pt x="2030444" y="1467683"/>
                  </a:lnTo>
                  <a:lnTo>
                    <a:pt x="2030648" y="1467830"/>
                  </a:lnTo>
                  <a:lnTo>
                    <a:pt x="2030847" y="1467937"/>
                  </a:lnTo>
                  <a:close/>
                </a:path>
                <a:path w="2360295" h="1867535">
                  <a:moveTo>
                    <a:pt x="2026919" y="1470053"/>
                  </a:moveTo>
                  <a:lnTo>
                    <a:pt x="2026978" y="1469842"/>
                  </a:lnTo>
                  <a:lnTo>
                    <a:pt x="2025636" y="1467683"/>
                  </a:lnTo>
                  <a:lnTo>
                    <a:pt x="2012209" y="1467683"/>
                  </a:lnTo>
                  <a:lnTo>
                    <a:pt x="2012186" y="1468064"/>
                  </a:lnTo>
                  <a:lnTo>
                    <a:pt x="2021925" y="1468064"/>
                  </a:lnTo>
                  <a:lnTo>
                    <a:pt x="2022105" y="1468318"/>
                  </a:lnTo>
                  <a:lnTo>
                    <a:pt x="2025241" y="1468318"/>
                  </a:lnTo>
                  <a:lnTo>
                    <a:pt x="2026919" y="1470053"/>
                  </a:lnTo>
                  <a:close/>
                </a:path>
                <a:path w="2360295" h="1867535">
                  <a:moveTo>
                    <a:pt x="1998947" y="1468064"/>
                  </a:moveTo>
                  <a:lnTo>
                    <a:pt x="1999499" y="1468064"/>
                  </a:lnTo>
                  <a:lnTo>
                    <a:pt x="1999456" y="1467830"/>
                  </a:lnTo>
                  <a:lnTo>
                    <a:pt x="1998947" y="1468064"/>
                  </a:lnTo>
                  <a:close/>
                </a:path>
                <a:path w="2360295" h="1867535">
                  <a:moveTo>
                    <a:pt x="2111153" y="1469588"/>
                  </a:moveTo>
                  <a:lnTo>
                    <a:pt x="2111390" y="1469588"/>
                  </a:lnTo>
                  <a:lnTo>
                    <a:pt x="2111411" y="1469334"/>
                  </a:lnTo>
                  <a:lnTo>
                    <a:pt x="2111626" y="1468064"/>
                  </a:lnTo>
                  <a:lnTo>
                    <a:pt x="2111232" y="1467937"/>
                  </a:lnTo>
                  <a:lnTo>
                    <a:pt x="2111074" y="1467937"/>
                  </a:lnTo>
                  <a:lnTo>
                    <a:pt x="2110837" y="1468064"/>
                  </a:lnTo>
                  <a:lnTo>
                    <a:pt x="2110572" y="1468333"/>
                  </a:lnTo>
                  <a:lnTo>
                    <a:pt x="2110363" y="1468445"/>
                  </a:lnTo>
                  <a:lnTo>
                    <a:pt x="2110047" y="1468445"/>
                  </a:lnTo>
                  <a:lnTo>
                    <a:pt x="2110205" y="1469207"/>
                  </a:lnTo>
                  <a:lnTo>
                    <a:pt x="2111153" y="1469588"/>
                  </a:lnTo>
                  <a:close/>
                </a:path>
                <a:path w="2360295" h="1867535">
                  <a:moveTo>
                    <a:pt x="2019161" y="1468953"/>
                  </a:moveTo>
                  <a:lnTo>
                    <a:pt x="2021925" y="1468064"/>
                  </a:lnTo>
                  <a:lnTo>
                    <a:pt x="2012186" y="1468064"/>
                  </a:lnTo>
                  <a:lnTo>
                    <a:pt x="2012149" y="1468699"/>
                  </a:lnTo>
                  <a:lnTo>
                    <a:pt x="2017661" y="1468699"/>
                  </a:lnTo>
                  <a:lnTo>
                    <a:pt x="2019161" y="1468953"/>
                  </a:lnTo>
                  <a:close/>
                </a:path>
                <a:path w="2360295" h="1867535">
                  <a:moveTo>
                    <a:pt x="2011170" y="1468953"/>
                  </a:moveTo>
                  <a:lnTo>
                    <a:pt x="2012133" y="1468953"/>
                  </a:lnTo>
                  <a:lnTo>
                    <a:pt x="2011107" y="1468064"/>
                  </a:lnTo>
                  <a:lnTo>
                    <a:pt x="2010475" y="1468191"/>
                  </a:lnTo>
                  <a:lnTo>
                    <a:pt x="2010317" y="1468191"/>
                  </a:lnTo>
                  <a:lnTo>
                    <a:pt x="2010238" y="1468445"/>
                  </a:lnTo>
                  <a:lnTo>
                    <a:pt x="2011265" y="1468445"/>
                  </a:lnTo>
                  <a:lnTo>
                    <a:pt x="2011170" y="1468953"/>
                  </a:lnTo>
                  <a:close/>
                </a:path>
                <a:path w="2360295" h="1867535">
                  <a:moveTo>
                    <a:pt x="2163190" y="1469842"/>
                  </a:moveTo>
                  <a:lnTo>
                    <a:pt x="2163664" y="1468191"/>
                  </a:lnTo>
                  <a:lnTo>
                    <a:pt x="2162908" y="1468191"/>
                  </a:lnTo>
                  <a:lnTo>
                    <a:pt x="2163032" y="1469588"/>
                  </a:lnTo>
                  <a:lnTo>
                    <a:pt x="2163190" y="1469842"/>
                  </a:lnTo>
                  <a:close/>
                </a:path>
                <a:path w="2360295" h="1867535">
                  <a:moveTo>
                    <a:pt x="1995842" y="1469562"/>
                  </a:moveTo>
                  <a:lnTo>
                    <a:pt x="1997999" y="1468191"/>
                  </a:lnTo>
                  <a:lnTo>
                    <a:pt x="1995454" y="1468191"/>
                  </a:lnTo>
                  <a:lnTo>
                    <a:pt x="1995567" y="1468826"/>
                  </a:lnTo>
                  <a:lnTo>
                    <a:pt x="1995842" y="1469562"/>
                  </a:lnTo>
                  <a:close/>
                </a:path>
                <a:path w="2360295" h="1867535">
                  <a:moveTo>
                    <a:pt x="2190985" y="1468445"/>
                  </a:moveTo>
                  <a:lnTo>
                    <a:pt x="2191538" y="1468318"/>
                  </a:lnTo>
                  <a:lnTo>
                    <a:pt x="2190906" y="1468318"/>
                  </a:lnTo>
                  <a:lnTo>
                    <a:pt x="2190985" y="1468445"/>
                  </a:lnTo>
                  <a:close/>
                </a:path>
                <a:path w="2360295" h="1867535">
                  <a:moveTo>
                    <a:pt x="2164928" y="1469207"/>
                  </a:moveTo>
                  <a:lnTo>
                    <a:pt x="2167139" y="1468318"/>
                  </a:lnTo>
                  <a:lnTo>
                    <a:pt x="2163822" y="1468318"/>
                  </a:lnTo>
                  <a:lnTo>
                    <a:pt x="2164928" y="1469207"/>
                  </a:lnTo>
                  <a:close/>
                </a:path>
                <a:path w="2360295" h="1867535">
                  <a:moveTo>
                    <a:pt x="2142581" y="1469207"/>
                  </a:moveTo>
                  <a:lnTo>
                    <a:pt x="2142818" y="1469080"/>
                  </a:lnTo>
                  <a:lnTo>
                    <a:pt x="2143252" y="1469080"/>
                  </a:lnTo>
                  <a:lnTo>
                    <a:pt x="2143371" y="1468318"/>
                  </a:lnTo>
                  <a:lnTo>
                    <a:pt x="2142739" y="1468318"/>
                  </a:lnTo>
                  <a:lnTo>
                    <a:pt x="2142604" y="1469080"/>
                  </a:lnTo>
                  <a:lnTo>
                    <a:pt x="2142818" y="1469080"/>
                  </a:lnTo>
                  <a:lnTo>
                    <a:pt x="2143134" y="1469207"/>
                  </a:lnTo>
                  <a:lnTo>
                    <a:pt x="2142581" y="1469207"/>
                  </a:lnTo>
                  <a:close/>
                </a:path>
                <a:path w="2360295" h="1867535">
                  <a:moveTo>
                    <a:pt x="2134131" y="1471239"/>
                  </a:moveTo>
                  <a:lnTo>
                    <a:pt x="2134306" y="1470811"/>
                  </a:lnTo>
                  <a:lnTo>
                    <a:pt x="2133195" y="1469970"/>
                  </a:lnTo>
                  <a:lnTo>
                    <a:pt x="2133100" y="1469792"/>
                  </a:lnTo>
                  <a:lnTo>
                    <a:pt x="2135315" y="1468318"/>
                  </a:lnTo>
                  <a:lnTo>
                    <a:pt x="2133105" y="1469334"/>
                  </a:lnTo>
                  <a:lnTo>
                    <a:pt x="2118983" y="1469334"/>
                  </a:lnTo>
                  <a:lnTo>
                    <a:pt x="2119075" y="1469588"/>
                  </a:lnTo>
                  <a:lnTo>
                    <a:pt x="2120549" y="1469588"/>
                  </a:lnTo>
                  <a:lnTo>
                    <a:pt x="2120273" y="1469969"/>
                  </a:lnTo>
                  <a:lnTo>
                    <a:pt x="2132236" y="1469969"/>
                  </a:lnTo>
                  <a:lnTo>
                    <a:pt x="2132868" y="1470604"/>
                  </a:lnTo>
                  <a:lnTo>
                    <a:pt x="2133657" y="1470858"/>
                  </a:lnTo>
                  <a:lnTo>
                    <a:pt x="2133894" y="1471112"/>
                  </a:lnTo>
                  <a:lnTo>
                    <a:pt x="2134131" y="1471239"/>
                  </a:lnTo>
                  <a:close/>
                </a:path>
                <a:path w="2360295" h="1867535">
                  <a:moveTo>
                    <a:pt x="2103730" y="1469588"/>
                  </a:moveTo>
                  <a:lnTo>
                    <a:pt x="2104362" y="1468699"/>
                  </a:lnTo>
                  <a:lnTo>
                    <a:pt x="2104757" y="1468318"/>
                  </a:lnTo>
                  <a:lnTo>
                    <a:pt x="2102625" y="1468318"/>
                  </a:lnTo>
                  <a:lnTo>
                    <a:pt x="2103336" y="1468953"/>
                  </a:lnTo>
                  <a:lnTo>
                    <a:pt x="2103730" y="1469588"/>
                  </a:lnTo>
                  <a:close/>
                </a:path>
                <a:path w="2360295" h="1867535">
                  <a:moveTo>
                    <a:pt x="2062592" y="1471366"/>
                  </a:moveTo>
                  <a:lnTo>
                    <a:pt x="2062637" y="1470604"/>
                  </a:lnTo>
                  <a:lnTo>
                    <a:pt x="2061960" y="1468318"/>
                  </a:lnTo>
                  <a:lnTo>
                    <a:pt x="2061512" y="1470096"/>
                  </a:lnTo>
                  <a:lnTo>
                    <a:pt x="2061458" y="1470246"/>
                  </a:lnTo>
                  <a:lnTo>
                    <a:pt x="2061012" y="1470604"/>
                  </a:lnTo>
                  <a:lnTo>
                    <a:pt x="2062159" y="1471133"/>
                  </a:lnTo>
                  <a:lnTo>
                    <a:pt x="2062592" y="1471366"/>
                  </a:lnTo>
                  <a:close/>
                </a:path>
                <a:path w="2360295" h="1867535">
                  <a:moveTo>
                    <a:pt x="2023188" y="1469842"/>
                  </a:moveTo>
                  <a:lnTo>
                    <a:pt x="2024767" y="1468699"/>
                  </a:lnTo>
                  <a:lnTo>
                    <a:pt x="2025241" y="1468318"/>
                  </a:lnTo>
                  <a:lnTo>
                    <a:pt x="2022105" y="1468318"/>
                  </a:lnTo>
                  <a:lnTo>
                    <a:pt x="2023188" y="1469842"/>
                  </a:lnTo>
                  <a:close/>
                </a:path>
                <a:path w="2360295" h="1867535">
                  <a:moveTo>
                    <a:pt x="1994604" y="1470350"/>
                  </a:moveTo>
                  <a:lnTo>
                    <a:pt x="1995600" y="1469716"/>
                  </a:lnTo>
                  <a:lnTo>
                    <a:pt x="1995721" y="1469238"/>
                  </a:lnTo>
                  <a:lnTo>
                    <a:pt x="1995398" y="1468333"/>
                  </a:lnTo>
                  <a:lnTo>
                    <a:pt x="1994604" y="1470350"/>
                  </a:lnTo>
                  <a:close/>
                </a:path>
                <a:path w="2360295" h="1867535">
                  <a:moveTo>
                    <a:pt x="2118007" y="1469842"/>
                  </a:moveTo>
                  <a:lnTo>
                    <a:pt x="2118812" y="1469842"/>
                  </a:lnTo>
                  <a:lnTo>
                    <a:pt x="2118838" y="1468953"/>
                  </a:lnTo>
                  <a:lnTo>
                    <a:pt x="2118733" y="1468699"/>
                  </a:lnTo>
                  <a:lnTo>
                    <a:pt x="2118654" y="1468572"/>
                  </a:lnTo>
                  <a:lnTo>
                    <a:pt x="2118812" y="1468572"/>
                  </a:lnTo>
                  <a:lnTo>
                    <a:pt x="2118970" y="1468445"/>
                  </a:lnTo>
                  <a:lnTo>
                    <a:pt x="2112153" y="1468445"/>
                  </a:lnTo>
                  <a:lnTo>
                    <a:pt x="2112206" y="1468699"/>
                  </a:lnTo>
                  <a:lnTo>
                    <a:pt x="2117864" y="1468699"/>
                  </a:lnTo>
                  <a:lnTo>
                    <a:pt x="2118007" y="1469842"/>
                  </a:lnTo>
                  <a:close/>
                </a:path>
                <a:path w="2360295" h="1867535">
                  <a:moveTo>
                    <a:pt x="2065039" y="1469969"/>
                  </a:moveTo>
                  <a:lnTo>
                    <a:pt x="2065670" y="1469588"/>
                  </a:lnTo>
                  <a:lnTo>
                    <a:pt x="2065996" y="1469238"/>
                  </a:lnTo>
                  <a:lnTo>
                    <a:pt x="2066065" y="1468445"/>
                  </a:lnTo>
                  <a:lnTo>
                    <a:pt x="2065084" y="1469461"/>
                  </a:lnTo>
                  <a:lnTo>
                    <a:pt x="2064881" y="1469842"/>
                  </a:lnTo>
                  <a:lnTo>
                    <a:pt x="2065039" y="1469969"/>
                  </a:lnTo>
                  <a:close/>
                </a:path>
                <a:path w="2360295" h="1867535">
                  <a:moveTo>
                    <a:pt x="2054773" y="1472128"/>
                  </a:moveTo>
                  <a:lnTo>
                    <a:pt x="2056352" y="1471112"/>
                  </a:lnTo>
                  <a:lnTo>
                    <a:pt x="2056808" y="1470867"/>
                  </a:lnTo>
                  <a:lnTo>
                    <a:pt x="2056932" y="1470604"/>
                  </a:lnTo>
                  <a:lnTo>
                    <a:pt x="2057537" y="1468445"/>
                  </a:lnTo>
                  <a:lnTo>
                    <a:pt x="2056431" y="1469207"/>
                  </a:lnTo>
                  <a:lnTo>
                    <a:pt x="2055484" y="1469334"/>
                  </a:lnTo>
                  <a:lnTo>
                    <a:pt x="2053843" y="1469334"/>
                  </a:lnTo>
                  <a:lnTo>
                    <a:pt x="2054773" y="1472128"/>
                  </a:lnTo>
                  <a:close/>
                </a:path>
                <a:path w="2360295" h="1867535">
                  <a:moveTo>
                    <a:pt x="2010080" y="1468572"/>
                  </a:moveTo>
                  <a:lnTo>
                    <a:pt x="2011265" y="1468445"/>
                  </a:lnTo>
                  <a:lnTo>
                    <a:pt x="2010238" y="1468445"/>
                  </a:lnTo>
                  <a:lnTo>
                    <a:pt x="2010080" y="1468572"/>
                  </a:lnTo>
                  <a:close/>
                </a:path>
                <a:path w="2360295" h="1867535">
                  <a:moveTo>
                    <a:pt x="1988129" y="1472636"/>
                  </a:moveTo>
                  <a:lnTo>
                    <a:pt x="1989708" y="1469334"/>
                  </a:lnTo>
                  <a:lnTo>
                    <a:pt x="1988919" y="1469080"/>
                  </a:lnTo>
                  <a:lnTo>
                    <a:pt x="1988050" y="1468445"/>
                  </a:lnTo>
                  <a:lnTo>
                    <a:pt x="1987624" y="1469588"/>
                  </a:lnTo>
                  <a:lnTo>
                    <a:pt x="1988208" y="1469588"/>
                  </a:lnTo>
                  <a:lnTo>
                    <a:pt x="1988129" y="1472636"/>
                  </a:lnTo>
                  <a:close/>
                </a:path>
                <a:path w="2360295" h="1867535">
                  <a:moveTo>
                    <a:pt x="2066302" y="1470096"/>
                  </a:moveTo>
                  <a:lnTo>
                    <a:pt x="2068039" y="1470096"/>
                  </a:lnTo>
                  <a:lnTo>
                    <a:pt x="2066697" y="1468572"/>
                  </a:lnTo>
                  <a:lnTo>
                    <a:pt x="2066380" y="1469970"/>
                  </a:lnTo>
                  <a:close/>
                </a:path>
                <a:path w="2360295" h="1867535">
                  <a:moveTo>
                    <a:pt x="2046561" y="1473779"/>
                  </a:moveTo>
                  <a:lnTo>
                    <a:pt x="2049325" y="1471874"/>
                  </a:lnTo>
                  <a:lnTo>
                    <a:pt x="2052009" y="1471747"/>
                  </a:lnTo>
                  <a:lnTo>
                    <a:pt x="2053589" y="1468572"/>
                  </a:lnTo>
                  <a:lnTo>
                    <a:pt x="2051228" y="1468572"/>
                  </a:lnTo>
                  <a:lnTo>
                    <a:pt x="2051614" y="1468826"/>
                  </a:lnTo>
                  <a:lnTo>
                    <a:pt x="2050825" y="1469334"/>
                  </a:lnTo>
                  <a:lnTo>
                    <a:pt x="2051222" y="1469716"/>
                  </a:lnTo>
                  <a:lnTo>
                    <a:pt x="2051693" y="1469969"/>
                  </a:lnTo>
                  <a:lnTo>
                    <a:pt x="2052088" y="1470350"/>
                  </a:lnTo>
                  <a:lnTo>
                    <a:pt x="2050250" y="1470867"/>
                  </a:lnTo>
                  <a:lnTo>
                    <a:pt x="2049404" y="1471239"/>
                  </a:lnTo>
                  <a:lnTo>
                    <a:pt x="2042731" y="1471239"/>
                  </a:lnTo>
                  <a:lnTo>
                    <a:pt x="2042547" y="1471493"/>
                  </a:lnTo>
                  <a:lnTo>
                    <a:pt x="2042658" y="1472001"/>
                  </a:lnTo>
                  <a:lnTo>
                    <a:pt x="2042861" y="1472382"/>
                  </a:lnTo>
                  <a:lnTo>
                    <a:pt x="2042968" y="1472636"/>
                  </a:lnTo>
                  <a:lnTo>
                    <a:pt x="2044192" y="1472636"/>
                  </a:lnTo>
                  <a:lnTo>
                    <a:pt x="2045456" y="1472763"/>
                  </a:lnTo>
                  <a:lnTo>
                    <a:pt x="2046561" y="1473779"/>
                  </a:lnTo>
                  <a:close/>
                </a:path>
                <a:path w="2360295" h="1867535">
                  <a:moveTo>
                    <a:pt x="2115654" y="1472636"/>
                  </a:moveTo>
                  <a:lnTo>
                    <a:pt x="2117864" y="1468699"/>
                  </a:lnTo>
                  <a:lnTo>
                    <a:pt x="2112206" y="1468699"/>
                  </a:lnTo>
                  <a:lnTo>
                    <a:pt x="2112315" y="1469588"/>
                  </a:lnTo>
                  <a:lnTo>
                    <a:pt x="2113916" y="1469588"/>
                  </a:lnTo>
                  <a:lnTo>
                    <a:pt x="2115654" y="1472636"/>
                  </a:lnTo>
                  <a:close/>
                </a:path>
                <a:path w="2360295" h="1867535">
                  <a:moveTo>
                    <a:pt x="2080594" y="1469969"/>
                  </a:moveTo>
                  <a:lnTo>
                    <a:pt x="2080910" y="1469588"/>
                  </a:lnTo>
                  <a:lnTo>
                    <a:pt x="2081147" y="1469588"/>
                  </a:lnTo>
                  <a:lnTo>
                    <a:pt x="2080989" y="1469207"/>
                  </a:lnTo>
                  <a:lnTo>
                    <a:pt x="2080594" y="1468953"/>
                  </a:lnTo>
                  <a:lnTo>
                    <a:pt x="2079963" y="1468826"/>
                  </a:lnTo>
                  <a:lnTo>
                    <a:pt x="2080436" y="1468699"/>
                  </a:lnTo>
                  <a:lnTo>
                    <a:pt x="2067533" y="1468699"/>
                  </a:lnTo>
                  <a:lnTo>
                    <a:pt x="2067579" y="1468826"/>
                  </a:lnTo>
                  <a:lnTo>
                    <a:pt x="2068987" y="1468826"/>
                  </a:lnTo>
                  <a:lnTo>
                    <a:pt x="2069157" y="1469080"/>
                  </a:lnTo>
                  <a:lnTo>
                    <a:pt x="2079252" y="1469080"/>
                  </a:lnTo>
                  <a:lnTo>
                    <a:pt x="2080436" y="1469842"/>
                  </a:lnTo>
                  <a:lnTo>
                    <a:pt x="2080594" y="1469969"/>
                  </a:lnTo>
                  <a:close/>
                </a:path>
                <a:path w="2360295" h="1867535">
                  <a:moveTo>
                    <a:pt x="2016081" y="1468826"/>
                  </a:moveTo>
                  <a:lnTo>
                    <a:pt x="2017661" y="1468699"/>
                  </a:lnTo>
                  <a:lnTo>
                    <a:pt x="2015608" y="1468699"/>
                  </a:lnTo>
                  <a:lnTo>
                    <a:pt x="2016081" y="1468826"/>
                  </a:lnTo>
                  <a:close/>
                </a:path>
                <a:path w="2360295" h="1867535">
                  <a:moveTo>
                    <a:pt x="2013318" y="1472255"/>
                  </a:moveTo>
                  <a:lnTo>
                    <a:pt x="2015608" y="1471493"/>
                  </a:lnTo>
                  <a:lnTo>
                    <a:pt x="2017740" y="1471493"/>
                  </a:lnTo>
                  <a:lnTo>
                    <a:pt x="2016568" y="1470134"/>
                  </a:lnTo>
                  <a:lnTo>
                    <a:pt x="2016160" y="1469588"/>
                  </a:lnTo>
                  <a:lnTo>
                    <a:pt x="2015924" y="1469334"/>
                  </a:lnTo>
                  <a:lnTo>
                    <a:pt x="2015608" y="1468699"/>
                  </a:lnTo>
                  <a:lnTo>
                    <a:pt x="2012149" y="1468699"/>
                  </a:lnTo>
                  <a:lnTo>
                    <a:pt x="2012133" y="1468953"/>
                  </a:lnTo>
                  <a:lnTo>
                    <a:pt x="2011170" y="1468953"/>
                  </a:lnTo>
                  <a:lnTo>
                    <a:pt x="2011052" y="1469588"/>
                  </a:lnTo>
                  <a:lnTo>
                    <a:pt x="2011142" y="1469842"/>
                  </a:lnTo>
                  <a:lnTo>
                    <a:pt x="2013318" y="1472255"/>
                  </a:lnTo>
                  <a:close/>
                </a:path>
                <a:path w="2360295" h="1867535">
                  <a:moveTo>
                    <a:pt x="2000763" y="1470985"/>
                  </a:moveTo>
                  <a:lnTo>
                    <a:pt x="2001553" y="1470477"/>
                  </a:lnTo>
                  <a:lnTo>
                    <a:pt x="2002342" y="1470477"/>
                  </a:lnTo>
                  <a:lnTo>
                    <a:pt x="2002737" y="1469969"/>
                  </a:lnTo>
                  <a:lnTo>
                    <a:pt x="2002355" y="1469238"/>
                  </a:lnTo>
                  <a:lnTo>
                    <a:pt x="2001947" y="1468699"/>
                  </a:lnTo>
                  <a:lnTo>
                    <a:pt x="2001158" y="1469207"/>
                  </a:lnTo>
                  <a:lnTo>
                    <a:pt x="2000658" y="1469207"/>
                  </a:lnTo>
                  <a:lnTo>
                    <a:pt x="2000763" y="1470985"/>
                  </a:lnTo>
                  <a:close/>
                </a:path>
                <a:path w="2360295" h="1867535">
                  <a:moveTo>
                    <a:pt x="1998552" y="1470477"/>
                  </a:moveTo>
                  <a:lnTo>
                    <a:pt x="2000289" y="1470477"/>
                  </a:lnTo>
                  <a:lnTo>
                    <a:pt x="2000289" y="1468699"/>
                  </a:lnTo>
                  <a:lnTo>
                    <a:pt x="1998491" y="1468699"/>
                  </a:lnTo>
                  <a:lnTo>
                    <a:pt x="1999105" y="1469334"/>
                  </a:lnTo>
                  <a:lnTo>
                    <a:pt x="1999421" y="1469334"/>
                  </a:lnTo>
                  <a:lnTo>
                    <a:pt x="1998789" y="1470096"/>
                  </a:lnTo>
                  <a:lnTo>
                    <a:pt x="1998552" y="1470477"/>
                  </a:lnTo>
                  <a:close/>
                </a:path>
                <a:path w="2360295" h="1867535">
                  <a:moveTo>
                    <a:pt x="2068434" y="1471493"/>
                  </a:moveTo>
                  <a:lnTo>
                    <a:pt x="2068513" y="1471239"/>
                  </a:lnTo>
                  <a:lnTo>
                    <a:pt x="2068987" y="1468826"/>
                  </a:lnTo>
                  <a:lnTo>
                    <a:pt x="2067579" y="1468826"/>
                  </a:lnTo>
                  <a:lnTo>
                    <a:pt x="2068039" y="1470096"/>
                  </a:lnTo>
                  <a:lnTo>
                    <a:pt x="2066302" y="1470096"/>
                  </a:lnTo>
                  <a:lnTo>
                    <a:pt x="2065986" y="1470604"/>
                  </a:lnTo>
                  <a:lnTo>
                    <a:pt x="2065670" y="1471366"/>
                  </a:lnTo>
                  <a:lnTo>
                    <a:pt x="2066697" y="1471366"/>
                  </a:lnTo>
                  <a:lnTo>
                    <a:pt x="2068434" y="1471493"/>
                  </a:lnTo>
                  <a:close/>
                </a:path>
                <a:path w="2360295" h="1867535">
                  <a:moveTo>
                    <a:pt x="2064960" y="1469588"/>
                  </a:moveTo>
                  <a:lnTo>
                    <a:pt x="2065083" y="1469461"/>
                  </a:lnTo>
                  <a:lnTo>
                    <a:pt x="2065151" y="1469334"/>
                  </a:lnTo>
                  <a:lnTo>
                    <a:pt x="2065262" y="1468907"/>
                  </a:lnTo>
                  <a:lnTo>
                    <a:pt x="2064960" y="1469588"/>
                  </a:lnTo>
                  <a:close/>
                </a:path>
                <a:path w="2360295" h="1867535">
                  <a:moveTo>
                    <a:pt x="2170297" y="1469969"/>
                  </a:moveTo>
                  <a:lnTo>
                    <a:pt x="2170218" y="1468953"/>
                  </a:lnTo>
                  <a:lnTo>
                    <a:pt x="2168976" y="1468953"/>
                  </a:lnTo>
                  <a:lnTo>
                    <a:pt x="2169802" y="1469588"/>
                  </a:lnTo>
                  <a:lnTo>
                    <a:pt x="2169981" y="1469588"/>
                  </a:lnTo>
                  <a:lnTo>
                    <a:pt x="2170132" y="1469842"/>
                  </a:lnTo>
                  <a:lnTo>
                    <a:pt x="2170297" y="1469969"/>
                  </a:lnTo>
                  <a:close/>
                </a:path>
                <a:path w="2360295" h="1867535">
                  <a:moveTo>
                    <a:pt x="2043679" y="1470096"/>
                  </a:moveTo>
                  <a:lnTo>
                    <a:pt x="2044824" y="1470096"/>
                  </a:lnTo>
                  <a:lnTo>
                    <a:pt x="2043244" y="1468953"/>
                  </a:lnTo>
                  <a:lnTo>
                    <a:pt x="2043462" y="1469588"/>
                  </a:lnTo>
                  <a:lnTo>
                    <a:pt x="2043679" y="1470096"/>
                  </a:lnTo>
                  <a:close/>
                </a:path>
                <a:path w="2360295" h="1867535">
                  <a:moveTo>
                    <a:pt x="2077199" y="1472001"/>
                  </a:moveTo>
                  <a:lnTo>
                    <a:pt x="2077752" y="1471747"/>
                  </a:lnTo>
                  <a:lnTo>
                    <a:pt x="2077870" y="1471366"/>
                  </a:lnTo>
                  <a:lnTo>
                    <a:pt x="2077975" y="1471133"/>
                  </a:lnTo>
                  <a:lnTo>
                    <a:pt x="2078140" y="1470867"/>
                  </a:lnTo>
                  <a:lnTo>
                    <a:pt x="2078620" y="1469842"/>
                  </a:lnTo>
                  <a:lnTo>
                    <a:pt x="2079252" y="1469080"/>
                  </a:lnTo>
                  <a:lnTo>
                    <a:pt x="2069157" y="1469080"/>
                  </a:lnTo>
                  <a:lnTo>
                    <a:pt x="2069242" y="1469207"/>
                  </a:lnTo>
                  <a:lnTo>
                    <a:pt x="2076804" y="1469207"/>
                  </a:lnTo>
                  <a:lnTo>
                    <a:pt x="2076445" y="1471133"/>
                  </a:lnTo>
                  <a:lnTo>
                    <a:pt x="2076347" y="1471752"/>
                  </a:lnTo>
                  <a:lnTo>
                    <a:pt x="2077199" y="1472001"/>
                  </a:lnTo>
                  <a:close/>
                </a:path>
                <a:path w="2360295" h="1867535">
                  <a:moveTo>
                    <a:pt x="2156557" y="1471493"/>
                  </a:moveTo>
                  <a:lnTo>
                    <a:pt x="2155319" y="1469970"/>
                  </a:lnTo>
                  <a:lnTo>
                    <a:pt x="2155223" y="1469458"/>
                  </a:lnTo>
                  <a:lnTo>
                    <a:pt x="2156005" y="1469207"/>
                  </a:lnTo>
                  <a:lnTo>
                    <a:pt x="2150714" y="1469207"/>
                  </a:lnTo>
                  <a:lnTo>
                    <a:pt x="2150398" y="1469334"/>
                  </a:lnTo>
                  <a:lnTo>
                    <a:pt x="2152751" y="1470188"/>
                  </a:lnTo>
                  <a:lnTo>
                    <a:pt x="2152915" y="1470350"/>
                  </a:lnTo>
                  <a:lnTo>
                    <a:pt x="2153715" y="1470350"/>
                  </a:lnTo>
                  <a:lnTo>
                    <a:pt x="2156557" y="1471493"/>
                  </a:lnTo>
                  <a:close/>
                </a:path>
                <a:path w="2360295" h="1867535">
                  <a:moveTo>
                    <a:pt x="2074514" y="1470731"/>
                  </a:moveTo>
                  <a:lnTo>
                    <a:pt x="2075620" y="1470223"/>
                  </a:lnTo>
                  <a:lnTo>
                    <a:pt x="2076804" y="1469207"/>
                  </a:lnTo>
                  <a:lnTo>
                    <a:pt x="2069242" y="1469207"/>
                  </a:lnTo>
                  <a:lnTo>
                    <a:pt x="2069667" y="1469842"/>
                  </a:lnTo>
                  <a:lnTo>
                    <a:pt x="2074120" y="1469842"/>
                  </a:lnTo>
                  <a:lnTo>
                    <a:pt x="2074199" y="1469970"/>
                  </a:lnTo>
                  <a:lnTo>
                    <a:pt x="2074435" y="1470604"/>
                  </a:lnTo>
                  <a:lnTo>
                    <a:pt x="2074514" y="1470731"/>
                  </a:lnTo>
                  <a:close/>
                </a:path>
                <a:path w="2360295" h="1867535">
                  <a:moveTo>
                    <a:pt x="2037223" y="1473017"/>
                  </a:moveTo>
                  <a:lnTo>
                    <a:pt x="2038349" y="1473017"/>
                  </a:lnTo>
                  <a:lnTo>
                    <a:pt x="2036927" y="1469207"/>
                  </a:lnTo>
                  <a:lnTo>
                    <a:pt x="2034321" y="1470985"/>
                  </a:lnTo>
                  <a:lnTo>
                    <a:pt x="2029821" y="1470985"/>
                  </a:lnTo>
                  <a:lnTo>
                    <a:pt x="2029916" y="1471366"/>
                  </a:lnTo>
                  <a:lnTo>
                    <a:pt x="2036138" y="1471366"/>
                  </a:lnTo>
                  <a:lnTo>
                    <a:pt x="2037401" y="1471620"/>
                  </a:lnTo>
                  <a:lnTo>
                    <a:pt x="2037322" y="1472255"/>
                  </a:lnTo>
                  <a:lnTo>
                    <a:pt x="2037204" y="1472763"/>
                  </a:lnTo>
                  <a:lnTo>
                    <a:pt x="2037223" y="1473017"/>
                  </a:lnTo>
                  <a:close/>
                </a:path>
                <a:path w="2360295" h="1867535">
                  <a:moveTo>
                    <a:pt x="2118812" y="1469842"/>
                  </a:moveTo>
                  <a:lnTo>
                    <a:pt x="2119150" y="1469792"/>
                  </a:lnTo>
                  <a:lnTo>
                    <a:pt x="2118949" y="1469238"/>
                  </a:lnTo>
                  <a:lnTo>
                    <a:pt x="2118812" y="1469842"/>
                  </a:lnTo>
                  <a:close/>
                </a:path>
                <a:path w="2360295" h="1867535">
                  <a:moveTo>
                    <a:pt x="2082332" y="1469969"/>
                  </a:moveTo>
                  <a:lnTo>
                    <a:pt x="2083358" y="1469334"/>
                  </a:lnTo>
                  <a:lnTo>
                    <a:pt x="2081818" y="1469334"/>
                  </a:lnTo>
                  <a:lnTo>
                    <a:pt x="2082332" y="1469969"/>
                  </a:lnTo>
                  <a:close/>
                </a:path>
                <a:path w="2360295" h="1867535">
                  <a:moveTo>
                    <a:pt x="2009291" y="1471620"/>
                  </a:moveTo>
                  <a:lnTo>
                    <a:pt x="2011028" y="1469334"/>
                  </a:lnTo>
                  <a:lnTo>
                    <a:pt x="2010317" y="1469461"/>
                  </a:lnTo>
                  <a:lnTo>
                    <a:pt x="2008508" y="1469461"/>
                  </a:lnTo>
                  <a:lnTo>
                    <a:pt x="2009291" y="1471620"/>
                  </a:lnTo>
                  <a:close/>
                </a:path>
                <a:path w="2360295" h="1867535">
                  <a:moveTo>
                    <a:pt x="2185458" y="1471493"/>
                  </a:moveTo>
                  <a:lnTo>
                    <a:pt x="2187274" y="1471239"/>
                  </a:lnTo>
                  <a:lnTo>
                    <a:pt x="2187669" y="1471239"/>
                  </a:lnTo>
                  <a:lnTo>
                    <a:pt x="2187853" y="1470350"/>
                  </a:lnTo>
                  <a:lnTo>
                    <a:pt x="2187969" y="1469970"/>
                  </a:lnTo>
                  <a:lnTo>
                    <a:pt x="2188222" y="1469461"/>
                  </a:lnTo>
                  <a:lnTo>
                    <a:pt x="2184195" y="1469461"/>
                  </a:lnTo>
                  <a:lnTo>
                    <a:pt x="2184195" y="1470604"/>
                  </a:lnTo>
                  <a:lnTo>
                    <a:pt x="2185458" y="1471493"/>
                  </a:lnTo>
                  <a:close/>
                </a:path>
                <a:path w="2360295" h="1867535">
                  <a:moveTo>
                    <a:pt x="1993744" y="1471239"/>
                  </a:moveTo>
                  <a:lnTo>
                    <a:pt x="1996499" y="1471239"/>
                  </a:lnTo>
                  <a:lnTo>
                    <a:pt x="1995842" y="1469562"/>
                  </a:lnTo>
                  <a:lnTo>
                    <a:pt x="1994604" y="1470350"/>
                  </a:lnTo>
                  <a:lnTo>
                    <a:pt x="1989681" y="1470350"/>
                  </a:lnTo>
                  <a:lnTo>
                    <a:pt x="1989677" y="1470477"/>
                  </a:lnTo>
                  <a:lnTo>
                    <a:pt x="1991603" y="1470477"/>
                  </a:lnTo>
                  <a:lnTo>
                    <a:pt x="1991965" y="1471112"/>
                  </a:lnTo>
                  <a:lnTo>
                    <a:pt x="1993656" y="1471112"/>
                  </a:lnTo>
                  <a:lnTo>
                    <a:pt x="1993744" y="1471239"/>
                  </a:lnTo>
                  <a:close/>
                </a:path>
                <a:path w="2360295" h="1867535">
                  <a:moveTo>
                    <a:pt x="2170109" y="1469824"/>
                  </a:moveTo>
                  <a:lnTo>
                    <a:pt x="2169981" y="1469588"/>
                  </a:lnTo>
                  <a:lnTo>
                    <a:pt x="2170068" y="1469792"/>
                  </a:lnTo>
                  <a:close/>
                </a:path>
                <a:path w="2360295" h="1867535">
                  <a:moveTo>
                    <a:pt x="2169969" y="1469716"/>
                  </a:moveTo>
                  <a:lnTo>
                    <a:pt x="2169981" y="1469588"/>
                  </a:lnTo>
                  <a:lnTo>
                    <a:pt x="2169802" y="1469588"/>
                  </a:lnTo>
                  <a:lnTo>
                    <a:pt x="2169969" y="1469716"/>
                  </a:lnTo>
                  <a:close/>
                </a:path>
                <a:path w="2360295" h="1867535">
                  <a:moveTo>
                    <a:pt x="2119150" y="1469792"/>
                  </a:moveTo>
                  <a:lnTo>
                    <a:pt x="2120549" y="1469588"/>
                  </a:lnTo>
                  <a:lnTo>
                    <a:pt x="2119075" y="1469588"/>
                  </a:lnTo>
                  <a:lnTo>
                    <a:pt x="2119150" y="1469792"/>
                  </a:lnTo>
                  <a:close/>
                </a:path>
                <a:path w="2360295" h="1867535">
                  <a:moveTo>
                    <a:pt x="2112495" y="1470604"/>
                  </a:moveTo>
                  <a:lnTo>
                    <a:pt x="2113916" y="1469588"/>
                  </a:lnTo>
                  <a:lnTo>
                    <a:pt x="2112315" y="1469588"/>
                  </a:lnTo>
                  <a:lnTo>
                    <a:pt x="2112495" y="1470604"/>
                  </a:lnTo>
                  <a:close/>
                </a:path>
                <a:path w="2360295" h="1867535">
                  <a:moveTo>
                    <a:pt x="2062750" y="1470985"/>
                  </a:moveTo>
                  <a:lnTo>
                    <a:pt x="2063144" y="1469588"/>
                  </a:lnTo>
                  <a:lnTo>
                    <a:pt x="2062789" y="1470731"/>
                  </a:lnTo>
                  <a:lnTo>
                    <a:pt x="2062750" y="1470985"/>
                  </a:lnTo>
                  <a:close/>
                </a:path>
                <a:path w="2360295" h="1867535">
                  <a:moveTo>
                    <a:pt x="2003514" y="1470246"/>
                  </a:moveTo>
                  <a:lnTo>
                    <a:pt x="2004145" y="1470188"/>
                  </a:lnTo>
                  <a:lnTo>
                    <a:pt x="2003448" y="1469588"/>
                  </a:lnTo>
                  <a:lnTo>
                    <a:pt x="2003514" y="1470246"/>
                  </a:lnTo>
                  <a:close/>
                </a:path>
                <a:path w="2360295" h="1867535">
                  <a:moveTo>
                    <a:pt x="1987023" y="1470350"/>
                  </a:moveTo>
                  <a:lnTo>
                    <a:pt x="1988208" y="1469588"/>
                  </a:lnTo>
                  <a:lnTo>
                    <a:pt x="1987624" y="1469588"/>
                  </a:lnTo>
                  <a:lnTo>
                    <a:pt x="1987497" y="1469842"/>
                  </a:lnTo>
                  <a:lnTo>
                    <a:pt x="1987103" y="1469842"/>
                  </a:lnTo>
                  <a:lnTo>
                    <a:pt x="1986945" y="1469969"/>
                  </a:lnTo>
                  <a:lnTo>
                    <a:pt x="1987023" y="1470350"/>
                  </a:lnTo>
                  <a:close/>
                </a:path>
                <a:path w="2360295" h="1867535">
                  <a:moveTo>
                    <a:pt x="2170534" y="1472509"/>
                  </a:moveTo>
                  <a:lnTo>
                    <a:pt x="2171087" y="1472128"/>
                  </a:lnTo>
                  <a:lnTo>
                    <a:pt x="2171198" y="1471839"/>
                  </a:lnTo>
                  <a:lnTo>
                    <a:pt x="2170188" y="1469970"/>
                  </a:lnTo>
                  <a:lnTo>
                    <a:pt x="2170068" y="1469792"/>
                  </a:lnTo>
                  <a:lnTo>
                    <a:pt x="2169844" y="1470985"/>
                  </a:lnTo>
                  <a:lnTo>
                    <a:pt x="2169816" y="1472039"/>
                  </a:lnTo>
                  <a:lnTo>
                    <a:pt x="2170228" y="1472262"/>
                  </a:lnTo>
                  <a:lnTo>
                    <a:pt x="2170534" y="1472509"/>
                  </a:lnTo>
                  <a:close/>
                </a:path>
                <a:path w="2360295" h="1867535">
                  <a:moveTo>
                    <a:pt x="2119428" y="1471133"/>
                  </a:moveTo>
                  <a:lnTo>
                    <a:pt x="2119523" y="1470858"/>
                  </a:lnTo>
                  <a:lnTo>
                    <a:pt x="2119150" y="1469792"/>
                  </a:lnTo>
                  <a:lnTo>
                    <a:pt x="2118812" y="1469842"/>
                  </a:lnTo>
                  <a:lnTo>
                    <a:pt x="2118007" y="1469842"/>
                  </a:lnTo>
                  <a:lnTo>
                    <a:pt x="2118086" y="1470477"/>
                  </a:lnTo>
                  <a:lnTo>
                    <a:pt x="2118891" y="1470477"/>
                  </a:lnTo>
                  <a:lnTo>
                    <a:pt x="2119139" y="1470867"/>
                  </a:lnTo>
                  <a:lnTo>
                    <a:pt x="2119428" y="1471133"/>
                  </a:lnTo>
                  <a:close/>
                </a:path>
                <a:path w="2360295" h="1867535">
                  <a:moveTo>
                    <a:pt x="2073646" y="1472509"/>
                  </a:moveTo>
                  <a:lnTo>
                    <a:pt x="2074120" y="1469842"/>
                  </a:lnTo>
                  <a:lnTo>
                    <a:pt x="2069667" y="1469842"/>
                  </a:lnTo>
                  <a:lnTo>
                    <a:pt x="2070092" y="1470477"/>
                  </a:lnTo>
                  <a:lnTo>
                    <a:pt x="2072066" y="1470604"/>
                  </a:lnTo>
                  <a:lnTo>
                    <a:pt x="2073646" y="1472509"/>
                  </a:lnTo>
                  <a:close/>
                </a:path>
                <a:path w="2360295" h="1867535">
                  <a:moveTo>
                    <a:pt x="2140449" y="1471747"/>
                  </a:moveTo>
                  <a:lnTo>
                    <a:pt x="2142265" y="1471747"/>
                  </a:lnTo>
                  <a:lnTo>
                    <a:pt x="2144081" y="1469969"/>
                  </a:lnTo>
                  <a:lnTo>
                    <a:pt x="2141634" y="1470858"/>
                  </a:lnTo>
                  <a:lnTo>
                    <a:pt x="2140449" y="1471747"/>
                  </a:lnTo>
                  <a:close/>
                </a:path>
                <a:path w="2360295" h="1867535">
                  <a:moveTo>
                    <a:pt x="2130894" y="1471493"/>
                  </a:moveTo>
                  <a:lnTo>
                    <a:pt x="2131209" y="1471239"/>
                  </a:lnTo>
                  <a:lnTo>
                    <a:pt x="2131604" y="1471239"/>
                  </a:lnTo>
                  <a:lnTo>
                    <a:pt x="2131762" y="1470985"/>
                  </a:lnTo>
                  <a:lnTo>
                    <a:pt x="2132236" y="1469969"/>
                  </a:lnTo>
                  <a:lnTo>
                    <a:pt x="2120273" y="1469969"/>
                  </a:lnTo>
                  <a:lnTo>
                    <a:pt x="2120089" y="1470223"/>
                  </a:lnTo>
                  <a:lnTo>
                    <a:pt x="2128762" y="1470223"/>
                  </a:lnTo>
                  <a:lnTo>
                    <a:pt x="2129551" y="1470477"/>
                  </a:lnTo>
                  <a:lnTo>
                    <a:pt x="2130972" y="1470858"/>
                  </a:lnTo>
                  <a:lnTo>
                    <a:pt x="2130894" y="1471493"/>
                  </a:lnTo>
                  <a:close/>
                </a:path>
                <a:path w="2360295" h="1867535">
                  <a:moveTo>
                    <a:pt x="2027452" y="1470604"/>
                  </a:moveTo>
                  <a:lnTo>
                    <a:pt x="2027058" y="1469970"/>
                  </a:lnTo>
                  <a:lnTo>
                    <a:pt x="2027106" y="1470246"/>
                  </a:lnTo>
                  <a:lnTo>
                    <a:pt x="2027452" y="1470604"/>
                  </a:lnTo>
                  <a:close/>
                </a:path>
                <a:path w="2360295" h="1867535">
                  <a:moveTo>
                    <a:pt x="2026406" y="1471752"/>
                  </a:moveTo>
                  <a:lnTo>
                    <a:pt x="2026826" y="1470604"/>
                  </a:lnTo>
                  <a:lnTo>
                    <a:pt x="2026919" y="1470053"/>
                  </a:lnTo>
                  <a:lnTo>
                    <a:pt x="2026427" y="1470350"/>
                  </a:lnTo>
                  <a:lnTo>
                    <a:pt x="2026269" y="1470985"/>
                  </a:lnTo>
                  <a:lnTo>
                    <a:pt x="2026066" y="1470985"/>
                  </a:lnTo>
                  <a:lnTo>
                    <a:pt x="2026406" y="1471752"/>
                  </a:lnTo>
                  <a:close/>
                </a:path>
                <a:path w="2360295" h="1867535">
                  <a:moveTo>
                    <a:pt x="2191380" y="1472509"/>
                  </a:moveTo>
                  <a:lnTo>
                    <a:pt x="2193370" y="1472262"/>
                  </a:lnTo>
                  <a:lnTo>
                    <a:pt x="2193326" y="1470188"/>
                  </a:lnTo>
                  <a:lnTo>
                    <a:pt x="2193038" y="1470096"/>
                  </a:lnTo>
                  <a:lnTo>
                    <a:pt x="2192565" y="1470350"/>
                  </a:lnTo>
                  <a:lnTo>
                    <a:pt x="2192170" y="1470477"/>
                  </a:lnTo>
                  <a:lnTo>
                    <a:pt x="2193038" y="1470731"/>
                  </a:lnTo>
                  <a:lnTo>
                    <a:pt x="2191380" y="1472509"/>
                  </a:lnTo>
                  <a:close/>
                </a:path>
                <a:path w="2360295" h="1867535">
                  <a:moveTo>
                    <a:pt x="2005659" y="1471493"/>
                  </a:moveTo>
                  <a:lnTo>
                    <a:pt x="2005896" y="1471493"/>
                  </a:lnTo>
                  <a:lnTo>
                    <a:pt x="2005817" y="1470477"/>
                  </a:lnTo>
                  <a:lnTo>
                    <a:pt x="2005659" y="1470096"/>
                  </a:lnTo>
                  <a:lnTo>
                    <a:pt x="2004145" y="1470188"/>
                  </a:lnTo>
                  <a:lnTo>
                    <a:pt x="2005659" y="1471493"/>
                  </a:lnTo>
                  <a:close/>
                </a:path>
                <a:path w="2360295" h="1867535">
                  <a:moveTo>
                    <a:pt x="2118891" y="1471874"/>
                  </a:moveTo>
                  <a:lnTo>
                    <a:pt x="2121181" y="1471620"/>
                  </a:lnTo>
                  <a:lnTo>
                    <a:pt x="2124103" y="1471620"/>
                  </a:lnTo>
                  <a:lnTo>
                    <a:pt x="2126551" y="1471366"/>
                  </a:lnTo>
                  <a:lnTo>
                    <a:pt x="2129077" y="1471239"/>
                  </a:lnTo>
                  <a:lnTo>
                    <a:pt x="2129235" y="1471239"/>
                  </a:lnTo>
                  <a:lnTo>
                    <a:pt x="2129362" y="1470959"/>
                  </a:lnTo>
                  <a:lnTo>
                    <a:pt x="2129077" y="1470858"/>
                  </a:lnTo>
                  <a:lnTo>
                    <a:pt x="2128288" y="1470604"/>
                  </a:lnTo>
                  <a:lnTo>
                    <a:pt x="2127893" y="1470604"/>
                  </a:lnTo>
                  <a:lnTo>
                    <a:pt x="2128209" y="1470477"/>
                  </a:lnTo>
                  <a:lnTo>
                    <a:pt x="2128525" y="1470223"/>
                  </a:lnTo>
                  <a:lnTo>
                    <a:pt x="2120089" y="1470223"/>
                  </a:lnTo>
                  <a:lnTo>
                    <a:pt x="2119621" y="1470867"/>
                  </a:lnTo>
                  <a:lnTo>
                    <a:pt x="2119681" y="1471366"/>
                  </a:lnTo>
                  <a:lnTo>
                    <a:pt x="2119260" y="1471366"/>
                  </a:lnTo>
                  <a:lnTo>
                    <a:pt x="2118891" y="1471874"/>
                  </a:lnTo>
                  <a:close/>
                </a:path>
                <a:path w="2360295" h="1867535">
                  <a:moveTo>
                    <a:pt x="2095677" y="1471874"/>
                  </a:moveTo>
                  <a:lnTo>
                    <a:pt x="2096309" y="1471366"/>
                  </a:lnTo>
                  <a:lnTo>
                    <a:pt x="2096340" y="1471112"/>
                  </a:lnTo>
                  <a:lnTo>
                    <a:pt x="2095835" y="1470604"/>
                  </a:lnTo>
                  <a:lnTo>
                    <a:pt x="2095519" y="1470477"/>
                  </a:lnTo>
                  <a:lnTo>
                    <a:pt x="2095124" y="1470350"/>
                  </a:lnTo>
                  <a:lnTo>
                    <a:pt x="2094256" y="1470350"/>
                  </a:lnTo>
                  <a:lnTo>
                    <a:pt x="2092518" y="1470223"/>
                  </a:lnTo>
                  <a:lnTo>
                    <a:pt x="2087544" y="1470223"/>
                  </a:lnTo>
                  <a:lnTo>
                    <a:pt x="2087939" y="1470858"/>
                  </a:lnTo>
                  <a:lnTo>
                    <a:pt x="2093782" y="1470858"/>
                  </a:lnTo>
                  <a:lnTo>
                    <a:pt x="2095677" y="1471874"/>
                  </a:lnTo>
                  <a:close/>
                </a:path>
                <a:path w="2360295" h="1867535">
                  <a:moveTo>
                    <a:pt x="2029821" y="1470985"/>
                  </a:moveTo>
                  <a:lnTo>
                    <a:pt x="2034321" y="1470985"/>
                  </a:lnTo>
                  <a:lnTo>
                    <a:pt x="2032190" y="1470858"/>
                  </a:lnTo>
                  <a:lnTo>
                    <a:pt x="2030531" y="1470858"/>
                  </a:lnTo>
                  <a:lnTo>
                    <a:pt x="2030295" y="1470477"/>
                  </a:lnTo>
                  <a:lnTo>
                    <a:pt x="2030058" y="1470223"/>
                  </a:lnTo>
                  <a:lnTo>
                    <a:pt x="2029742" y="1470223"/>
                  </a:lnTo>
                  <a:lnTo>
                    <a:pt x="2029742" y="1470350"/>
                  </a:lnTo>
                  <a:lnTo>
                    <a:pt x="2029821" y="1470985"/>
                  </a:lnTo>
                  <a:close/>
                </a:path>
                <a:path w="2360295" h="1867535">
                  <a:moveTo>
                    <a:pt x="2025163" y="1471747"/>
                  </a:moveTo>
                  <a:lnTo>
                    <a:pt x="2025890" y="1470811"/>
                  </a:lnTo>
                  <a:lnTo>
                    <a:pt x="2024610" y="1470223"/>
                  </a:lnTo>
                  <a:lnTo>
                    <a:pt x="2025163" y="1471747"/>
                  </a:lnTo>
                  <a:close/>
                </a:path>
                <a:path w="2360295" h="1867535">
                  <a:moveTo>
                    <a:pt x="2003764" y="1472763"/>
                  </a:moveTo>
                  <a:lnTo>
                    <a:pt x="2003514" y="1470246"/>
                  </a:lnTo>
                  <a:lnTo>
                    <a:pt x="2002580" y="1470477"/>
                  </a:lnTo>
                  <a:lnTo>
                    <a:pt x="2002896" y="1470985"/>
                  </a:lnTo>
                  <a:lnTo>
                    <a:pt x="2000132" y="1471239"/>
                  </a:lnTo>
                  <a:lnTo>
                    <a:pt x="2002422" y="1472128"/>
                  </a:lnTo>
                  <a:lnTo>
                    <a:pt x="2002520" y="1472262"/>
                  </a:lnTo>
                  <a:lnTo>
                    <a:pt x="2003764" y="1472763"/>
                  </a:lnTo>
                  <a:close/>
                </a:path>
                <a:path w="2360295" h="1867535">
                  <a:moveTo>
                    <a:pt x="2153952" y="1471493"/>
                  </a:moveTo>
                  <a:lnTo>
                    <a:pt x="2154189" y="1471493"/>
                  </a:lnTo>
                  <a:lnTo>
                    <a:pt x="2153715" y="1470350"/>
                  </a:lnTo>
                  <a:lnTo>
                    <a:pt x="2152915" y="1470350"/>
                  </a:lnTo>
                  <a:lnTo>
                    <a:pt x="2153399" y="1471239"/>
                  </a:lnTo>
                  <a:lnTo>
                    <a:pt x="2153557" y="1471366"/>
                  </a:lnTo>
                  <a:lnTo>
                    <a:pt x="2153952" y="1471493"/>
                  </a:lnTo>
                  <a:close/>
                </a:path>
                <a:path w="2360295" h="1867535">
                  <a:moveTo>
                    <a:pt x="2118180" y="1471239"/>
                  </a:moveTo>
                  <a:lnTo>
                    <a:pt x="2118891" y="1470477"/>
                  </a:lnTo>
                  <a:lnTo>
                    <a:pt x="2118086" y="1470477"/>
                  </a:lnTo>
                  <a:lnTo>
                    <a:pt x="2118180" y="1471239"/>
                  </a:lnTo>
                  <a:close/>
                </a:path>
                <a:path w="2360295" h="1867535">
                  <a:moveTo>
                    <a:pt x="1989629" y="1472255"/>
                  </a:moveTo>
                  <a:lnTo>
                    <a:pt x="1990656" y="1471239"/>
                  </a:lnTo>
                  <a:lnTo>
                    <a:pt x="1991603" y="1470477"/>
                  </a:lnTo>
                  <a:lnTo>
                    <a:pt x="1989677" y="1470477"/>
                  </a:lnTo>
                  <a:lnTo>
                    <a:pt x="1989629" y="1472255"/>
                  </a:lnTo>
                  <a:close/>
                </a:path>
                <a:path w="2360295" h="1867535">
                  <a:moveTo>
                    <a:pt x="2083438" y="1473144"/>
                  </a:moveTo>
                  <a:lnTo>
                    <a:pt x="2084671" y="1472262"/>
                  </a:lnTo>
                  <a:lnTo>
                    <a:pt x="2084733" y="1472001"/>
                  </a:lnTo>
                  <a:lnTo>
                    <a:pt x="2084228" y="1471493"/>
                  </a:lnTo>
                  <a:lnTo>
                    <a:pt x="2082964" y="1470604"/>
                  </a:lnTo>
                  <a:lnTo>
                    <a:pt x="2080430" y="1471839"/>
                  </a:lnTo>
                  <a:lnTo>
                    <a:pt x="2080513" y="1472039"/>
                  </a:lnTo>
                  <a:lnTo>
                    <a:pt x="2080674" y="1472128"/>
                  </a:lnTo>
                  <a:lnTo>
                    <a:pt x="2082017" y="1472382"/>
                  </a:lnTo>
                  <a:lnTo>
                    <a:pt x="2083438" y="1473144"/>
                  </a:lnTo>
                  <a:close/>
                </a:path>
                <a:path w="2360295" h="1867535">
                  <a:moveTo>
                    <a:pt x="2090150" y="1472255"/>
                  </a:moveTo>
                  <a:lnTo>
                    <a:pt x="2090947" y="1471839"/>
                  </a:lnTo>
                  <a:lnTo>
                    <a:pt x="2092440" y="1471239"/>
                  </a:lnTo>
                  <a:lnTo>
                    <a:pt x="2093782" y="1470858"/>
                  </a:lnTo>
                  <a:lnTo>
                    <a:pt x="2087939" y="1470858"/>
                  </a:lnTo>
                  <a:lnTo>
                    <a:pt x="2088413" y="1471620"/>
                  </a:lnTo>
                  <a:lnTo>
                    <a:pt x="2089290" y="1471752"/>
                  </a:lnTo>
                  <a:lnTo>
                    <a:pt x="2090150" y="1472255"/>
                  </a:lnTo>
                  <a:close/>
                </a:path>
                <a:path w="2360295" h="1867535">
                  <a:moveTo>
                    <a:pt x="2026066" y="1470985"/>
                  </a:moveTo>
                  <a:lnTo>
                    <a:pt x="2026269" y="1470985"/>
                  </a:lnTo>
                  <a:lnTo>
                    <a:pt x="2026014" y="1470867"/>
                  </a:lnTo>
                  <a:close/>
                </a:path>
                <a:path w="2360295" h="1867535">
                  <a:moveTo>
                    <a:pt x="2119681" y="1471366"/>
                  </a:moveTo>
                  <a:lnTo>
                    <a:pt x="2119554" y="1470959"/>
                  </a:lnTo>
                  <a:lnTo>
                    <a:pt x="2119543" y="1471239"/>
                  </a:lnTo>
                  <a:lnTo>
                    <a:pt x="2119681" y="1471366"/>
                  </a:lnTo>
                  <a:close/>
                </a:path>
                <a:path w="2360295" h="1867535">
                  <a:moveTo>
                    <a:pt x="2027137" y="1473398"/>
                  </a:moveTo>
                  <a:lnTo>
                    <a:pt x="2027759" y="1471620"/>
                  </a:lnTo>
                  <a:lnTo>
                    <a:pt x="2027848" y="1471239"/>
                  </a:lnTo>
                  <a:lnTo>
                    <a:pt x="2027453" y="1470985"/>
                  </a:lnTo>
                  <a:lnTo>
                    <a:pt x="2026568" y="1471839"/>
                  </a:lnTo>
                  <a:lnTo>
                    <a:pt x="2026686" y="1472382"/>
                  </a:lnTo>
                  <a:lnTo>
                    <a:pt x="2027137" y="1473398"/>
                  </a:lnTo>
                  <a:close/>
                </a:path>
                <a:path w="2360295" h="1867535">
                  <a:moveTo>
                    <a:pt x="1995315" y="1473525"/>
                  </a:moveTo>
                  <a:lnTo>
                    <a:pt x="1995473" y="1471620"/>
                  </a:lnTo>
                  <a:lnTo>
                    <a:pt x="1997368" y="1471620"/>
                  </a:lnTo>
                  <a:lnTo>
                    <a:pt x="1997289" y="1471493"/>
                  </a:lnTo>
                  <a:lnTo>
                    <a:pt x="1997210" y="1471112"/>
                  </a:lnTo>
                  <a:lnTo>
                    <a:pt x="1996894" y="1470985"/>
                  </a:lnTo>
                  <a:lnTo>
                    <a:pt x="1996499" y="1471239"/>
                  </a:lnTo>
                  <a:lnTo>
                    <a:pt x="1993744" y="1471239"/>
                  </a:lnTo>
                  <a:lnTo>
                    <a:pt x="1995315" y="1473525"/>
                  </a:lnTo>
                  <a:close/>
                </a:path>
                <a:path w="2360295" h="1867535">
                  <a:moveTo>
                    <a:pt x="1993341" y="1472509"/>
                  </a:moveTo>
                  <a:lnTo>
                    <a:pt x="1993656" y="1471112"/>
                  </a:lnTo>
                  <a:lnTo>
                    <a:pt x="1991965" y="1471112"/>
                  </a:lnTo>
                  <a:lnTo>
                    <a:pt x="1992472" y="1472001"/>
                  </a:lnTo>
                  <a:lnTo>
                    <a:pt x="1992946" y="1472128"/>
                  </a:lnTo>
                  <a:lnTo>
                    <a:pt x="1993341" y="1472509"/>
                  </a:lnTo>
                  <a:close/>
                </a:path>
                <a:path w="2360295" h="1867535">
                  <a:moveTo>
                    <a:pt x="1985287" y="1472509"/>
                  </a:moveTo>
                  <a:lnTo>
                    <a:pt x="1985524" y="1472509"/>
                  </a:lnTo>
                  <a:lnTo>
                    <a:pt x="1987261" y="1472128"/>
                  </a:lnTo>
                  <a:lnTo>
                    <a:pt x="1986871" y="1471752"/>
                  </a:lnTo>
                  <a:lnTo>
                    <a:pt x="1986471" y="1471112"/>
                  </a:lnTo>
                  <a:lnTo>
                    <a:pt x="1986155" y="1471239"/>
                  </a:lnTo>
                  <a:lnTo>
                    <a:pt x="1985682" y="1471239"/>
                  </a:lnTo>
                  <a:lnTo>
                    <a:pt x="1985237" y="1471922"/>
                  </a:lnTo>
                  <a:lnTo>
                    <a:pt x="1984892" y="1472255"/>
                  </a:lnTo>
                  <a:lnTo>
                    <a:pt x="1985050" y="1472255"/>
                  </a:lnTo>
                  <a:lnTo>
                    <a:pt x="1985287" y="1472509"/>
                  </a:lnTo>
                  <a:close/>
                </a:path>
                <a:path w="2360295" h="1867535">
                  <a:moveTo>
                    <a:pt x="2119260" y="1471366"/>
                  </a:moveTo>
                  <a:lnTo>
                    <a:pt x="2119681" y="1471366"/>
                  </a:lnTo>
                  <a:lnTo>
                    <a:pt x="2119428" y="1471133"/>
                  </a:lnTo>
                  <a:lnTo>
                    <a:pt x="2119260" y="1471366"/>
                  </a:lnTo>
                  <a:close/>
                </a:path>
                <a:path w="2360295" h="1867535">
                  <a:moveTo>
                    <a:pt x="2171769" y="1471839"/>
                  </a:moveTo>
                  <a:lnTo>
                    <a:pt x="2172271" y="1471493"/>
                  </a:lnTo>
                  <a:lnTo>
                    <a:pt x="2171955" y="1471239"/>
                  </a:lnTo>
                  <a:lnTo>
                    <a:pt x="2171769" y="1471839"/>
                  </a:lnTo>
                  <a:close/>
                </a:path>
                <a:path w="2360295" h="1867535">
                  <a:moveTo>
                    <a:pt x="2037480" y="1473779"/>
                  </a:moveTo>
                  <a:lnTo>
                    <a:pt x="2037875" y="1473398"/>
                  </a:lnTo>
                  <a:lnTo>
                    <a:pt x="2038664" y="1473144"/>
                  </a:lnTo>
                  <a:lnTo>
                    <a:pt x="2038980" y="1471366"/>
                  </a:lnTo>
                  <a:lnTo>
                    <a:pt x="2038349" y="1473017"/>
                  </a:lnTo>
                  <a:lnTo>
                    <a:pt x="2037223" y="1473017"/>
                  </a:lnTo>
                  <a:lnTo>
                    <a:pt x="2037401" y="1473398"/>
                  </a:lnTo>
                  <a:lnTo>
                    <a:pt x="2037480" y="1473779"/>
                  </a:lnTo>
                  <a:close/>
                </a:path>
                <a:path w="2360295" h="1867535">
                  <a:moveTo>
                    <a:pt x="2033216" y="1472509"/>
                  </a:moveTo>
                  <a:lnTo>
                    <a:pt x="2035348" y="1472509"/>
                  </a:lnTo>
                  <a:lnTo>
                    <a:pt x="2035743" y="1471620"/>
                  </a:lnTo>
                  <a:lnTo>
                    <a:pt x="2035980" y="1471366"/>
                  </a:lnTo>
                  <a:lnTo>
                    <a:pt x="2029916" y="1471366"/>
                  </a:lnTo>
                  <a:lnTo>
                    <a:pt x="2029979" y="1471620"/>
                  </a:lnTo>
                  <a:lnTo>
                    <a:pt x="2030689" y="1472128"/>
                  </a:lnTo>
                  <a:lnTo>
                    <a:pt x="2031242" y="1472382"/>
                  </a:lnTo>
                  <a:lnTo>
                    <a:pt x="2031716" y="1472382"/>
                  </a:lnTo>
                  <a:lnTo>
                    <a:pt x="2033216" y="1472509"/>
                  </a:lnTo>
                  <a:close/>
                </a:path>
                <a:path w="2360295" h="1867535">
                  <a:moveTo>
                    <a:pt x="2141160" y="1472636"/>
                  </a:moveTo>
                  <a:lnTo>
                    <a:pt x="2141397" y="1472509"/>
                  </a:lnTo>
                  <a:lnTo>
                    <a:pt x="2141949" y="1472382"/>
                  </a:lnTo>
                  <a:lnTo>
                    <a:pt x="2143055" y="1471620"/>
                  </a:lnTo>
                  <a:lnTo>
                    <a:pt x="2142265" y="1471747"/>
                  </a:lnTo>
                  <a:lnTo>
                    <a:pt x="2140449" y="1471747"/>
                  </a:lnTo>
                  <a:lnTo>
                    <a:pt x="2141160" y="1472636"/>
                  </a:lnTo>
                  <a:close/>
                </a:path>
                <a:path w="2360295" h="1867535">
                  <a:moveTo>
                    <a:pt x="1995788" y="1471874"/>
                  </a:moveTo>
                  <a:lnTo>
                    <a:pt x="1995946" y="1471747"/>
                  </a:lnTo>
                  <a:lnTo>
                    <a:pt x="1996894" y="1471620"/>
                  </a:lnTo>
                  <a:lnTo>
                    <a:pt x="1995631" y="1471620"/>
                  </a:lnTo>
                  <a:lnTo>
                    <a:pt x="1995788" y="1471874"/>
                  </a:lnTo>
                  <a:close/>
                </a:path>
                <a:path w="2360295" h="1867535">
                  <a:moveTo>
                    <a:pt x="2026269" y="1472128"/>
                  </a:moveTo>
                  <a:lnTo>
                    <a:pt x="2026406" y="1471752"/>
                  </a:lnTo>
                  <a:lnTo>
                    <a:pt x="2026269" y="1472128"/>
                  </a:lnTo>
                  <a:close/>
                </a:path>
                <a:path w="2360295" h="1867535">
                  <a:moveTo>
                    <a:pt x="2171561" y="1472509"/>
                  </a:moveTo>
                  <a:lnTo>
                    <a:pt x="2171769" y="1471839"/>
                  </a:lnTo>
                  <a:lnTo>
                    <a:pt x="2171403" y="1472001"/>
                  </a:lnTo>
                  <a:lnTo>
                    <a:pt x="2171492" y="1472382"/>
                  </a:lnTo>
                  <a:lnTo>
                    <a:pt x="2171561" y="1472509"/>
                  </a:lnTo>
                  <a:close/>
                </a:path>
                <a:path w="2360295" h="1867535">
                  <a:moveTo>
                    <a:pt x="2034953" y="1473144"/>
                  </a:moveTo>
                  <a:lnTo>
                    <a:pt x="2037302" y="1472257"/>
                  </a:lnTo>
                  <a:lnTo>
                    <a:pt x="2035348" y="1472509"/>
                  </a:lnTo>
                  <a:lnTo>
                    <a:pt x="2033216" y="1472509"/>
                  </a:lnTo>
                  <a:lnTo>
                    <a:pt x="2034953" y="1473144"/>
                  </a:lnTo>
                  <a:close/>
                </a:path>
                <a:path w="2360295" h="1867535">
                  <a:moveTo>
                    <a:pt x="2043008" y="1472763"/>
                  </a:moveTo>
                  <a:lnTo>
                    <a:pt x="2043718" y="1472636"/>
                  </a:lnTo>
                  <a:lnTo>
                    <a:pt x="2042968" y="1472636"/>
                  </a:lnTo>
                  <a:lnTo>
                    <a:pt x="2043008" y="1472763"/>
                  </a:lnTo>
                  <a:close/>
                </a:path>
                <a:path w="2360295" h="1867535">
                  <a:moveTo>
                    <a:pt x="2234652" y="1465113"/>
                  </a:moveTo>
                  <a:lnTo>
                    <a:pt x="2234968" y="1465113"/>
                  </a:lnTo>
                  <a:lnTo>
                    <a:pt x="2235284" y="1465035"/>
                  </a:lnTo>
                  <a:lnTo>
                    <a:pt x="2235600" y="1465035"/>
                  </a:lnTo>
                  <a:lnTo>
                    <a:pt x="2235600" y="1464561"/>
                  </a:lnTo>
                  <a:lnTo>
                    <a:pt x="2235442" y="1464482"/>
                  </a:lnTo>
                  <a:lnTo>
                    <a:pt x="2235126" y="1464245"/>
                  </a:lnTo>
                  <a:lnTo>
                    <a:pt x="2234810" y="1464167"/>
                  </a:lnTo>
                  <a:lnTo>
                    <a:pt x="2234573" y="1464167"/>
                  </a:lnTo>
                  <a:lnTo>
                    <a:pt x="2234652" y="1465113"/>
                  </a:lnTo>
                  <a:close/>
                </a:path>
                <a:path w="2360295" h="1867535">
                  <a:moveTo>
                    <a:pt x="2234810" y="1465508"/>
                  </a:moveTo>
                  <a:lnTo>
                    <a:pt x="2234731" y="1465113"/>
                  </a:lnTo>
                  <a:lnTo>
                    <a:pt x="2234494" y="1465113"/>
                  </a:lnTo>
                  <a:lnTo>
                    <a:pt x="2234573" y="1465271"/>
                  </a:lnTo>
                  <a:lnTo>
                    <a:pt x="2234810" y="1465508"/>
                  </a:lnTo>
                  <a:close/>
                </a:path>
                <a:path w="2360295" h="1867535">
                  <a:moveTo>
                    <a:pt x="2234810" y="1465508"/>
                  </a:moveTo>
                  <a:close/>
                </a:path>
                <a:path w="2360295" h="1867535">
                  <a:moveTo>
                    <a:pt x="2200494" y="1458448"/>
                  </a:moveTo>
                  <a:lnTo>
                    <a:pt x="2204014" y="1458448"/>
                  </a:lnTo>
                  <a:lnTo>
                    <a:pt x="2203462" y="1458321"/>
                  </a:lnTo>
                  <a:lnTo>
                    <a:pt x="2202593" y="1457813"/>
                  </a:lnTo>
                  <a:lnTo>
                    <a:pt x="2200540" y="1456670"/>
                  </a:lnTo>
                  <a:lnTo>
                    <a:pt x="2200494" y="1458448"/>
                  </a:lnTo>
                  <a:close/>
                </a:path>
                <a:path w="2360295" h="1867535">
                  <a:moveTo>
                    <a:pt x="2193433" y="1462512"/>
                  </a:moveTo>
                  <a:lnTo>
                    <a:pt x="2213806" y="1462512"/>
                  </a:lnTo>
                  <a:lnTo>
                    <a:pt x="2211911" y="1460734"/>
                  </a:lnTo>
                  <a:lnTo>
                    <a:pt x="2210411" y="1460734"/>
                  </a:lnTo>
                  <a:lnTo>
                    <a:pt x="2211279" y="1460099"/>
                  </a:lnTo>
                  <a:lnTo>
                    <a:pt x="2211437" y="1459718"/>
                  </a:lnTo>
                  <a:lnTo>
                    <a:pt x="2211753" y="1459210"/>
                  </a:lnTo>
                  <a:lnTo>
                    <a:pt x="2209463" y="1458829"/>
                  </a:lnTo>
                  <a:lnTo>
                    <a:pt x="2207252" y="1457432"/>
                  </a:lnTo>
                  <a:lnTo>
                    <a:pt x="2204014" y="1458448"/>
                  </a:lnTo>
                  <a:lnTo>
                    <a:pt x="2200494" y="1458448"/>
                  </a:lnTo>
                  <a:lnTo>
                    <a:pt x="2200461" y="1459718"/>
                  </a:lnTo>
                  <a:lnTo>
                    <a:pt x="2199040" y="1460099"/>
                  </a:lnTo>
                  <a:lnTo>
                    <a:pt x="2198645" y="1460353"/>
                  </a:lnTo>
                  <a:lnTo>
                    <a:pt x="2193433" y="1460353"/>
                  </a:lnTo>
                  <a:lnTo>
                    <a:pt x="2193433" y="1462512"/>
                  </a:lnTo>
                  <a:close/>
                </a:path>
                <a:path w="2360295" h="1867535">
                  <a:moveTo>
                    <a:pt x="2193433" y="1460353"/>
                  </a:moveTo>
                  <a:lnTo>
                    <a:pt x="2197776" y="1460353"/>
                  </a:lnTo>
                  <a:lnTo>
                    <a:pt x="2197790" y="1458956"/>
                  </a:lnTo>
                  <a:lnTo>
                    <a:pt x="2198013" y="1457432"/>
                  </a:lnTo>
                  <a:lnTo>
                    <a:pt x="2196039" y="1459083"/>
                  </a:lnTo>
                  <a:lnTo>
                    <a:pt x="2193433" y="1459083"/>
                  </a:lnTo>
                  <a:lnTo>
                    <a:pt x="2193433" y="1460353"/>
                  </a:lnTo>
                  <a:close/>
                </a:path>
                <a:path w="2360295" h="1867535">
                  <a:moveTo>
                    <a:pt x="2193710" y="1458702"/>
                  </a:moveTo>
                  <a:lnTo>
                    <a:pt x="2194934" y="1458702"/>
                  </a:lnTo>
                  <a:lnTo>
                    <a:pt x="2194855" y="1458448"/>
                  </a:lnTo>
                  <a:lnTo>
                    <a:pt x="2194539" y="1457940"/>
                  </a:lnTo>
                  <a:lnTo>
                    <a:pt x="2193710" y="1458702"/>
                  </a:lnTo>
                  <a:close/>
                </a:path>
                <a:path w="2360295" h="1867535">
                  <a:moveTo>
                    <a:pt x="2223617" y="1460734"/>
                  </a:moveTo>
                  <a:lnTo>
                    <a:pt x="2227466" y="1460734"/>
                  </a:lnTo>
                  <a:lnTo>
                    <a:pt x="2226756" y="1460480"/>
                  </a:lnTo>
                  <a:lnTo>
                    <a:pt x="2225492" y="1459718"/>
                  </a:lnTo>
                  <a:lnTo>
                    <a:pt x="2225966" y="1459464"/>
                  </a:lnTo>
                  <a:lnTo>
                    <a:pt x="2226124" y="1459337"/>
                  </a:lnTo>
                  <a:lnTo>
                    <a:pt x="2226203" y="1459210"/>
                  </a:lnTo>
                  <a:lnTo>
                    <a:pt x="2226282" y="1458448"/>
                  </a:lnTo>
                  <a:lnTo>
                    <a:pt x="2226124" y="1458321"/>
                  </a:lnTo>
                  <a:lnTo>
                    <a:pt x="2226045" y="1458194"/>
                  </a:lnTo>
                  <a:lnTo>
                    <a:pt x="2225335" y="1458702"/>
                  </a:lnTo>
                  <a:lnTo>
                    <a:pt x="2224387" y="1459083"/>
                  </a:lnTo>
                  <a:lnTo>
                    <a:pt x="2223617" y="1460734"/>
                  </a:lnTo>
                  <a:close/>
                </a:path>
                <a:path w="2360295" h="1867535">
                  <a:moveTo>
                    <a:pt x="2193433" y="1459083"/>
                  </a:moveTo>
                  <a:lnTo>
                    <a:pt x="2196039" y="1459083"/>
                  </a:lnTo>
                  <a:lnTo>
                    <a:pt x="2195723" y="1458194"/>
                  </a:lnTo>
                  <a:lnTo>
                    <a:pt x="2195487" y="1458321"/>
                  </a:lnTo>
                  <a:lnTo>
                    <a:pt x="2194934" y="1458702"/>
                  </a:lnTo>
                  <a:lnTo>
                    <a:pt x="2193710" y="1458702"/>
                  </a:lnTo>
                  <a:lnTo>
                    <a:pt x="2193433" y="1458956"/>
                  </a:lnTo>
                  <a:lnTo>
                    <a:pt x="2193433" y="1459083"/>
                  </a:lnTo>
                  <a:close/>
                </a:path>
                <a:path w="2360295" h="1867535">
                  <a:moveTo>
                    <a:pt x="2193433" y="1463909"/>
                  </a:moveTo>
                  <a:lnTo>
                    <a:pt x="2230151" y="1463909"/>
                  </a:lnTo>
                  <a:lnTo>
                    <a:pt x="2229914" y="1462639"/>
                  </a:lnTo>
                  <a:lnTo>
                    <a:pt x="2229796" y="1462258"/>
                  </a:lnTo>
                  <a:lnTo>
                    <a:pt x="2229598" y="1461369"/>
                  </a:lnTo>
                  <a:lnTo>
                    <a:pt x="2230072" y="1460607"/>
                  </a:lnTo>
                  <a:lnTo>
                    <a:pt x="2230783" y="1460353"/>
                  </a:lnTo>
                  <a:lnTo>
                    <a:pt x="2229125" y="1459972"/>
                  </a:lnTo>
                  <a:lnTo>
                    <a:pt x="2228256" y="1458702"/>
                  </a:lnTo>
                  <a:lnTo>
                    <a:pt x="2227703" y="1460353"/>
                  </a:lnTo>
                  <a:lnTo>
                    <a:pt x="2227466" y="1460734"/>
                  </a:lnTo>
                  <a:lnTo>
                    <a:pt x="2223617" y="1460734"/>
                  </a:lnTo>
                  <a:lnTo>
                    <a:pt x="2223203" y="1461623"/>
                  </a:lnTo>
                  <a:lnTo>
                    <a:pt x="2219702" y="1461623"/>
                  </a:lnTo>
                  <a:lnTo>
                    <a:pt x="2219491" y="1462639"/>
                  </a:lnTo>
                  <a:lnTo>
                    <a:pt x="2193433" y="1462639"/>
                  </a:lnTo>
                  <a:lnTo>
                    <a:pt x="2193433" y="1463909"/>
                  </a:lnTo>
                  <a:close/>
                </a:path>
                <a:path w="2360295" h="1867535">
                  <a:moveTo>
                    <a:pt x="2193433" y="1462639"/>
                  </a:moveTo>
                  <a:lnTo>
                    <a:pt x="2216570" y="1462639"/>
                  </a:lnTo>
                  <a:lnTo>
                    <a:pt x="2216017" y="1461750"/>
                  </a:lnTo>
                  <a:lnTo>
                    <a:pt x="2215622" y="1460861"/>
                  </a:lnTo>
                  <a:lnTo>
                    <a:pt x="2215622" y="1460099"/>
                  </a:lnTo>
                  <a:lnTo>
                    <a:pt x="2214596" y="1459845"/>
                  </a:lnTo>
                  <a:lnTo>
                    <a:pt x="2213727" y="1459845"/>
                  </a:lnTo>
                  <a:lnTo>
                    <a:pt x="2212937" y="1459718"/>
                  </a:lnTo>
                  <a:lnTo>
                    <a:pt x="2213806" y="1462512"/>
                  </a:lnTo>
                  <a:lnTo>
                    <a:pt x="2193433" y="1462512"/>
                  </a:lnTo>
                  <a:lnTo>
                    <a:pt x="2193433" y="1462639"/>
                  </a:lnTo>
                  <a:close/>
                </a:path>
                <a:path w="2360295" h="1867535">
                  <a:moveTo>
                    <a:pt x="2219702" y="1461623"/>
                  </a:moveTo>
                  <a:lnTo>
                    <a:pt x="2222255" y="1461623"/>
                  </a:lnTo>
                  <a:lnTo>
                    <a:pt x="2220755" y="1460099"/>
                  </a:lnTo>
                  <a:lnTo>
                    <a:pt x="2220044" y="1459972"/>
                  </a:lnTo>
                  <a:lnTo>
                    <a:pt x="2219965" y="1460099"/>
                  </a:lnTo>
                  <a:lnTo>
                    <a:pt x="2219860" y="1460861"/>
                  </a:lnTo>
                  <a:lnTo>
                    <a:pt x="2219702" y="1461623"/>
                  </a:lnTo>
                  <a:close/>
                </a:path>
                <a:path w="2360295" h="1867535">
                  <a:moveTo>
                    <a:pt x="2232915" y="1466449"/>
                  </a:moveTo>
                  <a:lnTo>
                    <a:pt x="2233310" y="1464163"/>
                  </a:lnTo>
                  <a:lnTo>
                    <a:pt x="2234257" y="1463909"/>
                  </a:lnTo>
                  <a:lnTo>
                    <a:pt x="2233625" y="1460353"/>
                  </a:lnTo>
                  <a:lnTo>
                    <a:pt x="2232204" y="1460861"/>
                  </a:lnTo>
                  <a:lnTo>
                    <a:pt x="2233389" y="1463528"/>
                  </a:lnTo>
                  <a:lnTo>
                    <a:pt x="2230418" y="1463528"/>
                  </a:lnTo>
                  <a:lnTo>
                    <a:pt x="2230240" y="1463782"/>
                  </a:lnTo>
                  <a:lnTo>
                    <a:pt x="2233073" y="1463782"/>
                  </a:lnTo>
                  <a:lnTo>
                    <a:pt x="2233152" y="1464163"/>
                  </a:lnTo>
                  <a:lnTo>
                    <a:pt x="2231888" y="1464163"/>
                  </a:lnTo>
                  <a:lnTo>
                    <a:pt x="2230862" y="1464290"/>
                  </a:lnTo>
                  <a:lnTo>
                    <a:pt x="2231572" y="1466068"/>
                  </a:lnTo>
                  <a:lnTo>
                    <a:pt x="2232915" y="1466449"/>
                  </a:lnTo>
                  <a:close/>
                </a:path>
                <a:path w="2360295" h="1867535">
                  <a:moveTo>
                    <a:pt x="2216728" y="1462639"/>
                  </a:moveTo>
                  <a:lnTo>
                    <a:pt x="2219491" y="1462639"/>
                  </a:lnTo>
                  <a:lnTo>
                    <a:pt x="2217833" y="1461369"/>
                  </a:lnTo>
                  <a:lnTo>
                    <a:pt x="2216649" y="1461623"/>
                  </a:lnTo>
                  <a:lnTo>
                    <a:pt x="2216254" y="1461750"/>
                  </a:lnTo>
                  <a:lnTo>
                    <a:pt x="2216570" y="1462258"/>
                  </a:lnTo>
                  <a:lnTo>
                    <a:pt x="2216728" y="1462639"/>
                  </a:lnTo>
                  <a:close/>
                </a:path>
                <a:path w="2360295" h="1867535">
                  <a:moveTo>
                    <a:pt x="2230418" y="1463528"/>
                  </a:moveTo>
                  <a:lnTo>
                    <a:pt x="2233389" y="1463528"/>
                  </a:lnTo>
                  <a:lnTo>
                    <a:pt x="2230862" y="1462893"/>
                  </a:lnTo>
                  <a:lnTo>
                    <a:pt x="2230418" y="1463528"/>
                  </a:lnTo>
                  <a:close/>
                </a:path>
                <a:path w="2360295" h="1867535">
                  <a:moveTo>
                    <a:pt x="2230388" y="1466830"/>
                  </a:moveTo>
                  <a:lnTo>
                    <a:pt x="2229756" y="1465687"/>
                  </a:lnTo>
                  <a:lnTo>
                    <a:pt x="2226677" y="1465560"/>
                  </a:lnTo>
                  <a:lnTo>
                    <a:pt x="2229598" y="1464798"/>
                  </a:lnTo>
                  <a:lnTo>
                    <a:pt x="2229519" y="1464417"/>
                  </a:lnTo>
                  <a:lnTo>
                    <a:pt x="2230704" y="1464163"/>
                  </a:lnTo>
                  <a:lnTo>
                    <a:pt x="2231888" y="1464036"/>
                  </a:lnTo>
                  <a:lnTo>
                    <a:pt x="2233073" y="1463782"/>
                  </a:lnTo>
                  <a:lnTo>
                    <a:pt x="2230240" y="1463782"/>
                  </a:lnTo>
                  <a:lnTo>
                    <a:pt x="2230151" y="1463909"/>
                  </a:lnTo>
                  <a:lnTo>
                    <a:pt x="2193433" y="1463909"/>
                  </a:lnTo>
                  <a:lnTo>
                    <a:pt x="2193433" y="1465306"/>
                  </a:lnTo>
                  <a:lnTo>
                    <a:pt x="2194855" y="1465306"/>
                  </a:lnTo>
                  <a:lnTo>
                    <a:pt x="2195802" y="1465941"/>
                  </a:lnTo>
                  <a:lnTo>
                    <a:pt x="2195945" y="1466068"/>
                  </a:lnTo>
                  <a:lnTo>
                    <a:pt x="2229046" y="1466068"/>
                  </a:lnTo>
                  <a:lnTo>
                    <a:pt x="2230388" y="1466830"/>
                  </a:lnTo>
                  <a:close/>
                </a:path>
                <a:path w="2360295" h="1867535">
                  <a:moveTo>
                    <a:pt x="2193433" y="1467592"/>
                  </a:moveTo>
                  <a:lnTo>
                    <a:pt x="2193591" y="1467592"/>
                  </a:lnTo>
                  <a:lnTo>
                    <a:pt x="2193828" y="1467465"/>
                  </a:lnTo>
                  <a:lnTo>
                    <a:pt x="2194065" y="1466068"/>
                  </a:lnTo>
                  <a:lnTo>
                    <a:pt x="2194855" y="1465306"/>
                  </a:lnTo>
                  <a:lnTo>
                    <a:pt x="2193433" y="1465306"/>
                  </a:lnTo>
                  <a:lnTo>
                    <a:pt x="2193433" y="1467592"/>
                  </a:lnTo>
                  <a:close/>
                </a:path>
                <a:path w="2360295" h="1867535">
                  <a:moveTo>
                    <a:pt x="2224071" y="1468100"/>
                  </a:moveTo>
                  <a:lnTo>
                    <a:pt x="2228572" y="1468100"/>
                  </a:lnTo>
                  <a:lnTo>
                    <a:pt x="2228019" y="1467973"/>
                  </a:lnTo>
                  <a:lnTo>
                    <a:pt x="2227545" y="1467592"/>
                  </a:lnTo>
                  <a:lnTo>
                    <a:pt x="2227072" y="1467465"/>
                  </a:lnTo>
                  <a:lnTo>
                    <a:pt x="2228019" y="1466957"/>
                  </a:lnTo>
                  <a:lnTo>
                    <a:pt x="2228414" y="1466703"/>
                  </a:lnTo>
                  <a:lnTo>
                    <a:pt x="2229046" y="1466068"/>
                  </a:lnTo>
                  <a:lnTo>
                    <a:pt x="2207252" y="1466068"/>
                  </a:lnTo>
                  <a:lnTo>
                    <a:pt x="2207233" y="1466195"/>
                  </a:lnTo>
                  <a:lnTo>
                    <a:pt x="2222334" y="1466195"/>
                  </a:lnTo>
                  <a:lnTo>
                    <a:pt x="2224308" y="1466576"/>
                  </a:lnTo>
                  <a:lnTo>
                    <a:pt x="2224426" y="1466957"/>
                  </a:lnTo>
                  <a:lnTo>
                    <a:pt x="2224318" y="1467465"/>
                  </a:lnTo>
                  <a:lnTo>
                    <a:pt x="2224071" y="1468100"/>
                  </a:lnTo>
                  <a:close/>
                </a:path>
                <a:path w="2360295" h="1867535">
                  <a:moveTo>
                    <a:pt x="2204488" y="1467973"/>
                  </a:moveTo>
                  <a:lnTo>
                    <a:pt x="2207252" y="1466068"/>
                  </a:lnTo>
                  <a:lnTo>
                    <a:pt x="2195945" y="1466068"/>
                  </a:lnTo>
                  <a:lnTo>
                    <a:pt x="2196797" y="1466830"/>
                  </a:lnTo>
                  <a:lnTo>
                    <a:pt x="2202672" y="1466830"/>
                  </a:lnTo>
                  <a:lnTo>
                    <a:pt x="2203067" y="1467465"/>
                  </a:lnTo>
                  <a:lnTo>
                    <a:pt x="2204488" y="1467973"/>
                  </a:lnTo>
                  <a:close/>
                </a:path>
                <a:path w="2360295" h="1867535">
                  <a:moveTo>
                    <a:pt x="2221308" y="1468100"/>
                  </a:moveTo>
                  <a:lnTo>
                    <a:pt x="2221544" y="1467973"/>
                  </a:lnTo>
                  <a:lnTo>
                    <a:pt x="2221860" y="1467465"/>
                  </a:lnTo>
                  <a:lnTo>
                    <a:pt x="2222097" y="1467211"/>
                  </a:lnTo>
                  <a:lnTo>
                    <a:pt x="2222334" y="1466830"/>
                  </a:lnTo>
                  <a:lnTo>
                    <a:pt x="2222018" y="1466576"/>
                  </a:lnTo>
                  <a:lnTo>
                    <a:pt x="2221702" y="1466449"/>
                  </a:lnTo>
                  <a:lnTo>
                    <a:pt x="2221387" y="1466195"/>
                  </a:lnTo>
                  <a:lnTo>
                    <a:pt x="2207233" y="1466195"/>
                  </a:lnTo>
                  <a:lnTo>
                    <a:pt x="2207118" y="1466957"/>
                  </a:lnTo>
                  <a:lnTo>
                    <a:pt x="2220755" y="1466957"/>
                  </a:lnTo>
                  <a:lnTo>
                    <a:pt x="2220913" y="1467211"/>
                  </a:lnTo>
                  <a:lnTo>
                    <a:pt x="2221071" y="1467592"/>
                  </a:lnTo>
                  <a:lnTo>
                    <a:pt x="2221229" y="1467846"/>
                  </a:lnTo>
                  <a:lnTo>
                    <a:pt x="2221308" y="1468100"/>
                  </a:lnTo>
                  <a:close/>
                </a:path>
                <a:path w="2360295" h="1867535">
                  <a:moveTo>
                    <a:pt x="2197436" y="1467973"/>
                  </a:moveTo>
                  <a:lnTo>
                    <a:pt x="2200777" y="1467973"/>
                  </a:lnTo>
                  <a:lnTo>
                    <a:pt x="2201330" y="1467592"/>
                  </a:lnTo>
                  <a:lnTo>
                    <a:pt x="2201803" y="1467084"/>
                  </a:lnTo>
                  <a:lnTo>
                    <a:pt x="2202672" y="1466830"/>
                  </a:lnTo>
                  <a:lnTo>
                    <a:pt x="2196797" y="1466830"/>
                  </a:lnTo>
                  <a:lnTo>
                    <a:pt x="2197224" y="1467211"/>
                  </a:lnTo>
                  <a:lnTo>
                    <a:pt x="2196780" y="1467211"/>
                  </a:lnTo>
                  <a:lnTo>
                    <a:pt x="2197436" y="1467973"/>
                  </a:lnTo>
                  <a:close/>
                </a:path>
                <a:path w="2360295" h="1867535">
                  <a:moveTo>
                    <a:pt x="2222097" y="1470894"/>
                  </a:moveTo>
                  <a:lnTo>
                    <a:pt x="2222255" y="1470513"/>
                  </a:lnTo>
                  <a:lnTo>
                    <a:pt x="2222492" y="1470386"/>
                  </a:lnTo>
                  <a:lnTo>
                    <a:pt x="2222097" y="1469751"/>
                  </a:lnTo>
                  <a:lnTo>
                    <a:pt x="2221860" y="1469624"/>
                  </a:lnTo>
                  <a:lnTo>
                    <a:pt x="2221466" y="1469370"/>
                  </a:lnTo>
                  <a:lnTo>
                    <a:pt x="2220755" y="1469370"/>
                  </a:lnTo>
                  <a:lnTo>
                    <a:pt x="2220696" y="1469116"/>
                  </a:lnTo>
                  <a:lnTo>
                    <a:pt x="2220571" y="1468100"/>
                  </a:lnTo>
                  <a:lnTo>
                    <a:pt x="2220676" y="1467592"/>
                  </a:lnTo>
                  <a:lnTo>
                    <a:pt x="2220755" y="1466957"/>
                  </a:lnTo>
                  <a:lnTo>
                    <a:pt x="2207118" y="1466957"/>
                  </a:lnTo>
                  <a:lnTo>
                    <a:pt x="2207098" y="1467084"/>
                  </a:lnTo>
                  <a:lnTo>
                    <a:pt x="2212779" y="1467084"/>
                  </a:lnTo>
                  <a:lnTo>
                    <a:pt x="2212202" y="1468227"/>
                  </a:lnTo>
                  <a:lnTo>
                    <a:pt x="2216175" y="1468227"/>
                  </a:lnTo>
                  <a:lnTo>
                    <a:pt x="2217077" y="1468735"/>
                  </a:lnTo>
                  <a:lnTo>
                    <a:pt x="2217596" y="1468735"/>
                  </a:lnTo>
                  <a:lnTo>
                    <a:pt x="2218149" y="1469116"/>
                  </a:lnTo>
                  <a:lnTo>
                    <a:pt x="2218939" y="1469243"/>
                  </a:lnTo>
                  <a:lnTo>
                    <a:pt x="2219649" y="1470767"/>
                  </a:lnTo>
                  <a:lnTo>
                    <a:pt x="2219491" y="1470767"/>
                  </a:lnTo>
                  <a:lnTo>
                    <a:pt x="2222097" y="1470894"/>
                  </a:lnTo>
                  <a:close/>
                </a:path>
                <a:path w="2360295" h="1867535">
                  <a:moveTo>
                    <a:pt x="2206541" y="1470767"/>
                  </a:moveTo>
                  <a:lnTo>
                    <a:pt x="2208594" y="1470005"/>
                  </a:lnTo>
                  <a:lnTo>
                    <a:pt x="2209147" y="1469878"/>
                  </a:lnTo>
                  <a:lnTo>
                    <a:pt x="2210411" y="1469878"/>
                  </a:lnTo>
                  <a:lnTo>
                    <a:pt x="2211753" y="1467846"/>
                  </a:lnTo>
                  <a:lnTo>
                    <a:pt x="2212543" y="1467211"/>
                  </a:lnTo>
                  <a:lnTo>
                    <a:pt x="2212779" y="1467084"/>
                  </a:lnTo>
                  <a:lnTo>
                    <a:pt x="2207098" y="1467084"/>
                  </a:lnTo>
                  <a:lnTo>
                    <a:pt x="2206541" y="1470767"/>
                  </a:lnTo>
                  <a:close/>
                </a:path>
                <a:path w="2360295" h="1867535">
                  <a:moveTo>
                    <a:pt x="2196467" y="1468647"/>
                  </a:moveTo>
                  <a:lnTo>
                    <a:pt x="2196660" y="1467166"/>
                  </a:lnTo>
                  <a:lnTo>
                    <a:pt x="2195645" y="1467084"/>
                  </a:lnTo>
                  <a:lnTo>
                    <a:pt x="2196467" y="1468647"/>
                  </a:lnTo>
                  <a:close/>
                </a:path>
                <a:path w="2360295" h="1867535">
                  <a:moveTo>
                    <a:pt x="2196780" y="1467211"/>
                  </a:moveTo>
                  <a:lnTo>
                    <a:pt x="2197224" y="1467211"/>
                  </a:lnTo>
                  <a:lnTo>
                    <a:pt x="2196747" y="1467173"/>
                  </a:lnTo>
                  <a:close/>
                </a:path>
                <a:path w="2360295" h="1867535">
                  <a:moveTo>
                    <a:pt x="2230098" y="1469243"/>
                  </a:moveTo>
                  <a:lnTo>
                    <a:pt x="2230230" y="1469243"/>
                  </a:lnTo>
                  <a:lnTo>
                    <a:pt x="2229914" y="1468735"/>
                  </a:lnTo>
                  <a:lnTo>
                    <a:pt x="2229725" y="1468227"/>
                  </a:lnTo>
                  <a:lnTo>
                    <a:pt x="2229283" y="1467465"/>
                  </a:lnTo>
                  <a:lnTo>
                    <a:pt x="2228967" y="1467465"/>
                  </a:lnTo>
                  <a:lnTo>
                    <a:pt x="2228888" y="1467592"/>
                  </a:lnTo>
                  <a:lnTo>
                    <a:pt x="2228730" y="1467592"/>
                  </a:lnTo>
                  <a:lnTo>
                    <a:pt x="2228572" y="1468100"/>
                  </a:lnTo>
                  <a:lnTo>
                    <a:pt x="2224071" y="1468100"/>
                  </a:lnTo>
                  <a:lnTo>
                    <a:pt x="2223824" y="1468735"/>
                  </a:lnTo>
                  <a:lnTo>
                    <a:pt x="2228572" y="1468735"/>
                  </a:lnTo>
                  <a:lnTo>
                    <a:pt x="2229440" y="1469116"/>
                  </a:lnTo>
                  <a:lnTo>
                    <a:pt x="2230098" y="1469243"/>
                  </a:lnTo>
                  <a:close/>
                </a:path>
                <a:path w="2360295" h="1867535">
                  <a:moveTo>
                    <a:pt x="2200645" y="1469370"/>
                  </a:moveTo>
                  <a:lnTo>
                    <a:pt x="2201883" y="1469370"/>
                  </a:lnTo>
                  <a:lnTo>
                    <a:pt x="2201330" y="1467592"/>
                  </a:lnTo>
                  <a:lnTo>
                    <a:pt x="2200777" y="1467973"/>
                  </a:lnTo>
                  <a:lnTo>
                    <a:pt x="2197436" y="1467973"/>
                  </a:lnTo>
                  <a:lnTo>
                    <a:pt x="2197546" y="1468100"/>
                  </a:lnTo>
                  <a:lnTo>
                    <a:pt x="2199198" y="1468100"/>
                  </a:lnTo>
                  <a:lnTo>
                    <a:pt x="2199316" y="1468481"/>
                  </a:lnTo>
                  <a:lnTo>
                    <a:pt x="2199482" y="1468862"/>
                  </a:lnTo>
                  <a:lnTo>
                    <a:pt x="2199908" y="1468862"/>
                  </a:lnTo>
                  <a:lnTo>
                    <a:pt x="2200645" y="1469370"/>
                  </a:lnTo>
                  <a:close/>
                </a:path>
                <a:path w="2360295" h="1867535">
                  <a:moveTo>
                    <a:pt x="2233783" y="1470132"/>
                  </a:moveTo>
                  <a:lnTo>
                    <a:pt x="2233941" y="1470132"/>
                  </a:lnTo>
                  <a:lnTo>
                    <a:pt x="2234178" y="1469751"/>
                  </a:lnTo>
                  <a:lnTo>
                    <a:pt x="2234297" y="1469624"/>
                  </a:lnTo>
                  <a:lnTo>
                    <a:pt x="2234336" y="1469370"/>
                  </a:lnTo>
                  <a:lnTo>
                    <a:pt x="2234178" y="1469116"/>
                  </a:lnTo>
                  <a:lnTo>
                    <a:pt x="2234020" y="1468989"/>
                  </a:lnTo>
                  <a:lnTo>
                    <a:pt x="2230625" y="1467846"/>
                  </a:lnTo>
                  <a:lnTo>
                    <a:pt x="2230520" y="1468100"/>
                  </a:lnTo>
                  <a:lnTo>
                    <a:pt x="2230309" y="1468989"/>
                  </a:lnTo>
                  <a:lnTo>
                    <a:pt x="2230230" y="1469243"/>
                  </a:lnTo>
                  <a:lnTo>
                    <a:pt x="2230098" y="1469243"/>
                  </a:lnTo>
                  <a:lnTo>
                    <a:pt x="2231414" y="1469497"/>
                  </a:lnTo>
                  <a:lnTo>
                    <a:pt x="2232708" y="1469902"/>
                  </a:lnTo>
                  <a:lnTo>
                    <a:pt x="2233783" y="1470132"/>
                  </a:lnTo>
                  <a:close/>
                </a:path>
                <a:path w="2360295" h="1867535">
                  <a:moveTo>
                    <a:pt x="2203620" y="1469497"/>
                  </a:moveTo>
                  <a:lnTo>
                    <a:pt x="2203857" y="1468989"/>
                  </a:lnTo>
                  <a:lnTo>
                    <a:pt x="2203383" y="1468608"/>
                  </a:lnTo>
                  <a:lnTo>
                    <a:pt x="2202830" y="1468227"/>
                  </a:lnTo>
                  <a:lnTo>
                    <a:pt x="2202356" y="1467973"/>
                  </a:lnTo>
                  <a:lnTo>
                    <a:pt x="2202012" y="1468989"/>
                  </a:lnTo>
                  <a:lnTo>
                    <a:pt x="2202593" y="1468989"/>
                  </a:lnTo>
                  <a:lnTo>
                    <a:pt x="2202988" y="1469116"/>
                  </a:lnTo>
                  <a:lnTo>
                    <a:pt x="2203304" y="1469370"/>
                  </a:lnTo>
                  <a:lnTo>
                    <a:pt x="2203620" y="1469497"/>
                  </a:lnTo>
                  <a:close/>
                </a:path>
                <a:path w="2360295" h="1867535">
                  <a:moveTo>
                    <a:pt x="2198329" y="1469116"/>
                  </a:moveTo>
                  <a:lnTo>
                    <a:pt x="2198882" y="1469116"/>
                  </a:lnTo>
                  <a:lnTo>
                    <a:pt x="2198590" y="1468647"/>
                  </a:lnTo>
                  <a:lnTo>
                    <a:pt x="2198487" y="1468227"/>
                  </a:lnTo>
                  <a:lnTo>
                    <a:pt x="2198803" y="1468227"/>
                  </a:lnTo>
                  <a:lnTo>
                    <a:pt x="2199198" y="1468100"/>
                  </a:lnTo>
                  <a:lnTo>
                    <a:pt x="2197546" y="1468100"/>
                  </a:lnTo>
                  <a:lnTo>
                    <a:pt x="2198092" y="1468735"/>
                  </a:lnTo>
                  <a:lnTo>
                    <a:pt x="2198329" y="1469116"/>
                  </a:lnTo>
                  <a:close/>
                </a:path>
                <a:path w="2360295" h="1867535">
                  <a:moveTo>
                    <a:pt x="2217675" y="1470005"/>
                  </a:moveTo>
                  <a:lnTo>
                    <a:pt x="2216175" y="1468227"/>
                  </a:lnTo>
                  <a:lnTo>
                    <a:pt x="2212202" y="1468227"/>
                  </a:lnTo>
                  <a:lnTo>
                    <a:pt x="2212138" y="1468354"/>
                  </a:lnTo>
                  <a:lnTo>
                    <a:pt x="2214043" y="1468354"/>
                  </a:lnTo>
                  <a:lnTo>
                    <a:pt x="2214754" y="1468735"/>
                  </a:lnTo>
                  <a:lnTo>
                    <a:pt x="2215385" y="1468862"/>
                  </a:lnTo>
                  <a:lnTo>
                    <a:pt x="2214911" y="1469116"/>
                  </a:lnTo>
                  <a:lnTo>
                    <a:pt x="2215859" y="1469116"/>
                  </a:lnTo>
                  <a:lnTo>
                    <a:pt x="2215807" y="1469902"/>
                  </a:lnTo>
                  <a:lnTo>
                    <a:pt x="2217675" y="1470005"/>
                  </a:lnTo>
                  <a:close/>
                </a:path>
                <a:path w="2360295" h="1867535">
                  <a:moveTo>
                    <a:pt x="2211753" y="1469116"/>
                  </a:moveTo>
                  <a:lnTo>
                    <a:pt x="2213490" y="1468481"/>
                  </a:lnTo>
                  <a:lnTo>
                    <a:pt x="2214043" y="1468354"/>
                  </a:lnTo>
                  <a:lnTo>
                    <a:pt x="2212138" y="1468354"/>
                  </a:lnTo>
                  <a:lnTo>
                    <a:pt x="2211753" y="1469116"/>
                  </a:lnTo>
                  <a:close/>
                </a:path>
                <a:path w="2360295" h="1867535">
                  <a:moveTo>
                    <a:pt x="2228335" y="1471910"/>
                  </a:moveTo>
                  <a:lnTo>
                    <a:pt x="2228203" y="1471021"/>
                  </a:lnTo>
                  <a:lnTo>
                    <a:pt x="2228098" y="1470767"/>
                  </a:lnTo>
                  <a:lnTo>
                    <a:pt x="2227989" y="1470259"/>
                  </a:lnTo>
                  <a:lnTo>
                    <a:pt x="2228572" y="1468735"/>
                  </a:lnTo>
                  <a:lnTo>
                    <a:pt x="2223824" y="1468735"/>
                  </a:lnTo>
                  <a:lnTo>
                    <a:pt x="2223726" y="1468989"/>
                  </a:lnTo>
                  <a:lnTo>
                    <a:pt x="2223850" y="1470513"/>
                  </a:lnTo>
                  <a:lnTo>
                    <a:pt x="2223913" y="1471021"/>
                  </a:lnTo>
                  <a:lnTo>
                    <a:pt x="2224308" y="1471148"/>
                  </a:lnTo>
                  <a:lnTo>
                    <a:pt x="2225256" y="1471656"/>
                  </a:lnTo>
                  <a:lnTo>
                    <a:pt x="2226993" y="1471656"/>
                  </a:lnTo>
                  <a:lnTo>
                    <a:pt x="2228335" y="1471910"/>
                  </a:lnTo>
                  <a:close/>
                </a:path>
                <a:path w="2360295" h="1867535">
                  <a:moveTo>
                    <a:pt x="2217754" y="1469116"/>
                  </a:moveTo>
                  <a:lnTo>
                    <a:pt x="2217596" y="1468735"/>
                  </a:lnTo>
                  <a:lnTo>
                    <a:pt x="2217077" y="1468735"/>
                  </a:lnTo>
                  <a:lnTo>
                    <a:pt x="2217754" y="1469116"/>
                  </a:lnTo>
                  <a:close/>
                </a:path>
                <a:path w="2360295" h="1867535">
                  <a:moveTo>
                    <a:pt x="2196118" y="1470259"/>
                  </a:moveTo>
                  <a:lnTo>
                    <a:pt x="2196262" y="1469902"/>
                  </a:lnTo>
                  <a:lnTo>
                    <a:pt x="2196355" y="1469751"/>
                  </a:lnTo>
                  <a:lnTo>
                    <a:pt x="2196445" y="1468808"/>
                  </a:lnTo>
                  <a:lnTo>
                    <a:pt x="2195921" y="1469370"/>
                  </a:lnTo>
                  <a:lnTo>
                    <a:pt x="2196118" y="1470259"/>
                  </a:lnTo>
                  <a:close/>
                </a:path>
                <a:path w="2360295" h="1867535">
                  <a:moveTo>
                    <a:pt x="2200145" y="1470894"/>
                  </a:moveTo>
                  <a:lnTo>
                    <a:pt x="2199908" y="1468862"/>
                  </a:lnTo>
                  <a:lnTo>
                    <a:pt x="2199482" y="1468862"/>
                  </a:lnTo>
                  <a:lnTo>
                    <a:pt x="2199672" y="1469370"/>
                  </a:lnTo>
                  <a:lnTo>
                    <a:pt x="2199875" y="1470132"/>
                  </a:lnTo>
                  <a:lnTo>
                    <a:pt x="2199987" y="1470386"/>
                  </a:lnTo>
                  <a:lnTo>
                    <a:pt x="2200066" y="1470513"/>
                  </a:lnTo>
                  <a:lnTo>
                    <a:pt x="2200145" y="1470894"/>
                  </a:lnTo>
                  <a:close/>
                </a:path>
                <a:path w="2360295" h="1867535">
                  <a:moveTo>
                    <a:pt x="2202119" y="1470386"/>
                  </a:moveTo>
                  <a:lnTo>
                    <a:pt x="2202356" y="1468989"/>
                  </a:lnTo>
                  <a:lnTo>
                    <a:pt x="2202012" y="1468989"/>
                  </a:lnTo>
                  <a:lnTo>
                    <a:pt x="2201883" y="1469370"/>
                  </a:lnTo>
                  <a:lnTo>
                    <a:pt x="2200645" y="1469370"/>
                  </a:lnTo>
                  <a:lnTo>
                    <a:pt x="2202119" y="1470386"/>
                  </a:lnTo>
                  <a:close/>
                </a:path>
                <a:path w="2360295" h="1867535">
                  <a:moveTo>
                    <a:pt x="2214438" y="1471783"/>
                  </a:moveTo>
                  <a:lnTo>
                    <a:pt x="2215318" y="1470132"/>
                  </a:lnTo>
                  <a:lnTo>
                    <a:pt x="2215385" y="1469878"/>
                  </a:lnTo>
                  <a:lnTo>
                    <a:pt x="2215859" y="1469116"/>
                  </a:lnTo>
                  <a:lnTo>
                    <a:pt x="2214911" y="1469116"/>
                  </a:lnTo>
                  <a:lnTo>
                    <a:pt x="2214438" y="1469370"/>
                  </a:lnTo>
                  <a:lnTo>
                    <a:pt x="2212464" y="1469878"/>
                  </a:lnTo>
                  <a:lnTo>
                    <a:pt x="2212227" y="1470259"/>
                  </a:lnTo>
                  <a:lnTo>
                    <a:pt x="2211753" y="1470767"/>
                  </a:lnTo>
                  <a:lnTo>
                    <a:pt x="2213411" y="1470767"/>
                  </a:lnTo>
                  <a:lnTo>
                    <a:pt x="2213885" y="1471275"/>
                  </a:lnTo>
                  <a:lnTo>
                    <a:pt x="2214438" y="1471783"/>
                  </a:lnTo>
                  <a:close/>
                </a:path>
                <a:path w="2360295" h="1867535">
                  <a:moveTo>
                    <a:pt x="2199119" y="1469370"/>
                  </a:moveTo>
                  <a:lnTo>
                    <a:pt x="2198882" y="1469116"/>
                  </a:lnTo>
                  <a:lnTo>
                    <a:pt x="2199119" y="1469370"/>
                  </a:lnTo>
                  <a:close/>
                </a:path>
                <a:path w="2360295" h="1867535">
                  <a:moveTo>
                    <a:pt x="2215451" y="1469882"/>
                  </a:moveTo>
                  <a:close/>
                </a:path>
                <a:path w="2360295" h="1867535">
                  <a:moveTo>
                    <a:pt x="2215755" y="1470035"/>
                  </a:moveTo>
                  <a:lnTo>
                    <a:pt x="2215771" y="1469900"/>
                  </a:lnTo>
                  <a:lnTo>
                    <a:pt x="2215451" y="1469882"/>
                  </a:lnTo>
                  <a:lnTo>
                    <a:pt x="2215755" y="1470035"/>
                  </a:lnTo>
                  <a:close/>
                </a:path>
                <a:path w="2360295" h="1867535">
                  <a:moveTo>
                    <a:pt x="2193591" y="1471148"/>
                  </a:moveTo>
                  <a:lnTo>
                    <a:pt x="2194460" y="1471021"/>
                  </a:lnTo>
                  <a:lnTo>
                    <a:pt x="2194855" y="1471021"/>
                  </a:lnTo>
                  <a:lnTo>
                    <a:pt x="2194539" y="1470767"/>
                  </a:lnTo>
                  <a:lnTo>
                    <a:pt x="2194223" y="1470132"/>
                  </a:lnTo>
                  <a:lnTo>
                    <a:pt x="2193828" y="1470005"/>
                  </a:lnTo>
                  <a:lnTo>
                    <a:pt x="2193591" y="1470005"/>
                  </a:lnTo>
                  <a:lnTo>
                    <a:pt x="2193591" y="1471148"/>
                  </a:lnTo>
                  <a:close/>
                </a:path>
                <a:path w="2360295" h="1867535">
                  <a:moveTo>
                    <a:pt x="2215701" y="1472037"/>
                  </a:moveTo>
                  <a:lnTo>
                    <a:pt x="2216333" y="1471783"/>
                  </a:lnTo>
                  <a:lnTo>
                    <a:pt x="2216965" y="1471529"/>
                  </a:lnTo>
                  <a:lnTo>
                    <a:pt x="2217517" y="1471275"/>
                  </a:lnTo>
                  <a:lnTo>
                    <a:pt x="2217281" y="1471021"/>
                  </a:lnTo>
                  <a:lnTo>
                    <a:pt x="2217123" y="1470767"/>
                  </a:lnTo>
                  <a:lnTo>
                    <a:pt x="2216886" y="1470513"/>
                  </a:lnTo>
                  <a:lnTo>
                    <a:pt x="2215755" y="1470035"/>
                  </a:lnTo>
                  <a:lnTo>
                    <a:pt x="2215543" y="1471910"/>
                  </a:lnTo>
                  <a:lnTo>
                    <a:pt x="2215701" y="1472037"/>
                  </a:lnTo>
                  <a:close/>
                </a:path>
                <a:path w="2360295" h="1867535">
                  <a:moveTo>
                    <a:pt x="2212464" y="1471021"/>
                  </a:moveTo>
                  <a:lnTo>
                    <a:pt x="2213411" y="1470767"/>
                  </a:lnTo>
                  <a:lnTo>
                    <a:pt x="2211753" y="1470767"/>
                  </a:lnTo>
                  <a:lnTo>
                    <a:pt x="2212464" y="1471021"/>
                  </a:lnTo>
                  <a:close/>
                </a:path>
                <a:path w="2360295" h="1867535">
                  <a:moveTo>
                    <a:pt x="2225492" y="1471783"/>
                  </a:moveTo>
                  <a:lnTo>
                    <a:pt x="2226993" y="1471656"/>
                  </a:lnTo>
                  <a:lnTo>
                    <a:pt x="2225256" y="1471656"/>
                  </a:lnTo>
                  <a:lnTo>
                    <a:pt x="2225492" y="1471783"/>
                  </a:lnTo>
                  <a:close/>
                </a:path>
                <a:path w="2360295" h="1867535">
                  <a:moveTo>
                    <a:pt x="1107060" y="378268"/>
                  </a:moveTo>
                  <a:lnTo>
                    <a:pt x="1108008" y="378268"/>
                  </a:lnTo>
                  <a:lnTo>
                    <a:pt x="1107140" y="365568"/>
                  </a:lnTo>
                  <a:lnTo>
                    <a:pt x="1107060" y="378268"/>
                  </a:lnTo>
                  <a:close/>
                </a:path>
                <a:path w="2360295" h="1867535">
                  <a:moveTo>
                    <a:pt x="1103981" y="378268"/>
                  </a:moveTo>
                  <a:lnTo>
                    <a:pt x="1106824" y="378268"/>
                  </a:lnTo>
                  <a:lnTo>
                    <a:pt x="1106666" y="365568"/>
                  </a:lnTo>
                  <a:lnTo>
                    <a:pt x="1104534" y="365568"/>
                  </a:lnTo>
                  <a:lnTo>
                    <a:pt x="1103965" y="375728"/>
                  </a:lnTo>
                  <a:lnTo>
                    <a:pt x="1103981" y="378268"/>
                  </a:lnTo>
                  <a:close/>
                </a:path>
                <a:path w="2360295" h="1867535">
                  <a:moveTo>
                    <a:pt x="1103932" y="376315"/>
                  </a:moveTo>
                  <a:lnTo>
                    <a:pt x="1103902" y="365568"/>
                  </a:lnTo>
                  <a:lnTo>
                    <a:pt x="1103665" y="365568"/>
                  </a:lnTo>
                  <a:lnTo>
                    <a:pt x="1103932" y="376315"/>
                  </a:lnTo>
                  <a:close/>
                </a:path>
                <a:path w="2360295" h="1867535">
                  <a:moveTo>
                    <a:pt x="1097032" y="378268"/>
                  </a:moveTo>
                  <a:lnTo>
                    <a:pt x="1102401" y="378268"/>
                  </a:lnTo>
                  <a:lnTo>
                    <a:pt x="1102480" y="365568"/>
                  </a:lnTo>
                  <a:lnTo>
                    <a:pt x="1097901" y="365568"/>
                  </a:lnTo>
                  <a:lnTo>
                    <a:pt x="1097032" y="378268"/>
                  </a:lnTo>
                  <a:close/>
                </a:path>
                <a:path w="2360295" h="1867535">
                  <a:moveTo>
                    <a:pt x="1103823" y="378268"/>
                  </a:moveTo>
                  <a:lnTo>
                    <a:pt x="1103981" y="378268"/>
                  </a:lnTo>
                  <a:lnTo>
                    <a:pt x="1103932" y="376315"/>
                  </a:lnTo>
                  <a:lnTo>
                    <a:pt x="1103823" y="378268"/>
                  </a:lnTo>
                  <a:close/>
                </a:path>
                <a:path w="2360295" h="1867535">
                  <a:moveTo>
                    <a:pt x="1108403" y="390968"/>
                  </a:moveTo>
                  <a:lnTo>
                    <a:pt x="1110614" y="390968"/>
                  </a:lnTo>
                  <a:lnTo>
                    <a:pt x="1109904" y="378268"/>
                  </a:lnTo>
                  <a:lnTo>
                    <a:pt x="1108719" y="378268"/>
                  </a:lnTo>
                  <a:lnTo>
                    <a:pt x="1108403" y="390968"/>
                  </a:lnTo>
                  <a:close/>
                </a:path>
                <a:path w="2360295" h="1867535">
                  <a:moveTo>
                    <a:pt x="1106903" y="390968"/>
                  </a:moveTo>
                  <a:lnTo>
                    <a:pt x="1107456" y="390968"/>
                  </a:lnTo>
                  <a:lnTo>
                    <a:pt x="1107219" y="378268"/>
                  </a:lnTo>
                  <a:lnTo>
                    <a:pt x="1106429" y="378268"/>
                  </a:lnTo>
                  <a:lnTo>
                    <a:pt x="1106903" y="390968"/>
                  </a:lnTo>
                  <a:close/>
                </a:path>
                <a:path w="2360295" h="1867535">
                  <a:moveTo>
                    <a:pt x="1101770" y="390968"/>
                  </a:moveTo>
                  <a:lnTo>
                    <a:pt x="1102718" y="390968"/>
                  </a:lnTo>
                  <a:lnTo>
                    <a:pt x="1103033" y="378268"/>
                  </a:lnTo>
                  <a:lnTo>
                    <a:pt x="1101218" y="378268"/>
                  </a:lnTo>
                  <a:lnTo>
                    <a:pt x="1101770" y="390968"/>
                  </a:lnTo>
                  <a:close/>
                </a:path>
                <a:path w="2360295" h="1867535">
                  <a:moveTo>
                    <a:pt x="1098927" y="390968"/>
                  </a:moveTo>
                  <a:lnTo>
                    <a:pt x="1100427" y="390968"/>
                  </a:lnTo>
                  <a:lnTo>
                    <a:pt x="1100269" y="378268"/>
                  </a:lnTo>
                  <a:lnTo>
                    <a:pt x="1098532" y="378268"/>
                  </a:lnTo>
                  <a:lnTo>
                    <a:pt x="1098927" y="390968"/>
                  </a:lnTo>
                  <a:close/>
                </a:path>
                <a:path w="2360295" h="1867535">
                  <a:moveTo>
                    <a:pt x="1105087" y="403668"/>
                  </a:moveTo>
                  <a:lnTo>
                    <a:pt x="1109430" y="403668"/>
                  </a:lnTo>
                  <a:lnTo>
                    <a:pt x="1109667" y="390968"/>
                  </a:lnTo>
                  <a:lnTo>
                    <a:pt x="1103428" y="390968"/>
                  </a:lnTo>
                  <a:lnTo>
                    <a:pt x="1103594" y="394778"/>
                  </a:lnTo>
                  <a:lnTo>
                    <a:pt x="1105087" y="403668"/>
                  </a:lnTo>
                  <a:close/>
                </a:path>
                <a:path w="2360295" h="1867535">
                  <a:moveTo>
                    <a:pt x="1103594" y="394778"/>
                  </a:moveTo>
                  <a:lnTo>
                    <a:pt x="1103428" y="390968"/>
                  </a:lnTo>
                  <a:lnTo>
                    <a:pt x="1102955" y="390968"/>
                  </a:lnTo>
                  <a:lnTo>
                    <a:pt x="1103594" y="394778"/>
                  </a:lnTo>
                  <a:close/>
                </a:path>
                <a:path w="2360295" h="1867535">
                  <a:moveTo>
                    <a:pt x="1101770" y="403668"/>
                  </a:moveTo>
                  <a:lnTo>
                    <a:pt x="1103981" y="403668"/>
                  </a:lnTo>
                  <a:lnTo>
                    <a:pt x="1103594" y="394778"/>
                  </a:lnTo>
                  <a:lnTo>
                    <a:pt x="1102955" y="390968"/>
                  </a:lnTo>
                  <a:lnTo>
                    <a:pt x="1102323" y="390968"/>
                  </a:lnTo>
                  <a:lnTo>
                    <a:pt x="1101770" y="403668"/>
                  </a:lnTo>
                  <a:close/>
                </a:path>
                <a:path w="2360295" h="1867535">
                  <a:moveTo>
                    <a:pt x="1098059" y="403668"/>
                  </a:moveTo>
                  <a:lnTo>
                    <a:pt x="1100901" y="403668"/>
                  </a:lnTo>
                  <a:lnTo>
                    <a:pt x="1100664" y="390968"/>
                  </a:lnTo>
                  <a:lnTo>
                    <a:pt x="1098138" y="390968"/>
                  </a:lnTo>
                  <a:lnTo>
                    <a:pt x="1098059" y="403668"/>
                  </a:lnTo>
                  <a:close/>
                </a:path>
                <a:path w="2360295" h="1867535">
                  <a:moveTo>
                    <a:pt x="1096400" y="403668"/>
                  </a:moveTo>
                  <a:lnTo>
                    <a:pt x="1096874" y="403668"/>
                  </a:lnTo>
                  <a:lnTo>
                    <a:pt x="1097032" y="390968"/>
                  </a:lnTo>
                  <a:lnTo>
                    <a:pt x="1095058" y="390968"/>
                  </a:lnTo>
                  <a:lnTo>
                    <a:pt x="1096400" y="403668"/>
                  </a:lnTo>
                  <a:close/>
                </a:path>
                <a:path w="2360295" h="1867535">
                  <a:moveTo>
                    <a:pt x="1096480" y="416368"/>
                  </a:moveTo>
                  <a:lnTo>
                    <a:pt x="1106588" y="416368"/>
                  </a:lnTo>
                  <a:lnTo>
                    <a:pt x="1106983" y="403668"/>
                  </a:lnTo>
                  <a:lnTo>
                    <a:pt x="1095138" y="403668"/>
                  </a:lnTo>
                  <a:lnTo>
                    <a:pt x="1096480" y="416368"/>
                  </a:lnTo>
                  <a:close/>
                </a:path>
                <a:path w="2360295" h="1867535">
                  <a:moveTo>
                    <a:pt x="1102087" y="429068"/>
                  </a:moveTo>
                  <a:lnTo>
                    <a:pt x="1110457" y="429068"/>
                  </a:lnTo>
                  <a:lnTo>
                    <a:pt x="1106904" y="416368"/>
                  </a:lnTo>
                  <a:lnTo>
                    <a:pt x="1101692" y="416368"/>
                  </a:lnTo>
                  <a:lnTo>
                    <a:pt x="1102087" y="429068"/>
                  </a:lnTo>
                  <a:close/>
                </a:path>
                <a:path w="2360295" h="1867535">
                  <a:moveTo>
                    <a:pt x="1100902" y="429068"/>
                  </a:moveTo>
                  <a:lnTo>
                    <a:pt x="1101376" y="429068"/>
                  </a:lnTo>
                  <a:lnTo>
                    <a:pt x="1101533" y="416368"/>
                  </a:lnTo>
                  <a:lnTo>
                    <a:pt x="1100586" y="416368"/>
                  </a:lnTo>
                  <a:lnTo>
                    <a:pt x="1100902" y="429068"/>
                  </a:lnTo>
                  <a:close/>
                </a:path>
                <a:path w="2360295" h="1867535">
                  <a:moveTo>
                    <a:pt x="1097581" y="422384"/>
                  </a:moveTo>
                  <a:lnTo>
                    <a:pt x="1098217" y="416368"/>
                  </a:lnTo>
                  <a:lnTo>
                    <a:pt x="1097506" y="416368"/>
                  </a:lnTo>
                  <a:lnTo>
                    <a:pt x="1097581" y="422384"/>
                  </a:lnTo>
                  <a:close/>
                </a:path>
                <a:path w="2360295" h="1867535">
                  <a:moveTo>
                    <a:pt x="1096874" y="429068"/>
                  </a:moveTo>
                  <a:lnTo>
                    <a:pt x="1097664" y="429068"/>
                  </a:lnTo>
                  <a:lnTo>
                    <a:pt x="1097581" y="422384"/>
                  </a:lnTo>
                  <a:lnTo>
                    <a:pt x="1096874" y="429068"/>
                  </a:lnTo>
                  <a:close/>
                </a:path>
                <a:path w="2360295" h="1867535">
                  <a:moveTo>
                    <a:pt x="1109746" y="441768"/>
                  </a:moveTo>
                  <a:lnTo>
                    <a:pt x="1110852" y="441768"/>
                  </a:lnTo>
                  <a:lnTo>
                    <a:pt x="1110536" y="429068"/>
                  </a:lnTo>
                  <a:lnTo>
                    <a:pt x="1109352" y="429068"/>
                  </a:lnTo>
                  <a:lnTo>
                    <a:pt x="1109291" y="429557"/>
                  </a:lnTo>
                  <a:lnTo>
                    <a:pt x="1109746" y="441768"/>
                  </a:lnTo>
                  <a:close/>
                </a:path>
                <a:path w="2360295" h="1867535">
                  <a:moveTo>
                    <a:pt x="1109291" y="429557"/>
                  </a:moveTo>
                  <a:lnTo>
                    <a:pt x="1109352" y="429068"/>
                  </a:lnTo>
                  <a:lnTo>
                    <a:pt x="1109291" y="429557"/>
                  </a:lnTo>
                  <a:close/>
                </a:path>
                <a:path w="2360295" h="1867535">
                  <a:moveTo>
                    <a:pt x="1098769" y="441768"/>
                  </a:moveTo>
                  <a:lnTo>
                    <a:pt x="1107773" y="441768"/>
                  </a:lnTo>
                  <a:lnTo>
                    <a:pt x="1109291" y="429557"/>
                  </a:lnTo>
                  <a:lnTo>
                    <a:pt x="1109273" y="429068"/>
                  </a:lnTo>
                  <a:lnTo>
                    <a:pt x="1098769" y="429068"/>
                  </a:lnTo>
                  <a:lnTo>
                    <a:pt x="1098769" y="441768"/>
                  </a:lnTo>
                  <a:close/>
                </a:path>
                <a:path w="2360295" h="1867535">
                  <a:moveTo>
                    <a:pt x="1096164" y="441768"/>
                  </a:moveTo>
                  <a:lnTo>
                    <a:pt x="1097427" y="441768"/>
                  </a:lnTo>
                  <a:lnTo>
                    <a:pt x="1098059" y="429068"/>
                  </a:lnTo>
                  <a:lnTo>
                    <a:pt x="1096085" y="429068"/>
                  </a:lnTo>
                  <a:lnTo>
                    <a:pt x="1096164" y="441768"/>
                  </a:lnTo>
                  <a:close/>
                </a:path>
                <a:path w="2360295" h="1867535">
                  <a:moveTo>
                    <a:pt x="1101059" y="454468"/>
                  </a:moveTo>
                  <a:lnTo>
                    <a:pt x="1111405" y="454468"/>
                  </a:lnTo>
                  <a:lnTo>
                    <a:pt x="1109983" y="441768"/>
                  </a:lnTo>
                  <a:lnTo>
                    <a:pt x="1097427" y="441768"/>
                  </a:lnTo>
                  <a:lnTo>
                    <a:pt x="1101059" y="454468"/>
                  </a:lnTo>
                  <a:close/>
                </a:path>
                <a:path w="2360295" h="1867535">
                  <a:moveTo>
                    <a:pt x="1097822" y="454468"/>
                  </a:moveTo>
                  <a:lnTo>
                    <a:pt x="1097427" y="441768"/>
                  </a:lnTo>
                  <a:lnTo>
                    <a:pt x="1097032" y="441768"/>
                  </a:lnTo>
                  <a:lnTo>
                    <a:pt x="1096284" y="445307"/>
                  </a:lnTo>
                  <a:lnTo>
                    <a:pt x="1097822" y="454468"/>
                  </a:lnTo>
                  <a:close/>
                </a:path>
                <a:path w="2360295" h="1867535">
                  <a:moveTo>
                    <a:pt x="1096081" y="446266"/>
                  </a:moveTo>
                  <a:lnTo>
                    <a:pt x="1096284" y="445307"/>
                  </a:lnTo>
                  <a:lnTo>
                    <a:pt x="1095690" y="441768"/>
                  </a:lnTo>
                  <a:lnTo>
                    <a:pt x="1096081" y="446266"/>
                  </a:lnTo>
                  <a:close/>
                </a:path>
                <a:path w="2360295" h="1867535">
                  <a:moveTo>
                    <a:pt x="1094348" y="454468"/>
                  </a:moveTo>
                  <a:lnTo>
                    <a:pt x="1096795" y="454468"/>
                  </a:lnTo>
                  <a:lnTo>
                    <a:pt x="1096081" y="446266"/>
                  </a:lnTo>
                  <a:lnTo>
                    <a:pt x="1094348" y="454468"/>
                  </a:lnTo>
                  <a:close/>
                </a:path>
                <a:path w="2360295" h="1867535">
                  <a:moveTo>
                    <a:pt x="1103350" y="467168"/>
                  </a:moveTo>
                  <a:lnTo>
                    <a:pt x="1110773" y="467168"/>
                  </a:lnTo>
                  <a:lnTo>
                    <a:pt x="1110536" y="454468"/>
                  </a:lnTo>
                  <a:lnTo>
                    <a:pt x="1103191" y="454468"/>
                  </a:lnTo>
                  <a:lnTo>
                    <a:pt x="1103129" y="455308"/>
                  </a:lnTo>
                  <a:lnTo>
                    <a:pt x="1103350" y="467168"/>
                  </a:lnTo>
                  <a:close/>
                </a:path>
                <a:path w="2360295" h="1867535">
                  <a:moveTo>
                    <a:pt x="1103129" y="455308"/>
                  </a:moveTo>
                  <a:lnTo>
                    <a:pt x="1103191" y="454468"/>
                  </a:lnTo>
                  <a:lnTo>
                    <a:pt x="1103129" y="455308"/>
                  </a:lnTo>
                  <a:close/>
                </a:path>
                <a:path w="2360295" h="1867535">
                  <a:moveTo>
                    <a:pt x="1100823" y="467168"/>
                  </a:moveTo>
                  <a:lnTo>
                    <a:pt x="1102244" y="467168"/>
                  </a:lnTo>
                  <a:lnTo>
                    <a:pt x="1103129" y="455308"/>
                  </a:lnTo>
                  <a:lnTo>
                    <a:pt x="1103113" y="454468"/>
                  </a:lnTo>
                  <a:lnTo>
                    <a:pt x="1098533" y="454468"/>
                  </a:lnTo>
                  <a:lnTo>
                    <a:pt x="1100823" y="467168"/>
                  </a:lnTo>
                  <a:close/>
                </a:path>
                <a:path w="2360295" h="1867535">
                  <a:moveTo>
                    <a:pt x="1095532" y="467168"/>
                  </a:moveTo>
                  <a:lnTo>
                    <a:pt x="1093874" y="454468"/>
                  </a:lnTo>
                  <a:lnTo>
                    <a:pt x="1093716" y="454468"/>
                  </a:lnTo>
                  <a:lnTo>
                    <a:pt x="1095532" y="467168"/>
                  </a:lnTo>
                  <a:close/>
                </a:path>
                <a:path w="2360295" h="1867535">
                  <a:moveTo>
                    <a:pt x="1103981" y="479868"/>
                  </a:moveTo>
                  <a:lnTo>
                    <a:pt x="1111642" y="479868"/>
                  </a:lnTo>
                  <a:lnTo>
                    <a:pt x="1110063" y="467168"/>
                  </a:lnTo>
                  <a:lnTo>
                    <a:pt x="1105008" y="467168"/>
                  </a:lnTo>
                  <a:lnTo>
                    <a:pt x="1103981" y="479868"/>
                  </a:lnTo>
                  <a:close/>
                </a:path>
                <a:path w="2360295" h="1867535">
                  <a:moveTo>
                    <a:pt x="1102955" y="479868"/>
                  </a:moveTo>
                  <a:lnTo>
                    <a:pt x="1103349" y="479868"/>
                  </a:lnTo>
                  <a:lnTo>
                    <a:pt x="1103270" y="467168"/>
                  </a:lnTo>
                  <a:lnTo>
                    <a:pt x="1100744" y="467168"/>
                  </a:lnTo>
                  <a:lnTo>
                    <a:pt x="1102955" y="479868"/>
                  </a:lnTo>
                  <a:close/>
                </a:path>
                <a:path w="2360295" h="1867535">
                  <a:moveTo>
                    <a:pt x="1098138" y="479868"/>
                  </a:moveTo>
                  <a:lnTo>
                    <a:pt x="1100586" y="479868"/>
                  </a:lnTo>
                  <a:lnTo>
                    <a:pt x="1099243" y="467168"/>
                  </a:lnTo>
                  <a:lnTo>
                    <a:pt x="1098138" y="479868"/>
                  </a:lnTo>
                  <a:close/>
                </a:path>
                <a:path w="2360295" h="1867535">
                  <a:moveTo>
                    <a:pt x="1095137" y="479868"/>
                  </a:moveTo>
                  <a:lnTo>
                    <a:pt x="1096006" y="479868"/>
                  </a:lnTo>
                  <a:lnTo>
                    <a:pt x="1095690" y="467168"/>
                  </a:lnTo>
                  <a:lnTo>
                    <a:pt x="1094980" y="467168"/>
                  </a:lnTo>
                  <a:lnTo>
                    <a:pt x="1095137" y="479868"/>
                  </a:lnTo>
                  <a:close/>
                </a:path>
                <a:path w="2360295" h="1867535">
                  <a:moveTo>
                    <a:pt x="1103113" y="492568"/>
                  </a:moveTo>
                  <a:lnTo>
                    <a:pt x="1110457" y="492568"/>
                  </a:lnTo>
                  <a:lnTo>
                    <a:pt x="1109747" y="479868"/>
                  </a:lnTo>
                  <a:lnTo>
                    <a:pt x="1103034" y="479868"/>
                  </a:lnTo>
                  <a:lnTo>
                    <a:pt x="1103113" y="492568"/>
                  </a:lnTo>
                  <a:close/>
                </a:path>
                <a:path w="2360295" h="1867535">
                  <a:moveTo>
                    <a:pt x="1101138" y="492568"/>
                  </a:moveTo>
                  <a:lnTo>
                    <a:pt x="1101770" y="492568"/>
                  </a:lnTo>
                  <a:lnTo>
                    <a:pt x="1102718" y="479868"/>
                  </a:lnTo>
                  <a:lnTo>
                    <a:pt x="1101612" y="479868"/>
                  </a:lnTo>
                  <a:lnTo>
                    <a:pt x="1101138" y="492568"/>
                  </a:lnTo>
                  <a:close/>
                </a:path>
                <a:path w="2360295" h="1867535">
                  <a:moveTo>
                    <a:pt x="1109273" y="505268"/>
                  </a:moveTo>
                  <a:lnTo>
                    <a:pt x="1110931" y="505268"/>
                  </a:lnTo>
                  <a:lnTo>
                    <a:pt x="1110931" y="492568"/>
                  </a:lnTo>
                  <a:lnTo>
                    <a:pt x="1110220" y="492568"/>
                  </a:lnTo>
                  <a:lnTo>
                    <a:pt x="1109273" y="505268"/>
                  </a:lnTo>
                  <a:close/>
                </a:path>
                <a:path w="2360295" h="1867535">
                  <a:moveTo>
                    <a:pt x="1106193" y="505268"/>
                  </a:moveTo>
                  <a:lnTo>
                    <a:pt x="1107220" y="505268"/>
                  </a:lnTo>
                  <a:lnTo>
                    <a:pt x="1107299" y="492568"/>
                  </a:lnTo>
                  <a:lnTo>
                    <a:pt x="1106114" y="492568"/>
                  </a:lnTo>
                  <a:lnTo>
                    <a:pt x="1106193" y="505268"/>
                  </a:lnTo>
                  <a:close/>
                </a:path>
                <a:path w="2360295" h="1867535">
                  <a:moveTo>
                    <a:pt x="1104613" y="505268"/>
                  </a:moveTo>
                  <a:lnTo>
                    <a:pt x="1105719" y="505268"/>
                  </a:lnTo>
                  <a:lnTo>
                    <a:pt x="1105640" y="492568"/>
                  </a:lnTo>
                  <a:lnTo>
                    <a:pt x="1105324" y="492568"/>
                  </a:lnTo>
                  <a:lnTo>
                    <a:pt x="1104613" y="505268"/>
                  </a:lnTo>
                  <a:close/>
                </a:path>
                <a:path w="2360295" h="1867535">
                  <a:moveTo>
                    <a:pt x="1100744" y="505268"/>
                  </a:moveTo>
                  <a:lnTo>
                    <a:pt x="1104061" y="505268"/>
                  </a:lnTo>
                  <a:lnTo>
                    <a:pt x="1104297" y="492568"/>
                  </a:lnTo>
                  <a:lnTo>
                    <a:pt x="1100744" y="492568"/>
                  </a:lnTo>
                  <a:lnTo>
                    <a:pt x="1100744" y="505268"/>
                  </a:lnTo>
                  <a:close/>
                </a:path>
                <a:path w="2360295" h="1867535">
                  <a:moveTo>
                    <a:pt x="1094427" y="505268"/>
                  </a:moveTo>
                  <a:lnTo>
                    <a:pt x="1100271" y="505268"/>
                  </a:lnTo>
                  <a:lnTo>
                    <a:pt x="1099876" y="492568"/>
                  </a:lnTo>
                  <a:lnTo>
                    <a:pt x="1096322" y="492568"/>
                  </a:lnTo>
                  <a:lnTo>
                    <a:pt x="1094427" y="505268"/>
                  </a:lnTo>
                  <a:close/>
                </a:path>
                <a:path w="2360295" h="1867535">
                  <a:moveTo>
                    <a:pt x="1109589" y="517968"/>
                  </a:moveTo>
                  <a:lnTo>
                    <a:pt x="1110852" y="517968"/>
                  </a:lnTo>
                  <a:lnTo>
                    <a:pt x="1110063" y="505268"/>
                  </a:lnTo>
                  <a:lnTo>
                    <a:pt x="1109352" y="505268"/>
                  </a:lnTo>
                  <a:lnTo>
                    <a:pt x="1109589" y="517968"/>
                  </a:lnTo>
                  <a:close/>
                </a:path>
                <a:path w="2360295" h="1867535">
                  <a:moveTo>
                    <a:pt x="1106667" y="517968"/>
                  </a:moveTo>
                  <a:lnTo>
                    <a:pt x="1108010" y="517968"/>
                  </a:lnTo>
                  <a:lnTo>
                    <a:pt x="1107457" y="505268"/>
                  </a:lnTo>
                  <a:lnTo>
                    <a:pt x="1105009" y="505268"/>
                  </a:lnTo>
                  <a:lnTo>
                    <a:pt x="1106667" y="517968"/>
                  </a:lnTo>
                  <a:close/>
                </a:path>
                <a:path w="2360295" h="1867535">
                  <a:moveTo>
                    <a:pt x="1096401" y="517968"/>
                  </a:moveTo>
                  <a:lnTo>
                    <a:pt x="1104535" y="517968"/>
                  </a:lnTo>
                  <a:lnTo>
                    <a:pt x="1103903" y="505268"/>
                  </a:lnTo>
                  <a:lnTo>
                    <a:pt x="1097586" y="505268"/>
                  </a:lnTo>
                  <a:lnTo>
                    <a:pt x="1096401" y="517968"/>
                  </a:lnTo>
                  <a:close/>
                </a:path>
                <a:path w="2360295" h="1867535">
                  <a:moveTo>
                    <a:pt x="1095611" y="517968"/>
                  </a:moveTo>
                  <a:lnTo>
                    <a:pt x="1096164" y="517968"/>
                  </a:lnTo>
                  <a:lnTo>
                    <a:pt x="1097111" y="505268"/>
                  </a:lnTo>
                  <a:lnTo>
                    <a:pt x="1094505" y="505268"/>
                  </a:lnTo>
                  <a:lnTo>
                    <a:pt x="1095611" y="517968"/>
                  </a:lnTo>
                  <a:close/>
                </a:path>
                <a:path w="2360295" h="1867535">
                  <a:moveTo>
                    <a:pt x="1100665" y="530668"/>
                  </a:moveTo>
                  <a:lnTo>
                    <a:pt x="1109826" y="530668"/>
                  </a:lnTo>
                  <a:lnTo>
                    <a:pt x="1109589" y="517968"/>
                  </a:lnTo>
                  <a:lnTo>
                    <a:pt x="1100744" y="517968"/>
                  </a:lnTo>
                  <a:lnTo>
                    <a:pt x="1100665" y="530668"/>
                  </a:lnTo>
                  <a:close/>
                </a:path>
                <a:path w="2360295" h="1867535">
                  <a:moveTo>
                    <a:pt x="1095926" y="530668"/>
                  </a:moveTo>
                  <a:lnTo>
                    <a:pt x="1097348" y="530668"/>
                  </a:lnTo>
                  <a:lnTo>
                    <a:pt x="1097348" y="517968"/>
                  </a:lnTo>
                  <a:lnTo>
                    <a:pt x="1096795" y="517968"/>
                  </a:lnTo>
                  <a:lnTo>
                    <a:pt x="1095926" y="530668"/>
                  </a:lnTo>
                  <a:close/>
                </a:path>
                <a:path w="2360295" h="1867535">
                  <a:moveTo>
                    <a:pt x="1108957" y="543368"/>
                  </a:moveTo>
                  <a:lnTo>
                    <a:pt x="1110063" y="543365"/>
                  </a:lnTo>
                  <a:lnTo>
                    <a:pt x="1109115" y="530668"/>
                  </a:lnTo>
                  <a:lnTo>
                    <a:pt x="1108957" y="543368"/>
                  </a:lnTo>
                  <a:close/>
                </a:path>
                <a:path w="2360295" h="1867535">
                  <a:moveTo>
                    <a:pt x="1097902" y="543368"/>
                  </a:moveTo>
                  <a:lnTo>
                    <a:pt x="1108404" y="543368"/>
                  </a:lnTo>
                  <a:lnTo>
                    <a:pt x="1108404" y="530668"/>
                  </a:lnTo>
                  <a:lnTo>
                    <a:pt x="1098218" y="530668"/>
                  </a:lnTo>
                  <a:lnTo>
                    <a:pt x="1097902" y="543368"/>
                  </a:lnTo>
                  <a:close/>
                </a:path>
                <a:path w="2360295" h="1867535">
                  <a:moveTo>
                    <a:pt x="1095296" y="543368"/>
                  </a:moveTo>
                  <a:lnTo>
                    <a:pt x="1097902" y="543368"/>
                  </a:lnTo>
                  <a:lnTo>
                    <a:pt x="1097586" y="530668"/>
                  </a:lnTo>
                  <a:lnTo>
                    <a:pt x="1096007" y="530668"/>
                  </a:lnTo>
                  <a:lnTo>
                    <a:pt x="1095296" y="543368"/>
                  </a:lnTo>
                  <a:close/>
                </a:path>
                <a:path w="2360295" h="1867535">
                  <a:moveTo>
                    <a:pt x="1107062" y="556068"/>
                  </a:moveTo>
                  <a:lnTo>
                    <a:pt x="1107930" y="556068"/>
                  </a:lnTo>
                  <a:lnTo>
                    <a:pt x="1107456" y="543368"/>
                  </a:lnTo>
                  <a:lnTo>
                    <a:pt x="1107062" y="556068"/>
                  </a:lnTo>
                  <a:close/>
                </a:path>
                <a:path w="2360295" h="1867535">
                  <a:moveTo>
                    <a:pt x="1106272" y="556068"/>
                  </a:moveTo>
                  <a:lnTo>
                    <a:pt x="1106114" y="543368"/>
                  </a:lnTo>
                  <a:lnTo>
                    <a:pt x="1105719" y="543368"/>
                  </a:lnTo>
                  <a:lnTo>
                    <a:pt x="1106272" y="556068"/>
                  </a:lnTo>
                  <a:close/>
                </a:path>
                <a:path w="2360295" h="1867535">
                  <a:moveTo>
                    <a:pt x="1103824" y="556068"/>
                  </a:moveTo>
                  <a:lnTo>
                    <a:pt x="1104219" y="556068"/>
                  </a:lnTo>
                  <a:lnTo>
                    <a:pt x="1104614" y="543368"/>
                  </a:lnTo>
                  <a:lnTo>
                    <a:pt x="1104061" y="543368"/>
                  </a:lnTo>
                  <a:lnTo>
                    <a:pt x="1103824" y="556068"/>
                  </a:lnTo>
                  <a:close/>
                </a:path>
                <a:path w="2360295" h="1867535">
                  <a:moveTo>
                    <a:pt x="1095612" y="556068"/>
                  </a:moveTo>
                  <a:lnTo>
                    <a:pt x="1102561" y="556068"/>
                  </a:lnTo>
                  <a:lnTo>
                    <a:pt x="1102245" y="543368"/>
                  </a:lnTo>
                  <a:lnTo>
                    <a:pt x="1098139" y="543368"/>
                  </a:lnTo>
                  <a:lnTo>
                    <a:pt x="1095612" y="556068"/>
                  </a:lnTo>
                  <a:close/>
                </a:path>
                <a:path w="2360295" h="1867535">
                  <a:moveTo>
                    <a:pt x="1109271" y="568768"/>
                  </a:moveTo>
                  <a:lnTo>
                    <a:pt x="1110219" y="568768"/>
                  </a:lnTo>
                  <a:lnTo>
                    <a:pt x="1110377" y="556068"/>
                  </a:lnTo>
                  <a:lnTo>
                    <a:pt x="1108798" y="556068"/>
                  </a:lnTo>
                  <a:lnTo>
                    <a:pt x="1109271" y="568768"/>
                  </a:lnTo>
                  <a:close/>
                </a:path>
                <a:path w="2360295" h="1867535">
                  <a:moveTo>
                    <a:pt x="1096244" y="568768"/>
                  </a:moveTo>
                  <a:lnTo>
                    <a:pt x="1099402" y="568768"/>
                  </a:lnTo>
                  <a:lnTo>
                    <a:pt x="1100903" y="556068"/>
                  </a:lnTo>
                  <a:lnTo>
                    <a:pt x="1096560" y="556068"/>
                  </a:lnTo>
                  <a:lnTo>
                    <a:pt x="1096244" y="568768"/>
                  </a:lnTo>
                  <a:close/>
                </a:path>
                <a:path w="2360295" h="1867535">
                  <a:moveTo>
                    <a:pt x="1095849" y="568768"/>
                  </a:moveTo>
                  <a:lnTo>
                    <a:pt x="1095928" y="556068"/>
                  </a:lnTo>
                  <a:lnTo>
                    <a:pt x="1095770" y="556068"/>
                  </a:lnTo>
                  <a:lnTo>
                    <a:pt x="1095849" y="568768"/>
                  </a:lnTo>
                  <a:close/>
                </a:path>
                <a:path w="2360295" h="1867535">
                  <a:moveTo>
                    <a:pt x="1108166" y="581468"/>
                  </a:moveTo>
                  <a:lnTo>
                    <a:pt x="1108640" y="581468"/>
                  </a:lnTo>
                  <a:lnTo>
                    <a:pt x="1109192" y="568768"/>
                  </a:lnTo>
                  <a:lnTo>
                    <a:pt x="1107060" y="568768"/>
                  </a:lnTo>
                  <a:lnTo>
                    <a:pt x="1108166" y="581468"/>
                  </a:lnTo>
                  <a:close/>
                </a:path>
                <a:path w="2360295" h="1867535">
                  <a:moveTo>
                    <a:pt x="1103586" y="581468"/>
                  </a:moveTo>
                  <a:lnTo>
                    <a:pt x="1106192" y="581468"/>
                  </a:lnTo>
                  <a:lnTo>
                    <a:pt x="1106271" y="568768"/>
                  </a:lnTo>
                  <a:lnTo>
                    <a:pt x="1104771" y="568768"/>
                  </a:lnTo>
                  <a:lnTo>
                    <a:pt x="1103586" y="581468"/>
                  </a:lnTo>
                  <a:close/>
                </a:path>
                <a:path w="2360295" h="1867535">
                  <a:moveTo>
                    <a:pt x="1102165" y="581468"/>
                  </a:moveTo>
                  <a:lnTo>
                    <a:pt x="1102876" y="581468"/>
                  </a:lnTo>
                  <a:lnTo>
                    <a:pt x="1103823" y="568768"/>
                  </a:lnTo>
                  <a:lnTo>
                    <a:pt x="1102165" y="568768"/>
                  </a:lnTo>
                  <a:lnTo>
                    <a:pt x="1102165" y="581468"/>
                  </a:lnTo>
                  <a:close/>
                </a:path>
                <a:path w="2360295" h="1867535">
                  <a:moveTo>
                    <a:pt x="1101229" y="571049"/>
                  </a:moveTo>
                  <a:lnTo>
                    <a:pt x="1101612" y="568768"/>
                  </a:lnTo>
                  <a:lnTo>
                    <a:pt x="1101059" y="568768"/>
                  </a:lnTo>
                  <a:lnTo>
                    <a:pt x="1101229" y="571049"/>
                  </a:lnTo>
                  <a:close/>
                </a:path>
                <a:path w="2360295" h="1867535">
                  <a:moveTo>
                    <a:pt x="1099480" y="581468"/>
                  </a:moveTo>
                  <a:lnTo>
                    <a:pt x="1102007" y="581468"/>
                  </a:lnTo>
                  <a:lnTo>
                    <a:pt x="1101229" y="571049"/>
                  </a:lnTo>
                  <a:lnTo>
                    <a:pt x="1099480" y="581468"/>
                  </a:lnTo>
                  <a:close/>
                </a:path>
                <a:path w="2360295" h="1867535">
                  <a:moveTo>
                    <a:pt x="1099875" y="594168"/>
                  </a:moveTo>
                  <a:lnTo>
                    <a:pt x="1108561" y="594168"/>
                  </a:lnTo>
                  <a:lnTo>
                    <a:pt x="1109272" y="581468"/>
                  </a:lnTo>
                  <a:lnTo>
                    <a:pt x="1102007" y="581468"/>
                  </a:lnTo>
                  <a:lnTo>
                    <a:pt x="1099875" y="594168"/>
                  </a:lnTo>
                  <a:close/>
                </a:path>
                <a:path w="2360295" h="1867535">
                  <a:moveTo>
                    <a:pt x="1097269" y="594168"/>
                  </a:moveTo>
                  <a:lnTo>
                    <a:pt x="1099401" y="594168"/>
                  </a:lnTo>
                  <a:lnTo>
                    <a:pt x="1098216" y="581468"/>
                  </a:lnTo>
                  <a:lnTo>
                    <a:pt x="1097269" y="594168"/>
                  </a:lnTo>
                  <a:close/>
                </a:path>
                <a:path w="2360295" h="1867535">
                  <a:moveTo>
                    <a:pt x="1100585" y="606868"/>
                  </a:moveTo>
                  <a:lnTo>
                    <a:pt x="1108798" y="606868"/>
                  </a:lnTo>
                  <a:lnTo>
                    <a:pt x="1108087" y="594168"/>
                  </a:lnTo>
                  <a:lnTo>
                    <a:pt x="1097585" y="594168"/>
                  </a:lnTo>
                  <a:lnTo>
                    <a:pt x="1100585" y="606868"/>
                  </a:lnTo>
                  <a:close/>
                </a:path>
                <a:path w="2360295" h="1867535">
                  <a:moveTo>
                    <a:pt x="1098927" y="619568"/>
                  </a:moveTo>
                  <a:lnTo>
                    <a:pt x="1109035" y="619568"/>
                  </a:lnTo>
                  <a:lnTo>
                    <a:pt x="1108956" y="606868"/>
                  </a:lnTo>
                  <a:lnTo>
                    <a:pt x="1099085" y="606868"/>
                  </a:lnTo>
                  <a:lnTo>
                    <a:pt x="1098927" y="619568"/>
                  </a:lnTo>
                  <a:close/>
                </a:path>
                <a:path w="2360295" h="1867535">
                  <a:moveTo>
                    <a:pt x="1098690" y="619568"/>
                  </a:moveTo>
                  <a:lnTo>
                    <a:pt x="1098927" y="619568"/>
                  </a:lnTo>
                  <a:lnTo>
                    <a:pt x="1098611" y="606868"/>
                  </a:lnTo>
                  <a:lnTo>
                    <a:pt x="1098374" y="606868"/>
                  </a:lnTo>
                  <a:lnTo>
                    <a:pt x="1098690" y="619568"/>
                  </a:lnTo>
                  <a:close/>
                </a:path>
                <a:path w="2360295" h="1867535">
                  <a:moveTo>
                    <a:pt x="1096322" y="632268"/>
                  </a:moveTo>
                  <a:lnTo>
                    <a:pt x="1108403" y="632268"/>
                  </a:lnTo>
                  <a:lnTo>
                    <a:pt x="1110061" y="619568"/>
                  </a:lnTo>
                  <a:lnTo>
                    <a:pt x="1096085" y="619568"/>
                  </a:lnTo>
                  <a:lnTo>
                    <a:pt x="1096322" y="632268"/>
                  </a:lnTo>
                  <a:close/>
                </a:path>
                <a:path w="2360295" h="1867535">
                  <a:moveTo>
                    <a:pt x="1102007" y="644968"/>
                  </a:moveTo>
                  <a:lnTo>
                    <a:pt x="1110219" y="644968"/>
                  </a:lnTo>
                  <a:lnTo>
                    <a:pt x="1110377" y="632268"/>
                  </a:lnTo>
                  <a:lnTo>
                    <a:pt x="1101455" y="632268"/>
                  </a:lnTo>
                  <a:lnTo>
                    <a:pt x="1102007" y="644968"/>
                  </a:lnTo>
                  <a:close/>
                </a:path>
                <a:path w="2360295" h="1867535">
                  <a:moveTo>
                    <a:pt x="1097708" y="639324"/>
                  </a:moveTo>
                  <a:lnTo>
                    <a:pt x="1097665" y="632268"/>
                  </a:lnTo>
                  <a:lnTo>
                    <a:pt x="1097270" y="632268"/>
                  </a:lnTo>
                  <a:lnTo>
                    <a:pt x="1097708" y="639324"/>
                  </a:lnTo>
                  <a:close/>
                </a:path>
                <a:path w="2360295" h="1867535">
                  <a:moveTo>
                    <a:pt x="1095453" y="644968"/>
                  </a:moveTo>
                  <a:lnTo>
                    <a:pt x="1096005" y="644968"/>
                  </a:lnTo>
                  <a:lnTo>
                    <a:pt x="1096637" y="632268"/>
                  </a:lnTo>
                  <a:lnTo>
                    <a:pt x="1095295" y="632268"/>
                  </a:lnTo>
                  <a:lnTo>
                    <a:pt x="1095453" y="644968"/>
                  </a:lnTo>
                  <a:close/>
                </a:path>
                <a:path w="2360295" h="1867535">
                  <a:moveTo>
                    <a:pt x="1097743" y="644968"/>
                  </a:moveTo>
                  <a:lnTo>
                    <a:pt x="1098059" y="644968"/>
                  </a:lnTo>
                  <a:lnTo>
                    <a:pt x="1097708" y="639324"/>
                  </a:lnTo>
                  <a:lnTo>
                    <a:pt x="1097743" y="644968"/>
                  </a:lnTo>
                  <a:close/>
                </a:path>
                <a:path w="2360295" h="1867535">
                  <a:moveTo>
                    <a:pt x="1109825" y="657668"/>
                  </a:moveTo>
                  <a:lnTo>
                    <a:pt x="1110614" y="657668"/>
                  </a:lnTo>
                  <a:lnTo>
                    <a:pt x="1110536" y="644968"/>
                  </a:lnTo>
                  <a:lnTo>
                    <a:pt x="1109825" y="644968"/>
                  </a:lnTo>
                  <a:lnTo>
                    <a:pt x="1109825" y="657668"/>
                  </a:lnTo>
                  <a:close/>
                </a:path>
                <a:path w="2360295" h="1867535">
                  <a:moveTo>
                    <a:pt x="1107298" y="657668"/>
                  </a:moveTo>
                  <a:lnTo>
                    <a:pt x="1108009" y="657668"/>
                  </a:lnTo>
                  <a:lnTo>
                    <a:pt x="1109825" y="644968"/>
                  </a:lnTo>
                  <a:lnTo>
                    <a:pt x="1106824" y="644968"/>
                  </a:lnTo>
                  <a:lnTo>
                    <a:pt x="1107298" y="657668"/>
                  </a:lnTo>
                  <a:close/>
                </a:path>
                <a:path w="2360295" h="1867535">
                  <a:moveTo>
                    <a:pt x="1105324" y="657668"/>
                  </a:moveTo>
                  <a:lnTo>
                    <a:pt x="1106824" y="644968"/>
                  </a:lnTo>
                  <a:lnTo>
                    <a:pt x="1105008" y="644968"/>
                  </a:lnTo>
                  <a:lnTo>
                    <a:pt x="1105324" y="657668"/>
                  </a:lnTo>
                  <a:close/>
                </a:path>
                <a:path w="2360295" h="1867535">
                  <a:moveTo>
                    <a:pt x="1100270" y="657668"/>
                  </a:moveTo>
                  <a:lnTo>
                    <a:pt x="1104771" y="657668"/>
                  </a:lnTo>
                  <a:lnTo>
                    <a:pt x="1105008" y="644968"/>
                  </a:lnTo>
                  <a:lnTo>
                    <a:pt x="1099402" y="644968"/>
                  </a:lnTo>
                  <a:lnTo>
                    <a:pt x="1099368" y="645573"/>
                  </a:lnTo>
                  <a:lnTo>
                    <a:pt x="1100270" y="657668"/>
                  </a:lnTo>
                  <a:close/>
                </a:path>
                <a:path w="2360295" h="1867535">
                  <a:moveTo>
                    <a:pt x="1099797" y="657668"/>
                  </a:moveTo>
                  <a:lnTo>
                    <a:pt x="1100270" y="657668"/>
                  </a:lnTo>
                  <a:lnTo>
                    <a:pt x="1099358" y="645439"/>
                  </a:lnTo>
                  <a:lnTo>
                    <a:pt x="1099345" y="645573"/>
                  </a:lnTo>
                  <a:lnTo>
                    <a:pt x="1099797" y="657668"/>
                  </a:lnTo>
                  <a:close/>
                </a:path>
                <a:path w="2360295" h="1867535">
                  <a:moveTo>
                    <a:pt x="1098217" y="657668"/>
                  </a:moveTo>
                  <a:lnTo>
                    <a:pt x="1099797" y="657668"/>
                  </a:lnTo>
                  <a:lnTo>
                    <a:pt x="1099345" y="645573"/>
                  </a:lnTo>
                  <a:lnTo>
                    <a:pt x="1098217" y="657668"/>
                  </a:lnTo>
                  <a:close/>
                </a:path>
                <a:path w="2360295" h="1867535">
                  <a:moveTo>
                    <a:pt x="1102402" y="670368"/>
                  </a:moveTo>
                  <a:lnTo>
                    <a:pt x="1112036" y="670368"/>
                  </a:lnTo>
                  <a:lnTo>
                    <a:pt x="1112036" y="657668"/>
                  </a:lnTo>
                  <a:lnTo>
                    <a:pt x="1102244" y="657668"/>
                  </a:lnTo>
                  <a:lnTo>
                    <a:pt x="1102402" y="670368"/>
                  </a:lnTo>
                  <a:close/>
                </a:path>
                <a:path w="2360295" h="1867535">
                  <a:moveTo>
                    <a:pt x="1100349" y="670368"/>
                  </a:moveTo>
                  <a:lnTo>
                    <a:pt x="1101059" y="670368"/>
                  </a:lnTo>
                  <a:lnTo>
                    <a:pt x="1100665" y="657668"/>
                  </a:lnTo>
                  <a:lnTo>
                    <a:pt x="1100349" y="670368"/>
                  </a:lnTo>
                  <a:close/>
                </a:path>
                <a:path w="2360295" h="1867535">
                  <a:moveTo>
                    <a:pt x="1097427" y="670368"/>
                  </a:moveTo>
                  <a:lnTo>
                    <a:pt x="1098296" y="670368"/>
                  </a:lnTo>
                  <a:lnTo>
                    <a:pt x="1098770" y="657668"/>
                  </a:lnTo>
                  <a:lnTo>
                    <a:pt x="1095927" y="657668"/>
                  </a:lnTo>
                  <a:lnTo>
                    <a:pt x="1097427" y="670368"/>
                  </a:lnTo>
                  <a:close/>
                </a:path>
                <a:path w="2360295" h="1867535">
                  <a:moveTo>
                    <a:pt x="1099480" y="683068"/>
                  </a:moveTo>
                  <a:lnTo>
                    <a:pt x="1110614" y="683068"/>
                  </a:lnTo>
                  <a:lnTo>
                    <a:pt x="1109667" y="670368"/>
                  </a:lnTo>
                  <a:lnTo>
                    <a:pt x="1098612" y="670368"/>
                  </a:lnTo>
                  <a:lnTo>
                    <a:pt x="1099480" y="683068"/>
                  </a:lnTo>
                  <a:close/>
                </a:path>
                <a:path w="2360295" h="1867535">
                  <a:moveTo>
                    <a:pt x="1105877" y="695768"/>
                  </a:moveTo>
                  <a:lnTo>
                    <a:pt x="1108482" y="683068"/>
                  </a:lnTo>
                  <a:lnTo>
                    <a:pt x="1107772" y="683068"/>
                  </a:lnTo>
                  <a:lnTo>
                    <a:pt x="1105593" y="693081"/>
                  </a:lnTo>
                  <a:lnTo>
                    <a:pt x="1105877" y="695768"/>
                  </a:lnTo>
                  <a:close/>
                </a:path>
                <a:path w="2360295" h="1867535">
                  <a:moveTo>
                    <a:pt x="1105593" y="693081"/>
                  </a:moveTo>
                  <a:lnTo>
                    <a:pt x="1107772" y="683068"/>
                  </a:lnTo>
                  <a:lnTo>
                    <a:pt x="1104534" y="683068"/>
                  </a:lnTo>
                  <a:lnTo>
                    <a:pt x="1105593" y="693081"/>
                  </a:lnTo>
                  <a:close/>
                </a:path>
                <a:path w="2360295" h="1867535">
                  <a:moveTo>
                    <a:pt x="1098374" y="695768"/>
                  </a:moveTo>
                  <a:lnTo>
                    <a:pt x="1105008" y="695768"/>
                  </a:lnTo>
                  <a:lnTo>
                    <a:pt x="1105593" y="693081"/>
                  </a:lnTo>
                  <a:lnTo>
                    <a:pt x="1104534" y="683068"/>
                  </a:lnTo>
                  <a:lnTo>
                    <a:pt x="1097190" y="683068"/>
                  </a:lnTo>
                  <a:lnTo>
                    <a:pt x="1098374" y="695768"/>
                  </a:lnTo>
                  <a:close/>
                </a:path>
                <a:path w="2360295" h="1867535">
                  <a:moveTo>
                    <a:pt x="1094979" y="695768"/>
                  </a:moveTo>
                  <a:lnTo>
                    <a:pt x="1096164" y="695768"/>
                  </a:lnTo>
                  <a:lnTo>
                    <a:pt x="1096321" y="683068"/>
                  </a:lnTo>
                  <a:lnTo>
                    <a:pt x="1095295" y="683068"/>
                  </a:lnTo>
                  <a:lnTo>
                    <a:pt x="1094979" y="695768"/>
                  </a:lnTo>
                  <a:close/>
                </a:path>
                <a:path w="2360295" h="1867535">
                  <a:moveTo>
                    <a:pt x="1100506" y="708468"/>
                  </a:moveTo>
                  <a:lnTo>
                    <a:pt x="1110141" y="708468"/>
                  </a:lnTo>
                  <a:lnTo>
                    <a:pt x="1111799" y="695768"/>
                  </a:lnTo>
                  <a:lnTo>
                    <a:pt x="1100901" y="695768"/>
                  </a:lnTo>
                  <a:lnTo>
                    <a:pt x="1100506" y="708468"/>
                  </a:lnTo>
                  <a:close/>
                </a:path>
                <a:path w="2360295" h="1867535">
                  <a:moveTo>
                    <a:pt x="1094505" y="708468"/>
                  </a:moveTo>
                  <a:lnTo>
                    <a:pt x="1097032" y="708468"/>
                  </a:lnTo>
                  <a:lnTo>
                    <a:pt x="1098137" y="695768"/>
                  </a:lnTo>
                  <a:lnTo>
                    <a:pt x="1094584" y="695768"/>
                  </a:lnTo>
                  <a:lnTo>
                    <a:pt x="1094505" y="708468"/>
                  </a:lnTo>
                  <a:close/>
                </a:path>
                <a:path w="2360295" h="1867535">
                  <a:moveTo>
                    <a:pt x="1102165" y="721168"/>
                  </a:moveTo>
                  <a:lnTo>
                    <a:pt x="1109193" y="721168"/>
                  </a:lnTo>
                  <a:lnTo>
                    <a:pt x="1107772" y="708468"/>
                  </a:lnTo>
                  <a:lnTo>
                    <a:pt x="1101297" y="708468"/>
                  </a:lnTo>
                  <a:lnTo>
                    <a:pt x="1101539" y="718205"/>
                  </a:lnTo>
                  <a:lnTo>
                    <a:pt x="1102165" y="721168"/>
                  </a:lnTo>
                  <a:close/>
                </a:path>
                <a:path w="2360295" h="1867535">
                  <a:moveTo>
                    <a:pt x="1095769" y="733868"/>
                  </a:moveTo>
                  <a:lnTo>
                    <a:pt x="1097111" y="733868"/>
                  </a:lnTo>
                  <a:lnTo>
                    <a:pt x="1096479" y="721168"/>
                  </a:lnTo>
                  <a:lnTo>
                    <a:pt x="1101612" y="721168"/>
                  </a:lnTo>
                  <a:lnTo>
                    <a:pt x="1101539" y="718205"/>
                  </a:lnTo>
                  <a:lnTo>
                    <a:pt x="1099480" y="708468"/>
                  </a:lnTo>
                  <a:lnTo>
                    <a:pt x="1094979" y="708468"/>
                  </a:lnTo>
                  <a:lnTo>
                    <a:pt x="1095769" y="721168"/>
                  </a:lnTo>
                  <a:lnTo>
                    <a:pt x="1095769" y="733868"/>
                  </a:lnTo>
                  <a:close/>
                </a:path>
                <a:path w="2360295" h="1867535">
                  <a:moveTo>
                    <a:pt x="1101612" y="721168"/>
                  </a:moveTo>
                  <a:lnTo>
                    <a:pt x="1102165" y="721168"/>
                  </a:lnTo>
                  <a:lnTo>
                    <a:pt x="1101539" y="718205"/>
                  </a:lnTo>
                  <a:lnTo>
                    <a:pt x="1101612" y="721168"/>
                  </a:lnTo>
                  <a:close/>
                </a:path>
                <a:path w="2360295" h="1867535">
                  <a:moveTo>
                    <a:pt x="1102165" y="733868"/>
                  </a:moveTo>
                  <a:lnTo>
                    <a:pt x="1111562" y="733868"/>
                  </a:lnTo>
                  <a:lnTo>
                    <a:pt x="1110615" y="721168"/>
                  </a:lnTo>
                  <a:lnTo>
                    <a:pt x="1104218" y="721168"/>
                  </a:lnTo>
                  <a:lnTo>
                    <a:pt x="1102165" y="733868"/>
                  </a:lnTo>
                  <a:close/>
                </a:path>
                <a:path w="2360295" h="1867535">
                  <a:moveTo>
                    <a:pt x="1099717" y="733868"/>
                  </a:moveTo>
                  <a:lnTo>
                    <a:pt x="1101059" y="733868"/>
                  </a:lnTo>
                  <a:lnTo>
                    <a:pt x="1103981" y="721168"/>
                  </a:lnTo>
                  <a:lnTo>
                    <a:pt x="1099243" y="721168"/>
                  </a:lnTo>
                  <a:lnTo>
                    <a:pt x="1099717" y="733868"/>
                  </a:lnTo>
                  <a:close/>
                </a:path>
                <a:path w="2360295" h="1867535">
                  <a:moveTo>
                    <a:pt x="1095374" y="746568"/>
                  </a:moveTo>
                  <a:lnTo>
                    <a:pt x="1110694" y="746568"/>
                  </a:lnTo>
                  <a:lnTo>
                    <a:pt x="1109746" y="733868"/>
                  </a:lnTo>
                  <a:lnTo>
                    <a:pt x="1095137" y="733868"/>
                  </a:lnTo>
                  <a:lnTo>
                    <a:pt x="1095374" y="746568"/>
                  </a:lnTo>
                  <a:close/>
                </a:path>
                <a:path w="2360295" h="1867535">
                  <a:moveTo>
                    <a:pt x="1105719" y="759268"/>
                  </a:moveTo>
                  <a:lnTo>
                    <a:pt x="1107456" y="759268"/>
                  </a:lnTo>
                  <a:lnTo>
                    <a:pt x="1106982" y="746568"/>
                  </a:lnTo>
                  <a:lnTo>
                    <a:pt x="1105877" y="746568"/>
                  </a:lnTo>
                  <a:lnTo>
                    <a:pt x="1105719" y="759268"/>
                  </a:lnTo>
                  <a:close/>
                </a:path>
                <a:path w="2360295" h="1867535">
                  <a:moveTo>
                    <a:pt x="1098612" y="759268"/>
                  </a:moveTo>
                  <a:lnTo>
                    <a:pt x="1105482" y="759268"/>
                  </a:lnTo>
                  <a:lnTo>
                    <a:pt x="1105245" y="746568"/>
                  </a:lnTo>
                  <a:lnTo>
                    <a:pt x="1099165" y="746568"/>
                  </a:lnTo>
                  <a:lnTo>
                    <a:pt x="1098612" y="759268"/>
                  </a:lnTo>
                  <a:close/>
                </a:path>
                <a:path w="2360295" h="1867535">
                  <a:moveTo>
                    <a:pt x="1096006" y="759268"/>
                  </a:moveTo>
                  <a:lnTo>
                    <a:pt x="1097427" y="759268"/>
                  </a:lnTo>
                  <a:lnTo>
                    <a:pt x="1097427" y="746568"/>
                  </a:lnTo>
                  <a:lnTo>
                    <a:pt x="1096085" y="746568"/>
                  </a:lnTo>
                  <a:lnTo>
                    <a:pt x="1096006" y="759268"/>
                  </a:lnTo>
                  <a:close/>
                </a:path>
                <a:path w="2360295" h="1867535">
                  <a:moveTo>
                    <a:pt x="1102007" y="771968"/>
                  </a:moveTo>
                  <a:lnTo>
                    <a:pt x="1109904" y="771968"/>
                  </a:lnTo>
                  <a:lnTo>
                    <a:pt x="1109904" y="759268"/>
                  </a:lnTo>
                  <a:lnTo>
                    <a:pt x="1101376" y="759268"/>
                  </a:lnTo>
                  <a:lnTo>
                    <a:pt x="1102007" y="771968"/>
                  </a:lnTo>
                  <a:close/>
                </a:path>
                <a:path w="2360295" h="1867535">
                  <a:moveTo>
                    <a:pt x="1099797" y="784668"/>
                  </a:moveTo>
                  <a:lnTo>
                    <a:pt x="1110220" y="784668"/>
                  </a:lnTo>
                  <a:lnTo>
                    <a:pt x="1110220" y="771968"/>
                  </a:lnTo>
                  <a:lnTo>
                    <a:pt x="1099560" y="771968"/>
                  </a:lnTo>
                  <a:lnTo>
                    <a:pt x="1099797" y="784668"/>
                  </a:lnTo>
                  <a:close/>
                </a:path>
                <a:path w="2360295" h="1867535">
                  <a:moveTo>
                    <a:pt x="1102560" y="797368"/>
                  </a:moveTo>
                  <a:lnTo>
                    <a:pt x="1109114" y="797368"/>
                  </a:lnTo>
                  <a:lnTo>
                    <a:pt x="1108877" y="784668"/>
                  </a:lnTo>
                  <a:lnTo>
                    <a:pt x="1104929" y="784668"/>
                  </a:lnTo>
                  <a:lnTo>
                    <a:pt x="1102560" y="797368"/>
                  </a:lnTo>
                  <a:close/>
                </a:path>
                <a:path w="2360295" h="1867535">
                  <a:moveTo>
                    <a:pt x="1095454" y="797368"/>
                  </a:moveTo>
                  <a:lnTo>
                    <a:pt x="1101613" y="797368"/>
                  </a:lnTo>
                  <a:lnTo>
                    <a:pt x="1103113" y="784668"/>
                  </a:lnTo>
                  <a:lnTo>
                    <a:pt x="1095454" y="784668"/>
                  </a:lnTo>
                  <a:lnTo>
                    <a:pt x="1095454" y="797368"/>
                  </a:lnTo>
                  <a:close/>
                </a:path>
                <a:path w="2360295" h="1867535">
                  <a:moveTo>
                    <a:pt x="1108008" y="810068"/>
                  </a:moveTo>
                  <a:lnTo>
                    <a:pt x="1109271" y="810068"/>
                  </a:lnTo>
                  <a:lnTo>
                    <a:pt x="1109271" y="797368"/>
                  </a:lnTo>
                  <a:lnTo>
                    <a:pt x="1108561" y="797368"/>
                  </a:lnTo>
                  <a:lnTo>
                    <a:pt x="1108008" y="810068"/>
                  </a:lnTo>
                  <a:close/>
                </a:path>
                <a:path w="2360295" h="1867535">
                  <a:moveTo>
                    <a:pt x="1106666" y="810068"/>
                  </a:moveTo>
                  <a:lnTo>
                    <a:pt x="1107771" y="810068"/>
                  </a:lnTo>
                  <a:lnTo>
                    <a:pt x="1107297" y="797368"/>
                  </a:lnTo>
                  <a:lnTo>
                    <a:pt x="1106666" y="810068"/>
                  </a:lnTo>
                  <a:close/>
                </a:path>
                <a:path w="2360295" h="1867535">
                  <a:moveTo>
                    <a:pt x="1103034" y="810068"/>
                  </a:moveTo>
                  <a:lnTo>
                    <a:pt x="1105481" y="810068"/>
                  </a:lnTo>
                  <a:lnTo>
                    <a:pt x="1104060" y="797368"/>
                  </a:lnTo>
                  <a:lnTo>
                    <a:pt x="1100664" y="797368"/>
                  </a:lnTo>
                  <a:lnTo>
                    <a:pt x="1103034" y="810068"/>
                  </a:lnTo>
                  <a:close/>
                </a:path>
                <a:path w="2360295" h="1867535">
                  <a:moveTo>
                    <a:pt x="1100349" y="810068"/>
                  </a:moveTo>
                  <a:lnTo>
                    <a:pt x="1101296" y="810068"/>
                  </a:lnTo>
                  <a:lnTo>
                    <a:pt x="1100664" y="797368"/>
                  </a:lnTo>
                  <a:lnTo>
                    <a:pt x="1099717" y="797368"/>
                  </a:lnTo>
                  <a:lnTo>
                    <a:pt x="1100349" y="810068"/>
                  </a:lnTo>
                  <a:close/>
                </a:path>
                <a:path w="2360295" h="1867535">
                  <a:moveTo>
                    <a:pt x="1098849" y="810068"/>
                  </a:moveTo>
                  <a:lnTo>
                    <a:pt x="1097744" y="797368"/>
                  </a:lnTo>
                  <a:lnTo>
                    <a:pt x="1097270" y="797368"/>
                  </a:lnTo>
                  <a:lnTo>
                    <a:pt x="1098849" y="810068"/>
                  </a:lnTo>
                  <a:close/>
                </a:path>
                <a:path w="2360295" h="1867535">
                  <a:moveTo>
                    <a:pt x="1108561" y="822768"/>
                  </a:moveTo>
                  <a:lnTo>
                    <a:pt x="1110456" y="822768"/>
                  </a:lnTo>
                  <a:lnTo>
                    <a:pt x="1108956" y="810068"/>
                  </a:lnTo>
                  <a:lnTo>
                    <a:pt x="1108561" y="810068"/>
                  </a:lnTo>
                  <a:lnTo>
                    <a:pt x="1108561" y="822768"/>
                  </a:lnTo>
                  <a:close/>
                </a:path>
                <a:path w="2360295" h="1867535">
                  <a:moveTo>
                    <a:pt x="1106587" y="822768"/>
                  </a:moveTo>
                  <a:lnTo>
                    <a:pt x="1107061" y="810068"/>
                  </a:lnTo>
                  <a:lnTo>
                    <a:pt x="1105561" y="810068"/>
                  </a:lnTo>
                  <a:lnTo>
                    <a:pt x="1106587" y="822768"/>
                  </a:lnTo>
                  <a:close/>
                </a:path>
                <a:path w="2360295" h="1867535">
                  <a:moveTo>
                    <a:pt x="1097585" y="822768"/>
                  </a:moveTo>
                  <a:lnTo>
                    <a:pt x="1105639" y="822768"/>
                  </a:lnTo>
                  <a:lnTo>
                    <a:pt x="1104771" y="810068"/>
                  </a:lnTo>
                  <a:lnTo>
                    <a:pt x="1099243" y="810068"/>
                  </a:lnTo>
                  <a:lnTo>
                    <a:pt x="1097585" y="822768"/>
                  </a:lnTo>
                  <a:close/>
                </a:path>
                <a:path w="2360295" h="1867535">
                  <a:moveTo>
                    <a:pt x="1108798" y="835468"/>
                  </a:moveTo>
                  <a:lnTo>
                    <a:pt x="1108956" y="835468"/>
                  </a:lnTo>
                  <a:lnTo>
                    <a:pt x="1108956" y="822768"/>
                  </a:lnTo>
                  <a:lnTo>
                    <a:pt x="1108798" y="835468"/>
                  </a:lnTo>
                  <a:close/>
                </a:path>
                <a:path w="2360295" h="1867535">
                  <a:moveTo>
                    <a:pt x="1099796" y="835468"/>
                  </a:moveTo>
                  <a:lnTo>
                    <a:pt x="1107456" y="835468"/>
                  </a:lnTo>
                  <a:lnTo>
                    <a:pt x="1108561" y="822768"/>
                  </a:lnTo>
                  <a:lnTo>
                    <a:pt x="1099717" y="822768"/>
                  </a:lnTo>
                  <a:lnTo>
                    <a:pt x="1099796" y="835468"/>
                  </a:lnTo>
                  <a:close/>
                </a:path>
                <a:path w="2360295" h="1867535">
                  <a:moveTo>
                    <a:pt x="1098374" y="835468"/>
                  </a:moveTo>
                  <a:lnTo>
                    <a:pt x="1099085" y="835468"/>
                  </a:lnTo>
                  <a:lnTo>
                    <a:pt x="1099322" y="822768"/>
                  </a:lnTo>
                  <a:lnTo>
                    <a:pt x="1098295" y="822768"/>
                  </a:lnTo>
                  <a:lnTo>
                    <a:pt x="1098374" y="835468"/>
                  </a:lnTo>
                  <a:close/>
                </a:path>
                <a:path w="2360295" h="1867535">
                  <a:moveTo>
                    <a:pt x="1096005" y="835468"/>
                  </a:moveTo>
                  <a:lnTo>
                    <a:pt x="1097822" y="822768"/>
                  </a:lnTo>
                  <a:lnTo>
                    <a:pt x="1097190" y="822768"/>
                  </a:lnTo>
                  <a:lnTo>
                    <a:pt x="1096005" y="835468"/>
                  </a:lnTo>
                  <a:close/>
                </a:path>
                <a:path w="2360295" h="1867535">
                  <a:moveTo>
                    <a:pt x="1098927" y="848168"/>
                  </a:moveTo>
                  <a:lnTo>
                    <a:pt x="1107692" y="848168"/>
                  </a:lnTo>
                  <a:lnTo>
                    <a:pt x="1107061" y="835468"/>
                  </a:lnTo>
                  <a:lnTo>
                    <a:pt x="1099243" y="835468"/>
                  </a:lnTo>
                  <a:lnTo>
                    <a:pt x="1098927" y="848168"/>
                  </a:lnTo>
                  <a:close/>
                </a:path>
                <a:path w="2360295" h="1867535">
                  <a:moveTo>
                    <a:pt x="1102323" y="860868"/>
                  </a:moveTo>
                  <a:lnTo>
                    <a:pt x="1109350" y="860868"/>
                  </a:lnTo>
                  <a:lnTo>
                    <a:pt x="1110219" y="848168"/>
                  </a:lnTo>
                  <a:lnTo>
                    <a:pt x="1103112" y="848168"/>
                  </a:lnTo>
                  <a:lnTo>
                    <a:pt x="1102323" y="860868"/>
                  </a:lnTo>
                  <a:close/>
                </a:path>
                <a:path w="2360295" h="1867535">
                  <a:moveTo>
                    <a:pt x="1099322" y="873568"/>
                  </a:moveTo>
                  <a:lnTo>
                    <a:pt x="1109350" y="873568"/>
                  </a:lnTo>
                  <a:lnTo>
                    <a:pt x="1108640" y="860868"/>
                  </a:lnTo>
                  <a:lnTo>
                    <a:pt x="1099796" y="860868"/>
                  </a:lnTo>
                  <a:lnTo>
                    <a:pt x="1099322" y="873568"/>
                  </a:lnTo>
                  <a:close/>
                </a:path>
                <a:path w="2360295" h="1867535">
                  <a:moveTo>
                    <a:pt x="1097822" y="873568"/>
                  </a:moveTo>
                  <a:lnTo>
                    <a:pt x="1098848" y="860868"/>
                  </a:lnTo>
                  <a:lnTo>
                    <a:pt x="1098059" y="860868"/>
                  </a:lnTo>
                  <a:lnTo>
                    <a:pt x="1097822" y="873568"/>
                  </a:lnTo>
                  <a:close/>
                </a:path>
                <a:path w="2360295" h="1867535">
                  <a:moveTo>
                    <a:pt x="1095375" y="886268"/>
                  </a:moveTo>
                  <a:lnTo>
                    <a:pt x="1107140" y="886268"/>
                  </a:lnTo>
                  <a:lnTo>
                    <a:pt x="1107140" y="873568"/>
                  </a:lnTo>
                  <a:lnTo>
                    <a:pt x="1095532" y="873568"/>
                  </a:lnTo>
                  <a:lnTo>
                    <a:pt x="1095375" y="886268"/>
                  </a:lnTo>
                  <a:close/>
                </a:path>
                <a:path w="2360295" h="1867535">
                  <a:moveTo>
                    <a:pt x="1101060" y="898968"/>
                  </a:moveTo>
                  <a:lnTo>
                    <a:pt x="1107061" y="898968"/>
                  </a:lnTo>
                  <a:lnTo>
                    <a:pt x="1112589" y="886268"/>
                  </a:lnTo>
                  <a:lnTo>
                    <a:pt x="1099875" y="886268"/>
                  </a:lnTo>
                  <a:lnTo>
                    <a:pt x="1101060" y="898968"/>
                  </a:lnTo>
                  <a:close/>
                </a:path>
                <a:path w="2360295" h="1867535">
                  <a:moveTo>
                    <a:pt x="1095137" y="898968"/>
                  </a:moveTo>
                  <a:lnTo>
                    <a:pt x="1097506" y="898968"/>
                  </a:lnTo>
                  <a:lnTo>
                    <a:pt x="1097348" y="886268"/>
                  </a:lnTo>
                  <a:lnTo>
                    <a:pt x="1095532" y="886268"/>
                  </a:lnTo>
                  <a:lnTo>
                    <a:pt x="1095137" y="898968"/>
                  </a:lnTo>
                  <a:close/>
                </a:path>
                <a:path w="2360295" h="1867535">
                  <a:moveTo>
                    <a:pt x="1109509" y="911668"/>
                  </a:moveTo>
                  <a:lnTo>
                    <a:pt x="1110694" y="911668"/>
                  </a:lnTo>
                  <a:lnTo>
                    <a:pt x="1110457" y="898968"/>
                  </a:lnTo>
                  <a:lnTo>
                    <a:pt x="1109430" y="898968"/>
                  </a:lnTo>
                  <a:lnTo>
                    <a:pt x="1109509" y="911668"/>
                  </a:lnTo>
                  <a:close/>
                </a:path>
                <a:path w="2360295" h="1867535">
                  <a:moveTo>
                    <a:pt x="1096085" y="911668"/>
                  </a:moveTo>
                  <a:lnTo>
                    <a:pt x="1109430" y="911668"/>
                  </a:lnTo>
                  <a:lnTo>
                    <a:pt x="1109430" y="911159"/>
                  </a:lnTo>
                  <a:lnTo>
                    <a:pt x="1107535" y="898968"/>
                  </a:lnTo>
                  <a:lnTo>
                    <a:pt x="1095295" y="898968"/>
                  </a:lnTo>
                  <a:lnTo>
                    <a:pt x="1096085" y="911668"/>
                  </a:lnTo>
                  <a:close/>
                </a:path>
                <a:path w="2360295" h="1867535">
                  <a:moveTo>
                    <a:pt x="1109430" y="911668"/>
                  </a:moveTo>
                  <a:lnTo>
                    <a:pt x="1109430" y="911159"/>
                  </a:lnTo>
                  <a:lnTo>
                    <a:pt x="1109430" y="911668"/>
                  </a:lnTo>
                  <a:close/>
                </a:path>
                <a:path w="2360295" h="1867535">
                  <a:moveTo>
                    <a:pt x="1097427" y="924368"/>
                  </a:moveTo>
                  <a:lnTo>
                    <a:pt x="1111562" y="924368"/>
                  </a:lnTo>
                  <a:lnTo>
                    <a:pt x="1110141" y="911668"/>
                  </a:lnTo>
                  <a:lnTo>
                    <a:pt x="1099954" y="911668"/>
                  </a:lnTo>
                  <a:lnTo>
                    <a:pt x="1097427" y="924368"/>
                  </a:lnTo>
                  <a:close/>
                </a:path>
                <a:path w="2360295" h="1867535">
                  <a:moveTo>
                    <a:pt x="1097012" y="924119"/>
                  </a:moveTo>
                  <a:lnTo>
                    <a:pt x="1099954" y="911668"/>
                  </a:lnTo>
                  <a:lnTo>
                    <a:pt x="1099243" y="911668"/>
                  </a:lnTo>
                  <a:lnTo>
                    <a:pt x="1097008" y="924065"/>
                  </a:lnTo>
                  <a:close/>
                </a:path>
                <a:path w="2360295" h="1867535">
                  <a:moveTo>
                    <a:pt x="1096854" y="922159"/>
                  </a:moveTo>
                  <a:lnTo>
                    <a:pt x="1097506" y="911668"/>
                  </a:lnTo>
                  <a:lnTo>
                    <a:pt x="1096006" y="911668"/>
                  </a:lnTo>
                  <a:lnTo>
                    <a:pt x="1096854" y="922159"/>
                  </a:lnTo>
                  <a:close/>
                </a:path>
                <a:path w="2360295" h="1867535">
                  <a:moveTo>
                    <a:pt x="1096716" y="924368"/>
                  </a:moveTo>
                  <a:lnTo>
                    <a:pt x="1096953" y="924368"/>
                  </a:lnTo>
                  <a:lnTo>
                    <a:pt x="1097008" y="924065"/>
                  </a:lnTo>
                  <a:lnTo>
                    <a:pt x="1096854" y="922159"/>
                  </a:lnTo>
                  <a:lnTo>
                    <a:pt x="1096716" y="924368"/>
                  </a:lnTo>
                  <a:close/>
                </a:path>
                <a:path w="2360295" h="1867535">
                  <a:moveTo>
                    <a:pt x="1096953" y="924368"/>
                  </a:moveTo>
                  <a:lnTo>
                    <a:pt x="1097012" y="924119"/>
                  </a:lnTo>
                  <a:lnTo>
                    <a:pt x="1096953" y="924368"/>
                  </a:lnTo>
                  <a:close/>
                </a:path>
                <a:path w="2360295" h="1867535">
                  <a:moveTo>
                    <a:pt x="1108009" y="937068"/>
                  </a:moveTo>
                  <a:lnTo>
                    <a:pt x="1110299" y="937068"/>
                  </a:lnTo>
                  <a:lnTo>
                    <a:pt x="1109746" y="924368"/>
                  </a:lnTo>
                  <a:lnTo>
                    <a:pt x="1108009" y="937068"/>
                  </a:lnTo>
                  <a:close/>
                </a:path>
                <a:path w="2360295" h="1867535">
                  <a:moveTo>
                    <a:pt x="1103665" y="937068"/>
                  </a:moveTo>
                  <a:lnTo>
                    <a:pt x="1108009" y="937068"/>
                  </a:lnTo>
                  <a:lnTo>
                    <a:pt x="1107772" y="924368"/>
                  </a:lnTo>
                  <a:lnTo>
                    <a:pt x="1104218" y="924368"/>
                  </a:lnTo>
                  <a:lnTo>
                    <a:pt x="1103665" y="937068"/>
                  </a:lnTo>
                  <a:close/>
                </a:path>
                <a:path w="2360295" h="1867535">
                  <a:moveTo>
                    <a:pt x="1103665" y="937068"/>
                  </a:moveTo>
                  <a:lnTo>
                    <a:pt x="1104218" y="924368"/>
                  </a:lnTo>
                  <a:lnTo>
                    <a:pt x="1103270" y="924368"/>
                  </a:lnTo>
                  <a:lnTo>
                    <a:pt x="1103464" y="934760"/>
                  </a:lnTo>
                  <a:lnTo>
                    <a:pt x="1103665" y="937068"/>
                  </a:lnTo>
                  <a:close/>
                </a:path>
                <a:path w="2360295" h="1867535">
                  <a:moveTo>
                    <a:pt x="1103464" y="934760"/>
                  </a:moveTo>
                  <a:lnTo>
                    <a:pt x="1103270" y="924368"/>
                  </a:lnTo>
                  <a:lnTo>
                    <a:pt x="1102560" y="924368"/>
                  </a:lnTo>
                  <a:lnTo>
                    <a:pt x="1103464" y="934760"/>
                  </a:lnTo>
                  <a:close/>
                </a:path>
                <a:path w="2360295" h="1867535">
                  <a:moveTo>
                    <a:pt x="1102007" y="937068"/>
                  </a:moveTo>
                  <a:lnTo>
                    <a:pt x="1102718" y="937068"/>
                  </a:lnTo>
                  <a:lnTo>
                    <a:pt x="1102165" y="924368"/>
                  </a:lnTo>
                  <a:lnTo>
                    <a:pt x="1100191" y="924368"/>
                  </a:lnTo>
                  <a:lnTo>
                    <a:pt x="1102007" y="937068"/>
                  </a:lnTo>
                  <a:close/>
                </a:path>
                <a:path w="2360295" h="1867535">
                  <a:moveTo>
                    <a:pt x="1093637" y="937068"/>
                  </a:moveTo>
                  <a:lnTo>
                    <a:pt x="1094031" y="937068"/>
                  </a:lnTo>
                  <a:lnTo>
                    <a:pt x="1097901" y="924368"/>
                  </a:lnTo>
                  <a:lnTo>
                    <a:pt x="1093321" y="924368"/>
                  </a:lnTo>
                  <a:lnTo>
                    <a:pt x="1093637" y="937068"/>
                  </a:lnTo>
                  <a:close/>
                </a:path>
                <a:path w="2360295" h="1867535">
                  <a:moveTo>
                    <a:pt x="1103507" y="937068"/>
                  </a:moveTo>
                  <a:lnTo>
                    <a:pt x="1103665" y="937068"/>
                  </a:lnTo>
                  <a:lnTo>
                    <a:pt x="1103464" y="934760"/>
                  </a:lnTo>
                  <a:lnTo>
                    <a:pt x="1103507" y="937068"/>
                  </a:lnTo>
                  <a:close/>
                </a:path>
                <a:path w="2360295" h="1867535">
                  <a:moveTo>
                    <a:pt x="1105165" y="949768"/>
                  </a:moveTo>
                  <a:lnTo>
                    <a:pt x="1111799" y="949768"/>
                  </a:lnTo>
                  <a:lnTo>
                    <a:pt x="1110220" y="937068"/>
                  </a:lnTo>
                  <a:lnTo>
                    <a:pt x="1104691" y="937068"/>
                  </a:lnTo>
                  <a:lnTo>
                    <a:pt x="1105165" y="949768"/>
                  </a:lnTo>
                  <a:close/>
                </a:path>
                <a:path w="2360295" h="1867535">
                  <a:moveTo>
                    <a:pt x="1103112" y="949768"/>
                  </a:moveTo>
                  <a:lnTo>
                    <a:pt x="1103428" y="949768"/>
                  </a:lnTo>
                  <a:lnTo>
                    <a:pt x="1103191" y="937068"/>
                  </a:lnTo>
                  <a:lnTo>
                    <a:pt x="1100901" y="937068"/>
                  </a:lnTo>
                  <a:lnTo>
                    <a:pt x="1103112" y="949768"/>
                  </a:lnTo>
                  <a:close/>
                </a:path>
                <a:path w="2360295" h="1867535">
                  <a:moveTo>
                    <a:pt x="1095137" y="949768"/>
                  </a:moveTo>
                  <a:lnTo>
                    <a:pt x="1097506" y="949768"/>
                  </a:lnTo>
                  <a:lnTo>
                    <a:pt x="1097427" y="937068"/>
                  </a:lnTo>
                  <a:lnTo>
                    <a:pt x="1093242" y="937068"/>
                  </a:lnTo>
                  <a:lnTo>
                    <a:pt x="1095137" y="949768"/>
                  </a:lnTo>
                  <a:close/>
                </a:path>
                <a:path w="2360295" h="1867535">
                  <a:moveTo>
                    <a:pt x="1103191" y="962468"/>
                  </a:moveTo>
                  <a:lnTo>
                    <a:pt x="1112747" y="962468"/>
                  </a:lnTo>
                  <a:lnTo>
                    <a:pt x="1108877" y="949768"/>
                  </a:lnTo>
                  <a:lnTo>
                    <a:pt x="1103191" y="949768"/>
                  </a:lnTo>
                  <a:lnTo>
                    <a:pt x="1103191" y="962468"/>
                  </a:lnTo>
                  <a:close/>
                </a:path>
                <a:path w="2360295" h="1867535">
                  <a:moveTo>
                    <a:pt x="1101454" y="962468"/>
                  </a:moveTo>
                  <a:lnTo>
                    <a:pt x="1102323" y="962468"/>
                  </a:lnTo>
                  <a:lnTo>
                    <a:pt x="1102639" y="949768"/>
                  </a:lnTo>
                  <a:lnTo>
                    <a:pt x="1101218" y="949768"/>
                  </a:lnTo>
                  <a:lnTo>
                    <a:pt x="1101454" y="962468"/>
                  </a:lnTo>
                  <a:close/>
                </a:path>
                <a:path w="2360295" h="1867535">
                  <a:moveTo>
                    <a:pt x="1103192" y="975168"/>
                  </a:moveTo>
                  <a:lnTo>
                    <a:pt x="1111088" y="975168"/>
                  </a:lnTo>
                  <a:lnTo>
                    <a:pt x="1111088" y="962468"/>
                  </a:lnTo>
                  <a:lnTo>
                    <a:pt x="1102402" y="962468"/>
                  </a:lnTo>
                  <a:lnTo>
                    <a:pt x="1103192" y="975168"/>
                  </a:lnTo>
                  <a:close/>
                </a:path>
                <a:path w="2360295" h="1867535">
                  <a:moveTo>
                    <a:pt x="1096479" y="975168"/>
                  </a:moveTo>
                  <a:lnTo>
                    <a:pt x="1101454" y="975168"/>
                  </a:lnTo>
                  <a:lnTo>
                    <a:pt x="1102244" y="962468"/>
                  </a:lnTo>
                  <a:lnTo>
                    <a:pt x="1096638" y="962468"/>
                  </a:lnTo>
                  <a:lnTo>
                    <a:pt x="1096479" y="975168"/>
                  </a:lnTo>
                  <a:close/>
                </a:path>
                <a:path w="2360295" h="1867535">
                  <a:moveTo>
                    <a:pt x="1108325" y="987868"/>
                  </a:moveTo>
                  <a:lnTo>
                    <a:pt x="1110378" y="987868"/>
                  </a:lnTo>
                  <a:lnTo>
                    <a:pt x="1111562" y="975168"/>
                  </a:lnTo>
                  <a:lnTo>
                    <a:pt x="1108325" y="975168"/>
                  </a:lnTo>
                  <a:lnTo>
                    <a:pt x="1108325" y="987868"/>
                  </a:lnTo>
                  <a:close/>
                </a:path>
                <a:path w="2360295" h="1867535">
                  <a:moveTo>
                    <a:pt x="1106824" y="987868"/>
                  </a:moveTo>
                  <a:lnTo>
                    <a:pt x="1108325" y="987868"/>
                  </a:lnTo>
                  <a:lnTo>
                    <a:pt x="1105166" y="975168"/>
                  </a:lnTo>
                  <a:lnTo>
                    <a:pt x="1106824" y="987868"/>
                  </a:lnTo>
                  <a:close/>
                </a:path>
                <a:path w="2360295" h="1867535">
                  <a:moveTo>
                    <a:pt x="1097743" y="987868"/>
                  </a:moveTo>
                  <a:lnTo>
                    <a:pt x="1104455" y="987868"/>
                  </a:lnTo>
                  <a:lnTo>
                    <a:pt x="1104929" y="975168"/>
                  </a:lnTo>
                  <a:lnTo>
                    <a:pt x="1097111" y="975168"/>
                  </a:lnTo>
                  <a:lnTo>
                    <a:pt x="1097743" y="987868"/>
                  </a:lnTo>
                  <a:close/>
                </a:path>
                <a:path w="2360295" h="1867535">
                  <a:moveTo>
                    <a:pt x="1094505" y="987868"/>
                  </a:moveTo>
                  <a:lnTo>
                    <a:pt x="1097111" y="987868"/>
                  </a:lnTo>
                  <a:lnTo>
                    <a:pt x="1095769" y="975168"/>
                  </a:lnTo>
                  <a:lnTo>
                    <a:pt x="1095295" y="975168"/>
                  </a:lnTo>
                  <a:lnTo>
                    <a:pt x="1094505" y="987868"/>
                  </a:lnTo>
                  <a:close/>
                </a:path>
                <a:path w="2360295" h="1867535">
                  <a:moveTo>
                    <a:pt x="1100902" y="1000568"/>
                  </a:moveTo>
                  <a:lnTo>
                    <a:pt x="1109983" y="1000568"/>
                  </a:lnTo>
                  <a:lnTo>
                    <a:pt x="1109746" y="987868"/>
                  </a:lnTo>
                  <a:lnTo>
                    <a:pt x="1099086" y="987868"/>
                  </a:lnTo>
                  <a:lnTo>
                    <a:pt x="1100902" y="1000568"/>
                  </a:lnTo>
                  <a:close/>
                </a:path>
                <a:path w="2360295" h="1867535">
                  <a:moveTo>
                    <a:pt x="1096795" y="1000568"/>
                  </a:moveTo>
                  <a:lnTo>
                    <a:pt x="1097348" y="1000568"/>
                  </a:lnTo>
                  <a:lnTo>
                    <a:pt x="1097427" y="987868"/>
                  </a:lnTo>
                  <a:lnTo>
                    <a:pt x="1096321" y="987868"/>
                  </a:lnTo>
                  <a:lnTo>
                    <a:pt x="1096795" y="1000568"/>
                  </a:lnTo>
                  <a:close/>
                </a:path>
                <a:path w="2360295" h="1867535">
                  <a:moveTo>
                    <a:pt x="1109115" y="1013268"/>
                  </a:moveTo>
                  <a:lnTo>
                    <a:pt x="1110220" y="1013268"/>
                  </a:lnTo>
                  <a:lnTo>
                    <a:pt x="1109272" y="1000568"/>
                  </a:lnTo>
                  <a:lnTo>
                    <a:pt x="1109115" y="1013268"/>
                  </a:lnTo>
                  <a:close/>
                </a:path>
                <a:path w="2360295" h="1867535">
                  <a:moveTo>
                    <a:pt x="1098375" y="1013268"/>
                  </a:moveTo>
                  <a:lnTo>
                    <a:pt x="1108562" y="1013268"/>
                  </a:lnTo>
                  <a:lnTo>
                    <a:pt x="1108957" y="1000568"/>
                  </a:lnTo>
                  <a:lnTo>
                    <a:pt x="1098691" y="1000568"/>
                  </a:lnTo>
                  <a:lnTo>
                    <a:pt x="1098375" y="1013268"/>
                  </a:lnTo>
                  <a:close/>
                </a:path>
                <a:path w="2360295" h="1867535">
                  <a:moveTo>
                    <a:pt x="1107219" y="1025968"/>
                  </a:moveTo>
                  <a:lnTo>
                    <a:pt x="1108088" y="1025968"/>
                  </a:lnTo>
                  <a:lnTo>
                    <a:pt x="1107614" y="1013268"/>
                  </a:lnTo>
                  <a:lnTo>
                    <a:pt x="1107219" y="1025968"/>
                  </a:lnTo>
                  <a:close/>
                </a:path>
                <a:path w="2360295" h="1867535">
                  <a:moveTo>
                    <a:pt x="1105324" y="1025968"/>
                  </a:moveTo>
                  <a:lnTo>
                    <a:pt x="1106429" y="1025968"/>
                  </a:lnTo>
                  <a:lnTo>
                    <a:pt x="1106272" y="1013268"/>
                  </a:lnTo>
                  <a:lnTo>
                    <a:pt x="1104771" y="1013268"/>
                  </a:lnTo>
                  <a:lnTo>
                    <a:pt x="1105324" y="1025968"/>
                  </a:lnTo>
                  <a:close/>
                </a:path>
                <a:path w="2360295" h="1867535">
                  <a:moveTo>
                    <a:pt x="1098296" y="1025968"/>
                  </a:moveTo>
                  <a:lnTo>
                    <a:pt x="1104771" y="1025968"/>
                  </a:lnTo>
                  <a:lnTo>
                    <a:pt x="1104771" y="1013268"/>
                  </a:lnTo>
                  <a:lnTo>
                    <a:pt x="1096717" y="1013268"/>
                  </a:lnTo>
                  <a:lnTo>
                    <a:pt x="1098296" y="1025968"/>
                  </a:lnTo>
                  <a:close/>
                </a:path>
                <a:path w="2360295" h="1867535">
                  <a:moveTo>
                    <a:pt x="1106351" y="1038668"/>
                  </a:moveTo>
                  <a:lnTo>
                    <a:pt x="1106666" y="1038668"/>
                  </a:lnTo>
                  <a:lnTo>
                    <a:pt x="1106982" y="1025968"/>
                  </a:lnTo>
                  <a:lnTo>
                    <a:pt x="1105324" y="1025968"/>
                  </a:lnTo>
                  <a:lnTo>
                    <a:pt x="1106351" y="1038668"/>
                  </a:lnTo>
                  <a:close/>
                </a:path>
                <a:path w="2360295" h="1867535">
                  <a:moveTo>
                    <a:pt x="1096875" y="1038668"/>
                  </a:moveTo>
                  <a:lnTo>
                    <a:pt x="1101060" y="1038668"/>
                  </a:lnTo>
                  <a:lnTo>
                    <a:pt x="1099323" y="1025968"/>
                  </a:lnTo>
                  <a:lnTo>
                    <a:pt x="1096559" y="1025968"/>
                  </a:lnTo>
                  <a:lnTo>
                    <a:pt x="1096875" y="1038668"/>
                  </a:lnTo>
                  <a:close/>
                </a:path>
                <a:path w="2360295" h="1867535">
                  <a:moveTo>
                    <a:pt x="1095849" y="1038668"/>
                  </a:moveTo>
                  <a:lnTo>
                    <a:pt x="1096322" y="1038668"/>
                  </a:lnTo>
                  <a:lnTo>
                    <a:pt x="1096322" y="1025968"/>
                  </a:lnTo>
                  <a:lnTo>
                    <a:pt x="1095375" y="1025968"/>
                  </a:lnTo>
                  <a:lnTo>
                    <a:pt x="1095849" y="1038668"/>
                  </a:lnTo>
                  <a:close/>
                </a:path>
                <a:path w="2360295" h="1867535">
                  <a:moveTo>
                    <a:pt x="1107060" y="1051368"/>
                  </a:moveTo>
                  <a:lnTo>
                    <a:pt x="1109350" y="1051368"/>
                  </a:lnTo>
                  <a:lnTo>
                    <a:pt x="1108561" y="1038668"/>
                  </a:lnTo>
                  <a:lnTo>
                    <a:pt x="1107613" y="1038668"/>
                  </a:lnTo>
                  <a:lnTo>
                    <a:pt x="1107060" y="1051368"/>
                  </a:lnTo>
                  <a:close/>
                </a:path>
                <a:path w="2360295" h="1867535">
                  <a:moveTo>
                    <a:pt x="1105008" y="1051368"/>
                  </a:moveTo>
                  <a:lnTo>
                    <a:pt x="1106271" y="1051368"/>
                  </a:lnTo>
                  <a:lnTo>
                    <a:pt x="1106587" y="1038668"/>
                  </a:lnTo>
                  <a:lnTo>
                    <a:pt x="1104534" y="1038668"/>
                  </a:lnTo>
                  <a:lnTo>
                    <a:pt x="1105008" y="1051368"/>
                  </a:lnTo>
                  <a:close/>
                </a:path>
                <a:path w="2360295" h="1867535">
                  <a:moveTo>
                    <a:pt x="1103637" y="1047904"/>
                  </a:moveTo>
                  <a:lnTo>
                    <a:pt x="1103981" y="1038668"/>
                  </a:lnTo>
                  <a:lnTo>
                    <a:pt x="1102718" y="1038668"/>
                  </a:lnTo>
                  <a:lnTo>
                    <a:pt x="1103637" y="1047904"/>
                  </a:lnTo>
                  <a:close/>
                </a:path>
                <a:path w="2360295" h="1867535">
                  <a:moveTo>
                    <a:pt x="1103508" y="1051368"/>
                  </a:moveTo>
                  <a:lnTo>
                    <a:pt x="1103637" y="1047904"/>
                  </a:lnTo>
                  <a:lnTo>
                    <a:pt x="1102718" y="1038668"/>
                  </a:lnTo>
                  <a:lnTo>
                    <a:pt x="1103508" y="1051368"/>
                  </a:lnTo>
                  <a:close/>
                </a:path>
                <a:path w="2360295" h="1867535">
                  <a:moveTo>
                    <a:pt x="1102165" y="1051368"/>
                  </a:moveTo>
                  <a:lnTo>
                    <a:pt x="1103508" y="1051368"/>
                  </a:lnTo>
                  <a:lnTo>
                    <a:pt x="1102718" y="1038668"/>
                  </a:lnTo>
                  <a:lnTo>
                    <a:pt x="1101691" y="1038668"/>
                  </a:lnTo>
                  <a:lnTo>
                    <a:pt x="1102165" y="1051368"/>
                  </a:lnTo>
                  <a:close/>
                </a:path>
                <a:path w="2360295" h="1867535">
                  <a:moveTo>
                    <a:pt x="1099875" y="1051368"/>
                  </a:moveTo>
                  <a:lnTo>
                    <a:pt x="1100664" y="1051368"/>
                  </a:lnTo>
                  <a:lnTo>
                    <a:pt x="1100506" y="1038668"/>
                  </a:lnTo>
                  <a:lnTo>
                    <a:pt x="1099717" y="1038668"/>
                  </a:lnTo>
                  <a:lnTo>
                    <a:pt x="1099875" y="1051368"/>
                  </a:lnTo>
                  <a:close/>
                </a:path>
                <a:path w="2360295" h="1867535">
                  <a:moveTo>
                    <a:pt x="1103508" y="1051368"/>
                  </a:moveTo>
                  <a:lnTo>
                    <a:pt x="1103981" y="1051368"/>
                  </a:lnTo>
                  <a:lnTo>
                    <a:pt x="1103637" y="1047904"/>
                  </a:lnTo>
                  <a:lnTo>
                    <a:pt x="1103508" y="1051368"/>
                  </a:lnTo>
                  <a:close/>
                </a:path>
                <a:path w="2360295" h="1867535">
                  <a:moveTo>
                    <a:pt x="1099717" y="1064068"/>
                  </a:moveTo>
                  <a:lnTo>
                    <a:pt x="1108245" y="1064068"/>
                  </a:lnTo>
                  <a:lnTo>
                    <a:pt x="1109193" y="1051368"/>
                  </a:lnTo>
                  <a:lnTo>
                    <a:pt x="1101375" y="1051368"/>
                  </a:lnTo>
                  <a:lnTo>
                    <a:pt x="1099717" y="1064068"/>
                  </a:lnTo>
                  <a:close/>
                </a:path>
                <a:path w="2360295" h="1867535">
                  <a:moveTo>
                    <a:pt x="1099717" y="1064068"/>
                  </a:moveTo>
                  <a:lnTo>
                    <a:pt x="1101375" y="1051368"/>
                  </a:lnTo>
                  <a:lnTo>
                    <a:pt x="1100901" y="1051368"/>
                  </a:lnTo>
                  <a:lnTo>
                    <a:pt x="1099717" y="1064068"/>
                  </a:lnTo>
                  <a:close/>
                </a:path>
                <a:path w="2360295" h="1867535">
                  <a:moveTo>
                    <a:pt x="1099322" y="1064068"/>
                  </a:moveTo>
                  <a:lnTo>
                    <a:pt x="1099717" y="1064068"/>
                  </a:lnTo>
                  <a:lnTo>
                    <a:pt x="1100901" y="1051368"/>
                  </a:lnTo>
                  <a:lnTo>
                    <a:pt x="1099401" y="1051368"/>
                  </a:lnTo>
                  <a:lnTo>
                    <a:pt x="1099322" y="1064068"/>
                  </a:lnTo>
                  <a:close/>
                </a:path>
                <a:path w="2360295" h="1867535">
                  <a:moveTo>
                    <a:pt x="1100585" y="1076768"/>
                  </a:moveTo>
                  <a:lnTo>
                    <a:pt x="1108087" y="1076768"/>
                  </a:lnTo>
                  <a:lnTo>
                    <a:pt x="1109193" y="1064068"/>
                  </a:lnTo>
                  <a:lnTo>
                    <a:pt x="1097585" y="1064068"/>
                  </a:lnTo>
                  <a:lnTo>
                    <a:pt x="1100585" y="1076768"/>
                  </a:lnTo>
                  <a:close/>
                </a:path>
                <a:path w="2360295" h="1867535">
                  <a:moveTo>
                    <a:pt x="1099875" y="1089468"/>
                  </a:moveTo>
                  <a:lnTo>
                    <a:pt x="1108956" y="1089468"/>
                  </a:lnTo>
                  <a:lnTo>
                    <a:pt x="1108877" y="1076768"/>
                  </a:lnTo>
                  <a:lnTo>
                    <a:pt x="1099638" y="1076768"/>
                  </a:lnTo>
                  <a:lnTo>
                    <a:pt x="1099875" y="1089468"/>
                  </a:lnTo>
                  <a:close/>
                </a:path>
                <a:path w="2360295" h="1867535">
                  <a:moveTo>
                    <a:pt x="1101217" y="1102168"/>
                  </a:moveTo>
                  <a:lnTo>
                    <a:pt x="1110061" y="1102168"/>
                  </a:lnTo>
                  <a:lnTo>
                    <a:pt x="1108561" y="1089468"/>
                  </a:lnTo>
                  <a:lnTo>
                    <a:pt x="1101059" y="1089468"/>
                  </a:lnTo>
                  <a:lnTo>
                    <a:pt x="1101217" y="1102168"/>
                  </a:lnTo>
                  <a:close/>
                </a:path>
                <a:path w="2360295" h="1867535">
                  <a:moveTo>
                    <a:pt x="1096085" y="1102168"/>
                  </a:moveTo>
                  <a:lnTo>
                    <a:pt x="1101217" y="1102168"/>
                  </a:lnTo>
                  <a:lnTo>
                    <a:pt x="1099796" y="1089468"/>
                  </a:lnTo>
                  <a:lnTo>
                    <a:pt x="1096874" y="1089468"/>
                  </a:lnTo>
                  <a:lnTo>
                    <a:pt x="1096085" y="1102168"/>
                  </a:lnTo>
                  <a:close/>
                </a:path>
                <a:path w="2360295" h="1867535">
                  <a:moveTo>
                    <a:pt x="1109035" y="1114868"/>
                  </a:moveTo>
                  <a:lnTo>
                    <a:pt x="1110298" y="1114868"/>
                  </a:lnTo>
                  <a:lnTo>
                    <a:pt x="1110298" y="1102168"/>
                  </a:lnTo>
                  <a:lnTo>
                    <a:pt x="1109509" y="1102168"/>
                  </a:lnTo>
                  <a:lnTo>
                    <a:pt x="1109035" y="1114868"/>
                  </a:lnTo>
                  <a:close/>
                </a:path>
                <a:path w="2360295" h="1867535">
                  <a:moveTo>
                    <a:pt x="1101376" y="1114868"/>
                  </a:moveTo>
                  <a:lnTo>
                    <a:pt x="1109035" y="1114868"/>
                  </a:lnTo>
                  <a:lnTo>
                    <a:pt x="1108640" y="1102168"/>
                  </a:lnTo>
                  <a:lnTo>
                    <a:pt x="1102718" y="1102168"/>
                  </a:lnTo>
                  <a:lnTo>
                    <a:pt x="1101376" y="1114868"/>
                  </a:lnTo>
                  <a:close/>
                </a:path>
                <a:path w="2360295" h="1867535">
                  <a:moveTo>
                    <a:pt x="1095137" y="1114868"/>
                  </a:moveTo>
                  <a:lnTo>
                    <a:pt x="1096479" y="1114868"/>
                  </a:lnTo>
                  <a:lnTo>
                    <a:pt x="1095926" y="1102168"/>
                  </a:lnTo>
                  <a:lnTo>
                    <a:pt x="1095216" y="1102168"/>
                  </a:lnTo>
                  <a:lnTo>
                    <a:pt x="1095137" y="1114868"/>
                  </a:lnTo>
                  <a:close/>
                </a:path>
                <a:path w="2360295" h="1867535">
                  <a:moveTo>
                    <a:pt x="1109035" y="1127568"/>
                  </a:moveTo>
                  <a:lnTo>
                    <a:pt x="1109746" y="1127568"/>
                  </a:lnTo>
                  <a:lnTo>
                    <a:pt x="1109746" y="1114868"/>
                  </a:lnTo>
                  <a:lnTo>
                    <a:pt x="1108724" y="1122013"/>
                  </a:lnTo>
                  <a:lnTo>
                    <a:pt x="1109035" y="1127568"/>
                  </a:lnTo>
                  <a:close/>
                </a:path>
                <a:path w="2360295" h="1867535">
                  <a:moveTo>
                    <a:pt x="1107693" y="1127568"/>
                  </a:moveTo>
                  <a:lnTo>
                    <a:pt x="1107930" y="1127568"/>
                  </a:lnTo>
                  <a:lnTo>
                    <a:pt x="1108724" y="1122013"/>
                  </a:lnTo>
                  <a:lnTo>
                    <a:pt x="1108324" y="1114868"/>
                  </a:lnTo>
                  <a:lnTo>
                    <a:pt x="1108088" y="1114868"/>
                  </a:lnTo>
                  <a:lnTo>
                    <a:pt x="1107693" y="1127568"/>
                  </a:lnTo>
                  <a:close/>
                </a:path>
                <a:path w="2360295" h="1867535">
                  <a:moveTo>
                    <a:pt x="1099323" y="1127568"/>
                  </a:moveTo>
                  <a:lnTo>
                    <a:pt x="1107693" y="1127568"/>
                  </a:lnTo>
                  <a:lnTo>
                    <a:pt x="1107535" y="1114868"/>
                  </a:lnTo>
                  <a:lnTo>
                    <a:pt x="1097191" y="1114868"/>
                  </a:lnTo>
                  <a:lnTo>
                    <a:pt x="1099323" y="1127568"/>
                  </a:lnTo>
                  <a:close/>
                </a:path>
                <a:path w="2360295" h="1867535">
                  <a:moveTo>
                    <a:pt x="1102402" y="1140268"/>
                  </a:moveTo>
                  <a:lnTo>
                    <a:pt x="1111878" y="1140268"/>
                  </a:lnTo>
                  <a:lnTo>
                    <a:pt x="1111246" y="1127568"/>
                  </a:lnTo>
                  <a:lnTo>
                    <a:pt x="1102244" y="1127568"/>
                  </a:lnTo>
                  <a:lnTo>
                    <a:pt x="1102402" y="1140268"/>
                  </a:lnTo>
                  <a:close/>
                </a:path>
                <a:path w="2360295" h="1867535">
                  <a:moveTo>
                    <a:pt x="1100112" y="1140268"/>
                  </a:moveTo>
                  <a:lnTo>
                    <a:pt x="1102244" y="1127568"/>
                  </a:lnTo>
                  <a:lnTo>
                    <a:pt x="1100428" y="1127568"/>
                  </a:lnTo>
                  <a:lnTo>
                    <a:pt x="1099146" y="1131124"/>
                  </a:lnTo>
                  <a:lnTo>
                    <a:pt x="1100112" y="1140268"/>
                  </a:lnTo>
                  <a:close/>
                </a:path>
                <a:path w="2360295" h="1867535">
                  <a:moveTo>
                    <a:pt x="1098647" y="1132507"/>
                  </a:moveTo>
                  <a:lnTo>
                    <a:pt x="1099146" y="1131124"/>
                  </a:lnTo>
                  <a:lnTo>
                    <a:pt x="1098770" y="1127568"/>
                  </a:lnTo>
                  <a:lnTo>
                    <a:pt x="1098647" y="1132507"/>
                  </a:lnTo>
                  <a:close/>
                </a:path>
                <a:path w="2360295" h="1867535">
                  <a:moveTo>
                    <a:pt x="1095848" y="1140268"/>
                  </a:moveTo>
                  <a:lnTo>
                    <a:pt x="1098454" y="1140268"/>
                  </a:lnTo>
                  <a:lnTo>
                    <a:pt x="1098647" y="1132507"/>
                  </a:lnTo>
                  <a:lnTo>
                    <a:pt x="1095848" y="1140268"/>
                  </a:lnTo>
                  <a:close/>
                </a:path>
                <a:path w="2360295" h="1867535">
                  <a:moveTo>
                    <a:pt x="1099480" y="1152968"/>
                  </a:moveTo>
                  <a:lnTo>
                    <a:pt x="1109588" y="1152968"/>
                  </a:lnTo>
                  <a:lnTo>
                    <a:pt x="1109351" y="1140268"/>
                  </a:lnTo>
                  <a:lnTo>
                    <a:pt x="1098612" y="1140268"/>
                  </a:lnTo>
                  <a:lnTo>
                    <a:pt x="1099480" y="1152968"/>
                  </a:lnTo>
                  <a:close/>
                </a:path>
                <a:path w="2360295" h="1867535">
                  <a:moveTo>
                    <a:pt x="1109588" y="1165668"/>
                  </a:moveTo>
                  <a:lnTo>
                    <a:pt x="1110614" y="1165668"/>
                  </a:lnTo>
                  <a:lnTo>
                    <a:pt x="1110693" y="1152968"/>
                  </a:lnTo>
                  <a:lnTo>
                    <a:pt x="1108403" y="1152968"/>
                  </a:lnTo>
                  <a:lnTo>
                    <a:pt x="1109588" y="1165668"/>
                  </a:lnTo>
                  <a:close/>
                </a:path>
                <a:path w="2360295" h="1867535">
                  <a:moveTo>
                    <a:pt x="1105798" y="1165668"/>
                  </a:moveTo>
                  <a:lnTo>
                    <a:pt x="1108403" y="1152968"/>
                  </a:lnTo>
                  <a:lnTo>
                    <a:pt x="1104455" y="1152968"/>
                  </a:lnTo>
                  <a:lnTo>
                    <a:pt x="1105798" y="1165668"/>
                  </a:lnTo>
                  <a:close/>
                </a:path>
                <a:path w="2360295" h="1867535">
                  <a:moveTo>
                    <a:pt x="1099875" y="1165668"/>
                  </a:moveTo>
                  <a:lnTo>
                    <a:pt x="1104771" y="1165668"/>
                  </a:lnTo>
                  <a:lnTo>
                    <a:pt x="1104455" y="1152968"/>
                  </a:lnTo>
                  <a:lnTo>
                    <a:pt x="1099875" y="1152968"/>
                  </a:lnTo>
                  <a:lnTo>
                    <a:pt x="1099875" y="1165668"/>
                  </a:lnTo>
                  <a:close/>
                </a:path>
                <a:path w="2360295" h="1867535">
                  <a:moveTo>
                    <a:pt x="1094979" y="1165668"/>
                  </a:moveTo>
                  <a:lnTo>
                    <a:pt x="1099875" y="1165668"/>
                  </a:lnTo>
                  <a:lnTo>
                    <a:pt x="1099717" y="1152968"/>
                  </a:lnTo>
                  <a:lnTo>
                    <a:pt x="1095295" y="1152968"/>
                  </a:lnTo>
                  <a:lnTo>
                    <a:pt x="1094979" y="1165668"/>
                  </a:lnTo>
                  <a:close/>
                </a:path>
                <a:path w="2360295" h="1867535">
                  <a:moveTo>
                    <a:pt x="1109825" y="1178368"/>
                  </a:moveTo>
                  <a:lnTo>
                    <a:pt x="1110062" y="1178368"/>
                  </a:lnTo>
                  <a:lnTo>
                    <a:pt x="1111720" y="1165668"/>
                  </a:lnTo>
                  <a:lnTo>
                    <a:pt x="1109825" y="1178368"/>
                  </a:lnTo>
                  <a:close/>
                </a:path>
                <a:path w="2360295" h="1867535">
                  <a:moveTo>
                    <a:pt x="1103191" y="1178368"/>
                  </a:moveTo>
                  <a:lnTo>
                    <a:pt x="1109825" y="1178368"/>
                  </a:lnTo>
                  <a:lnTo>
                    <a:pt x="1109588" y="1165668"/>
                  </a:lnTo>
                  <a:lnTo>
                    <a:pt x="1103665" y="1165668"/>
                  </a:lnTo>
                  <a:lnTo>
                    <a:pt x="1103191" y="1178368"/>
                  </a:lnTo>
                  <a:close/>
                </a:path>
                <a:path w="2360295" h="1867535">
                  <a:moveTo>
                    <a:pt x="1101138" y="1178368"/>
                  </a:moveTo>
                  <a:lnTo>
                    <a:pt x="1102796" y="1178368"/>
                  </a:lnTo>
                  <a:lnTo>
                    <a:pt x="1102165" y="1165668"/>
                  </a:lnTo>
                  <a:lnTo>
                    <a:pt x="1100269" y="1165668"/>
                  </a:lnTo>
                  <a:lnTo>
                    <a:pt x="1101138" y="1178368"/>
                  </a:lnTo>
                  <a:close/>
                </a:path>
                <a:path w="2360295" h="1867535">
                  <a:moveTo>
                    <a:pt x="1094347" y="1178368"/>
                  </a:moveTo>
                  <a:lnTo>
                    <a:pt x="1096163" y="1178368"/>
                  </a:lnTo>
                  <a:lnTo>
                    <a:pt x="1095532" y="1165668"/>
                  </a:lnTo>
                  <a:lnTo>
                    <a:pt x="1094347" y="1178368"/>
                  </a:lnTo>
                  <a:close/>
                </a:path>
                <a:path w="2360295" h="1867535">
                  <a:moveTo>
                    <a:pt x="1094900" y="1191068"/>
                  </a:moveTo>
                  <a:lnTo>
                    <a:pt x="1109114" y="1191068"/>
                  </a:lnTo>
                  <a:lnTo>
                    <a:pt x="1107693" y="1178368"/>
                  </a:lnTo>
                  <a:lnTo>
                    <a:pt x="1098374" y="1178368"/>
                  </a:lnTo>
                  <a:lnTo>
                    <a:pt x="1094900" y="1191068"/>
                  </a:lnTo>
                  <a:close/>
                </a:path>
                <a:path w="2360295" h="1867535">
                  <a:moveTo>
                    <a:pt x="1105007" y="1203768"/>
                  </a:moveTo>
                  <a:lnTo>
                    <a:pt x="1111483" y="1203768"/>
                  </a:lnTo>
                  <a:lnTo>
                    <a:pt x="1110536" y="1191068"/>
                  </a:lnTo>
                  <a:lnTo>
                    <a:pt x="1103902" y="1191068"/>
                  </a:lnTo>
                  <a:lnTo>
                    <a:pt x="1103549" y="1192601"/>
                  </a:lnTo>
                  <a:lnTo>
                    <a:pt x="1105007" y="1203768"/>
                  </a:lnTo>
                  <a:close/>
                </a:path>
                <a:path w="2360295" h="1867535">
                  <a:moveTo>
                    <a:pt x="1103549" y="1192601"/>
                  </a:moveTo>
                  <a:lnTo>
                    <a:pt x="1103902" y="1191068"/>
                  </a:lnTo>
                  <a:lnTo>
                    <a:pt x="1103520" y="1192375"/>
                  </a:lnTo>
                  <a:lnTo>
                    <a:pt x="1103549" y="1192601"/>
                  </a:lnTo>
                  <a:close/>
                </a:path>
                <a:path w="2360295" h="1867535">
                  <a:moveTo>
                    <a:pt x="1103520" y="1192375"/>
                  </a:moveTo>
                  <a:lnTo>
                    <a:pt x="1103902" y="1191068"/>
                  </a:lnTo>
                  <a:lnTo>
                    <a:pt x="1103349" y="1191068"/>
                  </a:lnTo>
                  <a:lnTo>
                    <a:pt x="1103520" y="1192375"/>
                  </a:lnTo>
                  <a:close/>
                </a:path>
                <a:path w="2360295" h="1867535">
                  <a:moveTo>
                    <a:pt x="1098533" y="1203768"/>
                  </a:moveTo>
                  <a:lnTo>
                    <a:pt x="1099954" y="1203768"/>
                  </a:lnTo>
                  <a:lnTo>
                    <a:pt x="1099243" y="1191068"/>
                  </a:lnTo>
                  <a:lnTo>
                    <a:pt x="1098313" y="1201046"/>
                  </a:lnTo>
                  <a:lnTo>
                    <a:pt x="1098533" y="1203768"/>
                  </a:lnTo>
                  <a:close/>
                </a:path>
                <a:path w="2360295" h="1867535">
                  <a:moveTo>
                    <a:pt x="1097032" y="1203768"/>
                  </a:moveTo>
                  <a:lnTo>
                    <a:pt x="1098059" y="1203768"/>
                  </a:lnTo>
                  <a:lnTo>
                    <a:pt x="1097190" y="1191068"/>
                  </a:lnTo>
                  <a:lnTo>
                    <a:pt x="1097032" y="1203768"/>
                  </a:lnTo>
                  <a:close/>
                </a:path>
                <a:path w="2360295" h="1867535">
                  <a:moveTo>
                    <a:pt x="1100191" y="1203768"/>
                  </a:moveTo>
                  <a:lnTo>
                    <a:pt x="1100980" y="1203768"/>
                  </a:lnTo>
                  <a:lnTo>
                    <a:pt x="1103549" y="1192601"/>
                  </a:lnTo>
                  <a:lnTo>
                    <a:pt x="1103520" y="1192375"/>
                  </a:lnTo>
                  <a:lnTo>
                    <a:pt x="1100191" y="1203768"/>
                  </a:lnTo>
                  <a:close/>
                </a:path>
                <a:path w="2360295" h="1867535">
                  <a:moveTo>
                    <a:pt x="1098059" y="1203768"/>
                  </a:moveTo>
                  <a:lnTo>
                    <a:pt x="1098533" y="1203768"/>
                  </a:lnTo>
                  <a:lnTo>
                    <a:pt x="1098313" y="1201046"/>
                  </a:lnTo>
                  <a:lnTo>
                    <a:pt x="1098059" y="1203768"/>
                  </a:lnTo>
                  <a:close/>
                </a:path>
                <a:path w="2360295" h="1867535">
                  <a:moveTo>
                    <a:pt x="1097822" y="1216468"/>
                  </a:moveTo>
                  <a:lnTo>
                    <a:pt x="1105087" y="1216468"/>
                  </a:lnTo>
                  <a:lnTo>
                    <a:pt x="1104772" y="1203768"/>
                  </a:lnTo>
                  <a:lnTo>
                    <a:pt x="1096953" y="1203768"/>
                  </a:lnTo>
                  <a:lnTo>
                    <a:pt x="1097822" y="1216468"/>
                  </a:lnTo>
                  <a:close/>
                </a:path>
                <a:path w="2360295" h="1867535">
                  <a:moveTo>
                    <a:pt x="1106430" y="1229168"/>
                  </a:moveTo>
                  <a:lnTo>
                    <a:pt x="1108009" y="1229168"/>
                  </a:lnTo>
                  <a:lnTo>
                    <a:pt x="1106666" y="1216468"/>
                  </a:lnTo>
                  <a:lnTo>
                    <a:pt x="1106430" y="1218583"/>
                  </a:lnTo>
                  <a:lnTo>
                    <a:pt x="1106430" y="1229168"/>
                  </a:lnTo>
                  <a:close/>
                </a:path>
                <a:path w="2360295" h="1867535">
                  <a:moveTo>
                    <a:pt x="1106430" y="1218583"/>
                  </a:moveTo>
                  <a:lnTo>
                    <a:pt x="1106666" y="1216468"/>
                  </a:lnTo>
                  <a:lnTo>
                    <a:pt x="1106430" y="1216468"/>
                  </a:lnTo>
                  <a:lnTo>
                    <a:pt x="1106430" y="1218583"/>
                  </a:lnTo>
                  <a:close/>
                </a:path>
                <a:path w="2360295" h="1867535">
                  <a:moveTo>
                    <a:pt x="1099086" y="1229168"/>
                  </a:moveTo>
                  <a:lnTo>
                    <a:pt x="1105245" y="1229168"/>
                  </a:lnTo>
                  <a:lnTo>
                    <a:pt x="1106430" y="1218583"/>
                  </a:lnTo>
                  <a:lnTo>
                    <a:pt x="1106430" y="1216468"/>
                  </a:lnTo>
                  <a:lnTo>
                    <a:pt x="1099480" y="1216468"/>
                  </a:lnTo>
                  <a:lnTo>
                    <a:pt x="1099086" y="1229168"/>
                  </a:lnTo>
                  <a:close/>
                </a:path>
                <a:path w="2360295" h="1867535">
                  <a:moveTo>
                    <a:pt x="1107851" y="1241868"/>
                  </a:moveTo>
                  <a:lnTo>
                    <a:pt x="1109825" y="1241868"/>
                  </a:lnTo>
                  <a:lnTo>
                    <a:pt x="1108167" y="1229168"/>
                  </a:lnTo>
                  <a:lnTo>
                    <a:pt x="1107220" y="1229168"/>
                  </a:lnTo>
                  <a:lnTo>
                    <a:pt x="1107851" y="1241868"/>
                  </a:lnTo>
                  <a:close/>
                </a:path>
                <a:path w="2360295" h="1867535">
                  <a:moveTo>
                    <a:pt x="1101928" y="1241868"/>
                  </a:moveTo>
                  <a:lnTo>
                    <a:pt x="1106193" y="1241868"/>
                  </a:lnTo>
                  <a:lnTo>
                    <a:pt x="1106430" y="1229168"/>
                  </a:lnTo>
                  <a:lnTo>
                    <a:pt x="1101297" y="1229168"/>
                  </a:lnTo>
                  <a:lnTo>
                    <a:pt x="1101928" y="1241868"/>
                  </a:lnTo>
                  <a:close/>
                </a:path>
                <a:path w="2360295" h="1867535">
                  <a:moveTo>
                    <a:pt x="1099086" y="1254568"/>
                  </a:moveTo>
                  <a:lnTo>
                    <a:pt x="1109509" y="1254568"/>
                  </a:lnTo>
                  <a:lnTo>
                    <a:pt x="1109983" y="1241868"/>
                  </a:lnTo>
                  <a:lnTo>
                    <a:pt x="1099007" y="1241868"/>
                  </a:lnTo>
                  <a:lnTo>
                    <a:pt x="1099086" y="1254568"/>
                  </a:lnTo>
                  <a:close/>
                </a:path>
                <a:path w="2360295" h="1867535">
                  <a:moveTo>
                    <a:pt x="1097428" y="1254568"/>
                  </a:moveTo>
                  <a:lnTo>
                    <a:pt x="1099007" y="1254568"/>
                  </a:lnTo>
                  <a:lnTo>
                    <a:pt x="1098612" y="1241868"/>
                  </a:lnTo>
                  <a:lnTo>
                    <a:pt x="1097822" y="1241868"/>
                  </a:lnTo>
                  <a:lnTo>
                    <a:pt x="1097428" y="1254568"/>
                  </a:lnTo>
                  <a:close/>
                </a:path>
                <a:path w="2360295" h="1867535">
                  <a:moveTo>
                    <a:pt x="1104850" y="1267268"/>
                  </a:moveTo>
                  <a:lnTo>
                    <a:pt x="1109035" y="1267268"/>
                  </a:lnTo>
                  <a:lnTo>
                    <a:pt x="1108798" y="1254568"/>
                  </a:lnTo>
                  <a:lnTo>
                    <a:pt x="1105877" y="1254568"/>
                  </a:lnTo>
                  <a:lnTo>
                    <a:pt x="1104850" y="1267268"/>
                  </a:lnTo>
                  <a:close/>
                </a:path>
                <a:path w="2360295" h="1867535">
                  <a:moveTo>
                    <a:pt x="1095375" y="1267268"/>
                  </a:moveTo>
                  <a:lnTo>
                    <a:pt x="1101534" y="1267268"/>
                  </a:lnTo>
                  <a:lnTo>
                    <a:pt x="1103034" y="1254568"/>
                  </a:lnTo>
                  <a:lnTo>
                    <a:pt x="1095375" y="1254568"/>
                  </a:lnTo>
                  <a:lnTo>
                    <a:pt x="1095375" y="1267268"/>
                  </a:lnTo>
                  <a:close/>
                </a:path>
                <a:path w="2360295" h="1867535">
                  <a:moveTo>
                    <a:pt x="1105797" y="1279968"/>
                  </a:moveTo>
                  <a:lnTo>
                    <a:pt x="1106586" y="1279968"/>
                  </a:lnTo>
                  <a:lnTo>
                    <a:pt x="1106744" y="1267268"/>
                  </a:lnTo>
                  <a:lnTo>
                    <a:pt x="1105165" y="1267268"/>
                  </a:lnTo>
                  <a:lnTo>
                    <a:pt x="1105797" y="1279968"/>
                  </a:lnTo>
                  <a:close/>
                </a:path>
                <a:path w="2360295" h="1867535">
                  <a:moveTo>
                    <a:pt x="1101691" y="1279968"/>
                  </a:moveTo>
                  <a:lnTo>
                    <a:pt x="1102876" y="1279968"/>
                  </a:lnTo>
                  <a:lnTo>
                    <a:pt x="1102639" y="1267268"/>
                  </a:lnTo>
                  <a:lnTo>
                    <a:pt x="1102165" y="1267268"/>
                  </a:lnTo>
                  <a:lnTo>
                    <a:pt x="1101691" y="1279968"/>
                  </a:lnTo>
                  <a:close/>
                </a:path>
                <a:path w="2360295" h="1867535">
                  <a:moveTo>
                    <a:pt x="1098770" y="1279968"/>
                  </a:moveTo>
                  <a:lnTo>
                    <a:pt x="1097665" y="1267268"/>
                  </a:lnTo>
                  <a:lnTo>
                    <a:pt x="1097191" y="1267268"/>
                  </a:lnTo>
                  <a:lnTo>
                    <a:pt x="1098770" y="1279968"/>
                  </a:lnTo>
                  <a:close/>
                </a:path>
                <a:path w="2360295" h="1867535">
                  <a:moveTo>
                    <a:pt x="1096165" y="1279968"/>
                  </a:moveTo>
                  <a:lnTo>
                    <a:pt x="1097191" y="1267268"/>
                  </a:lnTo>
                  <a:lnTo>
                    <a:pt x="1096401" y="1267268"/>
                  </a:lnTo>
                  <a:lnTo>
                    <a:pt x="1096165" y="1279968"/>
                  </a:lnTo>
                  <a:close/>
                </a:path>
                <a:path w="2360295" h="1867535">
                  <a:moveTo>
                    <a:pt x="1106113" y="1292668"/>
                  </a:moveTo>
                  <a:lnTo>
                    <a:pt x="1106982" y="1292668"/>
                  </a:lnTo>
                  <a:lnTo>
                    <a:pt x="1106745" y="1279968"/>
                  </a:lnTo>
                  <a:lnTo>
                    <a:pt x="1105324" y="1279968"/>
                  </a:lnTo>
                  <a:lnTo>
                    <a:pt x="1106113" y="1292668"/>
                  </a:lnTo>
                  <a:close/>
                </a:path>
                <a:path w="2360295" h="1867535">
                  <a:moveTo>
                    <a:pt x="1097585" y="1292668"/>
                  </a:moveTo>
                  <a:lnTo>
                    <a:pt x="1104771" y="1292668"/>
                  </a:lnTo>
                  <a:lnTo>
                    <a:pt x="1104771" y="1279968"/>
                  </a:lnTo>
                  <a:lnTo>
                    <a:pt x="1099243" y="1279968"/>
                  </a:lnTo>
                  <a:lnTo>
                    <a:pt x="1097585" y="1292668"/>
                  </a:lnTo>
                  <a:close/>
                </a:path>
                <a:path w="2360295" h="1867535">
                  <a:moveTo>
                    <a:pt x="1099796" y="1305368"/>
                  </a:moveTo>
                  <a:lnTo>
                    <a:pt x="1108561" y="1305368"/>
                  </a:lnTo>
                  <a:lnTo>
                    <a:pt x="1109114" y="1292668"/>
                  </a:lnTo>
                  <a:lnTo>
                    <a:pt x="1099796" y="1292668"/>
                  </a:lnTo>
                  <a:lnTo>
                    <a:pt x="1099796" y="1305368"/>
                  </a:lnTo>
                  <a:close/>
                </a:path>
                <a:path w="2360295" h="1867535">
                  <a:moveTo>
                    <a:pt x="1096005" y="1305368"/>
                  </a:moveTo>
                  <a:lnTo>
                    <a:pt x="1099085" y="1305368"/>
                  </a:lnTo>
                  <a:lnTo>
                    <a:pt x="1099322" y="1292668"/>
                  </a:lnTo>
                  <a:lnTo>
                    <a:pt x="1097190" y="1292668"/>
                  </a:lnTo>
                  <a:lnTo>
                    <a:pt x="1096005" y="1305368"/>
                  </a:lnTo>
                  <a:close/>
                </a:path>
                <a:path w="2360295" h="1867535">
                  <a:moveTo>
                    <a:pt x="1099243" y="1318068"/>
                  </a:moveTo>
                  <a:lnTo>
                    <a:pt x="1106982" y="1318068"/>
                  </a:lnTo>
                  <a:lnTo>
                    <a:pt x="1106982" y="1305368"/>
                  </a:lnTo>
                  <a:lnTo>
                    <a:pt x="1098374" y="1305368"/>
                  </a:lnTo>
                  <a:lnTo>
                    <a:pt x="1099243" y="1318068"/>
                  </a:lnTo>
                  <a:close/>
                </a:path>
                <a:path w="2360295" h="1867535">
                  <a:moveTo>
                    <a:pt x="1101849" y="1330768"/>
                  </a:moveTo>
                  <a:lnTo>
                    <a:pt x="1109350" y="1330768"/>
                  </a:lnTo>
                  <a:lnTo>
                    <a:pt x="1110219" y="1318068"/>
                  </a:lnTo>
                  <a:lnTo>
                    <a:pt x="1100901" y="1318068"/>
                  </a:lnTo>
                  <a:lnTo>
                    <a:pt x="1101849" y="1330768"/>
                  </a:lnTo>
                  <a:close/>
                </a:path>
                <a:path w="2360295" h="1867535">
                  <a:moveTo>
                    <a:pt x="1100112" y="1343468"/>
                  </a:moveTo>
                  <a:lnTo>
                    <a:pt x="1109350" y="1343468"/>
                  </a:lnTo>
                  <a:lnTo>
                    <a:pt x="1108640" y="1330768"/>
                  </a:lnTo>
                  <a:lnTo>
                    <a:pt x="1100270" y="1330768"/>
                  </a:lnTo>
                  <a:lnTo>
                    <a:pt x="1100112" y="1343468"/>
                  </a:lnTo>
                  <a:close/>
                </a:path>
                <a:path w="2360295" h="1867535">
                  <a:moveTo>
                    <a:pt x="1097822" y="1343468"/>
                  </a:moveTo>
                  <a:lnTo>
                    <a:pt x="1098848" y="1330768"/>
                  </a:lnTo>
                  <a:lnTo>
                    <a:pt x="1098059" y="1330768"/>
                  </a:lnTo>
                  <a:lnTo>
                    <a:pt x="1097822" y="1343468"/>
                  </a:lnTo>
                  <a:close/>
                </a:path>
                <a:path w="2360295" h="1867535">
                  <a:moveTo>
                    <a:pt x="1097033" y="1356168"/>
                  </a:moveTo>
                  <a:lnTo>
                    <a:pt x="1107140" y="1356168"/>
                  </a:lnTo>
                  <a:lnTo>
                    <a:pt x="1106350" y="1343468"/>
                  </a:lnTo>
                  <a:lnTo>
                    <a:pt x="1096322" y="1343468"/>
                  </a:lnTo>
                  <a:lnTo>
                    <a:pt x="1097033" y="1356168"/>
                  </a:lnTo>
                  <a:close/>
                </a:path>
                <a:path w="2360295" h="1867535">
                  <a:moveTo>
                    <a:pt x="1107401" y="1368087"/>
                  </a:moveTo>
                  <a:lnTo>
                    <a:pt x="1112589" y="1356168"/>
                  </a:lnTo>
                  <a:lnTo>
                    <a:pt x="1107772" y="1356168"/>
                  </a:lnTo>
                  <a:lnTo>
                    <a:pt x="1107401" y="1368087"/>
                  </a:lnTo>
                  <a:close/>
                </a:path>
                <a:path w="2360295" h="1867535">
                  <a:moveTo>
                    <a:pt x="1099559" y="1368868"/>
                  </a:moveTo>
                  <a:lnTo>
                    <a:pt x="1105956" y="1368868"/>
                  </a:lnTo>
                  <a:lnTo>
                    <a:pt x="1105956" y="1356168"/>
                  </a:lnTo>
                  <a:lnTo>
                    <a:pt x="1100428" y="1356168"/>
                  </a:lnTo>
                  <a:lnTo>
                    <a:pt x="1099559" y="1368868"/>
                  </a:lnTo>
                  <a:close/>
                </a:path>
                <a:path w="2360295" h="1867535">
                  <a:moveTo>
                    <a:pt x="1097507" y="1368868"/>
                  </a:moveTo>
                  <a:lnTo>
                    <a:pt x="1098217" y="1356168"/>
                  </a:lnTo>
                  <a:lnTo>
                    <a:pt x="1097112" y="1356168"/>
                  </a:lnTo>
                  <a:lnTo>
                    <a:pt x="1097507" y="1368868"/>
                  </a:lnTo>
                  <a:close/>
                </a:path>
                <a:path w="2360295" h="1867535">
                  <a:moveTo>
                    <a:pt x="1095611" y="1368868"/>
                  </a:moveTo>
                  <a:lnTo>
                    <a:pt x="1096716" y="1368868"/>
                  </a:lnTo>
                  <a:lnTo>
                    <a:pt x="1096479" y="1356168"/>
                  </a:lnTo>
                  <a:lnTo>
                    <a:pt x="1095611" y="1368868"/>
                  </a:lnTo>
                  <a:close/>
                </a:path>
                <a:path w="2360295" h="1867535">
                  <a:moveTo>
                    <a:pt x="1107061" y="1368868"/>
                  </a:moveTo>
                  <a:lnTo>
                    <a:pt x="1107377" y="1368868"/>
                  </a:lnTo>
                  <a:lnTo>
                    <a:pt x="1107401" y="1368087"/>
                  </a:lnTo>
                  <a:lnTo>
                    <a:pt x="1107061" y="1368868"/>
                  </a:lnTo>
                  <a:close/>
                </a:path>
                <a:path w="2360295" h="1867535">
                  <a:moveTo>
                    <a:pt x="1109430" y="1381568"/>
                  </a:moveTo>
                  <a:lnTo>
                    <a:pt x="1110694" y="1381568"/>
                  </a:lnTo>
                  <a:lnTo>
                    <a:pt x="1110457" y="1368868"/>
                  </a:lnTo>
                  <a:lnTo>
                    <a:pt x="1109193" y="1368868"/>
                  </a:lnTo>
                  <a:lnTo>
                    <a:pt x="1109430" y="1381568"/>
                  </a:lnTo>
                  <a:close/>
                </a:path>
                <a:path w="2360295" h="1867535">
                  <a:moveTo>
                    <a:pt x="1096085" y="1381568"/>
                  </a:moveTo>
                  <a:lnTo>
                    <a:pt x="1107535" y="1381568"/>
                  </a:lnTo>
                  <a:lnTo>
                    <a:pt x="1107535" y="1368868"/>
                  </a:lnTo>
                  <a:lnTo>
                    <a:pt x="1095295" y="1368868"/>
                  </a:lnTo>
                  <a:lnTo>
                    <a:pt x="1096085" y="1381568"/>
                  </a:lnTo>
                  <a:close/>
                </a:path>
                <a:path w="2360295" h="1867535">
                  <a:moveTo>
                    <a:pt x="1096953" y="1394268"/>
                  </a:moveTo>
                  <a:lnTo>
                    <a:pt x="1110141" y="1394268"/>
                  </a:lnTo>
                  <a:lnTo>
                    <a:pt x="1110535" y="1381568"/>
                  </a:lnTo>
                  <a:lnTo>
                    <a:pt x="1099243" y="1381568"/>
                  </a:lnTo>
                  <a:lnTo>
                    <a:pt x="1096953" y="1394268"/>
                  </a:lnTo>
                  <a:close/>
                </a:path>
                <a:path w="2360295" h="1867535">
                  <a:moveTo>
                    <a:pt x="1109272" y="1406968"/>
                  </a:moveTo>
                  <a:lnTo>
                    <a:pt x="1111009" y="1406968"/>
                  </a:lnTo>
                  <a:lnTo>
                    <a:pt x="1111088" y="1394268"/>
                  </a:lnTo>
                  <a:lnTo>
                    <a:pt x="1108877" y="1394268"/>
                  </a:lnTo>
                  <a:lnTo>
                    <a:pt x="1109272" y="1406968"/>
                  </a:lnTo>
                  <a:close/>
                </a:path>
                <a:path w="2360295" h="1867535">
                  <a:moveTo>
                    <a:pt x="1106824" y="1406968"/>
                  </a:moveTo>
                  <a:lnTo>
                    <a:pt x="1107772" y="1406968"/>
                  </a:lnTo>
                  <a:lnTo>
                    <a:pt x="1107772" y="1394268"/>
                  </a:lnTo>
                  <a:lnTo>
                    <a:pt x="1105402" y="1394268"/>
                  </a:lnTo>
                  <a:lnTo>
                    <a:pt x="1106824" y="1406968"/>
                  </a:lnTo>
                  <a:close/>
                </a:path>
                <a:path w="2360295" h="1867535">
                  <a:moveTo>
                    <a:pt x="1103665" y="1406968"/>
                  </a:moveTo>
                  <a:lnTo>
                    <a:pt x="1104850" y="1406968"/>
                  </a:lnTo>
                  <a:lnTo>
                    <a:pt x="1104770" y="1394268"/>
                  </a:lnTo>
                  <a:lnTo>
                    <a:pt x="1102560" y="1394268"/>
                  </a:lnTo>
                  <a:lnTo>
                    <a:pt x="1103665" y="1406968"/>
                  </a:lnTo>
                  <a:close/>
                </a:path>
                <a:path w="2360295" h="1867535">
                  <a:moveTo>
                    <a:pt x="1100585" y="1406968"/>
                  </a:moveTo>
                  <a:lnTo>
                    <a:pt x="1101138" y="1406968"/>
                  </a:lnTo>
                  <a:lnTo>
                    <a:pt x="1101059" y="1394268"/>
                  </a:lnTo>
                  <a:lnTo>
                    <a:pt x="1099401" y="1394268"/>
                  </a:lnTo>
                  <a:lnTo>
                    <a:pt x="1100585" y="1406968"/>
                  </a:lnTo>
                  <a:close/>
                </a:path>
                <a:path w="2360295" h="1867535">
                  <a:moveTo>
                    <a:pt x="1096230" y="1395284"/>
                  </a:moveTo>
                  <a:lnTo>
                    <a:pt x="1096243" y="1394268"/>
                  </a:lnTo>
                  <a:lnTo>
                    <a:pt x="1096085" y="1394268"/>
                  </a:lnTo>
                  <a:lnTo>
                    <a:pt x="1096230" y="1395284"/>
                  </a:lnTo>
                  <a:close/>
                </a:path>
                <a:path w="2360295" h="1867535">
                  <a:moveTo>
                    <a:pt x="1095374" y="1406968"/>
                  </a:moveTo>
                  <a:lnTo>
                    <a:pt x="1095137" y="1394268"/>
                  </a:lnTo>
                  <a:lnTo>
                    <a:pt x="1094979" y="1394268"/>
                  </a:lnTo>
                  <a:lnTo>
                    <a:pt x="1095374" y="1406968"/>
                  </a:lnTo>
                  <a:close/>
                </a:path>
                <a:path w="2360295" h="1867535">
                  <a:moveTo>
                    <a:pt x="1096085" y="1406968"/>
                  </a:moveTo>
                  <a:lnTo>
                    <a:pt x="1097901" y="1406968"/>
                  </a:lnTo>
                  <a:lnTo>
                    <a:pt x="1096230" y="1395284"/>
                  </a:lnTo>
                  <a:lnTo>
                    <a:pt x="1096085" y="1406968"/>
                  </a:lnTo>
                  <a:close/>
                </a:path>
                <a:path w="2360295" h="1867535">
                  <a:moveTo>
                    <a:pt x="1104691" y="1419668"/>
                  </a:moveTo>
                  <a:lnTo>
                    <a:pt x="1110220" y="1419668"/>
                  </a:lnTo>
                  <a:lnTo>
                    <a:pt x="1111088" y="1406968"/>
                  </a:lnTo>
                  <a:lnTo>
                    <a:pt x="1104533" y="1406968"/>
                  </a:lnTo>
                  <a:lnTo>
                    <a:pt x="1104691" y="1419668"/>
                  </a:lnTo>
                  <a:close/>
                </a:path>
                <a:path w="2360295" h="1867535">
                  <a:moveTo>
                    <a:pt x="1102911" y="1418513"/>
                  </a:moveTo>
                  <a:lnTo>
                    <a:pt x="1103270" y="1406968"/>
                  </a:lnTo>
                  <a:lnTo>
                    <a:pt x="1100901" y="1406968"/>
                  </a:lnTo>
                  <a:lnTo>
                    <a:pt x="1102911" y="1418513"/>
                  </a:lnTo>
                  <a:close/>
                </a:path>
                <a:path w="2360295" h="1867535">
                  <a:moveTo>
                    <a:pt x="1095137" y="1419668"/>
                  </a:moveTo>
                  <a:lnTo>
                    <a:pt x="1097743" y="1419668"/>
                  </a:lnTo>
                  <a:lnTo>
                    <a:pt x="1098374" y="1406968"/>
                  </a:lnTo>
                  <a:lnTo>
                    <a:pt x="1093242" y="1406968"/>
                  </a:lnTo>
                  <a:lnTo>
                    <a:pt x="1095137" y="1419668"/>
                  </a:lnTo>
                  <a:close/>
                </a:path>
                <a:path w="2360295" h="1867535">
                  <a:moveTo>
                    <a:pt x="1102875" y="1419668"/>
                  </a:moveTo>
                  <a:lnTo>
                    <a:pt x="1103112" y="1419668"/>
                  </a:lnTo>
                  <a:lnTo>
                    <a:pt x="1102911" y="1418513"/>
                  </a:lnTo>
                  <a:lnTo>
                    <a:pt x="1102875" y="1419668"/>
                  </a:lnTo>
                  <a:close/>
                </a:path>
                <a:path w="2360295" h="1867535">
                  <a:moveTo>
                    <a:pt x="1103191" y="1432368"/>
                  </a:moveTo>
                  <a:lnTo>
                    <a:pt x="1112747" y="1432368"/>
                  </a:lnTo>
                  <a:lnTo>
                    <a:pt x="1108877" y="1419668"/>
                  </a:lnTo>
                  <a:lnTo>
                    <a:pt x="1103033" y="1419668"/>
                  </a:lnTo>
                  <a:lnTo>
                    <a:pt x="1103191" y="1432368"/>
                  </a:lnTo>
                  <a:close/>
                </a:path>
                <a:path w="2360295" h="1867535">
                  <a:moveTo>
                    <a:pt x="1101928" y="1432368"/>
                  </a:moveTo>
                  <a:lnTo>
                    <a:pt x="1102402" y="1432368"/>
                  </a:lnTo>
                  <a:lnTo>
                    <a:pt x="1102876" y="1419668"/>
                  </a:lnTo>
                  <a:lnTo>
                    <a:pt x="1101942" y="1431216"/>
                  </a:lnTo>
                  <a:lnTo>
                    <a:pt x="1101928" y="1432368"/>
                  </a:lnTo>
                  <a:close/>
                </a:path>
                <a:path w="2360295" h="1867535">
                  <a:moveTo>
                    <a:pt x="1101218" y="1432368"/>
                  </a:moveTo>
                  <a:lnTo>
                    <a:pt x="1101849" y="1432368"/>
                  </a:lnTo>
                  <a:lnTo>
                    <a:pt x="1101942" y="1431216"/>
                  </a:lnTo>
                  <a:lnTo>
                    <a:pt x="1102086" y="1419668"/>
                  </a:lnTo>
                  <a:lnTo>
                    <a:pt x="1101297" y="1419668"/>
                  </a:lnTo>
                  <a:lnTo>
                    <a:pt x="1101218" y="1432368"/>
                  </a:lnTo>
                  <a:close/>
                </a:path>
                <a:path w="2360295" h="1867535">
                  <a:moveTo>
                    <a:pt x="1101849" y="1432368"/>
                  </a:moveTo>
                  <a:lnTo>
                    <a:pt x="1101942" y="1431216"/>
                  </a:lnTo>
                  <a:lnTo>
                    <a:pt x="1101849" y="1432368"/>
                  </a:lnTo>
                  <a:close/>
                </a:path>
                <a:path w="2360295" h="1867535">
                  <a:moveTo>
                    <a:pt x="1104060" y="1445068"/>
                  </a:moveTo>
                  <a:lnTo>
                    <a:pt x="1111088" y="1445068"/>
                  </a:lnTo>
                  <a:lnTo>
                    <a:pt x="1111088" y="1432368"/>
                  </a:lnTo>
                  <a:lnTo>
                    <a:pt x="1104218" y="1432368"/>
                  </a:lnTo>
                  <a:lnTo>
                    <a:pt x="1104060" y="1445068"/>
                  </a:lnTo>
                  <a:close/>
                </a:path>
                <a:path w="2360295" h="1867535">
                  <a:moveTo>
                    <a:pt x="1102402" y="1445068"/>
                  </a:moveTo>
                  <a:lnTo>
                    <a:pt x="1103665" y="1445068"/>
                  </a:lnTo>
                  <a:lnTo>
                    <a:pt x="1103349" y="1432368"/>
                  </a:lnTo>
                  <a:lnTo>
                    <a:pt x="1102797" y="1432368"/>
                  </a:lnTo>
                  <a:lnTo>
                    <a:pt x="1102402" y="1445068"/>
                  </a:lnTo>
                  <a:close/>
                </a:path>
                <a:path w="2360295" h="1867535">
                  <a:moveTo>
                    <a:pt x="1101059" y="1445068"/>
                  </a:moveTo>
                  <a:lnTo>
                    <a:pt x="1101454" y="1445068"/>
                  </a:lnTo>
                  <a:lnTo>
                    <a:pt x="1102244" y="1432368"/>
                  </a:lnTo>
                  <a:lnTo>
                    <a:pt x="1101059" y="1445068"/>
                  </a:lnTo>
                  <a:close/>
                </a:path>
                <a:path w="2360295" h="1867535">
                  <a:moveTo>
                    <a:pt x="1096479" y="1445068"/>
                  </a:moveTo>
                  <a:lnTo>
                    <a:pt x="1100823" y="1445068"/>
                  </a:lnTo>
                  <a:lnTo>
                    <a:pt x="1099243" y="1432368"/>
                  </a:lnTo>
                  <a:lnTo>
                    <a:pt x="1096638" y="1432368"/>
                  </a:lnTo>
                  <a:lnTo>
                    <a:pt x="1096479" y="1445068"/>
                  </a:lnTo>
                  <a:close/>
                </a:path>
                <a:path w="2360295" h="1867535">
                  <a:moveTo>
                    <a:pt x="1105798" y="1457768"/>
                  </a:moveTo>
                  <a:lnTo>
                    <a:pt x="1110378" y="1457768"/>
                  </a:lnTo>
                  <a:lnTo>
                    <a:pt x="1111562" y="1445068"/>
                  </a:lnTo>
                  <a:lnTo>
                    <a:pt x="1106114" y="1445068"/>
                  </a:lnTo>
                  <a:lnTo>
                    <a:pt x="1105798" y="1457768"/>
                  </a:lnTo>
                  <a:close/>
                </a:path>
                <a:path w="2360295" h="1867535">
                  <a:moveTo>
                    <a:pt x="1097980" y="1457768"/>
                  </a:moveTo>
                  <a:lnTo>
                    <a:pt x="1104929" y="1457768"/>
                  </a:lnTo>
                  <a:lnTo>
                    <a:pt x="1105008" y="1445068"/>
                  </a:lnTo>
                  <a:lnTo>
                    <a:pt x="1098374" y="1445068"/>
                  </a:lnTo>
                  <a:lnTo>
                    <a:pt x="1097980" y="1457768"/>
                  </a:lnTo>
                  <a:close/>
                </a:path>
                <a:path w="2360295" h="1867535">
                  <a:moveTo>
                    <a:pt x="1095295" y="1457768"/>
                  </a:moveTo>
                  <a:lnTo>
                    <a:pt x="1097111" y="1457768"/>
                  </a:lnTo>
                  <a:lnTo>
                    <a:pt x="1095769" y="1445068"/>
                  </a:lnTo>
                  <a:lnTo>
                    <a:pt x="1095532" y="1445068"/>
                  </a:lnTo>
                  <a:lnTo>
                    <a:pt x="1095295" y="1457768"/>
                  </a:lnTo>
                  <a:close/>
                </a:path>
                <a:path w="2360295" h="1867535">
                  <a:moveTo>
                    <a:pt x="1099086" y="1470468"/>
                  </a:moveTo>
                  <a:lnTo>
                    <a:pt x="1109746" y="1470468"/>
                  </a:lnTo>
                  <a:lnTo>
                    <a:pt x="1108404" y="1457768"/>
                  </a:lnTo>
                  <a:lnTo>
                    <a:pt x="1099638" y="1457768"/>
                  </a:lnTo>
                  <a:lnTo>
                    <a:pt x="1099086" y="1470468"/>
                  </a:lnTo>
                  <a:close/>
                </a:path>
                <a:path w="2360295" h="1867535">
                  <a:moveTo>
                    <a:pt x="1096795" y="1470468"/>
                  </a:moveTo>
                  <a:lnTo>
                    <a:pt x="1097348" y="1470468"/>
                  </a:lnTo>
                  <a:lnTo>
                    <a:pt x="1097427" y="1457768"/>
                  </a:lnTo>
                  <a:lnTo>
                    <a:pt x="1096321" y="1457768"/>
                  </a:lnTo>
                  <a:lnTo>
                    <a:pt x="1096795" y="1470468"/>
                  </a:lnTo>
                  <a:close/>
                </a:path>
                <a:path w="2360295" h="1867535">
                  <a:moveTo>
                    <a:pt x="1098296" y="1483168"/>
                  </a:moveTo>
                  <a:lnTo>
                    <a:pt x="1108562" y="1483168"/>
                  </a:lnTo>
                  <a:lnTo>
                    <a:pt x="1108957" y="1470468"/>
                  </a:lnTo>
                  <a:lnTo>
                    <a:pt x="1097507" y="1470468"/>
                  </a:lnTo>
                  <a:lnTo>
                    <a:pt x="1098296" y="1483168"/>
                  </a:lnTo>
                  <a:close/>
                </a:path>
                <a:path w="2360295" h="1867535">
                  <a:moveTo>
                    <a:pt x="1109354" y="1495315"/>
                  </a:moveTo>
                  <a:lnTo>
                    <a:pt x="1109430" y="1483168"/>
                  </a:lnTo>
                  <a:lnTo>
                    <a:pt x="1109035" y="1483168"/>
                  </a:lnTo>
                  <a:lnTo>
                    <a:pt x="1109192" y="1491630"/>
                  </a:lnTo>
                  <a:lnTo>
                    <a:pt x="1109301" y="1494530"/>
                  </a:lnTo>
                  <a:lnTo>
                    <a:pt x="1109354" y="1495315"/>
                  </a:lnTo>
                  <a:close/>
                </a:path>
                <a:path w="2360295" h="1867535">
                  <a:moveTo>
                    <a:pt x="1109246" y="1494530"/>
                  </a:moveTo>
                  <a:lnTo>
                    <a:pt x="1109192" y="1491630"/>
                  </a:lnTo>
                  <a:lnTo>
                    <a:pt x="1108877" y="1483168"/>
                  </a:lnTo>
                  <a:lnTo>
                    <a:pt x="1107692" y="1483168"/>
                  </a:lnTo>
                  <a:lnTo>
                    <a:pt x="1109246" y="1494530"/>
                  </a:lnTo>
                  <a:close/>
                </a:path>
                <a:path w="2360295" h="1867535">
                  <a:moveTo>
                    <a:pt x="1096717" y="1495868"/>
                  </a:moveTo>
                  <a:lnTo>
                    <a:pt x="1106272" y="1495868"/>
                  </a:lnTo>
                  <a:lnTo>
                    <a:pt x="1106272" y="1483168"/>
                  </a:lnTo>
                  <a:lnTo>
                    <a:pt x="1094427" y="1483168"/>
                  </a:lnTo>
                  <a:lnTo>
                    <a:pt x="1096717" y="1495868"/>
                  </a:lnTo>
                  <a:close/>
                </a:path>
                <a:path w="2360295" h="1867535">
                  <a:moveTo>
                    <a:pt x="1109271" y="1495868"/>
                  </a:moveTo>
                  <a:lnTo>
                    <a:pt x="1109246" y="1494530"/>
                  </a:lnTo>
                  <a:lnTo>
                    <a:pt x="1109271" y="1495868"/>
                  </a:lnTo>
                  <a:close/>
                </a:path>
                <a:path w="2360295" h="1867535">
                  <a:moveTo>
                    <a:pt x="1109350" y="1495868"/>
                  </a:moveTo>
                  <a:lnTo>
                    <a:pt x="1109354" y="1495315"/>
                  </a:lnTo>
                  <a:lnTo>
                    <a:pt x="1109350" y="1495868"/>
                  </a:lnTo>
                  <a:close/>
                </a:path>
                <a:path w="2360295" h="1867535">
                  <a:moveTo>
                    <a:pt x="1108877" y="1508568"/>
                  </a:moveTo>
                  <a:lnTo>
                    <a:pt x="1110930" y="1508568"/>
                  </a:lnTo>
                  <a:lnTo>
                    <a:pt x="1109667" y="1495868"/>
                  </a:lnTo>
                  <a:lnTo>
                    <a:pt x="1108403" y="1495868"/>
                  </a:lnTo>
                  <a:lnTo>
                    <a:pt x="1108082" y="1498736"/>
                  </a:lnTo>
                  <a:lnTo>
                    <a:pt x="1108877" y="1508568"/>
                  </a:lnTo>
                  <a:close/>
                </a:path>
                <a:path w="2360295" h="1867535">
                  <a:moveTo>
                    <a:pt x="1108082" y="1498736"/>
                  </a:moveTo>
                  <a:lnTo>
                    <a:pt x="1108403" y="1495868"/>
                  </a:lnTo>
                  <a:lnTo>
                    <a:pt x="1107851" y="1495868"/>
                  </a:lnTo>
                  <a:lnTo>
                    <a:pt x="1108082" y="1498736"/>
                  </a:lnTo>
                  <a:close/>
                </a:path>
                <a:path w="2360295" h="1867535">
                  <a:moveTo>
                    <a:pt x="1104929" y="1508568"/>
                  </a:moveTo>
                  <a:lnTo>
                    <a:pt x="1106982" y="1508568"/>
                  </a:lnTo>
                  <a:lnTo>
                    <a:pt x="1108082" y="1498736"/>
                  </a:lnTo>
                  <a:lnTo>
                    <a:pt x="1107851" y="1495868"/>
                  </a:lnTo>
                  <a:lnTo>
                    <a:pt x="1106903" y="1495868"/>
                  </a:lnTo>
                  <a:lnTo>
                    <a:pt x="1104929" y="1508568"/>
                  </a:lnTo>
                  <a:close/>
                </a:path>
                <a:path w="2360295" h="1867535">
                  <a:moveTo>
                    <a:pt x="1104613" y="1508568"/>
                  </a:moveTo>
                  <a:lnTo>
                    <a:pt x="1104771" y="1508568"/>
                  </a:lnTo>
                  <a:lnTo>
                    <a:pt x="1105245" y="1495868"/>
                  </a:lnTo>
                  <a:lnTo>
                    <a:pt x="1104692" y="1495868"/>
                  </a:lnTo>
                  <a:lnTo>
                    <a:pt x="1104613" y="1508568"/>
                  </a:lnTo>
                  <a:close/>
                </a:path>
                <a:path w="2360295" h="1867535">
                  <a:moveTo>
                    <a:pt x="1101692" y="1508568"/>
                  </a:moveTo>
                  <a:lnTo>
                    <a:pt x="1102244" y="1508568"/>
                  </a:lnTo>
                  <a:lnTo>
                    <a:pt x="1102244" y="1495868"/>
                  </a:lnTo>
                  <a:lnTo>
                    <a:pt x="1102007" y="1495868"/>
                  </a:lnTo>
                  <a:lnTo>
                    <a:pt x="1101692" y="1508568"/>
                  </a:lnTo>
                  <a:close/>
                </a:path>
                <a:path w="2360295" h="1867535">
                  <a:moveTo>
                    <a:pt x="1100112" y="1508568"/>
                  </a:moveTo>
                  <a:lnTo>
                    <a:pt x="1102007" y="1495868"/>
                  </a:lnTo>
                  <a:lnTo>
                    <a:pt x="1100191" y="1495868"/>
                  </a:lnTo>
                  <a:lnTo>
                    <a:pt x="1100112" y="1508568"/>
                  </a:lnTo>
                  <a:close/>
                </a:path>
                <a:path w="2360295" h="1867535">
                  <a:moveTo>
                    <a:pt x="1095849" y="1508568"/>
                  </a:moveTo>
                  <a:lnTo>
                    <a:pt x="1099323" y="1508568"/>
                  </a:lnTo>
                  <a:lnTo>
                    <a:pt x="1100191" y="1495868"/>
                  </a:lnTo>
                  <a:lnTo>
                    <a:pt x="1095375" y="1495868"/>
                  </a:lnTo>
                  <a:lnTo>
                    <a:pt x="1095849" y="1508568"/>
                  </a:lnTo>
                  <a:close/>
                </a:path>
                <a:path w="2360295" h="1867535">
                  <a:moveTo>
                    <a:pt x="1101691" y="1521268"/>
                  </a:moveTo>
                  <a:lnTo>
                    <a:pt x="1106587" y="1521268"/>
                  </a:lnTo>
                  <a:lnTo>
                    <a:pt x="1106350" y="1508568"/>
                  </a:lnTo>
                  <a:lnTo>
                    <a:pt x="1099638" y="1508568"/>
                  </a:lnTo>
                  <a:lnTo>
                    <a:pt x="1101691" y="1521268"/>
                  </a:lnTo>
                  <a:close/>
                </a:path>
                <a:path w="2360295" h="1867535">
                  <a:moveTo>
                    <a:pt x="1107613" y="1521268"/>
                  </a:moveTo>
                  <a:lnTo>
                    <a:pt x="1108561" y="1521268"/>
                  </a:lnTo>
                  <a:lnTo>
                    <a:pt x="1107929" y="1508571"/>
                  </a:lnTo>
                  <a:lnTo>
                    <a:pt x="1107613" y="1521268"/>
                  </a:lnTo>
                  <a:close/>
                </a:path>
                <a:path w="2360295" h="1867535">
                  <a:moveTo>
                    <a:pt x="1099717" y="1533968"/>
                  </a:moveTo>
                  <a:lnTo>
                    <a:pt x="1109193" y="1533968"/>
                  </a:lnTo>
                  <a:lnTo>
                    <a:pt x="1106587" y="1521268"/>
                  </a:lnTo>
                  <a:lnTo>
                    <a:pt x="1103665" y="1521268"/>
                  </a:lnTo>
                  <a:lnTo>
                    <a:pt x="1099772" y="1533544"/>
                  </a:lnTo>
                  <a:lnTo>
                    <a:pt x="1099717" y="1533968"/>
                  </a:lnTo>
                  <a:close/>
                </a:path>
                <a:path w="2360295" h="1867535">
                  <a:moveTo>
                    <a:pt x="1099322" y="1533968"/>
                  </a:moveTo>
                  <a:lnTo>
                    <a:pt x="1099638" y="1533968"/>
                  </a:lnTo>
                  <a:lnTo>
                    <a:pt x="1099772" y="1533544"/>
                  </a:lnTo>
                  <a:lnTo>
                    <a:pt x="1101375" y="1521268"/>
                  </a:lnTo>
                  <a:lnTo>
                    <a:pt x="1099401" y="1521268"/>
                  </a:lnTo>
                  <a:lnTo>
                    <a:pt x="1099322" y="1533968"/>
                  </a:lnTo>
                  <a:close/>
                </a:path>
                <a:path w="2360295" h="1867535">
                  <a:moveTo>
                    <a:pt x="1099638" y="1533968"/>
                  </a:moveTo>
                  <a:lnTo>
                    <a:pt x="1099772" y="1533544"/>
                  </a:lnTo>
                  <a:lnTo>
                    <a:pt x="1099638" y="1533968"/>
                  </a:lnTo>
                  <a:close/>
                </a:path>
                <a:path w="2360295" h="1867535">
                  <a:moveTo>
                    <a:pt x="1098690" y="1546668"/>
                  </a:moveTo>
                  <a:lnTo>
                    <a:pt x="1109193" y="1546668"/>
                  </a:lnTo>
                  <a:lnTo>
                    <a:pt x="1109904" y="1533968"/>
                  </a:lnTo>
                  <a:lnTo>
                    <a:pt x="1099796" y="1533968"/>
                  </a:lnTo>
                  <a:lnTo>
                    <a:pt x="1098690" y="1546668"/>
                  </a:lnTo>
                  <a:close/>
                </a:path>
                <a:path w="2360295" h="1867535">
                  <a:moveTo>
                    <a:pt x="1097980" y="1559368"/>
                  </a:moveTo>
                  <a:lnTo>
                    <a:pt x="1108877" y="1559368"/>
                  </a:lnTo>
                  <a:lnTo>
                    <a:pt x="1109745" y="1546668"/>
                  </a:lnTo>
                  <a:lnTo>
                    <a:pt x="1097190" y="1546668"/>
                  </a:lnTo>
                  <a:lnTo>
                    <a:pt x="1097980" y="1559368"/>
                  </a:lnTo>
                  <a:close/>
                </a:path>
                <a:path w="2360295" h="1867535">
                  <a:moveTo>
                    <a:pt x="1095883" y="1553725"/>
                  </a:moveTo>
                  <a:lnTo>
                    <a:pt x="1095532" y="1546668"/>
                  </a:lnTo>
                  <a:lnTo>
                    <a:pt x="1095137" y="1546668"/>
                  </a:lnTo>
                  <a:lnTo>
                    <a:pt x="1095883" y="1553725"/>
                  </a:lnTo>
                  <a:close/>
                </a:path>
                <a:path w="2360295" h="1867535">
                  <a:moveTo>
                    <a:pt x="1096164" y="1559368"/>
                  </a:moveTo>
                  <a:lnTo>
                    <a:pt x="1096479" y="1559368"/>
                  </a:lnTo>
                  <a:lnTo>
                    <a:pt x="1095883" y="1553725"/>
                  </a:lnTo>
                  <a:lnTo>
                    <a:pt x="1096164" y="1559368"/>
                  </a:lnTo>
                  <a:close/>
                </a:path>
                <a:path w="2360295" h="1867535">
                  <a:moveTo>
                    <a:pt x="1100664" y="1572068"/>
                  </a:moveTo>
                  <a:lnTo>
                    <a:pt x="1110061" y="1572068"/>
                  </a:lnTo>
                  <a:lnTo>
                    <a:pt x="1108561" y="1559368"/>
                  </a:lnTo>
                  <a:lnTo>
                    <a:pt x="1100901" y="1559368"/>
                  </a:lnTo>
                  <a:lnTo>
                    <a:pt x="1100664" y="1572068"/>
                  </a:lnTo>
                  <a:close/>
                </a:path>
                <a:path w="2360295" h="1867535">
                  <a:moveTo>
                    <a:pt x="1101060" y="1584768"/>
                  </a:moveTo>
                  <a:lnTo>
                    <a:pt x="1110299" y="1584768"/>
                  </a:lnTo>
                  <a:lnTo>
                    <a:pt x="1108482" y="1572068"/>
                  </a:lnTo>
                  <a:lnTo>
                    <a:pt x="1100744" y="1572068"/>
                  </a:lnTo>
                  <a:lnTo>
                    <a:pt x="1101060" y="1584768"/>
                  </a:lnTo>
                  <a:close/>
                </a:path>
                <a:path w="2360295" h="1867535">
                  <a:moveTo>
                    <a:pt x="1099323" y="1597468"/>
                  </a:moveTo>
                  <a:lnTo>
                    <a:pt x="1106982" y="1597468"/>
                  </a:lnTo>
                  <a:lnTo>
                    <a:pt x="1107930" y="1584768"/>
                  </a:lnTo>
                  <a:lnTo>
                    <a:pt x="1097665" y="1584768"/>
                  </a:lnTo>
                  <a:lnTo>
                    <a:pt x="1097482" y="1586499"/>
                  </a:lnTo>
                  <a:lnTo>
                    <a:pt x="1099323" y="1597468"/>
                  </a:lnTo>
                  <a:close/>
                </a:path>
                <a:path w="2360295" h="1867535">
                  <a:moveTo>
                    <a:pt x="1097482" y="1586499"/>
                  </a:moveTo>
                  <a:lnTo>
                    <a:pt x="1097665" y="1584768"/>
                  </a:lnTo>
                  <a:lnTo>
                    <a:pt x="1097191" y="1584768"/>
                  </a:lnTo>
                  <a:lnTo>
                    <a:pt x="1097482" y="1586499"/>
                  </a:lnTo>
                  <a:close/>
                </a:path>
                <a:path w="2360295" h="1867535">
                  <a:moveTo>
                    <a:pt x="1095770" y="1597468"/>
                  </a:moveTo>
                  <a:lnTo>
                    <a:pt x="1096322" y="1597468"/>
                  </a:lnTo>
                  <a:lnTo>
                    <a:pt x="1097482" y="1586499"/>
                  </a:lnTo>
                  <a:lnTo>
                    <a:pt x="1097191" y="1584768"/>
                  </a:lnTo>
                  <a:lnTo>
                    <a:pt x="1095770" y="1584768"/>
                  </a:lnTo>
                  <a:lnTo>
                    <a:pt x="1095770" y="1597468"/>
                  </a:lnTo>
                  <a:close/>
                </a:path>
                <a:path w="2360295" h="1867535">
                  <a:moveTo>
                    <a:pt x="1100428" y="1610168"/>
                  </a:moveTo>
                  <a:lnTo>
                    <a:pt x="1111246" y="1610168"/>
                  </a:lnTo>
                  <a:lnTo>
                    <a:pt x="1109430" y="1597468"/>
                  </a:lnTo>
                  <a:lnTo>
                    <a:pt x="1096875" y="1597468"/>
                  </a:lnTo>
                  <a:lnTo>
                    <a:pt x="1100428" y="1610168"/>
                  </a:lnTo>
                  <a:close/>
                </a:path>
                <a:path w="2360295" h="1867535">
                  <a:moveTo>
                    <a:pt x="1098612" y="1622868"/>
                  </a:moveTo>
                  <a:lnTo>
                    <a:pt x="1110457" y="1622868"/>
                  </a:lnTo>
                  <a:lnTo>
                    <a:pt x="1110772" y="1610168"/>
                  </a:lnTo>
                  <a:lnTo>
                    <a:pt x="1098770" y="1610168"/>
                  </a:lnTo>
                  <a:lnTo>
                    <a:pt x="1098612" y="1622868"/>
                  </a:lnTo>
                  <a:close/>
                </a:path>
                <a:path w="2360295" h="1867535">
                  <a:moveTo>
                    <a:pt x="1109401" y="1633562"/>
                  </a:moveTo>
                  <a:lnTo>
                    <a:pt x="1110931" y="1622868"/>
                  </a:lnTo>
                  <a:lnTo>
                    <a:pt x="1108404" y="1622868"/>
                  </a:lnTo>
                  <a:lnTo>
                    <a:pt x="1109401" y="1633562"/>
                  </a:lnTo>
                  <a:close/>
                </a:path>
                <a:path w="2360295" h="1867535">
                  <a:moveTo>
                    <a:pt x="1099638" y="1635568"/>
                  </a:moveTo>
                  <a:lnTo>
                    <a:pt x="1105798" y="1635568"/>
                  </a:lnTo>
                  <a:lnTo>
                    <a:pt x="1108404" y="1622868"/>
                  </a:lnTo>
                  <a:lnTo>
                    <a:pt x="1101060" y="1622868"/>
                  </a:lnTo>
                  <a:lnTo>
                    <a:pt x="1099638" y="1635568"/>
                  </a:lnTo>
                  <a:close/>
                </a:path>
                <a:path w="2360295" h="1867535">
                  <a:moveTo>
                    <a:pt x="1098375" y="1635568"/>
                  </a:moveTo>
                  <a:lnTo>
                    <a:pt x="1099165" y="1635568"/>
                  </a:lnTo>
                  <a:lnTo>
                    <a:pt x="1098849" y="1622868"/>
                  </a:lnTo>
                  <a:lnTo>
                    <a:pt x="1098375" y="1622868"/>
                  </a:lnTo>
                  <a:lnTo>
                    <a:pt x="1098375" y="1635568"/>
                  </a:lnTo>
                  <a:close/>
                </a:path>
                <a:path w="2360295" h="1867535">
                  <a:moveTo>
                    <a:pt x="1095453" y="1635568"/>
                  </a:moveTo>
                  <a:lnTo>
                    <a:pt x="1097270" y="1635568"/>
                  </a:lnTo>
                  <a:lnTo>
                    <a:pt x="1097348" y="1622868"/>
                  </a:lnTo>
                  <a:lnTo>
                    <a:pt x="1096085" y="1622868"/>
                  </a:lnTo>
                  <a:lnTo>
                    <a:pt x="1095453" y="1635568"/>
                  </a:lnTo>
                  <a:close/>
                </a:path>
                <a:path w="2360295" h="1867535">
                  <a:moveTo>
                    <a:pt x="1109114" y="1635568"/>
                  </a:moveTo>
                  <a:lnTo>
                    <a:pt x="1109588" y="1635568"/>
                  </a:lnTo>
                  <a:lnTo>
                    <a:pt x="1109401" y="1633562"/>
                  </a:lnTo>
                  <a:lnTo>
                    <a:pt x="1109114" y="1635568"/>
                  </a:lnTo>
                  <a:close/>
                </a:path>
                <a:path w="2360295" h="1867535">
                  <a:moveTo>
                    <a:pt x="1110776" y="1647690"/>
                  </a:moveTo>
                  <a:lnTo>
                    <a:pt x="1110852" y="1635568"/>
                  </a:lnTo>
                  <a:lnTo>
                    <a:pt x="1110299" y="1635568"/>
                  </a:lnTo>
                  <a:lnTo>
                    <a:pt x="1110741" y="1647421"/>
                  </a:lnTo>
                  <a:lnTo>
                    <a:pt x="1110776" y="1647690"/>
                  </a:lnTo>
                  <a:close/>
                </a:path>
                <a:path w="2360295" h="1867535">
                  <a:moveTo>
                    <a:pt x="1104139" y="1648268"/>
                  </a:moveTo>
                  <a:lnTo>
                    <a:pt x="1110773" y="1648268"/>
                  </a:lnTo>
                  <a:lnTo>
                    <a:pt x="1110741" y="1647421"/>
                  </a:lnTo>
                  <a:lnTo>
                    <a:pt x="1109193" y="1635568"/>
                  </a:lnTo>
                  <a:lnTo>
                    <a:pt x="1104139" y="1635568"/>
                  </a:lnTo>
                  <a:lnTo>
                    <a:pt x="1104139" y="1648268"/>
                  </a:lnTo>
                  <a:close/>
                </a:path>
                <a:path w="2360295" h="1867535">
                  <a:moveTo>
                    <a:pt x="1110773" y="1648268"/>
                  </a:moveTo>
                  <a:lnTo>
                    <a:pt x="1110776" y="1647690"/>
                  </a:lnTo>
                  <a:lnTo>
                    <a:pt x="1110773" y="1648268"/>
                  </a:lnTo>
                  <a:close/>
                </a:path>
                <a:path w="2360295" h="1867535">
                  <a:moveTo>
                    <a:pt x="1102007" y="1660968"/>
                  </a:moveTo>
                  <a:lnTo>
                    <a:pt x="1110931" y="1660968"/>
                  </a:lnTo>
                  <a:lnTo>
                    <a:pt x="1111089" y="1648268"/>
                  </a:lnTo>
                  <a:lnTo>
                    <a:pt x="1101849" y="1648268"/>
                  </a:lnTo>
                  <a:lnTo>
                    <a:pt x="1102007" y="1660968"/>
                  </a:lnTo>
                  <a:close/>
                </a:path>
                <a:path w="2360295" h="1867535">
                  <a:moveTo>
                    <a:pt x="1100507" y="1660968"/>
                  </a:moveTo>
                  <a:lnTo>
                    <a:pt x="1102007" y="1660968"/>
                  </a:lnTo>
                  <a:lnTo>
                    <a:pt x="1101533" y="1648268"/>
                  </a:lnTo>
                  <a:lnTo>
                    <a:pt x="1100507" y="1660968"/>
                  </a:lnTo>
                  <a:close/>
                </a:path>
                <a:path w="2360295" h="1867535">
                  <a:moveTo>
                    <a:pt x="1098296" y="1660968"/>
                  </a:moveTo>
                  <a:lnTo>
                    <a:pt x="1100507" y="1660968"/>
                  </a:lnTo>
                  <a:lnTo>
                    <a:pt x="1099559" y="1648268"/>
                  </a:lnTo>
                  <a:lnTo>
                    <a:pt x="1095532" y="1648268"/>
                  </a:lnTo>
                  <a:lnTo>
                    <a:pt x="1098296" y="1660968"/>
                  </a:lnTo>
                  <a:close/>
                </a:path>
                <a:path w="2360295" h="1867535">
                  <a:moveTo>
                    <a:pt x="1103349" y="1673668"/>
                  </a:moveTo>
                  <a:lnTo>
                    <a:pt x="1110536" y="1673668"/>
                  </a:lnTo>
                  <a:lnTo>
                    <a:pt x="1109904" y="1660968"/>
                  </a:lnTo>
                  <a:lnTo>
                    <a:pt x="1102876" y="1660968"/>
                  </a:lnTo>
                  <a:lnTo>
                    <a:pt x="1103349" y="1673668"/>
                  </a:lnTo>
                  <a:close/>
                </a:path>
                <a:path w="2360295" h="1867535">
                  <a:moveTo>
                    <a:pt x="1098059" y="1673668"/>
                  </a:moveTo>
                  <a:lnTo>
                    <a:pt x="1099954" y="1673668"/>
                  </a:lnTo>
                  <a:lnTo>
                    <a:pt x="1099243" y="1660968"/>
                  </a:lnTo>
                  <a:lnTo>
                    <a:pt x="1098059" y="1673668"/>
                  </a:lnTo>
                  <a:close/>
                </a:path>
                <a:path w="2360295" h="1867535">
                  <a:moveTo>
                    <a:pt x="1106351" y="1686368"/>
                  </a:moveTo>
                  <a:lnTo>
                    <a:pt x="1107062" y="1686368"/>
                  </a:lnTo>
                  <a:lnTo>
                    <a:pt x="1107220" y="1673668"/>
                  </a:lnTo>
                  <a:lnTo>
                    <a:pt x="1105640" y="1673668"/>
                  </a:lnTo>
                  <a:lnTo>
                    <a:pt x="1106351" y="1686368"/>
                  </a:lnTo>
                  <a:close/>
                </a:path>
                <a:path w="2360295" h="1867535">
                  <a:moveTo>
                    <a:pt x="1096953" y="1686368"/>
                  </a:moveTo>
                  <a:lnTo>
                    <a:pt x="1104930" y="1686368"/>
                  </a:lnTo>
                  <a:lnTo>
                    <a:pt x="1105640" y="1673668"/>
                  </a:lnTo>
                  <a:lnTo>
                    <a:pt x="1096322" y="1673668"/>
                  </a:lnTo>
                  <a:lnTo>
                    <a:pt x="1096953" y="1686368"/>
                  </a:lnTo>
                  <a:close/>
                </a:path>
                <a:path w="2360295" h="1867535">
                  <a:moveTo>
                    <a:pt x="1110773" y="1699068"/>
                  </a:moveTo>
                  <a:lnTo>
                    <a:pt x="1110457" y="1686368"/>
                  </a:lnTo>
                  <a:lnTo>
                    <a:pt x="1109351" y="1686368"/>
                  </a:lnTo>
                  <a:lnTo>
                    <a:pt x="1110773" y="1699068"/>
                  </a:lnTo>
                  <a:close/>
                </a:path>
                <a:path w="2360295" h="1867535">
                  <a:moveTo>
                    <a:pt x="1108562" y="1699068"/>
                  </a:moveTo>
                  <a:lnTo>
                    <a:pt x="1109351" y="1686368"/>
                  </a:lnTo>
                  <a:lnTo>
                    <a:pt x="1107693" y="1686368"/>
                  </a:lnTo>
                  <a:lnTo>
                    <a:pt x="1108562" y="1699068"/>
                  </a:lnTo>
                  <a:close/>
                </a:path>
                <a:path w="2360295" h="1867535">
                  <a:moveTo>
                    <a:pt x="1103587" y="1711768"/>
                  </a:moveTo>
                  <a:lnTo>
                    <a:pt x="1106430" y="1711768"/>
                  </a:lnTo>
                  <a:lnTo>
                    <a:pt x="1106667" y="1699068"/>
                  </a:lnTo>
                  <a:lnTo>
                    <a:pt x="1107220" y="1686368"/>
                  </a:lnTo>
                  <a:lnTo>
                    <a:pt x="1106825" y="1686368"/>
                  </a:lnTo>
                  <a:lnTo>
                    <a:pt x="1106430" y="1699068"/>
                  </a:lnTo>
                  <a:lnTo>
                    <a:pt x="1102797" y="1699068"/>
                  </a:lnTo>
                  <a:lnTo>
                    <a:pt x="1103587" y="1711768"/>
                  </a:lnTo>
                  <a:close/>
                </a:path>
                <a:path w="2360295" h="1867535">
                  <a:moveTo>
                    <a:pt x="1100033" y="1699068"/>
                  </a:moveTo>
                  <a:lnTo>
                    <a:pt x="1105245" y="1699068"/>
                  </a:lnTo>
                  <a:lnTo>
                    <a:pt x="1106666" y="1686368"/>
                  </a:lnTo>
                  <a:lnTo>
                    <a:pt x="1100349" y="1686368"/>
                  </a:lnTo>
                  <a:lnTo>
                    <a:pt x="1100033" y="1699068"/>
                  </a:lnTo>
                  <a:close/>
                </a:path>
                <a:path w="2360295" h="1867535">
                  <a:moveTo>
                    <a:pt x="1107220" y="1711768"/>
                  </a:moveTo>
                  <a:lnTo>
                    <a:pt x="1108167" y="1711768"/>
                  </a:lnTo>
                  <a:lnTo>
                    <a:pt x="1107299" y="1699068"/>
                  </a:lnTo>
                  <a:lnTo>
                    <a:pt x="1107220" y="1711768"/>
                  </a:lnTo>
                  <a:close/>
                </a:path>
                <a:path w="2360295" h="1867535">
                  <a:moveTo>
                    <a:pt x="1101534" y="1711768"/>
                  </a:moveTo>
                  <a:lnTo>
                    <a:pt x="1102797" y="1699068"/>
                  </a:lnTo>
                  <a:lnTo>
                    <a:pt x="1101376" y="1699068"/>
                  </a:lnTo>
                  <a:lnTo>
                    <a:pt x="1101534" y="1711768"/>
                  </a:lnTo>
                  <a:close/>
                </a:path>
                <a:path w="2360295" h="1867535">
                  <a:moveTo>
                    <a:pt x="1100113" y="1724468"/>
                  </a:moveTo>
                  <a:lnTo>
                    <a:pt x="1109510" y="1724468"/>
                  </a:lnTo>
                  <a:lnTo>
                    <a:pt x="1108799" y="1711768"/>
                  </a:lnTo>
                  <a:lnTo>
                    <a:pt x="1098218" y="1711768"/>
                  </a:lnTo>
                  <a:lnTo>
                    <a:pt x="1100113" y="1724468"/>
                  </a:lnTo>
                  <a:close/>
                </a:path>
                <a:path w="2360295" h="1867535">
                  <a:moveTo>
                    <a:pt x="1096085" y="1724468"/>
                  </a:moveTo>
                  <a:lnTo>
                    <a:pt x="1096559" y="1711768"/>
                  </a:lnTo>
                  <a:lnTo>
                    <a:pt x="1095928" y="1711768"/>
                  </a:lnTo>
                  <a:lnTo>
                    <a:pt x="1096085" y="1724468"/>
                  </a:lnTo>
                  <a:close/>
                </a:path>
                <a:path w="2360295" h="1867535">
                  <a:moveTo>
                    <a:pt x="1105798" y="1737168"/>
                  </a:moveTo>
                  <a:lnTo>
                    <a:pt x="1109035" y="1737168"/>
                  </a:lnTo>
                  <a:lnTo>
                    <a:pt x="1108798" y="1724468"/>
                  </a:lnTo>
                  <a:lnTo>
                    <a:pt x="1105087" y="1724468"/>
                  </a:lnTo>
                  <a:lnTo>
                    <a:pt x="1105798" y="1737168"/>
                  </a:lnTo>
                  <a:close/>
                </a:path>
                <a:path w="2360295" h="1867535">
                  <a:moveTo>
                    <a:pt x="1095375" y="1737168"/>
                  </a:moveTo>
                  <a:lnTo>
                    <a:pt x="1101534" y="1737168"/>
                  </a:lnTo>
                  <a:lnTo>
                    <a:pt x="1103034" y="1724468"/>
                  </a:lnTo>
                  <a:lnTo>
                    <a:pt x="1095138" y="1724468"/>
                  </a:lnTo>
                  <a:lnTo>
                    <a:pt x="1095375" y="1737168"/>
                  </a:lnTo>
                  <a:close/>
                </a:path>
                <a:path w="2360295" h="1867535">
                  <a:moveTo>
                    <a:pt x="1109035" y="1749868"/>
                  </a:moveTo>
                  <a:lnTo>
                    <a:pt x="1109903" y="1749868"/>
                  </a:lnTo>
                  <a:lnTo>
                    <a:pt x="1110613" y="1737168"/>
                  </a:lnTo>
                  <a:lnTo>
                    <a:pt x="1108561" y="1737168"/>
                  </a:lnTo>
                  <a:lnTo>
                    <a:pt x="1109035" y="1749868"/>
                  </a:lnTo>
                  <a:close/>
                </a:path>
                <a:path w="2360295" h="1867535">
                  <a:moveTo>
                    <a:pt x="1106271" y="1749868"/>
                  </a:moveTo>
                  <a:lnTo>
                    <a:pt x="1106665" y="1749868"/>
                  </a:lnTo>
                  <a:lnTo>
                    <a:pt x="1106271" y="1737168"/>
                  </a:lnTo>
                  <a:lnTo>
                    <a:pt x="1106271" y="1749868"/>
                  </a:lnTo>
                  <a:close/>
                </a:path>
                <a:path w="2360295" h="1867535">
                  <a:moveTo>
                    <a:pt x="1105007" y="1749868"/>
                  </a:moveTo>
                  <a:lnTo>
                    <a:pt x="1105560" y="1749868"/>
                  </a:lnTo>
                  <a:lnTo>
                    <a:pt x="1105718" y="1737168"/>
                  </a:lnTo>
                  <a:lnTo>
                    <a:pt x="1104691" y="1737168"/>
                  </a:lnTo>
                  <a:lnTo>
                    <a:pt x="1105007" y="1749868"/>
                  </a:lnTo>
                  <a:close/>
                </a:path>
                <a:path w="2360295" h="1867535">
                  <a:moveTo>
                    <a:pt x="1103744" y="1749868"/>
                  </a:moveTo>
                  <a:lnTo>
                    <a:pt x="1104218" y="1749868"/>
                  </a:lnTo>
                  <a:lnTo>
                    <a:pt x="1104691" y="1737168"/>
                  </a:lnTo>
                  <a:lnTo>
                    <a:pt x="1103349" y="1737168"/>
                  </a:lnTo>
                  <a:lnTo>
                    <a:pt x="1103744" y="1749868"/>
                  </a:lnTo>
                  <a:close/>
                </a:path>
                <a:path w="2360295" h="1867535">
                  <a:moveTo>
                    <a:pt x="1101691" y="1749868"/>
                  </a:moveTo>
                  <a:lnTo>
                    <a:pt x="1102639" y="1749868"/>
                  </a:lnTo>
                  <a:lnTo>
                    <a:pt x="1102560" y="1737168"/>
                  </a:lnTo>
                  <a:lnTo>
                    <a:pt x="1102165" y="1737168"/>
                  </a:lnTo>
                  <a:lnTo>
                    <a:pt x="1101691" y="1749868"/>
                  </a:lnTo>
                  <a:close/>
                </a:path>
                <a:path w="2360295" h="1867535">
                  <a:moveTo>
                    <a:pt x="1097033" y="1749868"/>
                  </a:moveTo>
                  <a:lnTo>
                    <a:pt x="1097665" y="1749868"/>
                  </a:lnTo>
                  <a:lnTo>
                    <a:pt x="1098691" y="1737168"/>
                  </a:lnTo>
                  <a:lnTo>
                    <a:pt x="1096086" y="1737168"/>
                  </a:lnTo>
                  <a:lnTo>
                    <a:pt x="1097033" y="1749868"/>
                  </a:lnTo>
                  <a:close/>
                </a:path>
                <a:path w="2360295" h="1867535">
                  <a:moveTo>
                    <a:pt x="1101138" y="1762568"/>
                  </a:moveTo>
                  <a:lnTo>
                    <a:pt x="1104771" y="1762568"/>
                  </a:lnTo>
                  <a:lnTo>
                    <a:pt x="1104771" y="1749868"/>
                  </a:lnTo>
                  <a:lnTo>
                    <a:pt x="1102323" y="1749868"/>
                  </a:lnTo>
                  <a:lnTo>
                    <a:pt x="1101138" y="1762568"/>
                  </a:lnTo>
                  <a:close/>
                </a:path>
                <a:path w="2360295" h="1867535">
                  <a:moveTo>
                    <a:pt x="1097664" y="1762568"/>
                  </a:moveTo>
                  <a:lnTo>
                    <a:pt x="1096795" y="1749868"/>
                  </a:lnTo>
                  <a:lnTo>
                    <a:pt x="1095927" y="1749868"/>
                  </a:lnTo>
                  <a:lnTo>
                    <a:pt x="1097664" y="1762568"/>
                  </a:lnTo>
                  <a:close/>
                </a:path>
                <a:path w="2360295" h="1867535">
                  <a:moveTo>
                    <a:pt x="1096006" y="1762568"/>
                  </a:moveTo>
                  <a:lnTo>
                    <a:pt x="1095927" y="1749868"/>
                  </a:lnTo>
                  <a:lnTo>
                    <a:pt x="1095690" y="1749868"/>
                  </a:lnTo>
                  <a:lnTo>
                    <a:pt x="1096006" y="1762568"/>
                  </a:lnTo>
                  <a:close/>
                </a:path>
                <a:path w="2360295" h="1867535">
                  <a:moveTo>
                    <a:pt x="1096005" y="1775268"/>
                  </a:moveTo>
                  <a:lnTo>
                    <a:pt x="1109114" y="1775268"/>
                  </a:lnTo>
                  <a:lnTo>
                    <a:pt x="1106903" y="1762568"/>
                  </a:lnTo>
                  <a:lnTo>
                    <a:pt x="1097190" y="1762568"/>
                  </a:lnTo>
                  <a:lnTo>
                    <a:pt x="1096005" y="1775268"/>
                  </a:lnTo>
                  <a:close/>
                </a:path>
                <a:path w="2360295" h="1867535">
                  <a:moveTo>
                    <a:pt x="1096005" y="1775268"/>
                  </a:moveTo>
                  <a:lnTo>
                    <a:pt x="1097190" y="1762568"/>
                  </a:lnTo>
                  <a:lnTo>
                    <a:pt x="1096163" y="1762568"/>
                  </a:lnTo>
                  <a:lnTo>
                    <a:pt x="1096005" y="1775268"/>
                  </a:lnTo>
                  <a:close/>
                </a:path>
                <a:path w="2360295" h="1867535">
                  <a:moveTo>
                    <a:pt x="1099243" y="1787968"/>
                  </a:moveTo>
                  <a:lnTo>
                    <a:pt x="1108798" y="1787968"/>
                  </a:lnTo>
                  <a:lnTo>
                    <a:pt x="1108877" y="1775268"/>
                  </a:lnTo>
                  <a:lnTo>
                    <a:pt x="1098374" y="1775268"/>
                  </a:lnTo>
                  <a:lnTo>
                    <a:pt x="1099243" y="1787968"/>
                  </a:lnTo>
                  <a:close/>
                </a:path>
                <a:path w="2360295" h="1867535">
                  <a:moveTo>
                    <a:pt x="1100901" y="1800668"/>
                  </a:moveTo>
                  <a:lnTo>
                    <a:pt x="1110219" y="1800668"/>
                  </a:lnTo>
                  <a:lnTo>
                    <a:pt x="1109035" y="1787968"/>
                  </a:lnTo>
                  <a:lnTo>
                    <a:pt x="1103033" y="1787968"/>
                  </a:lnTo>
                  <a:lnTo>
                    <a:pt x="1100901" y="1800668"/>
                  </a:lnTo>
                  <a:close/>
                </a:path>
                <a:path w="2360295" h="1867535">
                  <a:moveTo>
                    <a:pt x="1098059" y="1813368"/>
                  </a:moveTo>
                  <a:lnTo>
                    <a:pt x="1109350" y="1813368"/>
                  </a:lnTo>
                  <a:lnTo>
                    <a:pt x="1108640" y="1800668"/>
                  </a:lnTo>
                  <a:lnTo>
                    <a:pt x="1097427" y="1800668"/>
                  </a:lnTo>
                  <a:lnTo>
                    <a:pt x="1098059" y="1813368"/>
                  </a:lnTo>
                  <a:close/>
                </a:path>
                <a:path w="2360295" h="1867535">
                  <a:moveTo>
                    <a:pt x="1097687" y="360755"/>
                  </a:moveTo>
                  <a:lnTo>
                    <a:pt x="1099638" y="360755"/>
                  </a:lnTo>
                  <a:lnTo>
                    <a:pt x="1099164" y="360439"/>
                  </a:lnTo>
                  <a:lnTo>
                    <a:pt x="1099007" y="360281"/>
                  </a:lnTo>
                  <a:lnTo>
                    <a:pt x="1098848" y="360044"/>
                  </a:lnTo>
                  <a:lnTo>
                    <a:pt x="1098612" y="359887"/>
                  </a:lnTo>
                  <a:lnTo>
                    <a:pt x="1098414" y="359571"/>
                  </a:lnTo>
                  <a:lnTo>
                    <a:pt x="1097980" y="358703"/>
                  </a:lnTo>
                  <a:lnTo>
                    <a:pt x="1097687" y="360755"/>
                  </a:lnTo>
                  <a:close/>
                </a:path>
                <a:path w="2360295" h="1867535">
                  <a:moveTo>
                    <a:pt x="1100112" y="363122"/>
                  </a:moveTo>
                  <a:lnTo>
                    <a:pt x="1099890" y="361570"/>
                  </a:lnTo>
                  <a:lnTo>
                    <a:pt x="1099796" y="361149"/>
                  </a:lnTo>
                  <a:lnTo>
                    <a:pt x="1100270" y="360755"/>
                  </a:lnTo>
                  <a:lnTo>
                    <a:pt x="1100412" y="360518"/>
                  </a:lnTo>
                  <a:lnTo>
                    <a:pt x="1100473" y="360281"/>
                  </a:lnTo>
                  <a:lnTo>
                    <a:pt x="1100371" y="360044"/>
                  </a:lnTo>
                  <a:lnTo>
                    <a:pt x="1100270" y="359492"/>
                  </a:lnTo>
                  <a:lnTo>
                    <a:pt x="1100033" y="359334"/>
                  </a:lnTo>
                  <a:lnTo>
                    <a:pt x="1099875" y="359177"/>
                  </a:lnTo>
                  <a:lnTo>
                    <a:pt x="1099559" y="359334"/>
                  </a:lnTo>
                  <a:lnTo>
                    <a:pt x="1099322" y="359334"/>
                  </a:lnTo>
                  <a:lnTo>
                    <a:pt x="1099401" y="359571"/>
                  </a:lnTo>
                  <a:lnTo>
                    <a:pt x="1099507" y="359729"/>
                  </a:lnTo>
                  <a:lnTo>
                    <a:pt x="1099627" y="360044"/>
                  </a:lnTo>
                  <a:lnTo>
                    <a:pt x="1099638" y="360755"/>
                  </a:lnTo>
                  <a:lnTo>
                    <a:pt x="1097687" y="360755"/>
                  </a:lnTo>
                  <a:lnTo>
                    <a:pt x="1097570" y="361570"/>
                  </a:lnTo>
                  <a:lnTo>
                    <a:pt x="1100112" y="363122"/>
                  </a:lnTo>
                  <a:close/>
                </a:path>
                <a:path w="2360295" h="1867535">
                  <a:moveTo>
                    <a:pt x="1096619" y="363122"/>
                  </a:moveTo>
                  <a:lnTo>
                    <a:pt x="1097348" y="363122"/>
                  </a:lnTo>
                  <a:lnTo>
                    <a:pt x="1096953" y="359571"/>
                  </a:lnTo>
                  <a:lnTo>
                    <a:pt x="1096638" y="359729"/>
                  </a:lnTo>
                  <a:lnTo>
                    <a:pt x="1097032" y="360912"/>
                  </a:lnTo>
                  <a:lnTo>
                    <a:pt x="1095690" y="362412"/>
                  </a:lnTo>
                  <a:lnTo>
                    <a:pt x="1096619" y="363122"/>
                  </a:lnTo>
                  <a:close/>
                </a:path>
                <a:path w="2360295" h="1867535">
                  <a:moveTo>
                    <a:pt x="1097493" y="362112"/>
                  </a:moveTo>
                  <a:lnTo>
                    <a:pt x="1097570" y="361570"/>
                  </a:lnTo>
                  <a:lnTo>
                    <a:pt x="1097269" y="361386"/>
                  </a:lnTo>
                  <a:lnTo>
                    <a:pt x="1097493" y="362112"/>
                  </a:lnTo>
                  <a:close/>
                </a:path>
                <a:path w="2360295" h="1867535">
                  <a:moveTo>
                    <a:pt x="1097190" y="363595"/>
                  </a:moveTo>
                  <a:lnTo>
                    <a:pt x="1097585" y="363437"/>
                  </a:lnTo>
                  <a:lnTo>
                    <a:pt x="1097901" y="363437"/>
                  </a:lnTo>
                  <a:lnTo>
                    <a:pt x="1097493" y="362112"/>
                  </a:lnTo>
                  <a:lnTo>
                    <a:pt x="1097348" y="363122"/>
                  </a:lnTo>
                  <a:lnTo>
                    <a:pt x="1096619" y="363122"/>
                  </a:lnTo>
                  <a:lnTo>
                    <a:pt x="1097032" y="363437"/>
                  </a:lnTo>
                  <a:lnTo>
                    <a:pt x="1097190" y="363595"/>
                  </a:lnTo>
                  <a:close/>
                </a:path>
                <a:path w="2360295" h="1867535">
                  <a:moveTo>
                    <a:pt x="1110534" y="1824400"/>
                  </a:moveTo>
                  <a:lnTo>
                    <a:pt x="1108797" y="1822114"/>
                  </a:lnTo>
                  <a:lnTo>
                    <a:pt x="1109745" y="1821733"/>
                  </a:lnTo>
                  <a:lnTo>
                    <a:pt x="1109587" y="1821606"/>
                  </a:lnTo>
                  <a:lnTo>
                    <a:pt x="1109271" y="1820971"/>
                  </a:lnTo>
                  <a:lnTo>
                    <a:pt x="1109982" y="1820463"/>
                  </a:lnTo>
                  <a:lnTo>
                    <a:pt x="1109508" y="1819828"/>
                  </a:lnTo>
                  <a:lnTo>
                    <a:pt x="1109034" y="1819320"/>
                  </a:lnTo>
                  <a:lnTo>
                    <a:pt x="1100269" y="1819320"/>
                  </a:lnTo>
                  <a:lnTo>
                    <a:pt x="1100190" y="1819447"/>
                  </a:lnTo>
                  <a:lnTo>
                    <a:pt x="1100348" y="1819701"/>
                  </a:lnTo>
                  <a:lnTo>
                    <a:pt x="1101296" y="1819828"/>
                  </a:lnTo>
                  <a:lnTo>
                    <a:pt x="1101770" y="1819955"/>
                  </a:lnTo>
                  <a:lnTo>
                    <a:pt x="1102379" y="1820717"/>
                  </a:lnTo>
                  <a:lnTo>
                    <a:pt x="1102411" y="1820971"/>
                  </a:lnTo>
                  <a:lnTo>
                    <a:pt x="1101927" y="1821860"/>
                  </a:lnTo>
                  <a:lnTo>
                    <a:pt x="1101217" y="1822622"/>
                  </a:lnTo>
                  <a:lnTo>
                    <a:pt x="1100664" y="1823384"/>
                  </a:lnTo>
                  <a:lnTo>
                    <a:pt x="1100348" y="1823384"/>
                  </a:lnTo>
                  <a:lnTo>
                    <a:pt x="1099822" y="1823892"/>
                  </a:lnTo>
                  <a:lnTo>
                    <a:pt x="1108087" y="1823892"/>
                  </a:lnTo>
                  <a:lnTo>
                    <a:pt x="1108323" y="1824019"/>
                  </a:lnTo>
                  <a:lnTo>
                    <a:pt x="1110534" y="1824400"/>
                  </a:lnTo>
                  <a:close/>
                </a:path>
                <a:path w="2360295" h="1867535">
                  <a:moveTo>
                    <a:pt x="1096637" y="1820717"/>
                  </a:moveTo>
                  <a:lnTo>
                    <a:pt x="1096953" y="1820336"/>
                  </a:lnTo>
                  <a:lnTo>
                    <a:pt x="1097506" y="1819955"/>
                  </a:lnTo>
                  <a:lnTo>
                    <a:pt x="1097664" y="1819320"/>
                  </a:lnTo>
                  <a:lnTo>
                    <a:pt x="1096479" y="1819320"/>
                  </a:lnTo>
                  <a:lnTo>
                    <a:pt x="1096592" y="1819955"/>
                  </a:lnTo>
                  <a:lnTo>
                    <a:pt x="1096637" y="1820717"/>
                  </a:lnTo>
                  <a:close/>
                </a:path>
                <a:path w="2360295" h="1867535">
                  <a:moveTo>
                    <a:pt x="1100682" y="1822988"/>
                  </a:moveTo>
                  <a:lnTo>
                    <a:pt x="1100743" y="1821606"/>
                  </a:lnTo>
                  <a:lnTo>
                    <a:pt x="1099085" y="1822622"/>
                  </a:lnTo>
                  <a:lnTo>
                    <a:pt x="1098295" y="1822622"/>
                  </a:lnTo>
                  <a:lnTo>
                    <a:pt x="1099638" y="1822749"/>
                  </a:lnTo>
                  <a:lnTo>
                    <a:pt x="1100682" y="1822988"/>
                  </a:lnTo>
                  <a:close/>
                </a:path>
                <a:path w="2360295" h="1867535">
                  <a:moveTo>
                    <a:pt x="1098058" y="1822622"/>
                  </a:moveTo>
                  <a:lnTo>
                    <a:pt x="1099085" y="1822622"/>
                  </a:lnTo>
                  <a:lnTo>
                    <a:pt x="1098453" y="1821987"/>
                  </a:lnTo>
                  <a:lnTo>
                    <a:pt x="1098295" y="1821987"/>
                  </a:lnTo>
                  <a:lnTo>
                    <a:pt x="1097901" y="1822114"/>
                  </a:lnTo>
                  <a:lnTo>
                    <a:pt x="1097585" y="1822241"/>
                  </a:lnTo>
                  <a:lnTo>
                    <a:pt x="1098058" y="1822622"/>
                  </a:lnTo>
                  <a:close/>
                </a:path>
                <a:path w="2360295" h="1867535">
                  <a:moveTo>
                    <a:pt x="1100348" y="1823384"/>
                  </a:moveTo>
                  <a:lnTo>
                    <a:pt x="1100664" y="1823384"/>
                  </a:lnTo>
                  <a:lnTo>
                    <a:pt x="1100678" y="1823065"/>
                  </a:lnTo>
                  <a:lnTo>
                    <a:pt x="1100348" y="1823384"/>
                  </a:lnTo>
                  <a:close/>
                </a:path>
                <a:path w="2360295" h="1867535">
                  <a:moveTo>
                    <a:pt x="1108639" y="1839894"/>
                  </a:moveTo>
                  <a:lnTo>
                    <a:pt x="1109034" y="1837227"/>
                  </a:lnTo>
                  <a:lnTo>
                    <a:pt x="1110455" y="1834814"/>
                  </a:lnTo>
                  <a:lnTo>
                    <a:pt x="1109535" y="1831512"/>
                  </a:lnTo>
                  <a:lnTo>
                    <a:pt x="1109524" y="1830877"/>
                  </a:lnTo>
                  <a:lnTo>
                    <a:pt x="1109666" y="1830496"/>
                  </a:lnTo>
                  <a:lnTo>
                    <a:pt x="1111324" y="1827194"/>
                  </a:lnTo>
                  <a:lnTo>
                    <a:pt x="1108244" y="1827067"/>
                  </a:lnTo>
                  <a:lnTo>
                    <a:pt x="1107692" y="1825289"/>
                  </a:lnTo>
                  <a:lnTo>
                    <a:pt x="1107613" y="1824019"/>
                  </a:lnTo>
                  <a:lnTo>
                    <a:pt x="1108087" y="1823892"/>
                  </a:lnTo>
                  <a:lnTo>
                    <a:pt x="1099822" y="1823892"/>
                  </a:lnTo>
                  <a:lnTo>
                    <a:pt x="1098769" y="1824908"/>
                  </a:lnTo>
                  <a:lnTo>
                    <a:pt x="1098743" y="1825035"/>
                  </a:lnTo>
                  <a:lnTo>
                    <a:pt x="1099559" y="1825035"/>
                  </a:lnTo>
                  <a:lnTo>
                    <a:pt x="1099559" y="1825289"/>
                  </a:lnTo>
                  <a:lnTo>
                    <a:pt x="1099638" y="1825670"/>
                  </a:lnTo>
                  <a:lnTo>
                    <a:pt x="1099085" y="1825924"/>
                  </a:lnTo>
                  <a:lnTo>
                    <a:pt x="1098453" y="1826178"/>
                  </a:lnTo>
                  <a:lnTo>
                    <a:pt x="1097901" y="1826305"/>
                  </a:lnTo>
                  <a:lnTo>
                    <a:pt x="1097585" y="1826432"/>
                  </a:lnTo>
                  <a:lnTo>
                    <a:pt x="1098927" y="1826432"/>
                  </a:lnTo>
                  <a:lnTo>
                    <a:pt x="1098403" y="1827321"/>
                  </a:lnTo>
                  <a:lnTo>
                    <a:pt x="1099875" y="1827321"/>
                  </a:lnTo>
                  <a:lnTo>
                    <a:pt x="1100270" y="1827956"/>
                  </a:lnTo>
                  <a:lnTo>
                    <a:pt x="1100744" y="1828464"/>
                  </a:lnTo>
                  <a:lnTo>
                    <a:pt x="1100980" y="1829480"/>
                  </a:lnTo>
                  <a:lnTo>
                    <a:pt x="1100428" y="1829861"/>
                  </a:lnTo>
                  <a:lnTo>
                    <a:pt x="1099875" y="1831512"/>
                  </a:lnTo>
                  <a:lnTo>
                    <a:pt x="1101770" y="1834687"/>
                  </a:lnTo>
                  <a:lnTo>
                    <a:pt x="1097339" y="1834687"/>
                  </a:lnTo>
                  <a:lnTo>
                    <a:pt x="1097822" y="1836084"/>
                  </a:lnTo>
                  <a:lnTo>
                    <a:pt x="1097901" y="1837481"/>
                  </a:lnTo>
                  <a:lnTo>
                    <a:pt x="1097980" y="1838243"/>
                  </a:lnTo>
                  <a:lnTo>
                    <a:pt x="1098138" y="1838370"/>
                  </a:lnTo>
                  <a:lnTo>
                    <a:pt x="1107139" y="1838370"/>
                  </a:lnTo>
                  <a:lnTo>
                    <a:pt x="1107692" y="1839259"/>
                  </a:lnTo>
                  <a:lnTo>
                    <a:pt x="1108402" y="1839640"/>
                  </a:lnTo>
                  <a:lnTo>
                    <a:pt x="1108639" y="1839894"/>
                  </a:lnTo>
                  <a:close/>
                </a:path>
                <a:path w="2360295" h="1867535">
                  <a:moveTo>
                    <a:pt x="1098532" y="1825670"/>
                  </a:moveTo>
                  <a:lnTo>
                    <a:pt x="1099322" y="1825035"/>
                  </a:lnTo>
                  <a:lnTo>
                    <a:pt x="1098743" y="1825035"/>
                  </a:lnTo>
                  <a:lnTo>
                    <a:pt x="1098690" y="1825289"/>
                  </a:lnTo>
                  <a:lnTo>
                    <a:pt x="1098532" y="1825670"/>
                  </a:lnTo>
                  <a:close/>
                </a:path>
                <a:path w="2360295" h="1867535">
                  <a:moveTo>
                    <a:pt x="1096953" y="1826686"/>
                  </a:moveTo>
                  <a:lnTo>
                    <a:pt x="1098927" y="1826432"/>
                  </a:lnTo>
                  <a:lnTo>
                    <a:pt x="1097585" y="1826432"/>
                  </a:lnTo>
                  <a:lnTo>
                    <a:pt x="1096953" y="1826686"/>
                  </a:lnTo>
                  <a:close/>
                </a:path>
                <a:path w="2360295" h="1867535">
                  <a:moveTo>
                    <a:pt x="1098848" y="1830877"/>
                  </a:moveTo>
                  <a:lnTo>
                    <a:pt x="1099875" y="1829226"/>
                  </a:lnTo>
                  <a:lnTo>
                    <a:pt x="1098454" y="1828591"/>
                  </a:lnTo>
                  <a:lnTo>
                    <a:pt x="1100191" y="1827956"/>
                  </a:lnTo>
                  <a:lnTo>
                    <a:pt x="1099875" y="1827321"/>
                  </a:lnTo>
                  <a:lnTo>
                    <a:pt x="1098403" y="1827321"/>
                  </a:lnTo>
                  <a:lnTo>
                    <a:pt x="1097506" y="1828845"/>
                  </a:lnTo>
                  <a:lnTo>
                    <a:pt x="1098769" y="1829099"/>
                  </a:lnTo>
                  <a:lnTo>
                    <a:pt x="1098848" y="1829480"/>
                  </a:lnTo>
                  <a:lnTo>
                    <a:pt x="1098690" y="1829861"/>
                  </a:lnTo>
                  <a:lnTo>
                    <a:pt x="1098295" y="1830496"/>
                  </a:lnTo>
                  <a:lnTo>
                    <a:pt x="1098454" y="1830750"/>
                  </a:lnTo>
                  <a:lnTo>
                    <a:pt x="1098848" y="1830877"/>
                  </a:lnTo>
                  <a:close/>
                </a:path>
                <a:path w="2360295" h="1867535">
                  <a:moveTo>
                    <a:pt x="1097339" y="1834687"/>
                  </a:moveTo>
                  <a:lnTo>
                    <a:pt x="1101770" y="1834687"/>
                  </a:lnTo>
                  <a:lnTo>
                    <a:pt x="1097032" y="1833798"/>
                  </a:lnTo>
                  <a:lnTo>
                    <a:pt x="1097339" y="1834687"/>
                  </a:lnTo>
                  <a:close/>
                </a:path>
                <a:path w="2360295" h="1867535">
                  <a:moveTo>
                    <a:pt x="1099417" y="1842053"/>
                  </a:moveTo>
                  <a:lnTo>
                    <a:pt x="1105323" y="1842053"/>
                  </a:lnTo>
                  <a:lnTo>
                    <a:pt x="1107139" y="1840021"/>
                  </a:lnTo>
                  <a:lnTo>
                    <a:pt x="1107139" y="1838370"/>
                  </a:lnTo>
                  <a:lnTo>
                    <a:pt x="1098138" y="1838370"/>
                  </a:lnTo>
                  <a:lnTo>
                    <a:pt x="1098927" y="1839005"/>
                  </a:lnTo>
                  <a:lnTo>
                    <a:pt x="1099954" y="1839640"/>
                  </a:lnTo>
                  <a:lnTo>
                    <a:pt x="1100664" y="1840529"/>
                  </a:lnTo>
                  <a:lnTo>
                    <a:pt x="1100822" y="1840783"/>
                  </a:lnTo>
                  <a:lnTo>
                    <a:pt x="1099046" y="1840783"/>
                  </a:lnTo>
                  <a:lnTo>
                    <a:pt x="1099322" y="1841672"/>
                  </a:lnTo>
                  <a:lnTo>
                    <a:pt x="1099417" y="1842053"/>
                  </a:lnTo>
                  <a:close/>
                </a:path>
                <a:path w="2360295" h="1867535">
                  <a:moveTo>
                    <a:pt x="1099046" y="1840783"/>
                  </a:moveTo>
                  <a:lnTo>
                    <a:pt x="1100822" y="1840783"/>
                  </a:lnTo>
                  <a:lnTo>
                    <a:pt x="1098690" y="1839640"/>
                  </a:lnTo>
                  <a:lnTo>
                    <a:pt x="1099046" y="1840783"/>
                  </a:lnTo>
                  <a:close/>
                </a:path>
                <a:path w="2360295" h="1867535">
                  <a:moveTo>
                    <a:pt x="1097929" y="1843949"/>
                  </a:moveTo>
                  <a:lnTo>
                    <a:pt x="1098927" y="1843831"/>
                  </a:lnTo>
                  <a:lnTo>
                    <a:pt x="1098532" y="1842815"/>
                  </a:lnTo>
                  <a:lnTo>
                    <a:pt x="1097901" y="1840529"/>
                  </a:lnTo>
                  <a:lnTo>
                    <a:pt x="1097585" y="1840275"/>
                  </a:lnTo>
                  <a:lnTo>
                    <a:pt x="1097348" y="1840021"/>
                  </a:lnTo>
                  <a:lnTo>
                    <a:pt x="1097032" y="1839767"/>
                  </a:lnTo>
                  <a:lnTo>
                    <a:pt x="1096942" y="1840275"/>
                  </a:lnTo>
                  <a:lnTo>
                    <a:pt x="1097032" y="1841672"/>
                  </a:lnTo>
                  <a:lnTo>
                    <a:pt x="1096558" y="1842180"/>
                  </a:lnTo>
                  <a:lnTo>
                    <a:pt x="1096085" y="1842815"/>
                  </a:lnTo>
                  <a:lnTo>
                    <a:pt x="1097929" y="1843949"/>
                  </a:lnTo>
                  <a:close/>
                </a:path>
                <a:path w="2360295" h="1867535">
                  <a:moveTo>
                    <a:pt x="1099220" y="1845355"/>
                  </a:moveTo>
                  <a:lnTo>
                    <a:pt x="1105165" y="1845355"/>
                  </a:lnTo>
                  <a:lnTo>
                    <a:pt x="1105165" y="1845101"/>
                  </a:lnTo>
                  <a:lnTo>
                    <a:pt x="1105639" y="1844847"/>
                  </a:lnTo>
                  <a:lnTo>
                    <a:pt x="1106112" y="1844466"/>
                  </a:lnTo>
                  <a:lnTo>
                    <a:pt x="1106586" y="1844212"/>
                  </a:lnTo>
                  <a:lnTo>
                    <a:pt x="1106981" y="1844085"/>
                  </a:lnTo>
                  <a:lnTo>
                    <a:pt x="1107691" y="1844085"/>
                  </a:lnTo>
                  <a:lnTo>
                    <a:pt x="1107972" y="1843069"/>
                  </a:lnTo>
                  <a:lnTo>
                    <a:pt x="1108086" y="1841164"/>
                  </a:lnTo>
                  <a:lnTo>
                    <a:pt x="1105323" y="1842053"/>
                  </a:lnTo>
                  <a:lnTo>
                    <a:pt x="1099417" y="1842053"/>
                  </a:lnTo>
                  <a:lnTo>
                    <a:pt x="1099480" y="1842307"/>
                  </a:lnTo>
                  <a:lnTo>
                    <a:pt x="1099085" y="1843069"/>
                  </a:lnTo>
                  <a:lnTo>
                    <a:pt x="1098927" y="1843831"/>
                  </a:lnTo>
                  <a:lnTo>
                    <a:pt x="1097980" y="1843831"/>
                  </a:lnTo>
                  <a:lnTo>
                    <a:pt x="1097971" y="1843974"/>
                  </a:lnTo>
                  <a:lnTo>
                    <a:pt x="1098769" y="1844466"/>
                  </a:lnTo>
                  <a:lnTo>
                    <a:pt x="1097940" y="1844466"/>
                  </a:lnTo>
                  <a:lnTo>
                    <a:pt x="1097925" y="1844720"/>
                  </a:lnTo>
                  <a:lnTo>
                    <a:pt x="1099559" y="1844720"/>
                  </a:lnTo>
                  <a:lnTo>
                    <a:pt x="1099220" y="1845355"/>
                  </a:lnTo>
                  <a:close/>
                </a:path>
                <a:path w="2360295" h="1867535">
                  <a:moveTo>
                    <a:pt x="1097947" y="1844355"/>
                  </a:moveTo>
                  <a:lnTo>
                    <a:pt x="1097929" y="1843949"/>
                  </a:lnTo>
                  <a:lnTo>
                    <a:pt x="1097766" y="1844331"/>
                  </a:lnTo>
                  <a:lnTo>
                    <a:pt x="1097947" y="1844355"/>
                  </a:lnTo>
                  <a:close/>
                </a:path>
                <a:path w="2360295" h="1867535">
                  <a:moveTo>
                    <a:pt x="1096558" y="1846244"/>
                  </a:moveTo>
                  <a:lnTo>
                    <a:pt x="1096795" y="1845990"/>
                  </a:lnTo>
                  <a:lnTo>
                    <a:pt x="1097111" y="1845863"/>
                  </a:lnTo>
                  <a:lnTo>
                    <a:pt x="1097766" y="1844331"/>
                  </a:lnTo>
                  <a:lnTo>
                    <a:pt x="1095927" y="1844085"/>
                  </a:lnTo>
                  <a:lnTo>
                    <a:pt x="1096037" y="1844720"/>
                  </a:lnTo>
                  <a:lnTo>
                    <a:pt x="1096558" y="1846244"/>
                  </a:lnTo>
                  <a:close/>
                </a:path>
                <a:path w="2360295" h="1867535">
                  <a:moveTo>
                    <a:pt x="1097940" y="1844466"/>
                  </a:moveTo>
                  <a:lnTo>
                    <a:pt x="1098769" y="1844466"/>
                  </a:lnTo>
                  <a:lnTo>
                    <a:pt x="1097947" y="1844355"/>
                  </a:lnTo>
                  <a:close/>
                </a:path>
                <a:path w="2360295" h="1867535">
                  <a:moveTo>
                    <a:pt x="1097822" y="1846371"/>
                  </a:moveTo>
                  <a:lnTo>
                    <a:pt x="1098454" y="1845736"/>
                  </a:lnTo>
                  <a:lnTo>
                    <a:pt x="1099559" y="1844720"/>
                  </a:lnTo>
                  <a:lnTo>
                    <a:pt x="1097925" y="1844720"/>
                  </a:lnTo>
                  <a:lnTo>
                    <a:pt x="1097822" y="1846371"/>
                  </a:lnTo>
                  <a:close/>
                </a:path>
                <a:path w="2360295" h="1867535">
                  <a:moveTo>
                    <a:pt x="1108718" y="1856150"/>
                  </a:moveTo>
                  <a:lnTo>
                    <a:pt x="1109350" y="1856150"/>
                  </a:lnTo>
                  <a:lnTo>
                    <a:pt x="1109508" y="1855896"/>
                  </a:lnTo>
                  <a:lnTo>
                    <a:pt x="1109666" y="1855896"/>
                  </a:lnTo>
                  <a:lnTo>
                    <a:pt x="1109113" y="1855134"/>
                  </a:lnTo>
                  <a:lnTo>
                    <a:pt x="1108797" y="1853991"/>
                  </a:lnTo>
                  <a:lnTo>
                    <a:pt x="1108086" y="1853610"/>
                  </a:lnTo>
                  <a:lnTo>
                    <a:pt x="1106191" y="1852721"/>
                  </a:lnTo>
                  <a:lnTo>
                    <a:pt x="1106312" y="1851578"/>
                  </a:lnTo>
                  <a:lnTo>
                    <a:pt x="1107770" y="1850054"/>
                  </a:lnTo>
                  <a:lnTo>
                    <a:pt x="1107928" y="1849165"/>
                  </a:lnTo>
                  <a:lnTo>
                    <a:pt x="1107770" y="1849165"/>
                  </a:lnTo>
                  <a:lnTo>
                    <a:pt x="1107691" y="1849038"/>
                  </a:lnTo>
                  <a:lnTo>
                    <a:pt x="1107534" y="1849038"/>
                  </a:lnTo>
                  <a:lnTo>
                    <a:pt x="1105244" y="1848530"/>
                  </a:lnTo>
                  <a:lnTo>
                    <a:pt x="1106507" y="1846752"/>
                  </a:lnTo>
                  <a:lnTo>
                    <a:pt x="1106217" y="1845101"/>
                  </a:lnTo>
                  <a:lnTo>
                    <a:pt x="1106112" y="1844847"/>
                  </a:lnTo>
                  <a:lnTo>
                    <a:pt x="1105797" y="1845101"/>
                  </a:lnTo>
                  <a:lnTo>
                    <a:pt x="1105560" y="1845228"/>
                  </a:lnTo>
                  <a:lnTo>
                    <a:pt x="1105244" y="1845355"/>
                  </a:lnTo>
                  <a:lnTo>
                    <a:pt x="1099220" y="1845355"/>
                  </a:lnTo>
                  <a:lnTo>
                    <a:pt x="1098611" y="1846498"/>
                  </a:lnTo>
                  <a:lnTo>
                    <a:pt x="1099321" y="1846498"/>
                  </a:lnTo>
                  <a:lnTo>
                    <a:pt x="1098926" y="1847133"/>
                  </a:lnTo>
                  <a:lnTo>
                    <a:pt x="1098768" y="1848022"/>
                  </a:lnTo>
                  <a:lnTo>
                    <a:pt x="1097268" y="1848657"/>
                  </a:lnTo>
                  <a:lnTo>
                    <a:pt x="1097158" y="1849673"/>
                  </a:lnTo>
                  <a:lnTo>
                    <a:pt x="1099637" y="1849673"/>
                  </a:lnTo>
                  <a:lnTo>
                    <a:pt x="1101058" y="1849927"/>
                  </a:lnTo>
                  <a:lnTo>
                    <a:pt x="1100743" y="1850054"/>
                  </a:lnTo>
                  <a:lnTo>
                    <a:pt x="1100348" y="1850308"/>
                  </a:lnTo>
                  <a:lnTo>
                    <a:pt x="1100032" y="1850562"/>
                  </a:lnTo>
                  <a:lnTo>
                    <a:pt x="1101769" y="1850562"/>
                  </a:lnTo>
                  <a:lnTo>
                    <a:pt x="1101732" y="1851959"/>
                  </a:lnTo>
                  <a:lnTo>
                    <a:pt x="1101453" y="1853864"/>
                  </a:lnTo>
                  <a:lnTo>
                    <a:pt x="1096816" y="1853864"/>
                  </a:lnTo>
                  <a:lnTo>
                    <a:pt x="1096242" y="1855134"/>
                  </a:lnTo>
                  <a:lnTo>
                    <a:pt x="1096248" y="1855261"/>
                  </a:lnTo>
                  <a:lnTo>
                    <a:pt x="1108087" y="1855261"/>
                  </a:lnTo>
                  <a:lnTo>
                    <a:pt x="1108244" y="1855515"/>
                  </a:lnTo>
                  <a:lnTo>
                    <a:pt x="1108323" y="1855896"/>
                  </a:lnTo>
                  <a:lnTo>
                    <a:pt x="1108560" y="1856023"/>
                  </a:lnTo>
                  <a:lnTo>
                    <a:pt x="1108718" y="1856150"/>
                  </a:lnTo>
                  <a:close/>
                </a:path>
                <a:path w="2360295" h="1867535">
                  <a:moveTo>
                    <a:pt x="1097186" y="1848657"/>
                  </a:moveTo>
                  <a:lnTo>
                    <a:pt x="1097189" y="1848530"/>
                  </a:lnTo>
                  <a:lnTo>
                    <a:pt x="1097186" y="1848657"/>
                  </a:lnTo>
                  <a:close/>
                </a:path>
                <a:path w="2360295" h="1867535">
                  <a:moveTo>
                    <a:pt x="1097663" y="1851959"/>
                  </a:moveTo>
                  <a:lnTo>
                    <a:pt x="1097900" y="1851578"/>
                  </a:lnTo>
                  <a:lnTo>
                    <a:pt x="1098216" y="1851451"/>
                  </a:lnTo>
                  <a:lnTo>
                    <a:pt x="1098689" y="1850689"/>
                  </a:lnTo>
                  <a:lnTo>
                    <a:pt x="1098689" y="1849927"/>
                  </a:lnTo>
                  <a:lnTo>
                    <a:pt x="1099637" y="1849673"/>
                  </a:lnTo>
                  <a:lnTo>
                    <a:pt x="1097158" y="1849673"/>
                  </a:lnTo>
                  <a:lnTo>
                    <a:pt x="1097110" y="1851451"/>
                  </a:lnTo>
                  <a:lnTo>
                    <a:pt x="1097505" y="1851705"/>
                  </a:lnTo>
                  <a:lnTo>
                    <a:pt x="1097663" y="1851959"/>
                  </a:lnTo>
                  <a:close/>
                </a:path>
                <a:path w="2360295" h="1867535">
                  <a:moveTo>
                    <a:pt x="1101217" y="1851578"/>
                  </a:moveTo>
                  <a:lnTo>
                    <a:pt x="1101612" y="1850943"/>
                  </a:lnTo>
                  <a:lnTo>
                    <a:pt x="1101769" y="1850562"/>
                  </a:lnTo>
                  <a:lnTo>
                    <a:pt x="1099953" y="1850562"/>
                  </a:lnTo>
                  <a:lnTo>
                    <a:pt x="1100032" y="1850689"/>
                  </a:lnTo>
                  <a:lnTo>
                    <a:pt x="1100822" y="1851324"/>
                  </a:lnTo>
                  <a:lnTo>
                    <a:pt x="1101217" y="1851578"/>
                  </a:lnTo>
                  <a:close/>
                </a:path>
                <a:path w="2360295" h="1867535">
                  <a:moveTo>
                    <a:pt x="1096816" y="1853864"/>
                  </a:moveTo>
                  <a:lnTo>
                    <a:pt x="1100901" y="1853864"/>
                  </a:lnTo>
                  <a:lnTo>
                    <a:pt x="1098848" y="1853102"/>
                  </a:lnTo>
                  <a:lnTo>
                    <a:pt x="1097031" y="1853229"/>
                  </a:lnTo>
                  <a:lnTo>
                    <a:pt x="1096816" y="1853864"/>
                  </a:lnTo>
                  <a:close/>
                </a:path>
                <a:path w="2360295" h="1867535">
                  <a:moveTo>
                    <a:pt x="1107534" y="1861230"/>
                  </a:moveTo>
                  <a:lnTo>
                    <a:pt x="1107928" y="1859452"/>
                  </a:lnTo>
                  <a:lnTo>
                    <a:pt x="1109113" y="1858436"/>
                  </a:lnTo>
                  <a:lnTo>
                    <a:pt x="1107534" y="1857801"/>
                  </a:lnTo>
                  <a:lnTo>
                    <a:pt x="1107376" y="1857801"/>
                  </a:lnTo>
                  <a:lnTo>
                    <a:pt x="1107060" y="1857547"/>
                  </a:lnTo>
                  <a:lnTo>
                    <a:pt x="1107376" y="1856785"/>
                  </a:lnTo>
                  <a:lnTo>
                    <a:pt x="1107823" y="1855896"/>
                  </a:lnTo>
                  <a:lnTo>
                    <a:pt x="1108087" y="1855261"/>
                  </a:lnTo>
                  <a:lnTo>
                    <a:pt x="1096248" y="1855261"/>
                  </a:lnTo>
                  <a:lnTo>
                    <a:pt x="1096302" y="1856404"/>
                  </a:lnTo>
                  <a:lnTo>
                    <a:pt x="1102480" y="1856404"/>
                  </a:lnTo>
                  <a:lnTo>
                    <a:pt x="1103163" y="1859579"/>
                  </a:lnTo>
                  <a:lnTo>
                    <a:pt x="1103585" y="1859579"/>
                  </a:lnTo>
                  <a:lnTo>
                    <a:pt x="1103656" y="1859960"/>
                  </a:lnTo>
                  <a:lnTo>
                    <a:pt x="1106507" y="1859960"/>
                  </a:lnTo>
                  <a:lnTo>
                    <a:pt x="1106823" y="1860214"/>
                  </a:lnTo>
                  <a:lnTo>
                    <a:pt x="1107297" y="1860468"/>
                  </a:lnTo>
                  <a:lnTo>
                    <a:pt x="1107534" y="1861230"/>
                  </a:lnTo>
                  <a:close/>
                </a:path>
                <a:path w="2360295" h="1867535">
                  <a:moveTo>
                    <a:pt x="1101138" y="1860468"/>
                  </a:moveTo>
                  <a:lnTo>
                    <a:pt x="1102322" y="1859833"/>
                  </a:lnTo>
                  <a:lnTo>
                    <a:pt x="1102480" y="1856404"/>
                  </a:lnTo>
                  <a:lnTo>
                    <a:pt x="1096302" y="1856404"/>
                  </a:lnTo>
                  <a:lnTo>
                    <a:pt x="1096321" y="1856785"/>
                  </a:lnTo>
                  <a:lnTo>
                    <a:pt x="1100585" y="1856785"/>
                  </a:lnTo>
                  <a:lnTo>
                    <a:pt x="1100901" y="1857547"/>
                  </a:lnTo>
                  <a:lnTo>
                    <a:pt x="1101295" y="1858309"/>
                  </a:lnTo>
                  <a:lnTo>
                    <a:pt x="1101801" y="1858817"/>
                  </a:lnTo>
                  <a:lnTo>
                    <a:pt x="1101706" y="1859452"/>
                  </a:lnTo>
                  <a:lnTo>
                    <a:pt x="1101138" y="1860468"/>
                  </a:lnTo>
                  <a:close/>
                </a:path>
                <a:path w="2360295" h="1867535">
                  <a:moveTo>
                    <a:pt x="1098453" y="1865040"/>
                  </a:moveTo>
                  <a:lnTo>
                    <a:pt x="1098926" y="1864786"/>
                  </a:lnTo>
                  <a:lnTo>
                    <a:pt x="1100190" y="1860722"/>
                  </a:lnTo>
                  <a:lnTo>
                    <a:pt x="1098768" y="1860341"/>
                  </a:lnTo>
                  <a:lnTo>
                    <a:pt x="1099874" y="1859706"/>
                  </a:lnTo>
                  <a:lnTo>
                    <a:pt x="1100348" y="1859325"/>
                  </a:lnTo>
                  <a:lnTo>
                    <a:pt x="1100506" y="1859325"/>
                  </a:lnTo>
                  <a:lnTo>
                    <a:pt x="1100506" y="1858817"/>
                  </a:lnTo>
                  <a:lnTo>
                    <a:pt x="1100348" y="1858690"/>
                  </a:lnTo>
                  <a:lnTo>
                    <a:pt x="1099874" y="1858436"/>
                  </a:lnTo>
                  <a:lnTo>
                    <a:pt x="1099992" y="1858055"/>
                  </a:lnTo>
                  <a:lnTo>
                    <a:pt x="1100111" y="1857801"/>
                  </a:lnTo>
                  <a:lnTo>
                    <a:pt x="1100348" y="1857420"/>
                  </a:lnTo>
                  <a:lnTo>
                    <a:pt x="1100585" y="1856785"/>
                  </a:lnTo>
                  <a:lnTo>
                    <a:pt x="1096321" y="1856785"/>
                  </a:lnTo>
                  <a:lnTo>
                    <a:pt x="1096148" y="1857801"/>
                  </a:lnTo>
                  <a:lnTo>
                    <a:pt x="1097663" y="1857801"/>
                  </a:lnTo>
                  <a:lnTo>
                    <a:pt x="1099321" y="1858436"/>
                  </a:lnTo>
                  <a:lnTo>
                    <a:pt x="1098847" y="1859452"/>
                  </a:lnTo>
                  <a:lnTo>
                    <a:pt x="1098338" y="1862119"/>
                  </a:lnTo>
                  <a:lnTo>
                    <a:pt x="1098137" y="1863008"/>
                  </a:lnTo>
                  <a:lnTo>
                    <a:pt x="1098018" y="1863643"/>
                  </a:lnTo>
                  <a:lnTo>
                    <a:pt x="1097900" y="1864532"/>
                  </a:lnTo>
                  <a:lnTo>
                    <a:pt x="1098295" y="1864786"/>
                  </a:lnTo>
                  <a:lnTo>
                    <a:pt x="1098453" y="1865040"/>
                  </a:lnTo>
                  <a:close/>
                </a:path>
                <a:path w="2360295" h="1867535">
                  <a:moveTo>
                    <a:pt x="1096084" y="1858182"/>
                  </a:moveTo>
                  <a:lnTo>
                    <a:pt x="1096873" y="1858055"/>
                  </a:lnTo>
                  <a:lnTo>
                    <a:pt x="1097663" y="1857801"/>
                  </a:lnTo>
                  <a:lnTo>
                    <a:pt x="1096148" y="1857801"/>
                  </a:lnTo>
                  <a:lnTo>
                    <a:pt x="1096084" y="1858182"/>
                  </a:lnTo>
                  <a:close/>
                </a:path>
                <a:path w="2360295" h="1867535">
                  <a:moveTo>
                    <a:pt x="1103191" y="1859706"/>
                  </a:moveTo>
                  <a:lnTo>
                    <a:pt x="1103585" y="1859579"/>
                  </a:lnTo>
                  <a:lnTo>
                    <a:pt x="1103163" y="1859579"/>
                  </a:lnTo>
                  <a:lnTo>
                    <a:pt x="1103191" y="1859706"/>
                  </a:lnTo>
                  <a:close/>
                </a:path>
                <a:path w="2360295" h="1867535">
                  <a:moveTo>
                    <a:pt x="1103980" y="1864151"/>
                  </a:moveTo>
                  <a:lnTo>
                    <a:pt x="1104296" y="1864151"/>
                  </a:lnTo>
                  <a:lnTo>
                    <a:pt x="1104849" y="1861865"/>
                  </a:lnTo>
                  <a:lnTo>
                    <a:pt x="1105007" y="1861357"/>
                  </a:lnTo>
                  <a:lnTo>
                    <a:pt x="1103981" y="1860595"/>
                  </a:lnTo>
                  <a:lnTo>
                    <a:pt x="1105718" y="1860087"/>
                  </a:lnTo>
                  <a:lnTo>
                    <a:pt x="1106507" y="1859960"/>
                  </a:lnTo>
                  <a:lnTo>
                    <a:pt x="1103656" y="1859960"/>
                  </a:lnTo>
                  <a:lnTo>
                    <a:pt x="1103775" y="1860595"/>
                  </a:lnTo>
                  <a:lnTo>
                    <a:pt x="1103980" y="1862119"/>
                  </a:lnTo>
                  <a:lnTo>
                    <a:pt x="1104217" y="1863516"/>
                  </a:lnTo>
                  <a:lnTo>
                    <a:pt x="1104059" y="1863643"/>
                  </a:lnTo>
                  <a:lnTo>
                    <a:pt x="1102835" y="1863643"/>
                  </a:lnTo>
                  <a:lnTo>
                    <a:pt x="1103980" y="1863897"/>
                  </a:lnTo>
                  <a:lnTo>
                    <a:pt x="1103980" y="1864151"/>
                  </a:lnTo>
                  <a:close/>
                </a:path>
                <a:path w="2360295" h="1867535">
                  <a:moveTo>
                    <a:pt x="1102835" y="1863643"/>
                  </a:moveTo>
                  <a:lnTo>
                    <a:pt x="1103822" y="1863643"/>
                  </a:lnTo>
                  <a:lnTo>
                    <a:pt x="1103862" y="1861865"/>
                  </a:lnTo>
                  <a:lnTo>
                    <a:pt x="1103743" y="1861103"/>
                  </a:lnTo>
                  <a:lnTo>
                    <a:pt x="1101927" y="1861865"/>
                  </a:lnTo>
                  <a:lnTo>
                    <a:pt x="1101690" y="1863389"/>
                  </a:lnTo>
                  <a:lnTo>
                    <a:pt x="1102835" y="1863643"/>
                  </a:lnTo>
                  <a:close/>
                </a:path>
                <a:path w="2360295" h="1867535">
                  <a:moveTo>
                    <a:pt x="1103980" y="1865167"/>
                  </a:moveTo>
                  <a:lnTo>
                    <a:pt x="1107455" y="1864532"/>
                  </a:lnTo>
                  <a:lnTo>
                    <a:pt x="1106981" y="1862754"/>
                  </a:lnTo>
                  <a:lnTo>
                    <a:pt x="1104296" y="1864151"/>
                  </a:lnTo>
                  <a:lnTo>
                    <a:pt x="1103980" y="1864151"/>
                  </a:lnTo>
                  <a:lnTo>
                    <a:pt x="1103980" y="1865167"/>
                  </a:lnTo>
                  <a:close/>
                </a:path>
                <a:path w="2360295" h="1867535">
                  <a:moveTo>
                    <a:pt x="1102402" y="1865294"/>
                  </a:moveTo>
                  <a:lnTo>
                    <a:pt x="1102639" y="1865294"/>
                  </a:lnTo>
                  <a:lnTo>
                    <a:pt x="1102639" y="1865040"/>
                  </a:lnTo>
                  <a:lnTo>
                    <a:pt x="1102481" y="1865167"/>
                  </a:lnTo>
                  <a:lnTo>
                    <a:pt x="1102402" y="1865294"/>
                  </a:lnTo>
                  <a:close/>
                </a:path>
                <a:path w="2360295" h="1867535">
                  <a:moveTo>
                    <a:pt x="1102718" y="1866310"/>
                  </a:moveTo>
                  <a:lnTo>
                    <a:pt x="1103191" y="1866310"/>
                  </a:lnTo>
                  <a:lnTo>
                    <a:pt x="1103507" y="1865802"/>
                  </a:lnTo>
                  <a:lnTo>
                    <a:pt x="1103586" y="1865167"/>
                  </a:lnTo>
                  <a:lnTo>
                    <a:pt x="1102639" y="1865294"/>
                  </a:lnTo>
                  <a:lnTo>
                    <a:pt x="1102718" y="1866310"/>
                  </a:lnTo>
                  <a:close/>
                </a:path>
                <a:path w="2360295" h="1867535">
                  <a:moveTo>
                    <a:pt x="1102323" y="1865421"/>
                  </a:moveTo>
                  <a:lnTo>
                    <a:pt x="1102402" y="1865294"/>
                  </a:lnTo>
                  <a:lnTo>
                    <a:pt x="1102244" y="1865294"/>
                  </a:lnTo>
                  <a:lnTo>
                    <a:pt x="1102323" y="1865421"/>
                  </a:lnTo>
                  <a:close/>
                </a:path>
                <a:path w="2360295" h="1867535">
                  <a:moveTo>
                    <a:pt x="1181601" y="1350314"/>
                  </a:moveTo>
                  <a:lnTo>
                    <a:pt x="1181443" y="1349044"/>
                  </a:lnTo>
                  <a:lnTo>
                    <a:pt x="1179864" y="1349044"/>
                  </a:lnTo>
                  <a:lnTo>
                    <a:pt x="1181601" y="1350314"/>
                  </a:lnTo>
                  <a:close/>
                </a:path>
                <a:path w="2360295" h="1867535">
                  <a:moveTo>
                    <a:pt x="1179548" y="1350314"/>
                  </a:moveTo>
                  <a:lnTo>
                    <a:pt x="1179864" y="1349044"/>
                  </a:lnTo>
                  <a:lnTo>
                    <a:pt x="1179469" y="1349044"/>
                  </a:lnTo>
                  <a:lnTo>
                    <a:pt x="1179548" y="1350314"/>
                  </a:lnTo>
                  <a:close/>
                </a:path>
                <a:path w="2360295" h="1867535">
                  <a:moveTo>
                    <a:pt x="1169441" y="1350314"/>
                  </a:moveTo>
                  <a:lnTo>
                    <a:pt x="1176390" y="1350314"/>
                  </a:lnTo>
                  <a:lnTo>
                    <a:pt x="1176232" y="1349044"/>
                  </a:lnTo>
                  <a:lnTo>
                    <a:pt x="1168336" y="1349044"/>
                  </a:lnTo>
                  <a:lnTo>
                    <a:pt x="1169441" y="1350314"/>
                  </a:lnTo>
                  <a:close/>
                </a:path>
                <a:path w="2360295" h="1867535">
                  <a:moveTo>
                    <a:pt x="1167823" y="1369364"/>
                  </a:moveTo>
                  <a:lnTo>
                    <a:pt x="1175995" y="1369364"/>
                  </a:lnTo>
                  <a:lnTo>
                    <a:pt x="1176075" y="1368094"/>
                  </a:lnTo>
                  <a:lnTo>
                    <a:pt x="1173785" y="1368094"/>
                  </a:lnTo>
                  <a:lnTo>
                    <a:pt x="1175916" y="1366824"/>
                  </a:lnTo>
                  <a:lnTo>
                    <a:pt x="1174969" y="1365554"/>
                  </a:lnTo>
                  <a:lnTo>
                    <a:pt x="1173705" y="1364284"/>
                  </a:lnTo>
                  <a:lnTo>
                    <a:pt x="1174495" y="1361744"/>
                  </a:lnTo>
                  <a:lnTo>
                    <a:pt x="1175916" y="1360474"/>
                  </a:lnTo>
                  <a:lnTo>
                    <a:pt x="1176153" y="1360474"/>
                  </a:lnTo>
                  <a:lnTo>
                    <a:pt x="1176153" y="1359204"/>
                  </a:lnTo>
                  <a:lnTo>
                    <a:pt x="1179943" y="1359204"/>
                  </a:lnTo>
                  <a:lnTo>
                    <a:pt x="1180733" y="1357934"/>
                  </a:lnTo>
                  <a:lnTo>
                    <a:pt x="1180417" y="1355394"/>
                  </a:lnTo>
                  <a:lnTo>
                    <a:pt x="1180417" y="1354124"/>
                  </a:lnTo>
                  <a:lnTo>
                    <a:pt x="1177496" y="1354124"/>
                  </a:lnTo>
                  <a:lnTo>
                    <a:pt x="1176785" y="1352854"/>
                  </a:lnTo>
                  <a:lnTo>
                    <a:pt x="1177022" y="1352854"/>
                  </a:lnTo>
                  <a:lnTo>
                    <a:pt x="1174337" y="1351584"/>
                  </a:lnTo>
                  <a:lnTo>
                    <a:pt x="1177732" y="1351584"/>
                  </a:lnTo>
                  <a:lnTo>
                    <a:pt x="1177653" y="1350314"/>
                  </a:lnTo>
                  <a:lnTo>
                    <a:pt x="1167467" y="1350314"/>
                  </a:lnTo>
                  <a:lnTo>
                    <a:pt x="1168178" y="1355394"/>
                  </a:lnTo>
                  <a:lnTo>
                    <a:pt x="1168415" y="1355394"/>
                  </a:lnTo>
                  <a:lnTo>
                    <a:pt x="1166757" y="1357934"/>
                  </a:lnTo>
                  <a:lnTo>
                    <a:pt x="1168257" y="1360474"/>
                  </a:lnTo>
                  <a:lnTo>
                    <a:pt x="1167467" y="1363014"/>
                  </a:lnTo>
                  <a:lnTo>
                    <a:pt x="1166599" y="1365554"/>
                  </a:lnTo>
                  <a:lnTo>
                    <a:pt x="1167783" y="1368094"/>
                  </a:lnTo>
                  <a:lnTo>
                    <a:pt x="1167823" y="1369364"/>
                  </a:lnTo>
                  <a:close/>
                </a:path>
                <a:path w="2360295" h="1867535">
                  <a:moveTo>
                    <a:pt x="1177890" y="1354124"/>
                  </a:moveTo>
                  <a:lnTo>
                    <a:pt x="1178680" y="1354124"/>
                  </a:lnTo>
                  <a:lnTo>
                    <a:pt x="1178917" y="1351584"/>
                  </a:lnTo>
                  <a:lnTo>
                    <a:pt x="1177890" y="1354124"/>
                  </a:lnTo>
                  <a:close/>
                </a:path>
                <a:path w="2360295" h="1867535">
                  <a:moveTo>
                    <a:pt x="1168257" y="1374444"/>
                  </a:moveTo>
                  <a:lnTo>
                    <a:pt x="1178444" y="1374444"/>
                  </a:lnTo>
                  <a:lnTo>
                    <a:pt x="1178759" y="1373174"/>
                  </a:lnTo>
                  <a:lnTo>
                    <a:pt x="1177970" y="1371904"/>
                  </a:lnTo>
                  <a:lnTo>
                    <a:pt x="1177180" y="1371904"/>
                  </a:lnTo>
                  <a:lnTo>
                    <a:pt x="1176943" y="1370634"/>
                  </a:lnTo>
                  <a:lnTo>
                    <a:pt x="1177733" y="1370634"/>
                  </a:lnTo>
                  <a:lnTo>
                    <a:pt x="1177891" y="1369364"/>
                  </a:lnTo>
                  <a:lnTo>
                    <a:pt x="1177654" y="1368094"/>
                  </a:lnTo>
                  <a:lnTo>
                    <a:pt x="1177496" y="1368094"/>
                  </a:lnTo>
                  <a:lnTo>
                    <a:pt x="1177338" y="1369364"/>
                  </a:lnTo>
                  <a:lnTo>
                    <a:pt x="1167823" y="1369364"/>
                  </a:lnTo>
                  <a:lnTo>
                    <a:pt x="1167941" y="1371904"/>
                  </a:lnTo>
                  <a:lnTo>
                    <a:pt x="1167072" y="1373174"/>
                  </a:lnTo>
                  <a:lnTo>
                    <a:pt x="1168257" y="1374444"/>
                  </a:lnTo>
                  <a:close/>
                </a:path>
                <a:path w="2360295" h="1867535">
                  <a:moveTo>
                    <a:pt x="1178207" y="1370634"/>
                  </a:moveTo>
                  <a:lnTo>
                    <a:pt x="1178444" y="1370634"/>
                  </a:lnTo>
                  <a:lnTo>
                    <a:pt x="1178128" y="1369364"/>
                  </a:lnTo>
                  <a:lnTo>
                    <a:pt x="1177891" y="1369364"/>
                  </a:lnTo>
                  <a:lnTo>
                    <a:pt x="1178207" y="1370634"/>
                  </a:lnTo>
                  <a:close/>
                </a:path>
                <a:path w="2360295" h="1867535">
                  <a:moveTo>
                    <a:pt x="1180417" y="1373174"/>
                  </a:moveTo>
                  <a:lnTo>
                    <a:pt x="1181365" y="1373174"/>
                  </a:lnTo>
                  <a:lnTo>
                    <a:pt x="1180733" y="1371904"/>
                  </a:lnTo>
                  <a:lnTo>
                    <a:pt x="1180496" y="1371904"/>
                  </a:lnTo>
                  <a:lnTo>
                    <a:pt x="1180417" y="1373174"/>
                  </a:lnTo>
                  <a:close/>
                </a:path>
                <a:path w="2360295" h="1867535">
                  <a:moveTo>
                    <a:pt x="1181402" y="1373325"/>
                  </a:moveTo>
                  <a:lnTo>
                    <a:pt x="1181759" y="1373174"/>
                  </a:lnTo>
                  <a:lnTo>
                    <a:pt x="1181365" y="1373174"/>
                  </a:lnTo>
                  <a:lnTo>
                    <a:pt x="1181402" y="1373325"/>
                  </a:lnTo>
                  <a:close/>
                </a:path>
                <a:path w="2360295" h="1867535">
                  <a:moveTo>
                    <a:pt x="1178759" y="1374444"/>
                  </a:moveTo>
                  <a:lnTo>
                    <a:pt x="1181681" y="1374444"/>
                  </a:lnTo>
                  <a:lnTo>
                    <a:pt x="1181402" y="1373325"/>
                  </a:lnTo>
                  <a:lnTo>
                    <a:pt x="1178759" y="1374444"/>
                  </a:lnTo>
                  <a:close/>
                </a:path>
                <a:path w="2360295" h="1867535">
                  <a:moveTo>
                    <a:pt x="1167862" y="1389684"/>
                  </a:moveTo>
                  <a:lnTo>
                    <a:pt x="1168020" y="1389684"/>
                  </a:lnTo>
                  <a:lnTo>
                    <a:pt x="1168415" y="1388414"/>
                  </a:lnTo>
                  <a:lnTo>
                    <a:pt x="1179865" y="1388414"/>
                  </a:lnTo>
                  <a:lnTo>
                    <a:pt x="1177022" y="1385874"/>
                  </a:lnTo>
                  <a:lnTo>
                    <a:pt x="1178128" y="1384604"/>
                  </a:lnTo>
                  <a:lnTo>
                    <a:pt x="1179233" y="1384604"/>
                  </a:lnTo>
                  <a:lnTo>
                    <a:pt x="1176233" y="1382064"/>
                  </a:lnTo>
                  <a:lnTo>
                    <a:pt x="1177496" y="1382064"/>
                  </a:lnTo>
                  <a:lnTo>
                    <a:pt x="1178444" y="1380794"/>
                  </a:lnTo>
                  <a:lnTo>
                    <a:pt x="1177575" y="1378254"/>
                  </a:lnTo>
                  <a:lnTo>
                    <a:pt x="1177891" y="1375714"/>
                  </a:lnTo>
                  <a:lnTo>
                    <a:pt x="1179312" y="1374444"/>
                  </a:lnTo>
                  <a:lnTo>
                    <a:pt x="1168967" y="1374444"/>
                  </a:lnTo>
                  <a:lnTo>
                    <a:pt x="1170231" y="1375714"/>
                  </a:lnTo>
                  <a:lnTo>
                    <a:pt x="1169678" y="1375714"/>
                  </a:lnTo>
                  <a:lnTo>
                    <a:pt x="1169126" y="1376984"/>
                  </a:lnTo>
                  <a:lnTo>
                    <a:pt x="1169915" y="1376984"/>
                  </a:lnTo>
                  <a:lnTo>
                    <a:pt x="1169836" y="1378254"/>
                  </a:lnTo>
                  <a:lnTo>
                    <a:pt x="1169678" y="1378254"/>
                  </a:lnTo>
                  <a:lnTo>
                    <a:pt x="1169599" y="1379524"/>
                  </a:lnTo>
                  <a:lnTo>
                    <a:pt x="1167941" y="1379524"/>
                  </a:lnTo>
                  <a:lnTo>
                    <a:pt x="1168020" y="1380794"/>
                  </a:lnTo>
                  <a:lnTo>
                    <a:pt x="1168731" y="1383334"/>
                  </a:lnTo>
                  <a:lnTo>
                    <a:pt x="1167625" y="1384604"/>
                  </a:lnTo>
                  <a:lnTo>
                    <a:pt x="1167270" y="1385874"/>
                  </a:lnTo>
                  <a:lnTo>
                    <a:pt x="1168020" y="1385874"/>
                  </a:lnTo>
                  <a:lnTo>
                    <a:pt x="1168336" y="1387144"/>
                  </a:lnTo>
                  <a:lnTo>
                    <a:pt x="1167941" y="1387144"/>
                  </a:lnTo>
                  <a:lnTo>
                    <a:pt x="1167862" y="1389684"/>
                  </a:lnTo>
                  <a:close/>
                </a:path>
                <a:path w="2360295" h="1867535">
                  <a:moveTo>
                    <a:pt x="1168494" y="1379524"/>
                  </a:moveTo>
                  <a:lnTo>
                    <a:pt x="1169599" y="1379524"/>
                  </a:lnTo>
                  <a:lnTo>
                    <a:pt x="1169441" y="1378254"/>
                  </a:lnTo>
                  <a:lnTo>
                    <a:pt x="1168967" y="1378254"/>
                  </a:lnTo>
                  <a:lnTo>
                    <a:pt x="1168494" y="1379524"/>
                  </a:lnTo>
                  <a:close/>
                </a:path>
                <a:path w="2360295" h="1867535">
                  <a:moveTo>
                    <a:pt x="1166835" y="1388414"/>
                  </a:moveTo>
                  <a:lnTo>
                    <a:pt x="1167309" y="1388414"/>
                  </a:lnTo>
                  <a:lnTo>
                    <a:pt x="1167546" y="1387144"/>
                  </a:lnTo>
                  <a:lnTo>
                    <a:pt x="1168020" y="1385874"/>
                  </a:lnTo>
                  <a:lnTo>
                    <a:pt x="1167270" y="1385874"/>
                  </a:lnTo>
                  <a:lnTo>
                    <a:pt x="1166914" y="1387144"/>
                  </a:lnTo>
                  <a:lnTo>
                    <a:pt x="1166756" y="1387144"/>
                  </a:lnTo>
                  <a:lnTo>
                    <a:pt x="1166835" y="1388414"/>
                  </a:lnTo>
                  <a:close/>
                </a:path>
                <a:path w="2360295" h="1867535">
                  <a:moveTo>
                    <a:pt x="1167980" y="1390954"/>
                  </a:moveTo>
                  <a:lnTo>
                    <a:pt x="1177022" y="1390954"/>
                  </a:lnTo>
                  <a:lnTo>
                    <a:pt x="1177022" y="1388414"/>
                  </a:lnTo>
                  <a:lnTo>
                    <a:pt x="1169362" y="1388414"/>
                  </a:lnTo>
                  <a:lnTo>
                    <a:pt x="1168257" y="1389684"/>
                  </a:lnTo>
                  <a:lnTo>
                    <a:pt x="1167980" y="1390954"/>
                  </a:lnTo>
                  <a:close/>
                </a:path>
                <a:path w="2360295" h="1867535">
                  <a:moveTo>
                    <a:pt x="1169915" y="1393494"/>
                  </a:moveTo>
                  <a:lnTo>
                    <a:pt x="1180496" y="1393494"/>
                  </a:lnTo>
                  <a:lnTo>
                    <a:pt x="1180655" y="1392224"/>
                  </a:lnTo>
                  <a:lnTo>
                    <a:pt x="1179628" y="1392224"/>
                  </a:lnTo>
                  <a:lnTo>
                    <a:pt x="1180812" y="1389684"/>
                  </a:lnTo>
                  <a:lnTo>
                    <a:pt x="1178996" y="1390954"/>
                  </a:lnTo>
                  <a:lnTo>
                    <a:pt x="1167980" y="1390954"/>
                  </a:lnTo>
                  <a:lnTo>
                    <a:pt x="1167704" y="1392224"/>
                  </a:lnTo>
                  <a:lnTo>
                    <a:pt x="1169915" y="1393494"/>
                  </a:lnTo>
                  <a:close/>
                </a:path>
                <a:path w="2360295" h="1867535">
                  <a:moveTo>
                    <a:pt x="1177496" y="1390954"/>
                  </a:moveTo>
                  <a:lnTo>
                    <a:pt x="1178680" y="1390954"/>
                  </a:lnTo>
                  <a:lnTo>
                    <a:pt x="1178522" y="1389684"/>
                  </a:lnTo>
                  <a:lnTo>
                    <a:pt x="1177733" y="1389684"/>
                  </a:lnTo>
                  <a:lnTo>
                    <a:pt x="1177496" y="1390954"/>
                  </a:lnTo>
                  <a:close/>
                </a:path>
                <a:path w="2360295" h="1867535">
                  <a:moveTo>
                    <a:pt x="1167783" y="1390954"/>
                  </a:moveTo>
                  <a:lnTo>
                    <a:pt x="1167941" y="1389684"/>
                  </a:lnTo>
                  <a:lnTo>
                    <a:pt x="1167783" y="1390954"/>
                  </a:lnTo>
                  <a:close/>
                </a:path>
                <a:path w="2360295" h="1867535">
                  <a:moveTo>
                    <a:pt x="1178601" y="1396034"/>
                  </a:moveTo>
                  <a:lnTo>
                    <a:pt x="1179549" y="1393494"/>
                  </a:lnTo>
                  <a:lnTo>
                    <a:pt x="1177417" y="1393494"/>
                  </a:lnTo>
                  <a:lnTo>
                    <a:pt x="1178601" y="1396034"/>
                  </a:lnTo>
                  <a:close/>
                </a:path>
                <a:path w="2360295" h="1867535">
                  <a:moveTo>
                    <a:pt x="1175443" y="1398574"/>
                  </a:moveTo>
                  <a:lnTo>
                    <a:pt x="1177416" y="1398574"/>
                  </a:lnTo>
                  <a:lnTo>
                    <a:pt x="1177496" y="1397304"/>
                  </a:lnTo>
                  <a:lnTo>
                    <a:pt x="1174811" y="1396034"/>
                  </a:lnTo>
                  <a:lnTo>
                    <a:pt x="1176943" y="1394764"/>
                  </a:lnTo>
                  <a:lnTo>
                    <a:pt x="1177101" y="1393494"/>
                  </a:lnTo>
                  <a:lnTo>
                    <a:pt x="1169836" y="1393494"/>
                  </a:lnTo>
                  <a:lnTo>
                    <a:pt x="1169441" y="1394764"/>
                  </a:lnTo>
                  <a:lnTo>
                    <a:pt x="1168572" y="1394764"/>
                  </a:lnTo>
                  <a:lnTo>
                    <a:pt x="1167625" y="1397304"/>
                  </a:lnTo>
                  <a:lnTo>
                    <a:pt x="1177180" y="1397304"/>
                  </a:lnTo>
                  <a:lnTo>
                    <a:pt x="1176732" y="1397586"/>
                  </a:lnTo>
                  <a:lnTo>
                    <a:pt x="1175443" y="1398574"/>
                  </a:lnTo>
                  <a:close/>
                </a:path>
                <a:path w="2360295" h="1867535">
                  <a:moveTo>
                    <a:pt x="1167546" y="1394764"/>
                  </a:moveTo>
                  <a:lnTo>
                    <a:pt x="1168572" y="1394764"/>
                  </a:lnTo>
                  <a:lnTo>
                    <a:pt x="1168414" y="1393494"/>
                  </a:lnTo>
                  <a:lnTo>
                    <a:pt x="1168257" y="1393494"/>
                  </a:lnTo>
                  <a:lnTo>
                    <a:pt x="1167546" y="1394764"/>
                  </a:lnTo>
                  <a:close/>
                </a:path>
                <a:path w="2360295" h="1867535">
                  <a:moveTo>
                    <a:pt x="1176732" y="1397586"/>
                  </a:moveTo>
                  <a:lnTo>
                    <a:pt x="1177180" y="1397304"/>
                  </a:lnTo>
                  <a:lnTo>
                    <a:pt x="1176732" y="1397586"/>
                  </a:lnTo>
                  <a:close/>
                </a:path>
                <a:path w="2360295" h="1867535">
                  <a:moveTo>
                    <a:pt x="1168493" y="1399844"/>
                  </a:moveTo>
                  <a:lnTo>
                    <a:pt x="1173153" y="1399844"/>
                  </a:lnTo>
                  <a:lnTo>
                    <a:pt x="1176732" y="1397586"/>
                  </a:lnTo>
                  <a:lnTo>
                    <a:pt x="1177101" y="1397304"/>
                  </a:lnTo>
                  <a:lnTo>
                    <a:pt x="1167625" y="1397304"/>
                  </a:lnTo>
                  <a:lnTo>
                    <a:pt x="1170231" y="1398574"/>
                  </a:lnTo>
                  <a:lnTo>
                    <a:pt x="1168493" y="1399844"/>
                  </a:lnTo>
                  <a:close/>
                </a:path>
                <a:path w="2360295" h="1867535">
                  <a:moveTo>
                    <a:pt x="1172047" y="1406194"/>
                  </a:moveTo>
                  <a:lnTo>
                    <a:pt x="1174495" y="1406194"/>
                  </a:lnTo>
                  <a:lnTo>
                    <a:pt x="1175679" y="1403654"/>
                  </a:lnTo>
                  <a:lnTo>
                    <a:pt x="1177575" y="1403654"/>
                  </a:lnTo>
                  <a:lnTo>
                    <a:pt x="1179233" y="1402384"/>
                  </a:lnTo>
                  <a:lnTo>
                    <a:pt x="1175364" y="1401114"/>
                  </a:lnTo>
                  <a:lnTo>
                    <a:pt x="1176627" y="1399844"/>
                  </a:lnTo>
                  <a:lnTo>
                    <a:pt x="1176548" y="1398574"/>
                  </a:lnTo>
                  <a:lnTo>
                    <a:pt x="1173153" y="1399844"/>
                  </a:lnTo>
                  <a:lnTo>
                    <a:pt x="1168572" y="1399844"/>
                  </a:lnTo>
                  <a:lnTo>
                    <a:pt x="1170231" y="1401114"/>
                  </a:lnTo>
                  <a:lnTo>
                    <a:pt x="1171178" y="1401114"/>
                  </a:lnTo>
                  <a:lnTo>
                    <a:pt x="1172047" y="1402384"/>
                  </a:lnTo>
                  <a:lnTo>
                    <a:pt x="1172047" y="1406194"/>
                  </a:lnTo>
                  <a:close/>
                </a:path>
                <a:path w="2360295" h="1867535">
                  <a:moveTo>
                    <a:pt x="1167388" y="1399844"/>
                  </a:moveTo>
                  <a:lnTo>
                    <a:pt x="1168099" y="1399844"/>
                  </a:lnTo>
                  <a:lnTo>
                    <a:pt x="1168336" y="1398574"/>
                  </a:lnTo>
                  <a:lnTo>
                    <a:pt x="1167783" y="1398574"/>
                  </a:lnTo>
                  <a:lnTo>
                    <a:pt x="1167388" y="1399844"/>
                  </a:lnTo>
                  <a:close/>
                </a:path>
                <a:path w="2360295" h="1867535">
                  <a:moveTo>
                    <a:pt x="1168099" y="1403654"/>
                  </a:moveTo>
                  <a:lnTo>
                    <a:pt x="1168257" y="1402384"/>
                  </a:lnTo>
                  <a:lnTo>
                    <a:pt x="1168730" y="1401114"/>
                  </a:lnTo>
                  <a:lnTo>
                    <a:pt x="1168572" y="1399844"/>
                  </a:lnTo>
                  <a:lnTo>
                    <a:pt x="1167151" y="1399844"/>
                  </a:lnTo>
                  <a:lnTo>
                    <a:pt x="1167467" y="1401114"/>
                  </a:lnTo>
                  <a:lnTo>
                    <a:pt x="1168020" y="1401114"/>
                  </a:lnTo>
                  <a:lnTo>
                    <a:pt x="1166362" y="1402384"/>
                  </a:lnTo>
                  <a:lnTo>
                    <a:pt x="1167862" y="1402384"/>
                  </a:lnTo>
                  <a:lnTo>
                    <a:pt x="1168099" y="1403654"/>
                  </a:lnTo>
                  <a:close/>
                </a:path>
                <a:path w="2360295" h="1867535">
                  <a:moveTo>
                    <a:pt x="1170073" y="1404924"/>
                  </a:moveTo>
                  <a:lnTo>
                    <a:pt x="1171494" y="1404924"/>
                  </a:lnTo>
                  <a:lnTo>
                    <a:pt x="1170704" y="1402384"/>
                  </a:lnTo>
                  <a:lnTo>
                    <a:pt x="1170231" y="1402384"/>
                  </a:lnTo>
                  <a:lnTo>
                    <a:pt x="1170547" y="1401114"/>
                  </a:lnTo>
                  <a:lnTo>
                    <a:pt x="1170231" y="1401114"/>
                  </a:lnTo>
                  <a:lnTo>
                    <a:pt x="1169757" y="1402384"/>
                  </a:lnTo>
                  <a:lnTo>
                    <a:pt x="1169836" y="1403654"/>
                  </a:lnTo>
                  <a:lnTo>
                    <a:pt x="1170073" y="1404924"/>
                  </a:lnTo>
                  <a:close/>
                </a:path>
                <a:path w="2360295" h="1867535">
                  <a:moveTo>
                    <a:pt x="1180101" y="1406194"/>
                  </a:moveTo>
                  <a:lnTo>
                    <a:pt x="1180970" y="1406194"/>
                  </a:lnTo>
                  <a:lnTo>
                    <a:pt x="1179233" y="1403654"/>
                  </a:lnTo>
                  <a:lnTo>
                    <a:pt x="1180101" y="1406194"/>
                  </a:lnTo>
                  <a:close/>
                </a:path>
                <a:path w="2360295" h="1867535">
                  <a:moveTo>
                    <a:pt x="1175916" y="1404924"/>
                  </a:moveTo>
                  <a:lnTo>
                    <a:pt x="1178443" y="1404924"/>
                  </a:lnTo>
                  <a:lnTo>
                    <a:pt x="1178285" y="1403654"/>
                  </a:lnTo>
                  <a:lnTo>
                    <a:pt x="1175679" y="1403654"/>
                  </a:lnTo>
                  <a:lnTo>
                    <a:pt x="1175916" y="1404924"/>
                  </a:lnTo>
                  <a:close/>
                </a:path>
                <a:path w="2360295" h="1867535">
                  <a:moveTo>
                    <a:pt x="1180970" y="1407464"/>
                  </a:moveTo>
                  <a:lnTo>
                    <a:pt x="1181838" y="1407464"/>
                  </a:lnTo>
                  <a:lnTo>
                    <a:pt x="1181602" y="1406194"/>
                  </a:lnTo>
                  <a:lnTo>
                    <a:pt x="1181207" y="1404924"/>
                  </a:lnTo>
                  <a:lnTo>
                    <a:pt x="1180891" y="1404924"/>
                  </a:lnTo>
                  <a:lnTo>
                    <a:pt x="1180970" y="1406194"/>
                  </a:lnTo>
                  <a:lnTo>
                    <a:pt x="1180022" y="1406194"/>
                  </a:lnTo>
                  <a:lnTo>
                    <a:pt x="1180970" y="1407464"/>
                  </a:lnTo>
                  <a:close/>
                </a:path>
                <a:path w="2360295" h="1867535">
                  <a:moveTo>
                    <a:pt x="1175443" y="1408310"/>
                  </a:moveTo>
                  <a:lnTo>
                    <a:pt x="1177337" y="1404924"/>
                  </a:lnTo>
                  <a:lnTo>
                    <a:pt x="1174495" y="1406194"/>
                  </a:lnTo>
                  <a:lnTo>
                    <a:pt x="1174810" y="1406194"/>
                  </a:lnTo>
                  <a:lnTo>
                    <a:pt x="1174811" y="1407464"/>
                  </a:lnTo>
                  <a:lnTo>
                    <a:pt x="1175443" y="1408310"/>
                  </a:lnTo>
                  <a:close/>
                </a:path>
                <a:path w="2360295" h="1867535">
                  <a:moveTo>
                    <a:pt x="1169126" y="1406194"/>
                  </a:moveTo>
                  <a:lnTo>
                    <a:pt x="1169994" y="1406194"/>
                  </a:lnTo>
                  <a:lnTo>
                    <a:pt x="1169757" y="1404924"/>
                  </a:lnTo>
                  <a:lnTo>
                    <a:pt x="1169126" y="1406194"/>
                  </a:lnTo>
                  <a:close/>
                </a:path>
                <a:path w="2360295" h="1867535">
                  <a:moveTo>
                    <a:pt x="1173389" y="1407464"/>
                  </a:moveTo>
                  <a:lnTo>
                    <a:pt x="1173784" y="1407464"/>
                  </a:lnTo>
                  <a:lnTo>
                    <a:pt x="1173389" y="1406194"/>
                  </a:lnTo>
                  <a:lnTo>
                    <a:pt x="1173231" y="1406194"/>
                  </a:lnTo>
                  <a:lnTo>
                    <a:pt x="1173054" y="1406385"/>
                  </a:lnTo>
                  <a:lnTo>
                    <a:pt x="1173389" y="1407464"/>
                  </a:lnTo>
                  <a:close/>
                </a:path>
                <a:path w="2360295" h="1867535">
                  <a:moveTo>
                    <a:pt x="1173054" y="1406385"/>
                  </a:moveTo>
                  <a:lnTo>
                    <a:pt x="1173231" y="1406194"/>
                  </a:lnTo>
                  <a:lnTo>
                    <a:pt x="1172994" y="1406194"/>
                  </a:lnTo>
                  <a:lnTo>
                    <a:pt x="1173054" y="1406385"/>
                  </a:lnTo>
                  <a:close/>
                </a:path>
                <a:path w="2360295" h="1867535">
                  <a:moveTo>
                    <a:pt x="1170231" y="1410004"/>
                  </a:moveTo>
                  <a:lnTo>
                    <a:pt x="1172284" y="1410004"/>
                  </a:lnTo>
                  <a:lnTo>
                    <a:pt x="1171939" y="1409080"/>
                  </a:lnTo>
                  <a:lnTo>
                    <a:pt x="1171905" y="1408226"/>
                  </a:lnTo>
                  <a:lnTo>
                    <a:pt x="1172047" y="1407464"/>
                  </a:lnTo>
                  <a:lnTo>
                    <a:pt x="1173054" y="1406385"/>
                  </a:lnTo>
                  <a:lnTo>
                    <a:pt x="1172994" y="1406194"/>
                  </a:lnTo>
                  <a:lnTo>
                    <a:pt x="1170626" y="1406194"/>
                  </a:lnTo>
                  <a:lnTo>
                    <a:pt x="1170547" y="1407464"/>
                  </a:lnTo>
                  <a:lnTo>
                    <a:pt x="1170231" y="1410004"/>
                  </a:lnTo>
                  <a:close/>
                </a:path>
                <a:path w="2360295" h="1867535">
                  <a:moveTo>
                    <a:pt x="1168889" y="1412543"/>
                  </a:moveTo>
                  <a:lnTo>
                    <a:pt x="1168889" y="1411274"/>
                  </a:lnTo>
                  <a:lnTo>
                    <a:pt x="1169205" y="1410004"/>
                  </a:lnTo>
                  <a:lnTo>
                    <a:pt x="1169757" y="1408734"/>
                  </a:lnTo>
                  <a:lnTo>
                    <a:pt x="1168652" y="1407464"/>
                  </a:lnTo>
                  <a:lnTo>
                    <a:pt x="1170389" y="1406194"/>
                  </a:lnTo>
                  <a:lnTo>
                    <a:pt x="1168494" y="1406194"/>
                  </a:lnTo>
                  <a:lnTo>
                    <a:pt x="1167862" y="1407464"/>
                  </a:lnTo>
                  <a:lnTo>
                    <a:pt x="1168415" y="1407464"/>
                  </a:lnTo>
                  <a:lnTo>
                    <a:pt x="1167625" y="1408734"/>
                  </a:lnTo>
                  <a:lnTo>
                    <a:pt x="1167467" y="1408734"/>
                  </a:lnTo>
                  <a:lnTo>
                    <a:pt x="1168257" y="1410004"/>
                  </a:lnTo>
                  <a:lnTo>
                    <a:pt x="1168889" y="1412543"/>
                  </a:lnTo>
                  <a:close/>
                </a:path>
                <a:path w="2360295" h="1867535">
                  <a:moveTo>
                    <a:pt x="1168889" y="1415084"/>
                  </a:moveTo>
                  <a:lnTo>
                    <a:pt x="1172363" y="1415084"/>
                  </a:lnTo>
                  <a:lnTo>
                    <a:pt x="1172600" y="1413814"/>
                  </a:lnTo>
                  <a:lnTo>
                    <a:pt x="1176785" y="1413814"/>
                  </a:lnTo>
                  <a:lnTo>
                    <a:pt x="1176232" y="1412543"/>
                  </a:lnTo>
                  <a:lnTo>
                    <a:pt x="1175206" y="1411274"/>
                  </a:lnTo>
                  <a:lnTo>
                    <a:pt x="1174728" y="1409080"/>
                  </a:lnTo>
                  <a:lnTo>
                    <a:pt x="1174653" y="1407464"/>
                  </a:lnTo>
                  <a:lnTo>
                    <a:pt x="1173942" y="1407464"/>
                  </a:lnTo>
                  <a:lnTo>
                    <a:pt x="1172994" y="1408734"/>
                  </a:lnTo>
                  <a:lnTo>
                    <a:pt x="1173310" y="1408734"/>
                  </a:lnTo>
                  <a:lnTo>
                    <a:pt x="1174100" y="1410004"/>
                  </a:lnTo>
                  <a:lnTo>
                    <a:pt x="1170231" y="1410004"/>
                  </a:lnTo>
                  <a:lnTo>
                    <a:pt x="1170468" y="1411274"/>
                  </a:lnTo>
                  <a:lnTo>
                    <a:pt x="1170547" y="1412544"/>
                  </a:lnTo>
                  <a:lnTo>
                    <a:pt x="1170705" y="1413814"/>
                  </a:lnTo>
                  <a:lnTo>
                    <a:pt x="1168889" y="1415084"/>
                  </a:lnTo>
                  <a:close/>
                </a:path>
                <a:path w="2360295" h="1867535">
                  <a:moveTo>
                    <a:pt x="1167625" y="1408734"/>
                  </a:moveTo>
                  <a:lnTo>
                    <a:pt x="1168415" y="1407464"/>
                  </a:lnTo>
                  <a:lnTo>
                    <a:pt x="1167847" y="1408226"/>
                  </a:lnTo>
                  <a:lnTo>
                    <a:pt x="1167625" y="1408734"/>
                  </a:lnTo>
                  <a:close/>
                </a:path>
                <a:path w="2360295" h="1867535">
                  <a:moveTo>
                    <a:pt x="1167847" y="1408226"/>
                  </a:moveTo>
                  <a:lnTo>
                    <a:pt x="1168415" y="1407464"/>
                  </a:lnTo>
                  <a:lnTo>
                    <a:pt x="1168178" y="1407464"/>
                  </a:lnTo>
                  <a:lnTo>
                    <a:pt x="1167847" y="1408226"/>
                  </a:lnTo>
                  <a:close/>
                </a:path>
                <a:path w="2360295" h="1867535">
                  <a:moveTo>
                    <a:pt x="1167467" y="1408734"/>
                  </a:moveTo>
                  <a:lnTo>
                    <a:pt x="1167625" y="1408734"/>
                  </a:lnTo>
                  <a:lnTo>
                    <a:pt x="1167847" y="1408226"/>
                  </a:lnTo>
                  <a:lnTo>
                    <a:pt x="1167467" y="1408734"/>
                  </a:lnTo>
                  <a:close/>
                </a:path>
                <a:path w="2360295" h="1867535">
                  <a:moveTo>
                    <a:pt x="1175206" y="1408734"/>
                  </a:moveTo>
                  <a:lnTo>
                    <a:pt x="1175759" y="1408734"/>
                  </a:lnTo>
                  <a:lnTo>
                    <a:pt x="1175443" y="1408310"/>
                  </a:lnTo>
                  <a:lnTo>
                    <a:pt x="1175206" y="1408734"/>
                  </a:lnTo>
                  <a:close/>
                </a:path>
                <a:path w="2360295" h="1867535">
                  <a:moveTo>
                    <a:pt x="1176153" y="1410004"/>
                  </a:moveTo>
                  <a:lnTo>
                    <a:pt x="1177101" y="1410004"/>
                  </a:lnTo>
                  <a:lnTo>
                    <a:pt x="1176943" y="1408734"/>
                  </a:lnTo>
                  <a:lnTo>
                    <a:pt x="1175759" y="1408734"/>
                  </a:lnTo>
                  <a:lnTo>
                    <a:pt x="1176153" y="1410004"/>
                  </a:lnTo>
                  <a:close/>
                </a:path>
                <a:path w="2360295" h="1867535">
                  <a:moveTo>
                    <a:pt x="1174100" y="1410004"/>
                  </a:moveTo>
                  <a:lnTo>
                    <a:pt x="1173310" y="1408734"/>
                  </a:lnTo>
                  <a:lnTo>
                    <a:pt x="1173181" y="1409080"/>
                  </a:lnTo>
                  <a:lnTo>
                    <a:pt x="1174100" y="1410004"/>
                  </a:lnTo>
                  <a:close/>
                </a:path>
                <a:path w="2360295" h="1867535">
                  <a:moveTo>
                    <a:pt x="1173181" y="1409080"/>
                  </a:moveTo>
                  <a:lnTo>
                    <a:pt x="1173310" y="1408734"/>
                  </a:lnTo>
                  <a:lnTo>
                    <a:pt x="1172837" y="1408734"/>
                  </a:lnTo>
                  <a:lnTo>
                    <a:pt x="1173181" y="1409080"/>
                  </a:lnTo>
                  <a:close/>
                </a:path>
                <a:path w="2360295" h="1867535">
                  <a:moveTo>
                    <a:pt x="1172837" y="1410004"/>
                  </a:moveTo>
                  <a:lnTo>
                    <a:pt x="1174100" y="1410004"/>
                  </a:lnTo>
                  <a:lnTo>
                    <a:pt x="1173181" y="1409080"/>
                  </a:lnTo>
                  <a:lnTo>
                    <a:pt x="1172837" y="1410004"/>
                  </a:lnTo>
                  <a:close/>
                </a:path>
                <a:path w="2360295" h="1867535">
                  <a:moveTo>
                    <a:pt x="1177053" y="1413559"/>
                  </a:moveTo>
                  <a:lnTo>
                    <a:pt x="1176548" y="1412544"/>
                  </a:lnTo>
                  <a:lnTo>
                    <a:pt x="1176232" y="1412544"/>
                  </a:lnTo>
                  <a:lnTo>
                    <a:pt x="1177053" y="1413559"/>
                  </a:lnTo>
                  <a:close/>
                </a:path>
                <a:path w="2360295" h="1867535">
                  <a:moveTo>
                    <a:pt x="1176785" y="1413814"/>
                  </a:moveTo>
                  <a:lnTo>
                    <a:pt x="1177180" y="1413814"/>
                  </a:lnTo>
                  <a:lnTo>
                    <a:pt x="1177053" y="1413559"/>
                  </a:lnTo>
                  <a:lnTo>
                    <a:pt x="1176232" y="1412544"/>
                  </a:lnTo>
                  <a:lnTo>
                    <a:pt x="1176785" y="1413814"/>
                  </a:lnTo>
                  <a:close/>
                </a:path>
                <a:path w="2360295" h="1867535">
                  <a:moveTo>
                    <a:pt x="1167546" y="1416354"/>
                  </a:moveTo>
                  <a:lnTo>
                    <a:pt x="1168257" y="1415084"/>
                  </a:lnTo>
                  <a:lnTo>
                    <a:pt x="1168889" y="1415084"/>
                  </a:lnTo>
                  <a:lnTo>
                    <a:pt x="1169015" y="1413559"/>
                  </a:lnTo>
                  <a:lnTo>
                    <a:pt x="1168889" y="1412544"/>
                  </a:lnTo>
                  <a:lnTo>
                    <a:pt x="1167546" y="1413814"/>
                  </a:lnTo>
                  <a:lnTo>
                    <a:pt x="1167546" y="1416354"/>
                  </a:lnTo>
                  <a:close/>
                </a:path>
                <a:path w="2360295" h="1867535">
                  <a:moveTo>
                    <a:pt x="1177180" y="1413814"/>
                  </a:moveTo>
                  <a:lnTo>
                    <a:pt x="1177053" y="1413559"/>
                  </a:lnTo>
                  <a:lnTo>
                    <a:pt x="1177180" y="1413814"/>
                  </a:lnTo>
                  <a:close/>
                </a:path>
                <a:path w="2360295" h="1867535">
                  <a:moveTo>
                    <a:pt x="1176453" y="1421942"/>
                  </a:moveTo>
                  <a:lnTo>
                    <a:pt x="1176706" y="1421434"/>
                  </a:lnTo>
                  <a:lnTo>
                    <a:pt x="1180022" y="1421434"/>
                  </a:lnTo>
                  <a:lnTo>
                    <a:pt x="1180101" y="1420164"/>
                  </a:lnTo>
                  <a:lnTo>
                    <a:pt x="1180417" y="1420163"/>
                  </a:lnTo>
                  <a:lnTo>
                    <a:pt x="1180654" y="1418894"/>
                  </a:lnTo>
                  <a:lnTo>
                    <a:pt x="1181049" y="1418894"/>
                  </a:lnTo>
                  <a:lnTo>
                    <a:pt x="1180970" y="1417624"/>
                  </a:lnTo>
                  <a:lnTo>
                    <a:pt x="1179785" y="1417624"/>
                  </a:lnTo>
                  <a:lnTo>
                    <a:pt x="1180417" y="1416354"/>
                  </a:lnTo>
                  <a:lnTo>
                    <a:pt x="1179627" y="1416354"/>
                  </a:lnTo>
                  <a:lnTo>
                    <a:pt x="1178048" y="1413814"/>
                  </a:lnTo>
                  <a:lnTo>
                    <a:pt x="1179154" y="1416354"/>
                  </a:lnTo>
                  <a:lnTo>
                    <a:pt x="1178127" y="1417624"/>
                  </a:lnTo>
                  <a:lnTo>
                    <a:pt x="1177732" y="1418894"/>
                  </a:lnTo>
                  <a:lnTo>
                    <a:pt x="1177259" y="1420164"/>
                  </a:lnTo>
                  <a:lnTo>
                    <a:pt x="1175758" y="1421434"/>
                  </a:lnTo>
                  <a:lnTo>
                    <a:pt x="1176453" y="1421942"/>
                  </a:lnTo>
                  <a:close/>
                </a:path>
                <a:path w="2360295" h="1867535">
                  <a:moveTo>
                    <a:pt x="1174337" y="1418894"/>
                  </a:moveTo>
                  <a:lnTo>
                    <a:pt x="1174732" y="1418894"/>
                  </a:lnTo>
                  <a:lnTo>
                    <a:pt x="1174732" y="1417624"/>
                  </a:lnTo>
                  <a:lnTo>
                    <a:pt x="1175206" y="1416354"/>
                  </a:lnTo>
                  <a:lnTo>
                    <a:pt x="1177180" y="1416354"/>
                  </a:lnTo>
                  <a:lnTo>
                    <a:pt x="1176548" y="1415084"/>
                  </a:lnTo>
                  <a:lnTo>
                    <a:pt x="1177101" y="1413814"/>
                  </a:lnTo>
                  <a:lnTo>
                    <a:pt x="1175601" y="1413814"/>
                  </a:lnTo>
                  <a:lnTo>
                    <a:pt x="1176232" y="1415084"/>
                  </a:lnTo>
                  <a:lnTo>
                    <a:pt x="1174021" y="1415084"/>
                  </a:lnTo>
                  <a:lnTo>
                    <a:pt x="1174258" y="1416354"/>
                  </a:lnTo>
                  <a:lnTo>
                    <a:pt x="1174337" y="1418894"/>
                  </a:lnTo>
                  <a:close/>
                </a:path>
                <a:path w="2360295" h="1867535">
                  <a:moveTo>
                    <a:pt x="1173469" y="1415084"/>
                  </a:moveTo>
                  <a:lnTo>
                    <a:pt x="1176232" y="1415084"/>
                  </a:lnTo>
                  <a:lnTo>
                    <a:pt x="1173863" y="1413814"/>
                  </a:lnTo>
                  <a:lnTo>
                    <a:pt x="1173469" y="1415084"/>
                  </a:lnTo>
                  <a:close/>
                </a:path>
                <a:path w="2360295" h="1867535">
                  <a:moveTo>
                    <a:pt x="1179627" y="1416354"/>
                  </a:moveTo>
                  <a:lnTo>
                    <a:pt x="1180654" y="1416354"/>
                  </a:lnTo>
                  <a:lnTo>
                    <a:pt x="1180891" y="1415084"/>
                  </a:lnTo>
                  <a:lnTo>
                    <a:pt x="1180575" y="1415084"/>
                  </a:lnTo>
                  <a:lnTo>
                    <a:pt x="1179627" y="1416354"/>
                  </a:lnTo>
                  <a:close/>
                </a:path>
                <a:path w="2360295" h="1867535">
                  <a:moveTo>
                    <a:pt x="1172047" y="1416354"/>
                  </a:moveTo>
                  <a:lnTo>
                    <a:pt x="1174021" y="1415084"/>
                  </a:lnTo>
                  <a:lnTo>
                    <a:pt x="1172837" y="1415084"/>
                  </a:lnTo>
                  <a:lnTo>
                    <a:pt x="1172047" y="1416354"/>
                  </a:lnTo>
                  <a:close/>
                </a:path>
                <a:path w="2360295" h="1867535">
                  <a:moveTo>
                    <a:pt x="1169520" y="1416354"/>
                  </a:moveTo>
                  <a:lnTo>
                    <a:pt x="1170231" y="1415084"/>
                  </a:lnTo>
                  <a:lnTo>
                    <a:pt x="1169047" y="1415084"/>
                  </a:lnTo>
                  <a:lnTo>
                    <a:pt x="1169520" y="1416354"/>
                  </a:lnTo>
                  <a:close/>
                </a:path>
                <a:path w="2360295" h="1867535">
                  <a:moveTo>
                    <a:pt x="1172916" y="1417624"/>
                  </a:moveTo>
                  <a:lnTo>
                    <a:pt x="1173152" y="1417624"/>
                  </a:lnTo>
                  <a:lnTo>
                    <a:pt x="1172758" y="1416354"/>
                  </a:lnTo>
                  <a:lnTo>
                    <a:pt x="1172916" y="1417624"/>
                  </a:lnTo>
                  <a:close/>
                </a:path>
                <a:path w="2360295" h="1867535">
                  <a:moveTo>
                    <a:pt x="1171179" y="1418894"/>
                  </a:moveTo>
                  <a:lnTo>
                    <a:pt x="1173626" y="1418894"/>
                  </a:lnTo>
                  <a:lnTo>
                    <a:pt x="1173547" y="1417624"/>
                  </a:lnTo>
                  <a:lnTo>
                    <a:pt x="1171889" y="1417624"/>
                  </a:lnTo>
                  <a:lnTo>
                    <a:pt x="1171731" y="1416354"/>
                  </a:lnTo>
                  <a:lnTo>
                    <a:pt x="1171100" y="1416354"/>
                  </a:lnTo>
                  <a:lnTo>
                    <a:pt x="1171336" y="1417624"/>
                  </a:lnTo>
                  <a:lnTo>
                    <a:pt x="1171179" y="1418894"/>
                  </a:lnTo>
                  <a:close/>
                </a:path>
                <a:path w="2360295" h="1867535">
                  <a:moveTo>
                    <a:pt x="1170626" y="1417624"/>
                  </a:moveTo>
                  <a:lnTo>
                    <a:pt x="1170626" y="1416354"/>
                  </a:lnTo>
                  <a:lnTo>
                    <a:pt x="1170231" y="1416354"/>
                  </a:lnTo>
                  <a:lnTo>
                    <a:pt x="1170626" y="1417624"/>
                  </a:lnTo>
                  <a:close/>
                </a:path>
                <a:path w="2360295" h="1867535">
                  <a:moveTo>
                    <a:pt x="1166836" y="1417624"/>
                  </a:moveTo>
                  <a:lnTo>
                    <a:pt x="1167467" y="1417624"/>
                  </a:lnTo>
                  <a:lnTo>
                    <a:pt x="1167072" y="1416354"/>
                  </a:lnTo>
                  <a:lnTo>
                    <a:pt x="1166836" y="1417624"/>
                  </a:lnTo>
                  <a:close/>
                </a:path>
                <a:path w="2360295" h="1867535">
                  <a:moveTo>
                    <a:pt x="1166362" y="1418894"/>
                  </a:moveTo>
                  <a:lnTo>
                    <a:pt x="1168415" y="1418894"/>
                  </a:lnTo>
                  <a:lnTo>
                    <a:pt x="1168415" y="1417624"/>
                  </a:lnTo>
                  <a:lnTo>
                    <a:pt x="1166520" y="1417624"/>
                  </a:lnTo>
                  <a:lnTo>
                    <a:pt x="1166362" y="1418894"/>
                  </a:lnTo>
                  <a:close/>
                </a:path>
                <a:path w="2360295" h="1867535">
                  <a:moveTo>
                    <a:pt x="1172679" y="1420164"/>
                  </a:moveTo>
                  <a:lnTo>
                    <a:pt x="1173074" y="1420163"/>
                  </a:lnTo>
                  <a:lnTo>
                    <a:pt x="1173705" y="1418894"/>
                  </a:lnTo>
                  <a:lnTo>
                    <a:pt x="1172600" y="1418894"/>
                  </a:lnTo>
                  <a:lnTo>
                    <a:pt x="1172679" y="1420164"/>
                  </a:lnTo>
                  <a:close/>
                </a:path>
                <a:path w="2360295" h="1867535">
                  <a:moveTo>
                    <a:pt x="1167073" y="1420163"/>
                  </a:moveTo>
                  <a:lnTo>
                    <a:pt x="1167467" y="1418894"/>
                  </a:lnTo>
                  <a:lnTo>
                    <a:pt x="1166836" y="1418894"/>
                  </a:lnTo>
                  <a:lnTo>
                    <a:pt x="1167073" y="1420163"/>
                  </a:lnTo>
                  <a:close/>
                </a:path>
                <a:path w="2360295" h="1867535">
                  <a:moveTo>
                    <a:pt x="1181680" y="1432864"/>
                  </a:moveTo>
                  <a:lnTo>
                    <a:pt x="1181443" y="1430324"/>
                  </a:lnTo>
                  <a:lnTo>
                    <a:pt x="1181325" y="1425244"/>
                  </a:lnTo>
                  <a:lnTo>
                    <a:pt x="1181088" y="1422704"/>
                  </a:lnTo>
                  <a:lnTo>
                    <a:pt x="1180969" y="1420164"/>
                  </a:lnTo>
                  <a:lnTo>
                    <a:pt x="1180575" y="1420164"/>
                  </a:lnTo>
                  <a:lnTo>
                    <a:pt x="1180417" y="1422704"/>
                  </a:lnTo>
                  <a:lnTo>
                    <a:pt x="1177496" y="1422704"/>
                  </a:lnTo>
                  <a:lnTo>
                    <a:pt x="1176627" y="1423974"/>
                  </a:lnTo>
                  <a:lnTo>
                    <a:pt x="1175443" y="1423974"/>
                  </a:lnTo>
                  <a:lnTo>
                    <a:pt x="1174811" y="1425244"/>
                  </a:lnTo>
                  <a:lnTo>
                    <a:pt x="1174732" y="1426514"/>
                  </a:lnTo>
                  <a:lnTo>
                    <a:pt x="1175285" y="1426514"/>
                  </a:lnTo>
                  <a:lnTo>
                    <a:pt x="1174160" y="1430324"/>
                  </a:lnTo>
                  <a:lnTo>
                    <a:pt x="1179548" y="1430324"/>
                  </a:lnTo>
                  <a:lnTo>
                    <a:pt x="1180614" y="1431594"/>
                  </a:lnTo>
                  <a:lnTo>
                    <a:pt x="1181128" y="1431594"/>
                  </a:lnTo>
                  <a:lnTo>
                    <a:pt x="1180897" y="1431931"/>
                  </a:lnTo>
                  <a:lnTo>
                    <a:pt x="1181680" y="1432864"/>
                  </a:lnTo>
                  <a:close/>
                </a:path>
                <a:path w="2360295" h="1867535">
                  <a:moveTo>
                    <a:pt x="1169836" y="1422704"/>
                  </a:moveTo>
                  <a:lnTo>
                    <a:pt x="1171494" y="1422704"/>
                  </a:lnTo>
                  <a:lnTo>
                    <a:pt x="1170468" y="1420164"/>
                  </a:lnTo>
                  <a:lnTo>
                    <a:pt x="1169836" y="1422704"/>
                  </a:lnTo>
                  <a:close/>
                </a:path>
                <a:path w="2360295" h="1867535">
                  <a:moveTo>
                    <a:pt x="1166520" y="1421434"/>
                  </a:moveTo>
                  <a:lnTo>
                    <a:pt x="1168652" y="1421434"/>
                  </a:lnTo>
                  <a:lnTo>
                    <a:pt x="1168099" y="1420164"/>
                  </a:lnTo>
                  <a:lnTo>
                    <a:pt x="1166678" y="1420164"/>
                  </a:lnTo>
                  <a:lnTo>
                    <a:pt x="1166520" y="1421434"/>
                  </a:lnTo>
                  <a:close/>
                </a:path>
                <a:path w="2360295" h="1867535">
                  <a:moveTo>
                    <a:pt x="1177496" y="1422704"/>
                  </a:moveTo>
                  <a:lnTo>
                    <a:pt x="1180417" y="1422704"/>
                  </a:lnTo>
                  <a:lnTo>
                    <a:pt x="1180259" y="1421434"/>
                  </a:lnTo>
                  <a:lnTo>
                    <a:pt x="1176706" y="1421434"/>
                  </a:lnTo>
                  <a:lnTo>
                    <a:pt x="1176685" y="1422111"/>
                  </a:lnTo>
                  <a:lnTo>
                    <a:pt x="1177496" y="1422704"/>
                  </a:lnTo>
                  <a:close/>
                </a:path>
                <a:path w="2360295" h="1867535">
                  <a:moveTo>
                    <a:pt x="1176685" y="1422111"/>
                  </a:moveTo>
                  <a:lnTo>
                    <a:pt x="1176706" y="1421434"/>
                  </a:lnTo>
                  <a:lnTo>
                    <a:pt x="1176453" y="1421942"/>
                  </a:lnTo>
                  <a:lnTo>
                    <a:pt x="1176685" y="1422111"/>
                  </a:lnTo>
                  <a:close/>
                </a:path>
                <a:path w="2360295" h="1867535">
                  <a:moveTo>
                    <a:pt x="1175443" y="1423974"/>
                  </a:moveTo>
                  <a:lnTo>
                    <a:pt x="1176627" y="1423974"/>
                  </a:lnTo>
                  <a:lnTo>
                    <a:pt x="1176685" y="1422111"/>
                  </a:lnTo>
                  <a:lnTo>
                    <a:pt x="1176453" y="1421942"/>
                  </a:lnTo>
                  <a:lnTo>
                    <a:pt x="1175443" y="1423974"/>
                  </a:lnTo>
                  <a:close/>
                </a:path>
                <a:path w="2360295" h="1867535">
                  <a:moveTo>
                    <a:pt x="1174574" y="1425244"/>
                  </a:moveTo>
                  <a:lnTo>
                    <a:pt x="1174811" y="1425244"/>
                  </a:lnTo>
                  <a:lnTo>
                    <a:pt x="1175127" y="1422704"/>
                  </a:lnTo>
                  <a:lnTo>
                    <a:pt x="1174574" y="1422704"/>
                  </a:lnTo>
                  <a:lnTo>
                    <a:pt x="1174574" y="1425244"/>
                  </a:lnTo>
                  <a:close/>
                </a:path>
                <a:path w="2360295" h="1867535">
                  <a:moveTo>
                    <a:pt x="1171573" y="1423974"/>
                  </a:moveTo>
                  <a:lnTo>
                    <a:pt x="1172126" y="1423974"/>
                  </a:lnTo>
                  <a:lnTo>
                    <a:pt x="1172205" y="1422704"/>
                  </a:lnTo>
                  <a:lnTo>
                    <a:pt x="1172047" y="1422704"/>
                  </a:lnTo>
                  <a:lnTo>
                    <a:pt x="1171573" y="1423974"/>
                  </a:lnTo>
                  <a:close/>
                </a:path>
                <a:path w="2360295" h="1867535">
                  <a:moveTo>
                    <a:pt x="1168968" y="1423974"/>
                  </a:moveTo>
                  <a:lnTo>
                    <a:pt x="1171573" y="1423974"/>
                  </a:lnTo>
                  <a:lnTo>
                    <a:pt x="1169915" y="1422704"/>
                  </a:lnTo>
                  <a:lnTo>
                    <a:pt x="1168736" y="1423687"/>
                  </a:lnTo>
                  <a:lnTo>
                    <a:pt x="1168968" y="1423974"/>
                  </a:lnTo>
                  <a:close/>
                </a:path>
                <a:path w="2360295" h="1867535">
                  <a:moveTo>
                    <a:pt x="1167152" y="1423974"/>
                  </a:moveTo>
                  <a:lnTo>
                    <a:pt x="1168415" y="1423974"/>
                  </a:lnTo>
                  <a:lnTo>
                    <a:pt x="1168736" y="1423687"/>
                  </a:lnTo>
                  <a:lnTo>
                    <a:pt x="1167941" y="1422704"/>
                  </a:lnTo>
                  <a:lnTo>
                    <a:pt x="1165888" y="1422704"/>
                  </a:lnTo>
                  <a:lnTo>
                    <a:pt x="1167152" y="1423974"/>
                  </a:lnTo>
                  <a:close/>
                </a:path>
                <a:path w="2360295" h="1867535">
                  <a:moveTo>
                    <a:pt x="1167783" y="1427784"/>
                  </a:moveTo>
                  <a:lnTo>
                    <a:pt x="1168810" y="1427784"/>
                  </a:lnTo>
                  <a:lnTo>
                    <a:pt x="1168652" y="1426514"/>
                  </a:lnTo>
                  <a:lnTo>
                    <a:pt x="1169520" y="1425244"/>
                  </a:lnTo>
                  <a:lnTo>
                    <a:pt x="1168968" y="1423974"/>
                  </a:lnTo>
                  <a:lnTo>
                    <a:pt x="1168736" y="1423687"/>
                  </a:lnTo>
                  <a:lnTo>
                    <a:pt x="1168415" y="1423974"/>
                  </a:lnTo>
                  <a:lnTo>
                    <a:pt x="1167152" y="1423974"/>
                  </a:lnTo>
                  <a:lnTo>
                    <a:pt x="1167310" y="1425244"/>
                  </a:lnTo>
                  <a:lnTo>
                    <a:pt x="1167783" y="1427784"/>
                  </a:lnTo>
                  <a:close/>
                </a:path>
                <a:path w="2360295" h="1867535">
                  <a:moveTo>
                    <a:pt x="1169205" y="1434134"/>
                  </a:moveTo>
                  <a:lnTo>
                    <a:pt x="1169402" y="1432864"/>
                  </a:lnTo>
                  <a:lnTo>
                    <a:pt x="1169441" y="1431594"/>
                  </a:lnTo>
                  <a:lnTo>
                    <a:pt x="1170626" y="1431594"/>
                  </a:lnTo>
                  <a:lnTo>
                    <a:pt x="1171731" y="1430324"/>
                  </a:lnTo>
                  <a:lnTo>
                    <a:pt x="1170942" y="1430324"/>
                  </a:lnTo>
                  <a:lnTo>
                    <a:pt x="1171968" y="1427784"/>
                  </a:lnTo>
                  <a:lnTo>
                    <a:pt x="1174337" y="1426514"/>
                  </a:lnTo>
                  <a:lnTo>
                    <a:pt x="1171889" y="1425244"/>
                  </a:lnTo>
                  <a:lnTo>
                    <a:pt x="1171968" y="1423974"/>
                  </a:lnTo>
                  <a:lnTo>
                    <a:pt x="1171100" y="1423974"/>
                  </a:lnTo>
                  <a:lnTo>
                    <a:pt x="1169994" y="1425244"/>
                  </a:lnTo>
                  <a:lnTo>
                    <a:pt x="1169915" y="1426514"/>
                  </a:lnTo>
                  <a:lnTo>
                    <a:pt x="1169520" y="1427784"/>
                  </a:lnTo>
                  <a:lnTo>
                    <a:pt x="1167783" y="1427784"/>
                  </a:lnTo>
                  <a:lnTo>
                    <a:pt x="1168020" y="1430324"/>
                  </a:lnTo>
                  <a:lnTo>
                    <a:pt x="1168731" y="1432864"/>
                  </a:lnTo>
                  <a:lnTo>
                    <a:pt x="1169205" y="1434134"/>
                  </a:lnTo>
                  <a:close/>
                </a:path>
                <a:path w="2360295" h="1867535">
                  <a:moveTo>
                    <a:pt x="1179217" y="1432610"/>
                  </a:moveTo>
                  <a:lnTo>
                    <a:pt x="1179311" y="1430324"/>
                  </a:lnTo>
                  <a:lnTo>
                    <a:pt x="1174160" y="1430324"/>
                  </a:lnTo>
                  <a:lnTo>
                    <a:pt x="1173785" y="1431594"/>
                  </a:lnTo>
                  <a:lnTo>
                    <a:pt x="1178206" y="1431594"/>
                  </a:lnTo>
                  <a:lnTo>
                    <a:pt x="1179217" y="1432610"/>
                  </a:lnTo>
                  <a:close/>
                </a:path>
                <a:path w="2360295" h="1867535">
                  <a:moveTo>
                    <a:pt x="1180897" y="1431931"/>
                  </a:moveTo>
                  <a:lnTo>
                    <a:pt x="1181128" y="1431594"/>
                  </a:lnTo>
                  <a:lnTo>
                    <a:pt x="1180614" y="1431594"/>
                  </a:lnTo>
                  <a:lnTo>
                    <a:pt x="1180897" y="1431931"/>
                  </a:lnTo>
                  <a:close/>
                </a:path>
                <a:path w="2360295" h="1867535">
                  <a:moveTo>
                    <a:pt x="1179469" y="1432864"/>
                  </a:moveTo>
                  <a:lnTo>
                    <a:pt x="1180259" y="1432864"/>
                  </a:lnTo>
                  <a:lnTo>
                    <a:pt x="1180693" y="1432229"/>
                  </a:lnTo>
                  <a:lnTo>
                    <a:pt x="1180817" y="1431836"/>
                  </a:lnTo>
                  <a:lnTo>
                    <a:pt x="1180614" y="1431594"/>
                  </a:lnTo>
                  <a:lnTo>
                    <a:pt x="1179785" y="1431594"/>
                  </a:lnTo>
                  <a:lnTo>
                    <a:pt x="1179430" y="1432229"/>
                  </a:lnTo>
                  <a:lnTo>
                    <a:pt x="1179469" y="1432864"/>
                  </a:lnTo>
                  <a:close/>
                </a:path>
                <a:path w="2360295" h="1867535">
                  <a:moveTo>
                    <a:pt x="1174100" y="1432864"/>
                  </a:moveTo>
                  <a:lnTo>
                    <a:pt x="1178285" y="1432864"/>
                  </a:lnTo>
                  <a:lnTo>
                    <a:pt x="1178206" y="1431594"/>
                  </a:lnTo>
                  <a:lnTo>
                    <a:pt x="1173626" y="1431594"/>
                  </a:lnTo>
                  <a:lnTo>
                    <a:pt x="1174100" y="1432864"/>
                  </a:lnTo>
                  <a:close/>
                </a:path>
                <a:path w="2360295" h="1867535">
                  <a:moveTo>
                    <a:pt x="1172047" y="1434134"/>
                  </a:moveTo>
                  <a:lnTo>
                    <a:pt x="1172600" y="1434134"/>
                  </a:lnTo>
                  <a:lnTo>
                    <a:pt x="1172837" y="1432864"/>
                  </a:lnTo>
                  <a:lnTo>
                    <a:pt x="1172916" y="1431594"/>
                  </a:lnTo>
                  <a:lnTo>
                    <a:pt x="1171494" y="1431594"/>
                  </a:lnTo>
                  <a:lnTo>
                    <a:pt x="1172442" y="1432864"/>
                  </a:lnTo>
                  <a:lnTo>
                    <a:pt x="1172047" y="1434134"/>
                  </a:lnTo>
                  <a:close/>
                </a:path>
                <a:path w="2360295" h="1867535">
                  <a:moveTo>
                    <a:pt x="1170073" y="1432864"/>
                  </a:moveTo>
                  <a:lnTo>
                    <a:pt x="1170389" y="1432864"/>
                  </a:lnTo>
                  <a:lnTo>
                    <a:pt x="1169599" y="1431594"/>
                  </a:lnTo>
                  <a:lnTo>
                    <a:pt x="1169609" y="1431931"/>
                  </a:lnTo>
                  <a:lnTo>
                    <a:pt x="1170073" y="1432864"/>
                  </a:lnTo>
                  <a:close/>
                </a:path>
                <a:path w="2360295" h="1867535">
                  <a:moveTo>
                    <a:pt x="1179469" y="1432864"/>
                  </a:moveTo>
                  <a:lnTo>
                    <a:pt x="1179430" y="1432229"/>
                  </a:lnTo>
                  <a:lnTo>
                    <a:pt x="1179217" y="1432610"/>
                  </a:lnTo>
                  <a:lnTo>
                    <a:pt x="1179469" y="1432864"/>
                  </a:lnTo>
                  <a:close/>
                </a:path>
                <a:path w="2360295" h="1867535">
                  <a:moveTo>
                    <a:pt x="1179074" y="1432864"/>
                  </a:moveTo>
                  <a:lnTo>
                    <a:pt x="1179469" y="1432864"/>
                  </a:lnTo>
                  <a:lnTo>
                    <a:pt x="1179217" y="1432610"/>
                  </a:lnTo>
                  <a:lnTo>
                    <a:pt x="1179074" y="1432864"/>
                  </a:lnTo>
                  <a:close/>
                </a:path>
                <a:path w="2360295" h="1867535">
                  <a:moveTo>
                    <a:pt x="1172600" y="1434134"/>
                  </a:moveTo>
                  <a:lnTo>
                    <a:pt x="1178522" y="1434134"/>
                  </a:lnTo>
                  <a:lnTo>
                    <a:pt x="1181049" y="1432864"/>
                  </a:lnTo>
                  <a:lnTo>
                    <a:pt x="1174416" y="1432864"/>
                  </a:lnTo>
                  <a:lnTo>
                    <a:pt x="1172600" y="1434134"/>
                  </a:lnTo>
                  <a:close/>
                </a:path>
                <a:path w="2360295" h="1867535">
                  <a:moveTo>
                    <a:pt x="1167467" y="1440484"/>
                  </a:moveTo>
                  <a:lnTo>
                    <a:pt x="1177653" y="1440484"/>
                  </a:lnTo>
                  <a:lnTo>
                    <a:pt x="1178759" y="1439214"/>
                  </a:lnTo>
                  <a:lnTo>
                    <a:pt x="1180338" y="1439214"/>
                  </a:lnTo>
                  <a:lnTo>
                    <a:pt x="1179233" y="1437944"/>
                  </a:lnTo>
                  <a:lnTo>
                    <a:pt x="1182391" y="1435404"/>
                  </a:lnTo>
                  <a:lnTo>
                    <a:pt x="1180101" y="1434134"/>
                  </a:lnTo>
                  <a:lnTo>
                    <a:pt x="1171495" y="1434134"/>
                  </a:lnTo>
                  <a:lnTo>
                    <a:pt x="1170389" y="1432864"/>
                  </a:lnTo>
                  <a:lnTo>
                    <a:pt x="1170468" y="1434134"/>
                  </a:lnTo>
                  <a:lnTo>
                    <a:pt x="1170547" y="1436674"/>
                  </a:lnTo>
                  <a:lnTo>
                    <a:pt x="1170152" y="1436674"/>
                  </a:lnTo>
                  <a:lnTo>
                    <a:pt x="1169915" y="1437944"/>
                  </a:lnTo>
                  <a:lnTo>
                    <a:pt x="1168020" y="1439214"/>
                  </a:lnTo>
                  <a:lnTo>
                    <a:pt x="1167483" y="1439722"/>
                  </a:lnTo>
                  <a:lnTo>
                    <a:pt x="1167467" y="1440484"/>
                  </a:lnTo>
                  <a:close/>
                </a:path>
                <a:path w="2360295" h="1867535">
                  <a:moveTo>
                    <a:pt x="1167650" y="1435538"/>
                  </a:moveTo>
                  <a:lnTo>
                    <a:pt x="1167625" y="1435404"/>
                  </a:lnTo>
                  <a:lnTo>
                    <a:pt x="1167467" y="1435404"/>
                  </a:lnTo>
                  <a:lnTo>
                    <a:pt x="1167650" y="1435538"/>
                  </a:lnTo>
                  <a:close/>
                </a:path>
                <a:path w="2360295" h="1867535">
                  <a:moveTo>
                    <a:pt x="1167862" y="1436674"/>
                  </a:moveTo>
                  <a:lnTo>
                    <a:pt x="1169204" y="1436674"/>
                  </a:lnTo>
                  <a:lnTo>
                    <a:pt x="1167650" y="1435538"/>
                  </a:lnTo>
                  <a:lnTo>
                    <a:pt x="1167862" y="1436674"/>
                  </a:lnTo>
                  <a:close/>
                </a:path>
                <a:path w="2360295" h="1867535">
                  <a:moveTo>
                    <a:pt x="1168020" y="1437944"/>
                  </a:moveTo>
                  <a:lnTo>
                    <a:pt x="1169678" y="1437944"/>
                  </a:lnTo>
                  <a:lnTo>
                    <a:pt x="1169757" y="1436674"/>
                  </a:lnTo>
                  <a:lnTo>
                    <a:pt x="1167546" y="1436674"/>
                  </a:lnTo>
                  <a:lnTo>
                    <a:pt x="1168020" y="1437944"/>
                  </a:lnTo>
                  <a:close/>
                </a:path>
                <a:path w="2360295" h="1867535">
                  <a:moveTo>
                    <a:pt x="1167384" y="1439816"/>
                  </a:moveTo>
                  <a:lnTo>
                    <a:pt x="1167546" y="1436674"/>
                  </a:lnTo>
                  <a:lnTo>
                    <a:pt x="1167072" y="1436674"/>
                  </a:lnTo>
                  <a:lnTo>
                    <a:pt x="1167151" y="1437944"/>
                  </a:lnTo>
                  <a:lnTo>
                    <a:pt x="1167384" y="1439816"/>
                  </a:lnTo>
                  <a:close/>
                </a:path>
                <a:path w="2360295" h="1867535">
                  <a:moveTo>
                    <a:pt x="1166678" y="1440484"/>
                  </a:moveTo>
                  <a:lnTo>
                    <a:pt x="1167467" y="1440484"/>
                  </a:lnTo>
                  <a:lnTo>
                    <a:pt x="1167384" y="1439816"/>
                  </a:lnTo>
                  <a:lnTo>
                    <a:pt x="1166678" y="1440484"/>
                  </a:lnTo>
                  <a:close/>
                </a:path>
                <a:path w="2360295" h="1867535">
                  <a:moveTo>
                    <a:pt x="1169046" y="1444294"/>
                  </a:moveTo>
                  <a:lnTo>
                    <a:pt x="1178601" y="1444294"/>
                  </a:lnTo>
                  <a:lnTo>
                    <a:pt x="1176706" y="1443024"/>
                  </a:lnTo>
                  <a:lnTo>
                    <a:pt x="1178996" y="1441754"/>
                  </a:lnTo>
                  <a:lnTo>
                    <a:pt x="1179391" y="1440484"/>
                  </a:lnTo>
                  <a:lnTo>
                    <a:pt x="1177732" y="1440484"/>
                  </a:lnTo>
                  <a:lnTo>
                    <a:pt x="1177811" y="1441754"/>
                  </a:lnTo>
                  <a:lnTo>
                    <a:pt x="1168020" y="1441754"/>
                  </a:lnTo>
                  <a:lnTo>
                    <a:pt x="1167941" y="1443024"/>
                  </a:lnTo>
                  <a:lnTo>
                    <a:pt x="1169204" y="1443024"/>
                  </a:lnTo>
                  <a:lnTo>
                    <a:pt x="1169046" y="1444294"/>
                  </a:lnTo>
                  <a:close/>
                </a:path>
                <a:path w="2360295" h="1867535">
                  <a:moveTo>
                    <a:pt x="1166836" y="1441754"/>
                  </a:moveTo>
                  <a:lnTo>
                    <a:pt x="1177496" y="1441754"/>
                  </a:lnTo>
                  <a:lnTo>
                    <a:pt x="1177338" y="1440484"/>
                  </a:lnTo>
                  <a:lnTo>
                    <a:pt x="1167309" y="1440484"/>
                  </a:lnTo>
                  <a:lnTo>
                    <a:pt x="1166836" y="1441754"/>
                  </a:lnTo>
                  <a:close/>
                </a:path>
                <a:path w="2360295" h="1867535">
                  <a:moveTo>
                    <a:pt x="1166598" y="1445564"/>
                  </a:moveTo>
                  <a:lnTo>
                    <a:pt x="1181049" y="1445564"/>
                  </a:lnTo>
                  <a:lnTo>
                    <a:pt x="1180970" y="1444294"/>
                  </a:lnTo>
                  <a:lnTo>
                    <a:pt x="1180733" y="1443024"/>
                  </a:lnTo>
                  <a:lnTo>
                    <a:pt x="1180259" y="1444294"/>
                  </a:lnTo>
                  <a:lnTo>
                    <a:pt x="1167704" y="1444294"/>
                  </a:lnTo>
                  <a:lnTo>
                    <a:pt x="1166598" y="1445564"/>
                  </a:lnTo>
                  <a:close/>
                </a:path>
                <a:path w="2360295" h="1867535">
                  <a:moveTo>
                    <a:pt x="1178996" y="1446834"/>
                  </a:moveTo>
                  <a:lnTo>
                    <a:pt x="1179865" y="1445564"/>
                  </a:lnTo>
                  <a:lnTo>
                    <a:pt x="1178680" y="1445564"/>
                  </a:lnTo>
                  <a:lnTo>
                    <a:pt x="1178996" y="1446834"/>
                  </a:lnTo>
                  <a:close/>
                </a:path>
                <a:path w="2360295" h="1867535">
                  <a:moveTo>
                    <a:pt x="1170783" y="1454454"/>
                  </a:moveTo>
                  <a:lnTo>
                    <a:pt x="1175442" y="1454454"/>
                  </a:lnTo>
                  <a:lnTo>
                    <a:pt x="1174811" y="1450644"/>
                  </a:lnTo>
                  <a:lnTo>
                    <a:pt x="1178048" y="1450644"/>
                  </a:lnTo>
                  <a:lnTo>
                    <a:pt x="1178601" y="1449374"/>
                  </a:lnTo>
                  <a:lnTo>
                    <a:pt x="1179233" y="1449374"/>
                  </a:lnTo>
                  <a:lnTo>
                    <a:pt x="1178443" y="1448104"/>
                  </a:lnTo>
                  <a:lnTo>
                    <a:pt x="1178048" y="1448104"/>
                  </a:lnTo>
                  <a:lnTo>
                    <a:pt x="1178680" y="1445564"/>
                  </a:lnTo>
                  <a:lnTo>
                    <a:pt x="1168257" y="1445564"/>
                  </a:lnTo>
                  <a:lnTo>
                    <a:pt x="1168257" y="1446834"/>
                  </a:lnTo>
                  <a:lnTo>
                    <a:pt x="1167862" y="1449374"/>
                  </a:lnTo>
                  <a:lnTo>
                    <a:pt x="1166993" y="1450644"/>
                  </a:lnTo>
                  <a:lnTo>
                    <a:pt x="1166993" y="1453184"/>
                  </a:lnTo>
                  <a:lnTo>
                    <a:pt x="1169283" y="1453184"/>
                  </a:lnTo>
                  <a:lnTo>
                    <a:pt x="1170783" y="1454454"/>
                  </a:lnTo>
                  <a:close/>
                </a:path>
                <a:path w="2360295" h="1867535">
                  <a:moveTo>
                    <a:pt x="1167546" y="1448104"/>
                  </a:moveTo>
                  <a:lnTo>
                    <a:pt x="1167704" y="1445564"/>
                  </a:lnTo>
                  <a:lnTo>
                    <a:pt x="1166598" y="1445564"/>
                  </a:lnTo>
                  <a:lnTo>
                    <a:pt x="1167546" y="1448104"/>
                  </a:lnTo>
                  <a:close/>
                </a:path>
                <a:path w="2360295" h="1867535">
                  <a:moveTo>
                    <a:pt x="1168652" y="1455724"/>
                  </a:moveTo>
                  <a:lnTo>
                    <a:pt x="1169836" y="1455724"/>
                  </a:lnTo>
                  <a:lnTo>
                    <a:pt x="1169599" y="1454454"/>
                  </a:lnTo>
                  <a:lnTo>
                    <a:pt x="1168572" y="1454454"/>
                  </a:lnTo>
                  <a:lnTo>
                    <a:pt x="1168572" y="1453184"/>
                  </a:lnTo>
                  <a:lnTo>
                    <a:pt x="1166993" y="1453184"/>
                  </a:lnTo>
                  <a:lnTo>
                    <a:pt x="1166993" y="1454454"/>
                  </a:lnTo>
                  <a:lnTo>
                    <a:pt x="1168652" y="1455724"/>
                  </a:lnTo>
                  <a:close/>
                </a:path>
                <a:path w="2360295" h="1867535">
                  <a:moveTo>
                    <a:pt x="1170152" y="1456994"/>
                  </a:moveTo>
                  <a:lnTo>
                    <a:pt x="1175443" y="1456994"/>
                  </a:lnTo>
                  <a:lnTo>
                    <a:pt x="1175364" y="1455724"/>
                  </a:lnTo>
                  <a:lnTo>
                    <a:pt x="1175206" y="1454454"/>
                  </a:lnTo>
                  <a:lnTo>
                    <a:pt x="1173942" y="1455724"/>
                  </a:lnTo>
                  <a:lnTo>
                    <a:pt x="1170270" y="1455724"/>
                  </a:lnTo>
                  <a:lnTo>
                    <a:pt x="1170152" y="1456994"/>
                  </a:lnTo>
                  <a:close/>
                </a:path>
                <a:path w="2360295" h="1867535">
                  <a:moveTo>
                    <a:pt x="1170270" y="1455724"/>
                  </a:moveTo>
                  <a:lnTo>
                    <a:pt x="1173152" y="1455724"/>
                  </a:lnTo>
                  <a:lnTo>
                    <a:pt x="1172916" y="1454454"/>
                  </a:lnTo>
                  <a:lnTo>
                    <a:pt x="1170388" y="1454454"/>
                  </a:lnTo>
                  <a:lnTo>
                    <a:pt x="1170270" y="1455724"/>
                  </a:lnTo>
                  <a:close/>
                </a:path>
                <a:path w="2360295" h="1867535">
                  <a:moveTo>
                    <a:pt x="1170270" y="1464614"/>
                  </a:moveTo>
                  <a:lnTo>
                    <a:pt x="1176864" y="1464614"/>
                  </a:lnTo>
                  <a:lnTo>
                    <a:pt x="1176469" y="1463344"/>
                  </a:lnTo>
                  <a:lnTo>
                    <a:pt x="1177101" y="1460804"/>
                  </a:lnTo>
                  <a:lnTo>
                    <a:pt x="1177654" y="1460804"/>
                  </a:lnTo>
                  <a:lnTo>
                    <a:pt x="1175837" y="1459534"/>
                  </a:lnTo>
                  <a:lnTo>
                    <a:pt x="1175837" y="1458264"/>
                  </a:lnTo>
                  <a:lnTo>
                    <a:pt x="1169046" y="1458264"/>
                  </a:lnTo>
                  <a:lnTo>
                    <a:pt x="1169283" y="1456994"/>
                  </a:lnTo>
                  <a:lnTo>
                    <a:pt x="1167704" y="1456994"/>
                  </a:lnTo>
                  <a:lnTo>
                    <a:pt x="1168809" y="1455724"/>
                  </a:lnTo>
                  <a:lnTo>
                    <a:pt x="1167230" y="1455724"/>
                  </a:lnTo>
                  <a:lnTo>
                    <a:pt x="1166914" y="1456994"/>
                  </a:lnTo>
                  <a:lnTo>
                    <a:pt x="1166835" y="1458264"/>
                  </a:lnTo>
                  <a:lnTo>
                    <a:pt x="1167072" y="1459534"/>
                  </a:lnTo>
                  <a:lnTo>
                    <a:pt x="1168415" y="1460804"/>
                  </a:lnTo>
                  <a:lnTo>
                    <a:pt x="1167586" y="1462074"/>
                  </a:lnTo>
                  <a:lnTo>
                    <a:pt x="1171020" y="1462074"/>
                  </a:lnTo>
                  <a:lnTo>
                    <a:pt x="1170856" y="1462180"/>
                  </a:lnTo>
                  <a:lnTo>
                    <a:pt x="1170783" y="1463344"/>
                  </a:lnTo>
                  <a:lnTo>
                    <a:pt x="1170270" y="1464614"/>
                  </a:lnTo>
                  <a:close/>
                </a:path>
                <a:path w="2360295" h="1867535">
                  <a:moveTo>
                    <a:pt x="1179864" y="1458264"/>
                  </a:moveTo>
                  <a:lnTo>
                    <a:pt x="1181049" y="1458264"/>
                  </a:lnTo>
                  <a:lnTo>
                    <a:pt x="1180654" y="1456994"/>
                  </a:lnTo>
                  <a:lnTo>
                    <a:pt x="1180496" y="1456994"/>
                  </a:lnTo>
                  <a:lnTo>
                    <a:pt x="1179864" y="1458264"/>
                  </a:lnTo>
                  <a:close/>
                </a:path>
                <a:path w="2360295" h="1867535">
                  <a:moveTo>
                    <a:pt x="1169046" y="1458264"/>
                  </a:moveTo>
                  <a:lnTo>
                    <a:pt x="1175916" y="1458264"/>
                  </a:lnTo>
                  <a:lnTo>
                    <a:pt x="1176706" y="1456994"/>
                  </a:lnTo>
                  <a:lnTo>
                    <a:pt x="1169441" y="1456994"/>
                  </a:lnTo>
                  <a:lnTo>
                    <a:pt x="1169046" y="1458264"/>
                  </a:lnTo>
                  <a:close/>
                </a:path>
                <a:path w="2360295" h="1867535">
                  <a:moveTo>
                    <a:pt x="1179470" y="1467154"/>
                  </a:moveTo>
                  <a:lnTo>
                    <a:pt x="1179864" y="1467154"/>
                  </a:lnTo>
                  <a:lnTo>
                    <a:pt x="1180338" y="1465884"/>
                  </a:lnTo>
                  <a:lnTo>
                    <a:pt x="1180812" y="1465884"/>
                  </a:lnTo>
                  <a:lnTo>
                    <a:pt x="1180891" y="1464614"/>
                  </a:lnTo>
                  <a:lnTo>
                    <a:pt x="1181365" y="1464614"/>
                  </a:lnTo>
                  <a:lnTo>
                    <a:pt x="1181207" y="1463344"/>
                  </a:lnTo>
                  <a:lnTo>
                    <a:pt x="1180575" y="1462074"/>
                  </a:lnTo>
                  <a:lnTo>
                    <a:pt x="1180101" y="1459534"/>
                  </a:lnTo>
                  <a:lnTo>
                    <a:pt x="1180970" y="1458264"/>
                  </a:lnTo>
                  <a:lnTo>
                    <a:pt x="1179549" y="1458264"/>
                  </a:lnTo>
                  <a:lnTo>
                    <a:pt x="1179470" y="1467154"/>
                  </a:lnTo>
                  <a:close/>
                </a:path>
                <a:path w="2360295" h="1867535">
                  <a:moveTo>
                    <a:pt x="1172600" y="1476044"/>
                  </a:moveTo>
                  <a:lnTo>
                    <a:pt x="1178523" y="1476044"/>
                  </a:lnTo>
                  <a:lnTo>
                    <a:pt x="1178444" y="1474774"/>
                  </a:lnTo>
                  <a:lnTo>
                    <a:pt x="1178759" y="1473504"/>
                  </a:lnTo>
                  <a:lnTo>
                    <a:pt x="1179628" y="1473504"/>
                  </a:lnTo>
                  <a:lnTo>
                    <a:pt x="1178996" y="1472234"/>
                  </a:lnTo>
                  <a:lnTo>
                    <a:pt x="1180181" y="1469694"/>
                  </a:lnTo>
                  <a:lnTo>
                    <a:pt x="1177496" y="1469694"/>
                  </a:lnTo>
                  <a:lnTo>
                    <a:pt x="1176943" y="1468424"/>
                  </a:lnTo>
                  <a:lnTo>
                    <a:pt x="1177259" y="1468424"/>
                  </a:lnTo>
                  <a:lnTo>
                    <a:pt x="1177654" y="1467154"/>
                  </a:lnTo>
                  <a:lnTo>
                    <a:pt x="1178206" y="1465884"/>
                  </a:lnTo>
                  <a:lnTo>
                    <a:pt x="1177970" y="1462074"/>
                  </a:lnTo>
                  <a:lnTo>
                    <a:pt x="1177417" y="1464614"/>
                  </a:lnTo>
                  <a:lnTo>
                    <a:pt x="1170270" y="1464614"/>
                  </a:lnTo>
                  <a:lnTo>
                    <a:pt x="1169757" y="1465884"/>
                  </a:lnTo>
                  <a:lnTo>
                    <a:pt x="1171573" y="1465884"/>
                  </a:lnTo>
                  <a:lnTo>
                    <a:pt x="1170389" y="1468001"/>
                  </a:lnTo>
                  <a:lnTo>
                    <a:pt x="1170349" y="1468551"/>
                  </a:lnTo>
                  <a:lnTo>
                    <a:pt x="1172126" y="1469694"/>
                  </a:lnTo>
                  <a:lnTo>
                    <a:pt x="1172758" y="1470964"/>
                  </a:lnTo>
                  <a:lnTo>
                    <a:pt x="1172837" y="1472234"/>
                  </a:lnTo>
                  <a:lnTo>
                    <a:pt x="1172363" y="1472234"/>
                  </a:lnTo>
                  <a:lnTo>
                    <a:pt x="1171889" y="1473504"/>
                  </a:lnTo>
                  <a:lnTo>
                    <a:pt x="1171810" y="1474774"/>
                  </a:lnTo>
                  <a:lnTo>
                    <a:pt x="1172600" y="1476044"/>
                  </a:lnTo>
                  <a:close/>
                </a:path>
                <a:path w="2360295" h="1867535">
                  <a:moveTo>
                    <a:pt x="1170856" y="1462180"/>
                  </a:moveTo>
                  <a:lnTo>
                    <a:pt x="1171020" y="1462074"/>
                  </a:lnTo>
                  <a:lnTo>
                    <a:pt x="1170862" y="1462074"/>
                  </a:lnTo>
                  <a:close/>
                </a:path>
                <a:path w="2360295" h="1867535">
                  <a:moveTo>
                    <a:pt x="1166756" y="1463344"/>
                  </a:moveTo>
                  <a:lnTo>
                    <a:pt x="1169046" y="1463344"/>
                  </a:lnTo>
                  <a:lnTo>
                    <a:pt x="1170856" y="1462180"/>
                  </a:lnTo>
                  <a:lnTo>
                    <a:pt x="1167586" y="1462074"/>
                  </a:lnTo>
                  <a:lnTo>
                    <a:pt x="1166756" y="1463344"/>
                  </a:lnTo>
                  <a:close/>
                </a:path>
                <a:path w="2360295" h="1867535">
                  <a:moveTo>
                    <a:pt x="1167704" y="1464614"/>
                  </a:moveTo>
                  <a:lnTo>
                    <a:pt x="1167862" y="1463344"/>
                  </a:lnTo>
                  <a:lnTo>
                    <a:pt x="1167388" y="1463344"/>
                  </a:lnTo>
                  <a:lnTo>
                    <a:pt x="1167704" y="1464614"/>
                  </a:lnTo>
                  <a:close/>
                </a:path>
                <a:path w="2360295" h="1867535">
                  <a:moveTo>
                    <a:pt x="1170705" y="1467154"/>
                  </a:moveTo>
                  <a:lnTo>
                    <a:pt x="1170863" y="1465884"/>
                  </a:lnTo>
                  <a:lnTo>
                    <a:pt x="1169915" y="1465884"/>
                  </a:lnTo>
                  <a:lnTo>
                    <a:pt x="1170705" y="1467154"/>
                  </a:lnTo>
                  <a:close/>
                </a:path>
                <a:path w="2360295" h="1867535">
                  <a:moveTo>
                    <a:pt x="1169204" y="1472234"/>
                  </a:moveTo>
                  <a:lnTo>
                    <a:pt x="1171652" y="1472234"/>
                  </a:lnTo>
                  <a:lnTo>
                    <a:pt x="1169994" y="1469694"/>
                  </a:lnTo>
                  <a:lnTo>
                    <a:pt x="1170349" y="1468551"/>
                  </a:lnTo>
                  <a:lnTo>
                    <a:pt x="1170152" y="1468424"/>
                  </a:lnTo>
                  <a:lnTo>
                    <a:pt x="1170389" y="1468001"/>
                  </a:lnTo>
                  <a:lnTo>
                    <a:pt x="1170389" y="1467154"/>
                  </a:lnTo>
                  <a:lnTo>
                    <a:pt x="1168809" y="1467154"/>
                  </a:lnTo>
                  <a:lnTo>
                    <a:pt x="1170152" y="1468424"/>
                  </a:lnTo>
                  <a:lnTo>
                    <a:pt x="1167546" y="1468424"/>
                  </a:lnTo>
                  <a:lnTo>
                    <a:pt x="1168178" y="1469694"/>
                  </a:lnTo>
                  <a:lnTo>
                    <a:pt x="1168651" y="1470964"/>
                  </a:lnTo>
                  <a:lnTo>
                    <a:pt x="1169204" y="1472234"/>
                  </a:lnTo>
                  <a:close/>
                </a:path>
                <a:path w="2360295" h="1867535">
                  <a:moveTo>
                    <a:pt x="1170349" y="1468551"/>
                  </a:moveTo>
                  <a:lnTo>
                    <a:pt x="1170389" y="1468001"/>
                  </a:lnTo>
                  <a:lnTo>
                    <a:pt x="1170152" y="1468424"/>
                  </a:lnTo>
                  <a:lnTo>
                    <a:pt x="1170349" y="1468551"/>
                  </a:lnTo>
                  <a:close/>
                </a:path>
                <a:path w="2360295" h="1867535">
                  <a:moveTo>
                    <a:pt x="1166362" y="1469694"/>
                  </a:moveTo>
                  <a:lnTo>
                    <a:pt x="1166756" y="1469694"/>
                  </a:lnTo>
                  <a:lnTo>
                    <a:pt x="1167546" y="1468424"/>
                  </a:lnTo>
                  <a:lnTo>
                    <a:pt x="1166046" y="1468424"/>
                  </a:lnTo>
                  <a:lnTo>
                    <a:pt x="1166362" y="1469694"/>
                  </a:lnTo>
                  <a:close/>
                </a:path>
                <a:path w="2360295" h="1867535">
                  <a:moveTo>
                    <a:pt x="1181128" y="1474774"/>
                  </a:moveTo>
                  <a:lnTo>
                    <a:pt x="1181365" y="1474774"/>
                  </a:lnTo>
                  <a:lnTo>
                    <a:pt x="1181602" y="1473504"/>
                  </a:lnTo>
                  <a:lnTo>
                    <a:pt x="1182391" y="1472234"/>
                  </a:lnTo>
                  <a:lnTo>
                    <a:pt x="1181286" y="1469694"/>
                  </a:lnTo>
                  <a:lnTo>
                    <a:pt x="1180733" y="1470964"/>
                  </a:lnTo>
                  <a:lnTo>
                    <a:pt x="1179785" y="1472234"/>
                  </a:lnTo>
                  <a:lnTo>
                    <a:pt x="1181128" y="1474774"/>
                  </a:lnTo>
                  <a:close/>
                </a:path>
                <a:path w="2360295" h="1867535">
                  <a:moveTo>
                    <a:pt x="1165967" y="1470964"/>
                  </a:moveTo>
                  <a:lnTo>
                    <a:pt x="1167072" y="1470964"/>
                  </a:lnTo>
                  <a:lnTo>
                    <a:pt x="1166440" y="1469694"/>
                  </a:lnTo>
                  <a:lnTo>
                    <a:pt x="1165967" y="1470964"/>
                  </a:lnTo>
                  <a:close/>
                </a:path>
                <a:path w="2360295" h="1867535">
                  <a:moveTo>
                    <a:pt x="1166598" y="1472234"/>
                  </a:moveTo>
                  <a:lnTo>
                    <a:pt x="1167309" y="1472234"/>
                  </a:lnTo>
                  <a:lnTo>
                    <a:pt x="1167388" y="1470964"/>
                  </a:lnTo>
                  <a:lnTo>
                    <a:pt x="1165809" y="1470964"/>
                  </a:lnTo>
                  <a:lnTo>
                    <a:pt x="1166598" y="1472234"/>
                  </a:lnTo>
                  <a:close/>
                </a:path>
                <a:path w="2360295" h="1867535">
                  <a:moveTo>
                    <a:pt x="1168494" y="1473504"/>
                  </a:moveTo>
                  <a:lnTo>
                    <a:pt x="1170152" y="1473504"/>
                  </a:lnTo>
                  <a:lnTo>
                    <a:pt x="1169204" y="1472234"/>
                  </a:lnTo>
                  <a:lnTo>
                    <a:pt x="1168494" y="1473504"/>
                  </a:lnTo>
                  <a:close/>
                </a:path>
                <a:path w="2360295" h="1867535">
                  <a:moveTo>
                    <a:pt x="1165256" y="1474774"/>
                  </a:moveTo>
                  <a:lnTo>
                    <a:pt x="1170705" y="1474774"/>
                  </a:lnTo>
                  <a:lnTo>
                    <a:pt x="1171021" y="1473504"/>
                  </a:lnTo>
                  <a:lnTo>
                    <a:pt x="1168494" y="1473504"/>
                  </a:lnTo>
                  <a:lnTo>
                    <a:pt x="1168494" y="1472234"/>
                  </a:lnTo>
                  <a:lnTo>
                    <a:pt x="1166440" y="1472234"/>
                  </a:lnTo>
                  <a:lnTo>
                    <a:pt x="1165256" y="1474774"/>
                  </a:lnTo>
                  <a:close/>
                </a:path>
                <a:path w="2360295" h="1867535">
                  <a:moveTo>
                    <a:pt x="1166203" y="1478584"/>
                  </a:moveTo>
                  <a:lnTo>
                    <a:pt x="1180892" y="1478584"/>
                  </a:lnTo>
                  <a:lnTo>
                    <a:pt x="1179470" y="1477314"/>
                  </a:lnTo>
                  <a:lnTo>
                    <a:pt x="1178759" y="1476044"/>
                  </a:lnTo>
                  <a:lnTo>
                    <a:pt x="1179549" y="1474774"/>
                  </a:lnTo>
                  <a:lnTo>
                    <a:pt x="1178680" y="1474774"/>
                  </a:lnTo>
                  <a:lnTo>
                    <a:pt x="1178523" y="1476044"/>
                  </a:lnTo>
                  <a:lnTo>
                    <a:pt x="1172600" y="1476044"/>
                  </a:lnTo>
                  <a:lnTo>
                    <a:pt x="1170784" y="1477314"/>
                  </a:lnTo>
                  <a:lnTo>
                    <a:pt x="1165414" y="1477314"/>
                  </a:lnTo>
                  <a:lnTo>
                    <a:pt x="1166203" y="1478584"/>
                  </a:lnTo>
                  <a:close/>
                </a:path>
                <a:path w="2360295" h="1867535">
                  <a:moveTo>
                    <a:pt x="1167625" y="1477314"/>
                  </a:moveTo>
                  <a:lnTo>
                    <a:pt x="1170784" y="1477314"/>
                  </a:lnTo>
                  <a:lnTo>
                    <a:pt x="1170626" y="1476044"/>
                  </a:lnTo>
                  <a:lnTo>
                    <a:pt x="1170626" y="1474774"/>
                  </a:lnTo>
                  <a:lnTo>
                    <a:pt x="1167151" y="1474774"/>
                  </a:lnTo>
                  <a:lnTo>
                    <a:pt x="1167546" y="1476044"/>
                  </a:lnTo>
                  <a:lnTo>
                    <a:pt x="1167625" y="1477314"/>
                  </a:lnTo>
                  <a:close/>
                </a:path>
                <a:path w="2360295" h="1867535">
                  <a:moveTo>
                    <a:pt x="1165414" y="1477314"/>
                  </a:moveTo>
                  <a:lnTo>
                    <a:pt x="1166756" y="1477314"/>
                  </a:lnTo>
                  <a:lnTo>
                    <a:pt x="1166440" y="1476044"/>
                  </a:lnTo>
                  <a:lnTo>
                    <a:pt x="1165888" y="1476044"/>
                  </a:lnTo>
                  <a:lnTo>
                    <a:pt x="1165414" y="1477314"/>
                  </a:lnTo>
                  <a:close/>
                </a:path>
                <a:path w="2360295" h="1867535">
                  <a:moveTo>
                    <a:pt x="1170388" y="1479854"/>
                  </a:moveTo>
                  <a:lnTo>
                    <a:pt x="1181444" y="1479854"/>
                  </a:lnTo>
                  <a:lnTo>
                    <a:pt x="1181681" y="1478584"/>
                  </a:lnTo>
                  <a:lnTo>
                    <a:pt x="1169125" y="1478584"/>
                  </a:lnTo>
                  <a:lnTo>
                    <a:pt x="1170388" y="1479854"/>
                  </a:lnTo>
                  <a:close/>
                </a:path>
                <a:path w="2360295" h="1867535">
                  <a:moveTo>
                    <a:pt x="1169125" y="1484934"/>
                  </a:moveTo>
                  <a:lnTo>
                    <a:pt x="1170389" y="1484934"/>
                  </a:lnTo>
                  <a:lnTo>
                    <a:pt x="1170310" y="1483664"/>
                  </a:lnTo>
                  <a:lnTo>
                    <a:pt x="1170152" y="1482394"/>
                  </a:lnTo>
                  <a:lnTo>
                    <a:pt x="1180418" y="1482394"/>
                  </a:lnTo>
                  <a:lnTo>
                    <a:pt x="1179786" y="1481124"/>
                  </a:lnTo>
                  <a:lnTo>
                    <a:pt x="1178917" y="1479854"/>
                  </a:lnTo>
                  <a:lnTo>
                    <a:pt x="1172047" y="1479854"/>
                  </a:lnTo>
                  <a:lnTo>
                    <a:pt x="1171889" y="1481124"/>
                  </a:lnTo>
                  <a:lnTo>
                    <a:pt x="1169678" y="1481124"/>
                  </a:lnTo>
                  <a:lnTo>
                    <a:pt x="1169599" y="1482394"/>
                  </a:lnTo>
                  <a:lnTo>
                    <a:pt x="1169441" y="1483664"/>
                  </a:lnTo>
                  <a:lnTo>
                    <a:pt x="1169125" y="1484934"/>
                  </a:lnTo>
                  <a:close/>
                </a:path>
                <a:path w="2360295" h="1867535">
                  <a:moveTo>
                    <a:pt x="1169678" y="1481124"/>
                  </a:moveTo>
                  <a:lnTo>
                    <a:pt x="1170468" y="1481124"/>
                  </a:lnTo>
                  <a:lnTo>
                    <a:pt x="1169757" y="1479854"/>
                  </a:lnTo>
                  <a:lnTo>
                    <a:pt x="1169678" y="1481124"/>
                  </a:lnTo>
                  <a:close/>
                </a:path>
                <a:path w="2360295" h="1867535">
                  <a:moveTo>
                    <a:pt x="1176154" y="1490014"/>
                  </a:moveTo>
                  <a:lnTo>
                    <a:pt x="1177733" y="1490014"/>
                  </a:lnTo>
                  <a:lnTo>
                    <a:pt x="1179865" y="1488744"/>
                  </a:lnTo>
                  <a:lnTo>
                    <a:pt x="1180970" y="1488744"/>
                  </a:lnTo>
                  <a:lnTo>
                    <a:pt x="1178523" y="1487474"/>
                  </a:lnTo>
                  <a:lnTo>
                    <a:pt x="1180102" y="1487474"/>
                  </a:lnTo>
                  <a:lnTo>
                    <a:pt x="1180260" y="1484934"/>
                  </a:lnTo>
                  <a:lnTo>
                    <a:pt x="1182155" y="1482394"/>
                  </a:lnTo>
                  <a:lnTo>
                    <a:pt x="1170705" y="1482394"/>
                  </a:lnTo>
                  <a:lnTo>
                    <a:pt x="1170705" y="1483664"/>
                  </a:lnTo>
                  <a:lnTo>
                    <a:pt x="1176232" y="1483664"/>
                  </a:lnTo>
                  <a:lnTo>
                    <a:pt x="1176627" y="1484934"/>
                  </a:lnTo>
                  <a:lnTo>
                    <a:pt x="1175206" y="1484934"/>
                  </a:lnTo>
                  <a:lnTo>
                    <a:pt x="1174811" y="1486204"/>
                  </a:lnTo>
                  <a:lnTo>
                    <a:pt x="1175838" y="1486204"/>
                  </a:lnTo>
                  <a:lnTo>
                    <a:pt x="1177417" y="1487474"/>
                  </a:lnTo>
                  <a:lnTo>
                    <a:pt x="1176154" y="1490014"/>
                  </a:lnTo>
                  <a:close/>
                </a:path>
                <a:path w="2360295" h="1867535">
                  <a:moveTo>
                    <a:pt x="1173311" y="1487474"/>
                  </a:moveTo>
                  <a:lnTo>
                    <a:pt x="1173864" y="1487474"/>
                  </a:lnTo>
                  <a:lnTo>
                    <a:pt x="1174258" y="1486204"/>
                  </a:lnTo>
                  <a:lnTo>
                    <a:pt x="1174258" y="1484934"/>
                  </a:lnTo>
                  <a:lnTo>
                    <a:pt x="1166441" y="1484934"/>
                  </a:lnTo>
                  <a:lnTo>
                    <a:pt x="1167388" y="1483664"/>
                  </a:lnTo>
                  <a:lnTo>
                    <a:pt x="1167467" y="1482394"/>
                  </a:lnTo>
                  <a:lnTo>
                    <a:pt x="1166598" y="1482394"/>
                  </a:lnTo>
                  <a:lnTo>
                    <a:pt x="1165730" y="1483664"/>
                  </a:lnTo>
                  <a:lnTo>
                    <a:pt x="1165730" y="1486204"/>
                  </a:lnTo>
                  <a:lnTo>
                    <a:pt x="1172995" y="1486204"/>
                  </a:lnTo>
                  <a:lnTo>
                    <a:pt x="1173311" y="1487474"/>
                  </a:lnTo>
                  <a:close/>
                </a:path>
                <a:path w="2360295" h="1867535">
                  <a:moveTo>
                    <a:pt x="1172521" y="1484934"/>
                  </a:moveTo>
                  <a:lnTo>
                    <a:pt x="1173627" y="1484934"/>
                  </a:lnTo>
                  <a:lnTo>
                    <a:pt x="1175680" y="1483664"/>
                  </a:lnTo>
                  <a:lnTo>
                    <a:pt x="1172205" y="1483664"/>
                  </a:lnTo>
                  <a:lnTo>
                    <a:pt x="1172521" y="1484934"/>
                  </a:lnTo>
                  <a:close/>
                </a:path>
                <a:path w="2360295" h="1867535">
                  <a:moveTo>
                    <a:pt x="1174416" y="1487474"/>
                  </a:moveTo>
                  <a:lnTo>
                    <a:pt x="1175601" y="1486204"/>
                  </a:lnTo>
                  <a:lnTo>
                    <a:pt x="1174811" y="1486204"/>
                  </a:lnTo>
                  <a:lnTo>
                    <a:pt x="1174416" y="1487474"/>
                  </a:lnTo>
                  <a:close/>
                </a:path>
                <a:path w="2360295" h="1867535">
                  <a:moveTo>
                    <a:pt x="1166599" y="1493824"/>
                  </a:moveTo>
                  <a:lnTo>
                    <a:pt x="1172758" y="1493824"/>
                  </a:lnTo>
                  <a:lnTo>
                    <a:pt x="1173449" y="1492923"/>
                  </a:lnTo>
                  <a:lnTo>
                    <a:pt x="1173311" y="1492554"/>
                  </a:lnTo>
                  <a:lnTo>
                    <a:pt x="1172521" y="1492554"/>
                  </a:lnTo>
                  <a:lnTo>
                    <a:pt x="1174574" y="1490014"/>
                  </a:lnTo>
                  <a:lnTo>
                    <a:pt x="1172679" y="1488744"/>
                  </a:lnTo>
                  <a:lnTo>
                    <a:pt x="1172442" y="1487474"/>
                  </a:lnTo>
                  <a:lnTo>
                    <a:pt x="1172600" y="1486204"/>
                  </a:lnTo>
                  <a:lnTo>
                    <a:pt x="1165730" y="1486204"/>
                  </a:lnTo>
                  <a:lnTo>
                    <a:pt x="1165730" y="1487474"/>
                  </a:lnTo>
                  <a:lnTo>
                    <a:pt x="1165335" y="1490014"/>
                  </a:lnTo>
                  <a:lnTo>
                    <a:pt x="1166283" y="1492554"/>
                  </a:lnTo>
                  <a:lnTo>
                    <a:pt x="1166599" y="1493824"/>
                  </a:lnTo>
                  <a:close/>
                </a:path>
                <a:path w="2360295" h="1867535">
                  <a:moveTo>
                    <a:pt x="1179707" y="1491284"/>
                  </a:moveTo>
                  <a:lnTo>
                    <a:pt x="1181050" y="1491284"/>
                  </a:lnTo>
                  <a:lnTo>
                    <a:pt x="1181207" y="1488744"/>
                  </a:lnTo>
                  <a:lnTo>
                    <a:pt x="1179865" y="1488744"/>
                  </a:lnTo>
                  <a:lnTo>
                    <a:pt x="1178365" y="1490014"/>
                  </a:lnTo>
                  <a:lnTo>
                    <a:pt x="1179707" y="1491284"/>
                  </a:lnTo>
                  <a:close/>
                </a:path>
                <a:path w="2360295" h="1867535">
                  <a:moveTo>
                    <a:pt x="1173576" y="1493264"/>
                  </a:moveTo>
                  <a:lnTo>
                    <a:pt x="1176469" y="1491284"/>
                  </a:lnTo>
                  <a:lnTo>
                    <a:pt x="1177101" y="1491284"/>
                  </a:lnTo>
                  <a:lnTo>
                    <a:pt x="1176549" y="1490014"/>
                  </a:lnTo>
                  <a:lnTo>
                    <a:pt x="1175680" y="1490014"/>
                  </a:lnTo>
                  <a:lnTo>
                    <a:pt x="1173449" y="1492923"/>
                  </a:lnTo>
                  <a:lnTo>
                    <a:pt x="1173576" y="1493264"/>
                  </a:lnTo>
                  <a:close/>
                </a:path>
                <a:path w="2360295" h="1867535">
                  <a:moveTo>
                    <a:pt x="1179233" y="1492554"/>
                  </a:moveTo>
                  <a:lnTo>
                    <a:pt x="1179391" y="1492554"/>
                  </a:lnTo>
                  <a:lnTo>
                    <a:pt x="1179154" y="1491284"/>
                  </a:lnTo>
                  <a:lnTo>
                    <a:pt x="1178207" y="1491284"/>
                  </a:lnTo>
                  <a:lnTo>
                    <a:pt x="1179233" y="1492554"/>
                  </a:lnTo>
                  <a:close/>
                </a:path>
                <a:path w="2360295" h="1867535">
                  <a:moveTo>
                    <a:pt x="1177417" y="1495094"/>
                  </a:moveTo>
                  <a:lnTo>
                    <a:pt x="1178602" y="1492554"/>
                  </a:lnTo>
                  <a:lnTo>
                    <a:pt x="1178207" y="1492554"/>
                  </a:lnTo>
                  <a:lnTo>
                    <a:pt x="1177575" y="1491284"/>
                  </a:lnTo>
                  <a:lnTo>
                    <a:pt x="1176469" y="1491284"/>
                  </a:lnTo>
                  <a:lnTo>
                    <a:pt x="1176706" y="1492554"/>
                  </a:lnTo>
                  <a:lnTo>
                    <a:pt x="1177417" y="1495094"/>
                  </a:lnTo>
                  <a:close/>
                </a:path>
                <a:path w="2360295" h="1867535">
                  <a:moveTo>
                    <a:pt x="1172758" y="1493824"/>
                  </a:moveTo>
                  <a:lnTo>
                    <a:pt x="1173576" y="1493264"/>
                  </a:lnTo>
                  <a:lnTo>
                    <a:pt x="1173449" y="1492923"/>
                  </a:lnTo>
                  <a:lnTo>
                    <a:pt x="1172758" y="1493824"/>
                  </a:lnTo>
                  <a:close/>
                </a:path>
                <a:path w="2360295" h="1867535">
                  <a:moveTo>
                    <a:pt x="1167941" y="1500174"/>
                  </a:moveTo>
                  <a:lnTo>
                    <a:pt x="1173706" y="1500174"/>
                  </a:lnTo>
                  <a:lnTo>
                    <a:pt x="1173562" y="1499019"/>
                  </a:lnTo>
                  <a:lnTo>
                    <a:pt x="1173469" y="1496364"/>
                  </a:lnTo>
                  <a:lnTo>
                    <a:pt x="1173785" y="1493824"/>
                  </a:lnTo>
                  <a:lnTo>
                    <a:pt x="1173576" y="1493264"/>
                  </a:lnTo>
                  <a:lnTo>
                    <a:pt x="1172758" y="1493824"/>
                  </a:lnTo>
                  <a:lnTo>
                    <a:pt x="1166599" y="1493824"/>
                  </a:lnTo>
                  <a:lnTo>
                    <a:pt x="1166914" y="1495094"/>
                  </a:lnTo>
                  <a:lnTo>
                    <a:pt x="1166204" y="1496364"/>
                  </a:lnTo>
                  <a:lnTo>
                    <a:pt x="1166914" y="1497634"/>
                  </a:lnTo>
                  <a:lnTo>
                    <a:pt x="1164072" y="1497634"/>
                  </a:lnTo>
                  <a:lnTo>
                    <a:pt x="1167941" y="1500174"/>
                  </a:lnTo>
                  <a:close/>
                </a:path>
                <a:path w="2360295" h="1867535">
                  <a:moveTo>
                    <a:pt x="1174259" y="1497634"/>
                  </a:moveTo>
                  <a:lnTo>
                    <a:pt x="1175364" y="1497634"/>
                  </a:lnTo>
                  <a:lnTo>
                    <a:pt x="1175838" y="1496364"/>
                  </a:lnTo>
                  <a:lnTo>
                    <a:pt x="1176233" y="1495094"/>
                  </a:lnTo>
                  <a:lnTo>
                    <a:pt x="1175206" y="1493824"/>
                  </a:lnTo>
                  <a:lnTo>
                    <a:pt x="1174179" y="1493824"/>
                  </a:lnTo>
                  <a:lnTo>
                    <a:pt x="1174022" y="1495094"/>
                  </a:lnTo>
                  <a:lnTo>
                    <a:pt x="1173627" y="1496364"/>
                  </a:lnTo>
                  <a:lnTo>
                    <a:pt x="1175206" y="1496364"/>
                  </a:lnTo>
                  <a:lnTo>
                    <a:pt x="1174259" y="1497634"/>
                  </a:lnTo>
                  <a:close/>
                </a:path>
                <a:path w="2360295" h="1867535">
                  <a:moveTo>
                    <a:pt x="1177574" y="1496364"/>
                  </a:moveTo>
                  <a:lnTo>
                    <a:pt x="1180101" y="1496364"/>
                  </a:lnTo>
                  <a:lnTo>
                    <a:pt x="1180338" y="1495094"/>
                  </a:lnTo>
                  <a:lnTo>
                    <a:pt x="1180180" y="1495094"/>
                  </a:lnTo>
                  <a:lnTo>
                    <a:pt x="1177574" y="1496364"/>
                  </a:lnTo>
                  <a:close/>
                </a:path>
                <a:path w="2360295" h="1867535">
                  <a:moveTo>
                    <a:pt x="1169125" y="1505254"/>
                  </a:moveTo>
                  <a:lnTo>
                    <a:pt x="1175758" y="1505254"/>
                  </a:lnTo>
                  <a:lnTo>
                    <a:pt x="1175521" y="1503984"/>
                  </a:lnTo>
                  <a:lnTo>
                    <a:pt x="1175206" y="1503984"/>
                  </a:lnTo>
                  <a:lnTo>
                    <a:pt x="1175206" y="1502975"/>
                  </a:lnTo>
                  <a:lnTo>
                    <a:pt x="1174653" y="1502714"/>
                  </a:lnTo>
                  <a:lnTo>
                    <a:pt x="1175206" y="1502397"/>
                  </a:lnTo>
                  <a:lnTo>
                    <a:pt x="1175206" y="1501444"/>
                  </a:lnTo>
                  <a:lnTo>
                    <a:pt x="1175442" y="1500174"/>
                  </a:lnTo>
                  <a:lnTo>
                    <a:pt x="1175521" y="1498904"/>
                  </a:lnTo>
                  <a:lnTo>
                    <a:pt x="1175285" y="1497634"/>
                  </a:lnTo>
                  <a:lnTo>
                    <a:pt x="1174100" y="1497634"/>
                  </a:lnTo>
                  <a:lnTo>
                    <a:pt x="1174337" y="1498904"/>
                  </a:lnTo>
                  <a:lnTo>
                    <a:pt x="1174890" y="1498904"/>
                  </a:lnTo>
                  <a:lnTo>
                    <a:pt x="1174653" y="1500174"/>
                  </a:lnTo>
                  <a:lnTo>
                    <a:pt x="1168020" y="1500174"/>
                  </a:lnTo>
                  <a:lnTo>
                    <a:pt x="1166993" y="1502714"/>
                  </a:lnTo>
                  <a:lnTo>
                    <a:pt x="1167704" y="1503984"/>
                  </a:lnTo>
                  <a:lnTo>
                    <a:pt x="1169125" y="1505254"/>
                  </a:lnTo>
                  <a:close/>
                </a:path>
                <a:path w="2360295" h="1867535">
                  <a:moveTo>
                    <a:pt x="1174797" y="1499019"/>
                  </a:moveTo>
                  <a:close/>
                </a:path>
                <a:path w="2360295" h="1867535">
                  <a:moveTo>
                    <a:pt x="1173863" y="1500174"/>
                  </a:moveTo>
                  <a:lnTo>
                    <a:pt x="1174797" y="1499019"/>
                  </a:lnTo>
                  <a:lnTo>
                    <a:pt x="1174337" y="1498904"/>
                  </a:lnTo>
                  <a:lnTo>
                    <a:pt x="1173863" y="1500174"/>
                  </a:lnTo>
                  <a:close/>
                </a:path>
                <a:path w="2360295" h="1867535">
                  <a:moveTo>
                    <a:pt x="1177338" y="1503984"/>
                  </a:moveTo>
                  <a:lnTo>
                    <a:pt x="1178838" y="1503984"/>
                  </a:lnTo>
                  <a:lnTo>
                    <a:pt x="1178522" y="1502714"/>
                  </a:lnTo>
                  <a:lnTo>
                    <a:pt x="1177338" y="1501444"/>
                  </a:lnTo>
                  <a:lnTo>
                    <a:pt x="1177022" y="1500174"/>
                  </a:lnTo>
                  <a:lnTo>
                    <a:pt x="1176390" y="1500174"/>
                  </a:lnTo>
                  <a:lnTo>
                    <a:pt x="1176390" y="1501444"/>
                  </a:lnTo>
                  <a:lnTo>
                    <a:pt x="1176864" y="1501444"/>
                  </a:lnTo>
                  <a:lnTo>
                    <a:pt x="1175206" y="1502397"/>
                  </a:lnTo>
                  <a:lnTo>
                    <a:pt x="1175206" y="1502975"/>
                  </a:lnTo>
                  <a:lnTo>
                    <a:pt x="1177338" y="1503984"/>
                  </a:lnTo>
                  <a:close/>
                </a:path>
                <a:path w="2360295" h="1867535">
                  <a:moveTo>
                    <a:pt x="1177101" y="1507794"/>
                  </a:moveTo>
                  <a:lnTo>
                    <a:pt x="1181128" y="1507794"/>
                  </a:lnTo>
                  <a:lnTo>
                    <a:pt x="1178365" y="1505254"/>
                  </a:lnTo>
                  <a:lnTo>
                    <a:pt x="1181839" y="1503984"/>
                  </a:lnTo>
                  <a:lnTo>
                    <a:pt x="1181049" y="1502714"/>
                  </a:lnTo>
                  <a:lnTo>
                    <a:pt x="1180734" y="1502714"/>
                  </a:lnTo>
                  <a:lnTo>
                    <a:pt x="1180575" y="1501444"/>
                  </a:lnTo>
                  <a:lnTo>
                    <a:pt x="1178128" y="1501444"/>
                  </a:lnTo>
                  <a:lnTo>
                    <a:pt x="1178838" y="1502714"/>
                  </a:lnTo>
                  <a:lnTo>
                    <a:pt x="1179075" y="1503984"/>
                  </a:lnTo>
                  <a:lnTo>
                    <a:pt x="1177338" y="1503984"/>
                  </a:lnTo>
                  <a:lnTo>
                    <a:pt x="1176074" y="1505254"/>
                  </a:lnTo>
                  <a:lnTo>
                    <a:pt x="1166283" y="1505254"/>
                  </a:lnTo>
                  <a:lnTo>
                    <a:pt x="1166046" y="1506524"/>
                  </a:lnTo>
                  <a:lnTo>
                    <a:pt x="1176154" y="1506524"/>
                  </a:lnTo>
                  <a:lnTo>
                    <a:pt x="1177101" y="1507794"/>
                  </a:lnTo>
                  <a:close/>
                </a:path>
                <a:path w="2360295" h="1867535">
                  <a:moveTo>
                    <a:pt x="1175206" y="1502975"/>
                  </a:moveTo>
                  <a:lnTo>
                    <a:pt x="1175206" y="1502397"/>
                  </a:lnTo>
                  <a:lnTo>
                    <a:pt x="1174653" y="1502714"/>
                  </a:lnTo>
                  <a:lnTo>
                    <a:pt x="1175206" y="1502975"/>
                  </a:lnTo>
                  <a:close/>
                </a:path>
                <a:path w="2360295" h="1867535">
                  <a:moveTo>
                    <a:pt x="1177338" y="1510334"/>
                  </a:moveTo>
                  <a:lnTo>
                    <a:pt x="1178444" y="1507794"/>
                  </a:lnTo>
                  <a:lnTo>
                    <a:pt x="1177101" y="1507794"/>
                  </a:lnTo>
                  <a:lnTo>
                    <a:pt x="1175996" y="1506524"/>
                  </a:lnTo>
                  <a:lnTo>
                    <a:pt x="1177338" y="1510334"/>
                  </a:lnTo>
                  <a:close/>
                </a:path>
                <a:path w="2360295" h="1867535">
                  <a:moveTo>
                    <a:pt x="1165730" y="1514144"/>
                  </a:moveTo>
                  <a:lnTo>
                    <a:pt x="1172443" y="1514144"/>
                  </a:lnTo>
                  <a:lnTo>
                    <a:pt x="1172206" y="1512874"/>
                  </a:lnTo>
                  <a:lnTo>
                    <a:pt x="1172048" y="1511604"/>
                  </a:lnTo>
                  <a:lnTo>
                    <a:pt x="1171574" y="1509064"/>
                  </a:lnTo>
                  <a:lnTo>
                    <a:pt x="1174101" y="1509064"/>
                  </a:lnTo>
                  <a:lnTo>
                    <a:pt x="1174733" y="1507794"/>
                  </a:lnTo>
                  <a:lnTo>
                    <a:pt x="1174969" y="1506524"/>
                  </a:lnTo>
                  <a:lnTo>
                    <a:pt x="1166598" y="1506524"/>
                  </a:lnTo>
                  <a:lnTo>
                    <a:pt x="1165019" y="1509064"/>
                  </a:lnTo>
                  <a:lnTo>
                    <a:pt x="1166598" y="1511604"/>
                  </a:lnTo>
                  <a:lnTo>
                    <a:pt x="1165730" y="1514144"/>
                  </a:lnTo>
                  <a:close/>
                </a:path>
                <a:path w="2360295" h="1867535">
                  <a:moveTo>
                    <a:pt x="1178681" y="1516684"/>
                  </a:moveTo>
                  <a:lnTo>
                    <a:pt x="1182313" y="1516684"/>
                  </a:lnTo>
                  <a:lnTo>
                    <a:pt x="1182392" y="1514144"/>
                  </a:lnTo>
                  <a:lnTo>
                    <a:pt x="1183497" y="1512874"/>
                  </a:lnTo>
                  <a:lnTo>
                    <a:pt x="1181602" y="1510334"/>
                  </a:lnTo>
                  <a:lnTo>
                    <a:pt x="1181444" y="1507794"/>
                  </a:lnTo>
                  <a:lnTo>
                    <a:pt x="1180023" y="1507794"/>
                  </a:lnTo>
                  <a:lnTo>
                    <a:pt x="1180339" y="1509064"/>
                  </a:lnTo>
                  <a:lnTo>
                    <a:pt x="1180575" y="1509064"/>
                  </a:lnTo>
                  <a:lnTo>
                    <a:pt x="1180891" y="1510334"/>
                  </a:lnTo>
                  <a:lnTo>
                    <a:pt x="1179233" y="1510334"/>
                  </a:lnTo>
                  <a:lnTo>
                    <a:pt x="1179312" y="1511604"/>
                  </a:lnTo>
                  <a:lnTo>
                    <a:pt x="1178996" y="1511604"/>
                  </a:lnTo>
                  <a:lnTo>
                    <a:pt x="1178365" y="1512874"/>
                  </a:lnTo>
                  <a:lnTo>
                    <a:pt x="1176312" y="1514144"/>
                  </a:lnTo>
                  <a:lnTo>
                    <a:pt x="1179786" y="1515414"/>
                  </a:lnTo>
                  <a:lnTo>
                    <a:pt x="1178681" y="1516684"/>
                  </a:lnTo>
                  <a:close/>
                </a:path>
                <a:path w="2360295" h="1867535">
                  <a:moveTo>
                    <a:pt x="1179075" y="1509064"/>
                  </a:moveTo>
                  <a:lnTo>
                    <a:pt x="1180023" y="1507794"/>
                  </a:lnTo>
                  <a:lnTo>
                    <a:pt x="1178444" y="1507794"/>
                  </a:lnTo>
                  <a:lnTo>
                    <a:pt x="1179075" y="1509064"/>
                  </a:lnTo>
                  <a:close/>
                </a:path>
                <a:path w="2360295" h="1867535">
                  <a:moveTo>
                    <a:pt x="1172679" y="1515414"/>
                  </a:moveTo>
                  <a:lnTo>
                    <a:pt x="1175838" y="1515414"/>
                  </a:lnTo>
                  <a:lnTo>
                    <a:pt x="1173627" y="1509064"/>
                  </a:lnTo>
                  <a:lnTo>
                    <a:pt x="1173232" y="1509064"/>
                  </a:lnTo>
                  <a:lnTo>
                    <a:pt x="1173311" y="1510334"/>
                  </a:lnTo>
                  <a:lnTo>
                    <a:pt x="1173548" y="1511604"/>
                  </a:lnTo>
                  <a:lnTo>
                    <a:pt x="1173864" y="1511604"/>
                  </a:lnTo>
                  <a:lnTo>
                    <a:pt x="1172679" y="1515414"/>
                  </a:lnTo>
                  <a:close/>
                </a:path>
                <a:path w="2360295" h="1867535">
                  <a:moveTo>
                    <a:pt x="1166520" y="1515414"/>
                  </a:moveTo>
                  <a:lnTo>
                    <a:pt x="1172679" y="1515414"/>
                  </a:lnTo>
                  <a:lnTo>
                    <a:pt x="1172600" y="1514144"/>
                  </a:lnTo>
                  <a:lnTo>
                    <a:pt x="1165651" y="1514144"/>
                  </a:lnTo>
                  <a:lnTo>
                    <a:pt x="1166520" y="1515414"/>
                  </a:lnTo>
                  <a:close/>
                </a:path>
                <a:path w="2360295" h="1867535">
                  <a:moveTo>
                    <a:pt x="1165572" y="1516684"/>
                  </a:moveTo>
                  <a:lnTo>
                    <a:pt x="1176312" y="1516684"/>
                  </a:lnTo>
                  <a:lnTo>
                    <a:pt x="1176628" y="1515414"/>
                  </a:lnTo>
                  <a:lnTo>
                    <a:pt x="1165572" y="1515414"/>
                  </a:lnTo>
                  <a:lnTo>
                    <a:pt x="1165572" y="1516684"/>
                  </a:lnTo>
                  <a:close/>
                </a:path>
                <a:path w="2360295" h="1867535">
                  <a:moveTo>
                    <a:pt x="1180576" y="1517954"/>
                  </a:moveTo>
                  <a:lnTo>
                    <a:pt x="1182392" y="1517954"/>
                  </a:lnTo>
                  <a:lnTo>
                    <a:pt x="1182234" y="1516684"/>
                  </a:lnTo>
                  <a:lnTo>
                    <a:pt x="1180102" y="1516684"/>
                  </a:lnTo>
                  <a:lnTo>
                    <a:pt x="1180576" y="1517954"/>
                  </a:lnTo>
                  <a:close/>
                </a:path>
                <a:path w="2360295" h="1867535">
                  <a:moveTo>
                    <a:pt x="1165098" y="1517954"/>
                  </a:moveTo>
                  <a:lnTo>
                    <a:pt x="1175601" y="1517954"/>
                  </a:lnTo>
                  <a:lnTo>
                    <a:pt x="1175917" y="1516684"/>
                  </a:lnTo>
                  <a:lnTo>
                    <a:pt x="1166756" y="1516684"/>
                  </a:lnTo>
                  <a:lnTo>
                    <a:pt x="1165098" y="1517954"/>
                  </a:lnTo>
                  <a:close/>
                </a:path>
                <a:path w="2360295" h="1867535">
                  <a:moveTo>
                    <a:pt x="1167072" y="1524304"/>
                  </a:moveTo>
                  <a:lnTo>
                    <a:pt x="1168810" y="1523034"/>
                  </a:lnTo>
                  <a:lnTo>
                    <a:pt x="1173350" y="1523034"/>
                  </a:lnTo>
                  <a:lnTo>
                    <a:pt x="1173232" y="1521764"/>
                  </a:lnTo>
                  <a:lnTo>
                    <a:pt x="1172600" y="1520494"/>
                  </a:lnTo>
                  <a:lnTo>
                    <a:pt x="1172521" y="1519224"/>
                  </a:lnTo>
                  <a:lnTo>
                    <a:pt x="1173074" y="1517954"/>
                  </a:lnTo>
                  <a:lnTo>
                    <a:pt x="1167467" y="1517954"/>
                  </a:lnTo>
                  <a:lnTo>
                    <a:pt x="1165967" y="1519224"/>
                  </a:lnTo>
                  <a:lnTo>
                    <a:pt x="1167625" y="1519224"/>
                  </a:lnTo>
                  <a:lnTo>
                    <a:pt x="1167309" y="1520494"/>
                  </a:lnTo>
                  <a:lnTo>
                    <a:pt x="1165809" y="1520494"/>
                  </a:lnTo>
                  <a:lnTo>
                    <a:pt x="1165888" y="1521764"/>
                  </a:lnTo>
                  <a:lnTo>
                    <a:pt x="1166125" y="1521764"/>
                  </a:lnTo>
                  <a:lnTo>
                    <a:pt x="1166520" y="1523034"/>
                  </a:lnTo>
                  <a:lnTo>
                    <a:pt x="1173074" y="1523034"/>
                  </a:lnTo>
                  <a:lnTo>
                    <a:pt x="1173425" y="1523842"/>
                  </a:lnTo>
                  <a:lnTo>
                    <a:pt x="1166871" y="1523842"/>
                  </a:lnTo>
                  <a:lnTo>
                    <a:pt x="1167072" y="1524304"/>
                  </a:lnTo>
                  <a:close/>
                </a:path>
                <a:path w="2360295" h="1867535">
                  <a:moveTo>
                    <a:pt x="1165730" y="1520494"/>
                  </a:moveTo>
                  <a:lnTo>
                    <a:pt x="1166914" y="1520494"/>
                  </a:lnTo>
                  <a:lnTo>
                    <a:pt x="1166520" y="1519224"/>
                  </a:lnTo>
                  <a:lnTo>
                    <a:pt x="1165967" y="1519224"/>
                  </a:lnTo>
                  <a:lnTo>
                    <a:pt x="1165730" y="1520494"/>
                  </a:lnTo>
                  <a:close/>
                </a:path>
                <a:path w="2360295" h="1867535">
                  <a:moveTo>
                    <a:pt x="1179747" y="1525574"/>
                  </a:moveTo>
                  <a:lnTo>
                    <a:pt x="1181049" y="1525574"/>
                  </a:lnTo>
                  <a:lnTo>
                    <a:pt x="1181207" y="1524304"/>
                  </a:lnTo>
                  <a:lnTo>
                    <a:pt x="1183418" y="1524304"/>
                  </a:lnTo>
                  <a:lnTo>
                    <a:pt x="1183102" y="1523034"/>
                  </a:lnTo>
                  <a:lnTo>
                    <a:pt x="1182865" y="1523034"/>
                  </a:lnTo>
                  <a:lnTo>
                    <a:pt x="1181050" y="1521764"/>
                  </a:lnTo>
                  <a:lnTo>
                    <a:pt x="1182708" y="1523034"/>
                  </a:lnTo>
                  <a:lnTo>
                    <a:pt x="1178839" y="1524304"/>
                  </a:lnTo>
                  <a:lnTo>
                    <a:pt x="1179747" y="1525574"/>
                  </a:lnTo>
                  <a:close/>
                </a:path>
                <a:path w="2360295" h="1867535">
                  <a:moveTo>
                    <a:pt x="1176232" y="1523034"/>
                  </a:moveTo>
                  <a:lnTo>
                    <a:pt x="1178364" y="1523034"/>
                  </a:lnTo>
                  <a:lnTo>
                    <a:pt x="1176074" y="1521764"/>
                  </a:lnTo>
                  <a:lnTo>
                    <a:pt x="1174890" y="1521764"/>
                  </a:lnTo>
                  <a:lnTo>
                    <a:pt x="1176232" y="1523034"/>
                  </a:lnTo>
                  <a:close/>
                </a:path>
                <a:path w="2360295" h="1867535">
                  <a:moveTo>
                    <a:pt x="1174732" y="1524304"/>
                  </a:moveTo>
                  <a:lnTo>
                    <a:pt x="1176706" y="1524304"/>
                  </a:lnTo>
                  <a:lnTo>
                    <a:pt x="1174890" y="1521764"/>
                  </a:lnTo>
                  <a:lnTo>
                    <a:pt x="1174653" y="1521764"/>
                  </a:lnTo>
                  <a:lnTo>
                    <a:pt x="1173705" y="1523034"/>
                  </a:lnTo>
                  <a:lnTo>
                    <a:pt x="1174179" y="1523034"/>
                  </a:lnTo>
                  <a:lnTo>
                    <a:pt x="1174732" y="1524304"/>
                  </a:lnTo>
                  <a:close/>
                </a:path>
                <a:path w="2360295" h="1867535">
                  <a:moveTo>
                    <a:pt x="1172521" y="1524304"/>
                  </a:moveTo>
                  <a:lnTo>
                    <a:pt x="1173469" y="1524304"/>
                  </a:lnTo>
                  <a:lnTo>
                    <a:pt x="1173425" y="1523842"/>
                  </a:lnTo>
                  <a:lnTo>
                    <a:pt x="1173074" y="1523034"/>
                  </a:lnTo>
                  <a:lnTo>
                    <a:pt x="1172521" y="1524304"/>
                  </a:lnTo>
                  <a:close/>
                </a:path>
                <a:path w="2360295" h="1867535">
                  <a:moveTo>
                    <a:pt x="1167467" y="1526844"/>
                  </a:moveTo>
                  <a:lnTo>
                    <a:pt x="1170801" y="1525886"/>
                  </a:lnTo>
                  <a:lnTo>
                    <a:pt x="1169915" y="1524304"/>
                  </a:lnTo>
                  <a:lnTo>
                    <a:pt x="1172521" y="1524304"/>
                  </a:lnTo>
                  <a:lnTo>
                    <a:pt x="1173074" y="1523034"/>
                  </a:lnTo>
                  <a:lnTo>
                    <a:pt x="1168810" y="1523034"/>
                  </a:lnTo>
                  <a:lnTo>
                    <a:pt x="1169046" y="1524304"/>
                  </a:lnTo>
                  <a:lnTo>
                    <a:pt x="1168889" y="1525574"/>
                  </a:lnTo>
                  <a:lnTo>
                    <a:pt x="1166915" y="1525574"/>
                  </a:lnTo>
                  <a:lnTo>
                    <a:pt x="1167467" y="1526844"/>
                  </a:lnTo>
                  <a:close/>
                </a:path>
                <a:path w="2360295" h="1867535">
                  <a:moveTo>
                    <a:pt x="1171969" y="1525574"/>
                  </a:moveTo>
                  <a:lnTo>
                    <a:pt x="1174179" y="1525574"/>
                  </a:lnTo>
                  <a:lnTo>
                    <a:pt x="1173425" y="1523842"/>
                  </a:lnTo>
                  <a:lnTo>
                    <a:pt x="1173469" y="1524304"/>
                  </a:lnTo>
                  <a:lnTo>
                    <a:pt x="1171889" y="1524304"/>
                  </a:lnTo>
                  <a:lnTo>
                    <a:pt x="1171969" y="1525574"/>
                  </a:lnTo>
                  <a:close/>
                </a:path>
                <a:path w="2360295" h="1867535">
                  <a:moveTo>
                    <a:pt x="1177811" y="1531924"/>
                  </a:moveTo>
                  <a:lnTo>
                    <a:pt x="1181839" y="1531924"/>
                  </a:lnTo>
                  <a:lnTo>
                    <a:pt x="1182312" y="1528114"/>
                  </a:lnTo>
                  <a:lnTo>
                    <a:pt x="1182786" y="1526844"/>
                  </a:lnTo>
                  <a:lnTo>
                    <a:pt x="1182312" y="1525574"/>
                  </a:lnTo>
                  <a:lnTo>
                    <a:pt x="1181918" y="1524304"/>
                  </a:lnTo>
                  <a:lnTo>
                    <a:pt x="1182155" y="1525574"/>
                  </a:lnTo>
                  <a:lnTo>
                    <a:pt x="1179747" y="1525574"/>
                  </a:lnTo>
                  <a:lnTo>
                    <a:pt x="1180655" y="1526844"/>
                  </a:lnTo>
                  <a:lnTo>
                    <a:pt x="1180497" y="1529384"/>
                  </a:lnTo>
                  <a:lnTo>
                    <a:pt x="1171731" y="1529384"/>
                  </a:lnTo>
                  <a:lnTo>
                    <a:pt x="1171950" y="1530263"/>
                  </a:lnTo>
                  <a:lnTo>
                    <a:pt x="1172363" y="1530654"/>
                  </a:lnTo>
                  <a:lnTo>
                    <a:pt x="1177654" y="1530654"/>
                  </a:lnTo>
                  <a:lnTo>
                    <a:pt x="1177811" y="1531924"/>
                  </a:lnTo>
                  <a:close/>
                </a:path>
                <a:path w="2360295" h="1867535">
                  <a:moveTo>
                    <a:pt x="1169126" y="1529384"/>
                  </a:moveTo>
                  <a:lnTo>
                    <a:pt x="1179628" y="1529384"/>
                  </a:lnTo>
                  <a:lnTo>
                    <a:pt x="1178444" y="1528114"/>
                  </a:lnTo>
                  <a:lnTo>
                    <a:pt x="1177338" y="1525574"/>
                  </a:lnTo>
                  <a:lnTo>
                    <a:pt x="1176154" y="1524304"/>
                  </a:lnTo>
                  <a:lnTo>
                    <a:pt x="1175680" y="1524304"/>
                  </a:lnTo>
                  <a:lnTo>
                    <a:pt x="1175995" y="1525574"/>
                  </a:lnTo>
                  <a:lnTo>
                    <a:pt x="1171969" y="1525574"/>
                  </a:lnTo>
                  <a:lnTo>
                    <a:pt x="1172205" y="1526844"/>
                  </a:lnTo>
                  <a:lnTo>
                    <a:pt x="1171574" y="1528114"/>
                  </a:lnTo>
                  <a:lnTo>
                    <a:pt x="1170047" y="1528114"/>
                  </a:lnTo>
                  <a:lnTo>
                    <a:pt x="1169126" y="1529384"/>
                  </a:lnTo>
                  <a:close/>
                </a:path>
                <a:path w="2360295" h="1867535">
                  <a:moveTo>
                    <a:pt x="1165730" y="1525574"/>
                  </a:moveTo>
                  <a:lnTo>
                    <a:pt x="1167941" y="1525574"/>
                  </a:lnTo>
                  <a:lnTo>
                    <a:pt x="1167546" y="1524304"/>
                  </a:lnTo>
                  <a:lnTo>
                    <a:pt x="1165809" y="1524304"/>
                  </a:lnTo>
                  <a:lnTo>
                    <a:pt x="1165730" y="1525574"/>
                  </a:lnTo>
                  <a:close/>
                </a:path>
                <a:path w="2360295" h="1867535">
                  <a:moveTo>
                    <a:pt x="1171176" y="1526557"/>
                  </a:moveTo>
                  <a:lnTo>
                    <a:pt x="1171889" y="1525574"/>
                  </a:lnTo>
                  <a:lnTo>
                    <a:pt x="1170801" y="1525886"/>
                  </a:lnTo>
                  <a:lnTo>
                    <a:pt x="1171176" y="1526557"/>
                  </a:lnTo>
                  <a:close/>
                </a:path>
                <a:path w="2360295" h="1867535">
                  <a:moveTo>
                    <a:pt x="1170047" y="1528114"/>
                  </a:moveTo>
                  <a:lnTo>
                    <a:pt x="1171574" y="1528114"/>
                  </a:lnTo>
                  <a:lnTo>
                    <a:pt x="1171495" y="1526844"/>
                  </a:lnTo>
                  <a:lnTo>
                    <a:pt x="1171337" y="1526844"/>
                  </a:lnTo>
                  <a:lnTo>
                    <a:pt x="1171176" y="1526557"/>
                  </a:lnTo>
                  <a:lnTo>
                    <a:pt x="1170047" y="1528114"/>
                  </a:lnTo>
                  <a:close/>
                </a:path>
                <a:path w="2360295" h="1867535">
                  <a:moveTo>
                    <a:pt x="1165967" y="1535734"/>
                  </a:moveTo>
                  <a:lnTo>
                    <a:pt x="1179470" y="1535734"/>
                  </a:lnTo>
                  <a:lnTo>
                    <a:pt x="1179358" y="1535380"/>
                  </a:lnTo>
                  <a:lnTo>
                    <a:pt x="1176232" y="1533194"/>
                  </a:lnTo>
                  <a:lnTo>
                    <a:pt x="1177654" y="1531924"/>
                  </a:lnTo>
                  <a:lnTo>
                    <a:pt x="1177417" y="1530654"/>
                  </a:lnTo>
                  <a:lnTo>
                    <a:pt x="1172047" y="1530654"/>
                  </a:lnTo>
                  <a:lnTo>
                    <a:pt x="1171950" y="1530263"/>
                  </a:lnTo>
                  <a:lnTo>
                    <a:pt x="1171021" y="1529384"/>
                  </a:lnTo>
                  <a:lnTo>
                    <a:pt x="1168415" y="1533194"/>
                  </a:lnTo>
                  <a:lnTo>
                    <a:pt x="1166164" y="1533194"/>
                  </a:lnTo>
                  <a:lnTo>
                    <a:pt x="1165256" y="1534464"/>
                  </a:lnTo>
                  <a:lnTo>
                    <a:pt x="1165967" y="1535734"/>
                  </a:lnTo>
                  <a:close/>
                </a:path>
                <a:path w="2360295" h="1867535">
                  <a:moveTo>
                    <a:pt x="1166164" y="1533194"/>
                  </a:moveTo>
                  <a:lnTo>
                    <a:pt x="1168415" y="1533194"/>
                  </a:lnTo>
                  <a:lnTo>
                    <a:pt x="1167230" y="1529384"/>
                  </a:lnTo>
                  <a:lnTo>
                    <a:pt x="1166362" y="1529384"/>
                  </a:lnTo>
                  <a:lnTo>
                    <a:pt x="1166204" y="1530654"/>
                  </a:lnTo>
                  <a:lnTo>
                    <a:pt x="1166362" y="1530654"/>
                  </a:lnTo>
                  <a:lnTo>
                    <a:pt x="1167704" y="1531924"/>
                  </a:lnTo>
                  <a:lnTo>
                    <a:pt x="1167072" y="1531924"/>
                  </a:lnTo>
                  <a:lnTo>
                    <a:pt x="1166164" y="1533194"/>
                  </a:lnTo>
                  <a:close/>
                </a:path>
                <a:path w="2360295" h="1867535">
                  <a:moveTo>
                    <a:pt x="1172047" y="1530654"/>
                  </a:moveTo>
                  <a:lnTo>
                    <a:pt x="1172363" y="1530654"/>
                  </a:lnTo>
                  <a:lnTo>
                    <a:pt x="1171950" y="1530263"/>
                  </a:lnTo>
                  <a:lnTo>
                    <a:pt x="1172047" y="1530654"/>
                  </a:lnTo>
                  <a:close/>
                </a:path>
                <a:path w="2360295" h="1867535">
                  <a:moveTo>
                    <a:pt x="1165967" y="1531924"/>
                  </a:moveTo>
                  <a:lnTo>
                    <a:pt x="1166125" y="1531924"/>
                  </a:lnTo>
                  <a:lnTo>
                    <a:pt x="1166283" y="1530654"/>
                  </a:lnTo>
                  <a:lnTo>
                    <a:pt x="1166125" y="1530654"/>
                  </a:lnTo>
                  <a:lnTo>
                    <a:pt x="1165967" y="1531924"/>
                  </a:lnTo>
                  <a:close/>
                </a:path>
                <a:path w="2360295" h="1867535">
                  <a:moveTo>
                    <a:pt x="1180259" y="1533194"/>
                  </a:moveTo>
                  <a:lnTo>
                    <a:pt x="1180338" y="1531924"/>
                  </a:lnTo>
                  <a:lnTo>
                    <a:pt x="1180022" y="1531924"/>
                  </a:lnTo>
                  <a:lnTo>
                    <a:pt x="1180259" y="1533194"/>
                  </a:lnTo>
                  <a:close/>
                </a:path>
                <a:path w="2360295" h="1867535">
                  <a:moveTo>
                    <a:pt x="1180815" y="1535284"/>
                  </a:moveTo>
                  <a:lnTo>
                    <a:pt x="1182549" y="1534464"/>
                  </a:lnTo>
                  <a:lnTo>
                    <a:pt x="1180101" y="1534464"/>
                  </a:lnTo>
                  <a:lnTo>
                    <a:pt x="1180815" y="1535284"/>
                  </a:lnTo>
                  <a:close/>
                </a:path>
                <a:path w="2360295" h="1867535">
                  <a:moveTo>
                    <a:pt x="1179864" y="1535734"/>
                  </a:moveTo>
                  <a:lnTo>
                    <a:pt x="1180613" y="1535380"/>
                  </a:lnTo>
                  <a:lnTo>
                    <a:pt x="1179075" y="1534464"/>
                  </a:lnTo>
                  <a:lnTo>
                    <a:pt x="1179360" y="1535381"/>
                  </a:lnTo>
                  <a:lnTo>
                    <a:pt x="1179864" y="1535734"/>
                  </a:lnTo>
                  <a:close/>
                </a:path>
                <a:path w="2360295" h="1867535">
                  <a:moveTo>
                    <a:pt x="1181207" y="1535734"/>
                  </a:moveTo>
                  <a:lnTo>
                    <a:pt x="1180815" y="1535284"/>
                  </a:lnTo>
                  <a:lnTo>
                    <a:pt x="1180613" y="1535380"/>
                  </a:lnTo>
                  <a:lnTo>
                    <a:pt x="1181207" y="1535734"/>
                  </a:lnTo>
                  <a:close/>
                </a:path>
                <a:path w="2360295" h="1867535">
                  <a:moveTo>
                    <a:pt x="1166678" y="1537004"/>
                  </a:moveTo>
                  <a:lnTo>
                    <a:pt x="1177338" y="1537004"/>
                  </a:lnTo>
                  <a:lnTo>
                    <a:pt x="1179864" y="1535734"/>
                  </a:lnTo>
                  <a:lnTo>
                    <a:pt x="1179360" y="1535381"/>
                  </a:lnTo>
                  <a:lnTo>
                    <a:pt x="1179470" y="1535734"/>
                  </a:lnTo>
                  <a:lnTo>
                    <a:pt x="1165967" y="1535734"/>
                  </a:lnTo>
                  <a:lnTo>
                    <a:pt x="1166678" y="1537004"/>
                  </a:lnTo>
                  <a:close/>
                </a:path>
                <a:path w="2360295" h="1867535">
                  <a:moveTo>
                    <a:pt x="1180089" y="1536011"/>
                  </a:moveTo>
                  <a:lnTo>
                    <a:pt x="1180339" y="1535734"/>
                  </a:lnTo>
                  <a:lnTo>
                    <a:pt x="1180124" y="1535825"/>
                  </a:lnTo>
                  <a:lnTo>
                    <a:pt x="1180089" y="1536011"/>
                  </a:lnTo>
                  <a:close/>
                </a:path>
                <a:path w="2360295" h="1867535">
                  <a:moveTo>
                    <a:pt x="1179985" y="1535883"/>
                  </a:moveTo>
                  <a:lnTo>
                    <a:pt x="1180124" y="1535825"/>
                  </a:lnTo>
                  <a:lnTo>
                    <a:pt x="1179865" y="1535734"/>
                  </a:lnTo>
                  <a:lnTo>
                    <a:pt x="1179985" y="1535883"/>
                  </a:lnTo>
                  <a:close/>
                </a:path>
                <a:path w="2360295" h="1867535">
                  <a:moveTo>
                    <a:pt x="1167388" y="1548434"/>
                  </a:moveTo>
                  <a:lnTo>
                    <a:pt x="1178522" y="1548434"/>
                  </a:lnTo>
                  <a:lnTo>
                    <a:pt x="1178522" y="1545894"/>
                  </a:lnTo>
                  <a:lnTo>
                    <a:pt x="1178680" y="1544624"/>
                  </a:lnTo>
                  <a:lnTo>
                    <a:pt x="1177812" y="1540814"/>
                  </a:lnTo>
                  <a:lnTo>
                    <a:pt x="1179549" y="1539544"/>
                  </a:lnTo>
                  <a:lnTo>
                    <a:pt x="1178049" y="1538274"/>
                  </a:lnTo>
                  <a:lnTo>
                    <a:pt x="1179828" y="1536300"/>
                  </a:lnTo>
                  <a:lnTo>
                    <a:pt x="1180008" y="1536011"/>
                  </a:lnTo>
                  <a:lnTo>
                    <a:pt x="1179985" y="1535883"/>
                  </a:lnTo>
                  <a:lnTo>
                    <a:pt x="1177338" y="1537004"/>
                  </a:lnTo>
                  <a:lnTo>
                    <a:pt x="1166678" y="1537004"/>
                  </a:lnTo>
                  <a:lnTo>
                    <a:pt x="1166283" y="1540814"/>
                  </a:lnTo>
                  <a:lnTo>
                    <a:pt x="1167231" y="1542084"/>
                  </a:lnTo>
                  <a:lnTo>
                    <a:pt x="1167467" y="1543354"/>
                  </a:lnTo>
                  <a:lnTo>
                    <a:pt x="1167467" y="1544624"/>
                  </a:lnTo>
                  <a:lnTo>
                    <a:pt x="1166362" y="1544624"/>
                  </a:lnTo>
                  <a:lnTo>
                    <a:pt x="1166046" y="1545894"/>
                  </a:lnTo>
                  <a:lnTo>
                    <a:pt x="1168810" y="1545894"/>
                  </a:lnTo>
                  <a:lnTo>
                    <a:pt x="1168888" y="1547164"/>
                  </a:lnTo>
                  <a:lnTo>
                    <a:pt x="1167370" y="1548385"/>
                  </a:lnTo>
                  <a:close/>
                </a:path>
                <a:path w="2360295" h="1867535">
                  <a:moveTo>
                    <a:pt x="1179828" y="1536300"/>
                  </a:moveTo>
                  <a:lnTo>
                    <a:pt x="1180089" y="1536011"/>
                  </a:lnTo>
                  <a:lnTo>
                    <a:pt x="1179828" y="1536300"/>
                  </a:lnTo>
                  <a:close/>
                </a:path>
                <a:path w="2360295" h="1867535">
                  <a:moveTo>
                    <a:pt x="1179391" y="1537004"/>
                  </a:moveTo>
                  <a:lnTo>
                    <a:pt x="1180891" y="1537004"/>
                  </a:lnTo>
                  <a:lnTo>
                    <a:pt x="1180089" y="1536011"/>
                  </a:lnTo>
                  <a:lnTo>
                    <a:pt x="1179828" y="1536300"/>
                  </a:lnTo>
                  <a:lnTo>
                    <a:pt x="1179391" y="1537004"/>
                  </a:lnTo>
                  <a:close/>
                </a:path>
                <a:path w="2360295" h="1867535">
                  <a:moveTo>
                    <a:pt x="1177733" y="1553514"/>
                  </a:moveTo>
                  <a:lnTo>
                    <a:pt x="1179391" y="1553514"/>
                  </a:lnTo>
                  <a:lnTo>
                    <a:pt x="1181997" y="1550974"/>
                  </a:lnTo>
                  <a:lnTo>
                    <a:pt x="1181223" y="1548485"/>
                  </a:lnTo>
                  <a:lnTo>
                    <a:pt x="1181128" y="1545894"/>
                  </a:lnTo>
                  <a:lnTo>
                    <a:pt x="1179865" y="1547164"/>
                  </a:lnTo>
                  <a:lnTo>
                    <a:pt x="1179233" y="1547164"/>
                  </a:lnTo>
                  <a:lnTo>
                    <a:pt x="1178996" y="1548434"/>
                  </a:lnTo>
                  <a:lnTo>
                    <a:pt x="1167388" y="1548434"/>
                  </a:lnTo>
                  <a:lnTo>
                    <a:pt x="1169283" y="1549704"/>
                  </a:lnTo>
                  <a:lnTo>
                    <a:pt x="1169283" y="1550974"/>
                  </a:lnTo>
                  <a:lnTo>
                    <a:pt x="1166362" y="1550974"/>
                  </a:lnTo>
                  <a:lnTo>
                    <a:pt x="1166283" y="1552244"/>
                  </a:lnTo>
                  <a:lnTo>
                    <a:pt x="1178601" y="1552244"/>
                  </a:lnTo>
                  <a:lnTo>
                    <a:pt x="1177733" y="1553514"/>
                  </a:lnTo>
                  <a:close/>
                </a:path>
                <a:path w="2360295" h="1867535">
                  <a:moveTo>
                    <a:pt x="1166520" y="1547164"/>
                  </a:moveTo>
                  <a:lnTo>
                    <a:pt x="1166678" y="1545894"/>
                  </a:lnTo>
                  <a:lnTo>
                    <a:pt x="1166362" y="1545894"/>
                  </a:lnTo>
                  <a:lnTo>
                    <a:pt x="1166520" y="1547164"/>
                  </a:lnTo>
                  <a:close/>
                </a:path>
                <a:path w="2360295" h="1867535">
                  <a:moveTo>
                    <a:pt x="1166362" y="1550974"/>
                  </a:moveTo>
                  <a:lnTo>
                    <a:pt x="1167625" y="1550974"/>
                  </a:lnTo>
                  <a:lnTo>
                    <a:pt x="1167388" y="1549704"/>
                  </a:lnTo>
                  <a:lnTo>
                    <a:pt x="1167370" y="1548385"/>
                  </a:lnTo>
                  <a:lnTo>
                    <a:pt x="1166915" y="1547164"/>
                  </a:lnTo>
                  <a:lnTo>
                    <a:pt x="1165809" y="1547164"/>
                  </a:lnTo>
                  <a:lnTo>
                    <a:pt x="1166112" y="1548385"/>
                  </a:lnTo>
                  <a:lnTo>
                    <a:pt x="1166362" y="1550974"/>
                  </a:lnTo>
                  <a:close/>
                </a:path>
                <a:path w="2360295" h="1867535">
                  <a:moveTo>
                    <a:pt x="1165967" y="1556054"/>
                  </a:moveTo>
                  <a:lnTo>
                    <a:pt x="1175048" y="1556054"/>
                  </a:lnTo>
                  <a:lnTo>
                    <a:pt x="1174890" y="1553514"/>
                  </a:lnTo>
                  <a:lnTo>
                    <a:pt x="1177180" y="1553514"/>
                  </a:lnTo>
                  <a:lnTo>
                    <a:pt x="1175995" y="1552244"/>
                  </a:lnTo>
                  <a:lnTo>
                    <a:pt x="1166283" y="1552244"/>
                  </a:lnTo>
                  <a:lnTo>
                    <a:pt x="1165335" y="1554784"/>
                  </a:lnTo>
                  <a:lnTo>
                    <a:pt x="1165967" y="1556054"/>
                  </a:lnTo>
                  <a:close/>
                </a:path>
                <a:path w="2360295" h="1867535">
                  <a:moveTo>
                    <a:pt x="1179233" y="1559864"/>
                  </a:moveTo>
                  <a:lnTo>
                    <a:pt x="1179232" y="1558594"/>
                  </a:lnTo>
                  <a:lnTo>
                    <a:pt x="1180338" y="1558594"/>
                  </a:lnTo>
                  <a:lnTo>
                    <a:pt x="1176785" y="1557324"/>
                  </a:lnTo>
                  <a:lnTo>
                    <a:pt x="1181365" y="1556054"/>
                  </a:lnTo>
                  <a:lnTo>
                    <a:pt x="1179864" y="1554784"/>
                  </a:lnTo>
                  <a:lnTo>
                    <a:pt x="1178996" y="1553514"/>
                  </a:lnTo>
                  <a:lnTo>
                    <a:pt x="1179154" y="1554784"/>
                  </a:lnTo>
                  <a:lnTo>
                    <a:pt x="1178996" y="1554784"/>
                  </a:lnTo>
                  <a:lnTo>
                    <a:pt x="1178522" y="1556054"/>
                  </a:lnTo>
                  <a:lnTo>
                    <a:pt x="1165967" y="1556054"/>
                  </a:lnTo>
                  <a:lnTo>
                    <a:pt x="1167783" y="1557324"/>
                  </a:lnTo>
                  <a:lnTo>
                    <a:pt x="1176390" y="1557324"/>
                  </a:lnTo>
                  <a:lnTo>
                    <a:pt x="1179233" y="1559864"/>
                  </a:lnTo>
                  <a:close/>
                </a:path>
                <a:path w="2360295" h="1867535">
                  <a:moveTo>
                    <a:pt x="1177891" y="1554784"/>
                  </a:moveTo>
                  <a:lnTo>
                    <a:pt x="1178206" y="1554784"/>
                  </a:lnTo>
                  <a:lnTo>
                    <a:pt x="1178127" y="1553514"/>
                  </a:lnTo>
                  <a:lnTo>
                    <a:pt x="1177891" y="1553514"/>
                  </a:lnTo>
                  <a:lnTo>
                    <a:pt x="1177891" y="1554784"/>
                  </a:lnTo>
                  <a:close/>
                </a:path>
                <a:path w="2360295" h="1867535">
                  <a:moveTo>
                    <a:pt x="1176627" y="1554784"/>
                  </a:moveTo>
                  <a:lnTo>
                    <a:pt x="1176943" y="1553514"/>
                  </a:lnTo>
                  <a:lnTo>
                    <a:pt x="1176153" y="1553514"/>
                  </a:lnTo>
                  <a:lnTo>
                    <a:pt x="1176627" y="1554784"/>
                  </a:lnTo>
                  <a:close/>
                </a:path>
                <a:path w="2360295" h="1867535">
                  <a:moveTo>
                    <a:pt x="1175758" y="1561134"/>
                  </a:moveTo>
                  <a:lnTo>
                    <a:pt x="1176706" y="1561134"/>
                  </a:lnTo>
                  <a:lnTo>
                    <a:pt x="1176390" y="1557324"/>
                  </a:lnTo>
                  <a:lnTo>
                    <a:pt x="1167783" y="1557324"/>
                  </a:lnTo>
                  <a:lnTo>
                    <a:pt x="1166598" y="1559864"/>
                  </a:lnTo>
                  <a:lnTo>
                    <a:pt x="1175916" y="1559864"/>
                  </a:lnTo>
                  <a:lnTo>
                    <a:pt x="1175758" y="1561134"/>
                  </a:lnTo>
                  <a:close/>
                </a:path>
                <a:path w="2360295" h="1867535">
                  <a:moveTo>
                    <a:pt x="1179351" y="1560499"/>
                  </a:moveTo>
                  <a:lnTo>
                    <a:pt x="1180022" y="1559864"/>
                  </a:lnTo>
                  <a:lnTo>
                    <a:pt x="1180575" y="1558594"/>
                  </a:lnTo>
                  <a:lnTo>
                    <a:pt x="1180180" y="1558594"/>
                  </a:lnTo>
                  <a:lnTo>
                    <a:pt x="1179305" y="1559766"/>
                  </a:lnTo>
                  <a:lnTo>
                    <a:pt x="1179351" y="1560499"/>
                  </a:lnTo>
                  <a:close/>
                </a:path>
                <a:path w="2360295" h="1867535">
                  <a:moveTo>
                    <a:pt x="1179305" y="1559766"/>
                  </a:moveTo>
                  <a:lnTo>
                    <a:pt x="1180180" y="1558594"/>
                  </a:lnTo>
                  <a:lnTo>
                    <a:pt x="1179232" y="1558594"/>
                  </a:lnTo>
                  <a:lnTo>
                    <a:pt x="1179305" y="1559766"/>
                  </a:lnTo>
                  <a:close/>
                </a:path>
                <a:path w="2360295" h="1867535">
                  <a:moveTo>
                    <a:pt x="1171257" y="1564944"/>
                  </a:moveTo>
                  <a:lnTo>
                    <a:pt x="1176943" y="1564944"/>
                  </a:lnTo>
                  <a:lnTo>
                    <a:pt x="1176785" y="1563674"/>
                  </a:lnTo>
                  <a:lnTo>
                    <a:pt x="1177653" y="1562404"/>
                  </a:lnTo>
                  <a:lnTo>
                    <a:pt x="1177337" y="1561134"/>
                  </a:lnTo>
                  <a:lnTo>
                    <a:pt x="1175600" y="1561134"/>
                  </a:lnTo>
                  <a:lnTo>
                    <a:pt x="1175205" y="1559864"/>
                  </a:lnTo>
                  <a:lnTo>
                    <a:pt x="1166598" y="1559864"/>
                  </a:lnTo>
                  <a:lnTo>
                    <a:pt x="1170152" y="1561134"/>
                  </a:lnTo>
                  <a:lnTo>
                    <a:pt x="1167388" y="1562404"/>
                  </a:lnTo>
                  <a:lnTo>
                    <a:pt x="1171257" y="1562404"/>
                  </a:lnTo>
                  <a:lnTo>
                    <a:pt x="1171257" y="1564944"/>
                  </a:lnTo>
                  <a:close/>
                </a:path>
                <a:path w="2360295" h="1867535">
                  <a:moveTo>
                    <a:pt x="1178680" y="1561134"/>
                  </a:moveTo>
                  <a:lnTo>
                    <a:pt x="1179391" y="1561134"/>
                  </a:lnTo>
                  <a:lnTo>
                    <a:pt x="1179351" y="1560499"/>
                  </a:lnTo>
                  <a:lnTo>
                    <a:pt x="1178680" y="1561134"/>
                  </a:lnTo>
                  <a:close/>
                </a:path>
                <a:path w="2360295" h="1867535">
                  <a:moveTo>
                    <a:pt x="1179548" y="1562404"/>
                  </a:moveTo>
                  <a:lnTo>
                    <a:pt x="1181365" y="1562404"/>
                  </a:lnTo>
                  <a:lnTo>
                    <a:pt x="1181759" y="1561134"/>
                  </a:lnTo>
                  <a:lnTo>
                    <a:pt x="1179391" y="1561134"/>
                  </a:lnTo>
                  <a:lnTo>
                    <a:pt x="1179548" y="1562404"/>
                  </a:lnTo>
                  <a:close/>
                </a:path>
                <a:path w="2360295" h="1867535">
                  <a:moveTo>
                    <a:pt x="1180556" y="1564538"/>
                  </a:moveTo>
                  <a:lnTo>
                    <a:pt x="1181286" y="1562404"/>
                  </a:lnTo>
                  <a:lnTo>
                    <a:pt x="1180180" y="1562404"/>
                  </a:lnTo>
                  <a:lnTo>
                    <a:pt x="1180331" y="1564021"/>
                  </a:lnTo>
                  <a:lnTo>
                    <a:pt x="1180556" y="1564538"/>
                  </a:lnTo>
                  <a:close/>
                </a:path>
                <a:path w="2360295" h="1867535">
                  <a:moveTo>
                    <a:pt x="1178996" y="1563674"/>
                  </a:moveTo>
                  <a:lnTo>
                    <a:pt x="1180101" y="1563674"/>
                  </a:lnTo>
                  <a:lnTo>
                    <a:pt x="1179706" y="1562404"/>
                  </a:lnTo>
                  <a:lnTo>
                    <a:pt x="1178996" y="1563674"/>
                  </a:lnTo>
                  <a:close/>
                </a:path>
                <a:path w="2360295" h="1867535">
                  <a:moveTo>
                    <a:pt x="1167388" y="1564944"/>
                  </a:moveTo>
                  <a:lnTo>
                    <a:pt x="1168493" y="1564944"/>
                  </a:lnTo>
                  <a:lnTo>
                    <a:pt x="1169441" y="1563674"/>
                  </a:lnTo>
                  <a:lnTo>
                    <a:pt x="1169836" y="1562404"/>
                  </a:lnTo>
                  <a:lnTo>
                    <a:pt x="1167388" y="1562404"/>
                  </a:lnTo>
                  <a:lnTo>
                    <a:pt x="1164624" y="1563674"/>
                  </a:lnTo>
                  <a:lnTo>
                    <a:pt x="1167388" y="1564944"/>
                  </a:lnTo>
                  <a:close/>
                </a:path>
                <a:path w="2360295" h="1867535">
                  <a:moveTo>
                    <a:pt x="1178917" y="1564944"/>
                  </a:moveTo>
                  <a:lnTo>
                    <a:pt x="1180417" y="1564944"/>
                  </a:lnTo>
                  <a:lnTo>
                    <a:pt x="1180331" y="1564021"/>
                  </a:lnTo>
                  <a:lnTo>
                    <a:pt x="1180180" y="1563674"/>
                  </a:lnTo>
                  <a:lnTo>
                    <a:pt x="1178443" y="1563674"/>
                  </a:lnTo>
                  <a:lnTo>
                    <a:pt x="1178917" y="1564944"/>
                  </a:lnTo>
                  <a:close/>
                </a:path>
                <a:path w="2360295" h="1867535">
                  <a:moveTo>
                    <a:pt x="1180417" y="1564944"/>
                  </a:moveTo>
                  <a:lnTo>
                    <a:pt x="1180556" y="1564538"/>
                  </a:lnTo>
                  <a:lnTo>
                    <a:pt x="1180331" y="1564021"/>
                  </a:lnTo>
                  <a:lnTo>
                    <a:pt x="1180417" y="1564944"/>
                  </a:lnTo>
                  <a:close/>
                </a:path>
                <a:path w="2360295" h="1867535">
                  <a:moveTo>
                    <a:pt x="1180417" y="1564944"/>
                  </a:moveTo>
                  <a:lnTo>
                    <a:pt x="1180733" y="1564944"/>
                  </a:lnTo>
                  <a:lnTo>
                    <a:pt x="1180556" y="1564538"/>
                  </a:lnTo>
                  <a:lnTo>
                    <a:pt x="1180417" y="1564944"/>
                  </a:lnTo>
                  <a:close/>
                </a:path>
                <a:path w="2360295" h="1867535">
                  <a:moveTo>
                    <a:pt x="1177811" y="1566214"/>
                  </a:moveTo>
                  <a:lnTo>
                    <a:pt x="1180101" y="1566214"/>
                  </a:lnTo>
                  <a:lnTo>
                    <a:pt x="1179943" y="1564944"/>
                  </a:lnTo>
                  <a:lnTo>
                    <a:pt x="1177100" y="1564944"/>
                  </a:lnTo>
                  <a:lnTo>
                    <a:pt x="1177811" y="1566214"/>
                  </a:lnTo>
                  <a:close/>
                </a:path>
                <a:path w="2360295" h="1867535">
                  <a:moveTo>
                    <a:pt x="1177946" y="1567423"/>
                  </a:moveTo>
                  <a:lnTo>
                    <a:pt x="1179027" y="1566265"/>
                  </a:lnTo>
                  <a:lnTo>
                    <a:pt x="1177811" y="1566214"/>
                  </a:lnTo>
                  <a:lnTo>
                    <a:pt x="1177100" y="1564944"/>
                  </a:lnTo>
                  <a:lnTo>
                    <a:pt x="1177946" y="1567423"/>
                  </a:lnTo>
                  <a:close/>
                </a:path>
                <a:path w="2360295" h="1867535">
                  <a:moveTo>
                    <a:pt x="1174100" y="1566214"/>
                  </a:moveTo>
                  <a:lnTo>
                    <a:pt x="1177495" y="1566214"/>
                  </a:lnTo>
                  <a:lnTo>
                    <a:pt x="1177022" y="1564944"/>
                  </a:lnTo>
                  <a:lnTo>
                    <a:pt x="1174337" y="1564944"/>
                  </a:lnTo>
                  <a:lnTo>
                    <a:pt x="1174100" y="1566214"/>
                  </a:lnTo>
                  <a:close/>
                </a:path>
                <a:path w="2360295" h="1867535">
                  <a:moveTo>
                    <a:pt x="1172600" y="1566214"/>
                  </a:moveTo>
                  <a:lnTo>
                    <a:pt x="1173784" y="1566214"/>
                  </a:lnTo>
                  <a:lnTo>
                    <a:pt x="1173389" y="1564944"/>
                  </a:lnTo>
                  <a:lnTo>
                    <a:pt x="1172600" y="1564944"/>
                  </a:lnTo>
                  <a:lnTo>
                    <a:pt x="1172600" y="1566214"/>
                  </a:lnTo>
                  <a:close/>
                </a:path>
                <a:path w="2360295" h="1867535">
                  <a:moveTo>
                    <a:pt x="1171573" y="1566214"/>
                  </a:moveTo>
                  <a:lnTo>
                    <a:pt x="1171889" y="1566214"/>
                  </a:lnTo>
                  <a:lnTo>
                    <a:pt x="1171968" y="1564944"/>
                  </a:lnTo>
                  <a:lnTo>
                    <a:pt x="1171494" y="1564944"/>
                  </a:lnTo>
                  <a:lnTo>
                    <a:pt x="1171573" y="1566214"/>
                  </a:lnTo>
                  <a:close/>
                </a:path>
                <a:path w="2360295" h="1867535">
                  <a:moveTo>
                    <a:pt x="1179785" y="1567484"/>
                  </a:moveTo>
                  <a:lnTo>
                    <a:pt x="1180180" y="1567484"/>
                  </a:lnTo>
                  <a:lnTo>
                    <a:pt x="1180180" y="1566214"/>
                  </a:lnTo>
                  <a:lnTo>
                    <a:pt x="1179074" y="1566214"/>
                  </a:lnTo>
                  <a:lnTo>
                    <a:pt x="1179785" y="1567484"/>
                  </a:lnTo>
                  <a:close/>
                </a:path>
                <a:path w="2360295" h="1867535">
                  <a:moveTo>
                    <a:pt x="1179027" y="1566265"/>
                  </a:moveTo>
                  <a:close/>
                </a:path>
                <a:path w="2360295" h="1867535">
                  <a:moveTo>
                    <a:pt x="1178644" y="1570832"/>
                  </a:moveTo>
                  <a:lnTo>
                    <a:pt x="1179390" y="1570165"/>
                  </a:lnTo>
                  <a:lnTo>
                    <a:pt x="1177890" y="1567484"/>
                  </a:lnTo>
                  <a:lnTo>
                    <a:pt x="1176943" y="1567484"/>
                  </a:lnTo>
                  <a:lnTo>
                    <a:pt x="1176469" y="1566214"/>
                  </a:lnTo>
                  <a:lnTo>
                    <a:pt x="1172521" y="1566214"/>
                  </a:lnTo>
                  <a:lnTo>
                    <a:pt x="1172284" y="1568754"/>
                  </a:lnTo>
                  <a:lnTo>
                    <a:pt x="1169915" y="1568754"/>
                  </a:lnTo>
                  <a:lnTo>
                    <a:pt x="1170310" y="1570024"/>
                  </a:lnTo>
                  <a:lnTo>
                    <a:pt x="1176232" y="1570024"/>
                  </a:lnTo>
                  <a:lnTo>
                    <a:pt x="1178644" y="1570832"/>
                  </a:lnTo>
                  <a:close/>
                </a:path>
                <a:path w="2360295" h="1867535">
                  <a:moveTo>
                    <a:pt x="1168178" y="1568754"/>
                  </a:moveTo>
                  <a:lnTo>
                    <a:pt x="1172284" y="1568754"/>
                  </a:lnTo>
                  <a:lnTo>
                    <a:pt x="1171968" y="1566214"/>
                  </a:lnTo>
                  <a:lnTo>
                    <a:pt x="1170468" y="1567484"/>
                  </a:lnTo>
                  <a:lnTo>
                    <a:pt x="1168375" y="1567484"/>
                  </a:lnTo>
                  <a:lnTo>
                    <a:pt x="1167754" y="1568353"/>
                  </a:lnTo>
                  <a:lnTo>
                    <a:pt x="1168178" y="1568754"/>
                  </a:lnTo>
                  <a:close/>
                </a:path>
                <a:path w="2360295" h="1867535">
                  <a:moveTo>
                    <a:pt x="1168375" y="1567484"/>
                  </a:moveTo>
                  <a:lnTo>
                    <a:pt x="1169994" y="1567484"/>
                  </a:lnTo>
                  <a:lnTo>
                    <a:pt x="1169283" y="1566214"/>
                  </a:lnTo>
                  <a:lnTo>
                    <a:pt x="1168375" y="1567484"/>
                  </a:lnTo>
                  <a:close/>
                </a:path>
                <a:path w="2360295" h="1867535">
                  <a:moveTo>
                    <a:pt x="1167467" y="1568081"/>
                  </a:moveTo>
                  <a:lnTo>
                    <a:pt x="1167467" y="1566214"/>
                  </a:lnTo>
                  <a:lnTo>
                    <a:pt x="1167230" y="1566214"/>
                  </a:lnTo>
                  <a:lnTo>
                    <a:pt x="1166993" y="1567484"/>
                  </a:lnTo>
                  <a:lnTo>
                    <a:pt x="1166835" y="1567484"/>
                  </a:lnTo>
                  <a:lnTo>
                    <a:pt x="1167467" y="1568081"/>
                  </a:lnTo>
                  <a:close/>
                </a:path>
                <a:path w="2360295" h="1867535">
                  <a:moveTo>
                    <a:pt x="1177890" y="1567484"/>
                  </a:moveTo>
                  <a:close/>
                </a:path>
                <a:path w="2360295" h="1867535">
                  <a:moveTo>
                    <a:pt x="1167467" y="1568754"/>
                  </a:moveTo>
                  <a:lnTo>
                    <a:pt x="1167754" y="1568353"/>
                  </a:lnTo>
                  <a:lnTo>
                    <a:pt x="1167467" y="1568081"/>
                  </a:lnTo>
                  <a:lnTo>
                    <a:pt x="1167467" y="1568754"/>
                  </a:lnTo>
                  <a:close/>
                </a:path>
                <a:path w="2360295" h="1867535">
                  <a:moveTo>
                    <a:pt x="1180022" y="1571294"/>
                  </a:moveTo>
                  <a:lnTo>
                    <a:pt x="1181364" y="1571294"/>
                  </a:lnTo>
                  <a:lnTo>
                    <a:pt x="1181443" y="1570024"/>
                  </a:lnTo>
                  <a:lnTo>
                    <a:pt x="1181286" y="1568754"/>
                  </a:lnTo>
                  <a:lnTo>
                    <a:pt x="1180654" y="1568754"/>
                  </a:lnTo>
                  <a:lnTo>
                    <a:pt x="1180891" y="1570024"/>
                  </a:lnTo>
                  <a:lnTo>
                    <a:pt x="1179548" y="1570024"/>
                  </a:lnTo>
                  <a:lnTo>
                    <a:pt x="1179390" y="1570165"/>
                  </a:lnTo>
                  <a:lnTo>
                    <a:pt x="1180022" y="1571294"/>
                  </a:lnTo>
                  <a:close/>
                </a:path>
                <a:path w="2360295" h="1867535">
                  <a:moveTo>
                    <a:pt x="1168020" y="1572564"/>
                  </a:moveTo>
                  <a:lnTo>
                    <a:pt x="1175837" y="1572564"/>
                  </a:lnTo>
                  <a:lnTo>
                    <a:pt x="1175205" y="1571294"/>
                  </a:lnTo>
                  <a:lnTo>
                    <a:pt x="1174968" y="1570024"/>
                  </a:lnTo>
                  <a:lnTo>
                    <a:pt x="1170231" y="1570024"/>
                  </a:lnTo>
                  <a:lnTo>
                    <a:pt x="1169283" y="1571294"/>
                  </a:lnTo>
                  <a:lnTo>
                    <a:pt x="1168020" y="1572564"/>
                  </a:lnTo>
                  <a:close/>
                </a:path>
                <a:path w="2360295" h="1867535">
                  <a:moveTo>
                    <a:pt x="1180022" y="1571294"/>
                  </a:moveTo>
                  <a:lnTo>
                    <a:pt x="1179390" y="1570165"/>
                  </a:lnTo>
                  <a:lnTo>
                    <a:pt x="1178644" y="1570832"/>
                  </a:lnTo>
                  <a:lnTo>
                    <a:pt x="1180022" y="1571294"/>
                  </a:lnTo>
                  <a:close/>
                </a:path>
                <a:path w="2360295" h="1867535">
                  <a:moveTo>
                    <a:pt x="1169678" y="1577644"/>
                  </a:moveTo>
                  <a:lnTo>
                    <a:pt x="1181917" y="1577644"/>
                  </a:lnTo>
                  <a:lnTo>
                    <a:pt x="1181207" y="1576374"/>
                  </a:lnTo>
                  <a:lnTo>
                    <a:pt x="1180891" y="1576374"/>
                  </a:lnTo>
                  <a:lnTo>
                    <a:pt x="1180180" y="1575104"/>
                  </a:lnTo>
                  <a:lnTo>
                    <a:pt x="1181286" y="1575104"/>
                  </a:lnTo>
                  <a:lnTo>
                    <a:pt x="1181680" y="1573834"/>
                  </a:lnTo>
                  <a:lnTo>
                    <a:pt x="1182154" y="1573834"/>
                  </a:lnTo>
                  <a:lnTo>
                    <a:pt x="1180812" y="1572564"/>
                  </a:lnTo>
                  <a:lnTo>
                    <a:pt x="1183259" y="1571294"/>
                  </a:lnTo>
                  <a:lnTo>
                    <a:pt x="1180022" y="1571294"/>
                  </a:lnTo>
                  <a:lnTo>
                    <a:pt x="1178644" y="1570832"/>
                  </a:lnTo>
                  <a:lnTo>
                    <a:pt x="1178127" y="1571294"/>
                  </a:lnTo>
                  <a:lnTo>
                    <a:pt x="1175837" y="1572564"/>
                  </a:lnTo>
                  <a:lnTo>
                    <a:pt x="1170468" y="1572564"/>
                  </a:lnTo>
                  <a:lnTo>
                    <a:pt x="1170073" y="1573834"/>
                  </a:lnTo>
                  <a:lnTo>
                    <a:pt x="1170073" y="1575104"/>
                  </a:lnTo>
                  <a:lnTo>
                    <a:pt x="1170862" y="1576374"/>
                  </a:lnTo>
                  <a:lnTo>
                    <a:pt x="1169678" y="1577644"/>
                  </a:lnTo>
                  <a:close/>
                </a:path>
                <a:path w="2360295" h="1867535">
                  <a:moveTo>
                    <a:pt x="1169204" y="1578914"/>
                  </a:moveTo>
                  <a:lnTo>
                    <a:pt x="1168415" y="1577644"/>
                  </a:lnTo>
                  <a:lnTo>
                    <a:pt x="1169126" y="1576374"/>
                  </a:lnTo>
                  <a:lnTo>
                    <a:pt x="1167625" y="1576374"/>
                  </a:lnTo>
                  <a:lnTo>
                    <a:pt x="1167309" y="1577644"/>
                  </a:lnTo>
                  <a:lnTo>
                    <a:pt x="1167625" y="1577644"/>
                  </a:lnTo>
                  <a:lnTo>
                    <a:pt x="1169204" y="1578914"/>
                  </a:lnTo>
                  <a:close/>
                </a:path>
                <a:path w="2360295" h="1867535">
                  <a:moveTo>
                    <a:pt x="1179390" y="1580184"/>
                  </a:moveTo>
                  <a:lnTo>
                    <a:pt x="1180022" y="1580184"/>
                  </a:lnTo>
                  <a:lnTo>
                    <a:pt x="1179232" y="1578914"/>
                  </a:lnTo>
                  <a:lnTo>
                    <a:pt x="1181049" y="1578914"/>
                  </a:lnTo>
                  <a:lnTo>
                    <a:pt x="1178917" y="1577644"/>
                  </a:lnTo>
                  <a:lnTo>
                    <a:pt x="1178759" y="1577644"/>
                  </a:lnTo>
                  <a:lnTo>
                    <a:pt x="1178048" y="1578914"/>
                  </a:lnTo>
                  <a:lnTo>
                    <a:pt x="1179390" y="1580184"/>
                  </a:lnTo>
                  <a:close/>
                </a:path>
                <a:path w="2360295" h="1867535">
                  <a:moveTo>
                    <a:pt x="1169520" y="1580184"/>
                  </a:moveTo>
                  <a:lnTo>
                    <a:pt x="1175284" y="1580184"/>
                  </a:lnTo>
                  <a:lnTo>
                    <a:pt x="1176548" y="1578914"/>
                  </a:lnTo>
                  <a:lnTo>
                    <a:pt x="1177732" y="1577644"/>
                  </a:lnTo>
                  <a:lnTo>
                    <a:pt x="1170231" y="1577644"/>
                  </a:lnTo>
                  <a:lnTo>
                    <a:pt x="1170073" y="1578914"/>
                  </a:lnTo>
                  <a:lnTo>
                    <a:pt x="1169520" y="1580184"/>
                  </a:lnTo>
                  <a:close/>
                </a:path>
                <a:path w="2360295" h="1867535">
                  <a:moveTo>
                    <a:pt x="1180417" y="1581454"/>
                  </a:moveTo>
                  <a:lnTo>
                    <a:pt x="1181759" y="1581454"/>
                  </a:lnTo>
                  <a:lnTo>
                    <a:pt x="1181444" y="1580184"/>
                  </a:lnTo>
                  <a:lnTo>
                    <a:pt x="1181207" y="1578914"/>
                  </a:lnTo>
                  <a:lnTo>
                    <a:pt x="1180891" y="1580184"/>
                  </a:lnTo>
                  <a:lnTo>
                    <a:pt x="1180338" y="1580184"/>
                  </a:lnTo>
                  <a:lnTo>
                    <a:pt x="1180417" y="1581454"/>
                  </a:lnTo>
                  <a:close/>
                </a:path>
                <a:path w="2360295" h="1867535">
                  <a:moveTo>
                    <a:pt x="1166915" y="1581454"/>
                  </a:moveTo>
                  <a:lnTo>
                    <a:pt x="1167704" y="1581454"/>
                  </a:lnTo>
                  <a:lnTo>
                    <a:pt x="1168178" y="1580184"/>
                  </a:lnTo>
                  <a:lnTo>
                    <a:pt x="1169204" y="1580184"/>
                  </a:lnTo>
                  <a:lnTo>
                    <a:pt x="1167704" y="1578914"/>
                  </a:lnTo>
                  <a:lnTo>
                    <a:pt x="1167072" y="1578914"/>
                  </a:lnTo>
                  <a:lnTo>
                    <a:pt x="1166915" y="1580184"/>
                  </a:lnTo>
                  <a:lnTo>
                    <a:pt x="1166915" y="1581454"/>
                  </a:lnTo>
                  <a:close/>
                </a:path>
                <a:path w="2360295" h="1867535">
                  <a:moveTo>
                    <a:pt x="1166914" y="1582724"/>
                  </a:moveTo>
                  <a:lnTo>
                    <a:pt x="1175837" y="1582724"/>
                  </a:lnTo>
                  <a:lnTo>
                    <a:pt x="1174495" y="1581454"/>
                  </a:lnTo>
                  <a:lnTo>
                    <a:pt x="1175837" y="1580184"/>
                  </a:lnTo>
                  <a:lnTo>
                    <a:pt x="1168178" y="1580184"/>
                  </a:lnTo>
                  <a:lnTo>
                    <a:pt x="1168573" y="1581454"/>
                  </a:lnTo>
                  <a:lnTo>
                    <a:pt x="1166914" y="1582724"/>
                  </a:lnTo>
                  <a:close/>
                </a:path>
                <a:path w="2360295" h="1867535">
                  <a:moveTo>
                    <a:pt x="1168494" y="1583994"/>
                  </a:moveTo>
                  <a:lnTo>
                    <a:pt x="1176390" y="1583994"/>
                  </a:lnTo>
                  <a:lnTo>
                    <a:pt x="1176469" y="1582724"/>
                  </a:lnTo>
                  <a:lnTo>
                    <a:pt x="1168731" y="1582724"/>
                  </a:lnTo>
                  <a:lnTo>
                    <a:pt x="1168494" y="1583994"/>
                  </a:lnTo>
                  <a:close/>
                </a:path>
                <a:path w="2360295" h="1867535">
                  <a:moveTo>
                    <a:pt x="1181601" y="1586534"/>
                  </a:moveTo>
                  <a:lnTo>
                    <a:pt x="1181443" y="1583994"/>
                  </a:lnTo>
                  <a:lnTo>
                    <a:pt x="1179864" y="1583994"/>
                  </a:lnTo>
                  <a:lnTo>
                    <a:pt x="1181601" y="1586534"/>
                  </a:lnTo>
                  <a:close/>
                </a:path>
                <a:path w="2360295" h="1867535">
                  <a:moveTo>
                    <a:pt x="1179232" y="1585264"/>
                  </a:moveTo>
                  <a:lnTo>
                    <a:pt x="1179548" y="1585264"/>
                  </a:lnTo>
                  <a:lnTo>
                    <a:pt x="1179864" y="1583994"/>
                  </a:lnTo>
                  <a:lnTo>
                    <a:pt x="1179312" y="1583994"/>
                  </a:lnTo>
                  <a:lnTo>
                    <a:pt x="1179232" y="1585264"/>
                  </a:lnTo>
                  <a:close/>
                </a:path>
                <a:path w="2360295" h="1867535">
                  <a:moveTo>
                    <a:pt x="1167941" y="1589074"/>
                  </a:moveTo>
                  <a:lnTo>
                    <a:pt x="1176469" y="1589074"/>
                  </a:lnTo>
                  <a:lnTo>
                    <a:pt x="1176706" y="1587804"/>
                  </a:lnTo>
                  <a:lnTo>
                    <a:pt x="1174337" y="1587804"/>
                  </a:lnTo>
                  <a:lnTo>
                    <a:pt x="1176469" y="1586534"/>
                  </a:lnTo>
                  <a:lnTo>
                    <a:pt x="1176627" y="1586534"/>
                  </a:lnTo>
                  <a:lnTo>
                    <a:pt x="1176390" y="1585264"/>
                  </a:lnTo>
                  <a:lnTo>
                    <a:pt x="1176074" y="1585264"/>
                  </a:lnTo>
                  <a:lnTo>
                    <a:pt x="1176943" y="1583994"/>
                  </a:lnTo>
                  <a:lnTo>
                    <a:pt x="1168336" y="1583994"/>
                  </a:lnTo>
                  <a:lnTo>
                    <a:pt x="1169441" y="1585264"/>
                  </a:lnTo>
                  <a:lnTo>
                    <a:pt x="1167467" y="1586534"/>
                  </a:lnTo>
                  <a:lnTo>
                    <a:pt x="1167941" y="1589074"/>
                  </a:lnTo>
                  <a:close/>
                </a:path>
                <a:path w="2360295" h="1867535">
                  <a:moveTo>
                    <a:pt x="1177417" y="1586534"/>
                  </a:moveTo>
                  <a:lnTo>
                    <a:pt x="1177653" y="1586534"/>
                  </a:lnTo>
                  <a:lnTo>
                    <a:pt x="1177732" y="1585264"/>
                  </a:lnTo>
                  <a:lnTo>
                    <a:pt x="1177417" y="1586534"/>
                  </a:lnTo>
                  <a:close/>
                </a:path>
                <a:path w="2360295" h="1867535">
                  <a:moveTo>
                    <a:pt x="1168178" y="1590344"/>
                  </a:moveTo>
                  <a:lnTo>
                    <a:pt x="1179312" y="1590344"/>
                  </a:lnTo>
                  <a:lnTo>
                    <a:pt x="1178680" y="1589074"/>
                  </a:lnTo>
                  <a:lnTo>
                    <a:pt x="1178917" y="1586534"/>
                  </a:lnTo>
                  <a:lnTo>
                    <a:pt x="1177890" y="1589074"/>
                  </a:lnTo>
                  <a:lnTo>
                    <a:pt x="1167941" y="1589074"/>
                  </a:lnTo>
                  <a:lnTo>
                    <a:pt x="1168178" y="1590344"/>
                  </a:lnTo>
                  <a:close/>
                </a:path>
                <a:path w="2360295" h="1867535">
                  <a:moveTo>
                    <a:pt x="1168336" y="1610664"/>
                  </a:moveTo>
                  <a:lnTo>
                    <a:pt x="1168652" y="1610664"/>
                  </a:lnTo>
                  <a:lnTo>
                    <a:pt x="1168967" y="1609394"/>
                  </a:lnTo>
                  <a:lnTo>
                    <a:pt x="1179628" y="1609394"/>
                  </a:lnTo>
                  <a:lnTo>
                    <a:pt x="1178838" y="1608124"/>
                  </a:lnTo>
                  <a:lnTo>
                    <a:pt x="1177970" y="1608124"/>
                  </a:lnTo>
                  <a:lnTo>
                    <a:pt x="1177180" y="1606854"/>
                  </a:lnTo>
                  <a:lnTo>
                    <a:pt x="1176943" y="1606854"/>
                  </a:lnTo>
                  <a:lnTo>
                    <a:pt x="1177180" y="1605584"/>
                  </a:lnTo>
                  <a:lnTo>
                    <a:pt x="1178128" y="1605584"/>
                  </a:lnTo>
                  <a:lnTo>
                    <a:pt x="1177891" y="1604314"/>
                  </a:lnTo>
                  <a:lnTo>
                    <a:pt x="1173785" y="1604314"/>
                  </a:lnTo>
                  <a:lnTo>
                    <a:pt x="1175916" y="1601774"/>
                  </a:lnTo>
                  <a:lnTo>
                    <a:pt x="1174969" y="1601774"/>
                  </a:lnTo>
                  <a:lnTo>
                    <a:pt x="1173705" y="1600504"/>
                  </a:lnTo>
                  <a:lnTo>
                    <a:pt x="1174495" y="1597964"/>
                  </a:lnTo>
                  <a:lnTo>
                    <a:pt x="1175916" y="1595424"/>
                  </a:lnTo>
                  <a:lnTo>
                    <a:pt x="1176153" y="1595424"/>
                  </a:lnTo>
                  <a:lnTo>
                    <a:pt x="1176074" y="1594154"/>
                  </a:lnTo>
                  <a:lnTo>
                    <a:pt x="1179943" y="1594154"/>
                  </a:lnTo>
                  <a:lnTo>
                    <a:pt x="1180733" y="1592884"/>
                  </a:lnTo>
                  <a:lnTo>
                    <a:pt x="1180417" y="1590344"/>
                  </a:lnTo>
                  <a:lnTo>
                    <a:pt x="1168415" y="1590344"/>
                  </a:lnTo>
                  <a:lnTo>
                    <a:pt x="1166757" y="1594154"/>
                  </a:lnTo>
                  <a:lnTo>
                    <a:pt x="1168257" y="1596694"/>
                  </a:lnTo>
                  <a:lnTo>
                    <a:pt x="1167467" y="1599234"/>
                  </a:lnTo>
                  <a:lnTo>
                    <a:pt x="1166599" y="1601774"/>
                  </a:lnTo>
                  <a:lnTo>
                    <a:pt x="1167783" y="1603044"/>
                  </a:lnTo>
                  <a:lnTo>
                    <a:pt x="1167862" y="1605584"/>
                  </a:lnTo>
                  <a:lnTo>
                    <a:pt x="1167941" y="1606854"/>
                  </a:lnTo>
                  <a:lnTo>
                    <a:pt x="1167072" y="1608124"/>
                  </a:lnTo>
                  <a:lnTo>
                    <a:pt x="1168257" y="1609394"/>
                  </a:lnTo>
                  <a:lnTo>
                    <a:pt x="1168336" y="1610664"/>
                  </a:lnTo>
                  <a:close/>
                </a:path>
                <a:path w="2360295" h="1867535">
                  <a:moveTo>
                    <a:pt x="1181037" y="1608735"/>
                  </a:moveTo>
                  <a:lnTo>
                    <a:pt x="1181759" y="1608124"/>
                  </a:lnTo>
                  <a:lnTo>
                    <a:pt x="1180733" y="1608124"/>
                  </a:lnTo>
                  <a:lnTo>
                    <a:pt x="1181037" y="1608735"/>
                  </a:lnTo>
                  <a:close/>
                </a:path>
                <a:path w="2360295" h="1867535">
                  <a:moveTo>
                    <a:pt x="1178759" y="1610664"/>
                  </a:moveTo>
                  <a:lnTo>
                    <a:pt x="1181444" y="1610664"/>
                  </a:lnTo>
                  <a:lnTo>
                    <a:pt x="1181681" y="1609394"/>
                  </a:lnTo>
                  <a:lnTo>
                    <a:pt x="1181365" y="1609394"/>
                  </a:lnTo>
                  <a:lnTo>
                    <a:pt x="1181037" y="1608735"/>
                  </a:lnTo>
                  <a:lnTo>
                    <a:pt x="1178759" y="1610664"/>
                  </a:lnTo>
                  <a:close/>
                </a:path>
                <a:path w="2360295" h="1867535">
                  <a:moveTo>
                    <a:pt x="1167783" y="1625904"/>
                  </a:moveTo>
                  <a:lnTo>
                    <a:pt x="1167941" y="1625904"/>
                  </a:lnTo>
                  <a:lnTo>
                    <a:pt x="1168020" y="1624634"/>
                  </a:lnTo>
                  <a:lnTo>
                    <a:pt x="1177338" y="1624634"/>
                  </a:lnTo>
                  <a:lnTo>
                    <a:pt x="1179865" y="1623364"/>
                  </a:lnTo>
                  <a:lnTo>
                    <a:pt x="1177022" y="1622094"/>
                  </a:lnTo>
                  <a:lnTo>
                    <a:pt x="1179233" y="1619554"/>
                  </a:lnTo>
                  <a:lnTo>
                    <a:pt x="1176233" y="1618284"/>
                  </a:lnTo>
                  <a:lnTo>
                    <a:pt x="1179075" y="1618284"/>
                  </a:lnTo>
                  <a:lnTo>
                    <a:pt x="1177496" y="1617014"/>
                  </a:lnTo>
                  <a:lnTo>
                    <a:pt x="1178444" y="1615744"/>
                  </a:lnTo>
                  <a:lnTo>
                    <a:pt x="1177575" y="1613204"/>
                  </a:lnTo>
                  <a:lnTo>
                    <a:pt x="1177891" y="1611934"/>
                  </a:lnTo>
                  <a:lnTo>
                    <a:pt x="1179312" y="1609394"/>
                  </a:lnTo>
                  <a:lnTo>
                    <a:pt x="1168967" y="1609394"/>
                  </a:lnTo>
                  <a:lnTo>
                    <a:pt x="1170231" y="1610664"/>
                  </a:lnTo>
                  <a:lnTo>
                    <a:pt x="1169678" y="1611934"/>
                  </a:lnTo>
                  <a:lnTo>
                    <a:pt x="1169126" y="1611934"/>
                  </a:lnTo>
                  <a:lnTo>
                    <a:pt x="1169757" y="1613204"/>
                  </a:lnTo>
                  <a:lnTo>
                    <a:pt x="1169836" y="1614474"/>
                  </a:lnTo>
                  <a:lnTo>
                    <a:pt x="1168494" y="1614474"/>
                  </a:lnTo>
                  <a:lnTo>
                    <a:pt x="1168020" y="1615744"/>
                  </a:lnTo>
                  <a:lnTo>
                    <a:pt x="1168731" y="1618284"/>
                  </a:lnTo>
                  <a:lnTo>
                    <a:pt x="1167625" y="1620824"/>
                  </a:lnTo>
                  <a:lnTo>
                    <a:pt x="1167270" y="1622094"/>
                  </a:lnTo>
                  <a:lnTo>
                    <a:pt x="1167941" y="1622094"/>
                  </a:lnTo>
                  <a:lnTo>
                    <a:pt x="1167862" y="1624634"/>
                  </a:lnTo>
                  <a:lnTo>
                    <a:pt x="1167783" y="1625904"/>
                  </a:lnTo>
                  <a:close/>
                </a:path>
                <a:path w="2360295" h="1867535">
                  <a:moveTo>
                    <a:pt x="1166914" y="1623364"/>
                  </a:moveTo>
                  <a:lnTo>
                    <a:pt x="1167309" y="1623364"/>
                  </a:lnTo>
                  <a:lnTo>
                    <a:pt x="1167546" y="1622094"/>
                  </a:lnTo>
                  <a:lnTo>
                    <a:pt x="1167270" y="1622094"/>
                  </a:lnTo>
                  <a:lnTo>
                    <a:pt x="1166914" y="1623364"/>
                  </a:lnTo>
                  <a:close/>
                </a:path>
                <a:path w="2360295" h="1867535">
                  <a:moveTo>
                    <a:pt x="1175443" y="1634794"/>
                  </a:moveTo>
                  <a:lnTo>
                    <a:pt x="1177101" y="1633524"/>
                  </a:lnTo>
                  <a:lnTo>
                    <a:pt x="1177416" y="1633524"/>
                  </a:lnTo>
                  <a:lnTo>
                    <a:pt x="1177496" y="1632254"/>
                  </a:lnTo>
                  <a:lnTo>
                    <a:pt x="1174811" y="1630984"/>
                  </a:lnTo>
                  <a:lnTo>
                    <a:pt x="1176943" y="1629714"/>
                  </a:lnTo>
                  <a:lnTo>
                    <a:pt x="1177101" y="1628444"/>
                  </a:lnTo>
                  <a:lnTo>
                    <a:pt x="1179628" y="1628444"/>
                  </a:lnTo>
                  <a:lnTo>
                    <a:pt x="1180812" y="1624634"/>
                  </a:lnTo>
                  <a:lnTo>
                    <a:pt x="1178996" y="1627174"/>
                  </a:lnTo>
                  <a:lnTo>
                    <a:pt x="1167980" y="1627174"/>
                  </a:lnTo>
                  <a:lnTo>
                    <a:pt x="1167704" y="1628444"/>
                  </a:lnTo>
                  <a:lnTo>
                    <a:pt x="1169915" y="1629714"/>
                  </a:lnTo>
                  <a:lnTo>
                    <a:pt x="1168257" y="1629714"/>
                  </a:lnTo>
                  <a:lnTo>
                    <a:pt x="1167546" y="1630984"/>
                  </a:lnTo>
                  <a:lnTo>
                    <a:pt x="1168572" y="1630984"/>
                  </a:lnTo>
                  <a:lnTo>
                    <a:pt x="1167625" y="1632254"/>
                  </a:lnTo>
                  <a:lnTo>
                    <a:pt x="1177180" y="1632254"/>
                  </a:lnTo>
                  <a:lnTo>
                    <a:pt x="1177046" y="1632339"/>
                  </a:lnTo>
                  <a:lnTo>
                    <a:pt x="1175443" y="1634794"/>
                  </a:lnTo>
                  <a:close/>
                </a:path>
                <a:path w="2360295" h="1867535">
                  <a:moveTo>
                    <a:pt x="1177496" y="1627174"/>
                  </a:moveTo>
                  <a:lnTo>
                    <a:pt x="1178759" y="1627174"/>
                  </a:lnTo>
                  <a:lnTo>
                    <a:pt x="1178680" y="1625904"/>
                  </a:lnTo>
                  <a:lnTo>
                    <a:pt x="1178443" y="1625904"/>
                  </a:lnTo>
                  <a:lnTo>
                    <a:pt x="1178680" y="1624634"/>
                  </a:lnTo>
                  <a:lnTo>
                    <a:pt x="1177733" y="1624634"/>
                  </a:lnTo>
                  <a:lnTo>
                    <a:pt x="1177496" y="1627174"/>
                  </a:lnTo>
                  <a:close/>
                </a:path>
                <a:path w="2360295" h="1867535">
                  <a:moveTo>
                    <a:pt x="1167980" y="1627174"/>
                  </a:moveTo>
                  <a:lnTo>
                    <a:pt x="1177022" y="1627174"/>
                  </a:lnTo>
                  <a:lnTo>
                    <a:pt x="1177022" y="1624634"/>
                  </a:lnTo>
                  <a:lnTo>
                    <a:pt x="1169362" y="1624634"/>
                  </a:lnTo>
                  <a:lnTo>
                    <a:pt x="1168257" y="1625904"/>
                  </a:lnTo>
                  <a:lnTo>
                    <a:pt x="1167980" y="1627174"/>
                  </a:lnTo>
                  <a:close/>
                </a:path>
                <a:path w="2360295" h="1867535">
                  <a:moveTo>
                    <a:pt x="1179628" y="1628444"/>
                  </a:moveTo>
                  <a:lnTo>
                    <a:pt x="1180655" y="1628444"/>
                  </a:lnTo>
                  <a:lnTo>
                    <a:pt x="1180812" y="1627174"/>
                  </a:lnTo>
                  <a:lnTo>
                    <a:pt x="1179628" y="1628444"/>
                  </a:lnTo>
                  <a:close/>
                </a:path>
                <a:path w="2360295" h="1867535">
                  <a:moveTo>
                    <a:pt x="1178601" y="1632254"/>
                  </a:moveTo>
                  <a:lnTo>
                    <a:pt x="1179549" y="1629714"/>
                  </a:lnTo>
                  <a:lnTo>
                    <a:pt x="1180496" y="1628444"/>
                  </a:lnTo>
                  <a:lnTo>
                    <a:pt x="1177417" y="1628444"/>
                  </a:lnTo>
                  <a:lnTo>
                    <a:pt x="1178601" y="1632254"/>
                  </a:lnTo>
                  <a:close/>
                </a:path>
                <a:path w="2360295" h="1867535">
                  <a:moveTo>
                    <a:pt x="1177046" y="1632339"/>
                  </a:moveTo>
                  <a:lnTo>
                    <a:pt x="1177180" y="1632254"/>
                  </a:lnTo>
                  <a:lnTo>
                    <a:pt x="1177046" y="1632339"/>
                  </a:lnTo>
                  <a:close/>
                </a:path>
                <a:path w="2360295" h="1867535">
                  <a:moveTo>
                    <a:pt x="1172385" y="1641824"/>
                  </a:moveTo>
                  <a:lnTo>
                    <a:pt x="1173231" y="1641144"/>
                  </a:lnTo>
                  <a:lnTo>
                    <a:pt x="1174495" y="1641144"/>
                  </a:lnTo>
                  <a:lnTo>
                    <a:pt x="1175679" y="1639874"/>
                  </a:lnTo>
                  <a:lnTo>
                    <a:pt x="1177575" y="1639874"/>
                  </a:lnTo>
                  <a:lnTo>
                    <a:pt x="1179233" y="1637334"/>
                  </a:lnTo>
                  <a:lnTo>
                    <a:pt x="1175364" y="1637334"/>
                  </a:lnTo>
                  <a:lnTo>
                    <a:pt x="1176627" y="1634794"/>
                  </a:lnTo>
                  <a:lnTo>
                    <a:pt x="1173153" y="1634794"/>
                  </a:lnTo>
                  <a:lnTo>
                    <a:pt x="1177046" y="1632339"/>
                  </a:lnTo>
                  <a:lnTo>
                    <a:pt x="1167625" y="1632254"/>
                  </a:lnTo>
                  <a:lnTo>
                    <a:pt x="1170231" y="1633524"/>
                  </a:lnTo>
                  <a:lnTo>
                    <a:pt x="1169091" y="1635191"/>
                  </a:lnTo>
                  <a:lnTo>
                    <a:pt x="1170231" y="1636064"/>
                  </a:lnTo>
                  <a:lnTo>
                    <a:pt x="1170704" y="1636064"/>
                  </a:lnTo>
                  <a:lnTo>
                    <a:pt x="1171178" y="1637334"/>
                  </a:lnTo>
                  <a:lnTo>
                    <a:pt x="1172047" y="1638604"/>
                  </a:lnTo>
                  <a:lnTo>
                    <a:pt x="1172047" y="1641144"/>
                  </a:lnTo>
                  <a:lnTo>
                    <a:pt x="1172385" y="1641824"/>
                  </a:lnTo>
                  <a:close/>
                </a:path>
                <a:path w="2360295" h="1867535">
                  <a:moveTo>
                    <a:pt x="1167151" y="1636064"/>
                  </a:moveTo>
                  <a:lnTo>
                    <a:pt x="1168493" y="1636064"/>
                  </a:lnTo>
                  <a:lnTo>
                    <a:pt x="1168099" y="1634794"/>
                  </a:lnTo>
                  <a:lnTo>
                    <a:pt x="1168336" y="1633524"/>
                  </a:lnTo>
                  <a:lnTo>
                    <a:pt x="1168099" y="1633524"/>
                  </a:lnTo>
                  <a:lnTo>
                    <a:pt x="1167783" y="1634794"/>
                  </a:lnTo>
                  <a:lnTo>
                    <a:pt x="1167388" y="1634794"/>
                  </a:lnTo>
                  <a:lnTo>
                    <a:pt x="1167151" y="1636064"/>
                  </a:lnTo>
                  <a:close/>
                </a:path>
                <a:path w="2360295" h="1867535">
                  <a:moveTo>
                    <a:pt x="1168694" y="1635771"/>
                  </a:moveTo>
                  <a:lnTo>
                    <a:pt x="1169091" y="1635191"/>
                  </a:lnTo>
                  <a:lnTo>
                    <a:pt x="1168572" y="1634794"/>
                  </a:lnTo>
                  <a:lnTo>
                    <a:pt x="1168694" y="1635771"/>
                  </a:lnTo>
                  <a:close/>
                </a:path>
                <a:path w="2360295" h="1867535">
                  <a:moveTo>
                    <a:pt x="1167862" y="1638604"/>
                  </a:moveTo>
                  <a:lnTo>
                    <a:pt x="1168257" y="1638604"/>
                  </a:lnTo>
                  <a:lnTo>
                    <a:pt x="1168257" y="1637334"/>
                  </a:lnTo>
                  <a:lnTo>
                    <a:pt x="1168730" y="1636064"/>
                  </a:lnTo>
                  <a:lnTo>
                    <a:pt x="1168694" y="1635771"/>
                  </a:lnTo>
                  <a:lnTo>
                    <a:pt x="1168493" y="1636064"/>
                  </a:lnTo>
                  <a:lnTo>
                    <a:pt x="1167467" y="1636064"/>
                  </a:lnTo>
                  <a:lnTo>
                    <a:pt x="1167704" y="1637334"/>
                  </a:lnTo>
                  <a:lnTo>
                    <a:pt x="1166362" y="1637334"/>
                  </a:lnTo>
                  <a:lnTo>
                    <a:pt x="1167862" y="1638604"/>
                  </a:lnTo>
                  <a:close/>
                </a:path>
                <a:path w="2360295" h="1867535">
                  <a:moveTo>
                    <a:pt x="1170073" y="1639874"/>
                  </a:moveTo>
                  <a:lnTo>
                    <a:pt x="1171494" y="1639874"/>
                  </a:lnTo>
                  <a:lnTo>
                    <a:pt x="1170704" y="1638604"/>
                  </a:lnTo>
                  <a:lnTo>
                    <a:pt x="1171257" y="1638604"/>
                  </a:lnTo>
                  <a:lnTo>
                    <a:pt x="1170231" y="1637334"/>
                  </a:lnTo>
                  <a:lnTo>
                    <a:pt x="1170547" y="1637334"/>
                  </a:lnTo>
                  <a:lnTo>
                    <a:pt x="1170704" y="1636064"/>
                  </a:lnTo>
                  <a:lnTo>
                    <a:pt x="1170231" y="1636064"/>
                  </a:lnTo>
                  <a:lnTo>
                    <a:pt x="1169757" y="1637334"/>
                  </a:lnTo>
                  <a:lnTo>
                    <a:pt x="1169836" y="1638604"/>
                  </a:lnTo>
                  <a:lnTo>
                    <a:pt x="1170073" y="1639874"/>
                  </a:lnTo>
                  <a:close/>
                </a:path>
                <a:path w="2360295" h="1867535">
                  <a:moveTo>
                    <a:pt x="1180101" y="1642414"/>
                  </a:moveTo>
                  <a:lnTo>
                    <a:pt x="1181602" y="1642414"/>
                  </a:lnTo>
                  <a:lnTo>
                    <a:pt x="1181207" y="1641144"/>
                  </a:lnTo>
                  <a:lnTo>
                    <a:pt x="1180970" y="1641144"/>
                  </a:lnTo>
                  <a:lnTo>
                    <a:pt x="1179233" y="1639874"/>
                  </a:lnTo>
                  <a:lnTo>
                    <a:pt x="1180101" y="1642414"/>
                  </a:lnTo>
                  <a:close/>
                </a:path>
                <a:path w="2360295" h="1867535">
                  <a:moveTo>
                    <a:pt x="1176627" y="1641144"/>
                  </a:moveTo>
                  <a:lnTo>
                    <a:pt x="1178443" y="1641144"/>
                  </a:lnTo>
                  <a:lnTo>
                    <a:pt x="1178364" y="1639874"/>
                  </a:lnTo>
                  <a:lnTo>
                    <a:pt x="1175758" y="1639874"/>
                  </a:lnTo>
                  <a:lnTo>
                    <a:pt x="1176627" y="1641144"/>
                  </a:lnTo>
                  <a:close/>
                </a:path>
                <a:path w="2360295" h="1867535">
                  <a:moveTo>
                    <a:pt x="1175759" y="1644954"/>
                  </a:moveTo>
                  <a:lnTo>
                    <a:pt x="1176785" y="1644954"/>
                  </a:lnTo>
                  <a:lnTo>
                    <a:pt x="1175206" y="1643684"/>
                  </a:lnTo>
                  <a:lnTo>
                    <a:pt x="1177337" y="1641144"/>
                  </a:lnTo>
                  <a:lnTo>
                    <a:pt x="1173231" y="1641144"/>
                  </a:lnTo>
                  <a:lnTo>
                    <a:pt x="1172658" y="1642373"/>
                  </a:lnTo>
                  <a:lnTo>
                    <a:pt x="1173389" y="1642414"/>
                  </a:lnTo>
                  <a:lnTo>
                    <a:pt x="1173942" y="1643684"/>
                  </a:lnTo>
                  <a:lnTo>
                    <a:pt x="1174811" y="1643684"/>
                  </a:lnTo>
                  <a:lnTo>
                    <a:pt x="1175759" y="1644954"/>
                  </a:lnTo>
                  <a:close/>
                </a:path>
                <a:path w="2360295" h="1867535">
                  <a:moveTo>
                    <a:pt x="1172658" y="1642373"/>
                  </a:moveTo>
                  <a:lnTo>
                    <a:pt x="1173231" y="1641144"/>
                  </a:lnTo>
                  <a:lnTo>
                    <a:pt x="1172385" y="1641824"/>
                  </a:lnTo>
                  <a:lnTo>
                    <a:pt x="1172658" y="1642373"/>
                  </a:lnTo>
                  <a:close/>
                </a:path>
                <a:path w="2360295" h="1867535">
                  <a:moveTo>
                    <a:pt x="1168494" y="1642414"/>
                  </a:moveTo>
                  <a:lnTo>
                    <a:pt x="1170389" y="1642414"/>
                  </a:lnTo>
                  <a:lnTo>
                    <a:pt x="1170152" y="1641144"/>
                  </a:lnTo>
                  <a:lnTo>
                    <a:pt x="1169126" y="1641144"/>
                  </a:lnTo>
                  <a:lnTo>
                    <a:pt x="1168494" y="1642414"/>
                  </a:lnTo>
                  <a:close/>
                </a:path>
                <a:path w="2360295" h="1867535">
                  <a:moveTo>
                    <a:pt x="1170350" y="1646224"/>
                  </a:moveTo>
                  <a:lnTo>
                    <a:pt x="1172442" y="1646224"/>
                  </a:lnTo>
                  <a:lnTo>
                    <a:pt x="1172284" y="1644954"/>
                  </a:lnTo>
                  <a:lnTo>
                    <a:pt x="1171810" y="1643684"/>
                  </a:lnTo>
                  <a:lnTo>
                    <a:pt x="1172047" y="1643684"/>
                  </a:lnTo>
                  <a:lnTo>
                    <a:pt x="1172658" y="1642373"/>
                  </a:lnTo>
                  <a:lnTo>
                    <a:pt x="1172385" y="1641824"/>
                  </a:lnTo>
                  <a:lnTo>
                    <a:pt x="1171652" y="1642414"/>
                  </a:lnTo>
                  <a:lnTo>
                    <a:pt x="1170626" y="1642414"/>
                  </a:lnTo>
                  <a:lnTo>
                    <a:pt x="1170547" y="1643684"/>
                  </a:lnTo>
                  <a:lnTo>
                    <a:pt x="1170231" y="1644954"/>
                  </a:lnTo>
                  <a:lnTo>
                    <a:pt x="1170350" y="1646224"/>
                  </a:lnTo>
                  <a:close/>
                </a:path>
                <a:path w="2360295" h="1867535">
                  <a:moveTo>
                    <a:pt x="1180970" y="1643684"/>
                  </a:moveTo>
                  <a:lnTo>
                    <a:pt x="1181286" y="1643684"/>
                  </a:lnTo>
                  <a:lnTo>
                    <a:pt x="1181838" y="1642414"/>
                  </a:lnTo>
                  <a:lnTo>
                    <a:pt x="1180022" y="1642414"/>
                  </a:lnTo>
                  <a:lnTo>
                    <a:pt x="1180970" y="1643684"/>
                  </a:lnTo>
                  <a:close/>
                </a:path>
                <a:path w="2360295" h="1867535">
                  <a:moveTo>
                    <a:pt x="1168889" y="1647493"/>
                  </a:moveTo>
                  <a:lnTo>
                    <a:pt x="1168889" y="1646224"/>
                  </a:lnTo>
                  <a:lnTo>
                    <a:pt x="1169205" y="1646224"/>
                  </a:lnTo>
                  <a:lnTo>
                    <a:pt x="1169757" y="1644954"/>
                  </a:lnTo>
                  <a:lnTo>
                    <a:pt x="1168652" y="1642414"/>
                  </a:lnTo>
                  <a:lnTo>
                    <a:pt x="1167862" y="1642414"/>
                  </a:lnTo>
                  <a:lnTo>
                    <a:pt x="1168178" y="1643684"/>
                  </a:lnTo>
                  <a:lnTo>
                    <a:pt x="1168415" y="1643684"/>
                  </a:lnTo>
                  <a:lnTo>
                    <a:pt x="1167467" y="1644954"/>
                  </a:lnTo>
                  <a:lnTo>
                    <a:pt x="1168257" y="1644954"/>
                  </a:lnTo>
                  <a:lnTo>
                    <a:pt x="1168889" y="1647493"/>
                  </a:lnTo>
                  <a:close/>
                </a:path>
                <a:path w="2360295" h="1867535">
                  <a:moveTo>
                    <a:pt x="1170547" y="1648764"/>
                  </a:moveTo>
                  <a:lnTo>
                    <a:pt x="1177259" y="1648764"/>
                  </a:lnTo>
                  <a:lnTo>
                    <a:pt x="1175206" y="1646224"/>
                  </a:lnTo>
                  <a:lnTo>
                    <a:pt x="1174653" y="1643684"/>
                  </a:lnTo>
                  <a:lnTo>
                    <a:pt x="1172837" y="1643684"/>
                  </a:lnTo>
                  <a:lnTo>
                    <a:pt x="1174100" y="1644954"/>
                  </a:lnTo>
                  <a:lnTo>
                    <a:pt x="1172837" y="1644954"/>
                  </a:lnTo>
                  <a:lnTo>
                    <a:pt x="1172442" y="1646224"/>
                  </a:lnTo>
                  <a:lnTo>
                    <a:pt x="1170350" y="1646224"/>
                  </a:lnTo>
                  <a:lnTo>
                    <a:pt x="1170468" y="1647494"/>
                  </a:lnTo>
                  <a:lnTo>
                    <a:pt x="1170547" y="1648764"/>
                  </a:lnTo>
                  <a:close/>
                </a:path>
                <a:path w="2360295" h="1867535">
                  <a:moveTo>
                    <a:pt x="1176469" y="1646224"/>
                  </a:moveTo>
                  <a:lnTo>
                    <a:pt x="1176706" y="1646224"/>
                  </a:lnTo>
                  <a:lnTo>
                    <a:pt x="1176864" y="1644954"/>
                  </a:lnTo>
                  <a:lnTo>
                    <a:pt x="1176311" y="1644954"/>
                  </a:lnTo>
                  <a:lnTo>
                    <a:pt x="1176469" y="1646224"/>
                  </a:lnTo>
                  <a:close/>
                </a:path>
                <a:path w="2360295" h="1867535">
                  <a:moveTo>
                    <a:pt x="1167546" y="1651304"/>
                  </a:moveTo>
                  <a:lnTo>
                    <a:pt x="1168257" y="1651304"/>
                  </a:lnTo>
                  <a:lnTo>
                    <a:pt x="1168810" y="1650034"/>
                  </a:lnTo>
                  <a:lnTo>
                    <a:pt x="1169047" y="1648764"/>
                  </a:lnTo>
                  <a:lnTo>
                    <a:pt x="1168889" y="1647494"/>
                  </a:lnTo>
                  <a:lnTo>
                    <a:pt x="1167546" y="1648764"/>
                  </a:lnTo>
                  <a:lnTo>
                    <a:pt x="1167546" y="1651304"/>
                  </a:lnTo>
                  <a:close/>
                </a:path>
                <a:path w="2360295" h="1867535">
                  <a:moveTo>
                    <a:pt x="1174653" y="1655114"/>
                  </a:moveTo>
                  <a:lnTo>
                    <a:pt x="1174732" y="1653844"/>
                  </a:lnTo>
                  <a:lnTo>
                    <a:pt x="1175206" y="1652574"/>
                  </a:lnTo>
                  <a:lnTo>
                    <a:pt x="1177180" y="1652574"/>
                  </a:lnTo>
                  <a:lnTo>
                    <a:pt x="1176548" y="1650034"/>
                  </a:lnTo>
                  <a:lnTo>
                    <a:pt x="1177101" y="1650034"/>
                  </a:lnTo>
                  <a:lnTo>
                    <a:pt x="1177180" y="1648764"/>
                  </a:lnTo>
                  <a:lnTo>
                    <a:pt x="1175601" y="1648764"/>
                  </a:lnTo>
                  <a:lnTo>
                    <a:pt x="1176232" y="1651304"/>
                  </a:lnTo>
                  <a:lnTo>
                    <a:pt x="1174021" y="1651304"/>
                  </a:lnTo>
                  <a:lnTo>
                    <a:pt x="1174258" y="1652574"/>
                  </a:lnTo>
                  <a:lnTo>
                    <a:pt x="1174337" y="1653844"/>
                  </a:lnTo>
                  <a:lnTo>
                    <a:pt x="1174574" y="1653844"/>
                  </a:lnTo>
                  <a:lnTo>
                    <a:pt x="1174653" y="1655114"/>
                  </a:lnTo>
                  <a:close/>
                </a:path>
                <a:path w="2360295" h="1867535">
                  <a:moveTo>
                    <a:pt x="1172837" y="1651304"/>
                  </a:moveTo>
                  <a:lnTo>
                    <a:pt x="1176232" y="1651304"/>
                  </a:lnTo>
                  <a:lnTo>
                    <a:pt x="1173863" y="1648764"/>
                  </a:lnTo>
                  <a:lnTo>
                    <a:pt x="1173469" y="1650034"/>
                  </a:lnTo>
                  <a:lnTo>
                    <a:pt x="1171415" y="1650034"/>
                  </a:lnTo>
                  <a:lnTo>
                    <a:pt x="1172837" y="1651304"/>
                  </a:lnTo>
                  <a:close/>
                </a:path>
                <a:path w="2360295" h="1867535">
                  <a:moveTo>
                    <a:pt x="1168889" y="1650034"/>
                  </a:moveTo>
                  <a:lnTo>
                    <a:pt x="1172600" y="1650034"/>
                  </a:lnTo>
                  <a:lnTo>
                    <a:pt x="1172916" y="1648764"/>
                  </a:lnTo>
                  <a:lnTo>
                    <a:pt x="1170705" y="1648764"/>
                  </a:lnTo>
                  <a:lnTo>
                    <a:pt x="1168889" y="1650034"/>
                  </a:lnTo>
                  <a:close/>
                </a:path>
                <a:path w="2360295" h="1867535">
                  <a:moveTo>
                    <a:pt x="1177259" y="1656384"/>
                  </a:moveTo>
                  <a:lnTo>
                    <a:pt x="1180101" y="1656384"/>
                  </a:lnTo>
                  <a:lnTo>
                    <a:pt x="1180417" y="1655114"/>
                  </a:lnTo>
                  <a:lnTo>
                    <a:pt x="1181207" y="1655114"/>
                  </a:lnTo>
                  <a:lnTo>
                    <a:pt x="1181049" y="1653844"/>
                  </a:lnTo>
                  <a:lnTo>
                    <a:pt x="1180733" y="1653844"/>
                  </a:lnTo>
                  <a:lnTo>
                    <a:pt x="1179785" y="1652574"/>
                  </a:lnTo>
                  <a:lnTo>
                    <a:pt x="1179627" y="1652574"/>
                  </a:lnTo>
                  <a:lnTo>
                    <a:pt x="1178048" y="1650034"/>
                  </a:lnTo>
                  <a:lnTo>
                    <a:pt x="1179154" y="1652574"/>
                  </a:lnTo>
                  <a:lnTo>
                    <a:pt x="1178127" y="1653844"/>
                  </a:lnTo>
                  <a:lnTo>
                    <a:pt x="1177732" y="1655114"/>
                  </a:lnTo>
                  <a:lnTo>
                    <a:pt x="1177259" y="1656384"/>
                  </a:lnTo>
                  <a:close/>
                </a:path>
                <a:path w="2360295" h="1867535">
                  <a:moveTo>
                    <a:pt x="1169520" y="1651304"/>
                  </a:moveTo>
                  <a:lnTo>
                    <a:pt x="1170231" y="1650034"/>
                  </a:lnTo>
                  <a:lnTo>
                    <a:pt x="1169047" y="1650034"/>
                  </a:lnTo>
                  <a:lnTo>
                    <a:pt x="1169520" y="1651304"/>
                  </a:lnTo>
                  <a:close/>
                </a:path>
                <a:path w="2360295" h="1867535">
                  <a:moveTo>
                    <a:pt x="1179627" y="1652574"/>
                  </a:moveTo>
                  <a:lnTo>
                    <a:pt x="1180417" y="1652574"/>
                  </a:lnTo>
                  <a:lnTo>
                    <a:pt x="1180654" y="1651304"/>
                  </a:lnTo>
                  <a:lnTo>
                    <a:pt x="1179627" y="1652574"/>
                  </a:lnTo>
                  <a:close/>
                </a:path>
                <a:path w="2360295" h="1867535">
                  <a:moveTo>
                    <a:pt x="1172126" y="1652574"/>
                  </a:moveTo>
                  <a:lnTo>
                    <a:pt x="1174021" y="1651304"/>
                  </a:lnTo>
                  <a:lnTo>
                    <a:pt x="1171889" y="1651304"/>
                  </a:lnTo>
                  <a:lnTo>
                    <a:pt x="1172126" y="1652574"/>
                  </a:lnTo>
                  <a:close/>
                </a:path>
                <a:path w="2360295" h="1867535">
                  <a:moveTo>
                    <a:pt x="1170152" y="1652574"/>
                  </a:moveTo>
                  <a:lnTo>
                    <a:pt x="1171731" y="1652574"/>
                  </a:lnTo>
                  <a:lnTo>
                    <a:pt x="1171100" y="1651304"/>
                  </a:lnTo>
                  <a:lnTo>
                    <a:pt x="1170310" y="1651304"/>
                  </a:lnTo>
                  <a:lnTo>
                    <a:pt x="1170152" y="1652574"/>
                  </a:lnTo>
                  <a:close/>
                </a:path>
                <a:path w="2360295" h="1867535">
                  <a:moveTo>
                    <a:pt x="1171968" y="1655114"/>
                  </a:moveTo>
                  <a:lnTo>
                    <a:pt x="1173626" y="1655114"/>
                  </a:lnTo>
                  <a:lnTo>
                    <a:pt x="1173547" y="1653844"/>
                  </a:lnTo>
                  <a:lnTo>
                    <a:pt x="1173152" y="1652574"/>
                  </a:lnTo>
                  <a:lnTo>
                    <a:pt x="1172916" y="1652574"/>
                  </a:lnTo>
                  <a:lnTo>
                    <a:pt x="1172679" y="1653844"/>
                  </a:lnTo>
                  <a:lnTo>
                    <a:pt x="1171179" y="1653844"/>
                  </a:lnTo>
                  <a:lnTo>
                    <a:pt x="1171968" y="1655114"/>
                  </a:lnTo>
                  <a:close/>
                </a:path>
                <a:path w="2360295" h="1867535">
                  <a:moveTo>
                    <a:pt x="1171179" y="1653844"/>
                  </a:moveTo>
                  <a:lnTo>
                    <a:pt x="1172205" y="1653844"/>
                  </a:lnTo>
                  <a:lnTo>
                    <a:pt x="1171889" y="1652574"/>
                  </a:lnTo>
                  <a:lnTo>
                    <a:pt x="1171336" y="1652574"/>
                  </a:lnTo>
                  <a:lnTo>
                    <a:pt x="1171179" y="1653844"/>
                  </a:lnTo>
                  <a:close/>
                </a:path>
                <a:path w="2360295" h="1867535">
                  <a:moveTo>
                    <a:pt x="1170626" y="1653844"/>
                  </a:moveTo>
                  <a:lnTo>
                    <a:pt x="1170626" y="1652574"/>
                  </a:lnTo>
                  <a:lnTo>
                    <a:pt x="1170231" y="1652574"/>
                  </a:lnTo>
                  <a:lnTo>
                    <a:pt x="1170626" y="1653844"/>
                  </a:lnTo>
                  <a:close/>
                </a:path>
                <a:path w="2360295" h="1867535">
                  <a:moveTo>
                    <a:pt x="1166362" y="1655114"/>
                  </a:moveTo>
                  <a:lnTo>
                    <a:pt x="1167941" y="1655114"/>
                  </a:lnTo>
                  <a:lnTo>
                    <a:pt x="1168415" y="1653844"/>
                  </a:lnTo>
                  <a:lnTo>
                    <a:pt x="1167941" y="1653844"/>
                  </a:lnTo>
                  <a:lnTo>
                    <a:pt x="1167467" y="1652574"/>
                  </a:lnTo>
                  <a:lnTo>
                    <a:pt x="1166836" y="1652574"/>
                  </a:lnTo>
                  <a:lnTo>
                    <a:pt x="1166520" y="1653844"/>
                  </a:lnTo>
                  <a:lnTo>
                    <a:pt x="1166362" y="1655114"/>
                  </a:lnTo>
                  <a:close/>
                </a:path>
                <a:path w="2360295" h="1867535">
                  <a:moveTo>
                    <a:pt x="1172758" y="1656384"/>
                  </a:moveTo>
                  <a:lnTo>
                    <a:pt x="1173073" y="1655114"/>
                  </a:lnTo>
                  <a:lnTo>
                    <a:pt x="1172758" y="1655114"/>
                  </a:lnTo>
                  <a:lnTo>
                    <a:pt x="1172758" y="1656384"/>
                  </a:lnTo>
                  <a:close/>
                </a:path>
                <a:path w="2360295" h="1867535">
                  <a:moveTo>
                    <a:pt x="1166678" y="1656384"/>
                  </a:moveTo>
                  <a:lnTo>
                    <a:pt x="1168099" y="1656384"/>
                  </a:lnTo>
                  <a:lnTo>
                    <a:pt x="1167625" y="1655114"/>
                  </a:lnTo>
                  <a:lnTo>
                    <a:pt x="1166915" y="1655114"/>
                  </a:lnTo>
                  <a:lnTo>
                    <a:pt x="1166678" y="1656384"/>
                  </a:lnTo>
                  <a:close/>
                </a:path>
                <a:path w="2360295" h="1867535">
                  <a:moveTo>
                    <a:pt x="1181680" y="1667814"/>
                  </a:moveTo>
                  <a:lnTo>
                    <a:pt x="1181443" y="1665274"/>
                  </a:lnTo>
                  <a:lnTo>
                    <a:pt x="1181348" y="1661464"/>
                  </a:lnTo>
                  <a:lnTo>
                    <a:pt x="1180969" y="1656384"/>
                  </a:lnTo>
                  <a:lnTo>
                    <a:pt x="1180575" y="1656384"/>
                  </a:lnTo>
                  <a:lnTo>
                    <a:pt x="1180496" y="1657654"/>
                  </a:lnTo>
                  <a:lnTo>
                    <a:pt x="1176706" y="1657654"/>
                  </a:lnTo>
                  <a:lnTo>
                    <a:pt x="1177496" y="1658924"/>
                  </a:lnTo>
                  <a:lnTo>
                    <a:pt x="1175759" y="1658924"/>
                  </a:lnTo>
                  <a:lnTo>
                    <a:pt x="1174811" y="1660194"/>
                  </a:lnTo>
                  <a:lnTo>
                    <a:pt x="1174574" y="1660194"/>
                  </a:lnTo>
                  <a:lnTo>
                    <a:pt x="1174732" y="1661464"/>
                  </a:lnTo>
                  <a:lnTo>
                    <a:pt x="1175364" y="1661464"/>
                  </a:lnTo>
                  <a:lnTo>
                    <a:pt x="1175285" y="1662734"/>
                  </a:lnTo>
                  <a:lnTo>
                    <a:pt x="1173785" y="1666544"/>
                  </a:lnTo>
                  <a:lnTo>
                    <a:pt x="1181128" y="1666544"/>
                  </a:lnTo>
                  <a:lnTo>
                    <a:pt x="1180733" y="1667250"/>
                  </a:lnTo>
                  <a:lnTo>
                    <a:pt x="1181680" y="1667814"/>
                  </a:lnTo>
                  <a:close/>
                </a:path>
                <a:path w="2360295" h="1867535">
                  <a:moveTo>
                    <a:pt x="1176627" y="1657654"/>
                  </a:moveTo>
                  <a:lnTo>
                    <a:pt x="1179943" y="1657654"/>
                  </a:lnTo>
                  <a:lnTo>
                    <a:pt x="1180022" y="1656384"/>
                  </a:lnTo>
                  <a:lnTo>
                    <a:pt x="1175758" y="1656384"/>
                  </a:lnTo>
                  <a:lnTo>
                    <a:pt x="1176627" y="1657654"/>
                  </a:lnTo>
                  <a:close/>
                </a:path>
                <a:path w="2360295" h="1867535">
                  <a:moveTo>
                    <a:pt x="1170310" y="1667814"/>
                  </a:moveTo>
                  <a:lnTo>
                    <a:pt x="1170626" y="1667814"/>
                  </a:lnTo>
                  <a:lnTo>
                    <a:pt x="1171731" y="1666544"/>
                  </a:lnTo>
                  <a:lnTo>
                    <a:pt x="1171021" y="1665274"/>
                  </a:lnTo>
                  <a:lnTo>
                    <a:pt x="1171968" y="1664004"/>
                  </a:lnTo>
                  <a:lnTo>
                    <a:pt x="1174337" y="1662734"/>
                  </a:lnTo>
                  <a:lnTo>
                    <a:pt x="1171889" y="1660194"/>
                  </a:lnTo>
                  <a:lnTo>
                    <a:pt x="1172126" y="1658924"/>
                  </a:lnTo>
                  <a:lnTo>
                    <a:pt x="1171889" y="1658924"/>
                  </a:lnTo>
                  <a:lnTo>
                    <a:pt x="1171494" y="1657654"/>
                  </a:lnTo>
                  <a:lnTo>
                    <a:pt x="1170468" y="1656384"/>
                  </a:lnTo>
                  <a:lnTo>
                    <a:pt x="1170152" y="1656384"/>
                  </a:lnTo>
                  <a:lnTo>
                    <a:pt x="1169836" y="1657654"/>
                  </a:lnTo>
                  <a:lnTo>
                    <a:pt x="1168415" y="1658924"/>
                  </a:lnTo>
                  <a:lnTo>
                    <a:pt x="1171100" y="1660194"/>
                  </a:lnTo>
                  <a:lnTo>
                    <a:pt x="1169994" y="1661464"/>
                  </a:lnTo>
                  <a:lnTo>
                    <a:pt x="1169520" y="1662734"/>
                  </a:lnTo>
                  <a:lnTo>
                    <a:pt x="1167783" y="1662734"/>
                  </a:lnTo>
                  <a:lnTo>
                    <a:pt x="1168020" y="1666544"/>
                  </a:lnTo>
                  <a:lnTo>
                    <a:pt x="1169599" y="1666544"/>
                  </a:lnTo>
                  <a:lnTo>
                    <a:pt x="1169731" y="1666967"/>
                  </a:lnTo>
                  <a:lnTo>
                    <a:pt x="1170310" y="1667814"/>
                  </a:lnTo>
                  <a:close/>
                </a:path>
                <a:path w="2360295" h="1867535">
                  <a:moveTo>
                    <a:pt x="1176665" y="1657709"/>
                  </a:moveTo>
                  <a:close/>
                </a:path>
                <a:path w="2360295" h="1867535">
                  <a:moveTo>
                    <a:pt x="1174890" y="1658924"/>
                  </a:moveTo>
                  <a:lnTo>
                    <a:pt x="1175048" y="1658924"/>
                  </a:lnTo>
                  <a:lnTo>
                    <a:pt x="1175048" y="1657654"/>
                  </a:lnTo>
                  <a:lnTo>
                    <a:pt x="1174890" y="1658924"/>
                  </a:lnTo>
                  <a:close/>
                </a:path>
                <a:path w="2360295" h="1867535">
                  <a:moveTo>
                    <a:pt x="1172047" y="1658924"/>
                  </a:moveTo>
                  <a:lnTo>
                    <a:pt x="1172205" y="1658924"/>
                  </a:lnTo>
                  <a:lnTo>
                    <a:pt x="1172363" y="1657654"/>
                  </a:lnTo>
                  <a:lnTo>
                    <a:pt x="1172047" y="1658924"/>
                  </a:lnTo>
                  <a:close/>
                </a:path>
                <a:path w="2360295" h="1867535">
                  <a:moveTo>
                    <a:pt x="1175759" y="1658924"/>
                  </a:moveTo>
                  <a:lnTo>
                    <a:pt x="1176627" y="1658924"/>
                  </a:lnTo>
                  <a:lnTo>
                    <a:pt x="1176665" y="1657709"/>
                  </a:lnTo>
                  <a:lnTo>
                    <a:pt x="1175759" y="1658924"/>
                  </a:lnTo>
                  <a:close/>
                </a:path>
                <a:path w="2360295" h="1867535">
                  <a:moveTo>
                    <a:pt x="1174574" y="1660194"/>
                  </a:moveTo>
                  <a:lnTo>
                    <a:pt x="1174811" y="1660194"/>
                  </a:lnTo>
                  <a:lnTo>
                    <a:pt x="1175127" y="1658924"/>
                  </a:lnTo>
                  <a:lnTo>
                    <a:pt x="1174574" y="1658924"/>
                  </a:lnTo>
                  <a:lnTo>
                    <a:pt x="1174574" y="1660194"/>
                  </a:lnTo>
                  <a:close/>
                </a:path>
                <a:path w="2360295" h="1867535">
                  <a:moveTo>
                    <a:pt x="1167783" y="1662734"/>
                  </a:moveTo>
                  <a:lnTo>
                    <a:pt x="1168652" y="1662734"/>
                  </a:lnTo>
                  <a:lnTo>
                    <a:pt x="1169520" y="1661464"/>
                  </a:lnTo>
                  <a:lnTo>
                    <a:pt x="1168968" y="1660194"/>
                  </a:lnTo>
                  <a:lnTo>
                    <a:pt x="1167941" y="1658924"/>
                  </a:lnTo>
                  <a:lnTo>
                    <a:pt x="1165888" y="1658924"/>
                  </a:lnTo>
                  <a:lnTo>
                    <a:pt x="1167152" y="1660194"/>
                  </a:lnTo>
                  <a:lnTo>
                    <a:pt x="1167310" y="1660194"/>
                  </a:lnTo>
                  <a:lnTo>
                    <a:pt x="1167783" y="1662734"/>
                  </a:lnTo>
                  <a:close/>
                </a:path>
                <a:path w="2360295" h="1867535">
                  <a:moveTo>
                    <a:pt x="1180670" y="1667212"/>
                  </a:moveTo>
                  <a:lnTo>
                    <a:pt x="1181128" y="1666544"/>
                  </a:lnTo>
                  <a:lnTo>
                    <a:pt x="1179548" y="1666544"/>
                  </a:lnTo>
                  <a:lnTo>
                    <a:pt x="1180670" y="1667212"/>
                  </a:lnTo>
                  <a:close/>
                </a:path>
                <a:path w="2360295" h="1867535">
                  <a:moveTo>
                    <a:pt x="1173626" y="1667814"/>
                  </a:moveTo>
                  <a:lnTo>
                    <a:pt x="1179469" y="1667814"/>
                  </a:lnTo>
                  <a:lnTo>
                    <a:pt x="1179311" y="1666544"/>
                  </a:lnTo>
                  <a:lnTo>
                    <a:pt x="1173785" y="1666544"/>
                  </a:lnTo>
                  <a:lnTo>
                    <a:pt x="1173626" y="1667814"/>
                  </a:lnTo>
                  <a:close/>
                </a:path>
                <a:path w="2360295" h="1867535">
                  <a:moveTo>
                    <a:pt x="1170626" y="1667814"/>
                  </a:moveTo>
                  <a:lnTo>
                    <a:pt x="1172995" y="1667814"/>
                  </a:lnTo>
                  <a:lnTo>
                    <a:pt x="1172600" y="1666544"/>
                  </a:lnTo>
                  <a:lnTo>
                    <a:pt x="1171731" y="1666544"/>
                  </a:lnTo>
                  <a:lnTo>
                    <a:pt x="1170626" y="1667814"/>
                  </a:lnTo>
                  <a:close/>
                </a:path>
                <a:path w="2360295" h="1867535">
                  <a:moveTo>
                    <a:pt x="1169578" y="1666744"/>
                  </a:moveTo>
                  <a:lnTo>
                    <a:pt x="1169599" y="1666544"/>
                  </a:lnTo>
                  <a:lnTo>
                    <a:pt x="1169441" y="1666544"/>
                  </a:lnTo>
                  <a:lnTo>
                    <a:pt x="1169578" y="1666744"/>
                  </a:lnTo>
                  <a:close/>
                </a:path>
                <a:path w="2360295" h="1867535">
                  <a:moveTo>
                    <a:pt x="1169205" y="1670354"/>
                  </a:moveTo>
                  <a:lnTo>
                    <a:pt x="1169468" y="1667814"/>
                  </a:lnTo>
                  <a:lnTo>
                    <a:pt x="1169541" y="1666744"/>
                  </a:lnTo>
                  <a:lnTo>
                    <a:pt x="1169441" y="1666544"/>
                  </a:lnTo>
                  <a:lnTo>
                    <a:pt x="1168020" y="1666544"/>
                  </a:lnTo>
                  <a:lnTo>
                    <a:pt x="1168731" y="1669084"/>
                  </a:lnTo>
                  <a:lnTo>
                    <a:pt x="1169205" y="1670354"/>
                  </a:lnTo>
                  <a:close/>
                </a:path>
                <a:path w="2360295" h="1867535">
                  <a:moveTo>
                    <a:pt x="1169862" y="1667391"/>
                  </a:moveTo>
                  <a:lnTo>
                    <a:pt x="1169731" y="1666967"/>
                  </a:lnTo>
                  <a:lnTo>
                    <a:pt x="1169578" y="1666744"/>
                  </a:lnTo>
                  <a:lnTo>
                    <a:pt x="1169652" y="1666967"/>
                  </a:lnTo>
                  <a:lnTo>
                    <a:pt x="1169862" y="1667391"/>
                  </a:lnTo>
                  <a:close/>
                </a:path>
                <a:path w="2360295" h="1867535">
                  <a:moveTo>
                    <a:pt x="1180259" y="1667814"/>
                  </a:moveTo>
                  <a:lnTo>
                    <a:pt x="1180417" y="1667814"/>
                  </a:lnTo>
                  <a:lnTo>
                    <a:pt x="1180654" y="1667391"/>
                  </a:lnTo>
                  <a:lnTo>
                    <a:pt x="1180670" y="1667212"/>
                  </a:lnTo>
                  <a:lnTo>
                    <a:pt x="1180259" y="1667814"/>
                  </a:lnTo>
                  <a:close/>
                </a:path>
                <a:path w="2360295" h="1867535">
                  <a:moveTo>
                    <a:pt x="1170389" y="1669084"/>
                  </a:moveTo>
                  <a:lnTo>
                    <a:pt x="1170073" y="1667814"/>
                  </a:lnTo>
                  <a:lnTo>
                    <a:pt x="1169862" y="1667391"/>
                  </a:lnTo>
                  <a:lnTo>
                    <a:pt x="1170389" y="1669084"/>
                  </a:lnTo>
                  <a:close/>
                </a:path>
                <a:path w="2360295" h="1867535">
                  <a:moveTo>
                    <a:pt x="1174416" y="1669084"/>
                  </a:moveTo>
                  <a:lnTo>
                    <a:pt x="1181049" y="1669084"/>
                  </a:lnTo>
                  <a:lnTo>
                    <a:pt x="1180259" y="1667814"/>
                  </a:lnTo>
                  <a:lnTo>
                    <a:pt x="1174100" y="1667814"/>
                  </a:lnTo>
                  <a:lnTo>
                    <a:pt x="1174416" y="1669084"/>
                  </a:lnTo>
                  <a:close/>
                </a:path>
                <a:path w="2360295" h="1867535">
                  <a:moveTo>
                    <a:pt x="1167467" y="1675434"/>
                  </a:moveTo>
                  <a:lnTo>
                    <a:pt x="1180338" y="1675434"/>
                  </a:lnTo>
                  <a:lnTo>
                    <a:pt x="1179233" y="1674164"/>
                  </a:lnTo>
                  <a:lnTo>
                    <a:pt x="1182391" y="1671624"/>
                  </a:lnTo>
                  <a:lnTo>
                    <a:pt x="1180101" y="1670354"/>
                  </a:lnTo>
                  <a:lnTo>
                    <a:pt x="1178522" y="1669084"/>
                  </a:lnTo>
                  <a:lnTo>
                    <a:pt x="1172837" y="1669084"/>
                  </a:lnTo>
                  <a:lnTo>
                    <a:pt x="1172916" y="1667814"/>
                  </a:lnTo>
                  <a:lnTo>
                    <a:pt x="1172442" y="1667814"/>
                  </a:lnTo>
                  <a:lnTo>
                    <a:pt x="1172047" y="1669084"/>
                  </a:lnTo>
                  <a:lnTo>
                    <a:pt x="1172047" y="1670354"/>
                  </a:lnTo>
                  <a:lnTo>
                    <a:pt x="1170468" y="1670354"/>
                  </a:lnTo>
                  <a:lnTo>
                    <a:pt x="1170547" y="1672894"/>
                  </a:lnTo>
                  <a:lnTo>
                    <a:pt x="1169915" y="1672894"/>
                  </a:lnTo>
                  <a:lnTo>
                    <a:pt x="1168968" y="1674164"/>
                  </a:lnTo>
                  <a:lnTo>
                    <a:pt x="1168020" y="1674164"/>
                  </a:lnTo>
                  <a:lnTo>
                    <a:pt x="1167483" y="1674672"/>
                  </a:lnTo>
                  <a:lnTo>
                    <a:pt x="1167467" y="1675434"/>
                  </a:lnTo>
                  <a:close/>
                </a:path>
                <a:path w="2360295" h="1867535">
                  <a:moveTo>
                    <a:pt x="1170468" y="1670354"/>
                  </a:moveTo>
                  <a:lnTo>
                    <a:pt x="1171495" y="1670354"/>
                  </a:lnTo>
                  <a:lnTo>
                    <a:pt x="1170942" y="1669084"/>
                  </a:lnTo>
                  <a:lnTo>
                    <a:pt x="1170389" y="1669084"/>
                  </a:lnTo>
                  <a:lnTo>
                    <a:pt x="1170468" y="1670354"/>
                  </a:lnTo>
                  <a:close/>
                </a:path>
                <a:path w="2360295" h="1867535">
                  <a:moveTo>
                    <a:pt x="1168020" y="1672894"/>
                  </a:moveTo>
                  <a:lnTo>
                    <a:pt x="1169994" y="1672894"/>
                  </a:lnTo>
                  <a:lnTo>
                    <a:pt x="1169204" y="1671624"/>
                  </a:lnTo>
                  <a:lnTo>
                    <a:pt x="1167783" y="1671624"/>
                  </a:lnTo>
                  <a:lnTo>
                    <a:pt x="1167749" y="1672168"/>
                  </a:lnTo>
                  <a:lnTo>
                    <a:pt x="1168020" y="1672894"/>
                  </a:lnTo>
                  <a:close/>
                </a:path>
                <a:path w="2360295" h="1867535">
                  <a:moveTo>
                    <a:pt x="1167520" y="1672894"/>
                  </a:moveTo>
                  <a:lnTo>
                    <a:pt x="1167704" y="1672894"/>
                  </a:lnTo>
                  <a:lnTo>
                    <a:pt x="1167749" y="1672168"/>
                  </a:lnTo>
                  <a:lnTo>
                    <a:pt x="1167546" y="1671624"/>
                  </a:lnTo>
                  <a:lnTo>
                    <a:pt x="1167520" y="1672894"/>
                  </a:lnTo>
                  <a:close/>
                </a:path>
                <a:path w="2360295" h="1867535">
                  <a:moveTo>
                    <a:pt x="1167384" y="1674766"/>
                  </a:moveTo>
                  <a:lnTo>
                    <a:pt x="1167520" y="1672894"/>
                  </a:lnTo>
                  <a:lnTo>
                    <a:pt x="1167151" y="1672894"/>
                  </a:lnTo>
                  <a:lnTo>
                    <a:pt x="1167384" y="1674766"/>
                  </a:lnTo>
                  <a:close/>
                </a:path>
                <a:path w="2360295" h="1867535">
                  <a:moveTo>
                    <a:pt x="1166836" y="1677974"/>
                  </a:moveTo>
                  <a:lnTo>
                    <a:pt x="1177732" y="1677974"/>
                  </a:lnTo>
                  <a:lnTo>
                    <a:pt x="1177496" y="1676704"/>
                  </a:lnTo>
                  <a:lnTo>
                    <a:pt x="1177338" y="1676704"/>
                  </a:lnTo>
                  <a:lnTo>
                    <a:pt x="1177101" y="1675434"/>
                  </a:lnTo>
                  <a:lnTo>
                    <a:pt x="1167467" y="1675434"/>
                  </a:lnTo>
                  <a:lnTo>
                    <a:pt x="1167384" y="1674766"/>
                  </a:lnTo>
                  <a:lnTo>
                    <a:pt x="1166678" y="1675434"/>
                  </a:lnTo>
                  <a:lnTo>
                    <a:pt x="1167309" y="1676704"/>
                  </a:lnTo>
                  <a:lnTo>
                    <a:pt x="1166836" y="1677974"/>
                  </a:lnTo>
                  <a:close/>
                </a:path>
                <a:path w="2360295" h="1867535">
                  <a:moveTo>
                    <a:pt x="1178206" y="1677974"/>
                  </a:moveTo>
                  <a:lnTo>
                    <a:pt x="1178996" y="1677974"/>
                  </a:lnTo>
                  <a:lnTo>
                    <a:pt x="1179391" y="1676704"/>
                  </a:lnTo>
                  <a:lnTo>
                    <a:pt x="1177811" y="1676704"/>
                  </a:lnTo>
                  <a:lnTo>
                    <a:pt x="1178206" y="1677974"/>
                  </a:lnTo>
                  <a:close/>
                </a:path>
                <a:path w="2360295" h="1867535">
                  <a:moveTo>
                    <a:pt x="1179707" y="1680514"/>
                  </a:moveTo>
                  <a:lnTo>
                    <a:pt x="1180970" y="1680514"/>
                  </a:lnTo>
                  <a:lnTo>
                    <a:pt x="1180733" y="1677974"/>
                  </a:lnTo>
                  <a:lnTo>
                    <a:pt x="1180259" y="1679244"/>
                  </a:lnTo>
                  <a:lnTo>
                    <a:pt x="1179707" y="1680514"/>
                  </a:lnTo>
                  <a:close/>
                </a:path>
                <a:path w="2360295" h="1867535">
                  <a:moveTo>
                    <a:pt x="1168730" y="1680514"/>
                  </a:moveTo>
                  <a:lnTo>
                    <a:pt x="1178601" y="1680514"/>
                  </a:lnTo>
                  <a:lnTo>
                    <a:pt x="1176706" y="1677974"/>
                  </a:lnTo>
                  <a:lnTo>
                    <a:pt x="1167309" y="1677974"/>
                  </a:lnTo>
                  <a:lnTo>
                    <a:pt x="1168020" y="1679244"/>
                  </a:lnTo>
                  <a:lnTo>
                    <a:pt x="1168888" y="1679244"/>
                  </a:lnTo>
                  <a:lnTo>
                    <a:pt x="1168730" y="1680514"/>
                  </a:lnTo>
                  <a:close/>
                </a:path>
                <a:path w="2360295" h="1867535">
                  <a:moveTo>
                    <a:pt x="1167704" y="1680514"/>
                  </a:moveTo>
                  <a:lnTo>
                    <a:pt x="1168572" y="1680514"/>
                  </a:lnTo>
                  <a:lnTo>
                    <a:pt x="1168493" y="1679244"/>
                  </a:lnTo>
                  <a:lnTo>
                    <a:pt x="1166835" y="1679244"/>
                  </a:lnTo>
                  <a:lnTo>
                    <a:pt x="1167704" y="1680514"/>
                  </a:lnTo>
                  <a:close/>
                </a:path>
                <a:path w="2360295" h="1867535">
                  <a:moveTo>
                    <a:pt x="1178996" y="1681784"/>
                  </a:moveTo>
                  <a:lnTo>
                    <a:pt x="1181286" y="1681784"/>
                  </a:lnTo>
                  <a:lnTo>
                    <a:pt x="1181207" y="1680514"/>
                  </a:lnTo>
                  <a:lnTo>
                    <a:pt x="1178680" y="1680514"/>
                  </a:lnTo>
                  <a:lnTo>
                    <a:pt x="1178996" y="1681784"/>
                  </a:lnTo>
                  <a:close/>
                </a:path>
                <a:path w="2360295" h="1867535">
                  <a:moveTo>
                    <a:pt x="1170152" y="1691944"/>
                  </a:moveTo>
                  <a:lnTo>
                    <a:pt x="1173942" y="1691944"/>
                  </a:lnTo>
                  <a:lnTo>
                    <a:pt x="1173152" y="1690674"/>
                  </a:lnTo>
                  <a:lnTo>
                    <a:pt x="1175442" y="1690674"/>
                  </a:lnTo>
                  <a:lnTo>
                    <a:pt x="1174811" y="1686864"/>
                  </a:lnTo>
                  <a:lnTo>
                    <a:pt x="1177416" y="1685594"/>
                  </a:lnTo>
                  <a:lnTo>
                    <a:pt x="1178601" y="1685594"/>
                  </a:lnTo>
                  <a:lnTo>
                    <a:pt x="1179233" y="1684324"/>
                  </a:lnTo>
                  <a:lnTo>
                    <a:pt x="1178443" y="1684324"/>
                  </a:lnTo>
                  <a:lnTo>
                    <a:pt x="1178048" y="1683054"/>
                  </a:lnTo>
                  <a:lnTo>
                    <a:pt x="1178680" y="1680514"/>
                  </a:lnTo>
                  <a:lnTo>
                    <a:pt x="1166598" y="1680514"/>
                  </a:lnTo>
                  <a:lnTo>
                    <a:pt x="1167072" y="1681784"/>
                  </a:lnTo>
                  <a:lnTo>
                    <a:pt x="1168257" y="1681784"/>
                  </a:lnTo>
                  <a:lnTo>
                    <a:pt x="1167862" y="1684324"/>
                  </a:lnTo>
                  <a:lnTo>
                    <a:pt x="1166993" y="1686864"/>
                  </a:lnTo>
                  <a:lnTo>
                    <a:pt x="1166993" y="1689404"/>
                  </a:lnTo>
                  <a:lnTo>
                    <a:pt x="1170626" y="1689404"/>
                  </a:lnTo>
                  <a:lnTo>
                    <a:pt x="1170152" y="1691944"/>
                  </a:lnTo>
                  <a:close/>
                </a:path>
                <a:path w="2360295" h="1867535">
                  <a:moveTo>
                    <a:pt x="1167546" y="1683054"/>
                  </a:moveTo>
                  <a:lnTo>
                    <a:pt x="1167704" y="1681784"/>
                  </a:lnTo>
                  <a:lnTo>
                    <a:pt x="1167072" y="1681784"/>
                  </a:lnTo>
                  <a:lnTo>
                    <a:pt x="1167546" y="1683054"/>
                  </a:lnTo>
                  <a:close/>
                </a:path>
                <a:path w="2360295" h="1867535">
                  <a:moveTo>
                    <a:pt x="1169520" y="1691944"/>
                  </a:moveTo>
                  <a:lnTo>
                    <a:pt x="1169599" y="1690674"/>
                  </a:lnTo>
                  <a:lnTo>
                    <a:pt x="1168967" y="1689404"/>
                  </a:lnTo>
                  <a:lnTo>
                    <a:pt x="1166993" y="1689404"/>
                  </a:lnTo>
                  <a:lnTo>
                    <a:pt x="1168652" y="1690674"/>
                  </a:lnTo>
                  <a:lnTo>
                    <a:pt x="1169520" y="1691944"/>
                  </a:lnTo>
                  <a:close/>
                </a:path>
                <a:path w="2360295" h="1867535">
                  <a:moveTo>
                    <a:pt x="1173942" y="1691944"/>
                  </a:moveTo>
                  <a:lnTo>
                    <a:pt x="1175364" y="1691944"/>
                  </a:lnTo>
                  <a:lnTo>
                    <a:pt x="1175206" y="1690674"/>
                  </a:lnTo>
                  <a:lnTo>
                    <a:pt x="1173942" y="1691944"/>
                  </a:lnTo>
                  <a:close/>
                </a:path>
                <a:path w="2360295" h="1867535">
                  <a:moveTo>
                    <a:pt x="1169915" y="1693214"/>
                  </a:moveTo>
                  <a:lnTo>
                    <a:pt x="1173310" y="1693214"/>
                  </a:lnTo>
                  <a:lnTo>
                    <a:pt x="1175443" y="1691944"/>
                  </a:lnTo>
                  <a:lnTo>
                    <a:pt x="1170310" y="1691944"/>
                  </a:lnTo>
                  <a:lnTo>
                    <a:pt x="1169915" y="1693214"/>
                  </a:lnTo>
                  <a:close/>
                </a:path>
                <a:path w="2360295" h="1867535">
                  <a:moveTo>
                    <a:pt x="1169757" y="1700834"/>
                  </a:moveTo>
                  <a:lnTo>
                    <a:pt x="1177180" y="1700834"/>
                  </a:lnTo>
                  <a:lnTo>
                    <a:pt x="1176864" y="1699564"/>
                  </a:lnTo>
                  <a:lnTo>
                    <a:pt x="1176469" y="1698294"/>
                  </a:lnTo>
                  <a:lnTo>
                    <a:pt x="1177101" y="1697024"/>
                  </a:lnTo>
                  <a:lnTo>
                    <a:pt x="1177654" y="1695754"/>
                  </a:lnTo>
                  <a:lnTo>
                    <a:pt x="1175758" y="1695754"/>
                  </a:lnTo>
                  <a:lnTo>
                    <a:pt x="1175837" y="1694484"/>
                  </a:lnTo>
                  <a:lnTo>
                    <a:pt x="1176706" y="1693214"/>
                  </a:lnTo>
                  <a:lnTo>
                    <a:pt x="1167704" y="1693214"/>
                  </a:lnTo>
                  <a:lnTo>
                    <a:pt x="1168809" y="1691944"/>
                  </a:lnTo>
                  <a:lnTo>
                    <a:pt x="1166914" y="1691944"/>
                  </a:lnTo>
                  <a:lnTo>
                    <a:pt x="1166954" y="1694484"/>
                  </a:lnTo>
                  <a:lnTo>
                    <a:pt x="1167072" y="1695754"/>
                  </a:lnTo>
                  <a:lnTo>
                    <a:pt x="1168415" y="1697024"/>
                  </a:lnTo>
                  <a:lnTo>
                    <a:pt x="1166756" y="1698294"/>
                  </a:lnTo>
                  <a:lnTo>
                    <a:pt x="1170783" y="1698294"/>
                  </a:lnTo>
                  <a:lnTo>
                    <a:pt x="1169757" y="1700834"/>
                  </a:lnTo>
                  <a:close/>
                </a:path>
                <a:path w="2360295" h="1867535">
                  <a:moveTo>
                    <a:pt x="1179391" y="1703374"/>
                  </a:moveTo>
                  <a:lnTo>
                    <a:pt x="1179864" y="1702104"/>
                  </a:lnTo>
                  <a:lnTo>
                    <a:pt x="1180812" y="1702104"/>
                  </a:lnTo>
                  <a:lnTo>
                    <a:pt x="1180891" y="1700834"/>
                  </a:lnTo>
                  <a:lnTo>
                    <a:pt x="1181365" y="1699564"/>
                  </a:lnTo>
                  <a:lnTo>
                    <a:pt x="1181207" y="1699564"/>
                  </a:lnTo>
                  <a:lnTo>
                    <a:pt x="1180575" y="1697024"/>
                  </a:lnTo>
                  <a:lnTo>
                    <a:pt x="1180101" y="1695754"/>
                  </a:lnTo>
                  <a:lnTo>
                    <a:pt x="1180970" y="1694484"/>
                  </a:lnTo>
                  <a:lnTo>
                    <a:pt x="1181049" y="1693214"/>
                  </a:lnTo>
                  <a:lnTo>
                    <a:pt x="1179864" y="1693214"/>
                  </a:lnTo>
                  <a:lnTo>
                    <a:pt x="1179549" y="1694484"/>
                  </a:lnTo>
                  <a:lnTo>
                    <a:pt x="1179470" y="1702104"/>
                  </a:lnTo>
                  <a:lnTo>
                    <a:pt x="1179391" y="1703374"/>
                  </a:lnTo>
                  <a:close/>
                </a:path>
                <a:path w="2360295" h="1867535">
                  <a:moveTo>
                    <a:pt x="1170784" y="1713534"/>
                  </a:moveTo>
                  <a:lnTo>
                    <a:pt x="1179470" y="1713534"/>
                  </a:lnTo>
                  <a:lnTo>
                    <a:pt x="1178759" y="1712264"/>
                  </a:lnTo>
                  <a:lnTo>
                    <a:pt x="1179549" y="1710994"/>
                  </a:lnTo>
                  <a:lnTo>
                    <a:pt x="1178444" y="1710994"/>
                  </a:lnTo>
                  <a:lnTo>
                    <a:pt x="1178444" y="1709724"/>
                  </a:lnTo>
                  <a:lnTo>
                    <a:pt x="1178759" y="1709724"/>
                  </a:lnTo>
                  <a:lnTo>
                    <a:pt x="1179628" y="1708454"/>
                  </a:lnTo>
                  <a:lnTo>
                    <a:pt x="1178996" y="1707184"/>
                  </a:lnTo>
                  <a:lnTo>
                    <a:pt x="1180181" y="1705914"/>
                  </a:lnTo>
                  <a:lnTo>
                    <a:pt x="1177496" y="1705914"/>
                  </a:lnTo>
                  <a:lnTo>
                    <a:pt x="1176943" y="1704644"/>
                  </a:lnTo>
                  <a:lnTo>
                    <a:pt x="1176390" y="1704644"/>
                  </a:lnTo>
                  <a:lnTo>
                    <a:pt x="1176706" y="1703374"/>
                  </a:lnTo>
                  <a:lnTo>
                    <a:pt x="1177259" y="1703374"/>
                  </a:lnTo>
                  <a:lnTo>
                    <a:pt x="1177654" y="1702104"/>
                  </a:lnTo>
                  <a:lnTo>
                    <a:pt x="1178206" y="1700834"/>
                  </a:lnTo>
                  <a:lnTo>
                    <a:pt x="1177970" y="1698294"/>
                  </a:lnTo>
                  <a:lnTo>
                    <a:pt x="1177417" y="1700834"/>
                  </a:lnTo>
                  <a:lnTo>
                    <a:pt x="1171415" y="1700834"/>
                  </a:lnTo>
                  <a:lnTo>
                    <a:pt x="1171652" y="1702104"/>
                  </a:lnTo>
                  <a:lnTo>
                    <a:pt x="1170389" y="1703162"/>
                  </a:lnTo>
                  <a:lnTo>
                    <a:pt x="1170321" y="1703591"/>
                  </a:lnTo>
                  <a:lnTo>
                    <a:pt x="1172126" y="1705914"/>
                  </a:lnTo>
                  <a:lnTo>
                    <a:pt x="1172758" y="1707184"/>
                  </a:lnTo>
                  <a:lnTo>
                    <a:pt x="1172600" y="1708454"/>
                  </a:lnTo>
                  <a:lnTo>
                    <a:pt x="1171889" y="1708454"/>
                  </a:lnTo>
                  <a:lnTo>
                    <a:pt x="1171810" y="1710994"/>
                  </a:lnTo>
                  <a:lnTo>
                    <a:pt x="1172600" y="1712264"/>
                  </a:lnTo>
                  <a:lnTo>
                    <a:pt x="1170784" y="1713534"/>
                  </a:lnTo>
                  <a:close/>
                </a:path>
                <a:path w="2360295" h="1867535">
                  <a:moveTo>
                    <a:pt x="1167388" y="1699564"/>
                  </a:moveTo>
                  <a:lnTo>
                    <a:pt x="1167862" y="1699564"/>
                  </a:lnTo>
                  <a:lnTo>
                    <a:pt x="1169046" y="1698294"/>
                  </a:lnTo>
                  <a:lnTo>
                    <a:pt x="1166677" y="1698294"/>
                  </a:lnTo>
                  <a:lnTo>
                    <a:pt x="1167388" y="1699564"/>
                  </a:lnTo>
                  <a:close/>
                </a:path>
                <a:path w="2360295" h="1867535">
                  <a:moveTo>
                    <a:pt x="1169915" y="1702104"/>
                  </a:moveTo>
                  <a:lnTo>
                    <a:pt x="1171021" y="1702104"/>
                  </a:lnTo>
                  <a:lnTo>
                    <a:pt x="1171100" y="1700834"/>
                  </a:lnTo>
                  <a:lnTo>
                    <a:pt x="1169441" y="1700834"/>
                  </a:lnTo>
                  <a:lnTo>
                    <a:pt x="1169915" y="1702104"/>
                  </a:lnTo>
                  <a:close/>
                </a:path>
                <a:path w="2360295" h="1867535">
                  <a:moveTo>
                    <a:pt x="1166598" y="1708454"/>
                  </a:moveTo>
                  <a:lnTo>
                    <a:pt x="1171652" y="1708454"/>
                  </a:lnTo>
                  <a:lnTo>
                    <a:pt x="1169994" y="1704644"/>
                  </a:lnTo>
                  <a:lnTo>
                    <a:pt x="1170321" y="1703591"/>
                  </a:lnTo>
                  <a:lnTo>
                    <a:pt x="1170152" y="1703374"/>
                  </a:lnTo>
                  <a:lnTo>
                    <a:pt x="1170389" y="1703162"/>
                  </a:lnTo>
                  <a:lnTo>
                    <a:pt x="1170389" y="1702104"/>
                  </a:lnTo>
                  <a:lnTo>
                    <a:pt x="1168809" y="1702104"/>
                  </a:lnTo>
                  <a:lnTo>
                    <a:pt x="1170152" y="1703374"/>
                  </a:lnTo>
                  <a:lnTo>
                    <a:pt x="1169599" y="1704644"/>
                  </a:lnTo>
                  <a:lnTo>
                    <a:pt x="1167546" y="1704644"/>
                  </a:lnTo>
                  <a:lnTo>
                    <a:pt x="1168178" y="1705914"/>
                  </a:lnTo>
                  <a:lnTo>
                    <a:pt x="1168651" y="1707184"/>
                  </a:lnTo>
                  <a:lnTo>
                    <a:pt x="1165809" y="1707184"/>
                  </a:lnTo>
                  <a:lnTo>
                    <a:pt x="1166598" y="1708454"/>
                  </a:lnTo>
                  <a:close/>
                </a:path>
                <a:path w="2360295" h="1867535">
                  <a:moveTo>
                    <a:pt x="1170321" y="1703591"/>
                  </a:moveTo>
                  <a:lnTo>
                    <a:pt x="1170389" y="1703162"/>
                  </a:lnTo>
                  <a:lnTo>
                    <a:pt x="1170152" y="1703374"/>
                  </a:lnTo>
                  <a:lnTo>
                    <a:pt x="1170321" y="1703591"/>
                  </a:lnTo>
                  <a:close/>
                </a:path>
                <a:path w="2360295" h="1867535">
                  <a:moveTo>
                    <a:pt x="1167467" y="1704644"/>
                  </a:moveTo>
                  <a:lnTo>
                    <a:pt x="1169125" y="1704644"/>
                  </a:lnTo>
                  <a:lnTo>
                    <a:pt x="1168257" y="1703374"/>
                  </a:lnTo>
                  <a:lnTo>
                    <a:pt x="1167467" y="1704644"/>
                  </a:lnTo>
                  <a:close/>
                </a:path>
                <a:path w="2360295" h="1867535">
                  <a:moveTo>
                    <a:pt x="1166362" y="1704644"/>
                  </a:moveTo>
                  <a:lnTo>
                    <a:pt x="1167467" y="1704644"/>
                  </a:lnTo>
                  <a:lnTo>
                    <a:pt x="1166046" y="1703374"/>
                  </a:lnTo>
                  <a:lnTo>
                    <a:pt x="1166362" y="1704644"/>
                  </a:lnTo>
                  <a:close/>
                </a:path>
                <a:path w="2360295" h="1867535">
                  <a:moveTo>
                    <a:pt x="1181128" y="1710994"/>
                  </a:moveTo>
                  <a:lnTo>
                    <a:pt x="1181365" y="1710994"/>
                  </a:lnTo>
                  <a:lnTo>
                    <a:pt x="1181602" y="1708454"/>
                  </a:lnTo>
                  <a:lnTo>
                    <a:pt x="1182391" y="1707184"/>
                  </a:lnTo>
                  <a:lnTo>
                    <a:pt x="1181286" y="1705914"/>
                  </a:lnTo>
                  <a:lnTo>
                    <a:pt x="1180733" y="1707184"/>
                  </a:lnTo>
                  <a:lnTo>
                    <a:pt x="1179785" y="1708454"/>
                  </a:lnTo>
                  <a:lnTo>
                    <a:pt x="1181128" y="1710994"/>
                  </a:lnTo>
                  <a:close/>
                </a:path>
                <a:path w="2360295" h="1867535">
                  <a:moveTo>
                    <a:pt x="1165809" y="1707184"/>
                  </a:moveTo>
                  <a:lnTo>
                    <a:pt x="1167309" y="1707184"/>
                  </a:lnTo>
                  <a:lnTo>
                    <a:pt x="1167072" y="1705914"/>
                  </a:lnTo>
                  <a:lnTo>
                    <a:pt x="1165967" y="1705914"/>
                  </a:lnTo>
                  <a:lnTo>
                    <a:pt x="1165809" y="1707184"/>
                  </a:lnTo>
                  <a:close/>
                </a:path>
                <a:path w="2360295" h="1867535">
                  <a:moveTo>
                    <a:pt x="1167467" y="1713534"/>
                  </a:moveTo>
                  <a:lnTo>
                    <a:pt x="1170784" y="1713534"/>
                  </a:lnTo>
                  <a:lnTo>
                    <a:pt x="1170705" y="1709724"/>
                  </a:lnTo>
                  <a:lnTo>
                    <a:pt x="1171021" y="1708454"/>
                  </a:lnTo>
                  <a:lnTo>
                    <a:pt x="1169204" y="1708454"/>
                  </a:lnTo>
                  <a:lnTo>
                    <a:pt x="1168494" y="1709724"/>
                  </a:lnTo>
                  <a:lnTo>
                    <a:pt x="1165256" y="1709724"/>
                  </a:lnTo>
                  <a:lnTo>
                    <a:pt x="1167151" y="1710994"/>
                  </a:lnTo>
                  <a:lnTo>
                    <a:pt x="1167546" y="1712264"/>
                  </a:lnTo>
                  <a:lnTo>
                    <a:pt x="1167467" y="1713534"/>
                  </a:lnTo>
                  <a:close/>
                </a:path>
                <a:path w="2360295" h="1867535">
                  <a:moveTo>
                    <a:pt x="1165256" y="1709724"/>
                  </a:moveTo>
                  <a:lnTo>
                    <a:pt x="1168494" y="1709724"/>
                  </a:lnTo>
                  <a:lnTo>
                    <a:pt x="1168494" y="1708454"/>
                  </a:lnTo>
                  <a:lnTo>
                    <a:pt x="1166440" y="1708454"/>
                  </a:lnTo>
                  <a:lnTo>
                    <a:pt x="1165256" y="1709724"/>
                  </a:lnTo>
                  <a:close/>
                </a:path>
                <a:path w="2360295" h="1867535">
                  <a:moveTo>
                    <a:pt x="1178680" y="1710994"/>
                  </a:moveTo>
                  <a:lnTo>
                    <a:pt x="1179391" y="1710994"/>
                  </a:lnTo>
                  <a:lnTo>
                    <a:pt x="1179233" y="1709724"/>
                  </a:lnTo>
                  <a:lnTo>
                    <a:pt x="1178918" y="1709724"/>
                  </a:lnTo>
                  <a:lnTo>
                    <a:pt x="1178680" y="1710994"/>
                  </a:lnTo>
                  <a:close/>
                </a:path>
                <a:path w="2360295" h="1867535">
                  <a:moveTo>
                    <a:pt x="1165888" y="1712264"/>
                  </a:moveTo>
                  <a:lnTo>
                    <a:pt x="1166440" y="1712264"/>
                  </a:lnTo>
                  <a:lnTo>
                    <a:pt x="1165967" y="1710994"/>
                  </a:lnTo>
                  <a:lnTo>
                    <a:pt x="1165888" y="1712264"/>
                  </a:lnTo>
                  <a:close/>
                </a:path>
                <a:path w="2360295" h="1867535">
                  <a:moveTo>
                    <a:pt x="1166203" y="1713534"/>
                  </a:moveTo>
                  <a:lnTo>
                    <a:pt x="1166914" y="1713534"/>
                  </a:lnTo>
                  <a:lnTo>
                    <a:pt x="1166756" y="1712264"/>
                  </a:lnTo>
                  <a:lnTo>
                    <a:pt x="1165414" y="1712264"/>
                  </a:lnTo>
                  <a:lnTo>
                    <a:pt x="1166203" y="1713534"/>
                  </a:lnTo>
                  <a:close/>
                </a:path>
                <a:path w="2360295" h="1867535">
                  <a:moveTo>
                    <a:pt x="1167941" y="1714804"/>
                  </a:moveTo>
                  <a:lnTo>
                    <a:pt x="1181681" y="1714804"/>
                  </a:lnTo>
                  <a:lnTo>
                    <a:pt x="1181444" y="1713534"/>
                  </a:lnTo>
                  <a:lnTo>
                    <a:pt x="1167151" y="1713534"/>
                  </a:lnTo>
                  <a:lnTo>
                    <a:pt x="1167941" y="1714804"/>
                  </a:lnTo>
                  <a:close/>
                </a:path>
                <a:path w="2360295" h="1867535">
                  <a:moveTo>
                    <a:pt x="1181444" y="1716074"/>
                  </a:moveTo>
                  <a:lnTo>
                    <a:pt x="1181444" y="1714804"/>
                  </a:lnTo>
                  <a:lnTo>
                    <a:pt x="1178917" y="1714804"/>
                  </a:lnTo>
                  <a:lnTo>
                    <a:pt x="1181444" y="1716074"/>
                  </a:lnTo>
                  <a:close/>
                </a:path>
                <a:path w="2360295" h="1867535">
                  <a:moveTo>
                    <a:pt x="1169441" y="1719884"/>
                  </a:moveTo>
                  <a:lnTo>
                    <a:pt x="1170389" y="1719884"/>
                  </a:lnTo>
                  <a:lnTo>
                    <a:pt x="1170310" y="1718614"/>
                  </a:lnTo>
                  <a:lnTo>
                    <a:pt x="1179470" y="1718614"/>
                  </a:lnTo>
                  <a:lnTo>
                    <a:pt x="1180418" y="1717344"/>
                  </a:lnTo>
                  <a:lnTo>
                    <a:pt x="1179786" y="1716074"/>
                  </a:lnTo>
                  <a:lnTo>
                    <a:pt x="1178917" y="1714804"/>
                  </a:lnTo>
                  <a:lnTo>
                    <a:pt x="1171731" y="1714804"/>
                  </a:lnTo>
                  <a:lnTo>
                    <a:pt x="1172047" y="1716074"/>
                  </a:lnTo>
                  <a:lnTo>
                    <a:pt x="1171889" y="1716074"/>
                  </a:lnTo>
                  <a:lnTo>
                    <a:pt x="1171178" y="1717344"/>
                  </a:lnTo>
                  <a:lnTo>
                    <a:pt x="1169678" y="1717344"/>
                  </a:lnTo>
                  <a:lnTo>
                    <a:pt x="1169599" y="1718614"/>
                  </a:lnTo>
                  <a:lnTo>
                    <a:pt x="1169441" y="1719884"/>
                  </a:lnTo>
                  <a:close/>
                </a:path>
                <a:path w="2360295" h="1867535">
                  <a:moveTo>
                    <a:pt x="1169678" y="1717344"/>
                  </a:moveTo>
                  <a:lnTo>
                    <a:pt x="1171178" y="1717344"/>
                  </a:lnTo>
                  <a:lnTo>
                    <a:pt x="1170468" y="1716074"/>
                  </a:lnTo>
                  <a:lnTo>
                    <a:pt x="1169757" y="1716074"/>
                  </a:lnTo>
                  <a:lnTo>
                    <a:pt x="1169678" y="1717344"/>
                  </a:lnTo>
                  <a:close/>
                </a:path>
                <a:path w="2360295" h="1867535">
                  <a:moveTo>
                    <a:pt x="1180339" y="1727504"/>
                  </a:moveTo>
                  <a:lnTo>
                    <a:pt x="1181050" y="1727504"/>
                  </a:lnTo>
                  <a:lnTo>
                    <a:pt x="1181050" y="1726234"/>
                  </a:lnTo>
                  <a:lnTo>
                    <a:pt x="1181207" y="1724964"/>
                  </a:lnTo>
                  <a:lnTo>
                    <a:pt x="1180970" y="1723694"/>
                  </a:lnTo>
                  <a:lnTo>
                    <a:pt x="1178523" y="1723694"/>
                  </a:lnTo>
                  <a:lnTo>
                    <a:pt x="1180102" y="1722424"/>
                  </a:lnTo>
                  <a:lnTo>
                    <a:pt x="1180260" y="1719884"/>
                  </a:lnTo>
                  <a:lnTo>
                    <a:pt x="1182155" y="1718614"/>
                  </a:lnTo>
                  <a:lnTo>
                    <a:pt x="1175838" y="1718614"/>
                  </a:lnTo>
                  <a:lnTo>
                    <a:pt x="1176232" y="1719884"/>
                  </a:lnTo>
                  <a:lnTo>
                    <a:pt x="1176627" y="1719884"/>
                  </a:lnTo>
                  <a:lnTo>
                    <a:pt x="1177022" y="1721154"/>
                  </a:lnTo>
                  <a:lnTo>
                    <a:pt x="1175838" y="1721154"/>
                  </a:lnTo>
                  <a:lnTo>
                    <a:pt x="1177417" y="1723694"/>
                  </a:lnTo>
                  <a:lnTo>
                    <a:pt x="1176785" y="1724964"/>
                  </a:lnTo>
                  <a:lnTo>
                    <a:pt x="1179865" y="1724964"/>
                  </a:lnTo>
                  <a:lnTo>
                    <a:pt x="1178365" y="1726234"/>
                  </a:lnTo>
                  <a:lnTo>
                    <a:pt x="1179707" y="1726234"/>
                  </a:lnTo>
                  <a:lnTo>
                    <a:pt x="1180339" y="1727504"/>
                  </a:lnTo>
                  <a:close/>
                </a:path>
                <a:path w="2360295" h="1867535">
                  <a:moveTo>
                    <a:pt x="1172442" y="1719884"/>
                  </a:moveTo>
                  <a:lnTo>
                    <a:pt x="1175759" y="1719884"/>
                  </a:lnTo>
                  <a:lnTo>
                    <a:pt x="1175838" y="1718614"/>
                  </a:lnTo>
                  <a:lnTo>
                    <a:pt x="1172679" y="1718614"/>
                  </a:lnTo>
                  <a:lnTo>
                    <a:pt x="1172442" y="1719884"/>
                  </a:lnTo>
                  <a:close/>
                </a:path>
                <a:path w="2360295" h="1867535">
                  <a:moveTo>
                    <a:pt x="1170784" y="1719884"/>
                  </a:moveTo>
                  <a:lnTo>
                    <a:pt x="1171889" y="1719884"/>
                  </a:lnTo>
                  <a:lnTo>
                    <a:pt x="1172442" y="1718614"/>
                  </a:lnTo>
                  <a:lnTo>
                    <a:pt x="1170705" y="1718614"/>
                  </a:lnTo>
                  <a:lnTo>
                    <a:pt x="1170784" y="1719884"/>
                  </a:lnTo>
                  <a:close/>
                </a:path>
                <a:path w="2360295" h="1867535">
                  <a:moveTo>
                    <a:pt x="1166283" y="1728774"/>
                  </a:moveTo>
                  <a:lnTo>
                    <a:pt x="1172758" y="1728774"/>
                  </a:lnTo>
                  <a:lnTo>
                    <a:pt x="1173017" y="1728549"/>
                  </a:lnTo>
                  <a:lnTo>
                    <a:pt x="1171653" y="1727504"/>
                  </a:lnTo>
                  <a:lnTo>
                    <a:pt x="1172521" y="1727504"/>
                  </a:lnTo>
                  <a:lnTo>
                    <a:pt x="1174574" y="1726234"/>
                  </a:lnTo>
                  <a:lnTo>
                    <a:pt x="1172679" y="1724964"/>
                  </a:lnTo>
                  <a:lnTo>
                    <a:pt x="1172442" y="1722424"/>
                  </a:lnTo>
                  <a:lnTo>
                    <a:pt x="1174258" y="1722424"/>
                  </a:lnTo>
                  <a:lnTo>
                    <a:pt x="1174258" y="1721154"/>
                  </a:lnTo>
                  <a:lnTo>
                    <a:pt x="1169046" y="1721154"/>
                  </a:lnTo>
                  <a:lnTo>
                    <a:pt x="1168178" y="1719884"/>
                  </a:lnTo>
                  <a:lnTo>
                    <a:pt x="1166441" y="1719884"/>
                  </a:lnTo>
                  <a:lnTo>
                    <a:pt x="1167388" y="1718614"/>
                  </a:lnTo>
                  <a:lnTo>
                    <a:pt x="1165730" y="1718614"/>
                  </a:lnTo>
                  <a:lnTo>
                    <a:pt x="1165730" y="1722424"/>
                  </a:lnTo>
                  <a:lnTo>
                    <a:pt x="1165335" y="1726234"/>
                  </a:lnTo>
                  <a:lnTo>
                    <a:pt x="1166283" y="1728774"/>
                  </a:lnTo>
                  <a:close/>
                </a:path>
                <a:path w="2360295" h="1867535">
                  <a:moveTo>
                    <a:pt x="1175759" y="1721154"/>
                  </a:moveTo>
                  <a:lnTo>
                    <a:pt x="1176785" y="1721154"/>
                  </a:lnTo>
                  <a:lnTo>
                    <a:pt x="1176469" y="1719884"/>
                  </a:lnTo>
                  <a:lnTo>
                    <a:pt x="1175759" y="1721154"/>
                  </a:lnTo>
                  <a:close/>
                </a:path>
                <a:path w="2360295" h="1867535">
                  <a:moveTo>
                    <a:pt x="1171415" y="1721154"/>
                  </a:moveTo>
                  <a:lnTo>
                    <a:pt x="1172995" y="1721154"/>
                  </a:lnTo>
                  <a:lnTo>
                    <a:pt x="1172284" y="1719884"/>
                  </a:lnTo>
                  <a:lnTo>
                    <a:pt x="1171415" y="1721154"/>
                  </a:lnTo>
                  <a:close/>
                </a:path>
                <a:path w="2360295" h="1867535">
                  <a:moveTo>
                    <a:pt x="1169125" y="1721154"/>
                  </a:moveTo>
                  <a:lnTo>
                    <a:pt x="1171415" y="1721154"/>
                  </a:lnTo>
                  <a:lnTo>
                    <a:pt x="1170784" y="1719884"/>
                  </a:lnTo>
                  <a:lnTo>
                    <a:pt x="1169362" y="1719884"/>
                  </a:lnTo>
                  <a:lnTo>
                    <a:pt x="1169125" y="1721154"/>
                  </a:lnTo>
                  <a:close/>
                </a:path>
                <a:path w="2360295" h="1867535">
                  <a:moveTo>
                    <a:pt x="1174416" y="1722424"/>
                  </a:moveTo>
                  <a:lnTo>
                    <a:pt x="1175601" y="1721154"/>
                  </a:lnTo>
                  <a:lnTo>
                    <a:pt x="1175206" y="1721154"/>
                  </a:lnTo>
                  <a:lnTo>
                    <a:pt x="1174416" y="1722424"/>
                  </a:lnTo>
                  <a:close/>
                </a:path>
                <a:path w="2360295" h="1867535">
                  <a:moveTo>
                    <a:pt x="1173548" y="1723694"/>
                  </a:moveTo>
                  <a:lnTo>
                    <a:pt x="1173864" y="1722424"/>
                  </a:lnTo>
                  <a:lnTo>
                    <a:pt x="1173390" y="1722424"/>
                  </a:lnTo>
                  <a:lnTo>
                    <a:pt x="1173548" y="1723694"/>
                  </a:lnTo>
                  <a:close/>
                </a:path>
                <a:path w="2360295" h="1867535">
                  <a:moveTo>
                    <a:pt x="1176154" y="1726234"/>
                  </a:moveTo>
                  <a:lnTo>
                    <a:pt x="1177733" y="1726234"/>
                  </a:lnTo>
                  <a:lnTo>
                    <a:pt x="1179865" y="1724964"/>
                  </a:lnTo>
                  <a:lnTo>
                    <a:pt x="1176785" y="1724964"/>
                  </a:lnTo>
                  <a:lnTo>
                    <a:pt x="1176154" y="1726234"/>
                  </a:lnTo>
                  <a:close/>
                </a:path>
                <a:path w="2360295" h="1867535">
                  <a:moveTo>
                    <a:pt x="1173140" y="1728643"/>
                  </a:moveTo>
                  <a:lnTo>
                    <a:pt x="1176469" y="1727504"/>
                  </a:lnTo>
                  <a:lnTo>
                    <a:pt x="1177575" y="1727504"/>
                  </a:lnTo>
                  <a:lnTo>
                    <a:pt x="1177101" y="1726234"/>
                  </a:lnTo>
                  <a:lnTo>
                    <a:pt x="1175680" y="1726234"/>
                  </a:lnTo>
                  <a:lnTo>
                    <a:pt x="1173017" y="1728549"/>
                  </a:lnTo>
                  <a:close/>
                </a:path>
                <a:path w="2360295" h="1867535">
                  <a:moveTo>
                    <a:pt x="1179470" y="1728774"/>
                  </a:moveTo>
                  <a:lnTo>
                    <a:pt x="1179628" y="1728774"/>
                  </a:lnTo>
                  <a:lnTo>
                    <a:pt x="1179391" y="1727504"/>
                  </a:lnTo>
                  <a:lnTo>
                    <a:pt x="1178602" y="1727504"/>
                  </a:lnTo>
                  <a:lnTo>
                    <a:pt x="1179470" y="1728774"/>
                  </a:lnTo>
                  <a:close/>
                </a:path>
                <a:path w="2360295" h="1867535">
                  <a:moveTo>
                    <a:pt x="1178457" y="1727814"/>
                  </a:moveTo>
                  <a:lnTo>
                    <a:pt x="1178602" y="1727504"/>
                  </a:lnTo>
                  <a:lnTo>
                    <a:pt x="1178207" y="1727504"/>
                  </a:lnTo>
                  <a:lnTo>
                    <a:pt x="1178457" y="1727814"/>
                  </a:lnTo>
                  <a:close/>
                </a:path>
                <a:path w="2360295" h="1867535">
                  <a:moveTo>
                    <a:pt x="1177417" y="1730044"/>
                  </a:moveTo>
                  <a:lnTo>
                    <a:pt x="1178457" y="1727814"/>
                  </a:lnTo>
                  <a:lnTo>
                    <a:pt x="1178207" y="1727504"/>
                  </a:lnTo>
                  <a:lnTo>
                    <a:pt x="1176469" y="1727504"/>
                  </a:lnTo>
                  <a:lnTo>
                    <a:pt x="1176706" y="1728774"/>
                  </a:lnTo>
                  <a:lnTo>
                    <a:pt x="1177417" y="1730044"/>
                  </a:lnTo>
                  <a:close/>
                </a:path>
                <a:path w="2360295" h="1867535">
                  <a:moveTo>
                    <a:pt x="1172758" y="1728774"/>
                  </a:moveTo>
                  <a:lnTo>
                    <a:pt x="1173140" y="1728643"/>
                  </a:lnTo>
                  <a:lnTo>
                    <a:pt x="1172758" y="1728774"/>
                  </a:lnTo>
                  <a:close/>
                </a:path>
                <a:path w="2360295" h="1867535">
                  <a:moveTo>
                    <a:pt x="1167941" y="1735124"/>
                  </a:moveTo>
                  <a:lnTo>
                    <a:pt x="1173706" y="1735124"/>
                  </a:lnTo>
                  <a:lnTo>
                    <a:pt x="1173548" y="1733854"/>
                  </a:lnTo>
                  <a:lnTo>
                    <a:pt x="1173469" y="1731314"/>
                  </a:lnTo>
                  <a:lnTo>
                    <a:pt x="1173785" y="1730044"/>
                  </a:lnTo>
                  <a:lnTo>
                    <a:pt x="1173311" y="1728774"/>
                  </a:lnTo>
                  <a:lnTo>
                    <a:pt x="1173140" y="1728643"/>
                  </a:lnTo>
                  <a:lnTo>
                    <a:pt x="1172758" y="1728774"/>
                  </a:lnTo>
                  <a:lnTo>
                    <a:pt x="1166283" y="1728774"/>
                  </a:lnTo>
                  <a:lnTo>
                    <a:pt x="1166914" y="1730044"/>
                  </a:lnTo>
                  <a:lnTo>
                    <a:pt x="1166204" y="1731314"/>
                  </a:lnTo>
                  <a:lnTo>
                    <a:pt x="1166914" y="1732584"/>
                  </a:lnTo>
                  <a:lnTo>
                    <a:pt x="1164072" y="1733854"/>
                  </a:lnTo>
                  <a:lnTo>
                    <a:pt x="1167941" y="1735124"/>
                  </a:lnTo>
                  <a:close/>
                </a:path>
                <a:path w="2360295" h="1867535">
                  <a:moveTo>
                    <a:pt x="1179877" y="1730192"/>
                  </a:moveTo>
                  <a:lnTo>
                    <a:pt x="1180180" y="1730044"/>
                  </a:lnTo>
                  <a:lnTo>
                    <a:pt x="1179785" y="1730044"/>
                  </a:lnTo>
                  <a:lnTo>
                    <a:pt x="1179877" y="1730192"/>
                  </a:lnTo>
                  <a:close/>
                </a:path>
                <a:path w="2360295" h="1867535">
                  <a:moveTo>
                    <a:pt x="1174259" y="1732584"/>
                  </a:moveTo>
                  <a:lnTo>
                    <a:pt x="1175364" y="1732584"/>
                  </a:lnTo>
                  <a:lnTo>
                    <a:pt x="1175838" y="1731314"/>
                  </a:lnTo>
                  <a:lnTo>
                    <a:pt x="1176233" y="1730044"/>
                  </a:lnTo>
                  <a:lnTo>
                    <a:pt x="1174179" y="1730044"/>
                  </a:lnTo>
                  <a:lnTo>
                    <a:pt x="1174022" y="1731314"/>
                  </a:lnTo>
                  <a:lnTo>
                    <a:pt x="1175206" y="1731314"/>
                  </a:lnTo>
                  <a:lnTo>
                    <a:pt x="1174259" y="1732584"/>
                  </a:lnTo>
                  <a:close/>
                </a:path>
                <a:path w="2360295" h="1867535">
                  <a:moveTo>
                    <a:pt x="1177574" y="1731314"/>
                  </a:moveTo>
                  <a:lnTo>
                    <a:pt x="1180575" y="1731314"/>
                  </a:lnTo>
                  <a:lnTo>
                    <a:pt x="1179877" y="1730192"/>
                  </a:lnTo>
                  <a:lnTo>
                    <a:pt x="1177574" y="1731314"/>
                  </a:lnTo>
                  <a:close/>
                </a:path>
                <a:path w="2360295" h="1867535">
                  <a:moveTo>
                    <a:pt x="1179391" y="1732584"/>
                  </a:moveTo>
                  <a:lnTo>
                    <a:pt x="1180101" y="1732584"/>
                  </a:lnTo>
                  <a:lnTo>
                    <a:pt x="1180338" y="1731314"/>
                  </a:lnTo>
                  <a:lnTo>
                    <a:pt x="1179075" y="1731314"/>
                  </a:lnTo>
                  <a:lnTo>
                    <a:pt x="1179391" y="1732584"/>
                  </a:lnTo>
                  <a:close/>
                </a:path>
                <a:path w="2360295" h="1867535">
                  <a:moveTo>
                    <a:pt x="1169125" y="1741474"/>
                  </a:moveTo>
                  <a:lnTo>
                    <a:pt x="1175758" y="1741474"/>
                  </a:lnTo>
                  <a:lnTo>
                    <a:pt x="1175758" y="1740204"/>
                  </a:lnTo>
                  <a:lnTo>
                    <a:pt x="1175521" y="1740204"/>
                  </a:lnTo>
                  <a:lnTo>
                    <a:pt x="1175206" y="1738934"/>
                  </a:lnTo>
                  <a:lnTo>
                    <a:pt x="1175206" y="1738187"/>
                  </a:lnTo>
                  <a:lnTo>
                    <a:pt x="1174653" y="1737664"/>
                  </a:lnTo>
                  <a:lnTo>
                    <a:pt x="1175206" y="1737664"/>
                  </a:lnTo>
                  <a:lnTo>
                    <a:pt x="1175442" y="1736394"/>
                  </a:lnTo>
                  <a:lnTo>
                    <a:pt x="1175521" y="1733854"/>
                  </a:lnTo>
                  <a:lnTo>
                    <a:pt x="1174337" y="1733854"/>
                  </a:lnTo>
                  <a:lnTo>
                    <a:pt x="1173863" y="1735124"/>
                  </a:lnTo>
                  <a:lnTo>
                    <a:pt x="1167941" y="1735124"/>
                  </a:lnTo>
                  <a:lnTo>
                    <a:pt x="1166046" y="1736394"/>
                  </a:lnTo>
                  <a:lnTo>
                    <a:pt x="1168020" y="1736394"/>
                  </a:lnTo>
                  <a:lnTo>
                    <a:pt x="1167507" y="1737664"/>
                  </a:lnTo>
                  <a:lnTo>
                    <a:pt x="1174653" y="1737664"/>
                  </a:lnTo>
                  <a:lnTo>
                    <a:pt x="1175206" y="1738187"/>
                  </a:lnTo>
                  <a:lnTo>
                    <a:pt x="1167295" y="1738187"/>
                  </a:lnTo>
                  <a:lnTo>
                    <a:pt x="1166993" y="1738934"/>
                  </a:lnTo>
                  <a:lnTo>
                    <a:pt x="1167704" y="1738934"/>
                  </a:lnTo>
                  <a:lnTo>
                    <a:pt x="1169125" y="1741474"/>
                  </a:lnTo>
                  <a:close/>
                </a:path>
                <a:path w="2360295" h="1867535">
                  <a:moveTo>
                    <a:pt x="1176548" y="1736394"/>
                  </a:moveTo>
                  <a:lnTo>
                    <a:pt x="1177022" y="1736394"/>
                  </a:lnTo>
                  <a:lnTo>
                    <a:pt x="1176627" y="1735124"/>
                  </a:lnTo>
                  <a:lnTo>
                    <a:pt x="1176548" y="1736394"/>
                  </a:lnTo>
                  <a:close/>
                </a:path>
                <a:path w="2360295" h="1867535">
                  <a:moveTo>
                    <a:pt x="1177101" y="1742744"/>
                  </a:moveTo>
                  <a:lnTo>
                    <a:pt x="1181128" y="1742744"/>
                  </a:lnTo>
                  <a:lnTo>
                    <a:pt x="1178365" y="1741474"/>
                  </a:lnTo>
                  <a:lnTo>
                    <a:pt x="1181839" y="1740204"/>
                  </a:lnTo>
                  <a:lnTo>
                    <a:pt x="1181049" y="1738934"/>
                  </a:lnTo>
                  <a:lnTo>
                    <a:pt x="1180734" y="1737664"/>
                  </a:lnTo>
                  <a:lnTo>
                    <a:pt x="1180181" y="1737664"/>
                  </a:lnTo>
                  <a:lnTo>
                    <a:pt x="1178128" y="1736394"/>
                  </a:lnTo>
                  <a:lnTo>
                    <a:pt x="1178838" y="1737664"/>
                  </a:lnTo>
                  <a:lnTo>
                    <a:pt x="1179075" y="1738934"/>
                  </a:lnTo>
                  <a:lnTo>
                    <a:pt x="1175995" y="1738934"/>
                  </a:lnTo>
                  <a:lnTo>
                    <a:pt x="1177338" y="1740204"/>
                  </a:lnTo>
                  <a:lnTo>
                    <a:pt x="1176074" y="1740204"/>
                  </a:lnTo>
                  <a:lnTo>
                    <a:pt x="1175995" y="1741474"/>
                  </a:lnTo>
                  <a:lnTo>
                    <a:pt x="1176154" y="1741474"/>
                  </a:lnTo>
                  <a:lnTo>
                    <a:pt x="1177101" y="1742744"/>
                  </a:lnTo>
                  <a:close/>
                </a:path>
                <a:path w="2360295" h="1867535">
                  <a:moveTo>
                    <a:pt x="1175995" y="1738934"/>
                  </a:moveTo>
                  <a:lnTo>
                    <a:pt x="1178522" y="1738934"/>
                  </a:lnTo>
                  <a:lnTo>
                    <a:pt x="1177338" y="1736394"/>
                  </a:lnTo>
                  <a:lnTo>
                    <a:pt x="1176390" y="1736394"/>
                  </a:lnTo>
                  <a:lnTo>
                    <a:pt x="1176706" y="1737664"/>
                  </a:lnTo>
                  <a:lnTo>
                    <a:pt x="1175206" y="1737664"/>
                  </a:lnTo>
                  <a:lnTo>
                    <a:pt x="1175206" y="1738187"/>
                  </a:lnTo>
                  <a:lnTo>
                    <a:pt x="1175995" y="1738934"/>
                  </a:lnTo>
                  <a:close/>
                </a:path>
                <a:path w="2360295" h="1867535">
                  <a:moveTo>
                    <a:pt x="1175127" y="1742744"/>
                  </a:moveTo>
                  <a:lnTo>
                    <a:pt x="1176154" y="1741474"/>
                  </a:lnTo>
                  <a:lnTo>
                    <a:pt x="1174654" y="1741474"/>
                  </a:lnTo>
                  <a:lnTo>
                    <a:pt x="1175127" y="1742744"/>
                  </a:lnTo>
                  <a:close/>
                </a:path>
                <a:path w="2360295" h="1867535">
                  <a:moveTo>
                    <a:pt x="1165730" y="1742744"/>
                  </a:moveTo>
                  <a:lnTo>
                    <a:pt x="1174811" y="1742744"/>
                  </a:lnTo>
                  <a:lnTo>
                    <a:pt x="1174654" y="1741474"/>
                  </a:lnTo>
                  <a:lnTo>
                    <a:pt x="1165888" y="1741474"/>
                  </a:lnTo>
                  <a:lnTo>
                    <a:pt x="1165730" y="1742744"/>
                  </a:lnTo>
                  <a:close/>
                </a:path>
                <a:path w="2360295" h="1867535">
                  <a:moveTo>
                    <a:pt x="1178681" y="1752904"/>
                  </a:moveTo>
                  <a:lnTo>
                    <a:pt x="1179628" y="1752904"/>
                  </a:lnTo>
                  <a:lnTo>
                    <a:pt x="1180102" y="1751634"/>
                  </a:lnTo>
                  <a:lnTo>
                    <a:pt x="1182313" y="1751634"/>
                  </a:lnTo>
                  <a:lnTo>
                    <a:pt x="1182392" y="1750364"/>
                  </a:lnTo>
                  <a:lnTo>
                    <a:pt x="1183497" y="1749094"/>
                  </a:lnTo>
                  <a:lnTo>
                    <a:pt x="1181602" y="1746554"/>
                  </a:lnTo>
                  <a:lnTo>
                    <a:pt x="1181444" y="1742744"/>
                  </a:lnTo>
                  <a:lnTo>
                    <a:pt x="1180023" y="1742744"/>
                  </a:lnTo>
                  <a:lnTo>
                    <a:pt x="1180339" y="1744014"/>
                  </a:lnTo>
                  <a:lnTo>
                    <a:pt x="1180575" y="1745284"/>
                  </a:lnTo>
                  <a:lnTo>
                    <a:pt x="1180891" y="1746554"/>
                  </a:lnTo>
                  <a:lnTo>
                    <a:pt x="1179312" y="1746554"/>
                  </a:lnTo>
                  <a:lnTo>
                    <a:pt x="1178996" y="1747824"/>
                  </a:lnTo>
                  <a:lnTo>
                    <a:pt x="1178365" y="1747824"/>
                  </a:lnTo>
                  <a:lnTo>
                    <a:pt x="1176312" y="1749094"/>
                  </a:lnTo>
                  <a:lnTo>
                    <a:pt x="1179786" y="1751634"/>
                  </a:lnTo>
                  <a:lnTo>
                    <a:pt x="1178681" y="1752904"/>
                  </a:lnTo>
                  <a:close/>
                </a:path>
                <a:path w="2360295" h="1867535">
                  <a:moveTo>
                    <a:pt x="1177338" y="1745284"/>
                  </a:moveTo>
                  <a:lnTo>
                    <a:pt x="1178444" y="1744014"/>
                  </a:lnTo>
                  <a:lnTo>
                    <a:pt x="1179075" y="1744014"/>
                  </a:lnTo>
                  <a:lnTo>
                    <a:pt x="1180023" y="1742744"/>
                  </a:lnTo>
                  <a:lnTo>
                    <a:pt x="1175996" y="1742744"/>
                  </a:lnTo>
                  <a:lnTo>
                    <a:pt x="1177338" y="1745284"/>
                  </a:lnTo>
                  <a:close/>
                </a:path>
                <a:path w="2360295" h="1867535">
                  <a:moveTo>
                    <a:pt x="1165730" y="1750364"/>
                  </a:moveTo>
                  <a:lnTo>
                    <a:pt x="1172443" y="1750364"/>
                  </a:lnTo>
                  <a:lnTo>
                    <a:pt x="1172206" y="1749094"/>
                  </a:lnTo>
                  <a:lnTo>
                    <a:pt x="1172048" y="1747824"/>
                  </a:lnTo>
                  <a:lnTo>
                    <a:pt x="1171574" y="1745284"/>
                  </a:lnTo>
                  <a:lnTo>
                    <a:pt x="1172600" y="1744014"/>
                  </a:lnTo>
                  <a:lnTo>
                    <a:pt x="1174733" y="1744014"/>
                  </a:lnTo>
                  <a:lnTo>
                    <a:pt x="1174969" y="1742744"/>
                  </a:lnTo>
                  <a:lnTo>
                    <a:pt x="1166598" y="1742744"/>
                  </a:lnTo>
                  <a:lnTo>
                    <a:pt x="1165019" y="1745284"/>
                  </a:lnTo>
                  <a:lnTo>
                    <a:pt x="1166598" y="1747824"/>
                  </a:lnTo>
                  <a:lnTo>
                    <a:pt x="1165730" y="1750364"/>
                  </a:lnTo>
                  <a:close/>
                </a:path>
                <a:path w="2360295" h="1867535">
                  <a:moveTo>
                    <a:pt x="1167467" y="1751634"/>
                  </a:moveTo>
                  <a:lnTo>
                    <a:pt x="1175522" y="1751634"/>
                  </a:lnTo>
                  <a:lnTo>
                    <a:pt x="1175838" y="1750364"/>
                  </a:lnTo>
                  <a:lnTo>
                    <a:pt x="1173627" y="1745284"/>
                  </a:lnTo>
                  <a:lnTo>
                    <a:pt x="1173311" y="1745284"/>
                  </a:lnTo>
                  <a:lnTo>
                    <a:pt x="1173311" y="1746554"/>
                  </a:lnTo>
                  <a:lnTo>
                    <a:pt x="1173548" y="1746554"/>
                  </a:lnTo>
                  <a:lnTo>
                    <a:pt x="1173943" y="1747824"/>
                  </a:lnTo>
                  <a:lnTo>
                    <a:pt x="1173469" y="1747824"/>
                  </a:lnTo>
                  <a:lnTo>
                    <a:pt x="1172679" y="1750364"/>
                  </a:lnTo>
                  <a:lnTo>
                    <a:pt x="1167388" y="1750364"/>
                  </a:lnTo>
                  <a:lnTo>
                    <a:pt x="1167467" y="1751634"/>
                  </a:lnTo>
                  <a:close/>
                </a:path>
                <a:path w="2360295" h="1867535">
                  <a:moveTo>
                    <a:pt x="1176469" y="1751634"/>
                  </a:moveTo>
                  <a:lnTo>
                    <a:pt x="1176785" y="1751634"/>
                  </a:lnTo>
                  <a:lnTo>
                    <a:pt x="1176864" y="1750364"/>
                  </a:lnTo>
                  <a:lnTo>
                    <a:pt x="1176706" y="1750364"/>
                  </a:lnTo>
                  <a:lnTo>
                    <a:pt x="1176469" y="1751634"/>
                  </a:lnTo>
                  <a:close/>
                </a:path>
                <a:path w="2360295" h="1867535">
                  <a:moveTo>
                    <a:pt x="1181207" y="1754174"/>
                  </a:moveTo>
                  <a:lnTo>
                    <a:pt x="1182392" y="1752904"/>
                  </a:lnTo>
                  <a:lnTo>
                    <a:pt x="1182234" y="1751634"/>
                  </a:lnTo>
                  <a:lnTo>
                    <a:pt x="1180102" y="1751634"/>
                  </a:lnTo>
                  <a:lnTo>
                    <a:pt x="1180576" y="1752904"/>
                  </a:lnTo>
                  <a:lnTo>
                    <a:pt x="1181207" y="1754174"/>
                  </a:lnTo>
                  <a:close/>
                </a:path>
                <a:path w="2360295" h="1867535">
                  <a:moveTo>
                    <a:pt x="1165098" y="1754174"/>
                  </a:moveTo>
                  <a:lnTo>
                    <a:pt x="1166993" y="1752904"/>
                  </a:lnTo>
                  <a:lnTo>
                    <a:pt x="1175917" y="1752904"/>
                  </a:lnTo>
                  <a:lnTo>
                    <a:pt x="1176312" y="1751634"/>
                  </a:lnTo>
                  <a:lnTo>
                    <a:pt x="1166756" y="1751634"/>
                  </a:lnTo>
                  <a:lnTo>
                    <a:pt x="1165098" y="1754174"/>
                  </a:lnTo>
                  <a:close/>
                </a:path>
                <a:path w="2360295" h="1867535">
                  <a:moveTo>
                    <a:pt x="1174574" y="1754174"/>
                  </a:moveTo>
                  <a:lnTo>
                    <a:pt x="1175601" y="1754174"/>
                  </a:lnTo>
                  <a:lnTo>
                    <a:pt x="1175601" y="1752904"/>
                  </a:lnTo>
                  <a:lnTo>
                    <a:pt x="1173943" y="1752904"/>
                  </a:lnTo>
                  <a:lnTo>
                    <a:pt x="1174574" y="1754174"/>
                  </a:lnTo>
                  <a:close/>
                </a:path>
                <a:path w="2360295" h="1867535">
                  <a:moveTo>
                    <a:pt x="1167230" y="1754174"/>
                  </a:moveTo>
                  <a:lnTo>
                    <a:pt x="1173074" y="1754174"/>
                  </a:lnTo>
                  <a:lnTo>
                    <a:pt x="1173548" y="1752904"/>
                  </a:lnTo>
                  <a:lnTo>
                    <a:pt x="1166993" y="1752904"/>
                  </a:lnTo>
                  <a:lnTo>
                    <a:pt x="1167230" y="1754174"/>
                  </a:lnTo>
                  <a:close/>
                </a:path>
                <a:path w="2360295" h="1867535">
                  <a:moveTo>
                    <a:pt x="1167072" y="1759254"/>
                  </a:moveTo>
                  <a:lnTo>
                    <a:pt x="1173469" y="1759254"/>
                  </a:lnTo>
                  <a:lnTo>
                    <a:pt x="1173232" y="1756714"/>
                  </a:lnTo>
                  <a:lnTo>
                    <a:pt x="1172600" y="1755444"/>
                  </a:lnTo>
                  <a:lnTo>
                    <a:pt x="1172521" y="1754174"/>
                  </a:lnTo>
                  <a:lnTo>
                    <a:pt x="1166046" y="1754174"/>
                  </a:lnTo>
                  <a:lnTo>
                    <a:pt x="1167625" y="1755444"/>
                  </a:lnTo>
                  <a:lnTo>
                    <a:pt x="1167309" y="1756714"/>
                  </a:lnTo>
                  <a:lnTo>
                    <a:pt x="1165888" y="1756714"/>
                  </a:lnTo>
                  <a:lnTo>
                    <a:pt x="1166125" y="1757984"/>
                  </a:lnTo>
                  <a:lnTo>
                    <a:pt x="1166520" y="1757984"/>
                  </a:lnTo>
                  <a:lnTo>
                    <a:pt x="1167072" y="1759254"/>
                  </a:lnTo>
                  <a:close/>
                </a:path>
                <a:path w="2360295" h="1867535">
                  <a:moveTo>
                    <a:pt x="1166042" y="1754232"/>
                  </a:moveTo>
                  <a:close/>
                </a:path>
                <a:path w="2360295" h="1867535">
                  <a:moveTo>
                    <a:pt x="1165967" y="1755444"/>
                  </a:moveTo>
                  <a:lnTo>
                    <a:pt x="1166520" y="1755444"/>
                  </a:lnTo>
                  <a:lnTo>
                    <a:pt x="1166077" y="1754259"/>
                  </a:lnTo>
                  <a:lnTo>
                    <a:pt x="1165967" y="1755444"/>
                  </a:lnTo>
                  <a:close/>
                </a:path>
                <a:path w="2360295" h="1867535">
                  <a:moveTo>
                    <a:pt x="1165809" y="1756714"/>
                  </a:moveTo>
                  <a:lnTo>
                    <a:pt x="1167309" y="1756714"/>
                  </a:lnTo>
                  <a:lnTo>
                    <a:pt x="1167151" y="1755444"/>
                  </a:lnTo>
                  <a:lnTo>
                    <a:pt x="1165730" y="1755444"/>
                  </a:lnTo>
                  <a:lnTo>
                    <a:pt x="1165809" y="1756714"/>
                  </a:lnTo>
                  <a:close/>
                </a:path>
                <a:path w="2360295" h="1867535">
                  <a:moveTo>
                    <a:pt x="1179747" y="1761794"/>
                  </a:moveTo>
                  <a:lnTo>
                    <a:pt x="1181207" y="1761794"/>
                  </a:lnTo>
                  <a:lnTo>
                    <a:pt x="1181049" y="1760524"/>
                  </a:lnTo>
                  <a:lnTo>
                    <a:pt x="1181207" y="1760524"/>
                  </a:lnTo>
                  <a:lnTo>
                    <a:pt x="1181286" y="1759254"/>
                  </a:lnTo>
                  <a:lnTo>
                    <a:pt x="1183102" y="1759254"/>
                  </a:lnTo>
                  <a:lnTo>
                    <a:pt x="1182865" y="1757984"/>
                  </a:lnTo>
                  <a:lnTo>
                    <a:pt x="1182708" y="1757984"/>
                  </a:lnTo>
                  <a:lnTo>
                    <a:pt x="1178839" y="1760524"/>
                  </a:lnTo>
                  <a:lnTo>
                    <a:pt x="1179747" y="1761794"/>
                  </a:lnTo>
                  <a:close/>
                </a:path>
                <a:path w="2360295" h="1867535">
                  <a:moveTo>
                    <a:pt x="1173705" y="1759254"/>
                  </a:moveTo>
                  <a:lnTo>
                    <a:pt x="1176706" y="1759254"/>
                  </a:lnTo>
                  <a:lnTo>
                    <a:pt x="1174890" y="1757984"/>
                  </a:lnTo>
                  <a:lnTo>
                    <a:pt x="1174653" y="1757984"/>
                  </a:lnTo>
                  <a:lnTo>
                    <a:pt x="1173705" y="1759254"/>
                  </a:lnTo>
                  <a:close/>
                </a:path>
                <a:path w="2360295" h="1867535">
                  <a:moveTo>
                    <a:pt x="1177575" y="1766874"/>
                  </a:moveTo>
                  <a:lnTo>
                    <a:pt x="1181997" y="1766874"/>
                  </a:lnTo>
                  <a:lnTo>
                    <a:pt x="1182312" y="1764334"/>
                  </a:lnTo>
                  <a:lnTo>
                    <a:pt x="1182549" y="1763064"/>
                  </a:lnTo>
                  <a:lnTo>
                    <a:pt x="1182665" y="1761470"/>
                  </a:lnTo>
                  <a:lnTo>
                    <a:pt x="1182312" y="1760524"/>
                  </a:lnTo>
                  <a:lnTo>
                    <a:pt x="1181918" y="1759254"/>
                  </a:lnTo>
                  <a:lnTo>
                    <a:pt x="1182155" y="1761794"/>
                  </a:lnTo>
                  <a:lnTo>
                    <a:pt x="1179747" y="1761794"/>
                  </a:lnTo>
                  <a:lnTo>
                    <a:pt x="1180655" y="1763064"/>
                  </a:lnTo>
                  <a:lnTo>
                    <a:pt x="1180497" y="1765604"/>
                  </a:lnTo>
                  <a:lnTo>
                    <a:pt x="1177417" y="1765604"/>
                  </a:lnTo>
                  <a:lnTo>
                    <a:pt x="1177575" y="1766874"/>
                  </a:lnTo>
                  <a:close/>
                </a:path>
                <a:path w="2360295" h="1867535">
                  <a:moveTo>
                    <a:pt x="1175680" y="1760524"/>
                  </a:moveTo>
                  <a:lnTo>
                    <a:pt x="1176075" y="1760524"/>
                  </a:lnTo>
                  <a:lnTo>
                    <a:pt x="1175838" y="1759254"/>
                  </a:lnTo>
                  <a:lnTo>
                    <a:pt x="1175680" y="1759254"/>
                  </a:lnTo>
                  <a:lnTo>
                    <a:pt x="1175680" y="1760524"/>
                  </a:lnTo>
                  <a:close/>
                </a:path>
                <a:path w="2360295" h="1867535">
                  <a:moveTo>
                    <a:pt x="1172521" y="1760524"/>
                  </a:moveTo>
                  <a:lnTo>
                    <a:pt x="1174179" y="1760524"/>
                  </a:lnTo>
                  <a:lnTo>
                    <a:pt x="1173074" y="1759254"/>
                  </a:lnTo>
                  <a:lnTo>
                    <a:pt x="1172521" y="1760524"/>
                  </a:lnTo>
                  <a:close/>
                </a:path>
                <a:path w="2360295" h="1867535">
                  <a:moveTo>
                    <a:pt x="1168595" y="1761470"/>
                  </a:moveTo>
                  <a:lnTo>
                    <a:pt x="1170801" y="1760836"/>
                  </a:lnTo>
                  <a:lnTo>
                    <a:pt x="1169915" y="1759254"/>
                  </a:lnTo>
                  <a:lnTo>
                    <a:pt x="1168810" y="1759254"/>
                  </a:lnTo>
                  <a:lnTo>
                    <a:pt x="1169046" y="1760524"/>
                  </a:lnTo>
                  <a:lnTo>
                    <a:pt x="1168889" y="1760524"/>
                  </a:lnTo>
                  <a:lnTo>
                    <a:pt x="1168595" y="1761470"/>
                  </a:lnTo>
                  <a:close/>
                </a:path>
                <a:path w="2360295" h="1867535">
                  <a:moveTo>
                    <a:pt x="1171692" y="1765604"/>
                  </a:moveTo>
                  <a:lnTo>
                    <a:pt x="1179628" y="1765604"/>
                  </a:lnTo>
                  <a:lnTo>
                    <a:pt x="1178444" y="1763064"/>
                  </a:lnTo>
                  <a:lnTo>
                    <a:pt x="1177221" y="1761668"/>
                  </a:lnTo>
                  <a:lnTo>
                    <a:pt x="1176154" y="1760524"/>
                  </a:lnTo>
                  <a:lnTo>
                    <a:pt x="1175680" y="1760524"/>
                  </a:lnTo>
                  <a:lnTo>
                    <a:pt x="1175995" y="1761794"/>
                  </a:lnTo>
                  <a:lnTo>
                    <a:pt x="1172205" y="1761794"/>
                  </a:lnTo>
                  <a:lnTo>
                    <a:pt x="1172442" y="1763064"/>
                  </a:lnTo>
                  <a:lnTo>
                    <a:pt x="1170507" y="1763064"/>
                  </a:lnTo>
                  <a:lnTo>
                    <a:pt x="1169816" y="1764334"/>
                  </a:lnTo>
                  <a:lnTo>
                    <a:pt x="1171021" y="1764334"/>
                  </a:lnTo>
                  <a:lnTo>
                    <a:pt x="1171692" y="1765604"/>
                  </a:lnTo>
                  <a:close/>
                </a:path>
                <a:path w="2360295" h="1867535">
                  <a:moveTo>
                    <a:pt x="1171969" y="1761794"/>
                  </a:moveTo>
                  <a:lnTo>
                    <a:pt x="1175995" y="1761794"/>
                  </a:lnTo>
                  <a:lnTo>
                    <a:pt x="1175206" y="1760524"/>
                  </a:lnTo>
                  <a:lnTo>
                    <a:pt x="1171969" y="1760524"/>
                  </a:lnTo>
                  <a:lnTo>
                    <a:pt x="1171969" y="1761794"/>
                  </a:lnTo>
                  <a:close/>
                </a:path>
                <a:path w="2360295" h="1867535">
                  <a:moveTo>
                    <a:pt x="1171267" y="1761668"/>
                  </a:moveTo>
                  <a:lnTo>
                    <a:pt x="1171889" y="1760524"/>
                  </a:lnTo>
                  <a:lnTo>
                    <a:pt x="1170801" y="1760836"/>
                  </a:lnTo>
                  <a:lnTo>
                    <a:pt x="1171267" y="1761668"/>
                  </a:lnTo>
                  <a:close/>
                </a:path>
                <a:path w="2360295" h="1867535">
                  <a:moveTo>
                    <a:pt x="1166915" y="1761794"/>
                  </a:moveTo>
                  <a:lnTo>
                    <a:pt x="1167467" y="1761794"/>
                  </a:lnTo>
                  <a:lnTo>
                    <a:pt x="1167902" y="1761669"/>
                  </a:lnTo>
                  <a:lnTo>
                    <a:pt x="1167546" y="1760524"/>
                  </a:lnTo>
                  <a:lnTo>
                    <a:pt x="1165730" y="1760524"/>
                  </a:lnTo>
                  <a:lnTo>
                    <a:pt x="1166915" y="1761794"/>
                  </a:lnTo>
                  <a:close/>
                </a:path>
                <a:path w="2360295" h="1867535">
                  <a:moveTo>
                    <a:pt x="1167941" y="1761794"/>
                  </a:moveTo>
                  <a:lnTo>
                    <a:pt x="1168494" y="1761794"/>
                  </a:lnTo>
                  <a:lnTo>
                    <a:pt x="1168595" y="1761470"/>
                  </a:lnTo>
                  <a:lnTo>
                    <a:pt x="1167904" y="1761668"/>
                  </a:lnTo>
                  <a:close/>
                </a:path>
                <a:path w="2360295" h="1867535">
                  <a:moveTo>
                    <a:pt x="1170507" y="1763064"/>
                  </a:moveTo>
                  <a:lnTo>
                    <a:pt x="1171258" y="1763064"/>
                  </a:lnTo>
                  <a:lnTo>
                    <a:pt x="1171495" y="1761794"/>
                  </a:lnTo>
                  <a:lnTo>
                    <a:pt x="1171337" y="1761794"/>
                  </a:lnTo>
                  <a:lnTo>
                    <a:pt x="1170507" y="1763064"/>
                  </a:lnTo>
                  <a:close/>
                </a:path>
                <a:path w="2360295" h="1867535">
                  <a:moveTo>
                    <a:pt x="1179556" y="1770839"/>
                  </a:moveTo>
                  <a:lnTo>
                    <a:pt x="1179865" y="1770684"/>
                  </a:lnTo>
                  <a:lnTo>
                    <a:pt x="1176232" y="1769414"/>
                  </a:lnTo>
                  <a:lnTo>
                    <a:pt x="1177654" y="1766874"/>
                  </a:lnTo>
                  <a:lnTo>
                    <a:pt x="1172363" y="1766874"/>
                  </a:lnTo>
                  <a:lnTo>
                    <a:pt x="1171021" y="1764334"/>
                  </a:lnTo>
                  <a:lnTo>
                    <a:pt x="1168415" y="1769414"/>
                  </a:lnTo>
                  <a:lnTo>
                    <a:pt x="1165256" y="1769414"/>
                  </a:lnTo>
                  <a:lnTo>
                    <a:pt x="1165967" y="1770684"/>
                  </a:lnTo>
                  <a:lnTo>
                    <a:pt x="1179470" y="1770684"/>
                  </a:lnTo>
                  <a:lnTo>
                    <a:pt x="1179556" y="1770839"/>
                  </a:lnTo>
                  <a:close/>
                </a:path>
                <a:path w="2360295" h="1867535">
                  <a:moveTo>
                    <a:pt x="1169126" y="1765604"/>
                  </a:moveTo>
                  <a:lnTo>
                    <a:pt x="1170369" y="1765604"/>
                  </a:lnTo>
                  <a:lnTo>
                    <a:pt x="1171021" y="1764334"/>
                  </a:lnTo>
                  <a:lnTo>
                    <a:pt x="1169816" y="1764334"/>
                  </a:lnTo>
                  <a:lnTo>
                    <a:pt x="1169126" y="1765604"/>
                  </a:lnTo>
                  <a:close/>
                </a:path>
                <a:path w="2360295" h="1867535">
                  <a:moveTo>
                    <a:pt x="1172363" y="1766874"/>
                  </a:moveTo>
                  <a:lnTo>
                    <a:pt x="1177417" y="1766874"/>
                  </a:lnTo>
                  <a:lnTo>
                    <a:pt x="1177417" y="1765604"/>
                  </a:lnTo>
                  <a:lnTo>
                    <a:pt x="1172047" y="1765604"/>
                  </a:lnTo>
                  <a:lnTo>
                    <a:pt x="1172363" y="1766874"/>
                  </a:lnTo>
                  <a:close/>
                </a:path>
                <a:path w="2360295" h="1867535">
                  <a:moveTo>
                    <a:pt x="1166125" y="1766874"/>
                  </a:moveTo>
                  <a:lnTo>
                    <a:pt x="1167625" y="1766874"/>
                  </a:lnTo>
                  <a:lnTo>
                    <a:pt x="1167230" y="1765604"/>
                  </a:lnTo>
                  <a:lnTo>
                    <a:pt x="1166204" y="1765604"/>
                  </a:lnTo>
                  <a:lnTo>
                    <a:pt x="1166125" y="1766874"/>
                  </a:lnTo>
                  <a:close/>
                </a:path>
                <a:path w="2360295" h="1867535">
                  <a:moveTo>
                    <a:pt x="1180022" y="1768144"/>
                  </a:moveTo>
                  <a:lnTo>
                    <a:pt x="1181207" y="1768144"/>
                  </a:lnTo>
                  <a:lnTo>
                    <a:pt x="1181839" y="1766874"/>
                  </a:lnTo>
                  <a:lnTo>
                    <a:pt x="1180338" y="1766874"/>
                  </a:lnTo>
                  <a:lnTo>
                    <a:pt x="1180022" y="1768144"/>
                  </a:lnTo>
                  <a:close/>
                </a:path>
                <a:path w="2360295" h="1867535">
                  <a:moveTo>
                    <a:pt x="1178443" y="1768144"/>
                  </a:moveTo>
                  <a:lnTo>
                    <a:pt x="1178917" y="1768144"/>
                  </a:lnTo>
                  <a:lnTo>
                    <a:pt x="1178917" y="1766874"/>
                  </a:lnTo>
                  <a:lnTo>
                    <a:pt x="1178127" y="1766874"/>
                  </a:lnTo>
                  <a:lnTo>
                    <a:pt x="1178443" y="1768144"/>
                  </a:lnTo>
                  <a:close/>
                </a:path>
                <a:path w="2360295" h="1867535">
                  <a:moveTo>
                    <a:pt x="1167639" y="1766919"/>
                  </a:moveTo>
                  <a:close/>
                </a:path>
                <a:path w="2360295" h="1867535">
                  <a:moveTo>
                    <a:pt x="1165256" y="1769414"/>
                  </a:moveTo>
                  <a:lnTo>
                    <a:pt x="1168415" y="1769414"/>
                  </a:lnTo>
                  <a:lnTo>
                    <a:pt x="1167639" y="1766919"/>
                  </a:lnTo>
                  <a:lnTo>
                    <a:pt x="1165888" y="1768144"/>
                  </a:lnTo>
                  <a:lnTo>
                    <a:pt x="1167072" y="1768144"/>
                  </a:lnTo>
                  <a:lnTo>
                    <a:pt x="1165256" y="1769414"/>
                  </a:lnTo>
                  <a:close/>
                </a:path>
                <a:path w="2360295" h="1867535">
                  <a:moveTo>
                    <a:pt x="1180815" y="1771504"/>
                  </a:moveTo>
                  <a:lnTo>
                    <a:pt x="1182549" y="1770684"/>
                  </a:lnTo>
                  <a:lnTo>
                    <a:pt x="1180575" y="1769414"/>
                  </a:lnTo>
                  <a:lnTo>
                    <a:pt x="1180180" y="1770684"/>
                  </a:lnTo>
                  <a:lnTo>
                    <a:pt x="1180339" y="1770684"/>
                  </a:lnTo>
                  <a:lnTo>
                    <a:pt x="1180408" y="1771037"/>
                  </a:lnTo>
                  <a:lnTo>
                    <a:pt x="1180815" y="1771504"/>
                  </a:lnTo>
                  <a:close/>
                </a:path>
                <a:path w="2360295" h="1867535">
                  <a:moveTo>
                    <a:pt x="1180202" y="1770800"/>
                  </a:moveTo>
                  <a:lnTo>
                    <a:pt x="1180339" y="1770684"/>
                  </a:lnTo>
                  <a:lnTo>
                    <a:pt x="1180101" y="1770684"/>
                  </a:lnTo>
                  <a:close/>
                </a:path>
                <a:path w="2360295" h="1867535">
                  <a:moveTo>
                    <a:pt x="1166546" y="1773224"/>
                  </a:moveTo>
                  <a:lnTo>
                    <a:pt x="1177338" y="1773224"/>
                  </a:lnTo>
                  <a:lnTo>
                    <a:pt x="1177259" y="1771954"/>
                  </a:lnTo>
                  <a:lnTo>
                    <a:pt x="1179436" y="1770899"/>
                  </a:lnTo>
                  <a:lnTo>
                    <a:pt x="1179075" y="1770684"/>
                  </a:lnTo>
                  <a:lnTo>
                    <a:pt x="1165967" y="1770684"/>
                  </a:lnTo>
                  <a:lnTo>
                    <a:pt x="1166612" y="1771836"/>
                  </a:lnTo>
                  <a:lnTo>
                    <a:pt x="1166546" y="1773224"/>
                  </a:lnTo>
                  <a:close/>
                </a:path>
                <a:path w="2360295" h="1867535">
                  <a:moveTo>
                    <a:pt x="1179897" y="1771174"/>
                  </a:moveTo>
                  <a:lnTo>
                    <a:pt x="1180145" y="1770899"/>
                  </a:lnTo>
                  <a:lnTo>
                    <a:pt x="1179922" y="1771037"/>
                  </a:lnTo>
                  <a:lnTo>
                    <a:pt x="1179897" y="1771174"/>
                  </a:lnTo>
                  <a:close/>
                </a:path>
                <a:path w="2360295" h="1867535">
                  <a:moveTo>
                    <a:pt x="1179667" y="1771037"/>
                  </a:moveTo>
                  <a:lnTo>
                    <a:pt x="1179556" y="1770839"/>
                  </a:lnTo>
                  <a:lnTo>
                    <a:pt x="1179667" y="1771037"/>
                  </a:lnTo>
                  <a:close/>
                </a:path>
                <a:path w="2360295" h="1867535">
                  <a:moveTo>
                    <a:pt x="1179749" y="1771183"/>
                  </a:moveTo>
                  <a:lnTo>
                    <a:pt x="1179667" y="1771037"/>
                  </a:lnTo>
                  <a:lnTo>
                    <a:pt x="1179749" y="1771183"/>
                  </a:lnTo>
                  <a:close/>
                </a:path>
                <a:path w="2360295" h="1867535">
                  <a:moveTo>
                    <a:pt x="1180114" y="1771836"/>
                  </a:moveTo>
                  <a:lnTo>
                    <a:pt x="1180613" y="1771600"/>
                  </a:lnTo>
                  <a:lnTo>
                    <a:pt x="1179897" y="1771174"/>
                  </a:lnTo>
                  <a:lnTo>
                    <a:pt x="1179982" y="1771600"/>
                  </a:lnTo>
                  <a:lnTo>
                    <a:pt x="1180114" y="1771836"/>
                  </a:lnTo>
                  <a:close/>
                </a:path>
                <a:path w="2360295" h="1867535">
                  <a:moveTo>
                    <a:pt x="1168888" y="1783384"/>
                  </a:moveTo>
                  <a:lnTo>
                    <a:pt x="1178522" y="1783384"/>
                  </a:lnTo>
                  <a:lnTo>
                    <a:pt x="1178601" y="1780844"/>
                  </a:lnTo>
                  <a:lnTo>
                    <a:pt x="1178680" y="1779574"/>
                  </a:lnTo>
                  <a:lnTo>
                    <a:pt x="1177812" y="1777034"/>
                  </a:lnTo>
                  <a:lnTo>
                    <a:pt x="1179549" y="1775764"/>
                  </a:lnTo>
                  <a:lnTo>
                    <a:pt x="1178049" y="1773224"/>
                  </a:lnTo>
                  <a:lnTo>
                    <a:pt x="1179802" y="1771279"/>
                  </a:lnTo>
                  <a:lnTo>
                    <a:pt x="1177338" y="1773224"/>
                  </a:lnTo>
                  <a:lnTo>
                    <a:pt x="1166546" y="1773224"/>
                  </a:lnTo>
                  <a:lnTo>
                    <a:pt x="1166283" y="1775764"/>
                  </a:lnTo>
                  <a:lnTo>
                    <a:pt x="1167231" y="1777034"/>
                  </a:lnTo>
                  <a:lnTo>
                    <a:pt x="1167467" y="1779574"/>
                  </a:lnTo>
                  <a:lnTo>
                    <a:pt x="1166362" y="1779574"/>
                  </a:lnTo>
                  <a:lnTo>
                    <a:pt x="1166046" y="1780844"/>
                  </a:lnTo>
                  <a:lnTo>
                    <a:pt x="1168020" y="1780844"/>
                  </a:lnTo>
                  <a:lnTo>
                    <a:pt x="1168652" y="1782114"/>
                  </a:lnTo>
                  <a:lnTo>
                    <a:pt x="1168810" y="1782114"/>
                  </a:lnTo>
                  <a:lnTo>
                    <a:pt x="1168888" y="1783384"/>
                  </a:lnTo>
                  <a:close/>
                </a:path>
                <a:path w="2360295" h="1867535">
                  <a:moveTo>
                    <a:pt x="1181207" y="1771954"/>
                  </a:moveTo>
                  <a:lnTo>
                    <a:pt x="1180815" y="1771504"/>
                  </a:lnTo>
                  <a:lnTo>
                    <a:pt x="1180613" y="1771600"/>
                  </a:lnTo>
                  <a:lnTo>
                    <a:pt x="1181207" y="1771954"/>
                  </a:lnTo>
                  <a:close/>
                </a:path>
                <a:path w="2360295" h="1867535">
                  <a:moveTo>
                    <a:pt x="1180043" y="1772175"/>
                  </a:moveTo>
                  <a:lnTo>
                    <a:pt x="1180114" y="1771836"/>
                  </a:lnTo>
                  <a:lnTo>
                    <a:pt x="1179864" y="1771954"/>
                  </a:lnTo>
                  <a:lnTo>
                    <a:pt x="1180043" y="1772175"/>
                  </a:lnTo>
                  <a:close/>
                </a:path>
                <a:path w="2360295" h="1867535">
                  <a:moveTo>
                    <a:pt x="1179391" y="1773224"/>
                  </a:moveTo>
                  <a:lnTo>
                    <a:pt x="1180891" y="1773224"/>
                  </a:lnTo>
                  <a:lnTo>
                    <a:pt x="1180043" y="1772175"/>
                  </a:lnTo>
                  <a:lnTo>
                    <a:pt x="1179391" y="1773224"/>
                  </a:lnTo>
                  <a:close/>
                </a:path>
                <a:path w="2360295" h="1867535">
                  <a:moveTo>
                    <a:pt x="1166362" y="1782114"/>
                  </a:moveTo>
                  <a:lnTo>
                    <a:pt x="1166836" y="1782114"/>
                  </a:lnTo>
                  <a:lnTo>
                    <a:pt x="1166520" y="1780844"/>
                  </a:lnTo>
                  <a:lnTo>
                    <a:pt x="1166046" y="1780844"/>
                  </a:lnTo>
                  <a:lnTo>
                    <a:pt x="1166362" y="1782114"/>
                  </a:lnTo>
                  <a:close/>
                </a:path>
                <a:path w="2360295" h="1867535">
                  <a:moveTo>
                    <a:pt x="1177417" y="1788464"/>
                  </a:moveTo>
                  <a:lnTo>
                    <a:pt x="1179391" y="1788464"/>
                  </a:lnTo>
                  <a:lnTo>
                    <a:pt x="1181997" y="1785924"/>
                  </a:lnTo>
                  <a:lnTo>
                    <a:pt x="1181207" y="1783384"/>
                  </a:lnTo>
                  <a:lnTo>
                    <a:pt x="1181128" y="1782114"/>
                  </a:lnTo>
                  <a:lnTo>
                    <a:pt x="1179865" y="1783384"/>
                  </a:lnTo>
                  <a:lnTo>
                    <a:pt x="1168888" y="1783384"/>
                  </a:lnTo>
                  <a:lnTo>
                    <a:pt x="1167388" y="1784590"/>
                  </a:lnTo>
                  <a:lnTo>
                    <a:pt x="1169283" y="1784654"/>
                  </a:lnTo>
                  <a:lnTo>
                    <a:pt x="1169283" y="1785924"/>
                  </a:lnTo>
                  <a:lnTo>
                    <a:pt x="1169599" y="1785924"/>
                  </a:lnTo>
                  <a:lnTo>
                    <a:pt x="1168731" y="1787194"/>
                  </a:lnTo>
                  <a:lnTo>
                    <a:pt x="1175995" y="1787194"/>
                  </a:lnTo>
                  <a:lnTo>
                    <a:pt x="1177417" y="1788464"/>
                  </a:lnTo>
                  <a:close/>
                </a:path>
                <a:path w="2360295" h="1867535">
                  <a:moveTo>
                    <a:pt x="1166243" y="1784654"/>
                  </a:moveTo>
                  <a:lnTo>
                    <a:pt x="1167309" y="1784654"/>
                  </a:lnTo>
                  <a:lnTo>
                    <a:pt x="1167388" y="1783384"/>
                  </a:lnTo>
                  <a:lnTo>
                    <a:pt x="1166915" y="1782114"/>
                  </a:lnTo>
                  <a:lnTo>
                    <a:pt x="1165572" y="1782114"/>
                  </a:lnTo>
                  <a:lnTo>
                    <a:pt x="1165809" y="1783384"/>
                  </a:lnTo>
                  <a:lnTo>
                    <a:pt x="1166125" y="1783384"/>
                  </a:lnTo>
                  <a:lnTo>
                    <a:pt x="1166243" y="1784654"/>
                  </a:lnTo>
                  <a:close/>
                </a:path>
                <a:path w="2360295" h="1867535">
                  <a:moveTo>
                    <a:pt x="1176627" y="1791004"/>
                  </a:moveTo>
                  <a:lnTo>
                    <a:pt x="1176943" y="1789734"/>
                  </a:lnTo>
                  <a:lnTo>
                    <a:pt x="1177180" y="1788464"/>
                  </a:lnTo>
                  <a:lnTo>
                    <a:pt x="1175995" y="1787194"/>
                  </a:lnTo>
                  <a:lnTo>
                    <a:pt x="1168731" y="1787194"/>
                  </a:lnTo>
                  <a:lnTo>
                    <a:pt x="1167625" y="1785924"/>
                  </a:lnTo>
                  <a:lnTo>
                    <a:pt x="1167388" y="1785924"/>
                  </a:lnTo>
                  <a:lnTo>
                    <a:pt x="1167388" y="1784590"/>
                  </a:lnTo>
                  <a:lnTo>
                    <a:pt x="1166243" y="1784654"/>
                  </a:lnTo>
                  <a:lnTo>
                    <a:pt x="1166283" y="1788464"/>
                  </a:lnTo>
                  <a:lnTo>
                    <a:pt x="1164940" y="1789734"/>
                  </a:lnTo>
                  <a:lnTo>
                    <a:pt x="1176153" y="1789734"/>
                  </a:lnTo>
                  <a:lnTo>
                    <a:pt x="1176627" y="1791004"/>
                  </a:lnTo>
                  <a:close/>
                </a:path>
                <a:path w="2360295" h="1867535">
                  <a:moveTo>
                    <a:pt x="1175679" y="1796084"/>
                  </a:moveTo>
                  <a:lnTo>
                    <a:pt x="1176706" y="1796084"/>
                  </a:lnTo>
                  <a:lnTo>
                    <a:pt x="1176390" y="1793544"/>
                  </a:lnTo>
                  <a:lnTo>
                    <a:pt x="1176785" y="1793544"/>
                  </a:lnTo>
                  <a:lnTo>
                    <a:pt x="1181365" y="1791004"/>
                  </a:lnTo>
                  <a:lnTo>
                    <a:pt x="1179864" y="1789734"/>
                  </a:lnTo>
                  <a:lnTo>
                    <a:pt x="1178996" y="1788464"/>
                  </a:lnTo>
                  <a:lnTo>
                    <a:pt x="1179154" y="1789734"/>
                  </a:lnTo>
                  <a:lnTo>
                    <a:pt x="1178996" y="1789734"/>
                  </a:lnTo>
                  <a:lnTo>
                    <a:pt x="1178522" y="1792274"/>
                  </a:lnTo>
                  <a:lnTo>
                    <a:pt x="1166203" y="1792274"/>
                  </a:lnTo>
                  <a:lnTo>
                    <a:pt x="1168019" y="1793544"/>
                  </a:lnTo>
                  <a:lnTo>
                    <a:pt x="1167427" y="1794814"/>
                  </a:lnTo>
                  <a:lnTo>
                    <a:pt x="1175285" y="1794814"/>
                  </a:lnTo>
                  <a:lnTo>
                    <a:pt x="1175679" y="1796084"/>
                  </a:lnTo>
                  <a:close/>
                </a:path>
                <a:path w="2360295" h="1867535">
                  <a:moveTo>
                    <a:pt x="1177891" y="1789734"/>
                  </a:moveTo>
                  <a:lnTo>
                    <a:pt x="1178206" y="1789734"/>
                  </a:lnTo>
                  <a:lnTo>
                    <a:pt x="1178127" y="1788464"/>
                  </a:lnTo>
                  <a:lnTo>
                    <a:pt x="1177733" y="1788464"/>
                  </a:lnTo>
                  <a:lnTo>
                    <a:pt x="1177891" y="1789734"/>
                  </a:lnTo>
                  <a:close/>
                </a:path>
                <a:path w="2360295" h="1867535">
                  <a:moveTo>
                    <a:pt x="1166203" y="1792274"/>
                  </a:moveTo>
                  <a:lnTo>
                    <a:pt x="1175048" y="1792274"/>
                  </a:lnTo>
                  <a:lnTo>
                    <a:pt x="1174890" y="1789734"/>
                  </a:lnTo>
                  <a:lnTo>
                    <a:pt x="1164861" y="1789734"/>
                  </a:lnTo>
                  <a:lnTo>
                    <a:pt x="1165571" y="1791004"/>
                  </a:lnTo>
                  <a:lnTo>
                    <a:pt x="1166203" y="1792274"/>
                  </a:lnTo>
                  <a:close/>
                </a:path>
                <a:path w="2360295" h="1867535">
                  <a:moveTo>
                    <a:pt x="1175048" y="1792274"/>
                  </a:moveTo>
                  <a:lnTo>
                    <a:pt x="1178522" y="1792274"/>
                  </a:lnTo>
                  <a:lnTo>
                    <a:pt x="1177180" y="1791004"/>
                  </a:lnTo>
                  <a:lnTo>
                    <a:pt x="1175048" y="1792274"/>
                  </a:lnTo>
                  <a:close/>
                </a:path>
                <a:path w="2360295" h="1867535">
                  <a:moveTo>
                    <a:pt x="1179233" y="1794814"/>
                  </a:moveTo>
                  <a:lnTo>
                    <a:pt x="1180575" y="1794814"/>
                  </a:lnTo>
                  <a:lnTo>
                    <a:pt x="1180654" y="1793544"/>
                  </a:lnTo>
                  <a:lnTo>
                    <a:pt x="1180180" y="1793544"/>
                  </a:lnTo>
                  <a:lnTo>
                    <a:pt x="1179233" y="1794814"/>
                  </a:lnTo>
                  <a:close/>
                </a:path>
                <a:path w="2360295" h="1867535">
                  <a:moveTo>
                    <a:pt x="1179233" y="1794814"/>
                  </a:moveTo>
                  <a:lnTo>
                    <a:pt x="1180180" y="1793544"/>
                  </a:lnTo>
                  <a:lnTo>
                    <a:pt x="1179627" y="1793544"/>
                  </a:lnTo>
                  <a:lnTo>
                    <a:pt x="1179233" y="1794814"/>
                  </a:lnTo>
                  <a:close/>
                </a:path>
                <a:path w="2360295" h="1867535">
                  <a:moveTo>
                    <a:pt x="1179233" y="1794814"/>
                  </a:moveTo>
                  <a:lnTo>
                    <a:pt x="1179627" y="1793544"/>
                  </a:lnTo>
                  <a:lnTo>
                    <a:pt x="1176390" y="1793544"/>
                  </a:lnTo>
                  <a:lnTo>
                    <a:pt x="1179233" y="1794814"/>
                  </a:lnTo>
                  <a:close/>
                </a:path>
                <a:path w="2360295" h="1867535">
                  <a:moveTo>
                    <a:pt x="1179316" y="1796151"/>
                  </a:moveTo>
                  <a:lnTo>
                    <a:pt x="1180022" y="1794814"/>
                  </a:lnTo>
                  <a:lnTo>
                    <a:pt x="1179233" y="1794814"/>
                  </a:lnTo>
                  <a:lnTo>
                    <a:pt x="1179316" y="1796151"/>
                  </a:lnTo>
                  <a:close/>
                </a:path>
                <a:path w="2360295" h="1867535">
                  <a:moveTo>
                    <a:pt x="1171730" y="1802434"/>
                  </a:moveTo>
                  <a:lnTo>
                    <a:pt x="1172283" y="1802434"/>
                  </a:lnTo>
                  <a:lnTo>
                    <a:pt x="1172204" y="1801164"/>
                  </a:lnTo>
                  <a:lnTo>
                    <a:pt x="1172520" y="1799894"/>
                  </a:lnTo>
                  <a:lnTo>
                    <a:pt x="1176785" y="1799894"/>
                  </a:lnTo>
                  <a:lnTo>
                    <a:pt x="1177653" y="1798624"/>
                  </a:lnTo>
                  <a:lnTo>
                    <a:pt x="1177337" y="1797354"/>
                  </a:lnTo>
                  <a:lnTo>
                    <a:pt x="1176153" y="1797354"/>
                  </a:lnTo>
                  <a:lnTo>
                    <a:pt x="1175600" y="1796084"/>
                  </a:lnTo>
                  <a:lnTo>
                    <a:pt x="1175205" y="1796084"/>
                  </a:lnTo>
                  <a:lnTo>
                    <a:pt x="1174811" y="1794814"/>
                  </a:lnTo>
                  <a:lnTo>
                    <a:pt x="1167427" y="1794814"/>
                  </a:lnTo>
                  <a:lnTo>
                    <a:pt x="1166835" y="1796084"/>
                  </a:lnTo>
                  <a:lnTo>
                    <a:pt x="1170388" y="1797354"/>
                  </a:lnTo>
                  <a:lnTo>
                    <a:pt x="1170148" y="1797464"/>
                  </a:lnTo>
                  <a:lnTo>
                    <a:pt x="1170941" y="1798624"/>
                  </a:lnTo>
                  <a:lnTo>
                    <a:pt x="1171494" y="1798624"/>
                  </a:lnTo>
                  <a:lnTo>
                    <a:pt x="1171573" y="1800318"/>
                  </a:lnTo>
                  <a:lnTo>
                    <a:pt x="1171655" y="1800758"/>
                  </a:lnTo>
                  <a:lnTo>
                    <a:pt x="1171730" y="1802434"/>
                  </a:lnTo>
                  <a:close/>
                </a:path>
                <a:path w="2360295" h="1867535">
                  <a:moveTo>
                    <a:pt x="1180556" y="1800758"/>
                  </a:moveTo>
                  <a:lnTo>
                    <a:pt x="1181286" y="1798624"/>
                  </a:lnTo>
                  <a:lnTo>
                    <a:pt x="1181444" y="1798624"/>
                  </a:lnTo>
                  <a:lnTo>
                    <a:pt x="1181453" y="1797068"/>
                  </a:lnTo>
                  <a:lnTo>
                    <a:pt x="1181759" y="1796084"/>
                  </a:lnTo>
                  <a:lnTo>
                    <a:pt x="1179373" y="1797068"/>
                  </a:lnTo>
                  <a:lnTo>
                    <a:pt x="1179391" y="1797354"/>
                  </a:lnTo>
                  <a:lnTo>
                    <a:pt x="1180180" y="1797354"/>
                  </a:lnTo>
                  <a:lnTo>
                    <a:pt x="1180364" y="1800318"/>
                  </a:lnTo>
                  <a:lnTo>
                    <a:pt x="1180556" y="1800758"/>
                  </a:lnTo>
                  <a:close/>
                </a:path>
                <a:path w="2360295" h="1867535">
                  <a:moveTo>
                    <a:pt x="1178680" y="1797354"/>
                  </a:moveTo>
                  <a:lnTo>
                    <a:pt x="1179373" y="1797068"/>
                  </a:lnTo>
                  <a:lnTo>
                    <a:pt x="1179316" y="1796151"/>
                  </a:lnTo>
                  <a:lnTo>
                    <a:pt x="1178680" y="1797354"/>
                  </a:lnTo>
                  <a:close/>
                </a:path>
                <a:path w="2360295" h="1867535">
                  <a:moveTo>
                    <a:pt x="1167624" y="1801164"/>
                  </a:moveTo>
                  <a:lnTo>
                    <a:pt x="1167940" y="1801164"/>
                  </a:lnTo>
                  <a:lnTo>
                    <a:pt x="1168730" y="1799894"/>
                  </a:lnTo>
                  <a:lnTo>
                    <a:pt x="1169677" y="1798624"/>
                  </a:lnTo>
                  <a:lnTo>
                    <a:pt x="1170020" y="1797523"/>
                  </a:lnTo>
                  <a:lnTo>
                    <a:pt x="1164861" y="1799894"/>
                  </a:lnTo>
                  <a:lnTo>
                    <a:pt x="1167624" y="1801164"/>
                  </a:lnTo>
                  <a:close/>
                </a:path>
                <a:path w="2360295" h="1867535">
                  <a:moveTo>
                    <a:pt x="1177811" y="1802434"/>
                  </a:moveTo>
                  <a:lnTo>
                    <a:pt x="1180259" y="1802434"/>
                  </a:lnTo>
                  <a:lnTo>
                    <a:pt x="1180101" y="1801164"/>
                  </a:lnTo>
                  <a:lnTo>
                    <a:pt x="1180417" y="1801164"/>
                  </a:lnTo>
                  <a:lnTo>
                    <a:pt x="1180364" y="1800318"/>
                  </a:lnTo>
                  <a:lnTo>
                    <a:pt x="1180180" y="1799894"/>
                  </a:lnTo>
                  <a:lnTo>
                    <a:pt x="1180180" y="1798624"/>
                  </a:lnTo>
                  <a:lnTo>
                    <a:pt x="1178996" y="1798624"/>
                  </a:lnTo>
                  <a:lnTo>
                    <a:pt x="1178443" y="1799894"/>
                  </a:lnTo>
                  <a:lnTo>
                    <a:pt x="1178917" y="1799894"/>
                  </a:lnTo>
                  <a:lnTo>
                    <a:pt x="1177104" y="1801109"/>
                  </a:lnTo>
                  <a:lnTo>
                    <a:pt x="1177811" y="1802434"/>
                  </a:lnTo>
                  <a:close/>
                </a:path>
                <a:path w="2360295" h="1867535">
                  <a:moveTo>
                    <a:pt x="1180022" y="1807514"/>
                  </a:moveTo>
                  <a:lnTo>
                    <a:pt x="1177977" y="1803859"/>
                  </a:lnTo>
                  <a:lnTo>
                    <a:pt x="1177946" y="1803643"/>
                  </a:lnTo>
                  <a:lnTo>
                    <a:pt x="1177495" y="1802434"/>
                  </a:lnTo>
                  <a:lnTo>
                    <a:pt x="1177022" y="1801164"/>
                  </a:lnTo>
                  <a:lnTo>
                    <a:pt x="1177179" y="1799894"/>
                  </a:lnTo>
                  <a:lnTo>
                    <a:pt x="1172678" y="1799894"/>
                  </a:lnTo>
                  <a:lnTo>
                    <a:pt x="1173310" y="1801164"/>
                  </a:lnTo>
                  <a:lnTo>
                    <a:pt x="1172757" y="1801164"/>
                  </a:lnTo>
                  <a:lnTo>
                    <a:pt x="1172520" y="1803704"/>
                  </a:lnTo>
                  <a:lnTo>
                    <a:pt x="1168611" y="1803704"/>
                  </a:lnTo>
                  <a:lnTo>
                    <a:pt x="1168501" y="1803859"/>
                  </a:lnTo>
                  <a:lnTo>
                    <a:pt x="1169125" y="1804974"/>
                  </a:lnTo>
                  <a:lnTo>
                    <a:pt x="1170546" y="1804974"/>
                  </a:lnTo>
                  <a:lnTo>
                    <a:pt x="1170467" y="1806244"/>
                  </a:lnTo>
                  <a:lnTo>
                    <a:pt x="1178127" y="1806244"/>
                  </a:lnTo>
                  <a:lnTo>
                    <a:pt x="1177413" y="1806640"/>
                  </a:lnTo>
                  <a:lnTo>
                    <a:pt x="1180022" y="1807514"/>
                  </a:lnTo>
                  <a:close/>
                </a:path>
                <a:path w="2360295" h="1867535">
                  <a:moveTo>
                    <a:pt x="1180417" y="1801164"/>
                  </a:moveTo>
                  <a:lnTo>
                    <a:pt x="1180556" y="1800758"/>
                  </a:lnTo>
                  <a:lnTo>
                    <a:pt x="1180364" y="1800318"/>
                  </a:lnTo>
                  <a:lnTo>
                    <a:pt x="1180417" y="1801164"/>
                  </a:lnTo>
                  <a:close/>
                </a:path>
                <a:path w="2360295" h="1867535">
                  <a:moveTo>
                    <a:pt x="1180417" y="1801164"/>
                  </a:moveTo>
                  <a:lnTo>
                    <a:pt x="1180733" y="1801164"/>
                  </a:lnTo>
                  <a:lnTo>
                    <a:pt x="1180556" y="1800758"/>
                  </a:lnTo>
                  <a:lnTo>
                    <a:pt x="1180417" y="1801164"/>
                  </a:lnTo>
                  <a:close/>
                </a:path>
                <a:path w="2360295" h="1867535">
                  <a:moveTo>
                    <a:pt x="1177946" y="1803643"/>
                  </a:moveTo>
                  <a:lnTo>
                    <a:pt x="1179074" y="1802434"/>
                  </a:lnTo>
                  <a:lnTo>
                    <a:pt x="1177811" y="1802434"/>
                  </a:lnTo>
                  <a:lnTo>
                    <a:pt x="1177100" y="1801164"/>
                  </a:lnTo>
                  <a:lnTo>
                    <a:pt x="1177946" y="1803643"/>
                  </a:lnTo>
                  <a:close/>
                </a:path>
                <a:path w="2360295" h="1867535">
                  <a:moveTo>
                    <a:pt x="1170704" y="1803704"/>
                  </a:moveTo>
                  <a:lnTo>
                    <a:pt x="1172520" y="1803704"/>
                  </a:lnTo>
                  <a:lnTo>
                    <a:pt x="1172204" y="1802434"/>
                  </a:lnTo>
                  <a:lnTo>
                    <a:pt x="1170704" y="1803704"/>
                  </a:lnTo>
                  <a:close/>
                </a:path>
                <a:path w="2360295" h="1867535">
                  <a:moveTo>
                    <a:pt x="1168611" y="1803704"/>
                  </a:moveTo>
                  <a:lnTo>
                    <a:pt x="1170704" y="1803704"/>
                  </a:lnTo>
                  <a:lnTo>
                    <a:pt x="1170230" y="1802434"/>
                  </a:lnTo>
                  <a:lnTo>
                    <a:pt x="1169519" y="1802434"/>
                  </a:lnTo>
                  <a:lnTo>
                    <a:pt x="1168611" y="1803704"/>
                  </a:lnTo>
                  <a:close/>
                </a:path>
                <a:path w="2360295" h="1867535">
                  <a:moveTo>
                    <a:pt x="1166993" y="1803704"/>
                  </a:moveTo>
                  <a:lnTo>
                    <a:pt x="1167703" y="1803704"/>
                  </a:lnTo>
                  <a:lnTo>
                    <a:pt x="1167703" y="1802434"/>
                  </a:lnTo>
                  <a:lnTo>
                    <a:pt x="1166914" y="1802434"/>
                  </a:lnTo>
                  <a:lnTo>
                    <a:pt x="1166993" y="1803704"/>
                  </a:lnTo>
                  <a:close/>
                </a:path>
                <a:path w="2360295" h="1867535">
                  <a:moveTo>
                    <a:pt x="1167703" y="1804974"/>
                  </a:moveTo>
                  <a:lnTo>
                    <a:pt x="1168501" y="1803859"/>
                  </a:lnTo>
                  <a:lnTo>
                    <a:pt x="1168414" y="1803704"/>
                  </a:lnTo>
                  <a:lnTo>
                    <a:pt x="1167703" y="1803704"/>
                  </a:lnTo>
                  <a:lnTo>
                    <a:pt x="1167703" y="1804974"/>
                  </a:lnTo>
                  <a:close/>
                </a:path>
                <a:path w="2360295" h="1867535">
                  <a:moveTo>
                    <a:pt x="1179548" y="1806244"/>
                  </a:moveTo>
                  <a:lnTo>
                    <a:pt x="1181443" y="1806244"/>
                  </a:lnTo>
                  <a:lnTo>
                    <a:pt x="1181443" y="1804974"/>
                  </a:lnTo>
                  <a:lnTo>
                    <a:pt x="1180891" y="1804974"/>
                  </a:lnTo>
                  <a:lnTo>
                    <a:pt x="1179548" y="1806244"/>
                  </a:lnTo>
                  <a:close/>
                </a:path>
                <a:path w="2360295" h="1867535">
                  <a:moveTo>
                    <a:pt x="1170862" y="1808784"/>
                  </a:moveTo>
                  <a:lnTo>
                    <a:pt x="1180812" y="1808784"/>
                  </a:lnTo>
                  <a:lnTo>
                    <a:pt x="1183259" y="1806244"/>
                  </a:lnTo>
                  <a:lnTo>
                    <a:pt x="1179311" y="1806244"/>
                  </a:lnTo>
                  <a:lnTo>
                    <a:pt x="1180022" y="1807514"/>
                  </a:lnTo>
                  <a:lnTo>
                    <a:pt x="1168256" y="1807514"/>
                  </a:lnTo>
                  <a:lnTo>
                    <a:pt x="1170862" y="1808784"/>
                  </a:lnTo>
                  <a:close/>
                </a:path>
                <a:path w="2360295" h="1867535">
                  <a:moveTo>
                    <a:pt x="1177413" y="1806640"/>
                  </a:moveTo>
                  <a:lnTo>
                    <a:pt x="1178127" y="1806244"/>
                  </a:lnTo>
                  <a:lnTo>
                    <a:pt x="1176232" y="1806244"/>
                  </a:lnTo>
                  <a:lnTo>
                    <a:pt x="1177413" y="1806640"/>
                  </a:lnTo>
                  <a:close/>
                </a:path>
                <a:path w="2360295" h="1867535">
                  <a:moveTo>
                    <a:pt x="1168256" y="1807514"/>
                  </a:moveTo>
                  <a:lnTo>
                    <a:pt x="1175205" y="1807514"/>
                  </a:lnTo>
                  <a:lnTo>
                    <a:pt x="1175126" y="1806244"/>
                  </a:lnTo>
                  <a:lnTo>
                    <a:pt x="1169519" y="1806244"/>
                  </a:lnTo>
                  <a:lnTo>
                    <a:pt x="1168256" y="1807514"/>
                  </a:lnTo>
                  <a:close/>
                </a:path>
                <a:path w="2360295" h="1867535">
                  <a:moveTo>
                    <a:pt x="1175837" y="1807514"/>
                  </a:moveTo>
                  <a:lnTo>
                    <a:pt x="1180022" y="1807514"/>
                  </a:lnTo>
                  <a:lnTo>
                    <a:pt x="1177413" y="1806640"/>
                  </a:lnTo>
                  <a:lnTo>
                    <a:pt x="1175837" y="1807514"/>
                  </a:lnTo>
                  <a:close/>
                </a:path>
                <a:path w="2360295" h="1867535">
                  <a:moveTo>
                    <a:pt x="1169914" y="1812594"/>
                  </a:moveTo>
                  <a:lnTo>
                    <a:pt x="1180891" y="1812594"/>
                  </a:lnTo>
                  <a:lnTo>
                    <a:pt x="1180180" y="1811324"/>
                  </a:lnTo>
                  <a:lnTo>
                    <a:pt x="1181286" y="1810054"/>
                  </a:lnTo>
                  <a:lnTo>
                    <a:pt x="1181838" y="1810054"/>
                  </a:lnTo>
                  <a:lnTo>
                    <a:pt x="1182154" y="1808784"/>
                  </a:lnTo>
                  <a:lnTo>
                    <a:pt x="1170309" y="1808784"/>
                  </a:lnTo>
                  <a:lnTo>
                    <a:pt x="1170309" y="1810054"/>
                  </a:lnTo>
                  <a:lnTo>
                    <a:pt x="1171099" y="1811324"/>
                  </a:lnTo>
                  <a:lnTo>
                    <a:pt x="1169914" y="1812594"/>
                  </a:lnTo>
                  <a:close/>
                </a:path>
                <a:path w="2360295" h="1867535">
                  <a:moveTo>
                    <a:pt x="1169204" y="1815134"/>
                  </a:moveTo>
                  <a:lnTo>
                    <a:pt x="1168415" y="1812594"/>
                  </a:lnTo>
                  <a:lnTo>
                    <a:pt x="1168178" y="1812594"/>
                  </a:lnTo>
                  <a:lnTo>
                    <a:pt x="1167704" y="1811324"/>
                  </a:lnTo>
                  <a:lnTo>
                    <a:pt x="1167615" y="1812636"/>
                  </a:lnTo>
                  <a:lnTo>
                    <a:pt x="1167309" y="1813864"/>
                  </a:lnTo>
                  <a:lnTo>
                    <a:pt x="1167625" y="1813864"/>
                  </a:lnTo>
                  <a:lnTo>
                    <a:pt x="1169204" y="1815134"/>
                  </a:lnTo>
                  <a:close/>
                </a:path>
                <a:path w="2360295" h="1867535">
                  <a:moveTo>
                    <a:pt x="1181917" y="1813864"/>
                  </a:moveTo>
                  <a:lnTo>
                    <a:pt x="1181207" y="1812594"/>
                  </a:lnTo>
                  <a:lnTo>
                    <a:pt x="1178996" y="1812594"/>
                  </a:lnTo>
                  <a:lnTo>
                    <a:pt x="1181917" y="1813864"/>
                  </a:lnTo>
                  <a:close/>
                </a:path>
                <a:path w="2360295" h="1867535">
                  <a:moveTo>
                    <a:pt x="1178972" y="1812617"/>
                  </a:moveTo>
                  <a:close/>
                </a:path>
                <a:path w="2360295" h="1867535">
                  <a:moveTo>
                    <a:pt x="1170309" y="1815134"/>
                  </a:moveTo>
                  <a:lnTo>
                    <a:pt x="1176548" y="1815134"/>
                  </a:lnTo>
                  <a:lnTo>
                    <a:pt x="1177732" y="1813864"/>
                  </a:lnTo>
                  <a:lnTo>
                    <a:pt x="1178954" y="1812636"/>
                  </a:lnTo>
                  <a:lnTo>
                    <a:pt x="1170704" y="1812594"/>
                  </a:lnTo>
                  <a:lnTo>
                    <a:pt x="1170704" y="1813864"/>
                  </a:lnTo>
                  <a:lnTo>
                    <a:pt x="1170467" y="1813864"/>
                  </a:lnTo>
                  <a:lnTo>
                    <a:pt x="1170309" y="1815134"/>
                  </a:lnTo>
                  <a:close/>
                </a:path>
                <a:path w="2360295" h="1867535">
                  <a:moveTo>
                    <a:pt x="1178048" y="1815134"/>
                  </a:moveTo>
                  <a:lnTo>
                    <a:pt x="1182312" y="1815134"/>
                  </a:lnTo>
                  <a:lnTo>
                    <a:pt x="1181049" y="1813864"/>
                  </a:lnTo>
                  <a:lnTo>
                    <a:pt x="1178988" y="1812636"/>
                  </a:lnTo>
                  <a:lnTo>
                    <a:pt x="1178759" y="1813864"/>
                  </a:lnTo>
                  <a:lnTo>
                    <a:pt x="1178048" y="1815134"/>
                  </a:lnTo>
                  <a:close/>
                </a:path>
                <a:path w="2360295" h="1867535">
                  <a:moveTo>
                    <a:pt x="1168809" y="1817674"/>
                  </a:moveTo>
                  <a:lnTo>
                    <a:pt x="1174495" y="1817674"/>
                  </a:lnTo>
                  <a:lnTo>
                    <a:pt x="1175837" y="1816404"/>
                  </a:lnTo>
                  <a:lnTo>
                    <a:pt x="1175284" y="1815134"/>
                  </a:lnTo>
                  <a:lnTo>
                    <a:pt x="1167625" y="1815134"/>
                  </a:lnTo>
                  <a:lnTo>
                    <a:pt x="1167546" y="1813864"/>
                  </a:lnTo>
                  <a:lnTo>
                    <a:pt x="1167309" y="1813864"/>
                  </a:lnTo>
                  <a:lnTo>
                    <a:pt x="1167151" y="1816404"/>
                  </a:lnTo>
                  <a:lnTo>
                    <a:pt x="1168414" y="1816404"/>
                  </a:lnTo>
                  <a:lnTo>
                    <a:pt x="1168809" y="1817674"/>
                  </a:lnTo>
                  <a:close/>
                </a:path>
                <a:path w="2360295" h="1867535">
                  <a:moveTo>
                    <a:pt x="1181049" y="1817674"/>
                  </a:moveTo>
                  <a:lnTo>
                    <a:pt x="1181680" y="1817674"/>
                  </a:lnTo>
                  <a:lnTo>
                    <a:pt x="1181207" y="1815134"/>
                  </a:lnTo>
                  <a:lnTo>
                    <a:pt x="1180891" y="1815134"/>
                  </a:lnTo>
                  <a:lnTo>
                    <a:pt x="1180259" y="1816404"/>
                  </a:lnTo>
                  <a:lnTo>
                    <a:pt x="1180496" y="1816404"/>
                  </a:lnTo>
                  <a:lnTo>
                    <a:pt x="1181049" y="1817674"/>
                  </a:lnTo>
                  <a:close/>
                </a:path>
                <a:path w="2360295" h="1867535">
                  <a:moveTo>
                    <a:pt x="1179583" y="1815698"/>
                  </a:moveTo>
                  <a:lnTo>
                    <a:pt x="1179548" y="1815134"/>
                  </a:lnTo>
                  <a:lnTo>
                    <a:pt x="1179232" y="1815134"/>
                  </a:lnTo>
                  <a:lnTo>
                    <a:pt x="1179583" y="1815698"/>
                  </a:lnTo>
                  <a:close/>
                </a:path>
                <a:path w="2360295" h="1867535">
                  <a:moveTo>
                    <a:pt x="1179627" y="1816404"/>
                  </a:moveTo>
                  <a:lnTo>
                    <a:pt x="1180022" y="1816404"/>
                  </a:lnTo>
                  <a:lnTo>
                    <a:pt x="1179583" y="1815698"/>
                  </a:lnTo>
                  <a:lnTo>
                    <a:pt x="1179627" y="1816404"/>
                  </a:lnTo>
                  <a:close/>
                </a:path>
                <a:path w="2360295" h="1867535">
                  <a:moveTo>
                    <a:pt x="1167151" y="1817674"/>
                  </a:moveTo>
                  <a:lnTo>
                    <a:pt x="1167941" y="1817674"/>
                  </a:lnTo>
                  <a:lnTo>
                    <a:pt x="1168414" y="1816404"/>
                  </a:lnTo>
                  <a:lnTo>
                    <a:pt x="1167151" y="1816404"/>
                  </a:lnTo>
                  <a:lnTo>
                    <a:pt x="1167151" y="1817674"/>
                  </a:lnTo>
                  <a:close/>
                </a:path>
                <a:path w="2360295" h="1867535">
                  <a:moveTo>
                    <a:pt x="1168967" y="1818944"/>
                  </a:moveTo>
                  <a:lnTo>
                    <a:pt x="1176469" y="1818944"/>
                  </a:lnTo>
                  <a:lnTo>
                    <a:pt x="1176153" y="1817674"/>
                  </a:lnTo>
                  <a:lnTo>
                    <a:pt x="1167151" y="1817674"/>
                  </a:lnTo>
                  <a:lnTo>
                    <a:pt x="1168967" y="1818944"/>
                  </a:lnTo>
                  <a:close/>
                </a:path>
                <a:path w="2360295" h="1867535">
                  <a:moveTo>
                    <a:pt x="1168651" y="1820214"/>
                  </a:moveTo>
                  <a:lnTo>
                    <a:pt x="1176311" y="1820214"/>
                  </a:lnTo>
                  <a:lnTo>
                    <a:pt x="1176311" y="1818944"/>
                  </a:lnTo>
                  <a:lnTo>
                    <a:pt x="1168651" y="1818944"/>
                  </a:lnTo>
                  <a:lnTo>
                    <a:pt x="1168651" y="1820214"/>
                  </a:lnTo>
                  <a:close/>
                </a:path>
                <a:path w="2360295" h="1867535">
                  <a:moveTo>
                    <a:pt x="1180417" y="1829104"/>
                  </a:moveTo>
                  <a:lnTo>
                    <a:pt x="1181444" y="1829104"/>
                  </a:lnTo>
                  <a:lnTo>
                    <a:pt x="1180180" y="1827834"/>
                  </a:lnTo>
                  <a:lnTo>
                    <a:pt x="1180417" y="1826564"/>
                  </a:lnTo>
                  <a:lnTo>
                    <a:pt x="1180259" y="1825294"/>
                  </a:lnTo>
                  <a:lnTo>
                    <a:pt x="1179707" y="1824024"/>
                  </a:lnTo>
                  <a:lnTo>
                    <a:pt x="1181839" y="1822754"/>
                  </a:lnTo>
                  <a:lnTo>
                    <a:pt x="1180496" y="1821484"/>
                  </a:lnTo>
                  <a:lnTo>
                    <a:pt x="1180259" y="1820214"/>
                  </a:lnTo>
                  <a:lnTo>
                    <a:pt x="1179785" y="1820214"/>
                  </a:lnTo>
                  <a:lnTo>
                    <a:pt x="1180022" y="1821484"/>
                  </a:lnTo>
                  <a:lnTo>
                    <a:pt x="1179864" y="1821484"/>
                  </a:lnTo>
                  <a:lnTo>
                    <a:pt x="1179785" y="1822754"/>
                  </a:lnTo>
                  <a:lnTo>
                    <a:pt x="1176864" y="1822754"/>
                  </a:lnTo>
                  <a:lnTo>
                    <a:pt x="1177890" y="1824024"/>
                  </a:lnTo>
                  <a:lnTo>
                    <a:pt x="1178522" y="1824024"/>
                  </a:lnTo>
                  <a:lnTo>
                    <a:pt x="1177574" y="1825294"/>
                  </a:lnTo>
                  <a:lnTo>
                    <a:pt x="1179469" y="1825294"/>
                  </a:lnTo>
                  <a:lnTo>
                    <a:pt x="1178206" y="1826564"/>
                  </a:lnTo>
                  <a:lnTo>
                    <a:pt x="1179312" y="1827834"/>
                  </a:lnTo>
                  <a:lnTo>
                    <a:pt x="1179785" y="1827834"/>
                  </a:lnTo>
                  <a:lnTo>
                    <a:pt x="1180011" y="1828560"/>
                  </a:lnTo>
                  <a:lnTo>
                    <a:pt x="1180417" y="1829104"/>
                  </a:lnTo>
                  <a:close/>
                </a:path>
                <a:path w="2360295" h="1867535">
                  <a:moveTo>
                    <a:pt x="1176074" y="1821484"/>
                  </a:moveTo>
                  <a:lnTo>
                    <a:pt x="1178838" y="1821484"/>
                  </a:lnTo>
                  <a:lnTo>
                    <a:pt x="1179627" y="1820214"/>
                  </a:lnTo>
                  <a:lnTo>
                    <a:pt x="1176864" y="1820214"/>
                  </a:lnTo>
                  <a:lnTo>
                    <a:pt x="1176044" y="1821413"/>
                  </a:lnTo>
                  <a:close/>
                </a:path>
                <a:path w="2360295" h="1867535">
                  <a:moveTo>
                    <a:pt x="1167687" y="1822717"/>
                  </a:moveTo>
                  <a:lnTo>
                    <a:pt x="1169757" y="1821484"/>
                  </a:lnTo>
                  <a:lnTo>
                    <a:pt x="1175995" y="1821484"/>
                  </a:lnTo>
                  <a:lnTo>
                    <a:pt x="1175522" y="1820214"/>
                  </a:lnTo>
                  <a:lnTo>
                    <a:pt x="1168178" y="1820214"/>
                  </a:lnTo>
                  <a:lnTo>
                    <a:pt x="1167862" y="1821484"/>
                  </a:lnTo>
                  <a:lnTo>
                    <a:pt x="1167648" y="1822627"/>
                  </a:lnTo>
                  <a:close/>
                </a:path>
                <a:path w="2360295" h="1867535">
                  <a:moveTo>
                    <a:pt x="1175995" y="1821484"/>
                  </a:moveTo>
                  <a:close/>
                </a:path>
                <a:path w="2360295" h="1867535">
                  <a:moveTo>
                    <a:pt x="1177416" y="1822754"/>
                  </a:moveTo>
                  <a:lnTo>
                    <a:pt x="1179075" y="1822754"/>
                  </a:lnTo>
                  <a:lnTo>
                    <a:pt x="1178759" y="1821484"/>
                  </a:lnTo>
                  <a:lnTo>
                    <a:pt x="1177496" y="1821484"/>
                  </a:lnTo>
                  <a:lnTo>
                    <a:pt x="1177416" y="1822754"/>
                  </a:lnTo>
                  <a:close/>
                </a:path>
                <a:path w="2360295" h="1867535">
                  <a:moveTo>
                    <a:pt x="1175284" y="1822754"/>
                  </a:moveTo>
                  <a:lnTo>
                    <a:pt x="1176311" y="1822754"/>
                  </a:lnTo>
                  <a:lnTo>
                    <a:pt x="1175837" y="1821484"/>
                  </a:lnTo>
                  <a:lnTo>
                    <a:pt x="1175284" y="1822754"/>
                  </a:lnTo>
                  <a:close/>
                </a:path>
                <a:path w="2360295" h="1867535">
                  <a:moveTo>
                    <a:pt x="1169836" y="1822754"/>
                  </a:moveTo>
                  <a:lnTo>
                    <a:pt x="1172679" y="1822754"/>
                  </a:lnTo>
                  <a:lnTo>
                    <a:pt x="1174337" y="1821484"/>
                  </a:lnTo>
                  <a:lnTo>
                    <a:pt x="1169757" y="1821484"/>
                  </a:lnTo>
                  <a:lnTo>
                    <a:pt x="1169836" y="1822754"/>
                  </a:lnTo>
                  <a:close/>
                </a:path>
                <a:path w="2360295" h="1867535">
                  <a:moveTo>
                    <a:pt x="1172679" y="1825294"/>
                  </a:moveTo>
                  <a:lnTo>
                    <a:pt x="1173548" y="1825294"/>
                  </a:lnTo>
                  <a:lnTo>
                    <a:pt x="1172916" y="1824024"/>
                  </a:lnTo>
                  <a:lnTo>
                    <a:pt x="1172600" y="1822754"/>
                  </a:lnTo>
                  <a:lnTo>
                    <a:pt x="1167625" y="1822754"/>
                  </a:lnTo>
                  <a:lnTo>
                    <a:pt x="1167648" y="1822627"/>
                  </a:lnTo>
                  <a:lnTo>
                    <a:pt x="1167151" y="1821484"/>
                  </a:lnTo>
                  <a:lnTo>
                    <a:pt x="1167467" y="1824024"/>
                  </a:lnTo>
                  <a:lnTo>
                    <a:pt x="1171968" y="1824024"/>
                  </a:lnTo>
                  <a:lnTo>
                    <a:pt x="1172679" y="1825294"/>
                  </a:lnTo>
                  <a:close/>
                </a:path>
                <a:path w="2360295" h="1867535">
                  <a:moveTo>
                    <a:pt x="1167625" y="1822754"/>
                  </a:moveTo>
                  <a:close/>
                </a:path>
                <a:path w="2360295" h="1867535">
                  <a:moveTo>
                    <a:pt x="1176627" y="1834184"/>
                  </a:moveTo>
                  <a:lnTo>
                    <a:pt x="1178048" y="1834184"/>
                  </a:lnTo>
                  <a:lnTo>
                    <a:pt x="1177969" y="1832914"/>
                  </a:lnTo>
                  <a:lnTo>
                    <a:pt x="1177736" y="1830416"/>
                  </a:lnTo>
                  <a:lnTo>
                    <a:pt x="1177337" y="1825294"/>
                  </a:lnTo>
                  <a:lnTo>
                    <a:pt x="1176785" y="1824024"/>
                  </a:lnTo>
                  <a:lnTo>
                    <a:pt x="1174653" y="1824024"/>
                  </a:lnTo>
                  <a:lnTo>
                    <a:pt x="1174732" y="1825294"/>
                  </a:lnTo>
                  <a:lnTo>
                    <a:pt x="1175205" y="1825294"/>
                  </a:lnTo>
                  <a:lnTo>
                    <a:pt x="1174890" y="1826564"/>
                  </a:lnTo>
                  <a:lnTo>
                    <a:pt x="1174574" y="1826564"/>
                  </a:lnTo>
                  <a:lnTo>
                    <a:pt x="1176153" y="1827834"/>
                  </a:lnTo>
                  <a:lnTo>
                    <a:pt x="1173597" y="1828813"/>
                  </a:lnTo>
                  <a:lnTo>
                    <a:pt x="1173784" y="1829104"/>
                  </a:lnTo>
                  <a:lnTo>
                    <a:pt x="1173563" y="1829352"/>
                  </a:lnTo>
                  <a:lnTo>
                    <a:pt x="1176548" y="1830374"/>
                  </a:lnTo>
                  <a:lnTo>
                    <a:pt x="1176864" y="1831644"/>
                  </a:lnTo>
                  <a:lnTo>
                    <a:pt x="1176627" y="1834184"/>
                  </a:lnTo>
                  <a:close/>
                </a:path>
                <a:path w="2360295" h="1867535">
                  <a:moveTo>
                    <a:pt x="1173864" y="1825294"/>
                  </a:moveTo>
                  <a:lnTo>
                    <a:pt x="1174337" y="1825294"/>
                  </a:lnTo>
                  <a:lnTo>
                    <a:pt x="1174495" y="1824024"/>
                  </a:lnTo>
                  <a:lnTo>
                    <a:pt x="1173469" y="1824024"/>
                  </a:lnTo>
                  <a:lnTo>
                    <a:pt x="1173864" y="1825294"/>
                  </a:lnTo>
                  <a:close/>
                </a:path>
                <a:path w="2360295" h="1867535">
                  <a:moveTo>
                    <a:pt x="1169046" y="1826564"/>
                  </a:moveTo>
                  <a:lnTo>
                    <a:pt x="1168809" y="1825294"/>
                  </a:lnTo>
                  <a:lnTo>
                    <a:pt x="1171258" y="1825294"/>
                  </a:lnTo>
                  <a:lnTo>
                    <a:pt x="1171336" y="1824024"/>
                  </a:lnTo>
                  <a:lnTo>
                    <a:pt x="1167467" y="1824024"/>
                  </a:lnTo>
                  <a:lnTo>
                    <a:pt x="1167783" y="1825294"/>
                  </a:lnTo>
                  <a:lnTo>
                    <a:pt x="1169046" y="1826564"/>
                  </a:lnTo>
                  <a:close/>
                </a:path>
                <a:path w="2360295" h="1867535">
                  <a:moveTo>
                    <a:pt x="1173627" y="1826564"/>
                  </a:moveTo>
                  <a:lnTo>
                    <a:pt x="1173864" y="1825294"/>
                  </a:lnTo>
                  <a:lnTo>
                    <a:pt x="1172995" y="1825294"/>
                  </a:lnTo>
                  <a:lnTo>
                    <a:pt x="1173627" y="1826564"/>
                  </a:lnTo>
                  <a:close/>
                </a:path>
                <a:path w="2360295" h="1867535">
                  <a:moveTo>
                    <a:pt x="1170862" y="1836724"/>
                  </a:moveTo>
                  <a:lnTo>
                    <a:pt x="1170389" y="1832914"/>
                  </a:lnTo>
                  <a:lnTo>
                    <a:pt x="1173563" y="1829352"/>
                  </a:lnTo>
                  <a:lnTo>
                    <a:pt x="1172837" y="1829104"/>
                  </a:lnTo>
                  <a:lnTo>
                    <a:pt x="1173597" y="1828813"/>
                  </a:lnTo>
                  <a:lnTo>
                    <a:pt x="1171336" y="1825294"/>
                  </a:lnTo>
                  <a:lnTo>
                    <a:pt x="1170073" y="1825294"/>
                  </a:lnTo>
                  <a:lnTo>
                    <a:pt x="1169836" y="1826564"/>
                  </a:lnTo>
                  <a:lnTo>
                    <a:pt x="1170547" y="1826564"/>
                  </a:lnTo>
                  <a:lnTo>
                    <a:pt x="1170547" y="1827834"/>
                  </a:lnTo>
                  <a:lnTo>
                    <a:pt x="1167467" y="1827834"/>
                  </a:lnTo>
                  <a:lnTo>
                    <a:pt x="1167231" y="1830374"/>
                  </a:lnTo>
                  <a:lnTo>
                    <a:pt x="1166678" y="1831644"/>
                  </a:lnTo>
                  <a:lnTo>
                    <a:pt x="1166441" y="1832914"/>
                  </a:lnTo>
                  <a:lnTo>
                    <a:pt x="1169520" y="1832914"/>
                  </a:lnTo>
                  <a:lnTo>
                    <a:pt x="1169836" y="1834184"/>
                  </a:lnTo>
                  <a:lnTo>
                    <a:pt x="1170073" y="1834184"/>
                  </a:lnTo>
                  <a:lnTo>
                    <a:pt x="1170199" y="1835835"/>
                  </a:lnTo>
                  <a:lnTo>
                    <a:pt x="1170862" y="1836724"/>
                  </a:lnTo>
                  <a:close/>
                </a:path>
                <a:path w="2360295" h="1867535">
                  <a:moveTo>
                    <a:pt x="1167467" y="1827834"/>
                  </a:moveTo>
                  <a:lnTo>
                    <a:pt x="1170073" y="1827834"/>
                  </a:lnTo>
                  <a:lnTo>
                    <a:pt x="1167941" y="1826564"/>
                  </a:lnTo>
                  <a:lnTo>
                    <a:pt x="1167467" y="1827834"/>
                  </a:lnTo>
                  <a:close/>
                </a:path>
                <a:path w="2360295" h="1867535">
                  <a:moveTo>
                    <a:pt x="1178482" y="1829104"/>
                  </a:moveTo>
                  <a:lnTo>
                    <a:pt x="1180180" y="1829104"/>
                  </a:lnTo>
                  <a:lnTo>
                    <a:pt x="1180011" y="1828560"/>
                  </a:lnTo>
                  <a:lnTo>
                    <a:pt x="1179469" y="1827834"/>
                  </a:lnTo>
                  <a:lnTo>
                    <a:pt x="1179312" y="1827834"/>
                  </a:lnTo>
                  <a:lnTo>
                    <a:pt x="1178482" y="1829104"/>
                  </a:lnTo>
                  <a:close/>
                </a:path>
                <a:path w="2360295" h="1867535">
                  <a:moveTo>
                    <a:pt x="1180180" y="1831644"/>
                  </a:moveTo>
                  <a:lnTo>
                    <a:pt x="1180338" y="1831644"/>
                  </a:lnTo>
                  <a:lnTo>
                    <a:pt x="1180259" y="1830374"/>
                  </a:lnTo>
                  <a:lnTo>
                    <a:pt x="1178759" y="1830374"/>
                  </a:lnTo>
                  <a:lnTo>
                    <a:pt x="1180417" y="1829104"/>
                  </a:lnTo>
                  <a:lnTo>
                    <a:pt x="1180011" y="1828560"/>
                  </a:lnTo>
                  <a:lnTo>
                    <a:pt x="1180180" y="1829104"/>
                  </a:lnTo>
                  <a:lnTo>
                    <a:pt x="1178482" y="1829104"/>
                  </a:lnTo>
                  <a:lnTo>
                    <a:pt x="1177726" y="1830263"/>
                  </a:lnTo>
                  <a:lnTo>
                    <a:pt x="1177736" y="1830416"/>
                  </a:lnTo>
                  <a:lnTo>
                    <a:pt x="1180180" y="1831644"/>
                  </a:lnTo>
                  <a:close/>
                </a:path>
                <a:path w="2360295" h="1867535">
                  <a:moveTo>
                    <a:pt x="1173563" y="1829352"/>
                  </a:moveTo>
                  <a:lnTo>
                    <a:pt x="1173784" y="1829104"/>
                  </a:lnTo>
                  <a:lnTo>
                    <a:pt x="1173597" y="1828813"/>
                  </a:lnTo>
                  <a:lnTo>
                    <a:pt x="1172837" y="1829104"/>
                  </a:lnTo>
                  <a:lnTo>
                    <a:pt x="1173563" y="1829352"/>
                  </a:lnTo>
                  <a:close/>
                </a:path>
                <a:path w="2360295" h="1867535">
                  <a:moveTo>
                    <a:pt x="1181049" y="1830374"/>
                  </a:moveTo>
                  <a:lnTo>
                    <a:pt x="1181681" y="1830374"/>
                  </a:lnTo>
                  <a:lnTo>
                    <a:pt x="1181760" y="1829104"/>
                  </a:lnTo>
                  <a:lnTo>
                    <a:pt x="1181049" y="1829104"/>
                  </a:lnTo>
                  <a:lnTo>
                    <a:pt x="1181049" y="1830374"/>
                  </a:lnTo>
                  <a:close/>
                </a:path>
                <a:path w="2360295" h="1867535">
                  <a:moveTo>
                    <a:pt x="1174968" y="1836724"/>
                  </a:moveTo>
                  <a:lnTo>
                    <a:pt x="1175442" y="1835454"/>
                  </a:lnTo>
                  <a:lnTo>
                    <a:pt x="1175679" y="1834184"/>
                  </a:lnTo>
                  <a:lnTo>
                    <a:pt x="1175127" y="1832914"/>
                  </a:lnTo>
                  <a:lnTo>
                    <a:pt x="1174258" y="1832914"/>
                  </a:lnTo>
                  <a:lnTo>
                    <a:pt x="1174179" y="1834184"/>
                  </a:lnTo>
                  <a:lnTo>
                    <a:pt x="1173863" y="1835454"/>
                  </a:lnTo>
                  <a:lnTo>
                    <a:pt x="1174179" y="1835454"/>
                  </a:lnTo>
                  <a:lnTo>
                    <a:pt x="1174968" y="1836724"/>
                  </a:lnTo>
                  <a:close/>
                </a:path>
                <a:path w="2360295" h="1867535">
                  <a:moveTo>
                    <a:pt x="1166441" y="1834184"/>
                  </a:moveTo>
                  <a:lnTo>
                    <a:pt x="1168573" y="1834184"/>
                  </a:lnTo>
                  <a:lnTo>
                    <a:pt x="1168889" y="1832914"/>
                  </a:lnTo>
                  <a:lnTo>
                    <a:pt x="1166441" y="1832914"/>
                  </a:lnTo>
                  <a:lnTo>
                    <a:pt x="1166441" y="1834184"/>
                  </a:lnTo>
                  <a:close/>
                </a:path>
                <a:path w="2360295" h="1867535">
                  <a:moveTo>
                    <a:pt x="1180181" y="1835454"/>
                  </a:moveTo>
                  <a:lnTo>
                    <a:pt x="1181444" y="1835454"/>
                  </a:lnTo>
                  <a:lnTo>
                    <a:pt x="1181128" y="1834184"/>
                  </a:lnTo>
                  <a:lnTo>
                    <a:pt x="1180417" y="1834184"/>
                  </a:lnTo>
                  <a:lnTo>
                    <a:pt x="1180181" y="1835454"/>
                  </a:lnTo>
                  <a:close/>
                </a:path>
                <a:path w="2360295" h="1867535">
                  <a:moveTo>
                    <a:pt x="1177496" y="1835454"/>
                  </a:moveTo>
                  <a:lnTo>
                    <a:pt x="1178759" y="1835454"/>
                  </a:lnTo>
                  <a:lnTo>
                    <a:pt x="1178443" y="1834184"/>
                  </a:lnTo>
                  <a:lnTo>
                    <a:pt x="1176943" y="1834184"/>
                  </a:lnTo>
                  <a:lnTo>
                    <a:pt x="1177496" y="1835454"/>
                  </a:lnTo>
                  <a:close/>
                </a:path>
                <a:path w="2360295" h="1867535">
                  <a:moveTo>
                    <a:pt x="1171652" y="1835454"/>
                  </a:moveTo>
                  <a:lnTo>
                    <a:pt x="1172205" y="1835454"/>
                  </a:lnTo>
                  <a:lnTo>
                    <a:pt x="1172047" y="1834184"/>
                  </a:lnTo>
                  <a:lnTo>
                    <a:pt x="1171652" y="1835454"/>
                  </a:lnTo>
                  <a:close/>
                </a:path>
                <a:path w="2360295" h="1867535">
                  <a:moveTo>
                    <a:pt x="1169126" y="1835454"/>
                  </a:moveTo>
                  <a:lnTo>
                    <a:pt x="1168968" y="1834184"/>
                  </a:lnTo>
                  <a:lnTo>
                    <a:pt x="1168257" y="1834184"/>
                  </a:lnTo>
                  <a:lnTo>
                    <a:pt x="1169126" y="1835454"/>
                  </a:lnTo>
                  <a:close/>
                </a:path>
                <a:path w="2360295" h="1867535">
                  <a:moveTo>
                    <a:pt x="1180142" y="1835660"/>
                  </a:moveTo>
                  <a:lnTo>
                    <a:pt x="1180181" y="1835454"/>
                  </a:lnTo>
                  <a:lnTo>
                    <a:pt x="1179707" y="1835454"/>
                  </a:lnTo>
                  <a:lnTo>
                    <a:pt x="1180142" y="1835660"/>
                  </a:lnTo>
                  <a:close/>
                </a:path>
                <a:path w="2360295" h="1867535">
                  <a:moveTo>
                    <a:pt x="1176311" y="1836724"/>
                  </a:moveTo>
                  <a:lnTo>
                    <a:pt x="1177732" y="1836724"/>
                  </a:lnTo>
                  <a:lnTo>
                    <a:pt x="1177496" y="1835454"/>
                  </a:lnTo>
                  <a:lnTo>
                    <a:pt x="1176864" y="1835454"/>
                  </a:lnTo>
                  <a:lnTo>
                    <a:pt x="1176311" y="1836724"/>
                  </a:lnTo>
                  <a:close/>
                </a:path>
                <a:path w="2360295" h="1867535">
                  <a:moveTo>
                    <a:pt x="1172916" y="1837994"/>
                  </a:moveTo>
                  <a:lnTo>
                    <a:pt x="1173389" y="1837994"/>
                  </a:lnTo>
                  <a:lnTo>
                    <a:pt x="1173705" y="1836724"/>
                  </a:lnTo>
                  <a:lnTo>
                    <a:pt x="1173547" y="1835454"/>
                  </a:lnTo>
                  <a:lnTo>
                    <a:pt x="1173231" y="1835454"/>
                  </a:lnTo>
                  <a:lnTo>
                    <a:pt x="1172836" y="1836724"/>
                  </a:lnTo>
                  <a:lnTo>
                    <a:pt x="1171573" y="1836724"/>
                  </a:lnTo>
                  <a:lnTo>
                    <a:pt x="1172916" y="1837994"/>
                  </a:lnTo>
                  <a:close/>
                </a:path>
                <a:path w="2360295" h="1867535">
                  <a:moveTo>
                    <a:pt x="1170863" y="1836724"/>
                  </a:moveTo>
                  <a:lnTo>
                    <a:pt x="1172442" y="1836724"/>
                  </a:lnTo>
                  <a:lnTo>
                    <a:pt x="1172284" y="1835454"/>
                  </a:lnTo>
                  <a:lnTo>
                    <a:pt x="1170705" y="1835454"/>
                  </a:lnTo>
                  <a:lnTo>
                    <a:pt x="1170863" y="1836724"/>
                  </a:lnTo>
                  <a:close/>
                </a:path>
                <a:path w="2360295" h="1867535">
                  <a:moveTo>
                    <a:pt x="1170199" y="1835835"/>
                  </a:moveTo>
                  <a:lnTo>
                    <a:pt x="1170152" y="1835454"/>
                  </a:lnTo>
                  <a:lnTo>
                    <a:pt x="1169915" y="1835454"/>
                  </a:lnTo>
                  <a:lnTo>
                    <a:pt x="1170199" y="1835835"/>
                  </a:lnTo>
                  <a:close/>
                </a:path>
                <a:path w="2360295" h="1867535">
                  <a:moveTo>
                    <a:pt x="1179944" y="1845556"/>
                  </a:moveTo>
                  <a:lnTo>
                    <a:pt x="1181602" y="1844344"/>
                  </a:lnTo>
                  <a:lnTo>
                    <a:pt x="1180338" y="1843074"/>
                  </a:lnTo>
                  <a:lnTo>
                    <a:pt x="1183418" y="1841804"/>
                  </a:lnTo>
                  <a:lnTo>
                    <a:pt x="1180575" y="1840534"/>
                  </a:lnTo>
                  <a:lnTo>
                    <a:pt x="1180496" y="1839264"/>
                  </a:lnTo>
                  <a:lnTo>
                    <a:pt x="1180260" y="1837994"/>
                  </a:lnTo>
                  <a:lnTo>
                    <a:pt x="1181602" y="1837994"/>
                  </a:lnTo>
                  <a:lnTo>
                    <a:pt x="1182391" y="1836724"/>
                  </a:lnTo>
                  <a:lnTo>
                    <a:pt x="1180142" y="1835660"/>
                  </a:lnTo>
                  <a:lnTo>
                    <a:pt x="1179944" y="1836724"/>
                  </a:lnTo>
                  <a:lnTo>
                    <a:pt x="1179944" y="1845556"/>
                  </a:lnTo>
                  <a:close/>
                </a:path>
                <a:path w="2360295" h="1867535">
                  <a:moveTo>
                    <a:pt x="1170310" y="1836724"/>
                  </a:moveTo>
                  <a:lnTo>
                    <a:pt x="1170862" y="1836724"/>
                  </a:lnTo>
                  <a:lnTo>
                    <a:pt x="1170199" y="1835835"/>
                  </a:lnTo>
                  <a:lnTo>
                    <a:pt x="1170310" y="1836724"/>
                  </a:lnTo>
                  <a:close/>
                </a:path>
                <a:path w="2360295" h="1867535">
                  <a:moveTo>
                    <a:pt x="1177811" y="1837994"/>
                  </a:moveTo>
                  <a:lnTo>
                    <a:pt x="1178285" y="1837994"/>
                  </a:lnTo>
                  <a:lnTo>
                    <a:pt x="1178048" y="1836724"/>
                  </a:lnTo>
                  <a:lnTo>
                    <a:pt x="1175758" y="1836724"/>
                  </a:lnTo>
                  <a:lnTo>
                    <a:pt x="1177811" y="1837994"/>
                  </a:lnTo>
                  <a:close/>
                </a:path>
                <a:path w="2360295" h="1867535">
                  <a:moveTo>
                    <a:pt x="1173942" y="1839264"/>
                  </a:moveTo>
                  <a:lnTo>
                    <a:pt x="1175206" y="1839264"/>
                  </a:lnTo>
                  <a:lnTo>
                    <a:pt x="1174969" y="1837994"/>
                  </a:lnTo>
                  <a:lnTo>
                    <a:pt x="1174890" y="1836724"/>
                  </a:lnTo>
                  <a:lnTo>
                    <a:pt x="1174100" y="1837994"/>
                  </a:lnTo>
                  <a:lnTo>
                    <a:pt x="1174416" y="1837994"/>
                  </a:lnTo>
                  <a:lnTo>
                    <a:pt x="1173942" y="1839264"/>
                  </a:lnTo>
                  <a:close/>
                </a:path>
                <a:path w="2360295" h="1867535">
                  <a:moveTo>
                    <a:pt x="1178443" y="1858314"/>
                  </a:moveTo>
                  <a:lnTo>
                    <a:pt x="1179797" y="1857104"/>
                  </a:lnTo>
                  <a:lnTo>
                    <a:pt x="1179075" y="1855774"/>
                  </a:lnTo>
                  <a:lnTo>
                    <a:pt x="1180891" y="1853234"/>
                  </a:lnTo>
                  <a:lnTo>
                    <a:pt x="1178996" y="1848154"/>
                  </a:lnTo>
                  <a:lnTo>
                    <a:pt x="1179430" y="1846884"/>
                  </a:lnTo>
                  <a:lnTo>
                    <a:pt x="1178917" y="1846884"/>
                  </a:lnTo>
                  <a:lnTo>
                    <a:pt x="1178845" y="1845556"/>
                  </a:lnTo>
                  <a:lnTo>
                    <a:pt x="1178996" y="1844344"/>
                  </a:lnTo>
                  <a:lnTo>
                    <a:pt x="1179190" y="1841511"/>
                  </a:lnTo>
                  <a:lnTo>
                    <a:pt x="1179628" y="1837994"/>
                  </a:lnTo>
                  <a:lnTo>
                    <a:pt x="1178838" y="1837994"/>
                  </a:lnTo>
                  <a:lnTo>
                    <a:pt x="1178364" y="1839264"/>
                  </a:lnTo>
                  <a:lnTo>
                    <a:pt x="1178206" y="1840534"/>
                  </a:lnTo>
                  <a:lnTo>
                    <a:pt x="1177022" y="1840534"/>
                  </a:lnTo>
                  <a:lnTo>
                    <a:pt x="1177338" y="1843074"/>
                  </a:lnTo>
                  <a:lnTo>
                    <a:pt x="1176548" y="1844344"/>
                  </a:lnTo>
                  <a:lnTo>
                    <a:pt x="1175601" y="1845614"/>
                  </a:lnTo>
                  <a:lnTo>
                    <a:pt x="1174495" y="1845614"/>
                  </a:lnTo>
                  <a:lnTo>
                    <a:pt x="1174495" y="1848154"/>
                  </a:lnTo>
                  <a:lnTo>
                    <a:pt x="1176943" y="1848154"/>
                  </a:lnTo>
                  <a:lnTo>
                    <a:pt x="1176864" y="1849424"/>
                  </a:lnTo>
                  <a:lnTo>
                    <a:pt x="1178127" y="1849424"/>
                  </a:lnTo>
                  <a:lnTo>
                    <a:pt x="1178364" y="1850694"/>
                  </a:lnTo>
                  <a:lnTo>
                    <a:pt x="1178917" y="1850694"/>
                  </a:lnTo>
                  <a:lnTo>
                    <a:pt x="1179154" y="1851964"/>
                  </a:lnTo>
                  <a:lnTo>
                    <a:pt x="1177496" y="1851964"/>
                  </a:lnTo>
                  <a:lnTo>
                    <a:pt x="1177890" y="1854504"/>
                  </a:lnTo>
                  <a:lnTo>
                    <a:pt x="1179391" y="1854504"/>
                  </a:lnTo>
                  <a:lnTo>
                    <a:pt x="1179075" y="1855774"/>
                  </a:lnTo>
                  <a:lnTo>
                    <a:pt x="1178759" y="1855774"/>
                  </a:lnTo>
                  <a:lnTo>
                    <a:pt x="1179391" y="1857044"/>
                  </a:lnTo>
                  <a:lnTo>
                    <a:pt x="1178443" y="1858314"/>
                  </a:lnTo>
                  <a:close/>
                </a:path>
                <a:path w="2360295" h="1867535">
                  <a:moveTo>
                    <a:pt x="1175363" y="1839264"/>
                  </a:moveTo>
                  <a:lnTo>
                    <a:pt x="1176943" y="1839264"/>
                  </a:lnTo>
                  <a:lnTo>
                    <a:pt x="1177022" y="1837994"/>
                  </a:lnTo>
                  <a:lnTo>
                    <a:pt x="1175442" y="1837994"/>
                  </a:lnTo>
                  <a:lnTo>
                    <a:pt x="1175363" y="1839264"/>
                  </a:lnTo>
                  <a:close/>
                </a:path>
                <a:path w="2360295" h="1867535">
                  <a:moveTo>
                    <a:pt x="1177022" y="1840534"/>
                  </a:moveTo>
                  <a:lnTo>
                    <a:pt x="1177970" y="1840534"/>
                  </a:lnTo>
                  <a:lnTo>
                    <a:pt x="1177812" y="1839264"/>
                  </a:lnTo>
                  <a:lnTo>
                    <a:pt x="1177417" y="1839264"/>
                  </a:lnTo>
                  <a:lnTo>
                    <a:pt x="1177022" y="1840534"/>
                  </a:lnTo>
                  <a:close/>
                </a:path>
                <a:path w="2360295" h="1867535">
                  <a:moveTo>
                    <a:pt x="1169599" y="1841511"/>
                  </a:moveTo>
                  <a:lnTo>
                    <a:pt x="1169520" y="1839264"/>
                  </a:lnTo>
                  <a:lnTo>
                    <a:pt x="1169283" y="1839264"/>
                  </a:lnTo>
                  <a:lnTo>
                    <a:pt x="1168731" y="1840534"/>
                  </a:lnTo>
                  <a:lnTo>
                    <a:pt x="1169599" y="1841511"/>
                  </a:lnTo>
                  <a:close/>
                </a:path>
                <a:path w="2360295" h="1867535">
                  <a:moveTo>
                    <a:pt x="1169599" y="1841804"/>
                  </a:moveTo>
                  <a:lnTo>
                    <a:pt x="1169836" y="1841804"/>
                  </a:lnTo>
                  <a:lnTo>
                    <a:pt x="1169599" y="1841511"/>
                  </a:lnTo>
                  <a:lnTo>
                    <a:pt x="1169599" y="1841804"/>
                  </a:lnTo>
                  <a:close/>
                </a:path>
                <a:path w="2360295" h="1867535">
                  <a:moveTo>
                    <a:pt x="1169757" y="1846884"/>
                  </a:moveTo>
                  <a:lnTo>
                    <a:pt x="1169915" y="1844344"/>
                  </a:lnTo>
                  <a:lnTo>
                    <a:pt x="1169599" y="1841804"/>
                  </a:lnTo>
                  <a:lnTo>
                    <a:pt x="1166520" y="1841804"/>
                  </a:lnTo>
                  <a:lnTo>
                    <a:pt x="1168178" y="1843074"/>
                  </a:lnTo>
                  <a:lnTo>
                    <a:pt x="1168889" y="1843074"/>
                  </a:lnTo>
                  <a:lnTo>
                    <a:pt x="1169757" y="1846884"/>
                  </a:lnTo>
                  <a:close/>
                </a:path>
                <a:path w="2360295" h="1867535">
                  <a:moveTo>
                    <a:pt x="1174495" y="1845614"/>
                  </a:moveTo>
                  <a:lnTo>
                    <a:pt x="1175127" y="1845614"/>
                  </a:lnTo>
                  <a:lnTo>
                    <a:pt x="1175127" y="1843074"/>
                  </a:lnTo>
                  <a:lnTo>
                    <a:pt x="1174495" y="1843074"/>
                  </a:lnTo>
                  <a:lnTo>
                    <a:pt x="1174258" y="1844344"/>
                  </a:lnTo>
                  <a:lnTo>
                    <a:pt x="1174495" y="1844344"/>
                  </a:lnTo>
                  <a:lnTo>
                    <a:pt x="1174495" y="1845614"/>
                  </a:lnTo>
                  <a:close/>
                </a:path>
                <a:path w="2360295" h="1867535">
                  <a:moveTo>
                    <a:pt x="1170310" y="1848154"/>
                  </a:moveTo>
                  <a:lnTo>
                    <a:pt x="1172442" y="1848154"/>
                  </a:lnTo>
                  <a:lnTo>
                    <a:pt x="1173152" y="1845614"/>
                  </a:lnTo>
                  <a:lnTo>
                    <a:pt x="1171810" y="1845614"/>
                  </a:lnTo>
                  <a:lnTo>
                    <a:pt x="1170942" y="1844344"/>
                  </a:lnTo>
                  <a:lnTo>
                    <a:pt x="1170705" y="1844344"/>
                  </a:lnTo>
                  <a:lnTo>
                    <a:pt x="1170547" y="1845614"/>
                  </a:lnTo>
                  <a:lnTo>
                    <a:pt x="1170152" y="1846884"/>
                  </a:lnTo>
                  <a:lnTo>
                    <a:pt x="1170310" y="1848154"/>
                  </a:lnTo>
                  <a:close/>
                </a:path>
                <a:path w="2360295" h="1867535">
                  <a:moveTo>
                    <a:pt x="1179430" y="1846884"/>
                  </a:moveTo>
                  <a:lnTo>
                    <a:pt x="1179944" y="1846884"/>
                  </a:lnTo>
                  <a:lnTo>
                    <a:pt x="1179944" y="1845556"/>
                  </a:lnTo>
                  <a:lnTo>
                    <a:pt x="1179430" y="1846884"/>
                  </a:lnTo>
                  <a:close/>
                </a:path>
                <a:path w="2360295" h="1867535">
                  <a:moveTo>
                    <a:pt x="1173942" y="1855774"/>
                  </a:moveTo>
                  <a:lnTo>
                    <a:pt x="1172679" y="1853234"/>
                  </a:lnTo>
                  <a:lnTo>
                    <a:pt x="1174258" y="1850694"/>
                  </a:lnTo>
                  <a:lnTo>
                    <a:pt x="1173942" y="1848154"/>
                  </a:lnTo>
                  <a:lnTo>
                    <a:pt x="1173310" y="1846884"/>
                  </a:lnTo>
                  <a:lnTo>
                    <a:pt x="1173073" y="1846884"/>
                  </a:lnTo>
                  <a:lnTo>
                    <a:pt x="1173152" y="1848154"/>
                  </a:lnTo>
                  <a:lnTo>
                    <a:pt x="1170310" y="1848154"/>
                  </a:lnTo>
                  <a:lnTo>
                    <a:pt x="1170389" y="1849424"/>
                  </a:lnTo>
                  <a:lnTo>
                    <a:pt x="1171336" y="1849424"/>
                  </a:lnTo>
                  <a:lnTo>
                    <a:pt x="1171257" y="1853234"/>
                  </a:lnTo>
                  <a:lnTo>
                    <a:pt x="1170705" y="1854504"/>
                  </a:lnTo>
                  <a:lnTo>
                    <a:pt x="1172600" y="1854504"/>
                  </a:lnTo>
                  <a:lnTo>
                    <a:pt x="1173942" y="1855774"/>
                  </a:lnTo>
                  <a:close/>
                </a:path>
                <a:path w="2360295" h="1867535">
                  <a:moveTo>
                    <a:pt x="1174495" y="1849424"/>
                  </a:moveTo>
                  <a:lnTo>
                    <a:pt x="1176390" y="1849424"/>
                  </a:lnTo>
                  <a:lnTo>
                    <a:pt x="1176627" y="1848154"/>
                  </a:lnTo>
                  <a:lnTo>
                    <a:pt x="1174495" y="1848154"/>
                  </a:lnTo>
                  <a:lnTo>
                    <a:pt x="1174495" y="1849424"/>
                  </a:lnTo>
                  <a:close/>
                </a:path>
                <a:path w="2360295" h="1867535">
                  <a:moveTo>
                    <a:pt x="1176627" y="1850694"/>
                  </a:moveTo>
                  <a:lnTo>
                    <a:pt x="1177337" y="1850694"/>
                  </a:lnTo>
                  <a:lnTo>
                    <a:pt x="1177337" y="1849424"/>
                  </a:lnTo>
                  <a:lnTo>
                    <a:pt x="1176627" y="1849424"/>
                  </a:lnTo>
                  <a:lnTo>
                    <a:pt x="1176627" y="1850694"/>
                  </a:lnTo>
                  <a:close/>
                </a:path>
                <a:path w="2360295" h="1867535">
                  <a:moveTo>
                    <a:pt x="1174890" y="1850694"/>
                  </a:moveTo>
                  <a:lnTo>
                    <a:pt x="1175680" y="1849424"/>
                  </a:lnTo>
                  <a:lnTo>
                    <a:pt x="1174732" y="1849424"/>
                  </a:lnTo>
                  <a:lnTo>
                    <a:pt x="1174890" y="1850694"/>
                  </a:lnTo>
                  <a:close/>
                </a:path>
                <a:path w="2360295" h="1867535">
                  <a:moveTo>
                    <a:pt x="1179154" y="1851964"/>
                  </a:moveTo>
                  <a:lnTo>
                    <a:pt x="1178917" y="1850694"/>
                  </a:lnTo>
                  <a:lnTo>
                    <a:pt x="1178577" y="1851191"/>
                  </a:lnTo>
                  <a:lnTo>
                    <a:pt x="1179154" y="1851964"/>
                  </a:lnTo>
                  <a:close/>
                </a:path>
                <a:path w="2360295" h="1867535">
                  <a:moveTo>
                    <a:pt x="1178577" y="1851191"/>
                  </a:moveTo>
                  <a:lnTo>
                    <a:pt x="1178917" y="1850694"/>
                  </a:lnTo>
                  <a:lnTo>
                    <a:pt x="1178206" y="1850694"/>
                  </a:lnTo>
                  <a:lnTo>
                    <a:pt x="1178577" y="1851191"/>
                  </a:lnTo>
                  <a:close/>
                </a:path>
                <a:path w="2360295" h="1867535">
                  <a:moveTo>
                    <a:pt x="1170862" y="1853234"/>
                  </a:moveTo>
                  <a:lnTo>
                    <a:pt x="1170862" y="1850694"/>
                  </a:lnTo>
                  <a:lnTo>
                    <a:pt x="1169520" y="1850694"/>
                  </a:lnTo>
                  <a:lnTo>
                    <a:pt x="1169046" y="1851964"/>
                  </a:lnTo>
                  <a:lnTo>
                    <a:pt x="1169994" y="1851964"/>
                  </a:lnTo>
                  <a:lnTo>
                    <a:pt x="1170862" y="1853234"/>
                  </a:lnTo>
                  <a:close/>
                </a:path>
                <a:path w="2360295" h="1867535">
                  <a:moveTo>
                    <a:pt x="1178048" y="1851964"/>
                  </a:moveTo>
                  <a:lnTo>
                    <a:pt x="1179154" y="1851964"/>
                  </a:lnTo>
                  <a:lnTo>
                    <a:pt x="1178577" y="1851191"/>
                  </a:lnTo>
                  <a:lnTo>
                    <a:pt x="1178048" y="1851964"/>
                  </a:lnTo>
                  <a:close/>
                </a:path>
                <a:path w="2360295" h="1867535">
                  <a:moveTo>
                    <a:pt x="1168967" y="1853234"/>
                  </a:moveTo>
                  <a:lnTo>
                    <a:pt x="1169204" y="1853234"/>
                  </a:lnTo>
                  <a:lnTo>
                    <a:pt x="1169520" y="1851964"/>
                  </a:lnTo>
                  <a:lnTo>
                    <a:pt x="1169046" y="1851964"/>
                  </a:lnTo>
                  <a:lnTo>
                    <a:pt x="1168967" y="1853234"/>
                  </a:lnTo>
                  <a:close/>
                </a:path>
                <a:path w="2360295" h="1867535">
                  <a:moveTo>
                    <a:pt x="1177890" y="1855774"/>
                  </a:moveTo>
                  <a:lnTo>
                    <a:pt x="1178048" y="1854504"/>
                  </a:lnTo>
                  <a:lnTo>
                    <a:pt x="1177890" y="1854504"/>
                  </a:lnTo>
                  <a:lnTo>
                    <a:pt x="1177890" y="1855774"/>
                  </a:lnTo>
                  <a:close/>
                </a:path>
                <a:path w="2360295" h="1867535">
                  <a:moveTo>
                    <a:pt x="1170468" y="1857044"/>
                  </a:moveTo>
                  <a:lnTo>
                    <a:pt x="1171494" y="1857044"/>
                  </a:lnTo>
                  <a:lnTo>
                    <a:pt x="1171731" y="1854504"/>
                  </a:lnTo>
                  <a:lnTo>
                    <a:pt x="1170705" y="1854504"/>
                  </a:lnTo>
                  <a:lnTo>
                    <a:pt x="1170468" y="1855774"/>
                  </a:lnTo>
                  <a:lnTo>
                    <a:pt x="1170468" y="1857044"/>
                  </a:lnTo>
                  <a:close/>
                </a:path>
                <a:path w="2360295" h="1867535">
                  <a:moveTo>
                    <a:pt x="1175521" y="1858314"/>
                  </a:moveTo>
                  <a:lnTo>
                    <a:pt x="1176706" y="1858314"/>
                  </a:lnTo>
                  <a:lnTo>
                    <a:pt x="1176153" y="1857044"/>
                  </a:lnTo>
                  <a:lnTo>
                    <a:pt x="1175758" y="1855774"/>
                  </a:lnTo>
                  <a:lnTo>
                    <a:pt x="1174732" y="1855774"/>
                  </a:lnTo>
                  <a:lnTo>
                    <a:pt x="1176074" y="1857044"/>
                  </a:lnTo>
                  <a:lnTo>
                    <a:pt x="1175521" y="1858314"/>
                  </a:lnTo>
                  <a:close/>
                </a:path>
                <a:path w="2360295" h="1867535">
                  <a:moveTo>
                    <a:pt x="1173310" y="1859584"/>
                  </a:moveTo>
                  <a:lnTo>
                    <a:pt x="1175048" y="1858314"/>
                  </a:lnTo>
                  <a:lnTo>
                    <a:pt x="1173784" y="1857044"/>
                  </a:lnTo>
                  <a:lnTo>
                    <a:pt x="1173073" y="1855774"/>
                  </a:lnTo>
                  <a:lnTo>
                    <a:pt x="1172836" y="1857044"/>
                  </a:lnTo>
                  <a:lnTo>
                    <a:pt x="1172205" y="1857044"/>
                  </a:lnTo>
                  <a:lnTo>
                    <a:pt x="1172600" y="1858314"/>
                  </a:lnTo>
                  <a:lnTo>
                    <a:pt x="1172994" y="1858314"/>
                  </a:lnTo>
                  <a:lnTo>
                    <a:pt x="1173310" y="1859584"/>
                  </a:lnTo>
                  <a:close/>
                </a:path>
                <a:path w="2360295" h="1867535">
                  <a:moveTo>
                    <a:pt x="1179785" y="1858314"/>
                  </a:moveTo>
                  <a:lnTo>
                    <a:pt x="1180575" y="1858314"/>
                  </a:lnTo>
                  <a:lnTo>
                    <a:pt x="1179861" y="1857104"/>
                  </a:lnTo>
                  <a:lnTo>
                    <a:pt x="1179785" y="1858314"/>
                  </a:lnTo>
                  <a:close/>
                </a:path>
                <a:path w="2360295" h="1867535">
                  <a:moveTo>
                    <a:pt x="1179943" y="1866110"/>
                  </a:moveTo>
                  <a:lnTo>
                    <a:pt x="1180259" y="1865952"/>
                  </a:lnTo>
                  <a:lnTo>
                    <a:pt x="1179864" y="1864769"/>
                  </a:lnTo>
                  <a:lnTo>
                    <a:pt x="1181207" y="1863270"/>
                  </a:lnTo>
                  <a:lnTo>
                    <a:pt x="1179864" y="1862244"/>
                  </a:lnTo>
                  <a:lnTo>
                    <a:pt x="1179706" y="1862086"/>
                  </a:lnTo>
                  <a:lnTo>
                    <a:pt x="1179312" y="1862244"/>
                  </a:lnTo>
                  <a:lnTo>
                    <a:pt x="1178996" y="1862244"/>
                  </a:lnTo>
                  <a:lnTo>
                    <a:pt x="1179093" y="1862560"/>
                  </a:lnTo>
                  <a:lnTo>
                    <a:pt x="1179548" y="1862560"/>
                  </a:lnTo>
                  <a:lnTo>
                    <a:pt x="1179943" y="1866110"/>
                  </a:lnTo>
                  <a:close/>
                </a:path>
                <a:path w="2360295" h="1867535">
                  <a:moveTo>
                    <a:pt x="1179404" y="1863569"/>
                  </a:moveTo>
                  <a:lnTo>
                    <a:pt x="1179548" y="1862560"/>
                  </a:lnTo>
                  <a:lnTo>
                    <a:pt x="1179093" y="1862560"/>
                  </a:lnTo>
                  <a:lnTo>
                    <a:pt x="1179404" y="1863569"/>
                  </a:lnTo>
                  <a:close/>
                </a:path>
                <a:path w="2360295" h="1867535">
                  <a:moveTo>
                    <a:pt x="1178916" y="1866978"/>
                  </a:moveTo>
                  <a:lnTo>
                    <a:pt x="1179326" y="1864112"/>
                  </a:lnTo>
                  <a:lnTo>
                    <a:pt x="1176785" y="1862560"/>
                  </a:lnTo>
                  <a:lnTo>
                    <a:pt x="1177006" y="1864112"/>
                  </a:lnTo>
                  <a:lnTo>
                    <a:pt x="1177100" y="1864532"/>
                  </a:lnTo>
                  <a:lnTo>
                    <a:pt x="1176627" y="1864927"/>
                  </a:lnTo>
                  <a:lnTo>
                    <a:pt x="1177258" y="1864927"/>
                  </a:lnTo>
                  <a:lnTo>
                    <a:pt x="1177732" y="1865242"/>
                  </a:lnTo>
                  <a:lnTo>
                    <a:pt x="1177890" y="1865400"/>
                  </a:lnTo>
                  <a:lnTo>
                    <a:pt x="1178048" y="1865637"/>
                  </a:lnTo>
                  <a:lnTo>
                    <a:pt x="1178285" y="1865795"/>
                  </a:lnTo>
                  <a:lnTo>
                    <a:pt x="1178482" y="1866110"/>
                  </a:lnTo>
                  <a:lnTo>
                    <a:pt x="1178916" y="1866978"/>
                  </a:lnTo>
                  <a:close/>
                </a:path>
                <a:path w="2360295" h="1867535">
                  <a:moveTo>
                    <a:pt x="1179627" y="1864296"/>
                  </a:moveTo>
                  <a:lnTo>
                    <a:pt x="1179404" y="1863569"/>
                  </a:lnTo>
                  <a:lnTo>
                    <a:pt x="1179326" y="1864112"/>
                  </a:lnTo>
                  <a:lnTo>
                    <a:pt x="1179627" y="1864296"/>
                  </a:lnTo>
                  <a:close/>
                </a:path>
                <a:path w="2360295" h="1867535">
                  <a:moveTo>
                    <a:pt x="1177021" y="1866505"/>
                  </a:moveTo>
                  <a:lnTo>
                    <a:pt x="1177337" y="1866347"/>
                  </a:lnTo>
                  <a:lnTo>
                    <a:pt x="1177574" y="1866347"/>
                  </a:lnTo>
                  <a:lnTo>
                    <a:pt x="1177442" y="1866031"/>
                  </a:lnTo>
                  <a:lnTo>
                    <a:pt x="1177337" y="1865874"/>
                  </a:lnTo>
                  <a:lnTo>
                    <a:pt x="1177258" y="1864927"/>
                  </a:lnTo>
                  <a:lnTo>
                    <a:pt x="1176627" y="1864927"/>
                  </a:lnTo>
                  <a:lnTo>
                    <a:pt x="1176484" y="1865164"/>
                  </a:lnTo>
                  <a:lnTo>
                    <a:pt x="1176593" y="1865795"/>
                  </a:lnTo>
                  <a:lnTo>
                    <a:pt x="1176627" y="1866189"/>
                  </a:lnTo>
                  <a:lnTo>
                    <a:pt x="1176864" y="1866347"/>
                  </a:lnTo>
                  <a:lnTo>
                    <a:pt x="1177021" y="1866505"/>
                  </a:lnTo>
                  <a:close/>
                </a:path>
                <a:path w="2360295" h="1867535">
                  <a:moveTo>
                    <a:pt x="1181601" y="1114624"/>
                  </a:moveTo>
                  <a:lnTo>
                    <a:pt x="1181443" y="1113354"/>
                  </a:lnTo>
                  <a:lnTo>
                    <a:pt x="1179864" y="1113354"/>
                  </a:lnTo>
                  <a:lnTo>
                    <a:pt x="1181601" y="1114624"/>
                  </a:lnTo>
                  <a:close/>
                </a:path>
                <a:path w="2360295" h="1867535">
                  <a:moveTo>
                    <a:pt x="1179548" y="1114624"/>
                  </a:moveTo>
                  <a:lnTo>
                    <a:pt x="1179864" y="1113354"/>
                  </a:lnTo>
                  <a:lnTo>
                    <a:pt x="1179469" y="1113354"/>
                  </a:lnTo>
                  <a:lnTo>
                    <a:pt x="1179548" y="1114624"/>
                  </a:lnTo>
                  <a:close/>
                </a:path>
                <a:path w="2360295" h="1867535">
                  <a:moveTo>
                    <a:pt x="1169441" y="1114624"/>
                  </a:moveTo>
                  <a:lnTo>
                    <a:pt x="1176390" y="1114624"/>
                  </a:lnTo>
                  <a:lnTo>
                    <a:pt x="1176232" y="1113354"/>
                  </a:lnTo>
                  <a:lnTo>
                    <a:pt x="1168336" y="1113354"/>
                  </a:lnTo>
                  <a:lnTo>
                    <a:pt x="1169441" y="1114624"/>
                  </a:lnTo>
                  <a:close/>
                </a:path>
                <a:path w="2360295" h="1867535">
                  <a:moveTo>
                    <a:pt x="1167823" y="1133674"/>
                  </a:moveTo>
                  <a:lnTo>
                    <a:pt x="1175995" y="1133674"/>
                  </a:lnTo>
                  <a:lnTo>
                    <a:pt x="1176075" y="1132404"/>
                  </a:lnTo>
                  <a:lnTo>
                    <a:pt x="1173785" y="1132404"/>
                  </a:lnTo>
                  <a:lnTo>
                    <a:pt x="1175916" y="1131134"/>
                  </a:lnTo>
                  <a:lnTo>
                    <a:pt x="1174969" y="1129864"/>
                  </a:lnTo>
                  <a:lnTo>
                    <a:pt x="1173705" y="1128594"/>
                  </a:lnTo>
                  <a:lnTo>
                    <a:pt x="1174495" y="1126054"/>
                  </a:lnTo>
                  <a:lnTo>
                    <a:pt x="1175916" y="1124784"/>
                  </a:lnTo>
                  <a:lnTo>
                    <a:pt x="1176153" y="1124784"/>
                  </a:lnTo>
                  <a:lnTo>
                    <a:pt x="1176153" y="1123514"/>
                  </a:lnTo>
                  <a:lnTo>
                    <a:pt x="1179943" y="1123514"/>
                  </a:lnTo>
                  <a:lnTo>
                    <a:pt x="1180733" y="1122244"/>
                  </a:lnTo>
                  <a:lnTo>
                    <a:pt x="1180417" y="1119704"/>
                  </a:lnTo>
                  <a:lnTo>
                    <a:pt x="1180417" y="1118434"/>
                  </a:lnTo>
                  <a:lnTo>
                    <a:pt x="1177496" y="1118434"/>
                  </a:lnTo>
                  <a:lnTo>
                    <a:pt x="1176785" y="1117164"/>
                  </a:lnTo>
                  <a:lnTo>
                    <a:pt x="1177022" y="1117164"/>
                  </a:lnTo>
                  <a:lnTo>
                    <a:pt x="1174337" y="1115894"/>
                  </a:lnTo>
                  <a:lnTo>
                    <a:pt x="1177732" y="1115894"/>
                  </a:lnTo>
                  <a:lnTo>
                    <a:pt x="1177653" y="1114624"/>
                  </a:lnTo>
                  <a:lnTo>
                    <a:pt x="1167467" y="1114624"/>
                  </a:lnTo>
                  <a:lnTo>
                    <a:pt x="1168178" y="1119704"/>
                  </a:lnTo>
                  <a:lnTo>
                    <a:pt x="1168415" y="1119704"/>
                  </a:lnTo>
                  <a:lnTo>
                    <a:pt x="1166757" y="1122244"/>
                  </a:lnTo>
                  <a:lnTo>
                    <a:pt x="1168257" y="1124784"/>
                  </a:lnTo>
                  <a:lnTo>
                    <a:pt x="1167467" y="1127324"/>
                  </a:lnTo>
                  <a:lnTo>
                    <a:pt x="1166599" y="1129864"/>
                  </a:lnTo>
                  <a:lnTo>
                    <a:pt x="1167783" y="1132404"/>
                  </a:lnTo>
                  <a:lnTo>
                    <a:pt x="1167823" y="1133674"/>
                  </a:lnTo>
                  <a:close/>
                </a:path>
                <a:path w="2360295" h="1867535">
                  <a:moveTo>
                    <a:pt x="1177890" y="1118434"/>
                  </a:moveTo>
                  <a:lnTo>
                    <a:pt x="1178680" y="1118434"/>
                  </a:lnTo>
                  <a:lnTo>
                    <a:pt x="1178917" y="1115894"/>
                  </a:lnTo>
                  <a:lnTo>
                    <a:pt x="1177890" y="1118434"/>
                  </a:lnTo>
                  <a:close/>
                </a:path>
                <a:path w="2360295" h="1867535">
                  <a:moveTo>
                    <a:pt x="1168257" y="1138754"/>
                  </a:moveTo>
                  <a:lnTo>
                    <a:pt x="1178444" y="1138754"/>
                  </a:lnTo>
                  <a:lnTo>
                    <a:pt x="1178759" y="1137484"/>
                  </a:lnTo>
                  <a:lnTo>
                    <a:pt x="1177970" y="1136214"/>
                  </a:lnTo>
                  <a:lnTo>
                    <a:pt x="1177180" y="1136214"/>
                  </a:lnTo>
                  <a:lnTo>
                    <a:pt x="1176943" y="1134944"/>
                  </a:lnTo>
                  <a:lnTo>
                    <a:pt x="1177733" y="1134944"/>
                  </a:lnTo>
                  <a:lnTo>
                    <a:pt x="1177891" y="1133674"/>
                  </a:lnTo>
                  <a:lnTo>
                    <a:pt x="1177654" y="1132404"/>
                  </a:lnTo>
                  <a:lnTo>
                    <a:pt x="1177496" y="1132404"/>
                  </a:lnTo>
                  <a:lnTo>
                    <a:pt x="1177338" y="1133674"/>
                  </a:lnTo>
                  <a:lnTo>
                    <a:pt x="1167823" y="1133674"/>
                  </a:lnTo>
                  <a:lnTo>
                    <a:pt x="1167941" y="1136214"/>
                  </a:lnTo>
                  <a:lnTo>
                    <a:pt x="1167072" y="1137484"/>
                  </a:lnTo>
                  <a:lnTo>
                    <a:pt x="1168257" y="1138754"/>
                  </a:lnTo>
                  <a:close/>
                </a:path>
                <a:path w="2360295" h="1867535">
                  <a:moveTo>
                    <a:pt x="1178207" y="1134944"/>
                  </a:moveTo>
                  <a:lnTo>
                    <a:pt x="1178444" y="1134944"/>
                  </a:lnTo>
                  <a:lnTo>
                    <a:pt x="1178128" y="1133674"/>
                  </a:lnTo>
                  <a:lnTo>
                    <a:pt x="1177891" y="1133674"/>
                  </a:lnTo>
                  <a:lnTo>
                    <a:pt x="1178207" y="1134944"/>
                  </a:lnTo>
                  <a:close/>
                </a:path>
                <a:path w="2360295" h="1867535">
                  <a:moveTo>
                    <a:pt x="1180417" y="1137484"/>
                  </a:moveTo>
                  <a:lnTo>
                    <a:pt x="1181365" y="1137484"/>
                  </a:lnTo>
                  <a:lnTo>
                    <a:pt x="1180733" y="1136214"/>
                  </a:lnTo>
                  <a:lnTo>
                    <a:pt x="1180496" y="1136214"/>
                  </a:lnTo>
                  <a:lnTo>
                    <a:pt x="1180417" y="1137484"/>
                  </a:lnTo>
                  <a:close/>
                </a:path>
                <a:path w="2360295" h="1867535">
                  <a:moveTo>
                    <a:pt x="1181402" y="1137635"/>
                  </a:moveTo>
                  <a:lnTo>
                    <a:pt x="1181759" y="1137484"/>
                  </a:lnTo>
                  <a:lnTo>
                    <a:pt x="1181365" y="1137484"/>
                  </a:lnTo>
                  <a:lnTo>
                    <a:pt x="1181402" y="1137635"/>
                  </a:lnTo>
                  <a:close/>
                </a:path>
                <a:path w="2360295" h="1867535">
                  <a:moveTo>
                    <a:pt x="1178759" y="1138754"/>
                  </a:moveTo>
                  <a:lnTo>
                    <a:pt x="1181681" y="1138754"/>
                  </a:lnTo>
                  <a:lnTo>
                    <a:pt x="1181402" y="1137635"/>
                  </a:lnTo>
                  <a:lnTo>
                    <a:pt x="1178759" y="1138754"/>
                  </a:lnTo>
                  <a:close/>
                </a:path>
                <a:path w="2360295" h="1867535">
                  <a:moveTo>
                    <a:pt x="1167862" y="1153994"/>
                  </a:moveTo>
                  <a:lnTo>
                    <a:pt x="1168020" y="1153994"/>
                  </a:lnTo>
                  <a:lnTo>
                    <a:pt x="1168415" y="1152724"/>
                  </a:lnTo>
                  <a:lnTo>
                    <a:pt x="1179865" y="1152724"/>
                  </a:lnTo>
                  <a:lnTo>
                    <a:pt x="1177022" y="1150184"/>
                  </a:lnTo>
                  <a:lnTo>
                    <a:pt x="1178128" y="1148914"/>
                  </a:lnTo>
                  <a:lnTo>
                    <a:pt x="1179233" y="1148914"/>
                  </a:lnTo>
                  <a:lnTo>
                    <a:pt x="1176233" y="1146374"/>
                  </a:lnTo>
                  <a:lnTo>
                    <a:pt x="1177496" y="1146374"/>
                  </a:lnTo>
                  <a:lnTo>
                    <a:pt x="1178444" y="1145104"/>
                  </a:lnTo>
                  <a:lnTo>
                    <a:pt x="1177575" y="1142564"/>
                  </a:lnTo>
                  <a:lnTo>
                    <a:pt x="1177891" y="1140024"/>
                  </a:lnTo>
                  <a:lnTo>
                    <a:pt x="1179312" y="1138754"/>
                  </a:lnTo>
                  <a:lnTo>
                    <a:pt x="1168967" y="1138754"/>
                  </a:lnTo>
                  <a:lnTo>
                    <a:pt x="1170231" y="1140024"/>
                  </a:lnTo>
                  <a:lnTo>
                    <a:pt x="1169678" y="1140024"/>
                  </a:lnTo>
                  <a:lnTo>
                    <a:pt x="1169126" y="1141294"/>
                  </a:lnTo>
                  <a:lnTo>
                    <a:pt x="1169915" y="1141294"/>
                  </a:lnTo>
                  <a:lnTo>
                    <a:pt x="1169836" y="1142564"/>
                  </a:lnTo>
                  <a:lnTo>
                    <a:pt x="1169678" y="1142564"/>
                  </a:lnTo>
                  <a:lnTo>
                    <a:pt x="1169599" y="1143834"/>
                  </a:lnTo>
                  <a:lnTo>
                    <a:pt x="1167941" y="1143834"/>
                  </a:lnTo>
                  <a:lnTo>
                    <a:pt x="1168020" y="1145104"/>
                  </a:lnTo>
                  <a:lnTo>
                    <a:pt x="1168731" y="1147644"/>
                  </a:lnTo>
                  <a:lnTo>
                    <a:pt x="1167625" y="1148914"/>
                  </a:lnTo>
                  <a:lnTo>
                    <a:pt x="1167270" y="1150184"/>
                  </a:lnTo>
                  <a:lnTo>
                    <a:pt x="1168020" y="1150184"/>
                  </a:lnTo>
                  <a:lnTo>
                    <a:pt x="1168336" y="1151454"/>
                  </a:lnTo>
                  <a:lnTo>
                    <a:pt x="1167941" y="1151454"/>
                  </a:lnTo>
                  <a:lnTo>
                    <a:pt x="1167862" y="1153994"/>
                  </a:lnTo>
                  <a:close/>
                </a:path>
                <a:path w="2360295" h="1867535">
                  <a:moveTo>
                    <a:pt x="1168494" y="1143834"/>
                  </a:moveTo>
                  <a:lnTo>
                    <a:pt x="1169599" y="1143834"/>
                  </a:lnTo>
                  <a:lnTo>
                    <a:pt x="1169441" y="1142564"/>
                  </a:lnTo>
                  <a:lnTo>
                    <a:pt x="1168967" y="1142564"/>
                  </a:lnTo>
                  <a:lnTo>
                    <a:pt x="1168494" y="1143834"/>
                  </a:lnTo>
                  <a:close/>
                </a:path>
                <a:path w="2360295" h="1867535">
                  <a:moveTo>
                    <a:pt x="1166835" y="1152724"/>
                  </a:moveTo>
                  <a:lnTo>
                    <a:pt x="1167309" y="1152724"/>
                  </a:lnTo>
                  <a:lnTo>
                    <a:pt x="1167546" y="1151454"/>
                  </a:lnTo>
                  <a:lnTo>
                    <a:pt x="1168020" y="1150184"/>
                  </a:lnTo>
                  <a:lnTo>
                    <a:pt x="1167270" y="1150184"/>
                  </a:lnTo>
                  <a:lnTo>
                    <a:pt x="1166914" y="1151454"/>
                  </a:lnTo>
                  <a:lnTo>
                    <a:pt x="1166756" y="1151454"/>
                  </a:lnTo>
                  <a:lnTo>
                    <a:pt x="1166835" y="1152724"/>
                  </a:lnTo>
                  <a:close/>
                </a:path>
                <a:path w="2360295" h="1867535">
                  <a:moveTo>
                    <a:pt x="1167980" y="1155264"/>
                  </a:moveTo>
                  <a:lnTo>
                    <a:pt x="1177022" y="1155264"/>
                  </a:lnTo>
                  <a:lnTo>
                    <a:pt x="1177022" y="1152724"/>
                  </a:lnTo>
                  <a:lnTo>
                    <a:pt x="1169362" y="1152724"/>
                  </a:lnTo>
                  <a:lnTo>
                    <a:pt x="1168257" y="1153994"/>
                  </a:lnTo>
                  <a:lnTo>
                    <a:pt x="1167980" y="1155264"/>
                  </a:lnTo>
                  <a:close/>
                </a:path>
                <a:path w="2360295" h="1867535">
                  <a:moveTo>
                    <a:pt x="1169915" y="1157804"/>
                  </a:moveTo>
                  <a:lnTo>
                    <a:pt x="1180496" y="1157804"/>
                  </a:lnTo>
                  <a:lnTo>
                    <a:pt x="1180655" y="1156534"/>
                  </a:lnTo>
                  <a:lnTo>
                    <a:pt x="1179628" y="1156534"/>
                  </a:lnTo>
                  <a:lnTo>
                    <a:pt x="1180812" y="1153994"/>
                  </a:lnTo>
                  <a:lnTo>
                    <a:pt x="1178996" y="1155264"/>
                  </a:lnTo>
                  <a:lnTo>
                    <a:pt x="1167980" y="1155264"/>
                  </a:lnTo>
                  <a:lnTo>
                    <a:pt x="1167704" y="1156534"/>
                  </a:lnTo>
                  <a:lnTo>
                    <a:pt x="1169915" y="1157804"/>
                  </a:lnTo>
                  <a:close/>
                </a:path>
                <a:path w="2360295" h="1867535">
                  <a:moveTo>
                    <a:pt x="1177496" y="1155264"/>
                  </a:moveTo>
                  <a:lnTo>
                    <a:pt x="1178680" y="1155264"/>
                  </a:lnTo>
                  <a:lnTo>
                    <a:pt x="1178522" y="1153994"/>
                  </a:lnTo>
                  <a:lnTo>
                    <a:pt x="1177733" y="1153994"/>
                  </a:lnTo>
                  <a:lnTo>
                    <a:pt x="1177496" y="1155264"/>
                  </a:lnTo>
                  <a:close/>
                </a:path>
                <a:path w="2360295" h="1867535">
                  <a:moveTo>
                    <a:pt x="1167783" y="1155264"/>
                  </a:moveTo>
                  <a:lnTo>
                    <a:pt x="1167941" y="1153994"/>
                  </a:lnTo>
                  <a:lnTo>
                    <a:pt x="1167783" y="1155264"/>
                  </a:lnTo>
                  <a:close/>
                </a:path>
                <a:path w="2360295" h="1867535">
                  <a:moveTo>
                    <a:pt x="1178601" y="1160344"/>
                  </a:moveTo>
                  <a:lnTo>
                    <a:pt x="1179549" y="1157804"/>
                  </a:lnTo>
                  <a:lnTo>
                    <a:pt x="1177417" y="1157804"/>
                  </a:lnTo>
                  <a:lnTo>
                    <a:pt x="1178601" y="1160344"/>
                  </a:lnTo>
                  <a:close/>
                </a:path>
                <a:path w="2360295" h="1867535">
                  <a:moveTo>
                    <a:pt x="1175443" y="1162884"/>
                  </a:moveTo>
                  <a:lnTo>
                    <a:pt x="1177416" y="1162884"/>
                  </a:lnTo>
                  <a:lnTo>
                    <a:pt x="1177496" y="1161614"/>
                  </a:lnTo>
                  <a:lnTo>
                    <a:pt x="1174811" y="1160344"/>
                  </a:lnTo>
                  <a:lnTo>
                    <a:pt x="1176943" y="1159074"/>
                  </a:lnTo>
                  <a:lnTo>
                    <a:pt x="1177101" y="1157804"/>
                  </a:lnTo>
                  <a:lnTo>
                    <a:pt x="1169836" y="1157804"/>
                  </a:lnTo>
                  <a:lnTo>
                    <a:pt x="1169441" y="1159074"/>
                  </a:lnTo>
                  <a:lnTo>
                    <a:pt x="1168572" y="1159074"/>
                  </a:lnTo>
                  <a:lnTo>
                    <a:pt x="1167625" y="1161614"/>
                  </a:lnTo>
                  <a:lnTo>
                    <a:pt x="1177180" y="1161614"/>
                  </a:lnTo>
                  <a:lnTo>
                    <a:pt x="1176732" y="1161896"/>
                  </a:lnTo>
                  <a:lnTo>
                    <a:pt x="1175443" y="1162884"/>
                  </a:lnTo>
                  <a:close/>
                </a:path>
                <a:path w="2360295" h="1867535">
                  <a:moveTo>
                    <a:pt x="1167546" y="1159074"/>
                  </a:moveTo>
                  <a:lnTo>
                    <a:pt x="1168572" y="1159074"/>
                  </a:lnTo>
                  <a:lnTo>
                    <a:pt x="1168414" y="1157804"/>
                  </a:lnTo>
                  <a:lnTo>
                    <a:pt x="1168257" y="1157804"/>
                  </a:lnTo>
                  <a:lnTo>
                    <a:pt x="1167546" y="1159074"/>
                  </a:lnTo>
                  <a:close/>
                </a:path>
                <a:path w="2360295" h="1867535">
                  <a:moveTo>
                    <a:pt x="1176732" y="1161896"/>
                  </a:moveTo>
                  <a:lnTo>
                    <a:pt x="1177180" y="1161614"/>
                  </a:lnTo>
                  <a:lnTo>
                    <a:pt x="1176732" y="1161896"/>
                  </a:lnTo>
                  <a:close/>
                </a:path>
                <a:path w="2360295" h="1867535">
                  <a:moveTo>
                    <a:pt x="1168493" y="1164154"/>
                  </a:moveTo>
                  <a:lnTo>
                    <a:pt x="1173153" y="1164154"/>
                  </a:lnTo>
                  <a:lnTo>
                    <a:pt x="1176732" y="1161896"/>
                  </a:lnTo>
                  <a:lnTo>
                    <a:pt x="1177101" y="1161614"/>
                  </a:lnTo>
                  <a:lnTo>
                    <a:pt x="1167625" y="1161614"/>
                  </a:lnTo>
                  <a:lnTo>
                    <a:pt x="1170231" y="1162884"/>
                  </a:lnTo>
                  <a:lnTo>
                    <a:pt x="1168493" y="1164154"/>
                  </a:lnTo>
                  <a:close/>
                </a:path>
                <a:path w="2360295" h="1867535">
                  <a:moveTo>
                    <a:pt x="1172047" y="1170504"/>
                  </a:moveTo>
                  <a:lnTo>
                    <a:pt x="1174495" y="1170504"/>
                  </a:lnTo>
                  <a:lnTo>
                    <a:pt x="1175679" y="1167964"/>
                  </a:lnTo>
                  <a:lnTo>
                    <a:pt x="1177575" y="1167964"/>
                  </a:lnTo>
                  <a:lnTo>
                    <a:pt x="1179233" y="1166694"/>
                  </a:lnTo>
                  <a:lnTo>
                    <a:pt x="1175364" y="1165424"/>
                  </a:lnTo>
                  <a:lnTo>
                    <a:pt x="1176627" y="1164154"/>
                  </a:lnTo>
                  <a:lnTo>
                    <a:pt x="1176548" y="1162884"/>
                  </a:lnTo>
                  <a:lnTo>
                    <a:pt x="1173153" y="1164154"/>
                  </a:lnTo>
                  <a:lnTo>
                    <a:pt x="1168572" y="1164154"/>
                  </a:lnTo>
                  <a:lnTo>
                    <a:pt x="1170231" y="1165424"/>
                  </a:lnTo>
                  <a:lnTo>
                    <a:pt x="1171178" y="1165424"/>
                  </a:lnTo>
                  <a:lnTo>
                    <a:pt x="1172047" y="1166694"/>
                  </a:lnTo>
                  <a:lnTo>
                    <a:pt x="1172047" y="1170504"/>
                  </a:lnTo>
                  <a:close/>
                </a:path>
                <a:path w="2360295" h="1867535">
                  <a:moveTo>
                    <a:pt x="1167388" y="1164154"/>
                  </a:moveTo>
                  <a:lnTo>
                    <a:pt x="1168099" y="1164154"/>
                  </a:lnTo>
                  <a:lnTo>
                    <a:pt x="1168336" y="1162884"/>
                  </a:lnTo>
                  <a:lnTo>
                    <a:pt x="1167783" y="1162884"/>
                  </a:lnTo>
                  <a:lnTo>
                    <a:pt x="1167388" y="1164154"/>
                  </a:lnTo>
                  <a:close/>
                </a:path>
                <a:path w="2360295" h="1867535">
                  <a:moveTo>
                    <a:pt x="1168099" y="1167964"/>
                  </a:moveTo>
                  <a:lnTo>
                    <a:pt x="1168257" y="1166694"/>
                  </a:lnTo>
                  <a:lnTo>
                    <a:pt x="1168730" y="1165424"/>
                  </a:lnTo>
                  <a:lnTo>
                    <a:pt x="1168572" y="1164154"/>
                  </a:lnTo>
                  <a:lnTo>
                    <a:pt x="1167151" y="1164154"/>
                  </a:lnTo>
                  <a:lnTo>
                    <a:pt x="1167467" y="1165424"/>
                  </a:lnTo>
                  <a:lnTo>
                    <a:pt x="1168020" y="1165424"/>
                  </a:lnTo>
                  <a:lnTo>
                    <a:pt x="1166362" y="1166694"/>
                  </a:lnTo>
                  <a:lnTo>
                    <a:pt x="1167862" y="1166694"/>
                  </a:lnTo>
                  <a:lnTo>
                    <a:pt x="1168099" y="1167964"/>
                  </a:lnTo>
                  <a:close/>
                </a:path>
                <a:path w="2360295" h="1867535">
                  <a:moveTo>
                    <a:pt x="1170073" y="1169234"/>
                  </a:moveTo>
                  <a:lnTo>
                    <a:pt x="1171494" y="1169234"/>
                  </a:lnTo>
                  <a:lnTo>
                    <a:pt x="1170704" y="1166694"/>
                  </a:lnTo>
                  <a:lnTo>
                    <a:pt x="1170231" y="1166694"/>
                  </a:lnTo>
                  <a:lnTo>
                    <a:pt x="1170547" y="1165424"/>
                  </a:lnTo>
                  <a:lnTo>
                    <a:pt x="1170231" y="1165424"/>
                  </a:lnTo>
                  <a:lnTo>
                    <a:pt x="1169757" y="1166694"/>
                  </a:lnTo>
                  <a:lnTo>
                    <a:pt x="1169836" y="1167964"/>
                  </a:lnTo>
                  <a:lnTo>
                    <a:pt x="1170073" y="1169234"/>
                  </a:lnTo>
                  <a:close/>
                </a:path>
                <a:path w="2360295" h="1867535">
                  <a:moveTo>
                    <a:pt x="1180101" y="1170504"/>
                  </a:moveTo>
                  <a:lnTo>
                    <a:pt x="1180970" y="1170504"/>
                  </a:lnTo>
                  <a:lnTo>
                    <a:pt x="1179233" y="1167964"/>
                  </a:lnTo>
                  <a:lnTo>
                    <a:pt x="1180101" y="1170504"/>
                  </a:lnTo>
                  <a:close/>
                </a:path>
                <a:path w="2360295" h="1867535">
                  <a:moveTo>
                    <a:pt x="1175916" y="1169234"/>
                  </a:moveTo>
                  <a:lnTo>
                    <a:pt x="1178443" y="1169234"/>
                  </a:lnTo>
                  <a:lnTo>
                    <a:pt x="1178285" y="1167964"/>
                  </a:lnTo>
                  <a:lnTo>
                    <a:pt x="1175679" y="1167964"/>
                  </a:lnTo>
                  <a:lnTo>
                    <a:pt x="1175916" y="1169234"/>
                  </a:lnTo>
                  <a:close/>
                </a:path>
                <a:path w="2360295" h="1867535">
                  <a:moveTo>
                    <a:pt x="1180970" y="1170504"/>
                  </a:moveTo>
                  <a:lnTo>
                    <a:pt x="1181207" y="1170504"/>
                  </a:lnTo>
                  <a:lnTo>
                    <a:pt x="1180891" y="1169234"/>
                  </a:lnTo>
                  <a:lnTo>
                    <a:pt x="1180970" y="1170504"/>
                  </a:lnTo>
                  <a:close/>
                </a:path>
                <a:path w="2360295" h="1867535">
                  <a:moveTo>
                    <a:pt x="1175443" y="1172620"/>
                  </a:moveTo>
                  <a:lnTo>
                    <a:pt x="1177337" y="1169234"/>
                  </a:lnTo>
                  <a:lnTo>
                    <a:pt x="1174495" y="1170504"/>
                  </a:lnTo>
                  <a:lnTo>
                    <a:pt x="1174810" y="1170504"/>
                  </a:lnTo>
                  <a:lnTo>
                    <a:pt x="1174811" y="1171774"/>
                  </a:lnTo>
                  <a:lnTo>
                    <a:pt x="1175443" y="1172620"/>
                  </a:lnTo>
                  <a:close/>
                </a:path>
                <a:path w="2360295" h="1867535">
                  <a:moveTo>
                    <a:pt x="1169126" y="1170504"/>
                  </a:moveTo>
                  <a:lnTo>
                    <a:pt x="1169994" y="1170504"/>
                  </a:lnTo>
                  <a:lnTo>
                    <a:pt x="1169757" y="1169234"/>
                  </a:lnTo>
                  <a:lnTo>
                    <a:pt x="1169126" y="1170504"/>
                  </a:lnTo>
                  <a:close/>
                </a:path>
                <a:path w="2360295" h="1867535">
                  <a:moveTo>
                    <a:pt x="1180970" y="1171774"/>
                  </a:moveTo>
                  <a:lnTo>
                    <a:pt x="1181759" y="1171774"/>
                  </a:lnTo>
                  <a:lnTo>
                    <a:pt x="1181602" y="1170504"/>
                  </a:lnTo>
                  <a:lnTo>
                    <a:pt x="1180022" y="1170504"/>
                  </a:lnTo>
                  <a:lnTo>
                    <a:pt x="1180970" y="1171774"/>
                  </a:lnTo>
                  <a:close/>
                </a:path>
                <a:path w="2360295" h="1867535">
                  <a:moveTo>
                    <a:pt x="1173389" y="1171774"/>
                  </a:moveTo>
                  <a:lnTo>
                    <a:pt x="1173784" y="1171774"/>
                  </a:lnTo>
                  <a:lnTo>
                    <a:pt x="1173389" y="1170504"/>
                  </a:lnTo>
                  <a:lnTo>
                    <a:pt x="1173231" y="1170504"/>
                  </a:lnTo>
                  <a:lnTo>
                    <a:pt x="1173054" y="1170694"/>
                  </a:lnTo>
                  <a:lnTo>
                    <a:pt x="1173389" y="1171774"/>
                  </a:lnTo>
                  <a:close/>
                </a:path>
                <a:path w="2360295" h="1867535">
                  <a:moveTo>
                    <a:pt x="1173054" y="1170694"/>
                  </a:moveTo>
                  <a:lnTo>
                    <a:pt x="1173231" y="1170504"/>
                  </a:lnTo>
                  <a:lnTo>
                    <a:pt x="1172994" y="1170504"/>
                  </a:lnTo>
                  <a:lnTo>
                    <a:pt x="1173054" y="1170694"/>
                  </a:lnTo>
                  <a:close/>
                </a:path>
                <a:path w="2360295" h="1867535">
                  <a:moveTo>
                    <a:pt x="1170231" y="1174314"/>
                  </a:moveTo>
                  <a:lnTo>
                    <a:pt x="1172284" y="1174314"/>
                  </a:lnTo>
                  <a:lnTo>
                    <a:pt x="1171939" y="1173390"/>
                  </a:lnTo>
                  <a:lnTo>
                    <a:pt x="1171905" y="1172535"/>
                  </a:lnTo>
                  <a:lnTo>
                    <a:pt x="1172047" y="1171774"/>
                  </a:lnTo>
                  <a:lnTo>
                    <a:pt x="1173054" y="1170694"/>
                  </a:lnTo>
                  <a:lnTo>
                    <a:pt x="1172994" y="1170504"/>
                  </a:lnTo>
                  <a:lnTo>
                    <a:pt x="1170626" y="1170504"/>
                  </a:lnTo>
                  <a:lnTo>
                    <a:pt x="1170547" y="1171774"/>
                  </a:lnTo>
                  <a:lnTo>
                    <a:pt x="1170231" y="1174314"/>
                  </a:lnTo>
                  <a:close/>
                </a:path>
                <a:path w="2360295" h="1867535">
                  <a:moveTo>
                    <a:pt x="1168889" y="1176853"/>
                  </a:moveTo>
                  <a:lnTo>
                    <a:pt x="1168889" y="1175584"/>
                  </a:lnTo>
                  <a:lnTo>
                    <a:pt x="1169205" y="1174314"/>
                  </a:lnTo>
                  <a:lnTo>
                    <a:pt x="1169757" y="1173044"/>
                  </a:lnTo>
                  <a:lnTo>
                    <a:pt x="1168652" y="1171774"/>
                  </a:lnTo>
                  <a:lnTo>
                    <a:pt x="1170389" y="1170504"/>
                  </a:lnTo>
                  <a:lnTo>
                    <a:pt x="1168494" y="1170504"/>
                  </a:lnTo>
                  <a:lnTo>
                    <a:pt x="1167862" y="1171774"/>
                  </a:lnTo>
                  <a:lnTo>
                    <a:pt x="1168415" y="1171774"/>
                  </a:lnTo>
                  <a:lnTo>
                    <a:pt x="1167625" y="1173044"/>
                  </a:lnTo>
                  <a:lnTo>
                    <a:pt x="1167467" y="1173044"/>
                  </a:lnTo>
                  <a:lnTo>
                    <a:pt x="1168257" y="1174314"/>
                  </a:lnTo>
                  <a:lnTo>
                    <a:pt x="1168889" y="1176853"/>
                  </a:lnTo>
                  <a:close/>
                </a:path>
                <a:path w="2360295" h="1867535">
                  <a:moveTo>
                    <a:pt x="1168889" y="1179394"/>
                  </a:moveTo>
                  <a:lnTo>
                    <a:pt x="1172363" y="1179394"/>
                  </a:lnTo>
                  <a:lnTo>
                    <a:pt x="1172600" y="1178124"/>
                  </a:lnTo>
                  <a:lnTo>
                    <a:pt x="1176785" y="1178124"/>
                  </a:lnTo>
                  <a:lnTo>
                    <a:pt x="1176232" y="1176853"/>
                  </a:lnTo>
                  <a:lnTo>
                    <a:pt x="1175206" y="1175584"/>
                  </a:lnTo>
                  <a:lnTo>
                    <a:pt x="1174728" y="1173390"/>
                  </a:lnTo>
                  <a:lnTo>
                    <a:pt x="1174653" y="1171774"/>
                  </a:lnTo>
                  <a:lnTo>
                    <a:pt x="1173942" y="1171774"/>
                  </a:lnTo>
                  <a:lnTo>
                    <a:pt x="1172994" y="1173044"/>
                  </a:lnTo>
                  <a:lnTo>
                    <a:pt x="1173310" y="1173044"/>
                  </a:lnTo>
                  <a:lnTo>
                    <a:pt x="1174100" y="1174314"/>
                  </a:lnTo>
                  <a:lnTo>
                    <a:pt x="1170231" y="1174314"/>
                  </a:lnTo>
                  <a:lnTo>
                    <a:pt x="1170468" y="1175584"/>
                  </a:lnTo>
                  <a:lnTo>
                    <a:pt x="1170547" y="1176854"/>
                  </a:lnTo>
                  <a:lnTo>
                    <a:pt x="1170705" y="1178124"/>
                  </a:lnTo>
                  <a:lnTo>
                    <a:pt x="1168889" y="1179394"/>
                  </a:lnTo>
                  <a:close/>
                </a:path>
                <a:path w="2360295" h="1867535">
                  <a:moveTo>
                    <a:pt x="1167625" y="1173044"/>
                  </a:moveTo>
                  <a:lnTo>
                    <a:pt x="1168415" y="1171774"/>
                  </a:lnTo>
                  <a:lnTo>
                    <a:pt x="1167847" y="1172535"/>
                  </a:lnTo>
                  <a:lnTo>
                    <a:pt x="1167625" y="1173044"/>
                  </a:lnTo>
                  <a:close/>
                </a:path>
                <a:path w="2360295" h="1867535">
                  <a:moveTo>
                    <a:pt x="1167847" y="1172535"/>
                  </a:moveTo>
                  <a:lnTo>
                    <a:pt x="1168415" y="1171774"/>
                  </a:lnTo>
                  <a:lnTo>
                    <a:pt x="1168178" y="1171774"/>
                  </a:lnTo>
                  <a:lnTo>
                    <a:pt x="1167847" y="1172535"/>
                  </a:lnTo>
                  <a:close/>
                </a:path>
                <a:path w="2360295" h="1867535">
                  <a:moveTo>
                    <a:pt x="1167467" y="1173044"/>
                  </a:moveTo>
                  <a:lnTo>
                    <a:pt x="1167625" y="1173044"/>
                  </a:lnTo>
                  <a:lnTo>
                    <a:pt x="1167847" y="1172535"/>
                  </a:lnTo>
                  <a:lnTo>
                    <a:pt x="1167467" y="1173044"/>
                  </a:lnTo>
                  <a:close/>
                </a:path>
                <a:path w="2360295" h="1867535">
                  <a:moveTo>
                    <a:pt x="1175206" y="1173044"/>
                  </a:moveTo>
                  <a:lnTo>
                    <a:pt x="1175759" y="1173044"/>
                  </a:lnTo>
                  <a:lnTo>
                    <a:pt x="1175443" y="1172620"/>
                  </a:lnTo>
                  <a:lnTo>
                    <a:pt x="1175206" y="1173044"/>
                  </a:lnTo>
                  <a:close/>
                </a:path>
                <a:path w="2360295" h="1867535">
                  <a:moveTo>
                    <a:pt x="1176153" y="1174314"/>
                  </a:moveTo>
                  <a:lnTo>
                    <a:pt x="1177101" y="1174314"/>
                  </a:lnTo>
                  <a:lnTo>
                    <a:pt x="1176943" y="1173044"/>
                  </a:lnTo>
                  <a:lnTo>
                    <a:pt x="1175759" y="1173044"/>
                  </a:lnTo>
                  <a:lnTo>
                    <a:pt x="1176153" y="1174314"/>
                  </a:lnTo>
                  <a:close/>
                </a:path>
                <a:path w="2360295" h="1867535">
                  <a:moveTo>
                    <a:pt x="1174100" y="1174314"/>
                  </a:moveTo>
                  <a:lnTo>
                    <a:pt x="1173310" y="1173044"/>
                  </a:lnTo>
                  <a:lnTo>
                    <a:pt x="1173181" y="1173390"/>
                  </a:lnTo>
                  <a:lnTo>
                    <a:pt x="1174100" y="1174314"/>
                  </a:lnTo>
                  <a:close/>
                </a:path>
                <a:path w="2360295" h="1867535">
                  <a:moveTo>
                    <a:pt x="1173181" y="1173390"/>
                  </a:moveTo>
                  <a:lnTo>
                    <a:pt x="1173310" y="1173044"/>
                  </a:lnTo>
                  <a:lnTo>
                    <a:pt x="1172837" y="1173044"/>
                  </a:lnTo>
                  <a:lnTo>
                    <a:pt x="1173181" y="1173390"/>
                  </a:lnTo>
                  <a:close/>
                </a:path>
                <a:path w="2360295" h="1867535">
                  <a:moveTo>
                    <a:pt x="1172837" y="1174314"/>
                  </a:moveTo>
                  <a:lnTo>
                    <a:pt x="1174100" y="1174314"/>
                  </a:lnTo>
                  <a:lnTo>
                    <a:pt x="1173181" y="1173390"/>
                  </a:lnTo>
                  <a:lnTo>
                    <a:pt x="1172837" y="1174314"/>
                  </a:lnTo>
                  <a:close/>
                </a:path>
                <a:path w="2360295" h="1867535">
                  <a:moveTo>
                    <a:pt x="1177053" y="1177869"/>
                  </a:moveTo>
                  <a:lnTo>
                    <a:pt x="1176548" y="1176854"/>
                  </a:lnTo>
                  <a:lnTo>
                    <a:pt x="1176232" y="1176854"/>
                  </a:lnTo>
                  <a:lnTo>
                    <a:pt x="1177053" y="1177869"/>
                  </a:lnTo>
                  <a:close/>
                </a:path>
                <a:path w="2360295" h="1867535">
                  <a:moveTo>
                    <a:pt x="1176785" y="1178124"/>
                  </a:moveTo>
                  <a:lnTo>
                    <a:pt x="1177180" y="1178124"/>
                  </a:lnTo>
                  <a:lnTo>
                    <a:pt x="1177053" y="1177869"/>
                  </a:lnTo>
                  <a:lnTo>
                    <a:pt x="1176232" y="1176854"/>
                  </a:lnTo>
                  <a:lnTo>
                    <a:pt x="1176785" y="1178124"/>
                  </a:lnTo>
                  <a:close/>
                </a:path>
                <a:path w="2360295" h="1867535">
                  <a:moveTo>
                    <a:pt x="1167546" y="1180664"/>
                  </a:moveTo>
                  <a:lnTo>
                    <a:pt x="1168257" y="1179394"/>
                  </a:lnTo>
                  <a:lnTo>
                    <a:pt x="1168889" y="1179394"/>
                  </a:lnTo>
                  <a:lnTo>
                    <a:pt x="1169015" y="1177869"/>
                  </a:lnTo>
                  <a:lnTo>
                    <a:pt x="1168889" y="1176854"/>
                  </a:lnTo>
                  <a:lnTo>
                    <a:pt x="1167546" y="1178124"/>
                  </a:lnTo>
                  <a:lnTo>
                    <a:pt x="1167546" y="1180664"/>
                  </a:lnTo>
                  <a:close/>
                </a:path>
                <a:path w="2360295" h="1867535">
                  <a:moveTo>
                    <a:pt x="1177180" y="1178124"/>
                  </a:moveTo>
                  <a:lnTo>
                    <a:pt x="1177053" y="1177869"/>
                  </a:lnTo>
                  <a:lnTo>
                    <a:pt x="1177180" y="1178124"/>
                  </a:lnTo>
                  <a:close/>
                </a:path>
                <a:path w="2360295" h="1867535">
                  <a:moveTo>
                    <a:pt x="1177496" y="1187014"/>
                  </a:moveTo>
                  <a:lnTo>
                    <a:pt x="1180417" y="1187014"/>
                  </a:lnTo>
                  <a:lnTo>
                    <a:pt x="1180259" y="1185744"/>
                  </a:lnTo>
                  <a:lnTo>
                    <a:pt x="1180022" y="1185744"/>
                  </a:lnTo>
                  <a:lnTo>
                    <a:pt x="1180101" y="1184474"/>
                  </a:lnTo>
                  <a:lnTo>
                    <a:pt x="1180417" y="1184473"/>
                  </a:lnTo>
                  <a:lnTo>
                    <a:pt x="1180654" y="1183204"/>
                  </a:lnTo>
                  <a:lnTo>
                    <a:pt x="1181049" y="1183204"/>
                  </a:lnTo>
                  <a:lnTo>
                    <a:pt x="1180970" y="1181934"/>
                  </a:lnTo>
                  <a:lnTo>
                    <a:pt x="1179785" y="1181934"/>
                  </a:lnTo>
                  <a:lnTo>
                    <a:pt x="1180417" y="1180664"/>
                  </a:lnTo>
                  <a:lnTo>
                    <a:pt x="1179627" y="1180664"/>
                  </a:lnTo>
                  <a:lnTo>
                    <a:pt x="1178048" y="1178124"/>
                  </a:lnTo>
                  <a:lnTo>
                    <a:pt x="1179154" y="1180664"/>
                  </a:lnTo>
                  <a:lnTo>
                    <a:pt x="1178127" y="1181934"/>
                  </a:lnTo>
                  <a:lnTo>
                    <a:pt x="1177732" y="1183204"/>
                  </a:lnTo>
                  <a:lnTo>
                    <a:pt x="1177259" y="1184474"/>
                  </a:lnTo>
                  <a:lnTo>
                    <a:pt x="1175758" y="1185744"/>
                  </a:lnTo>
                  <a:lnTo>
                    <a:pt x="1177496" y="1187014"/>
                  </a:lnTo>
                  <a:close/>
                </a:path>
                <a:path w="2360295" h="1867535">
                  <a:moveTo>
                    <a:pt x="1174337" y="1183204"/>
                  </a:moveTo>
                  <a:lnTo>
                    <a:pt x="1174732" y="1183204"/>
                  </a:lnTo>
                  <a:lnTo>
                    <a:pt x="1174732" y="1181934"/>
                  </a:lnTo>
                  <a:lnTo>
                    <a:pt x="1175206" y="1180664"/>
                  </a:lnTo>
                  <a:lnTo>
                    <a:pt x="1177180" y="1180664"/>
                  </a:lnTo>
                  <a:lnTo>
                    <a:pt x="1176548" y="1179394"/>
                  </a:lnTo>
                  <a:lnTo>
                    <a:pt x="1177101" y="1178124"/>
                  </a:lnTo>
                  <a:lnTo>
                    <a:pt x="1175601" y="1178124"/>
                  </a:lnTo>
                  <a:lnTo>
                    <a:pt x="1176232" y="1179394"/>
                  </a:lnTo>
                  <a:lnTo>
                    <a:pt x="1174021" y="1179394"/>
                  </a:lnTo>
                  <a:lnTo>
                    <a:pt x="1174258" y="1180664"/>
                  </a:lnTo>
                  <a:lnTo>
                    <a:pt x="1174337" y="1183204"/>
                  </a:lnTo>
                  <a:close/>
                </a:path>
                <a:path w="2360295" h="1867535">
                  <a:moveTo>
                    <a:pt x="1173469" y="1179394"/>
                  </a:moveTo>
                  <a:lnTo>
                    <a:pt x="1176232" y="1179394"/>
                  </a:lnTo>
                  <a:lnTo>
                    <a:pt x="1173863" y="1178124"/>
                  </a:lnTo>
                  <a:lnTo>
                    <a:pt x="1173469" y="1179394"/>
                  </a:lnTo>
                  <a:close/>
                </a:path>
                <a:path w="2360295" h="1867535">
                  <a:moveTo>
                    <a:pt x="1179627" y="1180664"/>
                  </a:moveTo>
                  <a:lnTo>
                    <a:pt x="1180654" y="1180664"/>
                  </a:lnTo>
                  <a:lnTo>
                    <a:pt x="1180891" y="1179394"/>
                  </a:lnTo>
                  <a:lnTo>
                    <a:pt x="1180575" y="1179394"/>
                  </a:lnTo>
                  <a:lnTo>
                    <a:pt x="1179627" y="1180664"/>
                  </a:lnTo>
                  <a:close/>
                </a:path>
                <a:path w="2360295" h="1867535">
                  <a:moveTo>
                    <a:pt x="1172047" y="1180664"/>
                  </a:moveTo>
                  <a:lnTo>
                    <a:pt x="1174021" y="1179394"/>
                  </a:lnTo>
                  <a:lnTo>
                    <a:pt x="1172837" y="1179394"/>
                  </a:lnTo>
                  <a:lnTo>
                    <a:pt x="1172047" y="1180664"/>
                  </a:lnTo>
                  <a:close/>
                </a:path>
                <a:path w="2360295" h="1867535">
                  <a:moveTo>
                    <a:pt x="1169520" y="1180664"/>
                  </a:moveTo>
                  <a:lnTo>
                    <a:pt x="1170231" y="1179394"/>
                  </a:lnTo>
                  <a:lnTo>
                    <a:pt x="1169047" y="1179394"/>
                  </a:lnTo>
                  <a:lnTo>
                    <a:pt x="1169520" y="1180664"/>
                  </a:lnTo>
                  <a:close/>
                </a:path>
                <a:path w="2360295" h="1867535">
                  <a:moveTo>
                    <a:pt x="1171179" y="1183204"/>
                  </a:moveTo>
                  <a:lnTo>
                    <a:pt x="1173547" y="1183204"/>
                  </a:lnTo>
                  <a:lnTo>
                    <a:pt x="1172758" y="1180664"/>
                  </a:lnTo>
                  <a:lnTo>
                    <a:pt x="1172916" y="1181934"/>
                  </a:lnTo>
                  <a:lnTo>
                    <a:pt x="1171336" y="1181934"/>
                  </a:lnTo>
                  <a:lnTo>
                    <a:pt x="1171179" y="1183204"/>
                  </a:lnTo>
                  <a:close/>
                </a:path>
                <a:path w="2360295" h="1867535">
                  <a:moveTo>
                    <a:pt x="1171336" y="1181934"/>
                  </a:moveTo>
                  <a:lnTo>
                    <a:pt x="1171889" y="1181934"/>
                  </a:lnTo>
                  <a:lnTo>
                    <a:pt x="1171731" y="1180664"/>
                  </a:lnTo>
                  <a:lnTo>
                    <a:pt x="1171100" y="1180664"/>
                  </a:lnTo>
                  <a:lnTo>
                    <a:pt x="1171336" y="1181934"/>
                  </a:lnTo>
                  <a:close/>
                </a:path>
                <a:path w="2360295" h="1867535">
                  <a:moveTo>
                    <a:pt x="1170626" y="1181934"/>
                  </a:moveTo>
                  <a:lnTo>
                    <a:pt x="1170626" y="1180664"/>
                  </a:lnTo>
                  <a:lnTo>
                    <a:pt x="1170231" y="1180664"/>
                  </a:lnTo>
                  <a:lnTo>
                    <a:pt x="1170626" y="1181934"/>
                  </a:lnTo>
                  <a:close/>
                </a:path>
                <a:path w="2360295" h="1867535">
                  <a:moveTo>
                    <a:pt x="1166520" y="1183204"/>
                  </a:moveTo>
                  <a:lnTo>
                    <a:pt x="1168415" y="1183204"/>
                  </a:lnTo>
                  <a:lnTo>
                    <a:pt x="1168415" y="1181934"/>
                  </a:lnTo>
                  <a:lnTo>
                    <a:pt x="1167467" y="1181934"/>
                  </a:lnTo>
                  <a:lnTo>
                    <a:pt x="1167072" y="1180664"/>
                  </a:lnTo>
                  <a:lnTo>
                    <a:pt x="1166836" y="1181934"/>
                  </a:lnTo>
                  <a:lnTo>
                    <a:pt x="1166520" y="1183204"/>
                  </a:lnTo>
                  <a:close/>
                </a:path>
                <a:path w="2360295" h="1867535">
                  <a:moveTo>
                    <a:pt x="1172679" y="1184474"/>
                  </a:moveTo>
                  <a:lnTo>
                    <a:pt x="1173074" y="1184473"/>
                  </a:lnTo>
                  <a:lnTo>
                    <a:pt x="1173705" y="1183204"/>
                  </a:lnTo>
                  <a:lnTo>
                    <a:pt x="1172600" y="1183204"/>
                  </a:lnTo>
                  <a:lnTo>
                    <a:pt x="1172679" y="1184474"/>
                  </a:lnTo>
                  <a:close/>
                </a:path>
                <a:path w="2360295" h="1867535">
                  <a:moveTo>
                    <a:pt x="1167073" y="1184473"/>
                  </a:moveTo>
                  <a:lnTo>
                    <a:pt x="1167467" y="1183204"/>
                  </a:lnTo>
                  <a:lnTo>
                    <a:pt x="1166836" y="1183204"/>
                  </a:lnTo>
                  <a:lnTo>
                    <a:pt x="1167073" y="1184473"/>
                  </a:lnTo>
                  <a:close/>
                </a:path>
                <a:path w="2360295" h="1867535">
                  <a:moveTo>
                    <a:pt x="1181680" y="1197174"/>
                  </a:moveTo>
                  <a:lnTo>
                    <a:pt x="1181443" y="1194634"/>
                  </a:lnTo>
                  <a:lnTo>
                    <a:pt x="1181325" y="1189554"/>
                  </a:lnTo>
                  <a:lnTo>
                    <a:pt x="1180969" y="1185744"/>
                  </a:lnTo>
                  <a:lnTo>
                    <a:pt x="1180891" y="1184474"/>
                  </a:lnTo>
                  <a:lnTo>
                    <a:pt x="1180733" y="1184474"/>
                  </a:lnTo>
                  <a:lnTo>
                    <a:pt x="1180575" y="1185744"/>
                  </a:lnTo>
                  <a:lnTo>
                    <a:pt x="1180417" y="1187014"/>
                  </a:lnTo>
                  <a:lnTo>
                    <a:pt x="1177496" y="1187014"/>
                  </a:lnTo>
                  <a:lnTo>
                    <a:pt x="1176627" y="1188284"/>
                  </a:lnTo>
                  <a:lnTo>
                    <a:pt x="1175759" y="1188284"/>
                  </a:lnTo>
                  <a:lnTo>
                    <a:pt x="1174811" y="1189554"/>
                  </a:lnTo>
                  <a:lnTo>
                    <a:pt x="1174732" y="1190824"/>
                  </a:lnTo>
                  <a:lnTo>
                    <a:pt x="1175285" y="1190824"/>
                  </a:lnTo>
                  <a:lnTo>
                    <a:pt x="1174160" y="1194634"/>
                  </a:lnTo>
                  <a:lnTo>
                    <a:pt x="1179548" y="1194634"/>
                  </a:lnTo>
                  <a:lnTo>
                    <a:pt x="1180614" y="1195904"/>
                  </a:lnTo>
                  <a:lnTo>
                    <a:pt x="1181128" y="1195904"/>
                  </a:lnTo>
                  <a:lnTo>
                    <a:pt x="1180897" y="1196241"/>
                  </a:lnTo>
                  <a:lnTo>
                    <a:pt x="1181680" y="1197174"/>
                  </a:lnTo>
                  <a:close/>
                </a:path>
                <a:path w="2360295" h="1867535">
                  <a:moveTo>
                    <a:pt x="1169836" y="1187014"/>
                  </a:moveTo>
                  <a:lnTo>
                    <a:pt x="1171494" y="1187014"/>
                  </a:lnTo>
                  <a:lnTo>
                    <a:pt x="1170468" y="1184474"/>
                  </a:lnTo>
                  <a:lnTo>
                    <a:pt x="1169836" y="1187014"/>
                  </a:lnTo>
                  <a:close/>
                </a:path>
                <a:path w="2360295" h="1867535">
                  <a:moveTo>
                    <a:pt x="1166520" y="1185744"/>
                  </a:moveTo>
                  <a:lnTo>
                    <a:pt x="1168652" y="1185744"/>
                  </a:lnTo>
                  <a:lnTo>
                    <a:pt x="1168099" y="1184474"/>
                  </a:lnTo>
                  <a:lnTo>
                    <a:pt x="1166678" y="1184474"/>
                  </a:lnTo>
                  <a:lnTo>
                    <a:pt x="1166520" y="1185744"/>
                  </a:lnTo>
                  <a:close/>
                </a:path>
                <a:path w="2360295" h="1867535">
                  <a:moveTo>
                    <a:pt x="1175759" y="1188284"/>
                  </a:moveTo>
                  <a:lnTo>
                    <a:pt x="1176627" y="1188284"/>
                  </a:lnTo>
                  <a:lnTo>
                    <a:pt x="1176706" y="1187014"/>
                  </a:lnTo>
                  <a:lnTo>
                    <a:pt x="1175759" y="1188284"/>
                  </a:lnTo>
                  <a:close/>
                </a:path>
                <a:path w="2360295" h="1867535">
                  <a:moveTo>
                    <a:pt x="1174574" y="1189554"/>
                  </a:moveTo>
                  <a:lnTo>
                    <a:pt x="1174811" y="1189554"/>
                  </a:lnTo>
                  <a:lnTo>
                    <a:pt x="1175127" y="1187014"/>
                  </a:lnTo>
                  <a:lnTo>
                    <a:pt x="1174574" y="1187014"/>
                  </a:lnTo>
                  <a:lnTo>
                    <a:pt x="1174574" y="1189554"/>
                  </a:lnTo>
                  <a:close/>
                </a:path>
                <a:path w="2360295" h="1867535">
                  <a:moveTo>
                    <a:pt x="1171573" y="1188284"/>
                  </a:moveTo>
                  <a:lnTo>
                    <a:pt x="1172126" y="1188284"/>
                  </a:lnTo>
                  <a:lnTo>
                    <a:pt x="1172205" y="1187014"/>
                  </a:lnTo>
                  <a:lnTo>
                    <a:pt x="1172047" y="1187014"/>
                  </a:lnTo>
                  <a:lnTo>
                    <a:pt x="1171573" y="1188284"/>
                  </a:lnTo>
                  <a:close/>
                </a:path>
                <a:path w="2360295" h="1867535">
                  <a:moveTo>
                    <a:pt x="1168968" y="1188284"/>
                  </a:moveTo>
                  <a:lnTo>
                    <a:pt x="1171573" y="1188284"/>
                  </a:lnTo>
                  <a:lnTo>
                    <a:pt x="1169915" y="1187014"/>
                  </a:lnTo>
                  <a:lnTo>
                    <a:pt x="1168736" y="1187997"/>
                  </a:lnTo>
                  <a:lnTo>
                    <a:pt x="1168968" y="1188284"/>
                  </a:lnTo>
                  <a:close/>
                </a:path>
                <a:path w="2360295" h="1867535">
                  <a:moveTo>
                    <a:pt x="1167152" y="1188284"/>
                  </a:moveTo>
                  <a:lnTo>
                    <a:pt x="1168415" y="1188284"/>
                  </a:lnTo>
                  <a:lnTo>
                    <a:pt x="1168736" y="1187997"/>
                  </a:lnTo>
                  <a:lnTo>
                    <a:pt x="1167941" y="1187014"/>
                  </a:lnTo>
                  <a:lnTo>
                    <a:pt x="1165888" y="1187014"/>
                  </a:lnTo>
                  <a:lnTo>
                    <a:pt x="1167152" y="1188284"/>
                  </a:lnTo>
                  <a:close/>
                </a:path>
                <a:path w="2360295" h="1867535">
                  <a:moveTo>
                    <a:pt x="1167783" y="1192094"/>
                  </a:moveTo>
                  <a:lnTo>
                    <a:pt x="1168652" y="1192094"/>
                  </a:lnTo>
                  <a:lnTo>
                    <a:pt x="1169520" y="1189554"/>
                  </a:lnTo>
                  <a:lnTo>
                    <a:pt x="1168968" y="1188284"/>
                  </a:lnTo>
                  <a:lnTo>
                    <a:pt x="1168736" y="1187997"/>
                  </a:lnTo>
                  <a:lnTo>
                    <a:pt x="1168415" y="1188284"/>
                  </a:lnTo>
                  <a:lnTo>
                    <a:pt x="1167152" y="1188284"/>
                  </a:lnTo>
                  <a:lnTo>
                    <a:pt x="1167310" y="1189554"/>
                  </a:lnTo>
                  <a:lnTo>
                    <a:pt x="1167783" y="1192094"/>
                  </a:lnTo>
                  <a:close/>
                </a:path>
                <a:path w="2360295" h="1867535">
                  <a:moveTo>
                    <a:pt x="1169205" y="1198444"/>
                  </a:moveTo>
                  <a:lnTo>
                    <a:pt x="1169402" y="1197174"/>
                  </a:lnTo>
                  <a:lnTo>
                    <a:pt x="1169441" y="1195904"/>
                  </a:lnTo>
                  <a:lnTo>
                    <a:pt x="1170626" y="1195904"/>
                  </a:lnTo>
                  <a:lnTo>
                    <a:pt x="1171731" y="1194634"/>
                  </a:lnTo>
                  <a:lnTo>
                    <a:pt x="1170942" y="1194634"/>
                  </a:lnTo>
                  <a:lnTo>
                    <a:pt x="1171968" y="1192094"/>
                  </a:lnTo>
                  <a:lnTo>
                    <a:pt x="1174337" y="1190824"/>
                  </a:lnTo>
                  <a:lnTo>
                    <a:pt x="1171889" y="1189554"/>
                  </a:lnTo>
                  <a:lnTo>
                    <a:pt x="1171968" y="1188284"/>
                  </a:lnTo>
                  <a:lnTo>
                    <a:pt x="1171100" y="1188284"/>
                  </a:lnTo>
                  <a:lnTo>
                    <a:pt x="1169994" y="1189554"/>
                  </a:lnTo>
                  <a:lnTo>
                    <a:pt x="1169915" y="1190824"/>
                  </a:lnTo>
                  <a:lnTo>
                    <a:pt x="1169520" y="1192094"/>
                  </a:lnTo>
                  <a:lnTo>
                    <a:pt x="1167783" y="1192094"/>
                  </a:lnTo>
                  <a:lnTo>
                    <a:pt x="1168020" y="1194634"/>
                  </a:lnTo>
                  <a:lnTo>
                    <a:pt x="1168731" y="1197174"/>
                  </a:lnTo>
                  <a:lnTo>
                    <a:pt x="1169205" y="1198444"/>
                  </a:lnTo>
                  <a:close/>
                </a:path>
                <a:path w="2360295" h="1867535">
                  <a:moveTo>
                    <a:pt x="1179217" y="1196920"/>
                  </a:moveTo>
                  <a:lnTo>
                    <a:pt x="1179311" y="1194634"/>
                  </a:lnTo>
                  <a:lnTo>
                    <a:pt x="1174160" y="1194634"/>
                  </a:lnTo>
                  <a:lnTo>
                    <a:pt x="1173785" y="1195904"/>
                  </a:lnTo>
                  <a:lnTo>
                    <a:pt x="1178206" y="1195904"/>
                  </a:lnTo>
                  <a:lnTo>
                    <a:pt x="1179217" y="1196920"/>
                  </a:lnTo>
                  <a:close/>
                </a:path>
                <a:path w="2360295" h="1867535">
                  <a:moveTo>
                    <a:pt x="1180897" y="1196241"/>
                  </a:moveTo>
                  <a:lnTo>
                    <a:pt x="1181128" y="1195904"/>
                  </a:lnTo>
                  <a:lnTo>
                    <a:pt x="1180614" y="1195904"/>
                  </a:lnTo>
                  <a:lnTo>
                    <a:pt x="1180897" y="1196241"/>
                  </a:lnTo>
                  <a:close/>
                </a:path>
                <a:path w="2360295" h="1867535">
                  <a:moveTo>
                    <a:pt x="1179469" y="1197174"/>
                  </a:moveTo>
                  <a:lnTo>
                    <a:pt x="1180259" y="1197174"/>
                  </a:lnTo>
                  <a:lnTo>
                    <a:pt x="1180693" y="1196539"/>
                  </a:lnTo>
                  <a:lnTo>
                    <a:pt x="1180817" y="1196146"/>
                  </a:lnTo>
                  <a:lnTo>
                    <a:pt x="1180614" y="1195904"/>
                  </a:lnTo>
                  <a:lnTo>
                    <a:pt x="1179785" y="1195904"/>
                  </a:lnTo>
                  <a:lnTo>
                    <a:pt x="1179430" y="1196539"/>
                  </a:lnTo>
                  <a:lnTo>
                    <a:pt x="1179469" y="1197174"/>
                  </a:lnTo>
                  <a:close/>
                </a:path>
                <a:path w="2360295" h="1867535">
                  <a:moveTo>
                    <a:pt x="1174416" y="1198444"/>
                  </a:moveTo>
                  <a:lnTo>
                    <a:pt x="1178522" y="1198444"/>
                  </a:lnTo>
                  <a:lnTo>
                    <a:pt x="1181049" y="1197174"/>
                  </a:lnTo>
                  <a:lnTo>
                    <a:pt x="1178206" y="1197174"/>
                  </a:lnTo>
                  <a:lnTo>
                    <a:pt x="1178206" y="1195904"/>
                  </a:lnTo>
                  <a:lnTo>
                    <a:pt x="1173626" y="1195904"/>
                  </a:lnTo>
                  <a:lnTo>
                    <a:pt x="1174100" y="1197174"/>
                  </a:lnTo>
                  <a:lnTo>
                    <a:pt x="1174416" y="1198444"/>
                  </a:lnTo>
                  <a:close/>
                </a:path>
                <a:path w="2360295" h="1867535">
                  <a:moveTo>
                    <a:pt x="1167467" y="1204794"/>
                  </a:moveTo>
                  <a:lnTo>
                    <a:pt x="1177653" y="1204794"/>
                  </a:lnTo>
                  <a:lnTo>
                    <a:pt x="1178759" y="1203524"/>
                  </a:lnTo>
                  <a:lnTo>
                    <a:pt x="1180338" y="1203524"/>
                  </a:lnTo>
                  <a:lnTo>
                    <a:pt x="1179233" y="1202254"/>
                  </a:lnTo>
                  <a:lnTo>
                    <a:pt x="1182391" y="1200984"/>
                  </a:lnTo>
                  <a:lnTo>
                    <a:pt x="1180101" y="1198444"/>
                  </a:lnTo>
                  <a:lnTo>
                    <a:pt x="1172600" y="1198444"/>
                  </a:lnTo>
                  <a:lnTo>
                    <a:pt x="1172837" y="1197174"/>
                  </a:lnTo>
                  <a:lnTo>
                    <a:pt x="1172916" y="1195904"/>
                  </a:lnTo>
                  <a:lnTo>
                    <a:pt x="1171494" y="1195904"/>
                  </a:lnTo>
                  <a:lnTo>
                    <a:pt x="1172442" y="1197174"/>
                  </a:lnTo>
                  <a:lnTo>
                    <a:pt x="1172047" y="1198444"/>
                  </a:lnTo>
                  <a:lnTo>
                    <a:pt x="1172047" y="1199714"/>
                  </a:lnTo>
                  <a:lnTo>
                    <a:pt x="1170547" y="1199714"/>
                  </a:lnTo>
                  <a:lnTo>
                    <a:pt x="1170547" y="1200984"/>
                  </a:lnTo>
                  <a:lnTo>
                    <a:pt x="1170152" y="1202254"/>
                  </a:lnTo>
                  <a:lnTo>
                    <a:pt x="1168968" y="1202254"/>
                  </a:lnTo>
                  <a:lnTo>
                    <a:pt x="1168020" y="1203524"/>
                  </a:lnTo>
                  <a:lnTo>
                    <a:pt x="1167483" y="1204032"/>
                  </a:lnTo>
                  <a:lnTo>
                    <a:pt x="1167467" y="1204794"/>
                  </a:lnTo>
                  <a:close/>
                </a:path>
                <a:path w="2360295" h="1867535">
                  <a:moveTo>
                    <a:pt x="1170073" y="1197174"/>
                  </a:moveTo>
                  <a:lnTo>
                    <a:pt x="1170389" y="1197174"/>
                  </a:lnTo>
                  <a:lnTo>
                    <a:pt x="1169599" y="1195904"/>
                  </a:lnTo>
                  <a:lnTo>
                    <a:pt x="1169609" y="1196241"/>
                  </a:lnTo>
                  <a:lnTo>
                    <a:pt x="1170073" y="1197174"/>
                  </a:lnTo>
                  <a:close/>
                </a:path>
                <a:path w="2360295" h="1867535">
                  <a:moveTo>
                    <a:pt x="1179469" y="1197174"/>
                  </a:moveTo>
                  <a:lnTo>
                    <a:pt x="1179430" y="1196539"/>
                  </a:lnTo>
                  <a:lnTo>
                    <a:pt x="1179217" y="1196920"/>
                  </a:lnTo>
                  <a:lnTo>
                    <a:pt x="1179469" y="1197174"/>
                  </a:lnTo>
                  <a:close/>
                </a:path>
                <a:path w="2360295" h="1867535">
                  <a:moveTo>
                    <a:pt x="1179074" y="1197174"/>
                  </a:moveTo>
                  <a:lnTo>
                    <a:pt x="1179469" y="1197174"/>
                  </a:lnTo>
                  <a:lnTo>
                    <a:pt x="1179217" y="1196920"/>
                  </a:lnTo>
                  <a:lnTo>
                    <a:pt x="1179074" y="1197174"/>
                  </a:lnTo>
                  <a:close/>
                </a:path>
                <a:path w="2360295" h="1867535">
                  <a:moveTo>
                    <a:pt x="1170547" y="1199714"/>
                  </a:moveTo>
                  <a:lnTo>
                    <a:pt x="1172047" y="1199714"/>
                  </a:lnTo>
                  <a:lnTo>
                    <a:pt x="1170942" y="1197174"/>
                  </a:lnTo>
                  <a:lnTo>
                    <a:pt x="1170389" y="1197174"/>
                  </a:lnTo>
                  <a:lnTo>
                    <a:pt x="1170547" y="1199714"/>
                  </a:lnTo>
                  <a:close/>
                </a:path>
                <a:path w="2360295" h="1867535">
                  <a:moveTo>
                    <a:pt x="1167650" y="1199848"/>
                  </a:moveTo>
                  <a:lnTo>
                    <a:pt x="1167625" y="1199714"/>
                  </a:lnTo>
                  <a:lnTo>
                    <a:pt x="1167467" y="1199714"/>
                  </a:lnTo>
                  <a:lnTo>
                    <a:pt x="1167650" y="1199848"/>
                  </a:lnTo>
                  <a:close/>
                </a:path>
                <a:path w="2360295" h="1867535">
                  <a:moveTo>
                    <a:pt x="1167862" y="1200984"/>
                  </a:moveTo>
                  <a:lnTo>
                    <a:pt x="1169204" y="1200984"/>
                  </a:lnTo>
                  <a:lnTo>
                    <a:pt x="1167650" y="1199848"/>
                  </a:lnTo>
                  <a:lnTo>
                    <a:pt x="1167862" y="1200984"/>
                  </a:lnTo>
                  <a:close/>
                </a:path>
                <a:path w="2360295" h="1867535">
                  <a:moveTo>
                    <a:pt x="1168020" y="1202254"/>
                  </a:moveTo>
                  <a:lnTo>
                    <a:pt x="1169678" y="1202254"/>
                  </a:lnTo>
                  <a:lnTo>
                    <a:pt x="1169757" y="1200984"/>
                  </a:lnTo>
                  <a:lnTo>
                    <a:pt x="1167546" y="1200984"/>
                  </a:lnTo>
                  <a:lnTo>
                    <a:pt x="1168020" y="1202254"/>
                  </a:lnTo>
                  <a:close/>
                </a:path>
                <a:path w="2360295" h="1867535">
                  <a:moveTo>
                    <a:pt x="1167384" y="1204125"/>
                  </a:moveTo>
                  <a:lnTo>
                    <a:pt x="1167546" y="1200984"/>
                  </a:lnTo>
                  <a:lnTo>
                    <a:pt x="1167072" y="1200984"/>
                  </a:lnTo>
                  <a:lnTo>
                    <a:pt x="1167151" y="1202254"/>
                  </a:lnTo>
                  <a:lnTo>
                    <a:pt x="1167384" y="1204125"/>
                  </a:lnTo>
                  <a:close/>
                </a:path>
                <a:path w="2360295" h="1867535">
                  <a:moveTo>
                    <a:pt x="1166678" y="1204794"/>
                  </a:moveTo>
                  <a:lnTo>
                    <a:pt x="1167467" y="1204794"/>
                  </a:lnTo>
                  <a:lnTo>
                    <a:pt x="1167384" y="1204125"/>
                  </a:lnTo>
                  <a:lnTo>
                    <a:pt x="1166678" y="1204794"/>
                  </a:lnTo>
                  <a:close/>
                </a:path>
                <a:path w="2360295" h="1867535">
                  <a:moveTo>
                    <a:pt x="1169046" y="1208604"/>
                  </a:moveTo>
                  <a:lnTo>
                    <a:pt x="1178601" y="1208604"/>
                  </a:lnTo>
                  <a:lnTo>
                    <a:pt x="1176706" y="1207334"/>
                  </a:lnTo>
                  <a:lnTo>
                    <a:pt x="1178996" y="1206064"/>
                  </a:lnTo>
                  <a:lnTo>
                    <a:pt x="1179391" y="1204794"/>
                  </a:lnTo>
                  <a:lnTo>
                    <a:pt x="1177653" y="1204794"/>
                  </a:lnTo>
                  <a:lnTo>
                    <a:pt x="1177732" y="1206064"/>
                  </a:lnTo>
                  <a:lnTo>
                    <a:pt x="1168020" y="1206064"/>
                  </a:lnTo>
                  <a:lnTo>
                    <a:pt x="1167941" y="1207334"/>
                  </a:lnTo>
                  <a:lnTo>
                    <a:pt x="1169204" y="1207334"/>
                  </a:lnTo>
                  <a:lnTo>
                    <a:pt x="1169046" y="1208604"/>
                  </a:lnTo>
                  <a:close/>
                </a:path>
                <a:path w="2360295" h="1867535">
                  <a:moveTo>
                    <a:pt x="1166836" y="1206064"/>
                  </a:moveTo>
                  <a:lnTo>
                    <a:pt x="1177496" y="1206064"/>
                  </a:lnTo>
                  <a:lnTo>
                    <a:pt x="1177338" y="1204794"/>
                  </a:lnTo>
                  <a:lnTo>
                    <a:pt x="1167309" y="1204794"/>
                  </a:lnTo>
                  <a:lnTo>
                    <a:pt x="1166836" y="1206064"/>
                  </a:lnTo>
                  <a:close/>
                </a:path>
                <a:path w="2360295" h="1867535">
                  <a:moveTo>
                    <a:pt x="1179707" y="1209874"/>
                  </a:moveTo>
                  <a:lnTo>
                    <a:pt x="1181128" y="1209874"/>
                  </a:lnTo>
                  <a:lnTo>
                    <a:pt x="1180891" y="1208604"/>
                  </a:lnTo>
                  <a:lnTo>
                    <a:pt x="1180733" y="1207334"/>
                  </a:lnTo>
                  <a:lnTo>
                    <a:pt x="1180259" y="1208604"/>
                  </a:lnTo>
                  <a:lnTo>
                    <a:pt x="1179707" y="1209874"/>
                  </a:lnTo>
                  <a:close/>
                </a:path>
                <a:path w="2360295" h="1867535">
                  <a:moveTo>
                    <a:pt x="1166598" y="1209874"/>
                  </a:moveTo>
                  <a:lnTo>
                    <a:pt x="1179154" y="1209874"/>
                  </a:lnTo>
                  <a:lnTo>
                    <a:pt x="1178759" y="1208604"/>
                  </a:lnTo>
                  <a:lnTo>
                    <a:pt x="1167704" y="1208604"/>
                  </a:lnTo>
                  <a:lnTo>
                    <a:pt x="1166598" y="1209874"/>
                  </a:lnTo>
                  <a:close/>
                </a:path>
                <a:path w="2360295" h="1867535">
                  <a:moveTo>
                    <a:pt x="1179075" y="1211144"/>
                  </a:moveTo>
                  <a:lnTo>
                    <a:pt x="1179944" y="1209874"/>
                  </a:lnTo>
                  <a:lnTo>
                    <a:pt x="1178759" y="1209874"/>
                  </a:lnTo>
                  <a:lnTo>
                    <a:pt x="1179075" y="1211144"/>
                  </a:lnTo>
                  <a:close/>
                </a:path>
                <a:path w="2360295" h="1867535">
                  <a:moveTo>
                    <a:pt x="1175298" y="1218870"/>
                  </a:moveTo>
                  <a:lnTo>
                    <a:pt x="1175521" y="1218764"/>
                  </a:lnTo>
                  <a:lnTo>
                    <a:pt x="1174890" y="1214954"/>
                  </a:lnTo>
                  <a:lnTo>
                    <a:pt x="1178127" y="1214954"/>
                  </a:lnTo>
                  <a:lnTo>
                    <a:pt x="1178680" y="1213684"/>
                  </a:lnTo>
                  <a:lnTo>
                    <a:pt x="1179312" y="1213684"/>
                  </a:lnTo>
                  <a:lnTo>
                    <a:pt x="1178522" y="1212414"/>
                  </a:lnTo>
                  <a:lnTo>
                    <a:pt x="1178127" y="1212414"/>
                  </a:lnTo>
                  <a:lnTo>
                    <a:pt x="1178759" y="1209874"/>
                  </a:lnTo>
                  <a:lnTo>
                    <a:pt x="1168257" y="1209874"/>
                  </a:lnTo>
                  <a:lnTo>
                    <a:pt x="1168257" y="1211144"/>
                  </a:lnTo>
                  <a:lnTo>
                    <a:pt x="1167862" y="1213684"/>
                  </a:lnTo>
                  <a:lnTo>
                    <a:pt x="1166993" y="1214954"/>
                  </a:lnTo>
                  <a:lnTo>
                    <a:pt x="1166993" y="1217494"/>
                  </a:lnTo>
                  <a:lnTo>
                    <a:pt x="1169283" y="1217494"/>
                  </a:lnTo>
                  <a:lnTo>
                    <a:pt x="1170783" y="1218764"/>
                  </a:lnTo>
                  <a:lnTo>
                    <a:pt x="1175285" y="1218764"/>
                  </a:lnTo>
                  <a:close/>
                </a:path>
                <a:path w="2360295" h="1867535">
                  <a:moveTo>
                    <a:pt x="1167546" y="1212414"/>
                  </a:moveTo>
                  <a:lnTo>
                    <a:pt x="1167704" y="1209874"/>
                  </a:lnTo>
                  <a:lnTo>
                    <a:pt x="1166598" y="1209874"/>
                  </a:lnTo>
                  <a:lnTo>
                    <a:pt x="1167546" y="1212414"/>
                  </a:lnTo>
                  <a:close/>
                </a:path>
                <a:path w="2360295" h="1867535">
                  <a:moveTo>
                    <a:pt x="1168652" y="1220034"/>
                  </a:moveTo>
                  <a:lnTo>
                    <a:pt x="1169836" y="1220034"/>
                  </a:lnTo>
                  <a:lnTo>
                    <a:pt x="1169599" y="1218764"/>
                  </a:lnTo>
                  <a:lnTo>
                    <a:pt x="1168572" y="1218764"/>
                  </a:lnTo>
                  <a:lnTo>
                    <a:pt x="1168572" y="1217494"/>
                  </a:lnTo>
                  <a:lnTo>
                    <a:pt x="1166993" y="1217494"/>
                  </a:lnTo>
                  <a:lnTo>
                    <a:pt x="1166993" y="1218764"/>
                  </a:lnTo>
                  <a:lnTo>
                    <a:pt x="1168652" y="1220034"/>
                  </a:lnTo>
                  <a:close/>
                </a:path>
                <a:path w="2360295" h="1867535">
                  <a:moveTo>
                    <a:pt x="1175074" y="1218975"/>
                  </a:moveTo>
                  <a:lnTo>
                    <a:pt x="1175298" y="1218870"/>
                  </a:lnTo>
                  <a:lnTo>
                    <a:pt x="1175074" y="1218975"/>
                  </a:lnTo>
                  <a:close/>
                </a:path>
                <a:path w="2360295" h="1867535">
                  <a:moveTo>
                    <a:pt x="1170270" y="1220034"/>
                  </a:moveTo>
                  <a:lnTo>
                    <a:pt x="1172837" y="1220034"/>
                  </a:lnTo>
                  <a:lnTo>
                    <a:pt x="1175074" y="1218975"/>
                  </a:lnTo>
                  <a:lnTo>
                    <a:pt x="1175285" y="1218764"/>
                  </a:lnTo>
                  <a:lnTo>
                    <a:pt x="1170388" y="1218764"/>
                  </a:lnTo>
                  <a:lnTo>
                    <a:pt x="1170270" y="1220034"/>
                  </a:lnTo>
                  <a:close/>
                </a:path>
                <a:path w="2360295" h="1867535">
                  <a:moveTo>
                    <a:pt x="1170152" y="1221304"/>
                  </a:moveTo>
                  <a:lnTo>
                    <a:pt x="1175522" y="1221304"/>
                  </a:lnTo>
                  <a:lnTo>
                    <a:pt x="1175443" y="1220034"/>
                  </a:lnTo>
                  <a:lnTo>
                    <a:pt x="1175298" y="1218870"/>
                  </a:lnTo>
                  <a:lnTo>
                    <a:pt x="1175074" y="1218975"/>
                  </a:lnTo>
                  <a:lnTo>
                    <a:pt x="1174021" y="1220034"/>
                  </a:lnTo>
                  <a:lnTo>
                    <a:pt x="1170270" y="1220034"/>
                  </a:lnTo>
                  <a:lnTo>
                    <a:pt x="1170152" y="1221304"/>
                  </a:lnTo>
                  <a:close/>
                </a:path>
                <a:path w="2360295" h="1867535">
                  <a:moveTo>
                    <a:pt x="1166835" y="1222574"/>
                  </a:moveTo>
                  <a:lnTo>
                    <a:pt x="1169046" y="1222574"/>
                  </a:lnTo>
                  <a:lnTo>
                    <a:pt x="1169283" y="1221304"/>
                  </a:lnTo>
                  <a:lnTo>
                    <a:pt x="1167704" y="1221304"/>
                  </a:lnTo>
                  <a:lnTo>
                    <a:pt x="1168809" y="1220034"/>
                  </a:lnTo>
                  <a:lnTo>
                    <a:pt x="1167230" y="1220034"/>
                  </a:lnTo>
                  <a:lnTo>
                    <a:pt x="1166914" y="1221304"/>
                  </a:lnTo>
                  <a:lnTo>
                    <a:pt x="1166835" y="1222574"/>
                  </a:lnTo>
                  <a:close/>
                </a:path>
                <a:path w="2360295" h="1867535">
                  <a:moveTo>
                    <a:pt x="1179864" y="1222574"/>
                  </a:moveTo>
                  <a:lnTo>
                    <a:pt x="1181049" y="1222574"/>
                  </a:lnTo>
                  <a:lnTo>
                    <a:pt x="1180654" y="1221304"/>
                  </a:lnTo>
                  <a:lnTo>
                    <a:pt x="1180496" y="1221304"/>
                  </a:lnTo>
                  <a:lnTo>
                    <a:pt x="1179864" y="1222574"/>
                  </a:lnTo>
                  <a:close/>
                </a:path>
                <a:path w="2360295" h="1867535">
                  <a:moveTo>
                    <a:pt x="1170270" y="1228924"/>
                  </a:moveTo>
                  <a:lnTo>
                    <a:pt x="1176943" y="1228924"/>
                  </a:lnTo>
                  <a:lnTo>
                    <a:pt x="1176548" y="1227654"/>
                  </a:lnTo>
                  <a:lnTo>
                    <a:pt x="1177180" y="1226384"/>
                  </a:lnTo>
                  <a:lnTo>
                    <a:pt x="1177733" y="1225114"/>
                  </a:lnTo>
                  <a:lnTo>
                    <a:pt x="1175916" y="1223844"/>
                  </a:lnTo>
                  <a:lnTo>
                    <a:pt x="1175995" y="1222574"/>
                  </a:lnTo>
                  <a:lnTo>
                    <a:pt x="1176785" y="1221304"/>
                  </a:lnTo>
                  <a:lnTo>
                    <a:pt x="1169441" y="1221304"/>
                  </a:lnTo>
                  <a:lnTo>
                    <a:pt x="1169046" y="1222574"/>
                  </a:lnTo>
                  <a:lnTo>
                    <a:pt x="1166835" y="1222574"/>
                  </a:lnTo>
                  <a:lnTo>
                    <a:pt x="1167072" y="1223844"/>
                  </a:lnTo>
                  <a:lnTo>
                    <a:pt x="1168415" y="1225114"/>
                  </a:lnTo>
                  <a:lnTo>
                    <a:pt x="1167586" y="1226384"/>
                  </a:lnTo>
                  <a:lnTo>
                    <a:pt x="1171020" y="1226384"/>
                  </a:lnTo>
                  <a:lnTo>
                    <a:pt x="1170856" y="1226490"/>
                  </a:lnTo>
                  <a:lnTo>
                    <a:pt x="1170783" y="1227654"/>
                  </a:lnTo>
                  <a:lnTo>
                    <a:pt x="1170270" y="1228924"/>
                  </a:lnTo>
                  <a:close/>
                </a:path>
                <a:path w="2360295" h="1867535">
                  <a:moveTo>
                    <a:pt x="1179470" y="1231464"/>
                  </a:moveTo>
                  <a:lnTo>
                    <a:pt x="1179864" y="1231464"/>
                  </a:lnTo>
                  <a:lnTo>
                    <a:pt x="1180812" y="1230194"/>
                  </a:lnTo>
                  <a:lnTo>
                    <a:pt x="1180891" y="1228924"/>
                  </a:lnTo>
                  <a:lnTo>
                    <a:pt x="1181365" y="1228924"/>
                  </a:lnTo>
                  <a:lnTo>
                    <a:pt x="1181207" y="1227654"/>
                  </a:lnTo>
                  <a:lnTo>
                    <a:pt x="1180575" y="1226384"/>
                  </a:lnTo>
                  <a:lnTo>
                    <a:pt x="1180101" y="1223844"/>
                  </a:lnTo>
                  <a:lnTo>
                    <a:pt x="1180970" y="1222574"/>
                  </a:lnTo>
                  <a:lnTo>
                    <a:pt x="1179549" y="1222574"/>
                  </a:lnTo>
                  <a:lnTo>
                    <a:pt x="1179470" y="1231464"/>
                  </a:lnTo>
                  <a:close/>
                </a:path>
                <a:path w="2360295" h="1867535">
                  <a:moveTo>
                    <a:pt x="1170856" y="1226490"/>
                  </a:moveTo>
                  <a:lnTo>
                    <a:pt x="1171020" y="1226384"/>
                  </a:lnTo>
                  <a:lnTo>
                    <a:pt x="1170862" y="1226384"/>
                  </a:lnTo>
                  <a:close/>
                </a:path>
                <a:path w="2360295" h="1867535">
                  <a:moveTo>
                    <a:pt x="1166756" y="1227654"/>
                  </a:moveTo>
                  <a:lnTo>
                    <a:pt x="1169046" y="1227654"/>
                  </a:lnTo>
                  <a:lnTo>
                    <a:pt x="1170856" y="1226490"/>
                  </a:lnTo>
                  <a:lnTo>
                    <a:pt x="1167586" y="1226384"/>
                  </a:lnTo>
                  <a:lnTo>
                    <a:pt x="1166756" y="1227654"/>
                  </a:lnTo>
                  <a:close/>
                </a:path>
                <a:path w="2360295" h="1867535">
                  <a:moveTo>
                    <a:pt x="1172600" y="1240354"/>
                  </a:moveTo>
                  <a:lnTo>
                    <a:pt x="1178602" y="1240354"/>
                  </a:lnTo>
                  <a:lnTo>
                    <a:pt x="1178523" y="1239084"/>
                  </a:lnTo>
                  <a:lnTo>
                    <a:pt x="1178839" y="1237814"/>
                  </a:lnTo>
                  <a:lnTo>
                    <a:pt x="1179707" y="1237814"/>
                  </a:lnTo>
                  <a:lnTo>
                    <a:pt x="1179075" y="1236544"/>
                  </a:lnTo>
                  <a:lnTo>
                    <a:pt x="1180260" y="1234004"/>
                  </a:lnTo>
                  <a:lnTo>
                    <a:pt x="1177575" y="1234004"/>
                  </a:lnTo>
                  <a:lnTo>
                    <a:pt x="1177022" y="1232734"/>
                  </a:lnTo>
                  <a:lnTo>
                    <a:pt x="1177338" y="1232734"/>
                  </a:lnTo>
                  <a:lnTo>
                    <a:pt x="1177733" y="1231464"/>
                  </a:lnTo>
                  <a:lnTo>
                    <a:pt x="1178285" y="1230194"/>
                  </a:lnTo>
                  <a:lnTo>
                    <a:pt x="1178049" y="1227654"/>
                  </a:lnTo>
                  <a:lnTo>
                    <a:pt x="1177496" y="1228924"/>
                  </a:lnTo>
                  <a:lnTo>
                    <a:pt x="1170270" y="1228924"/>
                  </a:lnTo>
                  <a:lnTo>
                    <a:pt x="1169757" y="1230194"/>
                  </a:lnTo>
                  <a:lnTo>
                    <a:pt x="1171573" y="1230194"/>
                  </a:lnTo>
                  <a:lnTo>
                    <a:pt x="1170389" y="1232311"/>
                  </a:lnTo>
                  <a:lnTo>
                    <a:pt x="1170349" y="1232861"/>
                  </a:lnTo>
                  <a:lnTo>
                    <a:pt x="1172126" y="1234004"/>
                  </a:lnTo>
                  <a:lnTo>
                    <a:pt x="1172758" y="1235274"/>
                  </a:lnTo>
                  <a:lnTo>
                    <a:pt x="1172837" y="1236544"/>
                  </a:lnTo>
                  <a:lnTo>
                    <a:pt x="1172363" y="1236544"/>
                  </a:lnTo>
                  <a:lnTo>
                    <a:pt x="1171889" y="1237814"/>
                  </a:lnTo>
                  <a:lnTo>
                    <a:pt x="1171810" y="1239084"/>
                  </a:lnTo>
                  <a:lnTo>
                    <a:pt x="1172600" y="1240354"/>
                  </a:lnTo>
                  <a:close/>
                </a:path>
                <a:path w="2360295" h="1867535">
                  <a:moveTo>
                    <a:pt x="1167704" y="1228924"/>
                  </a:moveTo>
                  <a:lnTo>
                    <a:pt x="1167862" y="1227654"/>
                  </a:lnTo>
                  <a:lnTo>
                    <a:pt x="1167388" y="1227654"/>
                  </a:lnTo>
                  <a:lnTo>
                    <a:pt x="1167704" y="1228924"/>
                  </a:lnTo>
                  <a:close/>
                </a:path>
                <a:path w="2360295" h="1867535">
                  <a:moveTo>
                    <a:pt x="1170705" y="1231464"/>
                  </a:moveTo>
                  <a:lnTo>
                    <a:pt x="1170863" y="1230194"/>
                  </a:lnTo>
                  <a:lnTo>
                    <a:pt x="1169915" y="1230194"/>
                  </a:lnTo>
                  <a:lnTo>
                    <a:pt x="1170705" y="1231464"/>
                  </a:lnTo>
                  <a:close/>
                </a:path>
                <a:path w="2360295" h="1867535">
                  <a:moveTo>
                    <a:pt x="1169204" y="1236544"/>
                  </a:moveTo>
                  <a:lnTo>
                    <a:pt x="1171652" y="1236544"/>
                  </a:lnTo>
                  <a:lnTo>
                    <a:pt x="1169994" y="1234004"/>
                  </a:lnTo>
                  <a:lnTo>
                    <a:pt x="1170349" y="1232861"/>
                  </a:lnTo>
                  <a:lnTo>
                    <a:pt x="1170152" y="1232734"/>
                  </a:lnTo>
                  <a:lnTo>
                    <a:pt x="1170389" y="1232311"/>
                  </a:lnTo>
                  <a:lnTo>
                    <a:pt x="1170389" y="1231464"/>
                  </a:lnTo>
                  <a:lnTo>
                    <a:pt x="1168809" y="1231464"/>
                  </a:lnTo>
                  <a:lnTo>
                    <a:pt x="1170152" y="1232734"/>
                  </a:lnTo>
                  <a:lnTo>
                    <a:pt x="1167546" y="1232734"/>
                  </a:lnTo>
                  <a:lnTo>
                    <a:pt x="1168178" y="1234004"/>
                  </a:lnTo>
                  <a:lnTo>
                    <a:pt x="1168651" y="1235274"/>
                  </a:lnTo>
                  <a:lnTo>
                    <a:pt x="1169204" y="1236544"/>
                  </a:lnTo>
                  <a:close/>
                </a:path>
                <a:path w="2360295" h="1867535">
                  <a:moveTo>
                    <a:pt x="1170349" y="1232861"/>
                  </a:moveTo>
                  <a:lnTo>
                    <a:pt x="1170389" y="1232311"/>
                  </a:lnTo>
                  <a:lnTo>
                    <a:pt x="1170152" y="1232734"/>
                  </a:lnTo>
                  <a:lnTo>
                    <a:pt x="1170349" y="1232861"/>
                  </a:lnTo>
                  <a:close/>
                </a:path>
                <a:path w="2360295" h="1867535">
                  <a:moveTo>
                    <a:pt x="1166362" y="1234004"/>
                  </a:moveTo>
                  <a:lnTo>
                    <a:pt x="1166756" y="1234004"/>
                  </a:lnTo>
                  <a:lnTo>
                    <a:pt x="1167546" y="1232734"/>
                  </a:lnTo>
                  <a:lnTo>
                    <a:pt x="1166046" y="1232734"/>
                  </a:lnTo>
                  <a:lnTo>
                    <a:pt x="1166362" y="1234004"/>
                  </a:lnTo>
                  <a:close/>
                </a:path>
                <a:path w="2360295" h="1867535">
                  <a:moveTo>
                    <a:pt x="1181128" y="1239084"/>
                  </a:moveTo>
                  <a:lnTo>
                    <a:pt x="1181365" y="1239084"/>
                  </a:lnTo>
                  <a:lnTo>
                    <a:pt x="1181602" y="1237814"/>
                  </a:lnTo>
                  <a:lnTo>
                    <a:pt x="1182391" y="1236544"/>
                  </a:lnTo>
                  <a:lnTo>
                    <a:pt x="1181286" y="1234004"/>
                  </a:lnTo>
                  <a:lnTo>
                    <a:pt x="1180733" y="1235274"/>
                  </a:lnTo>
                  <a:lnTo>
                    <a:pt x="1179785" y="1236544"/>
                  </a:lnTo>
                  <a:lnTo>
                    <a:pt x="1181128" y="1239084"/>
                  </a:lnTo>
                  <a:close/>
                </a:path>
                <a:path w="2360295" h="1867535">
                  <a:moveTo>
                    <a:pt x="1165967" y="1235274"/>
                  </a:moveTo>
                  <a:lnTo>
                    <a:pt x="1167072" y="1235274"/>
                  </a:lnTo>
                  <a:lnTo>
                    <a:pt x="1166440" y="1234004"/>
                  </a:lnTo>
                  <a:lnTo>
                    <a:pt x="1165967" y="1235274"/>
                  </a:lnTo>
                  <a:close/>
                </a:path>
                <a:path w="2360295" h="1867535">
                  <a:moveTo>
                    <a:pt x="1166598" y="1236544"/>
                  </a:moveTo>
                  <a:lnTo>
                    <a:pt x="1167309" y="1236544"/>
                  </a:lnTo>
                  <a:lnTo>
                    <a:pt x="1167388" y="1235274"/>
                  </a:lnTo>
                  <a:lnTo>
                    <a:pt x="1165809" y="1235274"/>
                  </a:lnTo>
                  <a:lnTo>
                    <a:pt x="1166598" y="1236544"/>
                  </a:lnTo>
                  <a:close/>
                </a:path>
                <a:path w="2360295" h="1867535">
                  <a:moveTo>
                    <a:pt x="1168494" y="1237814"/>
                  </a:moveTo>
                  <a:lnTo>
                    <a:pt x="1170152" y="1237814"/>
                  </a:lnTo>
                  <a:lnTo>
                    <a:pt x="1169204" y="1236544"/>
                  </a:lnTo>
                  <a:lnTo>
                    <a:pt x="1168494" y="1237814"/>
                  </a:lnTo>
                  <a:close/>
                </a:path>
                <a:path w="2360295" h="1867535">
                  <a:moveTo>
                    <a:pt x="1165256" y="1239084"/>
                  </a:moveTo>
                  <a:lnTo>
                    <a:pt x="1170705" y="1239084"/>
                  </a:lnTo>
                  <a:lnTo>
                    <a:pt x="1171021" y="1237814"/>
                  </a:lnTo>
                  <a:lnTo>
                    <a:pt x="1168494" y="1237814"/>
                  </a:lnTo>
                  <a:lnTo>
                    <a:pt x="1168494" y="1236544"/>
                  </a:lnTo>
                  <a:lnTo>
                    <a:pt x="1166440" y="1236544"/>
                  </a:lnTo>
                  <a:lnTo>
                    <a:pt x="1165256" y="1239084"/>
                  </a:lnTo>
                  <a:close/>
                </a:path>
                <a:path w="2360295" h="1867535">
                  <a:moveTo>
                    <a:pt x="1170784" y="1241624"/>
                  </a:moveTo>
                  <a:lnTo>
                    <a:pt x="1178839" y="1241624"/>
                  </a:lnTo>
                  <a:lnTo>
                    <a:pt x="1179628" y="1239084"/>
                  </a:lnTo>
                  <a:lnTo>
                    <a:pt x="1178759" y="1239084"/>
                  </a:lnTo>
                  <a:lnTo>
                    <a:pt x="1178602" y="1240354"/>
                  </a:lnTo>
                  <a:lnTo>
                    <a:pt x="1172600" y="1240354"/>
                  </a:lnTo>
                  <a:lnTo>
                    <a:pt x="1170784" y="1241624"/>
                  </a:lnTo>
                  <a:close/>
                </a:path>
                <a:path w="2360295" h="1867535">
                  <a:moveTo>
                    <a:pt x="1167625" y="1241624"/>
                  </a:moveTo>
                  <a:lnTo>
                    <a:pt x="1170784" y="1241624"/>
                  </a:lnTo>
                  <a:lnTo>
                    <a:pt x="1170626" y="1240354"/>
                  </a:lnTo>
                  <a:lnTo>
                    <a:pt x="1170626" y="1239084"/>
                  </a:lnTo>
                  <a:lnTo>
                    <a:pt x="1167151" y="1239084"/>
                  </a:lnTo>
                  <a:lnTo>
                    <a:pt x="1167546" y="1240354"/>
                  </a:lnTo>
                  <a:lnTo>
                    <a:pt x="1167625" y="1241624"/>
                  </a:lnTo>
                  <a:close/>
                </a:path>
                <a:path w="2360295" h="1867535">
                  <a:moveTo>
                    <a:pt x="1166203" y="1242894"/>
                  </a:moveTo>
                  <a:lnTo>
                    <a:pt x="1180971" y="1242894"/>
                  </a:lnTo>
                  <a:lnTo>
                    <a:pt x="1179549" y="1241624"/>
                  </a:lnTo>
                  <a:lnTo>
                    <a:pt x="1166756" y="1241624"/>
                  </a:lnTo>
                  <a:lnTo>
                    <a:pt x="1166440" y="1240354"/>
                  </a:lnTo>
                  <a:lnTo>
                    <a:pt x="1165888" y="1240354"/>
                  </a:lnTo>
                  <a:lnTo>
                    <a:pt x="1165414" y="1241624"/>
                  </a:lnTo>
                  <a:lnTo>
                    <a:pt x="1166203" y="1242894"/>
                  </a:lnTo>
                  <a:close/>
                </a:path>
                <a:path w="2360295" h="1867535">
                  <a:moveTo>
                    <a:pt x="1170388" y="1244164"/>
                  </a:moveTo>
                  <a:lnTo>
                    <a:pt x="1181523" y="1244164"/>
                  </a:lnTo>
                  <a:lnTo>
                    <a:pt x="1181760" y="1242894"/>
                  </a:lnTo>
                  <a:lnTo>
                    <a:pt x="1169125" y="1242894"/>
                  </a:lnTo>
                  <a:lnTo>
                    <a:pt x="1170388" y="1244164"/>
                  </a:lnTo>
                  <a:close/>
                </a:path>
                <a:path w="2360295" h="1867535">
                  <a:moveTo>
                    <a:pt x="1169125" y="1249244"/>
                  </a:moveTo>
                  <a:lnTo>
                    <a:pt x="1170468" y="1249244"/>
                  </a:lnTo>
                  <a:lnTo>
                    <a:pt x="1170389" y="1247974"/>
                  </a:lnTo>
                  <a:lnTo>
                    <a:pt x="1170231" y="1246704"/>
                  </a:lnTo>
                  <a:lnTo>
                    <a:pt x="1180497" y="1246704"/>
                  </a:lnTo>
                  <a:lnTo>
                    <a:pt x="1179865" y="1245434"/>
                  </a:lnTo>
                  <a:lnTo>
                    <a:pt x="1178996" y="1244164"/>
                  </a:lnTo>
                  <a:lnTo>
                    <a:pt x="1172047" y="1244164"/>
                  </a:lnTo>
                  <a:lnTo>
                    <a:pt x="1171889" y="1245434"/>
                  </a:lnTo>
                  <a:lnTo>
                    <a:pt x="1169678" y="1245434"/>
                  </a:lnTo>
                  <a:lnTo>
                    <a:pt x="1169599" y="1246704"/>
                  </a:lnTo>
                  <a:lnTo>
                    <a:pt x="1169441" y="1247974"/>
                  </a:lnTo>
                  <a:lnTo>
                    <a:pt x="1169125" y="1249244"/>
                  </a:lnTo>
                  <a:close/>
                </a:path>
                <a:path w="2360295" h="1867535">
                  <a:moveTo>
                    <a:pt x="1169678" y="1245434"/>
                  </a:moveTo>
                  <a:lnTo>
                    <a:pt x="1170468" y="1245434"/>
                  </a:lnTo>
                  <a:lnTo>
                    <a:pt x="1169757" y="1244164"/>
                  </a:lnTo>
                  <a:lnTo>
                    <a:pt x="1169678" y="1245434"/>
                  </a:lnTo>
                  <a:close/>
                </a:path>
                <a:path w="2360295" h="1867535">
                  <a:moveTo>
                    <a:pt x="1176233" y="1254324"/>
                  </a:moveTo>
                  <a:lnTo>
                    <a:pt x="1177812" y="1254324"/>
                  </a:lnTo>
                  <a:lnTo>
                    <a:pt x="1179944" y="1253054"/>
                  </a:lnTo>
                  <a:lnTo>
                    <a:pt x="1178602" y="1253054"/>
                  </a:lnTo>
                  <a:lnTo>
                    <a:pt x="1180181" y="1251784"/>
                  </a:lnTo>
                  <a:lnTo>
                    <a:pt x="1180339" y="1249244"/>
                  </a:lnTo>
                  <a:lnTo>
                    <a:pt x="1182234" y="1246704"/>
                  </a:lnTo>
                  <a:lnTo>
                    <a:pt x="1170784" y="1246704"/>
                  </a:lnTo>
                  <a:lnTo>
                    <a:pt x="1170784" y="1247974"/>
                  </a:lnTo>
                  <a:lnTo>
                    <a:pt x="1176311" y="1247974"/>
                  </a:lnTo>
                  <a:lnTo>
                    <a:pt x="1176706" y="1249244"/>
                  </a:lnTo>
                  <a:lnTo>
                    <a:pt x="1175285" y="1249244"/>
                  </a:lnTo>
                  <a:lnTo>
                    <a:pt x="1174890" y="1250514"/>
                  </a:lnTo>
                  <a:lnTo>
                    <a:pt x="1175917" y="1250514"/>
                  </a:lnTo>
                  <a:lnTo>
                    <a:pt x="1177496" y="1251784"/>
                  </a:lnTo>
                  <a:lnTo>
                    <a:pt x="1176233" y="1254324"/>
                  </a:lnTo>
                  <a:close/>
                </a:path>
                <a:path w="2360295" h="1867535">
                  <a:moveTo>
                    <a:pt x="1173390" y="1251784"/>
                  </a:moveTo>
                  <a:lnTo>
                    <a:pt x="1173943" y="1251784"/>
                  </a:lnTo>
                  <a:lnTo>
                    <a:pt x="1174337" y="1250514"/>
                  </a:lnTo>
                  <a:lnTo>
                    <a:pt x="1174337" y="1249244"/>
                  </a:lnTo>
                  <a:lnTo>
                    <a:pt x="1166441" y="1249244"/>
                  </a:lnTo>
                  <a:lnTo>
                    <a:pt x="1167388" y="1247974"/>
                  </a:lnTo>
                  <a:lnTo>
                    <a:pt x="1167467" y="1246704"/>
                  </a:lnTo>
                  <a:lnTo>
                    <a:pt x="1166598" y="1246704"/>
                  </a:lnTo>
                  <a:lnTo>
                    <a:pt x="1165730" y="1247974"/>
                  </a:lnTo>
                  <a:lnTo>
                    <a:pt x="1165730" y="1250514"/>
                  </a:lnTo>
                  <a:lnTo>
                    <a:pt x="1173074" y="1250514"/>
                  </a:lnTo>
                  <a:lnTo>
                    <a:pt x="1173390" y="1251784"/>
                  </a:lnTo>
                  <a:close/>
                </a:path>
                <a:path w="2360295" h="1867535">
                  <a:moveTo>
                    <a:pt x="1172600" y="1249244"/>
                  </a:moveTo>
                  <a:lnTo>
                    <a:pt x="1173706" y="1249244"/>
                  </a:lnTo>
                  <a:lnTo>
                    <a:pt x="1175759" y="1247974"/>
                  </a:lnTo>
                  <a:lnTo>
                    <a:pt x="1172284" y="1247974"/>
                  </a:lnTo>
                  <a:lnTo>
                    <a:pt x="1172600" y="1249244"/>
                  </a:lnTo>
                  <a:close/>
                </a:path>
                <a:path w="2360295" h="1867535">
                  <a:moveTo>
                    <a:pt x="1174495" y="1251784"/>
                  </a:moveTo>
                  <a:lnTo>
                    <a:pt x="1175680" y="1250514"/>
                  </a:lnTo>
                  <a:lnTo>
                    <a:pt x="1174890" y="1250514"/>
                  </a:lnTo>
                  <a:lnTo>
                    <a:pt x="1174495" y="1251784"/>
                  </a:lnTo>
                  <a:close/>
                </a:path>
                <a:path w="2360295" h="1867535">
                  <a:moveTo>
                    <a:pt x="1166599" y="1258134"/>
                  </a:moveTo>
                  <a:lnTo>
                    <a:pt x="1172837" y="1258134"/>
                  </a:lnTo>
                  <a:lnTo>
                    <a:pt x="1173528" y="1257233"/>
                  </a:lnTo>
                  <a:lnTo>
                    <a:pt x="1173390" y="1256864"/>
                  </a:lnTo>
                  <a:lnTo>
                    <a:pt x="1172600" y="1256864"/>
                  </a:lnTo>
                  <a:lnTo>
                    <a:pt x="1174653" y="1254324"/>
                  </a:lnTo>
                  <a:lnTo>
                    <a:pt x="1172758" y="1253054"/>
                  </a:lnTo>
                  <a:lnTo>
                    <a:pt x="1172521" y="1251784"/>
                  </a:lnTo>
                  <a:lnTo>
                    <a:pt x="1172679" y="1250514"/>
                  </a:lnTo>
                  <a:lnTo>
                    <a:pt x="1165730" y="1250514"/>
                  </a:lnTo>
                  <a:lnTo>
                    <a:pt x="1165730" y="1251784"/>
                  </a:lnTo>
                  <a:lnTo>
                    <a:pt x="1165335" y="1254324"/>
                  </a:lnTo>
                  <a:lnTo>
                    <a:pt x="1166283" y="1256864"/>
                  </a:lnTo>
                  <a:lnTo>
                    <a:pt x="1166599" y="1258134"/>
                  </a:lnTo>
                  <a:close/>
                </a:path>
                <a:path w="2360295" h="1867535">
                  <a:moveTo>
                    <a:pt x="1178444" y="1255594"/>
                  </a:moveTo>
                  <a:lnTo>
                    <a:pt x="1181129" y="1255594"/>
                  </a:lnTo>
                  <a:lnTo>
                    <a:pt x="1181286" y="1253054"/>
                  </a:lnTo>
                  <a:lnTo>
                    <a:pt x="1179944" y="1253054"/>
                  </a:lnTo>
                  <a:lnTo>
                    <a:pt x="1178444" y="1255594"/>
                  </a:lnTo>
                  <a:close/>
                </a:path>
                <a:path w="2360295" h="1867535">
                  <a:moveTo>
                    <a:pt x="1173748" y="1257822"/>
                  </a:moveTo>
                  <a:lnTo>
                    <a:pt x="1176549" y="1256864"/>
                  </a:lnTo>
                  <a:lnTo>
                    <a:pt x="1178286" y="1256864"/>
                  </a:lnTo>
                  <a:lnTo>
                    <a:pt x="1177654" y="1255594"/>
                  </a:lnTo>
                  <a:lnTo>
                    <a:pt x="1177180" y="1255594"/>
                  </a:lnTo>
                  <a:lnTo>
                    <a:pt x="1176628" y="1254324"/>
                  </a:lnTo>
                  <a:lnTo>
                    <a:pt x="1175759" y="1254324"/>
                  </a:lnTo>
                  <a:lnTo>
                    <a:pt x="1173528" y="1257233"/>
                  </a:lnTo>
                  <a:lnTo>
                    <a:pt x="1173748" y="1257822"/>
                  </a:lnTo>
                  <a:close/>
                </a:path>
                <a:path w="2360295" h="1867535">
                  <a:moveTo>
                    <a:pt x="1179312" y="1256864"/>
                  </a:moveTo>
                  <a:lnTo>
                    <a:pt x="1179470" y="1256864"/>
                  </a:lnTo>
                  <a:lnTo>
                    <a:pt x="1179233" y="1255594"/>
                  </a:lnTo>
                  <a:lnTo>
                    <a:pt x="1178286" y="1255594"/>
                  </a:lnTo>
                  <a:lnTo>
                    <a:pt x="1179312" y="1256864"/>
                  </a:lnTo>
                  <a:close/>
                </a:path>
                <a:path w="2360295" h="1867535">
                  <a:moveTo>
                    <a:pt x="1177496" y="1259404"/>
                  </a:moveTo>
                  <a:lnTo>
                    <a:pt x="1178681" y="1256864"/>
                  </a:lnTo>
                  <a:lnTo>
                    <a:pt x="1176785" y="1256864"/>
                  </a:lnTo>
                  <a:lnTo>
                    <a:pt x="1177496" y="1259404"/>
                  </a:lnTo>
                  <a:close/>
                </a:path>
                <a:path w="2360295" h="1867535">
                  <a:moveTo>
                    <a:pt x="1172837" y="1258134"/>
                  </a:moveTo>
                  <a:lnTo>
                    <a:pt x="1173748" y="1257822"/>
                  </a:lnTo>
                  <a:lnTo>
                    <a:pt x="1173528" y="1257233"/>
                  </a:lnTo>
                  <a:lnTo>
                    <a:pt x="1172837" y="1258134"/>
                  </a:lnTo>
                  <a:close/>
                </a:path>
                <a:path w="2360295" h="1867535">
                  <a:moveTo>
                    <a:pt x="1167941" y="1264484"/>
                  </a:moveTo>
                  <a:lnTo>
                    <a:pt x="1173785" y="1264484"/>
                  </a:lnTo>
                  <a:lnTo>
                    <a:pt x="1173641" y="1263329"/>
                  </a:lnTo>
                  <a:lnTo>
                    <a:pt x="1173548" y="1260674"/>
                  </a:lnTo>
                  <a:lnTo>
                    <a:pt x="1173666" y="1259404"/>
                  </a:lnTo>
                  <a:lnTo>
                    <a:pt x="1173748" y="1257822"/>
                  </a:lnTo>
                  <a:lnTo>
                    <a:pt x="1172837" y="1258134"/>
                  </a:lnTo>
                  <a:lnTo>
                    <a:pt x="1166599" y="1258134"/>
                  </a:lnTo>
                  <a:lnTo>
                    <a:pt x="1166914" y="1259404"/>
                  </a:lnTo>
                  <a:lnTo>
                    <a:pt x="1166204" y="1260674"/>
                  </a:lnTo>
                  <a:lnTo>
                    <a:pt x="1166914" y="1261944"/>
                  </a:lnTo>
                  <a:lnTo>
                    <a:pt x="1164072" y="1261944"/>
                  </a:lnTo>
                  <a:lnTo>
                    <a:pt x="1167941" y="1264484"/>
                  </a:lnTo>
                  <a:close/>
                </a:path>
                <a:path w="2360295" h="1867535">
                  <a:moveTo>
                    <a:pt x="1174338" y="1261944"/>
                  </a:moveTo>
                  <a:lnTo>
                    <a:pt x="1175443" y="1261944"/>
                  </a:lnTo>
                  <a:lnTo>
                    <a:pt x="1175917" y="1260674"/>
                  </a:lnTo>
                  <a:lnTo>
                    <a:pt x="1176312" y="1259404"/>
                  </a:lnTo>
                  <a:lnTo>
                    <a:pt x="1175285" y="1258134"/>
                  </a:lnTo>
                  <a:lnTo>
                    <a:pt x="1174259" y="1258134"/>
                  </a:lnTo>
                  <a:lnTo>
                    <a:pt x="1174101" y="1259404"/>
                  </a:lnTo>
                  <a:lnTo>
                    <a:pt x="1173706" y="1260674"/>
                  </a:lnTo>
                  <a:lnTo>
                    <a:pt x="1175285" y="1260674"/>
                  </a:lnTo>
                  <a:lnTo>
                    <a:pt x="1174338" y="1261944"/>
                  </a:lnTo>
                  <a:close/>
                </a:path>
                <a:path w="2360295" h="1867535">
                  <a:moveTo>
                    <a:pt x="1177574" y="1260674"/>
                  </a:moveTo>
                  <a:lnTo>
                    <a:pt x="1180101" y="1260674"/>
                  </a:lnTo>
                  <a:lnTo>
                    <a:pt x="1180338" y="1259404"/>
                  </a:lnTo>
                  <a:lnTo>
                    <a:pt x="1180180" y="1259404"/>
                  </a:lnTo>
                  <a:lnTo>
                    <a:pt x="1177574" y="1260674"/>
                  </a:lnTo>
                  <a:close/>
                </a:path>
                <a:path w="2360295" h="1867535">
                  <a:moveTo>
                    <a:pt x="1169125" y="1269564"/>
                  </a:moveTo>
                  <a:lnTo>
                    <a:pt x="1175837" y="1269564"/>
                  </a:lnTo>
                  <a:lnTo>
                    <a:pt x="1175601" y="1268294"/>
                  </a:lnTo>
                  <a:lnTo>
                    <a:pt x="1175285" y="1268294"/>
                  </a:lnTo>
                  <a:lnTo>
                    <a:pt x="1175285" y="1267285"/>
                  </a:lnTo>
                  <a:lnTo>
                    <a:pt x="1174732" y="1267024"/>
                  </a:lnTo>
                  <a:lnTo>
                    <a:pt x="1175285" y="1266706"/>
                  </a:lnTo>
                  <a:lnTo>
                    <a:pt x="1175285" y="1265754"/>
                  </a:lnTo>
                  <a:lnTo>
                    <a:pt x="1175521" y="1264484"/>
                  </a:lnTo>
                  <a:lnTo>
                    <a:pt x="1175601" y="1263214"/>
                  </a:lnTo>
                  <a:lnTo>
                    <a:pt x="1175364" y="1261944"/>
                  </a:lnTo>
                  <a:lnTo>
                    <a:pt x="1174179" y="1261944"/>
                  </a:lnTo>
                  <a:lnTo>
                    <a:pt x="1174416" y="1263214"/>
                  </a:lnTo>
                  <a:lnTo>
                    <a:pt x="1174969" y="1263214"/>
                  </a:lnTo>
                  <a:lnTo>
                    <a:pt x="1174732" y="1264484"/>
                  </a:lnTo>
                  <a:lnTo>
                    <a:pt x="1168020" y="1264484"/>
                  </a:lnTo>
                  <a:lnTo>
                    <a:pt x="1166993" y="1267024"/>
                  </a:lnTo>
                  <a:lnTo>
                    <a:pt x="1167704" y="1268294"/>
                  </a:lnTo>
                  <a:lnTo>
                    <a:pt x="1169125" y="1269564"/>
                  </a:lnTo>
                  <a:close/>
                </a:path>
                <a:path w="2360295" h="1867535">
                  <a:moveTo>
                    <a:pt x="1174876" y="1263329"/>
                  </a:moveTo>
                  <a:close/>
                </a:path>
                <a:path w="2360295" h="1867535">
                  <a:moveTo>
                    <a:pt x="1173942" y="1264484"/>
                  </a:moveTo>
                  <a:lnTo>
                    <a:pt x="1174876" y="1263329"/>
                  </a:lnTo>
                  <a:lnTo>
                    <a:pt x="1174416" y="1263214"/>
                  </a:lnTo>
                  <a:lnTo>
                    <a:pt x="1173942" y="1264484"/>
                  </a:lnTo>
                  <a:close/>
                </a:path>
                <a:path w="2360295" h="1867535">
                  <a:moveTo>
                    <a:pt x="1177417" y="1268294"/>
                  </a:moveTo>
                  <a:lnTo>
                    <a:pt x="1178917" y="1268294"/>
                  </a:lnTo>
                  <a:lnTo>
                    <a:pt x="1178601" y="1267024"/>
                  </a:lnTo>
                  <a:lnTo>
                    <a:pt x="1177417" y="1265754"/>
                  </a:lnTo>
                  <a:lnTo>
                    <a:pt x="1177101" y="1264484"/>
                  </a:lnTo>
                  <a:lnTo>
                    <a:pt x="1176469" y="1264484"/>
                  </a:lnTo>
                  <a:lnTo>
                    <a:pt x="1176469" y="1265754"/>
                  </a:lnTo>
                  <a:lnTo>
                    <a:pt x="1176943" y="1265754"/>
                  </a:lnTo>
                  <a:lnTo>
                    <a:pt x="1175285" y="1266706"/>
                  </a:lnTo>
                  <a:lnTo>
                    <a:pt x="1175285" y="1267285"/>
                  </a:lnTo>
                  <a:lnTo>
                    <a:pt x="1177417" y="1268294"/>
                  </a:lnTo>
                  <a:close/>
                </a:path>
                <a:path w="2360295" h="1867535">
                  <a:moveTo>
                    <a:pt x="1177180" y="1272104"/>
                  </a:moveTo>
                  <a:lnTo>
                    <a:pt x="1181207" y="1272104"/>
                  </a:lnTo>
                  <a:lnTo>
                    <a:pt x="1178444" y="1269564"/>
                  </a:lnTo>
                  <a:lnTo>
                    <a:pt x="1181918" y="1268294"/>
                  </a:lnTo>
                  <a:lnTo>
                    <a:pt x="1181128" y="1267024"/>
                  </a:lnTo>
                  <a:lnTo>
                    <a:pt x="1180813" y="1267024"/>
                  </a:lnTo>
                  <a:lnTo>
                    <a:pt x="1180655" y="1265754"/>
                  </a:lnTo>
                  <a:lnTo>
                    <a:pt x="1178207" y="1265754"/>
                  </a:lnTo>
                  <a:lnTo>
                    <a:pt x="1178917" y="1267024"/>
                  </a:lnTo>
                  <a:lnTo>
                    <a:pt x="1179154" y="1268294"/>
                  </a:lnTo>
                  <a:lnTo>
                    <a:pt x="1177417" y="1268294"/>
                  </a:lnTo>
                  <a:lnTo>
                    <a:pt x="1176153" y="1269564"/>
                  </a:lnTo>
                  <a:lnTo>
                    <a:pt x="1166283" y="1269564"/>
                  </a:lnTo>
                  <a:lnTo>
                    <a:pt x="1166046" y="1270834"/>
                  </a:lnTo>
                  <a:lnTo>
                    <a:pt x="1176233" y="1270834"/>
                  </a:lnTo>
                  <a:lnTo>
                    <a:pt x="1177180" y="1272104"/>
                  </a:lnTo>
                  <a:close/>
                </a:path>
                <a:path w="2360295" h="1867535">
                  <a:moveTo>
                    <a:pt x="1175285" y="1267285"/>
                  </a:moveTo>
                  <a:lnTo>
                    <a:pt x="1175285" y="1266706"/>
                  </a:lnTo>
                  <a:lnTo>
                    <a:pt x="1174732" y="1267024"/>
                  </a:lnTo>
                  <a:lnTo>
                    <a:pt x="1175285" y="1267285"/>
                  </a:lnTo>
                  <a:close/>
                </a:path>
                <a:path w="2360295" h="1867535">
                  <a:moveTo>
                    <a:pt x="1177417" y="1274644"/>
                  </a:moveTo>
                  <a:lnTo>
                    <a:pt x="1178523" y="1272104"/>
                  </a:lnTo>
                  <a:lnTo>
                    <a:pt x="1177180" y="1272104"/>
                  </a:lnTo>
                  <a:lnTo>
                    <a:pt x="1176075" y="1270834"/>
                  </a:lnTo>
                  <a:lnTo>
                    <a:pt x="1177417" y="1274644"/>
                  </a:lnTo>
                  <a:close/>
                </a:path>
                <a:path w="2360295" h="1867535">
                  <a:moveTo>
                    <a:pt x="1165730" y="1278454"/>
                  </a:moveTo>
                  <a:lnTo>
                    <a:pt x="1172522" y="1278454"/>
                  </a:lnTo>
                  <a:lnTo>
                    <a:pt x="1172285" y="1277184"/>
                  </a:lnTo>
                  <a:lnTo>
                    <a:pt x="1172127" y="1275914"/>
                  </a:lnTo>
                  <a:lnTo>
                    <a:pt x="1171653" y="1273374"/>
                  </a:lnTo>
                  <a:lnTo>
                    <a:pt x="1174180" y="1273374"/>
                  </a:lnTo>
                  <a:lnTo>
                    <a:pt x="1174812" y="1272104"/>
                  </a:lnTo>
                  <a:lnTo>
                    <a:pt x="1175048" y="1270834"/>
                  </a:lnTo>
                  <a:lnTo>
                    <a:pt x="1166598" y="1270834"/>
                  </a:lnTo>
                  <a:lnTo>
                    <a:pt x="1165019" y="1273374"/>
                  </a:lnTo>
                  <a:lnTo>
                    <a:pt x="1166598" y="1275914"/>
                  </a:lnTo>
                  <a:lnTo>
                    <a:pt x="1165730" y="1278454"/>
                  </a:lnTo>
                  <a:close/>
                </a:path>
                <a:path w="2360295" h="1867535">
                  <a:moveTo>
                    <a:pt x="1178760" y="1280994"/>
                  </a:moveTo>
                  <a:lnTo>
                    <a:pt x="1182392" y="1280994"/>
                  </a:lnTo>
                  <a:lnTo>
                    <a:pt x="1182471" y="1278454"/>
                  </a:lnTo>
                  <a:lnTo>
                    <a:pt x="1183576" y="1277184"/>
                  </a:lnTo>
                  <a:lnTo>
                    <a:pt x="1181681" y="1274644"/>
                  </a:lnTo>
                  <a:lnTo>
                    <a:pt x="1181523" y="1272104"/>
                  </a:lnTo>
                  <a:lnTo>
                    <a:pt x="1180102" y="1272104"/>
                  </a:lnTo>
                  <a:lnTo>
                    <a:pt x="1180418" y="1273374"/>
                  </a:lnTo>
                  <a:lnTo>
                    <a:pt x="1180655" y="1273374"/>
                  </a:lnTo>
                  <a:lnTo>
                    <a:pt x="1180970" y="1274644"/>
                  </a:lnTo>
                  <a:lnTo>
                    <a:pt x="1179312" y="1274644"/>
                  </a:lnTo>
                  <a:lnTo>
                    <a:pt x="1179391" y="1275914"/>
                  </a:lnTo>
                  <a:lnTo>
                    <a:pt x="1179075" y="1275914"/>
                  </a:lnTo>
                  <a:lnTo>
                    <a:pt x="1178444" y="1277184"/>
                  </a:lnTo>
                  <a:lnTo>
                    <a:pt x="1176391" y="1278454"/>
                  </a:lnTo>
                  <a:lnTo>
                    <a:pt x="1179865" y="1279724"/>
                  </a:lnTo>
                  <a:lnTo>
                    <a:pt x="1178760" y="1280994"/>
                  </a:lnTo>
                  <a:close/>
                </a:path>
                <a:path w="2360295" h="1867535">
                  <a:moveTo>
                    <a:pt x="1179154" y="1273374"/>
                  </a:moveTo>
                  <a:lnTo>
                    <a:pt x="1180102" y="1272104"/>
                  </a:lnTo>
                  <a:lnTo>
                    <a:pt x="1178523" y="1272104"/>
                  </a:lnTo>
                  <a:lnTo>
                    <a:pt x="1179154" y="1273374"/>
                  </a:lnTo>
                  <a:close/>
                </a:path>
                <a:path w="2360295" h="1867535">
                  <a:moveTo>
                    <a:pt x="1172758" y="1279724"/>
                  </a:moveTo>
                  <a:lnTo>
                    <a:pt x="1175917" y="1279724"/>
                  </a:lnTo>
                  <a:lnTo>
                    <a:pt x="1173706" y="1273374"/>
                  </a:lnTo>
                  <a:lnTo>
                    <a:pt x="1173311" y="1273374"/>
                  </a:lnTo>
                  <a:lnTo>
                    <a:pt x="1173390" y="1274644"/>
                  </a:lnTo>
                  <a:lnTo>
                    <a:pt x="1173627" y="1275914"/>
                  </a:lnTo>
                  <a:lnTo>
                    <a:pt x="1173943" y="1275914"/>
                  </a:lnTo>
                  <a:lnTo>
                    <a:pt x="1172758" y="1279724"/>
                  </a:lnTo>
                  <a:close/>
                </a:path>
                <a:path w="2360295" h="1867535">
                  <a:moveTo>
                    <a:pt x="1166520" y="1279724"/>
                  </a:moveTo>
                  <a:lnTo>
                    <a:pt x="1172758" y="1279724"/>
                  </a:lnTo>
                  <a:lnTo>
                    <a:pt x="1172679" y="1278454"/>
                  </a:lnTo>
                  <a:lnTo>
                    <a:pt x="1165651" y="1278454"/>
                  </a:lnTo>
                  <a:lnTo>
                    <a:pt x="1166520" y="1279724"/>
                  </a:lnTo>
                  <a:close/>
                </a:path>
                <a:path w="2360295" h="1867535">
                  <a:moveTo>
                    <a:pt x="1165572" y="1280994"/>
                  </a:moveTo>
                  <a:lnTo>
                    <a:pt x="1176391" y="1280994"/>
                  </a:lnTo>
                  <a:lnTo>
                    <a:pt x="1176707" y="1279724"/>
                  </a:lnTo>
                  <a:lnTo>
                    <a:pt x="1165572" y="1279724"/>
                  </a:lnTo>
                  <a:lnTo>
                    <a:pt x="1165572" y="1280994"/>
                  </a:lnTo>
                  <a:close/>
                </a:path>
                <a:path w="2360295" h="1867535">
                  <a:moveTo>
                    <a:pt x="1180655" y="1282264"/>
                  </a:moveTo>
                  <a:lnTo>
                    <a:pt x="1182471" y="1282264"/>
                  </a:lnTo>
                  <a:lnTo>
                    <a:pt x="1182313" y="1280994"/>
                  </a:lnTo>
                  <a:lnTo>
                    <a:pt x="1180181" y="1280994"/>
                  </a:lnTo>
                  <a:lnTo>
                    <a:pt x="1180655" y="1282264"/>
                  </a:lnTo>
                  <a:close/>
                </a:path>
                <a:path w="2360295" h="1867535">
                  <a:moveTo>
                    <a:pt x="1165098" y="1282264"/>
                  </a:moveTo>
                  <a:lnTo>
                    <a:pt x="1175680" y="1282264"/>
                  </a:lnTo>
                  <a:lnTo>
                    <a:pt x="1175996" y="1280994"/>
                  </a:lnTo>
                  <a:lnTo>
                    <a:pt x="1166756" y="1280994"/>
                  </a:lnTo>
                  <a:lnTo>
                    <a:pt x="1165098" y="1282264"/>
                  </a:lnTo>
                  <a:close/>
                </a:path>
                <a:path w="2360295" h="1867535">
                  <a:moveTo>
                    <a:pt x="1167072" y="1288614"/>
                  </a:moveTo>
                  <a:lnTo>
                    <a:pt x="1168810" y="1287344"/>
                  </a:lnTo>
                  <a:lnTo>
                    <a:pt x="1173429" y="1287344"/>
                  </a:lnTo>
                  <a:lnTo>
                    <a:pt x="1173311" y="1286074"/>
                  </a:lnTo>
                  <a:lnTo>
                    <a:pt x="1172679" y="1284804"/>
                  </a:lnTo>
                  <a:lnTo>
                    <a:pt x="1172600" y="1283534"/>
                  </a:lnTo>
                  <a:lnTo>
                    <a:pt x="1173153" y="1282264"/>
                  </a:lnTo>
                  <a:lnTo>
                    <a:pt x="1167467" y="1282264"/>
                  </a:lnTo>
                  <a:lnTo>
                    <a:pt x="1165967" y="1283534"/>
                  </a:lnTo>
                  <a:lnTo>
                    <a:pt x="1167625" y="1283534"/>
                  </a:lnTo>
                  <a:lnTo>
                    <a:pt x="1167309" y="1284804"/>
                  </a:lnTo>
                  <a:lnTo>
                    <a:pt x="1165809" y="1284804"/>
                  </a:lnTo>
                  <a:lnTo>
                    <a:pt x="1165888" y="1286074"/>
                  </a:lnTo>
                  <a:lnTo>
                    <a:pt x="1166125" y="1286074"/>
                  </a:lnTo>
                  <a:lnTo>
                    <a:pt x="1166520" y="1287344"/>
                  </a:lnTo>
                  <a:lnTo>
                    <a:pt x="1173153" y="1287344"/>
                  </a:lnTo>
                  <a:lnTo>
                    <a:pt x="1173505" y="1288151"/>
                  </a:lnTo>
                  <a:lnTo>
                    <a:pt x="1166871" y="1288151"/>
                  </a:lnTo>
                  <a:lnTo>
                    <a:pt x="1167072" y="1288614"/>
                  </a:lnTo>
                  <a:close/>
                </a:path>
                <a:path w="2360295" h="1867535">
                  <a:moveTo>
                    <a:pt x="1165730" y="1284804"/>
                  </a:moveTo>
                  <a:lnTo>
                    <a:pt x="1166914" y="1284804"/>
                  </a:lnTo>
                  <a:lnTo>
                    <a:pt x="1166520" y="1283534"/>
                  </a:lnTo>
                  <a:lnTo>
                    <a:pt x="1165967" y="1283534"/>
                  </a:lnTo>
                  <a:lnTo>
                    <a:pt x="1165730" y="1284804"/>
                  </a:lnTo>
                  <a:close/>
                </a:path>
                <a:path w="2360295" h="1867535">
                  <a:moveTo>
                    <a:pt x="1179826" y="1289884"/>
                  </a:moveTo>
                  <a:lnTo>
                    <a:pt x="1181128" y="1289884"/>
                  </a:lnTo>
                  <a:lnTo>
                    <a:pt x="1181286" y="1288614"/>
                  </a:lnTo>
                  <a:lnTo>
                    <a:pt x="1183497" y="1288614"/>
                  </a:lnTo>
                  <a:lnTo>
                    <a:pt x="1183181" y="1287344"/>
                  </a:lnTo>
                  <a:lnTo>
                    <a:pt x="1182945" y="1286074"/>
                  </a:lnTo>
                  <a:lnTo>
                    <a:pt x="1181129" y="1286074"/>
                  </a:lnTo>
                  <a:lnTo>
                    <a:pt x="1182787" y="1287344"/>
                  </a:lnTo>
                  <a:lnTo>
                    <a:pt x="1178918" y="1288614"/>
                  </a:lnTo>
                  <a:lnTo>
                    <a:pt x="1179826" y="1289884"/>
                  </a:lnTo>
                  <a:close/>
                </a:path>
                <a:path w="2360295" h="1867535">
                  <a:moveTo>
                    <a:pt x="1176232" y="1287344"/>
                  </a:moveTo>
                  <a:lnTo>
                    <a:pt x="1178364" y="1287344"/>
                  </a:lnTo>
                  <a:lnTo>
                    <a:pt x="1176074" y="1286074"/>
                  </a:lnTo>
                  <a:lnTo>
                    <a:pt x="1174890" y="1286074"/>
                  </a:lnTo>
                  <a:lnTo>
                    <a:pt x="1176232" y="1287344"/>
                  </a:lnTo>
                  <a:close/>
                </a:path>
                <a:path w="2360295" h="1867535">
                  <a:moveTo>
                    <a:pt x="1174732" y="1288614"/>
                  </a:moveTo>
                  <a:lnTo>
                    <a:pt x="1176706" y="1288614"/>
                  </a:lnTo>
                  <a:lnTo>
                    <a:pt x="1174890" y="1286074"/>
                  </a:lnTo>
                  <a:lnTo>
                    <a:pt x="1174653" y="1286074"/>
                  </a:lnTo>
                  <a:lnTo>
                    <a:pt x="1173705" y="1287344"/>
                  </a:lnTo>
                  <a:lnTo>
                    <a:pt x="1174179" y="1287344"/>
                  </a:lnTo>
                  <a:lnTo>
                    <a:pt x="1174732" y="1288614"/>
                  </a:lnTo>
                  <a:close/>
                </a:path>
                <a:path w="2360295" h="1867535">
                  <a:moveTo>
                    <a:pt x="1172600" y="1288614"/>
                  </a:moveTo>
                  <a:lnTo>
                    <a:pt x="1173548" y="1288614"/>
                  </a:lnTo>
                  <a:lnTo>
                    <a:pt x="1173505" y="1288151"/>
                  </a:lnTo>
                  <a:lnTo>
                    <a:pt x="1173153" y="1287344"/>
                  </a:lnTo>
                  <a:lnTo>
                    <a:pt x="1172600" y="1288614"/>
                  </a:lnTo>
                  <a:close/>
                </a:path>
                <a:path w="2360295" h="1867535">
                  <a:moveTo>
                    <a:pt x="1167467" y="1291154"/>
                  </a:moveTo>
                  <a:lnTo>
                    <a:pt x="1170869" y="1290177"/>
                  </a:lnTo>
                  <a:lnTo>
                    <a:pt x="1169994" y="1288614"/>
                  </a:lnTo>
                  <a:lnTo>
                    <a:pt x="1172600" y="1288614"/>
                  </a:lnTo>
                  <a:lnTo>
                    <a:pt x="1173153" y="1287344"/>
                  </a:lnTo>
                  <a:lnTo>
                    <a:pt x="1168810" y="1287344"/>
                  </a:lnTo>
                  <a:lnTo>
                    <a:pt x="1169046" y="1288614"/>
                  </a:lnTo>
                  <a:lnTo>
                    <a:pt x="1168889" y="1289884"/>
                  </a:lnTo>
                  <a:lnTo>
                    <a:pt x="1166915" y="1289884"/>
                  </a:lnTo>
                  <a:lnTo>
                    <a:pt x="1167467" y="1291154"/>
                  </a:lnTo>
                  <a:close/>
                </a:path>
                <a:path w="2360295" h="1867535">
                  <a:moveTo>
                    <a:pt x="1172048" y="1289884"/>
                  </a:moveTo>
                  <a:lnTo>
                    <a:pt x="1174259" y="1289884"/>
                  </a:lnTo>
                  <a:lnTo>
                    <a:pt x="1173505" y="1288151"/>
                  </a:lnTo>
                  <a:lnTo>
                    <a:pt x="1173548" y="1288614"/>
                  </a:lnTo>
                  <a:lnTo>
                    <a:pt x="1171969" y="1288614"/>
                  </a:lnTo>
                  <a:lnTo>
                    <a:pt x="1172048" y="1289884"/>
                  </a:lnTo>
                  <a:close/>
                </a:path>
                <a:path w="2360295" h="1867535">
                  <a:moveTo>
                    <a:pt x="1172363" y="1294964"/>
                  </a:moveTo>
                  <a:lnTo>
                    <a:pt x="1182076" y="1294964"/>
                  </a:lnTo>
                  <a:lnTo>
                    <a:pt x="1182391" y="1292424"/>
                  </a:lnTo>
                  <a:lnTo>
                    <a:pt x="1182865" y="1291154"/>
                  </a:lnTo>
                  <a:lnTo>
                    <a:pt x="1182391" y="1289884"/>
                  </a:lnTo>
                  <a:lnTo>
                    <a:pt x="1181997" y="1288614"/>
                  </a:lnTo>
                  <a:lnTo>
                    <a:pt x="1182234" y="1289884"/>
                  </a:lnTo>
                  <a:lnTo>
                    <a:pt x="1179826" y="1289884"/>
                  </a:lnTo>
                  <a:lnTo>
                    <a:pt x="1180734" y="1291154"/>
                  </a:lnTo>
                  <a:lnTo>
                    <a:pt x="1180576" y="1293694"/>
                  </a:lnTo>
                  <a:lnTo>
                    <a:pt x="1171731" y="1293694"/>
                  </a:lnTo>
                  <a:lnTo>
                    <a:pt x="1171950" y="1294573"/>
                  </a:lnTo>
                  <a:lnTo>
                    <a:pt x="1172363" y="1294964"/>
                  </a:lnTo>
                  <a:close/>
                </a:path>
                <a:path w="2360295" h="1867535">
                  <a:moveTo>
                    <a:pt x="1169126" y="1293694"/>
                  </a:moveTo>
                  <a:lnTo>
                    <a:pt x="1179707" y="1293694"/>
                  </a:lnTo>
                  <a:lnTo>
                    <a:pt x="1178523" y="1292424"/>
                  </a:lnTo>
                  <a:lnTo>
                    <a:pt x="1177417" y="1289884"/>
                  </a:lnTo>
                  <a:lnTo>
                    <a:pt x="1176233" y="1288614"/>
                  </a:lnTo>
                  <a:lnTo>
                    <a:pt x="1175759" y="1288614"/>
                  </a:lnTo>
                  <a:lnTo>
                    <a:pt x="1176075" y="1289884"/>
                  </a:lnTo>
                  <a:lnTo>
                    <a:pt x="1172048" y="1289884"/>
                  </a:lnTo>
                  <a:lnTo>
                    <a:pt x="1172284" y="1291154"/>
                  </a:lnTo>
                  <a:lnTo>
                    <a:pt x="1171653" y="1292424"/>
                  </a:lnTo>
                  <a:lnTo>
                    <a:pt x="1170047" y="1292424"/>
                  </a:lnTo>
                  <a:lnTo>
                    <a:pt x="1169126" y="1293694"/>
                  </a:lnTo>
                  <a:close/>
                </a:path>
                <a:path w="2360295" h="1867535">
                  <a:moveTo>
                    <a:pt x="1165730" y="1289884"/>
                  </a:moveTo>
                  <a:lnTo>
                    <a:pt x="1167941" y="1289884"/>
                  </a:lnTo>
                  <a:lnTo>
                    <a:pt x="1167546" y="1288614"/>
                  </a:lnTo>
                  <a:lnTo>
                    <a:pt x="1165809" y="1288614"/>
                  </a:lnTo>
                  <a:lnTo>
                    <a:pt x="1165730" y="1289884"/>
                  </a:lnTo>
                  <a:close/>
                </a:path>
                <a:path w="2360295" h="1867535">
                  <a:moveTo>
                    <a:pt x="1171221" y="1290805"/>
                  </a:moveTo>
                  <a:lnTo>
                    <a:pt x="1171889" y="1289884"/>
                  </a:lnTo>
                  <a:lnTo>
                    <a:pt x="1170869" y="1290177"/>
                  </a:lnTo>
                  <a:lnTo>
                    <a:pt x="1171221" y="1290805"/>
                  </a:lnTo>
                  <a:close/>
                </a:path>
                <a:path w="2360295" h="1867535">
                  <a:moveTo>
                    <a:pt x="1170047" y="1292424"/>
                  </a:moveTo>
                  <a:lnTo>
                    <a:pt x="1171653" y="1292424"/>
                  </a:lnTo>
                  <a:lnTo>
                    <a:pt x="1171574" y="1291154"/>
                  </a:lnTo>
                  <a:lnTo>
                    <a:pt x="1171416" y="1291154"/>
                  </a:lnTo>
                  <a:lnTo>
                    <a:pt x="1171221" y="1290805"/>
                  </a:lnTo>
                  <a:lnTo>
                    <a:pt x="1170047" y="1292424"/>
                  </a:lnTo>
                  <a:close/>
                </a:path>
                <a:path w="2360295" h="1867535">
                  <a:moveTo>
                    <a:pt x="1179620" y="1299099"/>
                  </a:moveTo>
                  <a:lnTo>
                    <a:pt x="1179944" y="1298774"/>
                  </a:lnTo>
                  <a:lnTo>
                    <a:pt x="1176311" y="1297504"/>
                  </a:lnTo>
                  <a:lnTo>
                    <a:pt x="1177733" y="1294964"/>
                  </a:lnTo>
                  <a:lnTo>
                    <a:pt x="1172047" y="1294964"/>
                  </a:lnTo>
                  <a:lnTo>
                    <a:pt x="1171950" y="1294573"/>
                  </a:lnTo>
                  <a:lnTo>
                    <a:pt x="1171021" y="1293694"/>
                  </a:lnTo>
                  <a:lnTo>
                    <a:pt x="1168415" y="1297504"/>
                  </a:lnTo>
                  <a:lnTo>
                    <a:pt x="1166164" y="1297504"/>
                  </a:lnTo>
                  <a:lnTo>
                    <a:pt x="1165256" y="1298774"/>
                  </a:lnTo>
                  <a:lnTo>
                    <a:pt x="1179075" y="1298774"/>
                  </a:lnTo>
                  <a:lnTo>
                    <a:pt x="1179620" y="1299099"/>
                  </a:lnTo>
                  <a:close/>
                </a:path>
                <a:path w="2360295" h="1867535">
                  <a:moveTo>
                    <a:pt x="1166164" y="1297504"/>
                  </a:moveTo>
                  <a:lnTo>
                    <a:pt x="1168415" y="1297504"/>
                  </a:lnTo>
                  <a:lnTo>
                    <a:pt x="1167230" y="1293694"/>
                  </a:lnTo>
                  <a:lnTo>
                    <a:pt x="1166362" y="1293694"/>
                  </a:lnTo>
                  <a:lnTo>
                    <a:pt x="1166204" y="1294964"/>
                  </a:lnTo>
                  <a:lnTo>
                    <a:pt x="1166362" y="1294964"/>
                  </a:lnTo>
                  <a:lnTo>
                    <a:pt x="1167704" y="1296234"/>
                  </a:lnTo>
                  <a:lnTo>
                    <a:pt x="1167072" y="1296234"/>
                  </a:lnTo>
                  <a:lnTo>
                    <a:pt x="1166164" y="1297504"/>
                  </a:lnTo>
                  <a:close/>
                </a:path>
                <a:path w="2360295" h="1867535">
                  <a:moveTo>
                    <a:pt x="1172047" y="1294964"/>
                  </a:moveTo>
                  <a:lnTo>
                    <a:pt x="1172363" y="1294964"/>
                  </a:lnTo>
                  <a:lnTo>
                    <a:pt x="1171950" y="1294573"/>
                  </a:lnTo>
                  <a:lnTo>
                    <a:pt x="1172047" y="1294964"/>
                  </a:lnTo>
                  <a:close/>
                </a:path>
                <a:path w="2360295" h="1867535">
                  <a:moveTo>
                    <a:pt x="1178206" y="1296234"/>
                  </a:moveTo>
                  <a:lnTo>
                    <a:pt x="1181286" y="1296234"/>
                  </a:lnTo>
                  <a:lnTo>
                    <a:pt x="1181918" y="1294964"/>
                  </a:lnTo>
                  <a:lnTo>
                    <a:pt x="1177891" y="1294964"/>
                  </a:lnTo>
                  <a:lnTo>
                    <a:pt x="1178206" y="1296234"/>
                  </a:lnTo>
                  <a:close/>
                </a:path>
                <a:path w="2360295" h="1867535">
                  <a:moveTo>
                    <a:pt x="1165967" y="1296234"/>
                  </a:moveTo>
                  <a:lnTo>
                    <a:pt x="1166125" y="1296234"/>
                  </a:lnTo>
                  <a:lnTo>
                    <a:pt x="1166283" y="1294964"/>
                  </a:lnTo>
                  <a:lnTo>
                    <a:pt x="1166125" y="1294964"/>
                  </a:lnTo>
                  <a:lnTo>
                    <a:pt x="1165967" y="1296234"/>
                  </a:lnTo>
                  <a:close/>
                </a:path>
                <a:path w="2360295" h="1867535">
                  <a:moveTo>
                    <a:pt x="1180815" y="1299594"/>
                  </a:moveTo>
                  <a:lnTo>
                    <a:pt x="1182549" y="1298774"/>
                  </a:lnTo>
                  <a:lnTo>
                    <a:pt x="1180418" y="1298774"/>
                  </a:lnTo>
                  <a:lnTo>
                    <a:pt x="1180257" y="1298952"/>
                  </a:lnTo>
                  <a:lnTo>
                    <a:pt x="1180815" y="1299594"/>
                  </a:lnTo>
                  <a:close/>
                </a:path>
                <a:path w="2360295" h="1867535">
                  <a:moveTo>
                    <a:pt x="1180257" y="1298952"/>
                  </a:moveTo>
                  <a:lnTo>
                    <a:pt x="1180418" y="1298774"/>
                  </a:lnTo>
                  <a:lnTo>
                    <a:pt x="1180235" y="1298928"/>
                  </a:lnTo>
                  <a:close/>
                </a:path>
                <a:path w="2360295" h="1867535">
                  <a:moveTo>
                    <a:pt x="1180235" y="1298928"/>
                  </a:moveTo>
                  <a:lnTo>
                    <a:pt x="1180418" y="1298774"/>
                  </a:lnTo>
                  <a:lnTo>
                    <a:pt x="1180101" y="1298774"/>
                  </a:lnTo>
                  <a:lnTo>
                    <a:pt x="1180235" y="1298928"/>
                  </a:lnTo>
                  <a:close/>
                </a:path>
                <a:path w="2360295" h="1867535">
                  <a:moveTo>
                    <a:pt x="1179282" y="1299439"/>
                  </a:moveTo>
                  <a:lnTo>
                    <a:pt x="1179620" y="1299099"/>
                  </a:lnTo>
                  <a:lnTo>
                    <a:pt x="1179075" y="1298774"/>
                  </a:lnTo>
                  <a:lnTo>
                    <a:pt x="1179282" y="1299439"/>
                  </a:lnTo>
                  <a:close/>
                </a:path>
                <a:path w="2360295" h="1867535">
                  <a:moveTo>
                    <a:pt x="1166678" y="1301314"/>
                  </a:moveTo>
                  <a:lnTo>
                    <a:pt x="1177417" y="1301314"/>
                  </a:lnTo>
                  <a:lnTo>
                    <a:pt x="1179128" y="1299594"/>
                  </a:lnTo>
                  <a:lnTo>
                    <a:pt x="1179176" y="1299099"/>
                  </a:lnTo>
                  <a:lnTo>
                    <a:pt x="1179075" y="1298774"/>
                  </a:lnTo>
                  <a:lnTo>
                    <a:pt x="1165256" y="1298774"/>
                  </a:lnTo>
                  <a:lnTo>
                    <a:pt x="1166678" y="1301314"/>
                  </a:lnTo>
                  <a:close/>
                </a:path>
                <a:path w="2360295" h="1867535">
                  <a:moveTo>
                    <a:pt x="1179948" y="1299294"/>
                  </a:moveTo>
                  <a:lnTo>
                    <a:pt x="1180125" y="1299099"/>
                  </a:lnTo>
                  <a:lnTo>
                    <a:pt x="1180235" y="1298928"/>
                  </a:lnTo>
                  <a:lnTo>
                    <a:pt x="1179863" y="1299243"/>
                  </a:lnTo>
                  <a:close/>
                </a:path>
                <a:path w="2360295" h="1867535">
                  <a:moveTo>
                    <a:pt x="1179355" y="1299674"/>
                  </a:moveTo>
                  <a:lnTo>
                    <a:pt x="1179863" y="1299243"/>
                  </a:lnTo>
                  <a:lnTo>
                    <a:pt x="1179620" y="1299099"/>
                  </a:lnTo>
                  <a:lnTo>
                    <a:pt x="1179426" y="1299294"/>
                  </a:lnTo>
                  <a:lnTo>
                    <a:pt x="1179355" y="1299674"/>
                  </a:lnTo>
                  <a:close/>
                </a:path>
                <a:path w="2360295" h="1867535">
                  <a:moveTo>
                    <a:pt x="1179419" y="1299881"/>
                  </a:moveTo>
                  <a:lnTo>
                    <a:pt x="1179818" y="1299439"/>
                  </a:lnTo>
                  <a:lnTo>
                    <a:pt x="1179863" y="1299243"/>
                  </a:lnTo>
                  <a:lnTo>
                    <a:pt x="1179449" y="1299594"/>
                  </a:lnTo>
                  <a:lnTo>
                    <a:pt x="1179419" y="1299881"/>
                  </a:lnTo>
                  <a:close/>
                </a:path>
                <a:path w="2360295" h="1867535">
                  <a:moveTo>
                    <a:pt x="1179470" y="1300044"/>
                  </a:moveTo>
                  <a:lnTo>
                    <a:pt x="1179864" y="1300044"/>
                  </a:lnTo>
                  <a:lnTo>
                    <a:pt x="1180613" y="1299690"/>
                  </a:lnTo>
                  <a:lnTo>
                    <a:pt x="1179948" y="1299294"/>
                  </a:lnTo>
                  <a:lnTo>
                    <a:pt x="1179592" y="1299690"/>
                  </a:lnTo>
                  <a:lnTo>
                    <a:pt x="1179470" y="1300044"/>
                  </a:lnTo>
                  <a:close/>
                </a:path>
                <a:path w="2360295" h="1867535">
                  <a:moveTo>
                    <a:pt x="1181207" y="1300044"/>
                  </a:moveTo>
                  <a:lnTo>
                    <a:pt x="1180815" y="1299594"/>
                  </a:lnTo>
                  <a:lnTo>
                    <a:pt x="1180613" y="1299690"/>
                  </a:lnTo>
                  <a:lnTo>
                    <a:pt x="1181207" y="1300044"/>
                  </a:lnTo>
                  <a:close/>
                </a:path>
                <a:path w="2360295" h="1867535">
                  <a:moveTo>
                    <a:pt x="1167388" y="1312744"/>
                  </a:moveTo>
                  <a:lnTo>
                    <a:pt x="1178444" y="1312744"/>
                  </a:lnTo>
                  <a:lnTo>
                    <a:pt x="1178601" y="1311474"/>
                  </a:lnTo>
                  <a:lnTo>
                    <a:pt x="1178601" y="1310204"/>
                  </a:lnTo>
                  <a:lnTo>
                    <a:pt x="1178759" y="1308934"/>
                  </a:lnTo>
                  <a:lnTo>
                    <a:pt x="1177891" y="1305124"/>
                  </a:lnTo>
                  <a:lnTo>
                    <a:pt x="1179628" y="1303854"/>
                  </a:lnTo>
                  <a:lnTo>
                    <a:pt x="1178128" y="1301314"/>
                  </a:lnTo>
                  <a:lnTo>
                    <a:pt x="1179273" y="1300044"/>
                  </a:lnTo>
                  <a:lnTo>
                    <a:pt x="1179355" y="1299674"/>
                  </a:lnTo>
                  <a:lnTo>
                    <a:pt x="1177417" y="1301314"/>
                  </a:lnTo>
                  <a:lnTo>
                    <a:pt x="1166678" y="1301314"/>
                  </a:lnTo>
                  <a:lnTo>
                    <a:pt x="1166283" y="1305124"/>
                  </a:lnTo>
                  <a:lnTo>
                    <a:pt x="1167231" y="1306394"/>
                  </a:lnTo>
                  <a:lnTo>
                    <a:pt x="1167467" y="1307664"/>
                  </a:lnTo>
                  <a:lnTo>
                    <a:pt x="1167467" y="1308934"/>
                  </a:lnTo>
                  <a:lnTo>
                    <a:pt x="1166362" y="1308934"/>
                  </a:lnTo>
                  <a:lnTo>
                    <a:pt x="1166046" y="1310204"/>
                  </a:lnTo>
                  <a:lnTo>
                    <a:pt x="1168810" y="1310204"/>
                  </a:lnTo>
                  <a:lnTo>
                    <a:pt x="1168888" y="1311474"/>
                  </a:lnTo>
                  <a:lnTo>
                    <a:pt x="1167370" y="1312695"/>
                  </a:lnTo>
                  <a:close/>
                </a:path>
                <a:path w="2360295" h="1867535">
                  <a:moveTo>
                    <a:pt x="1180093" y="1300326"/>
                  </a:moveTo>
                  <a:lnTo>
                    <a:pt x="1180180" y="1300044"/>
                  </a:lnTo>
                  <a:lnTo>
                    <a:pt x="1179864" y="1300044"/>
                  </a:lnTo>
                  <a:lnTo>
                    <a:pt x="1180093" y="1300326"/>
                  </a:lnTo>
                  <a:close/>
                </a:path>
                <a:path w="2360295" h="1867535">
                  <a:moveTo>
                    <a:pt x="1179391" y="1302584"/>
                  </a:moveTo>
                  <a:lnTo>
                    <a:pt x="1180891" y="1301314"/>
                  </a:lnTo>
                  <a:lnTo>
                    <a:pt x="1180093" y="1300326"/>
                  </a:lnTo>
                  <a:lnTo>
                    <a:pt x="1179391" y="1302584"/>
                  </a:lnTo>
                  <a:close/>
                </a:path>
                <a:path w="2360295" h="1867535">
                  <a:moveTo>
                    <a:pt x="1177812" y="1317824"/>
                  </a:moveTo>
                  <a:lnTo>
                    <a:pt x="1179470" y="1317824"/>
                  </a:lnTo>
                  <a:lnTo>
                    <a:pt x="1182076" y="1315284"/>
                  </a:lnTo>
                  <a:lnTo>
                    <a:pt x="1181302" y="1312795"/>
                  </a:lnTo>
                  <a:lnTo>
                    <a:pt x="1181207" y="1310204"/>
                  </a:lnTo>
                  <a:lnTo>
                    <a:pt x="1179944" y="1311474"/>
                  </a:lnTo>
                  <a:lnTo>
                    <a:pt x="1179312" y="1311474"/>
                  </a:lnTo>
                  <a:lnTo>
                    <a:pt x="1179075" y="1312744"/>
                  </a:lnTo>
                  <a:lnTo>
                    <a:pt x="1167388" y="1312744"/>
                  </a:lnTo>
                  <a:lnTo>
                    <a:pt x="1169283" y="1314014"/>
                  </a:lnTo>
                  <a:lnTo>
                    <a:pt x="1169283" y="1315284"/>
                  </a:lnTo>
                  <a:lnTo>
                    <a:pt x="1166362" y="1315284"/>
                  </a:lnTo>
                  <a:lnTo>
                    <a:pt x="1166283" y="1316554"/>
                  </a:lnTo>
                  <a:lnTo>
                    <a:pt x="1178680" y="1316554"/>
                  </a:lnTo>
                  <a:lnTo>
                    <a:pt x="1177812" y="1317824"/>
                  </a:lnTo>
                  <a:close/>
                </a:path>
                <a:path w="2360295" h="1867535">
                  <a:moveTo>
                    <a:pt x="1166520" y="1311474"/>
                  </a:moveTo>
                  <a:lnTo>
                    <a:pt x="1166678" y="1310204"/>
                  </a:lnTo>
                  <a:lnTo>
                    <a:pt x="1166362" y="1310204"/>
                  </a:lnTo>
                  <a:lnTo>
                    <a:pt x="1166520" y="1311474"/>
                  </a:lnTo>
                  <a:close/>
                </a:path>
                <a:path w="2360295" h="1867535">
                  <a:moveTo>
                    <a:pt x="1166362" y="1315284"/>
                  </a:moveTo>
                  <a:lnTo>
                    <a:pt x="1167625" y="1315284"/>
                  </a:lnTo>
                  <a:lnTo>
                    <a:pt x="1167388" y="1314014"/>
                  </a:lnTo>
                  <a:lnTo>
                    <a:pt x="1167370" y="1312695"/>
                  </a:lnTo>
                  <a:lnTo>
                    <a:pt x="1166915" y="1311474"/>
                  </a:lnTo>
                  <a:lnTo>
                    <a:pt x="1165809" y="1311474"/>
                  </a:lnTo>
                  <a:lnTo>
                    <a:pt x="1166112" y="1312695"/>
                  </a:lnTo>
                  <a:lnTo>
                    <a:pt x="1166362" y="1315284"/>
                  </a:lnTo>
                  <a:close/>
                </a:path>
                <a:path w="2360295" h="1867535">
                  <a:moveTo>
                    <a:pt x="1166046" y="1320364"/>
                  </a:moveTo>
                  <a:lnTo>
                    <a:pt x="1175127" y="1320364"/>
                  </a:lnTo>
                  <a:lnTo>
                    <a:pt x="1174969" y="1317824"/>
                  </a:lnTo>
                  <a:lnTo>
                    <a:pt x="1177259" y="1317824"/>
                  </a:lnTo>
                  <a:lnTo>
                    <a:pt x="1176075" y="1316554"/>
                  </a:lnTo>
                  <a:lnTo>
                    <a:pt x="1166283" y="1316554"/>
                  </a:lnTo>
                  <a:lnTo>
                    <a:pt x="1165414" y="1319094"/>
                  </a:lnTo>
                  <a:lnTo>
                    <a:pt x="1166046" y="1320364"/>
                  </a:lnTo>
                  <a:close/>
                </a:path>
                <a:path w="2360295" h="1867535">
                  <a:moveTo>
                    <a:pt x="1179312" y="1324174"/>
                  </a:moveTo>
                  <a:lnTo>
                    <a:pt x="1179232" y="1322904"/>
                  </a:lnTo>
                  <a:lnTo>
                    <a:pt x="1180417" y="1322904"/>
                  </a:lnTo>
                  <a:lnTo>
                    <a:pt x="1176864" y="1321634"/>
                  </a:lnTo>
                  <a:lnTo>
                    <a:pt x="1181444" y="1320364"/>
                  </a:lnTo>
                  <a:lnTo>
                    <a:pt x="1179943" y="1319094"/>
                  </a:lnTo>
                  <a:lnTo>
                    <a:pt x="1179075" y="1317824"/>
                  </a:lnTo>
                  <a:lnTo>
                    <a:pt x="1179233" y="1319094"/>
                  </a:lnTo>
                  <a:lnTo>
                    <a:pt x="1179075" y="1319094"/>
                  </a:lnTo>
                  <a:lnTo>
                    <a:pt x="1178601" y="1320364"/>
                  </a:lnTo>
                  <a:lnTo>
                    <a:pt x="1166046" y="1320364"/>
                  </a:lnTo>
                  <a:lnTo>
                    <a:pt x="1167862" y="1321634"/>
                  </a:lnTo>
                  <a:lnTo>
                    <a:pt x="1176469" y="1321634"/>
                  </a:lnTo>
                  <a:lnTo>
                    <a:pt x="1179312" y="1324174"/>
                  </a:lnTo>
                  <a:close/>
                </a:path>
                <a:path w="2360295" h="1867535">
                  <a:moveTo>
                    <a:pt x="1177970" y="1319094"/>
                  </a:moveTo>
                  <a:lnTo>
                    <a:pt x="1178285" y="1319094"/>
                  </a:lnTo>
                  <a:lnTo>
                    <a:pt x="1178206" y="1317824"/>
                  </a:lnTo>
                  <a:lnTo>
                    <a:pt x="1177970" y="1317824"/>
                  </a:lnTo>
                  <a:lnTo>
                    <a:pt x="1177970" y="1319094"/>
                  </a:lnTo>
                  <a:close/>
                </a:path>
                <a:path w="2360295" h="1867535">
                  <a:moveTo>
                    <a:pt x="1176706" y="1319094"/>
                  </a:moveTo>
                  <a:lnTo>
                    <a:pt x="1177022" y="1317824"/>
                  </a:lnTo>
                  <a:lnTo>
                    <a:pt x="1176232" y="1317824"/>
                  </a:lnTo>
                  <a:lnTo>
                    <a:pt x="1176706" y="1319094"/>
                  </a:lnTo>
                  <a:close/>
                </a:path>
                <a:path w="2360295" h="1867535">
                  <a:moveTo>
                    <a:pt x="1176153" y="1325444"/>
                  </a:moveTo>
                  <a:lnTo>
                    <a:pt x="1176785" y="1325444"/>
                  </a:lnTo>
                  <a:lnTo>
                    <a:pt x="1176469" y="1321634"/>
                  </a:lnTo>
                  <a:lnTo>
                    <a:pt x="1167862" y="1321634"/>
                  </a:lnTo>
                  <a:lnTo>
                    <a:pt x="1166677" y="1324174"/>
                  </a:lnTo>
                  <a:lnTo>
                    <a:pt x="1175837" y="1324174"/>
                  </a:lnTo>
                  <a:lnTo>
                    <a:pt x="1176153" y="1325444"/>
                  </a:lnTo>
                  <a:close/>
                </a:path>
                <a:path w="2360295" h="1867535">
                  <a:moveTo>
                    <a:pt x="1179351" y="1324809"/>
                  </a:moveTo>
                  <a:lnTo>
                    <a:pt x="1180022" y="1324174"/>
                  </a:lnTo>
                  <a:lnTo>
                    <a:pt x="1180575" y="1322904"/>
                  </a:lnTo>
                  <a:lnTo>
                    <a:pt x="1180259" y="1322904"/>
                  </a:lnTo>
                  <a:lnTo>
                    <a:pt x="1179312" y="1324174"/>
                  </a:lnTo>
                  <a:lnTo>
                    <a:pt x="1179351" y="1324809"/>
                  </a:lnTo>
                  <a:close/>
                </a:path>
                <a:path w="2360295" h="1867535">
                  <a:moveTo>
                    <a:pt x="1179312" y="1324174"/>
                  </a:moveTo>
                  <a:lnTo>
                    <a:pt x="1180259" y="1322904"/>
                  </a:lnTo>
                  <a:lnTo>
                    <a:pt x="1179232" y="1322904"/>
                  </a:lnTo>
                  <a:lnTo>
                    <a:pt x="1179312" y="1324174"/>
                  </a:lnTo>
                  <a:close/>
                </a:path>
                <a:path w="2360295" h="1867535">
                  <a:moveTo>
                    <a:pt x="1179312" y="1324174"/>
                  </a:moveTo>
                  <a:close/>
                </a:path>
                <a:path w="2360295" h="1867535">
                  <a:moveTo>
                    <a:pt x="1171336" y="1329254"/>
                  </a:moveTo>
                  <a:lnTo>
                    <a:pt x="1177258" y="1329254"/>
                  </a:lnTo>
                  <a:lnTo>
                    <a:pt x="1177022" y="1327984"/>
                  </a:lnTo>
                  <a:lnTo>
                    <a:pt x="1176864" y="1327984"/>
                  </a:lnTo>
                  <a:lnTo>
                    <a:pt x="1177732" y="1326714"/>
                  </a:lnTo>
                  <a:lnTo>
                    <a:pt x="1177416" y="1325444"/>
                  </a:lnTo>
                  <a:lnTo>
                    <a:pt x="1175679" y="1325444"/>
                  </a:lnTo>
                  <a:lnTo>
                    <a:pt x="1175284" y="1324174"/>
                  </a:lnTo>
                  <a:lnTo>
                    <a:pt x="1166677" y="1324174"/>
                  </a:lnTo>
                  <a:lnTo>
                    <a:pt x="1170231" y="1325444"/>
                  </a:lnTo>
                  <a:lnTo>
                    <a:pt x="1167467" y="1326714"/>
                  </a:lnTo>
                  <a:lnTo>
                    <a:pt x="1171336" y="1326714"/>
                  </a:lnTo>
                  <a:lnTo>
                    <a:pt x="1171336" y="1329254"/>
                  </a:lnTo>
                  <a:close/>
                </a:path>
                <a:path w="2360295" h="1867535">
                  <a:moveTo>
                    <a:pt x="1178680" y="1325444"/>
                  </a:moveTo>
                  <a:lnTo>
                    <a:pt x="1179391" y="1325444"/>
                  </a:lnTo>
                  <a:lnTo>
                    <a:pt x="1179351" y="1324809"/>
                  </a:lnTo>
                  <a:lnTo>
                    <a:pt x="1178680" y="1325444"/>
                  </a:lnTo>
                  <a:close/>
                </a:path>
                <a:path w="2360295" h="1867535">
                  <a:moveTo>
                    <a:pt x="1179548" y="1326714"/>
                  </a:moveTo>
                  <a:lnTo>
                    <a:pt x="1181365" y="1326714"/>
                  </a:lnTo>
                  <a:lnTo>
                    <a:pt x="1181759" y="1325444"/>
                  </a:lnTo>
                  <a:lnTo>
                    <a:pt x="1179391" y="1325444"/>
                  </a:lnTo>
                  <a:lnTo>
                    <a:pt x="1179548" y="1326714"/>
                  </a:lnTo>
                  <a:close/>
                </a:path>
                <a:path w="2360295" h="1867535">
                  <a:moveTo>
                    <a:pt x="1180591" y="1328746"/>
                  </a:moveTo>
                  <a:lnTo>
                    <a:pt x="1181286" y="1326714"/>
                  </a:lnTo>
                  <a:lnTo>
                    <a:pt x="1180180" y="1326714"/>
                  </a:lnTo>
                  <a:lnTo>
                    <a:pt x="1180309" y="1328099"/>
                  </a:lnTo>
                  <a:lnTo>
                    <a:pt x="1180591" y="1328746"/>
                  </a:lnTo>
                  <a:close/>
                </a:path>
                <a:path w="2360295" h="1867535">
                  <a:moveTo>
                    <a:pt x="1179075" y="1327984"/>
                  </a:moveTo>
                  <a:lnTo>
                    <a:pt x="1180180" y="1327984"/>
                  </a:lnTo>
                  <a:lnTo>
                    <a:pt x="1179785" y="1326714"/>
                  </a:lnTo>
                  <a:lnTo>
                    <a:pt x="1179075" y="1327984"/>
                  </a:lnTo>
                  <a:close/>
                </a:path>
                <a:path w="2360295" h="1867535">
                  <a:moveTo>
                    <a:pt x="1167467" y="1329254"/>
                  </a:moveTo>
                  <a:lnTo>
                    <a:pt x="1168572" y="1329254"/>
                  </a:lnTo>
                  <a:lnTo>
                    <a:pt x="1169520" y="1327984"/>
                  </a:lnTo>
                  <a:lnTo>
                    <a:pt x="1169915" y="1326714"/>
                  </a:lnTo>
                  <a:lnTo>
                    <a:pt x="1167467" y="1326714"/>
                  </a:lnTo>
                  <a:lnTo>
                    <a:pt x="1164703" y="1327984"/>
                  </a:lnTo>
                  <a:lnTo>
                    <a:pt x="1167467" y="1329254"/>
                  </a:lnTo>
                  <a:close/>
                </a:path>
                <a:path w="2360295" h="1867535">
                  <a:moveTo>
                    <a:pt x="1178996" y="1329254"/>
                  </a:moveTo>
                  <a:lnTo>
                    <a:pt x="1180417" y="1329254"/>
                  </a:lnTo>
                  <a:lnTo>
                    <a:pt x="1180370" y="1328746"/>
                  </a:lnTo>
                  <a:lnTo>
                    <a:pt x="1180259" y="1327984"/>
                  </a:lnTo>
                  <a:lnTo>
                    <a:pt x="1178522" y="1327984"/>
                  </a:lnTo>
                  <a:lnTo>
                    <a:pt x="1178996" y="1329254"/>
                  </a:lnTo>
                  <a:close/>
                </a:path>
                <a:path w="2360295" h="1867535">
                  <a:moveTo>
                    <a:pt x="1180417" y="1329254"/>
                  </a:moveTo>
                  <a:lnTo>
                    <a:pt x="1180591" y="1328746"/>
                  </a:lnTo>
                  <a:lnTo>
                    <a:pt x="1180309" y="1328099"/>
                  </a:lnTo>
                  <a:lnTo>
                    <a:pt x="1180417" y="1329254"/>
                  </a:lnTo>
                  <a:close/>
                </a:path>
                <a:path w="2360295" h="1867535">
                  <a:moveTo>
                    <a:pt x="1180417" y="1329254"/>
                  </a:moveTo>
                  <a:lnTo>
                    <a:pt x="1180812" y="1329254"/>
                  </a:lnTo>
                  <a:lnTo>
                    <a:pt x="1180591" y="1328746"/>
                  </a:lnTo>
                  <a:lnTo>
                    <a:pt x="1180417" y="1329254"/>
                  </a:lnTo>
                  <a:close/>
                </a:path>
                <a:path w="2360295" h="1867535">
                  <a:moveTo>
                    <a:pt x="1177890" y="1330524"/>
                  </a:moveTo>
                  <a:lnTo>
                    <a:pt x="1180180" y="1330524"/>
                  </a:lnTo>
                  <a:lnTo>
                    <a:pt x="1180022" y="1329254"/>
                  </a:lnTo>
                  <a:lnTo>
                    <a:pt x="1177179" y="1329254"/>
                  </a:lnTo>
                  <a:lnTo>
                    <a:pt x="1177890" y="1330524"/>
                  </a:lnTo>
                  <a:close/>
                </a:path>
                <a:path w="2360295" h="1867535">
                  <a:moveTo>
                    <a:pt x="1178026" y="1331733"/>
                  </a:moveTo>
                  <a:lnTo>
                    <a:pt x="1179106" y="1330574"/>
                  </a:lnTo>
                  <a:lnTo>
                    <a:pt x="1177890" y="1330524"/>
                  </a:lnTo>
                  <a:lnTo>
                    <a:pt x="1177179" y="1329254"/>
                  </a:lnTo>
                  <a:lnTo>
                    <a:pt x="1178026" y="1331733"/>
                  </a:lnTo>
                  <a:close/>
                </a:path>
                <a:path w="2360295" h="1867535">
                  <a:moveTo>
                    <a:pt x="1174179" y="1330524"/>
                  </a:moveTo>
                  <a:lnTo>
                    <a:pt x="1177574" y="1330524"/>
                  </a:lnTo>
                  <a:lnTo>
                    <a:pt x="1177101" y="1329254"/>
                  </a:lnTo>
                  <a:lnTo>
                    <a:pt x="1174416" y="1329254"/>
                  </a:lnTo>
                  <a:lnTo>
                    <a:pt x="1174179" y="1330524"/>
                  </a:lnTo>
                  <a:close/>
                </a:path>
                <a:path w="2360295" h="1867535">
                  <a:moveTo>
                    <a:pt x="1172679" y="1330524"/>
                  </a:moveTo>
                  <a:lnTo>
                    <a:pt x="1173863" y="1330524"/>
                  </a:lnTo>
                  <a:lnTo>
                    <a:pt x="1173468" y="1329254"/>
                  </a:lnTo>
                  <a:lnTo>
                    <a:pt x="1172679" y="1329254"/>
                  </a:lnTo>
                  <a:lnTo>
                    <a:pt x="1172679" y="1330524"/>
                  </a:lnTo>
                  <a:close/>
                </a:path>
                <a:path w="2360295" h="1867535">
                  <a:moveTo>
                    <a:pt x="1171652" y="1330524"/>
                  </a:moveTo>
                  <a:lnTo>
                    <a:pt x="1171968" y="1330524"/>
                  </a:lnTo>
                  <a:lnTo>
                    <a:pt x="1172047" y="1329254"/>
                  </a:lnTo>
                  <a:lnTo>
                    <a:pt x="1171573" y="1329254"/>
                  </a:lnTo>
                  <a:lnTo>
                    <a:pt x="1171652" y="1330524"/>
                  </a:lnTo>
                  <a:close/>
                </a:path>
                <a:path w="2360295" h="1867535">
                  <a:moveTo>
                    <a:pt x="1179864" y="1331794"/>
                  </a:moveTo>
                  <a:lnTo>
                    <a:pt x="1180259" y="1331794"/>
                  </a:lnTo>
                  <a:lnTo>
                    <a:pt x="1180259" y="1330524"/>
                  </a:lnTo>
                  <a:lnTo>
                    <a:pt x="1179153" y="1330524"/>
                  </a:lnTo>
                  <a:lnTo>
                    <a:pt x="1179864" y="1331794"/>
                  </a:lnTo>
                  <a:close/>
                </a:path>
                <a:path w="2360295" h="1867535">
                  <a:moveTo>
                    <a:pt x="1179106" y="1330574"/>
                  </a:moveTo>
                  <a:close/>
                </a:path>
                <a:path w="2360295" h="1867535">
                  <a:moveTo>
                    <a:pt x="1178723" y="1335142"/>
                  </a:moveTo>
                  <a:lnTo>
                    <a:pt x="1179469" y="1334475"/>
                  </a:lnTo>
                  <a:lnTo>
                    <a:pt x="1177969" y="1331794"/>
                  </a:lnTo>
                  <a:lnTo>
                    <a:pt x="1177574" y="1331794"/>
                  </a:lnTo>
                  <a:lnTo>
                    <a:pt x="1177022" y="1330524"/>
                  </a:lnTo>
                  <a:lnTo>
                    <a:pt x="1172600" y="1330524"/>
                  </a:lnTo>
                  <a:lnTo>
                    <a:pt x="1172363" y="1333064"/>
                  </a:lnTo>
                  <a:lnTo>
                    <a:pt x="1169994" y="1333064"/>
                  </a:lnTo>
                  <a:lnTo>
                    <a:pt x="1170389" y="1334334"/>
                  </a:lnTo>
                  <a:lnTo>
                    <a:pt x="1176311" y="1334334"/>
                  </a:lnTo>
                  <a:lnTo>
                    <a:pt x="1178723" y="1335142"/>
                  </a:lnTo>
                  <a:close/>
                </a:path>
                <a:path w="2360295" h="1867535">
                  <a:moveTo>
                    <a:pt x="1168257" y="1333064"/>
                  </a:moveTo>
                  <a:lnTo>
                    <a:pt x="1172363" y="1333064"/>
                  </a:lnTo>
                  <a:lnTo>
                    <a:pt x="1172047" y="1330524"/>
                  </a:lnTo>
                  <a:lnTo>
                    <a:pt x="1170547" y="1331794"/>
                  </a:lnTo>
                  <a:lnTo>
                    <a:pt x="1168454" y="1331794"/>
                  </a:lnTo>
                  <a:lnTo>
                    <a:pt x="1167833" y="1332663"/>
                  </a:lnTo>
                  <a:lnTo>
                    <a:pt x="1168257" y="1333064"/>
                  </a:lnTo>
                  <a:close/>
                </a:path>
                <a:path w="2360295" h="1867535">
                  <a:moveTo>
                    <a:pt x="1168454" y="1331794"/>
                  </a:moveTo>
                  <a:lnTo>
                    <a:pt x="1170073" y="1331794"/>
                  </a:lnTo>
                  <a:lnTo>
                    <a:pt x="1169362" y="1330524"/>
                  </a:lnTo>
                  <a:lnTo>
                    <a:pt x="1168454" y="1331794"/>
                  </a:lnTo>
                  <a:close/>
                </a:path>
                <a:path w="2360295" h="1867535">
                  <a:moveTo>
                    <a:pt x="1167546" y="1332391"/>
                  </a:moveTo>
                  <a:lnTo>
                    <a:pt x="1167546" y="1330524"/>
                  </a:lnTo>
                  <a:lnTo>
                    <a:pt x="1167309" y="1330524"/>
                  </a:lnTo>
                  <a:lnTo>
                    <a:pt x="1167072" y="1331794"/>
                  </a:lnTo>
                  <a:lnTo>
                    <a:pt x="1166914" y="1331794"/>
                  </a:lnTo>
                  <a:lnTo>
                    <a:pt x="1167546" y="1332391"/>
                  </a:lnTo>
                  <a:close/>
                </a:path>
                <a:path w="2360295" h="1867535">
                  <a:moveTo>
                    <a:pt x="1177969" y="1331794"/>
                  </a:moveTo>
                  <a:close/>
                </a:path>
                <a:path w="2360295" h="1867535">
                  <a:moveTo>
                    <a:pt x="1167546" y="1333064"/>
                  </a:moveTo>
                  <a:lnTo>
                    <a:pt x="1167833" y="1332663"/>
                  </a:lnTo>
                  <a:lnTo>
                    <a:pt x="1167546" y="1332391"/>
                  </a:lnTo>
                  <a:lnTo>
                    <a:pt x="1167546" y="1333064"/>
                  </a:lnTo>
                  <a:close/>
                </a:path>
                <a:path w="2360295" h="1867535">
                  <a:moveTo>
                    <a:pt x="1180101" y="1335604"/>
                  </a:moveTo>
                  <a:lnTo>
                    <a:pt x="1181443" y="1335604"/>
                  </a:lnTo>
                  <a:lnTo>
                    <a:pt x="1181522" y="1334334"/>
                  </a:lnTo>
                  <a:lnTo>
                    <a:pt x="1181365" y="1333064"/>
                  </a:lnTo>
                  <a:lnTo>
                    <a:pt x="1180733" y="1333064"/>
                  </a:lnTo>
                  <a:lnTo>
                    <a:pt x="1180970" y="1334334"/>
                  </a:lnTo>
                  <a:lnTo>
                    <a:pt x="1179627" y="1334334"/>
                  </a:lnTo>
                  <a:lnTo>
                    <a:pt x="1179469" y="1334475"/>
                  </a:lnTo>
                  <a:lnTo>
                    <a:pt x="1180101" y="1335604"/>
                  </a:lnTo>
                  <a:close/>
                </a:path>
                <a:path w="2360295" h="1867535">
                  <a:moveTo>
                    <a:pt x="1168099" y="1336874"/>
                  </a:moveTo>
                  <a:lnTo>
                    <a:pt x="1175916" y="1336874"/>
                  </a:lnTo>
                  <a:lnTo>
                    <a:pt x="1175284" y="1335604"/>
                  </a:lnTo>
                  <a:lnTo>
                    <a:pt x="1175048" y="1334334"/>
                  </a:lnTo>
                  <a:lnTo>
                    <a:pt x="1170310" y="1334334"/>
                  </a:lnTo>
                  <a:lnTo>
                    <a:pt x="1169362" y="1335604"/>
                  </a:lnTo>
                  <a:lnTo>
                    <a:pt x="1168099" y="1336874"/>
                  </a:lnTo>
                  <a:close/>
                </a:path>
                <a:path w="2360295" h="1867535">
                  <a:moveTo>
                    <a:pt x="1180101" y="1335604"/>
                  </a:moveTo>
                  <a:lnTo>
                    <a:pt x="1179469" y="1334475"/>
                  </a:lnTo>
                  <a:lnTo>
                    <a:pt x="1178723" y="1335142"/>
                  </a:lnTo>
                  <a:lnTo>
                    <a:pt x="1180101" y="1335604"/>
                  </a:lnTo>
                  <a:close/>
                </a:path>
                <a:path w="2360295" h="1867535">
                  <a:moveTo>
                    <a:pt x="1169757" y="1341954"/>
                  </a:moveTo>
                  <a:lnTo>
                    <a:pt x="1181996" y="1341954"/>
                  </a:lnTo>
                  <a:lnTo>
                    <a:pt x="1181286" y="1340684"/>
                  </a:lnTo>
                  <a:lnTo>
                    <a:pt x="1180970" y="1340684"/>
                  </a:lnTo>
                  <a:lnTo>
                    <a:pt x="1180259" y="1339414"/>
                  </a:lnTo>
                  <a:lnTo>
                    <a:pt x="1181365" y="1339414"/>
                  </a:lnTo>
                  <a:lnTo>
                    <a:pt x="1181759" y="1338144"/>
                  </a:lnTo>
                  <a:lnTo>
                    <a:pt x="1182233" y="1338144"/>
                  </a:lnTo>
                  <a:lnTo>
                    <a:pt x="1180891" y="1336874"/>
                  </a:lnTo>
                  <a:lnTo>
                    <a:pt x="1183338" y="1335604"/>
                  </a:lnTo>
                  <a:lnTo>
                    <a:pt x="1180101" y="1335604"/>
                  </a:lnTo>
                  <a:lnTo>
                    <a:pt x="1178723" y="1335142"/>
                  </a:lnTo>
                  <a:lnTo>
                    <a:pt x="1178206" y="1335604"/>
                  </a:lnTo>
                  <a:lnTo>
                    <a:pt x="1175916" y="1336874"/>
                  </a:lnTo>
                  <a:lnTo>
                    <a:pt x="1170547" y="1336874"/>
                  </a:lnTo>
                  <a:lnTo>
                    <a:pt x="1170152" y="1338144"/>
                  </a:lnTo>
                  <a:lnTo>
                    <a:pt x="1170152" y="1339414"/>
                  </a:lnTo>
                  <a:lnTo>
                    <a:pt x="1170942" y="1340684"/>
                  </a:lnTo>
                  <a:lnTo>
                    <a:pt x="1169757" y="1341954"/>
                  </a:lnTo>
                  <a:close/>
                </a:path>
                <a:path w="2360295" h="1867535">
                  <a:moveTo>
                    <a:pt x="1169204" y="1343224"/>
                  </a:moveTo>
                  <a:lnTo>
                    <a:pt x="1168415" y="1341954"/>
                  </a:lnTo>
                  <a:lnTo>
                    <a:pt x="1169126" y="1340684"/>
                  </a:lnTo>
                  <a:lnTo>
                    <a:pt x="1167625" y="1340684"/>
                  </a:lnTo>
                  <a:lnTo>
                    <a:pt x="1167309" y="1341954"/>
                  </a:lnTo>
                  <a:lnTo>
                    <a:pt x="1167625" y="1341954"/>
                  </a:lnTo>
                  <a:lnTo>
                    <a:pt x="1169204" y="1343224"/>
                  </a:lnTo>
                  <a:close/>
                </a:path>
                <a:path w="2360295" h="1867535">
                  <a:moveTo>
                    <a:pt x="1179469" y="1344494"/>
                  </a:moveTo>
                  <a:lnTo>
                    <a:pt x="1180101" y="1344494"/>
                  </a:lnTo>
                  <a:lnTo>
                    <a:pt x="1179312" y="1343224"/>
                  </a:lnTo>
                  <a:lnTo>
                    <a:pt x="1181128" y="1343224"/>
                  </a:lnTo>
                  <a:lnTo>
                    <a:pt x="1178996" y="1341954"/>
                  </a:lnTo>
                  <a:lnTo>
                    <a:pt x="1178838" y="1341954"/>
                  </a:lnTo>
                  <a:lnTo>
                    <a:pt x="1178127" y="1343224"/>
                  </a:lnTo>
                  <a:lnTo>
                    <a:pt x="1179469" y="1344494"/>
                  </a:lnTo>
                  <a:close/>
                </a:path>
                <a:path w="2360295" h="1867535">
                  <a:moveTo>
                    <a:pt x="1169599" y="1344494"/>
                  </a:moveTo>
                  <a:lnTo>
                    <a:pt x="1175363" y="1344494"/>
                  </a:lnTo>
                  <a:lnTo>
                    <a:pt x="1176627" y="1343224"/>
                  </a:lnTo>
                  <a:lnTo>
                    <a:pt x="1177811" y="1341954"/>
                  </a:lnTo>
                  <a:lnTo>
                    <a:pt x="1170310" y="1341954"/>
                  </a:lnTo>
                  <a:lnTo>
                    <a:pt x="1170152" y="1343224"/>
                  </a:lnTo>
                  <a:lnTo>
                    <a:pt x="1169599" y="1344494"/>
                  </a:lnTo>
                  <a:close/>
                </a:path>
                <a:path w="2360295" h="1867535">
                  <a:moveTo>
                    <a:pt x="1180891" y="1344494"/>
                  </a:moveTo>
                  <a:lnTo>
                    <a:pt x="1181444" y="1344494"/>
                  </a:lnTo>
                  <a:lnTo>
                    <a:pt x="1181207" y="1343224"/>
                  </a:lnTo>
                  <a:lnTo>
                    <a:pt x="1180891" y="1344494"/>
                  </a:lnTo>
                  <a:close/>
                </a:path>
                <a:path w="2360295" h="1867535">
                  <a:moveTo>
                    <a:pt x="1166994" y="1345764"/>
                  </a:moveTo>
                  <a:lnTo>
                    <a:pt x="1167783" y="1345764"/>
                  </a:lnTo>
                  <a:lnTo>
                    <a:pt x="1168257" y="1344494"/>
                  </a:lnTo>
                  <a:lnTo>
                    <a:pt x="1169283" y="1344494"/>
                  </a:lnTo>
                  <a:lnTo>
                    <a:pt x="1167783" y="1343224"/>
                  </a:lnTo>
                  <a:lnTo>
                    <a:pt x="1167151" y="1343224"/>
                  </a:lnTo>
                  <a:lnTo>
                    <a:pt x="1166994" y="1344494"/>
                  </a:lnTo>
                  <a:lnTo>
                    <a:pt x="1166994" y="1345764"/>
                  </a:lnTo>
                  <a:close/>
                </a:path>
                <a:path w="2360295" h="1867535">
                  <a:moveTo>
                    <a:pt x="1180417" y="1345764"/>
                  </a:moveTo>
                  <a:lnTo>
                    <a:pt x="1181759" y="1345764"/>
                  </a:lnTo>
                  <a:lnTo>
                    <a:pt x="1181602" y="1344494"/>
                  </a:lnTo>
                  <a:lnTo>
                    <a:pt x="1180338" y="1344494"/>
                  </a:lnTo>
                  <a:lnTo>
                    <a:pt x="1180417" y="1345764"/>
                  </a:lnTo>
                  <a:close/>
                </a:path>
                <a:path w="2360295" h="1867535">
                  <a:moveTo>
                    <a:pt x="1166993" y="1347034"/>
                  </a:moveTo>
                  <a:lnTo>
                    <a:pt x="1175916" y="1347034"/>
                  </a:lnTo>
                  <a:lnTo>
                    <a:pt x="1174574" y="1345764"/>
                  </a:lnTo>
                  <a:lnTo>
                    <a:pt x="1175916" y="1344494"/>
                  </a:lnTo>
                  <a:lnTo>
                    <a:pt x="1168257" y="1344494"/>
                  </a:lnTo>
                  <a:lnTo>
                    <a:pt x="1168652" y="1345764"/>
                  </a:lnTo>
                  <a:lnTo>
                    <a:pt x="1166993" y="1347034"/>
                  </a:lnTo>
                  <a:close/>
                </a:path>
                <a:path w="2360295" h="1867535">
                  <a:moveTo>
                    <a:pt x="1181365" y="1347034"/>
                  </a:moveTo>
                  <a:lnTo>
                    <a:pt x="1181522" y="1345764"/>
                  </a:lnTo>
                  <a:lnTo>
                    <a:pt x="1180970" y="1345764"/>
                  </a:lnTo>
                  <a:lnTo>
                    <a:pt x="1181365" y="1347034"/>
                  </a:lnTo>
                  <a:close/>
                </a:path>
                <a:path w="2360295" h="1867535">
                  <a:moveTo>
                    <a:pt x="1168573" y="1348304"/>
                  </a:moveTo>
                  <a:lnTo>
                    <a:pt x="1176469" y="1348304"/>
                  </a:lnTo>
                  <a:lnTo>
                    <a:pt x="1176548" y="1347034"/>
                  </a:lnTo>
                  <a:lnTo>
                    <a:pt x="1168810" y="1347034"/>
                  </a:lnTo>
                  <a:lnTo>
                    <a:pt x="1168573" y="1348304"/>
                  </a:lnTo>
                  <a:close/>
                </a:path>
                <a:path w="2360295" h="1867535">
                  <a:moveTo>
                    <a:pt x="1181681" y="407790"/>
                  </a:moveTo>
                  <a:lnTo>
                    <a:pt x="1181522" y="406520"/>
                  </a:lnTo>
                  <a:lnTo>
                    <a:pt x="1179943" y="406520"/>
                  </a:lnTo>
                  <a:lnTo>
                    <a:pt x="1181681" y="407790"/>
                  </a:lnTo>
                  <a:close/>
                </a:path>
                <a:path w="2360295" h="1867535">
                  <a:moveTo>
                    <a:pt x="1179627" y="407790"/>
                  </a:moveTo>
                  <a:lnTo>
                    <a:pt x="1179943" y="406520"/>
                  </a:lnTo>
                  <a:lnTo>
                    <a:pt x="1179548" y="406520"/>
                  </a:lnTo>
                  <a:lnTo>
                    <a:pt x="1179627" y="407790"/>
                  </a:lnTo>
                  <a:close/>
                </a:path>
                <a:path w="2360295" h="1867535">
                  <a:moveTo>
                    <a:pt x="1169520" y="407790"/>
                  </a:moveTo>
                  <a:lnTo>
                    <a:pt x="1176469" y="407790"/>
                  </a:lnTo>
                  <a:lnTo>
                    <a:pt x="1176311" y="406520"/>
                  </a:lnTo>
                  <a:lnTo>
                    <a:pt x="1168414" y="406520"/>
                  </a:lnTo>
                  <a:lnTo>
                    <a:pt x="1169520" y="407790"/>
                  </a:lnTo>
                  <a:close/>
                </a:path>
                <a:path w="2360295" h="1867535">
                  <a:moveTo>
                    <a:pt x="1179943" y="416680"/>
                  </a:moveTo>
                  <a:lnTo>
                    <a:pt x="1180733" y="414140"/>
                  </a:lnTo>
                  <a:lnTo>
                    <a:pt x="1180496" y="412870"/>
                  </a:lnTo>
                  <a:lnTo>
                    <a:pt x="1180496" y="411600"/>
                  </a:lnTo>
                  <a:lnTo>
                    <a:pt x="1177574" y="411600"/>
                  </a:lnTo>
                  <a:lnTo>
                    <a:pt x="1176864" y="410330"/>
                  </a:lnTo>
                  <a:lnTo>
                    <a:pt x="1177100" y="410330"/>
                  </a:lnTo>
                  <a:lnTo>
                    <a:pt x="1174416" y="409060"/>
                  </a:lnTo>
                  <a:lnTo>
                    <a:pt x="1177811" y="409060"/>
                  </a:lnTo>
                  <a:lnTo>
                    <a:pt x="1177732" y="407790"/>
                  </a:lnTo>
                  <a:lnTo>
                    <a:pt x="1167546" y="407790"/>
                  </a:lnTo>
                  <a:lnTo>
                    <a:pt x="1168257" y="412870"/>
                  </a:lnTo>
                  <a:lnTo>
                    <a:pt x="1168493" y="412870"/>
                  </a:lnTo>
                  <a:lnTo>
                    <a:pt x="1166835" y="415410"/>
                  </a:lnTo>
                  <a:lnTo>
                    <a:pt x="1177732" y="415410"/>
                  </a:lnTo>
                  <a:lnTo>
                    <a:pt x="1179943" y="416680"/>
                  </a:lnTo>
                  <a:close/>
                </a:path>
                <a:path w="2360295" h="1867535">
                  <a:moveTo>
                    <a:pt x="1177969" y="411600"/>
                  </a:moveTo>
                  <a:lnTo>
                    <a:pt x="1178759" y="411600"/>
                  </a:lnTo>
                  <a:lnTo>
                    <a:pt x="1178995" y="409060"/>
                  </a:lnTo>
                  <a:lnTo>
                    <a:pt x="1177969" y="411600"/>
                  </a:lnTo>
                  <a:close/>
                </a:path>
                <a:path w="2360295" h="1867535">
                  <a:moveTo>
                    <a:pt x="1168335" y="431920"/>
                  </a:moveTo>
                  <a:lnTo>
                    <a:pt x="1178443" y="431920"/>
                  </a:lnTo>
                  <a:lnTo>
                    <a:pt x="1178759" y="430650"/>
                  </a:lnTo>
                  <a:lnTo>
                    <a:pt x="1179627" y="430650"/>
                  </a:lnTo>
                  <a:lnTo>
                    <a:pt x="1178838" y="429380"/>
                  </a:lnTo>
                  <a:lnTo>
                    <a:pt x="1177180" y="429380"/>
                  </a:lnTo>
                  <a:lnTo>
                    <a:pt x="1176943" y="428110"/>
                  </a:lnTo>
                  <a:lnTo>
                    <a:pt x="1177416" y="428110"/>
                  </a:lnTo>
                  <a:lnTo>
                    <a:pt x="1177732" y="426840"/>
                  </a:lnTo>
                  <a:lnTo>
                    <a:pt x="1175837" y="426840"/>
                  </a:lnTo>
                  <a:lnTo>
                    <a:pt x="1175995" y="425570"/>
                  </a:lnTo>
                  <a:lnTo>
                    <a:pt x="1173784" y="425570"/>
                  </a:lnTo>
                  <a:lnTo>
                    <a:pt x="1175916" y="424300"/>
                  </a:lnTo>
                  <a:lnTo>
                    <a:pt x="1174968" y="423030"/>
                  </a:lnTo>
                  <a:lnTo>
                    <a:pt x="1173705" y="421760"/>
                  </a:lnTo>
                  <a:lnTo>
                    <a:pt x="1174495" y="419220"/>
                  </a:lnTo>
                  <a:lnTo>
                    <a:pt x="1175916" y="417950"/>
                  </a:lnTo>
                  <a:lnTo>
                    <a:pt x="1176153" y="416680"/>
                  </a:lnTo>
                  <a:lnTo>
                    <a:pt x="1175758" y="415410"/>
                  </a:lnTo>
                  <a:lnTo>
                    <a:pt x="1166835" y="415410"/>
                  </a:lnTo>
                  <a:lnTo>
                    <a:pt x="1168336" y="417950"/>
                  </a:lnTo>
                  <a:lnTo>
                    <a:pt x="1167546" y="420490"/>
                  </a:lnTo>
                  <a:lnTo>
                    <a:pt x="1166677" y="423030"/>
                  </a:lnTo>
                  <a:lnTo>
                    <a:pt x="1167862" y="425570"/>
                  </a:lnTo>
                  <a:lnTo>
                    <a:pt x="1167941" y="428110"/>
                  </a:lnTo>
                  <a:lnTo>
                    <a:pt x="1168019" y="429380"/>
                  </a:lnTo>
                  <a:lnTo>
                    <a:pt x="1167151" y="430650"/>
                  </a:lnTo>
                  <a:lnTo>
                    <a:pt x="1168335" y="431920"/>
                  </a:lnTo>
                  <a:close/>
                </a:path>
                <a:path w="2360295" h="1867535">
                  <a:moveTo>
                    <a:pt x="1177337" y="426840"/>
                  </a:moveTo>
                  <a:lnTo>
                    <a:pt x="1177890" y="426840"/>
                  </a:lnTo>
                  <a:lnTo>
                    <a:pt x="1177653" y="425570"/>
                  </a:lnTo>
                  <a:lnTo>
                    <a:pt x="1177495" y="425570"/>
                  </a:lnTo>
                  <a:lnTo>
                    <a:pt x="1177337" y="426840"/>
                  </a:lnTo>
                  <a:close/>
                </a:path>
                <a:path w="2360295" h="1867535">
                  <a:moveTo>
                    <a:pt x="1181014" y="429944"/>
                  </a:moveTo>
                  <a:lnTo>
                    <a:pt x="1180733" y="429380"/>
                  </a:lnTo>
                  <a:lnTo>
                    <a:pt x="1180417" y="429380"/>
                  </a:lnTo>
                  <a:lnTo>
                    <a:pt x="1181014" y="429944"/>
                  </a:lnTo>
                  <a:close/>
                </a:path>
                <a:path w="2360295" h="1867535">
                  <a:moveTo>
                    <a:pt x="1181402" y="430801"/>
                  </a:moveTo>
                  <a:lnTo>
                    <a:pt x="1181759" y="430650"/>
                  </a:lnTo>
                  <a:lnTo>
                    <a:pt x="1181014" y="429944"/>
                  </a:lnTo>
                  <a:lnTo>
                    <a:pt x="1181365" y="430650"/>
                  </a:lnTo>
                  <a:lnTo>
                    <a:pt x="1181402" y="430801"/>
                  </a:lnTo>
                  <a:close/>
                </a:path>
                <a:path w="2360295" h="1867535">
                  <a:moveTo>
                    <a:pt x="1178759" y="431920"/>
                  </a:moveTo>
                  <a:lnTo>
                    <a:pt x="1181681" y="431920"/>
                  </a:lnTo>
                  <a:lnTo>
                    <a:pt x="1181402" y="430801"/>
                  </a:lnTo>
                  <a:lnTo>
                    <a:pt x="1178759" y="431920"/>
                  </a:lnTo>
                  <a:close/>
                </a:path>
                <a:path w="2360295" h="1867535">
                  <a:moveTo>
                    <a:pt x="1167940" y="447160"/>
                  </a:moveTo>
                  <a:lnTo>
                    <a:pt x="1168098" y="447160"/>
                  </a:lnTo>
                  <a:lnTo>
                    <a:pt x="1168493" y="445890"/>
                  </a:lnTo>
                  <a:lnTo>
                    <a:pt x="1177337" y="445890"/>
                  </a:lnTo>
                  <a:lnTo>
                    <a:pt x="1179864" y="444620"/>
                  </a:lnTo>
                  <a:lnTo>
                    <a:pt x="1177022" y="443350"/>
                  </a:lnTo>
                  <a:lnTo>
                    <a:pt x="1178127" y="442080"/>
                  </a:lnTo>
                  <a:lnTo>
                    <a:pt x="1179232" y="442080"/>
                  </a:lnTo>
                  <a:lnTo>
                    <a:pt x="1176232" y="439540"/>
                  </a:lnTo>
                  <a:lnTo>
                    <a:pt x="1179075" y="439540"/>
                  </a:lnTo>
                  <a:lnTo>
                    <a:pt x="1177496" y="438270"/>
                  </a:lnTo>
                  <a:lnTo>
                    <a:pt x="1178443" y="437000"/>
                  </a:lnTo>
                  <a:lnTo>
                    <a:pt x="1177574" y="434460"/>
                  </a:lnTo>
                  <a:lnTo>
                    <a:pt x="1177890" y="433190"/>
                  </a:lnTo>
                  <a:lnTo>
                    <a:pt x="1179312" y="431920"/>
                  </a:lnTo>
                  <a:lnTo>
                    <a:pt x="1169046" y="431920"/>
                  </a:lnTo>
                  <a:lnTo>
                    <a:pt x="1170309" y="433190"/>
                  </a:lnTo>
                  <a:lnTo>
                    <a:pt x="1169757" y="433190"/>
                  </a:lnTo>
                  <a:lnTo>
                    <a:pt x="1169204" y="434460"/>
                  </a:lnTo>
                  <a:lnTo>
                    <a:pt x="1169994" y="434460"/>
                  </a:lnTo>
                  <a:lnTo>
                    <a:pt x="1169915" y="435730"/>
                  </a:lnTo>
                  <a:lnTo>
                    <a:pt x="1169757" y="435730"/>
                  </a:lnTo>
                  <a:lnTo>
                    <a:pt x="1169678" y="437000"/>
                  </a:lnTo>
                  <a:lnTo>
                    <a:pt x="1168019" y="437000"/>
                  </a:lnTo>
                  <a:lnTo>
                    <a:pt x="1168098" y="438270"/>
                  </a:lnTo>
                  <a:lnTo>
                    <a:pt x="1168809" y="440810"/>
                  </a:lnTo>
                  <a:lnTo>
                    <a:pt x="1167703" y="442080"/>
                  </a:lnTo>
                  <a:lnTo>
                    <a:pt x="1167348" y="443350"/>
                  </a:lnTo>
                  <a:lnTo>
                    <a:pt x="1168098" y="443350"/>
                  </a:lnTo>
                  <a:lnTo>
                    <a:pt x="1168414" y="444620"/>
                  </a:lnTo>
                  <a:lnTo>
                    <a:pt x="1168019" y="444620"/>
                  </a:lnTo>
                  <a:lnTo>
                    <a:pt x="1167940" y="447160"/>
                  </a:lnTo>
                  <a:close/>
                </a:path>
                <a:path w="2360295" h="1867535">
                  <a:moveTo>
                    <a:pt x="1168572" y="437000"/>
                  </a:moveTo>
                  <a:lnTo>
                    <a:pt x="1169678" y="437000"/>
                  </a:lnTo>
                  <a:lnTo>
                    <a:pt x="1169520" y="435730"/>
                  </a:lnTo>
                  <a:lnTo>
                    <a:pt x="1169046" y="435730"/>
                  </a:lnTo>
                  <a:lnTo>
                    <a:pt x="1168572" y="437000"/>
                  </a:lnTo>
                  <a:close/>
                </a:path>
                <a:path w="2360295" h="1867535">
                  <a:moveTo>
                    <a:pt x="1166914" y="445890"/>
                  </a:moveTo>
                  <a:lnTo>
                    <a:pt x="1167388" y="445890"/>
                  </a:lnTo>
                  <a:lnTo>
                    <a:pt x="1167624" y="444620"/>
                  </a:lnTo>
                  <a:lnTo>
                    <a:pt x="1168098" y="443350"/>
                  </a:lnTo>
                  <a:lnTo>
                    <a:pt x="1167348" y="443350"/>
                  </a:lnTo>
                  <a:lnTo>
                    <a:pt x="1166993" y="444620"/>
                  </a:lnTo>
                  <a:lnTo>
                    <a:pt x="1166835" y="444620"/>
                  </a:lnTo>
                  <a:lnTo>
                    <a:pt x="1166914" y="445890"/>
                  </a:lnTo>
                  <a:close/>
                </a:path>
                <a:path w="2360295" h="1867535">
                  <a:moveTo>
                    <a:pt x="1177495" y="448430"/>
                  </a:moveTo>
                  <a:lnTo>
                    <a:pt x="1178680" y="448430"/>
                  </a:lnTo>
                  <a:lnTo>
                    <a:pt x="1178522" y="447160"/>
                  </a:lnTo>
                  <a:lnTo>
                    <a:pt x="1178759" y="447160"/>
                  </a:lnTo>
                  <a:lnTo>
                    <a:pt x="1178522" y="445890"/>
                  </a:lnTo>
                  <a:lnTo>
                    <a:pt x="1177890" y="445890"/>
                  </a:lnTo>
                  <a:lnTo>
                    <a:pt x="1177732" y="447160"/>
                  </a:lnTo>
                  <a:lnTo>
                    <a:pt x="1177495" y="448430"/>
                  </a:lnTo>
                  <a:close/>
                </a:path>
                <a:path w="2360295" h="1867535">
                  <a:moveTo>
                    <a:pt x="1168059" y="448430"/>
                  </a:moveTo>
                  <a:lnTo>
                    <a:pt x="1177022" y="448430"/>
                  </a:lnTo>
                  <a:lnTo>
                    <a:pt x="1177022" y="445890"/>
                  </a:lnTo>
                  <a:lnTo>
                    <a:pt x="1169441" y="445890"/>
                  </a:lnTo>
                  <a:lnTo>
                    <a:pt x="1168335" y="447160"/>
                  </a:lnTo>
                  <a:lnTo>
                    <a:pt x="1168059" y="448430"/>
                  </a:lnTo>
                  <a:close/>
                </a:path>
                <a:path w="2360295" h="1867535">
                  <a:moveTo>
                    <a:pt x="1178601" y="453510"/>
                  </a:moveTo>
                  <a:lnTo>
                    <a:pt x="1179548" y="450970"/>
                  </a:lnTo>
                  <a:lnTo>
                    <a:pt x="1180496" y="449700"/>
                  </a:lnTo>
                  <a:lnTo>
                    <a:pt x="1179627" y="449700"/>
                  </a:lnTo>
                  <a:lnTo>
                    <a:pt x="1180812" y="447160"/>
                  </a:lnTo>
                  <a:lnTo>
                    <a:pt x="1178996" y="448430"/>
                  </a:lnTo>
                  <a:lnTo>
                    <a:pt x="1168059" y="448430"/>
                  </a:lnTo>
                  <a:lnTo>
                    <a:pt x="1167783" y="449700"/>
                  </a:lnTo>
                  <a:lnTo>
                    <a:pt x="1169994" y="450970"/>
                  </a:lnTo>
                  <a:lnTo>
                    <a:pt x="1177416" y="450970"/>
                  </a:lnTo>
                  <a:lnTo>
                    <a:pt x="1178601" y="453510"/>
                  </a:lnTo>
                  <a:close/>
                </a:path>
                <a:path w="2360295" h="1867535">
                  <a:moveTo>
                    <a:pt x="1167861" y="448430"/>
                  </a:moveTo>
                  <a:lnTo>
                    <a:pt x="1168019" y="447160"/>
                  </a:lnTo>
                  <a:lnTo>
                    <a:pt x="1167861" y="448430"/>
                  </a:lnTo>
                  <a:close/>
                </a:path>
                <a:path w="2360295" h="1867535">
                  <a:moveTo>
                    <a:pt x="1175442" y="465786"/>
                  </a:moveTo>
                  <a:lnTo>
                    <a:pt x="1177337" y="462400"/>
                  </a:lnTo>
                  <a:lnTo>
                    <a:pt x="1174494" y="462400"/>
                  </a:lnTo>
                  <a:lnTo>
                    <a:pt x="1175679" y="461130"/>
                  </a:lnTo>
                  <a:lnTo>
                    <a:pt x="1177574" y="461130"/>
                  </a:lnTo>
                  <a:lnTo>
                    <a:pt x="1179232" y="459860"/>
                  </a:lnTo>
                  <a:lnTo>
                    <a:pt x="1175363" y="458590"/>
                  </a:lnTo>
                  <a:lnTo>
                    <a:pt x="1176627" y="456050"/>
                  </a:lnTo>
                  <a:lnTo>
                    <a:pt x="1173152" y="456050"/>
                  </a:lnTo>
                  <a:lnTo>
                    <a:pt x="1176036" y="455140"/>
                  </a:lnTo>
                  <a:lnTo>
                    <a:pt x="1176631" y="454229"/>
                  </a:lnTo>
                  <a:lnTo>
                    <a:pt x="1175916" y="453510"/>
                  </a:lnTo>
                  <a:lnTo>
                    <a:pt x="1174810" y="453510"/>
                  </a:lnTo>
                  <a:lnTo>
                    <a:pt x="1176943" y="452240"/>
                  </a:lnTo>
                  <a:lnTo>
                    <a:pt x="1177100" y="450970"/>
                  </a:lnTo>
                  <a:lnTo>
                    <a:pt x="1169914" y="450970"/>
                  </a:lnTo>
                  <a:lnTo>
                    <a:pt x="1169519" y="452240"/>
                  </a:lnTo>
                  <a:lnTo>
                    <a:pt x="1168651" y="452240"/>
                  </a:lnTo>
                  <a:lnTo>
                    <a:pt x="1167703" y="454780"/>
                  </a:lnTo>
                  <a:lnTo>
                    <a:pt x="1170309" y="456050"/>
                  </a:lnTo>
                  <a:lnTo>
                    <a:pt x="1168572" y="457320"/>
                  </a:lnTo>
                  <a:lnTo>
                    <a:pt x="1170309" y="458590"/>
                  </a:lnTo>
                  <a:lnTo>
                    <a:pt x="1171257" y="458590"/>
                  </a:lnTo>
                  <a:lnTo>
                    <a:pt x="1172125" y="459860"/>
                  </a:lnTo>
                  <a:lnTo>
                    <a:pt x="1172125" y="463670"/>
                  </a:lnTo>
                  <a:lnTo>
                    <a:pt x="1174889" y="463670"/>
                  </a:lnTo>
                  <a:lnTo>
                    <a:pt x="1174968" y="464940"/>
                  </a:lnTo>
                  <a:lnTo>
                    <a:pt x="1174810" y="464940"/>
                  </a:lnTo>
                  <a:lnTo>
                    <a:pt x="1175442" y="465786"/>
                  </a:lnTo>
                  <a:close/>
                </a:path>
                <a:path w="2360295" h="1867535">
                  <a:moveTo>
                    <a:pt x="1167624" y="452240"/>
                  </a:moveTo>
                  <a:lnTo>
                    <a:pt x="1168651" y="452240"/>
                  </a:lnTo>
                  <a:lnTo>
                    <a:pt x="1168493" y="450970"/>
                  </a:lnTo>
                  <a:lnTo>
                    <a:pt x="1168335" y="450970"/>
                  </a:lnTo>
                  <a:lnTo>
                    <a:pt x="1167624" y="452240"/>
                  </a:lnTo>
                  <a:close/>
                </a:path>
                <a:path w="2360295" h="1867535">
                  <a:moveTo>
                    <a:pt x="1175442" y="456050"/>
                  </a:moveTo>
                  <a:lnTo>
                    <a:pt x="1177416" y="456050"/>
                  </a:lnTo>
                  <a:lnTo>
                    <a:pt x="1177495" y="453510"/>
                  </a:lnTo>
                  <a:lnTo>
                    <a:pt x="1177100" y="453510"/>
                  </a:lnTo>
                  <a:lnTo>
                    <a:pt x="1176631" y="454229"/>
                  </a:lnTo>
                  <a:lnTo>
                    <a:pt x="1177179" y="454780"/>
                  </a:lnTo>
                  <a:lnTo>
                    <a:pt x="1176036" y="455140"/>
                  </a:lnTo>
                  <a:lnTo>
                    <a:pt x="1175442" y="456050"/>
                  </a:lnTo>
                  <a:close/>
                </a:path>
                <a:path w="2360295" h="1867535">
                  <a:moveTo>
                    <a:pt x="1176036" y="455140"/>
                  </a:moveTo>
                  <a:lnTo>
                    <a:pt x="1177179" y="454780"/>
                  </a:lnTo>
                  <a:lnTo>
                    <a:pt x="1176631" y="454229"/>
                  </a:lnTo>
                  <a:lnTo>
                    <a:pt x="1176036" y="455140"/>
                  </a:lnTo>
                  <a:close/>
                </a:path>
                <a:path w="2360295" h="1867535">
                  <a:moveTo>
                    <a:pt x="1167467" y="457320"/>
                  </a:moveTo>
                  <a:lnTo>
                    <a:pt x="1168177" y="457320"/>
                  </a:lnTo>
                  <a:lnTo>
                    <a:pt x="1168414" y="456050"/>
                  </a:lnTo>
                  <a:lnTo>
                    <a:pt x="1167862" y="456050"/>
                  </a:lnTo>
                  <a:lnTo>
                    <a:pt x="1167467" y="457320"/>
                  </a:lnTo>
                  <a:close/>
                </a:path>
                <a:path w="2360295" h="1867535">
                  <a:moveTo>
                    <a:pt x="1168177" y="461130"/>
                  </a:moveTo>
                  <a:lnTo>
                    <a:pt x="1168335" y="459860"/>
                  </a:lnTo>
                  <a:lnTo>
                    <a:pt x="1168809" y="458590"/>
                  </a:lnTo>
                  <a:lnTo>
                    <a:pt x="1168651" y="457320"/>
                  </a:lnTo>
                  <a:lnTo>
                    <a:pt x="1167230" y="457320"/>
                  </a:lnTo>
                  <a:lnTo>
                    <a:pt x="1167546" y="458590"/>
                  </a:lnTo>
                  <a:lnTo>
                    <a:pt x="1168098" y="458590"/>
                  </a:lnTo>
                  <a:lnTo>
                    <a:pt x="1166440" y="459860"/>
                  </a:lnTo>
                  <a:lnTo>
                    <a:pt x="1167940" y="459860"/>
                  </a:lnTo>
                  <a:lnTo>
                    <a:pt x="1168177" y="461130"/>
                  </a:lnTo>
                  <a:close/>
                </a:path>
                <a:path w="2360295" h="1867535">
                  <a:moveTo>
                    <a:pt x="1170151" y="462400"/>
                  </a:moveTo>
                  <a:lnTo>
                    <a:pt x="1171573" y="462400"/>
                  </a:lnTo>
                  <a:lnTo>
                    <a:pt x="1170783" y="459860"/>
                  </a:lnTo>
                  <a:lnTo>
                    <a:pt x="1170309" y="459860"/>
                  </a:lnTo>
                  <a:lnTo>
                    <a:pt x="1170625" y="458590"/>
                  </a:lnTo>
                  <a:lnTo>
                    <a:pt x="1170309" y="458590"/>
                  </a:lnTo>
                  <a:lnTo>
                    <a:pt x="1169835" y="459860"/>
                  </a:lnTo>
                  <a:lnTo>
                    <a:pt x="1169914" y="461130"/>
                  </a:lnTo>
                  <a:lnTo>
                    <a:pt x="1170151" y="462400"/>
                  </a:lnTo>
                  <a:close/>
                </a:path>
                <a:path w="2360295" h="1867535">
                  <a:moveTo>
                    <a:pt x="1180101" y="463670"/>
                  </a:moveTo>
                  <a:lnTo>
                    <a:pt x="1180970" y="463670"/>
                  </a:lnTo>
                  <a:lnTo>
                    <a:pt x="1179233" y="461130"/>
                  </a:lnTo>
                  <a:lnTo>
                    <a:pt x="1180101" y="463670"/>
                  </a:lnTo>
                  <a:close/>
                </a:path>
                <a:path w="2360295" h="1867535">
                  <a:moveTo>
                    <a:pt x="1175837" y="462400"/>
                  </a:moveTo>
                  <a:lnTo>
                    <a:pt x="1178364" y="462400"/>
                  </a:lnTo>
                  <a:lnTo>
                    <a:pt x="1178443" y="461130"/>
                  </a:lnTo>
                  <a:lnTo>
                    <a:pt x="1175916" y="461130"/>
                  </a:lnTo>
                  <a:lnTo>
                    <a:pt x="1175837" y="462400"/>
                  </a:lnTo>
                  <a:close/>
                </a:path>
                <a:path w="2360295" h="1867535">
                  <a:moveTo>
                    <a:pt x="1180496" y="464940"/>
                  </a:moveTo>
                  <a:lnTo>
                    <a:pt x="1181838" y="464940"/>
                  </a:lnTo>
                  <a:lnTo>
                    <a:pt x="1181602" y="463670"/>
                  </a:lnTo>
                  <a:lnTo>
                    <a:pt x="1181207" y="462400"/>
                  </a:lnTo>
                  <a:lnTo>
                    <a:pt x="1180891" y="462400"/>
                  </a:lnTo>
                  <a:lnTo>
                    <a:pt x="1180970" y="463670"/>
                  </a:lnTo>
                  <a:lnTo>
                    <a:pt x="1180022" y="463670"/>
                  </a:lnTo>
                  <a:lnTo>
                    <a:pt x="1180496" y="464940"/>
                  </a:lnTo>
                  <a:close/>
                </a:path>
                <a:path w="2360295" h="1867535">
                  <a:moveTo>
                    <a:pt x="1169204" y="463670"/>
                  </a:moveTo>
                  <a:lnTo>
                    <a:pt x="1170073" y="463670"/>
                  </a:lnTo>
                  <a:lnTo>
                    <a:pt x="1169836" y="462400"/>
                  </a:lnTo>
                  <a:lnTo>
                    <a:pt x="1169204" y="463670"/>
                  </a:lnTo>
                  <a:close/>
                </a:path>
                <a:path w="2360295" h="1867535">
                  <a:moveTo>
                    <a:pt x="1173468" y="464940"/>
                  </a:moveTo>
                  <a:lnTo>
                    <a:pt x="1173863" y="464940"/>
                  </a:lnTo>
                  <a:lnTo>
                    <a:pt x="1173468" y="463670"/>
                  </a:lnTo>
                  <a:lnTo>
                    <a:pt x="1173310" y="463670"/>
                  </a:lnTo>
                  <a:lnTo>
                    <a:pt x="1173132" y="463860"/>
                  </a:lnTo>
                  <a:lnTo>
                    <a:pt x="1173468" y="464940"/>
                  </a:lnTo>
                  <a:close/>
                </a:path>
                <a:path w="2360295" h="1867535">
                  <a:moveTo>
                    <a:pt x="1173132" y="463860"/>
                  </a:moveTo>
                  <a:lnTo>
                    <a:pt x="1173310" y="463670"/>
                  </a:lnTo>
                  <a:lnTo>
                    <a:pt x="1173073" y="463670"/>
                  </a:lnTo>
                  <a:lnTo>
                    <a:pt x="1173132" y="463860"/>
                  </a:lnTo>
                  <a:close/>
                </a:path>
                <a:path w="2360295" h="1867535">
                  <a:moveTo>
                    <a:pt x="1170310" y="467480"/>
                  </a:moveTo>
                  <a:lnTo>
                    <a:pt x="1172363" y="467480"/>
                  </a:lnTo>
                  <a:lnTo>
                    <a:pt x="1172018" y="466556"/>
                  </a:lnTo>
                  <a:lnTo>
                    <a:pt x="1171984" y="465701"/>
                  </a:lnTo>
                  <a:lnTo>
                    <a:pt x="1172126" y="464940"/>
                  </a:lnTo>
                  <a:lnTo>
                    <a:pt x="1173132" y="463860"/>
                  </a:lnTo>
                  <a:lnTo>
                    <a:pt x="1173073" y="463670"/>
                  </a:lnTo>
                  <a:lnTo>
                    <a:pt x="1170704" y="463670"/>
                  </a:lnTo>
                  <a:lnTo>
                    <a:pt x="1170626" y="464940"/>
                  </a:lnTo>
                  <a:lnTo>
                    <a:pt x="1170310" y="467480"/>
                  </a:lnTo>
                  <a:close/>
                </a:path>
                <a:path w="2360295" h="1867535">
                  <a:moveTo>
                    <a:pt x="1168967" y="470019"/>
                  </a:moveTo>
                  <a:lnTo>
                    <a:pt x="1168967" y="468750"/>
                  </a:lnTo>
                  <a:lnTo>
                    <a:pt x="1169283" y="467480"/>
                  </a:lnTo>
                  <a:lnTo>
                    <a:pt x="1169836" y="466210"/>
                  </a:lnTo>
                  <a:lnTo>
                    <a:pt x="1168730" y="464940"/>
                  </a:lnTo>
                  <a:lnTo>
                    <a:pt x="1170468" y="463670"/>
                  </a:lnTo>
                  <a:lnTo>
                    <a:pt x="1168572" y="463670"/>
                  </a:lnTo>
                  <a:lnTo>
                    <a:pt x="1167941" y="464940"/>
                  </a:lnTo>
                  <a:lnTo>
                    <a:pt x="1168494" y="464940"/>
                  </a:lnTo>
                  <a:lnTo>
                    <a:pt x="1167704" y="466210"/>
                  </a:lnTo>
                  <a:lnTo>
                    <a:pt x="1167546" y="466210"/>
                  </a:lnTo>
                  <a:lnTo>
                    <a:pt x="1168336" y="467480"/>
                  </a:lnTo>
                  <a:lnTo>
                    <a:pt x="1168967" y="470019"/>
                  </a:lnTo>
                  <a:close/>
                </a:path>
                <a:path w="2360295" h="1867535">
                  <a:moveTo>
                    <a:pt x="1176642" y="470210"/>
                  </a:moveTo>
                  <a:lnTo>
                    <a:pt x="1177258" y="470020"/>
                  </a:lnTo>
                  <a:lnTo>
                    <a:pt x="1175205" y="468750"/>
                  </a:lnTo>
                  <a:lnTo>
                    <a:pt x="1174728" y="466556"/>
                  </a:lnTo>
                  <a:lnTo>
                    <a:pt x="1174653" y="464940"/>
                  </a:lnTo>
                  <a:lnTo>
                    <a:pt x="1174020" y="464940"/>
                  </a:lnTo>
                  <a:lnTo>
                    <a:pt x="1173073" y="466210"/>
                  </a:lnTo>
                  <a:lnTo>
                    <a:pt x="1173389" y="466210"/>
                  </a:lnTo>
                  <a:lnTo>
                    <a:pt x="1174179" y="467480"/>
                  </a:lnTo>
                  <a:lnTo>
                    <a:pt x="1170310" y="467480"/>
                  </a:lnTo>
                  <a:lnTo>
                    <a:pt x="1170547" y="468750"/>
                  </a:lnTo>
                  <a:lnTo>
                    <a:pt x="1170625" y="470020"/>
                  </a:lnTo>
                  <a:lnTo>
                    <a:pt x="1176548" y="470020"/>
                  </a:lnTo>
                  <a:lnTo>
                    <a:pt x="1176642" y="470210"/>
                  </a:lnTo>
                  <a:close/>
                </a:path>
                <a:path w="2360295" h="1867535">
                  <a:moveTo>
                    <a:pt x="1167704" y="466210"/>
                  </a:moveTo>
                  <a:lnTo>
                    <a:pt x="1168494" y="464940"/>
                  </a:lnTo>
                  <a:lnTo>
                    <a:pt x="1167925" y="465701"/>
                  </a:lnTo>
                  <a:lnTo>
                    <a:pt x="1167704" y="466210"/>
                  </a:lnTo>
                  <a:close/>
                </a:path>
                <a:path w="2360295" h="1867535">
                  <a:moveTo>
                    <a:pt x="1167925" y="465701"/>
                  </a:moveTo>
                  <a:lnTo>
                    <a:pt x="1168494" y="464940"/>
                  </a:lnTo>
                  <a:lnTo>
                    <a:pt x="1168257" y="464940"/>
                  </a:lnTo>
                  <a:lnTo>
                    <a:pt x="1167925" y="465701"/>
                  </a:lnTo>
                  <a:close/>
                </a:path>
                <a:path w="2360295" h="1867535">
                  <a:moveTo>
                    <a:pt x="1167546" y="466210"/>
                  </a:moveTo>
                  <a:lnTo>
                    <a:pt x="1167704" y="466210"/>
                  </a:lnTo>
                  <a:lnTo>
                    <a:pt x="1167925" y="465701"/>
                  </a:lnTo>
                  <a:lnTo>
                    <a:pt x="1167546" y="466210"/>
                  </a:lnTo>
                  <a:close/>
                </a:path>
                <a:path w="2360295" h="1867535">
                  <a:moveTo>
                    <a:pt x="1175205" y="466210"/>
                  </a:moveTo>
                  <a:lnTo>
                    <a:pt x="1175758" y="466210"/>
                  </a:lnTo>
                  <a:lnTo>
                    <a:pt x="1175442" y="465786"/>
                  </a:lnTo>
                  <a:lnTo>
                    <a:pt x="1175205" y="466210"/>
                  </a:lnTo>
                  <a:close/>
                </a:path>
                <a:path w="2360295" h="1867535">
                  <a:moveTo>
                    <a:pt x="1176311" y="467480"/>
                  </a:moveTo>
                  <a:lnTo>
                    <a:pt x="1177100" y="467480"/>
                  </a:lnTo>
                  <a:lnTo>
                    <a:pt x="1176942" y="466210"/>
                  </a:lnTo>
                  <a:lnTo>
                    <a:pt x="1176153" y="466210"/>
                  </a:lnTo>
                  <a:lnTo>
                    <a:pt x="1176311" y="467480"/>
                  </a:lnTo>
                  <a:close/>
                </a:path>
                <a:path w="2360295" h="1867535">
                  <a:moveTo>
                    <a:pt x="1174179" y="467480"/>
                  </a:moveTo>
                  <a:lnTo>
                    <a:pt x="1173389" y="466210"/>
                  </a:lnTo>
                  <a:lnTo>
                    <a:pt x="1173260" y="466556"/>
                  </a:lnTo>
                  <a:lnTo>
                    <a:pt x="1174179" y="467480"/>
                  </a:lnTo>
                  <a:close/>
                </a:path>
                <a:path w="2360295" h="1867535">
                  <a:moveTo>
                    <a:pt x="1173260" y="466556"/>
                  </a:moveTo>
                  <a:lnTo>
                    <a:pt x="1173389" y="466210"/>
                  </a:lnTo>
                  <a:lnTo>
                    <a:pt x="1172915" y="466210"/>
                  </a:lnTo>
                  <a:lnTo>
                    <a:pt x="1173260" y="466556"/>
                  </a:lnTo>
                  <a:close/>
                </a:path>
                <a:path w="2360295" h="1867535">
                  <a:moveTo>
                    <a:pt x="1172915" y="467480"/>
                  </a:moveTo>
                  <a:lnTo>
                    <a:pt x="1174179" y="467480"/>
                  </a:lnTo>
                  <a:lnTo>
                    <a:pt x="1173260" y="466556"/>
                  </a:lnTo>
                  <a:lnTo>
                    <a:pt x="1172915" y="467480"/>
                  </a:lnTo>
                  <a:close/>
                </a:path>
                <a:path w="2360295" h="1867535">
                  <a:moveTo>
                    <a:pt x="1176353" y="470300"/>
                  </a:moveTo>
                  <a:lnTo>
                    <a:pt x="1176642" y="470210"/>
                  </a:lnTo>
                  <a:lnTo>
                    <a:pt x="1176548" y="470020"/>
                  </a:lnTo>
                  <a:lnTo>
                    <a:pt x="1176232" y="470020"/>
                  </a:lnTo>
                  <a:lnTo>
                    <a:pt x="1176353" y="470300"/>
                  </a:lnTo>
                  <a:close/>
                </a:path>
                <a:path w="2360295" h="1867535">
                  <a:moveTo>
                    <a:pt x="1176199" y="470348"/>
                  </a:moveTo>
                  <a:lnTo>
                    <a:pt x="1176232" y="470020"/>
                  </a:lnTo>
                  <a:lnTo>
                    <a:pt x="1175995" y="470020"/>
                  </a:lnTo>
                  <a:lnTo>
                    <a:pt x="1176199" y="470348"/>
                  </a:lnTo>
                  <a:close/>
                </a:path>
                <a:path w="2360295" h="1867535">
                  <a:moveTo>
                    <a:pt x="1175719" y="470496"/>
                  </a:moveTo>
                  <a:lnTo>
                    <a:pt x="1176199" y="470348"/>
                  </a:lnTo>
                  <a:lnTo>
                    <a:pt x="1175995" y="470020"/>
                  </a:lnTo>
                  <a:lnTo>
                    <a:pt x="1175600" y="470020"/>
                  </a:lnTo>
                  <a:lnTo>
                    <a:pt x="1175719" y="470496"/>
                  </a:lnTo>
                  <a:close/>
                </a:path>
                <a:path w="2360295" h="1867535">
                  <a:moveTo>
                    <a:pt x="1170704" y="472560"/>
                  </a:moveTo>
                  <a:lnTo>
                    <a:pt x="1173468" y="472560"/>
                  </a:lnTo>
                  <a:lnTo>
                    <a:pt x="1172757" y="471290"/>
                  </a:lnTo>
                  <a:lnTo>
                    <a:pt x="1173152" y="471290"/>
                  </a:lnTo>
                  <a:lnTo>
                    <a:pt x="1175719" y="470496"/>
                  </a:lnTo>
                  <a:lnTo>
                    <a:pt x="1175600" y="470020"/>
                  </a:lnTo>
                  <a:lnTo>
                    <a:pt x="1170625" y="470020"/>
                  </a:lnTo>
                  <a:lnTo>
                    <a:pt x="1170783" y="471290"/>
                  </a:lnTo>
                  <a:lnTo>
                    <a:pt x="1170632" y="471396"/>
                  </a:lnTo>
                  <a:lnTo>
                    <a:pt x="1170704" y="472560"/>
                  </a:lnTo>
                  <a:close/>
                </a:path>
                <a:path w="2360295" h="1867535">
                  <a:moveTo>
                    <a:pt x="1167625" y="473830"/>
                  </a:moveTo>
                  <a:lnTo>
                    <a:pt x="1168336" y="472560"/>
                  </a:lnTo>
                  <a:lnTo>
                    <a:pt x="1168967" y="472560"/>
                  </a:lnTo>
                  <a:lnTo>
                    <a:pt x="1169027" y="470496"/>
                  </a:lnTo>
                  <a:lnTo>
                    <a:pt x="1168967" y="470020"/>
                  </a:lnTo>
                  <a:lnTo>
                    <a:pt x="1167625" y="471290"/>
                  </a:lnTo>
                  <a:lnTo>
                    <a:pt x="1167625" y="473830"/>
                  </a:lnTo>
                  <a:close/>
                </a:path>
                <a:path w="2360295" h="1867535">
                  <a:moveTo>
                    <a:pt x="1176784" y="471290"/>
                  </a:moveTo>
                  <a:lnTo>
                    <a:pt x="1177179" y="471290"/>
                  </a:lnTo>
                  <a:lnTo>
                    <a:pt x="1176642" y="470210"/>
                  </a:lnTo>
                  <a:lnTo>
                    <a:pt x="1176353" y="470300"/>
                  </a:lnTo>
                  <a:lnTo>
                    <a:pt x="1176784" y="471290"/>
                  </a:lnTo>
                  <a:close/>
                </a:path>
                <a:path w="2360295" h="1867535">
                  <a:moveTo>
                    <a:pt x="1174574" y="476370"/>
                  </a:moveTo>
                  <a:lnTo>
                    <a:pt x="1174731" y="476370"/>
                  </a:lnTo>
                  <a:lnTo>
                    <a:pt x="1174731" y="475100"/>
                  </a:lnTo>
                  <a:lnTo>
                    <a:pt x="1175205" y="473830"/>
                  </a:lnTo>
                  <a:lnTo>
                    <a:pt x="1177179" y="473830"/>
                  </a:lnTo>
                  <a:lnTo>
                    <a:pt x="1176547" y="472560"/>
                  </a:lnTo>
                  <a:lnTo>
                    <a:pt x="1177100" y="471290"/>
                  </a:lnTo>
                  <a:lnTo>
                    <a:pt x="1176784" y="471290"/>
                  </a:lnTo>
                  <a:lnTo>
                    <a:pt x="1176199" y="470348"/>
                  </a:lnTo>
                  <a:lnTo>
                    <a:pt x="1175719" y="470496"/>
                  </a:lnTo>
                  <a:lnTo>
                    <a:pt x="1176232" y="472560"/>
                  </a:lnTo>
                  <a:lnTo>
                    <a:pt x="1174021" y="472560"/>
                  </a:lnTo>
                  <a:lnTo>
                    <a:pt x="1174258" y="473830"/>
                  </a:lnTo>
                  <a:lnTo>
                    <a:pt x="1174337" y="475100"/>
                  </a:lnTo>
                  <a:lnTo>
                    <a:pt x="1174574" y="476370"/>
                  </a:lnTo>
                  <a:close/>
                </a:path>
                <a:path w="2360295" h="1867535">
                  <a:moveTo>
                    <a:pt x="1176453" y="479418"/>
                  </a:moveTo>
                  <a:lnTo>
                    <a:pt x="1176706" y="478910"/>
                  </a:lnTo>
                  <a:lnTo>
                    <a:pt x="1180022" y="478910"/>
                  </a:lnTo>
                  <a:lnTo>
                    <a:pt x="1180101" y="477640"/>
                  </a:lnTo>
                  <a:lnTo>
                    <a:pt x="1180417" y="477640"/>
                  </a:lnTo>
                  <a:lnTo>
                    <a:pt x="1180654" y="476370"/>
                  </a:lnTo>
                  <a:lnTo>
                    <a:pt x="1181049" y="476370"/>
                  </a:lnTo>
                  <a:lnTo>
                    <a:pt x="1180970" y="475100"/>
                  </a:lnTo>
                  <a:lnTo>
                    <a:pt x="1179785" y="475100"/>
                  </a:lnTo>
                  <a:lnTo>
                    <a:pt x="1180417" y="473830"/>
                  </a:lnTo>
                  <a:lnTo>
                    <a:pt x="1179627" y="473830"/>
                  </a:lnTo>
                  <a:lnTo>
                    <a:pt x="1178048" y="471290"/>
                  </a:lnTo>
                  <a:lnTo>
                    <a:pt x="1179154" y="473830"/>
                  </a:lnTo>
                  <a:lnTo>
                    <a:pt x="1178127" y="475100"/>
                  </a:lnTo>
                  <a:lnTo>
                    <a:pt x="1177732" y="476370"/>
                  </a:lnTo>
                  <a:lnTo>
                    <a:pt x="1177259" y="477640"/>
                  </a:lnTo>
                  <a:lnTo>
                    <a:pt x="1175758" y="478910"/>
                  </a:lnTo>
                  <a:lnTo>
                    <a:pt x="1176453" y="479418"/>
                  </a:lnTo>
                  <a:close/>
                </a:path>
                <a:path w="2360295" h="1867535">
                  <a:moveTo>
                    <a:pt x="1173468" y="472560"/>
                  </a:moveTo>
                  <a:lnTo>
                    <a:pt x="1176232" y="472560"/>
                  </a:lnTo>
                  <a:lnTo>
                    <a:pt x="1173863" y="471290"/>
                  </a:lnTo>
                  <a:lnTo>
                    <a:pt x="1173468" y="472560"/>
                  </a:lnTo>
                  <a:close/>
                </a:path>
                <a:path w="2360295" h="1867535">
                  <a:moveTo>
                    <a:pt x="1169599" y="473830"/>
                  </a:moveTo>
                  <a:lnTo>
                    <a:pt x="1170231" y="472560"/>
                  </a:lnTo>
                  <a:lnTo>
                    <a:pt x="1170581" y="471431"/>
                  </a:lnTo>
                  <a:lnTo>
                    <a:pt x="1168967" y="472560"/>
                  </a:lnTo>
                  <a:lnTo>
                    <a:pt x="1169125" y="472560"/>
                  </a:lnTo>
                  <a:lnTo>
                    <a:pt x="1169599" y="473830"/>
                  </a:lnTo>
                  <a:close/>
                </a:path>
                <a:path w="2360295" h="1867535">
                  <a:moveTo>
                    <a:pt x="1179627" y="473830"/>
                  </a:moveTo>
                  <a:lnTo>
                    <a:pt x="1180654" y="473830"/>
                  </a:lnTo>
                  <a:lnTo>
                    <a:pt x="1180891" y="472560"/>
                  </a:lnTo>
                  <a:lnTo>
                    <a:pt x="1180575" y="472560"/>
                  </a:lnTo>
                  <a:lnTo>
                    <a:pt x="1179627" y="473830"/>
                  </a:lnTo>
                  <a:close/>
                </a:path>
                <a:path w="2360295" h="1867535">
                  <a:moveTo>
                    <a:pt x="1171889" y="473830"/>
                  </a:moveTo>
                  <a:lnTo>
                    <a:pt x="1172126" y="473830"/>
                  </a:lnTo>
                  <a:lnTo>
                    <a:pt x="1174021" y="472560"/>
                  </a:lnTo>
                  <a:lnTo>
                    <a:pt x="1171889" y="472560"/>
                  </a:lnTo>
                  <a:lnTo>
                    <a:pt x="1171889" y="473830"/>
                  </a:lnTo>
                  <a:close/>
                </a:path>
                <a:path w="2360295" h="1867535">
                  <a:moveTo>
                    <a:pt x="1170310" y="473830"/>
                  </a:moveTo>
                  <a:lnTo>
                    <a:pt x="1170705" y="473830"/>
                  </a:lnTo>
                  <a:lnTo>
                    <a:pt x="1170389" y="472560"/>
                  </a:lnTo>
                  <a:lnTo>
                    <a:pt x="1170310" y="473830"/>
                  </a:lnTo>
                  <a:close/>
                </a:path>
                <a:path w="2360295" h="1867535">
                  <a:moveTo>
                    <a:pt x="1172916" y="475100"/>
                  </a:moveTo>
                  <a:lnTo>
                    <a:pt x="1173152" y="475100"/>
                  </a:lnTo>
                  <a:lnTo>
                    <a:pt x="1172758" y="473830"/>
                  </a:lnTo>
                  <a:lnTo>
                    <a:pt x="1172916" y="475100"/>
                  </a:lnTo>
                  <a:close/>
                </a:path>
                <a:path w="2360295" h="1867535">
                  <a:moveTo>
                    <a:pt x="1171179" y="476370"/>
                  </a:moveTo>
                  <a:lnTo>
                    <a:pt x="1173626" y="476370"/>
                  </a:lnTo>
                  <a:lnTo>
                    <a:pt x="1173547" y="475100"/>
                  </a:lnTo>
                  <a:lnTo>
                    <a:pt x="1171889" y="475100"/>
                  </a:lnTo>
                  <a:lnTo>
                    <a:pt x="1171731" y="473830"/>
                  </a:lnTo>
                  <a:lnTo>
                    <a:pt x="1171100" y="473830"/>
                  </a:lnTo>
                  <a:lnTo>
                    <a:pt x="1171336" y="475100"/>
                  </a:lnTo>
                  <a:lnTo>
                    <a:pt x="1171179" y="476370"/>
                  </a:lnTo>
                  <a:close/>
                </a:path>
                <a:path w="2360295" h="1867535">
                  <a:moveTo>
                    <a:pt x="1170626" y="475100"/>
                  </a:moveTo>
                  <a:lnTo>
                    <a:pt x="1170626" y="473830"/>
                  </a:lnTo>
                  <a:lnTo>
                    <a:pt x="1170231" y="473830"/>
                  </a:lnTo>
                  <a:lnTo>
                    <a:pt x="1170626" y="475100"/>
                  </a:lnTo>
                  <a:close/>
                </a:path>
                <a:path w="2360295" h="1867535">
                  <a:moveTo>
                    <a:pt x="1166836" y="475100"/>
                  </a:moveTo>
                  <a:lnTo>
                    <a:pt x="1167467" y="475100"/>
                  </a:lnTo>
                  <a:lnTo>
                    <a:pt x="1167072" y="473830"/>
                  </a:lnTo>
                  <a:lnTo>
                    <a:pt x="1166836" y="475100"/>
                  </a:lnTo>
                  <a:close/>
                </a:path>
                <a:path w="2360295" h="1867535">
                  <a:moveTo>
                    <a:pt x="1166362" y="476370"/>
                  </a:moveTo>
                  <a:lnTo>
                    <a:pt x="1168415" y="476370"/>
                  </a:lnTo>
                  <a:lnTo>
                    <a:pt x="1168415" y="475100"/>
                  </a:lnTo>
                  <a:lnTo>
                    <a:pt x="1166520" y="475100"/>
                  </a:lnTo>
                  <a:lnTo>
                    <a:pt x="1166362" y="476370"/>
                  </a:lnTo>
                  <a:close/>
                </a:path>
                <a:path w="2360295" h="1867535">
                  <a:moveTo>
                    <a:pt x="1172679" y="477640"/>
                  </a:moveTo>
                  <a:lnTo>
                    <a:pt x="1173073" y="477640"/>
                  </a:lnTo>
                  <a:lnTo>
                    <a:pt x="1173705" y="476370"/>
                  </a:lnTo>
                  <a:lnTo>
                    <a:pt x="1172600" y="476370"/>
                  </a:lnTo>
                  <a:lnTo>
                    <a:pt x="1172679" y="477640"/>
                  </a:lnTo>
                  <a:close/>
                </a:path>
                <a:path w="2360295" h="1867535">
                  <a:moveTo>
                    <a:pt x="1166915" y="477640"/>
                  </a:moveTo>
                  <a:lnTo>
                    <a:pt x="1167625" y="477640"/>
                  </a:lnTo>
                  <a:lnTo>
                    <a:pt x="1167073" y="476370"/>
                  </a:lnTo>
                  <a:lnTo>
                    <a:pt x="1166915" y="477640"/>
                  </a:lnTo>
                  <a:close/>
                </a:path>
                <a:path w="2360295" h="1867535">
                  <a:moveTo>
                    <a:pt x="1179469" y="490340"/>
                  </a:moveTo>
                  <a:lnTo>
                    <a:pt x="1179311" y="487800"/>
                  </a:lnTo>
                  <a:lnTo>
                    <a:pt x="1181562" y="487800"/>
                  </a:lnTo>
                  <a:lnTo>
                    <a:pt x="1181443" y="486530"/>
                  </a:lnTo>
                  <a:lnTo>
                    <a:pt x="1181325" y="482720"/>
                  </a:lnTo>
                  <a:lnTo>
                    <a:pt x="1181088" y="480180"/>
                  </a:lnTo>
                  <a:lnTo>
                    <a:pt x="1180969" y="477640"/>
                  </a:lnTo>
                  <a:lnTo>
                    <a:pt x="1180575" y="477640"/>
                  </a:lnTo>
                  <a:lnTo>
                    <a:pt x="1180417" y="480180"/>
                  </a:lnTo>
                  <a:lnTo>
                    <a:pt x="1177496" y="480180"/>
                  </a:lnTo>
                  <a:lnTo>
                    <a:pt x="1176627" y="481450"/>
                  </a:lnTo>
                  <a:lnTo>
                    <a:pt x="1175443" y="481450"/>
                  </a:lnTo>
                  <a:lnTo>
                    <a:pt x="1174811" y="482720"/>
                  </a:lnTo>
                  <a:lnTo>
                    <a:pt x="1174732" y="483990"/>
                  </a:lnTo>
                  <a:lnTo>
                    <a:pt x="1175285" y="483990"/>
                  </a:lnTo>
                  <a:lnTo>
                    <a:pt x="1174160" y="487800"/>
                  </a:lnTo>
                  <a:lnTo>
                    <a:pt x="1179548" y="487800"/>
                  </a:lnTo>
                  <a:lnTo>
                    <a:pt x="1181680" y="489070"/>
                  </a:lnTo>
                  <a:lnTo>
                    <a:pt x="1179074" y="489070"/>
                  </a:lnTo>
                  <a:lnTo>
                    <a:pt x="1178937" y="489805"/>
                  </a:lnTo>
                  <a:lnTo>
                    <a:pt x="1179469" y="490340"/>
                  </a:lnTo>
                  <a:close/>
                </a:path>
                <a:path w="2360295" h="1867535">
                  <a:moveTo>
                    <a:pt x="1169836" y="480180"/>
                  </a:moveTo>
                  <a:lnTo>
                    <a:pt x="1171494" y="480180"/>
                  </a:lnTo>
                  <a:lnTo>
                    <a:pt x="1170468" y="477640"/>
                  </a:lnTo>
                  <a:lnTo>
                    <a:pt x="1169836" y="480180"/>
                  </a:lnTo>
                  <a:close/>
                </a:path>
                <a:path w="2360295" h="1867535">
                  <a:moveTo>
                    <a:pt x="1166520" y="478910"/>
                  </a:moveTo>
                  <a:lnTo>
                    <a:pt x="1168652" y="478910"/>
                  </a:lnTo>
                  <a:lnTo>
                    <a:pt x="1168099" y="477640"/>
                  </a:lnTo>
                  <a:lnTo>
                    <a:pt x="1166678" y="477640"/>
                  </a:lnTo>
                  <a:lnTo>
                    <a:pt x="1166520" y="478910"/>
                  </a:lnTo>
                  <a:close/>
                </a:path>
                <a:path w="2360295" h="1867535">
                  <a:moveTo>
                    <a:pt x="1177496" y="480180"/>
                  </a:moveTo>
                  <a:lnTo>
                    <a:pt x="1180417" y="480180"/>
                  </a:lnTo>
                  <a:lnTo>
                    <a:pt x="1180259" y="478910"/>
                  </a:lnTo>
                  <a:lnTo>
                    <a:pt x="1176706" y="478910"/>
                  </a:lnTo>
                  <a:lnTo>
                    <a:pt x="1176685" y="479587"/>
                  </a:lnTo>
                  <a:lnTo>
                    <a:pt x="1177496" y="480180"/>
                  </a:lnTo>
                  <a:close/>
                </a:path>
                <a:path w="2360295" h="1867535">
                  <a:moveTo>
                    <a:pt x="1176685" y="479587"/>
                  </a:moveTo>
                  <a:lnTo>
                    <a:pt x="1176706" y="478910"/>
                  </a:lnTo>
                  <a:lnTo>
                    <a:pt x="1176453" y="479418"/>
                  </a:lnTo>
                  <a:lnTo>
                    <a:pt x="1176685" y="479587"/>
                  </a:lnTo>
                  <a:close/>
                </a:path>
                <a:path w="2360295" h="1867535">
                  <a:moveTo>
                    <a:pt x="1175443" y="481450"/>
                  </a:moveTo>
                  <a:lnTo>
                    <a:pt x="1176627" y="481450"/>
                  </a:lnTo>
                  <a:lnTo>
                    <a:pt x="1176685" y="479587"/>
                  </a:lnTo>
                  <a:lnTo>
                    <a:pt x="1176453" y="479418"/>
                  </a:lnTo>
                  <a:lnTo>
                    <a:pt x="1175443" y="481450"/>
                  </a:lnTo>
                  <a:close/>
                </a:path>
                <a:path w="2360295" h="1867535">
                  <a:moveTo>
                    <a:pt x="1174574" y="482720"/>
                  </a:moveTo>
                  <a:lnTo>
                    <a:pt x="1174811" y="482720"/>
                  </a:lnTo>
                  <a:lnTo>
                    <a:pt x="1175127" y="480180"/>
                  </a:lnTo>
                  <a:lnTo>
                    <a:pt x="1174574" y="480180"/>
                  </a:lnTo>
                  <a:lnTo>
                    <a:pt x="1174574" y="482720"/>
                  </a:lnTo>
                  <a:close/>
                </a:path>
                <a:path w="2360295" h="1867535">
                  <a:moveTo>
                    <a:pt x="1171573" y="481450"/>
                  </a:moveTo>
                  <a:lnTo>
                    <a:pt x="1172126" y="481450"/>
                  </a:lnTo>
                  <a:lnTo>
                    <a:pt x="1172205" y="480180"/>
                  </a:lnTo>
                  <a:lnTo>
                    <a:pt x="1172047" y="480180"/>
                  </a:lnTo>
                  <a:lnTo>
                    <a:pt x="1171573" y="481450"/>
                  </a:lnTo>
                  <a:close/>
                </a:path>
                <a:path w="2360295" h="1867535">
                  <a:moveTo>
                    <a:pt x="1168968" y="481450"/>
                  </a:moveTo>
                  <a:lnTo>
                    <a:pt x="1171573" y="481450"/>
                  </a:lnTo>
                  <a:lnTo>
                    <a:pt x="1169915" y="480180"/>
                  </a:lnTo>
                  <a:lnTo>
                    <a:pt x="1168736" y="481163"/>
                  </a:lnTo>
                  <a:lnTo>
                    <a:pt x="1168968" y="481450"/>
                  </a:lnTo>
                  <a:close/>
                </a:path>
                <a:path w="2360295" h="1867535">
                  <a:moveTo>
                    <a:pt x="1167152" y="481450"/>
                  </a:moveTo>
                  <a:lnTo>
                    <a:pt x="1168415" y="481450"/>
                  </a:lnTo>
                  <a:lnTo>
                    <a:pt x="1168736" y="481163"/>
                  </a:lnTo>
                  <a:lnTo>
                    <a:pt x="1167941" y="480180"/>
                  </a:lnTo>
                  <a:lnTo>
                    <a:pt x="1165888" y="480180"/>
                  </a:lnTo>
                  <a:lnTo>
                    <a:pt x="1167152" y="481450"/>
                  </a:lnTo>
                  <a:close/>
                </a:path>
                <a:path w="2360295" h="1867535">
                  <a:moveTo>
                    <a:pt x="1167783" y="485260"/>
                  </a:moveTo>
                  <a:lnTo>
                    <a:pt x="1168810" y="485260"/>
                  </a:lnTo>
                  <a:lnTo>
                    <a:pt x="1168652" y="483990"/>
                  </a:lnTo>
                  <a:lnTo>
                    <a:pt x="1169520" y="482720"/>
                  </a:lnTo>
                  <a:lnTo>
                    <a:pt x="1168968" y="481450"/>
                  </a:lnTo>
                  <a:lnTo>
                    <a:pt x="1168736" y="481163"/>
                  </a:lnTo>
                  <a:lnTo>
                    <a:pt x="1168415" y="481450"/>
                  </a:lnTo>
                  <a:lnTo>
                    <a:pt x="1167152" y="481450"/>
                  </a:lnTo>
                  <a:lnTo>
                    <a:pt x="1167310" y="482720"/>
                  </a:lnTo>
                  <a:lnTo>
                    <a:pt x="1167783" y="485260"/>
                  </a:lnTo>
                  <a:close/>
                </a:path>
                <a:path w="2360295" h="1867535">
                  <a:moveTo>
                    <a:pt x="1169205" y="491610"/>
                  </a:moveTo>
                  <a:lnTo>
                    <a:pt x="1169599" y="489070"/>
                  </a:lnTo>
                  <a:lnTo>
                    <a:pt x="1170626" y="489070"/>
                  </a:lnTo>
                  <a:lnTo>
                    <a:pt x="1171731" y="487800"/>
                  </a:lnTo>
                  <a:lnTo>
                    <a:pt x="1170942" y="487800"/>
                  </a:lnTo>
                  <a:lnTo>
                    <a:pt x="1171968" y="485260"/>
                  </a:lnTo>
                  <a:lnTo>
                    <a:pt x="1174337" y="483990"/>
                  </a:lnTo>
                  <a:lnTo>
                    <a:pt x="1171889" y="482720"/>
                  </a:lnTo>
                  <a:lnTo>
                    <a:pt x="1171968" y="481450"/>
                  </a:lnTo>
                  <a:lnTo>
                    <a:pt x="1171100" y="481450"/>
                  </a:lnTo>
                  <a:lnTo>
                    <a:pt x="1169994" y="482720"/>
                  </a:lnTo>
                  <a:lnTo>
                    <a:pt x="1169915" y="483990"/>
                  </a:lnTo>
                  <a:lnTo>
                    <a:pt x="1169126" y="483990"/>
                  </a:lnTo>
                  <a:lnTo>
                    <a:pt x="1168889" y="485260"/>
                  </a:lnTo>
                  <a:lnTo>
                    <a:pt x="1167783" y="485260"/>
                  </a:lnTo>
                  <a:lnTo>
                    <a:pt x="1168020" y="487800"/>
                  </a:lnTo>
                  <a:lnTo>
                    <a:pt x="1168731" y="490340"/>
                  </a:lnTo>
                  <a:lnTo>
                    <a:pt x="1169205" y="491610"/>
                  </a:lnTo>
                  <a:close/>
                </a:path>
                <a:path w="2360295" h="1867535">
                  <a:moveTo>
                    <a:pt x="1179469" y="490340"/>
                  </a:moveTo>
                  <a:lnTo>
                    <a:pt x="1181049" y="490340"/>
                  </a:lnTo>
                  <a:lnTo>
                    <a:pt x="1180259" y="489070"/>
                  </a:lnTo>
                  <a:lnTo>
                    <a:pt x="1179390" y="489070"/>
                  </a:lnTo>
                  <a:lnTo>
                    <a:pt x="1179469" y="490340"/>
                  </a:lnTo>
                  <a:close/>
                </a:path>
                <a:path w="2360295" h="1867535">
                  <a:moveTo>
                    <a:pt x="1178937" y="489805"/>
                  </a:moveTo>
                  <a:lnTo>
                    <a:pt x="1179074" y="489070"/>
                  </a:lnTo>
                  <a:lnTo>
                    <a:pt x="1178206" y="489070"/>
                  </a:lnTo>
                  <a:lnTo>
                    <a:pt x="1178937" y="489805"/>
                  </a:lnTo>
                  <a:close/>
                </a:path>
                <a:path w="2360295" h="1867535">
                  <a:moveTo>
                    <a:pt x="1174100" y="490340"/>
                  </a:moveTo>
                  <a:lnTo>
                    <a:pt x="1178285" y="490340"/>
                  </a:lnTo>
                  <a:lnTo>
                    <a:pt x="1178206" y="489070"/>
                  </a:lnTo>
                  <a:lnTo>
                    <a:pt x="1173626" y="489070"/>
                  </a:lnTo>
                  <a:lnTo>
                    <a:pt x="1174100" y="490340"/>
                  </a:lnTo>
                  <a:close/>
                </a:path>
                <a:path w="2360295" h="1867535">
                  <a:moveTo>
                    <a:pt x="1172047" y="491610"/>
                  </a:moveTo>
                  <a:lnTo>
                    <a:pt x="1172600" y="491610"/>
                  </a:lnTo>
                  <a:lnTo>
                    <a:pt x="1172837" y="490340"/>
                  </a:lnTo>
                  <a:lnTo>
                    <a:pt x="1172916" y="489070"/>
                  </a:lnTo>
                  <a:lnTo>
                    <a:pt x="1171494" y="489070"/>
                  </a:lnTo>
                  <a:lnTo>
                    <a:pt x="1172442" y="490340"/>
                  </a:lnTo>
                  <a:lnTo>
                    <a:pt x="1172047" y="491610"/>
                  </a:lnTo>
                  <a:close/>
                </a:path>
                <a:path w="2360295" h="1867535">
                  <a:moveTo>
                    <a:pt x="1170389" y="490340"/>
                  </a:moveTo>
                  <a:lnTo>
                    <a:pt x="1170073" y="489070"/>
                  </a:lnTo>
                  <a:lnTo>
                    <a:pt x="1169599" y="489070"/>
                  </a:lnTo>
                  <a:lnTo>
                    <a:pt x="1170389" y="490340"/>
                  </a:lnTo>
                  <a:close/>
                </a:path>
                <a:path w="2360295" h="1867535">
                  <a:moveTo>
                    <a:pt x="1178838" y="490340"/>
                  </a:moveTo>
                  <a:lnTo>
                    <a:pt x="1179469" y="490340"/>
                  </a:lnTo>
                  <a:lnTo>
                    <a:pt x="1178937" y="489805"/>
                  </a:lnTo>
                  <a:lnTo>
                    <a:pt x="1178838" y="490340"/>
                  </a:lnTo>
                  <a:close/>
                </a:path>
                <a:path w="2360295" h="1867535">
                  <a:moveTo>
                    <a:pt x="1167467" y="497960"/>
                  </a:moveTo>
                  <a:lnTo>
                    <a:pt x="1177653" y="497960"/>
                  </a:lnTo>
                  <a:lnTo>
                    <a:pt x="1178759" y="496690"/>
                  </a:lnTo>
                  <a:lnTo>
                    <a:pt x="1180338" y="496690"/>
                  </a:lnTo>
                  <a:lnTo>
                    <a:pt x="1179233" y="495420"/>
                  </a:lnTo>
                  <a:lnTo>
                    <a:pt x="1182391" y="492880"/>
                  </a:lnTo>
                  <a:lnTo>
                    <a:pt x="1180101" y="491610"/>
                  </a:lnTo>
                  <a:lnTo>
                    <a:pt x="1178522" y="490340"/>
                  </a:lnTo>
                  <a:lnTo>
                    <a:pt x="1174416" y="490340"/>
                  </a:lnTo>
                  <a:lnTo>
                    <a:pt x="1172600" y="491610"/>
                  </a:lnTo>
                  <a:lnTo>
                    <a:pt x="1170468" y="491610"/>
                  </a:lnTo>
                  <a:lnTo>
                    <a:pt x="1170547" y="494150"/>
                  </a:lnTo>
                  <a:lnTo>
                    <a:pt x="1170152" y="494150"/>
                  </a:lnTo>
                  <a:lnTo>
                    <a:pt x="1169915" y="495420"/>
                  </a:lnTo>
                  <a:lnTo>
                    <a:pt x="1168020" y="496690"/>
                  </a:lnTo>
                  <a:lnTo>
                    <a:pt x="1167483" y="497198"/>
                  </a:lnTo>
                  <a:lnTo>
                    <a:pt x="1167467" y="497960"/>
                  </a:lnTo>
                  <a:close/>
                </a:path>
                <a:path w="2360295" h="1867535">
                  <a:moveTo>
                    <a:pt x="1170468" y="491610"/>
                  </a:moveTo>
                  <a:lnTo>
                    <a:pt x="1171495" y="491610"/>
                  </a:lnTo>
                  <a:lnTo>
                    <a:pt x="1170389" y="490340"/>
                  </a:lnTo>
                  <a:lnTo>
                    <a:pt x="1170468" y="491610"/>
                  </a:lnTo>
                  <a:close/>
                </a:path>
                <a:path w="2360295" h="1867535">
                  <a:moveTo>
                    <a:pt x="1167650" y="493014"/>
                  </a:moveTo>
                  <a:lnTo>
                    <a:pt x="1167625" y="492880"/>
                  </a:lnTo>
                  <a:lnTo>
                    <a:pt x="1167467" y="492880"/>
                  </a:lnTo>
                  <a:lnTo>
                    <a:pt x="1167650" y="493014"/>
                  </a:lnTo>
                  <a:close/>
                </a:path>
                <a:path w="2360295" h="1867535">
                  <a:moveTo>
                    <a:pt x="1167862" y="494150"/>
                  </a:moveTo>
                  <a:lnTo>
                    <a:pt x="1169204" y="494150"/>
                  </a:lnTo>
                  <a:lnTo>
                    <a:pt x="1167650" y="493014"/>
                  </a:lnTo>
                  <a:lnTo>
                    <a:pt x="1167862" y="494150"/>
                  </a:lnTo>
                  <a:close/>
                </a:path>
                <a:path w="2360295" h="1867535">
                  <a:moveTo>
                    <a:pt x="1168020" y="495420"/>
                  </a:moveTo>
                  <a:lnTo>
                    <a:pt x="1169678" y="495420"/>
                  </a:lnTo>
                  <a:lnTo>
                    <a:pt x="1169757" y="494150"/>
                  </a:lnTo>
                  <a:lnTo>
                    <a:pt x="1167546" y="494150"/>
                  </a:lnTo>
                  <a:lnTo>
                    <a:pt x="1168020" y="495420"/>
                  </a:lnTo>
                  <a:close/>
                </a:path>
                <a:path w="2360295" h="1867535">
                  <a:moveTo>
                    <a:pt x="1167384" y="497291"/>
                  </a:moveTo>
                  <a:lnTo>
                    <a:pt x="1167546" y="494150"/>
                  </a:lnTo>
                  <a:lnTo>
                    <a:pt x="1167072" y="494150"/>
                  </a:lnTo>
                  <a:lnTo>
                    <a:pt x="1167151" y="495420"/>
                  </a:lnTo>
                  <a:lnTo>
                    <a:pt x="1167384" y="497291"/>
                  </a:lnTo>
                  <a:close/>
                </a:path>
                <a:path w="2360295" h="1867535">
                  <a:moveTo>
                    <a:pt x="1166678" y="497960"/>
                  </a:moveTo>
                  <a:lnTo>
                    <a:pt x="1167467" y="497960"/>
                  </a:lnTo>
                  <a:lnTo>
                    <a:pt x="1167384" y="497291"/>
                  </a:lnTo>
                  <a:lnTo>
                    <a:pt x="1166678" y="497960"/>
                  </a:lnTo>
                  <a:close/>
                </a:path>
                <a:path w="2360295" h="1867535">
                  <a:moveTo>
                    <a:pt x="1177811" y="499230"/>
                  </a:moveTo>
                  <a:lnTo>
                    <a:pt x="1178996" y="499230"/>
                  </a:lnTo>
                  <a:lnTo>
                    <a:pt x="1179391" y="497960"/>
                  </a:lnTo>
                  <a:lnTo>
                    <a:pt x="1177732" y="497960"/>
                  </a:lnTo>
                  <a:lnTo>
                    <a:pt x="1177811" y="499230"/>
                  </a:lnTo>
                  <a:close/>
                </a:path>
                <a:path w="2360295" h="1867535">
                  <a:moveTo>
                    <a:pt x="1166836" y="499230"/>
                  </a:moveTo>
                  <a:lnTo>
                    <a:pt x="1177496" y="499230"/>
                  </a:lnTo>
                  <a:lnTo>
                    <a:pt x="1177338" y="497960"/>
                  </a:lnTo>
                  <a:lnTo>
                    <a:pt x="1167309" y="497960"/>
                  </a:lnTo>
                  <a:lnTo>
                    <a:pt x="1166836" y="499230"/>
                  </a:lnTo>
                  <a:close/>
                </a:path>
                <a:path w="2360295" h="1867535">
                  <a:moveTo>
                    <a:pt x="1169046" y="501770"/>
                  </a:moveTo>
                  <a:lnTo>
                    <a:pt x="1178601" y="501770"/>
                  </a:lnTo>
                  <a:lnTo>
                    <a:pt x="1176706" y="499230"/>
                  </a:lnTo>
                  <a:lnTo>
                    <a:pt x="1167783" y="499230"/>
                  </a:lnTo>
                  <a:lnTo>
                    <a:pt x="1167072" y="500500"/>
                  </a:lnTo>
                  <a:lnTo>
                    <a:pt x="1169204" y="500500"/>
                  </a:lnTo>
                  <a:lnTo>
                    <a:pt x="1169046" y="501770"/>
                  </a:lnTo>
                  <a:close/>
                </a:path>
                <a:path w="2360295" h="1867535">
                  <a:moveTo>
                    <a:pt x="1166598" y="503040"/>
                  </a:moveTo>
                  <a:lnTo>
                    <a:pt x="1181128" y="503040"/>
                  </a:lnTo>
                  <a:lnTo>
                    <a:pt x="1180891" y="501770"/>
                  </a:lnTo>
                  <a:lnTo>
                    <a:pt x="1180733" y="500500"/>
                  </a:lnTo>
                  <a:lnTo>
                    <a:pt x="1180259" y="501770"/>
                  </a:lnTo>
                  <a:lnTo>
                    <a:pt x="1167704" y="501770"/>
                  </a:lnTo>
                  <a:lnTo>
                    <a:pt x="1166598" y="503040"/>
                  </a:lnTo>
                  <a:close/>
                </a:path>
                <a:path w="2360295" h="1867535">
                  <a:moveTo>
                    <a:pt x="1179075" y="504310"/>
                  </a:moveTo>
                  <a:lnTo>
                    <a:pt x="1179944" y="503040"/>
                  </a:lnTo>
                  <a:lnTo>
                    <a:pt x="1178759" y="503040"/>
                  </a:lnTo>
                  <a:lnTo>
                    <a:pt x="1179075" y="504310"/>
                  </a:lnTo>
                  <a:close/>
                </a:path>
                <a:path w="2360295" h="1867535">
                  <a:moveTo>
                    <a:pt x="1170783" y="511930"/>
                  </a:moveTo>
                  <a:lnTo>
                    <a:pt x="1175521" y="511930"/>
                  </a:lnTo>
                  <a:lnTo>
                    <a:pt x="1174890" y="508120"/>
                  </a:lnTo>
                  <a:lnTo>
                    <a:pt x="1178127" y="508120"/>
                  </a:lnTo>
                  <a:lnTo>
                    <a:pt x="1178680" y="506850"/>
                  </a:lnTo>
                  <a:lnTo>
                    <a:pt x="1179312" y="506850"/>
                  </a:lnTo>
                  <a:lnTo>
                    <a:pt x="1178522" y="505580"/>
                  </a:lnTo>
                  <a:lnTo>
                    <a:pt x="1178127" y="505580"/>
                  </a:lnTo>
                  <a:lnTo>
                    <a:pt x="1178759" y="503040"/>
                  </a:lnTo>
                  <a:lnTo>
                    <a:pt x="1168257" y="503040"/>
                  </a:lnTo>
                  <a:lnTo>
                    <a:pt x="1168257" y="504310"/>
                  </a:lnTo>
                  <a:lnTo>
                    <a:pt x="1167862" y="506850"/>
                  </a:lnTo>
                  <a:lnTo>
                    <a:pt x="1166993" y="508120"/>
                  </a:lnTo>
                  <a:lnTo>
                    <a:pt x="1166993" y="510660"/>
                  </a:lnTo>
                  <a:lnTo>
                    <a:pt x="1169283" y="510660"/>
                  </a:lnTo>
                  <a:lnTo>
                    <a:pt x="1170783" y="511930"/>
                  </a:lnTo>
                  <a:close/>
                </a:path>
                <a:path w="2360295" h="1867535">
                  <a:moveTo>
                    <a:pt x="1167546" y="505580"/>
                  </a:moveTo>
                  <a:lnTo>
                    <a:pt x="1167704" y="503040"/>
                  </a:lnTo>
                  <a:lnTo>
                    <a:pt x="1166598" y="503040"/>
                  </a:lnTo>
                  <a:lnTo>
                    <a:pt x="1167546" y="505580"/>
                  </a:lnTo>
                  <a:close/>
                </a:path>
                <a:path w="2360295" h="1867535">
                  <a:moveTo>
                    <a:pt x="1166993" y="511930"/>
                  </a:moveTo>
                  <a:lnTo>
                    <a:pt x="1168572" y="511930"/>
                  </a:lnTo>
                  <a:lnTo>
                    <a:pt x="1168572" y="510660"/>
                  </a:lnTo>
                  <a:lnTo>
                    <a:pt x="1166993" y="510660"/>
                  </a:lnTo>
                  <a:lnTo>
                    <a:pt x="1166993" y="511930"/>
                  </a:lnTo>
                  <a:close/>
                </a:path>
                <a:path w="2360295" h="1867535">
                  <a:moveTo>
                    <a:pt x="1170310" y="514470"/>
                  </a:moveTo>
                  <a:lnTo>
                    <a:pt x="1175522" y="514470"/>
                  </a:lnTo>
                  <a:lnTo>
                    <a:pt x="1175443" y="513200"/>
                  </a:lnTo>
                  <a:lnTo>
                    <a:pt x="1175285" y="511930"/>
                  </a:lnTo>
                  <a:lnTo>
                    <a:pt x="1174021" y="513200"/>
                  </a:lnTo>
                  <a:lnTo>
                    <a:pt x="1170152" y="513200"/>
                  </a:lnTo>
                  <a:lnTo>
                    <a:pt x="1170310" y="514470"/>
                  </a:lnTo>
                  <a:close/>
                </a:path>
                <a:path w="2360295" h="1867535">
                  <a:moveTo>
                    <a:pt x="1170152" y="513200"/>
                  </a:moveTo>
                  <a:lnTo>
                    <a:pt x="1174021" y="513200"/>
                  </a:lnTo>
                  <a:lnTo>
                    <a:pt x="1173231" y="511930"/>
                  </a:lnTo>
                  <a:lnTo>
                    <a:pt x="1170388" y="511930"/>
                  </a:lnTo>
                  <a:lnTo>
                    <a:pt x="1170152" y="513200"/>
                  </a:lnTo>
                  <a:close/>
                </a:path>
                <a:path w="2360295" h="1867535">
                  <a:moveTo>
                    <a:pt x="1169520" y="513200"/>
                  </a:moveTo>
                  <a:lnTo>
                    <a:pt x="1169836" y="511930"/>
                  </a:lnTo>
                  <a:lnTo>
                    <a:pt x="1168652" y="511930"/>
                  </a:lnTo>
                  <a:lnTo>
                    <a:pt x="1169520" y="513200"/>
                  </a:lnTo>
                  <a:close/>
                </a:path>
                <a:path w="2360295" h="1867535">
                  <a:moveTo>
                    <a:pt x="1170270" y="522090"/>
                  </a:moveTo>
                  <a:lnTo>
                    <a:pt x="1177259" y="522090"/>
                  </a:lnTo>
                  <a:lnTo>
                    <a:pt x="1176943" y="520820"/>
                  </a:lnTo>
                  <a:lnTo>
                    <a:pt x="1176548" y="520820"/>
                  </a:lnTo>
                  <a:lnTo>
                    <a:pt x="1177180" y="518280"/>
                  </a:lnTo>
                  <a:lnTo>
                    <a:pt x="1177733" y="517010"/>
                  </a:lnTo>
                  <a:lnTo>
                    <a:pt x="1175916" y="517010"/>
                  </a:lnTo>
                  <a:lnTo>
                    <a:pt x="1175916" y="515740"/>
                  </a:lnTo>
                  <a:lnTo>
                    <a:pt x="1169046" y="515740"/>
                  </a:lnTo>
                  <a:lnTo>
                    <a:pt x="1169283" y="514470"/>
                  </a:lnTo>
                  <a:lnTo>
                    <a:pt x="1167704" y="514470"/>
                  </a:lnTo>
                  <a:lnTo>
                    <a:pt x="1168809" y="513200"/>
                  </a:lnTo>
                  <a:lnTo>
                    <a:pt x="1167230" y="513200"/>
                  </a:lnTo>
                  <a:lnTo>
                    <a:pt x="1166914" y="514470"/>
                  </a:lnTo>
                  <a:lnTo>
                    <a:pt x="1166835" y="515740"/>
                  </a:lnTo>
                  <a:lnTo>
                    <a:pt x="1167072" y="517010"/>
                  </a:lnTo>
                  <a:lnTo>
                    <a:pt x="1168415" y="518280"/>
                  </a:lnTo>
                  <a:lnTo>
                    <a:pt x="1166756" y="519550"/>
                  </a:lnTo>
                  <a:lnTo>
                    <a:pt x="1171020" y="519550"/>
                  </a:lnTo>
                  <a:lnTo>
                    <a:pt x="1170856" y="519656"/>
                  </a:lnTo>
                  <a:lnTo>
                    <a:pt x="1170783" y="520820"/>
                  </a:lnTo>
                  <a:lnTo>
                    <a:pt x="1170270" y="522090"/>
                  </a:lnTo>
                  <a:close/>
                </a:path>
                <a:path w="2360295" h="1867535">
                  <a:moveTo>
                    <a:pt x="1179864" y="515740"/>
                  </a:moveTo>
                  <a:lnTo>
                    <a:pt x="1181049" y="515740"/>
                  </a:lnTo>
                  <a:lnTo>
                    <a:pt x="1180654" y="514470"/>
                  </a:lnTo>
                  <a:lnTo>
                    <a:pt x="1180496" y="514470"/>
                  </a:lnTo>
                  <a:lnTo>
                    <a:pt x="1179864" y="515740"/>
                  </a:lnTo>
                  <a:close/>
                </a:path>
                <a:path w="2360295" h="1867535">
                  <a:moveTo>
                    <a:pt x="1169046" y="515740"/>
                  </a:moveTo>
                  <a:lnTo>
                    <a:pt x="1175995" y="515740"/>
                  </a:lnTo>
                  <a:lnTo>
                    <a:pt x="1176785" y="514470"/>
                  </a:lnTo>
                  <a:lnTo>
                    <a:pt x="1169441" y="514470"/>
                  </a:lnTo>
                  <a:lnTo>
                    <a:pt x="1169046" y="515740"/>
                  </a:lnTo>
                  <a:close/>
                </a:path>
                <a:path w="2360295" h="1867535">
                  <a:moveTo>
                    <a:pt x="1179470" y="524630"/>
                  </a:moveTo>
                  <a:lnTo>
                    <a:pt x="1179864" y="524630"/>
                  </a:lnTo>
                  <a:lnTo>
                    <a:pt x="1180812" y="523360"/>
                  </a:lnTo>
                  <a:lnTo>
                    <a:pt x="1180891" y="522090"/>
                  </a:lnTo>
                  <a:lnTo>
                    <a:pt x="1181365" y="522090"/>
                  </a:lnTo>
                  <a:lnTo>
                    <a:pt x="1181207" y="520820"/>
                  </a:lnTo>
                  <a:lnTo>
                    <a:pt x="1180575" y="519550"/>
                  </a:lnTo>
                  <a:lnTo>
                    <a:pt x="1180101" y="517010"/>
                  </a:lnTo>
                  <a:lnTo>
                    <a:pt x="1180970" y="515740"/>
                  </a:lnTo>
                  <a:lnTo>
                    <a:pt x="1179549" y="515740"/>
                  </a:lnTo>
                  <a:lnTo>
                    <a:pt x="1179470" y="524630"/>
                  </a:lnTo>
                  <a:close/>
                </a:path>
                <a:path w="2360295" h="1867535">
                  <a:moveTo>
                    <a:pt x="1172600" y="533520"/>
                  </a:moveTo>
                  <a:lnTo>
                    <a:pt x="1178602" y="533520"/>
                  </a:lnTo>
                  <a:lnTo>
                    <a:pt x="1178444" y="530980"/>
                  </a:lnTo>
                  <a:lnTo>
                    <a:pt x="1179707" y="530980"/>
                  </a:lnTo>
                  <a:lnTo>
                    <a:pt x="1179075" y="529710"/>
                  </a:lnTo>
                  <a:lnTo>
                    <a:pt x="1180260" y="527170"/>
                  </a:lnTo>
                  <a:lnTo>
                    <a:pt x="1177575" y="527170"/>
                  </a:lnTo>
                  <a:lnTo>
                    <a:pt x="1177022" y="525900"/>
                  </a:lnTo>
                  <a:lnTo>
                    <a:pt x="1177259" y="525900"/>
                  </a:lnTo>
                  <a:lnTo>
                    <a:pt x="1177338" y="524630"/>
                  </a:lnTo>
                  <a:lnTo>
                    <a:pt x="1177733" y="524630"/>
                  </a:lnTo>
                  <a:lnTo>
                    <a:pt x="1178285" y="523360"/>
                  </a:lnTo>
                  <a:lnTo>
                    <a:pt x="1178049" y="519550"/>
                  </a:lnTo>
                  <a:lnTo>
                    <a:pt x="1177496" y="522090"/>
                  </a:lnTo>
                  <a:lnTo>
                    <a:pt x="1170270" y="522090"/>
                  </a:lnTo>
                  <a:lnTo>
                    <a:pt x="1169757" y="523360"/>
                  </a:lnTo>
                  <a:lnTo>
                    <a:pt x="1171573" y="523360"/>
                  </a:lnTo>
                  <a:lnTo>
                    <a:pt x="1170389" y="525477"/>
                  </a:lnTo>
                  <a:lnTo>
                    <a:pt x="1170349" y="526027"/>
                  </a:lnTo>
                  <a:lnTo>
                    <a:pt x="1172126" y="527170"/>
                  </a:lnTo>
                  <a:lnTo>
                    <a:pt x="1172758" y="528440"/>
                  </a:lnTo>
                  <a:lnTo>
                    <a:pt x="1172837" y="529710"/>
                  </a:lnTo>
                  <a:lnTo>
                    <a:pt x="1171889" y="529710"/>
                  </a:lnTo>
                  <a:lnTo>
                    <a:pt x="1171810" y="532250"/>
                  </a:lnTo>
                  <a:lnTo>
                    <a:pt x="1172600" y="533520"/>
                  </a:lnTo>
                  <a:close/>
                </a:path>
                <a:path w="2360295" h="1867535">
                  <a:moveTo>
                    <a:pt x="1170856" y="519656"/>
                  </a:moveTo>
                  <a:lnTo>
                    <a:pt x="1171020" y="519550"/>
                  </a:lnTo>
                  <a:lnTo>
                    <a:pt x="1170862" y="519550"/>
                  </a:lnTo>
                  <a:close/>
                </a:path>
                <a:path w="2360295" h="1867535">
                  <a:moveTo>
                    <a:pt x="1167704" y="522090"/>
                  </a:moveTo>
                  <a:lnTo>
                    <a:pt x="1167862" y="520820"/>
                  </a:lnTo>
                  <a:lnTo>
                    <a:pt x="1169046" y="520820"/>
                  </a:lnTo>
                  <a:lnTo>
                    <a:pt x="1170856" y="519656"/>
                  </a:lnTo>
                  <a:lnTo>
                    <a:pt x="1166677" y="519550"/>
                  </a:lnTo>
                  <a:lnTo>
                    <a:pt x="1167388" y="520820"/>
                  </a:lnTo>
                  <a:lnTo>
                    <a:pt x="1167704" y="522090"/>
                  </a:lnTo>
                  <a:close/>
                </a:path>
                <a:path w="2360295" h="1867535">
                  <a:moveTo>
                    <a:pt x="1169204" y="529710"/>
                  </a:moveTo>
                  <a:lnTo>
                    <a:pt x="1171652" y="529710"/>
                  </a:lnTo>
                  <a:lnTo>
                    <a:pt x="1169994" y="527170"/>
                  </a:lnTo>
                  <a:lnTo>
                    <a:pt x="1170349" y="526027"/>
                  </a:lnTo>
                  <a:lnTo>
                    <a:pt x="1170152" y="525900"/>
                  </a:lnTo>
                  <a:lnTo>
                    <a:pt x="1170389" y="525477"/>
                  </a:lnTo>
                  <a:lnTo>
                    <a:pt x="1170389" y="524630"/>
                  </a:lnTo>
                  <a:lnTo>
                    <a:pt x="1168809" y="524630"/>
                  </a:lnTo>
                  <a:lnTo>
                    <a:pt x="1170152" y="525900"/>
                  </a:lnTo>
                  <a:lnTo>
                    <a:pt x="1167546" y="525900"/>
                  </a:lnTo>
                  <a:lnTo>
                    <a:pt x="1168178" y="527170"/>
                  </a:lnTo>
                  <a:lnTo>
                    <a:pt x="1168651" y="528440"/>
                  </a:lnTo>
                  <a:lnTo>
                    <a:pt x="1169204" y="529710"/>
                  </a:lnTo>
                  <a:close/>
                </a:path>
                <a:path w="2360295" h="1867535">
                  <a:moveTo>
                    <a:pt x="1166362" y="527170"/>
                  </a:moveTo>
                  <a:lnTo>
                    <a:pt x="1166756" y="527170"/>
                  </a:lnTo>
                  <a:lnTo>
                    <a:pt x="1167546" y="525900"/>
                  </a:lnTo>
                  <a:lnTo>
                    <a:pt x="1166046" y="524630"/>
                  </a:lnTo>
                  <a:lnTo>
                    <a:pt x="1166362" y="527170"/>
                  </a:lnTo>
                  <a:close/>
                </a:path>
                <a:path w="2360295" h="1867535">
                  <a:moveTo>
                    <a:pt x="1170349" y="526027"/>
                  </a:moveTo>
                  <a:lnTo>
                    <a:pt x="1170389" y="525477"/>
                  </a:lnTo>
                  <a:lnTo>
                    <a:pt x="1170152" y="525900"/>
                  </a:lnTo>
                  <a:lnTo>
                    <a:pt x="1170349" y="526027"/>
                  </a:lnTo>
                  <a:close/>
                </a:path>
                <a:path w="2360295" h="1867535">
                  <a:moveTo>
                    <a:pt x="1181128" y="532250"/>
                  </a:moveTo>
                  <a:lnTo>
                    <a:pt x="1181365" y="532250"/>
                  </a:lnTo>
                  <a:lnTo>
                    <a:pt x="1181602" y="530980"/>
                  </a:lnTo>
                  <a:lnTo>
                    <a:pt x="1182470" y="528440"/>
                  </a:lnTo>
                  <a:lnTo>
                    <a:pt x="1181286" y="527170"/>
                  </a:lnTo>
                  <a:lnTo>
                    <a:pt x="1180733" y="528440"/>
                  </a:lnTo>
                  <a:lnTo>
                    <a:pt x="1179785" y="529710"/>
                  </a:lnTo>
                  <a:lnTo>
                    <a:pt x="1181128" y="532250"/>
                  </a:lnTo>
                  <a:close/>
                </a:path>
                <a:path w="2360295" h="1867535">
                  <a:moveTo>
                    <a:pt x="1165967" y="528440"/>
                  </a:moveTo>
                  <a:lnTo>
                    <a:pt x="1167309" y="528440"/>
                  </a:lnTo>
                  <a:lnTo>
                    <a:pt x="1167072" y="527170"/>
                  </a:lnTo>
                  <a:lnTo>
                    <a:pt x="1166440" y="527170"/>
                  </a:lnTo>
                  <a:lnTo>
                    <a:pt x="1165967" y="528440"/>
                  </a:lnTo>
                  <a:close/>
                </a:path>
                <a:path w="2360295" h="1867535">
                  <a:moveTo>
                    <a:pt x="1166598" y="529710"/>
                  </a:moveTo>
                  <a:lnTo>
                    <a:pt x="1167309" y="529710"/>
                  </a:lnTo>
                  <a:lnTo>
                    <a:pt x="1167388" y="528440"/>
                  </a:lnTo>
                  <a:lnTo>
                    <a:pt x="1165809" y="528440"/>
                  </a:lnTo>
                  <a:lnTo>
                    <a:pt x="1166598" y="529710"/>
                  </a:lnTo>
                  <a:close/>
                </a:path>
                <a:path w="2360295" h="1867535">
                  <a:moveTo>
                    <a:pt x="1168494" y="530980"/>
                  </a:moveTo>
                  <a:lnTo>
                    <a:pt x="1170152" y="530980"/>
                  </a:lnTo>
                  <a:lnTo>
                    <a:pt x="1169204" y="529710"/>
                  </a:lnTo>
                  <a:lnTo>
                    <a:pt x="1168494" y="530980"/>
                  </a:lnTo>
                  <a:close/>
                </a:path>
                <a:path w="2360295" h="1867535">
                  <a:moveTo>
                    <a:pt x="1165256" y="532250"/>
                  </a:moveTo>
                  <a:lnTo>
                    <a:pt x="1170705" y="532250"/>
                  </a:lnTo>
                  <a:lnTo>
                    <a:pt x="1171021" y="530980"/>
                  </a:lnTo>
                  <a:lnTo>
                    <a:pt x="1168494" y="530980"/>
                  </a:lnTo>
                  <a:lnTo>
                    <a:pt x="1168494" y="529710"/>
                  </a:lnTo>
                  <a:lnTo>
                    <a:pt x="1166440" y="529710"/>
                  </a:lnTo>
                  <a:lnTo>
                    <a:pt x="1165256" y="532250"/>
                  </a:lnTo>
                  <a:close/>
                </a:path>
                <a:path w="2360295" h="1867535">
                  <a:moveTo>
                    <a:pt x="1170784" y="534790"/>
                  </a:moveTo>
                  <a:lnTo>
                    <a:pt x="1179549" y="534790"/>
                  </a:lnTo>
                  <a:lnTo>
                    <a:pt x="1178839" y="533520"/>
                  </a:lnTo>
                  <a:lnTo>
                    <a:pt x="1179628" y="532250"/>
                  </a:lnTo>
                  <a:lnTo>
                    <a:pt x="1178759" y="532250"/>
                  </a:lnTo>
                  <a:lnTo>
                    <a:pt x="1178602" y="533520"/>
                  </a:lnTo>
                  <a:lnTo>
                    <a:pt x="1172600" y="533520"/>
                  </a:lnTo>
                  <a:lnTo>
                    <a:pt x="1170784" y="534790"/>
                  </a:lnTo>
                  <a:close/>
                </a:path>
                <a:path w="2360295" h="1867535">
                  <a:moveTo>
                    <a:pt x="1167625" y="534790"/>
                  </a:moveTo>
                  <a:lnTo>
                    <a:pt x="1170784" y="534790"/>
                  </a:lnTo>
                  <a:lnTo>
                    <a:pt x="1170626" y="533520"/>
                  </a:lnTo>
                  <a:lnTo>
                    <a:pt x="1170626" y="532250"/>
                  </a:lnTo>
                  <a:lnTo>
                    <a:pt x="1167151" y="532250"/>
                  </a:lnTo>
                  <a:lnTo>
                    <a:pt x="1167546" y="533520"/>
                  </a:lnTo>
                  <a:lnTo>
                    <a:pt x="1167625" y="534790"/>
                  </a:lnTo>
                  <a:close/>
                </a:path>
                <a:path w="2360295" h="1867535">
                  <a:moveTo>
                    <a:pt x="1166203" y="536060"/>
                  </a:moveTo>
                  <a:lnTo>
                    <a:pt x="1181523" y="536060"/>
                  </a:lnTo>
                  <a:lnTo>
                    <a:pt x="1180971" y="534790"/>
                  </a:lnTo>
                  <a:lnTo>
                    <a:pt x="1166756" y="534790"/>
                  </a:lnTo>
                  <a:lnTo>
                    <a:pt x="1166440" y="533520"/>
                  </a:lnTo>
                  <a:lnTo>
                    <a:pt x="1165888" y="533520"/>
                  </a:lnTo>
                  <a:lnTo>
                    <a:pt x="1165414" y="534790"/>
                  </a:lnTo>
                  <a:lnTo>
                    <a:pt x="1166203" y="536060"/>
                  </a:lnTo>
                  <a:close/>
                </a:path>
                <a:path w="2360295" h="1867535">
                  <a:moveTo>
                    <a:pt x="1171573" y="537330"/>
                  </a:moveTo>
                  <a:lnTo>
                    <a:pt x="1181523" y="537330"/>
                  </a:lnTo>
                  <a:lnTo>
                    <a:pt x="1181760" y="536060"/>
                  </a:lnTo>
                  <a:lnTo>
                    <a:pt x="1170388" y="536060"/>
                  </a:lnTo>
                  <a:lnTo>
                    <a:pt x="1171573" y="537330"/>
                  </a:lnTo>
                  <a:close/>
                </a:path>
                <a:path w="2360295" h="1867535">
                  <a:moveTo>
                    <a:pt x="1171889" y="538600"/>
                  </a:moveTo>
                  <a:lnTo>
                    <a:pt x="1179865" y="538600"/>
                  </a:lnTo>
                  <a:lnTo>
                    <a:pt x="1178996" y="537330"/>
                  </a:lnTo>
                  <a:lnTo>
                    <a:pt x="1172047" y="537330"/>
                  </a:lnTo>
                  <a:lnTo>
                    <a:pt x="1171889" y="538600"/>
                  </a:lnTo>
                  <a:close/>
                </a:path>
                <a:path w="2360295" h="1867535">
                  <a:moveTo>
                    <a:pt x="1169441" y="541140"/>
                  </a:moveTo>
                  <a:lnTo>
                    <a:pt x="1170468" y="541140"/>
                  </a:lnTo>
                  <a:lnTo>
                    <a:pt x="1170310" y="539870"/>
                  </a:lnTo>
                  <a:lnTo>
                    <a:pt x="1179549" y="539870"/>
                  </a:lnTo>
                  <a:lnTo>
                    <a:pt x="1180497" y="538600"/>
                  </a:lnTo>
                  <a:lnTo>
                    <a:pt x="1170468" y="538600"/>
                  </a:lnTo>
                  <a:lnTo>
                    <a:pt x="1169757" y="537330"/>
                  </a:lnTo>
                  <a:lnTo>
                    <a:pt x="1169599" y="539870"/>
                  </a:lnTo>
                  <a:lnTo>
                    <a:pt x="1169441" y="541140"/>
                  </a:lnTo>
                  <a:close/>
                </a:path>
                <a:path w="2360295" h="1867535">
                  <a:moveTo>
                    <a:pt x="1176312" y="547490"/>
                  </a:moveTo>
                  <a:lnTo>
                    <a:pt x="1177812" y="547490"/>
                  </a:lnTo>
                  <a:lnTo>
                    <a:pt x="1179944" y="546220"/>
                  </a:lnTo>
                  <a:lnTo>
                    <a:pt x="1181050" y="546220"/>
                  </a:lnTo>
                  <a:lnTo>
                    <a:pt x="1178602" y="544950"/>
                  </a:lnTo>
                  <a:lnTo>
                    <a:pt x="1180181" y="543680"/>
                  </a:lnTo>
                  <a:lnTo>
                    <a:pt x="1180339" y="542410"/>
                  </a:lnTo>
                  <a:lnTo>
                    <a:pt x="1182234" y="539870"/>
                  </a:lnTo>
                  <a:lnTo>
                    <a:pt x="1170863" y="539870"/>
                  </a:lnTo>
                  <a:lnTo>
                    <a:pt x="1170863" y="541140"/>
                  </a:lnTo>
                  <a:lnTo>
                    <a:pt x="1176785" y="541140"/>
                  </a:lnTo>
                  <a:lnTo>
                    <a:pt x="1177180" y="542410"/>
                  </a:lnTo>
                  <a:lnTo>
                    <a:pt x="1175364" y="542410"/>
                  </a:lnTo>
                  <a:lnTo>
                    <a:pt x="1174969" y="543680"/>
                  </a:lnTo>
                  <a:lnTo>
                    <a:pt x="1175996" y="543680"/>
                  </a:lnTo>
                  <a:lnTo>
                    <a:pt x="1177575" y="544950"/>
                  </a:lnTo>
                  <a:lnTo>
                    <a:pt x="1176312" y="547490"/>
                  </a:lnTo>
                  <a:close/>
                </a:path>
                <a:path w="2360295" h="1867535">
                  <a:moveTo>
                    <a:pt x="1167941" y="557650"/>
                  </a:moveTo>
                  <a:lnTo>
                    <a:pt x="1173785" y="557650"/>
                  </a:lnTo>
                  <a:lnTo>
                    <a:pt x="1173785" y="556380"/>
                  </a:lnTo>
                  <a:lnTo>
                    <a:pt x="1173627" y="555110"/>
                  </a:lnTo>
                  <a:lnTo>
                    <a:pt x="1173548" y="552570"/>
                  </a:lnTo>
                  <a:lnTo>
                    <a:pt x="1173943" y="551300"/>
                  </a:lnTo>
                  <a:lnTo>
                    <a:pt x="1173469" y="550030"/>
                  </a:lnTo>
                  <a:lnTo>
                    <a:pt x="1172443" y="550030"/>
                  </a:lnTo>
                  <a:lnTo>
                    <a:pt x="1172679" y="548760"/>
                  </a:lnTo>
                  <a:lnTo>
                    <a:pt x="1174732" y="547490"/>
                  </a:lnTo>
                  <a:lnTo>
                    <a:pt x="1172837" y="546220"/>
                  </a:lnTo>
                  <a:lnTo>
                    <a:pt x="1172600" y="544950"/>
                  </a:lnTo>
                  <a:lnTo>
                    <a:pt x="1172758" y="543680"/>
                  </a:lnTo>
                  <a:lnTo>
                    <a:pt x="1174416" y="543680"/>
                  </a:lnTo>
                  <a:lnTo>
                    <a:pt x="1174416" y="542410"/>
                  </a:lnTo>
                  <a:lnTo>
                    <a:pt x="1168178" y="542410"/>
                  </a:lnTo>
                  <a:lnTo>
                    <a:pt x="1166441" y="541140"/>
                  </a:lnTo>
                  <a:lnTo>
                    <a:pt x="1167388" y="541140"/>
                  </a:lnTo>
                  <a:lnTo>
                    <a:pt x="1167467" y="539870"/>
                  </a:lnTo>
                  <a:lnTo>
                    <a:pt x="1166598" y="539870"/>
                  </a:lnTo>
                  <a:lnTo>
                    <a:pt x="1165730" y="541140"/>
                  </a:lnTo>
                  <a:lnTo>
                    <a:pt x="1165730" y="544950"/>
                  </a:lnTo>
                  <a:lnTo>
                    <a:pt x="1165335" y="547490"/>
                  </a:lnTo>
                  <a:lnTo>
                    <a:pt x="1166283" y="550030"/>
                  </a:lnTo>
                  <a:lnTo>
                    <a:pt x="1166914" y="552570"/>
                  </a:lnTo>
                  <a:lnTo>
                    <a:pt x="1166204" y="553840"/>
                  </a:lnTo>
                  <a:lnTo>
                    <a:pt x="1166914" y="555110"/>
                  </a:lnTo>
                  <a:lnTo>
                    <a:pt x="1164072" y="555110"/>
                  </a:lnTo>
                  <a:lnTo>
                    <a:pt x="1167941" y="557650"/>
                  </a:lnTo>
                  <a:close/>
                </a:path>
                <a:path w="2360295" h="1867535">
                  <a:moveTo>
                    <a:pt x="1172679" y="542410"/>
                  </a:moveTo>
                  <a:lnTo>
                    <a:pt x="1173785" y="542410"/>
                  </a:lnTo>
                  <a:lnTo>
                    <a:pt x="1175838" y="541140"/>
                  </a:lnTo>
                  <a:lnTo>
                    <a:pt x="1172363" y="541140"/>
                  </a:lnTo>
                  <a:lnTo>
                    <a:pt x="1172679" y="542410"/>
                  </a:lnTo>
                  <a:close/>
                </a:path>
                <a:path w="2360295" h="1867535">
                  <a:moveTo>
                    <a:pt x="1169125" y="542410"/>
                  </a:moveTo>
                  <a:lnTo>
                    <a:pt x="1170942" y="542410"/>
                  </a:lnTo>
                  <a:lnTo>
                    <a:pt x="1170547" y="541140"/>
                  </a:lnTo>
                  <a:lnTo>
                    <a:pt x="1169362" y="541140"/>
                  </a:lnTo>
                  <a:lnTo>
                    <a:pt x="1169125" y="542410"/>
                  </a:lnTo>
                  <a:close/>
                </a:path>
                <a:path w="2360295" h="1867535">
                  <a:moveTo>
                    <a:pt x="1174574" y="544950"/>
                  </a:moveTo>
                  <a:lnTo>
                    <a:pt x="1175759" y="543680"/>
                  </a:lnTo>
                  <a:lnTo>
                    <a:pt x="1174969" y="543680"/>
                  </a:lnTo>
                  <a:lnTo>
                    <a:pt x="1174574" y="544950"/>
                  </a:lnTo>
                  <a:close/>
                </a:path>
                <a:path w="2360295" h="1867535">
                  <a:moveTo>
                    <a:pt x="1173469" y="544950"/>
                  </a:moveTo>
                  <a:lnTo>
                    <a:pt x="1173706" y="544950"/>
                  </a:lnTo>
                  <a:lnTo>
                    <a:pt x="1174022" y="543680"/>
                  </a:lnTo>
                  <a:lnTo>
                    <a:pt x="1173153" y="543680"/>
                  </a:lnTo>
                  <a:lnTo>
                    <a:pt x="1173469" y="544950"/>
                  </a:lnTo>
                  <a:close/>
                </a:path>
                <a:path w="2360295" h="1867535">
                  <a:moveTo>
                    <a:pt x="1179786" y="548760"/>
                  </a:moveTo>
                  <a:lnTo>
                    <a:pt x="1181129" y="548760"/>
                  </a:lnTo>
                  <a:lnTo>
                    <a:pt x="1181129" y="547490"/>
                  </a:lnTo>
                  <a:lnTo>
                    <a:pt x="1181286" y="546220"/>
                  </a:lnTo>
                  <a:lnTo>
                    <a:pt x="1179944" y="546220"/>
                  </a:lnTo>
                  <a:lnTo>
                    <a:pt x="1178444" y="547490"/>
                  </a:lnTo>
                  <a:lnTo>
                    <a:pt x="1179786" y="548760"/>
                  </a:lnTo>
                  <a:close/>
                </a:path>
                <a:path w="2360295" h="1867535">
                  <a:moveTo>
                    <a:pt x="1172916" y="550030"/>
                  </a:moveTo>
                  <a:lnTo>
                    <a:pt x="1176628" y="548760"/>
                  </a:lnTo>
                  <a:lnTo>
                    <a:pt x="1177180" y="548760"/>
                  </a:lnTo>
                  <a:lnTo>
                    <a:pt x="1176628" y="547490"/>
                  </a:lnTo>
                  <a:lnTo>
                    <a:pt x="1175838" y="547490"/>
                  </a:lnTo>
                  <a:lnTo>
                    <a:pt x="1172916" y="550030"/>
                  </a:lnTo>
                  <a:close/>
                </a:path>
                <a:path w="2360295" h="1867535">
                  <a:moveTo>
                    <a:pt x="1179312" y="550030"/>
                  </a:moveTo>
                  <a:lnTo>
                    <a:pt x="1179786" y="550030"/>
                  </a:lnTo>
                  <a:lnTo>
                    <a:pt x="1178996" y="548760"/>
                  </a:lnTo>
                  <a:lnTo>
                    <a:pt x="1178286" y="548760"/>
                  </a:lnTo>
                  <a:lnTo>
                    <a:pt x="1179312" y="550030"/>
                  </a:lnTo>
                  <a:close/>
                </a:path>
                <a:path w="2360295" h="1867535">
                  <a:moveTo>
                    <a:pt x="1177575" y="552570"/>
                  </a:moveTo>
                  <a:lnTo>
                    <a:pt x="1178760" y="550030"/>
                  </a:lnTo>
                  <a:lnTo>
                    <a:pt x="1178286" y="550030"/>
                  </a:lnTo>
                  <a:lnTo>
                    <a:pt x="1177654" y="548760"/>
                  </a:lnTo>
                  <a:lnTo>
                    <a:pt x="1176628" y="548760"/>
                  </a:lnTo>
                  <a:lnTo>
                    <a:pt x="1176864" y="550030"/>
                  </a:lnTo>
                  <a:lnTo>
                    <a:pt x="1177575" y="552570"/>
                  </a:lnTo>
                  <a:close/>
                </a:path>
                <a:path w="2360295" h="1867535">
                  <a:moveTo>
                    <a:pt x="1179312" y="552570"/>
                  </a:moveTo>
                  <a:lnTo>
                    <a:pt x="1180180" y="552570"/>
                  </a:lnTo>
                  <a:lnTo>
                    <a:pt x="1178838" y="551300"/>
                  </a:lnTo>
                  <a:lnTo>
                    <a:pt x="1179312" y="552570"/>
                  </a:lnTo>
                  <a:close/>
                </a:path>
                <a:path w="2360295" h="1867535">
                  <a:moveTo>
                    <a:pt x="1174179" y="555110"/>
                  </a:moveTo>
                  <a:lnTo>
                    <a:pt x="1175285" y="555110"/>
                  </a:lnTo>
                  <a:lnTo>
                    <a:pt x="1175758" y="553840"/>
                  </a:lnTo>
                  <a:lnTo>
                    <a:pt x="1176153" y="552570"/>
                  </a:lnTo>
                  <a:lnTo>
                    <a:pt x="1175127" y="552570"/>
                  </a:lnTo>
                  <a:lnTo>
                    <a:pt x="1174100" y="551300"/>
                  </a:lnTo>
                  <a:lnTo>
                    <a:pt x="1173942" y="553840"/>
                  </a:lnTo>
                  <a:lnTo>
                    <a:pt x="1175127" y="553840"/>
                  </a:lnTo>
                  <a:lnTo>
                    <a:pt x="1174179" y="555110"/>
                  </a:lnTo>
                  <a:close/>
                </a:path>
                <a:path w="2360295" h="1867535">
                  <a:moveTo>
                    <a:pt x="1179075" y="553840"/>
                  </a:moveTo>
                  <a:lnTo>
                    <a:pt x="1180101" y="553840"/>
                  </a:lnTo>
                  <a:lnTo>
                    <a:pt x="1180338" y="552570"/>
                  </a:lnTo>
                  <a:lnTo>
                    <a:pt x="1177574" y="552570"/>
                  </a:lnTo>
                  <a:lnTo>
                    <a:pt x="1179075" y="553840"/>
                  </a:lnTo>
                  <a:close/>
                </a:path>
                <a:path w="2360295" h="1867535">
                  <a:moveTo>
                    <a:pt x="1169125" y="562730"/>
                  </a:moveTo>
                  <a:lnTo>
                    <a:pt x="1175838" y="562730"/>
                  </a:lnTo>
                  <a:lnTo>
                    <a:pt x="1175601" y="561460"/>
                  </a:lnTo>
                  <a:lnTo>
                    <a:pt x="1175285" y="561460"/>
                  </a:lnTo>
                  <a:lnTo>
                    <a:pt x="1175285" y="560451"/>
                  </a:lnTo>
                  <a:lnTo>
                    <a:pt x="1174732" y="560190"/>
                  </a:lnTo>
                  <a:lnTo>
                    <a:pt x="1175285" y="559872"/>
                  </a:lnTo>
                  <a:lnTo>
                    <a:pt x="1175285" y="558920"/>
                  </a:lnTo>
                  <a:lnTo>
                    <a:pt x="1175522" y="557650"/>
                  </a:lnTo>
                  <a:lnTo>
                    <a:pt x="1175601" y="555110"/>
                  </a:lnTo>
                  <a:lnTo>
                    <a:pt x="1174416" y="555110"/>
                  </a:lnTo>
                  <a:lnTo>
                    <a:pt x="1173943" y="556380"/>
                  </a:lnTo>
                  <a:lnTo>
                    <a:pt x="1174890" y="556380"/>
                  </a:lnTo>
                  <a:lnTo>
                    <a:pt x="1174733" y="557650"/>
                  </a:lnTo>
                  <a:lnTo>
                    <a:pt x="1168020" y="557650"/>
                  </a:lnTo>
                  <a:lnTo>
                    <a:pt x="1166993" y="560190"/>
                  </a:lnTo>
                  <a:lnTo>
                    <a:pt x="1167704" y="561460"/>
                  </a:lnTo>
                  <a:lnTo>
                    <a:pt x="1169125" y="562730"/>
                  </a:lnTo>
                  <a:close/>
                </a:path>
                <a:path w="2360295" h="1867535">
                  <a:moveTo>
                    <a:pt x="1177417" y="561460"/>
                  </a:moveTo>
                  <a:lnTo>
                    <a:pt x="1178918" y="561460"/>
                  </a:lnTo>
                  <a:lnTo>
                    <a:pt x="1178602" y="560190"/>
                  </a:lnTo>
                  <a:lnTo>
                    <a:pt x="1177417" y="558920"/>
                  </a:lnTo>
                  <a:lnTo>
                    <a:pt x="1177101" y="557650"/>
                  </a:lnTo>
                  <a:lnTo>
                    <a:pt x="1176469" y="557650"/>
                  </a:lnTo>
                  <a:lnTo>
                    <a:pt x="1176469" y="558920"/>
                  </a:lnTo>
                  <a:lnTo>
                    <a:pt x="1176943" y="558920"/>
                  </a:lnTo>
                  <a:lnTo>
                    <a:pt x="1175285" y="559872"/>
                  </a:lnTo>
                  <a:lnTo>
                    <a:pt x="1175285" y="560451"/>
                  </a:lnTo>
                  <a:lnTo>
                    <a:pt x="1177417" y="561460"/>
                  </a:lnTo>
                  <a:close/>
                </a:path>
                <a:path w="2360295" h="1867535">
                  <a:moveTo>
                    <a:pt x="1178918" y="560190"/>
                  </a:moveTo>
                  <a:lnTo>
                    <a:pt x="1180813" y="560190"/>
                  </a:lnTo>
                  <a:lnTo>
                    <a:pt x="1180655" y="558920"/>
                  </a:lnTo>
                  <a:lnTo>
                    <a:pt x="1178207" y="558920"/>
                  </a:lnTo>
                  <a:lnTo>
                    <a:pt x="1178918" y="560190"/>
                  </a:lnTo>
                  <a:close/>
                </a:path>
                <a:path w="2360295" h="1867535">
                  <a:moveTo>
                    <a:pt x="1175285" y="560451"/>
                  </a:moveTo>
                  <a:lnTo>
                    <a:pt x="1175285" y="559872"/>
                  </a:lnTo>
                  <a:lnTo>
                    <a:pt x="1174732" y="560190"/>
                  </a:lnTo>
                  <a:lnTo>
                    <a:pt x="1175285" y="560451"/>
                  </a:lnTo>
                  <a:close/>
                </a:path>
                <a:path w="2360295" h="1867535">
                  <a:moveTo>
                    <a:pt x="1165888" y="564000"/>
                  </a:moveTo>
                  <a:lnTo>
                    <a:pt x="1181208" y="564000"/>
                  </a:lnTo>
                  <a:lnTo>
                    <a:pt x="1178444" y="562730"/>
                  </a:lnTo>
                  <a:lnTo>
                    <a:pt x="1181918" y="561460"/>
                  </a:lnTo>
                  <a:lnTo>
                    <a:pt x="1181129" y="560190"/>
                  </a:lnTo>
                  <a:lnTo>
                    <a:pt x="1179154" y="560190"/>
                  </a:lnTo>
                  <a:lnTo>
                    <a:pt x="1178997" y="561460"/>
                  </a:lnTo>
                  <a:lnTo>
                    <a:pt x="1177417" y="561460"/>
                  </a:lnTo>
                  <a:lnTo>
                    <a:pt x="1176154" y="562730"/>
                  </a:lnTo>
                  <a:lnTo>
                    <a:pt x="1166046" y="562730"/>
                  </a:lnTo>
                  <a:lnTo>
                    <a:pt x="1165888" y="564000"/>
                  </a:lnTo>
                  <a:close/>
                </a:path>
                <a:path w="2360295" h="1867535">
                  <a:moveTo>
                    <a:pt x="1178760" y="574160"/>
                  </a:moveTo>
                  <a:lnTo>
                    <a:pt x="1182313" y="574160"/>
                  </a:lnTo>
                  <a:lnTo>
                    <a:pt x="1182471" y="571620"/>
                  </a:lnTo>
                  <a:lnTo>
                    <a:pt x="1183577" y="570350"/>
                  </a:lnTo>
                  <a:lnTo>
                    <a:pt x="1181681" y="567810"/>
                  </a:lnTo>
                  <a:lnTo>
                    <a:pt x="1181523" y="564000"/>
                  </a:lnTo>
                  <a:lnTo>
                    <a:pt x="1176075" y="564000"/>
                  </a:lnTo>
                  <a:lnTo>
                    <a:pt x="1176746" y="565270"/>
                  </a:lnTo>
                  <a:lnTo>
                    <a:pt x="1180418" y="565270"/>
                  </a:lnTo>
                  <a:lnTo>
                    <a:pt x="1180655" y="566540"/>
                  </a:lnTo>
                  <a:lnTo>
                    <a:pt x="1180971" y="567810"/>
                  </a:lnTo>
                  <a:lnTo>
                    <a:pt x="1179313" y="567810"/>
                  </a:lnTo>
                  <a:lnTo>
                    <a:pt x="1179392" y="569080"/>
                  </a:lnTo>
                  <a:lnTo>
                    <a:pt x="1178444" y="569080"/>
                  </a:lnTo>
                  <a:lnTo>
                    <a:pt x="1176391" y="571620"/>
                  </a:lnTo>
                  <a:lnTo>
                    <a:pt x="1179866" y="572890"/>
                  </a:lnTo>
                  <a:lnTo>
                    <a:pt x="1178760" y="574160"/>
                  </a:lnTo>
                  <a:close/>
                </a:path>
                <a:path w="2360295" h="1867535">
                  <a:moveTo>
                    <a:pt x="1165730" y="571620"/>
                  </a:moveTo>
                  <a:lnTo>
                    <a:pt x="1172522" y="571620"/>
                  </a:lnTo>
                  <a:lnTo>
                    <a:pt x="1172285" y="570350"/>
                  </a:lnTo>
                  <a:lnTo>
                    <a:pt x="1172127" y="569080"/>
                  </a:lnTo>
                  <a:lnTo>
                    <a:pt x="1171653" y="566540"/>
                  </a:lnTo>
                  <a:lnTo>
                    <a:pt x="1172680" y="565270"/>
                  </a:lnTo>
                  <a:lnTo>
                    <a:pt x="1174812" y="565270"/>
                  </a:lnTo>
                  <a:lnTo>
                    <a:pt x="1175049" y="564000"/>
                  </a:lnTo>
                  <a:lnTo>
                    <a:pt x="1166598" y="564000"/>
                  </a:lnTo>
                  <a:lnTo>
                    <a:pt x="1165019" y="566540"/>
                  </a:lnTo>
                  <a:lnTo>
                    <a:pt x="1166598" y="569080"/>
                  </a:lnTo>
                  <a:lnTo>
                    <a:pt x="1165730" y="571620"/>
                  </a:lnTo>
                  <a:close/>
                </a:path>
                <a:path w="2360295" h="1867535">
                  <a:moveTo>
                    <a:pt x="1179155" y="566540"/>
                  </a:moveTo>
                  <a:lnTo>
                    <a:pt x="1180102" y="565270"/>
                  </a:lnTo>
                  <a:lnTo>
                    <a:pt x="1178523" y="565270"/>
                  </a:lnTo>
                  <a:lnTo>
                    <a:pt x="1179155" y="566540"/>
                  </a:lnTo>
                  <a:close/>
                </a:path>
                <a:path w="2360295" h="1867535">
                  <a:moveTo>
                    <a:pt x="1177418" y="566540"/>
                  </a:moveTo>
                  <a:lnTo>
                    <a:pt x="1178523" y="565270"/>
                  </a:lnTo>
                  <a:lnTo>
                    <a:pt x="1176746" y="565270"/>
                  </a:lnTo>
                  <a:lnTo>
                    <a:pt x="1177418" y="566540"/>
                  </a:lnTo>
                  <a:close/>
                </a:path>
                <a:path w="2360295" h="1867535">
                  <a:moveTo>
                    <a:pt x="1166914" y="572890"/>
                  </a:moveTo>
                  <a:lnTo>
                    <a:pt x="1175917" y="572890"/>
                  </a:lnTo>
                  <a:lnTo>
                    <a:pt x="1173706" y="566540"/>
                  </a:lnTo>
                  <a:lnTo>
                    <a:pt x="1173312" y="566540"/>
                  </a:lnTo>
                  <a:lnTo>
                    <a:pt x="1173391" y="567810"/>
                  </a:lnTo>
                  <a:lnTo>
                    <a:pt x="1173627" y="569080"/>
                  </a:lnTo>
                  <a:lnTo>
                    <a:pt x="1173943" y="569080"/>
                  </a:lnTo>
                  <a:lnTo>
                    <a:pt x="1173153" y="571620"/>
                  </a:lnTo>
                  <a:lnTo>
                    <a:pt x="1166520" y="571620"/>
                  </a:lnTo>
                  <a:lnTo>
                    <a:pt x="1166914" y="572890"/>
                  </a:lnTo>
                  <a:close/>
                </a:path>
                <a:path w="2360295" h="1867535">
                  <a:moveTo>
                    <a:pt x="1165572" y="574160"/>
                  </a:moveTo>
                  <a:lnTo>
                    <a:pt x="1176391" y="574160"/>
                  </a:lnTo>
                  <a:lnTo>
                    <a:pt x="1176707" y="572890"/>
                  </a:lnTo>
                  <a:lnTo>
                    <a:pt x="1165572" y="572890"/>
                  </a:lnTo>
                  <a:lnTo>
                    <a:pt x="1165572" y="574160"/>
                  </a:lnTo>
                  <a:close/>
                </a:path>
                <a:path w="2360295" h="1867535">
                  <a:moveTo>
                    <a:pt x="1181287" y="575430"/>
                  </a:moveTo>
                  <a:lnTo>
                    <a:pt x="1182471" y="574160"/>
                  </a:lnTo>
                  <a:lnTo>
                    <a:pt x="1180655" y="574160"/>
                  </a:lnTo>
                  <a:lnTo>
                    <a:pt x="1181287" y="575430"/>
                  </a:lnTo>
                  <a:close/>
                </a:path>
                <a:path w="2360295" h="1867535">
                  <a:moveTo>
                    <a:pt x="1165098" y="575430"/>
                  </a:moveTo>
                  <a:lnTo>
                    <a:pt x="1175680" y="575430"/>
                  </a:lnTo>
                  <a:lnTo>
                    <a:pt x="1175996" y="574160"/>
                  </a:lnTo>
                  <a:lnTo>
                    <a:pt x="1166756" y="574160"/>
                  </a:lnTo>
                  <a:lnTo>
                    <a:pt x="1165098" y="575430"/>
                  </a:lnTo>
                  <a:close/>
                </a:path>
                <a:path w="2360295" h="1867535">
                  <a:moveTo>
                    <a:pt x="1167309" y="577970"/>
                  </a:moveTo>
                  <a:lnTo>
                    <a:pt x="1172679" y="577970"/>
                  </a:lnTo>
                  <a:lnTo>
                    <a:pt x="1172600" y="576700"/>
                  </a:lnTo>
                  <a:lnTo>
                    <a:pt x="1173153" y="575430"/>
                  </a:lnTo>
                  <a:lnTo>
                    <a:pt x="1167467" y="575430"/>
                  </a:lnTo>
                  <a:lnTo>
                    <a:pt x="1165967" y="576700"/>
                  </a:lnTo>
                  <a:lnTo>
                    <a:pt x="1167625" y="576700"/>
                  </a:lnTo>
                  <a:lnTo>
                    <a:pt x="1167309" y="577970"/>
                  </a:lnTo>
                  <a:close/>
                </a:path>
                <a:path w="2360295" h="1867535">
                  <a:moveTo>
                    <a:pt x="1165730" y="577970"/>
                  </a:moveTo>
                  <a:lnTo>
                    <a:pt x="1166914" y="577970"/>
                  </a:lnTo>
                  <a:lnTo>
                    <a:pt x="1166520" y="576700"/>
                  </a:lnTo>
                  <a:lnTo>
                    <a:pt x="1165967" y="576700"/>
                  </a:lnTo>
                  <a:lnTo>
                    <a:pt x="1165730" y="577970"/>
                  </a:lnTo>
                  <a:close/>
                </a:path>
                <a:path w="2360295" h="1867535">
                  <a:moveTo>
                    <a:pt x="1167072" y="581780"/>
                  </a:moveTo>
                  <a:lnTo>
                    <a:pt x="1168810" y="580510"/>
                  </a:lnTo>
                  <a:lnTo>
                    <a:pt x="1173548" y="580510"/>
                  </a:lnTo>
                  <a:lnTo>
                    <a:pt x="1173311" y="577970"/>
                  </a:lnTo>
                  <a:lnTo>
                    <a:pt x="1165809" y="577970"/>
                  </a:lnTo>
                  <a:lnTo>
                    <a:pt x="1165888" y="579240"/>
                  </a:lnTo>
                  <a:lnTo>
                    <a:pt x="1166125" y="579240"/>
                  </a:lnTo>
                  <a:lnTo>
                    <a:pt x="1166520" y="580510"/>
                  </a:lnTo>
                  <a:lnTo>
                    <a:pt x="1167072" y="581780"/>
                  </a:lnTo>
                  <a:close/>
                </a:path>
                <a:path w="2360295" h="1867535">
                  <a:moveTo>
                    <a:pt x="1182392" y="581780"/>
                  </a:moveTo>
                  <a:lnTo>
                    <a:pt x="1182708" y="581780"/>
                  </a:lnTo>
                  <a:lnTo>
                    <a:pt x="1183103" y="580510"/>
                  </a:lnTo>
                  <a:lnTo>
                    <a:pt x="1182945" y="579240"/>
                  </a:lnTo>
                  <a:lnTo>
                    <a:pt x="1181129" y="579240"/>
                  </a:lnTo>
                  <a:lnTo>
                    <a:pt x="1182787" y="580510"/>
                  </a:lnTo>
                  <a:lnTo>
                    <a:pt x="1181663" y="580879"/>
                  </a:lnTo>
                  <a:lnTo>
                    <a:pt x="1182392" y="581780"/>
                  </a:lnTo>
                  <a:close/>
                </a:path>
                <a:path w="2360295" h="1867535">
                  <a:moveTo>
                    <a:pt x="1178364" y="580510"/>
                  </a:moveTo>
                  <a:lnTo>
                    <a:pt x="1177101" y="579240"/>
                  </a:lnTo>
                  <a:lnTo>
                    <a:pt x="1176074" y="579240"/>
                  </a:lnTo>
                  <a:lnTo>
                    <a:pt x="1178364" y="580510"/>
                  </a:lnTo>
                  <a:close/>
                </a:path>
                <a:path w="2360295" h="1867535">
                  <a:moveTo>
                    <a:pt x="1174732" y="581780"/>
                  </a:moveTo>
                  <a:lnTo>
                    <a:pt x="1176706" y="581780"/>
                  </a:lnTo>
                  <a:lnTo>
                    <a:pt x="1174890" y="579240"/>
                  </a:lnTo>
                  <a:lnTo>
                    <a:pt x="1174653" y="579240"/>
                  </a:lnTo>
                  <a:lnTo>
                    <a:pt x="1173705" y="580510"/>
                  </a:lnTo>
                  <a:lnTo>
                    <a:pt x="1174179" y="580510"/>
                  </a:lnTo>
                  <a:lnTo>
                    <a:pt x="1174732" y="581780"/>
                  </a:lnTo>
                  <a:close/>
                </a:path>
                <a:path w="2360295" h="1867535">
                  <a:moveTo>
                    <a:pt x="1181336" y="580986"/>
                  </a:moveTo>
                  <a:lnTo>
                    <a:pt x="1181663" y="580879"/>
                  </a:lnTo>
                  <a:lnTo>
                    <a:pt x="1181365" y="580510"/>
                  </a:lnTo>
                  <a:lnTo>
                    <a:pt x="1181336" y="580986"/>
                  </a:lnTo>
                  <a:close/>
                </a:path>
                <a:path w="2360295" h="1867535">
                  <a:moveTo>
                    <a:pt x="1172048" y="583050"/>
                  </a:moveTo>
                  <a:lnTo>
                    <a:pt x="1174259" y="583050"/>
                  </a:lnTo>
                  <a:lnTo>
                    <a:pt x="1173153" y="580510"/>
                  </a:lnTo>
                  <a:lnTo>
                    <a:pt x="1172600" y="581780"/>
                  </a:lnTo>
                  <a:lnTo>
                    <a:pt x="1171969" y="581780"/>
                  </a:lnTo>
                  <a:lnTo>
                    <a:pt x="1172048" y="583050"/>
                  </a:lnTo>
                  <a:close/>
                </a:path>
                <a:path w="2360295" h="1867535">
                  <a:moveTo>
                    <a:pt x="1167467" y="584320"/>
                  </a:moveTo>
                  <a:lnTo>
                    <a:pt x="1171432" y="583181"/>
                  </a:lnTo>
                  <a:lnTo>
                    <a:pt x="1171416" y="583050"/>
                  </a:lnTo>
                  <a:lnTo>
                    <a:pt x="1169995" y="580510"/>
                  </a:lnTo>
                  <a:lnTo>
                    <a:pt x="1168810" y="580510"/>
                  </a:lnTo>
                  <a:lnTo>
                    <a:pt x="1169046" y="581780"/>
                  </a:lnTo>
                  <a:lnTo>
                    <a:pt x="1168889" y="583050"/>
                  </a:lnTo>
                  <a:lnTo>
                    <a:pt x="1166915" y="583050"/>
                  </a:lnTo>
                  <a:lnTo>
                    <a:pt x="1167467" y="584320"/>
                  </a:lnTo>
                  <a:close/>
                </a:path>
                <a:path w="2360295" h="1867535">
                  <a:moveTo>
                    <a:pt x="1179826" y="583050"/>
                  </a:moveTo>
                  <a:lnTo>
                    <a:pt x="1181129" y="583050"/>
                  </a:lnTo>
                  <a:lnTo>
                    <a:pt x="1181286" y="581780"/>
                  </a:lnTo>
                  <a:lnTo>
                    <a:pt x="1181336" y="580986"/>
                  </a:lnTo>
                  <a:lnTo>
                    <a:pt x="1178918" y="581780"/>
                  </a:lnTo>
                  <a:lnTo>
                    <a:pt x="1179826" y="583050"/>
                  </a:lnTo>
                  <a:close/>
                </a:path>
                <a:path w="2360295" h="1867535">
                  <a:moveTo>
                    <a:pt x="1172363" y="588130"/>
                  </a:moveTo>
                  <a:lnTo>
                    <a:pt x="1182076" y="588130"/>
                  </a:lnTo>
                  <a:lnTo>
                    <a:pt x="1182392" y="585590"/>
                  </a:lnTo>
                  <a:lnTo>
                    <a:pt x="1182865" y="584320"/>
                  </a:lnTo>
                  <a:lnTo>
                    <a:pt x="1182392" y="581780"/>
                  </a:lnTo>
                  <a:lnTo>
                    <a:pt x="1181997" y="581780"/>
                  </a:lnTo>
                  <a:lnTo>
                    <a:pt x="1182234" y="583050"/>
                  </a:lnTo>
                  <a:lnTo>
                    <a:pt x="1179826" y="583050"/>
                  </a:lnTo>
                  <a:lnTo>
                    <a:pt x="1180734" y="584320"/>
                  </a:lnTo>
                  <a:lnTo>
                    <a:pt x="1180576" y="586860"/>
                  </a:lnTo>
                  <a:lnTo>
                    <a:pt x="1171731" y="586860"/>
                  </a:lnTo>
                  <a:lnTo>
                    <a:pt x="1171950" y="587739"/>
                  </a:lnTo>
                  <a:lnTo>
                    <a:pt x="1172363" y="588130"/>
                  </a:lnTo>
                  <a:close/>
                </a:path>
                <a:path w="2360295" h="1867535">
                  <a:moveTo>
                    <a:pt x="1169126" y="586860"/>
                  </a:moveTo>
                  <a:lnTo>
                    <a:pt x="1179707" y="586860"/>
                  </a:lnTo>
                  <a:lnTo>
                    <a:pt x="1178523" y="585590"/>
                  </a:lnTo>
                  <a:lnTo>
                    <a:pt x="1177417" y="583050"/>
                  </a:lnTo>
                  <a:lnTo>
                    <a:pt x="1176233" y="581780"/>
                  </a:lnTo>
                  <a:lnTo>
                    <a:pt x="1175759" y="581780"/>
                  </a:lnTo>
                  <a:lnTo>
                    <a:pt x="1176075" y="583050"/>
                  </a:lnTo>
                  <a:lnTo>
                    <a:pt x="1172048" y="583050"/>
                  </a:lnTo>
                  <a:lnTo>
                    <a:pt x="1172285" y="584320"/>
                  </a:lnTo>
                  <a:lnTo>
                    <a:pt x="1170968" y="584320"/>
                  </a:lnTo>
                  <a:lnTo>
                    <a:pt x="1169126" y="586860"/>
                  </a:lnTo>
                  <a:close/>
                </a:path>
                <a:path w="2360295" h="1867535">
                  <a:moveTo>
                    <a:pt x="1166915" y="583050"/>
                  </a:moveTo>
                  <a:lnTo>
                    <a:pt x="1167941" y="583050"/>
                  </a:lnTo>
                  <a:lnTo>
                    <a:pt x="1167546" y="581780"/>
                  </a:lnTo>
                  <a:lnTo>
                    <a:pt x="1165730" y="581780"/>
                  </a:lnTo>
                  <a:lnTo>
                    <a:pt x="1166915" y="583050"/>
                  </a:lnTo>
                  <a:close/>
                </a:path>
                <a:path w="2360295" h="1867535">
                  <a:moveTo>
                    <a:pt x="1171485" y="583607"/>
                  </a:moveTo>
                  <a:lnTo>
                    <a:pt x="1171889" y="583050"/>
                  </a:lnTo>
                  <a:lnTo>
                    <a:pt x="1171432" y="583181"/>
                  </a:lnTo>
                  <a:lnTo>
                    <a:pt x="1171485" y="583607"/>
                  </a:lnTo>
                  <a:close/>
                </a:path>
                <a:path w="2360295" h="1867535">
                  <a:moveTo>
                    <a:pt x="1170968" y="584320"/>
                  </a:moveTo>
                  <a:lnTo>
                    <a:pt x="1171574" y="584320"/>
                  </a:lnTo>
                  <a:lnTo>
                    <a:pt x="1171485" y="583607"/>
                  </a:lnTo>
                  <a:lnTo>
                    <a:pt x="1170968" y="584320"/>
                  </a:lnTo>
                  <a:close/>
                </a:path>
                <a:path w="2360295" h="1867535">
                  <a:moveTo>
                    <a:pt x="1179621" y="592265"/>
                  </a:moveTo>
                  <a:lnTo>
                    <a:pt x="1179944" y="591940"/>
                  </a:lnTo>
                  <a:lnTo>
                    <a:pt x="1176312" y="590670"/>
                  </a:lnTo>
                  <a:lnTo>
                    <a:pt x="1177733" y="588130"/>
                  </a:lnTo>
                  <a:lnTo>
                    <a:pt x="1172047" y="588130"/>
                  </a:lnTo>
                  <a:lnTo>
                    <a:pt x="1171950" y="587739"/>
                  </a:lnTo>
                  <a:lnTo>
                    <a:pt x="1171021" y="586860"/>
                  </a:lnTo>
                  <a:lnTo>
                    <a:pt x="1168415" y="590670"/>
                  </a:lnTo>
                  <a:lnTo>
                    <a:pt x="1166164" y="590670"/>
                  </a:lnTo>
                  <a:lnTo>
                    <a:pt x="1165256" y="591940"/>
                  </a:lnTo>
                  <a:lnTo>
                    <a:pt x="1179075" y="591940"/>
                  </a:lnTo>
                  <a:lnTo>
                    <a:pt x="1179621" y="592265"/>
                  </a:lnTo>
                  <a:close/>
                </a:path>
                <a:path w="2360295" h="1867535">
                  <a:moveTo>
                    <a:pt x="1166164" y="590670"/>
                  </a:moveTo>
                  <a:lnTo>
                    <a:pt x="1168415" y="590670"/>
                  </a:lnTo>
                  <a:lnTo>
                    <a:pt x="1167230" y="586860"/>
                  </a:lnTo>
                  <a:lnTo>
                    <a:pt x="1166362" y="586860"/>
                  </a:lnTo>
                  <a:lnTo>
                    <a:pt x="1166204" y="588130"/>
                  </a:lnTo>
                  <a:lnTo>
                    <a:pt x="1166362" y="588130"/>
                  </a:lnTo>
                  <a:lnTo>
                    <a:pt x="1167704" y="589400"/>
                  </a:lnTo>
                  <a:lnTo>
                    <a:pt x="1167072" y="589400"/>
                  </a:lnTo>
                  <a:lnTo>
                    <a:pt x="1166164" y="590670"/>
                  </a:lnTo>
                  <a:close/>
                </a:path>
                <a:path w="2360295" h="1867535">
                  <a:moveTo>
                    <a:pt x="1172047" y="588130"/>
                  </a:moveTo>
                  <a:lnTo>
                    <a:pt x="1172363" y="588130"/>
                  </a:lnTo>
                  <a:lnTo>
                    <a:pt x="1171950" y="587739"/>
                  </a:lnTo>
                  <a:lnTo>
                    <a:pt x="1172047" y="588130"/>
                  </a:lnTo>
                  <a:close/>
                </a:path>
                <a:path w="2360295" h="1867535">
                  <a:moveTo>
                    <a:pt x="1180575" y="589400"/>
                  </a:moveTo>
                  <a:lnTo>
                    <a:pt x="1181286" y="589400"/>
                  </a:lnTo>
                  <a:lnTo>
                    <a:pt x="1181918" y="588130"/>
                  </a:lnTo>
                  <a:lnTo>
                    <a:pt x="1180023" y="588130"/>
                  </a:lnTo>
                  <a:lnTo>
                    <a:pt x="1180575" y="589400"/>
                  </a:lnTo>
                  <a:close/>
                </a:path>
                <a:path w="2360295" h="1867535">
                  <a:moveTo>
                    <a:pt x="1178207" y="589400"/>
                  </a:moveTo>
                  <a:lnTo>
                    <a:pt x="1178996" y="589400"/>
                  </a:lnTo>
                  <a:lnTo>
                    <a:pt x="1179154" y="588130"/>
                  </a:lnTo>
                  <a:lnTo>
                    <a:pt x="1177891" y="588130"/>
                  </a:lnTo>
                  <a:lnTo>
                    <a:pt x="1178207" y="589400"/>
                  </a:lnTo>
                  <a:close/>
                </a:path>
                <a:path w="2360295" h="1867535">
                  <a:moveTo>
                    <a:pt x="1180815" y="592760"/>
                  </a:moveTo>
                  <a:lnTo>
                    <a:pt x="1182549" y="591940"/>
                  </a:lnTo>
                  <a:lnTo>
                    <a:pt x="1180418" y="591940"/>
                  </a:lnTo>
                  <a:lnTo>
                    <a:pt x="1180257" y="592118"/>
                  </a:lnTo>
                  <a:lnTo>
                    <a:pt x="1180815" y="592760"/>
                  </a:lnTo>
                  <a:close/>
                </a:path>
                <a:path w="2360295" h="1867535">
                  <a:moveTo>
                    <a:pt x="1180257" y="592118"/>
                  </a:moveTo>
                  <a:lnTo>
                    <a:pt x="1180418" y="591940"/>
                  </a:lnTo>
                  <a:lnTo>
                    <a:pt x="1180236" y="592094"/>
                  </a:lnTo>
                  <a:close/>
                </a:path>
                <a:path w="2360295" h="1867535">
                  <a:moveTo>
                    <a:pt x="1180236" y="592094"/>
                  </a:moveTo>
                  <a:lnTo>
                    <a:pt x="1180418" y="591940"/>
                  </a:lnTo>
                  <a:lnTo>
                    <a:pt x="1180101" y="591940"/>
                  </a:lnTo>
                  <a:lnTo>
                    <a:pt x="1180236" y="592094"/>
                  </a:lnTo>
                  <a:close/>
                </a:path>
                <a:path w="2360295" h="1867535">
                  <a:moveTo>
                    <a:pt x="1179282" y="592605"/>
                  </a:moveTo>
                  <a:lnTo>
                    <a:pt x="1179621" y="592265"/>
                  </a:lnTo>
                  <a:lnTo>
                    <a:pt x="1179075" y="591940"/>
                  </a:lnTo>
                  <a:lnTo>
                    <a:pt x="1179282" y="592605"/>
                  </a:lnTo>
                  <a:close/>
                </a:path>
                <a:path w="2360295" h="1867535">
                  <a:moveTo>
                    <a:pt x="1166678" y="594480"/>
                  </a:moveTo>
                  <a:lnTo>
                    <a:pt x="1177417" y="594480"/>
                  </a:lnTo>
                  <a:lnTo>
                    <a:pt x="1179128" y="592760"/>
                  </a:lnTo>
                  <a:lnTo>
                    <a:pt x="1179176" y="592265"/>
                  </a:lnTo>
                  <a:lnTo>
                    <a:pt x="1179075" y="591940"/>
                  </a:lnTo>
                  <a:lnTo>
                    <a:pt x="1165256" y="591940"/>
                  </a:lnTo>
                  <a:lnTo>
                    <a:pt x="1166678" y="594480"/>
                  </a:lnTo>
                  <a:close/>
                </a:path>
                <a:path w="2360295" h="1867535">
                  <a:moveTo>
                    <a:pt x="1179949" y="592460"/>
                  </a:moveTo>
                  <a:lnTo>
                    <a:pt x="1180125" y="592265"/>
                  </a:lnTo>
                  <a:lnTo>
                    <a:pt x="1180236" y="592094"/>
                  </a:lnTo>
                  <a:lnTo>
                    <a:pt x="1179863" y="592409"/>
                  </a:lnTo>
                  <a:close/>
                </a:path>
                <a:path w="2360295" h="1867535">
                  <a:moveTo>
                    <a:pt x="1179355" y="592840"/>
                  </a:moveTo>
                  <a:lnTo>
                    <a:pt x="1179863" y="592409"/>
                  </a:lnTo>
                  <a:lnTo>
                    <a:pt x="1179621" y="592265"/>
                  </a:lnTo>
                  <a:lnTo>
                    <a:pt x="1179426" y="592460"/>
                  </a:lnTo>
                  <a:lnTo>
                    <a:pt x="1179355" y="592840"/>
                  </a:lnTo>
                  <a:close/>
                </a:path>
                <a:path w="2360295" h="1867535">
                  <a:moveTo>
                    <a:pt x="1179419" y="593047"/>
                  </a:moveTo>
                  <a:lnTo>
                    <a:pt x="1179818" y="592605"/>
                  </a:lnTo>
                  <a:lnTo>
                    <a:pt x="1179863" y="592409"/>
                  </a:lnTo>
                  <a:lnTo>
                    <a:pt x="1179449" y="592760"/>
                  </a:lnTo>
                  <a:lnTo>
                    <a:pt x="1179419" y="593047"/>
                  </a:lnTo>
                  <a:close/>
                </a:path>
                <a:path w="2360295" h="1867535">
                  <a:moveTo>
                    <a:pt x="1179470" y="593210"/>
                  </a:moveTo>
                  <a:lnTo>
                    <a:pt x="1179864" y="593210"/>
                  </a:lnTo>
                  <a:lnTo>
                    <a:pt x="1180613" y="592856"/>
                  </a:lnTo>
                  <a:lnTo>
                    <a:pt x="1179949" y="592460"/>
                  </a:lnTo>
                  <a:lnTo>
                    <a:pt x="1179592" y="592856"/>
                  </a:lnTo>
                  <a:lnTo>
                    <a:pt x="1179470" y="593210"/>
                  </a:lnTo>
                  <a:close/>
                </a:path>
                <a:path w="2360295" h="1867535">
                  <a:moveTo>
                    <a:pt x="1181207" y="593210"/>
                  </a:moveTo>
                  <a:lnTo>
                    <a:pt x="1180815" y="592760"/>
                  </a:lnTo>
                  <a:lnTo>
                    <a:pt x="1180613" y="592856"/>
                  </a:lnTo>
                  <a:lnTo>
                    <a:pt x="1181207" y="593210"/>
                  </a:lnTo>
                  <a:close/>
                </a:path>
                <a:path w="2360295" h="1867535">
                  <a:moveTo>
                    <a:pt x="1167388" y="605910"/>
                  </a:moveTo>
                  <a:lnTo>
                    <a:pt x="1178444" y="605910"/>
                  </a:lnTo>
                  <a:lnTo>
                    <a:pt x="1178602" y="604640"/>
                  </a:lnTo>
                  <a:lnTo>
                    <a:pt x="1178602" y="603370"/>
                  </a:lnTo>
                  <a:lnTo>
                    <a:pt x="1178759" y="602100"/>
                  </a:lnTo>
                  <a:lnTo>
                    <a:pt x="1177891" y="598290"/>
                  </a:lnTo>
                  <a:lnTo>
                    <a:pt x="1179628" y="597020"/>
                  </a:lnTo>
                  <a:lnTo>
                    <a:pt x="1178128" y="594480"/>
                  </a:lnTo>
                  <a:lnTo>
                    <a:pt x="1179273" y="593210"/>
                  </a:lnTo>
                  <a:lnTo>
                    <a:pt x="1179355" y="592840"/>
                  </a:lnTo>
                  <a:lnTo>
                    <a:pt x="1177417" y="594480"/>
                  </a:lnTo>
                  <a:lnTo>
                    <a:pt x="1166678" y="594480"/>
                  </a:lnTo>
                  <a:lnTo>
                    <a:pt x="1166283" y="598290"/>
                  </a:lnTo>
                  <a:lnTo>
                    <a:pt x="1167231" y="599560"/>
                  </a:lnTo>
                  <a:lnTo>
                    <a:pt x="1167467" y="600830"/>
                  </a:lnTo>
                  <a:lnTo>
                    <a:pt x="1166362" y="602100"/>
                  </a:lnTo>
                  <a:lnTo>
                    <a:pt x="1166046" y="603370"/>
                  </a:lnTo>
                  <a:lnTo>
                    <a:pt x="1168810" y="603370"/>
                  </a:lnTo>
                  <a:lnTo>
                    <a:pt x="1168888" y="604640"/>
                  </a:lnTo>
                  <a:lnTo>
                    <a:pt x="1167370" y="605861"/>
                  </a:lnTo>
                  <a:close/>
                </a:path>
                <a:path w="2360295" h="1867535">
                  <a:moveTo>
                    <a:pt x="1180043" y="593431"/>
                  </a:moveTo>
                  <a:lnTo>
                    <a:pt x="1180180" y="593210"/>
                  </a:lnTo>
                  <a:lnTo>
                    <a:pt x="1179864" y="593210"/>
                  </a:lnTo>
                  <a:lnTo>
                    <a:pt x="1180043" y="593431"/>
                  </a:lnTo>
                  <a:close/>
                </a:path>
                <a:path w="2360295" h="1867535">
                  <a:moveTo>
                    <a:pt x="1179391" y="594480"/>
                  </a:moveTo>
                  <a:lnTo>
                    <a:pt x="1180891" y="594480"/>
                  </a:lnTo>
                  <a:lnTo>
                    <a:pt x="1180043" y="593431"/>
                  </a:lnTo>
                  <a:lnTo>
                    <a:pt x="1179391" y="594480"/>
                  </a:lnTo>
                  <a:close/>
                </a:path>
                <a:path w="2360295" h="1867535">
                  <a:moveTo>
                    <a:pt x="1177812" y="610990"/>
                  </a:moveTo>
                  <a:lnTo>
                    <a:pt x="1179470" y="610990"/>
                  </a:lnTo>
                  <a:lnTo>
                    <a:pt x="1182076" y="608450"/>
                  </a:lnTo>
                  <a:lnTo>
                    <a:pt x="1181302" y="605961"/>
                  </a:lnTo>
                  <a:lnTo>
                    <a:pt x="1181207" y="603370"/>
                  </a:lnTo>
                  <a:lnTo>
                    <a:pt x="1179944" y="604640"/>
                  </a:lnTo>
                  <a:lnTo>
                    <a:pt x="1179075" y="604640"/>
                  </a:lnTo>
                  <a:lnTo>
                    <a:pt x="1178760" y="605910"/>
                  </a:lnTo>
                  <a:lnTo>
                    <a:pt x="1167388" y="605910"/>
                  </a:lnTo>
                  <a:lnTo>
                    <a:pt x="1169283" y="607180"/>
                  </a:lnTo>
                  <a:lnTo>
                    <a:pt x="1169283" y="608450"/>
                  </a:lnTo>
                  <a:lnTo>
                    <a:pt x="1166362" y="608450"/>
                  </a:lnTo>
                  <a:lnTo>
                    <a:pt x="1166283" y="609720"/>
                  </a:lnTo>
                  <a:lnTo>
                    <a:pt x="1178680" y="609720"/>
                  </a:lnTo>
                  <a:lnTo>
                    <a:pt x="1177812" y="610990"/>
                  </a:lnTo>
                  <a:close/>
                </a:path>
                <a:path w="2360295" h="1867535">
                  <a:moveTo>
                    <a:pt x="1166520" y="604640"/>
                  </a:moveTo>
                  <a:lnTo>
                    <a:pt x="1166678" y="603370"/>
                  </a:lnTo>
                  <a:lnTo>
                    <a:pt x="1166362" y="603370"/>
                  </a:lnTo>
                  <a:lnTo>
                    <a:pt x="1166520" y="604640"/>
                  </a:lnTo>
                  <a:close/>
                </a:path>
                <a:path w="2360295" h="1867535">
                  <a:moveTo>
                    <a:pt x="1166362" y="608450"/>
                  </a:moveTo>
                  <a:lnTo>
                    <a:pt x="1167625" y="608450"/>
                  </a:lnTo>
                  <a:lnTo>
                    <a:pt x="1167388" y="607180"/>
                  </a:lnTo>
                  <a:lnTo>
                    <a:pt x="1167370" y="605861"/>
                  </a:lnTo>
                  <a:lnTo>
                    <a:pt x="1166915" y="604640"/>
                  </a:lnTo>
                  <a:lnTo>
                    <a:pt x="1165809" y="604640"/>
                  </a:lnTo>
                  <a:lnTo>
                    <a:pt x="1166112" y="605861"/>
                  </a:lnTo>
                  <a:lnTo>
                    <a:pt x="1166362" y="608450"/>
                  </a:lnTo>
                  <a:close/>
                </a:path>
                <a:path w="2360295" h="1867535">
                  <a:moveTo>
                    <a:pt x="1166046" y="613530"/>
                  </a:moveTo>
                  <a:lnTo>
                    <a:pt x="1175127" y="613530"/>
                  </a:lnTo>
                  <a:lnTo>
                    <a:pt x="1174969" y="610990"/>
                  </a:lnTo>
                  <a:lnTo>
                    <a:pt x="1177259" y="610990"/>
                  </a:lnTo>
                  <a:lnTo>
                    <a:pt x="1176075" y="609720"/>
                  </a:lnTo>
                  <a:lnTo>
                    <a:pt x="1166283" y="609720"/>
                  </a:lnTo>
                  <a:lnTo>
                    <a:pt x="1165414" y="612260"/>
                  </a:lnTo>
                  <a:lnTo>
                    <a:pt x="1166046" y="613530"/>
                  </a:lnTo>
                  <a:close/>
                </a:path>
                <a:path w="2360295" h="1867535">
                  <a:moveTo>
                    <a:pt x="1176785" y="618610"/>
                  </a:moveTo>
                  <a:lnTo>
                    <a:pt x="1176469" y="614800"/>
                  </a:lnTo>
                  <a:lnTo>
                    <a:pt x="1176864" y="614800"/>
                  </a:lnTo>
                  <a:lnTo>
                    <a:pt x="1181444" y="612260"/>
                  </a:lnTo>
                  <a:lnTo>
                    <a:pt x="1179944" y="610990"/>
                  </a:lnTo>
                  <a:lnTo>
                    <a:pt x="1179233" y="610990"/>
                  </a:lnTo>
                  <a:lnTo>
                    <a:pt x="1179075" y="612260"/>
                  </a:lnTo>
                  <a:lnTo>
                    <a:pt x="1178601" y="613530"/>
                  </a:lnTo>
                  <a:lnTo>
                    <a:pt x="1166046" y="613530"/>
                  </a:lnTo>
                  <a:lnTo>
                    <a:pt x="1167862" y="614800"/>
                  </a:lnTo>
                  <a:lnTo>
                    <a:pt x="1166677" y="617340"/>
                  </a:lnTo>
                  <a:lnTo>
                    <a:pt x="1176154" y="617340"/>
                  </a:lnTo>
                  <a:lnTo>
                    <a:pt x="1176785" y="618610"/>
                  </a:lnTo>
                  <a:close/>
                </a:path>
                <a:path w="2360295" h="1867535">
                  <a:moveTo>
                    <a:pt x="1176706" y="612260"/>
                  </a:moveTo>
                  <a:lnTo>
                    <a:pt x="1177022" y="610990"/>
                  </a:lnTo>
                  <a:lnTo>
                    <a:pt x="1176233" y="610990"/>
                  </a:lnTo>
                  <a:lnTo>
                    <a:pt x="1176706" y="612260"/>
                  </a:lnTo>
                  <a:close/>
                </a:path>
                <a:path w="2360295" h="1867535">
                  <a:moveTo>
                    <a:pt x="1179312" y="616070"/>
                  </a:moveTo>
                  <a:lnTo>
                    <a:pt x="1180260" y="616070"/>
                  </a:lnTo>
                  <a:lnTo>
                    <a:pt x="1180260" y="614800"/>
                  </a:lnTo>
                  <a:lnTo>
                    <a:pt x="1176469" y="614800"/>
                  </a:lnTo>
                  <a:lnTo>
                    <a:pt x="1179312" y="616070"/>
                  </a:lnTo>
                  <a:close/>
                </a:path>
                <a:path w="2360295" h="1867535">
                  <a:moveTo>
                    <a:pt x="1179351" y="617975"/>
                  </a:moveTo>
                  <a:lnTo>
                    <a:pt x="1180022" y="617340"/>
                  </a:lnTo>
                  <a:lnTo>
                    <a:pt x="1180575" y="616070"/>
                  </a:lnTo>
                  <a:lnTo>
                    <a:pt x="1179232" y="616070"/>
                  </a:lnTo>
                  <a:lnTo>
                    <a:pt x="1179351" y="617975"/>
                  </a:lnTo>
                  <a:close/>
                </a:path>
                <a:path w="2360295" h="1867535">
                  <a:moveTo>
                    <a:pt x="1172363" y="624960"/>
                  </a:moveTo>
                  <a:lnTo>
                    <a:pt x="1177575" y="624960"/>
                  </a:lnTo>
                  <a:lnTo>
                    <a:pt x="1177022" y="623690"/>
                  </a:lnTo>
                  <a:lnTo>
                    <a:pt x="1177575" y="623690"/>
                  </a:lnTo>
                  <a:lnTo>
                    <a:pt x="1177101" y="622420"/>
                  </a:lnTo>
                  <a:lnTo>
                    <a:pt x="1177259" y="621150"/>
                  </a:lnTo>
                  <a:lnTo>
                    <a:pt x="1176864" y="621150"/>
                  </a:lnTo>
                  <a:lnTo>
                    <a:pt x="1177733" y="619880"/>
                  </a:lnTo>
                  <a:lnTo>
                    <a:pt x="1177417" y="618610"/>
                  </a:lnTo>
                  <a:lnTo>
                    <a:pt x="1175680" y="618610"/>
                  </a:lnTo>
                  <a:lnTo>
                    <a:pt x="1175285" y="617340"/>
                  </a:lnTo>
                  <a:lnTo>
                    <a:pt x="1166677" y="617340"/>
                  </a:lnTo>
                  <a:lnTo>
                    <a:pt x="1170231" y="618610"/>
                  </a:lnTo>
                  <a:lnTo>
                    <a:pt x="1169991" y="618720"/>
                  </a:lnTo>
                  <a:lnTo>
                    <a:pt x="1170784" y="619880"/>
                  </a:lnTo>
                  <a:lnTo>
                    <a:pt x="1171336" y="619880"/>
                  </a:lnTo>
                  <a:lnTo>
                    <a:pt x="1171358" y="621265"/>
                  </a:lnTo>
                  <a:lnTo>
                    <a:pt x="1171573" y="622420"/>
                  </a:lnTo>
                  <a:lnTo>
                    <a:pt x="1172679" y="622420"/>
                  </a:lnTo>
                  <a:lnTo>
                    <a:pt x="1172590" y="623740"/>
                  </a:lnTo>
                  <a:lnTo>
                    <a:pt x="1172363" y="624960"/>
                  </a:lnTo>
                  <a:close/>
                </a:path>
                <a:path w="2360295" h="1867535">
                  <a:moveTo>
                    <a:pt x="1178680" y="618610"/>
                  </a:moveTo>
                  <a:lnTo>
                    <a:pt x="1179391" y="618610"/>
                  </a:lnTo>
                  <a:lnTo>
                    <a:pt x="1179351" y="617975"/>
                  </a:lnTo>
                  <a:lnTo>
                    <a:pt x="1178680" y="618610"/>
                  </a:lnTo>
                  <a:close/>
                </a:path>
                <a:path w="2360295" h="1867535">
                  <a:moveTo>
                    <a:pt x="1179548" y="619880"/>
                  </a:moveTo>
                  <a:lnTo>
                    <a:pt x="1181365" y="619880"/>
                  </a:lnTo>
                  <a:lnTo>
                    <a:pt x="1181759" y="618610"/>
                  </a:lnTo>
                  <a:lnTo>
                    <a:pt x="1179391" y="618610"/>
                  </a:lnTo>
                  <a:lnTo>
                    <a:pt x="1179548" y="619880"/>
                  </a:lnTo>
                  <a:close/>
                </a:path>
                <a:path w="2360295" h="1867535">
                  <a:moveTo>
                    <a:pt x="1167467" y="622420"/>
                  </a:moveTo>
                  <a:lnTo>
                    <a:pt x="1168573" y="622420"/>
                  </a:lnTo>
                  <a:lnTo>
                    <a:pt x="1169520" y="621150"/>
                  </a:lnTo>
                  <a:lnTo>
                    <a:pt x="1169891" y="618766"/>
                  </a:lnTo>
                  <a:lnTo>
                    <a:pt x="1164703" y="621150"/>
                  </a:lnTo>
                  <a:lnTo>
                    <a:pt x="1167467" y="622420"/>
                  </a:lnTo>
                  <a:close/>
                </a:path>
                <a:path w="2360295" h="1867535">
                  <a:moveTo>
                    <a:pt x="1180591" y="621912"/>
                  </a:moveTo>
                  <a:lnTo>
                    <a:pt x="1181286" y="619880"/>
                  </a:lnTo>
                  <a:lnTo>
                    <a:pt x="1180180" y="619880"/>
                  </a:lnTo>
                  <a:lnTo>
                    <a:pt x="1180309" y="621265"/>
                  </a:lnTo>
                  <a:lnTo>
                    <a:pt x="1180591" y="621912"/>
                  </a:lnTo>
                  <a:close/>
                </a:path>
                <a:path w="2360295" h="1867535">
                  <a:moveTo>
                    <a:pt x="1180181" y="619887"/>
                  </a:moveTo>
                  <a:close/>
                </a:path>
                <a:path w="2360295" h="1867535">
                  <a:moveTo>
                    <a:pt x="1177890" y="623690"/>
                  </a:moveTo>
                  <a:lnTo>
                    <a:pt x="1180338" y="623690"/>
                  </a:lnTo>
                  <a:lnTo>
                    <a:pt x="1180180" y="622420"/>
                  </a:lnTo>
                  <a:lnTo>
                    <a:pt x="1180417" y="622420"/>
                  </a:lnTo>
                  <a:lnTo>
                    <a:pt x="1180370" y="621912"/>
                  </a:lnTo>
                  <a:lnTo>
                    <a:pt x="1180259" y="621150"/>
                  </a:lnTo>
                  <a:lnTo>
                    <a:pt x="1180180" y="619880"/>
                  </a:lnTo>
                  <a:lnTo>
                    <a:pt x="1179072" y="619887"/>
                  </a:lnTo>
                  <a:lnTo>
                    <a:pt x="1178522" y="621150"/>
                  </a:lnTo>
                  <a:lnTo>
                    <a:pt x="1178996" y="621150"/>
                  </a:lnTo>
                  <a:lnTo>
                    <a:pt x="1177183" y="622365"/>
                  </a:lnTo>
                  <a:lnTo>
                    <a:pt x="1177890" y="623690"/>
                  </a:lnTo>
                  <a:close/>
                </a:path>
                <a:path w="2360295" h="1867535">
                  <a:moveTo>
                    <a:pt x="1180417" y="622420"/>
                  </a:moveTo>
                  <a:lnTo>
                    <a:pt x="1180591" y="621912"/>
                  </a:lnTo>
                  <a:lnTo>
                    <a:pt x="1180309" y="621265"/>
                  </a:lnTo>
                  <a:lnTo>
                    <a:pt x="1180417" y="622420"/>
                  </a:lnTo>
                  <a:close/>
                </a:path>
                <a:path w="2360295" h="1867535">
                  <a:moveTo>
                    <a:pt x="1180417" y="622420"/>
                  </a:moveTo>
                  <a:lnTo>
                    <a:pt x="1180812" y="622420"/>
                  </a:lnTo>
                  <a:lnTo>
                    <a:pt x="1180591" y="621912"/>
                  </a:lnTo>
                  <a:lnTo>
                    <a:pt x="1180417" y="622420"/>
                  </a:lnTo>
                  <a:close/>
                </a:path>
                <a:path w="2360295" h="1867535">
                  <a:moveTo>
                    <a:pt x="1178026" y="624899"/>
                  </a:moveTo>
                  <a:lnTo>
                    <a:pt x="1179106" y="623740"/>
                  </a:lnTo>
                  <a:lnTo>
                    <a:pt x="1177890" y="623690"/>
                  </a:lnTo>
                  <a:lnTo>
                    <a:pt x="1177180" y="622420"/>
                  </a:lnTo>
                  <a:lnTo>
                    <a:pt x="1178026" y="624899"/>
                  </a:lnTo>
                  <a:close/>
                </a:path>
                <a:path w="2360295" h="1867535">
                  <a:moveTo>
                    <a:pt x="1171573" y="623690"/>
                  </a:moveTo>
                  <a:lnTo>
                    <a:pt x="1172047" y="623690"/>
                  </a:lnTo>
                  <a:lnTo>
                    <a:pt x="1171968" y="622420"/>
                  </a:lnTo>
                  <a:lnTo>
                    <a:pt x="1171652" y="622420"/>
                  </a:lnTo>
                  <a:lnTo>
                    <a:pt x="1171573" y="623690"/>
                  </a:lnTo>
                  <a:close/>
                </a:path>
                <a:path w="2360295" h="1867535">
                  <a:moveTo>
                    <a:pt x="1179865" y="624960"/>
                  </a:moveTo>
                  <a:lnTo>
                    <a:pt x="1180259" y="624960"/>
                  </a:lnTo>
                  <a:lnTo>
                    <a:pt x="1180259" y="623690"/>
                  </a:lnTo>
                  <a:lnTo>
                    <a:pt x="1179154" y="623690"/>
                  </a:lnTo>
                  <a:lnTo>
                    <a:pt x="1179865" y="624960"/>
                  </a:lnTo>
                  <a:close/>
                </a:path>
                <a:path w="2360295" h="1867535">
                  <a:moveTo>
                    <a:pt x="1179106" y="623740"/>
                  </a:moveTo>
                  <a:close/>
                </a:path>
                <a:path w="2360295" h="1867535">
                  <a:moveTo>
                    <a:pt x="1170547" y="624960"/>
                  </a:moveTo>
                  <a:lnTo>
                    <a:pt x="1172363" y="624960"/>
                  </a:lnTo>
                  <a:lnTo>
                    <a:pt x="1172047" y="623690"/>
                  </a:lnTo>
                  <a:lnTo>
                    <a:pt x="1170547" y="624960"/>
                  </a:lnTo>
                  <a:close/>
                </a:path>
                <a:path w="2360295" h="1867535">
                  <a:moveTo>
                    <a:pt x="1178723" y="628308"/>
                  </a:moveTo>
                  <a:lnTo>
                    <a:pt x="1179470" y="627641"/>
                  </a:lnTo>
                  <a:lnTo>
                    <a:pt x="1177969" y="624960"/>
                  </a:lnTo>
                  <a:lnTo>
                    <a:pt x="1170073" y="624960"/>
                  </a:lnTo>
                  <a:lnTo>
                    <a:pt x="1169362" y="623690"/>
                  </a:lnTo>
                  <a:lnTo>
                    <a:pt x="1167833" y="625829"/>
                  </a:lnTo>
                  <a:lnTo>
                    <a:pt x="1168257" y="626230"/>
                  </a:lnTo>
                  <a:lnTo>
                    <a:pt x="1169994" y="626230"/>
                  </a:lnTo>
                  <a:lnTo>
                    <a:pt x="1170389" y="627500"/>
                  </a:lnTo>
                  <a:lnTo>
                    <a:pt x="1176311" y="627500"/>
                  </a:lnTo>
                  <a:lnTo>
                    <a:pt x="1178723" y="628308"/>
                  </a:lnTo>
                  <a:close/>
                </a:path>
                <a:path w="2360295" h="1867535">
                  <a:moveTo>
                    <a:pt x="1167546" y="625557"/>
                  </a:moveTo>
                  <a:lnTo>
                    <a:pt x="1167546" y="623690"/>
                  </a:lnTo>
                  <a:lnTo>
                    <a:pt x="1167072" y="623690"/>
                  </a:lnTo>
                  <a:lnTo>
                    <a:pt x="1166757" y="624960"/>
                  </a:lnTo>
                  <a:lnTo>
                    <a:pt x="1166915" y="624960"/>
                  </a:lnTo>
                  <a:lnTo>
                    <a:pt x="1167546" y="625557"/>
                  </a:lnTo>
                  <a:close/>
                </a:path>
                <a:path w="2360295" h="1867535">
                  <a:moveTo>
                    <a:pt x="1177969" y="624960"/>
                  </a:moveTo>
                  <a:close/>
                </a:path>
                <a:path w="2360295" h="1867535">
                  <a:moveTo>
                    <a:pt x="1167546" y="626230"/>
                  </a:moveTo>
                  <a:lnTo>
                    <a:pt x="1167833" y="625829"/>
                  </a:lnTo>
                  <a:lnTo>
                    <a:pt x="1167546" y="625557"/>
                  </a:lnTo>
                  <a:lnTo>
                    <a:pt x="1167546" y="626230"/>
                  </a:lnTo>
                  <a:close/>
                </a:path>
                <a:path w="2360295" h="1867535">
                  <a:moveTo>
                    <a:pt x="1180101" y="628770"/>
                  </a:moveTo>
                  <a:lnTo>
                    <a:pt x="1181444" y="628770"/>
                  </a:lnTo>
                  <a:lnTo>
                    <a:pt x="1181523" y="627500"/>
                  </a:lnTo>
                  <a:lnTo>
                    <a:pt x="1181365" y="626230"/>
                  </a:lnTo>
                  <a:lnTo>
                    <a:pt x="1180733" y="626230"/>
                  </a:lnTo>
                  <a:lnTo>
                    <a:pt x="1180970" y="627500"/>
                  </a:lnTo>
                  <a:lnTo>
                    <a:pt x="1179628" y="627500"/>
                  </a:lnTo>
                  <a:lnTo>
                    <a:pt x="1179470" y="627641"/>
                  </a:lnTo>
                  <a:lnTo>
                    <a:pt x="1180101" y="628770"/>
                  </a:lnTo>
                  <a:close/>
                </a:path>
                <a:path w="2360295" h="1867535">
                  <a:moveTo>
                    <a:pt x="1170942" y="633850"/>
                  </a:moveTo>
                  <a:lnTo>
                    <a:pt x="1180970" y="633850"/>
                  </a:lnTo>
                  <a:lnTo>
                    <a:pt x="1180259" y="632580"/>
                  </a:lnTo>
                  <a:lnTo>
                    <a:pt x="1181365" y="632580"/>
                  </a:lnTo>
                  <a:lnTo>
                    <a:pt x="1181760" y="631310"/>
                  </a:lnTo>
                  <a:lnTo>
                    <a:pt x="1182233" y="631310"/>
                  </a:lnTo>
                  <a:lnTo>
                    <a:pt x="1180891" y="630040"/>
                  </a:lnTo>
                  <a:lnTo>
                    <a:pt x="1183339" y="628770"/>
                  </a:lnTo>
                  <a:lnTo>
                    <a:pt x="1175206" y="628770"/>
                  </a:lnTo>
                  <a:lnTo>
                    <a:pt x="1175048" y="627500"/>
                  </a:lnTo>
                  <a:lnTo>
                    <a:pt x="1170310" y="627500"/>
                  </a:lnTo>
                  <a:lnTo>
                    <a:pt x="1169362" y="628770"/>
                  </a:lnTo>
                  <a:lnTo>
                    <a:pt x="1168099" y="630040"/>
                  </a:lnTo>
                  <a:lnTo>
                    <a:pt x="1170547" y="630040"/>
                  </a:lnTo>
                  <a:lnTo>
                    <a:pt x="1170152" y="631310"/>
                  </a:lnTo>
                  <a:lnTo>
                    <a:pt x="1170152" y="632580"/>
                  </a:lnTo>
                  <a:lnTo>
                    <a:pt x="1170942" y="633850"/>
                  </a:lnTo>
                  <a:close/>
                </a:path>
                <a:path w="2360295" h="1867535">
                  <a:moveTo>
                    <a:pt x="1180101" y="628770"/>
                  </a:moveTo>
                  <a:lnTo>
                    <a:pt x="1179470" y="627641"/>
                  </a:lnTo>
                  <a:lnTo>
                    <a:pt x="1178723" y="628308"/>
                  </a:lnTo>
                  <a:lnTo>
                    <a:pt x="1180101" y="628770"/>
                  </a:lnTo>
                  <a:close/>
                </a:path>
                <a:path w="2360295" h="1867535">
                  <a:moveTo>
                    <a:pt x="1178206" y="628770"/>
                  </a:moveTo>
                  <a:lnTo>
                    <a:pt x="1180101" y="628770"/>
                  </a:lnTo>
                  <a:lnTo>
                    <a:pt x="1178723" y="628308"/>
                  </a:lnTo>
                  <a:lnTo>
                    <a:pt x="1178206" y="628770"/>
                  </a:lnTo>
                  <a:close/>
                </a:path>
                <a:path w="2360295" h="1867535">
                  <a:moveTo>
                    <a:pt x="1170547" y="635120"/>
                  </a:moveTo>
                  <a:lnTo>
                    <a:pt x="1181997" y="635120"/>
                  </a:lnTo>
                  <a:lnTo>
                    <a:pt x="1181286" y="633850"/>
                  </a:lnTo>
                  <a:lnTo>
                    <a:pt x="1169757" y="633850"/>
                  </a:lnTo>
                  <a:lnTo>
                    <a:pt x="1170547" y="635120"/>
                  </a:lnTo>
                  <a:close/>
                </a:path>
                <a:path w="2360295" h="1867535">
                  <a:moveTo>
                    <a:pt x="1169204" y="636390"/>
                  </a:moveTo>
                  <a:lnTo>
                    <a:pt x="1168415" y="635120"/>
                  </a:lnTo>
                  <a:lnTo>
                    <a:pt x="1169126" y="633850"/>
                  </a:lnTo>
                  <a:lnTo>
                    <a:pt x="1167625" y="633850"/>
                  </a:lnTo>
                  <a:lnTo>
                    <a:pt x="1167309" y="635120"/>
                  </a:lnTo>
                  <a:lnTo>
                    <a:pt x="1167625" y="635120"/>
                  </a:lnTo>
                  <a:lnTo>
                    <a:pt x="1169204" y="636390"/>
                  </a:lnTo>
                  <a:close/>
                </a:path>
                <a:path w="2360295" h="1867535">
                  <a:moveTo>
                    <a:pt x="1179470" y="637660"/>
                  </a:moveTo>
                  <a:lnTo>
                    <a:pt x="1180101" y="637660"/>
                  </a:lnTo>
                  <a:lnTo>
                    <a:pt x="1179312" y="636390"/>
                  </a:lnTo>
                  <a:lnTo>
                    <a:pt x="1181128" y="636390"/>
                  </a:lnTo>
                  <a:lnTo>
                    <a:pt x="1178996" y="635120"/>
                  </a:lnTo>
                  <a:lnTo>
                    <a:pt x="1178838" y="635120"/>
                  </a:lnTo>
                  <a:lnTo>
                    <a:pt x="1178127" y="636390"/>
                  </a:lnTo>
                  <a:lnTo>
                    <a:pt x="1179470" y="637660"/>
                  </a:lnTo>
                  <a:close/>
                </a:path>
                <a:path w="2360295" h="1867535">
                  <a:moveTo>
                    <a:pt x="1169284" y="637660"/>
                  </a:moveTo>
                  <a:lnTo>
                    <a:pt x="1175364" y="637660"/>
                  </a:lnTo>
                  <a:lnTo>
                    <a:pt x="1176627" y="636390"/>
                  </a:lnTo>
                  <a:lnTo>
                    <a:pt x="1177811" y="635120"/>
                  </a:lnTo>
                  <a:lnTo>
                    <a:pt x="1170310" y="635120"/>
                  </a:lnTo>
                  <a:lnTo>
                    <a:pt x="1170152" y="636390"/>
                  </a:lnTo>
                  <a:lnTo>
                    <a:pt x="1169599" y="636390"/>
                  </a:lnTo>
                  <a:lnTo>
                    <a:pt x="1169284" y="637660"/>
                  </a:lnTo>
                  <a:close/>
                </a:path>
                <a:path w="2360295" h="1867535">
                  <a:moveTo>
                    <a:pt x="1166994" y="638930"/>
                  </a:moveTo>
                  <a:lnTo>
                    <a:pt x="1167783" y="638930"/>
                  </a:lnTo>
                  <a:lnTo>
                    <a:pt x="1168257" y="637660"/>
                  </a:lnTo>
                  <a:lnTo>
                    <a:pt x="1169284" y="637660"/>
                  </a:lnTo>
                  <a:lnTo>
                    <a:pt x="1167783" y="636390"/>
                  </a:lnTo>
                  <a:lnTo>
                    <a:pt x="1167389" y="636390"/>
                  </a:lnTo>
                  <a:lnTo>
                    <a:pt x="1167152" y="635120"/>
                  </a:lnTo>
                  <a:lnTo>
                    <a:pt x="1167073" y="636390"/>
                  </a:lnTo>
                  <a:lnTo>
                    <a:pt x="1166994" y="638930"/>
                  </a:lnTo>
                  <a:close/>
                </a:path>
                <a:path w="2360295" h="1867535">
                  <a:moveTo>
                    <a:pt x="1180417" y="638930"/>
                  </a:moveTo>
                  <a:lnTo>
                    <a:pt x="1181759" y="638930"/>
                  </a:lnTo>
                  <a:lnTo>
                    <a:pt x="1181444" y="637660"/>
                  </a:lnTo>
                  <a:lnTo>
                    <a:pt x="1181207" y="636390"/>
                  </a:lnTo>
                  <a:lnTo>
                    <a:pt x="1180891" y="637660"/>
                  </a:lnTo>
                  <a:lnTo>
                    <a:pt x="1180338" y="637660"/>
                  </a:lnTo>
                  <a:lnTo>
                    <a:pt x="1180417" y="638930"/>
                  </a:lnTo>
                  <a:close/>
                </a:path>
                <a:path w="2360295" h="1867535">
                  <a:moveTo>
                    <a:pt x="1168573" y="641470"/>
                  </a:moveTo>
                  <a:lnTo>
                    <a:pt x="1176469" y="641470"/>
                  </a:lnTo>
                  <a:lnTo>
                    <a:pt x="1176548" y="640200"/>
                  </a:lnTo>
                  <a:lnTo>
                    <a:pt x="1175916" y="640200"/>
                  </a:lnTo>
                  <a:lnTo>
                    <a:pt x="1174574" y="638930"/>
                  </a:lnTo>
                  <a:lnTo>
                    <a:pt x="1175916" y="637660"/>
                  </a:lnTo>
                  <a:lnTo>
                    <a:pt x="1168257" y="637660"/>
                  </a:lnTo>
                  <a:lnTo>
                    <a:pt x="1168652" y="638930"/>
                  </a:lnTo>
                  <a:lnTo>
                    <a:pt x="1166994" y="638930"/>
                  </a:lnTo>
                  <a:lnTo>
                    <a:pt x="1168810" y="640200"/>
                  </a:lnTo>
                  <a:lnTo>
                    <a:pt x="1168573" y="641470"/>
                  </a:lnTo>
                  <a:close/>
                </a:path>
                <a:path w="2360295" h="1867535">
                  <a:moveTo>
                    <a:pt x="1181601" y="644010"/>
                  </a:moveTo>
                  <a:lnTo>
                    <a:pt x="1181443" y="641470"/>
                  </a:lnTo>
                  <a:lnTo>
                    <a:pt x="1179864" y="641470"/>
                  </a:lnTo>
                  <a:lnTo>
                    <a:pt x="1181601" y="644010"/>
                  </a:lnTo>
                  <a:close/>
                </a:path>
                <a:path w="2360295" h="1867535">
                  <a:moveTo>
                    <a:pt x="1179232" y="642740"/>
                  </a:moveTo>
                  <a:lnTo>
                    <a:pt x="1179548" y="642740"/>
                  </a:lnTo>
                  <a:lnTo>
                    <a:pt x="1179864" y="641470"/>
                  </a:lnTo>
                  <a:lnTo>
                    <a:pt x="1179312" y="641470"/>
                  </a:lnTo>
                  <a:lnTo>
                    <a:pt x="1179232" y="642740"/>
                  </a:lnTo>
                  <a:close/>
                </a:path>
                <a:path w="2360295" h="1867535">
                  <a:moveTo>
                    <a:pt x="1169441" y="642740"/>
                  </a:moveTo>
                  <a:lnTo>
                    <a:pt x="1176074" y="642740"/>
                  </a:lnTo>
                  <a:lnTo>
                    <a:pt x="1176943" y="641470"/>
                  </a:lnTo>
                  <a:lnTo>
                    <a:pt x="1168336" y="641470"/>
                  </a:lnTo>
                  <a:lnTo>
                    <a:pt x="1169441" y="642740"/>
                  </a:lnTo>
                  <a:close/>
                </a:path>
                <a:path w="2360295" h="1867535">
                  <a:moveTo>
                    <a:pt x="1177417" y="644010"/>
                  </a:moveTo>
                  <a:lnTo>
                    <a:pt x="1177653" y="644010"/>
                  </a:lnTo>
                  <a:lnTo>
                    <a:pt x="1177732" y="642740"/>
                  </a:lnTo>
                  <a:lnTo>
                    <a:pt x="1177417" y="644010"/>
                  </a:lnTo>
                  <a:close/>
                </a:path>
                <a:path w="2360295" h="1867535">
                  <a:moveTo>
                    <a:pt x="1168000" y="646550"/>
                  </a:moveTo>
                  <a:lnTo>
                    <a:pt x="1176785" y="646550"/>
                  </a:lnTo>
                  <a:lnTo>
                    <a:pt x="1176469" y="645280"/>
                  </a:lnTo>
                  <a:lnTo>
                    <a:pt x="1174337" y="645280"/>
                  </a:lnTo>
                  <a:lnTo>
                    <a:pt x="1176469" y="644010"/>
                  </a:lnTo>
                  <a:lnTo>
                    <a:pt x="1176627" y="644010"/>
                  </a:lnTo>
                  <a:lnTo>
                    <a:pt x="1176390" y="642740"/>
                  </a:lnTo>
                  <a:lnTo>
                    <a:pt x="1167467" y="642740"/>
                  </a:lnTo>
                  <a:lnTo>
                    <a:pt x="1168000" y="646550"/>
                  </a:lnTo>
                  <a:close/>
                </a:path>
                <a:path w="2360295" h="1867535">
                  <a:moveTo>
                    <a:pt x="1168178" y="647820"/>
                  </a:moveTo>
                  <a:lnTo>
                    <a:pt x="1179312" y="647820"/>
                  </a:lnTo>
                  <a:lnTo>
                    <a:pt x="1178680" y="646550"/>
                  </a:lnTo>
                  <a:lnTo>
                    <a:pt x="1178917" y="644010"/>
                  </a:lnTo>
                  <a:lnTo>
                    <a:pt x="1177890" y="646550"/>
                  </a:lnTo>
                  <a:lnTo>
                    <a:pt x="1168000" y="646550"/>
                  </a:lnTo>
                  <a:lnTo>
                    <a:pt x="1168178" y="647820"/>
                  </a:lnTo>
                  <a:close/>
                </a:path>
                <a:path w="2360295" h="1867535">
                  <a:moveTo>
                    <a:pt x="1168257" y="666870"/>
                  </a:moveTo>
                  <a:lnTo>
                    <a:pt x="1179233" y="666870"/>
                  </a:lnTo>
                  <a:lnTo>
                    <a:pt x="1179628" y="665600"/>
                  </a:lnTo>
                  <a:lnTo>
                    <a:pt x="1177970" y="665600"/>
                  </a:lnTo>
                  <a:lnTo>
                    <a:pt x="1177180" y="664330"/>
                  </a:lnTo>
                  <a:lnTo>
                    <a:pt x="1176943" y="664330"/>
                  </a:lnTo>
                  <a:lnTo>
                    <a:pt x="1177180" y="663060"/>
                  </a:lnTo>
                  <a:lnTo>
                    <a:pt x="1178128" y="663060"/>
                  </a:lnTo>
                  <a:lnTo>
                    <a:pt x="1177891" y="661790"/>
                  </a:lnTo>
                  <a:lnTo>
                    <a:pt x="1173785" y="661790"/>
                  </a:lnTo>
                  <a:lnTo>
                    <a:pt x="1175916" y="659250"/>
                  </a:lnTo>
                  <a:lnTo>
                    <a:pt x="1174969" y="657980"/>
                  </a:lnTo>
                  <a:lnTo>
                    <a:pt x="1173705" y="657980"/>
                  </a:lnTo>
                  <a:lnTo>
                    <a:pt x="1174495" y="655440"/>
                  </a:lnTo>
                  <a:lnTo>
                    <a:pt x="1175916" y="652900"/>
                  </a:lnTo>
                  <a:lnTo>
                    <a:pt x="1176153" y="652900"/>
                  </a:lnTo>
                  <a:lnTo>
                    <a:pt x="1176074" y="651630"/>
                  </a:lnTo>
                  <a:lnTo>
                    <a:pt x="1179943" y="651630"/>
                  </a:lnTo>
                  <a:lnTo>
                    <a:pt x="1180733" y="650360"/>
                  </a:lnTo>
                  <a:lnTo>
                    <a:pt x="1180417" y="647820"/>
                  </a:lnTo>
                  <a:lnTo>
                    <a:pt x="1168415" y="647820"/>
                  </a:lnTo>
                  <a:lnTo>
                    <a:pt x="1166757" y="650360"/>
                  </a:lnTo>
                  <a:lnTo>
                    <a:pt x="1168257" y="654170"/>
                  </a:lnTo>
                  <a:lnTo>
                    <a:pt x="1167467" y="656710"/>
                  </a:lnTo>
                  <a:lnTo>
                    <a:pt x="1166599" y="659250"/>
                  </a:lnTo>
                  <a:lnTo>
                    <a:pt x="1167783" y="660520"/>
                  </a:lnTo>
                  <a:lnTo>
                    <a:pt x="1167862" y="663060"/>
                  </a:lnTo>
                  <a:lnTo>
                    <a:pt x="1167941" y="664330"/>
                  </a:lnTo>
                  <a:lnTo>
                    <a:pt x="1167072" y="665600"/>
                  </a:lnTo>
                  <a:lnTo>
                    <a:pt x="1168257" y="666870"/>
                  </a:lnTo>
                  <a:close/>
                </a:path>
                <a:path w="2360295" h="1867535">
                  <a:moveTo>
                    <a:pt x="1173785" y="661790"/>
                  </a:moveTo>
                  <a:lnTo>
                    <a:pt x="1176154" y="661790"/>
                  </a:lnTo>
                  <a:lnTo>
                    <a:pt x="1176311" y="660520"/>
                  </a:lnTo>
                  <a:lnTo>
                    <a:pt x="1173785" y="661790"/>
                  </a:lnTo>
                  <a:close/>
                </a:path>
                <a:path w="2360295" h="1867535">
                  <a:moveTo>
                    <a:pt x="1181037" y="666211"/>
                  </a:moveTo>
                  <a:lnTo>
                    <a:pt x="1181759" y="665600"/>
                  </a:lnTo>
                  <a:lnTo>
                    <a:pt x="1180733" y="665600"/>
                  </a:lnTo>
                  <a:lnTo>
                    <a:pt x="1181037" y="666211"/>
                  </a:lnTo>
                  <a:close/>
                </a:path>
                <a:path w="2360295" h="1867535">
                  <a:moveTo>
                    <a:pt x="1178759" y="668140"/>
                  </a:moveTo>
                  <a:lnTo>
                    <a:pt x="1181444" y="668140"/>
                  </a:lnTo>
                  <a:lnTo>
                    <a:pt x="1181681" y="666870"/>
                  </a:lnTo>
                  <a:lnTo>
                    <a:pt x="1181365" y="666870"/>
                  </a:lnTo>
                  <a:lnTo>
                    <a:pt x="1181037" y="666211"/>
                  </a:lnTo>
                  <a:lnTo>
                    <a:pt x="1178759" y="668140"/>
                  </a:lnTo>
                  <a:close/>
                </a:path>
                <a:path w="2360295" h="1867535">
                  <a:moveTo>
                    <a:pt x="1166914" y="680840"/>
                  </a:moveTo>
                  <a:lnTo>
                    <a:pt x="1167309" y="680840"/>
                  </a:lnTo>
                  <a:lnTo>
                    <a:pt x="1167546" y="679570"/>
                  </a:lnTo>
                  <a:lnTo>
                    <a:pt x="1168020" y="678300"/>
                  </a:lnTo>
                  <a:lnTo>
                    <a:pt x="1178128" y="678300"/>
                  </a:lnTo>
                  <a:lnTo>
                    <a:pt x="1179233" y="677030"/>
                  </a:lnTo>
                  <a:lnTo>
                    <a:pt x="1176233" y="675760"/>
                  </a:lnTo>
                  <a:lnTo>
                    <a:pt x="1178917" y="675760"/>
                  </a:lnTo>
                  <a:lnTo>
                    <a:pt x="1179075" y="674490"/>
                  </a:lnTo>
                  <a:lnTo>
                    <a:pt x="1177496" y="674490"/>
                  </a:lnTo>
                  <a:lnTo>
                    <a:pt x="1178444" y="673220"/>
                  </a:lnTo>
                  <a:lnTo>
                    <a:pt x="1177575" y="670680"/>
                  </a:lnTo>
                  <a:lnTo>
                    <a:pt x="1177891" y="669410"/>
                  </a:lnTo>
                  <a:lnTo>
                    <a:pt x="1179312" y="666870"/>
                  </a:lnTo>
                  <a:lnTo>
                    <a:pt x="1168967" y="666870"/>
                  </a:lnTo>
                  <a:lnTo>
                    <a:pt x="1170231" y="668140"/>
                  </a:lnTo>
                  <a:lnTo>
                    <a:pt x="1169678" y="669410"/>
                  </a:lnTo>
                  <a:lnTo>
                    <a:pt x="1169126" y="669410"/>
                  </a:lnTo>
                  <a:lnTo>
                    <a:pt x="1169757" y="670680"/>
                  </a:lnTo>
                  <a:lnTo>
                    <a:pt x="1169836" y="671950"/>
                  </a:lnTo>
                  <a:lnTo>
                    <a:pt x="1168020" y="671950"/>
                  </a:lnTo>
                  <a:lnTo>
                    <a:pt x="1168020" y="673220"/>
                  </a:lnTo>
                  <a:lnTo>
                    <a:pt x="1168731" y="675760"/>
                  </a:lnTo>
                  <a:lnTo>
                    <a:pt x="1167625" y="678300"/>
                  </a:lnTo>
                  <a:lnTo>
                    <a:pt x="1166914" y="680840"/>
                  </a:lnTo>
                  <a:close/>
                </a:path>
                <a:path w="2360295" h="1867535">
                  <a:moveTo>
                    <a:pt x="1168336" y="668140"/>
                  </a:moveTo>
                  <a:lnTo>
                    <a:pt x="1168652" y="668140"/>
                  </a:lnTo>
                  <a:lnTo>
                    <a:pt x="1168967" y="666870"/>
                  </a:lnTo>
                  <a:lnTo>
                    <a:pt x="1168336" y="666870"/>
                  </a:lnTo>
                  <a:lnTo>
                    <a:pt x="1168336" y="668140"/>
                  </a:lnTo>
                  <a:close/>
                </a:path>
                <a:path w="2360295" h="1867535">
                  <a:moveTo>
                    <a:pt x="1168967" y="682110"/>
                  </a:moveTo>
                  <a:lnTo>
                    <a:pt x="1177338" y="682110"/>
                  </a:lnTo>
                  <a:lnTo>
                    <a:pt x="1179865" y="680840"/>
                  </a:lnTo>
                  <a:lnTo>
                    <a:pt x="1177022" y="678300"/>
                  </a:lnTo>
                  <a:lnTo>
                    <a:pt x="1168020" y="678300"/>
                  </a:lnTo>
                  <a:lnTo>
                    <a:pt x="1168336" y="679570"/>
                  </a:lnTo>
                  <a:lnTo>
                    <a:pt x="1167941" y="679570"/>
                  </a:lnTo>
                  <a:lnTo>
                    <a:pt x="1167941" y="680840"/>
                  </a:lnTo>
                  <a:lnTo>
                    <a:pt x="1169362" y="680840"/>
                  </a:lnTo>
                  <a:lnTo>
                    <a:pt x="1168967" y="682110"/>
                  </a:lnTo>
                  <a:close/>
                </a:path>
                <a:path w="2360295" h="1867535">
                  <a:moveTo>
                    <a:pt x="1168967" y="682110"/>
                  </a:moveTo>
                  <a:lnTo>
                    <a:pt x="1169362" y="680840"/>
                  </a:lnTo>
                  <a:lnTo>
                    <a:pt x="1168888" y="681928"/>
                  </a:lnTo>
                  <a:lnTo>
                    <a:pt x="1168967" y="682110"/>
                  </a:lnTo>
                  <a:close/>
                </a:path>
                <a:path w="2360295" h="1867535">
                  <a:moveTo>
                    <a:pt x="1168888" y="681928"/>
                  </a:moveTo>
                  <a:lnTo>
                    <a:pt x="1169362" y="680840"/>
                  </a:lnTo>
                  <a:lnTo>
                    <a:pt x="1168415" y="680840"/>
                  </a:lnTo>
                  <a:lnTo>
                    <a:pt x="1168888" y="681928"/>
                  </a:lnTo>
                  <a:close/>
                </a:path>
                <a:path w="2360295" h="1867535">
                  <a:moveTo>
                    <a:pt x="1167783" y="683380"/>
                  </a:moveTo>
                  <a:lnTo>
                    <a:pt x="1167941" y="683380"/>
                  </a:lnTo>
                  <a:lnTo>
                    <a:pt x="1168020" y="682110"/>
                  </a:lnTo>
                  <a:lnTo>
                    <a:pt x="1168415" y="680840"/>
                  </a:lnTo>
                  <a:lnTo>
                    <a:pt x="1167862" y="680840"/>
                  </a:lnTo>
                  <a:lnTo>
                    <a:pt x="1167783" y="683380"/>
                  </a:lnTo>
                  <a:close/>
                </a:path>
                <a:path w="2360295" h="1867535">
                  <a:moveTo>
                    <a:pt x="1167980" y="684650"/>
                  </a:moveTo>
                  <a:lnTo>
                    <a:pt x="1177022" y="684650"/>
                  </a:lnTo>
                  <a:lnTo>
                    <a:pt x="1177022" y="682110"/>
                  </a:lnTo>
                  <a:lnTo>
                    <a:pt x="1168967" y="682110"/>
                  </a:lnTo>
                  <a:lnTo>
                    <a:pt x="1168888" y="681928"/>
                  </a:lnTo>
                  <a:lnTo>
                    <a:pt x="1168257" y="683380"/>
                  </a:lnTo>
                  <a:lnTo>
                    <a:pt x="1167980" y="684650"/>
                  </a:lnTo>
                  <a:close/>
                </a:path>
                <a:path w="2360295" h="1867535">
                  <a:moveTo>
                    <a:pt x="1175443" y="692270"/>
                  </a:moveTo>
                  <a:lnTo>
                    <a:pt x="1177101" y="691000"/>
                  </a:lnTo>
                  <a:lnTo>
                    <a:pt x="1177416" y="691000"/>
                  </a:lnTo>
                  <a:lnTo>
                    <a:pt x="1177496" y="689730"/>
                  </a:lnTo>
                  <a:lnTo>
                    <a:pt x="1174811" y="688460"/>
                  </a:lnTo>
                  <a:lnTo>
                    <a:pt x="1176943" y="687190"/>
                  </a:lnTo>
                  <a:lnTo>
                    <a:pt x="1177101" y="685920"/>
                  </a:lnTo>
                  <a:lnTo>
                    <a:pt x="1179628" y="685920"/>
                  </a:lnTo>
                  <a:lnTo>
                    <a:pt x="1180812" y="682110"/>
                  </a:lnTo>
                  <a:lnTo>
                    <a:pt x="1178996" y="684650"/>
                  </a:lnTo>
                  <a:lnTo>
                    <a:pt x="1167980" y="684650"/>
                  </a:lnTo>
                  <a:lnTo>
                    <a:pt x="1167704" y="685920"/>
                  </a:lnTo>
                  <a:lnTo>
                    <a:pt x="1169915" y="687190"/>
                  </a:lnTo>
                  <a:lnTo>
                    <a:pt x="1168257" y="687190"/>
                  </a:lnTo>
                  <a:lnTo>
                    <a:pt x="1167546" y="688460"/>
                  </a:lnTo>
                  <a:lnTo>
                    <a:pt x="1168572" y="688460"/>
                  </a:lnTo>
                  <a:lnTo>
                    <a:pt x="1167625" y="689730"/>
                  </a:lnTo>
                  <a:lnTo>
                    <a:pt x="1177180" y="689730"/>
                  </a:lnTo>
                  <a:lnTo>
                    <a:pt x="1177046" y="689815"/>
                  </a:lnTo>
                  <a:lnTo>
                    <a:pt x="1175443" y="692270"/>
                  </a:lnTo>
                  <a:close/>
                </a:path>
                <a:path w="2360295" h="1867535">
                  <a:moveTo>
                    <a:pt x="1177496" y="684650"/>
                  </a:moveTo>
                  <a:lnTo>
                    <a:pt x="1178759" y="684650"/>
                  </a:lnTo>
                  <a:lnTo>
                    <a:pt x="1178680" y="683380"/>
                  </a:lnTo>
                  <a:lnTo>
                    <a:pt x="1178522" y="683380"/>
                  </a:lnTo>
                  <a:lnTo>
                    <a:pt x="1178443" y="682110"/>
                  </a:lnTo>
                  <a:lnTo>
                    <a:pt x="1177733" y="682110"/>
                  </a:lnTo>
                  <a:lnTo>
                    <a:pt x="1177496" y="684650"/>
                  </a:lnTo>
                  <a:close/>
                </a:path>
                <a:path w="2360295" h="1867535">
                  <a:moveTo>
                    <a:pt x="1179628" y="685920"/>
                  </a:moveTo>
                  <a:lnTo>
                    <a:pt x="1180655" y="685920"/>
                  </a:lnTo>
                  <a:lnTo>
                    <a:pt x="1180812" y="684650"/>
                  </a:lnTo>
                  <a:lnTo>
                    <a:pt x="1179628" y="685920"/>
                  </a:lnTo>
                  <a:close/>
                </a:path>
                <a:path w="2360295" h="1867535">
                  <a:moveTo>
                    <a:pt x="1178601" y="689730"/>
                  </a:moveTo>
                  <a:lnTo>
                    <a:pt x="1179549" y="687190"/>
                  </a:lnTo>
                  <a:lnTo>
                    <a:pt x="1180496" y="685920"/>
                  </a:lnTo>
                  <a:lnTo>
                    <a:pt x="1177417" y="685920"/>
                  </a:lnTo>
                  <a:lnTo>
                    <a:pt x="1178601" y="689730"/>
                  </a:lnTo>
                  <a:close/>
                </a:path>
                <a:path w="2360295" h="1867535">
                  <a:moveTo>
                    <a:pt x="1177046" y="689815"/>
                  </a:moveTo>
                  <a:lnTo>
                    <a:pt x="1177180" y="689730"/>
                  </a:lnTo>
                  <a:lnTo>
                    <a:pt x="1177046" y="689815"/>
                  </a:lnTo>
                  <a:close/>
                </a:path>
                <a:path w="2360295" h="1867535">
                  <a:moveTo>
                    <a:pt x="1172385" y="699300"/>
                  </a:moveTo>
                  <a:lnTo>
                    <a:pt x="1173231" y="698620"/>
                  </a:lnTo>
                  <a:lnTo>
                    <a:pt x="1174495" y="698620"/>
                  </a:lnTo>
                  <a:lnTo>
                    <a:pt x="1175679" y="697350"/>
                  </a:lnTo>
                  <a:lnTo>
                    <a:pt x="1177575" y="697350"/>
                  </a:lnTo>
                  <a:lnTo>
                    <a:pt x="1179233" y="694810"/>
                  </a:lnTo>
                  <a:lnTo>
                    <a:pt x="1175364" y="694810"/>
                  </a:lnTo>
                  <a:lnTo>
                    <a:pt x="1176627" y="692270"/>
                  </a:lnTo>
                  <a:lnTo>
                    <a:pt x="1173153" y="692270"/>
                  </a:lnTo>
                  <a:lnTo>
                    <a:pt x="1177046" y="689815"/>
                  </a:lnTo>
                  <a:lnTo>
                    <a:pt x="1167625" y="689730"/>
                  </a:lnTo>
                  <a:lnTo>
                    <a:pt x="1170231" y="691000"/>
                  </a:lnTo>
                  <a:lnTo>
                    <a:pt x="1169091" y="692667"/>
                  </a:lnTo>
                  <a:lnTo>
                    <a:pt x="1170231" y="693540"/>
                  </a:lnTo>
                  <a:lnTo>
                    <a:pt x="1170704" y="693540"/>
                  </a:lnTo>
                  <a:lnTo>
                    <a:pt x="1171178" y="694810"/>
                  </a:lnTo>
                  <a:lnTo>
                    <a:pt x="1172047" y="696080"/>
                  </a:lnTo>
                  <a:lnTo>
                    <a:pt x="1172047" y="698620"/>
                  </a:lnTo>
                  <a:lnTo>
                    <a:pt x="1172385" y="699300"/>
                  </a:lnTo>
                  <a:close/>
                </a:path>
                <a:path w="2360295" h="1867535">
                  <a:moveTo>
                    <a:pt x="1167151" y="693540"/>
                  </a:moveTo>
                  <a:lnTo>
                    <a:pt x="1168493" y="693540"/>
                  </a:lnTo>
                  <a:lnTo>
                    <a:pt x="1168099" y="692270"/>
                  </a:lnTo>
                  <a:lnTo>
                    <a:pt x="1168336" y="691000"/>
                  </a:lnTo>
                  <a:lnTo>
                    <a:pt x="1168099" y="691000"/>
                  </a:lnTo>
                  <a:lnTo>
                    <a:pt x="1167783" y="692270"/>
                  </a:lnTo>
                  <a:lnTo>
                    <a:pt x="1167388" y="692270"/>
                  </a:lnTo>
                  <a:lnTo>
                    <a:pt x="1167151" y="693540"/>
                  </a:lnTo>
                  <a:close/>
                </a:path>
                <a:path w="2360295" h="1867535">
                  <a:moveTo>
                    <a:pt x="1168694" y="693247"/>
                  </a:moveTo>
                  <a:lnTo>
                    <a:pt x="1169091" y="692667"/>
                  </a:lnTo>
                  <a:lnTo>
                    <a:pt x="1168572" y="692270"/>
                  </a:lnTo>
                  <a:lnTo>
                    <a:pt x="1168694" y="693247"/>
                  </a:lnTo>
                  <a:close/>
                </a:path>
                <a:path w="2360295" h="1867535">
                  <a:moveTo>
                    <a:pt x="1167862" y="696080"/>
                  </a:moveTo>
                  <a:lnTo>
                    <a:pt x="1168257" y="696080"/>
                  </a:lnTo>
                  <a:lnTo>
                    <a:pt x="1168257" y="694810"/>
                  </a:lnTo>
                  <a:lnTo>
                    <a:pt x="1168730" y="693540"/>
                  </a:lnTo>
                  <a:lnTo>
                    <a:pt x="1168694" y="693247"/>
                  </a:lnTo>
                  <a:lnTo>
                    <a:pt x="1168493" y="693540"/>
                  </a:lnTo>
                  <a:lnTo>
                    <a:pt x="1167467" y="693540"/>
                  </a:lnTo>
                  <a:lnTo>
                    <a:pt x="1167704" y="694810"/>
                  </a:lnTo>
                  <a:lnTo>
                    <a:pt x="1166362" y="694810"/>
                  </a:lnTo>
                  <a:lnTo>
                    <a:pt x="1167862" y="696080"/>
                  </a:lnTo>
                  <a:close/>
                </a:path>
                <a:path w="2360295" h="1867535">
                  <a:moveTo>
                    <a:pt x="1170073" y="697350"/>
                  </a:moveTo>
                  <a:lnTo>
                    <a:pt x="1171494" y="697350"/>
                  </a:lnTo>
                  <a:lnTo>
                    <a:pt x="1170704" y="696080"/>
                  </a:lnTo>
                  <a:lnTo>
                    <a:pt x="1171257" y="696080"/>
                  </a:lnTo>
                  <a:lnTo>
                    <a:pt x="1170231" y="694810"/>
                  </a:lnTo>
                  <a:lnTo>
                    <a:pt x="1170547" y="694810"/>
                  </a:lnTo>
                  <a:lnTo>
                    <a:pt x="1170704" y="693540"/>
                  </a:lnTo>
                  <a:lnTo>
                    <a:pt x="1170231" y="693540"/>
                  </a:lnTo>
                  <a:lnTo>
                    <a:pt x="1169757" y="694810"/>
                  </a:lnTo>
                  <a:lnTo>
                    <a:pt x="1169836" y="696080"/>
                  </a:lnTo>
                  <a:lnTo>
                    <a:pt x="1170073" y="697350"/>
                  </a:lnTo>
                  <a:close/>
                </a:path>
                <a:path w="2360295" h="1867535">
                  <a:moveTo>
                    <a:pt x="1180101" y="699890"/>
                  </a:moveTo>
                  <a:lnTo>
                    <a:pt x="1181759" y="699890"/>
                  </a:lnTo>
                  <a:lnTo>
                    <a:pt x="1181602" y="698620"/>
                  </a:lnTo>
                  <a:lnTo>
                    <a:pt x="1180970" y="698620"/>
                  </a:lnTo>
                  <a:lnTo>
                    <a:pt x="1179233" y="697350"/>
                  </a:lnTo>
                  <a:lnTo>
                    <a:pt x="1180101" y="699890"/>
                  </a:lnTo>
                  <a:close/>
                </a:path>
                <a:path w="2360295" h="1867535">
                  <a:moveTo>
                    <a:pt x="1177575" y="698620"/>
                  </a:moveTo>
                  <a:lnTo>
                    <a:pt x="1178443" y="698620"/>
                  </a:lnTo>
                  <a:lnTo>
                    <a:pt x="1178364" y="697350"/>
                  </a:lnTo>
                  <a:lnTo>
                    <a:pt x="1176627" y="697350"/>
                  </a:lnTo>
                  <a:lnTo>
                    <a:pt x="1177575" y="698620"/>
                  </a:lnTo>
                  <a:close/>
                </a:path>
                <a:path w="2360295" h="1867535">
                  <a:moveTo>
                    <a:pt x="1175759" y="702430"/>
                  </a:moveTo>
                  <a:lnTo>
                    <a:pt x="1176785" y="702430"/>
                  </a:lnTo>
                  <a:lnTo>
                    <a:pt x="1175206" y="701160"/>
                  </a:lnTo>
                  <a:lnTo>
                    <a:pt x="1177337" y="698620"/>
                  </a:lnTo>
                  <a:lnTo>
                    <a:pt x="1174574" y="698620"/>
                  </a:lnTo>
                  <a:lnTo>
                    <a:pt x="1174810" y="699890"/>
                  </a:lnTo>
                  <a:lnTo>
                    <a:pt x="1173389" y="699890"/>
                  </a:lnTo>
                  <a:lnTo>
                    <a:pt x="1173942" y="701160"/>
                  </a:lnTo>
                  <a:lnTo>
                    <a:pt x="1174811" y="701160"/>
                  </a:lnTo>
                  <a:lnTo>
                    <a:pt x="1175759" y="702430"/>
                  </a:lnTo>
                  <a:close/>
                </a:path>
                <a:path w="2360295" h="1867535">
                  <a:moveTo>
                    <a:pt x="1172678" y="699890"/>
                  </a:moveTo>
                  <a:lnTo>
                    <a:pt x="1174416" y="698620"/>
                  </a:lnTo>
                  <a:lnTo>
                    <a:pt x="1173231" y="698620"/>
                  </a:lnTo>
                  <a:lnTo>
                    <a:pt x="1172658" y="699849"/>
                  </a:lnTo>
                  <a:close/>
                </a:path>
                <a:path w="2360295" h="1867535">
                  <a:moveTo>
                    <a:pt x="1172658" y="699849"/>
                  </a:moveTo>
                  <a:lnTo>
                    <a:pt x="1173231" y="698620"/>
                  </a:lnTo>
                  <a:lnTo>
                    <a:pt x="1172385" y="699300"/>
                  </a:lnTo>
                  <a:lnTo>
                    <a:pt x="1172658" y="699849"/>
                  </a:lnTo>
                  <a:close/>
                </a:path>
                <a:path w="2360295" h="1867535">
                  <a:moveTo>
                    <a:pt x="1170586" y="699890"/>
                  </a:moveTo>
                  <a:lnTo>
                    <a:pt x="1171652" y="699890"/>
                  </a:lnTo>
                  <a:lnTo>
                    <a:pt x="1170626" y="698620"/>
                  </a:lnTo>
                  <a:lnTo>
                    <a:pt x="1170586" y="699890"/>
                  </a:lnTo>
                  <a:close/>
                </a:path>
                <a:path w="2360295" h="1867535">
                  <a:moveTo>
                    <a:pt x="1168889" y="704969"/>
                  </a:moveTo>
                  <a:lnTo>
                    <a:pt x="1168889" y="703700"/>
                  </a:lnTo>
                  <a:lnTo>
                    <a:pt x="1169205" y="703700"/>
                  </a:lnTo>
                  <a:lnTo>
                    <a:pt x="1169757" y="702430"/>
                  </a:lnTo>
                  <a:lnTo>
                    <a:pt x="1168652" y="699890"/>
                  </a:lnTo>
                  <a:lnTo>
                    <a:pt x="1170389" y="698620"/>
                  </a:lnTo>
                  <a:lnTo>
                    <a:pt x="1169126" y="698620"/>
                  </a:lnTo>
                  <a:lnTo>
                    <a:pt x="1168494" y="699890"/>
                  </a:lnTo>
                  <a:lnTo>
                    <a:pt x="1168178" y="699890"/>
                  </a:lnTo>
                  <a:lnTo>
                    <a:pt x="1167625" y="701160"/>
                  </a:lnTo>
                  <a:lnTo>
                    <a:pt x="1168415" y="701160"/>
                  </a:lnTo>
                  <a:lnTo>
                    <a:pt x="1167467" y="702430"/>
                  </a:lnTo>
                  <a:lnTo>
                    <a:pt x="1168257" y="702430"/>
                  </a:lnTo>
                  <a:lnTo>
                    <a:pt x="1168889" y="704969"/>
                  </a:lnTo>
                  <a:close/>
                </a:path>
                <a:path w="2360295" h="1867535">
                  <a:moveTo>
                    <a:pt x="1170350" y="703700"/>
                  </a:moveTo>
                  <a:lnTo>
                    <a:pt x="1172442" y="703700"/>
                  </a:lnTo>
                  <a:lnTo>
                    <a:pt x="1172284" y="702430"/>
                  </a:lnTo>
                  <a:lnTo>
                    <a:pt x="1171810" y="701160"/>
                  </a:lnTo>
                  <a:lnTo>
                    <a:pt x="1172047" y="701160"/>
                  </a:lnTo>
                  <a:lnTo>
                    <a:pt x="1172658" y="699849"/>
                  </a:lnTo>
                  <a:lnTo>
                    <a:pt x="1172385" y="699300"/>
                  </a:lnTo>
                  <a:lnTo>
                    <a:pt x="1171652" y="699890"/>
                  </a:lnTo>
                  <a:lnTo>
                    <a:pt x="1170586" y="699890"/>
                  </a:lnTo>
                  <a:lnTo>
                    <a:pt x="1170547" y="701160"/>
                  </a:lnTo>
                  <a:lnTo>
                    <a:pt x="1170231" y="702430"/>
                  </a:lnTo>
                  <a:lnTo>
                    <a:pt x="1170350" y="703700"/>
                  </a:lnTo>
                  <a:close/>
                </a:path>
                <a:path w="2360295" h="1867535">
                  <a:moveTo>
                    <a:pt x="1180970" y="701160"/>
                  </a:moveTo>
                  <a:lnTo>
                    <a:pt x="1181286" y="699890"/>
                  </a:lnTo>
                  <a:lnTo>
                    <a:pt x="1180022" y="699890"/>
                  </a:lnTo>
                  <a:lnTo>
                    <a:pt x="1180970" y="701160"/>
                  </a:lnTo>
                  <a:close/>
                </a:path>
                <a:path w="2360295" h="1867535">
                  <a:moveTo>
                    <a:pt x="1170547" y="706240"/>
                  </a:moveTo>
                  <a:lnTo>
                    <a:pt x="1177259" y="706240"/>
                  </a:lnTo>
                  <a:lnTo>
                    <a:pt x="1175206" y="703700"/>
                  </a:lnTo>
                  <a:lnTo>
                    <a:pt x="1174653" y="701160"/>
                  </a:lnTo>
                  <a:lnTo>
                    <a:pt x="1172837" y="701160"/>
                  </a:lnTo>
                  <a:lnTo>
                    <a:pt x="1174100" y="702430"/>
                  </a:lnTo>
                  <a:lnTo>
                    <a:pt x="1172837" y="702430"/>
                  </a:lnTo>
                  <a:lnTo>
                    <a:pt x="1172442" y="703700"/>
                  </a:lnTo>
                  <a:lnTo>
                    <a:pt x="1170350" y="703700"/>
                  </a:lnTo>
                  <a:lnTo>
                    <a:pt x="1170468" y="704970"/>
                  </a:lnTo>
                  <a:lnTo>
                    <a:pt x="1170547" y="706240"/>
                  </a:lnTo>
                  <a:close/>
                </a:path>
                <a:path w="2360295" h="1867535">
                  <a:moveTo>
                    <a:pt x="1176469" y="703700"/>
                  </a:moveTo>
                  <a:lnTo>
                    <a:pt x="1176706" y="703700"/>
                  </a:lnTo>
                  <a:lnTo>
                    <a:pt x="1176864" y="702430"/>
                  </a:lnTo>
                  <a:lnTo>
                    <a:pt x="1176311" y="702430"/>
                  </a:lnTo>
                  <a:lnTo>
                    <a:pt x="1176469" y="703700"/>
                  </a:lnTo>
                  <a:close/>
                </a:path>
                <a:path w="2360295" h="1867535">
                  <a:moveTo>
                    <a:pt x="1167546" y="708780"/>
                  </a:moveTo>
                  <a:lnTo>
                    <a:pt x="1168257" y="707510"/>
                  </a:lnTo>
                  <a:lnTo>
                    <a:pt x="1168889" y="707510"/>
                  </a:lnTo>
                  <a:lnTo>
                    <a:pt x="1169047" y="706240"/>
                  </a:lnTo>
                  <a:lnTo>
                    <a:pt x="1168889" y="704970"/>
                  </a:lnTo>
                  <a:lnTo>
                    <a:pt x="1167546" y="706240"/>
                  </a:lnTo>
                  <a:lnTo>
                    <a:pt x="1167546" y="708780"/>
                  </a:lnTo>
                  <a:close/>
                </a:path>
                <a:path w="2360295" h="1867535">
                  <a:moveTo>
                    <a:pt x="1176232" y="708780"/>
                  </a:moveTo>
                  <a:lnTo>
                    <a:pt x="1177180" y="708780"/>
                  </a:lnTo>
                  <a:lnTo>
                    <a:pt x="1176548" y="707510"/>
                  </a:lnTo>
                  <a:lnTo>
                    <a:pt x="1177101" y="706240"/>
                  </a:lnTo>
                  <a:lnTo>
                    <a:pt x="1175601" y="706240"/>
                  </a:lnTo>
                  <a:lnTo>
                    <a:pt x="1176232" y="708780"/>
                  </a:lnTo>
                  <a:close/>
                </a:path>
                <a:path w="2360295" h="1867535">
                  <a:moveTo>
                    <a:pt x="1172837" y="708780"/>
                  </a:moveTo>
                  <a:lnTo>
                    <a:pt x="1176232" y="708780"/>
                  </a:lnTo>
                  <a:lnTo>
                    <a:pt x="1173863" y="706240"/>
                  </a:lnTo>
                  <a:lnTo>
                    <a:pt x="1173469" y="707510"/>
                  </a:lnTo>
                  <a:lnTo>
                    <a:pt x="1171415" y="707510"/>
                  </a:lnTo>
                  <a:lnTo>
                    <a:pt x="1172837" y="708780"/>
                  </a:lnTo>
                  <a:close/>
                </a:path>
                <a:path w="2360295" h="1867535">
                  <a:moveTo>
                    <a:pt x="1168889" y="707510"/>
                  </a:moveTo>
                  <a:lnTo>
                    <a:pt x="1172600" y="707510"/>
                  </a:lnTo>
                  <a:lnTo>
                    <a:pt x="1172916" y="706240"/>
                  </a:lnTo>
                  <a:lnTo>
                    <a:pt x="1170705" y="706240"/>
                  </a:lnTo>
                  <a:lnTo>
                    <a:pt x="1168889" y="707510"/>
                  </a:lnTo>
                  <a:close/>
                </a:path>
                <a:path w="2360295" h="1867535">
                  <a:moveTo>
                    <a:pt x="1177259" y="713860"/>
                  </a:moveTo>
                  <a:lnTo>
                    <a:pt x="1180101" y="713860"/>
                  </a:lnTo>
                  <a:lnTo>
                    <a:pt x="1180417" y="712590"/>
                  </a:lnTo>
                  <a:lnTo>
                    <a:pt x="1181207" y="712590"/>
                  </a:lnTo>
                  <a:lnTo>
                    <a:pt x="1181049" y="711320"/>
                  </a:lnTo>
                  <a:lnTo>
                    <a:pt x="1180733" y="711320"/>
                  </a:lnTo>
                  <a:lnTo>
                    <a:pt x="1179785" y="710050"/>
                  </a:lnTo>
                  <a:lnTo>
                    <a:pt x="1179627" y="710050"/>
                  </a:lnTo>
                  <a:lnTo>
                    <a:pt x="1178048" y="707510"/>
                  </a:lnTo>
                  <a:lnTo>
                    <a:pt x="1179154" y="710050"/>
                  </a:lnTo>
                  <a:lnTo>
                    <a:pt x="1178127" y="711320"/>
                  </a:lnTo>
                  <a:lnTo>
                    <a:pt x="1177732" y="712590"/>
                  </a:lnTo>
                  <a:lnTo>
                    <a:pt x="1177259" y="713860"/>
                  </a:lnTo>
                  <a:close/>
                </a:path>
                <a:path w="2360295" h="1867535">
                  <a:moveTo>
                    <a:pt x="1169520" y="708780"/>
                  </a:moveTo>
                  <a:lnTo>
                    <a:pt x="1170231" y="707510"/>
                  </a:lnTo>
                  <a:lnTo>
                    <a:pt x="1169047" y="707510"/>
                  </a:lnTo>
                  <a:lnTo>
                    <a:pt x="1169520" y="708780"/>
                  </a:lnTo>
                  <a:close/>
                </a:path>
                <a:path w="2360295" h="1867535">
                  <a:moveTo>
                    <a:pt x="1179627" y="710050"/>
                  </a:moveTo>
                  <a:lnTo>
                    <a:pt x="1180417" y="710050"/>
                  </a:lnTo>
                  <a:lnTo>
                    <a:pt x="1180654" y="708780"/>
                  </a:lnTo>
                  <a:lnTo>
                    <a:pt x="1179627" y="710050"/>
                  </a:lnTo>
                  <a:close/>
                </a:path>
                <a:path w="2360295" h="1867535">
                  <a:moveTo>
                    <a:pt x="1174337" y="711320"/>
                  </a:moveTo>
                  <a:lnTo>
                    <a:pt x="1174732" y="711320"/>
                  </a:lnTo>
                  <a:lnTo>
                    <a:pt x="1175206" y="708780"/>
                  </a:lnTo>
                  <a:lnTo>
                    <a:pt x="1174021" y="708780"/>
                  </a:lnTo>
                  <a:lnTo>
                    <a:pt x="1174258" y="710050"/>
                  </a:lnTo>
                  <a:lnTo>
                    <a:pt x="1174337" y="711320"/>
                  </a:lnTo>
                  <a:close/>
                </a:path>
                <a:path w="2360295" h="1867535">
                  <a:moveTo>
                    <a:pt x="1170152" y="710050"/>
                  </a:moveTo>
                  <a:lnTo>
                    <a:pt x="1171731" y="710050"/>
                  </a:lnTo>
                  <a:lnTo>
                    <a:pt x="1171100" y="708780"/>
                  </a:lnTo>
                  <a:lnTo>
                    <a:pt x="1170310" y="708780"/>
                  </a:lnTo>
                  <a:lnTo>
                    <a:pt x="1170152" y="710050"/>
                  </a:lnTo>
                  <a:close/>
                </a:path>
                <a:path w="2360295" h="1867535">
                  <a:moveTo>
                    <a:pt x="1172600" y="712590"/>
                  </a:moveTo>
                  <a:lnTo>
                    <a:pt x="1173626" y="712590"/>
                  </a:lnTo>
                  <a:lnTo>
                    <a:pt x="1173547" y="711320"/>
                  </a:lnTo>
                  <a:lnTo>
                    <a:pt x="1173152" y="710050"/>
                  </a:lnTo>
                  <a:lnTo>
                    <a:pt x="1172679" y="710050"/>
                  </a:lnTo>
                  <a:lnTo>
                    <a:pt x="1172205" y="711320"/>
                  </a:lnTo>
                  <a:lnTo>
                    <a:pt x="1171968" y="711320"/>
                  </a:lnTo>
                  <a:lnTo>
                    <a:pt x="1172600" y="712590"/>
                  </a:lnTo>
                  <a:close/>
                </a:path>
                <a:path w="2360295" h="1867535">
                  <a:moveTo>
                    <a:pt x="1171179" y="711320"/>
                  </a:moveTo>
                  <a:lnTo>
                    <a:pt x="1172205" y="711320"/>
                  </a:lnTo>
                  <a:lnTo>
                    <a:pt x="1171889" y="710050"/>
                  </a:lnTo>
                  <a:lnTo>
                    <a:pt x="1171336" y="710050"/>
                  </a:lnTo>
                  <a:lnTo>
                    <a:pt x="1171179" y="711320"/>
                  </a:lnTo>
                  <a:close/>
                </a:path>
                <a:path w="2360295" h="1867535">
                  <a:moveTo>
                    <a:pt x="1170626" y="711320"/>
                  </a:moveTo>
                  <a:lnTo>
                    <a:pt x="1170626" y="710050"/>
                  </a:lnTo>
                  <a:lnTo>
                    <a:pt x="1170231" y="710050"/>
                  </a:lnTo>
                  <a:lnTo>
                    <a:pt x="1170626" y="711320"/>
                  </a:lnTo>
                  <a:close/>
                </a:path>
                <a:path w="2360295" h="1867535">
                  <a:moveTo>
                    <a:pt x="1166362" y="712590"/>
                  </a:moveTo>
                  <a:lnTo>
                    <a:pt x="1167467" y="712590"/>
                  </a:lnTo>
                  <a:lnTo>
                    <a:pt x="1167941" y="711320"/>
                  </a:lnTo>
                  <a:lnTo>
                    <a:pt x="1168415" y="711320"/>
                  </a:lnTo>
                  <a:lnTo>
                    <a:pt x="1167941" y="710050"/>
                  </a:lnTo>
                  <a:lnTo>
                    <a:pt x="1166836" y="710050"/>
                  </a:lnTo>
                  <a:lnTo>
                    <a:pt x="1166520" y="711320"/>
                  </a:lnTo>
                  <a:lnTo>
                    <a:pt x="1166362" y="712590"/>
                  </a:lnTo>
                  <a:close/>
                </a:path>
                <a:path w="2360295" h="1867535">
                  <a:moveTo>
                    <a:pt x="1166678" y="713860"/>
                  </a:moveTo>
                  <a:lnTo>
                    <a:pt x="1168099" y="713860"/>
                  </a:lnTo>
                  <a:lnTo>
                    <a:pt x="1167625" y="712590"/>
                  </a:lnTo>
                  <a:lnTo>
                    <a:pt x="1166915" y="712590"/>
                  </a:lnTo>
                  <a:lnTo>
                    <a:pt x="1166678" y="713860"/>
                  </a:lnTo>
                  <a:close/>
                </a:path>
                <a:path w="2360295" h="1867535">
                  <a:moveTo>
                    <a:pt x="1181680" y="725290"/>
                  </a:moveTo>
                  <a:lnTo>
                    <a:pt x="1181443" y="722750"/>
                  </a:lnTo>
                  <a:lnTo>
                    <a:pt x="1181348" y="718940"/>
                  </a:lnTo>
                  <a:lnTo>
                    <a:pt x="1180969" y="713860"/>
                  </a:lnTo>
                  <a:lnTo>
                    <a:pt x="1180575" y="713860"/>
                  </a:lnTo>
                  <a:lnTo>
                    <a:pt x="1180496" y="715130"/>
                  </a:lnTo>
                  <a:lnTo>
                    <a:pt x="1176706" y="715130"/>
                  </a:lnTo>
                  <a:lnTo>
                    <a:pt x="1177496" y="716400"/>
                  </a:lnTo>
                  <a:lnTo>
                    <a:pt x="1175759" y="716400"/>
                  </a:lnTo>
                  <a:lnTo>
                    <a:pt x="1174811" y="717670"/>
                  </a:lnTo>
                  <a:lnTo>
                    <a:pt x="1174574" y="717670"/>
                  </a:lnTo>
                  <a:lnTo>
                    <a:pt x="1174732" y="718940"/>
                  </a:lnTo>
                  <a:lnTo>
                    <a:pt x="1175364" y="718940"/>
                  </a:lnTo>
                  <a:lnTo>
                    <a:pt x="1175285" y="720210"/>
                  </a:lnTo>
                  <a:lnTo>
                    <a:pt x="1173785" y="724020"/>
                  </a:lnTo>
                  <a:lnTo>
                    <a:pt x="1181128" y="724020"/>
                  </a:lnTo>
                  <a:lnTo>
                    <a:pt x="1180733" y="724725"/>
                  </a:lnTo>
                  <a:lnTo>
                    <a:pt x="1181680" y="725290"/>
                  </a:lnTo>
                  <a:close/>
                </a:path>
                <a:path w="2360295" h="1867535">
                  <a:moveTo>
                    <a:pt x="1176627" y="715130"/>
                  </a:moveTo>
                  <a:lnTo>
                    <a:pt x="1179943" y="715130"/>
                  </a:lnTo>
                  <a:lnTo>
                    <a:pt x="1180022" y="713860"/>
                  </a:lnTo>
                  <a:lnTo>
                    <a:pt x="1175758" y="713860"/>
                  </a:lnTo>
                  <a:lnTo>
                    <a:pt x="1176627" y="715130"/>
                  </a:lnTo>
                  <a:close/>
                </a:path>
                <a:path w="2360295" h="1867535">
                  <a:moveTo>
                    <a:pt x="1168415" y="716400"/>
                  </a:moveTo>
                  <a:lnTo>
                    <a:pt x="1171889" y="716400"/>
                  </a:lnTo>
                  <a:lnTo>
                    <a:pt x="1171494" y="715130"/>
                  </a:lnTo>
                  <a:lnTo>
                    <a:pt x="1170468" y="713860"/>
                  </a:lnTo>
                  <a:lnTo>
                    <a:pt x="1170152" y="713860"/>
                  </a:lnTo>
                  <a:lnTo>
                    <a:pt x="1169836" y="715130"/>
                  </a:lnTo>
                  <a:lnTo>
                    <a:pt x="1168415" y="716400"/>
                  </a:lnTo>
                  <a:close/>
                </a:path>
                <a:path w="2360295" h="1867535">
                  <a:moveTo>
                    <a:pt x="1176665" y="715185"/>
                  </a:moveTo>
                  <a:close/>
                </a:path>
                <a:path w="2360295" h="1867535">
                  <a:moveTo>
                    <a:pt x="1174890" y="716400"/>
                  </a:moveTo>
                  <a:lnTo>
                    <a:pt x="1175048" y="716400"/>
                  </a:lnTo>
                  <a:lnTo>
                    <a:pt x="1175048" y="715130"/>
                  </a:lnTo>
                  <a:lnTo>
                    <a:pt x="1174890" y="716400"/>
                  </a:lnTo>
                  <a:close/>
                </a:path>
                <a:path w="2360295" h="1867535">
                  <a:moveTo>
                    <a:pt x="1172047" y="716400"/>
                  </a:moveTo>
                  <a:lnTo>
                    <a:pt x="1172205" y="716400"/>
                  </a:lnTo>
                  <a:lnTo>
                    <a:pt x="1172363" y="715130"/>
                  </a:lnTo>
                  <a:lnTo>
                    <a:pt x="1172047" y="716400"/>
                  </a:lnTo>
                  <a:close/>
                </a:path>
                <a:path w="2360295" h="1867535">
                  <a:moveTo>
                    <a:pt x="1175759" y="716400"/>
                  </a:moveTo>
                  <a:lnTo>
                    <a:pt x="1176627" y="716400"/>
                  </a:lnTo>
                  <a:lnTo>
                    <a:pt x="1176665" y="715185"/>
                  </a:lnTo>
                  <a:lnTo>
                    <a:pt x="1175759" y="716400"/>
                  </a:lnTo>
                  <a:close/>
                </a:path>
                <a:path w="2360295" h="1867535">
                  <a:moveTo>
                    <a:pt x="1174574" y="717670"/>
                  </a:moveTo>
                  <a:lnTo>
                    <a:pt x="1174811" y="717670"/>
                  </a:lnTo>
                  <a:lnTo>
                    <a:pt x="1175127" y="716400"/>
                  </a:lnTo>
                  <a:lnTo>
                    <a:pt x="1174574" y="716400"/>
                  </a:lnTo>
                  <a:lnTo>
                    <a:pt x="1174574" y="717670"/>
                  </a:lnTo>
                  <a:close/>
                </a:path>
                <a:path w="2360295" h="1867535">
                  <a:moveTo>
                    <a:pt x="1171045" y="724808"/>
                  </a:moveTo>
                  <a:lnTo>
                    <a:pt x="1171731" y="724020"/>
                  </a:lnTo>
                  <a:lnTo>
                    <a:pt x="1171021" y="722750"/>
                  </a:lnTo>
                  <a:lnTo>
                    <a:pt x="1171968" y="721480"/>
                  </a:lnTo>
                  <a:lnTo>
                    <a:pt x="1174337" y="720210"/>
                  </a:lnTo>
                  <a:lnTo>
                    <a:pt x="1171889" y="717670"/>
                  </a:lnTo>
                  <a:lnTo>
                    <a:pt x="1172126" y="716400"/>
                  </a:lnTo>
                  <a:lnTo>
                    <a:pt x="1171100" y="716400"/>
                  </a:lnTo>
                  <a:lnTo>
                    <a:pt x="1169994" y="718940"/>
                  </a:lnTo>
                  <a:lnTo>
                    <a:pt x="1169520" y="720210"/>
                  </a:lnTo>
                  <a:lnTo>
                    <a:pt x="1167783" y="720210"/>
                  </a:lnTo>
                  <a:lnTo>
                    <a:pt x="1168020" y="724020"/>
                  </a:lnTo>
                  <a:lnTo>
                    <a:pt x="1170310" y="724020"/>
                  </a:lnTo>
                  <a:lnTo>
                    <a:pt x="1171045" y="724808"/>
                  </a:lnTo>
                  <a:close/>
                </a:path>
                <a:path w="2360295" h="1867535">
                  <a:moveTo>
                    <a:pt x="1167783" y="720210"/>
                  </a:moveTo>
                  <a:lnTo>
                    <a:pt x="1168652" y="720210"/>
                  </a:lnTo>
                  <a:lnTo>
                    <a:pt x="1169520" y="718940"/>
                  </a:lnTo>
                  <a:lnTo>
                    <a:pt x="1168968" y="717670"/>
                  </a:lnTo>
                  <a:lnTo>
                    <a:pt x="1167941" y="716400"/>
                  </a:lnTo>
                  <a:lnTo>
                    <a:pt x="1167152" y="716400"/>
                  </a:lnTo>
                  <a:lnTo>
                    <a:pt x="1167310" y="717670"/>
                  </a:lnTo>
                  <a:lnTo>
                    <a:pt x="1167783" y="720210"/>
                  </a:lnTo>
                  <a:close/>
                </a:path>
                <a:path w="2360295" h="1867535">
                  <a:moveTo>
                    <a:pt x="1180670" y="724688"/>
                  </a:moveTo>
                  <a:lnTo>
                    <a:pt x="1181128" y="724020"/>
                  </a:lnTo>
                  <a:lnTo>
                    <a:pt x="1179548" y="724020"/>
                  </a:lnTo>
                  <a:lnTo>
                    <a:pt x="1180670" y="724688"/>
                  </a:lnTo>
                  <a:close/>
                </a:path>
                <a:path w="2360295" h="1867535">
                  <a:moveTo>
                    <a:pt x="1173626" y="725290"/>
                  </a:moveTo>
                  <a:lnTo>
                    <a:pt x="1179469" y="725290"/>
                  </a:lnTo>
                  <a:lnTo>
                    <a:pt x="1179311" y="724020"/>
                  </a:lnTo>
                  <a:lnTo>
                    <a:pt x="1173785" y="724020"/>
                  </a:lnTo>
                  <a:lnTo>
                    <a:pt x="1173626" y="725290"/>
                  </a:lnTo>
                  <a:close/>
                </a:path>
                <a:path w="2360295" h="1867535">
                  <a:moveTo>
                    <a:pt x="1171494" y="725290"/>
                  </a:moveTo>
                  <a:lnTo>
                    <a:pt x="1172995" y="725290"/>
                  </a:lnTo>
                  <a:lnTo>
                    <a:pt x="1172600" y="724020"/>
                  </a:lnTo>
                  <a:lnTo>
                    <a:pt x="1171731" y="724020"/>
                  </a:lnTo>
                  <a:lnTo>
                    <a:pt x="1171045" y="724808"/>
                  </a:lnTo>
                  <a:lnTo>
                    <a:pt x="1171494" y="725290"/>
                  </a:lnTo>
                  <a:close/>
                </a:path>
                <a:path w="2360295" h="1867535">
                  <a:moveTo>
                    <a:pt x="1170073" y="725290"/>
                  </a:moveTo>
                  <a:lnTo>
                    <a:pt x="1170389" y="725290"/>
                  </a:lnTo>
                  <a:lnTo>
                    <a:pt x="1169599" y="724020"/>
                  </a:lnTo>
                  <a:lnTo>
                    <a:pt x="1169572" y="724282"/>
                  </a:lnTo>
                  <a:lnTo>
                    <a:pt x="1170073" y="725290"/>
                  </a:lnTo>
                  <a:close/>
                </a:path>
                <a:path w="2360295" h="1867535">
                  <a:moveTo>
                    <a:pt x="1169205" y="727830"/>
                  </a:moveTo>
                  <a:lnTo>
                    <a:pt x="1169572" y="724282"/>
                  </a:lnTo>
                  <a:lnTo>
                    <a:pt x="1169441" y="724020"/>
                  </a:lnTo>
                  <a:lnTo>
                    <a:pt x="1168020" y="724020"/>
                  </a:lnTo>
                  <a:lnTo>
                    <a:pt x="1168731" y="726560"/>
                  </a:lnTo>
                  <a:lnTo>
                    <a:pt x="1169205" y="727830"/>
                  </a:lnTo>
                  <a:close/>
                </a:path>
                <a:path w="2360295" h="1867535">
                  <a:moveTo>
                    <a:pt x="1180259" y="725290"/>
                  </a:moveTo>
                  <a:lnTo>
                    <a:pt x="1180417" y="725290"/>
                  </a:lnTo>
                  <a:lnTo>
                    <a:pt x="1180686" y="724808"/>
                  </a:lnTo>
                  <a:lnTo>
                    <a:pt x="1180259" y="725290"/>
                  </a:lnTo>
                  <a:close/>
                </a:path>
                <a:path w="2360295" h="1867535">
                  <a:moveTo>
                    <a:pt x="1174416" y="726560"/>
                  </a:moveTo>
                  <a:lnTo>
                    <a:pt x="1181049" y="726560"/>
                  </a:lnTo>
                  <a:lnTo>
                    <a:pt x="1180259" y="725290"/>
                  </a:lnTo>
                  <a:lnTo>
                    <a:pt x="1174100" y="725290"/>
                  </a:lnTo>
                  <a:lnTo>
                    <a:pt x="1174416" y="726560"/>
                  </a:lnTo>
                  <a:close/>
                </a:path>
                <a:path w="2360295" h="1867535">
                  <a:moveTo>
                    <a:pt x="1167467" y="732910"/>
                  </a:moveTo>
                  <a:lnTo>
                    <a:pt x="1180338" y="732910"/>
                  </a:lnTo>
                  <a:lnTo>
                    <a:pt x="1179233" y="731640"/>
                  </a:lnTo>
                  <a:lnTo>
                    <a:pt x="1182391" y="729100"/>
                  </a:lnTo>
                  <a:lnTo>
                    <a:pt x="1180101" y="727830"/>
                  </a:lnTo>
                  <a:lnTo>
                    <a:pt x="1178522" y="726560"/>
                  </a:lnTo>
                  <a:lnTo>
                    <a:pt x="1172600" y="726560"/>
                  </a:lnTo>
                  <a:lnTo>
                    <a:pt x="1172837" y="725290"/>
                  </a:lnTo>
                  <a:lnTo>
                    <a:pt x="1172442" y="725290"/>
                  </a:lnTo>
                  <a:lnTo>
                    <a:pt x="1172047" y="726560"/>
                  </a:lnTo>
                  <a:lnTo>
                    <a:pt x="1172047" y="727830"/>
                  </a:lnTo>
                  <a:lnTo>
                    <a:pt x="1170494" y="727830"/>
                  </a:lnTo>
                  <a:lnTo>
                    <a:pt x="1170547" y="730370"/>
                  </a:lnTo>
                  <a:lnTo>
                    <a:pt x="1169915" y="730370"/>
                  </a:lnTo>
                  <a:lnTo>
                    <a:pt x="1168968" y="731640"/>
                  </a:lnTo>
                  <a:lnTo>
                    <a:pt x="1168020" y="731640"/>
                  </a:lnTo>
                  <a:lnTo>
                    <a:pt x="1167483" y="732148"/>
                  </a:lnTo>
                  <a:lnTo>
                    <a:pt x="1167467" y="732910"/>
                  </a:lnTo>
                  <a:close/>
                </a:path>
                <a:path w="2360295" h="1867535">
                  <a:moveTo>
                    <a:pt x="1170494" y="727830"/>
                  </a:moveTo>
                  <a:lnTo>
                    <a:pt x="1172047" y="727830"/>
                  </a:lnTo>
                  <a:lnTo>
                    <a:pt x="1171495" y="726560"/>
                  </a:lnTo>
                  <a:lnTo>
                    <a:pt x="1170942" y="726560"/>
                  </a:lnTo>
                  <a:lnTo>
                    <a:pt x="1170389" y="725290"/>
                  </a:lnTo>
                  <a:lnTo>
                    <a:pt x="1170494" y="727830"/>
                  </a:lnTo>
                  <a:close/>
                </a:path>
                <a:path w="2360295" h="1867535">
                  <a:moveTo>
                    <a:pt x="1168020" y="730370"/>
                  </a:moveTo>
                  <a:lnTo>
                    <a:pt x="1169994" y="730370"/>
                  </a:lnTo>
                  <a:lnTo>
                    <a:pt x="1169204" y="729100"/>
                  </a:lnTo>
                  <a:lnTo>
                    <a:pt x="1167783" y="729100"/>
                  </a:lnTo>
                  <a:lnTo>
                    <a:pt x="1167749" y="729644"/>
                  </a:lnTo>
                  <a:lnTo>
                    <a:pt x="1168020" y="730370"/>
                  </a:lnTo>
                  <a:close/>
                </a:path>
                <a:path w="2360295" h="1867535">
                  <a:moveTo>
                    <a:pt x="1167520" y="730370"/>
                  </a:moveTo>
                  <a:lnTo>
                    <a:pt x="1167704" y="730370"/>
                  </a:lnTo>
                  <a:lnTo>
                    <a:pt x="1167749" y="729644"/>
                  </a:lnTo>
                  <a:lnTo>
                    <a:pt x="1167546" y="729100"/>
                  </a:lnTo>
                  <a:lnTo>
                    <a:pt x="1167520" y="730370"/>
                  </a:lnTo>
                  <a:close/>
                </a:path>
                <a:path w="2360295" h="1867535">
                  <a:moveTo>
                    <a:pt x="1167384" y="732241"/>
                  </a:moveTo>
                  <a:lnTo>
                    <a:pt x="1167520" y="730370"/>
                  </a:lnTo>
                  <a:lnTo>
                    <a:pt x="1167151" y="730370"/>
                  </a:lnTo>
                  <a:lnTo>
                    <a:pt x="1167384" y="732241"/>
                  </a:lnTo>
                  <a:close/>
                </a:path>
                <a:path w="2360295" h="1867535">
                  <a:moveTo>
                    <a:pt x="1167309" y="734180"/>
                  </a:moveTo>
                  <a:lnTo>
                    <a:pt x="1177338" y="734180"/>
                  </a:lnTo>
                  <a:lnTo>
                    <a:pt x="1177101" y="732910"/>
                  </a:lnTo>
                  <a:lnTo>
                    <a:pt x="1167467" y="732910"/>
                  </a:lnTo>
                  <a:lnTo>
                    <a:pt x="1167384" y="732241"/>
                  </a:lnTo>
                  <a:lnTo>
                    <a:pt x="1166678" y="732910"/>
                  </a:lnTo>
                  <a:lnTo>
                    <a:pt x="1167309" y="734180"/>
                  </a:lnTo>
                  <a:close/>
                </a:path>
                <a:path w="2360295" h="1867535">
                  <a:moveTo>
                    <a:pt x="1178206" y="735450"/>
                  </a:moveTo>
                  <a:lnTo>
                    <a:pt x="1178996" y="735450"/>
                  </a:lnTo>
                  <a:lnTo>
                    <a:pt x="1179391" y="734180"/>
                  </a:lnTo>
                  <a:lnTo>
                    <a:pt x="1177811" y="734180"/>
                  </a:lnTo>
                  <a:lnTo>
                    <a:pt x="1178206" y="735450"/>
                  </a:lnTo>
                  <a:close/>
                </a:path>
                <a:path w="2360295" h="1867535">
                  <a:moveTo>
                    <a:pt x="1167704" y="735450"/>
                  </a:moveTo>
                  <a:lnTo>
                    <a:pt x="1177732" y="735450"/>
                  </a:lnTo>
                  <a:lnTo>
                    <a:pt x="1177496" y="734180"/>
                  </a:lnTo>
                  <a:lnTo>
                    <a:pt x="1166836" y="734180"/>
                  </a:lnTo>
                  <a:lnTo>
                    <a:pt x="1167704" y="735450"/>
                  </a:lnTo>
                  <a:close/>
                </a:path>
                <a:path w="2360295" h="1867535">
                  <a:moveTo>
                    <a:pt x="1179707" y="737990"/>
                  </a:moveTo>
                  <a:lnTo>
                    <a:pt x="1181128" y="737990"/>
                  </a:lnTo>
                  <a:lnTo>
                    <a:pt x="1180891" y="736720"/>
                  </a:lnTo>
                  <a:lnTo>
                    <a:pt x="1180733" y="735450"/>
                  </a:lnTo>
                  <a:lnTo>
                    <a:pt x="1180259" y="736720"/>
                  </a:lnTo>
                  <a:lnTo>
                    <a:pt x="1179707" y="737990"/>
                  </a:lnTo>
                  <a:close/>
                </a:path>
                <a:path w="2360295" h="1867535">
                  <a:moveTo>
                    <a:pt x="1168730" y="737990"/>
                  </a:moveTo>
                  <a:lnTo>
                    <a:pt x="1178601" y="737990"/>
                  </a:lnTo>
                  <a:lnTo>
                    <a:pt x="1176706" y="735450"/>
                  </a:lnTo>
                  <a:lnTo>
                    <a:pt x="1167309" y="735450"/>
                  </a:lnTo>
                  <a:lnTo>
                    <a:pt x="1168020" y="736720"/>
                  </a:lnTo>
                  <a:lnTo>
                    <a:pt x="1168888" y="736720"/>
                  </a:lnTo>
                  <a:lnTo>
                    <a:pt x="1168730" y="737990"/>
                  </a:lnTo>
                  <a:close/>
                </a:path>
                <a:path w="2360295" h="1867535">
                  <a:moveTo>
                    <a:pt x="1167704" y="737990"/>
                  </a:moveTo>
                  <a:lnTo>
                    <a:pt x="1168572" y="737990"/>
                  </a:lnTo>
                  <a:lnTo>
                    <a:pt x="1168493" y="736720"/>
                  </a:lnTo>
                  <a:lnTo>
                    <a:pt x="1166835" y="736720"/>
                  </a:lnTo>
                  <a:lnTo>
                    <a:pt x="1167704" y="737990"/>
                  </a:lnTo>
                  <a:close/>
                </a:path>
                <a:path w="2360295" h="1867535">
                  <a:moveTo>
                    <a:pt x="1179075" y="739260"/>
                  </a:moveTo>
                  <a:lnTo>
                    <a:pt x="1181365" y="739260"/>
                  </a:lnTo>
                  <a:lnTo>
                    <a:pt x="1181286" y="737990"/>
                  </a:lnTo>
                  <a:lnTo>
                    <a:pt x="1178759" y="737990"/>
                  </a:lnTo>
                  <a:lnTo>
                    <a:pt x="1179075" y="739260"/>
                  </a:lnTo>
                  <a:close/>
                </a:path>
                <a:path w="2360295" h="1867535">
                  <a:moveTo>
                    <a:pt x="1170152" y="749420"/>
                  </a:moveTo>
                  <a:lnTo>
                    <a:pt x="1174021" y="749420"/>
                  </a:lnTo>
                  <a:lnTo>
                    <a:pt x="1173231" y="748150"/>
                  </a:lnTo>
                  <a:lnTo>
                    <a:pt x="1175521" y="748150"/>
                  </a:lnTo>
                  <a:lnTo>
                    <a:pt x="1174890" y="744340"/>
                  </a:lnTo>
                  <a:lnTo>
                    <a:pt x="1177496" y="743070"/>
                  </a:lnTo>
                  <a:lnTo>
                    <a:pt x="1178680" y="743070"/>
                  </a:lnTo>
                  <a:lnTo>
                    <a:pt x="1179312" y="741800"/>
                  </a:lnTo>
                  <a:lnTo>
                    <a:pt x="1178522" y="741800"/>
                  </a:lnTo>
                  <a:lnTo>
                    <a:pt x="1178127" y="740530"/>
                  </a:lnTo>
                  <a:lnTo>
                    <a:pt x="1178759" y="737990"/>
                  </a:lnTo>
                  <a:lnTo>
                    <a:pt x="1168257" y="737990"/>
                  </a:lnTo>
                  <a:lnTo>
                    <a:pt x="1168257" y="739260"/>
                  </a:lnTo>
                  <a:lnTo>
                    <a:pt x="1167862" y="741800"/>
                  </a:lnTo>
                  <a:lnTo>
                    <a:pt x="1166993" y="744340"/>
                  </a:lnTo>
                  <a:lnTo>
                    <a:pt x="1166993" y="746880"/>
                  </a:lnTo>
                  <a:lnTo>
                    <a:pt x="1170626" y="746880"/>
                  </a:lnTo>
                  <a:lnTo>
                    <a:pt x="1170152" y="749420"/>
                  </a:lnTo>
                  <a:close/>
                </a:path>
                <a:path w="2360295" h="1867535">
                  <a:moveTo>
                    <a:pt x="1167546" y="740530"/>
                  </a:moveTo>
                  <a:lnTo>
                    <a:pt x="1167704" y="739260"/>
                  </a:lnTo>
                  <a:lnTo>
                    <a:pt x="1168099" y="739260"/>
                  </a:lnTo>
                  <a:lnTo>
                    <a:pt x="1168257" y="737990"/>
                  </a:lnTo>
                  <a:lnTo>
                    <a:pt x="1166598" y="737990"/>
                  </a:lnTo>
                  <a:lnTo>
                    <a:pt x="1167546" y="740530"/>
                  </a:lnTo>
                  <a:close/>
                </a:path>
                <a:path w="2360295" h="1867535">
                  <a:moveTo>
                    <a:pt x="1169520" y="749420"/>
                  </a:moveTo>
                  <a:lnTo>
                    <a:pt x="1169599" y="748150"/>
                  </a:lnTo>
                  <a:lnTo>
                    <a:pt x="1169836" y="748150"/>
                  </a:lnTo>
                  <a:lnTo>
                    <a:pt x="1169599" y="746880"/>
                  </a:lnTo>
                  <a:lnTo>
                    <a:pt x="1166993" y="746880"/>
                  </a:lnTo>
                  <a:lnTo>
                    <a:pt x="1168652" y="748150"/>
                  </a:lnTo>
                  <a:lnTo>
                    <a:pt x="1169520" y="749420"/>
                  </a:lnTo>
                  <a:close/>
                </a:path>
                <a:path w="2360295" h="1867535">
                  <a:moveTo>
                    <a:pt x="1174021" y="749420"/>
                  </a:moveTo>
                  <a:lnTo>
                    <a:pt x="1175443" y="749420"/>
                  </a:lnTo>
                  <a:lnTo>
                    <a:pt x="1175285" y="748150"/>
                  </a:lnTo>
                  <a:lnTo>
                    <a:pt x="1174021" y="749420"/>
                  </a:lnTo>
                  <a:close/>
                </a:path>
                <a:path w="2360295" h="1867535">
                  <a:moveTo>
                    <a:pt x="1169915" y="750690"/>
                  </a:moveTo>
                  <a:lnTo>
                    <a:pt x="1173390" y="750690"/>
                  </a:lnTo>
                  <a:lnTo>
                    <a:pt x="1175522" y="749420"/>
                  </a:lnTo>
                  <a:lnTo>
                    <a:pt x="1170310" y="749420"/>
                  </a:lnTo>
                  <a:lnTo>
                    <a:pt x="1169915" y="750690"/>
                  </a:lnTo>
                  <a:close/>
                </a:path>
                <a:path w="2360295" h="1867535">
                  <a:moveTo>
                    <a:pt x="1169757" y="758310"/>
                  </a:moveTo>
                  <a:lnTo>
                    <a:pt x="1177259" y="758310"/>
                  </a:lnTo>
                  <a:lnTo>
                    <a:pt x="1176943" y="757040"/>
                  </a:lnTo>
                  <a:lnTo>
                    <a:pt x="1176548" y="755770"/>
                  </a:lnTo>
                  <a:lnTo>
                    <a:pt x="1177180" y="754500"/>
                  </a:lnTo>
                  <a:lnTo>
                    <a:pt x="1177733" y="753230"/>
                  </a:lnTo>
                  <a:lnTo>
                    <a:pt x="1175837" y="753230"/>
                  </a:lnTo>
                  <a:lnTo>
                    <a:pt x="1175916" y="751960"/>
                  </a:lnTo>
                  <a:lnTo>
                    <a:pt x="1176785" y="750690"/>
                  </a:lnTo>
                  <a:lnTo>
                    <a:pt x="1167704" y="750690"/>
                  </a:lnTo>
                  <a:lnTo>
                    <a:pt x="1168809" y="749420"/>
                  </a:lnTo>
                  <a:lnTo>
                    <a:pt x="1166914" y="749420"/>
                  </a:lnTo>
                  <a:lnTo>
                    <a:pt x="1166954" y="751960"/>
                  </a:lnTo>
                  <a:lnTo>
                    <a:pt x="1167072" y="753230"/>
                  </a:lnTo>
                  <a:lnTo>
                    <a:pt x="1168415" y="754500"/>
                  </a:lnTo>
                  <a:lnTo>
                    <a:pt x="1166756" y="755770"/>
                  </a:lnTo>
                  <a:lnTo>
                    <a:pt x="1170783" y="755770"/>
                  </a:lnTo>
                  <a:lnTo>
                    <a:pt x="1169757" y="758310"/>
                  </a:lnTo>
                  <a:close/>
                </a:path>
                <a:path w="2360295" h="1867535">
                  <a:moveTo>
                    <a:pt x="1179470" y="759580"/>
                  </a:moveTo>
                  <a:lnTo>
                    <a:pt x="1180812" y="759580"/>
                  </a:lnTo>
                  <a:lnTo>
                    <a:pt x="1180891" y="758310"/>
                  </a:lnTo>
                  <a:lnTo>
                    <a:pt x="1181365" y="757040"/>
                  </a:lnTo>
                  <a:lnTo>
                    <a:pt x="1181207" y="757040"/>
                  </a:lnTo>
                  <a:lnTo>
                    <a:pt x="1180575" y="754500"/>
                  </a:lnTo>
                  <a:lnTo>
                    <a:pt x="1180101" y="753230"/>
                  </a:lnTo>
                  <a:lnTo>
                    <a:pt x="1180970" y="751960"/>
                  </a:lnTo>
                  <a:lnTo>
                    <a:pt x="1181049" y="750690"/>
                  </a:lnTo>
                  <a:lnTo>
                    <a:pt x="1179864" y="750690"/>
                  </a:lnTo>
                  <a:lnTo>
                    <a:pt x="1179549" y="751960"/>
                  </a:lnTo>
                  <a:lnTo>
                    <a:pt x="1179470" y="759580"/>
                  </a:lnTo>
                  <a:close/>
                </a:path>
                <a:path w="2360295" h="1867535">
                  <a:moveTo>
                    <a:pt x="1170784" y="771010"/>
                  </a:moveTo>
                  <a:lnTo>
                    <a:pt x="1179549" y="771010"/>
                  </a:lnTo>
                  <a:lnTo>
                    <a:pt x="1178839" y="769740"/>
                  </a:lnTo>
                  <a:lnTo>
                    <a:pt x="1179628" y="768470"/>
                  </a:lnTo>
                  <a:lnTo>
                    <a:pt x="1178523" y="768470"/>
                  </a:lnTo>
                  <a:lnTo>
                    <a:pt x="1178523" y="767200"/>
                  </a:lnTo>
                  <a:lnTo>
                    <a:pt x="1178839" y="767200"/>
                  </a:lnTo>
                  <a:lnTo>
                    <a:pt x="1179707" y="765930"/>
                  </a:lnTo>
                  <a:lnTo>
                    <a:pt x="1179075" y="764660"/>
                  </a:lnTo>
                  <a:lnTo>
                    <a:pt x="1180260" y="763390"/>
                  </a:lnTo>
                  <a:lnTo>
                    <a:pt x="1177575" y="763390"/>
                  </a:lnTo>
                  <a:lnTo>
                    <a:pt x="1177022" y="762120"/>
                  </a:lnTo>
                  <a:lnTo>
                    <a:pt x="1176469" y="762120"/>
                  </a:lnTo>
                  <a:lnTo>
                    <a:pt x="1176785" y="760850"/>
                  </a:lnTo>
                  <a:lnTo>
                    <a:pt x="1177338" y="760850"/>
                  </a:lnTo>
                  <a:lnTo>
                    <a:pt x="1177733" y="759580"/>
                  </a:lnTo>
                  <a:lnTo>
                    <a:pt x="1178285" y="758310"/>
                  </a:lnTo>
                  <a:lnTo>
                    <a:pt x="1178049" y="755770"/>
                  </a:lnTo>
                  <a:lnTo>
                    <a:pt x="1177496" y="758310"/>
                  </a:lnTo>
                  <a:lnTo>
                    <a:pt x="1171415" y="758310"/>
                  </a:lnTo>
                  <a:lnTo>
                    <a:pt x="1171652" y="759580"/>
                  </a:lnTo>
                  <a:lnTo>
                    <a:pt x="1170389" y="760638"/>
                  </a:lnTo>
                  <a:lnTo>
                    <a:pt x="1170321" y="761067"/>
                  </a:lnTo>
                  <a:lnTo>
                    <a:pt x="1172126" y="763390"/>
                  </a:lnTo>
                  <a:lnTo>
                    <a:pt x="1172758" y="764660"/>
                  </a:lnTo>
                  <a:lnTo>
                    <a:pt x="1172600" y="764660"/>
                  </a:lnTo>
                  <a:lnTo>
                    <a:pt x="1172363" y="765930"/>
                  </a:lnTo>
                  <a:lnTo>
                    <a:pt x="1171889" y="765930"/>
                  </a:lnTo>
                  <a:lnTo>
                    <a:pt x="1171810" y="768470"/>
                  </a:lnTo>
                  <a:lnTo>
                    <a:pt x="1172600" y="769740"/>
                  </a:lnTo>
                  <a:lnTo>
                    <a:pt x="1170784" y="771010"/>
                  </a:lnTo>
                  <a:close/>
                </a:path>
                <a:path w="2360295" h="1867535">
                  <a:moveTo>
                    <a:pt x="1167388" y="757040"/>
                  </a:moveTo>
                  <a:lnTo>
                    <a:pt x="1167862" y="757040"/>
                  </a:lnTo>
                  <a:lnTo>
                    <a:pt x="1167862" y="755770"/>
                  </a:lnTo>
                  <a:lnTo>
                    <a:pt x="1166677" y="755770"/>
                  </a:lnTo>
                  <a:lnTo>
                    <a:pt x="1167388" y="757040"/>
                  </a:lnTo>
                  <a:close/>
                </a:path>
                <a:path w="2360295" h="1867535">
                  <a:moveTo>
                    <a:pt x="1170705" y="759580"/>
                  </a:moveTo>
                  <a:lnTo>
                    <a:pt x="1170942" y="759580"/>
                  </a:lnTo>
                  <a:lnTo>
                    <a:pt x="1171021" y="758310"/>
                  </a:lnTo>
                  <a:lnTo>
                    <a:pt x="1169915" y="758310"/>
                  </a:lnTo>
                  <a:lnTo>
                    <a:pt x="1170705" y="759580"/>
                  </a:lnTo>
                  <a:close/>
                </a:path>
                <a:path w="2360295" h="1867535">
                  <a:moveTo>
                    <a:pt x="1171652" y="765930"/>
                  </a:moveTo>
                  <a:lnTo>
                    <a:pt x="1169994" y="762120"/>
                  </a:lnTo>
                  <a:lnTo>
                    <a:pt x="1170321" y="761067"/>
                  </a:lnTo>
                  <a:lnTo>
                    <a:pt x="1170152" y="760850"/>
                  </a:lnTo>
                  <a:lnTo>
                    <a:pt x="1170389" y="760638"/>
                  </a:lnTo>
                  <a:lnTo>
                    <a:pt x="1170389" y="759580"/>
                  </a:lnTo>
                  <a:lnTo>
                    <a:pt x="1168809" y="759580"/>
                  </a:lnTo>
                  <a:lnTo>
                    <a:pt x="1170152" y="760850"/>
                  </a:lnTo>
                  <a:lnTo>
                    <a:pt x="1169599" y="762120"/>
                  </a:lnTo>
                  <a:lnTo>
                    <a:pt x="1167546" y="762120"/>
                  </a:lnTo>
                  <a:lnTo>
                    <a:pt x="1168178" y="763390"/>
                  </a:lnTo>
                  <a:lnTo>
                    <a:pt x="1168651" y="764660"/>
                  </a:lnTo>
                  <a:lnTo>
                    <a:pt x="1168494" y="764660"/>
                  </a:lnTo>
                  <a:lnTo>
                    <a:pt x="1171652" y="765930"/>
                  </a:lnTo>
                  <a:close/>
                </a:path>
                <a:path w="2360295" h="1867535">
                  <a:moveTo>
                    <a:pt x="1170321" y="761067"/>
                  </a:moveTo>
                  <a:lnTo>
                    <a:pt x="1170389" y="760638"/>
                  </a:lnTo>
                  <a:lnTo>
                    <a:pt x="1170152" y="760850"/>
                  </a:lnTo>
                  <a:lnTo>
                    <a:pt x="1170321" y="761067"/>
                  </a:lnTo>
                  <a:close/>
                </a:path>
                <a:path w="2360295" h="1867535">
                  <a:moveTo>
                    <a:pt x="1167467" y="762120"/>
                  </a:moveTo>
                  <a:lnTo>
                    <a:pt x="1169125" y="762120"/>
                  </a:lnTo>
                  <a:lnTo>
                    <a:pt x="1168257" y="760850"/>
                  </a:lnTo>
                  <a:lnTo>
                    <a:pt x="1167467" y="762120"/>
                  </a:lnTo>
                  <a:close/>
                </a:path>
                <a:path w="2360295" h="1867535">
                  <a:moveTo>
                    <a:pt x="1166362" y="762120"/>
                  </a:moveTo>
                  <a:lnTo>
                    <a:pt x="1167467" y="762120"/>
                  </a:lnTo>
                  <a:lnTo>
                    <a:pt x="1166046" y="760850"/>
                  </a:lnTo>
                  <a:lnTo>
                    <a:pt x="1166362" y="762120"/>
                  </a:lnTo>
                  <a:close/>
                </a:path>
                <a:path w="2360295" h="1867535">
                  <a:moveTo>
                    <a:pt x="1181128" y="768470"/>
                  </a:moveTo>
                  <a:lnTo>
                    <a:pt x="1181365" y="768470"/>
                  </a:lnTo>
                  <a:lnTo>
                    <a:pt x="1181602" y="765930"/>
                  </a:lnTo>
                  <a:lnTo>
                    <a:pt x="1182391" y="764660"/>
                  </a:lnTo>
                  <a:lnTo>
                    <a:pt x="1181286" y="763390"/>
                  </a:lnTo>
                  <a:lnTo>
                    <a:pt x="1180733" y="763390"/>
                  </a:lnTo>
                  <a:lnTo>
                    <a:pt x="1179785" y="765930"/>
                  </a:lnTo>
                  <a:lnTo>
                    <a:pt x="1181128" y="768470"/>
                  </a:lnTo>
                  <a:close/>
                </a:path>
                <a:path w="2360295" h="1867535">
                  <a:moveTo>
                    <a:pt x="1165809" y="764660"/>
                  </a:moveTo>
                  <a:lnTo>
                    <a:pt x="1167309" y="764660"/>
                  </a:lnTo>
                  <a:lnTo>
                    <a:pt x="1167072" y="763390"/>
                  </a:lnTo>
                  <a:lnTo>
                    <a:pt x="1165967" y="763390"/>
                  </a:lnTo>
                  <a:lnTo>
                    <a:pt x="1165809" y="764660"/>
                  </a:lnTo>
                  <a:close/>
                </a:path>
                <a:path w="2360295" h="1867535">
                  <a:moveTo>
                    <a:pt x="1165256" y="767200"/>
                  </a:moveTo>
                  <a:lnTo>
                    <a:pt x="1168494" y="767200"/>
                  </a:lnTo>
                  <a:lnTo>
                    <a:pt x="1168494" y="764660"/>
                  </a:lnTo>
                  <a:lnTo>
                    <a:pt x="1166598" y="764660"/>
                  </a:lnTo>
                  <a:lnTo>
                    <a:pt x="1166440" y="765930"/>
                  </a:lnTo>
                  <a:lnTo>
                    <a:pt x="1165256" y="767200"/>
                  </a:lnTo>
                  <a:close/>
                </a:path>
                <a:path w="2360295" h="1867535">
                  <a:moveTo>
                    <a:pt x="1167467" y="771010"/>
                  </a:moveTo>
                  <a:lnTo>
                    <a:pt x="1170784" y="771010"/>
                  </a:lnTo>
                  <a:lnTo>
                    <a:pt x="1170705" y="767200"/>
                  </a:lnTo>
                  <a:lnTo>
                    <a:pt x="1171021" y="765930"/>
                  </a:lnTo>
                  <a:lnTo>
                    <a:pt x="1169204" y="765930"/>
                  </a:lnTo>
                  <a:lnTo>
                    <a:pt x="1168494" y="767200"/>
                  </a:lnTo>
                  <a:lnTo>
                    <a:pt x="1165256" y="767200"/>
                  </a:lnTo>
                  <a:lnTo>
                    <a:pt x="1167151" y="768470"/>
                  </a:lnTo>
                  <a:lnTo>
                    <a:pt x="1167546" y="769740"/>
                  </a:lnTo>
                  <a:lnTo>
                    <a:pt x="1167467" y="771010"/>
                  </a:lnTo>
                  <a:close/>
                </a:path>
                <a:path w="2360295" h="1867535">
                  <a:moveTo>
                    <a:pt x="1178759" y="768470"/>
                  </a:moveTo>
                  <a:lnTo>
                    <a:pt x="1179470" y="768470"/>
                  </a:lnTo>
                  <a:lnTo>
                    <a:pt x="1179312" y="767200"/>
                  </a:lnTo>
                  <a:lnTo>
                    <a:pt x="1178997" y="767200"/>
                  </a:lnTo>
                  <a:lnTo>
                    <a:pt x="1178759" y="768470"/>
                  </a:lnTo>
                  <a:close/>
                </a:path>
                <a:path w="2360295" h="1867535">
                  <a:moveTo>
                    <a:pt x="1165888" y="769740"/>
                  </a:moveTo>
                  <a:lnTo>
                    <a:pt x="1166440" y="769740"/>
                  </a:lnTo>
                  <a:lnTo>
                    <a:pt x="1165967" y="768470"/>
                  </a:lnTo>
                  <a:lnTo>
                    <a:pt x="1165888" y="769740"/>
                  </a:lnTo>
                  <a:close/>
                </a:path>
                <a:path w="2360295" h="1867535">
                  <a:moveTo>
                    <a:pt x="1166203" y="771010"/>
                  </a:moveTo>
                  <a:lnTo>
                    <a:pt x="1166914" y="771010"/>
                  </a:lnTo>
                  <a:lnTo>
                    <a:pt x="1166756" y="769740"/>
                  </a:lnTo>
                  <a:lnTo>
                    <a:pt x="1165414" y="769740"/>
                  </a:lnTo>
                  <a:lnTo>
                    <a:pt x="1166203" y="771010"/>
                  </a:lnTo>
                  <a:close/>
                </a:path>
                <a:path w="2360295" h="1867535">
                  <a:moveTo>
                    <a:pt x="1167941" y="772280"/>
                  </a:moveTo>
                  <a:lnTo>
                    <a:pt x="1181760" y="772280"/>
                  </a:lnTo>
                  <a:lnTo>
                    <a:pt x="1181523" y="771010"/>
                  </a:lnTo>
                  <a:lnTo>
                    <a:pt x="1167151" y="771010"/>
                  </a:lnTo>
                  <a:lnTo>
                    <a:pt x="1167941" y="772280"/>
                  </a:lnTo>
                  <a:close/>
                </a:path>
                <a:path w="2360295" h="1867535">
                  <a:moveTo>
                    <a:pt x="1181523" y="773550"/>
                  </a:moveTo>
                  <a:lnTo>
                    <a:pt x="1181523" y="772280"/>
                  </a:lnTo>
                  <a:lnTo>
                    <a:pt x="1178996" y="772280"/>
                  </a:lnTo>
                  <a:lnTo>
                    <a:pt x="1181523" y="773550"/>
                  </a:lnTo>
                  <a:close/>
                </a:path>
                <a:path w="2360295" h="1867535">
                  <a:moveTo>
                    <a:pt x="1169441" y="777360"/>
                  </a:moveTo>
                  <a:lnTo>
                    <a:pt x="1170547" y="777360"/>
                  </a:lnTo>
                  <a:lnTo>
                    <a:pt x="1170468" y="776090"/>
                  </a:lnTo>
                  <a:lnTo>
                    <a:pt x="1179549" y="776090"/>
                  </a:lnTo>
                  <a:lnTo>
                    <a:pt x="1180497" y="774820"/>
                  </a:lnTo>
                  <a:lnTo>
                    <a:pt x="1179865" y="773550"/>
                  </a:lnTo>
                  <a:lnTo>
                    <a:pt x="1178996" y="772280"/>
                  </a:lnTo>
                  <a:lnTo>
                    <a:pt x="1171731" y="772280"/>
                  </a:lnTo>
                  <a:lnTo>
                    <a:pt x="1172047" y="773550"/>
                  </a:lnTo>
                  <a:lnTo>
                    <a:pt x="1171889" y="773550"/>
                  </a:lnTo>
                  <a:lnTo>
                    <a:pt x="1171178" y="774820"/>
                  </a:lnTo>
                  <a:lnTo>
                    <a:pt x="1169678" y="774820"/>
                  </a:lnTo>
                  <a:lnTo>
                    <a:pt x="1169599" y="776090"/>
                  </a:lnTo>
                  <a:lnTo>
                    <a:pt x="1169441" y="777360"/>
                  </a:lnTo>
                  <a:close/>
                </a:path>
                <a:path w="2360295" h="1867535">
                  <a:moveTo>
                    <a:pt x="1169678" y="774820"/>
                  </a:moveTo>
                  <a:lnTo>
                    <a:pt x="1171178" y="774820"/>
                  </a:lnTo>
                  <a:lnTo>
                    <a:pt x="1170468" y="773550"/>
                  </a:lnTo>
                  <a:lnTo>
                    <a:pt x="1169757" y="773550"/>
                  </a:lnTo>
                  <a:lnTo>
                    <a:pt x="1169678" y="774820"/>
                  </a:lnTo>
                  <a:close/>
                </a:path>
                <a:path w="2360295" h="1867535">
                  <a:moveTo>
                    <a:pt x="1166598" y="776090"/>
                  </a:moveTo>
                  <a:lnTo>
                    <a:pt x="1167467" y="776090"/>
                  </a:lnTo>
                  <a:lnTo>
                    <a:pt x="1167151" y="774820"/>
                  </a:lnTo>
                  <a:lnTo>
                    <a:pt x="1166598" y="776090"/>
                  </a:lnTo>
                  <a:close/>
                </a:path>
                <a:path w="2360295" h="1867535">
                  <a:moveTo>
                    <a:pt x="1180418" y="784980"/>
                  </a:moveTo>
                  <a:lnTo>
                    <a:pt x="1181129" y="784980"/>
                  </a:lnTo>
                  <a:lnTo>
                    <a:pt x="1181129" y="783710"/>
                  </a:lnTo>
                  <a:lnTo>
                    <a:pt x="1181286" y="782440"/>
                  </a:lnTo>
                  <a:lnTo>
                    <a:pt x="1181050" y="781170"/>
                  </a:lnTo>
                  <a:lnTo>
                    <a:pt x="1178602" y="781170"/>
                  </a:lnTo>
                  <a:lnTo>
                    <a:pt x="1180181" y="779900"/>
                  </a:lnTo>
                  <a:lnTo>
                    <a:pt x="1180339" y="777360"/>
                  </a:lnTo>
                  <a:lnTo>
                    <a:pt x="1182234" y="776090"/>
                  </a:lnTo>
                  <a:lnTo>
                    <a:pt x="1175996" y="776090"/>
                  </a:lnTo>
                  <a:lnTo>
                    <a:pt x="1176390" y="777360"/>
                  </a:lnTo>
                  <a:lnTo>
                    <a:pt x="1176785" y="777360"/>
                  </a:lnTo>
                  <a:lnTo>
                    <a:pt x="1177180" y="778630"/>
                  </a:lnTo>
                  <a:lnTo>
                    <a:pt x="1175996" y="778630"/>
                  </a:lnTo>
                  <a:lnTo>
                    <a:pt x="1177575" y="781170"/>
                  </a:lnTo>
                  <a:lnTo>
                    <a:pt x="1176943" y="782440"/>
                  </a:lnTo>
                  <a:lnTo>
                    <a:pt x="1179944" y="782440"/>
                  </a:lnTo>
                  <a:lnTo>
                    <a:pt x="1178444" y="783710"/>
                  </a:lnTo>
                  <a:lnTo>
                    <a:pt x="1179786" y="783710"/>
                  </a:lnTo>
                  <a:lnTo>
                    <a:pt x="1180418" y="784980"/>
                  </a:lnTo>
                  <a:close/>
                </a:path>
                <a:path w="2360295" h="1867535">
                  <a:moveTo>
                    <a:pt x="1172600" y="777360"/>
                  </a:moveTo>
                  <a:lnTo>
                    <a:pt x="1175917" y="777360"/>
                  </a:lnTo>
                  <a:lnTo>
                    <a:pt x="1175996" y="776090"/>
                  </a:lnTo>
                  <a:lnTo>
                    <a:pt x="1172837" y="776090"/>
                  </a:lnTo>
                  <a:lnTo>
                    <a:pt x="1172600" y="777360"/>
                  </a:lnTo>
                  <a:close/>
                </a:path>
                <a:path w="2360295" h="1867535">
                  <a:moveTo>
                    <a:pt x="1170942" y="777360"/>
                  </a:moveTo>
                  <a:lnTo>
                    <a:pt x="1172048" y="777360"/>
                  </a:lnTo>
                  <a:lnTo>
                    <a:pt x="1172600" y="776090"/>
                  </a:lnTo>
                  <a:lnTo>
                    <a:pt x="1170863" y="776090"/>
                  </a:lnTo>
                  <a:lnTo>
                    <a:pt x="1170942" y="777360"/>
                  </a:lnTo>
                  <a:close/>
                </a:path>
                <a:path w="2360295" h="1867535">
                  <a:moveTo>
                    <a:pt x="1166283" y="786250"/>
                  </a:moveTo>
                  <a:lnTo>
                    <a:pt x="1172916" y="786250"/>
                  </a:lnTo>
                  <a:lnTo>
                    <a:pt x="1173175" y="786025"/>
                  </a:lnTo>
                  <a:lnTo>
                    <a:pt x="1171811" y="784980"/>
                  </a:lnTo>
                  <a:lnTo>
                    <a:pt x="1172679" y="784980"/>
                  </a:lnTo>
                  <a:lnTo>
                    <a:pt x="1174732" y="783710"/>
                  </a:lnTo>
                  <a:lnTo>
                    <a:pt x="1172837" y="782440"/>
                  </a:lnTo>
                  <a:lnTo>
                    <a:pt x="1172600" y="779900"/>
                  </a:lnTo>
                  <a:lnTo>
                    <a:pt x="1174416" y="779900"/>
                  </a:lnTo>
                  <a:lnTo>
                    <a:pt x="1174416" y="778630"/>
                  </a:lnTo>
                  <a:lnTo>
                    <a:pt x="1169046" y="778630"/>
                  </a:lnTo>
                  <a:lnTo>
                    <a:pt x="1168178" y="777360"/>
                  </a:lnTo>
                  <a:lnTo>
                    <a:pt x="1166441" y="777360"/>
                  </a:lnTo>
                  <a:lnTo>
                    <a:pt x="1167388" y="776090"/>
                  </a:lnTo>
                  <a:lnTo>
                    <a:pt x="1165730" y="776090"/>
                  </a:lnTo>
                  <a:lnTo>
                    <a:pt x="1165730" y="779900"/>
                  </a:lnTo>
                  <a:lnTo>
                    <a:pt x="1165335" y="783710"/>
                  </a:lnTo>
                  <a:lnTo>
                    <a:pt x="1166283" y="786250"/>
                  </a:lnTo>
                  <a:close/>
                </a:path>
                <a:path w="2360295" h="1867535">
                  <a:moveTo>
                    <a:pt x="1175917" y="778630"/>
                  </a:moveTo>
                  <a:lnTo>
                    <a:pt x="1176943" y="778630"/>
                  </a:lnTo>
                  <a:lnTo>
                    <a:pt x="1176627" y="777360"/>
                  </a:lnTo>
                  <a:lnTo>
                    <a:pt x="1175917" y="778630"/>
                  </a:lnTo>
                  <a:close/>
                </a:path>
                <a:path w="2360295" h="1867535">
                  <a:moveTo>
                    <a:pt x="1171574" y="778630"/>
                  </a:moveTo>
                  <a:lnTo>
                    <a:pt x="1173153" y="778630"/>
                  </a:lnTo>
                  <a:lnTo>
                    <a:pt x="1172442" y="777360"/>
                  </a:lnTo>
                  <a:lnTo>
                    <a:pt x="1171574" y="778630"/>
                  </a:lnTo>
                  <a:close/>
                </a:path>
                <a:path w="2360295" h="1867535">
                  <a:moveTo>
                    <a:pt x="1169125" y="778630"/>
                  </a:moveTo>
                  <a:lnTo>
                    <a:pt x="1171574" y="778630"/>
                  </a:lnTo>
                  <a:lnTo>
                    <a:pt x="1170942" y="777360"/>
                  </a:lnTo>
                  <a:lnTo>
                    <a:pt x="1169362" y="777360"/>
                  </a:lnTo>
                  <a:lnTo>
                    <a:pt x="1169125" y="778630"/>
                  </a:lnTo>
                  <a:close/>
                </a:path>
                <a:path w="2360295" h="1867535">
                  <a:moveTo>
                    <a:pt x="1174574" y="779900"/>
                  </a:moveTo>
                  <a:lnTo>
                    <a:pt x="1175759" y="778630"/>
                  </a:lnTo>
                  <a:lnTo>
                    <a:pt x="1175364" y="778630"/>
                  </a:lnTo>
                  <a:lnTo>
                    <a:pt x="1174574" y="779900"/>
                  </a:lnTo>
                  <a:close/>
                </a:path>
                <a:path w="2360295" h="1867535">
                  <a:moveTo>
                    <a:pt x="1173706" y="781170"/>
                  </a:moveTo>
                  <a:lnTo>
                    <a:pt x="1174022" y="779900"/>
                  </a:lnTo>
                  <a:lnTo>
                    <a:pt x="1173548" y="779900"/>
                  </a:lnTo>
                  <a:lnTo>
                    <a:pt x="1173706" y="781170"/>
                  </a:lnTo>
                  <a:close/>
                </a:path>
                <a:path w="2360295" h="1867535">
                  <a:moveTo>
                    <a:pt x="1176312" y="783710"/>
                  </a:moveTo>
                  <a:lnTo>
                    <a:pt x="1177812" y="783710"/>
                  </a:lnTo>
                  <a:lnTo>
                    <a:pt x="1179944" y="782440"/>
                  </a:lnTo>
                  <a:lnTo>
                    <a:pt x="1176943" y="782440"/>
                  </a:lnTo>
                  <a:lnTo>
                    <a:pt x="1176312" y="783710"/>
                  </a:lnTo>
                  <a:close/>
                </a:path>
                <a:path w="2360295" h="1867535">
                  <a:moveTo>
                    <a:pt x="1173298" y="786119"/>
                  </a:moveTo>
                  <a:lnTo>
                    <a:pt x="1176628" y="784980"/>
                  </a:lnTo>
                  <a:lnTo>
                    <a:pt x="1177654" y="784980"/>
                  </a:lnTo>
                  <a:lnTo>
                    <a:pt x="1177180" y="783710"/>
                  </a:lnTo>
                  <a:lnTo>
                    <a:pt x="1175838" y="783710"/>
                  </a:lnTo>
                  <a:lnTo>
                    <a:pt x="1173175" y="786025"/>
                  </a:lnTo>
                  <a:close/>
                </a:path>
                <a:path w="2360295" h="1867535">
                  <a:moveTo>
                    <a:pt x="1179628" y="786250"/>
                  </a:moveTo>
                  <a:lnTo>
                    <a:pt x="1179786" y="786250"/>
                  </a:lnTo>
                  <a:lnTo>
                    <a:pt x="1178996" y="784980"/>
                  </a:lnTo>
                  <a:lnTo>
                    <a:pt x="1178760" y="784980"/>
                  </a:lnTo>
                  <a:lnTo>
                    <a:pt x="1179628" y="786250"/>
                  </a:lnTo>
                  <a:close/>
                </a:path>
                <a:path w="2360295" h="1867535">
                  <a:moveTo>
                    <a:pt x="1178586" y="785352"/>
                  </a:moveTo>
                  <a:lnTo>
                    <a:pt x="1178760" y="784980"/>
                  </a:lnTo>
                  <a:lnTo>
                    <a:pt x="1178286" y="784980"/>
                  </a:lnTo>
                  <a:lnTo>
                    <a:pt x="1178586" y="785352"/>
                  </a:lnTo>
                  <a:close/>
                </a:path>
                <a:path w="2360295" h="1867535">
                  <a:moveTo>
                    <a:pt x="1177575" y="787520"/>
                  </a:moveTo>
                  <a:lnTo>
                    <a:pt x="1178586" y="785352"/>
                  </a:lnTo>
                  <a:lnTo>
                    <a:pt x="1178286" y="784980"/>
                  </a:lnTo>
                  <a:lnTo>
                    <a:pt x="1176628" y="784980"/>
                  </a:lnTo>
                  <a:lnTo>
                    <a:pt x="1176864" y="786250"/>
                  </a:lnTo>
                  <a:lnTo>
                    <a:pt x="1177575" y="787520"/>
                  </a:lnTo>
                  <a:close/>
                </a:path>
                <a:path w="2360295" h="1867535">
                  <a:moveTo>
                    <a:pt x="1172916" y="786250"/>
                  </a:moveTo>
                  <a:lnTo>
                    <a:pt x="1173298" y="786119"/>
                  </a:lnTo>
                  <a:lnTo>
                    <a:pt x="1172916" y="786250"/>
                  </a:lnTo>
                  <a:close/>
                </a:path>
                <a:path w="2360295" h="1867535">
                  <a:moveTo>
                    <a:pt x="1167941" y="792600"/>
                  </a:moveTo>
                  <a:lnTo>
                    <a:pt x="1173785" y="792600"/>
                  </a:lnTo>
                  <a:lnTo>
                    <a:pt x="1173627" y="791330"/>
                  </a:lnTo>
                  <a:lnTo>
                    <a:pt x="1173588" y="789428"/>
                  </a:lnTo>
                  <a:lnTo>
                    <a:pt x="1173389" y="788790"/>
                  </a:lnTo>
                  <a:lnTo>
                    <a:pt x="1173548" y="788790"/>
                  </a:lnTo>
                  <a:lnTo>
                    <a:pt x="1173943" y="787520"/>
                  </a:lnTo>
                  <a:lnTo>
                    <a:pt x="1173469" y="786250"/>
                  </a:lnTo>
                  <a:lnTo>
                    <a:pt x="1173298" y="786119"/>
                  </a:lnTo>
                  <a:lnTo>
                    <a:pt x="1172916" y="786250"/>
                  </a:lnTo>
                  <a:lnTo>
                    <a:pt x="1166283" y="786250"/>
                  </a:lnTo>
                  <a:lnTo>
                    <a:pt x="1166914" y="787520"/>
                  </a:lnTo>
                  <a:lnTo>
                    <a:pt x="1166204" y="788790"/>
                  </a:lnTo>
                  <a:lnTo>
                    <a:pt x="1173389" y="788790"/>
                  </a:lnTo>
                  <a:lnTo>
                    <a:pt x="1173588" y="789428"/>
                  </a:lnTo>
                  <a:lnTo>
                    <a:pt x="1166561" y="789428"/>
                  </a:lnTo>
                  <a:lnTo>
                    <a:pt x="1166914" y="790060"/>
                  </a:lnTo>
                  <a:lnTo>
                    <a:pt x="1164072" y="790060"/>
                  </a:lnTo>
                  <a:lnTo>
                    <a:pt x="1167941" y="792600"/>
                  </a:lnTo>
                  <a:close/>
                </a:path>
                <a:path w="2360295" h="1867535">
                  <a:moveTo>
                    <a:pt x="1179877" y="787667"/>
                  </a:moveTo>
                  <a:lnTo>
                    <a:pt x="1180180" y="787520"/>
                  </a:lnTo>
                  <a:lnTo>
                    <a:pt x="1179785" y="787520"/>
                  </a:lnTo>
                  <a:lnTo>
                    <a:pt x="1179877" y="787667"/>
                  </a:lnTo>
                  <a:close/>
                </a:path>
                <a:path w="2360295" h="1867535">
                  <a:moveTo>
                    <a:pt x="1173942" y="788790"/>
                  </a:moveTo>
                  <a:lnTo>
                    <a:pt x="1176074" y="788790"/>
                  </a:lnTo>
                  <a:lnTo>
                    <a:pt x="1175127" y="787520"/>
                  </a:lnTo>
                  <a:lnTo>
                    <a:pt x="1174100" y="787520"/>
                  </a:lnTo>
                  <a:lnTo>
                    <a:pt x="1173942" y="788790"/>
                  </a:lnTo>
                  <a:close/>
                </a:path>
                <a:path w="2360295" h="1867535">
                  <a:moveTo>
                    <a:pt x="1177574" y="788790"/>
                  </a:moveTo>
                  <a:lnTo>
                    <a:pt x="1180575" y="788790"/>
                  </a:lnTo>
                  <a:lnTo>
                    <a:pt x="1179877" y="787667"/>
                  </a:lnTo>
                  <a:lnTo>
                    <a:pt x="1177574" y="788790"/>
                  </a:lnTo>
                  <a:close/>
                </a:path>
                <a:path w="2360295" h="1867535">
                  <a:moveTo>
                    <a:pt x="1179627" y="790060"/>
                  </a:moveTo>
                  <a:lnTo>
                    <a:pt x="1179864" y="790060"/>
                  </a:lnTo>
                  <a:lnTo>
                    <a:pt x="1180101" y="788790"/>
                  </a:lnTo>
                  <a:lnTo>
                    <a:pt x="1179391" y="788790"/>
                  </a:lnTo>
                  <a:lnTo>
                    <a:pt x="1179627" y="790060"/>
                  </a:lnTo>
                  <a:close/>
                </a:path>
                <a:path w="2360295" h="1867535">
                  <a:moveTo>
                    <a:pt x="1174179" y="790060"/>
                  </a:moveTo>
                  <a:lnTo>
                    <a:pt x="1175758" y="790060"/>
                  </a:lnTo>
                  <a:lnTo>
                    <a:pt x="1176153" y="788790"/>
                  </a:lnTo>
                  <a:lnTo>
                    <a:pt x="1175127" y="788790"/>
                  </a:lnTo>
                  <a:lnTo>
                    <a:pt x="1174179" y="790060"/>
                  </a:lnTo>
                  <a:close/>
                </a:path>
                <a:path w="2360295" h="1867535">
                  <a:moveTo>
                    <a:pt x="1173784" y="790060"/>
                  </a:moveTo>
                  <a:lnTo>
                    <a:pt x="1175127" y="788790"/>
                  </a:lnTo>
                  <a:lnTo>
                    <a:pt x="1173548" y="788790"/>
                  </a:lnTo>
                  <a:lnTo>
                    <a:pt x="1173588" y="789428"/>
                  </a:lnTo>
                  <a:lnTo>
                    <a:pt x="1173784" y="790060"/>
                  </a:lnTo>
                  <a:close/>
                </a:path>
                <a:path w="2360295" h="1867535">
                  <a:moveTo>
                    <a:pt x="1174337" y="791330"/>
                  </a:moveTo>
                  <a:lnTo>
                    <a:pt x="1174732" y="791330"/>
                  </a:lnTo>
                  <a:lnTo>
                    <a:pt x="1175285" y="790060"/>
                  </a:lnTo>
                  <a:lnTo>
                    <a:pt x="1174100" y="790060"/>
                  </a:lnTo>
                  <a:lnTo>
                    <a:pt x="1174337" y="791330"/>
                  </a:lnTo>
                  <a:close/>
                </a:path>
                <a:path w="2360295" h="1867535">
                  <a:moveTo>
                    <a:pt x="1175285" y="795663"/>
                  </a:moveTo>
                  <a:lnTo>
                    <a:pt x="1175403" y="793870"/>
                  </a:lnTo>
                  <a:lnTo>
                    <a:pt x="1175522" y="792600"/>
                  </a:lnTo>
                  <a:lnTo>
                    <a:pt x="1175601" y="791330"/>
                  </a:lnTo>
                  <a:lnTo>
                    <a:pt x="1174416" y="791330"/>
                  </a:lnTo>
                  <a:lnTo>
                    <a:pt x="1173943" y="792600"/>
                  </a:lnTo>
                  <a:lnTo>
                    <a:pt x="1167941" y="792600"/>
                  </a:lnTo>
                  <a:lnTo>
                    <a:pt x="1166046" y="793870"/>
                  </a:lnTo>
                  <a:lnTo>
                    <a:pt x="1168020" y="793870"/>
                  </a:lnTo>
                  <a:lnTo>
                    <a:pt x="1166993" y="795140"/>
                  </a:lnTo>
                  <a:lnTo>
                    <a:pt x="1174732" y="795140"/>
                  </a:lnTo>
                  <a:lnTo>
                    <a:pt x="1175285" y="795663"/>
                  </a:lnTo>
                  <a:close/>
                </a:path>
                <a:path w="2360295" h="1867535">
                  <a:moveTo>
                    <a:pt x="1176627" y="793870"/>
                  </a:moveTo>
                  <a:lnTo>
                    <a:pt x="1177101" y="793870"/>
                  </a:lnTo>
                  <a:lnTo>
                    <a:pt x="1176706" y="792600"/>
                  </a:lnTo>
                  <a:lnTo>
                    <a:pt x="1176627" y="793870"/>
                  </a:lnTo>
                  <a:close/>
                </a:path>
                <a:path w="2360295" h="1867535">
                  <a:moveTo>
                    <a:pt x="1177181" y="800220"/>
                  </a:moveTo>
                  <a:lnTo>
                    <a:pt x="1181208" y="800220"/>
                  </a:lnTo>
                  <a:lnTo>
                    <a:pt x="1178444" y="798950"/>
                  </a:lnTo>
                  <a:lnTo>
                    <a:pt x="1181918" y="797680"/>
                  </a:lnTo>
                  <a:lnTo>
                    <a:pt x="1181129" y="796410"/>
                  </a:lnTo>
                  <a:lnTo>
                    <a:pt x="1180813" y="795140"/>
                  </a:lnTo>
                  <a:lnTo>
                    <a:pt x="1180260" y="795140"/>
                  </a:lnTo>
                  <a:lnTo>
                    <a:pt x="1178207" y="793870"/>
                  </a:lnTo>
                  <a:lnTo>
                    <a:pt x="1178918" y="795140"/>
                  </a:lnTo>
                  <a:lnTo>
                    <a:pt x="1179154" y="796410"/>
                  </a:lnTo>
                  <a:lnTo>
                    <a:pt x="1176075" y="796410"/>
                  </a:lnTo>
                  <a:lnTo>
                    <a:pt x="1177417" y="797680"/>
                  </a:lnTo>
                  <a:lnTo>
                    <a:pt x="1168415" y="797680"/>
                  </a:lnTo>
                  <a:lnTo>
                    <a:pt x="1169125" y="798950"/>
                  </a:lnTo>
                  <a:lnTo>
                    <a:pt x="1176233" y="798950"/>
                  </a:lnTo>
                  <a:lnTo>
                    <a:pt x="1177181" y="800220"/>
                  </a:lnTo>
                  <a:close/>
                </a:path>
                <a:path w="2360295" h="1867535">
                  <a:moveTo>
                    <a:pt x="1176075" y="796410"/>
                  </a:moveTo>
                  <a:lnTo>
                    <a:pt x="1178602" y="796410"/>
                  </a:lnTo>
                  <a:lnTo>
                    <a:pt x="1177417" y="793870"/>
                  </a:lnTo>
                  <a:lnTo>
                    <a:pt x="1176469" y="793870"/>
                  </a:lnTo>
                  <a:lnTo>
                    <a:pt x="1176785" y="795140"/>
                  </a:lnTo>
                  <a:lnTo>
                    <a:pt x="1175285" y="795140"/>
                  </a:lnTo>
                  <a:lnTo>
                    <a:pt x="1175285" y="795663"/>
                  </a:lnTo>
                  <a:lnTo>
                    <a:pt x="1176075" y="796410"/>
                  </a:lnTo>
                  <a:close/>
                </a:path>
                <a:path w="2360295" h="1867535">
                  <a:moveTo>
                    <a:pt x="1168415" y="797680"/>
                  </a:moveTo>
                  <a:lnTo>
                    <a:pt x="1175601" y="797680"/>
                  </a:lnTo>
                  <a:lnTo>
                    <a:pt x="1175285" y="796410"/>
                  </a:lnTo>
                  <a:lnTo>
                    <a:pt x="1175285" y="795663"/>
                  </a:lnTo>
                  <a:lnTo>
                    <a:pt x="1174732" y="795140"/>
                  </a:lnTo>
                  <a:lnTo>
                    <a:pt x="1166993" y="795140"/>
                  </a:lnTo>
                  <a:lnTo>
                    <a:pt x="1168415" y="797680"/>
                  </a:lnTo>
                  <a:close/>
                </a:path>
                <a:path w="2360295" h="1867535">
                  <a:moveTo>
                    <a:pt x="1175207" y="800220"/>
                  </a:moveTo>
                  <a:lnTo>
                    <a:pt x="1176233" y="798950"/>
                  </a:lnTo>
                  <a:lnTo>
                    <a:pt x="1174733" y="798950"/>
                  </a:lnTo>
                  <a:lnTo>
                    <a:pt x="1175207" y="800220"/>
                  </a:lnTo>
                  <a:close/>
                </a:path>
                <a:path w="2360295" h="1867535">
                  <a:moveTo>
                    <a:pt x="1165730" y="800220"/>
                  </a:moveTo>
                  <a:lnTo>
                    <a:pt x="1174891" y="800220"/>
                  </a:lnTo>
                  <a:lnTo>
                    <a:pt x="1174733" y="798950"/>
                  </a:lnTo>
                  <a:lnTo>
                    <a:pt x="1165888" y="798950"/>
                  </a:lnTo>
                  <a:lnTo>
                    <a:pt x="1165730" y="800220"/>
                  </a:lnTo>
                  <a:close/>
                </a:path>
                <a:path w="2360295" h="1867535">
                  <a:moveTo>
                    <a:pt x="1178760" y="810380"/>
                  </a:moveTo>
                  <a:lnTo>
                    <a:pt x="1179707" y="810380"/>
                  </a:lnTo>
                  <a:lnTo>
                    <a:pt x="1180181" y="809110"/>
                  </a:lnTo>
                  <a:lnTo>
                    <a:pt x="1182392" y="809110"/>
                  </a:lnTo>
                  <a:lnTo>
                    <a:pt x="1182471" y="807840"/>
                  </a:lnTo>
                  <a:lnTo>
                    <a:pt x="1183577" y="806570"/>
                  </a:lnTo>
                  <a:lnTo>
                    <a:pt x="1181681" y="804030"/>
                  </a:lnTo>
                  <a:lnTo>
                    <a:pt x="1181523" y="800220"/>
                  </a:lnTo>
                  <a:lnTo>
                    <a:pt x="1180102" y="800220"/>
                  </a:lnTo>
                  <a:lnTo>
                    <a:pt x="1180418" y="801490"/>
                  </a:lnTo>
                  <a:lnTo>
                    <a:pt x="1180655" y="802760"/>
                  </a:lnTo>
                  <a:lnTo>
                    <a:pt x="1180971" y="804030"/>
                  </a:lnTo>
                  <a:lnTo>
                    <a:pt x="1179392" y="804030"/>
                  </a:lnTo>
                  <a:lnTo>
                    <a:pt x="1179076" y="805300"/>
                  </a:lnTo>
                  <a:lnTo>
                    <a:pt x="1178444" y="805300"/>
                  </a:lnTo>
                  <a:lnTo>
                    <a:pt x="1176391" y="806570"/>
                  </a:lnTo>
                  <a:lnTo>
                    <a:pt x="1179866" y="809110"/>
                  </a:lnTo>
                  <a:lnTo>
                    <a:pt x="1178760" y="810380"/>
                  </a:lnTo>
                  <a:close/>
                </a:path>
                <a:path w="2360295" h="1867535">
                  <a:moveTo>
                    <a:pt x="1177418" y="802760"/>
                  </a:moveTo>
                  <a:lnTo>
                    <a:pt x="1178523" y="801490"/>
                  </a:lnTo>
                  <a:lnTo>
                    <a:pt x="1179155" y="801490"/>
                  </a:lnTo>
                  <a:lnTo>
                    <a:pt x="1180102" y="800220"/>
                  </a:lnTo>
                  <a:lnTo>
                    <a:pt x="1176075" y="800220"/>
                  </a:lnTo>
                  <a:lnTo>
                    <a:pt x="1177418" y="802760"/>
                  </a:lnTo>
                  <a:close/>
                </a:path>
                <a:path w="2360295" h="1867535">
                  <a:moveTo>
                    <a:pt x="1165651" y="807840"/>
                  </a:moveTo>
                  <a:lnTo>
                    <a:pt x="1172522" y="807840"/>
                  </a:lnTo>
                  <a:lnTo>
                    <a:pt x="1172285" y="806570"/>
                  </a:lnTo>
                  <a:lnTo>
                    <a:pt x="1172127" y="805300"/>
                  </a:lnTo>
                  <a:lnTo>
                    <a:pt x="1171653" y="802760"/>
                  </a:lnTo>
                  <a:lnTo>
                    <a:pt x="1172680" y="801490"/>
                  </a:lnTo>
                  <a:lnTo>
                    <a:pt x="1174812" y="801490"/>
                  </a:lnTo>
                  <a:lnTo>
                    <a:pt x="1175049" y="800220"/>
                  </a:lnTo>
                  <a:lnTo>
                    <a:pt x="1166598" y="800220"/>
                  </a:lnTo>
                  <a:lnTo>
                    <a:pt x="1165019" y="802760"/>
                  </a:lnTo>
                  <a:lnTo>
                    <a:pt x="1166598" y="805300"/>
                  </a:lnTo>
                  <a:lnTo>
                    <a:pt x="1165730" y="806570"/>
                  </a:lnTo>
                  <a:lnTo>
                    <a:pt x="1165651" y="807840"/>
                  </a:lnTo>
                  <a:close/>
                </a:path>
                <a:path w="2360295" h="1867535">
                  <a:moveTo>
                    <a:pt x="1167546" y="809110"/>
                  </a:moveTo>
                  <a:lnTo>
                    <a:pt x="1175601" y="809110"/>
                  </a:lnTo>
                  <a:lnTo>
                    <a:pt x="1175917" y="807840"/>
                  </a:lnTo>
                  <a:lnTo>
                    <a:pt x="1173706" y="802760"/>
                  </a:lnTo>
                  <a:lnTo>
                    <a:pt x="1173391" y="802760"/>
                  </a:lnTo>
                  <a:lnTo>
                    <a:pt x="1173391" y="804030"/>
                  </a:lnTo>
                  <a:lnTo>
                    <a:pt x="1173627" y="804030"/>
                  </a:lnTo>
                  <a:lnTo>
                    <a:pt x="1174022" y="805300"/>
                  </a:lnTo>
                  <a:lnTo>
                    <a:pt x="1173548" y="805300"/>
                  </a:lnTo>
                  <a:lnTo>
                    <a:pt x="1172759" y="807840"/>
                  </a:lnTo>
                  <a:lnTo>
                    <a:pt x="1167467" y="807840"/>
                  </a:lnTo>
                  <a:lnTo>
                    <a:pt x="1167546" y="809110"/>
                  </a:lnTo>
                  <a:close/>
                </a:path>
                <a:path w="2360295" h="1867535">
                  <a:moveTo>
                    <a:pt x="1176391" y="809110"/>
                  </a:moveTo>
                  <a:lnTo>
                    <a:pt x="1176865" y="809110"/>
                  </a:lnTo>
                  <a:lnTo>
                    <a:pt x="1176944" y="807840"/>
                  </a:lnTo>
                  <a:lnTo>
                    <a:pt x="1176549" y="807840"/>
                  </a:lnTo>
                  <a:lnTo>
                    <a:pt x="1176391" y="809110"/>
                  </a:lnTo>
                  <a:close/>
                </a:path>
                <a:path w="2360295" h="1867535">
                  <a:moveTo>
                    <a:pt x="1181287" y="811650"/>
                  </a:moveTo>
                  <a:lnTo>
                    <a:pt x="1182471" y="810380"/>
                  </a:lnTo>
                  <a:lnTo>
                    <a:pt x="1182313" y="809110"/>
                  </a:lnTo>
                  <a:lnTo>
                    <a:pt x="1180181" y="809110"/>
                  </a:lnTo>
                  <a:lnTo>
                    <a:pt x="1180655" y="810380"/>
                  </a:lnTo>
                  <a:lnTo>
                    <a:pt x="1181287" y="811650"/>
                  </a:lnTo>
                  <a:close/>
                </a:path>
                <a:path w="2360295" h="1867535">
                  <a:moveTo>
                    <a:pt x="1165098" y="811650"/>
                  </a:moveTo>
                  <a:lnTo>
                    <a:pt x="1166993" y="810380"/>
                  </a:lnTo>
                  <a:lnTo>
                    <a:pt x="1175996" y="810380"/>
                  </a:lnTo>
                  <a:lnTo>
                    <a:pt x="1176391" y="809110"/>
                  </a:lnTo>
                  <a:lnTo>
                    <a:pt x="1166756" y="809110"/>
                  </a:lnTo>
                  <a:lnTo>
                    <a:pt x="1165098" y="811650"/>
                  </a:lnTo>
                  <a:close/>
                </a:path>
                <a:path w="2360295" h="1867535">
                  <a:moveTo>
                    <a:pt x="1174654" y="811650"/>
                  </a:moveTo>
                  <a:lnTo>
                    <a:pt x="1176549" y="811650"/>
                  </a:lnTo>
                  <a:lnTo>
                    <a:pt x="1175680" y="810380"/>
                  </a:lnTo>
                  <a:lnTo>
                    <a:pt x="1174022" y="810380"/>
                  </a:lnTo>
                  <a:lnTo>
                    <a:pt x="1174654" y="811650"/>
                  </a:lnTo>
                  <a:close/>
                </a:path>
                <a:path w="2360295" h="1867535">
                  <a:moveTo>
                    <a:pt x="1167230" y="811650"/>
                  </a:moveTo>
                  <a:lnTo>
                    <a:pt x="1173153" y="811650"/>
                  </a:lnTo>
                  <a:lnTo>
                    <a:pt x="1173627" y="810380"/>
                  </a:lnTo>
                  <a:lnTo>
                    <a:pt x="1166993" y="810380"/>
                  </a:lnTo>
                  <a:lnTo>
                    <a:pt x="1167230" y="811650"/>
                  </a:lnTo>
                  <a:close/>
                </a:path>
                <a:path w="2360295" h="1867535">
                  <a:moveTo>
                    <a:pt x="1168595" y="818946"/>
                  </a:moveTo>
                  <a:lnTo>
                    <a:pt x="1170869" y="818293"/>
                  </a:lnTo>
                  <a:lnTo>
                    <a:pt x="1169995" y="816730"/>
                  </a:lnTo>
                  <a:lnTo>
                    <a:pt x="1173548" y="816730"/>
                  </a:lnTo>
                  <a:lnTo>
                    <a:pt x="1173311" y="814190"/>
                  </a:lnTo>
                  <a:lnTo>
                    <a:pt x="1172679" y="812920"/>
                  </a:lnTo>
                  <a:lnTo>
                    <a:pt x="1172600" y="811650"/>
                  </a:lnTo>
                  <a:lnTo>
                    <a:pt x="1166046" y="811650"/>
                  </a:lnTo>
                  <a:lnTo>
                    <a:pt x="1167625" y="812920"/>
                  </a:lnTo>
                  <a:lnTo>
                    <a:pt x="1167309" y="814190"/>
                  </a:lnTo>
                  <a:lnTo>
                    <a:pt x="1165888" y="814190"/>
                  </a:lnTo>
                  <a:lnTo>
                    <a:pt x="1166125" y="815460"/>
                  </a:lnTo>
                  <a:lnTo>
                    <a:pt x="1168810" y="815460"/>
                  </a:lnTo>
                  <a:lnTo>
                    <a:pt x="1169046" y="818000"/>
                  </a:lnTo>
                  <a:lnTo>
                    <a:pt x="1168889" y="818000"/>
                  </a:lnTo>
                  <a:lnTo>
                    <a:pt x="1168595" y="818946"/>
                  </a:lnTo>
                  <a:close/>
                </a:path>
                <a:path w="2360295" h="1867535">
                  <a:moveTo>
                    <a:pt x="1166042" y="811708"/>
                  </a:moveTo>
                  <a:close/>
                </a:path>
                <a:path w="2360295" h="1867535">
                  <a:moveTo>
                    <a:pt x="1165967" y="812920"/>
                  </a:moveTo>
                  <a:lnTo>
                    <a:pt x="1166520" y="812920"/>
                  </a:lnTo>
                  <a:lnTo>
                    <a:pt x="1166077" y="811735"/>
                  </a:lnTo>
                  <a:lnTo>
                    <a:pt x="1165967" y="812920"/>
                  </a:lnTo>
                  <a:close/>
                </a:path>
                <a:path w="2360295" h="1867535">
                  <a:moveTo>
                    <a:pt x="1165809" y="814190"/>
                  </a:moveTo>
                  <a:lnTo>
                    <a:pt x="1167309" y="814190"/>
                  </a:lnTo>
                  <a:lnTo>
                    <a:pt x="1167151" y="812920"/>
                  </a:lnTo>
                  <a:lnTo>
                    <a:pt x="1165730" y="812920"/>
                  </a:lnTo>
                  <a:lnTo>
                    <a:pt x="1165809" y="814190"/>
                  </a:lnTo>
                  <a:close/>
                </a:path>
                <a:path w="2360295" h="1867535">
                  <a:moveTo>
                    <a:pt x="1179826" y="819270"/>
                  </a:moveTo>
                  <a:lnTo>
                    <a:pt x="1181523" y="819270"/>
                  </a:lnTo>
                  <a:lnTo>
                    <a:pt x="1181486" y="819073"/>
                  </a:lnTo>
                  <a:lnTo>
                    <a:pt x="1181365" y="816730"/>
                  </a:lnTo>
                  <a:lnTo>
                    <a:pt x="1183182" y="816730"/>
                  </a:lnTo>
                  <a:lnTo>
                    <a:pt x="1182945" y="815460"/>
                  </a:lnTo>
                  <a:lnTo>
                    <a:pt x="1182787" y="815460"/>
                  </a:lnTo>
                  <a:lnTo>
                    <a:pt x="1178918" y="818000"/>
                  </a:lnTo>
                  <a:lnTo>
                    <a:pt x="1179826" y="819270"/>
                  </a:lnTo>
                  <a:close/>
                </a:path>
                <a:path w="2360295" h="1867535">
                  <a:moveTo>
                    <a:pt x="1173705" y="816730"/>
                  </a:moveTo>
                  <a:lnTo>
                    <a:pt x="1176706" y="816730"/>
                  </a:lnTo>
                  <a:lnTo>
                    <a:pt x="1174890" y="815460"/>
                  </a:lnTo>
                  <a:lnTo>
                    <a:pt x="1174653" y="815460"/>
                  </a:lnTo>
                  <a:lnTo>
                    <a:pt x="1173705" y="816730"/>
                  </a:lnTo>
                  <a:close/>
                </a:path>
                <a:path w="2360295" h="1867535">
                  <a:moveTo>
                    <a:pt x="1167072" y="816730"/>
                  </a:moveTo>
                  <a:lnTo>
                    <a:pt x="1168810" y="815460"/>
                  </a:lnTo>
                  <a:lnTo>
                    <a:pt x="1166520" y="815460"/>
                  </a:lnTo>
                  <a:lnTo>
                    <a:pt x="1167072" y="816730"/>
                  </a:lnTo>
                  <a:close/>
                </a:path>
                <a:path w="2360295" h="1867535">
                  <a:moveTo>
                    <a:pt x="1180023" y="825620"/>
                  </a:moveTo>
                  <a:lnTo>
                    <a:pt x="1181286" y="825620"/>
                  </a:lnTo>
                  <a:lnTo>
                    <a:pt x="1181918" y="824350"/>
                  </a:lnTo>
                  <a:lnTo>
                    <a:pt x="1182076" y="823080"/>
                  </a:lnTo>
                  <a:lnTo>
                    <a:pt x="1182392" y="821810"/>
                  </a:lnTo>
                  <a:lnTo>
                    <a:pt x="1182629" y="820540"/>
                  </a:lnTo>
                  <a:lnTo>
                    <a:pt x="1182745" y="818946"/>
                  </a:lnTo>
                  <a:lnTo>
                    <a:pt x="1182392" y="818000"/>
                  </a:lnTo>
                  <a:lnTo>
                    <a:pt x="1181997" y="816730"/>
                  </a:lnTo>
                  <a:lnTo>
                    <a:pt x="1182234" y="819270"/>
                  </a:lnTo>
                  <a:lnTo>
                    <a:pt x="1179826" y="819270"/>
                  </a:lnTo>
                  <a:lnTo>
                    <a:pt x="1180734" y="820540"/>
                  </a:lnTo>
                  <a:lnTo>
                    <a:pt x="1180576" y="823080"/>
                  </a:lnTo>
                  <a:lnTo>
                    <a:pt x="1177654" y="823080"/>
                  </a:lnTo>
                  <a:lnTo>
                    <a:pt x="1177733" y="824350"/>
                  </a:lnTo>
                  <a:lnTo>
                    <a:pt x="1180102" y="824350"/>
                  </a:lnTo>
                  <a:lnTo>
                    <a:pt x="1180023" y="825620"/>
                  </a:lnTo>
                  <a:close/>
                </a:path>
                <a:path w="2360295" h="1867535">
                  <a:moveTo>
                    <a:pt x="1172363" y="824350"/>
                  </a:moveTo>
                  <a:lnTo>
                    <a:pt x="1177496" y="824350"/>
                  </a:lnTo>
                  <a:lnTo>
                    <a:pt x="1177496" y="823080"/>
                  </a:lnTo>
                  <a:lnTo>
                    <a:pt x="1179707" y="823080"/>
                  </a:lnTo>
                  <a:lnTo>
                    <a:pt x="1178523" y="820540"/>
                  </a:lnTo>
                  <a:lnTo>
                    <a:pt x="1177115" y="818946"/>
                  </a:lnTo>
                  <a:lnTo>
                    <a:pt x="1176233" y="818000"/>
                  </a:lnTo>
                  <a:lnTo>
                    <a:pt x="1176154" y="816730"/>
                  </a:lnTo>
                  <a:lnTo>
                    <a:pt x="1175759" y="816730"/>
                  </a:lnTo>
                  <a:lnTo>
                    <a:pt x="1175759" y="818000"/>
                  </a:lnTo>
                  <a:lnTo>
                    <a:pt x="1176075" y="819270"/>
                  </a:lnTo>
                  <a:lnTo>
                    <a:pt x="1172285" y="819270"/>
                  </a:lnTo>
                  <a:lnTo>
                    <a:pt x="1172522" y="820540"/>
                  </a:lnTo>
                  <a:lnTo>
                    <a:pt x="1170507" y="820540"/>
                  </a:lnTo>
                  <a:lnTo>
                    <a:pt x="1169816" y="821810"/>
                  </a:lnTo>
                  <a:lnTo>
                    <a:pt x="1171731" y="821810"/>
                  </a:lnTo>
                  <a:lnTo>
                    <a:pt x="1172363" y="824350"/>
                  </a:lnTo>
                  <a:close/>
                </a:path>
                <a:path w="2360295" h="1867535">
                  <a:moveTo>
                    <a:pt x="1172600" y="818000"/>
                  </a:moveTo>
                  <a:lnTo>
                    <a:pt x="1174259" y="818000"/>
                  </a:lnTo>
                  <a:lnTo>
                    <a:pt x="1173153" y="816730"/>
                  </a:lnTo>
                  <a:lnTo>
                    <a:pt x="1172600" y="818000"/>
                  </a:lnTo>
                  <a:close/>
                </a:path>
                <a:path w="2360295" h="1867535">
                  <a:moveTo>
                    <a:pt x="1172048" y="819270"/>
                  </a:moveTo>
                  <a:lnTo>
                    <a:pt x="1176075" y="819270"/>
                  </a:lnTo>
                  <a:lnTo>
                    <a:pt x="1175285" y="818000"/>
                  </a:lnTo>
                  <a:lnTo>
                    <a:pt x="1172048" y="818000"/>
                  </a:lnTo>
                  <a:lnTo>
                    <a:pt x="1172048" y="819270"/>
                  </a:lnTo>
                  <a:close/>
                </a:path>
                <a:path w="2360295" h="1867535">
                  <a:moveTo>
                    <a:pt x="1171306" y="819073"/>
                  </a:moveTo>
                  <a:lnTo>
                    <a:pt x="1171889" y="818000"/>
                  </a:lnTo>
                  <a:lnTo>
                    <a:pt x="1170869" y="818293"/>
                  </a:lnTo>
                  <a:lnTo>
                    <a:pt x="1171306" y="819073"/>
                  </a:lnTo>
                  <a:close/>
                </a:path>
                <a:path w="2360295" h="1867535">
                  <a:moveTo>
                    <a:pt x="1166915" y="819270"/>
                  </a:moveTo>
                  <a:lnTo>
                    <a:pt x="1167467" y="819270"/>
                  </a:lnTo>
                  <a:lnTo>
                    <a:pt x="1167902" y="819145"/>
                  </a:lnTo>
                  <a:lnTo>
                    <a:pt x="1167546" y="818000"/>
                  </a:lnTo>
                  <a:lnTo>
                    <a:pt x="1165730" y="818000"/>
                  </a:lnTo>
                  <a:lnTo>
                    <a:pt x="1166915" y="819270"/>
                  </a:lnTo>
                  <a:close/>
                </a:path>
                <a:path w="2360295" h="1867535">
                  <a:moveTo>
                    <a:pt x="1167941" y="819270"/>
                  </a:moveTo>
                  <a:lnTo>
                    <a:pt x="1168494" y="819270"/>
                  </a:lnTo>
                  <a:lnTo>
                    <a:pt x="1168595" y="818946"/>
                  </a:lnTo>
                  <a:lnTo>
                    <a:pt x="1167902" y="819145"/>
                  </a:lnTo>
                  <a:close/>
                </a:path>
                <a:path w="2360295" h="1867535">
                  <a:moveTo>
                    <a:pt x="1170507" y="820540"/>
                  </a:moveTo>
                  <a:lnTo>
                    <a:pt x="1171337" y="820540"/>
                  </a:lnTo>
                  <a:lnTo>
                    <a:pt x="1171574" y="819270"/>
                  </a:lnTo>
                  <a:lnTo>
                    <a:pt x="1171416" y="819270"/>
                  </a:lnTo>
                  <a:lnTo>
                    <a:pt x="1171306" y="819073"/>
                  </a:lnTo>
                  <a:lnTo>
                    <a:pt x="1170507" y="820540"/>
                  </a:lnTo>
                  <a:close/>
                </a:path>
                <a:path w="2360295" h="1867535">
                  <a:moveTo>
                    <a:pt x="1171166" y="822085"/>
                  </a:moveTo>
                  <a:lnTo>
                    <a:pt x="1171731" y="821810"/>
                  </a:lnTo>
                  <a:lnTo>
                    <a:pt x="1171021" y="821810"/>
                  </a:lnTo>
                  <a:lnTo>
                    <a:pt x="1171166" y="822085"/>
                  </a:lnTo>
                  <a:close/>
                </a:path>
                <a:path w="2360295" h="1867535">
                  <a:moveTo>
                    <a:pt x="1170784" y="822272"/>
                  </a:moveTo>
                  <a:lnTo>
                    <a:pt x="1171166" y="822085"/>
                  </a:lnTo>
                  <a:lnTo>
                    <a:pt x="1171021" y="821810"/>
                  </a:lnTo>
                  <a:lnTo>
                    <a:pt x="1170784" y="822272"/>
                  </a:lnTo>
                  <a:close/>
                </a:path>
                <a:path w="2360295" h="1867535">
                  <a:moveTo>
                    <a:pt x="1169126" y="823080"/>
                  </a:moveTo>
                  <a:lnTo>
                    <a:pt x="1170784" y="822272"/>
                  </a:lnTo>
                  <a:lnTo>
                    <a:pt x="1171021" y="821810"/>
                  </a:lnTo>
                  <a:lnTo>
                    <a:pt x="1169816" y="821810"/>
                  </a:lnTo>
                  <a:lnTo>
                    <a:pt x="1169126" y="823080"/>
                  </a:lnTo>
                  <a:close/>
                </a:path>
                <a:path w="2360295" h="1867535">
                  <a:moveTo>
                    <a:pt x="1179574" y="828346"/>
                  </a:moveTo>
                  <a:lnTo>
                    <a:pt x="1179944" y="828160"/>
                  </a:lnTo>
                  <a:lnTo>
                    <a:pt x="1176312" y="825620"/>
                  </a:lnTo>
                  <a:lnTo>
                    <a:pt x="1177733" y="824350"/>
                  </a:lnTo>
                  <a:lnTo>
                    <a:pt x="1172363" y="824350"/>
                  </a:lnTo>
                  <a:lnTo>
                    <a:pt x="1171166" y="822085"/>
                  </a:lnTo>
                  <a:lnTo>
                    <a:pt x="1170784" y="822272"/>
                  </a:lnTo>
                  <a:lnTo>
                    <a:pt x="1168415" y="826890"/>
                  </a:lnTo>
                  <a:lnTo>
                    <a:pt x="1165256" y="826890"/>
                  </a:lnTo>
                  <a:lnTo>
                    <a:pt x="1165967" y="828160"/>
                  </a:lnTo>
                  <a:lnTo>
                    <a:pt x="1179470" y="828160"/>
                  </a:lnTo>
                  <a:lnTo>
                    <a:pt x="1179574" y="828346"/>
                  </a:lnTo>
                  <a:close/>
                </a:path>
                <a:path w="2360295" h="1867535">
                  <a:moveTo>
                    <a:pt x="1165256" y="826890"/>
                  </a:moveTo>
                  <a:lnTo>
                    <a:pt x="1168415" y="826890"/>
                  </a:lnTo>
                  <a:lnTo>
                    <a:pt x="1167230" y="823080"/>
                  </a:lnTo>
                  <a:lnTo>
                    <a:pt x="1166204" y="823080"/>
                  </a:lnTo>
                  <a:lnTo>
                    <a:pt x="1166125" y="824350"/>
                  </a:lnTo>
                  <a:lnTo>
                    <a:pt x="1165888" y="824350"/>
                  </a:lnTo>
                  <a:lnTo>
                    <a:pt x="1166441" y="825620"/>
                  </a:lnTo>
                  <a:lnTo>
                    <a:pt x="1167072" y="825620"/>
                  </a:lnTo>
                  <a:lnTo>
                    <a:pt x="1165256" y="826890"/>
                  </a:lnTo>
                  <a:close/>
                </a:path>
                <a:path w="2360295" h="1867535">
                  <a:moveTo>
                    <a:pt x="1178838" y="825620"/>
                  </a:moveTo>
                  <a:lnTo>
                    <a:pt x="1178996" y="825620"/>
                  </a:lnTo>
                  <a:lnTo>
                    <a:pt x="1178996" y="824350"/>
                  </a:lnTo>
                  <a:lnTo>
                    <a:pt x="1178522" y="824350"/>
                  </a:lnTo>
                  <a:lnTo>
                    <a:pt x="1178838" y="825620"/>
                  </a:lnTo>
                  <a:close/>
                </a:path>
                <a:path w="2360295" h="1867535">
                  <a:moveTo>
                    <a:pt x="1180815" y="828980"/>
                  </a:moveTo>
                  <a:lnTo>
                    <a:pt x="1182549" y="828160"/>
                  </a:lnTo>
                  <a:lnTo>
                    <a:pt x="1180575" y="826890"/>
                  </a:lnTo>
                  <a:lnTo>
                    <a:pt x="1180180" y="826890"/>
                  </a:lnTo>
                  <a:lnTo>
                    <a:pt x="1180101" y="828160"/>
                  </a:lnTo>
                  <a:lnTo>
                    <a:pt x="1180418" y="828160"/>
                  </a:lnTo>
                  <a:lnTo>
                    <a:pt x="1180279" y="828314"/>
                  </a:lnTo>
                  <a:lnTo>
                    <a:pt x="1180815" y="828980"/>
                  </a:lnTo>
                  <a:close/>
                </a:path>
                <a:path w="2360295" h="1867535">
                  <a:moveTo>
                    <a:pt x="1180257" y="828338"/>
                  </a:moveTo>
                  <a:lnTo>
                    <a:pt x="1180418" y="828160"/>
                  </a:lnTo>
                  <a:lnTo>
                    <a:pt x="1180236" y="828314"/>
                  </a:lnTo>
                  <a:close/>
                </a:path>
                <a:path w="2360295" h="1867535">
                  <a:moveTo>
                    <a:pt x="1180236" y="828314"/>
                  </a:moveTo>
                  <a:lnTo>
                    <a:pt x="1180418" y="828160"/>
                  </a:lnTo>
                  <a:lnTo>
                    <a:pt x="1180101" y="828160"/>
                  </a:lnTo>
                  <a:lnTo>
                    <a:pt x="1180236" y="828314"/>
                  </a:lnTo>
                  <a:close/>
                </a:path>
                <a:path w="2360295" h="1867535">
                  <a:moveTo>
                    <a:pt x="1166546" y="830700"/>
                  </a:moveTo>
                  <a:lnTo>
                    <a:pt x="1177417" y="830700"/>
                  </a:lnTo>
                  <a:lnTo>
                    <a:pt x="1177417" y="829430"/>
                  </a:lnTo>
                  <a:lnTo>
                    <a:pt x="1179473" y="828397"/>
                  </a:lnTo>
                  <a:lnTo>
                    <a:pt x="1179075" y="828160"/>
                  </a:lnTo>
                  <a:lnTo>
                    <a:pt x="1165967" y="828160"/>
                  </a:lnTo>
                  <a:lnTo>
                    <a:pt x="1166612" y="829312"/>
                  </a:lnTo>
                  <a:lnTo>
                    <a:pt x="1166546" y="830700"/>
                  </a:lnTo>
                  <a:close/>
                </a:path>
                <a:path w="2360295" h="1867535">
                  <a:moveTo>
                    <a:pt x="1179949" y="828680"/>
                  </a:moveTo>
                  <a:lnTo>
                    <a:pt x="1180204" y="828397"/>
                  </a:lnTo>
                  <a:lnTo>
                    <a:pt x="1179863" y="828629"/>
                  </a:lnTo>
                  <a:close/>
                </a:path>
                <a:path w="2360295" h="1867535">
                  <a:moveTo>
                    <a:pt x="1179667" y="828512"/>
                  </a:moveTo>
                  <a:lnTo>
                    <a:pt x="1179574" y="828346"/>
                  </a:lnTo>
                  <a:lnTo>
                    <a:pt x="1179667" y="828512"/>
                  </a:lnTo>
                  <a:close/>
                </a:path>
                <a:path w="2360295" h="1867535">
                  <a:moveTo>
                    <a:pt x="1179774" y="828704"/>
                  </a:moveTo>
                  <a:lnTo>
                    <a:pt x="1179667" y="828512"/>
                  </a:lnTo>
                  <a:lnTo>
                    <a:pt x="1179774" y="828704"/>
                  </a:lnTo>
                  <a:close/>
                </a:path>
                <a:path w="2360295" h="1867535">
                  <a:moveTo>
                    <a:pt x="1180114" y="829312"/>
                  </a:moveTo>
                  <a:lnTo>
                    <a:pt x="1180613" y="829076"/>
                  </a:lnTo>
                  <a:lnTo>
                    <a:pt x="1179949" y="828680"/>
                  </a:lnTo>
                  <a:lnTo>
                    <a:pt x="1179982" y="829076"/>
                  </a:lnTo>
                  <a:lnTo>
                    <a:pt x="1180114" y="829312"/>
                  </a:lnTo>
                  <a:close/>
                </a:path>
                <a:path w="2360295" h="1867535">
                  <a:moveTo>
                    <a:pt x="1168888" y="840860"/>
                  </a:moveTo>
                  <a:lnTo>
                    <a:pt x="1178602" y="840860"/>
                  </a:lnTo>
                  <a:lnTo>
                    <a:pt x="1178602" y="838320"/>
                  </a:lnTo>
                  <a:lnTo>
                    <a:pt x="1178759" y="837050"/>
                  </a:lnTo>
                  <a:lnTo>
                    <a:pt x="1177891" y="834510"/>
                  </a:lnTo>
                  <a:lnTo>
                    <a:pt x="1179628" y="833240"/>
                  </a:lnTo>
                  <a:lnTo>
                    <a:pt x="1178128" y="830700"/>
                  </a:lnTo>
                  <a:lnTo>
                    <a:pt x="1179678" y="828980"/>
                  </a:lnTo>
                  <a:lnTo>
                    <a:pt x="1179774" y="828704"/>
                  </a:lnTo>
                  <a:lnTo>
                    <a:pt x="1177417" y="830700"/>
                  </a:lnTo>
                  <a:lnTo>
                    <a:pt x="1166546" y="830700"/>
                  </a:lnTo>
                  <a:lnTo>
                    <a:pt x="1166283" y="833240"/>
                  </a:lnTo>
                  <a:lnTo>
                    <a:pt x="1167231" y="834510"/>
                  </a:lnTo>
                  <a:lnTo>
                    <a:pt x="1167467" y="837050"/>
                  </a:lnTo>
                  <a:lnTo>
                    <a:pt x="1166362" y="837050"/>
                  </a:lnTo>
                  <a:lnTo>
                    <a:pt x="1166046" y="838320"/>
                  </a:lnTo>
                  <a:lnTo>
                    <a:pt x="1168020" y="838320"/>
                  </a:lnTo>
                  <a:lnTo>
                    <a:pt x="1168652" y="839590"/>
                  </a:lnTo>
                  <a:lnTo>
                    <a:pt x="1168810" y="839590"/>
                  </a:lnTo>
                  <a:lnTo>
                    <a:pt x="1168888" y="840860"/>
                  </a:lnTo>
                  <a:close/>
                </a:path>
                <a:path w="2360295" h="1867535">
                  <a:moveTo>
                    <a:pt x="1181207" y="829430"/>
                  </a:moveTo>
                  <a:lnTo>
                    <a:pt x="1180815" y="828980"/>
                  </a:lnTo>
                  <a:lnTo>
                    <a:pt x="1180613" y="829076"/>
                  </a:lnTo>
                  <a:lnTo>
                    <a:pt x="1181207" y="829430"/>
                  </a:lnTo>
                  <a:close/>
                </a:path>
                <a:path w="2360295" h="1867535">
                  <a:moveTo>
                    <a:pt x="1180043" y="829651"/>
                  </a:moveTo>
                  <a:lnTo>
                    <a:pt x="1180114" y="829312"/>
                  </a:lnTo>
                  <a:lnTo>
                    <a:pt x="1179864" y="829430"/>
                  </a:lnTo>
                  <a:lnTo>
                    <a:pt x="1180043" y="829651"/>
                  </a:lnTo>
                  <a:close/>
                </a:path>
                <a:path w="2360295" h="1867535">
                  <a:moveTo>
                    <a:pt x="1179391" y="830700"/>
                  </a:moveTo>
                  <a:lnTo>
                    <a:pt x="1180891" y="830700"/>
                  </a:lnTo>
                  <a:lnTo>
                    <a:pt x="1180043" y="829651"/>
                  </a:lnTo>
                  <a:lnTo>
                    <a:pt x="1179391" y="830700"/>
                  </a:lnTo>
                  <a:close/>
                </a:path>
                <a:path w="2360295" h="1867535">
                  <a:moveTo>
                    <a:pt x="1177970" y="847210"/>
                  </a:moveTo>
                  <a:lnTo>
                    <a:pt x="1178286" y="847210"/>
                  </a:lnTo>
                  <a:lnTo>
                    <a:pt x="1178207" y="845940"/>
                  </a:lnTo>
                  <a:lnTo>
                    <a:pt x="1179470" y="845940"/>
                  </a:lnTo>
                  <a:lnTo>
                    <a:pt x="1182076" y="843400"/>
                  </a:lnTo>
                  <a:lnTo>
                    <a:pt x="1181286" y="840860"/>
                  </a:lnTo>
                  <a:lnTo>
                    <a:pt x="1181207" y="838320"/>
                  </a:lnTo>
                  <a:lnTo>
                    <a:pt x="1179944" y="839590"/>
                  </a:lnTo>
                  <a:lnTo>
                    <a:pt x="1179312" y="840860"/>
                  </a:lnTo>
                  <a:lnTo>
                    <a:pt x="1168888" y="840860"/>
                  </a:lnTo>
                  <a:lnTo>
                    <a:pt x="1167388" y="842066"/>
                  </a:lnTo>
                  <a:lnTo>
                    <a:pt x="1169283" y="842130"/>
                  </a:lnTo>
                  <a:lnTo>
                    <a:pt x="1169283" y="843400"/>
                  </a:lnTo>
                  <a:lnTo>
                    <a:pt x="1169599" y="843400"/>
                  </a:lnTo>
                  <a:lnTo>
                    <a:pt x="1168731" y="844670"/>
                  </a:lnTo>
                  <a:lnTo>
                    <a:pt x="1178680" y="844670"/>
                  </a:lnTo>
                  <a:lnTo>
                    <a:pt x="1177812" y="845940"/>
                  </a:lnTo>
                  <a:lnTo>
                    <a:pt x="1177970" y="847210"/>
                  </a:lnTo>
                  <a:close/>
                </a:path>
                <a:path w="2360295" h="1867535">
                  <a:moveTo>
                    <a:pt x="1166362" y="839590"/>
                  </a:moveTo>
                  <a:lnTo>
                    <a:pt x="1166994" y="839590"/>
                  </a:lnTo>
                  <a:lnTo>
                    <a:pt x="1166836" y="838320"/>
                  </a:lnTo>
                  <a:lnTo>
                    <a:pt x="1166046" y="838320"/>
                  </a:lnTo>
                  <a:lnTo>
                    <a:pt x="1166362" y="839590"/>
                  </a:lnTo>
                  <a:close/>
                </a:path>
                <a:path w="2360295" h="1867535">
                  <a:moveTo>
                    <a:pt x="1166204" y="842130"/>
                  </a:moveTo>
                  <a:lnTo>
                    <a:pt x="1167309" y="842130"/>
                  </a:lnTo>
                  <a:lnTo>
                    <a:pt x="1167388" y="840860"/>
                  </a:lnTo>
                  <a:lnTo>
                    <a:pt x="1166915" y="839590"/>
                  </a:lnTo>
                  <a:lnTo>
                    <a:pt x="1165572" y="839590"/>
                  </a:lnTo>
                  <a:lnTo>
                    <a:pt x="1165809" y="840860"/>
                  </a:lnTo>
                  <a:lnTo>
                    <a:pt x="1166125" y="840860"/>
                  </a:lnTo>
                  <a:lnTo>
                    <a:pt x="1166204" y="842130"/>
                  </a:lnTo>
                  <a:close/>
                </a:path>
                <a:path w="2360295" h="1867535">
                  <a:moveTo>
                    <a:pt x="1175285" y="847210"/>
                  </a:moveTo>
                  <a:lnTo>
                    <a:pt x="1177022" y="847210"/>
                  </a:lnTo>
                  <a:lnTo>
                    <a:pt x="1177259" y="845940"/>
                  </a:lnTo>
                  <a:lnTo>
                    <a:pt x="1176075" y="844670"/>
                  </a:lnTo>
                  <a:lnTo>
                    <a:pt x="1168731" y="844670"/>
                  </a:lnTo>
                  <a:lnTo>
                    <a:pt x="1167625" y="843400"/>
                  </a:lnTo>
                  <a:lnTo>
                    <a:pt x="1167388" y="843400"/>
                  </a:lnTo>
                  <a:lnTo>
                    <a:pt x="1167388" y="842066"/>
                  </a:lnTo>
                  <a:lnTo>
                    <a:pt x="1166204" y="842130"/>
                  </a:lnTo>
                  <a:lnTo>
                    <a:pt x="1166283" y="845940"/>
                  </a:lnTo>
                  <a:lnTo>
                    <a:pt x="1174969" y="845940"/>
                  </a:lnTo>
                  <a:lnTo>
                    <a:pt x="1175285" y="847210"/>
                  </a:lnTo>
                  <a:close/>
                </a:path>
                <a:path w="2360295" h="1867535">
                  <a:moveTo>
                    <a:pt x="1178696" y="849242"/>
                  </a:moveTo>
                  <a:lnTo>
                    <a:pt x="1181444" y="848480"/>
                  </a:lnTo>
                  <a:lnTo>
                    <a:pt x="1179944" y="847210"/>
                  </a:lnTo>
                  <a:lnTo>
                    <a:pt x="1179075" y="845940"/>
                  </a:lnTo>
                  <a:lnTo>
                    <a:pt x="1179233" y="847210"/>
                  </a:lnTo>
                  <a:lnTo>
                    <a:pt x="1179075" y="847210"/>
                  </a:lnTo>
                  <a:lnTo>
                    <a:pt x="1178696" y="849242"/>
                  </a:lnTo>
                  <a:close/>
                </a:path>
                <a:path w="2360295" h="1867535">
                  <a:moveTo>
                    <a:pt x="1166046" y="849750"/>
                  </a:moveTo>
                  <a:lnTo>
                    <a:pt x="1175127" y="849750"/>
                  </a:lnTo>
                  <a:lnTo>
                    <a:pt x="1174969" y="845940"/>
                  </a:lnTo>
                  <a:lnTo>
                    <a:pt x="1166283" y="845940"/>
                  </a:lnTo>
                  <a:lnTo>
                    <a:pt x="1165414" y="847210"/>
                  </a:lnTo>
                  <a:lnTo>
                    <a:pt x="1165414" y="848480"/>
                  </a:lnTo>
                  <a:lnTo>
                    <a:pt x="1166046" y="849750"/>
                  </a:lnTo>
                  <a:close/>
                </a:path>
                <a:path w="2360295" h="1867535">
                  <a:moveTo>
                    <a:pt x="1176154" y="853560"/>
                  </a:moveTo>
                  <a:lnTo>
                    <a:pt x="1176785" y="853560"/>
                  </a:lnTo>
                  <a:lnTo>
                    <a:pt x="1176469" y="851020"/>
                  </a:lnTo>
                  <a:lnTo>
                    <a:pt x="1180417" y="851020"/>
                  </a:lnTo>
                  <a:lnTo>
                    <a:pt x="1176864" y="849750"/>
                  </a:lnTo>
                  <a:lnTo>
                    <a:pt x="1178208" y="849377"/>
                  </a:lnTo>
                  <a:lnTo>
                    <a:pt x="1177259" y="848480"/>
                  </a:lnTo>
                  <a:lnTo>
                    <a:pt x="1175127" y="849750"/>
                  </a:lnTo>
                  <a:lnTo>
                    <a:pt x="1166046" y="849750"/>
                  </a:lnTo>
                  <a:lnTo>
                    <a:pt x="1167862" y="851020"/>
                  </a:lnTo>
                  <a:lnTo>
                    <a:pt x="1167270" y="852290"/>
                  </a:lnTo>
                  <a:lnTo>
                    <a:pt x="1176232" y="852290"/>
                  </a:lnTo>
                  <a:lnTo>
                    <a:pt x="1176154" y="853560"/>
                  </a:lnTo>
                  <a:close/>
                </a:path>
                <a:path w="2360295" h="1867535">
                  <a:moveTo>
                    <a:pt x="1178601" y="849750"/>
                  </a:moveTo>
                  <a:lnTo>
                    <a:pt x="1178696" y="849242"/>
                  </a:lnTo>
                  <a:lnTo>
                    <a:pt x="1178208" y="849377"/>
                  </a:lnTo>
                  <a:lnTo>
                    <a:pt x="1178601" y="849750"/>
                  </a:lnTo>
                  <a:close/>
                </a:path>
                <a:path w="2360295" h="1867535">
                  <a:moveTo>
                    <a:pt x="1179312" y="852290"/>
                  </a:moveTo>
                  <a:lnTo>
                    <a:pt x="1180575" y="852290"/>
                  </a:lnTo>
                  <a:lnTo>
                    <a:pt x="1180654" y="851020"/>
                  </a:lnTo>
                  <a:lnTo>
                    <a:pt x="1180260" y="851020"/>
                  </a:lnTo>
                  <a:lnTo>
                    <a:pt x="1179312" y="852290"/>
                  </a:lnTo>
                  <a:close/>
                </a:path>
                <a:path w="2360295" h="1867535">
                  <a:moveTo>
                    <a:pt x="1179312" y="852290"/>
                  </a:moveTo>
                  <a:lnTo>
                    <a:pt x="1180260" y="851020"/>
                  </a:lnTo>
                  <a:lnTo>
                    <a:pt x="1179627" y="851020"/>
                  </a:lnTo>
                  <a:lnTo>
                    <a:pt x="1179242" y="852259"/>
                  </a:lnTo>
                  <a:close/>
                </a:path>
                <a:path w="2360295" h="1867535">
                  <a:moveTo>
                    <a:pt x="1179242" y="852259"/>
                  </a:moveTo>
                  <a:lnTo>
                    <a:pt x="1179627" y="851020"/>
                  </a:lnTo>
                  <a:lnTo>
                    <a:pt x="1176469" y="851020"/>
                  </a:lnTo>
                  <a:lnTo>
                    <a:pt x="1179242" y="852259"/>
                  </a:lnTo>
                  <a:close/>
                </a:path>
                <a:path w="2360295" h="1867535">
                  <a:moveTo>
                    <a:pt x="1179316" y="853627"/>
                  </a:moveTo>
                  <a:lnTo>
                    <a:pt x="1180022" y="852290"/>
                  </a:lnTo>
                  <a:lnTo>
                    <a:pt x="1179312" y="852290"/>
                  </a:lnTo>
                  <a:lnTo>
                    <a:pt x="1179316" y="853627"/>
                  </a:lnTo>
                  <a:close/>
                </a:path>
                <a:path w="2360295" h="1867535">
                  <a:moveTo>
                    <a:pt x="1171573" y="858640"/>
                  </a:moveTo>
                  <a:lnTo>
                    <a:pt x="1172126" y="858640"/>
                  </a:lnTo>
                  <a:lnTo>
                    <a:pt x="1172363" y="857370"/>
                  </a:lnTo>
                  <a:lnTo>
                    <a:pt x="1176864" y="857370"/>
                  </a:lnTo>
                  <a:lnTo>
                    <a:pt x="1177733" y="856100"/>
                  </a:lnTo>
                  <a:lnTo>
                    <a:pt x="1177417" y="854830"/>
                  </a:lnTo>
                  <a:lnTo>
                    <a:pt x="1176232" y="853560"/>
                  </a:lnTo>
                  <a:lnTo>
                    <a:pt x="1175285" y="853560"/>
                  </a:lnTo>
                  <a:lnTo>
                    <a:pt x="1174890" y="852290"/>
                  </a:lnTo>
                  <a:lnTo>
                    <a:pt x="1167270" y="852290"/>
                  </a:lnTo>
                  <a:lnTo>
                    <a:pt x="1166677" y="853560"/>
                  </a:lnTo>
                  <a:lnTo>
                    <a:pt x="1170231" y="854830"/>
                  </a:lnTo>
                  <a:lnTo>
                    <a:pt x="1169991" y="854940"/>
                  </a:lnTo>
                  <a:lnTo>
                    <a:pt x="1170784" y="856100"/>
                  </a:lnTo>
                  <a:lnTo>
                    <a:pt x="1171336" y="856100"/>
                  </a:lnTo>
                  <a:lnTo>
                    <a:pt x="1171376" y="857581"/>
                  </a:lnTo>
                  <a:lnTo>
                    <a:pt x="1171573" y="858640"/>
                  </a:lnTo>
                  <a:close/>
                </a:path>
                <a:path w="2360295" h="1867535">
                  <a:moveTo>
                    <a:pt x="1180259" y="856100"/>
                  </a:moveTo>
                  <a:lnTo>
                    <a:pt x="1181444" y="856100"/>
                  </a:lnTo>
                  <a:lnTo>
                    <a:pt x="1181453" y="854544"/>
                  </a:lnTo>
                  <a:lnTo>
                    <a:pt x="1181759" y="853560"/>
                  </a:lnTo>
                  <a:lnTo>
                    <a:pt x="1179373" y="854544"/>
                  </a:lnTo>
                  <a:lnTo>
                    <a:pt x="1179391" y="854830"/>
                  </a:lnTo>
                  <a:lnTo>
                    <a:pt x="1180180" y="854830"/>
                  </a:lnTo>
                  <a:lnTo>
                    <a:pt x="1180259" y="856100"/>
                  </a:lnTo>
                  <a:close/>
                </a:path>
                <a:path w="2360295" h="1867535">
                  <a:moveTo>
                    <a:pt x="1178680" y="854830"/>
                  </a:moveTo>
                  <a:lnTo>
                    <a:pt x="1179373" y="854544"/>
                  </a:lnTo>
                  <a:lnTo>
                    <a:pt x="1179316" y="853627"/>
                  </a:lnTo>
                  <a:lnTo>
                    <a:pt x="1178680" y="854830"/>
                  </a:lnTo>
                  <a:close/>
                </a:path>
                <a:path w="2360295" h="1867535">
                  <a:moveTo>
                    <a:pt x="1167467" y="858640"/>
                  </a:moveTo>
                  <a:lnTo>
                    <a:pt x="1167783" y="858640"/>
                  </a:lnTo>
                  <a:lnTo>
                    <a:pt x="1168573" y="857370"/>
                  </a:lnTo>
                  <a:lnTo>
                    <a:pt x="1169520" y="856100"/>
                  </a:lnTo>
                  <a:lnTo>
                    <a:pt x="1169863" y="854999"/>
                  </a:lnTo>
                  <a:lnTo>
                    <a:pt x="1164703" y="857370"/>
                  </a:lnTo>
                  <a:lnTo>
                    <a:pt x="1167467" y="858640"/>
                  </a:lnTo>
                  <a:close/>
                </a:path>
                <a:path w="2360295" h="1867535">
                  <a:moveTo>
                    <a:pt x="1180591" y="858132"/>
                  </a:moveTo>
                  <a:lnTo>
                    <a:pt x="1181286" y="856100"/>
                  </a:lnTo>
                  <a:lnTo>
                    <a:pt x="1180259" y="856100"/>
                  </a:lnTo>
                  <a:lnTo>
                    <a:pt x="1180351" y="857581"/>
                  </a:lnTo>
                  <a:lnTo>
                    <a:pt x="1180591" y="858132"/>
                  </a:lnTo>
                  <a:close/>
                </a:path>
                <a:path w="2360295" h="1867535">
                  <a:moveTo>
                    <a:pt x="1177180" y="858640"/>
                  </a:moveTo>
                  <a:lnTo>
                    <a:pt x="1180417" y="858640"/>
                  </a:lnTo>
                  <a:lnTo>
                    <a:pt x="1180259" y="856100"/>
                  </a:lnTo>
                  <a:lnTo>
                    <a:pt x="1178522" y="856100"/>
                  </a:lnTo>
                  <a:lnTo>
                    <a:pt x="1178996" y="857370"/>
                  </a:lnTo>
                  <a:lnTo>
                    <a:pt x="1177183" y="858585"/>
                  </a:lnTo>
                  <a:close/>
                </a:path>
                <a:path w="2360295" h="1867535">
                  <a:moveTo>
                    <a:pt x="1180101" y="864990"/>
                  </a:moveTo>
                  <a:lnTo>
                    <a:pt x="1177969" y="861180"/>
                  </a:lnTo>
                  <a:lnTo>
                    <a:pt x="1179154" y="859910"/>
                  </a:lnTo>
                  <a:lnTo>
                    <a:pt x="1176548" y="859910"/>
                  </a:lnTo>
                  <a:lnTo>
                    <a:pt x="1177428" y="859078"/>
                  </a:lnTo>
                  <a:lnTo>
                    <a:pt x="1177101" y="858640"/>
                  </a:lnTo>
                  <a:lnTo>
                    <a:pt x="1177259" y="857370"/>
                  </a:lnTo>
                  <a:lnTo>
                    <a:pt x="1173152" y="857370"/>
                  </a:lnTo>
                  <a:lnTo>
                    <a:pt x="1173784" y="858640"/>
                  </a:lnTo>
                  <a:lnTo>
                    <a:pt x="1172600" y="858640"/>
                  </a:lnTo>
                  <a:lnTo>
                    <a:pt x="1172363" y="861180"/>
                  </a:lnTo>
                  <a:lnTo>
                    <a:pt x="1169599" y="861180"/>
                  </a:lnTo>
                  <a:lnTo>
                    <a:pt x="1169757" y="862450"/>
                  </a:lnTo>
                  <a:lnTo>
                    <a:pt x="1175995" y="862450"/>
                  </a:lnTo>
                  <a:lnTo>
                    <a:pt x="1176311" y="863720"/>
                  </a:lnTo>
                  <a:lnTo>
                    <a:pt x="1178206" y="863720"/>
                  </a:lnTo>
                  <a:lnTo>
                    <a:pt x="1177493" y="864116"/>
                  </a:lnTo>
                  <a:lnTo>
                    <a:pt x="1180101" y="864990"/>
                  </a:lnTo>
                  <a:close/>
                </a:path>
                <a:path w="2360295" h="1867535">
                  <a:moveTo>
                    <a:pt x="1180417" y="858640"/>
                  </a:moveTo>
                  <a:lnTo>
                    <a:pt x="1180591" y="858132"/>
                  </a:lnTo>
                  <a:lnTo>
                    <a:pt x="1180351" y="857581"/>
                  </a:lnTo>
                  <a:lnTo>
                    <a:pt x="1180417" y="858640"/>
                  </a:lnTo>
                  <a:close/>
                </a:path>
                <a:path w="2360295" h="1867535">
                  <a:moveTo>
                    <a:pt x="1180417" y="858640"/>
                  </a:moveTo>
                  <a:lnTo>
                    <a:pt x="1180812" y="858640"/>
                  </a:lnTo>
                  <a:lnTo>
                    <a:pt x="1180591" y="858132"/>
                  </a:lnTo>
                  <a:lnTo>
                    <a:pt x="1180417" y="858640"/>
                  </a:lnTo>
                  <a:close/>
                </a:path>
                <a:path w="2360295" h="1867535">
                  <a:moveTo>
                    <a:pt x="1177428" y="859078"/>
                  </a:moveTo>
                  <a:lnTo>
                    <a:pt x="1177890" y="858640"/>
                  </a:lnTo>
                  <a:lnTo>
                    <a:pt x="1177180" y="858640"/>
                  </a:lnTo>
                  <a:lnTo>
                    <a:pt x="1177428" y="859078"/>
                  </a:lnTo>
                  <a:close/>
                </a:path>
                <a:path w="2360295" h="1867535">
                  <a:moveTo>
                    <a:pt x="1178048" y="859910"/>
                  </a:moveTo>
                  <a:lnTo>
                    <a:pt x="1180259" y="859910"/>
                  </a:lnTo>
                  <a:lnTo>
                    <a:pt x="1180338" y="858640"/>
                  </a:lnTo>
                  <a:lnTo>
                    <a:pt x="1177890" y="858640"/>
                  </a:lnTo>
                  <a:lnTo>
                    <a:pt x="1177428" y="859078"/>
                  </a:lnTo>
                  <a:lnTo>
                    <a:pt x="1178048" y="859910"/>
                  </a:lnTo>
                  <a:close/>
                </a:path>
                <a:path w="2360295" h="1867535">
                  <a:moveTo>
                    <a:pt x="1168152" y="861180"/>
                  </a:moveTo>
                  <a:lnTo>
                    <a:pt x="1170547" y="861180"/>
                  </a:lnTo>
                  <a:lnTo>
                    <a:pt x="1170073" y="859910"/>
                  </a:lnTo>
                  <a:lnTo>
                    <a:pt x="1169362" y="858640"/>
                  </a:lnTo>
                  <a:lnTo>
                    <a:pt x="1168152" y="861180"/>
                  </a:lnTo>
                  <a:close/>
                </a:path>
                <a:path w="2360295" h="1867535">
                  <a:moveTo>
                    <a:pt x="1170547" y="861180"/>
                  </a:moveTo>
                  <a:lnTo>
                    <a:pt x="1172363" y="861180"/>
                  </a:lnTo>
                  <a:lnTo>
                    <a:pt x="1172047" y="859910"/>
                  </a:lnTo>
                  <a:lnTo>
                    <a:pt x="1170547" y="861180"/>
                  </a:lnTo>
                  <a:close/>
                </a:path>
                <a:path w="2360295" h="1867535">
                  <a:moveTo>
                    <a:pt x="1166915" y="861180"/>
                  </a:moveTo>
                  <a:lnTo>
                    <a:pt x="1167546" y="861180"/>
                  </a:lnTo>
                  <a:lnTo>
                    <a:pt x="1167546" y="859910"/>
                  </a:lnTo>
                  <a:lnTo>
                    <a:pt x="1166836" y="859910"/>
                  </a:lnTo>
                  <a:lnTo>
                    <a:pt x="1166915" y="861180"/>
                  </a:lnTo>
                  <a:close/>
                </a:path>
                <a:path w="2360295" h="1867535">
                  <a:moveTo>
                    <a:pt x="1179628" y="863720"/>
                  </a:moveTo>
                  <a:lnTo>
                    <a:pt x="1181523" y="863720"/>
                  </a:lnTo>
                  <a:lnTo>
                    <a:pt x="1181523" y="862450"/>
                  </a:lnTo>
                  <a:lnTo>
                    <a:pt x="1181365" y="861180"/>
                  </a:lnTo>
                  <a:lnTo>
                    <a:pt x="1181128" y="862450"/>
                  </a:lnTo>
                  <a:lnTo>
                    <a:pt x="1180970" y="862450"/>
                  </a:lnTo>
                  <a:lnTo>
                    <a:pt x="1179628" y="863720"/>
                  </a:lnTo>
                  <a:close/>
                </a:path>
                <a:path w="2360295" h="1867535">
                  <a:moveTo>
                    <a:pt x="1168968" y="862450"/>
                  </a:moveTo>
                  <a:lnTo>
                    <a:pt x="1169205" y="862450"/>
                  </a:lnTo>
                  <a:lnTo>
                    <a:pt x="1169599" y="861180"/>
                  </a:lnTo>
                  <a:lnTo>
                    <a:pt x="1168257" y="861180"/>
                  </a:lnTo>
                  <a:lnTo>
                    <a:pt x="1168968" y="862450"/>
                  </a:lnTo>
                  <a:close/>
                </a:path>
                <a:path w="2360295" h="1867535">
                  <a:moveTo>
                    <a:pt x="1167546" y="862450"/>
                  </a:moveTo>
                  <a:lnTo>
                    <a:pt x="1168152" y="861180"/>
                  </a:lnTo>
                  <a:lnTo>
                    <a:pt x="1167546" y="861180"/>
                  </a:lnTo>
                  <a:lnTo>
                    <a:pt x="1167546" y="862450"/>
                  </a:lnTo>
                  <a:close/>
                </a:path>
                <a:path w="2360295" h="1867535">
                  <a:moveTo>
                    <a:pt x="1168099" y="864990"/>
                  </a:moveTo>
                  <a:lnTo>
                    <a:pt x="1175285" y="864990"/>
                  </a:lnTo>
                  <a:lnTo>
                    <a:pt x="1175206" y="863720"/>
                  </a:lnTo>
                  <a:lnTo>
                    <a:pt x="1175521" y="863720"/>
                  </a:lnTo>
                  <a:lnTo>
                    <a:pt x="1175995" y="862450"/>
                  </a:lnTo>
                  <a:lnTo>
                    <a:pt x="1170310" y="862450"/>
                  </a:lnTo>
                  <a:lnTo>
                    <a:pt x="1169362" y="863720"/>
                  </a:lnTo>
                  <a:lnTo>
                    <a:pt x="1168099" y="864990"/>
                  </a:lnTo>
                  <a:close/>
                </a:path>
                <a:path w="2360295" h="1867535">
                  <a:moveTo>
                    <a:pt x="1170547" y="866260"/>
                  </a:moveTo>
                  <a:lnTo>
                    <a:pt x="1180891" y="866260"/>
                  </a:lnTo>
                  <a:lnTo>
                    <a:pt x="1183339" y="863720"/>
                  </a:lnTo>
                  <a:lnTo>
                    <a:pt x="1179391" y="863720"/>
                  </a:lnTo>
                  <a:lnTo>
                    <a:pt x="1180101" y="864990"/>
                  </a:lnTo>
                  <a:lnTo>
                    <a:pt x="1170705" y="864990"/>
                  </a:lnTo>
                  <a:lnTo>
                    <a:pt x="1170547" y="866260"/>
                  </a:lnTo>
                  <a:close/>
                </a:path>
                <a:path w="2360295" h="1867535">
                  <a:moveTo>
                    <a:pt x="1177493" y="864116"/>
                  </a:moveTo>
                  <a:lnTo>
                    <a:pt x="1178206" y="863720"/>
                  </a:lnTo>
                  <a:lnTo>
                    <a:pt x="1176311" y="863720"/>
                  </a:lnTo>
                  <a:lnTo>
                    <a:pt x="1177493" y="864116"/>
                  </a:lnTo>
                  <a:close/>
                </a:path>
                <a:path w="2360295" h="1867535">
                  <a:moveTo>
                    <a:pt x="1175916" y="864990"/>
                  </a:moveTo>
                  <a:lnTo>
                    <a:pt x="1180101" y="864990"/>
                  </a:lnTo>
                  <a:lnTo>
                    <a:pt x="1177493" y="864116"/>
                  </a:lnTo>
                  <a:lnTo>
                    <a:pt x="1175916" y="864990"/>
                  </a:lnTo>
                  <a:close/>
                </a:path>
                <a:path w="2360295" h="1867535">
                  <a:moveTo>
                    <a:pt x="1169757" y="870070"/>
                  </a:moveTo>
                  <a:lnTo>
                    <a:pt x="1181286" y="870070"/>
                  </a:lnTo>
                  <a:lnTo>
                    <a:pt x="1180970" y="868800"/>
                  </a:lnTo>
                  <a:lnTo>
                    <a:pt x="1180259" y="868800"/>
                  </a:lnTo>
                  <a:lnTo>
                    <a:pt x="1181365" y="867530"/>
                  </a:lnTo>
                  <a:lnTo>
                    <a:pt x="1181760" y="867530"/>
                  </a:lnTo>
                  <a:lnTo>
                    <a:pt x="1181917" y="866260"/>
                  </a:lnTo>
                  <a:lnTo>
                    <a:pt x="1170152" y="866260"/>
                  </a:lnTo>
                  <a:lnTo>
                    <a:pt x="1170152" y="867530"/>
                  </a:lnTo>
                  <a:lnTo>
                    <a:pt x="1170942" y="868800"/>
                  </a:lnTo>
                  <a:lnTo>
                    <a:pt x="1169757" y="870070"/>
                  </a:lnTo>
                  <a:close/>
                </a:path>
                <a:path w="2360295" h="1867535">
                  <a:moveTo>
                    <a:pt x="1169204" y="872610"/>
                  </a:moveTo>
                  <a:lnTo>
                    <a:pt x="1168415" y="870070"/>
                  </a:lnTo>
                  <a:lnTo>
                    <a:pt x="1168178" y="870070"/>
                  </a:lnTo>
                  <a:lnTo>
                    <a:pt x="1167704" y="868800"/>
                  </a:lnTo>
                  <a:lnTo>
                    <a:pt x="1167615" y="870112"/>
                  </a:lnTo>
                  <a:lnTo>
                    <a:pt x="1167309" y="871340"/>
                  </a:lnTo>
                  <a:lnTo>
                    <a:pt x="1167625" y="871340"/>
                  </a:lnTo>
                  <a:lnTo>
                    <a:pt x="1169204" y="872610"/>
                  </a:lnTo>
                  <a:close/>
                </a:path>
                <a:path w="2360295" h="1867535">
                  <a:moveTo>
                    <a:pt x="1170152" y="872610"/>
                  </a:moveTo>
                  <a:lnTo>
                    <a:pt x="1176627" y="872610"/>
                  </a:lnTo>
                  <a:lnTo>
                    <a:pt x="1177811" y="871340"/>
                  </a:lnTo>
                  <a:lnTo>
                    <a:pt x="1179033" y="870112"/>
                  </a:lnTo>
                  <a:lnTo>
                    <a:pt x="1170547" y="870070"/>
                  </a:lnTo>
                  <a:lnTo>
                    <a:pt x="1170310" y="871340"/>
                  </a:lnTo>
                  <a:lnTo>
                    <a:pt x="1170152" y="872610"/>
                  </a:lnTo>
                  <a:close/>
                </a:path>
                <a:path w="2360295" h="1867535">
                  <a:moveTo>
                    <a:pt x="1178127" y="872610"/>
                  </a:moveTo>
                  <a:lnTo>
                    <a:pt x="1182391" y="872610"/>
                  </a:lnTo>
                  <a:lnTo>
                    <a:pt x="1181128" y="871340"/>
                  </a:lnTo>
                  <a:lnTo>
                    <a:pt x="1179067" y="870112"/>
                  </a:lnTo>
                  <a:lnTo>
                    <a:pt x="1178838" y="871340"/>
                  </a:lnTo>
                  <a:lnTo>
                    <a:pt x="1178127" y="872610"/>
                  </a:lnTo>
                  <a:close/>
                </a:path>
                <a:path w="2360295" h="1867535">
                  <a:moveTo>
                    <a:pt x="1168652" y="875150"/>
                  </a:moveTo>
                  <a:lnTo>
                    <a:pt x="1174574" y="875150"/>
                  </a:lnTo>
                  <a:lnTo>
                    <a:pt x="1175916" y="873880"/>
                  </a:lnTo>
                  <a:lnTo>
                    <a:pt x="1175364" y="872610"/>
                  </a:lnTo>
                  <a:lnTo>
                    <a:pt x="1167468" y="872610"/>
                  </a:lnTo>
                  <a:lnTo>
                    <a:pt x="1167389" y="871340"/>
                  </a:lnTo>
                  <a:lnTo>
                    <a:pt x="1167152" y="871340"/>
                  </a:lnTo>
                  <a:lnTo>
                    <a:pt x="1166994" y="873880"/>
                  </a:lnTo>
                  <a:lnTo>
                    <a:pt x="1168257" y="873880"/>
                  </a:lnTo>
                  <a:lnTo>
                    <a:pt x="1168652" y="875150"/>
                  </a:lnTo>
                  <a:close/>
                </a:path>
                <a:path w="2360295" h="1867535">
                  <a:moveTo>
                    <a:pt x="1180259" y="873880"/>
                  </a:moveTo>
                  <a:lnTo>
                    <a:pt x="1181602" y="873880"/>
                  </a:lnTo>
                  <a:lnTo>
                    <a:pt x="1181444" y="872610"/>
                  </a:lnTo>
                  <a:lnTo>
                    <a:pt x="1180891" y="872610"/>
                  </a:lnTo>
                  <a:lnTo>
                    <a:pt x="1180259" y="873880"/>
                  </a:lnTo>
                  <a:close/>
                </a:path>
                <a:path w="2360295" h="1867535">
                  <a:moveTo>
                    <a:pt x="1179750" y="873315"/>
                  </a:moveTo>
                  <a:lnTo>
                    <a:pt x="1179707" y="872610"/>
                  </a:lnTo>
                  <a:lnTo>
                    <a:pt x="1179312" y="872610"/>
                  </a:lnTo>
                  <a:lnTo>
                    <a:pt x="1179750" y="873315"/>
                  </a:lnTo>
                  <a:close/>
                </a:path>
                <a:path w="2360295" h="1867535">
                  <a:moveTo>
                    <a:pt x="1179786" y="873880"/>
                  </a:moveTo>
                  <a:lnTo>
                    <a:pt x="1180101" y="873880"/>
                  </a:lnTo>
                  <a:lnTo>
                    <a:pt x="1179750" y="873315"/>
                  </a:lnTo>
                  <a:lnTo>
                    <a:pt x="1179786" y="873880"/>
                  </a:lnTo>
                  <a:close/>
                </a:path>
                <a:path w="2360295" h="1867535">
                  <a:moveTo>
                    <a:pt x="1180970" y="875150"/>
                  </a:moveTo>
                  <a:lnTo>
                    <a:pt x="1181680" y="875150"/>
                  </a:lnTo>
                  <a:lnTo>
                    <a:pt x="1181759" y="873880"/>
                  </a:lnTo>
                  <a:lnTo>
                    <a:pt x="1180417" y="873880"/>
                  </a:lnTo>
                  <a:lnTo>
                    <a:pt x="1180970" y="875150"/>
                  </a:lnTo>
                  <a:close/>
                </a:path>
                <a:path w="2360295" h="1867535">
                  <a:moveTo>
                    <a:pt x="1167783" y="875150"/>
                  </a:moveTo>
                  <a:lnTo>
                    <a:pt x="1168257" y="873880"/>
                  </a:lnTo>
                  <a:lnTo>
                    <a:pt x="1167231" y="873880"/>
                  </a:lnTo>
                  <a:lnTo>
                    <a:pt x="1167783" y="875150"/>
                  </a:lnTo>
                  <a:close/>
                </a:path>
                <a:path w="2360295" h="1867535">
                  <a:moveTo>
                    <a:pt x="1168810" y="876420"/>
                  </a:moveTo>
                  <a:lnTo>
                    <a:pt x="1176548" y="876420"/>
                  </a:lnTo>
                  <a:lnTo>
                    <a:pt x="1176232" y="875150"/>
                  </a:lnTo>
                  <a:lnTo>
                    <a:pt x="1166994" y="875150"/>
                  </a:lnTo>
                  <a:lnTo>
                    <a:pt x="1168810" y="876420"/>
                  </a:lnTo>
                  <a:close/>
                </a:path>
                <a:path w="2360295" h="1867535">
                  <a:moveTo>
                    <a:pt x="1168415" y="877690"/>
                  </a:moveTo>
                  <a:lnTo>
                    <a:pt x="1176311" y="877690"/>
                  </a:lnTo>
                  <a:lnTo>
                    <a:pt x="1176390" y="876420"/>
                  </a:lnTo>
                  <a:lnTo>
                    <a:pt x="1168494" y="876420"/>
                  </a:lnTo>
                  <a:lnTo>
                    <a:pt x="1168415" y="877690"/>
                  </a:lnTo>
                  <a:close/>
                </a:path>
                <a:path w="2360295" h="1867535">
                  <a:moveTo>
                    <a:pt x="1181601" y="878960"/>
                  </a:moveTo>
                  <a:lnTo>
                    <a:pt x="1181443" y="877690"/>
                  </a:lnTo>
                  <a:lnTo>
                    <a:pt x="1179864" y="877690"/>
                  </a:lnTo>
                  <a:lnTo>
                    <a:pt x="1181601" y="878960"/>
                  </a:lnTo>
                  <a:close/>
                </a:path>
                <a:path w="2360295" h="1867535">
                  <a:moveTo>
                    <a:pt x="1179548" y="878960"/>
                  </a:moveTo>
                  <a:lnTo>
                    <a:pt x="1179864" y="877690"/>
                  </a:lnTo>
                  <a:lnTo>
                    <a:pt x="1179469" y="877690"/>
                  </a:lnTo>
                  <a:lnTo>
                    <a:pt x="1179548" y="878960"/>
                  </a:lnTo>
                  <a:close/>
                </a:path>
                <a:path w="2360295" h="1867535">
                  <a:moveTo>
                    <a:pt x="1169441" y="878960"/>
                  </a:moveTo>
                  <a:lnTo>
                    <a:pt x="1176390" y="878960"/>
                  </a:lnTo>
                  <a:lnTo>
                    <a:pt x="1176232" y="877690"/>
                  </a:lnTo>
                  <a:lnTo>
                    <a:pt x="1168336" y="877690"/>
                  </a:lnTo>
                  <a:lnTo>
                    <a:pt x="1169441" y="878960"/>
                  </a:lnTo>
                  <a:close/>
                </a:path>
                <a:path w="2360295" h="1867535">
                  <a:moveTo>
                    <a:pt x="1168257" y="903090"/>
                  </a:moveTo>
                  <a:lnTo>
                    <a:pt x="1178444" y="903090"/>
                  </a:lnTo>
                  <a:lnTo>
                    <a:pt x="1178759" y="901820"/>
                  </a:lnTo>
                  <a:lnTo>
                    <a:pt x="1177970" y="900550"/>
                  </a:lnTo>
                  <a:lnTo>
                    <a:pt x="1177180" y="900550"/>
                  </a:lnTo>
                  <a:lnTo>
                    <a:pt x="1176943" y="899280"/>
                  </a:lnTo>
                  <a:lnTo>
                    <a:pt x="1178444" y="899280"/>
                  </a:lnTo>
                  <a:lnTo>
                    <a:pt x="1178128" y="898010"/>
                  </a:lnTo>
                  <a:lnTo>
                    <a:pt x="1173785" y="898010"/>
                  </a:lnTo>
                  <a:lnTo>
                    <a:pt x="1175916" y="895470"/>
                  </a:lnTo>
                  <a:lnTo>
                    <a:pt x="1174969" y="894200"/>
                  </a:lnTo>
                  <a:lnTo>
                    <a:pt x="1173705" y="892930"/>
                  </a:lnTo>
                  <a:lnTo>
                    <a:pt x="1174495" y="890390"/>
                  </a:lnTo>
                  <a:lnTo>
                    <a:pt x="1175916" y="889120"/>
                  </a:lnTo>
                  <a:lnTo>
                    <a:pt x="1176153" y="889120"/>
                  </a:lnTo>
                  <a:lnTo>
                    <a:pt x="1176153" y="887850"/>
                  </a:lnTo>
                  <a:lnTo>
                    <a:pt x="1179943" y="887850"/>
                  </a:lnTo>
                  <a:lnTo>
                    <a:pt x="1180733" y="886580"/>
                  </a:lnTo>
                  <a:lnTo>
                    <a:pt x="1180417" y="884040"/>
                  </a:lnTo>
                  <a:lnTo>
                    <a:pt x="1180417" y="882770"/>
                  </a:lnTo>
                  <a:lnTo>
                    <a:pt x="1177496" y="882770"/>
                  </a:lnTo>
                  <a:lnTo>
                    <a:pt x="1176785" y="881500"/>
                  </a:lnTo>
                  <a:lnTo>
                    <a:pt x="1177022" y="881500"/>
                  </a:lnTo>
                  <a:lnTo>
                    <a:pt x="1174337" y="880230"/>
                  </a:lnTo>
                  <a:lnTo>
                    <a:pt x="1177732" y="880230"/>
                  </a:lnTo>
                  <a:lnTo>
                    <a:pt x="1177653" y="878960"/>
                  </a:lnTo>
                  <a:lnTo>
                    <a:pt x="1167467" y="878960"/>
                  </a:lnTo>
                  <a:lnTo>
                    <a:pt x="1168178" y="884040"/>
                  </a:lnTo>
                  <a:lnTo>
                    <a:pt x="1168415" y="884040"/>
                  </a:lnTo>
                  <a:lnTo>
                    <a:pt x="1166757" y="886580"/>
                  </a:lnTo>
                  <a:lnTo>
                    <a:pt x="1168257" y="889120"/>
                  </a:lnTo>
                  <a:lnTo>
                    <a:pt x="1167467" y="891660"/>
                  </a:lnTo>
                  <a:lnTo>
                    <a:pt x="1166599" y="894200"/>
                  </a:lnTo>
                  <a:lnTo>
                    <a:pt x="1167783" y="896740"/>
                  </a:lnTo>
                  <a:lnTo>
                    <a:pt x="1167862" y="899280"/>
                  </a:lnTo>
                  <a:lnTo>
                    <a:pt x="1167941" y="900550"/>
                  </a:lnTo>
                  <a:lnTo>
                    <a:pt x="1167072" y="901820"/>
                  </a:lnTo>
                  <a:lnTo>
                    <a:pt x="1168257" y="903090"/>
                  </a:lnTo>
                  <a:close/>
                </a:path>
                <a:path w="2360295" h="1867535">
                  <a:moveTo>
                    <a:pt x="1177890" y="882770"/>
                  </a:moveTo>
                  <a:lnTo>
                    <a:pt x="1178680" y="882770"/>
                  </a:lnTo>
                  <a:lnTo>
                    <a:pt x="1178917" y="880230"/>
                  </a:lnTo>
                  <a:lnTo>
                    <a:pt x="1177890" y="882770"/>
                  </a:lnTo>
                  <a:close/>
                </a:path>
                <a:path w="2360295" h="1867535">
                  <a:moveTo>
                    <a:pt x="1177496" y="898010"/>
                  </a:moveTo>
                  <a:lnTo>
                    <a:pt x="1177891" y="898010"/>
                  </a:lnTo>
                  <a:lnTo>
                    <a:pt x="1177654" y="896740"/>
                  </a:lnTo>
                  <a:lnTo>
                    <a:pt x="1177496" y="898010"/>
                  </a:lnTo>
                  <a:close/>
                </a:path>
                <a:path w="2360295" h="1867535">
                  <a:moveTo>
                    <a:pt x="1176067" y="896863"/>
                  </a:moveTo>
                  <a:lnTo>
                    <a:pt x="1176311" y="896740"/>
                  </a:lnTo>
                  <a:lnTo>
                    <a:pt x="1176075" y="896740"/>
                  </a:lnTo>
                  <a:close/>
                </a:path>
                <a:path w="2360295" h="1867535">
                  <a:moveTo>
                    <a:pt x="1173785" y="898010"/>
                  </a:moveTo>
                  <a:lnTo>
                    <a:pt x="1175995" y="898010"/>
                  </a:lnTo>
                  <a:lnTo>
                    <a:pt x="1176067" y="896863"/>
                  </a:lnTo>
                  <a:lnTo>
                    <a:pt x="1173785" y="898010"/>
                  </a:lnTo>
                  <a:close/>
                </a:path>
                <a:path w="2360295" h="1867535">
                  <a:moveTo>
                    <a:pt x="1180417" y="901820"/>
                  </a:moveTo>
                  <a:lnTo>
                    <a:pt x="1181365" y="901820"/>
                  </a:lnTo>
                  <a:lnTo>
                    <a:pt x="1180733" y="900550"/>
                  </a:lnTo>
                  <a:lnTo>
                    <a:pt x="1180496" y="900550"/>
                  </a:lnTo>
                  <a:lnTo>
                    <a:pt x="1180417" y="901820"/>
                  </a:lnTo>
                  <a:close/>
                </a:path>
                <a:path w="2360295" h="1867535">
                  <a:moveTo>
                    <a:pt x="1181402" y="901971"/>
                  </a:moveTo>
                  <a:lnTo>
                    <a:pt x="1181759" y="901820"/>
                  </a:lnTo>
                  <a:lnTo>
                    <a:pt x="1181365" y="901820"/>
                  </a:lnTo>
                  <a:lnTo>
                    <a:pt x="1181402" y="901971"/>
                  </a:lnTo>
                  <a:close/>
                </a:path>
                <a:path w="2360295" h="1867535">
                  <a:moveTo>
                    <a:pt x="1178759" y="903090"/>
                  </a:moveTo>
                  <a:lnTo>
                    <a:pt x="1181681" y="903090"/>
                  </a:lnTo>
                  <a:lnTo>
                    <a:pt x="1181402" y="901971"/>
                  </a:lnTo>
                  <a:lnTo>
                    <a:pt x="1178759" y="903090"/>
                  </a:lnTo>
                  <a:close/>
                </a:path>
                <a:path w="2360295" h="1867535">
                  <a:moveTo>
                    <a:pt x="1167862" y="918330"/>
                  </a:moveTo>
                  <a:lnTo>
                    <a:pt x="1168020" y="918330"/>
                  </a:lnTo>
                  <a:lnTo>
                    <a:pt x="1168415" y="917060"/>
                  </a:lnTo>
                  <a:lnTo>
                    <a:pt x="1179865" y="917060"/>
                  </a:lnTo>
                  <a:lnTo>
                    <a:pt x="1177022" y="914520"/>
                  </a:lnTo>
                  <a:lnTo>
                    <a:pt x="1178128" y="913250"/>
                  </a:lnTo>
                  <a:lnTo>
                    <a:pt x="1179233" y="913250"/>
                  </a:lnTo>
                  <a:lnTo>
                    <a:pt x="1176233" y="910710"/>
                  </a:lnTo>
                  <a:lnTo>
                    <a:pt x="1177496" y="910710"/>
                  </a:lnTo>
                  <a:lnTo>
                    <a:pt x="1178444" y="909440"/>
                  </a:lnTo>
                  <a:lnTo>
                    <a:pt x="1177575" y="906900"/>
                  </a:lnTo>
                  <a:lnTo>
                    <a:pt x="1177891" y="904360"/>
                  </a:lnTo>
                  <a:lnTo>
                    <a:pt x="1179312" y="903090"/>
                  </a:lnTo>
                  <a:lnTo>
                    <a:pt x="1168967" y="903090"/>
                  </a:lnTo>
                  <a:lnTo>
                    <a:pt x="1170231" y="904360"/>
                  </a:lnTo>
                  <a:lnTo>
                    <a:pt x="1169678" y="904360"/>
                  </a:lnTo>
                  <a:lnTo>
                    <a:pt x="1169126" y="905630"/>
                  </a:lnTo>
                  <a:lnTo>
                    <a:pt x="1169757" y="905630"/>
                  </a:lnTo>
                  <a:lnTo>
                    <a:pt x="1169915" y="906900"/>
                  </a:lnTo>
                  <a:lnTo>
                    <a:pt x="1169678" y="906900"/>
                  </a:lnTo>
                  <a:lnTo>
                    <a:pt x="1169599" y="908170"/>
                  </a:lnTo>
                  <a:lnTo>
                    <a:pt x="1167941" y="908170"/>
                  </a:lnTo>
                  <a:lnTo>
                    <a:pt x="1168020" y="909440"/>
                  </a:lnTo>
                  <a:lnTo>
                    <a:pt x="1168731" y="911980"/>
                  </a:lnTo>
                  <a:lnTo>
                    <a:pt x="1167625" y="913250"/>
                  </a:lnTo>
                  <a:lnTo>
                    <a:pt x="1167270" y="914520"/>
                  </a:lnTo>
                  <a:lnTo>
                    <a:pt x="1168020" y="914520"/>
                  </a:lnTo>
                  <a:lnTo>
                    <a:pt x="1168336" y="915790"/>
                  </a:lnTo>
                  <a:lnTo>
                    <a:pt x="1167941" y="915790"/>
                  </a:lnTo>
                  <a:lnTo>
                    <a:pt x="1167862" y="918330"/>
                  </a:lnTo>
                  <a:close/>
                </a:path>
                <a:path w="2360295" h="1867535">
                  <a:moveTo>
                    <a:pt x="1168494" y="908170"/>
                  </a:moveTo>
                  <a:lnTo>
                    <a:pt x="1169441" y="908170"/>
                  </a:lnTo>
                  <a:lnTo>
                    <a:pt x="1169283" y="906900"/>
                  </a:lnTo>
                  <a:lnTo>
                    <a:pt x="1168967" y="906900"/>
                  </a:lnTo>
                  <a:lnTo>
                    <a:pt x="1168494" y="908170"/>
                  </a:lnTo>
                  <a:close/>
                </a:path>
                <a:path w="2360295" h="1867535">
                  <a:moveTo>
                    <a:pt x="1166835" y="917060"/>
                  </a:moveTo>
                  <a:lnTo>
                    <a:pt x="1167309" y="917060"/>
                  </a:lnTo>
                  <a:lnTo>
                    <a:pt x="1167546" y="915790"/>
                  </a:lnTo>
                  <a:lnTo>
                    <a:pt x="1168020" y="914520"/>
                  </a:lnTo>
                  <a:lnTo>
                    <a:pt x="1167270" y="914520"/>
                  </a:lnTo>
                  <a:lnTo>
                    <a:pt x="1166914" y="915790"/>
                  </a:lnTo>
                  <a:lnTo>
                    <a:pt x="1166756" y="915790"/>
                  </a:lnTo>
                  <a:lnTo>
                    <a:pt x="1166835" y="917060"/>
                  </a:lnTo>
                  <a:close/>
                </a:path>
                <a:path w="2360295" h="1867535">
                  <a:moveTo>
                    <a:pt x="1168257" y="919600"/>
                  </a:moveTo>
                  <a:lnTo>
                    <a:pt x="1177022" y="919600"/>
                  </a:lnTo>
                  <a:lnTo>
                    <a:pt x="1177022" y="917060"/>
                  </a:lnTo>
                  <a:lnTo>
                    <a:pt x="1169362" y="917060"/>
                  </a:lnTo>
                  <a:lnTo>
                    <a:pt x="1168257" y="919600"/>
                  </a:lnTo>
                  <a:close/>
                </a:path>
                <a:path w="2360295" h="1867535">
                  <a:moveTo>
                    <a:pt x="1169915" y="922140"/>
                  </a:moveTo>
                  <a:lnTo>
                    <a:pt x="1180655" y="922140"/>
                  </a:lnTo>
                  <a:lnTo>
                    <a:pt x="1180812" y="920870"/>
                  </a:lnTo>
                  <a:lnTo>
                    <a:pt x="1179628" y="920870"/>
                  </a:lnTo>
                  <a:lnTo>
                    <a:pt x="1180812" y="918330"/>
                  </a:lnTo>
                  <a:lnTo>
                    <a:pt x="1178996" y="919600"/>
                  </a:lnTo>
                  <a:lnTo>
                    <a:pt x="1168257" y="919600"/>
                  </a:lnTo>
                  <a:lnTo>
                    <a:pt x="1167704" y="920870"/>
                  </a:lnTo>
                  <a:lnTo>
                    <a:pt x="1169915" y="922140"/>
                  </a:lnTo>
                  <a:close/>
                </a:path>
                <a:path w="2360295" h="1867535">
                  <a:moveTo>
                    <a:pt x="1177496" y="919600"/>
                  </a:moveTo>
                  <a:lnTo>
                    <a:pt x="1178680" y="919600"/>
                  </a:lnTo>
                  <a:lnTo>
                    <a:pt x="1178522" y="918330"/>
                  </a:lnTo>
                  <a:lnTo>
                    <a:pt x="1177733" y="918330"/>
                  </a:lnTo>
                  <a:lnTo>
                    <a:pt x="1177496" y="919600"/>
                  </a:lnTo>
                  <a:close/>
                </a:path>
                <a:path w="2360295" h="1867535">
                  <a:moveTo>
                    <a:pt x="1167783" y="919600"/>
                  </a:moveTo>
                  <a:lnTo>
                    <a:pt x="1167941" y="918330"/>
                  </a:lnTo>
                  <a:lnTo>
                    <a:pt x="1167783" y="919600"/>
                  </a:lnTo>
                  <a:close/>
                </a:path>
                <a:path w="2360295" h="1867535">
                  <a:moveTo>
                    <a:pt x="1178601" y="924680"/>
                  </a:moveTo>
                  <a:lnTo>
                    <a:pt x="1179549" y="922140"/>
                  </a:lnTo>
                  <a:lnTo>
                    <a:pt x="1177417" y="922140"/>
                  </a:lnTo>
                  <a:lnTo>
                    <a:pt x="1178601" y="924680"/>
                  </a:lnTo>
                  <a:close/>
                </a:path>
                <a:path w="2360295" h="1867535">
                  <a:moveTo>
                    <a:pt x="1175443" y="927220"/>
                  </a:moveTo>
                  <a:lnTo>
                    <a:pt x="1177416" y="927220"/>
                  </a:lnTo>
                  <a:lnTo>
                    <a:pt x="1177496" y="925950"/>
                  </a:lnTo>
                  <a:lnTo>
                    <a:pt x="1174811" y="924680"/>
                  </a:lnTo>
                  <a:lnTo>
                    <a:pt x="1176943" y="923410"/>
                  </a:lnTo>
                  <a:lnTo>
                    <a:pt x="1177101" y="922140"/>
                  </a:lnTo>
                  <a:lnTo>
                    <a:pt x="1169994" y="922140"/>
                  </a:lnTo>
                  <a:lnTo>
                    <a:pt x="1169915" y="923410"/>
                  </a:lnTo>
                  <a:lnTo>
                    <a:pt x="1168257" y="923410"/>
                  </a:lnTo>
                  <a:lnTo>
                    <a:pt x="1168572" y="924680"/>
                  </a:lnTo>
                  <a:lnTo>
                    <a:pt x="1167625" y="925950"/>
                  </a:lnTo>
                  <a:lnTo>
                    <a:pt x="1177180" y="925950"/>
                  </a:lnTo>
                  <a:lnTo>
                    <a:pt x="1176732" y="926232"/>
                  </a:lnTo>
                  <a:lnTo>
                    <a:pt x="1175443" y="927220"/>
                  </a:lnTo>
                  <a:close/>
                </a:path>
                <a:path w="2360295" h="1867535">
                  <a:moveTo>
                    <a:pt x="1167546" y="923410"/>
                  </a:moveTo>
                  <a:lnTo>
                    <a:pt x="1168572" y="923410"/>
                  </a:lnTo>
                  <a:lnTo>
                    <a:pt x="1168414" y="922140"/>
                  </a:lnTo>
                  <a:lnTo>
                    <a:pt x="1168257" y="922140"/>
                  </a:lnTo>
                  <a:lnTo>
                    <a:pt x="1167546" y="923410"/>
                  </a:lnTo>
                  <a:close/>
                </a:path>
                <a:path w="2360295" h="1867535">
                  <a:moveTo>
                    <a:pt x="1176732" y="926232"/>
                  </a:moveTo>
                  <a:lnTo>
                    <a:pt x="1177180" y="925950"/>
                  </a:lnTo>
                  <a:lnTo>
                    <a:pt x="1176732" y="926232"/>
                  </a:lnTo>
                  <a:close/>
                </a:path>
                <a:path w="2360295" h="1867535">
                  <a:moveTo>
                    <a:pt x="1168493" y="928490"/>
                  </a:moveTo>
                  <a:lnTo>
                    <a:pt x="1173153" y="928490"/>
                  </a:lnTo>
                  <a:lnTo>
                    <a:pt x="1176732" y="926232"/>
                  </a:lnTo>
                  <a:lnTo>
                    <a:pt x="1177101" y="925950"/>
                  </a:lnTo>
                  <a:lnTo>
                    <a:pt x="1167625" y="925950"/>
                  </a:lnTo>
                  <a:lnTo>
                    <a:pt x="1170231" y="927220"/>
                  </a:lnTo>
                  <a:lnTo>
                    <a:pt x="1168493" y="928490"/>
                  </a:lnTo>
                  <a:close/>
                </a:path>
                <a:path w="2360295" h="1867535">
                  <a:moveTo>
                    <a:pt x="1172047" y="934840"/>
                  </a:moveTo>
                  <a:lnTo>
                    <a:pt x="1174495" y="934840"/>
                  </a:lnTo>
                  <a:lnTo>
                    <a:pt x="1175679" y="932300"/>
                  </a:lnTo>
                  <a:lnTo>
                    <a:pt x="1177575" y="932300"/>
                  </a:lnTo>
                  <a:lnTo>
                    <a:pt x="1179233" y="931030"/>
                  </a:lnTo>
                  <a:lnTo>
                    <a:pt x="1175364" y="929760"/>
                  </a:lnTo>
                  <a:lnTo>
                    <a:pt x="1176627" y="928490"/>
                  </a:lnTo>
                  <a:lnTo>
                    <a:pt x="1176548" y="927220"/>
                  </a:lnTo>
                  <a:lnTo>
                    <a:pt x="1173153" y="928490"/>
                  </a:lnTo>
                  <a:lnTo>
                    <a:pt x="1168572" y="928490"/>
                  </a:lnTo>
                  <a:lnTo>
                    <a:pt x="1170231" y="929760"/>
                  </a:lnTo>
                  <a:lnTo>
                    <a:pt x="1171178" y="929760"/>
                  </a:lnTo>
                  <a:lnTo>
                    <a:pt x="1172047" y="931030"/>
                  </a:lnTo>
                  <a:lnTo>
                    <a:pt x="1172047" y="934840"/>
                  </a:lnTo>
                  <a:close/>
                </a:path>
                <a:path w="2360295" h="1867535">
                  <a:moveTo>
                    <a:pt x="1167388" y="928490"/>
                  </a:moveTo>
                  <a:lnTo>
                    <a:pt x="1168099" y="928490"/>
                  </a:lnTo>
                  <a:lnTo>
                    <a:pt x="1168336" y="927220"/>
                  </a:lnTo>
                  <a:lnTo>
                    <a:pt x="1167783" y="927220"/>
                  </a:lnTo>
                  <a:lnTo>
                    <a:pt x="1167388" y="928490"/>
                  </a:lnTo>
                  <a:close/>
                </a:path>
                <a:path w="2360295" h="1867535">
                  <a:moveTo>
                    <a:pt x="1168099" y="932300"/>
                  </a:moveTo>
                  <a:lnTo>
                    <a:pt x="1168257" y="931030"/>
                  </a:lnTo>
                  <a:lnTo>
                    <a:pt x="1168730" y="929760"/>
                  </a:lnTo>
                  <a:lnTo>
                    <a:pt x="1168572" y="928490"/>
                  </a:lnTo>
                  <a:lnTo>
                    <a:pt x="1167151" y="928490"/>
                  </a:lnTo>
                  <a:lnTo>
                    <a:pt x="1167467" y="929760"/>
                  </a:lnTo>
                  <a:lnTo>
                    <a:pt x="1168020" y="929760"/>
                  </a:lnTo>
                  <a:lnTo>
                    <a:pt x="1166362" y="931030"/>
                  </a:lnTo>
                  <a:lnTo>
                    <a:pt x="1167862" y="931030"/>
                  </a:lnTo>
                  <a:lnTo>
                    <a:pt x="1168099" y="932300"/>
                  </a:lnTo>
                  <a:close/>
                </a:path>
                <a:path w="2360295" h="1867535">
                  <a:moveTo>
                    <a:pt x="1170073" y="933570"/>
                  </a:moveTo>
                  <a:lnTo>
                    <a:pt x="1171494" y="933570"/>
                  </a:lnTo>
                  <a:lnTo>
                    <a:pt x="1170704" y="932300"/>
                  </a:lnTo>
                  <a:lnTo>
                    <a:pt x="1171257" y="931030"/>
                  </a:lnTo>
                  <a:lnTo>
                    <a:pt x="1170231" y="931030"/>
                  </a:lnTo>
                  <a:lnTo>
                    <a:pt x="1170547" y="929760"/>
                  </a:lnTo>
                  <a:lnTo>
                    <a:pt x="1170231" y="929760"/>
                  </a:lnTo>
                  <a:lnTo>
                    <a:pt x="1169757" y="931030"/>
                  </a:lnTo>
                  <a:lnTo>
                    <a:pt x="1169836" y="932300"/>
                  </a:lnTo>
                  <a:lnTo>
                    <a:pt x="1170073" y="933570"/>
                  </a:lnTo>
                  <a:close/>
                </a:path>
                <a:path w="2360295" h="1867535">
                  <a:moveTo>
                    <a:pt x="1180101" y="934840"/>
                  </a:moveTo>
                  <a:lnTo>
                    <a:pt x="1180970" y="934840"/>
                  </a:lnTo>
                  <a:lnTo>
                    <a:pt x="1179233" y="932300"/>
                  </a:lnTo>
                  <a:lnTo>
                    <a:pt x="1180101" y="934840"/>
                  </a:lnTo>
                  <a:close/>
                </a:path>
                <a:path w="2360295" h="1867535">
                  <a:moveTo>
                    <a:pt x="1175916" y="933570"/>
                  </a:moveTo>
                  <a:lnTo>
                    <a:pt x="1178285" y="933570"/>
                  </a:lnTo>
                  <a:lnTo>
                    <a:pt x="1178206" y="932300"/>
                  </a:lnTo>
                  <a:lnTo>
                    <a:pt x="1175679" y="932300"/>
                  </a:lnTo>
                  <a:lnTo>
                    <a:pt x="1175916" y="933570"/>
                  </a:lnTo>
                  <a:close/>
                </a:path>
                <a:path w="2360295" h="1867535">
                  <a:moveTo>
                    <a:pt x="1180970" y="934840"/>
                  </a:moveTo>
                  <a:lnTo>
                    <a:pt x="1181207" y="934840"/>
                  </a:lnTo>
                  <a:lnTo>
                    <a:pt x="1180891" y="933570"/>
                  </a:lnTo>
                  <a:lnTo>
                    <a:pt x="1180970" y="934840"/>
                  </a:lnTo>
                  <a:close/>
                </a:path>
                <a:path w="2360295" h="1867535">
                  <a:moveTo>
                    <a:pt x="1175443" y="936956"/>
                  </a:moveTo>
                  <a:lnTo>
                    <a:pt x="1177337" y="933570"/>
                  </a:lnTo>
                  <a:lnTo>
                    <a:pt x="1174495" y="934840"/>
                  </a:lnTo>
                  <a:lnTo>
                    <a:pt x="1174810" y="934840"/>
                  </a:lnTo>
                  <a:lnTo>
                    <a:pt x="1174811" y="936110"/>
                  </a:lnTo>
                  <a:lnTo>
                    <a:pt x="1175443" y="936956"/>
                  </a:lnTo>
                  <a:close/>
                </a:path>
                <a:path w="2360295" h="1867535">
                  <a:moveTo>
                    <a:pt x="1169126" y="934840"/>
                  </a:moveTo>
                  <a:lnTo>
                    <a:pt x="1169994" y="934840"/>
                  </a:lnTo>
                  <a:lnTo>
                    <a:pt x="1169757" y="933570"/>
                  </a:lnTo>
                  <a:lnTo>
                    <a:pt x="1169126" y="934840"/>
                  </a:lnTo>
                  <a:close/>
                </a:path>
                <a:path w="2360295" h="1867535">
                  <a:moveTo>
                    <a:pt x="1180970" y="936110"/>
                  </a:moveTo>
                  <a:lnTo>
                    <a:pt x="1181838" y="936110"/>
                  </a:lnTo>
                  <a:lnTo>
                    <a:pt x="1181602" y="934840"/>
                  </a:lnTo>
                  <a:lnTo>
                    <a:pt x="1180022" y="934840"/>
                  </a:lnTo>
                  <a:lnTo>
                    <a:pt x="1180970" y="936110"/>
                  </a:lnTo>
                  <a:close/>
                </a:path>
                <a:path w="2360295" h="1867535">
                  <a:moveTo>
                    <a:pt x="1173054" y="935030"/>
                  </a:moveTo>
                  <a:lnTo>
                    <a:pt x="1173231" y="934840"/>
                  </a:lnTo>
                  <a:lnTo>
                    <a:pt x="1172994" y="934840"/>
                  </a:lnTo>
                  <a:lnTo>
                    <a:pt x="1173054" y="935030"/>
                  </a:lnTo>
                  <a:close/>
                </a:path>
                <a:path w="2360295" h="1867535">
                  <a:moveTo>
                    <a:pt x="1170231" y="938650"/>
                  </a:moveTo>
                  <a:lnTo>
                    <a:pt x="1172284" y="938650"/>
                  </a:lnTo>
                  <a:lnTo>
                    <a:pt x="1171939" y="937726"/>
                  </a:lnTo>
                  <a:lnTo>
                    <a:pt x="1171905" y="936871"/>
                  </a:lnTo>
                  <a:lnTo>
                    <a:pt x="1172047" y="936110"/>
                  </a:lnTo>
                  <a:lnTo>
                    <a:pt x="1173054" y="935030"/>
                  </a:lnTo>
                  <a:lnTo>
                    <a:pt x="1172994" y="934840"/>
                  </a:lnTo>
                  <a:lnTo>
                    <a:pt x="1170626" y="934840"/>
                  </a:lnTo>
                  <a:lnTo>
                    <a:pt x="1170547" y="937380"/>
                  </a:lnTo>
                  <a:lnTo>
                    <a:pt x="1170231" y="938650"/>
                  </a:lnTo>
                  <a:close/>
                </a:path>
                <a:path w="2360295" h="1867535">
                  <a:moveTo>
                    <a:pt x="1168889" y="941189"/>
                  </a:moveTo>
                  <a:lnTo>
                    <a:pt x="1168889" y="939920"/>
                  </a:lnTo>
                  <a:lnTo>
                    <a:pt x="1169205" y="938650"/>
                  </a:lnTo>
                  <a:lnTo>
                    <a:pt x="1169757" y="937380"/>
                  </a:lnTo>
                  <a:lnTo>
                    <a:pt x="1168652" y="936110"/>
                  </a:lnTo>
                  <a:lnTo>
                    <a:pt x="1170389" y="934840"/>
                  </a:lnTo>
                  <a:lnTo>
                    <a:pt x="1168494" y="934840"/>
                  </a:lnTo>
                  <a:lnTo>
                    <a:pt x="1167862" y="936110"/>
                  </a:lnTo>
                  <a:lnTo>
                    <a:pt x="1168415" y="936110"/>
                  </a:lnTo>
                  <a:lnTo>
                    <a:pt x="1167625" y="937380"/>
                  </a:lnTo>
                  <a:lnTo>
                    <a:pt x="1167467" y="937380"/>
                  </a:lnTo>
                  <a:lnTo>
                    <a:pt x="1168257" y="938650"/>
                  </a:lnTo>
                  <a:lnTo>
                    <a:pt x="1168889" y="941189"/>
                  </a:lnTo>
                  <a:close/>
                </a:path>
                <a:path w="2360295" h="1867535">
                  <a:moveTo>
                    <a:pt x="1168889" y="943730"/>
                  </a:moveTo>
                  <a:lnTo>
                    <a:pt x="1172363" y="943730"/>
                  </a:lnTo>
                  <a:lnTo>
                    <a:pt x="1172600" y="942460"/>
                  </a:lnTo>
                  <a:lnTo>
                    <a:pt x="1176785" y="942460"/>
                  </a:lnTo>
                  <a:lnTo>
                    <a:pt x="1176232" y="941189"/>
                  </a:lnTo>
                  <a:lnTo>
                    <a:pt x="1175206" y="939920"/>
                  </a:lnTo>
                  <a:lnTo>
                    <a:pt x="1174728" y="937726"/>
                  </a:lnTo>
                  <a:lnTo>
                    <a:pt x="1174706" y="936956"/>
                  </a:lnTo>
                  <a:lnTo>
                    <a:pt x="1174811" y="936110"/>
                  </a:lnTo>
                  <a:lnTo>
                    <a:pt x="1173942" y="936110"/>
                  </a:lnTo>
                  <a:lnTo>
                    <a:pt x="1172994" y="937380"/>
                  </a:lnTo>
                  <a:lnTo>
                    <a:pt x="1173310" y="937380"/>
                  </a:lnTo>
                  <a:lnTo>
                    <a:pt x="1174100" y="938650"/>
                  </a:lnTo>
                  <a:lnTo>
                    <a:pt x="1170231" y="938650"/>
                  </a:lnTo>
                  <a:lnTo>
                    <a:pt x="1170468" y="939920"/>
                  </a:lnTo>
                  <a:lnTo>
                    <a:pt x="1170547" y="941190"/>
                  </a:lnTo>
                  <a:lnTo>
                    <a:pt x="1170705" y="942460"/>
                  </a:lnTo>
                  <a:lnTo>
                    <a:pt x="1168889" y="943730"/>
                  </a:lnTo>
                  <a:close/>
                </a:path>
                <a:path w="2360295" h="1867535">
                  <a:moveTo>
                    <a:pt x="1167625" y="937380"/>
                  </a:moveTo>
                  <a:lnTo>
                    <a:pt x="1168415" y="936110"/>
                  </a:lnTo>
                  <a:lnTo>
                    <a:pt x="1167847" y="936871"/>
                  </a:lnTo>
                  <a:lnTo>
                    <a:pt x="1167625" y="937380"/>
                  </a:lnTo>
                  <a:close/>
                </a:path>
                <a:path w="2360295" h="1867535">
                  <a:moveTo>
                    <a:pt x="1167847" y="936871"/>
                  </a:moveTo>
                  <a:lnTo>
                    <a:pt x="1168415" y="936110"/>
                  </a:lnTo>
                  <a:lnTo>
                    <a:pt x="1168178" y="936110"/>
                  </a:lnTo>
                  <a:lnTo>
                    <a:pt x="1167847" y="936871"/>
                  </a:lnTo>
                  <a:close/>
                </a:path>
                <a:path w="2360295" h="1867535">
                  <a:moveTo>
                    <a:pt x="1167467" y="937380"/>
                  </a:moveTo>
                  <a:lnTo>
                    <a:pt x="1167625" y="937380"/>
                  </a:lnTo>
                  <a:lnTo>
                    <a:pt x="1167847" y="936871"/>
                  </a:lnTo>
                  <a:lnTo>
                    <a:pt x="1167467" y="937380"/>
                  </a:lnTo>
                  <a:close/>
                </a:path>
                <a:path w="2360295" h="1867535">
                  <a:moveTo>
                    <a:pt x="1175206" y="937380"/>
                  </a:moveTo>
                  <a:lnTo>
                    <a:pt x="1175759" y="937380"/>
                  </a:lnTo>
                  <a:lnTo>
                    <a:pt x="1175443" y="936956"/>
                  </a:lnTo>
                  <a:lnTo>
                    <a:pt x="1175206" y="937380"/>
                  </a:lnTo>
                  <a:close/>
                </a:path>
                <a:path w="2360295" h="1867535">
                  <a:moveTo>
                    <a:pt x="1176153" y="938650"/>
                  </a:moveTo>
                  <a:lnTo>
                    <a:pt x="1176943" y="938650"/>
                  </a:lnTo>
                  <a:lnTo>
                    <a:pt x="1176785" y="937380"/>
                  </a:lnTo>
                  <a:lnTo>
                    <a:pt x="1175759" y="937380"/>
                  </a:lnTo>
                  <a:lnTo>
                    <a:pt x="1176153" y="938650"/>
                  </a:lnTo>
                  <a:close/>
                </a:path>
                <a:path w="2360295" h="1867535">
                  <a:moveTo>
                    <a:pt x="1174100" y="938650"/>
                  </a:moveTo>
                  <a:lnTo>
                    <a:pt x="1173310" y="937380"/>
                  </a:lnTo>
                  <a:lnTo>
                    <a:pt x="1173181" y="937726"/>
                  </a:lnTo>
                  <a:lnTo>
                    <a:pt x="1174100" y="938650"/>
                  </a:lnTo>
                  <a:close/>
                </a:path>
                <a:path w="2360295" h="1867535">
                  <a:moveTo>
                    <a:pt x="1173181" y="937726"/>
                  </a:moveTo>
                  <a:lnTo>
                    <a:pt x="1173310" y="937380"/>
                  </a:lnTo>
                  <a:lnTo>
                    <a:pt x="1172837" y="937380"/>
                  </a:lnTo>
                  <a:lnTo>
                    <a:pt x="1173181" y="937726"/>
                  </a:lnTo>
                  <a:close/>
                </a:path>
                <a:path w="2360295" h="1867535">
                  <a:moveTo>
                    <a:pt x="1172837" y="938650"/>
                  </a:moveTo>
                  <a:lnTo>
                    <a:pt x="1174100" y="938650"/>
                  </a:lnTo>
                  <a:lnTo>
                    <a:pt x="1173181" y="937726"/>
                  </a:lnTo>
                  <a:lnTo>
                    <a:pt x="1172837" y="938650"/>
                  </a:lnTo>
                  <a:close/>
                </a:path>
                <a:path w="2360295" h="1867535">
                  <a:moveTo>
                    <a:pt x="1177053" y="942205"/>
                  </a:moveTo>
                  <a:lnTo>
                    <a:pt x="1176548" y="941190"/>
                  </a:lnTo>
                  <a:lnTo>
                    <a:pt x="1176232" y="941190"/>
                  </a:lnTo>
                  <a:lnTo>
                    <a:pt x="1177053" y="942205"/>
                  </a:lnTo>
                  <a:close/>
                </a:path>
                <a:path w="2360295" h="1867535">
                  <a:moveTo>
                    <a:pt x="1176785" y="942460"/>
                  </a:moveTo>
                  <a:lnTo>
                    <a:pt x="1177180" y="942460"/>
                  </a:lnTo>
                  <a:lnTo>
                    <a:pt x="1177053" y="942205"/>
                  </a:lnTo>
                  <a:lnTo>
                    <a:pt x="1176232" y="941190"/>
                  </a:lnTo>
                  <a:lnTo>
                    <a:pt x="1176785" y="942460"/>
                  </a:lnTo>
                  <a:close/>
                </a:path>
                <a:path w="2360295" h="1867535">
                  <a:moveTo>
                    <a:pt x="1167546" y="945000"/>
                  </a:moveTo>
                  <a:lnTo>
                    <a:pt x="1168257" y="943730"/>
                  </a:lnTo>
                  <a:lnTo>
                    <a:pt x="1168889" y="943730"/>
                  </a:lnTo>
                  <a:lnTo>
                    <a:pt x="1169015" y="942205"/>
                  </a:lnTo>
                  <a:lnTo>
                    <a:pt x="1168889" y="941190"/>
                  </a:lnTo>
                  <a:lnTo>
                    <a:pt x="1167546" y="942460"/>
                  </a:lnTo>
                  <a:lnTo>
                    <a:pt x="1167546" y="945000"/>
                  </a:lnTo>
                  <a:close/>
                </a:path>
                <a:path w="2360295" h="1867535">
                  <a:moveTo>
                    <a:pt x="1177180" y="942460"/>
                  </a:moveTo>
                  <a:lnTo>
                    <a:pt x="1177053" y="942205"/>
                  </a:lnTo>
                  <a:lnTo>
                    <a:pt x="1177180" y="942460"/>
                  </a:lnTo>
                  <a:close/>
                </a:path>
                <a:path w="2360295" h="1867535">
                  <a:moveTo>
                    <a:pt x="1177496" y="951350"/>
                  </a:moveTo>
                  <a:lnTo>
                    <a:pt x="1180417" y="951350"/>
                  </a:lnTo>
                  <a:lnTo>
                    <a:pt x="1180259" y="950080"/>
                  </a:lnTo>
                  <a:lnTo>
                    <a:pt x="1180022" y="950080"/>
                  </a:lnTo>
                  <a:lnTo>
                    <a:pt x="1180101" y="948810"/>
                  </a:lnTo>
                  <a:lnTo>
                    <a:pt x="1180417" y="948809"/>
                  </a:lnTo>
                  <a:lnTo>
                    <a:pt x="1180654" y="947540"/>
                  </a:lnTo>
                  <a:lnTo>
                    <a:pt x="1181049" y="947540"/>
                  </a:lnTo>
                  <a:lnTo>
                    <a:pt x="1180970" y="946270"/>
                  </a:lnTo>
                  <a:lnTo>
                    <a:pt x="1179785" y="946270"/>
                  </a:lnTo>
                  <a:lnTo>
                    <a:pt x="1180417" y="945000"/>
                  </a:lnTo>
                  <a:lnTo>
                    <a:pt x="1179627" y="945000"/>
                  </a:lnTo>
                  <a:lnTo>
                    <a:pt x="1178048" y="942460"/>
                  </a:lnTo>
                  <a:lnTo>
                    <a:pt x="1179154" y="945000"/>
                  </a:lnTo>
                  <a:lnTo>
                    <a:pt x="1178127" y="946270"/>
                  </a:lnTo>
                  <a:lnTo>
                    <a:pt x="1177732" y="947540"/>
                  </a:lnTo>
                  <a:lnTo>
                    <a:pt x="1177259" y="948810"/>
                  </a:lnTo>
                  <a:lnTo>
                    <a:pt x="1175758" y="950080"/>
                  </a:lnTo>
                  <a:lnTo>
                    <a:pt x="1177496" y="951350"/>
                  </a:lnTo>
                  <a:close/>
                </a:path>
                <a:path w="2360295" h="1867535">
                  <a:moveTo>
                    <a:pt x="1176232" y="945000"/>
                  </a:moveTo>
                  <a:lnTo>
                    <a:pt x="1177180" y="945000"/>
                  </a:lnTo>
                  <a:lnTo>
                    <a:pt x="1176548" y="943730"/>
                  </a:lnTo>
                  <a:lnTo>
                    <a:pt x="1177101" y="942460"/>
                  </a:lnTo>
                  <a:lnTo>
                    <a:pt x="1175601" y="942460"/>
                  </a:lnTo>
                  <a:lnTo>
                    <a:pt x="1176232" y="945000"/>
                  </a:lnTo>
                  <a:close/>
                </a:path>
                <a:path w="2360295" h="1867535">
                  <a:moveTo>
                    <a:pt x="1174337" y="947540"/>
                  </a:moveTo>
                  <a:lnTo>
                    <a:pt x="1174732" y="947540"/>
                  </a:lnTo>
                  <a:lnTo>
                    <a:pt x="1174732" y="946270"/>
                  </a:lnTo>
                  <a:lnTo>
                    <a:pt x="1175206" y="945000"/>
                  </a:lnTo>
                  <a:lnTo>
                    <a:pt x="1176232" y="945000"/>
                  </a:lnTo>
                  <a:lnTo>
                    <a:pt x="1173863" y="942460"/>
                  </a:lnTo>
                  <a:lnTo>
                    <a:pt x="1173469" y="943730"/>
                  </a:lnTo>
                  <a:lnTo>
                    <a:pt x="1174021" y="943730"/>
                  </a:lnTo>
                  <a:lnTo>
                    <a:pt x="1174258" y="945000"/>
                  </a:lnTo>
                  <a:lnTo>
                    <a:pt x="1174337" y="947540"/>
                  </a:lnTo>
                  <a:close/>
                </a:path>
                <a:path w="2360295" h="1867535">
                  <a:moveTo>
                    <a:pt x="1179627" y="945000"/>
                  </a:moveTo>
                  <a:lnTo>
                    <a:pt x="1180654" y="945000"/>
                  </a:lnTo>
                  <a:lnTo>
                    <a:pt x="1180891" y="943730"/>
                  </a:lnTo>
                  <a:lnTo>
                    <a:pt x="1180575" y="943730"/>
                  </a:lnTo>
                  <a:lnTo>
                    <a:pt x="1179627" y="945000"/>
                  </a:lnTo>
                  <a:close/>
                </a:path>
                <a:path w="2360295" h="1867535">
                  <a:moveTo>
                    <a:pt x="1172047" y="945000"/>
                  </a:moveTo>
                  <a:lnTo>
                    <a:pt x="1174021" y="943730"/>
                  </a:lnTo>
                  <a:lnTo>
                    <a:pt x="1172837" y="943730"/>
                  </a:lnTo>
                  <a:lnTo>
                    <a:pt x="1172047" y="945000"/>
                  </a:lnTo>
                  <a:close/>
                </a:path>
                <a:path w="2360295" h="1867535">
                  <a:moveTo>
                    <a:pt x="1169520" y="945000"/>
                  </a:moveTo>
                  <a:lnTo>
                    <a:pt x="1170231" y="943730"/>
                  </a:lnTo>
                  <a:lnTo>
                    <a:pt x="1169047" y="943730"/>
                  </a:lnTo>
                  <a:lnTo>
                    <a:pt x="1169520" y="945000"/>
                  </a:lnTo>
                  <a:close/>
                </a:path>
                <a:path w="2360295" h="1867535">
                  <a:moveTo>
                    <a:pt x="1171179" y="947540"/>
                  </a:moveTo>
                  <a:lnTo>
                    <a:pt x="1173547" y="947540"/>
                  </a:lnTo>
                  <a:lnTo>
                    <a:pt x="1172758" y="945000"/>
                  </a:lnTo>
                  <a:lnTo>
                    <a:pt x="1172916" y="946270"/>
                  </a:lnTo>
                  <a:lnTo>
                    <a:pt x="1171336" y="946270"/>
                  </a:lnTo>
                  <a:lnTo>
                    <a:pt x="1171179" y="947540"/>
                  </a:lnTo>
                  <a:close/>
                </a:path>
                <a:path w="2360295" h="1867535">
                  <a:moveTo>
                    <a:pt x="1171336" y="946270"/>
                  </a:moveTo>
                  <a:lnTo>
                    <a:pt x="1171889" y="946270"/>
                  </a:lnTo>
                  <a:lnTo>
                    <a:pt x="1171731" y="945000"/>
                  </a:lnTo>
                  <a:lnTo>
                    <a:pt x="1171100" y="945000"/>
                  </a:lnTo>
                  <a:lnTo>
                    <a:pt x="1171336" y="946270"/>
                  </a:lnTo>
                  <a:close/>
                </a:path>
                <a:path w="2360295" h="1867535">
                  <a:moveTo>
                    <a:pt x="1170626" y="946270"/>
                  </a:moveTo>
                  <a:lnTo>
                    <a:pt x="1170626" y="945000"/>
                  </a:lnTo>
                  <a:lnTo>
                    <a:pt x="1170231" y="945000"/>
                  </a:lnTo>
                  <a:lnTo>
                    <a:pt x="1170626" y="946270"/>
                  </a:lnTo>
                  <a:close/>
                </a:path>
                <a:path w="2360295" h="1867535">
                  <a:moveTo>
                    <a:pt x="1166520" y="947540"/>
                  </a:moveTo>
                  <a:lnTo>
                    <a:pt x="1168415" y="947540"/>
                  </a:lnTo>
                  <a:lnTo>
                    <a:pt x="1168415" y="946270"/>
                  </a:lnTo>
                  <a:lnTo>
                    <a:pt x="1167467" y="946270"/>
                  </a:lnTo>
                  <a:lnTo>
                    <a:pt x="1167072" y="945000"/>
                  </a:lnTo>
                  <a:lnTo>
                    <a:pt x="1166836" y="946270"/>
                  </a:lnTo>
                  <a:lnTo>
                    <a:pt x="1166520" y="947540"/>
                  </a:lnTo>
                  <a:close/>
                </a:path>
                <a:path w="2360295" h="1867535">
                  <a:moveTo>
                    <a:pt x="1172679" y="948810"/>
                  </a:moveTo>
                  <a:lnTo>
                    <a:pt x="1173074" y="948809"/>
                  </a:lnTo>
                  <a:lnTo>
                    <a:pt x="1173705" y="947540"/>
                  </a:lnTo>
                  <a:lnTo>
                    <a:pt x="1172600" y="947540"/>
                  </a:lnTo>
                  <a:lnTo>
                    <a:pt x="1172679" y="948810"/>
                  </a:lnTo>
                  <a:close/>
                </a:path>
                <a:path w="2360295" h="1867535">
                  <a:moveTo>
                    <a:pt x="1167073" y="948809"/>
                  </a:moveTo>
                  <a:lnTo>
                    <a:pt x="1167467" y="947540"/>
                  </a:lnTo>
                  <a:lnTo>
                    <a:pt x="1166836" y="947540"/>
                  </a:lnTo>
                  <a:lnTo>
                    <a:pt x="1167073" y="948809"/>
                  </a:lnTo>
                  <a:close/>
                </a:path>
                <a:path w="2360295" h="1867535">
                  <a:moveTo>
                    <a:pt x="1181680" y="961510"/>
                  </a:moveTo>
                  <a:lnTo>
                    <a:pt x="1181443" y="958970"/>
                  </a:lnTo>
                  <a:lnTo>
                    <a:pt x="1181325" y="953890"/>
                  </a:lnTo>
                  <a:lnTo>
                    <a:pt x="1180969" y="950080"/>
                  </a:lnTo>
                  <a:lnTo>
                    <a:pt x="1180891" y="948810"/>
                  </a:lnTo>
                  <a:lnTo>
                    <a:pt x="1180733" y="948810"/>
                  </a:lnTo>
                  <a:lnTo>
                    <a:pt x="1180575" y="950080"/>
                  </a:lnTo>
                  <a:lnTo>
                    <a:pt x="1180417" y="951350"/>
                  </a:lnTo>
                  <a:lnTo>
                    <a:pt x="1177496" y="951350"/>
                  </a:lnTo>
                  <a:lnTo>
                    <a:pt x="1176627" y="952620"/>
                  </a:lnTo>
                  <a:lnTo>
                    <a:pt x="1175759" y="952620"/>
                  </a:lnTo>
                  <a:lnTo>
                    <a:pt x="1174811" y="953890"/>
                  </a:lnTo>
                  <a:lnTo>
                    <a:pt x="1174732" y="955160"/>
                  </a:lnTo>
                  <a:lnTo>
                    <a:pt x="1175285" y="955160"/>
                  </a:lnTo>
                  <a:lnTo>
                    <a:pt x="1174160" y="958970"/>
                  </a:lnTo>
                  <a:lnTo>
                    <a:pt x="1179548" y="958970"/>
                  </a:lnTo>
                  <a:lnTo>
                    <a:pt x="1180614" y="960240"/>
                  </a:lnTo>
                  <a:lnTo>
                    <a:pt x="1181128" y="960240"/>
                  </a:lnTo>
                  <a:lnTo>
                    <a:pt x="1180897" y="960577"/>
                  </a:lnTo>
                  <a:lnTo>
                    <a:pt x="1181680" y="961510"/>
                  </a:lnTo>
                  <a:close/>
                </a:path>
                <a:path w="2360295" h="1867535">
                  <a:moveTo>
                    <a:pt x="1169836" y="951350"/>
                  </a:moveTo>
                  <a:lnTo>
                    <a:pt x="1171494" y="951350"/>
                  </a:lnTo>
                  <a:lnTo>
                    <a:pt x="1170468" y="948810"/>
                  </a:lnTo>
                  <a:lnTo>
                    <a:pt x="1169836" y="951350"/>
                  </a:lnTo>
                  <a:close/>
                </a:path>
                <a:path w="2360295" h="1867535">
                  <a:moveTo>
                    <a:pt x="1166520" y="950080"/>
                  </a:moveTo>
                  <a:lnTo>
                    <a:pt x="1168099" y="950080"/>
                  </a:lnTo>
                  <a:lnTo>
                    <a:pt x="1167625" y="948810"/>
                  </a:lnTo>
                  <a:lnTo>
                    <a:pt x="1166678" y="948810"/>
                  </a:lnTo>
                  <a:lnTo>
                    <a:pt x="1166520" y="950080"/>
                  </a:lnTo>
                  <a:close/>
                </a:path>
                <a:path w="2360295" h="1867535">
                  <a:moveTo>
                    <a:pt x="1175759" y="952620"/>
                  </a:moveTo>
                  <a:lnTo>
                    <a:pt x="1176627" y="952620"/>
                  </a:lnTo>
                  <a:lnTo>
                    <a:pt x="1176706" y="951350"/>
                  </a:lnTo>
                  <a:lnTo>
                    <a:pt x="1175759" y="952620"/>
                  </a:lnTo>
                  <a:close/>
                </a:path>
                <a:path w="2360295" h="1867535">
                  <a:moveTo>
                    <a:pt x="1174574" y="953890"/>
                  </a:moveTo>
                  <a:lnTo>
                    <a:pt x="1174811" y="953890"/>
                  </a:lnTo>
                  <a:lnTo>
                    <a:pt x="1175127" y="951350"/>
                  </a:lnTo>
                  <a:lnTo>
                    <a:pt x="1174574" y="951350"/>
                  </a:lnTo>
                  <a:lnTo>
                    <a:pt x="1174574" y="953890"/>
                  </a:lnTo>
                  <a:close/>
                </a:path>
                <a:path w="2360295" h="1867535">
                  <a:moveTo>
                    <a:pt x="1171573" y="952620"/>
                  </a:moveTo>
                  <a:lnTo>
                    <a:pt x="1172126" y="952620"/>
                  </a:lnTo>
                  <a:lnTo>
                    <a:pt x="1172205" y="951350"/>
                  </a:lnTo>
                  <a:lnTo>
                    <a:pt x="1172047" y="951350"/>
                  </a:lnTo>
                  <a:lnTo>
                    <a:pt x="1171573" y="952620"/>
                  </a:lnTo>
                  <a:close/>
                </a:path>
                <a:path w="2360295" h="1867535">
                  <a:moveTo>
                    <a:pt x="1168968" y="952620"/>
                  </a:moveTo>
                  <a:lnTo>
                    <a:pt x="1171573" y="952620"/>
                  </a:lnTo>
                  <a:lnTo>
                    <a:pt x="1169915" y="951350"/>
                  </a:lnTo>
                  <a:lnTo>
                    <a:pt x="1168736" y="952333"/>
                  </a:lnTo>
                  <a:lnTo>
                    <a:pt x="1168968" y="952620"/>
                  </a:lnTo>
                  <a:close/>
                </a:path>
                <a:path w="2360295" h="1867535">
                  <a:moveTo>
                    <a:pt x="1167152" y="952620"/>
                  </a:moveTo>
                  <a:lnTo>
                    <a:pt x="1168415" y="952620"/>
                  </a:lnTo>
                  <a:lnTo>
                    <a:pt x="1168736" y="952333"/>
                  </a:lnTo>
                  <a:lnTo>
                    <a:pt x="1167941" y="951350"/>
                  </a:lnTo>
                  <a:lnTo>
                    <a:pt x="1165888" y="951350"/>
                  </a:lnTo>
                  <a:lnTo>
                    <a:pt x="1167152" y="952620"/>
                  </a:lnTo>
                  <a:close/>
                </a:path>
                <a:path w="2360295" h="1867535">
                  <a:moveTo>
                    <a:pt x="1167783" y="956430"/>
                  </a:moveTo>
                  <a:lnTo>
                    <a:pt x="1168810" y="956430"/>
                  </a:lnTo>
                  <a:lnTo>
                    <a:pt x="1168652" y="955160"/>
                  </a:lnTo>
                  <a:lnTo>
                    <a:pt x="1169520" y="953890"/>
                  </a:lnTo>
                  <a:lnTo>
                    <a:pt x="1168968" y="952620"/>
                  </a:lnTo>
                  <a:lnTo>
                    <a:pt x="1168736" y="952333"/>
                  </a:lnTo>
                  <a:lnTo>
                    <a:pt x="1168415" y="952620"/>
                  </a:lnTo>
                  <a:lnTo>
                    <a:pt x="1167152" y="952620"/>
                  </a:lnTo>
                  <a:lnTo>
                    <a:pt x="1167310" y="953890"/>
                  </a:lnTo>
                  <a:lnTo>
                    <a:pt x="1167783" y="956430"/>
                  </a:lnTo>
                  <a:close/>
                </a:path>
                <a:path w="2360295" h="1867535">
                  <a:moveTo>
                    <a:pt x="1169205" y="962780"/>
                  </a:moveTo>
                  <a:lnTo>
                    <a:pt x="1169402" y="961510"/>
                  </a:lnTo>
                  <a:lnTo>
                    <a:pt x="1169441" y="960240"/>
                  </a:lnTo>
                  <a:lnTo>
                    <a:pt x="1170626" y="960240"/>
                  </a:lnTo>
                  <a:lnTo>
                    <a:pt x="1171731" y="958970"/>
                  </a:lnTo>
                  <a:lnTo>
                    <a:pt x="1170942" y="958970"/>
                  </a:lnTo>
                  <a:lnTo>
                    <a:pt x="1171968" y="956430"/>
                  </a:lnTo>
                  <a:lnTo>
                    <a:pt x="1174337" y="955160"/>
                  </a:lnTo>
                  <a:lnTo>
                    <a:pt x="1171889" y="953890"/>
                  </a:lnTo>
                  <a:lnTo>
                    <a:pt x="1171968" y="952620"/>
                  </a:lnTo>
                  <a:lnTo>
                    <a:pt x="1171100" y="952620"/>
                  </a:lnTo>
                  <a:lnTo>
                    <a:pt x="1169994" y="953890"/>
                  </a:lnTo>
                  <a:lnTo>
                    <a:pt x="1169915" y="955160"/>
                  </a:lnTo>
                  <a:lnTo>
                    <a:pt x="1169520" y="956430"/>
                  </a:lnTo>
                  <a:lnTo>
                    <a:pt x="1167783" y="956430"/>
                  </a:lnTo>
                  <a:lnTo>
                    <a:pt x="1168020" y="958970"/>
                  </a:lnTo>
                  <a:lnTo>
                    <a:pt x="1168731" y="961510"/>
                  </a:lnTo>
                  <a:lnTo>
                    <a:pt x="1169205" y="962780"/>
                  </a:lnTo>
                  <a:close/>
                </a:path>
                <a:path w="2360295" h="1867535">
                  <a:moveTo>
                    <a:pt x="1179217" y="961256"/>
                  </a:moveTo>
                  <a:lnTo>
                    <a:pt x="1179311" y="958970"/>
                  </a:lnTo>
                  <a:lnTo>
                    <a:pt x="1174160" y="958970"/>
                  </a:lnTo>
                  <a:lnTo>
                    <a:pt x="1173785" y="960240"/>
                  </a:lnTo>
                  <a:lnTo>
                    <a:pt x="1178206" y="960240"/>
                  </a:lnTo>
                  <a:lnTo>
                    <a:pt x="1179217" y="961256"/>
                  </a:lnTo>
                  <a:close/>
                </a:path>
                <a:path w="2360295" h="1867535">
                  <a:moveTo>
                    <a:pt x="1180897" y="960577"/>
                  </a:moveTo>
                  <a:lnTo>
                    <a:pt x="1181128" y="960240"/>
                  </a:lnTo>
                  <a:lnTo>
                    <a:pt x="1180614" y="960240"/>
                  </a:lnTo>
                  <a:lnTo>
                    <a:pt x="1180897" y="960577"/>
                  </a:lnTo>
                  <a:close/>
                </a:path>
                <a:path w="2360295" h="1867535">
                  <a:moveTo>
                    <a:pt x="1179469" y="961510"/>
                  </a:moveTo>
                  <a:lnTo>
                    <a:pt x="1180259" y="961510"/>
                  </a:lnTo>
                  <a:lnTo>
                    <a:pt x="1180693" y="960875"/>
                  </a:lnTo>
                  <a:lnTo>
                    <a:pt x="1180817" y="960482"/>
                  </a:lnTo>
                  <a:lnTo>
                    <a:pt x="1180614" y="960240"/>
                  </a:lnTo>
                  <a:lnTo>
                    <a:pt x="1179785" y="960240"/>
                  </a:lnTo>
                  <a:lnTo>
                    <a:pt x="1179430" y="960875"/>
                  </a:lnTo>
                  <a:lnTo>
                    <a:pt x="1179469" y="961510"/>
                  </a:lnTo>
                  <a:close/>
                </a:path>
                <a:path w="2360295" h="1867535">
                  <a:moveTo>
                    <a:pt x="1174416" y="962780"/>
                  </a:moveTo>
                  <a:lnTo>
                    <a:pt x="1178522" y="962780"/>
                  </a:lnTo>
                  <a:lnTo>
                    <a:pt x="1181049" y="961510"/>
                  </a:lnTo>
                  <a:lnTo>
                    <a:pt x="1178206" y="961510"/>
                  </a:lnTo>
                  <a:lnTo>
                    <a:pt x="1178206" y="960240"/>
                  </a:lnTo>
                  <a:lnTo>
                    <a:pt x="1173626" y="960240"/>
                  </a:lnTo>
                  <a:lnTo>
                    <a:pt x="1174100" y="961510"/>
                  </a:lnTo>
                  <a:lnTo>
                    <a:pt x="1174416" y="962780"/>
                  </a:lnTo>
                  <a:close/>
                </a:path>
                <a:path w="2360295" h="1867535">
                  <a:moveTo>
                    <a:pt x="1167467" y="969130"/>
                  </a:moveTo>
                  <a:lnTo>
                    <a:pt x="1177653" y="969130"/>
                  </a:lnTo>
                  <a:lnTo>
                    <a:pt x="1178759" y="967860"/>
                  </a:lnTo>
                  <a:lnTo>
                    <a:pt x="1180338" y="967860"/>
                  </a:lnTo>
                  <a:lnTo>
                    <a:pt x="1179233" y="966590"/>
                  </a:lnTo>
                  <a:lnTo>
                    <a:pt x="1182391" y="965320"/>
                  </a:lnTo>
                  <a:lnTo>
                    <a:pt x="1180101" y="962780"/>
                  </a:lnTo>
                  <a:lnTo>
                    <a:pt x="1172600" y="962780"/>
                  </a:lnTo>
                  <a:lnTo>
                    <a:pt x="1172837" y="961510"/>
                  </a:lnTo>
                  <a:lnTo>
                    <a:pt x="1172916" y="960240"/>
                  </a:lnTo>
                  <a:lnTo>
                    <a:pt x="1171494" y="960240"/>
                  </a:lnTo>
                  <a:lnTo>
                    <a:pt x="1172442" y="961510"/>
                  </a:lnTo>
                  <a:lnTo>
                    <a:pt x="1172047" y="962780"/>
                  </a:lnTo>
                  <a:lnTo>
                    <a:pt x="1172047" y="964050"/>
                  </a:lnTo>
                  <a:lnTo>
                    <a:pt x="1170547" y="964050"/>
                  </a:lnTo>
                  <a:lnTo>
                    <a:pt x="1170547" y="965320"/>
                  </a:lnTo>
                  <a:lnTo>
                    <a:pt x="1170152" y="966590"/>
                  </a:lnTo>
                  <a:lnTo>
                    <a:pt x="1169915" y="966590"/>
                  </a:lnTo>
                  <a:lnTo>
                    <a:pt x="1168020" y="967860"/>
                  </a:lnTo>
                  <a:lnTo>
                    <a:pt x="1167483" y="968368"/>
                  </a:lnTo>
                  <a:lnTo>
                    <a:pt x="1167467" y="969130"/>
                  </a:lnTo>
                  <a:close/>
                </a:path>
                <a:path w="2360295" h="1867535">
                  <a:moveTo>
                    <a:pt x="1170073" y="961510"/>
                  </a:moveTo>
                  <a:lnTo>
                    <a:pt x="1170389" y="961510"/>
                  </a:lnTo>
                  <a:lnTo>
                    <a:pt x="1169599" y="960240"/>
                  </a:lnTo>
                  <a:lnTo>
                    <a:pt x="1169609" y="960577"/>
                  </a:lnTo>
                  <a:lnTo>
                    <a:pt x="1170073" y="961510"/>
                  </a:lnTo>
                  <a:close/>
                </a:path>
                <a:path w="2360295" h="1867535">
                  <a:moveTo>
                    <a:pt x="1179469" y="961510"/>
                  </a:moveTo>
                  <a:lnTo>
                    <a:pt x="1179430" y="960875"/>
                  </a:lnTo>
                  <a:lnTo>
                    <a:pt x="1179217" y="961256"/>
                  </a:lnTo>
                  <a:lnTo>
                    <a:pt x="1179469" y="961510"/>
                  </a:lnTo>
                  <a:close/>
                </a:path>
                <a:path w="2360295" h="1867535">
                  <a:moveTo>
                    <a:pt x="1179074" y="961510"/>
                  </a:moveTo>
                  <a:lnTo>
                    <a:pt x="1179469" y="961510"/>
                  </a:lnTo>
                  <a:lnTo>
                    <a:pt x="1179217" y="961256"/>
                  </a:lnTo>
                  <a:lnTo>
                    <a:pt x="1179074" y="961510"/>
                  </a:lnTo>
                  <a:close/>
                </a:path>
                <a:path w="2360295" h="1867535">
                  <a:moveTo>
                    <a:pt x="1170547" y="964050"/>
                  </a:moveTo>
                  <a:lnTo>
                    <a:pt x="1172047" y="964050"/>
                  </a:lnTo>
                  <a:lnTo>
                    <a:pt x="1171495" y="962780"/>
                  </a:lnTo>
                  <a:lnTo>
                    <a:pt x="1170389" y="961510"/>
                  </a:lnTo>
                  <a:lnTo>
                    <a:pt x="1170547" y="964050"/>
                  </a:lnTo>
                  <a:close/>
                </a:path>
                <a:path w="2360295" h="1867535">
                  <a:moveTo>
                    <a:pt x="1167650" y="964184"/>
                  </a:moveTo>
                  <a:lnTo>
                    <a:pt x="1167625" y="964050"/>
                  </a:lnTo>
                  <a:lnTo>
                    <a:pt x="1167467" y="964050"/>
                  </a:lnTo>
                  <a:lnTo>
                    <a:pt x="1167650" y="964184"/>
                  </a:lnTo>
                  <a:close/>
                </a:path>
                <a:path w="2360295" h="1867535">
                  <a:moveTo>
                    <a:pt x="1167862" y="965320"/>
                  </a:moveTo>
                  <a:lnTo>
                    <a:pt x="1169204" y="965320"/>
                  </a:lnTo>
                  <a:lnTo>
                    <a:pt x="1167650" y="964184"/>
                  </a:lnTo>
                  <a:lnTo>
                    <a:pt x="1167862" y="965320"/>
                  </a:lnTo>
                  <a:close/>
                </a:path>
                <a:path w="2360295" h="1867535">
                  <a:moveTo>
                    <a:pt x="1168020" y="966590"/>
                  </a:moveTo>
                  <a:lnTo>
                    <a:pt x="1169678" y="966590"/>
                  </a:lnTo>
                  <a:lnTo>
                    <a:pt x="1169757" y="965320"/>
                  </a:lnTo>
                  <a:lnTo>
                    <a:pt x="1167546" y="965320"/>
                  </a:lnTo>
                  <a:lnTo>
                    <a:pt x="1168020" y="966590"/>
                  </a:lnTo>
                  <a:close/>
                </a:path>
                <a:path w="2360295" h="1867535">
                  <a:moveTo>
                    <a:pt x="1167384" y="968461"/>
                  </a:moveTo>
                  <a:lnTo>
                    <a:pt x="1167546" y="965320"/>
                  </a:lnTo>
                  <a:lnTo>
                    <a:pt x="1167072" y="965320"/>
                  </a:lnTo>
                  <a:lnTo>
                    <a:pt x="1167151" y="966590"/>
                  </a:lnTo>
                  <a:lnTo>
                    <a:pt x="1167384" y="968461"/>
                  </a:lnTo>
                  <a:close/>
                </a:path>
                <a:path w="2360295" h="1867535">
                  <a:moveTo>
                    <a:pt x="1166678" y="969130"/>
                  </a:moveTo>
                  <a:lnTo>
                    <a:pt x="1167467" y="969130"/>
                  </a:lnTo>
                  <a:lnTo>
                    <a:pt x="1167384" y="968461"/>
                  </a:lnTo>
                  <a:lnTo>
                    <a:pt x="1166678" y="969130"/>
                  </a:lnTo>
                  <a:close/>
                </a:path>
                <a:path w="2360295" h="1867535">
                  <a:moveTo>
                    <a:pt x="1169046" y="972940"/>
                  </a:moveTo>
                  <a:lnTo>
                    <a:pt x="1178601" y="972940"/>
                  </a:lnTo>
                  <a:lnTo>
                    <a:pt x="1176706" y="971670"/>
                  </a:lnTo>
                  <a:lnTo>
                    <a:pt x="1178996" y="970400"/>
                  </a:lnTo>
                  <a:lnTo>
                    <a:pt x="1179391" y="969130"/>
                  </a:lnTo>
                  <a:lnTo>
                    <a:pt x="1177732" y="969130"/>
                  </a:lnTo>
                  <a:lnTo>
                    <a:pt x="1177811" y="970400"/>
                  </a:lnTo>
                  <a:lnTo>
                    <a:pt x="1168020" y="970400"/>
                  </a:lnTo>
                  <a:lnTo>
                    <a:pt x="1167941" y="971670"/>
                  </a:lnTo>
                  <a:lnTo>
                    <a:pt x="1169204" y="971670"/>
                  </a:lnTo>
                  <a:lnTo>
                    <a:pt x="1169046" y="972940"/>
                  </a:lnTo>
                  <a:close/>
                </a:path>
                <a:path w="2360295" h="1867535">
                  <a:moveTo>
                    <a:pt x="1166836" y="970400"/>
                  </a:moveTo>
                  <a:lnTo>
                    <a:pt x="1177496" y="970400"/>
                  </a:lnTo>
                  <a:lnTo>
                    <a:pt x="1177338" y="969130"/>
                  </a:lnTo>
                  <a:lnTo>
                    <a:pt x="1167309" y="969130"/>
                  </a:lnTo>
                  <a:lnTo>
                    <a:pt x="1166836" y="970400"/>
                  </a:lnTo>
                  <a:close/>
                </a:path>
                <a:path w="2360295" h="1867535">
                  <a:moveTo>
                    <a:pt x="1179707" y="974210"/>
                  </a:moveTo>
                  <a:lnTo>
                    <a:pt x="1181128" y="974210"/>
                  </a:lnTo>
                  <a:lnTo>
                    <a:pt x="1180891" y="972940"/>
                  </a:lnTo>
                  <a:lnTo>
                    <a:pt x="1180733" y="971670"/>
                  </a:lnTo>
                  <a:lnTo>
                    <a:pt x="1180259" y="972940"/>
                  </a:lnTo>
                  <a:lnTo>
                    <a:pt x="1179707" y="974210"/>
                  </a:lnTo>
                  <a:close/>
                </a:path>
                <a:path w="2360295" h="1867535">
                  <a:moveTo>
                    <a:pt x="1166598" y="974210"/>
                  </a:moveTo>
                  <a:lnTo>
                    <a:pt x="1179154" y="974210"/>
                  </a:lnTo>
                  <a:lnTo>
                    <a:pt x="1178759" y="972940"/>
                  </a:lnTo>
                  <a:lnTo>
                    <a:pt x="1167704" y="972940"/>
                  </a:lnTo>
                  <a:lnTo>
                    <a:pt x="1166598" y="974210"/>
                  </a:lnTo>
                  <a:close/>
                </a:path>
                <a:path w="2360295" h="1867535">
                  <a:moveTo>
                    <a:pt x="1179075" y="975480"/>
                  </a:moveTo>
                  <a:lnTo>
                    <a:pt x="1179944" y="974210"/>
                  </a:lnTo>
                  <a:lnTo>
                    <a:pt x="1178759" y="974210"/>
                  </a:lnTo>
                  <a:lnTo>
                    <a:pt x="1179075" y="975480"/>
                  </a:lnTo>
                  <a:close/>
                </a:path>
                <a:path w="2360295" h="1867535">
                  <a:moveTo>
                    <a:pt x="1170783" y="983100"/>
                  </a:moveTo>
                  <a:lnTo>
                    <a:pt x="1175521" y="983100"/>
                  </a:lnTo>
                  <a:lnTo>
                    <a:pt x="1174890" y="979290"/>
                  </a:lnTo>
                  <a:lnTo>
                    <a:pt x="1178127" y="979290"/>
                  </a:lnTo>
                  <a:lnTo>
                    <a:pt x="1178680" y="978020"/>
                  </a:lnTo>
                  <a:lnTo>
                    <a:pt x="1179312" y="978020"/>
                  </a:lnTo>
                  <a:lnTo>
                    <a:pt x="1178522" y="976750"/>
                  </a:lnTo>
                  <a:lnTo>
                    <a:pt x="1178127" y="976750"/>
                  </a:lnTo>
                  <a:lnTo>
                    <a:pt x="1178759" y="974210"/>
                  </a:lnTo>
                  <a:lnTo>
                    <a:pt x="1168257" y="974210"/>
                  </a:lnTo>
                  <a:lnTo>
                    <a:pt x="1168257" y="975480"/>
                  </a:lnTo>
                  <a:lnTo>
                    <a:pt x="1167862" y="978020"/>
                  </a:lnTo>
                  <a:lnTo>
                    <a:pt x="1166993" y="979290"/>
                  </a:lnTo>
                  <a:lnTo>
                    <a:pt x="1166993" y="981830"/>
                  </a:lnTo>
                  <a:lnTo>
                    <a:pt x="1169283" y="981830"/>
                  </a:lnTo>
                  <a:lnTo>
                    <a:pt x="1170783" y="983100"/>
                  </a:lnTo>
                  <a:close/>
                </a:path>
                <a:path w="2360295" h="1867535">
                  <a:moveTo>
                    <a:pt x="1167546" y="976750"/>
                  </a:moveTo>
                  <a:lnTo>
                    <a:pt x="1167704" y="974210"/>
                  </a:lnTo>
                  <a:lnTo>
                    <a:pt x="1166598" y="974210"/>
                  </a:lnTo>
                  <a:lnTo>
                    <a:pt x="1167546" y="976750"/>
                  </a:lnTo>
                  <a:close/>
                </a:path>
                <a:path w="2360295" h="1867535">
                  <a:moveTo>
                    <a:pt x="1168652" y="984370"/>
                  </a:moveTo>
                  <a:lnTo>
                    <a:pt x="1169836" y="984370"/>
                  </a:lnTo>
                  <a:lnTo>
                    <a:pt x="1169599" y="983100"/>
                  </a:lnTo>
                  <a:lnTo>
                    <a:pt x="1168572" y="983100"/>
                  </a:lnTo>
                  <a:lnTo>
                    <a:pt x="1168572" y="981830"/>
                  </a:lnTo>
                  <a:lnTo>
                    <a:pt x="1166993" y="981830"/>
                  </a:lnTo>
                  <a:lnTo>
                    <a:pt x="1166993" y="983100"/>
                  </a:lnTo>
                  <a:lnTo>
                    <a:pt x="1168652" y="984370"/>
                  </a:lnTo>
                  <a:close/>
                </a:path>
                <a:path w="2360295" h="1867535">
                  <a:moveTo>
                    <a:pt x="1170152" y="985640"/>
                  </a:moveTo>
                  <a:lnTo>
                    <a:pt x="1175522" y="985640"/>
                  </a:lnTo>
                  <a:lnTo>
                    <a:pt x="1175443" y="984370"/>
                  </a:lnTo>
                  <a:lnTo>
                    <a:pt x="1175285" y="983100"/>
                  </a:lnTo>
                  <a:lnTo>
                    <a:pt x="1174021" y="984370"/>
                  </a:lnTo>
                  <a:lnTo>
                    <a:pt x="1170270" y="984370"/>
                  </a:lnTo>
                  <a:lnTo>
                    <a:pt x="1170152" y="985640"/>
                  </a:lnTo>
                  <a:close/>
                </a:path>
                <a:path w="2360295" h="1867535">
                  <a:moveTo>
                    <a:pt x="1170270" y="984370"/>
                  </a:moveTo>
                  <a:lnTo>
                    <a:pt x="1172995" y="984370"/>
                  </a:lnTo>
                  <a:lnTo>
                    <a:pt x="1172837" y="983100"/>
                  </a:lnTo>
                  <a:lnTo>
                    <a:pt x="1170388" y="983100"/>
                  </a:lnTo>
                  <a:lnTo>
                    <a:pt x="1170270" y="984370"/>
                  </a:lnTo>
                  <a:close/>
                </a:path>
                <a:path w="2360295" h="1867535">
                  <a:moveTo>
                    <a:pt x="1166835" y="986910"/>
                  </a:moveTo>
                  <a:lnTo>
                    <a:pt x="1169046" y="986910"/>
                  </a:lnTo>
                  <a:lnTo>
                    <a:pt x="1169283" y="985640"/>
                  </a:lnTo>
                  <a:lnTo>
                    <a:pt x="1168809" y="985640"/>
                  </a:lnTo>
                  <a:lnTo>
                    <a:pt x="1168652" y="984370"/>
                  </a:lnTo>
                  <a:lnTo>
                    <a:pt x="1167230" y="984370"/>
                  </a:lnTo>
                  <a:lnTo>
                    <a:pt x="1166914" y="985640"/>
                  </a:lnTo>
                  <a:lnTo>
                    <a:pt x="1166835" y="986910"/>
                  </a:lnTo>
                  <a:close/>
                </a:path>
                <a:path w="2360295" h="1867535">
                  <a:moveTo>
                    <a:pt x="1179864" y="986910"/>
                  </a:moveTo>
                  <a:lnTo>
                    <a:pt x="1180654" y="986910"/>
                  </a:lnTo>
                  <a:lnTo>
                    <a:pt x="1180496" y="985640"/>
                  </a:lnTo>
                  <a:lnTo>
                    <a:pt x="1179864" y="986910"/>
                  </a:lnTo>
                  <a:close/>
                </a:path>
                <a:path w="2360295" h="1867535">
                  <a:moveTo>
                    <a:pt x="1170270" y="993260"/>
                  </a:moveTo>
                  <a:lnTo>
                    <a:pt x="1176943" y="993260"/>
                  </a:lnTo>
                  <a:lnTo>
                    <a:pt x="1176548" y="991990"/>
                  </a:lnTo>
                  <a:lnTo>
                    <a:pt x="1177180" y="990720"/>
                  </a:lnTo>
                  <a:lnTo>
                    <a:pt x="1177733" y="989450"/>
                  </a:lnTo>
                  <a:lnTo>
                    <a:pt x="1175916" y="988180"/>
                  </a:lnTo>
                  <a:lnTo>
                    <a:pt x="1175995" y="986910"/>
                  </a:lnTo>
                  <a:lnTo>
                    <a:pt x="1176785" y="985640"/>
                  </a:lnTo>
                  <a:lnTo>
                    <a:pt x="1169915" y="985640"/>
                  </a:lnTo>
                  <a:lnTo>
                    <a:pt x="1169441" y="986910"/>
                  </a:lnTo>
                  <a:lnTo>
                    <a:pt x="1166835" y="986910"/>
                  </a:lnTo>
                  <a:lnTo>
                    <a:pt x="1167072" y="988180"/>
                  </a:lnTo>
                  <a:lnTo>
                    <a:pt x="1168415" y="990720"/>
                  </a:lnTo>
                  <a:lnTo>
                    <a:pt x="1171020" y="990720"/>
                  </a:lnTo>
                  <a:lnTo>
                    <a:pt x="1170862" y="991990"/>
                  </a:lnTo>
                  <a:lnTo>
                    <a:pt x="1170270" y="993260"/>
                  </a:lnTo>
                  <a:close/>
                </a:path>
                <a:path w="2360295" h="1867535">
                  <a:moveTo>
                    <a:pt x="1179470" y="995800"/>
                  </a:moveTo>
                  <a:lnTo>
                    <a:pt x="1179864" y="995800"/>
                  </a:lnTo>
                  <a:lnTo>
                    <a:pt x="1180812" y="994530"/>
                  </a:lnTo>
                  <a:lnTo>
                    <a:pt x="1180891" y="993260"/>
                  </a:lnTo>
                  <a:lnTo>
                    <a:pt x="1181365" y="993260"/>
                  </a:lnTo>
                  <a:lnTo>
                    <a:pt x="1181207" y="991990"/>
                  </a:lnTo>
                  <a:lnTo>
                    <a:pt x="1180575" y="990720"/>
                  </a:lnTo>
                  <a:lnTo>
                    <a:pt x="1180101" y="989450"/>
                  </a:lnTo>
                  <a:lnTo>
                    <a:pt x="1180970" y="986910"/>
                  </a:lnTo>
                  <a:lnTo>
                    <a:pt x="1179549" y="986910"/>
                  </a:lnTo>
                  <a:lnTo>
                    <a:pt x="1179470" y="995800"/>
                  </a:lnTo>
                  <a:close/>
                </a:path>
                <a:path w="2360295" h="1867535">
                  <a:moveTo>
                    <a:pt x="1166756" y="991990"/>
                  </a:moveTo>
                  <a:lnTo>
                    <a:pt x="1169046" y="991990"/>
                  </a:lnTo>
                  <a:lnTo>
                    <a:pt x="1171020" y="990720"/>
                  </a:lnTo>
                  <a:lnTo>
                    <a:pt x="1168415" y="990720"/>
                  </a:lnTo>
                  <a:lnTo>
                    <a:pt x="1166756" y="991990"/>
                  </a:lnTo>
                  <a:close/>
                </a:path>
                <a:path w="2360295" h="1867535">
                  <a:moveTo>
                    <a:pt x="1172205" y="1004690"/>
                  </a:moveTo>
                  <a:lnTo>
                    <a:pt x="1178602" y="1004690"/>
                  </a:lnTo>
                  <a:lnTo>
                    <a:pt x="1178523" y="1003420"/>
                  </a:lnTo>
                  <a:lnTo>
                    <a:pt x="1178839" y="1002150"/>
                  </a:lnTo>
                  <a:lnTo>
                    <a:pt x="1179707" y="1002150"/>
                  </a:lnTo>
                  <a:lnTo>
                    <a:pt x="1179075" y="1000880"/>
                  </a:lnTo>
                  <a:lnTo>
                    <a:pt x="1180260" y="998340"/>
                  </a:lnTo>
                  <a:lnTo>
                    <a:pt x="1177575" y="998340"/>
                  </a:lnTo>
                  <a:lnTo>
                    <a:pt x="1177022" y="997070"/>
                  </a:lnTo>
                  <a:lnTo>
                    <a:pt x="1177338" y="997070"/>
                  </a:lnTo>
                  <a:lnTo>
                    <a:pt x="1177733" y="995800"/>
                  </a:lnTo>
                  <a:lnTo>
                    <a:pt x="1178285" y="994530"/>
                  </a:lnTo>
                  <a:lnTo>
                    <a:pt x="1178049" y="991990"/>
                  </a:lnTo>
                  <a:lnTo>
                    <a:pt x="1177496" y="993260"/>
                  </a:lnTo>
                  <a:lnTo>
                    <a:pt x="1170270" y="993260"/>
                  </a:lnTo>
                  <a:lnTo>
                    <a:pt x="1169757" y="994530"/>
                  </a:lnTo>
                  <a:lnTo>
                    <a:pt x="1171573" y="994530"/>
                  </a:lnTo>
                  <a:lnTo>
                    <a:pt x="1170389" y="996647"/>
                  </a:lnTo>
                  <a:lnTo>
                    <a:pt x="1170349" y="997197"/>
                  </a:lnTo>
                  <a:lnTo>
                    <a:pt x="1172126" y="998340"/>
                  </a:lnTo>
                  <a:lnTo>
                    <a:pt x="1172758" y="1000880"/>
                  </a:lnTo>
                  <a:lnTo>
                    <a:pt x="1172363" y="1000880"/>
                  </a:lnTo>
                  <a:lnTo>
                    <a:pt x="1171889" y="1002150"/>
                  </a:lnTo>
                  <a:lnTo>
                    <a:pt x="1171810" y="1003420"/>
                  </a:lnTo>
                  <a:lnTo>
                    <a:pt x="1172205" y="1004690"/>
                  </a:lnTo>
                  <a:close/>
                </a:path>
                <a:path w="2360295" h="1867535">
                  <a:moveTo>
                    <a:pt x="1167704" y="993260"/>
                  </a:moveTo>
                  <a:lnTo>
                    <a:pt x="1167862" y="993260"/>
                  </a:lnTo>
                  <a:lnTo>
                    <a:pt x="1167862" y="991990"/>
                  </a:lnTo>
                  <a:lnTo>
                    <a:pt x="1167388" y="991990"/>
                  </a:lnTo>
                  <a:lnTo>
                    <a:pt x="1167704" y="993260"/>
                  </a:lnTo>
                  <a:close/>
                </a:path>
                <a:path w="2360295" h="1867535">
                  <a:moveTo>
                    <a:pt x="1170705" y="995800"/>
                  </a:moveTo>
                  <a:lnTo>
                    <a:pt x="1170863" y="994530"/>
                  </a:lnTo>
                  <a:lnTo>
                    <a:pt x="1169915" y="994530"/>
                  </a:lnTo>
                  <a:lnTo>
                    <a:pt x="1170705" y="995800"/>
                  </a:lnTo>
                  <a:close/>
                </a:path>
                <a:path w="2360295" h="1867535">
                  <a:moveTo>
                    <a:pt x="1171652" y="1002150"/>
                  </a:moveTo>
                  <a:lnTo>
                    <a:pt x="1169994" y="998340"/>
                  </a:lnTo>
                  <a:lnTo>
                    <a:pt x="1170349" y="997197"/>
                  </a:lnTo>
                  <a:lnTo>
                    <a:pt x="1170152" y="997070"/>
                  </a:lnTo>
                  <a:lnTo>
                    <a:pt x="1170389" y="996647"/>
                  </a:lnTo>
                  <a:lnTo>
                    <a:pt x="1170389" y="995800"/>
                  </a:lnTo>
                  <a:lnTo>
                    <a:pt x="1168809" y="995800"/>
                  </a:lnTo>
                  <a:lnTo>
                    <a:pt x="1170152" y="997070"/>
                  </a:lnTo>
                  <a:lnTo>
                    <a:pt x="1167546" y="997070"/>
                  </a:lnTo>
                  <a:lnTo>
                    <a:pt x="1168178" y="998340"/>
                  </a:lnTo>
                  <a:lnTo>
                    <a:pt x="1168651" y="999610"/>
                  </a:lnTo>
                  <a:lnTo>
                    <a:pt x="1169204" y="1000880"/>
                  </a:lnTo>
                  <a:lnTo>
                    <a:pt x="1169509" y="1001288"/>
                  </a:lnTo>
                  <a:lnTo>
                    <a:pt x="1171652" y="1002150"/>
                  </a:lnTo>
                  <a:close/>
                </a:path>
                <a:path w="2360295" h="1867535">
                  <a:moveTo>
                    <a:pt x="1170349" y="997197"/>
                  </a:moveTo>
                  <a:lnTo>
                    <a:pt x="1170389" y="996647"/>
                  </a:lnTo>
                  <a:lnTo>
                    <a:pt x="1170152" y="997070"/>
                  </a:lnTo>
                  <a:lnTo>
                    <a:pt x="1170349" y="997197"/>
                  </a:lnTo>
                  <a:close/>
                </a:path>
                <a:path w="2360295" h="1867535">
                  <a:moveTo>
                    <a:pt x="1166362" y="998340"/>
                  </a:moveTo>
                  <a:lnTo>
                    <a:pt x="1166756" y="998340"/>
                  </a:lnTo>
                  <a:lnTo>
                    <a:pt x="1167546" y="997070"/>
                  </a:lnTo>
                  <a:lnTo>
                    <a:pt x="1166046" y="997070"/>
                  </a:lnTo>
                  <a:lnTo>
                    <a:pt x="1166362" y="998340"/>
                  </a:lnTo>
                  <a:close/>
                </a:path>
                <a:path w="2360295" h="1867535">
                  <a:moveTo>
                    <a:pt x="1181128" y="1003420"/>
                  </a:moveTo>
                  <a:lnTo>
                    <a:pt x="1181365" y="1003420"/>
                  </a:lnTo>
                  <a:lnTo>
                    <a:pt x="1181602" y="1002150"/>
                  </a:lnTo>
                  <a:lnTo>
                    <a:pt x="1182391" y="1000880"/>
                  </a:lnTo>
                  <a:lnTo>
                    <a:pt x="1181286" y="998340"/>
                  </a:lnTo>
                  <a:lnTo>
                    <a:pt x="1180733" y="999610"/>
                  </a:lnTo>
                  <a:lnTo>
                    <a:pt x="1179785" y="1000880"/>
                  </a:lnTo>
                  <a:lnTo>
                    <a:pt x="1181128" y="1003420"/>
                  </a:lnTo>
                  <a:close/>
                </a:path>
                <a:path w="2360295" h="1867535">
                  <a:moveTo>
                    <a:pt x="1166598" y="1000880"/>
                  </a:moveTo>
                  <a:lnTo>
                    <a:pt x="1167388" y="1000880"/>
                  </a:lnTo>
                  <a:lnTo>
                    <a:pt x="1167309" y="999610"/>
                  </a:lnTo>
                  <a:lnTo>
                    <a:pt x="1165809" y="999610"/>
                  </a:lnTo>
                  <a:lnTo>
                    <a:pt x="1166598" y="1000880"/>
                  </a:lnTo>
                  <a:close/>
                </a:path>
                <a:path w="2360295" h="1867535">
                  <a:moveTo>
                    <a:pt x="1169509" y="1001288"/>
                  </a:moveTo>
                  <a:lnTo>
                    <a:pt x="1169204" y="1000880"/>
                  </a:lnTo>
                  <a:lnTo>
                    <a:pt x="1169074" y="1001113"/>
                  </a:lnTo>
                  <a:lnTo>
                    <a:pt x="1169509" y="1001288"/>
                  </a:lnTo>
                  <a:close/>
                </a:path>
                <a:path w="2360295" h="1867535">
                  <a:moveTo>
                    <a:pt x="1169074" y="1001113"/>
                  </a:moveTo>
                  <a:lnTo>
                    <a:pt x="1169204" y="1000880"/>
                  </a:lnTo>
                  <a:lnTo>
                    <a:pt x="1168494" y="1000880"/>
                  </a:lnTo>
                  <a:lnTo>
                    <a:pt x="1169074" y="1001113"/>
                  </a:lnTo>
                  <a:close/>
                </a:path>
                <a:path w="2360295" h="1867535">
                  <a:moveTo>
                    <a:pt x="1165256" y="1003420"/>
                  </a:moveTo>
                  <a:lnTo>
                    <a:pt x="1170705" y="1003420"/>
                  </a:lnTo>
                  <a:lnTo>
                    <a:pt x="1171021" y="1002150"/>
                  </a:lnTo>
                  <a:lnTo>
                    <a:pt x="1168494" y="1002150"/>
                  </a:lnTo>
                  <a:lnTo>
                    <a:pt x="1168494" y="1000880"/>
                  </a:lnTo>
                  <a:lnTo>
                    <a:pt x="1166440" y="1000880"/>
                  </a:lnTo>
                  <a:lnTo>
                    <a:pt x="1165256" y="1003420"/>
                  </a:lnTo>
                  <a:close/>
                </a:path>
                <a:path w="2360295" h="1867535">
                  <a:moveTo>
                    <a:pt x="1168494" y="1002150"/>
                  </a:moveTo>
                  <a:lnTo>
                    <a:pt x="1170152" y="1002150"/>
                  </a:lnTo>
                  <a:lnTo>
                    <a:pt x="1169509" y="1001288"/>
                  </a:lnTo>
                  <a:lnTo>
                    <a:pt x="1169074" y="1001113"/>
                  </a:lnTo>
                  <a:lnTo>
                    <a:pt x="1168494" y="1002150"/>
                  </a:lnTo>
                  <a:close/>
                </a:path>
                <a:path w="2360295" h="1867535">
                  <a:moveTo>
                    <a:pt x="1172600" y="1005960"/>
                  </a:moveTo>
                  <a:lnTo>
                    <a:pt x="1178839" y="1005960"/>
                  </a:lnTo>
                  <a:lnTo>
                    <a:pt x="1179628" y="1003420"/>
                  </a:lnTo>
                  <a:lnTo>
                    <a:pt x="1178759" y="1003420"/>
                  </a:lnTo>
                  <a:lnTo>
                    <a:pt x="1178602" y="1004690"/>
                  </a:lnTo>
                  <a:lnTo>
                    <a:pt x="1172205" y="1004690"/>
                  </a:lnTo>
                  <a:lnTo>
                    <a:pt x="1172600" y="1005960"/>
                  </a:lnTo>
                  <a:close/>
                </a:path>
                <a:path w="2360295" h="1867535">
                  <a:moveTo>
                    <a:pt x="1167625" y="1005960"/>
                  </a:moveTo>
                  <a:lnTo>
                    <a:pt x="1170784" y="1005960"/>
                  </a:lnTo>
                  <a:lnTo>
                    <a:pt x="1170626" y="1004690"/>
                  </a:lnTo>
                  <a:lnTo>
                    <a:pt x="1170626" y="1003420"/>
                  </a:lnTo>
                  <a:lnTo>
                    <a:pt x="1167151" y="1003420"/>
                  </a:lnTo>
                  <a:lnTo>
                    <a:pt x="1167546" y="1004690"/>
                  </a:lnTo>
                  <a:lnTo>
                    <a:pt x="1167625" y="1005960"/>
                  </a:lnTo>
                  <a:close/>
                </a:path>
                <a:path w="2360295" h="1867535">
                  <a:moveTo>
                    <a:pt x="1166203" y="1007230"/>
                  </a:moveTo>
                  <a:lnTo>
                    <a:pt x="1180971" y="1007230"/>
                  </a:lnTo>
                  <a:lnTo>
                    <a:pt x="1179549" y="1005960"/>
                  </a:lnTo>
                  <a:lnTo>
                    <a:pt x="1166440" y="1005960"/>
                  </a:lnTo>
                  <a:lnTo>
                    <a:pt x="1165967" y="1004690"/>
                  </a:lnTo>
                  <a:lnTo>
                    <a:pt x="1165414" y="1005960"/>
                  </a:lnTo>
                  <a:lnTo>
                    <a:pt x="1166203" y="1007230"/>
                  </a:lnTo>
                  <a:close/>
                </a:path>
                <a:path w="2360295" h="1867535">
                  <a:moveTo>
                    <a:pt x="1170388" y="1008500"/>
                  </a:moveTo>
                  <a:lnTo>
                    <a:pt x="1181523" y="1008500"/>
                  </a:lnTo>
                  <a:lnTo>
                    <a:pt x="1181760" y="1007230"/>
                  </a:lnTo>
                  <a:lnTo>
                    <a:pt x="1169125" y="1007230"/>
                  </a:lnTo>
                  <a:lnTo>
                    <a:pt x="1170388" y="1008500"/>
                  </a:lnTo>
                  <a:close/>
                </a:path>
                <a:path w="2360295" h="1867535">
                  <a:moveTo>
                    <a:pt x="1169125" y="1013580"/>
                  </a:moveTo>
                  <a:lnTo>
                    <a:pt x="1170468" y="1013580"/>
                  </a:lnTo>
                  <a:lnTo>
                    <a:pt x="1170389" y="1012310"/>
                  </a:lnTo>
                  <a:lnTo>
                    <a:pt x="1170231" y="1011040"/>
                  </a:lnTo>
                  <a:lnTo>
                    <a:pt x="1180497" y="1011040"/>
                  </a:lnTo>
                  <a:lnTo>
                    <a:pt x="1179865" y="1009770"/>
                  </a:lnTo>
                  <a:lnTo>
                    <a:pt x="1178996" y="1008500"/>
                  </a:lnTo>
                  <a:lnTo>
                    <a:pt x="1172047" y="1008500"/>
                  </a:lnTo>
                  <a:lnTo>
                    <a:pt x="1171889" y="1009770"/>
                  </a:lnTo>
                  <a:lnTo>
                    <a:pt x="1169678" y="1009770"/>
                  </a:lnTo>
                  <a:lnTo>
                    <a:pt x="1169599" y="1011040"/>
                  </a:lnTo>
                  <a:lnTo>
                    <a:pt x="1169441" y="1012310"/>
                  </a:lnTo>
                  <a:lnTo>
                    <a:pt x="1169125" y="1013580"/>
                  </a:lnTo>
                  <a:close/>
                </a:path>
                <a:path w="2360295" h="1867535">
                  <a:moveTo>
                    <a:pt x="1169678" y="1009770"/>
                  </a:moveTo>
                  <a:lnTo>
                    <a:pt x="1170468" y="1009770"/>
                  </a:lnTo>
                  <a:lnTo>
                    <a:pt x="1169757" y="1008500"/>
                  </a:lnTo>
                  <a:lnTo>
                    <a:pt x="1169678" y="1009770"/>
                  </a:lnTo>
                  <a:close/>
                </a:path>
                <a:path w="2360295" h="1867535">
                  <a:moveTo>
                    <a:pt x="1176233" y="1018660"/>
                  </a:moveTo>
                  <a:lnTo>
                    <a:pt x="1177812" y="1018660"/>
                  </a:lnTo>
                  <a:lnTo>
                    <a:pt x="1179944" y="1017390"/>
                  </a:lnTo>
                  <a:lnTo>
                    <a:pt x="1178602" y="1017390"/>
                  </a:lnTo>
                  <a:lnTo>
                    <a:pt x="1180181" y="1016120"/>
                  </a:lnTo>
                  <a:lnTo>
                    <a:pt x="1180339" y="1013580"/>
                  </a:lnTo>
                  <a:lnTo>
                    <a:pt x="1182234" y="1011040"/>
                  </a:lnTo>
                  <a:lnTo>
                    <a:pt x="1170784" y="1011040"/>
                  </a:lnTo>
                  <a:lnTo>
                    <a:pt x="1170784" y="1012310"/>
                  </a:lnTo>
                  <a:lnTo>
                    <a:pt x="1176311" y="1012310"/>
                  </a:lnTo>
                  <a:lnTo>
                    <a:pt x="1176706" y="1013580"/>
                  </a:lnTo>
                  <a:lnTo>
                    <a:pt x="1175285" y="1013580"/>
                  </a:lnTo>
                  <a:lnTo>
                    <a:pt x="1174890" y="1014850"/>
                  </a:lnTo>
                  <a:lnTo>
                    <a:pt x="1175917" y="1014850"/>
                  </a:lnTo>
                  <a:lnTo>
                    <a:pt x="1177496" y="1016120"/>
                  </a:lnTo>
                  <a:lnTo>
                    <a:pt x="1176233" y="1018660"/>
                  </a:lnTo>
                  <a:close/>
                </a:path>
                <a:path w="2360295" h="1867535">
                  <a:moveTo>
                    <a:pt x="1173390" y="1016120"/>
                  </a:moveTo>
                  <a:lnTo>
                    <a:pt x="1173943" y="1016120"/>
                  </a:lnTo>
                  <a:lnTo>
                    <a:pt x="1174337" y="1014850"/>
                  </a:lnTo>
                  <a:lnTo>
                    <a:pt x="1174337" y="1013580"/>
                  </a:lnTo>
                  <a:lnTo>
                    <a:pt x="1166441" y="1013580"/>
                  </a:lnTo>
                  <a:lnTo>
                    <a:pt x="1167388" y="1012310"/>
                  </a:lnTo>
                  <a:lnTo>
                    <a:pt x="1167625" y="1011040"/>
                  </a:lnTo>
                  <a:lnTo>
                    <a:pt x="1166598" y="1011040"/>
                  </a:lnTo>
                  <a:lnTo>
                    <a:pt x="1165730" y="1012310"/>
                  </a:lnTo>
                  <a:lnTo>
                    <a:pt x="1165730" y="1014850"/>
                  </a:lnTo>
                  <a:lnTo>
                    <a:pt x="1173074" y="1014850"/>
                  </a:lnTo>
                  <a:lnTo>
                    <a:pt x="1173390" y="1016120"/>
                  </a:lnTo>
                  <a:close/>
                </a:path>
                <a:path w="2360295" h="1867535">
                  <a:moveTo>
                    <a:pt x="1172600" y="1013580"/>
                  </a:moveTo>
                  <a:lnTo>
                    <a:pt x="1173706" y="1013580"/>
                  </a:lnTo>
                  <a:lnTo>
                    <a:pt x="1175759" y="1012310"/>
                  </a:lnTo>
                  <a:lnTo>
                    <a:pt x="1172284" y="1012310"/>
                  </a:lnTo>
                  <a:lnTo>
                    <a:pt x="1172600" y="1013580"/>
                  </a:lnTo>
                  <a:close/>
                </a:path>
                <a:path w="2360295" h="1867535">
                  <a:moveTo>
                    <a:pt x="1174495" y="1016120"/>
                  </a:moveTo>
                  <a:lnTo>
                    <a:pt x="1175680" y="1014850"/>
                  </a:lnTo>
                  <a:lnTo>
                    <a:pt x="1174890" y="1014850"/>
                  </a:lnTo>
                  <a:lnTo>
                    <a:pt x="1174495" y="1016120"/>
                  </a:lnTo>
                  <a:close/>
                </a:path>
                <a:path w="2360295" h="1867535">
                  <a:moveTo>
                    <a:pt x="1166599" y="1022470"/>
                  </a:moveTo>
                  <a:lnTo>
                    <a:pt x="1172837" y="1022470"/>
                  </a:lnTo>
                  <a:lnTo>
                    <a:pt x="1173528" y="1021569"/>
                  </a:lnTo>
                  <a:lnTo>
                    <a:pt x="1173390" y="1021200"/>
                  </a:lnTo>
                  <a:lnTo>
                    <a:pt x="1172600" y="1021200"/>
                  </a:lnTo>
                  <a:lnTo>
                    <a:pt x="1174653" y="1018660"/>
                  </a:lnTo>
                  <a:lnTo>
                    <a:pt x="1172758" y="1017390"/>
                  </a:lnTo>
                  <a:lnTo>
                    <a:pt x="1172521" y="1016120"/>
                  </a:lnTo>
                  <a:lnTo>
                    <a:pt x="1172679" y="1014850"/>
                  </a:lnTo>
                  <a:lnTo>
                    <a:pt x="1165730" y="1014850"/>
                  </a:lnTo>
                  <a:lnTo>
                    <a:pt x="1165730" y="1016120"/>
                  </a:lnTo>
                  <a:lnTo>
                    <a:pt x="1165335" y="1018660"/>
                  </a:lnTo>
                  <a:lnTo>
                    <a:pt x="1166283" y="1021200"/>
                  </a:lnTo>
                  <a:lnTo>
                    <a:pt x="1166599" y="1022470"/>
                  </a:lnTo>
                  <a:close/>
                </a:path>
                <a:path w="2360295" h="1867535">
                  <a:moveTo>
                    <a:pt x="1179786" y="1019930"/>
                  </a:moveTo>
                  <a:lnTo>
                    <a:pt x="1181129" y="1019930"/>
                  </a:lnTo>
                  <a:lnTo>
                    <a:pt x="1181286" y="1017390"/>
                  </a:lnTo>
                  <a:lnTo>
                    <a:pt x="1179944" y="1017390"/>
                  </a:lnTo>
                  <a:lnTo>
                    <a:pt x="1178444" y="1018660"/>
                  </a:lnTo>
                  <a:lnTo>
                    <a:pt x="1179786" y="1019930"/>
                  </a:lnTo>
                  <a:close/>
                </a:path>
                <a:path w="2360295" h="1867535">
                  <a:moveTo>
                    <a:pt x="1173655" y="1021910"/>
                  </a:moveTo>
                  <a:lnTo>
                    <a:pt x="1176549" y="1019930"/>
                  </a:lnTo>
                  <a:lnTo>
                    <a:pt x="1177180" y="1019930"/>
                  </a:lnTo>
                  <a:lnTo>
                    <a:pt x="1176628" y="1018660"/>
                  </a:lnTo>
                  <a:lnTo>
                    <a:pt x="1175759" y="1018660"/>
                  </a:lnTo>
                  <a:lnTo>
                    <a:pt x="1173528" y="1021569"/>
                  </a:lnTo>
                  <a:lnTo>
                    <a:pt x="1173655" y="1021910"/>
                  </a:lnTo>
                  <a:close/>
                </a:path>
                <a:path w="2360295" h="1867535">
                  <a:moveTo>
                    <a:pt x="1179312" y="1021200"/>
                  </a:moveTo>
                  <a:lnTo>
                    <a:pt x="1179470" y="1021200"/>
                  </a:lnTo>
                  <a:lnTo>
                    <a:pt x="1179233" y="1019930"/>
                  </a:lnTo>
                  <a:lnTo>
                    <a:pt x="1178286" y="1019930"/>
                  </a:lnTo>
                  <a:lnTo>
                    <a:pt x="1179312" y="1021200"/>
                  </a:lnTo>
                  <a:close/>
                </a:path>
                <a:path w="2360295" h="1867535">
                  <a:moveTo>
                    <a:pt x="1177496" y="1023740"/>
                  </a:moveTo>
                  <a:lnTo>
                    <a:pt x="1178681" y="1021200"/>
                  </a:lnTo>
                  <a:lnTo>
                    <a:pt x="1178286" y="1021200"/>
                  </a:lnTo>
                  <a:lnTo>
                    <a:pt x="1177654" y="1019930"/>
                  </a:lnTo>
                  <a:lnTo>
                    <a:pt x="1176549" y="1019930"/>
                  </a:lnTo>
                  <a:lnTo>
                    <a:pt x="1176785" y="1021200"/>
                  </a:lnTo>
                  <a:lnTo>
                    <a:pt x="1177496" y="1023740"/>
                  </a:lnTo>
                  <a:close/>
                </a:path>
                <a:path w="2360295" h="1867535">
                  <a:moveTo>
                    <a:pt x="1172837" y="1022470"/>
                  </a:moveTo>
                  <a:lnTo>
                    <a:pt x="1173655" y="1021910"/>
                  </a:lnTo>
                  <a:lnTo>
                    <a:pt x="1173528" y="1021569"/>
                  </a:lnTo>
                  <a:lnTo>
                    <a:pt x="1172837" y="1022470"/>
                  </a:lnTo>
                  <a:close/>
                </a:path>
                <a:path w="2360295" h="1867535">
                  <a:moveTo>
                    <a:pt x="1167941" y="1028820"/>
                  </a:moveTo>
                  <a:lnTo>
                    <a:pt x="1173706" y="1028820"/>
                  </a:lnTo>
                  <a:lnTo>
                    <a:pt x="1173548" y="1027550"/>
                  </a:lnTo>
                  <a:lnTo>
                    <a:pt x="1173469" y="1025010"/>
                  </a:lnTo>
                  <a:lnTo>
                    <a:pt x="1173864" y="1022470"/>
                  </a:lnTo>
                  <a:lnTo>
                    <a:pt x="1173655" y="1021910"/>
                  </a:lnTo>
                  <a:lnTo>
                    <a:pt x="1172837" y="1022470"/>
                  </a:lnTo>
                  <a:lnTo>
                    <a:pt x="1166599" y="1022470"/>
                  </a:lnTo>
                  <a:lnTo>
                    <a:pt x="1166914" y="1023740"/>
                  </a:lnTo>
                  <a:lnTo>
                    <a:pt x="1166204" y="1025010"/>
                  </a:lnTo>
                  <a:lnTo>
                    <a:pt x="1166914" y="1026280"/>
                  </a:lnTo>
                  <a:lnTo>
                    <a:pt x="1164072" y="1026280"/>
                  </a:lnTo>
                  <a:lnTo>
                    <a:pt x="1167941" y="1028820"/>
                  </a:lnTo>
                  <a:close/>
                </a:path>
                <a:path w="2360295" h="1867535">
                  <a:moveTo>
                    <a:pt x="1174179" y="1026280"/>
                  </a:moveTo>
                  <a:lnTo>
                    <a:pt x="1175285" y="1026280"/>
                  </a:lnTo>
                  <a:lnTo>
                    <a:pt x="1175758" y="1025010"/>
                  </a:lnTo>
                  <a:lnTo>
                    <a:pt x="1176153" y="1023740"/>
                  </a:lnTo>
                  <a:lnTo>
                    <a:pt x="1175127" y="1023740"/>
                  </a:lnTo>
                  <a:lnTo>
                    <a:pt x="1174100" y="1022470"/>
                  </a:lnTo>
                  <a:lnTo>
                    <a:pt x="1173942" y="1025010"/>
                  </a:lnTo>
                  <a:lnTo>
                    <a:pt x="1175127" y="1025010"/>
                  </a:lnTo>
                  <a:lnTo>
                    <a:pt x="1174179" y="1026280"/>
                  </a:lnTo>
                  <a:close/>
                </a:path>
                <a:path w="2360295" h="1867535">
                  <a:moveTo>
                    <a:pt x="1177574" y="1025010"/>
                  </a:moveTo>
                  <a:lnTo>
                    <a:pt x="1180101" y="1025010"/>
                  </a:lnTo>
                  <a:lnTo>
                    <a:pt x="1180338" y="1023740"/>
                  </a:lnTo>
                  <a:lnTo>
                    <a:pt x="1180180" y="1023740"/>
                  </a:lnTo>
                  <a:lnTo>
                    <a:pt x="1177574" y="1025010"/>
                  </a:lnTo>
                  <a:close/>
                </a:path>
                <a:path w="2360295" h="1867535">
                  <a:moveTo>
                    <a:pt x="1169125" y="1033900"/>
                  </a:moveTo>
                  <a:lnTo>
                    <a:pt x="1175759" y="1033900"/>
                  </a:lnTo>
                  <a:lnTo>
                    <a:pt x="1175522" y="1032630"/>
                  </a:lnTo>
                  <a:lnTo>
                    <a:pt x="1175206" y="1032630"/>
                  </a:lnTo>
                  <a:lnTo>
                    <a:pt x="1175206" y="1031621"/>
                  </a:lnTo>
                  <a:lnTo>
                    <a:pt x="1174653" y="1031360"/>
                  </a:lnTo>
                  <a:lnTo>
                    <a:pt x="1175206" y="1031042"/>
                  </a:lnTo>
                  <a:lnTo>
                    <a:pt x="1175206" y="1030090"/>
                  </a:lnTo>
                  <a:lnTo>
                    <a:pt x="1175443" y="1028820"/>
                  </a:lnTo>
                  <a:lnTo>
                    <a:pt x="1175522" y="1027550"/>
                  </a:lnTo>
                  <a:lnTo>
                    <a:pt x="1175285" y="1026280"/>
                  </a:lnTo>
                  <a:lnTo>
                    <a:pt x="1174100" y="1026280"/>
                  </a:lnTo>
                  <a:lnTo>
                    <a:pt x="1174337" y="1027550"/>
                  </a:lnTo>
                  <a:lnTo>
                    <a:pt x="1174811" y="1027550"/>
                  </a:lnTo>
                  <a:lnTo>
                    <a:pt x="1174654" y="1028820"/>
                  </a:lnTo>
                  <a:lnTo>
                    <a:pt x="1166046" y="1028820"/>
                  </a:lnTo>
                  <a:lnTo>
                    <a:pt x="1168020" y="1030090"/>
                  </a:lnTo>
                  <a:lnTo>
                    <a:pt x="1166993" y="1031360"/>
                  </a:lnTo>
                  <a:lnTo>
                    <a:pt x="1167704" y="1032630"/>
                  </a:lnTo>
                  <a:lnTo>
                    <a:pt x="1169125" y="1033900"/>
                  </a:lnTo>
                  <a:close/>
                </a:path>
                <a:path w="2360295" h="1867535">
                  <a:moveTo>
                    <a:pt x="1177338" y="1032630"/>
                  </a:moveTo>
                  <a:lnTo>
                    <a:pt x="1178839" y="1032630"/>
                  </a:lnTo>
                  <a:lnTo>
                    <a:pt x="1178523" y="1031360"/>
                  </a:lnTo>
                  <a:lnTo>
                    <a:pt x="1177338" y="1030090"/>
                  </a:lnTo>
                  <a:lnTo>
                    <a:pt x="1177022" y="1028820"/>
                  </a:lnTo>
                  <a:lnTo>
                    <a:pt x="1176390" y="1028820"/>
                  </a:lnTo>
                  <a:lnTo>
                    <a:pt x="1176390" y="1030090"/>
                  </a:lnTo>
                  <a:lnTo>
                    <a:pt x="1176864" y="1030090"/>
                  </a:lnTo>
                  <a:lnTo>
                    <a:pt x="1175206" y="1031042"/>
                  </a:lnTo>
                  <a:lnTo>
                    <a:pt x="1175206" y="1031621"/>
                  </a:lnTo>
                  <a:lnTo>
                    <a:pt x="1177338" y="1032630"/>
                  </a:lnTo>
                  <a:close/>
                </a:path>
                <a:path w="2360295" h="1867535">
                  <a:moveTo>
                    <a:pt x="1178681" y="1045330"/>
                  </a:moveTo>
                  <a:lnTo>
                    <a:pt x="1182313" y="1045330"/>
                  </a:lnTo>
                  <a:lnTo>
                    <a:pt x="1182392" y="1042790"/>
                  </a:lnTo>
                  <a:lnTo>
                    <a:pt x="1183498" y="1041520"/>
                  </a:lnTo>
                  <a:lnTo>
                    <a:pt x="1181602" y="1038980"/>
                  </a:lnTo>
                  <a:lnTo>
                    <a:pt x="1181444" y="1036440"/>
                  </a:lnTo>
                  <a:lnTo>
                    <a:pt x="1181129" y="1035170"/>
                  </a:lnTo>
                  <a:lnTo>
                    <a:pt x="1178365" y="1033900"/>
                  </a:lnTo>
                  <a:lnTo>
                    <a:pt x="1181839" y="1032630"/>
                  </a:lnTo>
                  <a:lnTo>
                    <a:pt x="1181050" y="1031360"/>
                  </a:lnTo>
                  <a:lnTo>
                    <a:pt x="1180734" y="1031360"/>
                  </a:lnTo>
                  <a:lnTo>
                    <a:pt x="1180576" y="1030090"/>
                  </a:lnTo>
                  <a:lnTo>
                    <a:pt x="1178128" y="1030090"/>
                  </a:lnTo>
                  <a:lnTo>
                    <a:pt x="1178839" y="1031360"/>
                  </a:lnTo>
                  <a:lnTo>
                    <a:pt x="1179075" y="1032630"/>
                  </a:lnTo>
                  <a:lnTo>
                    <a:pt x="1177338" y="1032630"/>
                  </a:lnTo>
                  <a:lnTo>
                    <a:pt x="1176075" y="1033900"/>
                  </a:lnTo>
                  <a:lnTo>
                    <a:pt x="1166283" y="1033900"/>
                  </a:lnTo>
                  <a:lnTo>
                    <a:pt x="1166046" y="1035170"/>
                  </a:lnTo>
                  <a:lnTo>
                    <a:pt x="1175996" y="1035170"/>
                  </a:lnTo>
                  <a:lnTo>
                    <a:pt x="1176444" y="1036440"/>
                  </a:lnTo>
                  <a:lnTo>
                    <a:pt x="1180339" y="1036440"/>
                  </a:lnTo>
                  <a:lnTo>
                    <a:pt x="1180576" y="1037710"/>
                  </a:lnTo>
                  <a:lnTo>
                    <a:pt x="1180892" y="1038980"/>
                  </a:lnTo>
                  <a:lnTo>
                    <a:pt x="1179234" y="1038980"/>
                  </a:lnTo>
                  <a:lnTo>
                    <a:pt x="1179313" y="1040250"/>
                  </a:lnTo>
                  <a:lnTo>
                    <a:pt x="1178997" y="1040250"/>
                  </a:lnTo>
                  <a:lnTo>
                    <a:pt x="1178365" y="1041520"/>
                  </a:lnTo>
                  <a:lnTo>
                    <a:pt x="1176312" y="1042790"/>
                  </a:lnTo>
                  <a:lnTo>
                    <a:pt x="1179786" y="1044060"/>
                  </a:lnTo>
                  <a:lnTo>
                    <a:pt x="1178681" y="1045330"/>
                  </a:lnTo>
                  <a:close/>
                </a:path>
                <a:path w="2360295" h="1867535">
                  <a:moveTo>
                    <a:pt x="1175206" y="1031621"/>
                  </a:moveTo>
                  <a:lnTo>
                    <a:pt x="1175206" y="1031042"/>
                  </a:lnTo>
                  <a:lnTo>
                    <a:pt x="1174653" y="1031360"/>
                  </a:lnTo>
                  <a:lnTo>
                    <a:pt x="1175206" y="1031621"/>
                  </a:lnTo>
                  <a:close/>
                </a:path>
                <a:path w="2360295" h="1867535">
                  <a:moveTo>
                    <a:pt x="1165730" y="1042790"/>
                  </a:moveTo>
                  <a:lnTo>
                    <a:pt x="1172443" y="1042790"/>
                  </a:lnTo>
                  <a:lnTo>
                    <a:pt x="1172206" y="1041520"/>
                  </a:lnTo>
                  <a:lnTo>
                    <a:pt x="1172048" y="1040250"/>
                  </a:lnTo>
                  <a:lnTo>
                    <a:pt x="1171574" y="1037710"/>
                  </a:lnTo>
                  <a:lnTo>
                    <a:pt x="1174101" y="1037710"/>
                  </a:lnTo>
                  <a:lnTo>
                    <a:pt x="1174733" y="1036440"/>
                  </a:lnTo>
                  <a:lnTo>
                    <a:pt x="1174970" y="1035170"/>
                  </a:lnTo>
                  <a:lnTo>
                    <a:pt x="1166598" y="1035170"/>
                  </a:lnTo>
                  <a:lnTo>
                    <a:pt x="1165019" y="1037710"/>
                  </a:lnTo>
                  <a:lnTo>
                    <a:pt x="1166598" y="1040250"/>
                  </a:lnTo>
                  <a:lnTo>
                    <a:pt x="1165730" y="1042790"/>
                  </a:lnTo>
                  <a:close/>
                </a:path>
                <a:path w="2360295" h="1867535">
                  <a:moveTo>
                    <a:pt x="1179076" y="1037710"/>
                  </a:moveTo>
                  <a:lnTo>
                    <a:pt x="1180023" y="1036440"/>
                  </a:lnTo>
                  <a:lnTo>
                    <a:pt x="1178444" y="1036440"/>
                  </a:lnTo>
                  <a:lnTo>
                    <a:pt x="1179076" y="1037710"/>
                  </a:lnTo>
                  <a:close/>
                </a:path>
                <a:path w="2360295" h="1867535">
                  <a:moveTo>
                    <a:pt x="1177338" y="1038980"/>
                  </a:moveTo>
                  <a:lnTo>
                    <a:pt x="1178444" y="1036440"/>
                  </a:lnTo>
                  <a:lnTo>
                    <a:pt x="1176444" y="1036440"/>
                  </a:lnTo>
                  <a:lnTo>
                    <a:pt x="1177338" y="1038980"/>
                  </a:lnTo>
                  <a:close/>
                </a:path>
                <a:path w="2360295" h="1867535">
                  <a:moveTo>
                    <a:pt x="1172680" y="1044060"/>
                  </a:moveTo>
                  <a:lnTo>
                    <a:pt x="1175838" y="1044060"/>
                  </a:lnTo>
                  <a:lnTo>
                    <a:pt x="1173627" y="1037710"/>
                  </a:lnTo>
                  <a:lnTo>
                    <a:pt x="1173232" y="1037710"/>
                  </a:lnTo>
                  <a:lnTo>
                    <a:pt x="1173312" y="1038980"/>
                  </a:lnTo>
                  <a:lnTo>
                    <a:pt x="1173548" y="1040250"/>
                  </a:lnTo>
                  <a:lnTo>
                    <a:pt x="1173864" y="1040250"/>
                  </a:lnTo>
                  <a:lnTo>
                    <a:pt x="1172680" y="1044060"/>
                  </a:lnTo>
                  <a:close/>
                </a:path>
                <a:path w="2360295" h="1867535">
                  <a:moveTo>
                    <a:pt x="1166520" y="1044060"/>
                  </a:moveTo>
                  <a:lnTo>
                    <a:pt x="1172680" y="1044060"/>
                  </a:lnTo>
                  <a:lnTo>
                    <a:pt x="1172601" y="1042790"/>
                  </a:lnTo>
                  <a:lnTo>
                    <a:pt x="1165651" y="1042790"/>
                  </a:lnTo>
                  <a:lnTo>
                    <a:pt x="1166520" y="1044060"/>
                  </a:lnTo>
                  <a:close/>
                </a:path>
                <a:path w="2360295" h="1867535">
                  <a:moveTo>
                    <a:pt x="1167151" y="1045330"/>
                  </a:moveTo>
                  <a:lnTo>
                    <a:pt x="1176312" y="1045330"/>
                  </a:lnTo>
                  <a:lnTo>
                    <a:pt x="1176628" y="1044060"/>
                  </a:lnTo>
                  <a:lnTo>
                    <a:pt x="1167309" y="1044060"/>
                  </a:lnTo>
                  <a:lnTo>
                    <a:pt x="1167151" y="1045330"/>
                  </a:lnTo>
                  <a:close/>
                </a:path>
                <a:path w="2360295" h="1867535">
                  <a:moveTo>
                    <a:pt x="1180576" y="1046600"/>
                  </a:moveTo>
                  <a:lnTo>
                    <a:pt x="1182392" y="1046600"/>
                  </a:lnTo>
                  <a:lnTo>
                    <a:pt x="1182234" y="1045330"/>
                  </a:lnTo>
                  <a:lnTo>
                    <a:pt x="1180102" y="1045330"/>
                  </a:lnTo>
                  <a:lnTo>
                    <a:pt x="1180576" y="1046600"/>
                  </a:lnTo>
                  <a:close/>
                </a:path>
                <a:path w="2360295" h="1867535">
                  <a:moveTo>
                    <a:pt x="1165098" y="1046600"/>
                  </a:moveTo>
                  <a:lnTo>
                    <a:pt x="1175601" y="1046600"/>
                  </a:lnTo>
                  <a:lnTo>
                    <a:pt x="1175917" y="1045330"/>
                  </a:lnTo>
                  <a:lnTo>
                    <a:pt x="1166756" y="1045330"/>
                  </a:lnTo>
                  <a:lnTo>
                    <a:pt x="1165098" y="1046600"/>
                  </a:lnTo>
                  <a:close/>
                </a:path>
                <a:path w="2360295" h="1867535">
                  <a:moveTo>
                    <a:pt x="1167309" y="1049140"/>
                  </a:moveTo>
                  <a:lnTo>
                    <a:pt x="1172600" y="1049140"/>
                  </a:lnTo>
                  <a:lnTo>
                    <a:pt x="1172521" y="1047870"/>
                  </a:lnTo>
                  <a:lnTo>
                    <a:pt x="1173074" y="1046600"/>
                  </a:lnTo>
                  <a:lnTo>
                    <a:pt x="1167467" y="1046600"/>
                  </a:lnTo>
                  <a:lnTo>
                    <a:pt x="1165967" y="1047870"/>
                  </a:lnTo>
                  <a:lnTo>
                    <a:pt x="1167625" y="1047870"/>
                  </a:lnTo>
                  <a:lnTo>
                    <a:pt x="1167309" y="1049140"/>
                  </a:lnTo>
                  <a:close/>
                </a:path>
                <a:path w="2360295" h="1867535">
                  <a:moveTo>
                    <a:pt x="1165730" y="1049140"/>
                  </a:moveTo>
                  <a:lnTo>
                    <a:pt x="1166914" y="1049140"/>
                  </a:lnTo>
                  <a:lnTo>
                    <a:pt x="1166520" y="1047870"/>
                  </a:lnTo>
                  <a:lnTo>
                    <a:pt x="1165967" y="1047870"/>
                  </a:lnTo>
                  <a:lnTo>
                    <a:pt x="1165730" y="1049140"/>
                  </a:lnTo>
                  <a:close/>
                </a:path>
                <a:path w="2360295" h="1867535">
                  <a:moveTo>
                    <a:pt x="1167072" y="1052950"/>
                  </a:moveTo>
                  <a:lnTo>
                    <a:pt x="1168810" y="1051680"/>
                  </a:lnTo>
                  <a:lnTo>
                    <a:pt x="1173390" y="1051680"/>
                  </a:lnTo>
                  <a:lnTo>
                    <a:pt x="1173232" y="1049140"/>
                  </a:lnTo>
                  <a:lnTo>
                    <a:pt x="1165809" y="1049140"/>
                  </a:lnTo>
                  <a:lnTo>
                    <a:pt x="1165888" y="1050410"/>
                  </a:lnTo>
                  <a:lnTo>
                    <a:pt x="1166125" y="1050410"/>
                  </a:lnTo>
                  <a:lnTo>
                    <a:pt x="1166520" y="1051680"/>
                  </a:lnTo>
                  <a:lnTo>
                    <a:pt x="1173074" y="1051680"/>
                  </a:lnTo>
                  <a:lnTo>
                    <a:pt x="1173442" y="1052526"/>
                  </a:lnTo>
                  <a:lnTo>
                    <a:pt x="1166888" y="1052526"/>
                  </a:lnTo>
                  <a:lnTo>
                    <a:pt x="1167072" y="1052950"/>
                  </a:lnTo>
                  <a:close/>
                </a:path>
                <a:path w="2360295" h="1867535">
                  <a:moveTo>
                    <a:pt x="1179747" y="1054220"/>
                  </a:moveTo>
                  <a:lnTo>
                    <a:pt x="1181050" y="1054220"/>
                  </a:lnTo>
                  <a:lnTo>
                    <a:pt x="1181207" y="1052950"/>
                  </a:lnTo>
                  <a:lnTo>
                    <a:pt x="1183418" y="1052950"/>
                  </a:lnTo>
                  <a:lnTo>
                    <a:pt x="1183103" y="1051680"/>
                  </a:lnTo>
                  <a:lnTo>
                    <a:pt x="1182866" y="1050410"/>
                  </a:lnTo>
                  <a:lnTo>
                    <a:pt x="1181050" y="1050410"/>
                  </a:lnTo>
                  <a:lnTo>
                    <a:pt x="1182708" y="1051680"/>
                  </a:lnTo>
                  <a:lnTo>
                    <a:pt x="1178839" y="1052950"/>
                  </a:lnTo>
                  <a:lnTo>
                    <a:pt x="1179747" y="1054220"/>
                  </a:lnTo>
                  <a:close/>
                </a:path>
                <a:path w="2360295" h="1867535">
                  <a:moveTo>
                    <a:pt x="1176232" y="1051680"/>
                  </a:moveTo>
                  <a:lnTo>
                    <a:pt x="1178364" y="1051680"/>
                  </a:lnTo>
                  <a:lnTo>
                    <a:pt x="1176074" y="1050410"/>
                  </a:lnTo>
                  <a:lnTo>
                    <a:pt x="1174890" y="1050410"/>
                  </a:lnTo>
                  <a:lnTo>
                    <a:pt x="1176232" y="1051680"/>
                  </a:lnTo>
                  <a:close/>
                </a:path>
                <a:path w="2360295" h="1867535">
                  <a:moveTo>
                    <a:pt x="1174732" y="1052950"/>
                  </a:moveTo>
                  <a:lnTo>
                    <a:pt x="1176706" y="1052950"/>
                  </a:lnTo>
                  <a:lnTo>
                    <a:pt x="1174890" y="1050410"/>
                  </a:lnTo>
                  <a:lnTo>
                    <a:pt x="1174653" y="1050410"/>
                  </a:lnTo>
                  <a:lnTo>
                    <a:pt x="1173705" y="1051680"/>
                  </a:lnTo>
                  <a:lnTo>
                    <a:pt x="1174179" y="1051680"/>
                  </a:lnTo>
                  <a:lnTo>
                    <a:pt x="1174732" y="1052950"/>
                  </a:lnTo>
                  <a:close/>
                </a:path>
                <a:path w="2360295" h="1867535">
                  <a:moveTo>
                    <a:pt x="1173469" y="1052950"/>
                  </a:moveTo>
                  <a:lnTo>
                    <a:pt x="1173442" y="1052526"/>
                  </a:lnTo>
                  <a:lnTo>
                    <a:pt x="1173074" y="1051680"/>
                  </a:lnTo>
                  <a:lnTo>
                    <a:pt x="1172649" y="1052657"/>
                  </a:lnTo>
                  <a:lnTo>
                    <a:pt x="1173469" y="1052950"/>
                  </a:lnTo>
                  <a:close/>
                </a:path>
                <a:path w="2360295" h="1867535">
                  <a:moveTo>
                    <a:pt x="1172649" y="1052657"/>
                  </a:moveTo>
                  <a:lnTo>
                    <a:pt x="1173074" y="1051680"/>
                  </a:lnTo>
                  <a:lnTo>
                    <a:pt x="1169916" y="1051680"/>
                  </a:lnTo>
                  <a:lnTo>
                    <a:pt x="1172649" y="1052657"/>
                  </a:lnTo>
                  <a:close/>
                </a:path>
                <a:path w="2360295" h="1867535">
                  <a:moveTo>
                    <a:pt x="1167467" y="1055490"/>
                  </a:moveTo>
                  <a:lnTo>
                    <a:pt x="1171356" y="1054373"/>
                  </a:lnTo>
                  <a:lnTo>
                    <a:pt x="1171337" y="1054220"/>
                  </a:lnTo>
                  <a:lnTo>
                    <a:pt x="1169916" y="1051680"/>
                  </a:lnTo>
                  <a:lnTo>
                    <a:pt x="1168810" y="1051680"/>
                  </a:lnTo>
                  <a:lnTo>
                    <a:pt x="1169046" y="1052950"/>
                  </a:lnTo>
                  <a:lnTo>
                    <a:pt x="1168889" y="1054220"/>
                  </a:lnTo>
                  <a:lnTo>
                    <a:pt x="1166915" y="1054220"/>
                  </a:lnTo>
                  <a:lnTo>
                    <a:pt x="1167467" y="1055490"/>
                  </a:lnTo>
                  <a:close/>
                </a:path>
                <a:path w="2360295" h="1867535">
                  <a:moveTo>
                    <a:pt x="1171969" y="1054220"/>
                  </a:moveTo>
                  <a:lnTo>
                    <a:pt x="1174180" y="1054220"/>
                  </a:lnTo>
                  <a:lnTo>
                    <a:pt x="1173442" y="1052526"/>
                  </a:lnTo>
                  <a:lnTo>
                    <a:pt x="1173469" y="1052950"/>
                  </a:lnTo>
                  <a:lnTo>
                    <a:pt x="1171890" y="1052950"/>
                  </a:lnTo>
                  <a:lnTo>
                    <a:pt x="1171969" y="1054220"/>
                  </a:lnTo>
                  <a:close/>
                </a:path>
                <a:path w="2360295" h="1867535">
                  <a:moveTo>
                    <a:pt x="1172521" y="1052950"/>
                  </a:moveTo>
                  <a:lnTo>
                    <a:pt x="1173469" y="1052950"/>
                  </a:lnTo>
                  <a:lnTo>
                    <a:pt x="1172649" y="1052657"/>
                  </a:lnTo>
                  <a:lnTo>
                    <a:pt x="1172521" y="1052950"/>
                  </a:lnTo>
                  <a:close/>
                </a:path>
                <a:path w="2360295" h="1867535">
                  <a:moveTo>
                    <a:pt x="1172363" y="1059300"/>
                  </a:moveTo>
                  <a:lnTo>
                    <a:pt x="1181997" y="1059300"/>
                  </a:lnTo>
                  <a:lnTo>
                    <a:pt x="1182313" y="1056760"/>
                  </a:lnTo>
                  <a:lnTo>
                    <a:pt x="1182786" y="1055490"/>
                  </a:lnTo>
                  <a:lnTo>
                    <a:pt x="1182313" y="1054220"/>
                  </a:lnTo>
                  <a:lnTo>
                    <a:pt x="1181918" y="1052950"/>
                  </a:lnTo>
                  <a:lnTo>
                    <a:pt x="1182155" y="1054220"/>
                  </a:lnTo>
                  <a:lnTo>
                    <a:pt x="1179747" y="1054220"/>
                  </a:lnTo>
                  <a:lnTo>
                    <a:pt x="1180655" y="1055490"/>
                  </a:lnTo>
                  <a:lnTo>
                    <a:pt x="1180497" y="1058030"/>
                  </a:lnTo>
                  <a:lnTo>
                    <a:pt x="1171731" y="1058030"/>
                  </a:lnTo>
                  <a:lnTo>
                    <a:pt x="1171950" y="1058909"/>
                  </a:lnTo>
                  <a:lnTo>
                    <a:pt x="1172363" y="1059300"/>
                  </a:lnTo>
                  <a:close/>
                </a:path>
                <a:path w="2360295" h="1867535">
                  <a:moveTo>
                    <a:pt x="1169126" y="1058030"/>
                  </a:moveTo>
                  <a:lnTo>
                    <a:pt x="1179628" y="1058030"/>
                  </a:lnTo>
                  <a:lnTo>
                    <a:pt x="1178444" y="1056760"/>
                  </a:lnTo>
                  <a:lnTo>
                    <a:pt x="1177338" y="1054220"/>
                  </a:lnTo>
                  <a:lnTo>
                    <a:pt x="1176154" y="1052950"/>
                  </a:lnTo>
                  <a:lnTo>
                    <a:pt x="1175680" y="1052950"/>
                  </a:lnTo>
                  <a:lnTo>
                    <a:pt x="1175996" y="1054220"/>
                  </a:lnTo>
                  <a:lnTo>
                    <a:pt x="1171969" y="1054220"/>
                  </a:lnTo>
                  <a:lnTo>
                    <a:pt x="1172205" y="1055490"/>
                  </a:lnTo>
                  <a:lnTo>
                    <a:pt x="1171574" y="1056760"/>
                  </a:lnTo>
                  <a:lnTo>
                    <a:pt x="1170047" y="1056760"/>
                  </a:lnTo>
                  <a:lnTo>
                    <a:pt x="1169126" y="1058030"/>
                  </a:lnTo>
                  <a:close/>
                </a:path>
                <a:path w="2360295" h="1867535">
                  <a:moveTo>
                    <a:pt x="1165730" y="1054220"/>
                  </a:moveTo>
                  <a:lnTo>
                    <a:pt x="1167941" y="1054220"/>
                  </a:lnTo>
                  <a:lnTo>
                    <a:pt x="1167546" y="1052950"/>
                  </a:lnTo>
                  <a:lnTo>
                    <a:pt x="1165809" y="1052950"/>
                  </a:lnTo>
                  <a:lnTo>
                    <a:pt x="1165730" y="1054220"/>
                  </a:lnTo>
                  <a:close/>
                </a:path>
                <a:path w="2360295" h="1867535">
                  <a:moveTo>
                    <a:pt x="1171418" y="1054870"/>
                  </a:moveTo>
                  <a:lnTo>
                    <a:pt x="1171889" y="1054220"/>
                  </a:lnTo>
                  <a:lnTo>
                    <a:pt x="1171356" y="1054373"/>
                  </a:lnTo>
                  <a:lnTo>
                    <a:pt x="1171418" y="1054870"/>
                  </a:lnTo>
                  <a:close/>
                </a:path>
                <a:path w="2360295" h="1867535">
                  <a:moveTo>
                    <a:pt x="1170047" y="1056760"/>
                  </a:moveTo>
                  <a:lnTo>
                    <a:pt x="1171574" y="1056760"/>
                  </a:lnTo>
                  <a:lnTo>
                    <a:pt x="1171495" y="1055490"/>
                  </a:lnTo>
                  <a:lnTo>
                    <a:pt x="1171418" y="1054870"/>
                  </a:lnTo>
                  <a:lnTo>
                    <a:pt x="1170047" y="1056760"/>
                  </a:lnTo>
                  <a:close/>
                </a:path>
                <a:path w="2360295" h="1867535">
                  <a:moveTo>
                    <a:pt x="1179571" y="1063405"/>
                  </a:moveTo>
                  <a:lnTo>
                    <a:pt x="1179865" y="1063110"/>
                  </a:lnTo>
                  <a:lnTo>
                    <a:pt x="1176233" y="1061840"/>
                  </a:lnTo>
                  <a:lnTo>
                    <a:pt x="1177654" y="1059300"/>
                  </a:lnTo>
                  <a:lnTo>
                    <a:pt x="1172047" y="1059300"/>
                  </a:lnTo>
                  <a:lnTo>
                    <a:pt x="1171950" y="1058909"/>
                  </a:lnTo>
                  <a:lnTo>
                    <a:pt x="1171021" y="1058030"/>
                  </a:lnTo>
                  <a:lnTo>
                    <a:pt x="1168415" y="1061840"/>
                  </a:lnTo>
                  <a:lnTo>
                    <a:pt x="1166164" y="1061840"/>
                  </a:lnTo>
                  <a:lnTo>
                    <a:pt x="1165256" y="1063110"/>
                  </a:lnTo>
                  <a:lnTo>
                    <a:pt x="1179075" y="1063110"/>
                  </a:lnTo>
                  <a:lnTo>
                    <a:pt x="1179571" y="1063405"/>
                  </a:lnTo>
                  <a:close/>
                </a:path>
                <a:path w="2360295" h="1867535">
                  <a:moveTo>
                    <a:pt x="1166164" y="1061840"/>
                  </a:moveTo>
                  <a:lnTo>
                    <a:pt x="1168415" y="1061840"/>
                  </a:lnTo>
                  <a:lnTo>
                    <a:pt x="1167230" y="1058030"/>
                  </a:lnTo>
                  <a:lnTo>
                    <a:pt x="1166362" y="1058030"/>
                  </a:lnTo>
                  <a:lnTo>
                    <a:pt x="1166204" y="1059300"/>
                  </a:lnTo>
                  <a:lnTo>
                    <a:pt x="1166362" y="1059300"/>
                  </a:lnTo>
                  <a:lnTo>
                    <a:pt x="1167704" y="1060570"/>
                  </a:lnTo>
                  <a:lnTo>
                    <a:pt x="1167072" y="1060570"/>
                  </a:lnTo>
                  <a:lnTo>
                    <a:pt x="1166164" y="1061840"/>
                  </a:lnTo>
                  <a:close/>
                </a:path>
                <a:path w="2360295" h="1867535">
                  <a:moveTo>
                    <a:pt x="1172047" y="1059300"/>
                  </a:moveTo>
                  <a:lnTo>
                    <a:pt x="1172363" y="1059300"/>
                  </a:lnTo>
                  <a:lnTo>
                    <a:pt x="1171950" y="1058909"/>
                  </a:lnTo>
                  <a:lnTo>
                    <a:pt x="1172047" y="1059300"/>
                  </a:lnTo>
                  <a:close/>
                </a:path>
                <a:path w="2360295" h="1867535">
                  <a:moveTo>
                    <a:pt x="1180496" y="1060570"/>
                  </a:moveTo>
                  <a:lnTo>
                    <a:pt x="1181207" y="1060570"/>
                  </a:lnTo>
                  <a:lnTo>
                    <a:pt x="1181839" y="1059300"/>
                  </a:lnTo>
                  <a:lnTo>
                    <a:pt x="1179944" y="1059300"/>
                  </a:lnTo>
                  <a:lnTo>
                    <a:pt x="1180496" y="1060570"/>
                  </a:lnTo>
                  <a:close/>
                </a:path>
                <a:path w="2360295" h="1867535">
                  <a:moveTo>
                    <a:pt x="1178128" y="1060570"/>
                  </a:moveTo>
                  <a:lnTo>
                    <a:pt x="1179075" y="1060570"/>
                  </a:lnTo>
                  <a:lnTo>
                    <a:pt x="1179154" y="1059300"/>
                  </a:lnTo>
                  <a:lnTo>
                    <a:pt x="1177812" y="1059300"/>
                  </a:lnTo>
                  <a:lnTo>
                    <a:pt x="1178128" y="1060570"/>
                  </a:lnTo>
                  <a:close/>
                </a:path>
                <a:path w="2360295" h="1867535">
                  <a:moveTo>
                    <a:pt x="1165967" y="1060570"/>
                  </a:moveTo>
                  <a:lnTo>
                    <a:pt x="1166125" y="1060570"/>
                  </a:lnTo>
                  <a:lnTo>
                    <a:pt x="1166283" y="1059300"/>
                  </a:lnTo>
                  <a:lnTo>
                    <a:pt x="1166125" y="1059300"/>
                  </a:lnTo>
                  <a:lnTo>
                    <a:pt x="1165967" y="1060570"/>
                  </a:lnTo>
                  <a:close/>
                </a:path>
                <a:path w="2360295" h="1867535">
                  <a:moveTo>
                    <a:pt x="1180815" y="1063930"/>
                  </a:moveTo>
                  <a:lnTo>
                    <a:pt x="1182549" y="1063110"/>
                  </a:lnTo>
                  <a:lnTo>
                    <a:pt x="1180339" y="1063110"/>
                  </a:lnTo>
                  <a:lnTo>
                    <a:pt x="1180218" y="1063244"/>
                  </a:lnTo>
                  <a:lnTo>
                    <a:pt x="1180815" y="1063930"/>
                  </a:lnTo>
                  <a:close/>
                </a:path>
                <a:path w="2360295" h="1867535">
                  <a:moveTo>
                    <a:pt x="1180202" y="1063226"/>
                  </a:moveTo>
                  <a:lnTo>
                    <a:pt x="1180339" y="1063110"/>
                  </a:lnTo>
                  <a:lnTo>
                    <a:pt x="1180101" y="1063110"/>
                  </a:lnTo>
                  <a:close/>
                </a:path>
                <a:path w="2360295" h="1867535">
                  <a:moveTo>
                    <a:pt x="1179263" y="1063715"/>
                  </a:moveTo>
                  <a:lnTo>
                    <a:pt x="1179571" y="1063405"/>
                  </a:lnTo>
                  <a:lnTo>
                    <a:pt x="1179075" y="1063110"/>
                  </a:lnTo>
                  <a:lnTo>
                    <a:pt x="1179263" y="1063715"/>
                  </a:lnTo>
                  <a:close/>
                </a:path>
                <a:path w="2360295" h="1867535">
                  <a:moveTo>
                    <a:pt x="1166678" y="1065650"/>
                  </a:moveTo>
                  <a:lnTo>
                    <a:pt x="1177338" y="1065650"/>
                  </a:lnTo>
                  <a:lnTo>
                    <a:pt x="1179049" y="1063930"/>
                  </a:lnTo>
                  <a:lnTo>
                    <a:pt x="1179167" y="1063405"/>
                  </a:lnTo>
                  <a:lnTo>
                    <a:pt x="1179075" y="1063110"/>
                  </a:lnTo>
                  <a:lnTo>
                    <a:pt x="1165256" y="1063110"/>
                  </a:lnTo>
                  <a:lnTo>
                    <a:pt x="1166678" y="1065650"/>
                  </a:lnTo>
                  <a:close/>
                </a:path>
                <a:path w="2360295" h="1867535">
                  <a:moveTo>
                    <a:pt x="1179897" y="1063600"/>
                  </a:moveTo>
                  <a:lnTo>
                    <a:pt x="1180218" y="1063244"/>
                  </a:lnTo>
                  <a:lnTo>
                    <a:pt x="1179817" y="1063552"/>
                  </a:lnTo>
                  <a:close/>
                </a:path>
                <a:path w="2360295" h="1867535">
                  <a:moveTo>
                    <a:pt x="1179338" y="1063957"/>
                  </a:moveTo>
                  <a:lnTo>
                    <a:pt x="1179817" y="1063552"/>
                  </a:lnTo>
                  <a:lnTo>
                    <a:pt x="1179571" y="1063405"/>
                  </a:lnTo>
                  <a:lnTo>
                    <a:pt x="1179378" y="1063600"/>
                  </a:lnTo>
                  <a:lnTo>
                    <a:pt x="1179338" y="1063957"/>
                  </a:lnTo>
                  <a:close/>
                </a:path>
                <a:path w="2360295" h="1867535">
                  <a:moveTo>
                    <a:pt x="1179399" y="1064152"/>
                  </a:moveTo>
                  <a:lnTo>
                    <a:pt x="1179793" y="1063715"/>
                  </a:lnTo>
                  <a:lnTo>
                    <a:pt x="1179817" y="1063552"/>
                  </a:lnTo>
                  <a:lnTo>
                    <a:pt x="1179370" y="1063930"/>
                  </a:lnTo>
                  <a:lnTo>
                    <a:pt x="1179399" y="1064152"/>
                  </a:lnTo>
                  <a:close/>
                </a:path>
                <a:path w="2360295" h="1867535">
                  <a:moveTo>
                    <a:pt x="1179470" y="1064380"/>
                  </a:moveTo>
                  <a:lnTo>
                    <a:pt x="1179864" y="1064380"/>
                  </a:lnTo>
                  <a:lnTo>
                    <a:pt x="1180613" y="1064026"/>
                  </a:lnTo>
                  <a:lnTo>
                    <a:pt x="1179897" y="1063600"/>
                  </a:lnTo>
                  <a:lnTo>
                    <a:pt x="1179513" y="1064026"/>
                  </a:lnTo>
                  <a:lnTo>
                    <a:pt x="1179470" y="1064380"/>
                  </a:lnTo>
                  <a:close/>
                </a:path>
                <a:path w="2360295" h="1867535">
                  <a:moveTo>
                    <a:pt x="1181207" y="1064380"/>
                  </a:moveTo>
                  <a:lnTo>
                    <a:pt x="1180815" y="1063930"/>
                  </a:lnTo>
                  <a:lnTo>
                    <a:pt x="1180613" y="1064026"/>
                  </a:lnTo>
                  <a:lnTo>
                    <a:pt x="1181207" y="1064380"/>
                  </a:lnTo>
                  <a:close/>
                </a:path>
                <a:path w="2360295" h="1867535">
                  <a:moveTo>
                    <a:pt x="1167388" y="1077080"/>
                  </a:moveTo>
                  <a:lnTo>
                    <a:pt x="1178365" y="1077080"/>
                  </a:lnTo>
                  <a:lnTo>
                    <a:pt x="1178523" y="1075810"/>
                  </a:lnTo>
                  <a:lnTo>
                    <a:pt x="1178523" y="1074540"/>
                  </a:lnTo>
                  <a:lnTo>
                    <a:pt x="1178680" y="1073270"/>
                  </a:lnTo>
                  <a:lnTo>
                    <a:pt x="1177812" y="1069460"/>
                  </a:lnTo>
                  <a:lnTo>
                    <a:pt x="1179549" y="1068190"/>
                  </a:lnTo>
                  <a:lnTo>
                    <a:pt x="1178049" y="1065650"/>
                  </a:lnTo>
                  <a:lnTo>
                    <a:pt x="1179399" y="1064152"/>
                  </a:lnTo>
                  <a:lnTo>
                    <a:pt x="1179338" y="1063957"/>
                  </a:lnTo>
                  <a:lnTo>
                    <a:pt x="1177338" y="1065650"/>
                  </a:lnTo>
                  <a:lnTo>
                    <a:pt x="1166678" y="1065650"/>
                  </a:lnTo>
                  <a:lnTo>
                    <a:pt x="1166283" y="1069460"/>
                  </a:lnTo>
                  <a:lnTo>
                    <a:pt x="1167231" y="1070730"/>
                  </a:lnTo>
                  <a:lnTo>
                    <a:pt x="1167467" y="1072000"/>
                  </a:lnTo>
                  <a:lnTo>
                    <a:pt x="1167467" y="1073270"/>
                  </a:lnTo>
                  <a:lnTo>
                    <a:pt x="1166362" y="1073270"/>
                  </a:lnTo>
                  <a:lnTo>
                    <a:pt x="1166046" y="1074540"/>
                  </a:lnTo>
                  <a:lnTo>
                    <a:pt x="1168810" y="1074540"/>
                  </a:lnTo>
                  <a:lnTo>
                    <a:pt x="1168888" y="1075810"/>
                  </a:lnTo>
                  <a:lnTo>
                    <a:pt x="1167370" y="1077031"/>
                  </a:lnTo>
                  <a:close/>
                </a:path>
                <a:path w="2360295" h="1867535">
                  <a:moveTo>
                    <a:pt x="1180093" y="1064662"/>
                  </a:moveTo>
                  <a:lnTo>
                    <a:pt x="1180180" y="1064380"/>
                  </a:lnTo>
                  <a:lnTo>
                    <a:pt x="1179864" y="1064380"/>
                  </a:lnTo>
                  <a:lnTo>
                    <a:pt x="1180093" y="1064662"/>
                  </a:lnTo>
                  <a:close/>
                </a:path>
                <a:path w="2360295" h="1867535">
                  <a:moveTo>
                    <a:pt x="1179391" y="1066920"/>
                  </a:moveTo>
                  <a:lnTo>
                    <a:pt x="1180891" y="1065650"/>
                  </a:lnTo>
                  <a:lnTo>
                    <a:pt x="1180093" y="1064662"/>
                  </a:lnTo>
                  <a:lnTo>
                    <a:pt x="1179391" y="1066920"/>
                  </a:lnTo>
                  <a:close/>
                </a:path>
                <a:path w="2360295" h="1867535">
                  <a:moveTo>
                    <a:pt x="1177733" y="1082160"/>
                  </a:moveTo>
                  <a:lnTo>
                    <a:pt x="1179391" y="1082160"/>
                  </a:lnTo>
                  <a:lnTo>
                    <a:pt x="1181997" y="1079620"/>
                  </a:lnTo>
                  <a:lnTo>
                    <a:pt x="1181223" y="1077131"/>
                  </a:lnTo>
                  <a:lnTo>
                    <a:pt x="1181128" y="1074540"/>
                  </a:lnTo>
                  <a:lnTo>
                    <a:pt x="1179865" y="1075810"/>
                  </a:lnTo>
                  <a:lnTo>
                    <a:pt x="1179233" y="1075810"/>
                  </a:lnTo>
                  <a:lnTo>
                    <a:pt x="1178996" y="1077080"/>
                  </a:lnTo>
                  <a:lnTo>
                    <a:pt x="1167388" y="1077080"/>
                  </a:lnTo>
                  <a:lnTo>
                    <a:pt x="1169283" y="1078350"/>
                  </a:lnTo>
                  <a:lnTo>
                    <a:pt x="1169283" y="1079620"/>
                  </a:lnTo>
                  <a:lnTo>
                    <a:pt x="1166362" y="1079620"/>
                  </a:lnTo>
                  <a:lnTo>
                    <a:pt x="1166283" y="1080890"/>
                  </a:lnTo>
                  <a:lnTo>
                    <a:pt x="1178601" y="1080890"/>
                  </a:lnTo>
                  <a:lnTo>
                    <a:pt x="1177733" y="1082160"/>
                  </a:lnTo>
                  <a:close/>
                </a:path>
                <a:path w="2360295" h="1867535">
                  <a:moveTo>
                    <a:pt x="1166520" y="1075810"/>
                  </a:moveTo>
                  <a:lnTo>
                    <a:pt x="1166678" y="1074540"/>
                  </a:lnTo>
                  <a:lnTo>
                    <a:pt x="1166362" y="1074540"/>
                  </a:lnTo>
                  <a:lnTo>
                    <a:pt x="1166520" y="1075810"/>
                  </a:lnTo>
                  <a:close/>
                </a:path>
                <a:path w="2360295" h="1867535">
                  <a:moveTo>
                    <a:pt x="1166362" y="1079620"/>
                  </a:moveTo>
                  <a:lnTo>
                    <a:pt x="1167625" y="1079620"/>
                  </a:lnTo>
                  <a:lnTo>
                    <a:pt x="1167388" y="1078350"/>
                  </a:lnTo>
                  <a:lnTo>
                    <a:pt x="1167370" y="1077031"/>
                  </a:lnTo>
                  <a:lnTo>
                    <a:pt x="1166915" y="1075810"/>
                  </a:lnTo>
                  <a:lnTo>
                    <a:pt x="1165809" y="1075810"/>
                  </a:lnTo>
                  <a:lnTo>
                    <a:pt x="1166112" y="1077031"/>
                  </a:lnTo>
                  <a:lnTo>
                    <a:pt x="1166362" y="1079620"/>
                  </a:lnTo>
                  <a:close/>
                </a:path>
                <a:path w="2360295" h="1867535">
                  <a:moveTo>
                    <a:pt x="1165967" y="1084700"/>
                  </a:moveTo>
                  <a:lnTo>
                    <a:pt x="1175048" y="1084700"/>
                  </a:lnTo>
                  <a:lnTo>
                    <a:pt x="1174890" y="1082160"/>
                  </a:lnTo>
                  <a:lnTo>
                    <a:pt x="1177180" y="1082160"/>
                  </a:lnTo>
                  <a:lnTo>
                    <a:pt x="1175996" y="1080890"/>
                  </a:lnTo>
                  <a:lnTo>
                    <a:pt x="1166283" y="1080890"/>
                  </a:lnTo>
                  <a:lnTo>
                    <a:pt x="1165335" y="1083430"/>
                  </a:lnTo>
                  <a:lnTo>
                    <a:pt x="1165967" y="1084700"/>
                  </a:lnTo>
                  <a:close/>
                </a:path>
                <a:path w="2360295" h="1867535">
                  <a:moveTo>
                    <a:pt x="1176075" y="1089780"/>
                  </a:moveTo>
                  <a:lnTo>
                    <a:pt x="1176706" y="1089780"/>
                  </a:lnTo>
                  <a:lnTo>
                    <a:pt x="1176390" y="1085970"/>
                  </a:lnTo>
                  <a:lnTo>
                    <a:pt x="1176785" y="1085970"/>
                  </a:lnTo>
                  <a:lnTo>
                    <a:pt x="1181365" y="1084700"/>
                  </a:lnTo>
                  <a:lnTo>
                    <a:pt x="1179865" y="1083430"/>
                  </a:lnTo>
                  <a:lnTo>
                    <a:pt x="1178996" y="1082160"/>
                  </a:lnTo>
                  <a:lnTo>
                    <a:pt x="1179154" y="1083430"/>
                  </a:lnTo>
                  <a:lnTo>
                    <a:pt x="1178996" y="1083430"/>
                  </a:lnTo>
                  <a:lnTo>
                    <a:pt x="1178522" y="1084700"/>
                  </a:lnTo>
                  <a:lnTo>
                    <a:pt x="1165967" y="1084700"/>
                  </a:lnTo>
                  <a:lnTo>
                    <a:pt x="1167783" y="1085970"/>
                  </a:lnTo>
                  <a:lnTo>
                    <a:pt x="1166598" y="1088510"/>
                  </a:lnTo>
                  <a:lnTo>
                    <a:pt x="1175759" y="1088510"/>
                  </a:lnTo>
                  <a:lnTo>
                    <a:pt x="1176075" y="1089780"/>
                  </a:lnTo>
                  <a:close/>
                </a:path>
                <a:path w="2360295" h="1867535">
                  <a:moveTo>
                    <a:pt x="1177891" y="1083430"/>
                  </a:moveTo>
                  <a:lnTo>
                    <a:pt x="1178207" y="1083430"/>
                  </a:lnTo>
                  <a:lnTo>
                    <a:pt x="1178128" y="1082160"/>
                  </a:lnTo>
                  <a:lnTo>
                    <a:pt x="1177891" y="1082160"/>
                  </a:lnTo>
                  <a:lnTo>
                    <a:pt x="1177891" y="1083430"/>
                  </a:lnTo>
                  <a:close/>
                </a:path>
                <a:path w="2360295" h="1867535">
                  <a:moveTo>
                    <a:pt x="1176627" y="1083430"/>
                  </a:moveTo>
                  <a:lnTo>
                    <a:pt x="1176943" y="1082160"/>
                  </a:lnTo>
                  <a:lnTo>
                    <a:pt x="1176154" y="1082160"/>
                  </a:lnTo>
                  <a:lnTo>
                    <a:pt x="1176627" y="1083430"/>
                  </a:lnTo>
                  <a:close/>
                </a:path>
                <a:path w="2360295" h="1867535">
                  <a:moveTo>
                    <a:pt x="1179233" y="1088510"/>
                  </a:moveTo>
                  <a:lnTo>
                    <a:pt x="1179232" y="1087240"/>
                  </a:lnTo>
                  <a:lnTo>
                    <a:pt x="1180259" y="1087240"/>
                  </a:lnTo>
                  <a:lnTo>
                    <a:pt x="1180338" y="1085970"/>
                  </a:lnTo>
                  <a:lnTo>
                    <a:pt x="1176390" y="1085970"/>
                  </a:lnTo>
                  <a:lnTo>
                    <a:pt x="1179233" y="1088510"/>
                  </a:lnTo>
                  <a:close/>
                </a:path>
                <a:path w="2360295" h="1867535">
                  <a:moveTo>
                    <a:pt x="1179351" y="1089145"/>
                  </a:moveTo>
                  <a:lnTo>
                    <a:pt x="1180022" y="1088510"/>
                  </a:lnTo>
                  <a:lnTo>
                    <a:pt x="1180575" y="1087240"/>
                  </a:lnTo>
                  <a:lnTo>
                    <a:pt x="1180181" y="1087240"/>
                  </a:lnTo>
                  <a:lnTo>
                    <a:pt x="1179305" y="1088413"/>
                  </a:lnTo>
                  <a:lnTo>
                    <a:pt x="1179351" y="1089145"/>
                  </a:lnTo>
                  <a:close/>
                </a:path>
                <a:path w="2360295" h="1867535">
                  <a:moveTo>
                    <a:pt x="1179305" y="1088413"/>
                  </a:moveTo>
                  <a:lnTo>
                    <a:pt x="1180181" y="1087240"/>
                  </a:lnTo>
                  <a:lnTo>
                    <a:pt x="1179232" y="1087240"/>
                  </a:lnTo>
                  <a:lnTo>
                    <a:pt x="1179305" y="1088413"/>
                  </a:lnTo>
                  <a:close/>
                </a:path>
                <a:path w="2360295" h="1867535">
                  <a:moveTo>
                    <a:pt x="1171257" y="1093590"/>
                  </a:moveTo>
                  <a:lnTo>
                    <a:pt x="1177180" y="1093590"/>
                  </a:lnTo>
                  <a:lnTo>
                    <a:pt x="1176943" y="1092320"/>
                  </a:lnTo>
                  <a:lnTo>
                    <a:pt x="1176785" y="1092320"/>
                  </a:lnTo>
                  <a:lnTo>
                    <a:pt x="1177654" y="1091050"/>
                  </a:lnTo>
                  <a:lnTo>
                    <a:pt x="1177338" y="1089780"/>
                  </a:lnTo>
                  <a:lnTo>
                    <a:pt x="1175601" y="1089780"/>
                  </a:lnTo>
                  <a:lnTo>
                    <a:pt x="1175206" y="1088510"/>
                  </a:lnTo>
                  <a:lnTo>
                    <a:pt x="1166598" y="1088510"/>
                  </a:lnTo>
                  <a:lnTo>
                    <a:pt x="1170152" y="1089780"/>
                  </a:lnTo>
                  <a:lnTo>
                    <a:pt x="1167388" y="1091050"/>
                  </a:lnTo>
                  <a:lnTo>
                    <a:pt x="1171257" y="1091050"/>
                  </a:lnTo>
                  <a:lnTo>
                    <a:pt x="1171257" y="1093590"/>
                  </a:lnTo>
                  <a:close/>
                </a:path>
                <a:path w="2360295" h="1867535">
                  <a:moveTo>
                    <a:pt x="1178680" y="1089780"/>
                  </a:moveTo>
                  <a:lnTo>
                    <a:pt x="1179391" y="1089780"/>
                  </a:lnTo>
                  <a:lnTo>
                    <a:pt x="1179351" y="1089145"/>
                  </a:lnTo>
                  <a:lnTo>
                    <a:pt x="1178680" y="1089780"/>
                  </a:lnTo>
                  <a:close/>
                </a:path>
                <a:path w="2360295" h="1867535">
                  <a:moveTo>
                    <a:pt x="1179548" y="1091050"/>
                  </a:moveTo>
                  <a:lnTo>
                    <a:pt x="1181365" y="1091050"/>
                  </a:lnTo>
                  <a:lnTo>
                    <a:pt x="1181759" y="1089780"/>
                  </a:lnTo>
                  <a:lnTo>
                    <a:pt x="1179391" y="1089780"/>
                  </a:lnTo>
                  <a:lnTo>
                    <a:pt x="1179548" y="1091050"/>
                  </a:lnTo>
                  <a:close/>
                </a:path>
                <a:path w="2360295" h="1867535">
                  <a:moveTo>
                    <a:pt x="1180556" y="1093183"/>
                  </a:moveTo>
                  <a:lnTo>
                    <a:pt x="1181286" y="1091050"/>
                  </a:lnTo>
                  <a:lnTo>
                    <a:pt x="1180180" y="1091050"/>
                  </a:lnTo>
                  <a:lnTo>
                    <a:pt x="1180331" y="1092666"/>
                  </a:lnTo>
                  <a:lnTo>
                    <a:pt x="1180556" y="1093183"/>
                  </a:lnTo>
                  <a:close/>
                </a:path>
                <a:path w="2360295" h="1867535">
                  <a:moveTo>
                    <a:pt x="1178996" y="1092320"/>
                  </a:moveTo>
                  <a:lnTo>
                    <a:pt x="1180101" y="1092320"/>
                  </a:lnTo>
                  <a:lnTo>
                    <a:pt x="1179707" y="1091050"/>
                  </a:lnTo>
                  <a:lnTo>
                    <a:pt x="1178996" y="1092320"/>
                  </a:lnTo>
                  <a:close/>
                </a:path>
                <a:path w="2360295" h="1867535">
                  <a:moveTo>
                    <a:pt x="1167388" y="1093590"/>
                  </a:moveTo>
                  <a:lnTo>
                    <a:pt x="1168494" y="1093590"/>
                  </a:lnTo>
                  <a:lnTo>
                    <a:pt x="1169441" y="1092320"/>
                  </a:lnTo>
                  <a:lnTo>
                    <a:pt x="1169836" y="1091050"/>
                  </a:lnTo>
                  <a:lnTo>
                    <a:pt x="1167388" y="1091050"/>
                  </a:lnTo>
                  <a:lnTo>
                    <a:pt x="1164624" y="1092320"/>
                  </a:lnTo>
                  <a:lnTo>
                    <a:pt x="1167388" y="1093590"/>
                  </a:lnTo>
                  <a:close/>
                </a:path>
                <a:path w="2360295" h="1867535">
                  <a:moveTo>
                    <a:pt x="1178917" y="1093590"/>
                  </a:moveTo>
                  <a:lnTo>
                    <a:pt x="1180417" y="1093590"/>
                  </a:lnTo>
                  <a:lnTo>
                    <a:pt x="1180331" y="1092666"/>
                  </a:lnTo>
                  <a:lnTo>
                    <a:pt x="1180180" y="1092320"/>
                  </a:lnTo>
                  <a:lnTo>
                    <a:pt x="1178443" y="1092320"/>
                  </a:lnTo>
                  <a:lnTo>
                    <a:pt x="1178917" y="1093590"/>
                  </a:lnTo>
                  <a:close/>
                </a:path>
                <a:path w="2360295" h="1867535">
                  <a:moveTo>
                    <a:pt x="1180417" y="1093590"/>
                  </a:moveTo>
                  <a:lnTo>
                    <a:pt x="1180556" y="1093183"/>
                  </a:lnTo>
                  <a:lnTo>
                    <a:pt x="1180331" y="1092666"/>
                  </a:lnTo>
                  <a:lnTo>
                    <a:pt x="1180417" y="1093590"/>
                  </a:lnTo>
                  <a:close/>
                </a:path>
                <a:path w="2360295" h="1867535">
                  <a:moveTo>
                    <a:pt x="1180417" y="1093590"/>
                  </a:moveTo>
                  <a:lnTo>
                    <a:pt x="1180733" y="1093590"/>
                  </a:lnTo>
                  <a:lnTo>
                    <a:pt x="1180556" y="1093183"/>
                  </a:lnTo>
                  <a:lnTo>
                    <a:pt x="1180417" y="1093590"/>
                  </a:lnTo>
                  <a:close/>
                </a:path>
                <a:path w="2360295" h="1867535">
                  <a:moveTo>
                    <a:pt x="1177811" y="1094860"/>
                  </a:moveTo>
                  <a:lnTo>
                    <a:pt x="1180101" y="1094860"/>
                  </a:lnTo>
                  <a:lnTo>
                    <a:pt x="1179943" y="1093590"/>
                  </a:lnTo>
                  <a:lnTo>
                    <a:pt x="1177101" y="1093590"/>
                  </a:lnTo>
                  <a:lnTo>
                    <a:pt x="1177811" y="1094860"/>
                  </a:lnTo>
                  <a:close/>
                </a:path>
                <a:path w="2360295" h="1867535">
                  <a:moveTo>
                    <a:pt x="1177947" y="1096069"/>
                  </a:moveTo>
                  <a:lnTo>
                    <a:pt x="1179027" y="1094910"/>
                  </a:lnTo>
                  <a:lnTo>
                    <a:pt x="1177811" y="1094860"/>
                  </a:lnTo>
                  <a:lnTo>
                    <a:pt x="1177101" y="1093590"/>
                  </a:lnTo>
                  <a:lnTo>
                    <a:pt x="1177947" y="1096069"/>
                  </a:lnTo>
                  <a:close/>
                </a:path>
                <a:path w="2360295" h="1867535">
                  <a:moveTo>
                    <a:pt x="1174100" y="1094860"/>
                  </a:moveTo>
                  <a:lnTo>
                    <a:pt x="1177496" y="1094860"/>
                  </a:lnTo>
                  <a:lnTo>
                    <a:pt x="1177022" y="1093590"/>
                  </a:lnTo>
                  <a:lnTo>
                    <a:pt x="1174337" y="1093590"/>
                  </a:lnTo>
                  <a:lnTo>
                    <a:pt x="1174100" y="1094860"/>
                  </a:lnTo>
                  <a:close/>
                </a:path>
                <a:path w="2360295" h="1867535">
                  <a:moveTo>
                    <a:pt x="1172600" y="1094860"/>
                  </a:moveTo>
                  <a:lnTo>
                    <a:pt x="1173784" y="1094860"/>
                  </a:lnTo>
                  <a:lnTo>
                    <a:pt x="1173389" y="1093590"/>
                  </a:lnTo>
                  <a:lnTo>
                    <a:pt x="1172600" y="1093590"/>
                  </a:lnTo>
                  <a:lnTo>
                    <a:pt x="1172600" y="1094860"/>
                  </a:lnTo>
                  <a:close/>
                </a:path>
                <a:path w="2360295" h="1867535">
                  <a:moveTo>
                    <a:pt x="1171573" y="1094860"/>
                  </a:moveTo>
                  <a:lnTo>
                    <a:pt x="1171889" y="1094860"/>
                  </a:lnTo>
                  <a:lnTo>
                    <a:pt x="1171968" y="1093590"/>
                  </a:lnTo>
                  <a:lnTo>
                    <a:pt x="1171494" y="1093590"/>
                  </a:lnTo>
                  <a:lnTo>
                    <a:pt x="1171573" y="1094860"/>
                  </a:lnTo>
                  <a:close/>
                </a:path>
                <a:path w="2360295" h="1867535">
                  <a:moveTo>
                    <a:pt x="1179786" y="1096130"/>
                  </a:moveTo>
                  <a:lnTo>
                    <a:pt x="1180180" y="1096130"/>
                  </a:lnTo>
                  <a:lnTo>
                    <a:pt x="1180180" y="1094860"/>
                  </a:lnTo>
                  <a:lnTo>
                    <a:pt x="1179075" y="1094860"/>
                  </a:lnTo>
                  <a:lnTo>
                    <a:pt x="1179786" y="1096130"/>
                  </a:lnTo>
                  <a:close/>
                </a:path>
                <a:path w="2360295" h="1867535">
                  <a:moveTo>
                    <a:pt x="1179027" y="1094910"/>
                  </a:moveTo>
                  <a:close/>
                </a:path>
                <a:path w="2360295" h="1867535">
                  <a:moveTo>
                    <a:pt x="1178644" y="1099478"/>
                  </a:moveTo>
                  <a:lnTo>
                    <a:pt x="1179391" y="1098811"/>
                  </a:lnTo>
                  <a:lnTo>
                    <a:pt x="1177890" y="1096130"/>
                  </a:lnTo>
                  <a:lnTo>
                    <a:pt x="1177496" y="1096130"/>
                  </a:lnTo>
                  <a:lnTo>
                    <a:pt x="1176943" y="1094860"/>
                  </a:lnTo>
                  <a:lnTo>
                    <a:pt x="1172521" y="1094860"/>
                  </a:lnTo>
                  <a:lnTo>
                    <a:pt x="1172284" y="1097400"/>
                  </a:lnTo>
                  <a:lnTo>
                    <a:pt x="1169915" y="1097400"/>
                  </a:lnTo>
                  <a:lnTo>
                    <a:pt x="1170310" y="1098670"/>
                  </a:lnTo>
                  <a:lnTo>
                    <a:pt x="1176232" y="1098670"/>
                  </a:lnTo>
                  <a:lnTo>
                    <a:pt x="1178644" y="1099478"/>
                  </a:lnTo>
                  <a:close/>
                </a:path>
                <a:path w="2360295" h="1867535">
                  <a:moveTo>
                    <a:pt x="1168178" y="1097400"/>
                  </a:moveTo>
                  <a:lnTo>
                    <a:pt x="1172284" y="1097400"/>
                  </a:lnTo>
                  <a:lnTo>
                    <a:pt x="1171968" y="1094860"/>
                  </a:lnTo>
                  <a:lnTo>
                    <a:pt x="1170468" y="1096130"/>
                  </a:lnTo>
                  <a:lnTo>
                    <a:pt x="1168375" y="1096130"/>
                  </a:lnTo>
                  <a:lnTo>
                    <a:pt x="1167754" y="1096999"/>
                  </a:lnTo>
                  <a:lnTo>
                    <a:pt x="1168178" y="1097400"/>
                  </a:lnTo>
                  <a:close/>
                </a:path>
                <a:path w="2360295" h="1867535">
                  <a:moveTo>
                    <a:pt x="1168375" y="1096130"/>
                  </a:moveTo>
                  <a:lnTo>
                    <a:pt x="1169994" y="1096130"/>
                  </a:lnTo>
                  <a:lnTo>
                    <a:pt x="1169283" y="1094860"/>
                  </a:lnTo>
                  <a:lnTo>
                    <a:pt x="1168375" y="1096130"/>
                  </a:lnTo>
                  <a:close/>
                </a:path>
                <a:path w="2360295" h="1867535">
                  <a:moveTo>
                    <a:pt x="1167467" y="1096727"/>
                  </a:moveTo>
                  <a:lnTo>
                    <a:pt x="1167467" y="1094860"/>
                  </a:lnTo>
                  <a:lnTo>
                    <a:pt x="1167230" y="1094860"/>
                  </a:lnTo>
                  <a:lnTo>
                    <a:pt x="1166993" y="1096130"/>
                  </a:lnTo>
                  <a:lnTo>
                    <a:pt x="1166836" y="1096130"/>
                  </a:lnTo>
                  <a:lnTo>
                    <a:pt x="1167467" y="1096727"/>
                  </a:lnTo>
                  <a:close/>
                </a:path>
                <a:path w="2360295" h="1867535">
                  <a:moveTo>
                    <a:pt x="1177890" y="1096130"/>
                  </a:moveTo>
                  <a:close/>
                </a:path>
                <a:path w="2360295" h="1867535">
                  <a:moveTo>
                    <a:pt x="1167467" y="1097400"/>
                  </a:moveTo>
                  <a:lnTo>
                    <a:pt x="1167754" y="1096999"/>
                  </a:lnTo>
                  <a:lnTo>
                    <a:pt x="1167467" y="1096727"/>
                  </a:lnTo>
                  <a:lnTo>
                    <a:pt x="1167467" y="1097400"/>
                  </a:lnTo>
                  <a:close/>
                </a:path>
                <a:path w="2360295" h="1867535">
                  <a:moveTo>
                    <a:pt x="1180022" y="1099940"/>
                  </a:moveTo>
                  <a:lnTo>
                    <a:pt x="1181365" y="1099940"/>
                  </a:lnTo>
                  <a:lnTo>
                    <a:pt x="1181444" y="1098670"/>
                  </a:lnTo>
                  <a:lnTo>
                    <a:pt x="1181286" y="1097400"/>
                  </a:lnTo>
                  <a:lnTo>
                    <a:pt x="1180654" y="1097400"/>
                  </a:lnTo>
                  <a:lnTo>
                    <a:pt x="1180891" y="1098670"/>
                  </a:lnTo>
                  <a:lnTo>
                    <a:pt x="1179549" y="1098670"/>
                  </a:lnTo>
                  <a:lnTo>
                    <a:pt x="1179391" y="1098811"/>
                  </a:lnTo>
                  <a:lnTo>
                    <a:pt x="1180022" y="1099940"/>
                  </a:lnTo>
                  <a:close/>
                </a:path>
                <a:path w="2360295" h="1867535">
                  <a:moveTo>
                    <a:pt x="1169678" y="1106290"/>
                  </a:moveTo>
                  <a:lnTo>
                    <a:pt x="1181917" y="1106290"/>
                  </a:lnTo>
                  <a:lnTo>
                    <a:pt x="1181207" y="1105020"/>
                  </a:lnTo>
                  <a:lnTo>
                    <a:pt x="1180891" y="1105020"/>
                  </a:lnTo>
                  <a:lnTo>
                    <a:pt x="1180180" y="1103750"/>
                  </a:lnTo>
                  <a:lnTo>
                    <a:pt x="1181286" y="1103750"/>
                  </a:lnTo>
                  <a:lnTo>
                    <a:pt x="1181681" y="1102480"/>
                  </a:lnTo>
                  <a:lnTo>
                    <a:pt x="1182154" y="1102480"/>
                  </a:lnTo>
                  <a:lnTo>
                    <a:pt x="1180812" y="1101210"/>
                  </a:lnTo>
                  <a:lnTo>
                    <a:pt x="1183260" y="1099940"/>
                  </a:lnTo>
                  <a:lnTo>
                    <a:pt x="1175127" y="1099940"/>
                  </a:lnTo>
                  <a:lnTo>
                    <a:pt x="1174969" y="1098670"/>
                  </a:lnTo>
                  <a:lnTo>
                    <a:pt x="1170231" y="1098670"/>
                  </a:lnTo>
                  <a:lnTo>
                    <a:pt x="1169283" y="1099940"/>
                  </a:lnTo>
                  <a:lnTo>
                    <a:pt x="1168020" y="1101210"/>
                  </a:lnTo>
                  <a:lnTo>
                    <a:pt x="1170468" y="1101210"/>
                  </a:lnTo>
                  <a:lnTo>
                    <a:pt x="1170073" y="1102480"/>
                  </a:lnTo>
                  <a:lnTo>
                    <a:pt x="1170073" y="1103750"/>
                  </a:lnTo>
                  <a:lnTo>
                    <a:pt x="1170863" y="1105020"/>
                  </a:lnTo>
                  <a:lnTo>
                    <a:pt x="1169678" y="1106290"/>
                  </a:lnTo>
                  <a:close/>
                </a:path>
                <a:path w="2360295" h="1867535">
                  <a:moveTo>
                    <a:pt x="1180022" y="1099940"/>
                  </a:moveTo>
                  <a:lnTo>
                    <a:pt x="1179391" y="1098811"/>
                  </a:lnTo>
                  <a:lnTo>
                    <a:pt x="1178644" y="1099478"/>
                  </a:lnTo>
                  <a:lnTo>
                    <a:pt x="1180022" y="1099940"/>
                  </a:lnTo>
                  <a:close/>
                </a:path>
                <a:path w="2360295" h="1867535">
                  <a:moveTo>
                    <a:pt x="1178127" y="1099940"/>
                  </a:moveTo>
                  <a:lnTo>
                    <a:pt x="1180022" y="1099940"/>
                  </a:lnTo>
                  <a:lnTo>
                    <a:pt x="1178644" y="1099478"/>
                  </a:lnTo>
                  <a:lnTo>
                    <a:pt x="1178127" y="1099940"/>
                  </a:lnTo>
                  <a:close/>
                </a:path>
                <a:path w="2360295" h="1867535">
                  <a:moveTo>
                    <a:pt x="1167625" y="1107560"/>
                  </a:moveTo>
                  <a:lnTo>
                    <a:pt x="1169204" y="1107560"/>
                  </a:lnTo>
                  <a:lnTo>
                    <a:pt x="1168415" y="1106290"/>
                  </a:lnTo>
                  <a:lnTo>
                    <a:pt x="1169126" y="1106290"/>
                  </a:lnTo>
                  <a:lnTo>
                    <a:pt x="1168652" y="1105020"/>
                  </a:lnTo>
                  <a:lnTo>
                    <a:pt x="1167625" y="1105020"/>
                  </a:lnTo>
                  <a:lnTo>
                    <a:pt x="1167309" y="1106290"/>
                  </a:lnTo>
                  <a:lnTo>
                    <a:pt x="1167625" y="1107560"/>
                  </a:lnTo>
                  <a:close/>
                </a:path>
                <a:path w="2360295" h="1867535">
                  <a:moveTo>
                    <a:pt x="1179391" y="1108830"/>
                  </a:moveTo>
                  <a:lnTo>
                    <a:pt x="1180022" y="1108830"/>
                  </a:lnTo>
                  <a:lnTo>
                    <a:pt x="1179233" y="1107560"/>
                  </a:lnTo>
                  <a:lnTo>
                    <a:pt x="1181049" y="1107560"/>
                  </a:lnTo>
                  <a:lnTo>
                    <a:pt x="1178917" y="1106290"/>
                  </a:lnTo>
                  <a:lnTo>
                    <a:pt x="1178759" y="1106290"/>
                  </a:lnTo>
                  <a:lnTo>
                    <a:pt x="1178048" y="1107560"/>
                  </a:lnTo>
                  <a:lnTo>
                    <a:pt x="1179391" y="1108830"/>
                  </a:lnTo>
                  <a:close/>
                </a:path>
                <a:path w="2360295" h="1867535">
                  <a:moveTo>
                    <a:pt x="1169520" y="1108830"/>
                  </a:moveTo>
                  <a:lnTo>
                    <a:pt x="1175285" y="1108830"/>
                  </a:lnTo>
                  <a:lnTo>
                    <a:pt x="1176548" y="1107560"/>
                  </a:lnTo>
                  <a:lnTo>
                    <a:pt x="1177732" y="1106290"/>
                  </a:lnTo>
                  <a:lnTo>
                    <a:pt x="1170231" y="1106290"/>
                  </a:lnTo>
                  <a:lnTo>
                    <a:pt x="1170073" y="1107560"/>
                  </a:lnTo>
                  <a:lnTo>
                    <a:pt x="1169520" y="1108830"/>
                  </a:lnTo>
                  <a:close/>
                </a:path>
                <a:path w="2360295" h="1867535">
                  <a:moveTo>
                    <a:pt x="1180417" y="1110100"/>
                  </a:moveTo>
                  <a:lnTo>
                    <a:pt x="1181759" y="1110100"/>
                  </a:lnTo>
                  <a:lnTo>
                    <a:pt x="1181444" y="1108830"/>
                  </a:lnTo>
                  <a:lnTo>
                    <a:pt x="1181207" y="1107560"/>
                  </a:lnTo>
                  <a:lnTo>
                    <a:pt x="1180891" y="1108830"/>
                  </a:lnTo>
                  <a:lnTo>
                    <a:pt x="1180338" y="1108830"/>
                  </a:lnTo>
                  <a:lnTo>
                    <a:pt x="1180417" y="1110100"/>
                  </a:lnTo>
                  <a:close/>
                </a:path>
                <a:path w="2360295" h="1867535">
                  <a:moveTo>
                    <a:pt x="1166915" y="1110100"/>
                  </a:moveTo>
                  <a:lnTo>
                    <a:pt x="1167704" y="1110100"/>
                  </a:lnTo>
                  <a:lnTo>
                    <a:pt x="1168178" y="1108830"/>
                  </a:lnTo>
                  <a:lnTo>
                    <a:pt x="1169205" y="1108830"/>
                  </a:lnTo>
                  <a:lnTo>
                    <a:pt x="1167704" y="1107560"/>
                  </a:lnTo>
                  <a:lnTo>
                    <a:pt x="1167073" y="1107560"/>
                  </a:lnTo>
                  <a:lnTo>
                    <a:pt x="1166915" y="1108830"/>
                  </a:lnTo>
                  <a:lnTo>
                    <a:pt x="1166915" y="1110100"/>
                  </a:lnTo>
                  <a:close/>
                </a:path>
                <a:path w="2360295" h="1867535">
                  <a:moveTo>
                    <a:pt x="1166915" y="1111370"/>
                  </a:moveTo>
                  <a:lnTo>
                    <a:pt x="1175837" y="1111370"/>
                  </a:lnTo>
                  <a:lnTo>
                    <a:pt x="1174495" y="1110100"/>
                  </a:lnTo>
                  <a:lnTo>
                    <a:pt x="1175837" y="1108830"/>
                  </a:lnTo>
                  <a:lnTo>
                    <a:pt x="1168178" y="1108830"/>
                  </a:lnTo>
                  <a:lnTo>
                    <a:pt x="1168573" y="1110100"/>
                  </a:lnTo>
                  <a:lnTo>
                    <a:pt x="1166915" y="1111370"/>
                  </a:lnTo>
                  <a:close/>
                </a:path>
                <a:path w="2360295" h="1867535">
                  <a:moveTo>
                    <a:pt x="1181365" y="1111370"/>
                  </a:moveTo>
                  <a:lnTo>
                    <a:pt x="1181522" y="1110100"/>
                  </a:lnTo>
                  <a:lnTo>
                    <a:pt x="1180970" y="1110100"/>
                  </a:lnTo>
                  <a:lnTo>
                    <a:pt x="1181365" y="1111370"/>
                  </a:lnTo>
                  <a:close/>
                </a:path>
                <a:path w="2360295" h="1867535">
                  <a:moveTo>
                    <a:pt x="1168494" y="1112640"/>
                  </a:moveTo>
                  <a:lnTo>
                    <a:pt x="1176390" y="1112640"/>
                  </a:lnTo>
                  <a:lnTo>
                    <a:pt x="1176469" y="1111370"/>
                  </a:lnTo>
                  <a:lnTo>
                    <a:pt x="1168731" y="1111370"/>
                  </a:lnTo>
                  <a:lnTo>
                    <a:pt x="1168494" y="1112640"/>
                  </a:lnTo>
                  <a:close/>
                </a:path>
                <a:path w="2360295" h="1867535">
                  <a:moveTo>
                    <a:pt x="1173310" y="360398"/>
                  </a:moveTo>
                  <a:lnTo>
                    <a:pt x="1174258" y="360271"/>
                  </a:lnTo>
                  <a:lnTo>
                    <a:pt x="1174179" y="359255"/>
                  </a:lnTo>
                  <a:lnTo>
                    <a:pt x="1173705" y="359255"/>
                  </a:lnTo>
                  <a:lnTo>
                    <a:pt x="1173390" y="359763"/>
                  </a:lnTo>
                  <a:lnTo>
                    <a:pt x="1173310" y="360398"/>
                  </a:lnTo>
                  <a:close/>
                </a:path>
                <a:path w="2360295" h="1867535">
                  <a:moveTo>
                    <a:pt x="1174521" y="360271"/>
                  </a:moveTo>
                  <a:lnTo>
                    <a:pt x="1174653" y="360271"/>
                  </a:lnTo>
                  <a:lnTo>
                    <a:pt x="1174653" y="360144"/>
                  </a:lnTo>
                  <a:lnTo>
                    <a:pt x="1174521" y="360271"/>
                  </a:lnTo>
                  <a:close/>
                </a:path>
                <a:path w="2360295" h="1867535">
                  <a:moveTo>
                    <a:pt x="1174258" y="360525"/>
                  </a:moveTo>
                  <a:lnTo>
                    <a:pt x="1174521" y="360271"/>
                  </a:lnTo>
                  <a:lnTo>
                    <a:pt x="1174258" y="360271"/>
                  </a:lnTo>
                  <a:lnTo>
                    <a:pt x="1174258" y="360525"/>
                  </a:lnTo>
                  <a:close/>
                </a:path>
                <a:path w="2360295" h="1867535">
                  <a:moveTo>
                    <a:pt x="1173074" y="364589"/>
                  </a:moveTo>
                  <a:lnTo>
                    <a:pt x="1174890" y="363827"/>
                  </a:lnTo>
                  <a:lnTo>
                    <a:pt x="1175127" y="362303"/>
                  </a:lnTo>
                  <a:lnTo>
                    <a:pt x="1172837" y="361795"/>
                  </a:lnTo>
                  <a:lnTo>
                    <a:pt x="1172837" y="360398"/>
                  </a:lnTo>
                  <a:lnTo>
                    <a:pt x="1169363" y="361160"/>
                  </a:lnTo>
                  <a:lnTo>
                    <a:pt x="1169472" y="361541"/>
                  </a:lnTo>
                  <a:lnTo>
                    <a:pt x="1172521" y="361541"/>
                  </a:lnTo>
                  <a:lnTo>
                    <a:pt x="1172398" y="362049"/>
                  </a:lnTo>
                  <a:lnTo>
                    <a:pt x="1172995" y="362049"/>
                  </a:lnTo>
                  <a:lnTo>
                    <a:pt x="1173074" y="364589"/>
                  </a:lnTo>
                  <a:close/>
                </a:path>
                <a:path w="2360295" h="1867535">
                  <a:moveTo>
                    <a:pt x="1176724" y="367891"/>
                  </a:moveTo>
                  <a:lnTo>
                    <a:pt x="1179154" y="367891"/>
                  </a:lnTo>
                  <a:lnTo>
                    <a:pt x="1177497" y="367256"/>
                  </a:lnTo>
                  <a:lnTo>
                    <a:pt x="1177970" y="366240"/>
                  </a:lnTo>
                  <a:lnTo>
                    <a:pt x="1178509" y="363446"/>
                  </a:lnTo>
                  <a:lnTo>
                    <a:pt x="1178681" y="362684"/>
                  </a:lnTo>
                  <a:lnTo>
                    <a:pt x="1178918" y="361287"/>
                  </a:lnTo>
                  <a:lnTo>
                    <a:pt x="1178523" y="360906"/>
                  </a:lnTo>
                  <a:lnTo>
                    <a:pt x="1178365" y="360652"/>
                  </a:lnTo>
                  <a:lnTo>
                    <a:pt x="1178128" y="360906"/>
                  </a:lnTo>
                  <a:lnTo>
                    <a:pt x="1177891" y="360906"/>
                  </a:lnTo>
                  <a:lnTo>
                    <a:pt x="1176628" y="364970"/>
                  </a:lnTo>
                  <a:lnTo>
                    <a:pt x="1178049" y="365478"/>
                  </a:lnTo>
                  <a:lnTo>
                    <a:pt x="1176470" y="366367"/>
                  </a:lnTo>
                  <a:lnTo>
                    <a:pt x="1176312" y="366494"/>
                  </a:lnTo>
                  <a:lnTo>
                    <a:pt x="1176391" y="366875"/>
                  </a:lnTo>
                  <a:lnTo>
                    <a:pt x="1176470" y="367129"/>
                  </a:lnTo>
                  <a:lnTo>
                    <a:pt x="1176944" y="367256"/>
                  </a:lnTo>
                  <a:lnTo>
                    <a:pt x="1176724" y="367891"/>
                  </a:lnTo>
                  <a:close/>
                </a:path>
                <a:path w="2360295" h="1867535">
                  <a:moveTo>
                    <a:pt x="1169837" y="362811"/>
                  </a:moveTo>
                  <a:lnTo>
                    <a:pt x="1172521" y="361541"/>
                  </a:lnTo>
                  <a:lnTo>
                    <a:pt x="1169472" y="361541"/>
                  </a:lnTo>
                  <a:lnTo>
                    <a:pt x="1169837" y="362811"/>
                  </a:lnTo>
                  <a:close/>
                </a:path>
                <a:path w="2360295" h="1867535">
                  <a:moveTo>
                    <a:pt x="1168889" y="366113"/>
                  </a:moveTo>
                  <a:lnTo>
                    <a:pt x="1173232" y="366113"/>
                  </a:lnTo>
                  <a:lnTo>
                    <a:pt x="1173043" y="365097"/>
                  </a:lnTo>
                  <a:lnTo>
                    <a:pt x="1172838" y="363446"/>
                  </a:lnTo>
                  <a:lnTo>
                    <a:pt x="1172601" y="362049"/>
                  </a:lnTo>
                  <a:lnTo>
                    <a:pt x="1172398" y="362049"/>
                  </a:lnTo>
                  <a:lnTo>
                    <a:pt x="1171969" y="363827"/>
                  </a:lnTo>
                  <a:lnTo>
                    <a:pt x="1171810" y="364335"/>
                  </a:lnTo>
                  <a:lnTo>
                    <a:pt x="1172837" y="364970"/>
                  </a:lnTo>
                  <a:lnTo>
                    <a:pt x="1171100" y="365478"/>
                  </a:lnTo>
                  <a:lnTo>
                    <a:pt x="1170310" y="365605"/>
                  </a:lnTo>
                  <a:lnTo>
                    <a:pt x="1169011" y="365605"/>
                  </a:lnTo>
                  <a:lnTo>
                    <a:pt x="1168889" y="366113"/>
                  </a:lnTo>
                  <a:close/>
                </a:path>
                <a:path w="2360295" h="1867535">
                  <a:moveTo>
                    <a:pt x="1169011" y="365605"/>
                  </a:moveTo>
                  <a:lnTo>
                    <a:pt x="1170310" y="365605"/>
                  </a:lnTo>
                  <a:lnTo>
                    <a:pt x="1169994" y="365478"/>
                  </a:lnTo>
                  <a:lnTo>
                    <a:pt x="1169521" y="365097"/>
                  </a:lnTo>
                  <a:lnTo>
                    <a:pt x="1169284" y="364462"/>
                  </a:lnTo>
                  <a:lnTo>
                    <a:pt x="1169011" y="365605"/>
                  </a:lnTo>
                  <a:close/>
                </a:path>
                <a:path w="2360295" h="1867535">
                  <a:moveTo>
                    <a:pt x="1174350" y="368907"/>
                  </a:moveTo>
                  <a:lnTo>
                    <a:pt x="1176233" y="368907"/>
                  </a:lnTo>
                  <a:lnTo>
                    <a:pt x="1175522" y="367256"/>
                  </a:lnTo>
                  <a:lnTo>
                    <a:pt x="1175048" y="366875"/>
                  </a:lnTo>
                  <a:lnTo>
                    <a:pt x="1174969" y="366494"/>
                  </a:lnTo>
                  <a:lnTo>
                    <a:pt x="1175680" y="365097"/>
                  </a:lnTo>
                  <a:lnTo>
                    <a:pt x="1174496" y="365732"/>
                  </a:lnTo>
                  <a:lnTo>
                    <a:pt x="1174350" y="368907"/>
                  </a:lnTo>
                  <a:close/>
                </a:path>
                <a:path w="2360295" h="1867535">
                  <a:moveTo>
                    <a:pt x="1169312" y="369161"/>
                  </a:moveTo>
                  <a:lnTo>
                    <a:pt x="1174338" y="369161"/>
                  </a:lnTo>
                  <a:lnTo>
                    <a:pt x="1173627" y="365986"/>
                  </a:lnTo>
                  <a:lnTo>
                    <a:pt x="1173232" y="366113"/>
                  </a:lnTo>
                  <a:lnTo>
                    <a:pt x="1168889" y="366113"/>
                  </a:lnTo>
                  <a:lnTo>
                    <a:pt x="1167704" y="367129"/>
                  </a:lnTo>
                  <a:lnTo>
                    <a:pt x="1169284" y="367764"/>
                  </a:lnTo>
                  <a:lnTo>
                    <a:pt x="1169758" y="368145"/>
                  </a:lnTo>
                  <a:lnTo>
                    <a:pt x="1169312" y="369161"/>
                  </a:lnTo>
                  <a:close/>
                </a:path>
                <a:path w="2360295" h="1867535">
                  <a:moveTo>
                    <a:pt x="1177970" y="372590"/>
                  </a:moveTo>
                  <a:lnTo>
                    <a:pt x="1179786" y="372463"/>
                  </a:lnTo>
                  <a:lnTo>
                    <a:pt x="1179944" y="371955"/>
                  </a:lnTo>
                  <a:lnTo>
                    <a:pt x="1180576" y="370685"/>
                  </a:lnTo>
                  <a:lnTo>
                    <a:pt x="1180517" y="368907"/>
                  </a:lnTo>
                  <a:lnTo>
                    <a:pt x="1180734" y="367510"/>
                  </a:lnTo>
                  <a:lnTo>
                    <a:pt x="1179944" y="367637"/>
                  </a:lnTo>
                  <a:lnTo>
                    <a:pt x="1179154" y="367891"/>
                  </a:lnTo>
                  <a:lnTo>
                    <a:pt x="1176724" y="367891"/>
                  </a:lnTo>
                  <a:lnTo>
                    <a:pt x="1176233" y="368907"/>
                  </a:lnTo>
                  <a:lnTo>
                    <a:pt x="1174350" y="368907"/>
                  </a:lnTo>
                  <a:lnTo>
                    <a:pt x="1174338" y="369161"/>
                  </a:lnTo>
                  <a:lnTo>
                    <a:pt x="1169312" y="369161"/>
                  </a:lnTo>
                  <a:lnTo>
                    <a:pt x="1168731" y="370304"/>
                  </a:lnTo>
                  <a:lnTo>
                    <a:pt x="1167520" y="370304"/>
                  </a:lnTo>
                  <a:lnTo>
                    <a:pt x="1167705" y="370558"/>
                  </a:lnTo>
                  <a:lnTo>
                    <a:pt x="1168021" y="371574"/>
                  </a:lnTo>
                  <a:lnTo>
                    <a:pt x="1168494" y="371828"/>
                  </a:lnTo>
                  <a:lnTo>
                    <a:pt x="1175917" y="371828"/>
                  </a:lnTo>
                  <a:lnTo>
                    <a:pt x="1177970" y="372590"/>
                  </a:lnTo>
                  <a:close/>
                </a:path>
                <a:path w="2360295" h="1867535">
                  <a:moveTo>
                    <a:pt x="1167520" y="370304"/>
                  </a:moveTo>
                  <a:lnTo>
                    <a:pt x="1168731" y="370304"/>
                  </a:lnTo>
                  <a:lnTo>
                    <a:pt x="1168573" y="370050"/>
                  </a:lnTo>
                  <a:lnTo>
                    <a:pt x="1168494" y="369796"/>
                  </a:lnTo>
                  <a:lnTo>
                    <a:pt x="1168257" y="369669"/>
                  </a:lnTo>
                  <a:lnTo>
                    <a:pt x="1168099" y="369415"/>
                  </a:lnTo>
                  <a:lnTo>
                    <a:pt x="1167468" y="369415"/>
                  </a:lnTo>
                  <a:lnTo>
                    <a:pt x="1167310" y="369669"/>
                  </a:lnTo>
                  <a:lnTo>
                    <a:pt x="1167152" y="369796"/>
                  </a:lnTo>
                  <a:lnTo>
                    <a:pt x="1167520" y="370304"/>
                  </a:lnTo>
                  <a:close/>
                </a:path>
                <a:path w="2360295" h="1867535">
                  <a:moveTo>
                    <a:pt x="1169533" y="375130"/>
                  </a:moveTo>
                  <a:lnTo>
                    <a:pt x="1175048" y="375130"/>
                  </a:lnTo>
                  <a:lnTo>
                    <a:pt x="1175088" y="373733"/>
                  </a:lnTo>
                  <a:lnTo>
                    <a:pt x="1175364" y="371955"/>
                  </a:lnTo>
                  <a:lnTo>
                    <a:pt x="1175917" y="371828"/>
                  </a:lnTo>
                  <a:lnTo>
                    <a:pt x="1168494" y="371828"/>
                  </a:lnTo>
                  <a:lnTo>
                    <a:pt x="1170627" y="372971"/>
                  </a:lnTo>
                  <a:lnTo>
                    <a:pt x="1170505" y="374114"/>
                  </a:lnTo>
                  <a:lnTo>
                    <a:pt x="1169533" y="375130"/>
                  </a:lnTo>
                  <a:close/>
                </a:path>
                <a:path w="2360295" h="1867535">
                  <a:moveTo>
                    <a:pt x="1170358" y="379194"/>
                  </a:moveTo>
                  <a:lnTo>
                    <a:pt x="1177496" y="379194"/>
                  </a:lnTo>
                  <a:lnTo>
                    <a:pt x="1177891" y="378559"/>
                  </a:lnTo>
                  <a:lnTo>
                    <a:pt x="1178049" y="377797"/>
                  </a:lnTo>
                  <a:lnTo>
                    <a:pt x="1179549" y="377035"/>
                  </a:lnTo>
                  <a:lnTo>
                    <a:pt x="1179707" y="374241"/>
                  </a:lnTo>
                  <a:lnTo>
                    <a:pt x="1179312" y="373987"/>
                  </a:lnTo>
                  <a:lnTo>
                    <a:pt x="1179154" y="373733"/>
                  </a:lnTo>
                  <a:lnTo>
                    <a:pt x="1178918" y="374114"/>
                  </a:lnTo>
                  <a:lnTo>
                    <a:pt x="1178602" y="374241"/>
                  </a:lnTo>
                  <a:lnTo>
                    <a:pt x="1178444" y="374622"/>
                  </a:lnTo>
                  <a:lnTo>
                    <a:pt x="1178233" y="374876"/>
                  </a:lnTo>
                  <a:lnTo>
                    <a:pt x="1178128" y="375892"/>
                  </a:lnTo>
                  <a:lnTo>
                    <a:pt x="1177180" y="376019"/>
                  </a:lnTo>
                  <a:lnTo>
                    <a:pt x="1168980" y="376019"/>
                  </a:lnTo>
                  <a:lnTo>
                    <a:pt x="1168889" y="376527"/>
                  </a:lnTo>
                  <a:lnTo>
                    <a:pt x="1169284" y="376527"/>
                  </a:lnTo>
                  <a:lnTo>
                    <a:pt x="1171574" y="377162"/>
                  </a:lnTo>
                  <a:lnTo>
                    <a:pt x="1170311" y="378940"/>
                  </a:lnTo>
                  <a:lnTo>
                    <a:pt x="1170358" y="379194"/>
                  </a:lnTo>
                  <a:close/>
                </a:path>
                <a:path w="2360295" h="1867535">
                  <a:moveTo>
                    <a:pt x="1168980" y="376019"/>
                  </a:moveTo>
                  <a:lnTo>
                    <a:pt x="1177180" y="376019"/>
                  </a:lnTo>
                  <a:lnTo>
                    <a:pt x="1176470" y="375892"/>
                  </a:lnTo>
                  <a:lnTo>
                    <a:pt x="1175759" y="375892"/>
                  </a:lnTo>
                  <a:lnTo>
                    <a:pt x="1176075" y="375638"/>
                  </a:lnTo>
                  <a:lnTo>
                    <a:pt x="1176470" y="375384"/>
                  </a:lnTo>
                  <a:lnTo>
                    <a:pt x="1176786" y="375257"/>
                  </a:lnTo>
                  <a:lnTo>
                    <a:pt x="1176786" y="375003"/>
                  </a:lnTo>
                  <a:lnTo>
                    <a:pt x="1175996" y="374368"/>
                  </a:lnTo>
                  <a:lnTo>
                    <a:pt x="1175601" y="374114"/>
                  </a:lnTo>
                  <a:lnTo>
                    <a:pt x="1175443" y="374368"/>
                  </a:lnTo>
                  <a:lnTo>
                    <a:pt x="1175206" y="374876"/>
                  </a:lnTo>
                  <a:lnTo>
                    <a:pt x="1175048" y="375130"/>
                  </a:lnTo>
                  <a:lnTo>
                    <a:pt x="1169533" y="375130"/>
                  </a:lnTo>
                  <a:lnTo>
                    <a:pt x="1169047" y="375638"/>
                  </a:lnTo>
                  <a:lnTo>
                    <a:pt x="1168980" y="376019"/>
                  </a:lnTo>
                  <a:close/>
                </a:path>
                <a:path w="2360295" h="1867535">
                  <a:moveTo>
                    <a:pt x="1179628" y="377162"/>
                  </a:moveTo>
                  <a:lnTo>
                    <a:pt x="1179632" y="377035"/>
                  </a:lnTo>
                  <a:lnTo>
                    <a:pt x="1179628" y="377162"/>
                  </a:lnTo>
                  <a:close/>
                </a:path>
                <a:path w="2360295" h="1867535">
                  <a:moveTo>
                    <a:pt x="1171021" y="380972"/>
                  </a:moveTo>
                  <a:lnTo>
                    <a:pt x="1177416" y="380972"/>
                  </a:lnTo>
                  <a:lnTo>
                    <a:pt x="1178285" y="379067"/>
                  </a:lnTo>
                  <a:lnTo>
                    <a:pt x="1177496" y="379194"/>
                  </a:lnTo>
                  <a:lnTo>
                    <a:pt x="1170358" y="379194"/>
                  </a:lnTo>
                  <a:lnTo>
                    <a:pt x="1170548" y="380210"/>
                  </a:lnTo>
                  <a:lnTo>
                    <a:pt x="1171574" y="380210"/>
                  </a:lnTo>
                  <a:lnTo>
                    <a:pt x="1171653" y="380464"/>
                  </a:lnTo>
                  <a:lnTo>
                    <a:pt x="1171021" y="380972"/>
                  </a:lnTo>
                  <a:close/>
                </a:path>
                <a:path w="2360295" h="1867535">
                  <a:moveTo>
                    <a:pt x="1169091" y="381734"/>
                  </a:moveTo>
                  <a:lnTo>
                    <a:pt x="1178917" y="381734"/>
                  </a:lnTo>
                  <a:lnTo>
                    <a:pt x="1178798" y="381607"/>
                  </a:lnTo>
                  <a:lnTo>
                    <a:pt x="1178127" y="381226"/>
                  </a:lnTo>
                  <a:lnTo>
                    <a:pt x="1178948" y="381226"/>
                  </a:lnTo>
                  <a:lnTo>
                    <a:pt x="1179075" y="379194"/>
                  </a:lnTo>
                  <a:lnTo>
                    <a:pt x="1177416" y="380972"/>
                  </a:lnTo>
                  <a:lnTo>
                    <a:pt x="1171021" y="380972"/>
                  </a:lnTo>
                  <a:lnTo>
                    <a:pt x="1170705" y="381226"/>
                  </a:lnTo>
                  <a:lnTo>
                    <a:pt x="1178127" y="381226"/>
                  </a:lnTo>
                  <a:lnTo>
                    <a:pt x="1178942" y="381336"/>
                  </a:lnTo>
                  <a:lnTo>
                    <a:pt x="1170502" y="381336"/>
                  </a:lnTo>
                  <a:lnTo>
                    <a:pt x="1170232" y="381480"/>
                  </a:lnTo>
                  <a:lnTo>
                    <a:pt x="1169837" y="381607"/>
                  </a:lnTo>
                  <a:lnTo>
                    <a:pt x="1169126" y="381607"/>
                  </a:lnTo>
                  <a:lnTo>
                    <a:pt x="1169091" y="381734"/>
                  </a:lnTo>
                  <a:close/>
                </a:path>
                <a:path w="2360295" h="1867535">
                  <a:moveTo>
                    <a:pt x="1180970" y="381607"/>
                  </a:moveTo>
                  <a:lnTo>
                    <a:pt x="1181001" y="381226"/>
                  </a:lnTo>
                  <a:lnTo>
                    <a:pt x="1180338" y="379448"/>
                  </a:lnTo>
                  <a:lnTo>
                    <a:pt x="1180101" y="379575"/>
                  </a:lnTo>
                  <a:lnTo>
                    <a:pt x="1179785" y="379829"/>
                  </a:lnTo>
                  <a:lnTo>
                    <a:pt x="1179627" y="380083"/>
                  </a:lnTo>
                  <a:lnTo>
                    <a:pt x="1179081" y="381354"/>
                  </a:lnTo>
                  <a:lnTo>
                    <a:pt x="1180970" y="381607"/>
                  </a:lnTo>
                  <a:close/>
                </a:path>
                <a:path w="2360295" h="1867535">
                  <a:moveTo>
                    <a:pt x="1170705" y="380718"/>
                  </a:moveTo>
                  <a:lnTo>
                    <a:pt x="1171021" y="380591"/>
                  </a:lnTo>
                  <a:lnTo>
                    <a:pt x="1171258" y="380464"/>
                  </a:lnTo>
                  <a:lnTo>
                    <a:pt x="1171574" y="380210"/>
                  </a:lnTo>
                  <a:lnTo>
                    <a:pt x="1170548" y="380210"/>
                  </a:lnTo>
                  <a:lnTo>
                    <a:pt x="1170626" y="380591"/>
                  </a:lnTo>
                  <a:lnTo>
                    <a:pt x="1170705" y="380718"/>
                  </a:lnTo>
                  <a:close/>
                </a:path>
                <a:path w="2360295" h="1867535">
                  <a:moveTo>
                    <a:pt x="1178938" y="381686"/>
                  </a:moveTo>
                  <a:lnTo>
                    <a:pt x="1179075" y="381353"/>
                  </a:lnTo>
                  <a:lnTo>
                    <a:pt x="1178942" y="381336"/>
                  </a:lnTo>
                  <a:lnTo>
                    <a:pt x="1178938" y="381686"/>
                  </a:lnTo>
                  <a:close/>
                </a:path>
                <a:path w="2360295" h="1867535">
                  <a:moveTo>
                    <a:pt x="1179864" y="385798"/>
                  </a:moveTo>
                  <a:lnTo>
                    <a:pt x="1179983" y="384782"/>
                  </a:lnTo>
                  <a:lnTo>
                    <a:pt x="1179864" y="384020"/>
                  </a:lnTo>
                  <a:lnTo>
                    <a:pt x="1180812" y="382750"/>
                  </a:lnTo>
                  <a:lnTo>
                    <a:pt x="1178938" y="381686"/>
                  </a:lnTo>
                  <a:lnTo>
                    <a:pt x="1169091" y="381734"/>
                  </a:lnTo>
                  <a:lnTo>
                    <a:pt x="1169056" y="381861"/>
                  </a:lnTo>
                  <a:lnTo>
                    <a:pt x="1177969" y="381861"/>
                  </a:lnTo>
                  <a:lnTo>
                    <a:pt x="1178364" y="382877"/>
                  </a:lnTo>
                  <a:lnTo>
                    <a:pt x="1178996" y="385036"/>
                  </a:lnTo>
                  <a:lnTo>
                    <a:pt x="1179312" y="385290"/>
                  </a:lnTo>
                  <a:lnTo>
                    <a:pt x="1179548" y="385671"/>
                  </a:lnTo>
                  <a:lnTo>
                    <a:pt x="1179864" y="385798"/>
                  </a:lnTo>
                  <a:close/>
                </a:path>
                <a:path w="2360295" h="1867535">
                  <a:moveTo>
                    <a:pt x="1178206" y="385925"/>
                  </a:moveTo>
                  <a:lnTo>
                    <a:pt x="1177575" y="384020"/>
                  </a:lnTo>
                  <a:lnTo>
                    <a:pt x="1177416" y="383385"/>
                  </a:lnTo>
                  <a:lnTo>
                    <a:pt x="1177811" y="382496"/>
                  </a:lnTo>
                  <a:lnTo>
                    <a:pt x="1177969" y="381861"/>
                  </a:lnTo>
                  <a:lnTo>
                    <a:pt x="1169056" y="381861"/>
                  </a:lnTo>
                  <a:lnTo>
                    <a:pt x="1168881" y="382496"/>
                  </a:lnTo>
                  <a:lnTo>
                    <a:pt x="1168810" y="383512"/>
                  </a:lnTo>
                  <a:lnTo>
                    <a:pt x="1171495" y="383512"/>
                  </a:lnTo>
                  <a:lnTo>
                    <a:pt x="1170427" y="384782"/>
                  </a:lnTo>
                  <a:lnTo>
                    <a:pt x="1176074" y="384782"/>
                  </a:lnTo>
                  <a:lnTo>
                    <a:pt x="1178206" y="385925"/>
                  </a:lnTo>
                  <a:close/>
                </a:path>
                <a:path w="2360295" h="1867535">
                  <a:moveTo>
                    <a:pt x="1168731" y="384528"/>
                  </a:moveTo>
                  <a:lnTo>
                    <a:pt x="1171495" y="383512"/>
                  </a:lnTo>
                  <a:lnTo>
                    <a:pt x="1168810" y="383512"/>
                  </a:lnTo>
                  <a:lnTo>
                    <a:pt x="1168731" y="384528"/>
                  </a:lnTo>
                  <a:close/>
                </a:path>
                <a:path w="2360295" h="1867535">
                  <a:moveTo>
                    <a:pt x="1165700" y="398244"/>
                  </a:moveTo>
                  <a:lnTo>
                    <a:pt x="1177022" y="398244"/>
                  </a:lnTo>
                  <a:lnTo>
                    <a:pt x="1176153" y="397101"/>
                  </a:lnTo>
                  <a:lnTo>
                    <a:pt x="1175916" y="396212"/>
                  </a:lnTo>
                  <a:lnTo>
                    <a:pt x="1176469" y="395704"/>
                  </a:lnTo>
                  <a:lnTo>
                    <a:pt x="1177022" y="394180"/>
                  </a:lnTo>
                  <a:lnTo>
                    <a:pt x="1176864" y="393799"/>
                  </a:lnTo>
                  <a:lnTo>
                    <a:pt x="1175127" y="391005"/>
                  </a:lnTo>
                  <a:lnTo>
                    <a:pt x="1179601" y="391005"/>
                  </a:lnTo>
                  <a:lnTo>
                    <a:pt x="1179075" y="389481"/>
                  </a:lnTo>
                  <a:lnTo>
                    <a:pt x="1178917" y="388846"/>
                  </a:lnTo>
                  <a:lnTo>
                    <a:pt x="1178917" y="387449"/>
                  </a:lnTo>
                  <a:lnTo>
                    <a:pt x="1177969" y="386687"/>
                  </a:lnTo>
                  <a:lnTo>
                    <a:pt x="1176943" y="386052"/>
                  </a:lnTo>
                  <a:lnTo>
                    <a:pt x="1176232" y="385036"/>
                  </a:lnTo>
                  <a:lnTo>
                    <a:pt x="1176074" y="384782"/>
                  </a:lnTo>
                  <a:lnTo>
                    <a:pt x="1170427" y="384782"/>
                  </a:lnTo>
                  <a:lnTo>
                    <a:pt x="1169679" y="385671"/>
                  </a:lnTo>
                  <a:lnTo>
                    <a:pt x="1169679" y="387322"/>
                  </a:lnTo>
                  <a:lnTo>
                    <a:pt x="1167941" y="387322"/>
                  </a:lnTo>
                  <a:lnTo>
                    <a:pt x="1167783" y="388338"/>
                  </a:lnTo>
                  <a:lnTo>
                    <a:pt x="1166362" y="390878"/>
                  </a:lnTo>
                  <a:lnTo>
                    <a:pt x="1166400" y="391005"/>
                  </a:lnTo>
                  <a:lnTo>
                    <a:pt x="1175127" y="391005"/>
                  </a:lnTo>
                  <a:lnTo>
                    <a:pt x="1179864" y="391767"/>
                  </a:lnTo>
                  <a:lnTo>
                    <a:pt x="1166629" y="391767"/>
                  </a:lnTo>
                  <a:lnTo>
                    <a:pt x="1167353" y="394180"/>
                  </a:lnTo>
                  <a:lnTo>
                    <a:pt x="1167231" y="395196"/>
                  </a:lnTo>
                  <a:lnTo>
                    <a:pt x="1165700" y="398244"/>
                  </a:lnTo>
                  <a:close/>
                </a:path>
                <a:path w="2360295" h="1867535">
                  <a:moveTo>
                    <a:pt x="1167941" y="387322"/>
                  </a:moveTo>
                  <a:lnTo>
                    <a:pt x="1169679" y="387322"/>
                  </a:lnTo>
                  <a:lnTo>
                    <a:pt x="1169126" y="386306"/>
                  </a:lnTo>
                  <a:lnTo>
                    <a:pt x="1168652" y="386179"/>
                  </a:lnTo>
                  <a:lnTo>
                    <a:pt x="1168415" y="385925"/>
                  </a:lnTo>
                  <a:lnTo>
                    <a:pt x="1168178" y="385798"/>
                  </a:lnTo>
                  <a:lnTo>
                    <a:pt x="1167941" y="387322"/>
                  </a:lnTo>
                  <a:close/>
                </a:path>
                <a:path w="2360295" h="1867535">
                  <a:moveTo>
                    <a:pt x="1168810" y="399133"/>
                  </a:moveTo>
                  <a:lnTo>
                    <a:pt x="1177970" y="399133"/>
                  </a:lnTo>
                  <a:lnTo>
                    <a:pt x="1179391" y="396720"/>
                  </a:lnTo>
                  <a:lnTo>
                    <a:pt x="1178127" y="396466"/>
                  </a:lnTo>
                  <a:lnTo>
                    <a:pt x="1178048" y="396212"/>
                  </a:lnTo>
                  <a:lnTo>
                    <a:pt x="1178364" y="395450"/>
                  </a:lnTo>
                  <a:lnTo>
                    <a:pt x="1178601" y="395069"/>
                  </a:lnTo>
                  <a:lnTo>
                    <a:pt x="1178443" y="394942"/>
                  </a:lnTo>
                  <a:lnTo>
                    <a:pt x="1178048" y="394815"/>
                  </a:lnTo>
                  <a:lnTo>
                    <a:pt x="1177653" y="395323"/>
                  </a:lnTo>
                  <a:lnTo>
                    <a:pt x="1177022" y="396466"/>
                  </a:lnTo>
                  <a:lnTo>
                    <a:pt x="1178443" y="397101"/>
                  </a:lnTo>
                  <a:lnTo>
                    <a:pt x="1176706" y="397609"/>
                  </a:lnTo>
                  <a:lnTo>
                    <a:pt x="1177022" y="398244"/>
                  </a:lnTo>
                  <a:lnTo>
                    <a:pt x="1165700" y="398244"/>
                  </a:lnTo>
                  <a:lnTo>
                    <a:pt x="1165573" y="398498"/>
                  </a:lnTo>
                  <a:lnTo>
                    <a:pt x="1168652" y="398625"/>
                  </a:lnTo>
                  <a:lnTo>
                    <a:pt x="1168810" y="399133"/>
                  </a:lnTo>
                  <a:close/>
                </a:path>
                <a:path w="2360295" h="1867535">
                  <a:moveTo>
                    <a:pt x="1179568" y="399031"/>
                  </a:moveTo>
                  <a:lnTo>
                    <a:pt x="1179944" y="399006"/>
                  </a:lnTo>
                  <a:lnTo>
                    <a:pt x="1179628" y="399006"/>
                  </a:lnTo>
                  <a:close/>
                </a:path>
                <a:path w="2360295" h="1867535">
                  <a:moveTo>
                    <a:pt x="1169284" y="400657"/>
                  </a:moveTo>
                  <a:lnTo>
                    <a:pt x="1177338" y="400657"/>
                  </a:lnTo>
                  <a:lnTo>
                    <a:pt x="1177298" y="400276"/>
                  </a:lnTo>
                  <a:lnTo>
                    <a:pt x="1177180" y="399895"/>
                  </a:lnTo>
                  <a:lnTo>
                    <a:pt x="1177812" y="399641"/>
                  </a:lnTo>
                  <a:lnTo>
                    <a:pt x="1178443" y="399514"/>
                  </a:lnTo>
                  <a:lnTo>
                    <a:pt x="1178996" y="399260"/>
                  </a:lnTo>
                  <a:lnTo>
                    <a:pt x="1179568" y="399031"/>
                  </a:lnTo>
                  <a:lnTo>
                    <a:pt x="1177970" y="399133"/>
                  </a:lnTo>
                  <a:lnTo>
                    <a:pt x="1168810" y="399133"/>
                  </a:lnTo>
                  <a:lnTo>
                    <a:pt x="1169126" y="400149"/>
                  </a:lnTo>
                  <a:lnTo>
                    <a:pt x="1169231" y="400403"/>
                  </a:lnTo>
                  <a:lnTo>
                    <a:pt x="1169284" y="400657"/>
                  </a:lnTo>
                  <a:close/>
                </a:path>
                <a:path w="2360295" h="1867535">
                  <a:moveTo>
                    <a:pt x="1176213" y="402633"/>
                  </a:moveTo>
                  <a:lnTo>
                    <a:pt x="1178128" y="400784"/>
                  </a:lnTo>
                  <a:lnTo>
                    <a:pt x="1178259" y="400149"/>
                  </a:lnTo>
                  <a:lnTo>
                    <a:pt x="1178365" y="399895"/>
                  </a:lnTo>
                  <a:lnTo>
                    <a:pt x="1177891" y="400403"/>
                  </a:lnTo>
                  <a:lnTo>
                    <a:pt x="1177575" y="400657"/>
                  </a:lnTo>
                  <a:lnTo>
                    <a:pt x="1169284" y="400657"/>
                  </a:lnTo>
                  <a:lnTo>
                    <a:pt x="1169284" y="401546"/>
                  </a:lnTo>
                  <a:lnTo>
                    <a:pt x="1168810" y="401673"/>
                  </a:lnTo>
                  <a:lnTo>
                    <a:pt x="1166669" y="401673"/>
                  </a:lnTo>
                  <a:lnTo>
                    <a:pt x="1167078" y="402181"/>
                  </a:lnTo>
                  <a:lnTo>
                    <a:pt x="1176233" y="402181"/>
                  </a:lnTo>
                  <a:lnTo>
                    <a:pt x="1176213" y="402633"/>
                  </a:lnTo>
                  <a:close/>
                </a:path>
                <a:path w="2360295" h="1867535">
                  <a:moveTo>
                    <a:pt x="1166669" y="401673"/>
                  </a:moveTo>
                  <a:lnTo>
                    <a:pt x="1168573" y="401673"/>
                  </a:lnTo>
                  <a:lnTo>
                    <a:pt x="1166362" y="401292"/>
                  </a:lnTo>
                  <a:lnTo>
                    <a:pt x="1166669" y="401673"/>
                  </a:lnTo>
                  <a:close/>
                </a:path>
                <a:path w="2360295" h="1867535">
                  <a:moveTo>
                    <a:pt x="1167863" y="406372"/>
                  </a:moveTo>
                  <a:lnTo>
                    <a:pt x="1176628" y="406372"/>
                  </a:lnTo>
                  <a:lnTo>
                    <a:pt x="1176707" y="406118"/>
                  </a:lnTo>
                  <a:lnTo>
                    <a:pt x="1176549" y="405991"/>
                  </a:lnTo>
                  <a:lnTo>
                    <a:pt x="1175127" y="405610"/>
                  </a:lnTo>
                  <a:lnTo>
                    <a:pt x="1174535" y="404975"/>
                  </a:lnTo>
                  <a:lnTo>
                    <a:pt x="1174485" y="404721"/>
                  </a:lnTo>
                  <a:lnTo>
                    <a:pt x="1174969" y="403832"/>
                  </a:lnTo>
                  <a:lnTo>
                    <a:pt x="1175905" y="402633"/>
                  </a:lnTo>
                  <a:lnTo>
                    <a:pt x="1176233" y="402181"/>
                  </a:lnTo>
                  <a:lnTo>
                    <a:pt x="1167078" y="402181"/>
                  </a:lnTo>
                  <a:lnTo>
                    <a:pt x="1168099" y="403451"/>
                  </a:lnTo>
                  <a:lnTo>
                    <a:pt x="1167152" y="403832"/>
                  </a:lnTo>
                  <a:lnTo>
                    <a:pt x="1167310" y="404086"/>
                  </a:lnTo>
                  <a:lnTo>
                    <a:pt x="1167626" y="404721"/>
                  </a:lnTo>
                  <a:lnTo>
                    <a:pt x="1166915" y="405229"/>
                  </a:lnTo>
                  <a:lnTo>
                    <a:pt x="1167389" y="405737"/>
                  </a:lnTo>
                  <a:lnTo>
                    <a:pt x="1167863" y="406372"/>
                  </a:lnTo>
                  <a:close/>
                </a:path>
                <a:path w="2360295" h="1867535">
                  <a:moveTo>
                    <a:pt x="1176154" y="403959"/>
                  </a:moveTo>
                  <a:lnTo>
                    <a:pt x="1177738" y="402989"/>
                  </a:lnTo>
                  <a:lnTo>
                    <a:pt x="1177259" y="402943"/>
                  </a:lnTo>
                  <a:lnTo>
                    <a:pt x="1176209" y="402702"/>
                  </a:lnTo>
                  <a:lnTo>
                    <a:pt x="1176154" y="403959"/>
                  </a:lnTo>
                  <a:close/>
                </a:path>
                <a:path w="2360295" h="1867535">
                  <a:moveTo>
                    <a:pt x="1177869" y="403001"/>
                  </a:moveTo>
                  <a:lnTo>
                    <a:pt x="1177738" y="402989"/>
                  </a:lnTo>
                  <a:lnTo>
                    <a:pt x="1177869" y="403001"/>
                  </a:lnTo>
                  <a:close/>
                </a:path>
                <a:path w="2360295" h="1867535">
                  <a:moveTo>
                    <a:pt x="1178601" y="403705"/>
                  </a:moveTo>
                  <a:lnTo>
                    <a:pt x="1178996" y="403451"/>
                  </a:lnTo>
                  <a:lnTo>
                    <a:pt x="1179312" y="403324"/>
                  </a:lnTo>
                  <a:lnTo>
                    <a:pt x="1178838" y="403070"/>
                  </a:lnTo>
                  <a:lnTo>
                    <a:pt x="1178601" y="403070"/>
                  </a:lnTo>
                  <a:lnTo>
                    <a:pt x="1177869" y="403001"/>
                  </a:lnTo>
                  <a:lnTo>
                    <a:pt x="1178444" y="403578"/>
                  </a:lnTo>
                  <a:lnTo>
                    <a:pt x="1178601" y="403705"/>
                  </a:lnTo>
                  <a:close/>
                </a:path>
                <a:path w="2360295" h="1867535">
                  <a:moveTo>
                    <a:pt x="1179232" y="406372"/>
                  </a:moveTo>
                  <a:lnTo>
                    <a:pt x="1180417" y="406372"/>
                  </a:lnTo>
                  <a:lnTo>
                    <a:pt x="1180372" y="406118"/>
                  </a:lnTo>
                  <a:lnTo>
                    <a:pt x="1180259" y="404975"/>
                  </a:lnTo>
                  <a:lnTo>
                    <a:pt x="1179943" y="405229"/>
                  </a:lnTo>
                  <a:lnTo>
                    <a:pt x="1179391" y="405610"/>
                  </a:lnTo>
                  <a:lnTo>
                    <a:pt x="1179272" y="405991"/>
                  </a:lnTo>
                  <a:lnTo>
                    <a:pt x="1179232" y="406372"/>
                  </a:lnTo>
                  <a:close/>
                </a:path>
                <a:path w="2360295" h="1867535">
                  <a:moveTo>
                    <a:pt x="1039626" y="1585925"/>
                  </a:moveTo>
                  <a:lnTo>
                    <a:pt x="1039468" y="1584655"/>
                  </a:lnTo>
                  <a:lnTo>
                    <a:pt x="1037889" y="1584655"/>
                  </a:lnTo>
                  <a:lnTo>
                    <a:pt x="1039626" y="1585925"/>
                  </a:lnTo>
                  <a:close/>
                </a:path>
                <a:path w="2360295" h="1867535">
                  <a:moveTo>
                    <a:pt x="1037573" y="1585925"/>
                  </a:moveTo>
                  <a:lnTo>
                    <a:pt x="1037889" y="1584655"/>
                  </a:lnTo>
                  <a:lnTo>
                    <a:pt x="1037494" y="1584655"/>
                  </a:lnTo>
                  <a:lnTo>
                    <a:pt x="1037573" y="1585925"/>
                  </a:lnTo>
                  <a:close/>
                </a:path>
                <a:path w="2360295" h="1867535">
                  <a:moveTo>
                    <a:pt x="1027308" y="1585925"/>
                  </a:moveTo>
                  <a:lnTo>
                    <a:pt x="1034257" y="1585925"/>
                  </a:lnTo>
                  <a:lnTo>
                    <a:pt x="1034099" y="1584655"/>
                  </a:lnTo>
                  <a:lnTo>
                    <a:pt x="1026202" y="1584655"/>
                  </a:lnTo>
                  <a:lnTo>
                    <a:pt x="1027308" y="1585925"/>
                  </a:lnTo>
                  <a:close/>
                </a:path>
                <a:path w="2360295" h="1867535">
                  <a:moveTo>
                    <a:pt x="1025689" y="1604975"/>
                  </a:moveTo>
                  <a:lnTo>
                    <a:pt x="1033941" y="1604975"/>
                  </a:lnTo>
                  <a:lnTo>
                    <a:pt x="1034020" y="1603705"/>
                  </a:lnTo>
                  <a:lnTo>
                    <a:pt x="1031730" y="1603705"/>
                  </a:lnTo>
                  <a:lnTo>
                    <a:pt x="1033862" y="1602435"/>
                  </a:lnTo>
                  <a:lnTo>
                    <a:pt x="1032914" y="1601165"/>
                  </a:lnTo>
                  <a:lnTo>
                    <a:pt x="1031651" y="1599895"/>
                  </a:lnTo>
                  <a:lnTo>
                    <a:pt x="1032441" y="1597355"/>
                  </a:lnTo>
                  <a:lnTo>
                    <a:pt x="1033862" y="1596085"/>
                  </a:lnTo>
                  <a:lnTo>
                    <a:pt x="1034099" y="1596085"/>
                  </a:lnTo>
                  <a:lnTo>
                    <a:pt x="1034099" y="1594815"/>
                  </a:lnTo>
                  <a:lnTo>
                    <a:pt x="1037889" y="1594815"/>
                  </a:lnTo>
                  <a:lnTo>
                    <a:pt x="1038758" y="1593545"/>
                  </a:lnTo>
                  <a:lnTo>
                    <a:pt x="1038363" y="1591005"/>
                  </a:lnTo>
                  <a:lnTo>
                    <a:pt x="1038363" y="1589735"/>
                  </a:lnTo>
                  <a:lnTo>
                    <a:pt x="1035441" y="1589735"/>
                  </a:lnTo>
                  <a:lnTo>
                    <a:pt x="1034730" y="1588465"/>
                  </a:lnTo>
                  <a:lnTo>
                    <a:pt x="1034888" y="1588465"/>
                  </a:lnTo>
                  <a:lnTo>
                    <a:pt x="1032203" y="1587195"/>
                  </a:lnTo>
                  <a:lnTo>
                    <a:pt x="1035599" y="1587195"/>
                  </a:lnTo>
                  <a:lnTo>
                    <a:pt x="1035520" y="1585925"/>
                  </a:lnTo>
                  <a:lnTo>
                    <a:pt x="1025334" y="1585925"/>
                  </a:lnTo>
                  <a:lnTo>
                    <a:pt x="1026044" y="1591005"/>
                  </a:lnTo>
                  <a:lnTo>
                    <a:pt x="1026281" y="1591005"/>
                  </a:lnTo>
                  <a:lnTo>
                    <a:pt x="1024623" y="1593545"/>
                  </a:lnTo>
                  <a:lnTo>
                    <a:pt x="1026123" y="1596085"/>
                  </a:lnTo>
                  <a:lnTo>
                    <a:pt x="1025334" y="1598625"/>
                  </a:lnTo>
                  <a:lnTo>
                    <a:pt x="1024465" y="1601165"/>
                  </a:lnTo>
                  <a:lnTo>
                    <a:pt x="1025649" y="1603705"/>
                  </a:lnTo>
                  <a:lnTo>
                    <a:pt x="1025689" y="1604975"/>
                  </a:lnTo>
                  <a:close/>
                </a:path>
                <a:path w="2360295" h="1867535">
                  <a:moveTo>
                    <a:pt x="1035836" y="1589735"/>
                  </a:moveTo>
                  <a:lnTo>
                    <a:pt x="1036625" y="1589735"/>
                  </a:lnTo>
                  <a:lnTo>
                    <a:pt x="1036862" y="1587195"/>
                  </a:lnTo>
                  <a:lnTo>
                    <a:pt x="1035836" y="1589735"/>
                  </a:lnTo>
                  <a:close/>
                </a:path>
                <a:path w="2360295" h="1867535">
                  <a:moveTo>
                    <a:pt x="1026123" y="1610055"/>
                  </a:moveTo>
                  <a:lnTo>
                    <a:pt x="1036389" y="1610055"/>
                  </a:lnTo>
                  <a:lnTo>
                    <a:pt x="1036705" y="1608785"/>
                  </a:lnTo>
                  <a:lnTo>
                    <a:pt x="1035915" y="1607515"/>
                  </a:lnTo>
                  <a:lnTo>
                    <a:pt x="1035126" y="1607515"/>
                  </a:lnTo>
                  <a:lnTo>
                    <a:pt x="1034889" y="1606245"/>
                  </a:lnTo>
                  <a:lnTo>
                    <a:pt x="1035678" y="1606245"/>
                  </a:lnTo>
                  <a:lnTo>
                    <a:pt x="1035836" y="1604975"/>
                  </a:lnTo>
                  <a:lnTo>
                    <a:pt x="1035599" y="1603705"/>
                  </a:lnTo>
                  <a:lnTo>
                    <a:pt x="1035441" y="1603705"/>
                  </a:lnTo>
                  <a:lnTo>
                    <a:pt x="1035283" y="1604975"/>
                  </a:lnTo>
                  <a:lnTo>
                    <a:pt x="1025689" y="1604975"/>
                  </a:lnTo>
                  <a:lnTo>
                    <a:pt x="1025807" y="1607515"/>
                  </a:lnTo>
                  <a:lnTo>
                    <a:pt x="1024939" y="1608785"/>
                  </a:lnTo>
                  <a:lnTo>
                    <a:pt x="1026123" y="1610055"/>
                  </a:lnTo>
                  <a:close/>
                </a:path>
                <a:path w="2360295" h="1867535">
                  <a:moveTo>
                    <a:pt x="1036152" y="1606245"/>
                  </a:moveTo>
                  <a:lnTo>
                    <a:pt x="1036389" y="1606245"/>
                  </a:lnTo>
                  <a:lnTo>
                    <a:pt x="1036073" y="1604975"/>
                  </a:lnTo>
                  <a:lnTo>
                    <a:pt x="1035836" y="1604975"/>
                  </a:lnTo>
                  <a:lnTo>
                    <a:pt x="1036152" y="1606245"/>
                  </a:lnTo>
                  <a:close/>
                </a:path>
                <a:path w="2360295" h="1867535">
                  <a:moveTo>
                    <a:pt x="1038442" y="1608785"/>
                  </a:moveTo>
                  <a:lnTo>
                    <a:pt x="1039389" y="1608785"/>
                  </a:lnTo>
                  <a:lnTo>
                    <a:pt x="1038758" y="1607515"/>
                  </a:lnTo>
                  <a:lnTo>
                    <a:pt x="1038521" y="1607515"/>
                  </a:lnTo>
                  <a:lnTo>
                    <a:pt x="1038442" y="1608785"/>
                  </a:lnTo>
                  <a:close/>
                </a:path>
                <a:path w="2360295" h="1867535">
                  <a:moveTo>
                    <a:pt x="1039420" y="1608909"/>
                  </a:moveTo>
                  <a:lnTo>
                    <a:pt x="1039705" y="1608785"/>
                  </a:lnTo>
                  <a:lnTo>
                    <a:pt x="1039389" y="1608785"/>
                  </a:lnTo>
                  <a:close/>
                </a:path>
                <a:path w="2360295" h="1867535">
                  <a:moveTo>
                    <a:pt x="1036783" y="1610055"/>
                  </a:moveTo>
                  <a:lnTo>
                    <a:pt x="1039705" y="1610055"/>
                  </a:lnTo>
                  <a:lnTo>
                    <a:pt x="1039420" y="1608909"/>
                  </a:lnTo>
                  <a:lnTo>
                    <a:pt x="1036783" y="1610055"/>
                  </a:lnTo>
                  <a:close/>
                </a:path>
                <a:path w="2360295" h="1867535">
                  <a:moveTo>
                    <a:pt x="1025728" y="1625295"/>
                  </a:moveTo>
                  <a:lnTo>
                    <a:pt x="1025886" y="1625295"/>
                  </a:lnTo>
                  <a:lnTo>
                    <a:pt x="1026281" y="1624025"/>
                  </a:lnTo>
                  <a:lnTo>
                    <a:pt x="1037810" y="1624025"/>
                  </a:lnTo>
                  <a:lnTo>
                    <a:pt x="1034967" y="1621485"/>
                  </a:lnTo>
                  <a:lnTo>
                    <a:pt x="1036073" y="1620215"/>
                  </a:lnTo>
                  <a:lnTo>
                    <a:pt x="1037178" y="1620215"/>
                  </a:lnTo>
                  <a:lnTo>
                    <a:pt x="1034178" y="1617675"/>
                  </a:lnTo>
                  <a:lnTo>
                    <a:pt x="1035441" y="1617675"/>
                  </a:lnTo>
                  <a:lnTo>
                    <a:pt x="1036389" y="1616405"/>
                  </a:lnTo>
                  <a:lnTo>
                    <a:pt x="1035520" y="1613865"/>
                  </a:lnTo>
                  <a:lnTo>
                    <a:pt x="1035836" y="1611325"/>
                  </a:lnTo>
                  <a:lnTo>
                    <a:pt x="1037257" y="1610055"/>
                  </a:lnTo>
                  <a:lnTo>
                    <a:pt x="1026834" y="1610055"/>
                  </a:lnTo>
                  <a:lnTo>
                    <a:pt x="1028097" y="1611325"/>
                  </a:lnTo>
                  <a:lnTo>
                    <a:pt x="1027544" y="1611325"/>
                  </a:lnTo>
                  <a:lnTo>
                    <a:pt x="1026992" y="1612595"/>
                  </a:lnTo>
                  <a:lnTo>
                    <a:pt x="1027782" y="1612595"/>
                  </a:lnTo>
                  <a:lnTo>
                    <a:pt x="1027703" y="1613865"/>
                  </a:lnTo>
                  <a:lnTo>
                    <a:pt x="1027545" y="1613865"/>
                  </a:lnTo>
                  <a:lnTo>
                    <a:pt x="1027466" y="1615135"/>
                  </a:lnTo>
                  <a:lnTo>
                    <a:pt x="1025807" y="1615135"/>
                  </a:lnTo>
                  <a:lnTo>
                    <a:pt x="1025886" y="1616405"/>
                  </a:lnTo>
                  <a:lnTo>
                    <a:pt x="1026597" y="1618945"/>
                  </a:lnTo>
                  <a:lnTo>
                    <a:pt x="1025491" y="1620215"/>
                  </a:lnTo>
                  <a:lnTo>
                    <a:pt x="1025136" y="1621485"/>
                  </a:lnTo>
                  <a:lnTo>
                    <a:pt x="1025886" y="1621485"/>
                  </a:lnTo>
                  <a:lnTo>
                    <a:pt x="1026202" y="1622755"/>
                  </a:lnTo>
                  <a:lnTo>
                    <a:pt x="1025807" y="1622755"/>
                  </a:lnTo>
                  <a:lnTo>
                    <a:pt x="1025728" y="1625295"/>
                  </a:lnTo>
                  <a:close/>
                </a:path>
                <a:path w="2360295" h="1867535">
                  <a:moveTo>
                    <a:pt x="1026360" y="1615135"/>
                  </a:moveTo>
                  <a:lnTo>
                    <a:pt x="1027466" y="1615135"/>
                  </a:lnTo>
                  <a:lnTo>
                    <a:pt x="1027308" y="1613865"/>
                  </a:lnTo>
                  <a:lnTo>
                    <a:pt x="1026834" y="1613865"/>
                  </a:lnTo>
                  <a:lnTo>
                    <a:pt x="1026360" y="1615135"/>
                  </a:lnTo>
                  <a:close/>
                </a:path>
                <a:path w="2360295" h="1867535">
                  <a:moveTo>
                    <a:pt x="1024702" y="1624025"/>
                  </a:moveTo>
                  <a:lnTo>
                    <a:pt x="1025175" y="1624025"/>
                  </a:lnTo>
                  <a:lnTo>
                    <a:pt x="1025412" y="1622755"/>
                  </a:lnTo>
                  <a:lnTo>
                    <a:pt x="1025886" y="1621485"/>
                  </a:lnTo>
                  <a:lnTo>
                    <a:pt x="1025136" y="1621485"/>
                  </a:lnTo>
                  <a:lnTo>
                    <a:pt x="1024781" y="1622755"/>
                  </a:lnTo>
                  <a:lnTo>
                    <a:pt x="1024623" y="1622755"/>
                  </a:lnTo>
                  <a:lnTo>
                    <a:pt x="1024702" y="1624025"/>
                  </a:lnTo>
                  <a:close/>
                </a:path>
                <a:path w="2360295" h="1867535">
                  <a:moveTo>
                    <a:pt x="1025847" y="1626565"/>
                  </a:moveTo>
                  <a:lnTo>
                    <a:pt x="1034967" y="1626565"/>
                  </a:lnTo>
                  <a:lnTo>
                    <a:pt x="1034967" y="1624025"/>
                  </a:lnTo>
                  <a:lnTo>
                    <a:pt x="1027228" y="1624025"/>
                  </a:lnTo>
                  <a:lnTo>
                    <a:pt x="1026123" y="1625295"/>
                  </a:lnTo>
                  <a:lnTo>
                    <a:pt x="1025847" y="1626565"/>
                  </a:lnTo>
                  <a:close/>
                </a:path>
                <a:path w="2360295" h="1867535">
                  <a:moveTo>
                    <a:pt x="1027781" y="1629105"/>
                  </a:moveTo>
                  <a:lnTo>
                    <a:pt x="1038442" y="1629105"/>
                  </a:lnTo>
                  <a:lnTo>
                    <a:pt x="1038600" y="1627835"/>
                  </a:lnTo>
                  <a:lnTo>
                    <a:pt x="1037573" y="1627835"/>
                  </a:lnTo>
                  <a:lnTo>
                    <a:pt x="1038758" y="1625295"/>
                  </a:lnTo>
                  <a:lnTo>
                    <a:pt x="1036942" y="1626565"/>
                  </a:lnTo>
                  <a:lnTo>
                    <a:pt x="1025847" y="1626565"/>
                  </a:lnTo>
                  <a:lnTo>
                    <a:pt x="1025570" y="1627835"/>
                  </a:lnTo>
                  <a:lnTo>
                    <a:pt x="1027781" y="1629105"/>
                  </a:lnTo>
                  <a:close/>
                </a:path>
                <a:path w="2360295" h="1867535">
                  <a:moveTo>
                    <a:pt x="1035441" y="1626565"/>
                  </a:moveTo>
                  <a:lnTo>
                    <a:pt x="1036626" y="1626565"/>
                  </a:lnTo>
                  <a:lnTo>
                    <a:pt x="1036468" y="1625295"/>
                  </a:lnTo>
                  <a:lnTo>
                    <a:pt x="1035678" y="1625295"/>
                  </a:lnTo>
                  <a:lnTo>
                    <a:pt x="1035441" y="1626565"/>
                  </a:lnTo>
                  <a:close/>
                </a:path>
                <a:path w="2360295" h="1867535">
                  <a:moveTo>
                    <a:pt x="1025649" y="1626565"/>
                  </a:moveTo>
                  <a:lnTo>
                    <a:pt x="1025807" y="1625295"/>
                  </a:lnTo>
                  <a:lnTo>
                    <a:pt x="1025649" y="1626565"/>
                  </a:lnTo>
                  <a:close/>
                </a:path>
                <a:path w="2360295" h="1867535">
                  <a:moveTo>
                    <a:pt x="1036547" y="1631645"/>
                  </a:moveTo>
                  <a:lnTo>
                    <a:pt x="1037494" y="1629105"/>
                  </a:lnTo>
                  <a:lnTo>
                    <a:pt x="1035362" y="1629105"/>
                  </a:lnTo>
                  <a:lnTo>
                    <a:pt x="1036547" y="1631645"/>
                  </a:lnTo>
                  <a:close/>
                </a:path>
                <a:path w="2360295" h="1867535">
                  <a:moveTo>
                    <a:pt x="1033388" y="1634185"/>
                  </a:moveTo>
                  <a:lnTo>
                    <a:pt x="1035362" y="1634185"/>
                  </a:lnTo>
                  <a:lnTo>
                    <a:pt x="1035441" y="1632915"/>
                  </a:lnTo>
                  <a:lnTo>
                    <a:pt x="1032756" y="1631645"/>
                  </a:lnTo>
                  <a:lnTo>
                    <a:pt x="1034888" y="1630375"/>
                  </a:lnTo>
                  <a:lnTo>
                    <a:pt x="1035046" y="1629105"/>
                  </a:lnTo>
                  <a:lnTo>
                    <a:pt x="1027702" y="1629105"/>
                  </a:lnTo>
                  <a:lnTo>
                    <a:pt x="1027307" y="1630375"/>
                  </a:lnTo>
                  <a:lnTo>
                    <a:pt x="1026439" y="1630375"/>
                  </a:lnTo>
                  <a:lnTo>
                    <a:pt x="1025491" y="1632915"/>
                  </a:lnTo>
                  <a:lnTo>
                    <a:pt x="1035125" y="1632915"/>
                  </a:lnTo>
                  <a:lnTo>
                    <a:pt x="1034678" y="1633198"/>
                  </a:lnTo>
                  <a:lnTo>
                    <a:pt x="1033388" y="1634185"/>
                  </a:lnTo>
                  <a:close/>
                </a:path>
                <a:path w="2360295" h="1867535">
                  <a:moveTo>
                    <a:pt x="1025412" y="1630375"/>
                  </a:moveTo>
                  <a:lnTo>
                    <a:pt x="1026439" y="1630375"/>
                  </a:lnTo>
                  <a:lnTo>
                    <a:pt x="1026281" y="1629105"/>
                  </a:lnTo>
                  <a:lnTo>
                    <a:pt x="1026123" y="1629105"/>
                  </a:lnTo>
                  <a:lnTo>
                    <a:pt x="1025412" y="1630375"/>
                  </a:lnTo>
                  <a:close/>
                </a:path>
                <a:path w="2360295" h="1867535">
                  <a:moveTo>
                    <a:pt x="1034678" y="1633198"/>
                  </a:moveTo>
                  <a:lnTo>
                    <a:pt x="1035125" y="1632915"/>
                  </a:lnTo>
                  <a:lnTo>
                    <a:pt x="1034678" y="1633198"/>
                  </a:lnTo>
                  <a:close/>
                </a:path>
                <a:path w="2360295" h="1867535">
                  <a:moveTo>
                    <a:pt x="1026360" y="1635455"/>
                  </a:moveTo>
                  <a:lnTo>
                    <a:pt x="1031098" y="1635455"/>
                  </a:lnTo>
                  <a:lnTo>
                    <a:pt x="1034678" y="1633198"/>
                  </a:lnTo>
                  <a:lnTo>
                    <a:pt x="1035046" y="1632915"/>
                  </a:lnTo>
                  <a:lnTo>
                    <a:pt x="1025491" y="1632915"/>
                  </a:lnTo>
                  <a:lnTo>
                    <a:pt x="1028097" y="1634185"/>
                  </a:lnTo>
                  <a:lnTo>
                    <a:pt x="1026360" y="1635455"/>
                  </a:lnTo>
                  <a:close/>
                </a:path>
                <a:path w="2360295" h="1867535">
                  <a:moveTo>
                    <a:pt x="1029913" y="1641805"/>
                  </a:moveTo>
                  <a:lnTo>
                    <a:pt x="1032440" y="1641805"/>
                  </a:lnTo>
                  <a:lnTo>
                    <a:pt x="1033625" y="1639265"/>
                  </a:lnTo>
                  <a:lnTo>
                    <a:pt x="1035520" y="1639265"/>
                  </a:lnTo>
                  <a:lnTo>
                    <a:pt x="1037178" y="1637995"/>
                  </a:lnTo>
                  <a:lnTo>
                    <a:pt x="1033309" y="1636725"/>
                  </a:lnTo>
                  <a:lnTo>
                    <a:pt x="1034573" y="1635455"/>
                  </a:lnTo>
                  <a:lnTo>
                    <a:pt x="1034493" y="1634185"/>
                  </a:lnTo>
                  <a:lnTo>
                    <a:pt x="1031098" y="1635455"/>
                  </a:lnTo>
                  <a:lnTo>
                    <a:pt x="1026439" y="1635455"/>
                  </a:lnTo>
                  <a:lnTo>
                    <a:pt x="1028097" y="1636725"/>
                  </a:lnTo>
                  <a:lnTo>
                    <a:pt x="1029045" y="1636725"/>
                  </a:lnTo>
                  <a:lnTo>
                    <a:pt x="1029913" y="1637995"/>
                  </a:lnTo>
                  <a:lnTo>
                    <a:pt x="1029913" y="1641805"/>
                  </a:lnTo>
                  <a:close/>
                </a:path>
                <a:path w="2360295" h="1867535">
                  <a:moveTo>
                    <a:pt x="1025254" y="1635455"/>
                  </a:moveTo>
                  <a:lnTo>
                    <a:pt x="1025965" y="1635455"/>
                  </a:lnTo>
                  <a:lnTo>
                    <a:pt x="1026202" y="1634185"/>
                  </a:lnTo>
                  <a:lnTo>
                    <a:pt x="1025649" y="1634185"/>
                  </a:lnTo>
                  <a:lnTo>
                    <a:pt x="1025254" y="1635455"/>
                  </a:lnTo>
                  <a:close/>
                </a:path>
                <a:path w="2360295" h="1867535">
                  <a:moveTo>
                    <a:pt x="1025965" y="1639265"/>
                  </a:moveTo>
                  <a:lnTo>
                    <a:pt x="1026123" y="1637995"/>
                  </a:lnTo>
                  <a:lnTo>
                    <a:pt x="1026597" y="1636725"/>
                  </a:lnTo>
                  <a:lnTo>
                    <a:pt x="1026439" y="1635455"/>
                  </a:lnTo>
                  <a:lnTo>
                    <a:pt x="1025018" y="1635455"/>
                  </a:lnTo>
                  <a:lnTo>
                    <a:pt x="1025333" y="1636725"/>
                  </a:lnTo>
                  <a:lnTo>
                    <a:pt x="1025886" y="1636725"/>
                  </a:lnTo>
                  <a:lnTo>
                    <a:pt x="1024228" y="1637995"/>
                  </a:lnTo>
                  <a:lnTo>
                    <a:pt x="1025728" y="1637995"/>
                  </a:lnTo>
                  <a:lnTo>
                    <a:pt x="1025965" y="1639265"/>
                  </a:lnTo>
                  <a:close/>
                </a:path>
                <a:path w="2360295" h="1867535">
                  <a:moveTo>
                    <a:pt x="1027939" y="1640535"/>
                  </a:moveTo>
                  <a:lnTo>
                    <a:pt x="1029360" y="1640535"/>
                  </a:lnTo>
                  <a:lnTo>
                    <a:pt x="1028571" y="1637995"/>
                  </a:lnTo>
                  <a:lnTo>
                    <a:pt x="1028097" y="1637995"/>
                  </a:lnTo>
                  <a:lnTo>
                    <a:pt x="1028413" y="1636725"/>
                  </a:lnTo>
                  <a:lnTo>
                    <a:pt x="1028097" y="1636725"/>
                  </a:lnTo>
                  <a:lnTo>
                    <a:pt x="1027623" y="1637995"/>
                  </a:lnTo>
                  <a:lnTo>
                    <a:pt x="1027702" y="1639265"/>
                  </a:lnTo>
                  <a:lnTo>
                    <a:pt x="1027939" y="1640535"/>
                  </a:lnTo>
                  <a:close/>
                </a:path>
                <a:path w="2360295" h="1867535">
                  <a:moveTo>
                    <a:pt x="1038047" y="1641805"/>
                  </a:moveTo>
                  <a:lnTo>
                    <a:pt x="1038915" y="1641805"/>
                  </a:lnTo>
                  <a:lnTo>
                    <a:pt x="1037178" y="1639265"/>
                  </a:lnTo>
                  <a:lnTo>
                    <a:pt x="1038047" y="1641805"/>
                  </a:lnTo>
                  <a:close/>
                </a:path>
                <a:path w="2360295" h="1867535">
                  <a:moveTo>
                    <a:pt x="1033862" y="1640535"/>
                  </a:moveTo>
                  <a:lnTo>
                    <a:pt x="1036389" y="1640535"/>
                  </a:lnTo>
                  <a:lnTo>
                    <a:pt x="1036231" y="1639265"/>
                  </a:lnTo>
                  <a:lnTo>
                    <a:pt x="1033625" y="1639265"/>
                  </a:lnTo>
                  <a:lnTo>
                    <a:pt x="1033862" y="1640535"/>
                  </a:lnTo>
                  <a:close/>
                </a:path>
                <a:path w="2360295" h="1867535">
                  <a:moveTo>
                    <a:pt x="1038915" y="1641805"/>
                  </a:moveTo>
                  <a:lnTo>
                    <a:pt x="1039152" y="1641805"/>
                  </a:lnTo>
                  <a:lnTo>
                    <a:pt x="1038837" y="1640535"/>
                  </a:lnTo>
                  <a:lnTo>
                    <a:pt x="1038915" y="1641805"/>
                  </a:lnTo>
                  <a:close/>
                </a:path>
                <a:path w="2360295" h="1867535">
                  <a:moveTo>
                    <a:pt x="1033388" y="1643922"/>
                  </a:moveTo>
                  <a:lnTo>
                    <a:pt x="1035283" y="1640535"/>
                  </a:lnTo>
                  <a:lnTo>
                    <a:pt x="1032440" y="1641805"/>
                  </a:lnTo>
                  <a:lnTo>
                    <a:pt x="1032677" y="1641805"/>
                  </a:lnTo>
                  <a:lnTo>
                    <a:pt x="1032756" y="1643075"/>
                  </a:lnTo>
                  <a:lnTo>
                    <a:pt x="1033388" y="1643922"/>
                  </a:lnTo>
                  <a:close/>
                </a:path>
                <a:path w="2360295" h="1867535">
                  <a:moveTo>
                    <a:pt x="1026992" y="1641805"/>
                  </a:moveTo>
                  <a:lnTo>
                    <a:pt x="1027861" y="1641805"/>
                  </a:lnTo>
                  <a:lnTo>
                    <a:pt x="1027624" y="1640535"/>
                  </a:lnTo>
                  <a:lnTo>
                    <a:pt x="1026992" y="1641805"/>
                  </a:lnTo>
                  <a:close/>
                </a:path>
                <a:path w="2360295" h="1867535">
                  <a:moveTo>
                    <a:pt x="1038915" y="1643075"/>
                  </a:moveTo>
                  <a:lnTo>
                    <a:pt x="1039705" y="1643075"/>
                  </a:lnTo>
                  <a:lnTo>
                    <a:pt x="1039547" y="1641805"/>
                  </a:lnTo>
                  <a:lnTo>
                    <a:pt x="1037968" y="1641805"/>
                  </a:lnTo>
                  <a:lnTo>
                    <a:pt x="1038915" y="1643075"/>
                  </a:lnTo>
                  <a:close/>
                </a:path>
                <a:path w="2360295" h="1867535">
                  <a:moveTo>
                    <a:pt x="1031255" y="1643075"/>
                  </a:moveTo>
                  <a:lnTo>
                    <a:pt x="1031650" y="1643075"/>
                  </a:lnTo>
                  <a:lnTo>
                    <a:pt x="1031255" y="1641805"/>
                  </a:lnTo>
                  <a:lnTo>
                    <a:pt x="1031098" y="1641805"/>
                  </a:lnTo>
                  <a:lnTo>
                    <a:pt x="1030920" y="1641996"/>
                  </a:lnTo>
                  <a:lnTo>
                    <a:pt x="1031255" y="1643075"/>
                  </a:lnTo>
                  <a:close/>
                </a:path>
                <a:path w="2360295" h="1867535">
                  <a:moveTo>
                    <a:pt x="1030920" y="1641996"/>
                  </a:moveTo>
                  <a:lnTo>
                    <a:pt x="1031098" y="1641805"/>
                  </a:lnTo>
                  <a:lnTo>
                    <a:pt x="1030861" y="1641805"/>
                  </a:lnTo>
                  <a:lnTo>
                    <a:pt x="1030920" y="1641996"/>
                  </a:lnTo>
                  <a:close/>
                </a:path>
                <a:path w="2360295" h="1867535">
                  <a:moveTo>
                    <a:pt x="1028097" y="1645615"/>
                  </a:moveTo>
                  <a:lnTo>
                    <a:pt x="1030150" y="1645615"/>
                  </a:lnTo>
                  <a:lnTo>
                    <a:pt x="1029806" y="1644692"/>
                  </a:lnTo>
                  <a:lnTo>
                    <a:pt x="1029771" y="1643837"/>
                  </a:lnTo>
                  <a:lnTo>
                    <a:pt x="1029913" y="1643075"/>
                  </a:lnTo>
                  <a:lnTo>
                    <a:pt x="1030920" y="1641996"/>
                  </a:lnTo>
                  <a:lnTo>
                    <a:pt x="1030861" y="1641805"/>
                  </a:lnTo>
                  <a:lnTo>
                    <a:pt x="1028492" y="1641805"/>
                  </a:lnTo>
                  <a:lnTo>
                    <a:pt x="1028413" y="1643075"/>
                  </a:lnTo>
                  <a:lnTo>
                    <a:pt x="1028097" y="1645615"/>
                  </a:lnTo>
                  <a:close/>
                </a:path>
                <a:path w="2360295" h="1867535">
                  <a:moveTo>
                    <a:pt x="1026755" y="1648154"/>
                  </a:moveTo>
                  <a:lnTo>
                    <a:pt x="1026755" y="1646885"/>
                  </a:lnTo>
                  <a:lnTo>
                    <a:pt x="1027071" y="1645615"/>
                  </a:lnTo>
                  <a:lnTo>
                    <a:pt x="1027624" y="1644345"/>
                  </a:lnTo>
                  <a:lnTo>
                    <a:pt x="1026518" y="1643075"/>
                  </a:lnTo>
                  <a:lnTo>
                    <a:pt x="1028255" y="1641805"/>
                  </a:lnTo>
                  <a:lnTo>
                    <a:pt x="1026360" y="1641805"/>
                  </a:lnTo>
                  <a:lnTo>
                    <a:pt x="1025729" y="1643075"/>
                  </a:lnTo>
                  <a:lnTo>
                    <a:pt x="1026281" y="1643075"/>
                  </a:lnTo>
                  <a:lnTo>
                    <a:pt x="1025492" y="1644345"/>
                  </a:lnTo>
                  <a:lnTo>
                    <a:pt x="1025334" y="1644345"/>
                  </a:lnTo>
                  <a:lnTo>
                    <a:pt x="1026123" y="1645615"/>
                  </a:lnTo>
                  <a:lnTo>
                    <a:pt x="1026755" y="1648154"/>
                  </a:lnTo>
                  <a:close/>
                </a:path>
                <a:path w="2360295" h="1867535">
                  <a:moveTo>
                    <a:pt x="1026755" y="1650695"/>
                  </a:moveTo>
                  <a:lnTo>
                    <a:pt x="1030229" y="1650695"/>
                  </a:lnTo>
                  <a:lnTo>
                    <a:pt x="1030466" y="1649425"/>
                  </a:lnTo>
                  <a:lnTo>
                    <a:pt x="1034651" y="1649425"/>
                  </a:lnTo>
                  <a:lnTo>
                    <a:pt x="1034098" y="1648154"/>
                  </a:lnTo>
                  <a:lnTo>
                    <a:pt x="1033072" y="1646885"/>
                  </a:lnTo>
                  <a:lnTo>
                    <a:pt x="1032663" y="1644692"/>
                  </a:lnTo>
                  <a:lnTo>
                    <a:pt x="1032598" y="1643075"/>
                  </a:lnTo>
                  <a:lnTo>
                    <a:pt x="1031808" y="1643075"/>
                  </a:lnTo>
                  <a:lnTo>
                    <a:pt x="1030861" y="1644345"/>
                  </a:lnTo>
                  <a:lnTo>
                    <a:pt x="1031177" y="1644345"/>
                  </a:lnTo>
                  <a:lnTo>
                    <a:pt x="1031966" y="1645615"/>
                  </a:lnTo>
                  <a:lnTo>
                    <a:pt x="1028097" y="1645615"/>
                  </a:lnTo>
                  <a:lnTo>
                    <a:pt x="1028334" y="1646885"/>
                  </a:lnTo>
                  <a:lnTo>
                    <a:pt x="1028413" y="1648155"/>
                  </a:lnTo>
                  <a:lnTo>
                    <a:pt x="1028571" y="1649425"/>
                  </a:lnTo>
                  <a:lnTo>
                    <a:pt x="1026755" y="1650695"/>
                  </a:lnTo>
                  <a:close/>
                </a:path>
                <a:path w="2360295" h="1867535">
                  <a:moveTo>
                    <a:pt x="1025492" y="1644345"/>
                  </a:moveTo>
                  <a:lnTo>
                    <a:pt x="1026281" y="1643075"/>
                  </a:lnTo>
                  <a:lnTo>
                    <a:pt x="1025713" y="1643837"/>
                  </a:lnTo>
                  <a:lnTo>
                    <a:pt x="1025492" y="1644345"/>
                  </a:lnTo>
                  <a:close/>
                </a:path>
                <a:path w="2360295" h="1867535">
                  <a:moveTo>
                    <a:pt x="1025713" y="1643837"/>
                  </a:moveTo>
                  <a:lnTo>
                    <a:pt x="1026281" y="1643075"/>
                  </a:lnTo>
                  <a:lnTo>
                    <a:pt x="1026045" y="1643075"/>
                  </a:lnTo>
                  <a:lnTo>
                    <a:pt x="1025713" y="1643837"/>
                  </a:lnTo>
                  <a:close/>
                </a:path>
                <a:path w="2360295" h="1867535">
                  <a:moveTo>
                    <a:pt x="1025334" y="1644345"/>
                  </a:moveTo>
                  <a:lnTo>
                    <a:pt x="1025492" y="1644345"/>
                  </a:lnTo>
                  <a:lnTo>
                    <a:pt x="1025713" y="1643837"/>
                  </a:lnTo>
                  <a:lnTo>
                    <a:pt x="1025334" y="1644345"/>
                  </a:lnTo>
                  <a:close/>
                </a:path>
                <a:path w="2360295" h="1867535">
                  <a:moveTo>
                    <a:pt x="1033151" y="1644345"/>
                  </a:moveTo>
                  <a:lnTo>
                    <a:pt x="1033704" y="1644345"/>
                  </a:lnTo>
                  <a:lnTo>
                    <a:pt x="1033388" y="1643922"/>
                  </a:lnTo>
                  <a:lnTo>
                    <a:pt x="1033151" y="1644345"/>
                  </a:lnTo>
                  <a:close/>
                </a:path>
                <a:path w="2360295" h="1867535">
                  <a:moveTo>
                    <a:pt x="1034099" y="1645615"/>
                  </a:moveTo>
                  <a:lnTo>
                    <a:pt x="1035046" y="1645615"/>
                  </a:lnTo>
                  <a:lnTo>
                    <a:pt x="1034888" y="1644345"/>
                  </a:lnTo>
                  <a:lnTo>
                    <a:pt x="1033704" y="1644345"/>
                  </a:lnTo>
                  <a:lnTo>
                    <a:pt x="1034099" y="1645615"/>
                  </a:lnTo>
                  <a:close/>
                </a:path>
                <a:path w="2360295" h="1867535">
                  <a:moveTo>
                    <a:pt x="1031966" y="1645615"/>
                  </a:moveTo>
                  <a:lnTo>
                    <a:pt x="1031177" y="1644345"/>
                  </a:lnTo>
                  <a:lnTo>
                    <a:pt x="1031047" y="1644692"/>
                  </a:lnTo>
                  <a:lnTo>
                    <a:pt x="1031966" y="1645615"/>
                  </a:lnTo>
                  <a:close/>
                </a:path>
                <a:path w="2360295" h="1867535">
                  <a:moveTo>
                    <a:pt x="1031047" y="1644692"/>
                  </a:moveTo>
                  <a:lnTo>
                    <a:pt x="1031177" y="1644345"/>
                  </a:lnTo>
                  <a:lnTo>
                    <a:pt x="1030703" y="1644345"/>
                  </a:lnTo>
                  <a:lnTo>
                    <a:pt x="1031047" y="1644692"/>
                  </a:lnTo>
                  <a:close/>
                </a:path>
                <a:path w="2360295" h="1867535">
                  <a:moveTo>
                    <a:pt x="1030703" y="1645615"/>
                  </a:moveTo>
                  <a:lnTo>
                    <a:pt x="1031966" y="1645615"/>
                  </a:lnTo>
                  <a:lnTo>
                    <a:pt x="1031047" y="1644692"/>
                  </a:lnTo>
                  <a:lnTo>
                    <a:pt x="1030703" y="1645615"/>
                  </a:lnTo>
                  <a:close/>
                </a:path>
                <a:path w="2360295" h="1867535">
                  <a:moveTo>
                    <a:pt x="1034919" y="1649170"/>
                  </a:moveTo>
                  <a:lnTo>
                    <a:pt x="1034414" y="1648155"/>
                  </a:lnTo>
                  <a:lnTo>
                    <a:pt x="1034099" y="1648155"/>
                  </a:lnTo>
                  <a:lnTo>
                    <a:pt x="1034919" y="1649170"/>
                  </a:lnTo>
                  <a:close/>
                </a:path>
                <a:path w="2360295" h="1867535">
                  <a:moveTo>
                    <a:pt x="1034651" y="1649425"/>
                  </a:moveTo>
                  <a:lnTo>
                    <a:pt x="1035046" y="1649425"/>
                  </a:lnTo>
                  <a:lnTo>
                    <a:pt x="1034919" y="1649170"/>
                  </a:lnTo>
                  <a:lnTo>
                    <a:pt x="1034099" y="1648155"/>
                  </a:lnTo>
                  <a:lnTo>
                    <a:pt x="1034651" y="1649425"/>
                  </a:lnTo>
                  <a:close/>
                </a:path>
                <a:path w="2360295" h="1867535">
                  <a:moveTo>
                    <a:pt x="1025413" y="1651965"/>
                  </a:moveTo>
                  <a:lnTo>
                    <a:pt x="1026123" y="1650695"/>
                  </a:lnTo>
                  <a:lnTo>
                    <a:pt x="1026755" y="1650695"/>
                  </a:lnTo>
                  <a:lnTo>
                    <a:pt x="1026881" y="1649170"/>
                  </a:lnTo>
                  <a:lnTo>
                    <a:pt x="1026755" y="1648155"/>
                  </a:lnTo>
                  <a:lnTo>
                    <a:pt x="1025413" y="1649425"/>
                  </a:lnTo>
                  <a:lnTo>
                    <a:pt x="1025413" y="1651965"/>
                  </a:lnTo>
                  <a:close/>
                </a:path>
                <a:path w="2360295" h="1867535">
                  <a:moveTo>
                    <a:pt x="1035046" y="1649425"/>
                  </a:moveTo>
                  <a:lnTo>
                    <a:pt x="1034919" y="1649170"/>
                  </a:lnTo>
                  <a:lnTo>
                    <a:pt x="1035046" y="1649425"/>
                  </a:lnTo>
                  <a:close/>
                </a:path>
                <a:path w="2360295" h="1867535">
                  <a:moveTo>
                    <a:pt x="1035441" y="1658315"/>
                  </a:moveTo>
                  <a:lnTo>
                    <a:pt x="1038363" y="1658315"/>
                  </a:lnTo>
                  <a:lnTo>
                    <a:pt x="1038205" y="1657045"/>
                  </a:lnTo>
                  <a:lnTo>
                    <a:pt x="1037968" y="1657045"/>
                  </a:lnTo>
                  <a:lnTo>
                    <a:pt x="1038047" y="1655775"/>
                  </a:lnTo>
                  <a:lnTo>
                    <a:pt x="1038363" y="1655775"/>
                  </a:lnTo>
                  <a:lnTo>
                    <a:pt x="1038599" y="1654505"/>
                  </a:lnTo>
                  <a:lnTo>
                    <a:pt x="1038994" y="1654505"/>
                  </a:lnTo>
                  <a:lnTo>
                    <a:pt x="1038915" y="1653235"/>
                  </a:lnTo>
                  <a:lnTo>
                    <a:pt x="1037731" y="1653235"/>
                  </a:lnTo>
                  <a:lnTo>
                    <a:pt x="1038363" y="1651965"/>
                  </a:lnTo>
                  <a:lnTo>
                    <a:pt x="1037573" y="1651965"/>
                  </a:lnTo>
                  <a:lnTo>
                    <a:pt x="1035994" y="1649425"/>
                  </a:lnTo>
                  <a:lnTo>
                    <a:pt x="1037099" y="1651965"/>
                  </a:lnTo>
                  <a:lnTo>
                    <a:pt x="1036073" y="1653235"/>
                  </a:lnTo>
                  <a:lnTo>
                    <a:pt x="1035678" y="1654505"/>
                  </a:lnTo>
                  <a:lnTo>
                    <a:pt x="1035204" y="1655775"/>
                  </a:lnTo>
                  <a:lnTo>
                    <a:pt x="1033704" y="1657045"/>
                  </a:lnTo>
                  <a:lnTo>
                    <a:pt x="1035441" y="1658315"/>
                  </a:lnTo>
                  <a:close/>
                </a:path>
                <a:path w="2360295" h="1867535">
                  <a:moveTo>
                    <a:pt x="1032203" y="1654505"/>
                  </a:moveTo>
                  <a:lnTo>
                    <a:pt x="1032598" y="1654505"/>
                  </a:lnTo>
                  <a:lnTo>
                    <a:pt x="1032598" y="1653235"/>
                  </a:lnTo>
                  <a:lnTo>
                    <a:pt x="1033072" y="1651965"/>
                  </a:lnTo>
                  <a:lnTo>
                    <a:pt x="1035046" y="1651965"/>
                  </a:lnTo>
                  <a:lnTo>
                    <a:pt x="1034414" y="1650695"/>
                  </a:lnTo>
                  <a:lnTo>
                    <a:pt x="1034967" y="1649425"/>
                  </a:lnTo>
                  <a:lnTo>
                    <a:pt x="1033467" y="1649425"/>
                  </a:lnTo>
                  <a:lnTo>
                    <a:pt x="1034099" y="1650695"/>
                  </a:lnTo>
                  <a:lnTo>
                    <a:pt x="1031888" y="1650695"/>
                  </a:lnTo>
                  <a:lnTo>
                    <a:pt x="1032124" y="1651965"/>
                  </a:lnTo>
                  <a:lnTo>
                    <a:pt x="1032203" y="1654505"/>
                  </a:lnTo>
                  <a:close/>
                </a:path>
                <a:path w="2360295" h="1867535">
                  <a:moveTo>
                    <a:pt x="1031335" y="1650695"/>
                  </a:moveTo>
                  <a:lnTo>
                    <a:pt x="1034099" y="1650695"/>
                  </a:lnTo>
                  <a:lnTo>
                    <a:pt x="1031730" y="1649425"/>
                  </a:lnTo>
                  <a:lnTo>
                    <a:pt x="1031335" y="1650695"/>
                  </a:lnTo>
                  <a:close/>
                </a:path>
                <a:path w="2360295" h="1867535">
                  <a:moveTo>
                    <a:pt x="1037573" y="1651965"/>
                  </a:moveTo>
                  <a:lnTo>
                    <a:pt x="1038599" y="1651965"/>
                  </a:lnTo>
                  <a:lnTo>
                    <a:pt x="1038836" y="1650695"/>
                  </a:lnTo>
                  <a:lnTo>
                    <a:pt x="1038521" y="1650695"/>
                  </a:lnTo>
                  <a:lnTo>
                    <a:pt x="1037573" y="1651965"/>
                  </a:lnTo>
                  <a:close/>
                </a:path>
                <a:path w="2360295" h="1867535">
                  <a:moveTo>
                    <a:pt x="1029913" y="1651965"/>
                  </a:moveTo>
                  <a:lnTo>
                    <a:pt x="1031888" y="1650695"/>
                  </a:lnTo>
                  <a:lnTo>
                    <a:pt x="1030703" y="1650695"/>
                  </a:lnTo>
                  <a:lnTo>
                    <a:pt x="1029913" y="1651965"/>
                  </a:lnTo>
                  <a:close/>
                </a:path>
                <a:path w="2360295" h="1867535">
                  <a:moveTo>
                    <a:pt x="1027387" y="1651965"/>
                  </a:moveTo>
                  <a:lnTo>
                    <a:pt x="1028097" y="1650695"/>
                  </a:lnTo>
                  <a:lnTo>
                    <a:pt x="1026913" y="1650695"/>
                  </a:lnTo>
                  <a:lnTo>
                    <a:pt x="1027387" y="1651965"/>
                  </a:lnTo>
                  <a:close/>
                </a:path>
                <a:path w="2360295" h="1867535">
                  <a:moveTo>
                    <a:pt x="1029124" y="1654505"/>
                  </a:moveTo>
                  <a:lnTo>
                    <a:pt x="1031493" y="1654505"/>
                  </a:lnTo>
                  <a:lnTo>
                    <a:pt x="1030703" y="1651965"/>
                  </a:lnTo>
                  <a:lnTo>
                    <a:pt x="1030861" y="1653235"/>
                  </a:lnTo>
                  <a:lnTo>
                    <a:pt x="1029282" y="1653235"/>
                  </a:lnTo>
                  <a:lnTo>
                    <a:pt x="1029124" y="1654505"/>
                  </a:lnTo>
                  <a:close/>
                </a:path>
                <a:path w="2360295" h="1867535">
                  <a:moveTo>
                    <a:pt x="1029282" y="1653235"/>
                  </a:moveTo>
                  <a:lnTo>
                    <a:pt x="1029835" y="1653235"/>
                  </a:lnTo>
                  <a:lnTo>
                    <a:pt x="1029677" y="1651965"/>
                  </a:lnTo>
                  <a:lnTo>
                    <a:pt x="1029045" y="1651965"/>
                  </a:lnTo>
                  <a:lnTo>
                    <a:pt x="1029282" y="1653235"/>
                  </a:lnTo>
                  <a:close/>
                </a:path>
                <a:path w="2360295" h="1867535">
                  <a:moveTo>
                    <a:pt x="1028571" y="1653235"/>
                  </a:moveTo>
                  <a:lnTo>
                    <a:pt x="1028571" y="1651965"/>
                  </a:lnTo>
                  <a:lnTo>
                    <a:pt x="1028177" y="1651965"/>
                  </a:lnTo>
                  <a:lnTo>
                    <a:pt x="1028571" y="1653235"/>
                  </a:lnTo>
                  <a:close/>
                </a:path>
                <a:path w="2360295" h="1867535">
                  <a:moveTo>
                    <a:pt x="1024781" y="1653235"/>
                  </a:moveTo>
                  <a:lnTo>
                    <a:pt x="1025413" y="1653235"/>
                  </a:lnTo>
                  <a:lnTo>
                    <a:pt x="1025018" y="1651965"/>
                  </a:lnTo>
                  <a:lnTo>
                    <a:pt x="1024781" y="1653235"/>
                  </a:lnTo>
                  <a:close/>
                </a:path>
                <a:path w="2360295" h="1867535">
                  <a:moveTo>
                    <a:pt x="1024307" y="1654505"/>
                  </a:moveTo>
                  <a:lnTo>
                    <a:pt x="1026360" y="1654505"/>
                  </a:lnTo>
                  <a:lnTo>
                    <a:pt x="1026360" y="1653235"/>
                  </a:lnTo>
                  <a:lnTo>
                    <a:pt x="1024465" y="1653235"/>
                  </a:lnTo>
                  <a:lnTo>
                    <a:pt x="1024307" y="1654505"/>
                  </a:lnTo>
                  <a:close/>
                </a:path>
                <a:path w="2360295" h="1867535">
                  <a:moveTo>
                    <a:pt x="1030624" y="1655775"/>
                  </a:moveTo>
                  <a:lnTo>
                    <a:pt x="1031019" y="1655775"/>
                  </a:lnTo>
                  <a:lnTo>
                    <a:pt x="1031651" y="1654505"/>
                  </a:lnTo>
                  <a:lnTo>
                    <a:pt x="1030546" y="1654505"/>
                  </a:lnTo>
                  <a:lnTo>
                    <a:pt x="1030624" y="1655775"/>
                  </a:lnTo>
                  <a:close/>
                </a:path>
                <a:path w="2360295" h="1867535">
                  <a:moveTo>
                    <a:pt x="1025018" y="1655775"/>
                  </a:moveTo>
                  <a:lnTo>
                    <a:pt x="1025413" y="1654505"/>
                  </a:lnTo>
                  <a:lnTo>
                    <a:pt x="1024781" y="1654505"/>
                  </a:lnTo>
                  <a:lnTo>
                    <a:pt x="1025018" y="1655775"/>
                  </a:lnTo>
                  <a:close/>
                </a:path>
                <a:path w="2360295" h="1867535">
                  <a:moveTo>
                    <a:pt x="1039626" y="1668475"/>
                  </a:moveTo>
                  <a:lnTo>
                    <a:pt x="1039389" y="1665935"/>
                  </a:lnTo>
                  <a:lnTo>
                    <a:pt x="1039270" y="1660855"/>
                  </a:lnTo>
                  <a:lnTo>
                    <a:pt x="1038915" y="1657045"/>
                  </a:lnTo>
                  <a:lnTo>
                    <a:pt x="1038836" y="1655775"/>
                  </a:lnTo>
                  <a:lnTo>
                    <a:pt x="1038678" y="1655775"/>
                  </a:lnTo>
                  <a:lnTo>
                    <a:pt x="1038520" y="1657045"/>
                  </a:lnTo>
                  <a:lnTo>
                    <a:pt x="1038363" y="1658315"/>
                  </a:lnTo>
                  <a:lnTo>
                    <a:pt x="1035441" y="1658315"/>
                  </a:lnTo>
                  <a:lnTo>
                    <a:pt x="1034573" y="1659585"/>
                  </a:lnTo>
                  <a:lnTo>
                    <a:pt x="1033704" y="1659585"/>
                  </a:lnTo>
                  <a:lnTo>
                    <a:pt x="1032757" y="1660855"/>
                  </a:lnTo>
                  <a:lnTo>
                    <a:pt x="1032677" y="1662125"/>
                  </a:lnTo>
                  <a:lnTo>
                    <a:pt x="1033230" y="1662125"/>
                  </a:lnTo>
                  <a:lnTo>
                    <a:pt x="1032105" y="1665935"/>
                  </a:lnTo>
                  <a:lnTo>
                    <a:pt x="1037494" y="1665935"/>
                  </a:lnTo>
                  <a:lnTo>
                    <a:pt x="1038560" y="1667205"/>
                  </a:lnTo>
                  <a:lnTo>
                    <a:pt x="1039073" y="1667205"/>
                  </a:lnTo>
                  <a:lnTo>
                    <a:pt x="1038843" y="1667542"/>
                  </a:lnTo>
                  <a:lnTo>
                    <a:pt x="1039626" y="1668475"/>
                  </a:lnTo>
                  <a:close/>
                </a:path>
                <a:path w="2360295" h="1867535">
                  <a:moveTo>
                    <a:pt x="1027782" y="1658315"/>
                  </a:moveTo>
                  <a:lnTo>
                    <a:pt x="1029440" y="1658315"/>
                  </a:lnTo>
                  <a:lnTo>
                    <a:pt x="1028413" y="1655775"/>
                  </a:lnTo>
                  <a:lnTo>
                    <a:pt x="1027782" y="1658315"/>
                  </a:lnTo>
                  <a:close/>
                </a:path>
                <a:path w="2360295" h="1867535">
                  <a:moveTo>
                    <a:pt x="1024465" y="1657045"/>
                  </a:moveTo>
                  <a:lnTo>
                    <a:pt x="1026597" y="1657045"/>
                  </a:lnTo>
                  <a:lnTo>
                    <a:pt x="1026044" y="1655775"/>
                  </a:lnTo>
                  <a:lnTo>
                    <a:pt x="1024623" y="1655775"/>
                  </a:lnTo>
                  <a:lnTo>
                    <a:pt x="1024465" y="1657045"/>
                  </a:lnTo>
                  <a:close/>
                </a:path>
                <a:path w="2360295" h="1867535">
                  <a:moveTo>
                    <a:pt x="1033704" y="1659585"/>
                  </a:moveTo>
                  <a:lnTo>
                    <a:pt x="1034573" y="1659585"/>
                  </a:lnTo>
                  <a:lnTo>
                    <a:pt x="1034652" y="1658315"/>
                  </a:lnTo>
                  <a:lnTo>
                    <a:pt x="1033704" y="1659585"/>
                  </a:lnTo>
                  <a:close/>
                </a:path>
                <a:path w="2360295" h="1867535">
                  <a:moveTo>
                    <a:pt x="1032520" y="1660855"/>
                  </a:moveTo>
                  <a:lnTo>
                    <a:pt x="1032757" y="1660855"/>
                  </a:lnTo>
                  <a:lnTo>
                    <a:pt x="1033072" y="1658315"/>
                  </a:lnTo>
                  <a:lnTo>
                    <a:pt x="1032520" y="1658315"/>
                  </a:lnTo>
                  <a:lnTo>
                    <a:pt x="1032520" y="1660855"/>
                  </a:lnTo>
                  <a:close/>
                </a:path>
                <a:path w="2360295" h="1867535">
                  <a:moveTo>
                    <a:pt x="1029519" y="1659585"/>
                  </a:moveTo>
                  <a:lnTo>
                    <a:pt x="1030072" y="1659585"/>
                  </a:lnTo>
                  <a:lnTo>
                    <a:pt x="1030151" y="1658315"/>
                  </a:lnTo>
                  <a:lnTo>
                    <a:pt x="1029993" y="1658315"/>
                  </a:lnTo>
                  <a:lnTo>
                    <a:pt x="1029519" y="1659585"/>
                  </a:lnTo>
                  <a:close/>
                </a:path>
                <a:path w="2360295" h="1867535">
                  <a:moveTo>
                    <a:pt x="1026913" y="1659585"/>
                  </a:moveTo>
                  <a:lnTo>
                    <a:pt x="1029519" y="1659585"/>
                  </a:lnTo>
                  <a:lnTo>
                    <a:pt x="1027861" y="1658315"/>
                  </a:lnTo>
                  <a:lnTo>
                    <a:pt x="1026682" y="1659298"/>
                  </a:lnTo>
                  <a:lnTo>
                    <a:pt x="1026913" y="1659585"/>
                  </a:lnTo>
                  <a:close/>
                </a:path>
                <a:path w="2360295" h="1867535">
                  <a:moveTo>
                    <a:pt x="1025097" y="1659585"/>
                  </a:moveTo>
                  <a:lnTo>
                    <a:pt x="1026361" y="1659585"/>
                  </a:lnTo>
                  <a:lnTo>
                    <a:pt x="1026682" y="1659298"/>
                  </a:lnTo>
                  <a:lnTo>
                    <a:pt x="1025887" y="1658315"/>
                  </a:lnTo>
                  <a:lnTo>
                    <a:pt x="1023834" y="1658315"/>
                  </a:lnTo>
                  <a:lnTo>
                    <a:pt x="1025097" y="1659585"/>
                  </a:lnTo>
                  <a:close/>
                </a:path>
                <a:path w="2360295" h="1867535">
                  <a:moveTo>
                    <a:pt x="1025729" y="1663395"/>
                  </a:moveTo>
                  <a:lnTo>
                    <a:pt x="1026597" y="1663395"/>
                  </a:lnTo>
                  <a:lnTo>
                    <a:pt x="1027466" y="1660855"/>
                  </a:lnTo>
                  <a:lnTo>
                    <a:pt x="1026913" y="1659585"/>
                  </a:lnTo>
                  <a:lnTo>
                    <a:pt x="1026682" y="1659298"/>
                  </a:lnTo>
                  <a:lnTo>
                    <a:pt x="1026361" y="1659585"/>
                  </a:lnTo>
                  <a:lnTo>
                    <a:pt x="1025097" y="1659585"/>
                  </a:lnTo>
                  <a:lnTo>
                    <a:pt x="1025255" y="1660855"/>
                  </a:lnTo>
                  <a:lnTo>
                    <a:pt x="1025729" y="1663395"/>
                  </a:lnTo>
                  <a:close/>
                </a:path>
                <a:path w="2360295" h="1867535">
                  <a:moveTo>
                    <a:pt x="1027150" y="1669745"/>
                  </a:moveTo>
                  <a:lnTo>
                    <a:pt x="1027348" y="1668475"/>
                  </a:lnTo>
                  <a:lnTo>
                    <a:pt x="1027387" y="1667205"/>
                  </a:lnTo>
                  <a:lnTo>
                    <a:pt x="1028571" y="1667205"/>
                  </a:lnTo>
                  <a:lnTo>
                    <a:pt x="1029677" y="1665935"/>
                  </a:lnTo>
                  <a:lnTo>
                    <a:pt x="1028887" y="1665935"/>
                  </a:lnTo>
                  <a:lnTo>
                    <a:pt x="1029914" y="1663395"/>
                  </a:lnTo>
                  <a:lnTo>
                    <a:pt x="1032283" y="1662125"/>
                  </a:lnTo>
                  <a:lnTo>
                    <a:pt x="1029835" y="1660855"/>
                  </a:lnTo>
                  <a:lnTo>
                    <a:pt x="1029914" y="1659585"/>
                  </a:lnTo>
                  <a:lnTo>
                    <a:pt x="1029045" y="1659585"/>
                  </a:lnTo>
                  <a:lnTo>
                    <a:pt x="1027940" y="1660855"/>
                  </a:lnTo>
                  <a:lnTo>
                    <a:pt x="1027861" y="1662125"/>
                  </a:lnTo>
                  <a:lnTo>
                    <a:pt x="1027466" y="1663395"/>
                  </a:lnTo>
                  <a:lnTo>
                    <a:pt x="1025729" y="1663395"/>
                  </a:lnTo>
                  <a:lnTo>
                    <a:pt x="1025966" y="1665935"/>
                  </a:lnTo>
                  <a:lnTo>
                    <a:pt x="1026676" y="1668475"/>
                  </a:lnTo>
                  <a:lnTo>
                    <a:pt x="1027150" y="1669745"/>
                  </a:lnTo>
                  <a:close/>
                </a:path>
                <a:path w="2360295" h="1867535">
                  <a:moveTo>
                    <a:pt x="1037162" y="1668221"/>
                  </a:moveTo>
                  <a:lnTo>
                    <a:pt x="1037257" y="1665935"/>
                  </a:lnTo>
                  <a:lnTo>
                    <a:pt x="1032105" y="1665935"/>
                  </a:lnTo>
                  <a:lnTo>
                    <a:pt x="1031730" y="1667205"/>
                  </a:lnTo>
                  <a:lnTo>
                    <a:pt x="1036151" y="1667205"/>
                  </a:lnTo>
                  <a:lnTo>
                    <a:pt x="1037162" y="1668221"/>
                  </a:lnTo>
                  <a:close/>
                </a:path>
                <a:path w="2360295" h="1867535">
                  <a:moveTo>
                    <a:pt x="1038843" y="1667542"/>
                  </a:moveTo>
                  <a:lnTo>
                    <a:pt x="1039073" y="1667205"/>
                  </a:lnTo>
                  <a:lnTo>
                    <a:pt x="1038560" y="1667205"/>
                  </a:lnTo>
                  <a:lnTo>
                    <a:pt x="1038843" y="1667542"/>
                  </a:lnTo>
                  <a:close/>
                </a:path>
                <a:path w="2360295" h="1867535">
                  <a:moveTo>
                    <a:pt x="1037415" y="1668475"/>
                  </a:moveTo>
                  <a:lnTo>
                    <a:pt x="1038205" y="1668475"/>
                  </a:lnTo>
                  <a:lnTo>
                    <a:pt x="1038639" y="1667840"/>
                  </a:lnTo>
                  <a:lnTo>
                    <a:pt x="1038763" y="1667447"/>
                  </a:lnTo>
                  <a:lnTo>
                    <a:pt x="1038560" y="1667205"/>
                  </a:lnTo>
                  <a:lnTo>
                    <a:pt x="1037731" y="1667205"/>
                  </a:lnTo>
                  <a:lnTo>
                    <a:pt x="1037375" y="1667840"/>
                  </a:lnTo>
                  <a:lnTo>
                    <a:pt x="1037415" y="1668475"/>
                  </a:lnTo>
                  <a:close/>
                </a:path>
                <a:path w="2360295" h="1867535">
                  <a:moveTo>
                    <a:pt x="1032362" y="1669745"/>
                  </a:moveTo>
                  <a:lnTo>
                    <a:pt x="1036468" y="1669745"/>
                  </a:lnTo>
                  <a:lnTo>
                    <a:pt x="1038994" y="1668475"/>
                  </a:lnTo>
                  <a:lnTo>
                    <a:pt x="1036151" y="1668475"/>
                  </a:lnTo>
                  <a:lnTo>
                    <a:pt x="1036151" y="1667205"/>
                  </a:lnTo>
                  <a:lnTo>
                    <a:pt x="1031572" y="1667205"/>
                  </a:lnTo>
                  <a:lnTo>
                    <a:pt x="1032046" y="1668475"/>
                  </a:lnTo>
                  <a:lnTo>
                    <a:pt x="1032362" y="1669745"/>
                  </a:lnTo>
                  <a:close/>
                </a:path>
                <a:path w="2360295" h="1867535">
                  <a:moveTo>
                    <a:pt x="1025492" y="1676095"/>
                  </a:moveTo>
                  <a:lnTo>
                    <a:pt x="1035599" y="1676095"/>
                  </a:lnTo>
                  <a:lnTo>
                    <a:pt x="1036704" y="1674825"/>
                  </a:lnTo>
                  <a:lnTo>
                    <a:pt x="1038284" y="1674825"/>
                  </a:lnTo>
                  <a:lnTo>
                    <a:pt x="1037178" y="1673555"/>
                  </a:lnTo>
                  <a:lnTo>
                    <a:pt x="1040337" y="1672285"/>
                  </a:lnTo>
                  <a:lnTo>
                    <a:pt x="1038047" y="1669745"/>
                  </a:lnTo>
                  <a:lnTo>
                    <a:pt x="1030546" y="1669745"/>
                  </a:lnTo>
                  <a:lnTo>
                    <a:pt x="1030782" y="1668475"/>
                  </a:lnTo>
                  <a:lnTo>
                    <a:pt x="1030862" y="1667205"/>
                  </a:lnTo>
                  <a:lnTo>
                    <a:pt x="1029440" y="1667205"/>
                  </a:lnTo>
                  <a:lnTo>
                    <a:pt x="1030387" y="1668475"/>
                  </a:lnTo>
                  <a:lnTo>
                    <a:pt x="1029993" y="1669745"/>
                  </a:lnTo>
                  <a:lnTo>
                    <a:pt x="1029993" y="1671015"/>
                  </a:lnTo>
                  <a:lnTo>
                    <a:pt x="1028492" y="1671015"/>
                  </a:lnTo>
                  <a:lnTo>
                    <a:pt x="1028492" y="1672285"/>
                  </a:lnTo>
                  <a:lnTo>
                    <a:pt x="1028098" y="1673555"/>
                  </a:lnTo>
                  <a:lnTo>
                    <a:pt x="1026913" y="1673555"/>
                  </a:lnTo>
                  <a:lnTo>
                    <a:pt x="1025966" y="1674825"/>
                  </a:lnTo>
                  <a:lnTo>
                    <a:pt x="1025509" y="1675257"/>
                  </a:lnTo>
                  <a:lnTo>
                    <a:pt x="1025492" y="1676095"/>
                  </a:lnTo>
                  <a:close/>
                </a:path>
                <a:path w="2360295" h="1867535">
                  <a:moveTo>
                    <a:pt x="1028019" y="1668475"/>
                  </a:moveTo>
                  <a:lnTo>
                    <a:pt x="1028335" y="1668475"/>
                  </a:lnTo>
                  <a:lnTo>
                    <a:pt x="1027545" y="1667205"/>
                  </a:lnTo>
                  <a:lnTo>
                    <a:pt x="1027555" y="1667542"/>
                  </a:lnTo>
                  <a:lnTo>
                    <a:pt x="1028019" y="1668475"/>
                  </a:lnTo>
                  <a:close/>
                </a:path>
                <a:path w="2360295" h="1867535">
                  <a:moveTo>
                    <a:pt x="1037415" y="1668475"/>
                  </a:moveTo>
                  <a:lnTo>
                    <a:pt x="1037375" y="1667840"/>
                  </a:lnTo>
                  <a:lnTo>
                    <a:pt x="1037162" y="1668221"/>
                  </a:lnTo>
                  <a:lnTo>
                    <a:pt x="1037415" y="1668475"/>
                  </a:lnTo>
                  <a:close/>
                </a:path>
                <a:path w="2360295" h="1867535">
                  <a:moveTo>
                    <a:pt x="1037020" y="1668475"/>
                  </a:moveTo>
                  <a:lnTo>
                    <a:pt x="1037415" y="1668475"/>
                  </a:lnTo>
                  <a:lnTo>
                    <a:pt x="1037162" y="1668221"/>
                  </a:lnTo>
                  <a:lnTo>
                    <a:pt x="1037020" y="1668475"/>
                  </a:lnTo>
                  <a:close/>
                </a:path>
                <a:path w="2360295" h="1867535">
                  <a:moveTo>
                    <a:pt x="1028492" y="1671015"/>
                  </a:moveTo>
                  <a:lnTo>
                    <a:pt x="1029993" y="1671015"/>
                  </a:lnTo>
                  <a:lnTo>
                    <a:pt x="1028887" y="1668475"/>
                  </a:lnTo>
                  <a:lnTo>
                    <a:pt x="1028335" y="1668475"/>
                  </a:lnTo>
                  <a:lnTo>
                    <a:pt x="1028492" y="1671015"/>
                  </a:lnTo>
                  <a:close/>
                </a:path>
                <a:path w="2360295" h="1867535">
                  <a:moveTo>
                    <a:pt x="1025675" y="1671149"/>
                  </a:moveTo>
                  <a:lnTo>
                    <a:pt x="1025650" y="1671015"/>
                  </a:lnTo>
                  <a:lnTo>
                    <a:pt x="1025492" y="1671015"/>
                  </a:lnTo>
                  <a:lnTo>
                    <a:pt x="1025675" y="1671149"/>
                  </a:lnTo>
                  <a:close/>
                </a:path>
                <a:path w="2360295" h="1867535">
                  <a:moveTo>
                    <a:pt x="1025887" y="1672285"/>
                  </a:moveTo>
                  <a:lnTo>
                    <a:pt x="1027229" y="1672285"/>
                  </a:lnTo>
                  <a:lnTo>
                    <a:pt x="1025675" y="1671149"/>
                  </a:lnTo>
                  <a:lnTo>
                    <a:pt x="1025887" y="1672285"/>
                  </a:lnTo>
                  <a:close/>
                </a:path>
                <a:path w="2360295" h="1867535">
                  <a:moveTo>
                    <a:pt x="1026044" y="1673555"/>
                  </a:moveTo>
                  <a:lnTo>
                    <a:pt x="1027703" y="1673555"/>
                  </a:lnTo>
                  <a:lnTo>
                    <a:pt x="1027782" y="1672285"/>
                  </a:lnTo>
                  <a:lnTo>
                    <a:pt x="1025571" y="1672285"/>
                  </a:lnTo>
                  <a:lnTo>
                    <a:pt x="1026044" y="1673555"/>
                  </a:lnTo>
                  <a:close/>
                </a:path>
                <a:path w="2360295" h="1867535">
                  <a:moveTo>
                    <a:pt x="1025400" y="1675360"/>
                  </a:moveTo>
                  <a:lnTo>
                    <a:pt x="1025571" y="1672285"/>
                  </a:lnTo>
                  <a:lnTo>
                    <a:pt x="1025097" y="1672285"/>
                  </a:lnTo>
                  <a:lnTo>
                    <a:pt x="1025176" y="1673555"/>
                  </a:lnTo>
                  <a:lnTo>
                    <a:pt x="1025400" y="1675360"/>
                  </a:lnTo>
                  <a:close/>
                </a:path>
                <a:path w="2360295" h="1867535">
                  <a:moveTo>
                    <a:pt x="1024623" y="1676095"/>
                  </a:moveTo>
                  <a:lnTo>
                    <a:pt x="1025492" y="1676095"/>
                  </a:lnTo>
                  <a:lnTo>
                    <a:pt x="1025400" y="1675360"/>
                  </a:lnTo>
                  <a:lnTo>
                    <a:pt x="1024623" y="1676095"/>
                  </a:lnTo>
                  <a:close/>
                </a:path>
                <a:path w="2360295" h="1867535">
                  <a:moveTo>
                    <a:pt x="1026992" y="1679905"/>
                  </a:moveTo>
                  <a:lnTo>
                    <a:pt x="1036547" y="1679905"/>
                  </a:lnTo>
                  <a:lnTo>
                    <a:pt x="1034652" y="1678635"/>
                  </a:lnTo>
                  <a:lnTo>
                    <a:pt x="1036942" y="1677365"/>
                  </a:lnTo>
                  <a:lnTo>
                    <a:pt x="1037336" y="1676095"/>
                  </a:lnTo>
                  <a:lnTo>
                    <a:pt x="1035599" y="1676095"/>
                  </a:lnTo>
                  <a:lnTo>
                    <a:pt x="1035678" y="1677365"/>
                  </a:lnTo>
                  <a:lnTo>
                    <a:pt x="1025965" y="1677365"/>
                  </a:lnTo>
                  <a:lnTo>
                    <a:pt x="1025886" y="1678635"/>
                  </a:lnTo>
                  <a:lnTo>
                    <a:pt x="1027150" y="1678635"/>
                  </a:lnTo>
                  <a:lnTo>
                    <a:pt x="1026992" y="1679905"/>
                  </a:lnTo>
                  <a:close/>
                </a:path>
                <a:path w="2360295" h="1867535">
                  <a:moveTo>
                    <a:pt x="1024781" y="1677365"/>
                  </a:moveTo>
                  <a:lnTo>
                    <a:pt x="1035441" y="1677365"/>
                  </a:lnTo>
                  <a:lnTo>
                    <a:pt x="1035283" y="1676095"/>
                  </a:lnTo>
                  <a:lnTo>
                    <a:pt x="1025255" y="1676095"/>
                  </a:lnTo>
                  <a:lnTo>
                    <a:pt x="1024781" y="1677365"/>
                  </a:lnTo>
                  <a:close/>
                </a:path>
                <a:path w="2360295" h="1867535">
                  <a:moveTo>
                    <a:pt x="1037652" y="1681175"/>
                  </a:moveTo>
                  <a:lnTo>
                    <a:pt x="1039074" y="1681175"/>
                  </a:lnTo>
                  <a:lnTo>
                    <a:pt x="1038837" y="1679905"/>
                  </a:lnTo>
                  <a:lnTo>
                    <a:pt x="1038679" y="1678635"/>
                  </a:lnTo>
                  <a:lnTo>
                    <a:pt x="1038205" y="1679905"/>
                  </a:lnTo>
                  <a:lnTo>
                    <a:pt x="1037652" y="1681175"/>
                  </a:lnTo>
                  <a:close/>
                </a:path>
                <a:path w="2360295" h="1867535">
                  <a:moveTo>
                    <a:pt x="1024544" y="1681175"/>
                  </a:moveTo>
                  <a:lnTo>
                    <a:pt x="1037099" y="1681175"/>
                  </a:lnTo>
                  <a:lnTo>
                    <a:pt x="1036705" y="1679905"/>
                  </a:lnTo>
                  <a:lnTo>
                    <a:pt x="1025649" y="1679905"/>
                  </a:lnTo>
                  <a:lnTo>
                    <a:pt x="1024544" y="1681175"/>
                  </a:lnTo>
                  <a:close/>
                </a:path>
                <a:path w="2360295" h="1867535">
                  <a:moveTo>
                    <a:pt x="1037021" y="1682445"/>
                  </a:moveTo>
                  <a:lnTo>
                    <a:pt x="1037889" y="1681175"/>
                  </a:lnTo>
                  <a:lnTo>
                    <a:pt x="1036705" y="1681175"/>
                  </a:lnTo>
                  <a:lnTo>
                    <a:pt x="1037021" y="1682445"/>
                  </a:lnTo>
                  <a:close/>
                </a:path>
                <a:path w="2360295" h="1867535">
                  <a:moveTo>
                    <a:pt x="1033243" y="1690171"/>
                  </a:moveTo>
                  <a:lnTo>
                    <a:pt x="1033467" y="1690065"/>
                  </a:lnTo>
                  <a:lnTo>
                    <a:pt x="1032836" y="1686255"/>
                  </a:lnTo>
                  <a:lnTo>
                    <a:pt x="1036073" y="1686255"/>
                  </a:lnTo>
                  <a:lnTo>
                    <a:pt x="1036626" y="1684985"/>
                  </a:lnTo>
                  <a:lnTo>
                    <a:pt x="1037257" y="1684985"/>
                  </a:lnTo>
                  <a:lnTo>
                    <a:pt x="1036468" y="1683715"/>
                  </a:lnTo>
                  <a:lnTo>
                    <a:pt x="1036073" y="1683715"/>
                  </a:lnTo>
                  <a:lnTo>
                    <a:pt x="1036705" y="1681175"/>
                  </a:lnTo>
                  <a:lnTo>
                    <a:pt x="1026202" y="1681175"/>
                  </a:lnTo>
                  <a:lnTo>
                    <a:pt x="1026202" y="1682445"/>
                  </a:lnTo>
                  <a:lnTo>
                    <a:pt x="1025807" y="1684985"/>
                  </a:lnTo>
                  <a:lnTo>
                    <a:pt x="1024939" y="1686255"/>
                  </a:lnTo>
                  <a:lnTo>
                    <a:pt x="1024939" y="1688795"/>
                  </a:lnTo>
                  <a:lnTo>
                    <a:pt x="1027229" y="1688795"/>
                  </a:lnTo>
                  <a:lnTo>
                    <a:pt x="1028729" y="1690065"/>
                  </a:lnTo>
                  <a:lnTo>
                    <a:pt x="1033230" y="1690065"/>
                  </a:lnTo>
                  <a:close/>
                </a:path>
                <a:path w="2360295" h="1867535">
                  <a:moveTo>
                    <a:pt x="1025492" y="1683715"/>
                  </a:moveTo>
                  <a:lnTo>
                    <a:pt x="1025649" y="1681175"/>
                  </a:lnTo>
                  <a:lnTo>
                    <a:pt x="1024544" y="1681175"/>
                  </a:lnTo>
                  <a:lnTo>
                    <a:pt x="1025492" y="1683715"/>
                  </a:lnTo>
                  <a:close/>
                </a:path>
                <a:path w="2360295" h="1867535">
                  <a:moveTo>
                    <a:pt x="1026597" y="1691335"/>
                  </a:moveTo>
                  <a:lnTo>
                    <a:pt x="1027781" y="1691335"/>
                  </a:lnTo>
                  <a:lnTo>
                    <a:pt x="1027544" y="1690065"/>
                  </a:lnTo>
                  <a:lnTo>
                    <a:pt x="1026518" y="1690065"/>
                  </a:lnTo>
                  <a:lnTo>
                    <a:pt x="1026518" y="1688795"/>
                  </a:lnTo>
                  <a:lnTo>
                    <a:pt x="1024939" y="1688795"/>
                  </a:lnTo>
                  <a:lnTo>
                    <a:pt x="1024939" y="1690065"/>
                  </a:lnTo>
                  <a:lnTo>
                    <a:pt x="1026597" y="1691335"/>
                  </a:lnTo>
                  <a:close/>
                </a:path>
                <a:path w="2360295" h="1867535">
                  <a:moveTo>
                    <a:pt x="1033020" y="1690277"/>
                  </a:moveTo>
                  <a:lnTo>
                    <a:pt x="1033243" y="1690171"/>
                  </a:lnTo>
                  <a:lnTo>
                    <a:pt x="1033020" y="1690277"/>
                  </a:lnTo>
                  <a:close/>
                </a:path>
                <a:path w="2360295" h="1867535">
                  <a:moveTo>
                    <a:pt x="1028216" y="1691335"/>
                  </a:moveTo>
                  <a:lnTo>
                    <a:pt x="1030782" y="1691335"/>
                  </a:lnTo>
                  <a:lnTo>
                    <a:pt x="1033020" y="1690277"/>
                  </a:lnTo>
                  <a:lnTo>
                    <a:pt x="1033230" y="1690065"/>
                  </a:lnTo>
                  <a:lnTo>
                    <a:pt x="1028334" y="1690065"/>
                  </a:lnTo>
                  <a:lnTo>
                    <a:pt x="1028216" y="1691335"/>
                  </a:lnTo>
                  <a:close/>
                </a:path>
                <a:path w="2360295" h="1867535">
                  <a:moveTo>
                    <a:pt x="1028097" y="1692605"/>
                  </a:moveTo>
                  <a:lnTo>
                    <a:pt x="1033467" y="1692605"/>
                  </a:lnTo>
                  <a:lnTo>
                    <a:pt x="1033388" y="1691335"/>
                  </a:lnTo>
                  <a:lnTo>
                    <a:pt x="1033243" y="1690171"/>
                  </a:lnTo>
                  <a:lnTo>
                    <a:pt x="1033020" y="1690277"/>
                  </a:lnTo>
                  <a:lnTo>
                    <a:pt x="1031967" y="1691335"/>
                  </a:lnTo>
                  <a:lnTo>
                    <a:pt x="1028216" y="1691335"/>
                  </a:lnTo>
                  <a:lnTo>
                    <a:pt x="1028097" y="1692605"/>
                  </a:lnTo>
                  <a:close/>
                </a:path>
                <a:path w="2360295" h="1867535">
                  <a:moveTo>
                    <a:pt x="1024781" y="1693875"/>
                  </a:moveTo>
                  <a:lnTo>
                    <a:pt x="1026992" y="1693875"/>
                  </a:lnTo>
                  <a:lnTo>
                    <a:pt x="1027229" y="1692605"/>
                  </a:lnTo>
                  <a:lnTo>
                    <a:pt x="1025649" y="1692605"/>
                  </a:lnTo>
                  <a:lnTo>
                    <a:pt x="1026755" y="1691335"/>
                  </a:lnTo>
                  <a:lnTo>
                    <a:pt x="1025176" y="1691335"/>
                  </a:lnTo>
                  <a:lnTo>
                    <a:pt x="1024860" y="1692605"/>
                  </a:lnTo>
                  <a:lnTo>
                    <a:pt x="1024781" y="1693875"/>
                  </a:lnTo>
                  <a:close/>
                </a:path>
                <a:path w="2360295" h="1867535">
                  <a:moveTo>
                    <a:pt x="1037810" y="1693875"/>
                  </a:moveTo>
                  <a:lnTo>
                    <a:pt x="1038995" y="1693875"/>
                  </a:lnTo>
                  <a:lnTo>
                    <a:pt x="1038600" y="1692605"/>
                  </a:lnTo>
                  <a:lnTo>
                    <a:pt x="1038442" y="1692605"/>
                  </a:lnTo>
                  <a:lnTo>
                    <a:pt x="1037810" y="1693875"/>
                  </a:lnTo>
                  <a:close/>
                </a:path>
                <a:path w="2360295" h="1867535">
                  <a:moveTo>
                    <a:pt x="1028216" y="1700225"/>
                  </a:moveTo>
                  <a:lnTo>
                    <a:pt x="1034889" y="1700225"/>
                  </a:lnTo>
                  <a:lnTo>
                    <a:pt x="1034494" y="1698955"/>
                  </a:lnTo>
                  <a:lnTo>
                    <a:pt x="1035126" y="1697685"/>
                  </a:lnTo>
                  <a:lnTo>
                    <a:pt x="1035678" y="1696415"/>
                  </a:lnTo>
                  <a:lnTo>
                    <a:pt x="1033862" y="1695145"/>
                  </a:lnTo>
                  <a:lnTo>
                    <a:pt x="1033941" y="1693875"/>
                  </a:lnTo>
                  <a:lnTo>
                    <a:pt x="1034731" y="1692605"/>
                  </a:lnTo>
                  <a:lnTo>
                    <a:pt x="1027387" y="1692605"/>
                  </a:lnTo>
                  <a:lnTo>
                    <a:pt x="1026992" y="1693875"/>
                  </a:lnTo>
                  <a:lnTo>
                    <a:pt x="1024781" y="1693875"/>
                  </a:lnTo>
                  <a:lnTo>
                    <a:pt x="1025018" y="1695145"/>
                  </a:lnTo>
                  <a:lnTo>
                    <a:pt x="1026360" y="1696415"/>
                  </a:lnTo>
                  <a:lnTo>
                    <a:pt x="1025531" y="1697685"/>
                  </a:lnTo>
                  <a:lnTo>
                    <a:pt x="1028966" y="1697685"/>
                  </a:lnTo>
                  <a:lnTo>
                    <a:pt x="1028802" y="1697791"/>
                  </a:lnTo>
                  <a:lnTo>
                    <a:pt x="1028729" y="1698955"/>
                  </a:lnTo>
                  <a:lnTo>
                    <a:pt x="1028216" y="1700225"/>
                  </a:lnTo>
                  <a:close/>
                </a:path>
                <a:path w="2360295" h="1867535">
                  <a:moveTo>
                    <a:pt x="1037415" y="1702765"/>
                  </a:moveTo>
                  <a:lnTo>
                    <a:pt x="1037810" y="1702765"/>
                  </a:lnTo>
                  <a:lnTo>
                    <a:pt x="1038758" y="1701495"/>
                  </a:lnTo>
                  <a:lnTo>
                    <a:pt x="1038915" y="1700225"/>
                  </a:lnTo>
                  <a:lnTo>
                    <a:pt x="1039389" y="1700225"/>
                  </a:lnTo>
                  <a:lnTo>
                    <a:pt x="1039152" y="1698955"/>
                  </a:lnTo>
                  <a:lnTo>
                    <a:pt x="1038521" y="1697685"/>
                  </a:lnTo>
                  <a:lnTo>
                    <a:pt x="1038047" y="1695145"/>
                  </a:lnTo>
                  <a:lnTo>
                    <a:pt x="1038916" y="1693875"/>
                  </a:lnTo>
                  <a:lnTo>
                    <a:pt x="1037494" y="1693875"/>
                  </a:lnTo>
                  <a:lnTo>
                    <a:pt x="1037415" y="1702765"/>
                  </a:lnTo>
                  <a:close/>
                </a:path>
                <a:path w="2360295" h="1867535">
                  <a:moveTo>
                    <a:pt x="1028802" y="1697791"/>
                  </a:moveTo>
                  <a:lnTo>
                    <a:pt x="1028966" y="1697685"/>
                  </a:lnTo>
                  <a:lnTo>
                    <a:pt x="1028808" y="1697685"/>
                  </a:lnTo>
                  <a:close/>
                </a:path>
                <a:path w="2360295" h="1867535">
                  <a:moveTo>
                    <a:pt x="1024702" y="1698955"/>
                  </a:moveTo>
                  <a:lnTo>
                    <a:pt x="1026992" y="1698955"/>
                  </a:lnTo>
                  <a:lnTo>
                    <a:pt x="1028802" y="1697791"/>
                  </a:lnTo>
                  <a:lnTo>
                    <a:pt x="1025531" y="1697685"/>
                  </a:lnTo>
                  <a:lnTo>
                    <a:pt x="1024702" y="1698955"/>
                  </a:lnTo>
                  <a:close/>
                </a:path>
                <a:path w="2360295" h="1867535">
                  <a:moveTo>
                    <a:pt x="1030546" y="1711655"/>
                  </a:moveTo>
                  <a:lnTo>
                    <a:pt x="1036547" y="1711655"/>
                  </a:lnTo>
                  <a:lnTo>
                    <a:pt x="1036469" y="1710385"/>
                  </a:lnTo>
                  <a:lnTo>
                    <a:pt x="1036784" y="1709115"/>
                  </a:lnTo>
                  <a:lnTo>
                    <a:pt x="1037653" y="1709115"/>
                  </a:lnTo>
                  <a:lnTo>
                    <a:pt x="1037021" y="1707845"/>
                  </a:lnTo>
                  <a:lnTo>
                    <a:pt x="1038205" y="1705305"/>
                  </a:lnTo>
                  <a:lnTo>
                    <a:pt x="1035521" y="1705305"/>
                  </a:lnTo>
                  <a:lnTo>
                    <a:pt x="1034968" y="1704035"/>
                  </a:lnTo>
                  <a:lnTo>
                    <a:pt x="1035284" y="1704035"/>
                  </a:lnTo>
                  <a:lnTo>
                    <a:pt x="1035678" y="1702765"/>
                  </a:lnTo>
                  <a:lnTo>
                    <a:pt x="1036231" y="1701495"/>
                  </a:lnTo>
                  <a:lnTo>
                    <a:pt x="1035994" y="1698955"/>
                  </a:lnTo>
                  <a:lnTo>
                    <a:pt x="1035441" y="1700225"/>
                  </a:lnTo>
                  <a:lnTo>
                    <a:pt x="1028216" y="1700225"/>
                  </a:lnTo>
                  <a:lnTo>
                    <a:pt x="1027703" y="1701495"/>
                  </a:lnTo>
                  <a:lnTo>
                    <a:pt x="1029519" y="1701495"/>
                  </a:lnTo>
                  <a:lnTo>
                    <a:pt x="1028334" y="1703612"/>
                  </a:lnTo>
                  <a:lnTo>
                    <a:pt x="1028295" y="1704162"/>
                  </a:lnTo>
                  <a:lnTo>
                    <a:pt x="1030072" y="1705305"/>
                  </a:lnTo>
                  <a:lnTo>
                    <a:pt x="1030703" y="1706575"/>
                  </a:lnTo>
                  <a:lnTo>
                    <a:pt x="1030782" y="1707845"/>
                  </a:lnTo>
                  <a:lnTo>
                    <a:pt x="1030309" y="1707845"/>
                  </a:lnTo>
                  <a:lnTo>
                    <a:pt x="1029835" y="1709115"/>
                  </a:lnTo>
                  <a:lnTo>
                    <a:pt x="1029756" y="1710385"/>
                  </a:lnTo>
                  <a:lnTo>
                    <a:pt x="1030546" y="1711655"/>
                  </a:lnTo>
                  <a:close/>
                </a:path>
                <a:path w="2360295" h="1867535">
                  <a:moveTo>
                    <a:pt x="1025650" y="1700225"/>
                  </a:moveTo>
                  <a:lnTo>
                    <a:pt x="1025807" y="1698955"/>
                  </a:lnTo>
                  <a:lnTo>
                    <a:pt x="1025334" y="1698955"/>
                  </a:lnTo>
                  <a:lnTo>
                    <a:pt x="1025650" y="1700225"/>
                  </a:lnTo>
                  <a:close/>
                </a:path>
                <a:path w="2360295" h="1867535">
                  <a:moveTo>
                    <a:pt x="1028650" y="1702765"/>
                  </a:moveTo>
                  <a:lnTo>
                    <a:pt x="1028808" y="1701495"/>
                  </a:lnTo>
                  <a:lnTo>
                    <a:pt x="1027861" y="1701495"/>
                  </a:lnTo>
                  <a:lnTo>
                    <a:pt x="1028650" y="1702765"/>
                  </a:lnTo>
                  <a:close/>
                </a:path>
                <a:path w="2360295" h="1867535">
                  <a:moveTo>
                    <a:pt x="1027150" y="1707845"/>
                  </a:moveTo>
                  <a:lnTo>
                    <a:pt x="1029598" y="1707845"/>
                  </a:lnTo>
                  <a:lnTo>
                    <a:pt x="1027940" y="1705305"/>
                  </a:lnTo>
                  <a:lnTo>
                    <a:pt x="1028295" y="1704162"/>
                  </a:lnTo>
                  <a:lnTo>
                    <a:pt x="1028098" y="1704035"/>
                  </a:lnTo>
                  <a:lnTo>
                    <a:pt x="1028334" y="1703612"/>
                  </a:lnTo>
                  <a:lnTo>
                    <a:pt x="1028334" y="1702765"/>
                  </a:lnTo>
                  <a:lnTo>
                    <a:pt x="1026755" y="1702765"/>
                  </a:lnTo>
                  <a:lnTo>
                    <a:pt x="1028097" y="1704035"/>
                  </a:lnTo>
                  <a:lnTo>
                    <a:pt x="1025492" y="1704035"/>
                  </a:lnTo>
                  <a:lnTo>
                    <a:pt x="1026123" y="1705305"/>
                  </a:lnTo>
                  <a:lnTo>
                    <a:pt x="1026597" y="1706575"/>
                  </a:lnTo>
                  <a:lnTo>
                    <a:pt x="1027150" y="1707845"/>
                  </a:lnTo>
                  <a:close/>
                </a:path>
                <a:path w="2360295" h="1867535">
                  <a:moveTo>
                    <a:pt x="1028295" y="1704162"/>
                  </a:moveTo>
                  <a:lnTo>
                    <a:pt x="1028334" y="1703612"/>
                  </a:lnTo>
                  <a:lnTo>
                    <a:pt x="1028098" y="1704035"/>
                  </a:lnTo>
                  <a:lnTo>
                    <a:pt x="1028295" y="1704162"/>
                  </a:lnTo>
                  <a:close/>
                </a:path>
                <a:path w="2360295" h="1867535">
                  <a:moveTo>
                    <a:pt x="1024307" y="1705305"/>
                  </a:moveTo>
                  <a:lnTo>
                    <a:pt x="1024702" y="1705305"/>
                  </a:lnTo>
                  <a:lnTo>
                    <a:pt x="1025492" y="1704035"/>
                  </a:lnTo>
                  <a:lnTo>
                    <a:pt x="1023991" y="1704035"/>
                  </a:lnTo>
                  <a:lnTo>
                    <a:pt x="1024307" y="1705305"/>
                  </a:lnTo>
                  <a:close/>
                </a:path>
                <a:path w="2360295" h="1867535">
                  <a:moveTo>
                    <a:pt x="1039073" y="1710385"/>
                  </a:moveTo>
                  <a:lnTo>
                    <a:pt x="1039310" y="1710385"/>
                  </a:lnTo>
                  <a:lnTo>
                    <a:pt x="1039547" y="1709115"/>
                  </a:lnTo>
                  <a:lnTo>
                    <a:pt x="1040416" y="1707845"/>
                  </a:lnTo>
                  <a:lnTo>
                    <a:pt x="1039231" y="1705305"/>
                  </a:lnTo>
                  <a:lnTo>
                    <a:pt x="1038679" y="1706575"/>
                  </a:lnTo>
                  <a:lnTo>
                    <a:pt x="1037731" y="1707845"/>
                  </a:lnTo>
                  <a:lnTo>
                    <a:pt x="1039073" y="1710385"/>
                  </a:lnTo>
                  <a:close/>
                </a:path>
                <a:path w="2360295" h="1867535">
                  <a:moveTo>
                    <a:pt x="1023912" y="1706575"/>
                  </a:moveTo>
                  <a:lnTo>
                    <a:pt x="1025018" y="1706575"/>
                  </a:lnTo>
                  <a:lnTo>
                    <a:pt x="1024386" y="1705305"/>
                  </a:lnTo>
                  <a:lnTo>
                    <a:pt x="1023912" y="1706575"/>
                  </a:lnTo>
                  <a:close/>
                </a:path>
                <a:path w="2360295" h="1867535">
                  <a:moveTo>
                    <a:pt x="1024544" y="1707845"/>
                  </a:moveTo>
                  <a:lnTo>
                    <a:pt x="1025255" y="1707845"/>
                  </a:lnTo>
                  <a:lnTo>
                    <a:pt x="1025334" y="1706575"/>
                  </a:lnTo>
                  <a:lnTo>
                    <a:pt x="1023754" y="1706575"/>
                  </a:lnTo>
                  <a:lnTo>
                    <a:pt x="1024544" y="1707845"/>
                  </a:lnTo>
                  <a:close/>
                </a:path>
                <a:path w="2360295" h="1867535">
                  <a:moveTo>
                    <a:pt x="1026439" y="1709115"/>
                  </a:moveTo>
                  <a:lnTo>
                    <a:pt x="1028097" y="1709115"/>
                  </a:lnTo>
                  <a:lnTo>
                    <a:pt x="1027150" y="1707845"/>
                  </a:lnTo>
                  <a:lnTo>
                    <a:pt x="1026439" y="1709115"/>
                  </a:lnTo>
                  <a:close/>
                </a:path>
                <a:path w="2360295" h="1867535">
                  <a:moveTo>
                    <a:pt x="1023202" y="1710385"/>
                  </a:moveTo>
                  <a:lnTo>
                    <a:pt x="1028650" y="1710385"/>
                  </a:lnTo>
                  <a:lnTo>
                    <a:pt x="1028966" y="1709115"/>
                  </a:lnTo>
                  <a:lnTo>
                    <a:pt x="1026439" y="1709115"/>
                  </a:lnTo>
                  <a:lnTo>
                    <a:pt x="1026439" y="1707845"/>
                  </a:lnTo>
                  <a:lnTo>
                    <a:pt x="1024386" y="1707845"/>
                  </a:lnTo>
                  <a:lnTo>
                    <a:pt x="1023202" y="1710385"/>
                  </a:lnTo>
                  <a:close/>
                </a:path>
                <a:path w="2360295" h="1867535">
                  <a:moveTo>
                    <a:pt x="1028729" y="1712925"/>
                  </a:moveTo>
                  <a:lnTo>
                    <a:pt x="1036784" y="1712925"/>
                  </a:lnTo>
                  <a:lnTo>
                    <a:pt x="1037574" y="1710385"/>
                  </a:lnTo>
                  <a:lnTo>
                    <a:pt x="1036705" y="1710385"/>
                  </a:lnTo>
                  <a:lnTo>
                    <a:pt x="1036547" y="1711655"/>
                  </a:lnTo>
                  <a:lnTo>
                    <a:pt x="1030546" y="1711655"/>
                  </a:lnTo>
                  <a:lnTo>
                    <a:pt x="1028729" y="1712925"/>
                  </a:lnTo>
                  <a:close/>
                </a:path>
                <a:path w="2360295" h="1867535">
                  <a:moveTo>
                    <a:pt x="1025570" y="1712925"/>
                  </a:moveTo>
                  <a:lnTo>
                    <a:pt x="1028729" y="1712925"/>
                  </a:lnTo>
                  <a:lnTo>
                    <a:pt x="1028571" y="1711655"/>
                  </a:lnTo>
                  <a:lnTo>
                    <a:pt x="1028571" y="1710385"/>
                  </a:lnTo>
                  <a:lnTo>
                    <a:pt x="1025097" y="1710385"/>
                  </a:lnTo>
                  <a:lnTo>
                    <a:pt x="1025492" y="1711655"/>
                  </a:lnTo>
                  <a:lnTo>
                    <a:pt x="1025570" y="1712925"/>
                  </a:lnTo>
                  <a:close/>
                </a:path>
                <a:path w="2360295" h="1867535">
                  <a:moveTo>
                    <a:pt x="1024149" y="1714195"/>
                  </a:moveTo>
                  <a:lnTo>
                    <a:pt x="1038916" y="1714195"/>
                  </a:lnTo>
                  <a:lnTo>
                    <a:pt x="1037495" y="1712925"/>
                  </a:lnTo>
                  <a:lnTo>
                    <a:pt x="1024702" y="1712925"/>
                  </a:lnTo>
                  <a:lnTo>
                    <a:pt x="1024386" y="1711655"/>
                  </a:lnTo>
                  <a:lnTo>
                    <a:pt x="1023833" y="1711655"/>
                  </a:lnTo>
                  <a:lnTo>
                    <a:pt x="1023359" y="1712925"/>
                  </a:lnTo>
                  <a:lnTo>
                    <a:pt x="1024149" y="1714195"/>
                  </a:lnTo>
                  <a:close/>
                </a:path>
                <a:path w="2360295" h="1867535">
                  <a:moveTo>
                    <a:pt x="1028334" y="1715465"/>
                  </a:moveTo>
                  <a:lnTo>
                    <a:pt x="1039469" y="1715465"/>
                  </a:lnTo>
                  <a:lnTo>
                    <a:pt x="1039706" y="1714195"/>
                  </a:lnTo>
                  <a:lnTo>
                    <a:pt x="1027071" y="1714195"/>
                  </a:lnTo>
                  <a:lnTo>
                    <a:pt x="1028334" y="1715465"/>
                  </a:lnTo>
                  <a:close/>
                </a:path>
                <a:path w="2360295" h="1867535">
                  <a:moveTo>
                    <a:pt x="1027071" y="1720545"/>
                  </a:moveTo>
                  <a:lnTo>
                    <a:pt x="1028493" y="1720545"/>
                  </a:lnTo>
                  <a:lnTo>
                    <a:pt x="1028414" y="1719275"/>
                  </a:lnTo>
                  <a:lnTo>
                    <a:pt x="1028256" y="1718005"/>
                  </a:lnTo>
                  <a:lnTo>
                    <a:pt x="1038442" y="1718005"/>
                  </a:lnTo>
                  <a:lnTo>
                    <a:pt x="1037811" y="1716735"/>
                  </a:lnTo>
                  <a:lnTo>
                    <a:pt x="1036942" y="1715465"/>
                  </a:lnTo>
                  <a:lnTo>
                    <a:pt x="1029992" y="1715465"/>
                  </a:lnTo>
                  <a:lnTo>
                    <a:pt x="1029834" y="1716735"/>
                  </a:lnTo>
                  <a:lnTo>
                    <a:pt x="1027623" y="1716735"/>
                  </a:lnTo>
                  <a:lnTo>
                    <a:pt x="1027544" y="1718005"/>
                  </a:lnTo>
                  <a:lnTo>
                    <a:pt x="1027387" y="1719275"/>
                  </a:lnTo>
                  <a:lnTo>
                    <a:pt x="1027071" y="1720545"/>
                  </a:lnTo>
                  <a:close/>
                </a:path>
                <a:path w="2360295" h="1867535">
                  <a:moveTo>
                    <a:pt x="1027623" y="1716735"/>
                  </a:moveTo>
                  <a:lnTo>
                    <a:pt x="1028413" y="1716735"/>
                  </a:lnTo>
                  <a:lnTo>
                    <a:pt x="1027703" y="1715465"/>
                  </a:lnTo>
                  <a:lnTo>
                    <a:pt x="1027623" y="1716735"/>
                  </a:lnTo>
                  <a:close/>
                </a:path>
                <a:path w="2360295" h="1867535">
                  <a:moveTo>
                    <a:pt x="1034257" y="1725625"/>
                  </a:moveTo>
                  <a:lnTo>
                    <a:pt x="1035758" y="1725625"/>
                  </a:lnTo>
                  <a:lnTo>
                    <a:pt x="1037890" y="1724355"/>
                  </a:lnTo>
                  <a:lnTo>
                    <a:pt x="1036547" y="1724355"/>
                  </a:lnTo>
                  <a:lnTo>
                    <a:pt x="1038126" y="1723085"/>
                  </a:lnTo>
                  <a:lnTo>
                    <a:pt x="1038284" y="1720545"/>
                  </a:lnTo>
                  <a:lnTo>
                    <a:pt x="1040180" y="1718005"/>
                  </a:lnTo>
                  <a:lnTo>
                    <a:pt x="1028809" y="1718005"/>
                  </a:lnTo>
                  <a:lnTo>
                    <a:pt x="1028809" y="1719275"/>
                  </a:lnTo>
                  <a:lnTo>
                    <a:pt x="1034336" y="1719275"/>
                  </a:lnTo>
                  <a:lnTo>
                    <a:pt x="1034731" y="1720545"/>
                  </a:lnTo>
                  <a:lnTo>
                    <a:pt x="1033310" y="1720545"/>
                  </a:lnTo>
                  <a:lnTo>
                    <a:pt x="1032915" y="1721815"/>
                  </a:lnTo>
                  <a:lnTo>
                    <a:pt x="1033941" y="1721815"/>
                  </a:lnTo>
                  <a:lnTo>
                    <a:pt x="1035521" y="1723085"/>
                  </a:lnTo>
                  <a:lnTo>
                    <a:pt x="1034257" y="1725625"/>
                  </a:lnTo>
                  <a:close/>
                </a:path>
                <a:path w="2360295" h="1867535">
                  <a:moveTo>
                    <a:pt x="1031414" y="1723085"/>
                  </a:moveTo>
                  <a:lnTo>
                    <a:pt x="1031967" y="1723085"/>
                  </a:lnTo>
                  <a:lnTo>
                    <a:pt x="1032362" y="1721815"/>
                  </a:lnTo>
                  <a:lnTo>
                    <a:pt x="1032362" y="1720545"/>
                  </a:lnTo>
                  <a:lnTo>
                    <a:pt x="1024386" y="1720545"/>
                  </a:lnTo>
                  <a:lnTo>
                    <a:pt x="1025334" y="1719275"/>
                  </a:lnTo>
                  <a:lnTo>
                    <a:pt x="1025413" y="1718005"/>
                  </a:lnTo>
                  <a:lnTo>
                    <a:pt x="1024544" y="1718005"/>
                  </a:lnTo>
                  <a:lnTo>
                    <a:pt x="1023676" y="1719275"/>
                  </a:lnTo>
                  <a:lnTo>
                    <a:pt x="1023676" y="1721815"/>
                  </a:lnTo>
                  <a:lnTo>
                    <a:pt x="1031099" y="1721815"/>
                  </a:lnTo>
                  <a:lnTo>
                    <a:pt x="1031414" y="1723085"/>
                  </a:lnTo>
                  <a:close/>
                </a:path>
                <a:path w="2360295" h="1867535">
                  <a:moveTo>
                    <a:pt x="1030625" y="1720545"/>
                  </a:moveTo>
                  <a:lnTo>
                    <a:pt x="1031730" y="1720545"/>
                  </a:lnTo>
                  <a:lnTo>
                    <a:pt x="1033784" y="1719275"/>
                  </a:lnTo>
                  <a:lnTo>
                    <a:pt x="1030309" y="1719275"/>
                  </a:lnTo>
                  <a:lnTo>
                    <a:pt x="1030625" y="1720545"/>
                  </a:lnTo>
                  <a:close/>
                </a:path>
                <a:path w="2360295" h="1867535">
                  <a:moveTo>
                    <a:pt x="1032520" y="1723085"/>
                  </a:moveTo>
                  <a:lnTo>
                    <a:pt x="1033704" y="1721815"/>
                  </a:lnTo>
                  <a:lnTo>
                    <a:pt x="1032915" y="1721815"/>
                  </a:lnTo>
                  <a:lnTo>
                    <a:pt x="1032520" y="1723085"/>
                  </a:lnTo>
                  <a:close/>
                </a:path>
                <a:path w="2360295" h="1867535">
                  <a:moveTo>
                    <a:pt x="1024544" y="1729435"/>
                  </a:moveTo>
                  <a:lnTo>
                    <a:pt x="1030862" y="1729435"/>
                  </a:lnTo>
                  <a:lnTo>
                    <a:pt x="1031553" y="1728535"/>
                  </a:lnTo>
                  <a:lnTo>
                    <a:pt x="1031415" y="1728165"/>
                  </a:lnTo>
                  <a:lnTo>
                    <a:pt x="1030625" y="1728165"/>
                  </a:lnTo>
                  <a:lnTo>
                    <a:pt x="1032678" y="1725625"/>
                  </a:lnTo>
                  <a:lnTo>
                    <a:pt x="1030783" y="1724355"/>
                  </a:lnTo>
                  <a:lnTo>
                    <a:pt x="1030546" y="1723085"/>
                  </a:lnTo>
                  <a:lnTo>
                    <a:pt x="1030704" y="1721815"/>
                  </a:lnTo>
                  <a:lnTo>
                    <a:pt x="1023676" y="1721815"/>
                  </a:lnTo>
                  <a:lnTo>
                    <a:pt x="1023676" y="1723085"/>
                  </a:lnTo>
                  <a:lnTo>
                    <a:pt x="1023281" y="1725625"/>
                  </a:lnTo>
                  <a:lnTo>
                    <a:pt x="1024228" y="1728165"/>
                  </a:lnTo>
                  <a:lnTo>
                    <a:pt x="1024544" y="1729435"/>
                  </a:lnTo>
                  <a:close/>
                </a:path>
                <a:path w="2360295" h="1867535">
                  <a:moveTo>
                    <a:pt x="1036389" y="1726895"/>
                  </a:moveTo>
                  <a:lnTo>
                    <a:pt x="1039074" y="1726895"/>
                  </a:lnTo>
                  <a:lnTo>
                    <a:pt x="1039232" y="1724355"/>
                  </a:lnTo>
                  <a:lnTo>
                    <a:pt x="1037890" y="1724355"/>
                  </a:lnTo>
                  <a:lnTo>
                    <a:pt x="1036389" y="1726895"/>
                  </a:lnTo>
                  <a:close/>
                </a:path>
                <a:path w="2360295" h="1867535">
                  <a:moveTo>
                    <a:pt x="1031772" y="1729124"/>
                  </a:moveTo>
                  <a:lnTo>
                    <a:pt x="1034573" y="1728165"/>
                  </a:lnTo>
                  <a:lnTo>
                    <a:pt x="1036231" y="1728165"/>
                  </a:lnTo>
                  <a:lnTo>
                    <a:pt x="1035600" y="1726895"/>
                  </a:lnTo>
                  <a:lnTo>
                    <a:pt x="1035126" y="1726895"/>
                  </a:lnTo>
                  <a:lnTo>
                    <a:pt x="1034573" y="1725625"/>
                  </a:lnTo>
                  <a:lnTo>
                    <a:pt x="1033784" y="1725625"/>
                  </a:lnTo>
                  <a:lnTo>
                    <a:pt x="1031553" y="1728535"/>
                  </a:lnTo>
                  <a:lnTo>
                    <a:pt x="1031772" y="1729124"/>
                  </a:lnTo>
                  <a:close/>
                </a:path>
                <a:path w="2360295" h="1867535">
                  <a:moveTo>
                    <a:pt x="1037258" y="1728165"/>
                  </a:moveTo>
                  <a:lnTo>
                    <a:pt x="1037732" y="1728165"/>
                  </a:lnTo>
                  <a:lnTo>
                    <a:pt x="1036942" y="1726895"/>
                  </a:lnTo>
                  <a:lnTo>
                    <a:pt x="1036231" y="1726895"/>
                  </a:lnTo>
                  <a:lnTo>
                    <a:pt x="1037258" y="1728165"/>
                  </a:lnTo>
                  <a:close/>
                </a:path>
                <a:path w="2360295" h="1867535">
                  <a:moveTo>
                    <a:pt x="1035521" y="1730705"/>
                  </a:moveTo>
                  <a:lnTo>
                    <a:pt x="1036705" y="1728165"/>
                  </a:lnTo>
                  <a:lnTo>
                    <a:pt x="1034810" y="1728165"/>
                  </a:lnTo>
                  <a:lnTo>
                    <a:pt x="1035521" y="1730705"/>
                  </a:lnTo>
                  <a:close/>
                </a:path>
                <a:path w="2360295" h="1867535">
                  <a:moveTo>
                    <a:pt x="1030862" y="1729435"/>
                  </a:moveTo>
                  <a:lnTo>
                    <a:pt x="1031772" y="1729124"/>
                  </a:lnTo>
                  <a:lnTo>
                    <a:pt x="1031553" y="1728535"/>
                  </a:lnTo>
                  <a:lnTo>
                    <a:pt x="1030862" y="1729435"/>
                  </a:lnTo>
                  <a:close/>
                </a:path>
                <a:path w="2360295" h="1867535">
                  <a:moveTo>
                    <a:pt x="1025887" y="1735785"/>
                  </a:moveTo>
                  <a:lnTo>
                    <a:pt x="1031731" y="1735785"/>
                  </a:lnTo>
                  <a:lnTo>
                    <a:pt x="1031573" y="1734515"/>
                  </a:lnTo>
                  <a:lnTo>
                    <a:pt x="1031494" y="1731975"/>
                  </a:lnTo>
                  <a:lnTo>
                    <a:pt x="1031691" y="1730705"/>
                  </a:lnTo>
                  <a:lnTo>
                    <a:pt x="1031772" y="1729124"/>
                  </a:lnTo>
                  <a:lnTo>
                    <a:pt x="1030862" y="1729435"/>
                  </a:lnTo>
                  <a:lnTo>
                    <a:pt x="1024544" y="1729435"/>
                  </a:lnTo>
                  <a:lnTo>
                    <a:pt x="1024860" y="1730705"/>
                  </a:lnTo>
                  <a:lnTo>
                    <a:pt x="1024149" y="1731975"/>
                  </a:lnTo>
                  <a:lnTo>
                    <a:pt x="1024860" y="1733245"/>
                  </a:lnTo>
                  <a:lnTo>
                    <a:pt x="1022017" y="1733245"/>
                  </a:lnTo>
                  <a:lnTo>
                    <a:pt x="1025887" y="1735785"/>
                  </a:lnTo>
                  <a:close/>
                </a:path>
                <a:path w="2360295" h="1867535">
                  <a:moveTo>
                    <a:pt x="1035599" y="1731975"/>
                  </a:moveTo>
                  <a:lnTo>
                    <a:pt x="1038126" y="1731975"/>
                  </a:lnTo>
                  <a:lnTo>
                    <a:pt x="1038363" y="1730705"/>
                  </a:lnTo>
                  <a:lnTo>
                    <a:pt x="1038205" y="1730705"/>
                  </a:lnTo>
                  <a:lnTo>
                    <a:pt x="1035599" y="1731975"/>
                  </a:lnTo>
                  <a:close/>
                </a:path>
                <a:path w="2360295" h="1867535">
                  <a:moveTo>
                    <a:pt x="1032203" y="1733245"/>
                  </a:moveTo>
                  <a:lnTo>
                    <a:pt x="1033309" y="1733245"/>
                  </a:lnTo>
                  <a:lnTo>
                    <a:pt x="1033783" y="1731975"/>
                  </a:lnTo>
                  <a:lnTo>
                    <a:pt x="1034178" y="1730705"/>
                  </a:lnTo>
                  <a:lnTo>
                    <a:pt x="1032124" y="1730705"/>
                  </a:lnTo>
                  <a:lnTo>
                    <a:pt x="1031967" y="1731975"/>
                  </a:lnTo>
                  <a:lnTo>
                    <a:pt x="1033151" y="1731975"/>
                  </a:lnTo>
                  <a:lnTo>
                    <a:pt x="1032203" y="1733245"/>
                  </a:lnTo>
                  <a:close/>
                </a:path>
                <a:path w="2360295" h="1867535">
                  <a:moveTo>
                    <a:pt x="1027071" y="1740865"/>
                  </a:moveTo>
                  <a:lnTo>
                    <a:pt x="1033783" y="1740865"/>
                  </a:lnTo>
                  <a:lnTo>
                    <a:pt x="1033546" y="1739595"/>
                  </a:lnTo>
                  <a:lnTo>
                    <a:pt x="1033230" y="1739595"/>
                  </a:lnTo>
                  <a:lnTo>
                    <a:pt x="1033230" y="1738587"/>
                  </a:lnTo>
                  <a:lnTo>
                    <a:pt x="1032678" y="1738325"/>
                  </a:lnTo>
                  <a:lnTo>
                    <a:pt x="1033230" y="1738008"/>
                  </a:lnTo>
                  <a:lnTo>
                    <a:pt x="1033230" y="1737055"/>
                  </a:lnTo>
                  <a:lnTo>
                    <a:pt x="1033467" y="1735785"/>
                  </a:lnTo>
                  <a:lnTo>
                    <a:pt x="1033546" y="1734515"/>
                  </a:lnTo>
                  <a:lnTo>
                    <a:pt x="1033310" y="1733245"/>
                  </a:lnTo>
                  <a:lnTo>
                    <a:pt x="1032125" y="1733245"/>
                  </a:lnTo>
                  <a:lnTo>
                    <a:pt x="1032362" y="1734515"/>
                  </a:lnTo>
                  <a:lnTo>
                    <a:pt x="1032836" y="1734515"/>
                  </a:lnTo>
                  <a:lnTo>
                    <a:pt x="1032678" y="1735785"/>
                  </a:lnTo>
                  <a:lnTo>
                    <a:pt x="1025966" y="1735785"/>
                  </a:lnTo>
                  <a:lnTo>
                    <a:pt x="1024939" y="1738325"/>
                  </a:lnTo>
                  <a:lnTo>
                    <a:pt x="1025650" y="1739595"/>
                  </a:lnTo>
                  <a:lnTo>
                    <a:pt x="1027071" y="1740865"/>
                  </a:lnTo>
                  <a:close/>
                </a:path>
                <a:path w="2360295" h="1867535">
                  <a:moveTo>
                    <a:pt x="1035363" y="1739595"/>
                  </a:moveTo>
                  <a:lnTo>
                    <a:pt x="1036863" y="1739595"/>
                  </a:lnTo>
                  <a:lnTo>
                    <a:pt x="1036547" y="1738325"/>
                  </a:lnTo>
                  <a:lnTo>
                    <a:pt x="1035363" y="1737055"/>
                  </a:lnTo>
                  <a:lnTo>
                    <a:pt x="1035047" y="1735785"/>
                  </a:lnTo>
                  <a:lnTo>
                    <a:pt x="1034415" y="1735785"/>
                  </a:lnTo>
                  <a:lnTo>
                    <a:pt x="1034415" y="1737055"/>
                  </a:lnTo>
                  <a:lnTo>
                    <a:pt x="1034889" y="1737055"/>
                  </a:lnTo>
                  <a:lnTo>
                    <a:pt x="1033230" y="1738008"/>
                  </a:lnTo>
                  <a:lnTo>
                    <a:pt x="1033230" y="1738587"/>
                  </a:lnTo>
                  <a:lnTo>
                    <a:pt x="1035363" y="1739595"/>
                  </a:lnTo>
                  <a:close/>
                </a:path>
                <a:path w="2360295" h="1867535">
                  <a:moveTo>
                    <a:pt x="1036706" y="1752295"/>
                  </a:moveTo>
                  <a:lnTo>
                    <a:pt x="1040338" y="1752295"/>
                  </a:lnTo>
                  <a:lnTo>
                    <a:pt x="1040417" y="1749755"/>
                  </a:lnTo>
                  <a:lnTo>
                    <a:pt x="1041522" y="1748485"/>
                  </a:lnTo>
                  <a:lnTo>
                    <a:pt x="1039627" y="1745945"/>
                  </a:lnTo>
                  <a:lnTo>
                    <a:pt x="1039469" y="1743405"/>
                  </a:lnTo>
                  <a:lnTo>
                    <a:pt x="1039153" y="1742135"/>
                  </a:lnTo>
                  <a:lnTo>
                    <a:pt x="1036389" y="1740865"/>
                  </a:lnTo>
                  <a:lnTo>
                    <a:pt x="1039864" y="1739595"/>
                  </a:lnTo>
                  <a:lnTo>
                    <a:pt x="1039074" y="1738325"/>
                  </a:lnTo>
                  <a:lnTo>
                    <a:pt x="1038759" y="1738325"/>
                  </a:lnTo>
                  <a:lnTo>
                    <a:pt x="1038600" y="1737055"/>
                  </a:lnTo>
                  <a:lnTo>
                    <a:pt x="1036153" y="1737055"/>
                  </a:lnTo>
                  <a:lnTo>
                    <a:pt x="1036863" y="1738325"/>
                  </a:lnTo>
                  <a:lnTo>
                    <a:pt x="1037100" y="1739595"/>
                  </a:lnTo>
                  <a:lnTo>
                    <a:pt x="1035363" y="1739595"/>
                  </a:lnTo>
                  <a:lnTo>
                    <a:pt x="1034099" y="1740865"/>
                  </a:lnTo>
                  <a:lnTo>
                    <a:pt x="1024228" y="1740865"/>
                  </a:lnTo>
                  <a:lnTo>
                    <a:pt x="1023991" y="1742135"/>
                  </a:lnTo>
                  <a:lnTo>
                    <a:pt x="1034179" y="1742135"/>
                  </a:lnTo>
                  <a:lnTo>
                    <a:pt x="1035126" y="1743405"/>
                  </a:lnTo>
                  <a:lnTo>
                    <a:pt x="1038364" y="1743405"/>
                  </a:lnTo>
                  <a:lnTo>
                    <a:pt x="1038600" y="1744675"/>
                  </a:lnTo>
                  <a:lnTo>
                    <a:pt x="1038916" y="1745945"/>
                  </a:lnTo>
                  <a:lnTo>
                    <a:pt x="1037258" y="1745945"/>
                  </a:lnTo>
                  <a:lnTo>
                    <a:pt x="1037337" y="1747215"/>
                  </a:lnTo>
                  <a:lnTo>
                    <a:pt x="1037021" y="1747215"/>
                  </a:lnTo>
                  <a:lnTo>
                    <a:pt x="1036390" y="1748485"/>
                  </a:lnTo>
                  <a:lnTo>
                    <a:pt x="1034337" y="1749755"/>
                  </a:lnTo>
                  <a:lnTo>
                    <a:pt x="1037811" y="1751025"/>
                  </a:lnTo>
                  <a:lnTo>
                    <a:pt x="1036706" y="1752295"/>
                  </a:lnTo>
                  <a:close/>
                </a:path>
                <a:path w="2360295" h="1867535">
                  <a:moveTo>
                    <a:pt x="1033230" y="1738587"/>
                  </a:moveTo>
                  <a:lnTo>
                    <a:pt x="1033230" y="1738008"/>
                  </a:lnTo>
                  <a:lnTo>
                    <a:pt x="1032678" y="1738325"/>
                  </a:lnTo>
                  <a:lnTo>
                    <a:pt x="1033230" y="1738587"/>
                  </a:lnTo>
                  <a:close/>
                </a:path>
                <a:path w="2360295" h="1867535">
                  <a:moveTo>
                    <a:pt x="1035363" y="1745945"/>
                  </a:moveTo>
                  <a:lnTo>
                    <a:pt x="1036469" y="1743405"/>
                  </a:lnTo>
                  <a:lnTo>
                    <a:pt x="1035126" y="1743405"/>
                  </a:lnTo>
                  <a:lnTo>
                    <a:pt x="1034021" y="1742135"/>
                  </a:lnTo>
                  <a:lnTo>
                    <a:pt x="1035363" y="1745945"/>
                  </a:lnTo>
                  <a:close/>
                </a:path>
                <a:path w="2360295" h="1867535">
                  <a:moveTo>
                    <a:pt x="1023676" y="1749755"/>
                  </a:moveTo>
                  <a:lnTo>
                    <a:pt x="1030467" y="1749755"/>
                  </a:lnTo>
                  <a:lnTo>
                    <a:pt x="1030231" y="1748485"/>
                  </a:lnTo>
                  <a:lnTo>
                    <a:pt x="1030073" y="1747215"/>
                  </a:lnTo>
                  <a:lnTo>
                    <a:pt x="1029599" y="1744675"/>
                  </a:lnTo>
                  <a:lnTo>
                    <a:pt x="1032126" y="1744675"/>
                  </a:lnTo>
                  <a:lnTo>
                    <a:pt x="1032757" y="1743405"/>
                  </a:lnTo>
                  <a:lnTo>
                    <a:pt x="1032994" y="1742135"/>
                  </a:lnTo>
                  <a:lnTo>
                    <a:pt x="1024544" y="1742135"/>
                  </a:lnTo>
                  <a:lnTo>
                    <a:pt x="1022965" y="1744675"/>
                  </a:lnTo>
                  <a:lnTo>
                    <a:pt x="1024544" y="1747215"/>
                  </a:lnTo>
                  <a:lnTo>
                    <a:pt x="1023676" y="1749755"/>
                  </a:lnTo>
                  <a:close/>
                </a:path>
                <a:path w="2360295" h="1867535">
                  <a:moveTo>
                    <a:pt x="1037100" y="1744675"/>
                  </a:moveTo>
                  <a:lnTo>
                    <a:pt x="1038048" y="1743405"/>
                  </a:lnTo>
                  <a:lnTo>
                    <a:pt x="1036469" y="1743405"/>
                  </a:lnTo>
                  <a:lnTo>
                    <a:pt x="1037100" y="1744675"/>
                  </a:lnTo>
                  <a:close/>
                </a:path>
                <a:path w="2360295" h="1867535">
                  <a:moveTo>
                    <a:pt x="1030704" y="1751025"/>
                  </a:moveTo>
                  <a:lnTo>
                    <a:pt x="1033863" y="1751025"/>
                  </a:lnTo>
                  <a:lnTo>
                    <a:pt x="1031652" y="1744675"/>
                  </a:lnTo>
                  <a:lnTo>
                    <a:pt x="1031257" y="1744675"/>
                  </a:lnTo>
                  <a:lnTo>
                    <a:pt x="1031336" y="1745945"/>
                  </a:lnTo>
                  <a:lnTo>
                    <a:pt x="1031573" y="1747215"/>
                  </a:lnTo>
                  <a:lnTo>
                    <a:pt x="1031889" y="1747215"/>
                  </a:lnTo>
                  <a:lnTo>
                    <a:pt x="1030704" y="1751025"/>
                  </a:lnTo>
                  <a:close/>
                </a:path>
                <a:path w="2360295" h="1867535">
                  <a:moveTo>
                    <a:pt x="1024465" y="1751025"/>
                  </a:moveTo>
                  <a:lnTo>
                    <a:pt x="1030704" y="1751025"/>
                  </a:lnTo>
                  <a:lnTo>
                    <a:pt x="1030625" y="1749755"/>
                  </a:lnTo>
                  <a:lnTo>
                    <a:pt x="1023597" y="1749755"/>
                  </a:lnTo>
                  <a:lnTo>
                    <a:pt x="1024465" y="1751025"/>
                  </a:lnTo>
                  <a:close/>
                </a:path>
                <a:path w="2360295" h="1867535">
                  <a:moveTo>
                    <a:pt x="1023518" y="1752295"/>
                  </a:moveTo>
                  <a:lnTo>
                    <a:pt x="1034337" y="1752295"/>
                  </a:lnTo>
                  <a:lnTo>
                    <a:pt x="1034653" y="1751025"/>
                  </a:lnTo>
                  <a:lnTo>
                    <a:pt x="1023518" y="1751025"/>
                  </a:lnTo>
                  <a:lnTo>
                    <a:pt x="1023518" y="1752295"/>
                  </a:lnTo>
                  <a:close/>
                </a:path>
                <a:path w="2360295" h="1867535">
                  <a:moveTo>
                    <a:pt x="1038601" y="1753565"/>
                  </a:moveTo>
                  <a:lnTo>
                    <a:pt x="1040417" y="1753565"/>
                  </a:lnTo>
                  <a:lnTo>
                    <a:pt x="1040259" y="1752295"/>
                  </a:lnTo>
                  <a:lnTo>
                    <a:pt x="1038127" y="1752295"/>
                  </a:lnTo>
                  <a:lnTo>
                    <a:pt x="1038601" y="1753565"/>
                  </a:lnTo>
                  <a:close/>
                </a:path>
                <a:path w="2360295" h="1867535">
                  <a:moveTo>
                    <a:pt x="1023044" y="1753565"/>
                  </a:moveTo>
                  <a:lnTo>
                    <a:pt x="1033626" y="1753565"/>
                  </a:lnTo>
                  <a:lnTo>
                    <a:pt x="1033942" y="1752295"/>
                  </a:lnTo>
                  <a:lnTo>
                    <a:pt x="1024702" y="1752295"/>
                  </a:lnTo>
                  <a:lnTo>
                    <a:pt x="1023044" y="1753565"/>
                  </a:lnTo>
                  <a:close/>
                </a:path>
                <a:path w="2360295" h="1867535">
                  <a:moveTo>
                    <a:pt x="1025018" y="1759915"/>
                  </a:moveTo>
                  <a:lnTo>
                    <a:pt x="1026755" y="1758645"/>
                  </a:lnTo>
                  <a:lnTo>
                    <a:pt x="1031375" y="1758645"/>
                  </a:lnTo>
                  <a:lnTo>
                    <a:pt x="1031257" y="1757375"/>
                  </a:lnTo>
                  <a:lnTo>
                    <a:pt x="1030625" y="1756105"/>
                  </a:lnTo>
                  <a:lnTo>
                    <a:pt x="1030546" y="1754835"/>
                  </a:lnTo>
                  <a:lnTo>
                    <a:pt x="1031099" y="1753565"/>
                  </a:lnTo>
                  <a:lnTo>
                    <a:pt x="1025413" y="1753565"/>
                  </a:lnTo>
                  <a:lnTo>
                    <a:pt x="1023912" y="1754835"/>
                  </a:lnTo>
                  <a:lnTo>
                    <a:pt x="1025571" y="1754835"/>
                  </a:lnTo>
                  <a:lnTo>
                    <a:pt x="1025255" y="1756105"/>
                  </a:lnTo>
                  <a:lnTo>
                    <a:pt x="1023755" y="1756105"/>
                  </a:lnTo>
                  <a:lnTo>
                    <a:pt x="1023834" y="1757375"/>
                  </a:lnTo>
                  <a:lnTo>
                    <a:pt x="1024071" y="1757375"/>
                  </a:lnTo>
                  <a:lnTo>
                    <a:pt x="1024465" y="1758645"/>
                  </a:lnTo>
                  <a:lnTo>
                    <a:pt x="1031099" y="1758645"/>
                  </a:lnTo>
                  <a:lnTo>
                    <a:pt x="1031450" y="1759453"/>
                  </a:lnTo>
                  <a:lnTo>
                    <a:pt x="1024817" y="1759453"/>
                  </a:lnTo>
                  <a:lnTo>
                    <a:pt x="1025018" y="1759915"/>
                  </a:lnTo>
                  <a:close/>
                </a:path>
                <a:path w="2360295" h="1867535">
                  <a:moveTo>
                    <a:pt x="1023676" y="1756105"/>
                  </a:moveTo>
                  <a:lnTo>
                    <a:pt x="1024860" y="1756105"/>
                  </a:lnTo>
                  <a:lnTo>
                    <a:pt x="1024465" y="1754835"/>
                  </a:lnTo>
                  <a:lnTo>
                    <a:pt x="1023912" y="1754835"/>
                  </a:lnTo>
                  <a:lnTo>
                    <a:pt x="1023676" y="1756105"/>
                  </a:lnTo>
                  <a:close/>
                </a:path>
                <a:path w="2360295" h="1867535">
                  <a:moveTo>
                    <a:pt x="1037771" y="1761185"/>
                  </a:moveTo>
                  <a:lnTo>
                    <a:pt x="1039074" y="1761185"/>
                  </a:lnTo>
                  <a:lnTo>
                    <a:pt x="1039232" y="1759915"/>
                  </a:lnTo>
                  <a:lnTo>
                    <a:pt x="1041443" y="1759915"/>
                  </a:lnTo>
                  <a:lnTo>
                    <a:pt x="1041127" y="1758645"/>
                  </a:lnTo>
                  <a:lnTo>
                    <a:pt x="1040890" y="1757375"/>
                  </a:lnTo>
                  <a:lnTo>
                    <a:pt x="1039074" y="1757375"/>
                  </a:lnTo>
                  <a:lnTo>
                    <a:pt x="1040733" y="1758645"/>
                  </a:lnTo>
                  <a:lnTo>
                    <a:pt x="1036863" y="1759915"/>
                  </a:lnTo>
                  <a:lnTo>
                    <a:pt x="1037771" y="1761185"/>
                  </a:lnTo>
                  <a:close/>
                </a:path>
                <a:path w="2360295" h="1867535">
                  <a:moveTo>
                    <a:pt x="1034178" y="1758645"/>
                  </a:moveTo>
                  <a:lnTo>
                    <a:pt x="1036309" y="1758645"/>
                  </a:lnTo>
                  <a:lnTo>
                    <a:pt x="1034019" y="1757375"/>
                  </a:lnTo>
                  <a:lnTo>
                    <a:pt x="1032914" y="1757375"/>
                  </a:lnTo>
                  <a:lnTo>
                    <a:pt x="1034178" y="1758645"/>
                  </a:lnTo>
                  <a:close/>
                </a:path>
                <a:path w="2360295" h="1867535">
                  <a:moveTo>
                    <a:pt x="1032677" y="1759915"/>
                  </a:moveTo>
                  <a:lnTo>
                    <a:pt x="1034730" y="1759915"/>
                  </a:lnTo>
                  <a:lnTo>
                    <a:pt x="1032914" y="1757375"/>
                  </a:lnTo>
                  <a:lnTo>
                    <a:pt x="1032598" y="1757375"/>
                  </a:lnTo>
                  <a:lnTo>
                    <a:pt x="1031651" y="1758645"/>
                  </a:lnTo>
                  <a:lnTo>
                    <a:pt x="1032124" y="1758645"/>
                  </a:lnTo>
                  <a:lnTo>
                    <a:pt x="1032677" y="1759915"/>
                  </a:lnTo>
                  <a:close/>
                </a:path>
                <a:path w="2360295" h="1867535">
                  <a:moveTo>
                    <a:pt x="1031494" y="1759915"/>
                  </a:moveTo>
                  <a:lnTo>
                    <a:pt x="1031450" y="1759453"/>
                  </a:lnTo>
                  <a:lnTo>
                    <a:pt x="1031099" y="1758645"/>
                  </a:lnTo>
                  <a:lnTo>
                    <a:pt x="1030674" y="1759622"/>
                  </a:lnTo>
                  <a:lnTo>
                    <a:pt x="1031494" y="1759915"/>
                  </a:lnTo>
                  <a:close/>
                </a:path>
                <a:path w="2360295" h="1867535">
                  <a:moveTo>
                    <a:pt x="1030674" y="1759622"/>
                  </a:moveTo>
                  <a:lnTo>
                    <a:pt x="1031099" y="1758645"/>
                  </a:lnTo>
                  <a:lnTo>
                    <a:pt x="1027940" y="1758645"/>
                  </a:lnTo>
                  <a:lnTo>
                    <a:pt x="1030674" y="1759622"/>
                  </a:lnTo>
                  <a:close/>
                </a:path>
                <a:path w="2360295" h="1867535">
                  <a:moveTo>
                    <a:pt x="1025413" y="1762455"/>
                  </a:moveTo>
                  <a:lnTo>
                    <a:pt x="1029378" y="1761316"/>
                  </a:lnTo>
                  <a:lnTo>
                    <a:pt x="1029362" y="1761185"/>
                  </a:lnTo>
                  <a:lnTo>
                    <a:pt x="1027940" y="1758645"/>
                  </a:lnTo>
                  <a:lnTo>
                    <a:pt x="1026755" y="1758645"/>
                  </a:lnTo>
                  <a:lnTo>
                    <a:pt x="1026992" y="1759915"/>
                  </a:lnTo>
                  <a:lnTo>
                    <a:pt x="1026834" y="1761185"/>
                  </a:lnTo>
                  <a:lnTo>
                    <a:pt x="1024860" y="1761185"/>
                  </a:lnTo>
                  <a:lnTo>
                    <a:pt x="1025413" y="1762455"/>
                  </a:lnTo>
                  <a:close/>
                </a:path>
                <a:path w="2360295" h="1867535">
                  <a:moveTo>
                    <a:pt x="1029993" y="1761185"/>
                  </a:moveTo>
                  <a:lnTo>
                    <a:pt x="1032204" y="1761185"/>
                  </a:lnTo>
                  <a:lnTo>
                    <a:pt x="1031450" y="1759453"/>
                  </a:lnTo>
                  <a:lnTo>
                    <a:pt x="1031494" y="1759915"/>
                  </a:lnTo>
                  <a:lnTo>
                    <a:pt x="1029914" y="1759915"/>
                  </a:lnTo>
                  <a:lnTo>
                    <a:pt x="1029993" y="1761185"/>
                  </a:lnTo>
                  <a:close/>
                </a:path>
                <a:path w="2360295" h="1867535">
                  <a:moveTo>
                    <a:pt x="1030546" y="1759915"/>
                  </a:moveTo>
                  <a:lnTo>
                    <a:pt x="1031494" y="1759915"/>
                  </a:lnTo>
                  <a:lnTo>
                    <a:pt x="1030674" y="1759622"/>
                  </a:lnTo>
                  <a:lnTo>
                    <a:pt x="1030546" y="1759915"/>
                  </a:lnTo>
                  <a:close/>
                </a:path>
                <a:path w="2360295" h="1867535">
                  <a:moveTo>
                    <a:pt x="1030309" y="1766265"/>
                  </a:moveTo>
                  <a:lnTo>
                    <a:pt x="1040021" y="1766265"/>
                  </a:lnTo>
                  <a:lnTo>
                    <a:pt x="1040337" y="1763725"/>
                  </a:lnTo>
                  <a:lnTo>
                    <a:pt x="1040811" y="1762455"/>
                  </a:lnTo>
                  <a:lnTo>
                    <a:pt x="1040337" y="1761185"/>
                  </a:lnTo>
                  <a:lnTo>
                    <a:pt x="1039943" y="1759915"/>
                  </a:lnTo>
                  <a:lnTo>
                    <a:pt x="1040180" y="1761185"/>
                  </a:lnTo>
                  <a:lnTo>
                    <a:pt x="1037771" y="1761185"/>
                  </a:lnTo>
                  <a:lnTo>
                    <a:pt x="1038679" y="1762455"/>
                  </a:lnTo>
                  <a:lnTo>
                    <a:pt x="1038522" y="1764995"/>
                  </a:lnTo>
                  <a:lnTo>
                    <a:pt x="1029677" y="1764995"/>
                  </a:lnTo>
                  <a:lnTo>
                    <a:pt x="1029896" y="1765874"/>
                  </a:lnTo>
                  <a:lnTo>
                    <a:pt x="1030309" y="1766265"/>
                  </a:lnTo>
                  <a:close/>
                </a:path>
                <a:path w="2360295" h="1867535">
                  <a:moveTo>
                    <a:pt x="1027071" y="1764995"/>
                  </a:moveTo>
                  <a:lnTo>
                    <a:pt x="1037653" y="1764995"/>
                  </a:lnTo>
                  <a:lnTo>
                    <a:pt x="1036469" y="1763725"/>
                  </a:lnTo>
                  <a:lnTo>
                    <a:pt x="1035363" y="1761185"/>
                  </a:lnTo>
                  <a:lnTo>
                    <a:pt x="1034178" y="1759915"/>
                  </a:lnTo>
                  <a:lnTo>
                    <a:pt x="1033704" y="1759915"/>
                  </a:lnTo>
                  <a:lnTo>
                    <a:pt x="1034020" y="1761185"/>
                  </a:lnTo>
                  <a:lnTo>
                    <a:pt x="1029993" y="1761185"/>
                  </a:lnTo>
                  <a:lnTo>
                    <a:pt x="1030230" y="1762455"/>
                  </a:lnTo>
                  <a:lnTo>
                    <a:pt x="1029598" y="1763725"/>
                  </a:lnTo>
                  <a:lnTo>
                    <a:pt x="1027992" y="1763725"/>
                  </a:lnTo>
                  <a:lnTo>
                    <a:pt x="1027071" y="1764995"/>
                  </a:lnTo>
                  <a:close/>
                </a:path>
                <a:path w="2360295" h="1867535">
                  <a:moveTo>
                    <a:pt x="1023676" y="1761185"/>
                  </a:moveTo>
                  <a:lnTo>
                    <a:pt x="1025887" y="1761185"/>
                  </a:lnTo>
                  <a:lnTo>
                    <a:pt x="1025492" y="1759915"/>
                  </a:lnTo>
                  <a:lnTo>
                    <a:pt x="1023755" y="1759915"/>
                  </a:lnTo>
                  <a:lnTo>
                    <a:pt x="1023676" y="1761185"/>
                  </a:lnTo>
                  <a:close/>
                </a:path>
                <a:path w="2360295" h="1867535">
                  <a:moveTo>
                    <a:pt x="1029431" y="1761742"/>
                  </a:moveTo>
                  <a:lnTo>
                    <a:pt x="1029835" y="1761185"/>
                  </a:lnTo>
                  <a:lnTo>
                    <a:pt x="1029378" y="1761316"/>
                  </a:lnTo>
                  <a:lnTo>
                    <a:pt x="1029431" y="1761742"/>
                  </a:lnTo>
                  <a:close/>
                </a:path>
                <a:path w="2360295" h="1867535">
                  <a:moveTo>
                    <a:pt x="1027992" y="1763725"/>
                  </a:moveTo>
                  <a:lnTo>
                    <a:pt x="1029598" y="1763725"/>
                  </a:lnTo>
                  <a:lnTo>
                    <a:pt x="1029519" y="1762455"/>
                  </a:lnTo>
                  <a:lnTo>
                    <a:pt x="1029431" y="1761742"/>
                  </a:lnTo>
                  <a:lnTo>
                    <a:pt x="1027992" y="1763725"/>
                  </a:lnTo>
                  <a:close/>
                </a:path>
                <a:path w="2360295" h="1867535">
                  <a:moveTo>
                    <a:pt x="1037596" y="1770371"/>
                  </a:moveTo>
                  <a:lnTo>
                    <a:pt x="1037890" y="1770075"/>
                  </a:lnTo>
                  <a:lnTo>
                    <a:pt x="1034257" y="1768805"/>
                  </a:lnTo>
                  <a:lnTo>
                    <a:pt x="1035679" y="1766265"/>
                  </a:lnTo>
                  <a:lnTo>
                    <a:pt x="1029993" y="1766265"/>
                  </a:lnTo>
                  <a:lnTo>
                    <a:pt x="1029896" y="1765874"/>
                  </a:lnTo>
                  <a:lnTo>
                    <a:pt x="1028966" y="1764995"/>
                  </a:lnTo>
                  <a:lnTo>
                    <a:pt x="1026361" y="1768805"/>
                  </a:lnTo>
                  <a:lnTo>
                    <a:pt x="1024110" y="1768805"/>
                  </a:lnTo>
                  <a:lnTo>
                    <a:pt x="1023202" y="1770075"/>
                  </a:lnTo>
                  <a:lnTo>
                    <a:pt x="1037099" y="1770075"/>
                  </a:lnTo>
                  <a:lnTo>
                    <a:pt x="1037596" y="1770371"/>
                  </a:lnTo>
                  <a:close/>
                </a:path>
                <a:path w="2360295" h="1867535">
                  <a:moveTo>
                    <a:pt x="1024110" y="1768805"/>
                  </a:moveTo>
                  <a:lnTo>
                    <a:pt x="1026361" y="1768805"/>
                  </a:lnTo>
                  <a:lnTo>
                    <a:pt x="1025176" y="1764995"/>
                  </a:lnTo>
                  <a:lnTo>
                    <a:pt x="1024307" y="1764995"/>
                  </a:lnTo>
                  <a:lnTo>
                    <a:pt x="1024150" y="1766265"/>
                  </a:lnTo>
                  <a:lnTo>
                    <a:pt x="1024307" y="1766265"/>
                  </a:lnTo>
                  <a:lnTo>
                    <a:pt x="1025650" y="1767535"/>
                  </a:lnTo>
                  <a:lnTo>
                    <a:pt x="1025018" y="1767535"/>
                  </a:lnTo>
                  <a:lnTo>
                    <a:pt x="1024110" y="1768805"/>
                  </a:lnTo>
                  <a:close/>
                </a:path>
                <a:path w="2360295" h="1867535">
                  <a:moveTo>
                    <a:pt x="1029993" y="1766265"/>
                  </a:moveTo>
                  <a:lnTo>
                    <a:pt x="1030309" y="1766265"/>
                  </a:lnTo>
                  <a:lnTo>
                    <a:pt x="1029896" y="1765874"/>
                  </a:lnTo>
                  <a:lnTo>
                    <a:pt x="1029993" y="1766265"/>
                  </a:lnTo>
                  <a:close/>
                </a:path>
                <a:path w="2360295" h="1867535">
                  <a:moveTo>
                    <a:pt x="1036152" y="1767535"/>
                  </a:moveTo>
                  <a:lnTo>
                    <a:pt x="1039232" y="1767535"/>
                  </a:lnTo>
                  <a:lnTo>
                    <a:pt x="1039864" y="1766265"/>
                  </a:lnTo>
                  <a:lnTo>
                    <a:pt x="1035836" y="1766265"/>
                  </a:lnTo>
                  <a:lnTo>
                    <a:pt x="1036152" y="1767535"/>
                  </a:lnTo>
                  <a:close/>
                </a:path>
                <a:path w="2360295" h="1867535">
                  <a:moveTo>
                    <a:pt x="1023913" y="1767535"/>
                  </a:moveTo>
                  <a:lnTo>
                    <a:pt x="1024071" y="1767535"/>
                  </a:lnTo>
                  <a:lnTo>
                    <a:pt x="1024228" y="1766265"/>
                  </a:lnTo>
                  <a:lnTo>
                    <a:pt x="1024071" y="1766265"/>
                  </a:lnTo>
                  <a:lnTo>
                    <a:pt x="1023913" y="1767535"/>
                  </a:lnTo>
                  <a:close/>
                </a:path>
                <a:path w="2360295" h="1867535">
                  <a:moveTo>
                    <a:pt x="1038840" y="1770895"/>
                  </a:moveTo>
                  <a:lnTo>
                    <a:pt x="1040574" y="1770075"/>
                  </a:lnTo>
                  <a:lnTo>
                    <a:pt x="1038364" y="1770075"/>
                  </a:lnTo>
                  <a:lnTo>
                    <a:pt x="1038243" y="1770209"/>
                  </a:lnTo>
                  <a:lnTo>
                    <a:pt x="1038840" y="1770895"/>
                  </a:lnTo>
                  <a:close/>
                </a:path>
                <a:path w="2360295" h="1867535">
                  <a:moveTo>
                    <a:pt x="1038227" y="1770191"/>
                  </a:moveTo>
                  <a:lnTo>
                    <a:pt x="1038364" y="1770075"/>
                  </a:lnTo>
                  <a:lnTo>
                    <a:pt x="1038126" y="1770075"/>
                  </a:lnTo>
                  <a:close/>
                </a:path>
                <a:path w="2360295" h="1867535">
                  <a:moveTo>
                    <a:pt x="1037287" y="1770680"/>
                  </a:moveTo>
                  <a:lnTo>
                    <a:pt x="1037596" y="1770371"/>
                  </a:lnTo>
                  <a:lnTo>
                    <a:pt x="1037099" y="1770075"/>
                  </a:lnTo>
                  <a:lnTo>
                    <a:pt x="1037287" y="1770680"/>
                  </a:lnTo>
                  <a:close/>
                </a:path>
                <a:path w="2360295" h="1867535">
                  <a:moveTo>
                    <a:pt x="1024623" y="1772615"/>
                  </a:moveTo>
                  <a:lnTo>
                    <a:pt x="1035363" y="1772615"/>
                  </a:lnTo>
                  <a:lnTo>
                    <a:pt x="1037074" y="1770895"/>
                  </a:lnTo>
                  <a:lnTo>
                    <a:pt x="1037191" y="1770371"/>
                  </a:lnTo>
                  <a:lnTo>
                    <a:pt x="1037099" y="1770075"/>
                  </a:lnTo>
                  <a:lnTo>
                    <a:pt x="1023202" y="1770075"/>
                  </a:lnTo>
                  <a:lnTo>
                    <a:pt x="1024623" y="1772615"/>
                  </a:lnTo>
                  <a:close/>
                </a:path>
                <a:path w="2360295" h="1867535">
                  <a:moveTo>
                    <a:pt x="1037922" y="1770565"/>
                  </a:moveTo>
                  <a:lnTo>
                    <a:pt x="1038243" y="1770209"/>
                  </a:lnTo>
                  <a:lnTo>
                    <a:pt x="1037841" y="1770517"/>
                  </a:lnTo>
                  <a:close/>
                </a:path>
                <a:path w="2360295" h="1867535">
                  <a:moveTo>
                    <a:pt x="1037363" y="1770922"/>
                  </a:moveTo>
                  <a:lnTo>
                    <a:pt x="1037841" y="1770517"/>
                  </a:lnTo>
                  <a:lnTo>
                    <a:pt x="1037596" y="1770371"/>
                  </a:lnTo>
                  <a:lnTo>
                    <a:pt x="1037402" y="1770565"/>
                  </a:lnTo>
                  <a:lnTo>
                    <a:pt x="1037363" y="1770922"/>
                  </a:lnTo>
                  <a:close/>
                </a:path>
                <a:path w="2360295" h="1867535">
                  <a:moveTo>
                    <a:pt x="1037423" y="1771118"/>
                  </a:moveTo>
                  <a:lnTo>
                    <a:pt x="1037818" y="1770680"/>
                  </a:lnTo>
                  <a:lnTo>
                    <a:pt x="1037841" y="1770517"/>
                  </a:lnTo>
                  <a:lnTo>
                    <a:pt x="1037395" y="1770895"/>
                  </a:lnTo>
                  <a:lnTo>
                    <a:pt x="1037423" y="1771118"/>
                  </a:lnTo>
                  <a:close/>
                </a:path>
                <a:path w="2360295" h="1867535">
                  <a:moveTo>
                    <a:pt x="1037494" y="1771345"/>
                  </a:moveTo>
                  <a:lnTo>
                    <a:pt x="1037889" y="1771345"/>
                  </a:lnTo>
                  <a:lnTo>
                    <a:pt x="1038637" y="1770991"/>
                  </a:lnTo>
                  <a:lnTo>
                    <a:pt x="1037922" y="1770565"/>
                  </a:lnTo>
                  <a:lnTo>
                    <a:pt x="1037538" y="1770991"/>
                  </a:lnTo>
                  <a:lnTo>
                    <a:pt x="1037494" y="1771345"/>
                  </a:lnTo>
                  <a:close/>
                </a:path>
                <a:path w="2360295" h="1867535">
                  <a:moveTo>
                    <a:pt x="1039231" y="1771345"/>
                  </a:moveTo>
                  <a:lnTo>
                    <a:pt x="1038840" y="1770895"/>
                  </a:lnTo>
                  <a:lnTo>
                    <a:pt x="1038637" y="1770991"/>
                  </a:lnTo>
                  <a:lnTo>
                    <a:pt x="1039231" y="1771345"/>
                  </a:lnTo>
                  <a:close/>
                </a:path>
                <a:path w="2360295" h="1867535">
                  <a:moveTo>
                    <a:pt x="1025334" y="1784045"/>
                  </a:moveTo>
                  <a:lnTo>
                    <a:pt x="1036389" y="1784045"/>
                  </a:lnTo>
                  <a:lnTo>
                    <a:pt x="1036547" y="1782775"/>
                  </a:lnTo>
                  <a:lnTo>
                    <a:pt x="1036547" y="1781505"/>
                  </a:lnTo>
                  <a:lnTo>
                    <a:pt x="1036705" y="1780235"/>
                  </a:lnTo>
                  <a:lnTo>
                    <a:pt x="1035837" y="1776425"/>
                  </a:lnTo>
                  <a:lnTo>
                    <a:pt x="1037574" y="1775155"/>
                  </a:lnTo>
                  <a:lnTo>
                    <a:pt x="1036074" y="1772615"/>
                  </a:lnTo>
                  <a:lnTo>
                    <a:pt x="1037423" y="1771118"/>
                  </a:lnTo>
                  <a:lnTo>
                    <a:pt x="1037363" y="1770922"/>
                  </a:lnTo>
                  <a:lnTo>
                    <a:pt x="1035363" y="1772615"/>
                  </a:lnTo>
                  <a:lnTo>
                    <a:pt x="1024623" y="1772615"/>
                  </a:lnTo>
                  <a:lnTo>
                    <a:pt x="1024229" y="1776425"/>
                  </a:lnTo>
                  <a:lnTo>
                    <a:pt x="1025176" y="1777695"/>
                  </a:lnTo>
                  <a:lnTo>
                    <a:pt x="1025413" y="1778965"/>
                  </a:lnTo>
                  <a:lnTo>
                    <a:pt x="1025413" y="1780235"/>
                  </a:lnTo>
                  <a:lnTo>
                    <a:pt x="1024307" y="1780235"/>
                  </a:lnTo>
                  <a:lnTo>
                    <a:pt x="1023992" y="1781505"/>
                  </a:lnTo>
                  <a:lnTo>
                    <a:pt x="1026755" y="1781505"/>
                  </a:lnTo>
                  <a:lnTo>
                    <a:pt x="1026834" y="1782775"/>
                  </a:lnTo>
                  <a:lnTo>
                    <a:pt x="1025316" y="1783996"/>
                  </a:lnTo>
                  <a:close/>
                </a:path>
                <a:path w="2360295" h="1867535">
                  <a:moveTo>
                    <a:pt x="1038067" y="1771566"/>
                  </a:moveTo>
                  <a:lnTo>
                    <a:pt x="1038205" y="1771345"/>
                  </a:lnTo>
                  <a:lnTo>
                    <a:pt x="1037889" y="1771345"/>
                  </a:lnTo>
                  <a:lnTo>
                    <a:pt x="1038067" y="1771566"/>
                  </a:lnTo>
                  <a:close/>
                </a:path>
                <a:path w="2360295" h="1867535">
                  <a:moveTo>
                    <a:pt x="1037415" y="1772615"/>
                  </a:moveTo>
                  <a:lnTo>
                    <a:pt x="1038915" y="1772615"/>
                  </a:lnTo>
                  <a:lnTo>
                    <a:pt x="1038067" y="1771566"/>
                  </a:lnTo>
                  <a:lnTo>
                    <a:pt x="1037415" y="1772615"/>
                  </a:lnTo>
                  <a:close/>
                </a:path>
                <a:path w="2360295" h="1867535">
                  <a:moveTo>
                    <a:pt x="1035758" y="1789125"/>
                  </a:moveTo>
                  <a:lnTo>
                    <a:pt x="1037416" y="1789125"/>
                  </a:lnTo>
                  <a:lnTo>
                    <a:pt x="1040021" y="1786585"/>
                  </a:lnTo>
                  <a:lnTo>
                    <a:pt x="1039248" y="1784096"/>
                  </a:lnTo>
                  <a:lnTo>
                    <a:pt x="1039153" y="1781505"/>
                  </a:lnTo>
                  <a:lnTo>
                    <a:pt x="1037890" y="1782775"/>
                  </a:lnTo>
                  <a:lnTo>
                    <a:pt x="1037258" y="1782775"/>
                  </a:lnTo>
                  <a:lnTo>
                    <a:pt x="1037021" y="1784045"/>
                  </a:lnTo>
                  <a:lnTo>
                    <a:pt x="1025334" y="1784045"/>
                  </a:lnTo>
                  <a:lnTo>
                    <a:pt x="1027229" y="1785315"/>
                  </a:lnTo>
                  <a:lnTo>
                    <a:pt x="1027229" y="1786585"/>
                  </a:lnTo>
                  <a:lnTo>
                    <a:pt x="1024307" y="1786585"/>
                  </a:lnTo>
                  <a:lnTo>
                    <a:pt x="1024228" y="1787855"/>
                  </a:lnTo>
                  <a:lnTo>
                    <a:pt x="1036626" y="1787855"/>
                  </a:lnTo>
                  <a:lnTo>
                    <a:pt x="1035758" y="1789125"/>
                  </a:lnTo>
                  <a:close/>
                </a:path>
                <a:path w="2360295" h="1867535">
                  <a:moveTo>
                    <a:pt x="1024465" y="1782775"/>
                  </a:moveTo>
                  <a:lnTo>
                    <a:pt x="1024860" y="1781505"/>
                  </a:lnTo>
                  <a:lnTo>
                    <a:pt x="1024308" y="1781505"/>
                  </a:lnTo>
                  <a:lnTo>
                    <a:pt x="1024465" y="1782775"/>
                  </a:lnTo>
                  <a:close/>
                </a:path>
                <a:path w="2360295" h="1867535">
                  <a:moveTo>
                    <a:pt x="1024307" y="1786585"/>
                  </a:moveTo>
                  <a:lnTo>
                    <a:pt x="1025571" y="1786585"/>
                  </a:lnTo>
                  <a:lnTo>
                    <a:pt x="1025334" y="1785315"/>
                  </a:lnTo>
                  <a:lnTo>
                    <a:pt x="1025316" y="1783996"/>
                  </a:lnTo>
                  <a:lnTo>
                    <a:pt x="1024860" y="1782775"/>
                  </a:lnTo>
                  <a:lnTo>
                    <a:pt x="1023755" y="1782775"/>
                  </a:lnTo>
                  <a:lnTo>
                    <a:pt x="1024075" y="1784096"/>
                  </a:lnTo>
                  <a:lnTo>
                    <a:pt x="1024307" y="1786585"/>
                  </a:lnTo>
                  <a:close/>
                </a:path>
                <a:path w="2360295" h="1867535">
                  <a:moveTo>
                    <a:pt x="1024228" y="1791665"/>
                  </a:moveTo>
                  <a:lnTo>
                    <a:pt x="1033073" y="1791665"/>
                  </a:lnTo>
                  <a:lnTo>
                    <a:pt x="1032915" y="1789125"/>
                  </a:lnTo>
                  <a:lnTo>
                    <a:pt x="1035205" y="1789125"/>
                  </a:lnTo>
                  <a:lnTo>
                    <a:pt x="1034020" y="1787855"/>
                  </a:lnTo>
                  <a:lnTo>
                    <a:pt x="1024228" y="1787855"/>
                  </a:lnTo>
                  <a:lnTo>
                    <a:pt x="1022886" y="1790395"/>
                  </a:lnTo>
                  <a:lnTo>
                    <a:pt x="1023596" y="1790395"/>
                  </a:lnTo>
                  <a:lnTo>
                    <a:pt x="1024228" y="1791665"/>
                  </a:lnTo>
                  <a:close/>
                </a:path>
                <a:path w="2360295" h="1867535">
                  <a:moveTo>
                    <a:pt x="1037258" y="1795475"/>
                  </a:moveTo>
                  <a:lnTo>
                    <a:pt x="1037257" y="1794205"/>
                  </a:lnTo>
                  <a:lnTo>
                    <a:pt x="1038363" y="1794205"/>
                  </a:lnTo>
                  <a:lnTo>
                    <a:pt x="1034810" y="1792935"/>
                  </a:lnTo>
                  <a:lnTo>
                    <a:pt x="1039390" y="1791665"/>
                  </a:lnTo>
                  <a:lnTo>
                    <a:pt x="1037889" y="1790395"/>
                  </a:lnTo>
                  <a:lnTo>
                    <a:pt x="1037021" y="1789125"/>
                  </a:lnTo>
                  <a:lnTo>
                    <a:pt x="1037179" y="1790395"/>
                  </a:lnTo>
                  <a:lnTo>
                    <a:pt x="1037021" y="1790395"/>
                  </a:lnTo>
                  <a:lnTo>
                    <a:pt x="1036547" y="1791665"/>
                  </a:lnTo>
                  <a:lnTo>
                    <a:pt x="1024228" y="1791665"/>
                  </a:lnTo>
                  <a:lnTo>
                    <a:pt x="1026044" y="1792935"/>
                  </a:lnTo>
                  <a:lnTo>
                    <a:pt x="1034415" y="1792935"/>
                  </a:lnTo>
                  <a:lnTo>
                    <a:pt x="1037258" y="1795475"/>
                  </a:lnTo>
                  <a:close/>
                </a:path>
                <a:path w="2360295" h="1867535">
                  <a:moveTo>
                    <a:pt x="1035915" y="1790395"/>
                  </a:moveTo>
                  <a:lnTo>
                    <a:pt x="1036231" y="1790395"/>
                  </a:lnTo>
                  <a:lnTo>
                    <a:pt x="1036152" y="1789125"/>
                  </a:lnTo>
                  <a:lnTo>
                    <a:pt x="1035915" y="1789125"/>
                  </a:lnTo>
                  <a:lnTo>
                    <a:pt x="1035915" y="1790395"/>
                  </a:lnTo>
                  <a:close/>
                </a:path>
                <a:path w="2360295" h="1867535">
                  <a:moveTo>
                    <a:pt x="1034652" y="1790395"/>
                  </a:moveTo>
                  <a:lnTo>
                    <a:pt x="1034968" y="1789125"/>
                  </a:lnTo>
                  <a:lnTo>
                    <a:pt x="1034257" y="1789125"/>
                  </a:lnTo>
                  <a:lnTo>
                    <a:pt x="1034652" y="1790395"/>
                  </a:lnTo>
                  <a:close/>
                </a:path>
                <a:path w="2360295" h="1867535">
                  <a:moveTo>
                    <a:pt x="1034099" y="1796745"/>
                  </a:moveTo>
                  <a:lnTo>
                    <a:pt x="1034731" y="1796745"/>
                  </a:lnTo>
                  <a:lnTo>
                    <a:pt x="1034415" y="1792935"/>
                  </a:lnTo>
                  <a:lnTo>
                    <a:pt x="1026044" y="1792935"/>
                  </a:lnTo>
                  <a:lnTo>
                    <a:pt x="1024860" y="1795475"/>
                  </a:lnTo>
                  <a:lnTo>
                    <a:pt x="1033783" y="1795475"/>
                  </a:lnTo>
                  <a:lnTo>
                    <a:pt x="1034099" y="1796745"/>
                  </a:lnTo>
                  <a:close/>
                </a:path>
                <a:path w="2360295" h="1867535">
                  <a:moveTo>
                    <a:pt x="1037376" y="1796110"/>
                  </a:moveTo>
                  <a:lnTo>
                    <a:pt x="1038047" y="1795475"/>
                  </a:lnTo>
                  <a:lnTo>
                    <a:pt x="1038599" y="1794205"/>
                  </a:lnTo>
                  <a:lnTo>
                    <a:pt x="1038205" y="1794205"/>
                  </a:lnTo>
                  <a:lnTo>
                    <a:pt x="1037330" y="1795378"/>
                  </a:lnTo>
                  <a:lnTo>
                    <a:pt x="1037376" y="1796110"/>
                  </a:lnTo>
                  <a:close/>
                </a:path>
                <a:path w="2360295" h="1867535">
                  <a:moveTo>
                    <a:pt x="1037330" y="1795378"/>
                  </a:moveTo>
                  <a:lnTo>
                    <a:pt x="1038205" y="1794205"/>
                  </a:lnTo>
                  <a:lnTo>
                    <a:pt x="1037257" y="1794205"/>
                  </a:lnTo>
                  <a:lnTo>
                    <a:pt x="1037330" y="1795378"/>
                  </a:lnTo>
                  <a:close/>
                </a:path>
                <a:path w="2360295" h="1867535">
                  <a:moveTo>
                    <a:pt x="1029518" y="1800555"/>
                  </a:moveTo>
                  <a:lnTo>
                    <a:pt x="1035204" y="1800555"/>
                  </a:lnTo>
                  <a:lnTo>
                    <a:pt x="1034967" y="1799285"/>
                  </a:lnTo>
                  <a:lnTo>
                    <a:pt x="1034810" y="1799285"/>
                  </a:lnTo>
                  <a:lnTo>
                    <a:pt x="1035678" y="1798015"/>
                  </a:lnTo>
                  <a:lnTo>
                    <a:pt x="1035362" y="1796745"/>
                  </a:lnTo>
                  <a:lnTo>
                    <a:pt x="1033625" y="1796745"/>
                  </a:lnTo>
                  <a:lnTo>
                    <a:pt x="1033230" y="1795475"/>
                  </a:lnTo>
                  <a:lnTo>
                    <a:pt x="1024860" y="1795475"/>
                  </a:lnTo>
                  <a:lnTo>
                    <a:pt x="1028413" y="1796745"/>
                  </a:lnTo>
                  <a:lnTo>
                    <a:pt x="1025649" y="1798015"/>
                  </a:lnTo>
                  <a:lnTo>
                    <a:pt x="1029518" y="1798015"/>
                  </a:lnTo>
                  <a:lnTo>
                    <a:pt x="1029518" y="1800555"/>
                  </a:lnTo>
                  <a:close/>
                </a:path>
                <a:path w="2360295" h="1867535">
                  <a:moveTo>
                    <a:pt x="1036704" y="1796745"/>
                  </a:moveTo>
                  <a:lnTo>
                    <a:pt x="1037415" y="1796745"/>
                  </a:lnTo>
                  <a:lnTo>
                    <a:pt x="1037376" y="1796110"/>
                  </a:lnTo>
                  <a:lnTo>
                    <a:pt x="1036704" y="1796745"/>
                  </a:lnTo>
                  <a:close/>
                </a:path>
                <a:path w="2360295" h="1867535">
                  <a:moveTo>
                    <a:pt x="1037573" y="1798015"/>
                  </a:moveTo>
                  <a:lnTo>
                    <a:pt x="1039389" y="1798015"/>
                  </a:lnTo>
                  <a:lnTo>
                    <a:pt x="1039784" y="1796745"/>
                  </a:lnTo>
                  <a:lnTo>
                    <a:pt x="1037415" y="1796745"/>
                  </a:lnTo>
                  <a:lnTo>
                    <a:pt x="1037573" y="1798015"/>
                  </a:lnTo>
                  <a:close/>
                </a:path>
                <a:path w="2360295" h="1867535">
                  <a:moveTo>
                    <a:pt x="1038581" y="1800149"/>
                  </a:moveTo>
                  <a:lnTo>
                    <a:pt x="1039310" y="1798015"/>
                  </a:lnTo>
                  <a:lnTo>
                    <a:pt x="1038205" y="1798015"/>
                  </a:lnTo>
                  <a:lnTo>
                    <a:pt x="1038356" y="1799631"/>
                  </a:lnTo>
                  <a:lnTo>
                    <a:pt x="1038581" y="1800149"/>
                  </a:lnTo>
                  <a:close/>
                </a:path>
                <a:path w="2360295" h="1867535">
                  <a:moveTo>
                    <a:pt x="1037021" y="1799285"/>
                  </a:moveTo>
                  <a:lnTo>
                    <a:pt x="1038126" y="1799285"/>
                  </a:lnTo>
                  <a:lnTo>
                    <a:pt x="1037731" y="1798015"/>
                  </a:lnTo>
                  <a:lnTo>
                    <a:pt x="1037021" y="1799285"/>
                  </a:lnTo>
                  <a:close/>
                </a:path>
                <a:path w="2360295" h="1867535">
                  <a:moveTo>
                    <a:pt x="1025649" y="1800555"/>
                  </a:moveTo>
                  <a:lnTo>
                    <a:pt x="1026755" y="1800555"/>
                  </a:lnTo>
                  <a:lnTo>
                    <a:pt x="1027702" y="1799285"/>
                  </a:lnTo>
                  <a:lnTo>
                    <a:pt x="1028097" y="1798015"/>
                  </a:lnTo>
                  <a:lnTo>
                    <a:pt x="1025649" y="1798015"/>
                  </a:lnTo>
                  <a:lnTo>
                    <a:pt x="1022885" y="1799285"/>
                  </a:lnTo>
                  <a:lnTo>
                    <a:pt x="1025649" y="1800555"/>
                  </a:lnTo>
                  <a:close/>
                </a:path>
                <a:path w="2360295" h="1867535">
                  <a:moveTo>
                    <a:pt x="1036942" y="1800555"/>
                  </a:moveTo>
                  <a:lnTo>
                    <a:pt x="1038442" y="1800555"/>
                  </a:lnTo>
                  <a:lnTo>
                    <a:pt x="1038356" y="1799631"/>
                  </a:lnTo>
                  <a:lnTo>
                    <a:pt x="1038205" y="1799285"/>
                  </a:lnTo>
                  <a:lnTo>
                    <a:pt x="1036468" y="1799285"/>
                  </a:lnTo>
                  <a:lnTo>
                    <a:pt x="1036942" y="1800555"/>
                  </a:lnTo>
                  <a:close/>
                </a:path>
                <a:path w="2360295" h="1867535">
                  <a:moveTo>
                    <a:pt x="1038442" y="1800555"/>
                  </a:moveTo>
                  <a:lnTo>
                    <a:pt x="1038581" y="1800149"/>
                  </a:lnTo>
                  <a:lnTo>
                    <a:pt x="1038356" y="1799631"/>
                  </a:lnTo>
                  <a:lnTo>
                    <a:pt x="1038442" y="1800555"/>
                  </a:lnTo>
                  <a:close/>
                </a:path>
                <a:path w="2360295" h="1867535">
                  <a:moveTo>
                    <a:pt x="1038442" y="1800555"/>
                  </a:moveTo>
                  <a:lnTo>
                    <a:pt x="1038758" y="1800555"/>
                  </a:lnTo>
                  <a:lnTo>
                    <a:pt x="1038581" y="1800149"/>
                  </a:lnTo>
                  <a:lnTo>
                    <a:pt x="1038442" y="1800555"/>
                  </a:lnTo>
                  <a:close/>
                </a:path>
                <a:path w="2360295" h="1867535">
                  <a:moveTo>
                    <a:pt x="1035836" y="1801825"/>
                  </a:moveTo>
                  <a:lnTo>
                    <a:pt x="1038126" y="1801825"/>
                  </a:lnTo>
                  <a:lnTo>
                    <a:pt x="1037968" y="1800555"/>
                  </a:lnTo>
                  <a:lnTo>
                    <a:pt x="1035125" y="1800555"/>
                  </a:lnTo>
                  <a:lnTo>
                    <a:pt x="1035836" y="1801825"/>
                  </a:lnTo>
                  <a:close/>
                </a:path>
                <a:path w="2360295" h="1867535">
                  <a:moveTo>
                    <a:pt x="1035971" y="1803035"/>
                  </a:moveTo>
                  <a:lnTo>
                    <a:pt x="1037052" y="1801876"/>
                  </a:lnTo>
                  <a:lnTo>
                    <a:pt x="1035836" y="1801825"/>
                  </a:lnTo>
                  <a:lnTo>
                    <a:pt x="1035125" y="1800555"/>
                  </a:lnTo>
                  <a:lnTo>
                    <a:pt x="1035971" y="1803035"/>
                  </a:lnTo>
                  <a:close/>
                </a:path>
                <a:path w="2360295" h="1867535">
                  <a:moveTo>
                    <a:pt x="1032361" y="1801825"/>
                  </a:moveTo>
                  <a:lnTo>
                    <a:pt x="1035520" y="1801825"/>
                  </a:lnTo>
                  <a:lnTo>
                    <a:pt x="1035047" y="1800555"/>
                  </a:lnTo>
                  <a:lnTo>
                    <a:pt x="1032598" y="1800555"/>
                  </a:lnTo>
                  <a:lnTo>
                    <a:pt x="1032361" y="1801825"/>
                  </a:lnTo>
                  <a:close/>
                </a:path>
                <a:path w="2360295" h="1867535">
                  <a:moveTo>
                    <a:pt x="1030861" y="1801825"/>
                  </a:moveTo>
                  <a:lnTo>
                    <a:pt x="1032045" y="1801825"/>
                  </a:lnTo>
                  <a:lnTo>
                    <a:pt x="1031650" y="1800555"/>
                  </a:lnTo>
                  <a:lnTo>
                    <a:pt x="1030861" y="1800555"/>
                  </a:lnTo>
                  <a:lnTo>
                    <a:pt x="1030861" y="1801825"/>
                  </a:lnTo>
                  <a:close/>
                </a:path>
                <a:path w="2360295" h="1867535">
                  <a:moveTo>
                    <a:pt x="1029834" y="1801825"/>
                  </a:moveTo>
                  <a:lnTo>
                    <a:pt x="1030150" y="1801825"/>
                  </a:lnTo>
                  <a:lnTo>
                    <a:pt x="1030229" y="1800555"/>
                  </a:lnTo>
                  <a:lnTo>
                    <a:pt x="1029755" y="1800555"/>
                  </a:lnTo>
                  <a:lnTo>
                    <a:pt x="1029834" y="1801825"/>
                  </a:lnTo>
                  <a:close/>
                </a:path>
                <a:path w="2360295" h="1867535">
                  <a:moveTo>
                    <a:pt x="1037810" y="1803095"/>
                  </a:moveTo>
                  <a:lnTo>
                    <a:pt x="1038205" y="1803095"/>
                  </a:lnTo>
                  <a:lnTo>
                    <a:pt x="1038205" y="1801825"/>
                  </a:lnTo>
                  <a:lnTo>
                    <a:pt x="1037099" y="1801825"/>
                  </a:lnTo>
                  <a:lnTo>
                    <a:pt x="1037810" y="1803095"/>
                  </a:lnTo>
                  <a:close/>
                </a:path>
                <a:path w="2360295" h="1867535">
                  <a:moveTo>
                    <a:pt x="1037052" y="1801876"/>
                  </a:moveTo>
                  <a:close/>
                </a:path>
                <a:path w="2360295" h="1867535">
                  <a:moveTo>
                    <a:pt x="1036669" y="1806443"/>
                  </a:moveTo>
                  <a:lnTo>
                    <a:pt x="1037415" y="1805776"/>
                  </a:lnTo>
                  <a:lnTo>
                    <a:pt x="1035915" y="1803095"/>
                  </a:lnTo>
                  <a:lnTo>
                    <a:pt x="1035520" y="1803095"/>
                  </a:lnTo>
                  <a:lnTo>
                    <a:pt x="1034967" y="1801825"/>
                  </a:lnTo>
                  <a:lnTo>
                    <a:pt x="1030782" y="1801825"/>
                  </a:lnTo>
                  <a:lnTo>
                    <a:pt x="1030545" y="1804365"/>
                  </a:lnTo>
                  <a:lnTo>
                    <a:pt x="1028176" y="1804365"/>
                  </a:lnTo>
                  <a:lnTo>
                    <a:pt x="1028571" y="1805635"/>
                  </a:lnTo>
                  <a:lnTo>
                    <a:pt x="1034257" y="1805635"/>
                  </a:lnTo>
                  <a:lnTo>
                    <a:pt x="1036669" y="1806443"/>
                  </a:lnTo>
                  <a:close/>
                </a:path>
                <a:path w="2360295" h="1867535">
                  <a:moveTo>
                    <a:pt x="1026439" y="1804365"/>
                  </a:moveTo>
                  <a:lnTo>
                    <a:pt x="1030545" y="1804365"/>
                  </a:lnTo>
                  <a:lnTo>
                    <a:pt x="1030229" y="1801825"/>
                  </a:lnTo>
                  <a:lnTo>
                    <a:pt x="1028729" y="1803095"/>
                  </a:lnTo>
                  <a:lnTo>
                    <a:pt x="1026636" y="1803095"/>
                  </a:lnTo>
                  <a:lnTo>
                    <a:pt x="1026015" y="1803964"/>
                  </a:lnTo>
                  <a:lnTo>
                    <a:pt x="1026439" y="1804365"/>
                  </a:lnTo>
                  <a:close/>
                </a:path>
                <a:path w="2360295" h="1867535">
                  <a:moveTo>
                    <a:pt x="1026636" y="1803095"/>
                  </a:moveTo>
                  <a:lnTo>
                    <a:pt x="1028255" y="1803095"/>
                  </a:lnTo>
                  <a:lnTo>
                    <a:pt x="1027544" y="1801825"/>
                  </a:lnTo>
                  <a:lnTo>
                    <a:pt x="1026636" y="1803095"/>
                  </a:lnTo>
                  <a:close/>
                </a:path>
                <a:path w="2360295" h="1867535">
                  <a:moveTo>
                    <a:pt x="1025728" y="1803693"/>
                  </a:moveTo>
                  <a:lnTo>
                    <a:pt x="1025728" y="1801825"/>
                  </a:lnTo>
                  <a:lnTo>
                    <a:pt x="1025491" y="1801825"/>
                  </a:lnTo>
                  <a:lnTo>
                    <a:pt x="1025254" y="1803095"/>
                  </a:lnTo>
                  <a:lnTo>
                    <a:pt x="1025097" y="1803095"/>
                  </a:lnTo>
                  <a:lnTo>
                    <a:pt x="1025728" y="1803693"/>
                  </a:lnTo>
                  <a:close/>
                </a:path>
                <a:path w="2360295" h="1867535">
                  <a:moveTo>
                    <a:pt x="1035915" y="1803095"/>
                  </a:moveTo>
                  <a:close/>
                </a:path>
                <a:path w="2360295" h="1867535">
                  <a:moveTo>
                    <a:pt x="1025728" y="1804365"/>
                  </a:moveTo>
                  <a:lnTo>
                    <a:pt x="1026015" y="1803964"/>
                  </a:lnTo>
                  <a:lnTo>
                    <a:pt x="1025728" y="1803693"/>
                  </a:lnTo>
                  <a:lnTo>
                    <a:pt x="1025728" y="1804365"/>
                  </a:lnTo>
                  <a:close/>
                </a:path>
                <a:path w="2360295" h="1867535">
                  <a:moveTo>
                    <a:pt x="1038047" y="1806905"/>
                  </a:moveTo>
                  <a:lnTo>
                    <a:pt x="1039389" y="1806905"/>
                  </a:lnTo>
                  <a:lnTo>
                    <a:pt x="1039468" y="1805635"/>
                  </a:lnTo>
                  <a:lnTo>
                    <a:pt x="1039311" y="1804365"/>
                  </a:lnTo>
                  <a:lnTo>
                    <a:pt x="1038679" y="1804365"/>
                  </a:lnTo>
                  <a:lnTo>
                    <a:pt x="1038916" y="1805635"/>
                  </a:lnTo>
                  <a:lnTo>
                    <a:pt x="1037573" y="1805635"/>
                  </a:lnTo>
                  <a:lnTo>
                    <a:pt x="1037415" y="1805776"/>
                  </a:lnTo>
                  <a:lnTo>
                    <a:pt x="1038047" y="1806905"/>
                  </a:lnTo>
                  <a:close/>
                </a:path>
                <a:path w="2360295" h="1867535">
                  <a:moveTo>
                    <a:pt x="1026281" y="1808175"/>
                  </a:moveTo>
                  <a:lnTo>
                    <a:pt x="1033862" y="1808175"/>
                  </a:lnTo>
                  <a:lnTo>
                    <a:pt x="1033230" y="1806905"/>
                  </a:lnTo>
                  <a:lnTo>
                    <a:pt x="1032993" y="1805635"/>
                  </a:lnTo>
                  <a:lnTo>
                    <a:pt x="1028492" y="1805635"/>
                  </a:lnTo>
                  <a:lnTo>
                    <a:pt x="1027544" y="1806905"/>
                  </a:lnTo>
                  <a:lnTo>
                    <a:pt x="1026281" y="1808175"/>
                  </a:lnTo>
                  <a:close/>
                </a:path>
                <a:path w="2360295" h="1867535">
                  <a:moveTo>
                    <a:pt x="1038047" y="1806905"/>
                  </a:moveTo>
                  <a:lnTo>
                    <a:pt x="1037415" y="1805776"/>
                  </a:lnTo>
                  <a:lnTo>
                    <a:pt x="1036669" y="1806443"/>
                  </a:lnTo>
                  <a:lnTo>
                    <a:pt x="1038047" y="1806905"/>
                  </a:lnTo>
                  <a:close/>
                </a:path>
                <a:path w="2360295" h="1867535">
                  <a:moveTo>
                    <a:pt x="1027939" y="1813255"/>
                  </a:moveTo>
                  <a:lnTo>
                    <a:pt x="1039942" y="1813255"/>
                  </a:lnTo>
                  <a:lnTo>
                    <a:pt x="1039231" y="1811985"/>
                  </a:lnTo>
                  <a:lnTo>
                    <a:pt x="1038916" y="1811985"/>
                  </a:lnTo>
                  <a:lnTo>
                    <a:pt x="1038205" y="1810715"/>
                  </a:lnTo>
                  <a:lnTo>
                    <a:pt x="1039311" y="1810715"/>
                  </a:lnTo>
                  <a:lnTo>
                    <a:pt x="1039705" y="1809445"/>
                  </a:lnTo>
                  <a:lnTo>
                    <a:pt x="1040179" y="1809445"/>
                  </a:lnTo>
                  <a:lnTo>
                    <a:pt x="1038837" y="1808175"/>
                  </a:lnTo>
                  <a:lnTo>
                    <a:pt x="1041284" y="1806905"/>
                  </a:lnTo>
                  <a:lnTo>
                    <a:pt x="1038047" y="1806905"/>
                  </a:lnTo>
                  <a:lnTo>
                    <a:pt x="1036669" y="1806443"/>
                  </a:lnTo>
                  <a:lnTo>
                    <a:pt x="1036152" y="1806905"/>
                  </a:lnTo>
                  <a:lnTo>
                    <a:pt x="1033862" y="1808175"/>
                  </a:lnTo>
                  <a:lnTo>
                    <a:pt x="1028729" y="1808175"/>
                  </a:lnTo>
                  <a:lnTo>
                    <a:pt x="1028334" y="1809445"/>
                  </a:lnTo>
                  <a:lnTo>
                    <a:pt x="1028334" y="1810715"/>
                  </a:lnTo>
                  <a:lnTo>
                    <a:pt x="1029124" y="1811985"/>
                  </a:lnTo>
                  <a:lnTo>
                    <a:pt x="1027939" y="1813255"/>
                  </a:lnTo>
                  <a:close/>
                </a:path>
                <a:path w="2360295" h="1867535">
                  <a:moveTo>
                    <a:pt x="1027229" y="1814525"/>
                  </a:moveTo>
                  <a:lnTo>
                    <a:pt x="1026360" y="1813255"/>
                  </a:lnTo>
                  <a:lnTo>
                    <a:pt x="1027071" y="1811985"/>
                  </a:lnTo>
                  <a:lnTo>
                    <a:pt x="1025571" y="1811985"/>
                  </a:lnTo>
                  <a:lnTo>
                    <a:pt x="1025255" y="1813255"/>
                  </a:lnTo>
                  <a:lnTo>
                    <a:pt x="1025571" y="1813255"/>
                  </a:lnTo>
                  <a:lnTo>
                    <a:pt x="1027229" y="1814525"/>
                  </a:lnTo>
                  <a:close/>
                </a:path>
                <a:path w="2360295" h="1867535">
                  <a:moveTo>
                    <a:pt x="1037415" y="1815795"/>
                  </a:moveTo>
                  <a:lnTo>
                    <a:pt x="1038047" y="1815795"/>
                  </a:lnTo>
                  <a:lnTo>
                    <a:pt x="1037257" y="1814525"/>
                  </a:lnTo>
                  <a:lnTo>
                    <a:pt x="1039074" y="1814525"/>
                  </a:lnTo>
                  <a:lnTo>
                    <a:pt x="1036942" y="1813255"/>
                  </a:lnTo>
                  <a:lnTo>
                    <a:pt x="1036784" y="1813255"/>
                  </a:lnTo>
                  <a:lnTo>
                    <a:pt x="1036073" y="1814525"/>
                  </a:lnTo>
                  <a:lnTo>
                    <a:pt x="1037415" y="1815795"/>
                  </a:lnTo>
                  <a:close/>
                </a:path>
                <a:path w="2360295" h="1867535">
                  <a:moveTo>
                    <a:pt x="1027782" y="1815795"/>
                  </a:moveTo>
                  <a:lnTo>
                    <a:pt x="1033309" y="1815795"/>
                  </a:lnTo>
                  <a:lnTo>
                    <a:pt x="1034573" y="1814525"/>
                  </a:lnTo>
                  <a:lnTo>
                    <a:pt x="1035757" y="1813255"/>
                  </a:lnTo>
                  <a:lnTo>
                    <a:pt x="1028492" y="1813255"/>
                  </a:lnTo>
                  <a:lnTo>
                    <a:pt x="1028334" y="1814525"/>
                  </a:lnTo>
                  <a:lnTo>
                    <a:pt x="1027782" y="1815795"/>
                  </a:lnTo>
                  <a:close/>
                </a:path>
                <a:path w="2360295" h="1867535">
                  <a:moveTo>
                    <a:pt x="1038442" y="1817065"/>
                  </a:moveTo>
                  <a:lnTo>
                    <a:pt x="1039705" y="1817065"/>
                  </a:lnTo>
                  <a:lnTo>
                    <a:pt x="1039231" y="1814525"/>
                  </a:lnTo>
                  <a:lnTo>
                    <a:pt x="1038915" y="1815795"/>
                  </a:lnTo>
                  <a:lnTo>
                    <a:pt x="1038363" y="1815795"/>
                  </a:lnTo>
                  <a:lnTo>
                    <a:pt x="1038442" y="1817065"/>
                  </a:lnTo>
                  <a:close/>
                </a:path>
                <a:path w="2360295" h="1867535">
                  <a:moveTo>
                    <a:pt x="1025176" y="1817065"/>
                  </a:moveTo>
                  <a:lnTo>
                    <a:pt x="1025966" y="1817065"/>
                  </a:lnTo>
                  <a:lnTo>
                    <a:pt x="1026439" y="1815795"/>
                  </a:lnTo>
                  <a:lnTo>
                    <a:pt x="1027466" y="1815795"/>
                  </a:lnTo>
                  <a:lnTo>
                    <a:pt x="1025965" y="1814525"/>
                  </a:lnTo>
                  <a:lnTo>
                    <a:pt x="1025334" y="1814525"/>
                  </a:lnTo>
                  <a:lnTo>
                    <a:pt x="1025176" y="1815795"/>
                  </a:lnTo>
                  <a:lnTo>
                    <a:pt x="1025176" y="1817065"/>
                  </a:lnTo>
                  <a:close/>
                </a:path>
                <a:path w="2360295" h="1867535">
                  <a:moveTo>
                    <a:pt x="1025176" y="1818335"/>
                  </a:moveTo>
                  <a:lnTo>
                    <a:pt x="1033862" y="1818335"/>
                  </a:lnTo>
                  <a:lnTo>
                    <a:pt x="1032520" y="1817065"/>
                  </a:lnTo>
                  <a:lnTo>
                    <a:pt x="1033862" y="1815795"/>
                  </a:lnTo>
                  <a:lnTo>
                    <a:pt x="1026439" y="1815795"/>
                  </a:lnTo>
                  <a:lnTo>
                    <a:pt x="1026834" y="1817065"/>
                  </a:lnTo>
                  <a:lnTo>
                    <a:pt x="1025176" y="1818335"/>
                  </a:lnTo>
                  <a:close/>
                </a:path>
                <a:path w="2360295" h="1867535">
                  <a:moveTo>
                    <a:pt x="1039310" y="1818335"/>
                  </a:moveTo>
                  <a:lnTo>
                    <a:pt x="1039468" y="1817065"/>
                  </a:lnTo>
                  <a:lnTo>
                    <a:pt x="1038994" y="1817065"/>
                  </a:lnTo>
                  <a:lnTo>
                    <a:pt x="1039310" y="1818335"/>
                  </a:lnTo>
                  <a:close/>
                </a:path>
                <a:path w="2360295" h="1867535">
                  <a:moveTo>
                    <a:pt x="1026755" y="1819605"/>
                  </a:moveTo>
                  <a:lnTo>
                    <a:pt x="1034415" y="1819605"/>
                  </a:lnTo>
                  <a:lnTo>
                    <a:pt x="1034494" y="1818335"/>
                  </a:lnTo>
                  <a:lnTo>
                    <a:pt x="1026992" y="1818335"/>
                  </a:lnTo>
                  <a:lnTo>
                    <a:pt x="1026755" y="1819605"/>
                  </a:lnTo>
                  <a:close/>
                </a:path>
                <a:path w="2360295" h="1867535">
                  <a:moveTo>
                    <a:pt x="1037731" y="1820875"/>
                  </a:moveTo>
                  <a:lnTo>
                    <a:pt x="1038205" y="1820875"/>
                  </a:lnTo>
                  <a:lnTo>
                    <a:pt x="1039547" y="1819605"/>
                  </a:lnTo>
                  <a:lnTo>
                    <a:pt x="1038679" y="1819605"/>
                  </a:lnTo>
                  <a:lnTo>
                    <a:pt x="1037731" y="1820875"/>
                  </a:lnTo>
                  <a:close/>
                </a:path>
                <a:path w="2360295" h="1867535">
                  <a:moveTo>
                    <a:pt x="1025650" y="1822145"/>
                  </a:moveTo>
                  <a:lnTo>
                    <a:pt x="1031888" y="1822145"/>
                  </a:lnTo>
                  <a:lnTo>
                    <a:pt x="1031722" y="1821764"/>
                  </a:lnTo>
                  <a:lnTo>
                    <a:pt x="1030230" y="1820875"/>
                  </a:lnTo>
                  <a:lnTo>
                    <a:pt x="1033547" y="1820875"/>
                  </a:lnTo>
                  <a:lnTo>
                    <a:pt x="1032441" y="1819605"/>
                  </a:lnTo>
                  <a:lnTo>
                    <a:pt x="1026202" y="1819605"/>
                  </a:lnTo>
                  <a:lnTo>
                    <a:pt x="1025887" y="1820875"/>
                  </a:lnTo>
                  <a:lnTo>
                    <a:pt x="1025650" y="1822145"/>
                  </a:lnTo>
                  <a:close/>
                </a:path>
                <a:path w="2360295" h="1867535">
                  <a:moveTo>
                    <a:pt x="1038126" y="1832305"/>
                  </a:moveTo>
                  <a:lnTo>
                    <a:pt x="1038363" y="1831035"/>
                  </a:lnTo>
                  <a:lnTo>
                    <a:pt x="1038205" y="1829765"/>
                  </a:lnTo>
                  <a:lnTo>
                    <a:pt x="1036704" y="1829765"/>
                  </a:lnTo>
                  <a:lnTo>
                    <a:pt x="1038363" y="1828495"/>
                  </a:lnTo>
                  <a:lnTo>
                    <a:pt x="1038126" y="1828495"/>
                  </a:lnTo>
                  <a:lnTo>
                    <a:pt x="1038363" y="1827225"/>
                  </a:lnTo>
                  <a:lnTo>
                    <a:pt x="1038205" y="1825955"/>
                  </a:lnTo>
                  <a:lnTo>
                    <a:pt x="1037652" y="1824685"/>
                  </a:lnTo>
                  <a:lnTo>
                    <a:pt x="1039784" y="1822145"/>
                  </a:lnTo>
                  <a:lnTo>
                    <a:pt x="1038442" y="1820875"/>
                  </a:lnTo>
                  <a:lnTo>
                    <a:pt x="1037968" y="1820875"/>
                  </a:lnTo>
                  <a:lnTo>
                    <a:pt x="1037810" y="1822145"/>
                  </a:lnTo>
                  <a:lnTo>
                    <a:pt x="1033230" y="1822145"/>
                  </a:lnTo>
                  <a:lnTo>
                    <a:pt x="1033783" y="1823415"/>
                  </a:lnTo>
                  <a:lnTo>
                    <a:pt x="1036468" y="1823415"/>
                  </a:lnTo>
                  <a:lnTo>
                    <a:pt x="1035520" y="1824685"/>
                  </a:lnTo>
                  <a:lnTo>
                    <a:pt x="1036704" y="1824685"/>
                  </a:lnTo>
                  <a:lnTo>
                    <a:pt x="1037257" y="1825955"/>
                  </a:lnTo>
                  <a:lnTo>
                    <a:pt x="1037415" y="1825955"/>
                  </a:lnTo>
                  <a:lnTo>
                    <a:pt x="1036152" y="1827225"/>
                  </a:lnTo>
                  <a:lnTo>
                    <a:pt x="1037257" y="1828495"/>
                  </a:lnTo>
                  <a:lnTo>
                    <a:pt x="1035674" y="1830919"/>
                  </a:lnTo>
                  <a:lnTo>
                    <a:pt x="1035686" y="1831079"/>
                  </a:lnTo>
                  <a:lnTo>
                    <a:pt x="1038126" y="1832305"/>
                  </a:lnTo>
                  <a:close/>
                </a:path>
                <a:path w="2360295" h="1867535">
                  <a:moveTo>
                    <a:pt x="1035362" y="1822145"/>
                  </a:moveTo>
                  <a:lnTo>
                    <a:pt x="1036705" y="1822145"/>
                  </a:lnTo>
                  <a:lnTo>
                    <a:pt x="1036783" y="1820875"/>
                  </a:lnTo>
                  <a:lnTo>
                    <a:pt x="1035362" y="1820875"/>
                  </a:lnTo>
                  <a:lnTo>
                    <a:pt x="1035362" y="1822145"/>
                  </a:lnTo>
                  <a:close/>
                </a:path>
                <a:path w="2360295" h="1867535">
                  <a:moveTo>
                    <a:pt x="1034178" y="1822145"/>
                  </a:moveTo>
                  <a:lnTo>
                    <a:pt x="1034809" y="1822145"/>
                  </a:lnTo>
                  <a:lnTo>
                    <a:pt x="1035362" y="1820875"/>
                  </a:lnTo>
                  <a:lnTo>
                    <a:pt x="1033941" y="1820875"/>
                  </a:lnTo>
                  <a:lnTo>
                    <a:pt x="1034178" y="1822145"/>
                  </a:lnTo>
                  <a:close/>
                </a:path>
                <a:path w="2360295" h="1867535">
                  <a:moveTo>
                    <a:pt x="1032362" y="1822145"/>
                  </a:moveTo>
                  <a:lnTo>
                    <a:pt x="1032994" y="1822145"/>
                  </a:lnTo>
                  <a:lnTo>
                    <a:pt x="1033546" y="1820875"/>
                  </a:lnTo>
                  <a:lnTo>
                    <a:pt x="1031335" y="1820875"/>
                  </a:lnTo>
                  <a:lnTo>
                    <a:pt x="1031722" y="1821764"/>
                  </a:lnTo>
                  <a:lnTo>
                    <a:pt x="1032362" y="1822145"/>
                  </a:lnTo>
                  <a:close/>
                </a:path>
                <a:path w="2360295" h="1867535">
                  <a:moveTo>
                    <a:pt x="1031888" y="1822145"/>
                  </a:moveTo>
                  <a:lnTo>
                    <a:pt x="1032362" y="1822145"/>
                  </a:lnTo>
                  <a:lnTo>
                    <a:pt x="1031722" y="1821764"/>
                  </a:lnTo>
                  <a:lnTo>
                    <a:pt x="1031888" y="1822145"/>
                  </a:lnTo>
                  <a:close/>
                </a:path>
                <a:path w="2360295" h="1867535">
                  <a:moveTo>
                    <a:pt x="1025492" y="1824685"/>
                  </a:moveTo>
                  <a:lnTo>
                    <a:pt x="1030941" y="1824685"/>
                  </a:lnTo>
                  <a:lnTo>
                    <a:pt x="1030625" y="1823415"/>
                  </a:lnTo>
                  <a:lnTo>
                    <a:pt x="1030625" y="1822145"/>
                  </a:lnTo>
                  <a:lnTo>
                    <a:pt x="1025176" y="1822145"/>
                  </a:lnTo>
                  <a:lnTo>
                    <a:pt x="1025492" y="1824685"/>
                  </a:lnTo>
                  <a:close/>
                </a:path>
                <a:path w="2360295" h="1867535">
                  <a:moveTo>
                    <a:pt x="1034652" y="1834845"/>
                  </a:moveTo>
                  <a:lnTo>
                    <a:pt x="1036389" y="1834845"/>
                  </a:lnTo>
                  <a:lnTo>
                    <a:pt x="1035994" y="1833575"/>
                  </a:lnTo>
                  <a:lnTo>
                    <a:pt x="1035915" y="1832305"/>
                  </a:lnTo>
                  <a:lnTo>
                    <a:pt x="1035686" y="1831079"/>
                  </a:lnTo>
                  <a:lnTo>
                    <a:pt x="1035613" y="1828932"/>
                  </a:lnTo>
                  <a:lnTo>
                    <a:pt x="1035283" y="1824685"/>
                  </a:lnTo>
                  <a:lnTo>
                    <a:pt x="1034731" y="1823415"/>
                  </a:lnTo>
                  <a:lnTo>
                    <a:pt x="1033467" y="1823415"/>
                  </a:lnTo>
                  <a:lnTo>
                    <a:pt x="1032757" y="1824685"/>
                  </a:lnTo>
                  <a:lnTo>
                    <a:pt x="1033783" y="1824685"/>
                  </a:lnTo>
                  <a:lnTo>
                    <a:pt x="1034020" y="1825955"/>
                  </a:lnTo>
                  <a:lnTo>
                    <a:pt x="1032519" y="1825955"/>
                  </a:lnTo>
                  <a:lnTo>
                    <a:pt x="1034099" y="1827225"/>
                  </a:lnTo>
                  <a:lnTo>
                    <a:pt x="1031606" y="1828180"/>
                  </a:lnTo>
                  <a:lnTo>
                    <a:pt x="1031809" y="1828495"/>
                  </a:lnTo>
                  <a:lnTo>
                    <a:pt x="1031420" y="1828932"/>
                  </a:lnTo>
                  <a:lnTo>
                    <a:pt x="1034493" y="1831035"/>
                  </a:lnTo>
                  <a:lnTo>
                    <a:pt x="1034809" y="1832305"/>
                  </a:lnTo>
                  <a:lnTo>
                    <a:pt x="1034573" y="1833575"/>
                  </a:lnTo>
                  <a:lnTo>
                    <a:pt x="1034652" y="1834845"/>
                  </a:lnTo>
                  <a:close/>
                </a:path>
                <a:path w="2360295" h="1867535">
                  <a:moveTo>
                    <a:pt x="1031888" y="1824685"/>
                  </a:moveTo>
                  <a:lnTo>
                    <a:pt x="1032125" y="1824685"/>
                  </a:lnTo>
                  <a:lnTo>
                    <a:pt x="1031494" y="1823415"/>
                  </a:lnTo>
                  <a:lnTo>
                    <a:pt x="1031888" y="1824685"/>
                  </a:lnTo>
                  <a:close/>
                </a:path>
                <a:path w="2360295" h="1867535">
                  <a:moveTo>
                    <a:pt x="1031652" y="1825955"/>
                  </a:moveTo>
                  <a:lnTo>
                    <a:pt x="1031888" y="1824685"/>
                  </a:lnTo>
                  <a:lnTo>
                    <a:pt x="1031020" y="1824685"/>
                  </a:lnTo>
                  <a:lnTo>
                    <a:pt x="1031652" y="1825955"/>
                  </a:lnTo>
                  <a:close/>
                </a:path>
                <a:path w="2360295" h="1867535">
                  <a:moveTo>
                    <a:pt x="1028859" y="1836207"/>
                  </a:moveTo>
                  <a:lnTo>
                    <a:pt x="1028730" y="1834845"/>
                  </a:lnTo>
                  <a:lnTo>
                    <a:pt x="1028414" y="1832305"/>
                  </a:lnTo>
                  <a:lnTo>
                    <a:pt x="1031420" y="1828932"/>
                  </a:lnTo>
                  <a:lnTo>
                    <a:pt x="1030782" y="1828495"/>
                  </a:lnTo>
                  <a:lnTo>
                    <a:pt x="1031606" y="1828180"/>
                  </a:lnTo>
                  <a:lnTo>
                    <a:pt x="1029361" y="1824685"/>
                  </a:lnTo>
                  <a:lnTo>
                    <a:pt x="1028650" y="1824685"/>
                  </a:lnTo>
                  <a:lnTo>
                    <a:pt x="1028413" y="1825955"/>
                  </a:lnTo>
                  <a:lnTo>
                    <a:pt x="1027782" y="1825955"/>
                  </a:lnTo>
                  <a:lnTo>
                    <a:pt x="1027624" y="1827225"/>
                  </a:lnTo>
                  <a:lnTo>
                    <a:pt x="1025966" y="1827225"/>
                  </a:lnTo>
                  <a:lnTo>
                    <a:pt x="1025492" y="1828495"/>
                  </a:lnTo>
                  <a:lnTo>
                    <a:pt x="1025255" y="1829765"/>
                  </a:lnTo>
                  <a:lnTo>
                    <a:pt x="1025176" y="1831035"/>
                  </a:lnTo>
                  <a:lnTo>
                    <a:pt x="1024703" y="1831035"/>
                  </a:lnTo>
                  <a:lnTo>
                    <a:pt x="1024466" y="1832305"/>
                  </a:lnTo>
                  <a:lnTo>
                    <a:pt x="1027545" y="1832305"/>
                  </a:lnTo>
                  <a:lnTo>
                    <a:pt x="1027861" y="1833575"/>
                  </a:lnTo>
                  <a:lnTo>
                    <a:pt x="1028098" y="1834845"/>
                  </a:lnTo>
                  <a:lnTo>
                    <a:pt x="1028120" y="1835192"/>
                  </a:lnTo>
                  <a:lnTo>
                    <a:pt x="1028859" y="1836207"/>
                  </a:lnTo>
                  <a:close/>
                </a:path>
                <a:path w="2360295" h="1867535">
                  <a:moveTo>
                    <a:pt x="1027071" y="1825955"/>
                  </a:moveTo>
                  <a:lnTo>
                    <a:pt x="1026834" y="1824685"/>
                  </a:lnTo>
                  <a:lnTo>
                    <a:pt x="1025807" y="1824685"/>
                  </a:lnTo>
                  <a:lnTo>
                    <a:pt x="1027071" y="1825955"/>
                  </a:lnTo>
                  <a:close/>
                </a:path>
                <a:path w="2360295" h="1867535">
                  <a:moveTo>
                    <a:pt x="1031420" y="1828932"/>
                  </a:moveTo>
                  <a:lnTo>
                    <a:pt x="1031809" y="1828495"/>
                  </a:lnTo>
                  <a:lnTo>
                    <a:pt x="1031606" y="1828180"/>
                  </a:lnTo>
                  <a:lnTo>
                    <a:pt x="1030782" y="1828495"/>
                  </a:lnTo>
                  <a:lnTo>
                    <a:pt x="1031420" y="1828932"/>
                  </a:lnTo>
                  <a:close/>
                </a:path>
                <a:path w="2360295" h="1867535">
                  <a:moveTo>
                    <a:pt x="1038837" y="1829765"/>
                  </a:moveTo>
                  <a:lnTo>
                    <a:pt x="1039547" y="1829765"/>
                  </a:lnTo>
                  <a:lnTo>
                    <a:pt x="1039389" y="1828495"/>
                  </a:lnTo>
                  <a:lnTo>
                    <a:pt x="1038521" y="1828495"/>
                  </a:lnTo>
                  <a:lnTo>
                    <a:pt x="1038837" y="1829765"/>
                  </a:lnTo>
                  <a:close/>
                </a:path>
                <a:path w="2360295" h="1867535">
                  <a:moveTo>
                    <a:pt x="1024466" y="1833575"/>
                  </a:moveTo>
                  <a:lnTo>
                    <a:pt x="1026914" y="1833575"/>
                  </a:lnTo>
                  <a:lnTo>
                    <a:pt x="1027545" y="1832305"/>
                  </a:lnTo>
                  <a:lnTo>
                    <a:pt x="1024466" y="1832305"/>
                  </a:lnTo>
                  <a:lnTo>
                    <a:pt x="1024466" y="1833575"/>
                  </a:lnTo>
                  <a:close/>
                </a:path>
                <a:path w="2360295" h="1867535">
                  <a:moveTo>
                    <a:pt x="1032993" y="1837385"/>
                  </a:moveTo>
                  <a:lnTo>
                    <a:pt x="1033467" y="1834845"/>
                  </a:lnTo>
                  <a:lnTo>
                    <a:pt x="1033704" y="1834845"/>
                  </a:lnTo>
                  <a:lnTo>
                    <a:pt x="1033151" y="1833575"/>
                  </a:lnTo>
                  <a:lnTo>
                    <a:pt x="1032203" y="1833575"/>
                  </a:lnTo>
                  <a:lnTo>
                    <a:pt x="1031809" y="1834845"/>
                  </a:lnTo>
                  <a:lnTo>
                    <a:pt x="1032065" y="1835877"/>
                  </a:lnTo>
                  <a:lnTo>
                    <a:pt x="1032187" y="1836207"/>
                  </a:lnTo>
                  <a:lnTo>
                    <a:pt x="1032993" y="1837385"/>
                  </a:lnTo>
                  <a:close/>
                </a:path>
                <a:path w="2360295" h="1867535">
                  <a:moveTo>
                    <a:pt x="1025413" y="1834845"/>
                  </a:moveTo>
                  <a:lnTo>
                    <a:pt x="1026993" y="1834845"/>
                  </a:lnTo>
                  <a:lnTo>
                    <a:pt x="1026598" y="1833575"/>
                  </a:lnTo>
                  <a:lnTo>
                    <a:pt x="1024703" y="1833575"/>
                  </a:lnTo>
                  <a:lnTo>
                    <a:pt x="1025413" y="1834845"/>
                  </a:lnTo>
                  <a:close/>
                </a:path>
                <a:path w="2360295" h="1867535">
                  <a:moveTo>
                    <a:pt x="1038057" y="1835877"/>
                  </a:moveTo>
                  <a:lnTo>
                    <a:pt x="1039468" y="1834845"/>
                  </a:lnTo>
                  <a:lnTo>
                    <a:pt x="1038442" y="1834845"/>
                  </a:lnTo>
                  <a:lnTo>
                    <a:pt x="1038057" y="1835877"/>
                  </a:lnTo>
                  <a:close/>
                </a:path>
                <a:path w="2360295" h="1867535">
                  <a:moveTo>
                    <a:pt x="1031177" y="1836115"/>
                  </a:moveTo>
                  <a:lnTo>
                    <a:pt x="1031414" y="1836115"/>
                  </a:lnTo>
                  <a:lnTo>
                    <a:pt x="1031256" y="1834845"/>
                  </a:lnTo>
                  <a:lnTo>
                    <a:pt x="1031177" y="1836115"/>
                  </a:lnTo>
                  <a:close/>
                </a:path>
                <a:path w="2360295" h="1867535">
                  <a:moveTo>
                    <a:pt x="1029519" y="1837385"/>
                  </a:moveTo>
                  <a:lnTo>
                    <a:pt x="1031335" y="1837385"/>
                  </a:lnTo>
                  <a:lnTo>
                    <a:pt x="1031650" y="1836115"/>
                  </a:lnTo>
                  <a:lnTo>
                    <a:pt x="1030229" y="1836115"/>
                  </a:lnTo>
                  <a:lnTo>
                    <a:pt x="1030150" y="1834845"/>
                  </a:lnTo>
                  <a:lnTo>
                    <a:pt x="1028730" y="1834845"/>
                  </a:lnTo>
                  <a:lnTo>
                    <a:pt x="1028859" y="1836207"/>
                  </a:lnTo>
                  <a:lnTo>
                    <a:pt x="1029519" y="1837385"/>
                  </a:lnTo>
                  <a:close/>
                </a:path>
                <a:path w="2360295" h="1867535">
                  <a:moveTo>
                    <a:pt x="1028120" y="1835192"/>
                  </a:moveTo>
                  <a:lnTo>
                    <a:pt x="1028098" y="1834845"/>
                  </a:lnTo>
                  <a:lnTo>
                    <a:pt x="1027861" y="1834845"/>
                  </a:lnTo>
                  <a:lnTo>
                    <a:pt x="1028120" y="1835192"/>
                  </a:lnTo>
                  <a:close/>
                </a:path>
                <a:path w="2360295" h="1867535">
                  <a:moveTo>
                    <a:pt x="1028414" y="1837385"/>
                  </a:moveTo>
                  <a:lnTo>
                    <a:pt x="1028859" y="1836207"/>
                  </a:lnTo>
                  <a:lnTo>
                    <a:pt x="1028120" y="1835192"/>
                  </a:lnTo>
                  <a:lnTo>
                    <a:pt x="1028177" y="1836115"/>
                  </a:lnTo>
                  <a:lnTo>
                    <a:pt x="1028335" y="1836115"/>
                  </a:lnTo>
                  <a:lnTo>
                    <a:pt x="1028414" y="1837385"/>
                  </a:lnTo>
                  <a:close/>
                </a:path>
                <a:path w="2360295" h="1867535">
                  <a:moveTo>
                    <a:pt x="1037731" y="1836115"/>
                  </a:moveTo>
                  <a:lnTo>
                    <a:pt x="1037968" y="1836115"/>
                  </a:lnTo>
                  <a:lnTo>
                    <a:pt x="1038057" y="1835877"/>
                  </a:lnTo>
                  <a:lnTo>
                    <a:pt x="1037731" y="1836115"/>
                  </a:lnTo>
                  <a:close/>
                </a:path>
                <a:path w="2360295" h="1867535">
                  <a:moveTo>
                    <a:pt x="1037968" y="1846160"/>
                  </a:moveTo>
                  <a:lnTo>
                    <a:pt x="1039626" y="1843735"/>
                  </a:lnTo>
                  <a:lnTo>
                    <a:pt x="1038363" y="1842465"/>
                  </a:lnTo>
                  <a:lnTo>
                    <a:pt x="1041442" y="1841195"/>
                  </a:lnTo>
                  <a:lnTo>
                    <a:pt x="1038600" y="1839925"/>
                  </a:lnTo>
                  <a:lnTo>
                    <a:pt x="1038521" y="1838655"/>
                  </a:lnTo>
                  <a:lnTo>
                    <a:pt x="1038284" y="1837385"/>
                  </a:lnTo>
                  <a:lnTo>
                    <a:pt x="1039626" y="1837385"/>
                  </a:lnTo>
                  <a:lnTo>
                    <a:pt x="1040416" y="1836115"/>
                  </a:lnTo>
                  <a:lnTo>
                    <a:pt x="1037968" y="1836115"/>
                  </a:lnTo>
                  <a:lnTo>
                    <a:pt x="1037968" y="1846160"/>
                  </a:lnTo>
                  <a:close/>
                </a:path>
                <a:path w="2360295" h="1867535">
                  <a:moveTo>
                    <a:pt x="1035757" y="1837385"/>
                  </a:moveTo>
                  <a:lnTo>
                    <a:pt x="1035994" y="1837385"/>
                  </a:lnTo>
                  <a:lnTo>
                    <a:pt x="1035678" y="1836115"/>
                  </a:lnTo>
                  <a:lnTo>
                    <a:pt x="1033704" y="1836115"/>
                  </a:lnTo>
                  <a:lnTo>
                    <a:pt x="1035757" y="1837385"/>
                  </a:lnTo>
                  <a:close/>
                </a:path>
                <a:path w="2360295" h="1867535">
                  <a:moveTo>
                    <a:pt x="1039074" y="1838655"/>
                  </a:moveTo>
                  <a:lnTo>
                    <a:pt x="1039390" y="1837385"/>
                  </a:lnTo>
                  <a:lnTo>
                    <a:pt x="1038679" y="1837385"/>
                  </a:lnTo>
                  <a:lnTo>
                    <a:pt x="1039074" y="1838655"/>
                  </a:lnTo>
                  <a:close/>
                </a:path>
                <a:path w="2360295" h="1867535">
                  <a:moveTo>
                    <a:pt x="1033625" y="1846275"/>
                  </a:moveTo>
                  <a:lnTo>
                    <a:pt x="1036942" y="1846275"/>
                  </a:lnTo>
                  <a:lnTo>
                    <a:pt x="1036863" y="1845005"/>
                  </a:lnTo>
                  <a:lnTo>
                    <a:pt x="1037178" y="1842465"/>
                  </a:lnTo>
                  <a:lnTo>
                    <a:pt x="1037652" y="1837385"/>
                  </a:lnTo>
                  <a:lnTo>
                    <a:pt x="1037336" y="1838655"/>
                  </a:lnTo>
                  <a:lnTo>
                    <a:pt x="1036389" y="1838655"/>
                  </a:lnTo>
                  <a:lnTo>
                    <a:pt x="1036231" y="1839925"/>
                  </a:lnTo>
                  <a:lnTo>
                    <a:pt x="1036152" y="1841195"/>
                  </a:lnTo>
                  <a:lnTo>
                    <a:pt x="1035204" y="1841195"/>
                  </a:lnTo>
                  <a:lnTo>
                    <a:pt x="1035362" y="1842465"/>
                  </a:lnTo>
                  <a:lnTo>
                    <a:pt x="1034573" y="1845005"/>
                  </a:lnTo>
                  <a:lnTo>
                    <a:pt x="1033625" y="1846275"/>
                  </a:lnTo>
                  <a:close/>
                </a:path>
                <a:path w="2360295" h="1867535">
                  <a:moveTo>
                    <a:pt x="1034940" y="1837823"/>
                  </a:moveTo>
                  <a:lnTo>
                    <a:pt x="1035757" y="1837385"/>
                  </a:lnTo>
                  <a:lnTo>
                    <a:pt x="1034967" y="1837385"/>
                  </a:lnTo>
                  <a:lnTo>
                    <a:pt x="1034940" y="1837823"/>
                  </a:lnTo>
                  <a:close/>
                </a:path>
                <a:path w="2360295" h="1867535">
                  <a:moveTo>
                    <a:pt x="1031888" y="1839925"/>
                  </a:moveTo>
                  <a:lnTo>
                    <a:pt x="1032914" y="1838655"/>
                  </a:lnTo>
                  <a:lnTo>
                    <a:pt x="1033151" y="1838655"/>
                  </a:lnTo>
                  <a:lnTo>
                    <a:pt x="1032914" y="1837385"/>
                  </a:lnTo>
                  <a:lnTo>
                    <a:pt x="1030861" y="1837385"/>
                  </a:lnTo>
                  <a:lnTo>
                    <a:pt x="1032362" y="1838655"/>
                  </a:lnTo>
                  <a:lnTo>
                    <a:pt x="1031888" y="1839925"/>
                  </a:lnTo>
                  <a:close/>
                </a:path>
                <a:path w="2360295" h="1867535">
                  <a:moveTo>
                    <a:pt x="1033309" y="1839925"/>
                  </a:moveTo>
                  <a:lnTo>
                    <a:pt x="1033862" y="1839925"/>
                  </a:lnTo>
                  <a:lnTo>
                    <a:pt x="1034888" y="1838655"/>
                  </a:lnTo>
                  <a:lnTo>
                    <a:pt x="1034940" y="1837823"/>
                  </a:lnTo>
                  <a:lnTo>
                    <a:pt x="1033388" y="1838655"/>
                  </a:lnTo>
                  <a:lnTo>
                    <a:pt x="1033309" y="1839925"/>
                  </a:lnTo>
                  <a:close/>
                </a:path>
                <a:path w="2360295" h="1867535">
                  <a:moveTo>
                    <a:pt x="1035441" y="1839925"/>
                  </a:moveTo>
                  <a:lnTo>
                    <a:pt x="1035757" y="1839925"/>
                  </a:lnTo>
                  <a:lnTo>
                    <a:pt x="1035599" y="1838655"/>
                  </a:lnTo>
                  <a:lnTo>
                    <a:pt x="1035441" y="1839925"/>
                  </a:lnTo>
                  <a:close/>
                </a:path>
                <a:path w="2360295" h="1867535">
                  <a:moveTo>
                    <a:pt x="1027229" y="1839925"/>
                  </a:moveTo>
                  <a:lnTo>
                    <a:pt x="1027623" y="1839925"/>
                  </a:lnTo>
                  <a:lnTo>
                    <a:pt x="1027545" y="1838655"/>
                  </a:lnTo>
                  <a:lnTo>
                    <a:pt x="1027229" y="1839925"/>
                  </a:lnTo>
                  <a:close/>
                </a:path>
                <a:path w="2360295" h="1867535">
                  <a:moveTo>
                    <a:pt x="1035204" y="1841195"/>
                  </a:moveTo>
                  <a:lnTo>
                    <a:pt x="1036073" y="1841195"/>
                  </a:lnTo>
                  <a:lnTo>
                    <a:pt x="1036073" y="1839925"/>
                  </a:lnTo>
                  <a:lnTo>
                    <a:pt x="1035047" y="1839925"/>
                  </a:lnTo>
                  <a:lnTo>
                    <a:pt x="1035204" y="1841195"/>
                  </a:lnTo>
                  <a:close/>
                </a:path>
                <a:path w="2360295" h="1867535">
                  <a:moveTo>
                    <a:pt x="1027525" y="1840878"/>
                  </a:moveTo>
                  <a:lnTo>
                    <a:pt x="1027466" y="1839925"/>
                  </a:lnTo>
                  <a:lnTo>
                    <a:pt x="1026755" y="1839925"/>
                  </a:lnTo>
                  <a:lnTo>
                    <a:pt x="1027525" y="1840878"/>
                  </a:lnTo>
                  <a:close/>
                </a:path>
                <a:path w="2360295" h="1867535">
                  <a:moveTo>
                    <a:pt x="1027550" y="1841284"/>
                  </a:moveTo>
                  <a:lnTo>
                    <a:pt x="1027782" y="1841195"/>
                  </a:lnTo>
                  <a:lnTo>
                    <a:pt x="1027525" y="1840878"/>
                  </a:lnTo>
                  <a:lnTo>
                    <a:pt x="1027550" y="1841284"/>
                  </a:lnTo>
                  <a:close/>
                </a:path>
                <a:path w="2360295" h="1867535">
                  <a:moveTo>
                    <a:pt x="1027703" y="1847545"/>
                  </a:moveTo>
                  <a:lnTo>
                    <a:pt x="1027782" y="1846275"/>
                  </a:lnTo>
                  <a:lnTo>
                    <a:pt x="1027860" y="1843735"/>
                  </a:lnTo>
                  <a:lnTo>
                    <a:pt x="1027703" y="1843735"/>
                  </a:lnTo>
                  <a:lnTo>
                    <a:pt x="1027550" y="1841284"/>
                  </a:lnTo>
                  <a:lnTo>
                    <a:pt x="1024465" y="1842465"/>
                  </a:lnTo>
                  <a:lnTo>
                    <a:pt x="1026834" y="1842465"/>
                  </a:lnTo>
                  <a:lnTo>
                    <a:pt x="1026834" y="1843735"/>
                  </a:lnTo>
                  <a:lnTo>
                    <a:pt x="1027703" y="1847545"/>
                  </a:lnTo>
                  <a:close/>
                </a:path>
                <a:path w="2360295" h="1867535">
                  <a:moveTo>
                    <a:pt x="1035915" y="1855165"/>
                  </a:moveTo>
                  <a:lnTo>
                    <a:pt x="1036546" y="1855165"/>
                  </a:lnTo>
                  <a:lnTo>
                    <a:pt x="1036546" y="1853895"/>
                  </a:lnTo>
                  <a:lnTo>
                    <a:pt x="1038916" y="1853895"/>
                  </a:lnTo>
                  <a:lnTo>
                    <a:pt x="1037021" y="1848815"/>
                  </a:lnTo>
                  <a:lnTo>
                    <a:pt x="1037889" y="1846275"/>
                  </a:lnTo>
                  <a:lnTo>
                    <a:pt x="1033309" y="1846275"/>
                  </a:lnTo>
                  <a:lnTo>
                    <a:pt x="1033152" y="1845005"/>
                  </a:lnTo>
                  <a:lnTo>
                    <a:pt x="1033152" y="1842465"/>
                  </a:lnTo>
                  <a:lnTo>
                    <a:pt x="1032915" y="1843735"/>
                  </a:lnTo>
                  <a:lnTo>
                    <a:pt x="1032283" y="1843735"/>
                  </a:lnTo>
                  <a:lnTo>
                    <a:pt x="1032520" y="1845005"/>
                  </a:lnTo>
                  <a:lnTo>
                    <a:pt x="1032520" y="1848815"/>
                  </a:lnTo>
                  <a:lnTo>
                    <a:pt x="1034730" y="1848815"/>
                  </a:lnTo>
                  <a:lnTo>
                    <a:pt x="1034651" y="1850085"/>
                  </a:lnTo>
                  <a:lnTo>
                    <a:pt x="1036230" y="1850085"/>
                  </a:lnTo>
                  <a:lnTo>
                    <a:pt x="1037178" y="1851355"/>
                  </a:lnTo>
                  <a:lnTo>
                    <a:pt x="1036073" y="1851355"/>
                  </a:lnTo>
                  <a:lnTo>
                    <a:pt x="1035520" y="1852625"/>
                  </a:lnTo>
                  <a:lnTo>
                    <a:pt x="1035915" y="1853895"/>
                  </a:lnTo>
                  <a:lnTo>
                    <a:pt x="1037731" y="1853895"/>
                  </a:lnTo>
                  <a:lnTo>
                    <a:pt x="1037481" y="1854898"/>
                  </a:lnTo>
                  <a:lnTo>
                    <a:pt x="1035915" y="1854898"/>
                  </a:lnTo>
                  <a:lnTo>
                    <a:pt x="1035915" y="1855165"/>
                  </a:lnTo>
                  <a:close/>
                </a:path>
                <a:path w="2360295" h="1867535">
                  <a:moveTo>
                    <a:pt x="1026123" y="1843735"/>
                  </a:moveTo>
                  <a:lnTo>
                    <a:pt x="1026518" y="1843735"/>
                  </a:lnTo>
                  <a:lnTo>
                    <a:pt x="1026834" y="1842465"/>
                  </a:lnTo>
                  <a:lnTo>
                    <a:pt x="1024465" y="1842465"/>
                  </a:lnTo>
                  <a:lnTo>
                    <a:pt x="1026123" y="1843735"/>
                  </a:lnTo>
                  <a:close/>
                </a:path>
                <a:path w="2360295" h="1867535">
                  <a:moveTo>
                    <a:pt x="1030989" y="1846470"/>
                  </a:moveTo>
                  <a:lnTo>
                    <a:pt x="1030976" y="1846160"/>
                  </a:lnTo>
                  <a:lnTo>
                    <a:pt x="1029756" y="1845005"/>
                  </a:lnTo>
                  <a:lnTo>
                    <a:pt x="1028650" y="1845005"/>
                  </a:lnTo>
                  <a:lnTo>
                    <a:pt x="1028492" y="1846275"/>
                  </a:lnTo>
                  <a:lnTo>
                    <a:pt x="1030940" y="1846275"/>
                  </a:lnTo>
                  <a:lnTo>
                    <a:pt x="1030989" y="1846470"/>
                  </a:lnTo>
                  <a:close/>
                </a:path>
                <a:path w="2360295" h="1867535">
                  <a:moveTo>
                    <a:pt x="1037889" y="1846275"/>
                  </a:moveTo>
                  <a:close/>
                </a:path>
                <a:path w="2360295" h="1867535">
                  <a:moveTo>
                    <a:pt x="1028413" y="1856435"/>
                  </a:moveTo>
                  <a:lnTo>
                    <a:pt x="1029440" y="1856435"/>
                  </a:lnTo>
                  <a:lnTo>
                    <a:pt x="1029677" y="1855165"/>
                  </a:lnTo>
                  <a:lnTo>
                    <a:pt x="1031888" y="1855165"/>
                  </a:lnTo>
                  <a:lnTo>
                    <a:pt x="1030624" y="1852625"/>
                  </a:lnTo>
                  <a:lnTo>
                    <a:pt x="1032203" y="1850085"/>
                  </a:lnTo>
                  <a:lnTo>
                    <a:pt x="1031888" y="1847545"/>
                  </a:lnTo>
                  <a:lnTo>
                    <a:pt x="1030387" y="1847545"/>
                  </a:lnTo>
                  <a:lnTo>
                    <a:pt x="1030956" y="1846529"/>
                  </a:lnTo>
                  <a:lnTo>
                    <a:pt x="1030940" y="1846275"/>
                  </a:lnTo>
                  <a:lnTo>
                    <a:pt x="1028097" y="1846275"/>
                  </a:lnTo>
                  <a:lnTo>
                    <a:pt x="1028413" y="1848815"/>
                  </a:lnTo>
                  <a:lnTo>
                    <a:pt x="1029361" y="1850085"/>
                  </a:lnTo>
                  <a:lnTo>
                    <a:pt x="1029203" y="1851355"/>
                  </a:lnTo>
                  <a:lnTo>
                    <a:pt x="1029203" y="1852625"/>
                  </a:lnTo>
                  <a:lnTo>
                    <a:pt x="1028650" y="1855165"/>
                  </a:lnTo>
                  <a:lnTo>
                    <a:pt x="1028413" y="1856435"/>
                  </a:lnTo>
                  <a:close/>
                </a:path>
                <a:path w="2360295" h="1867535">
                  <a:moveTo>
                    <a:pt x="1031019" y="1847545"/>
                  </a:moveTo>
                  <a:lnTo>
                    <a:pt x="1031256" y="1847545"/>
                  </a:lnTo>
                  <a:lnTo>
                    <a:pt x="1030989" y="1846470"/>
                  </a:lnTo>
                  <a:lnTo>
                    <a:pt x="1031019" y="1847545"/>
                  </a:lnTo>
                  <a:close/>
                </a:path>
                <a:path w="2360295" h="1867535">
                  <a:moveTo>
                    <a:pt x="1032757" y="1850085"/>
                  </a:moveTo>
                  <a:lnTo>
                    <a:pt x="1033704" y="1850085"/>
                  </a:lnTo>
                  <a:lnTo>
                    <a:pt x="1034414" y="1848815"/>
                  </a:lnTo>
                  <a:lnTo>
                    <a:pt x="1032520" y="1848815"/>
                  </a:lnTo>
                  <a:lnTo>
                    <a:pt x="1032757" y="1850085"/>
                  </a:lnTo>
                  <a:close/>
                </a:path>
                <a:path w="2360295" h="1867535">
                  <a:moveTo>
                    <a:pt x="1028808" y="1852625"/>
                  </a:moveTo>
                  <a:lnTo>
                    <a:pt x="1028808" y="1850085"/>
                  </a:lnTo>
                  <a:lnTo>
                    <a:pt x="1028177" y="1851355"/>
                  </a:lnTo>
                  <a:lnTo>
                    <a:pt x="1027940" y="1851355"/>
                  </a:lnTo>
                  <a:lnTo>
                    <a:pt x="1028808" y="1852625"/>
                  </a:lnTo>
                  <a:close/>
                </a:path>
                <a:path w="2360295" h="1867535">
                  <a:moveTo>
                    <a:pt x="1026992" y="1852625"/>
                  </a:moveTo>
                  <a:lnTo>
                    <a:pt x="1027466" y="1852625"/>
                  </a:lnTo>
                  <a:lnTo>
                    <a:pt x="1027861" y="1851355"/>
                  </a:lnTo>
                  <a:lnTo>
                    <a:pt x="1027308" y="1851355"/>
                  </a:lnTo>
                  <a:lnTo>
                    <a:pt x="1026992" y="1852625"/>
                  </a:lnTo>
                  <a:close/>
                </a:path>
                <a:path w="2360295" h="1867535">
                  <a:moveTo>
                    <a:pt x="1026755" y="1853895"/>
                  </a:moveTo>
                  <a:lnTo>
                    <a:pt x="1027150" y="1852625"/>
                  </a:lnTo>
                  <a:lnTo>
                    <a:pt x="1026913" y="1852625"/>
                  </a:lnTo>
                  <a:lnTo>
                    <a:pt x="1026755" y="1853895"/>
                  </a:lnTo>
                  <a:close/>
                </a:path>
                <a:path w="2360295" h="1867535">
                  <a:moveTo>
                    <a:pt x="1037099" y="1855165"/>
                  </a:moveTo>
                  <a:lnTo>
                    <a:pt x="1037415" y="1855165"/>
                  </a:lnTo>
                  <a:lnTo>
                    <a:pt x="1037481" y="1854898"/>
                  </a:lnTo>
                  <a:lnTo>
                    <a:pt x="1037099" y="1855165"/>
                  </a:lnTo>
                  <a:close/>
                </a:path>
                <a:path w="2360295" h="1867535">
                  <a:moveTo>
                    <a:pt x="1036468" y="1857705"/>
                  </a:moveTo>
                  <a:lnTo>
                    <a:pt x="1038600" y="1857705"/>
                  </a:lnTo>
                  <a:lnTo>
                    <a:pt x="1037099" y="1855165"/>
                  </a:lnTo>
                  <a:lnTo>
                    <a:pt x="1036783" y="1856435"/>
                  </a:lnTo>
                  <a:lnTo>
                    <a:pt x="1037415" y="1856435"/>
                  </a:lnTo>
                  <a:lnTo>
                    <a:pt x="1036468" y="1857705"/>
                  </a:lnTo>
                  <a:close/>
                </a:path>
                <a:path w="2360295" h="1867535">
                  <a:moveTo>
                    <a:pt x="1032756" y="1856435"/>
                  </a:moveTo>
                  <a:lnTo>
                    <a:pt x="1033783" y="1856435"/>
                  </a:lnTo>
                  <a:lnTo>
                    <a:pt x="1033230" y="1855165"/>
                  </a:lnTo>
                  <a:lnTo>
                    <a:pt x="1032045" y="1855165"/>
                  </a:lnTo>
                  <a:lnTo>
                    <a:pt x="1032756" y="1856435"/>
                  </a:lnTo>
                  <a:close/>
                </a:path>
                <a:path w="2360295" h="1867535">
                  <a:moveTo>
                    <a:pt x="1033914" y="1856858"/>
                  </a:moveTo>
                  <a:lnTo>
                    <a:pt x="1034099" y="1856435"/>
                  </a:lnTo>
                  <a:lnTo>
                    <a:pt x="1033783" y="1856435"/>
                  </a:lnTo>
                  <a:lnTo>
                    <a:pt x="1033914" y="1856858"/>
                  </a:lnTo>
                  <a:close/>
                </a:path>
                <a:path w="2360295" h="1867535">
                  <a:moveTo>
                    <a:pt x="1030940" y="1858975"/>
                  </a:moveTo>
                  <a:lnTo>
                    <a:pt x="1031256" y="1858975"/>
                  </a:lnTo>
                  <a:lnTo>
                    <a:pt x="1032993" y="1857705"/>
                  </a:lnTo>
                  <a:lnTo>
                    <a:pt x="1031730" y="1856435"/>
                  </a:lnTo>
                  <a:lnTo>
                    <a:pt x="1030782" y="1856435"/>
                  </a:lnTo>
                  <a:lnTo>
                    <a:pt x="1030150" y="1857705"/>
                  </a:lnTo>
                  <a:lnTo>
                    <a:pt x="1030545" y="1857705"/>
                  </a:lnTo>
                  <a:lnTo>
                    <a:pt x="1030940" y="1858975"/>
                  </a:lnTo>
                  <a:close/>
                </a:path>
                <a:path w="2360295" h="1867535">
                  <a:moveTo>
                    <a:pt x="1034019" y="1858975"/>
                  </a:moveTo>
                  <a:lnTo>
                    <a:pt x="1034414" y="1858975"/>
                  </a:lnTo>
                  <a:lnTo>
                    <a:pt x="1034730" y="1857705"/>
                  </a:lnTo>
                  <a:lnTo>
                    <a:pt x="1034178" y="1857705"/>
                  </a:lnTo>
                  <a:lnTo>
                    <a:pt x="1033914" y="1856858"/>
                  </a:lnTo>
                  <a:lnTo>
                    <a:pt x="1033546" y="1857705"/>
                  </a:lnTo>
                  <a:lnTo>
                    <a:pt x="1034019" y="1858975"/>
                  </a:lnTo>
                  <a:close/>
                </a:path>
                <a:path w="2360295" h="1867535">
                  <a:moveTo>
                    <a:pt x="1037731" y="1858975"/>
                  </a:moveTo>
                  <a:lnTo>
                    <a:pt x="1038679" y="1857705"/>
                  </a:lnTo>
                  <a:lnTo>
                    <a:pt x="1037889" y="1857705"/>
                  </a:lnTo>
                  <a:lnTo>
                    <a:pt x="1037731" y="1858975"/>
                  </a:lnTo>
                  <a:close/>
                </a:path>
                <a:path w="2360295" h="1867535">
                  <a:moveTo>
                    <a:pt x="1037889" y="1866110"/>
                  </a:moveTo>
                  <a:lnTo>
                    <a:pt x="1038205" y="1865952"/>
                  </a:lnTo>
                  <a:lnTo>
                    <a:pt x="1037810" y="1864769"/>
                  </a:lnTo>
                  <a:lnTo>
                    <a:pt x="1039152" y="1863270"/>
                  </a:lnTo>
                  <a:lnTo>
                    <a:pt x="1037810" y="1862244"/>
                  </a:lnTo>
                  <a:lnTo>
                    <a:pt x="1037652" y="1862086"/>
                  </a:lnTo>
                  <a:lnTo>
                    <a:pt x="1037257" y="1862244"/>
                  </a:lnTo>
                  <a:lnTo>
                    <a:pt x="1036941" y="1862244"/>
                  </a:lnTo>
                  <a:lnTo>
                    <a:pt x="1037039" y="1862560"/>
                  </a:lnTo>
                  <a:lnTo>
                    <a:pt x="1037494" y="1862560"/>
                  </a:lnTo>
                  <a:lnTo>
                    <a:pt x="1037889" y="1866110"/>
                  </a:lnTo>
                  <a:close/>
                </a:path>
                <a:path w="2360295" h="1867535">
                  <a:moveTo>
                    <a:pt x="1037349" y="1863569"/>
                  </a:moveTo>
                  <a:lnTo>
                    <a:pt x="1037494" y="1862560"/>
                  </a:lnTo>
                  <a:lnTo>
                    <a:pt x="1037039" y="1862560"/>
                  </a:lnTo>
                  <a:lnTo>
                    <a:pt x="1037349" y="1863569"/>
                  </a:lnTo>
                  <a:close/>
                </a:path>
                <a:path w="2360295" h="1867535">
                  <a:moveTo>
                    <a:pt x="1036862" y="1866978"/>
                  </a:moveTo>
                  <a:lnTo>
                    <a:pt x="1037273" y="1864107"/>
                  </a:lnTo>
                  <a:lnTo>
                    <a:pt x="1034809" y="1862560"/>
                  </a:lnTo>
                  <a:lnTo>
                    <a:pt x="1034987" y="1864296"/>
                  </a:lnTo>
                  <a:lnTo>
                    <a:pt x="1035046" y="1864532"/>
                  </a:lnTo>
                  <a:lnTo>
                    <a:pt x="1034572" y="1864927"/>
                  </a:lnTo>
                  <a:lnTo>
                    <a:pt x="1035204" y="1864927"/>
                  </a:lnTo>
                  <a:lnTo>
                    <a:pt x="1035678" y="1865242"/>
                  </a:lnTo>
                  <a:lnTo>
                    <a:pt x="1035835" y="1865400"/>
                  </a:lnTo>
                  <a:lnTo>
                    <a:pt x="1035994" y="1865637"/>
                  </a:lnTo>
                  <a:lnTo>
                    <a:pt x="1036230" y="1865795"/>
                  </a:lnTo>
                  <a:lnTo>
                    <a:pt x="1036428" y="1866110"/>
                  </a:lnTo>
                  <a:lnTo>
                    <a:pt x="1036862" y="1866978"/>
                  </a:lnTo>
                  <a:close/>
                </a:path>
                <a:path w="2360295" h="1867535">
                  <a:moveTo>
                    <a:pt x="1037573" y="1864296"/>
                  </a:moveTo>
                  <a:lnTo>
                    <a:pt x="1037349" y="1863569"/>
                  </a:lnTo>
                  <a:lnTo>
                    <a:pt x="1037273" y="1864107"/>
                  </a:lnTo>
                  <a:lnTo>
                    <a:pt x="1037573" y="1864296"/>
                  </a:lnTo>
                  <a:close/>
                </a:path>
                <a:path w="2360295" h="1867535">
                  <a:moveTo>
                    <a:pt x="1034967" y="1866505"/>
                  </a:moveTo>
                  <a:lnTo>
                    <a:pt x="1035283" y="1866347"/>
                  </a:lnTo>
                  <a:lnTo>
                    <a:pt x="1035520" y="1866347"/>
                  </a:lnTo>
                  <a:lnTo>
                    <a:pt x="1035388" y="1866031"/>
                  </a:lnTo>
                  <a:lnTo>
                    <a:pt x="1035283" y="1865874"/>
                  </a:lnTo>
                  <a:lnTo>
                    <a:pt x="1035204" y="1864927"/>
                  </a:lnTo>
                  <a:lnTo>
                    <a:pt x="1034572" y="1864927"/>
                  </a:lnTo>
                  <a:lnTo>
                    <a:pt x="1034430" y="1865164"/>
                  </a:lnTo>
                  <a:lnTo>
                    <a:pt x="1034538" y="1865795"/>
                  </a:lnTo>
                  <a:lnTo>
                    <a:pt x="1034572" y="1866189"/>
                  </a:lnTo>
                  <a:lnTo>
                    <a:pt x="1034809" y="1866347"/>
                  </a:lnTo>
                  <a:lnTo>
                    <a:pt x="1034967" y="1866505"/>
                  </a:lnTo>
                  <a:close/>
                </a:path>
                <a:path w="2360295" h="1867535">
                  <a:moveTo>
                    <a:pt x="1039626" y="1350314"/>
                  </a:moveTo>
                  <a:lnTo>
                    <a:pt x="1039468" y="1349044"/>
                  </a:lnTo>
                  <a:lnTo>
                    <a:pt x="1037889" y="1349044"/>
                  </a:lnTo>
                  <a:lnTo>
                    <a:pt x="1039626" y="1350314"/>
                  </a:lnTo>
                  <a:close/>
                </a:path>
                <a:path w="2360295" h="1867535">
                  <a:moveTo>
                    <a:pt x="1037573" y="1350314"/>
                  </a:moveTo>
                  <a:lnTo>
                    <a:pt x="1037889" y="1349044"/>
                  </a:lnTo>
                  <a:lnTo>
                    <a:pt x="1037494" y="1349044"/>
                  </a:lnTo>
                  <a:lnTo>
                    <a:pt x="1037573" y="1350314"/>
                  </a:lnTo>
                  <a:close/>
                </a:path>
                <a:path w="2360295" h="1867535">
                  <a:moveTo>
                    <a:pt x="1027308" y="1350314"/>
                  </a:moveTo>
                  <a:lnTo>
                    <a:pt x="1034257" y="1350314"/>
                  </a:lnTo>
                  <a:lnTo>
                    <a:pt x="1034099" y="1349044"/>
                  </a:lnTo>
                  <a:lnTo>
                    <a:pt x="1026202" y="1349044"/>
                  </a:lnTo>
                  <a:lnTo>
                    <a:pt x="1027308" y="1350314"/>
                  </a:lnTo>
                  <a:close/>
                </a:path>
                <a:path w="2360295" h="1867535">
                  <a:moveTo>
                    <a:pt x="1025689" y="1369364"/>
                  </a:moveTo>
                  <a:lnTo>
                    <a:pt x="1033941" y="1369364"/>
                  </a:lnTo>
                  <a:lnTo>
                    <a:pt x="1034020" y="1368094"/>
                  </a:lnTo>
                  <a:lnTo>
                    <a:pt x="1031730" y="1368094"/>
                  </a:lnTo>
                  <a:lnTo>
                    <a:pt x="1033862" y="1366824"/>
                  </a:lnTo>
                  <a:lnTo>
                    <a:pt x="1032914" y="1365554"/>
                  </a:lnTo>
                  <a:lnTo>
                    <a:pt x="1031651" y="1364284"/>
                  </a:lnTo>
                  <a:lnTo>
                    <a:pt x="1032441" y="1361744"/>
                  </a:lnTo>
                  <a:lnTo>
                    <a:pt x="1033862" y="1360474"/>
                  </a:lnTo>
                  <a:lnTo>
                    <a:pt x="1034099" y="1360474"/>
                  </a:lnTo>
                  <a:lnTo>
                    <a:pt x="1034099" y="1359204"/>
                  </a:lnTo>
                  <a:lnTo>
                    <a:pt x="1037889" y="1359204"/>
                  </a:lnTo>
                  <a:lnTo>
                    <a:pt x="1038758" y="1357934"/>
                  </a:lnTo>
                  <a:lnTo>
                    <a:pt x="1038363" y="1355394"/>
                  </a:lnTo>
                  <a:lnTo>
                    <a:pt x="1038363" y="1354124"/>
                  </a:lnTo>
                  <a:lnTo>
                    <a:pt x="1035441" y="1354124"/>
                  </a:lnTo>
                  <a:lnTo>
                    <a:pt x="1034730" y="1352854"/>
                  </a:lnTo>
                  <a:lnTo>
                    <a:pt x="1034888" y="1352854"/>
                  </a:lnTo>
                  <a:lnTo>
                    <a:pt x="1032203" y="1351584"/>
                  </a:lnTo>
                  <a:lnTo>
                    <a:pt x="1035599" y="1351584"/>
                  </a:lnTo>
                  <a:lnTo>
                    <a:pt x="1035520" y="1350314"/>
                  </a:lnTo>
                  <a:lnTo>
                    <a:pt x="1025334" y="1350314"/>
                  </a:lnTo>
                  <a:lnTo>
                    <a:pt x="1026044" y="1355394"/>
                  </a:lnTo>
                  <a:lnTo>
                    <a:pt x="1026281" y="1355394"/>
                  </a:lnTo>
                  <a:lnTo>
                    <a:pt x="1024623" y="1357934"/>
                  </a:lnTo>
                  <a:lnTo>
                    <a:pt x="1026123" y="1360474"/>
                  </a:lnTo>
                  <a:lnTo>
                    <a:pt x="1025334" y="1363014"/>
                  </a:lnTo>
                  <a:lnTo>
                    <a:pt x="1024465" y="1365554"/>
                  </a:lnTo>
                  <a:lnTo>
                    <a:pt x="1025649" y="1368094"/>
                  </a:lnTo>
                  <a:lnTo>
                    <a:pt x="1025689" y="1369364"/>
                  </a:lnTo>
                  <a:close/>
                </a:path>
                <a:path w="2360295" h="1867535">
                  <a:moveTo>
                    <a:pt x="1035836" y="1354124"/>
                  </a:moveTo>
                  <a:lnTo>
                    <a:pt x="1036625" y="1354124"/>
                  </a:lnTo>
                  <a:lnTo>
                    <a:pt x="1036862" y="1351584"/>
                  </a:lnTo>
                  <a:lnTo>
                    <a:pt x="1035836" y="1354124"/>
                  </a:lnTo>
                  <a:close/>
                </a:path>
                <a:path w="2360295" h="1867535">
                  <a:moveTo>
                    <a:pt x="1026123" y="1374444"/>
                  </a:moveTo>
                  <a:lnTo>
                    <a:pt x="1036389" y="1374444"/>
                  </a:lnTo>
                  <a:lnTo>
                    <a:pt x="1036705" y="1373174"/>
                  </a:lnTo>
                  <a:lnTo>
                    <a:pt x="1035915" y="1371904"/>
                  </a:lnTo>
                  <a:lnTo>
                    <a:pt x="1035126" y="1371904"/>
                  </a:lnTo>
                  <a:lnTo>
                    <a:pt x="1034889" y="1370634"/>
                  </a:lnTo>
                  <a:lnTo>
                    <a:pt x="1035678" y="1370634"/>
                  </a:lnTo>
                  <a:lnTo>
                    <a:pt x="1035836" y="1369364"/>
                  </a:lnTo>
                  <a:lnTo>
                    <a:pt x="1035599" y="1368094"/>
                  </a:lnTo>
                  <a:lnTo>
                    <a:pt x="1035441" y="1368094"/>
                  </a:lnTo>
                  <a:lnTo>
                    <a:pt x="1035283" y="1369364"/>
                  </a:lnTo>
                  <a:lnTo>
                    <a:pt x="1025689" y="1369364"/>
                  </a:lnTo>
                  <a:lnTo>
                    <a:pt x="1025807" y="1371904"/>
                  </a:lnTo>
                  <a:lnTo>
                    <a:pt x="1024939" y="1373174"/>
                  </a:lnTo>
                  <a:lnTo>
                    <a:pt x="1026123" y="1374444"/>
                  </a:lnTo>
                  <a:close/>
                </a:path>
                <a:path w="2360295" h="1867535">
                  <a:moveTo>
                    <a:pt x="1036152" y="1370634"/>
                  </a:moveTo>
                  <a:lnTo>
                    <a:pt x="1036389" y="1370634"/>
                  </a:lnTo>
                  <a:lnTo>
                    <a:pt x="1036073" y="1369364"/>
                  </a:lnTo>
                  <a:lnTo>
                    <a:pt x="1035836" y="1369364"/>
                  </a:lnTo>
                  <a:lnTo>
                    <a:pt x="1036152" y="1370634"/>
                  </a:lnTo>
                  <a:close/>
                </a:path>
                <a:path w="2360295" h="1867535">
                  <a:moveTo>
                    <a:pt x="1038442" y="1373174"/>
                  </a:moveTo>
                  <a:lnTo>
                    <a:pt x="1039389" y="1373174"/>
                  </a:lnTo>
                  <a:lnTo>
                    <a:pt x="1038758" y="1371904"/>
                  </a:lnTo>
                  <a:lnTo>
                    <a:pt x="1038521" y="1371904"/>
                  </a:lnTo>
                  <a:lnTo>
                    <a:pt x="1038442" y="1373174"/>
                  </a:lnTo>
                  <a:close/>
                </a:path>
                <a:path w="2360295" h="1867535">
                  <a:moveTo>
                    <a:pt x="1039420" y="1373298"/>
                  </a:moveTo>
                  <a:lnTo>
                    <a:pt x="1039705" y="1373174"/>
                  </a:lnTo>
                  <a:lnTo>
                    <a:pt x="1039389" y="1373174"/>
                  </a:lnTo>
                  <a:close/>
                </a:path>
                <a:path w="2360295" h="1867535">
                  <a:moveTo>
                    <a:pt x="1036783" y="1374444"/>
                  </a:moveTo>
                  <a:lnTo>
                    <a:pt x="1039705" y="1374444"/>
                  </a:lnTo>
                  <a:lnTo>
                    <a:pt x="1039420" y="1373298"/>
                  </a:lnTo>
                  <a:lnTo>
                    <a:pt x="1036783" y="1374444"/>
                  </a:lnTo>
                  <a:close/>
                </a:path>
                <a:path w="2360295" h="1867535">
                  <a:moveTo>
                    <a:pt x="1025728" y="1389684"/>
                  </a:moveTo>
                  <a:lnTo>
                    <a:pt x="1025886" y="1389684"/>
                  </a:lnTo>
                  <a:lnTo>
                    <a:pt x="1026281" y="1388414"/>
                  </a:lnTo>
                  <a:lnTo>
                    <a:pt x="1037810" y="1388414"/>
                  </a:lnTo>
                  <a:lnTo>
                    <a:pt x="1034967" y="1385874"/>
                  </a:lnTo>
                  <a:lnTo>
                    <a:pt x="1036073" y="1384604"/>
                  </a:lnTo>
                  <a:lnTo>
                    <a:pt x="1037178" y="1384604"/>
                  </a:lnTo>
                  <a:lnTo>
                    <a:pt x="1034178" y="1382064"/>
                  </a:lnTo>
                  <a:lnTo>
                    <a:pt x="1035441" y="1382064"/>
                  </a:lnTo>
                  <a:lnTo>
                    <a:pt x="1036389" y="1380794"/>
                  </a:lnTo>
                  <a:lnTo>
                    <a:pt x="1035520" y="1378254"/>
                  </a:lnTo>
                  <a:lnTo>
                    <a:pt x="1035836" y="1375714"/>
                  </a:lnTo>
                  <a:lnTo>
                    <a:pt x="1037257" y="1374444"/>
                  </a:lnTo>
                  <a:lnTo>
                    <a:pt x="1026834" y="1374444"/>
                  </a:lnTo>
                  <a:lnTo>
                    <a:pt x="1028097" y="1375714"/>
                  </a:lnTo>
                  <a:lnTo>
                    <a:pt x="1027544" y="1375714"/>
                  </a:lnTo>
                  <a:lnTo>
                    <a:pt x="1026992" y="1376984"/>
                  </a:lnTo>
                  <a:lnTo>
                    <a:pt x="1027782" y="1376984"/>
                  </a:lnTo>
                  <a:lnTo>
                    <a:pt x="1027703" y="1378254"/>
                  </a:lnTo>
                  <a:lnTo>
                    <a:pt x="1027545" y="1378254"/>
                  </a:lnTo>
                  <a:lnTo>
                    <a:pt x="1027466" y="1379524"/>
                  </a:lnTo>
                  <a:lnTo>
                    <a:pt x="1025807" y="1379524"/>
                  </a:lnTo>
                  <a:lnTo>
                    <a:pt x="1025886" y="1380794"/>
                  </a:lnTo>
                  <a:lnTo>
                    <a:pt x="1026597" y="1383334"/>
                  </a:lnTo>
                  <a:lnTo>
                    <a:pt x="1025491" y="1384604"/>
                  </a:lnTo>
                  <a:lnTo>
                    <a:pt x="1025136" y="1385874"/>
                  </a:lnTo>
                  <a:lnTo>
                    <a:pt x="1025886" y="1385874"/>
                  </a:lnTo>
                  <a:lnTo>
                    <a:pt x="1026202" y="1387144"/>
                  </a:lnTo>
                  <a:lnTo>
                    <a:pt x="1025807" y="1387144"/>
                  </a:lnTo>
                  <a:lnTo>
                    <a:pt x="1025728" y="1389684"/>
                  </a:lnTo>
                  <a:close/>
                </a:path>
                <a:path w="2360295" h="1867535">
                  <a:moveTo>
                    <a:pt x="1026360" y="1379524"/>
                  </a:moveTo>
                  <a:lnTo>
                    <a:pt x="1027466" y="1379524"/>
                  </a:lnTo>
                  <a:lnTo>
                    <a:pt x="1027308" y="1378254"/>
                  </a:lnTo>
                  <a:lnTo>
                    <a:pt x="1026834" y="1378254"/>
                  </a:lnTo>
                  <a:lnTo>
                    <a:pt x="1026360" y="1379524"/>
                  </a:lnTo>
                  <a:close/>
                </a:path>
                <a:path w="2360295" h="1867535">
                  <a:moveTo>
                    <a:pt x="1024702" y="1388414"/>
                  </a:moveTo>
                  <a:lnTo>
                    <a:pt x="1025175" y="1388414"/>
                  </a:lnTo>
                  <a:lnTo>
                    <a:pt x="1025412" y="1387144"/>
                  </a:lnTo>
                  <a:lnTo>
                    <a:pt x="1025886" y="1385874"/>
                  </a:lnTo>
                  <a:lnTo>
                    <a:pt x="1025136" y="1385874"/>
                  </a:lnTo>
                  <a:lnTo>
                    <a:pt x="1024781" y="1387144"/>
                  </a:lnTo>
                  <a:lnTo>
                    <a:pt x="1024623" y="1387144"/>
                  </a:lnTo>
                  <a:lnTo>
                    <a:pt x="1024702" y="1388414"/>
                  </a:lnTo>
                  <a:close/>
                </a:path>
                <a:path w="2360295" h="1867535">
                  <a:moveTo>
                    <a:pt x="1025847" y="1390954"/>
                  </a:moveTo>
                  <a:lnTo>
                    <a:pt x="1034967" y="1390954"/>
                  </a:lnTo>
                  <a:lnTo>
                    <a:pt x="1034967" y="1388414"/>
                  </a:lnTo>
                  <a:lnTo>
                    <a:pt x="1027228" y="1388414"/>
                  </a:lnTo>
                  <a:lnTo>
                    <a:pt x="1026123" y="1389684"/>
                  </a:lnTo>
                  <a:lnTo>
                    <a:pt x="1025847" y="1390954"/>
                  </a:lnTo>
                  <a:close/>
                </a:path>
                <a:path w="2360295" h="1867535">
                  <a:moveTo>
                    <a:pt x="1027781" y="1393494"/>
                  </a:moveTo>
                  <a:lnTo>
                    <a:pt x="1038442" y="1393494"/>
                  </a:lnTo>
                  <a:lnTo>
                    <a:pt x="1038600" y="1392224"/>
                  </a:lnTo>
                  <a:lnTo>
                    <a:pt x="1037573" y="1392224"/>
                  </a:lnTo>
                  <a:lnTo>
                    <a:pt x="1038758" y="1389684"/>
                  </a:lnTo>
                  <a:lnTo>
                    <a:pt x="1036942" y="1390954"/>
                  </a:lnTo>
                  <a:lnTo>
                    <a:pt x="1025847" y="1390954"/>
                  </a:lnTo>
                  <a:lnTo>
                    <a:pt x="1025570" y="1392224"/>
                  </a:lnTo>
                  <a:lnTo>
                    <a:pt x="1027781" y="1393494"/>
                  </a:lnTo>
                  <a:close/>
                </a:path>
                <a:path w="2360295" h="1867535">
                  <a:moveTo>
                    <a:pt x="1035441" y="1390954"/>
                  </a:moveTo>
                  <a:lnTo>
                    <a:pt x="1036626" y="1390954"/>
                  </a:lnTo>
                  <a:lnTo>
                    <a:pt x="1036468" y="1389684"/>
                  </a:lnTo>
                  <a:lnTo>
                    <a:pt x="1035678" y="1389684"/>
                  </a:lnTo>
                  <a:lnTo>
                    <a:pt x="1035441" y="1390954"/>
                  </a:lnTo>
                  <a:close/>
                </a:path>
                <a:path w="2360295" h="1867535">
                  <a:moveTo>
                    <a:pt x="1025649" y="1390954"/>
                  </a:moveTo>
                  <a:lnTo>
                    <a:pt x="1025807" y="1389684"/>
                  </a:lnTo>
                  <a:lnTo>
                    <a:pt x="1025649" y="1390954"/>
                  </a:lnTo>
                  <a:close/>
                </a:path>
                <a:path w="2360295" h="1867535">
                  <a:moveTo>
                    <a:pt x="1036547" y="1396034"/>
                  </a:moveTo>
                  <a:lnTo>
                    <a:pt x="1037494" y="1393494"/>
                  </a:lnTo>
                  <a:lnTo>
                    <a:pt x="1035362" y="1393494"/>
                  </a:lnTo>
                  <a:lnTo>
                    <a:pt x="1036547" y="1396034"/>
                  </a:lnTo>
                  <a:close/>
                </a:path>
                <a:path w="2360295" h="1867535">
                  <a:moveTo>
                    <a:pt x="1033388" y="1398574"/>
                  </a:moveTo>
                  <a:lnTo>
                    <a:pt x="1035362" y="1398574"/>
                  </a:lnTo>
                  <a:lnTo>
                    <a:pt x="1035441" y="1397304"/>
                  </a:lnTo>
                  <a:lnTo>
                    <a:pt x="1032756" y="1396034"/>
                  </a:lnTo>
                  <a:lnTo>
                    <a:pt x="1034888" y="1394764"/>
                  </a:lnTo>
                  <a:lnTo>
                    <a:pt x="1035046" y="1393494"/>
                  </a:lnTo>
                  <a:lnTo>
                    <a:pt x="1027702" y="1393494"/>
                  </a:lnTo>
                  <a:lnTo>
                    <a:pt x="1027307" y="1394764"/>
                  </a:lnTo>
                  <a:lnTo>
                    <a:pt x="1026439" y="1394764"/>
                  </a:lnTo>
                  <a:lnTo>
                    <a:pt x="1025491" y="1397304"/>
                  </a:lnTo>
                  <a:lnTo>
                    <a:pt x="1035125" y="1397304"/>
                  </a:lnTo>
                  <a:lnTo>
                    <a:pt x="1034678" y="1397586"/>
                  </a:lnTo>
                  <a:lnTo>
                    <a:pt x="1033388" y="1398574"/>
                  </a:lnTo>
                  <a:close/>
                </a:path>
                <a:path w="2360295" h="1867535">
                  <a:moveTo>
                    <a:pt x="1025412" y="1394764"/>
                  </a:moveTo>
                  <a:lnTo>
                    <a:pt x="1026439" y="1394764"/>
                  </a:lnTo>
                  <a:lnTo>
                    <a:pt x="1026281" y="1393494"/>
                  </a:lnTo>
                  <a:lnTo>
                    <a:pt x="1026123" y="1393494"/>
                  </a:lnTo>
                  <a:lnTo>
                    <a:pt x="1025412" y="1394764"/>
                  </a:lnTo>
                  <a:close/>
                </a:path>
                <a:path w="2360295" h="1867535">
                  <a:moveTo>
                    <a:pt x="1034678" y="1397586"/>
                  </a:moveTo>
                  <a:lnTo>
                    <a:pt x="1035125" y="1397304"/>
                  </a:lnTo>
                  <a:lnTo>
                    <a:pt x="1034678" y="1397586"/>
                  </a:lnTo>
                  <a:close/>
                </a:path>
                <a:path w="2360295" h="1867535">
                  <a:moveTo>
                    <a:pt x="1026360" y="1399844"/>
                  </a:moveTo>
                  <a:lnTo>
                    <a:pt x="1031098" y="1399844"/>
                  </a:lnTo>
                  <a:lnTo>
                    <a:pt x="1034678" y="1397586"/>
                  </a:lnTo>
                  <a:lnTo>
                    <a:pt x="1035046" y="1397304"/>
                  </a:lnTo>
                  <a:lnTo>
                    <a:pt x="1025491" y="1397304"/>
                  </a:lnTo>
                  <a:lnTo>
                    <a:pt x="1028097" y="1398574"/>
                  </a:lnTo>
                  <a:lnTo>
                    <a:pt x="1026360" y="1399844"/>
                  </a:lnTo>
                  <a:close/>
                </a:path>
                <a:path w="2360295" h="1867535">
                  <a:moveTo>
                    <a:pt x="1029913" y="1406194"/>
                  </a:moveTo>
                  <a:lnTo>
                    <a:pt x="1032440" y="1406194"/>
                  </a:lnTo>
                  <a:lnTo>
                    <a:pt x="1033625" y="1403654"/>
                  </a:lnTo>
                  <a:lnTo>
                    <a:pt x="1035520" y="1403654"/>
                  </a:lnTo>
                  <a:lnTo>
                    <a:pt x="1037178" y="1402384"/>
                  </a:lnTo>
                  <a:lnTo>
                    <a:pt x="1033309" y="1401114"/>
                  </a:lnTo>
                  <a:lnTo>
                    <a:pt x="1034573" y="1399844"/>
                  </a:lnTo>
                  <a:lnTo>
                    <a:pt x="1034493" y="1398574"/>
                  </a:lnTo>
                  <a:lnTo>
                    <a:pt x="1031098" y="1399844"/>
                  </a:lnTo>
                  <a:lnTo>
                    <a:pt x="1026439" y="1399844"/>
                  </a:lnTo>
                  <a:lnTo>
                    <a:pt x="1028097" y="1401114"/>
                  </a:lnTo>
                  <a:lnTo>
                    <a:pt x="1029045" y="1401114"/>
                  </a:lnTo>
                  <a:lnTo>
                    <a:pt x="1029913" y="1402384"/>
                  </a:lnTo>
                  <a:lnTo>
                    <a:pt x="1029913" y="1406194"/>
                  </a:lnTo>
                  <a:close/>
                </a:path>
                <a:path w="2360295" h="1867535">
                  <a:moveTo>
                    <a:pt x="1025254" y="1399844"/>
                  </a:moveTo>
                  <a:lnTo>
                    <a:pt x="1025965" y="1399844"/>
                  </a:lnTo>
                  <a:lnTo>
                    <a:pt x="1026202" y="1398574"/>
                  </a:lnTo>
                  <a:lnTo>
                    <a:pt x="1025649" y="1398574"/>
                  </a:lnTo>
                  <a:lnTo>
                    <a:pt x="1025254" y="1399844"/>
                  </a:lnTo>
                  <a:close/>
                </a:path>
                <a:path w="2360295" h="1867535">
                  <a:moveTo>
                    <a:pt x="1025965" y="1403654"/>
                  </a:moveTo>
                  <a:lnTo>
                    <a:pt x="1026123" y="1402384"/>
                  </a:lnTo>
                  <a:lnTo>
                    <a:pt x="1026597" y="1401114"/>
                  </a:lnTo>
                  <a:lnTo>
                    <a:pt x="1026439" y="1399844"/>
                  </a:lnTo>
                  <a:lnTo>
                    <a:pt x="1025018" y="1399844"/>
                  </a:lnTo>
                  <a:lnTo>
                    <a:pt x="1025333" y="1401114"/>
                  </a:lnTo>
                  <a:lnTo>
                    <a:pt x="1025886" y="1401114"/>
                  </a:lnTo>
                  <a:lnTo>
                    <a:pt x="1024228" y="1402384"/>
                  </a:lnTo>
                  <a:lnTo>
                    <a:pt x="1025728" y="1402384"/>
                  </a:lnTo>
                  <a:lnTo>
                    <a:pt x="1025965" y="1403654"/>
                  </a:lnTo>
                  <a:close/>
                </a:path>
                <a:path w="2360295" h="1867535">
                  <a:moveTo>
                    <a:pt x="1027939" y="1404924"/>
                  </a:moveTo>
                  <a:lnTo>
                    <a:pt x="1029360" y="1404924"/>
                  </a:lnTo>
                  <a:lnTo>
                    <a:pt x="1028571" y="1402384"/>
                  </a:lnTo>
                  <a:lnTo>
                    <a:pt x="1028097" y="1402384"/>
                  </a:lnTo>
                  <a:lnTo>
                    <a:pt x="1028413" y="1401114"/>
                  </a:lnTo>
                  <a:lnTo>
                    <a:pt x="1028097" y="1401114"/>
                  </a:lnTo>
                  <a:lnTo>
                    <a:pt x="1027623" y="1402384"/>
                  </a:lnTo>
                  <a:lnTo>
                    <a:pt x="1027702" y="1403654"/>
                  </a:lnTo>
                  <a:lnTo>
                    <a:pt x="1027939" y="1404924"/>
                  </a:lnTo>
                  <a:close/>
                </a:path>
                <a:path w="2360295" h="1867535">
                  <a:moveTo>
                    <a:pt x="1038047" y="1406194"/>
                  </a:moveTo>
                  <a:lnTo>
                    <a:pt x="1038915" y="1406194"/>
                  </a:lnTo>
                  <a:lnTo>
                    <a:pt x="1037178" y="1403654"/>
                  </a:lnTo>
                  <a:lnTo>
                    <a:pt x="1038047" y="1406194"/>
                  </a:lnTo>
                  <a:close/>
                </a:path>
                <a:path w="2360295" h="1867535">
                  <a:moveTo>
                    <a:pt x="1033862" y="1404924"/>
                  </a:moveTo>
                  <a:lnTo>
                    <a:pt x="1036389" y="1404924"/>
                  </a:lnTo>
                  <a:lnTo>
                    <a:pt x="1036231" y="1403654"/>
                  </a:lnTo>
                  <a:lnTo>
                    <a:pt x="1033625" y="1403654"/>
                  </a:lnTo>
                  <a:lnTo>
                    <a:pt x="1033862" y="1404924"/>
                  </a:lnTo>
                  <a:close/>
                </a:path>
                <a:path w="2360295" h="1867535">
                  <a:moveTo>
                    <a:pt x="1038915" y="1407464"/>
                  </a:moveTo>
                  <a:lnTo>
                    <a:pt x="1039784" y="1407464"/>
                  </a:lnTo>
                  <a:lnTo>
                    <a:pt x="1039547" y="1406194"/>
                  </a:lnTo>
                  <a:lnTo>
                    <a:pt x="1039152" y="1404924"/>
                  </a:lnTo>
                  <a:lnTo>
                    <a:pt x="1038837" y="1404924"/>
                  </a:lnTo>
                  <a:lnTo>
                    <a:pt x="1038915" y="1406194"/>
                  </a:lnTo>
                  <a:lnTo>
                    <a:pt x="1037968" y="1406194"/>
                  </a:lnTo>
                  <a:lnTo>
                    <a:pt x="1038915" y="1407464"/>
                  </a:lnTo>
                  <a:close/>
                </a:path>
                <a:path w="2360295" h="1867535">
                  <a:moveTo>
                    <a:pt x="1033388" y="1408310"/>
                  </a:moveTo>
                  <a:lnTo>
                    <a:pt x="1035283" y="1404924"/>
                  </a:lnTo>
                  <a:lnTo>
                    <a:pt x="1032440" y="1406194"/>
                  </a:lnTo>
                  <a:lnTo>
                    <a:pt x="1032677" y="1406194"/>
                  </a:lnTo>
                  <a:lnTo>
                    <a:pt x="1032756" y="1407464"/>
                  </a:lnTo>
                  <a:lnTo>
                    <a:pt x="1033388" y="1408310"/>
                  </a:lnTo>
                  <a:close/>
                </a:path>
                <a:path w="2360295" h="1867535">
                  <a:moveTo>
                    <a:pt x="1026992" y="1406194"/>
                  </a:moveTo>
                  <a:lnTo>
                    <a:pt x="1027861" y="1406194"/>
                  </a:lnTo>
                  <a:lnTo>
                    <a:pt x="1027624" y="1404924"/>
                  </a:lnTo>
                  <a:lnTo>
                    <a:pt x="1026992" y="1406194"/>
                  </a:lnTo>
                  <a:close/>
                </a:path>
                <a:path w="2360295" h="1867535">
                  <a:moveTo>
                    <a:pt x="1031255" y="1407464"/>
                  </a:moveTo>
                  <a:lnTo>
                    <a:pt x="1031650" y="1407464"/>
                  </a:lnTo>
                  <a:lnTo>
                    <a:pt x="1031255" y="1406194"/>
                  </a:lnTo>
                  <a:lnTo>
                    <a:pt x="1031098" y="1406194"/>
                  </a:lnTo>
                  <a:lnTo>
                    <a:pt x="1030920" y="1406385"/>
                  </a:lnTo>
                  <a:lnTo>
                    <a:pt x="1031255" y="1407464"/>
                  </a:lnTo>
                  <a:close/>
                </a:path>
                <a:path w="2360295" h="1867535">
                  <a:moveTo>
                    <a:pt x="1030920" y="1406385"/>
                  </a:moveTo>
                  <a:lnTo>
                    <a:pt x="1031098" y="1406194"/>
                  </a:lnTo>
                  <a:lnTo>
                    <a:pt x="1030861" y="1406194"/>
                  </a:lnTo>
                  <a:lnTo>
                    <a:pt x="1030920" y="1406385"/>
                  </a:lnTo>
                  <a:close/>
                </a:path>
                <a:path w="2360295" h="1867535">
                  <a:moveTo>
                    <a:pt x="1028097" y="1410004"/>
                  </a:moveTo>
                  <a:lnTo>
                    <a:pt x="1030150" y="1410004"/>
                  </a:lnTo>
                  <a:lnTo>
                    <a:pt x="1029806" y="1409080"/>
                  </a:lnTo>
                  <a:lnTo>
                    <a:pt x="1029771" y="1408226"/>
                  </a:lnTo>
                  <a:lnTo>
                    <a:pt x="1029913" y="1407464"/>
                  </a:lnTo>
                  <a:lnTo>
                    <a:pt x="1030920" y="1406385"/>
                  </a:lnTo>
                  <a:lnTo>
                    <a:pt x="1030861" y="1406194"/>
                  </a:lnTo>
                  <a:lnTo>
                    <a:pt x="1028492" y="1406194"/>
                  </a:lnTo>
                  <a:lnTo>
                    <a:pt x="1028413" y="1407464"/>
                  </a:lnTo>
                  <a:lnTo>
                    <a:pt x="1028097" y="1410004"/>
                  </a:lnTo>
                  <a:close/>
                </a:path>
                <a:path w="2360295" h="1867535">
                  <a:moveTo>
                    <a:pt x="1026755" y="1412543"/>
                  </a:moveTo>
                  <a:lnTo>
                    <a:pt x="1026755" y="1411274"/>
                  </a:lnTo>
                  <a:lnTo>
                    <a:pt x="1027071" y="1410004"/>
                  </a:lnTo>
                  <a:lnTo>
                    <a:pt x="1027624" y="1408734"/>
                  </a:lnTo>
                  <a:lnTo>
                    <a:pt x="1026518" y="1407464"/>
                  </a:lnTo>
                  <a:lnTo>
                    <a:pt x="1028255" y="1406194"/>
                  </a:lnTo>
                  <a:lnTo>
                    <a:pt x="1026360" y="1406194"/>
                  </a:lnTo>
                  <a:lnTo>
                    <a:pt x="1025729" y="1407464"/>
                  </a:lnTo>
                  <a:lnTo>
                    <a:pt x="1026281" y="1407464"/>
                  </a:lnTo>
                  <a:lnTo>
                    <a:pt x="1025492" y="1408734"/>
                  </a:lnTo>
                  <a:lnTo>
                    <a:pt x="1025334" y="1408734"/>
                  </a:lnTo>
                  <a:lnTo>
                    <a:pt x="1026123" y="1410004"/>
                  </a:lnTo>
                  <a:lnTo>
                    <a:pt x="1026755" y="1412543"/>
                  </a:lnTo>
                  <a:close/>
                </a:path>
                <a:path w="2360295" h="1867535">
                  <a:moveTo>
                    <a:pt x="1026755" y="1415084"/>
                  </a:moveTo>
                  <a:lnTo>
                    <a:pt x="1030229" y="1415084"/>
                  </a:lnTo>
                  <a:lnTo>
                    <a:pt x="1030466" y="1413814"/>
                  </a:lnTo>
                  <a:lnTo>
                    <a:pt x="1034651" y="1413814"/>
                  </a:lnTo>
                  <a:lnTo>
                    <a:pt x="1034098" y="1412543"/>
                  </a:lnTo>
                  <a:lnTo>
                    <a:pt x="1033072" y="1411274"/>
                  </a:lnTo>
                  <a:lnTo>
                    <a:pt x="1032663" y="1409080"/>
                  </a:lnTo>
                  <a:lnTo>
                    <a:pt x="1032598" y="1407464"/>
                  </a:lnTo>
                  <a:lnTo>
                    <a:pt x="1031808" y="1407464"/>
                  </a:lnTo>
                  <a:lnTo>
                    <a:pt x="1030861" y="1408734"/>
                  </a:lnTo>
                  <a:lnTo>
                    <a:pt x="1031177" y="1408734"/>
                  </a:lnTo>
                  <a:lnTo>
                    <a:pt x="1031966" y="1410004"/>
                  </a:lnTo>
                  <a:lnTo>
                    <a:pt x="1028097" y="1410004"/>
                  </a:lnTo>
                  <a:lnTo>
                    <a:pt x="1028334" y="1411274"/>
                  </a:lnTo>
                  <a:lnTo>
                    <a:pt x="1028413" y="1412544"/>
                  </a:lnTo>
                  <a:lnTo>
                    <a:pt x="1028571" y="1413814"/>
                  </a:lnTo>
                  <a:lnTo>
                    <a:pt x="1026755" y="1415084"/>
                  </a:lnTo>
                  <a:close/>
                </a:path>
                <a:path w="2360295" h="1867535">
                  <a:moveTo>
                    <a:pt x="1025492" y="1408734"/>
                  </a:moveTo>
                  <a:lnTo>
                    <a:pt x="1026281" y="1407464"/>
                  </a:lnTo>
                  <a:lnTo>
                    <a:pt x="1025713" y="1408226"/>
                  </a:lnTo>
                  <a:lnTo>
                    <a:pt x="1025492" y="1408734"/>
                  </a:lnTo>
                  <a:close/>
                </a:path>
                <a:path w="2360295" h="1867535">
                  <a:moveTo>
                    <a:pt x="1025713" y="1408226"/>
                  </a:moveTo>
                  <a:lnTo>
                    <a:pt x="1026281" y="1407464"/>
                  </a:lnTo>
                  <a:lnTo>
                    <a:pt x="1026045" y="1407464"/>
                  </a:lnTo>
                  <a:lnTo>
                    <a:pt x="1025713" y="1408226"/>
                  </a:lnTo>
                  <a:close/>
                </a:path>
                <a:path w="2360295" h="1867535">
                  <a:moveTo>
                    <a:pt x="1025334" y="1408734"/>
                  </a:moveTo>
                  <a:lnTo>
                    <a:pt x="1025492" y="1408734"/>
                  </a:lnTo>
                  <a:lnTo>
                    <a:pt x="1025713" y="1408226"/>
                  </a:lnTo>
                  <a:lnTo>
                    <a:pt x="1025334" y="1408734"/>
                  </a:lnTo>
                  <a:close/>
                </a:path>
                <a:path w="2360295" h="1867535">
                  <a:moveTo>
                    <a:pt x="1033151" y="1408734"/>
                  </a:moveTo>
                  <a:lnTo>
                    <a:pt x="1033704" y="1408734"/>
                  </a:lnTo>
                  <a:lnTo>
                    <a:pt x="1033388" y="1408310"/>
                  </a:lnTo>
                  <a:lnTo>
                    <a:pt x="1033151" y="1408734"/>
                  </a:lnTo>
                  <a:close/>
                </a:path>
                <a:path w="2360295" h="1867535">
                  <a:moveTo>
                    <a:pt x="1034099" y="1410004"/>
                  </a:moveTo>
                  <a:lnTo>
                    <a:pt x="1035046" y="1410004"/>
                  </a:lnTo>
                  <a:lnTo>
                    <a:pt x="1034888" y="1408734"/>
                  </a:lnTo>
                  <a:lnTo>
                    <a:pt x="1033704" y="1408734"/>
                  </a:lnTo>
                  <a:lnTo>
                    <a:pt x="1034099" y="1410004"/>
                  </a:lnTo>
                  <a:close/>
                </a:path>
                <a:path w="2360295" h="1867535">
                  <a:moveTo>
                    <a:pt x="1031966" y="1410004"/>
                  </a:moveTo>
                  <a:lnTo>
                    <a:pt x="1031177" y="1408734"/>
                  </a:lnTo>
                  <a:lnTo>
                    <a:pt x="1031047" y="1409080"/>
                  </a:lnTo>
                  <a:lnTo>
                    <a:pt x="1031966" y="1410004"/>
                  </a:lnTo>
                  <a:close/>
                </a:path>
                <a:path w="2360295" h="1867535">
                  <a:moveTo>
                    <a:pt x="1031047" y="1409080"/>
                  </a:moveTo>
                  <a:lnTo>
                    <a:pt x="1031177" y="1408734"/>
                  </a:lnTo>
                  <a:lnTo>
                    <a:pt x="1030703" y="1408734"/>
                  </a:lnTo>
                  <a:lnTo>
                    <a:pt x="1031047" y="1409080"/>
                  </a:lnTo>
                  <a:close/>
                </a:path>
                <a:path w="2360295" h="1867535">
                  <a:moveTo>
                    <a:pt x="1030703" y="1410004"/>
                  </a:moveTo>
                  <a:lnTo>
                    <a:pt x="1031966" y="1410004"/>
                  </a:lnTo>
                  <a:lnTo>
                    <a:pt x="1031047" y="1409080"/>
                  </a:lnTo>
                  <a:lnTo>
                    <a:pt x="1030703" y="1410004"/>
                  </a:lnTo>
                  <a:close/>
                </a:path>
                <a:path w="2360295" h="1867535">
                  <a:moveTo>
                    <a:pt x="1034919" y="1413559"/>
                  </a:moveTo>
                  <a:lnTo>
                    <a:pt x="1034414" y="1412544"/>
                  </a:lnTo>
                  <a:lnTo>
                    <a:pt x="1034099" y="1412544"/>
                  </a:lnTo>
                  <a:lnTo>
                    <a:pt x="1034919" y="1413559"/>
                  </a:lnTo>
                  <a:close/>
                </a:path>
                <a:path w="2360295" h="1867535">
                  <a:moveTo>
                    <a:pt x="1034651" y="1413814"/>
                  </a:moveTo>
                  <a:lnTo>
                    <a:pt x="1035046" y="1413814"/>
                  </a:lnTo>
                  <a:lnTo>
                    <a:pt x="1034919" y="1413559"/>
                  </a:lnTo>
                  <a:lnTo>
                    <a:pt x="1034099" y="1412544"/>
                  </a:lnTo>
                  <a:lnTo>
                    <a:pt x="1034651" y="1413814"/>
                  </a:lnTo>
                  <a:close/>
                </a:path>
                <a:path w="2360295" h="1867535">
                  <a:moveTo>
                    <a:pt x="1025413" y="1416354"/>
                  </a:moveTo>
                  <a:lnTo>
                    <a:pt x="1026123" y="1415084"/>
                  </a:lnTo>
                  <a:lnTo>
                    <a:pt x="1026755" y="1415084"/>
                  </a:lnTo>
                  <a:lnTo>
                    <a:pt x="1026881" y="1413559"/>
                  </a:lnTo>
                  <a:lnTo>
                    <a:pt x="1026755" y="1412544"/>
                  </a:lnTo>
                  <a:lnTo>
                    <a:pt x="1025413" y="1413814"/>
                  </a:lnTo>
                  <a:lnTo>
                    <a:pt x="1025413" y="1416354"/>
                  </a:lnTo>
                  <a:close/>
                </a:path>
                <a:path w="2360295" h="1867535">
                  <a:moveTo>
                    <a:pt x="1035046" y="1413814"/>
                  </a:moveTo>
                  <a:lnTo>
                    <a:pt x="1034919" y="1413559"/>
                  </a:lnTo>
                  <a:lnTo>
                    <a:pt x="1035046" y="1413814"/>
                  </a:lnTo>
                  <a:close/>
                </a:path>
                <a:path w="2360295" h="1867535">
                  <a:moveTo>
                    <a:pt x="1034399" y="1421942"/>
                  </a:moveTo>
                  <a:lnTo>
                    <a:pt x="1034652" y="1421434"/>
                  </a:lnTo>
                  <a:lnTo>
                    <a:pt x="1037968" y="1421434"/>
                  </a:lnTo>
                  <a:lnTo>
                    <a:pt x="1038047" y="1420164"/>
                  </a:lnTo>
                  <a:lnTo>
                    <a:pt x="1038363" y="1420164"/>
                  </a:lnTo>
                  <a:lnTo>
                    <a:pt x="1038599" y="1418894"/>
                  </a:lnTo>
                  <a:lnTo>
                    <a:pt x="1038994" y="1418894"/>
                  </a:lnTo>
                  <a:lnTo>
                    <a:pt x="1038915" y="1417624"/>
                  </a:lnTo>
                  <a:lnTo>
                    <a:pt x="1037731" y="1417624"/>
                  </a:lnTo>
                  <a:lnTo>
                    <a:pt x="1038363" y="1416354"/>
                  </a:lnTo>
                  <a:lnTo>
                    <a:pt x="1037573" y="1416354"/>
                  </a:lnTo>
                  <a:lnTo>
                    <a:pt x="1035994" y="1413814"/>
                  </a:lnTo>
                  <a:lnTo>
                    <a:pt x="1037099" y="1416354"/>
                  </a:lnTo>
                  <a:lnTo>
                    <a:pt x="1036073" y="1417624"/>
                  </a:lnTo>
                  <a:lnTo>
                    <a:pt x="1035678" y="1418894"/>
                  </a:lnTo>
                  <a:lnTo>
                    <a:pt x="1035204" y="1420164"/>
                  </a:lnTo>
                  <a:lnTo>
                    <a:pt x="1033704" y="1421434"/>
                  </a:lnTo>
                  <a:lnTo>
                    <a:pt x="1034399" y="1421942"/>
                  </a:lnTo>
                  <a:close/>
                </a:path>
                <a:path w="2360295" h="1867535">
                  <a:moveTo>
                    <a:pt x="1032203" y="1418894"/>
                  </a:moveTo>
                  <a:lnTo>
                    <a:pt x="1032598" y="1418894"/>
                  </a:lnTo>
                  <a:lnTo>
                    <a:pt x="1032598" y="1417624"/>
                  </a:lnTo>
                  <a:lnTo>
                    <a:pt x="1033072" y="1416354"/>
                  </a:lnTo>
                  <a:lnTo>
                    <a:pt x="1035046" y="1416354"/>
                  </a:lnTo>
                  <a:lnTo>
                    <a:pt x="1034414" y="1415084"/>
                  </a:lnTo>
                  <a:lnTo>
                    <a:pt x="1034967" y="1413814"/>
                  </a:lnTo>
                  <a:lnTo>
                    <a:pt x="1033467" y="1413814"/>
                  </a:lnTo>
                  <a:lnTo>
                    <a:pt x="1034099" y="1415084"/>
                  </a:lnTo>
                  <a:lnTo>
                    <a:pt x="1031888" y="1415084"/>
                  </a:lnTo>
                  <a:lnTo>
                    <a:pt x="1032124" y="1416354"/>
                  </a:lnTo>
                  <a:lnTo>
                    <a:pt x="1032203" y="1418894"/>
                  </a:lnTo>
                  <a:close/>
                </a:path>
                <a:path w="2360295" h="1867535">
                  <a:moveTo>
                    <a:pt x="1031335" y="1415084"/>
                  </a:moveTo>
                  <a:lnTo>
                    <a:pt x="1034099" y="1415084"/>
                  </a:lnTo>
                  <a:lnTo>
                    <a:pt x="1031730" y="1413814"/>
                  </a:lnTo>
                  <a:lnTo>
                    <a:pt x="1031335" y="1415084"/>
                  </a:lnTo>
                  <a:close/>
                </a:path>
                <a:path w="2360295" h="1867535">
                  <a:moveTo>
                    <a:pt x="1037573" y="1416354"/>
                  </a:moveTo>
                  <a:lnTo>
                    <a:pt x="1038599" y="1416354"/>
                  </a:lnTo>
                  <a:lnTo>
                    <a:pt x="1038836" y="1415084"/>
                  </a:lnTo>
                  <a:lnTo>
                    <a:pt x="1038521" y="1415084"/>
                  </a:lnTo>
                  <a:lnTo>
                    <a:pt x="1037573" y="1416354"/>
                  </a:lnTo>
                  <a:close/>
                </a:path>
                <a:path w="2360295" h="1867535">
                  <a:moveTo>
                    <a:pt x="1029913" y="1416354"/>
                  </a:moveTo>
                  <a:lnTo>
                    <a:pt x="1031888" y="1415084"/>
                  </a:lnTo>
                  <a:lnTo>
                    <a:pt x="1030703" y="1415084"/>
                  </a:lnTo>
                  <a:lnTo>
                    <a:pt x="1029913" y="1416354"/>
                  </a:lnTo>
                  <a:close/>
                </a:path>
                <a:path w="2360295" h="1867535">
                  <a:moveTo>
                    <a:pt x="1027387" y="1416354"/>
                  </a:moveTo>
                  <a:lnTo>
                    <a:pt x="1028097" y="1415084"/>
                  </a:lnTo>
                  <a:lnTo>
                    <a:pt x="1026913" y="1415084"/>
                  </a:lnTo>
                  <a:lnTo>
                    <a:pt x="1027387" y="1416354"/>
                  </a:lnTo>
                  <a:close/>
                </a:path>
                <a:path w="2360295" h="1867535">
                  <a:moveTo>
                    <a:pt x="1030861" y="1417624"/>
                  </a:moveTo>
                  <a:lnTo>
                    <a:pt x="1031098" y="1417624"/>
                  </a:lnTo>
                  <a:lnTo>
                    <a:pt x="1030703" y="1416354"/>
                  </a:lnTo>
                  <a:lnTo>
                    <a:pt x="1030861" y="1417624"/>
                  </a:lnTo>
                  <a:close/>
                </a:path>
                <a:path w="2360295" h="1867535">
                  <a:moveTo>
                    <a:pt x="1029124" y="1418894"/>
                  </a:moveTo>
                  <a:lnTo>
                    <a:pt x="1031572" y="1418894"/>
                  </a:lnTo>
                  <a:lnTo>
                    <a:pt x="1031493" y="1417624"/>
                  </a:lnTo>
                  <a:lnTo>
                    <a:pt x="1029835" y="1417624"/>
                  </a:lnTo>
                  <a:lnTo>
                    <a:pt x="1029677" y="1416354"/>
                  </a:lnTo>
                  <a:lnTo>
                    <a:pt x="1029045" y="1416354"/>
                  </a:lnTo>
                  <a:lnTo>
                    <a:pt x="1029282" y="1417624"/>
                  </a:lnTo>
                  <a:lnTo>
                    <a:pt x="1029124" y="1418894"/>
                  </a:lnTo>
                  <a:close/>
                </a:path>
                <a:path w="2360295" h="1867535">
                  <a:moveTo>
                    <a:pt x="1028571" y="1417624"/>
                  </a:moveTo>
                  <a:lnTo>
                    <a:pt x="1028571" y="1416354"/>
                  </a:lnTo>
                  <a:lnTo>
                    <a:pt x="1028177" y="1416354"/>
                  </a:lnTo>
                  <a:lnTo>
                    <a:pt x="1028571" y="1417624"/>
                  </a:lnTo>
                  <a:close/>
                </a:path>
                <a:path w="2360295" h="1867535">
                  <a:moveTo>
                    <a:pt x="1024781" y="1417624"/>
                  </a:moveTo>
                  <a:lnTo>
                    <a:pt x="1025413" y="1417624"/>
                  </a:lnTo>
                  <a:lnTo>
                    <a:pt x="1025018" y="1416354"/>
                  </a:lnTo>
                  <a:lnTo>
                    <a:pt x="1024781" y="1417624"/>
                  </a:lnTo>
                  <a:close/>
                </a:path>
                <a:path w="2360295" h="1867535">
                  <a:moveTo>
                    <a:pt x="1024307" y="1418894"/>
                  </a:moveTo>
                  <a:lnTo>
                    <a:pt x="1026360" y="1418894"/>
                  </a:lnTo>
                  <a:lnTo>
                    <a:pt x="1026360" y="1417624"/>
                  </a:lnTo>
                  <a:lnTo>
                    <a:pt x="1024465" y="1417624"/>
                  </a:lnTo>
                  <a:lnTo>
                    <a:pt x="1024307" y="1418894"/>
                  </a:lnTo>
                  <a:close/>
                </a:path>
                <a:path w="2360295" h="1867535">
                  <a:moveTo>
                    <a:pt x="1030624" y="1420164"/>
                  </a:moveTo>
                  <a:lnTo>
                    <a:pt x="1031019" y="1420164"/>
                  </a:lnTo>
                  <a:lnTo>
                    <a:pt x="1031651" y="1418894"/>
                  </a:lnTo>
                  <a:lnTo>
                    <a:pt x="1030546" y="1418894"/>
                  </a:lnTo>
                  <a:lnTo>
                    <a:pt x="1030624" y="1420164"/>
                  </a:lnTo>
                  <a:close/>
                </a:path>
                <a:path w="2360295" h="1867535">
                  <a:moveTo>
                    <a:pt x="1025248" y="1419423"/>
                  </a:moveTo>
                  <a:lnTo>
                    <a:pt x="1025413" y="1418894"/>
                  </a:lnTo>
                  <a:lnTo>
                    <a:pt x="1025018" y="1418894"/>
                  </a:lnTo>
                  <a:lnTo>
                    <a:pt x="1025248" y="1419423"/>
                  </a:lnTo>
                  <a:close/>
                </a:path>
                <a:path w="2360295" h="1867535">
                  <a:moveTo>
                    <a:pt x="1025018" y="1420164"/>
                  </a:moveTo>
                  <a:lnTo>
                    <a:pt x="1025248" y="1419423"/>
                  </a:lnTo>
                  <a:lnTo>
                    <a:pt x="1025018" y="1418894"/>
                  </a:lnTo>
                  <a:lnTo>
                    <a:pt x="1025018" y="1420164"/>
                  </a:lnTo>
                  <a:close/>
                </a:path>
                <a:path w="2360295" h="1867535">
                  <a:moveTo>
                    <a:pt x="1024923" y="1419656"/>
                  </a:moveTo>
                  <a:lnTo>
                    <a:pt x="1025018" y="1418894"/>
                  </a:lnTo>
                  <a:lnTo>
                    <a:pt x="1024781" y="1418894"/>
                  </a:lnTo>
                  <a:lnTo>
                    <a:pt x="1024923" y="1419656"/>
                  </a:lnTo>
                  <a:close/>
                </a:path>
                <a:path w="2360295" h="1867535">
                  <a:moveTo>
                    <a:pt x="1025018" y="1420164"/>
                  </a:moveTo>
                  <a:lnTo>
                    <a:pt x="1025571" y="1420164"/>
                  </a:lnTo>
                  <a:lnTo>
                    <a:pt x="1025248" y="1419423"/>
                  </a:lnTo>
                  <a:lnTo>
                    <a:pt x="1025018" y="1420164"/>
                  </a:lnTo>
                  <a:close/>
                </a:path>
                <a:path w="2360295" h="1867535">
                  <a:moveTo>
                    <a:pt x="1024860" y="1420164"/>
                  </a:moveTo>
                  <a:lnTo>
                    <a:pt x="1025018" y="1420164"/>
                  </a:lnTo>
                  <a:lnTo>
                    <a:pt x="1024923" y="1419656"/>
                  </a:lnTo>
                  <a:lnTo>
                    <a:pt x="1024860" y="1420164"/>
                  </a:lnTo>
                  <a:close/>
                </a:path>
                <a:path w="2360295" h="1867535">
                  <a:moveTo>
                    <a:pt x="1039626" y="1432864"/>
                  </a:moveTo>
                  <a:lnTo>
                    <a:pt x="1039389" y="1430324"/>
                  </a:lnTo>
                  <a:lnTo>
                    <a:pt x="1039270" y="1425244"/>
                  </a:lnTo>
                  <a:lnTo>
                    <a:pt x="1039034" y="1422704"/>
                  </a:lnTo>
                  <a:lnTo>
                    <a:pt x="1038915" y="1420164"/>
                  </a:lnTo>
                  <a:lnTo>
                    <a:pt x="1038520" y="1420164"/>
                  </a:lnTo>
                  <a:lnTo>
                    <a:pt x="1038363" y="1422704"/>
                  </a:lnTo>
                  <a:lnTo>
                    <a:pt x="1035441" y="1422704"/>
                  </a:lnTo>
                  <a:lnTo>
                    <a:pt x="1034573" y="1423974"/>
                  </a:lnTo>
                  <a:lnTo>
                    <a:pt x="1033388" y="1423974"/>
                  </a:lnTo>
                  <a:lnTo>
                    <a:pt x="1032757" y="1425244"/>
                  </a:lnTo>
                  <a:lnTo>
                    <a:pt x="1032677" y="1426514"/>
                  </a:lnTo>
                  <a:lnTo>
                    <a:pt x="1033230" y="1426514"/>
                  </a:lnTo>
                  <a:lnTo>
                    <a:pt x="1032105" y="1430324"/>
                  </a:lnTo>
                  <a:lnTo>
                    <a:pt x="1037494" y="1430324"/>
                  </a:lnTo>
                  <a:lnTo>
                    <a:pt x="1038560" y="1431594"/>
                  </a:lnTo>
                  <a:lnTo>
                    <a:pt x="1039073" y="1431594"/>
                  </a:lnTo>
                  <a:lnTo>
                    <a:pt x="1038843" y="1431931"/>
                  </a:lnTo>
                  <a:lnTo>
                    <a:pt x="1039626" y="1432864"/>
                  </a:lnTo>
                  <a:close/>
                </a:path>
                <a:path w="2360295" h="1867535">
                  <a:moveTo>
                    <a:pt x="1027782" y="1422704"/>
                  </a:moveTo>
                  <a:lnTo>
                    <a:pt x="1029440" y="1422704"/>
                  </a:lnTo>
                  <a:lnTo>
                    <a:pt x="1028413" y="1420164"/>
                  </a:lnTo>
                  <a:lnTo>
                    <a:pt x="1027782" y="1422704"/>
                  </a:lnTo>
                  <a:close/>
                </a:path>
                <a:path w="2360295" h="1867535">
                  <a:moveTo>
                    <a:pt x="1024465" y="1421434"/>
                  </a:moveTo>
                  <a:lnTo>
                    <a:pt x="1026597" y="1421434"/>
                  </a:lnTo>
                  <a:lnTo>
                    <a:pt x="1026045" y="1420164"/>
                  </a:lnTo>
                  <a:lnTo>
                    <a:pt x="1024623" y="1420164"/>
                  </a:lnTo>
                  <a:lnTo>
                    <a:pt x="1024465" y="1421434"/>
                  </a:lnTo>
                  <a:close/>
                </a:path>
                <a:path w="2360295" h="1867535">
                  <a:moveTo>
                    <a:pt x="1035441" y="1422704"/>
                  </a:moveTo>
                  <a:lnTo>
                    <a:pt x="1038363" y="1422704"/>
                  </a:lnTo>
                  <a:lnTo>
                    <a:pt x="1038205" y="1421434"/>
                  </a:lnTo>
                  <a:lnTo>
                    <a:pt x="1034652" y="1421434"/>
                  </a:lnTo>
                  <a:lnTo>
                    <a:pt x="1034631" y="1422111"/>
                  </a:lnTo>
                  <a:lnTo>
                    <a:pt x="1035441" y="1422704"/>
                  </a:lnTo>
                  <a:close/>
                </a:path>
                <a:path w="2360295" h="1867535">
                  <a:moveTo>
                    <a:pt x="1034631" y="1422111"/>
                  </a:moveTo>
                  <a:lnTo>
                    <a:pt x="1034652" y="1421434"/>
                  </a:lnTo>
                  <a:lnTo>
                    <a:pt x="1034399" y="1421942"/>
                  </a:lnTo>
                  <a:lnTo>
                    <a:pt x="1034631" y="1422111"/>
                  </a:lnTo>
                  <a:close/>
                </a:path>
                <a:path w="2360295" h="1867535">
                  <a:moveTo>
                    <a:pt x="1033388" y="1423974"/>
                  </a:moveTo>
                  <a:lnTo>
                    <a:pt x="1034573" y="1423974"/>
                  </a:lnTo>
                  <a:lnTo>
                    <a:pt x="1034631" y="1422111"/>
                  </a:lnTo>
                  <a:lnTo>
                    <a:pt x="1034399" y="1421942"/>
                  </a:lnTo>
                  <a:lnTo>
                    <a:pt x="1033388" y="1423974"/>
                  </a:lnTo>
                  <a:close/>
                </a:path>
                <a:path w="2360295" h="1867535">
                  <a:moveTo>
                    <a:pt x="1032520" y="1425244"/>
                  </a:moveTo>
                  <a:lnTo>
                    <a:pt x="1032757" y="1425244"/>
                  </a:lnTo>
                  <a:lnTo>
                    <a:pt x="1033072" y="1422704"/>
                  </a:lnTo>
                  <a:lnTo>
                    <a:pt x="1032520" y="1422704"/>
                  </a:lnTo>
                  <a:lnTo>
                    <a:pt x="1032520" y="1425244"/>
                  </a:lnTo>
                  <a:close/>
                </a:path>
                <a:path w="2360295" h="1867535">
                  <a:moveTo>
                    <a:pt x="1029519" y="1423974"/>
                  </a:moveTo>
                  <a:lnTo>
                    <a:pt x="1030072" y="1423974"/>
                  </a:lnTo>
                  <a:lnTo>
                    <a:pt x="1030151" y="1422704"/>
                  </a:lnTo>
                  <a:lnTo>
                    <a:pt x="1029993" y="1422704"/>
                  </a:lnTo>
                  <a:lnTo>
                    <a:pt x="1029519" y="1423974"/>
                  </a:lnTo>
                  <a:close/>
                </a:path>
                <a:path w="2360295" h="1867535">
                  <a:moveTo>
                    <a:pt x="1026913" y="1423974"/>
                  </a:moveTo>
                  <a:lnTo>
                    <a:pt x="1029519" y="1423974"/>
                  </a:lnTo>
                  <a:lnTo>
                    <a:pt x="1027861" y="1422704"/>
                  </a:lnTo>
                  <a:lnTo>
                    <a:pt x="1026682" y="1423687"/>
                  </a:lnTo>
                  <a:lnTo>
                    <a:pt x="1026913" y="1423974"/>
                  </a:lnTo>
                  <a:close/>
                </a:path>
                <a:path w="2360295" h="1867535">
                  <a:moveTo>
                    <a:pt x="1025097" y="1423974"/>
                  </a:moveTo>
                  <a:lnTo>
                    <a:pt x="1026361" y="1423974"/>
                  </a:lnTo>
                  <a:lnTo>
                    <a:pt x="1026682" y="1423687"/>
                  </a:lnTo>
                  <a:lnTo>
                    <a:pt x="1025887" y="1422704"/>
                  </a:lnTo>
                  <a:lnTo>
                    <a:pt x="1023834" y="1422704"/>
                  </a:lnTo>
                  <a:lnTo>
                    <a:pt x="1025097" y="1423974"/>
                  </a:lnTo>
                  <a:close/>
                </a:path>
                <a:path w="2360295" h="1867535">
                  <a:moveTo>
                    <a:pt x="1025729" y="1427784"/>
                  </a:moveTo>
                  <a:lnTo>
                    <a:pt x="1026755" y="1427784"/>
                  </a:lnTo>
                  <a:lnTo>
                    <a:pt x="1026597" y="1426514"/>
                  </a:lnTo>
                  <a:lnTo>
                    <a:pt x="1027466" y="1425244"/>
                  </a:lnTo>
                  <a:lnTo>
                    <a:pt x="1026913" y="1423974"/>
                  </a:lnTo>
                  <a:lnTo>
                    <a:pt x="1026682" y="1423687"/>
                  </a:lnTo>
                  <a:lnTo>
                    <a:pt x="1026361" y="1423974"/>
                  </a:lnTo>
                  <a:lnTo>
                    <a:pt x="1025097" y="1423974"/>
                  </a:lnTo>
                  <a:lnTo>
                    <a:pt x="1025255" y="1425244"/>
                  </a:lnTo>
                  <a:lnTo>
                    <a:pt x="1025729" y="1427784"/>
                  </a:lnTo>
                  <a:close/>
                </a:path>
                <a:path w="2360295" h="1867535">
                  <a:moveTo>
                    <a:pt x="1027150" y="1434134"/>
                  </a:moveTo>
                  <a:lnTo>
                    <a:pt x="1027348" y="1432864"/>
                  </a:lnTo>
                  <a:lnTo>
                    <a:pt x="1027387" y="1431594"/>
                  </a:lnTo>
                  <a:lnTo>
                    <a:pt x="1028571" y="1431594"/>
                  </a:lnTo>
                  <a:lnTo>
                    <a:pt x="1029677" y="1430324"/>
                  </a:lnTo>
                  <a:lnTo>
                    <a:pt x="1028887" y="1430324"/>
                  </a:lnTo>
                  <a:lnTo>
                    <a:pt x="1029914" y="1427784"/>
                  </a:lnTo>
                  <a:lnTo>
                    <a:pt x="1032283" y="1426514"/>
                  </a:lnTo>
                  <a:lnTo>
                    <a:pt x="1029835" y="1425244"/>
                  </a:lnTo>
                  <a:lnTo>
                    <a:pt x="1029914" y="1423974"/>
                  </a:lnTo>
                  <a:lnTo>
                    <a:pt x="1029045" y="1423974"/>
                  </a:lnTo>
                  <a:lnTo>
                    <a:pt x="1027940" y="1425244"/>
                  </a:lnTo>
                  <a:lnTo>
                    <a:pt x="1027861" y="1426514"/>
                  </a:lnTo>
                  <a:lnTo>
                    <a:pt x="1027466" y="1427784"/>
                  </a:lnTo>
                  <a:lnTo>
                    <a:pt x="1025729" y="1427784"/>
                  </a:lnTo>
                  <a:lnTo>
                    <a:pt x="1025966" y="1430324"/>
                  </a:lnTo>
                  <a:lnTo>
                    <a:pt x="1026676" y="1432864"/>
                  </a:lnTo>
                  <a:lnTo>
                    <a:pt x="1027150" y="1434134"/>
                  </a:lnTo>
                  <a:close/>
                </a:path>
                <a:path w="2360295" h="1867535">
                  <a:moveTo>
                    <a:pt x="1037162" y="1432610"/>
                  </a:moveTo>
                  <a:lnTo>
                    <a:pt x="1037257" y="1430324"/>
                  </a:lnTo>
                  <a:lnTo>
                    <a:pt x="1032105" y="1430324"/>
                  </a:lnTo>
                  <a:lnTo>
                    <a:pt x="1031730" y="1431594"/>
                  </a:lnTo>
                  <a:lnTo>
                    <a:pt x="1036151" y="1431594"/>
                  </a:lnTo>
                  <a:lnTo>
                    <a:pt x="1037162" y="1432610"/>
                  </a:lnTo>
                  <a:close/>
                </a:path>
                <a:path w="2360295" h="1867535">
                  <a:moveTo>
                    <a:pt x="1038843" y="1431931"/>
                  </a:moveTo>
                  <a:lnTo>
                    <a:pt x="1039073" y="1431594"/>
                  </a:lnTo>
                  <a:lnTo>
                    <a:pt x="1038560" y="1431594"/>
                  </a:lnTo>
                  <a:lnTo>
                    <a:pt x="1038843" y="1431931"/>
                  </a:lnTo>
                  <a:close/>
                </a:path>
                <a:path w="2360295" h="1867535">
                  <a:moveTo>
                    <a:pt x="1037415" y="1432864"/>
                  </a:moveTo>
                  <a:lnTo>
                    <a:pt x="1038205" y="1432864"/>
                  </a:lnTo>
                  <a:lnTo>
                    <a:pt x="1038639" y="1432229"/>
                  </a:lnTo>
                  <a:lnTo>
                    <a:pt x="1038763" y="1431836"/>
                  </a:lnTo>
                  <a:lnTo>
                    <a:pt x="1038560" y="1431594"/>
                  </a:lnTo>
                  <a:lnTo>
                    <a:pt x="1037731" y="1431594"/>
                  </a:lnTo>
                  <a:lnTo>
                    <a:pt x="1037375" y="1432229"/>
                  </a:lnTo>
                  <a:lnTo>
                    <a:pt x="1037415" y="1432864"/>
                  </a:lnTo>
                  <a:close/>
                </a:path>
                <a:path w="2360295" h="1867535">
                  <a:moveTo>
                    <a:pt x="1032046" y="1432864"/>
                  </a:moveTo>
                  <a:lnTo>
                    <a:pt x="1036230" y="1432864"/>
                  </a:lnTo>
                  <a:lnTo>
                    <a:pt x="1036151" y="1431594"/>
                  </a:lnTo>
                  <a:lnTo>
                    <a:pt x="1031572" y="1431594"/>
                  </a:lnTo>
                  <a:lnTo>
                    <a:pt x="1032046" y="1432864"/>
                  </a:lnTo>
                  <a:close/>
                </a:path>
                <a:path w="2360295" h="1867535">
                  <a:moveTo>
                    <a:pt x="1029993" y="1434134"/>
                  </a:moveTo>
                  <a:lnTo>
                    <a:pt x="1030546" y="1434134"/>
                  </a:lnTo>
                  <a:lnTo>
                    <a:pt x="1030782" y="1432864"/>
                  </a:lnTo>
                  <a:lnTo>
                    <a:pt x="1030862" y="1431594"/>
                  </a:lnTo>
                  <a:lnTo>
                    <a:pt x="1029440" y="1431594"/>
                  </a:lnTo>
                  <a:lnTo>
                    <a:pt x="1030387" y="1432864"/>
                  </a:lnTo>
                  <a:lnTo>
                    <a:pt x="1029993" y="1434134"/>
                  </a:lnTo>
                  <a:close/>
                </a:path>
                <a:path w="2360295" h="1867535">
                  <a:moveTo>
                    <a:pt x="1028019" y="1432864"/>
                  </a:moveTo>
                  <a:lnTo>
                    <a:pt x="1028335" y="1432864"/>
                  </a:lnTo>
                  <a:lnTo>
                    <a:pt x="1027545" y="1431594"/>
                  </a:lnTo>
                  <a:lnTo>
                    <a:pt x="1027555" y="1431931"/>
                  </a:lnTo>
                  <a:lnTo>
                    <a:pt x="1028019" y="1432864"/>
                  </a:lnTo>
                  <a:close/>
                </a:path>
                <a:path w="2360295" h="1867535">
                  <a:moveTo>
                    <a:pt x="1037415" y="1432864"/>
                  </a:moveTo>
                  <a:lnTo>
                    <a:pt x="1037375" y="1432229"/>
                  </a:lnTo>
                  <a:lnTo>
                    <a:pt x="1037162" y="1432610"/>
                  </a:lnTo>
                  <a:lnTo>
                    <a:pt x="1037415" y="1432864"/>
                  </a:lnTo>
                  <a:close/>
                </a:path>
                <a:path w="2360295" h="1867535">
                  <a:moveTo>
                    <a:pt x="1037020" y="1432864"/>
                  </a:moveTo>
                  <a:lnTo>
                    <a:pt x="1037415" y="1432864"/>
                  </a:lnTo>
                  <a:lnTo>
                    <a:pt x="1037162" y="1432610"/>
                  </a:lnTo>
                  <a:lnTo>
                    <a:pt x="1037020" y="1432864"/>
                  </a:lnTo>
                  <a:close/>
                </a:path>
                <a:path w="2360295" h="1867535">
                  <a:moveTo>
                    <a:pt x="1030546" y="1434134"/>
                  </a:moveTo>
                  <a:lnTo>
                    <a:pt x="1036468" y="1434134"/>
                  </a:lnTo>
                  <a:lnTo>
                    <a:pt x="1038994" y="1432864"/>
                  </a:lnTo>
                  <a:lnTo>
                    <a:pt x="1032362" y="1432864"/>
                  </a:lnTo>
                  <a:lnTo>
                    <a:pt x="1030546" y="1434134"/>
                  </a:lnTo>
                  <a:close/>
                </a:path>
                <a:path w="2360295" h="1867535">
                  <a:moveTo>
                    <a:pt x="1025492" y="1440484"/>
                  </a:moveTo>
                  <a:lnTo>
                    <a:pt x="1035599" y="1440484"/>
                  </a:lnTo>
                  <a:lnTo>
                    <a:pt x="1036704" y="1439214"/>
                  </a:lnTo>
                  <a:lnTo>
                    <a:pt x="1038284" y="1439214"/>
                  </a:lnTo>
                  <a:lnTo>
                    <a:pt x="1037178" y="1437944"/>
                  </a:lnTo>
                  <a:lnTo>
                    <a:pt x="1040337" y="1435404"/>
                  </a:lnTo>
                  <a:lnTo>
                    <a:pt x="1038047" y="1434134"/>
                  </a:lnTo>
                  <a:lnTo>
                    <a:pt x="1029440" y="1434134"/>
                  </a:lnTo>
                  <a:lnTo>
                    <a:pt x="1028335" y="1432864"/>
                  </a:lnTo>
                  <a:lnTo>
                    <a:pt x="1028414" y="1434134"/>
                  </a:lnTo>
                  <a:lnTo>
                    <a:pt x="1028492" y="1436674"/>
                  </a:lnTo>
                  <a:lnTo>
                    <a:pt x="1028098" y="1436674"/>
                  </a:lnTo>
                  <a:lnTo>
                    <a:pt x="1027861" y="1437944"/>
                  </a:lnTo>
                  <a:lnTo>
                    <a:pt x="1025966" y="1439214"/>
                  </a:lnTo>
                  <a:lnTo>
                    <a:pt x="1025509" y="1439646"/>
                  </a:lnTo>
                  <a:lnTo>
                    <a:pt x="1025492" y="1440484"/>
                  </a:lnTo>
                  <a:close/>
                </a:path>
                <a:path w="2360295" h="1867535">
                  <a:moveTo>
                    <a:pt x="1025675" y="1435538"/>
                  </a:moveTo>
                  <a:lnTo>
                    <a:pt x="1025650" y="1435404"/>
                  </a:lnTo>
                  <a:lnTo>
                    <a:pt x="1025492" y="1435404"/>
                  </a:lnTo>
                  <a:lnTo>
                    <a:pt x="1025675" y="1435538"/>
                  </a:lnTo>
                  <a:close/>
                </a:path>
                <a:path w="2360295" h="1867535">
                  <a:moveTo>
                    <a:pt x="1025887" y="1436674"/>
                  </a:moveTo>
                  <a:lnTo>
                    <a:pt x="1027229" y="1436674"/>
                  </a:lnTo>
                  <a:lnTo>
                    <a:pt x="1025675" y="1435538"/>
                  </a:lnTo>
                  <a:lnTo>
                    <a:pt x="1025887" y="1436674"/>
                  </a:lnTo>
                  <a:close/>
                </a:path>
                <a:path w="2360295" h="1867535">
                  <a:moveTo>
                    <a:pt x="1026044" y="1437944"/>
                  </a:moveTo>
                  <a:lnTo>
                    <a:pt x="1027703" y="1437944"/>
                  </a:lnTo>
                  <a:lnTo>
                    <a:pt x="1027782" y="1436674"/>
                  </a:lnTo>
                  <a:lnTo>
                    <a:pt x="1025571" y="1436674"/>
                  </a:lnTo>
                  <a:lnTo>
                    <a:pt x="1026044" y="1437944"/>
                  </a:lnTo>
                  <a:close/>
                </a:path>
                <a:path w="2360295" h="1867535">
                  <a:moveTo>
                    <a:pt x="1025400" y="1439749"/>
                  </a:moveTo>
                  <a:lnTo>
                    <a:pt x="1025571" y="1436674"/>
                  </a:lnTo>
                  <a:lnTo>
                    <a:pt x="1025097" y="1436674"/>
                  </a:lnTo>
                  <a:lnTo>
                    <a:pt x="1025176" y="1437944"/>
                  </a:lnTo>
                  <a:lnTo>
                    <a:pt x="1025400" y="1439749"/>
                  </a:lnTo>
                  <a:close/>
                </a:path>
                <a:path w="2360295" h="1867535">
                  <a:moveTo>
                    <a:pt x="1024623" y="1440484"/>
                  </a:moveTo>
                  <a:lnTo>
                    <a:pt x="1025492" y="1440484"/>
                  </a:lnTo>
                  <a:lnTo>
                    <a:pt x="1025400" y="1439749"/>
                  </a:lnTo>
                  <a:lnTo>
                    <a:pt x="1024623" y="1440484"/>
                  </a:lnTo>
                  <a:close/>
                </a:path>
                <a:path w="2360295" h="1867535">
                  <a:moveTo>
                    <a:pt x="1026992" y="1444294"/>
                  </a:moveTo>
                  <a:lnTo>
                    <a:pt x="1036547" y="1444294"/>
                  </a:lnTo>
                  <a:lnTo>
                    <a:pt x="1034652" y="1443024"/>
                  </a:lnTo>
                  <a:lnTo>
                    <a:pt x="1036942" y="1441754"/>
                  </a:lnTo>
                  <a:lnTo>
                    <a:pt x="1037336" y="1440484"/>
                  </a:lnTo>
                  <a:lnTo>
                    <a:pt x="1035678" y="1440484"/>
                  </a:lnTo>
                  <a:lnTo>
                    <a:pt x="1035757" y="1441754"/>
                  </a:lnTo>
                  <a:lnTo>
                    <a:pt x="1025965" y="1441754"/>
                  </a:lnTo>
                  <a:lnTo>
                    <a:pt x="1025886" y="1443024"/>
                  </a:lnTo>
                  <a:lnTo>
                    <a:pt x="1027150" y="1443024"/>
                  </a:lnTo>
                  <a:lnTo>
                    <a:pt x="1026992" y="1444294"/>
                  </a:lnTo>
                  <a:close/>
                </a:path>
                <a:path w="2360295" h="1867535">
                  <a:moveTo>
                    <a:pt x="1024781" y="1441754"/>
                  </a:moveTo>
                  <a:lnTo>
                    <a:pt x="1035441" y="1441754"/>
                  </a:lnTo>
                  <a:lnTo>
                    <a:pt x="1035283" y="1440484"/>
                  </a:lnTo>
                  <a:lnTo>
                    <a:pt x="1025255" y="1440484"/>
                  </a:lnTo>
                  <a:lnTo>
                    <a:pt x="1024781" y="1441754"/>
                  </a:lnTo>
                  <a:close/>
                </a:path>
                <a:path w="2360295" h="1867535">
                  <a:moveTo>
                    <a:pt x="1024544" y="1445564"/>
                  </a:moveTo>
                  <a:lnTo>
                    <a:pt x="1039074" y="1445564"/>
                  </a:lnTo>
                  <a:lnTo>
                    <a:pt x="1038837" y="1444294"/>
                  </a:lnTo>
                  <a:lnTo>
                    <a:pt x="1038679" y="1443024"/>
                  </a:lnTo>
                  <a:lnTo>
                    <a:pt x="1038205" y="1444294"/>
                  </a:lnTo>
                  <a:lnTo>
                    <a:pt x="1025649" y="1444294"/>
                  </a:lnTo>
                  <a:lnTo>
                    <a:pt x="1024544" y="1445564"/>
                  </a:lnTo>
                  <a:close/>
                </a:path>
                <a:path w="2360295" h="1867535">
                  <a:moveTo>
                    <a:pt x="1037021" y="1446834"/>
                  </a:moveTo>
                  <a:lnTo>
                    <a:pt x="1037889" y="1445564"/>
                  </a:lnTo>
                  <a:lnTo>
                    <a:pt x="1036705" y="1445564"/>
                  </a:lnTo>
                  <a:lnTo>
                    <a:pt x="1037021" y="1446834"/>
                  </a:lnTo>
                  <a:close/>
                </a:path>
                <a:path w="2360295" h="1867535">
                  <a:moveTo>
                    <a:pt x="1028729" y="1454454"/>
                  </a:moveTo>
                  <a:lnTo>
                    <a:pt x="1033467" y="1454454"/>
                  </a:lnTo>
                  <a:lnTo>
                    <a:pt x="1032836" y="1450644"/>
                  </a:lnTo>
                  <a:lnTo>
                    <a:pt x="1036073" y="1450644"/>
                  </a:lnTo>
                  <a:lnTo>
                    <a:pt x="1036626" y="1449374"/>
                  </a:lnTo>
                  <a:lnTo>
                    <a:pt x="1037257" y="1449374"/>
                  </a:lnTo>
                  <a:lnTo>
                    <a:pt x="1036468" y="1448104"/>
                  </a:lnTo>
                  <a:lnTo>
                    <a:pt x="1036073" y="1448104"/>
                  </a:lnTo>
                  <a:lnTo>
                    <a:pt x="1036705" y="1445564"/>
                  </a:lnTo>
                  <a:lnTo>
                    <a:pt x="1026202" y="1445564"/>
                  </a:lnTo>
                  <a:lnTo>
                    <a:pt x="1026202" y="1446834"/>
                  </a:lnTo>
                  <a:lnTo>
                    <a:pt x="1025807" y="1449374"/>
                  </a:lnTo>
                  <a:lnTo>
                    <a:pt x="1024939" y="1450644"/>
                  </a:lnTo>
                  <a:lnTo>
                    <a:pt x="1024939" y="1453184"/>
                  </a:lnTo>
                  <a:lnTo>
                    <a:pt x="1027229" y="1453184"/>
                  </a:lnTo>
                  <a:lnTo>
                    <a:pt x="1028729" y="1454454"/>
                  </a:lnTo>
                  <a:close/>
                </a:path>
                <a:path w="2360295" h="1867535">
                  <a:moveTo>
                    <a:pt x="1025492" y="1448104"/>
                  </a:moveTo>
                  <a:lnTo>
                    <a:pt x="1025649" y="1445564"/>
                  </a:lnTo>
                  <a:lnTo>
                    <a:pt x="1024544" y="1445564"/>
                  </a:lnTo>
                  <a:lnTo>
                    <a:pt x="1025492" y="1448104"/>
                  </a:lnTo>
                  <a:close/>
                </a:path>
                <a:path w="2360295" h="1867535">
                  <a:moveTo>
                    <a:pt x="1026597" y="1455724"/>
                  </a:moveTo>
                  <a:lnTo>
                    <a:pt x="1027781" y="1455724"/>
                  </a:lnTo>
                  <a:lnTo>
                    <a:pt x="1027544" y="1454454"/>
                  </a:lnTo>
                  <a:lnTo>
                    <a:pt x="1026518" y="1454454"/>
                  </a:lnTo>
                  <a:lnTo>
                    <a:pt x="1026518" y="1453184"/>
                  </a:lnTo>
                  <a:lnTo>
                    <a:pt x="1024939" y="1453184"/>
                  </a:lnTo>
                  <a:lnTo>
                    <a:pt x="1024939" y="1454454"/>
                  </a:lnTo>
                  <a:lnTo>
                    <a:pt x="1026597" y="1455724"/>
                  </a:lnTo>
                  <a:close/>
                </a:path>
                <a:path w="2360295" h="1867535">
                  <a:moveTo>
                    <a:pt x="1028097" y="1456994"/>
                  </a:moveTo>
                  <a:lnTo>
                    <a:pt x="1033467" y="1456994"/>
                  </a:lnTo>
                  <a:lnTo>
                    <a:pt x="1033388" y="1455724"/>
                  </a:lnTo>
                  <a:lnTo>
                    <a:pt x="1033230" y="1454454"/>
                  </a:lnTo>
                  <a:lnTo>
                    <a:pt x="1031967" y="1455724"/>
                  </a:lnTo>
                  <a:lnTo>
                    <a:pt x="1028216" y="1455724"/>
                  </a:lnTo>
                  <a:lnTo>
                    <a:pt x="1028097" y="1456994"/>
                  </a:lnTo>
                  <a:close/>
                </a:path>
                <a:path w="2360295" h="1867535">
                  <a:moveTo>
                    <a:pt x="1028216" y="1455724"/>
                  </a:moveTo>
                  <a:lnTo>
                    <a:pt x="1031177" y="1455724"/>
                  </a:lnTo>
                  <a:lnTo>
                    <a:pt x="1030940" y="1454454"/>
                  </a:lnTo>
                  <a:lnTo>
                    <a:pt x="1028334" y="1454454"/>
                  </a:lnTo>
                  <a:lnTo>
                    <a:pt x="1028216" y="1455724"/>
                  </a:lnTo>
                  <a:close/>
                </a:path>
                <a:path w="2360295" h="1867535">
                  <a:moveTo>
                    <a:pt x="1028216" y="1464614"/>
                  </a:moveTo>
                  <a:lnTo>
                    <a:pt x="1034889" y="1464614"/>
                  </a:lnTo>
                  <a:lnTo>
                    <a:pt x="1034494" y="1463344"/>
                  </a:lnTo>
                  <a:lnTo>
                    <a:pt x="1035126" y="1460804"/>
                  </a:lnTo>
                  <a:lnTo>
                    <a:pt x="1035678" y="1460804"/>
                  </a:lnTo>
                  <a:lnTo>
                    <a:pt x="1033862" y="1459534"/>
                  </a:lnTo>
                  <a:lnTo>
                    <a:pt x="1033862" y="1458264"/>
                  </a:lnTo>
                  <a:lnTo>
                    <a:pt x="1026992" y="1458264"/>
                  </a:lnTo>
                  <a:lnTo>
                    <a:pt x="1027229" y="1456994"/>
                  </a:lnTo>
                  <a:lnTo>
                    <a:pt x="1025649" y="1456994"/>
                  </a:lnTo>
                  <a:lnTo>
                    <a:pt x="1026755" y="1455724"/>
                  </a:lnTo>
                  <a:lnTo>
                    <a:pt x="1025176" y="1455724"/>
                  </a:lnTo>
                  <a:lnTo>
                    <a:pt x="1024860" y="1456994"/>
                  </a:lnTo>
                  <a:lnTo>
                    <a:pt x="1024781" y="1458264"/>
                  </a:lnTo>
                  <a:lnTo>
                    <a:pt x="1025018" y="1459534"/>
                  </a:lnTo>
                  <a:lnTo>
                    <a:pt x="1026360" y="1460804"/>
                  </a:lnTo>
                  <a:lnTo>
                    <a:pt x="1025531" y="1462074"/>
                  </a:lnTo>
                  <a:lnTo>
                    <a:pt x="1028966" y="1462074"/>
                  </a:lnTo>
                  <a:lnTo>
                    <a:pt x="1028802" y="1462180"/>
                  </a:lnTo>
                  <a:lnTo>
                    <a:pt x="1028729" y="1463344"/>
                  </a:lnTo>
                  <a:lnTo>
                    <a:pt x="1028216" y="1464614"/>
                  </a:lnTo>
                  <a:close/>
                </a:path>
                <a:path w="2360295" h="1867535">
                  <a:moveTo>
                    <a:pt x="1037810" y="1458264"/>
                  </a:moveTo>
                  <a:lnTo>
                    <a:pt x="1038995" y="1458264"/>
                  </a:lnTo>
                  <a:lnTo>
                    <a:pt x="1038600" y="1456994"/>
                  </a:lnTo>
                  <a:lnTo>
                    <a:pt x="1038442" y="1456994"/>
                  </a:lnTo>
                  <a:lnTo>
                    <a:pt x="1037810" y="1458264"/>
                  </a:lnTo>
                  <a:close/>
                </a:path>
                <a:path w="2360295" h="1867535">
                  <a:moveTo>
                    <a:pt x="1026992" y="1458264"/>
                  </a:moveTo>
                  <a:lnTo>
                    <a:pt x="1033941" y="1458264"/>
                  </a:lnTo>
                  <a:lnTo>
                    <a:pt x="1034731" y="1456994"/>
                  </a:lnTo>
                  <a:lnTo>
                    <a:pt x="1027387" y="1456994"/>
                  </a:lnTo>
                  <a:lnTo>
                    <a:pt x="1026992" y="1458264"/>
                  </a:lnTo>
                  <a:close/>
                </a:path>
                <a:path w="2360295" h="1867535">
                  <a:moveTo>
                    <a:pt x="1037415" y="1467154"/>
                  </a:moveTo>
                  <a:lnTo>
                    <a:pt x="1037810" y="1467154"/>
                  </a:lnTo>
                  <a:lnTo>
                    <a:pt x="1038284" y="1465884"/>
                  </a:lnTo>
                  <a:lnTo>
                    <a:pt x="1038758" y="1465884"/>
                  </a:lnTo>
                  <a:lnTo>
                    <a:pt x="1038915" y="1464614"/>
                  </a:lnTo>
                  <a:lnTo>
                    <a:pt x="1039389" y="1464614"/>
                  </a:lnTo>
                  <a:lnTo>
                    <a:pt x="1039152" y="1463344"/>
                  </a:lnTo>
                  <a:lnTo>
                    <a:pt x="1038521" y="1462074"/>
                  </a:lnTo>
                  <a:lnTo>
                    <a:pt x="1038047" y="1459534"/>
                  </a:lnTo>
                  <a:lnTo>
                    <a:pt x="1038916" y="1458264"/>
                  </a:lnTo>
                  <a:lnTo>
                    <a:pt x="1037494" y="1458264"/>
                  </a:lnTo>
                  <a:lnTo>
                    <a:pt x="1037415" y="1467154"/>
                  </a:lnTo>
                  <a:close/>
                </a:path>
                <a:path w="2360295" h="1867535">
                  <a:moveTo>
                    <a:pt x="1030546" y="1476044"/>
                  </a:moveTo>
                  <a:lnTo>
                    <a:pt x="1036547" y="1476044"/>
                  </a:lnTo>
                  <a:lnTo>
                    <a:pt x="1036469" y="1474774"/>
                  </a:lnTo>
                  <a:lnTo>
                    <a:pt x="1036784" y="1473504"/>
                  </a:lnTo>
                  <a:lnTo>
                    <a:pt x="1037653" y="1473504"/>
                  </a:lnTo>
                  <a:lnTo>
                    <a:pt x="1037021" y="1472234"/>
                  </a:lnTo>
                  <a:lnTo>
                    <a:pt x="1038205" y="1469694"/>
                  </a:lnTo>
                  <a:lnTo>
                    <a:pt x="1035521" y="1469694"/>
                  </a:lnTo>
                  <a:lnTo>
                    <a:pt x="1034968" y="1468424"/>
                  </a:lnTo>
                  <a:lnTo>
                    <a:pt x="1035284" y="1468424"/>
                  </a:lnTo>
                  <a:lnTo>
                    <a:pt x="1035678" y="1467154"/>
                  </a:lnTo>
                  <a:lnTo>
                    <a:pt x="1036231" y="1465884"/>
                  </a:lnTo>
                  <a:lnTo>
                    <a:pt x="1035994" y="1462074"/>
                  </a:lnTo>
                  <a:lnTo>
                    <a:pt x="1035441" y="1464614"/>
                  </a:lnTo>
                  <a:lnTo>
                    <a:pt x="1028216" y="1464614"/>
                  </a:lnTo>
                  <a:lnTo>
                    <a:pt x="1027703" y="1465884"/>
                  </a:lnTo>
                  <a:lnTo>
                    <a:pt x="1029519" y="1465884"/>
                  </a:lnTo>
                  <a:lnTo>
                    <a:pt x="1028334" y="1468001"/>
                  </a:lnTo>
                  <a:lnTo>
                    <a:pt x="1028295" y="1468551"/>
                  </a:lnTo>
                  <a:lnTo>
                    <a:pt x="1030072" y="1469694"/>
                  </a:lnTo>
                  <a:lnTo>
                    <a:pt x="1030703" y="1470964"/>
                  </a:lnTo>
                  <a:lnTo>
                    <a:pt x="1030782" y="1472234"/>
                  </a:lnTo>
                  <a:lnTo>
                    <a:pt x="1030309" y="1472234"/>
                  </a:lnTo>
                  <a:lnTo>
                    <a:pt x="1029835" y="1473504"/>
                  </a:lnTo>
                  <a:lnTo>
                    <a:pt x="1029756" y="1474774"/>
                  </a:lnTo>
                  <a:lnTo>
                    <a:pt x="1030546" y="1476044"/>
                  </a:lnTo>
                  <a:close/>
                </a:path>
                <a:path w="2360295" h="1867535">
                  <a:moveTo>
                    <a:pt x="1028802" y="1462180"/>
                  </a:moveTo>
                  <a:lnTo>
                    <a:pt x="1028966" y="1462074"/>
                  </a:lnTo>
                  <a:lnTo>
                    <a:pt x="1028808" y="1462074"/>
                  </a:lnTo>
                  <a:close/>
                </a:path>
                <a:path w="2360295" h="1867535">
                  <a:moveTo>
                    <a:pt x="1024702" y="1463344"/>
                  </a:moveTo>
                  <a:lnTo>
                    <a:pt x="1026992" y="1463344"/>
                  </a:lnTo>
                  <a:lnTo>
                    <a:pt x="1028802" y="1462180"/>
                  </a:lnTo>
                  <a:lnTo>
                    <a:pt x="1025531" y="1462074"/>
                  </a:lnTo>
                  <a:lnTo>
                    <a:pt x="1024702" y="1463344"/>
                  </a:lnTo>
                  <a:close/>
                </a:path>
                <a:path w="2360295" h="1867535">
                  <a:moveTo>
                    <a:pt x="1025650" y="1464614"/>
                  </a:moveTo>
                  <a:lnTo>
                    <a:pt x="1025807" y="1463344"/>
                  </a:lnTo>
                  <a:lnTo>
                    <a:pt x="1025334" y="1463344"/>
                  </a:lnTo>
                  <a:lnTo>
                    <a:pt x="1025650" y="1464614"/>
                  </a:lnTo>
                  <a:close/>
                </a:path>
                <a:path w="2360295" h="1867535">
                  <a:moveTo>
                    <a:pt x="1028650" y="1467154"/>
                  </a:moveTo>
                  <a:lnTo>
                    <a:pt x="1028808" y="1465884"/>
                  </a:lnTo>
                  <a:lnTo>
                    <a:pt x="1027861" y="1465884"/>
                  </a:lnTo>
                  <a:lnTo>
                    <a:pt x="1028650" y="1467154"/>
                  </a:lnTo>
                  <a:close/>
                </a:path>
                <a:path w="2360295" h="1867535">
                  <a:moveTo>
                    <a:pt x="1027150" y="1472234"/>
                  </a:moveTo>
                  <a:lnTo>
                    <a:pt x="1029598" y="1472234"/>
                  </a:lnTo>
                  <a:lnTo>
                    <a:pt x="1027940" y="1469694"/>
                  </a:lnTo>
                  <a:lnTo>
                    <a:pt x="1028295" y="1468551"/>
                  </a:lnTo>
                  <a:lnTo>
                    <a:pt x="1028098" y="1468424"/>
                  </a:lnTo>
                  <a:lnTo>
                    <a:pt x="1028334" y="1468001"/>
                  </a:lnTo>
                  <a:lnTo>
                    <a:pt x="1028334" y="1467154"/>
                  </a:lnTo>
                  <a:lnTo>
                    <a:pt x="1026755" y="1467154"/>
                  </a:lnTo>
                  <a:lnTo>
                    <a:pt x="1028097" y="1468424"/>
                  </a:lnTo>
                  <a:lnTo>
                    <a:pt x="1025492" y="1468424"/>
                  </a:lnTo>
                  <a:lnTo>
                    <a:pt x="1026123" y="1469694"/>
                  </a:lnTo>
                  <a:lnTo>
                    <a:pt x="1026597" y="1470964"/>
                  </a:lnTo>
                  <a:lnTo>
                    <a:pt x="1027150" y="1472234"/>
                  </a:lnTo>
                  <a:close/>
                </a:path>
                <a:path w="2360295" h="1867535">
                  <a:moveTo>
                    <a:pt x="1028295" y="1468551"/>
                  </a:moveTo>
                  <a:lnTo>
                    <a:pt x="1028334" y="1468001"/>
                  </a:lnTo>
                  <a:lnTo>
                    <a:pt x="1028098" y="1468424"/>
                  </a:lnTo>
                  <a:lnTo>
                    <a:pt x="1028295" y="1468551"/>
                  </a:lnTo>
                  <a:close/>
                </a:path>
                <a:path w="2360295" h="1867535">
                  <a:moveTo>
                    <a:pt x="1024307" y="1469694"/>
                  </a:moveTo>
                  <a:lnTo>
                    <a:pt x="1024702" y="1469694"/>
                  </a:lnTo>
                  <a:lnTo>
                    <a:pt x="1025492" y="1468424"/>
                  </a:lnTo>
                  <a:lnTo>
                    <a:pt x="1023991" y="1468424"/>
                  </a:lnTo>
                  <a:lnTo>
                    <a:pt x="1024307" y="1469694"/>
                  </a:lnTo>
                  <a:close/>
                </a:path>
                <a:path w="2360295" h="1867535">
                  <a:moveTo>
                    <a:pt x="1039073" y="1474774"/>
                  </a:moveTo>
                  <a:lnTo>
                    <a:pt x="1039310" y="1474774"/>
                  </a:lnTo>
                  <a:lnTo>
                    <a:pt x="1039547" y="1473504"/>
                  </a:lnTo>
                  <a:lnTo>
                    <a:pt x="1040416" y="1472234"/>
                  </a:lnTo>
                  <a:lnTo>
                    <a:pt x="1039231" y="1469694"/>
                  </a:lnTo>
                  <a:lnTo>
                    <a:pt x="1038679" y="1470964"/>
                  </a:lnTo>
                  <a:lnTo>
                    <a:pt x="1037731" y="1472234"/>
                  </a:lnTo>
                  <a:lnTo>
                    <a:pt x="1039073" y="1474774"/>
                  </a:lnTo>
                  <a:close/>
                </a:path>
                <a:path w="2360295" h="1867535">
                  <a:moveTo>
                    <a:pt x="1023912" y="1470964"/>
                  </a:moveTo>
                  <a:lnTo>
                    <a:pt x="1025018" y="1470964"/>
                  </a:lnTo>
                  <a:lnTo>
                    <a:pt x="1024386" y="1469694"/>
                  </a:lnTo>
                  <a:lnTo>
                    <a:pt x="1023912" y="1470964"/>
                  </a:lnTo>
                  <a:close/>
                </a:path>
                <a:path w="2360295" h="1867535">
                  <a:moveTo>
                    <a:pt x="1024544" y="1472234"/>
                  </a:moveTo>
                  <a:lnTo>
                    <a:pt x="1025255" y="1472234"/>
                  </a:lnTo>
                  <a:lnTo>
                    <a:pt x="1025334" y="1470964"/>
                  </a:lnTo>
                  <a:lnTo>
                    <a:pt x="1023754" y="1470964"/>
                  </a:lnTo>
                  <a:lnTo>
                    <a:pt x="1024544" y="1472234"/>
                  </a:lnTo>
                  <a:close/>
                </a:path>
                <a:path w="2360295" h="1867535">
                  <a:moveTo>
                    <a:pt x="1026439" y="1473504"/>
                  </a:moveTo>
                  <a:lnTo>
                    <a:pt x="1028097" y="1473504"/>
                  </a:lnTo>
                  <a:lnTo>
                    <a:pt x="1027150" y="1472234"/>
                  </a:lnTo>
                  <a:lnTo>
                    <a:pt x="1026439" y="1473504"/>
                  </a:lnTo>
                  <a:close/>
                </a:path>
                <a:path w="2360295" h="1867535">
                  <a:moveTo>
                    <a:pt x="1023202" y="1474774"/>
                  </a:moveTo>
                  <a:lnTo>
                    <a:pt x="1028650" y="1474774"/>
                  </a:lnTo>
                  <a:lnTo>
                    <a:pt x="1028966" y="1473504"/>
                  </a:lnTo>
                  <a:lnTo>
                    <a:pt x="1026439" y="1473504"/>
                  </a:lnTo>
                  <a:lnTo>
                    <a:pt x="1026439" y="1472234"/>
                  </a:lnTo>
                  <a:lnTo>
                    <a:pt x="1024386" y="1472234"/>
                  </a:lnTo>
                  <a:lnTo>
                    <a:pt x="1023202" y="1474774"/>
                  </a:lnTo>
                  <a:close/>
                </a:path>
                <a:path w="2360295" h="1867535">
                  <a:moveTo>
                    <a:pt x="1024149" y="1478584"/>
                  </a:moveTo>
                  <a:lnTo>
                    <a:pt x="1038916" y="1478584"/>
                  </a:lnTo>
                  <a:lnTo>
                    <a:pt x="1037495" y="1477314"/>
                  </a:lnTo>
                  <a:lnTo>
                    <a:pt x="1036784" y="1476044"/>
                  </a:lnTo>
                  <a:lnTo>
                    <a:pt x="1037574" y="1474774"/>
                  </a:lnTo>
                  <a:lnTo>
                    <a:pt x="1036705" y="1474774"/>
                  </a:lnTo>
                  <a:lnTo>
                    <a:pt x="1036547" y="1476044"/>
                  </a:lnTo>
                  <a:lnTo>
                    <a:pt x="1030546" y="1476044"/>
                  </a:lnTo>
                  <a:lnTo>
                    <a:pt x="1028729" y="1477314"/>
                  </a:lnTo>
                  <a:lnTo>
                    <a:pt x="1023359" y="1477314"/>
                  </a:lnTo>
                  <a:lnTo>
                    <a:pt x="1024149" y="1478584"/>
                  </a:lnTo>
                  <a:close/>
                </a:path>
                <a:path w="2360295" h="1867535">
                  <a:moveTo>
                    <a:pt x="1025570" y="1477314"/>
                  </a:moveTo>
                  <a:lnTo>
                    <a:pt x="1028729" y="1477314"/>
                  </a:lnTo>
                  <a:lnTo>
                    <a:pt x="1028571" y="1476044"/>
                  </a:lnTo>
                  <a:lnTo>
                    <a:pt x="1028571" y="1474774"/>
                  </a:lnTo>
                  <a:lnTo>
                    <a:pt x="1025097" y="1474774"/>
                  </a:lnTo>
                  <a:lnTo>
                    <a:pt x="1025492" y="1476044"/>
                  </a:lnTo>
                  <a:lnTo>
                    <a:pt x="1025570" y="1477314"/>
                  </a:lnTo>
                  <a:close/>
                </a:path>
                <a:path w="2360295" h="1867535">
                  <a:moveTo>
                    <a:pt x="1023359" y="1477314"/>
                  </a:moveTo>
                  <a:lnTo>
                    <a:pt x="1024702" y="1477314"/>
                  </a:lnTo>
                  <a:lnTo>
                    <a:pt x="1024386" y="1476044"/>
                  </a:lnTo>
                  <a:lnTo>
                    <a:pt x="1023833" y="1476044"/>
                  </a:lnTo>
                  <a:lnTo>
                    <a:pt x="1023359" y="1477314"/>
                  </a:lnTo>
                  <a:close/>
                </a:path>
                <a:path w="2360295" h="1867535">
                  <a:moveTo>
                    <a:pt x="1028334" y="1479854"/>
                  </a:moveTo>
                  <a:lnTo>
                    <a:pt x="1039469" y="1479854"/>
                  </a:lnTo>
                  <a:lnTo>
                    <a:pt x="1039706" y="1478584"/>
                  </a:lnTo>
                  <a:lnTo>
                    <a:pt x="1027071" y="1478584"/>
                  </a:lnTo>
                  <a:lnTo>
                    <a:pt x="1028334" y="1479854"/>
                  </a:lnTo>
                  <a:close/>
                </a:path>
                <a:path w="2360295" h="1867535">
                  <a:moveTo>
                    <a:pt x="1027071" y="1484934"/>
                  </a:moveTo>
                  <a:lnTo>
                    <a:pt x="1028493" y="1484934"/>
                  </a:lnTo>
                  <a:lnTo>
                    <a:pt x="1028414" y="1483664"/>
                  </a:lnTo>
                  <a:lnTo>
                    <a:pt x="1028256" y="1482394"/>
                  </a:lnTo>
                  <a:lnTo>
                    <a:pt x="1038442" y="1482394"/>
                  </a:lnTo>
                  <a:lnTo>
                    <a:pt x="1037811" y="1481124"/>
                  </a:lnTo>
                  <a:lnTo>
                    <a:pt x="1036942" y="1479854"/>
                  </a:lnTo>
                  <a:lnTo>
                    <a:pt x="1029992" y="1479854"/>
                  </a:lnTo>
                  <a:lnTo>
                    <a:pt x="1029834" y="1481124"/>
                  </a:lnTo>
                  <a:lnTo>
                    <a:pt x="1027623" y="1481124"/>
                  </a:lnTo>
                  <a:lnTo>
                    <a:pt x="1027544" y="1482394"/>
                  </a:lnTo>
                  <a:lnTo>
                    <a:pt x="1027387" y="1483664"/>
                  </a:lnTo>
                  <a:lnTo>
                    <a:pt x="1027071" y="1484934"/>
                  </a:lnTo>
                  <a:close/>
                </a:path>
                <a:path w="2360295" h="1867535">
                  <a:moveTo>
                    <a:pt x="1027623" y="1481124"/>
                  </a:moveTo>
                  <a:lnTo>
                    <a:pt x="1028413" y="1481124"/>
                  </a:lnTo>
                  <a:lnTo>
                    <a:pt x="1027703" y="1479854"/>
                  </a:lnTo>
                  <a:lnTo>
                    <a:pt x="1027623" y="1481124"/>
                  </a:lnTo>
                  <a:close/>
                </a:path>
                <a:path w="2360295" h="1867535">
                  <a:moveTo>
                    <a:pt x="1034257" y="1490014"/>
                  </a:moveTo>
                  <a:lnTo>
                    <a:pt x="1035758" y="1490014"/>
                  </a:lnTo>
                  <a:lnTo>
                    <a:pt x="1037890" y="1488744"/>
                  </a:lnTo>
                  <a:lnTo>
                    <a:pt x="1038995" y="1488744"/>
                  </a:lnTo>
                  <a:lnTo>
                    <a:pt x="1036547" y="1487474"/>
                  </a:lnTo>
                  <a:lnTo>
                    <a:pt x="1038126" y="1487474"/>
                  </a:lnTo>
                  <a:lnTo>
                    <a:pt x="1038284" y="1484934"/>
                  </a:lnTo>
                  <a:lnTo>
                    <a:pt x="1040180" y="1482394"/>
                  </a:lnTo>
                  <a:lnTo>
                    <a:pt x="1028809" y="1482394"/>
                  </a:lnTo>
                  <a:lnTo>
                    <a:pt x="1028809" y="1483664"/>
                  </a:lnTo>
                  <a:lnTo>
                    <a:pt x="1034336" y="1483664"/>
                  </a:lnTo>
                  <a:lnTo>
                    <a:pt x="1034731" y="1484934"/>
                  </a:lnTo>
                  <a:lnTo>
                    <a:pt x="1033310" y="1484934"/>
                  </a:lnTo>
                  <a:lnTo>
                    <a:pt x="1032915" y="1486204"/>
                  </a:lnTo>
                  <a:lnTo>
                    <a:pt x="1033941" y="1486204"/>
                  </a:lnTo>
                  <a:lnTo>
                    <a:pt x="1035521" y="1487474"/>
                  </a:lnTo>
                  <a:lnTo>
                    <a:pt x="1034257" y="1490014"/>
                  </a:lnTo>
                  <a:close/>
                </a:path>
                <a:path w="2360295" h="1867535">
                  <a:moveTo>
                    <a:pt x="1031414" y="1487474"/>
                  </a:moveTo>
                  <a:lnTo>
                    <a:pt x="1031967" y="1487474"/>
                  </a:lnTo>
                  <a:lnTo>
                    <a:pt x="1032362" y="1486204"/>
                  </a:lnTo>
                  <a:lnTo>
                    <a:pt x="1032362" y="1484934"/>
                  </a:lnTo>
                  <a:lnTo>
                    <a:pt x="1024386" y="1484934"/>
                  </a:lnTo>
                  <a:lnTo>
                    <a:pt x="1025334" y="1483664"/>
                  </a:lnTo>
                  <a:lnTo>
                    <a:pt x="1025413" y="1482394"/>
                  </a:lnTo>
                  <a:lnTo>
                    <a:pt x="1024544" y="1482394"/>
                  </a:lnTo>
                  <a:lnTo>
                    <a:pt x="1023676" y="1483664"/>
                  </a:lnTo>
                  <a:lnTo>
                    <a:pt x="1023676" y="1486204"/>
                  </a:lnTo>
                  <a:lnTo>
                    <a:pt x="1031099" y="1486204"/>
                  </a:lnTo>
                  <a:lnTo>
                    <a:pt x="1031414" y="1487474"/>
                  </a:lnTo>
                  <a:close/>
                </a:path>
                <a:path w="2360295" h="1867535">
                  <a:moveTo>
                    <a:pt x="1030625" y="1484934"/>
                  </a:moveTo>
                  <a:lnTo>
                    <a:pt x="1031730" y="1484934"/>
                  </a:lnTo>
                  <a:lnTo>
                    <a:pt x="1033784" y="1483664"/>
                  </a:lnTo>
                  <a:lnTo>
                    <a:pt x="1030309" y="1483664"/>
                  </a:lnTo>
                  <a:lnTo>
                    <a:pt x="1030625" y="1484934"/>
                  </a:lnTo>
                  <a:close/>
                </a:path>
                <a:path w="2360295" h="1867535">
                  <a:moveTo>
                    <a:pt x="1032520" y="1487474"/>
                  </a:moveTo>
                  <a:lnTo>
                    <a:pt x="1033704" y="1486204"/>
                  </a:lnTo>
                  <a:lnTo>
                    <a:pt x="1032915" y="1486204"/>
                  </a:lnTo>
                  <a:lnTo>
                    <a:pt x="1032520" y="1487474"/>
                  </a:lnTo>
                  <a:close/>
                </a:path>
                <a:path w="2360295" h="1867535">
                  <a:moveTo>
                    <a:pt x="1024544" y="1493824"/>
                  </a:moveTo>
                  <a:lnTo>
                    <a:pt x="1030862" y="1493824"/>
                  </a:lnTo>
                  <a:lnTo>
                    <a:pt x="1031553" y="1492923"/>
                  </a:lnTo>
                  <a:lnTo>
                    <a:pt x="1031415" y="1492554"/>
                  </a:lnTo>
                  <a:lnTo>
                    <a:pt x="1030625" y="1492554"/>
                  </a:lnTo>
                  <a:lnTo>
                    <a:pt x="1032678" y="1490014"/>
                  </a:lnTo>
                  <a:lnTo>
                    <a:pt x="1030783" y="1488744"/>
                  </a:lnTo>
                  <a:lnTo>
                    <a:pt x="1030546" y="1487474"/>
                  </a:lnTo>
                  <a:lnTo>
                    <a:pt x="1030704" y="1486204"/>
                  </a:lnTo>
                  <a:lnTo>
                    <a:pt x="1023676" y="1486204"/>
                  </a:lnTo>
                  <a:lnTo>
                    <a:pt x="1023676" y="1487474"/>
                  </a:lnTo>
                  <a:lnTo>
                    <a:pt x="1023281" y="1490014"/>
                  </a:lnTo>
                  <a:lnTo>
                    <a:pt x="1024228" y="1492554"/>
                  </a:lnTo>
                  <a:lnTo>
                    <a:pt x="1024544" y="1493824"/>
                  </a:lnTo>
                  <a:close/>
                </a:path>
                <a:path w="2360295" h="1867535">
                  <a:moveTo>
                    <a:pt x="1037732" y="1491284"/>
                  </a:moveTo>
                  <a:lnTo>
                    <a:pt x="1039074" y="1491284"/>
                  </a:lnTo>
                  <a:lnTo>
                    <a:pt x="1039232" y="1488744"/>
                  </a:lnTo>
                  <a:lnTo>
                    <a:pt x="1037890" y="1488744"/>
                  </a:lnTo>
                  <a:lnTo>
                    <a:pt x="1036389" y="1490014"/>
                  </a:lnTo>
                  <a:lnTo>
                    <a:pt x="1037732" y="1491284"/>
                  </a:lnTo>
                  <a:close/>
                </a:path>
                <a:path w="2360295" h="1867535">
                  <a:moveTo>
                    <a:pt x="1031680" y="1493264"/>
                  </a:moveTo>
                  <a:lnTo>
                    <a:pt x="1034573" y="1491284"/>
                  </a:lnTo>
                  <a:lnTo>
                    <a:pt x="1035126" y="1491284"/>
                  </a:lnTo>
                  <a:lnTo>
                    <a:pt x="1034573" y="1490014"/>
                  </a:lnTo>
                  <a:lnTo>
                    <a:pt x="1033784" y="1490014"/>
                  </a:lnTo>
                  <a:lnTo>
                    <a:pt x="1031553" y="1492923"/>
                  </a:lnTo>
                  <a:lnTo>
                    <a:pt x="1031680" y="1493264"/>
                  </a:lnTo>
                  <a:close/>
                </a:path>
                <a:path w="2360295" h="1867535">
                  <a:moveTo>
                    <a:pt x="1037258" y="1492554"/>
                  </a:moveTo>
                  <a:lnTo>
                    <a:pt x="1037732" y="1492554"/>
                  </a:lnTo>
                  <a:lnTo>
                    <a:pt x="1036942" y="1491284"/>
                  </a:lnTo>
                  <a:lnTo>
                    <a:pt x="1036231" y="1491284"/>
                  </a:lnTo>
                  <a:lnTo>
                    <a:pt x="1037258" y="1492554"/>
                  </a:lnTo>
                  <a:close/>
                </a:path>
                <a:path w="2360295" h="1867535">
                  <a:moveTo>
                    <a:pt x="1035521" y="1495094"/>
                  </a:moveTo>
                  <a:lnTo>
                    <a:pt x="1036705" y="1492554"/>
                  </a:lnTo>
                  <a:lnTo>
                    <a:pt x="1036231" y="1492554"/>
                  </a:lnTo>
                  <a:lnTo>
                    <a:pt x="1035600" y="1491284"/>
                  </a:lnTo>
                  <a:lnTo>
                    <a:pt x="1034573" y="1491284"/>
                  </a:lnTo>
                  <a:lnTo>
                    <a:pt x="1034810" y="1492554"/>
                  </a:lnTo>
                  <a:lnTo>
                    <a:pt x="1035521" y="1495094"/>
                  </a:lnTo>
                  <a:close/>
                </a:path>
                <a:path w="2360295" h="1867535">
                  <a:moveTo>
                    <a:pt x="1030862" y="1493824"/>
                  </a:moveTo>
                  <a:lnTo>
                    <a:pt x="1031680" y="1493264"/>
                  </a:lnTo>
                  <a:lnTo>
                    <a:pt x="1031553" y="1492923"/>
                  </a:lnTo>
                  <a:lnTo>
                    <a:pt x="1030862" y="1493824"/>
                  </a:lnTo>
                  <a:close/>
                </a:path>
                <a:path w="2360295" h="1867535">
                  <a:moveTo>
                    <a:pt x="1025887" y="1500174"/>
                  </a:moveTo>
                  <a:lnTo>
                    <a:pt x="1031731" y="1500174"/>
                  </a:lnTo>
                  <a:lnTo>
                    <a:pt x="1031573" y="1498904"/>
                  </a:lnTo>
                  <a:lnTo>
                    <a:pt x="1031494" y="1496364"/>
                  </a:lnTo>
                  <a:lnTo>
                    <a:pt x="1031888" y="1493824"/>
                  </a:lnTo>
                  <a:lnTo>
                    <a:pt x="1031680" y="1493264"/>
                  </a:lnTo>
                  <a:lnTo>
                    <a:pt x="1030862" y="1493824"/>
                  </a:lnTo>
                  <a:lnTo>
                    <a:pt x="1024544" y="1493824"/>
                  </a:lnTo>
                  <a:lnTo>
                    <a:pt x="1024860" y="1495094"/>
                  </a:lnTo>
                  <a:lnTo>
                    <a:pt x="1024149" y="1496364"/>
                  </a:lnTo>
                  <a:lnTo>
                    <a:pt x="1024860" y="1497634"/>
                  </a:lnTo>
                  <a:lnTo>
                    <a:pt x="1022017" y="1497634"/>
                  </a:lnTo>
                  <a:lnTo>
                    <a:pt x="1025887" y="1500174"/>
                  </a:lnTo>
                  <a:close/>
                </a:path>
                <a:path w="2360295" h="1867535">
                  <a:moveTo>
                    <a:pt x="1032203" y="1497634"/>
                  </a:moveTo>
                  <a:lnTo>
                    <a:pt x="1033309" y="1497634"/>
                  </a:lnTo>
                  <a:lnTo>
                    <a:pt x="1033783" y="1496364"/>
                  </a:lnTo>
                  <a:lnTo>
                    <a:pt x="1034178" y="1495094"/>
                  </a:lnTo>
                  <a:lnTo>
                    <a:pt x="1033151" y="1495094"/>
                  </a:lnTo>
                  <a:lnTo>
                    <a:pt x="1032124" y="1493824"/>
                  </a:lnTo>
                  <a:lnTo>
                    <a:pt x="1031967" y="1496364"/>
                  </a:lnTo>
                  <a:lnTo>
                    <a:pt x="1033151" y="1496364"/>
                  </a:lnTo>
                  <a:lnTo>
                    <a:pt x="1032203" y="1497634"/>
                  </a:lnTo>
                  <a:close/>
                </a:path>
                <a:path w="2360295" h="1867535">
                  <a:moveTo>
                    <a:pt x="1035599" y="1496364"/>
                  </a:moveTo>
                  <a:lnTo>
                    <a:pt x="1038126" y="1496364"/>
                  </a:lnTo>
                  <a:lnTo>
                    <a:pt x="1038363" y="1495094"/>
                  </a:lnTo>
                  <a:lnTo>
                    <a:pt x="1038205" y="1495094"/>
                  </a:lnTo>
                  <a:lnTo>
                    <a:pt x="1035599" y="1496364"/>
                  </a:lnTo>
                  <a:close/>
                </a:path>
                <a:path w="2360295" h="1867535">
                  <a:moveTo>
                    <a:pt x="1027071" y="1505254"/>
                  </a:moveTo>
                  <a:lnTo>
                    <a:pt x="1033783" y="1505254"/>
                  </a:lnTo>
                  <a:lnTo>
                    <a:pt x="1033546" y="1503984"/>
                  </a:lnTo>
                  <a:lnTo>
                    <a:pt x="1033230" y="1503984"/>
                  </a:lnTo>
                  <a:lnTo>
                    <a:pt x="1033230" y="1502975"/>
                  </a:lnTo>
                  <a:lnTo>
                    <a:pt x="1032678" y="1502714"/>
                  </a:lnTo>
                  <a:lnTo>
                    <a:pt x="1033230" y="1502397"/>
                  </a:lnTo>
                  <a:lnTo>
                    <a:pt x="1033230" y="1501444"/>
                  </a:lnTo>
                  <a:lnTo>
                    <a:pt x="1033467" y="1500174"/>
                  </a:lnTo>
                  <a:lnTo>
                    <a:pt x="1033546" y="1498904"/>
                  </a:lnTo>
                  <a:lnTo>
                    <a:pt x="1033310" y="1497634"/>
                  </a:lnTo>
                  <a:lnTo>
                    <a:pt x="1032125" y="1497634"/>
                  </a:lnTo>
                  <a:lnTo>
                    <a:pt x="1032362" y="1498904"/>
                  </a:lnTo>
                  <a:lnTo>
                    <a:pt x="1032836" y="1498904"/>
                  </a:lnTo>
                  <a:lnTo>
                    <a:pt x="1032678" y="1500174"/>
                  </a:lnTo>
                  <a:lnTo>
                    <a:pt x="1025966" y="1500174"/>
                  </a:lnTo>
                  <a:lnTo>
                    <a:pt x="1024939" y="1502714"/>
                  </a:lnTo>
                  <a:lnTo>
                    <a:pt x="1025650" y="1503984"/>
                  </a:lnTo>
                  <a:lnTo>
                    <a:pt x="1027071" y="1505254"/>
                  </a:lnTo>
                  <a:close/>
                </a:path>
                <a:path w="2360295" h="1867535">
                  <a:moveTo>
                    <a:pt x="1035363" y="1503984"/>
                  </a:moveTo>
                  <a:lnTo>
                    <a:pt x="1036863" y="1503984"/>
                  </a:lnTo>
                  <a:lnTo>
                    <a:pt x="1036547" y="1502714"/>
                  </a:lnTo>
                  <a:lnTo>
                    <a:pt x="1035363" y="1501444"/>
                  </a:lnTo>
                  <a:lnTo>
                    <a:pt x="1035047" y="1500174"/>
                  </a:lnTo>
                  <a:lnTo>
                    <a:pt x="1034415" y="1500174"/>
                  </a:lnTo>
                  <a:lnTo>
                    <a:pt x="1034415" y="1501444"/>
                  </a:lnTo>
                  <a:lnTo>
                    <a:pt x="1034889" y="1501444"/>
                  </a:lnTo>
                  <a:lnTo>
                    <a:pt x="1033230" y="1502397"/>
                  </a:lnTo>
                  <a:lnTo>
                    <a:pt x="1033230" y="1502975"/>
                  </a:lnTo>
                  <a:lnTo>
                    <a:pt x="1035363" y="1503984"/>
                  </a:lnTo>
                  <a:close/>
                </a:path>
                <a:path w="2360295" h="1867535">
                  <a:moveTo>
                    <a:pt x="1036706" y="1516684"/>
                  </a:moveTo>
                  <a:lnTo>
                    <a:pt x="1040338" y="1516684"/>
                  </a:lnTo>
                  <a:lnTo>
                    <a:pt x="1040417" y="1514144"/>
                  </a:lnTo>
                  <a:lnTo>
                    <a:pt x="1041522" y="1512874"/>
                  </a:lnTo>
                  <a:lnTo>
                    <a:pt x="1039627" y="1510334"/>
                  </a:lnTo>
                  <a:lnTo>
                    <a:pt x="1039469" y="1507794"/>
                  </a:lnTo>
                  <a:lnTo>
                    <a:pt x="1039153" y="1506524"/>
                  </a:lnTo>
                  <a:lnTo>
                    <a:pt x="1036389" y="1505254"/>
                  </a:lnTo>
                  <a:lnTo>
                    <a:pt x="1039864" y="1503984"/>
                  </a:lnTo>
                  <a:lnTo>
                    <a:pt x="1039074" y="1502714"/>
                  </a:lnTo>
                  <a:lnTo>
                    <a:pt x="1038759" y="1502714"/>
                  </a:lnTo>
                  <a:lnTo>
                    <a:pt x="1038600" y="1501444"/>
                  </a:lnTo>
                  <a:lnTo>
                    <a:pt x="1036153" y="1501444"/>
                  </a:lnTo>
                  <a:lnTo>
                    <a:pt x="1036863" y="1502714"/>
                  </a:lnTo>
                  <a:lnTo>
                    <a:pt x="1037100" y="1503984"/>
                  </a:lnTo>
                  <a:lnTo>
                    <a:pt x="1035363" y="1503984"/>
                  </a:lnTo>
                  <a:lnTo>
                    <a:pt x="1034099" y="1505254"/>
                  </a:lnTo>
                  <a:lnTo>
                    <a:pt x="1024228" y="1505254"/>
                  </a:lnTo>
                  <a:lnTo>
                    <a:pt x="1023991" y="1506524"/>
                  </a:lnTo>
                  <a:lnTo>
                    <a:pt x="1034179" y="1506524"/>
                  </a:lnTo>
                  <a:lnTo>
                    <a:pt x="1035126" y="1507794"/>
                  </a:lnTo>
                  <a:lnTo>
                    <a:pt x="1038364" y="1507794"/>
                  </a:lnTo>
                  <a:lnTo>
                    <a:pt x="1038600" y="1509064"/>
                  </a:lnTo>
                  <a:lnTo>
                    <a:pt x="1038916" y="1510334"/>
                  </a:lnTo>
                  <a:lnTo>
                    <a:pt x="1037258" y="1510334"/>
                  </a:lnTo>
                  <a:lnTo>
                    <a:pt x="1037337" y="1511604"/>
                  </a:lnTo>
                  <a:lnTo>
                    <a:pt x="1037021" y="1511604"/>
                  </a:lnTo>
                  <a:lnTo>
                    <a:pt x="1036390" y="1512874"/>
                  </a:lnTo>
                  <a:lnTo>
                    <a:pt x="1034337" y="1514144"/>
                  </a:lnTo>
                  <a:lnTo>
                    <a:pt x="1037811" y="1515414"/>
                  </a:lnTo>
                  <a:lnTo>
                    <a:pt x="1036706" y="1516684"/>
                  </a:lnTo>
                  <a:close/>
                </a:path>
                <a:path w="2360295" h="1867535">
                  <a:moveTo>
                    <a:pt x="1033230" y="1502975"/>
                  </a:moveTo>
                  <a:lnTo>
                    <a:pt x="1033230" y="1502397"/>
                  </a:lnTo>
                  <a:lnTo>
                    <a:pt x="1032678" y="1502714"/>
                  </a:lnTo>
                  <a:lnTo>
                    <a:pt x="1033230" y="1502975"/>
                  </a:lnTo>
                  <a:close/>
                </a:path>
                <a:path w="2360295" h="1867535">
                  <a:moveTo>
                    <a:pt x="1035363" y="1510334"/>
                  </a:moveTo>
                  <a:lnTo>
                    <a:pt x="1036469" y="1507794"/>
                  </a:lnTo>
                  <a:lnTo>
                    <a:pt x="1035126" y="1507794"/>
                  </a:lnTo>
                  <a:lnTo>
                    <a:pt x="1034021" y="1506524"/>
                  </a:lnTo>
                  <a:lnTo>
                    <a:pt x="1035363" y="1510334"/>
                  </a:lnTo>
                  <a:close/>
                </a:path>
                <a:path w="2360295" h="1867535">
                  <a:moveTo>
                    <a:pt x="1023676" y="1514144"/>
                  </a:moveTo>
                  <a:lnTo>
                    <a:pt x="1030467" y="1514144"/>
                  </a:lnTo>
                  <a:lnTo>
                    <a:pt x="1030231" y="1512874"/>
                  </a:lnTo>
                  <a:lnTo>
                    <a:pt x="1030073" y="1511604"/>
                  </a:lnTo>
                  <a:lnTo>
                    <a:pt x="1029599" y="1509064"/>
                  </a:lnTo>
                  <a:lnTo>
                    <a:pt x="1032126" y="1509064"/>
                  </a:lnTo>
                  <a:lnTo>
                    <a:pt x="1032757" y="1507794"/>
                  </a:lnTo>
                  <a:lnTo>
                    <a:pt x="1032994" y="1506524"/>
                  </a:lnTo>
                  <a:lnTo>
                    <a:pt x="1024544" y="1506524"/>
                  </a:lnTo>
                  <a:lnTo>
                    <a:pt x="1022965" y="1509064"/>
                  </a:lnTo>
                  <a:lnTo>
                    <a:pt x="1024544" y="1511604"/>
                  </a:lnTo>
                  <a:lnTo>
                    <a:pt x="1023676" y="1514144"/>
                  </a:lnTo>
                  <a:close/>
                </a:path>
                <a:path w="2360295" h="1867535">
                  <a:moveTo>
                    <a:pt x="1037100" y="1509064"/>
                  </a:moveTo>
                  <a:lnTo>
                    <a:pt x="1038048" y="1507794"/>
                  </a:lnTo>
                  <a:lnTo>
                    <a:pt x="1036469" y="1507794"/>
                  </a:lnTo>
                  <a:lnTo>
                    <a:pt x="1037100" y="1509064"/>
                  </a:lnTo>
                  <a:close/>
                </a:path>
                <a:path w="2360295" h="1867535">
                  <a:moveTo>
                    <a:pt x="1030704" y="1515414"/>
                  </a:moveTo>
                  <a:lnTo>
                    <a:pt x="1033863" y="1515414"/>
                  </a:lnTo>
                  <a:lnTo>
                    <a:pt x="1031652" y="1509064"/>
                  </a:lnTo>
                  <a:lnTo>
                    <a:pt x="1031257" y="1509064"/>
                  </a:lnTo>
                  <a:lnTo>
                    <a:pt x="1031336" y="1510334"/>
                  </a:lnTo>
                  <a:lnTo>
                    <a:pt x="1031573" y="1511604"/>
                  </a:lnTo>
                  <a:lnTo>
                    <a:pt x="1031889" y="1511604"/>
                  </a:lnTo>
                  <a:lnTo>
                    <a:pt x="1030704" y="1515414"/>
                  </a:lnTo>
                  <a:close/>
                </a:path>
                <a:path w="2360295" h="1867535">
                  <a:moveTo>
                    <a:pt x="1024465" y="1515414"/>
                  </a:moveTo>
                  <a:lnTo>
                    <a:pt x="1030704" y="1515414"/>
                  </a:lnTo>
                  <a:lnTo>
                    <a:pt x="1030625" y="1514144"/>
                  </a:lnTo>
                  <a:lnTo>
                    <a:pt x="1023597" y="1514144"/>
                  </a:lnTo>
                  <a:lnTo>
                    <a:pt x="1024465" y="1515414"/>
                  </a:lnTo>
                  <a:close/>
                </a:path>
                <a:path w="2360295" h="1867535">
                  <a:moveTo>
                    <a:pt x="1023518" y="1516684"/>
                  </a:moveTo>
                  <a:lnTo>
                    <a:pt x="1034337" y="1516684"/>
                  </a:lnTo>
                  <a:lnTo>
                    <a:pt x="1034653" y="1515414"/>
                  </a:lnTo>
                  <a:lnTo>
                    <a:pt x="1023518" y="1515414"/>
                  </a:lnTo>
                  <a:lnTo>
                    <a:pt x="1023518" y="1516684"/>
                  </a:lnTo>
                  <a:close/>
                </a:path>
                <a:path w="2360295" h="1867535">
                  <a:moveTo>
                    <a:pt x="1038601" y="1517954"/>
                  </a:moveTo>
                  <a:lnTo>
                    <a:pt x="1040417" y="1517954"/>
                  </a:lnTo>
                  <a:lnTo>
                    <a:pt x="1040259" y="1516684"/>
                  </a:lnTo>
                  <a:lnTo>
                    <a:pt x="1038127" y="1516684"/>
                  </a:lnTo>
                  <a:lnTo>
                    <a:pt x="1038601" y="1517954"/>
                  </a:lnTo>
                  <a:close/>
                </a:path>
                <a:path w="2360295" h="1867535">
                  <a:moveTo>
                    <a:pt x="1023044" y="1517954"/>
                  </a:moveTo>
                  <a:lnTo>
                    <a:pt x="1033626" y="1517954"/>
                  </a:lnTo>
                  <a:lnTo>
                    <a:pt x="1033942" y="1516684"/>
                  </a:lnTo>
                  <a:lnTo>
                    <a:pt x="1024702" y="1516684"/>
                  </a:lnTo>
                  <a:lnTo>
                    <a:pt x="1023044" y="1517954"/>
                  </a:lnTo>
                  <a:close/>
                </a:path>
                <a:path w="2360295" h="1867535">
                  <a:moveTo>
                    <a:pt x="1025018" y="1524304"/>
                  </a:moveTo>
                  <a:lnTo>
                    <a:pt x="1026755" y="1523034"/>
                  </a:lnTo>
                  <a:lnTo>
                    <a:pt x="1031375" y="1523034"/>
                  </a:lnTo>
                  <a:lnTo>
                    <a:pt x="1031257" y="1521764"/>
                  </a:lnTo>
                  <a:lnTo>
                    <a:pt x="1030625" y="1520494"/>
                  </a:lnTo>
                  <a:lnTo>
                    <a:pt x="1030546" y="1519224"/>
                  </a:lnTo>
                  <a:lnTo>
                    <a:pt x="1031099" y="1517954"/>
                  </a:lnTo>
                  <a:lnTo>
                    <a:pt x="1025413" y="1517954"/>
                  </a:lnTo>
                  <a:lnTo>
                    <a:pt x="1023912" y="1519224"/>
                  </a:lnTo>
                  <a:lnTo>
                    <a:pt x="1025571" y="1519224"/>
                  </a:lnTo>
                  <a:lnTo>
                    <a:pt x="1025255" y="1520494"/>
                  </a:lnTo>
                  <a:lnTo>
                    <a:pt x="1023755" y="1520494"/>
                  </a:lnTo>
                  <a:lnTo>
                    <a:pt x="1023834" y="1521764"/>
                  </a:lnTo>
                  <a:lnTo>
                    <a:pt x="1024071" y="1521764"/>
                  </a:lnTo>
                  <a:lnTo>
                    <a:pt x="1024465" y="1523034"/>
                  </a:lnTo>
                  <a:lnTo>
                    <a:pt x="1031099" y="1523034"/>
                  </a:lnTo>
                  <a:lnTo>
                    <a:pt x="1031450" y="1523842"/>
                  </a:lnTo>
                  <a:lnTo>
                    <a:pt x="1024817" y="1523842"/>
                  </a:lnTo>
                  <a:lnTo>
                    <a:pt x="1025018" y="1524304"/>
                  </a:lnTo>
                  <a:close/>
                </a:path>
                <a:path w="2360295" h="1867535">
                  <a:moveTo>
                    <a:pt x="1023676" y="1520494"/>
                  </a:moveTo>
                  <a:lnTo>
                    <a:pt x="1024860" y="1520494"/>
                  </a:lnTo>
                  <a:lnTo>
                    <a:pt x="1024465" y="1519224"/>
                  </a:lnTo>
                  <a:lnTo>
                    <a:pt x="1023912" y="1519224"/>
                  </a:lnTo>
                  <a:lnTo>
                    <a:pt x="1023676" y="1520494"/>
                  </a:lnTo>
                  <a:close/>
                </a:path>
                <a:path w="2360295" h="1867535">
                  <a:moveTo>
                    <a:pt x="1037771" y="1525574"/>
                  </a:moveTo>
                  <a:lnTo>
                    <a:pt x="1039074" y="1525574"/>
                  </a:lnTo>
                  <a:lnTo>
                    <a:pt x="1039232" y="1524304"/>
                  </a:lnTo>
                  <a:lnTo>
                    <a:pt x="1041443" y="1524304"/>
                  </a:lnTo>
                  <a:lnTo>
                    <a:pt x="1041127" y="1523034"/>
                  </a:lnTo>
                  <a:lnTo>
                    <a:pt x="1040890" y="1521764"/>
                  </a:lnTo>
                  <a:lnTo>
                    <a:pt x="1039074" y="1521764"/>
                  </a:lnTo>
                  <a:lnTo>
                    <a:pt x="1040733" y="1523034"/>
                  </a:lnTo>
                  <a:lnTo>
                    <a:pt x="1036863" y="1524304"/>
                  </a:lnTo>
                  <a:lnTo>
                    <a:pt x="1037771" y="1525574"/>
                  </a:lnTo>
                  <a:close/>
                </a:path>
                <a:path w="2360295" h="1867535">
                  <a:moveTo>
                    <a:pt x="1034178" y="1523034"/>
                  </a:moveTo>
                  <a:lnTo>
                    <a:pt x="1036309" y="1523034"/>
                  </a:lnTo>
                  <a:lnTo>
                    <a:pt x="1034019" y="1521764"/>
                  </a:lnTo>
                  <a:lnTo>
                    <a:pt x="1032914" y="1521764"/>
                  </a:lnTo>
                  <a:lnTo>
                    <a:pt x="1034178" y="1523034"/>
                  </a:lnTo>
                  <a:close/>
                </a:path>
                <a:path w="2360295" h="1867535">
                  <a:moveTo>
                    <a:pt x="1032677" y="1524304"/>
                  </a:moveTo>
                  <a:lnTo>
                    <a:pt x="1034730" y="1524304"/>
                  </a:lnTo>
                  <a:lnTo>
                    <a:pt x="1032914" y="1521764"/>
                  </a:lnTo>
                  <a:lnTo>
                    <a:pt x="1032598" y="1521764"/>
                  </a:lnTo>
                  <a:lnTo>
                    <a:pt x="1031651" y="1523034"/>
                  </a:lnTo>
                  <a:lnTo>
                    <a:pt x="1032124" y="1523034"/>
                  </a:lnTo>
                  <a:lnTo>
                    <a:pt x="1032677" y="1524304"/>
                  </a:lnTo>
                  <a:close/>
                </a:path>
                <a:path w="2360295" h="1867535">
                  <a:moveTo>
                    <a:pt x="1031494" y="1524304"/>
                  </a:moveTo>
                  <a:lnTo>
                    <a:pt x="1031450" y="1523842"/>
                  </a:lnTo>
                  <a:lnTo>
                    <a:pt x="1031099" y="1523034"/>
                  </a:lnTo>
                  <a:lnTo>
                    <a:pt x="1030674" y="1524011"/>
                  </a:lnTo>
                  <a:lnTo>
                    <a:pt x="1031494" y="1524304"/>
                  </a:lnTo>
                  <a:close/>
                </a:path>
                <a:path w="2360295" h="1867535">
                  <a:moveTo>
                    <a:pt x="1030674" y="1524011"/>
                  </a:moveTo>
                  <a:lnTo>
                    <a:pt x="1031099" y="1523034"/>
                  </a:lnTo>
                  <a:lnTo>
                    <a:pt x="1027940" y="1523034"/>
                  </a:lnTo>
                  <a:lnTo>
                    <a:pt x="1030674" y="1524011"/>
                  </a:lnTo>
                  <a:close/>
                </a:path>
                <a:path w="2360295" h="1867535">
                  <a:moveTo>
                    <a:pt x="1025413" y="1526844"/>
                  </a:moveTo>
                  <a:lnTo>
                    <a:pt x="1029378" y="1525705"/>
                  </a:lnTo>
                  <a:lnTo>
                    <a:pt x="1029362" y="1525574"/>
                  </a:lnTo>
                  <a:lnTo>
                    <a:pt x="1027940" y="1523034"/>
                  </a:lnTo>
                  <a:lnTo>
                    <a:pt x="1026755" y="1523034"/>
                  </a:lnTo>
                  <a:lnTo>
                    <a:pt x="1026992" y="1524304"/>
                  </a:lnTo>
                  <a:lnTo>
                    <a:pt x="1026834" y="1525574"/>
                  </a:lnTo>
                  <a:lnTo>
                    <a:pt x="1024860" y="1525574"/>
                  </a:lnTo>
                  <a:lnTo>
                    <a:pt x="1025413" y="1526844"/>
                  </a:lnTo>
                  <a:close/>
                </a:path>
                <a:path w="2360295" h="1867535">
                  <a:moveTo>
                    <a:pt x="1029993" y="1525574"/>
                  </a:moveTo>
                  <a:lnTo>
                    <a:pt x="1032204" y="1525574"/>
                  </a:lnTo>
                  <a:lnTo>
                    <a:pt x="1031450" y="1523842"/>
                  </a:lnTo>
                  <a:lnTo>
                    <a:pt x="1031494" y="1524304"/>
                  </a:lnTo>
                  <a:lnTo>
                    <a:pt x="1029914" y="1524304"/>
                  </a:lnTo>
                  <a:lnTo>
                    <a:pt x="1029993" y="1525574"/>
                  </a:lnTo>
                  <a:close/>
                </a:path>
                <a:path w="2360295" h="1867535">
                  <a:moveTo>
                    <a:pt x="1030546" y="1524304"/>
                  </a:moveTo>
                  <a:lnTo>
                    <a:pt x="1031494" y="1524304"/>
                  </a:lnTo>
                  <a:lnTo>
                    <a:pt x="1030674" y="1524011"/>
                  </a:lnTo>
                  <a:lnTo>
                    <a:pt x="1030546" y="1524304"/>
                  </a:lnTo>
                  <a:close/>
                </a:path>
                <a:path w="2360295" h="1867535">
                  <a:moveTo>
                    <a:pt x="1030309" y="1530654"/>
                  </a:moveTo>
                  <a:lnTo>
                    <a:pt x="1040021" y="1530654"/>
                  </a:lnTo>
                  <a:lnTo>
                    <a:pt x="1040337" y="1528114"/>
                  </a:lnTo>
                  <a:lnTo>
                    <a:pt x="1040811" y="1526844"/>
                  </a:lnTo>
                  <a:lnTo>
                    <a:pt x="1040337" y="1525574"/>
                  </a:lnTo>
                  <a:lnTo>
                    <a:pt x="1039943" y="1524304"/>
                  </a:lnTo>
                  <a:lnTo>
                    <a:pt x="1040180" y="1525574"/>
                  </a:lnTo>
                  <a:lnTo>
                    <a:pt x="1037771" y="1525574"/>
                  </a:lnTo>
                  <a:lnTo>
                    <a:pt x="1038679" y="1526844"/>
                  </a:lnTo>
                  <a:lnTo>
                    <a:pt x="1038522" y="1529384"/>
                  </a:lnTo>
                  <a:lnTo>
                    <a:pt x="1029677" y="1529384"/>
                  </a:lnTo>
                  <a:lnTo>
                    <a:pt x="1029896" y="1530263"/>
                  </a:lnTo>
                  <a:lnTo>
                    <a:pt x="1030309" y="1530654"/>
                  </a:lnTo>
                  <a:close/>
                </a:path>
                <a:path w="2360295" h="1867535">
                  <a:moveTo>
                    <a:pt x="1027071" y="1529384"/>
                  </a:moveTo>
                  <a:lnTo>
                    <a:pt x="1037653" y="1529384"/>
                  </a:lnTo>
                  <a:lnTo>
                    <a:pt x="1036469" y="1528114"/>
                  </a:lnTo>
                  <a:lnTo>
                    <a:pt x="1035363" y="1525574"/>
                  </a:lnTo>
                  <a:lnTo>
                    <a:pt x="1034178" y="1524304"/>
                  </a:lnTo>
                  <a:lnTo>
                    <a:pt x="1033704" y="1524304"/>
                  </a:lnTo>
                  <a:lnTo>
                    <a:pt x="1034020" y="1525574"/>
                  </a:lnTo>
                  <a:lnTo>
                    <a:pt x="1029993" y="1525574"/>
                  </a:lnTo>
                  <a:lnTo>
                    <a:pt x="1030230" y="1526844"/>
                  </a:lnTo>
                  <a:lnTo>
                    <a:pt x="1029598" y="1528114"/>
                  </a:lnTo>
                  <a:lnTo>
                    <a:pt x="1027992" y="1528114"/>
                  </a:lnTo>
                  <a:lnTo>
                    <a:pt x="1027071" y="1529384"/>
                  </a:lnTo>
                  <a:close/>
                </a:path>
                <a:path w="2360295" h="1867535">
                  <a:moveTo>
                    <a:pt x="1023676" y="1525574"/>
                  </a:moveTo>
                  <a:lnTo>
                    <a:pt x="1025887" y="1525574"/>
                  </a:lnTo>
                  <a:lnTo>
                    <a:pt x="1025492" y="1524304"/>
                  </a:lnTo>
                  <a:lnTo>
                    <a:pt x="1023755" y="1524304"/>
                  </a:lnTo>
                  <a:lnTo>
                    <a:pt x="1023676" y="1525574"/>
                  </a:lnTo>
                  <a:close/>
                </a:path>
                <a:path w="2360295" h="1867535">
                  <a:moveTo>
                    <a:pt x="1029431" y="1526131"/>
                  </a:moveTo>
                  <a:lnTo>
                    <a:pt x="1029835" y="1525574"/>
                  </a:lnTo>
                  <a:lnTo>
                    <a:pt x="1029378" y="1525705"/>
                  </a:lnTo>
                  <a:lnTo>
                    <a:pt x="1029431" y="1526131"/>
                  </a:lnTo>
                  <a:close/>
                </a:path>
                <a:path w="2360295" h="1867535">
                  <a:moveTo>
                    <a:pt x="1027992" y="1528114"/>
                  </a:moveTo>
                  <a:lnTo>
                    <a:pt x="1029598" y="1528114"/>
                  </a:lnTo>
                  <a:lnTo>
                    <a:pt x="1029519" y="1526844"/>
                  </a:lnTo>
                  <a:lnTo>
                    <a:pt x="1029431" y="1526131"/>
                  </a:lnTo>
                  <a:lnTo>
                    <a:pt x="1027992" y="1528114"/>
                  </a:lnTo>
                  <a:close/>
                </a:path>
                <a:path w="2360295" h="1867535">
                  <a:moveTo>
                    <a:pt x="1037596" y="1534759"/>
                  </a:moveTo>
                  <a:lnTo>
                    <a:pt x="1037890" y="1534464"/>
                  </a:lnTo>
                  <a:lnTo>
                    <a:pt x="1034257" y="1533194"/>
                  </a:lnTo>
                  <a:lnTo>
                    <a:pt x="1035679" y="1530654"/>
                  </a:lnTo>
                  <a:lnTo>
                    <a:pt x="1029993" y="1530654"/>
                  </a:lnTo>
                  <a:lnTo>
                    <a:pt x="1029896" y="1530263"/>
                  </a:lnTo>
                  <a:lnTo>
                    <a:pt x="1028966" y="1529384"/>
                  </a:lnTo>
                  <a:lnTo>
                    <a:pt x="1026361" y="1533194"/>
                  </a:lnTo>
                  <a:lnTo>
                    <a:pt x="1024110" y="1533194"/>
                  </a:lnTo>
                  <a:lnTo>
                    <a:pt x="1023202" y="1534464"/>
                  </a:lnTo>
                  <a:lnTo>
                    <a:pt x="1037099" y="1534464"/>
                  </a:lnTo>
                  <a:lnTo>
                    <a:pt x="1037596" y="1534759"/>
                  </a:lnTo>
                  <a:close/>
                </a:path>
                <a:path w="2360295" h="1867535">
                  <a:moveTo>
                    <a:pt x="1024110" y="1533194"/>
                  </a:moveTo>
                  <a:lnTo>
                    <a:pt x="1026361" y="1533194"/>
                  </a:lnTo>
                  <a:lnTo>
                    <a:pt x="1025176" y="1529384"/>
                  </a:lnTo>
                  <a:lnTo>
                    <a:pt x="1024307" y="1529384"/>
                  </a:lnTo>
                  <a:lnTo>
                    <a:pt x="1024150" y="1530654"/>
                  </a:lnTo>
                  <a:lnTo>
                    <a:pt x="1024307" y="1530654"/>
                  </a:lnTo>
                  <a:lnTo>
                    <a:pt x="1025650" y="1531924"/>
                  </a:lnTo>
                  <a:lnTo>
                    <a:pt x="1025018" y="1531924"/>
                  </a:lnTo>
                  <a:lnTo>
                    <a:pt x="1024110" y="1533194"/>
                  </a:lnTo>
                  <a:close/>
                </a:path>
                <a:path w="2360295" h="1867535">
                  <a:moveTo>
                    <a:pt x="1029993" y="1530654"/>
                  </a:moveTo>
                  <a:lnTo>
                    <a:pt x="1030309" y="1530654"/>
                  </a:lnTo>
                  <a:lnTo>
                    <a:pt x="1029896" y="1530263"/>
                  </a:lnTo>
                  <a:lnTo>
                    <a:pt x="1029993" y="1530654"/>
                  </a:lnTo>
                  <a:close/>
                </a:path>
                <a:path w="2360295" h="1867535">
                  <a:moveTo>
                    <a:pt x="1036152" y="1531924"/>
                  </a:moveTo>
                  <a:lnTo>
                    <a:pt x="1039232" y="1531924"/>
                  </a:lnTo>
                  <a:lnTo>
                    <a:pt x="1039864" y="1530654"/>
                  </a:lnTo>
                  <a:lnTo>
                    <a:pt x="1035836" y="1530654"/>
                  </a:lnTo>
                  <a:lnTo>
                    <a:pt x="1036152" y="1531924"/>
                  </a:lnTo>
                  <a:close/>
                </a:path>
                <a:path w="2360295" h="1867535">
                  <a:moveTo>
                    <a:pt x="1023913" y="1531924"/>
                  </a:moveTo>
                  <a:lnTo>
                    <a:pt x="1024071" y="1531924"/>
                  </a:lnTo>
                  <a:lnTo>
                    <a:pt x="1024228" y="1530654"/>
                  </a:lnTo>
                  <a:lnTo>
                    <a:pt x="1024071" y="1530654"/>
                  </a:lnTo>
                  <a:lnTo>
                    <a:pt x="1023913" y="1531924"/>
                  </a:lnTo>
                  <a:close/>
                </a:path>
                <a:path w="2360295" h="1867535">
                  <a:moveTo>
                    <a:pt x="1038840" y="1535284"/>
                  </a:moveTo>
                  <a:lnTo>
                    <a:pt x="1040574" y="1534464"/>
                  </a:lnTo>
                  <a:lnTo>
                    <a:pt x="1038364" y="1534464"/>
                  </a:lnTo>
                  <a:lnTo>
                    <a:pt x="1038243" y="1534598"/>
                  </a:lnTo>
                  <a:lnTo>
                    <a:pt x="1038840" y="1535284"/>
                  </a:lnTo>
                  <a:close/>
                </a:path>
                <a:path w="2360295" h="1867535">
                  <a:moveTo>
                    <a:pt x="1038227" y="1534580"/>
                  </a:moveTo>
                  <a:lnTo>
                    <a:pt x="1038364" y="1534464"/>
                  </a:lnTo>
                  <a:lnTo>
                    <a:pt x="1038126" y="1534464"/>
                  </a:lnTo>
                  <a:close/>
                </a:path>
                <a:path w="2360295" h="1867535">
                  <a:moveTo>
                    <a:pt x="1037287" y="1535069"/>
                  </a:moveTo>
                  <a:lnTo>
                    <a:pt x="1037596" y="1534759"/>
                  </a:lnTo>
                  <a:lnTo>
                    <a:pt x="1037099" y="1534464"/>
                  </a:lnTo>
                  <a:lnTo>
                    <a:pt x="1037287" y="1535069"/>
                  </a:lnTo>
                  <a:close/>
                </a:path>
                <a:path w="2360295" h="1867535">
                  <a:moveTo>
                    <a:pt x="1024623" y="1537004"/>
                  </a:moveTo>
                  <a:lnTo>
                    <a:pt x="1035363" y="1537004"/>
                  </a:lnTo>
                  <a:lnTo>
                    <a:pt x="1037074" y="1535284"/>
                  </a:lnTo>
                  <a:lnTo>
                    <a:pt x="1037191" y="1534759"/>
                  </a:lnTo>
                  <a:lnTo>
                    <a:pt x="1037099" y="1534464"/>
                  </a:lnTo>
                  <a:lnTo>
                    <a:pt x="1023202" y="1534464"/>
                  </a:lnTo>
                  <a:lnTo>
                    <a:pt x="1024623" y="1537004"/>
                  </a:lnTo>
                  <a:close/>
                </a:path>
                <a:path w="2360295" h="1867535">
                  <a:moveTo>
                    <a:pt x="1037922" y="1534954"/>
                  </a:moveTo>
                  <a:lnTo>
                    <a:pt x="1038243" y="1534598"/>
                  </a:lnTo>
                  <a:lnTo>
                    <a:pt x="1037841" y="1534906"/>
                  </a:lnTo>
                  <a:close/>
                </a:path>
                <a:path w="2360295" h="1867535">
                  <a:moveTo>
                    <a:pt x="1037363" y="1535311"/>
                  </a:moveTo>
                  <a:lnTo>
                    <a:pt x="1037841" y="1534906"/>
                  </a:lnTo>
                  <a:lnTo>
                    <a:pt x="1037596" y="1534759"/>
                  </a:lnTo>
                  <a:lnTo>
                    <a:pt x="1037402" y="1534954"/>
                  </a:lnTo>
                  <a:lnTo>
                    <a:pt x="1037363" y="1535311"/>
                  </a:lnTo>
                  <a:close/>
                </a:path>
                <a:path w="2360295" h="1867535">
                  <a:moveTo>
                    <a:pt x="1037423" y="1535507"/>
                  </a:moveTo>
                  <a:lnTo>
                    <a:pt x="1037818" y="1535069"/>
                  </a:lnTo>
                  <a:lnTo>
                    <a:pt x="1037841" y="1534906"/>
                  </a:lnTo>
                  <a:lnTo>
                    <a:pt x="1037395" y="1535284"/>
                  </a:lnTo>
                  <a:lnTo>
                    <a:pt x="1037423" y="1535507"/>
                  </a:lnTo>
                  <a:close/>
                </a:path>
                <a:path w="2360295" h="1867535">
                  <a:moveTo>
                    <a:pt x="1037494" y="1535734"/>
                  </a:moveTo>
                  <a:lnTo>
                    <a:pt x="1037889" y="1535734"/>
                  </a:lnTo>
                  <a:lnTo>
                    <a:pt x="1038637" y="1535380"/>
                  </a:lnTo>
                  <a:lnTo>
                    <a:pt x="1037922" y="1534954"/>
                  </a:lnTo>
                  <a:lnTo>
                    <a:pt x="1037538" y="1535380"/>
                  </a:lnTo>
                  <a:lnTo>
                    <a:pt x="1037494" y="1535734"/>
                  </a:lnTo>
                  <a:close/>
                </a:path>
                <a:path w="2360295" h="1867535">
                  <a:moveTo>
                    <a:pt x="1039231" y="1535734"/>
                  </a:moveTo>
                  <a:lnTo>
                    <a:pt x="1038840" y="1535284"/>
                  </a:lnTo>
                  <a:lnTo>
                    <a:pt x="1038637" y="1535380"/>
                  </a:lnTo>
                  <a:lnTo>
                    <a:pt x="1039231" y="1535734"/>
                  </a:lnTo>
                  <a:close/>
                </a:path>
                <a:path w="2360295" h="1867535">
                  <a:moveTo>
                    <a:pt x="1025334" y="1548434"/>
                  </a:moveTo>
                  <a:lnTo>
                    <a:pt x="1036389" y="1548434"/>
                  </a:lnTo>
                  <a:lnTo>
                    <a:pt x="1036547" y="1547164"/>
                  </a:lnTo>
                  <a:lnTo>
                    <a:pt x="1036547" y="1545894"/>
                  </a:lnTo>
                  <a:lnTo>
                    <a:pt x="1036705" y="1544624"/>
                  </a:lnTo>
                  <a:lnTo>
                    <a:pt x="1035837" y="1540814"/>
                  </a:lnTo>
                  <a:lnTo>
                    <a:pt x="1037574" y="1539544"/>
                  </a:lnTo>
                  <a:lnTo>
                    <a:pt x="1036074" y="1537004"/>
                  </a:lnTo>
                  <a:lnTo>
                    <a:pt x="1037423" y="1535507"/>
                  </a:lnTo>
                  <a:lnTo>
                    <a:pt x="1037363" y="1535311"/>
                  </a:lnTo>
                  <a:lnTo>
                    <a:pt x="1035363" y="1537004"/>
                  </a:lnTo>
                  <a:lnTo>
                    <a:pt x="1024623" y="1537004"/>
                  </a:lnTo>
                  <a:lnTo>
                    <a:pt x="1024229" y="1540814"/>
                  </a:lnTo>
                  <a:lnTo>
                    <a:pt x="1025176" y="1542084"/>
                  </a:lnTo>
                  <a:lnTo>
                    <a:pt x="1025413" y="1543354"/>
                  </a:lnTo>
                  <a:lnTo>
                    <a:pt x="1025413" y="1544624"/>
                  </a:lnTo>
                  <a:lnTo>
                    <a:pt x="1024307" y="1544624"/>
                  </a:lnTo>
                  <a:lnTo>
                    <a:pt x="1023992" y="1545894"/>
                  </a:lnTo>
                  <a:lnTo>
                    <a:pt x="1026755" y="1545894"/>
                  </a:lnTo>
                  <a:lnTo>
                    <a:pt x="1026834" y="1547164"/>
                  </a:lnTo>
                  <a:lnTo>
                    <a:pt x="1025316" y="1548385"/>
                  </a:lnTo>
                  <a:close/>
                </a:path>
                <a:path w="2360295" h="1867535">
                  <a:moveTo>
                    <a:pt x="1038067" y="1535955"/>
                  </a:moveTo>
                  <a:lnTo>
                    <a:pt x="1038205" y="1535734"/>
                  </a:lnTo>
                  <a:lnTo>
                    <a:pt x="1037889" y="1535734"/>
                  </a:lnTo>
                  <a:lnTo>
                    <a:pt x="1038067" y="1535955"/>
                  </a:lnTo>
                  <a:close/>
                </a:path>
                <a:path w="2360295" h="1867535">
                  <a:moveTo>
                    <a:pt x="1037415" y="1537004"/>
                  </a:moveTo>
                  <a:lnTo>
                    <a:pt x="1038915" y="1537004"/>
                  </a:lnTo>
                  <a:lnTo>
                    <a:pt x="1038067" y="1535955"/>
                  </a:lnTo>
                  <a:lnTo>
                    <a:pt x="1037415" y="1537004"/>
                  </a:lnTo>
                  <a:close/>
                </a:path>
                <a:path w="2360295" h="1867535">
                  <a:moveTo>
                    <a:pt x="1035758" y="1553514"/>
                  </a:moveTo>
                  <a:lnTo>
                    <a:pt x="1037416" y="1553514"/>
                  </a:lnTo>
                  <a:lnTo>
                    <a:pt x="1040021" y="1550974"/>
                  </a:lnTo>
                  <a:lnTo>
                    <a:pt x="1039248" y="1548485"/>
                  </a:lnTo>
                  <a:lnTo>
                    <a:pt x="1039153" y="1545894"/>
                  </a:lnTo>
                  <a:lnTo>
                    <a:pt x="1037890" y="1547164"/>
                  </a:lnTo>
                  <a:lnTo>
                    <a:pt x="1037258" y="1547164"/>
                  </a:lnTo>
                  <a:lnTo>
                    <a:pt x="1037021" y="1548434"/>
                  </a:lnTo>
                  <a:lnTo>
                    <a:pt x="1025334" y="1548434"/>
                  </a:lnTo>
                  <a:lnTo>
                    <a:pt x="1027229" y="1549704"/>
                  </a:lnTo>
                  <a:lnTo>
                    <a:pt x="1027229" y="1550974"/>
                  </a:lnTo>
                  <a:lnTo>
                    <a:pt x="1024386" y="1550974"/>
                  </a:lnTo>
                  <a:lnTo>
                    <a:pt x="1024228" y="1552244"/>
                  </a:lnTo>
                  <a:lnTo>
                    <a:pt x="1036626" y="1552244"/>
                  </a:lnTo>
                  <a:lnTo>
                    <a:pt x="1035758" y="1553514"/>
                  </a:lnTo>
                  <a:close/>
                </a:path>
                <a:path w="2360295" h="1867535">
                  <a:moveTo>
                    <a:pt x="1024465" y="1547164"/>
                  </a:moveTo>
                  <a:lnTo>
                    <a:pt x="1024623" y="1545894"/>
                  </a:lnTo>
                  <a:lnTo>
                    <a:pt x="1024308" y="1545894"/>
                  </a:lnTo>
                  <a:lnTo>
                    <a:pt x="1024465" y="1547164"/>
                  </a:lnTo>
                  <a:close/>
                </a:path>
                <a:path w="2360295" h="1867535">
                  <a:moveTo>
                    <a:pt x="1024386" y="1550974"/>
                  </a:moveTo>
                  <a:lnTo>
                    <a:pt x="1025571" y="1550974"/>
                  </a:lnTo>
                  <a:lnTo>
                    <a:pt x="1025334" y="1549704"/>
                  </a:lnTo>
                  <a:lnTo>
                    <a:pt x="1025316" y="1548385"/>
                  </a:lnTo>
                  <a:lnTo>
                    <a:pt x="1024860" y="1547164"/>
                  </a:lnTo>
                  <a:lnTo>
                    <a:pt x="1023755" y="1547164"/>
                  </a:lnTo>
                  <a:lnTo>
                    <a:pt x="1024058" y="1548385"/>
                  </a:lnTo>
                  <a:lnTo>
                    <a:pt x="1024386" y="1550974"/>
                  </a:lnTo>
                  <a:close/>
                </a:path>
                <a:path w="2360295" h="1867535">
                  <a:moveTo>
                    <a:pt x="1023991" y="1556054"/>
                  </a:moveTo>
                  <a:lnTo>
                    <a:pt x="1033073" y="1556054"/>
                  </a:lnTo>
                  <a:lnTo>
                    <a:pt x="1032915" y="1553514"/>
                  </a:lnTo>
                  <a:lnTo>
                    <a:pt x="1035205" y="1553514"/>
                  </a:lnTo>
                  <a:lnTo>
                    <a:pt x="1034020" y="1552244"/>
                  </a:lnTo>
                  <a:lnTo>
                    <a:pt x="1024228" y="1552244"/>
                  </a:lnTo>
                  <a:lnTo>
                    <a:pt x="1023360" y="1554784"/>
                  </a:lnTo>
                  <a:lnTo>
                    <a:pt x="1023991" y="1556054"/>
                  </a:lnTo>
                  <a:close/>
                </a:path>
                <a:path w="2360295" h="1867535">
                  <a:moveTo>
                    <a:pt x="1037258" y="1559864"/>
                  </a:moveTo>
                  <a:lnTo>
                    <a:pt x="1037257" y="1558594"/>
                  </a:lnTo>
                  <a:lnTo>
                    <a:pt x="1038363" y="1558594"/>
                  </a:lnTo>
                  <a:lnTo>
                    <a:pt x="1034810" y="1557324"/>
                  </a:lnTo>
                  <a:lnTo>
                    <a:pt x="1039390" y="1556054"/>
                  </a:lnTo>
                  <a:lnTo>
                    <a:pt x="1037889" y="1554784"/>
                  </a:lnTo>
                  <a:lnTo>
                    <a:pt x="1037021" y="1553514"/>
                  </a:lnTo>
                  <a:lnTo>
                    <a:pt x="1037179" y="1554784"/>
                  </a:lnTo>
                  <a:lnTo>
                    <a:pt x="1037021" y="1554784"/>
                  </a:lnTo>
                  <a:lnTo>
                    <a:pt x="1036547" y="1556054"/>
                  </a:lnTo>
                  <a:lnTo>
                    <a:pt x="1023991" y="1556054"/>
                  </a:lnTo>
                  <a:lnTo>
                    <a:pt x="1025807" y="1557324"/>
                  </a:lnTo>
                  <a:lnTo>
                    <a:pt x="1034415" y="1557324"/>
                  </a:lnTo>
                  <a:lnTo>
                    <a:pt x="1037258" y="1559864"/>
                  </a:lnTo>
                  <a:close/>
                </a:path>
                <a:path w="2360295" h="1867535">
                  <a:moveTo>
                    <a:pt x="1035915" y="1554784"/>
                  </a:moveTo>
                  <a:lnTo>
                    <a:pt x="1036231" y="1554784"/>
                  </a:lnTo>
                  <a:lnTo>
                    <a:pt x="1036152" y="1553514"/>
                  </a:lnTo>
                  <a:lnTo>
                    <a:pt x="1035915" y="1553514"/>
                  </a:lnTo>
                  <a:lnTo>
                    <a:pt x="1035915" y="1554784"/>
                  </a:lnTo>
                  <a:close/>
                </a:path>
                <a:path w="2360295" h="1867535">
                  <a:moveTo>
                    <a:pt x="1034652" y="1554784"/>
                  </a:moveTo>
                  <a:lnTo>
                    <a:pt x="1034968" y="1553514"/>
                  </a:lnTo>
                  <a:lnTo>
                    <a:pt x="1034257" y="1553514"/>
                  </a:lnTo>
                  <a:lnTo>
                    <a:pt x="1034652" y="1554784"/>
                  </a:lnTo>
                  <a:close/>
                </a:path>
                <a:path w="2360295" h="1867535">
                  <a:moveTo>
                    <a:pt x="1034099" y="1561134"/>
                  </a:moveTo>
                  <a:lnTo>
                    <a:pt x="1034731" y="1561134"/>
                  </a:lnTo>
                  <a:lnTo>
                    <a:pt x="1034415" y="1557324"/>
                  </a:lnTo>
                  <a:lnTo>
                    <a:pt x="1025807" y="1557324"/>
                  </a:lnTo>
                  <a:lnTo>
                    <a:pt x="1024623" y="1559864"/>
                  </a:lnTo>
                  <a:lnTo>
                    <a:pt x="1033783" y="1559864"/>
                  </a:lnTo>
                  <a:lnTo>
                    <a:pt x="1034099" y="1561134"/>
                  </a:lnTo>
                  <a:close/>
                </a:path>
                <a:path w="2360295" h="1867535">
                  <a:moveTo>
                    <a:pt x="1037376" y="1560499"/>
                  </a:moveTo>
                  <a:lnTo>
                    <a:pt x="1038047" y="1559864"/>
                  </a:lnTo>
                  <a:lnTo>
                    <a:pt x="1038599" y="1558594"/>
                  </a:lnTo>
                  <a:lnTo>
                    <a:pt x="1038205" y="1558594"/>
                  </a:lnTo>
                  <a:lnTo>
                    <a:pt x="1037330" y="1559767"/>
                  </a:lnTo>
                  <a:lnTo>
                    <a:pt x="1037376" y="1560499"/>
                  </a:lnTo>
                  <a:close/>
                </a:path>
                <a:path w="2360295" h="1867535">
                  <a:moveTo>
                    <a:pt x="1037330" y="1559767"/>
                  </a:moveTo>
                  <a:lnTo>
                    <a:pt x="1038205" y="1558594"/>
                  </a:lnTo>
                  <a:lnTo>
                    <a:pt x="1037257" y="1558594"/>
                  </a:lnTo>
                  <a:lnTo>
                    <a:pt x="1037330" y="1559767"/>
                  </a:lnTo>
                  <a:close/>
                </a:path>
                <a:path w="2360295" h="1867535">
                  <a:moveTo>
                    <a:pt x="1029519" y="1564944"/>
                  </a:moveTo>
                  <a:lnTo>
                    <a:pt x="1035204" y="1564944"/>
                  </a:lnTo>
                  <a:lnTo>
                    <a:pt x="1034967" y="1563674"/>
                  </a:lnTo>
                  <a:lnTo>
                    <a:pt x="1034810" y="1563674"/>
                  </a:lnTo>
                  <a:lnTo>
                    <a:pt x="1035678" y="1562404"/>
                  </a:lnTo>
                  <a:lnTo>
                    <a:pt x="1035362" y="1561134"/>
                  </a:lnTo>
                  <a:lnTo>
                    <a:pt x="1033625" y="1561134"/>
                  </a:lnTo>
                  <a:lnTo>
                    <a:pt x="1033230" y="1559864"/>
                  </a:lnTo>
                  <a:lnTo>
                    <a:pt x="1024623" y="1559864"/>
                  </a:lnTo>
                  <a:lnTo>
                    <a:pt x="1028177" y="1561134"/>
                  </a:lnTo>
                  <a:lnTo>
                    <a:pt x="1025413" y="1562404"/>
                  </a:lnTo>
                  <a:lnTo>
                    <a:pt x="1029282" y="1562404"/>
                  </a:lnTo>
                  <a:lnTo>
                    <a:pt x="1029347" y="1564020"/>
                  </a:lnTo>
                  <a:lnTo>
                    <a:pt x="1029519" y="1564944"/>
                  </a:lnTo>
                  <a:close/>
                </a:path>
                <a:path w="2360295" h="1867535">
                  <a:moveTo>
                    <a:pt x="1036704" y="1561134"/>
                  </a:moveTo>
                  <a:lnTo>
                    <a:pt x="1037415" y="1561134"/>
                  </a:lnTo>
                  <a:lnTo>
                    <a:pt x="1037376" y="1560499"/>
                  </a:lnTo>
                  <a:lnTo>
                    <a:pt x="1036704" y="1561134"/>
                  </a:lnTo>
                  <a:close/>
                </a:path>
                <a:path w="2360295" h="1867535">
                  <a:moveTo>
                    <a:pt x="1037573" y="1562404"/>
                  </a:moveTo>
                  <a:lnTo>
                    <a:pt x="1039389" y="1562404"/>
                  </a:lnTo>
                  <a:lnTo>
                    <a:pt x="1039784" y="1561134"/>
                  </a:lnTo>
                  <a:lnTo>
                    <a:pt x="1037415" y="1561134"/>
                  </a:lnTo>
                  <a:lnTo>
                    <a:pt x="1037573" y="1562404"/>
                  </a:lnTo>
                  <a:close/>
                </a:path>
                <a:path w="2360295" h="1867535">
                  <a:moveTo>
                    <a:pt x="1038581" y="1564537"/>
                  </a:moveTo>
                  <a:lnTo>
                    <a:pt x="1039310" y="1562404"/>
                  </a:lnTo>
                  <a:lnTo>
                    <a:pt x="1038205" y="1562404"/>
                  </a:lnTo>
                  <a:lnTo>
                    <a:pt x="1038356" y="1564020"/>
                  </a:lnTo>
                  <a:lnTo>
                    <a:pt x="1038581" y="1564537"/>
                  </a:lnTo>
                  <a:close/>
                </a:path>
                <a:path w="2360295" h="1867535">
                  <a:moveTo>
                    <a:pt x="1037021" y="1563674"/>
                  </a:moveTo>
                  <a:lnTo>
                    <a:pt x="1038126" y="1563674"/>
                  </a:lnTo>
                  <a:lnTo>
                    <a:pt x="1037731" y="1562404"/>
                  </a:lnTo>
                  <a:lnTo>
                    <a:pt x="1037021" y="1563674"/>
                  </a:lnTo>
                  <a:close/>
                </a:path>
                <a:path w="2360295" h="1867535">
                  <a:moveTo>
                    <a:pt x="1025413" y="1564944"/>
                  </a:moveTo>
                  <a:lnTo>
                    <a:pt x="1026518" y="1564944"/>
                  </a:lnTo>
                  <a:lnTo>
                    <a:pt x="1027466" y="1563674"/>
                  </a:lnTo>
                  <a:lnTo>
                    <a:pt x="1027861" y="1562404"/>
                  </a:lnTo>
                  <a:lnTo>
                    <a:pt x="1025413" y="1562404"/>
                  </a:lnTo>
                  <a:lnTo>
                    <a:pt x="1022649" y="1563674"/>
                  </a:lnTo>
                  <a:lnTo>
                    <a:pt x="1025413" y="1564944"/>
                  </a:lnTo>
                  <a:close/>
                </a:path>
                <a:path w="2360295" h="1867535">
                  <a:moveTo>
                    <a:pt x="1036942" y="1564944"/>
                  </a:moveTo>
                  <a:lnTo>
                    <a:pt x="1038442" y="1564944"/>
                  </a:lnTo>
                  <a:lnTo>
                    <a:pt x="1038356" y="1564020"/>
                  </a:lnTo>
                  <a:lnTo>
                    <a:pt x="1038205" y="1563674"/>
                  </a:lnTo>
                  <a:lnTo>
                    <a:pt x="1036468" y="1563674"/>
                  </a:lnTo>
                  <a:lnTo>
                    <a:pt x="1036942" y="1564944"/>
                  </a:lnTo>
                  <a:close/>
                </a:path>
                <a:path w="2360295" h="1867535">
                  <a:moveTo>
                    <a:pt x="1038442" y="1564944"/>
                  </a:moveTo>
                  <a:lnTo>
                    <a:pt x="1038581" y="1564537"/>
                  </a:lnTo>
                  <a:lnTo>
                    <a:pt x="1038356" y="1564020"/>
                  </a:lnTo>
                  <a:lnTo>
                    <a:pt x="1038442" y="1564944"/>
                  </a:lnTo>
                  <a:close/>
                </a:path>
                <a:path w="2360295" h="1867535">
                  <a:moveTo>
                    <a:pt x="1038442" y="1564944"/>
                  </a:moveTo>
                  <a:lnTo>
                    <a:pt x="1038758" y="1564944"/>
                  </a:lnTo>
                  <a:lnTo>
                    <a:pt x="1038581" y="1564537"/>
                  </a:lnTo>
                  <a:lnTo>
                    <a:pt x="1038442" y="1564944"/>
                  </a:lnTo>
                  <a:close/>
                </a:path>
                <a:path w="2360295" h="1867535">
                  <a:moveTo>
                    <a:pt x="1035836" y="1566214"/>
                  </a:moveTo>
                  <a:lnTo>
                    <a:pt x="1038284" y="1566214"/>
                  </a:lnTo>
                  <a:lnTo>
                    <a:pt x="1038126" y="1564944"/>
                  </a:lnTo>
                  <a:lnTo>
                    <a:pt x="1035125" y="1564944"/>
                  </a:lnTo>
                  <a:lnTo>
                    <a:pt x="1035836" y="1566214"/>
                  </a:lnTo>
                  <a:close/>
                </a:path>
                <a:path w="2360295" h="1867535">
                  <a:moveTo>
                    <a:pt x="1035971" y="1567423"/>
                  </a:moveTo>
                  <a:lnTo>
                    <a:pt x="1037052" y="1566265"/>
                  </a:lnTo>
                  <a:lnTo>
                    <a:pt x="1035836" y="1566214"/>
                  </a:lnTo>
                  <a:lnTo>
                    <a:pt x="1035125" y="1564944"/>
                  </a:lnTo>
                  <a:lnTo>
                    <a:pt x="1035971" y="1567423"/>
                  </a:lnTo>
                  <a:close/>
                </a:path>
                <a:path w="2360295" h="1867535">
                  <a:moveTo>
                    <a:pt x="1032125" y="1566214"/>
                  </a:moveTo>
                  <a:lnTo>
                    <a:pt x="1035520" y="1566214"/>
                  </a:lnTo>
                  <a:lnTo>
                    <a:pt x="1035047" y="1564944"/>
                  </a:lnTo>
                  <a:lnTo>
                    <a:pt x="1032362" y="1564944"/>
                  </a:lnTo>
                  <a:lnTo>
                    <a:pt x="1032125" y="1566214"/>
                  </a:lnTo>
                  <a:close/>
                </a:path>
                <a:path w="2360295" h="1867535">
                  <a:moveTo>
                    <a:pt x="1030309" y="1567484"/>
                  </a:moveTo>
                  <a:lnTo>
                    <a:pt x="1035520" y="1567484"/>
                  </a:lnTo>
                  <a:lnTo>
                    <a:pt x="1034967" y="1566214"/>
                  </a:lnTo>
                  <a:lnTo>
                    <a:pt x="1032125" y="1566214"/>
                  </a:lnTo>
                  <a:lnTo>
                    <a:pt x="1031809" y="1564944"/>
                  </a:lnTo>
                  <a:lnTo>
                    <a:pt x="1030625" y="1564944"/>
                  </a:lnTo>
                  <a:lnTo>
                    <a:pt x="1030536" y="1566265"/>
                  </a:lnTo>
                  <a:lnTo>
                    <a:pt x="1030309" y="1567484"/>
                  </a:lnTo>
                  <a:close/>
                </a:path>
                <a:path w="2360295" h="1867535">
                  <a:moveTo>
                    <a:pt x="1029519" y="1566214"/>
                  </a:moveTo>
                  <a:lnTo>
                    <a:pt x="1029914" y="1566214"/>
                  </a:lnTo>
                  <a:lnTo>
                    <a:pt x="1029993" y="1564944"/>
                  </a:lnTo>
                  <a:lnTo>
                    <a:pt x="1029598" y="1564944"/>
                  </a:lnTo>
                  <a:lnTo>
                    <a:pt x="1029519" y="1566214"/>
                  </a:lnTo>
                  <a:close/>
                </a:path>
                <a:path w="2360295" h="1867535">
                  <a:moveTo>
                    <a:pt x="1037810" y="1567484"/>
                  </a:moveTo>
                  <a:lnTo>
                    <a:pt x="1038205" y="1567484"/>
                  </a:lnTo>
                  <a:lnTo>
                    <a:pt x="1038205" y="1566214"/>
                  </a:lnTo>
                  <a:lnTo>
                    <a:pt x="1037099" y="1566214"/>
                  </a:lnTo>
                  <a:lnTo>
                    <a:pt x="1037810" y="1567484"/>
                  </a:lnTo>
                  <a:close/>
                </a:path>
                <a:path w="2360295" h="1867535">
                  <a:moveTo>
                    <a:pt x="1037052" y="1566265"/>
                  </a:moveTo>
                  <a:close/>
                </a:path>
                <a:path w="2360295" h="1867535">
                  <a:moveTo>
                    <a:pt x="1028492" y="1567484"/>
                  </a:moveTo>
                  <a:lnTo>
                    <a:pt x="1030309" y="1567484"/>
                  </a:lnTo>
                  <a:lnTo>
                    <a:pt x="1029993" y="1566214"/>
                  </a:lnTo>
                  <a:lnTo>
                    <a:pt x="1028492" y="1567484"/>
                  </a:lnTo>
                  <a:close/>
                </a:path>
                <a:path w="2360295" h="1867535">
                  <a:moveTo>
                    <a:pt x="1036669" y="1570832"/>
                  </a:moveTo>
                  <a:lnTo>
                    <a:pt x="1037415" y="1570165"/>
                  </a:lnTo>
                  <a:lnTo>
                    <a:pt x="1035915" y="1567484"/>
                  </a:lnTo>
                  <a:lnTo>
                    <a:pt x="1028019" y="1567484"/>
                  </a:lnTo>
                  <a:lnTo>
                    <a:pt x="1027308" y="1566214"/>
                  </a:lnTo>
                  <a:lnTo>
                    <a:pt x="1025779" y="1568353"/>
                  </a:lnTo>
                  <a:lnTo>
                    <a:pt x="1026203" y="1568754"/>
                  </a:lnTo>
                  <a:lnTo>
                    <a:pt x="1027940" y="1568754"/>
                  </a:lnTo>
                  <a:lnTo>
                    <a:pt x="1028335" y="1570024"/>
                  </a:lnTo>
                  <a:lnTo>
                    <a:pt x="1034257" y="1570024"/>
                  </a:lnTo>
                  <a:lnTo>
                    <a:pt x="1036669" y="1570832"/>
                  </a:lnTo>
                  <a:close/>
                </a:path>
                <a:path w="2360295" h="1867535">
                  <a:moveTo>
                    <a:pt x="1025492" y="1568081"/>
                  </a:moveTo>
                  <a:lnTo>
                    <a:pt x="1025492" y="1566214"/>
                  </a:lnTo>
                  <a:lnTo>
                    <a:pt x="1025018" y="1566214"/>
                  </a:lnTo>
                  <a:lnTo>
                    <a:pt x="1024702" y="1567484"/>
                  </a:lnTo>
                  <a:lnTo>
                    <a:pt x="1024860" y="1567484"/>
                  </a:lnTo>
                  <a:lnTo>
                    <a:pt x="1025492" y="1568081"/>
                  </a:lnTo>
                  <a:close/>
                </a:path>
                <a:path w="2360295" h="1867535">
                  <a:moveTo>
                    <a:pt x="1035915" y="1567484"/>
                  </a:moveTo>
                  <a:close/>
                </a:path>
                <a:path w="2360295" h="1867535">
                  <a:moveTo>
                    <a:pt x="1025492" y="1568754"/>
                  </a:moveTo>
                  <a:lnTo>
                    <a:pt x="1025779" y="1568353"/>
                  </a:lnTo>
                  <a:lnTo>
                    <a:pt x="1025492" y="1568081"/>
                  </a:lnTo>
                  <a:lnTo>
                    <a:pt x="1025492" y="1568754"/>
                  </a:lnTo>
                  <a:close/>
                </a:path>
                <a:path w="2360295" h="1867535">
                  <a:moveTo>
                    <a:pt x="1038047" y="1571294"/>
                  </a:moveTo>
                  <a:lnTo>
                    <a:pt x="1039389" y="1571294"/>
                  </a:lnTo>
                  <a:lnTo>
                    <a:pt x="1039468" y="1570024"/>
                  </a:lnTo>
                  <a:lnTo>
                    <a:pt x="1039311" y="1568754"/>
                  </a:lnTo>
                  <a:lnTo>
                    <a:pt x="1038679" y="1568754"/>
                  </a:lnTo>
                  <a:lnTo>
                    <a:pt x="1038916" y="1570024"/>
                  </a:lnTo>
                  <a:lnTo>
                    <a:pt x="1037573" y="1570024"/>
                  </a:lnTo>
                  <a:lnTo>
                    <a:pt x="1037415" y="1570165"/>
                  </a:lnTo>
                  <a:lnTo>
                    <a:pt x="1038047" y="1571294"/>
                  </a:lnTo>
                  <a:close/>
                </a:path>
                <a:path w="2360295" h="1867535">
                  <a:moveTo>
                    <a:pt x="1028887" y="1576374"/>
                  </a:moveTo>
                  <a:lnTo>
                    <a:pt x="1038916" y="1576374"/>
                  </a:lnTo>
                  <a:lnTo>
                    <a:pt x="1038205" y="1575104"/>
                  </a:lnTo>
                  <a:lnTo>
                    <a:pt x="1039311" y="1575104"/>
                  </a:lnTo>
                  <a:lnTo>
                    <a:pt x="1039705" y="1573834"/>
                  </a:lnTo>
                  <a:lnTo>
                    <a:pt x="1040179" y="1573834"/>
                  </a:lnTo>
                  <a:lnTo>
                    <a:pt x="1038837" y="1572564"/>
                  </a:lnTo>
                  <a:lnTo>
                    <a:pt x="1041284" y="1571294"/>
                  </a:lnTo>
                  <a:lnTo>
                    <a:pt x="1033151" y="1571294"/>
                  </a:lnTo>
                  <a:lnTo>
                    <a:pt x="1032993" y="1570024"/>
                  </a:lnTo>
                  <a:lnTo>
                    <a:pt x="1028256" y="1570024"/>
                  </a:lnTo>
                  <a:lnTo>
                    <a:pt x="1027308" y="1571294"/>
                  </a:lnTo>
                  <a:lnTo>
                    <a:pt x="1026045" y="1572564"/>
                  </a:lnTo>
                  <a:lnTo>
                    <a:pt x="1028492" y="1572564"/>
                  </a:lnTo>
                  <a:lnTo>
                    <a:pt x="1028098" y="1573834"/>
                  </a:lnTo>
                  <a:lnTo>
                    <a:pt x="1028098" y="1575104"/>
                  </a:lnTo>
                  <a:lnTo>
                    <a:pt x="1028887" y="1576374"/>
                  </a:lnTo>
                  <a:close/>
                </a:path>
                <a:path w="2360295" h="1867535">
                  <a:moveTo>
                    <a:pt x="1038047" y="1571294"/>
                  </a:moveTo>
                  <a:lnTo>
                    <a:pt x="1037415" y="1570165"/>
                  </a:lnTo>
                  <a:lnTo>
                    <a:pt x="1036669" y="1570832"/>
                  </a:lnTo>
                  <a:lnTo>
                    <a:pt x="1038047" y="1571294"/>
                  </a:lnTo>
                  <a:close/>
                </a:path>
                <a:path w="2360295" h="1867535">
                  <a:moveTo>
                    <a:pt x="1036152" y="1571294"/>
                  </a:moveTo>
                  <a:lnTo>
                    <a:pt x="1038047" y="1571294"/>
                  </a:lnTo>
                  <a:lnTo>
                    <a:pt x="1036669" y="1570832"/>
                  </a:lnTo>
                  <a:lnTo>
                    <a:pt x="1036152" y="1571294"/>
                  </a:lnTo>
                  <a:close/>
                </a:path>
                <a:path w="2360295" h="1867535">
                  <a:moveTo>
                    <a:pt x="1028493" y="1577644"/>
                  </a:moveTo>
                  <a:lnTo>
                    <a:pt x="1039942" y="1577644"/>
                  </a:lnTo>
                  <a:lnTo>
                    <a:pt x="1039231" y="1576374"/>
                  </a:lnTo>
                  <a:lnTo>
                    <a:pt x="1027703" y="1576374"/>
                  </a:lnTo>
                  <a:lnTo>
                    <a:pt x="1028493" y="1577644"/>
                  </a:lnTo>
                  <a:close/>
                </a:path>
                <a:path w="2360295" h="1867535">
                  <a:moveTo>
                    <a:pt x="1027229" y="1578914"/>
                  </a:moveTo>
                  <a:lnTo>
                    <a:pt x="1026360" y="1577644"/>
                  </a:lnTo>
                  <a:lnTo>
                    <a:pt x="1027071" y="1576374"/>
                  </a:lnTo>
                  <a:lnTo>
                    <a:pt x="1025571" y="1576374"/>
                  </a:lnTo>
                  <a:lnTo>
                    <a:pt x="1025255" y="1577644"/>
                  </a:lnTo>
                  <a:lnTo>
                    <a:pt x="1025571" y="1577644"/>
                  </a:lnTo>
                  <a:lnTo>
                    <a:pt x="1027229" y="1578914"/>
                  </a:lnTo>
                  <a:close/>
                </a:path>
                <a:path w="2360295" h="1867535">
                  <a:moveTo>
                    <a:pt x="1037415" y="1580184"/>
                  </a:moveTo>
                  <a:lnTo>
                    <a:pt x="1038047" y="1580184"/>
                  </a:lnTo>
                  <a:lnTo>
                    <a:pt x="1037257" y="1578914"/>
                  </a:lnTo>
                  <a:lnTo>
                    <a:pt x="1039074" y="1578914"/>
                  </a:lnTo>
                  <a:lnTo>
                    <a:pt x="1036942" y="1577644"/>
                  </a:lnTo>
                  <a:lnTo>
                    <a:pt x="1036784" y="1577644"/>
                  </a:lnTo>
                  <a:lnTo>
                    <a:pt x="1036073" y="1578914"/>
                  </a:lnTo>
                  <a:lnTo>
                    <a:pt x="1037415" y="1580184"/>
                  </a:lnTo>
                  <a:close/>
                </a:path>
                <a:path w="2360295" h="1867535">
                  <a:moveTo>
                    <a:pt x="1027229" y="1580184"/>
                  </a:moveTo>
                  <a:lnTo>
                    <a:pt x="1033309" y="1580184"/>
                  </a:lnTo>
                  <a:lnTo>
                    <a:pt x="1034573" y="1578914"/>
                  </a:lnTo>
                  <a:lnTo>
                    <a:pt x="1035757" y="1577644"/>
                  </a:lnTo>
                  <a:lnTo>
                    <a:pt x="1028256" y="1577644"/>
                  </a:lnTo>
                  <a:lnTo>
                    <a:pt x="1028098" y="1578914"/>
                  </a:lnTo>
                  <a:lnTo>
                    <a:pt x="1027545" y="1578914"/>
                  </a:lnTo>
                  <a:lnTo>
                    <a:pt x="1027229" y="1580184"/>
                  </a:lnTo>
                  <a:close/>
                </a:path>
                <a:path w="2360295" h="1867535">
                  <a:moveTo>
                    <a:pt x="1024940" y="1581454"/>
                  </a:moveTo>
                  <a:lnTo>
                    <a:pt x="1025729" y="1581454"/>
                  </a:lnTo>
                  <a:lnTo>
                    <a:pt x="1026203" y="1580184"/>
                  </a:lnTo>
                  <a:lnTo>
                    <a:pt x="1027229" y="1580184"/>
                  </a:lnTo>
                  <a:lnTo>
                    <a:pt x="1025729" y="1578914"/>
                  </a:lnTo>
                  <a:lnTo>
                    <a:pt x="1025334" y="1578914"/>
                  </a:lnTo>
                  <a:lnTo>
                    <a:pt x="1025097" y="1577644"/>
                  </a:lnTo>
                  <a:lnTo>
                    <a:pt x="1025018" y="1578914"/>
                  </a:lnTo>
                  <a:lnTo>
                    <a:pt x="1024940" y="1581454"/>
                  </a:lnTo>
                  <a:close/>
                </a:path>
                <a:path w="2360295" h="1867535">
                  <a:moveTo>
                    <a:pt x="1038363" y="1581454"/>
                  </a:moveTo>
                  <a:lnTo>
                    <a:pt x="1039705" y="1581454"/>
                  </a:lnTo>
                  <a:lnTo>
                    <a:pt x="1039389" y="1580184"/>
                  </a:lnTo>
                  <a:lnTo>
                    <a:pt x="1039152" y="1578914"/>
                  </a:lnTo>
                  <a:lnTo>
                    <a:pt x="1038837" y="1580184"/>
                  </a:lnTo>
                  <a:lnTo>
                    <a:pt x="1038284" y="1580184"/>
                  </a:lnTo>
                  <a:lnTo>
                    <a:pt x="1038363" y="1581454"/>
                  </a:lnTo>
                  <a:close/>
                </a:path>
                <a:path w="2360295" h="1867535">
                  <a:moveTo>
                    <a:pt x="1024939" y="1582724"/>
                  </a:moveTo>
                  <a:lnTo>
                    <a:pt x="1033862" y="1582724"/>
                  </a:lnTo>
                  <a:lnTo>
                    <a:pt x="1032520" y="1581454"/>
                  </a:lnTo>
                  <a:lnTo>
                    <a:pt x="1033862" y="1580184"/>
                  </a:lnTo>
                  <a:lnTo>
                    <a:pt x="1026203" y="1580184"/>
                  </a:lnTo>
                  <a:lnTo>
                    <a:pt x="1026598" y="1581454"/>
                  </a:lnTo>
                  <a:lnTo>
                    <a:pt x="1024939" y="1582724"/>
                  </a:lnTo>
                  <a:close/>
                </a:path>
                <a:path w="2360295" h="1867535">
                  <a:moveTo>
                    <a:pt x="1026519" y="1583994"/>
                  </a:moveTo>
                  <a:lnTo>
                    <a:pt x="1034415" y="1583994"/>
                  </a:lnTo>
                  <a:lnTo>
                    <a:pt x="1034494" y="1582724"/>
                  </a:lnTo>
                  <a:lnTo>
                    <a:pt x="1026756" y="1582724"/>
                  </a:lnTo>
                  <a:lnTo>
                    <a:pt x="1026519" y="1583994"/>
                  </a:lnTo>
                  <a:close/>
                </a:path>
                <a:path w="2360295" h="1867535">
                  <a:moveTo>
                    <a:pt x="1039626" y="1114624"/>
                  </a:moveTo>
                  <a:lnTo>
                    <a:pt x="1039468" y="1113354"/>
                  </a:lnTo>
                  <a:lnTo>
                    <a:pt x="1037889" y="1113354"/>
                  </a:lnTo>
                  <a:lnTo>
                    <a:pt x="1039626" y="1114624"/>
                  </a:lnTo>
                  <a:close/>
                </a:path>
                <a:path w="2360295" h="1867535">
                  <a:moveTo>
                    <a:pt x="1037573" y="1114624"/>
                  </a:moveTo>
                  <a:lnTo>
                    <a:pt x="1037889" y="1113354"/>
                  </a:lnTo>
                  <a:lnTo>
                    <a:pt x="1037494" y="1113354"/>
                  </a:lnTo>
                  <a:lnTo>
                    <a:pt x="1037573" y="1114624"/>
                  </a:lnTo>
                  <a:close/>
                </a:path>
                <a:path w="2360295" h="1867535">
                  <a:moveTo>
                    <a:pt x="1027308" y="1114624"/>
                  </a:moveTo>
                  <a:lnTo>
                    <a:pt x="1034257" y="1114624"/>
                  </a:lnTo>
                  <a:lnTo>
                    <a:pt x="1034099" y="1113354"/>
                  </a:lnTo>
                  <a:lnTo>
                    <a:pt x="1026202" y="1113354"/>
                  </a:lnTo>
                  <a:lnTo>
                    <a:pt x="1027308" y="1114624"/>
                  </a:lnTo>
                  <a:close/>
                </a:path>
                <a:path w="2360295" h="1867535">
                  <a:moveTo>
                    <a:pt x="1025689" y="1133674"/>
                  </a:moveTo>
                  <a:lnTo>
                    <a:pt x="1033941" y="1133674"/>
                  </a:lnTo>
                  <a:lnTo>
                    <a:pt x="1034020" y="1132404"/>
                  </a:lnTo>
                  <a:lnTo>
                    <a:pt x="1031730" y="1132404"/>
                  </a:lnTo>
                  <a:lnTo>
                    <a:pt x="1033862" y="1131134"/>
                  </a:lnTo>
                  <a:lnTo>
                    <a:pt x="1032914" y="1129864"/>
                  </a:lnTo>
                  <a:lnTo>
                    <a:pt x="1031651" y="1128594"/>
                  </a:lnTo>
                  <a:lnTo>
                    <a:pt x="1032441" y="1126054"/>
                  </a:lnTo>
                  <a:lnTo>
                    <a:pt x="1033862" y="1124784"/>
                  </a:lnTo>
                  <a:lnTo>
                    <a:pt x="1034099" y="1124784"/>
                  </a:lnTo>
                  <a:lnTo>
                    <a:pt x="1034099" y="1123514"/>
                  </a:lnTo>
                  <a:lnTo>
                    <a:pt x="1037889" y="1123514"/>
                  </a:lnTo>
                  <a:lnTo>
                    <a:pt x="1038758" y="1122244"/>
                  </a:lnTo>
                  <a:lnTo>
                    <a:pt x="1038363" y="1119704"/>
                  </a:lnTo>
                  <a:lnTo>
                    <a:pt x="1038363" y="1118434"/>
                  </a:lnTo>
                  <a:lnTo>
                    <a:pt x="1035441" y="1118434"/>
                  </a:lnTo>
                  <a:lnTo>
                    <a:pt x="1034730" y="1117164"/>
                  </a:lnTo>
                  <a:lnTo>
                    <a:pt x="1034888" y="1117164"/>
                  </a:lnTo>
                  <a:lnTo>
                    <a:pt x="1032203" y="1115894"/>
                  </a:lnTo>
                  <a:lnTo>
                    <a:pt x="1035599" y="1115894"/>
                  </a:lnTo>
                  <a:lnTo>
                    <a:pt x="1035520" y="1114624"/>
                  </a:lnTo>
                  <a:lnTo>
                    <a:pt x="1025334" y="1114624"/>
                  </a:lnTo>
                  <a:lnTo>
                    <a:pt x="1026044" y="1119704"/>
                  </a:lnTo>
                  <a:lnTo>
                    <a:pt x="1026281" y="1119704"/>
                  </a:lnTo>
                  <a:lnTo>
                    <a:pt x="1024623" y="1122244"/>
                  </a:lnTo>
                  <a:lnTo>
                    <a:pt x="1026123" y="1124784"/>
                  </a:lnTo>
                  <a:lnTo>
                    <a:pt x="1025334" y="1127324"/>
                  </a:lnTo>
                  <a:lnTo>
                    <a:pt x="1024465" y="1129864"/>
                  </a:lnTo>
                  <a:lnTo>
                    <a:pt x="1025649" y="1132404"/>
                  </a:lnTo>
                  <a:lnTo>
                    <a:pt x="1025689" y="1133674"/>
                  </a:lnTo>
                  <a:close/>
                </a:path>
                <a:path w="2360295" h="1867535">
                  <a:moveTo>
                    <a:pt x="1035836" y="1118434"/>
                  </a:moveTo>
                  <a:lnTo>
                    <a:pt x="1036625" y="1118434"/>
                  </a:lnTo>
                  <a:lnTo>
                    <a:pt x="1036862" y="1115894"/>
                  </a:lnTo>
                  <a:lnTo>
                    <a:pt x="1035836" y="1118434"/>
                  </a:lnTo>
                  <a:close/>
                </a:path>
                <a:path w="2360295" h="1867535">
                  <a:moveTo>
                    <a:pt x="1026123" y="1138754"/>
                  </a:moveTo>
                  <a:lnTo>
                    <a:pt x="1036389" y="1138754"/>
                  </a:lnTo>
                  <a:lnTo>
                    <a:pt x="1036705" y="1137484"/>
                  </a:lnTo>
                  <a:lnTo>
                    <a:pt x="1035915" y="1136214"/>
                  </a:lnTo>
                  <a:lnTo>
                    <a:pt x="1035126" y="1136214"/>
                  </a:lnTo>
                  <a:lnTo>
                    <a:pt x="1034889" y="1134944"/>
                  </a:lnTo>
                  <a:lnTo>
                    <a:pt x="1035678" y="1134944"/>
                  </a:lnTo>
                  <a:lnTo>
                    <a:pt x="1035836" y="1133674"/>
                  </a:lnTo>
                  <a:lnTo>
                    <a:pt x="1035599" y="1132404"/>
                  </a:lnTo>
                  <a:lnTo>
                    <a:pt x="1035441" y="1132404"/>
                  </a:lnTo>
                  <a:lnTo>
                    <a:pt x="1035283" y="1133674"/>
                  </a:lnTo>
                  <a:lnTo>
                    <a:pt x="1025689" y="1133674"/>
                  </a:lnTo>
                  <a:lnTo>
                    <a:pt x="1025807" y="1136214"/>
                  </a:lnTo>
                  <a:lnTo>
                    <a:pt x="1024939" y="1137484"/>
                  </a:lnTo>
                  <a:lnTo>
                    <a:pt x="1026123" y="1138754"/>
                  </a:lnTo>
                  <a:close/>
                </a:path>
                <a:path w="2360295" h="1867535">
                  <a:moveTo>
                    <a:pt x="1036152" y="1134944"/>
                  </a:moveTo>
                  <a:lnTo>
                    <a:pt x="1036389" y="1134944"/>
                  </a:lnTo>
                  <a:lnTo>
                    <a:pt x="1036073" y="1133674"/>
                  </a:lnTo>
                  <a:lnTo>
                    <a:pt x="1035836" y="1133674"/>
                  </a:lnTo>
                  <a:lnTo>
                    <a:pt x="1036152" y="1134944"/>
                  </a:lnTo>
                  <a:close/>
                </a:path>
                <a:path w="2360295" h="1867535">
                  <a:moveTo>
                    <a:pt x="1038442" y="1137484"/>
                  </a:moveTo>
                  <a:lnTo>
                    <a:pt x="1039389" y="1137484"/>
                  </a:lnTo>
                  <a:lnTo>
                    <a:pt x="1038758" y="1136214"/>
                  </a:lnTo>
                  <a:lnTo>
                    <a:pt x="1038521" y="1136214"/>
                  </a:lnTo>
                  <a:lnTo>
                    <a:pt x="1038442" y="1137484"/>
                  </a:lnTo>
                  <a:close/>
                </a:path>
                <a:path w="2360295" h="1867535">
                  <a:moveTo>
                    <a:pt x="1039420" y="1137608"/>
                  </a:moveTo>
                  <a:lnTo>
                    <a:pt x="1039705" y="1137484"/>
                  </a:lnTo>
                  <a:lnTo>
                    <a:pt x="1039389" y="1137484"/>
                  </a:lnTo>
                  <a:close/>
                </a:path>
                <a:path w="2360295" h="1867535">
                  <a:moveTo>
                    <a:pt x="1036783" y="1138754"/>
                  </a:moveTo>
                  <a:lnTo>
                    <a:pt x="1039705" y="1138754"/>
                  </a:lnTo>
                  <a:lnTo>
                    <a:pt x="1039420" y="1137608"/>
                  </a:lnTo>
                  <a:lnTo>
                    <a:pt x="1036783" y="1138754"/>
                  </a:lnTo>
                  <a:close/>
                </a:path>
                <a:path w="2360295" h="1867535">
                  <a:moveTo>
                    <a:pt x="1025728" y="1153994"/>
                  </a:moveTo>
                  <a:lnTo>
                    <a:pt x="1025886" y="1153994"/>
                  </a:lnTo>
                  <a:lnTo>
                    <a:pt x="1026281" y="1152724"/>
                  </a:lnTo>
                  <a:lnTo>
                    <a:pt x="1037810" y="1152724"/>
                  </a:lnTo>
                  <a:lnTo>
                    <a:pt x="1034967" y="1150184"/>
                  </a:lnTo>
                  <a:lnTo>
                    <a:pt x="1036073" y="1148914"/>
                  </a:lnTo>
                  <a:lnTo>
                    <a:pt x="1037178" y="1148914"/>
                  </a:lnTo>
                  <a:lnTo>
                    <a:pt x="1034178" y="1146374"/>
                  </a:lnTo>
                  <a:lnTo>
                    <a:pt x="1035441" y="1146374"/>
                  </a:lnTo>
                  <a:lnTo>
                    <a:pt x="1036389" y="1145104"/>
                  </a:lnTo>
                  <a:lnTo>
                    <a:pt x="1035520" y="1142564"/>
                  </a:lnTo>
                  <a:lnTo>
                    <a:pt x="1035836" y="1140024"/>
                  </a:lnTo>
                  <a:lnTo>
                    <a:pt x="1037257" y="1138754"/>
                  </a:lnTo>
                  <a:lnTo>
                    <a:pt x="1026834" y="1138754"/>
                  </a:lnTo>
                  <a:lnTo>
                    <a:pt x="1028097" y="1140024"/>
                  </a:lnTo>
                  <a:lnTo>
                    <a:pt x="1027544" y="1140024"/>
                  </a:lnTo>
                  <a:lnTo>
                    <a:pt x="1026992" y="1141294"/>
                  </a:lnTo>
                  <a:lnTo>
                    <a:pt x="1027782" y="1141294"/>
                  </a:lnTo>
                  <a:lnTo>
                    <a:pt x="1027703" y="1142564"/>
                  </a:lnTo>
                  <a:lnTo>
                    <a:pt x="1027545" y="1142564"/>
                  </a:lnTo>
                  <a:lnTo>
                    <a:pt x="1027466" y="1143834"/>
                  </a:lnTo>
                  <a:lnTo>
                    <a:pt x="1025807" y="1143834"/>
                  </a:lnTo>
                  <a:lnTo>
                    <a:pt x="1025886" y="1145104"/>
                  </a:lnTo>
                  <a:lnTo>
                    <a:pt x="1026597" y="1147644"/>
                  </a:lnTo>
                  <a:lnTo>
                    <a:pt x="1025491" y="1148914"/>
                  </a:lnTo>
                  <a:lnTo>
                    <a:pt x="1025136" y="1150184"/>
                  </a:lnTo>
                  <a:lnTo>
                    <a:pt x="1025886" y="1150184"/>
                  </a:lnTo>
                  <a:lnTo>
                    <a:pt x="1026202" y="1151454"/>
                  </a:lnTo>
                  <a:lnTo>
                    <a:pt x="1025807" y="1151454"/>
                  </a:lnTo>
                  <a:lnTo>
                    <a:pt x="1025728" y="1153994"/>
                  </a:lnTo>
                  <a:close/>
                </a:path>
                <a:path w="2360295" h="1867535">
                  <a:moveTo>
                    <a:pt x="1026360" y="1143834"/>
                  </a:moveTo>
                  <a:lnTo>
                    <a:pt x="1027466" y="1143834"/>
                  </a:lnTo>
                  <a:lnTo>
                    <a:pt x="1027308" y="1142564"/>
                  </a:lnTo>
                  <a:lnTo>
                    <a:pt x="1026834" y="1142564"/>
                  </a:lnTo>
                  <a:lnTo>
                    <a:pt x="1026360" y="1143834"/>
                  </a:lnTo>
                  <a:close/>
                </a:path>
                <a:path w="2360295" h="1867535">
                  <a:moveTo>
                    <a:pt x="1024702" y="1152724"/>
                  </a:moveTo>
                  <a:lnTo>
                    <a:pt x="1025175" y="1152724"/>
                  </a:lnTo>
                  <a:lnTo>
                    <a:pt x="1025412" y="1151454"/>
                  </a:lnTo>
                  <a:lnTo>
                    <a:pt x="1025886" y="1150184"/>
                  </a:lnTo>
                  <a:lnTo>
                    <a:pt x="1025136" y="1150184"/>
                  </a:lnTo>
                  <a:lnTo>
                    <a:pt x="1024781" y="1151454"/>
                  </a:lnTo>
                  <a:lnTo>
                    <a:pt x="1024623" y="1151454"/>
                  </a:lnTo>
                  <a:lnTo>
                    <a:pt x="1024702" y="1152724"/>
                  </a:lnTo>
                  <a:close/>
                </a:path>
                <a:path w="2360295" h="1867535">
                  <a:moveTo>
                    <a:pt x="1025847" y="1155264"/>
                  </a:moveTo>
                  <a:lnTo>
                    <a:pt x="1034967" y="1155264"/>
                  </a:lnTo>
                  <a:lnTo>
                    <a:pt x="1034967" y="1152724"/>
                  </a:lnTo>
                  <a:lnTo>
                    <a:pt x="1027228" y="1152724"/>
                  </a:lnTo>
                  <a:lnTo>
                    <a:pt x="1026123" y="1153994"/>
                  </a:lnTo>
                  <a:lnTo>
                    <a:pt x="1025847" y="1155264"/>
                  </a:lnTo>
                  <a:close/>
                </a:path>
                <a:path w="2360295" h="1867535">
                  <a:moveTo>
                    <a:pt x="1027781" y="1157804"/>
                  </a:moveTo>
                  <a:lnTo>
                    <a:pt x="1038442" y="1157804"/>
                  </a:lnTo>
                  <a:lnTo>
                    <a:pt x="1038600" y="1156534"/>
                  </a:lnTo>
                  <a:lnTo>
                    <a:pt x="1037573" y="1156534"/>
                  </a:lnTo>
                  <a:lnTo>
                    <a:pt x="1038758" y="1153994"/>
                  </a:lnTo>
                  <a:lnTo>
                    <a:pt x="1036942" y="1155264"/>
                  </a:lnTo>
                  <a:lnTo>
                    <a:pt x="1025847" y="1155264"/>
                  </a:lnTo>
                  <a:lnTo>
                    <a:pt x="1025570" y="1156534"/>
                  </a:lnTo>
                  <a:lnTo>
                    <a:pt x="1027781" y="1157804"/>
                  </a:lnTo>
                  <a:close/>
                </a:path>
                <a:path w="2360295" h="1867535">
                  <a:moveTo>
                    <a:pt x="1035441" y="1155264"/>
                  </a:moveTo>
                  <a:lnTo>
                    <a:pt x="1036626" y="1155264"/>
                  </a:lnTo>
                  <a:lnTo>
                    <a:pt x="1036468" y="1153994"/>
                  </a:lnTo>
                  <a:lnTo>
                    <a:pt x="1035678" y="1153994"/>
                  </a:lnTo>
                  <a:lnTo>
                    <a:pt x="1035441" y="1155264"/>
                  </a:lnTo>
                  <a:close/>
                </a:path>
                <a:path w="2360295" h="1867535">
                  <a:moveTo>
                    <a:pt x="1025649" y="1155264"/>
                  </a:moveTo>
                  <a:lnTo>
                    <a:pt x="1025807" y="1153994"/>
                  </a:lnTo>
                  <a:lnTo>
                    <a:pt x="1025649" y="1155264"/>
                  </a:lnTo>
                  <a:close/>
                </a:path>
                <a:path w="2360295" h="1867535">
                  <a:moveTo>
                    <a:pt x="1036547" y="1160344"/>
                  </a:moveTo>
                  <a:lnTo>
                    <a:pt x="1037494" y="1157804"/>
                  </a:lnTo>
                  <a:lnTo>
                    <a:pt x="1035362" y="1157804"/>
                  </a:lnTo>
                  <a:lnTo>
                    <a:pt x="1036547" y="1160344"/>
                  </a:lnTo>
                  <a:close/>
                </a:path>
                <a:path w="2360295" h="1867535">
                  <a:moveTo>
                    <a:pt x="1033388" y="1162884"/>
                  </a:moveTo>
                  <a:lnTo>
                    <a:pt x="1035362" y="1162884"/>
                  </a:lnTo>
                  <a:lnTo>
                    <a:pt x="1035441" y="1161614"/>
                  </a:lnTo>
                  <a:lnTo>
                    <a:pt x="1032756" y="1160344"/>
                  </a:lnTo>
                  <a:lnTo>
                    <a:pt x="1034888" y="1159074"/>
                  </a:lnTo>
                  <a:lnTo>
                    <a:pt x="1035046" y="1157804"/>
                  </a:lnTo>
                  <a:lnTo>
                    <a:pt x="1027702" y="1157804"/>
                  </a:lnTo>
                  <a:lnTo>
                    <a:pt x="1027307" y="1159074"/>
                  </a:lnTo>
                  <a:lnTo>
                    <a:pt x="1026439" y="1159074"/>
                  </a:lnTo>
                  <a:lnTo>
                    <a:pt x="1025491" y="1161614"/>
                  </a:lnTo>
                  <a:lnTo>
                    <a:pt x="1035125" y="1161614"/>
                  </a:lnTo>
                  <a:lnTo>
                    <a:pt x="1034678" y="1161896"/>
                  </a:lnTo>
                  <a:lnTo>
                    <a:pt x="1033388" y="1162884"/>
                  </a:lnTo>
                  <a:close/>
                </a:path>
                <a:path w="2360295" h="1867535">
                  <a:moveTo>
                    <a:pt x="1025412" y="1159074"/>
                  </a:moveTo>
                  <a:lnTo>
                    <a:pt x="1026439" y="1159074"/>
                  </a:lnTo>
                  <a:lnTo>
                    <a:pt x="1026281" y="1157804"/>
                  </a:lnTo>
                  <a:lnTo>
                    <a:pt x="1026123" y="1157804"/>
                  </a:lnTo>
                  <a:lnTo>
                    <a:pt x="1025412" y="1159074"/>
                  </a:lnTo>
                  <a:close/>
                </a:path>
                <a:path w="2360295" h="1867535">
                  <a:moveTo>
                    <a:pt x="1034678" y="1161896"/>
                  </a:moveTo>
                  <a:lnTo>
                    <a:pt x="1035125" y="1161614"/>
                  </a:lnTo>
                  <a:lnTo>
                    <a:pt x="1034678" y="1161896"/>
                  </a:lnTo>
                  <a:close/>
                </a:path>
                <a:path w="2360295" h="1867535">
                  <a:moveTo>
                    <a:pt x="1026360" y="1164154"/>
                  </a:moveTo>
                  <a:lnTo>
                    <a:pt x="1031098" y="1164154"/>
                  </a:lnTo>
                  <a:lnTo>
                    <a:pt x="1034678" y="1161896"/>
                  </a:lnTo>
                  <a:lnTo>
                    <a:pt x="1035046" y="1161614"/>
                  </a:lnTo>
                  <a:lnTo>
                    <a:pt x="1025491" y="1161614"/>
                  </a:lnTo>
                  <a:lnTo>
                    <a:pt x="1028097" y="1162884"/>
                  </a:lnTo>
                  <a:lnTo>
                    <a:pt x="1026360" y="1164154"/>
                  </a:lnTo>
                  <a:close/>
                </a:path>
                <a:path w="2360295" h="1867535">
                  <a:moveTo>
                    <a:pt x="1029913" y="1170504"/>
                  </a:moveTo>
                  <a:lnTo>
                    <a:pt x="1032440" y="1170504"/>
                  </a:lnTo>
                  <a:lnTo>
                    <a:pt x="1033625" y="1167964"/>
                  </a:lnTo>
                  <a:lnTo>
                    <a:pt x="1035520" y="1167964"/>
                  </a:lnTo>
                  <a:lnTo>
                    <a:pt x="1037178" y="1166694"/>
                  </a:lnTo>
                  <a:lnTo>
                    <a:pt x="1033309" y="1165424"/>
                  </a:lnTo>
                  <a:lnTo>
                    <a:pt x="1034573" y="1164154"/>
                  </a:lnTo>
                  <a:lnTo>
                    <a:pt x="1034493" y="1162884"/>
                  </a:lnTo>
                  <a:lnTo>
                    <a:pt x="1031098" y="1164154"/>
                  </a:lnTo>
                  <a:lnTo>
                    <a:pt x="1026439" y="1164154"/>
                  </a:lnTo>
                  <a:lnTo>
                    <a:pt x="1028097" y="1165424"/>
                  </a:lnTo>
                  <a:lnTo>
                    <a:pt x="1029045" y="1165424"/>
                  </a:lnTo>
                  <a:lnTo>
                    <a:pt x="1029913" y="1166694"/>
                  </a:lnTo>
                  <a:lnTo>
                    <a:pt x="1029913" y="1170504"/>
                  </a:lnTo>
                  <a:close/>
                </a:path>
                <a:path w="2360295" h="1867535">
                  <a:moveTo>
                    <a:pt x="1025254" y="1164154"/>
                  </a:moveTo>
                  <a:lnTo>
                    <a:pt x="1025965" y="1164154"/>
                  </a:lnTo>
                  <a:lnTo>
                    <a:pt x="1026202" y="1162884"/>
                  </a:lnTo>
                  <a:lnTo>
                    <a:pt x="1025649" y="1162884"/>
                  </a:lnTo>
                  <a:lnTo>
                    <a:pt x="1025254" y="1164154"/>
                  </a:lnTo>
                  <a:close/>
                </a:path>
                <a:path w="2360295" h="1867535">
                  <a:moveTo>
                    <a:pt x="1025965" y="1167964"/>
                  </a:moveTo>
                  <a:lnTo>
                    <a:pt x="1026123" y="1166694"/>
                  </a:lnTo>
                  <a:lnTo>
                    <a:pt x="1026597" y="1165424"/>
                  </a:lnTo>
                  <a:lnTo>
                    <a:pt x="1026439" y="1164154"/>
                  </a:lnTo>
                  <a:lnTo>
                    <a:pt x="1025018" y="1164154"/>
                  </a:lnTo>
                  <a:lnTo>
                    <a:pt x="1025333" y="1165424"/>
                  </a:lnTo>
                  <a:lnTo>
                    <a:pt x="1025886" y="1165424"/>
                  </a:lnTo>
                  <a:lnTo>
                    <a:pt x="1024228" y="1166694"/>
                  </a:lnTo>
                  <a:lnTo>
                    <a:pt x="1025728" y="1166694"/>
                  </a:lnTo>
                  <a:lnTo>
                    <a:pt x="1025965" y="1167964"/>
                  </a:lnTo>
                  <a:close/>
                </a:path>
                <a:path w="2360295" h="1867535">
                  <a:moveTo>
                    <a:pt x="1027939" y="1169234"/>
                  </a:moveTo>
                  <a:lnTo>
                    <a:pt x="1029360" y="1169234"/>
                  </a:lnTo>
                  <a:lnTo>
                    <a:pt x="1028571" y="1166694"/>
                  </a:lnTo>
                  <a:lnTo>
                    <a:pt x="1028097" y="1166694"/>
                  </a:lnTo>
                  <a:lnTo>
                    <a:pt x="1028413" y="1165424"/>
                  </a:lnTo>
                  <a:lnTo>
                    <a:pt x="1028097" y="1165424"/>
                  </a:lnTo>
                  <a:lnTo>
                    <a:pt x="1027623" y="1166694"/>
                  </a:lnTo>
                  <a:lnTo>
                    <a:pt x="1027702" y="1167964"/>
                  </a:lnTo>
                  <a:lnTo>
                    <a:pt x="1027939" y="1169234"/>
                  </a:lnTo>
                  <a:close/>
                </a:path>
                <a:path w="2360295" h="1867535">
                  <a:moveTo>
                    <a:pt x="1038047" y="1170504"/>
                  </a:moveTo>
                  <a:lnTo>
                    <a:pt x="1038915" y="1170504"/>
                  </a:lnTo>
                  <a:lnTo>
                    <a:pt x="1037178" y="1167964"/>
                  </a:lnTo>
                  <a:lnTo>
                    <a:pt x="1038047" y="1170504"/>
                  </a:lnTo>
                  <a:close/>
                </a:path>
                <a:path w="2360295" h="1867535">
                  <a:moveTo>
                    <a:pt x="1033862" y="1169234"/>
                  </a:moveTo>
                  <a:lnTo>
                    <a:pt x="1036389" y="1169234"/>
                  </a:lnTo>
                  <a:lnTo>
                    <a:pt x="1036231" y="1167964"/>
                  </a:lnTo>
                  <a:lnTo>
                    <a:pt x="1033625" y="1167964"/>
                  </a:lnTo>
                  <a:lnTo>
                    <a:pt x="1033862" y="1169234"/>
                  </a:lnTo>
                  <a:close/>
                </a:path>
                <a:path w="2360295" h="1867535">
                  <a:moveTo>
                    <a:pt x="1038915" y="1170504"/>
                  </a:moveTo>
                  <a:lnTo>
                    <a:pt x="1039152" y="1170504"/>
                  </a:lnTo>
                  <a:lnTo>
                    <a:pt x="1038837" y="1169234"/>
                  </a:lnTo>
                  <a:lnTo>
                    <a:pt x="1038915" y="1170504"/>
                  </a:lnTo>
                  <a:close/>
                </a:path>
                <a:path w="2360295" h="1867535">
                  <a:moveTo>
                    <a:pt x="1033388" y="1172620"/>
                  </a:moveTo>
                  <a:lnTo>
                    <a:pt x="1035283" y="1169234"/>
                  </a:lnTo>
                  <a:lnTo>
                    <a:pt x="1032440" y="1170504"/>
                  </a:lnTo>
                  <a:lnTo>
                    <a:pt x="1032677" y="1170504"/>
                  </a:lnTo>
                  <a:lnTo>
                    <a:pt x="1032756" y="1171774"/>
                  </a:lnTo>
                  <a:lnTo>
                    <a:pt x="1033388" y="1172620"/>
                  </a:lnTo>
                  <a:close/>
                </a:path>
                <a:path w="2360295" h="1867535">
                  <a:moveTo>
                    <a:pt x="1026992" y="1170504"/>
                  </a:moveTo>
                  <a:lnTo>
                    <a:pt x="1027861" y="1170504"/>
                  </a:lnTo>
                  <a:lnTo>
                    <a:pt x="1027624" y="1169234"/>
                  </a:lnTo>
                  <a:lnTo>
                    <a:pt x="1026992" y="1170504"/>
                  </a:lnTo>
                  <a:close/>
                </a:path>
                <a:path w="2360295" h="1867535">
                  <a:moveTo>
                    <a:pt x="1038915" y="1171774"/>
                  </a:moveTo>
                  <a:lnTo>
                    <a:pt x="1039705" y="1171774"/>
                  </a:lnTo>
                  <a:lnTo>
                    <a:pt x="1039547" y="1170504"/>
                  </a:lnTo>
                  <a:lnTo>
                    <a:pt x="1037968" y="1170504"/>
                  </a:lnTo>
                  <a:lnTo>
                    <a:pt x="1038915" y="1171774"/>
                  </a:lnTo>
                  <a:close/>
                </a:path>
                <a:path w="2360295" h="1867535">
                  <a:moveTo>
                    <a:pt x="1031255" y="1171774"/>
                  </a:moveTo>
                  <a:lnTo>
                    <a:pt x="1031650" y="1171774"/>
                  </a:lnTo>
                  <a:lnTo>
                    <a:pt x="1031255" y="1170504"/>
                  </a:lnTo>
                  <a:lnTo>
                    <a:pt x="1031098" y="1170504"/>
                  </a:lnTo>
                  <a:lnTo>
                    <a:pt x="1030920" y="1170694"/>
                  </a:lnTo>
                  <a:lnTo>
                    <a:pt x="1031255" y="1171774"/>
                  </a:lnTo>
                  <a:close/>
                </a:path>
                <a:path w="2360295" h="1867535">
                  <a:moveTo>
                    <a:pt x="1030920" y="1170694"/>
                  </a:moveTo>
                  <a:lnTo>
                    <a:pt x="1031098" y="1170504"/>
                  </a:lnTo>
                  <a:lnTo>
                    <a:pt x="1030861" y="1170504"/>
                  </a:lnTo>
                  <a:lnTo>
                    <a:pt x="1030920" y="1170694"/>
                  </a:lnTo>
                  <a:close/>
                </a:path>
                <a:path w="2360295" h="1867535">
                  <a:moveTo>
                    <a:pt x="1028097" y="1174314"/>
                  </a:moveTo>
                  <a:lnTo>
                    <a:pt x="1030150" y="1174314"/>
                  </a:lnTo>
                  <a:lnTo>
                    <a:pt x="1029806" y="1173390"/>
                  </a:lnTo>
                  <a:lnTo>
                    <a:pt x="1029771" y="1172535"/>
                  </a:lnTo>
                  <a:lnTo>
                    <a:pt x="1029913" y="1171774"/>
                  </a:lnTo>
                  <a:lnTo>
                    <a:pt x="1030920" y="1170694"/>
                  </a:lnTo>
                  <a:lnTo>
                    <a:pt x="1030861" y="1170504"/>
                  </a:lnTo>
                  <a:lnTo>
                    <a:pt x="1028492" y="1170504"/>
                  </a:lnTo>
                  <a:lnTo>
                    <a:pt x="1028413" y="1171774"/>
                  </a:lnTo>
                  <a:lnTo>
                    <a:pt x="1028097" y="1174314"/>
                  </a:lnTo>
                  <a:close/>
                </a:path>
                <a:path w="2360295" h="1867535">
                  <a:moveTo>
                    <a:pt x="1026755" y="1176853"/>
                  </a:moveTo>
                  <a:lnTo>
                    <a:pt x="1026755" y="1175584"/>
                  </a:lnTo>
                  <a:lnTo>
                    <a:pt x="1027071" y="1174314"/>
                  </a:lnTo>
                  <a:lnTo>
                    <a:pt x="1027624" y="1173044"/>
                  </a:lnTo>
                  <a:lnTo>
                    <a:pt x="1026518" y="1171774"/>
                  </a:lnTo>
                  <a:lnTo>
                    <a:pt x="1028255" y="1170504"/>
                  </a:lnTo>
                  <a:lnTo>
                    <a:pt x="1026360" y="1170504"/>
                  </a:lnTo>
                  <a:lnTo>
                    <a:pt x="1025729" y="1171774"/>
                  </a:lnTo>
                  <a:lnTo>
                    <a:pt x="1026281" y="1171774"/>
                  </a:lnTo>
                  <a:lnTo>
                    <a:pt x="1025492" y="1173044"/>
                  </a:lnTo>
                  <a:lnTo>
                    <a:pt x="1025334" y="1173044"/>
                  </a:lnTo>
                  <a:lnTo>
                    <a:pt x="1026123" y="1174314"/>
                  </a:lnTo>
                  <a:lnTo>
                    <a:pt x="1026755" y="1176853"/>
                  </a:lnTo>
                  <a:close/>
                </a:path>
                <a:path w="2360295" h="1867535">
                  <a:moveTo>
                    <a:pt x="1026755" y="1179394"/>
                  </a:moveTo>
                  <a:lnTo>
                    <a:pt x="1030229" y="1179394"/>
                  </a:lnTo>
                  <a:lnTo>
                    <a:pt x="1030466" y="1178124"/>
                  </a:lnTo>
                  <a:lnTo>
                    <a:pt x="1034651" y="1178124"/>
                  </a:lnTo>
                  <a:lnTo>
                    <a:pt x="1034098" y="1176853"/>
                  </a:lnTo>
                  <a:lnTo>
                    <a:pt x="1033072" y="1175584"/>
                  </a:lnTo>
                  <a:lnTo>
                    <a:pt x="1032663" y="1173390"/>
                  </a:lnTo>
                  <a:lnTo>
                    <a:pt x="1032598" y="1171774"/>
                  </a:lnTo>
                  <a:lnTo>
                    <a:pt x="1031808" y="1171774"/>
                  </a:lnTo>
                  <a:lnTo>
                    <a:pt x="1030861" y="1173044"/>
                  </a:lnTo>
                  <a:lnTo>
                    <a:pt x="1031177" y="1173044"/>
                  </a:lnTo>
                  <a:lnTo>
                    <a:pt x="1031966" y="1174314"/>
                  </a:lnTo>
                  <a:lnTo>
                    <a:pt x="1028097" y="1174314"/>
                  </a:lnTo>
                  <a:lnTo>
                    <a:pt x="1028334" y="1175584"/>
                  </a:lnTo>
                  <a:lnTo>
                    <a:pt x="1028413" y="1176854"/>
                  </a:lnTo>
                  <a:lnTo>
                    <a:pt x="1028571" y="1178124"/>
                  </a:lnTo>
                  <a:lnTo>
                    <a:pt x="1026755" y="1179394"/>
                  </a:lnTo>
                  <a:close/>
                </a:path>
                <a:path w="2360295" h="1867535">
                  <a:moveTo>
                    <a:pt x="1025492" y="1173044"/>
                  </a:moveTo>
                  <a:lnTo>
                    <a:pt x="1026281" y="1171774"/>
                  </a:lnTo>
                  <a:lnTo>
                    <a:pt x="1025713" y="1172535"/>
                  </a:lnTo>
                  <a:lnTo>
                    <a:pt x="1025492" y="1173044"/>
                  </a:lnTo>
                  <a:close/>
                </a:path>
                <a:path w="2360295" h="1867535">
                  <a:moveTo>
                    <a:pt x="1025713" y="1172535"/>
                  </a:moveTo>
                  <a:lnTo>
                    <a:pt x="1026281" y="1171774"/>
                  </a:lnTo>
                  <a:lnTo>
                    <a:pt x="1026045" y="1171774"/>
                  </a:lnTo>
                  <a:lnTo>
                    <a:pt x="1025713" y="1172535"/>
                  </a:lnTo>
                  <a:close/>
                </a:path>
                <a:path w="2360295" h="1867535">
                  <a:moveTo>
                    <a:pt x="1025334" y="1173044"/>
                  </a:moveTo>
                  <a:lnTo>
                    <a:pt x="1025492" y="1173044"/>
                  </a:lnTo>
                  <a:lnTo>
                    <a:pt x="1025713" y="1172535"/>
                  </a:lnTo>
                  <a:lnTo>
                    <a:pt x="1025334" y="1173044"/>
                  </a:lnTo>
                  <a:close/>
                </a:path>
                <a:path w="2360295" h="1867535">
                  <a:moveTo>
                    <a:pt x="1033151" y="1173044"/>
                  </a:moveTo>
                  <a:lnTo>
                    <a:pt x="1033704" y="1173044"/>
                  </a:lnTo>
                  <a:lnTo>
                    <a:pt x="1033388" y="1172620"/>
                  </a:lnTo>
                  <a:lnTo>
                    <a:pt x="1033151" y="1173044"/>
                  </a:lnTo>
                  <a:close/>
                </a:path>
                <a:path w="2360295" h="1867535">
                  <a:moveTo>
                    <a:pt x="1034099" y="1174314"/>
                  </a:moveTo>
                  <a:lnTo>
                    <a:pt x="1035046" y="1174314"/>
                  </a:lnTo>
                  <a:lnTo>
                    <a:pt x="1034888" y="1173044"/>
                  </a:lnTo>
                  <a:lnTo>
                    <a:pt x="1033704" y="1173044"/>
                  </a:lnTo>
                  <a:lnTo>
                    <a:pt x="1034099" y="1174314"/>
                  </a:lnTo>
                  <a:close/>
                </a:path>
                <a:path w="2360295" h="1867535">
                  <a:moveTo>
                    <a:pt x="1031966" y="1174314"/>
                  </a:moveTo>
                  <a:lnTo>
                    <a:pt x="1031177" y="1173044"/>
                  </a:lnTo>
                  <a:lnTo>
                    <a:pt x="1031047" y="1173390"/>
                  </a:lnTo>
                  <a:lnTo>
                    <a:pt x="1031966" y="1174314"/>
                  </a:lnTo>
                  <a:close/>
                </a:path>
                <a:path w="2360295" h="1867535">
                  <a:moveTo>
                    <a:pt x="1031047" y="1173390"/>
                  </a:moveTo>
                  <a:lnTo>
                    <a:pt x="1031177" y="1173044"/>
                  </a:lnTo>
                  <a:lnTo>
                    <a:pt x="1030703" y="1173044"/>
                  </a:lnTo>
                  <a:lnTo>
                    <a:pt x="1031047" y="1173390"/>
                  </a:lnTo>
                  <a:close/>
                </a:path>
                <a:path w="2360295" h="1867535">
                  <a:moveTo>
                    <a:pt x="1030703" y="1174314"/>
                  </a:moveTo>
                  <a:lnTo>
                    <a:pt x="1031966" y="1174314"/>
                  </a:lnTo>
                  <a:lnTo>
                    <a:pt x="1031047" y="1173390"/>
                  </a:lnTo>
                  <a:lnTo>
                    <a:pt x="1030703" y="1174314"/>
                  </a:lnTo>
                  <a:close/>
                </a:path>
                <a:path w="2360295" h="1867535">
                  <a:moveTo>
                    <a:pt x="1034919" y="1177869"/>
                  </a:moveTo>
                  <a:lnTo>
                    <a:pt x="1034414" y="1176854"/>
                  </a:lnTo>
                  <a:lnTo>
                    <a:pt x="1034099" y="1176854"/>
                  </a:lnTo>
                  <a:lnTo>
                    <a:pt x="1034919" y="1177869"/>
                  </a:lnTo>
                  <a:close/>
                </a:path>
                <a:path w="2360295" h="1867535">
                  <a:moveTo>
                    <a:pt x="1034651" y="1178124"/>
                  </a:moveTo>
                  <a:lnTo>
                    <a:pt x="1035046" y="1178124"/>
                  </a:lnTo>
                  <a:lnTo>
                    <a:pt x="1034919" y="1177869"/>
                  </a:lnTo>
                  <a:lnTo>
                    <a:pt x="1034099" y="1176854"/>
                  </a:lnTo>
                  <a:lnTo>
                    <a:pt x="1034651" y="1178124"/>
                  </a:lnTo>
                  <a:close/>
                </a:path>
                <a:path w="2360295" h="1867535">
                  <a:moveTo>
                    <a:pt x="1025413" y="1180664"/>
                  </a:moveTo>
                  <a:lnTo>
                    <a:pt x="1026123" y="1179394"/>
                  </a:lnTo>
                  <a:lnTo>
                    <a:pt x="1026755" y="1179394"/>
                  </a:lnTo>
                  <a:lnTo>
                    <a:pt x="1026881" y="1177869"/>
                  </a:lnTo>
                  <a:lnTo>
                    <a:pt x="1026755" y="1176854"/>
                  </a:lnTo>
                  <a:lnTo>
                    <a:pt x="1025413" y="1178124"/>
                  </a:lnTo>
                  <a:lnTo>
                    <a:pt x="1025413" y="1180664"/>
                  </a:lnTo>
                  <a:close/>
                </a:path>
                <a:path w="2360295" h="1867535">
                  <a:moveTo>
                    <a:pt x="1035046" y="1178124"/>
                  </a:moveTo>
                  <a:lnTo>
                    <a:pt x="1034919" y="1177869"/>
                  </a:lnTo>
                  <a:lnTo>
                    <a:pt x="1035046" y="1178124"/>
                  </a:lnTo>
                  <a:close/>
                </a:path>
                <a:path w="2360295" h="1867535">
                  <a:moveTo>
                    <a:pt x="1035441" y="1187014"/>
                  </a:moveTo>
                  <a:lnTo>
                    <a:pt x="1038205" y="1187014"/>
                  </a:lnTo>
                  <a:lnTo>
                    <a:pt x="1037889" y="1185744"/>
                  </a:lnTo>
                  <a:lnTo>
                    <a:pt x="1038047" y="1184474"/>
                  </a:lnTo>
                  <a:lnTo>
                    <a:pt x="1038363" y="1184474"/>
                  </a:lnTo>
                  <a:lnTo>
                    <a:pt x="1038599" y="1183204"/>
                  </a:lnTo>
                  <a:lnTo>
                    <a:pt x="1038915" y="1183204"/>
                  </a:lnTo>
                  <a:lnTo>
                    <a:pt x="1038679" y="1181934"/>
                  </a:lnTo>
                  <a:lnTo>
                    <a:pt x="1037731" y="1181934"/>
                  </a:lnTo>
                  <a:lnTo>
                    <a:pt x="1038363" y="1180664"/>
                  </a:lnTo>
                  <a:lnTo>
                    <a:pt x="1037573" y="1180664"/>
                  </a:lnTo>
                  <a:lnTo>
                    <a:pt x="1035994" y="1178124"/>
                  </a:lnTo>
                  <a:lnTo>
                    <a:pt x="1037099" y="1180664"/>
                  </a:lnTo>
                  <a:lnTo>
                    <a:pt x="1036073" y="1181934"/>
                  </a:lnTo>
                  <a:lnTo>
                    <a:pt x="1035678" y="1183204"/>
                  </a:lnTo>
                  <a:lnTo>
                    <a:pt x="1035204" y="1184474"/>
                  </a:lnTo>
                  <a:lnTo>
                    <a:pt x="1033704" y="1185744"/>
                  </a:lnTo>
                  <a:lnTo>
                    <a:pt x="1035441" y="1187014"/>
                  </a:lnTo>
                  <a:close/>
                </a:path>
                <a:path w="2360295" h="1867535">
                  <a:moveTo>
                    <a:pt x="1032203" y="1183204"/>
                  </a:moveTo>
                  <a:lnTo>
                    <a:pt x="1032598" y="1183204"/>
                  </a:lnTo>
                  <a:lnTo>
                    <a:pt x="1032598" y="1181934"/>
                  </a:lnTo>
                  <a:lnTo>
                    <a:pt x="1033072" y="1180664"/>
                  </a:lnTo>
                  <a:lnTo>
                    <a:pt x="1035046" y="1180664"/>
                  </a:lnTo>
                  <a:lnTo>
                    <a:pt x="1034414" y="1179394"/>
                  </a:lnTo>
                  <a:lnTo>
                    <a:pt x="1034967" y="1178124"/>
                  </a:lnTo>
                  <a:lnTo>
                    <a:pt x="1033467" y="1178124"/>
                  </a:lnTo>
                  <a:lnTo>
                    <a:pt x="1034099" y="1179394"/>
                  </a:lnTo>
                  <a:lnTo>
                    <a:pt x="1031888" y="1179394"/>
                  </a:lnTo>
                  <a:lnTo>
                    <a:pt x="1032124" y="1180664"/>
                  </a:lnTo>
                  <a:lnTo>
                    <a:pt x="1032203" y="1183204"/>
                  </a:lnTo>
                  <a:close/>
                </a:path>
                <a:path w="2360295" h="1867535">
                  <a:moveTo>
                    <a:pt x="1031335" y="1179394"/>
                  </a:moveTo>
                  <a:lnTo>
                    <a:pt x="1034099" y="1179394"/>
                  </a:lnTo>
                  <a:lnTo>
                    <a:pt x="1031730" y="1178124"/>
                  </a:lnTo>
                  <a:lnTo>
                    <a:pt x="1031335" y="1179394"/>
                  </a:lnTo>
                  <a:close/>
                </a:path>
                <a:path w="2360295" h="1867535">
                  <a:moveTo>
                    <a:pt x="1037573" y="1180664"/>
                  </a:moveTo>
                  <a:lnTo>
                    <a:pt x="1038836" y="1180664"/>
                  </a:lnTo>
                  <a:lnTo>
                    <a:pt x="1038915" y="1179394"/>
                  </a:lnTo>
                  <a:lnTo>
                    <a:pt x="1038521" y="1179394"/>
                  </a:lnTo>
                  <a:lnTo>
                    <a:pt x="1037573" y="1180664"/>
                  </a:lnTo>
                  <a:close/>
                </a:path>
                <a:path w="2360295" h="1867535">
                  <a:moveTo>
                    <a:pt x="1029913" y="1180664"/>
                  </a:moveTo>
                  <a:lnTo>
                    <a:pt x="1031888" y="1179394"/>
                  </a:lnTo>
                  <a:lnTo>
                    <a:pt x="1030703" y="1179394"/>
                  </a:lnTo>
                  <a:lnTo>
                    <a:pt x="1029913" y="1180664"/>
                  </a:lnTo>
                  <a:close/>
                </a:path>
                <a:path w="2360295" h="1867535">
                  <a:moveTo>
                    <a:pt x="1027387" y="1180664"/>
                  </a:moveTo>
                  <a:lnTo>
                    <a:pt x="1028097" y="1179394"/>
                  </a:lnTo>
                  <a:lnTo>
                    <a:pt x="1026913" y="1179394"/>
                  </a:lnTo>
                  <a:lnTo>
                    <a:pt x="1027387" y="1180664"/>
                  </a:lnTo>
                  <a:close/>
                </a:path>
                <a:path w="2360295" h="1867535">
                  <a:moveTo>
                    <a:pt x="1029124" y="1183204"/>
                  </a:moveTo>
                  <a:lnTo>
                    <a:pt x="1031493" y="1183204"/>
                  </a:lnTo>
                  <a:lnTo>
                    <a:pt x="1030703" y="1180664"/>
                  </a:lnTo>
                  <a:lnTo>
                    <a:pt x="1030861" y="1181934"/>
                  </a:lnTo>
                  <a:lnTo>
                    <a:pt x="1029282" y="1181934"/>
                  </a:lnTo>
                  <a:lnTo>
                    <a:pt x="1029124" y="1183204"/>
                  </a:lnTo>
                  <a:close/>
                </a:path>
                <a:path w="2360295" h="1867535">
                  <a:moveTo>
                    <a:pt x="1029282" y="1181934"/>
                  </a:moveTo>
                  <a:lnTo>
                    <a:pt x="1029835" y="1181934"/>
                  </a:lnTo>
                  <a:lnTo>
                    <a:pt x="1029677" y="1180664"/>
                  </a:lnTo>
                  <a:lnTo>
                    <a:pt x="1029045" y="1180664"/>
                  </a:lnTo>
                  <a:lnTo>
                    <a:pt x="1029282" y="1181934"/>
                  </a:lnTo>
                  <a:close/>
                </a:path>
                <a:path w="2360295" h="1867535">
                  <a:moveTo>
                    <a:pt x="1028571" y="1181934"/>
                  </a:moveTo>
                  <a:lnTo>
                    <a:pt x="1028571" y="1180664"/>
                  </a:lnTo>
                  <a:lnTo>
                    <a:pt x="1028177" y="1180664"/>
                  </a:lnTo>
                  <a:lnTo>
                    <a:pt x="1028571" y="1181934"/>
                  </a:lnTo>
                  <a:close/>
                </a:path>
                <a:path w="2360295" h="1867535">
                  <a:moveTo>
                    <a:pt x="1024465" y="1183204"/>
                  </a:moveTo>
                  <a:lnTo>
                    <a:pt x="1026360" y="1183204"/>
                  </a:lnTo>
                  <a:lnTo>
                    <a:pt x="1026360" y="1181934"/>
                  </a:lnTo>
                  <a:lnTo>
                    <a:pt x="1025413" y="1181934"/>
                  </a:lnTo>
                  <a:lnTo>
                    <a:pt x="1025018" y="1180664"/>
                  </a:lnTo>
                  <a:lnTo>
                    <a:pt x="1024781" y="1181934"/>
                  </a:lnTo>
                  <a:lnTo>
                    <a:pt x="1024465" y="1183204"/>
                  </a:lnTo>
                  <a:close/>
                </a:path>
                <a:path w="2360295" h="1867535">
                  <a:moveTo>
                    <a:pt x="1030624" y="1184474"/>
                  </a:moveTo>
                  <a:lnTo>
                    <a:pt x="1031019" y="1184474"/>
                  </a:lnTo>
                  <a:lnTo>
                    <a:pt x="1031651" y="1183204"/>
                  </a:lnTo>
                  <a:lnTo>
                    <a:pt x="1030546" y="1183204"/>
                  </a:lnTo>
                  <a:lnTo>
                    <a:pt x="1030624" y="1184474"/>
                  </a:lnTo>
                  <a:close/>
                </a:path>
                <a:path w="2360295" h="1867535">
                  <a:moveTo>
                    <a:pt x="1025018" y="1184474"/>
                  </a:moveTo>
                  <a:lnTo>
                    <a:pt x="1025413" y="1183204"/>
                  </a:lnTo>
                  <a:lnTo>
                    <a:pt x="1024781" y="1183204"/>
                  </a:lnTo>
                  <a:lnTo>
                    <a:pt x="1025018" y="1184474"/>
                  </a:lnTo>
                  <a:close/>
                </a:path>
                <a:path w="2360295" h="1867535">
                  <a:moveTo>
                    <a:pt x="1039626" y="1197174"/>
                  </a:moveTo>
                  <a:lnTo>
                    <a:pt x="1039389" y="1194634"/>
                  </a:lnTo>
                  <a:lnTo>
                    <a:pt x="1039270" y="1189554"/>
                  </a:lnTo>
                  <a:lnTo>
                    <a:pt x="1038915" y="1185744"/>
                  </a:lnTo>
                  <a:lnTo>
                    <a:pt x="1038836" y="1184474"/>
                  </a:lnTo>
                  <a:lnTo>
                    <a:pt x="1038678" y="1184474"/>
                  </a:lnTo>
                  <a:lnTo>
                    <a:pt x="1038520" y="1185744"/>
                  </a:lnTo>
                  <a:lnTo>
                    <a:pt x="1038363" y="1187014"/>
                  </a:lnTo>
                  <a:lnTo>
                    <a:pt x="1035441" y="1187014"/>
                  </a:lnTo>
                  <a:lnTo>
                    <a:pt x="1034573" y="1188284"/>
                  </a:lnTo>
                  <a:lnTo>
                    <a:pt x="1033704" y="1188284"/>
                  </a:lnTo>
                  <a:lnTo>
                    <a:pt x="1032757" y="1189554"/>
                  </a:lnTo>
                  <a:lnTo>
                    <a:pt x="1032520" y="1189554"/>
                  </a:lnTo>
                  <a:lnTo>
                    <a:pt x="1032677" y="1190824"/>
                  </a:lnTo>
                  <a:lnTo>
                    <a:pt x="1033230" y="1190824"/>
                  </a:lnTo>
                  <a:lnTo>
                    <a:pt x="1032105" y="1194634"/>
                  </a:lnTo>
                  <a:lnTo>
                    <a:pt x="1037494" y="1194634"/>
                  </a:lnTo>
                  <a:lnTo>
                    <a:pt x="1038560" y="1195904"/>
                  </a:lnTo>
                  <a:lnTo>
                    <a:pt x="1039073" y="1195904"/>
                  </a:lnTo>
                  <a:lnTo>
                    <a:pt x="1038843" y="1196241"/>
                  </a:lnTo>
                  <a:lnTo>
                    <a:pt x="1039626" y="1197174"/>
                  </a:lnTo>
                  <a:close/>
                </a:path>
                <a:path w="2360295" h="1867535">
                  <a:moveTo>
                    <a:pt x="1026913" y="1188284"/>
                  </a:moveTo>
                  <a:lnTo>
                    <a:pt x="1027861" y="1188284"/>
                  </a:lnTo>
                  <a:lnTo>
                    <a:pt x="1029835" y="1187014"/>
                  </a:lnTo>
                  <a:lnTo>
                    <a:pt x="1029440" y="1187014"/>
                  </a:lnTo>
                  <a:lnTo>
                    <a:pt x="1028413" y="1184474"/>
                  </a:lnTo>
                  <a:lnTo>
                    <a:pt x="1027782" y="1187014"/>
                  </a:lnTo>
                  <a:lnTo>
                    <a:pt x="1026682" y="1187997"/>
                  </a:lnTo>
                  <a:lnTo>
                    <a:pt x="1026913" y="1188284"/>
                  </a:lnTo>
                  <a:close/>
                </a:path>
                <a:path w="2360295" h="1867535">
                  <a:moveTo>
                    <a:pt x="1024465" y="1185744"/>
                  </a:moveTo>
                  <a:lnTo>
                    <a:pt x="1026597" y="1185744"/>
                  </a:lnTo>
                  <a:lnTo>
                    <a:pt x="1026045" y="1184474"/>
                  </a:lnTo>
                  <a:lnTo>
                    <a:pt x="1024623" y="1184474"/>
                  </a:lnTo>
                  <a:lnTo>
                    <a:pt x="1024465" y="1185744"/>
                  </a:lnTo>
                  <a:close/>
                </a:path>
                <a:path w="2360295" h="1867535">
                  <a:moveTo>
                    <a:pt x="1033704" y="1188284"/>
                  </a:moveTo>
                  <a:lnTo>
                    <a:pt x="1034573" y="1188284"/>
                  </a:lnTo>
                  <a:lnTo>
                    <a:pt x="1034652" y="1187014"/>
                  </a:lnTo>
                  <a:lnTo>
                    <a:pt x="1033704" y="1188284"/>
                  </a:lnTo>
                  <a:close/>
                </a:path>
                <a:path w="2360295" h="1867535">
                  <a:moveTo>
                    <a:pt x="1032520" y="1189554"/>
                  </a:moveTo>
                  <a:lnTo>
                    <a:pt x="1032757" y="1189554"/>
                  </a:lnTo>
                  <a:lnTo>
                    <a:pt x="1033072" y="1187014"/>
                  </a:lnTo>
                  <a:lnTo>
                    <a:pt x="1032520" y="1187014"/>
                  </a:lnTo>
                  <a:lnTo>
                    <a:pt x="1032520" y="1189554"/>
                  </a:lnTo>
                  <a:close/>
                </a:path>
                <a:path w="2360295" h="1867535">
                  <a:moveTo>
                    <a:pt x="1029519" y="1188284"/>
                  </a:moveTo>
                  <a:lnTo>
                    <a:pt x="1030072" y="1188284"/>
                  </a:lnTo>
                  <a:lnTo>
                    <a:pt x="1030151" y="1187014"/>
                  </a:lnTo>
                  <a:lnTo>
                    <a:pt x="1029993" y="1187014"/>
                  </a:lnTo>
                  <a:lnTo>
                    <a:pt x="1029519" y="1188284"/>
                  </a:lnTo>
                  <a:close/>
                </a:path>
                <a:path w="2360295" h="1867535">
                  <a:moveTo>
                    <a:pt x="1025097" y="1188284"/>
                  </a:moveTo>
                  <a:lnTo>
                    <a:pt x="1026361" y="1188284"/>
                  </a:lnTo>
                  <a:lnTo>
                    <a:pt x="1026682" y="1187997"/>
                  </a:lnTo>
                  <a:lnTo>
                    <a:pt x="1025887" y="1187014"/>
                  </a:lnTo>
                  <a:lnTo>
                    <a:pt x="1023834" y="1187014"/>
                  </a:lnTo>
                  <a:lnTo>
                    <a:pt x="1025097" y="1188284"/>
                  </a:lnTo>
                  <a:close/>
                </a:path>
                <a:path w="2360295" h="1867535">
                  <a:moveTo>
                    <a:pt x="1025729" y="1192094"/>
                  </a:moveTo>
                  <a:lnTo>
                    <a:pt x="1026597" y="1192094"/>
                  </a:lnTo>
                  <a:lnTo>
                    <a:pt x="1027466" y="1189554"/>
                  </a:lnTo>
                  <a:lnTo>
                    <a:pt x="1026913" y="1188284"/>
                  </a:lnTo>
                  <a:lnTo>
                    <a:pt x="1026682" y="1187997"/>
                  </a:lnTo>
                  <a:lnTo>
                    <a:pt x="1026361" y="1188284"/>
                  </a:lnTo>
                  <a:lnTo>
                    <a:pt x="1025097" y="1188284"/>
                  </a:lnTo>
                  <a:lnTo>
                    <a:pt x="1025255" y="1189554"/>
                  </a:lnTo>
                  <a:lnTo>
                    <a:pt x="1025729" y="1192094"/>
                  </a:lnTo>
                  <a:close/>
                </a:path>
                <a:path w="2360295" h="1867535">
                  <a:moveTo>
                    <a:pt x="1027150" y="1198444"/>
                  </a:moveTo>
                  <a:lnTo>
                    <a:pt x="1027348" y="1197174"/>
                  </a:lnTo>
                  <a:lnTo>
                    <a:pt x="1027387" y="1195904"/>
                  </a:lnTo>
                  <a:lnTo>
                    <a:pt x="1028571" y="1195904"/>
                  </a:lnTo>
                  <a:lnTo>
                    <a:pt x="1029677" y="1194634"/>
                  </a:lnTo>
                  <a:lnTo>
                    <a:pt x="1028887" y="1194634"/>
                  </a:lnTo>
                  <a:lnTo>
                    <a:pt x="1029914" y="1192094"/>
                  </a:lnTo>
                  <a:lnTo>
                    <a:pt x="1032283" y="1190824"/>
                  </a:lnTo>
                  <a:lnTo>
                    <a:pt x="1029835" y="1189554"/>
                  </a:lnTo>
                  <a:lnTo>
                    <a:pt x="1029914" y="1188284"/>
                  </a:lnTo>
                  <a:lnTo>
                    <a:pt x="1029045" y="1188284"/>
                  </a:lnTo>
                  <a:lnTo>
                    <a:pt x="1027940" y="1189554"/>
                  </a:lnTo>
                  <a:lnTo>
                    <a:pt x="1027861" y="1190824"/>
                  </a:lnTo>
                  <a:lnTo>
                    <a:pt x="1027466" y="1192094"/>
                  </a:lnTo>
                  <a:lnTo>
                    <a:pt x="1025729" y="1192094"/>
                  </a:lnTo>
                  <a:lnTo>
                    <a:pt x="1025966" y="1194634"/>
                  </a:lnTo>
                  <a:lnTo>
                    <a:pt x="1026676" y="1197174"/>
                  </a:lnTo>
                  <a:lnTo>
                    <a:pt x="1027150" y="1198444"/>
                  </a:lnTo>
                  <a:close/>
                </a:path>
                <a:path w="2360295" h="1867535">
                  <a:moveTo>
                    <a:pt x="1037162" y="1196920"/>
                  </a:moveTo>
                  <a:lnTo>
                    <a:pt x="1037257" y="1194634"/>
                  </a:lnTo>
                  <a:lnTo>
                    <a:pt x="1032105" y="1194634"/>
                  </a:lnTo>
                  <a:lnTo>
                    <a:pt x="1031730" y="1195904"/>
                  </a:lnTo>
                  <a:lnTo>
                    <a:pt x="1036151" y="1195904"/>
                  </a:lnTo>
                  <a:lnTo>
                    <a:pt x="1037162" y="1196920"/>
                  </a:lnTo>
                  <a:close/>
                </a:path>
                <a:path w="2360295" h="1867535">
                  <a:moveTo>
                    <a:pt x="1038843" y="1196241"/>
                  </a:moveTo>
                  <a:lnTo>
                    <a:pt x="1039073" y="1195904"/>
                  </a:lnTo>
                  <a:lnTo>
                    <a:pt x="1038560" y="1195904"/>
                  </a:lnTo>
                  <a:lnTo>
                    <a:pt x="1038843" y="1196241"/>
                  </a:lnTo>
                  <a:close/>
                </a:path>
                <a:path w="2360295" h="1867535">
                  <a:moveTo>
                    <a:pt x="1037415" y="1197174"/>
                  </a:moveTo>
                  <a:lnTo>
                    <a:pt x="1038205" y="1197174"/>
                  </a:lnTo>
                  <a:lnTo>
                    <a:pt x="1038639" y="1196539"/>
                  </a:lnTo>
                  <a:lnTo>
                    <a:pt x="1038763" y="1196146"/>
                  </a:lnTo>
                  <a:lnTo>
                    <a:pt x="1038560" y="1195904"/>
                  </a:lnTo>
                  <a:lnTo>
                    <a:pt x="1037731" y="1195904"/>
                  </a:lnTo>
                  <a:lnTo>
                    <a:pt x="1037375" y="1196539"/>
                  </a:lnTo>
                  <a:lnTo>
                    <a:pt x="1037415" y="1197174"/>
                  </a:lnTo>
                  <a:close/>
                </a:path>
                <a:path w="2360295" h="1867535">
                  <a:moveTo>
                    <a:pt x="1032362" y="1198444"/>
                  </a:moveTo>
                  <a:lnTo>
                    <a:pt x="1036468" y="1198444"/>
                  </a:lnTo>
                  <a:lnTo>
                    <a:pt x="1038994" y="1197174"/>
                  </a:lnTo>
                  <a:lnTo>
                    <a:pt x="1036151" y="1197174"/>
                  </a:lnTo>
                  <a:lnTo>
                    <a:pt x="1036151" y="1195904"/>
                  </a:lnTo>
                  <a:lnTo>
                    <a:pt x="1031572" y="1195904"/>
                  </a:lnTo>
                  <a:lnTo>
                    <a:pt x="1032046" y="1197174"/>
                  </a:lnTo>
                  <a:lnTo>
                    <a:pt x="1032362" y="1198444"/>
                  </a:lnTo>
                  <a:close/>
                </a:path>
                <a:path w="2360295" h="1867535">
                  <a:moveTo>
                    <a:pt x="1025492" y="1204794"/>
                  </a:moveTo>
                  <a:lnTo>
                    <a:pt x="1036704" y="1204794"/>
                  </a:lnTo>
                  <a:lnTo>
                    <a:pt x="1037494" y="1203524"/>
                  </a:lnTo>
                  <a:lnTo>
                    <a:pt x="1038284" y="1203524"/>
                  </a:lnTo>
                  <a:lnTo>
                    <a:pt x="1037178" y="1202254"/>
                  </a:lnTo>
                  <a:lnTo>
                    <a:pt x="1040337" y="1200984"/>
                  </a:lnTo>
                  <a:lnTo>
                    <a:pt x="1038047" y="1198444"/>
                  </a:lnTo>
                  <a:lnTo>
                    <a:pt x="1030546" y="1198444"/>
                  </a:lnTo>
                  <a:lnTo>
                    <a:pt x="1030782" y="1197174"/>
                  </a:lnTo>
                  <a:lnTo>
                    <a:pt x="1030862" y="1195904"/>
                  </a:lnTo>
                  <a:lnTo>
                    <a:pt x="1029440" y="1195904"/>
                  </a:lnTo>
                  <a:lnTo>
                    <a:pt x="1030387" y="1197174"/>
                  </a:lnTo>
                  <a:lnTo>
                    <a:pt x="1029993" y="1198444"/>
                  </a:lnTo>
                  <a:lnTo>
                    <a:pt x="1029993" y="1199714"/>
                  </a:lnTo>
                  <a:lnTo>
                    <a:pt x="1028492" y="1199714"/>
                  </a:lnTo>
                  <a:lnTo>
                    <a:pt x="1028492" y="1200984"/>
                  </a:lnTo>
                  <a:lnTo>
                    <a:pt x="1028098" y="1202254"/>
                  </a:lnTo>
                  <a:lnTo>
                    <a:pt x="1026913" y="1202254"/>
                  </a:lnTo>
                  <a:lnTo>
                    <a:pt x="1025966" y="1203524"/>
                  </a:lnTo>
                  <a:lnTo>
                    <a:pt x="1025509" y="1203956"/>
                  </a:lnTo>
                  <a:lnTo>
                    <a:pt x="1025492" y="1204794"/>
                  </a:lnTo>
                  <a:close/>
                </a:path>
                <a:path w="2360295" h="1867535">
                  <a:moveTo>
                    <a:pt x="1028019" y="1197174"/>
                  </a:moveTo>
                  <a:lnTo>
                    <a:pt x="1028335" y="1197174"/>
                  </a:lnTo>
                  <a:lnTo>
                    <a:pt x="1027545" y="1195904"/>
                  </a:lnTo>
                  <a:lnTo>
                    <a:pt x="1027555" y="1196241"/>
                  </a:lnTo>
                  <a:lnTo>
                    <a:pt x="1028019" y="1197174"/>
                  </a:lnTo>
                  <a:close/>
                </a:path>
                <a:path w="2360295" h="1867535">
                  <a:moveTo>
                    <a:pt x="1037415" y="1197174"/>
                  </a:moveTo>
                  <a:lnTo>
                    <a:pt x="1037375" y="1196539"/>
                  </a:lnTo>
                  <a:lnTo>
                    <a:pt x="1037162" y="1196920"/>
                  </a:lnTo>
                  <a:lnTo>
                    <a:pt x="1037415" y="1197174"/>
                  </a:lnTo>
                  <a:close/>
                </a:path>
                <a:path w="2360295" h="1867535">
                  <a:moveTo>
                    <a:pt x="1037020" y="1197174"/>
                  </a:moveTo>
                  <a:lnTo>
                    <a:pt x="1037415" y="1197174"/>
                  </a:lnTo>
                  <a:lnTo>
                    <a:pt x="1037162" y="1196920"/>
                  </a:lnTo>
                  <a:lnTo>
                    <a:pt x="1037020" y="1197174"/>
                  </a:lnTo>
                  <a:close/>
                </a:path>
                <a:path w="2360295" h="1867535">
                  <a:moveTo>
                    <a:pt x="1028492" y="1199714"/>
                  </a:moveTo>
                  <a:lnTo>
                    <a:pt x="1029993" y="1199714"/>
                  </a:lnTo>
                  <a:lnTo>
                    <a:pt x="1028887" y="1197174"/>
                  </a:lnTo>
                  <a:lnTo>
                    <a:pt x="1028335" y="1197174"/>
                  </a:lnTo>
                  <a:lnTo>
                    <a:pt x="1028492" y="1199714"/>
                  </a:lnTo>
                  <a:close/>
                </a:path>
                <a:path w="2360295" h="1867535">
                  <a:moveTo>
                    <a:pt x="1025675" y="1199848"/>
                  </a:moveTo>
                  <a:lnTo>
                    <a:pt x="1025650" y="1199714"/>
                  </a:lnTo>
                  <a:lnTo>
                    <a:pt x="1025492" y="1199714"/>
                  </a:lnTo>
                  <a:lnTo>
                    <a:pt x="1025675" y="1199848"/>
                  </a:lnTo>
                  <a:close/>
                </a:path>
                <a:path w="2360295" h="1867535">
                  <a:moveTo>
                    <a:pt x="1025887" y="1200984"/>
                  </a:moveTo>
                  <a:lnTo>
                    <a:pt x="1027229" y="1200984"/>
                  </a:lnTo>
                  <a:lnTo>
                    <a:pt x="1025675" y="1199848"/>
                  </a:lnTo>
                  <a:lnTo>
                    <a:pt x="1025887" y="1200984"/>
                  </a:lnTo>
                  <a:close/>
                </a:path>
                <a:path w="2360295" h="1867535">
                  <a:moveTo>
                    <a:pt x="1026044" y="1202254"/>
                  </a:moveTo>
                  <a:lnTo>
                    <a:pt x="1027703" y="1202254"/>
                  </a:lnTo>
                  <a:lnTo>
                    <a:pt x="1027782" y="1200984"/>
                  </a:lnTo>
                  <a:lnTo>
                    <a:pt x="1025571" y="1200984"/>
                  </a:lnTo>
                  <a:lnTo>
                    <a:pt x="1026044" y="1202254"/>
                  </a:lnTo>
                  <a:close/>
                </a:path>
                <a:path w="2360295" h="1867535">
                  <a:moveTo>
                    <a:pt x="1025400" y="1204059"/>
                  </a:moveTo>
                  <a:lnTo>
                    <a:pt x="1025571" y="1200984"/>
                  </a:lnTo>
                  <a:lnTo>
                    <a:pt x="1025097" y="1200984"/>
                  </a:lnTo>
                  <a:lnTo>
                    <a:pt x="1025176" y="1202254"/>
                  </a:lnTo>
                  <a:lnTo>
                    <a:pt x="1025400" y="1204059"/>
                  </a:lnTo>
                  <a:close/>
                </a:path>
                <a:path w="2360295" h="1867535">
                  <a:moveTo>
                    <a:pt x="1024623" y="1204794"/>
                  </a:moveTo>
                  <a:lnTo>
                    <a:pt x="1025492" y="1204794"/>
                  </a:lnTo>
                  <a:lnTo>
                    <a:pt x="1025400" y="1204059"/>
                  </a:lnTo>
                  <a:lnTo>
                    <a:pt x="1024623" y="1204794"/>
                  </a:lnTo>
                  <a:close/>
                </a:path>
                <a:path w="2360295" h="1867535">
                  <a:moveTo>
                    <a:pt x="1035678" y="1206064"/>
                  </a:moveTo>
                  <a:lnTo>
                    <a:pt x="1037336" y="1206064"/>
                  </a:lnTo>
                  <a:lnTo>
                    <a:pt x="1037257" y="1204794"/>
                  </a:lnTo>
                  <a:lnTo>
                    <a:pt x="1035599" y="1204794"/>
                  </a:lnTo>
                  <a:lnTo>
                    <a:pt x="1035678" y="1206064"/>
                  </a:lnTo>
                  <a:close/>
                </a:path>
                <a:path w="2360295" h="1867535">
                  <a:moveTo>
                    <a:pt x="1024781" y="1206064"/>
                  </a:moveTo>
                  <a:lnTo>
                    <a:pt x="1035441" y="1206064"/>
                  </a:lnTo>
                  <a:lnTo>
                    <a:pt x="1035283" y="1204794"/>
                  </a:lnTo>
                  <a:lnTo>
                    <a:pt x="1025255" y="1204794"/>
                  </a:lnTo>
                  <a:lnTo>
                    <a:pt x="1024781" y="1206064"/>
                  </a:lnTo>
                  <a:close/>
                </a:path>
                <a:path w="2360295" h="1867535">
                  <a:moveTo>
                    <a:pt x="1026992" y="1208604"/>
                  </a:moveTo>
                  <a:lnTo>
                    <a:pt x="1036547" y="1208604"/>
                  </a:lnTo>
                  <a:lnTo>
                    <a:pt x="1034652" y="1207334"/>
                  </a:lnTo>
                  <a:lnTo>
                    <a:pt x="1036942" y="1206064"/>
                  </a:lnTo>
                  <a:lnTo>
                    <a:pt x="1025965" y="1206064"/>
                  </a:lnTo>
                  <a:lnTo>
                    <a:pt x="1025886" y="1207334"/>
                  </a:lnTo>
                  <a:lnTo>
                    <a:pt x="1027150" y="1207334"/>
                  </a:lnTo>
                  <a:lnTo>
                    <a:pt x="1026992" y="1208604"/>
                  </a:lnTo>
                  <a:close/>
                </a:path>
                <a:path w="2360295" h="1867535">
                  <a:moveTo>
                    <a:pt x="1037652" y="1209874"/>
                  </a:moveTo>
                  <a:lnTo>
                    <a:pt x="1039074" y="1209874"/>
                  </a:lnTo>
                  <a:lnTo>
                    <a:pt x="1038837" y="1208604"/>
                  </a:lnTo>
                  <a:lnTo>
                    <a:pt x="1038679" y="1207334"/>
                  </a:lnTo>
                  <a:lnTo>
                    <a:pt x="1038205" y="1208604"/>
                  </a:lnTo>
                  <a:lnTo>
                    <a:pt x="1037652" y="1209874"/>
                  </a:lnTo>
                  <a:close/>
                </a:path>
                <a:path w="2360295" h="1867535">
                  <a:moveTo>
                    <a:pt x="1033243" y="1218870"/>
                  </a:moveTo>
                  <a:lnTo>
                    <a:pt x="1033467" y="1218764"/>
                  </a:lnTo>
                  <a:lnTo>
                    <a:pt x="1032836" y="1214954"/>
                  </a:lnTo>
                  <a:lnTo>
                    <a:pt x="1036073" y="1214954"/>
                  </a:lnTo>
                  <a:lnTo>
                    <a:pt x="1036626" y="1213684"/>
                  </a:lnTo>
                  <a:lnTo>
                    <a:pt x="1037257" y="1213684"/>
                  </a:lnTo>
                  <a:lnTo>
                    <a:pt x="1036468" y="1212414"/>
                  </a:lnTo>
                  <a:lnTo>
                    <a:pt x="1036073" y="1212414"/>
                  </a:lnTo>
                  <a:lnTo>
                    <a:pt x="1036705" y="1209874"/>
                  </a:lnTo>
                  <a:lnTo>
                    <a:pt x="1036626" y="1208604"/>
                  </a:lnTo>
                  <a:lnTo>
                    <a:pt x="1025649" y="1208604"/>
                  </a:lnTo>
                  <a:lnTo>
                    <a:pt x="1024544" y="1209874"/>
                  </a:lnTo>
                  <a:lnTo>
                    <a:pt x="1026202" y="1209874"/>
                  </a:lnTo>
                  <a:lnTo>
                    <a:pt x="1026202" y="1211144"/>
                  </a:lnTo>
                  <a:lnTo>
                    <a:pt x="1025807" y="1213684"/>
                  </a:lnTo>
                  <a:lnTo>
                    <a:pt x="1024939" y="1214954"/>
                  </a:lnTo>
                  <a:lnTo>
                    <a:pt x="1024939" y="1217494"/>
                  </a:lnTo>
                  <a:lnTo>
                    <a:pt x="1027229" y="1217494"/>
                  </a:lnTo>
                  <a:lnTo>
                    <a:pt x="1028729" y="1218764"/>
                  </a:lnTo>
                  <a:lnTo>
                    <a:pt x="1033230" y="1218764"/>
                  </a:lnTo>
                  <a:close/>
                </a:path>
                <a:path w="2360295" h="1867535">
                  <a:moveTo>
                    <a:pt x="1037021" y="1211144"/>
                  </a:moveTo>
                  <a:lnTo>
                    <a:pt x="1037889" y="1209874"/>
                  </a:lnTo>
                  <a:lnTo>
                    <a:pt x="1036705" y="1209874"/>
                  </a:lnTo>
                  <a:lnTo>
                    <a:pt x="1037021" y="1211144"/>
                  </a:lnTo>
                  <a:close/>
                </a:path>
                <a:path w="2360295" h="1867535">
                  <a:moveTo>
                    <a:pt x="1025492" y="1212414"/>
                  </a:moveTo>
                  <a:lnTo>
                    <a:pt x="1025649" y="1209874"/>
                  </a:lnTo>
                  <a:lnTo>
                    <a:pt x="1024544" y="1209874"/>
                  </a:lnTo>
                  <a:lnTo>
                    <a:pt x="1025492" y="1212414"/>
                  </a:lnTo>
                  <a:close/>
                </a:path>
                <a:path w="2360295" h="1867535">
                  <a:moveTo>
                    <a:pt x="1026597" y="1220034"/>
                  </a:moveTo>
                  <a:lnTo>
                    <a:pt x="1027781" y="1220034"/>
                  </a:lnTo>
                  <a:lnTo>
                    <a:pt x="1027544" y="1218764"/>
                  </a:lnTo>
                  <a:lnTo>
                    <a:pt x="1026518" y="1218764"/>
                  </a:lnTo>
                  <a:lnTo>
                    <a:pt x="1026518" y="1217494"/>
                  </a:lnTo>
                  <a:lnTo>
                    <a:pt x="1024939" y="1217494"/>
                  </a:lnTo>
                  <a:lnTo>
                    <a:pt x="1024939" y="1218764"/>
                  </a:lnTo>
                  <a:lnTo>
                    <a:pt x="1026597" y="1220034"/>
                  </a:lnTo>
                  <a:close/>
                </a:path>
                <a:path w="2360295" h="1867535">
                  <a:moveTo>
                    <a:pt x="1033020" y="1218975"/>
                  </a:moveTo>
                  <a:lnTo>
                    <a:pt x="1033243" y="1218870"/>
                  </a:lnTo>
                  <a:lnTo>
                    <a:pt x="1033020" y="1218975"/>
                  </a:lnTo>
                  <a:close/>
                </a:path>
                <a:path w="2360295" h="1867535">
                  <a:moveTo>
                    <a:pt x="1028216" y="1220034"/>
                  </a:moveTo>
                  <a:lnTo>
                    <a:pt x="1030782" y="1220034"/>
                  </a:lnTo>
                  <a:lnTo>
                    <a:pt x="1033020" y="1218975"/>
                  </a:lnTo>
                  <a:lnTo>
                    <a:pt x="1033230" y="1218764"/>
                  </a:lnTo>
                  <a:lnTo>
                    <a:pt x="1028334" y="1218764"/>
                  </a:lnTo>
                  <a:lnTo>
                    <a:pt x="1028216" y="1220034"/>
                  </a:lnTo>
                  <a:close/>
                </a:path>
                <a:path w="2360295" h="1867535">
                  <a:moveTo>
                    <a:pt x="1028097" y="1221304"/>
                  </a:moveTo>
                  <a:lnTo>
                    <a:pt x="1033467" y="1221304"/>
                  </a:lnTo>
                  <a:lnTo>
                    <a:pt x="1033388" y="1220034"/>
                  </a:lnTo>
                  <a:lnTo>
                    <a:pt x="1033243" y="1218870"/>
                  </a:lnTo>
                  <a:lnTo>
                    <a:pt x="1033020" y="1218975"/>
                  </a:lnTo>
                  <a:lnTo>
                    <a:pt x="1031967" y="1220034"/>
                  </a:lnTo>
                  <a:lnTo>
                    <a:pt x="1028216" y="1220034"/>
                  </a:lnTo>
                  <a:lnTo>
                    <a:pt x="1028097" y="1221304"/>
                  </a:lnTo>
                  <a:close/>
                </a:path>
                <a:path w="2360295" h="1867535">
                  <a:moveTo>
                    <a:pt x="1024781" y="1222574"/>
                  </a:moveTo>
                  <a:lnTo>
                    <a:pt x="1026992" y="1222574"/>
                  </a:lnTo>
                  <a:lnTo>
                    <a:pt x="1027229" y="1221304"/>
                  </a:lnTo>
                  <a:lnTo>
                    <a:pt x="1025649" y="1221304"/>
                  </a:lnTo>
                  <a:lnTo>
                    <a:pt x="1026755" y="1220034"/>
                  </a:lnTo>
                  <a:lnTo>
                    <a:pt x="1025176" y="1220034"/>
                  </a:lnTo>
                  <a:lnTo>
                    <a:pt x="1024860" y="1221304"/>
                  </a:lnTo>
                  <a:lnTo>
                    <a:pt x="1024781" y="1222574"/>
                  </a:lnTo>
                  <a:close/>
                </a:path>
                <a:path w="2360295" h="1867535">
                  <a:moveTo>
                    <a:pt x="1037810" y="1222574"/>
                  </a:moveTo>
                  <a:lnTo>
                    <a:pt x="1038995" y="1222574"/>
                  </a:lnTo>
                  <a:lnTo>
                    <a:pt x="1038600" y="1221304"/>
                  </a:lnTo>
                  <a:lnTo>
                    <a:pt x="1038442" y="1221304"/>
                  </a:lnTo>
                  <a:lnTo>
                    <a:pt x="1037810" y="1222574"/>
                  </a:lnTo>
                  <a:close/>
                </a:path>
                <a:path w="2360295" h="1867535">
                  <a:moveTo>
                    <a:pt x="1028216" y="1228924"/>
                  </a:moveTo>
                  <a:lnTo>
                    <a:pt x="1034889" y="1228924"/>
                  </a:lnTo>
                  <a:lnTo>
                    <a:pt x="1034494" y="1227654"/>
                  </a:lnTo>
                  <a:lnTo>
                    <a:pt x="1035126" y="1226384"/>
                  </a:lnTo>
                  <a:lnTo>
                    <a:pt x="1035678" y="1225114"/>
                  </a:lnTo>
                  <a:lnTo>
                    <a:pt x="1033862" y="1223844"/>
                  </a:lnTo>
                  <a:lnTo>
                    <a:pt x="1033941" y="1222574"/>
                  </a:lnTo>
                  <a:lnTo>
                    <a:pt x="1034731" y="1221304"/>
                  </a:lnTo>
                  <a:lnTo>
                    <a:pt x="1027387" y="1221304"/>
                  </a:lnTo>
                  <a:lnTo>
                    <a:pt x="1026992" y="1222574"/>
                  </a:lnTo>
                  <a:lnTo>
                    <a:pt x="1024781" y="1222574"/>
                  </a:lnTo>
                  <a:lnTo>
                    <a:pt x="1025018" y="1223844"/>
                  </a:lnTo>
                  <a:lnTo>
                    <a:pt x="1026360" y="1225114"/>
                  </a:lnTo>
                  <a:lnTo>
                    <a:pt x="1025531" y="1226384"/>
                  </a:lnTo>
                  <a:lnTo>
                    <a:pt x="1028966" y="1226384"/>
                  </a:lnTo>
                  <a:lnTo>
                    <a:pt x="1028802" y="1226490"/>
                  </a:lnTo>
                  <a:lnTo>
                    <a:pt x="1028729" y="1227654"/>
                  </a:lnTo>
                  <a:lnTo>
                    <a:pt x="1028216" y="1228924"/>
                  </a:lnTo>
                  <a:close/>
                </a:path>
                <a:path w="2360295" h="1867535">
                  <a:moveTo>
                    <a:pt x="1037415" y="1231464"/>
                  </a:moveTo>
                  <a:lnTo>
                    <a:pt x="1037810" y="1231464"/>
                  </a:lnTo>
                  <a:lnTo>
                    <a:pt x="1038758" y="1230194"/>
                  </a:lnTo>
                  <a:lnTo>
                    <a:pt x="1038915" y="1228924"/>
                  </a:lnTo>
                  <a:lnTo>
                    <a:pt x="1039389" y="1228924"/>
                  </a:lnTo>
                  <a:lnTo>
                    <a:pt x="1039152" y="1227654"/>
                  </a:lnTo>
                  <a:lnTo>
                    <a:pt x="1038521" y="1226384"/>
                  </a:lnTo>
                  <a:lnTo>
                    <a:pt x="1038047" y="1223844"/>
                  </a:lnTo>
                  <a:lnTo>
                    <a:pt x="1038916" y="1222574"/>
                  </a:lnTo>
                  <a:lnTo>
                    <a:pt x="1037494" y="1222574"/>
                  </a:lnTo>
                  <a:lnTo>
                    <a:pt x="1037415" y="1231464"/>
                  </a:lnTo>
                  <a:close/>
                </a:path>
                <a:path w="2360295" h="1867535">
                  <a:moveTo>
                    <a:pt x="1028802" y="1226490"/>
                  </a:moveTo>
                  <a:lnTo>
                    <a:pt x="1028966" y="1226384"/>
                  </a:lnTo>
                  <a:lnTo>
                    <a:pt x="1028808" y="1226384"/>
                  </a:lnTo>
                  <a:close/>
                </a:path>
                <a:path w="2360295" h="1867535">
                  <a:moveTo>
                    <a:pt x="1024702" y="1227654"/>
                  </a:moveTo>
                  <a:lnTo>
                    <a:pt x="1026992" y="1227654"/>
                  </a:lnTo>
                  <a:lnTo>
                    <a:pt x="1028802" y="1226490"/>
                  </a:lnTo>
                  <a:lnTo>
                    <a:pt x="1025531" y="1226384"/>
                  </a:lnTo>
                  <a:lnTo>
                    <a:pt x="1024702" y="1227654"/>
                  </a:lnTo>
                  <a:close/>
                </a:path>
                <a:path w="2360295" h="1867535">
                  <a:moveTo>
                    <a:pt x="1030546" y="1240354"/>
                  </a:moveTo>
                  <a:lnTo>
                    <a:pt x="1036547" y="1240354"/>
                  </a:lnTo>
                  <a:lnTo>
                    <a:pt x="1036469" y="1239084"/>
                  </a:lnTo>
                  <a:lnTo>
                    <a:pt x="1036784" y="1237814"/>
                  </a:lnTo>
                  <a:lnTo>
                    <a:pt x="1037653" y="1237814"/>
                  </a:lnTo>
                  <a:lnTo>
                    <a:pt x="1037021" y="1236544"/>
                  </a:lnTo>
                  <a:lnTo>
                    <a:pt x="1038205" y="1234004"/>
                  </a:lnTo>
                  <a:lnTo>
                    <a:pt x="1035521" y="1234004"/>
                  </a:lnTo>
                  <a:lnTo>
                    <a:pt x="1034968" y="1232734"/>
                  </a:lnTo>
                  <a:lnTo>
                    <a:pt x="1035284" y="1232734"/>
                  </a:lnTo>
                  <a:lnTo>
                    <a:pt x="1035678" y="1231464"/>
                  </a:lnTo>
                  <a:lnTo>
                    <a:pt x="1036231" y="1230194"/>
                  </a:lnTo>
                  <a:lnTo>
                    <a:pt x="1035994" y="1227654"/>
                  </a:lnTo>
                  <a:lnTo>
                    <a:pt x="1035441" y="1228924"/>
                  </a:lnTo>
                  <a:lnTo>
                    <a:pt x="1028216" y="1228924"/>
                  </a:lnTo>
                  <a:lnTo>
                    <a:pt x="1027703" y="1230194"/>
                  </a:lnTo>
                  <a:lnTo>
                    <a:pt x="1029519" y="1230194"/>
                  </a:lnTo>
                  <a:lnTo>
                    <a:pt x="1028334" y="1232311"/>
                  </a:lnTo>
                  <a:lnTo>
                    <a:pt x="1028295" y="1232861"/>
                  </a:lnTo>
                  <a:lnTo>
                    <a:pt x="1030072" y="1234004"/>
                  </a:lnTo>
                  <a:lnTo>
                    <a:pt x="1030703" y="1235274"/>
                  </a:lnTo>
                  <a:lnTo>
                    <a:pt x="1030782" y="1236544"/>
                  </a:lnTo>
                  <a:lnTo>
                    <a:pt x="1030309" y="1236544"/>
                  </a:lnTo>
                  <a:lnTo>
                    <a:pt x="1029835" y="1237814"/>
                  </a:lnTo>
                  <a:lnTo>
                    <a:pt x="1029756" y="1239084"/>
                  </a:lnTo>
                  <a:lnTo>
                    <a:pt x="1030546" y="1240354"/>
                  </a:lnTo>
                  <a:close/>
                </a:path>
                <a:path w="2360295" h="1867535">
                  <a:moveTo>
                    <a:pt x="1025650" y="1228924"/>
                  </a:moveTo>
                  <a:lnTo>
                    <a:pt x="1025807" y="1227654"/>
                  </a:lnTo>
                  <a:lnTo>
                    <a:pt x="1025334" y="1227654"/>
                  </a:lnTo>
                  <a:lnTo>
                    <a:pt x="1025650" y="1228924"/>
                  </a:lnTo>
                  <a:close/>
                </a:path>
                <a:path w="2360295" h="1867535">
                  <a:moveTo>
                    <a:pt x="1028650" y="1231464"/>
                  </a:moveTo>
                  <a:lnTo>
                    <a:pt x="1028808" y="1230194"/>
                  </a:lnTo>
                  <a:lnTo>
                    <a:pt x="1027861" y="1230194"/>
                  </a:lnTo>
                  <a:lnTo>
                    <a:pt x="1028650" y="1231464"/>
                  </a:lnTo>
                  <a:close/>
                </a:path>
                <a:path w="2360295" h="1867535">
                  <a:moveTo>
                    <a:pt x="1027150" y="1236544"/>
                  </a:moveTo>
                  <a:lnTo>
                    <a:pt x="1029598" y="1236544"/>
                  </a:lnTo>
                  <a:lnTo>
                    <a:pt x="1027940" y="1234004"/>
                  </a:lnTo>
                  <a:lnTo>
                    <a:pt x="1028295" y="1232861"/>
                  </a:lnTo>
                  <a:lnTo>
                    <a:pt x="1028098" y="1232734"/>
                  </a:lnTo>
                  <a:lnTo>
                    <a:pt x="1028334" y="1232311"/>
                  </a:lnTo>
                  <a:lnTo>
                    <a:pt x="1028334" y="1231464"/>
                  </a:lnTo>
                  <a:lnTo>
                    <a:pt x="1026755" y="1231464"/>
                  </a:lnTo>
                  <a:lnTo>
                    <a:pt x="1028097" y="1232734"/>
                  </a:lnTo>
                  <a:lnTo>
                    <a:pt x="1025492" y="1232734"/>
                  </a:lnTo>
                  <a:lnTo>
                    <a:pt x="1026123" y="1234004"/>
                  </a:lnTo>
                  <a:lnTo>
                    <a:pt x="1026597" y="1235274"/>
                  </a:lnTo>
                  <a:lnTo>
                    <a:pt x="1027150" y="1236544"/>
                  </a:lnTo>
                  <a:close/>
                </a:path>
                <a:path w="2360295" h="1867535">
                  <a:moveTo>
                    <a:pt x="1028295" y="1232861"/>
                  </a:moveTo>
                  <a:lnTo>
                    <a:pt x="1028334" y="1232311"/>
                  </a:lnTo>
                  <a:lnTo>
                    <a:pt x="1028098" y="1232734"/>
                  </a:lnTo>
                  <a:lnTo>
                    <a:pt x="1028295" y="1232861"/>
                  </a:lnTo>
                  <a:close/>
                </a:path>
                <a:path w="2360295" h="1867535">
                  <a:moveTo>
                    <a:pt x="1024307" y="1234004"/>
                  </a:moveTo>
                  <a:lnTo>
                    <a:pt x="1024702" y="1234004"/>
                  </a:lnTo>
                  <a:lnTo>
                    <a:pt x="1025492" y="1232734"/>
                  </a:lnTo>
                  <a:lnTo>
                    <a:pt x="1023991" y="1232734"/>
                  </a:lnTo>
                  <a:lnTo>
                    <a:pt x="1024307" y="1234004"/>
                  </a:lnTo>
                  <a:close/>
                </a:path>
                <a:path w="2360295" h="1867535">
                  <a:moveTo>
                    <a:pt x="1039073" y="1239084"/>
                  </a:moveTo>
                  <a:lnTo>
                    <a:pt x="1039310" y="1239084"/>
                  </a:lnTo>
                  <a:lnTo>
                    <a:pt x="1039547" y="1237814"/>
                  </a:lnTo>
                  <a:lnTo>
                    <a:pt x="1040416" y="1236544"/>
                  </a:lnTo>
                  <a:lnTo>
                    <a:pt x="1039231" y="1234004"/>
                  </a:lnTo>
                  <a:lnTo>
                    <a:pt x="1038679" y="1235274"/>
                  </a:lnTo>
                  <a:lnTo>
                    <a:pt x="1037731" y="1236544"/>
                  </a:lnTo>
                  <a:lnTo>
                    <a:pt x="1039073" y="1239084"/>
                  </a:lnTo>
                  <a:close/>
                </a:path>
                <a:path w="2360295" h="1867535">
                  <a:moveTo>
                    <a:pt x="1023912" y="1235274"/>
                  </a:moveTo>
                  <a:lnTo>
                    <a:pt x="1025018" y="1235274"/>
                  </a:lnTo>
                  <a:lnTo>
                    <a:pt x="1024386" y="1234004"/>
                  </a:lnTo>
                  <a:lnTo>
                    <a:pt x="1023912" y="1235274"/>
                  </a:lnTo>
                  <a:close/>
                </a:path>
                <a:path w="2360295" h="1867535">
                  <a:moveTo>
                    <a:pt x="1024544" y="1236544"/>
                  </a:moveTo>
                  <a:lnTo>
                    <a:pt x="1025255" y="1236544"/>
                  </a:lnTo>
                  <a:lnTo>
                    <a:pt x="1025334" y="1235274"/>
                  </a:lnTo>
                  <a:lnTo>
                    <a:pt x="1023754" y="1235274"/>
                  </a:lnTo>
                  <a:lnTo>
                    <a:pt x="1024544" y="1236544"/>
                  </a:lnTo>
                  <a:close/>
                </a:path>
                <a:path w="2360295" h="1867535">
                  <a:moveTo>
                    <a:pt x="1026439" y="1237814"/>
                  </a:moveTo>
                  <a:lnTo>
                    <a:pt x="1028097" y="1237814"/>
                  </a:lnTo>
                  <a:lnTo>
                    <a:pt x="1027150" y="1236544"/>
                  </a:lnTo>
                  <a:lnTo>
                    <a:pt x="1026439" y="1237814"/>
                  </a:lnTo>
                  <a:close/>
                </a:path>
                <a:path w="2360295" h="1867535">
                  <a:moveTo>
                    <a:pt x="1023202" y="1239084"/>
                  </a:moveTo>
                  <a:lnTo>
                    <a:pt x="1028650" y="1239084"/>
                  </a:lnTo>
                  <a:lnTo>
                    <a:pt x="1028966" y="1237814"/>
                  </a:lnTo>
                  <a:lnTo>
                    <a:pt x="1026439" y="1237814"/>
                  </a:lnTo>
                  <a:lnTo>
                    <a:pt x="1026439" y="1236544"/>
                  </a:lnTo>
                  <a:lnTo>
                    <a:pt x="1024386" y="1236544"/>
                  </a:lnTo>
                  <a:lnTo>
                    <a:pt x="1023202" y="1239084"/>
                  </a:lnTo>
                  <a:close/>
                </a:path>
                <a:path w="2360295" h="1867535">
                  <a:moveTo>
                    <a:pt x="1028729" y="1241624"/>
                  </a:moveTo>
                  <a:lnTo>
                    <a:pt x="1036784" y="1241624"/>
                  </a:lnTo>
                  <a:lnTo>
                    <a:pt x="1037574" y="1239084"/>
                  </a:lnTo>
                  <a:lnTo>
                    <a:pt x="1036705" y="1239084"/>
                  </a:lnTo>
                  <a:lnTo>
                    <a:pt x="1036547" y="1240354"/>
                  </a:lnTo>
                  <a:lnTo>
                    <a:pt x="1030546" y="1240354"/>
                  </a:lnTo>
                  <a:lnTo>
                    <a:pt x="1028729" y="1241624"/>
                  </a:lnTo>
                  <a:close/>
                </a:path>
                <a:path w="2360295" h="1867535">
                  <a:moveTo>
                    <a:pt x="1025570" y="1241624"/>
                  </a:moveTo>
                  <a:lnTo>
                    <a:pt x="1028729" y="1241624"/>
                  </a:lnTo>
                  <a:lnTo>
                    <a:pt x="1028571" y="1240354"/>
                  </a:lnTo>
                  <a:lnTo>
                    <a:pt x="1028571" y="1239084"/>
                  </a:lnTo>
                  <a:lnTo>
                    <a:pt x="1025097" y="1239084"/>
                  </a:lnTo>
                  <a:lnTo>
                    <a:pt x="1025492" y="1240354"/>
                  </a:lnTo>
                  <a:lnTo>
                    <a:pt x="1025570" y="1241624"/>
                  </a:lnTo>
                  <a:close/>
                </a:path>
                <a:path w="2360295" h="1867535">
                  <a:moveTo>
                    <a:pt x="1024149" y="1242894"/>
                  </a:moveTo>
                  <a:lnTo>
                    <a:pt x="1038916" y="1242894"/>
                  </a:lnTo>
                  <a:lnTo>
                    <a:pt x="1037495" y="1241624"/>
                  </a:lnTo>
                  <a:lnTo>
                    <a:pt x="1024702" y="1241624"/>
                  </a:lnTo>
                  <a:lnTo>
                    <a:pt x="1024386" y="1240354"/>
                  </a:lnTo>
                  <a:lnTo>
                    <a:pt x="1023833" y="1240354"/>
                  </a:lnTo>
                  <a:lnTo>
                    <a:pt x="1023359" y="1241624"/>
                  </a:lnTo>
                  <a:lnTo>
                    <a:pt x="1024149" y="1242894"/>
                  </a:lnTo>
                  <a:close/>
                </a:path>
                <a:path w="2360295" h="1867535">
                  <a:moveTo>
                    <a:pt x="1028334" y="1244164"/>
                  </a:moveTo>
                  <a:lnTo>
                    <a:pt x="1039469" y="1244164"/>
                  </a:lnTo>
                  <a:lnTo>
                    <a:pt x="1039706" y="1242894"/>
                  </a:lnTo>
                  <a:lnTo>
                    <a:pt x="1027071" y="1242894"/>
                  </a:lnTo>
                  <a:lnTo>
                    <a:pt x="1028334" y="1244164"/>
                  </a:lnTo>
                  <a:close/>
                </a:path>
                <a:path w="2360295" h="1867535">
                  <a:moveTo>
                    <a:pt x="1027071" y="1249244"/>
                  </a:moveTo>
                  <a:lnTo>
                    <a:pt x="1028493" y="1249244"/>
                  </a:lnTo>
                  <a:lnTo>
                    <a:pt x="1028414" y="1247974"/>
                  </a:lnTo>
                  <a:lnTo>
                    <a:pt x="1028256" y="1246704"/>
                  </a:lnTo>
                  <a:lnTo>
                    <a:pt x="1038442" y="1246704"/>
                  </a:lnTo>
                  <a:lnTo>
                    <a:pt x="1037811" y="1245434"/>
                  </a:lnTo>
                  <a:lnTo>
                    <a:pt x="1036942" y="1244164"/>
                  </a:lnTo>
                  <a:lnTo>
                    <a:pt x="1029992" y="1244164"/>
                  </a:lnTo>
                  <a:lnTo>
                    <a:pt x="1029834" y="1245434"/>
                  </a:lnTo>
                  <a:lnTo>
                    <a:pt x="1027623" y="1245434"/>
                  </a:lnTo>
                  <a:lnTo>
                    <a:pt x="1027544" y="1246704"/>
                  </a:lnTo>
                  <a:lnTo>
                    <a:pt x="1027387" y="1247974"/>
                  </a:lnTo>
                  <a:lnTo>
                    <a:pt x="1027071" y="1249244"/>
                  </a:lnTo>
                  <a:close/>
                </a:path>
                <a:path w="2360295" h="1867535">
                  <a:moveTo>
                    <a:pt x="1027623" y="1245434"/>
                  </a:moveTo>
                  <a:lnTo>
                    <a:pt x="1028413" y="1245434"/>
                  </a:lnTo>
                  <a:lnTo>
                    <a:pt x="1027703" y="1244164"/>
                  </a:lnTo>
                  <a:lnTo>
                    <a:pt x="1027623" y="1245434"/>
                  </a:lnTo>
                  <a:close/>
                </a:path>
                <a:path w="2360295" h="1867535">
                  <a:moveTo>
                    <a:pt x="1031772" y="1257822"/>
                  </a:moveTo>
                  <a:lnTo>
                    <a:pt x="1034573" y="1256864"/>
                  </a:lnTo>
                  <a:lnTo>
                    <a:pt x="1036231" y="1256864"/>
                  </a:lnTo>
                  <a:lnTo>
                    <a:pt x="1035600" y="1255594"/>
                  </a:lnTo>
                  <a:lnTo>
                    <a:pt x="1035126" y="1255594"/>
                  </a:lnTo>
                  <a:lnTo>
                    <a:pt x="1034573" y="1254324"/>
                  </a:lnTo>
                  <a:lnTo>
                    <a:pt x="1035758" y="1254324"/>
                  </a:lnTo>
                  <a:lnTo>
                    <a:pt x="1037890" y="1253054"/>
                  </a:lnTo>
                  <a:lnTo>
                    <a:pt x="1036547" y="1253054"/>
                  </a:lnTo>
                  <a:lnTo>
                    <a:pt x="1038126" y="1251784"/>
                  </a:lnTo>
                  <a:lnTo>
                    <a:pt x="1038284" y="1249244"/>
                  </a:lnTo>
                  <a:lnTo>
                    <a:pt x="1040180" y="1246704"/>
                  </a:lnTo>
                  <a:lnTo>
                    <a:pt x="1028809" y="1246704"/>
                  </a:lnTo>
                  <a:lnTo>
                    <a:pt x="1028809" y="1247974"/>
                  </a:lnTo>
                  <a:lnTo>
                    <a:pt x="1034336" y="1247974"/>
                  </a:lnTo>
                  <a:lnTo>
                    <a:pt x="1034731" y="1249244"/>
                  </a:lnTo>
                  <a:lnTo>
                    <a:pt x="1033310" y="1249244"/>
                  </a:lnTo>
                  <a:lnTo>
                    <a:pt x="1032915" y="1250514"/>
                  </a:lnTo>
                  <a:lnTo>
                    <a:pt x="1033941" y="1250514"/>
                  </a:lnTo>
                  <a:lnTo>
                    <a:pt x="1035521" y="1251784"/>
                  </a:lnTo>
                  <a:lnTo>
                    <a:pt x="1034257" y="1254324"/>
                  </a:lnTo>
                  <a:lnTo>
                    <a:pt x="1033784" y="1255594"/>
                  </a:lnTo>
                  <a:lnTo>
                    <a:pt x="1031637" y="1257460"/>
                  </a:lnTo>
                  <a:lnTo>
                    <a:pt x="1031772" y="1257822"/>
                  </a:lnTo>
                  <a:close/>
                </a:path>
                <a:path w="2360295" h="1867535">
                  <a:moveTo>
                    <a:pt x="1031414" y="1251784"/>
                  </a:moveTo>
                  <a:lnTo>
                    <a:pt x="1031967" y="1251784"/>
                  </a:lnTo>
                  <a:lnTo>
                    <a:pt x="1032362" y="1250514"/>
                  </a:lnTo>
                  <a:lnTo>
                    <a:pt x="1032362" y="1249244"/>
                  </a:lnTo>
                  <a:lnTo>
                    <a:pt x="1024386" y="1249244"/>
                  </a:lnTo>
                  <a:lnTo>
                    <a:pt x="1025334" y="1247974"/>
                  </a:lnTo>
                  <a:lnTo>
                    <a:pt x="1025413" y="1246704"/>
                  </a:lnTo>
                  <a:lnTo>
                    <a:pt x="1024544" y="1246704"/>
                  </a:lnTo>
                  <a:lnTo>
                    <a:pt x="1023676" y="1247974"/>
                  </a:lnTo>
                  <a:lnTo>
                    <a:pt x="1023676" y="1250514"/>
                  </a:lnTo>
                  <a:lnTo>
                    <a:pt x="1031099" y="1250514"/>
                  </a:lnTo>
                  <a:lnTo>
                    <a:pt x="1031414" y="1251784"/>
                  </a:lnTo>
                  <a:close/>
                </a:path>
                <a:path w="2360295" h="1867535">
                  <a:moveTo>
                    <a:pt x="1030625" y="1249244"/>
                  </a:moveTo>
                  <a:lnTo>
                    <a:pt x="1031730" y="1249244"/>
                  </a:lnTo>
                  <a:lnTo>
                    <a:pt x="1033784" y="1247974"/>
                  </a:lnTo>
                  <a:lnTo>
                    <a:pt x="1030309" y="1247974"/>
                  </a:lnTo>
                  <a:lnTo>
                    <a:pt x="1030625" y="1249244"/>
                  </a:lnTo>
                  <a:close/>
                </a:path>
                <a:path w="2360295" h="1867535">
                  <a:moveTo>
                    <a:pt x="1032520" y="1251784"/>
                  </a:moveTo>
                  <a:lnTo>
                    <a:pt x="1033704" y="1250514"/>
                  </a:lnTo>
                  <a:lnTo>
                    <a:pt x="1032915" y="1250514"/>
                  </a:lnTo>
                  <a:lnTo>
                    <a:pt x="1032520" y="1251784"/>
                  </a:lnTo>
                  <a:close/>
                </a:path>
                <a:path w="2360295" h="1867535">
                  <a:moveTo>
                    <a:pt x="1024544" y="1258134"/>
                  </a:moveTo>
                  <a:lnTo>
                    <a:pt x="1030862" y="1258134"/>
                  </a:lnTo>
                  <a:lnTo>
                    <a:pt x="1031637" y="1257460"/>
                  </a:lnTo>
                  <a:lnTo>
                    <a:pt x="1031415" y="1256864"/>
                  </a:lnTo>
                  <a:lnTo>
                    <a:pt x="1030625" y="1256864"/>
                  </a:lnTo>
                  <a:lnTo>
                    <a:pt x="1032678" y="1254324"/>
                  </a:lnTo>
                  <a:lnTo>
                    <a:pt x="1030783" y="1253054"/>
                  </a:lnTo>
                  <a:lnTo>
                    <a:pt x="1030546" y="1251784"/>
                  </a:lnTo>
                  <a:lnTo>
                    <a:pt x="1030704" y="1250514"/>
                  </a:lnTo>
                  <a:lnTo>
                    <a:pt x="1023676" y="1250514"/>
                  </a:lnTo>
                  <a:lnTo>
                    <a:pt x="1023676" y="1251784"/>
                  </a:lnTo>
                  <a:lnTo>
                    <a:pt x="1023281" y="1254324"/>
                  </a:lnTo>
                  <a:lnTo>
                    <a:pt x="1024228" y="1256864"/>
                  </a:lnTo>
                  <a:lnTo>
                    <a:pt x="1024544" y="1258134"/>
                  </a:lnTo>
                  <a:close/>
                </a:path>
                <a:path w="2360295" h="1867535">
                  <a:moveTo>
                    <a:pt x="1039074" y="1256864"/>
                  </a:moveTo>
                  <a:lnTo>
                    <a:pt x="1039153" y="1254324"/>
                  </a:lnTo>
                  <a:lnTo>
                    <a:pt x="1039232" y="1253054"/>
                  </a:lnTo>
                  <a:lnTo>
                    <a:pt x="1037890" y="1253054"/>
                  </a:lnTo>
                  <a:lnTo>
                    <a:pt x="1036389" y="1255594"/>
                  </a:lnTo>
                  <a:lnTo>
                    <a:pt x="1038364" y="1255594"/>
                  </a:lnTo>
                  <a:lnTo>
                    <a:pt x="1039074" y="1256864"/>
                  </a:lnTo>
                  <a:close/>
                </a:path>
                <a:path w="2360295" h="1867535">
                  <a:moveTo>
                    <a:pt x="1037258" y="1256864"/>
                  </a:moveTo>
                  <a:lnTo>
                    <a:pt x="1037732" y="1256864"/>
                  </a:lnTo>
                  <a:lnTo>
                    <a:pt x="1036942" y="1255594"/>
                  </a:lnTo>
                  <a:lnTo>
                    <a:pt x="1036231" y="1255594"/>
                  </a:lnTo>
                  <a:lnTo>
                    <a:pt x="1037258" y="1256864"/>
                  </a:lnTo>
                  <a:close/>
                </a:path>
                <a:path w="2360295" h="1867535">
                  <a:moveTo>
                    <a:pt x="1035521" y="1259404"/>
                  </a:moveTo>
                  <a:lnTo>
                    <a:pt x="1036705" y="1256864"/>
                  </a:lnTo>
                  <a:lnTo>
                    <a:pt x="1034810" y="1256864"/>
                  </a:lnTo>
                  <a:lnTo>
                    <a:pt x="1035521" y="1259404"/>
                  </a:lnTo>
                  <a:close/>
                </a:path>
                <a:path w="2360295" h="1867535">
                  <a:moveTo>
                    <a:pt x="1030862" y="1258134"/>
                  </a:moveTo>
                  <a:lnTo>
                    <a:pt x="1031772" y="1257822"/>
                  </a:lnTo>
                  <a:lnTo>
                    <a:pt x="1031637" y="1257460"/>
                  </a:lnTo>
                  <a:lnTo>
                    <a:pt x="1030862" y="1258134"/>
                  </a:lnTo>
                  <a:close/>
                </a:path>
                <a:path w="2360295" h="1867535">
                  <a:moveTo>
                    <a:pt x="1025887" y="1264484"/>
                  </a:moveTo>
                  <a:lnTo>
                    <a:pt x="1031731" y="1264484"/>
                  </a:lnTo>
                  <a:lnTo>
                    <a:pt x="1031587" y="1263329"/>
                  </a:lnTo>
                  <a:lnTo>
                    <a:pt x="1031494" y="1260674"/>
                  </a:lnTo>
                  <a:lnTo>
                    <a:pt x="1031691" y="1259404"/>
                  </a:lnTo>
                  <a:lnTo>
                    <a:pt x="1031772" y="1257822"/>
                  </a:lnTo>
                  <a:lnTo>
                    <a:pt x="1030862" y="1258134"/>
                  </a:lnTo>
                  <a:lnTo>
                    <a:pt x="1024544" y="1258134"/>
                  </a:lnTo>
                  <a:lnTo>
                    <a:pt x="1024860" y="1259404"/>
                  </a:lnTo>
                  <a:lnTo>
                    <a:pt x="1024149" y="1260674"/>
                  </a:lnTo>
                  <a:lnTo>
                    <a:pt x="1024860" y="1261944"/>
                  </a:lnTo>
                  <a:lnTo>
                    <a:pt x="1022017" y="1261944"/>
                  </a:lnTo>
                  <a:lnTo>
                    <a:pt x="1025887" y="1264484"/>
                  </a:lnTo>
                  <a:close/>
                </a:path>
                <a:path w="2360295" h="1867535">
                  <a:moveTo>
                    <a:pt x="1035599" y="1260674"/>
                  </a:moveTo>
                  <a:lnTo>
                    <a:pt x="1038126" y="1260674"/>
                  </a:lnTo>
                  <a:lnTo>
                    <a:pt x="1038363" y="1259404"/>
                  </a:lnTo>
                  <a:lnTo>
                    <a:pt x="1038205" y="1259404"/>
                  </a:lnTo>
                  <a:lnTo>
                    <a:pt x="1035599" y="1260674"/>
                  </a:lnTo>
                  <a:close/>
                </a:path>
                <a:path w="2360295" h="1867535">
                  <a:moveTo>
                    <a:pt x="1032203" y="1261944"/>
                  </a:moveTo>
                  <a:lnTo>
                    <a:pt x="1033309" y="1261944"/>
                  </a:lnTo>
                  <a:lnTo>
                    <a:pt x="1033783" y="1260674"/>
                  </a:lnTo>
                  <a:lnTo>
                    <a:pt x="1034178" y="1259404"/>
                  </a:lnTo>
                  <a:lnTo>
                    <a:pt x="1032124" y="1259404"/>
                  </a:lnTo>
                  <a:lnTo>
                    <a:pt x="1031967" y="1260674"/>
                  </a:lnTo>
                  <a:lnTo>
                    <a:pt x="1033151" y="1260674"/>
                  </a:lnTo>
                  <a:lnTo>
                    <a:pt x="1032203" y="1261944"/>
                  </a:lnTo>
                  <a:close/>
                </a:path>
                <a:path w="2360295" h="1867535">
                  <a:moveTo>
                    <a:pt x="1027071" y="1269564"/>
                  </a:moveTo>
                  <a:lnTo>
                    <a:pt x="1033783" y="1269564"/>
                  </a:lnTo>
                  <a:lnTo>
                    <a:pt x="1033546" y="1268294"/>
                  </a:lnTo>
                  <a:lnTo>
                    <a:pt x="1033230" y="1268294"/>
                  </a:lnTo>
                  <a:lnTo>
                    <a:pt x="1033230" y="1267285"/>
                  </a:lnTo>
                  <a:lnTo>
                    <a:pt x="1032678" y="1267024"/>
                  </a:lnTo>
                  <a:lnTo>
                    <a:pt x="1033230" y="1266706"/>
                  </a:lnTo>
                  <a:lnTo>
                    <a:pt x="1033230" y="1265754"/>
                  </a:lnTo>
                  <a:lnTo>
                    <a:pt x="1033467" y="1264484"/>
                  </a:lnTo>
                  <a:lnTo>
                    <a:pt x="1033546" y="1263214"/>
                  </a:lnTo>
                  <a:lnTo>
                    <a:pt x="1033310" y="1261944"/>
                  </a:lnTo>
                  <a:lnTo>
                    <a:pt x="1032125" y="1261944"/>
                  </a:lnTo>
                  <a:lnTo>
                    <a:pt x="1032362" y="1263214"/>
                  </a:lnTo>
                  <a:lnTo>
                    <a:pt x="1032915" y="1263214"/>
                  </a:lnTo>
                  <a:lnTo>
                    <a:pt x="1032678" y="1264484"/>
                  </a:lnTo>
                  <a:lnTo>
                    <a:pt x="1025966" y="1264484"/>
                  </a:lnTo>
                  <a:lnTo>
                    <a:pt x="1024939" y="1267024"/>
                  </a:lnTo>
                  <a:lnTo>
                    <a:pt x="1025650" y="1268294"/>
                  </a:lnTo>
                  <a:lnTo>
                    <a:pt x="1027071" y="1269564"/>
                  </a:lnTo>
                  <a:close/>
                </a:path>
                <a:path w="2360295" h="1867535">
                  <a:moveTo>
                    <a:pt x="1032822" y="1263329"/>
                  </a:moveTo>
                  <a:close/>
                </a:path>
                <a:path w="2360295" h="1867535">
                  <a:moveTo>
                    <a:pt x="1031888" y="1264484"/>
                  </a:moveTo>
                  <a:lnTo>
                    <a:pt x="1032822" y="1263329"/>
                  </a:lnTo>
                  <a:lnTo>
                    <a:pt x="1032362" y="1263214"/>
                  </a:lnTo>
                  <a:lnTo>
                    <a:pt x="1031888" y="1264484"/>
                  </a:lnTo>
                  <a:close/>
                </a:path>
                <a:path w="2360295" h="1867535">
                  <a:moveTo>
                    <a:pt x="1035363" y="1268294"/>
                  </a:moveTo>
                  <a:lnTo>
                    <a:pt x="1036863" y="1268294"/>
                  </a:lnTo>
                  <a:lnTo>
                    <a:pt x="1036547" y="1267024"/>
                  </a:lnTo>
                  <a:lnTo>
                    <a:pt x="1035363" y="1265754"/>
                  </a:lnTo>
                  <a:lnTo>
                    <a:pt x="1035047" y="1264484"/>
                  </a:lnTo>
                  <a:lnTo>
                    <a:pt x="1034415" y="1264484"/>
                  </a:lnTo>
                  <a:lnTo>
                    <a:pt x="1034415" y="1265754"/>
                  </a:lnTo>
                  <a:lnTo>
                    <a:pt x="1034889" y="1265754"/>
                  </a:lnTo>
                  <a:lnTo>
                    <a:pt x="1033230" y="1266706"/>
                  </a:lnTo>
                  <a:lnTo>
                    <a:pt x="1033230" y="1267285"/>
                  </a:lnTo>
                  <a:lnTo>
                    <a:pt x="1035363" y="1268294"/>
                  </a:lnTo>
                  <a:close/>
                </a:path>
                <a:path w="2360295" h="1867535">
                  <a:moveTo>
                    <a:pt x="1035126" y="1272104"/>
                  </a:moveTo>
                  <a:lnTo>
                    <a:pt x="1039153" y="1272104"/>
                  </a:lnTo>
                  <a:lnTo>
                    <a:pt x="1036389" y="1269564"/>
                  </a:lnTo>
                  <a:lnTo>
                    <a:pt x="1039864" y="1268294"/>
                  </a:lnTo>
                  <a:lnTo>
                    <a:pt x="1039074" y="1267024"/>
                  </a:lnTo>
                  <a:lnTo>
                    <a:pt x="1038759" y="1267024"/>
                  </a:lnTo>
                  <a:lnTo>
                    <a:pt x="1038600" y="1265754"/>
                  </a:lnTo>
                  <a:lnTo>
                    <a:pt x="1036153" y="1265754"/>
                  </a:lnTo>
                  <a:lnTo>
                    <a:pt x="1036863" y="1267024"/>
                  </a:lnTo>
                  <a:lnTo>
                    <a:pt x="1037100" y="1268294"/>
                  </a:lnTo>
                  <a:lnTo>
                    <a:pt x="1035363" y="1268294"/>
                  </a:lnTo>
                  <a:lnTo>
                    <a:pt x="1034099" y="1269564"/>
                  </a:lnTo>
                  <a:lnTo>
                    <a:pt x="1024228" y="1269564"/>
                  </a:lnTo>
                  <a:lnTo>
                    <a:pt x="1023991" y="1270834"/>
                  </a:lnTo>
                  <a:lnTo>
                    <a:pt x="1034179" y="1270834"/>
                  </a:lnTo>
                  <a:lnTo>
                    <a:pt x="1035126" y="1272104"/>
                  </a:lnTo>
                  <a:close/>
                </a:path>
                <a:path w="2360295" h="1867535">
                  <a:moveTo>
                    <a:pt x="1033230" y="1267285"/>
                  </a:moveTo>
                  <a:lnTo>
                    <a:pt x="1033230" y="1266706"/>
                  </a:lnTo>
                  <a:lnTo>
                    <a:pt x="1032678" y="1267024"/>
                  </a:lnTo>
                  <a:lnTo>
                    <a:pt x="1033230" y="1267285"/>
                  </a:lnTo>
                  <a:close/>
                </a:path>
                <a:path w="2360295" h="1867535">
                  <a:moveTo>
                    <a:pt x="1035363" y="1274644"/>
                  </a:moveTo>
                  <a:lnTo>
                    <a:pt x="1036469" y="1272104"/>
                  </a:lnTo>
                  <a:lnTo>
                    <a:pt x="1035126" y="1272104"/>
                  </a:lnTo>
                  <a:lnTo>
                    <a:pt x="1034021" y="1270834"/>
                  </a:lnTo>
                  <a:lnTo>
                    <a:pt x="1035363" y="1274644"/>
                  </a:lnTo>
                  <a:close/>
                </a:path>
                <a:path w="2360295" h="1867535">
                  <a:moveTo>
                    <a:pt x="1023676" y="1278454"/>
                  </a:moveTo>
                  <a:lnTo>
                    <a:pt x="1030467" y="1278454"/>
                  </a:lnTo>
                  <a:lnTo>
                    <a:pt x="1030231" y="1277184"/>
                  </a:lnTo>
                  <a:lnTo>
                    <a:pt x="1030073" y="1275914"/>
                  </a:lnTo>
                  <a:lnTo>
                    <a:pt x="1029599" y="1273374"/>
                  </a:lnTo>
                  <a:lnTo>
                    <a:pt x="1032126" y="1273374"/>
                  </a:lnTo>
                  <a:lnTo>
                    <a:pt x="1032757" y="1272104"/>
                  </a:lnTo>
                  <a:lnTo>
                    <a:pt x="1032994" y="1270834"/>
                  </a:lnTo>
                  <a:lnTo>
                    <a:pt x="1024544" y="1270834"/>
                  </a:lnTo>
                  <a:lnTo>
                    <a:pt x="1022965" y="1273374"/>
                  </a:lnTo>
                  <a:lnTo>
                    <a:pt x="1024544" y="1275914"/>
                  </a:lnTo>
                  <a:lnTo>
                    <a:pt x="1023676" y="1278454"/>
                  </a:lnTo>
                  <a:close/>
                </a:path>
                <a:path w="2360295" h="1867535">
                  <a:moveTo>
                    <a:pt x="1036706" y="1280994"/>
                  </a:moveTo>
                  <a:lnTo>
                    <a:pt x="1040338" y="1280994"/>
                  </a:lnTo>
                  <a:lnTo>
                    <a:pt x="1040417" y="1278454"/>
                  </a:lnTo>
                  <a:lnTo>
                    <a:pt x="1041522" y="1277184"/>
                  </a:lnTo>
                  <a:lnTo>
                    <a:pt x="1039627" y="1274644"/>
                  </a:lnTo>
                  <a:lnTo>
                    <a:pt x="1039469" y="1272104"/>
                  </a:lnTo>
                  <a:lnTo>
                    <a:pt x="1038048" y="1272104"/>
                  </a:lnTo>
                  <a:lnTo>
                    <a:pt x="1038364" y="1273374"/>
                  </a:lnTo>
                  <a:lnTo>
                    <a:pt x="1038600" y="1273374"/>
                  </a:lnTo>
                  <a:lnTo>
                    <a:pt x="1038916" y="1274644"/>
                  </a:lnTo>
                  <a:lnTo>
                    <a:pt x="1037258" y="1274644"/>
                  </a:lnTo>
                  <a:lnTo>
                    <a:pt x="1037337" y="1275914"/>
                  </a:lnTo>
                  <a:lnTo>
                    <a:pt x="1037021" y="1275914"/>
                  </a:lnTo>
                  <a:lnTo>
                    <a:pt x="1036390" y="1277184"/>
                  </a:lnTo>
                  <a:lnTo>
                    <a:pt x="1034337" y="1278454"/>
                  </a:lnTo>
                  <a:lnTo>
                    <a:pt x="1037811" y="1279724"/>
                  </a:lnTo>
                  <a:lnTo>
                    <a:pt x="1036706" y="1280994"/>
                  </a:lnTo>
                  <a:close/>
                </a:path>
                <a:path w="2360295" h="1867535">
                  <a:moveTo>
                    <a:pt x="1037100" y="1273374"/>
                  </a:moveTo>
                  <a:lnTo>
                    <a:pt x="1038048" y="1272104"/>
                  </a:lnTo>
                  <a:lnTo>
                    <a:pt x="1036469" y="1272104"/>
                  </a:lnTo>
                  <a:lnTo>
                    <a:pt x="1037100" y="1273374"/>
                  </a:lnTo>
                  <a:close/>
                </a:path>
                <a:path w="2360295" h="1867535">
                  <a:moveTo>
                    <a:pt x="1030704" y="1279724"/>
                  </a:moveTo>
                  <a:lnTo>
                    <a:pt x="1033863" y="1279724"/>
                  </a:lnTo>
                  <a:lnTo>
                    <a:pt x="1031652" y="1273374"/>
                  </a:lnTo>
                  <a:lnTo>
                    <a:pt x="1031257" y="1273374"/>
                  </a:lnTo>
                  <a:lnTo>
                    <a:pt x="1031336" y="1274644"/>
                  </a:lnTo>
                  <a:lnTo>
                    <a:pt x="1031573" y="1275914"/>
                  </a:lnTo>
                  <a:lnTo>
                    <a:pt x="1031889" y="1275914"/>
                  </a:lnTo>
                  <a:lnTo>
                    <a:pt x="1030704" y="1279724"/>
                  </a:lnTo>
                  <a:close/>
                </a:path>
                <a:path w="2360295" h="1867535">
                  <a:moveTo>
                    <a:pt x="1024465" y="1279724"/>
                  </a:moveTo>
                  <a:lnTo>
                    <a:pt x="1030704" y="1279724"/>
                  </a:lnTo>
                  <a:lnTo>
                    <a:pt x="1030625" y="1278454"/>
                  </a:lnTo>
                  <a:lnTo>
                    <a:pt x="1023597" y="1278454"/>
                  </a:lnTo>
                  <a:lnTo>
                    <a:pt x="1024465" y="1279724"/>
                  </a:lnTo>
                  <a:close/>
                </a:path>
                <a:path w="2360295" h="1867535">
                  <a:moveTo>
                    <a:pt x="1023518" y="1280994"/>
                  </a:moveTo>
                  <a:lnTo>
                    <a:pt x="1034337" y="1280994"/>
                  </a:lnTo>
                  <a:lnTo>
                    <a:pt x="1034653" y="1279724"/>
                  </a:lnTo>
                  <a:lnTo>
                    <a:pt x="1023518" y="1279724"/>
                  </a:lnTo>
                  <a:lnTo>
                    <a:pt x="1023518" y="1280994"/>
                  </a:lnTo>
                  <a:close/>
                </a:path>
                <a:path w="2360295" h="1867535">
                  <a:moveTo>
                    <a:pt x="1038601" y="1282264"/>
                  </a:moveTo>
                  <a:lnTo>
                    <a:pt x="1040417" y="1282264"/>
                  </a:lnTo>
                  <a:lnTo>
                    <a:pt x="1040259" y="1280994"/>
                  </a:lnTo>
                  <a:lnTo>
                    <a:pt x="1038127" y="1280994"/>
                  </a:lnTo>
                  <a:lnTo>
                    <a:pt x="1038601" y="1282264"/>
                  </a:lnTo>
                  <a:close/>
                </a:path>
                <a:path w="2360295" h="1867535">
                  <a:moveTo>
                    <a:pt x="1023044" y="1282264"/>
                  </a:moveTo>
                  <a:lnTo>
                    <a:pt x="1033626" y="1282264"/>
                  </a:lnTo>
                  <a:lnTo>
                    <a:pt x="1033942" y="1280994"/>
                  </a:lnTo>
                  <a:lnTo>
                    <a:pt x="1024702" y="1280994"/>
                  </a:lnTo>
                  <a:lnTo>
                    <a:pt x="1023044" y="1282264"/>
                  </a:lnTo>
                  <a:close/>
                </a:path>
                <a:path w="2360295" h="1867535">
                  <a:moveTo>
                    <a:pt x="1025018" y="1288614"/>
                  </a:moveTo>
                  <a:lnTo>
                    <a:pt x="1026755" y="1287344"/>
                  </a:lnTo>
                  <a:lnTo>
                    <a:pt x="1031375" y="1287344"/>
                  </a:lnTo>
                  <a:lnTo>
                    <a:pt x="1031257" y="1286074"/>
                  </a:lnTo>
                  <a:lnTo>
                    <a:pt x="1030625" y="1284804"/>
                  </a:lnTo>
                  <a:lnTo>
                    <a:pt x="1030546" y="1283534"/>
                  </a:lnTo>
                  <a:lnTo>
                    <a:pt x="1031099" y="1282264"/>
                  </a:lnTo>
                  <a:lnTo>
                    <a:pt x="1025413" y="1282264"/>
                  </a:lnTo>
                  <a:lnTo>
                    <a:pt x="1023912" y="1283534"/>
                  </a:lnTo>
                  <a:lnTo>
                    <a:pt x="1025571" y="1283534"/>
                  </a:lnTo>
                  <a:lnTo>
                    <a:pt x="1025255" y="1284804"/>
                  </a:lnTo>
                  <a:lnTo>
                    <a:pt x="1023755" y="1284804"/>
                  </a:lnTo>
                  <a:lnTo>
                    <a:pt x="1023834" y="1286074"/>
                  </a:lnTo>
                  <a:lnTo>
                    <a:pt x="1024071" y="1286074"/>
                  </a:lnTo>
                  <a:lnTo>
                    <a:pt x="1024465" y="1287344"/>
                  </a:lnTo>
                  <a:lnTo>
                    <a:pt x="1031099" y="1287344"/>
                  </a:lnTo>
                  <a:lnTo>
                    <a:pt x="1031450" y="1288151"/>
                  </a:lnTo>
                  <a:lnTo>
                    <a:pt x="1024817" y="1288151"/>
                  </a:lnTo>
                  <a:lnTo>
                    <a:pt x="1025018" y="1288614"/>
                  </a:lnTo>
                  <a:close/>
                </a:path>
                <a:path w="2360295" h="1867535">
                  <a:moveTo>
                    <a:pt x="1023676" y="1284804"/>
                  </a:moveTo>
                  <a:lnTo>
                    <a:pt x="1024860" y="1284804"/>
                  </a:lnTo>
                  <a:lnTo>
                    <a:pt x="1024465" y="1283534"/>
                  </a:lnTo>
                  <a:lnTo>
                    <a:pt x="1023912" y="1283534"/>
                  </a:lnTo>
                  <a:lnTo>
                    <a:pt x="1023676" y="1284804"/>
                  </a:lnTo>
                  <a:close/>
                </a:path>
                <a:path w="2360295" h="1867535">
                  <a:moveTo>
                    <a:pt x="1037771" y="1289884"/>
                  </a:moveTo>
                  <a:lnTo>
                    <a:pt x="1039074" y="1289884"/>
                  </a:lnTo>
                  <a:lnTo>
                    <a:pt x="1039232" y="1288614"/>
                  </a:lnTo>
                  <a:lnTo>
                    <a:pt x="1041443" y="1288614"/>
                  </a:lnTo>
                  <a:lnTo>
                    <a:pt x="1041127" y="1287344"/>
                  </a:lnTo>
                  <a:lnTo>
                    <a:pt x="1040890" y="1286074"/>
                  </a:lnTo>
                  <a:lnTo>
                    <a:pt x="1039074" y="1286074"/>
                  </a:lnTo>
                  <a:lnTo>
                    <a:pt x="1040733" y="1287344"/>
                  </a:lnTo>
                  <a:lnTo>
                    <a:pt x="1036863" y="1288614"/>
                  </a:lnTo>
                  <a:lnTo>
                    <a:pt x="1037771" y="1289884"/>
                  </a:lnTo>
                  <a:close/>
                </a:path>
                <a:path w="2360295" h="1867535">
                  <a:moveTo>
                    <a:pt x="1034178" y="1287344"/>
                  </a:moveTo>
                  <a:lnTo>
                    <a:pt x="1036309" y="1287344"/>
                  </a:lnTo>
                  <a:lnTo>
                    <a:pt x="1034019" y="1286074"/>
                  </a:lnTo>
                  <a:lnTo>
                    <a:pt x="1032914" y="1286074"/>
                  </a:lnTo>
                  <a:lnTo>
                    <a:pt x="1034178" y="1287344"/>
                  </a:lnTo>
                  <a:close/>
                </a:path>
                <a:path w="2360295" h="1867535">
                  <a:moveTo>
                    <a:pt x="1032677" y="1288614"/>
                  </a:moveTo>
                  <a:lnTo>
                    <a:pt x="1034730" y="1288614"/>
                  </a:lnTo>
                  <a:lnTo>
                    <a:pt x="1032914" y="1286074"/>
                  </a:lnTo>
                  <a:lnTo>
                    <a:pt x="1032598" y="1286074"/>
                  </a:lnTo>
                  <a:lnTo>
                    <a:pt x="1031651" y="1287344"/>
                  </a:lnTo>
                  <a:lnTo>
                    <a:pt x="1032124" y="1287344"/>
                  </a:lnTo>
                  <a:lnTo>
                    <a:pt x="1032677" y="1288614"/>
                  </a:lnTo>
                  <a:close/>
                </a:path>
                <a:path w="2360295" h="1867535">
                  <a:moveTo>
                    <a:pt x="1030546" y="1288614"/>
                  </a:moveTo>
                  <a:lnTo>
                    <a:pt x="1031494" y="1288614"/>
                  </a:lnTo>
                  <a:lnTo>
                    <a:pt x="1031450" y="1288151"/>
                  </a:lnTo>
                  <a:lnTo>
                    <a:pt x="1031099" y="1287344"/>
                  </a:lnTo>
                  <a:lnTo>
                    <a:pt x="1030546" y="1288614"/>
                  </a:lnTo>
                  <a:close/>
                </a:path>
                <a:path w="2360295" h="1867535">
                  <a:moveTo>
                    <a:pt x="1025413" y="1291154"/>
                  </a:moveTo>
                  <a:lnTo>
                    <a:pt x="1028815" y="1290177"/>
                  </a:lnTo>
                  <a:lnTo>
                    <a:pt x="1027940" y="1288614"/>
                  </a:lnTo>
                  <a:lnTo>
                    <a:pt x="1030546" y="1288614"/>
                  </a:lnTo>
                  <a:lnTo>
                    <a:pt x="1031099" y="1287344"/>
                  </a:lnTo>
                  <a:lnTo>
                    <a:pt x="1026755" y="1287344"/>
                  </a:lnTo>
                  <a:lnTo>
                    <a:pt x="1026992" y="1288614"/>
                  </a:lnTo>
                  <a:lnTo>
                    <a:pt x="1026834" y="1289884"/>
                  </a:lnTo>
                  <a:lnTo>
                    <a:pt x="1024860" y="1289884"/>
                  </a:lnTo>
                  <a:lnTo>
                    <a:pt x="1025413" y="1291154"/>
                  </a:lnTo>
                  <a:close/>
                </a:path>
                <a:path w="2360295" h="1867535">
                  <a:moveTo>
                    <a:pt x="1029993" y="1289884"/>
                  </a:moveTo>
                  <a:lnTo>
                    <a:pt x="1032204" y="1289884"/>
                  </a:lnTo>
                  <a:lnTo>
                    <a:pt x="1031450" y="1288151"/>
                  </a:lnTo>
                  <a:lnTo>
                    <a:pt x="1031494" y="1288614"/>
                  </a:lnTo>
                  <a:lnTo>
                    <a:pt x="1029914" y="1288614"/>
                  </a:lnTo>
                  <a:lnTo>
                    <a:pt x="1029993" y="1289884"/>
                  </a:lnTo>
                  <a:close/>
                </a:path>
                <a:path w="2360295" h="1867535">
                  <a:moveTo>
                    <a:pt x="1030309" y="1294964"/>
                  </a:moveTo>
                  <a:lnTo>
                    <a:pt x="1040021" y="1294964"/>
                  </a:lnTo>
                  <a:lnTo>
                    <a:pt x="1040337" y="1292424"/>
                  </a:lnTo>
                  <a:lnTo>
                    <a:pt x="1040811" y="1291154"/>
                  </a:lnTo>
                  <a:lnTo>
                    <a:pt x="1040337" y="1289884"/>
                  </a:lnTo>
                  <a:lnTo>
                    <a:pt x="1039943" y="1288614"/>
                  </a:lnTo>
                  <a:lnTo>
                    <a:pt x="1040180" y="1289884"/>
                  </a:lnTo>
                  <a:lnTo>
                    <a:pt x="1037771" y="1289884"/>
                  </a:lnTo>
                  <a:lnTo>
                    <a:pt x="1038679" y="1291154"/>
                  </a:lnTo>
                  <a:lnTo>
                    <a:pt x="1038522" y="1293694"/>
                  </a:lnTo>
                  <a:lnTo>
                    <a:pt x="1029677" y="1293694"/>
                  </a:lnTo>
                  <a:lnTo>
                    <a:pt x="1029896" y="1294573"/>
                  </a:lnTo>
                  <a:lnTo>
                    <a:pt x="1030309" y="1294964"/>
                  </a:lnTo>
                  <a:close/>
                </a:path>
                <a:path w="2360295" h="1867535">
                  <a:moveTo>
                    <a:pt x="1027071" y="1293694"/>
                  </a:moveTo>
                  <a:lnTo>
                    <a:pt x="1037653" y="1293694"/>
                  </a:lnTo>
                  <a:lnTo>
                    <a:pt x="1036469" y="1292424"/>
                  </a:lnTo>
                  <a:lnTo>
                    <a:pt x="1035363" y="1289884"/>
                  </a:lnTo>
                  <a:lnTo>
                    <a:pt x="1034178" y="1288614"/>
                  </a:lnTo>
                  <a:lnTo>
                    <a:pt x="1033704" y="1288614"/>
                  </a:lnTo>
                  <a:lnTo>
                    <a:pt x="1034020" y="1289884"/>
                  </a:lnTo>
                  <a:lnTo>
                    <a:pt x="1029993" y="1289884"/>
                  </a:lnTo>
                  <a:lnTo>
                    <a:pt x="1030230" y="1291154"/>
                  </a:lnTo>
                  <a:lnTo>
                    <a:pt x="1029598" y="1292424"/>
                  </a:lnTo>
                  <a:lnTo>
                    <a:pt x="1027992" y="1292424"/>
                  </a:lnTo>
                  <a:lnTo>
                    <a:pt x="1027071" y="1293694"/>
                  </a:lnTo>
                  <a:close/>
                </a:path>
                <a:path w="2360295" h="1867535">
                  <a:moveTo>
                    <a:pt x="1023676" y="1289884"/>
                  </a:moveTo>
                  <a:lnTo>
                    <a:pt x="1025887" y="1289884"/>
                  </a:lnTo>
                  <a:lnTo>
                    <a:pt x="1025492" y="1288614"/>
                  </a:lnTo>
                  <a:lnTo>
                    <a:pt x="1023755" y="1288614"/>
                  </a:lnTo>
                  <a:lnTo>
                    <a:pt x="1023676" y="1289884"/>
                  </a:lnTo>
                  <a:close/>
                </a:path>
                <a:path w="2360295" h="1867535">
                  <a:moveTo>
                    <a:pt x="1029167" y="1290805"/>
                  </a:moveTo>
                  <a:lnTo>
                    <a:pt x="1029835" y="1289884"/>
                  </a:lnTo>
                  <a:lnTo>
                    <a:pt x="1028815" y="1290177"/>
                  </a:lnTo>
                  <a:lnTo>
                    <a:pt x="1029167" y="1290805"/>
                  </a:lnTo>
                  <a:close/>
                </a:path>
                <a:path w="2360295" h="1867535">
                  <a:moveTo>
                    <a:pt x="1027992" y="1292424"/>
                  </a:moveTo>
                  <a:lnTo>
                    <a:pt x="1029598" y="1292424"/>
                  </a:lnTo>
                  <a:lnTo>
                    <a:pt x="1029519" y="1291154"/>
                  </a:lnTo>
                  <a:lnTo>
                    <a:pt x="1029362" y="1291154"/>
                  </a:lnTo>
                  <a:lnTo>
                    <a:pt x="1029167" y="1290805"/>
                  </a:lnTo>
                  <a:lnTo>
                    <a:pt x="1027992" y="1292424"/>
                  </a:lnTo>
                  <a:close/>
                </a:path>
                <a:path w="2360295" h="1867535">
                  <a:moveTo>
                    <a:pt x="1037596" y="1299069"/>
                  </a:moveTo>
                  <a:lnTo>
                    <a:pt x="1037890" y="1298774"/>
                  </a:lnTo>
                  <a:lnTo>
                    <a:pt x="1034257" y="1297504"/>
                  </a:lnTo>
                  <a:lnTo>
                    <a:pt x="1035679" y="1294964"/>
                  </a:lnTo>
                  <a:lnTo>
                    <a:pt x="1029993" y="1294964"/>
                  </a:lnTo>
                  <a:lnTo>
                    <a:pt x="1029896" y="1294573"/>
                  </a:lnTo>
                  <a:lnTo>
                    <a:pt x="1028966" y="1293694"/>
                  </a:lnTo>
                  <a:lnTo>
                    <a:pt x="1026361" y="1297504"/>
                  </a:lnTo>
                  <a:lnTo>
                    <a:pt x="1024110" y="1297504"/>
                  </a:lnTo>
                  <a:lnTo>
                    <a:pt x="1023202" y="1298774"/>
                  </a:lnTo>
                  <a:lnTo>
                    <a:pt x="1037099" y="1298774"/>
                  </a:lnTo>
                  <a:lnTo>
                    <a:pt x="1037596" y="1299069"/>
                  </a:lnTo>
                  <a:close/>
                </a:path>
                <a:path w="2360295" h="1867535">
                  <a:moveTo>
                    <a:pt x="1024110" y="1297504"/>
                  </a:moveTo>
                  <a:lnTo>
                    <a:pt x="1026361" y="1297504"/>
                  </a:lnTo>
                  <a:lnTo>
                    <a:pt x="1025176" y="1293694"/>
                  </a:lnTo>
                  <a:lnTo>
                    <a:pt x="1024307" y="1293694"/>
                  </a:lnTo>
                  <a:lnTo>
                    <a:pt x="1024150" y="1294964"/>
                  </a:lnTo>
                  <a:lnTo>
                    <a:pt x="1024307" y="1294964"/>
                  </a:lnTo>
                  <a:lnTo>
                    <a:pt x="1025650" y="1296234"/>
                  </a:lnTo>
                  <a:lnTo>
                    <a:pt x="1025018" y="1296234"/>
                  </a:lnTo>
                  <a:lnTo>
                    <a:pt x="1024110" y="1297504"/>
                  </a:lnTo>
                  <a:close/>
                </a:path>
                <a:path w="2360295" h="1867535">
                  <a:moveTo>
                    <a:pt x="1029993" y="1294964"/>
                  </a:moveTo>
                  <a:lnTo>
                    <a:pt x="1030309" y="1294964"/>
                  </a:lnTo>
                  <a:lnTo>
                    <a:pt x="1029896" y="1294573"/>
                  </a:lnTo>
                  <a:lnTo>
                    <a:pt x="1029993" y="1294964"/>
                  </a:lnTo>
                  <a:close/>
                </a:path>
                <a:path w="2360295" h="1867535">
                  <a:moveTo>
                    <a:pt x="1036152" y="1296234"/>
                  </a:moveTo>
                  <a:lnTo>
                    <a:pt x="1039232" y="1296234"/>
                  </a:lnTo>
                  <a:lnTo>
                    <a:pt x="1039864" y="1294964"/>
                  </a:lnTo>
                  <a:lnTo>
                    <a:pt x="1035836" y="1294964"/>
                  </a:lnTo>
                  <a:lnTo>
                    <a:pt x="1036152" y="1296234"/>
                  </a:lnTo>
                  <a:close/>
                </a:path>
                <a:path w="2360295" h="1867535">
                  <a:moveTo>
                    <a:pt x="1023913" y="1296234"/>
                  </a:moveTo>
                  <a:lnTo>
                    <a:pt x="1024071" y="1296234"/>
                  </a:lnTo>
                  <a:lnTo>
                    <a:pt x="1024228" y="1294964"/>
                  </a:lnTo>
                  <a:lnTo>
                    <a:pt x="1024071" y="1294964"/>
                  </a:lnTo>
                  <a:lnTo>
                    <a:pt x="1023913" y="1296234"/>
                  </a:lnTo>
                  <a:close/>
                </a:path>
                <a:path w="2360295" h="1867535">
                  <a:moveTo>
                    <a:pt x="1038840" y="1299594"/>
                  </a:moveTo>
                  <a:lnTo>
                    <a:pt x="1040574" y="1298774"/>
                  </a:lnTo>
                  <a:lnTo>
                    <a:pt x="1038364" y="1298774"/>
                  </a:lnTo>
                  <a:lnTo>
                    <a:pt x="1038243" y="1298908"/>
                  </a:lnTo>
                  <a:lnTo>
                    <a:pt x="1038840" y="1299594"/>
                  </a:lnTo>
                  <a:close/>
                </a:path>
                <a:path w="2360295" h="1867535">
                  <a:moveTo>
                    <a:pt x="1038227" y="1298890"/>
                  </a:moveTo>
                  <a:lnTo>
                    <a:pt x="1038364" y="1298774"/>
                  </a:lnTo>
                  <a:lnTo>
                    <a:pt x="1038126" y="1298774"/>
                  </a:lnTo>
                  <a:close/>
                </a:path>
                <a:path w="2360295" h="1867535">
                  <a:moveTo>
                    <a:pt x="1037287" y="1299379"/>
                  </a:moveTo>
                  <a:lnTo>
                    <a:pt x="1037596" y="1299069"/>
                  </a:lnTo>
                  <a:lnTo>
                    <a:pt x="1037099" y="1298774"/>
                  </a:lnTo>
                  <a:lnTo>
                    <a:pt x="1037287" y="1299379"/>
                  </a:lnTo>
                  <a:close/>
                </a:path>
                <a:path w="2360295" h="1867535">
                  <a:moveTo>
                    <a:pt x="1024623" y="1301314"/>
                  </a:moveTo>
                  <a:lnTo>
                    <a:pt x="1035363" y="1301314"/>
                  </a:lnTo>
                  <a:lnTo>
                    <a:pt x="1037074" y="1299594"/>
                  </a:lnTo>
                  <a:lnTo>
                    <a:pt x="1037191" y="1299069"/>
                  </a:lnTo>
                  <a:lnTo>
                    <a:pt x="1037099" y="1298774"/>
                  </a:lnTo>
                  <a:lnTo>
                    <a:pt x="1023202" y="1298774"/>
                  </a:lnTo>
                  <a:lnTo>
                    <a:pt x="1024623" y="1301314"/>
                  </a:lnTo>
                  <a:close/>
                </a:path>
                <a:path w="2360295" h="1867535">
                  <a:moveTo>
                    <a:pt x="1037922" y="1299264"/>
                  </a:moveTo>
                  <a:lnTo>
                    <a:pt x="1038243" y="1298908"/>
                  </a:lnTo>
                  <a:lnTo>
                    <a:pt x="1037841" y="1299216"/>
                  </a:lnTo>
                  <a:close/>
                </a:path>
                <a:path w="2360295" h="1867535">
                  <a:moveTo>
                    <a:pt x="1037363" y="1299621"/>
                  </a:moveTo>
                  <a:lnTo>
                    <a:pt x="1037841" y="1299216"/>
                  </a:lnTo>
                  <a:lnTo>
                    <a:pt x="1037596" y="1299069"/>
                  </a:lnTo>
                  <a:lnTo>
                    <a:pt x="1037402" y="1299264"/>
                  </a:lnTo>
                  <a:lnTo>
                    <a:pt x="1037363" y="1299621"/>
                  </a:lnTo>
                  <a:close/>
                </a:path>
                <a:path w="2360295" h="1867535">
                  <a:moveTo>
                    <a:pt x="1037423" y="1299816"/>
                  </a:moveTo>
                  <a:lnTo>
                    <a:pt x="1037818" y="1299379"/>
                  </a:lnTo>
                  <a:lnTo>
                    <a:pt x="1037841" y="1299216"/>
                  </a:lnTo>
                  <a:lnTo>
                    <a:pt x="1037395" y="1299594"/>
                  </a:lnTo>
                  <a:lnTo>
                    <a:pt x="1037423" y="1299816"/>
                  </a:lnTo>
                  <a:close/>
                </a:path>
                <a:path w="2360295" h="1867535">
                  <a:moveTo>
                    <a:pt x="1037494" y="1300044"/>
                  </a:moveTo>
                  <a:lnTo>
                    <a:pt x="1037889" y="1300044"/>
                  </a:lnTo>
                  <a:lnTo>
                    <a:pt x="1038637" y="1299690"/>
                  </a:lnTo>
                  <a:lnTo>
                    <a:pt x="1037922" y="1299264"/>
                  </a:lnTo>
                  <a:lnTo>
                    <a:pt x="1037538" y="1299690"/>
                  </a:lnTo>
                  <a:lnTo>
                    <a:pt x="1037494" y="1300044"/>
                  </a:lnTo>
                  <a:close/>
                </a:path>
                <a:path w="2360295" h="1867535">
                  <a:moveTo>
                    <a:pt x="1039231" y="1300044"/>
                  </a:moveTo>
                  <a:lnTo>
                    <a:pt x="1038840" y="1299594"/>
                  </a:lnTo>
                  <a:lnTo>
                    <a:pt x="1038637" y="1299690"/>
                  </a:lnTo>
                  <a:lnTo>
                    <a:pt x="1039231" y="1300044"/>
                  </a:lnTo>
                  <a:close/>
                </a:path>
                <a:path w="2360295" h="1867535">
                  <a:moveTo>
                    <a:pt x="1025334" y="1312744"/>
                  </a:moveTo>
                  <a:lnTo>
                    <a:pt x="1036389" y="1312744"/>
                  </a:lnTo>
                  <a:lnTo>
                    <a:pt x="1036547" y="1311474"/>
                  </a:lnTo>
                  <a:lnTo>
                    <a:pt x="1036547" y="1310204"/>
                  </a:lnTo>
                  <a:lnTo>
                    <a:pt x="1036705" y="1308934"/>
                  </a:lnTo>
                  <a:lnTo>
                    <a:pt x="1035837" y="1305124"/>
                  </a:lnTo>
                  <a:lnTo>
                    <a:pt x="1037574" y="1303854"/>
                  </a:lnTo>
                  <a:lnTo>
                    <a:pt x="1036074" y="1301314"/>
                  </a:lnTo>
                  <a:lnTo>
                    <a:pt x="1037423" y="1299816"/>
                  </a:lnTo>
                  <a:lnTo>
                    <a:pt x="1037363" y="1299621"/>
                  </a:lnTo>
                  <a:lnTo>
                    <a:pt x="1035363" y="1301314"/>
                  </a:lnTo>
                  <a:lnTo>
                    <a:pt x="1024623" y="1301314"/>
                  </a:lnTo>
                  <a:lnTo>
                    <a:pt x="1024229" y="1305124"/>
                  </a:lnTo>
                  <a:lnTo>
                    <a:pt x="1025176" y="1306394"/>
                  </a:lnTo>
                  <a:lnTo>
                    <a:pt x="1025413" y="1307664"/>
                  </a:lnTo>
                  <a:lnTo>
                    <a:pt x="1025413" y="1308934"/>
                  </a:lnTo>
                  <a:lnTo>
                    <a:pt x="1024307" y="1308934"/>
                  </a:lnTo>
                  <a:lnTo>
                    <a:pt x="1023992" y="1310204"/>
                  </a:lnTo>
                  <a:lnTo>
                    <a:pt x="1026755" y="1310204"/>
                  </a:lnTo>
                  <a:lnTo>
                    <a:pt x="1026834" y="1311474"/>
                  </a:lnTo>
                  <a:lnTo>
                    <a:pt x="1025316" y="1312695"/>
                  </a:lnTo>
                  <a:close/>
                </a:path>
                <a:path w="2360295" h="1867535">
                  <a:moveTo>
                    <a:pt x="1038117" y="1300326"/>
                  </a:moveTo>
                  <a:lnTo>
                    <a:pt x="1038205" y="1300044"/>
                  </a:lnTo>
                  <a:lnTo>
                    <a:pt x="1037889" y="1300044"/>
                  </a:lnTo>
                  <a:lnTo>
                    <a:pt x="1038117" y="1300326"/>
                  </a:lnTo>
                  <a:close/>
                </a:path>
                <a:path w="2360295" h="1867535">
                  <a:moveTo>
                    <a:pt x="1037415" y="1302584"/>
                  </a:moveTo>
                  <a:lnTo>
                    <a:pt x="1038915" y="1301314"/>
                  </a:lnTo>
                  <a:lnTo>
                    <a:pt x="1038117" y="1300326"/>
                  </a:lnTo>
                  <a:lnTo>
                    <a:pt x="1037415" y="1302584"/>
                  </a:lnTo>
                  <a:close/>
                </a:path>
                <a:path w="2360295" h="1867535">
                  <a:moveTo>
                    <a:pt x="1035758" y="1317824"/>
                  </a:moveTo>
                  <a:lnTo>
                    <a:pt x="1037416" y="1317824"/>
                  </a:lnTo>
                  <a:lnTo>
                    <a:pt x="1040021" y="1315284"/>
                  </a:lnTo>
                  <a:lnTo>
                    <a:pt x="1039248" y="1312795"/>
                  </a:lnTo>
                  <a:lnTo>
                    <a:pt x="1039153" y="1310204"/>
                  </a:lnTo>
                  <a:lnTo>
                    <a:pt x="1037890" y="1311474"/>
                  </a:lnTo>
                  <a:lnTo>
                    <a:pt x="1037258" y="1311474"/>
                  </a:lnTo>
                  <a:lnTo>
                    <a:pt x="1037021" y="1312744"/>
                  </a:lnTo>
                  <a:lnTo>
                    <a:pt x="1025334" y="1312744"/>
                  </a:lnTo>
                  <a:lnTo>
                    <a:pt x="1027229" y="1314014"/>
                  </a:lnTo>
                  <a:lnTo>
                    <a:pt x="1027229" y="1315284"/>
                  </a:lnTo>
                  <a:lnTo>
                    <a:pt x="1024386" y="1315284"/>
                  </a:lnTo>
                  <a:lnTo>
                    <a:pt x="1024228" y="1316554"/>
                  </a:lnTo>
                  <a:lnTo>
                    <a:pt x="1036626" y="1316554"/>
                  </a:lnTo>
                  <a:lnTo>
                    <a:pt x="1035758" y="1317824"/>
                  </a:lnTo>
                  <a:close/>
                </a:path>
                <a:path w="2360295" h="1867535">
                  <a:moveTo>
                    <a:pt x="1024465" y="1311474"/>
                  </a:moveTo>
                  <a:lnTo>
                    <a:pt x="1024623" y="1310204"/>
                  </a:lnTo>
                  <a:lnTo>
                    <a:pt x="1024308" y="1310204"/>
                  </a:lnTo>
                  <a:lnTo>
                    <a:pt x="1024465" y="1311474"/>
                  </a:lnTo>
                  <a:close/>
                </a:path>
                <a:path w="2360295" h="1867535">
                  <a:moveTo>
                    <a:pt x="1024386" y="1315284"/>
                  </a:moveTo>
                  <a:lnTo>
                    <a:pt x="1025571" y="1315284"/>
                  </a:lnTo>
                  <a:lnTo>
                    <a:pt x="1025334" y="1314014"/>
                  </a:lnTo>
                  <a:lnTo>
                    <a:pt x="1025316" y="1312695"/>
                  </a:lnTo>
                  <a:lnTo>
                    <a:pt x="1024860" y="1311474"/>
                  </a:lnTo>
                  <a:lnTo>
                    <a:pt x="1023755" y="1311474"/>
                  </a:lnTo>
                  <a:lnTo>
                    <a:pt x="1024058" y="1312695"/>
                  </a:lnTo>
                  <a:lnTo>
                    <a:pt x="1024386" y="1315284"/>
                  </a:lnTo>
                  <a:close/>
                </a:path>
                <a:path w="2360295" h="1867535">
                  <a:moveTo>
                    <a:pt x="1023991" y="1320364"/>
                  </a:moveTo>
                  <a:lnTo>
                    <a:pt x="1033073" y="1320364"/>
                  </a:lnTo>
                  <a:lnTo>
                    <a:pt x="1032915" y="1317824"/>
                  </a:lnTo>
                  <a:lnTo>
                    <a:pt x="1035205" y="1317824"/>
                  </a:lnTo>
                  <a:lnTo>
                    <a:pt x="1034020" y="1316554"/>
                  </a:lnTo>
                  <a:lnTo>
                    <a:pt x="1024228" y="1316554"/>
                  </a:lnTo>
                  <a:lnTo>
                    <a:pt x="1023360" y="1319094"/>
                  </a:lnTo>
                  <a:lnTo>
                    <a:pt x="1023991" y="1320364"/>
                  </a:lnTo>
                  <a:close/>
                </a:path>
                <a:path w="2360295" h="1867535">
                  <a:moveTo>
                    <a:pt x="1037258" y="1324174"/>
                  </a:moveTo>
                  <a:lnTo>
                    <a:pt x="1037257" y="1322904"/>
                  </a:lnTo>
                  <a:lnTo>
                    <a:pt x="1038363" y="1322904"/>
                  </a:lnTo>
                  <a:lnTo>
                    <a:pt x="1034810" y="1321634"/>
                  </a:lnTo>
                  <a:lnTo>
                    <a:pt x="1039390" y="1320364"/>
                  </a:lnTo>
                  <a:lnTo>
                    <a:pt x="1037889" y="1319094"/>
                  </a:lnTo>
                  <a:lnTo>
                    <a:pt x="1037021" y="1317824"/>
                  </a:lnTo>
                  <a:lnTo>
                    <a:pt x="1037179" y="1319094"/>
                  </a:lnTo>
                  <a:lnTo>
                    <a:pt x="1037021" y="1319094"/>
                  </a:lnTo>
                  <a:lnTo>
                    <a:pt x="1036547" y="1320364"/>
                  </a:lnTo>
                  <a:lnTo>
                    <a:pt x="1023991" y="1320364"/>
                  </a:lnTo>
                  <a:lnTo>
                    <a:pt x="1025807" y="1321634"/>
                  </a:lnTo>
                  <a:lnTo>
                    <a:pt x="1034415" y="1321634"/>
                  </a:lnTo>
                  <a:lnTo>
                    <a:pt x="1037258" y="1324174"/>
                  </a:lnTo>
                  <a:close/>
                </a:path>
                <a:path w="2360295" h="1867535">
                  <a:moveTo>
                    <a:pt x="1035915" y="1319094"/>
                  </a:moveTo>
                  <a:lnTo>
                    <a:pt x="1036231" y="1319094"/>
                  </a:lnTo>
                  <a:lnTo>
                    <a:pt x="1036152" y="1317824"/>
                  </a:lnTo>
                  <a:lnTo>
                    <a:pt x="1035915" y="1317824"/>
                  </a:lnTo>
                  <a:lnTo>
                    <a:pt x="1035915" y="1319094"/>
                  </a:lnTo>
                  <a:close/>
                </a:path>
                <a:path w="2360295" h="1867535">
                  <a:moveTo>
                    <a:pt x="1034652" y="1319094"/>
                  </a:moveTo>
                  <a:lnTo>
                    <a:pt x="1034968" y="1317824"/>
                  </a:lnTo>
                  <a:lnTo>
                    <a:pt x="1034257" y="1317824"/>
                  </a:lnTo>
                  <a:lnTo>
                    <a:pt x="1034652" y="1319094"/>
                  </a:lnTo>
                  <a:close/>
                </a:path>
                <a:path w="2360295" h="1867535">
                  <a:moveTo>
                    <a:pt x="1034099" y="1325444"/>
                  </a:moveTo>
                  <a:lnTo>
                    <a:pt x="1034731" y="1325444"/>
                  </a:lnTo>
                  <a:lnTo>
                    <a:pt x="1034415" y="1321634"/>
                  </a:lnTo>
                  <a:lnTo>
                    <a:pt x="1025807" y="1321634"/>
                  </a:lnTo>
                  <a:lnTo>
                    <a:pt x="1024623" y="1324174"/>
                  </a:lnTo>
                  <a:lnTo>
                    <a:pt x="1033783" y="1324174"/>
                  </a:lnTo>
                  <a:lnTo>
                    <a:pt x="1034099" y="1325444"/>
                  </a:lnTo>
                  <a:close/>
                </a:path>
                <a:path w="2360295" h="1867535">
                  <a:moveTo>
                    <a:pt x="1037376" y="1324809"/>
                  </a:moveTo>
                  <a:lnTo>
                    <a:pt x="1038047" y="1324174"/>
                  </a:lnTo>
                  <a:lnTo>
                    <a:pt x="1038599" y="1322904"/>
                  </a:lnTo>
                  <a:lnTo>
                    <a:pt x="1038205" y="1322904"/>
                  </a:lnTo>
                  <a:lnTo>
                    <a:pt x="1037330" y="1324077"/>
                  </a:lnTo>
                  <a:lnTo>
                    <a:pt x="1037376" y="1324809"/>
                  </a:lnTo>
                  <a:close/>
                </a:path>
                <a:path w="2360295" h="1867535">
                  <a:moveTo>
                    <a:pt x="1037330" y="1324077"/>
                  </a:moveTo>
                  <a:lnTo>
                    <a:pt x="1038205" y="1322904"/>
                  </a:lnTo>
                  <a:lnTo>
                    <a:pt x="1037257" y="1322904"/>
                  </a:lnTo>
                  <a:lnTo>
                    <a:pt x="1037330" y="1324077"/>
                  </a:lnTo>
                  <a:close/>
                </a:path>
                <a:path w="2360295" h="1867535">
                  <a:moveTo>
                    <a:pt x="1029282" y="1329254"/>
                  </a:moveTo>
                  <a:lnTo>
                    <a:pt x="1035204" y="1329254"/>
                  </a:lnTo>
                  <a:lnTo>
                    <a:pt x="1034967" y="1327984"/>
                  </a:lnTo>
                  <a:lnTo>
                    <a:pt x="1034810" y="1327984"/>
                  </a:lnTo>
                  <a:lnTo>
                    <a:pt x="1035678" y="1326714"/>
                  </a:lnTo>
                  <a:lnTo>
                    <a:pt x="1035362" y="1325444"/>
                  </a:lnTo>
                  <a:lnTo>
                    <a:pt x="1033625" y="1325444"/>
                  </a:lnTo>
                  <a:lnTo>
                    <a:pt x="1033230" y="1324174"/>
                  </a:lnTo>
                  <a:lnTo>
                    <a:pt x="1024623" y="1324174"/>
                  </a:lnTo>
                  <a:lnTo>
                    <a:pt x="1028177" y="1325444"/>
                  </a:lnTo>
                  <a:lnTo>
                    <a:pt x="1025413" y="1326714"/>
                  </a:lnTo>
                  <a:lnTo>
                    <a:pt x="1029282" y="1326714"/>
                  </a:lnTo>
                  <a:lnTo>
                    <a:pt x="1029282" y="1329254"/>
                  </a:lnTo>
                  <a:close/>
                </a:path>
                <a:path w="2360295" h="1867535">
                  <a:moveTo>
                    <a:pt x="1036704" y="1325444"/>
                  </a:moveTo>
                  <a:lnTo>
                    <a:pt x="1037415" y="1325444"/>
                  </a:lnTo>
                  <a:lnTo>
                    <a:pt x="1037376" y="1324809"/>
                  </a:lnTo>
                  <a:lnTo>
                    <a:pt x="1036704" y="1325444"/>
                  </a:lnTo>
                  <a:close/>
                </a:path>
                <a:path w="2360295" h="1867535">
                  <a:moveTo>
                    <a:pt x="1037573" y="1326714"/>
                  </a:moveTo>
                  <a:lnTo>
                    <a:pt x="1039389" y="1326714"/>
                  </a:lnTo>
                  <a:lnTo>
                    <a:pt x="1039784" y="1325444"/>
                  </a:lnTo>
                  <a:lnTo>
                    <a:pt x="1037415" y="1325444"/>
                  </a:lnTo>
                  <a:lnTo>
                    <a:pt x="1037573" y="1326714"/>
                  </a:lnTo>
                  <a:close/>
                </a:path>
                <a:path w="2360295" h="1867535">
                  <a:moveTo>
                    <a:pt x="1038581" y="1328847"/>
                  </a:moveTo>
                  <a:lnTo>
                    <a:pt x="1039310" y="1326714"/>
                  </a:lnTo>
                  <a:lnTo>
                    <a:pt x="1038205" y="1326714"/>
                  </a:lnTo>
                  <a:lnTo>
                    <a:pt x="1038356" y="1328330"/>
                  </a:lnTo>
                  <a:lnTo>
                    <a:pt x="1038581" y="1328847"/>
                  </a:lnTo>
                  <a:close/>
                </a:path>
                <a:path w="2360295" h="1867535">
                  <a:moveTo>
                    <a:pt x="1037021" y="1327984"/>
                  </a:moveTo>
                  <a:lnTo>
                    <a:pt x="1038126" y="1327984"/>
                  </a:lnTo>
                  <a:lnTo>
                    <a:pt x="1037731" y="1326714"/>
                  </a:lnTo>
                  <a:lnTo>
                    <a:pt x="1037021" y="1327984"/>
                  </a:lnTo>
                  <a:close/>
                </a:path>
                <a:path w="2360295" h="1867535">
                  <a:moveTo>
                    <a:pt x="1025413" y="1329254"/>
                  </a:moveTo>
                  <a:lnTo>
                    <a:pt x="1026518" y="1329254"/>
                  </a:lnTo>
                  <a:lnTo>
                    <a:pt x="1027466" y="1327984"/>
                  </a:lnTo>
                  <a:lnTo>
                    <a:pt x="1027861" y="1326714"/>
                  </a:lnTo>
                  <a:lnTo>
                    <a:pt x="1025413" y="1326714"/>
                  </a:lnTo>
                  <a:lnTo>
                    <a:pt x="1022649" y="1327984"/>
                  </a:lnTo>
                  <a:lnTo>
                    <a:pt x="1025413" y="1329254"/>
                  </a:lnTo>
                  <a:close/>
                </a:path>
                <a:path w="2360295" h="1867535">
                  <a:moveTo>
                    <a:pt x="1036942" y="1329254"/>
                  </a:moveTo>
                  <a:lnTo>
                    <a:pt x="1038442" y="1329254"/>
                  </a:lnTo>
                  <a:lnTo>
                    <a:pt x="1038356" y="1328330"/>
                  </a:lnTo>
                  <a:lnTo>
                    <a:pt x="1038205" y="1327984"/>
                  </a:lnTo>
                  <a:lnTo>
                    <a:pt x="1036468" y="1327984"/>
                  </a:lnTo>
                  <a:lnTo>
                    <a:pt x="1036942" y="1329254"/>
                  </a:lnTo>
                  <a:close/>
                </a:path>
                <a:path w="2360295" h="1867535">
                  <a:moveTo>
                    <a:pt x="1038442" y="1329254"/>
                  </a:moveTo>
                  <a:lnTo>
                    <a:pt x="1038581" y="1328847"/>
                  </a:lnTo>
                  <a:lnTo>
                    <a:pt x="1038356" y="1328330"/>
                  </a:lnTo>
                  <a:lnTo>
                    <a:pt x="1038442" y="1329254"/>
                  </a:lnTo>
                  <a:close/>
                </a:path>
                <a:path w="2360295" h="1867535">
                  <a:moveTo>
                    <a:pt x="1038442" y="1329254"/>
                  </a:moveTo>
                  <a:lnTo>
                    <a:pt x="1038758" y="1329254"/>
                  </a:lnTo>
                  <a:lnTo>
                    <a:pt x="1038581" y="1328847"/>
                  </a:lnTo>
                  <a:lnTo>
                    <a:pt x="1038442" y="1329254"/>
                  </a:lnTo>
                  <a:close/>
                </a:path>
                <a:path w="2360295" h="1867535">
                  <a:moveTo>
                    <a:pt x="1035836" y="1330524"/>
                  </a:moveTo>
                  <a:lnTo>
                    <a:pt x="1038126" y="1330524"/>
                  </a:lnTo>
                  <a:lnTo>
                    <a:pt x="1037968" y="1329254"/>
                  </a:lnTo>
                  <a:lnTo>
                    <a:pt x="1035125" y="1329254"/>
                  </a:lnTo>
                  <a:lnTo>
                    <a:pt x="1035836" y="1330524"/>
                  </a:lnTo>
                  <a:close/>
                </a:path>
                <a:path w="2360295" h="1867535">
                  <a:moveTo>
                    <a:pt x="1035971" y="1331733"/>
                  </a:moveTo>
                  <a:lnTo>
                    <a:pt x="1037052" y="1330574"/>
                  </a:lnTo>
                  <a:lnTo>
                    <a:pt x="1035836" y="1330524"/>
                  </a:lnTo>
                  <a:lnTo>
                    <a:pt x="1035125" y="1329254"/>
                  </a:lnTo>
                  <a:lnTo>
                    <a:pt x="1035971" y="1331733"/>
                  </a:lnTo>
                  <a:close/>
                </a:path>
                <a:path w="2360295" h="1867535">
                  <a:moveTo>
                    <a:pt x="1032125" y="1330524"/>
                  </a:moveTo>
                  <a:lnTo>
                    <a:pt x="1035520" y="1330524"/>
                  </a:lnTo>
                  <a:lnTo>
                    <a:pt x="1035047" y="1329254"/>
                  </a:lnTo>
                  <a:lnTo>
                    <a:pt x="1032362" y="1329254"/>
                  </a:lnTo>
                  <a:lnTo>
                    <a:pt x="1032125" y="1330524"/>
                  </a:lnTo>
                  <a:close/>
                </a:path>
                <a:path w="2360295" h="1867535">
                  <a:moveTo>
                    <a:pt x="1030625" y="1330524"/>
                  </a:moveTo>
                  <a:lnTo>
                    <a:pt x="1031809" y="1330524"/>
                  </a:lnTo>
                  <a:lnTo>
                    <a:pt x="1031414" y="1329254"/>
                  </a:lnTo>
                  <a:lnTo>
                    <a:pt x="1030625" y="1329254"/>
                  </a:lnTo>
                  <a:lnTo>
                    <a:pt x="1030625" y="1330524"/>
                  </a:lnTo>
                  <a:close/>
                </a:path>
                <a:path w="2360295" h="1867535">
                  <a:moveTo>
                    <a:pt x="1029598" y="1330524"/>
                  </a:moveTo>
                  <a:lnTo>
                    <a:pt x="1029914" y="1330524"/>
                  </a:lnTo>
                  <a:lnTo>
                    <a:pt x="1029993" y="1329254"/>
                  </a:lnTo>
                  <a:lnTo>
                    <a:pt x="1029519" y="1329254"/>
                  </a:lnTo>
                  <a:lnTo>
                    <a:pt x="1029598" y="1330524"/>
                  </a:lnTo>
                  <a:close/>
                </a:path>
                <a:path w="2360295" h="1867535">
                  <a:moveTo>
                    <a:pt x="1037810" y="1331794"/>
                  </a:moveTo>
                  <a:lnTo>
                    <a:pt x="1038205" y="1331794"/>
                  </a:lnTo>
                  <a:lnTo>
                    <a:pt x="1038205" y="1330524"/>
                  </a:lnTo>
                  <a:lnTo>
                    <a:pt x="1037099" y="1330524"/>
                  </a:lnTo>
                  <a:lnTo>
                    <a:pt x="1037810" y="1331794"/>
                  </a:lnTo>
                  <a:close/>
                </a:path>
                <a:path w="2360295" h="1867535">
                  <a:moveTo>
                    <a:pt x="1037052" y="1330574"/>
                  </a:moveTo>
                  <a:close/>
                </a:path>
                <a:path w="2360295" h="1867535">
                  <a:moveTo>
                    <a:pt x="1036669" y="1335142"/>
                  </a:moveTo>
                  <a:lnTo>
                    <a:pt x="1037415" y="1334475"/>
                  </a:lnTo>
                  <a:lnTo>
                    <a:pt x="1035915" y="1331794"/>
                  </a:lnTo>
                  <a:lnTo>
                    <a:pt x="1035520" y="1331794"/>
                  </a:lnTo>
                  <a:lnTo>
                    <a:pt x="1034967" y="1330524"/>
                  </a:lnTo>
                  <a:lnTo>
                    <a:pt x="1030546" y="1330524"/>
                  </a:lnTo>
                  <a:lnTo>
                    <a:pt x="1030309" y="1333064"/>
                  </a:lnTo>
                  <a:lnTo>
                    <a:pt x="1027940" y="1333064"/>
                  </a:lnTo>
                  <a:lnTo>
                    <a:pt x="1028335" y="1334334"/>
                  </a:lnTo>
                  <a:lnTo>
                    <a:pt x="1034257" y="1334334"/>
                  </a:lnTo>
                  <a:lnTo>
                    <a:pt x="1036669" y="1335142"/>
                  </a:lnTo>
                  <a:close/>
                </a:path>
                <a:path w="2360295" h="1867535">
                  <a:moveTo>
                    <a:pt x="1026203" y="1333064"/>
                  </a:moveTo>
                  <a:lnTo>
                    <a:pt x="1030309" y="1333064"/>
                  </a:lnTo>
                  <a:lnTo>
                    <a:pt x="1029993" y="1330524"/>
                  </a:lnTo>
                  <a:lnTo>
                    <a:pt x="1028492" y="1331794"/>
                  </a:lnTo>
                  <a:lnTo>
                    <a:pt x="1026400" y="1331794"/>
                  </a:lnTo>
                  <a:lnTo>
                    <a:pt x="1025779" y="1332663"/>
                  </a:lnTo>
                  <a:lnTo>
                    <a:pt x="1026203" y="1333064"/>
                  </a:lnTo>
                  <a:close/>
                </a:path>
                <a:path w="2360295" h="1867535">
                  <a:moveTo>
                    <a:pt x="1026400" y="1331794"/>
                  </a:moveTo>
                  <a:lnTo>
                    <a:pt x="1028019" y="1331794"/>
                  </a:lnTo>
                  <a:lnTo>
                    <a:pt x="1027308" y="1330524"/>
                  </a:lnTo>
                  <a:lnTo>
                    <a:pt x="1026400" y="1331794"/>
                  </a:lnTo>
                  <a:close/>
                </a:path>
                <a:path w="2360295" h="1867535">
                  <a:moveTo>
                    <a:pt x="1025492" y="1332391"/>
                  </a:moveTo>
                  <a:lnTo>
                    <a:pt x="1025492" y="1330524"/>
                  </a:lnTo>
                  <a:lnTo>
                    <a:pt x="1025255" y="1330524"/>
                  </a:lnTo>
                  <a:lnTo>
                    <a:pt x="1025018" y="1331794"/>
                  </a:lnTo>
                  <a:lnTo>
                    <a:pt x="1024860" y="1331794"/>
                  </a:lnTo>
                  <a:lnTo>
                    <a:pt x="1025492" y="1332391"/>
                  </a:lnTo>
                  <a:close/>
                </a:path>
                <a:path w="2360295" h="1867535">
                  <a:moveTo>
                    <a:pt x="1035915" y="1331794"/>
                  </a:moveTo>
                  <a:close/>
                </a:path>
                <a:path w="2360295" h="1867535">
                  <a:moveTo>
                    <a:pt x="1025492" y="1333064"/>
                  </a:moveTo>
                  <a:lnTo>
                    <a:pt x="1025779" y="1332663"/>
                  </a:lnTo>
                  <a:lnTo>
                    <a:pt x="1025492" y="1332391"/>
                  </a:lnTo>
                  <a:lnTo>
                    <a:pt x="1025492" y="1333064"/>
                  </a:lnTo>
                  <a:close/>
                </a:path>
                <a:path w="2360295" h="1867535">
                  <a:moveTo>
                    <a:pt x="1038047" y="1335604"/>
                  </a:moveTo>
                  <a:lnTo>
                    <a:pt x="1039389" y="1335604"/>
                  </a:lnTo>
                  <a:lnTo>
                    <a:pt x="1039468" y="1334334"/>
                  </a:lnTo>
                  <a:lnTo>
                    <a:pt x="1039311" y="1333064"/>
                  </a:lnTo>
                  <a:lnTo>
                    <a:pt x="1038679" y="1333064"/>
                  </a:lnTo>
                  <a:lnTo>
                    <a:pt x="1038916" y="1334334"/>
                  </a:lnTo>
                  <a:lnTo>
                    <a:pt x="1037573" y="1334334"/>
                  </a:lnTo>
                  <a:lnTo>
                    <a:pt x="1037415" y="1334475"/>
                  </a:lnTo>
                  <a:lnTo>
                    <a:pt x="1038047" y="1335604"/>
                  </a:lnTo>
                  <a:close/>
                </a:path>
                <a:path w="2360295" h="1867535">
                  <a:moveTo>
                    <a:pt x="1026045" y="1336874"/>
                  </a:moveTo>
                  <a:lnTo>
                    <a:pt x="1033862" y="1336874"/>
                  </a:lnTo>
                  <a:lnTo>
                    <a:pt x="1033230" y="1335604"/>
                  </a:lnTo>
                  <a:lnTo>
                    <a:pt x="1032993" y="1334334"/>
                  </a:lnTo>
                  <a:lnTo>
                    <a:pt x="1028256" y="1334334"/>
                  </a:lnTo>
                  <a:lnTo>
                    <a:pt x="1027308" y="1335604"/>
                  </a:lnTo>
                  <a:lnTo>
                    <a:pt x="1026045" y="1336874"/>
                  </a:lnTo>
                  <a:close/>
                </a:path>
                <a:path w="2360295" h="1867535">
                  <a:moveTo>
                    <a:pt x="1038047" y="1335604"/>
                  </a:moveTo>
                  <a:lnTo>
                    <a:pt x="1037415" y="1334475"/>
                  </a:lnTo>
                  <a:lnTo>
                    <a:pt x="1036669" y="1335142"/>
                  </a:lnTo>
                  <a:lnTo>
                    <a:pt x="1038047" y="1335604"/>
                  </a:lnTo>
                  <a:close/>
                </a:path>
                <a:path w="2360295" h="1867535">
                  <a:moveTo>
                    <a:pt x="1027703" y="1341954"/>
                  </a:moveTo>
                  <a:lnTo>
                    <a:pt x="1039942" y="1341954"/>
                  </a:lnTo>
                  <a:lnTo>
                    <a:pt x="1039231" y="1340684"/>
                  </a:lnTo>
                  <a:lnTo>
                    <a:pt x="1038916" y="1340684"/>
                  </a:lnTo>
                  <a:lnTo>
                    <a:pt x="1038205" y="1339414"/>
                  </a:lnTo>
                  <a:lnTo>
                    <a:pt x="1039311" y="1339414"/>
                  </a:lnTo>
                  <a:lnTo>
                    <a:pt x="1039705" y="1338144"/>
                  </a:lnTo>
                  <a:lnTo>
                    <a:pt x="1040179" y="1338144"/>
                  </a:lnTo>
                  <a:lnTo>
                    <a:pt x="1038837" y="1336874"/>
                  </a:lnTo>
                  <a:lnTo>
                    <a:pt x="1041284" y="1335604"/>
                  </a:lnTo>
                  <a:lnTo>
                    <a:pt x="1038047" y="1335604"/>
                  </a:lnTo>
                  <a:lnTo>
                    <a:pt x="1036669" y="1335142"/>
                  </a:lnTo>
                  <a:lnTo>
                    <a:pt x="1036152" y="1335604"/>
                  </a:lnTo>
                  <a:lnTo>
                    <a:pt x="1033862" y="1336874"/>
                  </a:lnTo>
                  <a:lnTo>
                    <a:pt x="1028492" y="1336874"/>
                  </a:lnTo>
                  <a:lnTo>
                    <a:pt x="1028098" y="1338144"/>
                  </a:lnTo>
                  <a:lnTo>
                    <a:pt x="1028098" y="1339414"/>
                  </a:lnTo>
                  <a:lnTo>
                    <a:pt x="1028887" y="1340684"/>
                  </a:lnTo>
                  <a:lnTo>
                    <a:pt x="1027703" y="1341954"/>
                  </a:lnTo>
                  <a:close/>
                </a:path>
                <a:path w="2360295" h="1867535">
                  <a:moveTo>
                    <a:pt x="1027229" y="1343224"/>
                  </a:moveTo>
                  <a:lnTo>
                    <a:pt x="1026360" y="1341954"/>
                  </a:lnTo>
                  <a:lnTo>
                    <a:pt x="1027071" y="1340684"/>
                  </a:lnTo>
                  <a:lnTo>
                    <a:pt x="1025571" y="1340684"/>
                  </a:lnTo>
                  <a:lnTo>
                    <a:pt x="1025255" y="1341954"/>
                  </a:lnTo>
                  <a:lnTo>
                    <a:pt x="1025571" y="1341954"/>
                  </a:lnTo>
                  <a:lnTo>
                    <a:pt x="1027229" y="1343224"/>
                  </a:lnTo>
                  <a:close/>
                </a:path>
                <a:path w="2360295" h="1867535">
                  <a:moveTo>
                    <a:pt x="1037415" y="1344494"/>
                  </a:moveTo>
                  <a:lnTo>
                    <a:pt x="1038047" y="1344494"/>
                  </a:lnTo>
                  <a:lnTo>
                    <a:pt x="1037257" y="1343224"/>
                  </a:lnTo>
                  <a:lnTo>
                    <a:pt x="1039074" y="1343224"/>
                  </a:lnTo>
                  <a:lnTo>
                    <a:pt x="1036942" y="1341954"/>
                  </a:lnTo>
                  <a:lnTo>
                    <a:pt x="1036784" y="1341954"/>
                  </a:lnTo>
                  <a:lnTo>
                    <a:pt x="1036073" y="1343224"/>
                  </a:lnTo>
                  <a:lnTo>
                    <a:pt x="1037415" y="1344494"/>
                  </a:lnTo>
                  <a:close/>
                </a:path>
                <a:path w="2360295" h="1867535">
                  <a:moveTo>
                    <a:pt x="1027545" y="1344494"/>
                  </a:moveTo>
                  <a:lnTo>
                    <a:pt x="1033309" y="1344494"/>
                  </a:lnTo>
                  <a:lnTo>
                    <a:pt x="1034573" y="1343224"/>
                  </a:lnTo>
                  <a:lnTo>
                    <a:pt x="1035757" y="1341954"/>
                  </a:lnTo>
                  <a:lnTo>
                    <a:pt x="1028256" y="1341954"/>
                  </a:lnTo>
                  <a:lnTo>
                    <a:pt x="1028098" y="1343224"/>
                  </a:lnTo>
                  <a:lnTo>
                    <a:pt x="1027545" y="1344494"/>
                  </a:lnTo>
                  <a:close/>
                </a:path>
                <a:path w="2360295" h="1867535">
                  <a:moveTo>
                    <a:pt x="1038837" y="1344494"/>
                  </a:moveTo>
                  <a:lnTo>
                    <a:pt x="1039389" y="1344494"/>
                  </a:lnTo>
                  <a:lnTo>
                    <a:pt x="1039152" y="1343224"/>
                  </a:lnTo>
                  <a:lnTo>
                    <a:pt x="1038837" y="1344494"/>
                  </a:lnTo>
                  <a:close/>
                </a:path>
                <a:path w="2360295" h="1867535">
                  <a:moveTo>
                    <a:pt x="1024940" y="1345764"/>
                  </a:moveTo>
                  <a:lnTo>
                    <a:pt x="1025729" y="1345764"/>
                  </a:lnTo>
                  <a:lnTo>
                    <a:pt x="1026203" y="1344494"/>
                  </a:lnTo>
                  <a:lnTo>
                    <a:pt x="1027229" y="1344494"/>
                  </a:lnTo>
                  <a:lnTo>
                    <a:pt x="1025729" y="1343224"/>
                  </a:lnTo>
                  <a:lnTo>
                    <a:pt x="1025097" y="1343224"/>
                  </a:lnTo>
                  <a:lnTo>
                    <a:pt x="1024940" y="1344494"/>
                  </a:lnTo>
                  <a:lnTo>
                    <a:pt x="1024940" y="1345764"/>
                  </a:lnTo>
                  <a:close/>
                </a:path>
                <a:path w="2360295" h="1867535">
                  <a:moveTo>
                    <a:pt x="1038363" y="1345764"/>
                  </a:moveTo>
                  <a:lnTo>
                    <a:pt x="1039705" y="1345764"/>
                  </a:lnTo>
                  <a:lnTo>
                    <a:pt x="1039547" y="1344494"/>
                  </a:lnTo>
                  <a:lnTo>
                    <a:pt x="1038284" y="1344494"/>
                  </a:lnTo>
                  <a:lnTo>
                    <a:pt x="1038363" y="1345764"/>
                  </a:lnTo>
                  <a:close/>
                </a:path>
                <a:path w="2360295" h="1867535">
                  <a:moveTo>
                    <a:pt x="1024939" y="1347034"/>
                  </a:moveTo>
                  <a:lnTo>
                    <a:pt x="1033862" y="1347034"/>
                  </a:lnTo>
                  <a:lnTo>
                    <a:pt x="1032520" y="1345764"/>
                  </a:lnTo>
                  <a:lnTo>
                    <a:pt x="1033862" y="1344494"/>
                  </a:lnTo>
                  <a:lnTo>
                    <a:pt x="1026203" y="1344494"/>
                  </a:lnTo>
                  <a:lnTo>
                    <a:pt x="1026598" y="1345764"/>
                  </a:lnTo>
                  <a:lnTo>
                    <a:pt x="1024939" y="1347034"/>
                  </a:lnTo>
                  <a:close/>
                </a:path>
                <a:path w="2360295" h="1867535">
                  <a:moveTo>
                    <a:pt x="1039310" y="1347034"/>
                  </a:moveTo>
                  <a:lnTo>
                    <a:pt x="1039468" y="1345764"/>
                  </a:lnTo>
                  <a:lnTo>
                    <a:pt x="1038916" y="1345764"/>
                  </a:lnTo>
                  <a:lnTo>
                    <a:pt x="1039310" y="1347034"/>
                  </a:lnTo>
                  <a:close/>
                </a:path>
                <a:path w="2360295" h="1867535">
                  <a:moveTo>
                    <a:pt x="1026519" y="1348304"/>
                  </a:moveTo>
                  <a:lnTo>
                    <a:pt x="1034415" y="1348304"/>
                  </a:lnTo>
                  <a:lnTo>
                    <a:pt x="1034494" y="1347034"/>
                  </a:lnTo>
                  <a:lnTo>
                    <a:pt x="1026756" y="1347034"/>
                  </a:lnTo>
                  <a:lnTo>
                    <a:pt x="1026519" y="1348304"/>
                  </a:lnTo>
                  <a:close/>
                </a:path>
                <a:path w="2360295" h="1867535">
                  <a:moveTo>
                    <a:pt x="1039626" y="879012"/>
                  </a:moveTo>
                  <a:lnTo>
                    <a:pt x="1039468" y="877742"/>
                  </a:lnTo>
                  <a:lnTo>
                    <a:pt x="1037889" y="877742"/>
                  </a:lnTo>
                  <a:lnTo>
                    <a:pt x="1039626" y="879012"/>
                  </a:lnTo>
                  <a:close/>
                </a:path>
                <a:path w="2360295" h="1867535">
                  <a:moveTo>
                    <a:pt x="1037573" y="879012"/>
                  </a:moveTo>
                  <a:lnTo>
                    <a:pt x="1037889" y="877742"/>
                  </a:lnTo>
                  <a:lnTo>
                    <a:pt x="1037494" y="877742"/>
                  </a:lnTo>
                  <a:lnTo>
                    <a:pt x="1037573" y="879012"/>
                  </a:lnTo>
                  <a:close/>
                </a:path>
                <a:path w="2360295" h="1867535">
                  <a:moveTo>
                    <a:pt x="1027308" y="879012"/>
                  </a:moveTo>
                  <a:lnTo>
                    <a:pt x="1034257" y="879012"/>
                  </a:lnTo>
                  <a:lnTo>
                    <a:pt x="1034099" y="877742"/>
                  </a:lnTo>
                  <a:lnTo>
                    <a:pt x="1026202" y="877742"/>
                  </a:lnTo>
                  <a:lnTo>
                    <a:pt x="1027308" y="879012"/>
                  </a:lnTo>
                  <a:close/>
                </a:path>
                <a:path w="2360295" h="1867535">
                  <a:moveTo>
                    <a:pt x="1025689" y="898062"/>
                  </a:moveTo>
                  <a:lnTo>
                    <a:pt x="1033941" y="898062"/>
                  </a:lnTo>
                  <a:lnTo>
                    <a:pt x="1034020" y="896792"/>
                  </a:lnTo>
                  <a:lnTo>
                    <a:pt x="1031730" y="896792"/>
                  </a:lnTo>
                  <a:lnTo>
                    <a:pt x="1033862" y="895522"/>
                  </a:lnTo>
                  <a:lnTo>
                    <a:pt x="1032914" y="894252"/>
                  </a:lnTo>
                  <a:lnTo>
                    <a:pt x="1031651" y="892982"/>
                  </a:lnTo>
                  <a:lnTo>
                    <a:pt x="1032441" y="890442"/>
                  </a:lnTo>
                  <a:lnTo>
                    <a:pt x="1033862" y="889172"/>
                  </a:lnTo>
                  <a:lnTo>
                    <a:pt x="1034099" y="889172"/>
                  </a:lnTo>
                  <a:lnTo>
                    <a:pt x="1034099" y="887902"/>
                  </a:lnTo>
                  <a:lnTo>
                    <a:pt x="1037889" y="887902"/>
                  </a:lnTo>
                  <a:lnTo>
                    <a:pt x="1038758" y="886632"/>
                  </a:lnTo>
                  <a:lnTo>
                    <a:pt x="1038363" y="884092"/>
                  </a:lnTo>
                  <a:lnTo>
                    <a:pt x="1038363" y="882822"/>
                  </a:lnTo>
                  <a:lnTo>
                    <a:pt x="1035441" y="882822"/>
                  </a:lnTo>
                  <a:lnTo>
                    <a:pt x="1034730" y="881552"/>
                  </a:lnTo>
                  <a:lnTo>
                    <a:pt x="1034888" y="881552"/>
                  </a:lnTo>
                  <a:lnTo>
                    <a:pt x="1032203" y="880282"/>
                  </a:lnTo>
                  <a:lnTo>
                    <a:pt x="1035599" y="880282"/>
                  </a:lnTo>
                  <a:lnTo>
                    <a:pt x="1035520" y="879012"/>
                  </a:lnTo>
                  <a:lnTo>
                    <a:pt x="1025334" y="879012"/>
                  </a:lnTo>
                  <a:lnTo>
                    <a:pt x="1026044" y="884092"/>
                  </a:lnTo>
                  <a:lnTo>
                    <a:pt x="1026281" y="884092"/>
                  </a:lnTo>
                  <a:lnTo>
                    <a:pt x="1024623" y="886632"/>
                  </a:lnTo>
                  <a:lnTo>
                    <a:pt x="1026123" y="889172"/>
                  </a:lnTo>
                  <a:lnTo>
                    <a:pt x="1025334" y="891712"/>
                  </a:lnTo>
                  <a:lnTo>
                    <a:pt x="1024465" y="894252"/>
                  </a:lnTo>
                  <a:lnTo>
                    <a:pt x="1025649" y="896792"/>
                  </a:lnTo>
                  <a:lnTo>
                    <a:pt x="1025689" y="898062"/>
                  </a:lnTo>
                  <a:close/>
                </a:path>
                <a:path w="2360295" h="1867535">
                  <a:moveTo>
                    <a:pt x="1035836" y="882822"/>
                  </a:moveTo>
                  <a:lnTo>
                    <a:pt x="1036625" y="882822"/>
                  </a:lnTo>
                  <a:lnTo>
                    <a:pt x="1036862" y="880282"/>
                  </a:lnTo>
                  <a:lnTo>
                    <a:pt x="1035836" y="882822"/>
                  </a:lnTo>
                  <a:close/>
                </a:path>
                <a:path w="2360295" h="1867535">
                  <a:moveTo>
                    <a:pt x="1026123" y="903142"/>
                  </a:moveTo>
                  <a:lnTo>
                    <a:pt x="1036389" y="903142"/>
                  </a:lnTo>
                  <a:lnTo>
                    <a:pt x="1036705" y="901872"/>
                  </a:lnTo>
                  <a:lnTo>
                    <a:pt x="1035915" y="900602"/>
                  </a:lnTo>
                  <a:lnTo>
                    <a:pt x="1035126" y="900602"/>
                  </a:lnTo>
                  <a:lnTo>
                    <a:pt x="1034889" y="899332"/>
                  </a:lnTo>
                  <a:lnTo>
                    <a:pt x="1035678" y="899332"/>
                  </a:lnTo>
                  <a:lnTo>
                    <a:pt x="1035836" y="898062"/>
                  </a:lnTo>
                  <a:lnTo>
                    <a:pt x="1035599" y="896792"/>
                  </a:lnTo>
                  <a:lnTo>
                    <a:pt x="1035441" y="896792"/>
                  </a:lnTo>
                  <a:lnTo>
                    <a:pt x="1035283" y="898062"/>
                  </a:lnTo>
                  <a:lnTo>
                    <a:pt x="1025689" y="898062"/>
                  </a:lnTo>
                  <a:lnTo>
                    <a:pt x="1025807" y="900602"/>
                  </a:lnTo>
                  <a:lnTo>
                    <a:pt x="1024939" y="901872"/>
                  </a:lnTo>
                  <a:lnTo>
                    <a:pt x="1026123" y="903142"/>
                  </a:lnTo>
                  <a:close/>
                </a:path>
                <a:path w="2360295" h="1867535">
                  <a:moveTo>
                    <a:pt x="1036152" y="899332"/>
                  </a:moveTo>
                  <a:lnTo>
                    <a:pt x="1036389" y="899332"/>
                  </a:lnTo>
                  <a:lnTo>
                    <a:pt x="1036073" y="898062"/>
                  </a:lnTo>
                  <a:lnTo>
                    <a:pt x="1035836" y="898062"/>
                  </a:lnTo>
                  <a:lnTo>
                    <a:pt x="1036152" y="899332"/>
                  </a:lnTo>
                  <a:close/>
                </a:path>
                <a:path w="2360295" h="1867535">
                  <a:moveTo>
                    <a:pt x="1038442" y="901872"/>
                  </a:moveTo>
                  <a:lnTo>
                    <a:pt x="1039389" y="901872"/>
                  </a:lnTo>
                  <a:lnTo>
                    <a:pt x="1038758" y="900602"/>
                  </a:lnTo>
                  <a:lnTo>
                    <a:pt x="1038521" y="900602"/>
                  </a:lnTo>
                  <a:lnTo>
                    <a:pt x="1038442" y="901872"/>
                  </a:lnTo>
                  <a:close/>
                </a:path>
                <a:path w="2360295" h="1867535">
                  <a:moveTo>
                    <a:pt x="1039420" y="901996"/>
                  </a:moveTo>
                  <a:lnTo>
                    <a:pt x="1039705" y="901872"/>
                  </a:lnTo>
                  <a:lnTo>
                    <a:pt x="1039389" y="901872"/>
                  </a:lnTo>
                  <a:close/>
                </a:path>
                <a:path w="2360295" h="1867535">
                  <a:moveTo>
                    <a:pt x="1036783" y="903142"/>
                  </a:moveTo>
                  <a:lnTo>
                    <a:pt x="1039705" y="903142"/>
                  </a:lnTo>
                  <a:lnTo>
                    <a:pt x="1039420" y="901996"/>
                  </a:lnTo>
                  <a:lnTo>
                    <a:pt x="1036783" y="903142"/>
                  </a:lnTo>
                  <a:close/>
                </a:path>
                <a:path w="2360295" h="1867535">
                  <a:moveTo>
                    <a:pt x="1025728" y="918382"/>
                  </a:moveTo>
                  <a:lnTo>
                    <a:pt x="1025886" y="918382"/>
                  </a:lnTo>
                  <a:lnTo>
                    <a:pt x="1026281" y="917112"/>
                  </a:lnTo>
                  <a:lnTo>
                    <a:pt x="1037810" y="917112"/>
                  </a:lnTo>
                  <a:lnTo>
                    <a:pt x="1034967" y="914572"/>
                  </a:lnTo>
                  <a:lnTo>
                    <a:pt x="1036073" y="913302"/>
                  </a:lnTo>
                  <a:lnTo>
                    <a:pt x="1037178" y="913302"/>
                  </a:lnTo>
                  <a:lnTo>
                    <a:pt x="1034178" y="910762"/>
                  </a:lnTo>
                  <a:lnTo>
                    <a:pt x="1035441" y="910762"/>
                  </a:lnTo>
                  <a:lnTo>
                    <a:pt x="1036389" y="909492"/>
                  </a:lnTo>
                  <a:lnTo>
                    <a:pt x="1035520" y="906952"/>
                  </a:lnTo>
                  <a:lnTo>
                    <a:pt x="1035836" y="904412"/>
                  </a:lnTo>
                  <a:lnTo>
                    <a:pt x="1037257" y="903142"/>
                  </a:lnTo>
                  <a:lnTo>
                    <a:pt x="1026834" y="903142"/>
                  </a:lnTo>
                  <a:lnTo>
                    <a:pt x="1028097" y="904412"/>
                  </a:lnTo>
                  <a:lnTo>
                    <a:pt x="1027544" y="904412"/>
                  </a:lnTo>
                  <a:lnTo>
                    <a:pt x="1026992" y="905682"/>
                  </a:lnTo>
                  <a:lnTo>
                    <a:pt x="1027782" y="905682"/>
                  </a:lnTo>
                  <a:lnTo>
                    <a:pt x="1027703" y="906952"/>
                  </a:lnTo>
                  <a:lnTo>
                    <a:pt x="1027545" y="906952"/>
                  </a:lnTo>
                  <a:lnTo>
                    <a:pt x="1027466" y="908222"/>
                  </a:lnTo>
                  <a:lnTo>
                    <a:pt x="1025807" y="908222"/>
                  </a:lnTo>
                  <a:lnTo>
                    <a:pt x="1025886" y="909492"/>
                  </a:lnTo>
                  <a:lnTo>
                    <a:pt x="1026597" y="912032"/>
                  </a:lnTo>
                  <a:lnTo>
                    <a:pt x="1025491" y="913302"/>
                  </a:lnTo>
                  <a:lnTo>
                    <a:pt x="1025136" y="914572"/>
                  </a:lnTo>
                  <a:lnTo>
                    <a:pt x="1025886" y="914572"/>
                  </a:lnTo>
                  <a:lnTo>
                    <a:pt x="1026202" y="915842"/>
                  </a:lnTo>
                  <a:lnTo>
                    <a:pt x="1025807" y="915842"/>
                  </a:lnTo>
                  <a:lnTo>
                    <a:pt x="1025728" y="918382"/>
                  </a:lnTo>
                  <a:close/>
                </a:path>
                <a:path w="2360295" h="1867535">
                  <a:moveTo>
                    <a:pt x="1026360" y="908222"/>
                  </a:moveTo>
                  <a:lnTo>
                    <a:pt x="1027466" y="908222"/>
                  </a:lnTo>
                  <a:lnTo>
                    <a:pt x="1027308" y="906952"/>
                  </a:lnTo>
                  <a:lnTo>
                    <a:pt x="1026834" y="906952"/>
                  </a:lnTo>
                  <a:lnTo>
                    <a:pt x="1026360" y="908222"/>
                  </a:lnTo>
                  <a:close/>
                </a:path>
                <a:path w="2360295" h="1867535">
                  <a:moveTo>
                    <a:pt x="1024702" y="917112"/>
                  </a:moveTo>
                  <a:lnTo>
                    <a:pt x="1025175" y="917112"/>
                  </a:lnTo>
                  <a:lnTo>
                    <a:pt x="1025412" y="915842"/>
                  </a:lnTo>
                  <a:lnTo>
                    <a:pt x="1025886" y="914572"/>
                  </a:lnTo>
                  <a:lnTo>
                    <a:pt x="1025136" y="914572"/>
                  </a:lnTo>
                  <a:lnTo>
                    <a:pt x="1024781" y="915842"/>
                  </a:lnTo>
                  <a:lnTo>
                    <a:pt x="1024623" y="915842"/>
                  </a:lnTo>
                  <a:lnTo>
                    <a:pt x="1024702" y="917112"/>
                  </a:lnTo>
                  <a:close/>
                </a:path>
                <a:path w="2360295" h="1867535">
                  <a:moveTo>
                    <a:pt x="1025847" y="919652"/>
                  </a:moveTo>
                  <a:lnTo>
                    <a:pt x="1034967" y="919652"/>
                  </a:lnTo>
                  <a:lnTo>
                    <a:pt x="1034967" y="917112"/>
                  </a:lnTo>
                  <a:lnTo>
                    <a:pt x="1027228" y="917112"/>
                  </a:lnTo>
                  <a:lnTo>
                    <a:pt x="1026123" y="918382"/>
                  </a:lnTo>
                  <a:lnTo>
                    <a:pt x="1025847" y="919652"/>
                  </a:lnTo>
                  <a:close/>
                </a:path>
                <a:path w="2360295" h="1867535">
                  <a:moveTo>
                    <a:pt x="1027781" y="922192"/>
                  </a:moveTo>
                  <a:lnTo>
                    <a:pt x="1038442" y="922192"/>
                  </a:lnTo>
                  <a:lnTo>
                    <a:pt x="1038600" y="920922"/>
                  </a:lnTo>
                  <a:lnTo>
                    <a:pt x="1037573" y="920922"/>
                  </a:lnTo>
                  <a:lnTo>
                    <a:pt x="1038758" y="918382"/>
                  </a:lnTo>
                  <a:lnTo>
                    <a:pt x="1036942" y="919652"/>
                  </a:lnTo>
                  <a:lnTo>
                    <a:pt x="1025847" y="919652"/>
                  </a:lnTo>
                  <a:lnTo>
                    <a:pt x="1025570" y="920922"/>
                  </a:lnTo>
                  <a:lnTo>
                    <a:pt x="1027781" y="922192"/>
                  </a:lnTo>
                  <a:close/>
                </a:path>
                <a:path w="2360295" h="1867535">
                  <a:moveTo>
                    <a:pt x="1035441" y="919652"/>
                  </a:moveTo>
                  <a:lnTo>
                    <a:pt x="1036626" y="919652"/>
                  </a:lnTo>
                  <a:lnTo>
                    <a:pt x="1036468" y="918382"/>
                  </a:lnTo>
                  <a:lnTo>
                    <a:pt x="1035678" y="918382"/>
                  </a:lnTo>
                  <a:lnTo>
                    <a:pt x="1035441" y="919652"/>
                  </a:lnTo>
                  <a:close/>
                </a:path>
                <a:path w="2360295" h="1867535">
                  <a:moveTo>
                    <a:pt x="1025649" y="919652"/>
                  </a:moveTo>
                  <a:lnTo>
                    <a:pt x="1025807" y="918382"/>
                  </a:lnTo>
                  <a:lnTo>
                    <a:pt x="1025649" y="919652"/>
                  </a:lnTo>
                  <a:close/>
                </a:path>
                <a:path w="2360295" h="1867535">
                  <a:moveTo>
                    <a:pt x="1036547" y="924732"/>
                  </a:moveTo>
                  <a:lnTo>
                    <a:pt x="1037494" y="922192"/>
                  </a:lnTo>
                  <a:lnTo>
                    <a:pt x="1035362" y="922192"/>
                  </a:lnTo>
                  <a:lnTo>
                    <a:pt x="1036547" y="924732"/>
                  </a:lnTo>
                  <a:close/>
                </a:path>
                <a:path w="2360295" h="1867535">
                  <a:moveTo>
                    <a:pt x="1033388" y="927272"/>
                  </a:moveTo>
                  <a:lnTo>
                    <a:pt x="1035362" y="927272"/>
                  </a:lnTo>
                  <a:lnTo>
                    <a:pt x="1035441" y="926002"/>
                  </a:lnTo>
                  <a:lnTo>
                    <a:pt x="1032756" y="924732"/>
                  </a:lnTo>
                  <a:lnTo>
                    <a:pt x="1034888" y="923462"/>
                  </a:lnTo>
                  <a:lnTo>
                    <a:pt x="1035046" y="922192"/>
                  </a:lnTo>
                  <a:lnTo>
                    <a:pt x="1027702" y="922192"/>
                  </a:lnTo>
                  <a:lnTo>
                    <a:pt x="1027307" y="923462"/>
                  </a:lnTo>
                  <a:lnTo>
                    <a:pt x="1026439" y="923462"/>
                  </a:lnTo>
                  <a:lnTo>
                    <a:pt x="1025491" y="926002"/>
                  </a:lnTo>
                  <a:lnTo>
                    <a:pt x="1035125" y="926002"/>
                  </a:lnTo>
                  <a:lnTo>
                    <a:pt x="1034678" y="926284"/>
                  </a:lnTo>
                  <a:lnTo>
                    <a:pt x="1033388" y="927272"/>
                  </a:lnTo>
                  <a:close/>
                </a:path>
                <a:path w="2360295" h="1867535">
                  <a:moveTo>
                    <a:pt x="1025412" y="923462"/>
                  </a:moveTo>
                  <a:lnTo>
                    <a:pt x="1026439" y="923462"/>
                  </a:lnTo>
                  <a:lnTo>
                    <a:pt x="1026281" y="922192"/>
                  </a:lnTo>
                  <a:lnTo>
                    <a:pt x="1026123" y="922192"/>
                  </a:lnTo>
                  <a:lnTo>
                    <a:pt x="1025412" y="923462"/>
                  </a:lnTo>
                  <a:close/>
                </a:path>
                <a:path w="2360295" h="1867535">
                  <a:moveTo>
                    <a:pt x="1034678" y="926284"/>
                  </a:moveTo>
                  <a:lnTo>
                    <a:pt x="1035125" y="926002"/>
                  </a:lnTo>
                  <a:lnTo>
                    <a:pt x="1034678" y="926284"/>
                  </a:lnTo>
                  <a:close/>
                </a:path>
                <a:path w="2360295" h="1867535">
                  <a:moveTo>
                    <a:pt x="1026360" y="928542"/>
                  </a:moveTo>
                  <a:lnTo>
                    <a:pt x="1031098" y="928542"/>
                  </a:lnTo>
                  <a:lnTo>
                    <a:pt x="1034678" y="926284"/>
                  </a:lnTo>
                  <a:lnTo>
                    <a:pt x="1035046" y="926002"/>
                  </a:lnTo>
                  <a:lnTo>
                    <a:pt x="1025491" y="926002"/>
                  </a:lnTo>
                  <a:lnTo>
                    <a:pt x="1028097" y="927272"/>
                  </a:lnTo>
                  <a:lnTo>
                    <a:pt x="1026360" y="928542"/>
                  </a:lnTo>
                  <a:close/>
                </a:path>
                <a:path w="2360295" h="1867535">
                  <a:moveTo>
                    <a:pt x="1029913" y="934892"/>
                  </a:moveTo>
                  <a:lnTo>
                    <a:pt x="1032440" y="934892"/>
                  </a:lnTo>
                  <a:lnTo>
                    <a:pt x="1033625" y="932352"/>
                  </a:lnTo>
                  <a:lnTo>
                    <a:pt x="1035520" y="932352"/>
                  </a:lnTo>
                  <a:lnTo>
                    <a:pt x="1037178" y="931082"/>
                  </a:lnTo>
                  <a:lnTo>
                    <a:pt x="1033309" y="929812"/>
                  </a:lnTo>
                  <a:lnTo>
                    <a:pt x="1034573" y="928542"/>
                  </a:lnTo>
                  <a:lnTo>
                    <a:pt x="1034493" y="927272"/>
                  </a:lnTo>
                  <a:lnTo>
                    <a:pt x="1031098" y="928542"/>
                  </a:lnTo>
                  <a:lnTo>
                    <a:pt x="1026439" y="928542"/>
                  </a:lnTo>
                  <a:lnTo>
                    <a:pt x="1028097" y="929812"/>
                  </a:lnTo>
                  <a:lnTo>
                    <a:pt x="1029045" y="929812"/>
                  </a:lnTo>
                  <a:lnTo>
                    <a:pt x="1029913" y="931082"/>
                  </a:lnTo>
                  <a:lnTo>
                    <a:pt x="1029913" y="934892"/>
                  </a:lnTo>
                  <a:close/>
                </a:path>
                <a:path w="2360295" h="1867535">
                  <a:moveTo>
                    <a:pt x="1025254" y="928542"/>
                  </a:moveTo>
                  <a:lnTo>
                    <a:pt x="1025965" y="928542"/>
                  </a:lnTo>
                  <a:lnTo>
                    <a:pt x="1026202" y="927272"/>
                  </a:lnTo>
                  <a:lnTo>
                    <a:pt x="1025649" y="927272"/>
                  </a:lnTo>
                  <a:lnTo>
                    <a:pt x="1025254" y="928542"/>
                  </a:lnTo>
                  <a:close/>
                </a:path>
                <a:path w="2360295" h="1867535">
                  <a:moveTo>
                    <a:pt x="1025965" y="932352"/>
                  </a:moveTo>
                  <a:lnTo>
                    <a:pt x="1026123" y="931082"/>
                  </a:lnTo>
                  <a:lnTo>
                    <a:pt x="1026597" y="929812"/>
                  </a:lnTo>
                  <a:lnTo>
                    <a:pt x="1026439" y="928542"/>
                  </a:lnTo>
                  <a:lnTo>
                    <a:pt x="1025018" y="928542"/>
                  </a:lnTo>
                  <a:lnTo>
                    <a:pt x="1025333" y="929812"/>
                  </a:lnTo>
                  <a:lnTo>
                    <a:pt x="1025886" y="929812"/>
                  </a:lnTo>
                  <a:lnTo>
                    <a:pt x="1024228" y="931082"/>
                  </a:lnTo>
                  <a:lnTo>
                    <a:pt x="1025728" y="931082"/>
                  </a:lnTo>
                  <a:lnTo>
                    <a:pt x="1025965" y="932352"/>
                  </a:lnTo>
                  <a:close/>
                </a:path>
                <a:path w="2360295" h="1867535">
                  <a:moveTo>
                    <a:pt x="1027939" y="933622"/>
                  </a:moveTo>
                  <a:lnTo>
                    <a:pt x="1029360" y="933622"/>
                  </a:lnTo>
                  <a:lnTo>
                    <a:pt x="1028571" y="931082"/>
                  </a:lnTo>
                  <a:lnTo>
                    <a:pt x="1028097" y="931082"/>
                  </a:lnTo>
                  <a:lnTo>
                    <a:pt x="1028413" y="929812"/>
                  </a:lnTo>
                  <a:lnTo>
                    <a:pt x="1028097" y="929812"/>
                  </a:lnTo>
                  <a:lnTo>
                    <a:pt x="1027623" y="931082"/>
                  </a:lnTo>
                  <a:lnTo>
                    <a:pt x="1027702" y="932352"/>
                  </a:lnTo>
                  <a:lnTo>
                    <a:pt x="1027939" y="933622"/>
                  </a:lnTo>
                  <a:close/>
                </a:path>
                <a:path w="2360295" h="1867535">
                  <a:moveTo>
                    <a:pt x="1038047" y="934892"/>
                  </a:moveTo>
                  <a:lnTo>
                    <a:pt x="1038915" y="934892"/>
                  </a:lnTo>
                  <a:lnTo>
                    <a:pt x="1037178" y="932352"/>
                  </a:lnTo>
                  <a:lnTo>
                    <a:pt x="1038047" y="934892"/>
                  </a:lnTo>
                  <a:close/>
                </a:path>
                <a:path w="2360295" h="1867535">
                  <a:moveTo>
                    <a:pt x="1033862" y="933622"/>
                  </a:moveTo>
                  <a:lnTo>
                    <a:pt x="1036389" y="933622"/>
                  </a:lnTo>
                  <a:lnTo>
                    <a:pt x="1036231" y="932352"/>
                  </a:lnTo>
                  <a:lnTo>
                    <a:pt x="1033625" y="932352"/>
                  </a:lnTo>
                  <a:lnTo>
                    <a:pt x="1033862" y="933622"/>
                  </a:lnTo>
                  <a:close/>
                </a:path>
                <a:path w="2360295" h="1867535">
                  <a:moveTo>
                    <a:pt x="1038915" y="936162"/>
                  </a:moveTo>
                  <a:lnTo>
                    <a:pt x="1039784" y="936162"/>
                  </a:lnTo>
                  <a:lnTo>
                    <a:pt x="1039547" y="934892"/>
                  </a:lnTo>
                  <a:lnTo>
                    <a:pt x="1039152" y="933622"/>
                  </a:lnTo>
                  <a:lnTo>
                    <a:pt x="1038837" y="933622"/>
                  </a:lnTo>
                  <a:lnTo>
                    <a:pt x="1038915" y="934892"/>
                  </a:lnTo>
                  <a:lnTo>
                    <a:pt x="1037968" y="934892"/>
                  </a:lnTo>
                  <a:lnTo>
                    <a:pt x="1038915" y="936162"/>
                  </a:lnTo>
                  <a:close/>
                </a:path>
                <a:path w="2360295" h="1867535">
                  <a:moveTo>
                    <a:pt x="1033388" y="937008"/>
                  </a:moveTo>
                  <a:lnTo>
                    <a:pt x="1035283" y="933622"/>
                  </a:lnTo>
                  <a:lnTo>
                    <a:pt x="1032440" y="934892"/>
                  </a:lnTo>
                  <a:lnTo>
                    <a:pt x="1032677" y="934892"/>
                  </a:lnTo>
                  <a:lnTo>
                    <a:pt x="1032756" y="936162"/>
                  </a:lnTo>
                  <a:lnTo>
                    <a:pt x="1033388" y="937008"/>
                  </a:lnTo>
                  <a:close/>
                </a:path>
                <a:path w="2360295" h="1867535">
                  <a:moveTo>
                    <a:pt x="1026992" y="934892"/>
                  </a:moveTo>
                  <a:lnTo>
                    <a:pt x="1027861" y="934892"/>
                  </a:lnTo>
                  <a:lnTo>
                    <a:pt x="1027624" y="933622"/>
                  </a:lnTo>
                  <a:lnTo>
                    <a:pt x="1026992" y="934892"/>
                  </a:lnTo>
                  <a:close/>
                </a:path>
                <a:path w="2360295" h="1867535">
                  <a:moveTo>
                    <a:pt x="1031255" y="936162"/>
                  </a:moveTo>
                  <a:lnTo>
                    <a:pt x="1031650" y="936162"/>
                  </a:lnTo>
                  <a:lnTo>
                    <a:pt x="1031255" y="934892"/>
                  </a:lnTo>
                  <a:lnTo>
                    <a:pt x="1031098" y="934892"/>
                  </a:lnTo>
                  <a:lnTo>
                    <a:pt x="1030920" y="935083"/>
                  </a:lnTo>
                  <a:lnTo>
                    <a:pt x="1031255" y="936162"/>
                  </a:lnTo>
                  <a:close/>
                </a:path>
                <a:path w="2360295" h="1867535">
                  <a:moveTo>
                    <a:pt x="1030920" y="935083"/>
                  </a:moveTo>
                  <a:lnTo>
                    <a:pt x="1031098" y="934892"/>
                  </a:lnTo>
                  <a:lnTo>
                    <a:pt x="1030861" y="934892"/>
                  </a:lnTo>
                  <a:lnTo>
                    <a:pt x="1030920" y="935083"/>
                  </a:lnTo>
                  <a:close/>
                </a:path>
                <a:path w="2360295" h="1867535">
                  <a:moveTo>
                    <a:pt x="1028097" y="938702"/>
                  </a:moveTo>
                  <a:lnTo>
                    <a:pt x="1030150" y="938702"/>
                  </a:lnTo>
                  <a:lnTo>
                    <a:pt x="1029806" y="937778"/>
                  </a:lnTo>
                  <a:lnTo>
                    <a:pt x="1029771" y="936924"/>
                  </a:lnTo>
                  <a:lnTo>
                    <a:pt x="1029913" y="936162"/>
                  </a:lnTo>
                  <a:lnTo>
                    <a:pt x="1030920" y="935083"/>
                  </a:lnTo>
                  <a:lnTo>
                    <a:pt x="1030861" y="934892"/>
                  </a:lnTo>
                  <a:lnTo>
                    <a:pt x="1028492" y="934892"/>
                  </a:lnTo>
                  <a:lnTo>
                    <a:pt x="1028413" y="936162"/>
                  </a:lnTo>
                  <a:lnTo>
                    <a:pt x="1028097" y="938702"/>
                  </a:lnTo>
                  <a:close/>
                </a:path>
                <a:path w="2360295" h="1867535">
                  <a:moveTo>
                    <a:pt x="1026755" y="941241"/>
                  </a:moveTo>
                  <a:lnTo>
                    <a:pt x="1026755" y="939972"/>
                  </a:lnTo>
                  <a:lnTo>
                    <a:pt x="1027071" y="938702"/>
                  </a:lnTo>
                  <a:lnTo>
                    <a:pt x="1027624" y="937432"/>
                  </a:lnTo>
                  <a:lnTo>
                    <a:pt x="1026518" y="936162"/>
                  </a:lnTo>
                  <a:lnTo>
                    <a:pt x="1028255" y="934892"/>
                  </a:lnTo>
                  <a:lnTo>
                    <a:pt x="1026360" y="934892"/>
                  </a:lnTo>
                  <a:lnTo>
                    <a:pt x="1025729" y="936162"/>
                  </a:lnTo>
                  <a:lnTo>
                    <a:pt x="1026281" y="936162"/>
                  </a:lnTo>
                  <a:lnTo>
                    <a:pt x="1025492" y="937432"/>
                  </a:lnTo>
                  <a:lnTo>
                    <a:pt x="1025334" y="937432"/>
                  </a:lnTo>
                  <a:lnTo>
                    <a:pt x="1026123" y="938702"/>
                  </a:lnTo>
                  <a:lnTo>
                    <a:pt x="1026755" y="941241"/>
                  </a:lnTo>
                  <a:close/>
                </a:path>
                <a:path w="2360295" h="1867535">
                  <a:moveTo>
                    <a:pt x="1026755" y="943782"/>
                  </a:moveTo>
                  <a:lnTo>
                    <a:pt x="1030229" y="943782"/>
                  </a:lnTo>
                  <a:lnTo>
                    <a:pt x="1030466" y="942512"/>
                  </a:lnTo>
                  <a:lnTo>
                    <a:pt x="1034651" y="942512"/>
                  </a:lnTo>
                  <a:lnTo>
                    <a:pt x="1034098" y="941241"/>
                  </a:lnTo>
                  <a:lnTo>
                    <a:pt x="1033072" y="939972"/>
                  </a:lnTo>
                  <a:lnTo>
                    <a:pt x="1032663" y="937778"/>
                  </a:lnTo>
                  <a:lnTo>
                    <a:pt x="1032598" y="936162"/>
                  </a:lnTo>
                  <a:lnTo>
                    <a:pt x="1031808" y="936162"/>
                  </a:lnTo>
                  <a:lnTo>
                    <a:pt x="1030861" y="937432"/>
                  </a:lnTo>
                  <a:lnTo>
                    <a:pt x="1031177" y="937432"/>
                  </a:lnTo>
                  <a:lnTo>
                    <a:pt x="1031966" y="938702"/>
                  </a:lnTo>
                  <a:lnTo>
                    <a:pt x="1028097" y="938702"/>
                  </a:lnTo>
                  <a:lnTo>
                    <a:pt x="1028334" y="939972"/>
                  </a:lnTo>
                  <a:lnTo>
                    <a:pt x="1028413" y="941242"/>
                  </a:lnTo>
                  <a:lnTo>
                    <a:pt x="1028571" y="942512"/>
                  </a:lnTo>
                  <a:lnTo>
                    <a:pt x="1026755" y="943782"/>
                  </a:lnTo>
                  <a:close/>
                </a:path>
                <a:path w="2360295" h="1867535">
                  <a:moveTo>
                    <a:pt x="1025492" y="937432"/>
                  </a:moveTo>
                  <a:lnTo>
                    <a:pt x="1026281" y="936162"/>
                  </a:lnTo>
                  <a:lnTo>
                    <a:pt x="1025713" y="936924"/>
                  </a:lnTo>
                  <a:lnTo>
                    <a:pt x="1025492" y="937432"/>
                  </a:lnTo>
                  <a:close/>
                </a:path>
                <a:path w="2360295" h="1867535">
                  <a:moveTo>
                    <a:pt x="1025713" y="936924"/>
                  </a:moveTo>
                  <a:lnTo>
                    <a:pt x="1026281" y="936162"/>
                  </a:lnTo>
                  <a:lnTo>
                    <a:pt x="1026045" y="936162"/>
                  </a:lnTo>
                  <a:lnTo>
                    <a:pt x="1025713" y="936924"/>
                  </a:lnTo>
                  <a:close/>
                </a:path>
                <a:path w="2360295" h="1867535">
                  <a:moveTo>
                    <a:pt x="1025334" y="937432"/>
                  </a:moveTo>
                  <a:lnTo>
                    <a:pt x="1025492" y="937432"/>
                  </a:lnTo>
                  <a:lnTo>
                    <a:pt x="1025713" y="936924"/>
                  </a:lnTo>
                  <a:lnTo>
                    <a:pt x="1025334" y="937432"/>
                  </a:lnTo>
                  <a:close/>
                </a:path>
                <a:path w="2360295" h="1867535">
                  <a:moveTo>
                    <a:pt x="1033151" y="937432"/>
                  </a:moveTo>
                  <a:lnTo>
                    <a:pt x="1033704" y="937432"/>
                  </a:lnTo>
                  <a:lnTo>
                    <a:pt x="1033388" y="937008"/>
                  </a:lnTo>
                  <a:lnTo>
                    <a:pt x="1033151" y="937432"/>
                  </a:lnTo>
                  <a:close/>
                </a:path>
                <a:path w="2360295" h="1867535">
                  <a:moveTo>
                    <a:pt x="1034099" y="938702"/>
                  </a:moveTo>
                  <a:lnTo>
                    <a:pt x="1035046" y="938702"/>
                  </a:lnTo>
                  <a:lnTo>
                    <a:pt x="1034888" y="937432"/>
                  </a:lnTo>
                  <a:lnTo>
                    <a:pt x="1033704" y="937432"/>
                  </a:lnTo>
                  <a:lnTo>
                    <a:pt x="1034099" y="938702"/>
                  </a:lnTo>
                  <a:close/>
                </a:path>
                <a:path w="2360295" h="1867535">
                  <a:moveTo>
                    <a:pt x="1031966" y="938702"/>
                  </a:moveTo>
                  <a:lnTo>
                    <a:pt x="1031177" y="937432"/>
                  </a:lnTo>
                  <a:lnTo>
                    <a:pt x="1031047" y="937778"/>
                  </a:lnTo>
                  <a:lnTo>
                    <a:pt x="1031966" y="938702"/>
                  </a:lnTo>
                  <a:close/>
                </a:path>
                <a:path w="2360295" h="1867535">
                  <a:moveTo>
                    <a:pt x="1031047" y="937778"/>
                  </a:moveTo>
                  <a:lnTo>
                    <a:pt x="1031177" y="937432"/>
                  </a:lnTo>
                  <a:lnTo>
                    <a:pt x="1030703" y="937432"/>
                  </a:lnTo>
                  <a:lnTo>
                    <a:pt x="1031047" y="937778"/>
                  </a:lnTo>
                  <a:close/>
                </a:path>
                <a:path w="2360295" h="1867535">
                  <a:moveTo>
                    <a:pt x="1030703" y="938702"/>
                  </a:moveTo>
                  <a:lnTo>
                    <a:pt x="1031966" y="938702"/>
                  </a:lnTo>
                  <a:lnTo>
                    <a:pt x="1031047" y="937778"/>
                  </a:lnTo>
                  <a:lnTo>
                    <a:pt x="1030703" y="938702"/>
                  </a:lnTo>
                  <a:close/>
                </a:path>
                <a:path w="2360295" h="1867535">
                  <a:moveTo>
                    <a:pt x="1034919" y="942257"/>
                  </a:moveTo>
                  <a:lnTo>
                    <a:pt x="1034414" y="941242"/>
                  </a:lnTo>
                  <a:lnTo>
                    <a:pt x="1034099" y="941242"/>
                  </a:lnTo>
                  <a:lnTo>
                    <a:pt x="1034919" y="942257"/>
                  </a:lnTo>
                  <a:close/>
                </a:path>
                <a:path w="2360295" h="1867535">
                  <a:moveTo>
                    <a:pt x="1034651" y="942512"/>
                  </a:moveTo>
                  <a:lnTo>
                    <a:pt x="1035046" y="942512"/>
                  </a:lnTo>
                  <a:lnTo>
                    <a:pt x="1034919" y="942257"/>
                  </a:lnTo>
                  <a:lnTo>
                    <a:pt x="1034099" y="941242"/>
                  </a:lnTo>
                  <a:lnTo>
                    <a:pt x="1034651" y="942512"/>
                  </a:lnTo>
                  <a:close/>
                </a:path>
                <a:path w="2360295" h="1867535">
                  <a:moveTo>
                    <a:pt x="1025413" y="945052"/>
                  </a:moveTo>
                  <a:lnTo>
                    <a:pt x="1026123" y="943782"/>
                  </a:lnTo>
                  <a:lnTo>
                    <a:pt x="1026755" y="943782"/>
                  </a:lnTo>
                  <a:lnTo>
                    <a:pt x="1026881" y="942257"/>
                  </a:lnTo>
                  <a:lnTo>
                    <a:pt x="1026755" y="941242"/>
                  </a:lnTo>
                  <a:lnTo>
                    <a:pt x="1025413" y="942512"/>
                  </a:lnTo>
                  <a:lnTo>
                    <a:pt x="1025413" y="945052"/>
                  </a:lnTo>
                  <a:close/>
                </a:path>
                <a:path w="2360295" h="1867535">
                  <a:moveTo>
                    <a:pt x="1035046" y="942512"/>
                  </a:moveTo>
                  <a:lnTo>
                    <a:pt x="1034919" y="942257"/>
                  </a:lnTo>
                  <a:lnTo>
                    <a:pt x="1035046" y="942512"/>
                  </a:lnTo>
                  <a:close/>
                </a:path>
                <a:path w="2360295" h="1867535">
                  <a:moveTo>
                    <a:pt x="1034399" y="950640"/>
                  </a:moveTo>
                  <a:lnTo>
                    <a:pt x="1034652" y="950132"/>
                  </a:lnTo>
                  <a:lnTo>
                    <a:pt x="1037968" y="950132"/>
                  </a:lnTo>
                  <a:lnTo>
                    <a:pt x="1038047" y="948862"/>
                  </a:lnTo>
                  <a:lnTo>
                    <a:pt x="1038363" y="948862"/>
                  </a:lnTo>
                  <a:lnTo>
                    <a:pt x="1038599" y="947592"/>
                  </a:lnTo>
                  <a:lnTo>
                    <a:pt x="1038994" y="947592"/>
                  </a:lnTo>
                  <a:lnTo>
                    <a:pt x="1038915" y="946322"/>
                  </a:lnTo>
                  <a:lnTo>
                    <a:pt x="1037731" y="946322"/>
                  </a:lnTo>
                  <a:lnTo>
                    <a:pt x="1038363" y="945052"/>
                  </a:lnTo>
                  <a:lnTo>
                    <a:pt x="1037573" y="945052"/>
                  </a:lnTo>
                  <a:lnTo>
                    <a:pt x="1035994" y="942512"/>
                  </a:lnTo>
                  <a:lnTo>
                    <a:pt x="1037099" y="945052"/>
                  </a:lnTo>
                  <a:lnTo>
                    <a:pt x="1036073" y="946322"/>
                  </a:lnTo>
                  <a:lnTo>
                    <a:pt x="1035678" y="947592"/>
                  </a:lnTo>
                  <a:lnTo>
                    <a:pt x="1035204" y="948862"/>
                  </a:lnTo>
                  <a:lnTo>
                    <a:pt x="1033704" y="950132"/>
                  </a:lnTo>
                  <a:lnTo>
                    <a:pt x="1034399" y="950640"/>
                  </a:lnTo>
                  <a:close/>
                </a:path>
                <a:path w="2360295" h="1867535">
                  <a:moveTo>
                    <a:pt x="1032203" y="947592"/>
                  </a:moveTo>
                  <a:lnTo>
                    <a:pt x="1032598" y="947592"/>
                  </a:lnTo>
                  <a:lnTo>
                    <a:pt x="1032598" y="946322"/>
                  </a:lnTo>
                  <a:lnTo>
                    <a:pt x="1033072" y="945052"/>
                  </a:lnTo>
                  <a:lnTo>
                    <a:pt x="1035046" y="945052"/>
                  </a:lnTo>
                  <a:lnTo>
                    <a:pt x="1034414" y="943782"/>
                  </a:lnTo>
                  <a:lnTo>
                    <a:pt x="1034967" y="942512"/>
                  </a:lnTo>
                  <a:lnTo>
                    <a:pt x="1033467" y="942512"/>
                  </a:lnTo>
                  <a:lnTo>
                    <a:pt x="1034099" y="943782"/>
                  </a:lnTo>
                  <a:lnTo>
                    <a:pt x="1031888" y="943782"/>
                  </a:lnTo>
                  <a:lnTo>
                    <a:pt x="1032124" y="945052"/>
                  </a:lnTo>
                  <a:lnTo>
                    <a:pt x="1032203" y="947592"/>
                  </a:lnTo>
                  <a:close/>
                </a:path>
                <a:path w="2360295" h="1867535">
                  <a:moveTo>
                    <a:pt x="1031335" y="943782"/>
                  </a:moveTo>
                  <a:lnTo>
                    <a:pt x="1034099" y="943782"/>
                  </a:lnTo>
                  <a:lnTo>
                    <a:pt x="1031730" y="942512"/>
                  </a:lnTo>
                  <a:lnTo>
                    <a:pt x="1031335" y="943782"/>
                  </a:lnTo>
                  <a:close/>
                </a:path>
                <a:path w="2360295" h="1867535">
                  <a:moveTo>
                    <a:pt x="1037573" y="945052"/>
                  </a:moveTo>
                  <a:lnTo>
                    <a:pt x="1038599" y="945052"/>
                  </a:lnTo>
                  <a:lnTo>
                    <a:pt x="1038836" y="943782"/>
                  </a:lnTo>
                  <a:lnTo>
                    <a:pt x="1038521" y="943782"/>
                  </a:lnTo>
                  <a:lnTo>
                    <a:pt x="1037573" y="945052"/>
                  </a:lnTo>
                  <a:close/>
                </a:path>
                <a:path w="2360295" h="1867535">
                  <a:moveTo>
                    <a:pt x="1029913" y="945052"/>
                  </a:moveTo>
                  <a:lnTo>
                    <a:pt x="1031888" y="943782"/>
                  </a:lnTo>
                  <a:lnTo>
                    <a:pt x="1030703" y="943782"/>
                  </a:lnTo>
                  <a:lnTo>
                    <a:pt x="1029913" y="945052"/>
                  </a:lnTo>
                  <a:close/>
                </a:path>
                <a:path w="2360295" h="1867535">
                  <a:moveTo>
                    <a:pt x="1027387" y="945052"/>
                  </a:moveTo>
                  <a:lnTo>
                    <a:pt x="1028097" y="943782"/>
                  </a:lnTo>
                  <a:lnTo>
                    <a:pt x="1026913" y="943782"/>
                  </a:lnTo>
                  <a:lnTo>
                    <a:pt x="1027387" y="945052"/>
                  </a:lnTo>
                  <a:close/>
                </a:path>
                <a:path w="2360295" h="1867535">
                  <a:moveTo>
                    <a:pt x="1029124" y="947592"/>
                  </a:moveTo>
                  <a:lnTo>
                    <a:pt x="1031493" y="947592"/>
                  </a:lnTo>
                  <a:lnTo>
                    <a:pt x="1030703" y="945052"/>
                  </a:lnTo>
                  <a:lnTo>
                    <a:pt x="1030861" y="946322"/>
                  </a:lnTo>
                  <a:lnTo>
                    <a:pt x="1029282" y="946322"/>
                  </a:lnTo>
                  <a:lnTo>
                    <a:pt x="1029124" y="947592"/>
                  </a:lnTo>
                  <a:close/>
                </a:path>
                <a:path w="2360295" h="1867535">
                  <a:moveTo>
                    <a:pt x="1029282" y="946322"/>
                  </a:moveTo>
                  <a:lnTo>
                    <a:pt x="1029835" y="946322"/>
                  </a:lnTo>
                  <a:lnTo>
                    <a:pt x="1029677" y="945052"/>
                  </a:lnTo>
                  <a:lnTo>
                    <a:pt x="1029045" y="945052"/>
                  </a:lnTo>
                  <a:lnTo>
                    <a:pt x="1029282" y="946322"/>
                  </a:lnTo>
                  <a:close/>
                </a:path>
                <a:path w="2360295" h="1867535">
                  <a:moveTo>
                    <a:pt x="1028571" y="946322"/>
                  </a:moveTo>
                  <a:lnTo>
                    <a:pt x="1028571" y="945052"/>
                  </a:lnTo>
                  <a:lnTo>
                    <a:pt x="1028177" y="945052"/>
                  </a:lnTo>
                  <a:lnTo>
                    <a:pt x="1028571" y="946322"/>
                  </a:lnTo>
                  <a:close/>
                </a:path>
                <a:path w="2360295" h="1867535">
                  <a:moveTo>
                    <a:pt x="1024781" y="946322"/>
                  </a:moveTo>
                  <a:lnTo>
                    <a:pt x="1025413" y="946322"/>
                  </a:lnTo>
                  <a:lnTo>
                    <a:pt x="1025018" y="945052"/>
                  </a:lnTo>
                  <a:lnTo>
                    <a:pt x="1024781" y="946322"/>
                  </a:lnTo>
                  <a:close/>
                </a:path>
                <a:path w="2360295" h="1867535">
                  <a:moveTo>
                    <a:pt x="1024307" y="947592"/>
                  </a:moveTo>
                  <a:lnTo>
                    <a:pt x="1026360" y="947592"/>
                  </a:lnTo>
                  <a:lnTo>
                    <a:pt x="1026360" y="946322"/>
                  </a:lnTo>
                  <a:lnTo>
                    <a:pt x="1024465" y="946322"/>
                  </a:lnTo>
                  <a:lnTo>
                    <a:pt x="1024307" y="947592"/>
                  </a:lnTo>
                  <a:close/>
                </a:path>
                <a:path w="2360295" h="1867535">
                  <a:moveTo>
                    <a:pt x="1030624" y="948862"/>
                  </a:moveTo>
                  <a:lnTo>
                    <a:pt x="1031019" y="948862"/>
                  </a:lnTo>
                  <a:lnTo>
                    <a:pt x="1031651" y="947592"/>
                  </a:lnTo>
                  <a:lnTo>
                    <a:pt x="1030546" y="947592"/>
                  </a:lnTo>
                  <a:lnTo>
                    <a:pt x="1030624" y="948862"/>
                  </a:lnTo>
                  <a:close/>
                </a:path>
                <a:path w="2360295" h="1867535">
                  <a:moveTo>
                    <a:pt x="1025248" y="948121"/>
                  </a:moveTo>
                  <a:lnTo>
                    <a:pt x="1025413" y="947592"/>
                  </a:lnTo>
                  <a:lnTo>
                    <a:pt x="1025018" y="947592"/>
                  </a:lnTo>
                  <a:lnTo>
                    <a:pt x="1025248" y="948121"/>
                  </a:lnTo>
                  <a:close/>
                </a:path>
                <a:path w="2360295" h="1867535">
                  <a:moveTo>
                    <a:pt x="1025018" y="948862"/>
                  </a:moveTo>
                  <a:lnTo>
                    <a:pt x="1025248" y="948121"/>
                  </a:lnTo>
                  <a:lnTo>
                    <a:pt x="1025018" y="947592"/>
                  </a:lnTo>
                  <a:lnTo>
                    <a:pt x="1025018" y="948862"/>
                  </a:lnTo>
                  <a:close/>
                </a:path>
                <a:path w="2360295" h="1867535">
                  <a:moveTo>
                    <a:pt x="1024923" y="948354"/>
                  </a:moveTo>
                  <a:lnTo>
                    <a:pt x="1025018" y="947592"/>
                  </a:lnTo>
                  <a:lnTo>
                    <a:pt x="1024781" y="947592"/>
                  </a:lnTo>
                  <a:lnTo>
                    <a:pt x="1024923" y="948354"/>
                  </a:lnTo>
                  <a:close/>
                </a:path>
                <a:path w="2360295" h="1867535">
                  <a:moveTo>
                    <a:pt x="1025018" y="948862"/>
                  </a:moveTo>
                  <a:lnTo>
                    <a:pt x="1025571" y="948862"/>
                  </a:lnTo>
                  <a:lnTo>
                    <a:pt x="1025248" y="948121"/>
                  </a:lnTo>
                  <a:lnTo>
                    <a:pt x="1025018" y="948862"/>
                  </a:lnTo>
                  <a:close/>
                </a:path>
                <a:path w="2360295" h="1867535">
                  <a:moveTo>
                    <a:pt x="1024860" y="948862"/>
                  </a:moveTo>
                  <a:lnTo>
                    <a:pt x="1025018" y="948862"/>
                  </a:lnTo>
                  <a:lnTo>
                    <a:pt x="1024923" y="948354"/>
                  </a:lnTo>
                  <a:lnTo>
                    <a:pt x="1024860" y="948862"/>
                  </a:lnTo>
                  <a:close/>
                </a:path>
                <a:path w="2360295" h="1867535">
                  <a:moveTo>
                    <a:pt x="1039626" y="961562"/>
                  </a:moveTo>
                  <a:lnTo>
                    <a:pt x="1039389" y="959022"/>
                  </a:lnTo>
                  <a:lnTo>
                    <a:pt x="1039270" y="953942"/>
                  </a:lnTo>
                  <a:lnTo>
                    <a:pt x="1039034" y="951402"/>
                  </a:lnTo>
                  <a:lnTo>
                    <a:pt x="1038915" y="948862"/>
                  </a:lnTo>
                  <a:lnTo>
                    <a:pt x="1038520" y="948862"/>
                  </a:lnTo>
                  <a:lnTo>
                    <a:pt x="1038363" y="951402"/>
                  </a:lnTo>
                  <a:lnTo>
                    <a:pt x="1035441" y="951402"/>
                  </a:lnTo>
                  <a:lnTo>
                    <a:pt x="1034573" y="952672"/>
                  </a:lnTo>
                  <a:lnTo>
                    <a:pt x="1033388" y="952672"/>
                  </a:lnTo>
                  <a:lnTo>
                    <a:pt x="1032757" y="953942"/>
                  </a:lnTo>
                  <a:lnTo>
                    <a:pt x="1032677" y="955212"/>
                  </a:lnTo>
                  <a:lnTo>
                    <a:pt x="1033230" y="955212"/>
                  </a:lnTo>
                  <a:lnTo>
                    <a:pt x="1032105" y="959022"/>
                  </a:lnTo>
                  <a:lnTo>
                    <a:pt x="1037494" y="959022"/>
                  </a:lnTo>
                  <a:lnTo>
                    <a:pt x="1038560" y="960292"/>
                  </a:lnTo>
                  <a:lnTo>
                    <a:pt x="1039073" y="960292"/>
                  </a:lnTo>
                  <a:lnTo>
                    <a:pt x="1038843" y="960629"/>
                  </a:lnTo>
                  <a:lnTo>
                    <a:pt x="1039626" y="961562"/>
                  </a:lnTo>
                  <a:close/>
                </a:path>
                <a:path w="2360295" h="1867535">
                  <a:moveTo>
                    <a:pt x="1027782" y="951402"/>
                  </a:moveTo>
                  <a:lnTo>
                    <a:pt x="1029440" y="951402"/>
                  </a:lnTo>
                  <a:lnTo>
                    <a:pt x="1028413" y="948862"/>
                  </a:lnTo>
                  <a:lnTo>
                    <a:pt x="1027782" y="951402"/>
                  </a:lnTo>
                  <a:close/>
                </a:path>
                <a:path w="2360295" h="1867535">
                  <a:moveTo>
                    <a:pt x="1024465" y="950132"/>
                  </a:moveTo>
                  <a:lnTo>
                    <a:pt x="1026597" y="950132"/>
                  </a:lnTo>
                  <a:lnTo>
                    <a:pt x="1026045" y="948862"/>
                  </a:lnTo>
                  <a:lnTo>
                    <a:pt x="1024623" y="948862"/>
                  </a:lnTo>
                  <a:lnTo>
                    <a:pt x="1024465" y="950132"/>
                  </a:lnTo>
                  <a:close/>
                </a:path>
                <a:path w="2360295" h="1867535">
                  <a:moveTo>
                    <a:pt x="1035441" y="951402"/>
                  </a:moveTo>
                  <a:lnTo>
                    <a:pt x="1038363" y="951402"/>
                  </a:lnTo>
                  <a:lnTo>
                    <a:pt x="1038205" y="950132"/>
                  </a:lnTo>
                  <a:lnTo>
                    <a:pt x="1034652" y="950132"/>
                  </a:lnTo>
                  <a:lnTo>
                    <a:pt x="1034631" y="950810"/>
                  </a:lnTo>
                  <a:lnTo>
                    <a:pt x="1035441" y="951402"/>
                  </a:lnTo>
                  <a:close/>
                </a:path>
                <a:path w="2360295" h="1867535">
                  <a:moveTo>
                    <a:pt x="1034631" y="950810"/>
                  </a:moveTo>
                  <a:lnTo>
                    <a:pt x="1034652" y="950132"/>
                  </a:lnTo>
                  <a:lnTo>
                    <a:pt x="1034399" y="950640"/>
                  </a:lnTo>
                  <a:lnTo>
                    <a:pt x="1034631" y="950810"/>
                  </a:lnTo>
                  <a:close/>
                </a:path>
                <a:path w="2360295" h="1867535">
                  <a:moveTo>
                    <a:pt x="1033388" y="952672"/>
                  </a:moveTo>
                  <a:lnTo>
                    <a:pt x="1034573" y="952672"/>
                  </a:lnTo>
                  <a:lnTo>
                    <a:pt x="1034631" y="950810"/>
                  </a:lnTo>
                  <a:lnTo>
                    <a:pt x="1034399" y="950640"/>
                  </a:lnTo>
                  <a:lnTo>
                    <a:pt x="1033388" y="952672"/>
                  </a:lnTo>
                  <a:close/>
                </a:path>
                <a:path w="2360295" h="1867535">
                  <a:moveTo>
                    <a:pt x="1032520" y="953942"/>
                  </a:moveTo>
                  <a:lnTo>
                    <a:pt x="1032757" y="953942"/>
                  </a:lnTo>
                  <a:lnTo>
                    <a:pt x="1033072" y="951402"/>
                  </a:lnTo>
                  <a:lnTo>
                    <a:pt x="1032520" y="951402"/>
                  </a:lnTo>
                  <a:lnTo>
                    <a:pt x="1032520" y="953942"/>
                  </a:lnTo>
                  <a:close/>
                </a:path>
                <a:path w="2360295" h="1867535">
                  <a:moveTo>
                    <a:pt x="1029519" y="952672"/>
                  </a:moveTo>
                  <a:lnTo>
                    <a:pt x="1030072" y="952672"/>
                  </a:lnTo>
                  <a:lnTo>
                    <a:pt x="1030151" y="951402"/>
                  </a:lnTo>
                  <a:lnTo>
                    <a:pt x="1029993" y="951402"/>
                  </a:lnTo>
                  <a:lnTo>
                    <a:pt x="1029519" y="952672"/>
                  </a:lnTo>
                  <a:close/>
                </a:path>
                <a:path w="2360295" h="1867535">
                  <a:moveTo>
                    <a:pt x="1026913" y="952672"/>
                  </a:moveTo>
                  <a:lnTo>
                    <a:pt x="1029519" y="952672"/>
                  </a:lnTo>
                  <a:lnTo>
                    <a:pt x="1027861" y="951402"/>
                  </a:lnTo>
                  <a:lnTo>
                    <a:pt x="1026682" y="952385"/>
                  </a:lnTo>
                  <a:lnTo>
                    <a:pt x="1026913" y="952672"/>
                  </a:lnTo>
                  <a:close/>
                </a:path>
                <a:path w="2360295" h="1867535">
                  <a:moveTo>
                    <a:pt x="1025097" y="952672"/>
                  </a:moveTo>
                  <a:lnTo>
                    <a:pt x="1026361" y="952672"/>
                  </a:lnTo>
                  <a:lnTo>
                    <a:pt x="1026682" y="952385"/>
                  </a:lnTo>
                  <a:lnTo>
                    <a:pt x="1025887" y="951402"/>
                  </a:lnTo>
                  <a:lnTo>
                    <a:pt x="1023834" y="951402"/>
                  </a:lnTo>
                  <a:lnTo>
                    <a:pt x="1025097" y="952672"/>
                  </a:lnTo>
                  <a:close/>
                </a:path>
                <a:path w="2360295" h="1867535">
                  <a:moveTo>
                    <a:pt x="1025729" y="956482"/>
                  </a:moveTo>
                  <a:lnTo>
                    <a:pt x="1026755" y="956482"/>
                  </a:lnTo>
                  <a:lnTo>
                    <a:pt x="1026597" y="955212"/>
                  </a:lnTo>
                  <a:lnTo>
                    <a:pt x="1027466" y="953942"/>
                  </a:lnTo>
                  <a:lnTo>
                    <a:pt x="1026913" y="952672"/>
                  </a:lnTo>
                  <a:lnTo>
                    <a:pt x="1026682" y="952385"/>
                  </a:lnTo>
                  <a:lnTo>
                    <a:pt x="1026361" y="952672"/>
                  </a:lnTo>
                  <a:lnTo>
                    <a:pt x="1025097" y="952672"/>
                  </a:lnTo>
                  <a:lnTo>
                    <a:pt x="1025255" y="953942"/>
                  </a:lnTo>
                  <a:lnTo>
                    <a:pt x="1025729" y="956482"/>
                  </a:lnTo>
                  <a:close/>
                </a:path>
                <a:path w="2360295" h="1867535">
                  <a:moveTo>
                    <a:pt x="1027150" y="962832"/>
                  </a:moveTo>
                  <a:lnTo>
                    <a:pt x="1027348" y="961562"/>
                  </a:lnTo>
                  <a:lnTo>
                    <a:pt x="1027387" y="960292"/>
                  </a:lnTo>
                  <a:lnTo>
                    <a:pt x="1028571" y="960292"/>
                  </a:lnTo>
                  <a:lnTo>
                    <a:pt x="1029677" y="959022"/>
                  </a:lnTo>
                  <a:lnTo>
                    <a:pt x="1028887" y="959022"/>
                  </a:lnTo>
                  <a:lnTo>
                    <a:pt x="1029914" y="956482"/>
                  </a:lnTo>
                  <a:lnTo>
                    <a:pt x="1032283" y="955212"/>
                  </a:lnTo>
                  <a:lnTo>
                    <a:pt x="1029835" y="953942"/>
                  </a:lnTo>
                  <a:lnTo>
                    <a:pt x="1029914" y="952672"/>
                  </a:lnTo>
                  <a:lnTo>
                    <a:pt x="1029045" y="952672"/>
                  </a:lnTo>
                  <a:lnTo>
                    <a:pt x="1027940" y="953942"/>
                  </a:lnTo>
                  <a:lnTo>
                    <a:pt x="1027861" y="955212"/>
                  </a:lnTo>
                  <a:lnTo>
                    <a:pt x="1027466" y="956482"/>
                  </a:lnTo>
                  <a:lnTo>
                    <a:pt x="1025729" y="956482"/>
                  </a:lnTo>
                  <a:lnTo>
                    <a:pt x="1025966" y="959022"/>
                  </a:lnTo>
                  <a:lnTo>
                    <a:pt x="1026676" y="961562"/>
                  </a:lnTo>
                  <a:lnTo>
                    <a:pt x="1027150" y="962832"/>
                  </a:lnTo>
                  <a:close/>
                </a:path>
                <a:path w="2360295" h="1867535">
                  <a:moveTo>
                    <a:pt x="1037162" y="961308"/>
                  </a:moveTo>
                  <a:lnTo>
                    <a:pt x="1037257" y="959022"/>
                  </a:lnTo>
                  <a:lnTo>
                    <a:pt x="1032105" y="959022"/>
                  </a:lnTo>
                  <a:lnTo>
                    <a:pt x="1031730" y="960292"/>
                  </a:lnTo>
                  <a:lnTo>
                    <a:pt x="1036151" y="960292"/>
                  </a:lnTo>
                  <a:lnTo>
                    <a:pt x="1037162" y="961308"/>
                  </a:lnTo>
                  <a:close/>
                </a:path>
                <a:path w="2360295" h="1867535">
                  <a:moveTo>
                    <a:pt x="1038843" y="960629"/>
                  </a:moveTo>
                  <a:lnTo>
                    <a:pt x="1039073" y="960292"/>
                  </a:lnTo>
                  <a:lnTo>
                    <a:pt x="1038560" y="960292"/>
                  </a:lnTo>
                  <a:lnTo>
                    <a:pt x="1038843" y="960629"/>
                  </a:lnTo>
                  <a:close/>
                </a:path>
                <a:path w="2360295" h="1867535">
                  <a:moveTo>
                    <a:pt x="1037415" y="961562"/>
                  </a:moveTo>
                  <a:lnTo>
                    <a:pt x="1038205" y="961562"/>
                  </a:lnTo>
                  <a:lnTo>
                    <a:pt x="1038639" y="960927"/>
                  </a:lnTo>
                  <a:lnTo>
                    <a:pt x="1038763" y="960534"/>
                  </a:lnTo>
                  <a:lnTo>
                    <a:pt x="1038560" y="960292"/>
                  </a:lnTo>
                  <a:lnTo>
                    <a:pt x="1037731" y="960292"/>
                  </a:lnTo>
                  <a:lnTo>
                    <a:pt x="1037375" y="960927"/>
                  </a:lnTo>
                  <a:lnTo>
                    <a:pt x="1037415" y="961562"/>
                  </a:lnTo>
                  <a:close/>
                </a:path>
                <a:path w="2360295" h="1867535">
                  <a:moveTo>
                    <a:pt x="1032046" y="961562"/>
                  </a:moveTo>
                  <a:lnTo>
                    <a:pt x="1036230" y="961562"/>
                  </a:lnTo>
                  <a:lnTo>
                    <a:pt x="1036151" y="960292"/>
                  </a:lnTo>
                  <a:lnTo>
                    <a:pt x="1031572" y="960292"/>
                  </a:lnTo>
                  <a:lnTo>
                    <a:pt x="1032046" y="961562"/>
                  </a:lnTo>
                  <a:close/>
                </a:path>
                <a:path w="2360295" h="1867535">
                  <a:moveTo>
                    <a:pt x="1029993" y="962832"/>
                  </a:moveTo>
                  <a:lnTo>
                    <a:pt x="1030546" y="962832"/>
                  </a:lnTo>
                  <a:lnTo>
                    <a:pt x="1030782" y="961562"/>
                  </a:lnTo>
                  <a:lnTo>
                    <a:pt x="1030862" y="960292"/>
                  </a:lnTo>
                  <a:lnTo>
                    <a:pt x="1029440" y="960292"/>
                  </a:lnTo>
                  <a:lnTo>
                    <a:pt x="1030387" y="961562"/>
                  </a:lnTo>
                  <a:lnTo>
                    <a:pt x="1029993" y="962832"/>
                  </a:lnTo>
                  <a:close/>
                </a:path>
                <a:path w="2360295" h="1867535">
                  <a:moveTo>
                    <a:pt x="1028019" y="961562"/>
                  </a:moveTo>
                  <a:lnTo>
                    <a:pt x="1028335" y="961562"/>
                  </a:lnTo>
                  <a:lnTo>
                    <a:pt x="1027545" y="960292"/>
                  </a:lnTo>
                  <a:lnTo>
                    <a:pt x="1027555" y="960629"/>
                  </a:lnTo>
                  <a:lnTo>
                    <a:pt x="1028019" y="961562"/>
                  </a:lnTo>
                  <a:close/>
                </a:path>
                <a:path w="2360295" h="1867535">
                  <a:moveTo>
                    <a:pt x="1037415" y="961562"/>
                  </a:moveTo>
                  <a:lnTo>
                    <a:pt x="1037375" y="960927"/>
                  </a:lnTo>
                  <a:lnTo>
                    <a:pt x="1037162" y="961308"/>
                  </a:lnTo>
                  <a:lnTo>
                    <a:pt x="1037415" y="961562"/>
                  </a:lnTo>
                  <a:close/>
                </a:path>
                <a:path w="2360295" h="1867535">
                  <a:moveTo>
                    <a:pt x="1037020" y="961562"/>
                  </a:moveTo>
                  <a:lnTo>
                    <a:pt x="1037415" y="961562"/>
                  </a:lnTo>
                  <a:lnTo>
                    <a:pt x="1037162" y="961308"/>
                  </a:lnTo>
                  <a:lnTo>
                    <a:pt x="1037020" y="961562"/>
                  </a:lnTo>
                  <a:close/>
                </a:path>
                <a:path w="2360295" h="1867535">
                  <a:moveTo>
                    <a:pt x="1030546" y="962832"/>
                  </a:moveTo>
                  <a:lnTo>
                    <a:pt x="1036468" y="962832"/>
                  </a:lnTo>
                  <a:lnTo>
                    <a:pt x="1038994" y="961562"/>
                  </a:lnTo>
                  <a:lnTo>
                    <a:pt x="1032362" y="961562"/>
                  </a:lnTo>
                  <a:lnTo>
                    <a:pt x="1030546" y="962832"/>
                  </a:lnTo>
                  <a:close/>
                </a:path>
                <a:path w="2360295" h="1867535">
                  <a:moveTo>
                    <a:pt x="1025492" y="969182"/>
                  </a:moveTo>
                  <a:lnTo>
                    <a:pt x="1035599" y="969182"/>
                  </a:lnTo>
                  <a:lnTo>
                    <a:pt x="1036704" y="967912"/>
                  </a:lnTo>
                  <a:lnTo>
                    <a:pt x="1038284" y="967912"/>
                  </a:lnTo>
                  <a:lnTo>
                    <a:pt x="1037178" y="966642"/>
                  </a:lnTo>
                  <a:lnTo>
                    <a:pt x="1040337" y="964102"/>
                  </a:lnTo>
                  <a:lnTo>
                    <a:pt x="1038047" y="962832"/>
                  </a:lnTo>
                  <a:lnTo>
                    <a:pt x="1029440" y="962832"/>
                  </a:lnTo>
                  <a:lnTo>
                    <a:pt x="1028335" y="961562"/>
                  </a:lnTo>
                  <a:lnTo>
                    <a:pt x="1028414" y="962832"/>
                  </a:lnTo>
                  <a:lnTo>
                    <a:pt x="1028492" y="965372"/>
                  </a:lnTo>
                  <a:lnTo>
                    <a:pt x="1028098" y="965372"/>
                  </a:lnTo>
                  <a:lnTo>
                    <a:pt x="1027861" y="966642"/>
                  </a:lnTo>
                  <a:lnTo>
                    <a:pt x="1025966" y="967912"/>
                  </a:lnTo>
                  <a:lnTo>
                    <a:pt x="1025509" y="968344"/>
                  </a:lnTo>
                  <a:lnTo>
                    <a:pt x="1025492" y="969182"/>
                  </a:lnTo>
                  <a:close/>
                </a:path>
                <a:path w="2360295" h="1867535">
                  <a:moveTo>
                    <a:pt x="1025675" y="964236"/>
                  </a:moveTo>
                  <a:lnTo>
                    <a:pt x="1025650" y="964102"/>
                  </a:lnTo>
                  <a:lnTo>
                    <a:pt x="1025492" y="964102"/>
                  </a:lnTo>
                  <a:lnTo>
                    <a:pt x="1025675" y="964236"/>
                  </a:lnTo>
                  <a:close/>
                </a:path>
                <a:path w="2360295" h="1867535">
                  <a:moveTo>
                    <a:pt x="1025887" y="965372"/>
                  </a:moveTo>
                  <a:lnTo>
                    <a:pt x="1027229" y="965372"/>
                  </a:lnTo>
                  <a:lnTo>
                    <a:pt x="1025675" y="964236"/>
                  </a:lnTo>
                  <a:lnTo>
                    <a:pt x="1025887" y="965372"/>
                  </a:lnTo>
                  <a:close/>
                </a:path>
                <a:path w="2360295" h="1867535">
                  <a:moveTo>
                    <a:pt x="1026044" y="966642"/>
                  </a:moveTo>
                  <a:lnTo>
                    <a:pt x="1027703" y="966642"/>
                  </a:lnTo>
                  <a:lnTo>
                    <a:pt x="1027782" y="965372"/>
                  </a:lnTo>
                  <a:lnTo>
                    <a:pt x="1025571" y="965372"/>
                  </a:lnTo>
                  <a:lnTo>
                    <a:pt x="1026044" y="966642"/>
                  </a:lnTo>
                  <a:close/>
                </a:path>
                <a:path w="2360295" h="1867535">
                  <a:moveTo>
                    <a:pt x="1025400" y="968447"/>
                  </a:moveTo>
                  <a:lnTo>
                    <a:pt x="1025571" y="965372"/>
                  </a:lnTo>
                  <a:lnTo>
                    <a:pt x="1025097" y="965372"/>
                  </a:lnTo>
                  <a:lnTo>
                    <a:pt x="1025176" y="966642"/>
                  </a:lnTo>
                  <a:lnTo>
                    <a:pt x="1025400" y="968447"/>
                  </a:lnTo>
                  <a:close/>
                </a:path>
                <a:path w="2360295" h="1867535">
                  <a:moveTo>
                    <a:pt x="1024623" y="969182"/>
                  </a:moveTo>
                  <a:lnTo>
                    <a:pt x="1025492" y="969182"/>
                  </a:lnTo>
                  <a:lnTo>
                    <a:pt x="1025400" y="968447"/>
                  </a:lnTo>
                  <a:lnTo>
                    <a:pt x="1024623" y="969182"/>
                  </a:lnTo>
                  <a:close/>
                </a:path>
                <a:path w="2360295" h="1867535">
                  <a:moveTo>
                    <a:pt x="1026992" y="972992"/>
                  </a:moveTo>
                  <a:lnTo>
                    <a:pt x="1036547" y="972992"/>
                  </a:lnTo>
                  <a:lnTo>
                    <a:pt x="1034652" y="971722"/>
                  </a:lnTo>
                  <a:lnTo>
                    <a:pt x="1036942" y="970452"/>
                  </a:lnTo>
                  <a:lnTo>
                    <a:pt x="1037336" y="969182"/>
                  </a:lnTo>
                  <a:lnTo>
                    <a:pt x="1035678" y="969182"/>
                  </a:lnTo>
                  <a:lnTo>
                    <a:pt x="1035757" y="970452"/>
                  </a:lnTo>
                  <a:lnTo>
                    <a:pt x="1025965" y="970452"/>
                  </a:lnTo>
                  <a:lnTo>
                    <a:pt x="1025886" y="971722"/>
                  </a:lnTo>
                  <a:lnTo>
                    <a:pt x="1027150" y="971722"/>
                  </a:lnTo>
                  <a:lnTo>
                    <a:pt x="1026992" y="972992"/>
                  </a:lnTo>
                  <a:close/>
                </a:path>
                <a:path w="2360295" h="1867535">
                  <a:moveTo>
                    <a:pt x="1024781" y="970452"/>
                  </a:moveTo>
                  <a:lnTo>
                    <a:pt x="1035441" y="970452"/>
                  </a:lnTo>
                  <a:lnTo>
                    <a:pt x="1035283" y="969182"/>
                  </a:lnTo>
                  <a:lnTo>
                    <a:pt x="1025255" y="969182"/>
                  </a:lnTo>
                  <a:lnTo>
                    <a:pt x="1024781" y="970452"/>
                  </a:lnTo>
                  <a:close/>
                </a:path>
                <a:path w="2360295" h="1867535">
                  <a:moveTo>
                    <a:pt x="1024544" y="974262"/>
                  </a:moveTo>
                  <a:lnTo>
                    <a:pt x="1039074" y="974262"/>
                  </a:lnTo>
                  <a:lnTo>
                    <a:pt x="1038837" y="972992"/>
                  </a:lnTo>
                  <a:lnTo>
                    <a:pt x="1038679" y="971722"/>
                  </a:lnTo>
                  <a:lnTo>
                    <a:pt x="1038205" y="972992"/>
                  </a:lnTo>
                  <a:lnTo>
                    <a:pt x="1025649" y="972992"/>
                  </a:lnTo>
                  <a:lnTo>
                    <a:pt x="1024544" y="974262"/>
                  </a:lnTo>
                  <a:close/>
                </a:path>
                <a:path w="2360295" h="1867535">
                  <a:moveTo>
                    <a:pt x="1037021" y="975532"/>
                  </a:moveTo>
                  <a:lnTo>
                    <a:pt x="1037889" y="974262"/>
                  </a:lnTo>
                  <a:lnTo>
                    <a:pt x="1036705" y="974262"/>
                  </a:lnTo>
                  <a:lnTo>
                    <a:pt x="1037021" y="975532"/>
                  </a:lnTo>
                  <a:close/>
                </a:path>
                <a:path w="2360295" h="1867535">
                  <a:moveTo>
                    <a:pt x="1028729" y="983152"/>
                  </a:moveTo>
                  <a:lnTo>
                    <a:pt x="1033467" y="983152"/>
                  </a:lnTo>
                  <a:lnTo>
                    <a:pt x="1032836" y="979342"/>
                  </a:lnTo>
                  <a:lnTo>
                    <a:pt x="1036073" y="979342"/>
                  </a:lnTo>
                  <a:lnTo>
                    <a:pt x="1036626" y="978072"/>
                  </a:lnTo>
                  <a:lnTo>
                    <a:pt x="1037257" y="978072"/>
                  </a:lnTo>
                  <a:lnTo>
                    <a:pt x="1036468" y="976802"/>
                  </a:lnTo>
                  <a:lnTo>
                    <a:pt x="1036073" y="976802"/>
                  </a:lnTo>
                  <a:lnTo>
                    <a:pt x="1036705" y="974262"/>
                  </a:lnTo>
                  <a:lnTo>
                    <a:pt x="1026202" y="974262"/>
                  </a:lnTo>
                  <a:lnTo>
                    <a:pt x="1026202" y="975532"/>
                  </a:lnTo>
                  <a:lnTo>
                    <a:pt x="1025807" y="978072"/>
                  </a:lnTo>
                  <a:lnTo>
                    <a:pt x="1024939" y="979342"/>
                  </a:lnTo>
                  <a:lnTo>
                    <a:pt x="1024939" y="981882"/>
                  </a:lnTo>
                  <a:lnTo>
                    <a:pt x="1027229" y="981882"/>
                  </a:lnTo>
                  <a:lnTo>
                    <a:pt x="1028729" y="983152"/>
                  </a:lnTo>
                  <a:close/>
                </a:path>
                <a:path w="2360295" h="1867535">
                  <a:moveTo>
                    <a:pt x="1025492" y="976802"/>
                  </a:moveTo>
                  <a:lnTo>
                    <a:pt x="1025649" y="974262"/>
                  </a:lnTo>
                  <a:lnTo>
                    <a:pt x="1024544" y="974262"/>
                  </a:lnTo>
                  <a:lnTo>
                    <a:pt x="1025492" y="976802"/>
                  </a:lnTo>
                  <a:close/>
                </a:path>
                <a:path w="2360295" h="1867535">
                  <a:moveTo>
                    <a:pt x="1026597" y="984422"/>
                  </a:moveTo>
                  <a:lnTo>
                    <a:pt x="1027781" y="984422"/>
                  </a:lnTo>
                  <a:lnTo>
                    <a:pt x="1027544" y="983152"/>
                  </a:lnTo>
                  <a:lnTo>
                    <a:pt x="1026518" y="983152"/>
                  </a:lnTo>
                  <a:lnTo>
                    <a:pt x="1026518" y="981882"/>
                  </a:lnTo>
                  <a:lnTo>
                    <a:pt x="1024939" y="981882"/>
                  </a:lnTo>
                  <a:lnTo>
                    <a:pt x="1024939" y="983152"/>
                  </a:lnTo>
                  <a:lnTo>
                    <a:pt x="1026597" y="984422"/>
                  </a:lnTo>
                  <a:close/>
                </a:path>
                <a:path w="2360295" h="1867535">
                  <a:moveTo>
                    <a:pt x="1028097" y="985692"/>
                  </a:moveTo>
                  <a:lnTo>
                    <a:pt x="1033467" y="985692"/>
                  </a:lnTo>
                  <a:lnTo>
                    <a:pt x="1033388" y="984422"/>
                  </a:lnTo>
                  <a:lnTo>
                    <a:pt x="1033230" y="983152"/>
                  </a:lnTo>
                  <a:lnTo>
                    <a:pt x="1031967" y="984422"/>
                  </a:lnTo>
                  <a:lnTo>
                    <a:pt x="1028216" y="984422"/>
                  </a:lnTo>
                  <a:lnTo>
                    <a:pt x="1028097" y="985692"/>
                  </a:lnTo>
                  <a:close/>
                </a:path>
                <a:path w="2360295" h="1867535">
                  <a:moveTo>
                    <a:pt x="1028216" y="984422"/>
                  </a:moveTo>
                  <a:lnTo>
                    <a:pt x="1030940" y="984422"/>
                  </a:lnTo>
                  <a:lnTo>
                    <a:pt x="1030782" y="983152"/>
                  </a:lnTo>
                  <a:lnTo>
                    <a:pt x="1028334" y="983152"/>
                  </a:lnTo>
                  <a:lnTo>
                    <a:pt x="1028216" y="984422"/>
                  </a:lnTo>
                  <a:close/>
                </a:path>
                <a:path w="2360295" h="1867535">
                  <a:moveTo>
                    <a:pt x="1028216" y="993312"/>
                  </a:moveTo>
                  <a:lnTo>
                    <a:pt x="1034889" y="993312"/>
                  </a:lnTo>
                  <a:lnTo>
                    <a:pt x="1034494" y="992042"/>
                  </a:lnTo>
                  <a:lnTo>
                    <a:pt x="1035126" y="989502"/>
                  </a:lnTo>
                  <a:lnTo>
                    <a:pt x="1035678" y="989502"/>
                  </a:lnTo>
                  <a:lnTo>
                    <a:pt x="1033862" y="988232"/>
                  </a:lnTo>
                  <a:lnTo>
                    <a:pt x="1033862" y="986962"/>
                  </a:lnTo>
                  <a:lnTo>
                    <a:pt x="1026992" y="986962"/>
                  </a:lnTo>
                  <a:lnTo>
                    <a:pt x="1027229" y="985692"/>
                  </a:lnTo>
                  <a:lnTo>
                    <a:pt x="1025649" y="985692"/>
                  </a:lnTo>
                  <a:lnTo>
                    <a:pt x="1026755" y="984422"/>
                  </a:lnTo>
                  <a:lnTo>
                    <a:pt x="1025176" y="984422"/>
                  </a:lnTo>
                  <a:lnTo>
                    <a:pt x="1024860" y="985692"/>
                  </a:lnTo>
                  <a:lnTo>
                    <a:pt x="1024781" y="986962"/>
                  </a:lnTo>
                  <a:lnTo>
                    <a:pt x="1025018" y="988232"/>
                  </a:lnTo>
                  <a:lnTo>
                    <a:pt x="1026360" y="989502"/>
                  </a:lnTo>
                  <a:lnTo>
                    <a:pt x="1025531" y="990772"/>
                  </a:lnTo>
                  <a:lnTo>
                    <a:pt x="1028966" y="990772"/>
                  </a:lnTo>
                  <a:lnTo>
                    <a:pt x="1028802" y="990878"/>
                  </a:lnTo>
                  <a:lnTo>
                    <a:pt x="1028729" y="992042"/>
                  </a:lnTo>
                  <a:lnTo>
                    <a:pt x="1028216" y="993312"/>
                  </a:lnTo>
                  <a:close/>
                </a:path>
                <a:path w="2360295" h="1867535">
                  <a:moveTo>
                    <a:pt x="1037810" y="986962"/>
                  </a:moveTo>
                  <a:lnTo>
                    <a:pt x="1038995" y="986962"/>
                  </a:lnTo>
                  <a:lnTo>
                    <a:pt x="1038600" y="985692"/>
                  </a:lnTo>
                  <a:lnTo>
                    <a:pt x="1038442" y="985692"/>
                  </a:lnTo>
                  <a:lnTo>
                    <a:pt x="1037810" y="986962"/>
                  </a:lnTo>
                  <a:close/>
                </a:path>
                <a:path w="2360295" h="1867535">
                  <a:moveTo>
                    <a:pt x="1026992" y="986962"/>
                  </a:moveTo>
                  <a:lnTo>
                    <a:pt x="1033941" y="986962"/>
                  </a:lnTo>
                  <a:lnTo>
                    <a:pt x="1034731" y="985692"/>
                  </a:lnTo>
                  <a:lnTo>
                    <a:pt x="1027387" y="985692"/>
                  </a:lnTo>
                  <a:lnTo>
                    <a:pt x="1026992" y="986962"/>
                  </a:lnTo>
                  <a:close/>
                </a:path>
                <a:path w="2360295" h="1867535">
                  <a:moveTo>
                    <a:pt x="1037415" y="995852"/>
                  </a:moveTo>
                  <a:lnTo>
                    <a:pt x="1037810" y="995852"/>
                  </a:lnTo>
                  <a:lnTo>
                    <a:pt x="1038758" y="994582"/>
                  </a:lnTo>
                  <a:lnTo>
                    <a:pt x="1038915" y="993312"/>
                  </a:lnTo>
                  <a:lnTo>
                    <a:pt x="1039389" y="993312"/>
                  </a:lnTo>
                  <a:lnTo>
                    <a:pt x="1039152" y="992042"/>
                  </a:lnTo>
                  <a:lnTo>
                    <a:pt x="1038521" y="990772"/>
                  </a:lnTo>
                  <a:lnTo>
                    <a:pt x="1038047" y="988232"/>
                  </a:lnTo>
                  <a:lnTo>
                    <a:pt x="1038916" y="986962"/>
                  </a:lnTo>
                  <a:lnTo>
                    <a:pt x="1037494" y="986962"/>
                  </a:lnTo>
                  <a:lnTo>
                    <a:pt x="1037415" y="995852"/>
                  </a:lnTo>
                  <a:close/>
                </a:path>
                <a:path w="2360295" h="1867535">
                  <a:moveTo>
                    <a:pt x="1030546" y="1004742"/>
                  </a:moveTo>
                  <a:lnTo>
                    <a:pt x="1036547" y="1004742"/>
                  </a:lnTo>
                  <a:lnTo>
                    <a:pt x="1036469" y="1003472"/>
                  </a:lnTo>
                  <a:lnTo>
                    <a:pt x="1036784" y="1002202"/>
                  </a:lnTo>
                  <a:lnTo>
                    <a:pt x="1037653" y="1002202"/>
                  </a:lnTo>
                  <a:lnTo>
                    <a:pt x="1037021" y="1000932"/>
                  </a:lnTo>
                  <a:lnTo>
                    <a:pt x="1038205" y="998392"/>
                  </a:lnTo>
                  <a:lnTo>
                    <a:pt x="1035521" y="998392"/>
                  </a:lnTo>
                  <a:lnTo>
                    <a:pt x="1034968" y="997122"/>
                  </a:lnTo>
                  <a:lnTo>
                    <a:pt x="1035284" y="997122"/>
                  </a:lnTo>
                  <a:lnTo>
                    <a:pt x="1035678" y="995852"/>
                  </a:lnTo>
                  <a:lnTo>
                    <a:pt x="1036231" y="994582"/>
                  </a:lnTo>
                  <a:lnTo>
                    <a:pt x="1035994" y="990772"/>
                  </a:lnTo>
                  <a:lnTo>
                    <a:pt x="1035441" y="993312"/>
                  </a:lnTo>
                  <a:lnTo>
                    <a:pt x="1028216" y="993312"/>
                  </a:lnTo>
                  <a:lnTo>
                    <a:pt x="1027703" y="994582"/>
                  </a:lnTo>
                  <a:lnTo>
                    <a:pt x="1029519" y="994582"/>
                  </a:lnTo>
                  <a:lnTo>
                    <a:pt x="1028334" y="996699"/>
                  </a:lnTo>
                  <a:lnTo>
                    <a:pt x="1028295" y="997249"/>
                  </a:lnTo>
                  <a:lnTo>
                    <a:pt x="1030072" y="998392"/>
                  </a:lnTo>
                  <a:lnTo>
                    <a:pt x="1030703" y="999662"/>
                  </a:lnTo>
                  <a:lnTo>
                    <a:pt x="1030782" y="1000932"/>
                  </a:lnTo>
                  <a:lnTo>
                    <a:pt x="1030309" y="1000932"/>
                  </a:lnTo>
                  <a:lnTo>
                    <a:pt x="1029835" y="1002202"/>
                  </a:lnTo>
                  <a:lnTo>
                    <a:pt x="1029756" y="1003472"/>
                  </a:lnTo>
                  <a:lnTo>
                    <a:pt x="1030546" y="1004742"/>
                  </a:lnTo>
                  <a:close/>
                </a:path>
                <a:path w="2360295" h="1867535">
                  <a:moveTo>
                    <a:pt x="1028802" y="990878"/>
                  </a:moveTo>
                  <a:lnTo>
                    <a:pt x="1028966" y="990772"/>
                  </a:lnTo>
                  <a:lnTo>
                    <a:pt x="1028808" y="990772"/>
                  </a:lnTo>
                  <a:close/>
                </a:path>
                <a:path w="2360295" h="1867535">
                  <a:moveTo>
                    <a:pt x="1024702" y="992042"/>
                  </a:moveTo>
                  <a:lnTo>
                    <a:pt x="1026992" y="992042"/>
                  </a:lnTo>
                  <a:lnTo>
                    <a:pt x="1028802" y="990878"/>
                  </a:lnTo>
                  <a:lnTo>
                    <a:pt x="1025531" y="990772"/>
                  </a:lnTo>
                  <a:lnTo>
                    <a:pt x="1024702" y="992042"/>
                  </a:lnTo>
                  <a:close/>
                </a:path>
                <a:path w="2360295" h="1867535">
                  <a:moveTo>
                    <a:pt x="1025650" y="993312"/>
                  </a:moveTo>
                  <a:lnTo>
                    <a:pt x="1025807" y="992042"/>
                  </a:lnTo>
                  <a:lnTo>
                    <a:pt x="1025334" y="992042"/>
                  </a:lnTo>
                  <a:lnTo>
                    <a:pt x="1025650" y="993312"/>
                  </a:lnTo>
                  <a:close/>
                </a:path>
                <a:path w="2360295" h="1867535">
                  <a:moveTo>
                    <a:pt x="1028650" y="995852"/>
                  </a:moveTo>
                  <a:lnTo>
                    <a:pt x="1028808" y="994582"/>
                  </a:lnTo>
                  <a:lnTo>
                    <a:pt x="1027861" y="994582"/>
                  </a:lnTo>
                  <a:lnTo>
                    <a:pt x="1028650" y="995852"/>
                  </a:lnTo>
                  <a:close/>
                </a:path>
                <a:path w="2360295" h="1867535">
                  <a:moveTo>
                    <a:pt x="1027150" y="1000932"/>
                  </a:moveTo>
                  <a:lnTo>
                    <a:pt x="1029598" y="1000932"/>
                  </a:lnTo>
                  <a:lnTo>
                    <a:pt x="1027940" y="998392"/>
                  </a:lnTo>
                  <a:lnTo>
                    <a:pt x="1028295" y="997249"/>
                  </a:lnTo>
                  <a:lnTo>
                    <a:pt x="1028098" y="997122"/>
                  </a:lnTo>
                  <a:lnTo>
                    <a:pt x="1028334" y="996699"/>
                  </a:lnTo>
                  <a:lnTo>
                    <a:pt x="1028334" y="995852"/>
                  </a:lnTo>
                  <a:lnTo>
                    <a:pt x="1026755" y="995852"/>
                  </a:lnTo>
                  <a:lnTo>
                    <a:pt x="1028097" y="997122"/>
                  </a:lnTo>
                  <a:lnTo>
                    <a:pt x="1025492" y="997122"/>
                  </a:lnTo>
                  <a:lnTo>
                    <a:pt x="1026123" y="998392"/>
                  </a:lnTo>
                  <a:lnTo>
                    <a:pt x="1026597" y="999662"/>
                  </a:lnTo>
                  <a:lnTo>
                    <a:pt x="1027150" y="1000932"/>
                  </a:lnTo>
                  <a:close/>
                </a:path>
                <a:path w="2360295" h="1867535">
                  <a:moveTo>
                    <a:pt x="1028295" y="997249"/>
                  </a:moveTo>
                  <a:lnTo>
                    <a:pt x="1028334" y="996699"/>
                  </a:lnTo>
                  <a:lnTo>
                    <a:pt x="1028098" y="997122"/>
                  </a:lnTo>
                  <a:lnTo>
                    <a:pt x="1028295" y="997249"/>
                  </a:lnTo>
                  <a:close/>
                </a:path>
                <a:path w="2360295" h="1867535">
                  <a:moveTo>
                    <a:pt x="1024307" y="998392"/>
                  </a:moveTo>
                  <a:lnTo>
                    <a:pt x="1024702" y="998392"/>
                  </a:lnTo>
                  <a:lnTo>
                    <a:pt x="1025492" y="997122"/>
                  </a:lnTo>
                  <a:lnTo>
                    <a:pt x="1023991" y="997122"/>
                  </a:lnTo>
                  <a:lnTo>
                    <a:pt x="1024307" y="998392"/>
                  </a:lnTo>
                  <a:close/>
                </a:path>
                <a:path w="2360295" h="1867535">
                  <a:moveTo>
                    <a:pt x="1039073" y="1003472"/>
                  </a:moveTo>
                  <a:lnTo>
                    <a:pt x="1039310" y="1003472"/>
                  </a:lnTo>
                  <a:lnTo>
                    <a:pt x="1039547" y="1002202"/>
                  </a:lnTo>
                  <a:lnTo>
                    <a:pt x="1040416" y="1000932"/>
                  </a:lnTo>
                  <a:lnTo>
                    <a:pt x="1039231" y="998392"/>
                  </a:lnTo>
                  <a:lnTo>
                    <a:pt x="1038679" y="999662"/>
                  </a:lnTo>
                  <a:lnTo>
                    <a:pt x="1037731" y="1000932"/>
                  </a:lnTo>
                  <a:lnTo>
                    <a:pt x="1039073" y="1003472"/>
                  </a:lnTo>
                  <a:close/>
                </a:path>
                <a:path w="2360295" h="1867535">
                  <a:moveTo>
                    <a:pt x="1023912" y="999662"/>
                  </a:moveTo>
                  <a:lnTo>
                    <a:pt x="1025018" y="999662"/>
                  </a:lnTo>
                  <a:lnTo>
                    <a:pt x="1024386" y="998392"/>
                  </a:lnTo>
                  <a:lnTo>
                    <a:pt x="1023912" y="999662"/>
                  </a:lnTo>
                  <a:close/>
                </a:path>
                <a:path w="2360295" h="1867535">
                  <a:moveTo>
                    <a:pt x="1024544" y="1000932"/>
                  </a:moveTo>
                  <a:lnTo>
                    <a:pt x="1025255" y="1000932"/>
                  </a:lnTo>
                  <a:lnTo>
                    <a:pt x="1025334" y="999662"/>
                  </a:lnTo>
                  <a:lnTo>
                    <a:pt x="1023754" y="999662"/>
                  </a:lnTo>
                  <a:lnTo>
                    <a:pt x="1024544" y="1000932"/>
                  </a:lnTo>
                  <a:close/>
                </a:path>
                <a:path w="2360295" h="1867535">
                  <a:moveTo>
                    <a:pt x="1026439" y="1002202"/>
                  </a:moveTo>
                  <a:lnTo>
                    <a:pt x="1028097" y="1002202"/>
                  </a:lnTo>
                  <a:lnTo>
                    <a:pt x="1027150" y="1000932"/>
                  </a:lnTo>
                  <a:lnTo>
                    <a:pt x="1026439" y="1002202"/>
                  </a:lnTo>
                  <a:close/>
                </a:path>
                <a:path w="2360295" h="1867535">
                  <a:moveTo>
                    <a:pt x="1023202" y="1003472"/>
                  </a:moveTo>
                  <a:lnTo>
                    <a:pt x="1028650" y="1003472"/>
                  </a:lnTo>
                  <a:lnTo>
                    <a:pt x="1028966" y="1002202"/>
                  </a:lnTo>
                  <a:lnTo>
                    <a:pt x="1026439" y="1002202"/>
                  </a:lnTo>
                  <a:lnTo>
                    <a:pt x="1026439" y="1000932"/>
                  </a:lnTo>
                  <a:lnTo>
                    <a:pt x="1024386" y="1000932"/>
                  </a:lnTo>
                  <a:lnTo>
                    <a:pt x="1023202" y="1003472"/>
                  </a:lnTo>
                  <a:close/>
                </a:path>
                <a:path w="2360295" h="1867535">
                  <a:moveTo>
                    <a:pt x="1024149" y="1007282"/>
                  </a:moveTo>
                  <a:lnTo>
                    <a:pt x="1038916" y="1007282"/>
                  </a:lnTo>
                  <a:lnTo>
                    <a:pt x="1037495" y="1006012"/>
                  </a:lnTo>
                  <a:lnTo>
                    <a:pt x="1036784" y="1004742"/>
                  </a:lnTo>
                  <a:lnTo>
                    <a:pt x="1037574" y="1003472"/>
                  </a:lnTo>
                  <a:lnTo>
                    <a:pt x="1036705" y="1003472"/>
                  </a:lnTo>
                  <a:lnTo>
                    <a:pt x="1036547" y="1004742"/>
                  </a:lnTo>
                  <a:lnTo>
                    <a:pt x="1030546" y="1004742"/>
                  </a:lnTo>
                  <a:lnTo>
                    <a:pt x="1028729" y="1006012"/>
                  </a:lnTo>
                  <a:lnTo>
                    <a:pt x="1023359" y="1006012"/>
                  </a:lnTo>
                  <a:lnTo>
                    <a:pt x="1024149" y="1007282"/>
                  </a:lnTo>
                  <a:close/>
                </a:path>
                <a:path w="2360295" h="1867535">
                  <a:moveTo>
                    <a:pt x="1025570" y="1006012"/>
                  </a:moveTo>
                  <a:lnTo>
                    <a:pt x="1028729" y="1006012"/>
                  </a:lnTo>
                  <a:lnTo>
                    <a:pt x="1028571" y="1004742"/>
                  </a:lnTo>
                  <a:lnTo>
                    <a:pt x="1028571" y="1003472"/>
                  </a:lnTo>
                  <a:lnTo>
                    <a:pt x="1025097" y="1003472"/>
                  </a:lnTo>
                  <a:lnTo>
                    <a:pt x="1025492" y="1004742"/>
                  </a:lnTo>
                  <a:lnTo>
                    <a:pt x="1025570" y="1006012"/>
                  </a:lnTo>
                  <a:close/>
                </a:path>
                <a:path w="2360295" h="1867535">
                  <a:moveTo>
                    <a:pt x="1023359" y="1006012"/>
                  </a:moveTo>
                  <a:lnTo>
                    <a:pt x="1024702" y="1006012"/>
                  </a:lnTo>
                  <a:lnTo>
                    <a:pt x="1024386" y="1004742"/>
                  </a:lnTo>
                  <a:lnTo>
                    <a:pt x="1023833" y="1004742"/>
                  </a:lnTo>
                  <a:lnTo>
                    <a:pt x="1023359" y="1006012"/>
                  </a:lnTo>
                  <a:close/>
                </a:path>
                <a:path w="2360295" h="1867535">
                  <a:moveTo>
                    <a:pt x="1028334" y="1008552"/>
                  </a:moveTo>
                  <a:lnTo>
                    <a:pt x="1039469" y="1008552"/>
                  </a:lnTo>
                  <a:lnTo>
                    <a:pt x="1039706" y="1007282"/>
                  </a:lnTo>
                  <a:lnTo>
                    <a:pt x="1027071" y="1007282"/>
                  </a:lnTo>
                  <a:lnTo>
                    <a:pt x="1028334" y="1008552"/>
                  </a:lnTo>
                  <a:close/>
                </a:path>
                <a:path w="2360295" h="1867535">
                  <a:moveTo>
                    <a:pt x="1027071" y="1013632"/>
                  </a:moveTo>
                  <a:lnTo>
                    <a:pt x="1028493" y="1013632"/>
                  </a:lnTo>
                  <a:lnTo>
                    <a:pt x="1028414" y="1012362"/>
                  </a:lnTo>
                  <a:lnTo>
                    <a:pt x="1028256" y="1011092"/>
                  </a:lnTo>
                  <a:lnTo>
                    <a:pt x="1038442" y="1011092"/>
                  </a:lnTo>
                  <a:lnTo>
                    <a:pt x="1037811" y="1009822"/>
                  </a:lnTo>
                  <a:lnTo>
                    <a:pt x="1036942" y="1008552"/>
                  </a:lnTo>
                  <a:lnTo>
                    <a:pt x="1029992" y="1008552"/>
                  </a:lnTo>
                  <a:lnTo>
                    <a:pt x="1029834" y="1009822"/>
                  </a:lnTo>
                  <a:lnTo>
                    <a:pt x="1027623" y="1009822"/>
                  </a:lnTo>
                  <a:lnTo>
                    <a:pt x="1027544" y="1011092"/>
                  </a:lnTo>
                  <a:lnTo>
                    <a:pt x="1027387" y="1012362"/>
                  </a:lnTo>
                  <a:lnTo>
                    <a:pt x="1027071" y="1013632"/>
                  </a:lnTo>
                  <a:close/>
                </a:path>
                <a:path w="2360295" h="1867535">
                  <a:moveTo>
                    <a:pt x="1027623" y="1009822"/>
                  </a:moveTo>
                  <a:lnTo>
                    <a:pt x="1028413" y="1009822"/>
                  </a:lnTo>
                  <a:lnTo>
                    <a:pt x="1027703" y="1008552"/>
                  </a:lnTo>
                  <a:lnTo>
                    <a:pt x="1027623" y="1009822"/>
                  </a:lnTo>
                  <a:close/>
                </a:path>
                <a:path w="2360295" h="1867535">
                  <a:moveTo>
                    <a:pt x="1034257" y="1018712"/>
                  </a:moveTo>
                  <a:lnTo>
                    <a:pt x="1035758" y="1018712"/>
                  </a:lnTo>
                  <a:lnTo>
                    <a:pt x="1037890" y="1017442"/>
                  </a:lnTo>
                  <a:lnTo>
                    <a:pt x="1038995" y="1017442"/>
                  </a:lnTo>
                  <a:lnTo>
                    <a:pt x="1036547" y="1016172"/>
                  </a:lnTo>
                  <a:lnTo>
                    <a:pt x="1038126" y="1016172"/>
                  </a:lnTo>
                  <a:lnTo>
                    <a:pt x="1038284" y="1013632"/>
                  </a:lnTo>
                  <a:lnTo>
                    <a:pt x="1040180" y="1011092"/>
                  </a:lnTo>
                  <a:lnTo>
                    <a:pt x="1028809" y="1011092"/>
                  </a:lnTo>
                  <a:lnTo>
                    <a:pt x="1028809" y="1012362"/>
                  </a:lnTo>
                  <a:lnTo>
                    <a:pt x="1034336" y="1012362"/>
                  </a:lnTo>
                  <a:lnTo>
                    <a:pt x="1034731" y="1013632"/>
                  </a:lnTo>
                  <a:lnTo>
                    <a:pt x="1033310" y="1013632"/>
                  </a:lnTo>
                  <a:lnTo>
                    <a:pt x="1032915" y="1014902"/>
                  </a:lnTo>
                  <a:lnTo>
                    <a:pt x="1033941" y="1014902"/>
                  </a:lnTo>
                  <a:lnTo>
                    <a:pt x="1035521" y="1016172"/>
                  </a:lnTo>
                  <a:lnTo>
                    <a:pt x="1034257" y="1018712"/>
                  </a:lnTo>
                  <a:close/>
                </a:path>
                <a:path w="2360295" h="1867535">
                  <a:moveTo>
                    <a:pt x="1031414" y="1016172"/>
                  </a:moveTo>
                  <a:lnTo>
                    <a:pt x="1031967" y="1016172"/>
                  </a:lnTo>
                  <a:lnTo>
                    <a:pt x="1032362" y="1014902"/>
                  </a:lnTo>
                  <a:lnTo>
                    <a:pt x="1032362" y="1013632"/>
                  </a:lnTo>
                  <a:lnTo>
                    <a:pt x="1024386" y="1013632"/>
                  </a:lnTo>
                  <a:lnTo>
                    <a:pt x="1025334" y="1012362"/>
                  </a:lnTo>
                  <a:lnTo>
                    <a:pt x="1025413" y="1011092"/>
                  </a:lnTo>
                  <a:lnTo>
                    <a:pt x="1024544" y="1011092"/>
                  </a:lnTo>
                  <a:lnTo>
                    <a:pt x="1023676" y="1012362"/>
                  </a:lnTo>
                  <a:lnTo>
                    <a:pt x="1023676" y="1014902"/>
                  </a:lnTo>
                  <a:lnTo>
                    <a:pt x="1031099" y="1014902"/>
                  </a:lnTo>
                  <a:lnTo>
                    <a:pt x="1031414" y="1016172"/>
                  </a:lnTo>
                  <a:close/>
                </a:path>
                <a:path w="2360295" h="1867535">
                  <a:moveTo>
                    <a:pt x="1030625" y="1013632"/>
                  </a:moveTo>
                  <a:lnTo>
                    <a:pt x="1031730" y="1013632"/>
                  </a:lnTo>
                  <a:lnTo>
                    <a:pt x="1033784" y="1012362"/>
                  </a:lnTo>
                  <a:lnTo>
                    <a:pt x="1030309" y="1012362"/>
                  </a:lnTo>
                  <a:lnTo>
                    <a:pt x="1030625" y="1013632"/>
                  </a:lnTo>
                  <a:close/>
                </a:path>
                <a:path w="2360295" h="1867535">
                  <a:moveTo>
                    <a:pt x="1032520" y="1016172"/>
                  </a:moveTo>
                  <a:lnTo>
                    <a:pt x="1033704" y="1014902"/>
                  </a:lnTo>
                  <a:lnTo>
                    <a:pt x="1032915" y="1014902"/>
                  </a:lnTo>
                  <a:lnTo>
                    <a:pt x="1032520" y="1016172"/>
                  </a:lnTo>
                  <a:close/>
                </a:path>
                <a:path w="2360295" h="1867535">
                  <a:moveTo>
                    <a:pt x="1024544" y="1022522"/>
                  </a:moveTo>
                  <a:lnTo>
                    <a:pt x="1030862" y="1022522"/>
                  </a:lnTo>
                  <a:lnTo>
                    <a:pt x="1031553" y="1021621"/>
                  </a:lnTo>
                  <a:lnTo>
                    <a:pt x="1031415" y="1021252"/>
                  </a:lnTo>
                  <a:lnTo>
                    <a:pt x="1030625" y="1021252"/>
                  </a:lnTo>
                  <a:lnTo>
                    <a:pt x="1032678" y="1018712"/>
                  </a:lnTo>
                  <a:lnTo>
                    <a:pt x="1030783" y="1017442"/>
                  </a:lnTo>
                  <a:lnTo>
                    <a:pt x="1030546" y="1016172"/>
                  </a:lnTo>
                  <a:lnTo>
                    <a:pt x="1030704" y="1014902"/>
                  </a:lnTo>
                  <a:lnTo>
                    <a:pt x="1023676" y="1014902"/>
                  </a:lnTo>
                  <a:lnTo>
                    <a:pt x="1023676" y="1016172"/>
                  </a:lnTo>
                  <a:lnTo>
                    <a:pt x="1023281" y="1018712"/>
                  </a:lnTo>
                  <a:lnTo>
                    <a:pt x="1024228" y="1021252"/>
                  </a:lnTo>
                  <a:lnTo>
                    <a:pt x="1024544" y="1022522"/>
                  </a:lnTo>
                  <a:close/>
                </a:path>
                <a:path w="2360295" h="1867535">
                  <a:moveTo>
                    <a:pt x="1037732" y="1019982"/>
                  </a:moveTo>
                  <a:lnTo>
                    <a:pt x="1039074" y="1019982"/>
                  </a:lnTo>
                  <a:lnTo>
                    <a:pt x="1039232" y="1017442"/>
                  </a:lnTo>
                  <a:lnTo>
                    <a:pt x="1037890" y="1017442"/>
                  </a:lnTo>
                  <a:lnTo>
                    <a:pt x="1036389" y="1018712"/>
                  </a:lnTo>
                  <a:lnTo>
                    <a:pt x="1037732" y="1019982"/>
                  </a:lnTo>
                  <a:close/>
                </a:path>
                <a:path w="2360295" h="1867535">
                  <a:moveTo>
                    <a:pt x="1031680" y="1021962"/>
                  </a:moveTo>
                  <a:lnTo>
                    <a:pt x="1034573" y="1019982"/>
                  </a:lnTo>
                  <a:lnTo>
                    <a:pt x="1035126" y="1019982"/>
                  </a:lnTo>
                  <a:lnTo>
                    <a:pt x="1034573" y="1018712"/>
                  </a:lnTo>
                  <a:lnTo>
                    <a:pt x="1033784" y="1018712"/>
                  </a:lnTo>
                  <a:lnTo>
                    <a:pt x="1031553" y="1021621"/>
                  </a:lnTo>
                  <a:lnTo>
                    <a:pt x="1031680" y="1021962"/>
                  </a:lnTo>
                  <a:close/>
                </a:path>
                <a:path w="2360295" h="1867535">
                  <a:moveTo>
                    <a:pt x="1037258" y="1021252"/>
                  </a:moveTo>
                  <a:lnTo>
                    <a:pt x="1037732" y="1021252"/>
                  </a:lnTo>
                  <a:lnTo>
                    <a:pt x="1036942" y="1019982"/>
                  </a:lnTo>
                  <a:lnTo>
                    <a:pt x="1036231" y="1019982"/>
                  </a:lnTo>
                  <a:lnTo>
                    <a:pt x="1037258" y="1021252"/>
                  </a:lnTo>
                  <a:close/>
                </a:path>
                <a:path w="2360295" h="1867535">
                  <a:moveTo>
                    <a:pt x="1035521" y="1023792"/>
                  </a:moveTo>
                  <a:lnTo>
                    <a:pt x="1036705" y="1021252"/>
                  </a:lnTo>
                  <a:lnTo>
                    <a:pt x="1036231" y="1021252"/>
                  </a:lnTo>
                  <a:lnTo>
                    <a:pt x="1035600" y="1019982"/>
                  </a:lnTo>
                  <a:lnTo>
                    <a:pt x="1034573" y="1019982"/>
                  </a:lnTo>
                  <a:lnTo>
                    <a:pt x="1034810" y="1021252"/>
                  </a:lnTo>
                  <a:lnTo>
                    <a:pt x="1035521" y="1023792"/>
                  </a:lnTo>
                  <a:close/>
                </a:path>
                <a:path w="2360295" h="1867535">
                  <a:moveTo>
                    <a:pt x="1030862" y="1022522"/>
                  </a:moveTo>
                  <a:lnTo>
                    <a:pt x="1031680" y="1021962"/>
                  </a:lnTo>
                  <a:lnTo>
                    <a:pt x="1031553" y="1021621"/>
                  </a:lnTo>
                  <a:lnTo>
                    <a:pt x="1030862" y="1022522"/>
                  </a:lnTo>
                  <a:close/>
                </a:path>
                <a:path w="2360295" h="1867535">
                  <a:moveTo>
                    <a:pt x="1025887" y="1028872"/>
                  </a:moveTo>
                  <a:lnTo>
                    <a:pt x="1031731" y="1028872"/>
                  </a:lnTo>
                  <a:lnTo>
                    <a:pt x="1031731" y="1027602"/>
                  </a:lnTo>
                  <a:lnTo>
                    <a:pt x="1031573" y="1026332"/>
                  </a:lnTo>
                  <a:lnTo>
                    <a:pt x="1031494" y="1023792"/>
                  </a:lnTo>
                  <a:lnTo>
                    <a:pt x="1031888" y="1022522"/>
                  </a:lnTo>
                  <a:lnTo>
                    <a:pt x="1031680" y="1021962"/>
                  </a:lnTo>
                  <a:lnTo>
                    <a:pt x="1030862" y="1022522"/>
                  </a:lnTo>
                  <a:lnTo>
                    <a:pt x="1024544" y="1022522"/>
                  </a:lnTo>
                  <a:lnTo>
                    <a:pt x="1024860" y="1023792"/>
                  </a:lnTo>
                  <a:lnTo>
                    <a:pt x="1024149" y="1025062"/>
                  </a:lnTo>
                  <a:lnTo>
                    <a:pt x="1024860" y="1026332"/>
                  </a:lnTo>
                  <a:lnTo>
                    <a:pt x="1022017" y="1026332"/>
                  </a:lnTo>
                  <a:lnTo>
                    <a:pt x="1025887" y="1028872"/>
                  </a:lnTo>
                  <a:close/>
                </a:path>
                <a:path w="2360295" h="1867535">
                  <a:moveTo>
                    <a:pt x="1032203" y="1026332"/>
                  </a:moveTo>
                  <a:lnTo>
                    <a:pt x="1033309" y="1026332"/>
                  </a:lnTo>
                  <a:lnTo>
                    <a:pt x="1033783" y="1025062"/>
                  </a:lnTo>
                  <a:lnTo>
                    <a:pt x="1034178" y="1023792"/>
                  </a:lnTo>
                  <a:lnTo>
                    <a:pt x="1033151" y="1023792"/>
                  </a:lnTo>
                  <a:lnTo>
                    <a:pt x="1032124" y="1022522"/>
                  </a:lnTo>
                  <a:lnTo>
                    <a:pt x="1031967" y="1025062"/>
                  </a:lnTo>
                  <a:lnTo>
                    <a:pt x="1033151" y="1025062"/>
                  </a:lnTo>
                  <a:lnTo>
                    <a:pt x="1032203" y="1026332"/>
                  </a:lnTo>
                  <a:close/>
                </a:path>
                <a:path w="2360295" h="1867535">
                  <a:moveTo>
                    <a:pt x="1037099" y="1025062"/>
                  </a:moveTo>
                  <a:lnTo>
                    <a:pt x="1038126" y="1025062"/>
                  </a:lnTo>
                  <a:lnTo>
                    <a:pt x="1038363" y="1023792"/>
                  </a:lnTo>
                  <a:lnTo>
                    <a:pt x="1035599" y="1023792"/>
                  </a:lnTo>
                  <a:lnTo>
                    <a:pt x="1037099" y="1025062"/>
                  </a:lnTo>
                  <a:close/>
                </a:path>
                <a:path w="2360295" h="1867535">
                  <a:moveTo>
                    <a:pt x="1027071" y="1033952"/>
                  </a:moveTo>
                  <a:lnTo>
                    <a:pt x="1033783" y="1033952"/>
                  </a:lnTo>
                  <a:lnTo>
                    <a:pt x="1033546" y="1032682"/>
                  </a:lnTo>
                  <a:lnTo>
                    <a:pt x="1033230" y="1032682"/>
                  </a:lnTo>
                  <a:lnTo>
                    <a:pt x="1033230" y="1031673"/>
                  </a:lnTo>
                  <a:lnTo>
                    <a:pt x="1032678" y="1031412"/>
                  </a:lnTo>
                  <a:lnTo>
                    <a:pt x="1033230" y="1031095"/>
                  </a:lnTo>
                  <a:lnTo>
                    <a:pt x="1033230" y="1030142"/>
                  </a:lnTo>
                  <a:lnTo>
                    <a:pt x="1033467" y="1028872"/>
                  </a:lnTo>
                  <a:lnTo>
                    <a:pt x="1033546" y="1027602"/>
                  </a:lnTo>
                  <a:lnTo>
                    <a:pt x="1033310" y="1026332"/>
                  </a:lnTo>
                  <a:lnTo>
                    <a:pt x="1032125" y="1026332"/>
                  </a:lnTo>
                  <a:lnTo>
                    <a:pt x="1032362" y="1027602"/>
                  </a:lnTo>
                  <a:lnTo>
                    <a:pt x="1032836" y="1027602"/>
                  </a:lnTo>
                  <a:lnTo>
                    <a:pt x="1032678" y="1028872"/>
                  </a:lnTo>
                  <a:lnTo>
                    <a:pt x="1025966" y="1028872"/>
                  </a:lnTo>
                  <a:lnTo>
                    <a:pt x="1024939" y="1031412"/>
                  </a:lnTo>
                  <a:lnTo>
                    <a:pt x="1025650" y="1032682"/>
                  </a:lnTo>
                  <a:lnTo>
                    <a:pt x="1027071" y="1033952"/>
                  </a:lnTo>
                  <a:close/>
                </a:path>
                <a:path w="2360295" h="1867535">
                  <a:moveTo>
                    <a:pt x="1035363" y="1032682"/>
                  </a:moveTo>
                  <a:lnTo>
                    <a:pt x="1036863" y="1032682"/>
                  </a:lnTo>
                  <a:lnTo>
                    <a:pt x="1036547" y="1031412"/>
                  </a:lnTo>
                  <a:lnTo>
                    <a:pt x="1035363" y="1030142"/>
                  </a:lnTo>
                  <a:lnTo>
                    <a:pt x="1035047" y="1028872"/>
                  </a:lnTo>
                  <a:lnTo>
                    <a:pt x="1034415" y="1028872"/>
                  </a:lnTo>
                  <a:lnTo>
                    <a:pt x="1034415" y="1030142"/>
                  </a:lnTo>
                  <a:lnTo>
                    <a:pt x="1034889" y="1030142"/>
                  </a:lnTo>
                  <a:lnTo>
                    <a:pt x="1033230" y="1031095"/>
                  </a:lnTo>
                  <a:lnTo>
                    <a:pt x="1033230" y="1031673"/>
                  </a:lnTo>
                  <a:lnTo>
                    <a:pt x="1035363" y="1032682"/>
                  </a:lnTo>
                  <a:close/>
                </a:path>
                <a:path w="2360295" h="1867535">
                  <a:moveTo>
                    <a:pt x="1036863" y="1031412"/>
                  </a:moveTo>
                  <a:lnTo>
                    <a:pt x="1038759" y="1031412"/>
                  </a:lnTo>
                  <a:lnTo>
                    <a:pt x="1038600" y="1030142"/>
                  </a:lnTo>
                  <a:lnTo>
                    <a:pt x="1036153" y="1030142"/>
                  </a:lnTo>
                  <a:lnTo>
                    <a:pt x="1036863" y="1031412"/>
                  </a:lnTo>
                  <a:close/>
                </a:path>
                <a:path w="2360295" h="1867535">
                  <a:moveTo>
                    <a:pt x="1033230" y="1031673"/>
                  </a:moveTo>
                  <a:lnTo>
                    <a:pt x="1033230" y="1031095"/>
                  </a:lnTo>
                  <a:lnTo>
                    <a:pt x="1032678" y="1031412"/>
                  </a:lnTo>
                  <a:lnTo>
                    <a:pt x="1033230" y="1031673"/>
                  </a:lnTo>
                  <a:close/>
                </a:path>
                <a:path w="2360295" h="1867535">
                  <a:moveTo>
                    <a:pt x="1038601" y="1046652"/>
                  </a:moveTo>
                  <a:lnTo>
                    <a:pt x="1040417" y="1046652"/>
                  </a:lnTo>
                  <a:lnTo>
                    <a:pt x="1040338" y="1044112"/>
                  </a:lnTo>
                  <a:lnTo>
                    <a:pt x="1040417" y="1042842"/>
                  </a:lnTo>
                  <a:lnTo>
                    <a:pt x="1041522" y="1041572"/>
                  </a:lnTo>
                  <a:lnTo>
                    <a:pt x="1039627" y="1039032"/>
                  </a:lnTo>
                  <a:lnTo>
                    <a:pt x="1039469" y="1036492"/>
                  </a:lnTo>
                  <a:lnTo>
                    <a:pt x="1039153" y="1035222"/>
                  </a:lnTo>
                  <a:lnTo>
                    <a:pt x="1036389" y="1033952"/>
                  </a:lnTo>
                  <a:lnTo>
                    <a:pt x="1039864" y="1032682"/>
                  </a:lnTo>
                  <a:lnTo>
                    <a:pt x="1039074" y="1031412"/>
                  </a:lnTo>
                  <a:lnTo>
                    <a:pt x="1037100" y="1031412"/>
                  </a:lnTo>
                  <a:lnTo>
                    <a:pt x="1037100" y="1032682"/>
                  </a:lnTo>
                  <a:lnTo>
                    <a:pt x="1035363" y="1032682"/>
                  </a:lnTo>
                  <a:lnTo>
                    <a:pt x="1034099" y="1033952"/>
                  </a:lnTo>
                  <a:lnTo>
                    <a:pt x="1024228" y="1033952"/>
                  </a:lnTo>
                  <a:lnTo>
                    <a:pt x="1023991" y="1035222"/>
                  </a:lnTo>
                  <a:lnTo>
                    <a:pt x="1034021" y="1035222"/>
                  </a:lnTo>
                  <a:lnTo>
                    <a:pt x="1034468" y="1036492"/>
                  </a:lnTo>
                  <a:lnTo>
                    <a:pt x="1038364" y="1036492"/>
                  </a:lnTo>
                  <a:lnTo>
                    <a:pt x="1038600" y="1037762"/>
                  </a:lnTo>
                  <a:lnTo>
                    <a:pt x="1038916" y="1039032"/>
                  </a:lnTo>
                  <a:lnTo>
                    <a:pt x="1037258" y="1039032"/>
                  </a:lnTo>
                  <a:lnTo>
                    <a:pt x="1037337" y="1040302"/>
                  </a:lnTo>
                  <a:lnTo>
                    <a:pt x="1036390" y="1040302"/>
                  </a:lnTo>
                  <a:lnTo>
                    <a:pt x="1034337" y="1042842"/>
                  </a:lnTo>
                  <a:lnTo>
                    <a:pt x="1037811" y="1044112"/>
                  </a:lnTo>
                  <a:lnTo>
                    <a:pt x="1036706" y="1045382"/>
                  </a:lnTo>
                  <a:lnTo>
                    <a:pt x="1038127" y="1045382"/>
                  </a:lnTo>
                  <a:lnTo>
                    <a:pt x="1038601" y="1046652"/>
                  </a:lnTo>
                  <a:close/>
                </a:path>
                <a:path w="2360295" h="1867535">
                  <a:moveTo>
                    <a:pt x="1023676" y="1042842"/>
                  </a:moveTo>
                  <a:lnTo>
                    <a:pt x="1030467" y="1042842"/>
                  </a:lnTo>
                  <a:lnTo>
                    <a:pt x="1030231" y="1041572"/>
                  </a:lnTo>
                  <a:lnTo>
                    <a:pt x="1030073" y="1040302"/>
                  </a:lnTo>
                  <a:lnTo>
                    <a:pt x="1029599" y="1037762"/>
                  </a:lnTo>
                  <a:lnTo>
                    <a:pt x="1032126" y="1037762"/>
                  </a:lnTo>
                  <a:lnTo>
                    <a:pt x="1032757" y="1036492"/>
                  </a:lnTo>
                  <a:lnTo>
                    <a:pt x="1032994" y="1035222"/>
                  </a:lnTo>
                  <a:lnTo>
                    <a:pt x="1024544" y="1035222"/>
                  </a:lnTo>
                  <a:lnTo>
                    <a:pt x="1022965" y="1037762"/>
                  </a:lnTo>
                  <a:lnTo>
                    <a:pt x="1024544" y="1040302"/>
                  </a:lnTo>
                  <a:lnTo>
                    <a:pt x="1023676" y="1042842"/>
                  </a:lnTo>
                  <a:close/>
                </a:path>
                <a:path w="2360295" h="1867535">
                  <a:moveTo>
                    <a:pt x="1037100" y="1037762"/>
                  </a:moveTo>
                  <a:lnTo>
                    <a:pt x="1038048" y="1036492"/>
                  </a:lnTo>
                  <a:lnTo>
                    <a:pt x="1036469" y="1036492"/>
                  </a:lnTo>
                  <a:lnTo>
                    <a:pt x="1037100" y="1037762"/>
                  </a:lnTo>
                  <a:close/>
                </a:path>
                <a:path w="2360295" h="1867535">
                  <a:moveTo>
                    <a:pt x="1035363" y="1039032"/>
                  </a:moveTo>
                  <a:lnTo>
                    <a:pt x="1036469" y="1036492"/>
                  </a:lnTo>
                  <a:lnTo>
                    <a:pt x="1034468" y="1036492"/>
                  </a:lnTo>
                  <a:lnTo>
                    <a:pt x="1035363" y="1039032"/>
                  </a:lnTo>
                  <a:close/>
                </a:path>
                <a:path w="2360295" h="1867535">
                  <a:moveTo>
                    <a:pt x="1030704" y="1044112"/>
                  </a:moveTo>
                  <a:lnTo>
                    <a:pt x="1033863" y="1044112"/>
                  </a:lnTo>
                  <a:lnTo>
                    <a:pt x="1031652" y="1037762"/>
                  </a:lnTo>
                  <a:lnTo>
                    <a:pt x="1031257" y="1037762"/>
                  </a:lnTo>
                  <a:lnTo>
                    <a:pt x="1031336" y="1039032"/>
                  </a:lnTo>
                  <a:lnTo>
                    <a:pt x="1031573" y="1040302"/>
                  </a:lnTo>
                  <a:lnTo>
                    <a:pt x="1031889" y="1040302"/>
                  </a:lnTo>
                  <a:lnTo>
                    <a:pt x="1030704" y="1044112"/>
                  </a:lnTo>
                  <a:close/>
                </a:path>
                <a:path w="2360295" h="1867535">
                  <a:moveTo>
                    <a:pt x="1024465" y="1044112"/>
                  </a:moveTo>
                  <a:lnTo>
                    <a:pt x="1030704" y="1044112"/>
                  </a:lnTo>
                  <a:lnTo>
                    <a:pt x="1030625" y="1042842"/>
                  </a:lnTo>
                  <a:lnTo>
                    <a:pt x="1023597" y="1042842"/>
                  </a:lnTo>
                  <a:lnTo>
                    <a:pt x="1024465" y="1044112"/>
                  </a:lnTo>
                  <a:close/>
                </a:path>
                <a:path w="2360295" h="1867535">
                  <a:moveTo>
                    <a:pt x="1023518" y="1045382"/>
                  </a:moveTo>
                  <a:lnTo>
                    <a:pt x="1034337" y="1045382"/>
                  </a:lnTo>
                  <a:lnTo>
                    <a:pt x="1034653" y="1044112"/>
                  </a:lnTo>
                  <a:lnTo>
                    <a:pt x="1023518" y="1044112"/>
                  </a:lnTo>
                  <a:lnTo>
                    <a:pt x="1023518" y="1045382"/>
                  </a:lnTo>
                  <a:close/>
                </a:path>
                <a:path w="2360295" h="1867535">
                  <a:moveTo>
                    <a:pt x="1023044" y="1046652"/>
                  </a:moveTo>
                  <a:lnTo>
                    <a:pt x="1033626" y="1046652"/>
                  </a:lnTo>
                  <a:lnTo>
                    <a:pt x="1033942" y="1045382"/>
                  </a:lnTo>
                  <a:lnTo>
                    <a:pt x="1024702" y="1045382"/>
                  </a:lnTo>
                  <a:lnTo>
                    <a:pt x="1023044" y="1046652"/>
                  </a:lnTo>
                  <a:close/>
                </a:path>
                <a:path w="2360295" h="1867535">
                  <a:moveTo>
                    <a:pt x="1025255" y="1049192"/>
                  </a:moveTo>
                  <a:lnTo>
                    <a:pt x="1030625" y="1049192"/>
                  </a:lnTo>
                  <a:lnTo>
                    <a:pt x="1030546" y="1047922"/>
                  </a:lnTo>
                  <a:lnTo>
                    <a:pt x="1031099" y="1046652"/>
                  </a:lnTo>
                  <a:lnTo>
                    <a:pt x="1025413" y="1046652"/>
                  </a:lnTo>
                  <a:lnTo>
                    <a:pt x="1023912" y="1047922"/>
                  </a:lnTo>
                  <a:lnTo>
                    <a:pt x="1025571" y="1047922"/>
                  </a:lnTo>
                  <a:lnTo>
                    <a:pt x="1025255" y="1049192"/>
                  </a:lnTo>
                  <a:close/>
                </a:path>
                <a:path w="2360295" h="1867535">
                  <a:moveTo>
                    <a:pt x="1023676" y="1049192"/>
                  </a:moveTo>
                  <a:lnTo>
                    <a:pt x="1024860" y="1049192"/>
                  </a:lnTo>
                  <a:lnTo>
                    <a:pt x="1024465" y="1047922"/>
                  </a:lnTo>
                  <a:lnTo>
                    <a:pt x="1023912" y="1047922"/>
                  </a:lnTo>
                  <a:lnTo>
                    <a:pt x="1023676" y="1049192"/>
                  </a:lnTo>
                  <a:close/>
                </a:path>
                <a:path w="2360295" h="1867535">
                  <a:moveTo>
                    <a:pt x="1025018" y="1053002"/>
                  </a:moveTo>
                  <a:lnTo>
                    <a:pt x="1026755" y="1051732"/>
                  </a:lnTo>
                  <a:lnTo>
                    <a:pt x="1031494" y="1051732"/>
                  </a:lnTo>
                  <a:lnTo>
                    <a:pt x="1031257" y="1049192"/>
                  </a:lnTo>
                  <a:lnTo>
                    <a:pt x="1023755" y="1049192"/>
                  </a:lnTo>
                  <a:lnTo>
                    <a:pt x="1023834" y="1050462"/>
                  </a:lnTo>
                  <a:lnTo>
                    <a:pt x="1024071" y="1050462"/>
                  </a:lnTo>
                  <a:lnTo>
                    <a:pt x="1024465" y="1051732"/>
                  </a:lnTo>
                  <a:lnTo>
                    <a:pt x="1025018" y="1053002"/>
                  </a:lnTo>
                  <a:close/>
                </a:path>
                <a:path w="2360295" h="1867535">
                  <a:moveTo>
                    <a:pt x="1037771" y="1054272"/>
                  </a:moveTo>
                  <a:lnTo>
                    <a:pt x="1039074" y="1054272"/>
                  </a:lnTo>
                  <a:lnTo>
                    <a:pt x="1039232" y="1053002"/>
                  </a:lnTo>
                  <a:lnTo>
                    <a:pt x="1041049" y="1053002"/>
                  </a:lnTo>
                  <a:lnTo>
                    <a:pt x="1041443" y="1051732"/>
                  </a:lnTo>
                  <a:lnTo>
                    <a:pt x="1041127" y="1051732"/>
                  </a:lnTo>
                  <a:lnTo>
                    <a:pt x="1040890" y="1050462"/>
                  </a:lnTo>
                  <a:lnTo>
                    <a:pt x="1039074" y="1050462"/>
                  </a:lnTo>
                  <a:lnTo>
                    <a:pt x="1040733" y="1051732"/>
                  </a:lnTo>
                  <a:lnTo>
                    <a:pt x="1036863" y="1053002"/>
                  </a:lnTo>
                  <a:lnTo>
                    <a:pt x="1037771" y="1054272"/>
                  </a:lnTo>
                  <a:close/>
                </a:path>
                <a:path w="2360295" h="1867535">
                  <a:moveTo>
                    <a:pt x="1034178" y="1051732"/>
                  </a:moveTo>
                  <a:lnTo>
                    <a:pt x="1036309" y="1051732"/>
                  </a:lnTo>
                  <a:lnTo>
                    <a:pt x="1034019" y="1050462"/>
                  </a:lnTo>
                  <a:lnTo>
                    <a:pt x="1032914" y="1050462"/>
                  </a:lnTo>
                  <a:lnTo>
                    <a:pt x="1034178" y="1051732"/>
                  </a:lnTo>
                  <a:close/>
                </a:path>
                <a:path w="2360295" h="1867535">
                  <a:moveTo>
                    <a:pt x="1032677" y="1053002"/>
                  </a:moveTo>
                  <a:lnTo>
                    <a:pt x="1034730" y="1053002"/>
                  </a:lnTo>
                  <a:lnTo>
                    <a:pt x="1032914" y="1050462"/>
                  </a:lnTo>
                  <a:lnTo>
                    <a:pt x="1032598" y="1050462"/>
                  </a:lnTo>
                  <a:lnTo>
                    <a:pt x="1031651" y="1051732"/>
                  </a:lnTo>
                  <a:lnTo>
                    <a:pt x="1032124" y="1051732"/>
                  </a:lnTo>
                  <a:lnTo>
                    <a:pt x="1032677" y="1053002"/>
                  </a:lnTo>
                  <a:close/>
                </a:path>
                <a:path w="2360295" h="1867535">
                  <a:moveTo>
                    <a:pt x="1029993" y="1054272"/>
                  </a:moveTo>
                  <a:lnTo>
                    <a:pt x="1032204" y="1054272"/>
                  </a:lnTo>
                  <a:lnTo>
                    <a:pt x="1031099" y="1051732"/>
                  </a:lnTo>
                  <a:lnTo>
                    <a:pt x="1030546" y="1053002"/>
                  </a:lnTo>
                  <a:lnTo>
                    <a:pt x="1029914" y="1053002"/>
                  </a:lnTo>
                  <a:lnTo>
                    <a:pt x="1029993" y="1054272"/>
                  </a:lnTo>
                  <a:close/>
                </a:path>
                <a:path w="2360295" h="1867535">
                  <a:moveTo>
                    <a:pt x="1025413" y="1055542"/>
                  </a:moveTo>
                  <a:lnTo>
                    <a:pt x="1029378" y="1054403"/>
                  </a:lnTo>
                  <a:lnTo>
                    <a:pt x="1029362" y="1054272"/>
                  </a:lnTo>
                  <a:lnTo>
                    <a:pt x="1027940" y="1051732"/>
                  </a:lnTo>
                  <a:lnTo>
                    <a:pt x="1026755" y="1051732"/>
                  </a:lnTo>
                  <a:lnTo>
                    <a:pt x="1026992" y="1053002"/>
                  </a:lnTo>
                  <a:lnTo>
                    <a:pt x="1026834" y="1054272"/>
                  </a:lnTo>
                  <a:lnTo>
                    <a:pt x="1024860" y="1054272"/>
                  </a:lnTo>
                  <a:lnTo>
                    <a:pt x="1025413" y="1055542"/>
                  </a:lnTo>
                  <a:close/>
                </a:path>
                <a:path w="2360295" h="1867535">
                  <a:moveTo>
                    <a:pt x="1030309" y="1059352"/>
                  </a:moveTo>
                  <a:lnTo>
                    <a:pt x="1040021" y="1059352"/>
                  </a:lnTo>
                  <a:lnTo>
                    <a:pt x="1040337" y="1056812"/>
                  </a:lnTo>
                  <a:lnTo>
                    <a:pt x="1040811" y="1055542"/>
                  </a:lnTo>
                  <a:lnTo>
                    <a:pt x="1040337" y="1053002"/>
                  </a:lnTo>
                  <a:lnTo>
                    <a:pt x="1039943" y="1053002"/>
                  </a:lnTo>
                  <a:lnTo>
                    <a:pt x="1040180" y="1054272"/>
                  </a:lnTo>
                  <a:lnTo>
                    <a:pt x="1037771" y="1054272"/>
                  </a:lnTo>
                  <a:lnTo>
                    <a:pt x="1038679" y="1055542"/>
                  </a:lnTo>
                  <a:lnTo>
                    <a:pt x="1038522" y="1058082"/>
                  </a:lnTo>
                  <a:lnTo>
                    <a:pt x="1029677" y="1058082"/>
                  </a:lnTo>
                  <a:lnTo>
                    <a:pt x="1029896" y="1058961"/>
                  </a:lnTo>
                  <a:lnTo>
                    <a:pt x="1030309" y="1059352"/>
                  </a:lnTo>
                  <a:close/>
                </a:path>
                <a:path w="2360295" h="1867535">
                  <a:moveTo>
                    <a:pt x="1027071" y="1058082"/>
                  </a:moveTo>
                  <a:lnTo>
                    <a:pt x="1037653" y="1058082"/>
                  </a:lnTo>
                  <a:lnTo>
                    <a:pt x="1036469" y="1056812"/>
                  </a:lnTo>
                  <a:lnTo>
                    <a:pt x="1035363" y="1054272"/>
                  </a:lnTo>
                  <a:lnTo>
                    <a:pt x="1034178" y="1053002"/>
                  </a:lnTo>
                  <a:lnTo>
                    <a:pt x="1033704" y="1053002"/>
                  </a:lnTo>
                  <a:lnTo>
                    <a:pt x="1034020" y="1054272"/>
                  </a:lnTo>
                  <a:lnTo>
                    <a:pt x="1029993" y="1054272"/>
                  </a:lnTo>
                  <a:lnTo>
                    <a:pt x="1030230" y="1055542"/>
                  </a:lnTo>
                  <a:lnTo>
                    <a:pt x="1028914" y="1055542"/>
                  </a:lnTo>
                  <a:lnTo>
                    <a:pt x="1027071" y="1058082"/>
                  </a:lnTo>
                  <a:close/>
                </a:path>
                <a:path w="2360295" h="1867535">
                  <a:moveTo>
                    <a:pt x="1023676" y="1054272"/>
                  </a:moveTo>
                  <a:lnTo>
                    <a:pt x="1025887" y="1054272"/>
                  </a:lnTo>
                  <a:lnTo>
                    <a:pt x="1025492" y="1053002"/>
                  </a:lnTo>
                  <a:lnTo>
                    <a:pt x="1023755" y="1053002"/>
                  </a:lnTo>
                  <a:lnTo>
                    <a:pt x="1023676" y="1054272"/>
                  </a:lnTo>
                  <a:close/>
                </a:path>
                <a:path w="2360295" h="1867535">
                  <a:moveTo>
                    <a:pt x="1029431" y="1054829"/>
                  </a:moveTo>
                  <a:lnTo>
                    <a:pt x="1029835" y="1054272"/>
                  </a:lnTo>
                  <a:lnTo>
                    <a:pt x="1029378" y="1054403"/>
                  </a:lnTo>
                  <a:lnTo>
                    <a:pt x="1029431" y="1054829"/>
                  </a:lnTo>
                  <a:close/>
                </a:path>
                <a:path w="2360295" h="1867535">
                  <a:moveTo>
                    <a:pt x="1028914" y="1055542"/>
                  </a:moveTo>
                  <a:lnTo>
                    <a:pt x="1029519" y="1055542"/>
                  </a:lnTo>
                  <a:lnTo>
                    <a:pt x="1029431" y="1054829"/>
                  </a:lnTo>
                  <a:lnTo>
                    <a:pt x="1028914" y="1055542"/>
                  </a:lnTo>
                  <a:close/>
                </a:path>
                <a:path w="2360295" h="1867535">
                  <a:moveTo>
                    <a:pt x="1037596" y="1063458"/>
                  </a:moveTo>
                  <a:lnTo>
                    <a:pt x="1037890" y="1063162"/>
                  </a:lnTo>
                  <a:lnTo>
                    <a:pt x="1034257" y="1061892"/>
                  </a:lnTo>
                  <a:lnTo>
                    <a:pt x="1035679" y="1059352"/>
                  </a:lnTo>
                  <a:lnTo>
                    <a:pt x="1029993" y="1059352"/>
                  </a:lnTo>
                  <a:lnTo>
                    <a:pt x="1029896" y="1058961"/>
                  </a:lnTo>
                  <a:lnTo>
                    <a:pt x="1028966" y="1058082"/>
                  </a:lnTo>
                  <a:lnTo>
                    <a:pt x="1026361" y="1061892"/>
                  </a:lnTo>
                  <a:lnTo>
                    <a:pt x="1024110" y="1061892"/>
                  </a:lnTo>
                  <a:lnTo>
                    <a:pt x="1023202" y="1063162"/>
                  </a:lnTo>
                  <a:lnTo>
                    <a:pt x="1037099" y="1063162"/>
                  </a:lnTo>
                  <a:lnTo>
                    <a:pt x="1037596" y="1063458"/>
                  </a:lnTo>
                  <a:close/>
                </a:path>
                <a:path w="2360295" h="1867535">
                  <a:moveTo>
                    <a:pt x="1024110" y="1061892"/>
                  </a:moveTo>
                  <a:lnTo>
                    <a:pt x="1026361" y="1061892"/>
                  </a:lnTo>
                  <a:lnTo>
                    <a:pt x="1025176" y="1058082"/>
                  </a:lnTo>
                  <a:lnTo>
                    <a:pt x="1024307" y="1058082"/>
                  </a:lnTo>
                  <a:lnTo>
                    <a:pt x="1024150" y="1059352"/>
                  </a:lnTo>
                  <a:lnTo>
                    <a:pt x="1024307" y="1059352"/>
                  </a:lnTo>
                  <a:lnTo>
                    <a:pt x="1025650" y="1060622"/>
                  </a:lnTo>
                  <a:lnTo>
                    <a:pt x="1025018" y="1060622"/>
                  </a:lnTo>
                  <a:lnTo>
                    <a:pt x="1024110" y="1061892"/>
                  </a:lnTo>
                  <a:close/>
                </a:path>
                <a:path w="2360295" h="1867535">
                  <a:moveTo>
                    <a:pt x="1029993" y="1059352"/>
                  </a:moveTo>
                  <a:lnTo>
                    <a:pt x="1030309" y="1059352"/>
                  </a:lnTo>
                  <a:lnTo>
                    <a:pt x="1029896" y="1058961"/>
                  </a:lnTo>
                  <a:lnTo>
                    <a:pt x="1029993" y="1059352"/>
                  </a:lnTo>
                  <a:close/>
                </a:path>
                <a:path w="2360295" h="1867535">
                  <a:moveTo>
                    <a:pt x="1038521" y="1060622"/>
                  </a:moveTo>
                  <a:lnTo>
                    <a:pt x="1039232" y="1060622"/>
                  </a:lnTo>
                  <a:lnTo>
                    <a:pt x="1039864" y="1059352"/>
                  </a:lnTo>
                  <a:lnTo>
                    <a:pt x="1037968" y="1059352"/>
                  </a:lnTo>
                  <a:lnTo>
                    <a:pt x="1038521" y="1060622"/>
                  </a:lnTo>
                  <a:close/>
                </a:path>
                <a:path w="2360295" h="1867535">
                  <a:moveTo>
                    <a:pt x="1036152" y="1060622"/>
                  </a:moveTo>
                  <a:lnTo>
                    <a:pt x="1037100" y="1060622"/>
                  </a:lnTo>
                  <a:lnTo>
                    <a:pt x="1037179" y="1059352"/>
                  </a:lnTo>
                  <a:lnTo>
                    <a:pt x="1035836" y="1059352"/>
                  </a:lnTo>
                  <a:lnTo>
                    <a:pt x="1036152" y="1060622"/>
                  </a:lnTo>
                  <a:close/>
                </a:path>
                <a:path w="2360295" h="1867535">
                  <a:moveTo>
                    <a:pt x="1023913" y="1060622"/>
                  </a:moveTo>
                  <a:lnTo>
                    <a:pt x="1024071" y="1060622"/>
                  </a:lnTo>
                  <a:lnTo>
                    <a:pt x="1024228" y="1059352"/>
                  </a:lnTo>
                  <a:lnTo>
                    <a:pt x="1024071" y="1059352"/>
                  </a:lnTo>
                  <a:lnTo>
                    <a:pt x="1023913" y="1060622"/>
                  </a:lnTo>
                  <a:close/>
                </a:path>
                <a:path w="2360295" h="1867535">
                  <a:moveTo>
                    <a:pt x="1038840" y="1063982"/>
                  </a:moveTo>
                  <a:lnTo>
                    <a:pt x="1040574" y="1063162"/>
                  </a:lnTo>
                  <a:lnTo>
                    <a:pt x="1038364" y="1063162"/>
                  </a:lnTo>
                  <a:lnTo>
                    <a:pt x="1038243" y="1063296"/>
                  </a:lnTo>
                  <a:lnTo>
                    <a:pt x="1038840" y="1063982"/>
                  </a:lnTo>
                  <a:close/>
                </a:path>
                <a:path w="2360295" h="1867535">
                  <a:moveTo>
                    <a:pt x="1038227" y="1063278"/>
                  </a:moveTo>
                  <a:lnTo>
                    <a:pt x="1038364" y="1063162"/>
                  </a:lnTo>
                  <a:lnTo>
                    <a:pt x="1038126" y="1063162"/>
                  </a:lnTo>
                  <a:close/>
                </a:path>
                <a:path w="2360295" h="1867535">
                  <a:moveTo>
                    <a:pt x="1037287" y="1063767"/>
                  </a:moveTo>
                  <a:lnTo>
                    <a:pt x="1037596" y="1063458"/>
                  </a:lnTo>
                  <a:lnTo>
                    <a:pt x="1037099" y="1063162"/>
                  </a:lnTo>
                  <a:lnTo>
                    <a:pt x="1037287" y="1063767"/>
                  </a:lnTo>
                  <a:close/>
                </a:path>
                <a:path w="2360295" h="1867535">
                  <a:moveTo>
                    <a:pt x="1024623" y="1065702"/>
                  </a:moveTo>
                  <a:lnTo>
                    <a:pt x="1035363" y="1065702"/>
                  </a:lnTo>
                  <a:lnTo>
                    <a:pt x="1037074" y="1063982"/>
                  </a:lnTo>
                  <a:lnTo>
                    <a:pt x="1037191" y="1063458"/>
                  </a:lnTo>
                  <a:lnTo>
                    <a:pt x="1037099" y="1063162"/>
                  </a:lnTo>
                  <a:lnTo>
                    <a:pt x="1023202" y="1063162"/>
                  </a:lnTo>
                  <a:lnTo>
                    <a:pt x="1024623" y="1065702"/>
                  </a:lnTo>
                  <a:close/>
                </a:path>
                <a:path w="2360295" h="1867535">
                  <a:moveTo>
                    <a:pt x="1037922" y="1063652"/>
                  </a:moveTo>
                  <a:lnTo>
                    <a:pt x="1038243" y="1063296"/>
                  </a:lnTo>
                  <a:lnTo>
                    <a:pt x="1037841" y="1063604"/>
                  </a:lnTo>
                  <a:close/>
                </a:path>
                <a:path w="2360295" h="1867535">
                  <a:moveTo>
                    <a:pt x="1037363" y="1064009"/>
                  </a:moveTo>
                  <a:lnTo>
                    <a:pt x="1037841" y="1063604"/>
                  </a:lnTo>
                  <a:lnTo>
                    <a:pt x="1037596" y="1063458"/>
                  </a:lnTo>
                  <a:lnTo>
                    <a:pt x="1037402" y="1063652"/>
                  </a:lnTo>
                  <a:lnTo>
                    <a:pt x="1037363" y="1064009"/>
                  </a:lnTo>
                  <a:close/>
                </a:path>
                <a:path w="2360295" h="1867535">
                  <a:moveTo>
                    <a:pt x="1037423" y="1064205"/>
                  </a:moveTo>
                  <a:lnTo>
                    <a:pt x="1037818" y="1063767"/>
                  </a:lnTo>
                  <a:lnTo>
                    <a:pt x="1037841" y="1063604"/>
                  </a:lnTo>
                  <a:lnTo>
                    <a:pt x="1037395" y="1063982"/>
                  </a:lnTo>
                  <a:lnTo>
                    <a:pt x="1037423" y="1064205"/>
                  </a:lnTo>
                  <a:close/>
                </a:path>
                <a:path w="2360295" h="1867535">
                  <a:moveTo>
                    <a:pt x="1037494" y="1064432"/>
                  </a:moveTo>
                  <a:lnTo>
                    <a:pt x="1037889" y="1064432"/>
                  </a:lnTo>
                  <a:lnTo>
                    <a:pt x="1038637" y="1064078"/>
                  </a:lnTo>
                  <a:lnTo>
                    <a:pt x="1037922" y="1063652"/>
                  </a:lnTo>
                  <a:lnTo>
                    <a:pt x="1037538" y="1064078"/>
                  </a:lnTo>
                  <a:lnTo>
                    <a:pt x="1037494" y="1064432"/>
                  </a:lnTo>
                  <a:close/>
                </a:path>
                <a:path w="2360295" h="1867535">
                  <a:moveTo>
                    <a:pt x="1039231" y="1064432"/>
                  </a:moveTo>
                  <a:lnTo>
                    <a:pt x="1038840" y="1063982"/>
                  </a:lnTo>
                  <a:lnTo>
                    <a:pt x="1038637" y="1064078"/>
                  </a:lnTo>
                  <a:lnTo>
                    <a:pt x="1039231" y="1064432"/>
                  </a:lnTo>
                  <a:close/>
                </a:path>
                <a:path w="2360295" h="1867535">
                  <a:moveTo>
                    <a:pt x="1025334" y="1077132"/>
                  </a:moveTo>
                  <a:lnTo>
                    <a:pt x="1036389" y="1077132"/>
                  </a:lnTo>
                  <a:lnTo>
                    <a:pt x="1036547" y="1075862"/>
                  </a:lnTo>
                  <a:lnTo>
                    <a:pt x="1036547" y="1074592"/>
                  </a:lnTo>
                  <a:lnTo>
                    <a:pt x="1036705" y="1073322"/>
                  </a:lnTo>
                  <a:lnTo>
                    <a:pt x="1035837" y="1069512"/>
                  </a:lnTo>
                  <a:lnTo>
                    <a:pt x="1037574" y="1068242"/>
                  </a:lnTo>
                  <a:lnTo>
                    <a:pt x="1036074" y="1065702"/>
                  </a:lnTo>
                  <a:lnTo>
                    <a:pt x="1037423" y="1064205"/>
                  </a:lnTo>
                  <a:lnTo>
                    <a:pt x="1037363" y="1064009"/>
                  </a:lnTo>
                  <a:lnTo>
                    <a:pt x="1035363" y="1065702"/>
                  </a:lnTo>
                  <a:lnTo>
                    <a:pt x="1024623" y="1065702"/>
                  </a:lnTo>
                  <a:lnTo>
                    <a:pt x="1024229" y="1069512"/>
                  </a:lnTo>
                  <a:lnTo>
                    <a:pt x="1025176" y="1070782"/>
                  </a:lnTo>
                  <a:lnTo>
                    <a:pt x="1025413" y="1072052"/>
                  </a:lnTo>
                  <a:lnTo>
                    <a:pt x="1025413" y="1073322"/>
                  </a:lnTo>
                  <a:lnTo>
                    <a:pt x="1024307" y="1073322"/>
                  </a:lnTo>
                  <a:lnTo>
                    <a:pt x="1023992" y="1074592"/>
                  </a:lnTo>
                  <a:lnTo>
                    <a:pt x="1026755" y="1074592"/>
                  </a:lnTo>
                  <a:lnTo>
                    <a:pt x="1026834" y="1075862"/>
                  </a:lnTo>
                  <a:lnTo>
                    <a:pt x="1025316" y="1077083"/>
                  </a:lnTo>
                  <a:close/>
                </a:path>
                <a:path w="2360295" h="1867535">
                  <a:moveTo>
                    <a:pt x="1038067" y="1064653"/>
                  </a:moveTo>
                  <a:lnTo>
                    <a:pt x="1038205" y="1064432"/>
                  </a:lnTo>
                  <a:lnTo>
                    <a:pt x="1037889" y="1064432"/>
                  </a:lnTo>
                  <a:lnTo>
                    <a:pt x="1038067" y="1064653"/>
                  </a:lnTo>
                  <a:close/>
                </a:path>
                <a:path w="2360295" h="1867535">
                  <a:moveTo>
                    <a:pt x="1037415" y="1065702"/>
                  </a:moveTo>
                  <a:lnTo>
                    <a:pt x="1038915" y="1065702"/>
                  </a:lnTo>
                  <a:lnTo>
                    <a:pt x="1038067" y="1064653"/>
                  </a:lnTo>
                  <a:lnTo>
                    <a:pt x="1037415" y="1065702"/>
                  </a:lnTo>
                  <a:close/>
                </a:path>
                <a:path w="2360295" h="1867535">
                  <a:moveTo>
                    <a:pt x="1035758" y="1082212"/>
                  </a:moveTo>
                  <a:lnTo>
                    <a:pt x="1037416" y="1082212"/>
                  </a:lnTo>
                  <a:lnTo>
                    <a:pt x="1040021" y="1079672"/>
                  </a:lnTo>
                  <a:lnTo>
                    <a:pt x="1039248" y="1077183"/>
                  </a:lnTo>
                  <a:lnTo>
                    <a:pt x="1039153" y="1074592"/>
                  </a:lnTo>
                  <a:lnTo>
                    <a:pt x="1037890" y="1075862"/>
                  </a:lnTo>
                  <a:lnTo>
                    <a:pt x="1037258" y="1075862"/>
                  </a:lnTo>
                  <a:lnTo>
                    <a:pt x="1037021" y="1077132"/>
                  </a:lnTo>
                  <a:lnTo>
                    <a:pt x="1025334" y="1077132"/>
                  </a:lnTo>
                  <a:lnTo>
                    <a:pt x="1027229" y="1078402"/>
                  </a:lnTo>
                  <a:lnTo>
                    <a:pt x="1027229" y="1079672"/>
                  </a:lnTo>
                  <a:lnTo>
                    <a:pt x="1024386" y="1079672"/>
                  </a:lnTo>
                  <a:lnTo>
                    <a:pt x="1024228" y="1080942"/>
                  </a:lnTo>
                  <a:lnTo>
                    <a:pt x="1036626" y="1080942"/>
                  </a:lnTo>
                  <a:lnTo>
                    <a:pt x="1035758" y="1082212"/>
                  </a:lnTo>
                  <a:close/>
                </a:path>
                <a:path w="2360295" h="1867535">
                  <a:moveTo>
                    <a:pt x="1024465" y="1075862"/>
                  </a:moveTo>
                  <a:lnTo>
                    <a:pt x="1024623" y="1074592"/>
                  </a:lnTo>
                  <a:lnTo>
                    <a:pt x="1024308" y="1074592"/>
                  </a:lnTo>
                  <a:lnTo>
                    <a:pt x="1024465" y="1075862"/>
                  </a:lnTo>
                  <a:close/>
                </a:path>
                <a:path w="2360295" h="1867535">
                  <a:moveTo>
                    <a:pt x="1024386" y="1079672"/>
                  </a:moveTo>
                  <a:lnTo>
                    <a:pt x="1025571" y="1079672"/>
                  </a:lnTo>
                  <a:lnTo>
                    <a:pt x="1025334" y="1078402"/>
                  </a:lnTo>
                  <a:lnTo>
                    <a:pt x="1025316" y="1077083"/>
                  </a:lnTo>
                  <a:lnTo>
                    <a:pt x="1024860" y="1075862"/>
                  </a:lnTo>
                  <a:lnTo>
                    <a:pt x="1023755" y="1075862"/>
                  </a:lnTo>
                  <a:lnTo>
                    <a:pt x="1024058" y="1077083"/>
                  </a:lnTo>
                  <a:lnTo>
                    <a:pt x="1024386" y="1079672"/>
                  </a:lnTo>
                  <a:close/>
                </a:path>
                <a:path w="2360295" h="1867535">
                  <a:moveTo>
                    <a:pt x="1024071" y="1084752"/>
                  </a:moveTo>
                  <a:lnTo>
                    <a:pt x="1033073" y="1084752"/>
                  </a:lnTo>
                  <a:lnTo>
                    <a:pt x="1032915" y="1082212"/>
                  </a:lnTo>
                  <a:lnTo>
                    <a:pt x="1035205" y="1082212"/>
                  </a:lnTo>
                  <a:lnTo>
                    <a:pt x="1034020" y="1080942"/>
                  </a:lnTo>
                  <a:lnTo>
                    <a:pt x="1024228" y="1080942"/>
                  </a:lnTo>
                  <a:lnTo>
                    <a:pt x="1023439" y="1083482"/>
                  </a:lnTo>
                  <a:lnTo>
                    <a:pt x="1024071" y="1084752"/>
                  </a:lnTo>
                  <a:close/>
                </a:path>
                <a:path w="2360295" h="1867535">
                  <a:moveTo>
                    <a:pt x="1034178" y="1089832"/>
                  </a:moveTo>
                  <a:lnTo>
                    <a:pt x="1034810" y="1089832"/>
                  </a:lnTo>
                  <a:lnTo>
                    <a:pt x="1034494" y="1086022"/>
                  </a:lnTo>
                  <a:lnTo>
                    <a:pt x="1034889" y="1086022"/>
                  </a:lnTo>
                  <a:lnTo>
                    <a:pt x="1039469" y="1083482"/>
                  </a:lnTo>
                  <a:lnTo>
                    <a:pt x="1037968" y="1082212"/>
                  </a:lnTo>
                  <a:lnTo>
                    <a:pt x="1037258" y="1082212"/>
                  </a:lnTo>
                  <a:lnTo>
                    <a:pt x="1037100" y="1083482"/>
                  </a:lnTo>
                  <a:lnTo>
                    <a:pt x="1036863" y="1083482"/>
                  </a:lnTo>
                  <a:lnTo>
                    <a:pt x="1036547" y="1084752"/>
                  </a:lnTo>
                  <a:lnTo>
                    <a:pt x="1024071" y="1084752"/>
                  </a:lnTo>
                  <a:lnTo>
                    <a:pt x="1025887" y="1086022"/>
                  </a:lnTo>
                  <a:lnTo>
                    <a:pt x="1024702" y="1088562"/>
                  </a:lnTo>
                  <a:lnTo>
                    <a:pt x="1033862" y="1088562"/>
                  </a:lnTo>
                  <a:lnTo>
                    <a:pt x="1034178" y="1089832"/>
                  </a:lnTo>
                  <a:close/>
                </a:path>
                <a:path w="2360295" h="1867535">
                  <a:moveTo>
                    <a:pt x="1036152" y="1083482"/>
                  </a:moveTo>
                  <a:lnTo>
                    <a:pt x="1036152" y="1082212"/>
                  </a:lnTo>
                  <a:lnTo>
                    <a:pt x="1035915" y="1082212"/>
                  </a:lnTo>
                  <a:lnTo>
                    <a:pt x="1036152" y="1083482"/>
                  </a:lnTo>
                  <a:close/>
                </a:path>
                <a:path w="2360295" h="1867535">
                  <a:moveTo>
                    <a:pt x="1034652" y="1083482"/>
                  </a:moveTo>
                  <a:lnTo>
                    <a:pt x="1034968" y="1082212"/>
                  </a:lnTo>
                  <a:lnTo>
                    <a:pt x="1034257" y="1082212"/>
                  </a:lnTo>
                  <a:lnTo>
                    <a:pt x="1034652" y="1083482"/>
                  </a:lnTo>
                  <a:close/>
                </a:path>
                <a:path w="2360295" h="1867535">
                  <a:moveTo>
                    <a:pt x="1037336" y="1088562"/>
                  </a:moveTo>
                  <a:lnTo>
                    <a:pt x="1037257" y="1087292"/>
                  </a:lnTo>
                  <a:lnTo>
                    <a:pt x="1038363" y="1087292"/>
                  </a:lnTo>
                  <a:lnTo>
                    <a:pt x="1038442" y="1086022"/>
                  </a:lnTo>
                  <a:lnTo>
                    <a:pt x="1034494" y="1086022"/>
                  </a:lnTo>
                  <a:lnTo>
                    <a:pt x="1037336" y="1088562"/>
                  </a:lnTo>
                  <a:close/>
                </a:path>
                <a:path w="2360295" h="1867535">
                  <a:moveTo>
                    <a:pt x="1037376" y="1089197"/>
                  </a:moveTo>
                  <a:lnTo>
                    <a:pt x="1038047" y="1088562"/>
                  </a:lnTo>
                  <a:lnTo>
                    <a:pt x="1038599" y="1087292"/>
                  </a:lnTo>
                  <a:lnTo>
                    <a:pt x="1038284" y="1087292"/>
                  </a:lnTo>
                  <a:lnTo>
                    <a:pt x="1037336" y="1088562"/>
                  </a:lnTo>
                  <a:lnTo>
                    <a:pt x="1037376" y="1089197"/>
                  </a:lnTo>
                  <a:close/>
                </a:path>
                <a:path w="2360295" h="1867535">
                  <a:moveTo>
                    <a:pt x="1037337" y="1088562"/>
                  </a:moveTo>
                  <a:lnTo>
                    <a:pt x="1038284" y="1087292"/>
                  </a:lnTo>
                  <a:lnTo>
                    <a:pt x="1037257" y="1087292"/>
                  </a:lnTo>
                  <a:lnTo>
                    <a:pt x="1037337" y="1088562"/>
                  </a:lnTo>
                  <a:close/>
                </a:path>
                <a:path w="2360295" h="1867535">
                  <a:moveTo>
                    <a:pt x="1037336" y="1088562"/>
                  </a:moveTo>
                  <a:close/>
                </a:path>
                <a:path w="2360295" h="1867535">
                  <a:moveTo>
                    <a:pt x="1029598" y="1093642"/>
                  </a:moveTo>
                  <a:lnTo>
                    <a:pt x="1035204" y="1093642"/>
                  </a:lnTo>
                  <a:lnTo>
                    <a:pt x="1035283" y="1092372"/>
                  </a:lnTo>
                  <a:lnTo>
                    <a:pt x="1034889" y="1092372"/>
                  </a:lnTo>
                  <a:lnTo>
                    <a:pt x="1035757" y="1091102"/>
                  </a:lnTo>
                  <a:lnTo>
                    <a:pt x="1035441" y="1089832"/>
                  </a:lnTo>
                  <a:lnTo>
                    <a:pt x="1033704" y="1089832"/>
                  </a:lnTo>
                  <a:lnTo>
                    <a:pt x="1033309" y="1088562"/>
                  </a:lnTo>
                  <a:lnTo>
                    <a:pt x="1024702" y="1088562"/>
                  </a:lnTo>
                  <a:lnTo>
                    <a:pt x="1028256" y="1089832"/>
                  </a:lnTo>
                  <a:lnTo>
                    <a:pt x="1025492" y="1091102"/>
                  </a:lnTo>
                  <a:lnTo>
                    <a:pt x="1029361" y="1091102"/>
                  </a:lnTo>
                  <a:lnTo>
                    <a:pt x="1029383" y="1092487"/>
                  </a:lnTo>
                  <a:lnTo>
                    <a:pt x="1029598" y="1093642"/>
                  </a:lnTo>
                  <a:close/>
                </a:path>
                <a:path w="2360295" h="1867535">
                  <a:moveTo>
                    <a:pt x="1036704" y="1089832"/>
                  </a:moveTo>
                  <a:lnTo>
                    <a:pt x="1037415" y="1089832"/>
                  </a:lnTo>
                  <a:lnTo>
                    <a:pt x="1037376" y="1089197"/>
                  </a:lnTo>
                  <a:lnTo>
                    <a:pt x="1036704" y="1089832"/>
                  </a:lnTo>
                  <a:close/>
                </a:path>
                <a:path w="2360295" h="1867535">
                  <a:moveTo>
                    <a:pt x="1037573" y="1091102"/>
                  </a:moveTo>
                  <a:lnTo>
                    <a:pt x="1039389" y="1091102"/>
                  </a:lnTo>
                  <a:lnTo>
                    <a:pt x="1039784" y="1089832"/>
                  </a:lnTo>
                  <a:lnTo>
                    <a:pt x="1037415" y="1089832"/>
                  </a:lnTo>
                  <a:lnTo>
                    <a:pt x="1037573" y="1091102"/>
                  </a:lnTo>
                  <a:close/>
                </a:path>
                <a:path w="2360295" h="1867535">
                  <a:moveTo>
                    <a:pt x="1038616" y="1093134"/>
                  </a:moveTo>
                  <a:lnTo>
                    <a:pt x="1039310" y="1091102"/>
                  </a:lnTo>
                  <a:lnTo>
                    <a:pt x="1038205" y="1091102"/>
                  </a:lnTo>
                  <a:lnTo>
                    <a:pt x="1038334" y="1092487"/>
                  </a:lnTo>
                  <a:lnTo>
                    <a:pt x="1038616" y="1093134"/>
                  </a:lnTo>
                  <a:close/>
                </a:path>
                <a:path w="2360295" h="1867535">
                  <a:moveTo>
                    <a:pt x="1037021" y="1093642"/>
                  </a:moveTo>
                  <a:lnTo>
                    <a:pt x="1038442" y="1093642"/>
                  </a:lnTo>
                  <a:lnTo>
                    <a:pt x="1038394" y="1093134"/>
                  </a:lnTo>
                  <a:lnTo>
                    <a:pt x="1038284" y="1092372"/>
                  </a:lnTo>
                  <a:lnTo>
                    <a:pt x="1037810" y="1091102"/>
                  </a:lnTo>
                  <a:lnTo>
                    <a:pt x="1037100" y="1091102"/>
                  </a:lnTo>
                  <a:lnTo>
                    <a:pt x="1036547" y="1092372"/>
                  </a:lnTo>
                  <a:lnTo>
                    <a:pt x="1037021" y="1093642"/>
                  </a:lnTo>
                  <a:close/>
                </a:path>
                <a:path w="2360295" h="1867535">
                  <a:moveTo>
                    <a:pt x="1025492" y="1093642"/>
                  </a:moveTo>
                  <a:lnTo>
                    <a:pt x="1026597" y="1093642"/>
                  </a:lnTo>
                  <a:lnTo>
                    <a:pt x="1027545" y="1092372"/>
                  </a:lnTo>
                  <a:lnTo>
                    <a:pt x="1027940" y="1091102"/>
                  </a:lnTo>
                  <a:lnTo>
                    <a:pt x="1025492" y="1091102"/>
                  </a:lnTo>
                  <a:lnTo>
                    <a:pt x="1022728" y="1092372"/>
                  </a:lnTo>
                  <a:lnTo>
                    <a:pt x="1025492" y="1093642"/>
                  </a:lnTo>
                  <a:close/>
                </a:path>
                <a:path w="2360295" h="1867535">
                  <a:moveTo>
                    <a:pt x="1038442" y="1093642"/>
                  </a:moveTo>
                  <a:lnTo>
                    <a:pt x="1038616" y="1093134"/>
                  </a:lnTo>
                  <a:lnTo>
                    <a:pt x="1038334" y="1092487"/>
                  </a:lnTo>
                  <a:lnTo>
                    <a:pt x="1038442" y="1093642"/>
                  </a:lnTo>
                  <a:close/>
                </a:path>
                <a:path w="2360295" h="1867535">
                  <a:moveTo>
                    <a:pt x="1038442" y="1093642"/>
                  </a:moveTo>
                  <a:lnTo>
                    <a:pt x="1038837" y="1093642"/>
                  </a:lnTo>
                  <a:lnTo>
                    <a:pt x="1038616" y="1093134"/>
                  </a:lnTo>
                  <a:lnTo>
                    <a:pt x="1038442" y="1093642"/>
                  </a:lnTo>
                  <a:close/>
                </a:path>
                <a:path w="2360295" h="1867535">
                  <a:moveTo>
                    <a:pt x="1035915" y="1094912"/>
                  </a:moveTo>
                  <a:lnTo>
                    <a:pt x="1038363" y="1094912"/>
                  </a:lnTo>
                  <a:lnTo>
                    <a:pt x="1038205" y="1093642"/>
                  </a:lnTo>
                  <a:lnTo>
                    <a:pt x="1035204" y="1093642"/>
                  </a:lnTo>
                  <a:lnTo>
                    <a:pt x="1035915" y="1094912"/>
                  </a:lnTo>
                  <a:close/>
                </a:path>
                <a:path w="2360295" h="1867535">
                  <a:moveTo>
                    <a:pt x="1036050" y="1096121"/>
                  </a:moveTo>
                  <a:lnTo>
                    <a:pt x="1037131" y="1094963"/>
                  </a:lnTo>
                  <a:lnTo>
                    <a:pt x="1035915" y="1094912"/>
                  </a:lnTo>
                  <a:lnTo>
                    <a:pt x="1035204" y="1093642"/>
                  </a:lnTo>
                  <a:lnTo>
                    <a:pt x="1036050" y="1096121"/>
                  </a:lnTo>
                  <a:close/>
                </a:path>
                <a:path w="2360295" h="1867535">
                  <a:moveTo>
                    <a:pt x="1032204" y="1094912"/>
                  </a:moveTo>
                  <a:lnTo>
                    <a:pt x="1035599" y="1094912"/>
                  </a:lnTo>
                  <a:lnTo>
                    <a:pt x="1035126" y="1093642"/>
                  </a:lnTo>
                  <a:lnTo>
                    <a:pt x="1032441" y="1093642"/>
                  </a:lnTo>
                  <a:lnTo>
                    <a:pt x="1032204" y="1094912"/>
                  </a:lnTo>
                  <a:close/>
                </a:path>
                <a:path w="2360295" h="1867535">
                  <a:moveTo>
                    <a:pt x="1030388" y="1096182"/>
                  </a:moveTo>
                  <a:lnTo>
                    <a:pt x="1035599" y="1096182"/>
                  </a:lnTo>
                  <a:lnTo>
                    <a:pt x="1035047" y="1094912"/>
                  </a:lnTo>
                  <a:lnTo>
                    <a:pt x="1032204" y="1094912"/>
                  </a:lnTo>
                  <a:lnTo>
                    <a:pt x="1031888" y="1093642"/>
                  </a:lnTo>
                  <a:lnTo>
                    <a:pt x="1030704" y="1093642"/>
                  </a:lnTo>
                  <a:lnTo>
                    <a:pt x="1030615" y="1094963"/>
                  </a:lnTo>
                  <a:lnTo>
                    <a:pt x="1030388" y="1096182"/>
                  </a:lnTo>
                  <a:close/>
                </a:path>
                <a:path w="2360295" h="1867535">
                  <a:moveTo>
                    <a:pt x="1029598" y="1094912"/>
                  </a:moveTo>
                  <a:lnTo>
                    <a:pt x="1029993" y="1094912"/>
                  </a:lnTo>
                  <a:lnTo>
                    <a:pt x="1030072" y="1093642"/>
                  </a:lnTo>
                  <a:lnTo>
                    <a:pt x="1029677" y="1093642"/>
                  </a:lnTo>
                  <a:lnTo>
                    <a:pt x="1029598" y="1094912"/>
                  </a:lnTo>
                  <a:close/>
                </a:path>
                <a:path w="2360295" h="1867535">
                  <a:moveTo>
                    <a:pt x="1037889" y="1096182"/>
                  </a:moveTo>
                  <a:lnTo>
                    <a:pt x="1038284" y="1096182"/>
                  </a:lnTo>
                  <a:lnTo>
                    <a:pt x="1038284" y="1094912"/>
                  </a:lnTo>
                  <a:lnTo>
                    <a:pt x="1037178" y="1094912"/>
                  </a:lnTo>
                  <a:lnTo>
                    <a:pt x="1037889" y="1096182"/>
                  </a:lnTo>
                  <a:close/>
                </a:path>
                <a:path w="2360295" h="1867535">
                  <a:moveTo>
                    <a:pt x="1037131" y="1094963"/>
                  </a:moveTo>
                  <a:close/>
                </a:path>
                <a:path w="2360295" h="1867535">
                  <a:moveTo>
                    <a:pt x="1028571" y="1096182"/>
                  </a:moveTo>
                  <a:lnTo>
                    <a:pt x="1030388" y="1096182"/>
                  </a:lnTo>
                  <a:lnTo>
                    <a:pt x="1030072" y="1094912"/>
                  </a:lnTo>
                  <a:lnTo>
                    <a:pt x="1028571" y="1096182"/>
                  </a:lnTo>
                  <a:close/>
                </a:path>
                <a:path w="2360295" h="1867535">
                  <a:moveTo>
                    <a:pt x="1036748" y="1099530"/>
                  </a:moveTo>
                  <a:lnTo>
                    <a:pt x="1037494" y="1098863"/>
                  </a:lnTo>
                  <a:lnTo>
                    <a:pt x="1035994" y="1096182"/>
                  </a:lnTo>
                  <a:lnTo>
                    <a:pt x="1028098" y="1096182"/>
                  </a:lnTo>
                  <a:lnTo>
                    <a:pt x="1027387" y="1094912"/>
                  </a:lnTo>
                  <a:lnTo>
                    <a:pt x="1025858" y="1097051"/>
                  </a:lnTo>
                  <a:lnTo>
                    <a:pt x="1026282" y="1097452"/>
                  </a:lnTo>
                  <a:lnTo>
                    <a:pt x="1028019" y="1097452"/>
                  </a:lnTo>
                  <a:lnTo>
                    <a:pt x="1028414" y="1098722"/>
                  </a:lnTo>
                  <a:lnTo>
                    <a:pt x="1034336" y="1098722"/>
                  </a:lnTo>
                  <a:lnTo>
                    <a:pt x="1036748" y="1099530"/>
                  </a:lnTo>
                  <a:close/>
                </a:path>
                <a:path w="2360295" h="1867535">
                  <a:moveTo>
                    <a:pt x="1025571" y="1096779"/>
                  </a:moveTo>
                  <a:lnTo>
                    <a:pt x="1025571" y="1094912"/>
                  </a:lnTo>
                  <a:lnTo>
                    <a:pt x="1025097" y="1094912"/>
                  </a:lnTo>
                  <a:lnTo>
                    <a:pt x="1024781" y="1096182"/>
                  </a:lnTo>
                  <a:lnTo>
                    <a:pt x="1024939" y="1096182"/>
                  </a:lnTo>
                  <a:lnTo>
                    <a:pt x="1025571" y="1096779"/>
                  </a:lnTo>
                  <a:close/>
                </a:path>
                <a:path w="2360295" h="1867535">
                  <a:moveTo>
                    <a:pt x="1035994" y="1096182"/>
                  </a:moveTo>
                  <a:close/>
                </a:path>
                <a:path w="2360295" h="1867535">
                  <a:moveTo>
                    <a:pt x="1025571" y="1097452"/>
                  </a:moveTo>
                  <a:lnTo>
                    <a:pt x="1025858" y="1097051"/>
                  </a:lnTo>
                  <a:lnTo>
                    <a:pt x="1025571" y="1096779"/>
                  </a:lnTo>
                  <a:lnTo>
                    <a:pt x="1025571" y="1097452"/>
                  </a:lnTo>
                  <a:close/>
                </a:path>
                <a:path w="2360295" h="1867535">
                  <a:moveTo>
                    <a:pt x="1038126" y="1099992"/>
                  </a:moveTo>
                  <a:lnTo>
                    <a:pt x="1039468" y="1099992"/>
                  </a:lnTo>
                  <a:lnTo>
                    <a:pt x="1039547" y="1098722"/>
                  </a:lnTo>
                  <a:lnTo>
                    <a:pt x="1039390" y="1097452"/>
                  </a:lnTo>
                  <a:lnTo>
                    <a:pt x="1038758" y="1097452"/>
                  </a:lnTo>
                  <a:lnTo>
                    <a:pt x="1038995" y="1098722"/>
                  </a:lnTo>
                  <a:lnTo>
                    <a:pt x="1037652" y="1098722"/>
                  </a:lnTo>
                  <a:lnTo>
                    <a:pt x="1037494" y="1098863"/>
                  </a:lnTo>
                  <a:lnTo>
                    <a:pt x="1038126" y="1099992"/>
                  </a:lnTo>
                  <a:close/>
                </a:path>
                <a:path w="2360295" h="1867535">
                  <a:moveTo>
                    <a:pt x="1028966" y="1105072"/>
                  </a:moveTo>
                  <a:lnTo>
                    <a:pt x="1038995" y="1105072"/>
                  </a:lnTo>
                  <a:lnTo>
                    <a:pt x="1038284" y="1103802"/>
                  </a:lnTo>
                  <a:lnTo>
                    <a:pt x="1039390" y="1103802"/>
                  </a:lnTo>
                  <a:lnTo>
                    <a:pt x="1039784" y="1102532"/>
                  </a:lnTo>
                  <a:lnTo>
                    <a:pt x="1040258" y="1102532"/>
                  </a:lnTo>
                  <a:lnTo>
                    <a:pt x="1038916" y="1101262"/>
                  </a:lnTo>
                  <a:lnTo>
                    <a:pt x="1041363" y="1099992"/>
                  </a:lnTo>
                  <a:lnTo>
                    <a:pt x="1033230" y="1099992"/>
                  </a:lnTo>
                  <a:lnTo>
                    <a:pt x="1033072" y="1098722"/>
                  </a:lnTo>
                  <a:lnTo>
                    <a:pt x="1028335" y="1098722"/>
                  </a:lnTo>
                  <a:lnTo>
                    <a:pt x="1027387" y="1099992"/>
                  </a:lnTo>
                  <a:lnTo>
                    <a:pt x="1026124" y="1101262"/>
                  </a:lnTo>
                  <a:lnTo>
                    <a:pt x="1028571" y="1101262"/>
                  </a:lnTo>
                  <a:lnTo>
                    <a:pt x="1028177" y="1102532"/>
                  </a:lnTo>
                  <a:lnTo>
                    <a:pt x="1028177" y="1103802"/>
                  </a:lnTo>
                  <a:lnTo>
                    <a:pt x="1028966" y="1105072"/>
                  </a:lnTo>
                  <a:close/>
                </a:path>
                <a:path w="2360295" h="1867535">
                  <a:moveTo>
                    <a:pt x="1038126" y="1099992"/>
                  </a:moveTo>
                  <a:lnTo>
                    <a:pt x="1037494" y="1098863"/>
                  </a:lnTo>
                  <a:lnTo>
                    <a:pt x="1036748" y="1099530"/>
                  </a:lnTo>
                  <a:lnTo>
                    <a:pt x="1038126" y="1099992"/>
                  </a:lnTo>
                  <a:close/>
                </a:path>
                <a:path w="2360295" h="1867535">
                  <a:moveTo>
                    <a:pt x="1036231" y="1099992"/>
                  </a:moveTo>
                  <a:lnTo>
                    <a:pt x="1038126" y="1099992"/>
                  </a:lnTo>
                  <a:lnTo>
                    <a:pt x="1036748" y="1099530"/>
                  </a:lnTo>
                  <a:lnTo>
                    <a:pt x="1036231" y="1099992"/>
                  </a:lnTo>
                  <a:close/>
                </a:path>
                <a:path w="2360295" h="1867535">
                  <a:moveTo>
                    <a:pt x="1028572" y="1106342"/>
                  </a:moveTo>
                  <a:lnTo>
                    <a:pt x="1040021" y="1106342"/>
                  </a:lnTo>
                  <a:lnTo>
                    <a:pt x="1039311" y="1105072"/>
                  </a:lnTo>
                  <a:lnTo>
                    <a:pt x="1027782" y="1105072"/>
                  </a:lnTo>
                  <a:lnTo>
                    <a:pt x="1028572" y="1106342"/>
                  </a:lnTo>
                  <a:close/>
                </a:path>
                <a:path w="2360295" h="1867535">
                  <a:moveTo>
                    <a:pt x="1027229" y="1107612"/>
                  </a:moveTo>
                  <a:lnTo>
                    <a:pt x="1026360" y="1106342"/>
                  </a:lnTo>
                  <a:lnTo>
                    <a:pt x="1027071" y="1105072"/>
                  </a:lnTo>
                  <a:lnTo>
                    <a:pt x="1025571" y="1105072"/>
                  </a:lnTo>
                  <a:lnTo>
                    <a:pt x="1025255" y="1106342"/>
                  </a:lnTo>
                  <a:lnTo>
                    <a:pt x="1025571" y="1106342"/>
                  </a:lnTo>
                  <a:lnTo>
                    <a:pt x="1027229" y="1107612"/>
                  </a:lnTo>
                  <a:close/>
                </a:path>
                <a:path w="2360295" h="1867535">
                  <a:moveTo>
                    <a:pt x="1037494" y="1108882"/>
                  </a:moveTo>
                  <a:lnTo>
                    <a:pt x="1038126" y="1108882"/>
                  </a:lnTo>
                  <a:lnTo>
                    <a:pt x="1037336" y="1107612"/>
                  </a:lnTo>
                  <a:lnTo>
                    <a:pt x="1039153" y="1107612"/>
                  </a:lnTo>
                  <a:lnTo>
                    <a:pt x="1037021" y="1106342"/>
                  </a:lnTo>
                  <a:lnTo>
                    <a:pt x="1036863" y="1106342"/>
                  </a:lnTo>
                  <a:lnTo>
                    <a:pt x="1036152" y="1107612"/>
                  </a:lnTo>
                  <a:lnTo>
                    <a:pt x="1037494" y="1108882"/>
                  </a:lnTo>
                  <a:close/>
                </a:path>
                <a:path w="2360295" h="1867535">
                  <a:moveTo>
                    <a:pt x="1027308" y="1108882"/>
                  </a:moveTo>
                  <a:lnTo>
                    <a:pt x="1033388" y="1108882"/>
                  </a:lnTo>
                  <a:lnTo>
                    <a:pt x="1034652" y="1107612"/>
                  </a:lnTo>
                  <a:lnTo>
                    <a:pt x="1035836" y="1106342"/>
                  </a:lnTo>
                  <a:lnTo>
                    <a:pt x="1028335" y="1106342"/>
                  </a:lnTo>
                  <a:lnTo>
                    <a:pt x="1028177" y="1107612"/>
                  </a:lnTo>
                  <a:lnTo>
                    <a:pt x="1027624" y="1107612"/>
                  </a:lnTo>
                  <a:lnTo>
                    <a:pt x="1027308" y="1108882"/>
                  </a:lnTo>
                  <a:close/>
                </a:path>
                <a:path w="2360295" h="1867535">
                  <a:moveTo>
                    <a:pt x="1025019" y="1110152"/>
                  </a:moveTo>
                  <a:lnTo>
                    <a:pt x="1025808" y="1110152"/>
                  </a:lnTo>
                  <a:lnTo>
                    <a:pt x="1026282" y="1108882"/>
                  </a:lnTo>
                  <a:lnTo>
                    <a:pt x="1027308" y="1108882"/>
                  </a:lnTo>
                  <a:lnTo>
                    <a:pt x="1025808" y="1107612"/>
                  </a:lnTo>
                  <a:lnTo>
                    <a:pt x="1025413" y="1107612"/>
                  </a:lnTo>
                  <a:lnTo>
                    <a:pt x="1025176" y="1106342"/>
                  </a:lnTo>
                  <a:lnTo>
                    <a:pt x="1025097" y="1107612"/>
                  </a:lnTo>
                  <a:lnTo>
                    <a:pt x="1025019" y="1110152"/>
                  </a:lnTo>
                  <a:close/>
                </a:path>
                <a:path w="2360295" h="1867535">
                  <a:moveTo>
                    <a:pt x="1038363" y="1110152"/>
                  </a:moveTo>
                  <a:lnTo>
                    <a:pt x="1039705" y="1110152"/>
                  </a:lnTo>
                  <a:lnTo>
                    <a:pt x="1039389" y="1108882"/>
                  </a:lnTo>
                  <a:lnTo>
                    <a:pt x="1039152" y="1107612"/>
                  </a:lnTo>
                  <a:lnTo>
                    <a:pt x="1038837" y="1108882"/>
                  </a:lnTo>
                  <a:lnTo>
                    <a:pt x="1038284" y="1108882"/>
                  </a:lnTo>
                  <a:lnTo>
                    <a:pt x="1038363" y="1110152"/>
                  </a:lnTo>
                  <a:close/>
                </a:path>
                <a:path w="2360295" h="1867535">
                  <a:moveTo>
                    <a:pt x="1025018" y="1111422"/>
                  </a:moveTo>
                  <a:lnTo>
                    <a:pt x="1033941" y="1111422"/>
                  </a:lnTo>
                  <a:lnTo>
                    <a:pt x="1032599" y="1110152"/>
                  </a:lnTo>
                  <a:lnTo>
                    <a:pt x="1033941" y="1108882"/>
                  </a:lnTo>
                  <a:lnTo>
                    <a:pt x="1026282" y="1108882"/>
                  </a:lnTo>
                  <a:lnTo>
                    <a:pt x="1026677" y="1110152"/>
                  </a:lnTo>
                  <a:lnTo>
                    <a:pt x="1025018" y="1111422"/>
                  </a:lnTo>
                  <a:close/>
                </a:path>
                <a:path w="2360295" h="1867535">
                  <a:moveTo>
                    <a:pt x="1026598" y="1112692"/>
                  </a:moveTo>
                  <a:lnTo>
                    <a:pt x="1034494" y="1112692"/>
                  </a:lnTo>
                  <a:lnTo>
                    <a:pt x="1034573" y="1111422"/>
                  </a:lnTo>
                  <a:lnTo>
                    <a:pt x="1026835" y="1111422"/>
                  </a:lnTo>
                  <a:lnTo>
                    <a:pt x="1026598" y="1112692"/>
                  </a:lnTo>
                  <a:close/>
                </a:path>
                <a:path w="2360295" h="1867535">
                  <a:moveTo>
                    <a:pt x="1039626" y="407790"/>
                  </a:moveTo>
                  <a:lnTo>
                    <a:pt x="1039468" y="406520"/>
                  </a:lnTo>
                  <a:lnTo>
                    <a:pt x="1037889" y="406520"/>
                  </a:lnTo>
                  <a:lnTo>
                    <a:pt x="1039626" y="407790"/>
                  </a:lnTo>
                  <a:close/>
                </a:path>
                <a:path w="2360295" h="1867535">
                  <a:moveTo>
                    <a:pt x="1037573" y="407790"/>
                  </a:moveTo>
                  <a:lnTo>
                    <a:pt x="1037889" y="406520"/>
                  </a:lnTo>
                  <a:lnTo>
                    <a:pt x="1037494" y="406520"/>
                  </a:lnTo>
                  <a:lnTo>
                    <a:pt x="1037573" y="407790"/>
                  </a:lnTo>
                  <a:close/>
                </a:path>
                <a:path w="2360295" h="1867535">
                  <a:moveTo>
                    <a:pt x="1027545" y="407790"/>
                  </a:moveTo>
                  <a:lnTo>
                    <a:pt x="1034493" y="407790"/>
                  </a:lnTo>
                  <a:lnTo>
                    <a:pt x="1034336" y="406520"/>
                  </a:lnTo>
                  <a:lnTo>
                    <a:pt x="1026439" y="406520"/>
                  </a:lnTo>
                  <a:lnTo>
                    <a:pt x="1027545" y="407790"/>
                  </a:lnTo>
                  <a:close/>
                </a:path>
                <a:path w="2360295" h="1867535">
                  <a:moveTo>
                    <a:pt x="1038047" y="416680"/>
                  </a:moveTo>
                  <a:lnTo>
                    <a:pt x="1038836" y="414140"/>
                  </a:lnTo>
                  <a:lnTo>
                    <a:pt x="1038599" y="412870"/>
                  </a:lnTo>
                  <a:lnTo>
                    <a:pt x="1038599" y="411600"/>
                  </a:lnTo>
                  <a:lnTo>
                    <a:pt x="1035678" y="411600"/>
                  </a:lnTo>
                  <a:lnTo>
                    <a:pt x="1034967" y="410330"/>
                  </a:lnTo>
                  <a:lnTo>
                    <a:pt x="1035125" y="410330"/>
                  </a:lnTo>
                  <a:lnTo>
                    <a:pt x="1032440" y="409060"/>
                  </a:lnTo>
                  <a:lnTo>
                    <a:pt x="1035836" y="409060"/>
                  </a:lnTo>
                  <a:lnTo>
                    <a:pt x="1035757" y="407790"/>
                  </a:lnTo>
                  <a:lnTo>
                    <a:pt x="1025571" y="407790"/>
                  </a:lnTo>
                  <a:lnTo>
                    <a:pt x="1026281" y="412870"/>
                  </a:lnTo>
                  <a:lnTo>
                    <a:pt x="1026518" y="412870"/>
                  </a:lnTo>
                  <a:lnTo>
                    <a:pt x="1024860" y="415410"/>
                  </a:lnTo>
                  <a:lnTo>
                    <a:pt x="1035836" y="415410"/>
                  </a:lnTo>
                  <a:lnTo>
                    <a:pt x="1038047" y="416680"/>
                  </a:lnTo>
                  <a:close/>
                </a:path>
                <a:path w="2360295" h="1867535">
                  <a:moveTo>
                    <a:pt x="1036073" y="411600"/>
                  </a:moveTo>
                  <a:lnTo>
                    <a:pt x="1036862" y="411600"/>
                  </a:lnTo>
                  <a:lnTo>
                    <a:pt x="1037099" y="409060"/>
                  </a:lnTo>
                  <a:lnTo>
                    <a:pt x="1036073" y="411600"/>
                  </a:lnTo>
                  <a:close/>
                </a:path>
                <a:path w="2360295" h="1867535">
                  <a:moveTo>
                    <a:pt x="1026360" y="431920"/>
                  </a:moveTo>
                  <a:lnTo>
                    <a:pt x="1036547" y="431920"/>
                  </a:lnTo>
                  <a:lnTo>
                    <a:pt x="1036863" y="430650"/>
                  </a:lnTo>
                  <a:lnTo>
                    <a:pt x="1037731" y="430650"/>
                  </a:lnTo>
                  <a:lnTo>
                    <a:pt x="1036942" y="429380"/>
                  </a:lnTo>
                  <a:lnTo>
                    <a:pt x="1035283" y="429380"/>
                  </a:lnTo>
                  <a:lnTo>
                    <a:pt x="1035047" y="428110"/>
                  </a:lnTo>
                  <a:lnTo>
                    <a:pt x="1035520" y="428110"/>
                  </a:lnTo>
                  <a:lnTo>
                    <a:pt x="1035836" y="426840"/>
                  </a:lnTo>
                  <a:lnTo>
                    <a:pt x="1033941" y="426840"/>
                  </a:lnTo>
                  <a:lnTo>
                    <a:pt x="1034099" y="425570"/>
                  </a:lnTo>
                  <a:lnTo>
                    <a:pt x="1031888" y="425570"/>
                  </a:lnTo>
                  <a:lnTo>
                    <a:pt x="1034020" y="424300"/>
                  </a:lnTo>
                  <a:lnTo>
                    <a:pt x="1033072" y="423030"/>
                  </a:lnTo>
                  <a:lnTo>
                    <a:pt x="1031809" y="421760"/>
                  </a:lnTo>
                  <a:lnTo>
                    <a:pt x="1032598" y="419220"/>
                  </a:lnTo>
                  <a:lnTo>
                    <a:pt x="1034020" y="417950"/>
                  </a:lnTo>
                  <a:lnTo>
                    <a:pt x="1034257" y="416680"/>
                  </a:lnTo>
                  <a:lnTo>
                    <a:pt x="1033862" y="415410"/>
                  </a:lnTo>
                  <a:lnTo>
                    <a:pt x="1024860" y="415410"/>
                  </a:lnTo>
                  <a:lnTo>
                    <a:pt x="1026360" y="417950"/>
                  </a:lnTo>
                  <a:lnTo>
                    <a:pt x="1025571" y="420490"/>
                  </a:lnTo>
                  <a:lnTo>
                    <a:pt x="1024702" y="423030"/>
                  </a:lnTo>
                  <a:lnTo>
                    <a:pt x="1025886" y="425570"/>
                  </a:lnTo>
                  <a:lnTo>
                    <a:pt x="1025965" y="428110"/>
                  </a:lnTo>
                  <a:lnTo>
                    <a:pt x="1026044" y="429380"/>
                  </a:lnTo>
                  <a:lnTo>
                    <a:pt x="1025176" y="430650"/>
                  </a:lnTo>
                  <a:lnTo>
                    <a:pt x="1026360" y="431920"/>
                  </a:lnTo>
                  <a:close/>
                </a:path>
                <a:path w="2360295" h="1867535">
                  <a:moveTo>
                    <a:pt x="1035441" y="426840"/>
                  </a:moveTo>
                  <a:lnTo>
                    <a:pt x="1035994" y="426840"/>
                  </a:lnTo>
                  <a:lnTo>
                    <a:pt x="1035757" y="425570"/>
                  </a:lnTo>
                  <a:lnTo>
                    <a:pt x="1035599" y="425570"/>
                  </a:lnTo>
                  <a:lnTo>
                    <a:pt x="1035441" y="426840"/>
                  </a:lnTo>
                  <a:close/>
                </a:path>
                <a:path w="2360295" h="1867535">
                  <a:moveTo>
                    <a:pt x="1039073" y="430015"/>
                  </a:moveTo>
                  <a:lnTo>
                    <a:pt x="1038758" y="429380"/>
                  </a:lnTo>
                  <a:lnTo>
                    <a:pt x="1038442" y="429380"/>
                  </a:lnTo>
                  <a:lnTo>
                    <a:pt x="1039073" y="430015"/>
                  </a:lnTo>
                  <a:close/>
                </a:path>
                <a:path w="2360295" h="1867535">
                  <a:moveTo>
                    <a:pt x="1039420" y="430774"/>
                  </a:moveTo>
                  <a:lnTo>
                    <a:pt x="1039705" y="430650"/>
                  </a:lnTo>
                  <a:lnTo>
                    <a:pt x="1039073" y="430015"/>
                  </a:lnTo>
                  <a:lnTo>
                    <a:pt x="1039389" y="430650"/>
                  </a:lnTo>
                  <a:close/>
                </a:path>
                <a:path w="2360295" h="1867535">
                  <a:moveTo>
                    <a:pt x="1036783" y="431920"/>
                  </a:moveTo>
                  <a:lnTo>
                    <a:pt x="1039705" y="431920"/>
                  </a:lnTo>
                  <a:lnTo>
                    <a:pt x="1039420" y="430774"/>
                  </a:lnTo>
                  <a:lnTo>
                    <a:pt x="1036783" y="431920"/>
                  </a:lnTo>
                  <a:close/>
                </a:path>
                <a:path w="2360295" h="1867535">
                  <a:moveTo>
                    <a:pt x="1025965" y="447160"/>
                  </a:moveTo>
                  <a:lnTo>
                    <a:pt x="1026123" y="447160"/>
                  </a:lnTo>
                  <a:lnTo>
                    <a:pt x="1026518" y="445890"/>
                  </a:lnTo>
                  <a:lnTo>
                    <a:pt x="1035441" y="445890"/>
                  </a:lnTo>
                  <a:lnTo>
                    <a:pt x="1037968" y="444620"/>
                  </a:lnTo>
                  <a:lnTo>
                    <a:pt x="1035125" y="443350"/>
                  </a:lnTo>
                  <a:lnTo>
                    <a:pt x="1036231" y="442080"/>
                  </a:lnTo>
                  <a:lnTo>
                    <a:pt x="1037336" y="442080"/>
                  </a:lnTo>
                  <a:lnTo>
                    <a:pt x="1034336" y="439540"/>
                  </a:lnTo>
                  <a:lnTo>
                    <a:pt x="1037178" y="439540"/>
                  </a:lnTo>
                  <a:lnTo>
                    <a:pt x="1035599" y="438270"/>
                  </a:lnTo>
                  <a:lnTo>
                    <a:pt x="1036547" y="437000"/>
                  </a:lnTo>
                  <a:lnTo>
                    <a:pt x="1035678" y="434460"/>
                  </a:lnTo>
                  <a:lnTo>
                    <a:pt x="1035994" y="433190"/>
                  </a:lnTo>
                  <a:lnTo>
                    <a:pt x="1037415" y="431920"/>
                  </a:lnTo>
                  <a:lnTo>
                    <a:pt x="1027071" y="431920"/>
                  </a:lnTo>
                  <a:lnTo>
                    <a:pt x="1028334" y="433190"/>
                  </a:lnTo>
                  <a:lnTo>
                    <a:pt x="1027781" y="433190"/>
                  </a:lnTo>
                  <a:lnTo>
                    <a:pt x="1027229" y="434460"/>
                  </a:lnTo>
                  <a:lnTo>
                    <a:pt x="1028018" y="434460"/>
                  </a:lnTo>
                  <a:lnTo>
                    <a:pt x="1027939" y="435730"/>
                  </a:lnTo>
                  <a:lnTo>
                    <a:pt x="1027782" y="435730"/>
                  </a:lnTo>
                  <a:lnTo>
                    <a:pt x="1027703" y="437000"/>
                  </a:lnTo>
                  <a:lnTo>
                    <a:pt x="1026044" y="437000"/>
                  </a:lnTo>
                  <a:lnTo>
                    <a:pt x="1026123" y="438270"/>
                  </a:lnTo>
                  <a:lnTo>
                    <a:pt x="1026834" y="440810"/>
                  </a:lnTo>
                  <a:lnTo>
                    <a:pt x="1025728" y="442080"/>
                  </a:lnTo>
                  <a:lnTo>
                    <a:pt x="1025373" y="443350"/>
                  </a:lnTo>
                  <a:lnTo>
                    <a:pt x="1026123" y="443350"/>
                  </a:lnTo>
                  <a:lnTo>
                    <a:pt x="1026439" y="444620"/>
                  </a:lnTo>
                  <a:lnTo>
                    <a:pt x="1026044" y="444620"/>
                  </a:lnTo>
                  <a:lnTo>
                    <a:pt x="1025965" y="447160"/>
                  </a:lnTo>
                  <a:close/>
                </a:path>
                <a:path w="2360295" h="1867535">
                  <a:moveTo>
                    <a:pt x="1026597" y="437000"/>
                  </a:moveTo>
                  <a:lnTo>
                    <a:pt x="1027703" y="437000"/>
                  </a:lnTo>
                  <a:lnTo>
                    <a:pt x="1027544" y="435730"/>
                  </a:lnTo>
                  <a:lnTo>
                    <a:pt x="1027071" y="435730"/>
                  </a:lnTo>
                  <a:lnTo>
                    <a:pt x="1026597" y="437000"/>
                  </a:lnTo>
                  <a:close/>
                </a:path>
                <a:path w="2360295" h="1867535">
                  <a:moveTo>
                    <a:pt x="1024939" y="445890"/>
                  </a:moveTo>
                  <a:lnTo>
                    <a:pt x="1025412" y="445890"/>
                  </a:lnTo>
                  <a:lnTo>
                    <a:pt x="1025649" y="444620"/>
                  </a:lnTo>
                  <a:lnTo>
                    <a:pt x="1026123" y="443350"/>
                  </a:lnTo>
                  <a:lnTo>
                    <a:pt x="1025373" y="443350"/>
                  </a:lnTo>
                  <a:lnTo>
                    <a:pt x="1025018" y="444620"/>
                  </a:lnTo>
                  <a:lnTo>
                    <a:pt x="1024860" y="444620"/>
                  </a:lnTo>
                  <a:lnTo>
                    <a:pt x="1024939" y="445890"/>
                  </a:lnTo>
                  <a:close/>
                </a:path>
                <a:path w="2360295" h="1867535">
                  <a:moveTo>
                    <a:pt x="1035599" y="448430"/>
                  </a:moveTo>
                  <a:lnTo>
                    <a:pt x="1036783" y="448430"/>
                  </a:lnTo>
                  <a:lnTo>
                    <a:pt x="1036626" y="447160"/>
                  </a:lnTo>
                  <a:lnTo>
                    <a:pt x="1036863" y="447160"/>
                  </a:lnTo>
                  <a:lnTo>
                    <a:pt x="1036626" y="445890"/>
                  </a:lnTo>
                  <a:lnTo>
                    <a:pt x="1035994" y="445890"/>
                  </a:lnTo>
                  <a:lnTo>
                    <a:pt x="1035836" y="447160"/>
                  </a:lnTo>
                  <a:lnTo>
                    <a:pt x="1035599" y="448430"/>
                  </a:lnTo>
                  <a:close/>
                </a:path>
                <a:path w="2360295" h="1867535">
                  <a:moveTo>
                    <a:pt x="1026084" y="448430"/>
                  </a:moveTo>
                  <a:lnTo>
                    <a:pt x="1035125" y="448430"/>
                  </a:lnTo>
                  <a:lnTo>
                    <a:pt x="1035125" y="445890"/>
                  </a:lnTo>
                  <a:lnTo>
                    <a:pt x="1027465" y="445890"/>
                  </a:lnTo>
                  <a:lnTo>
                    <a:pt x="1026360" y="447160"/>
                  </a:lnTo>
                  <a:lnTo>
                    <a:pt x="1026084" y="448430"/>
                  </a:lnTo>
                  <a:close/>
                </a:path>
                <a:path w="2360295" h="1867535">
                  <a:moveTo>
                    <a:pt x="1036705" y="453510"/>
                  </a:moveTo>
                  <a:lnTo>
                    <a:pt x="1037652" y="450970"/>
                  </a:lnTo>
                  <a:lnTo>
                    <a:pt x="1038600" y="449700"/>
                  </a:lnTo>
                  <a:lnTo>
                    <a:pt x="1037731" y="449700"/>
                  </a:lnTo>
                  <a:lnTo>
                    <a:pt x="1038916" y="447160"/>
                  </a:lnTo>
                  <a:lnTo>
                    <a:pt x="1037099" y="448430"/>
                  </a:lnTo>
                  <a:lnTo>
                    <a:pt x="1026084" y="448430"/>
                  </a:lnTo>
                  <a:lnTo>
                    <a:pt x="1025807" y="449700"/>
                  </a:lnTo>
                  <a:lnTo>
                    <a:pt x="1028018" y="450970"/>
                  </a:lnTo>
                  <a:lnTo>
                    <a:pt x="1035520" y="450970"/>
                  </a:lnTo>
                  <a:lnTo>
                    <a:pt x="1036705" y="453510"/>
                  </a:lnTo>
                  <a:close/>
                </a:path>
                <a:path w="2360295" h="1867535">
                  <a:moveTo>
                    <a:pt x="1025886" y="448430"/>
                  </a:moveTo>
                  <a:lnTo>
                    <a:pt x="1026044" y="447160"/>
                  </a:lnTo>
                  <a:lnTo>
                    <a:pt x="1025886" y="448430"/>
                  </a:lnTo>
                  <a:close/>
                </a:path>
                <a:path w="2360295" h="1867535">
                  <a:moveTo>
                    <a:pt x="1033546" y="465786"/>
                  </a:moveTo>
                  <a:lnTo>
                    <a:pt x="1035441" y="462400"/>
                  </a:lnTo>
                  <a:lnTo>
                    <a:pt x="1032598" y="462400"/>
                  </a:lnTo>
                  <a:lnTo>
                    <a:pt x="1033783" y="461130"/>
                  </a:lnTo>
                  <a:lnTo>
                    <a:pt x="1035678" y="461130"/>
                  </a:lnTo>
                  <a:lnTo>
                    <a:pt x="1037336" y="459860"/>
                  </a:lnTo>
                  <a:lnTo>
                    <a:pt x="1033467" y="458590"/>
                  </a:lnTo>
                  <a:lnTo>
                    <a:pt x="1034730" y="456050"/>
                  </a:lnTo>
                  <a:lnTo>
                    <a:pt x="1031256" y="456050"/>
                  </a:lnTo>
                  <a:lnTo>
                    <a:pt x="1034140" y="455140"/>
                  </a:lnTo>
                  <a:lnTo>
                    <a:pt x="1034735" y="454229"/>
                  </a:lnTo>
                  <a:lnTo>
                    <a:pt x="1034020" y="453510"/>
                  </a:lnTo>
                  <a:lnTo>
                    <a:pt x="1032914" y="453510"/>
                  </a:lnTo>
                  <a:lnTo>
                    <a:pt x="1035046" y="452240"/>
                  </a:lnTo>
                  <a:lnTo>
                    <a:pt x="1035204" y="450970"/>
                  </a:lnTo>
                  <a:lnTo>
                    <a:pt x="1027939" y="450970"/>
                  </a:lnTo>
                  <a:lnTo>
                    <a:pt x="1027544" y="452240"/>
                  </a:lnTo>
                  <a:lnTo>
                    <a:pt x="1026676" y="452240"/>
                  </a:lnTo>
                  <a:lnTo>
                    <a:pt x="1025728" y="454780"/>
                  </a:lnTo>
                  <a:lnTo>
                    <a:pt x="1028334" y="456050"/>
                  </a:lnTo>
                  <a:lnTo>
                    <a:pt x="1026597" y="457320"/>
                  </a:lnTo>
                  <a:lnTo>
                    <a:pt x="1028334" y="458590"/>
                  </a:lnTo>
                  <a:lnTo>
                    <a:pt x="1029282" y="458590"/>
                  </a:lnTo>
                  <a:lnTo>
                    <a:pt x="1030150" y="459860"/>
                  </a:lnTo>
                  <a:lnTo>
                    <a:pt x="1030150" y="463670"/>
                  </a:lnTo>
                  <a:lnTo>
                    <a:pt x="1032914" y="463670"/>
                  </a:lnTo>
                  <a:lnTo>
                    <a:pt x="1032914" y="464940"/>
                  </a:lnTo>
                  <a:lnTo>
                    <a:pt x="1033546" y="465786"/>
                  </a:lnTo>
                  <a:close/>
                </a:path>
                <a:path w="2360295" h="1867535">
                  <a:moveTo>
                    <a:pt x="1025649" y="452240"/>
                  </a:moveTo>
                  <a:lnTo>
                    <a:pt x="1026676" y="452240"/>
                  </a:lnTo>
                  <a:lnTo>
                    <a:pt x="1026518" y="450970"/>
                  </a:lnTo>
                  <a:lnTo>
                    <a:pt x="1026360" y="450970"/>
                  </a:lnTo>
                  <a:lnTo>
                    <a:pt x="1025649" y="452240"/>
                  </a:lnTo>
                  <a:close/>
                </a:path>
                <a:path w="2360295" h="1867535">
                  <a:moveTo>
                    <a:pt x="1033546" y="456050"/>
                  </a:moveTo>
                  <a:lnTo>
                    <a:pt x="1035520" y="456050"/>
                  </a:lnTo>
                  <a:lnTo>
                    <a:pt x="1035599" y="453510"/>
                  </a:lnTo>
                  <a:lnTo>
                    <a:pt x="1035204" y="453510"/>
                  </a:lnTo>
                  <a:lnTo>
                    <a:pt x="1034735" y="454229"/>
                  </a:lnTo>
                  <a:lnTo>
                    <a:pt x="1035283" y="454780"/>
                  </a:lnTo>
                  <a:lnTo>
                    <a:pt x="1034140" y="455140"/>
                  </a:lnTo>
                  <a:lnTo>
                    <a:pt x="1033546" y="456050"/>
                  </a:lnTo>
                  <a:close/>
                </a:path>
                <a:path w="2360295" h="1867535">
                  <a:moveTo>
                    <a:pt x="1034140" y="455140"/>
                  </a:moveTo>
                  <a:lnTo>
                    <a:pt x="1035283" y="454780"/>
                  </a:lnTo>
                  <a:lnTo>
                    <a:pt x="1034735" y="454229"/>
                  </a:lnTo>
                  <a:lnTo>
                    <a:pt x="1034140" y="455140"/>
                  </a:lnTo>
                  <a:close/>
                </a:path>
                <a:path w="2360295" h="1867535">
                  <a:moveTo>
                    <a:pt x="1025491" y="457320"/>
                  </a:moveTo>
                  <a:lnTo>
                    <a:pt x="1026202" y="457320"/>
                  </a:lnTo>
                  <a:lnTo>
                    <a:pt x="1026439" y="456050"/>
                  </a:lnTo>
                  <a:lnTo>
                    <a:pt x="1025886" y="456050"/>
                  </a:lnTo>
                  <a:lnTo>
                    <a:pt x="1025491" y="457320"/>
                  </a:lnTo>
                  <a:close/>
                </a:path>
                <a:path w="2360295" h="1867535">
                  <a:moveTo>
                    <a:pt x="1026202" y="461130"/>
                  </a:moveTo>
                  <a:lnTo>
                    <a:pt x="1026360" y="459860"/>
                  </a:lnTo>
                  <a:lnTo>
                    <a:pt x="1026834" y="458590"/>
                  </a:lnTo>
                  <a:lnTo>
                    <a:pt x="1026676" y="457320"/>
                  </a:lnTo>
                  <a:lnTo>
                    <a:pt x="1025254" y="457320"/>
                  </a:lnTo>
                  <a:lnTo>
                    <a:pt x="1025570" y="458590"/>
                  </a:lnTo>
                  <a:lnTo>
                    <a:pt x="1026123" y="458590"/>
                  </a:lnTo>
                  <a:lnTo>
                    <a:pt x="1024465" y="459860"/>
                  </a:lnTo>
                  <a:lnTo>
                    <a:pt x="1025965" y="459860"/>
                  </a:lnTo>
                  <a:lnTo>
                    <a:pt x="1026202" y="461130"/>
                  </a:lnTo>
                  <a:close/>
                </a:path>
                <a:path w="2360295" h="1867535">
                  <a:moveTo>
                    <a:pt x="1028176" y="462400"/>
                  </a:moveTo>
                  <a:lnTo>
                    <a:pt x="1029597" y="462400"/>
                  </a:lnTo>
                  <a:lnTo>
                    <a:pt x="1028808" y="459860"/>
                  </a:lnTo>
                  <a:lnTo>
                    <a:pt x="1028334" y="459860"/>
                  </a:lnTo>
                  <a:lnTo>
                    <a:pt x="1028650" y="458590"/>
                  </a:lnTo>
                  <a:lnTo>
                    <a:pt x="1028334" y="458590"/>
                  </a:lnTo>
                  <a:lnTo>
                    <a:pt x="1027860" y="459860"/>
                  </a:lnTo>
                  <a:lnTo>
                    <a:pt x="1027939" y="461130"/>
                  </a:lnTo>
                  <a:lnTo>
                    <a:pt x="1028176" y="462400"/>
                  </a:lnTo>
                  <a:close/>
                </a:path>
                <a:path w="2360295" h="1867535">
                  <a:moveTo>
                    <a:pt x="1038047" y="463670"/>
                  </a:moveTo>
                  <a:lnTo>
                    <a:pt x="1038915" y="463670"/>
                  </a:lnTo>
                  <a:lnTo>
                    <a:pt x="1037178" y="461130"/>
                  </a:lnTo>
                  <a:lnTo>
                    <a:pt x="1038047" y="463670"/>
                  </a:lnTo>
                  <a:close/>
                </a:path>
                <a:path w="2360295" h="1867535">
                  <a:moveTo>
                    <a:pt x="1033941" y="462400"/>
                  </a:moveTo>
                  <a:lnTo>
                    <a:pt x="1036468" y="462400"/>
                  </a:lnTo>
                  <a:lnTo>
                    <a:pt x="1036546" y="461130"/>
                  </a:lnTo>
                  <a:lnTo>
                    <a:pt x="1034019" y="461130"/>
                  </a:lnTo>
                  <a:lnTo>
                    <a:pt x="1033941" y="462400"/>
                  </a:lnTo>
                  <a:close/>
                </a:path>
                <a:path w="2360295" h="1867535">
                  <a:moveTo>
                    <a:pt x="1038442" y="464940"/>
                  </a:moveTo>
                  <a:lnTo>
                    <a:pt x="1039784" y="464940"/>
                  </a:lnTo>
                  <a:lnTo>
                    <a:pt x="1039547" y="463670"/>
                  </a:lnTo>
                  <a:lnTo>
                    <a:pt x="1039152" y="462400"/>
                  </a:lnTo>
                  <a:lnTo>
                    <a:pt x="1038837" y="462400"/>
                  </a:lnTo>
                  <a:lnTo>
                    <a:pt x="1038915" y="463670"/>
                  </a:lnTo>
                  <a:lnTo>
                    <a:pt x="1038047" y="463670"/>
                  </a:lnTo>
                  <a:lnTo>
                    <a:pt x="1038442" y="464940"/>
                  </a:lnTo>
                  <a:close/>
                </a:path>
                <a:path w="2360295" h="1867535">
                  <a:moveTo>
                    <a:pt x="1027229" y="463670"/>
                  </a:moveTo>
                  <a:lnTo>
                    <a:pt x="1028097" y="463670"/>
                  </a:lnTo>
                  <a:lnTo>
                    <a:pt x="1027861" y="462400"/>
                  </a:lnTo>
                  <a:lnTo>
                    <a:pt x="1027229" y="463670"/>
                  </a:lnTo>
                  <a:close/>
                </a:path>
                <a:path w="2360295" h="1867535">
                  <a:moveTo>
                    <a:pt x="1031492" y="464940"/>
                  </a:moveTo>
                  <a:lnTo>
                    <a:pt x="1031887" y="464940"/>
                  </a:lnTo>
                  <a:lnTo>
                    <a:pt x="1031492" y="463670"/>
                  </a:lnTo>
                  <a:lnTo>
                    <a:pt x="1031335" y="463670"/>
                  </a:lnTo>
                  <a:lnTo>
                    <a:pt x="1031157" y="463860"/>
                  </a:lnTo>
                  <a:lnTo>
                    <a:pt x="1031492" y="464940"/>
                  </a:lnTo>
                  <a:close/>
                </a:path>
                <a:path w="2360295" h="1867535">
                  <a:moveTo>
                    <a:pt x="1031157" y="463860"/>
                  </a:moveTo>
                  <a:lnTo>
                    <a:pt x="1031335" y="463670"/>
                  </a:lnTo>
                  <a:lnTo>
                    <a:pt x="1031098" y="463670"/>
                  </a:lnTo>
                  <a:lnTo>
                    <a:pt x="1031157" y="463860"/>
                  </a:lnTo>
                  <a:close/>
                </a:path>
                <a:path w="2360295" h="1867535">
                  <a:moveTo>
                    <a:pt x="1028334" y="467480"/>
                  </a:moveTo>
                  <a:lnTo>
                    <a:pt x="1030387" y="467480"/>
                  </a:lnTo>
                  <a:lnTo>
                    <a:pt x="1030043" y="466556"/>
                  </a:lnTo>
                  <a:lnTo>
                    <a:pt x="1030008" y="465701"/>
                  </a:lnTo>
                  <a:lnTo>
                    <a:pt x="1030150" y="464940"/>
                  </a:lnTo>
                  <a:lnTo>
                    <a:pt x="1031157" y="463860"/>
                  </a:lnTo>
                  <a:lnTo>
                    <a:pt x="1031098" y="463670"/>
                  </a:lnTo>
                  <a:lnTo>
                    <a:pt x="1028729" y="463670"/>
                  </a:lnTo>
                  <a:lnTo>
                    <a:pt x="1028650" y="464940"/>
                  </a:lnTo>
                  <a:lnTo>
                    <a:pt x="1028334" y="467480"/>
                  </a:lnTo>
                  <a:close/>
                </a:path>
                <a:path w="2360295" h="1867535">
                  <a:moveTo>
                    <a:pt x="1026992" y="470019"/>
                  </a:moveTo>
                  <a:lnTo>
                    <a:pt x="1026992" y="468750"/>
                  </a:lnTo>
                  <a:lnTo>
                    <a:pt x="1027308" y="467480"/>
                  </a:lnTo>
                  <a:lnTo>
                    <a:pt x="1027861" y="466210"/>
                  </a:lnTo>
                  <a:lnTo>
                    <a:pt x="1026755" y="464940"/>
                  </a:lnTo>
                  <a:lnTo>
                    <a:pt x="1028492" y="463670"/>
                  </a:lnTo>
                  <a:lnTo>
                    <a:pt x="1026597" y="463670"/>
                  </a:lnTo>
                  <a:lnTo>
                    <a:pt x="1025966" y="464940"/>
                  </a:lnTo>
                  <a:lnTo>
                    <a:pt x="1026518" y="464940"/>
                  </a:lnTo>
                  <a:lnTo>
                    <a:pt x="1025729" y="466210"/>
                  </a:lnTo>
                  <a:lnTo>
                    <a:pt x="1025571" y="466210"/>
                  </a:lnTo>
                  <a:lnTo>
                    <a:pt x="1026360" y="467480"/>
                  </a:lnTo>
                  <a:lnTo>
                    <a:pt x="1026992" y="470019"/>
                  </a:lnTo>
                  <a:close/>
                </a:path>
                <a:path w="2360295" h="1867535">
                  <a:moveTo>
                    <a:pt x="1034667" y="470210"/>
                  </a:moveTo>
                  <a:lnTo>
                    <a:pt x="1035282" y="470020"/>
                  </a:lnTo>
                  <a:lnTo>
                    <a:pt x="1033230" y="468750"/>
                  </a:lnTo>
                  <a:lnTo>
                    <a:pt x="1032821" y="466556"/>
                  </a:lnTo>
                  <a:lnTo>
                    <a:pt x="1032756" y="464940"/>
                  </a:lnTo>
                  <a:lnTo>
                    <a:pt x="1032045" y="464940"/>
                  </a:lnTo>
                  <a:lnTo>
                    <a:pt x="1031098" y="466210"/>
                  </a:lnTo>
                  <a:lnTo>
                    <a:pt x="1031414" y="466210"/>
                  </a:lnTo>
                  <a:lnTo>
                    <a:pt x="1032203" y="467480"/>
                  </a:lnTo>
                  <a:lnTo>
                    <a:pt x="1028334" y="467480"/>
                  </a:lnTo>
                  <a:lnTo>
                    <a:pt x="1028571" y="468750"/>
                  </a:lnTo>
                  <a:lnTo>
                    <a:pt x="1028650" y="470020"/>
                  </a:lnTo>
                  <a:lnTo>
                    <a:pt x="1034572" y="470020"/>
                  </a:lnTo>
                  <a:lnTo>
                    <a:pt x="1034667" y="470210"/>
                  </a:lnTo>
                  <a:close/>
                </a:path>
                <a:path w="2360295" h="1867535">
                  <a:moveTo>
                    <a:pt x="1025729" y="466210"/>
                  </a:moveTo>
                  <a:lnTo>
                    <a:pt x="1026518" y="464940"/>
                  </a:lnTo>
                  <a:lnTo>
                    <a:pt x="1025950" y="465701"/>
                  </a:lnTo>
                  <a:lnTo>
                    <a:pt x="1025729" y="466210"/>
                  </a:lnTo>
                  <a:close/>
                </a:path>
                <a:path w="2360295" h="1867535">
                  <a:moveTo>
                    <a:pt x="1025950" y="465701"/>
                  </a:moveTo>
                  <a:lnTo>
                    <a:pt x="1026518" y="464940"/>
                  </a:lnTo>
                  <a:lnTo>
                    <a:pt x="1026281" y="464940"/>
                  </a:lnTo>
                  <a:lnTo>
                    <a:pt x="1025950" y="465701"/>
                  </a:lnTo>
                  <a:close/>
                </a:path>
                <a:path w="2360295" h="1867535">
                  <a:moveTo>
                    <a:pt x="1025571" y="466210"/>
                  </a:moveTo>
                  <a:lnTo>
                    <a:pt x="1025729" y="466210"/>
                  </a:lnTo>
                  <a:lnTo>
                    <a:pt x="1025950" y="465701"/>
                  </a:lnTo>
                  <a:lnTo>
                    <a:pt x="1025571" y="466210"/>
                  </a:lnTo>
                  <a:close/>
                </a:path>
                <a:path w="2360295" h="1867535">
                  <a:moveTo>
                    <a:pt x="1033309" y="466210"/>
                  </a:moveTo>
                  <a:lnTo>
                    <a:pt x="1033862" y="466210"/>
                  </a:lnTo>
                  <a:lnTo>
                    <a:pt x="1033546" y="465786"/>
                  </a:lnTo>
                  <a:lnTo>
                    <a:pt x="1033309" y="466210"/>
                  </a:lnTo>
                  <a:close/>
                </a:path>
                <a:path w="2360295" h="1867535">
                  <a:moveTo>
                    <a:pt x="1034415" y="467480"/>
                  </a:moveTo>
                  <a:lnTo>
                    <a:pt x="1035204" y="467480"/>
                  </a:lnTo>
                  <a:lnTo>
                    <a:pt x="1035046" y="466210"/>
                  </a:lnTo>
                  <a:lnTo>
                    <a:pt x="1034257" y="466210"/>
                  </a:lnTo>
                  <a:lnTo>
                    <a:pt x="1034415" y="467480"/>
                  </a:lnTo>
                  <a:close/>
                </a:path>
                <a:path w="2360295" h="1867535">
                  <a:moveTo>
                    <a:pt x="1032203" y="467480"/>
                  </a:moveTo>
                  <a:lnTo>
                    <a:pt x="1031414" y="466210"/>
                  </a:lnTo>
                  <a:lnTo>
                    <a:pt x="1031284" y="466556"/>
                  </a:lnTo>
                  <a:lnTo>
                    <a:pt x="1032203" y="467480"/>
                  </a:lnTo>
                  <a:close/>
                </a:path>
                <a:path w="2360295" h="1867535">
                  <a:moveTo>
                    <a:pt x="1031284" y="466556"/>
                  </a:moveTo>
                  <a:lnTo>
                    <a:pt x="1031414" y="466210"/>
                  </a:lnTo>
                  <a:lnTo>
                    <a:pt x="1030940" y="466210"/>
                  </a:lnTo>
                  <a:lnTo>
                    <a:pt x="1031284" y="466556"/>
                  </a:lnTo>
                  <a:close/>
                </a:path>
                <a:path w="2360295" h="1867535">
                  <a:moveTo>
                    <a:pt x="1030940" y="467480"/>
                  </a:moveTo>
                  <a:lnTo>
                    <a:pt x="1032203" y="467480"/>
                  </a:lnTo>
                  <a:lnTo>
                    <a:pt x="1031284" y="466556"/>
                  </a:lnTo>
                  <a:lnTo>
                    <a:pt x="1030940" y="467480"/>
                  </a:lnTo>
                  <a:close/>
                </a:path>
                <a:path w="2360295" h="1867535">
                  <a:moveTo>
                    <a:pt x="1034378" y="470300"/>
                  </a:moveTo>
                  <a:lnTo>
                    <a:pt x="1034667" y="470210"/>
                  </a:lnTo>
                  <a:lnTo>
                    <a:pt x="1034572" y="470020"/>
                  </a:lnTo>
                  <a:lnTo>
                    <a:pt x="1034256" y="470020"/>
                  </a:lnTo>
                  <a:lnTo>
                    <a:pt x="1034378" y="470300"/>
                  </a:lnTo>
                  <a:close/>
                </a:path>
                <a:path w="2360295" h="1867535">
                  <a:moveTo>
                    <a:pt x="1034223" y="470348"/>
                  </a:moveTo>
                  <a:lnTo>
                    <a:pt x="1034256" y="470020"/>
                  </a:lnTo>
                  <a:lnTo>
                    <a:pt x="1034019" y="470020"/>
                  </a:lnTo>
                  <a:lnTo>
                    <a:pt x="1034223" y="470348"/>
                  </a:lnTo>
                  <a:close/>
                </a:path>
                <a:path w="2360295" h="1867535">
                  <a:moveTo>
                    <a:pt x="1033743" y="470496"/>
                  </a:moveTo>
                  <a:lnTo>
                    <a:pt x="1034223" y="470348"/>
                  </a:lnTo>
                  <a:lnTo>
                    <a:pt x="1034019" y="470020"/>
                  </a:lnTo>
                  <a:lnTo>
                    <a:pt x="1033625" y="470020"/>
                  </a:lnTo>
                  <a:lnTo>
                    <a:pt x="1033743" y="470496"/>
                  </a:lnTo>
                  <a:close/>
                </a:path>
                <a:path w="2360295" h="1867535">
                  <a:moveTo>
                    <a:pt x="1028729" y="472560"/>
                  </a:moveTo>
                  <a:lnTo>
                    <a:pt x="1031493" y="472560"/>
                  </a:lnTo>
                  <a:lnTo>
                    <a:pt x="1030782" y="471290"/>
                  </a:lnTo>
                  <a:lnTo>
                    <a:pt x="1031177" y="471290"/>
                  </a:lnTo>
                  <a:lnTo>
                    <a:pt x="1033743" y="470496"/>
                  </a:lnTo>
                  <a:lnTo>
                    <a:pt x="1033625" y="470020"/>
                  </a:lnTo>
                  <a:lnTo>
                    <a:pt x="1028650" y="470020"/>
                  </a:lnTo>
                  <a:lnTo>
                    <a:pt x="1028808" y="471290"/>
                  </a:lnTo>
                  <a:lnTo>
                    <a:pt x="1028657" y="471396"/>
                  </a:lnTo>
                  <a:lnTo>
                    <a:pt x="1028729" y="472560"/>
                  </a:lnTo>
                  <a:close/>
                </a:path>
                <a:path w="2360295" h="1867535">
                  <a:moveTo>
                    <a:pt x="1025650" y="473830"/>
                  </a:moveTo>
                  <a:lnTo>
                    <a:pt x="1026360" y="472560"/>
                  </a:lnTo>
                  <a:lnTo>
                    <a:pt x="1026992" y="472560"/>
                  </a:lnTo>
                  <a:lnTo>
                    <a:pt x="1027051" y="470496"/>
                  </a:lnTo>
                  <a:lnTo>
                    <a:pt x="1026992" y="470020"/>
                  </a:lnTo>
                  <a:lnTo>
                    <a:pt x="1025650" y="471290"/>
                  </a:lnTo>
                  <a:lnTo>
                    <a:pt x="1025650" y="473830"/>
                  </a:lnTo>
                  <a:close/>
                </a:path>
                <a:path w="2360295" h="1867535">
                  <a:moveTo>
                    <a:pt x="1034809" y="471290"/>
                  </a:moveTo>
                  <a:lnTo>
                    <a:pt x="1035204" y="471290"/>
                  </a:lnTo>
                  <a:lnTo>
                    <a:pt x="1034667" y="470210"/>
                  </a:lnTo>
                  <a:lnTo>
                    <a:pt x="1034378" y="470300"/>
                  </a:lnTo>
                  <a:lnTo>
                    <a:pt x="1034809" y="471290"/>
                  </a:lnTo>
                  <a:close/>
                </a:path>
                <a:path w="2360295" h="1867535">
                  <a:moveTo>
                    <a:pt x="1032598" y="476370"/>
                  </a:moveTo>
                  <a:lnTo>
                    <a:pt x="1032756" y="476370"/>
                  </a:lnTo>
                  <a:lnTo>
                    <a:pt x="1032756" y="475100"/>
                  </a:lnTo>
                  <a:lnTo>
                    <a:pt x="1033230" y="473830"/>
                  </a:lnTo>
                  <a:lnTo>
                    <a:pt x="1035204" y="473830"/>
                  </a:lnTo>
                  <a:lnTo>
                    <a:pt x="1034572" y="472560"/>
                  </a:lnTo>
                  <a:lnTo>
                    <a:pt x="1035125" y="471290"/>
                  </a:lnTo>
                  <a:lnTo>
                    <a:pt x="1034809" y="471290"/>
                  </a:lnTo>
                  <a:lnTo>
                    <a:pt x="1034223" y="470348"/>
                  </a:lnTo>
                  <a:lnTo>
                    <a:pt x="1033743" y="470496"/>
                  </a:lnTo>
                  <a:lnTo>
                    <a:pt x="1034257" y="472560"/>
                  </a:lnTo>
                  <a:lnTo>
                    <a:pt x="1032045" y="472560"/>
                  </a:lnTo>
                  <a:lnTo>
                    <a:pt x="1032282" y="473830"/>
                  </a:lnTo>
                  <a:lnTo>
                    <a:pt x="1032361" y="475100"/>
                  </a:lnTo>
                  <a:lnTo>
                    <a:pt x="1032598" y="476370"/>
                  </a:lnTo>
                  <a:close/>
                </a:path>
                <a:path w="2360295" h="1867535">
                  <a:moveTo>
                    <a:pt x="1034399" y="479418"/>
                  </a:moveTo>
                  <a:lnTo>
                    <a:pt x="1034652" y="478910"/>
                  </a:lnTo>
                  <a:lnTo>
                    <a:pt x="1037968" y="478910"/>
                  </a:lnTo>
                  <a:lnTo>
                    <a:pt x="1038047" y="477640"/>
                  </a:lnTo>
                  <a:lnTo>
                    <a:pt x="1038363" y="477640"/>
                  </a:lnTo>
                  <a:lnTo>
                    <a:pt x="1038599" y="476370"/>
                  </a:lnTo>
                  <a:lnTo>
                    <a:pt x="1038994" y="476370"/>
                  </a:lnTo>
                  <a:lnTo>
                    <a:pt x="1038915" y="475100"/>
                  </a:lnTo>
                  <a:lnTo>
                    <a:pt x="1037731" y="475100"/>
                  </a:lnTo>
                  <a:lnTo>
                    <a:pt x="1038363" y="473830"/>
                  </a:lnTo>
                  <a:lnTo>
                    <a:pt x="1037573" y="473830"/>
                  </a:lnTo>
                  <a:lnTo>
                    <a:pt x="1035994" y="471290"/>
                  </a:lnTo>
                  <a:lnTo>
                    <a:pt x="1037099" y="473830"/>
                  </a:lnTo>
                  <a:lnTo>
                    <a:pt x="1036073" y="475100"/>
                  </a:lnTo>
                  <a:lnTo>
                    <a:pt x="1035678" y="476370"/>
                  </a:lnTo>
                  <a:lnTo>
                    <a:pt x="1035204" y="477640"/>
                  </a:lnTo>
                  <a:lnTo>
                    <a:pt x="1033704" y="478910"/>
                  </a:lnTo>
                  <a:lnTo>
                    <a:pt x="1034399" y="479418"/>
                  </a:lnTo>
                  <a:close/>
                </a:path>
                <a:path w="2360295" h="1867535">
                  <a:moveTo>
                    <a:pt x="1031493" y="472560"/>
                  </a:moveTo>
                  <a:lnTo>
                    <a:pt x="1034257" y="472560"/>
                  </a:lnTo>
                  <a:lnTo>
                    <a:pt x="1031888" y="471290"/>
                  </a:lnTo>
                  <a:lnTo>
                    <a:pt x="1031493" y="472560"/>
                  </a:lnTo>
                  <a:close/>
                </a:path>
                <a:path w="2360295" h="1867535">
                  <a:moveTo>
                    <a:pt x="1027545" y="473830"/>
                  </a:moveTo>
                  <a:lnTo>
                    <a:pt x="1028255" y="472560"/>
                  </a:lnTo>
                  <a:lnTo>
                    <a:pt x="1028606" y="471431"/>
                  </a:lnTo>
                  <a:lnTo>
                    <a:pt x="1026992" y="472560"/>
                  </a:lnTo>
                  <a:lnTo>
                    <a:pt x="1027150" y="472560"/>
                  </a:lnTo>
                  <a:lnTo>
                    <a:pt x="1027545" y="473830"/>
                  </a:lnTo>
                  <a:close/>
                </a:path>
                <a:path w="2360295" h="1867535">
                  <a:moveTo>
                    <a:pt x="1037573" y="473830"/>
                  </a:moveTo>
                  <a:lnTo>
                    <a:pt x="1038599" y="473830"/>
                  </a:lnTo>
                  <a:lnTo>
                    <a:pt x="1038836" y="472560"/>
                  </a:lnTo>
                  <a:lnTo>
                    <a:pt x="1038521" y="472560"/>
                  </a:lnTo>
                  <a:lnTo>
                    <a:pt x="1037573" y="473830"/>
                  </a:lnTo>
                  <a:close/>
                </a:path>
                <a:path w="2360295" h="1867535">
                  <a:moveTo>
                    <a:pt x="1029913" y="473830"/>
                  </a:moveTo>
                  <a:lnTo>
                    <a:pt x="1030150" y="473830"/>
                  </a:lnTo>
                  <a:lnTo>
                    <a:pt x="1032045" y="472560"/>
                  </a:lnTo>
                  <a:lnTo>
                    <a:pt x="1029913" y="472560"/>
                  </a:lnTo>
                  <a:lnTo>
                    <a:pt x="1029913" y="473830"/>
                  </a:lnTo>
                  <a:close/>
                </a:path>
                <a:path w="2360295" h="1867535">
                  <a:moveTo>
                    <a:pt x="1028256" y="473830"/>
                  </a:moveTo>
                  <a:lnTo>
                    <a:pt x="1028651" y="473830"/>
                  </a:lnTo>
                  <a:lnTo>
                    <a:pt x="1028335" y="472560"/>
                  </a:lnTo>
                  <a:lnTo>
                    <a:pt x="1028256" y="473830"/>
                  </a:lnTo>
                  <a:close/>
                </a:path>
                <a:path w="2360295" h="1867535">
                  <a:moveTo>
                    <a:pt x="1030861" y="475100"/>
                  </a:moveTo>
                  <a:lnTo>
                    <a:pt x="1031098" y="475100"/>
                  </a:lnTo>
                  <a:lnTo>
                    <a:pt x="1030703" y="473830"/>
                  </a:lnTo>
                  <a:lnTo>
                    <a:pt x="1030861" y="475100"/>
                  </a:lnTo>
                  <a:close/>
                </a:path>
                <a:path w="2360295" h="1867535">
                  <a:moveTo>
                    <a:pt x="1029124" y="476370"/>
                  </a:moveTo>
                  <a:lnTo>
                    <a:pt x="1031572" y="476370"/>
                  </a:lnTo>
                  <a:lnTo>
                    <a:pt x="1031493" y="475100"/>
                  </a:lnTo>
                  <a:lnTo>
                    <a:pt x="1029835" y="475100"/>
                  </a:lnTo>
                  <a:lnTo>
                    <a:pt x="1029677" y="473830"/>
                  </a:lnTo>
                  <a:lnTo>
                    <a:pt x="1029045" y="473830"/>
                  </a:lnTo>
                  <a:lnTo>
                    <a:pt x="1029282" y="475100"/>
                  </a:lnTo>
                  <a:lnTo>
                    <a:pt x="1029124" y="476370"/>
                  </a:lnTo>
                  <a:close/>
                </a:path>
                <a:path w="2360295" h="1867535">
                  <a:moveTo>
                    <a:pt x="1028571" y="475100"/>
                  </a:moveTo>
                  <a:lnTo>
                    <a:pt x="1028571" y="473830"/>
                  </a:lnTo>
                  <a:lnTo>
                    <a:pt x="1028177" y="473830"/>
                  </a:lnTo>
                  <a:lnTo>
                    <a:pt x="1028571" y="475100"/>
                  </a:lnTo>
                  <a:close/>
                </a:path>
                <a:path w="2360295" h="1867535">
                  <a:moveTo>
                    <a:pt x="1024781" y="475100"/>
                  </a:moveTo>
                  <a:lnTo>
                    <a:pt x="1025413" y="475100"/>
                  </a:lnTo>
                  <a:lnTo>
                    <a:pt x="1025018" y="473830"/>
                  </a:lnTo>
                  <a:lnTo>
                    <a:pt x="1024781" y="475100"/>
                  </a:lnTo>
                  <a:close/>
                </a:path>
                <a:path w="2360295" h="1867535">
                  <a:moveTo>
                    <a:pt x="1024307" y="476370"/>
                  </a:moveTo>
                  <a:lnTo>
                    <a:pt x="1026360" y="476370"/>
                  </a:lnTo>
                  <a:lnTo>
                    <a:pt x="1026360" y="475100"/>
                  </a:lnTo>
                  <a:lnTo>
                    <a:pt x="1024465" y="475100"/>
                  </a:lnTo>
                  <a:lnTo>
                    <a:pt x="1024307" y="476370"/>
                  </a:lnTo>
                  <a:close/>
                </a:path>
                <a:path w="2360295" h="1867535">
                  <a:moveTo>
                    <a:pt x="1030624" y="477640"/>
                  </a:moveTo>
                  <a:lnTo>
                    <a:pt x="1031019" y="477640"/>
                  </a:lnTo>
                  <a:lnTo>
                    <a:pt x="1031651" y="476370"/>
                  </a:lnTo>
                  <a:lnTo>
                    <a:pt x="1030546" y="476370"/>
                  </a:lnTo>
                  <a:lnTo>
                    <a:pt x="1030624" y="477640"/>
                  </a:lnTo>
                  <a:close/>
                </a:path>
                <a:path w="2360295" h="1867535">
                  <a:moveTo>
                    <a:pt x="1024860" y="477640"/>
                  </a:moveTo>
                  <a:lnTo>
                    <a:pt x="1025571" y="477640"/>
                  </a:lnTo>
                  <a:lnTo>
                    <a:pt x="1025018" y="476370"/>
                  </a:lnTo>
                  <a:lnTo>
                    <a:pt x="1024860" y="477640"/>
                  </a:lnTo>
                  <a:close/>
                </a:path>
                <a:path w="2360295" h="1867535">
                  <a:moveTo>
                    <a:pt x="1037415" y="490340"/>
                  </a:moveTo>
                  <a:lnTo>
                    <a:pt x="1037257" y="487800"/>
                  </a:lnTo>
                  <a:lnTo>
                    <a:pt x="1039507" y="487800"/>
                  </a:lnTo>
                  <a:lnTo>
                    <a:pt x="1039389" y="486530"/>
                  </a:lnTo>
                  <a:lnTo>
                    <a:pt x="1039270" y="482720"/>
                  </a:lnTo>
                  <a:lnTo>
                    <a:pt x="1039034" y="480180"/>
                  </a:lnTo>
                  <a:lnTo>
                    <a:pt x="1038915" y="477640"/>
                  </a:lnTo>
                  <a:lnTo>
                    <a:pt x="1038520" y="477640"/>
                  </a:lnTo>
                  <a:lnTo>
                    <a:pt x="1038363" y="480180"/>
                  </a:lnTo>
                  <a:lnTo>
                    <a:pt x="1035441" y="480180"/>
                  </a:lnTo>
                  <a:lnTo>
                    <a:pt x="1034573" y="481450"/>
                  </a:lnTo>
                  <a:lnTo>
                    <a:pt x="1033388" y="481450"/>
                  </a:lnTo>
                  <a:lnTo>
                    <a:pt x="1032757" y="482720"/>
                  </a:lnTo>
                  <a:lnTo>
                    <a:pt x="1032677" y="483990"/>
                  </a:lnTo>
                  <a:lnTo>
                    <a:pt x="1033230" y="483990"/>
                  </a:lnTo>
                  <a:lnTo>
                    <a:pt x="1032105" y="487800"/>
                  </a:lnTo>
                  <a:lnTo>
                    <a:pt x="1037494" y="487800"/>
                  </a:lnTo>
                  <a:lnTo>
                    <a:pt x="1039626" y="489070"/>
                  </a:lnTo>
                  <a:lnTo>
                    <a:pt x="1037020" y="489070"/>
                  </a:lnTo>
                  <a:lnTo>
                    <a:pt x="1036883" y="489805"/>
                  </a:lnTo>
                  <a:lnTo>
                    <a:pt x="1037415" y="490340"/>
                  </a:lnTo>
                  <a:close/>
                </a:path>
                <a:path w="2360295" h="1867535">
                  <a:moveTo>
                    <a:pt x="1027782" y="480180"/>
                  </a:moveTo>
                  <a:lnTo>
                    <a:pt x="1029440" y="480180"/>
                  </a:lnTo>
                  <a:lnTo>
                    <a:pt x="1028413" y="477640"/>
                  </a:lnTo>
                  <a:lnTo>
                    <a:pt x="1027782" y="480180"/>
                  </a:lnTo>
                  <a:close/>
                </a:path>
                <a:path w="2360295" h="1867535">
                  <a:moveTo>
                    <a:pt x="1024465" y="478910"/>
                  </a:moveTo>
                  <a:lnTo>
                    <a:pt x="1026597" y="478910"/>
                  </a:lnTo>
                  <a:lnTo>
                    <a:pt x="1026044" y="477640"/>
                  </a:lnTo>
                  <a:lnTo>
                    <a:pt x="1024623" y="477640"/>
                  </a:lnTo>
                  <a:lnTo>
                    <a:pt x="1024465" y="478910"/>
                  </a:lnTo>
                  <a:close/>
                </a:path>
                <a:path w="2360295" h="1867535">
                  <a:moveTo>
                    <a:pt x="1035441" y="480180"/>
                  </a:moveTo>
                  <a:lnTo>
                    <a:pt x="1038363" y="480180"/>
                  </a:lnTo>
                  <a:lnTo>
                    <a:pt x="1038205" y="478910"/>
                  </a:lnTo>
                  <a:lnTo>
                    <a:pt x="1034652" y="478910"/>
                  </a:lnTo>
                  <a:lnTo>
                    <a:pt x="1034631" y="479587"/>
                  </a:lnTo>
                  <a:lnTo>
                    <a:pt x="1035441" y="480180"/>
                  </a:lnTo>
                  <a:close/>
                </a:path>
                <a:path w="2360295" h="1867535">
                  <a:moveTo>
                    <a:pt x="1034631" y="479587"/>
                  </a:moveTo>
                  <a:lnTo>
                    <a:pt x="1034652" y="478910"/>
                  </a:lnTo>
                  <a:lnTo>
                    <a:pt x="1034399" y="479418"/>
                  </a:lnTo>
                  <a:lnTo>
                    <a:pt x="1034631" y="479587"/>
                  </a:lnTo>
                  <a:close/>
                </a:path>
                <a:path w="2360295" h="1867535">
                  <a:moveTo>
                    <a:pt x="1033388" y="481450"/>
                  </a:moveTo>
                  <a:lnTo>
                    <a:pt x="1034573" y="481450"/>
                  </a:lnTo>
                  <a:lnTo>
                    <a:pt x="1034631" y="479587"/>
                  </a:lnTo>
                  <a:lnTo>
                    <a:pt x="1034399" y="479418"/>
                  </a:lnTo>
                  <a:lnTo>
                    <a:pt x="1033388" y="481450"/>
                  </a:lnTo>
                  <a:close/>
                </a:path>
                <a:path w="2360295" h="1867535">
                  <a:moveTo>
                    <a:pt x="1032520" y="482720"/>
                  </a:moveTo>
                  <a:lnTo>
                    <a:pt x="1032757" y="482720"/>
                  </a:lnTo>
                  <a:lnTo>
                    <a:pt x="1033072" y="480180"/>
                  </a:lnTo>
                  <a:lnTo>
                    <a:pt x="1032520" y="480180"/>
                  </a:lnTo>
                  <a:lnTo>
                    <a:pt x="1032520" y="482720"/>
                  </a:lnTo>
                  <a:close/>
                </a:path>
                <a:path w="2360295" h="1867535">
                  <a:moveTo>
                    <a:pt x="1029519" y="481450"/>
                  </a:moveTo>
                  <a:lnTo>
                    <a:pt x="1030072" y="481450"/>
                  </a:lnTo>
                  <a:lnTo>
                    <a:pt x="1030151" y="480180"/>
                  </a:lnTo>
                  <a:lnTo>
                    <a:pt x="1029993" y="480180"/>
                  </a:lnTo>
                  <a:lnTo>
                    <a:pt x="1029519" y="481450"/>
                  </a:lnTo>
                  <a:close/>
                </a:path>
                <a:path w="2360295" h="1867535">
                  <a:moveTo>
                    <a:pt x="1026913" y="481450"/>
                  </a:moveTo>
                  <a:lnTo>
                    <a:pt x="1029519" y="481450"/>
                  </a:lnTo>
                  <a:lnTo>
                    <a:pt x="1027861" y="480180"/>
                  </a:lnTo>
                  <a:lnTo>
                    <a:pt x="1026682" y="481163"/>
                  </a:lnTo>
                  <a:lnTo>
                    <a:pt x="1026913" y="481450"/>
                  </a:lnTo>
                  <a:close/>
                </a:path>
                <a:path w="2360295" h="1867535">
                  <a:moveTo>
                    <a:pt x="1025097" y="481450"/>
                  </a:moveTo>
                  <a:lnTo>
                    <a:pt x="1026361" y="481450"/>
                  </a:lnTo>
                  <a:lnTo>
                    <a:pt x="1026682" y="481163"/>
                  </a:lnTo>
                  <a:lnTo>
                    <a:pt x="1025887" y="480180"/>
                  </a:lnTo>
                  <a:lnTo>
                    <a:pt x="1023834" y="480180"/>
                  </a:lnTo>
                  <a:lnTo>
                    <a:pt x="1025097" y="481450"/>
                  </a:lnTo>
                  <a:close/>
                </a:path>
                <a:path w="2360295" h="1867535">
                  <a:moveTo>
                    <a:pt x="1025729" y="485260"/>
                  </a:moveTo>
                  <a:lnTo>
                    <a:pt x="1026755" y="485260"/>
                  </a:lnTo>
                  <a:lnTo>
                    <a:pt x="1026597" y="483990"/>
                  </a:lnTo>
                  <a:lnTo>
                    <a:pt x="1027466" y="482720"/>
                  </a:lnTo>
                  <a:lnTo>
                    <a:pt x="1026913" y="481450"/>
                  </a:lnTo>
                  <a:lnTo>
                    <a:pt x="1026682" y="481163"/>
                  </a:lnTo>
                  <a:lnTo>
                    <a:pt x="1026361" y="481450"/>
                  </a:lnTo>
                  <a:lnTo>
                    <a:pt x="1025097" y="481450"/>
                  </a:lnTo>
                  <a:lnTo>
                    <a:pt x="1025255" y="482720"/>
                  </a:lnTo>
                  <a:lnTo>
                    <a:pt x="1025729" y="485260"/>
                  </a:lnTo>
                  <a:close/>
                </a:path>
                <a:path w="2360295" h="1867535">
                  <a:moveTo>
                    <a:pt x="1027150" y="491610"/>
                  </a:moveTo>
                  <a:lnTo>
                    <a:pt x="1027545" y="489070"/>
                  </a:lnTo>
                  <a:lnTo>
                    <a:pt x="1028571" y="489070"/>
                  </a:lnTo>
                  <a:lnTo>
                    <a:pt x="1029677" y="487800"/>
                  </a:lnTo>
                  <a:lnTo>
                    <a:pt x="1028887" y="487800"/>
                  </a:lnTo>
                  <a:lnTo>
                    <a:pt x="1029914" y="485260"/>
                  </a:lnTo>
                  <a:lnTo>
                    <a:pt x="1032283" y="483990"/>
                  </a:lnTo>
                  <a:lnTo>
                    <a:pt x="1029835" y="482720"/>
                  </a:lnTo>
                  <a:lnTo>
                    <a:pt x="1029914" y="481450"/>
                  </a:lnTo>
                  <a:lnTo>
                    <a:pt x="1029045" y="481450"/>
                  </a:lnTo>
                  <a:lnTo>
                    <a:pt x="1027940" y="482720"/>
                  </a:lnTo>
                  <a:lnTo>
                    <a:pt x="1027861" y="483990"/>
                  </a:lnTo>
                  <a:lnTo>
                    <a:pt x="1027071" y="483990"/>
                  </a:lnTo>
                  <a:lnTo>
                    <a:pt x="1026834" y="485260"/>
                  </a:lnTo>
                  <a:lnTo>
                    <a:pt x="1025729" y="485260"/>
                  </a:lnTo>
                  <a:lnTo>
                    <a:pt x="1025966" y="487800"/>
                  </a:lnTo>
                  <a:lnTo>
                    <a:pt x="1026676" y="490340"/>
                  </a:lnTo>
                  <a:lnTo>
                    <a:pt x="1027150" y="491610"/>
                  </a:lnTo>
                  <a:close/>
                </a:path>
                <a:path w="2360295" h="1867535">
                  <a:moveTo>
                    <a:pt x="1037415" y="490340"/>
                  </a:moveTo>
                  <a:lnTo>
                    <a:pt x="1038994" y="490340"/>
                  </a:lnTo>
                  <a:lnTo>
                    <a:pt x="1038205" y="489070"/>
                  </a:lnTo>
                  <a:lnTo>
                    <a:pt x="1037336" y="489070"/>
                  </a:lnTo>
                  <a:lnTo>
                    <a:pt x="1037415" y="490340"/>
                  </a:lnTo>
                  <a:close/>
                </a:path>
                <a:path w="2360295" h="1867535">
                  <a:moveTo>
                    <a:pt x="1036883" y="489805"/>
                  </a:moveTo>
                  <a:lnTo>
                    <a:pt x="1037020" y="489070"/>
                  </a:lnTo>
                  <a:lnTo>
                    <a:pt x="1036151" y="489070"/>
                  </a:lnTo>
                  <a:lnTo>
                    <a:pt x="1036883" y="489805"/>
                  </a:lnTo>
                  <a:close/>
                </a:path>
                <a:path w="2360295" h="1867535">
                  <a:moveTo>
                    <a:pt x="1032046" y="490340"/>
                  </a:moveTo>
                  <a:lnTo>
                    <a:pt x="1036230" y="490340"/>
                  </a:lnTo>
                  <a:lnTo>
                    <a:pt x="1036151" y="489070"/>
                  </a:lnTo>
                  <a:lnTo>
                    <a:pt x="1031572" y="489070"/>
                  </a:lnTo>
                  <a:lnTo>
                    <a:pt x="1032046" y="490340"/>
                  </a:lnTo>
                  <a:close/>
                </a:path>
                <a:path w="2360295" h="1867535">
                  <a:moveTo>
                    <a:pt x="1029993" y="491610"/>
                  </a:moveTo>
                  <a:lnTo>
                    <a:pt x="1030546" y="491610"/>
                  </a:lnTo>
                  <a:lnTo>
                    <a:pt x="1030782" y="490340"/>
                  </a:lnTo>
                  <a:lnTo>
                    <a:pt x="1030862" y="489070"/>
                  </a:lnTo>
                  <a:lnTo>
                    <a:pt x="1029440" y="489070"/>
                  </a:lnTo>
                  <a:lnTo>
                    <a:pt x="1030387" y="490340"/>
                  </a:lnTo>
                  <a:lnTo>
                    <a:pt x="1029993" y="491610"/>
                  </a:lnTo>
                  <a:close/>
                </a:path>
                <a:path w="2360295" h="1867535">
                  <a:moveTo>
                    <a:pt x="1028335" y="490340"/>
                  </a:moveTo>
                  <a:lnTo>
                    <a:pt x="1028019" y="489070"/>
                  </a:lnTo>
                  <a:lnTo>
                    <a:pt x="1027545" y="489070"/>
                  </a:lnTo>
                  <a:lnTo>
                    <a:pt x="1028335" y="490340"/>
                  </a:lnTo>
                  <a:close/>
                </a:path>
                <a:path w="2360295" h="1867535">
                  <a:moveTo>
                    <a:pt x="1036783" y="490340"/>
                  </a:moveTo>
                  <a:lnTo>
                    <a:pt x="1037415" y="490340"/>
                  </a:lnTo>
                  <a:lnTo>
                    <a:pt x="1036883" y="489805"/>
                  </a:lnTo>
                  <a:lnTo>
                    <a:pt x="1036783" y="490340"/>
                  </a:lnTo>
                  <a:close/>
                </a:path>
                <a:path w="2360295" h="1867535">
                  <a:moveTo>
                    <a:pt x="1025492" y="497960"/>
                  </a:moveTo>
                  <a:lnTo>
                    <a:pt x="1035599" y="497960"/>
                  </a:lnTo>
                  <a:lnTo>
                    <a:pt x="1036704" y="496690"/>
                  </a:lnTo>
                  <a:lnTo>
                    <a:pt x="1038284" y="496690"/>
                  </a:lnTo>
                  <a:lnTo>
                    <a:pt x="1037178" y="495420"/>
                  </a:lnTo>
                  <a:lnTo>
                    <a:pt x="1040337" y="492880"/>
                  </a:lnTo>
                  <a:lnTo>
                    <a:pt x="1038047" y="491610"/>
                  </a:lnTo>
                  <a:lnTo>
                    <a:pt x="1036468" y="490340"/>
                  </a:lnTo>
                  <a:lnTo>
                    <a:pt x="1032362" y="490340"/>
                  </a:lnTo>
                  <a:lnTo>
                    <a:pt x="1030546" y="491610"/>
                  </a:lnTo>
                  <a:lnTo>
                    <a:pt x="1028414" y="491610"/>
                  </a:lnTo>
                  <a:lnTo>
                    <a:pt x="1028492" y="494150"/>
                  </a:lnTo>
                  <a:lnTo>
                    <a:pt x="1028098" y="494150"/>
                  </a:lnTo>
                  <a:lnTo>
                    <a:pt x="1027861" y="495420"/>
                  </a:lnTo>
                  <a:lnTo>
                    <a:pt x="1025966" y="496690"/>
                  </a:lnTo>
                  <a:lnTo>
                    <a:pt x="1025509" y="497122"/>
                  </a:lnTo>
                  <a:lnTo>
                    <a:pt x="1025492" y="497960"/>
                  </a:lnTo>
                  <a:close/>
                </a:path>
                <a:path w="2360295" h="1867535">
                  <a:moveTo>
                    <a:pt x="1028414" y="491610"/>
                  </a:moveTo>
                  <a:lnTo>
                    <a:pt x="1029440" y="491610"/>
                  </a:lnTo>
                  <a:lnTo>
                    <a:pt x="1028335" y="490340"/>
                  </a:lnTo>
                  <a:lnTo>
                    <a:pt x="1028414" y="491610"/>
                  </a:lnTo>
                  <a:close/>
                </a:path>
                <a:path w="2360295" h="1867535">
                  <a:moveTo>
                    <a:pt x="1025675" y="493014"/>
                  </a:moveTo>
                  <a:lnTo>
                    <a:pt x="1025650" y="492880"/>
                  </a:lnTo>
                  <a:lnTo>
                    <a:pt x="1025492" y="492880"/>
                  </a:lnTo>
                  <a:lnTo>
                    <a:pt x="1025675" y="493014"/>
                  </a:lnTo>
                  <a:close/>
                </a:path>
                <a:path w="2360295" h="1867535">
                  <a:moveTo>
                    <a:pt x="1025887" y="494150"/>
                  </a:moveTo>
                  <a:lnTo>
                    <a:pt x="1027229" y="494150"/>
                  </a:lnTo>
                  <a:lnTo>
                    <a:pt x="1025675" y="493014"/>
                  </a:lnTo>
                  <a:lnTo>
                    <a:pt x="1025887" y="494150"/>
                  </a:lnTo>
                  <a:close/>
                </a:path>
                <a:path w="2360295" h="1867535">
                  <a:moveTo>
                    <a:pt x="1026044" y="495420"/>
                  </a:moveTo>
                  <a:lnTo>
                    <a:pt x="1027703" y="495420"/>
                  </a:lnTo>
                  <a:lnTo>
                    <a:pt x="1027782" y="494150"/>
                  </a:lnTo>
                  <a:lnTo>
                    <a:pt x="1025571" y="494150"/>
                  </a:lnTo>
                  <a:lnTo>
                    <a:pt x="1026044" y="495420"/>
                  </a:lnTo>
                  <a:close/>
                </a:path>
                <a:path w="2360295" h="1867535">
                  <a:moveTo>
                    <a:pt x="1025400" y="497225"/>
                  </a:moveTo>
                  <a:lnTo>
                    <a:pt x="1025571" y="494150"/>
                  </a:lnTo>
                  <a:lnTo>
                    <a:pt x="1025097" y="494150"/>
                  </a:lnTo>
                  <a:lnTo>
                    <a:pt x="1025176" y="495420"/>
                  </a:lnTo>
                  <a:lnTo>
                    <a:pt x="1025400" y="497225"/>
                  </a:lnTo>
                  <a:close/>
                </a:path>
                <a:path w="2360295" h="1867535">
                  <a:moveTo>
                    <a:pt x="1024623" y="497960"/>
                  </a:moveTo>
                  <a:lnTo>
                    <a:pt x="1025492" y="497960"/>
                  </a:lnTo>
                  <a:lnTo>
                    <a:pt x="1025400" y="497225"/>
                  </a:lnTo>
                  <a:lnTo>
                    <a:pt x="1024623" y="497960"/>
                  </a:lnTo>
                  <a:close/>
                </a:path>
                <a:path w="2360295" h="1867535">
                  <a:moveTo>
                    <a:pt x="1035757" y="499230"/>
                  </a:moveTo>
                  <a:lnTo>
                    <a:pt x="1036942" y="499230"/>
                  </a:lnTo>
                  <a:lnTo>
                    <a:pt x="1037336" y="497960"/>
                  </a:lnTo>
                  <a:lnTo>
                    <a:pt x="1035678" y="497960"/>
                  </a:lnTo>
                  <a:lnTo>
                    <a:pt x="1035757" y="499230"/>
                  </a:lnTo>
                  <a:close/>
                </a:path>
                <a:path w="2360295" h="1867535">
                  <a:moveTo>
                    <a:pt x="1024781" y="499230"/>
                  </a:moveTo>
                  <a:lnTo>
                    <a:pt x="1035441" y="499230"/>
                  </a:lnTo>
                  <a:lnTo>
                    <a:pt x="1035283" y="497960"/>
                  </a:lnTo>
                  <a:lnTo>
                    <a:pt x="1025255" y="497960"/>
                  </a:lnTo>
                  <a:lnTo>
                    <a:pt x="1024781" y="499230"/>
                  </a:lnTo>
                  <a:close/>
                </a:path>
                <a:path w="2360295" h="1867535">
                  <a:moveTo>
                    <a:pt x="1026992" y="501770"/>
                  </a:moveTo>
                  <a:lnTo>
                    <a:pt x="1036547" y="501770"/>
                  </a:lnTo>
                  <a:lnTo>
                    <a:pt x="1034652" y="499230"/>
                  </a:lnTo>
                  <a:lnTo>
                    <a:pt x="1025728" y="499230"/>
                  </a:lnTo>
                  <a:lnTo>
                    <a:pt x="1025018" y="500500"/>
                  </a:lnTo>
                  <a:lnTo>
                    <a:pt x="1027150" y="500500"/>
                  </a:lnTo>
                  <a:lnTo>
                    <a:pt x="1026992" y="501770"/>
                  </a:lnTo>
                  <a:close/>
                </a:path>
                <a:path w="2360295" h="1867535">
                  <a:moveTo>
                    <a:pt x="1024544" y="503040"/>
                  </a:moveTo>
                  <a:lnTo>
                    <a:pt x="1039074" y="503040"/>
                  </a:lnTo>
                  <a:lnTo>
                    <a:pt x="1038837" y="501770"/>
                  </a:lnTo>
                  <a:lnTo>
                    <a:pt x="1038679" y="500500"/>
                  </a:lnTo>
                  <a:lnTo>
                    <a:pt x="1038205" y="501770"/>
                  </a:lnTo>
                  <a:lnTo>
                    <a:pt x="1025649" y="501770"/>
                  </a:lnTo>
                  <a:lnTo>
                    <a:pt x="1024544" y="503040"/>
                  </a:lnTo>
                  <a:close/>
                </a:path>
                <a:path w="2360295" h="1867535">
                  <a:moveTo>
                    <a:pt x="1037021" y="504310"/>
                  </a:moveTo>
                  <a:lnTo>
                    <a:pt x="1037889" y="503040"/>
                  </a:lnTo>
                  <a:lnTo>
                    <a:pt x="1036705" y="503040"/>
                  </a:lnTo>
                  <a:lnTo>
                    <a:pt x="1037021" y="504310"/>
                  </a:lnTo>
                  <a:close/>
                </a:path>
                <a:path w="2360295" h="1867535">
                  <a:moveTo>
                    <a:pt x="1028729" y="511930"/>
                  </a:moveTo>
                  <a:lnTo>
                    <a:pt x="1033467" y="511930"/>
                  </a:lnTo>
                  <a:lnTo>
                    <a:pt x="1032836" y="508120"/>
                  </a:lnTo>
                  <a:lnTo>
                    <a:pt x="1036073" y="508120"/>
                  </a:lnTo>
                  <a:lnTo>
                    <a:pt x="1036626" y="506850"/>
                  </a:lnTo>
                  <a:lnTo>
                    <a:pt x="1037257" y="506850"/>
                  </a:lnTo>
                  <a:lnTo>
                    <a:pt x="1036468" y="505580"/>
                  </a:lnTo>
                  <a:lnTo>
                    <a:pt x="1036073" y="505580"/>
                  </a:lnTo>
                  <a:lnTo>
                    <a:pt x="1036705" y="503040"/>
                  </a:lnTo>
                  <a:lnTo>
                    <a:pt x="1026202" y="503040"/>
                  </a:lnTo>
                  <a:lnTo>
                    <a:pt x="1026202" y="504310"/>
                  </a:lnTo>
                  <a:lnTo>
                    <a:pt x="1025807" y="506850"/>
                  </a:lnTo>
                  <a:lnTo>
                    <a:pt x="1024939" y="508120"/>
                  </a:lnTo>
                  <a:lnTo>
                    <a:pt x="1024939" y="510660"/>
                  </a:lnTo>
                  <a:lnTo>
                    <a:pt x="1027229" y="510660"/>
                  </a:lnTo>
                  <a:lnTo>
                    <a:pt x="1028729" y="511930"/>
                  </a:lnTo>
                  <a:close/>
                </a:path>
                <a:path w="2360295" h="1867535">
                  <a:moveTo>
                    <a:pt x="1025492" y="505580"/>
                  </a:moveTo>
                  <a:lnTo>
                    <a:pt x="1025649" y="503040"/>
                  </a:lnTo>
                  <a:lnTo>
                    <a:pt x="1024544" y="503040"/>
                  </a:lnTo>
                  <a:lnTo>
                    <a:pt x="1025492" y="505580"/>
                  </a:lnTo>
                  <a:close/>
                </a:path>
                <a:path w="2360295" h="1867535">
                  <a:moveTo>
                    <a:pt x="1024939" y="511930"/>
                  </a:moveTo>
                  <a:lnTo>
                    <a:pt x="1026518" y="511930"/>
                  </a:lnTo>
                  <a:lnTo>
                    <a:pt x="1026518" y="510660"/>
                  </a:lnTo>
                  <a:lnTo>
                    <a:pt x="1024939" y="510660"/>
                  </a:lnTo>
                  <a:lnTo>
                    <a:pt x="1024939" y="511930"/>
                  </a:lnTo>
                  <a:close/>
                </a:path>
                <a:path w="2360295" h="1867535">
                  <a:moveTo>
                    <a:pt x="1028255" y="514470"/>
                  </a:moveTo>
                  <a:lnTo>
                    <a:pt x="1033467" y="514470"/>
                  </a:lnTo>
                  <a:lnTo>
                    <a:pt x="1033388" y="513200"/>
                  </a:lnTo>
                  <a:lnTo>
                    <a:pt x="1033230" y="511930"/>
                  </a:lnTo>
                  <a:lnTo>
                    <a:pt x="1031967" y="513200"/>
                  </a:lnTo>
                  <a:lnTo>
                    <a:pt x="1028097" y="513200"/>
                  </a:lnTo>
                  <a:lnTo>
                    <a:pt x="1028255" y="514470"/>
                  </a:lnTo>
                  <a:close/>
                </a:path>
                <a:path w="2360295" h="1867535">
                  <a:moveTo>
                    <a:pt x="1028097" y="513200"/>
                  </a:moveTo>
                  <a:lnTo>
                    <a:pt x="1031967" y="513200"/>
                  </a:lnTo>
                  <a:lnTo>
                    <a:pt x="1031177" y="511930"/>
                  </a:lnTo>
                  <a:lnTo>
                    <a:pt x="1028334" y="511930"/>
                  </a:lnTo>
                  <a:lnTo>
                    <a:pt x="1028097" y="513200"/>
                  </a:lnTo>
                  <a:close/>
                </a:path>
                <a:path w="2360295" h="1867535">
                  <a:moveTo>
                    <a:pt x="1027466" y="513200"/>
                  </a:moveTo>
                  <a:lnTo>
                    <a:pt x="1027781" y="511930"/>
                  </a:lnTo>
                  <a:lnTo>
                    <a:pt x="1026597" y="511930"/>
                  </a:lnTo>
                  <a:lnTo>
                    <a:pt x="1027466" y="513200"/>
                  </a:lnTo>
                  <a:close/>
                </a:path>
                <a:path w="2360295" h="1867535">
                  <a:moveTo>
                    <a:pt x="1028216" y="522090"/>
                  </a:moveTo>
                  <a:lnTo>
                    <a:pt x="1035205" y="522090"/>
                  </a:lnTo>
                  <a:lnTo>
                    <a:pt x="1034889" y="520820"/>
                  </a:lnTo>
                  <a:lnTo>
                    <a:pt x="1034494" y="520820"/>
                  </a:lnTo>
                  <a:lnTo>
                    <a:pt x="1035126" y="518280"/>
                  </a:lnTo>
                  <a:lnTo>
                    <a:pt x="1035678" y="517010"/>
                  </a:lnTo>
                  <a:lnTo>
                    <a:pt x="1033862" y="517010"/>
                  </a:lnTo>
                  <a:lnTo>
                    <a:pt x="1033862" y="515740"/>
                  </a:lnTo>
                  <a:lnTo>
                    <a:pt x="1026992" y="515740"/>
                  </a:lnTo>
                  <a:lnTo>
                    <a:pt x="1027229" y="514470"/>
                  </a:lnTo>
                  <a:lnTo>
                    <a:pt x="1025649" y="514470"/>
                  </a:lnTo>
                  <a:lnTo>
                    <a:pt x="1026755" y="513200"/>
                  </a:lnTo>
                  <a:lnTo>
                    <a:pt x="1025176" y="513200"/>
                  </a:lnTo>
                  <a:lnTo>
                    <a:pt x="1024860" y="514470"/>
                  </a:lnTo>
                  <a:lnTo>
                    <a:pt x="1024781" y="515740"/>
                  </a:lnTo>
                  <a:lnTo>
                    <a:pt x="1025018" y="517010"/>
                  </a:lnTo>
                  <a:lnTo>
                    <a:pt x="1026360" y="518280"/>
                  </a:lnTo>
                  <a:lnTo>
                    <a:pt x="1024702" y="519550"/>
                  </a:lnTo>
                  <a:lnTo>
                    <a:pt x="1028966" y="519550"/>
                  </a:lnTo>
                  <a:lnTo>
                    <a:pt x="1028802" y="519656"/>
                  </a:lnTo>
                  <a:lnTo>
                    <a:pt x="1028729" y="520820"/>
                  </a:lnTo>
                  <a:lnTo>
                    <a:pt x="1028216" y="522090"/>
                  </a:lnTo>
                  <a:close/>
                </a:path>
                <a:path w="2360295" h="1867535">
                  <a:moveTo>
                    <a:pt x="1037810" y="515740"/>
                  </a:moveTo>
                  <a:lnTo>
                    <a:pt x="1038995" y="515740"/>
                  </a:lnTo>
                  <a:lnTo>
                    <a:pt x="1038600" y="514470"/>
                  </a:lnTo>
                  <a:lnTo>
                    <a:pt x="1038442" y="514470"/>
                  </a:lnTo>
                  <a:lnTo>
                    <a:pt x="1037810" y="515740"/>
                  </a:lnTo>
                  <a:close/>
                </a:path>
                <a:path w="2360295" h="1867535">
                  <a:moveTo>
                    <a:pt x="1026992" y="515740"/>
                  </a:moveTo>
                  <a:lnTo>
                    <a:pt x="1033941" y="515740"/>
                  </a:lnTo>
                  <a:lnTo>
                    <a:pt x="1034731" y="514470"/>
                  </a:lnTo>
                  <a:lnTo>
                    <a:pt x="1027387" y="514470"/>
                  </a:lnTo>
                  <a:lnTo>
                    <a:pt x="1026992" y="515740"/>
                  </a:lnTo>
                  <a:close/>
                </a:path>
                <a:path w="2360295" h="1867535">
                  <a:moveTo>
                    <a:pt x="1037415" y="524630"/>
                  </a:moveTo>
                  <a:lnTo>
                    <a:pt x="1037810" y="524630"/>
                  </a:lnTo>
                  <a:lnTo>
                    <a:pt x="1038758" y="523360"/>
                  </a:lnTo>
                  <a:lnTo>
                    <a:pt x="1038915" y="522090"/>
                  </a:lnTo>
                  <a:lnTo>
                    <a:pt x="1039389" y="522090"/>
                  </a:lnTo>
                  <a:lnTo>
                    <a:pt x="1039152" y="520820"/>
                  </a:lnTo>
                  <a:lnTo>
                    <a:pt x="1038521" y="519550"/>
                  </a:lnTo>
                  <a:lnTo>
                    <a:pt x="1038047" y="517010"/>
                  </a:lnTo>
                  <a:lnTo>
                    <a:pt x="1038916" y="515740"/>
                  </a:lnTo>
                  <a:lnTo>
                    <a:pt x="1037494" y="515740"/>
                  </a:lnTo>
                  <a:lnTo>
                    <a:pt x="1037415" y="524630"/>
                  </a:lnTo>
                  <a:close/>
                </a:path>
                <a:path w="2360295" h="1867535">
                  <a:moveTo>
                    <a:pt x="1030546" y="533520"/>
                  </a:moveTo>
                  <a:lnTo>
                    <a:pt x="1036547" y="533520"/>
                  </a:lnTo>
                  <a:lnTo>
                    <a:pt x="1036389" y="530980"/>
                  </a:lnTo>
                  <a:lnTo>
                    <a:pt x="1037653" y="530980"/>
                  </a:lnTo>
                  <a:lnTo>
                    <a:pt x="1037021" y="529710"/>
                  </a:lnTo>
                  <a:lnTo>
                    <a:pt x="1038205" y="527170"/>
                  </a:lnTo>
                  <a:lnTo>
                    <a:pt x="1035521" y="527170"/>
                  </a:lnTo>
                  <a:lnTo>
                    <a:pt x="1034968" y="525900"/>
                  </a:lnTo>
                  <a:lnTo>
                    <a:pt x="1035205" y="525900"/>
                  </a:lnTo>
                  <a:lnTo>
                    <a:pt x="1035284" y="524630"/>
                  </a:lnTo>
                  <a:lnTo>
                    <a:pt x="1035678" y="524630"/>
                  </a:lnTo>
                  <a:lnTo>
                    <a:pt x="1036231" y="523360"/>
                  </a:lnTo>
                  <a:lnTo>
                    <a:pt x="1035994" y="519550"/>
                  </a:lnTo>
                  <a:lnTo>
                    <a:pt x="1035441" y="522090"/>
                  </a:lnTo>
                  <a:lnTo>
                    <a:pt x="1028216" y="522090"/>
                  </a:lnTo>
                  <a:lnTo>
                    <a:pt x="1027703" y="523360"/>
                  </a:lnTo>
                  <a:lnTo>
                    <a:pt x="1029519" y="523360"/>
                  </a:lnTo>
                  <a:lnTo>
                    <a:pt x="1028334" y="525477"/>
                  </a:lnTo>
                  <a:lnTo>
                    <a:pt x="1028295" y="526027"/>
                  </a:lnTo>
                  <a:lnTo>
                    <a:pt x="1030072" y="527170"/>
                  </a:lnTo>
                  <a:lnTo>
                    <a:pt x="1030703" y="528440"/>
                  </a:lnTo>
                  <a:lnTo>
                    <a:pt x="1030782" y="529710"/>
                  </a:lnTo>
                  <a:lnTo>
                    <a:pt x="1029835" y="529710"/>
                  </a:lnTo>
                  <a:lnTo>
                    <a:pt x="1029756" y="532250"/>
                  </a:lnTo>
                  <a:lnTo>
                    <a:pt x="1030546" y="533520"/>
                  </a:lnTo>
                  <a:close/>
                </a:path>
                <a:path w="2360295" h="1867535">
                  <a:moveTo>
                    <a:pt x="1028802" y="519656"/>
                  </a:moveTo>
                  <a:lnTo>
                    <a:pt x="1028966" y="519550"/>
                  </a:lnTo>
                  <a:lnTo>
                    <a:pt x="1028808" y="519550"/>
                  </a:lnTo>
                  <a:close/>
                </a:path>
                <a:path w="2360295" h="1867535">
                  <a:moveTo>
                    <a:pt x="1025650" y="522090"/>
                  </a:moveTo>
                  <a:lnTo>
                    <a:pt x="1025807" y="520820"/>
                  </a:lnTo>
                  <a:lnTo>
                    <a:pt x="1026992" y="520820"/>
                  </a:lnTo>
                  <a:lnTo>
                    <a:pt x="1028802" y="519656"/>
                  </a:lnTo>
                  <a:lnTo>
                    <a:pt x="1024623" y="519550"/>
                  </a:lnTo>
                  <a:lnTo>
                    <a:pt x="1025334" y="520820"/>
                  </a:lnTo>
                  <a:lnTo>
                    <a:pt x="1025650" y="522090"/>
                  </a:lnTo>
                  <a:close/>
                </a:path>
                <a:path w="2360295" h="1867535">
                  <a:moveTo>
                    <a:pt x="1027150" y="529710"/>
                  </a:moveTo>
                  <a:lnTo>
                    <a:pt x="1029598" y="529710"/>
                  </a:lnTo>
                  <a:lnTo>
                    <a:pt x="1027940" y="527170"/>
                  </a:lnTo>
                  <a:lnTo>
                    <a:pt x="1028295" y="526027"/>
                  </a:lnTo>
                  <a:lnTo>
                    <a:pt x="1028098" y="525900"/>
                  </a:lnTo>
                  <a:lnTo>
                    <a:pt x="1028334" y="525477"/>
                  </a:lnTo>
                  <a:lnTo>
                    <a:pt x="1028334" y="524630"/>
                  </a:lnTo>
                  <a:lnTo>
                    <a:pt x="1026755" y="524630"/>
                  </a:lnTo>
                  <a:lnTo>
                    <a:pt x="1028097" y="525900"/>
                  </a:lnTo>
                  <a:lnTo>
                    <a:pt x="1025492" y="525900"/>
                  </a:lnTo>
                  <a:lnTo>
                    <a:pt x="1026123" y="527170"/>
                  </a:lnTo>
                  <a:lnTo>
                    <a:pt x="1026597" y="528440"/>
                  </a:lnTo>
                  <a:lnTo>
                    <a:pt x="1027150" y="529710"/>
                  </a:lnTo>
                  <a:close/>
                </a:path>
                <a:path w="2360295" h="1867535">
                  <a:moveTo>
                    <a:pt x="1024307" y="527170"/>
                  </a:moveTo>
                  <a:lnTo>
                    <a:pt x="1024702" y="527170"/>
                  </a:lnTo>
                  <a:lnTo>
                    <a:pt x="1025492" y="525900"/>
                  </a:lnTo>
                  <a:lnTo>
                    <a:pt x="1023991" y="524630"/>
                  </a:lnTo>
                  <a:lnTo>
                    <a:pt x="1024307" y="527170"/>
                  </a:lnTo>
                  <a:close/>
                </a:path>
                <a:path w="2360295" h="1867535">
                  <a:moveTo>
                    <a:pt x="1028295" y="526027"/>
                  </a:moveTo>
                  <a:lnTo>
                    <a:pt x="1028334" y="525477"/>
                  </a:lnTo>
                  <a:lnTo>
                    <a:pt x="1028098" y="525900"/>
                  </a:lnTo>
                  <a:lnTo>
                    <a:pt x="1028295" y="526027"/>
                  </a:lnTo>
                  <a:close/>
                </a:path>
                <a:path w="2360295" h="1867535">
                  <a:moveTo>
                    <a:pt x="1039073" y="532250"/>
                  </a:moveTo>
                  <a:lnTo>
                    <a:pt x="1039310" y="532250"/>
                  </a:lnTo>
                  <a:lnTo>
                    <a:pt x="1039547" y="530980"/>
                  </a:lnTo>
                  <a:lnTo>
                    <a:pt x="1040416" y="528440"/>
                  </a:lnTo>
                  <a:lnTo>
                    <a:pt x="1039231" y="527170"/>
                  </a:lnTo>
                  <a:lnTo>
                    <a:pt x="1038679" y="528440"/>
                  </a:lnTo>
                  <a:lnTo>
                    <a:pt x="1037731" y="529710"/>
                  </a:lnTo>
                  <a:lnTo>
                    <a:pt x="1039073" y="532250"/>
                  </a:lnTo>
                  <a:close/>
                </a:path>
                <a:path w="2360295" h="1867535">
                  <a:moveTo>
                    <a:pt x="1023912" y="528440"/>
                  </a:moveTo>
                  <a:lnTo>
                    <a:pt x="1025255" y="528440"/>
                  </a:lnTo>
                  <a:lnTo>
                    <a:pt x="1025018" y="527170"/>
                  </a:lnTo>
                  <a:lnTo>
                    <a:pt x="1024386" y="527170"/>
                  </a:lnTo>
                  <a:lnTo>
                    <a:pt x="1023912" y="528440"/>
                  </a:lnTo>
                  <a:close/>
                </a:path>
                <a:path w="2360295" h="1867535">
                  <a:moveTo>
                    <a:pt x="1024544" y="529710"/>
                  </a:moveTo>
                  <a:lnTo>
                    <a:pt x="1025255" y="529710"/>
                  </a:lnTo>
                  <a:lnTo>
                    <a:pt x="1025334" y="528440"/>
                  </a:lnTo>
                  <a:lnTo>
                    <a:pt x="1023754" y="528440"/>
                  </a:lnTo>
                  <a:lnTo>
                    <a:pt x="1024544" y="529710"/>
                  </a:lnTo>
                  <a:close/>
                </a:path>
                <a:path w="2360295" h="1867535">
                  <a:moveTo>
                    <a:pt x="1026439" y="530980"/>
                  </a:moveTo>
                  <a:lnTo>
                    <a:pt x="1028097" y="530980"/>
                  </a:lnTo>
                  <a:lnTo>
                    <a:pt x="1027150" y="529710"/>
                  </a:lnTo>
                  <a:lnTo>
                    <a:pt x="1026439" y="530980"/>
                  </a:lnTo>
                  <a:close/>
                </a:path>
                <a:path w="2360295" h="1867535">
                  <a:moveTo>
                    <a:pt x="1023202" y="532250"/>
                  </a:moveTo>
                  <a:lnTo>
                    <a:pt x="1028650" y="532250"/>
                  </a:lnTo>
                  <a:lnTo>
                    <a:pt x="1028966" y="530980"/>
                  </a:lnTo>
                  <a:lnTo>
                    <a:pt x="1026439" y="530980"/>
                  </a:lnTo>
                  <a:lnTo>
                    <a:pt x="1026439" y="529710"/>
                  </a:lnTo>
                  <a:lnTo>
                    <a:pt x="1024386" y="529710"/>
                  </a:lnTo>
                  <a:lnTo>
                    <a:pt x="1023202" y="532250"/>
                  </a:lnTo>
                  <a:close/>
                </a:path>
                <a:path w="2360295" h="1867535">
                  <a:moveTo>
                    <a:pt x="1028729" y="534790"/>
                  </a:moveTo>
                  <a:lnTo>
                    <a:pt x="1037495" y="534790"/>
                  </a:lnTo>
                  <a:lnTo>
                    <a:pt x="1036784" y="533520"/>
                  </a:lnTo>
                  <a:lnTo>
                    <a:pt x="1037574" y="532250"/>
                  </a:lnTo>
                  <a:lnTo>
                    <a:pt x="1036705" y="532250"/>
                  </a:lnTo>
                  <a:lnTo>
                    <a:pt x="1036547" y="533520"/>
                  </a:lnTo>
                  <a:lnTo>
                    <a:pt x="1030546" y="533520"/>
                  </a:lnTo>
                  <a:lnTo>
                    <a:pt x="1028729" y="534790"/>
                  </a:lnTo>
                  <a:close/>
                </a:path>
                <a:path w="2360295" h="1867535">
                  <a:moveTo>
                    <a:pt x="1025570" y="534790"/>
                  </a:moveTo>
                  <a:lnTo>
                    <a:pt x="1028729" y="534790"/>
                  </a:lnTo>
                  <a:lnTo>
                    <a:pt x="1028571" y="533520"/>
                  </a:lnTo>
                  <a:lnTo>
                    <a:pt x="1028571" y="532250"/>
                  </a:lnTo>
                  <a:lnTo>
                    <a:pt x="1025097" y="532250"/>
                  </a:lnTo>
                  <a:lnTo>
                    <a:pt x="1025492" y="533520"/>
                  </a:lnTo>
                  <a:lnTo>
                    <a:pt x="1025570" y="534790"/>
                  </a:lnTo>
                  <a:close/>
                </a:path>
                <a:path w="2360295" h="1867535">
                  <a:moveTo>
                    <a:pt x="1024149" y="536060"/>
                  </a:moveTo>
                  <a:lnTo>
                    <a:pt x="1039469" y="536060"/>
                  </a:lnTo>
                  <a:lnTo>
                    <a:pt x="1038916" y="534790"/>
                  </a:lnTo>
                  <a:lnTo>
                    <a:pt x="1024702" y="534790"/>
                  </a:lnTo>
                  <a:lnTo>
                    <a:pt x="1024386" y="533520"/>
                  </a:lnTo>
                  <a:lnTo>
                    <a:pt x="1023833" y="533520"/>
                  </a:lnTo>
                  <a:lnTo>
                    <a:pt x="1023359" y="534790"/>
                  </a:lnTo>
                  <a:lnTo>
                    <a:pt x="1024149" y="536060"/>
                  </a:lnTo>
                  <a:close/>
                </a:path>
                <a:path w="2360295" h="1867535">
                  <a:moveTo>
                    <a:pt x="1029518" y="537330"/>
                  </a:moveTo>
                  <a:lnTo>
                    <a:pt x="1039469" y="537330"/>
                  </a:lnTo>
                  <a:lnTo>
                    <a:pt x="1039706" y="536060"/>
                  </a:lnTo>
                  <a:lnTo>
                    <a:pt x="1028334" y="536060"/>
                  </a:lnTo>
                  <a:lnTo>
                    <a:pt x="1029518" y="537330"/>
                  </a:lnTo>
                  <a:close/>
                </a:path>
                <a:path w="2360295" h="1867535">
                  <a:moveTo>
                    <a:pt x="1029834" y="538600"/>
                  </a:moveTo>
                  <a:lnTo>
                    <a:pt x="1037811" y="538600"/>
                  </a:lnTo>
                  <a:lnTo>
                    <a:pt x="1036942" y="537330"/>
                  </a:lnTo>
                  <a:lnTo>
                    <a:pt x="1029992" y="537330"/>
                  </a:lnTo>
                  <a:lnTo>
                    <a:pt x="1029834" y="538600"/>
                  </a:lnTo>
                  <a:close/>
                </a:path>
                <a:path w="2360295" h="1867535">
                  <a:moveTo>
                    <a:pt x="1027387" y="541140"/>
                  </a:moveTo>
                  <a:lnTo>
                    <a:pt x="1028414" y="541140"/>
                  </a:lnTo>
                  <a:lnTo>
                    <a:pt x="1028256" y="539870"/>
                  </a:lnTo>
                  <a:lnTo>
                    <a:pt x="1037495" y="539870"/>
                  </a:lnTo>
                  <a:lnTo>
                    <a:pt x="1038442" y="538600"/>
                  </a:lnTo>
                  <a:lnTo>
                    <a:pt x="1028413" y="538600"/>
                  </a:lnTo>
                  <a:lnTo>
                    <a:pt x="1027703" y="537330"/>
                  </a:lnTo>
                  <a:lnTo>
                    <a:pt x="1027544" y="539870"/>
                  </a:lnTo>
                  <a:lnTo>
                    <a:pt x="1027387" y="541140"/>
                  </a:lnTo>
                  <a:close/>
                </a:path>
                <a:path w="2360295" h="1867535">
                  <a:moveTo>
                    <a:pt x="1034257" y="547490"/>
                  </a:moveTo>
                  <a:lnTo>
                    <a:pt x="1035758" y="547490"/>
                  </a:lnTo>
                  <a:lnTo>
                    <a:pt x="1037890" y="546220"/>
                  </a:lnTo>
                  <a:lnTo>
                    <a:pt x="1038995" y="546220"/>
                  </a:lnTo>
                  <a:lnTo>
                    <a:pt x="1036547" y="544950"/>
                  </a:lnTo>
                  <a:lnTo>
                    <a:pt x="1038126" y="543680"/>
                  </a:lnTo>
                  <a:lnTo>
                    <a:pt x="1038284" y="542410"/>
                  </a:lnTo>
                  <a:lnTo>
                    <a:pt x="1040180" y="539870"/>
                  </a:lnTo>
                  <a:lnTo>
                    <a:pt x="1028809" y="539870"/>
                  </a:lnTo>
                  <a:lnTo>
                    <a:pt x="1028809" y="541140"/>
                  </a:lnTo>
                  <a:lnTo>
                    <a:pt x="1034731" y="541140"/>
                  </a:lnTo>
                  <a:lnTo>
                    <a:pt x="1035126" y="542410"/>
                  </a:lnTo>
                  <a:lnTo>
                    <a:pt x="1033310" y="542410"/>
                  </a:lnTo>
                  <a:lnTo>
                    <a:pt x="1032915" y="543680"/>
                  </a:lnTo>
                  <a:lnTo>
                    <a:pt x="1033941" y="543680"/>
                  </a:lnTo>
                  <a:lnTo>
                    <a:pt x="1035521" y="544950"/>
                  </a:lnTo>
                  <a:lnTo>
                    <a:pt x="1034257" y="547490"/>
                  </a:lnTo>
                  <a:close/>
                </a:path>
                <a:path w="2360295" h="1867535">
                  <a:moveTo>
                    <a:pt x="1025887" y="557650"/>
                  </a:moveTo>
                  <a:lnTo>
                    <a:pt x="1031731" y="557650"/>
                  </a:lnTo>
                  <a:lnTo>
                    <a:pt x="1031731" y="556380"/>
                  </a:lnTo>
                  <a:lnTo>
                    <a:pt x="1031573" y="555110"/>
                  </a:lnTo>
                  <a:lnTo>
                    <a:pt x="1031494" y="552570"/>
                  </a:lnTo>
                  <a:lnTo>
                    <a:pt x="1031888" y="551300"/>
                  </a:lnTo>
                  <a:lnTo>
                    <a:pt x="1031415" y="550030"/>
                  </a:lnTo>
                  <a:lnTo>
                    <a:pt x="1030388" y="550030"/>
                  </a:lnTo>
                  <a:lnTo>
                    <a:pt x="1030625" y="548760"/>
                  </a:lnTo>
                  <a:lnTo>
                    <a:pt x="1032678" y="547490"/>
                  </a:lnTo>
                  <a:lnTo>
                    <a:pt x="1030783" y="546220"/>
                  </a:lnTo>
                  <a:lnTo>
                    <a:pt x="1030546" y="544950"/>
                  </a:lnTo>
                  <a:lnTo>
                    <a:pt x="1030704" y="543680"/>
                  </a:lnTo>
                  <a:lnTo>
                    <a:pt x="1032362" y="543680"/>
                  </a:lnTo>
                  <a:lnTo>
                    <a:pt x="1032362" y="542410"/>
                  </a:lnTo>
                  <a:lnTo>
                    <a:pt x="1026123" y="542410"/>
                  </a:lnTo>
                  <a:lnTo>
                    <a:pt x="1024386" y="541140"/>
                  </a:lnTo>
                  <a:lnTo>
                    <a:pt x="1025334" y="541140"/>
                  </a:lnTo>
                  <a:lnTo>
                    <a:pt x="1025413" y="539870"/>
                  </a:lnTo>
                  <a:lnTo>
                    <a:pt x="1024544" y="539870"/>
                  </a:lnTo>
                  <a:lnTo>
                    <a:pt x="1023676" y="541140"/>
                  </a:lnTo>
                  <a:lnTo>
                    <a:pt x="1023676" y="544950"/>
                  </a:lnTo>
                  <a:lnTo>
                    <a:pt x="1023281" y="547490"/>
                  </a:lnTo>
                  <a:lnTo>
                    <a:pt x="1024228" y="550030"/>
                  </a:lnTo>
                  <a:lnTo>
                    <a:pt x="1024860" y="552570"/>
                  </a:lnTo>
                  <a:lnTo>
                    <a:pt x="1024149" y="553840"/>
                  </a:lnTo>
                  <a:lnTo>
                    <a:pt x="1024860" y="555110"/>
                  </a:lnTo>
                  <a:lnTo>
                    <a:pt x="1022017" y="555110"/>
                  </a:lnTo>
                  <a:lnTo>
                    <a:pt x="1025887" y="557650"/>
                  </a:lnTo>
                  <a:close/>
                </a:path>
                <a:path w="2360295" h="1867535">
                  <a:moveTo>
                    <a:pt x="1030625" y="542410"/>
                  </a:moveTo>
                  <a:lnTo>
                    <a:pt x="1031730" y="542410"/>
                  </a:lnTo>
                  <a:lnTo>
                    <a:pt x="1033784" y="541140"/>
                  </a:lnTo>
                  <a:lnTo>
                    <a:pt x="1030309" y="541140"/>
                  </a:lnTo>
                  <a:lnTo>
                    <a:pt x="1030625" y="542410"/>
                  </a:lnTo>
                  <a:close/>
                </a:path>
                <a:path w="2360295" h="1867535">
                  <a:moveTo>
                    <a:pt x="1027071" y="542410"/>
                  </a:moveTo>
                  <a:lnTo>
                    <a:pt x="1028888" y="542410"/>
                  </a:lnTo>
                  <a:lnTo>
                    <a:pt x="1028493" y="541140"/>
                  </a:lnTo>
                  <a:lnTo>
                    <a:pt x="1027308" y="541140"/>
                  </a:lnTo>
                  <a:lnTo>
                    <a:pt x="1027071" y="542410"/>
                  </a:lnTo>
                  <a:close/>
                </a:path>
                <a:path w="2360295" h="1867535">
                  <a:moveTo>
                    <a:pt x="1032520" y="544950"/>
                  </a:moveTo>
                  <a:lnTo>
                    <a:pt x="1033704" y="543680"/>
                  </a:lnTo>
                  <a:lnTo>
                    <a:pt x="1032915" y="543680"/>
                  </a:lnTo>
                  <a:lnTo>
                    <a:pt x="1032520" y="544950"/>
                  </a:lnTo>
                  <a:close/>
                </a:path>
                <a:path w="2360295" h="1867535">
                  <a:moveTo>
                    <a:pt x="1031414" y="544950"/>
                  </a:moveTo>
                  <a:lnTo>
                    <a:pt x="1031651" y="544950"/>
                  </a:lnTo>
                  <a:lnTo>
                    <a:pt x="1031967" y="543680"/>
                  </a:lnTo>
                  <a:lnTo>
                    <a:pt x="1031099" y="543680"/>
                  </a:lnTo>
                  <a:lnTo>
                    <a:pt x="1031414" y="544950"/>
                  </a:lnTo>
                  <a:close/>
                </a:path>
                <a:path w="2360295" h="1867535">
                  <a:moveTo>
                    <a:pt x="1037732" y="548760"/>
                  </a:moveTo>
                  <a:lnTo>
                    <a:pt x="1039074" y="548760"/>
                  </a:lnTo>
                  <a:lnTo>
                    <a:pt x="1039074" y="547490"/>
                  </a:lnTo>
                  <a:lnTo>
                    <a:pt x="1039232" y="546220"/>
                  </a:lnTo>
                  <a:lnTo>
                    <a:pt x="1037890" y="546220"/>
                  </a:lnTo>
                  <a:lnTo>
                    <a:pt x="1036389" y="547490"/>
                  </a:lnTo>
                  <a:lnTo>
                    <a:pt x="1037732" y="548760"/>
                  </a:lnTo>
                  <a:close/>
                </a:path>
                <a:path w="2360295" h="1867535">
                  <a:moveTo>
                    <a:pt x="1030862" y="550030"/>
                  </a:moveTo>
                  <a:lnTo>
                    <a:pt x="1034573" y="548760"/>
                  </a:lnTo>
                  <a:lnTo>
                    <a:pt x="1035126" y="548760"/>
                  </a:lnTo>
                  <a:lnTo>
                    <a:pt x="1034573" y="547490"/>
                  </a:lnTo>
                  <a:lnTo>
                    <a:pt x="1033784" y="547490"/>
                  </a:lnTo>
                  <a:lnTo>
                    <a:pt x="1030862" y="550030"/>
                  </a:lnTo>
                  <a:close/>
                </a:path>
                <a:path w="2360295" h="1867535">
                  <a:moveTo>
                    <a:pt x="1037258" y="550030"/>
                  </a:moveTo>
                  <a:lnTo>
                    <a:pt x="1037732" y="550030"/>
                  </a:lnTo>
                  <a:lnTo>
                    <a:pt x="1036942" y="548760"/>
                  </a:lnTo>
                  <a:lnTo>
                    <a:pt x="1036231" y="548760"/>
                  </a:lnTo>
                  <a:lnTo>
                    <a:pt x="1037258" y="550030"/>
                  </a:lnTo>
                  <a:close/>
                </a:path>
                <a:path w="2360295" h="1867535">
                  <a:moveTo>
                    <a:pt x="1035521" y="552570"/>
                  </a:moveTo>
                  <a:lnTo>
                    <a:pt x="1036705" y="550030"/>
                  </a:lnTo>
                  <a:lnTo>
                    <a:pt x="1036231" y="550030"/>
                  </a:lnTo>
                  <a:lnTo>
                    <a:pt x="1035600" y="548760"/>
                  </a:lnTo>
                  <a:lnTo>
                    <a:pt x="1034573" y="548760"/>
                  </a:lnTo>
                  <a:lnTo>
                    <a:pt x="1034810" y="550030"/>
                  </a:lnTo>
                  <a:lnTo>
                    <a:pt x="1035521" y="552570"/>
                  </a:lnTo>
                  <a:close/>
                </a:path>
                <a:path w="2360295" h="1867535">
                  <a:moveTo>
                    <a:pt x="1037336" y="552570"/>
                  </a:moveTo>
                  <a:lnTo>
                    <a:pt x="1038205" y="552570"/>
                  </a:lnTo>
                  <a:lnTo>
                    <a:pt x="1036862" y="551300"/>
                  </a:lnTo>
                  <a:lnTo>
                    <a:pt x="1037336" y="552570"/>
                  </a:lnTo>
                  <a:close/>
                </a:path>
                <a:path w="2360295" h="1867535">
                  <a:moveTo>
                    <a:pt x="1032203" y="555110"/>
                  </a:moveTo>
                  <a:lnTo>
                    <a:pt x="1033309" y="555110"/>
                  </a:lnTo>
                  <a:lnTo>
                    <a:pt x="1033783" y="553840"/>
                  </a:lnTo>
                  <a:lnTo>
                    <a:pt x="1034178" y="552570"/>
                  </a:lnTo>
                  <a:lnTo>
                    <a:pt x="1033151" y="552570"/>
                  </a:lnTo>
                  <a:lnTo>
                    <a:pt x="1032124" y="551300"/>
                  </a:lnTo>
                  <a:lnTo>
                    <a:pt x="1031967" y="553840"/>
                  </a:lnTo>
                  <a:lnTo>
                    <a:pt x="1033151" y="553840"/>
                  </a:lnTo>
                  <a:lnTo>
                    <a:pt x="1032203" y="555110"/>
                  </a:lnTo>
                  <a:close/>
                </a:path>
                <a:path w="2360295" h="1867535">
                  <a:moveTo>
                    <a:pt x="1037099" y="553840"/>
                  </a:moveTo>
                  <a:lnTo>
                    <a:pt x="1038126" y="553840"/>
                  </a:lnTo>
                  <a:lnTo>
                    <a:pt x="1038363" y="552570"/>
                  </a:lnTo>
                  <a:lnTo>
                    <a:pt x="1035599" y="552570"/>
                  </a:lnTo>
                  <a:lnTo>
                    <a:pt x="1037099" y="553840"/>
                  </a:lnTo>
                  <a:close/>
                </a:path>
                <a:path w="2360295" h="1867535">
                  <a:moveTo>
                    <a:pt x="1027071" y="562730"/>
                  </a:moveTo>
                  <a:lnTo>
                    <a:pt x="1033783" y="562730"/>
                  </a:lnTo>
                  <a:lnTo>
                    <a:pt x="1033546" y="561460"/>
                  </a:lnTo>
                  <a:lnTo>
                    <a:pt x="1033230" y="561460"/>
                  </a:lnTo>
                  <a:lnTo>
                    <a:pt x="1033230" y="560451"/>
                  </a:lnTo>
                  <a:lnTo>
                    <a:pt x="1032678" y="560190"/>
                  </a:lnTo>
                  <a:lnTo>
                    <a:pt x="1033230" y="559872"/>
                  </a:lnTo>
                  <a:lnTo>
                    <a:pt x="1033230" y="558920"/>
                  </a:lnTo>
                  <a:lnTo>
                    <a:pt x="1033467" y="557650"/>
                  </a:lnTo>
                  <a:lnTo>
                    <a:pt x="1033546" y="555110"/>
                  </a:lnTo>
                  <a:lnTo>
                    <a:pt x="1032362" y="555110"/>
                  </a:lnTo>
                  <a:lnTo>
                    <a:pt x="1031888" y="556380"/>
                  </a:lnTo>
                  <a:lnTo>
                    <a:pt x="1032836" y="556380"/>
                  </a:lnTo>
                  <a:lnTo>
                    <a:pt x="1032678" y="557650"/>
                  </a:lnTo>
                  <a:lnTo>
                    <a:pt x="1025966" y="557650"/>
                  </a:lnTo>
                  <a:lnTo>
                    <a:pt x="1024939" y="560190"/>
                  </a:lnTo>
                  <a:lnTo>
                    <a:pt x="1025650" y="561460"/>
                  </a:lnTo>
                  <a:lnTo>
                    <a:pt x="1027071" y="562730"/>
                  </a:lnTo>
                  <a:close/>
                </a:path>
                <a:path w="2360295" h="1867535">
                  <a:moveTo>
                    <a:pt x="1035363" y="561460"/>
                  </a:moveTo>
                  <a:lnTo>
                    <a:pt x="1036863" y="561460"/>
                  </a:lnTo>
                  <a:lnTo>
                    <a:pt x="1036547" y="560190"/>
                  </a:lnTo>
                  <a:lnTo>
                    <a:pt x="1035363" y="558920"/>
                  </a:lnTo>
                  <a:lnTo>
                    <a:pt x="1035047" y="557650"/>
                  </a:lnTo>
                  <a:lnTo>
                    <a:pt x="1034415" y="557650"/>
                  </a:lnTo>
                  <a:lnTo>
                    <a:pt x="1034415" y="558920"/>
                  </a:lnTo>
                  <a:lnTo>
                    <a:pt x="1034889" y="558920"/>
                  </a:lnTo>
                  <a:lnTo>
                    <a:pt x="1033230" y="559872"/>
                  </a:lnTo>
                  <a:lnTo>
                    <a:pt x="1033230" y="560451"/>
                  </a:lnTo>
                  <a:lnTo>
                    <a:pt x="1035363" y="561460"/>
                  </a:lnTo>
                  <a:close/>
                </a:path>
                <a:path w="2360295" h="1867535">
                  <a:moveTo>
                    <a:pt x="1036863" y="560190"/>
                  </a:moveTo>
                  <a:lnTo>
                    <a:pt x="1038759" y="560190"/>
                  </a:lnTo>
                  <a:lnTo>
                    <a:pt x="1038600" y="558920"/>
                  </a:lnTo>
                  <a:lnTo>
                    <a:pt x="1036153" y="558920"/>
                  </a:lnTo>
                  <a:lnTo>
                    <a:pt x="1036863" y="560190"/>
                  </a:lnTo>
                  <a:close/>
                </a:path>
                <a:path w="2360295" h="1867535">
                  <a:moveTo>
                    <a:pt x="1033230" y="560451"/>
                  </a:moveTo>
                  <a:lnTo>
                    <a:pt x="1033230" y="559872"/>
                  </a:lnTo>
                  <a:lnTo>
                    <a:pt x="1032678" y="560190"/>
                  </a:lnTo>
                  <a:lnTo>
                    <a:pt x="1033230" y="560451"/>
                  </a:lnTo>
                  <a:close/>
                </a:path>
                <a:path w="2360295" h="1867535">
                  <a:moveTo>
                    <a:pt x="1023833" y="564000"/>
                  </a:moveTo>
                  <a:lnTo>
                    <a:pt x="1039153" y="564000"/>
                  </a:lnTo>
                  <a:lnTo>
                    <a:pt x="1036389" y="562730"/>
                  </a:lnTo>
                  <a:lnTo>
                    <a:pt x="1039864" y="561460"/>
                  </a:lnTo>
                  <a:lnTo>
                    <a:pt x="1039074" y="560190"/>
                  </a:lnTo>
                  <a:lnTo>
                    <a:pt x="1037100" y="560190"/>
                  </a:lnTo>
                  <a:lnTo>
                    <a:pt x="1036942" y="561460"/>
                  </a:lnTo>
                  <a:lnTo>
                    <a:pt x="1035363" y="561460"/>
                  </a:lnTo>
                  <a:lnTo>
                    <a:pt x="1034099" y="562730"/>
                  </a:lnTo>
                  <a:lnTo>
                    <a:pt x="1023991" y="562730"/>
                  </a:lnTo>
                  <a:lnTo>
                    <a:pt x="1023833" y="564000"/>
                  </a:lnTo>
                  <a:close/>
                </a:path>
                <a:path w="2360295" h="1867535">
                  <a:moveTo>
                    <a:pt x="1036706" y="574160"/>
                  </a:moveTo>
                  <a:lnTo>
                    <a:pt x="1040259" y="574160"/>
                  </a:lnTo>
                  <a:lnTo>
                    <a:pt x="1040417" y="571620"/>
                  </a:lnTo>
                  <a:lnTo>
                    <a:pt x="1041522" y="570350"/>
                  </a:lnTo>
                  <a:lnTo>
                    <a:pt x="1039627" y="567810"/>
                  </a:lnTo>
                  <a:lnTo>
                    <a:pt x="1039469" y="564000"/>
                  </a:lnTo>
                  <a:lnTo>
                    <a:pt x="1034021" y="564000"/>
                  </a:lnTo>
                  <a:lnTo>
                    <a:pt x="1034692" y="565270"/>
                  </a:lnTo>
                  <a:lnTo>
                    <a:pt x="1038364" y="565270"/>
                  </a:lnTo>
                  <a:lnTo>
                    <a:pt x="1038600" y="566540"/>
                  </a:lnTo>
                  <a:lnTo>
                    <a:pt x="1038916" y="567810"/>
                  </a:lnTo>
                  <a:lnTo>
                    <a:pt x="1037258" y="567810"/>
                  </a:lnTo>
                  <a:lnTo>
                    <a:pt x="1037337" y="569080"/>
                  </a:lnTo>
                  <a:lnTo>
                    <a:pt x="1036390" y="569080"/>
                  </a:lnTo>
                  <a:lnTo>
                    <a:pt x="1034337" y="571620"/>
                  </a:lnTo>
                  <a:lnTo>
                    <a:pt x="1037811" y="572890"/>
                  </a:lnTo>
                  <a:lnTo>
                    <a:pt x="1036706" y="574160"/>
                  </a:lnTo>
                  <a:close/>
                </a:path>
                <a:path w="2360295" h="1867535">
                  <a:moveTo>
                    <a:pt x="1023676" y="571620"/>
                  </a:moveTo>
                  <a:lnTo>
                    <a:pt x="1030467" y="571620"/>
                  </a:lnTo>
                  <a:lnTo>
                    <a:pt x="1030231" y="570350"/>
                  </a:lnTo>
                  <a:lnTo>
                    <a:pt x="1030073" y="569080"/>
                  </a:lnTo>
                  <a:lnTo>
                    <a:pt x="1029599" y="566540"/>
                  </a:lnTo>
                  <a:lnTo>
                    <a:pt x="1030625" y="565270"/>
                  </a:lnTo>
                  <a:lnTo>
                    <a:pt x="1032757" y="565270"/>
                  </a:lnTo>
                  <a:lnTo>
                    <a:pt x="1032994" y="564000"/>
                  </a:lnTo>
                  <a:lnTo>
                    <a:pt x="1024544" y="564000"/>
                  </a:lnTo>
                  <a:lnTo>
                    <a:pt x="1022965" y="566540"/>
                  </a:lnTo>
                  <a:lnTo>
                    <a:pt x="1024544" y="569080"/>
                  </a:lnTo>
                  <a:lnTo>
                    <a:pt x="1023676" y="571620"/>
                  </a:lnTo>
                  <a:close/>
                </a:path>
                <a:path w="2360295" h="1867535">
                  <a:moveTo>
                    <a:pt x="1037100" y="566540"/>
                  </a:moveTo>
                  <a:lnTo>
                    <a:pt x="1038048" y="565270"/>
                  </a:lnTo>
                  <a:lnTo>
                    <a:pt x="1036469" y="565270"/>
                  </a:lnTo>
                  <a:lnTo>
                    <a:pt x="1037100" y="566540"/>
                  </a:lnTo>
                  <a:close/>
                </a:path>
                <a:path w="2360295" h="1867535">
                  <a:moveTo>
                    <a:pt x="1035363" y="566540"/>
                  </a:moveTo>
                  <a:lnTo>
                    <a:pt x="1036469" y="565270"/>
                  </a:lnTo>
                  <a:lnTo>
                    <a:pt x="1034692" y="565270"/>
                  </a:lnTo>
                  <a:lnTo>
                    <a:pt x="1035363" y="566540"/>
                  </a:lnTo>
                  <a:close/>
                </a:path>
                <a:path w="2360295" h="1867535">
                  <a:moveTo>
                    <a:pt x="1024860" y="572890"/>
                  </a:moveTo>
                  <a:lnTo>
                    <a:pt x="1033863" y="572890"/>
                  </a:lnTo>
                  <a:lnTo>
                    <a:pt x="1031652" y="566540"/>
                  </a:lnTo>
                  <a:lnTo>
                    <a:pt x="1031257" y="566540"/>
                  </a:lnTo>
                  <a:lnTo>
                    <a:pt x="1031336" y="567810"/>
                  </a:lnTo>
                  <a:lnTo>
                    <a:pt x="1031573" y="569080"/>
                  </a:lnTo>
                  <a:lnTo>
                    <a:pt x="1031889" y="569080"/>
                  </a:lnTo>
                  <a:lnTo>
                    <a:pt x="1031099" y="571620"/>
                  </a:lnTo>
                  <a:lnTo>
                    <a:pt x="1024465" y="571620"/>
                  </a:lnTo>
                  <a:lnTo>
                    <a:pt x="1024860" y="572890"/>
                  </a:lnTo>
                  <a:close/>
                </a:path>
                <a:path w="2360295" h="1867535">
                  <a:moveTo>
                    <a:pt x="1023518" y="574160"/>
                  </a:moveTo>
                  <a:lnTo>
                    <a:pt x="1034337" y="574160"/>
                  </a:lnTo>
                  <a:lnTo>
                    <a:pt x="1034653" y="572890"/>
                  </a:lnTo>
                  <a:lnTo>
                    <a:pt x="1023518" y="572890"/>
                  </a:lnTo>
                  <a:lnTo>
                    <a:pt x="1023518" y="574160"/>
                  </a:lnTo>
                  <a:close/>
                </a:path>
                <a:path w="2360295" h="1867535">
                  <a:moveTo>
                    <a:pt x="1039232" y="575430"/>
                  </a:moveTo>
                  <a:lnTo>
                    <a:pt x="1040417" y="574160"/>
                  </a:lnTo>
                  <a:lnTo>
                    <a:pt x="1038601" y="574160"/>
                  </a:lnTo>
                  <a:lnTo>
                    <a:pt x="1039232" y="575430"/>
                  </a:lnTo>
                  <a:close/>
                </a:path>
                <a:path w="2360295" h="1867535">
                  <a:moveTo>
                    <a:pt x="1023044" y="575430"/>
                  </a:moveTo>
                  <a:lnTo>
                    <a:pt x="1033626" y="575430"/>
                  </a:lnTo>
                  <a:lnTo>
                    <a:pt x="1033942" y="574160"/>
                  </a:lnTo>
                  <a:lnTo>
                    <a:pt x="1024702" y="574160"/>
                  </a:lnTo>
                  <a:lnTo>
                    <a:pt x="1023044" y="575430"/>
                  </a:lnTo>
                  <a:close/>
                </a:path>
                <a:path w="2360295" h="1867535">
                  <a:moveTo>
                    <a:pt x="1025255" y="577970"/>
                  </a:moveTo>
                  <a:lnTo>
                    <a:pt x="1030625" y="577970"/>
                  </a:lnTo>
                  <a:lnTo>
                    <a:pt x="1030546" y="576700"/>
                  </a:lnTo>
                  <a:lnTo>
                    <a:pt x="1031099" y="575430"/>
                  </a:lnTo>
                  <a:lnTo>
                    <a:pt x="1025413" y="575430"/>
                  </a:lnTo>
                  <a:lnTo>
                    <a:pt x="1023912" y="576700"/>
                  </a:lnTo>
                  <a:lnTo>
                    <a:pt x="1025571" y="576700"/>
                  </a:lnTo>
                  <a:lnTo>
                    <a:pt x="1025255" y="577970"/>
                  </a:lnTo>
                  <a:close/>
                </a:path>
                <a:path w="2360295" h="1867535">
                  <a:moveTo>
                    <a:pt x="1023676" y="577970"/>
                  </a:moveTo>
                  <a:lnTo>
                    <a:pt x="1024860" y="577970"/>
                  </a:lnTo>
                  <a:lnTo>
                    <a:pt x="1024465" y="576700"/>
                  </a:lnTo>
                  <a:lnTo>
                    <a:pt x="1023912" y="576700"/>
                  </a:lnTo>
                  <a:lnTo>
                    <a:pt x="1023676" y="577970"/>
                  </a:lnTo>
                  <a:close/>
                </a:path>
                <a:path w="2360295" h="1867535">
                  <a:moveTo>
                    <a:pt x="1025018" y="581780"/>
                  </a:moveTo>
                  <a:lnTo>
                    <a:pt x="1026755" y="580510"/>
                  </a:lnTo>
                  <a:lnTo>
                    <a:pt x="1031494" y="580510"/>
                  </a:lnTo>
                  <a:lnTo>
                    <a:pt x="1031257" y="577970"/>
                  </a:lnTo>
                  <a:lnTo>
                    <a:pt x="1023755" y="577970"/>
                  </a:lnTo>
                  <a:lnTo>
                    <a:pt x="1023834" y="579240"/>
                  </a:lnTo>
                  <a:lnTo>
                    <a:pt x="1024071" y="579240"/>
                  </a:lnTo>
                  <a:lnTo>
                    <a:pt x="1024465" y="580510"/>
                  </a:lnTo>
                  <a:lnTo>
                    <a:pt x="1025018" y="581780"/>
                  </a:lnTo>
                  <a:close/>
                </a:path>
                <a:path w="2360295" h="1867535">
                  <a:moveTo>
                    <a:pt x="1040338" y="581780"/>
                  </a:moveTo>
                  <a:lnTo>
                    <a:pt x="1040654" y="581780"/>
                  </a:lnTo>
                  <a:lnTo>
                    <a:pt x="1041049" y="580510"/>
                  </a:lnTo>
                  <a:lnTo>
                    <a:pt x="1040890" y="579240"/>
                  </a:lnTo>
                  <a:lnTo>
                    <a:pt x="1039074" y="579240"/>
                  </a:lnTo>
                  <a:lnTo>
                    <a:pt x="1040733" y="580510"/>
                  </a:lnTo>
                  <a:lnTo>
                    <a:pt x="1039609" y="580879"/>
                  </a:lnTo>
                  <a:lnTo>
                    <a:pt x="1040338" y="581780"/>
                  </a:lnTo>
                  <a:close/>
                </a:path>
                <a:path w="2360295" h="1867535">
                  <a:moveTo>
                    <a:pt x="1036309" y="580510"/>
                  </a:moveTo>
                  <a:lnTo>
                    <a:pt x="1035046" y="579240"/>
                  </a:lnTo>
                  <a:lnTo>
                    <a:pt x="1034019" y="579240"/>
                  </a:lnTo>
                  <a:lnTo>
                    <a:pt x="1036309" y="580510"/>
                  </a:lnTo>
                  <a:close/>
                </a:path>
                <a:path w="2360295" h="1867535">
                  <a:moveTo>
                    <a:pt x="1032677" y="581780"/>
                  </a:moveTo>
                  <a:lnTo>
                    <a:pt x="1034730" y="581780"/>
                  </a:lnTo>
                  <a:lnTo>
                    <a:pt x="1032914" y="579240"/>
                  </a:lnTo>
                  <a:lnTo>
                    <a:pt x="1032598" y="579240"/>
                  </a:lnTo>
                  <a:lnTo>
                    <a:pt x="1031651" y="580510"/>
                  </a:lnTo>
                  <a:lnTo>
                    <a:pt x="1032124" y="580510"/>
                  </a:lnTo>
                  <a:lnTo>
                    <a:pt x="1032677" y="581780"/>
                  </a:lnTo>
                  <a:close/>
                </a:path>
                <a:path w="2360295" h="1867535">
                  <a:moveTo>
                    <a:pt x="1039281" y="580986"/>
                  </a:moveTo>
                  <a:lnTo>
                    <a:pt x="1039609" y="580879"/>
                  </a:lnTo>
                  <a:lnTo>
                    <a:pt x="1039311" y="580510"/>
                  </a:lnTo>
                  <a:lnTo>
                    <a:pt x="1039281" y="580986"/>
                  </a:lnTo>
                  <a:close/>
                </a:path>
                <a:path w="2360295" h="1867535">
                  <a:moveTo>
                    <a:pt x="1029993" y="583050"/>
                  </a:moveTo>
                  <a:lnTo>
                    <a:pt x="1032204" y="583050"/>
                  </a:lnTo>
                  <a:lnTo>
                    <a:pt x="1031099" y="580510"/>
                  </a:lnTo>
                  <a:lnTo>
                    <a:pt x="1030546" y="581780"/>
                  </a:lnTo>
                  <a:lnTo>
                    <a:pt x="1029914" y="581780"/>
                  </a:lnTo>
                  <a:lnTo>
                    <a:pt x="1029993" y="583050"/>
                  </a:lnTo>
                  <a:close/>
                </a:path>
                <a:path w="2360295" h="1867535">
                  <a:moveTo>
                    <a:pt x="1025413" y="584320"/>
                  </a:moveTo>
                  <a:lnTo>
                    <a:pt x="1029378" y="583181"/>
                  </a:lnTo>
                  <a:lnTo>
                    <a:pt x="1029362" y="583050"/>
                  </a:lnTo>
                  <a:lnTo>
                    <a:pt x="1027940" y="580510"/>
                  </a:lnTo>
                  <a:lnTo>
                    <a:pt x="1026755" y="580510"/>
                  </a:lnTo>
                  <a:lnTo>
                    <a:pt x="1026992" y="581780"/>
                  </a:lnTo>
                  <a:lnTo>
                    <a:pt x="1026834" y="583050"/>
                  </a:lnTo>
                  <a:lnTo>
                    <a:pt x="1024860" y="583050"/>
                  </a:lnTo>
                  <a:lnTo>
                    <a:pt x="1025413" y="584320"/>
                  </a:lnTo>
                  <a:close/>
                </a:path>
                <a:path w="2360295" h="1867535">
                  <a:moveTo>
                    <a:pt x="1037771" y="583050"/>
                  </a:moveTo>
                  <a:lnTo>
                    <a:pt x="1039074" y="583050"/>
                  </a:lnTo>
                  <a:lnTo>
                    <a:pt x="1039232" y="581780"/>
                  </a:lnTo>
                  <a:lnTo>
                    <a:pt x="1039281" y="580986"/>
                  </a:lnTo>
                  <a:lnTo>
                    <a:pt x="1036863" y="581780"/>
                  </a:lnTo>
                  <a:lnTo>
                    <a:pt x="1037771" y="583050"/>
                  </a:lnTo>
                  <a:close/>
                </a:path>
                <a:path w="2360295" h="1867535">
                  <a:moveTo>
                    <a:pt x="1030309" y="588130"/>
                  </a:moveTo>
                  <a:lnTo>
                    <a:pt x="1040021" y="588130"/>
                  </a:lnTo>
                  <a:lnTo>
                    <a:pt x="1040337" y="585590"/>
                  </a:lnTo>
                  <a:lnTo>
                    <a:pt x="1040811" y="584320"/>
                  </a:lnTo>
                  <a:lnTo>
                    <a:pt x="1040337" y="581780"/>
                  </a:lnTo>
                  <a:lnTo>
                    <a:pt x="1039943" y="581780"/>
                  </a:lnTo>
                  <a:lnTo>
                    <a:pt x="1040180" y="583050"/>
                  </a:lnTo>
                  <a:lnTo>
                    <a:pt x="1037771" y="583050"/>
                  </a:lnTo>
                  <a:lnTo>
                    <a:pt x="1038679" y="584320"/>
                  </a:lnTo>
                  <a:lnTo>
                    <a:pt x="1038522" y="586860"/>
                  </a:lnTo>
                  <a:lnTo>
                    <a:pt x="1029677" y="586860"/>
                  </a:lnTo>
                  <a:lnTo>
                    <a:pt x="1029896" y="587739"/>
                  </a:lnTo>
                  <a:lnTo>
                    <a:pt x="1030309" y="588130"/>
                  </a:lnTo>
                  <a:close/>
                </a:path>
                <a:path w="2360295" h="1867535">
                  <a:moveTo>
                    <a:pt x="1027071" y="586860"/>
                  </a:moveTo>
                  <a:lnTo>
                    <a:pt x="1037653" y="586860"/>
                  </a:lnTo>
                  <a:lnTo>
                    <a:pt x="1036469" y="585590"/>
                  </a:lnTo>
                  <a:lnTo>
                    <a:pt x="1035363" y="583050"/>
                  </a:lnTo>
                  <a:lnTo>
                    <a:pt x="1034178" y="581780"/>
                  </a:lnTo>
                  <a:lnTo>
                    <a:pt x="1033704" y="581780"/>
                  </a:lnTo>
                  <a:lnTo>
                    <a:pt x="1034020" y="583050"/>
                  </a:lnTo>
                  <a:lnTo>
                    <a:pt x="1029993" y="583050"/>
                  </a:lnTo>
                  <a:lnTo>
                    <a:pt x="1030230" y="584320"/>
                  </a:lnTo>
                  <a:lnTo>
                    <a:pt x="1028914" y="584320"/>
                  </a:lnTo>
                  <a:lnTo>
                    <a:pt x="1027071" y="586860"/>
                  </a:lnTo>
                  <a:close/>
                </a:path>
                <a:path w="2360295" h="1867535">
                  <a:moveTo>
                    <a:pt x="1024860" y="583050"/>
                  </a:moveTo>
                  <a:lnTo>
                    <a:pt x="1025887" y="583050"/>
                  </a:lnTo>
                  <a:lnTo>
                    <a:pt x="1025492" y="581780"/>
                  </a:lnTo>
                  <a:lnTo>
                    <a:pt x="1023676" y="581780"/>
                  </a:lnTo>
                  <a:lnTo>
                    <a:pt x="1024860" y="583050"/>
                  </a:lnTo>
                  <a:close/>
                </a:path>
                <a:path w="2360295" h="1867535">
                  <a:moveTo>
                    <a:pt x="1029431" y="583607"/>
                  </a:moveTo>
                  <a:lnTo>
                    <a:pt x="1029835" y="583050"/>
                  </a:lnTo>
                  <a:lnTo>
                    <a:pt x="1029378" y="583181"/>
                  </a:lnTo>
                  <a:lnTo>
                    <a:pt x="1029431" y="583607"/>
                  </a:lnTo>
                  <a:close/>
                </a:path>
                <a:path w="2360295" h="1867535">
                  <a:moveTo>
                    <a:pt x="1028914" y="584320"/>
                  </a:moveTo>
                  <a:lnTo>
                    <a:pt x="1029519" y="584320"/>
                  </a:lnTo>
                  <a:lnTo>
                    <a:pt x="1029431" y="583607"/>
                  </a:lnTo>
                  <a:lnTo>
                    <a:pt x="1028914" y="584320"/>
                  </a:lnTo>
                  <a:close/>
                </a:path>
                <a:path w="2360295" h="1867535">
                  <a:moveTo>
                    <a:pt x="1037596" y="592235"/>
                  </a:moveTo>
                  <a:lnTo>
                    <a:pt x="1037890" y="591940"/>
                  </a:lnTo>
                  <a:lnTo>
                    <a:pt x="1034257" y="590670"/>
                  </a:lnTo>
                  <a:lnTo>
                    <a:pt x="1035679" y="588130"/>
                  </a:lnTo>
                  <a:lnTo>
                    <a:pt x="1029993" y="588130"/>
                  </a:lnTo>
                  <a:lnTo>
                    <a:pt x="1029896" y="587739"/>
                  </a:lnTo>
                  <a:lnTo>
                    <a:pt x="1028966" y="586860"/>
                  </a:lnTo>
                  <a:lnTo>
                    <a:pt x="1026361" y="590670"/>
                  </a:lnTo>
                  <a:lnTo>
                    <a:pt x="1024110" y="590670"/>
                  </a:lnTo>
                  <a:lnTo>
                    <a:pt x="1023202" y="591940"/>
                  </a:lnTo>
                  <a:lnTo>
                    <a:pt x="1037099" y="591940"/>
                  </a:lnTo>
                  <a:lnTo>
                    <a:pt x="1037596" y="592235"/>
                  </a:lnTo>
                  <a:close/>
                </a:path>
                <a:path w="2360295" h="1867535">
                  <a:moveTo>
                    <a:pt x="1024110" y="590670"/>
                  </a:moveTo>
                  <a:lnTo>
                    <a:pt x="1026361" y="590670"/>
                  </a:lnTo>
                  <a:lnTo>
                    <a:pt x="1025176" y="586860"/>
                  </a:lnTo>
                  <a:lnTo>
                    <a:pt x="1024307" y="586860"/>
                  </a:lnTo>
                  <a:lnTo>
                    <a:pt x="1024150" y="588130"/>
                  </a:lnTo>
                  <a:lnTo>
                    <a:pt x="1024307" y="588130"/>
                  </a:lnTo>
                  <a:lnTo>
                    <a:pt x="1025650" y="589400"/>
                  </a:lnTo>
                  <a:lnTo>
                    <a:pt x="1025018" y="589400"/>
                  </a:lnTo>
                  <a:lnTo>
                    <a:pt x="1024110" y="590670"/>
                  </a:lnTo>
                  <a:close/>
                </a:path>
                <a:path w="2360295" h="1867535">
                  <a:moveTo>
                    <a:pt x="1029993" y="588130"/>
                  </a:moveTo>
                  <a:lnTo>
                    <a:pt x="1030309" y="588130"/>
                  </a:lnTo>
                  <a:lnTo>
                    <a:pt x="1029896" y="587739"/>
                  </a:lnTo>
                  <a:lnTo>
                    <a:pt x="1029993" y="588130"/>
                  </a:lnTo>
                  <a:close/>
                </a:path>
                <a:path w="2360295" h="1867535">
                  <a:moveTo>
                    <a:pt x="1038521" y="589400"/>
                  </a:moveTo>
                  <a:lnTo>
                    <a:pt x="1039232" y="589400"/>
                  </a:lnTo>
                  <a:lnTo>
                    <a:pt x="1039864" y="588130"/>
                  </a:lnTo>
                  <a:lnTo>
                    <a:pt x="1037968" y="588130"/>
                  </a:lnTo>
                  <a:lnTo>
                    <a:pt x="1038521" y="589400"/>
                  </a:lnTo>
                  <a:close/>
                </a:path>
                <a:path w="2360295" h="1867535">
                  <a:moveTo>
                    <a:pt x="1036152" y="589400"/>
                  </a:moveTo>
                  <a:lnTo>
                    <a:pt x="1036942" y="589400"/>
                  </a:lnTo>
                  <a:lnTo>
                    <a:pt x="1037100" y="588130"/>
                  </a:lnTo>
                  <a:lnTo>
                    <a:pt x="1035836" y="588130"/>
                  </a:lnTo>
                  <a:lnTo>
                    <a:pt x="1036152" y="589400"/>
                  </a:lnTo>
                  <a:close/>
                </a:path>
                <a:path w="2360295" h="1867535">
                  <a:moveTo>
                    <a:pt x="1038840" y="592760"/>
                  </a:moveTo>
                  <a:lnTo>
                    <a:pt x="1040574" y="591940"/>
                  </a:lnTo>
                  <a:lnTo>
                    <a:pt x="1038364" y="591940"/>
                  </a:lnTo>
                  <a:lnTo>
                    <a:pt x="1038243" y="592074"/>
                  </a:lnTo>
                  <a:lnTo>
                    <a:pt x="1038840" y="592760"/>
                  </a:lnTo>
                  <a:close/>
                </a:path>
                <a:path w="2360295" h="1867535">
                  <a:moveTo>
                    <a:pt x="1038227" y="592056"/>
                  </a:moveTo>
                  <a:lnTo>
                    <a:pt x="1038364" y="591940"/>
                  </a:lnTo>
                  <a:lnTo>
                    <a:pt x="1038126" y="591940"/>
                  </a:lnTo>
                  <a:close/>
                </a:path>
                <a:path w="2360295" h="1867535">
                  <a:moveTo>
                    <a:pt x="1037287" y="592545"/>
                  </a:moveTo>
                  <a:lnTo>
                    <a:pt x="1037596" y="592235"/>
                  </a:lnTo>
                  <a:lnTo>
                    <a:pt x="1037099" y="591940"/>
                  </a:lnTo>
                  <a:lnTo>
                    <a:pt x="1037287" y="592545"/>
                  </a:lnTo>
                  <a:close/>
                </a:path>
                <a:path w="2360295" h="1867535">
                  <a:moveTo>
                    <a:pt x="1024623" y="594480"/>
                  </a:moveTo>
                  <a:lnTo>
                    <a:pt x="1035363" y="594480"/>
                  </a:lnTo>
                  <a:lnTo>
                    <a:pt x="1037074" y="592760"/>
                  </a:lnTo>
                  <a:lnTo>
                    <a:pt x="1037191" y="592235"/>
                  </a:lnTo>
                  <a:lnTo>
                    <a:pt x="1037099" y="591940"/>
                  </a:lnTo>
                  <a:lnTo>
                    <a:pt x="1023202" y="591940"/>
                  </a:lnTo>
                  <a:lnTo>
                    <a:pt x="1024623" y="594480"/>
                  </a:lnTo>
                  <a:close/>
                </a:path>
                <a:path w="2360295" h="1867535">
                  <a:moveTo>
                    <a:pt x="1037922" y="592430"/>
                  </a:moveTo>
                  <a:lnTo>
                    <a:pt x="1038243" y="592074"/>
                  </a:lnTo>
                  <a:lnTo>
                    <a:pt x="1037841" y="592382"/>
                  </a:lnTo>
                  <a:close/>
                </a:path>
                <a:path w="2360295" h="1867535">
                  <a:moveTo>
                    <a:pt x="1037363" y="592787"/>
                  </a:moveTo>
                  <a:lnTo>
                    <a:pt x="1037841" y="592382"/>
                  </a:lnTo>
                  <a:lnTo>
                    <a:pt x="1037596" y="592235"/>
                  </a:lnTo>
                  <a:lnTo>
                    <a:pt x="1037402" y="592430"/>
                  </a:lnTo>
                  <a:lnTo>
                    <a:pt x="1037363" y="592787"/>
                  </a:lnTo>
                  <a:close/>
                </a:path>
                <a:path w="2360295" h="1867535">
                  <a:moveTo>
                    <a:pt x="1037423" y="592982"/>
                  </a:moveTo>
                  <a:lnTo>
                    <a:pt x="1037818" y="592545"/>
                  </a:lnTo>
                  <a:lnTo>
                    <a:pt x="1037841" y="592382"/>
                  </a:lnTo>
                  <a:lnTo>
                    <a:pt x="1037395" y="592760"/>
                  </a:lnTo>
                  <a:lnTo>
                    <a:pt x="1037423" y="592982"/>
                  </a:lnTo>
                  <a:close/>
                </a:path>
                <a:path w="2360295" h="1867535">
                  <a:moveTo>
                    <a:pt x="1037494" y="593210"/>
                  </a:moveTo>
                  <a:lnTo>
                    <a:pt x="1037889" y="593210"/>
                  </a:lnTo>
                  <a:lnTo>
                    <a:pt x="1038637" y="592856"/>
                  </a:lnTo>
                  <a:lnTo>
                    <a:pt x="1037922" y="592430"/>
                  </a:lnTo>
                  <a:lnTo>
                    <a:pt x="1037538" y="592856"/>
                  </a:lnTo>
                  <a:lnTo>
                    <a:pt x="1037494" y="593210"/>
                  </a:lnTo>
                  <a:close/>
                </a:path>
                <a:path w="2360295" h="1867535">
                  <a:moveTo>
                    <a:pt x="1039231" y="593210"/>
                  </a:moveTo>
                  <a:lnTo>
                    <a:pt x="1038840" y="592760"/>
                  </a:lnTo>
                  <a:lnTo>
                    <a:pt x="1038637" y="592856"/>
                  </a:lnTo>
                  <a:lnTo>
                    <a:pt x="1039231" y="593210"/>
                  </a:lnTo>
                  <a:close/>
                </a:path>
                <a:path w="2360295" h="1867535">
                  <a:moveTo>
                    <a:pt x="1025334" y="605910"/>
                  </a:moveTo>
                  <a:lnTo>
                    <a:pt x="1036389" y="605910"/>
                  </a:lnTo>
                  <a:lnTo>
                    <a:pt x="1036547" y="604640"/>
                  </a:lnTo>
                  <a:lnTo>
                    <a:pt x="1036547" y="603370"/>
                  </a:lnTo>
                  <a:lnTo>
                    <a:pt x="1036705" y="602100"/>
                  </a:lnTo>
                  <a:lnTo>
                    <a:pt x="1035837" y="598290"/>
                  </a:lnTo>
                  <a:lnTo>
                    <a:pt x="1037574" y="597020"/>
                  </a:lnTo>
                  <a:lnTo>
                    <a:pt x="1036074" y="594480"/>
                  </a:lnTo>
                  <a:lnTo>
                    <a:pt x="1037423" y="592982"/>
                  </a:lnTo>
                  <a:lnTo>
                    <a:pt x="1037363" y="592787"/>
                  </a:lnTo>
                  <a:lnTo>
                    <a:pt x="1035363" y="594480"/>
                  </a:lnTo>
                  <a:lnTo>
                    <a:pt x="1024623" y="594480"/>
                  </a:lnTo>
                  <a:lnTo>
                    <a:pt x="1024229" y="598290"/>
                  </a:lnTo>
                  <a:lnTo>
                    <a:pt x="1025176" y="599560"/>
                  </a:lnTo>
                  <a:lnTo>
                    <a:pt x="1025413" y="600830"/>
                  </a:lnTo>
                  <a:lnTo>
                    <a:pt x="1024307" y="602100"/>
                  </a:lnTo>
                  <a:lnTo>
                    <a:pt x="1023992" y="603370"/>
                  </a:lnTo>
                  <a:lnTo>
                    <a:pt x="1026755" y="603370"/>
                  </a:lnTo>
                  <a:lnTo>
                    <a:pt x="1026834" y="604640"/>
                  </a:lnTo>
                  <a:lnTo>
                    <a:pt x="1025316" y="605861"/>
                  </a:lnTo>
                  <a:close/>
                </a:path>
                <a:path w="2360295" h="1867535">
                  <a:moveTo>
                    <a:pt x="1038067" y="593431"/>
                  </a:moveTo>
                  <a:lnTo>
                    <a:pt x="1038205" y="593210"/>
                  </a:lnTo>
                  <a:lnTo>
                    <a:pt x="1037889" y="593210"/>
                  </a:lnTo>
                  <a:lnTo>
                    <a:pt x="1038067" y="593431"/>
                  </a:lnTo>
                  <a:close/>
                </a:path>
                <a:path w="2360295" h="1867535">
                  <a:moveTo>
                    <a:pt x="1037415" y="594480"/>
                  </a:moveTo>
                  <a:lnTo>
                    <a:pt x="1038915" y="594480"/>
                  </a:lnTo>
                  <a:lnTo>
                    <a:pt x="1038067" y="593431"/>
                  </a:lnTo>
                  <a:lnTo>
                    <a:pt x="1037415" y="594480"/>
                  </a:lnTo>
                  <a:close/>
                </a:path>
                <a:path w="2360295" h="1867535">
                  <a:moveTo>
                    <a:pt x="1035758" y="610990"/>
                  </a:moveTo>
                  <a:lnTo>
                    <a:pt x="1037416" y="610990"/>
                  </a:lnTo>
                  <a:lnTo>
                    <a:pt x="1040021" y="608450"/>
                  </a:lnTo>
                  <a:lnTo>
                    <a:pt x="1039248" y="605961"/>
                  </a:lnTo>
                  <a:lnTo>
                    <a:pt x="1039153" y="603370"/>
                  </a:lnTo>
                  <a:lnTo>
                    <a:pt x="1037890" y="604640"/>
                  </a:lnTo>
                  <a:lnTo>
                    <a:pt x="1037021" y="604640"/>
                  </a:lnTo>
                  <a:lnTo>
                    <a:pt x="1036705" y="605910"/>
                  </a:lnTo>
                  <a:lnTo>
                    <a:pt x="1025334" y="605910"/>
                  </a:lnTo>
                  <a:lnTo>
                    <a:pt x="1027229" y="607180"/>
                  </a:lnTo>
                  <a:lnTo>
                    <a:pt x="1027229" y="608450"/>
                  </a:lnTo>
                  <a:lnTo>
                    <a:pt x="1024386" y="608450"/>
                  </a:lnTo>
                  <a:lnTo>
                    <a:pt x="1024228" y="609720"/>
                  </a:lnTo>
                  <a:lnTo>
                    <a:pt x="1036626" y="609720"/>
                  </a:lnTo>
                  <a:lnTo>
                    <a:pt x="1035758" y="610990"/>
                  </a:lnTo>
                  <a:close/>
                </a:path>
                <a:path w="2360295" h="1867535">
                  <a:moveTo>
                    <a:pt x="1024465" y="604640"/>
                  </a:moveTo>
                  <a:lnTo>
                    <a:pt x="1024623" y="603370"/>
                  </a:lnTo>
                  <a:lnTo>
                    <a:pt x="1024308" y="603370"/>
                  </a:lnTo>
                  <a:lnTo>
                    <a:pt x="1024465" y="604640"/>
                  </a:lnTo>
                  <a:close/>
                </a:path>
                <a:path w="2360295" h="1867535">
                  <a:moveTo>
                    <a:pt x="1024386" y="608450"/>
                  </a:moveTo>
                  <a:lnTo>
                    <a:pt x="1025571" y="608450"/>
                  </a:lnTo>
                  <a:lnTo>
                    <a:pt x="1025334" y="607180"/>
                  </a:lnTo>
                  <a:lnTo>
                    <a:pt x="1025316" y="605861"/>
                  </a:lnTo>
                  <a:lnTo>
                    <a:pt x="1024860" y="604640"/>
                  </a:lnTo>
                  <a:lnTo>
                    <a:pt x="1023755" y="604640"/>
                  </a:lnTo>
                  <a:lnTo>
                    <a:pt x="1024058" y="605861"/>
                  </a:lnTo>
                  <a:lnTo>
                    <a:pt x="1024386" y="608450"/>
                  </a:lnTo>
                  <a:close/>
                </a:path>
                <a:path w="2360295" h="1867535">
                  <a:moveTo>
                    <a:pt x="1024071" y="613530"/>
                  </a:moveTo>
                  <a:lnTo>
                    <a:pt x="1033073" y="613530"/>
                  </a:lnTo>
                  <a:lnTo>
                    <a:pt x="1032915" y="610990"/>
                  </a:lnTo>
                  <a:lnTo>
                    <a:pt x="1035205" y="610990"/>
                  </a:lnTo>
                  <a:lnTo>
                    <a:pt x="1034020" y="609720"/>
                  </a:lnTo>
                  <a:lnTo>
                    <a:pt x="1024228" y="609720"/>
                  </a:lnTo>
                  <a:lnTo>
                    <a:pt x="1023439" y="612260"/>
                  </a:lnTo>
                  <a:lnTo>
                    <a:pt x="1024071" y="613530"/>
                  </a:lnTo>
                  <a:close/>
                </a:path>
                <a:path w="2360295" h="1867535">
                  <a:moveTo>
                    <a:pt x="1034810" y="618610"/>
                  </a:moveTo>
                  <a:lnTo>
                    <a:pt x="1034494" y="614800"/>
                  </a:lnTo>
                  <a:lnTo>
                    <a:pt x="1034889" y="614800"/>
                  </a:lnTo>
                  <a:lnTo>
                    <a:pt x="1039469" y="612260"/>
                  </a:lnTo>
                  <a:lnTo>
                    <a:pt x="1037968" y="610990"/>
                  </a:lnTo>
                  <a:lnTo>
                    <a:pt x="1037258" y="610990"/>
                  </a:lnTo>
                  <a:lnTo>
                    <a:pt x="1037100" y="612260"/>
                  </a:lnTo>
                  <a:lnTo>
                    <a:pt x="1036863" y="612260"/>
                  </a:lnTo>
                  <a:lnTo>
                    <a:pt x="1036547" y="613530"/>
                  </a:lnTo>
                  <a:lnTo>
                    <a:pt x="1024071" y="613530"/>
                  </a:lnTo>
                  <a:lnTo>
                    <a:pt x="1025887" y="614800"/>
                  </a:lnTo>
                  <a:lnTo>
                    <a:pt x="1024702" y="617340"/>
                  </a:lnTo>
                  <a:lnTo>
                    <a:pt x="1034178" y="617340"/>
                  </a:lnTo>
                  <a:lnTo>
                    <a:pt x="1034810" y="618610"/>
                  </a:lnTo>
                  <a:close/>
                </a:path>
                <a:path w="2360295" h="1867535">
                  <a:moveTo>
                    <a:pt x="1034652" y="612260"/>
                  </a:moveTo>
                  <a:lnTo>
                    <a:pt x="1034968" y="610990"/>
                  </a:lnTo>
                  <a:lnTo>
                    <a:pt x="1034257" y="610990"/>
                  </a:lnTo>
                  <a:lnTo>
                    <a:pt x="1034652" y="612260"/>
                  </a:lnTo>
                  <a:close/>
                </a:path>
                <a:path w="2360295" h="1867535">
                  <a:moveTo>
                    <a:pt x="1037337" y="616070"/>
                  </a:moveTo>
                  <a:lnTo>
                    <a:pt x="1038284" y="616070"/>
                  </a:lnTo>
                  <a:lnTo>
                    <a:pt x="1038284" y="614800"/>
                  </a:lnTo>
                  <a:lnTo>
                    <a:pt x="1034494" y="614800"/>
                  </a:lnTo>
                  <a:lnTo>
                    <a:pt x="1037337" y="616070"/>
                  </a:lnTo>
                  <a:close/>
                </a:path>
                <a:path w="2360295" h="1867535">
                  <a:moveTo>
                    <a:pt x="1037376" y="617975"/>
                  </a:moveTo>
                  <a:lnTo>
                    <a:pt x="1038047" y="617340"/>
                  </a:lnTo>
                  <a:lnTo>
                    <a:pt x="1038599" y="616070"/>
                  </a:lnTo>
                  <a:lnTo>
                    <a:pt x="1037257" y="616070"/>
                  </a:lnTo>
                  <a:lnTo>
                    <a:pt x="1037376" y="617975"/>
                  </a:lnTo>
                  <a:close/>
                </a:path>
                <a:path w="2360295" h="1867535">
                  <a:moveTo>
                    <a:pt x="1030388" y="624960"/>
                  </a:moveTo>
                  <a:lnTo>
                    <a:pt x="1035599" y="624960"/>
                  </a:lnTo>
                  <a:lnTo>
                    <a:pt x="1035047" y="623690"/>
                  </a:lnTo>
                  <a:lnTo>
                    <a:pt x="1035599" y="623690"/>
                  </a:lnTo>
                  <a:lnTo>
                    <a:pt x="1035126" y="622420"/>
                  </a:lnTo>
                  <a:lnTo>
                    <a:pt x="1035283" y="621150"/>
                  </a:lnTo>
                  <a:lnTo>
                    <a:pt x="1034889" y="621150"/>
                  </a:lnTo>
                  <a:lnTo>
                    <a:pt x="1035757" y="619880"/>
                  </a:lnTo>
                  <a:lnTo>
                    <a:pt x="1035441" y="618610"/>
                  </a:lnTo>
                  <a:lnTo>
                    <a:pt x="1033704" y="618610"/>
                  </a:lnTo>
                  <a:lnTo>
                    <a:pt x="1033309" y="617340"/>
                  </a:lnTo>
                  <a:lnTo>
                    <a:pt x="1024702" y="617340"/>
                  </a:lnTo>
                  <a:lnTo>
                    <a:pt x="1028256" y="618610"/>
                  </a:lnTo>
                  <a:lnTo>
                    <a:pt x="1028015" y="618720"/>
                  </a:lnTo>
                  <a:lnTo>
                    <a:pt x="1028808" y="619880"/>
                  </a:lnTo>
                  <a:lnTo>
                    <a:pt x="1029361" y="619880"/>
                  </a:lnTo>
                  <a:lnTo>
                    <a:pt x="1029383" y="621265"/>
                  </a:lnTo>
                  <a:lnTo>
                    <a:pt x="1029598" y="622420"/>
                  </a:lnTo>
                  <a:lnTo>
                    <a:pt x="1030704" y="622420"/>
                  </a:lnTo>
                  <a:lnTo>
                    <a:pt x="1030615" y="623740"/>
                  </a:lnTo>
                  <a:lnTo>
                    <a:pt x="1030388" y="624960"/>
                  </a:lnTo>
                  <a:close/>
                </a:path>
                <a:path w="2360295" h="1867535">
                  <a:moveTo>
                    <a:pt x="1036704" y="618610"/>
                  </a:moveTo>
                  <a:lnTo>
                    <a:pt x="1037415" y="618610"/>
                  </a:lnTo>
                  <a:lnTo>
                    <a:pt x="1037376" y="617975"/>
                  </a:lnTo>
                  <a:lnTo>
                    <a:pt x="1036704" y="618610"/>
                  </a:lnTo>
                  <a:close/>
                </a:path>
                <a:path w="2360295" h="1867535">
                  <a:moveTo>
                    <a:pt x="1037573" y="619880"/>
                  </a:moveTo>
                  <a:lnTo>
                    <a:pt x="1039389" y="619880"/>
                  </a:lnTo>
                  <a:lnTo>
                    <a:pt x="1039784" y="618610"/>
                  </a:lnTo>
                  <a:lnTo>
                    <a:pt x="1037415" y="618610"/>
                  </a:lnTo>
                  <a:lnTo>
                    <a:pt x="1037573" y="619880"/>
                  </a:lnTo>
                  <a:close/>
                </a:path>
                <a:path w="2360295" h="1867535">
                  <a:moveTo>
                    <a:pt x="1025492" y="622420"/>
                  </a:moveTo>
                  <a:lnTo>
                    <a:pt x="1026597" y="622420"/>
                  </a:lnTo>
                  <a:lnTo>
                    <a:pt x="1027545" y="621150"/>
                  </a:lnTo>
                  <a:lnTo>
                    <a:pt x="1027916" y="618766"/>
                  </a:lnTo>
                  <a:lnTo>
                    <a:pt x="1022728" y="621150"/>
                  </a:lnTo>
                  <a:lnTo>
                    <a:pt x="1025492" y="622420"/>
                  </a:lnTo>
                  <a:close/>
                </a:path>
                <a:path w="2360295" h="1867535">
                  <a:moveTo>
                    <a:pt x="1038616" y="621912"/>
                  </a:moveTo>
                  <a:lnTo>
                    <a:pt x="1039310" y="619880"/>
                  </a:lnTo>
                  <a:lnTo>
                    <a:pt x="1038205" y="619880"/>
                  </a:lnTo>
                  <a:lnTo>
                    <a:pt x="1038334" y="621265"/>
                  </a:lnTo>
                  <a:lnTo>
                    <a:pt x="1038616" y="621912"/>
                  </a:lnTo>
                  <a:close/>
                </a:path>
                <a:path w="2360295" h="1867535">
                  <a:moveTo>
                    <a:pt x="1038205" y="619887"/>
                  </a:moveTo>
                  <a:close/>
                </a:path>
                <a:path w="2360295" h="1867535">
                  <a:moveTo>
                    <a:pt x="1035915" y="623690"/>
                  </a:moveTo>
                  <a:lnTo>
                    <a:pt x="1038363" y="623690"/>
                  </a:lnTo>
                  <a:lnTo>
                    <a:pt x="1038205" y="622420"/>
                  </a:lnTo>
                  <a:lnTo>
                    <a:pt x="1038442" y="622420"/>
                  </a:lnTo>
                  <a:lnTo>
                    <a:pt x="1038394" y="621912"/>
                  </a:lnTo>
                  <a:lnTo>
                    <a:pt x="1038284" y="621150"/>
                  </a:lnTo>
                  <a:lnTo>
                    <a:pt x="1038205" y="619880"/>
                  </a:lnTo>
                  <a:lnTo>
                    <a:pt x="1037096" y="619887"/>
                  </a:lnTo>
                  <a:lnTo>
                    <a:pt x="1036547" y="621150"/>
                  </a:lnTo>
                  <a:lnTo>
                    <a:pt x="1037021" y="621150"/>
                  </a:lnTo>
                  <a:lnTo>
                    <a:pt x="1035208" y="622365"/>
                  </a:lnTo>
                  <a:lnTo>
                    <a:pt x="1035915" y="623690"/>
                  </a:lnTo>
                  <a:close/>
                </a:path>
                <a:path w="2360295" h="1867535">
                  <a:moveTo>
                    <a:pt x="1038442" y="622420"/>
                  </a:moveTo>
                  <a:lnTo>
                    <a:pt x="1038616" y="621912"/>
                  </a:lnTo>
                  <a:lnTo>
                    <a:pt x="1038334" y="621265"/>
                  </a:lnTo>
                  <a:lnTo>
                    <a:pt x="1038442" y="622420"/>
                  </a:lnTo>
                  <a:close/>
                </a:path>
                <a:path w="2360295" h="1867535">
                  <a:moveTo>
                    <a:pt x="1038442" y="622420"/>
                  </a:moveTo>
                  <a:lnTo>
                    <a:pt x="1038837" y="622420"/>
                  </a:lnTo>
                  <a:lnTo>
                    <a:pt x="1038616" y="621912"/>
                  </a:lnTo>
                  <a:lnTo>
                    <a:pt x="1038442" y="622420"/>
                  </a:lnTo>
                  <a:close/>
                </a:path>
                <a:path w="2360295" h="1867535">
                  <a:moveTo>
                    <a:pt x="1036050" y="624899"/>
                  </a:moveTo>
                  <a:lnTo>
                    <a:pt x="1037131" y="623740"/>
                  </a:lnTo>
                  <a:lnTo>
                    <a:pt x="1035915" y="623690"/>
                  </a:lnTo>
                  <a:lnTo>
                    <a:pt x="1035204" y="622420"/>
                  </a:lnTo>
                  <a:lnTo>
                    <a:pt x="1036050" y="624899"/>
                  </a:lnTo>
                  <a:close/>
                </a:path>
                <a:path w="2360295" h="1867535">
                  <a:moveTo>
                    <a:pt x="1029598" y="623690"/>
                  </a:moveTo>
                  <a:lnTo>
                    <a:pt x="1030072" y="623690"/>
                  </a:lnTo>
                  <a:lnTo>
                    <a:pt x="1029993" y="622420"/>
                  </a:lnTo>
                  <a:lnTo>
                    <a:pt x="1029677" y="622420"/>
                  </a:lnTo>
                  <a:lnTo>
                    <a:pt x="1029598" y="623690"/>
                  </a:lnTo>
                  <a:close/>
                </a:path>
                <a:path w="2360295" h="1867535">
                  <a:moveTo>
                    <a:pt x="1037889" y="624960"/>
                  </a:moveTo>
                  <a:lnTo>
                    <a:pt x="1038284" y="624960"/>
                  </a:lnTo>
                  <a:lnTo>
                    <a:pt x="1038284" y="623690"/>
                  </a:lnTo>
                  <a:lnTo>
                    <a:pt x="1037178" y="623690"/>
                  </a:lnTo>
                  <a:lnTo>
                    <a:pt x="1037889" y="624960"/>
                  </a:lnTo>
                  <a:close/>
                </a:path>
                <a:path w="2360295" h="1867535">
                  <a:moveTo>
                    <a:pt x="1037131" y="623740"/>
                  </a:moveTo>
                  <a:close/>
                </a:path>
                <a:path w="2360295" h="1867535">
                  <a:moveTo>
                    <a:pt x="1028571" y="624960"/>
                  </a:moveTo>
                  <a:lnTo>
                    <a:pt x="1030388" y="624960"/>
                  </a:lnTo>
                  <a:lnTo>
                    <a:pt x="1030072" y="623690"/>
                  </a:lnTo>
                  <a:lnTo>
                    <a:pt x="1028571" y="624960"/>
                  </a:lnTo>
                  <a:close/>
                </a:path>
                <a:path w="2360295" h="1867535">
                  <a:moveTo>
                    <a:pt x="1036748" y="628308"/>
                  </a:moveTo>
                  <a:lnTo>
                    <a:pt x="1037494" y="627641"/>
                  </a:lnTo>
                  <a:lnTo>
                    <a:pt x="1035994" y="624960"/>
                  </a:lnTo>
                  <a:lnTo>
                    <a:pt x="1028098" y="624960"/>
                  </a:lnTo>
                  <a:lnTo>
                    <a:pt x="1027387" y="623690"/>
                  </a:lnTo>
                  <a:lnTo>
                    <a:pt x="1025858" y="625829"/>
                  </a:lnTo>
                  <a:lnTo>
                    <a:pt x="1026282" y="626230"/>
                  </a:lnTo>
                  <a:lnTo>
                    <a:pt x="1028019" y="626230"/>
                  </a:lnTo>
                  <a:lnTo>
                    <a:pt x="1028414" y="627500"/>
                  </a:lnTo>
                  <a:lnTo>
                    <a:pt x="1034336" y="627500"/>
                  </a:lnTo>
                  <a:lnTo>
                    <a:pt x="1036748" y="628308"/>
                  </a:lnTo>
                  <a:close/>
                </a:path>
                <a:path w="2360295" h="1867535">
                  <a:moveTo>
                    <a:pt x="1025571" y="625557"/>
                  </a:moveTo>
                  <a:lnTo>
                    <a:pt x="1025571" y="623690"/>
                  </a:lnTo>
                  <a:lnTo>
                    <a:pt x="1025097" y="623690"/>
                  </a:lnTo>
                  <a:lnTo>
                    <a:pt x="1024781" y="624960"/>
                  </a:lnTo>
                  <a:lnTo>
                    <a:pt x="1024939" y="624960"/>
                  </a:lnTo>
                  <a:lnTo>
                    <a:pt x="1025571" y="625557"/>
                  </a:lnTo>
                  <a:close/>
                </a:path>
                <a:path w="2360295" h="1867535">
                  <a:moveTo>
                    <a:pt x="1035994" y="624960"/>
                  </a:moveTo>
                  <a:close/>
                </a:path>
                <a:path w="2360295" h="1867535">
                  <a:moveTo>
                    <a:pt x="1025571" y="626230"/>
                  </a:moveTo>
                  <a:lnTo>
                    <a:pt x="1025858" y="625829"/>
                  </a:lnTo>
                  <a:lnTo>
                    <a:pt x="1025571" y="625557"/>
                  </a:lnTo>
                  <a:lnTo>
                    <a:pt x="1025571" y="626230"/>
                  </a:lnTo>
                  <a:close/>
                </a:path>
                <a:path w="2360295" h="1867535">
                  <a:moveTo>
                    <a:pt x="1038126" y="628770"/>
                  </a:moveTo>
                  <a:lnTo>
                    <a:pt x="1039468" y="628770"/>
                  </a:lnTo>
                  <a:lnTo>
                    <a:pt x="1039547" y="627500"/>
                  </a:lnTo>
                  <a:lnTo>
                    <a:pt x="1039390" y="626230"/>
                  </a:lnTo>
                  <a:lnTo>
                    <a:pt x="1038758" y="626230"/>
                  </a:lnTo>
                  <a:lnTo>
                    <a:pt x="1038995" y="627500"/>
                  </a:lnTo>
                  <a:lnTo>
                    <a:pt x="1037652" y="627500"/>
                  </a:lnTo>
                  <a:lnTo>
                    <a:pt x="1037494" y="627641"/>
                  </a:lnTo>
                  <a:lnTo>
                    <a:pt x="1038126" y="628770"/>
                  </a:lnTo>
                  <a:close/>
                </a:path>
                <a:path w="2360295" h="1867535">
                  <a:moveTo>
                    <a:pt x="1028966" y="633850"/>
                  </a:moveTo>
                  <a:lnTo>
                    <a:pt x="1038995" y="633850"/>
                  </a:lnTo>
                  <a:lnTo>
                    <a:pt x="1038284" y="632580"/>
                  </a:lnTo>
                  <a:lnTo>
                    <a:pt x="1039390" y="632580"/>
                  </a:lnTo>
                  <a:lnTo>
                    <a:pt x="1039784" y="631310"/>
                  </a:lnTo>
                  <a:lnTo>
                    <a:pt x="1040258" y="631310"/>
                  </a:lnTo>
                  <a:lnTo>
                    <a:pt x="1038916" y="630040"/>
                  </a:lnTo>
                  <a:lnTo>
                    <a:pt x="1041363" y="628770"/>
                  </a:lnTo>
                  <a:lnTo>
                    <a:pt x="1033230" y="628770"/>
                  </a:lnTo>
                  <a:lnTo>
                    <a:pt x="1033072" y="627500"/>
                  </a:lnTo>
                  <a:lnTo>
                    <a:pt x="1028335" y="627500"/>
                  </a:lnTo>
                  <a:lnTo>
                    <a:pt x="1027387" y="628770"/>
                  </a:lnTo>
                  <a:lnTo>
                    <a:pt x="1026124" y="630040"/>
                  </a:lnTo>
                  <a:lnTo>
                    <a:pt x="1028571" y="630040"/>
                  </a:lnTo>
                  <a:lnTo>
                    <a:pt x="1028177" y="631310"/>
                  </a:lnTo>
                  <a:lnTo>
                    <a:pt x="1028177" y="632580"/>
                  </a:lnTo>
                  <a:lnTo>
                    <a:pt x="1028966" y="633850"/>
                  </a:lnTo>
                  <a:close/>
                </a:path>
                <a:path w="2360295" h="1867535">
                  <a:moveTo>
                    <a:pt x="1038126" y="628770"/>
                  </a:moveTo>
                  <a:lnTo>
                    <a:pt x="1037494" y="627641"/>
                  </a:lnTo>
                  <a:lnTo>
                    <a:pt x="1036748" y="628308"/>
                  </a:lnTo>
                  <a:lnTo>
                    <a:pt x="1038126" y="628770"/>
                  </a:lnTo>
                  <a:close/>
                </a:path>
                <a:path w="2360295" h="1867535">
                  <a:moveTo>
                    <a:pt x="1036231" y="628770"/>
                  </a:moveTo>
                  <a:lnTo>
                    <a:pt x="1038126" y="628770"/>
                  </a:lnTo>
                  <a:lnTo>
                    <a:pt x="1036748" y="628308"/>
                  </a:lnTo>
                  <a:lnTo>
                    <a:pt x="1036231" y="628770"/>
                  </a:lnTo>
                  <a:close/>
                </a:path>
                <a:path w="2360295" h="1867535">
                  <a:moveTo>
                    <a:pt x="1028572" y="635120"/>
                  </a:moveTo>
                  <a:lnTo>
                    <a:pt x="1040021" y="635120"/>
                  </a:lnTo>
                  <a:lnTo>
                    <a:pt x="1039311" y="633850"/>
                  </a:lnTo>
                  <a:lnTo>
                    <a:pt x="1027782" y="633850"/>
                  </a:lnTo>
                  <a:lnTo>
                    <a:pt x="1028572" y="635120"/>
                  </a:lnTo>
                  <a:close/>
                </a:path>
                <a:path w="2360295" h="1867535">
                  <a:moveTo>
                    <a:pt x="1027229" y="636390"/>
                  </a:moveTo>
                  <a:lnTo>
                    <a:pt x="1026360" y="635120"/>
                  </a:lnTo>
                  <a:lnTo>
                    <a:pt x="1027071" y="633850"/>
                  </a:lnTo>
                  <a:lnTo>
                    <a:pt x="1025571" y="633850"/>
                  </a:lnTo>
                  <a:lnTo>
                    <a:pt x="1025255" y="635120"/>
                  </a:lnTo>
                  <a:lnTo>
                    <a:pt x="1025571" y="635120"/>
                  </a:lnTo>
                  <a:lnTo>
                    <a:pt x="1027229" y="636390"/>
                  </a:lnTo>
                  <a:close/>
                </a:path>
                <a:path w="2360295" h="1867535">
                  <a:moveTo>
                    <a:pt x="1037494" y="637660"/>
                  </a:moveTo>
                  <a:lnTo>
                    <a:pt x="1038126" y="637660"/>
                  </a:lnTo>
                  <a:lnTo>
                    <a:pt x="1037336" y="636390"/>
                  </a:lnTo>
                  <a:lnTo>
                    <a:pt x="1039153" y="636390"/>
                  </a:lnTo>
                  <a:lnTo>
                    <a:pt x="1037021" y="635120"/>
                  </a:lnTo>
                  <a:lnTo>
                    <a:pt x="1036863" y="635120"/>
                  </a:lnTo>
                  <a:lnTo>
                    <a:pt x="1036152" y="636390"/>
                  </a:lnTo>
                  <a:lnTo>
                    <a:pt x="1037494" y="637660"/>
                  </a:lnTo>
                  <a:close/>
                </a:path>
                <a:path w="2360295" h="1867535">
                  <a:moveTo>
                    <a:pt x="1027308" y="637660"/>
                  </a:moveTo>
                  <a:lnTo>
                    <a:pt x="1033388" y="637660"/>
                  </a:lnTo>
                  <a:lnTo>
                    <a:pt x="1034652" y="636390"/>
                  </a:lnTo>
                  <a:lnTo>
                    <a:pt x="1035836" y="635120"/>
                  </a:lnTo>
                  <a:lnTo>
                    <a:pt x="1028335" y="635120"/>
                  </a:lnTo>
                  <a:lnTo>
                    <a:pt x="1028177" y="636390"/>
                  </a:lnTo>
                  <a:lnTo>
                    <a:pt x="1027624" y="636390"/>
                  </a:lnTo>
                  <a:lnTo>
                    <a:pt x="1027308" y="637660"/>
                  </a:lnTo>
                  <a:close/>
                </a:path>
                <a:path w="2360295" h="1867535">
                  <a:moveTo>
                    <a:pt x="1025019" y="638930"/>
                  </a:moveTo>
                  <a:lnTo>
                    <a:pt x="1025808" y="638930"/>
                  </a:lnTo>
                  <a:lnTo>
                    <a:pt x="1026282" y="637660"/>
                  </a:lnTo>
                  <a:lnTo>
                    <a:pt x="1027308" y="637660"/>
                  </a:lnTo>
                  <a:lnTo>
                    <a:pt x="1025808" y="636390"/>
                  </a:lnTo>
                  <a:lnTo>
                    <a:pt x="1025413" y="636390"/>
                  </a:lnTo>
                  <a:lnTo>
                    <a:pt x="1025176" y="635120"/>
                  </a:lnTo>
                  <a:lnTo>
                    <a:pt x="1025097" y="636390"/>
                  </a:lnTo>
                  <a:lnTo>
                    <a:pt x="1025019" y="638930"/>
                  </a:lnTo>
                  <a:close/>
                </a:path>
                <a:path w="2360295" h="1867535">
                  <a:moveTo>
                    <a:pt x="1038363" y="638930"/>
                  </a:moveTo>
                  <a:lnTo>
                    <a:pt x="1039705" y="638930"/>
                  </a:lnTo>
                  <a:lnTo>
                    <a:pt x="1039389" y="637660"/>
                  </a:lnTo>
                  <a:lnTo>
                    <a:pt x="1039152" y="636390"/>
                  </a:lnTo>
                  <a:lnTo>
                    <a:pt x="1038837" y="637660"/>
                  </a:lnTo>
                  <a:lnTo>
                    <a:pt x="1038284" y="637660"/>
                  </a:lnTo>
                  <a:lnTo>
                    <a:pt x="1038363" y="638930"/>
                  </a:lnTo>
                  <a:close/>
                </a:path>
                <a:path w="2360295" h="1867535">
                  <a:moveTo>
                    <a:pt x="1026598" y="641470"/>
                  </a:moveTo>
                  <a:lnTo>
                    <a:pt x="1034494" y="641470"/>
                  </a:lnTo>
                  <a:lnTo>
                    <a:pt x="1034573" y="640200"/>
                  </a:lnTo>
                  <a:lnTo>
                    <a:pt x="1033941" y="640200"/>
                  </a:lnTo>
                  <a:lnTo>
                    <a:pt x="1032599" y="638930"/>
                  </a:lnTo>
                  <a:lnTo>
                    <a:pt x="1033941" y="637660"/>
                  </a:lnTo>
                  <a:lnTo>
                    <a:pt x="1026282" y="637660"/>
                  </a:lnTo>
                  <a:lnTo>
                    <a:pt x="1026677" y="638930"/>
                  </a:lnTo>
                  <a:lnTo>
                    <a:pt x="1025018" y="638930"/>
                  </a:lnTo>
                  <a:lnTo>
                    <a:pt x="1026835" y="640200"/>
                  </a:lnTo>
                  <a:lnTo>
                    <a:pt x="1026598" y="641470"/>
                  </a:lnTo>
                  <a:close/>
                </a:path>
                <a:path w="2360295" h="1867535">
                  <a:moveTo>
                    <a:pt x="1039626" y="644010"/>
                  </a:moveTo>
                  <a:lnTo>
                    <a:pt x="1039468" y="641470"/>
                  </a:lnTo>
                  <a:lnTo>
                    <a:pt x="1037889" y="641470"/>
                  </a:lnTo>
                  <a:lnTo>
                    <a:pt x="1039626" y="644010"/>
                  </a:lnTo>
                  <a:close/>
                </a:path>
                <a:path w="2360295" h="1867535">
                  <a:moveTo>
                    <a:pt x="1037257" y="642740"/>
                  </a:moveTo>
                  <a:lnTo>
                    <a:pt x="1037573" y="642740"/>
                  </a:lnTo>
                  <a:lnTo>
                    <a:pt x="1037889" y="641470"/>
                  </a:lnTo>
                  <a:lnTo>
                    <a:pt x="1037336" y="641470"/>
                  </a:lnTo>
                  <a:lnTo>
                    <a:pt x="1037257" y="642740"/>
                  </a:lnTo>
                  <a:close/>
                </a:path>
                <a:path w="2360295" h="1867535">
                  <a:moveTo>
                    <a:pt x="1027308" y="642740"/>
                  </a:moveTo>
                  <a:lnTo>
                    <a:pt x="1033941" y="642740"/>
                  </a:lnTo>
                  <a:lnTo>
                    <a:pt x="1034809" y="641470"/>
                  </a:lnTo>
                  <a:lnTo>
                    <a:pt x="1026202" y="641470"/>
                  </a:lnTo>
                  <a:lnTo>
                    <a:pt x="1027308" y="642740"/>
                  </a:lnTo>
                  <a:close/>
                </a:path>
                <a:path w="2360295" h="1867535">
                  <a:moveTo>
                    <a:pt x="1035283" y="644010"/>
                  </a:moveTo>
                  <a:lnTo>
                    <a:pt x="1035520" y="644010"/>
                  </a:lnTo>
                  <a:lnTo>
                    <a:pt x="1035599" y="642740"/>
                  </a:lnTo>
                  <a:lnTo>
                    <a:pt x="1035283" y="644010"/>
                  </a:lnTo>
                  <a:close/>
                </a:path>
                <a:path w="2360295" h="1867535">
                  <a:moveTo>
                    <a:pt x="1025867" y="646550"/>
                  </a:moveTo>
                  <a:lnTo>
                    <a:pt x="1034730" y="646550"/>
                  </a:lnTo>
                  <a:lnTo>
                    <a:pt x="1034414" y="645280"/>
                  </a:lnTo>
                  <a:lnTo>
                    <a:pt x="1032203" y="645280"/>
                  </a:lnTo>
                  <a:lnTo>
                    <a:pt x="1034335" y="644010"/>
                  </a:lnTo>
                  <a:lnTo>
                    <a:pt x="1034493" y="644010"/>
                  </a:lnTo>
                  <a:lnTo>
                    <a:pt x="1034257" y="642740"/>
                  </a:lnTo>
                  <a:lnTo>
                    <a:pt x="1025334" y="642740"/>
                  </a:lnTo>
                  <a:lnTo>
                    <a:pt x="1025867" y="646550"/>
                  </a:lnTo>
                  <a:close/>
                </a:path>
                <a:path w="2360295" h="1867535">
                  <a:moveTo>
                    <a:pt x="1026044" y="647820"/>
                  </a:moveTo>
                  <a:lnTo>
                    <a:pt x="1037257" y="647820"/>
                  </a:lnTo>
                  <a:lnTo>
                    <a:pt x="1036625" y="646550"/>
                  </a:lnTo>
                  <a:lnTo>
                    <a:pt x="1036862" y="644010"/>
                  </a:lnTo>
                  <a:lnTo>
                    <a:pt x="1035836" y="646550"/>
                  </a:lnTo>
                  <a:lnTo>
                    <a:pt x="1025867" y="646550"/>
                  </a:lnTo>
                  <a:lnTo>
                    <a:pt x="1026044" y="647820"/>
                  </a:lnTo>
                  <a:close/>
                </a:path>
                <a:path w="2360295" h="1867535">
                  <a:moveTo>
                    <a:pt x="1026123" y="666870"/>
                  </a:moveTo>
                  <a:lnTo>
                    <a:pt x="1037179" y="666870"/>
                  </a:lnTo>
                  <a:lnTo>
                    <a:pt x="1037573" y="665600"/>
                  </a:lnTo>
                  <a:lnTo>
                    <a:pt x="1035915" y="665600"/>
                  </a:lnTo>
                  <a:lnTo>
                    <a:pt x="1035126" y="664330"/>
                  </a:lnTo>
                  <a:lnTo>
                    <a:pt x="1034889" y="664330"/>
                  </a:lnTo>
                  <a:lnTo>
                    <a:pt x="1035126" y="663060"/>
                  </a:lnTo>
                  <a:lnTo>
                    <a:pt x="1036073" y="663060"/>
                  </a:lnTo>
                  <a:lnTo>
                    <a:pt x="1035836" y="661790"/>
                  </a:lnTo>
                  <a:lnTo>
                    <a:pt x="1031730" y="661790"/>
                  </a:lnTo>
                  <a:lnTo>
                    <a:pt x="1033862" y="659250"/>
                  </a:lnTo>
                  <a:lnTo>
                    <a:pt x="1032914" y="657980"/>
                  </a:lnTo>
                  <a:lnTo>
                    <a:pt x="1031651" y="657980"/>
                  </a:lnTo>
                  <a:lnTo>
                    <a:pt x="1032441" y="655440"/>
                  </a:lnTo>
                  <a:lnTo>
                    <a:pt x="1033862" y="652900"/>
                  </a:lnTo>
                  <a:lnTo>
                    <a:pt x="1034099" y="652900"/>
                  </a:lnTo>
                  <a:lnTo>
                    <a:pt x="1034020" y="651630"/>
                  </a:lnTo>
                  <a:lnTo>
                    <a:pt x="1037889" y="651630"/>
                  </a:lnTo>
                  <a:lnTo>
                    <a:pt x="1038758" y="650360"/>
                  </a:lnTo>
                  <a:lnTo>
                    <a:pt x="1038363" y="647820"/>
                  </a:lnTo>
                  <a:lnTo>
                    <a:pt x="1026281" y="647820"/>
                  </a:lnTo>
                  <a:lnTo>
                    <a:pt x="1024623" y="650360"/>
                  </a:lnTo>
                  <a:lnTo>
                    <a:pt x="1026123" y="654170"/>
                  </a:lnTo>
                  <a:lnTo>
                    <a:pt x="1025334" y="656710"/>
                  </a:lnTo>
                  <a:lnTo>
                    <a:pt x="1024465" y="659250"/>
                  </a:lnTo>
                  <a:lnTo>
                    <a:pt x="1025649" y="660520"/>
                  </a:lnTo>
                  <a:lnTo>
                    <a:pt x="1025728" y="663060"/>
                  </a:lnTo>
                  <a:lnTo>
                    <a:pt x="1025807" y="664330"/>
                  </a:lnTo>
                  <a:lnTo>
                    <a:pt x="1024939" y="665600"/>
                  </a:lnTo>
                  <a:lnTo>
                    <a:pt x="1026123" y="666870"/>
                  </a:lnTo>
                  <a:close/>
                </a:path>
                <a:path w="2360295" h="1867535">
                  <a:moveTo>
                    <a:pt x="1031730" y="661790"/>
                  </a:moveTo>
                  <a:lnTo>
                    <a:pt x="1034099" y="661790"/>
                  </a:lnTo>
                  <a:lnTo>
                    <a:pt x="1034257" y="660520"/>
                  </a:lnTo>
                  <a:lnTo>
                    <a:pt x="1031730" y="661790"/>
                  </a:lnTo>
                  <a:close/>
                </a:path>
                <a:path w="2360295" h="1867535">
                  <a:moveTo>
                    <a:pt x="1039044" y="666175"/>
                  </a:moveTo>
                  <a:lnTo>
                    <a:pt x="1039705" y="665600"/>
                  </a:lnTo>
                  <a:lnTo>
                    <a:pt x="1038758" y="665600"/>
                  </a:lnTo>
                  <a:lnTo>
                    <a:pt x="1039044" y="666175"/>
                  </a:lnTo>
                  <a:close/>
                </a:path>
                <a:path w="2360295" h="1867535">
                  <a:moveTo>
                    <a:pt x="1036783" y="668140"/>
                  </a:moveTo>
                  <a:lnTo>
                    <a:pt x="1039468" y="668140"/>
                  </a:lnTo>
                  <a:lnTo>
                    <a:pt x="1039705" y="666870"/>
                  </a:lnTo>
                  <a:lnTo>
                    <a:pt x="1039389" y="666870"/>
                  </a:lnTo>
                  <a:lnTo>
                    <a:pt x="1039044" y="666175"/>
                  </a:lnTo>
                  <a:lnTo>
                    <a:pt x="1036783" y="668140"/>
                  </a:lnTo>
                  <a:close/>
                </a:path>
                <a:path w="2360295" h="1867535">
                  <a:moveTo>
                    <a:pt x="1024781" y="680840"/>
                  </a:moveTo>
                  <a:lnTo>
                    <a:pt x="1025175" y="680840"/>
                  </a:lnTo>
                  <a:lnTo>
                    <a:pt x="1025412" y="679570"/>
                  </a:lnTo>
                  <a:lnTo>
                    <a:pt x="1025886" y="678300"/>
                  </a:lnTo>
                  <a:lnTo>
                    <a:pt x="1036073" y="678300"/>
                  </a:lnTo>
                  <a:lnTo>
                    <a:pt x="1037178" y="677030"/>
                  </a:lnTo>
                  <a:lnTo>
                    <a:pt x="1034178" y="675760"/>
                  </a:lnTo>
                  <a:lnTo>
                    <a:pt x="1036863" y="675760"/>
                  </a:lnTo>
                  <a:lnTo>
                    <a:pt x="1037021" y="674490"/>
                  </a:lnTo>
                  <a:lnTo>
                    <a:pt x="1035441" y="674490"/>
                  </a:lnTo>
                  <a:lnTo>
                    <a:pt x="1036389" y="673220"/>
                  </a:lnTo>
                  <a:lnTo>
                    <a:pt x="1035520" y="670680"/>
                  </a:lnTo>
                  <a:lnTo>
                    <a:pt x="1035836" y="669410"/>
                  </a:lnTo>
                  <a:lnTo>
                    <a:pt x="1037257" y="666870"/>
                  </a:lnTo>
                  <a:lnTo>
                    <a:pt x="1026834" y="666870"/>
                  </a:lnTo>
                  <a:lnTo>
                    <a:pt x="1028097" y="668140"/>
                  </a:lnTo>
                  <a:lnTo>
                    <a:pt x="1027544" y="669410"/>
                  </a:lnTo>
                  <a:lnTo>
                    <a:pt x="1026992" y="669410"/>
                  </a:lnTo>
                  <a:lnTo>
                    <a:pt x="1027623" y="670680"/>
                  </a:lnTo>
                  <a:lnTo>
                    <a:pt x="1027703" y="671950"/>
                  </a:lnTo>
                  <a:lnTo>
                    <a:pt x="1025886" y="671950"/>
                  </a:lnTo>
                  <a:lnTo>
                    <a:pt x="1025886" y="673220"/>
                  </a:lnTo>
                  <a:lnTo>
                    <a:pt x="1026597" y="675760"/>
                  </a:lnTo>
                  <a:lnTo>
                    <a:pt x="1025491" y="678300"/>
                  </a:lnTo>
                  <a:lnTo>
                    <a:pt x="1024781" y="680840"/>
                  </a:lnTo>
                  <a:close/>
                </a:path>
                <a:path w="2360295" h="1867535">
                  <a:moveTo>
                    <a:pt x="1026202" y="668140"/>
                  </a:moveTo>
                  <a:lnTo>
                    <a:pt x="1026518" y="668140"/>
                  </a:lnTo>
                  <a:lnTo>
                    <a:pt x="1026834" y="666870"/>
                  </a:lnTo>
                  <a:lnTo>
                    <a:pt x="1026202" y="666870"/>
                  </a:lnTo>
                  <a:lnTo>
                    <a:pt x="1026202" y="668140"/>
                  </a:lnTo>
                  <a:close/>
                </a:path>
                <a:path w="2360295" h="1867535">
                  <a:moveTo>
                    <a:pt x="1026834" y="682110"/>
                  </a:moveTo>
                  <a:lnTo>
                    <a:pt x="1035283" y="682110"/>
                  </a:lnTo>
                  <a:lnTo>
                    <a:pt x="1037810" y="680840"/>
                  </a:lnTo>
                  <a:lnTo>
                    <a:pt x="1034967" y="678300"/>
                  </a:lnTo>
                  <a:lnTo>
                    <a:pt x="1025886" y="678300"/>
                  </a:lnTo>
                  <a:lnTo>
                    <a:pt x="1026202" y="679570"/>
                  </a:lnTo>
                  <a:lnTo>
                    <a:pt x="1025807" y="679570"/>
                  </a:lnTo>
                  <a:lnTo>
                    <a:pt x="1025807" y="680840"/>
                  </a:lnTo>
                  <a:lnTo>
                    <a:pt x="1027228" y="680840"/>
                  </a:lnTo>
                  <a:lnTo>
                    <a:pt x="1026834" y="682110"/>
                  </a:lnTo>
                  <a:close/>
                </a:path>
                <a:path w="2360295" h="1867535">
                  <a:moveTo>
                    <a:pt x="1026834" y="682110"/>
                  </a:moveTo>
                  <a:lnTo>
                    <a:pt x="1027228" y="680840"/>
                  </a:lnTo>
                  <a:lnTo>
                    <a:pt x="1026755" y="681928"/>
                  </a:lnTo>
                  <a:lnTo>
                    <a:pt x="1026834" y="682110"/>
                  </a:lnTo>
                  <a:close/>
                </a:path>
                <a:path w="2360295" h="1867535">
                  <a:moveTo>
                    <a:pt x="1026755" y="681928"/>
                  </a:moveTo>
                  <a:lnTo>
                    <a:pt x="1027228" y="680840"/>
                  </a:lnTo>
                  <a:lnTo>
                    <a:pt x="1026281" y="680840"/>
                  </a:lnTo>
                  <a:lnTo>
                    <a:pt x="1026755" y="681928"/>
                  </a:lnTo>
                  <a:close/>
                </a:path>
                <a:path w="2360295" h="1867535">
                  <a:moveTo>
                    <a:pt x="1025649" y="683380"/>
                  </a:moveTo>
                  <a:lnTo>
                    <a:pt x="1025807" y="683380"/>
                  </a:lnTo>
                  <a:lnTo>
                    <a:pt x="1025886" y="682110"/>
                  </a:lnTo>
                  <a:lnTo>
                    <a:pt x="1026281" y="680840"/>
                  </a:lnTo>
                  <a:lnTo>
                    <a:pt x="1025728" y="680840"/>
                  </a:lnTo>
                  <a:lnTo>
                    <a:pt x="1025649" y="683380"/>
                  </a:lnTo>
                  <a:close/>
                </a:path>
                <a:path w="2360295" h="1867535">
                  <a:moveTo>
                    <a:pt x="1025847" y="684650"/>
                  </a:moveTo>
                  <a:lnTo>
                    <a:pt x="1034967" y="684650"/>
                  </a:lnTo>
                  <a:lnTo>
                    <a:pt x="1034967" y="682110"/>
                  </a:lnTo>
                  <a:lnTo>
                    <a:pt x="1026834" y="682110"/>
                  </a:lnTo>
                  <a:lnTo>
                    <a:pt x="1026755" y="681928"/>
                  </a:lnTo>
                  <a:lnTo>
                    <a:pt x="1026123" y="683380"/>
                  </a:lnTo>
                  <a:lnTo>
                    <a:pt x="1025847" y="684650"/>
                  </a:lnTo>
                  <a:close/>
                </a:path>
                <a:path w="2360295" h="1867535">
                  <a:moveTo>
                    <a:pt x="1033388" y="692270"/>
                  </a:moveTo>
                  <a:lnTo>
                    <a:pt x="1035046" y="691000"/>
                  </a:lnTo>
                  <a:lnTo>
                    <a:pt x="1035362" y="691000"/>
                  </a:lnTo>
                  <a:lnTo>
                    <a:pt x="1035441" y="689730"/>
                  </a:lnTo>
                  <a:lnTo>
                    <a:pt x="1032756" y="688460"/>
                  </a:lnTo>
                  <a:lnTo>
                    <a:pt x="1034888" y="687190"/>
                  </a:lnTo>
                  <a:lnTo>
                    <a:pt x="1035046" y="685920"/>
                  </a:lnTo>
                  <a:lnTo>
                    <a:pt x="1037573" y="685920"/>
                  </a:lnTo>
                  <a:lnTo>
                    <a:pt x="1038758" y="682110"/>
                  </a:lnTo>
                  <a:lnTo>
                    <a:pt x="1036942" y="684650"/>
                  </a:lnTo>
                  <a:lnTo>
                    <a:pt x="1025847" y="684650"/>
                  </a:lnTo>
                  <a:lnTo>
                    <a:pt x="1025570" y="685920"/>
                  </a:lnTo>
                  <a:lnTo>
                    <a:pt x="1027781" y="687190"/>
                  </a:lnTo>
                  <a:lnTo>
                    <a:pt x="1026123" y="687190"/>
                  </a:lnTo>
                  <a:lnTo>
                    <a:pt x="1025412" y="688460"/>
                  </a:lnTo>
                  <a:lnTo>
                    <a:pt x="1026439" y="688460"/>
                  </a:lnTo>
                  <a:lnTo>
                    <a:pt x="1025491" y="689730"/>
                  </a:lnTo>
                  <a:lnTo>
                    <a:pt x="1035125" y="689730"/>
                  </a:lnTo>
                  <a:lnTo>
                    <a:pt x="1034991" y="689815"/>
                  </a:lnTo>
                  <a:lnTo>
                    <a:pt x="1033388" y="692270"/>
                  </a:lnTo>
                  <a:close/>
                </a:path>
                <a:path w="2360295" h="1867535">
                  <a:moveTo>
                    <a:pt x="1035441" y="684650"/>
                  </a:moveTo>
                  <a:lnTo>
                    <a:pt x="1036705" y="684650"/>
                  </a:lnTo>
                  <a:lnTo>
                    <a:pt x="1036626" y="683380"/>
                  </a:lnTo>
                  <a:lnTo>
                    <a:pt x="1036468" y="683380"/>
                  </a:lnTo>
                  <a:lnTo>
                    <a:pt x="1036389" y="682110"/>
                  </a:lnTo>
                  <a:lnTo>
                    <a:pt x="1035678" y="682110"/>
                  </a:lnTo>
                  <a:lnTo>
                    <a:pt x="1035441" y="684650"/>
                  </a:lnTo>
                  <a:close/>
                </a:path>
                <a:path w="2360295" h="1867535">
                  <a:moveTo>
                    <a:pt x="1037573" y="685920"/>
                  </a:moveTo>
                  <a:lnTo>
                    <a:pt x="1038600" y="685920"/>
                  </a:lnTo>
                  <a:lnTo>
                    <a:pt x="1038758" y="684650"/>
                  </a:lnTo>
                  <a:lnTo>
                    <a:pt x="1037573" y="685920"/>
                  </a:lnTo>
                  <a:close/>
                </a:path>
                <a:path w="2360295" h="1867535">
                  <a:moveTo>
                    <a:pt x="1036547" y="689730"/>
                  </a:moveTo>
                  <a:lnTo>
                    <a:pt x="1037494" y="687190"/>
                  </a:lnTo>
                  <a:lnTo>
                    <a:pt x="1038442" y="685920"/>
                  </a:lnTo>
                  <a:lnTo>
                    <a:pt x="1035362" y="685920"/>
                  </a:lnTo>
                  <a:lnTo>
                    <a:pt x="1036547" y="689730"/>
                  </a:lnTo>
                  <a:close/>
                </a:path>
                <a:path w="2360295" h="1867535">
                  <a:moveTo>
                    <a:pt x="1034991" y="689815"/>
                  </a:moveTo>
                  <a:lnTo>
                    <a:pt x="1035125" y="689730"/>
                  </a:lnTo>
                  <a:lnTo>
                    <a:pt x="1034991" y="689815"/>
                  </a:lnTo>
                  <a:close/>
                </a:path>
                <a:path w="2360295" h="1867535">
                  <a:moveTo>
                    <a:pt x="1030252" y="699300"/>
                  </a:moveTo>
                  <a:lnTo>
                    <a:pt x="1031098" y="698620"/>
                  </a:lnTo>
                  <a:lnTo>
                    <a:pt x="1032440" y="698620"/>
                  </a:lnTo>
                  <a:lnTo>
                    <a:pt x="1033625" y="697350"/>
                  </a:lnTo>
                  <a:lnTo>
                    <a:pt x="1035520" y="697350"/>
                  </a:lnTo>
                  <a:lnTo>
                    <a:pt x="1037178" y="694810"/>
                  </a:lnTo>
                  <a:lnTo>
                    <a:pt x="1033309" y="694810"/>
                  </a:lnTo>
                  <a:lnTo>
                    <a:pt x="1034573" y="692270"/>
                  </a:lnTo>
                  <a:lnTo>
                    <a:pt x="1031098" y="692270"/>
                  </a:lnTo>
                  <a:lnTo>
                    <a:pt x="1034991" y="689815"/>
                  </a:lnTo>
                  <a:lnTo>
                    <a:pt x="1025491" y="689730"/>
                  </a:lnTo>
                  <a:lnTo>
                    <a:pt x="1028097" y="691000"/>
                  </a:lnTo>
                  <a:lnTo>
                    <a:pt x="1026957" y="692667"/>
                  </a:lnTo>
                  <a:lnTo>
                    <a:pt x="1028097" y="693540"/>
                  </a:lnTo>
                  <a:lnTo>
                    <a:pt x="1028571" y="693540"/>
                  </a:lnTo>
                  <a:lnTo>
                    <a:pt x="1029045" y="694810"/>
                  </a:lnTo>
                  <a:lnTo>
                    <a:pt x="1029913" y="696080"/>
                  </a:lnTo>
                  <a:lnTo>
                    <a:pt x="1029913" y="698620"/>
                  </a:lnTo>
                  <a:lnTo>
                    <a:pt x="1030252" y="699300"/>
                  </a:lnTo>
                  <a:close/>
                </a:path>
                <a:path w="2360295" h="1867535">
                  <a:moveTo>
                    <a:pt x="1025018" y="693540"/>
                  </a:moveTo>
                  <a:lnTo>
                    <a:pt x="1026360" y="693540"/>
                  </a:lnTo>
                  <a:lnTo>
                    <a:pt x="1025965" y="692270"/>
                  </a:lnTo>
                  <a:lnTo>
                    <a:pt x="1026202" y="691000"/>
                  </a:lnTo>
                  <a:lnTo>
                    <a:pt x="1025965" y="691000"/>
                  </a:lnTo>
                  <a:lnTo>
                    <a:pt x="1025649" y="692270"/>
                  </a:lnTo>
                  <a:lnTo>
                    <a:pt x="1025254" y="692270"/>
                  </a:lnTo>
                  <a:lnTo>
                    <a:pt x="1025018" y="693540"/>
                  </a:lnTo>
                  <a:close/>
                </a:path>
                <a:path w="2360295" h="1867535">
                  <a:moveTo>
                    <a:pt x="1026560" y="693247"/>
                  </a:moveTo>
                  <a:lnTo>
                    <a:pt x="1026957" y="692667"/>
                  </a:lnTo>
                  <a:lnTo>
                    <a:pt x="1026439" y="692270"/>
                  </a:lnTo>
                  <a:lnTo>
                    <a:pt x="1026560" y="693247"/>
                  </a:lnTo>
                  <a:close/>
                </a:path>
                <a:path w="2360295" h="1867535">
                  <a:moveTo>
                    <a:pt x="1025728" y="696080"/>
                  </a:moveTo>
                  <a:lnTo>
                    <a:pt x="1026123" y="696080"/>
                  </a:lnTo>
                  <a:lnTo>
                    <a:pt x="1026123" y="694810"/>
                  </a:lnTo>
                  <a:lnTo>
                    <a:pt x="1026597" y="693540"/>
                  </a:lnTo>
                  <a:lnTo>
                    <a:pt x="1026560" y="693247"/>
                  </a:lnTo>
                  <a:lnTo>
                    <a:pt x="1026360" y="693540"/>
                  </a:lnTo>
                  <a:lnTo>
                    <a:pt x="1025333" y="693540"/>
                  </a:lnTo>
                  <a:lnTo>
                    <a:pt x="1025570" y="694810"/>
                  </a:lnTo>
                  <a:lnTo>
                    <a:pt x="1024228" y="694810"/>
                  </a:lnTo>
                  <a:lnTo>
                    <a:pt x="1025728" y="696080"/>
                  </a:lnTo>
                  <a:close/>
                </a:path>
                <a:path w="2360295" h="1867535">
                  <a:moveTo>
                    <a:pt x="1027939" y="697350"/>
                  </a:moveTo>
                  <a:lnTo>
                    <a:pt x="1029360" y="697350"/>
                  </a:lnTo>
                  <a:lnTo>
                    <a:pt x="1028571" y="696080"/>
                  </a:lnTo>
                  <a:lnTo>
                    <a:pt x="1029124" y="696080"/>
                  </a:lnTo>
                  <a:lnTo>
                    <a:pt x="1028097" y="694810"/>
                  </a:lnTo>
                  <a:lnTo>
                    <a:pt x="1028413" y="694810"/>
                  </a:lnTo>
                  <a:lnTo>
                    <a:pt x="1028571" y="693540"/>
                  </a:lnTo>
                  <a:lnTo>
                    <a:pt x="1028097" y="693540"/>
                  </a:lnTo>
                  <a:lnTo>
                    <a:pt x="1027623" y="694810"/>
                  </a:lnTo>
                  <a:lnTo>
                    <a:pt x="1027702" y="696080"/>
                  </a:lnTo>
                  <a:lnTo>
                    <a:pt x="1027939" y="697350"/>
                  </a:lnTo>
                  <a:close/>
                </a:path>
                <a:path w="2360295" h="1867535">
                  <a:moveTo>
                    <a:pt x="1038047" y="699890"/>
                  </a:moveTo>
                  <a:lnTo>
                    <a:pt x="1039705" y="699890"/>
                  </a:lnTo>
                  <a:lnTo>
                    <a:pt x="1039547" y="698620"/>
                  </a:lnTo>
                  <a:lnTo>
                    <a:pt x="1038915" y="698620"/>
                  </a:lnTo>
                  <a:lnTo>
                    <a:pt x="1037178" y="697350"/>
                  </a:lnTo>
                  <a:lnTo>
                    <a:pt x="1038047" y="699890"/>
                  </a:lnTo>
                  <a:close/>
                </a:path>
                <a:path w="2360295" h="1867535">
                  <a:moveTo>
                    <a:pt x="1035520" y="698620"/>
                  </a:moveTo>
                  <a:lnTo>
                    <a:pt x="1036389" y="698620"/>
                  </a:lnTo>
                  <a:lnTo>
                    <a:pt x="1036310" y="697350"/>
                  </a:lnTo>
                  <a:lnTo>
                    <a:pt x="1034572" y="697350"/>
                  </a:lnTo>
                  <a:lnTo>
                    <a:pt x="1035520" y="698620"/>
                  </a:lnTo>
                  <a:close/>
                </a:path>
                <a:path w="2360295" h="1867535">
                  <a:moveTo>
                    <a:pt x="1033704" y="702430"/>
                  </a:moveTo>
                  <a:lnTo>
                    <a:pt x="1034730" y="702430"/>
                  </a:lnTo>
                  <a:lnTo>
                    <a:pt x="1033151" y="701160"/>
                  </a:lnTo>
                  <a:lnTo>
                    <a:pt x="1035283" y="698620"/>
                  </a:lnTo>
                  <a:lnTo>
                    <a:pt x="1032440" y="698620"/>
                  </a:lnTo>
                  <a:lnTo>
                    <a:pt x="1032677" y="699890"/>
                  </a:lnTo>
                  <a:lnTo>
                    <a:pt x="1031255" y="699890"/>
                  </a:lnTo>
                  <a:lnTo>
                    <a:pt x="1031808" y="701160"/>
                  </a:lnTo>
                  <a:lnTo>
                    <a:pt x="1032756" y="701160"/>
                  </a:lnTo>
                  <a:lnTo>
                    <a:pt x="1033704" y="702430"/>
                  </a:lnTo>
                  <a:close/>
                </a:path>
                <a:path w="2360295" h="1867535">
                  <a:moveTo>
                    <a:pt x="1030545" y="699890"/>
                  </a:moveTo>
                  <a:lnTo>
                    <a:pt x="1032282" y="698620"/>
                  </a:lnTo>
                  <a:lnTo>
                    <a:pt x="1031098" y="698620"/>
                  </a:lnTo>
                  <a:lnTo>
                    <a:pt x="1030525" y="699849"/>
                  </a:lnTo>
                  <a:close/>
                </a:path>
                <a:path w="2360295" h="1867535">
                  <a:moveTo>
                    <a:pt x="1030525" y="699849"/>
                  </a:moveTo>
                  <a:lnTo>
                    <a:pt x="1031098" y="698620"/>
                  </a:lnTo>
                  <a:lnTo>
                    <a:pt x="1030252" y="699300"/>
                  </a:lnTo>
                  <a:lnTo>
                    <a:pt x="1030525" y="699849"/>
                  </a:lnTo>
                  <a:close/>
                </a:path>
                <a:path w="2360295" h="1867535">
                  <a:moveTo>
                    <a:pt x="1028453" y="699890"/>
                  </a:moveTo>
                  <a:lnTo>
                    <a:pt x="1029519" y="699890"/>
                  </a:lnTo>
                  <a:lnTo>
                    <a:pt x="1028492" y="698620"/>
                  </a:lnTo>
                  <a:lnTo>
                    <a:pt x="1028453" y="699890"/>
                  </a:lnTo>
                  <a:close/>
                </a:path>
                <a:path w="2360295" h="1867535">
                  <a:moveTo>
                    <a:pt x="1026755" y="704969"/>
                  </a:moveTo>
                  <a:lnTo>
                    <a:pt x="1026755" y="703700"/>
                  </a:lnTo>
                  <a:lnTo>
                    <a:pt x="1027071" y="703700"/>
                  </a:lnTo>
                  <a:lnTo>
                    <a:pt x="1027624" y="702430"/>
                  </a:lnTo>
                  <a:lnTo>
                    <a:pt x="1026518" y="699890"/>
                  </a:lnTo>
                  <a:lnTo>
                    <a:pt x="1028255" y="698620"/>
                  </a:lnTo>
                  <a:lnTo>
                    <a:pt x="1026992" y="698620"/>
                  </a:lnTo>
                  <a:lnTo>
                    <a:pt x="1026360" y="699890"/>
                  </a:lnTo>
                  <a:lnTo>
                    <a:pt x="1026045" y="699890"/>
                  </a:lnTo>
                  <a:lnTo>
                    <a:pt x="1025492" y="701160"/>
                  </a:lnTo>
                  <a:lnTo>
                    <a:pt x="1026281" y="701160"/>
                  </a:lnTo>
                  <a:lnTo>
                    <a:pt x="1025334" y="702430"/>
                  </a:lnTo>
                  <a:lnTo>
                    <a:pt x="1026123" y="702430"/>
                  </a:lnTo>
                  <a:lnTo>
                    <a:pt x="1026755" y="704969"/>
                  </a:lnTo>
                  <a:close/>
                </a:path>
                <a:path w="2360295" h="1867535">
                  <a:moveTo>
                    <a:pt x="1028216" y="703700"/>
                  </a:moveTo>
                  <a:lnTo>
                    <a:pt x="1030308" y="703700"/>
                  </a:lnTo>
                  <a:lnTo>
                    <a:pt x="1030150" y="702430"/>
                  </a:lnTo>
                  <a:lnTo>
                    <a:pt x="1029677" y="701160"/>
                  </a:lnTo>
                  <a:lnTo>
                    <a:pt x="1029913" y="701160"/>
                  </a:lnTo>
                  <a:lnTo>
                    <a:pt x="1030525" y="699849"/>
                  </a:lnTo>
                  <a:lnTo>
                    <a:pt x="1030252" y="699300"/>
                  </a:lnTo>
                  <a:lnTo>
                    <a:pt x="1029519" y="699890"/>
                  </a:lnTo>
                  <a:lnTo>
                    <a:pt x="1028453" y="699890"/>
                  </a:lnTo>
                  <a:lnTo>
                    <a:pt x="1028413" y="701160"/>
                  </a:lnTo>
                  <a:lnTo>
                    <a:pt x="1028097" y="702430"/>
                  </a:lnTo>
                  <a:lnTo>
                    <a:pt x="1028216" y="703700"/>
                  </a:lnTo>
                  <a:close/>
                </a:path>
                <a:path w="2360295" h="1867535">
                  <a:moveTo>
                    <a:pt x="1038915" y="701160"/>
                  </a:moveTo>
                  <a:lnTo>
                    <a:pt x="1039231" y="699890"/>
                  </a:lnTo>
                  <a:lnTo>
                    <a:pt x="1037968" y="699890"/>
                  </a:lnTo>
                  <a:lnTo>
                    <a:pt x="1038915" y="701160"/>
                  </a:lnTo>
                  <a:close/>
                </a:path>
                <a:path w="2360295" h="1867535">
                  <a:moveTo>
                    <a:pt x="1028413" y="706240"/>
                  </a:moveTo>
                  <a:lnTo>
                    <a:pt x="1035125" y="706240"/>
                  </a:lnTo>
                  <a:lnTo>
                    <a:pt x="1033072" y="703700"/>
                  </a:lnTo>
                  <a:lnTo>
                    <a:pt x="1032598" y="702430"/>
                  </a:lnTo>
                  <a:lnTo>
                    <a:pt x="1032598" y="701160"/>
                  </a:lnTo>
                  <a:lnTo>
                    <a:pt x="1030703" y="701160"/>
                  </a:lnTo>
                  <a:lnTo>
                    <a:pt x="1031966" y="702430"/>
                  </a:lnTo>
                  <a:lnTo>
                    <a:pt x="1030703" y="702430"/>
                  </a:lnTo>
                  <a:lnTo>
                    <a:pt x="1030308" y="703700"/>
                  </a:lnTo>
                  <a:lnTo>
                    <a:pt x="1028216" y="703700"/>
                  </a:lnTo>
                  <a:lnTo>
                    <a:pt x="1028334" y="704970"/>
                  </a:lnTo>
                  <a:lnTo>
                    <a:pt x="1028413" y="706240"/>
                  </a:lnTo>
                  <a:close/>
                </a:path>
                <a:path w="2360295" h="1867535">
                  <a:moveTo>
                    <a:pt x="1034415" y="703700"/>
                  </a:moveTo>
                  <a:lnTo>
                    <a:pt x="1034652" y="703700"/>
                  </a:lnTo>
                  <a:lnTo>
                    <a:pt x="1034809" y="702430"/>
                  </a:lnTo>
                  <a:lnTo>
                    <a:pt x="1034257" y="702430"/>
                  </a:lnTo>
                  <a:lnTo>
                    <a:pt x="1034415" y="703700"/>
                  </a:lnTo>
                  <a:close/>
                </a:path>
                <a:path w="2360295" h="1867535">
                  <a:moveTo>
                    <a:pt x="1025413" y="708780"/>
                  </a:moveTo>
                  <a:lnTo>
                    <a:pt x="1026123" y="707510"/>
                  </a:lnTo>
                  <a:lnTo>
                    <a:pt x="1026755" y="707510"/>
                  </a:lnTo>
                  <a:lnTo>
                    <a:pt x="1026913" y="706240"/>
                  </a:lnTo>
                  <a:lnTo>
                    <a:pt x="1026755" y="704970"/>
                  </a:lnTo>
                  <a:lnTo>
                    <a:pt x="1025413" y="706240"/>
                  </a:lnTo>
                  <a:lnTo>
                    <a:pt x="1025413" y="708780"/>
                  </a:lnTo>
                  <a:close/>
                </a:path>
                <a:path w="2360295" h="1867535">
                  <a:moveTo>
                    <a:pt x="1034099" y="708780"/>
                  </a:moveTo>
                  <a:lnTo>
                    <a:pt x="1035046" y="708780"/>
                  </a:lnTo>
                  <a:lnTo>
                    <a:pt x="1034414" y="707510"/>
                  </a:lnTo>
                  <a:lnTo>
                    <a:pt x="1034967" y="706240"/>
                  </a:lnTo>
                  <a:lnTo>
                    <a:pt x="1033467" y="706240"/>
                  </a:lnTo>
                  <a:lnTo>
                    <a:pt x="1034099" y="708780"/>
                  </a:lnTo>
                  <a:close/>
                </a:path>
                <a:path w="2360295" h="1867535">
                  <a:moveTo>
                    <a:pt x="1030703" y="708780"/>
                  </a:moveTo>
                  <a:lnTo>
                    <a:pt x="1034099" y="708780"/>
                  </a:lnTo>
                  <a:lnTo>
                    <a:pt x="1031730" y="706240"/>
                  </a:lnTo>
                  <a:lnTo>
                    <a:pt x="1031335" y="707510"/>
                  </a:lnTo>
                  <a:lnTo>
                    <a:pt x="1029282" y="707510"/>
                  </a:lnTo>
                  <a:lnTo>
                    <a:pt x="1030703" y="708780"/>
                  </a:lnTo>
                  <a:close/>
                </a:path>
                <a:path w="2360295" h="1867535">
                  <a:moveTo>
                    <a:pt x="1026755" y="707510"/>
                  </a:moveTo>
                  <a:lnTo>
                    <a:pt x="1030466" y="707510"/>
                  </a:lnTo>
                  <a:lnTo>
                    <a:pt x="1030782" y="706240"/>
                  </a:lnTo>
                  <a:lnTo>
                    <a:pt x="1028571" y="706240"/>
                  </a:lnTo>
                  <a:lnTo>
                    <a:pt x="1026755" y="707510"/>
                  </a:lnTo>
                  <a:close/>
                </a:path>
                <a:path w="2360295" h="1867535">
                  <a:moveTo>
                    <a:pt x="1036073" y="711320"/>
                  </a:moveTo>
                  <a:lnTo>
                    <a:pt x="1038679" y="711320"/>
                  </a:lnTo>
                  <a:lnTo>
                    <a:pt x="1037731" y="710050"/>
                  </a:lnTo>
                  <a:lnTo>
                    <a:pt x="1037573" y="710050"/>
                  </a:lnTo>
                  <a:lnTo>
                    <a:pt x="1035994" y="707510"/>
                  </a:lnTo>
                  <a:lnTo>
                    <a:pt x="1037099" y="710050"/>
                  </a:lnTo>
                  <a:lnTo>
                    <a:pt x="1036073" y="711320"/>
                  </a:lnTo>
                  <a:close/>
                </a:path>
                <a:path w="2360295" h="1867535">
                  <a:moveTo>
                    <a:pt x="1027387" y="708780"/>
                  </a:moveTo>
                  <a:lnTo>
                    <a:pt x="1028097" y="707510"/>
                  </a:lnTo>
                  <a:lnTo>
                    <a:pt x="1026913" y="707510"/>
                  </a:lnTo>
                  <a:lnTo>
                    <a:pt x="1027387" y="708780"/>
                  </a:lnTo>
                  <a:close/>
                </a:path>
                <a:path w="2360295" h="1867535">
                  <a:moveTo>
                    <a:pt x="1037573" y="710050"/>
                  </a:moveTo>
                  <a:lnTo>
                    <a:pt x="1038363" y="710050"/>
                  </a:lnTo>
                  <a:lnTo>
                    <a:pt x="1038599" y="708780"/>
                  </a:lnTo>
                  <a:lnTo>
                    <a:pt x="1037573" y="710050"/>
                  </a:lnTo>
                  <a:close/>
                </a:path>
                <a:path w="2360295" h="1867535">
                  <a:moveTo>
                    <a:pt x="1032203" y="711320"/>
                  </a:moveTo>
                  <a:lnTo>
                    <a:pt x="1032598" y="711320"/>
                  </a:lnTo>
                  <a:lnTo>
                    <a:pt x="1033072" y="708780"/>
                  </a:lnTo>
                  <a:lnTo>
                    <a:pt x="1031888" y="708780"/>
                  </a:lnTo>
                  <a:lnTo>
                    <a:pt x="1032124" y="710050"/>
                  </a:lnTo>
                  <a:lnTo>
                    <a:pt x="1032203" y="711320"/>
                  </a:lnTo>
                  <a:close/>
                </a:path>
                <a:path w="2360295" h="1867535">
                  <a:moveTo>
                    <a:pt x="1028098" y="710050"/>
                  </a:moveTo>
                  <a:lnTo>
                    <a:pt x="1029677" y="710050"/>
                  </a:lnTo>
                  <a:lnTo>
                    <a:pt x="1029045" y="708780"/>
                  </a:lnTo>
                  <a:lnTo>
                    <a:pt x="1028256" y="708780"/>
                  </a:lnTo>
                  <a:lnTo>
                    <a:pt x="1028098" y="710050"/>
                  </a:lnTo>
                  <a:close/>
                </a:path>
                <a:path w="2360295" h="1867535">
                  <a:moveTo>
                    <a:pt x="1030546" y="712590"/>
                  </a:moveTo>
                  <a:lnTo>
                    <a:pt x="1031572" y="712590"/>
                  </a:lnTo>
                  <a:lnTo>
                    <a:pt x="1031493" y="711320"/>
                  </a:lnTo>
                  <a:lnTo>
                    <a:pt x="1031098" y="710050"/>
                  </a:lnTo>
                  <a:lnTo>
                    <a:pt x="1030624" y="710050"/>
                  </a:lnTo>
                  <a:lnTo>
                    <a:pt x="1030151" y="711320"/>
                  </a:lnTo>
                  <a:lnTo>
                    <a:pt x="1029914" y="711320"/>
                  </a:lnTo>
                  <a:lnTo>
                    <a:pt x="1030546" y="712590"/>
                  </a:lnTo>
                  <a:close/>
                </a:path>
                <a:path w="2360295" h="1867535">
                  <a:moveTo>
                    <a:pt x="1029124" y="711320"/>
                  </a:moveTo>
                  <a:lnTo>
                    <a:pt x="1030151" y="711320"/>
                  </a:lnTo>
                  <a:lnTo>
                    <a:pt x="1029835" y="710050"/>
                  </a:lnTo>
                  <a:lnTo>
                    <a:pt x="1029282" y="710050"/>
                  </a:lnTo>
                  <a:lnTo>
                    <a:pt x="1029124" y="711320"/>
                  </a:lnTo>
                  <a:close/>
                </a:path>
                <a:path w="2360295" h="1867535">
                  <a:moveTo>
                    <a:pt x="1028571" y="711320"/>
                  </a:moveTo>
                  <a:lnTo>
                    <a:pt x="1028571" y="710050"/>
                  </a:lnTo>
                  <a:lnTo>
                    <a:pt x="1028177" y="710050"/>
                  </a:lnTo>
                  <a:lnTo>
                    <a:pt x="1028571" y="711320"/>
                  </a:lnTo>
                  <a:close/>
                </a:path>
                <a:path w="2360295" h="1867535">
                  <a:moveTo>
                    <a:pt x="1024307" y="712590"/>
                  </a:moveTo>
                  <a:lnTo>
                    <a:pt x="1025413" y="712590"/>
                  </a:lnTo>
                  <a:lnTo>
                    <a:pt x="1025887" y="711320"/>
                  </a:lnTo>
                  <a:lnTo>
                    <a:pt x="1026360" y="711320"/>
                  </a:lnTo>
                  <a:lnTo>
                    <a:pt x="1025886" y="710050"/>
                  </a:lnTo>
                  <a:lnTo>
                    <a:pt x="1024781" y="710050"/>
                  </a:lnTo>
                  <a:lnTo>
                    <a:pt x="1024465" y="711320"/>
                  </a:lnTo>
                  <a:lnTo>
                    <a:pt x="1024307" y="712590"/>
                  </a:lnTo>
                  <a:close/>
                </a:path>
                <a:path w="2360295" h="1867535">
                  <a:moveTo>
                    <a:pt x="1035204" y="713860"/>
                  </a:moveTo>
                  <a:lnTo>
                    <a:pt x="1038047" y="713860"/>
                  </a:lnTo>
                  <a:lnTo>
                    <a:pt x="1038363" y="712590"/>
                  </a:lnTo>
                  <a:lnTo>
                    <a:pt x="1039152" y="712590"/>
                  </a:lnTo>
                  <a:lnTo>
                    <a:pt x="1038994" y="711320"/>
                  </a:lnTo>
                  <a:lnTo>
                    <a:pt x="1035678" y="711320"/>
                  </a:lnTo>
                  <a:lnTo>
                    <a:pt x="1035204" y="713860"/>
                  </a:lnTo>
                  <a:close/>
                </a:path>
                <a:path w="2360295" h="1867535">
                  <a:moveTo>
                    <a:pt x="1024623" y="713860"/>
                  </a:moveTo>
                  <a:lnTo>
                    <a:pt x="1026044" y="713860"/>
                  </a:lnTo>
                  <a:lnTo>
                    <a:pt x="1025571" y="712590"/>
                  </a:lnTo>
                  <a:lnTo>
                    <a:pt x="1024860" y="712590"/>
                  </a:lnTo>
                  <a:lnTo>
                    <a:pt x="1024623" y="713860"/>
                  </a:lnTo>
                  <a:close/>
                </a:path>
                <a:path w="2360295" h="1867535">
                  <a:moveTo>
                    <a:pt x="1039626" y="725290"/>
                  </a:moveTo>
                  <a:lnTo>
                    <a:pt x="1039389" y="722750"/>
                  </a:lnTo>
                  <a:lnTo>
                    <a:pt x="1039294" y="718940"/>
                  </a:lnTo>
                  <a:lnTo>
                    <a:pt x="1038915" y="713860"/>
                  </a:lnTo>
                  <a:lnTo>
                    <a:pt x="1038442" y="713860"/>
                  </a:lnTo>
                  <a:lnTo>
                    <a:pt x="1038442" y="715130"/>
                  </a:lnTo>
                  <a:lnTo>
                    <a:pt x="1034652" y="715130"/>
                  </a:lnTo>
                  <a:lnTo>
                    <a:pt x="1035441" y="716400"/>
                  </a:lnTo>
                  <a:lnTo>
                    <a:pt x="1033704" y="716400"/>
                  </a:lnTo>
                  <a:lnTo>
                    <a:pt x="1032757" y="717670"/>
                  </a:lnTo>
                  <a:lnTo>
                    <a:pt x="1032520" y="717670"/>
                  </a:lnTo>
                  <a:lnTo>
                    <a:pt x="1032677" y="718940"/>
                  </a:lnTo>
                  <a:lnTo>
                    <a:pt x="1033309" y="718940"/>
                  </a:lnTo>
                  <a:lnTo>
                    <a:pt x="1033230" y="720210"/>
                  </a:lnTo>
                  <a:lnTo>
                    <a:pt x="1031730" y="724020"/>
                  </a:lnTo>
                  <a:lnTo>
                    <a:pt x="1039073" y="724020"/>
                  </a:lnTo>
                  <a:lnTo>
                    <a:pt x="1038678" y="724725"/>
                  </a:lnTo>
                  <a:lnTo>
                    <a:pt x="1039626" y="725290"/>
                  </a:lnTo>
                  <a:close/>
                </a:path>
                <a:path w="2360295" h="1867535">
                  <a:moveTo>
                    <a:pt x="1034573" y="715130"/>
                  </a:moveTo>
                  <a:lnTo>
                    <a:pt x="1037889" y="715130"/>
                  </a:lnTo>
                  <a:lnTo>
                    <a:pt x="1037968" y="713860"/>
                  </a:lnTo>
                  <a:lnTo>
                    <a:pt x="1033704" y="713860"/>
                  </a:lnTo>
                  <a:lnTo>
                    <a:pt x="1034573" y="715130"/>
                  </a:lnTo>
                  <a:close/>
                </a:path>
                <a:path w="2360295" h="1867535">
                  <a:moveTo>
                    <a:pt x="1026361" y="716400"/>
                  </a:moveTo>
                  <a:lnTo>
                    <a:pt x="1029835" y="716400"/>
                  </a:lnTo>
                  <a:lnTo>
                    <a:pt x="1029440" y="715130"/>
                  </a:lnTo>
                  <a:lnTo>
                    <a:pt x="1028413" y="713860"/>
                  </a:lnTo>
                  <a:lnTo>
                    <a:pt x="1028098" y="713860"/>
                  </a:lnTo>
                  <a:lnTo>
                    <a:pt x="1027782" y="715130"/>
                  </a:lnTo>
                  <a:lnTo>
                    <a:pt x="1026361" y="716400"/>
                  </a:lnTo>
                  <a:close/>
                </a:path>
                <a:path w="2360295" h="1867535">
                  <a:moveTo>
                    <a:pt x="1034610" y="715185"/>
                  </a:moveTo>
                  <a:close/>
                </a:path>
                <a:path w="2360295" h="1867535">
                  <a:moveTo>
                    <a:pt x="1032520" y="717670"/>
                  </a:moveTo>
                  <a:lnTo>
                    <a:pt x="1032757" y="717670"/>
                  </a:lnTo>
                  <a:lnTo>
                    <a:pt x="1033072" y="715130"/>
                  </a:lnTo>
                  <a:lnTo>
                    <a:pt x="1032836" y="716400"/>
                  </a:lnTo>
                  <a:lnTo>
                    <a:pt x="1032520" y="716400"/>
                  </a:lnTo>
                  <a:lnTo>
                    <a:pt x="1032520" y="717670"/>
                  </a:lnTo>
                  <a:close/>
                </a:path>
                <a:path w="2360295" h="1867535">
                  <a:moveTo>
                    <a:pt x="1029993" y="716400"/>
                  </a:moveTo>
                  <a:lnTo>
                    <a:pt x="1030151" y="716400"/>
                  </a:lnTo>
                  <a:lnTo>
                    <a:pt x="1030309" y="715130"/>
                  </a:lnTo>
                  <a:lnTo>
                    <a:pt x="1029993" y="716400"/>
                  </a:lnTo>
                  <a:close/>
                </a:path>
                <a:path w="2360295" h="1867535">
                  <a:moveTo>
                    <a:pt x="1033704" y="716400"/>
                  </a:moveTo>
                  <a:lnTo>
                    <a:pt x="1034573" y="716400"/>
                  </a:lnTo>
                  <a:lnTo>
                    <a:pt x="1034610" y="715185"/>
                  </a:lnTo>
                  <a:lnTo>
                    <a:pt x="1033704" y="716400"/>
                  </a:lnTo>
                  <a:close/>
                </a:path>
                <a:path w="2360295" h="1867535">
                  <a:moveTo>
                    <a:pt x="1028991" y="724808"/>
                  </a:moveTo>
                  <a:lnTo>
                    <a:pt x="1029677" y="724020"/>
                  </a:lnTo>
                  <a:lnTo>
                    <a:pt x="1028966" y="722750"/>
                  </a:lnTo>
                  <a:lnTo>
                    <a:pt x="1029914" y="721480"/>
                  </a:lnTo>
                  <a:lnTo>
                    <a:pt x="1032283" y="718940"/>
                  </a:lnTo>
                  <a:lnTo>
                    <a:pt x="1029835" y="717670"/>
                  </a:lnTo>
                  <a:lnTo>
                    <a:pt x="1030072" y="716400"/>
                  </a:lnTo>
                  <a:lnTo>
                    <a:pt x="1029045" y="716400"/>
                  </a:lnTo>
                  <a:lnTo>
                    <a:pt x="1027940" y="718940"/>
                  </a:lnTo>
                  <a:lnTo>
                    <a:pt x="1027466" y="720210"/>
                  </a:lnTo>
                  <a:lnTo>
                    <a:pt x="1025729" y="720210"/>
                  </a:lnTo>
                  <a:lnTo>
                    <a:pt x="1025966" y="724020"/>
                  </a:lnTo>
                  <a:lnTo>
                    <a:pt x="1028256" y="724020"/>
                  </a:lnTo>
                  <a:lnTo>
                    <a:pt x="1028991" y="724808"/>
                  </a:lnTo>
                  <a:close/>
                </a:path>
                <a:path w="2360295" h="1867535">
                  <a:moveTo>
                    <a:pt x="1025729" y="720210"/>
                  </a:moveTo>
                  <a:lnTo>
                    <a:pt x="1026597" y="720210"/>
                  </a:lnTo>
                  <a:lnTo>
                    <a:pt x="1027466" y="718940"/>
                  </a:lnTo>
                  <a:lnTo>
                    <a:pt x="1026913" y="717670"/>
                  </a:lnTo>
                  <a:lnTo>
                    <a:pt x="1025887" y="716400"/>
                  </a:lnTo>
                  <a:lnTo>
                    <a:pt x="1025097" y="716400"/>
                  </a:lnTo>
                  <a:lnTo>
                    <a:pt x="1025255" y="717670"/>
                  </a:lnTo>
                  <a:lnTo>
                    <a:pt x="1025729" y="720210"/>
                  </a:lnTo>
                  <a:close/>
                </a:path>
                <a:path w="2360295" h="1867535">
                  <a:moveTo>
                    <a:pt x="1038616" y="724688"/>
                  </a:moveTo>
                  <a:lnTo>
                    <a:pt x="1039073" y="724020"/>
                  </a:lnTo>
                  <a:lnTo>
                    <a:pt x="1037494" y="724020"/>
                  </a:lnTo>
                  <a:lnTo>
                    <a:pt x="1038616" y="724688"/>
                  </a:lnTo>
                  <a:close/>
                </a:path>
                <a:path w="2360295" h="1867535">
                  <a:moveTo>
                    <a:pt x="1032362" y="726560"/>
                  </a:moveTo>
                  <a:lnTo>
                    <a:pt x="1038994" y="726560"/>
                  </a:lnTo>
                  <a:lnTo>
                    <a:pt x="1038205" y="725290"/>
                  </a:lnTo>
                  <a:lnTo>
                    <a:pt x="1037415" y="725290"/>
                  </a:lnTo>
                  <a:lnTo>
                    <a:pt x="1037257" y="724020"/>
                  </a:lnTo>
                  <a:lnTo>
                    <a:pt x="1031572" y="724020"/>
                  </a:lnTo>
                  <a:lnTo>
                    <a:pt x="1032046" y="725290"/>
                  </a:lnTo>
                  <a:lnTo>
                    <a:pt x="1032362" y="726560"/>
                  </a:lnTo>
                  <a:close/>
                </a:path>
                <a:path w="2360295" h="1867535">
                  <a:moveTo>
                    <a:pt x="1029440" y="725290"/>
                  </a:moveTo>
                  <a:lnTo>
                    <a:pt x="1030941" y="725290"/>
                  </a:lnTo>
                  <a:lnTo>
                    <a:pt x="1030546" y="724020"/>
                  </a:lnTo>
                  <a:lnTo>
                    <a:pt x="1029677" y="724020"/>
                  </a:lnTo>
                  <a:lnTo>
                    <a:pt x="1028991" y="724808"/>
                  </a:lnTo>
                  <a:lnTo>
                    <a:pt x="1029440" y="725290"/>
                  </a:lnTo>
                  <a:close/>
                </a:path>
                <a:path w="2360295" h="1867535">
                  <a:moveTo>
                    <a:pt x="1028019" y="725290"/>
                  </a:moveTo>
                  <a:lnTo>
                    <a:pt x="1028335" y="725290"/>
                  </a:lnTo>
                  <a:lnTo>
                    <a:pt x="1027545" y="724020"/>
                  </a:lnTo>
                  <a:lnTo>
                    <a:pt x="1027518" y="724282"/>
                  </a:lnTo>
                  <a:lnTo>
                    <a:pt x="1028019" y="725290"/>
                  </a:lnTo>
                  <a:close/>
                </a:path>
                <a:path w="2360295" h="1867535">
                  <a:moveTo>
                    <a:pt x="1027150" y="727830"/>
                  </a:moveTo>
                  <a:lnTo>
                    <a:pt x="1027518" y="724282"/>
                  </a:lnTo>
                  <a:lnTo>
                    <a:pt x="1027387" y="724020"/>
                  </a:lnTo>
                  <a:lnTo>
                    <a:pt x="1025966" y="724020"/>
                  </a:lnTo>
                  <a:lnTo>
                    <a:pt x="1026676" y="726560"/>
                  </a:lnTo>
                  <a:lnTo>
                    <a:pt x="1027150" y="727830"/>
                  </a:lnTo>
                  <a:close/>
                </a:path>
                <a:path w="2360295" h="1867535">
                  <a:moveTo>
                    <a:pt x="1038205" y="725290"/>
                  </a:moveTo>
                  <a:lnTo>
                    <a:pt x="1038363" y="725290"/>
                  </a:lnTo>
                  <a:lnTo>
                    <a:pt x="1038632" y="724808"/>
                  </a:lnTo>
                  <a:lnTo>
                    <a:pt x="1038205" y="725290"/>
                  </a:lnTo>
                  <a:close/>
                </a:path>
                <a:path w="2360295" h="1867535">
                  <a:moveTo>
                    <a:pt x="1025492" y="732910"/>
                  </a:moveTo>
                  <a:lnTo>
                    <a:pt x="1038284" y="732910"/>
                  </a:lnTo>
                  <a:lnTo>
                    <a:pt x="1037178" y="730370"/>
                  </a:lnTo>
                  <a:lnTo>
                    <a:pt x="1040337" y="729100"/>
                  </a:lnTo>
                  <a:lnTo>
                    <a:pt x="1038047" y="727830"/>
                  </a:lnTo>
                  <a:lnTo>
                    <a:pt x="1036468" y="726560"/>
                  </a:lnTo>
                  <a:lnTo>
                    <a:pt x="1030546" y="726560"/>
                  </a:lnTo>
                  <a:lnTo>
                    <a:pt x="1030782" y="725290"/>
                  </a:lnTo>
                  <a:lnTo>
                    <a:pt x="1030387" y="725290"/>
                  </a:lnTo>
                  <a:lnTo>
                    <a:pt x="1029993" y="726560"/>
                  </a:lnTo>
                  <a:lnTo>
                    <a:pt x="1029993" y="727830"/>
                  </a:lnTo>
                  <a:lnTo>
                    <a:pt x="1028440" y="727830"/>
                  </a:lnTo>
                  <a:lnTo>
                    <a:pt x="1028492" y="730370"/>
                  </a:lnTo>
                  <a:lnTo>
                    <a:pt x="1027861" y="730370"/>
                  </a:lnTo>
                  <a:lnTo>
                    <a:pt x="1026913" y="731640"/>
                  </a:lnTo>
                  <a:lnTo>
                    <a:pt x="1025966" y="731640"/>
                  </a:lnTo>
                  <a:lnTo>
                    <a:pt x="1025509" y="732072"/>
                  </a:lnTo>
                  <a:lnTo>
                    <a:pt x="1025492" y="732910"/>
                  </a:lnTo>
                  <a:close/>
                </a:path>
                <a:path w="2360295" h="1867535">
                  <a:moveTo>
                    <a:pt x="1028440" y="727830"/>
                  </a:moveTo>
                  <a:lnTo>
                    <a:pt x="1029993" y="727830"/>
                  </a:lnTo>
                  <a:lnTo>
                    <a:pt x="1029440" y="726560"/>
                  </a:lnTo>
                  <a:lnTo>
                    <a:pt x="1028887" y="726560"/>
                  </a:lnTo>
                  <a:lnTo>
                    <a:pt x="1028335" y="725290"/>
                  </a:lnTo>
                  <a:lnTo>
                    <a:pt x="1028440" y="727830"/>
                  </a:lnTo>
                  <a:close/>
                </a:path>
                <a:path w="2360295" h="1867535">
                  <a:moveTo>
                    <a:pt x="1026044" y="730370"/>
                  </a:moveTo>
                  <a:lnTo>
                    <a:pt x="1028018" y="730370"/>
                  </a:lnTo>
                  <a:lnTo>
                    <a:pt x="1027229" y="729100"/>
                  </a:lnTo>
                  <a:lnTo>
                    <a:pt x="1025807" y="729100"/>
                  </a:lnTo>
                  <a:lnTo>
                    <a:pt x="1025774" y="729644"/>
                  </a:lnTo>
                  <a:lnTo>
                    <a:pt x="1026044" y="730370"/>
                  </a:lnTo>
                  <a:close/>
                </a:path>
                <a:path w="2360295" h="1867535">
                  <a:moveTo>
                    <a:pt x="1025544" y="730370"/>
                  </a:moveTo>
                  <a:lnTo>
                    <a:pt x="1025729" y="730370"/>
                  </a:lnTo>
                  <a:lnTo>
                    <a:pt x="1025774" y="729644"/>
                  </a:lnTo>
                  <a:lnTo>
                    <a:pt x="1025571" y="729100"/>
                  </a:lnTo>
                  <a:lnTo>
                    <a:pt x="1025544" y="730370"/>
                  </a:lnTo>
                  <a:close/>
                </a:path>
                <a:path w="2360295" h="1867535">
                  <a:moveTo>
                    <a:pt x="1025400" y="732175"/>
                  </a:moveTo>
                  <a:lnTo>
                    <a:pt x="1025544" y="730370"/>
                  </a:lnTo>
                  <a:lnTo>
                    <a:pt x="1025176" y="730370"/>
                  </a:lnTo>
                  <a:lnTo>
                    <a:pt x="1025400" y="732175"/>
                  </a:lnTo>
                  <a:close/>
                </a:path>
                <a:path w="2360295" h="1867535">
                  <a:moveTo>
                    <a:pt x="1025255" y="734180"/>
                  </a:moveTo>
                  <a:lnTo>
                    <a:pt x="1035283" y="734180"/>
                  </a:lnTo>
                  <a:lnTo>
                    <a:pt x="1035047" y="732910"/>
                  </a:lnTo>
                  <a:lnTo>
                    <a:pt x="1025492" y="732910"/>
                  </a:lnTo>
                  <a:lnTo>
                    <a:pt x="1025400" y="732175"/>
                  </a:lnTo>
                  <a:lnTo>
                    <a:pt x="1024623" y="732910"/>
                  </a:lnTo>
                  <a:lnTo>
                    <a:pt x="1025255" y="734180"/>
                  </a:lnTo>
                  <a:close/>
                </a:path>
                <a:path w="2360295" h="1867535">
                  <a:moveTo>
                    <a:pt x="1036152" y="735450"/>
                  </a:moveTo>
                  <a:lnTo>
                    <a:pt x="1036942" y="735450"/>
                  </a:lnTo>
                  <a:lnTo>
                    <a:pt x="1037336" y="734180"/>
                  </a:lnTo>
                  <a:lnTo>
                    <a:pt x="1035757" y="734180"/>
                  </a:lnTo>
                  <a:lnTo>
                    <a:pt x="1036152" y="735450"/>
                  </a:lnTo>
                  <a:close/>
                </a:path>
                <a:path w="2360295" h="1867535">
                  <a:moveTo>
                    <a:pt x="1025650" y="735450"/>
                  </a:moveTo>
                  <a:lnTo>
                    <a:pt x="1035757" y="735450"/>
                  </a:lnTo>
                  <a:lnTo>
                    <a:pt x="1035678" y="734180"/>
                  </a:lnTo>
                  <a:lnTo>
                    <a:pt x="1024781" y="734180"/>
                  </a:lnTo>
                  <a:lnTo>
                    <a:pt x="1025650" y="735450"/>
                  </a:lnTo>
                  <a:close/>
                </a:path>
                <a:path w="2360295" h="1867535">
                  <a:moveTo>
                    <a:pt x="1037652" y="737990"/>
                  </a:moveTo>
                  <a:lnTo>
                    <a:pt x="1039074" y="737990"/>
                  </a:lnTo>
                  <a:lnTo>
                    <a:pt x="1038837" y="736720"/>
                  </a:lnTo>
                  <a:lnTo>
                    <a:pt x="1038679" y="735450"/>
                  </a:lnTo>
                  <a:lnTo>
                    <a:pt x="1038205" y="736720"/>
                  </a:lnTo>
                  <a:lnTo>
                    <a:pt x="1037652" y="737990"/>
                  </a:lnTo>
                  <a:close/>
                </a:path>
                <a:path w="2360295" h="1867535">
                  <a:moveTo>
                    <a:pt x="1026676" y="737990"/>
                  </a:moveTo>
                  <a:lnTo>
                    <a:pt x="1036547" y="737990"/>
                  </a:lnTo>
                  <a:lnTo>
                    <a:pt x="1034652" y="735450"/>
                  </a:lnTo>
                  <a:lnTo>
                    <a:pt x="1025254" y="735450"/>
                  </a:lnTo>
                  <a:lnTo>
                    <a:pt x="1025965" y="736720"/>
                  </a:lnTo>
                  <a:lnTo>
                    <a:pt x="1026834" y="736720"/>
                  </a:lnTo>
                  <a:lnTo>
                    <a:pt x="1026676" y="737990"/>
                  </a:lnTo>
                  <a:close/>
                </a:path>
                <a:path w="2360295" h="1867535">
                  <a:moveTo>
                    <a:pt x="1025649" y="737990"/>
                  </a:moveTo>
                  <a:lnTo>
                    <a:pt x="1026518" y="737990"/>
                  </a:lnTo>
                  <a:lnTo>
                    <a:pt x="1026439" y="736720"/>
                  </a:lnTo>
                  <a:lnTo>
                    <a:pt x="1024781" y="736720"/>
                  </a:lnTo>
                  <a:lnTo>
                    <a:pt x="1025649" y="737990"/>
                  </a:lnTo>
                  <a:close/>
                </a:path>
                <a:path w="2360295" h="1867535">
                  <a:moveTo>
                    <a:pt x="1037021" y="739260"/>
                  </a:moveTo>
                  <a:lnTo>
                    <a:pt x="1039311" y="739260"/>
                  </a:lnTo>
                  <a:lnTo>
                    <a:pt x="1039231" y="737990"/>
                  </a:lnTo>
                  <a:lnTo>
                    <a:pt x="1036705" y="737990"/>
                  </a:lnTo>
                  <a:lnTo>
                    <a:pt x="1037021" y="739260"/>
                  </a:lnTo>
                  <a:close/>
                </a:path>
                <a:path w="2360295" h="1867535">
                  <a:moveTo>
                    <a:pt x="1028097" y="749420"/>
                  </a:moveTo>
                  <a:lnTo>
                    <a:pt x="1031967" y="749420"/>
                  </a:lnTo>
                  <a:lnTo>
                    <a:pt x="1031177" y="748150"/>
                  </a:lnTo>
                  <a:lnTo>
                    <a:pt x="1033467" y="748150"/>
                  </a:lnTo>
                  <a:lnTo>
                    <a:pt x="1032836" y="744340"/>
                  </a:lnTo>
                  <a:lnTo>
                    <a:pt x="1035441" y="743070"/>
                  </a:lnTo>
                  <a:lnTo>
                    <a:pt x="1036626" y="743070"/>
                  </a:lnTo>
                  <a:lnTo>
                    <a:pt x="1037257" y="741800"/>
                  </a:lnTo>
                  <a:lnTo>
                    <a:pt x="1036468" y="741800"/>
                  </a:lnTo>
                  <a:lnTo>
                    <a:pt x="1036073" y="740530"/>
                  </a:lnTo>
                  <a:lnTo>
                    <a:pt x="1036705" y="737990"/>
                  </a:lnTo>
                  <a:lnTo>
                    <a:pt x="1026202" y="737990"/>
                  </a:lnTo>
                  <a:lnTo>
                    <a:pt x="1026202" y="739260"/>
                  </a:lnTo>
                  <a:lnTo>
                    <a:pt x="1025807" y="741800"/>
                  </a:lnTo>
                  <a:lnTo>
                    <a:pt x="1024939" y="744340"/>
                  </a:lnTo>
                  <a:lnTo>
                    <a:pt x="1024939" y="746880"/>
                  </a:lnTo>
                  <a:lnTo>
                    <a:pt x="1028571" y="746880"/>
                  </a:lnTo>
                  <a:lnTo>
                    <a:pt x="1028097" y="749420"/>
                  </a:lnTo>
                  <a:close/>
                </a:path>
                <a:path w="2360295" h="1867535">
                  <a:moveTo>
                    <a:pt x="1025492" y="740530"/>
                  </a:moveTo>
                  <a:lnTo>
                    <a:pt x="1025649" y="739260"/>
                  </a:lnTo>
                  <a:lnTo>
                    <a:pt x="1026044" y="739260"/>
                  </a:lnTo>
                  <a:lnTo>
                    <a:pt x="1026202" y="737990"/>
                  </a:lnTo>
                  <a:lnTo>
                    <a:pt x="1024544" y="737990"/>
                  </a:lnTo>
                  <a:lnTo>
                    <a:pt x="1025492" y="740530"/>
                  </a:lnTo>
                  <a:close/>
                </a:path>
                <a:path w="2360295" h="1867535">
                  <a:moveTo>
                    <a:pt x="1027466" y="749420"/>
                  </a:moveTo>
                  <a:lnTo>
                    <a:pt x="1027544" y="748150"/>
                  </a:lnTo>
                  <a:lnTo>
                    <a:pt x="1027781" y="748150"/>
                  </a:lnTo>
                  <a:lnTo>
                    <a:pt x="1027544" y="746880"/>
                  </a:lnTo>
                  <a:lnTo>
                    <a:pt x="1024939" y="746880"/>
                  </a:lnTo>
                  <a:lnTo>
                    <a:pt x="1026597" y="748150"/>
                  </a:lnTo>
                  <a:lnTo>
                    <a:pt x="1027466" y="749420"/>
                  </a:lnTo>
                  <a:close/>
                </a:path>
                <a:path w="2360295" h="1867535">
                  <a:moveTo>
                    <a:pt x="1031967" y="749420"/>
                  </a:moveTo>
                  <a:lnTo>
                    <a:pt x="1033388" y="749420"/>
                  </a:lnTo>
                  <a:lnTo>
                    <a:pt x="1033230" y="748150"/>
                  </a:lnTo>
                  <a:lnTo>
                    <a:pt x="1031967" y="749420"/>
                  </a:lnTo>
                  <a:close/>
                </a:path>
                <a:path w="2360295" h="1867535">
                  <a:moveTo>
                    <a:pt x="1027860" y="750690"/>
                  </a:moveTo>
                  <a:lnTo>
                    <a:pt x="1031335" y="750690"/>
                  </a:lnTo>
                  <a:lnTo>
                    <a:pt x="1033467" y="749420"/>
                  </a:lnTo>
                  <a:lnTo>
                    <a:pt x="1028255" y="749420"/>
                  </a:lnTo>
                  <a:lnTo>
                    <a:pt x="1027860" y="750690"/>
                  </a:lnTo>
                  <a:close/>
                </a:path>
                <a:path w="2360295" h="1867535">
                  <a:moveTo>
                    <a:pt x="1027703" y="758310"/>
                  </a:moveTo>
                  <a:lnTo>
                    <a:pt x="1035441" y="758310"/>
                  </a:lnTo>
                  <a:lnTo>
                    <a:pt x="1035205" y="757040"/>
                  </a:lnTo>
                  <a:lnTo>
                    <a:pt x="1034889" y="757040"/>
                  </a:lnTo>
                  <a:lnTo>
                    <a:pt x="1034494" y="755770"/>
                  </a:lnTo>
                  <a:lnTo>
                    <a:pt x="1035126" y="754500"/>
                  </a:lnTo>
                  <a:lnTo>
                    <a:pt x="1035678" y="753230"/>
                  </a:lnTo>
                  <a:lnTo>
                    <a:pt x="1033862" y="751960"/>
                  </a:lnTo>
                  <a:lnTo>
                    <a:pt x="1034731" y="750690"/>
                  </a:lnTo>
                  <a:lnTo>
                    <a:pt x="1025649" y="750690"/>
                  </a:lnTo>
                  <a:lnTo>
                    <a:pt x="1026755" y="749420"/>
                  </a:lnTo>
                  <a:lnTo>
                    <a:pt x="1024860" y="749420"/>
                  </a:lnTo>
                  <a:lnTo>
                    <a:pt x="1024900" y="751960"/>
                  </a:lnTo>
                  <a:lnTo>
                    <a:pt x="1025018" y="753230"/>
                  </a:lnTo>
                  <a:lnTo>
                    <a:pt x="1026360" y="754500"/>
                  </a:lnTo>
                  <a:lnTo>
                    <a:pt x="1024702" y="755770"/>
                  </a:lnTo>
                  <a:lnTo>
                    <a:pt x="1028729" y="755770"/>
                  </a:lnTo>
                  <a:lnTo>
                    <a:pt x="1027703" y="758310"/>
                  </a:lnTo>
                  <a:close/>
                </a:path>
                <a:path w="2360295" h="1867535">
                  <a:moveTo>
                    <a:pt x="1037415" y="759580"/>
                  </a:moveTo>
                  <a:lnTo>
                    <a:pt x="1038758" y="759580"/>
                  </a:lnTo>
                  <a:lnTo>
                    <a:pt x="1038915" y="758310"/>
                  </a:lnTo>
                  <a:lnTo>
                    <a:pt x="1039389" y="757040"/>
                  </a:lnTo>
                  <a:lnTo>
                    <a:pt x="1039152" y="757040"/>
                  </a:lnTo>
                  <a:lnTo>
                    <a:pt x="1038521" y="754500"/>
                  </a:lnTo>
                  <a:lnTo>
                    <a:pt x="1038047" y="753230"/>
                  </a:lnTo>
                  <a:lnTo>
                    <a:pt x="1038916" y="751960"/>
                  </a:lnTo>
                  <a:lnTo>
                    <a:pt x="1038995" y="750690"/>
                  </a:lnTo>
                  <a:lnTo>
                    <a:pt x="1037810" y="750690"/>
                  </a:lnTo>
                  <a:lnTo>
                    <a:pt x="1037494" y="751960"/>
                  </a:lnTo>
                  <a:lnTo>
                    <a:pt x="1037415" y="759580"/>
                  </a:lnTo>
                  <a:close/>
                </a:path>
                <a:path w="2360295" h="1867535">
                  <a:moveTo>
                    <a:pt x="1028729" y="771010"/>
                  </a:moveTo>
                  <a:lnTo>
                    <a:pt x="1038916" y="771010"/>
                  </a:lnTo>
                  <a:lnTo>
                    <a:pt x="1037495" y="769740"/>
                  </a:lnTo>
                  <a:lnTo>
                    <a:pt x="1036784" y="769740"/>
                  </a:lnTo>
                  <a:lnTo>
                    <a:pt x="1037574" y="768470"/>
                  </a:lnTo>
                  <a:lnTo>
                    <a:pt x="1036469" y="768470"/>
                  </a:lnTo>
                  <a:lnTo>
                    <a:pt x="1036469" y="767200"/>
                  </a:lnTo>
                  <a:lnTo>
                    <a:pt x="1036784" y="767200"/>
                  </a:lnTo>
                  <a:lnTo>
                    <a:pt x="1037653" y="765930"/>
                  </a:lnTo>
                  <a:lnTo>
                    <a:pt x="1037021" y="764660"/>
                  </a:lnTo>
                  <a:lnTo>
                    <a:pt x="1038205" y="763390"/>
                  </a:lnTo>
                  <a:lnTo>
                    <a:pt x="1035521" y="763390"/>
                  </a:lnTo>
                  <a:lnTo>
                    <a:pt x="1034968" y="762120"/>
                  </a:lnTo>
                  <a:lnTo>
                    <a:pt x="1034415" y="762120"/>
                  </a:lnTo>
                  <a:lnTo>
                    <a:pt x="1034731" y="760850"/>
                  </a:lnTo>
                  <a:lnTo>
                    <a:pt x="1035284" y="760850"/>
                  </a:lnTo>
                  <a:lnTo>
                    <a:pt x="1035678" y="759580"/>
                  </a:lnTo>
                  <a:lnTo>
                    <a:pt x="1036231" y="758310"/>
                  </a:lnTo>
                  <a:lnTo>
                    <a:pt x="1035994" y="755770"/>
                  </a:lnTo>
                  <a:lnTo>
                    <a:pt x="1035441" y="758310"/>
                  </a:lnTo>
                  <a:lnTo>
                    <a:pt x="1029361" y="758310"/>
                  </a:lnTo>
                  <a:lnTo>
                    <a:pt x="1029598" y="759580"/>
                  </a:lnTo>
                  <a:lnTo>
                    <a:pt x="1028334" y="760638"/>
                  </a:lnTo>
                  <a:lnTo>
                    <a:pt x="1028267" y="761067"/>
                  </a:lnTo>
                  <a:lnTo>
                    <a:pt x="1030072" y="763390"/>
                  </a:lnTo>
                  <a:lnTo>
                    <a:pt x="1030703" y="764660"/>
                  </a:lnTo>
                  <a:lnTo>
                    <a:pt x="1030546" y="764660"/>
                  </a:lnTo>
                  <a:lnTo>
                    <a:pt x="1030309" y="765930"/>
                  </a:lnTo>
                  <a:lnTo>
                    <a:pt x="1029835" y="765930"/>
                  </a:lnTo>
                  <a:lnTo>
                    <a:pt x="1029756" y="768470"/>
                  </a:lnTo>
                  <a:lnTo>
                    <a:pt x="1030546" y="769740"/>
                  </a:lnTo>
                  <a:lnTo>
                    <a:pt x="1028729" y="771010"/>
                  </a:lnTo>
                  <a:close/>
                </a:path>
                <a:path w="2360295" h="1867535">
                  <a:moveTo>
                    <a:pt x="1025334" y="757040"/>
                  </a:moveTo>
                  <a:lnTo>
                    <a:pt x="1025807" y="757040"/>
                  </a:lnTo>
                  <a:lnTo>
                    <a:pt x="1025807" y="755770"/>
                  </a:lnTo>
                  <a:lnTo>
                    <a:pt x="1024623" y="755770"/>
                  </a:lnTo>
                  <a:lnTo>
                    <a:pt x="1025334" y="757040"/>
                  </a:lnTo>
                  <a:close/>
                </a:path>
                <a:path w="2360295" h="1867535">
                  <a:moveTo>
                    <a:pt x="1028650" y="759580"/>
                  </a:moveTo>
                  <a:lnTo>
                    <a:pt x="1028887" y="759580"/>
                  </a:lnTo>
                  <a:lnTo>
                    <a:pt x="1028966" y="758310"/>
                  </a:lnTo>
                  <a:lnTo>
                    <a:pt x="1027861" y="758310"/>
                  </a:lnTo>
                  <a:lnTo>
                    <a:pt x="1028650" y="759580"/>
                  </a:lnTo>
                  <a:close/>
                </a:path>
                <a:path w="2360295" h="1867535">
                  <a:moveTo>
                    <a:pt x="1029598" y="765930"/>
                  </a:moveTo>
                  <a:lnTo>
                    <a:pt x="1027940" y="762120"/>
                  </a:lnTo>
                  <a:lnTo>
                    <a:pt x="1028267" y="761067"/>
                  </a:lnTo>
                  <a:lnTo>
                    <a:pt x="1028098" y="760850"/>
                  </a:lnTo>
                  <a:lnTo>
                    <a:pt x="1028334" y="760638"/>
                  </a:lnTo>
                  <a:lnTo>
                    <a:pt x="1028334" y="759580"/>
                  </a:lnTo>
                  <a:lnTo>
                    <a:pt x="1026755" y="759580"/>
                  </a:lnTo>
                  <a:lnTo>
                    <a:pt x="1028097" y="760850"/>
                  </a:lnTo>
                  <a:lnTo>
                    <a:pt x="1027545" y="762120"/>
                  </a:lnTo>
                  <a:lnTo>
                    <a:pt x="1025492" y="762120"/>
                  </a:lnTo>
                  <a:lnTo>
                    <a:pt x="1026123" y="763390"/>
                  </a:lnTo>
                  <a:lnTo>
                    <a:pt x="1026597" y="764660"/>
                  </a:lnTo>
                  <a:lnTo>
                    <a:pt x="1026439" y="764660"/>
                  </a:lnTo>
                  <a:lnTo>
                    <a:pt x="1029598" y="765930"/>
                  </a:lnTo>
                  <a:close/>
                </a:path>
                <a:path w="2360295" h="1867535">
                  <a:moveTo>
                    <a:pt x="1028267" y="761067"/>
                  </a:moveTo>
                  <a:lnTo>
                    <a:pt x="1028334" y="760638"/>
                  </a:lnTo>
                  <a:lnTo>
                    <a:pt x="1028098" y="760850"/>
                  </a:lnTo>
                  <a:lnTo>
                    <a:pt x="1028267" y="761067"/>
                  </a:lnTo>
                  <a:close/>
                </a:path>
                <a:path w="2360295" h="1867535">
                  <a:moveTo>
                    <a:pt x="1025413" y="762120"/>
                  </a:moveTo>
                  <a:lnTo>
                    <a:pt x="1027071" y="762120"/>
                  </a:lnTo>
                  <a:lnTo>
                    <a:pt x="1026202" y="760850"/>
                  </a:lnTo>
                  <a:lnTo>
                    <a:pt x="1025413" y="762120"/>
                  </a:lnTo>
                  <a:close/>
                </a:path>
                <a:path w="2360295" h="1867535">
                  <a:moveTo>
                    <a:pt x="1024307" y="762120"/>
                  </a:moveTo>
                  <a:lnTo>
                    <a:pt x="1025413" y="762120"/>
                  </a:lnTo>
                  <a:lnTo>
                    <a:pt x="1023991" y="760850"/>
                  </a:lnTo>
                  <a:lnTo>
                    <a:pt x="1024307" y="762120"/>
                  </a:lnTo>
                  <a:close/>
                </a:path>
                <a:path w="2360295" h="1867535">
                  <a:moveTo>
                    <a:pt x="1039073" y="768470"/>
                  </a:moveTo>
                  <a:lnTo>
                    <a:pt x="1039310" y="768470"/>
                  </a:lnTo>
                  <a:lnTo>
                    <a:pt x="1039547" y="765930"/>
                  </a:lnTo>
                  <a:lnTo>
                    <a:pt x="1040416" y="764660"/>
                  </a:lnTo>
                  <a:lnTo>
                    <a:pt x="1039231" y="763390"/>
                  </a:lnTo>
                  <a:lnTo>
                    <a:pt x="1038679" y="763390"/>
                  </a:lnTo>
                  <a:lnTo>
                    <a:pt x="1037731" y="765930"/>
                  </a:lnTo>
                  <a:lnTo>
                    <a:pt x="1039073" y="768470"/>
                  </a:lnTo>
                  <a:close/>
                </a:path>
                <a:path w="2360295" h="1867535">
                  <a:moveTo>
                    <a:pt x="1023754" y="764660"/>
                  </a:moveTo>
                  <a:lnTo>
                    <a:pt x="1025255" y="764660"/>
                  </a:lnTo>
                  <a:lnTo>
                    <a:pt x="1025018" y="763390"/>
                  </a:lnTo>
                  <a:lnTo>
                    <a:pt x="1023912" y="763390"/>
                  </a:lnTo>
                  <a:lnTo>
                    <a:pt x="1023754" y="764660"/>
                  </a:lnTo>
                  <a:close/>
                </a:path>
                <a:path w="2360295" h="1867535">
                  <a:moveTo>
                    <a:pt x="1023202" y="767200"/>
                  </a:moveTo>
                  <a:lnTo>
                    <a:pt x="1026439" y="767200"/>
                  </a:lnTo>
                  <a:lnTo>
                    <a:pt x="1026439" y="764660"/>
                  </a:lnTo>
                  <a:lnTo>
                    <a:pt x="1024544" y="764660"/>
                  </a:lnTo>
                  <a:lnTo>
                    <a:pt x="1024386" y="765930"/>
                  </a:lnTo>
                  <a:lnTo>
                    <a:pt x="1023202" y="767200"/>
                  </a:lnTo>
                  <a:close/>
                </a:path>
                <a:path w="2360295" h="1867535">
                  <a:moveTo>
                    <a:pt x="1025413" y="771010"/>
                  </a:moveTo>
                  <a:lnTo>
                    <a:pt x="1028729" y="771010"/>
                  </a:lnTo>
                  <a:lnTo>
                    <a:pt x="1028650" y="767200"/>
                  </a:lnTo>
                  <a:lnTo>
                    <a:pt x="1028966" y="765930"/>
                  </a:lnTo>
                  <a:lnTo>
                    <a:pt x="1027150" y="765930"/>
                  </a:lnTo>
                  <a:lnTo>
                    <a:pt x="1026439" y="767200"/>
                  </a:lnTo>
                  <a:lnTo>
                    <a:pt x="1023202" y="767200"/>
                  </a:lnTo>
                  <a:lnTo>
                    <a:pt x="1025097" y="768470"/>
                  </a:lnTo>
                  <a:lnTo>
                    <a:pt x="1025492" y="769740"/>
                  </a:lnTo>
                  <a:lnTo>
                    <a:pt x="1025413" y="771010"/>
                  </a:lnTo>
                  <a:close/>
                </a:path>
                <a:path w="2360295" h="1867535">
                  <a:moveTo>
                    <a:pt x="1036705" y="768470"/>
                  </a:moveTo>
                  <a:lnTo>
                    <a:pt x="1037653" y="768470"/>
                  </a:lnTo>
                  <a:lnTo>
                    <a:pt x="1037416" y="767200"/>
                  </a:lnTo>
                  <a:lnTo>
                    <a:pt x="1036942" y="767200"/>
                  </a:lnTo>
                  <a:lnTo>
                    <a:pt x="1036705" y="768470"/>
                  </a:lnTo>
                  <a:close/>
                </a:path>
                <a:path w="2360295" h="1867535">
                  <a:moveTo>
                    <a:pt x="1023833" y="769740"/>
                  </a:moveTo>
                  <a:lnTo>
                    <a:pt x="1024386" y="769740"/>
                  </a:lnTo>
                  <a:lnTo>
                    <a:pt x="1023912" y="768470"/>
                  </a:lnTo>
                  <a:lnTo>
                    <a:pt x="1023833" y="769740"/>
                  </a:lnTo>
                  <a:close/>
                </a:path>
                <a:path w="2360295" h="1867535">
                  <a:moveTo>
                    <a:pt x="1024149" y="771010"/>
                  </a:moveTo>
                  <a:lnTo>
                    <a:pt x="1024860" y="771010"/>
                  </a:lnTo>
                  <a:lnTo>
                    <a:pt x="1024702" y="769740"/>
                  </a:lnTo>
                  <a:lnTo>
                    <a:pt x="1023359" y="769740"/>
                  </a:lnTo>
                  <a:lnTo>
                    <a:pt x="1024149" y="771010"/>
                  </a:lnTo>
                  <a:close/>
                </a:path>
                <a:path w="2360295" h="1867535">
                  <a:moveTo>
                    <a:pt x="1025886" y="772280"/>
                  </a:moveTo>
                  <a:lnTo>
                    <a:pt x="1039706" y="772280"/>
                  </a:lnTo>
                  <a:lnTo>
                    <a:pt x="1039469" y="771010"/>
                  </a:lnTo>
                  <a:lnTo>
                    <a:pt x="1025097" y="771010"/>
                  </a:lnTo>
                  <a:lnTo>
                    <a:pt x="1025886" y="772280"/>
                  </a:lnTo>
                  <a:close/>
                </a:path>
                <a:path w="2360295" h="1867535">
                  <a:moveTo>
                    <a:pt x="1029124" y="774820"/>
                  </a:moveTo>
                  <a:lnTo>
                    <a:pt x="1038442" y="774820"/>
                  </a:lnTo>
                  <a:lnTo>
                    <a:pt x="1037811" y="773550"/>
                  </a:lnTo>
                  <a:lnTo>
                    <a:pt x="1036942" y="772280"/>
                  </a:lnTo>
                  <a:lnTo>
                    <a:pt x="1029677" y="772280"/>
                  </a:lnTo>
                  <a:lnTo>
                    <a:pt x="1029992" y="773550"/>
                  </a:lnTo>
                  <a:lnTo>
                    <a:pt x="1029834" y="773550"/>
                  </a:lnTo>
                  <a:lnTo>
                    <a:pt x="1029124" y="774820"/>
                  </a:lnTo>
                  <a:close/>
                </a:path>
                <a:path w="2360295" h="1867535">
                  <a:moveTo>
                    <a:pt x="1038364" y="784980"/>
                  </a:moveTo>
                  <a:lnTo>
                    <a:pt x="1039074" y="784980"/>
                  </a:lnTo>
                  <a:lnTo>
                    <a:pt x="1039153" y="782440"/>
                  </a:lnTo>
                  <a:lnTo>
                    <a:pt x="1039232" y="781170"/>
                  </a:lnTo>
                  <a:lnTo>
                    <a:pt x="1036547" y="781170"/>
                  </a:lnTo>
                  <a:lnTo>
                    <a:pt x="1038126" y="779900"/>
                  </a:lnTo>
                  <a:lnTo>
                    <a:pt x="1038284" y="777360"/>
                  </a:lnTo>
                  <a:lnTo>
                    <a:pt x="1040180" y="776090"/>
                  </a:lnTo>
                  <a:lnTo>
                    <a:pt x="1037495" y="774820"/>
                  </a:lnTo>
                  <a:lnTo>
                    <a:pt x="1029124" y="774820"/>
                  </a:lnTo>
                  <a:lnTo>
                    <a:pt x="1028413" y="773550"/>
                  </a:lnTo>
                  <a:lnTo>
                    <a:pt x="1027703" y="773550"/>
                  </a:lnTo>
                  <a:lnTo>
                    <a:pt x="1027544" y="776090"/>
                  </a:lnTo>
                  <a:lnTo>
                    <a:pt x="1033941" y="776090"/>
                  </a:lnTo>
                  <a:lnTo>
                    <a:pt x="1034336" y="777360"/>
                  </a:lnTo>
                  <a:lnTo>
                    <a:pt x="1034889" y="777360"/>
                  </a:lnTo>
                  <a:lnTo>
                    <a:pt x="1035126" y="778630"/>
                  </a:lnTo>
                  <a:lnTo>
                    <a:pt x="1033941" y="778630"/>
                  </a:lnTo>
                  <a:lnTo>
                    <a:pt x="1035521" y="781170"/>
                  </a:lnTo>
                  <a:lnTo>
                    <a:pt x="1034889" y="782440"/>
                  </a:lnTo>
                  <a:lnTo>
                    <a:pt x="1037890" y="782440"/>
                  </a:lnTo>
                  <a:lnTo>
                    <a:pt x="1036389" y="783710"/>
                  </a:lnTo>
                  <a:lnTo>
                    <a:pt x="1037732" y="783710"/>
                  </a:lnTo>
                  <a:lnTo>
                    <a:pt x="1038364" y="784980"/>
                  </a:lnTo>
                  <a:close/>
                </a:path>
                <a:path w="2360295" h="1867535">
                  <a:moveTo>
                    <a:pt x="1024544" y="776090"/>
                  </a:moveTo>
                  <a:lnTo>
                    <a:pt x="1025413" y="776090"/>
                  </a:lnTo>
                  <a:lnTo>
                    <a:pt x="1025097" y="774820"/>
                  </a:lnTo>
                  <a:lnTo>
                    <a:pt x="1024544" y="776090"/>
                  </a:lnTo>
                  <a:close/>
                </a:path>
                <a:path w="2360295" h="1867535">
                  <a:moveTo>
                    <a:pt x="1030546" y="777360"/>
                  </a:moveTo>
                  <a:lnTo>
                    <a:pt x="1033862" y="777360"/>
                  </a:lnTo>
                  <a:lnTo>
                    <a:pt x="1033862" y="776090"/>
                  </a:lnTo>
                  <a:lnTo>
                    <a:pt x="1030783" y="776090"/>
                  </a:lnTo>
                  <a:lnTo>
                    <a:pt x="1030546" y="777360"/>
                  </a:lnTo>
                  <a:close/>
                </a:path>
                <a:path w="2360295" h="1867535">
                  <a:moveTo>
                    <a:pt x="1028888" y="777360"/>
                  </a:moveTo>
                  <a:lnTo>
                    <a:pt x="1029993" y="777360"/>
                  </a:lnTo>
                  <a:lnTo>
                    <a:pt x="1030546" y="776090"/>
                  </a:lnTo>
                  <a:lnTo>
                    <a:pt x="1028809" y="776090"/>
                  </a:lnTo>
                  <a:lnTo>
                    <a:pt x="1028888" y="777360"/>
                  </a:lnTo>
                  <a:close/>
                </a:path>
                <a:path w="2360295" h="1867535">
                  <a:moveTo>
                    <a:pt x="1027387" y="777360"/>
                  </a:moveTo>
                  <a:lnTo>
                    <a:pt x="1028493" y="777360"/>
                  </a:lnTo>
                  <a:lnTo>
                    <a:pt x="1028414" y="776090"/>
                  </a:lnTo>
                  <a:lnTo>
                    <a:pt x="1027544" y="776090"/>
                  </a:lnTo>
                  <a:lnTo>
                    <a:pt x="1027387" y="777360"/>
                  </a:lnTo>
                  <a:close/>
                </a:path>
                <a:path w="2360295" h="1867535">
                  <a:moveTo>
                    <a:pt x="1024228" y="786250"/>
                  </a:moveTo>
                  <a:lnTo>
                    <a:pt x="1030862" y="786250"/>
                  </a:lnTo>
                  <a:lnTo>
                    <a:pt x="1031121" y="786025"/>
                  </a:lnTo>
                  <a:lnTo>
                    <a:pt x="1029757" y="784980"/>
                  </a:lnTo>
                  <a:lnTo>
                    <a:pt x="1030625" y="784980"/>
                  </a:lnTo>
                  <a:lnTo>
                    <a:pt x="1032678" y="783710"/>
                  </a:lnTo>
                  <a:lnTo>
                    <a:pt x="1030783" y="782440"/>
                  </a:lnTo>
                  <a:lnTo>
                    <a:pt x="1030546" y="779900"/>
                  </a:lnTo>
                  <a:lnTo>
                    <a:pt x="1030704" y="779900"/>
                  </a:lnTo>
                  <a:lnTo>
                    <a:pt x="1030783" y="778630"/>
                  </a:lnTo>
                  <a:lnTo>
                    <a:pt x="1026992" y="778630"/>
                  </a:lnTo>
                  <a:lnTo>
                    <a:pt x="1026123" y="777360"/>
                  </a:lnTo>
                  <a:lnTo>
                    <a:pt x="1024386" y="777360"/>
                  </a:lnTo>
                  <a:lnTo>
                    <a:pt x="1025334" y="776090"/>
                  </a:lnTo>
                  <a:lnTo>
                    <a:pt x="1023676" y="776090"/>
                  </a:lnTo>
                  <a:lnTo>
                    <a:pt x="1023676" y="779900"/>
                  </a:lnTo>
                  <a:lnTo>
                    <a:pt x="1023281" y="783710"/>
                  </a:lnTo>
                  <a:lnTo>
                    <a:pt x="1024228" y="786250"/>
                  </a:lnTo>
                  <a:close/>
                </a:path>
                <a:path w="2360295" h="1867535">
                  <a:moveTo>
                    <a:pt x="1035126" y="778630"/>
                  </a:moveTo>
                  <a:lnTo>
                    <a:pt x="1034889" y="777360"/>
                  </a:lnTo>
                  <a:lnTo>
                    <a:pt x="1034731" y="777360"/>
                  </a:lnTo>
                  <a:lnTo>
                    <a:pt x="1035126" y="778630"/>
                  </a:lnTo>
                  <a:close/>
                </a:path>
                <a:path w="2360295" h="1867535">
                  <a:moveTo>
                    <a:pt x="1033862" y="778630"/>
                  </a:moveTo>
                  <a:lnTo>
                    <a:pt x="1035126" y="778630"/>
                  </a:lnTo>
                  <a:lnTo>
                    <a:pt x="1034731" y="777360"/>
                  </a:lnTo>
                  <a:lnTo>
                    <a:pt x="1034573" y="777360"/>
                  </a:lnTo>
                  <a:lnTo>
                    <a:pt x="1033862" y="778630"/>
                  </a:lnTo>
                  <a:close/>
                </a:path>
                <a:path w="2360295" h="1867535">
                  <a:moveTo>
                    <a:pt x="1029519" y="778630"/>
                  </a:moveTo>
                  <a:lnTo>
                    <a:pt x="1031572" y="778630"/>
                  </a:lnTo>
                  <a:lnTo>
                    <a:pt x="1031099" y="777360"/>
                  </a:lnTo>
                  <a:lnTo>
                    <a:pt x="1030388" y="777360"/>
                  </a:lnTo>
                  <a:lnTo>
                    <a:pt x="1029519" y="778630"/>
                  </a:lnTo>
                  <a:close/>
                </a:path>
                <a:path w="2360295" h="1867535">
                  <a:moveTo>
                    <a:pt x="1027071" y="778630"/>
                  </a:moveTo>
                  <a:lnTo>
                    <a:pt x="1029519" y="778630"/>
                  </a:lnTo>
                  <a:lnTo>
                    <a:pt x="1028888" y="777360"/>
                  </a:lnTo>
                  <a:lnTo>
                    <a:pt x="1027308" y="777360"/>
                  </a:lnTo>
                  <a:lnTo>
                    <a:pt x="1027071" y="778630"/>
                  </a:lnTo>
                  <a:close/>
                </a:path>
                <a:path w="2360295" h="1867535">
                  <a:moveTo>
                    <a:pt x="1032520" y="779900"/>
                  </a:moveTo>
                  <a:lnTo>
                    <a:pt x="1033704" y="778630"/>
                  </a:lnTo>
                  <a:lnTo>
                    <a:pt x="1033310" y="778630"/>
                  </a:lnTo>
                  <a:lnTo>
                    <a:pt x="1032520" y="779900"/>
                  </a:lnTo>
                  <a:close/>
                </a:path>
                <a:path w="2360295" h="1867535">
                  <a:moveTo>
                    <a:pt x="1031099" y="779900"/>
                  </a:moveTo>
                  <a:lnTo>
                    <a:pt x="1032362" y="779900"/>
                  </a:lnTo>
                  <a:lnTo>
                    <a:pt x="1032362" y="778630"/>
                  </a:lnTo>
                  <a:lnTo>
                    <a:pt x="1030783" y="778630"/>
                  </a:lnTo>
                  <a:lnTo>
                    <a:pt x="1031099" y="779900"/>
                  </a:lnTo>
                  <a:close/>
                </a:path>
                <a:path w="2360295" h="1867535">
                  <a:moveTo>
                    <a:pt x="1031651" y="781170"/>
                  </a:moveTo>
                  <a:lnTo>
                    <a:pt x="1031967" y="779900"/>
                  </a:lnTo>
                  <a:lnTo>
                    <a:pt x="1031494" y="779900"/>
                  </a:lnTo>
                  <a:lnTo>
                    <a:pt x="1031651" y="781170"/>
                  </a:lnTo>
                  <a:close/>
                </a:path>
                <a:path w="2360295" h="1867535">
                  <a:moveTo>
                    <a:pt x="1034257" y="783710"/>
                  </a:moveTo>
                  <a:lnTo>
                    <a:pt x="1034573" y="783710"/>
                  </a:lnTo>
                  <a:lnTo>
                    <a:pt x="1035758" y="782440"/>
                  </a:lnTo>
                  <a:lnTo>
                    <a:pt x="1034889" y="782440"/>
                  </a:lnTo>
                  <a:lnTo>
                    <a:pt x="1034257" y="783710"/>
                  </a:lnTo>
                  <a:close/>
                </a:path>
                <a:path w="2360295" h="1867535">
                  <a:moveTo>
                    <a:pt x="1031244" y="786119"/>
                  </a:moveTo>
                  <a:lnTo>
                    <a:pt x="1034573" y="784980"/>
                  </a:lnTo>
                  <a:lnTo>
                    <a:pt x="1035600" y="784980"/>
                  </a:lnTo>
                  <a:lnTo>
                    <a:pt x="1035126" y="783710"/>
                  </a:lnTo>
                  <a:lnTo>
                    <a:pt x="1033784" y="783710"/>
                  </a:lnTo>
                  <a:lnTo>
                    <a:pt x="1031121" y="786025"/>
                  </a:lnTo>
                  <a:close/>
                </a:path>
                <a:path w="2360295" h="1867535">
                  <a:moveTo>
                    <a:pt x="1037574" y="786250"/>
                  </a:moveTo>
                  <a:lnTo>
                    <a:pt x="1037732" y="784980"/>
                  </a:lnTo>
                  <a:lnTo>
                    <a:pt x="1036705" y="784980"/>
                  </a:lnTo>
                  <a:lnTo>
                    <a:pt x="1037574" y="786250"/>
                  </a:lnTo>
                  <a:close/>
                </a:path>
                <a:path w="2360295" h="1867535">
                  <a:moveTo>
                    <a:pt x="1036532" y="785352"/>
                  </a:moveTo>
                  <a:lnTo>
                    <a:pt x="1036705" y="784980"/>
                  </a:lnTo>
                  <a:lnTo>
                    <a:pt x="1036231" y="784980"/>
                  </a:lnTo>
                  <a:lnTo>
                    <a:pt x="1036532" y="785352"/>
                  </a:lnTo>
                  <a:close/>
                </a:path>
                <a:path w="2360295" h="1867535">
                  <a:moveTo>
                    <a:pt x="1035521" y="787520"/>
                  </a:moveTo>
                  <a:lnTo>
                    <a:pt x="1036532" y="785352"/>
                  </a:lnTo>
                  <a:lnTo>
                    <a:pt x="1036231" y="784980"/>
                  </a:lnTo>
                  <a:lnTo>
                    <a:pt x="1034810" y="784980"/>
                  </a:lnTo>
                  <a:lnTo>
                    <a:pt x="1035521" y="787520"/>
                  </a:lnTo>
                  <a:close/>
                </a:path>
                <a:path w="2360295" h="1867535">
                  <a:moveTo>
                    <a:pt x="1030862" y="786250"/>
                  </a:moveTo>
                  <a:lnTo>
                    <a:pt x="1031244" y="786119"/>
                  </a:lnTo>
                  <a:lnTo>
                    <a:pt x="1030862" y="786250"/>
                  </a:lnTo>
                  <a:close/>
                </a:path>
                <a:path w="2360295" h="1867535">
                  <a:moveTo>
                    <a:pt x="1025887" y="792600"/>
                  </a:moveTo>
                  <a:lnTo>
                    <a:pt x="1031731" y="792600"/>
                  </a:lnTo>
                  <a:lnTo>
                    <a:pt x="1031573" y="791330"/>
                  </a:lnTo>
                  <a:lnTo>
                    <a:pt x="1031514" y="789111"/>
                  </a:lnTo>
                  <a:lnTo>
                    <a:pt x="1031414" y="788790"/>
                  </a:lnTo>
                  <a:lnTo>
                    <a:pt x="1031888" y="787520"/>
                  </a:lnTo>
                  <a:lnTo>
                    <a:pt x="1031415" y="786250"/>
                  </a:lnTo>
                  <a:lnTo>
                    <a:pt x="1031244" y="786119"/>
                  </a:lnTo>
                  <a:lnTo>
                    <a:pt x="1030862" y="786250"/>
                  </a:lnTo>
                  <a:lnTo>
                    <a:pt x="1024228" y="786250"/>
                  </a:lnTo>
                  <a:lnTo>
                    <a:pt x="1024860" y="787520"/>
                  </a:lnTo>
                  <a:lnTo>
                    <a:pt x="1024149" y="788790"/>
                  </a:lnTo>
                  <a:lnTo>
                    <a:pt x="1024860" y="790060"/>
                  </a:lnTo>
                  <a:lnTo>
                    <a:pt x="1022017" y="790060"/>
                  </a:lnTo>
                  <a:lnTo>
                    <a:pt x="1025887" y="792600"/>
                  </a:lnTo>
                  <a:close/>
                </a:path>
                <a:path w="2360295" h="1867535">
                  <a:moveTo>
                    <a:pt x="1037902" y="787667"/>
                  </a:moveTo>
                  <a:lnTo>
                    <a:pt x="1038205" y="787520"/>
                  </a:lnTo>
                  <a:lnTo>
                    <a:pt x="1037810" y="787520"/>
                  </a:lnTo>
                  <a:lnTo>
                    <a:pt x="1037902" y="787667"/>
                  </a:lnTo>
                  <a:close/>
                </a:path>
                <a:path w="2360295" h="1867535">
                  <a:moveTo>
                    <a:pt x="1031967" y="788790"/>
                  </a:moveTo>
                  <a:lnTo>
                    <a:pt x="1034099" y="788790"/>
                  </a:lnTo>
                  <a:lnTo>
                    <a:pt x="1033151" y="787520"/>
                  </a:lnTo>
                  <a:lnTo>
                    <a:pt x="1032124" y="787520"/>
                  </a:lnTo>
                  <a:lnTo>
                    <a:pt x="1031967" y="788790"/>
                  </a:lnTo>
                  <a:close/>
                </a:path>
                <a:path w="2360295" h="1867535">
                  <a:moveTo>
                    <a:pt x="1035599" y="788790"/>
                  </a:moveTo>
                  <a:lnTo>
                    <a:pt x="1038599" y="788790"/>
                  </a:lnTo>
                  <a:lnTo>
                    <a:pt x="1037902" y="787667"/>
                  </a:lnTo>
                  <a:lnTo>
                    <a:pt x="1035599" y="788790"/>
                  </a:lnTo>
                  <a:close/>
                </a:path>
                <a:path w="2360295" h="1867535">
                  <a:moveTo>
                    <a:pt x="1037652" y="790060"/>
                  </a:moveTo>
                  <a:lnTo>
                    <a:pt x="1037889" y="790060"/>
                  </a:lnTo>
                  <a:lnTo>
                    <a:pt x="1038126" y="788790"/>
                  </a:lnTo>
                  <a:lnTo>
                    <a:pt x="1037415" y="788790"/>
                  </a:lnTo>
                  <a:lnTo>
                    <a:pt x="1037652" y="790060"/>
                  </a:lnTo>
                  <a:close/>
                </a:path>
                <a:path w="2360295" h="1867535">
                  <a:moveTo>
                    <a:pt x="1032203" y="790060"/>
                  </a:moveTo>
                  <a:lnTo>
                    <a:pt x="1033783" y="790060"/>
                  </a:lnTo>
                  <a:lnTo>
                    <a:pt x="1034178" y="788790"/>
                  </a:lnTo>
                  <a:lnTo>
                    <a:pt x="1033151" y="788790"/>
                  </a:lnTo>
                  <a:lnTo>
                    <a:pt x="1032203" y="790060"/>
                  </a:lnTo>
                  <a:close/>
                </a:path>
                <a:path w="2360295" h="1867535">
                  <a:moveTo>
                    <a:pt x="1031809" y="790060"/>
                  </a:moveTo>
                  <a:lnTo>
                    <a:pt x="1033151" y="788790"/>
                  </a:lnTo>
                  <a:lnTo>
                    <a:pt x="1031494" y="788790"/>
                  </a:lnTo>
                  <a:lnTo>
                    <a:pt x="1031514" y="789111"/>
                  </a:lnTo>
                  <a:lnTo>
                    <a:pt x="1031809" y="790060"/>
                  </a:lnTo>
                  <a:close/>
                </a:path>
                <a:path w="2360295" h="1867535">
                  <a:moveTo>
                    <a:pt x="1031514" y="789111"/>
                  </a:moveTo>
                  <a:lnTo>
                    <a:pt x="1031494" y="788790"/>
                  </a:lnTo>
                  <a:lnTo>
                    <a:pt x="1031514" y="789111"/>
                  </a:lnTo>
                  <a:close/>
                </a:path>
                <a:path w="2360295" h="1867535">
                  <a:moveTo>
                    <a:pt x="1033002" y="790764"/>
                  </a:moveTo>
                  <a:lnTo>
                    <a:pt x="1033309" y="790060"/>
                  </a:lnTo>
                  <a:lnTo>
                    <a:pt x="1032915" y="790060"/>
                  </a:lnTo>
                  <a:lnTo>
                    <a:pt x="1033002" y="790764"/>
                  </a:lnTo>
                  <a:close/>
                </a:path>
                <a:path w="2360295" h="1867535">
                  <a:moveTo>
                    <a:pt x="1032441" y="791330"/>
                  </a:moveTo>
                  <a:lnTo>
                    <a:pt x="1032756" y="791330"/>
                  </a:lnTo>
                  <a:lnTo>
                    <a:pt x="1033002" y="790764"/>
                  </a:lnTo>
                  <a:lnTo>
                    <a:pt x="1032915" y="790060"/>
                  </a:lnTo>
                  <a:lnTo>
                    <a:pt x="1032441" y="791330"/>
                  </a:lnTo>
                  <a:close/>
                </a:path>
                <a:path w="2360295" h="1867535">
                  <a:moveTo>
                    <a:pt x="1032361" y="791330"/>
                  </a:moveTo>
                  <a:lnTo>
                    <a:pt x="1032915" y="790060"/>
                  </a:lnTo>
                  <a:lnTo>
                    <a:pt x="1032124" y="790060"/>
                  </a:lnTo>
                  <a:lnTo>
                    <a:pt x="1032361" y="791330"/>
                  </a:lnTo>
                  <a:close/>
                </a:path>
                <a:path w="2360295" h="1867535">
                  <a:moveTo>
                    <a:pt x="1032756" y="791330"/>
                  </a:moveTo>
                  <a:lnTo>
                    <a:pt x="1033073" y="791330"/>
                  </a:lnTo>
                  <a:lnTo>
                    <a:pt x="1033002" y="790764"/>
                  </a:lnTo>
                  <a:lnTo>
                    <a:pt x="1032756" y="791330"/>
                  </a:lnTo>
                  <a:close/>
                </a:path>
                <a:path w="2360295" h="1867535">
                  <a:moveTo>
                    <a:pt x="1033230" y="795662"/>
                  </a:moveTo>
                  <a:lnTo>
                    <a:pt x="1033230" y="793870"/>
                  </a:lnTo>
                  <a:lnTo>
                    <a:pt x="1033467" y="792600"/>
                  </a:lnTo>
                  <a:lnTo>
                    <a:pt x="1033546" y="791330"/>
                  </a:lnTo>
                  <a:lnTo>
                    <a:pt x="1032915" y="791330"/>
                  </a:lnTo>
                  <a:lnTo>
                    <a:pt x="1032915" y="792600"/>
                  </a:lnTo>
                  <a:lnTo>
                    <a:pt x="1025887" y="792600"/>
                  </a:lnTo>
                  <a:lnTo>
                    <a:pt x="1023991" y="793870"/>
                  </a:lnTo>
                  <a:lnTo>
                    <a:pt x="1025966" y="793870"/>
                  </a:lnTo>
                  <a:lnTo>
                    <a:pt x="1024939" y="795140"/>
                  </a:lnTo>
                  <a:lnTo>
                    <a:pt x="1032678" y="795140"/>
                  </a:lnTo>
                  <a:lnTo>
                    <a:pt x="1033230" y="795662"/>
                  </a:lnTo>
                  <a:close/>
                </a:path>
                <a:path w="2360295" h="1867535">
                  <a:moveTo>
                    <a:pt x="1031888" y="792600"/>
                  </a:moveTo>
                  <a:lnTo>
                    <a:pt x="1032915" y="791330"/>
                  </a:lnTo>
                  <a:lnTo>
                    <a:pt x="1032362" y="791330"/>
                  </a:lnTo>
                  <a:lnTo>
                    <a:pt x="1031888" y="792600"/>
                  </a:lnTo>
                  <a:close/>
                </a:path>
                <a:path w="2360295" h="1867535">
                  <a:moveTo>
                    <a:pt x="1034415" y="793870"/>
                  </a:moveTo>
                  <a:lnTo>
                    <a:pt x="1035047" y="793870"/>
                  </a:lnTo>
                  <a:lnTo>
                    <a:pt x="1034652" y="792600"/>
                  </a:lnTo>
                  <a:lnTo>
                    <a:pt x="1034415" y="793870"/>
                  </a:lnTo>
                  <a:close/>
                </a:path>
                <a:path w="2360295" h="1867535">
                  <a:moveTo>
                    <a:pt x="1035126" y="800220"/>
                  </a:moveTo>
                  <a:lnTo>
                    <a:pt x="1039153" y="800220"/>
                  </a:lnTo>
                  <a:lnTo>
                    <a:pt x="1036389" y="798950"/>
                  </a:lnTo>
                  <a:lnTo>
                    <a:pt x="1039864" y="797680"/>
                  </a:lnTo>
                  <a:lnTo>
                    <a:pt x="1039074" y="796410"/>
                  </a:lnTo>
                  <a:lnTo>
                    <a:pt x="1038759" y="795140"/>
                  </a:lnTo>
                  <a:lnTo>
                    <a:pt x="1038206" y="795140"/>
                  </a:lnTo>
                  <a:lnTo>
                    <a:pt x="1036153" y="793870"/>
                  </a:lnTo>
                  <a:lnTo>
                    <a:pt x="1036863" y="795140"/>
                  </a:lnTo>
                  <a:lnTo>
                    <a:pt x="1037100" y="796410"/>
                  </a:lnTo>
                  <a:lnTo>
                    <a:pt x="1034020" y="796410"/>
                  </a:lnTo>
                  <a:lnTo>
                    <a:pt x="1035363" y="797680"/>
                  </a:lnTo>
                  <a:lnTo>
                    <a:pt x="1026360" y="797680"/>
                  </a:lnTo>
                  <a:lnTo>
                    <a:pt x="1027071" y="798950"/>
                  </a:lnTo>
                  <a:lnTo>
                    <a:pt x="1034179" y="798950"/>
                  </a:lnTo>
                  <a:lnTo>
                    <a:pt x="1035126" y="800220"/>
                  </a:lnTo>
                  <a:close/>
                </a:path>
                <a:path w="2360295" h="1867535">
                  <a:moveTo>
                    <a:pt x="1034020" y="796410"/>
                  </a:moveTo>
                  <a:lnTo>
                    <a:pt x="1036547" y="796410"/>
                  </a:lnTo>
                  <a:lnTo>
                    <a:pt x="1035363" y="793870"/>
                  </a:lnTo>
                  <a:lnTo>
                    <a:pt x="1034731" y="793870"/>
                  </a:lnTo>
                  <a:lnTo>
                    <a:pt x="1034889" y="795140"/>
                  </a:lnTo>
                  <a:lnTo>
                    <a:pt x="1033230" y="795140"/>
                  </a:lnTo>
                  <a:lnTo>
                    <a:pt x="1033230" y="795662"/>
                  </a:lnTo>
                  <a:lnTo>
                    <a:pt x="1034020" y="796410"/>
                  </a:lnTo>
                  <a:close/>
                </a:path>
                <a:path w="2360295" h="1867535">
                  <a:moveTo>
                    <a:pt x="1026360" y="797680"/>
                  </a:moveTo>
                  <a:lnTo>
                    <a:pt x="1033546" y="797680"/>
                  </a:lnTo>
                  <a:lnTo>
                    <a:pt x="1033230" y="796410"/>
                  </a:lnTo>
                  <a:lnTo>
                    <a:pt x="1033230" y="795662"/>
                  </a:lnTo>
                  <a:lnTo>
                    <a:pt x="1032678" y="795140"/>
                  </a:lnTo>
                  <a:lnTo>
                    <a:pt x="1024939" y="795140"/>
                  </a:lnTo>
                  <a:lnTo>
                    <a:pt x="1026360" y="797680"/>
                  </a:lnTo>
                  <a:close/>
                </a:path>
                <a:path w="2360295" h="1867535">
                  <a:moveTo>
                    <a:pt x="1033152" y="800220"/>
                  </a:moveTo>
                  <a:lnTo>
                    <a:pt x="1034179" y="798950"/>
                  </a:lnTo>
                  <a:lnTo>
                    <a:pt x="1032678" y="798950"/>
                  </a:lnTo>
                  <a:lnTo>
                    <a:pt x="1033152" y="800220"/>
                  </a:lnTo>
                  <a:close/>
                </a:path>
                <a:path w="2360295" h="1867535">
                  <a:moveTo>
                    <a:pt x="1023676" y="800220"/>
                  </a:moveTo>
                  <a:lnTo>
                    <a:pt x="1032836" y="800220"/>
                  </a:lnTo>
                  <a:lnTo>
                    <a:pt x="1032678" y="798950"/>
                  </a:lnTo>
                  <a:lnTo>
                    <a:pt x="1023833" y="798950"/>
                  </a:lnTo>
                  <a:lnTo>
                    <a:pt x="1023676" y="800220"/>
                  </a:lnTo>
                  <a:close/>
                </a:path>
                <a:path w="2360295" h="1867535">
                  <a:moveTo>
                    <a:pt x="1036706" y="810380"/>
                  </a:moveTo>
                  <a:lnTo>
                    <a:pt x="1037653" y="810380"/>
                  </a:lnTo>
                  <a:lnTo>
                    <a:pt x="1038127" y="809110"/>
                  </a:lnTo>
                  <a:lnTo>
                    <a:pt x="1040338" y="809110"/>
                  </a:lnTo>
                  <a:lnTo>
                    <a:pt x="1040417" y="807840"/>
                  </a:lnTo>
                  <a:lnTo>
                    <a:pt x="1041522" y="806570"/>
                  </a:lnTo>
                  <a:lnTo>
                    <a:pt x="1039627" y="802760"/>
                  </a:lnTo>
                  <a:lnTo>
                    <a:pt x="1039469" y="800220"/>
                  </a:lnTo>
                  <a:lnTo>
                    <a:pt x="1038048" y="800220"/>
                  </a:lnTo>
                  <a:lnTo>
                    <a:pt x="1038364" y="801490"/>
                  </a:lnTo>
                  <a:lnTo>
                    <a:pt x="1038600" y="802760"/>
                  </a:lnTo>
                  <a:lnTo>
                    <a:pt x="1038916" y="804030"/>
                  </a:lnTo>
                  <a:lnTo>
                    <a:pt x="1037337" y="804030"/>
                  </a:lnTo>
                  <a:lnTo>
                    <a:pt x="1037021" y="805300"/>
                  </a:lnTo>
                  <a:lnTo>
                    <a:pt x="1036390" y="805300"/>
                  </a:lnTo>
                  <a:lnTo>
                    <a:pt x="1034337" y="806570"/>
                  </a:lnTo>
                  <a:lnTo>
                    <a:pt x="1037811" y="807840"/>
                  </a:lnTo>
                  <a:lnTo>
                    <a:pt x="1036706" y="810380"/>
                  </a:lnTo>
                  <a:close/>
                </a:path>
                <a:path w="2360295" h="1867535">
                  <a:moveTo>
                    <a:pt x="1035363" y="802760"/>
                  </a:moveTo>
                  <a:lnTo>
                    <a:pt x="1036469" y="801490"/>
                  </a:lnTo>
                  <a:lnTo>
                    <a:pt x="1037100" y="801490"/>
                  </a:lnTo>
                  <a:lnTo>
                    <a:pt x="1038048" y="800220"/>
                  </a:lnTo>
                  <a:lnTo>
                    <a:pt x="1034021" y="800220"/>
                  </a:lnTo>
                  <a:lnTo>
                    <a:pt x="1035363" y="802760"/>
                  </a:lnTo>
                  <a:close/>
                </a:path>
                <a:path w="2360295" h="1867535">
                  <a:moveTo>
                    <a:pt x="1023597" y="807840"/>
                  </a:moveTo>
                  <a:lnTo>
                    <a:pt x="1030467" y="807840"/>
                  </a:lnTo>
                  <a:lnTo>
                    <a:pt x="1030231" y="806570"/>
                  </a:lnTo>
                  <a:lnTo>
                    <a:pt x="1030073" y="805300"/>
                  </a:lnTo>
                  <a:lnTo>
                    <a:pt x="1029599" y="802760"/>
                  </a:lnTo>
                  <a:lnTo>
                    <a:pt x="1030625" y="801490"/>
                  </a:lnTo>
                  <a:lnTo>
                    <a:pt x="1032757" y="801490"/>
                  </a:lnTo>
                  <a:lnTo>
                    <a:pt x="1032994" y="800220"/>
                  </a:lnTo>
                  <a:lnTo>
                    <a:pt x="1024544" y="800220"/>
                  </a:lnTo>
                  <a:lnTo>
                    <a:pt x="1022965" y="802760"/>
                  </a:lnTo>
                  <a:lnTo>
                    <a:pt x="1024544" y="805300"/>
                  </a:lnTo>
                  <a:lnTo>
                    <a:pt x="1023676" y="806570"/>
                  </a:lnTo>
                  <a:lnTo>
                    <a:pt x="1023597" y="807840"/>
                  </a:lnTo>
                  <a:close/>
                </a:path>
                <a:path w="2360295" h="1867535">
                  <a:moveTo>
                    <a:pt x="1025492" y="809110"/>
                  </a:moveTo>
                  <a:lnTo>
                    <a:pt x="1033547" y="809110"/>
                  </a:lnTo>
                  <a:lnTo>
                    <a:pt x="1033863" y="807840"/>
                  </a:lnTo>
                  <a:lnTo>
                    <a:pt x="1031652" y="802760"/>
                  </a:lnTo>
                  <a:lnTo>
                    <a:pt x="1031336" y="802760"/>
                  </a:lnTo>
                  <a:lnTo>
                    <a:pt x="1031336" y="804030"/>
                  </a:lnTo>
                  <a:lnTo>
                    <a:pt x="1031968" y="804030"/>
                  </a:lnTo>
                  <a:lnTo>
                    <a:pt x="1031889" y="805300"/>
                  </a:lnTo>
                  <a:lnTo>
                    <a:pt x="1031494" y="805300"/>
                  </a:lnTo>
                  <a:lnTo>
                    <a:pt x="1030704" y="807840"/>
                  </a:lnTo>
                  <a:lnTo>
                    <a:pt x="1025413" y="807840"/>
                  </a:lnTo>
                  <a:lnTo>
                    <a:pt x="1025492" y="809110"/>
                  </a:lnTo>
                  <a:close/>
                </a:path>
                <a:path w="2360295" h="1867535">
                  <a:moveTo>
                    <a:pt x="1034021" y="809110"/>
                  </a:moveTo>
                  <a:lnTo>
                    <a:pt x="1034732" y="809110"/>
                  </a:lnTo>
                  <a:lnTo>
                    <a:pt x="1034810" y="807840"/>
                  </a:lnTo>
                  <a:lnTo>
                    <a:pt x="1034337" y="807840"/>
                  </a:lnTo>
                  <a:lnTo>
                    <a:pt x="1034021" y="809110"/>
                  </a:lnTo>
                  <a:close/>
                </a:path>
                <a:path w="2360295" h="1867535">
                  <a:moveTo>
                    <a:pt x="1038601" y="810380"/>
                  </a:moveTo>
                  <a:lnTo>
                    <a:pt x="1040417" y="810380"/>
                  </a:lnTo>
                  <a:lnTo>
                    <a:pt x="1040259" y="809110"/>
                  </a:lnTo>
                  <a:lnTo>
                    <a:pt x="1038127" y="809110"/>
                  </a:lnTo>
                  <a:lnTo>
                    <a:pt x="1038601" y="810380"/>
                  </a:lnTo>
                  <a:close/>
                </a:path>
                <a:path w="2360295" h="1867535">
                  <a:moveTo>
                    <a:pt x="1023044" y="811650"/>
                  </a:moveTo>
                  <a:lnTo>
                    <a:pt x="1024939" y="810380"/>
                  </a:lnTo>
                  <a:lnTo>
                    <a:pt x="1033942" y="810380"/>
                  </a:lnTo>
                  <a:lnTo>
                    <a:pt x="1034337" y="809110"/>
                  </a:lnTo>
                  <a:lnTo>
                    <a:pt x="1024702" y="809110"/>
                  </a:lnTo>
                  <a:lnTo>
                    <a:pt x="1023044" y="811650"/>
                  </a:lnTo>
                  <a:close/>
                </a:path>
                <a:path w="2360295" h="1867535">
                  <a:moveTo>
                    <a:pt x="1032599" y="811650"/>
                  </a:moveTo>
                  <a:lnTo>
                    <a:pt x="1034494" y="811650"/>
                  </a:lnTo>
                  <a:lnTo>
                    <a:pt x="1033626" y="810380"/>
                  </a:lnTo>
                  <a:lnTo>
                    <a:pt x="1031968" y="810380"/>
                  </a:lnTo>
                  <a:lnTo>
                    <a:pt x="1032599" y="811650"/>
                  </a:lnTo>
                  <a:close/>
                </a:path>
                <a:path w="2360295" h="1867535">
                  <a:moveTo>
                    <a:pt x="1025176" y="811650"/>
                  </a:moveTo>
                  <a:lnTo>
                    <a:pt x="1031099" y="811650"/>
                  </a:lnTo>
                  <a:lnTo>
                    <a:pt x="1031573" y="810380"/>
                  </a:lnTo>
                  <a:lnTo>
                    <a:pt x="1024939" y="810380"/>
                  </a:lnTo>
                  <a:lnTo>
                    <a:pt x="1025176" y="811650"/>
                  </a:lnTo>
                  <a:close/>
                </a:path>
                <a:path w="2360295" h="1867535">
                  <a:moveTo>
                    <a:pt x="1026540" y="818946"/>
                  </a:moveTo>
                  <a:lnTo>
                    <a:pt x="1028815" y="818293"/>
                  </a:lnTo>
                  <a:lnTo>
                    <a:pt x="1027940" y="816730"/>
                  </a:lnTo>
                  <a:lnTo>
                    <a:pt x="1031494" y="816730"/>
                  </a:lnTo>
                  <a:lnTo>
                    <a:pt x="1031257" y="814190"/>
                  </a:lnTo>
                  <a:lnTo>
                    <a:pt x="1030625" y="812920"/>
                  </a:lnTo>
                  <a:lnTo>
                    <a:pt x="1030546" y="811650"/>
                  </a:lnTo>
                  <a:lnTo>
                    <a:pt x="1023991" y="811650"/>
                  </a:lnTo>
                  <a:lnTo>
                    <a:pt x="1025571" y="812920"/>
                  </a:lnTo>
                  <a:lnTo>
                    <a:pt x="1025255" y="814190"/>
                  </a:lnTo>
                  <a:lnTo>
                    <a:pt x="1023834" y="814190"/>
                  </a:lnTo>
                  <a:lnTo>
                    <a:pt x="1024071" y="815460"/>
                  </a:lnTo>
                  <a:lnTo>
                    <a:pt x="1026755" y="815460"/>
                  </a:lnTo>
                  <a:lnTo>
                    <a:pt x="1026992" y="818000"/>
                  </a:lnTo>
                  <a:lnTo>
                    <a:pt x="1026834" y="818000"/>
                  </a:lnTo>
                  <a:lnTo>
                    <a:pt x="1026540" y="818946"/>
                  </a:lnTo>
                  <a:close/>
                </a:path>
                <a:path w="2360295" h="1867535">
                  <a:moveTo>
                    <a:pt x="1023988" y="811708"/>
                  </a:moveTo>
                  <a:close/>
                </a:path>
                <a:path w="2360295" h="1867535">
                  <a:moveTo>
                    <a:pt x="1023912" y="812920"/>
                  </a:moveTo>
                  <a:lnTo>
                    <a:pt x="1024465" y="812920"/>
                  </a:lnTo>
                  <a:lnTo>
                    <a:pt x="1024023" y="811735"/>
                  </a:lnTo>
                  <a:lnTo>
                    <a:pt x="1023912" y="812920"/>
                  </a:lnTo>
                  <a:close/>
                </a:path>
                <a:path w="2360295" h="1867535">
                  <a:moveTo>
                    <a:pt x="1023755" y="814190"/>
                  </a:moveTo>
                  <a:lnTo>
                    <a:pt x="1025255" y="814190"/>
                  </a:lnTo>
                  <a:lnTo>
                    <a:pt x="1025097" y="812920"/>
                  </a:lnTo>
                  <a:lnTo>
                    <a:pt x="1023676" y="812920"/>
                  </a:lnTo>
                  <a:lnTo>
                    <a:pt x="1023755" y="814190"/>
                  </a:lnTo>
                  <a:close/>
                </a:path>
                <a:path w="2360295" h="1867535">
                  <a:moveTo>
                    <a:pt x="1037771" y="819270"/>
                  </a:moveTo>
                  <a:lnTo>
                    <a:pt x="1039469" y="819270"/>
                  </a:lnTo>
                  <a:lnTo>
                    <a:pt x="1039432" y="819073"/>
                  </a:lnTo>
                  <a:lnTo>
                    <a:pt x="1039311" y="816730"/>
                  </a:lnTo>
                  <a:lnTo>
                    <a:pt x="1041127" y="816730"/>
                  </a:lnTo>
                  <a:lnTo>
                    <a:pt x="1040890" y="815460"/>
                  </a:lnTo>
                  <a:lnTo>
                    <a:pt x="1040733" y="815460"/>
                  </a:lnTo>
                  <a:lnTo>
                    <a:pt x="1036863" y="818000"/>
                  </a:lnTo>
                  <a:lnTo>
                    <a:pt x="1037771" y="819270"/>
                  </a:lnTo>
                  <a:close/>
                </a:path>
                <a:path w="2360295" h="1867535">
                  <a:moveTo>
                    <a:pt x="1031651" y="816730"/>
                  </a:moveTo>
                  <a:lnTo>
                    <a:pt x="1034730" y="816730"/>
                  </a:lnTo>
                  <a:lnTo>
                    <a:pt x="1032914" y="815460"/>
                  </a:lnTo>
                  <a:lnTo>
                    <a:pt x="1032598" y="815460"/>
                  </a:lnTo>
                  <a:lnTo>
                    <a:pt x="1031651" y="816730"/>
                  </a:lnTo>
                  <a:close/>
                </a:path>
                <a:path w="2360295" h="1867535">
                  <a:moveTo>
                    <a:pt x="1025018" y="816730"/>
                  </a:moveTo>
                  <a:lnTo>
                    <a:pt x="1026755" y="815460"/>
                  </a:lnTo>
                  <a:lnTo>
                    <a:pt x="1024465" y="815460"/>
                  </a:lnTo>
                  <a:lnTo>
                    <a:pt x="1025018" y="816730"/>
                  </a:lnTo>
                  <a:close/>
                </a:path>
                <a:path w="2360295" h="1867535">
                  <a:moveTo>
                    <a:pt x="1035679" y="824350"/>
                  </a:moveTo>
                  <a:lnTo>
                    <a:pt x="1039864" y="824350"/>
                  </a:lnTo>
                  <a:lnTo>
                    <a:pt x="1040021" y="823080"/>
                  </a:lnTo>
                  <a:lnTo>
                    <a:pt x="1040337" y="821810"/>
                  </a:lnTo>
                  <a:lnTo>
                    <a:pt x="1040574" y="820540"/>
                  </a:lnTo>
                  <a:lnTo>
                    <a:pt x="1040690" y="818946"/>
                  </a:lnTo>
                  <a:lnTo>
                    <a:pt x="1040337" y="818000"/>
                  </a:lnTo>
                  <a:lnTo>
                    <a:pt x="1039943" y="816730"/>
                  </a:lnTo>
                  <a:lnTo>
                    <a:pt x="1040180" y="819270"/>
                  </a:lnTo>
                  <a:lnTo>
                    <a:pt x="1037771" y="819270"/>
                  </a:lnTo>
                  <a:lnTo>
                    <a:pt x="1038679" y="820540"/>
                  </a:lnTo>
                  <a:lnTo>
                    <a:pt x="1038522" y="823080"/>
                  </a:lnTo>
                  <a:lnTo>
                    <a:pt x="1035600" y="823080"/>
                  </a:lnTo>
                  <a:lnTo>
                    <a:pt x="1035679" y="824350"/>
                  </a:lnTo>
                  <a:close/>
                </a:path>
                <a:path w="2360295" h="1867535">
                  <a:moveTo>
                    <a:pt x="1037581" y="828315"/>
                  </a:moveTo>
                  <a:lnTo>
                    <a:pt x="1037890" y="828160"/>
                  </a:lnTo>
                  <a:lnTo>
                    <a:pt x="1034257" y="825620"/>
                  </a:lnTo>
                  <a:lnTo>
                    <a:pt x="1035679" y="824350"/>
                  </a:lnTo>
                  <a:lnTo>
                    <a:pt x="1035442" y="823080"/>
                  </a:lnTo>
                  <a:lnTo>
                    <a:pt x="1037969" y="823080"/>
                  </a:lnTo>
                  <a:lnTo>
                    <a:pt x="1037653" y="821810"/>
                  </a:lnTo>
                  <a:lnTo>
                    <a:pt x="1036469" y="820540"/>
                  </a:lnTo>
                  <a:lnTo>
                    <a:pt x="1035061" y="818946"/>
                  </a:lnTo>
                  <a:lnTo>
                    <a:pt x="1034178" y="818000"/>
                  </a:lnTo>
                  <a:lnTo>
                    <a:pt x="1034099" y="816730"/>
                  </a:lnTo>
                  <a:lnTo>
                    <a:pt x="1033626" y="816730"/>
                  </a:lnTo>
                  <a:lnTo>
                    <a:pt x="1033704" y="818000"/>
                  </a:lnTo>
                  <a:lnTo>
                    <a:pt x="1034020" y="819270"/>
                  </a:lnTo>
                  <a:lnTo>
                    <a:pt x="1030230" y="819270"/>
                  </a:lnTo>
                  <a:lnTo>
                    <a:pt x="1030467" y="820540"/>
                  </a:lnTo>
                  <a:lnTo>
                    <a:pt x="1028453" y="820540"/>
                  </a:lnTo>
                  <a:lnTo>
                    <a:pt x="1027762" y="821810"/>
                  </a:lnTo>
                  <a:lnTo>
                    <a:pt x="1029677" y="821810"/>
                  </a:lnTo>
                  <a:lnTo>
                    <a:pt x="1030309" y="824350"/>
                  </a:lnTo>
                  <a:lnTo>
                    <a:pt x="1027663" y="824350"/>
                  </a:lnTo>
                  <a:lnTo>
                    <a:pt x="1026361" y="826890"/>
                  </a:lnTo>
                  <a:lnTo>
                    <a:pt x="1023202" y="826890"/>
                  </a:lnTo>
                  <a:lnTo>
                    <a:pt x="1023913" y="828160"/>
                  </a:lnTo>
                  <a:lnTo>
                    <a:pt x="1037494" y="828160"/>
                  </a:lnTo>
                  <a:lnTo>
                    <a:pt x="1037581" y="828315"/>
                  </a:lnTo>
                  <a:close/>
                </a:path>
                <a:path w="2360295" h="1867535">
                  <a:moveTo>
                    <a:pt x="1030546" y="818000"/>
                  </a:moveTo>
                  <a:lnTo>
                    <a:pt x="1032204" y="818000"/>
                  </a:lnTo>
                  <a:lnTo>
                    <a:pt x="1031099" y="816730"/>
                  </a:lnTo>
                  <a:lnTo>
                    <a:pt x="1030546" y="818000"/>
                  </a:lnTo>
                  <a:close/>
                </a:path>
                <a:path w="2360295" h="1867535">
                  <a:moveTo>
                    <a:pt x="1029993" y="819270"/>
                  </a:moveTo>
                  <a:lnTo>
                    <a:pt x="1034020" y="819270"/>
                  </a:lnTo>
                  <a:lnTo>
                    <a:pt x="1033231" y="818000"/>
                  </a:lnTo>
                  <a:lnTo>
                    <a:pt x="1029993" y="818000"/>
                  </a:lnTo>
                  <a:lnTo>
                    <a:pt x="1029993" y="819270"/>
                  </a:lnTo>
                  <a:close/>
                </a:path>
                <a:path w="2360295" h="1867535">
                  <a:moveTo>
                    <a:pt x="1029251" y="819073"/>
                  </a:moveTo>
                  <a:lnTo>
                    <a:pt x="1029835" y="818000"/>
                  </a:lnTo>
                  <a:lnTo>
                    <a:pt x="1028815" y="818293"/>
                  </a:lnTo>
                  <a:lnTo>
                    <a:pt x="1029251" y="819073"/>
                  </a:lnTo>
                  <a:close/>
                </a:path>
                <a:path w="2360295" h="1867535">
                  <a:moveTo>
                    <a:pt x="1024860" y="819270"/>
                  </a:moveTo>
                  <a:lnTo>
                    <a:pt x="1025413" y="819270"/>
                  </a:lnTo>
                  <a:lnTo>
                    <a:pt x="1025848" y="819145"/>
                  </a:lnTo>
                  <a:lnTo>
                    <a:pt x="1025492" y="818000"/>
                  </a:lnTo>
                  <a:lnTo>
                    <a:pt x="1023676" y="818000"/>
                  </a:lnTo>
                  <a:lnTo>
                    <a:pt x="1024860" y="819270"/>
                  </a:lnTo>
                  <a:close/>
                </a:path>
                <a:path w="2360295" h="1867535">
                  <a:moveTo>
                    <a:pt x="1025887" y="819270"/>
                  </a:moveTo>
                  <a:lnTo>
                    <a:pt x="1026440" y="819270"/>
                  </a:lnTo>
                  <a:lnTo>
                    <a:pt x="1026540" y="818946"/>
                  </a:lnTo>
                  <a:lnTo>
                    <a:pt x="1025848" y="819145"/>
                  </a:lnTo>
                  <a:close/>
                </a:path>
                <a:path w="2360295" h="1867535">
                  <a:moveTo>
                    <a:pt x="1028453" y="820540"/>
                  </a:moveTo>
                  <a:lnTo>
                    <a:pt x="1029283" y="820540"/>
                  </a:lnTo>
                  <a:lnTo>
                    <a:pt x="1029519" y="819270"/>
                  </a:lnTo>
                  <a:lnTo>
                    <a:pt x="1029362" y="819270"/>
                  </a:lnTo>
                  <a:lnTo>
                    <a:pt x="1029251" y="819073"/>
                  </a:lnTo>
                  <a:lnTo>
                    <a:pt x="1028453" y="820540"/>
                  </a:lnTo>
                  <a:close/>
                </a:path>
                <a:path w="2360295" h="1867535">
                  <a:moveTo>
                    <a:pt x="1029112" y="822085"/>
                  </a:moveTo>
                  <a:lnTo>
                    <a:pt x="1029677" y="821810"/>
                  </a:lnTo>
                  <a:lnTo>
                    <a:pt x="1028966" y="821810"/>
                  </a:lnTo>
                  <a:lnTo>
                    <a:pt x="1029112" y="822085"/>
                  </a:lnTo>
                  <a:close/>
                </a:path>
                <a:path w="2360295" h="1867535">
                  <a:moveTo>
                    <a:pt x="1028729" y="822272"/>
                  </a:moveTo>
                  <a:lnTo>
                    <a:pt x="1029112" y="822085"/>
                  </a:lnTo>
                  <a:lnTo>
                    <a:pt x="1028966" y="821810"/>
                  </a:lnTo>
                  <a:lnTo>
                    <a:pt x="1028729" y="822272"/>
                  </a:lnTo>
                  <a:close/>
                </a:path>
                <a:path w="2360295" h="1867535">
                  <a:moveTo>
                    <a:pt x="1027071" y="823080"/>
                  </a:moveTo>
                  <a:lnTo>
                    <a:pt x="1028729" y="822272"/>
                  </a:lnTo>
                  <a:lnTo>
                    <a:pt x="1028966" y="821810"/>
                  </a:lnTo>
                  <a:lnTo>
                    <a:pt x="1027762" y="821810"/>
                  </a:lnTo>
                  <a:lnTo>
                    <a:pt x="1027071" y="823080"/>
                  </a:lnTo>
                  <a:close/>
                </a:path>
                <a:path w="2360295" h="1867535">
                  <a:moveTo>
                    <a:pt x="1027663" y="824350"/>
                  </a:moveTo>
                  <a:lnTo>
                    <a:pt x="1030309" y="824350"/>
                  </a:lnTo>
                  <a:lnTo>
                    <a:pt x="1029112" y="822085"/>
                  </a:lnTo>
                  <a:lnTo>
                    <a:pt x="1028729" y="822272"/>
                  </a:lnTo>
                  <a:lnTo>
                    <a:pt x="1027663" y="824350"/>
                  </a:lnTo>
                  <a:close/>
                </a:path>
                <a:path w="2360295" h="1867535">
                  <a:moveTo>
                    <a:pt x="1023202" y="826890"/>
                  </a:moveTo>
                  <a:lnTo>
                    <a:pt x="1026361" y="826890"/>
                  </a:lnTo>
                  <a:lnTo>
                    <a:pt x="1025176" y="823080"/>
                  </a:lnTo>
                  <a:lnTo>
                    <a:pt x="1024150" y="823080"/>
                  </a:lnTo>
                  <a:lnTo>
                    <a:pt x="1024071" y="824350"/>
                  </a:lnTo>
                  <a:lnTo>
                    <a:pt x="1023834" y="824350"/>
                  </a:lnTo>
                  <a:lnTo>
                    <a:pt x="1024386" y="825620"/>
                  </a:lnTo>
                  <a:lnTo>
                    <a:pt x="1025018" y="825620"/>
                  </a:lnTo>
                  <a:lnTo>
                    <a:pt x="1023202" y="826890"/>
                  </a:lnTo>
                  <a:close/>
                </a:path>
                <a:path w="2360295" h="1867535">
                  <a:moveTo>
                    <a:pt x="1037969" y="825620"/>
                  </a:moveTo>
                  <a:lnTo>
                    <a:pt x="1038758" y="825620"/>
                  </a:lnTo>
                  <a:lnTo>
                    <a:pt x="1039232" y="824350"/>
                  </a:lnTo>
                  <a:lnTo>
                    <a:pt x="1037969" y="824350"/>
                  </a:lnTo>
                  <a:lnTo>
                    <a:pt x="1037969" y="825620"/>
                  </a:lnTo>
                  <a:close/>
                </a:path>
                <a:path w="2360295" h="1867535">
                  <a:moveTo>
                    <a:pt x="1036784" y="825620"/>
                  </a:moveTo>
                  <a:lnTo>
                    <a:pt x="1036942" y="824350"/>
                  </a:lnTo>
                  <a:lnTo>
                    <a:pt x="1036468" y="824350"/>
                  </a:lnTo>
                  <a:lnTo>
                    <a:pt x="1036784" y="825620"/>
                  </a:lnTo>
                  <a:close/>
                </a:path>
                <a:path w="2360295" h="1867535">
                  <a:moveTo>
                    <a:pt x="1038840" y="828980"/>
                  </a:moveTo>
                  <a:lnTo>
                    <a:pt x="1040574" y="828160"/>
                  </a:lnTo>
                  <a:lnTo>
                    <a:pt x="1038599" y="826890"/>
                  </a:lnTo>
                  <a:lnTo>
                    <a:pt x="1038205" y="826890"/>
                  </a:lnTo>
                  <a:lnTo>
                    <a:pt x="1038126" y="828160"/>
                  </a:lnTo>
                  <a:lnTo>
                    <a:pt x="1038364" y="828160"/>
                  </a:lnTo>
                  <a:lnTo>
                    <a:pt x="1038433" y="828512"/>
                  </a:lnTo>
                  <a:lnTo>
                    <a:pt x="1038840" y="828980"/>
                  </a:lnTo>
                  <a:close/>
                </a:path>
                <a:path w="2360295" h="1867535">
                  <a:moveTo>
                    <a:pt x="1038190" y="828233"/>
                  </a:moveTo>
                  <a:lnTo>
                    <a:pt x="1038364" y="828160"/>
                  </a:lnTo>
                  <a:lnTo>
                    <a:pt x="1038126" y="828160"/>
                  </a:lnTo>
                  <a:close/>
                </a:path>
                <a:path w="2360295" h="1867535">
                  <a:moveTo>
                    <a:pt x="1024623" y="829430"/>
                  </a:moveTo>
                  <a:lnTo>
                    <a:pt x="1035363" y="829430"/>
                  </a:lnTo>
                  <a:lnTo>
                    <a:pt x="1037267" y="828473"/>
                  </a:lnTo>
                  <a:lnTo>
                    <a:pt x="1037360" y="828315"/>
                  </a:lnTo>
                  <a:lnTo>
                    <a:pt x="1037099" y="828160"/>
                  </a:lnTo>
                  <a:lnTo>
                    <a:pt x="1023913" y="828160"/>
                  </a:lnTo>
                  <a:lnTo>
                    <a:pt x="1024623" y="829430"/>
                  </a:lnTo>
                  <a:close/>
                </a:path>
                <a:path w="2360295" h="1867535">
                  <a:moveTo>
                    <a:pt x="1037922" y="828650"/>
                  </a:moveTo>
                  <a:lnTo>
                    <a:pt x="1038082" y="828473"/>
                  </a:lnTo>
                  <a:lnTo>
                    <a:pt x="1038190" y="828233"/>
                  </a:lnTo>
                  <a:lnTo>
                    <a:pt x="1037661" y="828457"/>
                  </a:lnTo>
                  <a:lnTo>
                    <a:pt x="1037922" y="828650"/>
                  </a:lnTo>
                  <a:close/>
                </a:path>
                <a:path w="2360295" h="1867535">
                  <a:moveTo>
                    <a:pt x="1037624" y="828473"/>
                  </a:moveTo>
                  <a:lnTo>
                    <a:pt x="1037581" y="828315"/>
                  </a:lnTo>
                  <a:lnTo>
                    <a:pt x="1037624" y="828473"/>
                  </a:lnTo>
                  <a:close/>
                </a:path>
                <a:path w="2360295" h="1867535">
                  <a:moveTo>
                    <a:pt x="1026834" y="840860"/>
                  </a:moveTo>
                  <a:lnTo>
                    <a:pt x="1036547" y="840860"/>
                  </a:lnTo>
                  <a:lnTo>
                    <a:pt x="1036547" y="838320"/>
                  </a:lnTo>
                  <a:lnTo>
                    <a:pt x="1036705" y="837050"/>
                  </a:lnTo>
                  <a:lnTo>
                    <a:pt x="1035837" y="834510"/>
                  </a:lnTo>
                  <a:lnTo>
                    <a:pt x="1037574" y="833240"/>
                  </a:lnTo>
                  <a:lnTo>
                    <a:pt x="1036074" y="830700"/>
                  </a:lnTo>
                  <a:lnTo>
                    <a:pt x="1037827" y="828755"/>
                  </a:lnTo>
                  <a:lnTo>
                    <a:pt x="1037691" y="828512"/>
                  </a:lnTo>
                  <a:lnTo>
                    <a:pt x="1035363" y="829430"/>
                  </a:lnTo>
                  <a:lnTo>
                    <a:pt x="1024623" y="829430"/>
                  </a:lnTo>
                  <a:lnTo>
                    <a:pt x="1024229" y="833240"/>
                  </a:lnTo>
                  <a:lnTo>
                    <a:pt x="1025176" y="834510"/>
                  </a:lnTo>
                  <a:lnTo>
                    <a:pt x="1025413" y="837050"/>
                  </a:lnTo>
                  <a:lnTo>
                    <a:pt x="1024307" y="837050"/>
                  </a:lnTo>
                  <a:lnTo>
                    <a:pt x="1023992" y="838320"/>
                  </a:lnTo>
                  <a:lnTo>
                    <a:pt x="1025966" y="838320"/>
                  </a:lnTo>
                  <a:lnTo>
                    <a:pt x="1026597" y="839590"/>
                  </a:lnTo>
                  <a:lnTo>
                    <a:pt x="1026755" y="839590"/>
                  </a:lnTo>
                  <a:lnTo>
                    <a:pt x="1026834" y="840860"/>
                  </a:lnTo>
                  <a:close/>
                </a:path>
                <a:path w="2360295" h="1867535">
                  <a:moveTo>
                    <a:pt x="1037827" y="828755"/>
                  </a:moveTo>
                  <a:lnTo>
                    <a:pt x="1037691" y="828512"/>
                  </a:lnTo>
                  <a:lnTo>
                    <a:pt x="1037827" y="828755"/>
                  </a:lnTo>
                  <a:close/>
                </a:path>
                <a:path w="2360295" h="1867535">
                  <a:moveTo>
                    <a:pt x="1038139" y="829312"/>
                  </a:moveTo>
                  <a:lnTo>
                    <a:pt x="1038637" y="829076"/>
                  </a:lnTo>
                  <a:lnTo>
                    <a:pt x="1037922" y="828650"/>
                  </a:lnTo>
                  <a:lnTo>
                    <a:pt x="1038007" y="829076"/>
                  </a:lnTo>
                  <a:lnTo>
                    <a:pt x="1038139" y="829312"/>
                  </a:lnTo>
                  <a:close/>
                </a:path>
                <a:path w="2360295" h="1867535">
                  <a:moveTo>
                    <a:pt x="1039231" y="829430"/>
                  </a:moveTo>
                  <a:lnTo>
                    <a:pt x="1038840" y="828980"/>
                  </a:lnTo>
                  <a:lnTo>
                    <a:pt x="1038637" y="829076"/>
                  </a:lnTo>
                  <a:lnTo>
                    <a:pt x="1039231" y="829430"/>
                  </a:lnTo>
                  <a:close/>
                </a:path>
                <a:path w="2360295" h="1867535">
                  <a:moveTo>
                    <a:pt x="1038067" y="829651"/>
                  </a:moveTo>
                  <a:lnTo>
                    <a:pt x="1038139" y="829312"/>
                  </a:lnTo>
                  <a:lnTo>
                    <a:pt x="1037889" y="829430"/>
                  </a:lnTo>
                  <a:lnTo>
                    <a:pt x="1038067" y="829651"/>
                  </a:lnTo>
                  <a:close/>
                </a:path>
                <a:path w="2360295" h="1867535">
                  <a:moveTo>
                    <a:pt x="1037415" y="830700"/>
                  </a:moveTo>
                  <a:lnTo>
                    <a:pt x="1038915" y="830700"/>
                  </a:lnTo>
                  <a:lnTo>
                    <a:pt x="1038067" y="829651"/>
                  </a:lnTo>
                  <a:lnTo>
                    <a:pt x="1037415" y="830700"/>
                  </a:lnTo>
                  <a:close/>
                </a:path>
                <a:path w="2360295" h="1867535">
                  <a:moveTo>
                    <a:pt x="1035915" y="847210"/>
                  </a:moveTo>
                  <a:lnTo>
                    <a:pt x="1036231" y="847210"/>
                  </a:lnTo>
                  <a:lnTo>
                    <a:pt x="1036152" y="845940"/>
                  </a:lnTo>
                  <a:lnTo>
                    <a:pt x="1037416" y="845940"/>
                  </a:lnTo>
                  <a:lnTo>
                    <a:pt x="1040021" y="843400"/>
                  </a:lnTo>
                  <a:lnTo>
                    <a:pt x="1039232" y="840860"/>
                  </a:lnTo>
                  <a:lnTo>
                    <a:pt x="1039153" y="838320"/>
                  </a:lnTo>
                  <a:lnTo>
                    <a:pt x="1037890" y="839590"/>
                  </a:lnTo>
                  <a:lnTo>
                    <a:pt x="1037258" y="840860"/>
                  </a:lnTo>
                  <a:lnTo>
                    <a:pt x="1026834" y="840860"/>
                  </a:lnTo>
                  <a:lnTo>
                    <a:pt x="1025334" y="842066"/>
                  </a:lnTo>
                  <a:lnTo>
                    <a:pt x="1027229" y="842130"/>
                  </a:lnTo>
                  <a:lnTo>
                    <a:pt x="1027229" y="843400"/>
                  </a:lnTo>
                  <a:lnTo>
                    <a:pt x="1027545" y="843400"/>
                  </a:lnTo>
                  <a:lnTo>
                    <a:pt x="1026676" y="844670"/>
                  </a:lnTo>
                  <a:lnTo>
                    <a:pt x="1036626" y="844670"/>
                  </a:lnTo>
                  <a:lnTo>
                    <a:pt x="1035758" y="845940"/>
                  </a:lnTo>
                  <a:lnTo>
                    <a:pt x="1035915" y="847210"/>
                  </a:lnTo>
                  <a:close/>
                </a:path>
                <a:path w="2360295" h="1867535">
                  <a:moveTo>
                    <a:pt x="1024308" y="839590"/>
                  </a:moveTo>
                  <a:lnTo>
                    <a:pt x="1024939" y="839590"/>
                  </a:lnTo>
                  <a:lnTo>
                    <a:pt x="1024781" y="838320"/>
                  </a:lnTo>
                  <a:lnTo>
                    <a:pt x="1023992" y="838320"/>
                  </a:lnTo>
                  <a:lnTo>
                    <a:pt x="1024308" y="839590"/>
                  </a:lnTo>
                  <a:close/>
                </a:path>
                <a:path w="2360295" h="1867535">
                  <a:moveTo>
                    <a:pt x="1024149" y="842130"/>
                  </a:moveTo>
                  <a:lnTo>
                    <a:pt x="1025255" y="842130"/>
                  </a:lnTo>
                  <a:lnTo>
                    <a:pt x="1025334" y="840860"/>
                  </a:lnTo>
                  <a:lnTo>
                    <a:pt x="1024860" y="839590"/>
                  </a:lnTo>
                  <a:lnTo>
                    <a:pt x="1023518" y="839590"/>
                  </a:lnTo>
                  <a:lnTo>
                    <a:pt x="1023755" y="840860"/>
                  </a:lnTo>
                  <a:lnTo>
                    <a:pt x="1024070" y="840860"/>
                  </a:lnTo>
                  <a:lnTo>
                    <a:pt x="1024149" y="842130"/>
                  </a:lnTo>
                  <a:close/>
                </a:path>
                <a:path w="2360295" h="1867535">
                  <a:moveTo>
                    <a:pt x="1033231" y="847210"/>
                  </a:moveTo>
                  <a:lnTo>
                    <a:pt x="1034968" y="847210"/>
                  </a:lnTo>
                  <a:lnTo>
                    <a:pt x="1035205" y="845940"/>
                  </a:lnTo>
                  <a:lnTo>
                    <a:pt x="1034020" y="844670"/>
                  </a:lnTo>
                  <a:lnTo>
                    <a:pt x="1026676" y="844670"/>
                  </a:lnTo>
                  <a:lnTo>
                    <a:pt x="1025571" y="843400"/>
                  </a:lnTo>
                  <a:lnTo>
                    <a:pt x="1025334" y="843400"/>
                  </a:lnTo>
                  <a:lnTo>
                    <a:pt x="1025334" y="842066"/>
                  </a:lnTo>
                  <a:lnTo>
                    <a:pt x="1024149" y="842130"/>
                  </a:lnTo>
                  <a:lnTo>
                    <a:pt x="1024386" y="843400"/>
                  </a:lnTo>
                  <a:lnTo>
                    <a:pt x="1024228" y="845940"/>
                  </a:lnTo>
                  <a:lnTo>
                    <a:pt x="1032915" y="845940"/>
                  </a:lnTo>
                  <a:lnTo>
                    <a:pt x="1033231" y="847210"/>
                  </a:lnTo>
                  <a:close/>
                </a:path>
                <a:path w="2360295" h="1867535">
                  <a:moveTo>
                    <a:pt x="1034178" y="853560"/>
                  </a:moveTo>
                  <a:lnTo>
                    <a:pt x="1034810" y="853560"/>
                  </a:lnTo>
                  <a:lnTo>
                    <a:pt x="1034494" y="851020"/>
                  </a:lnTo>
                  <a:lnTo>
                    <a:pt x="1038442" y="851020"/>
                  </a:lnTo>
                  <a:lnTo>
                    <a:pt x="1034889" y="849750"/>
                  </a:lnTo>
                  <a:lnTo>
                    <a:pt x="1039469" y="848480"/>
                  </a:lnTo>
                  <a:lnTo>
                    <a:pt x="1037968" y="847210"/>
                  </a:lnTo>
                  <a:lnTo>
                    <a:pt x="1037100" y="845940"/>
                  </a:lnTo>
                  <a:lnTo>
                    <a:pt x="1037258" y="847210"/>
                  </a:lnTo>
                  <a:lnTo>
                    <a:pt x="1037100" y="847210"/>
                  </a:lnTo>
                  <a:lnTo>
                    <a:pt x="1036863" y="848480"/>
                  </a:lnTo>
                  <a:lnTo>
                    <a:pt x="1035205" y="848480"/>
                  </a:lnTo>
                  <a:lnTo>
                    <a:pt x="1033073" y="849750"/>
                  </a:lnTo>
                  <a:lnTo>
                    <a:pt x="1024071" y="849750"/>
                  </a:lnTo>
                  <a:lnTo>
                    <a:pt x="1025887" y="851020"/>
                  </a:lnTo>
                  <a:lnTo>
                    <a:pt x="1025294" y="852290"/>
                  </a:lnTo>
                  <a:lnTo>
                    <a:pt x="1034257" y="852290"/>
                  </a:lnTo>
                  <a:lnTo>
                    <a:pt x="1034178" y="853560"/>
                  </a:lnTo>
                  <a:close/>
                </a:path>
                <a:path w="2360295" h="1867535">
                  <a:moveTo>
                    <a:pt x="1024071" y="849750"/>
                  </a:moveTo>
                  <a:lnTo>
                    <a:pt x="1033073" y="849750"/>
                  </a:lnTo>
                  <a:lnTo>
                    <a:pt x="1032994" y="848480"/>
                  </a:lnTo>
                  <a:lnTo>
                    <a:pt x="1032915" y="845940"/>
                  </a:lnTo>
                  <a:lnTo>
                    <a:pt x="1024228" y="845940"/>
                  </a:lnTo>
                  <a:lnTo>
                    <a:pt x="1023439" y="847210"/>
                  </a:lnTo>
                  <a:lnTo>
                    <a:pt x="1023439" y="848480"/>
                  </a:lnTo>
                  <a:lnTo>
                    <a:pt x="1024071" y="849750"/>
                  </a:lnTo>
                  <a:close/>
                </a:path>
                <a:path w="2360295" h="1867535">
                  <a:moveTo>
                    <a:pt x="1037337" y="852290"/>
                  </a:moveTo>
                  <a:lnTo>
                    <a:pt x="1038599" y="852290"/>
                  </a:lnTo>
                  <a:lnTo>
                    <a:pt x="1038679" y="851020"/>
                  </a:lnTo>
                  <a:lnTo>
                    <a:pt x="1038284" y="851020"/>
                  </a:lnTo>
                  <a:lnTo>
                    <a:pt x="1037337" y="852290"/>
                  </a:lnTo>
                  <a:close/>
                </a:path>
                <a:path w="2360295" h="1867535">
                  <a:moveTo>
                    <a:pt x="1037337" y="852290"/>
                  </a:moveTo>
                  <a:lnTo>
                    <a:pt x="1038284" y="851020"/>
                  </a:lnTo>
                  <a:lnTo>
                    <a:pt x="1037652" y="851020"/>
                  </a:lnTo>
                  <a:lnTo>
                    <a:pt x="1037267" y="852259"/>
                  </a:lnTo>
                  <a:close/>
                </a:path>
                <a:path w="2360295" h="1867535">
                  <a:moveTo>
                    <a:pt x="1037267" y="852259"/>
                  </a:moveTo>
                  <a:lnTo>
                    <a:pt x="1037652" y="851020"/>
                  </a:lnTo>
                  <a:lnTo>
                    <a:pt x="1034494" y="851020"/>
                  </a:lnTo>
                  <a:lnTo>
                    <a:pt x="1037267" y="852259"/>
                  </a:lnTo>
                  <a:close/>
                </a:path>
                <a:path w="2360295" h="1867535">
                  <a:moveTo>
                    <a:pt x="1037340" y="853627"/>
                  </a:moveTo>
                  <a:lnTo>
                    <a:pt x="1038047" y="852290"/>
                  </a:lnTo>
                  <a:lnTo>
                    <a:pt x="1037337" y="852290"/>
                  </a:lnTo>
                  <a:lnTo>
                    <a:pt x="1037340" y="853627"/>
                  </a:lnTo>
                  <a:close/>
                </a:path>
                <a:path w="2360295" h="1867535">
                  <a:moveTo>
                    <a:pt x="1024702" y="853560"/>
                  </a:moveTo>
                  <a:lnTo>
                    <a:pt x="1033309" y="853560"/>
                  </a:lnTo>
                  <a:lnTo>
                    <a:pt x="1032915" y="852290"/>
                  </a:lnTo>
                  <a:lnTo>
                    <a:pt x="1025294" y="852290"/>
                  </a:lnTo>
                  <a:lnTo>
                    <a:pt x="1024702" y="853560"/>
                  </a:lnTo>
                  <a:close/>
                </a:path>
                <a:path w="2360295" h="1867535">
                  <a:moveTo>
                    <a:pt x="1038284" y="856100"/>
                  </a:moveTo>
                  <a:lnTo>
                    <a:pt x="1039468" y="856100"/>
                  </a:lnTo>
                  <a:lnTo>
                    <a:pt x="1039478" y="854544"/>
                  </a:lnTo>
                  <a:lnTo>
                    <a:pt x="1039784" y="853560"/>
                  </a:lnTo>
                  <a:lnTo>
                    <a:pt x="1037397" y="854544"/>
                  </a:lnTo>
                  <a:lnTo>
                    <a:pt x="1037415" y="854830"/>
                  </a:lnTo>
                  <a:lnTo>
                    <a:pt x="1038205" y="854830"/>
                  </a:lnTo>
                  <a:lnTo>
                    <a:pt x="1038284" y="856100"/>
                  </a:lnTo>
                  <a:close/>
                </a:path>
                <a:path w="2360295" h="1867535">
                  <a:moveTo>
                    <a:pt x="1029598" y="858640"/>
                  </a:moveTo>
                  <a:lnTo>
                    <a:pt x="1030151" y="858640"/>
                  </a:lnTo>
                  <a:lnTo>
                    <a:pt x="1030388" y="857370"/>
                  </a:lnTo>
                  <a:lnTo>
                    <a:pt x="1034889" y="857370"/>
                  </a:lnTo>
                  <a:lnTo>
                    <a:pt x="1035757" y="856100"/>
                  </a:lnTo>
                  <a:lnTo>
                    <a:pt x="1035441" y="854830"/>
                  </a:lnTo>
                  <a:lnTo>
                    <a:pt x="1034257" y="853560"/>
                  </a:lnTo>
                  <a:lnTo>
                    <a:pt x="1028256" y="853560"/>
                  </a:lnTo>
                  <a:lnTo>
                    <a:pt x="1026413" y="854830"/>
                  </a:lnTo>
                  <a:lnTo>
                    <a:pt x="1028808" y="854830"/>
                  </a:lnTo>
                  <a:lnTo>
                    <a:pt x="1029361" y="856100"/>
                  </a:lnTo>
                  <a:lnTo>
                    <a:pt x="1029429" y="857732"/>
                  </a:lnTo>
                  <a:lnTo>
                    <a:pt x="1029598" y="858640"/>
                  </a:lnTo>
                  <a:close/>
                </a:path>
                <a:path w="2360295" h="1867535">
                  <a:moveTo>
                    <a:pt x="1036704" y="854830"/>
                  </a:moveTo>
                  <a:lnTo>
                    <a:pt x="1037397" y="854544"/>
                  </a:lnTo>
                  <a:lnTo>
                    <a:pt x="1037340" y="853627"/>
                  </a:lnTo>
                  <a:lnTo>
                    <a:pt x="1036704" y="854830"/>
                  </a:lnTo>
                  <a:close/>
                </a:path>
                <a:path w="2360295" h="1867535">
                  <a:moveTo>
                    <a:pt x="1025808" y="858640"/>
                  </a:moveTo>
                  <a:lnTo>
                    <a:pt x="1026597" y="857370"/>
                  </a:lnTo>
                  <a:lnTo>
                    <a:pt x="1027545" y="856100"/>
                  </a:lnTo>
                  <a:lnTo>
                    <a:pt x="1027940" y="854830"/>
                  </a:lnTo>
                  <a:lnTo>
                    <a:pt x="1026413" y="854830"/>
                  </a:lnTo>
                  <a:lnTo>
                    <a:pt x="1022728" y="857370"/>
                  </a:lnTo>
                  <a:lnTo>
                    <a:pt x="1025492" y="857370"/>
                  </a:lnTo>
                  <a:lnTo>
                    <a:pt x="1025808" y="858640"/>
                  </a:lnTo>
                  <a:close/>
                </a:path>
                <a:path w="2360295" h="1867535">
                  <a:moveTo>
                    <a:pt x="1038442" y="858640"/>
                  </a:moveTo>
                  <a:lnTo>
                    <a:pt x="1039310" y="856100"/>
                  </a:lnTo>
                  <a:lnTo>
                    <a:pt x="1038284" y="856100"/>
                  </a:lnTo>
                  <a:lnTo>
                    <a:pt x="1038442" y="858640"/>
                  </a:lnTo>
                  <a:close/>
                </a:path>
                <a:path w="2360295" h="1867535">
                  <a:moveTo>
                    <a:pt x="1037021" y="857370"/>
                  </a:moveTo>
                  <a:lnTo>
                    <a:pt x="1038284" y="857370"/>
                  </a:lnTo>
                  <a:lnTo>
                    <a:pt x="1038284" y="856100"/>
                  </a:lnTo>
                  <a:lnTo>
                    <a:pt x="1036547" y="856100"/>
                  </a:lnTo>
                  <a:lnTo>
                    <a:pt x="1037021" y="857370"/>
                  </a:lnTo>
                  <a:close/>
                </a:path>
                <a:path w="2360295" h="1867535">
                  <a:moveTo>
                    <a:pt x="1035682" y="858861"/>
                  </a:moveTo>
                  <a:lnTo>
                    <a:pt x="1035915" y="858640"/>
                  </a:lnTo>
                  <a:lnTo>
                    <a:pt x="1036863" y="858640"/>
                  </a:lnTo>
                  <a:lnTo>
                    <a:pt x="1037178" y="857370"/>
                  </a:lnTo>
                  <a:lnTo>
                    <a:pt x="1035283" y="857370"/>
                  </a:lnTo>
                  <a:lnTo>
                    <a:pt x="1035261" y="857732"/>
                  </a:lnTo>
                  <a:lnTo>
                    <a:pt x="1035682" y="858861"/>
                  </a:lnTo>
                  <a:close/>
                </a:path>
                <a:path w="2360295" h="1867535">
                  <a:moveTo>
                    <a:pt x="1035261" y="857732"/>
                  </a:moveTo>
                  <a:lnTo>
                    <a:pt x="1035283" y="857370"/>
                  </a:lnTo>
                  <a:lnTo>
                    <a:pt x="1035126" y="857370"/>
                  </a:lnTo>
                  <a:lnTo>
                    <a:pt x="1035261" y="857732"/>
                  </a:lnTo>
                  <a:close/>
                </a:path>
                <a:path w="2360295" h="1867535">
                  <a:moveTo>
                    <a:pt x="1031809" y="858640"/>
                  </a:moveTo>
                  <a:lnTo>
                    <a:pt x="1035204" y="858640"/>
                  </a:lnTo>
                  <a:lnTo>
                    <a:pt x="1035261" y="857732"/>
                  </a:lnTo>
                  <a:lnTo>
                    <a:pt x="1035126" y="857370"/>
                  </a:lnTo>
                  <a:lnTo>
                    <a:pt x="1031177" y="857370"/>
                  </a:lnTo>
                  <a:lnTo>
                    <a:pt x="1031809" y="858640"/>
                  </a:lnTo>
                  <a:close/>
                </a:path>
                <a:path w="2360295" h="1867535">
                  <a:moveTo>
                    <a:pt x="1036073" y="859910"/>
                  </a:moveTo>
                  <a:lnTo>
                    <a:pt x="1038284" y="859910"/>
                  </a:lnTo>
                  <a:lnTo>
                    <a:pt x="1038363" y="858640"/>
                  </a:lnTo>
                  <a:lnTo>
                    <a:pt x="1035915" y="858640"/>
                  </a:lnTo>
                  <a:lnTo>
                    <a:pt x="1035682" y="858861"/>
                  </a:lnTo>
                  <a:lnTo>
                    <a:pt x="1036073" y="859910"/>
                  </a:lnTo>
                  <a:close/>
                </a:path>
                <a:path w="2360295" h="1867535">
                  <a:moveTo>
                    <a:pt x="1038126" y="864990"/>
                  </a:moveTo>
                  <a:lnTo>
                    <a:pt x="1035994" y="861180"/>
                  </a:lnTo>
                  <a:lnTo>
                    <a:pt x="1037178" y="859910"/>
                  </a:lnTo>
                  <a:lnTo>
                    <a:pt x="1034573" y="859910"/>
                  </a:lnTo>
                  <a:lnTo>
                    <a:pt x="1035682" y="858861"/>
                  </a:lnTo>
                  <a:lnTo>
                    <a:pt x="1035599" y="858640"/>
                  </a:lnTo>
                  <a:lnTo>
                    <a:pt x="1030625" y="858640"/>
                  </a:lnTo>
                  <a:lnTo>
                    <a:pt x="1030388" y="861180"/>
                  </a:lnTo>
                  <a:lnTo>
                    <a:pt x="1027782" y="861180"/>
                  </a:lnTo>
                  <a:lnTo>
                    <a:pt x="1028019" y="862450"/>
                  </a:lnTo>
                  <a:lnTo>
                    <a:pt x="1034020" y="862450"/>
                  </a:lnTo>
                  <a:lnTo>
                    <a:pt x="1034336" y="863720"/>
                  </a:lnTo>
                  <a:lnTo>
                    <a:pt x="1036231" y="863720"/>
                  </a:lnTo>
                  <a:lnTo>
                    <a:pt x="1035517" y="864116"/>
                  </a:lnTo>
                  <a:lnTo>
                    <a:pt x="1038126" y="864990"/>
                  </a:lnTo>
                  <a:close/>
                </a:path>
                <a:path w="2360295" h="1867535">
                  <a:moveTo>
                    <a:pt x="1026282" y="861180"/>
                  </a:moveTo>
                  <a:lnTo>
                    <a:pt x="1028571" y="861180"/>
                  </a:lnTo>
                  <a:lnTo>
                    <a:pt x="1028098" y="859910"/>
                  </a:lnTo>
                  <a:lnTo>
                    <a:pt x="1027387" y="858640"/>
                  </a:lnTo>
                  <a:lnTo>
                    <a:pt x="1026209" y="861111"/>
                  </a:lnTo>
                  <a:close/>
                </a:path>
                <a:path w="2360295" h="1867535">
                  <a:moveTo>
                    <a:pt x="1025571" y="860507"/>
                  </a:moveTo>
                  <a:lnTo>
                    <a:pt x="1025571" y="858640"/>
                  </a:lnTo>
                  <a:lnTo>
                    <a:pt x="1025334" y="859910"/>
                  </a:lnTo>
                  <a:lnTo>
                    <a:pt x="1024939" y="859910"/>
                  </a:lnTo>
                  <a:lnTo>
                    <a:pt x="1025571" y="860507"/>
                  </a:lnTo>
                  <a:close/>
                </a:path>
                <a:path w="2360295" h="1867535">
                  <a:moveTo>
                    <a:pt x="1028571" y="861180"/>
                  </a:moveTo>
                  <a:lnTo>
                    <a:pt x="1030388" y="861180"/>
                  </a:lnTo>
                  <a:lnTo>
                    <a:pt x="1030072" y="859910"/>
                  </a:lnTo>
                  <a:lnTo>
                    <a:pt x="1028571" y="861180"/>
                  </a:lnTo>
                  <a:close/>
                </a:path>
                <a:path w="2360295" h="1867535">
                  <a:moveTo>
                    <a:pt x="1025571" y="862450"/>
                  </a:moveTo>
                  <a:lnTo>
                    <a:pt x="1026209" y="861111"/>
                  </a:lnTo>
                  <a:lnTo>
                    <a:pt x="1025571" y="860507"/>
                  </a:lnTo>
                  <a:lnTo>
                    <a:pt x="1025571" y="862450"/>
                  </a:lnTo>
                  <a:close/>
                </a:path>
                <a:path w="2360295" h="1867535">
                  <a:moveTo>
                    <a:pt x="1037652" y="863720"/>
                  </a:moveTo>
                  <a:lnTo>
                    <a:pt x="1039547" y="863720"/>
                  </a:lnTo>
                  <a:lnTo>
                    <a:pt x="1039547" y="862450"/>
                  </a:lnTo>
                  <a:lnTo>
                    <a:pt x="1039390" y="861180"/>
                  </a:lnTo>
                  <a:lnTo>
                    <a:pt x="1039153" y="862450"/>
                  </a:lnTo>
                  <a:lnTo>
                    <a:pt x="1038995" y="862450"/>
                  </a:lnTo>
                  <a:lnTo>
                    <a:pt x="1037652" y="863720"/>
                  </a:lnTo>
                  <a:close/>
                </a:path>
                <a:path w="2360295" h="1867535">
                  <a:moveTo>
                    <a:pt x="1027229" y="862450"/>
                  </a:moveTo>
                  <a:lnTo>
                    <a:pt x="1027624" y="861180"/>
                  </a:lnTo>
                  <a:lnTo>
                    <a:pt x="1026992" y="861180"/>
                  </a:lnTo>
                  <a:lnTo>
                    <a:pt x="1027229" y="862450"/>
                  </a:lnTo>
                  <a:close/>
                </a:path>
                <a:path w="2360295" h="1867535">
                  <a:moveTo>
                    <a:pt x="1026124" y="864990"/>
                  </a:moveTo>
                  <a:lnTo>
                    <a:pt x="1033309" y="864990"/>
                  </a:lnTo>
                  <a:lnTo>
                    <a:pt x="1033230" y="863720"/>
                  </a:lnTo>
                  <a:lnTo>
                    <a:pt x="1033546" y="863720"/>
                  </a:lnTo>
                  <a:lnTo>
                    <a:pt x="1034020" y="862450"/>
                  </a:lnTo>
                  <a:lnTo>
                    <a:pt x="1028335" y="862450"/>
                  </a:lnTo>
                  <a:lnTo>
                    <a:pt x="1027387" y="863720"/>
                  </a:lnTo>
                  <a:lnTo>
                    <a:pt x="1026124" y="864990"/>
                  </a:lnTo>
                  <a:close/>
                </a:path>
                <a:path w="2360295" h="1867535">
                  <a:moveTo>
                    <a:pt x="1028571" y="866260"/>
                  </a:moveTo>
                  <a:lnTo>
                    <a:pt x="1038916" y="866260"/>
                  </a:lnTo>
                  <a:lnTo>
                    <a:pt x="1041363" y="863720"/>
                  </a:lnTo>
                  <a:lnTo>
                    <a:pt x="1037415" y="863720"/>
                  </a:lnTo>
                  <a:lnTo>
                    <a:pt x="1038126" y="864990"/>
                  </a:lnTo>
                  <a:lnTo>
                    <a:pt x="1028730" y="864990"/>
                  </a:lnTo>
                  <a:lnTo>
                    <a:pt x="1028571" y="866260"/>
                  </a:lnTo>
                  <a:close/>
                </a:path>
                <a:path w="2360295" h="1867535">
                  <a:moveTo>
                    <a:pt x="1035517" y="864116"/>
                  </a:moveTo>
                  <a:lnTo>
                    <a:pt x="1036231" y="863720"/>
                  </a:lnTo>
                  <a:lnTo>
                    <a:pt x="1034336" y="863720"/>
                  </a:lnTo>
                  <a:lnTo>
                    <a:pt x="1035517" y="864116"/>
                  </a:lnTo>
                  <a:close/>
                </a:path>
                <a:path w="2360295" h="1867535">
                  <a:moveTo>
                    <a:pt x="1033941" y="864990"/>
                  </a:moveTo>
                  <a:lnTo>
                    <a:pt x="1038126" y="864990"/>
                  </a:lnTo>
                  <a:lnTo>
                    <a:pt x="1035517" y="864116"/>
                  </a:lnTo>
                  <a:lnTo>
                    <a:pt x="1033941" y="864990"/>
                  </a:lnTo>
                  <a:close/>
                </a:path>
                <a:path w="2360295" h="1867535">
                  <a:moveTo>
                    <a:pt x="1027782" y="870070"/>
                  </a:moveTo>
                  <a:lnTo>
                    <a:pt x="1039311" y="870070"/>
                  </a:lnTo>
                  <a:lnTo>
                    <a:pt x="1038995" y="868800"/>
                  </a:lnTo>
                  <a:lnTo>
                    <a:pt x="1038284" y="868800"/>
                  </a:lnTo>
                  <a:lnTo>
                    <a:pt x="1039390" y="867530"/>
                  </a:lnTo>
                  <a:lnTo>
                    <a:pt x="1039784" y="867530"/>
                  </a:lnTo>
                  <a:lnTo>
                    <a:pt x="1039942" y="866260"/>
                  </a:lnTo>
                  <a:lnTo>
                    <a:pt x="1028177" y="866260"/>
                  </a:lnTo>
                  <a:lnTo>
                    <a:pt x="1028177" y="867530"/>
                  </a:lnTo>
                  <a:lnTo>
                    <a:pt x="1028966" y="868800"/>
                  </a:lnTo>
                  <a:lnTo>
                    <a:pt x="1027782" y="870070"/>
                  </a:lnTo>
                  <a:close/>
                </a:path>
                <a:path w="2360295" h="1867535">
                  <a:moveTo>
                    <a:pt x="1027229" y="872610"/>
                  </a:moveTo>
                  <a:lnTo>
                    <a:pt x="1026360" y="870070"/>
                  </a:lnTo>
                  <a:lnTo>
                    <a:pt x="1026123" y="870070"/>
                  </a:lnTo>
                  <a:lnTo>
                    <a:pt x="1025650" y="868800"/>
                  </a:lnTo>
                  <a:lnTo>
                    <a:pt x="1025560" y="870112"/>
                  </a:lnTo>
                  <a:lnTo>
                    <a:pt x="1025255" y="871340"/>
                  </a:lnTo>
                  <a:lnTo>
                    <a:pt x="1025571" y="871340"/>
                  </a:lnTo>
                  <a:lnTo>
                    <a:pt x="1027229" y="872610"/>
                  </a:lnTo>
                  <a:close/>
                </a:path>
                <a:path w="2360295" h="1867535">
                  <a:moveTo>
                    <a:pt x="1028177" y="872610"/>
                  </a:moveTo>
                  <a:lnTo>
                    <a:pt x="1034652" y="872610"/>
                  </a:lnTo>
                  <a:lnTo>
                    <a:pt x="1035836" y="871340"/>
                  </a:lnTo>
                  <a:lnTo>
                    <a:pt x="1037057" y="870112"/>
                  </a:lnTo>
                  <a:lnTo>
                    <a:pt x="1028572" y="870070"/>
                  </a:lnTo>
                  <a:lnTo>
                    <a:pt x="1028335" y="871340"/>
                  </a:lnTo>
                  <a:lnTo>
                    <a:pt x="1028177" y="872610"/>
                  </a:lnTo>
                  <a:close/>
                </a:path>
                <a:path w="2360295" h="1867535">
                  <a:moveTo>
                    <a:pt x="1036152" y="872610"/>
                  </a:moveTo>
                  <a:lnTo>
                    <a:pt x="1040416" y="872610"/>
                  </a:lnTo>
                  <a:lnTo>
                    <a:pt x="1039153" y="871340"/>
                  </a:lnTo>
                  <a:lnTo>
                    <a:pt x="1037092" y="870112"/>
                  </a:lnTo>
                  <a:lnTo>
                    <a:pt x="1036863" y="871340"/>
                  </a:lnTo>
                  <a:lnTo>
                    <a:pt x="1036152" y="872610"/>
                  </a:lnTo>
                  <a:close/>
                </a:path>
                <a:path w="2360295" h="1867535">
                  <a:moveTo>
                    <a:pt x="1025808" y="875150"/>
                  </a:moveTo>
                  <a:lnTo>
                    <a:pt x="1032599" y="875150"/>
                  </a:lnTo>
                  <a:lnTo>
                    <a:pt x="1033941" y="873880"/>
                  </a:lnTo>
                  <a:lnTo>
                    <a:pt x="1033388" y="872610"/>
                  </a:lnTo>
                  <a:lnTo>
                    <a:pt x="1025492" y="872610"/>
                  </a:lnTo>
                  <a:lnTo>
                    <a:pt x="1025413" y="871340"/>
                  </a:lnTo>
                  <a:lnTo>
                    <a:pt x="1025176" y="871340"/>
                  </a:lnTo>
                  <a:lnTo>
                    <a:pt x="1025019" y="873880"/>
                  </a:lnTo>
                  <a:lnTo>
                    <a:pt x="1026677" y="873880"/>
                  </a:lnTo>
                  <a:lnTo>
                    <a:pt x="1026124" y="874303"/>
                  </a:lnTo>
                  <a:lnTo>
                    <a:pt x="1025808" y="875150"/>
                  </a:lnTo>
                  <a:close/>
                </a:path>
                <a:path w="2360295" h="1867535">
                  <a:moveTo>
                    <a:pt x="1038205" y="873880"/>
                  </a:moveTo>
                  <a:lnTo>
                    <a:pt x="1039547" y="873880"/>
                  </a:lnTo>
                  <a:lnTo>
                    <a:pt x="1039389" y="872610"/>
                  </a:lnTo>
                  <a:lnTo>
                    <a:pt x="1038837" y="872610"/>
                  </a:lnTo>
                  <a:lnTo>
                    <a:pt x="1038205" y="873880"/>
                  </a:lnTo>
                  <a:close/>
                </a:path>
                <a:path w="2360295" h="1867535">
                  <a:moveTo>
                    <a:pt x="1037775" y="873315"/>
                  </a:moveTo>
                  <a:lnTo>
                    <a:pt x="1037731" y="872610"/>
                  </a:lnTo>
                  <a:lnTo>
                    <a:pt x="1037336" y="872610"/>
                  </a:lnTo>
                  <a:lnTo>
                    <a:pt x="1037775" y="873315"/>
                  </a:lnTo>
                  <a:close/>
                </a:path>
                <a:path w="2360295" h="1867535">
                  <a:moveTo>
                    <a:pt x="1037810" y="873880"/>
                  </a:moveTo>
                  <a:lnTo>
                    <a:pt x="1038126" y="873880"/>
                  </a:lnTo>
                  <a:lnTo>
                    <a:pt x="1037775" y="873315"/>
                  </a:lnTo>
                  <a:lnTo>
                    <a:pt x="1037810" y="873880"/>
                  </a:lnTo>
                  <a:close/>
                </a:path>
                <a:path w="2360295" h="1867535">
                  <a:moveTo>
                    <a:pt x="1038916" y="875150"/>
                  </a:moveTo>
                  <a:lnTo>
                    <a:pt x="1039626" y="875150"/>
                  </a:lnTo>
                  <a:lnTo>
                    <a:pt x="1039705" y="873880"/>
                  </a:lnTo>
                  <a:lnTo>
                    <a:pt x="1038363" y="873880"/>
                  </a:lnTo>
                  <a:lnTo>
                    <a:pt x="1038916" y="875150"/>
                  </a:lnTo>
                  <a:close/>
                </a:path>
                <a:path w="2360295" h="1867535">
                  <a:moveTo>
                    <a:pt x="1025611" y="874696"/>
                  </a:moveTo>
                  <a:lnTo>
                    <a:pt x="1026124" y="874303"/>
                  </a:lnTo>
                  <a:lnTo>
                    <a:pt x="1026282" y="873880"/>
                  </a:lnTo>
                  <a:lnTo>
                    <a:pt x="1025255" y="873880"/>
                  </a:lnTo>
                  <a:lnTo>
                    <a:pt x="1025611" y="874696"/>
                  </a:lnTo>
                  <a:close/>
                </a:path>
                <a:path w="2360295" h="1867535">
                  <a:moveTo>
                    <a:pt x="1025808" y="875150"/>
                  </a:moveTo>
                  <a:lnTo>
                    <a:pt x="1026124" y="874303"/>
                  </a:lnTo>
                  <a:lnTo>
                    <a:pt x="1025611" y="874696"/>
                  </a:lnTo>
                  <a:lnTo>
                    <a:pt x="1025808" y="875150"/>
                  </a:lnTo>
                  <a:close/>
                </a:path>
                <a:path w="2360295" h="1867535">
                  <a:moveTo>
                    <a:pt x="1026835" y="876420"/>
                  </a:moveTo>
                  <a:lnTo>
                    <a:pt x="1034573" y="876420"/>
                  </a:lnTo>
                  <a:lnTo>
                    <a:pt x="1034257" y="875150"/>
                  </a:lnTo>
                  <a:lnTo>
                    <a:pt x="1025808" y="875150"/>
                  </a:lnTo>
                  <a:lnTo>
                    <a:pt x="1025611" y="874696"/>
                  </a:lnTo>
                  <a:lnTo>
                    <a:pt x="1025018" y="875150"/>
                  </a:lnTo>
                  <a:lnTo>
                    <a:pt x="1026835" y="876420"/>
                  </a:lnTo>
                  <a:close/>
                </a:path>
                <a:path w="2360295" h="1867535">
                  <a:moveTo>
                    <a:pt x="1031256" y="360398"/>
                  </a:moveTo>
                  <a:lnTo>
                    <a:pt x="1032203" y="360271"/>
                  </a:lnTo>
                  <a:lnTo>
                    <a:pt x="1032125" y="359255"/>
                  </a:lnTo>
                  <a:lnTo>
                    <a:pt x="1031651" y="359255"/>
                  </a:lnTo>
                  <a:lnTo>
                    <a:pt x="1031335" y="359763"/>
                  </a:lnTo>
                  <a:lnTo>
                    <a:pt x="1031256" y="360398"/>
                  </a:lnTo>
                  <a:close/>
                </a:path>
                <a:path w="2360295" h="1867535">
                  <a:moveTo>
                    <a:pt x="1032467" y="360271"/>
                  </a:moveTo>
                  <a:lnTo>
                    <a:pt x="1032598" y="360271"/>
                  </a:lnTo>
                  <a:lnTo>
                    <a:pt x="1032598" y="360144"/>
                  </a:lnTo>
                  <a:lnTo>
                    <a:pt x="1032467" y="360271"/>
                  </a:lnTo>
                  <a:close/>
                </a:path>
                <a:path w="2360295" h="1867535">
                  <a:moveTo>
                    <a:pt x="1032203" y="360525"/>
                  </a:moveTo>
                  <a:lnTo>
                    <a:pt x="1032467" y="360271"/>
                  </a:lnTo>
                  <a:lnTo>
                    <a:pt x="1032204" y="360271"/>
                  </a:lnTo>
                  <a:lnTo>
                    <a:pt x="1032203" y="360525"/>
                  </a:lnTo>
                  <a:close/>
                </a:path>
                <a:path w="2360295" h="1867535">
                  <a:moveTo>
                    <a:pt x="1032203" y="360271"/>
                  </a:moveTo>
                  <a:close/>
                </a:path>
                <a:path w="2360295" h="1867535">
                  <a:moveTo>
                    <a:pt x="1031178" y="364589"/>
                  </a:moveTo>
                  <a:lnTo>
                    <a:pt x="1032994" y="363827"/>
                  </a:lnTo>
                  <a:lnTo>
                    <a:pt x="1033231" y="362303"/>
                  </a:lnTo>
                  <a:lnTo>
                    <a:pt x="1030941" y="361795"/>
                  </a:lnTo>
                  <a:lnTo>
                    <a:pt x="1030941" y="360398"/>
                  </a:lnTo>
                  <a:lnTo>
                    <a:pt x="1027466" y="361160"/>
                  </a:lnTo>
                  <a:lnTo>
                    <a:pt x="1027576" y="361541"/>
                  </a:lnTo>
                  <a:lnTo>
                    <a:pt x="1030625" y="361541"/>
                  </a:lnTo>
                  <a:lnTo>
                    <a:pt x="1030502" y="362049"/>
                  </a:lnTo>
                  <a:lnTo>
                    <a:pt x="1031099" y="362049"/>
                  </a:lnTo>
                  <a:lnTo>
                    <a:pt x="1031178" y="364589"/>
                  </a:lnTo>
                  <a:close/>
                </a:path>
                <a:path w="2360295" h="1867535">
                  <a:moveTo>
                    <a:pt x="1034810" y="367891"/>
                  </a:moveTo>
                  <a:lnTo>
                    <a:pt x="1037258" y="367891"/>
                  </a:lnTo>
                  <a:lnTo>
                    <a:pt x="1035600" y="367256"/>
                  </a:lnTo>
                  <a:lnTo>
                    <a:pt x="1036074" y="366240"/>
                  </a:lnTo>
                  <a:lnTo>
                    <a:pt x="1036469" y="363954"/>
                  </a:lnTo>
                  <a:lnTo>
                    <a:pt x="1036753" y="362811"/>
                  </a:lnTo>
                  <a:lnTo>
                    <a:pt x="1036935" y="361795"/>
                  </a:lnTo>
                  <a:lnTo>
                    <a:pt x="1037021" y="361160"/>
                  </a:lnTo>
                  <a:lnTo>
                    <a:pt x="1036626" y="360906"/>
                  </a:lnTo>
                  <a:lnTo>
                    <a:pt x="1036469" y="360652"/>
                  </a:lnTo>
                  <a:lnTo>
                    <a:pt x="1035995" y="360906"/>
                  </a:lnTo>
                  <a:lnTo>
                    <a:pt x="1034731" y="364843"/>
                  </a:lnTo>
                  <a:lnTo>
                    <a:pt x="1036153" y="365351"/>
                  </a:lnTo>
                  <a:lnTo>
                    <a:pt x="1034573" y="366240"/>
                  </a:lnTo>
                  <a:lnTo>
                    <a:pt x="1034415" y="366367"/>
                  </a:lnTo>
                  <a:lnTo>
                    <a:pt x="1034415" y="366748"/>
                  </a:lnTo>
                  <a:lnTo>
                    <a:pt x="1034573" y="367002"/>
                  </a:lnTo>
                  <a:lnTo>
                    <a:pt x="1035047" y="367129"/>
                  </a:lnTo>
                  <a:lnTo>
                    <a:pt x="1034889" y="367764"/>
                  </a:lnTo>
                  <a:lnTo>
                    <a:pt x="1034810" y="367891"/>
                  </a:lnTo>
                  <a:close/>
                </a:path>
                <a:path w="2360295" h="1867535">
                  <a:moveTo>
                    <a:pt x="1027940" y="362811"/>
                  </a:moveTo>
                  <a:lnTo>
                    <a:pt x="1030625" y="361541"/>
                  </a:lnTo>
                  <a:lnTo>
                    <a:pt x="1027576" y="361541"/>
                  </a:lnTo>
                  <a:lnTo>
                    <a:pt x="1027940" y="362811"/>
                  </a:lnTo>
                  <a:close/>
                </a:path>
                <a:path w="2360295" h="1867535">
                  <a:moveTo>
                    <a:pt x="1026993" y="366113"/>
                  </a:moveTo>
                  <a:lnTo>
                    <a:pt x="1031336" y="366113"/>
                  </a:lnTo>
                  <a:lnTo>
                    <a:pt x="1031146" y="365097"/>
                  </a:lnTo>
                  <a:lnTo>
                    <a:pt x="1030941" y="363446"/>
                  </a:lnTo>
                  <a:lnTo>
                    <a:pt x="1030704" y="362049"/>
                  </a:lnTo>
                  <a:lnTo>
                    <a:pt x="1030502" y="362049"/>
                  </a:lnTo>
                  <a:lnTo>
                    <a:pt x="1030033" y="363954"/>
                  </a:lnTo>
                  <a:lnTo>
                    <a:pt x="1029914" y="364335"/>
                  </a:lnTo>
                  <a:lnTo>
                    <a:pt x="1030941" y="364970"/>
                  </a:lnTo>
                  <a:lnTo>
                    <a:pt x="1029204" y="365478"/>
                  </a:lnTo>
                  <a:lnTo>
                    <a:pt x="1028414" y="365605"/>
                  </a:lnTo>
                  <a:lnTo>
                    <a:pt x="1027114" y="365605"/>
                  </a:lnTo>
                  <a:lnTo>
                    <a:pt x="1026993" y="366113"/>
                  </a:lnTo>
                  <a:close/>
                </a:path>
                <a:path w="2360295" h="1867535">
                  <a:moveTo>
                    <a:pt x="1027114" y="365605"/>
                  </a:moveTo>
                  <a:lnTo>
                    <a:pt x="1028414" y="365605"/>
                  </a:lnTo>
                  <a:lnTo>
                    <a:pt x="1028098" y="365478"/>
                  </a:lnTo>
                  <a:lnTo>
                    <a:pt x="1027624" y="365097"/>
                  </a:lnTo>
                  <a:lnTo>
                    <a:pt x="1027387" y="364462"/>
                  </a:lnTo>
                  <a:lnTo>
                    <a:pt x="1027114" y="365605"/>
                  </a:lnTo>
                  <a:close/>
                </a:path>
                <a:path w="2360295" h="1867535">
                  <a:moveTo>
                    <a:pt x="1032460" y="368780"/>
                  </a:moveTo>
                  <a:lnTo>
                    <a:pt x="1034336" y="368780"/>
                  </a:lnTo>
                  <a:lnTo>
                    <a:pt x="1034178" y="368526"/>
                  </a:lnTo>
                  <a:lnTo>
                    <a:pt x="1033626" y="367256"/>
                  </a:lnTo>
                  <a:lnTo>
                    <a:pt x="1032994" y="366748"/>
                  </a:lnTo>
                  <a:lnTo>
                    <a:pt x="1033073" y="366494"/>
                  </a:lnTo>
                  <a:lnTo>
                    <a:pt x="1033784" y="365097"/>
                  </a:lnTo>
                  <a:lnTo>
                    <a:pt x="1032599" y="365732"/>
                  </a:lnTo>
                  <a:lnTo>
                    <a:pt x="1032460" y="368780"/>
                  </a:lnTo>
                  <a:close/>
                </a:path>
                <a:path w="2360295" h="1867535">
                  <a:moveTo>
                    <a:pt x="1027416" y="369161"/>
                  </a:moveTo>
                  <a:lnTo>
                    <a:pt x="1032441" y="369161"/>
                  </a:lnTo>
                  <a:lnTo>
                    <a:pt x="1031730" y="365986"/>
                  </a:lnTo>
                  <a:lnTo>
                    <a:pt x="1031336" y="366113"/>
                  </a:lnTo>
                  <a:lnTo>
                    <a:pt x="1026993" y="366113"/>
                  </a:lnTo>
                  <a:lnTo>
                    <a:pt x="1025808" y="367129"/>
                  </a:lnTo>
                  <a:lnTo>
                    <a:pt x="1027387" y="367764"/>
                  </a:lnTo>
                  <a:lnTo>
                    <a:pt x="1027861" y="368145"/>
                  </a:lnTo>
                  <a:lnTo>
                    <a:pt x="1027545" y="368907"/>
                  </a:lnTo>
                  <a:lnTo>
                    <a:pt x="1027416" y="369161"/>
                  </a:lnTo>
                  <a:close/>
                </a:path>
                <a:path w="2360295" h="1867535">
                  <a:moveTo>
                    <a:pt x="1036074" y="372590"/>
                  </a:moveTo>
                  <a:lnTo>
                    <a:pt x="1037890" y="372336"/>
                  </a:lnTo>
                  <a:lnTo>
                    <a:pt x="1038679" y="370558"/>
                  </a:lnTo>
                  <a:lnTo>
                    <a:pt x="1038719" y="368145"/>
                  </a:lnTo>
                  <a:lnTo>
                    <a:pt x="1038837" y="367383"/>
                  </a:lnTo>
                  <a:lnTo>
                    <a:pt x="1038048" y="367510"/>
                  </a:lnTo>
                  <a:lnTo>
                    <a:pt x="1037258" y="367891"/>
                  </a:lnTo>
                  <a:lnTo>
                    <a:pt x="1034810" y="367891"/>
                  </a:lnTo>
                  <a:lnTo>
                    <a:pt x="1034573" y="368272"/>
                  </a:lnTo>
                  <a:lnTo>
                    <a:pt x="1034336" y="368780"/>
                  </a:lnTo>
                  <a:lnTo>
                    <a:pt x="1032460" y="368780"/>
                  </a:lnTo>
                  <a:lnTo>
                    <a:pt x="1032441" y="369161"/>
                  </a:lnTo>
                  <a:lnTo>
                    <a:pt x="1027416" y="369161"/>
                  </a:lnTo>
                  <a:lnTo>
                    <a:pt x="1026835" y="370304"/>
                  </a:lnTo>
                  <a:lnTo>
                    <a:pt x="1025624" y="370304"/>
                  </a:lnTo>
                  <a:lnTo>
                    <a:pt x="1025808" y="370558"/>
                  </a:lnTo>
                  <a:lnTo>
                    <a:pt x="1026124" y="371574"/>
                  </a:lnTo>
                  <a:lnTo>
                    <a:pt x="1026361" y="371701"/>
                  </a:lnTo>
                  <a:lnTo>
                    <a:pt x="1034020" y="371701"/>
                  </a:lnTo>
                  <a:lnTo>
                    <a:pt x="1036074" y="372590"/>
                  </a:lnTo>
                  <a:close/>
                </a:path>
                <a:path w="2360295" h="1867535">
                  <a:moveTo>
                    <a:pt x="1025624" y="370304"/>
                  </a:moveTo>
                  <a:lnTo>
                    <a:pt x="1026835" y="370304"/>
                  </a:lnTo>
                  <a:lnTo>
                    <a:pt x="1026677" y="370050"/>
                  </a:lnTo>
                  <a:lnTo>
                    <a:pt x="1026598" y="369796"/>
                  </a:lnTo>
                  <a:lnTo>
                    <a:pt x="1026361" y="369669"/>
                  </a:lnTo>
                  <a:lnTo>
                    <a:pt x="1026203" y="369415"/>
                  </a:lnTo>
                  <a:lnTo>
                    <a:pt x="1025571" y="369415"/>
                  </a:lnTo>
                  <a:lnTo>
                    <a:pt x="1025413" y="369669"/>
                  </a:lnTo>
                  <a:lnTo>
                    <a:pt x="1025255" y="369796"/>
                  </a:lnTo>
                  <a:lnTo>
                    <a:pt x="1025624" y="370304"/>
                  </a:lnTo>
                  <a:close/>
                </a:path>
                <a:path w="2360295" h="1867535">
                  <a:moveTo>
                    <a:pt x="1027758" y="375003"/>
                  </a:moveTo>
                  <a:lnTo>
                    <a:pt x="1033152" y="375003"/>
                  </a:lnTo>
                  <a:lnTo>
                    <a:pt x="1033189" y="373733"/>
                  </a:lnTo>
                  <a:lnTo>
                    <a:pt x="1033468" y="371828"/>
                  </a:lnTo>
                  <a:lnTo>
                    <a:pt x="1034020" y="371701"/>
                  </a:lnTo>
                  <a:lnTo>
                    <a:pt x="1026361" y="371701"/>
                  </a:lnTo>
                  <a:lnTo>
                    <a:pt x="1028730" y="372971"/>
                  </a:lnTo>
                  <a:lnTo>
                    <a:pt x="1028730" y="373987"/>
                  </a:lnTo>
                  <a:lnTo>
                    <a:pt x="1027758" y="375003"/>
                  </a:lnTo>
                  <a:close/>
                </a:path>
                <a:path w="2360295" h="1867535">
                  <a:moveTo>
                    <a:pt x="1028461" y="379194"/>
                  </a:moveTo>
                  <a:lnTo>
                    <a:pt x="1035600" y="379194"/>
                  </a:lnTo>
                  <a:lnTo>
                    <a:pt x="1035995" y="378559"/>
                  </a:lnTo>
                  <a:lnTo>
                    <a:pt x="1036153" y="377670"/>
                  </a:lnTo>
                  <a:lnTo>
                    <a:pt x="1037653" y="376908"/>
                  </a:lnTo>
                  <a:lnTo>
                    <a:pt x="1037811" y="374241"/>
                  </a:lnTo>
                  <a:lnTo>
                    <a:pt x="1037416" y="373987"/>
                  </a:lnTo>
                  <a:lnTo>
                    <a:pt x="1037258" y="373733"/>
                  </a:lnTo>
                  <a:lnTo>
                    <a:pt x="1037021" y="373987"/>
                  </a:lnTo>
                  <a:lnTo>
                    <a:pt x="1036705" y="374241"/>
                  </a:lnTo>
                  <a:lnTo>
                    <a:pt x="1036311" y="374876"/>
                  </a:lnTo>
                  <a:lnTo>
                    <a:pt x="1036232" y="375765"/>
                  </a:lnTo>
                  <a:lnTo>
                    <a:pt x="1035284" y="376019"/>
                  </a:lnTo>
                  <a:lnTo>
                    <a:pt x="1027083" y="376019"/>
                  </a:lnTo>
                  <a:lnTo>
                    <a:pt x="1026993" y="376527"/>
                  </a:lnTo>
                  <a:lnTo>
                    <a:pt x="1027388" y="376527"/>
                  </a:lnTo>
                  <a:lnTo>
                    <a:pt x="1029678" y="377162"/>
                  </a:lnTo>
                  <a:lnTo>
                    <a:pt x="1028414" y="378940"/>
                  </a:lnTo>
                  <a:lnTo>
                    <a:pt x="1028461" y="379194"/>
                  </a:lnTo>
                  <a:close/>
                </a:path>
                <a:path w="2360295" h="1867535">
                  <a:moveTo>
                    <a:pt x="1027083" y="376019"/>
                  </a:moveTo>
                  <a:lnTo>
                    <a:pt x="1035284" y="376019"/>
                  </a:lnTo>
                  <a:lnTo>
                    <a:pt x="1033863" y="375765"/>
                  </a:lnTo>
                  <a:lnTo>
                    <a:pt x="1034178" y="375511"/>
                  </a:lnTo>
                  <a:lnTo>
                    <a:pt x="1034573" y="375384"/>
                  </a:lnTo>
                  <a:lnTo>
                    <a:pt x="1034889" y="375130"/>
                  </a:lnTo>
                  <a:lnTo>
                    <a:pt x="1034889" y="374876"/>
                  </a:lnTo>
                  <a:lnTo>
                    <a:pt x="1034099" y="374241"/>
                  </a:lnTo>
                  <a:lnTo>
                    <a:pt x="1033704" y="373987"/>
                  </a:lnTo>
                  <a:lnTo>
                    <a:pt x="1033546" y="374368"/>
                  </a:lnTo>
                  <a:lnTo>
                    <a:pt x="1033152" y="375003"/>
                  </a:lnTo>
                  <a:lnTo>
                    <a:pt x="1027758" y="375003"/>
                  </a:lnTo>
                  <a:lnTo>
                    <a:pt x="1027151" y="375638"/>
                  </a:lnTo>
                  <a:lnTo>
                    <a:pt x="1027083" y="376019"/>
                  </a:lnTo>
                  <a:close/>
                </a:path>
                <a:path w="2360295" h="1867535">
                  <a:moveTo>
                    <a:pt x="1037732" y="377162"/>
                  </a:moveTo>
                  <a:lnTo>
                    <a:pt x="1037739" y="376908"/>
                  </a:lnTo>
                  <a:lnTo>
                    <a:pt x="1037732" y="377162"/>
                  </a:lnTo>
                  <a:close/>
                </a:path>
                <a:path w="2360295" h="1867535">
                  <a:moveTo>
                    <a:pt x="1029125" y="380972"/>
                  </a:moveTo>
                  <a:lnTo>
                    <a:pt x="1035362" y="380972"/>
                  </a:lnTo>
                  <a:lnTo>
                    <a:pt x="1036231" y="379067"/>
                  </a:lnTo>
                  <a:lnTo>
                    <a:pt x="1035600" y="379194"/>
                  </a:lnTo>
                  <a:lnTo>
                    <a:pt x="1028461" y="379194"/>
                  </a:lnTo>
                  <a:lnTo>
                    <a:pt x="1028651" y="380210"/>
                  </a:lnTo>
                  <a:lnTo>
                    <a:pt x="1029677" y="380210"/>
                  </a:lnTo>
                  <a:lnTo>
                    <a:pt x="1029756" y="380464"/>
                  </a:lnTo>
                  <a:lnTo>
                    <a:pt x="1029125" y="380972"/>
                  </a:lnTo>
                  <a:close/>
                </a:path>
                <a:path w="2360295" h="1867535">
                  <a:moveTo>
                    <a:pt x="1027195" y="381734"/>
                  </a:moveTo>
                  <a:lnTo>
                    <a:pt x="1036941" y="381734"/>
                  </a:lnTo>
                  <a:lnTo>
                    <a:pt x="1036823" y="381607"/>
                  </a:lnTo>
                  <a:lnTo>
                    <a:pt x="1036152" y="381226"/>
                  </a:lnTo>
                  <a:lnTo>
                    <a:pt x="1036973" y="381226"/>
                  </a:lnTo>
                  <a:lnTo>
                    <a:pt x="1037099" y="379194"/>
                  </a:lnTo>
                  <a:lnTo>
                    <a:pt x="1035362" y="380972"/>
                  </a:lnTo>
                  <a:lnTo>
                    <a:pt x="1029125" y="380972"/>
                  </a:lnTo>
                  <a:lnTo>
                    <a:pt x="1028809" y="381226"/>
                  </a:lnTo>
                  <a:lnTo>
                    <a:pt x="1036152" y="381226"/>
                  </a:lnTo>
                  <a:lnTo>
                    <a:pt x="1036966" y="381336"/>
                  </a:lnTo>
                  <a:lnTo>
                    <a:pt x="1028605" y="381336"/>
                  </a:lnTo>
                  <a:lnTo>
                    <a:pt x="1028335" y="381480"/>
                  </a:lnTo>
                  <a:lnTo>
                    <a:pt x="1027940" y="381607"/>
                  </a:lnTo>
                  <a:lnTo>
                    <a:pt x="1027230" y="381607"/>
                  </a:lnTo>
                  <a:lnTo>
                    <a:pt x="1027195" y="381734"/>
                  </a:lnTo>
                  <a:close/>
                </a:path>
                <a:path w="2360295" h="1867535">
                  <a:moveTo>
                    <a:pt x="1038994" y="381607"/>
                  </a:moveTo>
                  <a:lnTo>
                    <a:pt x="1039026" y="381226"/>
                  </a:lnTo>
                  <a:lnTo>
                    <a:pt x="1038363" y="379448"/>
                  </a:lnTo>
                  <a:lnTo>
                    <a:pt x="1038126" y="379575"/>
                  </a:lnTo>
                  <a:lnTo>
                    <a:pt x="1037810" y="379829"/>
                  </a:lnTo>
                  <a:lnTo>
                    <a:pt x="1037652" y="380083"/>
                  </a:lnTo>
                  <a:lnTo>
                    <a:pt x="1037105" y="381354"/>
                  </a:lnTo>
                  <a:lnTo>
                    <a:pt x="1038994" y="381607"/>
                  </a:lnTo>
                  <a:close/>
                </a:path>
                <a:path w="2360295" h="1867535">
                  <a:moveTo>
                    <a:pt x="1028809" y="380718"/>
                  </a:moveTo>
                  <a:lnTo>
                    <a:pt x="1029125" y="380591"/>
                  </a:lnTo>
                  <a:lnTo>
                    <a:pt x="1029361" y="380464"/>
                  </a:lnTo>
                  <a:lnTo>
                    <a:pt x="1029677" y="380210"/>
                  </a:lnTo>
                  <a:lnTo>
                    <a:pt x="1028651" y="380210"/>
                  </a:lnTo>
                  <a:lnTo>
                    <a:pt x="1028730" y="380591"/>
                  </a:lnTo>
                  <a:lnTo>
                    <a:pt x="1028809" y="380718"/>
                  </a:lnTo>
                  <a:close/>
                </a:path>
                <a:path w="2360295" h="1867535">
                  <a:moveTo>
                    <a:pt x="1036962" y="381686"/>
                  </a:moveTo>
                  <a:lnTo>
                    <a:pt x="1037099" y="381353"/>
                  </a:lnTo>
                  <a:lnTo>
                    <a:pt x="1036966" y="381336"/>
                  </a:lnTo>
                  <a:lnTo>
                    <a:pt x="1036962" y="381686"/>
                  </a:lnTo>
                  <a:close/>
                </a:path>
                <a:path w="2360295" h="1867535">
                  <a:moveTo>
                    <a:pt x="1037889" y="385798"/>
                  </a:moveTo>
                  <a:lnTo>
                    <a:pt x="1038007" y="384782"/>
                  </a:lnTo>
                  <a:lnTo>
                    <a:pt x="1037889" y="384020"/>
                  </a:lnTo>
                  <a:lnTo>
                    <a:pt x="1038836" y="382750"/>
                  </a:lnTo>
                  <a:lnTo>
                    <a:pt x="1036962" y="381686"/>
                  </a:lnTo>
                  <a:lnTo>
                    <a:pt x="1027195" y="381734"/>
                  </a:lnTo>
                  <a:lnTo>
                    <a:pt x="1027160" y="381861"/>
                  </a:lnTo>
                  <a:lnTo>
                    <a:pt x="1035994" y="381861"/>
                  </a:lnTo>
                  <a:lnTo>
                    <a:pt x="1036389" y="382877"/>
                  </a:lnTo>
                  <a:lnTo>
                    <a:pt x="1037020" y="385036"/>
                  </a:lnTo>
                  <a:lnTo>
                    <a:pt x="1037336" y="385290"/>
                  </a:lnTo>
                  <a:lnTo>
                    <a:pt x="1037573" y="385671"/>
                  </a:lnTo>
                  <a:lnTo>
                    <a:pt x="1037889" y="385798"/>
                  </a:lnTo>
                  <a:close/>
                </a:path>
                <a:path w="2360295" h="1867535">
                  <a:moveTo>
                    <a:pt x="1036231" y="385925"/>
                  </a:moveTo>
                  <a:lnTo>
                    <a:pt x="1035599" y="384020"/>
                  </a:lnTo>
                  <a:lnTo>
                    <a:pt x="1035441" y="383385"/>
                  </a:lnTo>
                  <a:lnTo>
                    <a:pt x="1035836" y="382496"/>
                  </a:lnTo>
                  <a:lnTo>
                    <a:pt x="1035994" y="381861"/>
                  </a:lnTo>
                  <a:lnTo>
                    <a:pt x="1027160" y="381861"/>
                  </a:lnTo>
                  <a:lnTo>
                    <a:pt x="1026984" y="382496"/>
                  </a:lnTo>
                  <a:lnTo>
                    <a:pt x="1026914" y="383512"/>
                  </a:lnTo>
                  <a:lnTo>
                    <a:pt x="1029598" y="383512"/>
                  </a:lnTo>
                  <a:lnTo>
                    <a:pt x="1028530" y="384782"/>
                  </a:lnTo>
                  <a:lnTo>
                    <a:pt x="1034099" y="384782"/>
                  </a:lnTo>
                  <a:lnTo>
                    <a:pt x="1036231" y="385925"/>
                  </a:lnTo>
                  <a:close/>
                </a:path>
                <a:path w="2360295" h="1867535">
                  <a:moveTo>
                    <a:pt x="1026835" y="384528"/>
                  </a:moveTo>
                  <a:lnTo>
                    <a:pt x="1029598" y="383512"/>
                  </a:lnTo>
                  <a:lnTo>
                    <a:pt x="1026914" y="383512"/>
                  </a:lnTo>
                  <a:lnTo>
                    <a:pt x="1026835" y="384528"/>
                  </a:lnTo>
                  <a:close/>
                </a:path>
                <a:path w="2360295" h="1867535">
                  <a:moveTo>
                    <a:pt x="1023725" y="398244"/>
                  </a:moveTo>
                  <a:lnTo>
                    <a:pt x="1035046" y="398244"/>
                  </a:lnTo>
                  <a:lnTo>
                    <a:pt x="1034178" y="397101"/>
                  </a:lnTo>
                  <a:lnTo>
                    <a:pt x="1033941" y="396212"/>
                  </a:lnTo>
                  <a:lnTo>
                    <a:pt x="1034493" y="395704"/>
                  </a:lnTo>
                  <a:lnTo>
                    <a:pt x="1035046" y="394180"/>
                  </a:lnTo>
                  <a:lnTo>
                    <a:pt x="1034888" y="393799"/>
                  </a:lnTo>
                  <a:lnTo>
                    <a:pt x="1033151" y="391005"/>
                  </a:lnTo>
                  <a:lnTo>
                    <a:pt x="1037626" y="391005"/>
                  </a:lnTo>
                  <a:lnTo>
                    <a:pt x="1037099" y="389481"/>
                  </a:lnTo>
                  <a:lnTo>
                    <a:pt x="1036941" y="388846"/>
                  </a:lnTo>
                  <a:lnTo>
                    <a:pt x="1036941" y="387449"/>
                  </a:lnTo>
                  <a:lnTo>
                    <a:pt x="1035994" y="386687"/>
                  </a:lnTo>
                  <a:lnTo>
                    <a:pt x="1034967" y="386052"/>
                  </a:lnTo>
                  <a:lnTo>
                    <a:pt x="1034257" y="385036"/>
                  </a:lnTo>
                  <a:lnTo>
                    <a:pt x="1034099" y="384782"/>
                  </a:lnTo>
                  <a:lnTo>
                    <a:pt x="1028530" y="384782"/>
                  </a:lnTo>
                  <a:lnTo>
                    <a:pt x="1027782" y="385671"/>
                  </a:lnTo>
                  <a:lnTo>
                    <a:pt x="1027782" y="387322"/>
                  </a:lnTo>
                  <a:lnTo>
                    <a:pt x="1026045" y="387322"/>
                  </a:lnTo>
                  <a:lnTo>
                    <a:pt x="1025887" y="388338"/>
                  </a:lnTo>
                  <a:lnTo>
                    <a:pt x="1024466" y="390878"/>
                  </a:lnTo>
                  <a:lnTo>
                    <a:pt x="1024503" y="391005"/>
                  </a:lnTo>
                  <a:lnTo>
                    <a:pt x="1033151" y="391005"/>
                  </a:lnTo>
                  <a:lnTo>
                    <a:pt x="1037889" y="391767"/>
                  </a:lnTo>
                  <a:lnTo>
                    <a:pt x="1024729" y="391767"/>
                  </a:lnTo>
                  <a:lnTo>
                    <a:pt x="1025255" y="393545"/>
                  </a:lnTo>
                  <a:lnTo>
                    <a:pt x="1025403" y="394180"/>
                  </a:lnTo>
                  <a:lnTo>
                    <a:pt x="1025303" y="395069"/>
                  </a:lnTo>
                  <a:lnTo>
                    <a:pt x="1025128" y="395450"/>
                  </a:lnTo>
                  <a:lnTo>
                    <a:pt x="1023725" y="398244"/>
                  </a:lnTo>
                  <a:close/>
                </a:path>
                <a:path w="2360295" h="1867535">
                  <a:moveTo>
                    <a:pt x="1026045" y="387322"/>
                  </a:moveTo>
                  <a:lnTo>
                    <a:pt x="1027782" y="387322"/>
                  </a:lnTo>
                  <a:lnTo>
                    <a:pt x="1027230" y="386306"/>
                  </a:lnTo>
                  <a:lnTo>
                    <a:pt x="1026756" y="386179"/>
                  </a:lnTo>
                  <a:lnTo>
                    <a:pt x="1026519" y="385925"/>
                  </a:lnTo>
                  <a:lnTo>
                    <a:pt x="1026282" y="385798"/>
                  </a:lnTo>
                  <a:lnTo>
                    <a:pt x="1026045" y="387322"/>
                  </a:lnTo>
                  <a:close/>
                </a:path>
                <a:path w="2360295" h="1867535">
                  <a:moveTo>
                    <a:pt x="1026835" y="399133"/>
                  </a:moveTo>
                  <a:lnTo>
                    <a:pt x="1035994" y="399133"/>
                  </a:lnTo>
                  <a:lnTo>
                    <a:pt x="1037415" y="396720"/>
                  </a:lnTo>
                  <a:lnTo>
                    <a:pt x="1036152" y="396466"/>
                  </a:lnTo>
                  <a:lnTo>
                    <a:pt x="1036073" y="396212"/>
                  </a:lnTo>
                  <a:lnTo>
                    <a:pt x="1036389" y="395450"/>
                  </a:lnTo>
                  <a:lnTo>
                    <a:pt x="1036626" y="395069"/>
                  </a:lnTo>
                  <a:lnTo>
                    <a:pt x="1036468" y="394942"/>
                  </a:lnTo>
                  <a:lnTo>
                    <a:pt x="1036073" y="394815"/>
                  </a:lnTo>
                  <a:lnTo>
                    <a:pt x="1035678" y="395323"/>
                  </a:lnTo>
                  <a:lnTo>
                    <a:pt x="1035046" y="396466"/>
                  </a:lnTo>
                  <a:lnTo>
                    <a:pt x="1036468" y="397101"/>
                  </a:lnTo>
                  <a:lnTo>
                    <a:pt x="1034730" y="397609"/>
                  </a:lnTo>
                  <a:lnTo>
                    <a:pt x="1035046" y="398244"/>
                  </a:lnTo>
                  <a:lnTo>
                    <a:pt x="1023725" y="398244"/>
                  </a:lnTo>
                  <a:lnTo>
                    <a:pt x="1023597" y="398498"/>
                  </a:lnTo>
                  <a:lnTo>
                    <a:pt x="1026677" y="398625"/>
                  </a:lnTo>
                  <a:lnTo>
                    <a:pt x="1026835" y="399133"/>
                  </a:lnTo>
                  <a:close/>
                </a:path>
                <a:path w="2360295" h="1867535">
                  <a:moveTo>
                    <a:pt x="1037592" y="399031"/>
                  </a:moveTo>
                  <a:lnTo>
                    <a:pt x="1037968" y="399006"/>
                  </a:lnTo>
                  <a:lnTo>
                    <a:pt x="1037652" y="399006"/>
                  </a:lnTo>
                  <a:close/>
                </a:path>
                <a:path w="2360295" h="1867535">
                  <a:moveTo>
                    <a:pt x="1027308" y="400657"/>
                  </a:moveTo>
                  <a:lnTo>
                    <a:pt x="1035362" y="400657"/>
                  </a:lnTo>
                  <a:lnTo>
                    <a:pt x="1035323" y="400276"/>
                  </a:lnTo>
                  <a:lnTo>
                    <a:pt x="1035204" y="399895"/>
                  </a:lnTo>
                  <a:lnTo>
                    <a:pt x="1035836" y="399641"/>
                  </a:lnTo>
                  <a:lnTo>
                    <a:pt x="1036468" y="399514"/>
                  </a:lnTo>
                  <a:lnTo>
                    <a:pt x="1037021" y="399260"/>
                  </a:lnTo>
                  <a:lnTo>
                    <a:pt x="1037592" y="399031"/>
                  </a:lnTo>
                  <a:lnTo>
                    <a:pt x="1035994" y="399133"/>
                  </a:lnTo>
                  <a:lnTo>
                    <a:pt x="1026835" y="399133"/>
                  </a:lnTo>
                  <a:lnTo>
                    <a:pt x="1027150" y="400149"/>
                  </a:lnTo>
                  <a:lnTo>
                    <a:pt x="1027256" y="400403"/>
                  </a:lnTo>
                  <a:lnTo>
                    <a:pt x="1027308" y="400657"/>
                  </a:lnTo>
                  <a:close/>
                </a:path>
                <a:path w="2360295" h="1867535">
                  <a:moveTo>
                    <a:pt x="1034237" y="402633"/>
                  </a:moveTo>
                  <a:lnTo>
                    <a:pt x="1036152" y="400784"/>
                  </a:lnTo>
                  <a:lnTo>
                    <a:pt x="1036284" y="400149"/>
                  </a:lnTo>
                  <a:lnTo>
                    <a:pt x="1036389" y="399895"/>
                  </a:lnTo>
                  <a:lnTo>
                    <a:pt x="1035915" y="400403"/>
                  </a:lnTo>
                  <a:lnTo>
                    <a:pt x="1035599" y="400657"/>
                  </a:lnTo>
                  <a:lnTo>
                    <a:pt x="1027308" y="400657"/>
                  </a:lnTo>
                  <a:lnTo>
                    <a:pt x="1027308" y="401546"/>
                  </a:lnTo>
                  <a:lnTo>
                    <a:pt x="1026835" y="401673"/>
                  </a:lnTo>
                  <a:lnTo>
                    <a:pt x="1024693" y="401673"/>
                  </a:lnTo>
                  <a:lnTo>
                    <a:pt x="1025102" y="402181"/>
                  </a:lnTo>
                  <a:lnTo>
                    <a:pt x="1034257" y="402181"/>
                  </a:lnTo>
                  <a:lnTo>
                    <a:pt x="1034237" y="402633"/>
                  </a:lnTo>
                  <a:close/>
                </a:path>
                <a:path w="2360295" h="1867535">
                  <a:moveTo>
                    <a:pt x="1024693" y="401673"/>
                  </a:moveTo>
                  <a:lnTo>
                    <a:pt x="1026598" y="401673"/>
                  </a:lnTo>
                  <a:lnTo>
                    <a:pt x="1024387" y="401292"/>
                  </a:lnTo>
                  <a:lnTo>
                    <a:pt x="1024693" y="401673"/>
                  </a:lnTo>
                  <a:close/>
                </a:path>
                <a:path w="2360295" h="1867535">
                  <a:moveTo>
                    <a:pt x="1025887" y="406372"/>
                  </a:moveTo>
                  <a:lnTo>
                    <a:pt x="1034652" y="406372"/>
                  </a:lnTo>
                  <a:lnTo>
                    <a:pt x="1034731" y="406118"/>
                  </a:lnTo>
                  <a:lnTo>
                    <a:pt x="1034573" y="405991"/>
                  </a:lnTo>
                  <a:lnTo>
                    <a:pt x="1033152" y="405610"/>
                  </a:lnTo>
                  <a:lnTo>
                    <a:pt x="1032559" y="404975"/>
                  </a:lnTo>
                  <a:lnTo>
                    <a:pt x="1032510" y="404721"/>
                  </a:lnTo>
                  <a:lnTo>
                    <a:pt x="1032994" y="403832"/>
                  </a:lnTo>
                  <a:lnTo>
                    <a:pt x="1033930" y="402633"/>
                  </a:lnTo>
                  <a:lnTo>
                    <a:pt x="1034257" y="402181"/>
                  </a:lnTo>
                  <a:lnTo>
                    <a:pt x="1025102" y="402181"/>
                  </a:lnTo>
                  <a:lnTo>
                    <a:pt x="1026124" y="403451"/>
                  </a:lnTo>
                  <a:lnTo>
                    <a:pt x="1025176" y="403832"/>
                  </a:lnTo>
                  <a:lnTo>
                    <a:pt x="1025334" y="404086"/>
                  </a:lnTo>
                  <a:lnTo>
                    <a:pt x="1025650" y="404721"/>
                  </a:lnTo>
                  <a:lnTo>
                    <a:pt x="1024940" y="405229"/>
                  </a:lnTo>
                  <a:lnTo>
                    <a:pt x="1025413" y="405737"/>
                  </a:lnTo>
                  <a:lnTo>
                    <a:pt x="1025887" y="406372"/>
                  </a:lnTo>
                  <a:close/>
                </a:path>
                <a:path w="2360295" h="1867535">
                  <a:moveTo>
                    <a:pt x="1034178" y="403959"/>
                  </a:moveTo>
                  <a:lnTo>
                    <a:pt x="1035762" y="402989"/>
                  </a:lnTo>
                  <a:lnTo>
                    <a:pt x="1035283" y="402943"/>
                  </a:lnTo>
                  <a:lnTo>
                    <a:pt x="1034234" y="402702"/>
                  </a:lnTo>
                  <a:lnTo>
                    <a:pt x="1034178" y="403959"/>
                  </a:lnTo>
                  <a:close/>
                </a:path>
                <a:path w="2360295" h="1867535">
                  <a:moveTo>
                    <a:pt x="1035894" y="403001"/>
                  </a:moveTo>
                  <a:lnTo>
                    <a:pt x="1035762" y="402989"/>
                  </a:lnTo>
                  <a:lnTo>
                    <a:pt x="1035894" y="403001"/>
                  </a:lnTo>
                  <a:close/>
                </a:path>
                <a:path w="2360295" h="1867535">
                  <a:moveTo>
                    <a:pt x="1036626" y="403705"/>
                  </a:moveTo>
                  <a:lnTo>
                    <a:pt x="1037021" y="403451"/>
                  </a:lnTo>
                  <a:lnTo>
                    <a:pt x="1037336" y="403324"/>
                  </a:lnTo>
                  <a:lnTo>
                    <a:pt x="1036863" y="403070"/>
                  </a:lnTo>
                  <a:lnTo>
                    <a:pt x="1036626" y="403070"/>
                  </a:lnTo>
                  <a:lnTo>
                    <a:pt x="1035894" y="403001"/>
                  </a:lnTo>
                  <a:lnTo>
                    <a:pt x="1036468" y="403578"/>
                  </a:lnTo>
                  <a:lnTo>
                    <a:pt x="1036626" y="403705"/>
                  </a:lnTo>
                  <a:close/>
                </a:path>
                <a:path w="2360295" h="1867535">
                  <a:moveTo>
                    <a:pt x="1037257" y="406372"/>
                  </a:moveTo>
                  <a:lnTo>
                    <a:pt x="1038442" y="406372"/>
                  </a:lnTo>
                  <a:lnTo>
                    <a:pt x="1038397" y="406118"/>
                  </a:lnTo>
                  <a:lnTo>
                    <a:pt x="1038284" y="404975"/>
                  </a:lnTo>
                  <a:lnTo>
                    <a:pt x="1037336" y="405610"/>
                  </a:lnTo>
                  <a:lnTo>
                    <a:pt x="1037257" y="406372"/>
                  </a:lnTo>
                  <a:close/>
                </a:path>
                <a:path w="2360295" h="1867535">
                  <a:moveTo>
                    <a:pt x="452536" y="7661"/>
                  </a:moveTo>
                  <a:lnTo>
                    <a:pt x="455379" y="7661"/>
                  </a:lnTo>
                  <a:lnTo>
                    <a:pt x="454984" y="6391"/>
                  </a:lnTo>
                  <a:lnTo>
                    <a:pt x="453089" y="6391"/>
                  </a:lnTo>
                  <a:lnTo>
                    <a:pt x="452536" y="7661"/>
                  </a:lnTo>
                  <a:close/>
                </a:path>
                <a:path w="2360295" h="1867535">
                  <a:moveTo>
                    <a:pt x="451640" y="8333"/>
                  </a:moveTo>
                  <a:lnTo>
                    <a:pt x="452063" y="6391"/>
                  </a:lnTo>
                  <a:lnTo>
                    <a:pt x="450878" y="6391"/>
                  </a:lnTo>
                  <a:lnTo>
                    <a:pt x="451431" y="7661"/>
                  </a:lnTo>
                  <a:lnTo>
                    <a:pt x="451640" y="8333"/>
                  </a:lnTo>
                  <a:close/>
                </a:path>
                <a:path w="2360295" h="1867535">
                  <a:moveTo>
                    <a:pt x="448315" y="8603"/>
                  </a:moveTo>
                  <a:lnTo>
                    <a:pt x="449141" y="6391"/>
                  </a:lnTo>
                  <a:lnTo>
                    <a:pt x="447787" y="7601"/>
                  </a:lnTo>
                  <a:lnTo>
                    <a:pt x="448315" y="8603"/>
                  </a:lnTo>
                  <a:close/>
                </a:path>
                <a:path w="2360295" h="1867535">
                  <a:moveTo>
                    <a:pt x="447723" y="7601"/>
                  </a:moveTo>
                  <a:lnTo>
                    <a:pt x="447799" y="6391"/>
                  </a:lnTo>
                  <a:lnTo>
                    <a:pt x="447009" y="6391"/>
                  </a:lnTo>
                  <a:lnTo>
                    <a:pt x="447723" y="7601"/>
                  </a:lnTo>
                  <a:close/>
                </a:path>
                <a:path w="2360295" h="1867535">
                  <a:moveTo>
                    <a:pt x="453879" y="8931"/>
                  </a:moveTo>
                  <a:lnTo>
                    <a:pt x="454747" y="8931"/>
                  </a:lnTo>
                  <a:lnTo>
                    <a:pt x="455063" y="7661"/>
                  </a:lnTo>
                  <a:lnTo>
                    <a:pt x="453168" y="7661"/>
                  </a:lnTo>
                  <a:lnTo>
                    <a:pt x="453879" y="8931"/>
                  </a:lnTo>
                  <a:close/>
                </a:path>
                <a:path w="2360295" h="1867535">
                  <a:moveTo>
                    <a:pt x="451510" y="8931"/>
                  </a:moveTo>
                  <a:lnTo>
                    <a:pt x="451825" y="8931"/>
                  </a:lnTo>
                  <a:lnTo>
                    <a:pt x="451640" y="8333"/>
                  </a:lnTo>
                  <a:lnTo>
                    <a:pt x="451510" y="8931"/>
                  </a:lnTo>
                  <a:close/>
                </a:path>
                <a:path w="2360295" h="1867535">
                  <a:moveTo>
                    <a:pt x="448193" y="8931"/>
                  </a:moveTo>
                  <a:lnTo>
                    <a:pt x="448509" y="8931"/>
                  </a:lnTo>
                  <a:lnTo>
                    <a:pt x="448315" y="8603"/>
                  </a:lnTo>
                  <a:lnTo>
                    <a:pt x="448193" y="8931"/>
                  </a:lnTo>
                  <a:close/>
                </a:path>
                <a:path w="2360295" h="1867535">
                  <a:moveTo>
                    <a:pt x="455853" y="19091"/>
                  </a:moveTo>
                  <a:lnTo>
                    <a:pt x="457116" y="19091"/>
                  </a:lnTo>
                  <a:lnTo>
                    <a:pt x="457475" y="17936"/>
                  </a:lnTo>
                  <a:lnTo>
                    <a:pt x="457495" y="17694"/>
                  </a:lnTo>
                  <a:lnTo>
                    <a:pt x="457195" y="15281"/>
                  </a:lnTo>
                  <a:lnTo>
                    <a:pt x="456247" y="15281"/>
                  </a:lnTo>
                  <a:lnTo>
                    <a:pt x="456406" y="14011"/>
                  </a:lnTo>
                  <a:lnTo>
                    <a:pt x="456406" y="12741"/>
                  </a:lnTo>
                  <a:lnTo>
                    <a:pt x="456958" y="10201"/>
                  </a:lnTo>
                  <a:lnTo>
                    <a:pt x="457195" y="8931"/>
                  </a:lnTo>
                  <a:lnTo>
                    <a:pt x="456169" y="8931"/>
                  </a:lnTo>
                  <a:lnTo>
                    <a:pt x="455932" y="10201"/>
                  </a:lnTo>
                  <a:lnTo>
                    <a:pt x="453721" y="10201"/>
                  </a:lnTo>
                  <a:lnTo>
                    <a:pt x="454984" y="11471"/>
                  </a:lnTo>
                  <a:lnTo>
                    <a:pt x="453405" y="14011"/>
                  </a:lnTo>
                  <a:lnTo>
                    <a:pt x="453721" y="16551"/>
                  </a:lnTo>
                  <a:lnTo>
                    <a:pt x="455221" y="16551"/>
                  </a:lnTo>
                  <a:lnTo>
                    <a:pt x="454510" y="17821"/>
                  </a:lnTo>
                  <a:lnTo>
                    <a:pt x="455853" y="19091"/>
                  </a:lnTo>
                  <a:close/>
                </a:path>
                <a:path w="2360295" h="1867535">
                  <a:moveTo>
                    <a:pt x="452536" y="10201"/>
                  </a:moveTo>
                  <a:lnTo>
                    <a:pt x="453168" y="8931"/>
                  </a:lnTo>
                  <a:lnTo>
                    <a:pt x="452378" y="8931"/>
                  </a:lnTo>
                  <a:lnTo>
                    <a:pt x="452536" y="10201"/>
                  </a:lnTo>
                  <a:close/>
                </a:path>
                <a:path w="2360295" h="1867535">
                  <a:moveTo>
                    <a:pt x="448153" y="16551"/>
                  </a:moveTo>
                  <a:lnTo>
                    <a:pt x="450641" y="16551"/>
                  </a:lnTo>
                  <a:lnTo>
                    <a:pt x="450720" y="15281"/>
                  </a:lnTo>
                  <a:lnTo>
                    <a:pt x="449457" y="15281"/>
                  </a:lnTo>
                  <a:lnTo>
                    <a:pt x="449220" y="14011"/>
                  </a:lnTo>
                  <a:lnTo>
                    <a:pt x="448667" y="14011"/>
                  </a:lnTo>
                  <a:lnTo>
                    <a:pt x="448430" y="12741"/>
                  </a:lnTo>
                  <a:lnTo>
                    <a:pt x="450088" y="12741"/>
                  </a:lnTo>
                  <a:lnTo>
                    <a:pt x="449694" y="10201"/>
                  </a:lnTo>
                  <a:lnTo>
                    <a:pt x="448509" y="10201"/>
                  </a:lnTo>
                  <a:lnTo>
                    <a:pt x="448667" y="8931"/>
                  </a:lnTo>
                  <a:lnTo>
                    <a:pt x="448509" y="8931"/>
                  </a:lnTo>
                  <a:lnTo>
                    <a:pt x="446693" y="11471"/>
                  </a:lnTo>
                  <a:lnTo>
                    <a:pt x="447324" y="12741"/>
                  </a:lnTo>
                  <a:lnTo>
                    <a:pt x="448430" y="12741"/>
                  </a:lnTo>
                  <a:lnTo>
                    <a:pt x="448983" y="13729"/>
                  </a:lnTo>
                  <a:lnTo>
                    <a:pt x="447816" y="13729"/>
                  </a:lnTo>
                  <a:lnTo>
                    <a:pt x="448588" y="15281"/>
                  </a:lnTo>
                  <a:lnTo>
                    <a:pt x="448153" y="16551"/>
                  </a:lnTo>
                  <a:close/>
                </a:path>
                <a:path w="2360295" h="1867535">
                  <a:moveTo>
                    <a:pt x="458064" y="12741"/>
                  </a:moveTo>
                  <a:lnTo>
                    <a:pt x="458538" y="12741"/>
                  </a:lnTo>
                  <a:lnTo>
                    <a:pt x="458617" y="11471"/>
                  </a:lnTo>
                  <a:lnTo>
                    <a:pt x="458380" y="11471"/>
                  </a:lnTo>
                  <a:lnTo>
                    <a:pt x="458064" y="12741"/>
                  </a:lnTo>
                  <a:close/>
                </a:path>
                <a:path w="2360295" h="1867535">
                  <a:moveTo>
                    <a:pt x="456721" y="14011"/>
                  </a:moveTo>
                  <a:lnTo>
                    <a:pt x="458064" y="14011"/>
                  </a:lnTo>
                  <a:lnTo>
                    <a:pt x="458222" y="12741"/>
                  </a:lnTo>
                  <a:lnTo>
                    <a:pt x="457590" y="12741"/>
                  </a:lnTo>
                  <a:lnTo>
                    <a:pt x="456721" y="11471"/>
                  </a:lnTo>
                  <a:lnTo>
                    <a:pt x="456721" y="14011"/>
                  </a:lnTo>
                  <a:close/>
                </a:path>
                <a:path w="2360295" h="1867535">
                  <a:moveTo>
                    <a:pt x="448667" y="14011"/>
                  </a:moveTo>
                  <a:lnTo>
                    <a:pt x="448983" y="13729"/>
                  </a:lnTo>
                  <a:lnTo>
                    <a:pt x="448430" y="12741"/>
                  </a:lnTo>
                  <a:lnTo>
                    <a:pt x="448667" y="14011"/>
                  </a:lnTo>
                  <a:close/>
                </a:path>
                <a:path w="2360295" h="1867535">
                  <a:moveTo>
                    <a:pt x="448667" y="14011"/>
                  </a:moveTo>
                  <a:lnTo>
                    <a:pt x="449141" y="14011"/>
                  </a:lnTo>
                  <a:lnTo>
                    <a:pt x="448983" y="13729"/>
                  </a:lnTo>
                  <a:lnTo>
                    <a:pt x="448667" y="14011"/>
                  </a:lnTo>
                  <a:close/>
                </a:path>
                <a:path w="2360295" h="1867535">
                  <a:moveTo>
                    <a:pt x="451510" y="15281"/>
                  </a:moveTo>
                  <a:lnTo>
                    <a:pt x="452852" y="15281"/>
                  </a:lnTo>
                  <a:lnTo>
                    <a:pt x="452694" y="14011"/>
                  </a:lnTo>
                  <a:lnTo>
                    <a:pt x="451510" y="15281"/>
                  </a:lnTo>
                  <a:close/>
                </a:path>
                <a:path w="2360295" h="1867535">
                  <a:moveTo>
                    <a:pt x="450246" y="15281"/>
                  </a:moveTo>
                  <a:lnTo>
                    <a:pt x="450957" y="15281"/>
                  </a:lnTo>
                  <a:lnTo>
                    <a:pt x="450957" y="14011"/>
                  </a:lnTo>
                  <a:lnTo>
                    <a:pt x="450246" y="14011"/>
                  </a:lnTo>
                  <a:lnTo>
                    <a:pt x="450246" y="15281"/>
                  </a:lnTo>
                  <a:close/>
                </a:path>
                <a:path w="2360295" h="1867535">
                  <a:moveTo>
                    <a:pt x="447719" y="17821"/>
                  </a:moveTo>
                  <a:lnTo>
                    <a:pt x="453168" y="17821"/>
                  </a:lnTo>
                  <a:lnTo>
                    <a:pt x="453089" y="15281"/>
                  </a:lnTo>
                  <a:lnTo>
                    <a:pt x="450957" y="15281"/>
                  </a:lnTo>
                  <a:lnTo>
                    <a:pt x="450641" y="16551"/>
                  </a:lnTo>
                  <a:lnTo>
                    <a:pt x="448153" y="16551"/>
                  </a:lnTo>
                  <a:lnTo>
                    <a:pt x="447719" y="17821"/>
                  </a:lnTo>
                  <a:close/>
                </a:path>
                <a:path w="2360295" h="1867535">
                  <a:moveTo>
                    <a:pt x="454352" y="17821"/>
                  </a:moveTo>
                  <a:lnTo>
                    <a:pt x="454510" y="17821"/>
                  </a:lnTo>
                  <a:lnTo>
                    <a:pt x="454510" y="16551"/>
                  </a:lnTo>
                  <a:lnTo>
                    <a:pt x="453721" y="16551"/>
                  </a:lnTo>
                  <a:lnTo>
                    <a:pt x="454352" y="17821"/>
                  </a:lnTo>
                  <a:close/>
                </a:path>
                <a:path w="2360295" h="1867535">
                  <a:moveTo>
                    <a:pt x="454510" y="17821"/>
                  </a:moveTo>
                  <a:lnTo>
                    <a:pt x="454582" y="17694"/>
                  </a:lnTo>
                  <a:lnTo>
                    <a:pt x="454510" y="17821"/>
                  </a:lnTo>
                  <a:close/>
                </a:path>
                <a:path w="2360295" h="1867535">
                  <a:moveTo>
                    <a:pt x="457906" y="21631"/>
                  </a:moveTo>
                  <a:lnTo>
                    <a:pt x="458695" y="21631"/>
                  </a:lnTo>
                  <a:lnTo>
                    <a:pt x="458695" y="20361"/>
                  </a:lnTo>
                  <a:lnTo>
                    <a:pt x="457827" y="17821"/>
                  </a:lnTo>
                  <a:lnTo>
                    <a:pt x="457669" y="20361"/>
                  </a:lnTo>
                  <a:lnTo>
                    <a:pt x="457827" y="20361"/>
                  </a:lnTo>
                  <a:lnTo>
                    <a:pt x="457906" y="21631"/>
                  </a:lnTo>
                  <a:close/>
                </a:path>
                <a:path w="2360295" h="1867535">
                  <a:moveTo>
                    <a:pt x="452457" y="21631"/>
                  </a:moveTo>
                  <a:lnTo>
                    <a:pt x="452694" y="20361"/>
                  </a:lnTo>
                  <a:lnTo>
                    <a:pt x="453326" y="20361"/>
                  </a:lnTo>
                  <a:lnTo>
                    <a:pt x="453089" y="19091"/>
                  </a:lnTo>
                  <a:lnTo>
                    <a:pt x="453089" y="17821"/>
                  </a:lnTo>
                  <a:lnTo>
                    <a:pt x="452299" y="17821"/>
                  </a:lnTo>
                  <a:lnTo>
                    <a:pt x="452457" y="19091"/>
                  </a:lnTo>
                  <a:lnTo>
                    <a:pt x="452457" y="21631"/>
                  </a:lnTo>
                  <a:close/>
                </a:path>
                <a:path w="2360295" h="1867535">
                  <a:moveTo>
                    <a:pt x="450009" y="25441"/>
                  </a:moveTo>
                  <a:lnTo>
                    <a:pt x="450167" y="24171"/>
                  </a:lnTo>
                  <a:lnTo>
                    <a:pt x="450490" y="23132"/>
                  </a:lnTo>
                  <a:lnTo>
                    <a:pt x="450554" y="22840"/>
                  </a:lnTo>
                  <a:lnTo>
                    <a:pt x="450246" y="20361"/>
                  </a:lnTo>
                  <a:lnTo>
                    <a:pt x="451036" y="19091"/>
                  </a:lnTo>
                  <a:lnTo>
                    <a:pt x="451983" y="17821"/>
                  </a:lnTo>
                  <a:lnTo>
                    <a:pt x="448667" y="17821"/>
                  </a:lnTo>
                  <a:lnTo>
                    <a:pt x="448746" y="19091"/>
                  </a:lnTo>
                  <a:lnTo>
                    <a:pt x="448272" y="22901"/>
                  </a:lnTo>
                  <a:lnTo>
                    <a:pt x="449535" y="22901"/>
                  </a:lnTo>
                  <a:lnTo>
                    <a:pt x="449772" y="24171"/>
                  </a:lnTo>
                  <a:lnTo>
                    <a:pt x="450009" y="25441"/>
                  </a:lnTo>
                  <a:close/>
                </a:path>
                <a:path w="2360295" h="1867535">
                  <a:moveTo>
                    <a:pt x="447640" y="17936"/>
                  </a:moveTo>
                  <a:close/>
                </a:path>
                <a:path w="2360295" h="1867535">
                  <a:moveTo>
                    <a:pt x="447382" y="27747"/>
                  </a:moveTo>
                  <a:lnTo>
                    <a:pt x="447640" y="26711"/>
                  </a:lnTo>
                  <a:lnTo>
                    <a:pt x="447640" y="17936"/>
                  </a:lnTo>
                  <a:lnTo>
                    <a:pt x="445982" y="20361"/>
                  </a:lnTo>
                  <a:lnTo>
                    <a:pt x="447245" y="20361"/>
                  </a:lnTo>
                  <a:lnTo>
                    <a:pt x="444166" y="21631"/>
                  </a:lnTo>
                  <a:lnTo>
                    <a:pt x="447008" y="22901"/>
                  </a:lnTo>
                  <a:lnTo>
                    <a:pt x="447087" y="24171"/>
                  </a:lnTo>
                  <a:lnTo>
                    <a:pt x="447324" y="25441"/>
                  </a:lnTo>
                  <a:lnTo>
                    <a:pt x="445982" y="25441"/>
                  </a:lnTo>
                  <a:lnTo>
                    <a:pt x="445982" y="26711"/>
                  </a:lnTo>
                  <a:lnTo>
                    <a:pt x="445192" y="26711"/>
                  </a:lnTo>
                  <a:lnTo>
                    <a:pt x="447382" y="27747"/>
                  </a:lnTo>
                  <a:close/>
                </a:path>
                <a:path w="2360295" h="1867535">
                  <a:moveTo>
                    <a:pt x="457981" y="22840"/>
                  </a:moveTo>
                  <a:lnTo>
                    <a:pt x="461064" y="21631"/>
                  </a:lnTo>
                  <a:lnTo>
                    <a:pt x="459406" y="20361"/>
                  </a:lnTo>
                  <a:lnTo>
                    <a:pt x="459090" y="20361"/>
                  </a:lnTo>
                  <a:lnTo>
                    <a:pt x="459011" y="21631"/>
                  </a:lnTo>
                  <a:lnTo>
                    <a:pt x="457906" y="21631"/>
                  </a:lnTo>
                  <a:lnTo>
                    <a:pt x="457981" y="22840"/>
                  </a:lnTo>
                  <a:close/>
                </a:path>
                <a:path w="2360295" h="1867535">
                  <a:moveTo>
                    <a:pt x="457999" y="23132"/>
                  </a:moveTo>
                  <a:lnTo>
                    <a:pt x="457981" y="22840"/>
                  </a:lnTo>
                  <a:lnTo>
                    <a:pt x="457827" y="22901"/>
                  </a:lnTo>
                  <a:lnTo>
                    <a:pt x="457999" y="23132"/>
                  </a:lnTo>
                  <a:close/>
                </a:path>
                <a:path w="2360295" h="1867535">
                  <a:moveTo>
                    <a:pt x="447956" y="25441"/>
                  </a:moveTo>
                  <a:lnTo>
                    <a:pt x="448746" y="25441"/>
                  </a:lnTo>
                  <a:lnTo>
                    <a:pt x="449220" y="24171"/>
                  </a:lnTo>
                  <a:lnTo>
                    <a:pt x="449377" y="24171"/>
                  </a:lnTo>
                  <a:lnTo>
                    <a:pt x="449456" y="22901"/>
                  </a:lnTo>
                  <a:lnTo>
                    <a:pt x="448272" y="22901"/>
                  </a:lnTo>
                  <a:lnTo>
                    <a:pt x="447956" y="25441"/>
                  </a:lnTo>
                  <a:close/>
                </a:path>
                <a:path w="2360295" h="1867535">
                  <a:moveTo>
                    <a:pt x="458064" y="24171"/>
                  </a:moveTo>
                  <a:lnTo>
                    <a:pt x="458774" y="24171"/>
                  </a:lnTo>
                  <a:lnTo>
                    <a:pt x="457999" y="23132"/>
                  </a:lnTo>
                  <a:lnTo>
                    <a:pt x="458064" y="24171"/>
                  </a:lnTo>
                  <a:close/>
                </a:path>
                <a:path w="2360295" h="1867535">
                  <a:moveTo>
                    <a:pt x="457985" y="25441"/>
                  </a:moveTo>
                  <a:lnTo>
                    <a:pt x="458301" y="24171"/>
                  </a:lnTo>
                  <a:lnTo>
                    <a:pt x="457906" y="24171"/>
                  </a:lnTo>
                  <a:lnTo>
                    <a:pt x="457985" y="25441"/>
                  </a:lnTo>
                  <a:close/>
                </a:path>
                <a:path w="2360295" h="1867535">
                  <a:moveTo>
                    <a:pt x="452615" y="26711"/>
                  </a:moveTo>
                  <a:lnTo>
                    <a:pt x="454668" y="26711"/>
                  </a:lnTo>
                  <a:lnTo>
                    <a:pt x="453168" y="25441"/>
                  </a:lnTo>
                  <a:lnTo>
                    <a:pt x="453642" y="24171"/>
                  </a:lnTo>
                  <a:lnTo>
                    <a:pt x="452615" y="25441"/>
                  </a:lnTo>
                  <a:lnTo>
                    <a:pt x="452378" y="25441"/>
                  </a:lnTo>
                  <a:lnTo>
                    <a:pt x="452615" y="26711"/>
                  </a:lnTo>
                  <a:close/>
                </a:path>
                <a:path w="2360295" h="1867535">
                  <a:moveTo>
                    <a:pt x="450668" y="26273"/>
                  </a:moveTo>
                  <a:lnTo>
                    <a:pt x="452220" y="25441"/>
                  </a:lnTo>
                  <a:lnTo>
                    <a:pt x="452300" y="24171"/>
                  </a:lnTo>
                  <a:lnTo>
                    <a:pt x="451747" y="24171"/>
                  </a:lnTo>
                  <a:lnTo>
                    <a:pt x="450720" y="25441"/>
                  </a:lnTo>
                  <a:lnTo>
                    <a:pt x="450668" y="26273"/>
                  </a:lnTo>
                  <a:close/>
                </a:path>
                <a:path w="2360295" h="1867535">
                  <a:moveTo>
                    <a:pt x="449852" y="26711"/>
                  </a:moveTo>
                  <a:lnTo>
                    <a:pt x="450641" y="26711"/>
                  </a:lnTo>
                  <a:lnTo>
                    <a:pt x="450668" y="26273"/>
                  </a:lnTo>
                  <a:lnTo>
                    <a:pt x="449852" y="26711"/>
                  </a:lnTo>
                  <a:close/>
                </a:path>
                <a:path w="2360295" h="1867535">
                  <a:moveTo>
                    <a:pt x="457432" y="30521"/>
                  </a:moveTo>
                  <a:lnTo>
                    <a:pt x="458143" y="30521"/>
                  </a:lnTo>
                  <a:lnTo>
                    <a:pt x="457906" y="29251"/>
                  </a:lnTo>
                  <a:lnTo>
                    <a:pt x="457850" y="28351"/>
                  </a:lnTo>
                  <a:lnTo>
                    <a:pt x="457669" y="26711"/>
                  </a:lnTo>
                  <a:lnTo>
                    <a:pt x="457116" y="26711"/>
                  </a:lnTo>
                  <a:lnTo>
                    <a:pt x="457116" y="27558"/>
                  </a:lnTo>
                  <a:lnTo>
                    <a:pt x="457669" y="27981"/>
                  </a:lnTo>
                  <a:lnTo>
                    <a:pt x="457162" y="28351"/>
                  </a:lnTo>
                  <a:lnTo>
                    <a:pt x="457432" y="30521"/>
                  </a:lnTo>
                  <a:close/>
                </a:path>
                <a:path w="2360295" h="1867535">
                  <a:moveTo>
                    <a:pt x="455379" y="29251"/>
                  </a:moveTo>
                  <a:lnTo>
                    <a:pt x="455932" y="29251"/>
                  </a:lnTo>
                  <a:lnTo>
                    <a:pt x="457162" y="28351"/>
                  </a:lnTo>
                  <a:lnTo>
                    <a:pt x="457116" y="27558"/>
                  </a:lnTo>
                  <a:lnTo>
                    <a:pt x="456011" y="26711"/>
                  </a:lnTo>
                  <a:lnTo>
                    <a:pt x="454195" y="26711"/>
                  </a:lnTo>
                  <a:lnTo>
                    <a:pt x="453879" y="27981"/>
                  </a:lnTo>
                  <a:lnTo>
                    <a:pt x="455300" y="27981"/>
                  </a:lnTo>
                  <a:lnTo>
                    <a:pt x="455379" y="29251"/>
                  </a:lnTo>
                  <a:close/>
                </a:path>
                <a:path w="2360295" h="1867535">
                  <a:moveTo>
                    <a:pt x="452773" y="30521"/>
                  </a:moveTo>
                  <a:lnTo>
                    <a:pt x="453405" y="30521"/>
                  </a:lnTo>
                  <a:lnTo>
                    <a:pt x="453721" y="29251"/>
                  </a:lnTo>
                  <a:lnTo>
                    <a:pt x="453405" y="27981"/>
                  </a:lnTo>
                  <a:lnTo>
                    <a:pt x="452615" y="26711"/>
                  </a:lnTo>
                  <a:lnTo>
                    <a:pt x="452142" y="27981"/>
                  </a:lnTo>
                  <a:lnTo>
                    <a:pt x="451905" y="29251"/>
                  </a:lnTo>
                  <a:lnTo>
                    <a:pt x="452142" y="29251"/>
                  </a:lnTo>
                  <a:lnTo>
                    <a:pt x="452773" y="30521"/>
                  </a:lnTo>
                  <a:close/>
                </a:path>
                <a:path w="2360295" h="1867535">
                  <a:moveTo>
                    <a:pt x="449930" y="27981"/>
                  </a:moveTo>
                  <a:lnTo>
                    <a:pt x="451905" y="27981"/>
                  </a:lnTo>
                  <a:lnTo>
                    <a:pt x="449852" y="26711"/>
                  </a:lnTo>
                  <a:lnTo>
                    <a:pt x="449615" y="26711"/>
                  </a:lnTo>
                  <a:lnTo>
                    <a:pt x="449930" y="27981"/>
                  </a:lnTo>
                  <a:close/>
                </a:path>
                <a:path w="2360295" h="1867535">
                  <a:moveTo>
                    <a:pt x="457162" y="28351"/>
                  </a:moveTo>
                  <a:lnTo>
                    <a:pt x="457669" y="27981"/>
                  </a:lnTo>
                  <a:lnTo>
                    <a:pt x="457116" y="27558"/>
                  </a:lnTo>
                  <a:lnTo>
                    <a:pt x="457162" y="28351"/>
                  </a:lnTo>
                  <a:close/>
                </a:path>
                <a:path w="2360295" h="1867535">
                  <a:moveTo>
                    <a:pt x="447324" y="27981"/>
                  </a:moveTo>
                  <a:lnTo>
                    <a:pt x="447877" y="27981"/>
                  </a:lnTo>
                  <a:lnTo>
                    <a:pt x="447382" y="27747"/>
                  </a:lnTo>
                  <a:lnTo>
                    <a:pt x="447324" y="27981"/>
                  </a:lnTo>
                  <a:close/>
                </a:path>
                <a:path w="2360295" h="1867535">
                  <a:moveTo>
                    <a:pt x="454274" y="29251"/>
                  </a:moveTo>
                  <a:lnTo>
                    <a:pt x="454353" y="27981"/>
                  </a:lnTo>
                  <a:lnTo>
                    <a:pt x="454116" y="27981"/>
                  </a:lnTo>
                  <a:lnTo>
                    <a:pt x="454274" y="29251"/>
                  </a:lnTo>
                  <a:close/>
                </a:path>
                <a:path w="2360295" h="1867535">
                  <a:moveTo>
                    <a:pt x="450878" y="39411"/>
                  </a:moveTo>
                  <a:lnTo>
                    <a:pt x="452852" y="39411"/>
                  </a:lnTo>
                  <a:lnTo>
                    <a:pt x="453010" y="38141"/>
                  </a:lnTo>
                  <a:lnTo>
                    <a:pt x="451668" y="38141"/>
                  </a:lnTo>
                  <a:lnTo>
                    <a:pt x="451746" y="36871"/>
                  </a:lnTo>
                  <a:lnTo>
                    <a:pt x="453089" y="36871"/>
                  </a:lnTo>
                  <a:lnTo>
                    <a:pt x="451510" y="35601"/>
                  </a:lnTo>
                  <a:lnTo>
                    <a:pt x="454319" y="34525"/>
                  </a:lnTo>
                  <a:lnTo>
                    <a:pt x="454195" y="34331"/>
                  </a:lnTo>
                  <a:lnTo>
                    <a:pt x="454393" y="34183"/>
                  </a:lnTo>
                  <a:lnTo>
                    <a:pt x="451115" y="33061"/>
                  </a:lnTo>
                  <a:lnTo>
                    <a:pt x="450799" y="31791"/>
                  </a:lnTo>
                  <a:lnTo>
                    <a:pt x="451036" y="30521"/>
                  </a:lnTo>
                  <a:lnTo>
                    <a:pt x="451115" y="29251"/>
                  </a:lnTo>
                  <a:lnTo>
                    <a:pt x="450167" y="29251"/>
                  </a:lnTo>
                  <a:lnTo>
                    <a:pt x="449535" y="27981"/>
                  </a:lnTo>
                  <a:lnTo>
                    <a:pt x="448904" y="27981"/>
                  </a:lnTo>
                  <a:lnTo>
                    <a:pt x="449220" y="29251"/>
                  </a:lnTo>
                  <a:lnTo>
                    <a:pt x="449614" y="30521"/>
                  </a:lnTo>
                  <a:lnTo>
                    <a:pt x="449930" y="33061"/>
                  </a:lnTo>
                  <a:lnTo>
                    <a:pt x="450325" y="38141"/>
                  </a:lnTo>
                  <a:lnTo>
                    <a:pt x="450878" y="39411"/>
                  </a:lnTo>
                  <a:close/>
                </a:path>
                <a:path w="2360295" h="1867535">
                  <a:moveTo>
                    <a:pt x="446851" y="29251"/>
                  </a:moveTo>
                  <a:lnTo>
                    <a:pt x="447166" y="29251"/>
                  </a:lnTo>
                  <a:lnTo>
                    <a:pt x="447324" y="27981"/>
                  </a:lnTo>
                  <a:lnTo>
                    <a:pt x="446456" y="27981"/>
                  </a:lnTo>
                  <a:lnTo>
                    <a:pt x="446851" y="29251"/>
                  </a:lnTo>
                  <a:close/>
                </a:path>
                <a:path w="2360295" h="1867535">
                  <a:moveTo>
                    <a:pt x="456643" y="38141"/>
                  </a:moveTo>
                  <a:lnTo>
                    <a:pt x="457906" y="38141"/>
                  </a:lnTo>
                  <a:lnTo>
                    <a:pt x="458143" y="36871"/>
                  </a:lnTo>
                  <a:lnTo>
                    <a:pt x="457432" y="36871"/>
                  </a:lnTo>
                  <a:lnTo>
                    <a:pt x="457432" y="35601"/>
                  </a:lnTo>
                  <a:lnTo>
                    <a:pt x="460512" y="35601"/>
                  </a:lnTo>
                  <a:lnTo>
                    <a:pt x="460749" y="33061"/>
                  </a:lnTo>
                  <a:lnTo>
                    <a:pt x="461301" y="31791"/>
                  </a:lnTo>
                  <a:lnTo>
                    <a:pt x="461459" y="31791"/>
                  </a:lnTo>
                  <a:lnTo>
                    <a:pt x="461538" y="30521"/>
                  </a:lnTo>
                  <a:lnTo>
                    <a:pt x="460591" y="29251"/>
                  </a:lnTo>
                  <a:lnTo>
                    <a:pt x="459406" y="29251"/>
                  </a:lnTo>
                  <a:lnTo>
                    <a:pt x="459090" y="30521"/>
                  </a:lnTo>
                  <a:lnTo>
                    <a:pt x="457432" y="30521"/>
                  </a:lnTo>
                  <a:lnTo>
                    <a:pt x="457590" y="31791"/>
                  </a:lnTo>
                  <a:lnTo>
                    <a:pt x="454393" y="34183"/>
                  </a:lnTo>
                  <a:lnTo>
                    <a:pt x="454826" y="34331"/>
                  </a:lnTo>
                  <a:lnTo>
                    <a:pt x="454319" y="34525"/>
                  </a:lnTo>
                  <a:lnTo>
                    <a:pt x="455011" y="35601"/>
                  </a:lnTo>
                  <a:lnTo>
                    <a:pt x="457906" y="35601"/>
                  </a:lnTo>
                  <a:lnTo>
                    <a:pt x="460038" y="36871"/>
                  </a:lnTo>
                  <a:lnTo>
                    <a:pt x="455827" y="36871"/>
                  </a:lnTo>
                  <a:lnTo>
                    <a:pt x="456643" y="38141"/>
                  </a:lnTo>
                  <a:close/>
                </a:path>
                <a:path w="2360295" h="1867535">
                  <a:moveTo>
                    <a:pt x="447325" y="43221"/>
                  </a:moveTo>
                  <a:lnTo>
                    <a:pt x="447799" y="43221"/>
                  </a:lnTo>
                  <a:lnTo>
                    <a:pt x="447562" y="41951"/>
                  </a:lnTo>
                  <a:lnTo>
                    <a:pt x="447799" y="41951"/>
                  </a:lnTo>
                  <a:lnTo>
                    <a:pt x="448430" y="40681"/>
                  </a:lnTo>
                  <a:lnTo>
                    <a:pt x="450720" y="40681"/>
                  </a:lnTo>
                  <a:lnTo>
                    <a:pt x="449694" y="39411"/>
                  </a:lnTo>
                  <a:lnTo>
                    <a:pt x="449062" y="39411"/>
                  </a:lnTo>
                  <a:lnTo>
                    <a:pt x="450010" y="38141"/>
                  </a:lnTo>
                  <a:lnTo>
                    <a:pt x="448114" y="38141"/>
                  </a:lnTo>
                  <a:lnTo>
                    <a:pt x="448509" y="36871"/>
                  </a:lnTo>
                  <a:lnTo>
                    <a:pt x="449378" y="36871"/>
                  </a:lnTo>
                  <a:lnTo>
                    <a:pt x="448272" y="35601"/>
                  </a:lnTo>
                  <a:lnTo>
                    <a:pt x="449930" y="33061"/>
                  </a:lnTo>
                  <a:lnTo>
                    <a:pt x="447404" y="31791"/>
                  </a:lnTo>
                  <a:lnTo>
                    <a:pt x="447167" y="31791"/>
                  </a:lnTo>
                  <a:lnTo>
                    <a:pt x="447246" y="33061"/>
                  </a:lnTo>
                  <a:lnTo>
                    <a:pt x="448825" y="33061"/>
                  </a:lnTo>
                  <a:lnTo>
                    <a:pt x="447490" y="35105"/>
                  </a:lnTo>
                  <a:lnTo>
                    <a:pt x="447799" y="35601"/>
                  </a:lnTo>
                  <a:lnTo>
                    <a:pt x="447404" y="35601"/>
                  </a:lnTo>
                  <a:lnTo>
                    <a:pt x="447167" y="36871"/>
                  </a:lnTo>
                  <a:lnTo>
                    <a:pt x="447325" y="38141"/>
                  </a:lnTo>
                  <a:lnTo>
                    <a:pt x="447877" y="39411"/>
                  </a:lnTo>
                  <a:lnTo>
                    <a:pt x="445745" y="40681"/>
                  </a:lnTo>
                  <a:lnTo>
                    <a:pt x="447325" y="43221"/>
                  </a:lnTo>
                  <a:close/>
                </a:path>
                <a:path w="2360295" h="1867535">
                  <a:moveTo>
                    <a:pt x="445903" y="34331"/>
                  </a:moveTo>
                  <a:lnTo>
                    <a:pt x="446535" y="34331"/>
                  </a:lnTo>
                  <a:lnTo>
                    <a:pt x="446535" y="33061"/>
                  </a:lnTo>
                  <a:lnTo>
                    <a:pt x="445903" y="33061"/>
                  </a:lnTo>
                  <a:lnTo>
                    <a:pt x="445903" y="34331"/>
                  </a:lnTo>
                  <a:close/>
                </a:path>
                <a:path w="2360295" h="1867535">
                  <a:moveTo>
                    <a:pt x="454319" y="34525"/>
                  </a:moveTo>
                  <a:lnTo>
                    <a:pt x="454826" y="34331"/>
                  </a:lnTo>
                  <a:lnTo>
                    <a:pt x="454393" y="34183"/>
                  </a:lnTo>
                  <a:lnTo>
                    <a:pt x="454319" y="34525"/>
                  </a:lnTo>
                  <a:close/>
                </a:path>
                <a:path w="2360295" h="1867535">
                  <a:moveTo>
                    <a:pt x="447254" y="35467"/>
                  </a:moveTo>
                  <a:lnTo>
                    <a:pt x="447490" y="35105"/>
                  </a:lnTo>
                  <a:lnTo>
                    <a:pt x="447009" y="34331"/>
                  </a:lnTo>
                  <a:lnTo>
                    <a:pt x="445982" y="34331"/>
                  </a:lnTo>
                  <a:lnTo>
                    <a:pt x="447254" y="35467"/>
                  </a:lnTo>
                  <a:close/>
                </a:path>
                <a:path w="2360295" h="1867535">
                  <a:moveTo>
                    <a:pt x="447404" y="35601"/>
                  </a:moveTo>
                  <a:lnTo>
                    <a:pt x="447799" y="35601"/>
                  </a:lnTo>
                  <a:lnTo>
                    <a:pt x="447490" y="35105"/>
                  </a:lnTo>
                  <a:lnTo>
                    <a:pt x="447254" y="35467"/>
                  </a:lnTo>
                  <a:lnTo>
                    <a:pt x="447404" y="35601"/>
                  </a:lnTo>
                  <a:close/>
                </a:path>
                <a:path w="2360295" h="1867535">
                  <a:moveTo>
                    <a:pt x="447167" y="35601"/>
                  </a:moveTo>
                  <a:lnTo>
                    <a:pt x="447404" y="35601"/>
                  </a:lnTo>
                  <a:lnTo>
                    <a:pt x="447254" y="35467"/>
                  </a:lnTo>
                  <a:lnTo>
                    <a:pt x="447167" y="35601"/>
                  </a:lnTo>
                  <a:close/>
                </a:path>
                <a:path w="2360295" h="1867535">
                  <a:moveTo>
                    <a:pt x="455379" y="40681"/>
                  </a:moveTo>
                  <a:lnTo>
                    <a:pt x="460828" y="40681"/>
                  </a:lnTo>
                  <a:lnTo>
                    <a:pt x="460197" y="38141"/>
                  </a:lnTo>
                  <a:lnTo>
                    <a:pt x="458933" y="36871"/>
                  </a:lnTo>
                  <a:lnTo>
                    <a:pt x="459170" y="38141"/>
                  </a:lnTo>
                  <a:lnTo>
                    <a:pt x="456721" y="38141"/>
                  </a:lnTo>
                  <a:lnTo>
                    <a:pt x="456643" y="39411"/>
                  </a:lnTo>
                  <a:lnTo>
                    <a:pt x="455379" y="39411"/>
                  </a:lnTo>
                  <a:lnTo>
                    <a:pt x="455379" y="40681"/>
                  </a:lnTo>
                  <a:close/>
                </a:path>
                <a:path w="2360295" h="1867535">
                  <a:moveTo>
                    <a:pt x="454116" y="38141"/>
                  </a:moveTo>
                  <a:lnTo>
                    <a:pt x="454984" y="38141"/>
                  </a:lnTo>
                  <a:lnTo>
                    <a:pt x="454352" y="36871"/>
                  </a:lnTo>
                  <a:lnTo>
                    <a:pt x="454116" y="38141"/>
                  </a:lnTo>
                  <a:close/>
                </a:path>
                <a:path w="2360295" h="1867535">
                  <a:moveTo>
                    <a:pt x="452141" y="38141"/>
                  </a:moveTo>
                  <a:lnTo>
                    <a:pt x="452457" y="36871"/>
                  </a:lnTo>
                  <a:lnTo>
                    <a:pt x="451825" y="36871"/>
                  </a:lnTo>
                  <a:lnTo>
                    <a:pt x="452141" y="38141"/>
                  </a:lnTo>
                  <a:close/>
                </a:path>
                <a:path w="2360295" h="1867535">
                  <a:moveTo>
                    <a:pt x="455063" y="39411"/>
                  </a:moveTo>
                  <a:lnTo>
                    <a:pt x="456564" y="39411"/>
                  </a:lnTo>
                  <a:lnTo>
                    <a:pt x="456011" y="38141"/>
                  </a:lnTo>
                  <a:lnTo>
                    <a:pt x="454431" y="38141"/>
                  </a:lnTo>
                  <a:lnTo>
                    <a:pt x="455063" y="39411"/>
                  </a:lnTo>
                  <a:close/>
                </a:path>
                <a:path w="2360295" h="1867535">
                  <a:moveTo>
                    <a:pt x="453484" y="39411"/>
                  </a:moveTo>
                  <a:lnTo>
                    <a:pt x="454510" y="39411"/>
                  </a:lnTo>
                  <a:lnTo>
                    <a:pt x="454116" y="38141"/>
                  </a:lnTo>
                  <a:lnTo>
                    <a:pt x="453563" y="38141"/>
                  </a:lnTo>
                  <a:lnTo>
                    <a:pt x="453484" y="39411"/>
                  </a:lnTo>
                  <a:close/>
                </a:path>
                <a:path w="2360295" h="1867535">
                  <a:moveTo>
                    <a:pt x="453010" y="43221"/>
                  </a:moveTo>
                  <a:lnTo>
                    <a:pt x="459802" y="43221"/>
                  </a:lnTo>
                  <a:lnTo>
                    <a:pt x="460117" y="41951"/>
                  </a:lnTo>
                  <a:lnTo>
                    <a:pt x="460354" y="40681"/>
                  </a:lnTo>
                  <a:lnTo>
                    <a:pt x="455300" y="40681"/>
                  </a:lnTo>
                  <a:lnTo>
                    <a:pt x="453642" y="41951"/>
                  </a:lnTo>
                  <a:lnTo>
                    <a:pt x="452457" y="41951"/>
                  </a:lnTo>
                  <a:lnTo>
                    <a:pt x="453010" y="43221"/>
                  </a:lnTo>
                  <a:close/>
                </a:path>
                <a:path w="2360295" h="1867535">
                  <a:moveTo>
                    <a:pt x="451747" y="41951"/>
                  </a:moveTo>
                  <a:lnTo>
                    <a:pt x="452300" y="40681"/>
                  </a:lnTo>
                  <a:lnTo>
                    <a:pt x="451273" y="40681"/>
                  </a:lnTo>
                  <a:lnTo>
                    <a:pt x="451747" y="41951"/>
                  </a:lnTo>
                  <a:close/>
                </a:path>
                <a:path w="2360295" h="1867535">
                  <a:moveTo>
                    <a:pt x="448825" y="41951"/>
                  </a:moveTo>
                  <a:lnTo>
                    <a:pt x="450088" y="41951"/>
                  </a:lnTo>
                  <a:lnTo>
                    <a:pt x="450167" y="40681"/>
                  </a:lnTo>
                  <a:lnTo>
                    <a:pt x="448509" y="40681"/>
                  </a:lnTo>
                  <a:lnTo>
                    <a:pt x="448825" y="41951"/>
                  </a:lnTo>
                  <a:close/>
                </a:path>
                <a:path w="2360295" h="1867535">
                  <a:moveTo>
                    <a:pt x="447956" y="43221"/>
                  </a:moveTo>
                  <a:lnTo>
                    <a:pt x="449772" y="43221"/>
                  </a:lnTo>
                  <a:lnTo>
                    <a:pt x="450720" y="41951"/>
                  </a:lnTo>
                  <a:lnTo>
                    <a:pt x="448746" y="41951"/>
                  </a:lnTo>
                  <a:lnTo>
                    <a:pt x="447956" y="43221"/>
                  </a:lnTo>
                  <a:close/>
                </a:path>
                <a:path w="2360295" h="1867535">
                  <a:moveTo>
                    <a:pt x="452142" y="47031"/>
                  </a:moveTo>
                  <a:lnTo>
                    <a:pt x="459565" y="47031"/>
                  </a:lnTo>
                  <a:lnTo>
                    <a:pt x="459170" y="45761"/>
                  </a:lnTo>
                  <a:lnTo>
                    <a:pt x="460828" y="45761"/>
                  </a:lnTo>
                  <a:lnTo>
                    <a:pt x="459012" y="44491"/>
                  </a:lnTo>
                  <a:lnTo>
                    <a:pt x="459249" y="43221"/>
                  </a:lnTo>
                  <a:lnTo>
                    <a:pt x="451668" y="43221"/>
                  </a:lnTo>
                  <a:lnTo>
                    <a:pt x="451589" y="44491"/>
                  </a:lnTo>
                  <a:lnTo>
                    <a:pt x="452142" y="44491"/>
                  </a:lnTo>
                  <a:lnTo>
                    <a:pt x="453484" y="45761"/>
                  </a:lnTo>
                  <a:lnTo>
                    <a:pt x="452142" y="47031"/>
                  </a:lnTo>
                  <a:close/>
                </a:path>
                <a:path w="2360295" h="1867535">
                  <a:moveTo>
                    <a:pt x="446140" y="45761"/>
                  </a:moveTo>
                  <a:lnTo>
                    <a:pt x="446535" y="45761"/>
                  </a:lnTo>
                  <a:lnTo>
                    <a:pt x="446298" y="44491"/>
                  </a:lnTo>
                  <a:lnTo>
                    <a:pt x="446140" y="45761"/>
                  </a:lnTo>
                  <a:close/>
                </a:path>
                <a:path w="2360295" h="1867535">
                  <a:moveTo>
                    <a:pt x="460039" y="48301"/>
                  </a:moveTo>
                  <a:lnTo>
                    <a:pt x="460670" y="48301"/>
                  </a:lnTo>
                  <a:lnTo>
                    <a:pt x="460828" y="47031"/>
                  </a:lnTo>
                  <a:lnTo>
                    <a:pt x="460828" y="45761"/>
                  </a:lnTo>
                  <a:lnTo>
                    <a:pt x="460038" y="45761"/>
                  </a:lnTo>
                  <a:lnTo>
                    <a:pt x="459565" y="47031"/>
                  </a:lnTo>
                  <a:lnTo>
                    <a:pt x="458538" y="47031"/>
                  </a:lnTo>
                  <a:lnTo>
                    <a:pt x="460039" y="48301"/>
                  </a:lnTo>
                  <a:close/>
                </a:path>
                <a:path w="2360295" h="1867535">
                  <a:moveTo>
                    <a:pt x="446377" y="47031"/>
                  </a:moveTo>
                  <a:lnTo>
                    <a:pt x="447246" y="47031"/>
                  </a:lnTo>
                  <a:lnTo>
                    <a:pt x="447088" y="45761"/>
                  </a:lnTo>
                  <a:lnTo>
                    <a:pt x="446061" y="45761"/>
                  </a:lnTo>
                  <a:lnTo>
                    <a:pt x="446377" y="47031"/>
                  </a:lnTo>
                  <a:close/>
                </a:path>
                <a:path w="2360295" h="1867535">
                  <a:moveTo>
                    <a:pt x="451431" y="48301"/>
                  </a:moveTo>
                  <a:lnTo>
                    <a:pt x="457670" y="48301"/>
                  </a:lnTo>
                  <a:lnTo>
                    <a:pt x="458538" y="47031"/>
                  </a:lnTo>
                  <a:lnTo>
                    <a:pt x="452695" y="47031"/>
                  </a:lnTo>
                  <a:lnTo>
                    <a:pt x="451431" y="48301"/>
                  </a:lnTo>
                  <a:close/>
                </a:path>
                <a:path w="2360295" h="1867535">
                  <a:moveTo>
                    <a:pt x="448747" y="48301"/>
                  </a:moveTo>
                  <a:lnTo>
                    <a:pt x="449931" y="48301"/>
                  </a:lnTo>
                  <a:lnTo>
                    <a:pt x="448431" y="47031"/>
                  </a:lnTo>
                  <a:lnTo>
                    <a:pt x="447957" y="47031"/>
                  </a:lnTo>
                  <a:lnTo>
                    <a:pt x="448747" y="48301"/>
                  </a:lnTo>
                  <a:close/>
                </a:path>
                <a:path w="2360295" h="1867535">
                  <a:moveTo>
                    <a:pt x="459169" y="49571"/>
                  </a:moveTo>
                  <a:lnTo>
                    <a:pt x="460275" y="49571"/>
                  </a:lnTo>
                  <a:lnTo>
                    <a:pt x="459959" y="48301"/>
                  </a:lnTo>
                  <a:lnTo>
                    <a:pt x="458380" y="48301"/>
                  </a:lnTo>
                  <a:lnTo>
                    <a:pt x="459169" y="49571"/>
                  </a:lnTo>
                  <a:close/>
                </a:path>
                <a:path w="2360295" h="1867535">
                  <a:moveTo>
                    <a:pt x="449062" y="49571"/>
                  </a:moveTo>
                  <a:lnTo>
                    <a:pt x="457275" y="49571"/>
                  </a:lnTo>
                  <a:lnTo>
                    <a:pt x="457512" y="48301"/>
                  </a:lnTo>
                  <a:lnTo>
                    <a:pt x="450247" y="48301"/>
                  </a:lnTo>
                  <a:lnTo>
                    <a:pt x="449026" y="49528"/>
                  </a:lnTo>
                  <a:close/>
                </a:path>
                <a:path w="2360295" h="1867535">
                  <a:moveTo>
                    <a:pt x="448991" y="49528"/>
                  </a:moveTo>
                  <a:lnTo>
                    <a:pt x="449220" y="48301"/>
                  </a:lnTo>
                  <a:lnTo>
                    <a:pt x="446930" y="48301"/>
                  </a:lnTo>
                  <a:lnTo>
                    <a:pt x="448991" y="49528"/>
                  </a:lnTo>
                  <a:close/>
                </a:path>
                <a:path w="2360295" h="1867535">
                  <a:moveTo>
                    <a:pt x="458932" y="50841"/>
                  </a:moveTo>
                  <a:lnTo>
                    <a:pt x="459880" y="50841"/>
                  </a:lnTo>
                  <a:lnTo>
                    <a:pt x="459959" y="49571"/>
                  </a:lnTo>
                  <a:lnTo>
                    <a:pt x="458458" y="49571"/>
                  </a:lnTo>
                  <a:lnTo>
                    <a:pt x="458932" y="50841"/>
                  </a:lnTo>
                  <a:close/>
                </a:path>
                <a:path w="2360295" h="1867535">
                  <a:moveTo>
                    <a:pt x="446141" y="53381"/>
                  </a:moveTo>
                  <a:lnTo>
                    <a:pt x="457670" y="53381"/>
                  </a:lnTo>
                  <a:lnTo>
                    <a:pt x="457670" y="52111"/>
                  </a:lnTo>
                  <a:lnTo>
                    <a:pt x="456880" y="50841"/>
                  </a:lnTo>
                  <a:lnTo>
                    <a:pt x="458065" y="49571"/>
                  </a:lnTo>
                  <a:lnTo>
                    <a:pt x="446062" y="49571"/>
                  </a:lnTo>
                  <a:lnTo>
                    <a:pt x="447088" y="50841"/>
                  </a:lnTo>
                  <a:lnTo>
                    <a:pt x="447799" y="52111"/>
                  </a:lnTo>
                  <a:lnTo>
                    <a:pt x="446299" y="52111"/>
                  </a:lnTo>
                  <a:lnTo>
                    <a:pt x="446141" y="53381"/>
                  </a:lnTo>
                  <a:close/>
                </a:path>
                <a:path w="2360295" h="1867535">
                  <a:moveTo>
                    <a:pt x="444720" y="55921"/>
                  </a:moveTo>
                  <a:lnTo>
                    <a:pt x="448668" y="55921"/>
                  </a:lnTo>
                  <a:lnTo>
                    <a:pt x="447957" y="54651"/>
                  </a:lnTo>
                  <a:lnTo>
                    <a:pt x="457117" y="54651"/>
                  </a:lnTo>
                  <a:lnTo>
                    <a:pt x="457275" y="53381"/>
                  </a:lnTo>
                  <a:lnTo>
                    <a:pt x="447167" y="53381"/>
                  </a:lnTo>
                  <a:lnTo>
                    <a:pt x="444720" y="55921"/>
                  </a:lnTo>
                  <a:close/>
                </a:path>
                <a:path w="2360295" h="1867535">
                  <a:moveTo>
                    <a:pt x="452063" y="57191"/>
                  </a:moveTo>
                  <a:lnTo>
                    <a:pt x="457433" y="57191"/>
                  </a:lnTo>
                  <a:lnTo>
                    <a:pt x="458460" y="55921"/>
                  </a:lnTo>
                  <a:lnTo>
                    <a:pt x="459723" y="54651"/>
                  </a:lnTo>
                  <a:lnTo>
                    <a:pt x="452774" y="54651"/>
                  </a:lnTo>
                  <a:lnTo>
                    <a:pt x="452853" y="55921"/>
                  </a:lnTo>
                  <a:lnTo>
                    <a:pt x="452537" y="55921"/>
                  </a:lnTo>
                  <a:lnTo>
                    <a:pt x="452063" y="57191"/>
                  </a:lnTo>
                  <a:close/>
                </a:path>
                <a:path w="2360295" h="1867535">
                  <a:moveTo>
                    <a:pt x="450348" y="55452"/>
                  </a:moveTo>
                  <a:lnTo>
                    <a:pt x="451194" y="54651"/>
                  </a:lnTo>
                  <a:lnTo>
                    <a:pt x="447957" y="54651"/>
                  </a:lnTo>
                  <a:lnTo>
                    <a:pt x="450348" y="55452"/>
                  </a:lnTo>
                  <a:close/>
                </a:path>
                <a:path w="2360295" h="1867535">
                  <a:moveTo>
                    <a:pt x="448668" y="55921"/>
                  </a:moveTo>
                  <a:lnTo>
                    <a:pt x="449852" y="55921"/>
                  </a:lnTo>
                  <a:lnTo>
                    <a:pt x="450348" y="55452"/>
                  </a:lnTo>
                  <a:lnTo>
                    <a:pt x="447957" y="54651"/>
                  </a:lnTo>
                  <a:lnTo>
                    <a:pt x="448668" y="55921"/>
                  </a:lnTo>
                  <a:close/>
                </a:path>
                <a:path w="2360295" h="1867535">
                  <a:moveTo>
                    <a:pt x="458460" y="59731"/>
                  </a:moveTo>
                  <a:lnTo>
                    <a:pt x="459478" y="58306"/>
                  </a:lnTo>
                  <a:lnTo>
                    <a:pt x="458854" y="57191"/>
                  </a:lnTo>
                  <a:lnTo>
                    <a:pt x="452063" y="57191"/>
                  </a:lnTo>
                  <a:lnTo>
                    <a:pt x="451747" y="55921"/>
                  </a:lnTo>
                  <a:lnTo>
                    <a:pt x="450348" y="55452"/>
                  </a:lnTo>
                  <a:lnTo>
                    <a:pt x="449852" y="55921"/>
                  </a:lnTo>
                  <a:lnTo>
                    <a:pt x="448668" y="55921"/>
                  </a:lnTo>
                  <a:lnTo>
                    <a:pt x="450089" y="58461"/>
                  </a:lnTo>
                  <a:lnTo>
                    <a:pt x="457275" y="58461"/>
                  </a:lnTo>
                  <a:lnTo>
                    <a:pt x="458460" y="59731"/>
                  </a:lnTo>
                  <a:close/>
                </a:path>
                <a:path w="2360295" h="1867535">
                  <a:moveTo>
                    <a:pt x="446536" y="57191"/>
                  </a:moveTo>
                  <a:lnTo>
                    <a:pt x="447088" y="57191"/>
                  </a:lnTo>
                  <a:lnTo>
                    <a:pt x="448431" y="55921"/>
                  </a:lnTo>
                  <a:lnTo>
                    <a:pt x="446536" y="55921"/>
                  </a:lnTo>
                  <a:lnTo>
                    <a:pt x="446536" y="57191"/>
                  </a:lnTo>
                  <a:close/>
                </a:path>
                <a:path w="2360295" h="1867535">
                  <a:moveTo>
                    <a:pt x="459565" y="58461"/>
                  </a:moveTo>
                  <a:lnTo>
                    <a:pt x="460276" y="58461"/>
                  </a:lnTo>
                  <a:lnTo>
                    <a:pt x="460276" y="57191"/>
                  </a:lnTo>
                  <a:lnTo>
                    <a:pt x="459478" y="58306"/>
                  </a:lnTo>
                  <a:lnTo>
                    <a:pt x="459565" y="58461"/>
                  </a:lnTo>
                  <a:close/>
                </a:path>
                <a:path w="2360295" h="1867535">
                  <a:moveTo>
                    <a:pt x="460276" y="59731"/>
                  </a:moveTo>
                  <a:lnTo>
                    <a:pt x="461065" y="59731"/>
                  </a:lnTo>
                  <a:lnTo>
                    <a:pt x="460986" y="58461"/>
                  </a:lnTo>
                  <a:lnTo>
                    <a:pt x="460276" y="58461"/>
                  </a:lnTo>
                  <a:lnTo>
                    <a:pt x="460276" y="59731"/>
                  </a:lnTo>
                  <a:close/>
                </a:path>
                <a:path w="2360295" h="1867535">
                  <a:moveTo>
                    <a:pt x="455775" y="59731"/>
                  </a:moveTo>
                  <a:lnTo>
                    <a:pt x="457275" y="58461"/>
                  </a:lnTo>
                  <a:lnTo>
                    <a:pt x="455459" y="58461"/>
                  </a:lnTo>
                  <a:lnTo>
                    <a:pt x="455775" y="59731"/>
                  </a:lnTo>
                  <a:close/>
                </a:path>
                <a:path w="2360295" h="1867535">
                  <a:moveTo>
                    <a:pt x="450957" y="61001"/>
                  </a:moveTo>
                  <a:lnTo>
                    <a:pt x="455222" y="61001"/>
                  </a:lnTo>
                  <a:lnTo>
                    <a:pt x="455459" y="58461"/>
                  </a:lnTo>
                  <a:lnTo>
                    <a:pt x="450089" y="58461"/>
                  </a:lnTo>
                  <a:lnTo>
                    <a:pt x="450484" y="59731"/>
                  </a:lnTo>
                  <a:lnTo>
                    <a:pt x="450957" y="61001"/>
                  </a:lnTo>
                  <a:close/>
                </a:path>
                <a:path w="2360295" h="1867535">
                  <a:moveTo>
                    <a:pt x="447799" y="59731"/>
                  </a:moveTo>
                  <a:lnTo>
                    <a:pt x="448194" y="59731"/>
                  </a:lnTo>
                  <a:lnTo>
                    <a:pt x="447799" y="58461"/>
                  </a:lnTo>
                  <a:lnTo>
                    <a:pt x="447799" y="59731"/>
                  </a:lnTo>
                  <a:close/>
                </a:path>
                <a:path w="2360295" h="1867535">
                  <a:moveTo>
                    <a:pt x="450875" y="61056"/>
                  </a:moveTo>
                  <a:lnTo>
                    <a:pt x="450033" y="58521"/>
                  </a:lnTo>
                  <a:lnTo>
                    <a:pt x="448905" y="59731"/>
                  </a:lnTo>
                  <a:lnTo>
                    <a:pt x="450168" y="59731"/>
                  </a:lnTo>
                  <a:lnTo>
                    <a:pt x="450879" y="61001"/>
                  </a:lnTo>
                  <a:close/>
                </a:path>
                <a:path w="2360295" h="1867535">
                  <a:moveTo>
                    <a:pt x="450326" y="63541"/>
                  </a:moveTo>
                  <a:lnTo>
                    <a:pt x="456485" y="63541"/>
                  </a:lnTo>
                  <a:lnTo>
                    <a:pt x="456485" y="62271"/>
                  </a:lnTo>
                  <a:lnTo>
                    <a:pt x="456259" y="61056"/>
                  </a:lnTo>
                  <a:lnTo>
                    <a:pt x="456249" y="59731"/>
                  </a:lnTo>
                  <a:lnTo>
                    <a:pt x="455696" y="59731"/>
                  </a:lnTo>
                  <a:lnTo>
                    <a:pt x="455854" y="61001"/>
                  </a:lnTo>
                  <a:lnTo>
                    <a:pt x="450957" y="61001"/>
                  </a:lnTo>
                  <a:lnTo>
                    <a:pt x="450800" y="62271"/>
                  </a:lnTo>
                  <a:lnTo>
                    <a:pt x="451194" y="62271"/>
                  </a:lnTo>
                  <a:lnTo>
                    <a:pt x="450326" y="63541"/>
                  </a:lnTo>
                  <a:close/>
                </a:path>
                <a:path w="2360295" h="1867535">
                  <a:moveTo>
                    <a:pt x="447878" y="63541"/>
                  </a:moveTo>
                  <a:lnTo>
                    <a:pt x="448983" y="63541"/>
                  </a:lnTo>
                  <a:lnTo>
                    <a:pt x="449536" y="62271"/>
                  </a:lnTo>
                  <a:lnTo>
                    <a:pt x="449062" y="62271"/>
                  </a:lnTo>
                  <a:lnTo>
                    <a:pt x="450875" y="61056"/>
                  </a:lnTo>
                  <a:lnTo>
                    <a:pt x="450168" y="59731"/>
                  </a:lnTo>
                  <a:lnTo>
                    <a:pt x="447720" y="59731"/>
                  </a:lnTo>
                  <a:lnTo>
                    <a:pt x="447878" y="61001"/>
                  </a:lnTo>
                  <a:lnTo>
                    <a:pt x="447246" y="61001"/>
                  </a:lnTo>
                  <a:lnTo>
                    <a:pt x="447799" y="62271"/>
                  </a:lnTo>
                  <a:lnTo>
                    <a:pt x="447878" y="63541"/>
                  </a:lnTo>
                  <a:close/>
                </a:path>
                <a:path w="2360295" h="1867535">
                  <a:moveTo>
                    <a:pt x="459960" y="77511"/>
                  </a:moveTo>
                  <a:lnTo>
                    <a:pt x="461224" y="77511"/>
                  </a:lnTo>
                  <a:lnTo>
                    <a:pt x="461148" y="76304"/>
                  </a:lnTo>
                  <a:lnTo>
                    <a:pt x="461066" y="72431"/>
                  </a:lnTo>
                  <a:lnTo>
                    <a:pt x="462487" y="71161"/>
                  </a:lnTo>
                  <a:lnTo>
                    <a:pt x="461776" y="68621"/>
                  </a:lnTo>
                  <a:lnTo>
                    <a:pt x="459960" y="67351"/>
                  </a:lnTo>
                  <a:lnTo>
                    <a:pt x="461144" y="66081"/>
                  </a:lnTo>
                  <a:lnTo>
                    <a:pt x="457591" y="64811"/>
                  </a:lnTo>
                  <a:lnTo>
                    <a:pt x="463119" y="62271"/>
                  </a:lnTo>
                  <a:lnTo>
                    <a:pt x="460355" y="61001"/>
                  </a:lnTo>
                  <a:lnTo>
                    <a:pt x="460039" y="61001"/>
                  </a:lnTo>
                  <a:lnTo>
                    <a:pt x="459249" y="62271"/>
                  </a:lnTo>
                  <a:lnTo>
                    <a:pt x="458302" y="62271"/>
                  </a:lnTo>
                  <a:lnTo>
                    <a:pt x="457907" y="63541"/>
                  </a:lnTo>
                  <a:lnTo>
                    <a:pt x="450326" y="63541"/>
                  </a:lnTo>
                  <a:lnTo>
                    <a:pt x="450642" y="64811"/>
                  </a:lnTo>
                  <a:lnTo>
                    <a:pt x="452379" y="64811"/>
                  </a:lnTo>
                  <a:lnTo>
                    <a:pt x="452774" y="66081"/>
                  </a:lnTo>
                  <a:lnTo>
                    <a:pt x="451273" y="66081"/>
                  </a:lnTo>
                  <a:lnTo>
                    <a:pt x="451589" y="68621"/>
                  </a:lnTo>
                  <a:lnTo>
                    <a:pt x="451194" y="68621"/>
                  </a:lnTo>
                  <a:lnTo>
                    <a:pt x="446614" y="69891"/>
                  </a:lnTo>
                  <a:lnTo>
                    <a:pt x="452931" y="69891"/>
                  </a:lnTo>
                  <a:lnTo>
                    <a:pt x="453089" y="72431"/>
                  </a:lnTo>
                  <a:lnTo>
                    <a:pt x="450799" y="72431"/>
                  </a:lnTo>
                  <a:lnTo>
                    <a:pt x="451984" y="73701"/>
                  </a:lnTo>
                  <a:lnTo>
                    <a:pt x="458618" y="73701"/>
                  </a:lnTo>
                  <a:lnTo>
                    <a:pt x="459723" y="74971"/>
                  </a:lnTo>
                  <a:lnTo>
                    <a:pt x="459960" y="74971"/>
                  </a:lnTo>
                  <a:lnTo>
                    <a:pt x="460039" y="76241"/>
                  </a:lnTo>
                  <a:lnTo>
                    <a:pt x="459960" y="77511"/>
                  </a:lnTo>
                  <a:close/>
                </a:path>
                <a:path w="2360295" h="1867535">
                  <a:moveTo>
                    <a:pt x="446298" y="63541"/>
                  </a:moveTo>
                  <a:lnTo>
                    <a:pt x="447404" y="63541"/>
                  </a:lnTo>
                  <a:lnTo>
                    <a:pt x="447167" y="61001"/>
                  </a:lnTo>
                  <a:lnTo>
                    <a:pt x="446298" y="63541"/>
                  </a:lnTo>
                  <a:close/>
                </a:path>
                <a:path w="2360295" h="1867535">
                  <a:moveTo>
                    <a:pt x="445824" y="64811"/>
                  </a:moveTo>
                  <a:lnTo>
                    <a:pt x="448193" y="64811"/>
                  </a:lnTo>
                  <a:lnTo>
                    <a:pt x="448035" y="63541"/>
                  </a:lnTo>
                  <a:lnTo>
                    <a:pt x="446219" y="63541"/>
                  </a:lnTo>
                  <a:lnTo>
                    <a:pt x="445824" y="64811"/>
                  </a:lnTo>
                  <a:close/>
                </a:path>
                <a:path w="2360295" h="1867535">
                  <a:moveTo>
                    <a:pt x="448233" y="65446"/>
                  </a:moveTo>
                  <a:lnTo>
                    <a:pt x="448904" y="64811"/>
                  </a:lnTo>
                  <a:lnTo>
                    <a:pt x="448193" y="64811"/>
                  </a:lnTo>
                  <a:lnTo>
                    <a:pt x="448233" y="65446"/>
                  </a:lnTo>
                  <a:close/>
                </a:path>
                <a:path w="2360295" h="1867535">
                  <a:moveTo>
                    <a:pt x="447009" y="67351"/>
                  </a:moveTo>
                  <a:lnTo>
                    <a:pt x="448351" y="67351"/>
                  </a:lnTo>
                  <a:lnTo>
                    <a:pt x="448233" y="65446"/>
                  </a:lnTo>
                  <a:lnTo>
                    <a:pt x="447562" y="66081"/>
                  </a:lnTo>
                  <a:lnTo>
                    <a:pt x="447009" y="67351"/>
                  </a:lnTo>
                  <a:close/>
                </a:path>
                <a:path w="2360295" h="1867535">
                  <a:moveTo>
                    <a:pt x="447799" y="68621"/>
                  </a:moveTo>
                  <a:lnTo>
                    <a:pt x="451589" y="68621"/>
                  </a:lnTo>
                  <a:lnTo>
                    <a:pt x="448746" y="67351"/>
                  </a:lnTo>
                  <a:lnTo>
                    <a:pt x="447799" y="67351"/>
                  </a:lnTo>
                  <a:lnTo>
                    <a:pt x="447799" y="68621"/>
                  </a:lnTo>
                  <a:close/>
                </a:path>
                <a:path w="2360295" h="1867535">
                  <a:moveTo>
                    <a:pt x="448983" y="72431"/>
                  </a:moveTo>
                  <a:lnTo>
                    <a:pt x="448825" y="71161"/>
                  </a:lnTo>
                  <a:lnTo>
                    <a:pt x="448983" y="71161"/>
                  </a:lnTo>
                  <a:lnTo>
                    <a:pt x="449457" y="69891"/>
                  </a:lnTo>
                  <a:lnTo>
                    <a:pt x="446614" y="69891"/>
                  </a:lnTo>
                  <a:lnTo>
                    <a:pt x="448983" y="72431"/>
                  </a:lnTo>
                  <a:close/>
                </a:path>
                <a:path w="2360295" h="1867535">
                  <a:moveTo>
                    <a:pt x="451036" y="72431"/>
                  </a:moveTo>
                  <a:lnTo>
                    <a:pt x="451826" y="72431"/>
                  </a:lnTo>
                  <a:lnTo>
                    <a:pt x="451352" y="71161"/>
                  </a:lnTo>
                  <a:lnTo>
                    <a:pt x="451036" y="72431"/>
                  </a:lnTo>
                  <a:close/>
                </a:path>
                <a:path w="2360295" h="1867535">
                  <a:moveTo>
                    <a:pt x="449852" y="72431"/>
                  </a:moveTo>
                  <a:lnTo>
                    <a:pt x="450089" y="72431"/>
                  </a:lnTo>
                  <a:lnTo>
                    <a:pt x="450089" y="71161"/>
                  </a:lnTo>
                  <a:lnTo>
                    <a:pt x="449773" y="71161"/>
                  </a:lnTo>
                  <a:lnTo>
                    <a:pt x="449852" y="72431"/>
                  </a:lnTo>
                  <a:close/>
                </a:path>
                <a:path w="2360295" h="1867535">
                  <a:moveTo>
                    <a:pt x="460118" y="94021"/>
                  </a:moveTo>
                  <a:lnTo>
                    <a:pt x="461144" y="94021"/>
                  </a:lnTo>
                  <a:lnTo>
                    <a:pt x="461223" y="92751"/>
                  </a:lnTo>
                  <a:lnTo>
                    <a:pt x="461460" y="92751"/>
                  </a:lnTo>
                  <a:lnTo>
                    <a:pt x="460907" y="91481"/>
                  </a:lnTo>
                  <a:lnTo>
                    <a:pt x="460276" y="91481"/>
                  </a:lnTo>
                  <a:lnTo>
                    <a:pt x="462092" y="90211"/>
                  </a:lnTo>
                  <a:lnTo>
                    <a:pt x="460671" y="87671"/>
                  </a:lnTo>
                  <a:lnTo>
                    <a:pt x="461065" y="83861"/>
                  </a:lnTo>
                  <a:lnTo>
                    <a:pt x="460118" y="82591"/>
                  </a:lnTo>
                  <a:lnTo>
                    <a:pt x="459881" y="81321"/>
                  </a:lnTo>
                  <a:lnTo>
                    <a:pt x="460986" y="80051"/>
                  </a:lnTo>
                  <a:lnTo>
                    <a:pt x="460829" y="80051"/>
                  </a:lnTo>
                  <a:lnTo>
                    <a:pt x="460118" y="78781"/>
                  </a:lnTo>
                  <a:lnTo>
                    <a:pt x="458539" y="78781"/>
                  </a:lnTo>
                  <a:lnTo>
                    <a:pt x="458460" y="77511"/>
                  </a:lnTo>
                  <a:lnTo>
                    <a:pt x="459960" y="76304"/>
                  </a:lnTo>
                  <a:lnTo>
                    <a:pt x="458065" y="76241"/>
                  </a:lnTo>
                  <a:lnTo>
                    <a:pt x="458065" y="74971"/>
                  </a:lnTo>
                  <a:lnTo>
                    <a:pt x="457749" y="74971"/>
                  </a:lnTo>
                  <a:lnTo>
                    <a:pt x="458618" y="73701"/>
                  </a:lnTo>
                  <a:lnTo>
                    <a:pt x="449378" y="73701"/>
                  </a:lnTo>
                  <a:lnTo>
                    <a:pt x="450246" y="72431"/>
                  </a:lnTo>
                  <a:lnTo>
                    <a:pt x="448588" y="72431"/>
                  </a:lnTo>
                  <a:lnTo>
                    <a:pt x="445983" y="74971"/>
                  </a:lnTo>
                  <a:lnTo>
                    <a:pt x="446772" y="77511"/>
                  </a:lnTo>
                  <a:lnTo>
                    <a:pt x="449457" y="77511"/>
                  </a:lnTo>
                  <a:lnTo>
                    <a:pt x="449378" y="80051"/>
                  </a:lnTo>
                  <a:lnTo>
                    <a:pt x="449299" y="81321"/>
                  </a:lnTo>
                  <a:lnTo>
                    <a:pt x="450167" y="83861"/>
                  </a:lnTo>
                  <a:lnTo>
                    <a:pt x="448430" y="85131"/>
                  </a:lnTo>
                  <a:lnTo>
                    <a:pt x="449615" y="86401"/>
                  </a:lnTo>
                  <a:lnTo>
                    <a:pt x="449930" y="87671"/>
                  </a:lnTo>
                  <a:lnTo>
                    <a:pt x="450641" y="87671"/>
                  </a:lnTo>
                  <a:lnTo>
                    <a:pt x="448801" y="89229"/>
                  </a:lnTo>
                  <a:lnTo>
                    <a:pt x="448758" y="89391"/>
                  </a:lnTo>
                  <a:lnTo>
                    <a:pt x="449931" y="90211"/>
                  </a:lnTo>
                  <a:lnTo>
                    <a:pt x="458933" y="90211"/>
                  </a:lnTo>
                  <a:lnTo>
                    <a:pt x="460118" y="94021"/>
                  </a:lnTo>
                  <a:close/>
                </a:path>
                <a:path w="2360295" h="1867535">
                  <a:moveTo>
                    <a:pt x="459960" y="76304"/>
                  </a:moveTo>
                  <a:close/>
                </a:path>
                <a:path w="2360295" h="1867535">
                  <a:moveTo>
                    <a:pt x="461776" y="78781"/>
                  </a:moveTo>
                  <a:lnTo>
                    <a:pt x="461539" y="77511"/>
                  </a:lnTo>
                  <a:lnTo>
                    <a:pt x="460434" y="77511"/>
                  </a:lnTo>
                  <a:lnTo>
                    <a:pt x="461776" y="78781"/>
                  </a:lnTo>
                  <a:close/>
                </a:path>
                <a:path w="2360295" h="1867535">
                  <a:moveTo>
                    <a:pt x="446851" y="80051"/>
                  </a:moveTo>
                  <a:lnTo>
                    <a:pt x="447483" y="78781"/>
                  </a:lnTo>
                  <a:lnTo>
                    <a:pt x="448746" y="77511"/>
                  </a:lnTo>
                  <a:lnTo>
                    <a:pt x="446772" y="77511"/>
                  </a:lnTo>
                  <a:lnTo>
                    <a:pt x="446851" y="80051"/>
                  </a:lnTo>
                  <a:close/>
                </a:path>
                <a:path w="2360295" h="1867535">
                  <a:moveTo>
                    <a:pt x="460829" y="80051"/>
                  </a:moveTo>
                  <a:lnTo>
                    <a:pt x="461302" y="80051"/>
                  </a:lnTo>
                  <a:lnTo>
                    <a:pt x="460986" y="78782"/>
                  </a:lnTo>
                  <a:lnTo>
                    <a:pt x="460829" y="80051"/>
                  </a:lnTo>
                  <a:close/>
                </a:path>
                <a:path w="2360295" h="1867535">
                  <a:moveTo>
                    <a:pt x="448676" y="89334"/>
                  </a:moveTo>
                  <a:lnTo>
                    <a:pt x="450641" y="87671"/>
                  </a:lnTo>
                  <a:lnTo>
                    <a:pt x="449342" y="88324"/>
                  </a:lnTo>
                  <a:lnTo>
                    <a:pt x="448526" y="89229"/>
                  </a:lnTo>
                  <a:lnTo>
                    <a:pt x="448676" y="89334"/>
                  </a:lnTo>
                  <a:close/>
                </a:path>
                <a:path w="2360295" h="1867535">
                  <a:moveTo>
                    <a:pt x="449342" y="88324"/>
                  </a:moveTo>
                  <a:lnTo>
                    <a:pt x="450641" y="87671"/>
                  </a:lnTo>
                  <a:lnTo>
                    <a:pt x="449930" y="87671"/>
                  </a:lnTo>
                  <a:lnTo>
                    <a:pt x="449342" y="88324"/>
                  </a:lnTo>
                  <a:close/>
                </a:path>
                <a:path w="2360295" h="1867535">
                  <a:moveTo>
                    <a:pt x="447541" y="88720"/>
                  </a:moveTo>
                  <a:lnTo>
                    <a:pt x="448193" y="87671"/>
                  </a:lnTo>
                  <a:lnTo>
                    <a:pt x="446693" y="87671"/>
                  </a:lnTo>
                  <a:lnTo>
                    <a:pt x="447541" y="88720"/>
                  </a:lnTo>
                  <a:close/>
                </a:path>
                <a:path w="2360295" h="1867535">
                  <a:moveTo>
                    <a:pt x="448526" y="89229"/>
                  </a:moveTo>
                  <a:lnTo>
                    <a:pt x="449342" y="88324"/>
                  </a:lnTo>
                  <a:lnTo>
                    <a:pt x="448114" y="88941"/>
                  </a:lnTo>
                  <a:lnTo>
                    <a:pt x="448526" y="89229"/>
                  </a:lnTo>
                  <a:close/>
                </a:path>
                <a:path w="2360295" h="1867535">
                  <a:moveTo>
                    <a:pt x="447404" y="88941"/>
                  </a:moveTo>
                  <a:lnTo>
                    <a:pt x="447719" y="88941"/>
                  </a:lnTo>
                  <a:lnTo>
                    <a:pt x="447541" y="88720"/>
                  </a:lnTo>
                  <a:lnTo>
                    <a:pt x="447404" y="88941"/>
                  </a:lnTo>
                  <a:close/>
                </a:path>
                <a:path w="2360295" h="1867535">
                  <a:moveTo>
                    <a:pt x="447944" y="89874"/>
                  </a:moveTo>
                  <a:lnTo>
                    <a:pt x="448165" y="89629"/>
                  </a:lnTo>
                  <a:lnTo>
                    <a:pt x="448236" y="89334"/>
                  </a:lnTo>
                  <a:lnTo>
                    <a:pt x="448114" y="88941"/>
                  </a:lnTo>
                  <a:lnTo>
                    <a:pt x="447719" y="88941"/>
                  </a:lnTo>
                  <a:lnTo>
                    <a:pt x="446971" y="89295"/>
                  </a:lnTo>
                  <a:lnTo>
                    <a:pt x="447944" y="89874"/>
                  </a:lnTo>
                  <a:close/>
                </a:path>
                <a:path w="2360295" h="1867535">
                  <a:moveTo>
                    <a:pt x="446769" y="89391"/>
                  </a:moveTo>
                  <a:lnTo>
                    <a:pt x="446860" y="89229"/>
                  </a:lnTo>
                  <a:lnTo>
                    <a:pt x="446377" y="88941"/>
                  </a:lnTo>
                  <a:lnTo>
                    <a:pt x="446769" y="89391"/>
                  </a:lnTo>
                  <a:close/>
                </a:path>
                <a:path w="2360295" h="1867535">
                  <a:moveTo>
                    <a:pt x="448328" y="89629"/>
                  </a:moveTo>
                  <a:lnTo>
                    <a:pt x="448609" y="89391"/>
                  </a:lnTo>
                  <a:lnTo>
                    <a:pt x="448526" y="89229"/>
                  </a:lnTo>
                  <a:lnTo>
                    <a:pt x="448380" y="89391"/>
                  </a:lnTo>
                  <a:lnTo>
                    <a:pt x="448328" y="89629"/>
                  </a:lnTo>
                  <a:close/>
                </a:path>
                <a:path w="2360295" h="1867535">
                  <a:moveTo>
                    <a:pt x="445035" y="90211"/>
                  </a:moveTo>
                  <a:lnTo>
                    <a:pt x="447483" y="90211"/>
                  </a:lnTo>
                  <a:lnTo>
                    <a:pt x="446769" y="89391"/>
                  </a:lnTo>
                  <a:lnTo>
                    <a:pt x="445035" y="90211"/>
                  </a:lnTo>
                  <a:close/>
                </a:path>
                <a:path w="2360295" h="1867535">
                  <a:moveTo>
                    <a:pt x="447999" y="89907"/>
                  </a:moveTo>
                  <a:lnTo>
                    <a:pt x="448328" y="89629"/>
                  </a:lnTo>
                  <a:lnTo>
                    <a:pt x="448286" y="89494"/>
                  </a:lnTo>
                  <a:lnTo>
                    <a:pt x="447944" y="89874"/>
                  </a:lnTo>
                  <a:close/>
                </a:path>
                <a:path w="2360295" h="1867535">
                  <a:moveTo>
                    <a:pt x="448509" y="90211"/>
                  </a:moveTo>
                  <a:lnTo>
                    <a:pt x="448328" y="89629"/>
                  </a:lnTo>
                  <a:lnTo>
                    <a:pt x="447999" y="89907"/>
                  </a:lnTo>
                  <a:lnTo>
                    <a:pt x="448509" y="90211"/>
                  </a:lnTo>
                  <a:close/>
                </a:path>
                <a:path w="2360295" h="1867535">
                  <a:moveTo>
                    <a:pt x="447640" y="90211"/>
                  </a:moveTo>
                  <a:lnTo>
                    <a:pt x="447999" y="89907"/>
                  </a:lnTo>
                  <a:lnTo>
                    <a:pt x="447640" y="90211"/>
                  </a:lnTo>
                  <a:close/>
                </a:path>
                <a:path w="2360295" h="1867535">
                  <a:moveTo>
                    <a:pt x="456328" y="95291"/>
                  </a:moveTo>
                  <a:lnTo>
                    <a:pt x="458933" y="90211"/>
                  </a:lnTo>
                  <a:lnTo>
                    <a:pt x="449931" y="90211"/>
                  </a:lnTo>
                  <a:lnTo>
                    <a:pt x="451747" y="91481"/>
                  </a:lnTo>
                  <a:lnTo>
                    <a:pt x="450483" y="92751"/>
                  </a:lnTo>
                  <a:lnTo>
                    <a:pt x="454985" y="92751"/>
                  </a:lnTo>
                  <a:lnTo>
                    <a:pt x="456328" y="95291"/>
                  </a:lnTo>
                  <a:close/>
                </a:path>
                <a:path w="2360295" h="1867535">
                  <a:moveTo>
                    <a:pt x="447246" y="92751"/>
                  </a:moveTo>
                  <a:lnTo>
                    <a:pt x="447957" y="92751"/>
                  </a:lnTo>
                  <a:lnTo>
                    <a:pt x="447720" y="91481"/>
                  </a:lnTo>
                  <a:lnTo>
                    <a:pt x="447246" y="92751"/>
                  </a:lnTo>
                  <a:close/>
                </a:path>
                <a:path w="2360295" h="1867535">
                  <a:moveTo>
                    <a:pt x="450562" y="94021"/>
                  </a:moveTo>
                  <a:lnTo>
                    <a:pt x="455301" y="94021"/>
                  </a:lnTo>
                  <a:lnTo>
                    <a:pt x="454985" y="92751"/>
                  </a:lnTo>
                  <a:lnTo>
                    <a:pt x="450325" y="92751"/>
                  </a:lnTo>
                  <a:lnTo>
                    <a:pt x="450562" y="94021"/>
                  </a:lnTo>
                  <a:close/>
                </a:path>
                <a:path w="2360295" h="1867535">
                  <a:moveTo>
                    <a:pt x="446737" y="99657"/>
                  </a:moveTo>
                  <a:lnTo>
                    <a:pt x="448430" y="99101"/>
                  </a:lnTo>
                  <a:lnTo>
                    <a:pt x="446614" y="95291"/>
                  </a:lnTo>
                  <a:lnTo>
                    <a:pt x="446772" y="94021"/>
                  </a:lnTo>
                  <a:lnTo>
                    <a:pt x="450325" y="94021"/>
                  </a:lnTo>
                  <a:lnTo>
                    <a:pt x="450168" y="92751"/>
                  </a:lnTo>
                  <a:lnTo>
                    <a:pt x="446140" y="92751"/>
                  </a:lnTo>
                  <a:lnTo>
                    <a:pt x="445983" y="94021"/>
                  </a:lnTo>
                  <a:lnTo>
                    <a:pt x="445667" y="95291"/>
                  </a:lnTo>
                  <a:lnTo>
                    <a:pt x="445193" y="97831"/>
                  </a:lnTo>
                  <a:lnTo>
                    <a:pt x="446772" y="97831"/>
                  </a:lnTo>
                  <a:lnTo>
                    <a:pt x="446930" y="99101"/>
                  </a:lnTo>
                  <a:lnTo>
                    <a:pt x="446772" y="99101"/>
                  </a:lnTo>
                  <a:lnTo>
                    <a:pt x="446737" y="99657"/>
                  </a:lnTo>
                  <a:close/>
                </a:path>
                <a:path w="2360295" h="1867535">
                  <a:moveTo>
                    <a:pt x="456127" y="96909"/>
                  </a:moveTo>
                  <a:lnTo>
                    <a:pt x="458223" y="94021"/>
                  </a:lnTo>
                  <a:lnTo>
                    <a:pt x="456979" y="94021"/>
                  </a:lnTo>
                  <a:lnTo>
                    <a:pt x="456328" y="95291"/>
                  </a:lnTo>
                  <a:lnTo>
                    <a:pt x="455774" y="95291"/>
                  </a:lnTo>
                  <a:lnTo>
                    <a:pt x="456011" y="96561"/>
                  </a:lnTo>
                  <a:lnTo>
                    <a:pt x="456127" y="96909"/>
                  </a:lnTo>
                  <a:close/>
                </a:path>
                <a:path w="2360295" h="1867535">
                  <a:moveTo>
                    <a:pt x="451115" y="99101"/>
                  </a:moveTo>
                  <a:lnTo>
                    <a:pt x="451668" y="99101"/>
                  </a:lnTo>
                  <a:lnTo>
                    <a:pt x="451589" y="97831"/>
                  </a:lnTo>
                  <a:lnTo>
                    <a:pt x="455300" y="97831"/>
                  </a:lnTo>
                  <a:lnTo>
                    <a:pt x="455142" y="96561"/>
                  </a:lnTo>
                  <a:lnTo>
                    <a:pt x="454827" y="96561"/>
                  </a:lnTo>
                  <a:lnTo>
                    <a:pt x="454669" y="95291"/>
                  </a:lnTo>
                  <a:lnTo>
                    <a:pt x="456328" y="95291"/>
                  </a:lnTo>
                  <a:lnTo>
                    <a:pt x="455656" y="94021"/>
                  </a:lnTo>
                  <a:lnTo>
                    <a:pt x="447641" y="94021"/>
                  </a:lnTo>
                  <a:lnTo>
                    <a:pt x="448825" y="95291"/>
                  </a:lnTo>
                  <a:lnTo>
                    <a:pt x="449931" y="96561"/>
                  </a:lnTo>
                  <a:lnTo>
                    <a:pt x="451115" y="99101"/>
                  </a:lnTo>
                  <a:close/>
                </a:path>
                <a:path w="2360295" h="1867535">
                  <a:moveTo>
                    <a:pt x="459802" y="99101"/>
                  </a:moveTo>
                  <a:lnTo>
                    <a:pt x="461618" y="99101"/>
                  </a:lnTo>
                  <a:lnTo>
                    <a:pt x="460433" y="97831"/>
                  </a:lnTo>
                  <a:lnTo>
                    <a:pt x="459881" y="96561"/>
                  </a:lnTo>
                  <a:lnTo>
                    <a:pt x="456479" y="97538"/>
                  </a:lnTo>
                  <a:lnTo>
                    <a:pt x="456643" y="97831"/>
                  </a:lnTo>
                  <a:lnTo>
                    <a:pt x="459407" y="97831"/>
                  </a:lnTo>
                  <a:lnTo>
                    <a:pt x="459802" y="99101"/>
                  </a:lnTo>
                  <a:close/>
                </a:path>
                <a:path w="2360295" h="1867535">
                  <a:moveTo>
                    <a:pt x="455459" y="97831"/>
                  </a:moveTo>
                  <a:lnTo>
                    <a:pt x="456479" y="97538"/>
                  </a:lnTo>
                  <a:lnTo>
                    <a:pt x="456127" y="96909"/>
                  </a:lnTo>
                  <a:lnTo>
                    <a:pt x="455459" y="97831"/>
                  </a:lnTo>
                  <a:close/>
                </a:path>
                <a:path w="2360295" h="1867535">
                  <a:moveTo>
                    <a:pt x="457353" y="99101"/>
                  </a:moveTo>
                  <a:lnTo>
                    <a:pt x="458460" y="99101"/>
                  </a:lnTo>
                  <a:lnTo>
                    <a:pt x="458854" y="97831"/>
                  </a:lnTo>
                  <a:lnTo>
                    <a:pt x="456643" y="97831"/>
                  </a:lnTo>
                  <a:lnTo>
                    <a:pt x="457353" y="99101"/>
                  </a:lnTo>
                  <a:close/>
                </a:path>
                <a:path w="2360295" h="1867535">
                  <a:moveTo>
                    <a:pt x="454195" y="99101"/>
                  </a:moveTo>
                  <a:lnTo>
                    <a:pt x="454748" y="97831"/>
                  </a:lnTo>
                  <a:lnTo>
                    <a:pt x="453405" y="97831"/>
                  </a:lnTo>
                  <a:lnTo>
                    <a:pt x="454195" y="99101"/>
                  </a:lnTo>
                  <a:close/>
                </a:path>
                <a:path w="2360295" h="1867535">
                  <a:moveTo>
                    <a:pt x="446015" y="99875"/>
                  </a:moveTo>
                  <a:lnTo>
                    <a:pt x="445824" y="97831"/>
                  </a:lnTo>
                  <a:lnTo>
                    <a:pt x="445193" y="97831"/>
                  </a:lnTo>
                  <a:lnTo>
                    <a:pt x="445667" y="99101"/>
                  </a:lnTo>
                  <a:lnTo>
                    <a:pt x="445876" y="99773"/>
                  </a:lnTo>
                  <a:lnTo>
                    <a:pt x="446015" y="99875"/>
                  </a:lnTo>
                  <a:close/>
                </a:path>
                <a:path w="2360295" h="1867535">
                  <a:moveTo>
                    <a:pt x="454669" y="102911"/>
                  </a:moveTo>
                  <a:lnTo>
                    <a:pt x="461539" y="102911"/>
                  </a:lnTo>
                  <a:lnTo>
                    <a:pt x="461460" y="101641"/>
                  </a:lnTo>
                  <a:lnTo>
                    <a:pt x="461223" y="101641"/>
                  </a:lnTo>
                  <a:lnTo>
                    <a:pt x="460276" y="100371"/>
                  </a:lnTo>
                  <a:lnTo>
                    <a:pt x="458539" y="100371"/>
                  </a:lnTo>
                  <a:lnTo>
                    <a:pt x="458302" y="99101"/>
                  </a:lnTo>
                  <a:lnTo>
                    <a:pt x="453800" y="99101"/>
                  </a:lnTo>
                  <a:lnTo>
                    <a:pt x="454037" y="101641"/>
                  </a:lnTo>
                  <a:lnTo>
                    <a:pt x="454669" y="102911"/>
                  </a:lnTo>
                  <a:close/>
                </a:path>
                <a:path w="2360295" h="1867535">
                  <a:moveTo>
                    <a:pt x="444167" y="100371"/>
                  </a:moveTo>
                  <a:lnTo>
                    <a:pt x="444561" y="100371"/>
                  </a:lnTo>
                  <a:lnTo>
                    <a:pt x="445922" y="99924"/>
                  </a:lnTo>
                  <a:lnTo>
                    <a:pt x="445876" y="99773"/>
                  </a:lnTo>
                  <a:lnTo>
                    <a:pt x="444956" y="99101"/>
                  </a:lnTo>
                  <a:lnTo>
                    <a:pt x="443851" y="99101"/>
                  </a:lnTo>
                  <a:lnTo>
                    <a:pt x="444167" y="100371"/>
                  </a:lnTo>
                  <a:close/>
                </a:path>
                <a:path w="2360295" h="1867535">
                  <a:moveTo>
                    <a:pt x="446693" y="100371"/>
                  </a:moveTo>
                  <a:lnTo>
                    <a:pt x="446737" y="99657"/>
                  </a:lnTo>
                  <a:lnTo>
                    <a:pt x="446071" y="99875"/>
                  </a:lnTo>
                  <a:lnTo>
                    <a:pt x="446693" y="100371"/>
                  </a:lnTo>
                  <a:close/>
                </a:path>
                <a:path w="2360295" h="1867535">
                  <a:moveTo>
                    <a:pt x="445922" y="99924"/>
                  </a:moveTo>
                  <a:lnTo>
                    <a:pt x="445876" y="99773"/>
                  </a:lnTo>
                  <a:lnTo>
                    <a:pt x="445922" y="99924"/>
                  </a:lnTo>
                  <a:close/>
                </a:path>
                <a:path w="2360295" h="1867535">
                  <a:moveTo>
                    <a:pt x="446061" y="100371"/>
                  </a:moveTo>
                  <a:lnTo>
                    <a:pt x="446017" y="99893"/>
                  </a:lnTo>
                  <a:lnTo>
                    <a:pt x="446061" y="100371"/>
                  </a:lnTo>
                  <a:close/>
                </a:path>
                <a:path w="2360295" h="1867535">
                  <a:moveTo>
                    <a:pt x="452694" y="101641"/>
                  </a:moveTo>
                  <a:lnTo>
                    <a:pt x="452931" y="101641"/>
                  </a:lnTo>
                  <a:lnTo>
                    <a:pt x="453879" y="100371"/>
                  </a:lnTo>
                  <a:lnTo>
                    <a:pt x="450878" y="100371"/>
                  </a:lnTo>
                  <a:lnTo>
                    <a:pt x="452694" y="101641"/>
                  </a:lnTo>
                  <a:close/>
                </a:path>
                <a:path w="2360295" h="1867535">
                  <a:moveTo>
                    <a:pt x="453326" y="105451"/>
                  </a:moveTo>
                  <a:lnTo>
                    <a:pt x="459881" y="105451"/>
                  </a:lnTo>
                  <a:lnTo>
                    <a:pt x="461381" y="104181"/>
                  </a:lnTo>
                  <a:lnTo>
                    <a:pt x="461618" y="102911"/>
                  </a:lnTo>
                  <a:lnTo>
                    <a:pt x="460592" y="102911"/>
                  </a:lnTo>
                  <a:lnTo>
                    <a:pt x="461302" y="104181"/>
                  </a:lnTo>
                  <a:lnTo>
                    <a:pt x="453721" y="104181"/>
                  </a:lnTo>
                  <a:lnTo>
                    <a:pt x="453326" y="105451"/>
                  </a:lnTo>
                  <a:close/>
                </a:path>
                <a:path w="2360295" h="1867535">
                  <a:moveTo>
                    <a:pt x="454748" y="104181"/>
                  </a:moveTo>
                  <a:lnTo>
                    <a:pt x="459723" y="104181"/>
                  </a:lnTo>
                  <a:lnTo>
                    <a:pt x="460039" y="102911"/>
                  </a:lnTo>
                  <a:lnTo>
                    <a:pt x="454748" y="102911"/>
                  </a:lnTo>
                  <a:lnTo>
                    <a:pt x="454748" y="104181"/>
                  </a:lnTo>
                  <a:close/>
                </a:path>
                <a:path w="2360295" h="1867535">
                  <a:moveTo>
                    <a:pt x="451352" y="105451"/>
                  </a:moveTo>
                  <a:lnTo>
                    <a:pt x="453326" y="105451"/>
                  </a:lnTo>
                  <a:lnTo>
                    <a:pt x="452695" y="104181"/>
                  </a:lnTo>
                  <a:lnTo>
                    <a:pt x="451668" y="104181"/>
                  </a:lnTo>
                  <a:lnTo>
                    <a:pt x="451352" y="105451"/>
                  </a:lnTo>
                  <a:close/>
                </a:path>
                <a:path w="2360295" h="1867535">
                  <a:moveTo>
                    <a:pt x="444877" y="105451"/>
                  </a:moveTo>
                  <a:lnTo>
                    <a:pt x="446693" y="105451"/>
                  </a:lnTo>
                  <a:lnTo>
                    <a:pt x="446062" y="104181"/>
                  </a:lnTo>
                  <a:lnTo>
                    <a:pt x="444877" y="105451"/>
                  </a:lnTo>
                  <a:close/>
                </a:path>
                <a:path w="2360295" h="1867535">
                  <a:moveTo>
                    <a:pt x="450562" y="106721"/>
                  </a:moveTo>
                  <a:lnTo>
                    <a:pt x="460592" y="106721"/>
                  </a:lnTo>
                  <a:lnTo>
                    <a:pt x="462250" y="105451"/>
                  </a:lnTo>
                  <a:lnTo>
                    <a:pt x="450957" y="105451"/>
                  </a:lnTo>
                  <a:lnTo>
                    <a:pt x="450562" y="106721"/>
                  </a:lnTo>
                  <a:close/>
                </a:path>
                <a:path w="2360295" h="1867535">
                  <a:moveTo>
                    <a:pt x="449931" y="120691"/>
                  </a:moveTo>
                  <a:lnTo>
                    <a:pt x="450563" y="120691"/>
                  </a:lnTo>
                  <a:lnTo>
                    <a:pt x="450405" y="119421"/>
                  </a:lnTo>
                  <a:lnTo>
                    <a:pt x="452063" y="119421"/>
                  </a:lnTo>
                  <a:lnTo>
                    <a:pt x="452063" y="118898"/>
                  </a:lnTo>
                  <a:lnTo>
                    <a:pt x="449931" y="116881"/>
                  </a:lnTo>
                  <a:lnTo>
                    <a:pt x="461460" y="116881"/>
                  </a:lnTo>
                  <a:lnTo>
                    <a:pt x="461618" y="115611"/>
                  </a:lnTo>
                  <a:lnTo>
                    <a:pt x="451115" y="115611"/>
                  </a:lnTo>
                  <a:lnTo>
                    <a:pt x="450168" y="114341"/>
                  </a:lnTo>
                  <a:lnTo>
                    <a:pt x="446930" y="114341"/>
                  </a:lnTo>
                  <a:lnTo>
                    <a:pt x="446693" y="113071"/>
                  </a:lnTo>
                  <a:lnTo>
                    <a:pt x="446378" y="111801"/>
                  </a:lnTo>
                  <a:lnTo>
                    <a:pt x="448036" y="111801"/>
                  </a:lnTo>
                  <a:lnTo>
                    <a:pt x="447957" y="110531"/>
                  </a:lnTo>
                  <a:lnTo>
                    <a:pt x="448273" y="110531"/>
                  </a:lnTo>
                  <a:lnTo>
                    <a:pt x="450957" y="107991"/>
                  </a:lnTo>
                  <a:lnTo>
                    <a:pt x="447483" y="106721"/>
                  </a:lnTo>
                  <a:lnTo>
                    <a:pt x="448588" y="105451"/>
                  </a:lnTo>
                  <a:lnTo>
                    <a:pt x="445035" y="105451"/>
                  </a:lnTo>
                  <a:lnTo>
                    <a:pt x="444877" y="107991"/>
                  </a:lnTo>
                  <a:lnTo>
                    <a:pt x="443772" y="109261"/>
                  </a:lnTo>
                  <a:lnTo>
                    <a:pt x="445667" y="111801"/>
                  </a:lnTo>
                  <a:lnTo>
                    <a:pt x="445825" y="114341"/>
                  </a:lnTo>
                  <a:lnTo>
                    <a:pt x="448904" y="116881"/>
                  </a:lnTo>
                  <a:lnTo>
                    <a:pt x="445430" y="118151"/>
                  </a:lnTo>
                  <a:lnTo>
                    <a:pt x="448747" y="118151"/>
                  </a:lnTo>
                  <a:lnTo>
                    <a:pt x="449141" y="119421"/>
                  </a:lnTo>
                  <a:lnTo>
                    <a:pt x="449931" y="120691"/>
                  </a:lnTo>
                  <a:close/>
                </a:path>
                <a:path w="2360295" h="1867535">
                  <a:moveTo>
                    <a:pt x="453642" y="113071"/>
                  </a:moveTo>
                  <a:lnTo>
                    <a:pt x="454037" y="113071"/>
                  </a:lnTo>
                  <a:lnTo>
                    <a:pt x="453958" y="111801"/>
                  </a:lnTo>
                  <a:lnTo>
                    <a:pt x="453721" y="110531"/>
                  </a:lnTo>
                  <a:lnTo>
                    <a:pt x="453405" y="110531"/>
                  </a:lnTo>
                  <a:lnTo>
                    <a:pt x="453800" y="109261"/>
                  </a:lnTo>
                  <a:lnTo>
                    <a:pt x="454195" y="109261"/>
                  </a:lnTo>
                  <a:lnTo>
                    <a:pt x="454590" y="107991"/>
                  </a:lnTo>
                  <a:lnTo>
                    <a:pt x="459960" y="107991"/>
                  </a:lnTo>
                  <a:lnTo>
                    <a:pt x="460039" y="106721"/>
                  </a:lnTo>
                  <a:lnTo>
                    <a:pt x="451747" y="106721"/>
                  </a:lnTo>
                  <a:lnTo>
                    <a:pt x="451431" y="107991"/>
                  </a:lnTo>
                  <a:lnTo>
                    <a:pt x="452931" y="111801"/>
                  </a:lnTo>
                  <a:lnTo>
                    <a:pt x="453642" y="113071"/>
                  </a:lnTo>
                  <a:close/>
                </a:path>
                <a:path w="2360295" h="1867535">
                  <a:moveTo>
                    <a:pt x="452458" y="115611"/>
                  </a:moveTo>
                  <a:lnTo>
                    <a:pt x="460750" y="115611"/>
                  </a:lnTo>
                  <a:lnTo>
                    <a:pt x="462329" y="113071"/>
                  </a:lnTo>
                  <a:lnTo>
                    <a:pt x="460750" y="110531"/>
                  </a:lnTo>
                  <a:lnTo>
                    <a:pt x="461618" y="109261"/>
                  </a:lnTo>
                  <a:lnTo>
                    <a:pt x="460829" y="107991"/>
                  </a:lnTo>
                  <a:lnTo>
                    <a:pt x="454826" y="107991"/>
                  </a:lnTo>
                  <a:lnTo>
                    <a:pt x="455063" y="109261"/>
                  </a:lnTo>
                  <a:lnTo>
                    <a:pt x="455221" y="110531"/>
                  </a:lnTo>
                  <a:lnTo>
                    <a:pt x="455695" y="113071"/>
                  </a:lnTo>
                  <a:lnTo>
                    <a:pt x="453168" y="113071"/>
                  </a:lnTo>
                  <a:lnTo>
                    <a:pt x="452536" y="114341"/>
                  </a:lnTo>
                  <a:lnTo>
                    <a:pt x="452300" y="114341"/>
                  </a:lnTo>
                  <a:lnTo>
                    <a:pt x="452458" y="115611"/>
                  </a:lnTo>
                  <a:close/>
                </a:path>
                <a:path w="2360295" h="1867535">
                  <a:moveTo>
                    <a:pt x="451273" y="115611"/>
                  </a:moveTo>
                  <a:lnTo>
                    <a:pt x="449931" y="113071"/>
                  </a:lnTo>
                  <a:lnTo>
                    <a:pt x="448825" y="114341"/>
                  </a:lnTo>
                  <a:lnTo>
                    <a:pt x="450168" y="114341"/>
                  </a:lnTo>
                  <a:lnTo>
                    <a:pt x="451273" y="115611"/>
                  </a:lnTo>
                  <a:close/>
                </a:path>
                <a:path w="2360295" h="1867535">
                  <a:moveTo>
                    <a:pt x="447878" y="114341"/>
                  </a:moveTo>
                  <a:lnTo>
                    <a:pt x="448825" y="114341"/>
                  </a:lnTo>
                  <a:lnTo>
                    <a:pt x="448194" y="113071"/>
                  </a:lnTo>
                  <a:lnTo>
                    <a:pt x="447878" y="114341"/>
                  </a:lnTo>
                  <a:close/>
                </a:path>
                <a:path w="2360295" h="1867535">
                  <a:moveTo>
                    <a:pt x="451747" y="123231"/>
                  </a:moveTo>
                  <a:lnTo>
                    <a:pt x="452932" y="123231"/>
                  </a:lnTo>
                  <a:lnTo>
                    <a:pt x="453406" y="121961"/>
                  </a:lnTo>
                  <a:lnTo>
                    <a:pt x="459328" y="121961"/>
                  </a:lnTo>
                  <a:lnTo>
                    <a:pt x="460355" y="119421"/>
                  </a:lnTo>
                  <a:lnTo>
                    <a:pt x="458223" y="116881"/>
                  </a:lnTo>
                  <a:lnTo>
                    <a:pt x="451747" y="116881"/>
                  </a:lnTo>
                  <a:lnTo>
                    <a:pt x="452063" y="118151"/>
                  </a:lnTo>
                  <a:lnTo>
                    <a:pt x="452063" y="118898"/>
                  </a:lnTo>
                  <a:lnTo>
                    <a:pt x="452616" y="119421"/>
                  </a:lnTo>
                  <a:lnTo>
                    <a:pt x="452063" y="119421"/>
                  </a:lnTo>
                  <a:lnTo>
                    <a:pt x="452063" y="120691"/>
                  </a:lnTo>
                  <a:lnTo>
                    <a:pt x="451826" y="121961"/>
                  </a:lnTo>
                  <a:lnTo>
                    <a:pt x="451747" y="123231"/>
                  </a:lnTo>
                  <a:close/>
                </a:path>
                <a:path w="2360295" h="1867535">
                  <a:moveTo>
                    <a:pt x="449141" y="120691"/>
                  </a:moveTo>
                  <a:lnTo>
                    <a:pt x="448431" y="119421"/>
                  </a:lnTo>
                  <a:lnTo>
                    <a:pt x="448194" y="118151"/>
                  </a:lnTo>
                  <a:lnTo>
                    <a:pt x="445430" y="118151"/>
                  </a:lnTo>
                  <a:lnTo>
                    <a:pt x="446220" y="119421"/>
                  </a:lnTo>
                  <a:lnTo>
                    <a:pt x="447088" y="119421"/>
                  </a:lnTo>
                  <a:lnTo>
                    <a:pt x="449141" y="120691"/>
                  </a:lnTo>
                  <a:close/>
                </a:path>
                <a:path w="2360295" h="1867535">
                  <a:moveTo>
                    <a:pt x="452063" y="119421"/>
                  </a:moveTo>
                  <a:lnTo>
                    <a:pt x="452616" y="119421"/>
                  </a:lnTo>
                  <a:lnTo>
                    <a:pt x="452063" y="118898"/>
                  </a:lnTo>
                  <a:lnTo>
                    <a:pt x="452063" y="119421"/>
                  </a:lnTo>
                  <a:close/>
                </a:path>
                <a:path w="2360295" h="1867535">
                  <a:moveTo>
                    <a:pt x="450642" y="121961"/>
                  </a:moveTo>
                  <a:lnTo>
                    <a:pt x="450721" y="120691"/>
                  </a:lnTo>
                  <a:lnTo>
                    <a:pt x="450247" y="120691"/>
                  </a:lnTo>
                  <a:lnTo>
                    <a:pt x="450642" y="121961"/>
                  </a:lnTo>
                  <a:close/>
                </a:path>
                <a:path w="2360295" h="1867535">
                  <a:moveTo>
                    <a:pt x="459960" y="138471"/>
                  </a:moveTo>
                  <a:lnTo>
                    <a:pt x="461618" y="138471"/>
                  </a:lnTo>
                  <a:lnTo>
                    <a:pt x="461618" y="134661"/>
                  </a:lnTo>
                  <a:lnTo>
                    <a:pt x="462013" y="130851"/>
                  </a:lnTo>
                  <a:lnTo>
                    <a:pt x="461066" y="128311"/>
                  </a:lnTo>
                  <a:lnTo>
                    <a:pt x="460434" y="127041"/>
                  </a:lnTo>
                  <a:lnTo>
                    <a:pt x="461144" y="125771"/>
                  </a:lnTo>
                  <a:lnTo>
                    <a:pt x="460434" y="124501"/>
                  </a:lnTo>
                  <a:lnTo>
                    <a:pt x="463276" y="124501"/>
                  </a:lnTo>
                  <a:lnTo>
                    <a:pt x="459407" y="121961"/>
                  </a:lnTo>
                  <a:lnTo>
                    <a:pt x="453563" y="121961"/>
                  </a:lnTo>
                  <a:lnTo>
                    <a:pt x="453721" y="123231"/>
                  </a:lnTo>
                  <a:lnTo>
                    <a:pt x="453800" y="125771"/>
                  </a:lnTo>
                  <a:lnTo>
                    <a:pt x="453602" y="126408"/>
                  </a:lnTo>
                  <a:lnTo>
                    <a:pt x="453540" y="127403"/>
                  </a:lnTo>
                  <a:lnTo>
                    <a:pt x="453879" y="128311"/>
                  </a:lnTo>
                  <a:lnTo>
                    <a:pt x="454906" y="128311"/>
                  </a:lnTo>
                  <a:lnTo>
                    <a:pt x="452616" y="130851"/>
                  </a:lnTo>
                  <a:lnTo>
                    <a:pt x="454511" y="132121"/>
                  </a:lnTo>
                  <a:lnTo>
                    <a:pt x="454748" y="133391"/>
                  </a:lnTo>
                  <a:lnTo>
                    <a:pt x="454590" y="134661"/>
                  </a:lnTo>
                  <a:lnTo>
                    <a:pt x="452932" y="134661"/>
                  </a:lnTo>
                  <a:lnTo>
                    <a:pt x="453721" y="135931"/>
                  </a:lnTo>
                  <a:lnTo>
                    <a:pt x="459170" y="135931"/>
                  </a:lnTo>
                  <a:lnTo>
                    <a:pt x="460908" y="137201"/>
                  </a:lnTo>
                  <a:lnTo>
                    <a:pt x="460592" y="137201"/>
                  </a:lnTo>
                  <a:lnTo>
                    <a:pt x="459960" y="138471"/>
                  </a:lnTo>
                  <a:close/>
                </a:path>
                <a:path w="2360295" h="1867535">
                  <a:moveTo>
                    <a:pt x="453484" y="128311"/>
                  </a:moveTo>
                  <a:lnTo>
                    <a:pt x="453540" y="127403"/>
                  </a:lnTo>
                  <a:lnTo>
                    <a:pt x="453405" y="127041"/>
                  </a:lnTo>
                  <a:lnTo>
                    <a:pt x="453541" y="126604"/>
                  </a:lnTo>
                  <a:lnTo>
                    <a:pt x="453642" y="125771"/>
                  </a:lnTo>
                  <a:lnTo>
                    <a:pt x="452457" y="125771"/>
                  </a:lnTo>
                  <a:lnTo>
                    <a:pt x="453484" y="124501"/>
                  </a:lnTo>
                  <a:lnTo>
                    <a:pt x="452299" y="124501"/>
                  </a:lnTo>
                  <a:lnTo>
                    <a:pt x="451826" y="125771"/>
                  </a:lnTo>
                  <a:lnTo>
                    <a:pt x="451431" y="127041"/>
                  </a:lnTo>
                  <a:lnTo>
                    <a:pt x="452457" y="127041"/>
                  </a:lnTo>
                  <a:lnTo>
                    <a:pt x="453484" y="128311"/>
                  </a:lnTo>
                  <a:close/>
                </a:path>
                <a:path w="2360295" h="1867535">
                  <a:moveTo>
                    <a:pt x="449694" y="129581"/>
                  </a:moveTo>
                  <a:lnTo>
                    <a:pt x="450721" y="129581"/>
                  </a:lnTo>
                  <a:lnTo>
                    <a:pt x="450484" y="128311"/>
                  </a:lnTo>
                  <a:lnTo>
                    <a:pt x="449773" y="125771"/>
                  </a:lnTo>
                  <a:lnTo>
                    <a:pt x="449385" y="126604"/>
                  </a:lnTo>
                  <a:lnTo>
                    <a:pt x="450010" y="127041"/>
                  </a:lnTo>
                  <a:lnTo>
                    <a:pt x="449181" y="127041"/>
                  </a:lnTo>
                  <a:lnTo>
                    <a:pt x="448676" y="128123"/>
                  </a:lnTo>
                  <a:lnTo>
                    <a:pt x="448746" y="128311"/>
                  </a:lnTo>
                  <a:lnTo>
                    <a:pt x="449062" y="128311"/>
                  </a:lnTo>
                  <a:lnTo>
                    <a:pt x="449694" y="129581"/>
                  </a:lnTo>
                  <a:close/>
                </a:path>
                <a:path w="2360295" h="1867535">
                  <a:moveTo>
                    <a:pt x="447009" y="127041"/>
                  </a:moveTo>
                  <a:lnTo>
                    <a:pt x="449181" y="127041"/>
                  </a:lnTo>
                  <a:lnTo>
                    <a:pt x="449385" y="126604"/>
                  </a:lnTo>
                  <a:lnTo>
                    <a:pt x="448193" y="125771"/>
                  </a:lnTo>
                  <a:lnTo>
                    <a:pt x="447719" y="125771"/>
                  </a:lnTo>
                  <a:lnTo>
                    <a:pt x="447009" y="127041"/>
                  </a:lnTo>
                  <a:close/>
                </a:path>
                <a:path w="2360295" h="1867535">
                  <a:moveTo>
                    <a:pt x="453540" y="127403"/>
                  </a:moveTo>
                  <a:lnTo>
                    <a:pt x="453602" y="126408"/>
                  </a:lnTo>
                  <a:lnTo>
                    <a:pt x="453405" y="127041"/>
                  </a:lnTo>
                  <a:lnTo>
                    <a:pt x="453540" y="127403"/>
                  </a:lnTo>
                  <a:close/>
                </a:path>
                <a:path w="2360295" h="1867535">
                  <a:moveTo>
                    <a:pt x="449181" y="127041"/>
                  </a:moveTo>
                  <a:lnTo>
                    <a:pt x="450010" y="127041"/>
                  </a:lnTo>
                  <a:lnTo>
                    <a:pt x="449385" y="126604"/>
                  </a:lnTo>
                  <a:lnTo>
                    <a:pt x="449181" y="127041"/>
                  </a:lnTo>
                  <a:close/>
                </a:path>
                <a:path w="2360295" h="1867535">
                  <a:moveTo>
                    <a:pt x="448637" y="128207"/>
                  </a:moveTo>
                  <a:lnTo>
                    <a:pt x="448272" y="127041"/>
                  </a:lnTo>
                  <a:lnTo>
                    <a:pt x="447404" y="127041"/>
                  </a:lnTo>
                  <a:lnTo>
                    <a:pt x="448637" y="128207"/>
                  </a:lnTo>
                  <a:close/>
                </a:path>
                <a:path w="2360295" h="1867535">
                  <a:moveTo>
                    <a:pt x="448588" y="128311"/>
                  </a:moveTo>
                  <a:lnTo>
                    <a:pt x="448746" y="128311"/>
                  </a:lnTo>
                  <a:lnTo>
                    <a:pt x="448588" y="128311"/>
                  </a:lnTo>
                  <a:close/>
                </a:path>
                <a:path w="2360295" h="1867535">
                  <a:moveTo>
                    <a:pt x="450721" y="130851"/>
                  </a:moveTo>
                  <a:lnTo>
                    <a:pt x="451510" y="130851"/>
                  </a:lnTo>
                  <a:lnTo>
                    <a:pt x="454432" y="128311"/>
                  </a:lnTo>
                  <a:lnTo>
                    <a:pt x="450721" y="129581"/>
                  </a:lnTo>
                  <a:lnTo>
                    <a:pt x="450168" y="129581"/>
                  </a:lnTo>
                  <a:lnTo>
                    <a:pt x="450721" y="130851"/>
                  </a:lnTo>
                  <a:close/>
                </a:path>
                <a:path w="2360295" h="1867535">
                  <a:moveTo>
                    <a:pt x="448115" y="129581"/>
                  </a:moveTo>
                  <a:lnTo>
                    <a:pt x="449062" y="129581"/>
                  </a:lnTo>
                  <a:lnTo>
                    <a:pt x="448036" y="128311"/>
                  </a:lnTo>
                  <a:lnTo>
                    <a:pt x="447799" y="128311"/>
                  </a:lnTo>
                  <a:lnTo>
                    <a:pt x="448115" y="129581"/>
                  </a:lnTo>
                  <a:close/>
                </a:path>
                <a:path w="2360295" h="1867535">
                  <a:moveTo>
                    <a:pt x="446062" y="132121"/>
                  </a:moveTo>
                  <a:lnTo>
                    <a:pt x="447404" y="132121"/>
                  </a:lnTo>
                  <a:lnTo>
                    <a:pt x="448904" y="130851"/>
                  </a:lnTo>
                  <a:lnTo>
                    <a:pt x="447562" y="129581"/>
                  </a:lnTo>
                  <a:lnTo>
                    <a:pt x="446220" y="129581"/>
                  </a:lnTo>
                  <a:lnTo>
                    <a:pt x="446062" y="132121"/>
                  </a:lnTo>
                  <a:close/>
                </a:path>
                <a:path w="2360295" h="1867535">
                  <a:moveTo>
                    <a:pt x="447088" y="134661"/>
                  </a:moveTo>
                  <a:lnTo>
                    <a:pt x="451589" y="134661"/>
                  </a:lnTo>
                  <a:lnTo>
                    <a:pt x="449773" y="133391"/>
                  </a:lnTo>
                  <a:lnTo>
                    <a:pt x="451036" y="130851"/>
                  </a:lnTo>
                  <a:lnTo>
                    <a:pt x="448983" y="130851"/>
                  </a:lnTo>
                  <a:lnTo>
                    <a:pt x="447404" y="132121"/>
                  </a:lnTo>
                  <a:lnTo>
                    <a:pt x="448747" y="132121"/>
                  </a:lnTo>
                  <a:lnTo>
                    <a:pt x="447167" y="133391"/>
                  </a:lnTo>
                  <a:lnTo>
                    <a:pt x="447088" y="134661"/>
                  </a:lnTo>
                  <a:close/>
                </a:path>
                <a:path w="2360295" h="1867535">
                  <a:moveTo>
                    <a:pt x="452932" y="134661"/>
                  </a:moveTo>
                  <a:lnTo>
                    <a:pt x="454353" y="134661"/>
                  </a:lnTo>
                  <a:lnTo>
                    <a:pt x="454037" y="133391"/>
                  </a:lnTo>
                  <a:lnTo>
                    <a:pt x="453327" y="133391"/>
                  </a:lnTo>
                  <a:lnTo>
                    <a:pt x="452932" y="134661"/>
                  </a:lnTo>
                  <a:close/>
                </a:path>
                <a:path w="2360295" h="1867535">
                  <a:moveTo>
                    <a:pt x="448352" y="141011"/>
                  </a:moveTo>
                  <a:lnTo>
                    <a:pt x="455459" y="141011"/>
                  </a:lnTo>
                  <a:lnTo>
                    <a:pt x="456170" y="139741"/>
                  </a:lnTo>
                  <a:lnTo>
                    <a:pt x="457670" y="139741"/>
                  </a:lnTo>
                  <a:lnTo>
                    <a:pt x="457749" y="138471"/>
                  </a:lnTo>
                  <a:lnTo>
                    <a:pt x="457907" y="137201"/>
                  </a:lnTo>
                  <a:lnTo>
                    <a:pt x="450958" y="137201"/>
                  </a:lnTo>
                  <a:lnTo>
                    <a:pt x="450563" y="135931"/>
                  </a:lnTo>
                  <a:lnTo>
                    <a:pt x="451984" y="135931"/>
                  </a:lnTo>
                  <a:lnTo>
                    <a:pt x="452774" y="133391"/>
                  </a:lnTo>
                  <a:lnTo>
                    <a:pt x="451589" y="134661"/>
                  </a:lnTo>
                  <a:lnTo>
                    <a:pt x="447088" y="134661"/>
                  </a:lnTo>
                  <a:lnTo>
                    <a:pt x="447009" y="135931"/>
                  </a:lnTo>
                  <a:lnTo>
                    <a:pt x="445114" y="137201"/>
                  </a:lnTo>
                  <a:lnTo>
                    <a:pt x="447799" y="138471"/>
                  </a:lnTo>
                  <a:lnTo>
                    <a:pt x="446852" y="138471"/>
                  </a:lnTo>
                  <a:lnTo>
                    <a:pt x="447483" y="139741"/>
                  </a:lnTo>
                  <a:lnTo>
                    <a:pt x="456881" y="139741"/>
                  </a:lnTo>
                  <a:lnTo>
                    <a:pt x="457591" y="141011"/>
                  </a:lnTo>
                  <a:lnTo>
                    <a:pt x="448352" y="141011"/>
                  </a:lnTo>
                  <a:close/>
                </a:path>
                <a:path w="2360295" h="1867535">
                  <a:moveTo>
                    <a:pt x="456880" y="137201"/>
                  </a:moveTo>
                  <a:lnTo>
                    <a:pt x="457986" y="137201"/>
                  </a:lnTo>
                  <a:lnTo>
                    <a:pt x="458223" y="135931"/>
                  </a:lnTo>
                  <a:lnTo>
                    <a:pt x="456801" y="135931"/>
                  </a:lnTo>
                  <a:lnTo>
                    <a:pt x="456880" y="137201"/>
                  </a:lnTo>
                  <a:close/>
                </a:path>
                <a:path w="2360295" h="1867535">
                  <a:moveTo>
                    <a:pt x="455301" y="137201"/>
                  </a:moveTo>
                  <a:lnTo>
                    <a:pt x="456406" y="137201"/>
                  </a:lnTo>
                  <a:lnTo>
                    <a:pt x="456327" y="135931"/>
                  </a:lnTo>
                  <a:lnTo>
                    <a:pt x="456011" y="135931"/>
                  </a:lnTo>
                  <a:lnTo>
                    <a:pt x="455301" y="137201"/>
                  </a:lnTo>
                  <a:close/>
                </a:path>
                <a:path w="2360295" h="1867535">
                  <a:moveTo>
                    <a:pt x="451431" y="137201"/>
                  </a:moveTo>
                  <a:lnTo>
                    <a:pt x="454511" y="137201"/>
                  </a:lnTo>
                  <a:lnTo>
                    <a:pt x="454985" y="135931"/>
                  </a:lnTo>
                  <a:lnTo>
                    <a:pt x="451431" y="135931"/>
                  </a:lnTo>
                  <a:lnTo>
                    <a:pt x="451431" y="137201"/>
                  </a:lnTo>
                  <a:close/>
                </a:path>
                <a:path w="2360295" h="1867535">
                  <a:moveTo>
                    <a:pt x="445746" y="142281"/>
                  </a:moveTo>
                  <a:lnTo>
                    <a:pt x="456960" y="142281"/>
                  </a:lnTo>
                  <a:lnTo>
                    <a:pt x="455775" y="141011"/>
                  </a:lnTo>
                  <a:lnTo>
                    <a:pt x="445588" y="141011"/>
                  </a:lnTo>
                  <a:lnTo>
                    <a:pt x="445746" y="142281"/>
                  </a:lnTo>
                  <a:close/>
                </a:path>
                <a:path w="2360295" h="1867535">
                  <a:moveTo>
                    <a:pt x="449300" y="156251"/>
                  </a:moveTo>
                  <a:lnTo>
                    <a:pt x="449852" y="154981"/>
                  </a:lnTo>
                  <a:lnTo>
                    <a:pt x="455933" y="154981"/>
                  </a:lnTo>
                  <a:lnTo>
                    <a:pt x="455696" y="153711"/>
                  </a:lnTo>
                  <a:lnTo>
                    <a:pt x="456960" y="152652"/>
                  </a:lnTo>
                  <a:lnTo>
                    <a:pt x="456999" y="152314"/>
                  </a:lnTo>
                  <a:lnTo>
                    <a:pt x="455222" y="151171"/>
                  </a:lnTo>
                  <a:lnTo>
                    <a:pt x="454590" y="148631"/>
                  </a:lnTo>
                  <a:lnTo>
                    <a:pt x="454985" y="148631"/>
                  </a:lnTo>
                  <a:lnTo>
                    <a:pt x="455459" y="147361"/>
                  </a:lnTo>
                  <a:lnTo>
                    <a:pt x="455538" y="146091"/>
                  </a:lnTo>
                  <a:lnTo>
                    <a:pt x="454748" y="144821"/>
                  </a:lnTo>
                  <a:lnTo>
                    <a:pt x="456565" y="143551"/>
                  </a:lnTo>
                  <a:lnTo>
                    <a:pt x="461618" y="143551"/>
                  </a:lnTo>
                  <a:lnTo>
                    <a:pt x="461145" y="142281"/>
                  </a:lnTo>
                  <a:lnTo>
                    <a:pt x="447799" y="142281"/>
                  </a:lnTo>
                  <a:lnTo>
                    <a:pt x="448510" y="143551"/>
                  </a:lnTo>
                  <a:lnTo>
                    <a:pt x="447641" y="144821"/>
                  </a:lnTo>
                  <a:lnTo>
                    <a:pt x="448825" y="144821"/>
                  </a:lnTo>
                  <a:lnTo>
                    <a:pt x="448904" y="146091"/>
                  </a:lnTo>
                  <a:lnTo>
                    <a:pt x="448510" y="146091"/>
                  </a:lnTo>
                  <a:lnTo>
                    <a:pt x="447641" y="147361"/>
                  </a:lnTo>
                  <a:lnTo>
                    <a:pt x="448273" y="147361"/>
                  </a:lnTo>
                  <a:lnTo>
                    <a:pt x="447726" y="148534"/>
                  </a:lnTo>
                  <a:lnTo>
                    <a:pt x="447325" y="149901"/>
                  </a:lnTo>
                  <a:lnTo>
                    <a:pt x="449773" y="149901"/>
                  </a:lnTo>
                  <a:lnTo>
                    <a:pt x="450326" y="151171"/>
                  </a:lnTo>
                  <a:lnTo>
                    <a:pt x="450089" y="151171"/>
                  </a:lnTo>
                  <a:lnTo>
                    <a:pt x="449523" y="152652"/>
                  </a:lnTo>
                  <a:lnTo>
                    <a:pt x="449063" y="153711"/>
                  </a:lnTo>
                  <a:lnTo>
                    <a:pt x="449300" y="156251"/>
                  </a:lnTo>
                  <a:close/>
                </a:path>
                <a:path w="2360295" h="1867535">
                  <a:moveTo>
                    <a:pt x="460908" y="144821"/>
                  </a:moveTo>
                  <a:lnTo>
                    <a:pt x="461461" y="144821"/>
                  </a:lnTo>
                  <a:lnTo>
                    <a:pt x="461934" y="143551"/>
                  </a:lnTo>
                  <a:lnTo>
                    <a:pt x="460434" y="143551"/>
                  </a:lnTo>
                  <a:lnTo>
                    <a:pt x="460908" y="144821"/>
                  </a:lnTo>
                  <a:close/>
                </a:path>
                <a:path w="2360295" h="1867535">
                  <a:moveTo>
                    <a:pt x="456722" y="146091"/>
                  </a:moveTo>
                  <a:lnTo>
                    <a:pt x="460197" y="146091"/>
                  </a:lnTo>
                  <a:lnTo>
                    <a:pt x="459802" y="144821"/>
                  </a:lnTo>
                  <a:lnTo>
                    <a:pt x="459723" y="143551"/>
                  </a:lnTo>
                  <a:lnTo>
                    <a:pt x="456565" y="143551"/>
                  </a:lnTo>
                  <a:lnTo>
                    <a:pt x="456722" y="144821"/>
                  </a:lnTo>
                  <a:lnTo>
                    <a:pt x="456722" y="146091"/>
                  </a:lnTo>
                  <a:close/>
                </a:path>
                <a:path w="2360295" h="1867535">
                  <a:moveTo>
                    <a:pt x="448036" y="146091"/>
                  </a:moveTo>
                  <a:lnTo>
                    <a:pt x="448352" y="144821"/>
                  </a:lnTo>
                  <a:lnTo>
                    <a:pt x="447641" y="144821"/>
                  </a:lnTo>
                  <a:lnTo>
                    <a:pt x="448036" y="146091"/>
                  </a:lnTo>
                  <a:close/>
                </a:path>
                <a:path w="2360295" h="1867535">
                  <a:moveTo>
                    <a:pt x="458855" y="148631"/>
                  </a:moveTo>
                  <a:lnTo>
                    <a:pt x="460908" y="148631"/>
                  </a:lnTo>
                  <a:lnTo>
                    <a:pt x="462092" y="146091"/>
                  </a:lnTo>
                  <a:lnTo>
                    <a:pt x="456644" y="146091"/>
                  </a:lnTo>
                  <a:lnTo>
                    <a:pt x="456328" y="147361"/>
                  </a:lnTo>
                  <a:lnTo>
                    <a:pt x="458855" y="147361"/>
                  </a:lnTo>
                  <a:lnTo>
                    <a:pt x="458855" y="148631"/>
                  </a:lnTo>
                  <a:close/>
                </a:path>
                <a:path w="2360295" h="1867535">
                  <a:moveTo>
                    <a:pt x="446298" y="151171"/>
                  </a:moveTo>
                  <a:lnTo>
                    <a:pt x="446851" y="149901"/>
                  </a:lnTo>
                  <a:lnTo>
                    <a:pt x="447088" y="149901"/>
                  </a:lnTo>
                  <a:lnTo>
                    <a:pt x="447726" y="148534"/>
                  </a:lnTo>
                  <a:lnTo>
                    <a:pt x="446851" y="147361"/>
                  </a:lnTo>
                  <a:lnTo>
                    <a:pt x="446456" y="146091"/>
                  </a:lnTo>
                  <a:lnTo>
                    <a:pt x="446219" y="146091"/>
                  </a:lnTo>
                  <a:lnTo>
                    <a:pt x="445982" y="147361"/>
                  </a:lnTo>
                  <a:lnTo>
                    <a:pt x="445193" y="148631"/>
                  </a:lnTo>
                  <a:lnTo>
                    <a:pt x="446298" y="151171"/>
                  </a:lnTo>
                  <a:close/>
                </a:path>
                <a:path w="2360295" h="1867535">
                  <a:moveTo>
                    <a:pt x="457196" y="152441"/>
                  </a:moveTo>
                  <a:lnTo>
                    <a:pt x="457749" y="152441"/>
                  </a:lnTo>
                  <a:lnTo>
                    <a:pt x="458223" y="151171"/>
                  </a:lnTo>
                  <a:lnTo>
                    <a:pt x="459171" y="151171"/>
                  </a:lnTo>
                  <a:lnTo>
                    <a:pt x="458697" y="149901"/>
                  </a:lnTo>
                  <a:lnTo>
                    <a:pt x="458144" y="148631"/>
                  </a:lnTo>
                  <a:lnTo>
                    <a:pt x="458855" y="148631"/>
                  </a:lnTo>
                  <a:lnTo>
                    <a:pt x="455696" y="147361"/>
                  </a:lnTo>
                  <a:lnTo>
                    <a:pt x="456880" y="149901"/>
                  </a:lnTo>
                  <a:lnTo>
                    <a:pt x="457354" y="151171"/>
                  </a:lnTo>
                  <a:lnTo>
                    <a:pt x="456999" y="152314"/>
                  </a:lnTo>
                  <a:lnTo>
                    <a:pt x="457196" y="152441"/>
                  </a:lnTo>
                  <a:close/>
                </a:path>
                <a:path w="2360295" h="1867535">
                  <a:moveTo>
                    <a:pt x="447088" y="149901"/>
                  </a:moveTo>
                  <a:lnTo>
                    <a:pt x="447325" y="149901"/>
                  </a:lnTo>
                  <a:lnTo>
                    <a:pt x="447799" y="148631"/>
                  </a:lnTo>
                  <a:lnTo>
                    <a:pt x="447088" y="149901"/>
                  </a:lnTo>
                  <a:close/>
                </a:path>
                <a:path w="2360295" h="1867535">
                  <a:moveTo>
                    <a:pt x="460276" y="149901"/>
                  </a:moveTo>
                  <a:lnTo>
                    <a:pt x="461539" y="149901"/>
                  </a:lnTo>
                  <a:lnTo>
                    <a:pt x="460750" y="148631"/>
                  </a:lnTo>
                  <a:lnTo>
                    <a:pt x="460039" y="148631"/>
                  </a:lnTo>
                  <a:lnTo>
                    <a:pt x="460276" y="149901"/>
                  </a:lnTo>
                  <a:close/>
                </a:path>
                <a:path w="2360295" h="1867535">
                  <a:moveTo>
                    <a:pt x="461303" y="152441"/>
                  </a:moveTo>
                  <a:lnTo>
                    <a:pt x="460987" y="151171"/>
                  </a:lnTo>
                  <a:lnTo>
                    <a:pt x="459881" y="151171"/>
                  </a:lnTo>
                  <a:lnTo>
                    <a:pt x="461303" y="152441"/>
                  </a:lnTo>
                  <a:close/>
                </a:path>
                <a:path w="2360295" h="1867535">
                  <a:moveTo>
                    <a:pt x="459091" y="152441"/>
                  </a:moveTo>
                  <a:lnTo>
                    <a:pt x="459407" y="152441"/>
                  </a:lnTo>
                  <a:lnTo>
                    <a:pt x="459881" y="151171"/>
                  </a:lnTo>
                  <a:lnTo>
                    <a:pt x="458223" y="151171"/>
                  </a:lnTo>
                  <a:lnTo>
                    <a:pt x="459091" y="152441"/>
                  </a:lnTo>
                  <a:close/>
                </a:path>
                <a:path w="2360295" h="1867535">
                  <a:moveTo>
                    <a:pt x="456960" y="152652"/>
                  </a:moveTo>
                  <a:lnTo>
                    <a:pt x="457196" y="152441"/>
                  </a:lnTo>
                  <a:lnTo>
                    <a:pt x="456999" y="152314"/>
                  </a:lnTo>
                  <a:lnTo>
                    <a:pt x="456960" y="152652"/>
                  </a:lnTo>
                  <a:close/>
                </a:path>
                <a:path w="2360295" h="1867535">
                  <a:moveTo>
                    <a:pt x="456960" y="153711"/>
                  </a:moveTo>
                  <a:lnTo>
                    <a:pt x="458539" y="153711"/>
                  </a:lnTo>
                  <a:lnTo>
                    <a:pt x="457196" y="152441"/>
                  </a:lnTo>
                  <a:lnTo>
                    <a:pt x="456960" y="152652"/>
                  </a:lnTo>
                  <a:lnTo>
                    <a:pt x="456960" y="153711"/>
                  </a:lnTo>
                  <a:close/>
                </a:path>
                <a:path w="2360295" h="1867535">
                  <a:moveTo>
                    <a:pt x="456249" y="154981"/>
                  </a:moveTo>
                  <a:lnTo>
                    <a:pt x="457907" y="154981"/>
                  </a:lnTo>
                  <a:lnTo>
                    <a:pt x="457038" y="153711"/>
                  </a:lnTo>
                  <a:lnTo>
                    <a:pt x="456407" y="153711"/>
                  </a:lnTo>
                  <a:lnTo>
                    <a:pt x="456249" y="154981"/>
                  </a:lnTo>
                  <a:close/>
                </a:path>
                <a:path w="2360295" h="1867535">
                  <a:moveTo>
                    <a:pt x="448114" y="153781"/>
                  </a:moveTo>
                  <a:close/>
                </a:path>
                <a:path w="2360295" h="1867535">
                  <a:moveTo>
                    <a:pt x="446535" y="162601"/>
                  </a:moveTo>
                  <a:lnTo>
                    <a:pt x="447719" y="162601"/>
                  </a:lnTo>
                  <a:lnTo>
                    <a:pt x="448035" y="161331"/>
                  </a:lnTo>
                  <a:lnTo>
                    <a:pt x="448114" y="153781"/>
                  </a:lnTo>
                  <a:lnTo>
                    <a:pt x="446772" y="154981"/>
                  </a:lnTo>
                  <a:lnTo>
                    <a:pt x="446219" y="156251"/>
                  </a:lnTo>
                  <a:lnTo>
                    <a:pt x="446377" y="157521"/>
                  </a:lnTo>
                  <a:lnTo>
                    <a:pt x="447009" y="158791"/>
                  </a:lnTo>
                  <a:lnTo>
                    <a:pt x="447482" y="160061"/>
                  </a:lnTo>
                  <a:lnTo>
                    <a:pt x="446614" y="161331"/>
                  </a:lnTo>
                  <a:lnTo>
                    <a:pt x="446535" y="162601"/>
                  </a:lnTo>
                  <a:close/>
                </a:path>
                <a:path w="2360295" h="1867535">
                  <a:moveTo>
                    <a:pt x="451826" y="162601"/>
                  </a:moveTo>
                  <a:lnTo>
                    <a:pt x="460513" y="162601"/>
                  </a:lnTo>
                  <a:lnTo>
                    <a:pt x="460276" y="160061"/>
                  </a:lnTo>
                  <a:lnTo>
                    <a:pt x="458934" y="158791"/>
                  </a:lnTo>
                  <a:lnTo>
                    <a:pt x="460592" y="157521"/>
                  </a:lnTo>
                  <a:lnTo>
                    <a:pt x="456565" y="157521"/>
                  </a:lnTo>
                  <a:lnTo>
                    <a:pt x="457196" y="156251"/>
                  </a:lnTo>
                  <a:lnTo>
                    <a:pt x="457591" y="154981"/>
                  </a:lnTo>
                  <a:lnTo>
                    <a:pt x="450089" y="154981"/>
                  </a:lnTo>
                  <a:lnTo>
                    <a:pt x="450800" y="156251"/>
                  </a:lnTo>
                  <a:lnTo>
                    <a:pt x="450642" y="156251"/>
                  </a:lnTo>
                  <a:lnTo>
                    <a:pt x="450168" y="157521"/>
                  </a:lnTo>
                  <a:lnTo>
                    <a:pt x="449615" y="158791"/>
                  </a:lnTo>
                  <a:lnTo>
                    <a:pt x="451432" y="160061"/>
                  </a:lnTo>
                  <a:lnTo>
                    <a:pt x="451353" y="161331"/>
                  </a:lnTo>
                  <a:lnTo>
                    <a:pt x="453959" y="161331"/>
                  </a:lnTo>
                  <a:lnTo>
                    <a:pt x="451826" y="162601"/>
                  </a:lnTo>
                  <a:close/>
                </a:path>
                <a:path w="2360295" h="1867535">
                  <a:moveTo>
                    <a:pt x="458302" y="157521"/>
                  </a:moveTo>
                  <a:lnTo>
                    <a:pt x="460671" y="157521"/>
                  </a:lnTo>
                  <a:lnTo>
                    <a:pt x="459960" y="156251"/>
                  </a:lnTo>
                  <a:lnTo>
                    <a:pt x="459486" y="156251"/>
                  </a:lnTo>
                  <a:lnTo>
                    <a:pt x="458302" y="157521"/>
                  </a:lnTo>
                  <a:close/>
                </a:path>
                <a:path w="2360295" h="1867535">
                  <a:moveTo>
                    <a:pt x="458539" y="163871"/>
                  </a:moveTo>
                  <a:lnTo>
                    <a:pt x="460118" y="163871"/>
                  </a:lnTo>
                  <a:lnTo>
                    <a:pt x="460434" y="162601"/>
                  </a:lnTo>
                  <a:lnTo>
                    <a:pt x="459644" y="162601"/>
                  </a:lnTo>
                  <a:lnTo>
                    <a:pt x="458539" y="163871"/>
                  </a:lnTo>
                  <a:close/>
                </a:path>
                <a:path w="2360295" h="1867535">
                  <a:moveTo>
                    <a:pt x="452248" y="166411"/>
                  </a:moveTo>
                  <a:lnTo>
                    <a:pt x="456565" y="166411"/>
                  </a:lnTo>
                  <a:lnTo>
                    <a:pt x="456644" y="165141"/>
                  </a:lnTo>
                  <a:lnTo>
                    <a:pt x="456960" y="165141"/>
                  </a:lnTo>
                  <a:lnTo>
                    <a:pt x="457196" y="163871"/>
                  </a:lnTo>
                  <a:lnTo>
                    <a:pt x="457039" y="162601"/>
                  </a:lnTo>
                  <a:lnTo>
                    <a:pt x="453327" y="162601"/>
                  </a:lnTo>
                  <a:lnTo>
                    <a:pt x="454117" y="163871"/>
                  </a:lnTo>
                  <a:lnTo>
                    <a:pt x="451827" y="163871"/>
                  </a:lnTo>
                  <a:lnTo>
                    <a:pt x="452248" y="166411"/>
                  </a:lnTo>
                  <a:close/>
                </a:path>
                <a:path w="2360295" h="1867535">
                  <a:moveTo>
                    <a:pt x="452064" y="163871"/>
                  </a:moveTo>
                  <a:lnTo>
                    <a:pt x="453327" y="162601"/>
                  </a:lnTo>
                  <a:lnTo>
                    <a:pt x="451905" y="162601"/>
                  </a:lnTo>
                  <a:lnTo>
                    <a:pt x="452064" y="163871"/>
                  </a:lnTo>
                  <a:close/>
                </a:path>
                <a:path w="2360295" h="1867535">
                  <a:moveTo>
                    <a:pt x="457512" y="165141"/>
                  </a:moveTo>
                  <a:lnTo>
                    <a:pt x="458697" y="165141"/>
                  </a:lnTo>
                  <a:lnTo>
                    <a:pt x="457828" y="163871"/>
                  </a:lnTo>
                  <a:lnTo>
                    <a:pt x="457512" y="165141"/>
                  </a:lnTo>
                  <a:close/>
                </a:path>
                <a:path w="2360295" h="1867535">
                  <a:moveTo>
                    <a:pt x="446220" y="174031"/>
                  </a:moveTo>
                  <a:lnTo>
                    <a:pt x="459092" y="174031"/>
                  </a:lnTo>
                  <a:lnTo>
                    <a:pt x="459092" y="172761"/>
                  </a:lnTo>
                  <a:lnTo>
                    <a:pt x="459487" y="170221"/>
                  </a:lnTo>
                  <a:lnTo>
                    <a:pt x="460355" y="167681"/>
                  </a:lnTo>
                  <a:lnTo>
                    <a:pt x="460355" y="165141"/>
                  </a:lnTo>
                  <a:lnTo>
                    <a:pt x="458776" y="165141"/>
                  </a:lnTo>
                  <a:lnTo>
                    <a:pt x="458776" y="166411"/>
                  </a:lnTo>
                  <a:lnTo>
                    <a:pt x="452248" y="166411"/>
                  </a:lnTo>
                  <a:lnTo>
                    <a:pt x="452458" y="167681"/>
                  </a:lnTo>
                  <a:lnTo>
                    <a:pt x="449853" y="168951"/>
                  </a:lnTo>
                  <a:lnTo>
                    <a:pt x="448668" y="168951"/>
                  </a:lnTo>
                  <a:lnTo>
                    <a:pt x="448036" y="170221"/>
                  </a:lnTo>
                  <a:lnTo>
                    <a:pt x="449221" y="170221"/>
                  </a:lnTo>
                  <a:lnTo>
                    <a:pt x="448589" y="172761"/>
                  </a:lnTo>
                  <a:lnTo>
                    <a:pt x="446062" y="172761"/>
                  </a:lnTo>
                  <a:lnTo>
                    <a:pt x="446220" y="174031"/>
                  </a:lnTo>
                  <a:close/>
                </a:path>
                <a:path w="2360295" h="1867535">
                  <a:moveTo>
                    <a:pt x="459644" y="174031"/>
                  </a:moveTo>
                  <a:lnTo>
                    <a:pt x="460750" y="174030"/>
                  </a:lnTo>
                  <a:lnTo>
                    <a:pt x="459802" y="171491"/>
                  </a:lnTo>
                  <a:lnTo>
                    <a:pt x="459644" y="174031"/>
                  </a:lnTo>
                  <a:close/>
                </a:path>
                <a:path w="2360295" h="1867535">
                  <a:moveTo>
                    <a:pt x="458855" y="175301"/>
                  </a:moveTo>
                  <a:lnTo>
                    <a:pt x="460513" y="175301"/>
                  </a:lnTo>
                  <a:lnTo>
                    <a:pt x="459644" y="174031"/>
                  </a:lnTo>
                  <a:lnTo>
                    <a:pt x="458776" y="174031"/>
                  </a:lnTo>
                  <a:lnTo>
                    <a:pt x="458855" y="175301"/>
                  </a:lnTo>
                  <a:close/>
                </a:path>
                <a:path w="2360295" h="1867535">
                  <a:moveTo>
                    <a:pt x="450642" y="176571"/>
                  </a:moveTo>
                  <a:lnTo>
                    <a:pt x="460039" y="176571"/>
                  </a:lnTo>
                  <a:lnTo>
                    <a:pt x="459328" y="175301"/>
                  </a:lnTo>
                  <a:lnTo>
                    <a:pt x="458460" y="175301"/>
                  </a:lnTo>
                  <a:lnTo>
                    <a:pt x="458618" y="174031"/>
                  </a:lnTo>
                  <a:lnTo>
                    <a:pt x="448747" y="174031"/>
                  </a:lnTo>
                  <a:lnTo>
                    <a:pt x="450642" y="176571"/>
                  </a:lnTo>
                  <a:close/>
                </a:path>
                <a:path w="2360295" h="1867535">
                  <a:moveTo>
                    <a:pt x="446615" y="175301"/>
                  </a:moveTo>
                  <a:lnTo>
                    <a:pt x="447089" y="174031"/>
                  </a:lnTo>
                  <a:lnTo>
                    <a:pt x="446457" y="174031"/>
                  </a:lnTo>
                  <a:lnTo>
                    <a:pt x="446615" y="175301"/>
                  </a:lnTo>
                  <a:close/>
                </a:path>
                <a:path w="2360295" h="1867535">
                  <a:moveTo>
                    <a:pt x="450010" y="177841"/>
                  </a:moveTo>
                  <a:lnTo>
                    <a:pt x="460276" y="177841"/>
                  </a:lnTo>
                  <a:lnTo>
                    <a:pt x="460513" y="176571"/>
                  </a:lnTo>
                  <a:lnTo>
                    <a:pt x="449853" y="176571"/>
                  </a:lnTo>
                  <a:lnTo>
                    <a:pt x="450010" y="177841"/>
                  </a:lnTo>
                  <a:close/>
                </a:path>
                <a:path w="2360295" h="1867535">
                  <a:moveTo>
                    <a:pt x="447958" y="177841"/>
                  </a:moveTo>
                  <a:lnTo>
                    <a:pt x="449616" y="177841"/>
                  </a:lnTo>
                  <a:lnTo>
                    <a:pt x="449537" y="176571"/>
                  </a:lnTo>
                  <a:lnTo>
                    <a:pt x="448352" y="176571"/>
                  </a:lnTo>
                  <a:lnTo>
                    <a:pt x="447958" y="177841"/>
                  </a:lnTo>
                  <a:close/>
                </a:path>
                <a:path w="2360295" h="1867535">
                  <a:moveTo>
                    <a:pt x="460175" y="179580"/>
                  </a:moveTo>
                  <a:lnTo>
                    <a:pt x="460671" y="179111"/>
                  </a:lnTo>
                  <a:lnTo>
                    <a:pt x="460671" y="177841"/>
                  </a:lnTo>
                  <a:lnTo>
                    <a:pt x="449695" y="177841"/>
                  </a:lnTo>
                  <a:lnTo>
                    <a:pt x="448589" y="179111"/>
                  </a:lnTo>
                  <a:lnTo>
                    <a:pt x="460117" y="179111"/>
                  </a:lnTo>
                  <a:lnTo>
                    <a:pt x="460175" y="179580"/>
                  </a:lnTo>
                  <a:close/>
                </a:path>
                <a:path w="2360295" h="1867535">
                  <a:moveTo>
                    <a:pt x="446299" y="185461"/>
                  </a:moveTo>
                  <a:lnTo>
                    <a:pt x="452932" y="185461"/>
                  </a:lnTo>
                  <a:lnTo>
                    <a:pt x="454748" y="184191"/>
                  </a:lnTo>
                  <a:lnTo>
                    <a:pt x="456880" y="184191"/>
                  </a:lnTo>
                  <a:lnTo>
                    <a:pt x="456801" y="181651"/>
                  </a:lnTo>
                  <a:lnTo>
                    <a:pt x="457433" y="181651"/>
                  </a:lnTo>
                  <a:lnTo>
                    <a:pt x="459328" y="180381"/>
                  </a:lnTo>
                  <a:lnTo>
                    <a:pt x="460106" y="179645"/>
                  </a:lnTo>
                  <a:lnTo>
                    <a:pt x="460117" y="179111"/>
                  </a:lnTo>
                  <a:lnTo>
                    <a:pt x="447010" y="179111"/>
                  </a:lnTo>
                  <a:lnTo>
                    <a:pt x="448115" y="180381"/>
                  </a:lnTo>
                  <a:lnTo>
                    <a:pt x="444957" y="181651"/>
                  </a:lnTo>
                  <a:lnTo>
                    <a:pt x="447247" y="182921"/>
                  </a:lnTo>
                  <a:lnTo>
                    <a:pt x="448826" y="184191"/>
                  </a:lnTo>
                  <a:lnTo>
                    <a:pt x="455854" y="184191"/>
                  </a:lnTo>
                  <a:lnTo>
                    <a:pt x="456959" y="185461"/>
                  </a:lnTo>
                  <a:lnTo>
                    <a:pt x="446299" y="185461"/>
                  </a:lnTo>
                  <a:close/>
                </a:path>
                <a:path w="2360295" h="1867535">
                  <a:moveTo>
                    <a:pt x="460064" y="181651"/>
                  </a:moveTo>
                  <a:lnTo>
                    <a:pt x="460432" y="181651"/>
                  </a:lnTo>
                  <a:lnTo>
                    <a:pt x="460175" y="179580"/>
                  </a:lnTo>
                  <a:lnTo>
                    <a:pt x="460064" y="181651"/>
                  </a:lnTo>
                  <a:close/>
                </a:path>
                <a:path w="2360295" h="1867535">
                  <a:moveTo>
                    <a:pt x="460038" y="182921"/>
                  </a:moveTo>
                  <a:lnTo>
                    <a:pt x="460064" y="181651"/>
                  </a:lnTo>
                  <a:lnTo>
                    <a:pt x="459880" y="181651"/>
                  </a:lnTo>
                  <a:lnTo>
                    <a:pt x="459801" y="182286"/>
                  </a:lnTo>
                  <a:lnTo>
                    <a:pt x="460038" y="182921"/>
                  </a:lnTo>
                  <a:close/>
                </a:path>
                <a:path w="2360295" h="1867535">
                  <a:moveTo>
                    <a:pt x="458380" y="182921"/>
                  </a:moveTo>
                  <a:lnTo>
                    <a:pt x="459722" y="182921"/>
                  </a:lnTo>
                  <a:lnTo>
                    <a:pt x="459801" y="182286"/>
                  </a:lnTo>
                  <a:lnTo>
                    <a:pt x="459564" y="181651"/>
                  </a:lnTo>
                  <a:lnTo>
                    <a:pt x="457590" y="181651"/>
                  </a:lnTo>
                  <a:lnTo>
                    <a:pt x="458380" y="182921"/>
                  </a:lnTo>
                  <a:close/>
                </a:path>
                <a:path w="2360295" h="1867535">
                  <a:moveTo>
                    <a:pt x="458381" y="194351"/>
                  </a:moveTo>
                  <a:lnTo>
                    <a:pt x="460197" y="194351"/>
                  </a:lnTo>
                  <a:lnTo>
                    <a:pt x="460039" y="193081"/>
                  </a:lnTo>
                  <a:lnTo>
                    <a:pt x="459565" y="190541"/>
                  </a:lnTo>
                  <a:lnTo>
                    <a:pt x="459328" y="188001"/>
                  </a:lnTo>
                  <a:lnTo>
                    <a:pt x="458617" y="185461"/>
                  </a:lnTo>
                  <a:lnTo>
                    <a:pt x="458144" y="184191"/>
                  </a:lnTo>
                  <a:lnTo>
                    <a:pt x="457749" y="186731"/>
                  </a:lnTo>
                  <a:lnTo>
                    <a:pt x="456722" y="186731"/>
                  </a:lnTo>
                  <a:lnTo>
                    <a:pt x="455617" y="188001"/>
                  </a:lnTo>
                  <a:lnTo>
                    <a:pt x="456406" y="188001"/>
                  </a:lnTo>
                  <a:lnTo>
                    <a:pt x="455933" y="189271"/>
                  </a:lnTo>
                  <a:lnTo>
                    <a:pt x="455380" y="190541"/>
                  </a:lnTo>
                  <a:lnTo>
                    <a:pt x="458696" y="190541"/>
                  </a:lnTo>
                  <a:lnTo>
                    <a:pt x="457828" y="193081"/>
                  </a:lnTo>
                  <a:lnTo>
                    <a:pt x="458381" y="194351"/>
                  </a:lnTo>
                  <a:close/>
                </a:path>
                <a:path w="2360295" h="1867535">
                  <a:moveTo>
                    <a:pt x="454432" y="186731"/>
                  </a:moveTo>
                  <a:lnTo>
                    <a:pt x="455301" y="186731"/>
                  </a:lnTo>
                  <a:lnTo>
                    <a:pt x="454906" y="185461"/>
                  </a:lnTo>
                  <a:lnTo>
                    <a:pt x="455301" y="184191"/>
                  </a:lnTo>
                  <a:lnTo>
                    <a:pt x="454748" y="184191"/>
                  </a:lnTo>
                  <a:lnTo>
                    <a:pt x="454511" y="185461"/>
                  </a:lnTo>
                  <a:lnTo>
                    <a:pt x="454432" y="186731"/>
                  </a:lnTo>
                  <a:close/>
                </a:path>
                <a:path w="2360295" h="1867535">
                  <a:moveTo>
                    <a:pt x="457486" y="186307"/>
                  </a:moveTo>
                  <a:lnTo>
                    <a:pt x="457275" y="185461"/>
                  </a:lnTo>
                  <a:lnTo>
                    <a:pt x="456959" y="185461"/>
                  </a:lnTo>
                  <a:lnTo>
                    <a:pt x="457486" y="186307"/>
                  </a:lnTo>
                  <a:close/>
                </a:path>
                <a:path w="2360295" h="1867535">
                  <a:moveTo>
                    <a:pt x="452221" y="195621"/>
                  </a:moveTo>
                  <a:lnTo>
                    <a:pt x="452458" y="194351"/>
                  </a:lnTo>
                  <a:lnTo>
                    <a:pt x="452774" y="194351"/>
                  </a:lnTo>
                  <a:lnTo>
                    <a:pt x="452774" y="193081"/>
                  </a:lnTo>
                  <a:lnTo>
                    <a:pt x="452616" y="191811"/>
                  </a:lnTo>
                  <a:lnTo>
                    <a:pt x="452064" y="191811"/>
                  </a:lnTo>
                  <a:lnTo>
                    <a:pt x="453564" y="186731"/>
                  </a:lnTo>
                  <a:lnTo>
                    <a:pt x="453722" y="186731"/>
                  </a:lnTo>
                  <a:lnTo>
                    <a:pt x="453248" y="185461"/>
                  </a:lnTo>
                  <a:lnTo>
                    <a:pt x="447879" y="185461"/>
                  </a:lnTo>
                  <a:lnTo>
                    <a:pt x="448037" y="188001"/>
                  </a:lnTo>
                  <a:lnTo>
                    <a:pt x="445905" y="188001"/>
                  </a:lnTo>
                  <a:lnTo>
                    <a:pt x="446000" y="191811"/>
                  </a:lnTo>
                  <a:lnTo>
                    <a:pt x="446094" y="193081"/>
                  </a:lnTo>
                  <a:lnTo>
                    <a:pt x="452537" y="193081"/>
                  </a:lnTo>
                  <a:lnTo>
                    <a:pt x="452221" y="194351"/>
                  </a:lnTo>
                  <a:lnTo>
                    <a:pt x="452221" y="195621"/>
                  </a:lnTo>
                  <a:close/>
                </a:path>
                <a:path w="2360295" h="1867535">
                  <a:moveTo>
                    <a:pt x="447130" y="186332"/>
                  </a:moveTo>
                  <a:lnTo>
                    <a:pt x="447563" y="185461"/>
                  </a:lnTo>
                  <a:lnTo>
                    <a:pt x="446852" y="185461"/>
                  </a:lnTo>
                  <a:lnTo>
                    <a:pt x="446700" y="186075"/>
                  </a:lnTo>
                  <a:lnTo>
                    <a:pt x="447130" y="186332"/>
                  </a:lnTo>
                  <a:close/>
                </a:path>
                <a:path w="2360295" h="1867535">
                  <a:moveTo>
                    <a:pt x="445786" y="186731"/>
                  </a:moveTo>
                  <a:lnTo>
                    <a:pt x="446537" y="186731"/>
                  </a:lnTo>
                  <a:lnTo>
                    <a:pt x="446700" y="186075"/>
                  </a:lnTo>
                  <a:lnTo>
                    <a:pt x="445668" y="185461"/>
                  </a:lnTo>
                  <a:lnTo>
                    <a:pt x="445786" y="186731"/>
                  </a:lnTo>
                  <a:close/>
                </a:path>
                <a:path w="2360295" h="1867535">
                  <a:moveTo>
                    <a:pt x="446537" y="186731"/>
                  </a:moveTo>
                  <a:lnTo>
                    <a:pt x="446931" y="186731"/>
                  </a:lnTo>
                  <a:lnTo>
                    <a:pt x="447130" y="186332"/>
                  </a:lnTo>
                  <a:lnTo>
                    <a:pt x="446700" y="186075"/>
                  </a:lnTo>
                  <a:lnTo>
                    <a:pt x="446537" y="186731"/>
                  </a:lnTo>
                  <a:close/>
                </a:path>
                <a:path w="2360295" h="1867535">
                  <a:moveTo>
                    <a:pt x="457591" y="186731"/>
                  </a:moveTo>
                  <a:lnTo>
                    <a:pt x="457749" y="186731"/>
                  </a:lnTo>
                  <a:lnTo>
                    <a:pt x="457486" y="186307"/>
                  </a:lnTo>
                  <a:lnTo>
                    <a:pt x="457591" y="186731"/>
                  </a:lnTo>
                  <a:close/>
                </a:path>
                <a:path w="2360295" h="1867535">
                  <a:moveTo>
                    <a:pt x="445905" y="188001"/>
                  </a:moveTo>
                  <a:lnTo>
                    <a:pt x="448037" y="188001"/>
                  </a:lnTo>
                  <a:lnTo>
                    <a:pt x="447800" y="186731"/>
                  </a:lnTo>
                  <a:lnTo>
                    <a:pt x="447130" y="186332"/>
                  </a:lnTo>
                  <a:lnTo>
                    <a:pt x="446931" y="186731"/>
                  </a:lnTo>
                  <a:lnTo>
                    <a:pt x="445786" y="186731"/>
                  </a:lnTo>
                  <a:lnTo>
                    <a:pt x="445905" y="188001"/>
                  </a:lnTo>
                  <a:close/>
                </a:path>
                <a:path w="2360295" h="1867535">
                  <a:moveTo>
                    <a:pt x="455222" y="194351"/>
                  </a:moveTo>
                  <a:lnTo>
                    <a:pt x="456249" y="194351"/>
                  </a:lnTo>
                  <a:lnTo>
                    <a:pt x="457354" y="191811"/>
                  </a:lnTo>
                  <a:lnTo>
                    <a:pt x="457828" y="190541"/>
                  </a:lnTo>
                  <a:lnTo>
                    <a:pt x="455380" y="190541"/>
                  </a:lnTo>
                  <a:lnTo>
                    <a:pt x="453011" y="191811"/>
                  </a:lnTo>
                  <a:lnTo>
                    <a:pt x="455459" y="193081"/>
                  </a:lnTo>
                  <a:lnTo>
                    <a:pt x="455222" y="194351"/>
                  </a:lnTo>
                  <a:close/>
                </a:path>
                <a:path w="2360295" h="1867535">
                  <a:moveTo>
                    <a:pt x="450977" y="195173"/>
                  </a:moveTo>
                  <a:lnTo>
                    <a:pt x="452537" y="193081"/>
                  </a:lnTo>
                  <a:lnTo>
                    <a:pt x="446094" y="193081"/>
                  </a:lnTo>
                  <a:lnTo>
                    <a:pt x="446189" y="194351"/>
                  </a:lnTo>
                  <a:lnTo>
                    <a:pt x="450721" y="194351"/>
                  </a:lnTo>
                  <a:lnTo>
                    <a:pt x="450683" y="194958"/>
                  </a:lnTo>
                  <a:lnTo>
                    <a:pt x="450977" y="195173"/>
                  </a:lnTo>
                  <a:close/>
                </a:path>
                <a:path w="2360295" h="1867535">
                  <a:moveTo>
                    <a:pt x="456880" y="196891"/>
                  </a:moveTo>
                  <a:lnTo>
                    <a:pt x="457196" y="196891"/>
                  </a:lnTo>
                  <a:lnTo>
                    <a:pt x="457512" y="195621"/>
                  </a:lnTo>
                  <a:lnTo>
                    <a:pt x="458933" y="194351"/>
                  </a:lnTo>
                  <a:lnTo>
                    <a:pt x="455459" y="194351"/>
                  </a:lnTo>
                  <a:lnTo>
                    <a:pt x="455854" y="195621"/>
                  </a:lnTo>
                  <a:lnTo>
                    <a:pt x="456880" y="196891"/>
                  </a:lnTo>
                  <a:close/>
                </a:path>
                <a:path w="2360295" h="1867535">
                  <a:moveTo>
                    <a:pt x="454985" y="195621"/>
                  </a:moveTo>
                  <a:lnTo>
                    <a:pt x="455301" y="194351"/>
                  </a:lnTo>
                  <a:lnTo>
                    <a:pt x="455143" y="194351"/>
                  </a:lnTo>
                  <a:lnTo>
                    <a:pt x="454985" y="195621"/>
                  </a:lnTo>
                  <a:close/>
                </a:path>
                <a:path w="2360295" h="1867535">
                  <a:moveTo>
                    <a:pt x="446379" y="196891"/>
                  </a:moveTo>
                  <a:lnTo>
                    <a:pt x="446773" y="196891"/>
                  </a:lnTo>
                  <a:lnTo>
                    <a:pt x="446852" y="195621"/>
                  </a:lnTo>
                  <a:lnTo>
                    <a:pt x="450642" y="195621"/>
                  </a:lnTo>
                  <a:lnTo>
                    <a:pt x="450683" y="194958"/>
                  </a:lnTo>
                  <a:lnTo>
                    <a:pt x="449853" y="194351"/>
                  </a:lnTo>
                  <a:lnTo>
                    <a:pt x="446189" y="194351"/>
                  </a:lnTo>
                  <a:lnTo>
                    <a:pt x="446379" y="196891"/>
                  </a:lnTo>
                  <a:close/>
                </a:path>
                <a:path w="2360295" h="1867535">
                  <a:moveTo>
                    <a:pt x="450642" y="195621"/>
                  </a:moveTo>
                  <a:lnTo>
                    <a:pt x="450977" y="195173"/>
                  </a:lnTo>
                  <a:lnTo>
                    <a:pt x="450683" y="194958"/>
                  </a:lnTo>
                  <a:lnTo>
                    <a:pt x="450642" y="195621"/>
                  </a:lnTo>
                  <a:close/>
                </a:path>
                <a:path w="2360295" h="1867535">
                  <a:moveTo>
                    <a:pt x="449300" y="203241"/>
                  </a:moveTo>
                  <a:lnTo>
                    <a:pt x="448984" y="201971"/>
                  </a:lnTo>
                  <a:lnTo>
                    <a:pt x="448194" y="200701"/>
                  </a:lnTo>
                  <a:lnTo>
                    <a:pt x="449221" y="199431"/>
                  </a:lnTo>
                  <a:lnTo>
                    <a:pt x="449616" y="198161"/>
                  </a:lnTo>
                  <a:lnTo>
                    <a:pt x="450089" y="196891"/>
                  </a:lnTo>
                  <a:lnTo>
                    <a:pt x="451590" y="195621"/>
                  </a:lnTo>
                  <a:lnTo>
                    <a:pt x="450977" y="195173"/>
                  </a:lnTo>
                  <a:lnTo>
                    <a:pt x="450642" y="195621"/>
                  </a:lnTo>
                  <a:lnTo>
                    <a:pt x="447326" y="195621"/>
                  </a:lnTo>
                  <a:lnTo>
                    <a:pt x="447247" y="196891"/>
                  </a:lnTo>
                  <a:lnTo>
                    <a:pt x="446931" y="198161"/>
                  </a:lnTo>
                  <a:lnTo>
                    <a:pt x="446299" y="198161"/>
                  </a:lnTo>
                  <a:lnTo>
                    <a:pt x="446378" y="199431"/>
                  </a:lnTo>
                  <a:lnTo>
                    <a:pt x="447563" y="199431"/>
                  </a:lnTo>
                  <a:lnTo>
                    <a:pt x="446931" y="200701"/>
                  </a:lnTo>
                  <a:lnTo>
                    <a:pt x="447721" y="200701"/>
                  </a:lnTo>
                  <a:lnTo>
                    <a:pt x="449300" y="203241"/>
                  </a:lnTo>
                  <a:close/>
                </a:path>
                <a:path w="2360295" h="1867535">
                  <a:moveTo>
                    <a:pt x="460038" y="198161"/>
                  </a:moveTo>
                  <a:lnTo>
                    <a:pt x="460748" y="198161"/>
                  </a:lnTo>
                  <a:lnTo>
                    <a:pt x="460985" y="196891"/>
                  </a:lnTo>
                  <a:lnTo>
                    <a:pt x="459564" y="196891"/>
                  </a:lnTo>
                  <a:lnTo>
                    <a:pt x="460038" y="198161"/>
                  </a:lnTo>
                  <a:close/>
                </a:path>
                <a:path w="2360295" h="1867535">
                  <a:moveTo>
                    <a:pt x="459722" y="200701"/>
                  </a:moveTo>
                  <a:lnTo>
                    <a:pt x="460590" y="200701"/>
                  </a:lnTo>
                  <a:lnTo>
                    <a:pt x="461064" y="199431"/>
                  </a:lnTo>
                  <a:lnTo>
                    <a:pt x="461301" y="199431"/>
                  </a:lnTo>
                  <a:lnTo>
                    <a:pt x="461301" y="198161"/>
                  </a:lnTo>
                  <a:lnTo>
                    <a:pt x="460590" y="198161"/>
                  </a:lnTo>
                  <a:lnTo>
                    <a:pt x="459248" y="199431"/>
                  </a:lnTo>
                  <a:lnTo>
                    <a:pt x="459722" y="200701"/>
                  </a:lnTo>
                  <a:close/>
                </a:path>
                <a:path w="2360295" h="1867535">
                  <a:moveTo>
                    <a:pt x="453958" y="199431"/>
                  </a:moveTo>
                  <a:lnTo>
                    <a:pt x="454984" y="199431"/>
                  </a:lnTo>
                  <a:lnTo>
                    <a:pt x="454905" y="198161"/>
                  </a:lnTo>
                  <a:lnTo>
                    <a:pt x="453879" y="198161"/>
                  </a:lnTo>
                  <a:lnTo>
                    <a:pt x="453958" y="199431"/>
                  </a:lnTo>
                  <a:close/>
                </a:path>
                <a:path w="2360295" h="1867535">
                  <a:moveTo>
                    <a:pt x="456484" y="201971"/>
                  </a:moveTo>
                  <a:lnTo>
                    <a:pt x="457274" y="201971"/>
                  </a:lnTo>
                  <a:lnTo>
                    <a:pt x="457432" y="200701"/>
                  </a:lnTo>
                  <a:lnTo>
                    <a:pt x="456958" y="199431"/>
                  </a:lnTo>
                  <a:lnTo>
                    <a:pt x="456958" y="200701"/>
                  </a:lnTo>
                  <a:lnTo>
                    <a:pt x="455853" y="200701"/>
                  </a:lnTo>
                  <a:lnTo>
                    <a:pt x="456484" y="201971"/>
                  </a:lnTo>
                  <a:close/>
                </a:path>
                <a:path w="2360295" h="1867535">
                  <a:moveTo>
                    <a:pt x="455695" y="200701"/>
                  </a:moveTo>
                  <a:lnTo>
                    <a:pt x="456247" y="200701"/>
                  </a:lnTo>
                  <a:lnTo>
                    <a:pt x="456405" y="199431"/>
                  </a:lnTo>
                  <a:lnTo>
                    <a:pt x="455379" y="199431"/>
                  </a:lnTo>
                  <a:lnTo>
                    <a:pt x="455695" y="200701"/>
                  </a:lnTo>
                  <a:close/>
                </a:path>
                <a:path w="2360295" h="1867535">
                  <a:moveTo>
                    <a:pt x="454826" y="200701"/>
                  </a:moveTo>
                  <a:lnTo>
                    <a:pt x="455379" y="199431"/>
                  </a:lnTo>
                  <a:lnTo>
                    <a:pt x="454036" y="199431"/>
                  </a:lnTo>
                  <a:lnTo>
                    <a:pt x="454826" y="200701"/>
                  </a:lnTo>
                  <a:close/>
                </a:path>
                <a:path w="2360295" h="1867535">
                  <a:moveTo>
                    <a:pt x="452537" y="201971"/>
                  </a:moveTo>
                  <a:lnTo>
                    <a:pt x="453721" y="201971"/>
                  </a:lnTo>
                  <a:lnTo>
                    <a:pt x="453484" y="200701"/>
                  </a:lnTo>
                  <a:lnTo>
                    <a:pt x="453405" y="199431"/>
                  </a:lnTo>
                  <a:lnTo>
                    <a:pt x="453011" y="199431"/>
                  </a:lnTo>
                  <a:lnTo>
                    <a:pt x="452537" y="201971"/>
                  </a:lnTo>
                  <a:close/>
                </a:path>
                <a:path w="2360295" h="1867535">
                  <a:moveTo>
                    <a:pt x="446458" y="201971"/>
                  </a:moveTo>
                  <a:lnTo>
                    <a:pt x="446773" y="201971"/>
                  </a:lnTo>
                  <a:lnTo>
                    <a:pt x="447721" y="200701"/>
                  </a:lnTo>
                  <a:lnTo>
                    <a:pt x="446694" y="200701"/>
                  </a:lnTo>
                  <a:lnTo>
                    <a:pt x="446458" y="201971"/>
                  </a:lnTo>
                  <a:close/>
                </a:path>
                <a:path w="2360295" h="1867535">
                  <a:moveTo>
                    <a:pt x="458617" y="205781"/>
                  </a:moveTo>
                  <a:lnTo>
                    <a:pt x="459959" y="204511"/>
                  </a:lnTo>
                  <a:lnTo>
                    <a:pt x="459959" y="201971"/>
                  </a:lnTo>
                  <a:lnTo>
                    <a:pt x="459248" y="201971"/>
                  </a:lnTo>
                  <a:lnTo>
                    <a:pt x="458695" y="203241"/>
                  </a:lnTo>
                  <a:lnTo>
                    <a:pt x="458538" y="204511"/>
                  </a:lnTo>
                  <a:lnTo>
                    <a:pt x="458617" y="205781"/>
                  </a:lnTo>
                  <a:close/>
                </a:path>
                <a:path w="2360295" h="1867535">
                  <a:moveTo>
                    <a:pt x="457511" y="203241"/>
                  </a:moveTo>
                  <a:lnTo>
                    <a:pt x="458458" y="203241"/>
                  </a:lnTo>
                  <a:lnTo>
                    <a:pt x="457985" y="201971"/>
                  </a:lnTo>
                  <a:lnTo>
                    <a:pt x="457511" y="203241"/>
                  </a:lnTo>
                  <a:close/>
                </a:path>
                <a:path w="2360295" h="1867535">
                  <a:moveTo>
                    <a:pt x="453879" y="204511"/>
                  </a:moveTo>
                  <a:lnTo>
                    <a:pt x="454274" y="203241"/>
                  </a:lnTo>
                  <a:lnTo>
                    <a:pt x="455616" y="203241"/>
                  </a:lnTo>
                  <a:lnTo>
                    <a:pt x="454906" y="201971"/>
                  </a:lnTo>
                  <a:lnTo>
                    <a:pt x="451510" y="201971"/>
                  </a:lnTo>
                  <a:lnTo>
                    <a:pt x="453879" y="204511"/>
                  </a:lnTo>
                  <a:close/>
                </a:path>
                <a:path w="2360295" h="1867535">
                  <a:moveTo>
                    <a:pt x="450642" y="204511"/>
                  </a:moveTo>
                  <a:lnTo>
                    <a:pt x="452142" y="204511"/>
                  </a:lnTo>
                  <a:lnTo>
                    <a:pt x="451510" y="201971"/>
                  </a:lnTo>
                  <a:lnTo>
                    <a:pt x="450563" y="201971"/>
                  </a:lnTo>
                  <a:lnTo>
                    <a:pt x="451195" y="203241"/>
                  </a:lnTo>
                  <a:lnTo>
                    <a:pt x="450642" y="204511"/>
                  </a:lnTo>
                  <a:close/>
                </a:path>
                <a:path w="2360295" h="1867535">
                  <a:moveTo>
                    <a:pt x="454511" y="210861"/>
                  </a:moveTo>
                  <a:lnTo>
                    <a:pt x="456879" y="210861"/>
                  </a:lnTo>
                  <a:lnTo>
                    <a:pt x="456958" y="209591"/>
                  </a:lnTo>
                  <a:lnTo>
                    <a:pt x="457274" y="207051"/>
                  </a:lnTo>
                  <a:lnTo>
                    <a:pt x="457037" y="205781"/>
                  </a:lnTo>
                  <a:lnTo>
                    <a:pt x="456958" y="204511"/>
                  </a:lnTo>
                  <a:lnTo>
                    <a:pt x="456800" y="203241"/>
                  </a:lnTo>
                  <a:lnTo>
                    <a:pt x="455142" y="203241"/>
                  </a:lnTo>
                  <a:lnTo>
                    <a:pt x="454827" y="204511"/>
                  </a:lnTo>
                  <a:lnTo>
                    <a:pt x="451194" y="204511"/>
                  </a:lnTo>
                  <a:lnTo>
                    <a:pt x="451510" y="205781"/>
                  </a:lnTo>
                  <a:lnTo>
                    <a:pt x="452537" y="207051"/>
                  </a:lnTo>
                  <a:lnTo>
                    <a:pt x="455063" y="207051"/>
                  </a:lnTo>
                  <a:lnTo>
                    <a:pt x="455221" y="208321"/>
                  </a:lnTo>
                  <a:lnTo>
                    <a:pt x="455695" y="208321"/>
                  </a:lnTo>
                  <a:lnTo>
                    <a:pt x="455458" y="209591"/>
                  </a:lnTo>
                  <a:lnTo>
                    <a:pt x="454452" y="210670"/>
                  </a:lnTo>
                  <a:lnTo>
                    <a:pt x="454511" y="210861"/>
                  </a:lnTo>
                  <a:close/>
                </a:path>
                <a:path w="2360295" h="1867535">
                  <a:moveTo>
                    <a:pt x="451510" y="205781"/>
                  </a:moveTo>
                  <a:lnTo>
                    <a:pt x="450957" y="204511"/>
                  </a:lnTo>
                  <a:lnTo>
                    <a:pt x="450484" y="204511"/>
                  </a:lnTo>
                  <a:lnTo>
                    <a:pt x="451510" y="205781"/>
                  </a:lnTo>
                  <a:close/>
                </a:path>
                <a:path w="2360295" h="1867535">
                  <a:moveTo>
                    <a:pt x="457748" y="212131"/>
                  </a:moveTo>
                  <a:lnTo>
                    <a:pt x="459643" y="209591"/>
                  </a:lnTo>
                  <a:lnTo>
                    <a:pt x="459090" y="209591"/>
                  </a:lnTo>
                  <a:lnTo>
                    <a:pt x="459880" y="208321"/>
                  </a:lnTo>
                  <a:lnTo>
                    <a:pt x="460038" y="208321"/>
                  </a:lnTo>
                  <a:lnTo>
                    <a:pt x="459248" y="207051"/>
                  </a:lnTo>
                  <a:lnTo>
                    <a:pt x="458617" y="205781"/>
                  </a:lnTo>
                  <a:lnTo>
                    <a:pt x="458301" y="207051"/>
                  </a:lnTo>
                  <a:lnTo>
                    <a:pt x="457748" y="208321"/>
                  </a:lnTo>
                  <a:lnTo>
                    <a:pt x="459880" y="208321"/>
                  </a:lnTo>
                  <a:lnTo>
                    <a:pt x="459659" y="208829"/>
                  </a:lnTo>
                  <a:lnTo>
                    <a:pt x="458190" y="208829"/>
                  </a:lnTo>
                  <a:lnTo>
                    <a:pt x="458854" y="209591"/>
                  </a:lnTo>
                  <a:lnTo>
                    <a:pt x="457116" y="210861"/>
                  </a:lnTo>
                  <a:lnTo>
                    <a:pt x="457748" y="212131"/>
                  </a:lnTo>
                  <a:close/>
                </a:path>
                <a:path w="2360295" h="1867535">
                  <a:moveTo>
                    <a:pt x="453010" y="209591"/>
                  </a:moveTo>
                  <a:lnTo>
                    <a:pt x="454511" y="209591"/>
                  </a:lnTo>
                  <a:lnTo>
                    <a:pt x="455063" y="208321"/>
                  </a:lnTo>
                  <a:lnTo>
                    <a:pt x="454195" y="208321"/>
                  </a:lnTo>
                  <a:lnTo>
                    <a:pt x="454669" y="207051"/>
                  </a:lnTo>
                  <a:lnTo>
                    <a:pt x="452537" y="207051"/>
                  </a:lnTo>
                  <a:lnTo>
                    <a:pt x="453010" y="208321"/>
                  </a:lnTo>
                  <a:lnTo>
                    <a:pt x="453010" y="209591"/>
                  </a:lnTo>
                  <a:close/>
                </a:path>
                <a:path w="2360295" h="1867535">
                  <a:moveTo>
                    <a:pt x="450799" y="208321"/>
                  </a:moveTo>
                  <a:lnTo>
                    <a:pt x="451352" y="208321"/>
                  </a:lnTo>
                  <a:lnTo>
                    <a:pt x="451194" y="207051"/>
                  </a:lnTo>
                  <a:lnTo>
                    <a:pt x="450957" y="207051"/>
                  </a:lnTo>
                  <a:lnTo>
                    <a:pt x="450799" y="208321"/>
                  </a:lnTo>
                  <a:close/>
                </a:path>
                <a:path w="2360295" h="1867535">
                  <a:moveTo>
                    <a:pt x="459090" y="209591"/>
                  </a:moveTo>
                  <a:lnTo>
                    <a:pt x="459659" y="208829"/>
                  </a:lnTo>
                  <a:lnTo>
                    <a:pt x="459880" y="208321"/>
                  </a:lnTo>
                  <a:lnTo>
                    <a:pt x="459090" y="209591"/>
                  </a:lnTo>
                  <a:close/>
                </a:path>
                <a:path w="2360295" h="1867535">
                  <a:moveTo>
                    <a:pt x="452458" y="209591"/>
                  </a:moveTo>
                  <a:lnTo>
                    <a:pt x="452852" y="209591"/>
                  </a:lnTo>
                  <a:lnTo>
                    <a:pt x="451905" y="208321"/>
                  </a:lnTo>
                  <a:lnTo>
                    <a:pt x="450878" y="208321"/>
                  </a:lnTo>
                  <a:lnTo>
                    <a:pt x="452458" y="209591"/>
                  </a:lnTo>
                  <a:close/>
                </a:path>
                <a:path w="2360295" h="1867535">
                  <a:moveTo>
                    <a:pt x="459090" y="209591"/>
                  </a:moveTo>
                  <a:lnTo>
                    <a:pt x="459327" y="209591"/>
                  </a:lnTo>
                  <a:lnTo>
                    <a:pt x="459659" y="208829"/>
                  </a:lnTo>
                  <a:lnTo>
                    <a:pt x="459090" y="209591"/>
                  </a:lnTo>
                  <a:close/>
                </a:path>
                <a:path w="2360295" h="1867535">
                  <a:moveTo>
                    <a:pt x="454116" y="210861"/>
                  </a:moveTo>
                  <a:lnTo>
                    <a:pt x="454274" y="210861"/>
                  </a:lnTo>
                  <a:lnTo>
                    <a:pt x="454452" y="210670"/>
                  </a:lnTo>
                  <a:lnTo>
                    <a:pt x="454116" y="209591"/>
                  </a:lnTo>
                  <a:lnTo>
                    <a:pt x="453721" y="209591"/>
                  </a:lnTo>
                  <a:lnTo>
                    <a:pt x="454116" y="210861"/>
                  </a:lnTo>
                  <a:close/>
                </a:path>
                <a:path w="2360295" h="1867535">
                  <a:moveTo>
                    <a:pt x="451115" y="217211"/>
                  </a:moveTo>
                  <a:lnTo>
                    <a:pt x="458933" y="217211"/>
                  </a:lnTo>
                  <a:lnTo>
                    <a:pt x="457748" y="215941"/>
                  </a:lnTo>
                  <a:lnTo>
                    <a:pt x="456801" y="215941"/>
                  </a:lnTo>
                  <a:lnTo>
                    <a:pt x="456327" y="214671"/>
                  </a:lnTo>
                  <a:lnTo>
                    <a:pt x="455458" y="214671"/>
                  </a:lnTo>
                  <a:lnTo>
                    <a:pt x="455458" y="210861"/>
                  </a:lnTo>
                  <a:lnTo>
                    <a:pt x="452616" y="210861"/>
                  </a:lnTo>
                  <a:lnTo>
                    <a:pt x="452537" y="209591"/>
                  </a:lnTo>
                  <a:lnTo>
                    <a:pt x="450326" y="212131"/>
                  </a:lnTo>
                  <a:lnTo>
                    <a:pt x="452774" y="212131"/>
                  </a:lnTo>
                  <a:lnTo>
                    <a:pt x="452379" y="213401"/>
                  </a:lnTo>
                  <a:lnTo>
                    <a:pt x="450089" y="213401"/>
                  </a:lnTo>
                  <a:lnTo>
                    <a:pt x="448431" y="214671"/>
                  </a:lnTo>
                  <a:lnTo>
                    <a:pt x="452300" y="215941"/>
                  </a:lnTo>
                  <a:lnTo>
                    <a:pt x="451115" y="217211"/>
                  </a:lnTo>
                  <a:close/>
                </a:path>
                <a:path w="2360295" h="1867535">
                  <a:moveTo>
                    <a:pt x="445824" y="210861"/>
                  </a:moveTo>
                  <a:lnTo>
                    <a:pt x="447561" y="210861"/>
                  </a:lnTo>
                  <a:lnTo>
                    <a:pt x="447088" y="209591"/>
                  </a:lnTo>
                  <a:lnTo>
                    <a:pt x="445824" y="209591"/>
                  </a:lnTo>
                  <a:lnTo>
                    <a:pt x="445824" y="210861"/>
                  </a:lnTo>
                  <a:close/>
                </a:path>
                <a:path w="2360295" h="1867535">
                  <a:moveTo>
                    <a:pt x="454274" y="210861"/>
                  </a:moveTo>
                  <a:lnTo>
                    <a:pt x="454511" y="210861"/>
                  </a:lnTo>
                  <a:lnTo>
                    <a:pt x="454452" y="210670"/>
                  </a:lnTo>
                  <a:lnTo>
                    <a:pt x="454274" y="210861"/>
                  </a:lnTo>
                  <a:close/>
                </a:path>
                <a:path w="2360295" h="1867535">
                  <a:moveTo>
                    <a:pt x="448351" y="213401"/>
                  </a:moveTo>
                  <a:lnTo>
                    <a:pt x="447482" y="210861"/>
                  </a:lnTo>
                  <a:lnTo>
                    <a:pt x="446614" y="210861"/>
                  </a:lnTo>
                  <a:lnTo>
                    <a:pt x="448351" y="213401"/>
                  </a:lnTo>
                  <a:close/>
                </a:path>
                <a:path w="2360295" h="1867535">
                  <a:moveTo>
                    <a:pt x="446377" y="212131"/>
                  </a:moveTo>
                  <a:lnTo>
                    <a:pt x="446693" y="212131"/>
                  </a:lnTo>
                  <a:lnTo>
                    <a:pt x="446614" y="210861"/>
                  </a:lnTo>
                  <a:lnTo>
                    <a:pt x="445982" y="210861"/>
                  </a:lnTo>
                  <a:lnTo>
                    <a:pt x="446377" y="212131"/>
                  </a:lnTo>
                  <a:close/>
                </a:path>
                <a:path w="2360295" h="1867535">
                  <a:moveTo>
                    <a:pt x="456959" y="215941"/>
                  </a:moveTo>
                  <a:lnTo>
                    <a:pt x="457275" y="215941"/>
                  </a:lnTo>
                  <a:lnTo>
                    <a:pt x="457748" y="214671"/>
                  </a:lnTo>
                  <a:lnTo>
                    <a:pt x="457669" y="213401"/>
                  </a:lnTo>
                  <a:lnTo>
                    <a:pt x="457432" y="212131"/>
                  </a:lnTo>
                  <a:lnTo>
                    <a:pt x="456011" y="212131"/>
                  </a:lnTo>
                  <a:lnTo>
                    <a:pt x="456801" y="213401"/>
                  </a:lnTo>
                  <a:lnTo>
                    <a:pt x="456248" y="214671"/>
                  </a:lnTo>
                  <a:lnTo>
                    <a:pt x="457275" y="214671"/>
                  </a:lnTo>
                  <a:lnTo>
                    <a:pt x="456959" y="215941"/>
                  </a:lnTo>
                  <a:close/>
                </a:path>
                <a:path w="2360295" h="1867535">
                  <a:moveTo>
                    <a:pt x="449220" y="213401"/>
                  </a:moveTo>
                  <a:lnTo>
                    <a:pt x="451747" y="213401"/>
                  </a:lnTo>
                  <a:lnTo>
                    <a:pt x="451905" y="212131"/>
                  </a:lnTo>
                  <a:lnTo>
                    <a:pt x="449299" y="212131"/>
                  </a:lnTo>
                  <a:lnTo>
                    <a:pt x="449220" y="213401"/>
                  </a:lnTo>
                  <a:close/>
                </a:path>
                <a:path w="2360295" h="1867535">
                  <a:moveTo>
                    <a:pt x="458933" y="217211"/>
                  </a:moveTo>
                  <a:lnTo>
                    <a:pt x="460354" y="217211"/>
                  </a:lnTo>
                  <a:lnTo>
                    <a:pt x="460038" y="215941"/>
                  </a:lnTo>
                  <a:lnTo>
                    <a:pt x="459486" y="215941"/>
                  </a:lnTo>
                  <a:lnTo>
                    <a:pt x="461144" y="214671"/>
                  </a:lnTo>
                  <a:lnTo>
                    <a:pt x="459643" y="214671"/>
                  </a:lnTo>
                  <a:lnTo>
                    <a:pt x="459407" y="213401"/>
                  </a:lnTo>
                  <a:lnTo>
                    <a:pt x="459249" y="214671"/>
                  </a:lnTo>
                  <a:lnTo>
                    <a:pt x="458775" y="215941"/>
                  </a:lnTo>
                  <a:lnTo>
                    <a:pt x="458933" y="217211"/>
                  </a:lnTo>
                  <a:close/>
                </a:path>
                <a:path w="2360295" h="1867535">
                  <a:moveTo>
                    <a:pt x="459170" y="218481"/>
                  </a:moveTo>
                  <a:lnTo>
                    <a:pt x="459722" y="218481"/>
                  </a:lnTo>
                  <a:lnTo>
                    <a:pt x="460117" y="217211"/>
                  </a:lnTo>
                  <a:lnTo>
                    <a:pt x="459407" y="217211"/>
                  </a:lnTo>
                  <a:lnTo>
                    <a:pt x="459170" y="218481"/>
                  </a:lnTo>
                  <a:close/>
                </a:path>
                <a:path w="2360295" h="1867535">
                  <a:moveTo>
                    <a:pt x="450641" y="227371"/>
                  </a:moveTo>
                  <a:lnTo>
                    <a:pt x="458143" y="227371"/>
                  </a:lnTo>
                  <a:lnTo>
                    <a:pt x="459248" y="226101"/>
                  </a:lnTo>
                  <a:lnTo>
                    <a:pt x="459801" y="223561"/>
                  </a:lnTo>
                  <a:lnTo>
                    <a:pt x="457590" y="222291"/>
                  </a:lnTo>
                  <a:lnTo>
                    <a:pt x="459723" y="222291"/>
                  </a:lnTo>
                  <a:lnTo>
                    <a:pt x="459959" y="221021"/>
                  </a:lnTo>
                  <a:lnTo>
                    <a:pt x="458933" y="221021"/>
                  </a:lnTo>
                  <a:lnTo>
                    <a:pt x="459880" y="219751"/>
                  </a:lnTo>
                  <a:lnTo>
                    <a:pt x="457275" y="218481"/>
                  </a:lnTo>
                  <a:lnTo>
                    <a:pt x="459012" y="217211"/>
                  </a:lnTo>
                  <a:lnTo>
                    <a:pt x="454511" y="217211"/>
                  </a:lnTo>
                  <a:lnTo>
                    <a:pt x="450931" y="219468"/>
                  </a:lnTo>
                  <a:lnTo>
                    <a:pt x="450563" y="219751"/>
                  </a:lnTo>
                  <a:lnTo>
                    <a:pt x="450168" y="219751"/>
                  </a:lnTo>
                  <a:lnTo>
                    <a:pt x="452852" y="221021"/>
                  </a:lnTo>
                  <a:lnTo>
                    <a:pt x="450720" y="222291"/>
                  </a:lnTo>
                  <a:lnTo>
                    <a:pt x="450563" y="223561"/>
                  </a:lnTo>
                  <a:lnTo>
                    <a:pt x="448035" y="223561"/>
                  </a:lnTo>
                  <a:lnTo>
                    <a:pt x="447641" y="224831"/>
                  </a:lnTo>
                  <a:lnTo>
                    <a:pt x="450641" y="224831"/>
                  </a:lnTo>
                  <a:lnTo>
                    <a:pt x="450641" y="227371"/>
                  </a:lnTo>
                  <a:close/>
                </a:path>
                <a:path w="2360295" h="1867535">
                  <a:moveTo>
                    <a:pt x="451115" y="218481"/>
                  </a:moveTo>
                  <a:lnTo>
                    <a:pt x="454511" y="217211"/>
                  </a:lnTo>
                  <a:lnTo>
                    <a:pt x="451036" y="217211"/>
                  </a:lnTo>
                  <a:lnTo>
                    <a:pt x="451115" y="218481"/>
                  </a:lnTo>
                  <a:close/>
                </a:path>
                <a:path w="2360295" h="1867535">
                  <a:moveTo>
                    <a:pt x="450168" y="219751"/>
                  </a:moveTo>
                  <a:lnTo>
                    <a:pt x="450484" y="219751"/>
                  </a:lnTo>
                  <a:lnTo>
                    <a:pt x="450931" y="219468"/>
                  </a:lnTo>
                  <a:lnTo>
                    <a:pt x="452221" y="218481"/>
                  </a:lnTo>
                  <a:lnTo>
                    <a:pt x="450247" y="218481"/>
                  </a:lnTo>
                  <a:lnTo>
                    <a:pt x="450168" y="219751"/>
                  </a:lnTo>
                  <a:close/>
                </a:path>
                <a:path w="2360295" h="1867535">
                  <a:moveTo>
                    <a:pt x="450484" y="219751"/>
                  </a:moveTo>
                  <a:lnTo>
                    <a:pt x="450931" y="219468"/>
                  </a:lnTo>
                  <a:lnTo>
                    <a:pt x="450484" y="219751"/>
                  </a:lnTo>
                  <a:close/>
                </a:path>
                <a:path w="2360295" h="1867535">
                  <a:moveTo>
                    <a:pt x="448114" y="223561"/>
                  </a:moveTo>
                  <a:lnTo>
                    <a:pt x="450247" y="223561"/>
                  </a:lnTo>
                  <a:lnTo>
                    <a:pt x="449062" y="219751"/>
                  </a:lnTo>
                  <a:lnTo>
                    <a:pt x="448114" y="223561"/>
                  </a:lnTo>
                  <a:close/>
                </a:path>
                <a:path w="2360295" h="1867535">
                  <a:moveTo>
                    <a:pt x="446851" y="224831"/>
                  </a:moveTo>
                  <a:lnTo>
                    <a:pt x="448035" y="223561"/>
                  </a:lnTo>
                  <a:lnTo>
                    <a:pt x="446930" y="223561"/>
                  </a:lnTo>
                  <a:lnTo>
                    <a:pt x="446851" y="224831"/>
                  </a:lnTo>
                  <a:close/>
                </a:path>
                <a:path w="2360295" h="1867535">
                  <a:moveTo>
                    <a:pt x="448983" y="227371"/>
                  </a:moveTo>
                  <a:lnTo>
                    <a:pt x="449931" y="227371"/>
                  </a:lnTo>
                  <a:lnTo>
                    <a:pt x="450168" y="224831"/>
                  </a:lnTo>
                  <a:lnTo>
                    <a:pt x="448904" y="224831"/>
                  </a:lnTo>
                  <a:lnTo>
                    <a:pt x="448983" y="226101"/>
                  </a:lnTo>
                  <a:lnTo>
                    <a:pt x="449220" y="226101"/>
                  </a:lnTo>
                  <a:lnTo>
                    <a:pt x="448983" y="227371"/>
                  </a:lnTo>
                  <a:close/>
                </a:path>
                <a:path w="2360295" h="1867535">
                  <a:moveTo>
                    <a:pt x="446851" y="227371"/>
                  </a:moveTo>
                  <a:lnTo>
                    <a:pt x="448667" y="224831"/>
                  </a:lnTo>
                  <a:lnTo>
                    <a:pt x="447641" y="224831"/>
                  </a:lnTo>
                  <a:lnTo>
                    <a:pt x="446851" y="227371"/>
                  </a:lnTo>
                  <a:close/>
                </a:path>
                <a:path w="2360295" h="1867535">
                  <a:moveTo>
                    <a:pt x="450641" y="229911"/>
                  </a:moveTo>
                  <a:lnTo>
                    <a:pt x="459328" y="229911"/>
                  </a:lnTo>
                  <a:lnTo>
                    <a:pt x="459012" y="228641"/>
                  </a:lnTo>
                  <a:lnTo>
                    <a:pt x="459565" y="228641"/>
                  </a:lnTo>
                  <a:lnTo>
                    <a:pt x="459643" y="226101"/>
                  </a:lnTo>
                  <a:lnTo>
                    <a:pt x="459486" y="227371"/>
                  </a:lnTo>
                  <a:lnTo>
                    <a:pt x="450325" y="227371"/>
                  </a:lnTo>
                  <a:lnTo>
                    <a:pt x="447799" y="228641"/>
                  </a:lnTo>
                  <a:lnTo>
                    <a:pt x="450641" y="229911"/>
                  </a:lnTo>
                  <a:close/>
                </a:path>
                <a:path w="2360295" h="1867535">
                  <a:moveTo>
                    <a:pt x="460117" y="228641"/>
                  </a:moveTo>
                  <a:lnTo>
                    <a:pt x="460670" y="228641"/>
                  </a:lnTo>
                  <a:lnTo>
                    <a:pt x="460670" y="227371"/>
                  </a:lnTo>
                  <a:lnTo>
                    <a:pt x="460117" y="227371"/>
                  </a:lnTo>
                  <a:lnTo>
                    <a:pt x="460117" y="228641"/>
                  </a:lnTo>
                  <a:close/>
                </a:path>
                <a:path w="2360295" h="1867535">
                  <a:moveTo>
                    <a:pt x="448351" y="241341"/>
                  </a:moveTo>
                  <a:lnTo>
                    <a:pt x="458143" y="241341"/>
                  </a:lnTo>
                  <a:lnTo>
                    <a:pt x="457669" y="240071"/>
                  </a:lnTo>
                  <a:lnTo>
                    <a:pt x="457274" y="240071"/>
                  </a:lnTo>
                  <a:lnTo>
                    <a:pt x="457827" y="238801"/>
                  </a:lnTo>
                  <a:lnTo>
                    <a:pt x="458380" y="238801"/>
                  </a:lnTo>
                  <a:lnTo>
                    <a:pt x="457748" y="237531"/>
                  </a:lnTo>
                  <a:lnTo>
                    <a:pt x="457827" y="236261"/>
                  </a:lnTo>
                  <a:lnTo>
                    <a:pt x="459485" y="236261"/>
                  </a:lnTo>
                  <a:lnTo>
                    <a:pt x="459564" y="234991"/>
                  </a:lnTo>
                  <a:lnTo>
                    <a:pt x="458775" y="232451"/>
                  </a:lnTo>
                  <a:lnTo>
                    <a:pt x="459880" y="231181"/>
                  </a:lnTo>
                  <a:lnTo>
                    <a:pt x="460591" y="228641"/>
                  </a:lnTo>
                  <a:lnTo>
                    <a:pt x="459959" y="228641"/>
                  </a:lnTo>
                  <a:lnTo>
                    <a:pt x="459723" y="229911"/>
                  </a:lnTo>
                  <a:lnTo>
                    <a:pt x="450641" y="229911"/>
                  </a:lnTo>
                  <a:lnTo>
                    <a:pt x="448430" y="231181"/>
                  </a:lnTo>
                  <a:lnTo>
                    <a:pt x="451431" y="233721"/>
                  </a:lnTo>
                  <a:lnTo>
                    <a:pt x="450167" y="233721"/>
                  </a:lnTo>
                  <a:lnTo>
                    <a:pt x="449220" y="234991"/>
                  </a:lnTo>
                  <a:lnTo>
                    <a:pt x="450089" y="237531"/>
                  </a:lnTo>
                  <a:lnTo>
                    <a:pt x="449773" y="238801"/>
                  </a:lnTo>
                  <a:lnTo>
                    <a:pt x="448351" y="241341"/>
                  </a:lnTo>
                  <a:close/>
                </a:path>
                <a:path w="2360295" h="1867535">
                  <a:moveTo>
                    <a:pt x="458222" y="237531"/>
                  </a:moveTo>
                  <a:lnTo>
                    <a:pt x="458538" y="236261"/>
                  </a:lnTo>
                  <a:lnTo>
                    <a:pt x="458064" y="236261"/>
                  </a:lnTo>
                  <a:lnTo>
                    <a:pt x="458222" y="237531"/>
                  </a:lnTo>
                  <a:close/>
                </a:path>
                <a:path w="2360295" h="1867535">
                  <a:moveTo>
                    <a:pt x="458854" y="241341"/>
                  </a:moveTo>
                  <a:lnTo>
                    <a:pt x="459170" y="241341"/>
                  </a:lnTo>
                  <a:lnTo>
                    <a:pt x="459170" y="240071"/>
                  </a:lnTo>
                  <a:lnTo>
                    <a:pt x="459012" y="240071"/>
                  </a:lnTo>
                  <a:lnTo>
                    <a:pt x="458854" y="241341"/>
                  </a:lnTo>
                  <a:close/>
                </a:path>
                <a:path w="2360295" h="1867535">
                  <a:moveTo>
                    <a:pt x="446151" y="242335"/>
                  </a:moveTo>
                  <a:lnTo>
                    <a:pt x="448825" y="240071"/>
                  </a:lnTo>
                  <a:lnTo>
                    <a:pt x="446377" y="240071"/>
                  </a:lnTo>
                  <a:lnTo>
                    <a:pt x="446140" y="241341"/>
                  </a:lnTo>
                  <a:lnTo>
                    <a:pt x="445903" y="241341"/>
                  </a:lnTo>
                  <a:lnTo>
                    <a:pt x="446151" y="242335"/>
                  </a:lnTo>
                  <a:close/>
                </a:path>
                <a:path w="2360295" h="1867535">
                  <a:moveTo>
                    <a:pt x="447167" y="259121"/>
                  </a:moveTo>
                  <a:lnTo>
                    <a:pt x="459090" y="259121"/>
                  </a:lnTo>
                  <a:lnTo>
                    <a:pt x="460749" y="256581"/>
                  </a:lnTo>
                  <a:lnTo>
                    <a:pt x="459248" y="254041"/>
                  </a:lnTo>
                  <a:lnTo>
                    <a:pt x="460907" y="248961"/>
                  </a:lnTo>
                  <a:lnTo>
                    <a:pt x="459722" y="246421"/>
                  </a:lnTo>
                  <a:lnTo>
                    <a:pt x="459564" y="243881"/>
                  </a:lnTo>
                  <a:lnTo>
                    <a:pt x="460433" y="242611"/>
                  </a:lnTo>
                  <a:lnTo>
                    <a:pt x="459248" y="241341"/>
                  </a:lnTo>
                  <a:lnTo>
                    <a:pt x="448904" y="241341"/>
                  </a:lnTo>
                  <a:lnTo>
                    <a:pt x="448430" y="242611"/>
                  </a:lnTo>
                  <a:lnTo>
                    <a:pt x="448825" y="242611"/>
                  </a:lnTo>
                  <a:lnTo>
                    <a:pt x="449694" y="243881"/>
                  </a:lnTo>
                  <a:lnTo>
                    <a:pt x="450720" y="243881"/>
                  </a:lnTo>
                  <a:lnTo>
                    <a:pt x="450483" y="245151"/>
                  </a:lnTo>
                  <a:lnTo>
                    <a:pt x="451905" y="245151"/>
                  </a:lnTo>
                  <a:lnTo>
                    <a:pt x="451826" y="246421"/>
                  </a:lnTo>
                  <a:lnTo>
                    <a:pt x="453879" y="246421"/>
                  </a:lnTo>
                  <a:lnTo>
                    <a:pt x="451747" y="248961"/>
                  </a:lnTo>
                  <a:lnTo>
                    <a:pt x="452694" y="248961"/>
                  </a:lnTo>
                  <a:lnTo>
                    <a:pt x="453958" y="250231"/>
                  </a:lnTo>
                  <a:lnTo>
                    <a:pt x="453168" y="252771"/>
                  </a:lnTo>
                  <a:lnTo>
                    <a:pt x="451747" y="254041"/>
                  </a:lnTo>
                  <a:lnTo>
                    <a:pt x="451510" y="254041"/>
                  </a:lnTo>
                  <a:lnTo>
                    <a:pt x="451510" y="255311"/>
                  </a:lnTo>
                  <a:lnTo>
                    <a:pt x="447720" y="255311"/>
                  </a:lnTo>
                  <a:lnTo>
                    <a:pt x="446930" y="256581"/>
                  </a:lnTo>
                  <a:lnTo>
                    <a:pt x="447167" y="259121"/>
                  </a:lnTo>
                  <a:close/>
                </a:path>
                <a:path w="2360295" h="1867535">
                  <a:moveTo>
                    <a:pt x="445824" y="242611"/>
                  </a:moveTo>
                  <a:lnTo>
                    <a:pt x="446219" y="242611"/>
                  </a:lnTo>
                  <a:lnTo>
                    <a:pt x="446151" y="242335"/>
                  </a:lnTo>
                  <a:lnTo>
                    <a:pt x="445824" y="242611"/>
                  </a:lnTo>
                  <a:close/>
                </a:path>
                <a:path w="2360295" h="1867535">
                  <a:moveTo>
                    <a:pt x="450010" y="246421"/>
                  </a:moveTo>
                  <a:lnTo>
                    <a:pt x="450325" y="246421"/>
                  </a:lnTo>
                  <a:lnTo>
                    <a:pt x="450957" y="245151"/>
                  </a:lnTo>
                  <a:lnTo>
                    <a:pt x="449536" y="245151"/>
                  </a:lnTo>
                  <a:lnTo>
                    <a:pt x="450010" y="246421"/>
                  </a:lnTo>
                  <a:close/>
                </a:path>
                <a:path w="2360295" h="1867535">
                  <a:moveTo>
                    <a:pt x="450641" y="265471"/>
                  </a:moveTo>
                  <a:lnTo>
                    <a:pt x="459169" y="265471"/>
                  </a:lnTo>
                  <a:lnTo>
                    <a:pt x="458064" y="264201"/>
                  </a:lnTo>
                  <a:lnTo>
                    <a:pt x="460038" y="262931"/>
                  </a:lnTo>
                  <a:lnTo>
                    <a:pt x="459327" y="259121"/>
                  </a:lnTo>
                  <a:lnTo>
                    <a:pt x="448273" y="259121"/>
                  </a:lnTo>
                  <a:lnTo>
                    <a:pt x="448904" y="260391"/>
                  </a:lnTo>
                  <a:lnTo>
                    <a:pt x="451115" y="260391"/>
                  </a:lnTo>
                  <a:lnTo>
                    <a:pt x="450720" y="261661"/>
                  </a:lnTo>
                  <a:lnTo>
                    <a:pt x="453247" y="261661"/>
                  </a:lnTo>
                  <a:lnTo>
                    <a:pt x="451115" y="262931"/>
                  </a:lnTo>
                  <a:lnTo>
                    <a:pt x="450957" y="262931"/>
                  </a:lnTo>
                  <a:lnTo>
                    <a:pt x="451194" y="264201"/>
                  </a:lnTo>
                  <a:lnTo>
                    <a:pt x="451510" y="264201"/>
                  </a:lnTo>
                  <a:lnTo>
                    <a:pt x="450641" y="265471"/>
                  </a:lnTo>
                  <a:close/>
                </a:path>
                <a:path w="2360295" h="1867535">
                  <a:moveTo>
                    <a:pt x="448668" y="262931"/>
                  </a:moveTo>
                  <a:lnTo>
                    <a:pt x="449694" y="260391"/>
                  </a:lnTo>
                  <a:lnTo>
                    <a:pt x="448904" y="260391"/>
                  </a:lnTo>
                  <a:lnTo>
                    <a:pt x="448668" y="262931"/>
                  </a:lnTo>
                  <a:close/>
                </a:path>
                <a:path w="2360295" h="1867535">
                  <a:moveTo>
                    <a:pt x="449852" y="264201"/>
                  </a:moveTo>
                  <a:lnTo>
                    <a:pt x="450720" y="262931"/>
                  </a:lnTo>
                  <a:lnTo>
                    <a:pt x="449931" y="262931"/>
                  </a:lnTo>
                  <a:lnTo>
                    <a:pt x="449852" y="264201"/>
                  </a:lnTo>
                  <a:close/>
                </a:path>
                <a:path w="2360295" h="1867535">
                  <a:moveTo>
                    <a:pt x="446061" y="265471"/>
                  </a:moveTo>
                  <a:lnTo>
                    <a:pt x="447719" y="265471"/>
                  </a:lnTo>
                  <a:lnTo>
                    <a:pt x="445903" y="262931"/>
                  </a:lnTo>
                  <a:lnTo>
                    <a:pt x="446061" y="265471"/>
                  </a:lnTo>
                  <a:close/>
                </a:path>
                <a:path w="2360295" h="1867535">
                  <a:moveTo>
                    <a:pt x="447719" y="265471"/>
                  </a:moveTo>
                  <a:lnTo>
                    <a:pt x="448272" y="265471"/>
                  </a:lnTo>
                  <a:lnTo>
                    <a:pt x="448035" y="264201"/>
                  </a:lnTo>
                  <a:lnTo>
                    <a:pt x="447719" y="265471"/>
                  </a:lnTo>
                  <a:close/>
                </a:path>
                <a:path w="2360295" h="1867535">
                  <a:moveTo>
                    <a:pt x="448393" y="1814"/>
                  </a:moveTo>
                  <a:lnTo>
                    <a:pt x="450325" y="1814"/>
                  </a:lnTo>
                  <a:lnTo>
                    <a:pt x="450089" y="1735"/>
                  </a:lnTo>
                  <a:lnTo>
                    <a:pt x="449852" y="1578"/>
                  </a:lnTo>
                  <a:lnTo>
                    <a:pt x="449536" y="1262"/>
                  </a:lnTo>
                  <a:lnTo>
                    <a:pt x="449299" y="1104"/>
                  </a:lnTo>
                  <a:lnTo>
                    <a:pt x="448667" y="0"/>
                  </a:lnTo>
                  <a:lnTo>
                    <a:pt x="448393" y="1814"/>
                  </a:lnTo>
                  <a:close/>
                </a:path>
                <a:path w="2360295" h="1867535">
                  <a:moveTo>
                    <a:pt x="450799" y="4103"/>
                  </a:moveTo>
                  <a:lnTo>
                    <a:pt x="450693" y="3392"/>
                  </a:lnTo>
                  <a:lnTo>
                    <a:pt x="450578" y="2051"/>
                  </a:lnTo>
                  <a:lnTo>
                    <a:pt x="450957" y="1735"/>
                  </a:lnTo>
                  <a:lnTo>
                    <a:pt x="451115" y="1262"/>
                  </a:lnTo>
                  <a:lnTo>
                    <a:pt x="451036" y="1104"/>
                  </a:lnTo>
                  <a:lnTo>
                    <a:pt x="450957" y="631"/>
                  </a:lnTo>
                  <a:lnTo>
                    <a:pt x="450720" y="473"/>
                  </a:lnTo>
                  <a:lnTo>
                    <a:pt x="450562" y="315"/>
                  </a:lnTo>
                  <a:lnTo>
                    <a:pt x="450246" y="473"/>
                  </a:lnTo>
                  <a:lnTo>
                    <a:pt x="450010" y="473"/>
                  </a:lnTo>
                  <a:lnTo>
                    <a:pt x="450128" y="789"/>
                  </a:lnTo>
                  <a:lnTo>
                    <a:pt x="450246" y="1025"/>
                  </a:lnTo>
                  <a:lnTo>
                    <a:pt x="450325" y="1262"/>
                  </a:lnTo>
                  <a:lnTo>
                    <a:pt x="450325" y="1814"/>
                  </a:lnTo>
                  <a:lnTo>
                    <a:pt x="448393" y="1814"/>
                  </a:lnTo>
                  <a:lnTo>
                    <a:pt x="448270" y="2628"/>
                  </a:lnTo>
                  <a:lnTo>
                    <a:pt x="450799" y="4103"/>
                  </a:lnTo>
                  <a:close/>
                </a:path>
                <a:path w="2360295" h="1867535">
                  <a:moveTo>
                    <a:pt x="447410" y="4181"/>
                  </a:moveTo>
                  <a:lnTo>
                    <a:pt x="448035" y="4181"/>
                  </a:lnTo>
                  <a:lnTo>
                    <a:pt x="447641" y="789"/>
                  </a:lnTo>
                  <a:lnTo>
                    <a:pt x="447325" y="946"/>
                  </a:lnTo>
                  <a:lnTo>
                    <a:pt x="447635" y="1814"/>
                  </a:lnTo>
                  <a:lnTo>
                    <a:pt x="447641" y="2130"/>
                  </a:lnTo>
                  <a:lnTo>
                    <a:pt x="446377" y="3392"/>
                  </a:lnTo>
                  <a:lnTo>
                    <a:pt x="447410" y="4181"/>
                  </a:lnTo>
                  <a:close/>
                </a:path>
                <a:path w="2360295" h="1867535">
                  <a:moveTo>
                    <a:pt x="448188" y="3170"/>
                  </a:moveTo>
                  <a:lnTo>
                    <a:pt x="448270" y="2628"/>
                  </a:lnTo>
                  <a:lnTo>
                    <a:pt x="447956" y="2446"/>
                  </a:lnTo>
                  <a:lnTo>
                    <a:pt x="448188" y="3170"/>
                  </a:lnTo>
                  <a:close/>
                </a:path>
                <a:path w="2360295" h="1867535">
                  <a:moveTo>
                    <a:pt x="447877" y="4576"/>
                  </a:moveTo>
                  <a:lnTo>
                    <a:pt x="448272" y="4418"/>
                  </a:lnTo>
                  <a:lnTo>
                    <a:pt x="448588" y="4418"/>
                  </a:lnTo>
                  <a:lnTo>
                    <a:pt x="448188" y="3170"/>
                  </a:lnTo>
                  <a:lnTo>
                    <a:pt x="448035" y="4181"/>
                  </a:lnTo>
                  <a:lnTo>
                    <a:pt x="447410" y="4181"/>
                  </a:lnTo>
                  <a:lnTo>
                    <a:pt x="447719" y="4418"/>
                  </a:lnTo>
                  <a:lnTo>
                    <a:pt x="447877" y="4576"/>
                  </a:lnTo>
                  <a:close/>
                </a:path>
                <a:path w="2360295" h="1867535">
                  <a:moveTo>
                    <a:pt x="451826" y="267496"/>
                  </a:moveTo>
                  <a:lnTo>
                    <a:pt x="461065" y="267496"/>
                  </a:lnTo>
                  <a:lnTo>
                    <a:pt x="459248" y="266226"/>
                  </a:lnTo>
                  <a:lnTo>
                    <a:pt x="451510" y="266226"/>
                  </a:lnTo>
                  <a:lnTo>
                    <a:pt x="451826" y="267496"/>
                  </a:lnTo>
                  <a:close/>
                </a:path>
                <a:path w="2360295" h="1867535">
                  <a:moveTo>
                    <a:pt x="460670" y="271306"/>
                  </a:moveTo>
                  <a:lnTo>
                    <a:pt x="460907" y="271306"/>
                  </a:lnTo>
                  <a:lnTo>
                    <a:pt x="460986" y="270036"/>
                  </a:lnTo>
                  <a:lnTo>
                    <a:pt x="461064" y="267496"/>
                  </a:lnTo>
                  <a:lnTo>
                    <a:pt x="460275" y="267496"/>
                  </a:lnTo>
                  <a:lnTo>
                    <a:pt x="459801" y="268766"/>
                  </a:lnTo>
                  <a:lnTo>
                    <a:pt x="452142" y="268766"/>
                  </a:lnTo>
                  <a:lnTo>
                    <a:pt x="452695" y="270036"/>
                  </a:lnTo>
                  <a:lnTo>
                    <a:pt x="460591" y="270036"/>
                  </a:lnTo>
                  <a:lnTo>
                    <a:pt x="460670" y="271306"/>
                  </a:lnTo>
                  <a:close/>
                </a:path>
                <a:path w="2360295" h="1867535">
                  <a:moveTo>
                    <a:pt x="452142" y="268766"/>
                  </a:moveTo>
                  <a:lnTo>
                    <a:pt x="459801" y="268766"/>
                  </a:lnTo>
                  <a:lnTo>
                    <a:pt x="459406" y="267496"/>
                  </a:lnTo>
                  <a:lnTo>
                    <a:pt x="453484" y="267496"/>
                  </a:lnTo>
                  <a:lnTo>
                    <a:pt x="452142" y="268766"/>
                  </a:lnTo>
                  <a:close/>
                </a:path>
                <a:path w="2360295" h="1867535">
                  <a:moveTo>
                    <a:pt x="445982" y="268766"/>
                  </a:moveTo>
                  <a:lnTo>
                    <a:pt x="447167" y="268766"/>
                  </a:lnTo>
                  <a:lnTo>
                    <a:pt x="446614" y="267496"/>
                  </a:lnTo>
                  <a:lnTo>
                    <a:pt x="445824" y="267496"/>
                  </a:lnTo>
                  <a:lnTo>
                    <a:pt x="445982" y="268766"/>
                  </a:lnTo>
                  <a:close/>
                </a:path>
                <a:path w="2360295" h="1867535">
                  <a:moveTo>
                    <a:pt x="448396" y="269472"/>
                  </a:moveTo>
                  <a:lnTo>
                    <a:pt x="448352" y="268766"/>
                  </a:lnTo>
                  <a:lnTo>
                    <a:pt x="447957" y="268766"/>
                  </a:lnTo>
                  <a:lnTo>
                    <a:pt x="448396" y="269472"/>
                  </a:lnTo>
                  <a:close/>
                </a:path>
                <a:path w="2360295" h="1867535">
                  <a:moveTo>
                    <a:pt x="446377" y="270036"/>
                  </a:moveTo>
                  <a:lnTo>
                    <a:pt x="446693" y="270036"/>
                  </a:lnTo>
                  <a:lnTo>
                    <a:pt x="447325" y="268766"/>
                  </a:lnTo>
                  <a:lnTo>
                    <a:pt x="446140" y="268766"/>
                  </a:lnTo>
                  <a:lnTo>
                    <a:pt x="446377" y="270036"/>
                  </a:lnTo>
                  <a:close/>
                </a:path>
                <a:path w="2360295" h="1867535">
                  <a:moveTo>
                    <a:pt x="448431" y="270036"/>
                  </a:moveTo>
                  <a:lnTo>
                    <a:pt x="448747" y="270036"/>
                  </a:lnTo>
                  <a:lnTo>
                    <a:pt x="448396" y="269472"/>
                  </a:lnTo>
                  <a:lnTo>
                    <a:pt x="448431" y="270036"/>
                  </a:lnTo>
                  <a:close/>
                </a:path>
                <a:path w="2360295" h="1867535">
                  <a:moveTo>
                    <a:pt x="459169" y="272576"/>
                  </a:moveTo>
                  <a:lnTo>
                    <a:pt x="459959" y="272576"/>
                  </a:lnTo>
                  <a:lnTo>
                    <a:pt x="460275" y="271306"/>
                  </a:lnTo>
                  <a:lnTo>
                    <a:pt x="459959" y="271306"/>
                  </a:lnTo>
                  <a:lnTo>
                    <a:pt x="458380" y="270036"/>
                  </a:lnTo>
                  <a:lnTo>
                    <a:pt x="459169" y="272576"/>
                  </a:lnTo>
                  <a:close/>
                </a:path>
                <a:path w="2360295" h="1867535">
                  <a:moveTo>
                    <a:pt x="450247" y="271306"/>
                  </a:moveTo>
                  <a:lnTo>
                    <a:pt x="457748" y="271306"/>
                  </a:lnTo>
                  <a:lnTo>
                    <a:pt x="457906" y="270036"/>
                  </a:lnTo>
                  <a:lnTo>
                    <a:pt x="451431" y="270036"/>
                  </a:lnTo>
                  <a:lnTo>
                    <a:pt x="450247" y="271306"/>
                  </a:lnTo>
                  <a:close/>
                </a:path>
                <a:path w="2360295" h="1867535">
                  <a:moveTo>
                    <a:pt x="446930" y="271306"/>
                  </a:moveTo>
                  <a:lnTo>
                    <a:pt x="449220" y="271306"/>
                  </a:lnTo>
                  <a:lnTo>
                    <a:pt x="449931" y="270036"/>
                  </a:lnTo>
                  <a:lnTo>
                    <a:pt x="445667" y="270036"/>
                  </a:lnTo>
                  <a:lnTo>
                    <a:pt x="446930" y="271306"/>
                  </a:lnTo>
                  <a:close/>
                </a:path>
                <a:path w="2360295" h="1867535">
                  <a:moveTo>
                    <a:pt x="453011" y="278926"/>
                  </a:moveTo>
                  <a:lnTo>
                    <a:pt x="457669" y="278926"/>
                  </a:lnTo>
                  <a:lnTo>
                    <a:pt x="458696" y="277656"/>
                  </a:lnTo>
                  <a:lnTo>
                    <a:pt x="459959" y="276386"/>
                  </a:lnTo>
                  <a:lnTo>
                    <a:pt x="457512" y="276386"/>
                  </a:lnTo>
                  <a:lnTo>
                    <a:pt x="457906" y="275116"/>
                  </a:lnTo>
                  <a:lnTo>
                    <a:pt x="457906" y="273846"/>
                  </a:lnTo>
                  <a:lnTo>
                    <a:pt x="457117" y="272576"/>
                  </a:lnTo>
                  <a:lnTo>
                    <a:pt x="458301" y="272576"/>
                  </a:lnTo>
                  <a:lnTo>
                    <a:pt x="457511" y="271306"/>
                  </a:lnTo>
                  <a:lnTo>
                    <a:pt x="446062" y="271306"/>
                  </a:lnTo>
                  <a:lnTo>
                    <a:pt x="447088" y="272576"/>
                  </a:lnTo>
                  <a:lnTo>
                    <a:pt x="447799" y="273846"/>
                  </a:lnTo>
                  <a:lnTo>
                    <a:pt x="446299" y="275116"/>
                  </a:lnTo>
                  <a:lnTo>
                    <a:pt x="445825" y="275116"/>
                  </a:lnTo>
                  <a:lnTo>
                    <a:pt x="447167" y="276386"/>
                  </a:lnTo>
                  <a:lnTo>
                    <a:pt x="444720" y="277656"/>
                  </a:lnTo>
                  <a:lnTo>
                    <a:pt x="452853" y="277656"/>
                  </a:lnTo>
                  <a:lnTo>
                    <a:pt x="453011" y="278926"/>
                  </a:lnTo>
                  <a:close/>
                </a:path>
                <a:path w="2360295" h="1867535">
                  <a:moveTo>
                    <a:pt x="449335" y="278118"/>
                  </a:moveTo>
                  <a:lnTo>
                    <a:pt x="449852" y="277656"/>
                  </a:lnTo>
                  <a:lnTo>
                    <a:pt x="447957" y="277656"/>
                  </a:lnTo>
                  <a:lnTo>
                    <a:pt x="449335" y="278118"/>
                  </a:lnTo>
                  <a:close/>
                </a:path>
                <a:path w="2360295" h="1867535">
                  <a:moveTo>
                    <a:pt x="448769" y="278624"/>
                  </a:moveTo>
                  <a:lnTo>
                    <a:pt x="449335" y="278118"/>
                  </a:lnTo>
                  <a:lnTo>
                    <a:pt x="447957" y="277656"/>
                  </a:lnTo>
                  <a:lnTo>
                    <a:pt x="448769" y="278624"/>
                  </a:lnTo>
                  <a:close/>
                </a:path>
                <a:path w="2360295" h="1867535">
                  <a:moveTo>
                    <a:pt x="446693" y="280196"/>
                  </a:moveTo>
                  <a:lnTo>
                    <a:pt x="447167" y="280196"/>
                  </a:lnTo>
                  <a:lnTo>
                    <a:pt x="447325" y="278926"/>
                  </a:lnTo>
                  <a:lnTo>
                    <a:pt x="448431" y="278926"/>
                  </a:lnTo>
                  <a:lnTo>
                    <a:pt x="448769" y="278624"/>
                  </a:lnTo>
                  <a:lnTo>
                    <a:pt x="447957" y="277656"/>
                  </a:lnTo>
                  <a:lnTo>
                    <a:pt x="446615" y="277656"/>
                  </a:lnTo>
                  <a:lnTo>
                    <a:pt x="446536" y="278926"/>
                  </a:lnTo>
                  <a:lnTo>
                    <a:pt x="446693" y="280196"/>
                  </a:lnTo>
                  <a:close/>
                </a:path>
                <a:path w="2360295" h="1867535">
                  <a:moveTo>
                    <a:pt x="450484" y="282736"/>
                  </a:moveTo>
                  <a:lnTo>
                    <a:pt x="455458" y="282736"/>
                  </a:lnTo>
                  <a:lnTo>
                    <a:pt x="455695" y="280196"/>
                  </a:lnTo>
                  <a:lnTo>
                    <a:pt x="458301" y="280196"/>
                  </a:lnTo>
                  <a:lnTo>
                    <a:pt x="458064" y="278926"/>
                  </a:lnTo>
                  <a:lnTo>
                    <a:pt x="451747" y="278926"/>
                  </a:lnTo>
                  <a:lnTo>
                    <a:pt x="449335" y="278118"/>
                  </a:lnTo>
                  <a:lnTo>
                    <a:pt x="448769" y="278624"/>
                  </a:lnTo>
                  <a:lnTo>
                    <a:pt x="450089" y="280196"/>
                  </a:lnTo>
                  <a:lnTo>
                    <a:pt x="448905" y="281466"/>
                  </a:lnTo>
                  <a:lnTo>
                    <a:pt x="451510" y="281466"/>
                  </a:lnTo>
                  <a:lnTo>
                    <a:pt x="450401" y="282515"/>
                  </a:lnTo>
                  <a:lnTo>
                    <a:pt x="450484" y="282736"/>
                  </a:lnTo>
                  <a:close/>
                </a:path>
                <a:path w="2360295" h="1867535">
                  <a:moveTo>
                    <a:pt x="458696" y="282736"/>
                  </a:moveTo>
                  <a:lnTo>
                    <a:pt x="460411" y="280337"/>
                  </a:lnTo>
                  <a:lnTo>
                    <a:pt x="460433" y="280196"/>
                  </a:lnTo>
                  <a:lnTo>
                    <a:pt x="455695" y="280196"/>
                  </a:lnTo>
                  <a:lnTo>
                    <a:pt x="456011" y="281466"/>
                  </a:lnTo>
                  <a:lnTo>
                    <a:pt x="457512" y="281466"/>
                  </a:lnTo>
                  <a:lnTo>
                    <a:pt x="458696" y="282736"/>
                  </a:lnTo>
                  <a:close/>
                </a:path>
                <a:path w="2360295" h="1867535">
                  <a:moveTo>
                    <a:pt x="460512" y="282736"/>
                  </a:moveTo>
                  <a:lnTo>
                    <a:pt x="460986" y="281466"/>
                  </a:lnTo>
                  <a:lnTo>
                    <a:pt x="461144" y="281466"/>
                  </a:lnTo>
                  <a:lnTo>
                    <a:pt x="460512" y="280337"/>
                  </a:lnTo>
                  <a:lnTo>
                    <a:pt x="460512" y="282736"/>
                  </a:lnTo>
                  <a:close/>
                </a:path>
                <a:path w="2360295" h="1867535">
                  <a:moveTo>
                    <a:pt x="448983" y="282736"/>
                  </a:moveTo>
                  <a:lnTo>
                    <a:pt x="450168" y="282736"/>
                  </a:lnTo>
                  <a:lnTo>
                    <a:pt x="450401" y="282515"/>
                  </a:lnTo>
                  <a:lnTo>
                    <a:pt x="450010" y="281466"/>
                  </a:lnTo>
                  <a:lnTo>
                    <a:pt x="448905" y="281466"/>
                  </a:lnTo>
                  <a:lnTo>
                    <a:pt x="448983" y="282736"/>
                  </a:lnTo>
                  <a:close/>
                </a:path>
                <a:path w="2360295" h="1867535">
                  <a:moveTo>
                    <a:pt x="447720" y="282736"/>
                  </a:moveTo>
                  <a:lnTo>
                    <a:pt x="448983" y="282736"/>
                  </a:lnTo>
                  <a:lnTo>
                    <a:pt x="448194" y="281466"/>
                  </a:lnTo>
                  <a:lnTo>
                    <a:pt x="447799" y="281466"/>
                  </a:lnTo>
                  <a:lnTo>
                    <a:pt x="447720" y="282736"/>
                  </a:lnTo>
                  <a:close/>
                </a:path>
                <a:path w="2360295" h="1867535">
                  <a:moveTo>
                    <a:pt x="448905" y="284006"/>
                  </a:moveTo>
                  <a:lnTo>
                    <a:pt x="450800" y="284006"/>
                  </a:lnTo>
                  <a:lnTo>
                    <a:pt x="450822" y="283644"/>
                  </a:lnTo>
                  <a:lnTo>
                    <a:pt x="450401" y="282515"/>
                  </a:lnTo>
                  <a:lnTo>
                    <a:pt x="450168" y="282736"/>
                  </a:lnTo>
                  <a:lnTo>
                    <a:pt x="449220" y="282736"/>
                  </a:lnTo>
                  <a:lnTo>
                    <a:pt x="448905" y="284006"/>
                  </a:lnTo>
                  <a:close/>
                </a:path>
                <a:path w="2360295" h="1867535">
                  <a:moveTo>
                    <a:pt x="458196" y="286377"/>
                  </a:moveTo>
                  <a:lnTo>
                    <a:pt x="463355" y="284006"/>
                  </a:lnTo>
                  <a:lnTo>
                    <a:pt x="460591" y="284006"/>
                  </a:lnTo>
                  <a:lnTo>
                    <a:pt x="460275" y="282736"/>
                  </a:lnTo>
                  <a:lnTo>
                    <a:pt x="459486" y="284006"/>
                  </a:lnTo>
                  <a:lnTo>
                    <a:pt x="458538" y="285276"/>
                  </a:lnTo>
                  <a:lnTo>
                    <a:pt x="458196" y="286377"/>
                  </a:lnTo>
                  <a:close/>
                </a:path>
                <a:path w="2360295" h="1867535">
                  <a:moveTo>
                    <a:pt x="460749" y="301786"/>
                  </a:moveTo>
                  <a:lnTo>
                    <a:pt x="461538" y="301786"/>
                  </a:lnTo>
                  <a:lnTo>
                    <a:pt x="461223" y="300516"/>
                  </a:lnTo>
                  <a:lnTo>
                    <a:pt x="461776" y="300516"/>
                  </a:lnTo>
                  <a:lnTo>
                    <a:pt x="461472" y="299295"/>
                  </a:lnTo>
                  <a:lnTo>
                    <a:pt x="461381" y="297976"/>
                  </a:lnTo>
                  <a:lnTo>
                    <a:pt x="461271" y="295154"/>
                  </a:lnTo>
                  <a:lnTo>
                    <a:pt x="461391" y="294087"/>
                  </a:lnTo>
                  <a:lnTo>
                    <a:pt x="462723" y="292896"/>
                  </a:lnTo>
                  <a:lnTo>
                    <a:pt x="462013" y="291626"/>
                  </a:lnTo>
                  <a:lnTo>
                    <a:pt x="460197" y="290356"/>
                  </a:lnTo>
                  <a:lnTo>
                    <a:pt x="461381" y="287816"/>
                  </a:lnTo>
                  <a:lnTo>
                    <a:pt x="457827" y="286546"/>
                  </a:lnTo>
                  <a:lnTo>
                    <a:pt x="458068" y="286436"/>
                  </a:lnTo>
                  <a:lnTo>
                    <a:pt x="457275" y="285276"/>
                  </a:lnTo>
                  <a:lnTo>
                    <a:pt x="456722" y="285276"/>
                  </a:lnTo>
                  <a:lnTo>
                    <a:pt x="456654" y="283644"/>
                  </a:lnTo>
                  <a:lnTo>
                    <a:pt x="456485" y="282736"/>
                  </a:lnTo>
                  <a:lnTo>
                    <a:pt x="455932" y="282736"/>
                  </a:lnTo>
                  <a:lnTo>
                    <a:pt x="455695" y="284006"/>
                  </a:lnTo>
                  <a:lnTo>
                    <a:pt x="451194" y="284006"/>
                  </a:lnTo>
                  <a:lnTo>
                    <a:pt x="450326" y="285276"/>
                  </a:lnTo>
                  <a:lnTo>
                    <a:pt x="450642" y="286546"/>
                  </a:lnTo>
                  <a:lnTo>
                    <a:pt x="452379" y="287816"/>
                  </a:lnTo>
                  <a:lnTo>
                    <a:pt x="452774" y="287816"/>
                  </a:lnTo>
                  <a:lnTo>
                    <a:pt x="453168" y="289086"/>
                  </a:lnTo>
                  <a:lnTo>
                    <a:pt x="451431" y="289086"/>
                  </a:lnTo>
                  <a:lnTo>
                    <a:pt x="451589" y="290356"/>
                  </a:lnTo>
                  <a:lnTo>
                    <a:pt x="451194" y="290356"/>
                  </a:lnTo>
                  <a:lnTo>
                    <a:pt x="448904" y="291626"/>
                  </a:lnTo>
                  <a:lnTo>
                    <a:pt x="452931" y="291626"/>
                  </a:lnTo>
                  <a:lnTo>
                    <a:pt x="453089" y="294166"/>
                  </a:lnTo>
                  <a:lnTo>
                    <a:pt x="451036" y="294166"/>
                  </a:lnTo>
                  <a:lnTo>
                    <a:pt x="450799" y="295436"/>
                  </a:lnTo>
                  <a:lnTo>
                    <a:pt x="447285" y="295436"/>
                  </a:lnTo>
                  <a:lnTo>
                    <a:pt x="445983" y="296706"/>
                  </a:lnTo>
                  <a:lnTo>
                    <a:pt x="459959" y="296706"/>
                  </a:lnTo>
                  <a:lnTo>
                    <a:pt x="460196" y="297976"/>
                  </a:lnTo>
                  <a:lnTo>
                    <a:pt x="460215" y="299295"/>
                  </a:lnTo>
                  <a:lnTo>
                    <a:pt x="460670" y="300516"/>
                  </a:lnTo>
                  <a:lnTo>
                    <a:pt x="460749" y="301786"/>
                  </a:lnTo>
                  <a:close/>
                </a:path>
                <a:path w="2360295" h="1867535">
                  <a:moveTo>
                    <a:pt x="455222" y="284006"/>
                  </a:moveTo>
                  <a:lnTo>
                    <a:pt x="455379" y="282736"/>
                  </a:lnTo>
                  <a:lnTo>
                    <a:pt x="454590" y="282736"/>
                  </a:lnTo>
                  <a:lnTo>
                    <a:pt x="455222" y="284006"/>
                  </a:lnTo>
                  <a:close/>
                </a:path>
                <a:path w="2360295" h="1867535">
                  <a:moveTo>
                    <a:pt x="450957" y="284006"/>
                  </a:moveTo>
                  <a:lnTo>
                    <a:pt x="454906" y="284006"/>
                  </a:lnTo>
                  <a:lnTo>
                    <a:pt x="453642" y="282736"/>
                  </a:lnTo>
                  <a:lnTo>
                    <a:pt x="450879" y="282736"/>
                  </a:lnTo>
                  <a:lnTo>
                    <a:pt x="450822" y="283644"/>
                  </a:lnTo>
                  <a:lnTo>
                    <a:pt x="450957" y="284006"/>
                  </a:lnTo>
                  <a:close/>
                </a:path>
                <a:path w="2360295" h="1867535">
                  <a:moveTo>
                    <a:pt x="450800" y="284006"/>
                  </a:moveTo>
                  <a:lnTo>
                    <a:pt x="450957" y="284006"/>
                  </a:lnTo>
                  <a:lnTo>
                    <a:pt x="450822" y="283644"/>
                  </a:lnTo>
                  <a:lnTo>
                    <a:pt x="450800" y="284006"/>
                  </a:lnTo>
                  <a:close/>
                </a:path>
                <a:path w="2360295" h="1867535">
                  <a:moveTo>
                    <a:pt x="447799" y="285276"/>
                  </a:moveTo>
                  <a:lnTo>
                    <a:pt x="449536" y="285276"/>
                  </a:lnTo>
                  <a:lnTo>
                    <a:pt x="449062" y="284006"/>
                  </a:lnTo>
                  <a:lnTo>
                    <a:pt x="447799" y="284006"/>
                  </a:lnTo>
                  <a:lnTo>
                    <a:pt x="447799" y="285276"/>
                  </a:lnTo>
                  <a:close/>
                </a:path>
                <a:path w="2360295" h="1867535">
                  <a:moveTo>
                    <a:pt x="446298" y="286546"/>
                  </a:moveTo>
                  <a:lnTo>
                    <a:pt x="447404" y="286546"/>
                  </a:lnTo>
                  <a:lnTo>
                    <a:pt x="447167" y="284006"/>
                  </a:lnTo>
                  <a:lnTo>
                    <a:pt x="446298" y="285276"/>
                  </a:lnTo>
                  <a:lnTo>
                    <a:pt x="446298" y="286546"/>
                  </a:lnTo>
                  <a:close/>
                </a:path>
                <a:path w="2360295" h="1867535">
                  <a:moveTo>
                    <a:pt x="448268" y="287749"/>
                  </a:moveTo>
                  <a:lnTo>
                    <a:pt x="448904" y="286546"/>
                  </a:lnTo>
                  <a:lnTo>
                    <a:pt x="448211" y="286832"/>
                  </a:lnTo>
                  <a:lnTo>
                    <a:pt x="448268" y="287749"/>
                  </a:lnTo>
                  <a:close/>
                </a:path>
                <a:path w="2360295" h="1867535">
                  <a:moveTo>
                    <a:pt x="445824" y="287816"/>
                  </a:moveTo>
                  <a:lnTo>
                    <a:pt x="448211" y="286832"/>
                  </a:lnTo>
                  <a:lnTo>
                    <a:pt x="448193" y="286546"/>
                  </a:lnTo>
                  <a:lnTo>
                    <a:pt x="446219" y="286546"/>
                  </a:lnTo>
                  <a:lnTo>
                    <a:pt x="445824" y="287816"/>
                  </a:lnTo>
                  <a:close/>
                </a:path>
                <a:path w="2360295" h="1867535">
                  <a:moveTo>
                    <a:pt x="447562" y="289086"/>
                  </a:moveTo>
                  <a:lnTo>
                    <a:pt x="448351" y="289086"/>
                  </a:lnTo>
                  <a:lnTo>
                    <a:pt x="448268" y="287749"/>
                  </a:lnTo>
                  <a:lnTo>
                    <a:pt x="447562" y="289086"/>
                  </a:lnTo>
                  <a:close/>
                </a:path>
                <a:path w="2360295" h="1867535">
                  <a:moveTo>
                    <a:pt x="451431" y="289086"/>
                  </a:moveTo>
                  <a:lnTo>
                    <a:pt x="451826" y="289086"/>
                  </a:lnTo>
                  <a:lnTo>
                    <a:pt x="451905" y="287816"/>
                  </a:lnTo>
                  <a:lnTo>
                    <a:pt x="451273" y="287816"/>
                  </a:lnTo>
                  <a:lnTo>
                    <a:pt x="451431" y="289086"/>
                  </a:lnTo>
                  <a:close/>
                </a:path>
                <a:path w="2360295" h="1867535">
                  <a:moveTo>
                    <a:pt x="447799" y="290356"/>
                  </a:moveTo>
                  <a:lnTo>
                    <a:pt x="451589" y="290356"/>
                  </a:lnTo>
                  <a:lnTo>
                    <a:pt x="448746" y="289086"/>
                  </a:lnTo>
                  <a:lnTo>
                    <a:pt x="447799" y="290356"/>
                  </a:lnTo>
                  <a:close/>
                </a:path>
                <a:path w="2360295" h="1867535">
                  <a:moveTo>
                    <a:pt x="450799" y="292896"/>
                  </a:moveTo>
                  <a:lnTo>
                    <a:pt x="452931" y="291626"/>
                  </a:lnTo>
                  <a:lnTo>
                    <a:pt x="449457" y="291626"/>
                  </a:lnTo>
                  <a:lnTo>
                    <a:pt x="450799" y="292896"/>
                  </a:lnTo>
                  <a:close/>
                </a:path>
                <a:path w="2360295" h="1867535">
                  <a:moveTo>
                    <a:pt x="448835" y="294087"/>
                  </a:moveTo>
                  <a:lnTo>
                    <a:pt x="448983" y="292896"/>
                  </a:lnTo>
                  <a:lnTo>
                    <a:pt x="449457" y="291626"/>
                  </a:lnTo>
                  <a:lnTo>
                    <a:pt x="448904" y="291626"/>
                  </a:lnTo>
                  <a:lnTo>
                    <a:pt x="446614" y="292896"/>
                  </a:lnTo>
                  <a:lnTo>
                    <a:pt x="448835" y="294087"/>
                  </a:lnTo>
                  <a:close/>
                </a:path>
                <a:path w="2360295" h="1867535">
                  <a:moveTo>
                    <a:pt x="451036" y="294166"/>
                  </a:moveTo>
                  <a:lnTo>
                    <a:pt x="451826" y="294166"/>
                  </a:lnTo>
                  <a:lnTo>
                    <a:pt x="451352" y="292896"/>
                  </a:lnTo>
                  <a:lnTo>
                    <a:pt x="451036" y="294166"/>
                  </a:lnTo>
                  <a:close/>
                </a:path>
                <a:path w="2360295" h="1867535">
                  <a:moveTo>
                    <a:pt x="448825" y="294166"/>
                  </a:moveTo>
                  <a:lnTo>
                    <a:pt x="448983" y="294166"/>
                  </a:lnTo>
                  <a:lnTo>
                    <a:pt x="448835" y="294087"/>
                  </a:lnTo>
                  <a:close/>
                </a:path>
                <a:path w="2360295" h="1867535">
                  <a:moveTo>
                    <a:pt x="449812" y="294801"/>
                  </a:moveTo>
                  <a:lnTo>
                    <a:pt x="450246" y="294166"/>
                  </a:lnTo>
                  <a:lnTo>
                    <a:pt x="449773" y="294166"/>
                  </a:lnTo>
                  <a:lnTo>
                    <a:pt x="449812" y="294801"/>
                  </a:lnTo>
                  <a:close/>
                </a:path>
                <a:path w="2360295" h="1867535">
                  <a:moveTo>
                    <a:pt x="447285" y="295436"/>
                  </a:moveTo>
                  <a:lnTo>
                    <a:pt x="449378" y="295436"/>
                  </a:lnTo>
                  <a:lnTo>
                    <a:pt x="449571" y="295154"/>
                  </a:lnTo>
                  <a:lnTo>
                    <a:pt x="448588" y="294166"/>
                  </a:lnTo>
                  <a:lnTo>
                    <a:pt x="447285" y="295436"/>
                  </a:lnTo>
                  <a:close/>
                </a:path>
                <a:path w="2360295" h="1867535">
                  <a:moveTo>
                    <a:pt x="449852" y="295436"/>
                  </a:moveTo>
                  <a:lnTo>
                    <a:pt x="449812" y="294801"/>
                  </a:lnTo>
                  <a:lnTo>
                    <a:pt x="449571" y="295154"/>
                  </a:lnTo>
                  <a:lnTo>
                    <a:pt x="449852" y="295436"/>
                  </a:lnTo>
                  <a:close/>
                </a:path>
                <a:path w="2360295" h="1867535">
                  <a:moveTo>
                    <a:pt x="459762" y="314486"/>
                  </a:moveTo>
                  <a:lnTo>
                    <a:pt x="460512" y="314486"/>
                  </a:lnTo>
                  <a:lnTo>
                    <a:pt x="462328" y="311946"/>
                  </a:lnTo>
                  <a:lnTo>
                    <a:pt x="460907" y="309406"/>
                  </a:lnTo>
                  <a:lnTo>
                    <a:pt x="461302" y="306866"/>
                  </a:lnTo>
                  <a:lnTo>
                    <a:pt x="460354" y="304326"/>
                  </a:lnTo>
                  <a:lnTo>
                    <a:pt x="460117" y="303056"/>
                  </a:lnTo>
                  <a:lnTo>
                    <a:pt x="461223" y="303056"/>
                  </a:lnTo>
                  <a:lnTo>
                    <a:pt x="461381" y="301786"/>
                  </a:lnTo>
                  <a:lnTo>
                    <a:pt x="459565" y="301786"/>
                  </a:lnTo>
                  <a:lnTo>
                    <a:pt x="458933" y="300516"/>
                  </a:lnTo>
                  <a:lnTo>
                    <a:pt x="458696" y="300516"/>
                  </a:lnTo>
                  <a:lnTo>
                    <a:pt x="460215" y="299295"/>
                  </a:lnTo>
                  <a:lnTo>
                    <a:pt x="458301" y="297976"/>
                  </a:lnTo>
                  <a:lnTo>
                    <a:pt x="458301" y="296706"/>
                  </a:lnTo>
                  <a:lnTo>
                    <a:pt x="445983" y="296706"/>
                  </a:lnTo>
                  <a:lnTo>
                    <a:pt x="446772" y="299246"/>
                  </a:lnTo>
                  <a:lnTo>
                    <a:pt x="449457" y="299246"/>
                  </a:lnTo>
                  <a:lnTo>
                    <a:pt x="449457" y="301786"/>
                  </a:lnTo>
                  <a:lnTo>
                    <a:pt x="449299" y="303056"/>
                  </a:lnTo>
                  <a:lnTo>
                    <a:pt x="450167" y="305596"/>
                  </a:lnTo>
                  <a:lnTo>
                    <a:pt x="448430" y="306866"/>
                  </a:lnTo>
                  <a:lnTo>
                    <a:pt x="449615" y="309406"/>
                  </a:lnTo>
                  <a:lnTo>
                    <a:pt x="450641" y="309406"/>
                  </a:lnTo>
                  <a:lnTo>
                    <a:pt x="450641" y="310676"/>
                  </a:lnTo>
                  <a:lnTo>
                    <a:pt x="448328" y="311838"/>
                  </a:lnTo>
                  <a:lnTo>
                    <a:pt x="448509" y="311946"/>
                  </a:lnTo>
                  <a:lnTo>
                    <a:pt x="448114" y="311946"/>
                  </a:lnTo>
                  <a:lnTo>
                    <a:pt x="451747" y="313216"/>
                  </a:lnTo>
                  <a:lnTo>
                    <a:pt x="459170" y="313216"/>
                  </a:lnTo>
                  <a:lnTo>
                    <a:pt x="459762" y="314486"/>
                  </a:lnTo>
                  <a:close/>
                </a:path>
                <a:path w="2360295" h="1867535">
                  <a:moveTo>
                    <a:pt x="446851" y="301786"/>
                  </a:moveTo>
                  <a:lnTo>
                    <a:pt x="447483" y="300516"/>
                  </a:lnTo>
                  <a:lnTo>
                    <a:pt x="448746" y="300516"/>
                  </a:lnTo>
                  <a:lnTo>
                    <a:pt x="448983" y="299246"/>
                  </a:lnTo>
                  <a:lnTo>
                    <a:pt x="446772" y="299246"/>
                  </a:lnTo>
                  <a:lnTo>
                    <a:pt x="446851" y="301786"/>
                  </a:lnTo>
                  <a:close/>
                </a:path>
                <a:path w="2360295" h="1867535">
                  <a:moveTo>
                    <a:pt x="447999" y="311642"/>
                  </a:moveTo>
                  <a:lnTo>
                    <a:pt x="450641" y="309406"/>
                  </a:lnTo>
                  <a:lnTo>
                    <a:pt x="449930" y="309406"/>
                  </a:lnTo>
                  <a:lnTo>
                    <a:pt x="447958" y="311593"/>
                  </a:lnTo>
                  <a:close/>
                </a:path>
                <a:path w="2360295" h="1867535">
                  <a:moveTo>
                    <a:pt x="447541" y="310455"/>
                  </a:moveTo>
                  <a:lnTo>
                    <a:pt x="448193" y="309406"/>
                  </a:lnTo>
                  <a:lnTo>
                    <a:pt x="446693" y="309406"/>
                  </a:lnTo>
                  <a:lnTo>
                    <a:pt x="447541" y="310455"/>
                  </a:lnTo>
                  <a:close/>
                </a:path>
                <a:path w="2360295" h="1867535">
                  <a:moveTo>
                    <a:pt x="447470" y="310794"/>
                  </a:moveTo>
                  <a:lnTo>
                    <a:pt x="447719" y="310676"/>
                  </a:lnTo>
                  <a:lnTo>
                    <a:pt x="447541" y="310455"/>
                  </a:lnTo>
                  <a:lnTo>
                    <a:pt x="447470" y="310794"/>
                  </a:lnTo>
                  <a:close/>
                </a:path>
                <a:path w="2360295" h="1867535">
                  <a:moveTo>
                    <a:pt x="446769" y="311126"/>
                  </a:moveTo>
                  <a:lnTo>
                    <a:pt x="446971" y="311030"/>
                  </a:lnTo>
                  <a:lnTo>
                    <a:pt x="446377" y="310676"/>
                  </a:lnTo>
                  <a:lnTo>
                    <a:pt x="446769" y="311126"/>
                  </a:lnTo>
                  <a:close/>
                </a:path>
                <a:path w="2360295" h="1867535">
                  <a:moveTo>
                    <a:pt x="447917" y="311593"/>
                  </a:moveTo>
                  <a:lnTo>
                    <a:pt x="447470" y="310794"/>
                  </a:lnTo>
                  <a:lnTo>
                    <a:pt x="446971" y="311030"/>
                  </a:lnTo>
                  <a:lnTo>
                    <a:pt x="447917" y="311593"/>
                  </a:lnTo>
                  <a:close/>
                </a:path>
                <a:path w="2360295" h="1867535">
                  <a:moveTo>
                    <a:pt x="447009" y="313216"/>
                  </a:moveTo>
                  <a:lnTo>
                    <a:pt x="447404" y="311946"/>
                  </a:lnTo>
                  <a:lnTo>
                    <a:pt x="446769" y="311126"/>
                  </a:lnTo>
                  <a:lnTo>
                    <a:pt x="445035" y="311946"/>
                  </a:lnTo>
                  <a:lnTo>
                    <a:pt x="447009" y="313216"/>
                  </a:lnTo>
                  <a:close/>
                </a:path>
                <a:path w="2360295" h="1867535">
                  <a:moveTo>
                    <a:pt x="447640" y="311946"/>
                  </a:moveTo>
                  <a:lnTo>
                    <a:pt x="447962" y="311674"/>
                  </a:lnTo>
                  <a:lnTo>
                    <a:pt x="447640" y="311946"/>
                  </a:lnTo>
                  <a:close/>
                </a:path>
                <a:path w="2360295" h="1867535">
                  <a:moveTo>
                    <a:pt x="448114" y="311946"/>
                  </a:moveTo>
                  <a:lnTo>
                    <a:pt x="448328" y="311838"/>
                  </a:lnTo>
                  <a:lnTo>
                    <a:pt x="447999" y="311642"/>
                  </a:lnTo>
                  <a:lnTo>
                    <a:pt x="448114" y="311946"/>
                  </a:lnTo>
                  <a:close/>
                </a:path>
                <a:path w="2360295" h="1867535">
                  <a:moveTo>
                    <a:pt x="456564" y="317026"/>
                  </a:moveTo>
                  <a:lnTo>
                    <a:pt x="459170" y="313216"/>
                  </a:lnTo>
                  <a:lnTo>
                    <a:pt x="451747" y="313216"/>
                  </a:lnTo>
                  <a:lnTo>
                    <a:pt x="451115" y="314486"/>
                  </a:lnTo>
                  <a:lnTo>
                    <a:pt x="455222" y="314486"/>
                  </a:lnTo>
                  <a:lnTo>
                    <a:pt x="456564" y="317026"/>
                  </a:lnTo>
                  <a:close/>
                </a:path>
                <a:path w="2360295" h="1867535">
                  <a:moveTo>
                    <a:pt x="461302" y="315756"/>
                  </a:moveTo>
                  <a:lnTo>
                    <a:pt x="461460" y="315756"/>
                  </a:lnTo>
                  <a:lnTo>
                    <a:pt x="461618" y="314486"/>
                  </a:lnTo>
                  <a:lnTo>
                    <a:pt x="461460" y="314486"/>
                  </a:lnTo>
                  <a:lnTo>
                    <a:pt x="461302" y="315756"/>
                  </a:lnTo>
                  <a:close/>
                </a:path>
                <a:path w="2360295" h="1867535">
                  <a:moveTo>
                    <a:pt x="460354" y="315756"/>
                  </a:moveTo>
                  <a:lnTo>
                    <a:pt x="461223" y="315756"/>
                  </a:lnTo>
                  <a:lnTo>
                    <a:pt x="459880" y="314486"/>
                  </a:lnTo>
                  <a:lnTo>
                    <a:pt x="460354" y="315756"/>
                  </a:lnTo>
                  <a:close/>
                </a:path>
                <a:path w="2360295" h="1867535">
                  <a:moveTo>
                    <a:pt x="456440" y="319809"/>
                  </a:moveTo>
                  <a:lnTo>
                    <a:pt x="458459" y="317026"/>
                  </a:lnTo>
                  <a:lnTo>
                    <a:pt x="455853" y="317026"/>
                  </a:lnTo>
                  <a:lnTo>
                    <a:pt x="455222" y="314486"/>
                  </a:lnTo>
                  <a:lnTo>
                    <a:pt x="451115" y="314486"/>
                  </a:lnTo>
                  <a:lnTo>
                    <a:pt x="450483" y="315756"/>
                  </a:lnTo>
                  <a:lnTo>
                    <a:pt x="447877" y="315756"/>
                  </a:lnTo>
                  <a:lnTo>
                    <a:pt x="449062" y="318296"/>
                  </a:lnTo>
                  <a:lnTo>
                    <a:pt x="456011" y="318296"/>
                  </a:lnTo>
                  <a:lnTo>
                    <a:pt x="456169" y="319566"/>
                  </a:lnTo>
                  <a:lnTo>
                    <a:pt x="456440" y="319809"/>
                  </a:lnTo>
                  <a:close/>
                </a:path>
                <a:path w="2360295" h="1867535">
                  <a:moveTo>
                    <a:pt x="448904" y="315756"/>
                  </a:moveTo>
                  <a:lnTo>
                    <a:pt x="450168" y="315756"/>
                  </a:lnTo>
                  <a:lnTo>
                    <a:pt x="449852" y="314486"/>
                  </a:lnTo>
                  <a:lnTo>
                    <a:pt x="449062" y="314486"/>
                  </a:lnTo>
                  <a:lnTo>
                    <a:pt x="448904" y="315756"/>
                  </a:lnTo>
                  <a:close/>
                </a:path>
                <a:path w="2360295" h="1867535">
                  <a:moveTo>
                    <a:pt x="446140" y="315756"/>
                  </a:moveTo>
                  <a:lnTo>
                    <a:pt x="447483" y="315756"/>
                  </a:lnTo>
                  <a:lnTo>
                    <a:pt x="447641" y="314486"/>
                  </a:lnTo>
                  <a:lnTo>
                    <a:pt x="446772" y="314486"/>
                  </a:lnTo>
                  <a:lnTo>
                    <a:pt x="446140" y="315756"/>
                  </a:lnTo>
                  <a:close/>
                </a:path>
                <a:path w="2360295" h="1867535">
                  <a:moveTo>
                    <a:pt x="461223" y="317026"/>
                  </a:moveTo>
                  <a:lnTo>
                    <a:pt x="461381" y="315756"/>
                  </a:lnTo>
                  <a:lnTo>
                    <a:pt x="460907" y="315756"/>
                  </a:lnTo>
                  <a:lnTo>
                    <a:pt x="461223" y="317026"/>
                  </a:lnTo>
                  <a:close/>
                </a:path>
                <a:path w="2360295" h="1867535">
                  <a:moveTo>
                    <a:pt x="446856" y="321430"/>
                  </a:moveTo>
                  <a:lnTo>
                    <a:pt x="448667" y="320836"/>
                  </a:lnTo>
                  <a:lnTo>
                    <a:pt x="446851" y="318296"/>
                  </a:lnTo>
                  <a:lnTo>
                    <a:pt x="447009" y="315756"/>
                  </a:lnTo>
                  <a:lnTo>
                    <a:pt x="445983" y="315756"/>
                  </a:lnTo>
                  <a:lnTo>
                    <a:pt x="445667" y="318296"/>
                  </a:lnTo>
                  <a:lnTo>
                    <a:pt x="445193" y="319566"/>
                  </a:lnTo>
                  <a:lnTo>
                    <a:pt x="445824" y="319566"/>
                  </a:lnTo>
                  <a:lnTo>
                    <a:pt x="446535" y="320836"/>
                  </a:lnTo>
                  <a:lnTo>
                    <a:pt x="446930" y="320836"/>
                  </a:lnTo>
                  <a:lnTo>
                    <a:pt x="446856" y="321430"/>
                  </a:lnTo>
                  <a:close/>
                </a:path>
                <a:path w="2360295" h="1867535">
                  <a:moveTo>
                    <a:pt x="451352" y="320836"/>
                  </a:moveTo>
                  <a:lnTo>
                    <a:pt x="451826" y="320836"/>
                  </a:lnTo>
                  <a:lnTo>
                    <a:pt x="451668" y="319566"/>
                  </a:lnTo>
                  <a:lnTo>
                    <a:pt x="455379" y="319566"/>
                  </a:lnTo>
                  <a:lnTo>
                    <a:pt x="455300" y="318296"/>
                  </a:lnTo>
                  <a:lnTo>
                    <a:pt x="449062" y="318296"/>
                  </a:lnTo>
                  <a:lnTo>
                    <a:pt x="450394" y="319809"/>
                  </a:lnTo>
                  <a:lnTo>
                    <a:pt x="451352" y="320836"/>
                  </a:lnTo>
                  <a:close/>
                </a:path>
                <a:path w="2360295" h="1867535">
                  <a:moveTo>
                    <a:pt x="460038" y="320836"/>
                  </a:moveTo>
                  <a:lnTo>
                    <a:pt x="460670" y="320836"/>
                  </a:lnTo>
                  <a:lnTo>
                    <a:pt x="460117" y="319566"/>
                  </a:lnTo>
                  <a:lnTo>
                    <a:pt x="459682" y="319691"/>
                  </a:lnTo>
                  <a:lnTo>
                    <a:pt x="460038" y="320836"/>
                  </a:lnTo>
                  <a:close/>
                </a:path>
                <a:path w="2360295" h="1867535">
                  <a:moveTo>
                    <a:pt x="454106" y="321583"/>
                  </a:moveTo>
                  <a:lnTo>
                    <a:pt x="454037" y="320836"/>
                  </a:lnTo>
                  <a:lnTo>
                    <a:pt x="455616" y="320836"/>
                  </a:lnTo>
                  <a:lnTo>
                    <a:pt x="455537" y="319566"/>
                  </a:lnTo>
                  <a:lnTo>
                    <a:pt x="453326" y="319566"/>
                  </a:lnTo>
                  <a:lnTo>
                    <a:pt x="453642" y="320836"/>
                  </a:lnTo>
                  <a:lnTo>
                    <a:pt x="454106" y="321583"/>
                  </a:lnTo>
                  <a:close/>
                </a:path>
                <a:path w="2360295" h="1867535">
                  <a:moveTo>
                    <a:pt x="446007" y="321526"/>
                  </a:moveTo>
                  <a:lnTo>
                    <a:pt x="445824" y="319566"/>
                  </a:lnTo>
                  <a:lnTo>
                    <a:pt x="445193" y="319566"/>
                  </a:lnTo>
                  <a:lnTo>
                    <a:pt x="445667" y="320836"/>
                  </a:lnTo>
                  <a:lnTo>
                    <a:pt x="445836" y="321380"/>
                  </a:lnTo>
                  <a:lnTo>
                    <a:pt x="446007" y="321526"/>
                  </a:lnTo>
                  <a:close/>
                </a:path>
                <a:path w="2360295" h="1867535">
                  <a:moveTo>
                    <a:pt x="457590" y="320836"/>
                  </a:moveTo>
                  <a:lnTo>
                    <a:pt x="459091" y="320836"/>
                  </a:lnTo>
                  <a:lnTo>
                    <a:pt x="459576" y="319722"/>
                  </a:lnTo>
                  <a:lnTo>
                    <a:pt x="457129" y="320424"/>
                  </a:lnTo>
                  <a:lnTo>
                    <a:pt x="457590" y="320836"/>
                  </a:lnTo>
                  <a:close/>
                </a:path>
                <a:path w="2360295" h="1867535">
                  <a:moveTo>
                    <a:pt x="455695" y="320836"/>
                  </a:moveTo>
                  <a:lnTo>
                    <a:pt x="457129" y="320424"/>
                  </a:lnTo>
                  <a:lnTo>
                    <a:pt x="456440" y="319809"/>
                  </a:lnTo>
                  <a:lnTo>
                    <a:pt x="455695" y="320836"/>
                  </a:lnTo>
                  <a:close/>
                </a:path>
                <a:path w="2360295" h="1867535">
                  <a:moveTo>
                    <a:pt x="454431" y="322106"/>
                  </a:moveTo>
                  <a:lnTo>
                    <a:pt x="458775" y="322106"/>
                  </a:lnTo>
                  <a:lnTo>
                    <a:pt x="458538" y="320836"/>
                  </a:lnTo>
                  <a:lnTo>
                    <a:pt x="454984" y="320836"/>
                  </a:lnTo>
                  <a:lnTo>
                    <a:pt x="454431" y="322106"/>
                  </a:lnTo>
                  <a:close/>
                </a:path>
                <a:path w="2360295" h="1867535">
                  <a:moveTo>
                    <a:pt x="454431" y="322106"/>
                  </a:moveTo>
                  <a:lnTo>
                    <a:pt x="454984" y="320836"/>
                  </a:lnTo>
                  <a:lnTo>
                    <a:pt x="454037" y="320836"/>
                  </a:lnTo>
                  <a:lnTo>
                    <a:pt x="454153" y="321658"/>
                  </a:lnTo>
                  <a:lnTo>
                    <a:pt x="454431" y="322106"/>
                  </a:lnTo>
                  <a:close/>
                </a:path>
                <a:path w="2360295" h="1867535">
                  <a:moveTo>
                    <a:pt x="444640" y="323376"/>
                  </a:moveTo>
                  <a:lnTo>
                    <a:pt x="446456" y="323376"/>
                  </a:lnTo>
                  <a:lnTo>
                    <a:pt x="444798" y="322106"/>
                  </a:lnTo>
                  <a:lnTo>
                    <a:pt x="445944" y="321730"/>
                  </a:lnTo>
                  <a:lnTo>
                    <a:pt x="445836" y="321380"/>
                  </a:lnTo>
                  <a:lnTo>
                    <a:pt x="445193" y="320836"/>
                  </a:lnTo>
                  <a:lnTo>
                    <a:pt x="444482" y="320836"/>
                  </a:lnTo>
                  <a:lnTo>
                    <a:pt x="444087" y="322106"/>
                  </a:lnTo>
                  <a:lnTo>
                    <a:pt x="444403" y="322106"/>
                  </a:lnTo>
                  <a:lnTo>
                    <a:pt x="444640" y="323376"/>
                  </a:lnTo>
                  <a:close/>
                </a:path>
                <a:path w="2360295" h="1867535">
                  <a:moveTo>
                    <a:pt x="445944" y="321730"/>
                  </a:moveTo>
                  <a:lnTo>
                    <a:pt x="445895" y="321430"/>
                  </a:lnTo>
                  <a:lnTo>
                    <a:pt x="445944" y="321730"/>
                  </a:lnTo>
                  <a:close/>
                </a:path>
                <a:path w="2360295" h="1867535">
                  <a:moveTo>
                    <a:pt x="446693" y="322106"/>
                  </a:moveTo>
                  <a:lnTo>
                    <a:pt x="446856" y="321430"/>
                  </a:lnTo>
                  <a:lnTo>
                    <a:pt x="446163" y="321658"/>
                  </a:lnTo>
                  <a:lnTo>
                    <a:pt x="446693" y="322106"/>
                  </a:lnTo>
                  <a:close/>
                </a:path>
                <a:path w="2360295" h="1867535">
                  <a:moveTo>
                    <a:pt x="446024" y="321704"/>
                  </a:moveTo>
                  <a:lnTo>
                    <a:pt x="446007" y="321526"/>
                  </a:lnTo>
                  <a:lnTo>
                    <a:pt x="446024" y="321704"/>
                  </a:lnTo>
                  <a:close/>
                </a:path>
                <a:path w="2360295" h="1867535">
                  <a:moveTo>
                    <a:pt x="454431" y="327186"/>
                  </a:moveTo>
                  <a:lnTo>
                    <a:pt x="461539" y="327186"/>
                  </a:lnTo>
                  <a:lnTo>
                    <a:pt x="459959" y="325916"/>
                  </a:lnTo>
                  <a:lnTo>
                    <a:pt x="460275" y="324646"/>
                  </a:lnTo>
                  <a:lnTo>
                    <a:pt x="461697" y="324646"/>
                  </a:lnTo>
                  <a:lnTo>
                    <a:pt x="461460" y="323376"/>
                  </a:lnTo>
                  <a:lnTo>
                    <a:pt x="460512" y="322106"/>
                  </a:lnTo>
                  <a:lnTo>
                    <a:pt x="454431" y="322106"/>
                  </a:lnTo>
                  <a:lnTo>
                    <a:pt x="454106" y="321583"/>
                  </a:lnTo>
                  <a:lnTo>
                    <a:pt x="454274" y="323376"/>
                  </a:lnTo>
                  <a:lnTo>
                    <a:pt x="454905" y="324646"/>
                  </a:lnTo>
                  <a:lnTo>
                    <a:pt x="454984" y="325916"/>
                  </a:lnTo>
                  <a:lnTo>
                    <a:pt x="454431" y="327186"/>
                  </a:lnTo>
                  <a:close/>
                </a:path>
                <a:path w="2360295" h="1867535">
                  <a:moveTo>
                    <a:pt x="451510" y="324646"/>
                  </a:moveTo>
                  <a:lnTo>
                    <a:pt x="452931" y="324646"/>
                  </a:lnTo>
                  <a:lnTo>
                    <a:pt x="453879" y="322106"/>
                  </a:lnTo>
                  <a:lnTo>
                    <a:pt x="450878" y="322106"/>
                  </a:lnTo>
                  <a:lnTo>
                    <a:pt x="452694" y="323376"/>
                  </a:lnTo>
                  <a:lnTo>
                    <a:pt x="449220" y="323376"/>
                  </a:lnTo>
                  <a:lnTo>
                    <a:pt x="451510" y="324646"/>
                  </a:lnTo>
                  <a:close/>
                </a:path>
                <a:path w="2360295" h="1867535">
                  <a:moveTo>
                    <a:pt x="460433" y="325916"/>
                  </a:moveTo>
                  <a:lnTo>
                    <a:pt x="461855" y="325916"/>
                  </a:lnTo>
                  <a:lnTo>
                    <a:pt x="461776" y="324646"/>
                  </a:lnTo>
                  <a:lnTo>
                    <a:pt x="460275" y="324646"/>
                  </a:lnTo>
                  <a:lnTo>
                    <a:pt x="460433" y="325916"/>
                  </a:lnTo>
                  <a:close/>
                </a:path>
                <a:path w="2360295" h="1867535">
                  <a:moveTo>
                    <a:pt x="461542" y="327128"/>
                  </a:moveTo>
                  <a:lnTo>
                    <a:pt x="461618" y="325916"/>
                  </a:lnTo>
                  <a:lnTo>
                    <a:pt x="460828" y="325916"/>
                  </a:lnTo>
                  <a:lnTo>
                    <a:pt x="461479" y="327080"/>
                  </a:lnTo>
                  <a:close/>
                </a:path>
                <a:path w="2360295" h="1867535">
                  <a:moveTo>
                    <a:pt x="451351" y="327186"/>
                  </a:moveTo>
                  <a:lnTo>
                    <a:pt x="452378" y="327186"/>
                  </a:lnTo>
                  <a:lnTo>
                    <a:pt x="451983" y="325916"/>
                  </a:lnTo>
                  <a:lnTo>
                    <a:pt x="451036" y="325916"/>
                  </a:lnTo>
                  <a:lnTo>
                    <a:pt x="451351" y="327186"/>
                  </a:lnTo>
                  <a:close/>
                </a:path>
                <a:path w="2360295" h="1867535">
                  <a:moveTo>
                    <a:pt x="461539" y="327186"/>
                  </a:moveTo>
                  <a:close/>
                </a:path>
                <a:path w="2360295" h="1867535">
                  <a:moveTo>
                    <a:pt x="451983" y="329726"/>
                  </a:moveTo>
                  <a:lnTo>
                    <a:pt x="460828" y="329726"/>
                  </a:lnTo>
                  <a:lnTo>
                    <a:pt x="462486" y="327186"/>
                  </a:lnTo>
                  <a:lnTo>
                    <a:pt x="451588" y="327186"/>
                  </a:lnTo>
                  <a:lnTo>
                    <a:pt x="451194" y="328456"/>
                  </a:lnTo>
                  <a:lnTo>
                    <a:pt x="452141" y="328456"/>
                  </a:lnTo>
                  <a:lnTo>
                    <a:pt x="451983" y="329726"/>
                  </a:lnTo>
                  <a:close/>
                </a:path>
                <a:path w="2360295" h="1867535">
                  <a:moveTo>
                    <a:pt x="450484" y="343696"/>
                  </a:moveTo>
                  <a:lnTo>
                    <a:pt x="450957" y="343696"/>
                  </a:lnTo>
                  <a:lnTo>
                    <a:pt x="451115" y="342426"/>
                  </a:lnTo>
                  <a:lnTo>
                    <a:pt x="450641" y="342426"/>
                  </a:lnTo>
                  <a:lnTo>
                    <a:pt x="452300" y="341473"/>
                  </a:lnTo>
                  <a:lnTo>
                    <a:pt x="452300" y="340895"/>
                  </a:lnTo>
                  <a:lnTo>
                    <a:pt x="450168" y="339886"/>
                  </a:lnTo>
                  <a:lnTo>
                    <a:pt x="451431" y="338616"/>
                  </a:lnTo>
                  <a:lnTo>
                    <a:pt x="450404" y="337346"/>
                  </a:lnTo>
                  <a:lnTo>
                    <a:pt x="447482" y="337346"/>
                  </a:lnTo>
                  <a:lnTo>
                    <a:pt x="447167" y="336076"/>
                  </a:lnTo>
                  <a:lnTo>
                    <a:pt x="446930" y="334806"/>
                  </a:lnTo>
                  <a:lnTo>
                    <a:pt x="446614" y="333536"/>
                  </a:lnTo>
                  <a:lnTo>
                    <a:pt x="448193" y="333536"/>
                  </a:lnTo>
                  <a:lnTo>
                    <a:pt x="448509" y="332266"/>
                  </a:lnTo>
                  <a:lnTo>
                    <a:pt x="451193" y="330996"/>
                  </a:lnTo>
                  <a:lnTo>
                    <a:pt x="447719" y="329726"/>
                  </a:lnTo>
                  <a:lnTo>
                    <a:pt x="448825" y="327186"/>
                  </a:lnTo>
                  <a:lnTo>
                    <a:pt x="448351" y="327186"/>
                  </a:lnTo>
                  <a:lnTo>
                    <a:pt x="447877" y="328456"/>
                  </a:lnTo>
                  <a:lnTo>
                    <a:pt x="445192" y="328456"/>
                  </a:lnTo>
                  <a:lnTo>
                    <a:pt x="445114" y="329726"/>
                  </a:lnTo>
                  <a:lnTo>
                    <a:pt x="444008" y="330996"/>
                  </a:lnTo>
                  <a:lnTo>
                    <a:pt x="445903" y="333536"/>
                  </a:lnTo>
                  <a:lnTo>
                    <a:pt x="446061" y="337346"/>
                  </a:lnTo>
                  <a:lnTo>
                    <a:pt x="449141" y="338616"/>
                  </a:lnTo>
                  <a:lnTo>
                    <a:pt x="445666" y="339886"/>
                  </a:lnTo>
                  <a:lnTo>
                    <a:pt x="448667" y="339886"/>
                  </a:lnTo>
                  <a:lnTo>
                    <a:pt x="448983" y="341156"/>
                  </a:lnTo>
                  <a:lnTo>
                    <a:pt x="449378" y="341156"/>
                  </a:lnTo>
                  <a:lnTo>
                    <a:pt x="450168" y="342426"/>
                  </a:lnTo>
                  <a:lnTo>
                    <a:pt x="450484" y="343696"/>
                  </a:lnTo>
                  <a:close/>
                </a:path>
                <a:path w="2360295" h="1867535">
                  <a:moveTo>
                    <a:pt x="445271" y="328456"/>
                  </a:moveTo>
                  <a:lnTo>
                    <a:pt x="447403" y="328456"/>
                  </a:lnTo>
                  <a:lnTo>
                    <a:pt x="446930" y="327186"/>
                  </a:lnTo>
                  <a:lnTo>
                    <a:pt x="445113" y="327186"/>
                  </a:lnTo>
                  <a:lnTo>
                    <a:pt x="445271" y="328456"/>
                  </a:lnTo>
                  <a:close/>
                </a:path>
                <a:path w="2360295" h="1867535">
                  <a:moveTo>
                    <a:pt x="450720" y="329726"/>
                  </a:moveTo>
                  <a:lnTo>
                    <a:pt x="451510" y="329726"/>
                  </a:lnTo>
                  <a:lnTo>
                    <a:pt x="451825" y="328456"/>
                  </a:lnTo>
                  <a:lnTo>
                    <a:pt x="450799" y="328456"/>
                  </a:lnTo>
                  <a:lnTo>
                    <a:pt x="450720" y="329726"/>
                  </a:lnTo>
                  <a:close/>
                </a:path>
                <a:path w="2360295" h="1867535">
                  <a:moveTo>
                    <a:pt x="455063" y="330996"/>
                  </a:moveTo>
                  <a:lnTo>
                    <a:pt x="461065" y="330996"/>
                  </a:lnTo>
                  <a:lnTo>
                    <a:pt x="460670" y="329726"/>
                  </a:lnTo>
                  <a:lnTo>
                    <a:pt x="455063" y="329726"/>
                  </a:lnTo>
                  <a:lnTo>
                    <a:pt x="455063" y="330996"/>
                  </a:lnTo>
                  <a:close/>
                </a:path>
                <a:path w="2360295" h="1867535">
                  <a:moveTo>
                    <a:pt x="453878" y="334806"/>
                  </a:moveTo>
                  <a:lnTo>
                    <a:pt x="454194" y="334806"/>
                  </a:lnTo>
                  <a:lnTo>
                    <a:pt x="454194" y="333536"/>
                  </a:lnTo>
                  <a:lnTo>
                    <a:pt x="453562" y="333536"/>
                  </a:lnTo>
                  <a:lnTo>
                    <a:pt x="453641" y="332266"/>
                  </a:lnTo>
                  <a:lnTo>
                    <a:pt x="454036" y="332266"/>
                  </a:lnTo>
                  <a:lnTo>
                    <a:pt x="454826" y="329726"/>
                  </a:lnTo>
                  <a:lnTo>
                    <a:pt x="451667" y="329726"/>
                  </a:lnTo>
                  <a:lnTo>
                    <a:pt x="453168" y="333536"/>
                  </a:lnTo>
                  <a:lnTo>
                    <a:pt x="453878" y="334806"/>
                  </a:lnTo>
                  <a:close/>
                </a:path>
                <a:path w="2360295" h="1867535">
                  <a:moveTo>
                    <a:pt x="451351" y="338616"/>
                  </a:moveTo>
                  <a:lnTo>
                    <a:pt x="461223" y="338616"/>
                  </a:lnTo>
                  <a:lnTo>
                    <a:pt x="460986" y="337346"/>
                  </a:lnTo>
                  <a:lnTo>
                    <a:pt x="462565" y="336076"/>
                  </a:lnTo>
                  <a:lnTo>
                    <a:pt x="460986" y="333536"/>
                  </a:lnTo>
                  <a:lnTo>
                    <a:pt x="461855" y="330996"/>
                  </a:lnTo>
                  <a:lnTo>
                    <a:pt x="455300" y="330996"/>
                  </a:lnTo>
                  <a:lnTo>
                    <a:pt x="455457" y="332266"/>
                  </a:lnTo>
                  <a:lnTo>
                    <a:pt x="455931" y="334806"/>
                  </a:lnTo>
                  <a:lnTo>
                    <a:pt x="454905" y="336076"/>
                  </a:lnTo>
                  <a:lnTo>
                    <a:pt x="452773" y="336076"/>
                  </a:lnTo>
                  <a:lnTo>
                    <a:pt x="452536" y="337346"/>
                  </a:lnTo>
                  <a:lnTo>
                    <a:pt x="452378" y="337346"/>
                  </a:lnTo>
                  <a:lnTo>
                    <a:pt x="451351" y="338616"/>
                  </a:lnTo>
                  <a:close/>
                </a:path>
                <a:path w="2360295" h="1867535">
                  <a:moveTo>
                    <a:pt x="447482" y="337346"/>
                  </a:moveTo>
                  <a:lnTo>
                    <a:pt x="451509" y="337346"/>
                  </a:lnTo>
                  <a:lnTo>
                    <a:pt x="450167" y="334806"/>
                  </a:lnTo>
                  <a:lnTo>
                    <a:pt x="449061" y="336076"/>
                  </a:lnTo>
                  <a:lnTo>
                    <a:pt x="447798" y="336076"/>
                  </a:lnTo>
                  <a:lnTo>
                    <a:pt x="447482" y="337346"/>
                  </a:lnTo>
                  <a:close/>
                </a:path>
                <a:path w="2360295" h="1867535">
                  <a:moveTo>
                    <a:pt x="451984" y="344966"/>
                  </a:moveTo>
                  <a:lnTo>
                    <a:pt x="452536" y="344966"/>
                  </a:lnTo>
                  <a:lnTo>
                    <a:pt x="452852" y="343696"/>
                  </a:lnTo>
                  <a:lnTo>
                    <a:pt x="459565" y="343696"/>
                  </a:lnTo>
                  <a:lnTo>
                    <a:pt x="460591" y="342426"/>
                  </a:lnTo>
                  <a:lnTo>
                    <a:pt x="458459" y="338616"/>
                  </a:lnTo>
                  <a:lnTo>
                    <a:pt x="451747" y="338616"/>
                  </a:lnTo>
                  <a:lnTo>
                    <a:pt x="451984" y="339886"/>
                  </a:lnTo>
                  <a:lnTo>
                    <a:pt x="452300" y="339886"/>
                  </a:lnTo>
                  <a:lnTo>
                    <a:pt x="452300" y="340895"/>
                  </a:lnTo>
                  <a:lnTo>
                    <a:pt x="452852" y="341156"/>
                  </a:lnTo>
                  <a:lnTo>
                    <a:pt x="452300" y="341473"/>
                  </a:lnTo>
                  <a:lnTo>
                    <a:pt x="452300" y="342426"/>
                  </a:lnTo>
                  <a:lnTo>
                    <a:pt x="452063" y="343696"/>
                  </a:lnTo>
                  <a:lnTo>
                    <a:pt x="451984" y="344966"/>
                  </a:lnTo>
                  <a:close/>
                </a:path>
                <a:path w="2360295" h="1867535">
                  <a:moveTo>
                    <a:pt x="446930" y="342426"/>
                  </a:moveTo>
                  <a:lnTo>
                    <a:pt x="449378" y="342426"/>
                  </a:lnTo>
                  <a:lnTo>
                    <a:pt x="448667" y="341156"/>
                  </a:lnTo>
                  <a:lnTo>
                    <a:pt x="448430" y="339886"/>
                  </a:lnTo>
                  <a:lnTo>
                    <a:pt x="445666" y="339886"/>
                  </a:lnTo>
                  <a:lnTo>
                    <a:pt x="446456" y="341156"/>
                  </a:lnTo>
                  <a:lnTo>
                    <a:pt x="446772" y="341156"/>
                  </a:lnTo>
                  <a:lnTo>
                    <a:pt x="446930" y="342426"/>
                  </a:lnTo>
                  <a:close/>
                </a:path>
                <a:path w="2360295" h="1867535">
                  <a:moveTo>
                    <a:pt x="452300" y="341473"/>
                  </a:moveTo>
                  <a:lnTo>
                    <a:pt x="452852" y="341156"/>
                  </a:lnTo>
                  <a:lnTo>
                    <a:pt x="452300" y="340895"/>
                  </a:lnTo>
                  <a:lnTo>
                    <a:pt x="452300" y="341473"/>
                  </a:lnTo>
                  <a:close/>
                </a:path>
                <a:path w="2360295" h="1867535">
                  <a:moveTo>
                    <a:pt x="460197" y="360206"/>
                  </a:moveTo>
                  <a:lnTo>
                    <a:pt x="461855" y="360206"/>
                  </a:lnTo>
                  <a:lnTo>
                    <a:pt x="461855" y="356396"/>
                  </a:lnTo>
                  <a:lnTo>
                    <a:pt x="462249" y="353856"/>
                  </a:lnTo>
                  <a:lnTo>
                    <a:pt x="461302" y="351316"/>
                  </a:lnTo>
                  <a:lnTo>
                    <a:pt x="460670" y="350046"/>
                  </a:lnTo>
                  <a:lnTo>
                    <a:pt x="461381" y="347506"/>
                  </a:lnTo>
                  <a:lnTo>
                    <a:pt x="460670" y="346236"/>
                  </a:lnTo>
                  <a:lnTo>
                    <a:pt x="463513" y="346236"/>
                  </a:lnTo>
                  <a:lnTo>
                    <a:pt x="459644" y="344966"/>
                  </a:lnTo>
                  <a:lnTo>
                    <a:pt x="461539" y="343696"/>
                  </a:lnTo>
                  <a:lnTo>
                    <a:pt x="453800" y="343696"/>
                  </a:lnTo>
                  <a:lnTo>
                    <a:pt x="453957" y="344966"/>
                  </a:lnTo>
                  <a:lnTo>
                    <a:pt x="453918" y="347887"/>
                  </a:lnTo>
                  <a:lnTo>
                    <a:pt x="454195" y="348776"/>
                  </a:lnTo>
                  <a:lnTo>
                    <a:pt x="453642" y="348776"/>
                  </a:lnTo>
                  <a:lnTo>
                    <a:pt x="454116" y="350046"/>
                  </a:lnTo>
                  <a:lnTo>
                    <a:pt x="454668" y="350046"/>
                  </a:lnTo>
                  <a:lnTo>
                    <a:pt x="454409" y="350271"/>
                  </a:lnTo>
                  <a:lnTo>
                    <a:pt x="455774" y="351316"/>
                  </a:lnTo>
                  <a:lnTo>
                    <a:pt x="455142" y="351316"/>
                  </a:lnTo>
                  <a:lnTo>
                    <a:pt x="452852" y="352586"/>
                  </a:lnTo>
                  <a:lnTo>
                    <a:pt x="454747" y="353856"/>
                  </a:lnTo>
                  <a:lnTo>
                    <a:pt x="454984" y="355126"/>
                  </a:lnTo>
                  <a:lnTo>
                    <a:pt x="454984" y="356396"/>
                  </a:lnTo>
                  <a:lnTo>
                    <a:pt x="453168" y="356396"/>
                  </a:lnTo>
                  <a:lnTo>
                    <a:pt x="453168" y="357666"/>
                  </a:lnTo>
                  <a:lnTo>
                    <a:pt x="456643" y="357666"/>
                  </a:lnTo>
                  <a:lnTo>
                    <a:pt x="457037" y="358936"/>
                  </a:lnTo>
                  <a:lnTo>
                    <a:pt x="460828" y="358936"/>
                  </a:lnTo>
                  <a:lnTo>
                    <a:pt x="460197" y="360206"/>
                  </a:lnTo>
                  <a:close/>
                </a:path>
                <a:path w="2360295" h="1867535">
                  <a:moveTo>
                    <a:pt x="452615" y="344966"/>
                  </a:moveTo>
                  <a:lnTo>
                    <a:pt x="453168" y="344966"/>
                  </a:lnTo>
                  <a:lnTo>
                    <a:pt x="453642" y="343696"/>
                  </a:lnTo>
                  <a:lnTo>
                    <a:pt x="452615" y="344966"/>
                  </a:lnTo>
                  <a:close/>
                </a:path>
                <a:path w="2360295" h="1867535">
                  <a:moveTo>
                    <a:pt x="452458" y="346236"/>
                  </a:moveTo>
                  <a:lnTo>
                    <a:pt x="452615" y="346236"/>
                  </a:lnTo>
                  <a:lnTo>
                    <a:pt x="453089" y="344966"/>
                  </a:lnTo>
                  <a:lnTo>
                    <a:pt x="452221" y="344966"/>
                  </a:lnTo>
                  <a:lnTo>
                    <a:pt x="452458" y="346236"/>
                  </a:lnTo>
                  <a:close/>
                </a:path>
                <a:path w="2360295" h="1867535">
                  <a:moveTo>
                    <a:pt x="451431" y="348776"/>
                  </a:moveTo>
                  <a:lnTo>
                    <a:pt x="452457" y="348776"/>
                  </a:lnTo>
                  <a:lnTo>
                    <a:pt x="453484" y="347506"/>
                  </a:lnTo>
                  <a:lnTo>
                    <a:pt x="453247" y="346236"/>
                  </a:lnTo>
                  <a:lnTo>
                    <a:pt x="452852" y="347506"/>
                  </a:lnTo>
                  <a:lnTo>
                    <a:pt x="451826" y="347506"/>
                  </a:lnTo>
                  <a:lnTo>
                    <a:pt x="451431" y="348776"/>
                  </a:lnTo>
                  <a:close/>
                </a:path>
                <a:path w="2360295" h="1867535">
                  <a:moveTo>
                    <a:pt x="452457" y="350046"/>
                  </a:moveTo>
                  <a:lnTo>
                    <a:pt x="453484" y="350046"/>
                  </a:lnTo>
                  <a:lnTo>
                    <a:pt x="453642" y="348776"/>
                  </a:lnTo>
                  <a:lnTo>
                    <a:pt x="453918" y="347887"/>
                  </a:lnTo>
                  <a:lnTo>
                    <a:pt x="453800" y="347506"/>
                  </a:lnTo>
                  <a:lnTo>
                    <a:pt x="452457" y="348776"/>
                  </a:lnTo>
                  <a:lnTo>
                    <a:pt x="451510" y="348776"/>
                  </a:lnTo>
                  <a:lnTo>
                    <a:pt x="452457" y="350046"/>
                  </a:lnTo>
                  <a:close/>
                </a:path>
                <a:path w="2360295" h="1867535">
                  <a:moveTo>
                    <a:pt x="447009" y="350046"/>
                  </a:moveTo>
                  <a:lnTo>
                    <a:pt x="447404" y="350046"/>
                  </a:lnTo>
                  <a:lnTo>
                    <a:pt x="450010" y="348776"/>
                  </a:lnTo>
                  <a:lnTo>
                    <a:pt x="448193" y="348776"/>
                  </a:lnTo>
                  <a:lnTo>
                    <a:pt x="447956" y="347506"/>
                  </a:lnTo>
                  <a:lnTo>
                    <a:pt x="447719" y="347506"/>
                  </a:lnTo>
                  <a:lnTo>
                    <a:pt x="447009" y="350046"/>
                  </a:lnTo>
                  <a:close/>
                </a:path>
                <a:path w="2360295" h="1867535">
                  <a:moveTo>
                    <a:pt x="453642" y="348776"/>
                  </a:moveTo>
                  <a:lnTo>
                    <a:pt x="454195" y="348776"/>
                  </a:lnTo>
                  <a:lnTo>
                    <a:pt x="453918" y="347887"/>
                  </a:lnTo>
                  <a:lnTo>
                    <a:pt x="453642" y="348776"/>
                  </a:lnTo>
                  <a:close/>
                </a:path>
                <a:path w="2360295" h="1867535">
                  <a:moveTo>
                    <a:pt x="449299" y="351316"/>
                  </a:moveTo>
                  <a:lnTo>
                    <a:pt x="450957" y="351316"/>
                  </a:lnTo>
                  <a:lnTo>
                    <a:pt x="450720" y="350046"/>
                  </a:lnTo>
                  <a:lnTo>
                    <a:pt x="450010" y="348776"/>
                  </a:lnTo>
                  <a:lnTo>
                    <a:pt x="448998" y="350944"/>
                  </a:lnTo>
                  <a:lnTo>
                    <a:pt x="449299" y="351316"/>
                  </a:lnTo>
                  <a:close/>
                </a:path>
                <a:path w="2360295" h="1867535">
                  <a:moveTo>
                    <a:pt x="454409" y="350271"/>
                  </a:moveTo>
                  <a:lnTo>
                    <a:pt x="454668" y="350046"/>
                  </a:lnTo>
                  <a:lnTo>
                    <a:pt x="454286" y="350177"/>
                  </a:lnTo>
                  <a:close/>
                </a:path>
                <a:path w="2360295" h="1867535">
                  <a:moveTo>
                    <a:pt x="454286" y="350177"/>
                  </a:moveTo>
                  <a:lnTo>
                    <a:pt x="454668" y="350046"/>
                  </a:lnTo>
                  <a:lnTo>
                    <a:pt x="454116" y="350046"/>
                  </a:lnTo>
                  <a:lnTo>
                    <a:pt x="454286" y="350177"/>
                  </a:lnTo>
                  <a:close/>
                </a:path>
                <a:path w="2360295" h="1867535">
                  <a:moveTo>
                    <a:pt x="448035" y="351316"/>
                  </a:moveTo>
                  <a:lnTo>
                    <a:pt x="448825" y="351316"/>
                  </a:lnTo>
                  <a:lnTo>
                    <a:pt x="447956" y="350046"/>
                  </a:lnTo>
                  <a:lnTo>
                    <a:pt x="447799" y="350046"/>
                  </a:lnTo>
                  <a:lnTo>
                    <a:pt x="448035" y="351316"/>
                  </a:lnTo>
                  <a:close/>
                </a:path>
                <a:path w="2360295" h="1867535">
                  <a:moveTo>
                    <a:pt x="450404" y="352586"/>
                  </a:moveTo>
                  <a:lnTo>
                    <a:pt x="451747" y="352586"/>
                  </a:lnTo>
                  <a:lnTo>
                    <a:pt x="454409" y="350271"/>
                  </a:lnTo>
                  <a:lnTo>
                    <a:pt x="450957" y="351316"/>
                  </a:lnTo>
                  <a:lnTo>
                    <a:pt x="449930" y="351316"/>
                  </a:lnTo>
                  <a:lnTo>
                    <a:pt x="450404" y="352586"/>
                  </a:lnTo>
                  <a:close/>
                </a:path>
                <a:path w="2360295" h="1867535">
                  <a:moveTo>
                    <a:pt x="448825" y="351316"/>
                  </a:moveTo>
                  <a:lnTo>
                    <a:pt x="449299" y="351316"/>
                  </a:lnTo>
                  <a:lnTo>
                    <a:pt x="448998" y="350944"/>
                  </a:lnTo>
                  <a:lnTo>
                    <a:pt x="448825" y="351316"/>
                  </a:lnTo>
                  <a:close/>
                </a:path>
                <a:path w="2360295" h="1867535">
                  <a:moveTo>
                    <a:pt x="446298" y="353856"/>
                  </a:moveTo>
                  <a:lnTo>
                    <a:pt x="447641" y="353856"/>
                  </a:lnTo>
                  <a:lnTo>
                    <a:pt x="449141" y="352586"/>
                  </a:lnTo>
                  <a:lnTo>
                    <a:pt x="447799" y="352586"/>
                  </a:lnTo>
                  <a:lnTo>
                    <a:pt x="447167" y="351316"/>
                  </a:lnTo>
                  <a:lnTo>
                    <a:pt x="446456" y="351316"/>
                  </a:lnTo>
                  <a:lnTo>
                    <a:pt x="446456" y="352586"/>
                  </a:lnTo>
                  <a:lnTo>
                    <a:pt x="446298" y="353856"/>
                  </a:lnTo>
                  <a:close/>
                </a:path>
                <a:path w="2360295" h="1867535">
                  <a:moveTo>
                    <a:pt x="445351" y="360206"/>
                  </a:moveTo>
                  <a:lnTo>
                    <a:pt x="456721" y="360206"/>
                  </a:lnTo>
                  <a:lnTo>
                    <a:pt x="456721" y="358936"/>
                  </a:lnTo>
                  <a:lnTo>
                    <a:pt x="451194" y="358936"/>
                  </a:lnTo>
                  <a:lnTo>
                    <a:pt x="450799" y="357666"/>
                  </a:lnTo>
                  <a:lnTo>
                    <a:pt x="452221" y="357666"/>
                  </a:lnTo>
                  <a:lnTo>
                    <a:pt x="453010" y="356396"/>
                  </a:lnTo>
                  <a:lnTo>
                    <a:pt x="451826" y="356396"/>
                  </a:lnTo>
                  <a:lnTo>
                    <a:pt x="450010" y="355126"/>
                  </a:lnTo>
                  <a:lnTo>
                    <a:pt x="451273" y="352586"/>
                  </a:lnTo>
                  <a:lnTo>
                    <a:pt x="449773" y="352586"/>
                  </a:lnTo>
                  <a:lnTo>
                    <a:pt x="449220" y="353856"/>
                  </a:lnTo>
                  <a:lnTo>
                    <a:pt x="446535" y="353856"/>
                  </a:lnTo>
                  <a:lnTo>
                    <a:pt x="448983" y="355126"/>
                  </a:lnTo>
                  <a:lnTo>
                    <a:pt x="447404" y="356396"/>
                  </a:lnTo>
                  <a:lnTo>
                    <a:pt x="447246" y="357666"/>
                  </a:lnTo>
                  <a:lnTo>
                    <a:pt x="445351" y="360206"/>
                  </a:lnTo>
                  <a:close/>
                </a:path>
                <a:path w="2360295" h="1867535">
                  <a:moveTo>
                    <a:pt x="453563" y="356396"/>
                  </a:moveTo>
                  <a:lnTo>
                    <a:pt x="454116" y="356396"/>
                  </a:lnTo>
                  <a:lnTo>
                    <a:pt x="454037" y="355126"/>
                  </a:lnTo>
                  <a:lnTo>
                    <a:pt x="453879" y="355126"/>
                  </a:lnTo>
                  <a:lnTo>
                    <a:pt x="453563" y="356396"/>
                  </a:lnTo>
                  <a:close/>
                </a:path>
                <a:path w="2360295" h="1867535">
                  <a:moveTo>
                    <a:pt x="451668" y="358936"/>
                  </a:moveTo>
                  <a:lnTo>
                    <a:pt x="455221" y="358936"/>
                  </a:lnTo>
                  <a:lnTo>
                    <a:pt x="454905" y="357666"/>
                  </a:lnTo>
                  <a:lnTo>
                    <a:pt x="453800" y="357666"/>
                  </a:lnTo>
                  <a:lnTo>
                    <a:pt x="451668" y="358936"/>
                  </a:lnTo>
                  <a:close/>
                </a:path>
                <a:path w="2360295" h="1867535">
                  <a:moveTo>
                    <a:pt x="457117" y="362746"/>
                  </a:moveTo>
                  <a:lnTo>
                    <a:pt x="457828" y="362746"/>
                  </a:lnTo>
                  <a:lnTo>
                    <a:pt x="457986" y="360206"/>
                  </a:lnTo>
                  <a:lnTo>
                    <a:pt x="458144" y="358936"/>
                  </a:lnTo>
                  <a:lnTo>
                    <a:pt x="457116" y="358936"/>
                  </a:lnTo>
                  <a:lnTo>
                    <a:pt x="457274" y="360206"/>
                  </a:lnTo>
                  <a:lnTo>
                    <a:pt x="447088" y="360206"/>
                  </a:lnTo>
                  <a:lnTo>
                    <a:pt x="447719" y="361476"/>
                  </a:lnTo>
                  <a:lnTo>
                    <a:pt x="456406" y="361476"/>
                  </a:lnTo>
                  <a:lnTo>
                    <a:pt x="457117" y="362746"/>
                  </a:lnTo>
                  <a:close/>
                </a:path>
                <a:path w="2360295" h="1867535">
                  <a:moveTo>
                    <a:pt x="460433" y="361476"/>
                  </a:moveTo>
                  <a:lnTo>
                    <a:pt x="460986" y="360206"/>
                  </a:lnTo>
                  <a:lnTo>
                    <a:pt x="460117" y="360206"/>
                  </a:lnTo>
                  <a:lnTo>
                    <a:pt x="460433" y="361476"/>
                  </a:lnTo>
                  <a:close/>
                </a:path>
                <a:path w="2360295" h="1867535">
                  <a:moveTo>
                    <a:pt x="448588" y="362746"/>
                  </a:moveTo>
                  <a:lnTo>
                    <a:pt x="455696" y="362746"/>
                  </a:lnTo>
                  <a:lnTo>
                    <a:pt x="456406" y="361476"/>
                  </a:lnTo>
                  <a:lnTo>
                    <a:pt x="447719" y="361476"/>
                  </a:lnTo>
                  <a:lnTo>
                    <a:pt x="448588" y="362746"/>
                  </a:lnTo>
                  <a:close/>
                </a:path>
                <a:path w="2360295" h="1867535">
                  <a:moveTo>
                    <a:pt x="445824" y="364016"/>
                  </a:moveTo>
                  <a:lnTo>
                    <a:pt x="455854" y="364016"/>
                  </a:lnTo>
                  <a:lnTo>
                    <a:pt x="455538" y="362746"/>
                  </a:lnTo>
                  <a:lnTo>
                    <a:pt x="446061" y="362746"/>
                  </a:lnTo>
                  <a:lnTo>
                    <a:pt x="445824" y="364016"/>
                  </a:lnTo>
                  <a:close/>
                </a:path>
                <a:path w="2360295" h="1867535">
                  <a:moveTo>
                    <a:pt x="448035" y="365286"/>
                  </a:moveTo>
                  <a:lnTo>
                    <a:pt x="460434" y="365286"/>
                  </a:lnTo>
                  <a:lnTo>
                    <a:pt x="459644" y="364016"/>
                  </a:lnTo>
                  <a:lnTo>
                    <a:pt x="446614" y="364016"/>
                  </a:lnTo>
                  <a:lnTo>
                    <a:pt x="448035" y="365286"/>
                  </a:lnTo>
                  <a:close/>
                </a:path>
                <a:path w="2360295" h="1867535">
                  <a:moveTo>
                    <a:pt x="461618" y="367826"/>
                  </a:moveTo>
                  <a:lnTo>
                    <a:pt x="461697" y="366556"/>
                  </a:lnTo>
                  <a:lnTo>
                    <a:pt x="462171" y="365286"/>
                  </a:lnTo>
                  <a:lnTo>
                    <a:pt x="460671" y="365286"/>
                  </a:lnTo>
                  <a:lnTo>
                    <a:pt x="461144" y="366556"/>
                  </a:lnTo>
                  <a:lnTo>
                    <a:pt x="461381" y="366556"/>
                  </a:lnTo>
                  <a:lnTo>
                    <a:pt x="461618" y="367826"/>
                  </a:lnTo>
                  <a:close/>
                </a:path>
                <a:path w="2360295" h="1867535">
                  <a:moveTo>
                    <a:pt x="459091" y="370366"/>
                  </a:moveTo>
                  <a:lnTo>
                    <a:pt x="461144" y="370366"/>
                  </a:lnTo>
                  <a:lnTo>
                    <a:pt x="462329" y="369096"/>
                  </a:lnTo>
                  <a:lnTo>
                    <a:pt x="460433" y="367826"/>
                  </a:lnTo>
                  <a:lnTo>
                    <a:pt x="460039" y="366556"/>
                  </a:lnTo>
                  <a:lnTo>
                    <a:pt x="460118" y="365286"/>
                  </a:lnTo>
                  <a:lnTo>
                    <a:pt x="456801" y="365286"/>
                  </a:lnTo>
                  <a:lnTo>
                    <a:pt x="456959" y="366556"/>
                  </a:lnTo>
                  <a:lnTo>
                    <a:pt x="456880" y="367826"/>
                  </a:lnTo>
                  <a:lnTo>
                    <a:pt x="456564" y="369096"/>
                  </a:lnTo>
                  <a:lnTo>
                    <a:pt x="459091" y="369096"/>
                  </a:lnTo>
                  <a:lnTo>
                    <a:pt x="459091" y="370366"/>
                  </a:lnTo>
                  <a:close/>
                </a:path>
                <a:path w="2360295" h="1867535">
                  <a:moveTo>
                    <a:pt x="447799" y="371636"/>
                  </a:moveTo>
                  <a:lnTo>
                    <a:pt x="454748" y="371636"/>
                  </a:lnTo>
                  <a:lnTo>
                    <a:pt x="454748" y="370366"/>
                  </a:lnTo>
                  <a:lnTo>
                    <a:pt x="455695" y="370366"/>
                  </a:lnTo>
                  <a:lnTo>
                    <a:pt x="455774" y="367826"/>
                  </a:lnTo>
                  <a:lnTo>
                    <a:pt x="454985" y="366556"/>
                  </a:lnTo>
                  <a:lnTo>
                    <a:pt x="456801" y="365286"/>
                  </a:lnTo>
                  <a:lnTo>
                    <a:pt x="448746" y="365286"/>
                  </a:lnTo>
                  <a:lnTo>
                    <a:pt x="447878" y="366556"/>
                  </a:lnTo>
                  <a:lnTo>
                    <a:pt x="449062" y="366556"/>
                  </a:lnTo>
                  <a:lnTo>
                    <a:pt x="449062" y="367826"/>
                  </a:lnTo>
                  <a:lnTo>
                    <a:pt x="448746" y="367826"/>
                  </a:lnTo>
                  <a:lnTo>
                    <a:pt x="447877" y="369096"/>
                  </a:lnTo>
                  <a:lnTo>
                    <a:pt x="448509" y="370366"/>
                  </a:lnTo>
                  <a:lnTo>
                    <a:pt x="447663" y="371273"/>
                  </a:lnTo>
                  <a:lnTo>
                    <a:pt x="447799" y="371636"/>
                  </a:lnTo>
                  <a:close/>
                </a:path>
                <a:path w="2360295" h="1867535">
                  <a:moveTo>
                    <a:pt x="448272" y="367826"/>
                  </a:moveTo>
                  <a:lnTo>
                    <a:pt x="448825" y="367826"/>
                  </a:lnTo>
                  <a:lnTo>
                    <a:pt x="448983" y="366556"/>
                  </a:lnTo>
                  <a:lnTo>
                    <a:pt x="447878" y="366556"/>
                  </a:lnTo>
                  <a:lnTo>
                    <a:pt x="448272" y="367826"/>
                  </a:lnTo>
                  <a:close/>
                </a:path>
                <a:path w="2360295" h="1867535">
                  <a:moveTo>
                    <a:pt x="446298" y="372906"/>
                  </a:moveTo>
                  <a:lnTo>
                    <a:pt x="446851" y="372906"/>
                  </a:lnTo>
                  <a:lnTo>
                    <a:pt x="447325" y="371636"/>
                  </a:lnTo>
                  <a:lnTo>
                    <a:pt x="447663" y="371273"/>
                  </a:lnTo>
                  <a:lnTo>
                    <a:pt x="446851" y="369096"/>
                  </a:lnTo>
                  <a:lnTo>
                    <a:pt x="446456" y="367826"/>
                  </a:lnTo>
                  <a:lnTo>
                    <a:pt x="446219" y="367826"/>
                  </a:lnTo>
                  <a:lnTo>
                    <a:pt x="446219" y="369096"/>
                  </a:lnTo>
                  <a:lnTo>
                    <a:pt x="445982" y="370366"/>
                  </a:lnTo>
                  <a:lnTo>
                    <a:pt x="445193" y="371636"/>
                  </a:lnTo>
                  <a:lnTo>
                    <a:pt x="446298" y="372906"/>
                  </a:lnTo>
                  <a:close/>
                </a:path>
                <a:path w="2360295" h="1867535">
                  <a:moveTo>
                    <a:pt x="458380" y="370366"/>
                  </a:moveTo>
                  <a:lnTo>
                    <a:pt x="459091" y="369096"/>
                  </a:lnTo>
                  <a:lnTo>
                    <a:pt x="457433" y="369096"/>
                  </a:lnTo>
                  <a:lnTo>
                    <a:pt x="458380" y="370366"/>
                  </a:lnTo>
                  <a:close/>
                </a:path>
                <a:path w="2360295" h="1867535">
                  <a:moveTo>
                    <a:pt x="461144" y="372906"/>
                  </a:moveTo>
                  <a:lnTo>
                    <a:pt x="461776" y="371636"/>
                  </a:lnTo>
                  <a:lnTo>
                    <a:pt x="460986" y="370366"/>
                  </a:lnTo>
                  <a:lnTo>
                    <a:pt x="460276" y="370366"/>
                  </a:lnTo>
                  <a:lnTo>
                    <a:pt x="460197" y="371636"/>
                  </a:lnTo>
                  <a:lnTo>
                    <a:pt x="460512" y="371636"/>
                  </a:lnTo>
                  <a:lnTo>
                    <a:pt x="461144" y="372906"/>
                  </a:lnTo>
                  <a:close/>
                </a:path>
                <a:path w="2360295" h="1867535">
                  <a:moveTo>
                    <a:pt x="457432" y="374176"/>
                  </a:moveTo>
                  <a:lnTo>
                    <a:pt x="460039" y="374176"/>
                  </a:lnTo>
                  <a:lnTo>
                    <a:pt x="459407" y="372906"/>
                  </a:lnTo>
                  <a:lnTo>
                    <a:pt x="458933" y="371636"/>
                  </a:lnTo>
                  <a:lnTo>
                    <a:pt x="458381" y="370366"/>
                  </a:lnTo>
                  <a:lnTo>
                    <a:pt x="455932" y="370366"/>
                  </a:lnTo>
                  <a:lnTo>
                    <a:pt x="457117" y="371636"/>
                  </a:lnTo>
                  <a:lnTo>
                    <a:pt x="457591" y="372906"/>
                  </a:lnTo>
                  <a:lnTo>
                    <a:pt x="457235" y="374049"/>
                  </a:lnTo>
                  <a:lnTo>
                    <a:pt x="457432" y="374176"/>
                  </a:lnTo>
                  <a:close/>
                </a:path>
                <a:path w="2360295" h="1867535">
                  <a:moveTo>
                    <a:pt x="447325" y="371636"/>
                  </a:moveTo>
                  <a:lnTo>
                    <a:pt x="447799" y="371636"/>
                  </a:lnTo>
                  <a:lnTo>
                    <a:pt x="447663" y="371273"/>
                  </a:lnTo>
                  <a:lnTo>
                    <a:pt x="447325" y="371636"/>
                  </a:lnTo>
                  <a:close/>
                </a:path>
                <a:path w="2360295" h="1867535">
                  <a:moveTo>
                    <a:pt x="449536" y="379256"/>
                  </a:moveTo>
                  <a:lnTo>
                    <a:pt x="450089" y="376716"/>
                  </a:lnTo>
                  <a:lnTo>
                    <a:pt x="456011" y="376716"/>
                  </a:lnTo>
                  <a:lnTo>
                    <a:pt x="457196" y="374599"/>
                  </a:lnTo>
                  <a:lnTo>
                    <a:pt x="457235" y="374049"/>
                  </a:lnTo>
                  <a:lnTo>
                    <a:pt x="455458" y="372906"/>
                  </a:lnTo>
                  <a:lnTo>
                    <a:pt x="454827" y="371636"/>
                  </a:lnTo>
                  <a:lnTo>
                    <a:pt x="450010" y="371636"/>
                  </a:lnTo>
                  <a:lnTo>
                    <a:pt x="450562" y="372906"/>
                  </a:lnTo>
                  <a:lnTo>
                    <a:pt x="451115" y="372906"/>
                  </a:lnTo>
                  <a:lnTo>
                    <a:pt x="450799" y="374176"/>
                  </a:lnTo>
                  <a:lnTo>
                    <a:pt x="450326" y="374176"/>
                  </a:lnTo>
                  <a:lnTo>
                    <a:pt x="449852" y="375446"/>
                  </a:lnTo>
                  <a:lnTo>
                    <a:pt x="449299" y="375446"/>
                  </a:lnTo>
                  <a:lnTo>
                    <a:pt x="449536" y="379256"/>
                  </a:lnTo>
                  <a:close/>
                </a:path>
                <a:path w="2360295" h="1867535">
                  <a:moveTo>
                    <a:pt x="460039" y="374176"/>
                  </a:moveTo>
                  <a:lnTo>
                    <a:pt x="461539" y="374176"/>
                  </a:lnTo>
                  <a:lnTo>
                    <a:pt x="461223" y="372906"/>
                  </a:lnTo>
                  <a:lnTo>
                    <a:pt x="460828" y="372906"/>
                  </a:lnTo>
                  <a:lnTo>
                    <a:pt x="460039" y="374176"/>
                  </a:lnTo>
                  <a:close/>
                </a:path>
                <a:path w="2360295" h="1867535">
                  <a:moveTo>
                    <a:pt x="457196" y="374599"/>
                  </a:moveTo>
                  <a:lnTo>
                    <a:pt x="457432" y="374176"/>
                  </a:lnTo>
                  <a:lnTo>
                    <a:pt x="457235" y="374049"/>
                  </a:lnTo>
                  <a:lnTo>
                    <a:pt x="457196" y="374599"/>
                  </a:lnTo>
                  <a:close/>
                </a:path>
                <a:path w="2360295" h="1867535">
                  <a:moveTo>
                    <a:pt x="457196" y="375446"/>
                  </a:moveTo>
                  <a:lnTo>
                    <a:pt x="458775" y="375446"/>
                  </a:lnTo>
                  <a:lnTo>
                    <a:pt x="457433" y="374176"/>
                  </a:lnTo>
                  <a:lnTo>
                    <a:pt x="457196" y="374599"/>
                  </a:lnTo>
                  <a:lnTo>
                    <a:pt x="457196" y="375446"/>
                  </a:lnTo>
                  <a:close/>
                </a:path>
                <a:path w="2360295" h="1867535">
                  <a:moveTo>
                    <a:pt x="456722" y="376716"/>
                  </a:moveTo>
                  <a:lnTo>
                    <a:pt x="457275" y="376716"/>
                  </a:lnTo>
                  <a:lnTo>
                    <a:pt x="456880" y="375446"/>
                  </a:lnTo>
                  <a:lnTo>
                    <a:pt x="456722" y="376716"/>
                  </a:lnTo>
                  <a:close/>
                </a:path>
                <a:path w="2360295" h="1867535">
                  <a:moveTo>
                    <a:pt x="446614" y="384336"/>
                  </a:moveTo>
                  <a:lnTo>
                    <a:pt x="448035" y="384336"/>
                  </a:lnTo>
                  <a:lnTo>
                    <a:pt x="448193" y="375446"/>
                  </a:lnTo>
                  <a:lnTo>
                    <a:pt x="446772" y="376716"/>
                  </a:lnTo>
                  <a:lnTo>
                    <a:pt x="446693" y="377986"/>
                  </a:lnTo>
                  <a:lnTo>
                    <a:pt x="446219" y="379256"/>
                  </a:lnTo>
                  <a:lnTo>
                    <a:pt x="446377" y="379256"/>
                  </a:lnTo>
                  <a:lnTo>
                    <a:pt x="447009" y="380526"/>
                  </a:lnTo>
                  <a:lnTo>
                    <a:pt x="447482" y="383066"/>
                  </a:lnTo>
                  <a:lnTo>
                    <a:pt x="446614" y="384336"/>
                  </a:lnTo>
                  <a:close/>
                </a:path>
                <a:path w="2360295" h="1867535">
                  <a:moveTo>
                    <a:pt x="459881" y="385606"/>
                  </a:moveTo>
                  <a:lnTo>
                    <a:pt x="460670" y="385606"/>
                  </a:lnTo>
                  <a:lnTo>
                    <a:pt x="460631" y="383066"/>
                  </a:lnTo>
                  <a:lnTo>
                    <a:pt x="460512" y="381796"/>
                  </a:lnTo>
                  <a:lnTo>
                    <a:pt x="459170" y="380526"/>
                  </a:lnTo>
                  <a:lnTo>
                    <a:pt x="460828" y="379256"/>
                  </a:lnTo>
                  <a:lnTo>
                    <a:pt x="456801" y="379256"/>
                  </a:lnTo>
                  <a:lnTo>
                    <a:pt x="457433" y="377986"/>
                  </a:lnTo>
                  <a:lnTo>
                    <a:pt x="457827" y="376716"/>
                  </a:lnTo>
                  <a:lnTo>
                    <a:pt x="450326" y="376716"/>
                  </a:lnTo>
                  <a:lnTo>
                    <a:pt x="451036" y="377986"/>
                  </a:lnTo>
                  <a:lnTo>
                    <a:pt x="450878" y="379256"/>
                  </a:lnTo>
                  <a:lnTo>
                    <a:pt x="450405" y="380526"/>
                  </a:lnTo>
                  <a:lnTo>
                    <a:pt x="449852" y="381796"/>
                  </a:lnTo>
                  <a:lnTo>
                    <a:pt x="451668" y="381796"/>
                  </a:lnTo>
                  <a:lnTo>
                    <a:pt x="451589" y="383066"/>
                  </a:lnTo>
                  <a:lnTo>
                    <a:pt x="450799" y="384336"/>
                  </a:lnTo>
                  <a:lnTo>
                    <a:pt x="458301" y="384336"/>
                  </a:lnTo>
                  <a:lnTo>
                    <a:pt x="459881" y="385606"/>
                  </a:lnTo>
                  <a:close/>
                </a:path>
                <a:path w="2360295" h="1867535">
                  <a:moveTo>
                    <a:pt x="459723" y="379256"/>
                  </a:moveTo>
                  <a:lnTo>
                    <a:pt x="460907" y="379256"/>
                  </a:lnTo>
                  <a:lnTo>
                    <a:pt x="460197" y="377986"/>
                  </a:lnTo>
                  <a:lnTo>
                    <a:pt x="459723" y="377986"/>
                  </a:lnTo>
                  <a:lnTo>
                    <a:pt x="459723" y="379256"/>
                  </a:lnTo>
                  <a:close/>
                </a:path>
                <a:path w="2360295" h="1867535">
                  <a:moveTo>
                    <a:pt x="452287" y="386770"/>
                  </a:moveTo>
                  <a:lnTo>
                    <a:pt x="452511" y="386664"/>
                  </a:lnTo>
                  <a:lnTo>
                    <a:pt x="453563" y="385606"/>
                  </a:lnTo>
                  <a:lnTo>
                    <a:pt x="457275" y="385606"/>
                  </a:lnTo>
                  <a:lnTo>
                    <a:pt x="457670" y="384336"/>
                  </a:lnTo>
                  <a:lnTo>
                    <a:pt x="452063" y="384336"/>
                  </a:lnTo>
                  <a:lnTo>
                    <a:pt x="452142" y="385606"/>
                  </a:lnTo>
                  <a:lnTo>
                    <a:pt x="452287" y="386770"/>
                  </a:lnTo>
                  <a:close/>
                </a:path>
                <a:path w="2360295" h="1867535">
                  <a:moveTo>
                    <a:pt x="447088" y="385606"/>
                  </a:moveTo>
                  <a:lnTo>
                    <a:pt x="447404" y="384336"/>
                  </a:lnTo>
                  <a:lnTo>
                    <a:pt x="446930" y="384336"/>
                  </a:lnTo>
                  <a:lnTo>
                    <a:pt x="447088" y="385606"/>
                  </a:lnTo>
                  <a:close/>
                </a:path>
                <a:path w="2360295" h="1867535">
                  <a:moveTo>
                    <a:pt x="448826" y="395766"/>
                  </a:moveTo>
                  <a:lnTo>
                    <a:pt x="459328" y="395766"/>
                  </a:lnTo>
                  <a:lnTo>
                    <a:pt x="459249" y="394496"/>
                  </a:lnTo>
                  <a:lnTo>
                    <a:pt x="459723" y="393226"/>
                  </a:lnTo>
                  <a:lnTo>
                    <a:pt x="460591" y="390686"/>
                  </a:lnTo>
                  <a:lnTo>
                    <a:pt x="460591" y="388146"/>
                  </a:lnTo>
                  <a:lnTo>
                    <a:pt x="458933" y="386876"/>
                  </a:lnTo>
                  <a:lnTo>
                    <a:pt x="458065" y="385606"/>
                  </a:lnTo>
                  <a:lnTo>
                    <a:pt x="457986" y="386876"/>
                  </a:lnTo>
                  <a:lnTo>
                    <a:pt x="458617" y="386876"/>
                  </a:lnTo>
                  <a:lnTo>
                    <a:pt x="459012" y="388146"/>
                  </a:lnTo>
                  <a:lnTo>
                    <a:pt x="452274" y="388146"/>
                  </a:lnTo>
                  <a:lnTo>
                    <a:pt x="452695" y="390686"/>
                  </a:lnTo>
                  <a:lnTo>
                    <a:pt x="449457" y="390686"/>
                  </a:lnTo>
                  <a:lnTo>
                    <a:pt x="448904" y="391956"/>
                  </a:lnTo>
                  <a:lnTo>
                    <a:pt x="449062" y="391956"/>
                  </a:lnTo>
                  <a:lnTo>
                    <a:pt x="449457" y="393226"/>
                  </a:lnTo>
                  <a:lnTo>
                    <a:pt x="448826" y="395766"/>
                  </a:lnTo>
                  <a:close/>
                </a:path>
                <a:path w="2360295" h="1867535">
                  <a:moveTo>
                    <a:pt x="452300" y="386876"/>
                  </a:moveTo>
                  <a:lnTo>
                    <a:pt x="457196" y="386876"/>
                  </a:lnTo>
                  <a:lnTo>
                    <a:pt x="457433" y="385606"/>
                  </a:lnTo>
                  <a:lnTo>
                    <a:pt x="454748" y="385606"/>
                  </a:lnTo>
                  <a:lnTo>
                    <a:pt x="452511" y="386664"/>
                  </a:lnTo>
                  <a:lnTo>
                    <a:pt x="452300" y="386876"/>
                  </a:lnTo>
                  <a:close/>
                </a:path>
                <a:path w="2360295" h="1867535">
                  <a:moveTo>
                    <a:pt x="452300" y="386876"/>
                  </a:moveTo>
                  <a:lnTo>
                    <a:pt x="452511" y="386664"/>
                  </a:lnTo>
                  <a:lnTo>
                    <a:pt x="452287" y="386770"/>
                  </a:lnTo>
                  <a:close/>
                </a:path>
                <a:path w="2360295" h="1867535">
                  <a:moveTo>
                    <a:pt x="452274" y="388146"/>
                  </a:moveTo>
                  <a:lnTo>
                    <a:pt x="456959" y="388146"/>
                  </a:lnTo>
                  <a:lnTo>
                    <a:pt x="457038" y="386876"/>
                  </a:lnTo>
                  <a:lnTo>
                    <a:pt x="452300" y="386876"/>
                  </a:lnTo>
                  <a:lnTo>
                    <a:pt x="452063" y="386876"/>
                  </a:lnTo>
                  <a:lnTo>
                    <a:pt x="452274" y="388146"/>
                  </a:lnTo>
                  <a:close/>
                </a:path>
                <a:path w="2360295" h="1867535">
                  <a:moveTo>
                    <a:pt x="459881" y="395766"/>
                  </a:moveTo>
                  <a:lnTo>
                    <a:pt x="460986" y="395766"/>
                  </a:lnTo>
                  <a:lnTo>
                    <a:pt x="460039" y="393226"/>
                  </a:lnTo>
                  <a:lnTo>
                    <a:pt x="459881" y="395766"/>
                  </a:lnTo>
                  <a:close/>
                </a:path>
                <a:path w="2360295" h="1867535">
                  <a:moveTo>
                    <a:pt x="446299" y="395766"/>
                  </a:moveTo>
                  <a:lnTo>
                    <a:pt x="448826" y="395766"/>
                  </a:lnTo>
                  <a:lnTo>
                    <a:pt x="448510" y="394496"/>
                  </a:lnTo>
                  <a:lnTo>
                    <a:pt x="446220" y="394496"/>
                  </a:lnTo>
                  <a:lnTo>
                    <a:pt x="446299" y="395766"/>
                  </a:lnTo>
                  <a:close/>
                </a:path>
                <a:path w="2360295" h="1867535">
                  <a:moveTo>
                    <a:pt x="450879" y="398306"/>
                  </a:moveTo>
                  <a:lnTo>
                    <a:pt x="458775" y="398306"/>
                  </a:lnTo>
                  <a:lnTo>
                    <a:pt x="458538" y="397036"/>
                  </a:lnTo>
                  <a:lnTo>
                    <a:pt x="460749" y="397036"/>
                  </a:lnTo>
                  <a:lnTo>
                    <a:pt x="459881" y="395766"/>
                  </a:lnTo>
                  <a:lnTo>
                    <a:pt x="448984" y="395766"/>
                  </a:lnTo>
                  <a:lnTo>
                    <a:pt x="450879" y="398306"/>
                  </a:lnTo>
                  <a:close/>
                </a:path>
                <a:path w="2360295" h="1867535">
                  <a:moveTo>
                    <a:pt x="446852" y="398306"/>
                  </a:moveTo>
                  <a:lnTo>
                    <a:pt x="447325" y="397036"/>
                  </a:lnTo>
                  <a:lnTo>
                    <a:pt x="447878" y="395766"/>
                  </a:lnTo>
                  <a:lnTo>
                    <a:pt x="446457" y="395766"/>
                  </a:lnTo>
                  <a:lnTo>
                    <a:pt x="446694" y="397036"/>
                  </a:lnTo>
                  <a:lnTo>
                    <a:pt x="446852" y="398306"/>
                  </a:lnTo>
                  <a:close/>
                </a:path>
                <a:path w="2360295" h="1867535">
                  <a:moveTo>
                    <a:pt x="450089" y="399576"/>
                  </a:moveTo>
                  <a:lnTo>
                    <a:pt x="459486" y="399576"/>
                  </a:lnTo>
                  <a:lnTo>
                    <a:pt x="459565" y="398306"/>
                  </a:lnTo>
                  <a:lnTo>
                    <a:pt x="449852" y="398306"/>
                  </a:lnTo>
                  <a:lnTo>
                    <a:pt x="450089" y="399576"/>
                  </a:lnTo>
                  <a:close/>
                </a:path>
                <a:path w="2360295" h="1867535">
                  <a:moveTo>
                    <a:pt x="448194" y="399576"/>
                  </a:moveTo>
                  <a:lnTo>
                    <a:pt x="449536" y="399576"/>
                  </a:lnTo>
                  <a:lnTo>
                    <a:pt x="449378" y="398306"/>
                  </a:lnTo>
                  <a:lnTo>
                    <a:pt x="448589" y="398306"/>
                  </a:lnTo>
                  <a:lnTo>
                    <a:pt x="448194" y="399576"/>
                  </a:lnTo>
                  <a:close/>
                </a:path>
                <a:path w="2360295" h="1867535">
                  <a:moveTo>
                    <a:pt x="450484" y="400846"/>
                  </a:moveTo>
                  <a:lnTo>
                    <a:pt x="460275" y="400846"/>
                  </a:lnTo>
                  <a:lnTo>
                    <a:pt x="460512" y="399576"/>
                  </a:lnTo>
                  <a:lnTo>
                    <a:pt x="450247" y="399576"/>
                  </a:lnTo>
                  <a:lnTo>
                    <a:pt x="450484" y="400846"/>
                  </a:lnTo>
                  <a:close/>
                </a:path>
                <a:path w="2360295" h="1867535">
                  <a:moveTo>
                    <a:pt x="460200" y="401515"/>
                  </a:moveTo>
                  <a:lnTo>
                    <a:pt x="460907" y="400846"/>
                  </a:lnTo>
                  <a:lnTo>
                    <a:pt x="460117" y="400846"/>
                  </a:lnTo>
                  <a:lnTo>
                    <a:pt x="460200" y="401515"/>
                  </a:lnTo>
                  <a:close/>
                </a:path>
                <a:path w="2360295" h="1867535">
                  <a:moveTo>
                    <a:pt x="454669" y="408466"/>
                  </a:moveTo>
                  <a:lnTo>
                    <a:pt x="455143" y="408466"/>
                  </a:lnTo>
                  <a:lnTo>
                    <a:pt x="455537" y="407196"/>
                  </a:lnTo>
                  <a:lnTo>
                    <a:pt x="455537" y="405926"/>
                  </a:lnTo>
                  <a:lnTo>
                    <a:pt x="457117" y="405926"/>
                  </a:lnTo>
                  <a:lnTo>
                    <a:pt x="457038" y="403386"/>
                  </a:lnTo>
                  <a:lnTo>
                    <a:pt x="457669" y="403386"/>
                  </a:lnTo>
                  <a:lnTo>
                    <a:pt x="459565" y="402116"/>
                  </a:lnTo>
                  <a:lnTo>
                    <a:pt x="460101" y="401609"/>
                  </a:lnTo>
                  <a:lnTo>
                    <a:pt x="460117" y="400846"/>
                  </a:lnTo>
                  <a:lnTo>
                    <a:pt x="447246" y="400846"/>
                  </a:lnTo>
                  <a:lnTo>
                    <a:pt x="448352" y="402116"/>
                  </a:lnTo>
                  <a:lnTo>
                    <a:pt x="445193" y="404656"/>
                  </a:lnTo>
                  <a:lnTo>
                    <a:pt x="447128" y="405926"/>
                  </a:lnTo>
                  <a:lnTo>
                    <a:pt x="456090" y="405926"/>
                  </a:lnTo>
                  <a:lnTo>
                    <a:pt x="457196" y="407196"/>
                  </a:lnTo>
                  <a:lnTo>
                    <a:pt x="454748" y="407196"/>
                  </a:lnTo>
                  <a:lnTo>
                    <a:pt x="454669" y="408466"/>
                  </a:lnTo>
                  <a:close/>
                </a:path>
                <a:path w="2360295" h="1867535">
                  <a:moveTo>
                    <a:pt x="460045" y="404324"/>
                  </a:moveTo>
                  <a:lnTo>
                    <a:pt x="460512" y="403386"/>
                  </a:lnTo>
                  <a:lnTo>
                    <a:pt x="460200" y="401515"/>
                  </a:lnTo>
                  <a:lnTo>
                    <a:pt x="460090" y="402116"/>
                  </a:lnTo>
                  <a:lnTo>
                    <a:pt x="460045" y="404324"/>
                  </a:lnTo>
                  <a:close/>
                </a:path>
                <a:path w="2360295" h="1867535">
                  <a:moveTo>
                    <a:pt x="457590" y="404656"/>
                  </a:moveTo>
                  <a:lnTo>
                    <a:pt x="459880" y="404656"/>
                  </a:lnTo>
                  <a:lnTo>
                    <a:pt x="459914" y="404324"/>
                  </a:lnTo>
                  <a:lnTo>
                    <a:pt x="459564" y="403386"/>
                  </a:lnTo>
                  <a:lnTo>
                    <a:pt x="457906" y="403386"/>
                  </a:lnTo>
                  <a:lnTo>
                    <a:pt x="457590" y="404656"/>
                  </a:lnTo>
                  <a:close/>
                </a:path>
                <a:path w="2360295" h="1867535">
                  <a:moveTo>
                    <a:pt x="460117" y="405926"/>
                  </a:moveTo>
                  <a:lnTo>
                    <a:pt x="459959" y="404656"/>
                  </a:lnTo>
                  <a:lnTo>
                    <a:pt x="458380" y="404656"/>
                  </a:lnTo>
                  <a:lnTo>
                    <a:pt x="460117" y="405926"/>
                  </a:lnTo>
                  <a:close/>
                </a:path>
                <a:path w="2360295" h="1867535">
                  <a:moveTo>
                    <a:pt x="459643" y="417356"/>
                  </a:moveTo>
                  <a:lnTo>
                    <a:pt x="461696" y="417356"/>
                  </a:lnTo>
                  <a:lnTo>
                    <a:pt x="460433" y="416086"/>
                  </a:lnTo>
                  <a:lnTo>
                    <a:pt x="460275" y="414816"/>
                  </a:lnTo>
                  <a:lnTo>
                    <a:pt x="459801" y="412276"/>
                  </a:lnTo>
                  <a:lnTo>
                    <a:pt x="459564" y="409736"/>
                  </a:lnTo>
                  <a:lnTo>
                    <a:pt x="458854" y="407196"/>
                  </a:lnTo>
                  <a:lnTo>
                    <a:pt x="458380" y="405926"/>
                  </a:lnTo>
                  <a:lnTo>
                    <a:pt x="458117" y="408466"/>
                  </a:lnTo>
                  <a:lnTo>
                    <a:pt x="458143" y="409736"/>
                  </a:lnTo>
                  <a:lnTo>
                    <a:pt x="456643" y="409736"/>
                  </a:lnTo>
                  <a:lnTo>
                    <a:pt x="456169" y="411006"/>
                  </a:lnTo>
                  <a:lnTo>
                    <a:pt x="455616" y="412276"/>
                  </a:lnTo>
                  <a:lnTo>
                    <a:pt x="453247" y="413546"/>
                  </a:lnTo>
                  <a:lnTo>
                    <a:pt x="458933" y="413546"/>
                  </a:lnTo>
                  <a:lnTo>
                    <a:pt x="458064" y="414816"/>
                  </a:lnTo>
                  <a:lnTo>
                    <a:pt x="458617" y="416086"/>
                  </a:lnTo>
                  <a:lnTo>
                    <a:pt x="459170" y="416086"/>
                  </a:lnTo>
                  <a:lnTo>
                    <a:pt x="458849" y="416373"/>
                  </a:lnTo>
                  <a:lnTo>
                    <a:pt x="459643" y="417356"/>
                  </a:lnTo>
                  <a:close/>
                </a:path>
                <a:path w="2360295" h="1867535">
                  <a:moveTo>
                    <a:pt x="457512" y="408466"/>
                  </a:moveTo>
                  <a:lnTo>
                    <a:pt x="457196" y="407196"/>
                  </a:lnTo>
                  <a:lnTo>
                    <a:pt x="457512" y="408466"/>
                  </a:lnTo>
                  <a:close/>
                </a:path>
                <a:path w="2360295" h="1867535">
                  <a:moveTo>
                    <a:pt x="449379" y="408466"/>
                  </a:moveTo>
                  <a:lnTo>
                    <a:pt x="453484" y="408466"/>
                  </a:lnTo>
                  <a:lnTo>
                    <a:pt x="453168" y="407196"/>
                  </a:lnTo>
                  <a:lnTo>
                    <a:pt x="449300" y="407196"/>
                  </a:lnTo>
                  <a:lnTo>
                    <a:pt x="449379" y="408466"/>
                  </a:lnTo>
                  <a:close/>
                </a:path>
                <a:path w="2360295" h="1867535">
                  <a:moveTo>
                    <a:pt x="448873" y="407958"/>
                  </a:moveTo>
                  <a:lnTo>
                    <a:pt x="449063" y="407196"/>
                  </a:lnTo>
                  <a:lnTo>
                    <a:pt x="448115" y="407196"/>
                  </a:lnTo>
                  <a:lnTo>
                    <a:pt x="448873" y="407958"/>
                  </a:lnTo>
                  <a:close/>
                </a:path>
                <a:path w="2360295" h="1867535">
                  <a:moveTo>
                    <a:pt x="450878" y="417356"/>
                  </a:moveTo>
                  <a:lnTo>
                    <a:pt x="452774" y="414816"/>
                  </a:lnTo>
                  <a:lnTo>
                    <a:pt x="452853" y="413546"/>
                  </a:lnTo>
                  <a:lnTo>
                    <a:pt x="452300" y="413546"/>
                  </a:lnTo>
                  <a:lnTo>
                    <a:pt x="453800" y="409736"/>
                  </a:lnTo>
                  <a:lnTo>
                    <a:pt x="453958" y="408466"/>
                  </a:lnTo>
                  <a:lnTo>
                    <a:pt x="448747" y="408466"/>
                  </a:lnTo>
                  <a:lnTo>
                    <a:pt x="448873" y="407958"/>
                  </a:lnTo>
                  <a:lnTo>
                    <a:pt x="448115" y="407196"/>
                  </a:lnTo>
                  <a:lnTo>
                    <a:pt x="448273" y="409736"/>
                  </a:lnTo>
                  <a:lnTo>
                    <a:pt x="446141" y="409736"/>
                  </a:lnTo>
                  <a:lnTo>
                    <a:pt x="446260" y="414816"/>
                  </a:lnTo>
                  <a:lnTo>
                    <a:pt x="446378" y="416086"/>
                  </a:lnTo>
                  <a:lnTo>
                    <a:pt x="450957" y="416086"/>
                  </a:lnTo>
                  <a:lnTo>
                    <a:pt x="450878" y="417356"/>
                  </a:lnTo>
                  <a:close/>
                </a:path>
                <a:path w="2360295" h="1867535">
                  <a:moveTo>
                    <a:pt x="447325" y="408466"/>
                  </a:moveTo>
                  <a:lnTo>
                    <a:pt x="448194" y="408466"/>
                  </a:lnTo>
                  <a:lnTo>
                    <a:pt x="448115" y="407196"/>
                  </a:lnTo>
                  <a:lnTo>
                    <a:pt x="446536" y="407196"/>
                  </a:lnTo>
                  <a:lnTo>
                    <a:pt x="447325" y="408466"/>
                  </a:lnTo>
                  <a:close/>
                </a:path>
                <a:path w="2360295" h="1867535">
                  <a:moveTo>
                    <a:pt x="448747" y="408466"/>
                  </a:moveTo>
                  <a:lnTo>
                    <a:pt x="449379" y="408466"/>
                  </a:lnTo>
                  <a:lnTo>
                    <a:pt x="448873" y="407958"/>
                  </a:lnTo>
                  <a:lnTo>
                    <a:pt x="448747" y="408466"/>
                  </a:lnTo>
                  <a:close/>
                </a:path>
                <a:path w="2360295" h="1867535">
                  <a:moveTo>
                    <a:pt x="458006" y="409536"/>
                  </a:moveTo>
                  <a:lnTo>
                    <a:pt x="458032" y="409288"/>
                  </a:lnTo>
                  <a:lnTo>
                    <a:pt x="457827" y="408466"/>
                  </a:lnTo>
                  <a:lnTo>
                    <a:pt x="457590" y="408466"/>
                  </a:lnTo>
                  <a:lnTo>
                    <a:pt x="457854" y="409313"/>
                  </a:lnTo>
                  <a:lnTo>
                    <a:pt x="458006" y="409536"/>
                  </a:lnTo>
                  <a:close/>
                </a:path>
                <a:path w="2360295" h="1867535">
                  <a:moveTo>
                    <a:pt x="455853" y="409736"/>
                  </a:moveTo>
                  <a:lnTo>
                    <a:pt x="457985" y="409736"/>
                  </a:lnTo>
                  <a:lnTo>
                    <a:pt x="457837" y="409288"/>
                  </a:lnTo>
                  <a:lnTo>
                    <a:pt x="457275" y="408466"/>
                  </a:lnTo>
                  <a:lnTo>
                    <a:pt x="456959" y="408466"/>
                  </a:lnTo>
                  <a:lnTo>
                    <a:pt x="455853" y="409736"/>
                  </a:lnTo>
                  <a:close/>
                </a:path>
                <a:path w="2360295" h="1867535">
                  <a:moveTo>
                    <a:pt x="446141" y="409736"/>
                  </a:moveTo>
                  <a:lnTo>
                    <a:pt x="448036" y="409736"/>
                  </a:lnTo>
                  <a:lnTo>
                    <a:pt x="445904" y="408466"/>
                  </a:lnTo>
                  <a:lnTo>
                    <a:pt x="446141" y="409736"/>
                  </a:lnTo>
                  <a:close/>
                </a:path>
                <a:path w="2360295" h="1867535">
                  <a:moveTo>
                    <a:pt x="457985" y="409736"/>
                  </a:moveTo>
                  <a:lnTo>
                    <a:pt x="458143" y="409736"/>
                  </a:lnTo>
                  <a:lnTo>
                    <a:pt x="458006" y="409536"/>
                  </a:lnTo>
                  <a:lnTo>
                    <a:pt x="457985" y="409736"/>
                  </a:lnTo>
                  <a:close/>
                </a:path>
                <a:path w="2360295" h="1867535">
                  <a:moveTo>
                    <a:pt x="455616" y="416086"/>
                  </a:moveTo>
                  <a:lnTo>
                    <a:pt x="456485" y="416086"/>
                  </a:lnTo>
                  <a:lnTo>
                    <a:pt x="457591" y="414816"/>
                  </a:lnTo>
                  <a:lnTo>
                    <a:pt x="457669" y="413546"/>
                  </a:lnTo>
                  <a:lnTo>
                    <a:pt x="453247" y="413546"/>
                  </a:lnTo>
                  <a:lnTo>
                    <a:pt x="455695" y="414816"/>
                  </a:lnTo>
                  <a:lnTo>
                    <a:pt x="455616" y="416086"/>
                  </a:lnTo>
                  <a:close/>
                </a:path>
                <a:path w="2360295" h="1867535">
                  <a:moveTo>
                    <a:pt x="452458" y="417356"/>
                  </a:moveTo>
                  <a:lnTo>
                    <a:pt x="453011" y="417356"/>
                  </a:lnTo>
                  <a:lnTo>
                    <a:pt x="453011" y="414816"/>
                  </a:lnTo>
                  <a:lnTo>
                    <a:pt x="452774" y="414816"/>
                  </a:lnTo>
                  <a:lnTo>
                    <a:pt x="452458" y="417356"/>
                  </a:lnTo>
                  <a:close/>
                </a:path>
                <a:path w="2360295" h="1867535">
                  <a:moveTo>
                    <a:pt x="458849" y="416373"/>
                  </a:moveTo>
                  <a:lnTo>
                    <a:pt x="459170" y="416086"/>
                  </a:lnTo>
                  <a:lnTo>
                    <a:pt x="458617" y="416086"/>
                  </a:lnTo>
                  <a:lnTo>
                    <a:pt x="458849" y="416373"/>
                  </a:lnTo>
                  <a:close/>
                </a:path>
                <a:path w="2360295" h="1867535">
                  <a:moveTo>
                    <a:pt x="457117" y="418626"/>
                  </a:moveTo>
                  <a:lnTo>
                    <a:pt x="457432" y="418626"/>
                  </a:lnTo>
                  <a:lnTo>
                    <a:pt x="457748" y="417356"/>
                  </a:lnTo>
                  <a:lnTo>
                    <a:pt x="458849" y="416373"/>
                  </a:lnTo>
                  <a:lnTo>
                    <a:pt x="458617" y="416086"/>
                  </a:lnTo>
                  <a:lnTo>
                    <a:pt x="456011" y="416086"/>
                  </a:lnTo>
                  <a:lnTo>
                    <a:pt x="457670" y="417356"/>
                  </a:lnTo>
                  <a:lnTo>
                    <a:pt x="456090" y="417356"/>
                  </a:lnTo>
                  <a:lnTo>
                    <a:pt x="457117" y="418626"/>
                  </a:lnTo>
                  <a:close/>
                </a:path>
                <a:path w="2360295" h="1867535">
                  <a:moveTo>
                    <a:pt x="455379" y="417356"/>
                  </a:moveTo>
                  <a:lnTo>
                    <a:pt x="455537" y="417356"/>
                  </a:lnTo>
                  <a:lnTo>
                    <a:pt x="456011" y="416086"/>
                  </a:lnTo>
                  <a:lnTo>
                    <a:pt x="455458" y="416086"/>
                  </a:lnTo>
                  <a:lnTo>
                    <a:pt x="455379" y="417356"/>
                  </a:lnTo>
                  <a:close/>
                </a:path>
                <a:path w="2360295" h="1867535">
                  <a:moveTo>
                    <a:pt x="446615" y="418626"/>
                  </a:moveTo>
                  <a:lnTo>
                    <a:pt x="447089" y="418626"/>
                  </a:lnTo>
                  <a:lnTo>
                    <a:pt x="447089" y="417356"/>
                  </a:lnTo>
                  <a:lnTo>
                    <a:pt x="450405" y="417356"/>
                  </a:lnTo>
                  <a:lnTo>
                    <a:pt x="450642" y="416086"/>
                  </a:lnTo>
                  <a:lnTo>
                    <a:pt x="446378" y="416086"/>
                  </a:lnTo>
                  <a:lnTo>
                    <a:pt x="446615" y="418626"/>
                  </a:lnTo>
                  <a:close/>
                </a:path>
                <a:path w="2360295" h="1867535">
                  <a:moveTo>
                    <a:pt x="447799" y="422436"/>
                  </a:moveTo>
                  <a:lnTo>
                    <a:pt x="449457" y="422436"/>
                  </a:lnTo>
                  <a:lnTo>
                    <a:pt x="449852" y="421166"/>
                  </a:lnTo>
                  <a:lnTo>
                    <a:pt x="450326" y="419896"/>
                  </a:lnTo>
                  <a:lnTo>
                    <a:pt x="451826" y="418626"/>
                  </a:lnTo>
                  <a:lnTo>
                    <a:pt x="450089" y="417356"/>
                  </a:lnTo>
                  <a:lnTo>
                    <a:pt x="447641" y="417356"/>
                  </a:lnTo>
                  <a:lnTo>
                    <a:pt x="447562" y="418626"/>
                  </a:lnTo>
                  <a:lnTo>
                    <a:pt x="447168" y="419896"/>
                  </a:lnTo>
                  <a:lnTo>
                    <a:pt x="446931" y="421166"/>
                  </a:lnTo>
                  <a:lnTo>
                    <a:pt x="447799" y="422436"/>
                  </a:lnTo>
                  <a:close/>
                </a:path>
                <a:path w="2360295" h="1867535">
                  <a:moveTo>
                    <a:pt x="459564" y="419896"/>
                  </a:moveTo>
                  <a:lnTo>
                    <a:pt x="461143" y="419896"/>
                  </a:lnTo>
                  <a:lnTo>
                    <a:pt x="459011" y="418626"/>
                  </a:lnTo>
                  <a:lnTo>
                    <a:pt x="459564" y="419896"/>
                  </a:lnTo>
                  <a:close/>
                </a:path>
                <a:path w="2360295" h="1867535">
                  <a:moveTo>
                    <a:pt x="460590" y="421166"/>
                  </a:moveTo>
                  <a:lnTo>
                    <a:pt x="460748" y="419896"/>
                  </a:lnTo>
                  <a:lnTo>
                    <a:pt x="460038" y="419896"/>
                  </a:lnTo>
                  <a:lnTo>
                    <a:pt x="460590" y="421166"/>
                  </a:lnTo>
                  <a:close/>
                </a:path>
                <a:path w="2360295" h="1867535">
                  <a:moveTo>
                    <a:pt x="453879" y="421166"/>
                  </a:moveTo>
                  <a:lnTo>
                    <a:pt x="454905" y="421166"/>
                  </a:lnTo>
                  <a:lnTo>
                    <a:pt x="454826" y="419896"/>
                  </a:lnTo>
                  <a:lnTo>
                    <a:pt x="454510" y="419896"/>
                  </a:lnTo>
                  <a:lnTo>
                    <a:pt x="453879" y="421166"/>
                  </a:lnTo>
                  <a:close/>
                </a:path>
                <a:path w="2360295" h="1867535">
                  <a:moveTo>
                    <a:pt x="460590" y="423706"/>
                  </a:moveTo>
                  <a:lnTo>
                    <a:pt x="461301" y="421166"/>
                  </a:lnTo>
                  <a:lnTo>
                    <a:pt x="460590" y="421166"/>
                  </a:lnTo>
                  <a:lnTo>
                    <a:pt x="459248" y="422436"/>
                  </a:lnTo>
                  <a:lnTo>
                    <a:pt x="460196" y="422436"/>
                  </a:lnTo>
                  <a:lnTo>
                    <a:pt x="460590" y="423706"/>
                  </a:lnTo>
                  <a:close/>
                </a:path>
                <a:path w="2360295" h="1867535">
                  <a:moveTo>
                    <a:pt x="455853" y="423706"/>
                  </a:moveTo>
                  <a:lnTo>
                    <a:pt x="456484" y="423706"/>
                  </a:lnTo>
                  <a:lnTo>
                    <a:pt x="456247" y="422436"/>
                  </a:lnTo>
                  <a:lnTo>
                    <a:pt x="456405" y="421166"/>
                  </a:lnTo>
                  <a:lnTo>
                    <a:pt x="453958" y="421166"/>
                  </a:lnTo>
                  <a:lnTo>
                    <a:pt x="454036" y="422436"/>
                  </a:lnTo>
                  <a:lnTo>
                    <a:pt x="455695" y="422436"/>
                  </a:lnTo>
                  <a:lnTo>
                    <a:pt x="455853" y="423706"/>
                  </a:lnTo>
                  <a:close/>
                </a:path>
                <a:path w="2360295" h="1867535">
                  <a:moveTo>
                    <a:pt x="451385" y="427188"/>
                  </a:moveTo>
                  <a:lnTo>
                    <a:pt x="451865" y="427040"/>
                  </a:lnTo>
                  <a:lnTo>
                    <a:pt x="451352" y="424976"/>
                  </a:lnTo>
                  <a:lnTo>
                    <a:pt x="453563" y="424976"/>
                  </a:lnTo>
                  <a:lnTo>
                    <a:pt x="453374" y="423960"/>
                  </a:lnTo>
                  <a:lnTo>
                    <a:pt x="453247" y="422436"/>
                  </a:lnTo>
                  <a:lnTo>
                    <a:pt x="453010" y="422436"/>
                  </a:lnTo>
                  <a:lnTo>
                    <a:pt x="452931" y="421166"/>
                  </a:lnTo>
                  <a:lnTo>
                    <a:pt x="452852" y="422436"/>
                  </a:lnTo>
                  <a:lnTo>
                    <a:pt x="452379" y="423706"/>
                  </a:lnTo>
                  <a:lnTo>
                    <a:pt x="450405" y="423706"/>
                  </a:lnTo>
                  <a:lnTo>
                    <a:pt x="451036" y="426246"/>
                  </a:lnTo>
                  <a:lnTo>
                    <a:pt x="450799" y="426246"/>
                  </a:lnTo>
                  <a:lnTo>
                    <a:pt x="451385" y="427188"/>
                  </a:lnTo>
                  <a:close/>
                </a:path>
                <a:path w="2360295" h="1867535">
                  <a:moveTo>
                    <a:pt x="456958" y="423706"/>
                  </a:moveTo>
                  <a:lnTo>
                    <a:pt x="457432" y="423706"/>
                  </a:lnTo>
                  <a:lnTo>
                    <a:pt x="456958" y="422436"/>
                  </a:lnTo>
                  <a:lnTo>
                    <a:pt x="456958" y="423706"/>
                  </a:lnTo>
                  <a:close/>
                </a:path>
                <a:path w="2360295" h="1867535">
                  <a:moveTo>
                    <a:pt x="454826" y="423706"/>
                  </a:moveTo>
                  <a:lnTo>
                    <a:pt x="454668" y="422436"/>
                  </a:lnTo>
                  <a:lnTo>
                    <a:pt x="454431" y="422436"/>
                  </a:lnTo>
                  <a:lnTo>
                    <a:pt x="454826" y="423706"/>
                  </a:lnTo>
                  <a:close/>
                </a:path>
                <a:path w="2360295" h="1867535">
                  <a:moveTo>
                    <a:pt x="448905" y="423960"/>
                  </a:moveTo>
                  <a:lnTo>
                    <a:pt x="448431" y="422436"/>
                  </a:lnTo>
                  <a:lnTo>
                    <a:pt x="447957" y="422436"/>
                  </a:lnTo>
                  <a:lnTo>
                    <a:pt x="448905" y="423960"/>
                  </a:lnTo>
                  <a:close/>
                </a:path>
                <a:path w="2360295" h="1867535">
                  <a:moveTo>
                    <a:pt x="446931" y="423706"/>
                  </a:moveTo>
                  <a:lnTo>
                    <a:pt x="447957" y="422436"/>
                  </a:lnTo>
                  <a:lnTo>
                    <a:pt x="447167" y="422436"/>
                  </a:lnTo>
                  <a:lnTo>
                    <a:pt x="446931" y="423706"/>
                  </a:lnTo>
                  <a:close/>
                </a:path>
                <a:path w="2360295" h="1867535">
                  <a:moveTo>
                    <a:pt x="458538" y="427516"/>
                  </a:moveTo>
                  <a:lnTo>
                    <a:pt x="459959" y="426246"/>
                  </a:lnTo>
                  <a:lnTo>
                    <a:pt x="459959" y="423706"/>
                  </a:lnTo>
                  <a:lnTo>
                    <a:pt x="459248" y="424976"/>
                  </a:lnTo>
                  <a:lnTo>
                    <a:pt x="458617" y="424976"/>
                  </a:lnTo>
                  <a:lnTo>
                    <a:pt x="458538" y="427516"/>
                  </a:lnTo>
                  <a:close/>
                </a:path>
                <a:path w="2360295" h="1867535">
                  <a:moveTo>
                    <a:pt x="457353" y="424976"/>
                  </a:moveTo>
                  <a:lnTo>
                    <a:pt x="458458" y="424976"/>
                  </a:lnTo>
                  <a:lnTo>
                    <a:pt x="457985" y="423706"/>
                  </a:lnTo>
                  <a:lnTo>
                    <a:pt x="457353" y="424976"/>
                  </a:lnTo>
                  <a:close/>
                </a:path>
                <a:path w="2360295" h="1867535">
                  <a:moveTo>
                    <a:pt x="453563" y="424976"/>
                  </a:moveTo>
                  <a:lnTo>
                    <a:pt x="455695" y="424976"/>
                  </a:lnTo>
                  <a:lnTo>
                    <a:pt x="455695" y="423706"/>
                  </a:lnTo>
                  <a:lnTo>
                    <a:pt x="455458" y="423706"/>
                  </a:lnTo>
                  <a:lnTo>
                    <a:pt x="453563" y="424976"/>
                  </a:lnTo>
                  <a:close/>
                </a:path>
                <a:path w="2360295" h="1867535">
                  <a:moveTo>
                    <a:pt x="449221" y="424976"/>
                  </a:moveTo>
                  <a:lnTo>
                    <a:pt x="449536" y="424976"/>
                  </a:lnTo>
                  <a:lnTo>
                    <a:pt x="448905" y="423960"/>
                  </a:lnTo>
                  <a:lnTo>
                    <a:pt x="449221" y="424976"/>
                  </a:lnTo>
                  <a:close/>
                </a:path>
                <a:path w="2360295" h="1867535">
                  <a:moveTo>
                    <a:pt x="456958" y="426246"/>
                  </a:moveTo>
                  <a:lnTo>
                    <a:pt x="457590" y="426246"/>
                  </a:lnTo>
                  <a:lnTo>
                    <a:pt x="458617" y="424976"/>
                  </a:lnTo>
                  <a:lnTo>
                    <a:pt x="457274" y="424976"/>
                  </a:lnTo>
                  <a:lnTo>
                    <a:pt x="456958" y="426246"/>
                  </a:lnTo>
                  <a:close/>
                </a:path>
                <a:path w="2360295" h="1867535">
                  <a:moveTo>
                    <a:pt x="454827" y="426246"/>
                  </a:moveTo>
                  <a:lnTo>
                    <a:pt x="456879" y="426246"/>
                  </a:lnTo>
                  <a:lnTo>
                    <a:pt x="456169" y="424976"/>
                  </a:lnTo>
                  <a:lnTo>
                    <a:pt x="454116" y="424976"/>
                  </a:lnTo>
                  <a:lnTo>
                    <a:pt x="454827" y="426246"/>
                  </a:lnTo>
                  <a:close/>
                </a:path>
                <a:path w="2360295" h="1867535">
                  <a:moveTo>
                    <a:pt x="453721" y="426246"/>
                  </a:moveTo>
                  <a:lnTo>
                    <a:pt x="454116" y="424976"/>
                  </a:lnTo>
                  <a:lnTo>
                    <a:pt x="451352" y="424976"/>
                  </a:lnTo>
                  <a:lnTo>
                    <a:pt x="453721" y="426246"/>
                  </a:lnTo>
                  <a:close/>
                </a:path>
                <a:path w="2360295" h="1867535">
                  <a:moveTo>
                    <a:pt x="455120" y="433185"/>
                  </a:moveTo>
                  <a:lnTo>
                    <a:pt x="455853" y="432596"/>
                  </a:lnTo>
                  <a:lnTo>
                    <a:pt x="456879" y="432596"/>
                  </a:lnTo>
                  <a:lnTo>
                    <a:pt x="456958" y="431326"/>
                  </a:lnTo>
                  <a:lnTo>
                    <a:pt x="457274" y="430056"/>
                  </a:lnTo>
                  <a:lnTo>
                    <a:pt x="457037" y="427517"/>
                  </a:lnTo>
                  <a:lnTo>
                    <a:pt x="456958" y="426246"/>
                  </a:lnTo>
                  <a:lnTo>
                    <a:pt x="454432" y="426246"/>
                  </a:lnTo>
                  <a:lnTo>
                    <a:pt x="451865" y="427040"/>
                  </a:lnTo>
                  <a:lnTo>
                    <a:pt x="451984" y="427516"/>
                  </a:lnTo>
                  <a:lnTo>
                    <a:pt x="450325" y="427516"/>
                  </a:lnTo>
                  <a:lnTo>
                    <a:pt x="452379" y="428786"/>
                  </a:lnTo>
                  <a:lnTo>
                    <a:pt x="455063" y="428786"/>
                  </a:lnTo>
                  <a:lnTo>
                    <a:pt x="455221" y="430056"/>
                  </a:lnTo>
                  <a:lnTo>
                    <a:pt x="455695" y="431326"/>
                  </a:lnTo>
                  <a:lnTo>
                    <a:pt x="455458" y="431326"/>
                  </a:lnTo>
                  <a:lnTo>
                    <a:pt x="454847" y="432637"/>
                  </a:lnTo>
                  <a:lnTo>
                    <a:pt x="455120" y="433185"/>
                  </a:lnTo>
                  <a:close/>
                </a:path>
                <a:path w="2360295" h="1867535">
                  <a:moveTo>
                    <a:pt x="450942" y="427325"/>
                  </a:moveTo>
                  <a:lnTo>
                    <a:pt x="451230" y="427236"/>
                  </a:lnTo>
                  <a:lnTo>
                    <a:pt x="450799" y="426246"/>
                  </a:lnTo>
                  <a:lnTo>
                    <a:pt x="450405" y="426246"/>
                  </a:lnTo>
                  <a:lnTo>
                    <a:pt x="450942" y="427325"/>
                  </a:lnTo>
                  <a:close/>
                </a:path>
                <a:path w="2360295" h="1867535">
                  <a:moveTo>
                    <a:pt x="451589" y="427516"/>
                  </a:moveTo>
                  <a:lnTo>
                    <a:pt x="451984" y="427516"/>
                  </a:lnTo>
                  <a:lnTo>
                    <a:pt x="451865" y="427040"/>
                  </a:lnTo>
                  <a:lnTo>
                    <a:pt x="451385" y="427188"/>
                  </a:lnTo>
                  <a:lnTo>
                    <a:pt x="451589" y="427516"/>
                  </a:lnTo>
                  <a:close/>
                </a:path>
                <a:path w="2360295" h="1867535">
                  <a:moveTo>
                    <a:pt x="451352" y="427516"/>
                  </a:moveTo>
                  <a:lnTo>
                    <a:pt x="451589" y="427516"/>
                  </a:lnTo>
                  <a:lnTo>
                    <a:pt x="451385" y="427188"/>
                  </a:lnTo>
                  <a:lnTo>
                    <a:pt x="451352" y="427516"/>
                  </a:lnTo>
                  <a:close/>
                </a:path>
                <a:path w="2360295" h="1867535">
                  <a:moveTo>
                    <a:pt x="451036" y="427516"/>
                  </a:moveTo>
                  <a:lnTo>
                    <a:pt x="451352" y="427516"/>
                  </a:lnTo>
                  <a:lnTo>
                    <a:pt x="451230" y="427236"/>
                  </a:lnTo>
                  <a:lnTo>
                    <a:pt x="450942" y="427325"/>
                  </a:lnTo>
                  <a:lnTo>
                    <a:pt x="451036" y="427516"/>
                  </a:lnTo>
                  <a:close/>
                </a:path>
                <a:path w="2360295" h="1867535">
                  <a:moveTo>
                    <a:pt x="450325" y="427516"/>
                  </a:moveTo>
                  <a:lnTo>
                    <a:pt x="451036" y="427516"/>
                  </a:lnTo>
                  <a:lnTo>
                    <a:pt x="450942" y="427325"/>
                  </a:lnTo>
                  <a:lnTo>
                    <a:pt x="450325" y="427516"/>
                  </a:lnTo>
                  <a:close/>
                </a:path>
                <a:path w="2360295" h="1867535">
                  <a:moveTo>
                    <a:pt x="458854" y="432596"/>
                  </a:moveTo>
                  <a:lnTo>
                    <a:pt x="459327" y="432596"/>
                  </a:lnTo>
                  <a:lnTo>
                    <a:pt x="459880" y="431326"/>
                  </a:lnTo>
                  <a:lnTo>
                    <a:pt x="459090" y="431326"/>
                  </a:lnTo>
                  <a:lnTo>
                    <a:pt x="460038" y="430056"/>
                  </a:lnTo>
                  <a:lnTo>
                    <a:pt x="459248" y="430056"/>
                  </a:lnTo>
                  <a:lnTo>
                    <a:pt x="458617" y="427517"/>
                  </a:lnTo>
                  <a:lnTo>
                    <a:pt x="458617" y="428786"/>
                  </a:lnTo>
                  <a:lnTo>
                    <a:pt x="458301" y="428786"/>
                  </a:lnTo>
                  <a:lnTo>
                    <a:pt x="457748" y="430056"/>
                  </a:lnTo>
                  <a:lnTo>
                    <a:pt x="458854" y="432596"/>
                  </a:lnTo>
                  <a:close/>
                </a:path>
                <a:path w="2360295" h="1867535">
                  <a:moveTo>
                    <a:pt x="452852" y="431326"/>
                  </a:moveTo>
                  <a:lnTo>
                    <a:pt x="454669" y="431326"/>
                  </a:lnTo>
                  <a:lnTo>
                    <a:pt x="454274" y="430056"/>
                  </a:lnTo>
                  <a:lnTo>
                    <a:pt x="454669" y="430056"/>
                  </a:lnTo>
                  <a:lnTo>
                    <a:pt x="455063" y="428786"/>
                  </a:lnTo>
                  <a:lnTo>
                    <a:pt x="452379" y="428786"/>
                  </a:lnTo>
                  <a:lnTo>
                    <a:pt x="452852" y="431326"/>
                  </a:lnTo>
                  <a:close/>
                </a:path>
                <a:path w="2360295" h="1867535">
                  <a:moveTo>
                    <a:pt x="450720" y="431326"/>
                  </a:moveTo>
                  <a:lnTo>
                    <a:pt x="451747" y="431326"/>
                  </a:lnTo>
                  <a:lnTo>
                    <a:pt x="451352" y="430056"/>
                  </a:lnTo>
                  <a:lnTo>
                    <a:pt x="450563" y="430056"/>
                  </a:lnTo>
                  <a:lnTo>
                    <a:pt x="450720" y="431326"/>
                  </a:lnTo>
                  <a:close/>
                </a:path>
                <a:path w="2360295" h="1867535">
                  <a:moveTo>
                    <a:pt x="450168" y="433866"/>
                  </a:moveTo>
                  <a:lnTo>
                    <a:pt x="454274" y="433866"/>
                  </a:lnTo>
                  <a:lnTo>
                    <a:pt x="454847" y="432637"/>
                  </a:lnTo>
                  <a:lnTo>
                    <a:pt x="454116" y="432596"/>
                  </a:lnTo>
                  <a:lnTo>
                    <a:pt x="453563" y="431326"/>
                  </a:lnTo>
                  <a:lnTo>
                    <a:pt x="452300" y="431326"/>
                  </a:lnTo>
                  <a:lnTo>
                    <a:pt x="450168" y="433866"/>
                  </a:lnTo>
                  <a:close/>
                </a:path>
                <a:path w="2360295" h="1867535">
                  <a:moveTo>
                    <a:pt x="446377" y="432596"/>
                  </a:moveTo>
                  <a:lnTo>
                    <a:pt x="447088" y="432596"/>
                  </a:lnTo>
                  <a:lnTo>
                    <a:pt x="446614" y="431326"/>
                  </a:lnTo>
                  <a:lnTo>
                    <a:pt x="446377" y="432596"/>
                  </a:lnTo>
                  <a:close/>
                </a:path>
                <a:path w="2360295" h="1867535">
                  <a:moveTo>
                    <a:pt x="457748" y="433866"/>
                  </a:moveTo>
                  <a:lnTo>
                    <a:pt x="459643" y="432596"/>
                  </a:lnTo>
                  <a:lnTo>
                    <a:pt x="457116" y="432596"/>
                  </a:lnTo>
                  <a:lnTo>
                    <a:pt x="457748" y="433866"/>
                  </a:lnTo>
                  <a:close/>
                </a:path>
                <a:path w="2360295" h="1867535">
                  <a:moveTo>
                    <a:pt x="448351" y="435136"/>
                  </a:moveTo>
                  <a:lnTo>
                    <a:pt x="447482" y="432596"/>
                  </a:lnTo>
                  <a:lnTo>
                    <a:pt x="445824" y="432596"/>
                  </a:lnTo>
                  <a:lnTo>
                    <a:pt x="445982" y="433866"/>
                  </a:lnTo>
                  <a:lnTo>
                    <a:pt x="446614" y="433866"/>
                  </a:lnTo>
                  <a:lnTo>
                    <a:pt x="448351" y="435136"/>
                  </a:lnTo>
                  <a:close/>
                </a:path>
                <a:path w="2360295" h="1867535">
                  <a:moveTo>
                    <a:pt x="454274" y="433866"/>
                  </a:moveTo>
                  <a:lnTo>
                    <a:pt x="455120" y="433185"/>
                  </a:lnTo>
                  <a:lnTo>
                    <a:pt x="454847" y="432637"/>
                  </a:lnTo>
                  <a:lnTo>
                    <a:pt x="454274" y="433866"/>
                  </a:lnTo>
                  <a:close/>
                </a:path>
                <a:path w="2360295" h="1867535">
                  <a:moveTo>
                    <a:pt x="451234" y="441486"/>
                  </a:moveTo>
                  <a:lnTo>
                    <a:pt x="459407" y="441486"/>
                  </a:lnTo>
                  <a:lnTo>
                    <a:pt x="459392" y="441248"/>
                  </a:lnTo>
                  <a:lnTo>
                    <a:pt x="457275" y="440216"/>
                  </a:lnTo>
                  <a:lnTo>
                    <a:pt x="459012" y="438946"/>
                  </a:lnTo>
                  <a:lnTo>
                    <a:pt x="456801" y="438946"/>
                  </a:lnTo>
                  <a:lnTo>
                    <a:pt x="456327" y="437676"/>
                  </a:lnTo>
                  <a:lnTo>
                    <a:pt x="455458" y="436406"/>
                  </a:lnTo>
                  <a:lnTo>
                    <a:pt x="455458" y="433866"/>
                  </a:lnTo>
                  <a:lnTo>
                    <a:pt x="455120" y="433185"/>
                  </a:lnTo>
                  <a:lnTo>
                    <a:pt x="454274" y="433866"/>
                  </a:lnTo>
                  <a:lnTo>
                    <a:pt x="453010" y="433866"/>
                  </a:lnTo>
                  <a:lnTo>
                    <a:pt x="452616" y="435136"/>
                  </a:lnTo>
                  <a:lnTo>
                    <a:pt x="449931" y="435136"/>
                  </a:lnTo>
                  <a:lnTo>
                    <a:pt x="448273" y="437676"/>
                  </a:lnTo>
                  <a:lnTo>
                    <a:pt x="452142" y="437676"/>
                  </a:lnTo>
                  <a:lnTo>
                    <a:pt x="450957" y="440216"/>
                  </a:lnTo>
                  <a:lnTo>
                    <a:pt x="454353" y="440216"/>
                  </a:lnTo>
                  <a:lnTo>
                    <a:pt x="451469" y="441125"/>
                  </a:lnTo>
                  <a:lnTo>
                    <a:pt x="451234" y="441486"/>
                  </a:lnTo>
                  <a:close/>
                </a:path>
                <a:path w="2360295" h="1867535">
                  <a:moveTo>
                    <a:pt x="446693" y="435136"/>
                  </a:moveTo>
                  <a:lnTo>
                    <a:pt x="446614" y="433866"/>
                  </a:lnTo>
                  <a:lnTo>
                    <a:pt x="446377" y="433866"/>
                  </a:lnTo>
                  <a:lnTo>
                    <a:pt x="446693" y="435136"/>
                  </a:lnTo>
                  <a:close/>
                </a:path>
                <a:path w="2360295" h="1867535">
                  <a:moveTo>
                    <a:pt x="456801" y="436406"/>
                  </a:moveTo>
                  <a:lnTo>
                    <a:pt x="457669" y="436406"/>
                  </a:lnTo>
                  <a:lnTo>
                    <a:pt x="457669" y="435136"/>
                  </a:lnTo>
                  <a:lnTo>
                    <a:pt x="456011" y="435136"/>
                  </a:lnTo>
                  <a:lnTo>
                    <a:pt x="456801" y="436406"/>
                  </a:lnTo>
                  <a:close/>
                </a:path>
                <a:path w="2360295" h="1867535">
                  <a:moveTo>
                    <a:pt x="459249" y="437676"/>
                  </a:moveTo>
                  <a:lnTo>
                    <a:pt x="461144" y="437676"/>
                  </a:lnTo>
                  <a:lnTo>
                    <a:pt x="459643" y="436406"/>
                  </a:lnTo>
                  <a:lnTo>
                    <a:pt x="459249" y="436406"/>
                  </a:lnTo>
                  <a:lnTo>
                    <a:pt x="459249" y="437676"/>
                  </a:lnTo>
                  <a:close/>
                </a:path>
                <a:path w="2360295" h="1867535">
                  <a:moveTo>
                    <a:pt x="456801" y="438946"/>
                  </a:moveTo>
                  <a:lnTo>
                    <a:pt x="457748" y="438946"/>
                  </a:lnTo>
                  <a:lnTo>
                    <a:pt x="457275" y="437676"/>
                  </a:lnTo>
                  <a:lnTo>
                    <a:pt x="457748" y="436406"/>
                  </a:lnTo>
                  <a:lnTo>
                    <a:pt x="457275" y="436406"/>
                  </a:lnTo>
                  <a:lnTo>
                    <a:pt x="456959" y="437676"/>
                  </a:lnTo>
                  <a:lnTo>
                    <a:pt x="456801" y="438946"/>
                  </a:lnTo>
                  <a:close/>
                </a:path>
                <a:path w="2360295" h="1867535">
                  <a:moveTo>
                    <a:pt x="458933" y="438946"/>
                  </a:moveTo>
                  <a:lnTo>
                    <a:pt x="460038" y="438946"/>
                  </a:lnTo>
                  <a:lnTo>
                    <a:pt x="459880" y="437676"/>
                  </a:lnTo>
                  <a:lnTo>
                    <a:pt x="458775" y="437676"/>
                  </a:lnTo>
                  <a:lnTo>
                    <a:pt x="458933" y="438946"/>
                  </a:lnTo>
                  <a:close/>
                </a:path>
                <a:path w="2360295" h="1867535">
                  <a:moveTo>
                    <a:pt x="459170" y="440216"/>
                  </a:moveTo>
                  <a:lnTo>
                    <a:pt x="460117" y="440216"/>
                  </a:lnTo>
                  <a:lnTo>
                    <a:pt x="460354" y="438946"/>
                  </a:lnTo>
                  <a:lnTo>
                    <a:pt x="459407" y="438946"/>
                  </a:lnTo>
                  <a:lnTo>
                    <a:pt x="459170" y="440216"/>
                  </a:lnTo>
                  <a:close/>
                </a:path>
                <a:path w="2360295" h="1867535">
                  <a:moveTo>
                    <a:pt x="459458" y="441280"/>
                  </a:moveTo>
                  <a:lnTo>
                    <a:pt x="459722" y="440216"/>
                  </a:lnTo>
                  <a:lnTo>
                    <a:pt x="459328" y="440216"/>
                  </a:lnTo>
                  <a:lnTo>
                    <a:pt x="459392" y="441248"/>
                  </a:lnTo>
                  <a:close/>
                </a:path>
                <a:path w="2360295" h="1867535">
                  <a:moveTo>
                    <a:pt x="450460" y="441444"/>
                  </a:moveTo>
                  <a:lnTo>
                    <a:pt x="451469" y="441125"/>
                  </a:lnTo>
                  <a:lnTo>
                    <a:pt x="452063" y="440216"/>
                  </a:lnTo>
                  <a:lnTo>
                    <a:pt x="450460" y="441444"/>
                  </a:lnTo>
                  <a:close/>
                </a:path>
                <a:path w="2360295" h="1867535">
                  <a:moveTo>
                    <a:pt x="450874" y="442037"/>
                  </a:moveTo>
                  <a:lnTo>
                    <a:pt x="451469" y="441125"/>
                  </a:lnTo>
                  <a:lnTo>
                    <a:pt x="450460" y="441444"/>
                  </a:lnTo>
                  <a:lnTo>
                    <a:pt x="450325" y="441486"/>
                  </a:lnTo>
                  <a:lnTo>
                    <a:pt x="450874" y="442037"/>
                  </a:lnTo>
                  <a:close/>
                </a:path>
                <a:path w="2360295" h="1867535">
                  <a:moveTo>
                    <a:pt x="450404" y="445296"/>
                  </a:moveTo>
                  <a:lnTo>
                    <a:pt x="457512" y="445296"/>
                  </a:lnTo>
                  <a:lnTo>
                    <a:pt x="457590" y="444026"/>
                  </a:lnTo>
                  <a:lnTo>
                    <a:pt x="458933" y="444026"/>
                  </a:lnTo>
                  <a:lnTo>
                    <a:pt x="459675" y="442037"/>
                  </a:lnTo>
                  <a:lnTo>
                    <a:pt x="459793" y="441444"/>
                  </a:lnTo>
                  <a:lnTo>
                    <a:pt x="459458" y="441280"/>
                  </a:lnTo>
                  <a:lnTo>
                    <a:pt x="459407" y="441486"/>
                  </a:lnTo>
                  <a:lnTo>
                    <a:pt x="451234" y="441486"/>
                  </a:lnTo>
                  <a:lnTo>
                    <a:pt x="450874" y="442037"/>
                  </a:lnTo>
                  <a:lnTo>
                    <a:pt x="451589" y="442756"/>
                  </a:lnTo>
                  <a:lnTo>
                    <a:pt x="452694" y="442756"/>
                  </a:lnTo>
                  <a:lnTo>
                    <a:pt x="450562" y="444026"/>
                  </a:lnTo>
                  <a:lnTo>
                    <a:pt x="450404" y="445296"/>
                  </a:lnTo>
                  <a:close/>
                </a:path>
                <a:path w="2360295" h="1867535">
                  <a:moveTo>
                    <a:pt x="450325" y="441486"/>
                  </a:moveTo>
                  <a:lnTo>
                    <a:pt x="450460" y="441444"/>
                  </a:lnTo>
                  <a:lnTo>
                    <a:pt x="450325" y="441486"/>
                  </a:lnTo>
                  <a:close/>
                </a:path>
                <a:path w="2360295" h="1867535">
                  <a:moveTo>
                    <a:pt x="450010" y="442756"/>
                  </a:moveTo>
                  <a:lnTo>
                    <a:pt x="450404" y="442756"/>
                  </a:lnTo>
                  <a:lnTo>
                    <a:pt x="450874" y="442037"/>
                  </a:lnTo>
                  <a:lnTo>
                    <a:pt x="450325" y="441486"/>
                  </a:lnTo>
                  <a:lnTo>
                    <a:pt x="450089" y="441486"/>
                  </a:lnTo>
                  <a:lnTo>
                    <a:pt x="450010" y="442756"/>
                  </a:lnTo>
                  <a:close/>
                </a:path>
                <a:path w="2360295" h="1867535">
                  <a:moveTo>
                    <a:pt x="450483" y="450376"/>
                  </a:moveTo>
                  <a:lnTo>
                    <a:pt x="458143" y="450376"/>
                  </a:lnTo>
                  <a:lnTo>
                    <a:pt x="459801" y="446566"/>
                  </a:lnTo>
                  <a:lnTo>
                    <a:pt x="457590" y="445296"/>
                  </a:lnTo>
                  <a:lnTo>
                    <a:pt x="450089" y="445296"/>
                  </a:lnTo>
                  <a:lnTo>
                    <a:pt x="448904" y="442756"/>
                  </a:lnTo>
                  <a:lnTo>
                    <a:pt x="447956" y="445296"/>
                  </a:lnTo>
                  <a:lnTo>
                    <a:pt x="446851" y="446566"/>
                  </a:lnTo>
                  <a:lnTo>
                    <a:pt x="447877" y="446566"/>
                  </a:lnTo>
                  <a:lnTo>
                    <a:pt x="447285" y="447836"/>
                  </a:lnTo>
                  <a:lnTo>
                    <a:pt x="450404" y="447836"/>
                  </a:lnTo>
                  <a:lnTo>
                    <a:pt x="450483" y="450376"/>
                  </a:lnTo>
                  <a:close/>
                </a:path>
                <a:path w="2360295" h="1867535">
                  <a:moveTo>
                    <a:pt x="459091" y="445296"/>
                  </a:moveTo>
                  <a:lnTo>
                    <a:pt x="459249" y="445296"/>
                  </a:lnTo>
                  <a:lnTo>
                    <a:pt x="459486" y="444026"/>
                  </a:lnTo>
                  <a:lnTo>
                    <a:pt x="458933" y="444026"/>
                  </a:lnTo>
                  <a:lnTo>
                    <a:pt x="459091" y="445296"/>
                  </a:lnTo>
                  <a:close/>
                </a:path>
                <a:path w="2360295" h="1867535">
                  <a:moveTo>
                    <a:pt x="450483" y="452916"/>
                  </a:moveTo>
                  <a:lnTo>
                    <a:pt x="459486" y="452916"/>
                  </a:lnTo>
                  <a:lnTo>
                    <a:pt x="459328" y="451646"/>
                  </a:lnTo>
                  <a:lnTo>
                    <a:pt x="459565" y="451646"/>
                  </a:lnTo>
                  <a:lnTo>
                    <a:pt x="459643" y="450376"/>
                  </a:lnTo>
                  <a:lnTo>
                    <a:pt x="459723" y="447836"/>
                  </a:lnTo>
                  <a:lnTo>
                    <a:pt x="459564" y="449106"/>
                  </a:lnTo>
                  <a:lnTo>
                    <a:pt x="459091" y="450376"/>
                  </a:lnTo>
                  <a:lnTo>
                    <a:pt x="447640" y="450376"/>
                  </a:lnTo>
                  <a:lnTo>
                    <a:pt x="450483" y="452916"/>
                  </a:lnTo>
                  <a:close/>
                </a:path>
                <a:path w="2360295" h="1867535">
                  <a:moveTo>
                    <a:pt x="448983" y="449106"/>
                  </a:moveTo>
                  <a:lnTo>
                    <a:pt x="449773" y="449106"/>
                  </a:lnTo>
                  <a:lnTo>
                    <a:pt x="450010" y="447836"/>
                  </a:lnTo>
                  <a:lnTo>
                    <a:pt x="448825" y="447836"/>
                  </a:lnTo>
                  <a:lnTo>
                    <a:pt x="448983" y="449106"/>
                  </a:lnTo>
                  <a:close/>
                </a:path>
                <a:path w="2360295" h="1867535">
                  <a:moveTo>
                    <a:pt x="446693" y="449106"/>
                  </a:moveTo>
                  <a:lnTo>
                    <a:pt x="448509" y="447836"/>
                  </a:lnTo>
                  <a:lnTo>
                    <a:pt x="447285" y="447836"/>
                  </a:lnTo>
                  <a:lnTo>
                    <a:pt x="446693" y="449106"/>
                  </a:lnTo>
                  <a:close/>
                </a:path>
                <a:path w="2360295" h="1867535">
                  <a:moveTo>
                    <a:pt x="448193" y="463076"/>
                  </a:moveTo>
                  <a:lnTo>
                    <a:pt x="457274" y="463076"/>
                  </a:lnTo>
                  <a:lnTo>
                    <a:pt x="457274" y="461806"/>
                  </a:lnTo>
                  <a:lnTo>
                    <a:pt x="458380" y="461806"/>
                  </a:lnTo>
                  <a:lnTo>
                    <a:pt x="457748" y="460536"/>
                  </a:lnTo>
                  <a:lnTo>
                    <a:pt x="457669" y="459266"/>
                  </a:lnTo>
                  <a:lnTo>
                    <a:pt x="459248" y="459266"/>
                  </a:lnTo>
                  <a:lnTo>
                    <a:pt x="459485" y="457996"/>
                  </a:lnTo>
                  <a:lnTo>
                    <a:pt x="458775" y="455456"/>
                  </a:lnTo>
                  <a:lnTo>
                    <a:pt x="459880" y="452916"/>
                  </a:lnTo>
                  <a:lnTo>
                    <a:pt x="460591" y="451646"/>
                  </a:lnTo>
                  <a:lnTo>
                    <a:pt x="460749" y="450376"/>
                  </a:lnTo>
                  <a:lnTo>
                    <a:pt x="460196" y="450376"/>
                  </a:lnTo>
                  <a:lnTo>
                    <a:pt x="459959" y="451646"/>
                  </a:lnTo>
                  <a:lnTo>
                    <a:pt x="459723" y="451646"/>
                  </a:lnTo>
                  <a:lnTo>
                    <a:pt x="459486" y="452916"/>
                  </a:lnTo>
                  <a:lnTo>
                    <a:pt x="450483" y="452916"/>
                  </a:lnTo>
                  <a:lnTo>
                    <a:pt x="448272" y="454186"/>
                  </a:lnTo>
                  <a:lnTo>
                    <a:pt x="451273" y="455456"/>
                  </a:lnTo>
                  <a:lnTo>
                    <a:pt x="448588" y="455456"/>
                  </a:lnTo>
                  <a:lnTo>
                    <a:pt x="448430" y="456726"/>
                  </a:lnTo>
                  <a:lnTo>
                    <a:pt x="450009" y="456726"/>
                  </a:lnTo>
                  <a:lnTo>
                    <a:pt x="449062" y="457996"/>
                  </a:lnTo>
                  <a:lnTo>
                    <a:pt x="449930" y="460536"/>
                  </a:lnTo>
                  <a:lnTo>
                    <a:pt x="449615" y="461806"/>
                  </a:lnTo>
                  <a:lnTo>
                    <a:pt x="448193" y="463076"/>
                  </a:lnTo>
                  <a:close/>
                </a:path>
                <a:path w="2360295" h="1867535">
                  <a:moveTo>
                    <a:pt x="449852" y="485936"/>
                  </a:moveTo>
                  <a:lnTo>
                    <a:pt x="460038" y="485936"/>
                  </a:lnTo>
                  <a:lnTo>
                    <a:pt x="459327" y="480856"/>
                  </a:lnTo>
                  <a:lnTo>
                    <a:pt x="459090" y="480856"/>
                  </a:lnTo>
                  <a:lnTo>
                    <a:pt x="460749" y="478316"/>
                  </a:lnTo>
                  <a:lnTo>
                    <a:pt x="459248" y="475776"/>
                  </a:lnTo>
                  <a:lnTo>
                    <a:pt x="460907" y="470696"/>
                  </a:lnTo>
                  <a:lnTo>
                    <a:pt x="459722" y="469426"/>
                  </a:lnTo>
                  <a:lnTo>
                    <a:pt x="459683" y="468156"/>
                  </a:lnTo>
                  <a:lnTo>
                    <a:pt x="459564" y="465616"/>
                  </a:lnTo>
                  <a:lnTo>
                    <a:pt x="460433" y="464346"/>
                  </a:lnTo>
                  <a:lnTo>
                    <a:pt x="459248" y="463076"/>
                  </a:lnTo>
                  <a:lnTo>
                    <a:pt x="458854" y="463076"/>
                  </a:lnTo>
                  <a:lnTo>
                    <a:pt x="458538" y="464346"/>
                  </a:lnTo>
                  <a:lnTo>
                    <a:pt x="447877" y="464346"/>
                  </a:lnTo>
                  <a:lnTo>
                    <a:pt x="448667" y="465616"/>
                  </a:lnTo>
                  <a:lnTo>
                    <a:pt x="450404" y="465616"/>
                  </a:lnTo>
                  <a:lnTo>
                    <a:pt x="450562" y="466886"/>
                  </a:lnTo>
                  <a:lnTo>
                    <a:pt x="449772" y="466886"/>
                  </a:lnTo>
                  <a:lnTo>
                    <a:pt x="449615" y="468156"/>
                  </a:lnTo>
                  <a:lnTo>
                    <a:pt x="453721" y="468156"/>
                  </a:lnTo>
                  <a:lnTo>
                    <a:pt x="451589" y="470696"/>
                  </a:lnTo>
                  <a:lnTo>
                    <a:pt x="452536" y="471966"/>
                  </a:lnTo>
                  <a:lnTo>
                    <a:pt x="453800" y="473236"/>
                  </a:lnTo>
                  <a:lnTo>
                    <a:pt x="453010" y="474506"/>
                  </a:lnTo>
                  <a:lnTo>
                    <a:pt x="451589" y="477046"/>
                  </a:lnTo>
                  <a:lnTo>
                    <a:pt x="451352" y="477046"/>
                  </a:lnTo>
                  <a:lnTo>
                    <a:pt x="451431" y="478316"/>
                  </a:lnTo>
                  <a:lnTo>
                    <a:pt x="447562" y="478316"/>
                  </a:lnTo>
                  <a:lnTo>
                    <a:pt x="446772" y="479586"/>
                  </a:lnTo>
                  <a:lnTo>
                    <a:pt x="447009" y="480856"/>
                  </a:lnTo>
                  <a:lnTo>
                    <a:pt x="447009" y="482126"/>
                  </a:lnTo>
                  <a:lnTo>
                    <a:pt x="449931" y="482126"/>
                  </a:lnTo>
                  <a:lnTo>
                    <a:pt x="450957" y="483396"/>
                  </a:lnTo>
                  <a:lnTo>
                    <a:pt x="450484" y="483396"/>
                  </a:lnTo>
                  <a:lnTo>
                    <a:pt x="453168" y="484666"/>
                  </a:lnTo>
                  <a:lnTo>
                    <a:pt x="449773" y="484666"/>
                  </a:lnTo>
                  <a:lnTo>
                    <a:pt x="449852" y="485936"/>
                  </a:lnTo>
                  <a:close/>
                </a:path>
                <a:path w="2360295" h="1867535">
                  <a:moveTo>
                    <a:pt x="448746" y="464346"/>
                  </a:moveTo>
                  <a:lnTo>
                    <a:pt x="458538" y="464346"/>
                  </a:lnTo>
                  <a:lnTo>
                    <a:pt x="458143" y="463076"/>
                  </a:lnTo>
                  <a:lnTo>
                    <a:pt x="449299" y="463076"/>
                  </a:lnTo>
                  <a:lnTo>
                    <a:pt x="448746" y="464346"/>
                  </a:lnTo>
                  <a:close/>
                </a:path>
                <a:path w="2360295" h="1867535">
                  <a:moveTo>
                    <a:pt x="446182" y="464195"/>
                  </a:moveTo>
                  <a:lnTo>
                    <a:pt x="448825" y="463076"/>
                  </a:lnTo>
                  <a:lnTo>
                    <a:pt x="445903" y="463076"/>
                  </a:lnTo>
                  <a:lnTo>
                    <a:pt x="446182" y="464195"/>
                  </a:lnTo>
                  <a:close/>
                </a:path>
                <a:path w="2360295" h="1867535">
                  <a:moveTo>
                    <a:pt x="446754" y="465225"/>
                  </a:moveTo>
                  <a:lnTo>
                    <a:pt x="446535" y="464346"/>
                  </a:lnTo>
                  <a:lnTo>
                    <a:pt x="446219" y="464346"/>
                  </a:lnTo>
                  <a:lnTo>
                    <a:pt x="446182" y="464195"/>
                  </a:lnTo>
                  <a:lnTo>
                    <a:pt x="445824" y="464346"/>
                  </a:lnTo>
                  <a:lnTo>
                    <a:pt x="446754" y="465225"/>
                  </a:lnTo>
                  <a:close/>
                </a:path>
                <a:path w="2360295" h="1867535">
                  <a:moveTo>
                    <a:pt x="446851" y="465616"/>
                  </a:moveTo>
                  <a:lnTo>
                    <a:pt x="447167" y="465616"/>
                  </a:lnTo>
                  <a:lnTo>
                    <a:pt x="446754" y="465225"/>
                  </a:lnTo>
                  <a:lnTo>
                    <a:pt x="446851" y="465616"/>
                  </a:lnTo>
                  <a:close/>
                </a:path>
                <a:path w="2360295" h="1867535">
                  <a:moveTo>
                    <a:pt x="449851" y="469426"/>
                  </a:moveTo>
                  <a:lnTo>
                    <a:pt x="450167" y="468156"/>
                  </a:lnTo>
                  <a:lnTo>
                    <a:pt x="449615" y="468156"/>
                  </a:lnTo>
                  <a:lnTo>
                    <a:pt x="449299" y="466886"/>
                  </a:lnTo>
                  <a:lnTo>
                    <a:pt x="449062" y="466886"/>
                  </a:lnTo>
                  <a:lnTo>
                    <a:pt x="449378" y="468156"/>
                  </a:lnTo>
                  <a:lnTo>
                    <a:pt x="449851" y="469426"/>
                  </a:lnTo>
                  <a:close/>
                </a:path>
                <a:path w="2360295" h="1867535">
                  <a:moveTo>
                    <a:pt x="451357" y="469344"/>
                  </a:moveTo>
                  <a:lnTo>
                    <a:pt x="453721" y="468156"/>
                  </a:lnTo>
                  <a:lnTo>
                    <a:pt x="451431" y="468156"/>
                  </a:lnTo>
                  <a:lnTo>
                    <a:pt x="451357" y="469344"/>
                  </a:lnTo>
                  <a:close/>
                </a:path>
                <a:path w="2360295" h="1867535">
                  <a:moveTo>
                    <a:pt x="451194" y="469426"/>
                  </a:moveTo>
                  <a:lnTo>
                    <a:pt x="451352" y="469426"/>
                  </a:lnTo>
                  <a:lnTo>
                    <a:pt x="451194" y="469426"/>
                  </a:lnTo>
                  <a:close/>
                </a:path>
                <a:path w="2360295" h="1867535">
                  <a:moveTo>
                    <a:pt x="448509" y="484666"/>
                  </a:moveTo>
                  <a:lnTo>
                    <a:pt x="449536" y="482126"/>
                  </a:lnTo>
                  <a:lnTo>
                    <a:pt x="448746" y="482126"/>
                  </a:lnTo>
                  <a:lnTo>
                    <a:pt x="448509" y="484666"/>
                  </a:lnTo>
                  <a:close/>
                </a:path>
                <a:path w="2360295" h="1867535">
                  <a:moveTo>
                    <a:pt x="451273" y="487206"/>
                  </a:moveTo>
                  <a:lnTo>
                    <a:pt x="459169" y="487206"/>
                  </a:lnTo>
                  <a:lnTo>
                    <a:pt x="458064" y="485936"/>
                  </a:lnTo>
                  <a:lnTo>
                    <a:pt x="451115" y="485936"/>
                  </a:lnTo>
                  <a:lnTo>
                    <a:pt x="451273" y="487206"/>
                  </a:lnTo>
                  <a:close/>
                </a:path>
                <a:path w="2360295" h="1867535">
                  <a:moveTo>
                    <a:pt x="447719" y="487206"/>
                  </a:moveTo>
                  <a:lnTo>
                    <a:pt x="448035" y="487206"/>
                  </a:lnTo>
                  <a:lnTo>
                    <a:pt x="447956" y="485936"/>
                  </a:lnTo>
                  <a:lnTo>
                    <a:pt x="447719" y="487206"/>
                  </a:lnTo>
                  <a:close/>
                </a:path>
                <a:path w="2360295" h="1867535">
                  <a:moveTo>
                    <a:pt x="446061" y="487206"/>
                  </a:moveTo>
                  <a:lnTo>
                    <a:pt x="447719" y="487206"/>
                  </a:lnTo>
                  <a:lnTo>
                    <a:pt x="445903" y="485936"/>
                  </a:lnTo>
                  <a:lnTo>
                    <a:pt x="446061" y="487206"/>
                  </a:lnTo>
                  <a:close/>
                </a:path>
                <a:path w="2360295" h="1867535">
                  <a:moveTo>
                    <a:pt x="451826" y="489772"/>
                  </a:moveTo>
                  <a:lnTo>
                    <a:pt x="461065" y="489772"/>
                  </a:lnTo>
                  <a:lnTo>
                    <a:pt x="459248" y="488502"/>
                  </a:lnTo>
                  <a:lnTo>
                    <a:pt x="451510" y="488502"/>
                  </a:lnTo>
                  <a:lnTo>
                    <a:pt x="451826" y="489772"/>
                  </a:lnTo>
                  <a:close/>
                </a:path>
                <a:path w="2360295" h="1867535">
                  <a:moveTo>
                    <a:pt x="460670" y="493582"/>
                  </a:moveTo>
                  <a:lnTo>
                    <a:pt x="460907" y="493582"/>
                  </a:lnTo>
                  <a:lnTo>
                    <a:pt x="460986" y="492312"/>
                  </a:lnTo>
                  <a:lnTo>
                    <a:pt x="461064" y="489772"/>
                  </a:lnTo>
                  <a:lnTo>
                    <a:pt x="460275" y="489772"/>
                  </a:lnTo>
                  <a:lnTo>
                    <a:pt x="459801" y="491042"/>
                  </a:lnTo>
                  <a:lnTo>
                    <a:pt x="452142" y="491042"/>
                  </a:lnTo>
                  <a:lnTo>
                    <a:pt x="452695" y="492312"/>
                  </a:lnTo>
                  <a:lnTo>
                    <a:pt x="460591" y="492312"/>
                  </a:lnTo>
                  <a:lnTo>
                    <a:pt x="460670" y="493582"/>
                  </a:lnTo>
                  <a:close/>
                </a:path>
                <a:path w="2360295" h="1867535">
                  <a:moveTo>
                    <a:pt x="452142" y="491042"/>
                  </a:moveTo>
                  <a:lnTo>
                    <a:pt x="459801" y="491042"/>
                  </a:lnTo>
                  <a:lnTo>
                    <a:pt x="459406" y="489772"/>
                  </a:lnTo>
                  <a:lnTo>
                    <a:pt x="453484" y="489772"/>
                  </a:lnTo>
                  <a:lnTo>
                    <a:pt x="452142" y="491042"/>
                  </a:lnTo>
                  <a:close/>
                </a:path>
                <a:path w="2360295" h="1867535">
                  <a:moveTo>
                    <a:pt x="446377" y="492312"/>
                  </a:moveTo>
                  <a:lnTo>
                    <a:pt x="446693" y="492312"/>
                  </a:lnTo>
                  <a:lnTo>
                    <a:pt x="447325" y="491042"/>
                  </a:lnTo>
                  <a:lnTo>
                    <a:pt x="447167" y="491042"/>
                  </a:lnTo>
                  <a:lnTo>
                    <a:pt x="446614" y="489772"/>
                  </a:lnTo>
                  <a:lnTo>
                    <a:pt x="445824" y="489772"/>
                  </a:lnTo>
                  <a:lnTo>
                    <a:pt x="446140" y="491042"/>
                  </a:lnTo>
                  <a:lnTo>
                    <a:pt x="446377" y="492312"/>
                  </a:lnTo>
                  <a:close/>
                </a:path>
                <a:path w="2360295" h="1867535">
                  <a:moveTo>
                    <a:pt x="448396" y="491748"/>
                  </a:moveTo>
                  <a:lnTo>
                    <a:pt x="448352" y="491042"/>
                  </a:lnTo>
                  <a:lnTo>
                    <a:pt x="447957" y="491042"/>
                  </a:lnTo>
                  <a:lnTo>
                    <a:pt x="448396" y="491748"/>
                  </a:lnTo>
                  <a:close/>
                </a:path>
                <a:path w="2360295" h="1867535">
                  <a:moveTo>
                    <a:pt x="448431" y="492312"/>
                  </a:moveTo>
                  <a:lnTo>
                    <a:pt x="448747" y="492312"/>
                  </a:lnTo>
                  <a:lnTo>
                    <a:pt x="448396" y="491748"/>
                  </a:lnTo>
                  <a:lnTo>
                    <a:pt x="448431" y="492312"/>
                  </a:lnTo>
                  <a:close/>
                </a:path>
                <a:path w="2360295" h="1867535">
                  <a:moveTo>
                    <a:pt x="459169" y="494852"/>
                  </a:moveTo>
                  <a:lnTo>
                    <a:pt x="459959" y="494852"/>
                  </a:lnTo>
                  <a:lnTo>
                    <a:pt x="460275" y="493582"/>
                  </a:lnTo>
                  <a:lnTo>
                    <a:pt x="459959" y="493582"/>
                  </a:lnTo>
                  <a:lnTo>
                    <a:pt x="458380" y="492312"/>
                  </a:lnTo>
                  <a:lnTo>
                    <a:pt x="459169" y="494852"/>
                  </a:lnTo>
                  <a:close/>
                </a:path>
                <a:path w="2360295" h="1867535">
                  <a:moveTo>
                    <a:pt x="450247" y="493582"/>
                  </a:moveTo>
                  <a:lnTo>
                    <a:pt x="457748" y="493582"/>
                  </a:lnTo>
                  <a:lnTo>
                    <a:pt x="457906" y="492312"/>
                  </a:lnTo>
                  <a:lnTo>
                    <a:pt x="451431" y="492312"/>
                  </a:lnTo>
                  <a:lnTo>
                    <a:pt x="450247" y="493582"/>
                  </a:lnTo>
                  <a:close/>
                </a:path>
                <a:path w="2360295" h="1867535">
                  <a:moveTo>
                    <a:pt x="446930" y="493582"/>
                  </a:moveTo>
                  <a:lnTo>
                    <a:pt x="449220" y="493582"/>
                  </a:lnTo>
                  <a:lnTo>
                    <a:pt x="449931" y="492312"/>
                  </a:lnTo>
                  <a:lnTo>
                    <a:pt x="445667" y="492312"/>
                  </a:lnTo>
                  <a:lnTo>
                    <a:pt x="446930" y="493582"/>
                  </a:lnTo>
                  <a:close/>
                </a:path>
                <a:path w="2360295" h="1867535">
                  <a:moveTo>
                    <a:pt x="453011" y="501202"/>
                  </a:moveTo>
                  <a:lnTo>
                    <a:pt x="457669" y="501202"/>
                  </a:lnTo>
                  <a:lnTo>
                    <a:pt x="458696" y="499932"/>
                  </a:lnTo>
                  <a:lnTo>
                    <a:pt x="459959" y="498662"/>
                  </a:lnTo>
                  <a:lnTo>
                    <a:pt x="457512" y="498662"/>
                  </a:lnTo>
                  <a:lnTo>
                    <a:pt x="457906" y="497392"/>
                  </a:lnTo>
                  <a:lnTo>
                    <a:pt x="457906" y="496122"/>
                  </a:lnTo>
                  <a:lnTo>
                    <a:pt x="457117" y="494852"/>
                  </a:lnTo>
                  <a:lnTo>
                    <a:pt x="458301" y="494852"/>
                  </a:lnTo>
                  <a:lnTo>
                    <a:pt x="457511" y="493582"/>
                  </a:lnTo>
                  <a:lnTo>
                    <a:pt x="446062" y="493582"/>
                  </a:lnTo>
                  <a:lnTo>
                    <a:pt x="447088" y="494852"/>
                  </a:lnTo>
                  <a:lnTo>
                    <a:pt x="447799" y="496122"/>
                  </a:lnTo>
                  <a:lnTo>
                    <a:pt x="446299" y="497392"/>
                  </a:lnTo>
                  <a:lnTo>
                    <a:pt x="445825" y="497392"/>
                  </a:lnTo>
                  <a:lnTo>
                    <a:pt x="447167" y="498662"/>
                  </a:lnTo>
                  <a:lnTo>
                    <a:pt x="444720" y="499932"/>
                  </a:lnTo>
                  <a:lnTo>
                    <a:pt x="452853" y="499932"/>
                  </a:lnTo>
                  <a:lnTo>
                    <a:pt x="453011" y="501202"/>
                  </a:lnTo>
                  <a:close/>
                </a:path>
                <a:path w="2360295" h="1867535">
                  <a:moveTo>
                    <a:pt x="449335" y="500394"/>
                  </a:moveTo>
                  <a:lnTo>
                    <a:pt x="449852" y="499932"/>
                  </a:lnTo>
                  <a:lnTo>
                    <a:pt x="447957" y="499932"/>
                  </a:lnTo>
                  <a:lnTo>
                    <a:pt x="449335" y="500394"/>
                  </a:lnTo>
                  <a:close/>
                </a:path>
                <a:path w="2360295" h="1867535">
                  <a:moveTo>
                    <a:pt x="448769" y="500900"/>
                  </a:moveTo>
                  <a:lnTo>
                    <a:pt x="449335" y="500394"/>
                  </a:lnTo>
                  <a:lnTo>
                    <a:pt x="447957" y="499932"/>
                  </a:lnTo>
                  <a:lnTo>
                    <a:pt x="448769" y="500900"/>
                  </a:lnTo>
                  <a:close/>
                </a:path>
                <a:path w="2360295" h="1867535">
                  <a:moveTo>
                    <a:pt x="446693" y="502472"/>
                  </a:moveTo>
                  <a:lnTo>
                    <a:pt x="447167" y="502472"/>
                  </a:lnTo>
                  <a:lnTo>
                    <a:pt x="447325" y="501202"/>
                  </a:lnTo>
                  <a:lnTo>
                    <a:pt x="448431" y="501202"/>
                  </a:lnTo>
                  <a:lnTo>
                    <a:pt x="448769" y="500900"/>
                  </a:lnTo>
                  <a:lnTo>
                    <a:pt x="447957" y="499932"/>
                  </a:lnTo>
                  <a:lnTo>
                    <a:pt x="446615" y="499932"/>
                  </a:lnTo>
                  <a:lnTo>
                    <a:pt x="446536" y="501202"/>
                  </a:lnTo>
                  <a:lnTo>
                    <a:pt x="446693" y="502472"/>
                  </a:lnTo>
                  <a:close/>
                </a:path>
                <a:path w="2360295" h="1867535">
                  <a:moveTo>
                    <a:pt x="450484" y="505012"/>
                  </a:moveTo>
                  <a:lnTo>
                    <a:pt x="455458" y="505012"/>
                  </a:lnTo>
                  <a:lnTo>
                    <a:pt x="455695" y="502472"/>
                  </a:lnTo>
                  <a:lnTo>
                    <a:pt x="458301" y="502472"/>
                  </a:lnTo>
                  <a:lnTo>
                    <a:pt x="458064" y="501202"/>
                  </a:lnTo>
                  <a:lnTo>
                    <a:pt x="451747" y="501202"/>
                  </a:lnTo>
                  <a:lnTo>
                    <a:pt x="449335" y="500394"/>
                  </a:lnTo>
                  <a:lnTo>
                    <a:pt x="448769" y="500900"/>
                  </a:lnTo>
                  <a:lnTo>
                    <a:pt x="450089" y="502472"/>
                  </a:lnTo>
                  <a:lnTo>
                    <a:pt x="448905" y="503742"/>
                  </a:lnTo>
                  <a:lnTo>
                    <a:pt x="451510" y="503742"/>
                  </a:lnTo>
                  <a:lnTo>
                    <a:pt x="450401" y="504792"/>
                  </a:lnTo>
                  <a:lnTo>
                    <a:pt x="450484" y="505012"/>
                  </a:lnTo>
                  <a:close/>
                </a:path>
                <a:path w="2360295" h="1867535">
                  <a:moveTo>
                    <a:pt x="458696" y="505012"/>
                  </a:moveTo>
                  <a:lnTo>
                    <a:pt x="460411" y="502614"/>
                  </a:lnTo>
                  <a:lnTo>
                    <a:pt x="460433" y="502472"/>
                  </a:lnTo>
                  <a:lnTo>
                    <a:pt x="455695" y="502472"/>
                  </a:lnTo>
                  <a:lnTo>
                    <a:pt x="456011" y="503742"/>
                  </a:lnTo>
                  <a:lnTo>
                    <a:pt x="457512" y="503742"/>
                  </a:lnTo>
                  <a:lnTo>
                    <a:pt x="458696" y="505012"/>
                  </a:lnTo>
                  <a:close/>
                </a:path>
                <a:path w="2360295" h="1867535">
                  <a:moveTo>
                    <a:pt x="460512" y="505012"/>
                  </a:moveTo>
                  <a:lnTo>
                    <a:pt x="460986" y="503742"/>
                  </a:lnTo>
                  <a:lnTo>
                    <a:pt x="461144" y="503742"/>
                  </a:lnTo>
                  <a:lnTo>
                    <a:pt x="460512" y="502614"/>
                  </a:lnTo>
                  <a:lnTo>
                    <a:pt x="460512" y="505012"/>
                  </a:lnTo>
                  <a:close/>
                </a:path>
                <a:path w="2360295" h="1867535">
                  <a:moveTo>
                    <a:pt x="448983" y="505012"/>
                  </a:moveTo>
                  <a:lnTo>
                    <a:pt x="450168" y="505012"/>
                  </a:lnTo>
                  <a:lnTo>
                    <a:pt x="450401" y="504792"/>
                  </a:lnTo>
                  <a:lnTo>
                    <a:pt x="450010" y="503742"/>
                  </a:lnTo>
                  <a:lnTo>
                    <a:pt x="448905" y="503742"/>
                  </a:lnTo>
                  <a:lnTo>
                    <a:pt x="448983" y="505012"/>
                  </a:lnTo>
                  <a:close/>
                </a:path>
                <a:path w="2360295" h="1867535">
                  <a:moveTo>
                    <a:pt x="447720" y="505012"/>
                  </a:moveTo>
                  <a:lnTo>
                    <a:pt x="448983" y="505012"/>
                  </a:lnTo>
                  <a:lnTo>
                    <a:pt x="448194" y="503742"/>
                  </a:lnTo>
                  <a:lnTo>
                    <a:pt x="447799" y="503742"/>
                  </a:lnTo>
                  <a:lnTo>
                    <a:pt x="447720" y="505012"/>
                  </a:lnTo>
                  <a:close/>
                </a:path>
                <a:path w="2360295" h="1867535">
                  <a:moveTo>
                    <a:pt x="448905" y="506282"/>
                  </a:moveTo>
                  <a:lnTo>
                    <a:pt x="450800" y="506282"/>
                  </a:lnTo>
                  <a:lnTo>
                    <a:pt x="450822" y="505920"/>
                  </a:lnTo>
                  <a:lnTo>
                    <a:pt x="450401" y="504792"/>
                  </a:lnTo>
                  <a:lnTo>
                    <a:pt x="450168" y="505012"/>
                  </a:lnTo>
                  <a:lnTo>
                    <a:pt x="449220" y="505012"/>
                  </a:lnTo>
                  <a:lnTo>
                    <a:pt x="448905" y="506282"/>
                  </a:lnTo>
                  <a:close/>
                </a:path>
                <a:path w="2360295" h="1867535">
                  <a:moveTo>
                    <a:pt x="458196" y="508653"/>
                  </a:moveTo>
                  <a:lnTo>
                    <a:pt x="463355" y="506282"/>
                  </a:lnTo>
                  <a:lnTo>
                    <a:pt x="460591" y="506282"/>
                  </a:lnTo>
                  <a:lnTo>
                    <a:pt x="460275" y="505012"/>
                  </a:lnTo>
                  <a:lnTo>
                    <a:pt x="459486" y="506282"/>
                  </a:lnTo>
                  <a:lnTo>
                    <a:pt x="458538" y="507552"/>
                  </a:lnTo>
                  <a:lnTo>
                    <a:pt x="458196" y="508653"/>
                  </a:lnTo>
                  <a:close/>
                </a:path>
                <a:path w="2360295" h="1867535">
                  <a:moveTo>
                    <a:pt x="460749" y="524062"/>
                  </a:moveTo>
                  <a:lnTo>
                    <a:pt x="461538" y="524062"/>
                  </a:lnTo>
                  <a:lnTo>
                    <a:pt x="461223" y="522792"/>
                  </a:lnTo>
                  <a:lnTo>
                    <a:pt x="461776" y="522792"/>
                  </a:lnTo>
                  <a:lnTo>
                    <a:pt x="461472" y="521571"/>
                  </a:lnTo>
                  <a:lnTo>
                    <a:pt x="461381" y="520252"/>
                  </a:lnTo>
                  <a:lnTo>
                    <a:pt x="461271" y="517430"/>
                  </a:lnTo>
                  <a:lnTo>
                    <a:pt x="461391" y="516363"/>
                  </a:lnTo>
                  <a:lnTo>
                    <a:pt x="462723" y="515172"/>
                  </a:lnTo>
                  <a:lnTo>
                    <a:pt x="462013" y="513902"/>
                  </a:lnTo>
                  <a:lnTo>
                    <a:pt x="460197" y="512632"/>
                  </a:lnTo>
                  <a:lnTo>
                    <a:pt x="461381" y="510092"/>
                  </a:lnTo>
                  <a:lnTo>
                    <a:pt x="457827" y="508822"/>
                  </a:lnTo>
                  <a:lnTo>
                    <a:pt x="458068" y="508712"/>
                  </a:lnTo>
                  <a:lnTo>
                    <a:pt x="457275" y="507552"/>
                  </a:lnTo>
                  <a:lnTo>
                    <a:pt x="456722" y="507552"/>
                  </a:lnTo>
                  <a:lnTo>
                    <a:pt x="456654" y="505920"/>
                  </a:lnTo>
                  <a:lnTo>
                    <a:pt x="456485" y="505012"/>
                  </a:lnTo>
                  <a:lnTo>
                    <a:pt x="455932" y="505012"/>
                  </a:lnTo>
                  <a:lnTo>
                    <a:pt x="455695" y="506282"/>
                  </a:lnTo>
                  <a:lnTo>
                    <a:pt x="451194" y="506282"/>
                  </a:lnTo>
                  <a:lnTo>
                    <a:pt x="450326" y="507552"/>
                  </a:lnTo>
                  <a:lnTo>
                    <a:pt x="450642" y="508822"/>
                  </a:lnTo>
                  <a:lnTo>
                    <a:pt x="452379" y="510092"/>
                  </a:lnTo>
                  <a:lnTo>
                    <a:pt x="452774" y="510092"/>
                  </a:lnTo>
                  <a:lnTo>
                    <a:pt x="453168" y="511362"/>
                  </a:lnTo>
                  <a:lnTo>
                    <a:pt x="451431" y="511362"/>
                  </a:lnTo>
                  <a:lnTo>
                    <a:pt x="451589" y="512632"/>
                  </a:lnTo>
                  <a:lnTo>
                    <a:pt x="451194" y="512632"/>
                  </a:lnTo>
                  <a:lnTo>
                    <a:pt x="448904" y="513902"/>
                  </a:lnTo>
                  <a:lnTo>
                    <a:pt x="452931" y="513902"/>
                  </a:lnTo>
                  <a:lnTo>
                    <a:pt x="453089" y="516442"/>
                  </a:lnTo>
                  <a:lnTo>
                    <a:pt x="451036" y="516442"/>
                  </a:lnTo>
                  <a:lnTo>
                    <a:pt x="450799" y="517712"/>
                  </a:lnTo>
                  <a:lnTo>
                    <a:pt x="447285" y="517712"/>
                  </a:lnTo>
                  <a:lnTo>
                    <a:pt x="445983" y="518982"/>
                  </a:lnTo>
                  <a:lnTo>
                    <a:pt x="459959" y="518982"/>
                  </a:lnTo>
                  <a:lnTo>
                    <a:pt x="460196" y="520252"/>
                  </a:lnTo>
                  <a:lnTo>
                    <a:pt x="460215" y="521571"/>
                  </a:lnTo>
                  <a:lnTo>
                    <a:pt x="460670" y="522792"/>
                  </a:lnTo>
                  <a:lnTo>
                    <a:pt x="460749" y="524062"/>
                  </a:lnTo>
                  <a:close/>
                </a:path>
                <a:path w="2360295" h="1867535">
                  <a:moveTo>
                    <a:pt x="455222" y="506282"/>
                  </a:moveTo>
                  <a:lnTo>
                    <a:pt x="455379" y="505012"/>
                  </a:lnTo>
                  <a:lnTo>
                    <a:pt x="454590" y="505012"/>
                  </a:lnTo>
                  <a:lnTo>
                    <a:pt x="455222" y="506282"/>
                  </a:lnTo>
                  <a:close/>
                </a:path>
                <a:path w="2360295" h="1867535">
                  <a:moveTo>
                    <a:pt x="450957" y="506282"/>
                  </a:moveTo>
                  <a:lnTo>
                    <a:pt x="454906" y="506282"/>
                  </a:lnTo>
                  <a:lnTo>
                    <a:pt x="453642" y="505012"/>
                  </a:lnTo>
                  <a:lnTo>
                    <a:pt x="450879" y="505012"/>
                  </a:lnTo>
                  <a:lnTo>
                    <a:pt x="450822" y="505920"/>
                  </a:lnTo>
                  <a:lnTo>
                    <a:pt x="450957" y="506282"/>
                  </a:lnTo>
                  <a:close/>
                </a:path>
                <a:path w="2360295" h="1867535">
                  <a:moveTo>
                    <a:pt x="450800" y="506282"/>
                  </a:moveTo>
                  <a:lnTo>
                    <a:pt x="450957" y="506282"/>
                  </a:lnTo>
                  <a:lnTo>
                    <a:pt x="450822" y="505920"/>
                  </a:lnTo>
                  <a:lnTo>
                    <a:pt x="450800" y="506282"/>
                  </a:lnTo>
                  <a:close/>
                </a:path>
                <a:path w="2360295" h="1867535">
                  <a:moveTo>
                    <a:pt x="447799" y="507552"/>
                  </a:moveTo>
                  <a:lnTo>
                    <a:pt x="449536" y="507552"/>
                  </a:lnTo>
                  <a:lnTo>
                    <a:pt x="449062" y="506282"/>
                  </a:lnTo>
                  <a:lnTo>
                    <a:pt x="447799" y="506282"/>
                  </a:lnTo>
                  <a:lnTo>
                    <a:pt x="447799" y="507552"/>
                  </a:lnTo>
                  <a:close/>
                </a:path>
                <a:path w="2360295" h="1867535">
                  <a:moveTo>
                    <a:pt x="446298" y="508822"/>
                  </a:moveTo>
                  <a:lnTo>
                    <a:pt x="447404" y="508822"/>
                  </a:lnTo>
                  <a:lnTo>
                    <a:pt x="447167" y="506282"/>
                  </a:lnTo>
                  <a:lnTo>
                    <a:pt x="446298" y="507552"/>
                  </a:lnTo>
                  <a:lnTo>
                    <a:pt x="446298" y="508822"/>
                  </a:lnTo>
                  <a:close/>
                </a:path>
                <a:path w="2360295" h="1867535">
                  <a:moveTo>
                    <a:pt x="448268" y="510026"/>
                  </a:moveTo>
                  <a:lnTo>
                    <a:pt x="448904" y="508822"/>
                  </a:lnTo>
                  <a:lnTo>
                    <a:pt x="448211" y="509108"/>
                  </a:lnTo>
                  <a:lnTo>
                    <a:pt x="448268" y="510026"/>
                  </a:lnTo>
                  <a:close/>
                </a:path>
                <a:path w="2360295" h="1867535">
                  <a:moveTo>
                    <a:pt x="445824" y="510092"/>
                  </a:moveTo>
                  <a:lnTo>
                    <a:pt x="448211" y="509108"/>
                  </a:lnTo>
                  <a:lnTo>
                    <a:pt x="448193" y="508822"/>
                  </a:lnTo>
                  <a:lnTo>
                    <a:pt x="446219" y="508822"/>
                  </a:lnTo>
                  <a:lnTo>
                    <a:pt x="445824" y="510092"/>
                  </a:lnTo>
                  <a:close/>
                </a:path>
                <a:path w="2360295" h="1867535">
                  <a:moveTo>
                    <a:pt x="447562" y="511362"/>
                  </a:moveTo>
                  <a:lnTo>
                    <a:pt x="448351" y="511362"/>
                  </a:lnTo>
                  <a:lnTo>
                    <a:pt x="448268" y="510026"/>
                  </a:lnTo>
                  <a:lnTo>
                    <a:pt x="447562" y="511362"/>
                  </a:lnTo>
                  <a:close/>
                </a:path>
                <a:path w="2360295" h="1867535">
                  <a:moveTo>
                    <a:pt x="451431" y="511362"/>
                  </a:moveTo>
                  <a:lnTo>
                    <a:pt x="451826" y="511362"/>
                  </a:lnTo>
                  <a:lnTo>
                    <a:pt x="451905" y="510092"/>
                  </a:lnTo>
                  <a:lnTo>
                    <a:pt x="451273" y="510092"/>
                  </a:lnTo>
                  <a:lnTo>
                    <a:pt x="451431" y="511362"/>
                  </a:lnTo>
                  <a:close/>
                </a:path>
                <a:path w="2360295" h="1867535">
                  <a:moveTo>
                    <a:pt x="447799" y="512632"/>
                  </a:moveTo>
                  <a:lnTo>
                    <a:pt x="451589" y="512632"/>
                  </a:lnTo>
                  <a:lnTo>
                    <a:pt x="448746" y="511362"/>
                  </a:lnTo>
                  <a:lnTo>
                    <a:pt x="447799" y="512632"/>
                  </a:lnTo>
                  <a:close/>
                </a:path>
                <a:path w="2360295" h="1867535">
                  <a:moveTo>
                    <a:pt x="450799" y="515172"/>
                  </a:moveTo>
                  <a:lnTo>
                    <a:pt x="452931" y="513902"/>
                  </a:lnTo>
                  <a:lnTo>
                    <a:pt x="449457" y="513902"/>
                  </a:lnTo>
                  <a:lnTo>
                    <a:pt x="450799" y="515172"/>
                  </a:lnTo>
                  <a:close/>
                </a:path>
                <a:path w="2360295" h="1867535">
                  <a:moveTo>
                    <a:pt x="448835" y="516363"/>
                  </a:moveTo>
                  <a:lnTo>
                    <a:pt x="448983" y="515172"/>
                  </a:lnTo>
                  <a:lnTo>
                    <a:pt x="449457" y="513902"/>
                  </a:lnTo>
                  <a:lnTo>
                    <a:pt x="448904" y="513902"/>
                  </a:lnTo>
                  <a:lnTo>
                    <a:pt x="446614" y="515172"/>
                  </a:lnTo>
                  <a:lnTo>
                    <a:pt x="448835" y="516363"/>
                  </a:lnTo>
                  <a:close/>
                </a:path>
                <a:path w="2360295" h="1867535">
                  <a:moveTo>
                    <a:pt x="451036" y="516442"/>
                  </a:moveTo>
                  <a:lnTo>
                    <a:pt x="451747" y="516442"/>
                  </a:lnTo>
                  <a:lnTo>
                    <a:pt x="451352" y="515172"/>
                  </a:lnTo>
                  <a:lnTo>
                    <a:pt x="451036" y="516442"/>
                  </a:lnTo>
                  <a:close/>
                </a:path>
                <a:path w="2360295" h="1867535">
                  <a:moveTo>
                    <a:pt x="448825" y="516442"/>
                  </a:moveTo>
                  <a:lnTo>
                    <a:pt x="448983" y="516442"/>
                  </a:lnTo>
                  <a:lnTo>
                    <a:pt x="448835" y="516363"/>
                  </a:lnTo>
                  <a:close/>
                </a:path>
                <a:path w="2360295" h="1867535">
                  <a:moveTo>
                    <a:pt x="449812" y="517077"/>
                  </a:moveTo>
                  <a:lnTo>
                    <a:pt x="450246" y="516442"/>
                  </a:lnTo>
                  <a:lnTo>
                    <a:pt x="449773" y="516442"/>
                  </a:lnTo>
                  <a:lnTo>
                    <a:pt x="449812" y="517077"/>
                  </a:lnTo>
                  <a:close/>
                </a:path>
                <a:path w="2360295" h="1867535">
                  <a:moveTo>
                    <a:pt x="447285" y="517712"/>
                  </a:moveTo>
                  <a:lnTo>
                    <a:pt x="449378" y="517712"/>
                  </a:lnTo>
                  <a:lnTo>
                    <a:pt x="449571" y="517430"/>
                  </a:lnTo>
                  <a:lnTo>
                    <a:pt x="448588" y="516442"/>
                  </a:lnTo>
                  <a:lnTo>
                    <a:pt x="447285" y="517712"/>
                  </a:lnTo>
                  <a:close/>
                </a:path>
                <a:path w="2360295" h="1867535">
                  <a:moveTo>
                    <a:pt x="449852" y="517712"/>
                  </a:moveTo>
                  <a:lnTo>
                    <a:pt x="449812" y="517077"/>
                  </a:lnTo>
                  <a:lnTo>
                    <a:pt x="449571" y="517430"/>
                  </a:lnTo>
                  <a:lnTo>
                    <a:pt x="449852" y="517712"/>
                  </a:lnTo>
                  <a:close/>
                </a:path>
                <a:path w="2360295" h="1867535">
                  <a:moveTo>
                    <a:pt x="459762" y="536762"/>
                  </a:moveTo>
                  <a:lnTo>
                    <a:pt x="460512" y="536762"/>
                  </a:lnTo>
                  <a:lnTo>
                    <a:pt x="462328" y="534222"/>
                  </a:lnTo>
                  <a:lnTo>
                    <a:pt x="460907" y="531682"/>
                  </a:lnTo>
                  <a:lnTo>
                    <a:pt x="461302" y="529142"/>
                  </a:lnTo>
                  <a:lnTo>
                    <a:pt x="460354" y="526602"/>
                  </a:lnTo>
                  <a:lnTo>
                    <a:pt x="460117" y="525332"/>
                  </a:lnTo>
                  <a:lnTo>
                    <a:pt x="461223" y="525332"/>
                  </a:lnTo>
                  <a:lnTo>
                    <a:pt x="461381" y="524062"/>
                  </a:lnTo>
                  <a:lnTo>
                    <a:pt x="459565" y="524062"/>
                  </a:lnTo>
                  <a:lnTo>
                    <a:pt x="458933" y="522792"/>
                  </a:lnTo>
                  <a:lnTo>
                    <a:pt x="458696" y="522792"/>
                  </a:lnTo>
                  <a:lnTo>
                    <a:pt x="460215" y="521571"/>
                  </a:lnTo>
                  <a:lnTo>
                    <a:pt x="458301" y="520252"/>
                  </a:lnTo>
                  <a:lnTo>
                    <a:pt x="458301" y="518982"/>
                  </a:lnTo>
                  <a:lnTo>
                    <a:pt x="445983" y="518982"/>
                  </a:lnTo>
                  <a:lnTo>
                    <a:pt x="446772" y="521522"/>
                  </a:lnTo>
                  <a:lnTo>
                    <a:pt x="449457" y="521522"/>
                  </a:lnTo>
                  <a:lnTo>
                    <a:pt x="449457" y="524062"/>
                  </a:lnTo>
                  <a:lnTo>
                    <a:pt x="449299" y="525332"/>
                  </a:lnTo>
                  <a:lnTo>
                    <a:pt x="450167" y="527872"/>
                  </a:lnTo>
                  <a:lnTo>
                    <a:pt x="448430" y="529142"/>
                  </a:lnTo>
                  <a:lnTo>
                    <a:pt x="449615" y="531682"/>
                  </a:lnTo>
                  <a:lnTo>
                    <a:pt x="450641" y="531682"/>
                  </a:lnTo>
                  <a:lnTo>
                    <a:pt x="450641" y="532952"/>
                  </a:lnTo>
                  <a:lnTo>
                    <a:pt x="448456" y="534051"/>
                  </a:lnTo>
                  <a:lnTo>
                    <a:pt x="448509" y="534222"/>
                  </a:lnTo>
                  <a:lnTo>
                    <a:pt x="448114" y="534222"/>
                  </a:lnTo>
                  <a:lnTo>
                    <a:pt x="451747" y="535492"/>
                  </a:lnTo>
                  <a:lnTo>
                    <a:pt x="459170" y="535492"/>
                  </a:lnTo>
                  <a:lnTo>
                    <a:pt x="459762" y="536762"/>
                  </a:lnTo>
                  <a:close/>
                </a:path>
                <a:path w="2360295" h="1867535">
                  <a:moveTo>
                    <a:pt x="446851" y="524062"/>
                  </a:moveTo>
                  <a:lnTo>
                    <a:pt x="447483" y="522792"/>
                  </a:lnTo>
                  <a:lnTo>
                    <a:pt x="448746" y="522792"/>
                  </a:lnTo>
                  <a:lnTo>
                    <a:pt x="448983" y="521522"/>
                  </a:lnTo>
                  <a:lnTo>
                    <a:pt x="446772" y="521522"/>
                  </a:lnTo>
                  <a:lnTo>
                    <a:pt x="446851" y="524062"/>
                  </a:lnTo>
                  <a:close/>
                </a:path>
                <a:path w="2360295" h="1867535">
                  <a:moveTo>
                    <a:pt x="448328" y="533640"/>
                  </a:moveTo>
                  <a:lnTo>
                    <a:pt x="450641" y="531682"/>
                  </a:lnTo>
                  <a:lnTo>
                    <a:pt x="449930" y="531682"/>
                  </a:lnTo>
                  <a:lnTo>
                    <a:pt x="448380" y="533402"/>
                  </a:lnTo>
                  <a:lnTo>
                    <a:pt x="448328" y="533640"/>
                  </a:lnTo>
                  <a:close/>
                </a:path>
                <a:path w="2360295" h="1867535">
                  <a:moveTo>
                    <a:pt x="447541" y="532732"/>
                  </a:moveTo>
                  <a:lnTo>
                    <a:pt x="448193" y="531682"/>
                  </a:lnTo>
                  <a:lnTo>
                    <a:pt x="446693" y="531682"/>
                  </a:lnTo>
                  <a:lnTo>
                    <a:pt x="447541" y="532732"/>
                  </a:lnTo>
                  <a:close/>
                </a:path>
                <a:path w="2360295" h="1867535">
                  <a:moveTo>
                    <a:pt x="447404" y="532952"/>
                  </a:moveTo>
                  <a:lnTo>
                    <a:pt x="447719" y="532952"/>
                  </a:lnTo>
                  <a:lnTo>
                    <a:pt x="447541" y="532732"/>
                  </a:lnTo>
                  <a:lnTo>
                    <a:pt x="447404" y="532952"/>
                  </a:lnTo>
                  <a:close/>
                </a:path>
                <a:path w="2360295" h="1867535">
                  <a:moveTo>
                    <a:pt x="447944" y="533886"/>
                  </a:moveTo>
                  <a:lnTo>
                    <a:pt x="448165" y="533640"/>
                  </a:lnTo>
                  <a:lnTo>
                    <a:pt x="448224" y="533306"/>
                  </a:lnTo>
                  <a:lnTo>
                    <a:pt x="448114" y="532952"/>
                  </a:lnTo>
                  <a:lnTo>
                    <a:pt x="447719" y="532952"/>
                  </a:lnTo>
                  <a:lnTo>
                    <a:pt x="446971" y="533306"/>
                  </a:lnTo>
                  <a:lnTo>
                    <a:pt x="447944" y="533886"/>
                  </a:lnTo>
                  <a:close/>
                </a:path>
                <a:path w="2360295" h="1867535">
                  <a:moveTo>
                    <a:pt x="446769" y="533402"/>
                  </a:moveTo>
                  <a:lnTo>
                    <a:pt x="446971" y="533306"/>
                  </a:lnTo>
                  <a:lnTo>
                    <a:pt x="446377" y="532952"/>
                  </a:lnTo>
                  <a:lnTo>
                    <a:pt x="446769" y="533402"/>
                  </a:lnTo>
                  <a:close/>
                </a:path>
                <a:path w="2360295" h="1867535">
                  <a:moveTo>
                    <a:pt x="447009" y="535492"/>
                  </a:moveTo>
                  <a:lnTo>
                    <a:pt x="447483" y="534222"/>
                  </a:lnTo>
                  <a:lnTo>
                    <a:pt x="446769" y="533402"/>
                  </a:lnTo>
                  <a:lnTo>
                    <a:pt x="445035" y="534222"/>
                  </a:lnTo>
                  <a:lnTo>
                    <a:pt x="447009" y="535492"/>
                  </a:lnTo>
                  <a:close/>
                </a:path>
                <a:path w="2360295" h="1867535">
                  <a:moveTo>
                    <a:pt x="447999" y="533919"/>
                  </a:moveTo>
                  <a:lnTo>
                    <a:pt x="448328" y="533640"/>
                  </a:lnTo>
                  <a:lnTo>
                    <a:pt x="448286" y="533506"/>
                  </a:lnTo>
                  <a:lnTo>
                    <a:pt x="447944" y="533886"/>
                  </a:lnTo>
                  <a:close/>
                </a:path>
                <a:path w="2360295" h="1867535">
                  <a:moveTo>
                    <a:pt x="448328" y="534115"/>
                  </a:moveTo>
                  <a:lnTo>
                    <a:pt x="448415" y="533919"/>
                  </a:lnTo>
                  <a:lnTo>
                    <a:pt x="448328" y="533640"/>
                  </a:lnTo>
                  <a:lnTo>
                    <a:pt x="447999" y="533919"/>
                  </a:lnTo>
                  <a:lnTo>
                    <a:pt x="448328" y="534115"/>
                  </a:lnTo>
                  <a:close/>
                </a:path>
                <a:path w="2360295" h="1867535">
                  <a:moveTo>
                    <a:pt x="447640" y="534222"/>
                  </a:moveTo>
                  <a:lnTo>
                    <a:pt x="447843" y="534051"/>
                  </a:lnTo>
                  <a:lnTo>
                    <a:pt x="447944" y="533886"/>
                  </a:lnTo>
                  <a:lnTo>
                    <a:pt x="447640" y="534222"/>
                  </a:lnTo>
                  <a:close/>
                </a:path>
                <a:path w="2360295" h="1867535">
                  <a:moveTo>
                    <a:pt x="448509" y="534222"/>
                  </a:moveTo>
                  <a:lnTo>
                    <a:pt x="448456" y="534051"/>
                  </a:lnTo>
                  <a:lnTo>
                    <a:pt x="448328" y="534115"/>
                  </a:lnTo>
                  <a:lnTo>
                    <a:pt x="448509" y="534222"/>
                  </a:lnTo>
                  <a:close/>
                </a:path>
                <a:path w="2360295" h="1867535">
                  <a:moveTo>
                    <a:pt x="448114" y="534222"/>
                  </a:moveTo>
                  <a:lnTo>
                    <a:pt x="448509" y="534222"/>
                  </a:lnTo>
                  <a:lnTo>
                    <a:pt x="448328" y="534115"/>
                  </a:lnTo>
                  <a:lnTo>
                    <a:pt x="448114" y="534222"/>
                  </a:lnTo>
                  <a:close/>
                </a:path>
                <a:path w="2360295" h="1867535">
                  <a:moveTo>
                    <a:pt x="456564" y="539302"/>
                  </a:moveTo>
                  <a:lnTo>
                    <a:pt x="459170" y="535492"/>
                  </a:lnTo>
                  <a:lnTo>
                    <a:pt x="451747" y="535492"/>
                  </a:lnTo>
                  <a:lnTo>
                    <a:pt x="451115" y="536762"/>
                  </a:lnTo>
                  <a:lnTo>
                    <a:pt x="455222" y="536762"/>
                  </a:lnTo>
                  <a:lnTo>
                    <a:pt x="456564" y="539302"/>
                  </a:lnTo>
                  <a:close/>
                </a:path>
                <a:path w="2360295" h="1867535">
                  <a:moveTo>
                    <a:pt x="461302" y="538032"/>
                  </a:moveTo>
                  <a:lnTo>
                    <a:pt x="461460" y="538032"/>
                  </a:lnTo>
                  <a:lnTo>
                    <a:pt x="461618" y="536762"/>
                  </a:lnTo>
                  <a:lnTo>
                    <a:pt x="461460" y="536762"/>
                  </a:lnTo>
                  <a:lnTo>
                    <a:pt x="461302" y="538032"/>
                  </a:lnTo>
                  <a:close/>
                </a:path>
                <a:path w="2360295" h="1867535">
                  <a:moveTo>
                    <a:pt x="460354" y="538032"/>
                  </a:moveTo>
                  <a:lnTo>
                    <a:pt x="461223" y="538032"/>
                  </a:lnTo>
                  <a:lnTo>
                    <a:pt x="459880" y="536762"/>
                  </a:lnTo>
                  <a:lnTo>
                    <a:pt x="460354" y="538032"/>
                  </a:lnTo>
                  <a:close/>
                </a:path>
                <a:path w="2360295" h="1867535">
                  <a:moveTo>
                    <a:pt x="456440" y="542085"/>
                  </a:moveTo>
                  <a:lnTo>
                    <a:pt x="458459" y="539302"/>
                  </a:lnTo>
                  <a:lnTo>
                    <a:pt x="455853" y="539302"/>
                  </a:lnTo>
                  <a:lnTo>
                    <a:pt x="455222" y="536762"/>
                  </a:lnTo>
                  <a:lnTo>
                    <a:pt x="451115" y="536762"/>
                  </a:lnTo>
                  <a:lnTo>
                    <a:pt x="450483" y="538032"/>
                  </a:lnTo>
                  <a:lnTo>
                    <a:pt x="447877" y="538032"/>
                  </a:lnTo>
                  <a:lnTo>
                    <a:pt x="449062" y="540572"/>
                  </a:lnTo>
                  <a:lnTo>
                    <a:pt x="456011" y="540572"/>
                  </a:lnTo>
                  <a:lnTo>
                    <a:pt x="456169" y="541842"/>
                  </a:lnTo>
                  <a:lnTo>
                    <a:pt x="456440" y="542085"/>
                  </a:lnTo>
                  <a:close/>
                </a:path>
                <a:path w="2360295" h="1867535">
                  <a:moveTo>
                    <a:pt x="448904" y="538032"/>
                  </a:moveTo>
                  <a:lnTo>
                    <a:pt x="450168" y="538032"/>
                  </a:lnTo>
                  <a:lnTo>
                    <a:pt x="449852" y="536762"/>
                  </a:lnTo>
                  <a:lnTo>
                    <a:pt x="449062" y="536762"/>
                  </a:lnTo>
                  <a:lnTo>
                    <a:pt x="448904" y="538032"/>
                  </a:lnTo>
                  <a:close/>
                </a:path>
                <a:path w="2360295" h="1867535">
                  <a:moveTo>
                    <a:pt x="446140" y="538032"/>
                  </a:moveTo>
                  <a:lnTo>
                    <a:pt x="447483" y="538032"/>
                  </a:lnTo>
                  <a:lnTo>
                    <a:pt x="447641" y="536762"/>
                  </a:lnTo>
                  <a:lnTo>
                    <a:pt x="446772" y="536762"/>
                  </a:lnTo>
                  <a:lnTo>
                    <a:pt x="446140" y="538032"/>
                  </a:lnTo>
                  <a:close/>
                </a:path>
                <a:path w="2360295" h="1867535">
                  <a:moveTo>
                    <a:pt x="461223" y="539302"/>
                  </a:moveTo>
                  <a:lnTo>
                    <a:pt x="461381" y="538032"/>
                  </a:lnTo>
                  <a:lnTo>
                    <a:pt x="460907" y="538032"/>
                  </a:lnTo>
                  <a:lnTo>
                    <a:pt x="461223" y="539302"/>
                  </a:lnTo>
                  <a:close/>
                </a:path>
                <a:path w="2360295" h="1867535">
                  <a:moveTo>
                    <a:pt x="446856" y="543707"/>
                  </a:moveTo>
                  <a:lnTo>
                    <a:pt x="448667" y="543112"/>
                  </a:lnTo>
                  <a:lnTo>
                    <a:pt x="446851" y="540572"/>
                  </a:lnTo>
                  <a:lnTo>
                    <a:pt x="447009" y="538032"/>
                  </a:lnTo>
                  <a:lnTo>
                    <a:pt x="445983" y="538032"/>
                  </a:lnTo>
                  <a:lnTo>
                    <a:pt x="445667" y="540572"/>
                  </a:lnTo>
                  <a:lnTo>
                    <a:pt x="445193" y="541842"/>
                  </a:lnTo>
                  <a:lnTo>
                    <a:pt x="445824" y="541842"/>
                  </a:lnTo>
                  <a:lnTo>
                    <a:pt x="446535" y="543112"/>
                  </a:lnTo>
                  <a:lnTo>
                    <a:pt x="446930" y="543112"/>
                  </a:lnTo>
                  <a:lnTo>
                    <a:pt x="446856" y="543707"/>
                  </a:lnTo>
                  <a:close/>
                </a:path>
                <a:path w="2360295" h="1867535">
                  <a:moveTo>
                    <a:pt x="451352" y="543112"/>
                  </a:moveTo>
                  <a:lnTo>
                    <a:pt x="451826" y="543112"/>
                  </a:lnTo>
                  <a:lnTo>
                    <a:pt x="451668" y="541842"/>
                  </a:lnTo>
                  <a:lnTo>
                    <a:pt x="455379" y="541842"/>
                  </a:lnTo>
                  <a:lnTo>
                    <a:pt x="455300" y="540572"/>
                  </a:lnTo>
                  <a:lnTo>
                    <a:pt x="449062" y="540572"/>
                  </a:lnTo>
                  <a:lnTo>
                    <a:pt x="450394" y="542085"/>
                  </a:lnTo>
                  <a:lnTo>
                    <a:pt x="451352" y="543112"/>
                  </a:lnTo>
                  <a:close/>
                </a:path>
                <a:path w="2360295" h="1867535">
                  <a:moveTo>
                    <a:pt x="460038" y="543112"/>
                  </a:moveTo>
                  <a:lnTo>
                    <a:pt x="460670" y="543112"/>
                  </a:lnTo>
                  <a:lnTo>
                    <a:pt x="460117" y="541842"/>
                  </a:lnTo>
                  <a:lnTo>
                    <a:pt x="459682" y="541967"/>
                  </a:lnTo>
                  <a:lnTo>
                    <a:pt x="460038" y="543112"/>
                  </a:lnTo>
                  <a:close/>
                </a:path>
                <a:path w="2360295" h="1867535">
                  <a:moveTo>
                    <a:pt x="454106" y="543860"/>
                  </a:moveTo>
                  <a:lnTo>
                    <a:pt x="454037" y="543112"/>
                  </a:lnTo>
                  <a:lnTo>
                    <a:pt x="455616" y="543112"/>
                  </a:lnTo>
                  <a:lnTo>
                    <a:pt x="455537" y="541842"/>
                  </a:lnTo>
                  <a:lnTo>
                    <a:pt x="453326" y="541842"/>
                  </a:lnTo>
                  <a:lnTo>
                    <a:pt x="453642" y="543112"/>
                  </a:lnTo>
                  <a:lnTo>
                    <a:pt x="454106" y="543860"/>
                  </a:lnTo>
                  <a:close/>
                </a:path>
                <a:path w="2360295" h="1867535">
                  <a:moveTo>
                    <a:pt x="446007" y="543802"/>
                  </a:moveTo>
                  <a:lnTo>
                    <a:pt x="445824" y="541842"/>
                  </a:lnTo>
                  <a:lnTo>
                    <a:pt x="445193" y="541842"/>
                  </a:lnTo>
                  <a:lnTo>
                    <a:pt x="445667" y="543112"/>
                  </a:lnTo>
                  <a:lnTo>
                    <a:pt x="445836" y="543657"/>
                  </a:lnTo>
                  <a:lnTo>
                    <a:pt x="446007" y="543802"/>
                  </a:lnTo>
                  <a:close/>
                </a:path>
                <a:path w="2360295" h="1867535">
                  <a:moveTo>
                    <a:pt x="457590" y="543112"/>
                  </a:moveTo>
                  <a:lnTo>
                    <a:pt x="459091" y="543112"/>
                  </a:lnTo>
                  <a:lnTo>
                    <a:pt x="459576" y="541998"/>
                  </a:lnTo>
                  <a:lnTo>
                    <a:pt x="457129" y="542701"/>
                  </a:lnTo>
                  <a:lnTo>
                    <a:pt x="457590" y="543112"/>
                  </a:lnTo>
                  <a:close/>
                </a:path>
                <a:path w="2360295" h="1867535">
                  <a:moveTo>
                    <a:pt x="455695" y="543112"/>
                  </a:moveTo>
                  <a:lnTo>
                    <a:pt x="457129" y="542701"/>
                  </a:lnTo>
                  <a:lnTo>
                    <a:pt x="456440" y="542085"/>
                  </a:lnTo>
                  <a:lnTo>
                    <a:pt x="455695" y="543112"/>
                  </a:lnTo>
                  <a:close/>
                </a:path>
                <a:path w="2360295" h="1867535">
                  <a:moveTo>
                    <a:pt x="454431" y="544382"/>
                  </a:moveTo>
                  <a:lnTo>
                    <a:pt x="458775" y="544382"/>
                  </a:lnTo>
                  <a:lnTo>
                    <a:pt x="458538" y="543112"/>
                  </a:lnTo>
                  <a:lnTo>
                    <a:pt x="454984" y="543112"/>
                  </a:lnTo>
                  <a:lnTo>
                    <a:pt x="454431" y="544382"/>
                  </a:lnTo>
                  <a:close/>
                </a:path>
                <a:path w="2360295" h="1867535">
                  <a:moveTo>
                    <a:pt x="454431" y="544382"/>
                  </a:moveTo>
                  <a:lnTo>
                    <a:pt x="454984" y="543112"/>
                  </a:lnTo>
                  <a:lnTo>
                    <a:pt x="454037" y="543112"/>
                  </a:lnTo>
                  <a:lnTo>
                    <a:pt x="454153" y="543934"/>
                  </a:lnTo>
                  <a:lnTo>
                    <a:pt x="454431" y="544382"/>
                  </a:lnTo>
                  <a:close/>
                </a:path>
                <a:path w="2360295" h="1867535">
                  <a:moveTo>
                    <a:pt x="444640" y="545652"/>
                  </a:moveTo>
                  <a:lnTo>
                    <a:pt x="446456" y="545652"/>
                  </a:lnTo>
                  <a:lnTo>
                    <a:pt x="444798" y="544382"/>
                  </a:lnTo>
                  <a:lnTo>
                    <a:pt x="445944" y="544006"/>
                  </a:lnTo>
                  <a:lnTo>
                    <a:pt x="445836" y="543657"/>
                  </a:lnTo>
                  <a:lnTo>
                    <a:pt x="445193" y="543112"/>
                  </a:lnTo>
                  <a:lnTo>
                    <a:pt x="444482" y="543112"/>
                  </a:lnTo>
                  <a:lnTo>
                    <a:pt x="444087" y="544382"/>
                  </a:lnTo>
                  <a:lnTo>
                    <a:pt x="444403" y="544382"/>
                  </a:lnTo>
                  <a:lnTo>
                    <a:pt x="444640" y="545652"/>
                  </a:lnTo>
                  <a:close/>
                </a:path>
                <a:path w="2360295" h="1867535">
                  <a:moveTo>
                    <a:pt x="445944" y="544006"/>
                  </a:moveTo>
                  <a:lnTo>
                    <a:pt x="445895" y="543707"/>
                  </a:lnTo>
                  <a:lnTo>
                    <a:pt x="445944" y="544006"/>
                  </a:lnTo>
                  <a:close/>
                </a:path>
                <a:path w="2360295" h="1867535">
                  <a:moveTo>
                    <a:pt x="446693" y="544382"/>
                  </a:moveTo>
                  <a:lnTo>
                    <a:pt x="446856" y="543707"/>
                  </a:lnTo>
                  <a:lnTo>
                    <a:pt x="446163" y="543934"/>
                  </a:lnTo>
                  <a:lnTo>
                    <a:pt x="446693" y="544382"/>
                  </a:lnTo>
                  <a:close/>
                </a:path>
                <a:path w="2360295" h="1867535">
                  <a:moveTo>
                    <a:pt x="446024" y="543980"/>
                  </a:moveTo>
                  <a:lnTo>
                    <a:pt x="446007" y="543802"/>
                  </a:lnTo>
                  <a:lnTo>
                    <a:pt x="446024" y="543980"/>
                  </a:lnTo>
                  <a:close/>
                </a:path>
                <a:path w="2360295" h="1867535">
                  <a:moveTo>
                    <a:pt x="454431" y="549462"/>
                  </a:moveTo>
                  <a:lnTo>
                    <a:pt x="461539" y="549462"/>
                  </a:lnTo>
                  <a:lnTo>
                    <a:pt x="459959" y="548192"/>
                  </a:lnTo>
                  <a:lnTo>
                    <a:pt x="460275" y="546922"/>
                  </a:lnTo>
                  <a:lnTo>
                    <a:pt x="461697" y="546922"/>
                  </a:lnTo>
                  <a:lnTo>
                    <a:pt x="461460" y="545652"/>
                  </a:lnTo>
                  <a:lnTo>
                    <a:pt x="460512" y="544382"/>
                  </a:lnTo>
                  <a:lnTo>
                    <a:pt x="454431" y="544382"/>
                  </a:lnTo>
                  <a:lnTo>
                    <a:pt x="454106" y="543860"/>
                  </a:lnTo>
                  <a:lnTo>
                    <a:pt x="454274" y="545652"/>
                  </a:lnTo>
                  <a:lnTo>
                    <a:pt x="454905" y="546922"/>
                  </a:lnTo>
                  <a:lnTo>
                    <a:pt x="454984" y="548192"/>
                  </a:lnTo>
                  <a:lnTo>
                    <a:pt x="454431" y="549462"/>
                  </a:lnTo>
                  <a:close/>
                </a:path>
                <a:path w="2360295" h="1867535">
                  <a:moveTo>
                    <a:pt x="451510" y="546922"/>
                  </a:moveTo>
                  <a:lnTo>
                    <a:pt x="452931" y="546922"/>
                  </a:lnTo>
                  <a:lnTo>
                    <a:pt x="453879" y="544382"/>
                  </a:lnTo>
                  <a:lnTo>
                    <a:pt x="450878" y="544382"/>
                  </a:lnTo>
                  <a:lnTo>
                    <a:pt x="452694" y="545652"/>
                  </a:lnTo>
                  <a:lnTo>
                    <a:pt x="449220" y="545652"/>
                  </a:lnTo>
                  <a:lnTo>
                    <a:pt x="451510" y="546922"/>
                  </a:lnTo>
                  <a:close/>
                </a:path>
                <a:path w="2360295" h="1867535">
                  <a:moveTo>
                    <a:pt x="460433" y="548192"/>
                  </a:moveTo>
                  <a:lnTo>
                    <a:pt x="461855" y="548192"/>
                  </a:lnTo>
                  <a:lnTo>
                    <a:pt x="461776" y="546922"/>
                  </a:lnTo>
                  <a:lnTo>
                    <a:pt x="460275" y="546922"/>
                  </a:lnTo>
                  <a:lnTo>
                    <a:pt x="460433" y="548192"/>
                  </a:lnTo>
                  <a:close/>
                </a:path>
                <a:path w="2360295" h="1867535">
                  <a:moveTo>
                    <a:pt x="461542" y="549405"/>
                  </a:moveTo>
                  <a:lnTo>
                    <a:pt x="461618" y="548192"/>
                  </a:lnTo>
                  <a:lnTo>
                    <a:pt x="460828" y="548192"/>
                  </a:lnTo>
                  <a:lnTo>
                    <a:pt x="461479" y="549357"/>
                  </a:lnTo>
                  <a:close/>
                </a:path>
                <a:path w="2360295" h="1867535">
                  <a:moveTo>
                    <a:pt x="451351" y="549462"/>
                  </a:moveTo>
                  <a:lnTo>
                    <a:pt x="452378" y="549462"/>
                  </a:lnTo>
                  <a:lnTo>
                    <a:pt x="451983" y="548192"/>
                  </a:lnTo>
                  <a:lnTo>
                    <a:pt x="451036" y="548192"/>
                  </a:lnTo>
                  <a:lnTo>
                    <a:pt x="451351" y="549462"/>
                  </a:lnTo>
                  <a:close/>
                </a:path>
                <a:path w="2360295" h="1867535">
                  <a:moveTo>
                    <a:pt x="461539" y="549462"/>
                  </a:moveTo>
                  <a:close/>
                </a:path>
                <a:path w="2360295" h="1867535">
                  <a:moveTo>
                    <a:pt x="451983" y="552002"/>
                  </a:moveTo>
                  <a:lnTo>
                    <a:pt x="460828" y="552002"/>
                  </a:lnTo>
                  <a:lnTo>
                    <a:pt x="462486" y="549462"/>
                  </a:lnTo>
                  <a:lnTo>
                    <a:pt x="451588" y="549462"/>
                  </a:lnTo>
                  <a:lnTo>
                    <a:pt x="451194" y="550732"/>
                  </a:lnTo>
                  <a:lnTo>
                    <a:pt x="452141" y="550732"/>
                  </a:lnTo>
                  <a:lnTo>
                    <a:pt x="451983" y="552002"/>
                  </a:lnTo>
                  <a:close/>
                </a:path>
                <a:path w="2360295" h="1867535">
                  <a:moveTo>
                    <a:pt x="450484" y="565972"/>
                  </a:moveTo>
                  <a:lnTo>
                    <a:pt x="450957" y="565972"/>
                  </a:lnTo>
                  <a:lnTo>
                    <a:pt x="451115" y="564702"/>
                  </a:lnTo>
                  <a:lnTo>
                    <a:pt x="450641" y="564702"/>
                  </a:lnTo>
                  <a:lnTo>
                    <a:pt x="452300" y="563750"/>
                  </a:lnTo>
                  <a:lnTo>
                    <a:pt x="452300" y="563171"/>
                  </a:lnTo>
                  <a:lnTo>
                    <a:pt x="450168" y="562162"/>
                  </a:lnTo>
                  <a:lnTo>
                    <a:pt x="451431" y="560892"/>
                  </a:lnTo>
                  <a:lnTo>
                    <a:pt x="450404" y="559622"/>
                  </a:lnTo>
                  <a:lnTo>
                    <a:pt x="447482" y="559622"/>
                  </a:lnTo>
                  <a:lnTo>
                    <a:pt x="447167" y="558352"/>
                  </a:lnTo>
                  <a:lnTo>
                    <a:pt x="446930" y="557082"/>
                  </a:lnTo>
                  <a:lnTo>
                    <a:pt x="446614" y="555812"/>
                  </a:lnTo>
                  <a:lnTo>
                    <a:pt x="448193" y="555812"/>
                  </a:lnTo>
                  <a:lnTo>
                    <a:pt x="448509" y="554542"/>
                  </a:lnTo>
                  <a:lnTo>
                    <a:pt x="451193" y="553272"/>
                  </a:lnTo>
                  <a:lnTo>
                    <a:pt x="447719" y="552002"/>
                  </a:lnTo>
                  <a:lnTo>
                    <a:pt x="448825" y="549462"/>
                  </a:lnTo>
                  <a:lnTo>
                    <a:pt x="448351" y="549462"/>
                  </a:lnTo>
                  <a:lnTo>
                    <a:pt x="447877" y="550732"/>
                  </a:lnTo>
                  <a:lnTo>
                    <a:pt x="445192" y="550732"/>
                  </a:lnTo>
                  <a:lnTo>
                    <a:pt x="445114" y="552002"/>
                  </a:lnTo>
                  <a:lnTo>
                    <a:pt x="444008" y="553272"/>
                  </a:lnTo>
                  <a:lnTo>
                    <a:pt x="445903" y="555812"/>
                  </a:lnTo>
                  <a:lnTo>
                    <a:pt x="446061" y="559622"/>
                  </a:lnTo>
                  <a:lnTo>
                    <a:pt x="449141" y="560892"/>
                  </a:lnTo>
                  <a:lnTo>
                    <a:pt x="445666" y="562162"/>
                  </a:lnTo>
                  <a:lnTo>
                    <a:pt x="448667" y="562162"/>
                  </a:lnTo>
                  <a:lnTo>
                    <a:pt x="448983" y="563432"/>
                  </a:lnTo>
                  <a:lnTo>
                    <a:pt x="449378" y="563432"/>
                  </a:lnTo>
                  <a:lnTo>
                    <a:pt x="450168" y="564702"/>
                  </a:lnTo>
                  <a:lnTo>
                    <a:pt x="450484" y="565972"/>
                  </a:lnTo>
                  <a:close/>
                </a:path>
                <a:path w="2360295" h="1867535">
                  <a:moveTo>
                    <a:pt x="445271" y="550732"/>
                  </a:moveTo>
                  <a:lnTo>
                    <a:pt x="447403" y="550732"/>
                  </a:lnTo>
                  <a:lnTo>
                    <a:pt x="446930" y="549462"/>
                  </a:lnTo>
                  <a:lnTo>
                    <a:pt x="445113" y="549462"/>
                  </a:lnTo>
                  <a:lnTo>
                    <a:pt x="445271" y="550732"/>
                  </a:lnTo>
                  <a:close/>
                </a:path>
                <a:path w="2360295" h="1867535">
                  <a:moveTo>
                    <a:pt x="450720" y="552002"/>
                  </a:moveTo>
                  <a:lnTo>
                    <a:pt x="451510" y="552002"/>
                  </a:lnTo>
                  <a:lnTo>
                    <a:pt x="451825" y="550732"/>
                  </a:lnTo>
                  <a:lnTo>
                    <a:pt x="450799" y="550732"/>
                  </a:lnTo>
                  <a:lnTo>
                    <a:pt x="450720" y="552002"/>
                  </a:lnTo>
                  <a:close/>
                </a:path>
                <a:path w="2360295" h="1867535">
                  <a:moveTo>
                    <a:pt x="455063" y="553272"/>
                  </a:moveTo>
                  <a:lnTo>
                    <a:pt x="461065" y="553272"/>
                  </a:lnTo>
                  <a:lnTo>
                    <a:pt x="460670" y="552002"/>
                  </a:lnTo>
                  <a:lnTo>
                    <a:pt x="455063" y="552002"/>
                  </a:lnTo>
                  <a:lnTo>
                    <a:pt x="455063" y="553272"/>
                  </a:lnTo>
                  <a:close/>
                </a:path>
                <a:path w="2360295" h="1867535">
                  <a:moveTo>
                    <a:pt x="453878" y="557082"/>
                  </a:moveTo>
                  <a:lnTo>
                    <a:pt x="454194" y="557082"/>
                  </a:lnTo>
                  <a:lnTo>
                    <a:pt x="454194" y="555812"/>
                  </a:lnTo>
                  <a:lnTo>
                    <a:pt x="453562" y="555812"/>
                  </a:lnTo>
                  <a:lnTo>
                    <a:pt x="453641" y="554542"/>
                  </a:lnTo>
                  <a:lnTo>
                    <a:pt x="454036" y="554542"/>
                  </a:lnTo>
                  <a:lnTo>
                    <a:pt x="454826" y="552002"/>
                  </a:lnTo>
                  <a:lnTo>
                    <a:pt x="451667" y="552002"/>
                  </a:lnTo>
                  <a:lnTo>
                    <a:pt x="453168" y="555812"/>
                  </a:lnTo>
                  <a:lnTo>
                    <a:pt x="453878" y="557082"/>
                  </a:lnTo>
                  <a:close/>
                </a:path>
                <a:path w="2360295" h="1867535">
                  <a:moveTo>
                    <a:pt x="451351" y="560892"/>
                  </a:moveTo>
                  <a:lnTo>
                    <a:pt x="461223" y="560892"/>
                  </a:lnTo>
                  <a:lnTo>
                    <a:pt x="460986" y="559622"/>
                  </a:lnTo>
                  <a:lnTo>
                    <a:pt x="462565" y="558352"/>
                  </a:lnTo>
                  <a:lnTo>
                    <a:pt x="460986" y="555812"/>
                  </a:lnTo>
                  <a:lnTo>
                    <a:pt x="461855" y="553272"/>
                  </a:lnTo>
                  <a:lnTo>
                    <a:pt x="455300" y="553272"/>
                  </a:lnTo>
                  <a:lnTo>
                    <a:pt x="455457" y="554542"/>
                  </a:lnTo>
                  <a:lnTo>
                    <a:pt x="455931" y="557082"/>
                  </a:lnTo>
                  <a:lnTo>
                    <a:pt x="454905" y="558352"/>
                  </a:lnTo>
                  <a:lnTo>
                    <a:pt x="452773" y="558352"/>
                  </a:lnTo>
                  <a:lnTo>
                    <a:pt x="452536" y="559622"/>
                  </a:lnTo>
                  <a:lnTo>
                    <a:pt x="452378" y="559622"/>
                  </a:lnTo>
                  <a:lnTo>
                    <a:pt x="451351" y="560892"/>
                  </a:lnTo>
                  <a:close/>
                </a:path>
                <a:path w="2360295" h="1867535">
                  <a:moveTo>
                    <a:pt x="447482" y="559622"/>
                  </a:moveTo>
                  <a:lnTo>
                    <a:pt x="451509" y="559622"/>
                  </a:lnTo>
                  <a:lnTo>
                    <a:pt x="450167" y="557082"/>
                  </a:lnTo>
                  <a:lnTo>
                    <a:pt x="449061" y="558352"/>
                  </a:lnTo>
                  <a:lnTo>
                    <a:pt x="447798" y="558352"/>
                  </a:lnTo>
                  <a:lnTo>
                    <a:pt x="447482" y="559622"/>
                  </a:lnTo>
                  <a:close/>
                </a:path>
                <a:path w="2360295" h="1867535">
                  <a:moveTo>
                    <a:pt x="451984" y="567242"/>
                  </a:moveTo>
                  <a:lnTo>
                    <a:pt x="452536" y="567242"/>
                  </a:lnTo>
                  <a:lnTo>
                    <a:pt x="452852" y="565972"/>
                  </a:lnTo>
                  <a:lnTo>
                    <a:pt x="459565" y="565972"/>
                  </a:lnTo>
                  <a:lnTo>
                    <a:pt x="460591" y="564702"/>
                  </a:lnTo>
                  <a:lnTo>
                    <a:pt x="458459" y="560892"/>
                  </a:lnTo>
                  <a:lnTo>
                    <a:pt x="451747" y="560892"/>
                  </a:lnTo>
                  <a:lnTo>
                    <a:pt x="451984" y="562162"/>
                  </a:lnTo>
                  <a:lnTo>
                    <a:pt x="452300" y="562162"/>
                  </a:lnTo>
                  <a:lnTo>
                    <a:pt x="452300" y="563171"/>
                  </a:lnTo>
                  <a:lnTo>
                    <a:pt x="452852" y="563432"/>
                  </a:lnTo>
                  <a:lnTo>
                    <a:pt x="452300" y="563750"/>
                  </a:lnTo>
                  <a:lnTo>
                    <a:pt x="452300" y="564702"/>
                  </a:lnTo>
                  <a:lnTo>
                    <a:pt x="452063" y="565972"/>
                  </a:lnTo>
                  <a:lnTo>
                    <a:pt x="451984" y="567242"/>
                  </a:lnTo>
                  <a:close/>
                </a:path>
                <a:path w="2360295" h="1867535">
                  <a:moveTo>
                    <a:pt x="446930" y="564702"/>
                  </a:moveTo>
                  <a:lnTo>
                    <a:pt x="449378" y="564702"/>
                  </a:lnTo>
                  <a:lnTo>
                    <a:pt x="448667" y="563432"/>
                  </a:lnTo>
                  <a:lnTo>
                    <a:pt x="448430" y="562162"/>
                  </a:lnTo>
                  <a:lnTo>
                    <a:pt x="445666" y="562162"/>
                  </a:lnTo>
                  <a:lnTo>
                    <a:pt x="446456" y="563432"/>
                  </a:lnTo>
                  <a:lnTo>
                    <a:pt x="446772" y="563432"/>
                  </a:lnTo>
                  <a:lnTo>
                    <a:pt x="446930" y="564702"/>
                  </a:lnTo>
                  <a:close/>
                </a:path>
                <a:path w="2360295" h="1867535">
                  <a:moveTo>
                    <a:pt x="452300" y="563750"/>
                  </a:moveTo>
                  <a:lnTo>
                    <a:pt x="452852" y="563432"/>
                  </a:lnTo>
                  <a:lnTo>
                    <a:pt x="452300" y="563171"/>
                  </a:lnTo>
                  <a:lnTo>
                    <a:pt x="452300" y="563750"/>
                  </a:lnTo>
                  <a:close/>
                </a:path>
                <a:path w="2360295" h="1867535">
                  <a:moveTo>
                    <a:pt x="460197" y="582482"/>
                  </a:moveTo>
                  <a:lnTo>
                    <a:pt x="461855" y="582482"/>
                  </a:lnTo>
                  <a:lnTo>
                    <a:pt x="461855" y="578672"/>
                  </a:lnTo>
                  <a:lnTo>
                    <a:pt x="462249" y="576132"/>
                  </a:lnTo>
                  <a:lnTo>
                    <a:pt x="461302" y="573592"/>
                  </a:lnTo>
                  <a:lnTo>
                    <a:pt x="460782" y="572548"/>
                  </a:lnTo>
                  <a:lnTo>
                    <a:pt x="460712" y="572175"/>
                  </a:lnTo>
                  <a:lnTo>
                    <a:pt x="461381" y="569782"/>
                  </a:lnTo>
                  <a:lnTo>
                    <a:pt x="460670" y="568512"/>
                  </a:lnTo>
                  <a:lnTo>
                    <a:pt x="463513" y="568512"/>
                  </a:lnTo>
                  <a:lnTo>
                    <a:pt x="459644" y="567242"/>
                  </a:lnTo>
                  <a:lnTo>
                    <a:pt x="461539" y="565972"/>
                  </a:lnTo>
                  <a:lnTo>
                    <a:pt x="453800" y="565972"/>
                  </a:lnTo>
                  <a:lnTo>
                    <a:pt x="453957" y="567242"/>
                  </a:lnTo>
                  <a:lnTo>
                    <a:pt x="453918" y="570163"/>
                  </a:lnTo>
                  <a:lnTo>
                    <a:pt x="454195" y="571052"/>
                  </a:lnTo>
                  <a:lnTo>
                    <a:pt x="453642" y="571052"/>
                  </a:lnTo>
                  <a:lnTo>
                    <a:pt x="454116" y="572322"/>
                  </a:lnTo>
                  <a:lnTo>
                    <a:pt x="454668" y="572322"/>
                  </a:lnTo>
                  <a:lnTo>
                    <a:pt x="454409" y="572548"/>
                  </a:lnTo>
                  <a:lnTo>
                    <a:pt x="455774" y="573592"/>
                  </a:lnTo>
                  <a:lnTo>
                    <a:pt x="455142" y="573592"/>
                  </a:lnTo>
                  <a:lnTo>
                    <a:pt x="452852" y="574862"/>
                  </a:lnTo>
                  <a:lnTo>
                    <a:pt x="454747" y="576132"/>
                  </a:lnTo>
                  <a:lnTo>
                    <a:pt x="454984" y="577402"/>
                  </a:lnTo>
                  <a:lnTo>
                    <a:pt x="454984" y="578672"/>
                  </a:lnTo>
                  <a:lnTo>
                    <a:pt x="453168" y="578672"/>
                  </a:lnTo>
                  <a:lnTo>
                    <a:pt x="453168" y="579942"/>
                  </a:lnTo>
                  <a:lnTo>
                    <a:pt x="456643" y="579942"/>
                  </a:lnTo>
                  <a:lnTo>
                    <a:pt x="457037" y="581212"/>
                  </a:lnTo>
                  <a:lnTo>
                    <a:pt x="460828" y="581212"/>
                  </a:lnTo>
                  <a:lnTo>
                    <a:pt x="460197" y="582482"/>
                  </a:lnTo>
                  <a:close/>
                </a:path>
                <a:path w="2360295" h="1867535">
                  <a:moveTo>
                    <a:pt x="452615" y="567242"/>
                  </a:moveTo>
                  <a:lnTo>
                    <a:pt x="453168" y="567242"/>
                  </a:lnTo>
                  <a:lnTo>
                    <a:pt x="453642" y="565972"/>
                  </a:lnTo>
                  <a:lnTo>
                    <a:pt x="452615" y="567242"/>
                  </a:lnTo>
                  <a:close/>
                </a:path>
                <a:path w="2360295" h="1867535">
                  <a:moveTo>
                    <a:pt x="452458" y="568512"/>
                  </a:moveTo>
                  <a:lnTo>
                    <a:pt x="452615" y="568512"/>
                  </a:lnTo>
                  <a:lnTo>
                    <a:pt x="453089" y="567242"/>
                  </a:lnTo>
                  <a:lnTo>
                    <a:pt x="452221" y="567242"/>
                  </a:lnTo>
                  <a:lnTo>
                    <a:pt x="452458" y="568512"/>
                  </a:lnTo>
                  <a:close/>
                </a:path>
                <a:path w="2360295" h="1867535">
                  <a:moveTo>
                    <a:pt x="451431" y="571052"/>
                  </a:moveTo>
                  <a:lnTo>
                    <a:pt x="452457" y="571052"/>
                  </a:lnTo>
                  <a:lnTo>
                    <a:pt x="453484" y="569782"/>
                  </a:lnTo>
                  <a:lnTo>
                    <a:pt x="453247" y="568512"/>
                  </a:lnTo>
                  <a:lnTo>
                    <a:pt x="452852" y="569782"/>
                  </a:lnTo>
                  <a:lnTo>
                    <a:pt x="451826" y="569782"/>
                  </a:lnTo>
                  <a:lnTo>
                    <a:pt x="451431" y="571052"/>
                  </a:lnTo>
                  <a:close/>
                </a:path>
                <a:path w="2360295" h="1867535">
                  <a:moveTo>
                    <a:pt x="452457" y="572322"/>
                  </a:moveTo>
                  <a:lnTo>
                    <a:pt x="453484" y="572322"/>
                  </a:lnTo>
                  <a:lnTo>
                    <a:pt x="453642" y="571052"/>
                  </a:lnTo>
                  <a:lnTo>
                    <a:pt x="453918" y="570163"/>
                  </a:lnTo>
                  <a:lnTo>
                    <a:pt x="453800" y="569782"/>
                  </a:lnTo>
                  <a:lnTo>
                    <a:pt x="452457" y="571052"/>
                  </a:lnTo>
                  <a:lnTo>
                    <a:pt x="451510" y="571052"/>
                  </a:lnTo>
                  <a:lnTo>
                    <a:pt x="452457" y="572322"/>
                  </a:lnTo>
                  <a:close/>
                </a:path>
                <a:path w="2360295" h="1867535">
                  <a:moveTo>
                    <a:pt x="447707" y="572175"/>
                  </a:moveTo>
                  <a:lnTo>
                    <a:pt x="450010" y="571052"/>
                  </a:lnTo>
                  <a:lnTo>
                    <a:pt x="448193" y="571052"/>
                  </a:lnTo>
                  <a:lnTo>
                    <a:pt x="447956" y="569782"/>
                  </a:lnTo>
                  <a:lnTo>
                    <a:pt x="447719" y="569782"/>
                  </a:lnTo>
                  <a:lnTo>
                    <a:pt x="447009" y="571052"/>
                  </a:lnTo>
                  <a:lnTo>
                    <a:pt x="447707" y="572175"/>
                  </a:lnTo>
                  <a:close/>
                </a:path>
                <a:path w="2360295" h="1867535">
                  <a:moveTo>
                    <a:pt x="453642" y="571052"/>
                  </a:moveTo>
                  <a:lnTo>
                    <a:pt x="454195" y="571052"/>
                  </a:lnTo>
                  <a:lnTo>
                    <a:pt x="453918" y="570163"/>
                  </a:lnTo>
                  <a:lnTo>
                    <a:pt x="453642" y="571052"/>
                  </a:lnTo>
                  <a:close/>
                </a:path>
                <a:path w="2360295" h="1867535">
                  <a:moveTo>
                    <a:pt x="449299" y="573592"/>
                  </a:moveTo>
                  <a:lnTo>
                    <a:pt x="450957" y="573592"/>
                  </a:lnTo>
                  <a:lnTo>
                    <a:pt x="450762" y="572548"/>
                  </a:lnTo>
                  <a:lnTo>
                    <a:pt x="450637" y="572175"/>
                  </a:lnTo>
                  <a:lnTo>
                    <a:pt x="450010" y="571052"/>
                  </a:lnTo>
                  <a:lnTo>
                    <a:pt x="448998" y="573221"/>
                  </a:lnTo>
                  <a:lnTo>
                    <a:pt x="449299" y="573592"/>
                  </a:lnTo>
                  <a:close/>
                </a:path>
                <a:path w="2360295" h="1867535">
                  <a:moveTo>
                    <a:pt x="447404" y="572322"/>
                  </a:moveTo>
                  <a:lnTo>
                    <a:pt x="447799" y="572322"/>
                  </a:lnTo>
                  <a:lnTo>
                    <a:pt x="447707" y="572175"/>
                  </a:lnTo>
                  <a:lnTo>
                    <a:pt x="447404" y="572322"/>
                  </a:lnTo>
                  <a:close/>
                </a:path>
                <a:path w="2360295" h="1867535">
                  <a:moveTo>
                    <a:pt x="454409" y="572548"/>
                  </a:moveTo>
                  <a:lnTo>
                    <a:pt x="454668" y="572322"/>
                  </a:lnTo>
                  <a:lnTo>
                    <a:pt x="454286" y="572453"/>
                  </a:lnTo>
                  <a:close/>
                </a:path>
                <a:path w="2360295" h="1867535">
                  <a:moveTo>
                    <a:pt x="454286" y="572453"/>
                  </a:moveTo>
                  <a:lnTo>
                    <a:pt x="454668" y="572322"/>
                  </a:lnTo>
                  <a:lnTo>
                    <a:pt x="454116" y="572322"/>
                  </a:lnTo>
                  <a:lnTo>
                    <a:pt x="454286" y="572453"/>
                  </a:lnTo>
                  <a:close/>
                </a:path>
                <a:path w="2360295" h="1867535">
                  <a:moveTo>
                    <a:pt x="448035" y="573592"/>
                  </a:moveTo>
                  <a:lnTo>
                    <a:pt x="448825" y="573592"/>
                  </a:lnTo>
                  <a:lnTo>
                    <a:pt x="447956" y="572322"/>
                  </a:lnTo>
                  <a:lnTo>
                    <a:pt x="447799" y="572322"/>
                  </a:lnTo>
                  <a:lnTo>
                    <a:pt x="448035" y="573592"/>
                  </a:lnTo>
                  <a:close/>
                </a:path>
                <a:path w="2360295" h="1867535">
                  <a:moveTo>
                    <a:pt x="450404" y="574862"/>
                  </a:moveTo>
                  <a:lnTo>
                    <a:pt x="451747" y="574862"/>
                  </a:lnTo>
                  <a:lnTo>
                    <a:pt x="454409" y="572548"/>
                  </a:lnTo>
                  <a:lnTo>
                    <a:pt x="450957" y="573592"/>
                  </a:lnTo>
                  <a:lnTo>
                    <a:pt x="449930" y="573592"/>
                  </a:lnTo>
                  <a:lnTo>
                    <a:pt x="450404" y="574862"/>
                  </a:lnTo>
                  <a:close/>
                </a:path>
                <a:path w="2360295" h="1867535">
                  <a:moveTo>
                    <a:pt x="448825" y="573592"/>
                  </a:moveTo>
                  <a:lnTo>
                    <a:pt x="449299" y="573592"/>
                  </a:lnTo>
                  <a:lnTo>
                    <a:pt x="448998" y="573221"/>
                  </a:lnTo>
                  <a:lnTo>
                    <a:pt x="448825" y="573592"/>
                  </a:lnTo>
                  <a:close/>
                </a:path>
                <a:path w="2360295" h="1867535">
                  <a:moveTo>
                    <a:pt x="446298" y="576132"/>
                  </a:moveTo>
                  <a:lnTo>
                    <a:pt x="447641" y="576132"/>
                  </a:lnTo>
                  <a:lnTo>
                    <a:pt x="449141" y="574862"/>
                  </a:lnTo>
                  <a:lnTo>
                    <a:pt x="447799" y="574862"/>
                  </a:lnTo>
                  <a:lnTo>
                    <a:pt x="447167" y="573592"/>
                  </a:lnTo>
                  <a:lnTo>
                    <a:pt x="446456" y="573592"/>
                  </a:lnTo>
                  <a:lnTo>
                    <a:pt x="446456" y="574862"/>
                  </a:lnTo>
                  <a:lnTo>
                    <a:pt x="446298" y="576132"/>
                  </a:lnTo>
                  <a:close/>
                </a:path>
                <a:path w="2360295" h="1867535">
                  <a:moveTo>
                    <a:pt x="445351" y="582482"/>
                  </a:moveTo>
                  <a:lnTo>
                    <a:pt x="456721" y="582482"/>
                  </a:lnTo>
                  <a:lnTo>
                    <a:pt x="456721" y="581212"/>
                  </a:lnTo>
                  <a:lnTo>
                    <a:pt x="451194" y="581212"/>
                  </a:lnTo>
                  <a:lnTo>
                    <a:pt x="450799" y="579942"/>
                  </a:lnTo>
                  <a:lnTo>
                    <a:pt x="452221" y="579942"/>
                  </a:lnTo>
                  <a:lnTo>
                    <a:pt x="453010" y="578672"/>
                  </a:lnTo>
                  <a:lnTo>
                    <a:pt x="451826" y="578672"/>
                  </a:lnTo>
                  <a:lnTo>
                    <a:pt x="450010" y="577402"/>
                  </a:lnTo>
                  <a:lnTo>
                    <a:pt x="451273" y="574862"/>
                  </a:lnTo>
                  <a:lnTo>
                    <a:pt x="449773" y="574862"/>
                  </a:lnTo>
                  <a:lnTo>
                    <a:pt x="449220" y="576132"/>
                  </a:lnTo>
                  <a:lnTo>
                    <a:pt x="446535" y="576132"/>
                  </a:lnTo>
                  <a:lnTo>
                    <a:pt x="448983" y="577402"/>
                  </a:lnTo>
                  <a:lnTo>
                    <a:pt x="447404" y="578672"/>
                  </a:lnTo>
                  <a:lnTo>
                    <a:pt x="447246" y="579942"/>
                  </a:lnTo>
                  <a:lnTo>
                    <a:pt x="445351" y="582482"/>
                  </a:lnTo>
                  <a:close/>
                </a:path>
                <a:path w="2360295" h="1867535">
                  <a:moveTo>
                    <a:pt x="453563" y="578672"/>
                  </a:moveTo>
                  <a:lnTo>
                    <a:pt x="454116" y="578672"/>
                  </a:lnTo>
                  <a:lnTo>
                    <a:pt x="454037" y="577402"/>
                  </a:lnTo>
                  <a:lnTo>
                    <a:pt x="453879" y="577402"/>
                  </a:lnTo>
                  <a:lnTo>
                    <a:pt x="453563" y="578672"/>
                  </a:lnTo>
                  <a:close/>
                </a:path>
                <a:path w="2360295" h="1867535">
                  <a:moveTo>
                    <a:pt x="451668" y="581212"/>
                  </a:moveTo>
                  <a:lnTo>
                    <a:pt x="455221" y="581212"/>
                  </a:lnTo>
                  <a:lnTo>
                    <a:pt x="454905" y="579942"/>
                  </a:lnTo>
                  <a:lnTo>
                    <a:pt x="453800" y="579942"/>
                  </a:lnTo>
                  <a:lnTo>
                    <a:pt x="451668" y="581212"/>
                  </a:lnTo>
                  <a:close/>
                </a:path>
                <a:path w="2360295" h="1867535">
                  <a:moveTo>
                    <a:pt x="457117" y="585022"/>
                  </a:moveTo>
                  <a:lnTo>
                    <a:pt x="457828" y="585022"/>
                  </a:lnTo>
                  <a:lnTo>
                    <a:pt x="457986" y="582482"/>
                  </a:lnTo>
                  <a:lnTo>
                    <a:pt x="458144" y="581212"/>
                  </a:lnTo>
                  <a:lnTo>
                    <a:pt x="457116" y="581212"/>
                  </a:lnTo>
                  <a:lnTo>
                    <a:pt x="457274" y="582482"/>
                  </a:lnTo>
                  <a:lnTo>
                    <a:pt x="447088" y="582482"/>
                  </a:lnTo>
                  <a:lnTo>
                    <a:pt x="447719" y="583752"/>
                  </a:lnTo>
                  <a:lnTo>
                    <a:pt x="456406" y="583752"/>
                  </a:lnTo>
                  <a:lnTo>
                    <a:pt x="457117" y="585022"/>
                  </a:lnTo>
                  <a:close/>
                </a:path>
                <a:path w="2360295" h="1867535">
                  <a:moveTo>
                    <a:pt x="460433" y="583752"/>
                  </a:moveTo>
                  <a:lnTo>
                    <a:pt x="460986" y="582482"/>
                  </a:lnTo>
                  <a:lnTo>
                    <a:pt x="460117" y="582482"/>
                  </a:lnTo>
                  <a:lnTo>
                    <a:pt x="460433" y="583752"/>
                  </a:lnTo>
                  <a:close/>
                </a:path>
                <a:path w="2360295" h="1867535">
                  <a:moveTo>
                    <a:pt x="448588" y="585022"/>
                  </a:moveTo>
                  <a:lnTo>
                    <a:pt x="455696" y="585022"/>
                  </a:lnTo>
                  <a:lnTo>
                    <a:pt x="456406" y="583752"/>
                  </a:lnTo>
                  <a:lnTo>
                    <a:pt x="447719" y="583752"/>
                  </a:lnTo>
                  <a:lnTo>
                    <a:pt x="448588" y="585022"/>
                  </a:lnTo>
                  <a:close/>
                </a:path>
                <a:path w="2360295" h="1867535">
                  <a:moveTo>
                    <a:pt x="445824" y="586292"/>
                  </a:moveTo>
                  <a:lnTo>
                    <a:pt x="455854" y="586292"/>
                  </a:lnTo>
                  <a:lnTo>
                    <a:pt x="455538" y="585022"/>
                  </a:lnTo>
                  <a:lnTo>
                    <a:pt x="446061" y="585022"/>
                  </a:lnTo>
                  <a:lnTo>
                    <a:pt x="445824" y="586292"/>
                  </a:lnTo>
                  <a:close/>
                </a:path>
                <a:path w="2360295" h="1867535">
                  <a:moveTo>
                    <a:pt x="448035" y="587562"/>
                  </a:moveTo>
                  <a:lnTo>
                    <a:pt x="460434" y="587562"/>
                  </a:lnTo>
                  <a:lnTo>
                    <a:pt x="459644" y="586292"/>
                  </a:lnTo>
                  <a:lnTo>
                    <a:pt x="446614" y="586292"/>
                  </a:lnTo>
                  <a:lnTo>
                    <a:pt x="448035" y="587562"/>
                  </a:lnTo>
                  <a:close/>
                </a:path>
                <a:path w="2360295" h="1867535">
                  <a:moveTo>
                    <a:pt x="461618" y="590102"/>
                  </a:moveTo>
                  <a:lnTo>
                    <a:pt x="461697" y="588832"/>
                  </a:lnTo>
                  <a:lnTo>
                    <a:pt x="462171" y="587562"/>
                  </a:lnTo>
                  <a:lnTo>
                    <a:pt x="460671" y="587562"/>
                  </a:lnTo>
                  <a:lnTo>
                    <a:pt x="461144" y="588832"/>
                  </a:lnTo>
                  <a:lnTo>
                    <a:pt x="461381" y="588832"/>
                  </a:lnTo>
                  <a:lnTo>
                    <a:pt x="461618" y="590102"/>
                  </a:lnTo>
                  <a:close/>
                </a:path>
                <a:path w="2360295" h="1867535">
                  <a:moveTo>
                    <a:pt x="459091" y="592642"/>
                  </a:moveTo>
                  <a:lnTo>
                    <a:pt x="461144" y="592642"/>
                  </a:lnTo>
                  <a:lnTo>
                    <a:pt x="462329" y="591372"/>
                  </a:lnTo>
                  <a:lnTo>
                    <a:pt x="460433" y="590102"/>
                  </a:lnTo>
                  <a:lnTo>
                    <a:pt x="460039" y="588832"/>
                  </a:lnTo>
                  <a:lnTo>
                    <a:pt x="460118" y="587562"/>
                  </a:lnTo>
                  <a:lnTo>
                    <a:pt x="456801" y="587562"/>
                  </a:lnTo>
                  <a:lnTo>
                    <a:pt x="456959" y="588832"/>
                  </a:lnTo>
                  <a:lnTo>
                    <a:pt x="456880" y="590102"/>
                  </a:lnTo>
                  <a:lnTo>
                    <a:pt x="456564" y="591372"/>
                  </a:lnTo>
                  <a:lnTo>
                    <a:pt x="459091" y="591372"/>
                  </a:lnTo>
                  <a:lnTo>
                    <a:pt x="459091" y="592642"/>
                  </a:lnTo>
                  <a:close/>
                </a:path>
                <a:path w="2360295" h="1867535">
                  <a:moveTo>
                    <a:pt x="447799" y="593912"/>
                  </a:moveTo>
                  <a:lnTo>
                    <a:pt x="454748" y="593912"/>
                  </a:lnTo>
                  <a:lnTo>
                    <a:pt x="454748" y="592642"/>
                  </a:lnTo>
                  <a:lnTo>
                    <a:pt x="455695" y="592642"/>
                  </a:lnTo>
                  <a:lnTo>
                    <a:pt x="455774" y="590102"/>
                  </a:lnTo>
                  <a:lnTo>
                    <a:pt x="454985" y="588832"/>
                  </a:lnTo>
                  <a:lnTo>
                    <a:pt x="456801" y="587562"/>
                  </a:lnTo>
                  <a:lnTo>
                    <a:pt x="448746" y="587562"/>
                  </a:lnTo>
                  <a:lnTo>
                    <a:pt x="447878" y="588832"/>
                  </a:lnTo>
                  <a:lnTo>
                    <a:pt x="449062" y="588832"/>
                  </a:lnTo>
                  <a:lnTo>
                    <a:pt x="449062" y="590102"/>
                  </a:lnTo>
                  <a:lnTo>
                    <a:pt x="448746" y="590102"/>
                  </a:lnTo>
                  <a:lnTo>
                    <a:pt x="447877" y="591372"/>
                  </a:lnTo>
                  <a:lnTo>
                    <a:pt x="448509" y="592642"/>
                  </a:lnTo>
                  <a:lnTo>
                    <a:pt x="447663" y="593550"/>
                  </a:lnTo>
                  <a:lnTo>
                    <a:pt x="447799" y="593912"/>
                  </a:lnTo>
                  <a:close/>
                </a:path>
                <a:path w="2360295" h="1867535">
                  <a:moveTo>
                    <a:pt x="448272" y="590102"/>
                  </a:moveTo>
                  <a:lnTo>
                    <a:pt x="448825" y="590102"/>
                  </a:lnTo>
                  <a:lnTo>
                    <a:pt x="448983" y="588832"/>
                  </a:lnTo>
                  <a:lnTo>
                    <a:pt x="447878" y="588832"/>
                  </a:lnTo>
                  <a:lnTo>
                    <a:pt x="448272" y="590102"/>
                  </a:lnTo>
                  <a:close/>
                </a:path>
                <a:path w="2360295" h="1867535">
                  <a:moveTo>
                    <a:pt x="446298" y="595182"/>
                  </a:moveTo>
                  <a:lnTo>
                    <a:pt x="446851" y="595182"/>
                  </a:lnTo>
                  <a:lnTo>
                    <a:pt x="447325" y="593912"/>
                  </a:lnTo>
                  <a:lnTo>
                    <a:pt x="447663" y="593550"/>
                  </a:lnTo>
                  <a:lnTo>
                    <a:pt x="446851" y="591372"/>
                  </a:lnTo>
                  <a:lnTo>
                    <a:pt x="446456" y="590102"/>
                  </a:lnTo>
                  <a:lnTo>
                    <a:pt x="446219" y="590102"/>
                  </a:lnTo>
                  <a:lnTo>
                    <a:pt x="446219" y="591372"/>
                  </a:lnTo>
                  <a:lnTo>
                    <a:pt x="445982" y="592642"/>
                  </a:lnTo>
                  <a:lnTo>
                    <a:pt x="445193" y="593912"/>
                  </a:lnTo>
                  <a:lnTo>
                    <a:pt x="446298" y="595182"/>
                  </a:lnTo>
                  <a:close/>
                </a:path>
                <a:path w="2360295" h="1867535">
                  <a:moveTo>
                    <a:pt x="458380" y="592642"/>
                  </a:moveTo>
                  <a:lnTo>
                    <a:pt x="459091" y="591372"/>
                  </a:lnTo>
                  <a:lnTo>
                    <a:pt x="457433" y="591372"/>
                  </a:lnTo>
                  <a:lnTo>
                    <a:pt x="458380" y="592642"/>
                  </a:lnTo>
                  <a:close/>
                </a:path>
                <a:path w="2360295" h="1867535">
                  <a:moveTo>
                    <a:pt x="461144" y="595182"/>
                  </a:moveTo>
                  <a:lnTo>
                    <a:pt x="461776" y="593912"/>
                  </a:lnTo>
                  <a:lnTo>
                    <a:pt x="460986" y="592642"/>
                  </a:lnTo>
                  <a:lnTo>
                    <a:pt x="460276" y="592642"/>
                  </a:lnTo>
                  <a:lnTo>
                    <a:pt x="460197" y="593912"/>
                  </a:lnTo>
                  <a:lnTo>
                    <a:pt x="460512" y="593912"/>
                  </a:lnTo>
                  <a:lnTo>
                    <a:pt x="461144" y="595182"/>
                  </a:lnTo>
                  <a:close/>
                </a:path>
                <a:path w="2360295" h="1867535">
                  <a:moveTo>
                    <a:pt x="457432" y="596452"/>
                  </a:moveTo>
                  <a:lnTo>
                    <a:pt x="460039" y="596452"/>
                  </a:lnTo>
                  <a:lnTo>
                    <a:pt x="459407" y="595182"/>
                  </a:lnTo>
                  <a:lnTo>
                    <a:pt x="458933" y="593912"/>
                  </a:lnTo>
                  <a:lnTo>
                    <a:pt x="458381" y="592642"/>
                  </a:lnTo>
                  <a:lnTo>
                    <a:pt x="455932" y="592642"/>
                  </a:lnTo>
                  <a:lnTo>
                    <a:pt x="457117" y="593912"/>
                  </a:lnTo>
                  <a:lnTo>
                    <a:pt x="457591" y="595182"/>
                  </a:lnTo>
                  <a:lnTo>
                    <a:pt x="457235" y="596326"/>
                  </a:lnTo>
                  <a:lnTo>
                    <a:pt x="457432" y="596452"/>
                  </a:lnTo>
                  <a:close/>
                </a:path>
                <a:path w="2360295" h="1867535">
                  <a:moveTo>
                    <a:pt x="447325" y="593912"/>
                  </a:moveTo>
                  <a:lnTo>
                    <a:pt x="447799" y="593912"/>
                  </a:lnTo>
                  <a:lnTo>
                    <a:pt x="447663" y="593550"/>
                  </a:lnTo>
                  <a:lnTo>
                    <a:pt x="447325" y="593912"/>
                  </a:lnTo>
                  <a:close/>
                </a:path>
                <a:path w="2360295" h="1867535">
                  <a:moveTo>
                    <a:pt x="449536" y="601532"/>
                  </a:moveTo>
                  <a:lnTo>
                    <a:pt x="450089" y="598992"/>
                  </a:lnTo>
                  <a:lnTo>
                    <a:pt x="456011" y="598992"/>
                  </a:lnTo>
                  <a:lnTo>
                    <a:pt x="457196" y="596875"/>
                  </a:lnTo>
                  <a:lnTo>
                    <a:pt x="457235" y="596326"/>
                  </a:lnTo>
                  <a:lnTo>
                    <a:pt x="455458" y="595182"/>
                  </a:lnTo>
                  <a:lnTo>
                    <a:pt x="454827" y="593912"/>
                  </a:lnTo>
                  <a:lnTo>
                    <a:pt x="450010" y="593912"/>
                  </a:lnTo>
                  <a:lnTo>
                    <a:pt x="450562" y="595182"/>
                  </a:lnTo>
                  <a:lnTo>
                    <a:pt x="451115" y="595182"/>
                  </a:lnTo>
                  <a:lnTo>
                    <a:pt x="450799" y="596452"/>
                  </a:lnTo>
                  <a:lnTo>
                    <a:pt x="450326" y="596452"/>
                  </a:lnTo>
                  <a:lnTo>
                    <a:pt x="449852" y="597722"/>
                  </a:lnTo>
                  <a:lnTo>
                    <a:pt x="449299" y="597722"/>
                  </a:lnTo>
                  <a:lnTo>
                    <a:pt x="449536" y="601532"/>
                  </a:lnTo>
                  <a:close/>
                </a:path>
                <a:path w="2360295" h="1867535">
                  <a:moveTo>
                    <a:pt x="460039" y="596452"/>
                  </a:moveTo>
                  <a:lnTo>
                    <a:pt x="461539" y="596452"/>
                  </a:lnTo>
                  <a:lnTo>
                    <a:pt x="461223" y="595182"/>
                  </a:lnTo>
                  <a:lnTo>
                    <a:pt x="460828" y="595182"/>
                  </a:lnTo>
                  <a:lnTo>
                    <a:pt x="460039" y="596452"/>
                  </a:lnTo>
                  <a:close/>
                </a:path>
                <a:path w="2360295" h="1867535">
                  <a:moveTo>
                    <a:pt x="457196" y="596875"/>
                  </a:moveTo>
                  <a:lnTo>
                    <a:pt x="457432" y="596452"/>
                  </a:lnTo>
                  <a:lnTo>
                    <a:pt x="457235" y="596326"/>
                  </a:lnTo>
                  <a:lnTo>
                    <a:pt x="457196" y="596875"/>
                  </a:lnTo>
                  <a:close/>
                </a:path>
                <a:path w="2360295" h="1867535">
                  <a:moveTo>
                    <a:pt x="457196" y="597722"/>
                  </a:moveTo>
                  <a:lnTo>
                    <a:pt x="458775" y="597722"/>
                  </a:lnTo>
                  <a:lnTo>
                    <a:pt x="457433" y="596452"/>
                  </a:lnTo>
                  <a:lnTo>
                    <a:pt x="457196" y="596875"/>
                  </a:lnTo>
                  <a:lnTo>
                    <a:pt x="457196" y="597722"/>
                  </a:lnTo>
                  <a:close/>
                </a:path>
                <a:path w="2360295" h="1867535">
                  <a:moveTo>
                    <a:pt x="456722" y="598992"/>
                  </a:moveTo>
                  <a:lnTo>
                    <a:pt x="457275" y="598992"/>
                  </a:lnTo>
                  <a:lnTo>
                    <a:pt x="456880" y="597722"/>
                  </a:lnTo>
                  <a:lnTo>
                    <a:pt x="456722" y="598992"/>
                  </a:lnTo>
                  <a:close/>
                </a:path>
                <a:path w="2360295" h="1867535">
                  <a:moveTo>
                    <a:pt x="446614" y="606612"/>
                  </a:moveTo>
                  <a:lnTo>
                    <a:pt x="448035" y="606612"/>
                  </a:lnTo>
                  <a:lnTo>
                    <a:pt x="448193" y="597722"/>
                  </a:lnTo>
                  <a:lnTo>
                    <a:pt x="446772" y="598992"/>
                  </a:lnTo>
                  <a:lnTo>
                    <a:pt x="446693" y="600262"/>
                  </a:lnTo>
                  <a:lnTo>
                    <a:pt x="446219" y="601532"/>
                  </a:lnTo>
                  <a:lnTo>
                    <a:pt x="446377" y="601532"/>
                  </a:lnTo>
                  <a:lnTo>
                    <a:pt x="447009" y="602802"/>
                  </a:lnTo>
                  <a:lnTo>
                    <a:pt x="447482" y="605342"/>
                  </a:lnTo>
                  <a:lnTo>
                    <a:pt x="446614" y="606612"/>
                  </a:lnTo>
                  <a:close/>
                </a:path>
                <a:path w="2360295" h="1867535">
                  <a:moveTo>
                    <a:pt x="459881" y="607882"/>
                  </a:moveTo>
                  <a:lnTo>
                    <a:pt x="460670" y="607882"/>
                  </a:lnTo>
                  <a:lnTo>
                    <a:pt x="460631" y="605342"/>
                  </a:lnTo>
                  <a:lnTo>
                    <a:pt x="460512" y="604072"/>
                  </a:lnTo>
                  <a:lnTo>
                    <a:pt x="459170" y="602802"/>
                  </a:lnTo>
                  <a:lnTo>
                    <a:pt x="460828" y="601532"/>
                  </a:lnTo>
                  <a:lnTo>
                    <a:pt x="456801" y="601532"/>
                  </a:lnTo>
                  <a:lnTo>
                    <a:pt x="457433" y="600262"/>
                  </a:lnTo>
                  <a:lnTo>
                    <a:pt x="457827" y="598992"/>
                  </a:lnTo>
                  <a:lnTo>
                    <a:pt x="450326" y="598992"/>
                  </a:lnTo>
                  <a:lnTo>
                    <a:pt x="451036" y="600262"/>
                  </a:lnTo>
                  <a:lnTo>
                    <a:pt x="450878" y="601532"/>
                  </a:lnTo>
                  <a:lnTo>
                    <a:pt x="450405" y="602802"/>
                  </a:lnTo>
                  <a:lnTo>
                    <a:pt x="449852" y="604072"/>
                  </a:lnTo>
                  <a:lnTo>
                    <a:pt x="451668" y="604072"/>
                  </a:lnTo>
                  <a:lnTo>
                    <a:pt x="451589" y="605342"/>
                  </a:lnTo>
                  <a:lnTo>
                    <a:pt x="450799" y="606612"/>
                  </a:lnTo>
                  <a:lnTo>
                    <a:pt x="458301" y="606612"/>
                  </a:lnTo>
                  <a:lnTo>
                    <a:pt x="459881" y="607882"/>
                  </a:lnTo>
                  <a:close/>
                </a:path>
                <a:path w="2360295" h="1867535">
                  <a:moveTo>
                    <a:pt x="459723" y="601532"/>
                  </a:moveTo>
                  <a:lnTo>
                    <a:pt x="460907" y="601532"/>
                  </a:lnTo>
                  <a:lnTo>
                    <a:pt x="460197" y="600262"/>
                  </a:lnTo>
                  <a:lnTo>
                    <a:pt x="459723" y="600262"/>
                  </a:lnTo>
                  <a:lnTo>
                    <a:pt x="459723" y="601532"/>
                  </a:lnTo>
                  <a:close/>
                </a:path>
                <a:path w="2360295" h="1867535">
                  <a:moveTo>
                    <a:pt x="452287" y="609047"/>
                  </a:moveTo>
                  <a:lnTo>
                    <a:pt x="452511" y="608941"/>
                  </a:lnTo>
                  <a:lnTo>
                    <a:pt x="453563" y="607882"/>
                  </a:lnTo>
                  <a:lnTo>
                    <a:pt x="457275" y="607882"/>
                  </a:lnTo>
                  <a:lnTo>
                    <a:pt x="457670" y="606612"/>
                  </a:lnTo>
                  <a:lnTo>
                    <a:pt x="452063" y="606612"/>
                  </a:lnTo>
                  <a:lnTo>
                    <a:pt x="452142" y="607882"/>
                  </a:lnTo>
                  <a:lnTo>
                    <a:pt x="452287" y="609047"/>
                  </a:lnTo>
                  <a:close/>
                </a:path>
                <a:path w="2360295" h="1867535">
                  <a:moveTo>
                    <a:pt x="447088" y="607882"/>
                  </a:moveTo>
                  <a:lnTo>
                    <a:pt x="447404" y="606612"/>
                  </a:lnTo>
                  <a:lnTo>
                    <a:pt x="446930" y="606612"/>
                  </a:lnTo>
                  <a:lnTo>
                    <a:pt x="447088" y="607882"/>
                  </a:lnTo>
                  <a:close/>
                </a:path>
                <a:path w="2360295" h="1867535">
                  <a:moveTo>
                    <a:pt x="448826" y="618042"/>
                  </a:moveTo>
                  <a:lnTo>
                    <a:pt x="459328" y="618042"/>
                  </a:lnTo>
                  <a:lnTo>
                    <a:pt x="459249" y="616772"/>
                  </a:lnTo>
                  <a:lnTo>
                    <a:pt x="459723" y="615502"/>
                  </a:lnTo>
                  <a:lnTo>
                    <a:pt x="460591" y="612962"/>
                  </a:lnTo>
                  <a:lnTo>
                    <a:pt x="460591" y="610422"/>
                  </a:lnTo>
                  <a:lnTo>
                    <a:pt x="458933" y="609152"/>
                  </a:lnTo>
                  <a:lnTo>
                    <a:pt x="458065" y="607882"/>
                  </a:lnTo>
                  <a:lnTo>
                    <a:pt x="457986" y="609152"/>
                  </a:lnTo>
                  <a:lnTo>
                    <a:pt x="458617" y="609152"/>
                  </a:lnTo>
                  <a:lnTo>
                    <a:pt x="459012" y="610422"/>
                  </a:lnTo>
                  <a:lnTo>
                    <a:pt x="452274" y="610422"/>
                  </a:lnTo>
                  <a:lnTo>
                    <a:pt x="452695" y="612962"/>
                  </a:lnTo>
                  <a:lnTo>
                    <a:pt x="449457" y="612962"/>
                  </a:lnTo>
                  <a:lnTo>
                    <a:pt x="448904" y="614232"/>
                  </a:lnTo>
                  <a:lnTo>
                    <a:pt x="449062" y="614232"/>
                  </a:lnTo>
                  <a:lnTo>
                    <a:pt x="449457" y="615502"/>
                  </a:lnTo>
                  <a:lnTo>
                    <a:pt x="448826" y="618042"/>
                  </a:lnTo>
                  <a:close/>
                </a:path>
                <a:path w="2360295" h="1867535">
                  <a:moveTo>
                    <a:pt x="452300" y="609152"/>
                  </a:moveTo>
                  <a:lnTo>
                    <a:pt x="457196" y="609152"/>
                  </a:lnTo>
                  <a:lnTo>
                    <a:pt x="457433" y="607882"/>
                  </a:lnTo>
                  <a:lnTo>
                    <a:pt x="454748" y="607882"/>
                  </a:lnTo>
                  <a:lnTo>
                    <a:pt x="452511" y="608941"/>
                  </a:lnTo>
                  <a:lnTo>
                    <a:pt x="452300" y="609152"/>
                  </a:lnTo>
                  <a:close/>
                </a:path>
                <a:path w="2360295" h="1867535">
                  <a:moveTo>
                    <a:pt x="452300" y="609152"/>
                  </a:moveTo>
                  <a:lnTo>
                    <a:pt x="452511" y="608941"/>
                  </a:lnTo>
                  <a:lnTo>
                    <a:pt x="452287" y="609047"/>
                  </a:lnTo>
                  <a:close/>
                </a:path>
                <a:path w="2360295" h="1867535">
                  <a:moveTo>
                    <a:pt x="452274" y="610422"/>
                  </a:moveTo>
                  <a:lnTo>
                    <a:pt x="456959" y="610422"/>
                  </a:lnTo>
                  <a:lnTo>
                    <a:pt x="457038" y="609152"/>
                  </a:lnTo>
                  <a:lnTo>
                    <a:pt x="452300" y="609152"/>
                  </a:lnTo>
                  <a:lnTo>
                    <a:pt x="452063" y="609152"/>
                  </a:lnTo>
                  <a:lnTo>
                    <a:pt x="452274" y="610422"/>
                  </a:lnTo>
                  <a:close/>
                </a:path>
                <a:path w="2360295" h="1867535">
                  <a:moveTo>
                    <a:pt x="459881" y="618042"/>
                  </a:moveTo>
                  <a:lnTo>
                    <a:pt x="460986" y="618042"/>
                  </a:lnTo>
                  <a:lnTo>
                    <a:pt x="460039" y="615502"/>
                  </a:lnTo>
                  <a:lnTo>
                    <a:pt x="459881" y="618042"/>
                  </a:lnTo>
                  <a:close/>
                </a:path>
                <a:path w="2360295" h="1867535">
                  <a:moveTo>
                    <a:pt x="446299" y="618042"/>
                  </a:moveTo>
                  <a:lnTo>
                    <a:pt x="448826" y="618042"/>
                  </a:lnTo>
                  <a:lnTo>
                    <a:pt x="448510" y="616772"/>
                  </a:lnTo>
                  <a:lnTo>
                    <a:pt x="446220" y="616772"/>
                  </a:lnTo>
                  <a:lnTo>
                    <a:pt x="446299" y="618042"/>
                  </a:lnTo>
                  <a:close/>
                </a:path>
                <a:path w="2360295" h="1867535">
                  <a:moveTo>
                    <a:pt x="450879" y="620582"/>
                  </a:moveTo>
                  <a:lnTo>
                    <a:pt x="458775" y="620582"/>
                  </a:lnTo>
                  <a:lnTo>
                    <a:pt x="458538" y="619312"/>
                  </a:lnTo>
                  <a:lnTo>
                    <a:pt x="460749" y="619312"/>
                  </a:lnTo>
                  <a:lnTo>
                    <a:pt x="459881" y="618042"/>
                  </a:lnTo>
                  <a:lnTo>
                    <a:pt x="448984" y="618042"/>
                  </a:lnTo>
                  <a:lnTo>
                    <a:pt x="450879" y="620582"/>
                  </a:lnTo>
                  <a:close/>
                </a:path>
                <a:path w="2360295" h="1867535">
                  <a:moveTo>
                    <a:pt x="446852" y="620582"/>
                  </a:moveTo>
                  <a:lnTo>
                    <a:pt x="447325" y="619312"/>
                  </a:lnTo>
                  <a:lnTo>
                    <a:pt x="447878" y="618042"/>
                  </a:lnTo>
                  <a:lnTo>
                    <a:pt x="446457" y="618042"/>
                  </a:lnTo>
                  <a:lnTo>
                    <a:pt x="446694" y="619312"/>
                  </a:lnTo>
                  <a:lnTo>
                    <a:pt x="446852" y="620582"/>
                  </a:lnTo>
                  <a:close/>
                </a:path>
                <a:path w="2360295" h="1867535">
                  <a:moveTo>
                    <a:pt x="450089" y="621852"/>
                  </a:moveTo>
                  <a:lnTo>
                    <a:pt x="459486" y="621852"/>
                  </a:lnTo>
                  <a:lnTo>
                    <a:pt x="459565" y="620582"/>
                  </a:lnTo>
                  <a:lnTo>
                    <a:pt x="449852" y="620582"/>
                  </a:lnTo>
                  <a:lnTo>
                    <a:pt x="450089" y="621852"/>
                  </a:lnTo>
                  <a:close/>
                </a:path>
                <a:path w="2360295" h="1867535">
                  <a:moveTo>
                    <a:pt x="448194" y="621852"/>
                  </a:moveTo>
                  <a:lnTo>
                    <a:pt x="449773" y="621852"/>
                  </a:lnTo>
                  <a:lnTo>
                    <a:pt x="449536" y="620582"/>
                  </a:lnTo>
                  <a:lnTo>
                    <a:pt x="448589" y="620582"/>
                  </a:lnTo>
                  <a:lnTo>
                    <a:pt x="448194" y="621852"/>
                  </a:lnTo>
                  <a:close/>
                </a:path>
                <a:path w="2360295" h="1867535">
                  <a:moveTo>
                    <a:pt x="450484" y="623122"/>
                  </a:moveTo>
                  <a:lnTo>
                    <a:pt x="460275" y="623122"/>
                  </a:lnTo>
                  <a:lnTo>
                    <a:pt x="460512" y="621852"/>
                  </a:lnTo>
                  <a:lnTo>
                    <a:pt x="450247" y="621852"/>
                  </a:lnTo>
                  <a:lnTo>
                    <a:pt x="450484" y="623122"/>
                  </a:lnTo>
                  <a:close/>
                </a:path>
                <a:path w="2360295" h="1867535">
                  <a:moveTo>
                    <a:pt x="460200" y="623791"/>
                  </a:moveTo>
                  <a:lnTo>
                    <a:pt x="460907" y="623122"/>
                  </a:lnTo>
                  <a:lnTo>
                    <a:pt x="460117" y="623122"/>
                  </a:lnTo>
                  <a:lnTo>
                    <a:pt x="460200" y="623791"/>
                  </a:lnTo>
                  <a:close/>
                </a:path>
                <a:path w="2360295" h="1867535">
                  <a:moveTo>
                    <a:pt x="454669" y="630742"/>
                  </a:moveTo>
                  <a:lnTo>
                    <a:pt x="455143" y="630742"/>
                  </a:lnTo>
                  <a:lnTo>
                    <a:pt x="455537" y="629472"/>
                  </a:lnTo>
                  <a:lnTo>
                    <a:pt x="455537" y="628202"/>
                  </a:lnTo>
                  <a:lnTo>
                    <a:pt x="457117" y="628202"/>
                  </a:lnTo>
                  <a:lnTo>
                    <a:pt x="457038" y="625662"/>
                  </a:lnTo>
                  <a:lnTo>
                    <a:pt x="457669" y="625662"/>
                  </a:lnTo>
                  <a:lnTo>
                    <a:pt x="459565" y="624392"/>
                  </a:lnTo>
                  <a:lnTo>
                    <a:pt x="460101" y="623885"/>
                  </a:lnTo>
                  <a:lnTo>
                    <a:pt x="460117" y="623122"/>
                  </a:lnTo>
                  <a:lnTo>
                    <a:pt x="447246" y="623122"/>
                  </a:lnTo>
                  <a:lnTo>
                    <a:pt x="448352" y="624392"/>
                  </a:lnTo>
                  <a:lnTo>
                    <a:pt x="445193" y="626932"/>
                  </a:lnTo>
                  <a:lnTo>
                    <a:pt x="447128" y="628202"/>
                  </a:lnTo>
                  <a:lnTo>
                    <a:pt x="456090" y="628202"/>
                  </a:lnTo>
                  <a:lnTo>
                    <a:pt x="457196" y="629472"/>
                  </a:lnTo>
                  <a:lnTo>
                    <a:pt x="454748" y="629472"/>
                  </a:lnTo>
                  <a:lnTo>
                    <a:pt x="454669" y="630742"/>
                  </a:lnTo>
                  <a:close/>
                </a:path>
                <a:path w="2360295" h="1867535">
                  <a:moveTo>
                    <a:pt x="460045" y="626601"/>
                  </a:moveTo>
                  <a:lnTo>
                    <a:pt x="460512" y="625662"/>
                  </a:lnTo>
                  <a:lnTo>
                    <a:pt x="460200" y="623791"/>
                  </a:lnTo>
                  <a:lnTo>
                    <a:pt x="460090" y="624392"/>
                  </a:lnTo>
                  <a:lnTo>
                    <a:pt x="460045" y="626601"/>
                  </a:lnTo>
                  <a:close/>
                </a:path>
                <a:path w="2360295" h="1867535">
                  <a:moveTo>
                    <a:pt x="457590" y="626932"/>
                  </a:moveTo>
                  <a:lnTo>
                    <a:pt x="459880" y="626932"/>
                  </a:lnTo>
                  <a:lnTo>
                    <a:pt x="459914" y="626601"/>
                  </a:lnTo>
                  <a:lnTo>
                    <a:pt x="459564" y="625662"/>
                  </a:lnTo>
                  <a:lnTo>
                    <a:pt x="457906" y="625662"/>
                  </a:lnTo>
                  <a:lnTo>
                    <a:pt x="457590" y="626932"/>
                  </a:lnTo>
                  <a:close/>
                </a:path>
                <a:path w="2360295" h="1867535">
                  <a:moveTo>
                    <a:pt x="460117" y="628202"/>
                  </a:moveTo>
                  <a:lnTo>
                    <a:pt x="459959" y="626932"/>
                  </a:lnTo>
                  <a:lnTo>
                    <a:pt x="458380" y="626932"/>
                  </a:lnTo>
                  <a:lnTo>
                    <a:pt x="460117" y="628202"/>
                  </a:lnTo>
                  <a:close/>
                </a:path>
                <a:path w="2360295" h="1867535">
                  <a:moveTo>
                    <a:pt x="459643" y="639632"/>
                  </a:moveTo>
                  <a:lnTo>
                    <a:pt x="461696" y="639632"/>
                  </a:lnTo>
                  <a:lnTo>
                    <a:pt x="460433" y="638362"/>
                  </a:lnTo>
                  <a:lnTo>
                    <a:pt x="460275" y="637092"/>
                  </a:lnTo>
                  <a:lnTo>
                    <a:pt x="459801" y="634552"/>
                  </a:lnTo>
                  <a:lnTo>
                    <a:pt x="459564" y="632012"/>
                  </a:lnTo>
                  <a:lnTo>
                    <a:pt x="458854" y="629472"/>
                  </a:lnTo>
                  <a:lnTo>
                    <a:pt x="458380" y="628202"/>
                  </a:lnTo>
                  <a:lnTo>
                    <a:pt x="458117" y="630742"/>
                  </a:lnTo>
                  <a:lnTo>
                    <a:pt x="458143" y="632012"/>
                  </a:lnTo>
                  <a:lnTo>
                    <a:pt x="456643" y="632012"/>
                  </a:lnTo>
                  <a:lnTo>
                    <a:pt x="456169" y="633282"/>
                  </a:lnTo>
                  <a:lnTo>
                    <a:pt x="455616" y="634552"/>
                  </a:lnTo>
                  <a:lnTo>
                    <a:pt x="453247" y="635822"/>
                  </a:lnTo>
                  <a:lnTo>
                    <a:pt x="458933" y="635822"/>
                  </a:lnTo>
                  <a:lnTo>
                    <a:pt x="458064" y="637092"/>
                  </a:lnTo>
                  <a:lnTo>
                    <a:pt x="458617" y="638362"/>
                  </a:lnTo>
                  <a:lnTo>
                    <a:pt x="459170" y="638362"/>
                  </a:lnTo>
                  <a:lnTo>
                    <a:pt x="458849" y="638649"/>
                  </a:lnTo>
                  <a:lnTo>
                    <a:pt x="459643" y="639632"/>
                  </a:lnTo>
                  <a:close/>
                </a:path>
                <a:path w="2360295" h="1867535">
                  <a:moveTo>
                    <a:pt x="457512" y="630742"/>
                  </a:moveTo>
                  <a:lnTo>
                    <a:pt x="457196" y="629472"/>
                  </a:lnTo>
                  <a:lnTo>
                    <a:pt x="457512" y="630742"/>
                  </a:lnTo>
                  <a:close/>
                </a:path>
                <a:path w="2360295" h="1867535">
                  <a:moveTo>
                    <a:pt x="449379" y="630742"/>
                  </a:moveTo>
                  <a:lnTo>
                    <a:pt x="453484" y="630742"/>
                  </a:lnTo>
                  <a:lnTo>
                    <a:pt x="453168" y="629472"/>
                  </a:lnTo>
                  <a:lnTo>
                    <a:pt x="449300" y="629472"/>
                  </a:lnTo>
                  <a:lnTo>
                    <a:pt x="449379" y="630742"/>
                  </a:lnTo>
                  <a:close/>
                </a:path>
                <a:path w="2360295" h="1867535">
                  <a:moveTo>
                    <a:pt x="448873" y="630234"/>
                  </a:moveTo>
                  <a:lnTo>
                    <a:pt x="449063" y="629472"/>
                  </a:lnTo>
                  <a:lnTo>
                    <a:pt x="448115" y="629472"/>
                  </a:lnTo>
                  <a:lnTo>
                    <a:pt x="448873" y="630234"/>
                  </a:lnTo>
                  <a:close/>
                </a:path>
                <a:path w="2360295" h="1867535">
                  <a:moveTo>
                    <a:pt x="450878" y="639632"/>
                  </a:moveTo>
                  <a:lnTo>
                    <a:pt x="452774" y="637092"/>
                  </a:lnTo>
                  <a:lnTo>
                    <a:pt x="452853" y="635822"/>
                  </a:lnTo>
                  <a:lnTo>
                    <a:pt x="452300" y="635822"/>
                  </a:lnTo>
                  <a:lnTo>
                    <a:pt x="453800" y="632012"/>
                  </a:lnTo>
                  <a:lnTo>
                    <a:pt x="453958" y="630742"/>
                  </a:lnTo>
                  <a:lnTo>
                    <a:pt x="448747" y="630742"/>
                  </a:lnTo>
                  <a:lnTo>
                    <a:pt x="448873" y="630234"/>
                  </a:lnTo>
                  <a:lnTo>
                    <a:pt x="448115" y="629472"/>
                  </a:lnTo>
                  <a:lnTo>
                    <a:pt x="448273" y="632012"/>
                  </a:lnTo>
                  <a:lnTo>
                    <a:pt x="446141" y="632012"/>
                  </a:lnTo>
                  <a:lnTo>
                    <a:pt x="446260" y="637092"/>
                  </a:lnTo>
                  <a:lnTo>
                    <a:pt x="446378" y="638362"/>
                  </a:lnTo>
                  <a:lnTo>
                    <a:pt x="450957" y="638362"/>
                  </a:lnTo>
                  <a:lnTo>
                    <a:pt x="450878" y="639632"/>
                  </a:lnTo>
                  <a:close/>
                </a:path>
                <a:path w="2360295" h="1867535">
                  <a:moveTo>
                    <a:pt x="447325" y="630742"/>
                  </a:moveTo>
                  <a:lnTo>
                    <a:pt x="448194" y="630742"/>
                  </a:lnTo>
                  <a:lnTo>
                    <a:pt x="448115" y="629472"/>
                  </a:lnTo>
                  <a:lnTo>
                    <a:pt x="446536" y="629472"/>
                  </a:lnTo>
                  <a:lnTo>
                    <a:pt x="447325" y="630742"/>
                  </a:lnTo>
                  <a:close/>
                </a:path>
                <a:path w="2360295" h="1867535">
                  <a:moveTo>
                    <a:pt x="448747" y="630742"/>
                  </a:moveTo>
                  <a:lnTo>
                    <a:pt x="449379" y="630742"/>
                  </a:lnTo>
                  <a:lnTo>
                    <a:pt x="448873" y="630234"/>
                  </a:lnTo>
                  <a:lnTo>
                    <a:pt x="448747" y="630742"/>
                  </a:lnTo>
                  <a:close/>
                </a:path>
                <a:path w="2360295" h="1867535">
                  <a:moveTo>
                    <a:pt x="458006" y="631812"/>
                  </a:moveTo>
                  <a:lnTo>
                    <a:pt x="458032" y="631565"/>
                  </a:lnTo>
                  <a:lnTo>
                    <a:pt x="457827" y="630742"/>
                  </a:lnTo>
                  <a:lnTo>
                    <a:pt x="457590" y="630742"/>
                  </a:lnTo>
                  <a:lnTo>
                    <a:pt x="457854" y="631589"/>
                  </a:lnTo>
                  <a:lnTo>
                    <a:pt x="458006" y="631812"/>
                  </a:lnTo>
                  <a:close/>
                </a:path>
                <a:path w="2360295" h="1867535">
                  <a:moveTo>
                    <a:pt x="455853" y="632012"/>
                  </a:moveTo>
                  <a:lnTo>
                    <a:pt x="457985" y="632012"/>
                  </a:lnTo>
                  <a:lnTo>
                    <a:pt x="457837" y="631565"/>
                  </a:lnTo>
                  <a:lnTo>
                    <a:pt x="457275" y="630742"/>
                  </a:lnTo>
                  <a:lnTo>
                    <a:pt x="456959" y="630742"/>
                  </a:lnTo>
                  <a:lnTo>
                    <a:pt x="455853" y="632012"/>
                  </a:lnTo>
                  <a:close/>
                </a:path>
                <a:path w="2360295" h="1867535">
                  <a:moveTo>
                    <a:pt x="446141" y="632012"/>
                  </a:moveTo>
                  <a:lnTo>
                    <a:pt x="448036" y="632012"/>
                  </a:lnTo>
                  <a:lnTo>
                    <a:pt x="445904" y="630742"/>
                  </a:lnTo>
                  <a:lnTo>
                    <a:pt x="446141" y="632012"/>
                  </a:lnTo>
                  <a:close/>
                </a:path>
                <a:path w="2360295" h="1867535">
                  <a:moveTo>
                    <a:pt x="457985" y="632012"/>
                  </a:moveTo>
                  <a:lnTo>
                    <a:pt x="458143" y="632012"/>
                  </a:lnTo>
                  <a:lnTo>
                    <a:pt x="458006" y="631812"/>
                  </a:lnTo>
                  <a:lnTo>
                    <a:pt x="457985" y="632012"/>
                  </a:lnTo>
                  <a:close/>
                </a:path>
                <a:path w="2360295" h="1867535">
                  <a:moveTo>
                    <a:pt x="455616" y="638362"/>
                  </a:moveTo>
                  <a:lnTo>
                    <a:pt x="456485" y="638362"/>
                  </a:lnTo>
                  <a:lnTo>
                    <a:pt x="457591" y="637092"/>
                  </a:lnTo>
                  <a:lnTo>
                    <a:pt x="457669" y="635822"/>
                  </a:lnTo>
                  <a:lnTo>
                    <a:pt x="453247" y="635822"/>
                  </a:lnTo>
                  <a:lnTo>
                    <a:pt x="455695" y="637092"/>
                  </a:lnTo>
                  <a:lnTo>
                    <a:pt x="455616" y="638362"/>
                  </a:lnTo>
                  <a:close/>
                </a:path>
                <a:path w="2360295" h="1867535">
                  <a:moveTo>
                    <a:pt x="452458" y="639632"/>
                  </a:moveTo>
                  <a:lnTo>
                    <a:pt x="453011" y="639632"/>
                  </a:lnTo>
                  <a:lnTo>
                    <a:pt x="453011" y="637092"/>
                  </a:lnTo>
                  <a:lnTo>
                    <a:pt x="452774" y="637092"/>
                  </a:lnTo>
                  <a:lnTo>
                    <a:pt x="452458" y="639632"/>
                  </a:lnTo>
                  <a:close/>
                </a:path>
                <a:path w="2360295" h="1867535">
                  <a:moveTo>
                    <a:pt x="458849" y="638649"/>
                  </a:moveTo>
                  <a:lnTo>
                    <a:pt x="459170" y="638362"/>
                  </a:lnTo>
                  <a:lnTo>
                    <a:pt x="458617" y="638362"/>
                  </a:lnTo>
                  <a:lnTo>
                    <a:pt x="458849" y="638649"/>
                  </a:lnTo>
                  <a:close/>
                </a:path>
                <a:path w="2360295" h="1867535">
                  <a:moveTo>
                    <a:pt x="457117" y="640902"/>
                  </a:moveTo>
                  <a:lnTo>
                    <a:pt x="457432" y="640902"/>
                  </a:lnTo>
                  <a:lnTo>
                    <a:pt x="457748" y="639632"/>
                  </a:lnTo>
                  <a:lnTo>
                    <a:pt x="458849" y="638649"/>
                  </a:lnTo>
                  <a:lnTo>
                    <a:pt x="458617" y="638362"/>
                  </a:lnTo>
                  <a:lnTo>
                    <a:pt x="456011" y="638362"/>
                  </a:lnTo>
                  <a:lnTo>
                    <a:pt x="457670" y="639632"/>
                  </a:lnTo>
                  <a:lnTo>
                    <a:pt x="456090" y="639632"/>
                  </a:lnTo>
                  <a:lnTo>
                    <a:pt x="457117" y="640902"/>
                  </a:lnTo>
                  <a:close/>
                </a:path>
                <a:path w="2360295" h="1867535">
                  <a:moveTo>
                    <a:pt x="455379" y="639632"/>
                  </a:moveTo>
                  <a:lnTo>
                    <a:pt x="455537" y="639632"/>
                  </a:lnTo>
                  <a:lnTo>
                    <a:pt x="456011" y="638362"/>
                  </a:lnTo>
                  <a:lnTo>
                    <a:pt x="455458" y="638362"/>
                  </a:lnTo>
                  <a:lnTo>
                    <a:pt x="455379" y="639632"/>
                  </a:lnTo>
                  <a:close/>
                </a:path>
                <a:path w="2360295" h="1867535">
                  <a:moveTo>
                    <a:pt x="446615" y="640902"/>
                  </a:moveTo>
                  <a:lnTo>
                    <a:pt x="447089" y="640902"/>
                  </a:lnTo>
                  <a:lnTo>
                    <a:pt x="447089" y="639632"/>
                  </a:lnTo>
                  <a:lnTo>
                    <a:pt x="450405" y="639632"/>
                  </a:lnTo>
                  <a:lnTo>
                    <a:pt x="450642" y="638362"/>
                  </a:lnTo>
                  <a:lnTo>
                    <a:pt x="446378" y="638362"/>
                  </a:lnTo>
                  <a:lnTo>
                    <a:pt x="446615" y="640902"/>
                  </a:lnTo>
                  <a:close/>
                </a:path>
                <a:path w="2360295" h="1867535">
                  <a:moveTo>
                    <a:pt x="447799" y="644712"/>
                  </a:moveTo>
                  <a:lnTo>
                    <a:pt x="449457" y="644712"/>
                  </a:lnTo>
                  <a:lnTo>
                    <a:pt x="449852" y="643442"/>
                  </a:lnTo>
                  <a:lnTo>
                    <a:pt x="450326" y="642172"/>
                  </a:lnTo>
                  <a:lnTo>
                    <a:pt x="451826" y="640902"/>
                  </a:lnTo>
                  <a:lnTo>
                    <a:pt x="450089" y="639632"/>
                  </a:lnTo>
                  <a:lnTo>
                    <a:pt x="447641" y="639632"/>
                  </a:lnTo>
                  <a:lnTo>
                    <a:pt x="447562" y="640902"/>
                  </a:lnTo>
                  <a:lnTo>
                    <a:pt x="447168" y="642172"/>
                  </a:lnTo>
                  <a:lnTo>
                    <a:pt x="446931" y="643442"/>
                  </a:lnTo>
                  <a:lnTo>
                    <a:pt x="447799" y="644712"/>
                  </a:lnTo>
                  <a:close/>
                </a:path>
                <a:path w="2360295" h="1867535">
                  <a:moveTo>
                    <a:pt x="459564" y="642172"/>
                  </a:moveTo>
                  <a:lnTo>
                    <a:pt x="460985" y="642172"/>
                  </a:lnTo>
                  <a:lnTo>
                    <a:pt x="461143" y="640902"/>
                  </a:lnTo>
                  <a:lnTo>
                    <a:pt x="459011" y="640902"/>
                  </a:lnTo>
                  <a:lnTo>
                    <a:pt x="459564" y="642172"/>
                  </a:lnTo>
                  <a:close/>
                </a:path>
                <a:path w="2360295" h="1867535">
                  <a:moveTo>
                    <a:pt x="460590" y="643442"/>
                  </a:moveTo>
                  <a:lnTo>
                    <a:pt x="460748" y="642172"/>
                  </a:lnTo>
                  <a:lnTo>
                    <a:pt x="460038" y="642172"/>
                  </a:lnTo>
                  <a:lnTo>
                    <a:pt x="460590" y="643442"/>
                  </a:lnTo>
                  <a:close/>
                </a:path>
                <a:path w="2360295" h="1867535">
                  <a:moveTo>
                    <a:pt x="453879" y="643442"/>
                  </a:moveTo>
                  <a:lnTo>
                    <a:pt x="454905" y="643442"/>
                  </a:lnTo>
                  <a:lnTo>
                    <a:pt x="454826" y="642172"/>
                  </a:lnTo>
                  <a:lnTo>
                    <a:pt x="454510" y="642172"/>
                  </a:lnTo>
                  <a:lnTo>
                    <a:pt x="453879" y="643442"/>
                  </a:lnTo>
                  <a:close/>
                </a:path>
                <a:path w="2360295" h="1867535">
                  <a:moveTo>
                    <a:pt x="460590" y="645982"/>
                  </a:moveTo>
                  <a:lnTo>
                    <a:pt x="460827" y="644712"/>
                  </a:lnTo>
                  <a:lnTo>
                    <a:pt x="461301" y="643442"/>
                  </a:lnTo>
                  <a:lnTo>
                    <a:pt x="459248" y="643442"/>
                  </a:lnTo>
                  <a:lnTo>
                    <a:pt x="459248" y="644712"/>
                  </a:lnTo>
                  <a:lnTo>
                    <a:pt x="460196" y="644712"/>
                  </a:lnTo>
                  <a:lnTo>
                    <a:pt x="460590" y="645982"/>
                  </a:lnTo>
                  <a:close/>
                </a:path>
                <a:path w="2360295" h="1867535">
                  <a:moveTo>
                    <a:pt x="455853" y="645982"/>
                  </a:moveTo>
                  <a:lnTo>
                    <a:pt x="456484" y="645982"/>
                  </a:lnTo>
                  <a:lnTo>
                    <a:pt x="456247" y="644712"/>
                  </a:lnTo>
                  <a:lnTo>
                    <a:pt x="456405" y="643442"/>
                  </a:lnTo>
                  <a:lnTo>
                    <a:pt x="453958" y="643442"/>
                  </a:lnTo>
                  <a:lnTo>
                    <a:pt x="454036" y="644712"/>
                  </a:lnTo>
                  <a:lnTo>
                    <a:pt x="455695" y="644712"/>
                  </a:lnTo>
                  <a:lnTo>
                    <a:pt x="455853" y="645982"/>
                  </a:lnTo>
                  <a:close/>
                </a:path>
                <a:path w="2360295" h="1867535">
                  <a:moveTo>
                    <a:pt x="451385" y="649465"/>
                  </a:moveTo>
                  <a:lnTo>
                    <a:pt x="451865" y="649316"/>
                  </a:lnTo>
                  <a:lnTo>
                    <a:pt x="451352" y="647252"/>
                  </a:lnTo>
                  <a:lnTo>
                    <a:pt x="453563" y="647252"/>
                  </a:lnTo>
                  <a:lnTo>
                    <a:pt x="453374" y="646236"/>
                  </a:lnTo>
                  <a:lnTo>
                    <a:pt x="453247" y="644712"/>
                  </a:lnTo>
                  <a:lnTo>
                    <a:pt x="453010" y="644712"/>
                  </a:lnTo>
                  <a:lnTo>
                    <a:pt x="452931" y="643442"/>
                  </a:lnTo>
                  <a:lnTo>
                    <a:pt x="452852" y="644712"/>
                  </a:lnTo>
                  <a:lnTo>
                    <a:pt x="452379" y="645982"/>
                  </a:lnTo>
                  <a:lnTo>
                    <a:pt x="450405" y="645982"/>
                  </a:lnTo>
                  <a:lnTo>
                    <a:pt x="451036" y="648522"/>
                  </a:lnTo>
                  <a:lnTo>
                    <a:pt x="450799" y="648522"/>
                  </a:lnTo>
                  <a:lnTo>
                    <a:pt x="451385" y="649465"/>
                  </a:lnTo>
                  <a:close/>
                </a:path>
                <a:path w="2360295" h="1867535">
                  <a:moveTo>
                    <a:pt x="456958" y="645982"/>
                  </a:moveTo>
                  <a:lnTo>
                    <a:pt x="457432" y="645982"/>
                  </a:lnTo>
                  <a:lnTo>
                    <a:pt x="456958" y="644712"/>
                  </a:lnTo>
                  <a:lnTo>
                    <a:pt x="456958" y="645982"/>
                  </a:lnTo>
                  <a:close/>
                </a:path>
                <a:path w="2360295" h="1867535">
                  <a:moveTo>
                    <a:pt x="454826" y="645982"/>
                  </a:moveTo>
                  <a:lnTo>
                    <a:pt x="454668" y="644712"/>
                  </a:lnTo>
                  <a:lnTo>
                    <a:pt x="454431" y="644712"/>
                  </a:lnTo>
                  <a:lnTo>
                    <a:pt x="454826" y="645982"/>
                  </a:lnTo>
                  <a:close/>
                </a:path>
                <a:path w="2360295" h="1867535">
                  <a:moveTo>
                    <a:pt x="448905" y="646236"/>
                  </a:moveTo>
                  <a:lnTo>
                    <a:pt x="448431" y="644712"/>
                  </a:lnTo>
                  <a:lnTo>
                    <a:pt x="447957" y="644712"/>
                  </a:lnTo>
                  <a:lnTo>
                    <a:pt x="448905" y="646236"/>
                  </a:lnTo>
                  <a:close/>
                </a:path>
                <a:path w="2360295" h="1867535">
                  <a:moveTo>
                    <a:pt x="446931" y="645982"/>
                  </a:moveTo>
                  <a:lnTo>
                    <a:pt x="447957" y="644712"/>
                  </a:lnTo>
                  <a:lnTo>
                    <a:pt x="447167" y="644712"/>
                  </a:lnTo>
                  <a:lnTo>
                    <a:pt x="446931" y="645982"/>
                  </a:lnTo>
                  <a:close/>
                </a:path>
                <a:path w="2360295" h="1867535">
                  <a:moveTo>
                    <a:pt x="458538" y="649792"/>
                  </a:moveTo>
                  <a:lnTo>
                    <a:pt x="459959" y="648522"/>
                  </a:lnTo>
                  <a:lnTo>
                    <a:pt x="459959" y="645982"/>
                  </a:lnTo>
                  <a:lnTo>
                    <a:pt x="459248" y="647252"/>
                  </a:lnTo>
                  <a:lnTo>
                    <a:pt x="458617" y="647252"/>
                  </a:lnTo>
                  <a:lnTo>
                    <a:pt x="458538" y="649792"/>
                  </a:lnTo>
                  <a:close/>
                </a:path>
                <a:path w="2360295" h="1867535">
                  <a:moveTo>
                    <a:pt x="457353" y="647252"/>
                  </a:moveTo>
                  <a:lnTo>
                    <a:pt x="458458" y="647252"/>
                  </a:lnTo>
                  <a:lnTo>
                    <a:pt x="457985" y="645982"/>
                  </a:lnTo>
                  <a:lnTo>
                    <a:pt x="457353" y="647252"/>
                  </a:lnTo>
                  <a:close/>
                </a:path>
                <a:path w="2360295" h="1867535">
                  <a:moveTo>
                    <a:pt x="453563" y="647252"/>
                  </a:moveTo>
                  <a:lnTo>
                    <a:pt x="455695" y="647252"/>
                  </a:lnTo>
                  <a:lnTo>
                    <a:pt x="455695" y="645982"/>
                  </a:lnTo>
                  <a:lnTo>
                    <a:pt x="455458" y="645982"/>
                  </a:lnTo>
                  <a:lnTo>
                    <a:pt x="453563" y="647252"/>
                  </a:lnTo>
                  <a:close/>
                </a:path>
                <a:path w="2360295" h="1867535">
                  <a:moveTo>
                    <a:pt x="449221" y="647252"/>
                  </a:moveTo>
                  <a:lnTo>
                    <a:pt x="449536" y="647252"/>
                  </a:lnTo>
                  <a:lnTo>
                    <a:pt x="448905" y="646236"/>
                  </a:lnTo>
                  <a:lnTo>
                    <a:pt x="449221" y="647252"/>
                  </a:lnTo>
                  <a:close/>
                </a:path>
                <a:path w="2360295" h="1867535">
                  <a:moveTo>
                    <a:pt x="456958" y="648522"/>
                  </a:moveTo>
                  <a:lnTo>
                    <a:pt x="457590" y="648522"/>
                  </a:lnTo>
                  <a:lnTo>
                    <a:pt x="458617" y="647252"/>
                  </a:lnTo>
                  <a:lnTo>
                    <a:pt x="457274" y="647252"/>
                  </a:lnTo>
                  <a:lnTo>
                    <a:pt x="456958" y="648522"/>
                  </a:lnTo>
                  <a:close/>
                </a:path>
                <a:path w="2360295" h="1867535">
                  <a:moveTo>
                    <a:pt x="454827" y="648522"/>
                  </a:moveTo>
                  <a:lnTo>
                    <a:pt x="456879" y="648522"/>
                  </a:lnTo>
                  <a:lnTo>
                    <a:pt x="456169" y="647252"/>
                  </a:lnTo>
                  <a:lnTo>
                    <a:pt x="454116" y="647252"/>
                  </a:lnTo>
                  <a:lnTo>
                    <a:pt x="454827" y="648522"/>
                  </a:lnTo>
                  <a:close/>
                </a:path>
                <a:path w="2360295" h="1867535">
                  <a:moveTo>
                    <a:pt x="453721" y="648522"/>
                  </a:moveTo>
                  <a:lnTo>
                    <a:pt x="454116" y="647252"/>
                  </a:lnTo>
                  <a:lnTo>
                    <a:pt x="451352" y="647252"/>
                  </a:lnTo>
                  <a:lnTo>
                    <a:pt x="453721" y="648522"/>
                  </a:lnTo>
                  <a:close/>
                </a:path>
                <a:path w="2360295" h="1867535">
                  <a:moveTo>
                    <a:pt x="455120" y="655462"/>
                  </a:moveTo>
                  <a:lnTo>
                    <a:pt x="455853" y="654872"/>
                  </a:lnTo>
                  <a:lnTo>
                    <a:pt x="456879" y="654872"/>
                  </a:lnTo>
                  <a:lnTo>
                    <a:pt x="456958" y="653602"/>
                  </a:lnTo>
                  <a:lnTo>
                    <a:pt x="457274" y="652332"/>
                  </a:lnTo>
                  <a:lnTo>
                    <a:pt x="457037" y="649794"/>
                  </a:lnTo>
                  <a:lnTo>
                    <a:pt x="456958" y="648522"/>
                  </a:lnTo>
                  <a:lnTo>
                    <a:pt x="454432" y="648522"/>
                  </a:lnTo>
                  <a:lnTo>
                    <a:pt x="451865" y="649316"/>
                  </a:lnTo>
                  <a:lnTo>
                    <a:pt x="451984" y="649792"/>
                  </a:lnTo>
                  <a:lnTo>
                    <a:pt x="450325" y="649792"/>
                  </a:lnTo>
                  <a:lnTo>
                    <a:pt x="452379" y="651062"/>
                  </a:lnTo>
                  <a:lnTo>
                    <a:pt x="455063" y="651062"/>
                  </a:lnTo>
                  <a:lnTo>
                    <a:pt x="455221" y="652332"/>
                  </a:lnTo>
                  <a:lnTo>
                    <a:pt x="455695" y="653602"/>
                  </a:lnTo>
                  <a:lnTo>
                    <a:pt x="455458" y="653602"/>
                  </a:lnTo>
                  <a:lnTo>
                    <a:pt x="454847" y="654913"/>
                  </a:lnTo>
                  <a:lnTo>
                    <a:pt x="455120" y="655462"/>
                  </a:lnTo>
                  <a:close/>
                </a:path>
                <a:path w="2360295" h="1867535">
                  <a:moveTo>
                    <a:pt x="450942" y="649602"/>
                  </a:moveTo>
                  <a:lnTo>
                    <a:pt x="451230" y="649513"/>
                  </a:lnTo>
                  <a:lnTo>
                    <a:pt x="450799" y="648522"/>
                  </a:lnTo>
                  <a:lnTo>
                    <a:pt x="450405" y="648522"/>
                  </a:lnTo>
                  <a:lnTo>
                    <a:pt x="450942" y="649602"/>
                  </a:lnTo>
                  <a:close/>
                </a:path>
                <a:path w="2360295" h="1867535">
                  <a:moveTo>
                    <a:pt x="451589" y="649792"/>
                  </a:moveTo>
                  <a:lnTo>
                    <a:pt x="451984" y="649792"/>
                  </a:lnTo>
                  <a:lnTo>
                    <a:pt x="451865" y="649316"/>
                  </a:lnTo>
                  <a:lnTo>
                    <a:pt x="451385" y="649465"/>
                  </a:lnTo>
                  <a:lnTo>
                    <a:pt x="451589" y="649792"/>
                  </a:lnTo>
                  <a:close/>
                </a:path>
                <a:path w="2360295" h="1867535">
                  <a:moveTo>
                    <a:pt x="451352" y="649792"/>
                  </a:moveTo>
                  <a:lnTo>
                    <a:pt x="451589" y="649792"/>
                  </a:lnTo>
                  <a:lnTo>
                    <a:pt x="451385" y="649465"/>
                  </a:lnTo>
                  <a:lnTo>
                    <a:pt x="451352" y="649792"/>
                  </a:lnTo>
                  <a:close/>
                </a:path>
                <a:path w="2360295" h="1867535">
                  <a:moveTo>
                    <a:pt x="451036" y="649792"/>
                  </a:moveTo>
                  <a:lnTo>
                    <a:pt x="451352" y="649792"/>
                  </a:lnTo>
                  <a:lnTo>
                    <a:pt x="451230" y="649513"/>
                  </a:lnTo>
                  <a:lnTo>
                    <a:pt x="450942" y="649602"/>
                  </a:lnTo>
                  <a:lnTo>
                    <a:pt x="451036" y="649792"/>
                  </a:lnTo>
                  <a:close/>
                </a:path>
                <a:path w="2360295" h="1867535">
                  <a:moveTo>
                    <a:pt x="450325" y="649792"/>
                  </a:moveTo>
                  <a:lnTo>
                    <a:pt x="451036" y="649792"/>
                  </a:lnTo>
                  <a:lnTo>
                    <a:pt x="450942" y="649602"/>
                  </a:lnTo>
                  <a:lnTo>
                    <a:pt x="450325" y="649792"/>
                  </a:lnTo>
                  <a:close/>
                </a:path>
                <a:path w="2360295" h="1867535">
                  <a:moveTo>
                    <a:pt x="458854" y="654872"/>
                  </a:moveTo>
                  <a:lnTo>
                    <a:pt x="459327" y="654872"/>
                  </a:lnTo>
                  <a:lnTo>
                    <a:pt x="459880" y="653602"/>
                  </a:lnTo>
                  <a:lnTo>
                    <a:pt x="459090" y="653602"/>
                  </a:lnTo>
                  <a:lnTo>
                    <a:pt x="460038" y="652332"/>
                  </a:lnTo>
                  <a:lnTo>
                    <a:pt x="459248" y="652332"/>
                  </a:lnTo>
                  <a:lnTo>
                    <a:pt x="458617" y="649794"/>
                  </a:lnTo>
                  <a:lnTo>
                    <a:pt x="458617" y="651062"/>
                  </a:lnTo>
                  <a:lnTo>
                    <a:pt x="458301" y="651062"/>
                  </a:lnTo>
                  <a:lnTo>
                    <a:pt x="457748" y="652332"/>
                  </a:lnTo>
                  <a:lnTo>
                    <a:pt x="458854" y="654872"/>
                  </a:lnTo>
                  <a:close/>
                </a:path>
                <a:path w="2360295" h="1867535">
                  <a:moveTo>
                    <a:pt x="452852" y="653602"/>
                  </a:moveTo>
                  <a:lnTo>
                    <a:pt x="454669" y="653602"/>
                  </a:lnTo>
                  <a:lnTo>
                    <a:pt x="454274" y="652332"/>
                  </a:lnTo>
                  <a:lnTo>
                    <a:pt x="454669" y="652332"/>
                  </a:lnTo>
                  <a:lnTo>
                    <a:pt x="455063" y="651062"/>
                  </a:lnTo>
                  <a:lnTo>
                    <a:pt x="452379" y="651062"/>
                  </a:lnTo>
                  <a:lnTo>
                    <a:pt x="452852" y="653602"/>
                  </a:lnTo>
                  <a:close/>
                </a:path>
                <a:path w="2360295" h="1867535">
                  <a:moveTo>
                    <a:pt x="450720" y="653602"/>
                  </a:moveTo>
                  <a:lnTo>
                    <a:pt x="451747" y="653602"/>
                  </a:lnTo>
                  <a:lnTo>
                    <a:pt x="451352" y="652332"/>
                  </a:lnTo>
                  <a:lnTo>
                    <a:pt x="450563" y="652332"/>
                  </a:lnTo>
                  <a:lnTo>
                    <a:pt x="450720" y="653602"/>
                  </a:lnTo>
                  <a:close/>
                </a:path>
                <a:path w="2360295" h="1867535">
                  <a:moveTo>
                    <a:pt x="450168" y="656142"/>
                  </a:moveTo>
                  <a:lnTo>
                    <a:pt x="454274" y="656142"/>
                  </a:lnTo>
                  <a:lnTo>
                    <a:pt x="454847" y="654913"/>
                  </a:lnTo>
                  <a:lnTo>
                    <a:pt x="454116" y="654872"/>
                  </a:lnTo>
                  <a:lnTo>
                    <a:pt x="453563" y="653602"/>
                  </a:lnTo>
                  <a:lnTo>
                    <a:pt x="452300" y="653602"/>
                  </a:lnTo>
                  <a:lnTo>
                    <a:pt x="450168" y="656142"/>
                  </a:lnTo>
                  <a:close/>
                </a:path>
                <a:path w="2360295" h="1867535">
                  <a:moveTo>
                    <a:pt x="446377" y="654872"/>
                  </a:moveTo>
                  <a:lnTo>
                    <a:pt x="447088" y="654872"/>
                  </a:lnTo>
                  <a:lnTo>
                    <a:pt x="446614" y="653602"/>
                  </a:lnTo>
                  <a:lnTo>
                    <a:pt x="446377" y="654872"/>
                  </a:lnTo>
                  <a:close/>
                </a:path>
                <a:path w="2360295" h="1867535">
                  <a:moveTo>
                    <a:pt x="457748" y="656142"/>
                  </a:moveTo>
                  <a:lnTo>
                    <a:pt x="459643" y="654872"/>
                  </a:lnTo>
                  <a:lnTo>
                    <a:pt x="457116" y="654872"/>
                  </a:lnTo>
                  <a:lnTo>
                    <a:pt x="457748" y="656142"/>
                  </a:lnTo>
                  <a:close/>
                </a:path>
                <a:path w="2360295" h="1867535">
                  <a:moveTo>
                    <a:pt x="448351" y="657412"/>
                  </a:moveTo>
                  <a:lnTo>
                    <a:pt x="447482" y="654872"/>
                  </a:lnTo>
                  <a:lnTo>
                    <a:pt x="445824" y="654872"/>
                  </a:lnTo>
                  <a:lnTo>
                    <a:pt x="445982" y="656142"/>
                  </a:lnTo>
                  <a:lnTo>
                    <a:pt x="446614" y="656142"/>
                  </a:lnTo>
                  <a:lnTo>
                    <a:pt x="448351" y="657412"/>
                  </a:lnTo>
                  <a:close/>
                </a:path>
                <a:path w="2360295" h="1867535">
                  <a:moveTo>
                    <a:pt x="454274" y="656142"/>
                  </a:moveTo>
                  <a:lnTo>
                    <a:pt x="455120" y="655462"/>
                  </a:lnTo>
                  <a:lnTo>
                    <a:pt x="454847" y="654913"/>
                  </a:lnTo>
                  <a:lnTo>
                    <a:pt x="454274" y="656142"/>
                  </a:lnTo>
                  <a:close/>
                </a:path>
                <a:path w="2360295" h="1867535">
                  <a:moveTo>
                    <a:pt x="451234" y="663762"/>
                  </a:moveTo>
                  <a:lnTo>
                    <a:pt x="459407" y="663762"/>
                  </a:lnTo>
                  <a:lnTo>
                    <a:pt x="459392" y="663524"/>
                  </a:lnTo>
                  <a:lnTo>
                    <a:pt x="457275" y="662492"/>
                  </a:lnTo>
                  <a:lnTo>
                    <a:pt x="459012" y="661222"/>
                  </a:lnTo>
                  <a:lnTo>
                    <a:pt x="456801" y="661222"/>
                  </a:lnTo>
                  <a:lnTo>
                    <a:pt x="456327" y="659952"/>
                  </a:lnTo>
                  <a:lnTo>
                    <a:pt x="455458" y="658682"/>
                  </a:lnTo>
                  <a:lnTo>
                    <a:pt x="455458" y="656142"/>
                  </a:lnTo>
                  <a:lnTo>
                    <a:pt x="455120" y="655462"/>
                  </a:lnTo>
                  <a:lnTo>
                    <a:pt x="454274" y="656142"/>
                  </a:lnTo>
                  <a:lnTo>
                    <a:pt x="453010" y="656142"/>
                  </a:lnTo>
                  <a:lnTo>
                    <a:pt x="452616" y="657412"/>
                  </a:lnTo>
                  <a:lnTo>
                    <a:pt x="449931" y="657412"/>
                  </a:lnTo>
                  <a:lnTo>
                    <a:pt x="448273" y="659952"/>
                  </a:lnTo>
                  <a:lnTo>
                    <a:pt x="452142" y="659952"/>
                  </a:lnTo>
                  <a:lnTo>
                    <a:pt x="450957" y="662492"/>
                  </a:lnTo>
                  <a:lnTo>
                    <a:pt x="454353" y="662492"/>
                  </a:lnTo>
                  <a:lnTo>
                    <a:pt x="451469" y="663402"/>
                  </a:lnTo>
                  <a:lnTo>
                    <a:pt x="451234" y="663762"/>
                  </a:lnTo>
                  <a:close/>
                </a:path>
                <a:path w="2360295" h="1867535">
                  <a:moveTo>
                    <a:pt x="456801" y="658682"/>
                  </a:moveTo>
                  <a:lnTo>
                    <a:pt x="457669" y="658682"/>
                  </a:lnTo>
                  <a:lnTo>
                    <a:pt x="457669" y="657412"/>
                  </a:lnTo>
                  <a:lnTo>
                    <a:pt x="456011" y="657412"/>
                  </a:lnTo>
                  <a:lnTo>
                    <a:pt x="456801" y="658682"/>
                  </a:lnTo>
                  <a:close/>
                </a:path>
                <a:path w="2360295" h="1867535">
                  <a:moveTo>
                    <a:pt x="459249" y="659952"/>
                  </a:moveTo>
                  <a:lnTo>
                    <a:pt x="461144" y="659952"/>
                  </a:lnTo>
                  <a:lnTo>
                    <a:pt x="459643" y="658682"/>
                  </a:lnTo>
                  <a:lnTo>
                    <a:pt x="459249" y="658682"/>
                  </a:lnTo>
                  <a:lnTo>
                    <a:pt x="459249" y="659952"/>
                  </a:lnTo>
                  <a:close/>
                </a:path>
                <a:path w="2360295" h="1867535">
                  <a:moveTo>
                    <a:pt x="456801" y="661222"/>
                  </a:moveTo>
                  <a:lnTo>
                    <a:pt x="457748" y="661222"/>
                  </a:lnTo>
                  <a:lnTo>
                    <a:pt x="457275" y="659952"/>
                  </a:lnTo>
                  <a:lnTo>
                    <a:pt x="457748" y="658682"/>
                  </a:lnTo>
                  <a:lnTo>
                    <a:pt x="457275" y="658682"/>
                  </a:lnTo>
                  <a:lnTo>
                    <a:pt x="456959" y="659952"/>
                  </a:lnTo>
                  <a:lnTo>
                    <a:pt x="456801" y="661222"/>
                  </a:lnTo>
                  <a:close/>
                </a:path>
                <a:path w="2360295" h="1867535">
                  <a:moveTo>
                    <a:pt x="458933" y="661222"/>
                  </a:moveTo>
                  <a:lnTo>
                    <a:pt x="460038" y="661222"/>
                  </a:lnTo>
                  <a:lnTo>
                    <a:pt x="459880" y="659952"/>
                  </a:lnTo>
                  <a:lnTo>
                    <a:pt x="458775" y="659952"/>
                  </a:lnTo>
                  <a:lnTo>
                    <a:pt x="458933" y="661222"/>
                  </a:lnTo>
                  <a:close/>
                </a:path>
                <a:path w="2360295" h="1867535">
                  <a:moveTo>
                    <a:pt x="459170" y="662492"/>
                  </a:moveTo>
                  <a:lnTo>
                    <a:pt x="460117" y="662492"/>
                  </a:lnTo>
                  <a:lnTo>
                    <a:pt x="460354" y="661222"/>
                  </a:lnTo>
                  <a:lnTo>
                    <a:pt x="459407" y="661222"/>
                  </a:lnTo>
                  <a:lnTo>
                    <a:pt x="459170" y="662492"/>
                  </a:lnTo>
                  <a:close/>
                </a:path>
                <a:path w="2360295" h="1867535">
                  <a:moveTo>
                    <a:pt x="459458" y="663557"/>
                  </a:moveTo>
                  <a:lnTo>
                    <a:pt x="459722" y="662492"/>
                  </a:lnTo>
                  <a:lnTo>
                    <a:pt x="459328" y="662492"/>
                  </a:lnTo>
                  <a:lnTo>
                    <a:pt x="459392" y="663524"/>
                  </a:lnTo>
                  <a:close/>
                </a:path>
                <a:path w="2360295" h="1867535">
                  <a:moveTo>
                    <a:pt x="450460" y="663720"/>
                  </a:moveTo>
                  <a:lnTo>
                    <a:pt x="451469" y="663402"/>
                  </a:lnTo>
                  <a:lnTo>
                    <a:pt x="452063" y="662492"/>
                  </a:lnTo>
                  <a:lnTo>
                    <a:pt x="450460" y="663720"/>
                  </a:lnTo>
                  <a:close/>
                </a:path>
                <a:path w="2360295" h="1867535">
                  <a:moveTo>
                    <a:pt x="450874" y="664314"/>
                  </a:moveTo>
                  <a:lnTo>
                    <a:pt x="451469" y="663402"/>
                  </a:lnTo>
                  <a:lnTo>
                    <a:pt x="450460" y="663720"/>
                  </a:lnTo>
                  <a:lnTo>
                    <a:pt x="450325" y="663762"/>
                  </a:lnTo>
                  <a:lnTo>
                    <a:pt x="450874" y="664314"/>
                  </a:lnTo>
                  <a:close/>
                </a:path>
                <a:path w="2360295" h="1867535">
                  <a:moveTo>
                    <a:pt x="450404" y="667572"/>
                  </a:moveTo>
                  <a:lnTo>
                    <a:pt x="457512" y="667572"/>
                  </a:lnTo>
                  <a:lnTo>
                    <a:pt x="457590" y="666302"/>
                  </a:lnTo>
                  <a:lnTo>
                    <a:pt x="458933" y="666302"/>
                  </a:lnTo>
                  <a:lnTo>
                    <a:pt x="459675" y="664314"/>
                  </a:lnTo>
                  <a:lnTo>
                    <a:pt x="459793" y="663720"/>
                  </a:lnTo>
                  <a:lnTo>
                    <a:pt x="459458" y="663557"/>
                  </a:lnTo>
                  <a:lnTo>
                    <a:pt x="459407" y="663762"/>
                  </a:lnTo>
                  <a:lnTo>
                    <a:pt x="451234" y="663762"/>
                  </a:lnTo>
                  <a:lnTo>
                    <a:pt x="450874" y="664314"/>
                  </a:lnTo>
                  <a:lnTo>
                    <a:pt x="451589" y="665032"/>
                  </a:lnTo>
                  <a:lnTo>
                    <a:pt x="452694" y="665032"/>
                  </a:lnTo>
                  <a:lnTo>
                    <a:pt x="450562" y="666302"/>
                  </a:lnTo>
                  <a:lnTo>
                    <a:pt x="450404" y="667572"/>
                  </a:lnTo>
                  <a:close/>
                </a:path>
                <a:path w="2360295" h="1867535">
                  <a:moveTo>
                    <a:pt x="450325" y="663762"/>
                  </a:moveTo>
                  <a:lnTo>
                    <a:pt x="450460" y="663720"/>
                  </a:lnTo>
                  <a:lnTo>
                    <a:pt x="450325" y="663762"/>
                  </a:lnTo>
                  <a:close/>
                </a:path>
                <a:path w="2360295" h="1867535">
                  <a:moveTo>
                    <a:pt x="450010" y="665032"/>
                  </a:moveTo>
                  <a:lnTo>
                    <a:pt x="450404" y="665032"/>
                  </a:lnTo>
                  <a:lnTo>
                    <a:pt x="450874" y="664314"/>
                  </a:lnTo>
                  <a:lnTo>
                    <a:pt x="450325" y="663762"/>
                  </a:lnTo>
                  <a:lnTo>
                    <a:pt x="450089" y="663762"/>
                  </a:lnTo>
                  <a:lnTo>
                    <a:pt x="450010" y="665032"/>
                  </a:lnTo>
                  <a:close/>
                </a:path>
                <a:path w="2360295" h="1867535">
                  <a:moveTo>
                    <a:pt x="450483" y="672652"/>
                  </a:moveTo>
                  <a:lnTo>
                    <a:pt x="458143" y="672652"/>
                  </a:lnTo>
                  <a:lnTo>
                    <a:pt x="459801" y="668842"/>
                  </a:lnTo>
                  <a:lnTo>
                    <a:pt x="457590" y="667572"/>
                  </a:lnTo>
                  <a:lnTo>
                    <a:pt x="450089" y="667572"/>
                  </a:lnTo>
                  <a:lnTo>
                    <a:pt x="448904" y="665032"/>
                  </a:lnTo>
                  <a:lnTo>
                    <a:pt x="447956" y="667572"/>
                  </a:lnTo>
                  <a:lnTo>
                    <a:pt x="446851" y="668842"/>
                  </a:lnTo>
                  <a:lnTo>
                    <a:pt x="447877" y="668842"/>
                  </a:lnTo>
                  <a:lnTo>
                    <a:pt x="447285" y="670112"/>
                  </a:lnTo>
                  <a:lnTo>
                    <a:pt x="450404" y="670112"/>
                  </a:lnTo>
                  <a:lnTo>
                    <a:pt x="450483" y="672652"/>
                  </a:lnTo>
                  <a:close/>
                </a:path>
                <a:path w="2360295" h="1867535">
                  <a:moveTo>
                    <a:pt x="459091" y="667572"/>
                  </a:moveTo>
                  <a:lnTo>
                    <a:pt x="459249" y="667572"/>
                  </a:lnTo>
                  <a:lnTo>
                    <a:pt x="459486" y="666302"/>
                  </a:lnTo>
                  <a:lnTo>
                    <a:pt x="458933" y="666302"/>
                  </a:lnTo>
                  <a:lnTo>
                    <a:pt x="459091" y="667572"/>
                  </a:lnTo>
                  <a:close/>
                </a:path>
                <a:path w="2360295" h="1867535">
                  <a:moveTo>
                    <a:pt x="450483" y="675192"/>
                  </a:moveTo>
                  <a:lnTo>
                    <a:pt x="459486" y="675192"/>
                  </a:lnTo>
                  <a:lnTo>
                    <a:pt x="459328" y="673922"/>
                  </a:lnTo>
                  <a:lnTo>
                    <a:pt x="459565" y="673922"/>
                  </a:lnTo>
                  <a:lnTo>
                    <a:pt x="459643" y="672652"/>
                  </a:lnTo>
                  <a:lnTo>
                    <a:pt x="459723" y="670112"/>
                  </a:lnTo>
                  <a:lnTo>
                    <a:pt x="459564" y="671382"/>
                  </a:lnTo>
                  <a:lnTo>
                    <a:pt x="459091" y="672652"/>
                  </a:lnTo>
                  <a:lnTo>
                    <a:pt x="447640" y="672652"/>
                  </a:lnTo>
                  <a:lnTo>
                    <a:pt x="450483" y="675192"/>
                  </a:lnTo>
                  <a:close/>
                </a:path>
                <a:path w="2360295" h="1867535">
                  <a:moveTo>
                    <a:pt x="448983" y="671382"/>
                  </a:moveTo>
                  <a:lnTo>
                    <a:pt x="449773" y="671382"/>
                  </a:lnTo>
                  <a:lnTo>
                    <a:pt x="450010" y="670112"/>
                  </a:lnTo>
                  <a:lnTo>
                    <a:pt x="448825" y="670112"/>
                  </a:lnTo>
                  <a:lnTo>
                    <a:pt x="448983" y="671382"/>
                  </a:lnTo>
                  <a:close/>
                </a:path>
                <a:path w="2360295" h="1867535">
                  <a:moveTo>
                    <a:pt x="446693" y="671382"/>
                  </a:moveTo>
                  <a:lnTo>
                    <a:pt x="448509" y="670112"/>
                  </a:lnTo>
                  <a:lnTo>
                    <a:pt x="447285" y="670112"/>
                  </a:lnTo>
                  <a:lnTo>
                    <a:pt x="446693" y="671382"/>
                  </a:lnTo>
                  <a:close/>
                </a:path>
                <a:path w="2360295" h="1867535">
                  <a:moveTo>
                    <a:pt x="448193" y="685352"/>
                  </a:moveTo>
                  <a:lnTo>
                    <a:pt x="457274" y="685352"/>
                  </a:lnTo>
                  <a:lnTo>
                    <a:pt x="457274" y="684082"/>
                  </a:lnTo>
                  <a:lnTo>
                    <a:pt x="458380" y="684082"/>
                  </a:lnTo>
                  <a:lnTo>
                    <a:pt x="457748" y="682812"/>
                  </a:lnTo>
                  <a:lnTo>
                    <a:pt x="457669" y="681542"/>
                  </a:lnTo>
                  <a:lnTo>
                    <a:pt x="459248" y="681542"/>
                  </a:lnTo>
                  <a:lnTo>
                    <a:pt x="459485" y="680272"/>
                  </a:lnTo>
                  <a:lnTo>
                    <a:pt x="458775" y="677732"/>
                  </a:lnTo>
                  <a:lnTo>
                    <a:pt x="459880" y="675192"/>
                  </a:lnTo>
                  <a:lnTo>
                    <a:pt x="460591" y="673922"/>
                  </a:lnTo>
                  <a:lnTo>
                    <a:pt x="460749" y="672652"/>
                  </a:lnTo>
                  <a:lnTo>
                    <a:pt x="460196" y="672652"/>
                  </a:lnTo>
                  <a:lnTo>
                    <a:pt x="459959" y="673922"/>
                  </a:lnTo>
                  <a:lnTo>
                    <a:pt x="459723" y="673922"/>
                  </a:lnTo>
                  <a:lnTo>
                    <a:pt x="459486" y="675192"/>
                  </a:lnTo>
                  <a:lnTo>
                    <a:pt x="450483" y="675192"/>
                  </a:lnTo>
                  <a:lnTo>
                    <a:pt x="448272" y="676462"/>
                  </a:lnTo>
                  <a:lnTo>
                    <a:pt x="451273" y="677732"/>
                  </a:lnTo>
                  <a:lnTo>
                    <a:pt x="448588" y="677732"/>
                  </a:lnTo>
                  <a:lnTo>
                    <a:pt x="448430" y="679002"/>
                  </a:lnTo>
                  <a:lnTo>
                    <a:pt x="450009" y="679002"/>
                  </a:lnTo>
                  <a:lnTo>
                    <a:pt x="449062" y="680272"/>
                  </a:lnTo>
                  <a:lnTo>
                    <a:pt x="449930" y="682812"/>
                  </a:lnTo>
                  <a:lnTo>
                    <a:pt x="449615" y="684082"/>
                  </a:lnTo>
                  <a:lnTo>
                    <a:pt x="448193" y="685352"/>
                  </a:lnTo>
                  <a:close/>
                </a:path>
                <a:path w="2360295" h="1867535">
                  <a:moveTo>
                    <a:pt x="449852" y="708212"/>
                  </a:moveTo>
                  <a:lnTo>
                    <a:pt x="460038" y="708212"/>
                  </a:lnTo>
                  <a:lnTo>
                    <a:pt x="459327" y="703132"/>
                  </a:lnTo>
                  <a:lnTo>
                    <a:pt x="459090" y="703132"/>
                  </a:lnTo>
                  <a:lnTo>
                    <a:pt x="460749" y="700592"/>
                  </a:lnTo>
                  <a:lnTo>
                    <a:pt x="459248" y="698052"/>
                  </a:lnTo>
                  <a:lnTo>
                    <a:pt x="460907" y="692972"/>
                  </a:lnTo>
                  <a:lnTo>
                    <a:pt x="459722" y="691702"/>
                  </a:lnTo>
                  <a:lnTo>
                    <a:pt x="459683" y="690432"/>
                  </a:lnTo>
                  <a:lnTo>
                    <a:pt x="459564" y="687892"/>
                  </a:lnTo>
                  <a:lnTo>
                    <a:pt x="460433" y="686622"/>
                  </a:lnTo>
                  <a:lnTo>
                    <a:pt x="459248" y="685352"/>
                  </a:lnTo>
                  <a:lnTo>
                    <a:pt x="458854" y="685352"/>
                  </a:lnTo>
                  <a:lnTo>
                    <a:pt x="458538" y="686622"/>
                  </a:lnTo>
                  <a:lnTo>
                    <a:pt x="447877" y="686622"/>
                  </a:lnTo>
                  <a:lnTo>
                    <a:pt x="448667" y="687892"/>
                  </a:lnTo>
                  <a:lnTo>
                    <a:pt x="450404" y="687892"/>
                  </a:lnTo>
                  <a:lnTo>
                    <a:pt x="450562" y="689162"/>
                  </a:lnTo>
                  <a:lnTo>
                    <a:pt x="449772" y="689162"/>
                  </a:lnTo>
                  <a:lnTo>
                    <a:pt x="449615" y="690432"/>
                  </a:lnTo>
                  <a:lnTo>
                    <a:pt x="453721" y="690432"/>
                  </a:lnTo>
                  <a:lnTo>
                    <a:pt x="451589" y="692972"/>
                  </a:lnTo>
                  <a:lnTo>
                    <a:pt x="452536" y="694242"/>
                  </a:lnTo>
                  <a:lnTo>
                    <a:pt x="453800" y="695512"/>
                  </a:lnTo>
                  <a:lnTo>
                    <a:pt x="453010" y="696782"/>
                  </a:lnTo>
                  <a:lnTo>
                    <a:pt x="451589" y="699322"/>
                  </a:lnTo>
                  <a:lnTo>
                    <a:pt x="451352" y="699322"/>
                  </a:lnTo>
                  <a:lnTo>
                    <a:pt x="451431" y="700592"/>
                  </a:lnTo>
                  <a:lnTo>
                    <a:pt x="447562" y="700592"/>
                  </a:lnTo>
                  <a:lnTo>
                    <a:pt x="446772" y="701862"/>
                  </a:lnTo>
                  <a:lnTo>
                    <a:pt x="447009" y="703132"/>
                  </a:lnTo>
                  <a:lnTo>
                    <a:pt x="447009" y="704402"/>
                  </a:lnTo>
                  <a:lnTo>
                    <a:pt x="449931" y="704402"/>
                  </a:lnTo>
                  <a:lnTo>
                    <a:pt x="450957" y="705672"/>
                  </a:lnTo>
                  <a:lnTo>
                    <a:pt x="450484" y="705672"/>
                  </a:lnTo>
                  <a:lnTo>
                    <a:pt x="453168" y="706942"/>
                  </a:lnTo>
                  <a:lnTo>
                    <a:pt x="449773" y="706942"/>
                  </a:lnTo>
                  <a:lnTo>
                    <a:pt x="449852" y="708212"/>
                  </a:lnTo>
                  <a:close/>
                </a:path>
                <a:path w="2360295" h="1867535">
                  <a:moveTo>
                    <a:pt x="448746" y="686622"/>
                  </a:moveTo>
                  <a:lnTo>
                    <a:pt x="458538" y="686622"/>
                  </a:lnTo>
                  <a:lnTo>
                    <a:pt x="458143" y="685352"/>
                  </a:lnTo>
                  <a:lnTo>
                    <a:pt x="449299" y="685352"/>
                  </a:lnTo>
                  <a:lnTo>
                    <a:pt x="448746" y="686622"/>
                  </a:lnTo>
                  <a:close/>
                </a:path>
                <a:path w="2360295" h="1867535">
                  <a:moveTo>
                    <a:pt x="446182" y="686471"/>
                  </a:moveTo>
                  <a:lnTo>
                    <a:pt x="448825" y="685352"/>
                  </a:lnTo>
                  <a:lnTo>
                    <a:pt x="445903" y="685352"/>
                  </a:lnTo>
                  <a:lnTo>
                    <a:pt x="446182" y="686471"/>
                  </a:lnTo>
                  <a:close/>
                </a:path>
                <a:path w="2360295" h="1867535">
                  <a:moveTo>
                    <a:pt x="446754" y="687502"/>
                  </a:moveTo>
                  <a:lnTo>
                    <a:pt x="446535" y="686622"/>
                  </a:lnTo>
                  <a:lnTo>
                    <a:pt x="446219" y="686622"/>
                  </a:lnTo>
                  <a:lnTo>
                    <a:pt x="446182" y="686471"/>
                  </a:lnTo>
                  <a:lnTo>
                    <a:pt x="445824" y="686622"/>
                  </a:lnTo>
                  <a:lnTo>
                    <a:pt x="446754" y="687502"/>
                  </a:lnTo>
                  <a:close/>
                </a:path>
                <a:path w="2360295" h="1867535">
                  <a:moveTo>
                    <a:pt x="446851" y="687892"/>
                  </a:moveTo>
                  <a:lnTo>
                    <a:pt x="447167" y="687892"/>
                  </a:lnTo>
                  <a:lnTo>
                    <a:pt x="446754" y="687502"/>
                  </a:lnTo>
                  <a:lnTo>
                    <a:pt x="446851" y="687892"/>
                  </a:lnTo>
                  <a:close/>
                </a:path>
                <a:path w="2360295" h="1867535">
                  <a:moveTo>
                    <a:pt x="449851" y="691702"/>
                  </a:moveTo>
                  <a:lnTo>
                    <a:pt x="450167" y="690432"/>
                  </a:lnTo>
                  <a:lnTo>
                    <a:pt x="449615" y="690432"/>
                  </a:lnTo>
                  <a:lnTo>
                    <a:pt x="449299" y="689162"/>
                  </a:lnTo>
                  <a:lnTo>
                    <a:pt x="449062" y="689162"/>
                  </a:lnTo>
                  <a:lnTo>
                    <a:pt x="449378" y="690432"/>
                  </a:lnTo>
                  <a:lnTo>
                    <a:pt x="449851" y="691702"/>
                  </a:lnTo>
                  <a:close/>
                </a:path>
                <a:path w="2360295" h="1867535">
                  <a:moveTo>
                    <a:pt x="451357" y="691621"/>
                  </a:moveTo>
                  <a:lnTo>
                    <a:pt x="453721" y="690432"/>
                  </a:lnTo>
                  <a:lnTo>
                    <a:pt x="451431" y="690432"/>
                  </a:lnTo>
                  <a:lnTo>
                    <a:pt x="451357" y="691621"/>
                  </a:lnTo>
                  <a:close/>
                </a:path>
                <a:path w="2360295" h="1867535">
                  <a:moveTo>
                    <a:pt x="451194" y="691702"/>
                  </a:moveTo>
                  <a:lnTo>
                    <a:pt x="451352" y="691702"/>
                  </a:lnTo>
                  <a:lnTo>
                    <a:pt x="451194" y="691702"/>
                  </a:lnTo>
                  <a:close/>
                </a:path>
                <a:path w="2360295" h="1867535">
                  <a:moveTo>
                    <a:pt x="448509" y="706942"/>
                  </a:moveTo>
                  <a:lnTo>
                    <a:pt x="449536" y="704402"/>
                  </a:lnTo>
                  <a:lnTo>
                    <a:pt x="448746" y="704402"/>
                  </a:lnTo>
                  <a:lnTo>
                    <a:pt x="448509" y="706942"/>
                  </a:lnTo>
                  <a:close/>
                </a:path>
                <a:path w="2360295" h="1867535">
                  <a:moveTo>
                    <a:pt x="451273" y="709482"/>
                  </a:moveTo>
                  <a:lnTo>
                    <a:pt x="459169" y="709482"/>
                  </a:lnTo>
                  <a:lnTo>
                    <a:pt x="458064" y="708212"/>
                  </a:lnTo>
                  <a:lnTo>
                    <a:pt x="451115" y="708212"/>
                  </a:lnTo>
                  <a:lnTo>
                    <a:pt x="451273" y="709482"/>
                  </a:lnTo>
                  <a:close/>
                </a:path>
                <a:path w="2360295" h="1867535">
                  <a:moveTo>
                    <a:pt x="447719" y="709482"/>
                  </a:moveTo>
                  <a:lnTo>
                    <a:pt x="448035" y="709482"/>
                  </a:lnTo>
                  <a:lnTo>
                    <a:pt x="447956" y="708212"/>
                  </a:lnTo>
                  <a:lnTo>
                    <a:pt x="447719" y="709482"/>
                  </a:lnTo>
                  <a:close/>
                </a:path>
                <a:path w="2360295" h="1867535">
                  <a:moveTo>
                    <a:pt x="446061" y="709482"/>
                  </a:moveTo>
                  <a:lnTo>
                    <a:pt x="447719" y="709482"/>
                  </a:lnTo>
                  <a:lnTo>
                    <a:pt x="445903" y="708212"/>
                  </a:lnTo>
                  <a:lnTo>
                    <a:pt x="446061" y="709482"/>
                  </a:lnTo>
                  <a:close/>
                </a:path>
                <a:path w="2360295" h="1867535">
                  <a:moveTo>
                    <a:pt x="451826" y="712049"/>
                  </a:moveTo>
                  <a:lnTo>
                    <a:pt x="461065" y="712049"/>
                  </a:lnTo>
                  <a:lnTo>
                    <a:pt x="459248" y="710779"/>
                  </a:lnTo>
                  <a:lnTo>
                    <a:pt x="451510" y="710779"/>
                  </a:lnTo>
                  <a:lnTo>
                    <a:pt x="451826" y="712049"/>
                  </a:lnTo>
                  <a:close/>
                </a:path>
                <a:path w="2360295" h="1867535">
                  <a:moveTo>
                    <a:pt x="460670" y="715859"/>
                  </a:moveTo>
                  <a:lnTo>
                    <a:pt x="460907" y="715859"/>
                  </a:lnTo>
                  <a:lnTo>
                    <a:pt x="460986" y="714589"/>
                  </a:lnTo>
                  <a:lnTo>
                    <a:pt x="461064" y="712049"/>
                  </a:lnTo>
                  <a:lnTo>
                    <a:pt x="460275" y="712049"/>
                  </a:lnTo>
                  <a:lnTo>
                    <a:pt x="459801" y="713319"/>
                  </a:lnTo>
                  <a:lnTo>
                    <a:pt x="452142" y="713319"/>
                  </a:lnTo>
                  <a:lnTo>
                    <a:pt x="452695" y="714589"/>
                  </a:lnTo>
                  <a:lnTo>
                    <a:pt x="460591" y="714589"/>
                  </a:lnTo>
                  <a:lnTo>
                    <a:pt x="460670" y="715859"/>
                  </a:lnTo>
                  <a:close/>
                </a:path>
                <a:path w="2360295" h="1867535">
                  <a:moveTo>
                    <a:pt x="452142" y="713319"/>
                  </a:moveTo>
                  <a:lnTo>
                    <a:pt x="459801" y="713319"/>
                  </a:lnTo>
                  <a:lnTo>
                    <a:pt x="459406" y="712049"/>
                  </a:lnTo>
                  <a:lnTo>
                    <a:pt x="453484" y="712049"/>
                  </a:lnTo>
                  <a:lnTo>
                    <a:pt x="452142" y="713319"/>
                  </a:lnTo>
                  <a:close/>
                </a:path>
                <a:path w="2360295" h="1867535">
                  <a:moveTo>
                    <a:pt x="445982" y="713319"/>
                  </a:moveTo>
                  <a:lnTo>
                    <a:pt x="447167" y="713319"/>
                  </a:lnTo>
                  <a:lnTo>
                    <a:pt x="446614" y="712049"/>
                  </a:lnTo>
                  <a:lnTo>
                    <a:pt x="445824" y="712049"/>
                  </a:lnTo>
                  <a:lnTo>
                    <a:pt x="445982" y="713319"/>
                  </a:lnTo>
                  <a:close/>
                </a:path>
                <a:path w="2360295" h="1867535">
                  <a:moveTo>
                    <a:pt x="448396" y="714024"/>
                  </a:moveTo>
                  <a:lnTo>
                    <a:pt x="448352" y="713319"/>
                  </a:lnTo>
                  <a:lnTo>
                    <a:pt x="447957" y="713319"/>
                  </a:lnTo>
                  <a:lnTo>
                    <a:pt x="448396" y="714024"/>
                  </a:lnTo>
                  <a:close/>
                </a:path>
                <a:path w="2360295" h="1867535">
                  <a:moveTo>
                    <a:pt x="446377" y="714589"/>
                  </a:moveTo>
                  <a:lnTo>
                    <a:pt x="446693" y="714589"/>
                  </a:lnTo>
                  <a:lnTo>
                    <a:pt x="447325" y="713319"/>
                  </a:lnTo>
                  <a:lnTo>
                    <a:pt x="446140" y="713319"/>
                  </a:lnTo>
                  <a:lnTo>
                    <a:pt x="446377" y="714589"/>
                  </a:lnTo>
                  <a:close/>
                </a:path>
                <a:path w="2360295" h="1867535">
                  <a:moveTo>
                    <a:pt x="448431" y="714589"/>
                  </a:moveTo>
                  <a:lnTo>
                    <a:pt x="448747" y="714589"/>
                  </a:lnTo>
                  <a:lnTo>
                    <a:pt x="448396" y="714024"/>
                  </a:lnTo>
                  <a:lnTo>
                    <a:pt x="448431" y="714589"/>
                  </a:lnTo>
                  <a:close/>
                </a:path>
                <a:path w="2360295" h="1867535">
                  <a:moveTo>
                    <a:pt x="459169" y="717129"/>
                  </a:moveTo>
                  <a:lnTo>
                    <a:pt x="459959" y="717129"/>
                  </a:lnTo>
                  <a:lnTo>
                    <a:pt x="460275" y="715859"/>
                  </a:lnTo>
                  <a:lnTo>
                    <a:pt x="459959" y="715859"/>
                  </a:lnTo>
                  <a:lnTo>
                    <a:pt x="458380" y="714589"/>
                  </a:lnTo>
                  <a:lnTo>
                    <a:pt x="459169" y="717129"/>
                  </a:lnTo>
                  <a:close/>
                </a:path>
                <a:path w="2360295" h="1867535">
                  <a:moveTo>
                    <a:pt x="450247" y="715859"/>
                  </a:moveTo>
                  <a:lnTo>
                    <a:pt x="457748" y="715859"/>
                  </a:lnTo>
                  <a:lnTo>
                    <a:pt x="457906" y="714589"/>
                  </a:lnTo>
                  <a:lnTo>
                    <a:pt x="451431" y="714589"/>
                  </a:lnTo>
                  <a:lnTo>
                    <a:pt x="450247" y="715859"/>
                  </a:lnTo>
                  <a:close/>
                </a:path>
                <a:path w="2360295" h="1867535">
                  <a:moveTo>
                    <a:pt x="446930" y="715859"/>
                  </a:moveTo>
                  <a:lnTo>
                    <a:pt x="449220" y="715859"/>
                  </a:lnTo>
                  <a:lnTo>
                    <a:pt x="449931" y="714589"/>
                  </a:lnTo>
                  <a:lnTo>
                    <a:pt x="445667" y="714589"/>
                  </a:lnTo>
                  <a:lnTo>
                    <a:pt x="446930" y="715859"/>
                  </a:lnTo>
                  <a:close/>
                </a:path>
                <a:path w="2360295" h="1867535">
                  <a:moveTo>
                    <a:pt x="453011" y="723479"/>
                  </a:moveTo>
                  <a:lnTo>
                    <a:pt x="457669" y="723479"/>
                  </a:lnTo>
                  <a:lnTo>
                    <a:pt x="458696" y="722209"/>
                  </a:lnTo>
                  <a:lnTo>
                    <a:pt x="459959" y="720939"/>
                  </a:lnTo>
                  <a:lnTo>
                    <a:pt x="457512" y="720939"/>
                  </a:lnTo>
                  <a:lnTo>
                    <a:pt x="457906" y="719669"/>
                  </a:lnTo>
                  <a:lnTo>
                    <a:pt x="457906" y="718399"/>
                  </a:lnTo>
                  <a:lnTo>
                    <a:pt x="457117" y="717129"/>
                  </a:lnTo>
                  <a:lnTo>
                    <a:pt x="458301" y="717129"/>
                  </a:lnTo>
                  <a:lnTo>
                    <a:pt x="457511" y="715859"/>
                  </a:lnTo>
                  <a:lnTo>
                    <a:pt x="446062" y="715859"/>
                  </a:lnTo>
                  <a:lnTo>
                    <a:pt x="447088" y="717129"/>
                  </a:lnTo>
                  <a:lnTo>
                    <a:pt x="447799" y="718399"/>
                  </a:lnTo>
                  <a:lnTo>
                    <a:pt x="446299" y="719669"/>
                  </a:lnTo>
                  <a:lnTo>
                    <a:pt x="445825" y="719669"/>
                  </a:lnTo>
                  <a:lnTo>
                    <a:pt x="447167" y="720939"/>
                  </a:lnTo>
                  <a:lnTo>
                    <a:pt x="444720" y="722209"/>
                  </a:lnTo>
                  <a:lnTo>
                    <a:pt x="452853" y="722209"/>
                  </a:lnTo>
                  <a:lnTo>
                    <a:pt x="453011" y="723479"/>
                  </a:lnTo>
                  <a:close/>
                </a:path>
                <a:path w="2360295" h="1867535">
                  <a:moveTo>
                    <a:pt x="449335" y="722670"/>
                  </a:moveTo>
                  <a:lnTo>
                    <a:pt x="449852" y="722209"/>
                  </a:lnTo>
                  <a:lnTo>
                    <a:pt x="447957" y="722209"/>
                  </a:lnTo>
                  <a:lnTo>
                    <a:pt x="449335" y="722670"/>
                  </a:lnTo>
                  <a:close/>
                </a:path>
                <a:path w="2360295" h="1867535">
                  <a:moveTo>
                    <a:pt x="448769" y="723176"/>
                  </a:moveTo>
                  <a:lnTo>
                    <a:pt x="449335" y="722670"/>
                  </a:lnTo>
                  <a:lnTo>
                    <a:pt x="447957" y="722209"/>
                  </a:lnTo>
                  <a:lnTo>
                    <a:pt x="448769" y="723176"/>
                  </a:lnTo>
                  <a:close/>
                </a:path>
                <a:path w="2360295" h="1867535">
                  <a:moveTo>
                    <a:pt x="446693" y="724749"/>
                  </a:moveTo>
                  <a:lnTo>
                    <a:pt x="447167" y="724749"/>
                  </a:lnTo>
                  <a:lnTo>
                    <a:pt x="447325" y="723479"/>
                  </a:lnTo>
                  <a:lnTo>
                    <a:pt x="448431" y="723479"/>
                  </a:lnTo>
                  <a:lnTo>
                    <a:pt x="448769" y="723176"/>
                  </a:lnTo>
                  <a:lnTo>
                    <a:pt x="447957" y="722209"/>
                  </a:lnTo>
                  <a:lnTo>
                    <a:pt x="446615" y="722209"/>
                  </a:lnTo>
                  <a:lnTo>
                    <a:pt x="446536" y="723479"/>
                  </a:lnTo>
                  <a:lnTo>
                    <a:pt x="446693" y="724749"/>
                  </a:lnTo>
                  <a:close/>
                </a:path>
                <a:path w="2360295" h="1867535">
                  <a:moveTo>
                    <a:pt x="450484" y="727289"/>
                  </a:moveTo>
                  <a:lnTo>
                    <a:pt x="455458" y="727289"/>
                  </a:lnTo>
                  <a:lnTo>
                    <a:pt x="455695" y="724749"/>
                  </a:lnTo>
                  <a:lnTo>
                    <a:pt x="458301" y="724749"/>
                  </a:lnTo>
                  <a:lnTo>
                    <a:pt x="458064" y="723479"/>
                  </a:lnTo>
                  <a:lnTo>
                    <a:pt x="451747" y="723479"/>
                  </a:lnTo>
                  <a:lnTo>
                    <a:pt x="449335" y="722670"/>
                  </a:lnTo>
                  <a:lnTo>
                    <a:pt x="448769" y="723176"/>
                  </a:lnTo>
                  <a:lnTo>
                    <a:pt x="450089" y="724749"/>
                  </a:lnTo>
                  <a:lnTo>
                    <a:pt x="448905" y="726019"/>
                  </a:lnTo>
                  <a:lnTo>
                    <a:pt x="451510" y="726019"/>
                  </a:lnTo>
                  <a:lnTo>
                    <a:pt x="450401" y="727068"/>
                  </a:lnTo>
                  <a:lnTo>
                    <a:pt x="450484" y="727289"/>
                  </a:lnTo>
                  <a:close/>
                </a:path>
                <a:path w="2360295" h="1867535">
                  <a:moveTo>
                    <a:pt x="458696" y="727289"/>
                  </a:moveTo>
                  <a:lnTo>
                    <a:pt x="460411" y="724890"/>
                  </a:lnTo>
                  <a:lnTo>
                    <a:pt x="460433" y="724749"/>
                  </a:lnTo>
                  <a:lnTo>
                    <a:pt x="455695" y="724749"/>
                  </a:lnTo>
                  <a:lnTo>
                    <a:pt x="456011" y="726019"/>
                  </a:lnTo>
                  <a:lnTo>
                    <a:pt x="457512" y="726019"/>
                  </a:lnTo>
                  <a:lnTo>
                    <a:pt x="458696" y="727289"/>
                  </a:lnTo>
                  <a:close/>
                </a:path>
                <a:path w="2360295" h="1867535">
                  <a:moveTo>
                    <a:pt x="460512" y="727289"/>
                  </a:moveTo>
                  <a:lnTo>
                    <a:pt x="460986" y="726019"/>
                  </a:lnTo>
                  <a:lnTo>
                    <a:pt x="461144" y="726019"/>
                  </a:lnTo>
                  <a:lnTo>
                    <a:pt x="460512" y="724890"/>
                  </a:lnTo>
                  <a:lnTo>
                    <a:pt x="460512" y="727289"/>
                  </a:lnTo>
                  <a:close/>
                </a:path>
                <a:path w="2360295" h="1867535">
                  <a:moveTo>
                    <a:pt x="448983" y="727289"/>
                  </a:moveTo>
                  <a:lnTo>
                    <a:pt x="450168" y="727289"/>
                  </a:lnTo>
                  <a:lnTo>
                    <a:pt x="450401" y="727068"/>
                  </a:lnTo>
                  <a:lnTo>
                    <a:pt x="450010" y="726019"/>
                  </a:lnTo>
                  <a:lnTo>
                    <a:pt x="448905" y="726019"/>
                  </a:lnTo>
                  <a:lnTo>
                    <a:pt x="448983" y="727289"/>
                  </a:lnTo>
                  <a:close/>
                </a:path>
                <a:path w="2360295" h="1867535">
                  <a:moveTo>
                    <a:pt x="447720" y="727289"/>
                  </a:moveTo>
                  <a:lnTo>
                    <a:pt x="448983" y="727289"/>
                  </a:lnTo>
                  <a:lnTo>
                    <a:pt x="448194" y="726019"/>
                  </a:lnTo>
                  <a:lnTo>
                    <a:pt x="447799" y="726019"/>
                  </a:lnTo>
                  <a:lnTo>
                    <a:pt x="447720" y="727289"/>
                  </a:lnTo>
                  <a:close/>
                </a:path>
                <a:path w="2360295" h="1867535">
                  <a:moveTo>
                    <a:pt x="448905" y="728559"/>
                  </a:moveTo>
                  <a:lnTo>
                    <a:pt x="450800" y="728559"/>
                  </a:lnTo>
                  <a:lnTo>
                    <a:pt x="450822" y="728196"/>
                  </a:lnTo>
                  <a:lnTo>
                    <a:pt x="450401" y="727068"/>
                  </a:lnTo>
                  <a:lnTo>
                    <a:pt x="450168" y="727289"/>
                  </a:lnTo>
                  <a:lnTo>
                    <a:pt x="449220" y="727289"/>
                  </a:lnTo>
                  <a:lnTo>
                    <a:pt x="448905" y="728559"/>
                  </a:lnTo>
                  <a:close/>
                </a:path>
                <a:path w="2360295" h="1867535">
                  <a:moveTo>
                    <a:pt x="458196" y="730929"/>
                  </a:moveTo>
                  <a:lnTo>
                    <a:pt x="463355" y="728559"/>
                  </a:lnTo>
                  <a:lnTo>
                    <a:pt x="460591" y="728559"/>
                  </a:lnTo>
                  <a:lnTo>
                    <a:pt x="460275" y="727289"/>
                  </a:lnTo>
                  <a:lnTo>
                    <a:pt x="459486" y="728559"/>
                  </a:lnTo>
                  <a:lnTo>
                    <a:pt x="458538" y="729829"/>
                  </a:lnTo>
                  <a:lnTo>
                    <a:pt x="458196" y="730929"/>
                  </a:lnTo>
                  <a:close/>
                </a:path>
                <a:path w="2360295" h="1867535">
                  <a:moveTo>
                    <a:pt x="460670" y="745069"/>
                  </a:moveTo>
                  <a:lnTo>
                    <a:pt x="461776" y="745069"/>
                  </a:lnTo>
                  <a:lnTo>
                    <a:pt x="461472" y="743847"/>
                  </a:lnTo>
                  <a:lnTo>
                    <a:pt x="461381" y="742529"/>
                  </a:lnTo>
                  <a:lnTo>
                    <a:pt x="461271" y="739706"/>
                  </a:lnTo>
                  <a:lnTo>
                    <a:pt x="461391" y="738639"/>
                  </a:lnTo>
                  <a:lnTo>
                    <a:pt x="462723" y="737449"/>
                  </a:lnTo>
                  <a:lnTo>
                    <a:pt x="462013" y="736179"/>
                  </a:lnTo>
                  <a:lnTo>
                    <a:pt x="460197" y="734909"/>
                  </a:lnTo>
                  <a:lnTo>
                    <a:pt x="461381" y="732369"/>
                  </a:lnTo>
                  <a:lnTo>
                    <a:pt x="457827" y="731099"/>
                  </a:lnTo>
                  <a:lnTo>
                    <a:pt x="458068" y="730988"/>
                  </a:lnTo>
                  <a:lnTo>
                    <a:pt x="457275" y="729829"/>
                  </a:lnTo>
                  <a:lnTo>
                    <a:pt x="456722" y="729829"/>
                  </a:lnTo>
                  <a:lnTo>
                    <a:pt x="456654" y="728196"/>
                  </a:lnTo>
                  <a:lnTo>
                    <a:pt x="456485" y="727289"/>
                  </a:lnTo>
                  <a:lnTo>
                    <a:pt x="455932" y="727289"/>
                  </a:lnTo>
                  <a:lnTo>
                    <a:pt x="455695" y="728559"/>
                  </a:lnTo>
                  <a:lnTo>
                    <a:pt x="451194" y="728559"/>
                  </a:lnTo>
                  <a:lnTo>
                    <a:pt x="450326" y="729829"/>
                  </a:lnTo>
                  <a:lnTo>
                    <a:pt x="450642" y="731099"/>
                  </a:lnTo>
                  <a:lnTo>
                    <a:pt x="452379" y="732369"/>
                  </a:lnTo>
                  <a:lnTo>
                    <a:pt x="452774" y="732369"/>
                  </a:lnTo>
                  <a:lnTo>
                    <a:pt x="453168" y="733639"/>
                  </a:lnTo>
                  <a:lnTo>
                    <a:pt x="451431" y="733639"/>
                  </a:lnTo>
                  <a:lnTo>
                    <a:pt x="451589" y="734909"/>
                  </a:lnTo>
                  <a:lnTo>
                    <a:pt x="451194" y="734909"/>
                  </a:lnTo>
                  <a:lnTo>
                    <a:pt x="448904" y="736179"/>
                  </a:lnTo>
                  <a:lnTo>
                    <a:pt x="452931" y="736179"/>
                  </a:lnTo>
                  <a:lnTo>
                    <a:pt x="453089" y="738719"/>
                  </a:lnTo>
                  <a:lnTo>
                    <a:pt x="451036" y="738719"/>
                  </a:lnTo>
                  <a:lnTo>
                    <a:pt x="450799" y="739989"/>
                  </a:lnTo>
                  <a:lnTo>
                    <a:pt x="447285" y="739989"/>
                  </a:lnTo>
                  <a:lnTo>
                    <a:pt x="445983" y="741259"/>
                  </a:lnTo>
                  <a:lnTo>
                    <a:pt x="459959" y="741259"/>
                  </a:lnTo>
                  <a:lnTo>
                    <a:pt x="460196" y="742529"/>
                  </a:lnTo>
                  <a:lnTo>
                    <a:pt x="460215" y="743847"/>
                  </a:lnTo>
                  <a:lnTo>
                    <a:pt x="460670" y="745069"/>
                  </a:lnTo>
                  <a:close/>
                </a:path>
                <a:path w="2360295" h="1867535">
                  <a:moveTo>
                    <a:pt x="455222" y="728559"/>
                  </a:moveTo>
                  <a:lnTo>
                    <a:pt x="455379" y="727289"/>
                  </a:lnTo>
                  <a:lnTo>
                    <a:pt x="454590" y="727289"/>
                  </a:lnTo>
                  <a:lnTo>
                    <a:pt x="455222" y="728559"/>
                  </a:lnTo>
                  <a:close/>
                </a:path>
                <a:path w="2360295" h="1867535">
                  <a:moveTo>
                    <a:pt x="450957" y="728559"/>
                  </a:moveTo>
                  <a:lnTo>
                    <a:pt x="454906" y="728559"/>
                  </a:lnTo>
                  <a:lnTo>
                    <a:pt x="453642" y="727289"/>
                  </a:lnTo>
                  <a:lnTo>
                    <a:pt x="450879" y="727289"/>
                  </a:lnTo>
                  <a:lnTo>
                    <a:pt x="450822" y="728196"/>
                  </a:lnTo>
                  <a:lnTo>
                    <a:pt x="450957" y="728559"/>
                  </a:lnTo>
                  <a:close/>
                </a:path>
                <a:path w="2360295" h="1867535">
                  <a:moveTo>
                    <a:pt x="450800" y="728559"/>
                  </a:moveTo>
                  <a:lnTo>
                    <a:pt x="450957" y="728559"/>
                  </a:lnTo>
                  <a:lnTo>
                    <a:pt x="450822" y="728196"/>
                  </a:lnTo>
                  <a:lnTo>
                    <a:pt x="450800" y="728559"/>
                  </a:lnTo>
                  <a:close/>
                </a:path>
                <a:path w="2360295" h="1867535">
                  <a:moveTo>
                    <a:pt x="447799" y="729829"/>
                  </a:moveTo>
                  <a:lnTo>
                    <a:pt x="449536" y="729829"/>
                  </a:lnTo>
                  <a:lnTo>
                    <a:pt x="449062" y="728559"/>
                  </a:lnTo>
                  <a:lnTo>
                    <a:pt x="447799" y="728559"/>
                  </a:lnTo>
                  <a:lnTo>
                    <a:pt x="447799" y="729829"/>
                  </a:lnTo>
                  <a:close/>
                </a:path>
                <a:path w="2360295" h="1867535">
                  <a:moveTo>
                    <a:pt x="445824" y="732369"/>
                  </a:moveTo>
                  <a:lnTo>
                    <a:pt x="448211" y="731384"/>
                  </a:lnTo>
                  <a:lnTo>
                    <a:pt x="448193" y="731099"/>
                  </a:lnTo>
                  <a:lnTo>
                    <a:pt x="447404" y="731099"/>
                  </a:lnTo>
                  <a:lnTo>
                    <a:pt x="447167" y="728559"/>
                  </a:lnTo>
                  <a:lnTo>
                    <a:pt x="446298" y="729829"/>
                  </a:lnTo>
                  <a:lnTo>
                    <a:pt x="446140" y="729829"/>
                  </a:lnTo>
                  <a:lnTo>
                    <a:pt x="446130" y="731384"/>
                  </a:lnTo>
                  <a:lnTo>
                    <a:pt x="445824" y="732369"/>
                  </a:lnTo>
                  <a:close/>
                </a:path>
                <a:path w="2360295" h="1867535">
                  <a:moveTo>
                    <a:pt x="448268" y="732302"/>
                  </a:moveTo>
                  <a:lnTo>
                    <a:pt x="448904" y="731099"/>
                  </a:lnTo>
                  <a:lnTo>
                    <a:pt x="448211" y="731384"/>
                  </a:lnTo>
                  <a:lnTo>
                    <a:pt x="448268" y="732302"/>
                  </a:lnTo>
                  <a:close/>
                </a:path>
                <a:path w="2360295" h="1867535">
                  <a:moveTo>
                    <a:pt x="447562" y="733639"/>
                  </a:moveTo>
                  <a:lnTo>
                    <a:pt x="448351" y="733639"/>
                  </a:lnTo>
                  <a:lnTo>
                    <a:pt x="448268" y="732302"/>
                  </a:lnTo>
                  <a:lnTo>
                    <a:pt x="447562" y="733639"/>
                  </a:lnTo>
                  <a:close/>
                </a:path>
                <a:path w="2360295" h="1867535">
                  <a:moveTo>
                    <a:pt x="451431" y="733639"/>
                  </a:moveTo>
                  <a:lnTo>
                    <a:pt x="451826" y="733639"/>
                  </a:lnTo>
                  <a:lnTo>
                    <a:pt x="451905" y="732369"/>
                  </a:lnTo>
                  <a:lnTo>
                    <a:pt x="451273" y="732369"/>
                  </a:lnTo>
                  <a:lnTo>
                    <a:pt x="451431" y="733639"/>
                  </a:lnTo>
                  <a:close/>
                </a:path>
                <a:path w="2360295" h="1867535">
                  <a:moveTo>
                    <a:pt x="447799" y="734909"/>
                  </a:moveTo>
                  <a:lnTo>
                    <a:pt x="451589" y="734909"/>
                  </a:lnTo>
                  <a:lnTo>
                    <a:pt x="448746" y="733639"/>
                  </a:lnTo>
                  <a:lnTo>
                    <a:pt x="447799" y="734909"/>
                  </a:lnTo>
                  <a:close/>
                </a:path>
                <a:path w="2360295" h="1867535">
                  <a:moveTo>
                    <a:pt x="450799" y="737449"/>
                  </a:moveTo>
                  <a:lnTo>
                    <a:pt x="452931" y="736179"/>
                  </a:lnTo>
                  <a:lnTo>
                    <a:pt x="449457" y="736179"/>
                  </a:lnTo>
                  <a:lnTo>
                    <a:pt x="450799" y="737449"/>
                  </a:lnTo>
                  <a:close/>
                </a:path>
                <a:path w="2360295" h="1867535">
                  <a:moveTo>
                    <a:pt x="448835" y="738639"/>
                  </a:moveTo>
                  <a:lnTo>
                    <a:pt x="448983" y="737449"/>
                  </a:lnTo>
                  <a:lnTo>
                    <a:pt x="449457" y="736179"/>
                  </a:lnTo>
                  <a:lnTo>
                    <a:pt x="448904" y="736179"/>
                  </a:lnTo>
                  <a:lnTo>
                    <a:pt x="446614" y="737449"/>
                  </a:lnTo>
                  <a:lnTo>
                    <a:pt x="448835" y="738639"/>
                  </a:lnTo>
                  <a:close/>
                </a:path>
                <a:path w="2360295" h="1867535">
                  <a:moveTo>
                    <a:pt x="451036" y="738719"/>
                  </a:moveTo>
                  <a:lnTo>
                    <a:pt x="451747" y="738719"/>
                  </a:lnTo>
                  <a:lnTo>
                    <a:pt x="451352" y="737449"/>
                  </a:lnTo>
                  <a:lnTo>
                    <a:pt x="451036" y="738719"/>
                  </a:lnTo>
                  <a:close/>
                </a:path>
                <a:path w="2360295" h="1867535">
                  <a:moveTo>
                    <a:pt x="448825" y="738719"/>
                  </a:moveTo>
                  <a:lnTo>
                    <a:pt x="448983" y="738719"/>
                  </a:lnTo>
                  <a:lnTo>
                    <a:pt x="448835" y="738639"/>
                  </a:lnTo>
                  <a:close/>
                </a:path>
                <a:path w="2360295" h="1867535">
                  <a:moveTo>
                    <a:pt x="449812" y="739354"/>
                  </a:moveTo>
                  <a:lnTo>
                    <a:pt x="450246" y="738719"/>
                  </a:lnTo>
                  <a:lnTo>
                    <a:pt x="449773" y="738719"/>
                  </a:lnTo>
                  <a:lnTo>
                    <a:pt x="449812" y="739354"/>
                  </a:lnTo>
                  <a:close/>
                </a:path>
                <a:path w="2360295" h="1867535">
                  <a:moveTo>
                    <a:pt x="447285" y="739989"/>
                  </a:moveTo>
                  <a:lnTo>
                    <a:pt x="449378" y="739989"/>
                  </a:lnTo>
                  <a:lnTo>
                    <a:pt x="449571" y="739706"/>
                  </a:lnTo>
                  <a:lnTo>
                    <a:pt x="448588" y="738719"/>
                  </a:lnTo>
                  <a:lnTo>
                    <a:pt x="447285" y="739989"/>
                  </a:lnTo>
                  <a:close/>
                </a:path>
                <a:path w="2360295" h="1867535">
                  <a:moveTo>
                    <a:pt x="449852" y="739989"/>
                  </a:moveTo>
                  <a:lnTo>
                    <a:pt x="449812" y="739354"/>
                  </a:lnTo>
                  <a:lnTo>
                    <a:pt x="449571" y="739706"/>
                  </a:lnTo>
                  <a:lnTo>
                    <a:pt x="449852" y="739989"/>
                  </a:lnTo>
                  <a:close/>
                </a:path>
                <a:path w="2360295" h="1867535">
                  <a:moveTo>
                    <a:pt x="459762" y="759039"/>
                  </a:moveTo>
                  <a:lnTo>
                    <a:pt x="460512" y="759039"/>
                  </a:lnTo>
                  <a:lnTo>
                    <a:pt x="462328" y="756499"/>
                  </a:lnTo>
                  <a:lnTo>
                    <a:pt x="460907" y="753959"/>
                  </a:lnTo>
                  <a:lnTo>
                    <a:pt x="461302" y="751419"/>
                  </a:lnTo>
                  <a:lnTo>
                    <a:pt x="460354" y="748879"/>
                  </a:lnTo>
                  <a:lnTo>
                    <a:pt x="460117" y="747609"/>
                  </a:lnTo>
                  <a:lnTo>
                    <a:pt x="461223" y="747609"/>
                  </a:lnTo>
                  <a:lnTo>
                    <a:pt x="461381" y="746339"/>
                  </a:lnTo>
                  <a:lnTo>
                    <a:pt x="459565" y="746339"/>
                  </a:lnTo>
                  <a:lnTo>
                    <a:pt x="458933" y="745069"/>
                  </a:lnTo>
                  <a:lnTo>
                    <a:pt x="458696" y="745069"/>
                  </a:lnTo>
                  <a:lnTo>
                    <a:pt x="460215" y="743847"/>
                  </a:lnTo>
                  <a:lnTo>
                    <a:pt x="458301" y="742529"/>
                  </a:lnTo>
                  <a:lnTo>
                    <a:pt x="458301" y="741259"/>
                  </a:lnTo>
                  <a:lnTo>
                    <a:pt x="445983" y="741259"/>
                  </a:lnTo>
                  <a:lnTo>
                    <a:pt x="446772" y="743799"/>
                  </a:lnTo>
                  <a:lnTo>
                    <a:pt x="449457" y="743799"/>
                  </a:lnTo>
                  <a:lnTo>
                    <a:pt x="449457" y="746339"/>
                  </a:lnTo>
                  <a:lnTo>
                    <a:pt x="449299" y="747609"/>
                  </a:lnTo>
                  <a:lnTo>
                    <a:pt x="450167" y="750149"/>
                  </a:lnTo>
                  <a:lnTo>
                    <a:pt x="448430" y="751419"/>
                  </a:lnTo>
                  <a:lnTo>
                    <a:pt x="449615" y="753959"/>
                  </a:lnTo>
                  <a:lnTo>
                    <a:pt x="450641" y="753959"/>
                  </a:lnTo>
                  <a:lnTo>
                    <a:pt x="450641" y="755229"/>
                  </a:lnTo>
                  <a:lnTo>
                    <a:pt x="448456" y="756327"/>
                  </a:lnTo>
                  <a:lnTo>
                    <a:pt x="448509" y="756499"/>
                  </a:lnTo>
                  <a:lnTo>
                    <a:pt x="448114" y="756499"/>
                  </a:lnTo>
                  <a:lnTo>
                    <a:pt x="451747" y="757769"/>
                  </a:lnTo>
                  <a:lnTo>
                    <a:pt x="459170" y="757769"/>
                  </a:lnTo>
                  <a:lnTo>
                    <a:pt x="459762" y="759039"/>
                  </a:lnTo>
                  <a:close/>
                </a:path>
                <a:path w="2360295" h="1867535">
                  <a:moveTo>
                    <a:pt x="446851" y="746339"/>
                  </a:moveTo>
                  <a:lnTo>
                    <a:pt x="447483" y="745069"/>
                  </a:lnTo>
                  <a:lnTo>
                    <a:pt x="448746" y="745069"/>
                  </a:lnTo>
                  <a:lnTo>
                    <a:pt x="448983" y="743799"/>
                  </a:lnTo>
                  <a:lnTo>
                    <a:pt x="446772" y="743799"/>
                  </a:lnTo>
                  <a:lnTo>
                    <a:pt x="446851" y="746339"/>
                  </a:lnTo>
                  <a:close/>
                </a:path>
                <a:path w="2360295" h="1867535">
                  <a:moveTo>
                    <a:pt x="460749" y="746339"/>
                  </a:moveTo>
                  <a:lnTo>
                    <a:pt x="461538" y="746339"/>
                  </a:lnTo>
                  <a:lnTo>
                    <a:pt x="461223" y="745069"/>
                  </a:lnTo>
                  <a:lnTo>
                    <a:pt x="460591" y="745069"/>
                  </a:lnTo>
                  <a:lnTo>
                    <a:pt x="460749" y="746339"/>
                  </a:lnTo>
                  <a:close/>
                </a:path>
                <a:path w="2360295" h="1867535">
                  <a:moveTo>
                    <a:pt x="448328" y="755917"/>
                  </a:moveTo>
                  <a:lnTo>
                    <a:pt x="450641" y="753959"/>
                  </a:lnTo>
                  <a:lnTo>
                    <a:pt x="449930" y="753959"/>
                  </a:lnTo>
                  <a:lnTo>
                    <a:pt x="448380" y="755678"/>
                  </a:lnTo>
                  <a:lnTo>
                    <a:pt x="448328" y="755917"/>
                  </a:lnTo>
                  <a:close/>
                </a:path>
                <a:path w="2360295" h="1867535">
                  <a:moveTo>
                    <a:pt x="447541" y="755008"/>
                  </a:moveTo>
                  <a:lnTo>
                    <a:pt x="448193" y="753959"/>
                  </a:lnTo>
                  <a:lnTo>
                    <a:pt x="446693" y="753959"/>
                  </a:lnTo>
                  <a:lnTo>
                    <a:pt x="447541" y="755008"/>
                  </a:lnTo>
                  <a:close/>
                </a:path>
                <a:path w="2360295" h="1867535">
                  <a:moveTo>
                    <a:pt x="447404" y="755229"/>
                  </a:moveTo>
                  <a:lnTo>
                    <a:pt x="447719" y="755229"/>
                  </a:lnTo>
                  <a:lnTo>
                    <a:pt x="447541" y="755008"/>
                  </a:lnTo>
                  <a:lnTo>
                    <a:pt x="447404" y="755229"/>
                  </a:lnTo>
                  <a:close/>
                </a:path>
                <a:path w="2360295" h="1867535">
                  <a:moveTo>
                    <a:pt x="447944" y="756162"/>
                  </a:moveTo>
                  <a:lnTo>
                    <a:pt x="448165" y="755917"/>
                  </a:lnTo>
                  <a:lnTo>
                    <a:pt x="448224" y="755583"/>
                  </a:lnTo>
                  <a:lnTo>
                    <a:pt x="448114" y="755229"/>
                  </a:lnTo>
                  <a:lnTo>
                    <a:pt x="447719" y="755229"/>
                  </a:lnTo>
                  <a:lnTo>
                    <a:pt x="446971" y="755583"/>
                  </a:lnTo>
                  <a:lnTo>
                    <a:pt x="447944" y="756162"/>
                  </a:lnTo>
                  <a:close/>
                </a:path>
                <a:path w="2360295" h="1867535">
                  <a:moveTo>
                    <a:pt x="446769" y="755678"/>
                  </a:moveTo>
                  <a:lnTo>
                    <a:pt x="446971" y="755583"/>
                  </a:lnTo>
                  <a:lnTo>
                    <a:pt x="446377" y="755229"/>
                  </a:lnTo>
                  <a:lnTo>
                    <a:pt x="446769" y="755678"/>
                  </a:lnTo>
                  <a:close/>
                </a:path>
                <a:path w="2360295" h="1867535">
                  <a:moveTo>
                    <a:pt x="447009" y="757769"/>
                  </a:moveTo>
                  <a:lnTo>
                    <a:pt x="447404" y="756499"/>
                  </a:lnTo>
                  <a:lnTo>
                    <a:pt x="446769" y="755678"/>
                  </a:lnTo>
                  <a:lnTo>
                    <a:pt x="445035" y="756499"/>
                  </a:lnTo>
                  <a:lnTo>
                    <a:pt x="447009" y="757769"/>
                  </a:lnTo>
                  <a:close/>
                </a:path>
                <a:path w="2360295" h="1867535">
                  <a:moveTo>
                    <a:pt x="447999" y="756195"/>
                  </a:moveTo>
                  <a:lnTo>
                    <a:pt x="448328" y="755917"/>
                  </a:lnTo>
                  <a:lnTo>
                    <a:pt x="448286" y="755782"/>
                  </a:lnTo>
                  <a:lnTo>
                    <a:pt x="447944" y="756162"/>
                  </a:lnTo>
                  <a:close/>
                </a:path>
                <a:path w="2360295" h="1867535">
                  <a:moveTo>
                    <a:pt x="448328" y="756391"/>
                  </a:moveTo>
                  <a:lnTo>
                    <a:pt x="448415" y="756195"/>
                  </a:lnTo>
                  <a:lnTo>
                    <a:pt x="448328" y="755917"/>
                  </a:lnTo>
                  <a:lnTo>
                    <a:pt x="447999" y="756195"/>
                  </a:lnTo>
                  <a:lnTo>
                    <a:pt x="448328" y="756391"/>
                  </a:lnTo>
                  <a:close/>
                </a:path>
                <a:path w="2360295" h="1867535">
                  <a:moveTo>
                    <a:pt x="447640" y="756499"/>
                  </a:moveTo>
                  <a:lnTo>
                    <a:pt x="447843" y="756327"/>
                  </a:lnTo>
                  <a:lnTo>
                    <a:pt x="447944" y="756162"/>
                  </a:lnTo>
                  <a:lnTo>
                    <a:pt x="447640" y="756499"/>
                  </a:lnTo>
                  <a:close/>
                </a:path>
                <a:path w="2360295" h="1867535">
                  <a:moveTo>
                    <a:pt x="448509" y="756499"/>
                  </a:moveTo>
                  <a:lnTo>
                    <a:pt x="448456" y="756327"/>
                  </a:lnTo>
                  <a:lnTo>
                    <a:pt x="448328" y="756391"/>
                  </a:lnTo>
                  <a:lnTo>
                    <a:pt x="448509" y="756499"/>
                  </a:lnTo>
                  <a:close/>
                </a:path>
                <a:path w="2360295" h="1867535">
                  <a:moveTo>
                    <a:pt x="448114" y="756499"/>
                  </a:moveTo>
                  <a:lnTo>
                    <a:pt x="448509" y="756499"/>
                  </a:lnTo>
                  <a:lnTo>
                    <a:pt x="448328" y="756391"/>
                  </a:lnTo>
                  <a:lnTo>
                    <a:pt x="448114" y="756499"/>
                  </a:lnTo>
                  <a:close/>
                </a:path>
                <a:path w="2360295" h="1867535">
                  <a:moveTo>
                    <a:pt x="456564" y="761579"/>
                  </a:moveTo>
                  <a:lnTo>
                    <a:pt x="459170" y="757769"/>
                  </a:lnTo>
                  <a:lnTo>
                    <a:pt x="451747" y="757769"/>
                  </a:lnTo>
                  <a:lnTo>
                    <a:pt x="451115" y="759039"/>
                  </a:lnTo>
                  <a:lnTo>
                    <a:pt x="455222" y="759039"/>
                  </a:lnTo>
                  <a:lnTo>
                    <a:pt x="456564" y="761579"/>
                  </a:lnTo>
                  <a:close/>
                </a:path>
                <a:path w="2360295" h="1867535">
                  <a:moveTo>
                    <a:pt x="461302" y="760309"/>
                  </a:moveTo>
                  <a:lnTo>
                    <a:pt x="461460" y="760309"/>
                  </a:lnTo>
                  <a:lnTo>
                    <a:pt x="461618" y="759039"/>
                  </a:lnTo>
                  <a:lnTo>
                    <a:pt x="461460" y="759039"/>
                  </a:lnTo>
                  <a:lnTo>
                    <a:pt x="461302" y="760309"/>
                  </a:lnTo>
                  <a:close/>
                </a:path>
                <a:path w="2360295" h="1867535">
                  <a:moveTo>
                    <a:pt x="460354" y="760309"/>
                  </a:moveTo>
                  <a:lnTo>
                    <a:pt x="461223" y="760309"/>
                  </a:lnTo>
                  <a:lnTo>
                    <a:pt x="459880" y="759039"/>
                  </a:lnTo>
                  <a:lnTo>
                    <a:pt x="460354" y="760309"/>
                  </a:lnTo>
                  <a:close/>
                </a:path>
                <a:path w="2360295" h="1867535">
                  <a:moveTo>
                    <a:pt x="456440" y="764361"/>
                  </a:moveTo>
                  <a:lnTo>
                    <a:pt x="458459" y="761579"/>
                  </a:lnTo>
                  <a:lnTo>
                    <a:pt x="455853" y="761579"/>
                  </a:lnTo>
                  <a:lnTo>
                    <a:pt x="455222" y="759039"/>
                  </a:lnTo>
                  <a:lnTo>
                    <a:pt x="451115" y="759039"/>
                  </a:lnTo>
                  <a:lnTo>
                    <a:pt x="450483" y="760309"/>
                  </a:lnTo>
                  <a:lnTo>
                    <a:pt x="447877" y="760309"/>
                  </a:lnTo>
                  <a:lnTo>
                    <a:pt x="449062" y="762849"/>
                  </a:lnTo>
                  <a:lnTo>
                    <a:pt x="456011" y="762849"/>
                  </a:lnTo>
                  <a:lnTo>
                    <a:pt x="456169" y="764119"/>
                  </a:lnTo>
                  <a:lnTo>
                    <a:pt x="456440" y="764361"/>
                  </a:lnTo>
                  <a:close/>
                </a:path>
                <a:path w="2360295" h="1867535">
                  <a:moveTo>
                    <a:pt x="448904" y="760309"/>
                  </a:moveTo>
                  <a:lnTo>
                    <a:pt x="450168" y="760309"/>
                  </a:lnTo>
                  <a:lnTo>
                    <a:pt x="449852" y="759039"/>
                  </a:lnTo>
                  <a:lnTo>
                    <a:pt x="449062" y="759039"/>
                  </a:lnTo>
                  <a:lnTo>
                    <a:pt x="448904" y="760309"/>
                  </a:lnTo>
                  <a:close/>
                </a:path>
                <a:path w="2360295" h="1867535">
                  <a:moveTo>
                    <a:pt x="446140" y="760309"/>
                  </a:moveTo>
                  <a:lnTo>
                    <a:pt x="447483" y="760309"/>
                  </a:lnTo>
                  <a:lnTo>
                    <a:pt x="447641" y="759039"/>
                  </a:lnTo>
                  <a:lnTo>
                    <a:pt x="446772" y="759039"/>
                  </a:lnTo>
                  <a:lnTo>
                    <a:pt x="446140" y="760309"/>
                  </a:lnTo>
                  <a:close/>
                </a:path>
                <a:path w="2360295" h="1867535">
                  <a:moveTo>
                    <a:pt x="461223" y="761579"/>
                  </a:moveTo>
                  <a:lnTo>
                    <a:pt x="461381" y="760309"/>
                  </a:lnTo>
                  <a:lnTo>
                    <a:pt x="460907" y="760309"/>
                  </a:lnTo>
                  <a:lnTo>
                    <a:pt x="461223" y="761579"/>
                  </a:lnTo>
                  <a:close/>
                </a:path>
                <a:path w="2360295" h="1867535">
                  <a:moveTo>
                    <a:pt x="446856" y="765983"/>
                  </a:moveTo>
                  <a:lnTo>
                    <a:pt x="448667" y="765389"/>
                  </a:lnTo>
                  <a:lnTo>
                    <a:pt x="446851" y="762849"/>
                  </a:lnTo>
                  <a:lnTo>
                    <a:pt x="447009" y="760309"/>
                  </a:lnTo>
                  <a:lnTo>
                    <a:pt x="445983" y="760309"/>
                  </a:lnTo>
                  <a:lnTo>
                    <a:pt x="445667" y="762849"/>
                  </a:lnTo>
                  <a:lnTo>
                    <a:pt x="445193" y="764119"/>
                  </a:lnTo>
                  <a:lnTo>
                    <a:pt x="445824" y="764119"/>
                  </a:lnTo>
                  <a:lnTo>
                    <a:pt x="446535" y="765389"/>
                  </a:lnTo>
                  <a:lnTo>
                    <a:pt x="446930" y="765389"/>
                  </a:lnTo>
                  <a:lnTo>
                    <a:pt x="446856" y="765983"/>
                  </a:lnTo>
                  <a:close/>
                </a:path>
                <a:path w="2360295" h="1867535">
                  <a:moveTo>
                    <a:pt x="451352" y="765389"/>
                  </a:moveTo>
                  <a:lnTo>
                    <a:pt x="451826" y="765389"/>
                  </a:lnTo>
                  <a:lnTo>
                    <a:pt x="451668" y="764119"/>
                  </a:lnTo>
                  <a:lnTo>
                    <a:pt x="455379" y="764119"/>
                  </a:lnTo>
                  <a:lnTo>
                    <a:pt x="455300" y="762849"/>
                  </a:lnTo>
                  <a:lnTo>
                    <a:pt x="449062" y="762849"/>
                  </a:lnTo>
                  <a:lnTo>
                    <a:pt x="450394" y="764361"/>
                  </a:lnTo>
                  <a:lnTo>
                    <a:pt x="451352" y="765389"/>
                  </a:lnTo>
                  <a:close/>
                </a:path>
                <a:path w="2360295" h="1867535">
                  <a:moveTo>
                    <a:pt x="460038" y="765389"/>
                  </a:moveTo>
                  <a:lnTo>
                    <a:pt x="460670" y="765389"/>
                  </a:lnTo>
                  <a:lnTo>
                    <a:pt x="460117" y="764119"/>
                  </a:lnTo>
                  <a:lnTo>
                    <a:pt x="459682" y="764244"/>
                  </a:lnTo>
                  <a:lnTo>
                    <a:pt x="460038" y="765389"/>
                  </a:lnTo>
                  <a:close/>
                </a:path>
                <a:path w="2360295" h="1867535">
                  <a:moveTo>
                    <a:pt x="454106" y="766136"/>
                  </a:moveTo>
                  <a:lnTo>
                    <a:pt x="454037" y="765389"/>
                  </a:lnTo>
                  <a:lnTo>
                    <a:pt x="455616" y="765389"/>
                  </a:lnTo>
                  <a:lnTo>
                    <a:pt x="455537" y="764119"/>
                  </a:lnTo>
                  <a:lnTo>
                    <a:pt x="453326" y="764119"/>
                  </a:lnTo>
                  <a:lnTo>
                    <a:pt x="453642" y="765389"/>
                  </a:lnTo>
                  <a:lnTo>
                    <a:pt x="454106" y="766136"/>
                  </a:lnTo>
                  <a:close/>
                </a:path>
                <a:path w="2360295" h="1867535">
                  <a:moveTo>
                    <a:pt x="446007" y="766078"/>
                  </a:moveTo>
                  <a:lnTo>
                    <a:pt x="445824" y="764119"/>
                  </a:lnTo>
                  <a:lnTo>
                    <a:pt x="445193" y="764119"/>
                  </a:lnTo>
                  <a:lnTo>
                    <a:pt x="445667" y="765389"/>
                  </a:lnTo>
                  <a:lnTo>
                    <a:pt x="445836" y="765933"/>
                  </a:lnTo>
                  <a:lnTo>
                    <a:pt x="446007" y="766078"/>
                  </a:lnTo>
                  <a:close/>
                </a:path>
                <a:path w="2360295" h="1867535">
                  <a:moveTo>
                    <a:pt x="457590" y="765389"/>
                  </a:moveTo>
                  <a:lnTo>
                    <a:pt x="459091" y="765389"/>
                  </a:lnTo>
                  <a:lnTo>
                    <a:pt x="459576" y="764274"/>
                  </a:lnTo>
                  <a:lnTo>
                    <a:pt x="457129" y="764977"/>
                  </a:lnTo>
                  <a:lnTo>
                    <a:pt x="457590" y="765389"/>
                  </a:lnTo>
                  <a:close/>
                </a:path>
                <a:path w="2360295" h="1867535">
                  <a:moveTo>
                    <a:pt x="455695" y="765389"/>
                  </a:moveTo>
                  <a:lnTo>
                    <a:pt x="457129" y="764977"/>
                  </a:lnTo>
                  <a:lnTo>
                    <a:pt x="456440" y="764361"/>
                  </a:lnTo>
                  <a:lnTo>
                    <a:pt x="455695" y="765389"/>
                  </a:lnTo>
                  <a:close/>
                </a:path>
                <a:path w="2360295" h="1867535">
                  <a:moveTo>
                    <a:pt x="454431" y="766659"/>
                  </a:moveTo>
                  <a:lnTo>
                    <a:pt x="458775" y="766659"/>
                  </a:lnTo>
                  <a:lnTo>
                    <a:pt x="458538" y="765389"/>
                  </a:lnTo>
                  <a:lnTo>
                    <a:pt x="454984" y="765389"/>
                  </a:lnTo>
                  <a:lnTo>
                    <a:pt x="454431" y="766659"/>
                  </a:lnTo>
                  <a:close/>
                </a:path>
                <a:path w="2360295" h="1867535">
                  <a:moveTo>
                    <a:pt x="454431" y="766659"/>
                  </a:moveTo>
                  <a:lnTo>
                    <a:pt x="454984" y="765389"/>
                  </a:lnTo>
                  <a:lnTo>
                    <a:pt x="454037" y="765389"/>
                  </a:lnTo>
                  <a:lnTo>
                    <a:pt x="454153" y="766210"/>
                  </a:lnTo>
                  <a:lnTo>
                    <a:pt x="454431" y="766659"/>
                  </a:lnTo>
                  <a:close/>
                </a:path>
                <a:path w="2360295" h="1867535">
                  <a:moveTo>
                    <a:pt x="444640" y="767929"/>
                  </a:moveTo>
                  <a:lnTo>
                    <a:pt x="446456" y="767929"/>
                  </a:lnTo>
                  <a:lnTo>
                    <a:pt x="444798" y="766659"/>
                  </a:lnTo>
                  <a:lnTo>
                    <a:pt x="445944" y="766282"/>
                  </a:lnTo>
                  <a:lnTo>
                    <a:pt x="445836" y="765933"/>
                  </a:lnTo>
                  <a:lnTo>
                    <a:pt x="445193" y="765389"/>
                  </a:lnTo>
                  <a:lnTo>
                    <a:pt x="444482" y="765389"/>
                  </a:lnTo>
                  <a:lnTo>
                    <a:pt x="444087" y="766659"/>
                  </a:lnTo>
                  <a:lnTo>
                    <a:pt x="444403" y="766659"/>
                  </a:lnTo>
                  <a:lnTo>
                    <a:pt x="444640" y="767929"/>
                  </a:lnTo>
                  <a:close/>
                </a:path>
                <a:path w="2360295" h="1867535">
                  <a:moveTo>
                    <a:pt x="445944" y="766282"/>
                  </a:moveTo>
                  <a:lnTo>
                    <a:pt x="445895" y="765983"/>
                  </a:lnTo>
                  <a:lnTo>
                    <a:pt x="445944" y="766282"/>
                  </a:lnTo>
                  <a:close/>
                </a:path>
                <a:path w="2360295" h="1867535">
                  <a:moveTo>
                    <a:pt x="446693" y="766659"/>
                  </a:moveTo>
                  <a:lnTo>
                    <a:pt x="446856" y="765983"/>
                  </a:lnTo>
                  <a:lnTo>
                    <a:pt x="446163" y="766210"/>
                  </a:lnTo>
                  <a:lnTo>
                    <a:pt x="446693" y="766659"/>
                  </a:lnTo>
                  <a:close/>
                </a:path>
                <a:path w="2360295" h="1867535">
                  <a:moveTo>
                    <a:pt x="446024" y="766256"/>
                  </a:moveTo>
                  <a:lnTo>
                    <a:pt x="446007" y="766078"/>
                  </a:lnTo>
                  <a:lnTo>
                    <a:pt x="446024" y="766256"/>
                  </a:lnTo>
                  <a:close/>
                </a:path>
                <a:path w="2360295" h="1867535">
                  <a:moveTo>
                    <a:pt x="454431" y="771739"/>
                  </a:moveTo>
                  <a:lnTo>
                    <a:pt x="461539" y="771739"/>
                  </a:lnTo>
                  <a:lnTo>
                    <a:pt x="459959" y="770469"/>
                  </a:lnTo>
                  <a:lnTo>
                    <a:pt x="460275" y="769199"/>
                  </a:lnTo>
                  <a:lnTo>
                    <a:pt x="461697" y="769199"/>
                  </a:lnTo>
                  <a:lnTo>
                    <a:pt x="461460" y="767929"/>
                  </a:lnTo>
                  <a:lnTo>
                    <a:pt x="460512" y="766659"/>
                  </a:lnTo>
                  <a:lnTo>
                    <a:pt x="454431" y="766659"/>
                  </a:lnTo>
                  <a:lnTo>
                    <a:pt x="454106" y="766136"/>
                  </a:lnTo>
                  <a:lnTo>
                    <a:pt x="454274" y="767929"/>
                  </a:lnTo>
                  <a:lnTo>
                    <a:pt x="454905" y="769199"/>
                  </a:lnTo>
                  <a:lnTo>
                    <a:pt x="454984" y="770469"/>
                  </a:lnTo>
                  <a:lnTo>
                    <a:pt x="454431" y="771739"/>
                  </a:lnTo>
                  <a:close/>
                </a:path>
                <a:path w="2360295" h="1867535">
                  <a:moveTo>
                    <a:pt x="451510" y="769199"/>
                  </a:moveTo>
                  <a:lnTo>
                    <a:pt x="452931" y="769199"/>
                  </a:lnTo>
                  <a:lnTo>
                    <a:pt x="453879" y="766659"/>
                  </a:lnTo>
                  <a:lnTo>
                    <a:pt x="450878" y="766659"/>
                  </a:lnTo>
                  <a:lnTo>
                    <a:pt x="452694" y="767929"/>
                  </a:lnTo>
                  <a:lnTo>
                    <a:pt x="449220" y="767929"/>
                  </a:lnTo>
                  <a:lnTo>
                    <a:pt x="451510" y="769199"/>
                  </a:lnTo>
                  <a:close/>
                </a:path>
                <a:path w="2360295" h="1867535">
                  <a:moveTo>
                    <a:pt x="460433" y="770469"/>
                  </a:moveTo>
                  <a:lnTo>
                    <a:pt x="461855" y="770469"/>
                  </a:lnTo>
                  <a:lnTo>
                    <a:pt x="461776" y="769199"/>
                  </a:lnTo>
                  <a:lnTo>
                    <a:pt x="460275" y="769199"/>
                  </a:lnTo>
                  <a:lnTo>
                    <a:pt x="460433" y="770469"/>
                  </a:lnTo>
                  <a:close/>
                </a:path>
                <a:path w="2360295" h="1867535">
                  <a:moveTo>
                    <a:pt x="461542" y="771681"/>
                  </a:moveTo>
                  <a:lnTo>
                    <a:pt x="461618" y="770469"/>
                  </a:lnTo>
                  <a:lnTo>
                    <a:pt x="460828" y="770469"/>
                  </a:lnTo>
                  <a:lnTo>
                    <a:pt x="461479" y="771633"/>
                  </a:lnTo>
                  <a:close/>
                </a:path>
                <a:path w="2360295" h="1867535">
                  <a:moveTo>
                    <a:pt x="451351" y="771739"/>
                  </a:moveTo>
                  <a:lnTo>
                    <a:pt x="452378" y="771739"/>
                  </a:lnTo>
                  <a:lnTo>
                    <a:pt x="451983" y="770469"/>
                  </a:lnTo>
                  <a:lnTo>
                    <a:pt x="451036" y="770469"/>
                  </a:lnTo>
                  <a:lnTo>
                    <a:pt x="451351" y="771739"/>
                  </a:lnTo>
                  <a:close/>
                </a:path>
                <a:path w="2360295" h="1867535">
                  <a:moveTo>
                    <a:pt x="461539" y="771739"/>
                  </a:moveTo>
                  <a:close/>
                </a:path>
                <a:path w="2360295" h="1867535">
                  <a:moveTo>
                    <a:pt x="451983" y="774279"/>
                  </a:moveTo>
                  <a:lnTo>
                    <a:pt x="460828" y="774279"/>
                  </a:lnTo>
                  <a:lnTo>
                    <a:pt x="462486" y="771739"/>
                  </a:lnTo>
                  <a:lnTo>
                    <a:pt x="451588" y="771739"/>
                  </a:lnTo>
                  <a:lnTo>
                    <a:pt x="451194" y="773009"/>
                  </a:lnTo>
                  <a:lnTo>
                    <a:pt x="452141" y="773009"/>
                  </a:lnTo>
                  <a:lnTo>
                    <a:pt x="451983" y="774279"/>
                  </a:lnTo>
                  <a:close/>
                </a:path>
                <a:path w="2360295" h="1867535">
                  <a:moveTo>
                    <a:pt x="450484" y="788249"/>
                  </a:moveTo>
                  <a:lnTo>
                    <a:pt x="450957" y="788249"/>
                  </a:lnTo>
                  <a:lnTo>
                    <a:pt x="451115" y="786979"/>
                  </a:lnTo>
                  <a:lnTo>
                    <a:pt x="450641" y="786979"/>
                  </a:lnTo>
                  <a:lnTo>
                    <a:pt x="452300" y="786026"/>
                  </a:lnTo>
                  <a:lnTo>
                    <a:pt x="452300" y="785447"/>
                  </a:lnTo>
                  <a:lnTo>
                    <a:pt x="450168" y="784439"/>
                  </a:lnTo>
                  <a:lnTo>
                    <a:pt x="451431" y="783169"/>
                  </a:lnTo>
                  <a:lnTo>
                    <a:pt x="450404" y="781899"/>
                  </a:lnTo>
                  <a:lnTo>
                    <a:pt x="447482" y="781899"/>
                  </a:lnTo>
                  <a:lnTo>
                    <a:pt x="447167" y="780629"/>
                  </a:lnTo>
                  <a:lnTo>
                    <a:pt x="446930" y="779359"/>
                  </a:lnTo>
                  <a:lnTo>
                    <a:pt x="446614" y="778089"/>
                  </a:lnTo>
                  <a:lnTo>
                    <a:pt x="448193" y="778089"/>
                  </a:lnTo>
                  <a:lnTo>
                    <a:pt x="448509" y="776819"/>
                  </a:lnTo>
                  <a:lnTo>
                    <a:pt x="451193" y="775549"/>
                  </a:lnTo>
                  <a:lnTo>
                    <a:pt x="447719" y="774279"/>
                  </a:lnTo>
                  <a:lnTo>
                    <a:pt x="448825" y="771739"/>
                  </a:lnTo>
                  <a:lnTo>
                    <a:pt x="448351" y="771739"/>
                  </a:lnTo>
                  <a:lnTo>
                    <a:pt x="447877" y="773009"/>
                  </a:lnTo>
                  <a:lnTo>
                    <a:pt x="445192" y="773009"/>
                  </a:lnTo>
                  <a:lnTo>
                    <a:pt x="445114" y="774279"/>
                  </a:lnTo>
                  <a:lnTo>
                    <a:pt x="444008" y="775549"/>
                  </a:lnTo>
                  <a:lnTo>
                    <a:pt x="445903" y="778089"/>
                  </a:lnTo>
                  <a:lnTo>
                    <a:pt x="446061" y="781899"/>
                  </a:lnTo>
                  <a:lnTo>
                    <a:pt x="449141" y="783169"/>
                  </a:lnTo>
                  <a:lnTo>
                    <a:pt x="445666" y="784439"/>
                  </a:lnTo>
                  <a:lnTo>
                    <a:pt x="448667" y="784439"/>
                  </a:lnTo>
                  <a:lnTo>
                    <a:pt x="448983" y="785709"/>
                  </a:lnTo>
                  <a:lnTo>
                    <a:pt x="449378" y="785709"/>
                  </a:lnTo>
                  <a:lnTo>
                    <a:pt x="450168" y="786979"/>
                  </a:lnTo>
                  <a:lnTo>
                    <a:pt x="450484" y="788249"/>
                  </a:lnTo>
                  <a:close/>
                </a:path>
                <a:path w="2360295" h="1867535">
                  <a:moveTo>
                    <a:pt x="445271" y="773009"/>
                  </a:moveTo>
                  <a:lnTo>
                    <a:pt x="447403" y="773009"/>
                  </a:lnTo>
                  <a:lnTo>
                    <a:pt x="446930" y="771739"/>
                  </a:lnTo>
                  <a:lnTo>
                    <a:pt x="445113" y="771739"/>
                  </a:lnTo>
                  <a:lnTo>
                    <a:pt x="445271" y="773009"/>
                  </a:lnTo>
                  <a:close/>
                </a:path>
                <a:path w="2360295" h="1867535">
                  <a:moveTo>
                    <a:pt x="450720" y="774279"/>
                  </a:moveTo>
                  <a:lnTo>
                    <a:pt x="451510" y="774279"/>
                  </a:lnTo>
                  <a:lnTo>
                    <a:pt x="451825" y="773009"/>
                  </a:lnTo>
                  <a:lnTo>
                    <a:pt x="450799" y="773009"/>
                  </a:lnTo>
                  <a:lnTo>
                    <a:pt x="450720" y="774279"/>
                  </a:lnTo>
                  <a:close/>
                </a:path>
                <a:path w="2360295" h="1867535">
                  <a:moveTo>
                    <a:pt x="455063" y="775549"/>
                  </a:moveTo>
                  <a:lnTo>
                    <a:pt x="461065" y="775549"/>
                  </a:lnTo>
                  <a:lnTo>
                    <a:pt x="460670" y="774279"/>
                  </a:lnTo>
                  <a:lnTo>
                    <a:pt x="455063" y="774279"/>
                  </a:lnTo>
                  <a:lnTo>
                    <a:pt x="455063" y="775549"/>
                  </a:lnTo>
                  <a:close/>
                </a:path>
                <a:path w="2360295" h="1867535">
                  <a:moveTo>
                    <a:pt x="453878" y="779359"/>
                  </a:moveTo>
                  <a:lnTo>
                    <a:pt x="454194" y="779359"/>
                  </a:lnTo>
                  <a:lnTo>
                    <a:pt x="454194" y="778089"/>
                  </a:lnTo>
                  <a:lnTo>
                    <a:pt x="453562" y="778089"/>
                  </a:lnTo>
                  <a:lnTo>
                    <a:pt x="453641" y="776819"/>
                  </a:lnTo>
                  <a:lnTo>
                    <a:pt x="454036" y="776819"/>
                  </a:lnTo>
                  <a:lnTo>
                    <a:pt x="454826" y="774279"/>
                  </a:lnTo>
                  <a:lnTo>
                    <a:pt x="451667" y="774279"/>
                  </a:lnTo>
                  <a:lnTo>
                    <a:pt x="453168" y="778089"/>
                  </a:lnTo>
                  <a:lnTo>
                    <a:pt x="453878" y="779359"/>
                  </a:lnTo>
                  <a:close/>
                </a:path>
                <a:path w="2360295" h="1867535">
                  <a:moveTo>
                    <a:pt x="451351" y="783169"/>
                  </a:moveTo>
                  <a:lnTo>
                    <a:pt x="461223" y="783169"/>
                  </a:lnTo>
                  <a:lnTo>
                    <a:pt x="460986" y="781899"/>
                  </a:lnTo>
                  <a:lnTo>
                    <a:pt x="462565" y="780629"/>
                  </a:lnTo>
                  <a:lnTo>
                    <a:pt x="460986" y="778089"/>
                  </a:lnTo>
                  <a:lnTo>
                    <a:pt x="461855" y="775549"/>
                  </a:lnTo>
                  <a:lnTo>
                    <a:pt x="455300" y="775549"/>
                  </a:lnTo>
                  <a:lnTo>
                    <a:pt x="455457" y="776819"/>
                  </a:lnTo>
                  <a:lnTo>
                    <a:pt x="455931" y="779359"/>
                  </a:lnTo>
                  <a:lnTo>
                    <a:pt x="454905" y="780629"/>
                  </a:lnTo>
                  <a:lnTo>
                    <a:pt x="452773" y="780629"/>
                  </a:lnTo>
                  <a:lnTo>
                    <a:pt x="452536" y="781899"/>
                  </a:lnTo>
                  <a:lnTo>
                    <a:pt x="452378" y="781899"/>
                  </a:lnTo>
                  <a:lnTo>
                    <a:pt x="451351" y="783169"/>
                  </a:lnTo>
                  <a:close/>
                </a:path>
                <a:path w="2360295" h="1867535">
                  <a:moveTo>
                    <a:pt x="447482" y="781899"/>
                  </a:moveTo>
                  <a:lnTo>
                    <a:pt x="451509" y="781899"/>
                  </a:lnTo>
                  <a:lnTo>
                    <a:pt x="450167" y="779359"/>
                  </a:lnTo>
                  <a:lnTo>
                    <a:pt x="449061" y="780629"/>
                  </a:lnTo>
                  <a:lnTo>
                    <a:pt x="447798" y="780629"/>
                  </a:lnTo>
                  <a:lnTo>
                    <a:pt x="447482" y="781899"/>
                  </a:lnTo>
                  <a:close/>
                </a:path>
                <a:path w="2360295" h="1867535">
                  <a:moveTo>
                    <a:pt x="451984" y="789519"/>
                  </a:moveTo>
                  <a:lnTo>
                    <a:pt x="452536" y="789519"/>
                  </a:lnTo>
                  <a:lnTo>
                    <a:pt x="452852" y="788249"/>
                  </a:lnTo>
                  <a:lnTo>
                    <a:pt x="459565" y="788249"/>
                  </a:lnTo>
                  <a:lnTo>
                    <a:pt x="460591" y="786979"/>
                  </a:lnTo>
                  <a:lnTo>
                    <a:pt x="458459" y="783169"/>
                  </a:lnTo>
                  <a:lnTo>
                    <a:pt x="451747" y="783169"/>
                  </a:lnTo>
                  <a:lnTo>
                    <a:pt x="451984" y="784439"/>
                  </a:lnTo>
                  <a:lnTo>
                    <a:pt x="452300" y="784439"/>
                  </a:lnTo>
                  <a:lnTo>
                    <a:pt x="452300" y="785447"/>
                  </a:lnTo>
                  <a:lnTo>
                    <a:pt x="452852" y="785709"/>
                  </a:lnTo>
                  <a:lnTo>
                    <a:pt x="452300" y="786026"/>
                  </a:lnTo>
                  <a:lnTo>
                    <a:pt x="452300" y="786979"/>
                  </a:lnTo>
                  <a:lnTo>
                    <a:pt x="452063" y="788249"/>
                  </a:lnTo>
                  <a:lnTo>
                    <a:pt x="451984" y="789519"/>
                  </a:lnTo>
                  <a:close/>
                </a:path>
                <a:path w="2360295" h="1867535">
                  <a:moveTo>
                    <a:pt x="446930" y="786979"/>
                  </a:moveTo>
                  <a:lnTo>
                    <a:pt x="449378" y="786979"/>
                  </a:lnTo>
                  <a:lnTo>
                    <a:pt x="448667" y="785709"/>
                  </a:lnTo>
                  <a:lnTo>
                    <a:pt x="448430" y="784439"/>
                  </a:lnTo>
                  <a:lnTo>
                    <a:pt x="445666" y="784439"/>
                  </a:lnTo>
                  <a:lnTo>
                    <a:pt x="446456" y="785709"/>
                  </a:lnTo>
                  <a:lnTo>
                    <a:pt x="446772" y="785709"/>
                  </a:lnTo>
                  <a:lnTo>
                    <a:pt x="446930" y="786979"/>
                  </a:lnTo>
                  <a:close/>
                </a:path>
                <a:path w="2360295" h="1867535">
                  <a:moveTo>
                    <a:pt x="452300" y="786026"/>
                  </a:moveTo>
                  <a:lnTo>
                    <a:pt x="452852" y="785709"/>
                  </a:lnTo>
                  <a:lnTo>
                    <a:pt x="452300" y="785447"/>
                  </a:lnTo>
                  <a:lnTo>
                    <a:pt x="452300" y="786026"/>
                  </a:lnTo>
                  <a:close/>
                </a:path>
                <a:path w="2360295" h="1867535">
                  <a:moveTo>
                    <a:pt x="460197" y="804759"/>
                  </a:moveTo>
                  <a:lnTo>
                    <a:pt x="461855" y="804759"/>
                  </a:lnTo>
                  <a:lnTo>
                    <a:pt x="461855" y="800949"/>
                  </a:lnTo>
                  <a:lnTo>
                    <a:pt x="462249" y="798409"/>
                  </a:lnTo>
                  <a:lnTo>
                    <a:pt x="461302" y="795869"/>
                  </a:lnTo>
                  <a:lnTo>
                    <a:pt x="460782" y="794824"/>
                  </a:lnTo>
                  <a:lnTo>
                    <a:pt x="460712" y="794451"/>
                  </a:lnTo>
                  <a:lnTo>
                    <a:pt x="461381" y="792059"/>
                  </a:lnTo>
                  <a:lnTo>
                    <a:pt x="460670" y="790789"/>
                  </a:lnTo>
                  <a:lnTo>
                    <a:pt x="463513" y="790789"/>
                  </a:lnTo>
                  <a:lnTo>
                    <a:pt x="459644" y="789519"/>
                  </a:lnTo>
                  <a:lnTo>
                    <a:pt x="461539" y="788249"/>
                  </a:lnTo>
                  <a:lnTo>
                    <a:pt x="453800" y="788249"/>
                  </a:lnTo>
                  <a:lnTo>
                    <a:pt x="453957" y="789519"/>
                  </a:lnTo>
                  <a:lnTo>
                    <a:pt x="453918" y="792440"/>
                  </a:lnTo>
                  <a:lnTo>
                    <a:pt x="454195" y="793329"/>
                  </a:lnTo>
                  <a:lnTo>
                    <a:pt x="453642" y="793329"/>
                  </a:lnTo>
                  <a:lnTo>
                    <a:pt x="454116" y="794599"/>
                  </a:lnTo>
                  <a:lnTo>
                    <a:pt x="454668" y="794599"/>
                  </a:lnTo>
                  <a:lnTo>
                    <a:pt x="454409" y="794824"/>
                  </a:lnTo>
                  <a:lnTo>
                    <a:pt x="455774" y="795869"/>
                  </a:lnTo>
                  <a:lnTo>
                    <a:pt x="455142" y="795869"/>
                  </a:lnTo>
                  <a:lnTo>
                    <a:pt x="452852" y="797139"/>
                  </a:lnTo>
                  <a:lnTo>
                    <a:pt x="454747" y="798409"/>
                  </a:lnTo>
                  <a:lnTo>
                    <a:pt x="454984" y="799679"/>
                  </a:lnTo>
                  <a:lnTo>
                    <a:pt x="454984" y="800949"/>
                  </a:lnTo>
                  <a:lnTo>
                    <a:pt x="453168" y="800949"/>
                  </a:lnTo>
                  <a:lnTo>
                    <a:pt x="453168" y="802219"/>
                  </a:lnTo>
                  <a:lnTo>
                    <a:pt x="456643" y="802219"/>
                  </a:lnTo>
                  <a:lnTo>
                    <a:pt x="457037" y="803489"/>
                  </a:lnTo>
                  <a:lnTo>
                    <a:pt x="460828" y="803489"/>
                  </a:lnTo>
                  <a:lnTo>
                    <a:pt x="460197" y="804759"/>
                  </a:lnTo>
                  <a:close/>
                </a:path>
                <a:path w="2360295" h="1867535">
                  <a:moveTo>
                    <a:pt x="452615" y="789519"/>
                  </a:moveTo>
                  <a:lnTo>
                    <a:pt x="453168" y="789519"/>
                  </a:lnTo>
                  <a:lnTo>
                    <a:pt x="453642" y="788249"/>
                  </a:lnTo>
                  <a:lnTo>
                    <a:pt x="452615" y="789519"/>
                  </a:lnTo>
                  <a:close/>
                </a:path>
                <a:path w="2360295" h="1867535">
                  <a:moveTo>
                    <a:pt x="452458" y="790789"/>
                  </a:moveTo>
                  <a:lnTo>
                    <a:pt x="452615" y="790789"/>
                  </a:lnTo>
                  <a:lnTo>
                    <a:pt x="453089" y="789519"/>
                  </a:lnTo>
                  <a:lnTo>
                    <a:pt x="452221" y="789519"/>
                  </a:lnTo>
                  <a:lnTo>
                    <a:pt x="452458" y="790789"/>
                  </a:lnTo>
                  <a:close/>
                </a:path>
                <a:path w="2360295" h="1867535">
                  <a:moveTo>
                    <a:pt x="451431" y="793329"/>
                  </a:moveTo>
                  <a:lnTo>
                    <a:pt x="452457" y="793329"/>
                  </a:lnTo>
                  <a:lnTo>
                    <a:pt x="453484" y="792059"/>
                  </a:lnTo>
                  <a:lnTo>
                    <a:pt x="453247" y="790789"/>
                  </a:lnTo>
                  <a:lnTo>
                    <a:pt x="452852" y="792059"/>
                  </a:lnTo>
                  <a:lnTo>
                    <a:pt x="451826" y="792059"/>
                  </a:lnTo>
                  <a:lnTo>
                    <a:pt x="451431" y="793329"/>
                  </a:lnTo>
                  <a:close/>
                </a:path>
                <a:path w="2360295" h="1867535">
                  <a:moveTo>
                    <a:pt x="452457" y="794599"/>
                  </a:moveTo>
                  <a:lnTo>
                    <a:pt x="453484" y="794599"/>
                  </a:lnTo>
                  <a:lnTo>
                    <a:pt x="453642" y="793329"/>
                  </a:lnTo>
                  <a:lnTo>
                    <a:pt x="453918" y="792440"/>
                  </a:lnTo>
                  <a:lnTo>
                    <a:pt x="453800" y="792059"/>
                  </a:lnTo>
                  <a:lnTo>
                    <a:pt x="452457" y="793329"/>
                  </a:lnTo>
                  <a:lnTo>
                    <a:pt x="451510" y="793329"/>
                  </a:lnTo>
                  <a:lnTo>
                    <a:pt x="452457" y="794599"/>
                  </a:lnTo>
                  <a:close/>
                </a:path>
                <a:path w="2360295" h="1867535">
                  <a:moveTo>
                    <a:pt x="447707" y="794451"/>
                  </a:moveTo>
                  <a:lnTo>
                    <a:pt x="450010" y="793329"/>
                  </a:lnTo>
                  <a:lnTo>
                    <a:pt x="448193" y="793329"/>
                  </a:lnTo>
                  <a:lnTo>
                    <a:pt x="447956" y="792059"/>
                  </a:lnTo>
                  <a:lnTo>
                    <a:pt x="447719" y="792059"/>
                  </a:lnTo>
                  <a:lnTo>
                    <a:pt x="447009" y="793329"/>
                  </a:lnTo>
                  <a:lnTo>
                    <a:pt x="447707" y="794451"/>
                  </a:lnTo>
                  <a:close/>
                </a:path>
                <a:path w="2360295" h="1867535">
                  <a:moveTo>
                    <a:pt x="453642" y="793329"/>
                  </a:moveTo>
                  <a:lnTo>
                    <a:pt x="454195" y="793329"/>
                  </a:lnTo>
                  <a:lnTo>
                    <a:pt x="453918" y="792440"/>
                  </a:lnTo>
                  <a:lnTo>
                    <a:pt x="453642" y="793329"/>
                  </a:lnTo>
                  <a:close/>
                </a:path>
                <a:path w="2360295" h="1867535">
                  <a:moveTo>
                    <a:pt x="449299" y="795869"/>
                  </a:moveTo>
                  <a:lnTo>
                    <a:pt x="450957" y="795869"/>
                  </a:lnTo>
                  <a:lnTo>
                    <a:pt x="450762" y="794824"/>
                  </a:lnTo>
                  <a:lnTo>
                    <a:pt x="450637" y="794451"/>
                  </a:lnTo>
                  <a:lnTo>
                    <a:pt x="450010" y="793329"/>
                  </a:lnTo>
                  <a:lnTo>
                    <a:pt x="448998" y="795497"/>
                  </a:lnTo>
                  <a:lnTo>
                    <a:pt x="449299" y="795869"/>
                  </a:lnTo>
                  <a:close/>
                </a:path>
                <a:path w="2360295" h="1867535">
                  <a:moveTo>
                    <a:pt x="447404" y="794599"/>
                  </a:moveTo>
                  <a:lnTo>
                    <a:pt x="447799" y="794599"/>
                  </a:lnTo>
                  <a:lnTo>
                    <a:pt x="447707" y="794451"/>
                  </a:lnTo>
                  <a:lnTo>
                    <a:pt x="447404" y="794599"/>
                  </a:lnTo>
                  <a:close/>
                </a:path>
                <a:path w="2360295" h="1867535">
                  <a:moveTo>
                    <a:pt x="454409" y="794824"/>
                  </a:moveTo>
                  <a:lnTo>
                    <a:pt x="454668" y="794599"/>
                  </a:lnTo>
                  <a:lnTo>
                    <a:pt x="454286" y="794729"/>
                  </a:lnTo>
                  <a:close/>
                </a:path>
                <a:path w="2360295" h="1867535">
                  <a:moveTo>
                    <a:pt x="454286" y="794729"/>
                  </a:moveTo>
                  <a:lnTo>
                    <a:pt x="454668" y="794599"/>
                  </a:lnTo>
                  <a:lnTo>
                    <a:pt x="454116" y="794599"/>
                  </a:lnTo>
                  <a:lnTo>
                    <a:pt x="454286" y="794729"/>
                  </a:lnTo>
                  <a:close/>
                </a:path>
                <a:path w="2360295" h="1867535">
                  <a:moveTo>
                    <a:pt x="448035" y="795869"/>
                  </a:moveTo>
                  <a:lnTo>
                    <a:pt x="448825" y="795869"/>
                  </a:lnTo>
                  <a:lnTo>
                    <a:pt x="447956" y="794599"/>
                  </a:lnTo>
                  <a:lnTo>
                    <a:pt x="447799" y="794599"/>
                  </a:lnTo>
                  <a:lnTo>
                    <a:pt x="448035" y="795869"/>
                  </a:lnTo>
                  <a:close/>
                </a:path>
                <a:path w="2360295" h="1867535">
                  <a:moveTo>
                    <a:pt x="450404" y="797139"/>
                  </a:moveTo>
                  <a:lnTo>
                    <a:pt x="451747" y="797139"/>
                  </a:lnTo>
                  <a:lnTo>
                    <a:pt x="454409" y="794824"/>
                  </a:lnTo>
                  <a:lnTo>
                    <a:pt x="450957" y="795869"/>
                  </a:lnTo>
                  <a:lnTo>
                    <a:pt x="449930" y="795869"/>
                  </a:lnTo>
                  <a:lnTo>
                    <a:pt x="450404" y="797139"/>
                  </a:lnTo>
                  <a:close/>
                </a:path>
                <a:path w="2360295" h="1867535">
                  <a:moveTo>
                    <a:pt x="448825" y="795869"/>
                  </a:moveTo>
                  <a:lnTo>
                    <a:pt x="449299" y="795869"/>
                  </a:lnTo>
                  <a:lnTo>
                    <a:pt x="448998" y="795497"/>
                  </a:lnTo>
                  <a:lnTo>
                    <a:pt x="448825" y="795869"/>
                  </a:lnTo>
                  <a:close/>
                </a:path>
                <a:path w="2360295" h="1867535">
                  <a:moveTo>
                    <a:pt x="446298" y="798409"/>
                  </a:moveTo>
                  <a:lnTo>
                    <a:pt x="447641" y="798409"/>
                  </a:lnTo>
                  <a:lnTo>
                    <a:pt x="449141" y="797139"/>
                  </a:lnTo>
                  <a:lnTo>
                    <a:pt x="447799" y="797139"/>
                  </a:lnTo>
                  <a:lnTo>
                    <a:pt x="447167" y="795869"/>
                  </a:lnTo>
                  <a:lnTo>
                    <a:pt x="446456" y="795869"/>
                  </a:lnTo>
                  <a:lnTo>
                    <a:pt x="446456" y="797139"/>
                  </a:lnTo>
                  <a:lnTo>
                    <a:pt x="446298" y="798409"/>
                  </a:lnTo>
                  <a:close/>
                </a:path>
                <a:path w="2360295" h="1867535">
                  <a:moveTo>
                    <a:pt x="445351" y="804759"/>
                  </a:moveTo>
                  <a:lnTo>
                    <a:pt x="456721" y="804759"/>
                  </a:lnTo>
                  <a:lnTo>
                    <a:pt x="456721" y="803489"/>
                  </a:lnTo>
                  <a:lnTo>
                    <a:pt x="451194" y="803489"/>
                  </a:lnTo>
                  <a:lnTo>
                    <a:pt x="450799" y="802219"/>
                  </a:lnTo>
                  <a:lnTo>
                    <a:pt x="452221" y="802219"/>
                  </a:lnTo>
                  <a:lnTo>
                    <a:pt x="453010" y="800949"/>
                  </a:lnTo>
                  <a:lnTo>
                    <a:pt x="451826" y="800949"/>
                  </a:lnTo>
                  <a:lnTo>
                    <a:pt x="450010" y="799679"/>
                  </a:lnTo>
                  <a:lnTo>
                    <a:pt x="451273" y="797139"/>
                  </a:lnTo>
                  <a:lnTo>
                    <a:pt x="449773" y="797139"/>
                  </a:lnTo>
                  <a:lnTo>
                    <a:pt x="449220" y="798409"/>
                  </a:lnTo>
                  <a:lnTo>
                    <a:pt x="446535" y="798409"/>
                  </a:lnTo>
                  <a:lnTo>
                    <a:pt x="448983" y="799679"/>
                  </a:lnTo>
                  <a:lnTo>
                    <a:pt x="447404" y="800949"/>
                  </a:lnTo>
                  <a:lnTo>
                    <a:pt x="447246" y="802219"/>
                  </a:lnTo>
                  <a:lnTo>
                    <a:pt x="445351" y="804759"/>
                  </a:lnTo>
                  <a:close/>
                </a:path>
                <a:path w="2360295" h="1867535">
                  <a:moveTo>
                    <a:pt x="453563" y="800949"/>
                  </a:moveTo>
                  <a:lnTo>
                    <a:pt x="454116" y="800949"/>
                  </a:lnTo>
                  <a:lnTo>
                    <a:pt x="454037" y="799679"/>
                  </a:lnTo>
                  <a:lnTo>
                    <a:pt x="453879" y="799679"/>
                  </a:lnTo>
                  <a:lnTo>
                    <a:pt x="453563" y="800949"/>
                  </a:lnTo>
                  <a:close/>
                </a:path>
                <a:path w="2360295" h="1867535">
                  <a:moveTo>
                    <a:pt x="451668" y="803489"/>
                  </a:moveTo>
                  <a:lnTo>
                    <a:pt x="455221" y="803489"/>
                  </a:lnTo>
                  <a:lnTo>
                    <a:pt x="454905" y="802219"/>
                  </a:lnTo>
                  <a:lnTo>
                    <a:pt x="453800" y="802219"/>
                  </a:lnTo>
                  <a:lnTo>
                    <a:pt x="451668" y="803489"/>
                  </a:lnTo>
                  <a:close/>
                </a:path>
                <a:path w="2360295" h="1867535">
                  <a:moveTo>
                    <a:pt x="457117" y="807299"/>
                  </a:moveTo>
                  <a:lnTo>
                    <a:pt x="457828" y="807299"/>
                  </a:lnTo>
                  <a:lnTo>
                    <a:pt x="457986" y="804759"/>
                  </a:lnTo>
                  <a:lnTo>
                    <a:pt x="458144" y="803489"/>
                  </a:lnTo>
                  <a:lnTo>
                    <a:pt x="457116" y="803489"/>
                  </a:lnTo>
                  <a:lnTo>
                    <a:pt x="457274" y="804759"/>
                  </a:lnTo>
                  <a:lnTo>
                    <a:pt x="447088" y="804759"/>
                  </a:lnTo>
                  <a:lnTo>
                    <a:pt x="447719" y="806029"/>
                  </a:lnTo>
                  <a:lnTo>
                    <a:pt x="456406" y="806029"/>
                  </a:lnTo>
                  <a:lnTo>
                    <a:pt x="457117" y="807299"/>
                  </a:lnTo>
                  <a:close/>
                </a:path>
                <a:path w="2360295" h="1867535">
                  <a:moveTo>
                    <a:pt x="460433" y="806029"/>
                  </a:moveTo>
                  <a:lnTo>
                    <a:pt x="460986" y="804759"/>
                  </a:lnTo>
                  <a:lnTo>
                    <a:pt x="460117" y="804759"/>
                  </a:lnTo>
                  <a:lnTo>
                    <a:pt x="460433" y="806029"/>
                  </a:lnTo>
                  <a:close/>
                </a:path>
                <a:path w="2360295" h="1867535">
                  <a:moveTo>
                    <a:pt x="448588" y="807299"/>
                  </a:moveTo>
                  <a:lnTo>
                    <a:pt x="455696" y="807299"/>
                  </a:lnTo>
                  <a:lnTo>
                    <a:pt x="456406" y="806029"/>
                  </a:lnTo>
                  <a:lnTo>
                    <a:pt x="447719" y="806029"/>
                  </a:lnTo>
                  <a:lnTo>
                    <a:pt x="448588" y="807299"/>
                  </a:lnTo>
                  <a:close/>
                </a:path>
                <a:path w="2360295" h="1867535">
                  <a:moveTo>
                    <a:pt x="445824" y="808569"/>
                  </a:moveTo>
                  <a:lnTo>
                    <a:pt x="455854" y="808569"/>
                  </a:lnTo>
                  <a:lnTo>
                    <a:pt x="455538" y="807299"/>
                  </a:lnTo>
                  <a:lnTo>
                    <a:pt x="446061" y="807299"/>
                  </a:lnTo>
                  <a:lnTo>
                    <a:pt x="445824" y="808569"/>
                  </a:lnTo>
                  <a:close/>
                </a:path>
                <a:path w="2360295" h="1867535">
                  <a:moveTo>
                    <a:pt x="448035" y="809839"/>
                  </a:moveTo>
                  <a:lnTo>
                    <a:pt x="460434" y="809839"/>
                  </a:lnTo>
                  <a:lnTo>
                    <a:pt x="459644" y="808569"/>
                  </a:lnTo>
                  <a:lnTo>
                    <a:pt x="446614" y="808569"/>
                  </a:lnTo>
                  <a:lnTo>
                    <a:pt x="448035" y="809839"/>
                  </a:lnTo>
                  <a:close/>
                </a:path>
                <a:path w="2360295" h="1867535">
                  <a:moveTo>
                    <a:pt x="461618" y="812379"/>
                  </a:moveTo>
                  <a:lnTo>
                    <a:pt x="461697" y="811109"/>
                  </a:lnTo>
                  <a:lnTo>
                    <a:pt x="462171" y="809839"/>
                  </a:lnTo>
                  <a:lnTo>
                    <a:pt x="460671" y="809839"/>
                  </a:lnTo>
                  <a:lnTo>
                    <a:pt x="461144" y="811109"/>
                  </a:lnTo>
                  <a:lnTo>
                    <a:pt x="461381" y="811109"/>
                  </a:lnTo>
                  <a:lnTo>
                    <a:pt x="461618" y="812379"/>
                  </a:lnTo>
                  <a:close/>
                </a:path>
                <a:path w="2360295" h="1867535">
                  <a:moveTo>
                    <a:pt x="459091" y="814919"/>
                  </a:moveTo>
                  <a:lnTo>
                    <a:pt x="461144" y="814919"/>
                  </a:lnTo>
                  <a:lnTo>
                    <a:pt x="462329" y="813649"/>
                  </a:lnTo>
                  <a:lnTo>
                    <a:pt x="460433" y="812379"/>
                  </a:lnTo>
                  <a:lnTo>
                    <a:pt x="460039" y="811109"/>
                  </a:lnTo>
                  <a:lnTo>
                    <a:pt x="460118" y="809839"/>
                  </a:lnTo>
                  <a:lnTo>
                    <a:pt x="456801" y="809839"/>
                  </a:lnTo>
                  <a:lnTo>
                    <a:pt x="456959" y="811109"/>
                  </a:lnTo>
                  <a:lnTo>
                    <a:pt x="456880" y="812379"/>
                  </a:lnTo>
                  <a:lnTo>
                    <a:pt x="456564" y="813649"/>
                  </a:lnTo>
                  <a:lnTo>
                    <a:pt x="459091" y="813649"/>
                  </a:lnTo>
                  <a:lnTo>
                    <a:pt x="459091" y="814919"/>
                  </a:lnTo>
                  <a:close/>
                </a:path>
                <a:path w="2360295" h="1867535">
                  <a:moveTo>
                    <a:pt x="447325" y="816189"/>
                  </a:moveTo>
                  <a:lnTo>
                    <a:pt x="454748" y="816189"/>
                  </a:lnTo>
                  <a:lnTo>
                    <a:pt x="454748" y="814919"/>
                  </a:lnTo>
                  <a:lnTo>
                    <a:pt x="455695" y="814919"/>
                  </a:lnTo>
                  <a:lnTo>
                    <a:pt x="455774" y="812379"/>
                  </a:lnTo>
                  <a:lnTo>
                    <a:pt x="454985" y="811109"/>
                  </a:lnTo>
                  <a:lnTo>
                    <a:pt x="456801" y="809839"/>
                  </a:lnTo>
                  <a:lnTo>
                    <a:pt x="448746" y="809839"/>
                  </a:lnTo>
                  <a:lnTo>
                    <a:pt x="447878" y="811109"/>
                  </a:lnTo>
                  <a:lnTo>
                    <a:pt x="449062" y="811109"/>
                  </a:lnTo>
                  <a:lnTo>
                    <a:pt x="449062" y="812379"/>
                  </a:lnTo>
                  <a:lnTo>
                    <a:pt x="448746" y="812379"/>
                  </a:lnTo>
                  <a:lnTo>
                    <a:pt x="447877" y="813649"/>
                  </a:lnTo>
                  <a:lnTo>
                    <a:pt x="448509" y="814919"/>
                  </a:lnTo>
                  <a:lnTo>
                    <a:pt x="447325" y="816189"/>
                  </a:lnTo>
                  <a:close/>
                </a:path>
                <a:path w="2360295" h="1867535">
                  <a:moveTo>
                    <a:pt x="448272" y="812379"/>
                  </a:moveTo>
                  <a:lnTo>
                    <a:pt x="448825" y="812379"/>
                  </a:lnTo>
                  <a:lnTo>
                    <a:pt x="448983" y="811109"/>
                  </a:lnTo>
                  <a:lnTo>
                    <a:pt x="447878" y="811109"/>
                  </a:lnTo>
                  <a:lnTo>
                    <a:pt x="448272" y="812379"/>
                  </a:lnTo>
                  <a:close/>
                </a:path>
                <a:path w="2360295" h="1867535">
                  <a:moveTo>
                    <a:pt x="446298" y="817459"/>
                  </a:moveTo>
                  <a:lnTo>
                    <a:pt x="446851" y="816189"/>
                  </a:lnTo>
                  <a:lnTo>
                    <a:pt x="447325" y="816189"/>
                  </a:lnTo>
                  <a:lnTo>
                    <a:pt x="447799" y="814919"/>
                  </a:lnTo>
                  <a:lnTo>
                    <a:pt x="446851" y="813649"/>
                  </a:lnTo>
                  <a:lnTo>
                    <a:pt x="446456" y="812379"/>
                  </a:lnTo>
                  <a:lnTo>
                    <a:pt x="446219" y="812379"/>
                  </a:lnTo>
                  <a:lnTo>
                    <a:pt x="446219" y="813649"/>
                  </a:lnTo>
                  <a:lnTo>
                    <a:pt x="445982" y="814919"/>
                  </a:lnTo>
                  <a:lnTo>
                    <a:pt x="445193" y="816189"/>
                  </a:lnTo>
                  <a:lnTo>
                    <a:pt x="446298" y="817459"/>
                  </a:lnTo>
                  <a:close/>
                </a:path>
                <a:path w="2360295" h="1867535">
                  <a:moveTo>
                    <a:pt x="458380" y="814919"/>
                  </a:moveTo>
                  <a:lnTo>
                    <a:pt x="459091" y="813649"/>
                  </a:lnTo>
                  <a:lnTo>
                    <a:pt x="457433" y="813649"/>
                  </a:lnTo>
                  <a:lnTo>
                    <a:pt x="458380" y="814919"/>
                  </a:lnTo>
                  <a:close/>
                </a:path>
                <a:path w="2360295" h="1867535">
                  <a:moveTo>
                    <a:pt x="461144" y="817459"/>
                  </a:moveTo>
                  <a:lnTo>
                    <a:pt x="461776" y="816189"/>
                  </a:lnTo>
                  <a:lnTo>
                    <a:pt x="460986" y="814919"/>
                  </a:lnTo>
                  <a:lnTo>
                    <a:pt x="460276" y="814919"/>
                  </a:lnTo>
                  <a:lnTo>
                    <a:pt x="460197" y="816189"/>
                  </a:lnTo>
                  <a:lnTo>
                    <a:pt x="460512" y="816189"/>
                  </a:lnTo>
                  <a:lnTo>
                    <a:pt x="461144" y="817459"/>
                  </a:lnTo>
                  <a:close/>
                </a:path>
                <a:path w="2360295" h="1867535">
                  <a:moveTo>
                    <a:pt x="457432" y="818729"/>
                  </a:moveTo>
                  <a:lnTo>
                    <a:pt x="460039" y="818729"/>
                  </a:lnTo>
                  <a:lnTo>
                    <a:pt x="459407" y="817459"/>
                  </a:lnTo>
                  <a:lnTo>
                    <a:pt x="458933" y="816189"/>
                  </a:lnTo>
                  <a:lnTo>
                    <a:pt x="458381" y="814919"/>
                  </a:lnTo>
                  <a:lnTo>
                    <a:pt x="455932" y="814919"/>
                  </a:lnTo>
                  <a:lnTo>
                    <a:pt x="457117" y="816189"/>
                  </a:lnTo>
                  <a:lnTo>
                    <a:pt x="457591" y="817459"/>
                  </a:lnTo>
                  <a:lnTo>
                    <a:pt x="457235" y="818602"/>
                  </a:lnTo>
                  <a:lnTo>
                    <a:pt x="457432" y="818729"/>
                  </a:lnTo>
                  <a:close/>
                </a:path>
                <a:path w="2360295" h="1867535">
                  <a:moveTo>
                    <a:pt x="449536" y="823809"/>
                  </a:moveTo>
                  <a:lnTo>
                    <a:pt x="450089" y="821269"/>
                  </a:lnTo>
                  <a:lnTo>
                    <a:pt x="456011" y="821269"/>
                  </a:lnTo>
                  <a:lnTo>
                    <a:pt x="457196" y="819152"/>
                  </a:lnTo>
                  <a:lnTo>
                    <a:pt x="457235" y="818602"/>
                  </a:lnTo>
                  <a:lnTo>
                    <a:pt x="455458" y="817459"/>
                  </a:lnTo>
                  <a:lnTo>
                    <a:pt x="454827" y="816189"/>
                  </a:lnTo>
                  <a:lnTo>
                    <a:pt x="450010" y="816189"/>
                  </a:lnTo>
                  <a:lnTo>
                    <a:pt x="450562" y="817459"/>
                  </a:lnTo>
                  <a:lnTo>
                    <a:pt x="451115" y="817459"/>
                  </a:lnTo>
                  <a:lnTo>
                    <a:pt x="450799" y="818729"/>
                  </a:lnTo>
                  <a:lnTo>
                    <a:pt x="450326" y="818729"/>
                  </a:lnTo>
                  <a:lnTo>
                    <a:pt x="449852" y="819999"/>
                  </a:lnTo>
                  <a:lnTo>
                    <a:pt x="449299" y="819999"/>
                  </a:lnTo>
                  <a:lnTo>
                    <a:pt x="449536" y="823809"/>
                  </a:lnTo>
                  <a:close/>
                </a:path>
                <a:path w="2360295" h="1867535">
                  <a:moveTo>
                    <a:pt x="460039" y="818729"/>
                  </a:moveTo>
                  <a:lnTo>
                    <a:pt x="461539" y="818729"/>
                  </a:lnTo>
                  <a:lnTo>
                    <a:pt x="461223" y="817459"/>
                  </a:lnTo>
                  <a:lnTo>
                    <a:pt x="460828" y="817459"/>
                  </a:lnTo>
                  <a:lnTo>
                    <a:pt x="460039" y="818729"/>
                  </a:lnTo>
                  <a:close/>
                </a:path>
                <a:path w="2360295" h="1867535">
                  <a:moveTo>
                    <a:pt x="457196" y="819152"/>
                  </a:moveTo>
                  <a:lnTo>
                    <a:pt x="457432" y="818729"/>
                  </a:lnTo>
                  <a:lnTo>
                    <a:pt x="457235" y="818602"/>
                  </a:lnTo>
                  <a:lnTo>
                    <a:pt x="457196" y="819152"/>
                  </a:lnTo>
                  <a:close/>
                </a:path>
                <a:path w="2360295" h="1867535">
                  <a:moveTo>
                    <a:pt x="457196" y="819999"/>
                  </a:moveTo>
                  <a:lnTo>
                    <a:pt x="458775" y="819999"/>
                  </a:lnTo>
                  <a:lnTo>
                    <a:pt x="457433" y="818729"/>
                  </a:lnTo>
                  <a:lnTo>
                    <a:pt x="457196" y="819152"/>
                  </a:lnTo>
                  <a:lnTo>
                    <a:pt x="457196" y="819999"/>
                  </a:lnTo>
                  <a:close/>
                </a:path>
                <a:path w="2360295" h="1867535">
                  <a:moveTo>
                    <a:pt x="456722" y="821269"/>
                  </a:moveTo>
                  <a:lnTo>
                    <a:pt x="457275" y="821269"/>
                  </a:lnTo>
                  <a:lnTo>
                    <a:pt x="456880" y="819999"/>
                  </a:lnTo>
                  <a:lnTo>
                    <a:pt x="456722" y="821269"/>
                  </a:lnTo>
                  <a:close/>
                </a:path>
                <a:path w="2360295" h="1867535">
                  <a:moveTo>
                    <a:pt x="446614" y="828889"/>
                  </a:moveTo>
                  <a:lnTo>
                    <a:pt x="448035" y="828889"/>
                  </a:lnTo>
                  <a:lnTo>
                    <a:pt x="448193" y="819999"/>
                  </a:lnTo>
                  <a:lnTo>
                    <a:pt x="446772" y="821269"/>
                  </a:lnTo>
                  <a:lnTo>
                    <a:pt x="446693" y="822539"/>
                  </a:lnTo>
                  <a:lnTo>
                    <a:pt x="446219" y="822539"/>
                  </a:lnTo>
                  <a:lnTo>
                    <a:pt x="446377" y="823809"/>
                  </a:lnTo>
                  <a:lnTo>
                    <a:pt x="447009" y="825079"/>
                  </a:lnTo>
                  <a:lnTo>
                    <a:pt x="447482" y="827619"/>
                  </a:lnTo>
                  <a:lnTo>
                    <a:pt x="446614" y="828889"/>
                  </a:lnTo>
                  <a:close/>
                </a:path>
                <a:path w="2360295" h="1867535">
                  <a:moveTo>
                    <a:pt x="459881" y="830159"/>
                  </a:moveTo>
                  <a:lnTo>
                    <a:pt x="460670" y="830159"/>
                  </a:lnTo>
                  <a:lnTo>
                    <a:pt x="460631" y="827619"/>
                  </a:lnTo>
                  <a:lnTo>
                    <a:pt x="460512" y="826349"/>
                  </a:lnTo>
                  <a:lnTo>
                    <a:pt x="459170" y="825079"/>
                  </a:lnTo>
                  <a:lnTo>
                    <a:pt x="460828" y="823809"/>
                  </a:lnTo>
                  <a:lnTo>
                    <a:pt x="456801" y="823809"/>
                  </a:lnTo>
                  <a:lnTo>
                    <a:pt x="457433" y="822539"/>
                  </a:lnTo>
                  <a:lnTo>
                    <a:pt x="457827" y="821269"/>
                  </a:lnTo>
                  <a:lnTo>
                    <a:pt x="450326" y="821269"/>
                  </a:lnTo>
                  <a:lnTo>
                    <a:pt x="451036" y="822539"/>
                  </a:lnTo>
                  <a:lnTo>
                    <a:pt x="450878" y="823809"/>
                  </a:lnTo>
                  <a:lnTo>
                    <a:pt x="450405" y="825079"/>
                  </a:lnTo>
                  <a:lnTo>
                    <a:pt x="449852" y="826349"/>
                  </a:lnTo>
                  <a:lnTo>
                    <a:pt x="451668" y="826349"/>
                  </a:lnTo>
                  <a:lnTo>
                    <a:pt x="451589" y="827619"/>
                  </a:lnTo>
                  <a:lnTo>
                    <a:pt x="450799" y="828889"/>
                  </a:lnTo>
                  <a:lnTo>
                    <a:pt x="458301" y="828889"/>
                  </a:lnTo>
                  <a:lnTo>
                    <a:pt x="459881" y="830159"/>
                  </a:lnTo>
                  <a:close/>
                </a:path>
                <a:path w="2360295" h="1867535">
                  <a:moveTo>
                    <a:pt x="459723" y="823809"/>
                  </a:moveTo>
                  <a:lnTo>
                    <a:pt x="460907" y="823809"/>
                  </a:lnTo>
                  <a:lnTo>
                    <a:pt x="460197" y="822539"/>
                  </a:lnTo>
                  <a:lnTo>
                    <a:pt x="459723" y="822539"/>
                  </a:lnTo>
                  <a:lnTo>
                    <a:pt x="459723" y="823809"/>
                  </a:lnTo>
                  <a:close/>
                </a:path>
                <a:path w="2360295" h="1867535">
                  <a:moveTo>
                    <a:pt x="452287" y="831323"/>
                  </a:moveTo>
                  <a:lnTo>
                    <a:pt x="452511" y="831217"/>
                  </a:lnTo>
                  <a:lnTo>
                    <a:pt x="453563" y="830159"/>
                  </a:lnTo>
                  <a:lnTo>
                    <a:pt x="457275" y="830159"/>
                  </a:lnTo>
                  <a:lnTo>
                    <a:pt x="457670" y="828889"/>
                  </a:lnTo>
                  <a:lnTo>
                    <a:pt x="452063" y="828889"/>
                  </a:lnTo>
                  <a:lnTo>
                    <a:pt x="452142" y="830159"/>
                  </a:lnTo>
                  <a:lnTo>
                    <a:pt x="452287" y="831323"/>
                  </a:lnTo>
                  <a:close/>
                </a:path>
                <a:path w="2360295" h="1867535">
                  <a:moveTo>
                    <a:pt x="447088" y="830159"/>
                  </a:moveTo>
                  <a:lnTo>
                    <a:pt x="447404" y="828889"/>
                  </a:lnTo>
                  <a:lnTo>
                    <a:pt x="446930" y="828889"/>
                  </a:lnTo>
                  <a:lnTo>
                    <a:pt x="447088" y="830159"/>
                  </a:lnTo>
                  <a:close/>
                </a:path>
                <a:path w="2360295" h="1867535">
                  <a:moveTo>
                    <a:pt x="448826" y="840319"/>
                  </a:moveTo>
                  <a:lnTo>
                    <a:pt x="459328" y="840319"/>
                  </a:lnTo>
                  <a:lnTo>
                    <a:pt x="459249" y="839049"/>
                  </a:lnTo>
                  <a:lnTo>
                    <a:pt x="459723" y="837779"/>
                  </a:lnTo>
                  <a:lnTo>
                    <a:pt x="460591" y="835239"/>
                  </a:lnTo>
                  <a:lnTo>
                    <a:pt x="460591" y="832699"/>
                  </a:lnTo>
                  <a:lnTo>
                    <a:pt x="458933" y="831429"/>
                  </a:lnTo>
                  <a:lnTo>
                    <a:pt x="458065" y="830159"/>
                  </a:lnTo>
                  <a:lnTo>
                    <a:pt x="457986" y="831429"/>
                  </a:lnTo>
                  <a:lnTo>
                    <a:pt x="458617" y="831429"/>
                  </a:lnTo>
                  <a:lnTo>
                    <a:pt x="459012" y="832699"/>
                  </a:lnTo>
                  <a:lnTo>
                    <a:pt x="452274" y="832699"/>
                  </a:lnTo>
                  <a:lnTo>
                    <a:pt x="452695" y="835239"/>
                  </a:lnTo>
                  <a:lnTo>
                    <a:pt x="449457" y="835239"/>
                  </a:lnTo>
                  <a:lnTo>
                    <a:pt x="448904" y="836509"/>
                  </a:lnTo>
                  <a:lnTo>
                    <a:pt x="449062" y="836509"/>
                  </a:lnTo>
                  <a:lnTo>
                    <a:pt x="449457" y="837779"/>
                  </a:lnTo>
                  <a:lnTo>
                    <a:pt x="448826" y="840319"/>
                  </a:lnTo>
                  <a:close/>
                </a:path>
                <a:path w="2360295" h="1867535">
                  <a:moveTo>
                    <a:pt x="452300" y="831429"/>
                  </a:moveTo>
                  <a:lnTo>
                    <a:pt x="457196" y="831429"/>
                  </a:lnTo>
                  <a:lnTo>
                    <a:pt x="457433" y="830159"/>
                  </a:lnTo>
                  <a:lnTo>
                    <a:pt x="454748" y="830159"/>
                  </a:lnTo>
                  <a:lnTo>
                    <a:pt x="452511" y="831217"/>
                  </a:lnTo>
                  <a:lnTo>
                    <a:pt x="452300" y="831429"/>
                  </a:lnTo>
                  <a:close/>
                </a:path>
                <a:path w="2360295" h="1867535">
                  <a:moveTo>
                    <a:pt x="452300" y="831429"/>
                  </a:moveTo>
                  <a:lnTo>
                    <a:pt x="452511" y="831217"/>
                  </a:lnTo>
                  <a:lnTo>
                    <a:pt x="452287" y="831323"/>
                  </a:lnTo>
                  <a:close/>
                </a:path>
                <a:path w="2360295" h="1867535">
                  <a:moveTo>
                    <a:pt x="452274" y="832699"/>
                  </a:moveTo>
                  <a:lnTo>
                    <a:pt x="456959" y="832699"/>
                  </a:lnTo>
                  <a:lnTo>
                    <a:pt x="457038" y="831429"/>
                  </a:lnTo>
                  <a:lnTo>
                    <a:pt x="452300" y="831429"/>
                  </a:lnTo>
                  <a:lnTo>
                    <a:pt x="452063" y="831429"/>
                  </a:lnTo>
                  <a:lnTo>
                    <a:pt x="452274" y="832699"/>
                  </a:lnTo>
                  <a:close/>
                </a:path>
                <a:path w="2360295" h="1867535">
                  <a:moveTo>
                    <a:pt x="459881" y="840319"/>
                  </a:moveTo>
                  <a:lnTo>
                    <a:pt x="460986" y="840319"/>
                  </a:lnTo>
                  <a:lnTo>
                    <a:pt x="460039" y="837779"/>
                  </a:lnTo>
                  <a:lnTo>
                    <a:pt x="459881" y="840319"/>
                  </a:lnTo>
                  <a:close/>
                </a:path>
                <a:path w="2360295" h="1867535">
                  <a:moveTo>
                    <a:pt x="446299" y="840319"/>
                  </a:moveTo>
                  <a:lnTo>
                    <a:pt x="448826" y="840319"/>
                  </a:lnTo>
                  <a:lnTo>
                    <a:pt x="448510" y="839049"/>
                  </a:lnTo>
                  <a:lnTo>
                    <a:pt x="446220" y="839049"/>
                  </a:lnTo>
                  <a:lnTo>
                    <a:pt x="446299" y="840319"/>
                  </a:lnTo>
                  <a:close/>
                </a:path>
                <a:path w="2360295" h="1867535">
                  <a:moveTo>
                    <a:pt x="450879" y="842859"/>
                  </a:moveTo>
                  <a:lnTo>
                    <a:pt x="458775" y="842859"/>
                  </a:lnTo>
                  <a:lnTo>
                    <a:pt x="458538" y="841589"/>
                  </a:lnTo>
                  <a:lnTo>
                    <a:pt x="460749" y="841589"/>
                  </a:lnTo>
                  <a:lnTo>
                    <a:pt x="459881" y="840319"/>
                  </a:lnTo>
                  <a:lnTo>
                    <a:pt x="448984" y="840319"/>
                  </a:lnTo>
                  <a:lnTo>
                    <a:pt x="450879" y="842859"/>
                  </a:lnTo>
                  <a:close/>
                </a:path>
                <a:path w="2360295" h="1867535">
                  <a:moveTo>
                    <a:pt x="446852" y="842859"/>
                  </a:moveTo>
                  <a:lnTo>
                    <a:pt x="447325" y="841589"/>
                  </a:lnTo>
                  <a:lnTo>
                    <a:pt x="447878" y="840319"/>
                  </a:lnTo>
                  <a:lnTo>
                    <a:pt x="446457" y="840319"/>
                  </a:lnTo>
                  <a:lnTo>
                    <a:pt x="446694" y="841589"/>
                  </a:lnTo>
                  <a:lnTo>
                    <a:pt x="446852" y="842859"/>
                  </a:lnTo>
                  <a:close/>
                </a:path>
                <a:path w="2360295" h="1867535">
                  <a:moveTo>
                    <a:pt x="450089" y="844129"/>
                  </a:moveTo>
                  <a:lnTo>
                    <a:pt x="459486" y="844129"/>
                  </a:lnTo>
                  <a:lnTo>
                    <a:pt x="459565" y="842859"/>
                  </a:lnTo>
                  <a:lnTo>
                    <a:pt x="449852" y="842859"/>
                  </a:lnTo>
                  <a:lnTo>
                    <a:pt x="450089" y="844129"/>
                  </a:lnTo>
                  <a:close/>
                </a:path>
                <a:path w="2360295" h="1867535">
                  <a:moveTo>
                    <a:pt x="448194" y="844129"/>
                  </a:moveTo>
                  <a:lnTo>
                    <a:pt x="449773" y="844129"/>
                  </a:lnTo>
                  <a:lnTo>
                    <a:pt x="449536" y="842859"/>
                  </a:lnTo>
                  <a:lnTo>
                    <a:pt x="448589" y="842859"/>
                  </a:lnTo>
                  <a:lnTo>
                    <a:pt x="448194" y="844129"/>
                  </a:lnTo>
                  <a:close/>
                </a:path>
                <a:path w="2360295" h="1867535">
                  <a:moveTo>
                    <a:pt x="450484" y="845399"/>
                  </a:moveTo>
                  <a:lnTo>
                    <a:pt x="460275" y="845399"/>
                  </a:lnTo>
                  <a:lnTo>
                    <a:pt x="460512" y="844129"/>
                  </a:lnTo>
                  <a:lnTo>
                    <a:pt x="450247" y="844129"/>
                  </a:lnTo>
                  <a:lnTo>
                    <a:pt x="450484" y="845399"/>
                  </a:lnTo>
                  <a:close/>
                </a:path>
                <a:path w="2360295" h="1867535">
                  <a:moveTo>
                    <a:pt x="460200" y="846068"/>
                  </a:moveTo>
                  <a:lnTo>
                    <a:pt x="460907" y="845399"/>
                  </a:lnTo>
                  <a:lnTo>
                    <a:pt x="460117" y="845399"/>
                  </a:lnTo>
                  <a:lnTo>
                    <a:pt x="460200" y="846068"/>
                  </a:lnTo>
                  <a:close/>
                </a:path>
                <a:path w="2360295" h="1867535">
                  <a:moveTo>
                    <a:pt x="454669" y="853019"/>
                  </a:moveTo>
                  <a:lnTo>
                    <a:pt x="455143" y="853019"/>
                  </a:lnTo>
                  <a:lnTo>
                    <a:pt x="455537" y="851749"/>
                  </a:lnTo>
                  <a:lnTo>
                    <a:pt x="455537" y="850479"/>
                  </a:lnTo>
                  <a:lnTo>
                    <a:pt x="457117" y="850479"/>
                  </a:lnTo>
                  <a:lnTo>
                    <a:pt x="457038" y="847939"/>
                  </a:lnTo>
                  <a:lnTo>
                    <a:pt x="457669" y="847939"/>
                  </a:lnTo>
                  <a:lnTo>
                    <a:pt x="459565" y="846669"/>
                  </a:lnTo>
                  <a:lnTo>
                    <a:pt x="460101" y="846161"/>
                  </a:lnTo>
                  <a:lnTo>
                    <a:pt x="460117" y="845399"/>
                  </a:lnTo>
                  <a:lnTo>
                    <a:pt x="447246" y="845399"/>
                  </a:lnTo>
                  <a:lnTo>
                    <a:pt x="448352" y="846669"/>
                  </a:lnTo>
                  <a:lnTo>
                    <a:pt x="445193" y="849209"/>
                  </a:lnTo>
                  <a:lnTo>
                    <a:pt x="447128" y="850479"/>
                  </a:lnTo>
                  <a:lnTo>
                    <a:pt x="456090" y="850479"/>
                  </a:lnTo>
                  <a:lnTo>
                    <a:pt x="457196" y="851749"/>
                  </a:lnTo>
                  <a:lnTo>
                    <a:pt x="454748" y="851749"/>
                  </a:lnTo>
                  <a:lnTo>
                    <a:pt x="454669" y="853019"/>
                  </a:lnTo>
                  <a:close/>
                </a:path>
                <a:path w="2360295" h="1867535">
                  <a:moveTo>
                    <a:pt x="460045" y="848877"/>
                  </a:moveTo>
                  <a:lnTo>
                    <a:pt x="460512" y="847939"/>
                  </a:lnTo>
                  <a:lnTo>
                    <a:pt x="460200" y="846068"/>
                  </a:lnTo>
                  <a:lnTo>
                    <a:pt x="460090" y="846669"/>
                  </a:lnTo>
                  <a:lnTo>
                    <a:pt x="460045" y="848877"/>
                  </a:lnTo>
                  <a:close/>
                </a:path>
                <a:path w="2360295" h="1867535">
                  <a:moveTo>
                    <a:pt x="457590" y="849209"/>
                  </a:moveTo>
                  <a:lnTo>
                    <a:pt x="459880" y="849209"/>
                  </a:lnTo>
                  <a:lnTo>
                    <a:pt x="459914" y="848877"/>
                  </a:lnTo>
                  <a:lnTo>
                    <a:pt x="459564" y="847939"/>
                  </a:lnTo>
                  <a:lnTo>
                    <a:pt x="457906" y="847939"/>
                  </a:lnTo>
                  <a:lnTo>
                    <a:pt x="457590" y="849209"/>
                  </a:lnTo>
                  <a:close/>
                </a:path>
                <a:path w="2360295" h="1867535">
                  <a:moveTo>
                    <a:pt x="460117" y="850479"/>
                  </a:moveTo>
                  <a:lnTo>
                    <a:pt x="459959" y="849209"/>
                  </a:lnTo>
                  <a:lnTo>
                    <a:pt x="458380" y="849209"/>
                  </a:lnTo>
                  <a:lnTo>
                    <a:pt x="460117" y="850479"/>
                  </a:lnTo>
                  <a:close/>
                </a:path>
                <a:path w="2360295" h="1867535">
                  <a:moveTo>
                    <a:pt x="459643" y="861909"/>
                  </a:moveTo>
                  <a:lnTo>
                    <a:pt x="461696" y="861909"/>
                  </a:lnTo>
                  <a:lnTo>
                    <a:pt x="460433" y="860639"/>
                  </a:lnTo>
                  <a:lnTo>
                    <a:pt x="460275" y="859369"/>
                  </a:lnTo>
                  <a:lnTo>
                    <a:pt x="459801" y="856829"/>
                  </a:lnTo>
                  <a:lnTo>
                    <a:pt x="459564" y="854289"/>
                  </a:lnTo>
                  <a:lnTo>
                    <a:pt x="458854" y="851749"/>
                  </a:lnTo>
                  <a:lnTo>
                    <a:pt x="458380" y="850479"/>
                  </a:lnTo>
                  <a:lnTo>
                    <a:pt x="458117" y="853019"/>
                  </a:lnTo>
                  <a:lnTo>
                    <a:pt x="458143" y="854289"/>
                  </a:lnTo>
                  <a:lnTo>
                    <a:pt x="456643" y="854289"/>
                  </a:lnTo>
                  <a:lnTo>
                    <a:pt x="456169" y="855559"/>
                  </a:lnTo>
                  <a:lnTo>
                    <a:pt x="455616" y="856829"/>
                  </a:lnTo>
                  <a:lnTo>
                    <a:pt x="453247" y="858099"/>
                  </a:lnTo>
                  <a:lnTo>
                    <a:pt x="458933" y="858099"/>
                  </a:lnTo>
                  <a:lnTo>
                    <a:pt x="458064" y="859369"/>
                  </a:lnTo>
                  <a:lnTo>
                    <a:pt x="458617" y="860639"/>
                  </a:lnTo>
                  <a:lnTo>
                    <a:pt x="459170" y="860639"/>
                  </a:lnTo>
                  <a:lnTo>
                    <a:pt x="458849" y="860925"/>
                  </a:lnTo>
                  <a:lnTo>
                    <a:pt x="459643" y="861909"/>
                  </a:lnTo>
                  <a:close/>
                </a:path>
                <a:path w="2360295" h="1867535">
                  <a:moveTo>
                    <a:pt x="457512" y="853019"/>
                  </a:moveTo>
                  <a:lnTo>
                    <a:pt x="457196" y="851749"/>
                  </a:lnTo>
                  <a:lnTo>
                    <a:pt x="457512" y="853019"/>
                  </a:lnTo>
                  <a:close/>
                </a:path>
                <a:path w="2360295" h="1867535">
                  <a:moveTo>
                    <a:pt x="449379" y="853019"/>
                  </a:moveTo>
                  <a:lnTo>
                    <a:pt x="453484" y="853019"/>
                  </a:lnTo>
                  <a:lnTo>
                    <a:pt x="453168" y="851749"/>
                  </a:lnTo>
                  <a:lnTo>
                    <a:pt x="449300" y="851749"/>
                  </a:lnTo>
                  <a:lnTo>
                    <a:pt x="449379" y="853019"/>
                  </a:lnTo>
                  <a:close/>
                </a:path>
                <a:path w="2360295" h="1867535">
                  <a:moveTo>
                    <a:pt x="448873" y="852511"/>
                  </a:moveTo>
                  <a:lnTo>
                    <a:pt x="449063" y="851749"/>
                  </a:lnTo>
                  <a:lnTo>
                    <a:pt x="448115" y="851749"/>
                  </a:lnTo>
                  <a:lnTo>
                    <a:pt x="448873" y="852511"/>
                  </a:lnTo>
                  <a:close/>
                </a:path>
                <a:path w="2360295" h="1867535">
                  <a:moveTo>
                    <a:pt x="450878" y="861909"/>
                  </a:moveTo>
                  <a:lnTo>
                    <a:pt x="452774" y="859369"/>
                  </a:lnTo>
                  <a:lnTo>
                    <a:pt x="452853" y="858099"/>
                  </a:lnTo>
                  <a:lnTo>
                    <a:pt x="452300" y="858099"/>
                  </a:lnTo>
                  <a:lnTo>
                    <a:pt x="453800" y="854289"/>
                  </a:lnTo>
                  <a:lnTo>
                    <a:pt x="453958" y="853019"/>
                  </a:lnTo>
                  <a:lnTo>
                    <a:pt x="448747" y="853019"/>
                  </a:lnTo>
                  <a:lnTo>
                    <a:pt x="448873" y="852511"/>
                  </a:lnTo>
                  <a:lnTo>
                    <a:pt x="448115" y="851749"/>
                  </a:lnTo>
                  <a:lnTo>
                    <a:pt x="448273" y="854289"/>
                  </a:lnTo>
                  <a:lnTo>
                    <a:pt x="446141" y="854289"/>
                  </a:lnTo>
                  <a:lnTo>
                    <a:pt x="446260" y="859369"/>
                  </a:lnTo>
                  <a:lnTo>
                    <a:pt x="446378" y="860639"/>
                  </a:lnTo>
                  <a:lnTo>
                    <a:pt x="450957" y="860639"/>
                  </a:lnTo>
                  <a:lnTo>
                    <a:pt x="450878" y="861909"/>
                  </a:lnTo>
                  <a:close/>
                </a:path>
                <a:path w="2360295" h="1867535">
                  <a:moveTo>
                    <a:pt x="447325" y="853019"/>
                  </a:moveTo>
                  <a:lnTo>
                    <a:pt x="448194" y="853019"/>
                  </a:lnTo>
                  <a:lnTo>
                    <a:pt x="448115" y="851749"/>
                  </a:lnTo>
                  <a:lnTo>
                    <a:pt x="446536" y="851749"/>
                  </a:lnTo>
                  <a:lnTo>
                    <a:pt x="447325" y="853019"/>
                  </a:lnTo>
                  <a:close/>
                </a:path>
                <a:path w="2360295" h="1867535">
                  <a:moveTo>
                    <a:pt x="448747" y="853019"/>
                  </a:moveTo>
                  <a:lnTo>
                    <a:pt x="449379" y="853019"/>
                  </a:lnTo>
                  <a:lnTo>
                    <a:pt x="448873" y="852511"/>
                  </a:lnTo>
                  <a:lnTo>
                    <a:pt x="448747" y="853019"/>
                  </a:lnTo>
                  <a:close/>
                </a:path>
                <a:path w="2360295" h="1867535">
                  <a:moveTo>
                    <a:pt x="458006" y="854088"/>
                  </a:moveTo>
                  <a:lnTo>
                    <a:pt x="458032" y="853841"/>
                  </a:lnTo>
                  <a:lnTo>
                    <a:pt x="457827" y="853019"/>
                  </a:lnTo>
                  <a:lnTo>
                    <a:pt x="457590" y="853019"/>
                  </a:lnTo>
                  <a:lnTo>
                    <a:pt x="457854" y="853865"/>
                  </a:lnTo>
                  <a:lnTo>
                    <a:pt x="458006" y="854088"/>
                  </a:lnTo>
                  <a:close/>
                </a:path>
                <a:path w="2360295" h="1867535">
                  <a:moveTo>
                    <a:pt x="455853" y="854289"/>
                  </a:moveTo>
                  <a:lnTo>
                    <a:pt x="457985" y="854289"/>
                  </a:lnTo>
                  <a:lnTo>
                    <a:pt x="457837" y="853841"/>
                  </a:lnTo>
                  <a:lnTo>
                    <a:pt x="457275" y="853019"/>
                  </a:lnTo>
                  <a:lnTo>
                    <a:pt x="456959" y="853019"/>
                  </a:lnTo>
                  <a:lnTo>
                    <a:pt x="455853" y="854289"/>
                  </a:lnTo>
                  <a:close/>
                </a:path>
                <a:path w="2360295" h="1867535">
                  <a:moveTo>
                    <a:pt x="446141" y="854289"/>
                  </a:moveTo>
                  <a:lnTo>
                    <a:pt x="448036" y="854289"/>
                  </a:lnTo>
                  <a:lnTo>
                    <a:pt x="445904" y="853019"/>
                  </a:lnTo>
                  <a:lnTo>
                    <a:pt x="446141" y="854289"/>
                  </a:lnTo>
                  <a:close/>
                </a:path>
                <a:path w="2360295" h="1867535">
                  <a:moveTo>
                    <a:pt x="457985" y="854289"/>
                  </a:moveTo>
                  <a:lnTo>
                    <a:pt x="458143" y="854289"/>
                  </a:lnTo>
                  <a:lnTo>
                    <a:pt x="458006" y="854088"/>
                  </a:lnTo>
                  <a:lnTo>
                    <a:pt x="457985" y="854289"/>
                  </a:lnTo>
                  <a:close/>
                </a:path>
                <a:path w="2360295" h="1867535">
                  <a:moveTo>
                    <a:pt x="455616" y="860639"/>
                  </a:moveTo>
                  <a:lnTo>
                    <a:pt x="456485" y="860639"/>
                  </a:lnTo>
                  <a:lnTo>
                    <a:pt x="457591" y="859369"/>
                  </a:lnTo>
                  <a:lnTo>
                    <a:pt x="457669" y="858099"/>
                  </a:lnTo>
                  <a:lnTo>
                    <a:pt x="453247" y="858099"/>
                  </a:lnTo>
                  <a:lnTo>
                    <a:pt x="455695" y="859369"/>
                  </a:lnTo>
                  <a:lnTo>
                    <a:pt x="455616" y="860639"/>
                  </a:lnTo>
                  <a:close/>
                </a:path>
                <a:path w="2360295" h="1867535">
                  <a:moveTo>
                    <a:pt x="452458" y="861909"/>
                  </a:moveTo>
                  <a:lnTo>
                    <a:pt x="453011" y="861909"/>
                  </a:lnTo>
                  <a:lnTo>
                    <a:pt x="453011" y="859369"/>
                  </a:lnTo>
                  <a:lnTo>
                    <a:pt x="452774" y="859369"/>
                  </a:lnTo>
                  <a:lnTo>
                    <a:pt x="452458" y="861909"/>
                  </a:lnTo>
                  <a:close/>
                </a:path>
                <a:path w="2360295" h="1867535">
                  <a:moveTo>
                    <a:pt x="458849" y="860925"/>
                  </a:moveTo>
                  <a:lnTo>
                    <a:pt x="459170" y="860639"/>
                  </a:lnTo>
                  <a:lnTo>
                    <a:pt x="458617" y="860639"/>
                  </a:lnTo>
                  <a:lnTo>
                    <a:pt x="458849" y="860925"/>
                  </a:lnTo>
                  <a:close/>
                </a:path>
                <a:path w="2360295" h="1867535">
                  <a:moveTo>
                    <a:pt x="457117" y="863179"/>
                  </a:moveTo>
                  <a:lnTo>
                    <a:pt x="457432" y="863179"/>
                  </a:lnTo>
                  <a:lnTo>
                    <a:pt x="457748" y="861909"/>
                  </a:lnTo>
                  <a:lnTo>
                    <a:pt x="458849" y="860925"/>
                  </a:lnTo>
                  <a:lnTo>
                    <a:pt x="458617" y="860639"/>
                  </a:lnTo>
                  <a:lnTo>
                    <a:pt x="456011" y="860639"/>
                  </a:lnTo>
                  <a:lnTo>
                    <a:pt x="457670" y="861909"/>
                  </a:lnTo>
                  <a:lnTo>
                    <a:pt x="456090" y="861909"/>
                  </a:lnTo>
                  <a:lnTo>
                    <a:pt x="457117" y="863179"/>
                  </a:lnTo>
                  <a:close/>
                </a:path>
                <a:path w="2360295" h="1867535">
                  <a:moveTo>
                    <a:pt x="455379" y="861909"/>
                  </a:moveTo>
                  <a:lnTo>
                    <a:pt x="455537" y="861909"/>
                  </a:lnTo>
                  <a:lnTo>
                    <a:pt x="456011" y="860639"/>
                  </a:lnTo>
                  <a:lnTo>
                    <a:pt x="455458" y="860639"/>
                  </a:lnTo>
                  <a:lnTo>
                    <a:pt x="455379" y="861909"/>
                  </a:lnTo>
                  <a:close/>
                </a:path>
                <a:path w="2360295" h="1867535">
                  <a:moveTo>
                    <a:pt x="446615" y="863179"/>
                  </a:moveTo>
                  <a:lnTo>
                    <a:pt x="447089" y="863179"/>
                  </a:lnTo>
                  <a:lnTo>
                    <a:pt x="447089" y="861909"/>
                  </a:lnTo>
                  <a:lnTo>
                    <a:pt x="450405" y="861909"/>
                  </a:lnTo>
                  <a:lnTo>
                    <a:pt x="450642" y="860639"/>
                  </a:lnTo>
                  <a:lnTo>
                    <a:pt x="446378" y="860639"/>
                  </a:lnTo>
                  <a:lnTo>
                    <a:pt x="446615" y="863179"/>
                  </a:lnTo>
                  <a:close/>
                </a:path>
                <a:path w="2360295" h="1867535">
                  <a:moveTo>
                    <a:pt x="447799" y="866989"/>
                  </a:moveTo>
                  <a:lnTo>
                    <a:pt x="449457" y="866989"/>
                  </a:lnTo>
                  <a:lnTo>
                    <a:pt x="449852" y="865719"/>
                  </a:lnTo>
                  <a:lnTo>
                    <a:pt x="450326" y="864449"/>
                  </a:lnTo>
                  <a:lnTo>
                    <a:pt x="451826" y="863179"/>
                  </a:lnTo>
                  <a:lnTo>
                    <a:pt x="450089" y="861909"/>
                  </a:lnTo>
                  <a:lnTo>
                    <a:pt x="447641" y="861909"/>
                  </a:lnTo>
                  <a:lnTo>
                    <a:pt x="447562" y="863179"/>
                  </a:lnTo>
                  <a:lnTo>
                    <a:pt x="447168" y="864449"/>
                  </a:lnTo>
                  <a:lnTo>
                    <a:pt x="446931" y="865719"/>
                  </a:lnTo>
                  <a:lnTo>
                    <a:pt x="447799" y="866989"/>
                  </a:lnTo>
                  <a:close/>
                </a:path>
                <a:path w="2360295" h="1867535">
                  <a:moveTo>
                    <a:pt x="459485" y="864449"/>
                  </a:moveTo>
                  <a:lnTo>
                    <a:pt x="461064" y="864449"/>
                  </a:lnTo>
                  <a:lnTo>
                    <a:pt x="458932" y="863179"/>
                  </a:lnTo>
                  <a:lnTo>
                    <a:pt x="459485" y="864449"/>
                  </a:lnTo>
                  <a:close/>
                </a:path>
                <a:path w="2360295" h="1867535">
                  <a:moveTo>
                    <a:pt x="460512" y="865719"/>
                  </a:moveTo>
                  <a:lnTo>
                    <a:pt x="460670" y="864449"/>
                  </a:lnTo>
                  <a:lnTo>
                    <a:pt x="459959" y="864449"/>
                  </a:lnTo>
                  <a:lnTo>
                    <a:pt x="460512" y="865719"/>
                  </a:lnTo>
                  <a:close/>
                </a:path>
                <a:path w="2360295" h="1867535">
                  <a:moveTo>
                    <a:pt x="453879" y="865719"/>
                  </a:moveTo>
                  <a:lnTo>
                    <a:pt x="454905" y="865719"/>
                  </a:lnTo>
                  <a:lnTo>
                    <a:pt x="454826" y="864449"/>
                  </a:lnTo>
                  <a:lnTo>
                    <a:pt x="454510" y="864449"/>
                  </a:lnTo>
                  <a:lnTo>
                    <a:pt x="453879" y="865719"/>
                  </a:lnTo>
                  <a:close/>
                </a:path>
                <a:path w="2360295" h="1867535">
                  <a:moveTo>
                    <a:pt x="460590" y="868259"/>
                  </a:moveTo>
                  <a:lnTo>
                    <a:pt x="461064" y="866989"/>
                  </a:lnTo>
                  <a:lnTo>
                    <a:pt x="461301" y="865719"/>
                  </a:lnTo>
                  <a:lnTo>
                    <a:pt x="459248" y="865719"/>
                  </a:lnTo>
                  <a:lnTo>
                    <a:pt x="459248" y="866989"/>
                  </a:lnTo>
                  <a:lnTo>
                    <a:pt x="460196" y="866989"/>
                  </a:lnTo>
                  <a:lnTo>
                    <a:pt x="460590" y="868259"/>
                  </a:lnTo>
                  <a:close/>
                </a:path>
                <a:path w="2360295" h="1867535">
                  <a:moveTo>
                    <a:pt x="455853" y="868259"/>
                  </a:moveTo>
                  <a:lnTo>
                    <a:pt x="456484" y="868259"/>
                  </a:lnTo>
                  <a:lnTo>
                    <a:pt x="456247" y="866989"/>
                  </a:lnTo>
                  <a:lnTo>
                    <a:pt x="456405" y="865719"/>
                  </a:lnTo>
                  <a:lnTo>
                    <a:pt x="453958" y="865719"/>
                  </a:lnTo>
                  <a:lnTo>
                    <a:pt x="454036" y="866989"/>
                  </a:lnTo>
                  <a:lnTo>
                    <a:pt x="455695" y="866989"/>
                  </a:lnTo>
                  <a:lnTo>
                    <a:pt x="455853" y="868259"/>
                  </a:lnTo>
                  <a:close/>
                </a:path>
                <a:path w="2360295" h="1867535">
                  <a:moveTo>
                    <a:pt x="450484" y="870799"/>
                  </a:moveTo>
                  <a:lnTo>
                    <a:pt x="451984" y="870799"/>
                  </a:lnTo>
                  <a:lnTo>
                    <a:pt x="451352" y="869529"/>
                  </a:lnTo>
                  <a:lnTo>
                    <a:pt x="453563" y="869529"/>
                  </a:lnTo>
                  <a:lnTo>
                    <a:pt x="453374" y="868512"/>
                  </a:lnTo>
                  <a:lnTo>
                    <a:pt x="453247" y="866989"/>
                  </a:lnTo>
                  <a:lnTo>
                    <a:pt x="453010" y="865719"/>
                  </a:lnTo>
                  <a:lnTo>
                    <a:pt x="452852" y="866989"/>
                  </a:lnTo>
                  <a:lnTo>
                    <a:pt x="452379" y="868259"/>
                  </a:lnTo>
                  <a:lnTo>
                    <a:pt x="450405" y="868259"/>
                  </a:lnTo>
                  <a:lnTo>
                    <a:pt x="451036" y="869529"/>
                  </a:lnTo>
                  <a:lnTo>
                    <a:pt x="450484" y="870799"/>
                  </a:lnTo>
                  <a:close/>
                </a:path>
                <a:path w="2360295" h="1867535">
                  <a:moveTo>
                    <a:pt x="456958" y="868259"/>
                  </a:moveTo>
                  <a:lnTo>
                    <a:pt x="457432" y="868259"/>
                  </a:lnTo>
                  <a:lnTo>
                    <a:pt x="456958" y="866989"/>
                  </a:lnTo>
                  <a:lnTo>
                    <a:pt x="456958" y="868259"/>
                  </a:lnTo>
                  <a:close/>
                </a:path>
                <a:path w="2360295" h="1867535">
                  <a:moveTo>
                    <a:pt x="454826" y="868259"/>
                  </a:moveTo>
                  <a:lnTo>
                    <a:pt x="454668" y="866989"/>
                  </a:lnTo>
                  <a:lnTo>
                    <a:pt x="454036" y="866989"/>
                  </a:lnTo>
                  <a:lnTo>
                    <a:pt x="454826" y="868259"/>
                  </a:lnTo>
                  <a:close/>
                </a:path>
                <a:path w="2360295" h="1867535">
                  <a:moveTo>
                    <a:pt x="448905" y="868512"/>
                  </a:moveTo>
                  <a:lnTo>
                    <a:pt x="448431" y="866989"/>
                  </a:lnTo>
                  <a:lnTo>
                    <a:pt x="447957" y="866989"/>
                  </a:lnTo>
                  <a:lnTo>
                    <a:pt x="448905" y="868512"/>
                  </a:lnTo>
                  <a:close/>
                </a:path>
                <a:path w="2360295" h="1867535">
                  <a:moveTo>
                    <a:pt x="446931" y="868259"/>
                  </a:moveTo>
                  <a:lnTo>
                    <a:pt x="447957" y="866989"/>
                  </a:lnTo>
                  <a:lnTo>
                    <a:pt x="447167" y="866989"/>
                  </a:lnTo>
                  <a:lnTo>
                    <a:pt x="446931" y="868259"/>
                  </a:lnTo>
                  <a:close/>
                </a:path>
                <a:path w="2360295" h="1867535">
                  <a:moveTo>
                    <a:pt x="458538" y="872069"/>
                  </a:moveTo>
                  <a:lnTo>
                    <a:pt x="459959" y="870799"/>
                  </a:lnTo>
                  <a:lnTo>
                    <a:pt x="459959" y="868259"/>
                  </a:lnTo>
                  <a:lnTo>
                    <a:pt x="459248" y="869529"/>
                  </a:lnTo>
                  <a:lnTo>
                    <a:pt x="458617" y="869529"/>
                  </a:lnTo>
                  <a:lnTo>
                    <a:pt x="458459" y="870799"/>
                  </a:lnTo>
                  <a:lnTo>
                    <a:pt x="458538" y="872069"/>
                  </a:lnTo>
                  <a:close/>
                </a:path>
                <a:path w="2360295" h="1867535">
                  <a:moveTo>
                    <a:pt x="457353" y="869529"/>
                  </a:moveTo>
                  <a:lnTo>
                    <a:pt x="458458" y="869529"/>
                  </a:lnTo>
                  <a:lnTo>
                    <a:pt x="457985" y="868259"/>
                  </a:lnTo>
                  <a:lnTo>
                    <a:pt x="457353" y="869529"/>
                  </a:lnTo>
                  <a:close/>
                </a:path>
                <a:path w="2360295" h="1867535">
                  <a:moveTo>
                    <a:pt x="453563" y="869529"/>
                  </a:moveTo>
                  <a:lnTo>
                    <a:pt x="455695" y="869529"/>
                  </a:lnTo>
                  <a:lnTo>
                    <a:pt x="455695" y="868259"/>
                  </a:lnTo>
                  <a:lnTo>
                    <a:pt x="455458" y="868259"/>
                  </a:lnTo>
                  <a:lnTo>
                    <a:pt x="453563" y="869529"/>
                  </a:lnTo>
                  <a:close/>
                </a:path>
                <a:path w="2360295" h="1867535">
                  <a:moveTo>
                    <a:pt x="449221" y="869529"/>
                  </a:moveTo>
                  <a:lnTo>
                    <a:pt x="449536" y="869529"/>
                  </a:lnTo>
                  <a:lnTo>
                    <a:pt x="448905" y="868512"/>
                  </a:lnTo>
                  <a:lnTo>
                    <a:pt x="449221" y="869529"/>
                  </a:lnTo>
                  <a:close/>
                </a:path>
                <a:path w="2360295" h="1867535">
                  <a:moveTo>
                    <a:pt x="454827" y="870799"/>
                  </a:moveTo>
                  <a:lnTo>
                    <a:pt x="457590" y="870799"/>
                  </a:lnTo>
                  <a:lnTo>
                    <a:pt x="458617" y="869529"/>
                  </a:lnTo>
                  <a:lnTo>
                    <a:pt x="454116" y="869529"/>
                  </a:lnTo>
                  <a:lnTo>
                    <a:pt x="454827" y="870799"/>
                  </a:lnTo>
                  <a:close/>
                </a:path>
                <a:path w="2360295" h="1867535">
                  <a:moveTo>
                    <a:pt x="453721" y="870799"/>
                  </a:moveTo>
                  <a:lnTo>
                    <a:pt x="454116" y="869529"/>
                  </a:lnTo>
                  <a:lnTo>
                    <a:pt x="451352" y="869529"/>
                  </a:lnTo>
                  <a:lnTo>
                    <a:pt x="453721" y="870799"/>
                  </a:lnTo>
                  <a:close/>
                </a:path>
                <a:path w="2360295" h="1867535">
                  <a:moveTo>
                    <a:pt x="455120" y="877738"/>
                  </a:moveTo>
                  <a:lnTo>
                    <a:pt x="455853" y="877149"/>
                  </a:lnTo>
                  <a:lnTo>
                    <a:pt x="456879" y="877149"/>
                  </a:lnTo>
                  <a:lnTo>
                    <a:pt x="456958" y="875879"/>
                  </a:lnTo>
                  <a:lnTo>
                    <a:pt x="457274" y="873339"/>
                  </a:lnTo>
                  <a:lnTo>
                    <a:pt x="457038" y="872070"/>
                  </a:lnTo>
                  <a:lnTo>
                    <a:pt x="456958" y="870799"/>
                  </a:lnTo>
                  <a:lnTo>
                    <a:pt x="450799" y="870799"/>
                  </a:lnTo>
                  <a:lnTo>
                    <a:pt x="451352" y="872069"/>
                  </a:lnTo>
                  <a:lnTo>
                    <a:pt x="452379" y="873339"/>
                  </a:lnTo>
                  <a:lnTo>
                    <a:pt x="455063" y="873339"/>
                  </a:lnTo>
                  <a:lnTo>
                    <a:pt x="455221" y="874609"/>
                  </a:lnTo>
                  <a:lnTo>
                    <a:pt x="455695" y="875879"/>
                  </a:lnTo>
                  <a:lnTo>
                    <a:pt x="455458" y="875879"/>
                  </a:lnTo>
                  <a:lnTo>
                    <a:pt x="454847" y="877189"/>
                  </a:lnTo>
                  <a:lnTo>
                    <a:pt x="455120" y="877738"/>
                  </a:lnTo>
                  <a:close/>
                </a:path>
                <a:path w="2360295" h="1867535">
                  <a:moveTo>
                    <a:pt x="451352" y="872069"/>
                  </a:moveTo>
                  <a:lnTo>
                    <a:pt x="450799" y="870799"/>
                  </a:lnTo>
                  <a:lnTo>
                    <a:pt x="450405" y="870799"/>
                  </a:lnTo>
                  <a:lnTo>
                    <a:pt x="450531" y="871053"/>
                  </a:lnTo>
                  <a:lnTo>
                    <a:pt x="451352" y="872069"/>
                  </a:lnTo>
                  <a:close/>
                </a:path>
                <a:path w="2360295" h="1867535">
                  <a:moveTo>
                    <a:pt x="450531" y="871053"/>
                  </a:moveTo>
                  <a:lnTo>
                    <a:pt x="450405" y="870799"/>
                  </a:lnTo>
                  <a:lnTo>
                    <a:pt x="450531" y="871053"/>
                  </a:lnTo>
                  <a:close/>
                </a:path>
                <a:path w="2360295" h="1867535">
                  <a:moveTo>
                    <a:pt x="451036" y="872069"/>
                  </a:moveTo>
                  <a:lnTo>
                    <a:pt x="451352" y="872069"/>
                  </a:lnTo>
                  <a:lnTo>
                    <a:pt x="450531" y="871053"/>
                  </a:lnTo>
                  <a:lnTo>
                    <a:pt x="451036" y="872069"/>
                  </a:lnTo>
                  <a:close/>
                </a:path>
                <a:path w="2360295" h="1867535">
                  <a:moveTo>
                    <a:pt x="458854" y="877149"/>
                  </a:moveTo>
                  <a:lnTo>
                    <a:pt x="459327" y="877149"/>
                  </a:lnTo>
                  <a:lnTo>
                    <a:pt x="459880" y="875879"/>
                  </a:lnTo>
                  <a:lnTo>
                    <a:pt x="459090" y="875879"/>
                  </a:lnTo>
                  <a:lnTo>
                    <a:pt x="460038" y="874609"/>
                  </a:lnTo>
                  <a:lnTo>
                    <a:pt x="459248" y="874609"/>
                  </a:lnTo>
                  <a:lnTo>
                    <a:pt x="458617" y="872070"/>
                  </a:lnTo>
                  <a:lnTo>
                    <a:pt x="458617" y="873339"/>
                  </a:lnTo>
                  <a:lnTo>
                    <a:pt x="458301" y="873339"/>
                  </a:lnTo>
                  <a:lnTo>
                    <a:pt x="457748" y="874609"/>
                  </a:lnTo>
                  <a:lnTo>
                    <a:pt x="458854" y="877149"/>
                  </a:lnTo>
                  <a:close/>
                </a:path>
                <a:path w="2360295" h="1867535">
                  <a:moveTo>
                    <a:pt x="452852" y="875879"/>
                  </a:moveTo>
                  <a:lnTo>
                    <a:pt x="454669" y="875879"/>
                  </a:lnTo>
                  <a:lnTo>
                    <a:pt x="454274" y="874609"/>
                  </a:lnTo>
                  <a:lnTo>
                    <a:pt x="454669" y="874609"/>
                  </a:lnTo>
                  <a:lnTo>
                    <a:pt x="455063" y="873339"/>
                  </a:lnTo>
                  <a:lnTo>
                    <a:pt x="452379" y="873339"/>
                  </a:lnTo>
                  <a:lnTo>
                    <a:pt x="452852" y="875879"/>
                  </a:lnTo>
                  <a:close/>
                </a:path>
                <a:path w="2360295" h="1867535">
                  <a:moveTo>
                    <a:pt x="451562" y="875286"/>
                  </a:moveTo>
                  <a:lnTo>
                    <a:pt x="451352" y="874609"/>
                  </a:lnTo>
                  <a:lnTo>
                    <a:pt x="450720" y="874609"/>
                  </a:lnTo>
                  <a:lnTo>
                    <a:pt x="451562" y="875286"/>
                  </a:lnTo>
                  <a:close/>
                </a:path>
                <a:path w="2360295" h="1867535">
                  <a:moveTo>
                    <a:pt x="451747" y="875879"/>
                  </a:moveTo>
                  <a:lnTo>
                    <a:pt x="452300" y="875879"/>
                  </a:lnTo>
                  <a:lnTo>
                    <a:pt x="451562" y="875286"/>
                  </a:lnTo>
                  <a:lnTo>
                    <a:pt x="451747" y="875879"/>
                  </a:lnTo>
                  <a:close/>
                </a:path>
                <a:path w="2360295" h="1867535">
                  <a:moveTo>
                    <a:pt x="450168" y="878419"/>
                  </a:moveTo>
                  <a:lnTo>
                    <a:pt x="454274" y="878419"/>
                  </a:lnTo>
                  <a:lnTo>
                    <a:pt x="454847" y="877189"/>
                  </a:lnTo>
                  <a:lnTo>
                    <a:pt x="454116" y="877149"/>
                  </a:lnTo>
                  <a:lnTo>
                    <a:pt x="453563" y="875879"/>
                  </a:lnTo>
                  <a:lnTo>
                    <a:pt x="452300" y="875879"/>
                  </a:lnTo>
                  <a:lnTo>
                    <a:pt x="450168" y="878419"/>
                  </a:lnTo>
                  <a:close/>
                </a:path>
                <a:path w="2360295" h="1867535">
                  <a:moveTo>
                    <a:pt x="446377" y="877149"/>
                  </a:moveTo>
                  <a:lnTo>
                    <a:pt x="447088" y="877149"/>
                  </a:lnTo>
                  <a:lnTo>
                    <a:pt x="446614" y="875879"/>
                  </a:lnTo>
                  <a:lnTo>
                    <a:pt x="446377" y="877149"/>
                  </a:lnTo>
                  <a:close/>
                </a:path>
                <a:path w="2360295" h="1867535">
                  <a:moveTo>
                    <a:pt x="457748" y="878419"/>
                  </a:moveTo>
                  <a:lnTo>
                    <a:pt x="459643" y="877149"/>
                  </a:lnTo>
                  <a:lnTo>
                    <a:pt x="457116" y="877149"/>
                  </a:lnTo>
                  <a:lnTo>
                    <a:pt x="457748" y="878419"/>
                  </a:lnTo>
                  <a:close/>
                </a:path>
                <a:path w="2360295" h="1867535">
                  <a:moveTo>
                    <a:pt x="448351" y="879689"/>
                  </a:moveTo>
                  <a:lnTo>
                    <a:pt x="447482" y="877149"/>
                  </a:lnTo>
                  <a:lnTo>
                    <a:pt x="445824" y="877149"/>
                  </a:lnTo>
                  <a:lnTo>
                    <a:pt x="445982" y="878419"/>
                  </a:lnTo>
                  <a:lnTo>
                    <a:pt x="446614" y="878419"/>
                  </a:lnTo>
                  <a:lnTo>
                    <a:pt x="448351" y="879689"/>
                  </a:lnTo>
                  <a:close/>
                </a:path>
                <a:path w="2360295" h="1867535">
                  <a:moveTo>
                    <a:pt x="454274" y="878419"/>
                  </a:moveTo>
                  <a:lnTo>
                    <a:pt x="455120" y="877738"/>
                  </a:lnTo>
                  <a:lnTo>
                    <a:pt x="454847" y="877189"/>
                  </a:lnTo>
                  <a:lnTo>
                    <a:pt x="454274" y="878419"/>
                  </a:lnTo>
                  <a:close/>
                </a:path>
                <a:path w="2360295" h="1867535">
                  <a:moveTo>
                    <a:pt x="450404" y="889849"/>
                  </a:moveTo>
                  <a:lnTo>
                    <a:pt x="457512" y="889849"/>
                  </a:lnTo>
                  <a:lnTo>
                    <a:pt x="457590" y="888579"/>
                  </a:lnTo>
                  <a:lnTo>
                    <a:pt x="459249" y="888579"/>
                  </a:lnTo>
                  <a:lnTo>
                    <a:pt x="458933" y="887309"/>
                  </a:lnTo>
                  <a:lnTo>
                    <a:pt x="459880" y="886039"/>
                  </a:lnTo>
                  <a:lnTo>
                    <a:pt x="457275" y="884769"/>
                  </a:lnTo>
                  <a:lnTo>
                    <a:pt x="459012" y="883499"/>
                  </a:lnTo>
                  <a:lnTo>
                    <a:pt x="456801" y="883499"/>
                  </a:lnTo>
                  <a:lnTo>
                    <a:pt x="456327" y="882229"/>
                  </a:lnTo>
                  <a:lnTo>
                    <a:pt x="455458" y="880959"/>
                  </a:lnTo>
                  <a:lnTo>
                    <a:pt x="455458" y="878419"/>
                  </a:lnTo>
                  <a:lnTo>
                    <a:pt x="455120" y="877738"/>
                  </a:lnTo>
                  <a:lnTo>
                    <a:pt x="454274" y="878419"/>
                  </a:lnTo>
                  <a:lnTo>
                    <a:pt x="453010" y="878419"/>
                  </a:lnTo>
                  <a:lnTo>
                    <a:pt x="452616" y="879689"/>
                  </a:lnTo>
                  <a:lnTo>
                    <a:pt x="449931" y="879689"/>
                  </a:lnTo>
                  <a:lnTo>
                    <a:pt x="448273" y="882229"/>
                  </a:lnTo>
                  <a:lnTo>
                    <a:pt x="452142" y="882229"/>
                  </a:lnTo>
                  <a:lnTo>
                    <a:pt x="450957" y="884769"/>
                  </a:lnTo>
                  <a:lnTo>
                    <a:pt x="454353" y="884769"/>
                  </a:lnTo>
                  <a:lnTo>
                    <a:pt x="451469" y="885678"/>
                  </a:lnTo>
                  <a:lnTo>
                    <a:pt x="450874" y="886590"/>
                  </a:lnTo>
                  <a:lnTo>
                    <a:pt x="451589" y="887309"/>
                  </a:lnTo>
                  <a:lnTo>
                    <a:pt x="452694" y="887309"/>
                  </a:lnTo>
                  <a:lnTo>
                    <a:pt x="450562" y="888579"/>
                  </a:lnTo>
                  <a:lnTo>
                    <a:pt x="450404" y="889849"/>
                  </a:lnTo>
                  <a:close/>
                </a:path>
                <a:path w="2360295" h="1867535">
                  <a:moveTo>
                    <a:pt x="456801" y="880959"/>
                  </a:moveTo>
                  <a:lnTo>
                    <a:pt x="457669" y="880959"/>
                  </a:lnTo>
                  <a:lnTo>
                    <a:pt x="457669" y="879689"/>
                  </a:lnTo>
                  <a:lnTo>
                    <a:pt x="456011" y="879689"/>
                  </a:lnTo>
                  <a:lnTo>
                    <a:pt x="456801" y="880959"/>
                  </a:lnTo>
                  <a:close/>
                </a:path>
                <a:path w="2360295" h="1867535">
                  <a:moveTo>
                    <a:pt x="458933" y="883499"/>
                  </a:moveTo>
                  <a:lnTo>
                    <a:pt x="460038" y="883499"/>
                  </a:lnTo>
                  <a:lnTo>
                    <a:pt x="459880" y="882229"/>
                  </a:lnTo>
                  <a:lnTo>
                    <a:pt x="461144" y="882229"/>
                  </a:lnTo>
                  <a:lnTo>
                    <a:pt x="459643" y="880959"/>
                  </a:lnTo>
                  <a:lnTo>
                    <a:pt x="459249" y="880959"/>
                  </a:lnTo>
                  <a:lnTo>
                    <a:pt x="458775" y="882229"/>
                  </a:lnTo>
                  <a:lnTo>
                    <a:pt x="458933" y="883499"/>
                  </a:lnTo>
                  <a:close/>
                </a:path>
                <a:path w="2360295" h="1867535">
                  <a:moveTo>
                    <a:pt x="456801" y="883499"/>
                  </a:moveTo>
                  <a:lnTo>
                    <a:pt x="457748" y="883499"/>
                  </a:lnTo>
                  <a:lnTo>
                    <a:pt x="457275" y="882229"/>
                  </a:lnTo>
                  <a:lnTo>
                    <a:pt x="457748" y="880959"/>
                  </a:lnTo>
                  <a:lnTo>
                    <a:pt x="457275" y="880959"/>
                  </a:lnTo>
                  <a:lnTo>
                    <a:pt x="456959" y="882229"/>
                  </a:lnTo>
                  <a:lnTo>
                    <a:pt x="456801" y="883499"/>
                  </a:lnTo>
                  <a:close/>
                </a:path>
                <a:path w="2360295" h="1867535">
                  <a:moveTo>
                    <a:pt x="459170" y="884769"/>
                  </a:moveTo>
                  <a:lnTo>
                    <a:pt x="460117" y="884769"/>
                  </a:lnTo>
                  <a:lnTo>
                    <a:pt x="460354" y="883499"/>
                  </a:lnTo>
                  <a:lnTo>
                    <a:pt x="459407" y="883499"/>
                  </a:lnTo>
                  <a:lnTo>
                    <a:pt x="459170" y="884769"/>
                  </a:lnTo>
                  <a:close/>
                </a:path>
                <a:path w="2360295" h="1867535">
                  <a:moveTo>
                    <a:pt x="450010" y="887309"/>
                  </a:moveTo>
                  <a:lnTo>
                    <a:pt x="450404" y="887309"/>
                  </a:lnTo>
                  <a:lnTo>
                    <a:pt x="450874" y="886590"/>
                  </a:lnTo>
                  <a:lnTo>
                    <a:pt x="450325" y="886039"/>
                  </a:lnTo>
                  <a:lnTo>
                    <a:pt x="451469" y="885678"/>
                  </a:lnTo>
                  <a:lnTo>
                    <a:pt x="452063" y="884769"/>
                  </a:lnTo>
                  <a:lnTo>
                    <a:pt x="450404" y="884769"/>
                  </a:lnTo>
                  <a:lnTo>
                    <a:pt x="450178" y="885678"/>
                  </a:lnTo>
                  <a:lnTo>
                    <a:pt x="450054" y="886590"/>
                  </a:lnTo>
                  <a:lnTo>
                    <a:pt x="450010" y="887309"/>
                  </a:lnTo>
                  <a:close/>
                </a:path>
                <a:path w="2360295" h="1867535">
                  <a:moveTo>
                    <a:pt x="450874" y="886590"/>
                  </a:moveTo>
                  <a:lnTo>
                    <a:pt x="451469" y="885678"/>
                  </a:lnTo>
                  <a:lnTo>
                    <a:pt x="450325" y="886039"/>
                  </a:lnTo>
                  <a:lnTo>
                    <a:pt x="450874" y="886590"/>
                  </a:lnTo>
                  <a:close/>
                </a:path>
                <a:path w="2360295" h="1867535">
                  <a:moveTo>
                    <a:pt x="450483" y="894929"/>
                  </a:moveTo>
                  <a:lnTo>
                    <a:pt x="458143" y="894929"/>
                  </a:lnTo>
                  <a:lnTo>
                    <a:pt x="459801" y="891119"/>
                  </a:lnTo>
                  <a:lnTo>
                    <a:pt x="457590" y="889849"/>
                  </a:lnTo>
                  <a:lnTo>
                    <a:pt x="450089" y="889849"/>
                  </a:lnTo>
                  <a:lnTo>
                    <a:pt x="448904" y="887309"/>
                  </a:lnTo>
                  <a:lnTo>
                    <a:pt x="447956" y="889849"/>
                  </a:lnTo>
                  <a:lnTo>
                    <a:pt x="446851" y="891119"/>
                  </a:lnTo>
                  <a:lnTo>
                    <a:pt x="447877" y="891119"/>
                  </a:lnTo>
                  <a:lnTo>
                    <a:pt x="447285" y="892389"/>
                  </a:lnTo>
                  <a:lnTo>
                    <a:pt x="450404" y="892389"/>
                  </a:lnTo>
                  <a:lnTo>
                    <a:pt x="450483" y="894929"/>
                  </a:lnTo>
                  <a:close/>
                </a:path>
                <a:path w="2360295" h="1867535">
                  <a:moveTo>
                    <a:pt x="459249" y="889849"/>
                  </a:moveTo>
                  <a:lnTo>
                    <a:pt x="459486" y="888579"/>
                  </a:lnTo>
                  <a:lnTo>
                    <a:pt x="459091" y="888579"/>
                  </a:lnTo>
                  <a:lnTo>
                    <a:pt x="459249" y="889849"/>
                  </a:lnTo>
                  <a:close/>
                </a:path>
                <a:path w="2360295" h="1867535">
                  <a:moveTo>
                    <a:pt x="450483" y="897469"/>
                  </a:moveTo>
                  <a:lnTo>
                    <a:pt x="459486" y="897469"/>
                  </a:lnTo>
                  <a:lnTo>
                    <a:pt x="459328" y="896199"/>
                  </a:lnTo>
                  <a:lnTo>
                    <a:pt x="459565" y="896199"/>
                  </a:lnTo>
                  <a:lnTo>
                    <a:pt x="459643" y="894929"/>
                  </a:lnTo>
                  <a:lnTo>
                    <a:pt x="459723" y="892389"/>
                  </a:lnTo>
                  <a:lnTo>
                    <a:pt x="459564" y="892389"/>
                  </a:lnTo>
                  <a:lnTo>
                    <a:pt x="459486" y="893659"/>
                  </a:lnTo>
                  <a:lnTo>
                    <a:pt x="459091" y="894929"/>
                  </a:lnTo>
                  <a:lnTo>
                    <a:pt x="447640" y="894929"/>
                  </a:lnTo>
                  <a:lnTo>
                    <a:pt x="450483" y="897469"/>
                  </a:lnTo>
                  <a:close/>
                </a:path>
                <a:path w="2360295" h="1867535">
                  <a:moveTo>
                    <a:pt x="448983" y="893659"/>
                  </a:moveTo>
                  <a:lnTo>
                    <a:pt x="449773" y="893659"/>
                  </a:lnTo>
                  <a:lnTo>
                    <a:pt x="450010" y="892389"/>
                  </a:lnTo>
                  <a:lnTo>
                    <a:pt x="448825" y="892389"/>
                  </a:lnTo>
                  <a:lnTo>
                    <a:pt x="448983" y="893659"/>
                  </a:lnTo>
                  <a:close/>
                </a:path>
                <a:path w="2360295" h="1867535">
                  <a:moveTo>
                    <a:pt x="446693" y="893659"/>
                  </a:moveTo>
                  <a:lnTo>
                    <a:pt x="448509" y="892389"/>
                  </a:lnTo>
                  <a:lnTo>
                    <a:pt x="447285" y="892389"/>
                  </a:lnTo>
                  <a:lnTo>
                    <a:pt x="446693" y="893659"/>
                  </a:lnTo>
                  <a:close/>
                </a:path>
                <a:path w="2360295" h="1867535">
                  <a:moveTo>
                    <a:pt x="448193" y="907629"/>
                  </a:moveTo>
                  <a:lnTo>
                    <a:pt x="457274" y="907629"/>
                  </a:lnTo>
                  <a:lnTo>
                    <a:pt x="457274" y="906359"/>
                  </a:lnTo>
                  <a:lnTo>
                    <a:pt x="457827" y="906359"/>
                  </a:lnTo>
                  <a:lnTo>
                    <a:pt x="458380" y="905089"/>
                  </a:lnTo>
                  <a:lnTo>
                    <a:pt x="457590" y="905089"/>
                  </a:lnTo>
                  <a:lnTo>
                    <a:pt x="457669" y="903819"/>
                  </a:lnTo>
                  <a:lnTo>
                    <a:pt x="459012" y="903819"/>
                  </a:lnTo>
                  <a:lnTo>
                    <a:pt x="459248" y="902549"/>
                  </a:lnTo>
                  <a:lnTo>
                    <a:pt x="459485" y="902549"/>
                  </a:lnTo>
                  <a:lnTo>
                    <a:pt x="458775" y="900009"/>
                  </a:lnTo>
                  <a:lnTo>
                    <a:pt x="459880" y="897469"/>
                  </a:lnTo>
                  <a:lnTo>
                    <a:pt x="460591" y="896199"/>
                  </a:lnTo>
                  <a:lnTo>
                    <a:pt x="460749" y="894929"/>
                  </a:lnTo>
                  <a:lnTo>
                    <a:pt x="460196" y="894929"/>
                  </a:lnTo>
                  <a:lnTo>
                    <a:pt x="459959" y="896199"/>
                  </a:lnTo>
                  <a:lnTo>
                    <a:pt x="459723" y="896199"/>
                  </a:lnTo>
                  <a:lnTo>
                    <a:pt x="459486" y="897469"/>
                  </a:lnTo>
                  <a:lnTo>
                    <a:pt x="450483" y="897469"/>
                  </a:lnTo>
                  <a:lnTo>
                    <a:pt x="448272" y="898739"/>
                  </a:lnTo>
                  <a:lnTo>
                    <a:pt x="451273" y="900009"/>
                  </a:lnTo>
                  <a:lnTo>
                    <a:pt x="448430" y="900009"/>
                  </a:lnTo>
                  <a:lnTo>
                    <a:pt x="450009" y="901279"/>
                  </a:lnTo>
                  <a:lnTo>
                    <a:pt x="449062" y="902549"/>
                  </a:lnTo>
                  <a:lnTo>
                    <a:pt x="449930" y="905089"/>
                  </a:lnTo>
                  <a:lnTo>
                    <a:pt x="449615" y="906359"/>
                  </a:lnTo>
                  <a:lnTo>
                    <a:pt x="448193" y="907629"/>
                  </a:lnTo>
                  <a:close/>
                </a:path>
                <a:path w="2360295" h="1867535">
                  <a:moveTo>
                    <a:pt x="450878" y="930489"/>
                  </a:moveTo>
                  <a:lnTo>
                    <a:pt x="460038" y="930489"/>
                  </a:lnTo>
                  <a:lnTo>
                    <a:pt x="459327" y="925409"/>
                  </a:lnTo>
                  <a:lnTo>
                    <a:pt x="459090" y="925409"/>
                  </a:lnTo>
                  <a:lnTo>
                    <a:pt x="460749" y="922869"/>
                  </a:lnTo>
                  <a:lnTo>
                    <a:pt x="459248" y="920329"/>
                  </a:lnTo>
                  <a:lnTo>
                    <a:pt x="460907" y="915249"/>
                  </a:lnTo>
                  <a:lnTo>
                    <a:pt x="459722" y="913979"/>
                  </a:lnTo>
                  <a:lnTo>
                    <a:pt x="459683" y="912709"/>
                  </a:lnTo>
                  <a:lnTo>
                    <a:pt x="459564" y="910169"/>
                  </a:lnTo>
                  <a:lnTo>
                    <a:pt x="460433" y="908899"/>
                  </a:lnTo>
                  <a:lnTo>
                    <a:pt x="459248" y="907629"/>
                  </a:lnTo>
                  <a:lnTo>
                    <a:pt x="449299" y="907629"/>
                  </a:lnTo>
                  <a:lnTo>
                    <a:pt x="448746" y="908899"/>
                  </a:lnTo>
                  <a:lnTo>
                    <a:pt x="447877" y="908899"/>
                  </a:lnTo>
                  <a:lnTo>
                    <a:pt x="448667" y="910169"/>
                  </a:lnTo>
                  <a:lnTo>
                    <a:pt x="450404" y="910169"/>
                  </a:lnTo>
                  <a:lnTo>
                    <a:pt x="450562" y="911439"/>
                  </a:lnTo>
                  <a:lnTo>
                    <a:pt x="449062" y="911439"/>
                  </a:lnTo>
                  <a:lnTo>
                    <a:pt x="449378" y="912709"/>
                  </a:lnTo>
                  <a:lnTo>
                    <a:pt x="453721" y="912709"/>
                  </a:lnTo>
                  <a:lnTo>
                    <a:pt x="451589" y="915249"/>
                  </a:lnTo>
                  <a:lnTo>
                    <a:pt x="452536" y="916519"/>
                  </a:lnTo>
                  <a:lnTo>
                    <a:pt x="453800" y="917789"/>
                  </a:lnTo>
                  <a:lnTo>
                    <a:pt x="453010" y="919059"/>
                  </a:lnTo>
                  <a:lnTo>
                    <a:pt x="451589" y="921599"/>
                  </a:lnTo>
                  <a:lnTo>
                    <a:pt x="451431" y="921599"/>
                  </a:lnTo>
                  <a:lnTo>
                    <a:pt x="451431" y="922869"/>
                  </a:lnTo>
                  <a:lnTo>
                    <a:pt x="447562" y="922869"/>
                  </a:lnTo>
                  <a:lnTo>
                    <a:pt x="446772" y="924139"/>
                  </a:lnTo>
                  <a:lnTo>
                    <a:pt x="447009" y="925409"/>
                  </a:lnTo>
                  <a:lnTo>
                    <a:pt x="447009" y="926679"/>
                  </a:lnTo>
                  <a:lnTo>
                    <a:pt x="449931" y="926679"/>
                  </a:lnTo>
                  <a:lnTo>
                    <a:pt x="450957" y="927949"/>
                  </a:lnTo>
                  <a:lnTo>
                    <a:pt x="450484" y="927949"/>
                  </a:lnTo>
                  <a:lnTo>
                    <a:pt x="453168" y="929219"/>
                  </a:lnTo>
                  <a:lnTo>
                    <a:pt x="450641" y="929219"/>
                  </a:lnTo>
                  <a:lnTo>
                    <a:pt x="450878" y="930489"/>
                  </a:lnTo>
                  <a:close/>
                </a:path>
                <a:path w="2360295" h="1867535">
                  <a:moveTo>
                    <a:pt x="446182" y="908747"/>
                  </a:moveTo>
                  <a:lnTo>
                    <a:pt x="448825" y="907629"/>
                  </a:lnTo>
                  <a:lnTo>
                    <a:pt x="445903" y="907629"/>
                  </a:lnTo>
                  <a:lnTo>
                    <a:pt x="446182" y="908747"/>
                  </a:lnTo>
                  <a:close/>
                </a:path>
                <a:path w="2360295" h="1867535">
                  <a:moveTo>
                    <a:pt x="446754" y="909778"/>
                  </a:moveTo>
                  <a:lnTo>
                    <a:pt x="446535" y="908899"/>
                  </a:lnTo>
                  <a:lnTo>
                    <a:pt x="446219" y="908899"/>
                  </a:lnTo>
                  <a:lnTo>
                    <a:pt x="446182" y="908747"/>
                  </a:lnTo>
                  <a:lnTo>
                    <a:pt x="445824" y="908899"/>
                  </a:lnTo>
                  <a:lnTo>
                    <a:pt x="446754" y="909778"/>
                  </a:lnTo>
                  <a:close/>
                </a:path>
                <a:path w="2360295" h="1867535">
                  <a:moveTo>
                    <a:pt x="446851" y="910169"/>
                  </a:moveTo>
                  <a:lnTo>
                    <a:pt x="447167" y="910169"/>
                  </a:lnTo>
                  <a:lnTo>
                    <a:pt x="446754" y="909778"/>
                  </a:lnTo>
                  <a:lnTo>
                    <a:pt x="446851" y="910169"/>
                  </a:lnTo>
                  <a:close/>
                </a:path>
                <a:path w="2360295" h="1867535">
                  <a:moveTo>
                    <a:pt x="451357" y="913897"/>
                  </a:moveTo>
                  <a:lnTo>
                    <a:pt x="453721" y="912709"/>
                  </a:lnTo>
                  <a:lnTo>
                    <a:pt x="451431" y="912709"/>
                  </a:lnTo>
                  <a:lnTo>
                    <a:pt x="451357" y="913897"/>
                  </a:lnTo>
                  <a:close/>
                </a:path>
                <a:path w="2360295" h="1867535">
                  <a:moveTo>
                    <a:pt x="451194" y="913979"/>
                  </a:moveTo>
                  <a:lnTo>
                    <a:pt x="451352" y="913979"/>
                  </a:lnTo>
                  <a:lnTo>
                    <a:pt x="451194" y="913979"/>
                  </a:lnTo>
                  <a:close/>
                </a:path>
                <a:path w="2360295" h="1867535">
                  <a:moveTo>
                    <a:pt x="448509" y="929219"/>
                  </a:moveTo>
                  <a:lnTo>
                    <a:pt x="449536" y="926679"/>
                  </a:lnTo>
                  <a:lnTo>
                    <a:pt x="448746" y="926679"/>
                  </a:lnTo>
                  <a:lnTo>
                    <a:pt x="448509" y="929219"/>
                  </a:lnTo>
                  <a:close/>
                </a:path>
                <a:path w="2360295" h="1867535">
                  <a:moveTo>
                    <a:pt x="449845" y="930383"/>
                  </a:moveTo>
                  <a:lnTo>
                    <a:pt x="450641" y="929219"/>
                  </a:lnTo>
                  <a:lnTo>
                    <a:pt x="449773" y="929219"/>
                  </a:lnTo>
                  <a:lnTo>
                    <a:pt x="449845" y="930383"/>
                  </a:lnTo>
                  <a:close/>
                </a:path>
                <a:path w="2360295" h="1867535">
                  <a:moveTo>
                    <a:pt x="449773" y="930489"/>
                  </a:moveTo>
                  <a:close/>
                </a:path>
                <a:path w="2360295" h="1867535">
                  <a:moveTo>
                    <a:pt x="451431" y="931759"/>
                  </a:moveTo>
                  <a:lnTo>
                    <a:pt x="459169" y="931759"/>
                  </a:lnTo>
                  <a:lnTo>
                    <a:pt x="458064" y="930489"/>
                  </a:lnTo>
                  <a:lnTo>
                    <a:pt x="451273" y="930489"/>
                  </a:lnTo>
                  <a:lnTo>
                    <a:pt x="451431" y="931759"/>
                  </a:lnTo>
                  <a:close/>
                </a:path>
                <a:path w="2360295" h="1867535">
                  <a:moveTo>
                    <a:pt x="447719" y="931759"/>
                  </a:moveTo>
                  <a:lnTo>
                    <a:pt x="448035" y="931759"/>
                  </a:lnTo>
                  <a:lnTo>
                    <a:pt x="447956" y="930489"/>
                  </a:lnTo>
                  <a:lnTo>
                    <a:pt x="447719" y="931759"/>
                  </a:lnTo>
                  <a:close/>
                </a:path>
                <a:path w="2360295" h="1867535">
                  <a:moveTo>
                    <a:pt x="446061" y="931759"/>
                  </a:moveTo>
                  <a:lnTo>
                    <a:pt x="447719" y="931759"/>
                  </a:lnTo>
                  <a:lnTo>
                    <a:pt x="445903" y="930489"/>
                  </a:lnTo>
                  <a:lnTo>
                    <a:pt x="446061" y="931759"/>
                  </a:lnTo>
                  <a:close/>
                </a:path>
                <a:path w="2360295" h="1867535">
                  <a:moveTo>
                    <a:pt x="451826" y="934246"/>
                  </a:moveTo>
                  <a:lnTo>
                    <a:pt x="461065" y="934246"/>
                  </a:lnTo>
                  <a:lnTo>
                    <a:pt x="459248" y="932976"/>
                  </a:lnTo>
                  <a:lnTo>
                    <a:pt x="451510" y="932976"/>
                  </a:lnTo>
                  <a:lnTo>
                    <a:pt x="451826" y="934246"/>
                  </a:lnTo>
                  <a:close/>
                </a:path>
                <a:path w="2360295" h="1867535">
                  <a:moveTo>
                    <a:pt x="460670" y="938056"/>
                  </a:moveTo>
                  <a:lnTo>
                    <a:pt x="460907" y="938056"/>
                  </a:lnTo>
                  <a:lnTo>
                    <a:pt x="460986" y="936786"/>
                  </a:lnTo>
                  <a:lnTo>
                    <a:pt x="461064" y="934246"/>
                  </a:lnTo>
                  <a:lnTo>
                    <a:pt x="460275" y="934246"/>
                  </a:lnTo>
                  <a:lnTo>
                    <a:pt x="459801" y="935516"/>
                  </a:lnTo>
                  <a:lnTo>
                    <a:pt x="452142" y="935516"/>
                  </a:lnTo>
                  <a:lnTo>
                    <a:pt x="452695" y="936786"/>
                  </a:lnTo>
                  <a:lnTo>
                    <a:pt x="460591" y="936786"/>
                  </a:lnTo>
                  <a:lnTo>
                    <a:pt x="460670" y="938056"/>
                  </a:lnTo>
                  <a:close/>
                </a:path>
                <a:path w="2360295" h="1867535">
                  <a:moveTo>
                    <a:pt x="452142" y="935516"/>
                  </a:moveTo>
                  <a:lnTo>
                    <a:pt x="459801" y="935516"/>
                  </a:lnTo>
                  <a:lnTo>
                    <a:pt x="459406" y="934246"/>
                  </a:lnTo>
                  <a:lnTo>
                    <a:pt x="453484" y="934246"/>
                  </a:lnTo>
                  <a:lnTo>
                    <a:pt x="452142" y="935516"/>
                  </a:lnTo>
                  <a:close/>
                </a:path>
                <a:path w="2360295" h="1867535">
                  <a:moveTo>
                    <a:pt x="445982" y="935516"/>
                  </a:moveTo>
                  <a:lnTo>
                    <a:pt x="447167" y="935516"/>
                  </a:lnTo>
                  <a:lnTo>
                    <a:pt x="446614" y="934246"/>
                  </a:lnTo>
                  <a:lnTo>
                    <a:pt x="445824" y="934246"/>
                  </a:lnTo>
                  <a:lnTo>
                    <a:pt x="445982" y="935516"/>
                  </a:lnTo>
                  <a:close/>
                </a:path>
                <a:path w="2360295" h="1867535">
                  <a:moveTo>
                    <a:pt x="448396" y="936222"/>
                  </a:moveTo>
                  <a:lnTo>
                    <a:pt x="448352" y="935516"/>
                  </a:lnTo>
                  <a:lnTo>
                    <a:pt x="447957" y="935516"/>
                  </a:lnTo>
                  <a:lnTo>
                    <a:pt x="448396" y="936222"/>
                  </a:lnTo>
                  <a:close/>
                </a:path>
                <a:path w="2360295" h="1867535">
                  <a:moveTo>
                    <a:pt x="446377" y="936786"/>
                  </a:moveTo>
                  <a:lnTo>
                    <a:pt x="446693" y="936786"/>
                  </a:lnTo>
                  <a:lnTo>
                    <a:pt x="447325" y="935516"/>
                  </a:lnTo>
                  <a:lnTo>
                    <a:pt x="446140" y="935516"/>
                  </a:lnTo>
                  <a:lnTo>
                    <a:pt x="446377" y="936786"/>
                  </a:lnTo>
                  <a:close/>
                </a:path>
                <a:path w="2360295" h="1867535">
                  <a:moveTo>
                    <a:pt x="448431" y="936786"/>
                  </a:moveTo>
                  <a:lnTo>
                    <a:pt x="448747" y="936786"/>
                  </a:lnTo>
                  <a:lnTo>
                    <a:pt x="448396" y="936222"/>
                  </a:lnTo>
                  <a:lnTo>
                    <a:pt x="448431" y="936786"/>
                  </a:lnTo>
                  <a:close/>
                </a:path>
                <a:path w="2360295" h="1867535">
                  <a:moveTo>
                    <a:pt x="459169" y="939326"/>
                  </a:moveTo>
                  <a:lnTo>
                    <a:pt x="459959" y="939326"/>
                  </a:lnTo>
                  <a:lnTo>
                    <a:pt x="460275" y="938056"/>
                  </a:lnTo>
                  <a:lnTo>
                    <a:pt x="459959" y="938056"/>
                  </a:lnTo>
                  <a:lnTo>
                    <a:pt x="458380" y="936786"/>
                  </a:lnTo>
                  <a:lnTo>
                    <a:pt x="459169" y="939326"/>
                  </a:lnTo>
                  <a:close/>
                </a:path>
                <a:path w="2360295" h="1867535">
                  <a:moveTo>
                    <a:pt x="450247" y="938056"/>
                  </a:moveTo>
                  <a:lnTo>
                    <a:pt x="457748" y="938056"/>
                  </a:lnTo>
                  <a:lnTo>
                    <a:pt x="457906" y="936786"/>
                  </a:lnTo>
                  <a:lnTo>
                    <a:pt x="451431" y="936786"/>
                  </a:lnTo>
                  <a:lnTo>
                    <a:pt x="450247" y="938056"/>
                  </a:lnTo>
                  <a:close/>
                </a:path>
                <a:path w="2360295" h="1867535">
                  <a:moveTo>
                    <a:pt x="446930" y="938056"/>
                  </a:moveTo>
                  <a:lnTo>
                    <a:pt x="449220" y="938056"/>
                  </a:lnTo>
                  <a:lnTo>
                    <a:pt x="449931" y="936786"/>
                  </a:lnTo>
                  <a:lnTo>
                    <a:pt x="445667" y="936786"/>
                  </a:lnTo>
                  <a:lnTo>
                    <a:pt x="446930" y="938056"/>
                  </a:lnTo>
                  <a:close/>
                </a:path>
                <a:path w="2360295" h="1867535">
                  <a:moveTo>
                    <a:pt x="453011" y="945676"/>
                  </a:moveTo>
                  <a:lnTo>
                    <a:pt x="457669" y="945676"/>
                  </a:lnTo>
                  <a:lnTo>
                    <a:pt x="458696" y="944406"/>
                  </a:lnTo>
                  <a:lnTo>
                    <a:pt x="459959" y="943136"/>
                  </a:lnTo>
                  <a:lnTo>
                    <a:pt x="457512" y="943136"/>
                  </a:lnTo>
                  <a:lnTo>
                    <a:pt x="457906" y="941866"/>
                  </a:lnTo>
                  <a:lnTo>
                    <a:pt x="457906" y="940596"/>
                  </a:lnTo>
                  <a:lnTo>
                    <a:pt x="457117" y="939326"/>
                  </a:lnTo>
                  <a:lnTo>
                    <a:pt x="458301" y="939326"/>
                  </a:lnTo>
                  <a:lnTo>
                    <a:pt x="457511" y="938056"/>
                  </a:lnTo>
                  <a:lnTo>
                    <a:pt x="446062" y="938056"/>
                  </a:lnTo>
                  <a:lnTo>
                    <a:pt x="447088" y="939326"/>
                  </a:lnTo>
                  <a:lnTo>
                    <a:pt x="447799" y="940596"/>
                  </a:lnTo>
                  <a:lnTo>
                    <a:pt x="446299" y="941866"/>
                  </a:lnTo>
                  <a:lnTo>
                    <a:pt x="445825" y="941866"/>
                  </a:lnTo>
                  <a:lnTo>
                    <a:pt x="447167" y="943136"/>
                  </a:lnTo>
                  <a:lnTo>
                    <a:pt x="444720" y="944406"/>
                  </a:lnTo>
                  <a:lnTo>
                    <a:pt x="452853" y="944406"/>
                  </a:lnTo>
                  <a:lnTo>
                    <a:pt x="453011" y="945676"/>
                  </a:lnTo>
                  <a:close/>
                </a:path>
                <a:path w="2360295" h="1867535">
                  <a:moveTo>
                    <a:pt x="449335" y="944868"/>
                  </a:moveTo>
                  <a:lnTo>
                    <a:pt x="449852" y="944406"/>
                  </a:lnTo>
                  <a:lnTo>
                    <a:pt x="447957" y="944406"/>
                  </a:lnTo>
                  <a:lnTo>
                    <a:pt x="449335" y="944868"/>
                  </a:lnTo>
                  <a:close/>
                </a:path>
                <a:path w="2360295" h="1867535">
                  <a:moveTo>
                    <a:pt x="448769" y="945373"/>
                  </a:moveTo>
                  <a:lnTo>
                    <a:pt x="449335" y="944868"/>
                  </a:lnTo>
                  <a:lnTo>
                    <a:pt x="447957" y="944406"/>
                  </a:lnTo>
                  <a:lnTo>
                    <a:pt x="448769" y="945373"/>
                  </a:lnTo>
                  <a:close/>
                </a:path>
                <a:path w="2360295" h="1867535">
                  <a:moveTo>
                    <a:pt x="446693" y="946946"/>
                  </a:moveTo>
                  <a:lnTo>
                    <a:pt x="447167" y="946946"/>
                  </a:lnTo>
                  <a:lnTo>
                    <a:pt x="447325" y="945676"/>
                  </a:lnTo>
                  <a:lnTo>
                    <a:pt x="448431" y="945676"/>
                  </a:lnTo>
                  <a:lnTo>
                    <a:pt x="448769" y="945373"/>
                  </a:lnTo>
                  <a:lnTo>
                    <a:pt x="447957" y="944406"/>
                  </a:lnTo>
                  <a:lnTo>
                    <a:pt x="446615" y="944406"/>
                  </a:lnTo>
                  <a:lnTo>
                    <a:pt x="446536" y="945676"/>
                  </a:lnTo>
                  <a:lnTo>
                    <a:pt x="446693" y="946946"/>
                  </a:lnTo>
                  <a:close/>
                </a:path>
                <a:path w="2360295" h="1867535">
                  <a:moveTo>
                    <a:pt x="450484" y="949486"/>
                  </a:moveTo>
                  <a:lnTo>
                    <a:pt x="455458" y="949486"/>
                  </a:lnTo>
                  <a:lnTo>
                    <a:pt x="455695" y="946946"/>
                  </a:lnTo>
                  <a:lnTo>
                    <a:pt x="458301" y="946946"/>
                  </a:lnTo>
                  <a:lnTo>
                    <a:pt x="458064" y="945676"/>
                  </a:lnTo>
                  <a:lnTo>
                    <a:pt x="451747" y="945676"/>
                  </a:lnTo>
                  <a:lnTo>
                    <a:pt x="449335" y="944868"/>
                  </a:lnTo>
                  <a:lnTo>
                    <a:pt x="448769" y="945373"/>
                  </a:lnTo>
                  <a:lnTo>
                    <a:pt x="450089" y="946946"/>
                  </a:lnTo>
                  <a:lnTo>
                    <a:pt x="448905" y="948216"/>
                  </a:lnTo>
                  <a:lnTo>
                    <a:pt x="451510" y="948216"/>
                  </a:lnTo>
                  <a:lnTo>
                    <a:pt x="450401" y="949265"/>
                  </a:lnTo>
                  <a:lnTo>
                    <a:pt x="450484" y="949486"/>
                  </a:lnTo>
                  <a:close/>
                </a:path>
                <a:path w="2360295" h="1867535">
                  <a:moveTo>
                    <a:pt x="458696" y="949486"/>
                  </a:moveTo>
                  <a:lnTo>
                    <a:pt x="460411" y="947087"/>
                  </a:lnTo>
                  <a:lnTo>
                    <a:pt x="460433" y="946946"/>
                  </a:lnTo>
                  <a:lnTo>
                    <a:pt x="455695" y="946946"/>
                  </a:lnTo>
                  <a:lnTo>
                    <a:pt x="456011" y="948216"/>
                  </a:lnTo>
                  <a:lnTo>
                    <a:pt x="457512" y="948216"/>
                  </a:lnTo>
                  <a:lnTo>
                    <a:pt x="458696" y="949486"/>
                  </a:lnTo>
                  <a:close/>
                </a:path>
                <a:path w="2360295" h="1867535">
                  <a:moveTo>
                    <a:pt x="460512" y="949486"/>
                  </a:moveTo>
                  <a:lnTo>
                    <a:pt x="460986" y="948216"/>
                  </a:lnTo>
                  <a:lnTo>
                    <a:pt x="461144" y="948216"/>
                  </a:lnTo>
                  <a:lnTo>
                    <a:pt x="460512" y="947087"/>
                  </a:lnTo>
                  <a:lnTo>
                    <a:pt x="460512" y="949486"/>
                  </a:lnTo>
                  <a:close/>
                </a:path>
                <a:path w="2360295" h="1867535">
                  <a:moveTo>
                    <a:pt x="448983" y="949486"/>
                  </a:moveTo>
                  <a:lnTo>
                    <a:pt x="450168" y="949486"/>
                  </a:lnTo>
                  <a:lnTo>
                    <a:pt x="450401" y="949265"/>
                  </a:lnTo>
                  <a:lnTo>
                    <a:pt x="450010" y="948216"/>
                  </a:lnTo>
                  <a:lnTo>
                    <a:pt x="448905" y="948216"/>
                  </a:lnTo>
                  <a:lnTo>
                    <a:pt x="448983" y="949486"/>
                  </a:lnTo>
                  <a:close/>
                </a:path>
                <a:path w="2360295" h="1867535">
                  <a:moveTo>
                    <a:pt x="447720" y="949486"/>
                  </a:moveTo>
                  <a:lnTo>
                    <a:pt x="448983" y="949486"/>
                  </a:lnTo>
                  <a:lnTo>
                    <a:pt x="448194" y="948216"/>
                  </a:lnTo>
                  <a:lnTo>
                    <a:pt x="447799" y="948216"/>
                  </a:lnTo>
                  <a:lnTo>
                    <a:pt x="447720" y="949486"/>
                  </a:lnTo>
                  <a:close/>
                </a:path>
                <a:path w="2360295" h="1867535">
                  <a:moveTo>
                    <a:pt x="448905" y="950756"/>
                  </a:moveTo>
                  <a:lnTo>
                    <a:pt x="450800" y="950756"/>
                  </a:lnTo>
                  <a:lnTo>
                    <a:pt x="450822" y="950393"/>
                  </a:lnTo>
                  <a:lnTo>
                    <a:pt x="450401" y="949265"/>
                  </a:lnTo>
                  <a:lnTo>
                    <a:pt x="450168" y="949486"/>
                  </a:lnTo>
                  <a:lnTo>
                    <a:pt x="449220" y="949486"/>
                  </a:lnTo>
                  <a:lnTo>
                    <a:pt x="448905" y="950756"/>
                  </a:lnTo>
                  <a:close/>
                </a:path>
                <a:path w="2360295" h="1867535">
                  <a:moveTo>
                    <a:pt x="458196" y="953127"/>
                  </a:moveTo>
                  <a:lnTo>
                    <a:pt x="463355" y="950756"/>
                  </a:lnTo>
                  <a:lnTo>
                    <a:pt x="460591" y="950756"/>
                  </a:lnTo>
                  <a:lnTo>
                    <a:pt x="460275" y="949486"/>
                  </a:lnTo>
                  <a:lnTo>
                    <a:pt x="459486" y="950756"/>
                  </a:lnTo>
                  <a:lnTo>
                    <a:pt x="458538" y="952026"/>
                  </a:lnTo>
                  <a:lnTo>
                    <a:pt x="458196" y="953127"/>
                  </a:lnTo>
                  <a:close/>
                </a:path>
                <a:path w="2360295" h="1867535">
                  <a:moveTo>
                    <a:pt x="460670" y="967266"/>
                  </a:moveTo>
                  <a:lnTo>
                    <a:pt x="461776" y="967266"/>
                  </a:lnTo>
                  <a:lnTo>
                    <a:pt x="461472" y="966045"/>
                  </a:lnTo>
                  <a:lnTo>
                    <a:pt x="461381" y="964726"/>
                  </a:lnTo>
                  <a:lnTo>
                    <a:pt x="461271" y="961904"/>
                  </a:lnTo>
                  <a:lnTo>
                    <a:pt x="461391" y="960837"/>
                  </a:lnTo>
                  <a:lnTo>
                    <a:pt x="462723" y="959646"/>
                  </a:lnTo>
                  <a:lnTo>
                    <a:pt x="462013" y="958376"/>
                  </a:lnTo>
                  <a:lnTo>
                    <a:pt x="460197" y="957106"/>
                  </a:lnTo>
                  <a:lnTo>
                    <a:pt x="461381" y="954566"/>
                  </a:lnTo>
                  <a:lnTo>
                    <a:pt x="457827" y="953296"/>
                  </a:lnTo>
                  <a:lnTo>
                    <a:pt x="458068" y="953186"/>
                  </a:lnTo>
                  <a:lnTo>
                    <a:pt x="457275" y="952026"/>
                  </a:lnTo>
                  <a:lnTo>
                    <a:pt x="456722" y="952026"/>
                  </a:lnTo>
                  <a:lnTo>
                    <a:pt x="456654" y="950393"/>
                  </a:lnTo>
                  <a:lnTo>
                    <a:pt x="456485" y="949486"/>
                  </a:lnTo>
                  <a:lnTo>
                    <a:pt x="455932" y="949486"/>
                  </a:lnTo>
                  <a:lnTo>
                    <a:pt x="455695" y="950756"/>
                  </a:lnTo>
                  <a:lnTo>
                    <a:pt x="451194" y="950756"/>
                  </a:lnTo>
                  <a:lnTo>
                    <a:pt x="450326" y="952026"/>
                  </a:lnTo>
                  <a:lnTo>
                    <a:pt x="450642" y="953296"/>
                  </a:lnTo>
                  <a:lnTo>
                    <a:pt x="452379" y="954566"/>
                  </a:lnTo>
                  <a:lnTo>
                    <a:pt x="452774" y="954566"/>
                  </a:lnTo>
                  <a:lnTo>
                    <a:pt x="453168" y="955836"/>
                  </a:lnTo>
                  <a:lnTo>
                    <a:pt x="451431" y="955836"/>
                  </a:lnTo>
                  <a:lnTo>
                    <a:pt x="451589" y="957106"/>
                  </a:lnTo>
                  <a:lnTo>
                    <a:pt x="451194" y="957106"/>
                  </a:lnTo>
                  <a:lnTo>
                    <a:pt x="448904" y="958376"/>
                  </a:lnTo>
                  <a:lnTo>
                    <a:pt x="452931" y="958376"/>
                  </a:lnTo>
                  <a:lnTo>
                    <a:pt x="453089" y="960916"/>
                  </a:lnTo>
                  <a:lnTo>
                    <a:pt x="451036" y="960916"/>
                  </a:lnTo>
                  <a:lnTo>
                    <a:pt x="450799" y="962186"/>
                  </a:lnTo>
                  <a:lnTo>
                    <a:pt x="447285" y="962186"/>
                  </a:lnTo>
                  <a:lnTo>
                    <a:pt x="445983" y="963456"/>
                  </a:lnTo>
                  <a:lnTo>
                    <a:pt x="459959" y="963456"/>
                  </a:lnTo>
                  <a:lnTo>
                    <a:pt x="460196" y="964726"/>
                  </a:lnTo>
                  <a:lnTo>
                    <a:pt x="460215" y="966045"/>
                  </a:lnTo>
                  <a:lnTo>
                    <a:pt x="460670" y="967266"/>
                  </a:lnTo>
                  <a:close/>
                </a:path>
                <a:path w="2360295" h="1867535">
                  <a:moveTo>
                    <a:pt x="455222" y="950756"/>
                  </a:moveTo>
                  <a:lnTo>
                    <a:pt x="455379" y="949486"/>
                  </a:lnTo>
                  <a:lnTo>
                    <a:pt x="454590" y="949486"/>
                  </a:lnTo>
                  <a:lnTo>
                    <a:pt x="455222" y="950756"/>
                  </a:lnTo>
                  <a:close/>
                </a:path>
                <a:path w="2360295" h="1867535">
                  <a:moveTo>
                    <a:pt x="450957" y="950756"/>
                  </a:moveTo>
                  <a:lnTo>
                    <a:pt x="454906" y="950756"/>
                  </a:lnTo>
                  <a:lnTo>
                    <a:pt x="453642" y="949486"/>
                  </a:lnTo>
                  <a:lnTo>
                    <a:pt x="450879" y="949486"/>
                  </a:lnTo>
                  <a:lnTo>
                    <a:pt x="450822" y="950393"/>
                  </a:lnTo>
                  <a:lnTo>
                    <a:pt x="450957" y="950756"/>
                  </a:lnTo>
                  <a:close/>
                </a:path>
                <a:path w="2360295" h="1867535">
                  <a:moveTo>
                    <a:pt x="450800" y="950756"/>
                  </a:moveTo>
                  <a:lnTo>
                    <a:pt x="450957" y="950756"/>
                  </a:lnTo>
                  <a:lnTo>
                    <a:pt x="450822" y="950393"/>
                  </a:lnTo>
                  <a:lnTo>
                    <a:pt x="450800" y="950756"/>
                  </a:lnTo>
                  <a:close/>
                </a:path>
                <a:path w="2360295" h="1867535">
                  <a:moveTo>
                    <a:pt x="447799" y="952026"/>
                  </a:moveTo>
                  <a:lnTo>
                    <a:pt x="449536" y="952026"/>
                  </a:lnTo>
                  <a:lnTo>
                    <a:pt x="449062" y="950756"/>
                  </a:lnTo>
                  <a:lnTo>
                    <a:pt x="447799" y="950756"/>
                  </a:lnTo>
                  <a:lnTo>
                    <a:pt x="447799" y="952026"/>
                  </a:lnTo>
                  <a:close/>
                </a:path>
                <a:path w="2360295" h="1867535">
                  <a:moveTo>
                    <a:pt x="446298" y="953296"/>
                  </a:moveTo>
                  <a:lnTo>
                    <a:pt x="447404" y="953296"/>
                  </a:lnTo>
                  <a:lnTo>
                    <a:pt x="447167" y="950756"/>
                  </a:lnTo>
                  <a:lnTo>
                    <a:pt x="446298" y="952026"/>
                  </a:lnTo>
                  <a:lnTo>
                    <a:pt x="446298" y="953296"/>
                  </a:lnTo>
                  <a:close/>
                </a:path>
                <a:path w="2360295" h="1867535">
                  <a:moveTo>
                    <a:pt x="448268" y="954499"/>
                  </a:moveTo>
                  <a:lnTo>
                    <a:pt x="448904" y="953296"/>
                  </a:lnTo>
                  <a:lnTo>
                    <a:pt x="448211" y="953582"/>
                  </a:lnTo>
                  <a:lnTo>
                    <a:pt x="448268" y="954499"/>
                  </a:lnTo>
                  <a:close/>
                </a:path>
                <a:path w="2360295" h="1867535">
                  <a:moveTo>
                    <a:pt x="445824" y="954566"/>
                  </a:moveTo>
                  <a:lnTo>
                    <a:pt x="448211" y="953582"/>
                  </a:lnTo>
                  <a:lnTo>
                    <a:pt x="448193" y="953296"/>
                  </a:lnTo>
                  <a:lnTo>
                    <a:pt x="446219" y="953296"/>
                  </a:lnTo>
                  <a:lnTo>
                    <a:pt x="445824" y="954566"/>
                  </a:lnTo>
                  <a:close/>
                </a:path>
                <a:path w="2360295" h="1867535">
                  <a:moveTo>
                    <a:pt x="447562" y="955836"/>
                  </a:moveTo>
                  <a:lnTo>
                    <a:pt x="448351" y="955836"/>
                  </a:lnTo>
                  <a:lnTo>
                    <a:pt x="448268" y="954499"/>
                  </a:lnTo>
                  <a:lnTo>
                    <a:pt x="447562" y="955836"/>
                  </a:lnTo>
                  <a:close/>
                </a:path>
                <a:path w="2360295" h="1867535">
                  <a:moveTo>
                    <a:pt x="451431" y="955836"/>
                  </a:moveTo>
                  <a:lnTo>
                    <a:pt x="451826" y="955836"/>
                  </a:lnTo>
                  <a:lnTo>
                    <a:pt x="451905" y="954566"/>
                  </a:lnTo>
                  <a:lnTo>
                    <a:pt x="451273" y="954566"/>
                  </a:lnTo>
                  <a:lnTo>
                    <a:pt x="451431" y="955836"/>
                  </a:lnTo>
                  <a:close/>
                </a:path>
                <a:path w="2360295" h="1867535">
                  <a:moveTo>
                    <a:pt x="447799" y="957106"/>
                  </a:moveTo>
                  <a:lnTo>
                    <a:pt x="451589" y="957106"/>
                  </a:lnTo>
                  <a:lnTo>
                    <a:pt x="448746" y="955836"/>
                  </a:lnTo>
                  <a:lnTo>
                    <a:pt x="447799" y="957106"/>
                  </a:lnTo>
                  <a:close/>
                </a:path>
                <a:path w="2360295" h="1867535">
                  <a:moveTo>
                    <a:pt x="450799" y="959646"/>
                  </a:moveTo>
                  <a:lnTo>
                    <a:pt x="452931" y="958376"/>
                  </a:lnTo>
                  <a:lnTo>
                    <a:pt x="449457" y="958376"/>
                  </a:lnTo>
                  <a:lnTo>
                    <a:pt x="450799" y="959646"/>
                  </a:lnTo>
                  <a:close/>
                </a:path>
                <a:path w="2360295" h="1867535">
                  <a:moveTo>
                    <a:pt x="448835" y="960837"/>
                  </a:moveTo>
                  <a:lnTo>
                    <a:pt x="448983" y="959646"/>
                  </a:lnTo>
                  <a:lnTo>
                    <a:pt x="449457" y="958376"/>
                  </a:lnTo>
                  <a:lnTo>
                    <a:pt x="448904" y="958376"/>
                  </a:lnTo>
                  <a:lnTo>
                    <a:pt x="446614" y="959646"/>
                  </a:lnTo>
                  <a:lnTo>
                    <a:pt x="448835" y="960837"/>
                  </a:lnTo>
                  <a:close/>
                </a:path>
                <a:path w="2360295" h="1867535">
                  <a:moveTo>
                    <a:pt x="451036" y="960916"/>
                  </a:moveTo>
                  <a:lnTo>
                    <a:pt x="451747" y="960916"/>
                  </a:lnTo>
                  <a:lnTo>
                    <a:pt x="451352" y="959646"/>
                  </a:lnTo>
                  <a:lnTo>
                    <a:pt x="451036" y="960916"/>
                  </a:lnTo>
                  <a:close/>
                </a:path>
                <a:path w="2360295" h="1867535">
                  <a:moveTo>
                    <a:pt x="448825" y="960916"/>
                  </a:moveTo>
                  <a:lnTo>
                    <a:pt x="448983" y="960916"/>
                  </a:lnTo>
                  <a:lnTo>
                    <a:pt x="448835" y="960837"/>
                  </a:lnTo>
                  <a:close/>
                </a:path>
                <a:path w="2360295" h="1867535">
                  <a:moveTo>
                    <a:pt x="449812" y="961551"/>
                  </a:moveTo>
                  <a:lnTo>
                    <a:pt x="450246" y="960916"/>
                  </a:lnTo>
                  <a:lnTo>
                    <a:pt x="449773" y="960916"/>
                  </a:lnTo>
                  <a:lnTo>
                    <a:pt x="449812" y="961551"/>
                  </a:lnTo>
                  <a:close/>
                </a:path>
                <a:path w="2360295" h="1867535">
                  <a:moveTo>
                    <a:pt x="447285" y="962186"/>
                  </a:moveTo>
                  <a:lnTo>
                    <a:pt x="449378" y="962186"/>
                  </a:lnTo>
                  <a:lnTo>
                    <a:pt x="449571" y="961904"/>
                  </a:lnTo>
                  <a:lnTo>
                    <a:pt x="448588" y="960916"/>
                  </a:lnTo>
                  <a:lnTo>
                    <a:pt x="447285" y="962186"/>
                  </a:lnTo>
                  <a:close/>
                </a:path>
                <a:path w="2360295" h="1867535">
                  <a:moveTo>
                    <a:pt x="449852" y="962186"/>
                  </a:moveTo>
                  <a:lnTo>
                    <a:pt x="449812" y="961551"/>
                  </a:lnTo>
                  <a:lnTo>
                    <a:pt x="449571" y="961904"/>
                  </a:lnTo>
                  <a:lnTo>
                    <a:pt x="449852" y="962186"/>
                  </a:lnTo>
                  <a:close/>
                </a:path>
                <a:path w="2360295" h="1867535">
                  <a:moveTo>
                    <a:pt x="459762" y="981236"/>
                  </a:moveTo>
                  <a:lnTo>
                    <a:pt x="460512" y="981236"/>
                  </a:lnTo>
                  <a:lnTo>
                    <a:pt x="462328" y="978696"/>
                  </a:lnTo>
                  <a:lnTo>
                    <a:pt x="460907" y="976156"/>
                  </a:lnTo>
                  <a:lnTo>
                    <a:pt x="461302" y="973616"/>
                  </a:lnTo>
                  <a:lnTo>
                    <a:pt x="460354" y="971076"/>
                  </a:lnTo>
                  <a:lnTo>
                    <a:pt x="460117" y="969806"/>
                  </a:lnTo>
                  <a:lnTo>
                    <a:pt x="461223" y="969806"/>
                  </a:lnTo>
                  <a:lnTo>
                    <a:pt x="461381" y="968536"/>
                  </a:lnTo>
                  <a:lnTo>
                    <a:pt x="459565" y="968536"/>
                  </a:lnTo>
                  <a:lnTo>
                    <a:pt x="458933" y="967266"/>
                  </a:lnTo>
                  <a:lnTo>
                    <a:pt x="458696" y="967266"/>
                  </a:lnTo>
                  <a:lnTo>
                    <a:pt x="460215" y="966045"/>
                  </a:lnTo>
                  <a:lnTo>
                    <a:pt x="458301" y="964726"/>
                  </a:lnTo>
                  <a:lnTo>
                    <a:pt x="458301" y="963456"/>
                  </a:lnTo>
                  <a:lnTo>
                    <a:pt x="445983" y="963456"/>
                  </a:lnTo>
                  <a:lnTo>
                    <a:pt x="446772" y="965996"/>
                  </a:lnTo>
                  <a:lnTo>
                    <a:pt x="449457" y="965996"/>
                  </a:lnTo>
                  <a:lnTo>
                    <a:pt x="449457" y="968536"/>
                  </a:lnTo>
                  <a:lnTo>
                    <a:pt x="449299" y="969806"/>
                  </a:lnTo>
                  <a:lnTo>
                    <a:pt x="450167" y="972346"/>
                  </a:lnTo>
                  <a:lnTo>
                    <a:pt x="448430" y="973616"/>
                  </a:lnTo>
                  <a:lnTo>
                    <a:pt x="449615" y="976156"/>
                  </a:lnTo>
                  <a:lnTo>
                    <a:pt x="450641" y="976156"/>
                  </a:lnTo>
                  <a:lnTo>
                    <a:pt x="450641" y="977426"/>
                  </a:lnTo>
                  <a:lnTo>
                    <a:pt x="448328" y="978588"/>
                  </a:lnTo>
                  <a:lnTo>
                    <a:pt x="448509" y="978696"/>
                  </a:lnTo>
                  <a:lnTo>
                    <a:pt x="448114" y="978696"/>
                  </a:lnTo>
                  <a:lnTo>
                    <a:pt x="451747" y="979966"/>
                  </a:lnTo>
                  <a:lnTo>
                    <a:pt x="459170" y="979966"/>
                  </a:lnTo>
                  <a:lnTo>
                    <a:pt x="459762" y="981236"/>
                  </a:lnTo>
                  <a:close/>
                </a:path>
                <a:path w="2360295" h="1867535">
                  <a:moveTo>
                    <a:pt x="446851" y="968536"/>
                  </a:moveTo>
                  <a:lnTo>
                    <a:pt x="447483" y="967266"/>
                  </a:lnTo>
                  <a:lnTo>
                    <a:pt x="448746" y="967266"/>
                  </a:lnTo>
                  <a:lnTo>
                    <a:pt x="448983" y="965996"/>
                  </a:lnTo>
                  <a:lnTo>
                    <a:pt x="446772" y="965996"/>
                  </a:lnTo>
                  <a:lnTo>
                    <a:pt x="446851" y="968536"/>
                  </a:lnTo>
                  <a:close/>
                </a:path>
                <a:path w="2360295" h="1867535">
                  <a:moveTo>
                    <a:pt x="460749" y="968536"/>
                  </a:moveTo>
                  <a:lnTo>
                    <a:pt x="461538" y="968536"/>
                  </a:lnTo>
                  <a:lnTo>
                    <a:pt x="461223" y="967266"/>
                  </a:lnTo>
                  <a:lnTo>
                    <a:pt x="460591" y="967266"/>
                  </a:lnTo>
                  <a:lnTo>
                    <a:pt x="460749" y="968536"/>
                  </a:lnTo>
                  <a:close/>
                </a:path>
                <a:path w="2360295" h="1867535">
                  <a:moveTo>
                    <a:pt x="447999" y="978392"/>
                  </a:moveTo>
                  <a:lnTo>
                    <a:pt x="450641" y="976156"/>
                  </a:lnTo>
                  <a:lnTo>
                    <a:pt x="449930" y="976156"/>
                  </a:lnTo>
                  <a:lnTo>
                    <a:pt x="447958" y="978343"/>
                  </a:lnTo>
                  <a:close/>
                </a:path>
                <a:path w="2360295" h="1867535">
                  <a:moveTo>
                    <a:pt x="447541" y="977205"/>
                  </a:moveTo>
                  <a:lnTo>
                    <a:pt x="448193" y="976156"/>
                  </a:lnTo>
                  <a:lnTo>
                    <a:pt x="446693" y="976156"/>
                  </a:lnTo>
                  <a:lnTo>
                    <a:pt x="447541" y="977205"/>
                  </a:lnTo>
                  <a:close/>
                </a:path>
                <a:path w="2360295" h="1867535">
                  <a:moveTo>
                    <a:pt x="447470" y="977544"/>
                  </a:moveTo>
                  <a:lnTo>
                    <a:pt x="447719" y="977426"/>
                  </a:lnTo>
                  <a:lnTo>
                    <a:pt x="447541" y="977205"/>
                  </a:lnTo>
                  <a:lnTo>
                    <a:pt x="447470" y="977544"/>
                  </a:lnTo>
                  <a:close/>
                </a:path>
                <a:path w="2360295" h="1867535">
                  <a:moveTo>
                    <a:pt x="446769" y="977876"/>
                  </a:moveTo>
                  <a:lnTo>
                    <a:pt x="446971" y="977780"/>
                  </a:lnTo>
                  <a:lnTo>
                    <a:pt x="446377" y="977426"/>
                  </a:lnTo>
                  <a:lnTo>
                    <a:pt x="446769" y="977876"/>
                  </a:lnTo>
                  <a:close/>
                </a:path>
                <a:path w="2360295" h="1867535">
                  <a:moveTo>
                    <a:pt x="447917" y="978343"/>
                  </a:moveTo>
                  <a:lnTo>
                    <a:pt x="447470" y="977544"/>
                  </a:lnTo>
                  <a:lnTo>
                    <a:pt x="446971" y="977780"/>
                  </a:lnTo>
                  <a:lnTo>
                    <a:pt x="447917" y="978343"/>
                  </a:lnTo>
                  <a:close/>
                </a:path>
                <a:path w="2360295" h="1867535">
                  <a:moveTo>
                    <a:pt x="447009" y="979966"/>
                  </a:moveTo>
                  <a:lnTo>
                    <a:pt x="447404" y="978696"/>
                  </a:lnTo>
                  <a:lnTo>
                    <a:pt x="446769" y="977876"/>
                  </a:lnTo>
                  <a:lnTo>
                    <a:pt x="445035" y="978696"/>
                  </a:lnTo>
                  <a:lnTo>
                    <a:pt x="447009" y="979966"/>
                  </a:lnTo>
                  <a:close/>
                </a:path>
                <a:path w="2360295" h="1867535">
                  <a:moveTo>
                    <a:pt x="447640" y="978696"/>
                  </a:moveTo>
                  <a:lnTo>
                    <a:pt x="447962" y="978424"/>
                  </a:lnTo>
                  <a:lnTo>
                    <a:pt x="447640" y="978696"/>
                  </a:lnTo>
                  <a:close/>
                </a:path>
                <a:path w="2360295" h="1867535">
                  <a:moveTo>
                    <a:pt x="448114" y="978696"/>
                  </a:moveTo>
                  <a:lnTo>
                    <a:pt x="448328" y="978588"/>
                  </a:lnTo>
                  <a:lnTo>
                    <a:pt x="447999" y="978392"/>
                  </a:lnTo>
                  <a:lnTo>
                    <a:pt x="448114" y="978696"/>
                  </a:lnTo>
                  <a:close/>
                </a:path>
                <a:path w="2360295" h="1867535">
                  <a:moveTo>
                    <a:pt x="456564" y="983776"/>
                  </a:moveTo>
                  <a:lnTo>
                    <a:pt x="459170" y="979966"/>
                  </a:lnTo>
                  <a:lnTo>
                    <a:pt x="451747" y="979966"/>
                  </a:lnTo>
                  <a:lnTo>
                    <a:pt x="451115" y="981236"/>
                  </a:lnTo>
                  <a:lnTo>
                    <a:pt x="455222" y="981236"/>
                  </a:lnTo>
                  <a:lnTo>
                    <a:pt x="456564" y="983776"/>
                  </a:lnTo>
                  <a:close/>
                </a:path>
                <a:path w="2360295" h="1867535">
                  <a:moveTo>
                    <a:pt x="461302" y="982506"/>
                  </a:moveTo>
                  <a:lnTo>
                    <a:pt x="461460" y="982506"/>
                  </a:lnTo>
                  <a:lnTo>
                    <a:pt x="461618" y="981236"/>
                  </a:lnTo>
                  <a:lnTo>
                    <a:pt x="461460" y="981236"/>
                  </a:lnTo>
                  <a:lnTo>
                    <a:pt x="461302" y="982506"/>
                  </a:lnTo>
                  <a:close/>
                </a:path>
                <a:path w="2360295" h="1867535">
                  <a:moveTo>
                    <a:pt x="460354" y="982506"/>
                  </a:moveTo>
                  <a:lnTo>
                    <a:pt x="461223" y="982506"/>
                  </a:lnTo>
                  <a:lnTo>
                    <a:pt x="459880" y="981236"/>
                  </a:lnTo>
                  <a:lnTo>
                    <a:pt x="460354" y="982506"/>
                  </a:lnTo>
                  <a:close/>
                </a:path>
                <a:path w="2360295" h="1867535">
                  <a:moveTo>
                    <a:pt x="456440" y="986559"/>
                  </a:moveTo>
                  <a:lnTo>
                    <a:pt x="458459" y="983776"/>
                  </a:lnTo>
                  <a:lnTo>
                    <a:pt x="455853" y="983776"/>
                  </a:lnTo>
                  <a:lnTo>
                    <a:pt x="455222" y="981236"/>
                  </a:lnTo>
                  <a:lnTo>
                    <a:pt x="451115" y="981236"/>
                  </a:lnTo>
                  <a:lnTo>
                    <a:pt x="450483" y="982506"/>
                  </a:lnTo>
                  <a:lnTo>
                    <a:pt x="447877" y="982506"/>
                  </a:lnTo>
                  <a:lnTo>
                    <a:pt x="449062" y="985046"/>
                  </a:lnTo>
                  <a:lnTo>
                    <a:pt x="456011" y="985046"/>
                  </a:lnTo>
                  <a:lnTo>
                    <a:pt x="456169" y="986316"/>
                  </a:lnTo>
                  <a:lnTo>
                    <a:pt x="456440" y="986559"/>
                  </a:lnTo>
                  <a:close/>
                </a:path>
                <a:path w="2360295" h="1867535">
                  <a:moveTo>
                    <a:pt x="448904" y="982506"/>
                  </a:moveTo>
                  <a:lnTo>
                    <a:pt x="450168" y="982506"/>
                  </a:lnTo>
                  <a:lnTo>
                    <a:pt x="449852" y="981236"/>
                  </a:lnTo>
                  <a:lnTo>
                    <a:pt x="449062" y="981236"/>
                  </a:lnTo>
                  <a:lnTo>
                    <a:pt x="448904" y="982506"/>
                  </a:lnTo>
                  <a:close/>
                </a:path>
                <a:path w="2360295" h="1867535">
                  <a:moveTo>
                    <a:pt x="446140" y="982506"/>
                  </a:moveTo>
                  <a:lnTo>
                    <a:pt x="447483" y="982506"/>
                  </a:lnTo>
                  <a:lnTo>
                    <a:pt x="447641" y="981236"/>
                  </a:lnTo>
                  <a:lnTo>
                    <a:pt x="446772" y="981236"/>
                  </a:lnTo>
                  <a:lnTo>
                    <a:pt x="446140" y="982506"/>
                  </a:lnTo>
                  <a:close/>
                </a:path>
                <a:path w="2360295" h="1867535">
                  <a:moveTo>
                    <a:pt x="461223" y="983776"/>
                  </a:moveTo>
                  <a:lnTo>
                    <a:pt x="461381" y="982506"/>
                  </a:lnTo>
                  <a:lnTo>
                    <a:pt x="460907" y="982506"/>
                  </a:lnTo>
                  <a:lnTo>
                    <a:pt x="461223" y="983776"/>
                  </a:lnTo>
                  <a:close/>
                </a:path>
                <a:path w="2360295" h="1867535">
                  <a:moveTo>
                    <a:pt x="446856" y="988180"/>
                  </a:moveTo>
                  <a:lnTo>
                    <a:pt x="448667" y="987586"/>
                  </a:lnTo>
                  <a:lnTo>
                    <a:pt x="446851" y="985046"/>
                  </a:lnTo>
                  <a:lnTo>
                    <a:pt x="447009" y="982506"/>
                  </a:lnTo>
                  <a:lnTo>
                    <a:pt x="445983" y="982506"/>
                  </a:lnTo>
                  <a:lnTo>
                    <a:pt x="445667" y="985046"/>
                  </a:lnTo>
                  <a:lnTo>
                    <a:pt x="445193" y="986316"/>
                  </a:lnTo>
                  <a:lnTo>
                    <a:pt x="445824" y="986316"/>
                  </a:lnTo>
                  <a:lnTo>
                    <a:pt x="446535" y="987586"/>
                  </a:lnTo>
                  <a:lnTo>
                    <a:pt x="446930" y="987586"/>
                  </a:lnTo>
                  <a:lnTo>
                    <a:pt x="446856" y="988180"/>
                  </a:lnTo>
                  <a:close/>
                </a:path>
                <a:path w="2360295" h="1867535">
                  <a:moveTo>
                    <a:pt x="451352" y="987586"/>
                  </a:moveTo>
                  <a:lnTo>
                    <a:pt x="451826" y="987586"/>
                  </a:lnTo>
                  <a:lnTo>
                    <a:pt x="451668" y="986316"/>
                  </a:lnTo>
                  <a:lnTo>
                    <a:pt x="455379" y="986316"/>
                  </a:lnTo>
                  <a:lnTo>
                    <a:pt x="455300" y="985046"/>
                  </a:lnTo>
                  <a:lnTo>
                    <a:pt x="449062" y="985046"/>
                  </a:lnTo>
                  <a:lnTo>
                    <a:pt x="450394" y="986559"/>
                  </a:lnTo>
                  <a:lnTo>
                    <a:pt x="451352" y="987586"/>
                  </a:lnTo>
                  <a:close/>
                </a:path>
                <a:path w="2360295" h="1867535">
                  <a:moveTo>
                    <a:pt x="460038" y="987586"/>
                  </a:moveTo>
                  <a:lnTo>
                    <a:pt x="460670" y="987586"/>
                  </a:lnTo>
                  <a:lnTo>
                    <a:pt x="460117" y="986316"/>
                  </a:lnTo>
                  <a:lnTo>
                    <a:pt x="459682" y="986441"/>
                  </a:lnTo>
                  <a:lnTo>
                    <a:pt x="460038" y="987586"/>
                  </a:lnTo>
                  <a:close/>
                </a:path>
                <a:path w="2360295" h="1867535">
                  <a:moveTo>
                    <a:pt x="454106" y="988333"/>
                  </a:moveTo>
                  <a:lnTo>
                    <a:pt x="454037" y="987586"/>
                  </a:lnTo>
                  <a:lnTo>
                    <a:pt x="455616" y="987586"/>
                  </a:lnTo>
                  <a:lnTo>
                    <a:pt x="455537" y="986316"/>
                  </a:lnTo>
                  <a:lnTo>
                    <a:pt x="453326" y="986316"/>
                  </a:lnTo>
                  <a:lnTo>
                    <a:pt x="453642" y="987586"/>
                  </a:lnTo>
                  <a:lnTo>
                    <a:pt x="454106" y="988333"/>
                  </a:lnTo>
                  <a:close/>
                </a:path>
                <a:path w="2360295" h="1867535">
                  <a:moveTo>
                    <a:pt x="446007" y="988275"/>
                  </a:moveTo>
                  <a:lnTo>
                    <a:pt x="445824" y="986316"/>
                  </a:lnTo>
                  <a:lnTo>
                    <a:pt x="445193" y="986316"/>
                  </a:lnTo>
                  <a:lnTo>
                    <a:pt x="445667" y="987586"/>
                  </a:lnTo>
                  <a:lnTo>
                    <a:pt x="445836" y="988130"/>
                  </a:lnTo>
                  <a:lnTo>
                    <a:pt x="446007" y="988275"/>
                  </a:lnTo>
                  <a:close/>
                </a:path>
                <a:path w="2360295" h="1867535">
                  <a:moveTo>
                    <a:pt x="457590" y="987586"/>
                  </a:moveTo>
                  <a:lnTo>
                    <a:pt x="459091" y="987586"/>
                  </a:lnTo>
                  <a:lnTo>
                    <a:pt x="459576" y="986471"/>
                  </a:lnTo>
                  <a:lnTo>
                    <a:pt x="457129" y="987174"/>
                  </a:lnTo>
                  <a:lnTo>
                    <a:pt x="457590" y="987586"/>
                  </a:lnTo>
                  <a:close/>
                </a:path>
                <a:path w="2360295" h="1867535">
                  <a:moveTo>
                    <a:pt x="455695" y="987586"/>
                  </a:moveTo>
                  <a:lnTo>
                    <a:pt x="457129" y="987174"/>
                  </a:lnTo>
                  <a:lnTo>
                    <a:pt x="456440" y="986559"/>
                  </a:lnTo>
                  <a:lnTo>
                    <a:pt x="455695" y="987586"/>
                  </a:lnTo>
                  <a:close/>
                </a:path>
                <a:path w="2360295" h="1867535">
                  <a:moveTo>
                    <a:pt x="454431" y="988856"/>
                  </a:moveTo>
                  <a:lnTo>
                    <a:pt x="458775" y="988856"/>
                  </a:lnTo>
                  <a:lnTo>
                    <a:pt x="458538" y="987586"/>
                  </a:lnTo>
                  <a:lnTo>
                    <a:pt x="454984" y="987586"/>
                  </a:lnTo>
                  <a:lnTo>
                    <a:pt x="454431" y="988856"/>
                  </a:lnTo>
                  <a:close/>
                </a:path>
                <a:path w="2360295" h="1867535">
                  <a:moveTo>
                    <a:pt x="454431" y="988856"/>
                  </a:moveTo>
                  <a:lnTo>
                    <a:pt x="454984" y="987586"/>
                  </a:lnTo>
                  <a:lnTo>
                    <a:pt x="454037" y="987586"/>
                  </a:lnTo>
                  <a:lnTo>
                    <a:pt x="454153" y="988408"/>
                  </a:lnTo>
                  <a:lnTo>
                    <a:pt x="454431" y="988856"/>
                  </a:lnTo>
                  <a:close/>
                </a:path>
                <a:path w="2360295" h="1867535">
                  <a:moveTo>
                    <a:pt x="444640" y="990126"/>
                  </a:moveTo>
                  <a:lnTo>
                    <a:pt x="446456" y="990126"/>
                  </a:lnTo>
                  <a:lnTo>
                    <a:pt x="444798" y="988856"/>
                  </a:lnTo>
                  <a:lnTo>
                    <a:pt x="445944" y="988480"/>
                  </a:lnTo>
                  <a:lnTo>
                    <a:pt x="445836" y="988130"/>
                  </a:lnTo>
                  <a:lnTo>
                    <a:pt x="445193" y="987586"/>
                  </a:lnTo>
                  <a:lnTo>
                    <a:pt x="444482" y="987586"/>
                  </a:lnTo>
                  <a:lnTo>
                    <a:pt x="444087" y="988856"/>
                  </a:lnTo>
                  <a:lnTo>
                    <a:pt x="444403" y="988856"/>
                  </a:lnTo>
                  <a:lnTo>
                    <a:pt x="444640" y="990126"/>
                  </a:lnTo>
                  <a:close/>
                </a:path>
                <a:path w="2360295" h="1867535">
                  <a:moveTo>
                    <a:pt x="445944" y="988480"/>
                  </a:moveTo>
                  <a:lnTo>
                    <a:pt x="445895" y="988180"/>
                  </a:lnTo>
                  <a:lnTo>
                    <a:pt x="445944" y="988480"/>
                  </a:lnTo>
                  <a:close/>
                </a:path>
                <a:path w="2360295" h="1867535">
                  <a:moveTo>
                    <a:pt x="446693" y="988856"/>
                  </a:moveTo>
                  <a:lnTo>
                    <a:pt x="446856" y="988180"/>
                  </a:lnTo>
                  <a:lnTo>
                    <a:pt x="446163" y="988408"/>
                  </a:lnTo>
                  <a:lnTo>
                    <a:pt x="446693" y="988856"/>
                  </a:lnTo>
                  <a:close/>
                </a:path>
                <a:path w="2360295" h="1867535">
                  <a:moveTo>
                    <a:pt x="446024" y="988453"/>
                  </a:moveTo>
                  <a:lnTo>
                    <a:pt x="446007" y="988275"/>
                  </a:lnTo>
                  <a:lnTo>
                    <a:pt x="446024" y="988453"/>
                  </a:lnTo>
                  <a:close/>
                </a:path>
                <a:path w="2360295" h="1867535">
                  <a:moveTo>
                    <a:pt x="454431" y="993936"/>
                  </a:moveTo>
                  <a:lnTo>
                    <a:pt x="461539" y="993936"/>
                  </a:lnTo>
                  <a:lnTo>
                    <a:pt x="459959" y="992666"/>
                  </a:lnTo>
                  <a:lnTo>
                    <a:pt x="460275" y="991396"/>
                  </a:lnTo>
                  <a:lnTo>
                    <a:pt x="461697" y="991396"/>
                  </a:lnTo>
                  <a:lnTo>
                    <a:pt x="461460" y="990126"/>
                  </a:lnTo>
                  <a:lnTo>
                    <a:pt x="460512" y="988856"/>
                  </a:lnTo>
                  <a:lnTo>
                    <a:pt x="454431" y="988856"/>
                  </a:lnTo>
                  <a:lnTo>
                    <a:pt x="454106" y="988333"/>
                  </a:lnTo>
                  <a:lnTo>
                    <a:pt x="454274" y="990126"/>
                  </a:lnTo>
                  <a:lnTo>
                    <a:pt x="454905" y="991396"/>
                  </a:lnTo>
                  <a:lnTo>
                    <a:pt x="454984" y="992666"/>
                  </a:lnTo>
                  <a:lnTo>
                    <a:pt x="454431" y="993936"/>
                  </a:lnTo>
                  <a:close/>
                </a:path>
                <a:path w="2360295" h="1867535">
                  <a:moveTo>
                    <a:pt x="451510" y="991396"/>
                  </a:moveTo>
                  <a:lnTo>
                    <a:pt x="452931" y="991396"/>
                  </a:lnTo>
                  <a:lnTo>
                    <a:pt x="453879" y="988856"/>
                  </a:lnTo>
                  <a:lnTo>
                    <a:pt x="450878" y="988856"/>
                  </a:lnTo>
                  <a:lnTo>
                    <a:pt x="452694" y="990126"/>
                  </a:lnTo>
                  <a:lnTo>
                    <a:pt x="449220" y="990126"/>
                  </a:lnTo>
                  <a:lnTo>
                    <a:pt x="451510" y="991396"/>
                  </a:lnTo>
                  <a:close/>
                </a:path>
                <a:path w="2360295" h="1867535">
                  <a:moveTo>
                    <a:pt x="460433" y="992666"/>
                  </a:moveTo>
                  <a:lnTo>
                    <a:pt x="461855" y="992666"/>
                  </a:lnTo>
                  <a:lnTo>
                    <a:pt x="461776" y="991396"/>
                  </a:lnTo>
                  <a:lnTo>
                    <a:pt x="460275" y="991396"/>
                  </a:lnTo>
                  <a:lnTo>
                    <a:pt x="460433" y="992666"/>
                  </a:lnTo>
                  <a:close/>
                </a:path>
                <a:path w="2360295" h="1867535">
                  <a:moveTo>
                    <a:pt x="461542" y="993878"/>
                  </a:moveTo>
                  <a:lnTo>
                    <a:pt x="461618" y="992666"/>
                  </a:lnTo>
                  <a:lnTo>
                    <a:pt x="460828" y="992666"/>
                  </a:lnTo>
                  <a:lnTo>
                    <a:pt x="461479" y="993830"/>
                  </a:lnTo>
                  <a:close/>
                </a:path>
                <a:path w="2360295" h="1867535">
                  <a:moveTo>
                    <a:pt x="451351" y="993936"/>
                  </a:moveTo>
                  <a:lnTo>
                    <a:pt x="452378" y="993936"/>
                  </a:lnTo>
                  <a:lnTo>
                    <a:pt x="451983" y="992666"/>
                  </a:lnTo>
                  <a:lnTo>
                    <a:pt x="451036" y="992666"/>
                  </a:lnTo>
                  <a:lnTo>
                    <a:pt x="451351" y="993936"/>
                  </a:lnTo>
                  <a:close/>
                </a:path>
                <a:path w="2360295" h="1867535">
                  <a:moveTo>
                    <a:pt x="461539" y="993936"/>
                  </a:moveTo>
                  <a:close/>
                </a:path>
                <a:path w="2360295" h="1867535">
                  <a:moveTo>
                    <a:pt x="451983" y="996476"/>
                  </a:moveTo>
                  <a:lnTo>
                    <a:pt x="460828" y="996476"/>
                  </a:lnTo>
                  <a:lnTo>
                    <a:pt x="462486" y="993936"/>
                  </a:lnTo>
                  <a:lnTo>
                    <a:pt x="451588" y="993936"/>
                  </a:lnTo>
                  <a:lnTo>
                    <a:pt x="451194" y="995206"/>
                  </a:lnTo>
                  <a:lnTo>
                    <a:pt x="452141" y="995206"/>
                  </a:lnTo>
                  <a:lnTo>
                    <a:pt x="451983" y="996476"/>
                  </a:lnTo>
                  <a:close/>
                </a:path>
                <a:path w="2360295" h="1867535">
                  <a:moveTo>
                    <a:pt x="450484" y="1010446"/>
                  </a:moveTo>
                  <a:lnTo>
                    <a:pt x="450957" y="1010446"/>
                  </a:lnTo>
                  <a:lnTo>
                    <a:pt x="451115" y="1009176"/>
                  </a:lnTo>
                  <a:lnTo>
                    <a:pt x="450641" y="1009176"/>
                  </a:lnTo>
                  <a:lnTo>
                    <a:pt x="452300" y="1008223"/>
                  </a:lnTo>
                  <a:lnTo>
                    <a:pt x="452300" y="1007645"/>
                  </a:lnTo>
                  <a:lnTo>
                    <a:pt x="450168" y="1006636"/>
                  </a:lnTo>
                  <a:lnTo>
                    <a:pt x="451431" y="1005366"/>
                  </a:lnTo>
                  <a:lnTo>
                    <a:pt x="450404" y="1004096"/>
                  </a:lnTo>
                  <a:lnTo>
                    <a:pt x="447482" y="1004096"/>
                  </a:lnTo>
                  <a:lnTo>
                    <a:pt x="447167" y="1002826"/>
                  </a:lnTo>
                  <a:lnTo>
                    <a:pt x="446930" y="1001556"/>
                  </a:lnTo>
                  <a:lnTo>
                    <a:pt x="446614" y="1000286"/>
                  </a:lnTo>
                  <a:lnTo>
                    <a:pt x="448193" y="1000286"/>
                  </a:lnTo>
                  <a:lnTo>
                    <a:pt x="448509" y="999016"/>
                  </a:lnTo>
                  <a:lnTo>
                    <a:pt x="451193" y="997746"/>
                  </a:lnTo>
                  <a:lnTo>
                    <a:pt x="447719" y="996476"/>
                  </a:lnTo>
                  <a:lnTo>
                    <a:pt x="448825" y="993936"/>
                  </a:lnTo>
                  <a:lnTo>
                    <a:pt x="448351" y="993936"/>
                  </a:lnTo>
                  <a:lnTo>
                    <a:pt x="447877" y="995206"/>
                  </a:lnTo>
                  <a:lnTo>
                    <a:pt x="445192" y="995206"/>
                  </a:lnTo>
                  <a:lnTo>
                    <a:pt x="445114" y="996476"/>
                  </a:lnTo>
                  <a:lnTo>
                    <a:pt x="444008" y="997746"/>
                  </a:lnTo>
                  <a:lnTo>
                    <a:pt x="445903" y="1000286"/>
                  </a:lnTo>
                  <a:lnTo>
                    <a:pt x="446061" y="1004096"/>
                  </a:lnTo>
                  <a:lnTo>
                    <a:pt x="449141" y="1005366"/>
                  </a:lnTo>
                  <a:lnTo>
                    <a:pt x="445666" y="1006636"/>
                  </a:lnTo>
                  <a:lnTo>
                    <a:pt x="448667" y="1006636"/>
                  </a:lnTo>
                  <a:lnTo>
                    <a:pt x="448983" y="1007906"/>
                  </a:lnTo>
                  <a:lnTo>
                    <a:pt x="449378" y="1007906"/>
                  </a:lnTo>
                  <a:lnTo>
                    <a:pt x="450168" y="1009176"/>
                  </a:lnTo>
                  <a:lnTo>
                    <a:pt x="450484" y="1010446"/>
                  </a:lnTo>
                  <a:close/>
                </a:path>
                <a:path w="2360295" h="1867535">
                  <a:moveTo>
                    <a:pt x="445271" y="995206"/>
                  </a:moveTo>
                  <a:lnTo>
                    <a:pt x="447403" y="995206"/>
                  </a:lnTo>
                  <a:lnTo>
                    <a:pt x="446930" y="993936"/>
                  </a:lnTo>
                  <a:lnTo>
                    <a:pt x="445113" y="993936"/>
                  </a:lnTo>
                  <a:lnTo>
                    <a:pt x="445271" y="995206"/>
                  </a:lnTo>
                  <a:close/>
                </a:path>
                <a:path w="2360295" h="1867535">
                  <a:moveTo>
                    <a:pt x="450720" y="996476"/>
                  </a:moveTo>
                  <a:lnTo>
                    <a:pt x="451510" y="996476"/>
                  </a:lnTo>
                  <a:lnTo>
                    <a:pt x="451825" y="995206"/>
                  </a:lnTo>
                  <a:lnTo>
                    <a:pt x="450799" y="995206"/>
                  </a:lnTo>
                  <a:lnTo>
                    <a:pt x="450720" y="996476"/>
                  </a:lnTo>
                  <a:close/>
                </a:path>
                <a:path w="2360295" h="1867535">
                  <a:moveTo>
                    <a:pt x="455063" y="997746"/>
                  </a:moveTo>
                  <a:lnTo>
                    <a:pt x="461065" y="997746"/>
                  </a:lnTo>
                  <a:lnTo>
                    <a:pt x="460670" y="996476"/>
                  </a:lnTo>
                  <a:lnTo>
                    <a:pt x="455063" y="996476"/>
                  </a:lnTo>
                  <a:lnTo>
                    <a:pt x="455063" y="997746"/>
                  </a:lnTo>
                  <a:close/>
                </a:path>
                <a:path w="2360295" h="1867535">
                  <a:moveTo>
                    <a:pt x="453878" y="1001556"/>
                  </a:moveTo>
                  <a:lnTo>
                    <a:pt x="454194" y="1001556"/>
                  </a:lnTo>
                  <a:lnTo>
                    <a:pt x="454194" y="1000286"/>
                  </a:lnTo>
                  <a:lnTo>
                    <a:pt x="453562" y="1000286"/>
                  </a:lnTo>
                  <a:lnTo>
                    <a:pt x="453641" y="999016"/>
                  </a:lnTo>
                  <a:lnTo>
                    <a:pt x="454036" y="999016"/>
                  </a:lnTo>
                  <a:lnTo>
                    <a:pt x="454826" y="996476"/>
                  </a:lnTo>
                  <a:lnTo>
                    <a:pt x="451667" y="996476"/>
                  </a:lnTo>
                  <a:lnTo>
                    <a:pt x="453168" y="1000286"/>
                  </a:lnTo>
                  <a:lnTo>
                    <a:pt x="453878" y="1001556"/>
                  </a:lnTo>
                  <a:close/>
                </a:path>
                <a:path w="2360295" h="1867535">
                  <a:moveTo>
                    <a:pt x="451351" y="1005366"/>
                  </a:moveTo>
                  <a:lnTo>
                    <a:pt x="461223" y="1005366"/>
                  </a:lnTo>
                  <a:lnTo>
                    <a:pt x="460986" y="1004096"/>
                  </a:lnTo>
                  <a:lnTo>
                    <a:pt x="462565" y="1002826"/>
                  </a:lnTo>
                  <a:lnTo>
                    <a:pt x="460986" y="1000286"/>
                  </a:lnTo>
                  <a:lnTo>
                    <a:pt x="461855" y="997746"/>
                  </a:lnTo>
                  <a:lnTo>
                    <a:pt x="455300" y="997746"/>
                  </a:lnTo>
                  <a:lnTo>
                    <a:pt x="455457" y="999016"/>
                  </a:lnTo>
                  <a:lnTo>
                    <a:pt x="455931" y="1001556"/>
                  </a:lnTo>
                  <a:lnTo>
                    <a:pt x="454905" y="1002826"/>
                  </a:lnTo>
                  <a:lnTo>
                    <a:pt x="452773" y="1002826"/>
                  </a:lnTo>
                  <a:lnTo>
                    <a:pt x="452536" y="1004096"/>
                  </a:lnTo>
                  <a:lnTo>
                    <a:pt x="452378" y="1004096"/>
                  </a:lnTo>
                  <a:lnTo>
                    <a:pt x="451351" y="1005366"/>
                  </a:lnTo>
                  <a:close/>
                </a:path>
                <a:path w="2360295" h="1867535">
                  <a:moveTo>
                    <a:pt x="447482" y="1004096"/>
                  </a:moveTo>
                  <a:lnTo>
                    <a:pt x="451509" y="1004096"/>
                  </a:lnTo>
                  <a:lnTo>
                    <a:pt x="450167" y="1001556"/>
                  </a:lnTo>
                  <a:lnTo>
                    <a:pt x="449061" y="1002826"/>
                  </a:lnTo>
                  <a:lnTo>
                    <a:pt x="447798" y="1002826"/>
                  </a:lnTo>
                  <a:lnTo>
                    <a:pt x="447482" y="1004096"/>
                  </a:lnTo>
                  <a:close/>
                </a:path>
                <a:path w="2360295" h="1867535">
                  <a:moveTo>
                    <a:pt x="451984" y="1011716"/>
                  </a:moveTo>
                  <a:lnTo>
                    <a:pt x="452536" y="1011716"/>
                  </a:lnTo>
                  <a:lnTo>
                    <a:pt x="452852" y="1010446"/>
                  </a:lnTo>
                  <a:lnTo>
                    <a:pt x="459565" y="1010446"/>
                  </a:lnTo>
                  <a:lnTo>
                    <a:pt x="460591" y="1009176"/>
                  </a:lnTo>
                  <a:lnTo>
                    <a:pt x="458459" y="1005366"/>
                  </a:lnTo>
                  <a:lnTo>
                    <a:pt x="451747" y="1005366"/>
                  </a:lnTo>
                  <a:lnTo>
                    <a:pt x="451984" y="1006636"/>
                  </a:lnTo>
                  <a:lnTo>
                    <a:pt x="452300" y="1006636"/>
                  </a:lnTo>
                  <a:lnTo>
                    <a:pt x="452300" y="1007645"/>
                  </a:lnTo>
                  <a:lnTo>
                    <a:pt x="452852" y="1007906"/>
                  </a:lnTo>
                  <a:lnTo>
                    <a:pt x="452300" y="1008223"/>
                  </a:lnTo>
                  <a:lnTo>
                    <a:pt x="452300" y="1009176"/>
                  </a:lnTo>
                  <a:lnTo>
                    <a:pt x="452063" y="1010446"/>
                  </a:lnTo>
                  <a:lnTo>
                    <a:pt x="451984" y="1011716"/>
                  </a:lnTo>
                  <a:close/>
                </a:path>
                <a:path w="2360295" h="1867535">
                  <a:moveTo>
                    <a:pt x="446930" y="1009176"/>
                  </a:moveTo>
                  <a:lnTo>
                    <a:pt x="449378" y="1009176"/>
                  </a:lnTo>
                  <a:lnTo>
                    <a:pt x="448667" y="1007906"/>
                  </a:lnTo>
                  <a:lnTo>
                    <a:pt x="448430" y="1006636"/>
                  </a:lnTo>
                  <a:lnTo>
                    <a:pt x="445666" y="1006636"/>
                  </a:lnTo>
                  <a:lnTo>
                    <a:pt x="446456" y="1007906"/>
                  </a:lnTo>
                  <a:lnTo>
                    <a:pt x="446772" y="1007906"/>
                  </a:lnTo>
                  <a:lnTo>
                    <a:pt x="446930" y="1009176"/>
                  </a:lnTo>
                  <a:close/>
                </a:path>
                <a:path w="2360295" h="1867535">
                  <a:moveTo>
                    <a:pt x="452300" y="1008223"/>
                  </a:moveTo>
                  <a:lnTo>
                    <a:pt x="452852" y="1007906"/>
                  </a:lnTo>
                  <a:lnTo>
                    <a:pt x="452300" y="1007645"/>
                  </a:lnTo>
                  <a:lnTo>
                    <a:pt x="452300" y="1008223"/>
                  </a:lnTo>
                  <a:close/>
                </a:path>
                <a:path w="2360295" h="1867535">
                  <a:moveTo>
                    <a:pt x="460197" y="1026956"/>
                  </a:moveTo>
                  <a:lnTo>
                    <a:pt x="461855" y="1026956"/>
                  </a:lnTo>
                  <a:lnTo>
                    <a:pt x="461855" y="1023146"/>
                  </a:lnTo>
                  <a:lnTo>
                    <a:pt x="462249" y="1020606"/>
                  </a:lnTo>
                  <a:lnTo>
                    <a:pt x="461302" y="1018066"/>
                  </a:lnTo>
                  <a:lnTo>
                    <a:pt x="460670" y="1016796"/>
                  </a:lnTo>
                  <a:lnTo>
                    <a:pt x="461381" y="1014256"/>
                  </a:lnTo>
                  <a:lnTo>
                    <a:pt x="460670" y="1012986"/>
                  </a:lnTo>
                  <a:lnTo>
                    <a:pt x="463513" y="1012986"/>
                  </a:lnTo>
                  <a:lnTo>
                    <a:pt x="459644" y="1011716"/>
                  </a:lnTo>
                  <a:lnTo>
                    <a:pt x="461539" y="1010446"/>
                  </a:lnTo>
                  <a:lnTo>
                    <a:pt x="453800" y="1010446"/>
                  </a:lnTo>
                  <a:lnTo>
                    <a:pt x="453957" y="1011716"/>
                  </a:lnTo>
                  <a:lnTo>
                    <a:pt x="453918" y="1014637"/>
                  </a:lnTo>
                  <a:lnTo>
                    <a:pt x="454195" y="1015526"/>
                  </a:lnTo>
                  <a:lnTo>
                    <a:pt x="453642" y="1015526"/>
                  </a:lnTo>
                  <a:lnTo>
                    <a:pt x="454116" y="1016796"/>
                  </a:lnTo>
                  <a:lnTo>
                    <a:pt x="454668" y="1016796"/>
                  </a:lnTo>
                  <a:lnTo>
                    <a:pt x="454409" y="1017021"/>
                  </a:lnTo>
                  <a:lnTo>
                    <a:pt x="455774" y="1018066"/>
                  </a:lnTo>
                  <a:lnTo>
                    <a:pt x="455142" y="1018066"/>
                  </a:lnTo>
                  <a:lnTo>
                    <a:pt x="452852" y="1019336"/>
                  </a:lnTo>
                  <a:lnTo>
                    <a:pt x="454747" y="1020606"/>
                  </a:lnTo>
                  <a:lnTo>
                    <a:pt x="454984" y="1021876"/>
                  </a:lnTo>
                  <a:lnTo>
                    <a:pt x="454984" y="1023146"/>
                  </a:lnTo>
                  <a:lnTo>
                    <a:pt x="453168" y="1023146"/>
                  </a:lnTo>
                  <a:lnTo>
                    <a:pt x="453168" y="1024416"/>
                  </a:lnTo>
                  <a:lnTo>
                    <a:pt x="456643" y="1024416"/>
                  </a:lnTo>
                  <a:lnTo>
                    <a:pt x="457037" y="1025686"/>
                  </a:lnTo>
                  <a:lnTo>
                    <a:pt x="460828" y="1025686"/>
                  </a:lnTo>
                  <a:lnTo>
                    <a:pt x="460197" y="1026956"/>
                  </a:lnTo>
                  <a:close/>
                </a:path>
                <a:path w="2360295" h="1867535">
                  <a:moveTo>
                    <a:pt x="452615" y="1011716"/>
                  </a:moveTo>
                  <a:lnTo>
                    <a:pt x="453168" y="1011716"/>
                  </a:lnTo>
                  <a:lnTo>
                    <a:pt x="453642" y="1010446"/>
                  </a:lnTo>
                  <a:lnTo>
                    <a:pt x="452615" y="1011716"/>
                  </a:lnTo>
                  <a:close/>
                </a:path>
                <a:path w="2360295" h="1867535">
                  <a:moveTo>
                    <a:pt x="452458" y="1012986"/>
                  </a:moveTo>
                  <a:lnTo>
                    <a:pt x="452615" y="1012986"/>
                  </a:lnTo>
                  <a:lnTo>
                    <a:pt x="453089" y="1011716"/>
                  </a:lnTo>
                  <a:lnTo>
                    <a:pt x="452221" y="1011716"/>
                  </a:lnTo>
                  <a:lnTo>
                    <a:pt x="452458" y="1012986"/>
                  </a:lnTo>
                  <a:close/>
                </a:path>
                <a:path w="2360295" h="1867535">
                  <a:moveTo>
                    <a:pt x="451431" y="1015526"/>
                  </a:moveTo>
                  <a:lnTo>
                    <a:pt x="452457" y="1015526"/>
                  </a:lnTo>
                  <a:lnTo>
                    <a:pt x="453484" y="1014256"/>
                  </a:lnTo>
                  <a:lnTo>
                    <a:pt x="453247" y="1012986"/>
                  </a:lnTo>
                  <a:lnTo>
                    <a:pt x="452852" y="1014256"/>
                  </a:lnTo>
                  <a:lnTo>
                    <a:pt x="451826" y="1014256"/>
                  </a:lnTo>
                  <a:lnTo>
                    <a:pt x="451431" y="1015526"/>
                  </a:lnTo>
                  <a:close/>
                </a:path>
                <a:path w="2360295" h="1867535">
                  <a:moveTo>
                    <a:pt x="452457" y="1016796"/>
                  </a:moveTo>
                  <a:lnTo>
                    <a:pt x="453484" y="1016796"/>
                  </a:lnTo>
                  <a:lnTo>
                    <a:pt x="453642" y="1015526"/>
                  </a:lnTo>
                  <a:lnTo>
                    <a:pt x="453918" y="1014637"/>
                  </a:lnTo>
                  <a:lnTo>
                    <a:pt x="453800" y="1014256"/>
                  </a:lnTo>
                  <a:lnTo>
                    <a:pt x="452457" y="1015526"/>
                  </a:lnTo>
                  <a:lnTo>
                    <a:pt x="451510" y="1015526"/>
                  </a:lnTo>
                  <a:lnTo>
                    <a:pt x="452457" y="1016796"/>
                  </a:lnTo>
                  <a:close/>
                </a:path>
                <a:path w="2360295" h="1867535">
                  <a:moveTo>
                    <a:pt x="447009" y="1016796"/>
                  </a:moveTo>
                  <a:lnTo>
                    <a:pt x="447404" y="1016796"/>
                  </a:lnTo>
                  <a:lnTo>
                    <a:pt x="450010" y="1015526"/>
                  </a:lnTo>
                  <a:lnTo>
                    <a:pt x="448193" y="1015526"/>
                  </a:lnTo>
                  <a:lnTo>
                    <a:pt x="447956" y="1014256"/>
                  </a:lnTo>
                  <a:lnTo>
                    <a:pt x="447719" y="1014256"/>
                  </a:lnTo>
                  <a:lnTo>
                    <a:pt x="447009" y="1016796"/>
                  </a:lnTo>
                  <a:close/>
                </a:path>
                <a:path w="2360295" h="1867535">
                  <a:moveTo>
                    <a:pt x="453642" y="1015526"/>
                  </a:moveTo>
                  <a:lnTo>
                    <a:pt x="454195" y="1015526"/>
                  </a:lnTo>
                  <a:lnTo>
                    <a:pt x="453918" y="1014637"/>
                  </a:lnTo>
                  <a:lnTo>
                    <a:pt x="453642" y="1015526"/>
                  </a:lnTo>
                  <a:close/>
                </a:path>
                <a:path w="2360295" h="1867535">
                  <a:moveTo>
                    <a:pt x="449299" y="1018066"/>
                  </a:moveTo>
                  <a:lnTo>
                    <a:pt x="450957" y="1018066"/>
                  </a:lnTo>
                  <a:lnTo>
                    <a:pt x="450720" y="1016796"/>
                  </a:lnTo>
                  <a:lnTo>
                    <a:pt x="450010" y="1015526"/>
                  </a:lnTo>
                  <a:lnTo>
                    <a:pt x="448998" y="1017694"/>
                  </a:lnTo>
                  <a:lnTo>
                    <a:pt x="449299" y="1018066"/>
                  </a:lnTo>
                  <a:close/>
                </a:path>
                <a:path w="2360295" h="1867535">
                  <a:moveTo>
                    <a:pt x="454409" y="1017021"/>
                  </a:moveTo>
                  <a:lnTo>
                    <a:pt x="454668" y="1016796"/>
                  </a:lnTo>
                  <a:lnTo>
                    <a:pt x="454286" y="1016927"/>
                  </a:lnTo>
                  <a:close/>
                </a:path>
                <a:path w="2360295" h="1867535">
                  <a:moveTo>
                    <a:pt x="454286" y="1016927"/>
                  </a:moveTo>
                  <a:lnTo>
                    <a:pt x="454668" y="1016796"/>
                  </a:lnTo>
                  <a:lnTo>
                    <a:pt x="454116" y="1016796"/>
                  </a:lnTo>
                  <a:lnTo>
                    <a:pt x="454286" y="1016927"/>
                  </a:lnTo>
                  <a:close/>
                </a:path>
                <a:path w="2360295" h="1867535">
                  <a:moveTo>
                    <a:pt x="448035" y="1018066"/>
                  </a:moveTo>
                  <a:lnTo>
                    <a:pt x="448825" y="1018066"/>
                  </a:lnTo>
                  <a:lnTo>
                    <a:pt x="447956" y="1016796"/>
                  </a:lnTo>
                  <a:lnTo>
                    <a:pt x="447799" y="1016796"/>
                  </a:lnTo>
                  <a:lnTo>
                    <a:pt x="448035" y="1018066"/>
                  </a:lnTo>
                  <a:close/>
                </a:path>
                <a:path w="2360295" h="1867535">
                  <a:moveTo>
                    <a:pt x="450404" y="1019336"/>
                  </a:moveTo>
                  <a:lnTo>
                    <a:pt x="451747" y="1019336"/>
                  </a:lnTo>
                  <a:lnTo>
                    <a:pt x="454409" y="1017021"/>
                  </a:lnTo>
                  <a:lnTo>
                    <a:pt x="450957" y="1018066"/>
                  </a:lnTo>
                  <a:lnTo>
                    <a:pt x="449930" y="1018066"/>
                  </a:lnTo>
                  <a:lnTo>
                    <a:pt x="450404" y="1019336"/>
                  </a:lnTo>
                  <a:close/>
                </a:path>
                <a:path w="2360295" h="1867535">
                  <a:moveTo>
                    <a:pt x="448825" y="1018066"/>
                  </a:moveTo>
                  <a:lnTo>
                    <a:pt x="449299" y="1018066"/>
                  </a:lnTo>
                  <a:lnTo>
                    <a:pt x="448998" y="1017694"/>
                  </a:lnTo>
                  <a:lnTo>
                    <a:pt x="448825" y="1018066"/>
                  </a:lnTo>
                  <a:close/>
                </a:path>
                <a:path w="2360295" h="1867535">
                  <a:moveTo>
                    <a:pt x="446298" y="1020606"/>
                  </a:moveTo>
                  <a:lnTo>
                    <a:pt x="447641" y="1020606"/>
                  </a:lnTo>
                  <a:lnTo>
                    <a:pt x="449141" y="1019336"/>
                  </a:lnTo>
                  <a:lnTo>
                    <a:pt x="447799" y="1019336"/>
                  </a:lnTo>
                  <a:lnTo>
                    <a:pt x="447167" y="1018066"/>
                  </a:lnTo>
                  <a:lnTo>
                    <a:pt x="446456" y="1018066"/>
                  </a:lnTo>
                  <a:lnTo>
                    <a:pt x="446456" y="1019336"/>
                  </a:lnTo>
                  <a:lnTo>
                    <a:pt x="446298" y="1020606"/>
                  </a:lnTo>
                  <a:close/>
                </a:path>
                <a:path w="2360295" h="1867535">
                  <a:moveTo>
                    <a:pt x="445351" y="1026956"/>
                  </a:moveTo>
                  <a:lnTo>
                    <a:pt x="456721" y="1026956"/>
                  </a:lnTo>
                  <a:lnTo>
                    <a:pt x="456721" y="1025686"/>
                  </a:lnTo>
                  <a:lnTo>
                    <a:pt x="451194" y="1025686"/>
                  </a:lnTo>
                  <a:lnTo>
                    <a:pt x="450799" y="1024416"/>
                  </a:lnTo>
                  <a:lnTo>
                    <a:pt x="452221" y="1024416"/>
                  </a:lnTo>
                  <a:lnTo>
                    <a:pt x="453010" y="1023146"/>
                  </a:lnTo>
                  <a:lnTo>
                    <a:pt x="451826" y="1023146"/>
                  </a:lnTo>
                  <a:lnTo>
                    <a:pt x="450010" y="1021876"/>
                  </a:lnTo>
                  <a:lnTo>
                    <a:pt x="451273" y="1019336"/>
                  </a:lnTo>
                  <a:lnTo>
                    <a:pt x="449773" y="1019336"/>
                  </a:lnTo>
                  <a:lnTo>
                    <a:pt x="449220" y="1020606"/>
                  </a:lnTo>
                  <a:lnTo>
                    <a:pt x="446535" y="1020606"/>
                  </a:lnTo>
                  <a:lnTo>
                    <a:pt x="448983" y="1021876"/>
                  </a:lnTo>
                  <a:lnTo>
                    <a:pt x="447404" y="1023146"/>
                  </a:lnTo>
                  <a:lnTo>
                    <a:pt x="447246" y="1024416"/>
                  </a:lnTo>
                  <a:lnTo>
                    <a:pt x="445351" y="1026956"/>
                  </a:lnTo>
                  <a:close/>
                </a:path>
                <a:path w="2360295" h="1867535">
                  <a:moveTo>
                    <a:pt x="453563" y="1023146"/>
                  </a:moveTo>
                  <a:lnTo>
                    <a:pt x="454116" y="1023146"/>
                  </a:lnTo>
                  <a:lnTo>
                    <a:pt x="454037" y="1021876"/>
                  </a:lnTo>
                  <a:lnTo>
                    <a:pt x="453879" y="1021876"/>
                  </a:lnTo>
                  <a:lnTo>
                    <a:pt x="453563" y="1023146"/>
                  </a:lnTo>
                  <a:close/>
                </a:path>
                <a:path w="2360295" h="1867535">
                  <a:moveTo>
                    <a:pt x="451668" y="1025686"/>
                  </a:moveTo>
                  <a:lnTo>
                    <a:pt x="455221" y="1025686"/>
                  </a:lnTo>
                  <a:lnTo>
                    <a:pt x="454905" y="1024416"/>
                  </a:lnTo>
                  <a:lnTo>
                    <a:pt x="453800" y="1024416"/>
                  </a:lnTo>
                  <a:lnTo>
                    <a:pt x="451668" y="1025686"/>
                  </a:lnTo>
                  <a:close/>
                </a:path>
                <a:path w="2360295" h="1867535">
                  <a:moveTo>
                    <a:pt x="457117" y="1029496"/>
                  </a:moveTo>
                  <a:lnTo>
                    <a:pt x="457828" y="1029496"/>
                  </a:lnTo>
                  <a:lnTo>
                    <a:pt x="457986" y="1026956"/>
                  </a:lnTo>
                  <a:lnTo>
                    <a:pt x="458144" y="1025686"/>
                  </a:lnTo>
                  <a:lnTo>
                    <a:pt x="457116" y="1025686"/>
                  </a:lnTo>
                  <a:lnTo>
                    <a:pt x="457274" y="1026956"/>
                  </a:lnTo>
                  <a:lnTo>
                    <a:pt x="447088" y="1026956"/>
                  </a:lnTo>
                  <a:lnTo>
                    <a:pt x="447719" y="1028226"/>
                  </a:lnTo>
                  <a:lnTo>
                    <a:pt x="456406" y="1028226"/>
                  </a:lnTo>
                  <a:lnTo>
                    <a:pt x="457117" y="1029496"/>
                  </a:lnTo>
                  <a:close/>
                </a:path>
                <a:path w="2360295" h="1867535">
                  <a:moveTo>
                    <a:pt x="460433" y="1028226"/>
                  </a:moveTo>
                  <a:lnTo>
                    <a:pt x="460986" y="1026956"/>
                  </a:lnTo>
                  <a:lnTo>
                    <a:pt x="460117" y="1026956"/>
                  </a:lnTo>
                  <a:lnTo>
                    <a:pt x="460433" y="1028226"/>
                  </a:lnTo>
                  <a:close/>
                </a:path>
                <a:path w="2360295" h="1867535">
                  <a:moveTo>
                    <a:pt x="448588" y="1029496"/>
                  </a:moveTo>
                  <a:lnTo>
                    <a:pt x="455696" y="1029496"/>
                  </a:lnTo>
                  <a:lnTo>
                    <a:pt x="456406" y="1028226"/>
                  </a:lnTo>
                  <a:lnTo>
                    <a:pt x="447719" y="1028226"/>
                  </a:lnTo>
                  <a:lnTo>
                    <a:pt x="448588" y="1029496"/>
                  </a:lnTo>
                  <a:close/>
                </a:path>
                <a:path w="2360295" h="1867535">
                  <a:moveTo>
                    <a:pt x="445824" y="1030766"/>
                  </a:moveTo>
                  <a:lnTo>
                    <a:pt x="455854" y="1030766"/>
                  </a:lnTo>
                  <a:lnTo>
                    <a:pt x="455538" y="1029496"/>
                  </a:lnTo>
                  <a:lnTo>
                    <a:pt x="446061" y="1029496"/>
                  </a:lnTo>
                  <a:lnTo>
                    <a:pt x="445824" y="1030766"/>
                  </a:lnTo>
                  <a:close/>
                </a:path>
                <a:path w="2360295" h="1867535">
                  <a:moveTo>
                    <a:pt x="448035" y="1032036"/>
                  </a:moveTo>
                  <a:lnTo>
                    <a:pt x="460434" y="1032036"/>
                  </a:lnTo>
                  <a:lnTo>
                    <a:pt x="459644" y="1030766"/>
                  </a:lnTo>
                  <a:lnTo>
                    <a:pt x="446614" y="1030766"/>
                  </a:lnTo>
                  <a:lnTo>
                    <a:pt x="448035" y="1032036"/>
                  </a:lnTo>
                  <a:close/>
                </a:path>
                <a:path w="2360295" h="1867535">
                  <a:moveTo>
                    <a:pt x="461618" y="1034576"/>
                  </a:moveTo>
                  <a:lnTo>
                    <a:pt x="461697" y="1033306"/>
                  </a:lnTo>
                  <a:lnTo>
                    <a:pt x="462171" y="1032036"/>
                  </a:lnTo>
                  <a:lnTo>
                    <a:pt x="460671" y="1032036"/>
                  </a:lnTo>
                  <a:lnTo>
                    <a:pt x="461144" y="1033306"/>
                  </a:lnTo>
                  <a:lnTo>
                    <a:pt x="461381" y="1033306"/>
                  </a:lnTo>
                  <a:lnTo>
                    <a:pt x="461618" y="1034576"/>
                  </a:lnTo>
                  <a:close/>
                </a:path>
                <a:path w="2360295" h="1867535">
                  <a:moveTo>
                    <a:pt x="459091" y="1037116"/>
                  </a:moveTo>
                  <a:lnTo>
                    <a:pt x="461144" y="1037116"/>
                  </a:lnTo>
                  <a:lnTo>
                    <a:pt x="462329" y="1035846"/>
                  </a:lnTo>
                  <a:lnTo>
                    <a:pt x="460433" y="1034576"/>
                  </a:lnTo>
                  <a:lnTo>
                    <a:pt x="460039" y="1033306"/>
                  </a:lnTo>
                  <a:lnTo>
                    <a:pt x="460118" y="1032036"/>
                  </a:lnTo>
                  <a:lnTo>
                    <a:pt x="456801" y="1032036"/>
                  </a:lnTo>
                  <a:lnTo>
                    <a:pt x="456959" y="1033306"/>
                  </a:lnTo>
                  <a:lnTo>
                    <a:pt x="456880" y="1034576"/>
                  </a:lnTo>
                  <a:lnTo>
                    <a:pt x="456564" y="1035846"/>
                  </a:lnTo>
                  <a:lnTo>
                    <a:pt x="459091" y="1035846"/>
                  </a:lnTo>
                  <a:lnTo>
                    <a:pt x="459091" y="1037116"/>
                  </a:lnTo>
                  <a:close/>
                </a:path>
                <a:path w="2360295" h="1867535">
                  <a:moveTo>
                    <a:pt x="447799" y="1038386"/>
                  </a:moveTo>
                  <a:lnTo>
                    <a:pt x="454748" y="1038386"/>
                  </a:lnTo>
                  <a:lnTo>
                    <a:pt x="454748" y="1037116"/>
                  </a:lnTo>
                  <a:lnTo>
                    <a:pt x="455695" y="1037116"/>
                  </a:lnTo>
                  <a:lnTo>
                    <a:pt x="455774" y="1034576"/>
                  </a:lnTo>
                  <a:lnTo>
                    <a:pt x="454985" y="1033306"/>
                  </a:lnTo>
                  <a:lnTo>
                    <a:pt x="456801" y="1032036"/>
                  </a:lnTo>
                  <a:lnTo>
                    <a:pt x="448746" y="1032036"/>
                  </a:lnTo>
                  <a:lnTo>
                    <a:pt x="447878" y="1033306"/>
                  </a:lnTo>
                  <a:lnTo>
                    <a:pt x="449062" y="1033306"/>
                  </a:lnTo>
                  <a:lnTo>
                    <a:pt x="449062" y="1034576"/>
                  </a:lnTo>
                  <a:lnTo>
                    <a:pt x="448746" y="1034576"/>
                  </a:lnTo>
                  <a:lnTo>
                    <a:pt x="447877" y="1035846"/>
                  </a:lnTo>
                  <a:lnTo>
                    <a:pt x="448509" y="1037116"/>
                  </a:lnTo>
                  <a:lnTo>
                    <a:pt x="447663" y="1038023"/>
                  </a:lnTo>
                  <a:lnTo>
                    <a:pt x="447799" y="1038386"/>
                  </a:lnTo>
                  <a:close/>
                </a:path>
                <a:path w="2360295" h="1867535">
                  <a:moveTo>
                    <a:pt x="448272" y="1034576"/>
                  </a:moveTo>
                  <a:lnTo>
                    <a:pt x="448825" y="1034576"/>
                  </a:lnTo>
                  <a:lnTo>
                    <a:pt x="448983" y="1033306"/>
                  </a:lnTo>
                  <a:lnTo>
                    <a:pt x="447878" y="1033306"/>
                  </a:lnTo>
                  <a:lnTo>
                    <a:pt x="448272" y="1034576"/>
                  </a:lnTo>
                  <a:close/>
                </a:path>
                <a:path w="2360295" h="1867535">
                  <a:moveTo>
                    <a:pt x="446298" y="1039656"/>
                  </a:moveTo>
                  <a:lnTo>
                    <a:pt x="446851" y="1039656"/>
                  </a:lnTo>
                  <a:lnTo>
                    <a:pt x="447325" y="1038386"/>
                  </a:lnTo>
                  <a:lnTo>
                    <a:pt x="447663" y="1038023"/>
                  </a:lnTo>
                  <a:lnTo>
                    <a:pt x="446851" y="1035846"/>
                  </a:lnTo>
                  <a:lnTo>
                    <a:pt x="446456" y="1034576"/>
                  </a:lnTo>
                  <a:lnTo>
                    <a:pt x="446219" y="1034576"/>
                  </a:lnTo>
                  <a:lnTo>
                    <a:pt x="446219" y="1035846"/>
                  </a:lnTo>
                  <a:lnTo>
                    <a:pt x="445982" y="1037116"/>
                  </a:lnTo>
                  <a:lnTo>
                    <a:pt x="445193" y="1038386"/>
                  </a:lnTo>
                  <a:lnTo>
                    <a:pt x="446298" y="1039656"/>
                  </a:lnTo>
                  <a:close/>
                </a:path>
                <a:path w="2360295" h="1867535">
                  <a:moveTo>
                    <a:pt x="458380" y="1037116"/>
                  </a:moveTo>
                  <a:lnTo>
                    <a:pt x="459091" y="1035846"/>
                  </a:lnTo>
                  <a:lnTo>
                    <a:pt x="457433" y="1035846"/>
                  </a:lnTo>
                  <a:lnTo>
                    <a:pt x="458380" y="1037116"/>
                  </a:lnTo>
                  <a:close/>
                </a:path>
                <a:path w="2360295" h="1867535">
                  <a:moveTo>
                    <a:pt x="461144" y="1039656"/>
                  </a:moveTo>
                  <a:lnTo>
                    <a:pt x="461776" y="1038386"/>
                  </a:lnTo>
                  <a:lnTo>
                    <a:pt x="460986" y="1037116"/>
                  </a:lnTo>
                  <a:lnTo>
                    <a:pt x="460276" y="1037116"/>
                  </a:lnTo>
                  <a:lnTo>
                    <a:pt x="460197" y="1038386"/>
                  </a:lnTo>
                  <a:lnTo>
                    <a:pt x="460512" y="1038386"/>
                  </a:lnTo>
                  <a:lnTo>
                    <a:pt x="461144" y="1039656"/>
                  </a:lnTo>
                  <a:close/>
                </a:path>
                <a:path w="2360295" h="1867535">
                  <a:moveTo>
                    <a:pt x="457432" y="1040926"/>
                  </a:moveTo>
                  <a:lnTo>
                    <a:pt x="460039" y="1040926"/>
                  </a:lnTo>
                  <a:lnTo>
                    <a:pt x="459407" y="1039656"/>
                  </a:lnTo>
                  <a:lnTo>
                    <a:pt x="458933" y="1038386"/>
                  </a:lnTo>
                  <a:lnTo>
                    <a:pt x="458381" y="1037116"/>
                  </a:lnTo>
                  <a:lnTo>
                    <a:pt x="455932" y="1037116"/>
                  </a:lnTo>
                  <a:lnTo>
                    <a:pt x="457117" y="1038386"/>
                  </a:lnTo>
                  <a:lnTo>
                    <a:pt x="457591" y="1039656"/>
                  </a:lnTo>
                  <a:lnTo>
                    <a:pt x="457235" y="1040799"/>
                  </a:lnTo>
                  <a:lnTo>
                    <a:pt x="457432" y="1040926"/>
                  </a:lnTo>
                  <a:close/>
                </a:path>
                <a:path w="2360295" h="1867535">
                  <a:moveTo>
                    <a:pt x="447325" y="1038386"/>
                  </a:moveTo>
                  <a:lnTo>
                    <a:pt x="447799" y="1038386"/>
                  </a:lnTo>
                  <a:lnTo>
                    <a:pt x="447663" y="1038023"/>
                  </a:lnTo>
                  <a:lnTo>
                    <a:pt x="447325" y="1038386"/>
                  </a:lnTo>
                  <a:close/>
                </a:path>
                <a:path w="2360295" h="1867535">
                  <a:moveTo>
                    <a:pt x="449536" y="1046006"/>
                  </a:moveTo>
                  <a:lnTo>
                    <a:pt x="450089" y="1043466"/>
                  </a:lnTo>
                  <a:lnTo>
                    <a:pt x="456011" y="1043466"/>
                  </a:lnTo>
                  <a:lnTo>
                    <a:pt x="457196" y="1041349"/>
                  </a:lnTo>
                  <a:lnTo>
                    <a:pt x="457235" y="1040799"/>
                  </a:lnTo>
                  <a:lnTo>
                    <a:pt x="455458" y="1039656"/>
                  </a:lnTo>
                  <a:lnTo>
                    <a:pt x="454827" y="1038386"/>
                  </a:lnTo>
                  <a:lnTo>
                    <a:pt x="450010" y="1038386"/>
                  </a:lnTo>
                  <a:lnTo>
                    <a:pt x="450562" y="1039656"/>
                  </a:lnTo>
                  <a:lnTo>
                    <a:pt x="451115" y="1039656"/>
                  </a:lnTo>
                  <a:lnTo>
                    <a:pt x="450799" y="1040926"/>
                  </a:lnTo>
                  <a:lnTo>
                    <a:pt x="450326" y="1040926"/>
                  </a:lnTo>
                  <a:lnTo>
                    <a:pt x="449852" y="1042196"/>
                  </a:lnTo>
                  <a:lnTo>
                    <a:pt x="449299" y="1042196"/>
                  </a:lnTo>
                  <a:lnTo>
                    <a:pt x="449536" y="1046006"/>
                  </a:lnTo>
                  <a:close/>
                </a:path>
                <a:path w="2360295" h="1867535">
                  <a:moveTo>
                    <a:pt x="460039" y="1040926"/>
                  </a:moveTo>
                  <a:lnTo>
                    <a:pt x="461539" y="1040926"/>
                  </a:lnTo>
                  <a:lnTo>
                    <a:pt x="461223" y="1039656"/>
                  </a:lnTo>
                  <a:lnTo>
                    <a:pt x="460828" y="1039656"/>
                  </a:lnTo>
                  <a:lnTo>
                    <a:pt x="460039" y="1040926"/>
                  </a:lnTo>
                  <a:close/>
                </a:path>
                <a:path w="2360295" h="1867535">
                  <a:moveTo>
                    <a:pt x="457196" y="1041349"/>
                  </a:moveTo>
                  <a:lnTo>
                    <a:pt x="457432" y="1040926"/>
                  </a:lnTo>
                  <a:lnTo>
                    <a:pt x="457235" y="1040799"/>
                  </a:lnTo>
                  <a:lnTo>
                    <a:pt x="457196" y="1041349"/>
                  </a:lnTo>
                  <a:close/>
                </a:path>
                <a:path w="2360295" h="1867535">
                  <a:moveTo>
                    <a:pt x="457196" y="1042196"/>
                  </a:moveTo>
                  <a:lnTo>
                    <a:pt x="458775" y="1042196"/>
                  </a:lnTo>
                  <a:lnTo>
                    <a:pt x="457433" y="1040926"/>
                  </a:lnTo>
                  <a:lnTo>
                    <a:pt x="457196" y="1041349"/>
                  </a:lnTo>
                  <a:lnTo>
                    <a:pt x="457196" y="1042196"/>
                  </a:lnTo>
                  <a:close/>
                </a:path>
                <a:path w="2360295" h="1867535">
                  <a:moveTo>
                    <a:pt x="456722" y="1043466"/>
                  </a:moveTo>
                  <a:lnTo>
                    <a:pt x="457275" y="1043466"/>
                  </a:lnTo>
                  <a:lnTo>
                    <a:pt x="456880" y="1042196"/>
                  </a:lnTo>
                  <a:lnTo>
                    <a:pt x="456722" y="1043466"/>
                  </a:lnTo>
                  <a:close/>
                </a:path>
                <a:path w="2360295" h="1867535">
                  <a:moveTo>
                    <a:pt x="446614" y="1051086"/>
                  </a:moveTo>
                  <a:lnTo>
                    <a:pt x="448035" y="1051086"/>
                  </a:lnTo>
                  <a:lnTo>
                    <a:pt x="448193" y="1042196"/>
                  </a:lnTo>
                  <a:lnTo>
                    <a:pt x="446772" y="1043466"/>
                  </a:lnTo>
                  <a:lnTo>
                    <a:pt x="446693" y="1044736"/>
                  </a:lnTo>
                  <a:lnTo>
                    <a:pt x="446219" y="1046006"/>
                  </a:lnTo>
                  <a:lnTo>
                    <a:pt x="446377" y="1046006"/>
                  </a:lnTo>
                  <a:lnTo>
                    <a:pt x="447009" y="1047276"/>
                  </a:lnTo>
                  <a:lnTo>
                    <a:pt x="447482" y="1049816"/>
                  </a:lnTo>
                  <a:lnTo>
                    <a:pt x="446614" y="1051086"/>
                  </a:lnTo>
                  <a:close/>
                </a:path>
                <a:path w="2360295" h="1867535">
                  <a:moveTo>
                    <a:pt x="459881" y="1052356"/>
                  </a:moveTo>
                  <a:lnTo>
                    <a:pt x="460670" y="1052356"/>
                  </a:lnTo>
                  <a:lnTo>
                    <a:pt x="460631" y="1049816"/>
                  </a:lnTo>
                  <a:lnTo>
                    <a:pt x="460512" y="1048546"/>
                  </a:lnTo>
                  <a:lnTo>
                    <a:pt x="459170" y="1047276"/>
                  </a:lnTo>
                  <a:lnTo>
                    <a:pt x="460828" y="1046006"/>
                  </a:lnTo>
                  <a:lnTo>
                    <a:pt x="456801" y="1046006"/>
                  </a:lnTo>
                  <a:lnTo>
                    <a:pt x="457433" y="1044736"/>
                  </a:lnTo>
                  <a:lnTo>
                    <a:pt x="457827" y="1043466"/>
                  </a:lnTo>
                  <a:lnTo>
                    <a:pt x="450326" y="1043466"/>
                  </a:lnTo>
                  <a:lnTo>
                    <a:pt x="451036" y="1044736"/>
                  </a:lnTo>
                  <a:lnTo>
                    <a:pt x="450878" y="1046006"/>
                  </a:lnTo>
                  <a:lnTo>
                    <a:pt x="450405" y="1047276"/>
                  </a:lnTo>
                  <a:lnTo>
                    <a:pt x="449852" y="1048546"/>
                  </a:lnTo>
                  <a:lnTo>
                    <a:pt x="451668" y="1048546"/>
                  </a:lnTo>
                  <a:lnTo>
                    <a:pt x="451589" y="1049816"/>
                  </a:lnTo>
                  <a:lnTo>
                    <a:pt x="450799" y="1051086"/>
                  </a:lnTo>
                  <a:lnTo>
                    <a:pt x="458301" y="1051086"/>
                  </a:lnTo>
                  <a:lnTo>
                    <a:pt x="459881" y="1052356"/>
                  </a:lnTo>
                  <a:close/>
                </a:path>
                <a:path w="2360295" h="1867535">
                  <a:moveTo>
                    <a:pt x="459723" y="1046006"/>
                  </a:moveTo>
                  <a:lnTo>
                    <a:pt x="460907" y="1046006"/>
                  </a:lnTo>
                  <a:lnTo>
                    <a:pt x="460197" y="1044736"/>
                  </a:lnTo>
                  <a:lnTo>
                    <a:pt x="459723" y="1044736"/>
                  </a:lnTo>
                  <a:lnTo>
                    <a:pt x="459723" y="1046006"/>
                  </a:lnTo>
                  <a:close/>
                </a:path>
                <a:path w="2360295" h="1867535">
                  <a:moveTo>
                    <a:pt x="452287" y="1053520"/>
                  </a:moveTo>
                  <a:lnTo>
                    <a:pt x="452511" y="1053414"/>
                  </a:lnTo>
                  <a:lnTo>
                    <a:pt x="453563" y="1052356"/>
                  </a:lnTo>
                  <a:lnTo>
                    <a:pt x="457275" y="1052356"/>
                  </a:lnTo>
                  <a:lnTo>
                    <a:pt x="457670" y="1051086"/>
                  </a:lnTo>
                  <a:lnTo>
                    <a:pt x="452063" y="1051086"/>
                  </a:lnTo>
                  <a:lnTo>
                    <a:pt x="452142" y="1052356"/>
                  </a:lnTo>
                  <a:lnTo>
                    <a:pt x="452287" y="1053520"/>
                  </a:lnTo>
                  <a:close/>
                </a:path>
                <a:path w="2360295" h="1867535">
                  <a:moveTo>
                    <a:pt x="447088" y="1052356"/>
                  </a:moveTo>
                  <a:lnTo>
                    <a:pt x="447404" y="1051086"/>
                  </a:lnTo>
                  <a:lnTo>
                    <a:pt x="446930" y="1051086"/>
                  </a:lnTo>
                  <a:lnTo>
                    <a:pt x="447088" y="1052356"/>
                  </a:lnTo>
                  <a:close/>
                </a:path>
                <a:path w="2360295" h="1867535">
                  <a:moveTo>
                    <a:pt x="448826" y="1062516"/>
                  </a:moveTo>
                  <a:lnTo>
                    <a:pt x="459328" y="1062516"/>
                  </a:lnTo>
                  <a:lnTo>
                    <a:pt x="459249" y="1061246"/>
                  </a:lnTo>
                  <a:lnTo>
                    <a:pt x="459723" y="1059976"/>
                  </a:lnTo>
                  <a:lnTo>
                    <a:pt x="460591" y="1057436"/>
                  </a:lnTo>
                  <a:lnTo>
                    <a:pt x="460591" y="1054896"/>
                  </a:lnTo>
                  <a:lnTo>
                    <a:pt x="458933" y="1053626"/>
                  </a:lnTo>
                  <a:lnTo>
                    <a:pt x="458065" y="1052356"/>
                  </a:lnTo>
                  <a:lnTo>
                    <a:pt x="457986" y="1053626"/>
                  </a:lnTo>
                  <a:lnTo>
                    <a:pt x="458617" y="1053626"/>
                  </a:lnTo>
                  <a:lnTo>
                    <a:pt x="459012" y="1054896"/>
                  </a:lnTo>
                  <a:lnTo>
                    <a:pt x="452274" y="1054896"/>
                  </a:lnTo>
                  <a:lnTo>
                    <a:pt x="452695" y="1057436"/>
                  </a:lnTo>
                  <a:lnTo>
                    <a:pt x="449457" y="1057436"/>
                  </a:lnTo>
                  <a:lnTo>
                    <a:pt x="448904" y="1058706"/>
                  </a:lnTo>
                  <a:lnTo>
                    <a:pt x="449062" y="1058706"/>
                  </a:lnTo>
                  <a:lnTo>
                    <a:pt x="449457" y="1059976"/>
                  </a:lnTo>
                  <a:lnTo>
                    <a:pt x="448826" y="1062516"/>
                  </a:lnTo>
                  <a:close/>
                </a:path>
                <a:path w="2360295" h="1867535">
                  <a:moveTo>
                    <a:pt x="452300" y="1053626"/>
                  </a:moveTo>
                  <a:lnTo>
                    <a:pt x="457196" y="1053626"/>
                  </a:lnTo>
                  <a:lnTo>
                    <a:pt x="457433" y="1052356"/>
                  </a:lnTo>
                  <a:lnTo>
                    <a:pt x="454748" y="1052356"/>
                  </a:lnTo>
                  <a:lnTo>
                    <a:pt x="452511" y="1053414"/>
                  </a:lnTo>
                  <a:lnTo>
                    <a:pt x="452300" y="1053626"/>
                  </a:lnTo>
                  <a:close/>
                </a:path>
                <a:path w="2360295" h="1867535">
                  <a:moveTo>
                    <a:pt x="452300" y="1053626"/>
                  </a:moveTo>
                  <a:lnTo>
                    <a:pt x="452511" y="1053414"/>
                  </a:lnTo>
                  <a:lnTo>
                    <a:pt x="452287" y="1053520"/>
                  </a:lnTo>
                  <a:close/>
                </a:path>
                <a:path w="2360295" h="1867535">
                  <a:moveTo>
                    <a:pt x="452274" y="1054896"/>
                  </a:moveTo>
                  <a:lnTo>
                    <a:pt x="456959" y="1054896"/>
                  </a:lnTo>
                  <a:lnTo>
                    <a:pt x="457038" y="1053626"/>
                  </a:lnTo>
                  <a:lnTo>
                    <a:pt x="452300" y="1053626"/>
                  </a:lnTo>
                  <a:lnTo>
                    <a:pt x="452063" y="1053626"/>
                  </a:lnTo>
                  <a:lnTo>
                    <a:pt x="452274" y="1054896"/>
                  </a:lnTo>
                  <a:close/>
                </a:path>
                <a:path w="2360295" h="1867535">
                  <a:moveTo>
                    <a:pt x="459881" y="1062516"/>
                  </a:moveTo>
                  <a:lnTo>
                    <a:pt x="460986" y="1062516"/>
                  </a:lnTo>
                  <a:lnTo>
                    <a:pt x="460039" y="1059976"/>
                  </a:lnTo>
                  <a:lnTo>
                    <a:pt x="459881" y="1062516"/>
                  </a:lnTo>
                  <a:close/>
                </a:path>
                <a:path w="2360295" h="1867535">
                  <a:moveTo>
                    <a:pt x="446299" y="1062516"/>
                  </a:moveTo>
                  <a:lnTo>
                    <a:pt x="448826" y="1062516"/>
                  </a:lnTo>
                  <a:lnTo>
                    <a:pt x="448510" y="1061246"/>
                  </a:lnTo>
                  <a:lnTo>
                    <a:pt x="446220" y="1061246"/>
                  </a:lnTo>
                  <a:lnTo>
                    <a:pt x="446299" y="1062516"/>
                  </a:lnTo>
                  <a:close/>
                </a:path>
                <a:path w="2360295" h="1867535">
                  <a:moveTo>
                    <a:pt x="450879" y="1065056"/>
                  </a:moveTo>
                  <a:lnTo>
                    <a:pt x="458775" y="1065056"/>
                  </a:lnTo>
                  <a:lnTo>
                    <a:pt x="458538" y="1063786"/>
                  </a:lnTo>
                  <a:lnTo>
                    <a:pt x="460749" y="1063786"/>
                  </a:lnTo>
                  <a:lnTo>
                    <a:pt x="459881" y="1062516"/>
                  </a:lnTo>
                  <a:lnTo>
                    <a:pt x="448984" y="1062516"/>
                  </a:lnTo>
                  <a:lnTo>
                    <a:pt x="450879" y="1065056"/>
                  </a:lnTo>
                  <a:close/>
                </a:path>
                <a:path w="2360295" h="1867535">
                  <a:moveTo>
                    <a:pt x="446852" y="1065056"/>
                  </a:moveTo>
                  <a:lnTo>
                    <a:pt x="447325" y="1063786"/>
                  </a:lnTo>
                  <a:lnTo>
                    <a:pt x="447878" y="1062516"/>
                  </a:lnTo>
                  <a:lnTo>
                    <a:pt x="446457" y="1062516"/>
                  </a:lnTo>
                  <a:lnTo>
                    <a:pt x="446694" y="1063786"/>
                  </a:lnTo>
                  <a:lnTo>
                    <a:pt x="446852" y="1065056"/>
                  </a:lnTo>
                  <a:close/>
                </a:path>
                <a:path w="2360295" h="1867535">
                  <a:moveTo>
                    <a:pt x="450089" y="1066326"/>
                  </a:moveTo>
                  <a:lnTo>
                    <a:pt x="459486" y="1066326"/>
                  </a:lnTo>
                  <a:lnTo>
                    <a:pt x="459565" y="1065056"/>
                  </a:lnTo>
                  <a:lnTo>
                    <a:pt x="449852" y="1065056"/>
                  </a:lnTo>
                  <a:lnTo>
                    <a:pt x="450089" y="1066326"/>
                  </a:lnTo>
                  <a:close/>
                </a:path>
                <a:path w="2360295" h="1867535">
                  <a:moveTo>
                    <a:pt x="448194" y="1066326"/>
                  </a:moveTo>
                  <a:lnTo>
                    <a:pt x="449773" y="1066326"/>
                  </a:lnTo>
                  <a:lnTo>
                    <a:pt x="449536" y="1065056"/>
                  </a:lnTo>
                  <a:lnTo>
                    <a:pt x="448589" y="1065056"/>
                  </a:lnTo>
                  <a:lnTo>
                    <a:pt x="448194" y="1066326"/>
                  </a:lnTo>
                  <a:close/>
                </a:path>
                <a:path w="2360295" h="1867535">
                  <a:moveTo>
                    <a:pt x="450484" y="1067596"/>
                  </a:moveTo>
                  <a:lnTo>
                    <a:pt x="460275" y="1067596"/>
                  </a:lnTo>
                  <a:lnTo>
                    <a:pt x="460512" y="1066326"/>
                  </a:lnTo>
                  <a:lnTo>
                    <a:pt x="450247" y="1066326"/>
                  </a:lnTo>
                  <a:lnTo>
                    <a:pt x="450484" y="1067596"/>
                  </a:lnTo>
                  <a:close/>
                </a:path>
                <a:path w="2360295" h="1867535">
                  <a:moveTo>
                    <a:pt x="460200" y="1068265"/>
                  </a:moveTo>
                  <a:lnTo>
                    <a:pt x="460907" y="1067596"/>
                  </a:lnTo>
                  <a:lnTo>
                    <a:pt x="460117" y="1067596"/>
                  </a:lnTo>
                  <a:lnTo>
                    <a:pt x="460200" y="1068265"/>
                  </a:lnTo>
                  <a:close/>
                </a:path>
                <a:path w="2360295" h="1867535">
                  <a:moveTo>
                    <a:pt x="454669" y="1075216"/>
                  </a:moveTo>
                  <a:lnTo>
                    <a:pt x="455143" y="1075216"/>
                  </a:lnTo>
                  <a:lnTo>
                    <a:pt x="455537" y="1073946"/>
                  </a:lnTo>
                  <a:lnTo>
                    <a:pt x="455537" y="1072676"/>
                  </a:lnTo>
                  <a:lnTo>
                    <a:pt x="457117" y="1072676"/>
                  </a:lnTo>
                  <a:lnTo>
                    <a:pt x="457038" y="1070136"/>
                  </a:lnTo>
                  <a:lnTo>
                    <a:pt x="457669" y="1070136"/>
                  </a:lnTo>
                  <a:lnTo>
                    <a:pt x="459565" y="1068866"/>
                  </a:lnTo>
                  <a:lnTo>
                    <a:pt x="460101" y="1068359"/>
                  </a:lnTo>
                  <a:lnTo>
                    <a:pt x="460117" y="1067596"/>
                  </a:lnTo>
                  <a:lnTo>
                    <a:pt x="447246" y="1067596"/>
                  </a:lnTo>
                  <a:lnTo>
                    <a:pt x="448352" y="1068866"/>
                  </a:lnTo>
                  <a:lnTo>
                    <a:pt x="445193" y="1071406"/>
                  </a:lnTo>
                  <a:lnTo>
                    <a:pt x="447483" y="1072676"/>
                  </a:lnTo>
                  <a:lnTo>
                    <a:pt x="456090" y="1072676"/>
                  </a:lnTo>
                  <a:lnTo>
                    <a:pt x="457196" y="1073946"/>
                  </a:lnTo>
                  <a:lnTo>
                    <a:pt x="454748" y="1073946"/>
                  </a:lnTo>
                  <a:lnTo>
                    <a:pt x="454669" y="1075216"/>
                  </a:lnTo>
                  <a:close/>
                </a:path>
                <a:path w="2360295" h="1867535">
                  <a:moveTo>
                    <a:pt x="460045" y="1071074"/>
                  </a:moveTo>
                  <a:lnTo>
                    <a:pt x="460512" y="1070136"/>
                  </a:lnTo>
                  <a:lnTo>
                    <a:pt x="460200" y="1068265"/>
                  </a:lnTo>
                  <a:lnTo>
                    <a:pt x="460090" y="1068866"/>
                  </a:lnTo>
                  <a:lnTo>
                    <a:pt x="460045" y="1071074"/>
                  </a:lnTo>
                  <a:close/>
                </a:path>
                <a:path w="2360295" h="1867535">
                  <a:moveTo>
                    <a:pt x="457590" y="1071406"/>
                  </a:moveTo>
                  <a:lnTo>
                    <a:pt x="459880" y="1071406"/>
                  </a:lnTo>
                  <a:lnTo>
                    <a:pt x="459914" y="1071074"/>
                  </a:lnTo>
                  <a:lnTo>
                    <a:pt x="459564" y="1070136"/>
                  </a:lnTo>
                  <a:lnTo>
                    <a:pt x="457906" y="1070136"/>
                  </a:lnTo>
                  <a:lnTo>
                    <a:pt x="457590" y="1071406"/>
                  </a:lnTo>
                  <a:close/>
                </a:path>
                <a:path w="2360295" h="1867535">
                  <a:moveTo>
                    <a:pt x="460117" y="1072676"/>
                  </a:moveTo>
                  <a:lnTo>
                    <a:pt x="459959" y="1071406"/>
                  </a:lnTo>
                  <a:lnTo>
                    <a:pt x="458380" y="1071406"/>
                  </a:lnTo>
                  <a:lnTo>
                    <a:pt x="460117" y="1072676"/>
                  </a:lnTo>
                  <a:close/>
                </a:path>
                <a:path w="2360295" h="1867535">
                  <a:moveTo>
                    <a:pt x="459643" y="1084106"/>
                  </a:moveTo>
                  <a:lnTo>
                    <a:pt x="461696" y="1084106"/>
                  </a:lnTo>
                  <a:lnTo>
                    <a:pt x="460433" y="1082836"/>
                  </a:lnTo>
                  <a:lnTo>
                    <a:pt x="460275" y="1081566"/>
                  </a:lnTo>
                  <a:lnTo>
                    <a:pt x="459801" y="1079026"/>
                  </a:lnTo>
                  <a:lnTo>
                    <a:pt x="459564" y="1076486"/>
                  </a:lnTo>
                  <a:lnTo>
                    <a:pt x="458854" y="1073946"/>
                  </a:lnTo>
                  <a:lnTo>
                    <a:pt x="458380" y="1072676"/>
                  </a:lnTo>
                  <a:lnTo>
                    <a:pt x="458117" y="1075216"/>
                  </a:lnTo>
                  <a:lnTo>
                    <a:pt x="458143" y="1076486"/>
                  </a:lnTo>
                  <a:lnTo>
                    <a:pt x="456643" y="1076486"/>
                  </a:lnTo>
                  <a:lnTo>
                    <a:pt x="456169" y="1077756"/>
                  </a:lnTo>
                  <a:lnTo>
                    <a:pt x="455616" y="1079026"/>
                  </a:lnTo>
                  <a:lnTo>
                    <a:pt x="453247" y="1080296"/>
                  </a:lnTo>
                  <a:lnTo>
                    <a:pt x="458933" y="1080296"/>
                  </a:lnTo>
                  <a:lnTo>
                    <a:pt x="458064" y="1081566"/>
                  </a:lnTo>
                  <a:lnTo>
                    <a:pt x="458617" y="1082836"/>
                  </a:lnTo>
                  <a:lnTo>
                    <a:pt x="459170" y="1082836"/>
                  </a:lnTo>
                  <a:lnTo>
                    <a:pt x="458849" y="1083123"/>
                  </a:lnTo>
                  <a:lnTo>
                    <a:pt x="459643" y="1084106"/>
                  </a:lnTo>
                  <a:close/>
                </a:path>
                <a:path w="2360295" h="1867535">
                  <a:moveTo>
                    <a:pt x="457512" y="1075216"/>
                  </a:moveTo>
                  <a:lnTo>
                    <a:pt x="457196" y="1073946"/>
                  </a:lnTo>
                  <a:lnTo>
                    <a:pt x="457512" y="1075216"/>
                  </a:lnTo>
                  <a:close/>
                </a:path>
                <a:path w="2360295" h="1867535">
                  <a:moveTo>
                    <a:pt x="449379" y="1075216"/>
                  </a:moveTo>
                  <a:lnTo>
                    <a:pt x="453484" y="1075216"/>
                  </a:lnTo>
                  <a:lnTo>
                    <a:pt x="453168" y="1073946"/>
                  </a:lnTo>
                  <a:lnTo>
                    <a:pt x="449300" y="1073946"/>
                  </a:lnTo>
                  <a:lnTo>
                    <a:pt x="449379" y="1075216"/>
                  </a:lnTo>
                  <a:close/>
                </a:path>
                <a:path w="2360295" h="1867535">
                  <a:moveTo>
                    <a:pt x="448873" y="1074708"/>
                  </a:moveTo>
                  <a:lnTo>
                    <a:pt x="449063" y="1073946"/>
                  </a:lnTo>
                  <a:lnTo>
                    <a:pt x="448115" y="1073946"/>
                  </a:lnTo>
                  <a:lnTo>
                    <a:pt x="448873" y="1074708"/>
                  </a:lnTo>
                  <a:close/>
                </a:path>
                <a:path w="2360295" h="1867535">
                  <a:moveTo>
                    <a:pt x="450878" y="1084106"/>
                  </a:moveTo>
                  <a:lnTo>
                    <a:pt x="452774" y="1081566"/>
                  </a:lnTo>
                  <a:lnTo>
                    <a:pt x="452853" y="1080296"/>
                  </a:lnTo>
                  <a:lnTo>
                    <a:pt x="452300" y="1080296"/>
                  </a:lnTo>
                  <a:lnTo>
                    <a:pt x="453800" y="1076486"/>
                  </a:lnTo>
                  <a:lnTo>
                    <a:pt x="453958" y="1075216"/>
                  </a:lnTo>
                  <a:lnTo>
                    <a:pt x="448747" y="1075216"/>
                  </a:lnTo>
                  <a:lnTo>
                    <a:pt x="448873" y="1074708"/>
                  </a:lnTo>
                  <a:lnTo>
                    <a:pt x="448115" y="1073946"/>
                  </a:lnTo>
                  <a:lnTo>
                    <a:pt x="448273" y="1076486"/>
                  </a:lnTo>
                  <a:lnTo>
                    <a:pt x="446141" y="1076486"/>
                  </a:lnTo>
                  <a:lnTo>
                    <a:pt x="446260" y="1081566"/>
                  </a:lnTo>
                  <a:lnTo>
                    <a:pt x="446378" y="1082836"/>
                  </a:lnTo>
                  <a:lnTo>
                    <a:pt x="450957" y="1082836"/>
                  </a:lnTo>
                  <a:lnTo>
                    <a:pt x="450878" y="1084106"/>
                  </a:lnTo>
                  <a:close/>
                </a:path>
                <a:path w="2360295" h="1867535">
                  <a:moveTo>
                    <a:pt x="447325" y="1075216"/>
                  </a:moveTo>
                  <a:lnTo>
                    <a:pt x="448194" y="1075216"/>
                  </a:lnTo>
                  <a:lnTo>
                    <a:pt x="448115" y="1073946"/>
                  </a:lnTo>
                  <a:lnTo>
                    <a:pt x="446536" y="1073946"/>
                  </a:lnTo>
                  <a:lnTo>
                    <a:pt x="447325" y="1075216"/>
                  </a:lnTo>
                  <a:close/>
                </a:path>
                <a:path w="2360295" h="1867535">
                  <a:moveTo>
                    <a:pt x="448747" y="1075216"/>
                  </a:moveTo>
                  <a:lnTo>
                    <a:pt x="449379" y="1075216"/>
                  </a:lnTo>
                  <a:lnTo>
                    <a:pt x="448873" y="1074708"/>
                  </a:lnTo>
                  <a:lnTo>
                    <a:pt x="448747" y="1075216"/>
                  </a:lnTo>
                  <a:close/>
                </a:path>
                <a:path w="2360295" h="1867535">
                  <a:moveTo>
                    <a:pt x="458006" y="1076285"/>
                  </a:moveTo>
                  <a:lnTo>
                    <a:pt x="458032" y="1076038"/>
                  </a:lnTo>
                  <a:lnTo>
                    <a:pt x="457827" y="1075216"/>
                  </a:lnTo>
                  <a:lnTo>
                    <a:pt x="457590" y="1075216"/>
                  </a:lnTo>
                  <a:lnTo>
                    <a:pt x="457854" y="1076063"/>
                  </a:lnTo>
                  <a:lnTo>
                    <a:pt x="458006" y="1076285"/>
                  </a:lnTo>
                  <a:close/>
                </a:path>
                <a:path w="2360295" h="1867535">
                  <a:moveTo>
                    <a:pt x="455853" y="1076486"/>
                  </a:moveTo>
                  <a:lnTo>
                    <a:pt x="457985" y="1076486"/>
                  </a:lnTo>
                  <a:lnTo>
                    <a:pt x="457837" y="1076038"/>
                  </a:lnTo>
                  <a:lnTo>
                    <a:pt x="457275" y="1075216"/>
                  </a:lnTo>
                  <a:lnTo>
                    <a:pt x="456959" y="1075216"/>
                  </a:lnTo>
                  <a:lnTo>
                    <a:pt x="455853" y="1076486"/>
                  </a:lnTo>
                  <a:close/>
                </a:path>
                <a:path w="2360295" h="1867535">
                  <a:moveTo>
                    <a:pt x="446141" y="1076486"/>
                  </a:moveTo>
                  <a:lnTo>
                    <a:pt x="448036" y="1076486"/>
                  </a:lnTo>
                  <a:lnTo>
                    <a:pt x="445904" y="1075216"/>
                  </a:lnTo>
                  <a:lnTo>
                    <a:pt x="446141" y="1076486"/>
                  </a:lnTo>
                  <a:close/>
                </a:path>
                <a:path w="2360295" h="1867535">
                  <a:moveTo>
                    <a:pt x="457985" y="1076486"/>
                  </a:moveTo>
                  <a:lnTo>
                    <a:pt x="458143" y="1076486"/>
                  </a:lnTo>
                  <a:lnTo>
                    <a:pt x="458006" y="1076285"/>
                  </a:lnTo>
                  <a:lnTo>
                    <a:pt x="457985" y="1076486"/>
                  </a:lnTo>
                  <a:close/>
                </a:path>
                <a:path w="2360295" h="1867535">
                  <a:moveTo>
                    <a:pt x="455616" y="1082836"/>
                  </a:moveTo>
                  <a:lnTo>
                    <a:pt x="456485" y="1082836"/>
                  </a:lnTo>
                  <a:lnTo>
                    <a:pt x="457591" y="1081566"/>
                  </a:lnTo>
                  <a:lnTo>
                    <a:pt x="457669" y="1080296"/>
                  </a:lnTo>
                  <a:lnTo>
                    <a:pt x="453247" y="1080296"/>
                  </a:lnTo>
                  <a:lnTo>
                    <a:pt x="455695" y="1081566"/>
                  </a:lnTo>
                  <a:lnTo>
                    <a:pt x="455616" y="1082836"/>
                  </a:lnTo>
                  <a:close/>
                </a:path>
                <a:path w="2360295" h="1867535">
                  <a:moveTo>
                    <a:pt x="452458" y="1084106"/>
                  </a:moveTo>
                  <a:lnTo>
                    <a:pt x="453011" y="1084106"/>
                  </a:lnTo>
                  <a:lnTo>
                    <a:pt x="453011" y="1081566"/>
                  </a:lnTo>
                  <a:lnTo>
                    <a:pt x="452774" y="1081566"/>
                  </a:lnTo>
                  <a:lnTo>
                    <a:pt x="452458" y="1084106"/>
                  </a:lnTo>
                  <a:close/>
                </a:path>
                <a:path w="2360295" h="1867535">
                  <a:moveTo>
                    <a:pt x="458849" y="1083123"/>
                  </a:moveTo>
                  <a:lnTo>
                    <a:pt x="459170" y="1082836"/>
                  </a:lnTo>
                  <a:lnTo>
                    <a:pt x="458617" y="1082836"/>
                  </a:lnTo>
                  <a:lnTo>
                    <a:pt x="458849" y="1083123"/>
                  </a:lnTo>
                  <a:close/>
                </a:path>
                <a:path w="2360295" h="1867535">
                  <a:moveTo>
                    <a:pt x="457117" y="1085376"/>
                  </a:moveTo>
                  <a:lnTo>
                    <a:pt x="457432" y="1085376"/>
                  </a:lnTo>
                  <a:lnTo>
                    <a:pt x="457748" y="1084106"/>
                  </a:lnTo>
                  <a:lnTo>
                    <a:pt x="458849" y="1083123"/>
                  </a:lnTo>
                  <a:lnTo>
                    <a:pt x="458617" y="1082836"/>
                  </a:lnTo>
                  <a:lnTo>
                    <a:pt x="456011" y="1082836"/>
                  </a:lnTo>
                  <a:lnTo>
                    <a:pt x="457670" y="1084106"/>
                  </a:lnTo>
                  <a:lnTo>
                    <a:pt x="456090" y="1084106"/>
                  </a:lnTo>
                  <a:lnTo>
                    <a:pt x="457117" y="1085376"/>
                  </a:lnTo>
                  <a:close/>
                </a:path>
                <a:path w="2360295" h="1867535">
                  <a:moveTo>
                    <a:pt x="455379" y="1084106"/>
                  </a:moveTo>
                  <a:lnTo>
                    <a:pt x="455537" y="1084106"/>
                  </a:lnTo>
                  <a:lnTo>
                    <a:pt x="456011" y="1082836"/>
                  </a:lnTo>
                  <a:lnTo>
                    <a:pt x="455458" y="1082836"/>
                  </a:lnTo>
                  <a:lnTo>
                    <a:pt x="455379" y="1084106"/>
                  </a:lnTo>
                  <a:close/>
                </a:path>
                <a:path w="2360295" h="1867535">
                  <a:moveTo>
                    <a:pt x="446615" y="1085376"/>
                  </a:moveTo>
                  <a:lnTo>
                    <a:pt x="447089" y="1085376"/>
                  </a:lnTo>
                  <a:lnTo>
                    <a:pt x="447089" y="1084106"/>
                  </a:lnTo>
                  <a:lnTo>
                    <a:pt x="450405" y="1084106"/>
                  </a:lnTo>
                  <a:lnTo>
                    <a:pt x="450642" y="1082836"/>
                  </a:lnTo>
                  <a:lnTo>
                    <a:pt x="446378" y="1082836"/>
                  </a:lnTo>
                  <a:lnTo>
                    <a:pt x="446615" y="1085376"/>
                  </a:lnTo>
                  <a:close/>
                </a:path>
                <a:path w="2360295" h="1867535">
                  <a:moveTo>
                    <a:pt x="447799" y="1089186"/>
                  </a:moveTo>
                  <a:lnTo>
                    <a:pt x="449457" y="1089186"/>
                  </a:lnTo>
                  <a:lnTo>
                    <a:pt x="449852" y="1087916"/>
                  </a:lnTo>
                  <a:lnTo>
                    <a:pt x="450326" y="1086646"/>
                  </a:lnTo>
                  <a:lnTo>
                    <a:pt x="451826" y="1085376"/>
                  </a:lnTo>
                  <a:lnTo>
                    <a:pt x="450089" y="1084106"/>
                  </a:lnTo>
                  <a:lnTo>
                    <a:pt x="447641" y="1084106"/>
                  </a:lnTo>
                  <a:lnTo>
                    <a:pt x="447562" y="1085376"/>
                  </a:lnTo>
                  <a:lnTo>
                    <a:pt x="447168" y="1086646"/>
                  </a:lnTo>
                  <a:lnTo>
                    <a:pt x="446931" y="1087916"/>
                  </a:lnTo>
                  <a:lnTo>
                    <a:pt x="447799" y="1089186"/>
                  </a:lnTo>
                  <a:close/>
                </a:path>
                <a:path w="2360295" h="1867535">
                  <a:moveTo>
                    <a:pt x="459485" y="1086646"/>
                  </a:moveTo>
                  <a:lnTo>
                    <a:pt x="461064" y="1086646"/>
                  </a:lnTo>
                  <a:lnTo>
                    <a:pt x="458932" y="1085376"/>
                  </a:lnTo>
                  <a:lnTo>
                    <a:pt x="459485" y="1086646"/>
                  </a:lnTo>
                  <a:close/>
                </a:path>
                <a:path w="2360295" h="1867535">
                  <a:moveTo>
                    <a:pt x="460512" y="1087916"/>
                  </a:moveTo>
                  <a:lnTo>
                    <a:pt x="460670" y="1086646"/>
                  </a:lnTo>
                  <a:lnTo>
                    <a:pt x="459959" y="1086646"/>
                  </a:lnTo>
                  <a:lnTo>
                    <a:pt x="460512" y="1087916"/>
                  </a:lnTo>
                  <a:close/>
                </a:path>
                <a:path w="2360295" h="1867535">
                  <a:moveTo>
                    <a:pt x="453879" y="1087916"/>
                  </a:moveTo>
                  <a:lnTo>
                    <a:pt x="454905" y="1087916"/>
                  </a:lnTo>
                  <a:lnTo>
                    <a:pt x="454826" y="1086646"/>
                  </a:lnTo>
                  <a:lnTo>
                    <a:pt x="454510" y="1086646"/>
                  </a:lnTo>
                  <a:lnTo>
                    <a:pt x="453879" y="1087916"/>
                  </a:lnTo>
                  <a:close/>
                </a:path>
                <a:path w="2360295" h="1867535">
                  <a:moveTo>
                    <a:pt x="460590" y="1090456"/>
                  </a:moveTo>
                  <a:lnTo>
                    <a:pt x="461301" y="1087916"/>
                  </a:lnTo>
                  <a:lnTo>
                    <a:pt x="460590" y="1087916"/>
                  </a:lnTo>
                  <a:lnTo>
                    <a:pt x="459248" y="1089186"/>
                  </a:lnTo>
                  <a:lnTo>
                    <a:pt x="460196" y="1089186"/>
                  </a:lnTo>
                  <a:lnTo>
                    <a:pt x="460590" y="1090456"/>
                  </a:lnTo>
                  <a:close/>
                </a:path>
                <a:path w="2360295" h="1867535">
                  <a:moveTo>
                    <a:pt x="455853" y="1090456"/>
                  </a:moveTo>
                  <a:lnTo>
                    <a:pt x="456484" y="1090456"/>
                  </a:lnTo>
                  <a:lnTo>
                    <a:pt x="456247" y="1089186"/>
                  </a:lnTo>
                  <a:lnTo>
                    <a:pt x="456405" y="1087916"/>
                  </a:lnTo>
                  <a:lnTo>
                    <a:pt x="453958" y="1087916"/>
                  </a:lnTo>
                  <a:lnTo>
                    <a:pt x="454036" y="1089186"/>
                  </a:lnTo>
                  <a:lnTo>
                    <a:pt x="455695" y="1089186"/>
                  </a:lnTo>
                  <a:lnTo>
                    <a:pt x="455853" y="1090456"/>
                  </a:lnTo>
                  <a:close/>
                </a:path>
                <a:path w="2360295" h="1867535">
                  <a:moveTo>
                    <a:pt x="450484" y="1092996"/>
                  </a:moveTo>
                  <a:lnTo>
                    <a:pt x="451984" y="1092996"/>
                  </a:lnTo>
                  <a:lnTo>
                    <a:pt x="451352" y="1091726"/>
                  </a:lnTo>
                  <a:lnTo>
                    <a:pt x="453563" y="1091726"/>
                  </a:lnTo>
                  <a:lnTo>
                    <a:pt x="453374" y="1090710"/>
                  </a:lnTo>
                  <a:lnTo>
                    <a:pt x="453247" y="1089186"/>
                  </a:lnTo>
                  <a:lnTo>
                    <a:pt x="453010" y="1087916"/>
                  </a:lnTo>
                  <a:lnTo>
                    <a:pt x="452852" y="1089186"/>
                  </a:lnTo>
                  <a:lnTo>
                    <a:pt x="452379" y="1090456"/>
                  </a:lnTo>
                  <a:lnTo>
                    <a:pt x="450405" y="1090456"/>
                  </a:lnTo>
                  <a:lnTo>
                    <a:pt x="451036" y="1091726"/>
                  </a:lnTo>
                  <a:lnTo>
                    <a:pt x="450484" y="1092996"/>
                  </a:lnTo>
                  <a:close/>
                </a:path>
                <a:path w="2360295" h="1867535">
                  <a:moveTo>
                    <a:pt x="456958" y="1090456"/>
                  </a:moveTo>
                  <a:lnTo>
                    <a:pt x="457432" y="1090456"/>
                  </a:lnTo>
                  <a:lnTo>
                    <a:pt x="456958" y="1089186"/>
                  </a:lnTo>
                  <a:lnTo>
                    <a:pt x="456958" y="1090456"/>
                  </a:lnTo>
                  <a:close/>
                </a:path>
                <a:path w="2360295" h="1867535">
                  <a:moveTo>
                    <a:pt x="454826" y="1090456"/>
                  </a:moveTo>
                  <a:lnTo>
                    <a:pt x="454668" y="1089186"/>
                  </a:lnTo>
                  <a:lnTo>
                    <a:pt x="454431" y="1089186"/>
                  </a:lnTo>
                  <a:lnTo>
                    <a:pt x="454826" y="1090456"/>
                  </a:lnTo>
                  <a:close/>
                </a:path>
                <a:path w="2360295" h="1867535">
                  <a:moveTo>
                    <a:pt x="448905" y="1090710"/>
                  </a:moveTo>
                  <a:lnTo>
                    <a:pt x="448431" y="1089186"/>
                  </a:lnTo>
                  <a:lnTo>
                    <a:pt x="447957" y="1089186"/>
                  </a:lnTo>
                  <a:lnTo>
                    <a:pt x="448905" y="1090710"/>
                  </a:lnTo>
                  <a:close/>
                </a:path>
                <a:path w="2360295" h="1867535">
                  <a:moveTo>
                    <a:pt x="446931" y="1090456"/>
                  </a:moveTo>
                  <a:lnTo>
                    <a:pt x="447957" y="1089186"/>
                  </a:lnTo>
                  <a:lnTo>
                    <a:pt x="447167" y="1089186"/>
                  </a:lnTo>
                  <a:lnTo>
                    <a:pt x="446931" y="1090456"/>
                  </a:lnTo>
                  <a:close/>
                </a:path>
                <a:path w="2360295" h="1867535">
                  <a:moveTo>
                    <a:pt x="458538" y="1094266"/>
                  </a:moveTo>
                  <a:lnTo>
                    <a:pt x="459959" y="1092996"/>
                  </a:lnTo>
                  <a:lnTo>
                    <a:pt x="459959" y="1090456"/>
                  </a:lnTo>
                  <a:lnTo>
                    <a:pt x="459248" y="1091726"/>
                  </a:lnTo>
                  <a:lnTo>
                    <a:pt x="458617" y="1091726"/>
                  </a:lnTo>
                  <a:lnTo>
                    <a:pt x="458459" y="1092996"/>
                  </a:lnTo>
                  <a:lnTo>
                    <a:pt x="458538" y="1094266"/>
                  </a:lnTo>
                  <a:close/>
                </a:path>
                <a:path w="2360295" h="1867535">
                  <a:moveTo>
                    <a:pt x="457353" y="1091726"/>
                  </a:moveTo>
                  <a:lnTo>
                    <a:pt x="458458" y="1091726"/>
                  </a:lnTo>
                  <a:lnTo>
                    <a:pt x="457985" y="1090456"/>
                  </a:lnTo>
                  <a:lnTo>
                    <a:pt x="457353" y="1091726"/>
                  </a:lnTo>
                  <a:close/>
                </a:path>
                <a:path w="2360295" h="1867535">
                  <a:moveTo>
                    <a:pt x="453563" y="1091726"/>
                  </a:moveTo>
                  <a:lnTo>
                    <a:pt x="455695" y="1091726"/>
                  </a:lnTo>
                  <a:lnTo>
                    <a:pt x="455695" y="1090456"/>
                  </a:lnTo>
                  <a:lnTo>
                    <a:pt x="455458" y="1090456"/>
                  </a:lnTo>
                  <a:lnTo>
                    <a:pt x="453563" y="1091726"/>
                  </a:lnTo>
                  <a:close/>
                </a:path>
                <a:path w="2360295" h="1867535">
                  <a:moveTo>
                    <a:pt x="449221" y="1091726"/>
                  </a:moveTo>
                  <a:lnTo>
                    <a:pt x="449536" y="1091726"/>
                  </a:lnTo>
                  <a:lnTo>
                    <a:pt x="448905" y="1090710"/>
                  </a:lnTo>
                  <a:lnTo>
                    <a:pt x="449221" y="1091726"/>
                  </a:lnTo>
                  <a:close/>
                </a:path>
                <a:path w="2360295" h="1867535">
                  <a:moveTo>
                    <a:pt x="454827" y="1092996"/>
                  </a:moveTo>
                  <a:lnTo>
                    <a:pt x="457590" y="1092996"/>
                  </a:lnTo>
                  <a:lnTo>
                    <a:pt x="458617" y="1091726"/>
                  </a:lnTo>
                  <a:lnTo>
                    <a:pt x="454116" y="1091726"/>
                  </a:lnTo>
                  <a:lnTo>
                    <a:pt x="454827" y="1092996"/>
                  </a:lnTo>
                  <a:close/>
                </a:path>
                <a:path w="2360295" h="1867535">
                  <a:moveTo>
                    <a:pt x="453721" y="1092996"/>
                  </a:moveTo>
                  <a:lnTo>
                    <a:pt x="454116" y="1091726"/>
                  </a:lnTo>
                  <a:lnTo>
                    <a:pt x="451352" y="1091726"/>
                  </a:lnTo>
                  <a:lnTo>
                    <a:pt x="453721" y="1092996"/>
                  </a:lnTo>
                  <a:close/>
                </a:path>
                <a:path w="2360295" h="1867535">
                  <a:moveTo>
                    <a:pt x="455120" y="1099935"/>
                  </a:moveTo>
                  <a:lnTo>
                    <a:pt x="455853" y="1099346"/>
                  </a:lnTo>
                  <a:lnTo>
                    <a:pt x="456879" y="1099346"/>
                  </a:lnTo>
                  <a:lnTo>
                    <a:pt x="456958" y="1098076"/>
                  </a:lnTo>
                  <a:lnTo>
                    <a:pt x="457106" y="1097483"/>
                  </a:lnTo>
                  <a:lnTo>
                    <a:pt x="457156" y="1095536"/>
                  </a:lnTo>
                  <a:lnTo>
                    <a:pt x="457037" y="1094267"/>
                  </a:lnTo>
                  <a:lnTo>
                    <a:pt x="456958" y="1092996"/>
                  </a:lnTo>
                  <a:lnTo>
                    <a:pt x="450799" y="1092996"/>
                  </a:lnTo>
                  <a:lnTo>
                    <a:pt x="451352" y="1094266"/>
                  </a:lnTo>
                  <a:lnTo>
                    <a:pt x="452379" y="1095536"/>
                  </a:lnTo>
                  <a:lnTo>
                    <a:pt x="455063" y="1095536"/>
                  </a:lnTo>
                  <a:lnTo>
                    <a:pt x="455221" y="1096806"/>
                  </a:lnTo>
                  <a:lnTo>
                    <a:pt x="455695" y="1098076"/>
                  </a:lnTo>
                  <a:lnTo>
                    <a:pt x="455458" y="1098076"/>
                  </a:lnTo>
                  <a:lnTo>
                    <a:pt x="454847" y="1099387"/>
                  </a:lnTo>
                  <a:lnTo>
                    <a:pt x="455120" y="1099935"/>
                  </a:lnTo>
                  <a:close/>
                </a:path>
                <a:path w="2360295" h="1867535">
                  <a:moveTo>
                    <a:pt x="451352" y="1094266"/>
                  </a:moveTo>
                  <a:lnTo>
                    <a:pt x="450799" y="1092996"/>
                  </a:lnTo>
                  <a:lnTo>
                    <a:pt x="450405" y="1092996"/>
                  </a:lnTo>
                  <a:lnTo>
                    <a:pt x="450531" y="1093251"/>
                  </a:lnTo>
                  <a:lnTo>
                    <a:pt x="451352" y="1094266"/>
                  </a:lnTo>
                  <a:close/>
                </a:path>
                <a:path w="2360295" h="1867535">
                  <a:moveTo>
                    <a:pt x="450531" y="1093251"/>
                  </a:moveTo>
                  <a:lnTo>
                    <a:pt x="450405" y="1092996"/>
                  </a:lnTo>
                  <a:lnTo>
                    <a:pt x="450531" y="1093251"/>
                  </a:lnTo>
                  <a:close/>
                </a:path>
                <a:path w="2360295" h="1867535">
                  <a:moveTo>
                    <a:pt x="451036" y="1094266"/>
                  </a:moveTo>
                  <a:lnTo>
                    <a:pt x="451352" y="1094266"/>
                  </a:lnTo>
                  <a:lnTo>
                    <a:pt x="450531" y="1093251"/>
                  </a:lnTo>
                  <a:lnTo>
                    <a:pt x="451036" y="1094266"/>
                  </a:lnTo>
                  <a:close/>
                </a:path>
                <a:path w="2360295" h="1867535">
                  <a:moveTo>
                    <a:pt x="458854" y="1099346"/>
                  </a:moveTo>
                  <a:lnTo>
                    <a:pt x="459327" y="1099346"/>
                  </a:lnTo>
                  <a:lnTo>
                    <a:pt x="459880" y="1098076"/>
                  </a:lnTo>
                  <a:lnTo>
                    <a:pt x="459090" y="1098076"/>
                  </a:lnTo>
                  <a:lnTo>
                    <a:pt x="460038" y="1096806"/>
                  </a:lnTo>
                  <a:lnTo>
                    <a:pt x="459248" y="1096806"/>
                  </a:lnTo>
                  <a:lnTo>
                    <a:pt x="458617" y="1094267"/>
                  </a:lnTo>
                  <a:lnTo>
                    <a:pt x="458617" y="1095536"/>
                  </a:lnTo>
                  <a:lnTo>
                    <a:pt x="458301" y="1095536"/>
                  </a:lnTo>
                  <a:lnTo>
                    <a:pt x="457748" y="1096806"/>
                  </a:lnTo>
                  <a:lnTo>
                    <a:pt x="458854" y="1099346"/>
                  </a:lnTo>
                  <a:close/>
                </a:path>
                <a:path w="2360295" h="1867535">
                  <a:moveTo>
                    <a:pt x="452852" y="1098076"/>
                  </a:moveTo>
                  <a:lnTo>
                    <a:pt x="454669" y="1098076"/>
                  </a:lnTo>
                  <a:lnTo>
                    <a:pt x="454274" y="1096806"/>
                  </a:lnTo>
                  <a:lnTo>
                    <a:pt x="454669" y="1096806"/>
                  </a:lnTo>
                  <a:lnTo>
                    <a:pt x="455063" y="1095536"/>
                  </a:lnTo>
                  <a:lnTo>
                    <a:pt x="452379" y="1095536"/>
                  </a:lnTo>
                  <a:lnTo>
                    <a:pt x="452852" y="1098076"/>
                  </a:lnTo>
                  <a:close/>
                </a:path>
                <a:path w="2360295" h="1867535">
                  <a:moveTo>
                    <a:pt x="451562" y="1097483"/>
                  </a:moveTo>
                  <a:lnTo>
                    <a:pt x="451352" y="1096806"/>
                  </a:lnTo>
                  <a:lnTo>
                    <a:pt x="450720" y="1096806"/>
                  </a:lnTo>
                  <a:lnTo>
                    <a:pt x="451562" y="1097483"/>
                  </a:lnTo>
                  <a:close/>
                </a:path>
                <a:path w="2360295" h="1867535">
                  <a:moveTo>
                    <a:pt x="451747" y="1098076"/>
                  </a:moveTo>
                  <a:lnTo>
                    <a:pt x="452300" y="1098076"/>
                  </a:lnTo>
                  <a:lnTo>
                    <a:pt x="451562" y="1097483"/>
                  </a:lnTo>
                  <a:lnTo>
                    <a:pt x="451747" y="1098076"/>
                  </a:lnTo>
                  <a:close/>
                </a:path>
                <a:path w="2360295" h="1867535">
                  <a:moveTo>
                    <a:pt x="450168" y="1100616"/>
                  </a:moveTo>
                  <a:lnTo>
                    <a:pt x="454274" y="1100616"/>
                  </a:lnTo>
                  <a:lnTo>
                    <a:pt x="454847" y="1099387"/>
                  </a:lnTo>
                  <a:lnTo>
                    <a:pt x="454116" y="1099346"/>
                  </a:lnTo>
                  <a:lnTo>
                    <a:pt x="453563" y="1098076"/>
                  </a:lnTo>
                  <a:lnTo>
                    <a:pt x="452300" y="1098076"/>
                  </a:lnTo>
                  <a:lnTo>
                    <a:pt x="450168" y="1100616"/>
                  </a:lnTo>
                  <a:close/>
                </a:path>
                <a:path w="2360295" h="1867535">
                  <a:moveTo>
                    <a:pt x="446377" y="1099346"/>
                  </a:moveTo>
                  <a:lnTo>
                    <a:pt x="447088" y="1099346"/>
                  </a:lnTo>
                  <a:lnTo>
                    <a:pt x="446614" y="1098076"/>
                  </a:lnTo>
                  <a:lnTo>
                    <a:pt x="446377" y="1099346"/>
                  </a:lnTo>
                  <a:close/>
                </a:path>
                <a:path w="2360295" h="1867535">
                  <a:moveTo>
                    <a:pt x="457748" y="1100616"/>
                  </a:moveTo>
                  <a:lnTo>
                    <a:pt x="459643" y="1099346"/>
                  </a:lnTo>
                  <a:lnTo>
                    <a:pt x="457116" y="1099346"/>
                  </a:lnTo>
                  <a:lnTo>
                    <a:pt x="457748" y="1100616"/>
                  </a:lnTo>
                  <a:close/>
                </a:path>
                <a:path w="2360295" h="1867535">
                  <a:moveTo>
                    <a:pt x="448351" y="1101886"/>
                  </a:moveTo>
                  <a:lnTo>
                    <a:pt x="447482" y="1099346"/>
                  </a:lnTo>
                  <a:lnTo>
                    <a:pt x="445824" y="1099346"/>
                  </a:lnTo>
                  <a:lnTo>
                    <a:pt x="445982" y="1100616"/>
                  </a:lnTo>
                  <a:lnTo>
                    <a:pt x="446614" y="1100616"/>
                  </a:lnTo>
                  <a:lnTo>
                    <a:pt x="448351" y="1101886"/>
                  </a:lnTo>
                  <a:close/>
                </a:path>
                <a:path w="2360295" h="1867535">
                  <a:moveTo>
                    <a:pt x="454274" y="1100616"/>
                  </a:moveTo>
                  <a:lnTo>
                    <a:pt x="455120" y="1099935"/>
                  </a:lnTo>
                  <a:lnTo>
                    <a:pt x="454847" y="1099387"/>
                  </a:lnTo>
                  <a:lnTo>
                    <a:pt x="454274" y="1100616"/>
                  </a:lnTo>
                  <a:close/>
                </a:path>
                <a:path w="2360295" h="1867535">
                  <a:moveTo>
                    <a:pt x="451234" y="1108236"/>
                  </a:moveTo>
                  <a:lnTo>
                    <a:pt x="459407" y="1108236"/>
                  </a:lnTo>
                  <a:lnTo>
                    <a:pt x="459392" y="1107998"/>
                  </a:lnTo>
                  <a:lnTo>
                    <a:pt x="457275" y="1106966"/>
                  </a:lnTo>
                  <a:lnTo>
                    <a:pt x="459012" y="1105696"/>
                  </a:lnTo>
                  <a:lnTo>
                    <a:pt x="456801" y="1105696"/>
                  </a:lnTo>
                  <a:lnTo>
                    <a:pt x="456327" y="1104426"/>
                  </a:lnTo>
                  <a:lnTo>
                    <a:pt x="455458" y="1103156"/>
                  </a:lnTo>
                  <a:lnTo>
                    <a:pt x="455458" y="1100616"/>
                  </a:lnTo>
                  <a:lnTo>
                    <a:pt x="455120" y="1099935"/>
                  </a:lnTo>
                  <a:lnTo>
                    <a:pt x="454274" y="1100616"/>
                  </a:lnTo>
                  <a:lnTo>
                    <a:pt x="453010" y="1100616"/>
                  </a:lnTo>
                  <a:lnTo>
                    <a:pt x="452616" y="1101886"/>
                  </a:lnTo>
                  <a:lnTo>
                    <a:pt x="449931" y="1101886"/>
                  </a:lnTo>
                  <a:lnTo>
                    <a:pt x="448273" y="1104426"/>
                  </a:lnTo>
                  <a:lnTo>
                    <a:pt x="452142" y="1104426"/>
                  </a:lnTo>
                  <a:lnTo>
                    <a:pt x="450957" y="1106966"/>
                  </a:lnTo>
                  <a:lnTo>
                    <a:pt x="454353" y="1106966"/>
                  </a:lnTo>
                  <a:lnTo>
                    <a:pt x="451469" y="1107875"/>
                  </a:lnTo>
                  <a:lnTo>
                    <a:pt x="451234" y="1108236"/>
                  </a:lnTo>
                  <a:close/>
                </a:path>
                <a:path w="2360295" h="1867535">
                  <a:moveTo>
                    <a:pt x="446693" y="1101886"/>
                  </a:moveTo>
                  <a:lnTo>
                    <a:pt x="446614" y="1100616"/>
                  </a:lnTo>
                  <a:lnTo>
                    <a:pt x="446377" y="1100616"/>
                  </a:lnTo>
                  <a:lnTo>
                    <a:pt x="446693" y="1101886"/>
                  </a:lnTo>
                  <a:close/>
                </a:path>
                <a:path w="2360295" h="1867535">
                  <a:moveTo>
                    <a:pt x="456801" y="1103156"/>
                  </a:moveTo>
                  <a:lnTo>
                    <a:pt x="457669" y="1103156"/>
                  </a:lnTo>
                  <a:lnTo>
                    <a:pt x="457669" y="1101886"/>
                  </a:lnTo>
                  <a:lnTo>
                    <a:pt x="456011" y="1101886"/>
                  </a:lnTo>
                  <a:lnTo>
                    <a:pt x="456801" y="1103156"/>
                  </a:lnTo>
                  <a:close/>
                </a:path>
                <a:path w="2360295" h="1867535">
                  <a:moveTo>
                    <a:pt x="459249" y="1104426"/>
                  </a:moveTo>
                  <a:lnTo>
                    <a:pt x="461144" y="1104426"/>
                  </a:lnTo>
                  <a:lnTo>
                    <a:pt x="459643" y="1103156"/>
                  </a:lnTo>
                  <a:lnTo>
                    <a:pt x="459249" y="1103156"/>
                  </a:lnTo>
                  <a:lnTo>
                    <a:pt x="459249" y="1104426"/>
                  </a:lnTo>
                  <a:close/>
                </a:path>
                <a:path w="2360295" h="1867535">
                  <a:moveTo>
                    <a:pt x="456801" y="1105696"/>
                  </a:moveTo>
                  <a:lnTo>
                    <a:pt x="457748" y="1105696"/>
                  </a:lnTo>
                  <a:lnTo>
                    <a:pt x="457275" y="1104426"/>
                  </a:lnTo>
                  <a:lnTo>
                    <a:pt x="457748" y="1103156"/>
                  </a:lnTo>
                  <a:lnTo>
                    <a:pt x="457275" y="1103156"/>
                  </a:lnTo>
                  <a:lnTo>
                    <a:pt x="456959" y="1104426"/>
                  </a:lnTo>
                  <a:lnTo>
                    <a:pt x="456801" y="1105696"/>
                  </a:lnTo>
                  <a:close/>
                </a:path>
                <a:path w="2360295" h="1867535">
                  <a:moveTo>
                    <a:pt x="458933" y="1105696"/>
                  </a:moveTo>
                  <a:lnTo>
                    <a:pt x="460038" y="1105696"/>
                  </a:lnTo>
                  <a:lnTo>
                    <a:pt x="459880" y="1104426"/>
                  </a:lnTo>
                  <a:lnTo>
                    <a:pt x="458775" y="1104426"/>
                  </a:lnTo>
                  <a:lnTo>
                    <a:pt x="458933" y="1105696"/>
                  </a:lnTo>
                  <a:close/>
                </a:path>
                <a:path w="2360295" h="1867535">
                  <a:moveTo>
                    <a:pt x="459170" y="1106966"/>
                  </a:moveTo>
                  <a:lnTo>
                    <a:pt x="460117" y="1106966"/>
                  </a:lnTo>
                  <a:lnTo>
                    <a:pt x="460354" y="1105696"/>
                  </a:lnTo>
                  <a:lnTo>
                    <a:pt x="459407" y="1105696"/>
                  </a:lnTo>
                  <a:lnTo>
                    <a:pt x="459170" y="1106966"/>
                  </a:lnTo>
                  <a:close/>
                </a:path>
                <a:path w="2360295" h="1867535">
                  <a:moveTo>
                    <a:pt x="459458" y="1108030"/>
                  </a:moveTo>
                  <a:lnTo>
                    <a:pt x="459722" y="1106966"/>
                  </a:lnTo>
                  <a:lnTo>
                    <a:pt x="459328" y="1106966"/>
                  </a:lnTo>
                  <a:lnTo>
                    <a:pt x="459392" y="1107998"/>
                  </a:lnTo>
                  <a:close/>
                </a:path>
                <a:path w="2360295" h="1867535">
                  <a:moveTo>
                    <a:pt x="450010" y="1109506"/>
                  </a:moveTo>
                  <a:lnTo>
                    <a:pt x="450404" y="1109506"/>
                  </a:lnTo>
                  <a:lnTo>
                    <a:pt x="450874" y="1108787"/>
                  </a:lnTo>
                  <a:lnTo>
                    <a:pt x="450325" y="1108236"/>
                  </a:lnTo>
                  <a:lnTo>
                    <a:pt x="451469" y="1107875"/>
                  </a:lnTo>
                  <a:lnTo>
                    <a:pt x="452063" y="1106966"/>
                  </a:lnTo>
                  <a:lnTo>
                    <a:pt x="450404" y="1106966"/>
                  </a:lnTo>
                  <a:lnTo>
                    <a:pt x="450178" y="1107875"/>
                  </a:lnTo>
                  <a:lnTo>
                    <a:pt x="450054" y="1108787"/>
                  </a:lnTo>
                  <a:lnTo>
                    <a:pt x="450010" y="1109506"/>
                  </a:lnTo>
                  <a:close/>
                </a:path>
                <a:path w="2360295" h="1867535">
                  <a:moveTo>
                    <a:pt x="450874" y="1108787"/>
                  </a:moveTo>
                  <a:lnTo>
                    <a:pt x="451469" y="1107875"/>
                  </a:lnTo>
                  <a:lnTo>
                    <a:pt x="450325" y="1108236"/>
                  </a:lnTo>
                  <a:lnTo>
                    <a:pt x="450874" y="1108787"/>
                  </a:lnTo>
                  <a:close/>
                </a:path>
                <a:path w="2360295" h="1867535">
                  <a:moveTo>
                    <a:pt x="450404" y="1112046"/>
                  </a:moveTo>
                  <a:lnTo>
                    <a:pt x="457512" y="1112046"/>
                  </a:lnTo>
                  <a:lnTo>
                    <a:pt x="457590" y="1110776"/>
                  </a:lnTo>
                  <a:lnTo>
                    <a:pt x="458933" y="1110776"/>
                  </a:lnTo>
                  <a:lnTo>
                    <a:pt x="459880" y="1108236"/>
                  </a:lnTo>
                  <a:lnTo>
                    <a:pt x="459458" y="1108030"/>
                  </a:lnTo>
                  <a:lnTo>
                    <a:pt x="459407" y="1108236"/>
                  </a:lnTo>
                  <a:lnTo>
                    <a:pt x="451234" y="1108236"/>
                  </a:lnTo>
                  <a:lnTo>
                    <a:pt x="450874" y="1108787"/>
                  </a:lnTo>
                  <a:lnTo>
                    <a:pt x="451589" y="1109506"/>
                  </a:lnTo>
                  <a:lnTo>
                    <a:pt x="452694" y="1109506"/>
                  </a:lnTo>
                  <a:lnTo>
                    <a:pt x="450562" y="1110776"/>
                  </a:lnTo>
                  <a:lnTo>
                    <a:pt x="450404" y="1112046"/>
                  </a:lnTo>
                  <a:close/>
                </a:path>
                <a:path w="2360295" h="1867535">
                  <a:moveTo>
                    <a:pt x="450483" y="1117126"/>
                  </a:moveTo>
                  <a:lnTo>
                    <a:pt x="458143" y="1117126"/>
                  </a:lnTo>
                  <a:lnTo>
                    <a:pt x="459801" y="1113316"/>
                  </a:lnTo>
                  <a:lnTo>
                    <a:pt x="457590" y="1112046"/>
                  </a:lnTo>
                  <a:lnTo>
                    <a:pt x="450089" y="1112046"/>
                  </a:lnTo>
                  <a:lnTo>
                    <a:pt x="448904" y="1109506"/>
                  </a:lnTo>
                  <a:lnTo>
                    <a:pt x="447956" y="1112046"/>
                  </a:lnTo>
                  <a:lnTo>
                    <a:pt x="446851" y="1113316"/>
                  </a:lnTo>
                  <a:lnTo>
                    <a:pt x="447877" y="1113316"/>
                  </a:lnTo>
                  <a:lnTo>
                    <a:pt x="447285" y="1114586"/>
                  </a:lnTo>
                  <a:lnTo>
                    <a:pt x="450404" y="1114586"/>
                  </a:lnTo>
                  <a:lnTo>
                    <a:pt x="450483" y="1117126"/>
                  </a:lnTo>
                  <a:close/>
                </a:path>
                <a:path w="2360295" h="1867535">
                  <a:moveTo>
                    <a:pt x="459091" y="1112046"/>
                  </a:moveTo>
                  <a:lnTo>
                    <a:pt x="459249" y="1112046"/>
                  </a:lnTo>
                  <a:lnTo>
                    <a:pt x="459486" y="1110776"/>
                  </a:lnTo>
                  <a:lnTo>
                    <a:pt x="458933" y="1110776"/>
                  </a:lnTo>
                  <a:lnTo>
                    <a:pt x="459091" y="1112046"/>
                  </a:lnTo>
                  <a:close/>
                </a:path>
                <a:path w="2360295" h="1867535">
                  <a:moveTo>
                    <a:pt x="450483" y="1119666"/>
                  </a:moveTo>
                  <a:lnTo>
                    <a:pt x="459486" y="1119666"/>
                  </a:lnTo>
                  <a:lnTo>
                    <a:pt x="459328" y="1118396"/>
                  </a:lnTo>
                  <a:lnTo>
                    <a:pt x="459565" y="1118396"/>
                  </a:lnTo>
                  <a:lnTo>
                    <a:pt x="459643" y="1117126"/>
                  </a:lnTo>
                  <a:lnTo>
                    <a:pt x="459723" y="1114586"/>
                  </a:lnTo>
                  <a:lnTo>
                    <a:pt x="459564" y="1115856"/>
                  </a:lnTo>
                  <a:lnTo>
                    <a:pt x="459091" y="1117126"/>
                  </a:lnTo>
                  <a:lnTo>
                    <a:pt x="447640" y="1117126"/>
                  </a:lnTo>
                  <a:lnTo>
                    <a:pt x="450483" y="1119666"/>
                  </a:lnTo>
                  <a:close/>
                </a:path>
                <a:path w="2360295" h="1867535">
                  <a:moveTo>
                    <a:pt x="448983" y="1115856"/>
                  </a:moveTo>
                  <a:lnTo>
                    <a:pt x="449773" y="1115856"/>
                  </a:lnTo>
                  <a:lnTo>
                    <a:pt x="450010" y="1114586"/>
                  </a:lnTo>
                  <a:lnTo>
                    <a:pt x="448825" y="1114586"/>
                  </a:lnTo>
                  <a:lnTo>
                    <a:pt x="448983" y="1115856"/>
                  </a:lnTo>
                  <a:close/>
                </a:path>
                <a:path w="2360295" h="1867535">
                  <a:moveTo>
                    <a:pt x="446693" y="1115856"/>
                  </a:moveTo>
                  <a:lnTo>
                    <a:pt x="448509" y="1114586"/>
                  </a:lnTo>
                  <a:lnTo>
                    <a:pt x="447285" y="1114586"/>
                  </a:lnTo>
                  <a:lnTo>
                    <a:pt x="446693" y="1115856"/>
                  </a:lnTo>
                  <a:close/>
                </a:path>
                <a:path w="2360295" h="1867535">
                  <a:moveTo>
                    <a:pt x="448193" y="1129826"/>
                  </a:moveTo>
                  <a:lnTo>
                    <a:pt x="457274" y="1129826"/>
                  </a:lnTo>
                  <a:lnTo>
                    <a:pt x="457274" y="1128556"/>
                  </a:lnTo>
                  <a:lnTo>
                    <a:pt x="457827" y="1128556"/>
                  </a:lnTo>
                  <a:lnTo>
                    <a:pt x="458380" y="1127286"/>
                  </a:lnTo>
                  <a:lnTo>
                    <a:pt x="457590" y="1127286"/>
                  </a:lnTo>
                  <a:lnTo>
                    <a:pt x="457669" y="1126016"/>
                  </a:lnTo>
                  <a:lnTo>
                    <a:pt x="459012" y="1126016"/>
                  </a:lnTo>
                  <a:lnTo>
                    <a:pt x="459248" y="1124746"/>
                  </a:lnTo>
                  <a:lnTo>
                    <a:pt x="459485" y="1124746"/>
                  </a:lnTo>
                  <a:lnTo>
                    <a:pt x="458775" y="1122206"/>
                  </a:lnTo>
                  <a:lnTo>
                    <a:pt x="459880" y="1119666"/>
                  </a:lnTo>
                  <a:lnTo>
                    <a:pt x="460591" y="1118396"/>
                  </a:lnTo>
                  <a:lnTo>
                    <a:pt x="460749" y="1117126"/>
                  </a:lnTo>
                  <a:lnTo>
                    <a:pt x="460196" y="1117126"/>
                  </a:lnTo>
                  <a:lnTo>
                    <a:pt x="459959" y="1118396"/>
                  </a:lnTo>
                  <a:lnTo>
                    <a:pt x="459723" y="1118396"/>
                  </a:lnTo>
                  <a:lnTo>
                    <a:pt x="459486" y="1119666"/>
                  </a:lnTo>
                  <a:lnTo>
                    <a:pt x="450483" y="1119666"/>
                  </a:lnTo>
                  <a:lnTo>
                    <a:pt x="448272" y="1120936"/>
                  </a:lnTo>
                  <a:lnTo>
                    <a:pt x="451273" y="1122206"/>
                  </a:lnTo>
                  <a:lnTo>
                    <a:pt x="448430" y="1122206"/>
                  </a:lnTo>
                  <a:lnTo>
                    <a:pt x="450009" y="1123476"/>
                  </a:lnTo>
                  <a:lnTo>
                    <a:pt x="449062" y="1124746"/>
                  </a:lnTo>
                  <a:lnTo>
                    <a:pt x="449930" y="1127286"/>
                  </a:lnTo>
                  <a:lnTo>
                    <a:pt x="449615" y="1128556"/>
                  </a:lnTo>
                  <a:lnTo>
                    <a:pt x="448193" y="1129826"/>
                  </a:lnTo>
                  <a:close/>
                </a:path>
                <a:path w="2360295" h="1867535">
                  <a:moveTo>
                    <a:pt x="450878" y="1152686"/>
                  </a:moveTo>
                  <a:lnTo>
                    <a:pt x="460038" y="1152686"/>
                  </a:lnTo>
                  <a:lnTo>
                    <a:pt x="459327" y="1147606"/>
                  </a:lnTo>
                  <a:lnTo>
                    <a:pt x="459090" y="1147606"/>
                  </a:lnTo>
                  <a:lnTo>
                    <a:pt x="460749" y="1145066"/>
                  </a:lnTo>
                  <a:lnTo>
                    <a:pt x="459248" y="1142526"/>
                  </a:lnTo>
                  <a:lnTo>
                    <a:pt x="460907" y="1137446"/>
                  </a:lnTo>
                  <a:lnTo>
                    <a:pt x="459722" y="1136176"/>
                  </a:lnTo>
                  <a:lnTo>
                    <a:pt x="459683" y="1134906"/>
                  </a:lnTo>
                  <a:lnTo>
                    <a:pt x="459564" y="1132366"/>
                  </a:lnTo>
                  <a:lnTo>
                    <a:pt x="460433" y="1131096"/>
                  </a:lnTo>
                  <a:lnTo>
                    <a:pt x="459248" y="1129826"/>
                  </a:lnTo>
                  <a:lnTo>
                    <a:pt x="449299" y="1129826"/>
                  </a:lnTo>
                  <a:lnTo>
                    <a:pt x="448746" y="1131096"/>
                  </a:lnTo>
                  <a:lnTo>
                    <a:pt x="447877" y="1131096"/>
                  </a:lnTo>
                  <a:lnTo>
                    <a:pt x="448667" y="1132366"/>
                  </a:lnTo>
                  <a:lnTo>
                    <a:pt x="450404" y="1132366"/>
                  </a:lnTo>
                  <a:lnTo>
                    <a:pt x="450562" y="1133636"/>
                  </a:lnTo>
                  <a:lnTo>
                    <a:pt x="449062" y="1133636"/>
                  </a:lnTo>
                  <a:lnTo>
                    <a:pt x="449378" y="1134906"/>
                  </a:lnTo>
                  <a:lnTo>
                    <a:pt x="453721" y="1134906"/>
                  </a:lnTo>
                  <a:lnTo>
                    <a:pt x="451589" y="1137446"/>
                  </a:lnTo>
                  <a:lnTo>
                    <a:pt x="452536" y="1138716"/>
                  </a:lnTo>
                  <a:lnTo>
                    <a:pt x="453800" y="1139986"/>
                  </a:lnTo>
                  <a:lnTo>
                    <a:pt x="453010" y="1141256"/>
                  </a:lnTo>
                  <a:lnTo>
                    <a:pt x="451589" y="1143796"/>
                  </a:lnTo>
                  <a:lnTo>
                    <a:pt x="451431" y="1143796"/>
                  </a:lnTo>
                  <a:lnTo>
                    <a:pt x="451431" y="1145066"/>
                  </a:lnTo>
                  <a:lnTo>
                    <a:pt x="447562" y="1145066"/>
                  </a:lnTo>
                  <a:lnTo>
                    <a:pt x="446772" y="1146336"/>
                  </a:lnTo>
                  <a:lnTo>
                    <a:pt x="447009" y="1147606"/>
                  </a:lnTo>
                  <a:lnTo>
                    <a:pt x="447009" y="1148876"/>
                  </a:lnTo>
                  <a:lnTo>
                    <a:pt x="449931" y="1148876"/>
                  </a:lnTo>
                  <a:lnTo>
                    <a:pt x="450957" y="1150146"/>
                  </a:lnTo>
                  <a:lnTo>
                    <a:pt x="450484" y="1150146"/>
                  </a:lnTo>
                  <a:lnTo>
                    <a:pt x="453168" y="1151416"/>
                  </a:lnTo>
                  <a:lnTo>
                    <a:pt x="450641" y="1151416"/>
                  </a:lnTo>
                  <a:lnTo>
                    <a:pt x="450878" y="1152686"/>
                  </a:lnTo>
                  <a:close/>
                </a:path>
                <a:path w="2360295" h="1867535">
                  <a:moveTo>
                    <a:pt x="446182" y="1130945"/>
                  </a:moveTo>
                  <a:lnTo>
                    <a:pt x="448825" y="1129826"/>
                  </a:lnTo>
                  <a:lnTo>
                    <a:pt x="445903" y="1129826"/>
                  </a:lnTo>
                  <a:lnTo>
                    <a:pt x="446182" y="1130945"/>
                  </a:lnTo>
                  <a:close/>
                </a:path>
                <a:path w="2360295" h="1867535">
                  <a:moveTo>
                    <a:pt x="446754" y="1131975"/>
                  </a:moveTo>
                  <a:lnTo>
                    <a:pt x="446535" y="1131096"/>
                  </a:lnTo>
                  <a:lnTo>
                    <a:pt x="446219" y="1131096"/>
                  </a:lnTo>
                  <a:lnTo>
                    <a:pt x="446182" y="1130945"/>
                  </a:lnTo>
                  <a:lnTo>
                    <a:pt x="445824" y="1131096"/>
                  </a:lnTo>
                  <a:lnTo>
                    <a:pt x="446754" y="1131975"/>
                  </a:lnTo>
                  <a:close/>
                </a:path>
                <a:path w="2360295" h="1867535">
                  <a:moveTo>
                    <a:pt x="446851" y="1132366"/>
                  </a:moveTo>
                  <a:lnTo>
                    <a:pt x="447167" y="1132366"/>
                  </a:lnTo>
                  <a:lnTo>
                    <a:pt x="446754" y="1131975"/>
                  </a:lnTo>
                  <a:lnTo>
                    <a:pt x="446851" y="1132366"/>
                  </a:lnTo>
                  <a:close/>
                </a:path>
                <a:path w="2360295" h="1867535">
                  <a:moveTo>
                    <a:pt x="451357" y="1136094"/>
                  </a:moveTo>
                  <a:lnTo>
                    <a:pt x="453721" y="1134906"/>
                  </a:lnTo>
                  <a:lnTo>
                    <a:pt x="451431" y="1134906"/>
                  </a:lnTo>
                  <a:lnTo>
                    <a:pt x="451357" y="1136094"/>
                  </a:lnTo>
                  <a:close/>
                </a:path>
                <a:path w="2360295" h="1867535">
                  <a:moveTo>
                    <a:pt x="451194" y="1136176"/>
                  </a:moveTo>
                  <a:lnTo>
                    <a:pt x="451352" y="1136176"/>
                  </a:lnTo>
                  <a:lnTo>
                    <a:pt x="451194" y="1136176"/>
                  </a:lnTo>
                  <a:close/>
                </a:path>
                <a:path w="2360295" h="1867535">
                  <a:moveTo>
                    <a:pt x="448509" y="1151416"/>
                  </a:moveTo>
                  <a:lnTo>
                    <a:pt x="449536" y="1148876"/>
                  </a:lnTo>
                  <a:lnTo>
                    <a:pt x="448746" y="1148876"/>
                  </a:lnTo>
                  <a:lnTo>
                    <a:pt x="448509" y="1151416"/>
                  </a:lnTo>
                  <a:close/>
                </a:path>
                <a:path w="2360295" h="1867535">
                  <a:moveTo>
                    <a:pt x="449845" y="1152580"/>
                  </a:moveTo>
                  <a:lnTo>
                    <a:pt x="450641" y="1151416"/>
                  </a:lnTo>
                  <a:lnTo>
                    <a:pt x="449773" y="1151416"/>
                  </a:lnTo>
                  <a:lnTo>
                    <a:pt x="449845" y="1152580"/>
                  </a:lnTo>
                  <a:close/>
                </a:path>
                <a:path w="2360295" h="1867535">
                  <a:moveTo>
                    <a:pt x="449773" y="1152686"/>
                  </a:moveTo>
                  <a:close/>
                </a:path>
                <a:path w="2360295" h="1867535">
                  <a:moveTo>
                    <a:pt x="451431" y="1153956"/>
                  </a:moveTo>
                  <a:lnTo>
                    <a:pt x="459169" y="1153956"/>
                  </a:lnTo>
                  <a:lnTo>
                    <a:pt x="458064" y="1152686"/>
                  </a:lnTo>
                  <a:lnTo>
                    <a:pt x="451273" y="1152686"/>
                  </a:lnTo>
                  <a:lnTo>
                    <a:pt x="451431" y="1153956"/>
                  </a:lnTo>
                  <a:close/>
                </a:path>
                <a:path w="2360295" h="1867535">
                  <a:moveTo>
                    <a:pt x="447719" y="1153956"/>
                  </a:moveTo>
                  <a:lnTo>
                    <a:pt x="448035" y="1153956"/>
                  </a:lnTo>
                  <a:lnTo>
                    <a:pt x="447956" y="1152686"/>
                  </a:lnTo>
                  <a:lnTo>
                    <a:pt x="447719" y="1153956"/>
                  </a:lnTo>
                  <a:close/>
                </a:path>
                <a:path w="2360295" h="1867535">
                  <a:moveTo>
                    <a:pt x="446061" y="1153956"/>
                  </a:moveTo>
                  <a:lnTo>
                    <a:pt x="447719" y="1153956"/>
                  </a:lnTo>
                  <a:lnTo>
                    <a:pt x="445903" y="1152686"/>
                  </a:lnTo>
                  <a:lnTo>
                    <a:pt x="446061" y="1153956"/>
                  </a:lnTo>
                  <a:close/>
                </a:path>
                <a:path w="2360295" h="1867535">
                  <a:moveTo>
                    <a:pt x="451747" y="1156602"/>
                  </a:moveTo>
                  <a:lnTo>
                    <a:pt x="460986" y="1156602"/>
                  </a:lnTo>
                  <a:lnTo>
                    <a:pt x="459169" y="1155332"/>
                  </a:lnTo>
                  <a:lnTo>
                    <a:pt x="451431" y="1155332"/>
                  </a:lnTo>
                  <a:lnTo>
                    <a:pt x="451747" y="1156602"/>
                  </a:lnTo>
                  <a:close/>
                </a:path>
                <a:path w="2360295" h="1867535">
                  <a:moveTo>
                    <a:pt x="460591" y="1160412"/>
                  </a:moveTo>
                  <a:lnTo>
                    <a:pt x="460828" y="1160412"/>
                  </a:lnTo>
                  <a:lnTo>
                    <a:pt x="460907" y="1159142"/>
                  </a:lnTo>
                  <a:lnTo>
                    <a:pt x="460985" y="1156602"/>
                  </a:lnTo>
                  <a:lnTo>
                    <a:pt x="460196" y="1156602"/>
                  </a:lnTo>
                  <a:lnTo>
                    <a:pt x="459722" y="1157872"/>
                  </a:lnTo>
                  <a:lnTo>
                    <a:pt x="452063" y="1157872"/>
                  </a:lnTo>
                  <a:lnTo>
                    <a:pt x="452616" y="1159142"/>
                  </a:lnTo>
                  <a:lnTo>
                    <a:pt x="460512" y="1159142"/>
                  </a:lnTo>
                  <a:lnTo>
                    <a:pt x="460591" y="1160412"/>
                  </a:lnTo>
                  <a:close/>
                </a:path>
                <a:path w="2360295" h="1867535">
                  <a:moveTo>
                    <a:pt x="452063" y="1157872"/>
                  </a:moveTo>
                  <a:lnTo>
                    <a:pt x="459722" y="1157872"/>
                  </a:lnTo>
                  <a:lnTo>
                    <a:pt x="459327" y="1156602"/>
                  </a:lnTo>
                  <a:lnTo>
                    <a:pt x="453405" y="1156602"/>
                  </a:lnTo>
                  <a:lnTo>
                    <a:pt x="452063" y="1157872"/>
                  </a:lnTo>
                  <a:close/>
                </a:path>
                <a:path w="2360295" h="1867535">
                  <a:moveTo>
                    <a:pt x="446377" y="1159142"/>
                  </a:moveTo>
                  <a:lnTo>
                    <a:pt x="446693" y="1157872"/>
                  </a:lnTo>
                  <a:lnTo>
                    <a:pt x="447246" y="1157872"/>
                  </a:lnTo>
                  <a:lnTo>
                    <a:pt x="447167" y="1156602"/>
                  </a:lnTo>
                  <a:lnTo>
                    <a:pt x="445824" y="1156602"/>
                  </a:lnTo>
                  <a:lnTo>
                    <a:pt x="446140" y="1157872"/>
                  </a:lnTo>
                  <a:lnTo>
                    <a:pt x="446377" y="1159142"/>
                  </a:lnTo>
                  <a:close/>
                </a:path>
                <a:path w="2360295" h="1867535">
                  <a:moveTo>
                    <a:pt x="448317" y="1158577"/>
                  </a:moveTo>
                  <a:lnTo>
                    <a:pt x="448273" y="1157872"/>
                  </a:lnTo>
                  <a:lnTo>
                    <a:pt x="447878" y="1157872"/>
                  </a:lnTo>
                  <a:lnTo>
                    <a:pt x="448317" y="1158577"/>
                  </a:lnTo>
                  <a:close/>
                </a:path>
                <a:path w="2360295" h="1867535">
                  <a:moveTo>
                    <a:pt x="448352" y="1159142"/>
                  </a:moveTo>
                  <a:lnTo>
                    <a:pt x="448668" y="1159142"/>
                  </a:lnTo>
                  <a:lnTo>
                    <a:pt x="448317" y="1158577"/>
                  </a:lnTo>
                  <a:lnTo>
                    <a:pt x="448352" y="1159142"/>
                  </a:lnTo>
                  <a:close/>
                </a:path>
                <a:path w="2360295" h="1867535">
                  <a:moveTo>
                    <a:pt x="459169" y="1161682"/>
                  </a:moveTo>
                  <a:lnTo>
                    <a:pt x="459959" y="1161682"/>
                  </a:lnTo>
                  <a:lnTo>
                    <a:pt x="460275" y="1160412"/>
                  </a:lnTo>
                  <a:lnTo>
                    <a:pt x="459959" y="1160412"/>
                  </a:lnTo>
                  <a:lnTo>
                    <a:pt x="458380" y="1159142"/>
                  </a:lnTo>
                  <a:lnTo>
                    <a:pt x="459169" y="1161682"/>
                  </a:lnTo>
                  <a:close/>
                </a:path>
                <a:path w="2360295" h="1867535">
                  <a:moveTo>
                    <a:pt x="450168" y="1160412"/>
                  </a:moveTo>
                  <a:lnTo>
                    <a:pt x="457669" y="1160412"/>
                  </a:lnTo>
                  <a:lnTo>
                    <a:pt x="457827" y="1159142"/>
                  </a:lnTo>
                  <a:lnTo>
                    <a:pt x="451352" y="1159142"/>
                  </a:lnTo>
                  <a:lnTo>
                    <a:pt x="450168" y="1160412"/>
                  </a:lnTo>
                  <a:close/>
                </a:path>
                <a:path w="2360295" h="1867535">
                  <a:moveTo>
                    <a:pt x="446851" y="1160412"/>
                  </a:moveTo>
                  <a:lnTo>
                    <a:pt x="449141" y="1160412"/>
                  </a:lnTo>
                  <a:lnTo>
                    <a:pt x="449852" y="1159142"/>
                  </a:lnTo>
                  <a:lnTo>
                    <a:pt x="445588" y="1159142"/>
                  </a:lnTo>
                  <a:lnTo>
                    <a:pt x="446851" y="1160412"/>
                  </a:lnTo>
                  <a:close/>
                </a:path>
                <a:path w="2360295" h="1867535">
                  <a:moveTo>
                    <a:pt x="444641" y="1166762"/>
                  </a:moveTo>
                  <a:lnTo>
                    <a:pt x="451115" y="1166762"/>
                  </a:lnTo>
                  <a:lnTo>
                    <a:pt x="452063" y="1165492"/>
                  </a:lnTo>
                  <a:lnTo>
                    <a:pt x="457432" y="1165492"/>
                  </a:lnTo>
                  <a:lnTo>
                    <a:pt x="457827" y="1164222"/>
                  </a:lnTo>
                  <a:lnTo>
                    <a:pt x="457827" y="1162952"/>
                  </a:lnTo>
                  <a:lnTo>
                    <a:pt x="457038" y="1161682"/>
                  </a:lnTo>
                  <a:lnTo>
                    <a:pt x="458222" y="1161682"/>
                  </a:lnTo>
                  <a:lnTo>
                    <a:pt x="457432" y="1160412"/>
                  </a:lnTo>
                  <a:lnTo>
                    <a:pt x="445983" y="1160412"/>
                  </a:lnTo>
                  <a:lnTo>
                    <a:pt x="447009" y="1161682"/>
                  </a:lnTo>
                  <a:lnTo>
                    <a:pt x="447720" y="1162952"/>
                  </a:lnTo>
                  <a:lnTo>
                    <a:pt x="446220" y="1164222"/>
                  </a:lnTo>
                  <a:lnTo>
                    <a:pt x="445746" y="1164222"/>
                  </a:lnTo>
                  <a:lnTo>
                    <a:pt x="447088" y="1165492"/>
                  </a:lnTo>
                  <a:lnTo>
                    <a:pt x="444641" y="1166762"/>
                  </a:lnTo>
                  <a:close/>
                </a:path>
                <a:path w="2360295" h="1867535">
                  <a:moveTo>
                    <a:pt x="452458" y="1168032"/>
                  </a:moveTo>
                  <a:lnTo>
                    <a:pt x="457590" y="1168032"/>
                  </a:lnTo>
                  <a:lnTo>
                    <a:pt x="458617" y="1166762"/>
                  </a:lnTo>
                  <a:lnTo>
                    <a:pt x="459880" y="1165492"/>
                  </a:lnTo>
                  <a:lnTo>
                    <a:pt x="452063" y="1165492"/>
                  </a:lnTo>
                  <a:lnTo>
                    <a:pt x="452695" y="1166762"/>
                  </a:lnTo>
                  <a:lnTo>
                    <a:pt x="452932" y="1166762"/>
                  </a:lnTo>
                  <a:lnTo>
                    <a:pt x="452458" y="1168032"/>
                  </a:lnTo>
                  <a:close/>
                </a:path>
                <a:path w="2360295" h="1867535">
                  <a:moveTo>
                    <a:pt x="449256" y="1167223"/>
                  </a:moveTo>
                  <a:lnTo>
                    <a:pt x="449773" y="1166762"/>
                  </a:lnTo>
                  <a:lnTo>
                    <a:pt x="447878" y="1166762"/>
                  </a:lnTo>
                  <a:lnTo>
                    <a:pt x="449256" y="1167223"/>
                  </a:lnTo>
                  <a:close/>
                </a:path>
                <a:path w="2360295" h="1867535">
                  <a:moveTo>
                    <a:pt x="448690" y="1167729"/>
                  </a:moveTo>
                  <a:lnTo>
                    <a:pt x="449256" y="1167223"/>
                  </a:lnTo>
                  <a:lnTo>
                    <a:pt x="447878" y="1166762"/>
                  </a:lnTo>
                  <a:lnTo>
                    <a:pt x="448690" y="1167729"/>
                  </a:lnTo>
                  <a:close/>
                </a:path>
                <a:path w="2360295" h="1867535">
                  <a:moveTo>
                    <a:pt x="446614" y="1169302"/>
                  </a:moveTo>
                  <a:lnTo>
                    <a:pt x="447088" y="1169302"/>
                  </a:lnTo>
                  <a:lnTo>
                    <a:pt x="447246" y="1168032"/>
                  </a:lnTo>
                  <a:lnTo>
                    <a:pt x="448352" y="1168032"/>
                  </a:lnTo>
                  <a:lnTo>
                    <a:pt x="448690" y="1167729"/>
                  </a:lnTo>
                  <a:lnTo>
                    <a:pt x="447878" y="1166762"/>
                  </a:lnTo>
                  <a:lnTo>
                    <a:pt x="446536" y="1166762"/>
                  </a:lnTo>
                  <a:lnTo>
                    <a:pt x="446457" y="1168032"/>
                  </a:lnTo>
                  <a:lnTo>
                    <a:pt x="446614" y="1169302"/>
                  </a:lnTo>
                  <a:close/>
                </a:path>
                <a:path w="2360295" h="1867535">
                  <a:moveTo>
                    <a:pt x="450405" y="1171842"/>
                  </a:moveTo>
                  <a:lnTo>
                    <a:pt x="455379" y="1171842"/>
                  </a:lnTo>
                  <a:lnTo>
                    <a:pt x="455616" y="1169302"/>
                  </a:lnTo>
                  <a:lnTo>
                    <a:pt x="458222" y="1169302"/>
                  </a:lnTo>
                  <a:lnTo>
                    <a:pt x="457985" y="1168032"/>
                  </a:lnTo>
                  <a:lnTo>
                    <a:pt x="451668" y="1168032"/>
                  </a:lnTo>
                  <a:lnTo>
                    <a:pt x="449256" y="1167223"/>
                  </a:lnTo>
                  <a:lnTo>
                    <a:pt x="448690" y="1167729"/>
                  </a:lnTo>
                  <a:lnTo>
                    <a:pt x="450010" y="1169302"/>
                  </a:lnTo>
                  <a:lnTo>
                    <a:pt x="448826" y="1170572"/>
                  </a:lnTo>
                  <a:lnTo>
                    <a:pt x="451431" y="1170572"/>
                  </a:lnTo>
                  <a:lnTo>
                    <a:pt x="450322" y="1171621"/>
                  </a:lnTo>
                  <a:lnTo>
                    <a:pt x="450405" y="1171842"/>
                  </a:lnTo>
                  <a:close/>
                </a:path>
                <a:path w="2360295" h="1867535">
                  <a:moveTo>
                    <a:pt x="458617" y="1171842"/>
                  </a:moveTo>
                  <a:lnTo>
                    <a:pt x="460332" y="1169443"/>
                  </a:lnTo>
                  <a:lnTo>
                    <a:pt x="460354" y="1169302"/>
                  </a:lnTo>
                  <a:lnTo>
                    <a:pt x="455616" y="1169302"/>
                  </a:lnTo>
                  <a:lnTo>
                    <a:pt x="455932" y="1170572"/>
                  </a:lnTo>
                  <a:lnTo>
                    <a:pt x="457432" y="1170572"/>
                  </a:lnTo>
                  <a:lnTo>
                    <a:pt x="458617" y="1171842"/>
                  </a:lnTo>
                  <a:close/>
                </a:path>
                <a:path w="2360295" h="1867535">
                  <a:moveTo>
                    <a:pt x="460433" y="1171842"/>
                  </a:moveTo>
                  <a:lnTo>
                    <a:pt x="460907" y="1170572"/>
                  </a:lnTo>
                  <a:lnTo>
                    <a:pt x="461065" y="1170572"/>
                  </a:lnTo>
                  <a:lnTo>
                    <a:pt x="460433" y="1169443"/>
                  </a:lnTo>
                  <a:lnTo>
                    <a:pt x="460433" y="1171842"/>
                  </a:lnTo>
                  <a:close/>
                </a:path>
                <a:path w="2360295" h="1867535">
                  <a:moveTo>
                    <a:pt x="447641" y="1171842"/>
                  </a:moveTo>
                  <a:lnTo>
                    <a:pt x="450089" y="1171842"/>
                  </a:lnTo>
                  <a:lnTo>
                    <a:pt x="450322" y="1171621"/>
                  </a:lnTo>
                  <a:lnTo>
                    <a:pt x="449931" y="1170572"/>
                  </a:lnTo>
                  <a:lnTo>
                    <a:pt x="447720" y="1170572"/>
                  </a:lnTo>
                  <a:lnTo>
                    <a:pt x="447641" y="1171842"/>
                  </a:lnTo>
                  <a:close/>
                </a:path>
                <a:path w="2360295" h="1867535">
                  <a:moveTo>
                    <a:pt x="448826" y="1173112"/>
                  </a:moveTo>
                  <a:lnTo>
                    <a:pt x="450721" y="1173112"/>
                  </a:lnTo>
                  <a:lnTo>
                    <a:pt x="450743" y="1172749"/>
                  </a:lnTo>
                  <a:lnTo>
                    <a:pt x="450322" y="1171621"/>
                  </a:lnTo>
                  <a:lnTo>
                    <a:pt x="450089" y="1171842"/>
                  </a:lnTo>
                  <a:lnTo>
                    <a:pt x="449141" y="1171842"/>
                  </a:lnTo>
                  <a:lnTo>
                    <a:pt x="448826" y="1173112"/>
                  </a:lnTo>
                  <a:close/>
                </a:path>
                <a:path w="2360295" h="1867535">
                  <a:moveTo>
                    <a:pt x="458117" y="1175482"/>
                  </a:moveTo>
                  <a:lnTo>
                    <a:pt x="463276" y="1173112"/>
                  </a:lnTo>
                  <a:lnTo>
                    <a:pt x="460512" y="1173112"/>
                  </a:lnTo>
                  <a:lnTo>
                    <a:pt x="460196" y="1171842"/>
                  </a:lnTo>
                  <a:lnTo>
                    <a:pt x="459407" y="1173112"/>
                  </a:lnTo>
                  <a:lnTo>
                    <a:pt x="458459" y="1174382"/>
                  </a:lnTo>
                  <a:lnTo>
                    <a:pt x="458117" y="1175482"/>
                  </a:lnTo>
                  <a:close/>
                </a:path>
                <a:path w="2360295" h="1867535">
                  <a:moveTo>
                    <a:pt x="460591" y="1189622"/>
                  </a:moveTo>
                  <a:lnTo>
                    <a:pt x="461697" y="1189622"/>
                  </a:lnTo>
                  <a:lnTo>
                    <a:pt x="461393" y="1188400"/>
                  </a:lnTo>
                  <a:lnTo>
                    <a:pt x="461302" y="1187082"/>
                  </a:lnTo>
                  <a:lnTo>
                    <a:pt x="461192" y="1184259"/>
                  </a:lnTo>
                  <a:lnTo>
                    <a:pt x="461312" y="1183192"/>
                  </a:lnTo>
                  <a:lnTo>
                    <a:pt x="462644" y="1182002"/>
                  </a:lnTo>
                  <a:lnTo>
                    <a:pt x="461933" y="1180732"/>
                  </a:lnTo>
                  <a:lnTo>
                    <a:pt x="460117" y="1179462"/>
                  </a:lnTo>
                  <a:lnTo>
                    <a:pt x="461302" y="1176922"/>
                  </a:lnTo>
                  <a:lnTo>
                    <a:pt x="457748" y="1175652"/>
                  </a:lnTo>
                  <a:lnTo>
                    <a:pt x="457989" y="1175541"/>
                  </a:lnTo>
                  <a:lnTo>
                    <a:pt x="457196" y="1174382"/>
                  </a:lnTo>
                  <a:lnTo>
                    <a:pt x="456643" y="1174382"/>
                  </a:lnTo>
                  <a:lnTo>
                    <a:pt x="456575" y="1172749"/>
                  </a:lnTo>
                  <a:lnTo>
                    <a:pt x="456406" y="1171842"/>
                  </a:lnTo>
                  <a:lnTo>
                    <a:pt x="455853" y="1171842"/>
                  </a:lnTo>
                  <a:lnTo>
                    <a:pt x="455616" y="1173112"/>
                  </a:lnTo>
                  <a:lnTo>
                    <a:pt x="451115" y="1173112"/>
                  </a:lnTo>
                  <a:lnTo>
                    <a:pt x="450247" y="1174382"/>
                  </a:lnTo>
                  <a:lnTo>
                    <a:pt x="450563" y="1175652"/>
                  </a:lnTo>
                  <a:lnTo>
                    <a:pt x="452300" y="1176922"/>
                  </a:lnTo>
                  <a:lnTo>
                    <a:pt x="452695" y="1176922"/>
                  </a:lnTo>
                  <a:lnTo>
                    <a:pt x="453089" y="1178192"/>
                  </a:lnTo>
                  <a:lnTo>
                    <a:pt x="451352" y="1178192"/>
                  </a:lnTo>
                  <a:lnTo>
                    <a:pt x="451510" y="1179462"/>
                  </a:lnTo>
                  <a:lnTo>
                    <a:pt x="451115" y="1179462"/>
                  </a:lnTo>
                  <a:lnTo>
                    <a:pt x="448825" y="1180732"/>
                  </a:lnTo>
                  <a:lnTo>
                    <a:pt x="452931" y="1180732"/>
                  </a:lnTo>
                  <a:lnTo>
                    <a:pt x="453089" y="1183272"/>
                  </a:lnTo>
                  <a:lnTo>
                    <a:pt x="451036" y="1183272"/>
                  </a:lnTo>
                  <a:lnTo>
                    <a:pt x="450799" y="1184542"/>
                  </a:lnTo>
                  <a:lnTo>
                    <a:pt x="447285" y="1184542"/>
                  </a:lnTo>
                  <a:lnTo>
                    <a:pt x="445983" y="1185812"/>
                  </a:lnTo>
                  <a:lnTo>
                    <a:pt x="459880" y="1185812"/>
                  </a:lnTo>
                  <a:lnTo>
                    <a:pt x="460117" y="1187082"/>
                  </a:lnTo>
                  <a:lnTo>
                    <a:pt x="460135" y="1188400"/>
                  </a:lnTo>
                  <a:lnTo>
                    <a:pt x="460591" y="1189622"/>
                  </a:lnTo>
                  <a:close/>
                </a:path>
                <a:path w="2360295" h="1867535">
                  <a:moveTo>
                    <a:pt x="455142" y="1173112"/>
                  </a:moveTo>
                  <a:lnTo>
                    <a:pt x="455300" y="1171842"/>
                  </a:lnTo>
                  <a:lnTo>
                    <a:pt x="454511" y="1171842"/>
                  </a:lnTo>
                  <a:lnTo>
                    <a:pt x="455142" y="1173112"/>
                  </a:lnTo>
                  <a:close/>
                </a:path>
                <a:path w="2360295" h="1867535">
                  <a:moveTo>
                    <a:pt x="450878" y="1173112"/>
                  </a:moveTo>
                  <a:lnTo>
                    <a:pt x="454827" y="1173112"/>
                  </a:lnTo>
                  <a:lnTo>
                    <a:pt x="453563" y="1171842"/>
                  </a:lnTo>
                  <a:lnTo>
                    <a:pt x="450800" y="1171842"/>
                  </a:lnTo>
                  <a:lnTo>
                    <a:pt x="450743" y="1172749"/>
                  </a:lnTo>
                  <a:lnTo>
                    <a:pt x="450878" y="1173112"/>
                  </a:lnTo>
                  <a:close/>
                </a:path>
                <a:path w="2360295" h="1867535">
                  <a:moveTo>
                    <a:pt x="445824" y="1176922"/>
                  </a:moveTo>
                  <a:lnTo>
                    <a:pt x="448211" y="1175937"/>
                  </a:lnTo>
                  <a:lnTo>
                    <a:pt x="448193" y="1175652"/>
                  </a:lnTo>
                  <a:lnTo>
                    <a:pt x="447404" y="1175652"/>
                  </a:lnTo>
                  <a:lnTo>
                    <a:pt x="447167" y="1171842"/>
                  </a:lnTo>
                  <a:lnTo>
                    <a:pt x="446298" y="1174382"/>
                  </a:lnTo>
                  <a:lnTo>
                    <a:pt x="446140" y="1174382"/>
                  </a:lnTo>
                  <a:lnTo>
                    <a:pt x="446130" y="1175937"/>
                  </a:lnTo>
                  <a:lnTo>
                    <a:pt x="445824" y="1176922"/>
                  </a:lnTo>
                  <a:close/>
                </a:path>
                <a:path w="2360295" h="1867535">
                  <a:moveTo>
                    <a:pt x="450721" y="1173112"/>
                  </a:moveTo>
                  <a:lnTo>
                    <a:pt x="450878" y="1173112"/>
                  </a:lnTo>
                  <a:lnTo>
                    <a:pt x="450743" y="1172749"/>
                  </a:lnTo>
                  <a:lnTo>
                    <a:pt x="450721" y="1173112"/>
                  </a:lnTo>
                  <a:close/>
                </a:path>
                <a:path w="2360295" h="1867535">
                  <a:moveTo>
                    <a:pt x="447720" y="1174382"/>
                  </a:moveTo>
                  <a:lnTo>
                    <a:pt x="449457" y="1174382"/>
                  </a:lnTo>
                  <a:lnTo>
                    <a:pt x="448983" y="1173112"/>
                  </a:lnTo>
                  <a:lnTo>
                    <a:pt x="447720" y="1173112"/>
                  </a:lnTo>
                  <a:lnTo>
                    <a:pt x="447720" y="1174382"/>
                  </a:lnTo>
                  <a:close/>
                </a:path>
                <a:path w="2360295" h="1867535">
                  <a:moveTo>
                    <a:pt x="448268" y="1176855"/>
                  </a:moveTo>
                  <a:lnTo>
                    <a:pt x="448904" y="1175652"/>
                  </a:lnTo>
                  <a:lnTo>
                    <a:pt x="448211" y="1175937"/>
                  </a:lnTo>
                  <a:lnTo>
                    <a:pt x="448268" y="1176855"/>
                  </a:lnTo>
                  <a:close/>
                </a:path>
                <a:path w="2360295" h="1867535">
                  <a:moveTo>
                    <a:pt x="447562" y="1178192"/>
                  </a:moveTo>
                  <a:lnTo>
                    <a:pt x="448351" y="1178192"/>
                  </a:lnTo>
                  <a:lnTo>
                    <a:pt x="448268" y="1176855"/>
                  </a:lnTo>
                  <a:lnTo>
                    <a:pt x="447562" y="1178192"/>
                  </a:lnTo>
                  <a:close/>
                </a:path>
                <a:path w="2360295" h="1867535">
                  <a:moveTo>
                    <a:pt x="451352" y="1178192"/>
                  </a:moveTo>
                  <a:lnTo>
                    <a:pt x="452615" y="1178192"/>
                  </a:lnTo>
                  <a:lnTo>
                    <a:pt x="452221" y="1176922"/>
                  </a:lnTo>
                  <a:lnTo>
                    <a:pt x="451194" y="1176922"/>
                  </a:lnTo>
                  <a:lnTo>
                    <a:pt x="451352" y="1178192"/>
                  </a:lnTo>
                  <a:close/>
                </a:path>
                <a:path w="2360295" h="1867535">
                  <a:moveTo>
                    <a:pt x="447720" y="1179462"/>
                  </a:moveTo>
                  <a:lnTo>
                    <a:pt x="451510" y="1179462"/>
                  </a:lnTo>
                  <a:lnTo>
                    <a:pt x="448667" y="1178192"/>
                  </a:lnTo>
                  <a:lnTo>
                    <a:pt x="447720" y="1179462"/>
                  </a:lnTo>
                  <a:close/>
                </a:path>
                <a:path w="2360295" h="1867535">
                  <a:moveTo>
                    <a:pt x="450799" y="1182002"/>
                  </a:moveTo>
                  <a:lnTo>
                    <a:pt x="452931" y="1180732"/>
                  </a:lnTo>
                  <a:lnTo>
                    <a:pt x="449457" y="1180732"/>
                  </a:lnTo>
                  <a:lnTo>
                    <a:pt x="450799" y="1182002"/>
                  </a:lnTo>
                  <a:close/>
                </a:path>
                <a:path w="2360295" h="1867535">
                  <a:moveTo>
                    <a:pt x="448756" y="1183192"/>
                  </a:moveTo>
                  <a:lnTo>
                    <a:pt x="448904" y="1182002"/>
                  </a:lnTo>
                  <a:lnTo>
                    <a:pt x="449141" y="1182002"/>
                  </a:lnTo>
                  <a:lnTo>
                    <a:pt x="449457" y="1180732"/>
                  </a:lnTo>
                  <a:lnTo>
                    <a:pt x="448825" y="1180732"/>
                  </a:lnTo>
                  <a:lnTo>
                    <a:pt x="446535" y="1182002"/>
                  </a:lnTo>
                  <a:lnTo>
                    <a:pt x="448756" y="1183192"/>
                  </a:lnTo>
                  <a:close/>
                </a:path>
                <a:path w="2360295" h="1867535">
                  <a:moveTo>
                    <a:pt x="451036" y="1183272"/>
                  </a:moveTo>
                  <a:lnTo>
                    <a:pt x="451747" y="1183272"/>
                  </a:lnTo>
                  <a:lnTo>
                    <a:pt x="451352" y="1182002"/>
                  </a:lnTo>
                  <a:lnTo>
                    <a:pt x="451036" y="1183272"/>
                  </a:lnTo>
                  <a:close/>
                </a:path>
                <a:path w="2360295" h="1867535">
                  <a:moveTo>
                    <a:pt x="448746" y="1183272"/>
                  </a:moveTo>
                  <a:lnTo>
                    <a:pt x="448904" y="1183272"/>
                  </a:lnTo>
                  <a:lnTo>
                    <a:pt x="448756" y="1183192"/>
                  </a:lnTo>
                  <a:close/>
                </a:path>
                <a:path w="2360295" h="1867535">
                  <a:moveTo>
                    <a:pt x="449812" y="1183907"/>
                  </a:moveTo>
                  <a:lnTo>
                    <a:pt x="450246" y="1183272"/>
                  </a:lnTo>
                  <a:lnTo>
                    <a:pt x="449773" y="1183272"/>
                  </a:lnTo>
                  <a:lnTo>
                    <a:pt x="449812" y="1183907"/>
                  </a:lnTo>
                  <a:close/>
                </a:path>
                <a:path w="2360295" h="1867535">
                  <a:moveTo>
                    <a:pt x="447285" y="1184542"/>
                  </a:moveTo>
                  <a:lnTo>
                    <a:pt x="449378" y="1184542"/>
                  </a:lnTo>
                  <a:lnTo>
                    <a:pt x="449571" y="1184259"/>
                  </a:lnTo>
                  <a:lnTo>
                    <a:pt x="448588" y="1183272"/>
                  </a:lnTo>
                  <a:lnTo>
                    <a:pt x="447285" y="1184542"/>
                  </a:lnTo>
                  <a:close/>
                </a:path>
                <a:path w="2360295" h="1867535">
                  <a:moveTo>
                    <a:pt x="449852" y="1184542"/>
                  </a:moveTo>
                  <a:lnTo>
                    <a:pt x="449812" y="1183907"/>
                  </a:lnTo>
                  <a:lnTo>
                    <a:pt x="449571" y="1184259"/>
                  </a:lnTo>
                  <a:lnTo>
                    <a:pt x="449852" y="1184542"/>
                  </a:lnTo>
                  <a:close/>
                </a:path>
                <a:path w="2360295" h="1867535">
                  <a:moveTo>
                    <a:pt x="459683" y="1203592"/>
                  </a:moveTo>
                  <a:lnTo>
                    <a:pt x="460433" y="1203592"/>
                  </a:lnTo>
                  <a:lnTo>
                    <a:pt x="462249" y="1201052"/>
                  </a:lnTo>
                  <a:lnTo>
                    <a:pt x="460828" y="1198512"/>
                  </a:lnTo>
                  <a:lnTo>
                    <a:pt x="461223" y="1195972"/>
                  </a:lnTo>
                  <a:lnTo>
                    <a:pt x="460275" y="1193432"/>
                  </a:lnTo>
                  <a:lnTo>
                    <a:pt x="460038" y="1192162"/>
                  </a:lnTo>
                  <a:lnTo>
                    <a:pt x="461144" y="1192162"/>
                  </a:lnTo>
                  <a:lnTo>
                    <a:pt x="461302" y="1190892"/>
                  </a:lnTo>
                  <a:lnTo>
                    <a:pt x="459486" y="1190892"/>
                  </a:lnTo>
                  <a:lnTo>
                    <a:pt x="458854" y="1189622"/>
                  </a:lnTo>
                  <a:lnTo>
                    <a:pt x="458617" y="1189622"/>
                  </a:lnTo>
                  <a:lnTo>
                    <a:pt x="460135" y="1188400"/>
                  </a:lnTo>
                  <a:lnTo>
                    <a:pt x="458222" y="1187082"/>
                  </a:lnTo>
                  <a:lnTo>
                    <a:pt x="458222" y="1185812"/>
                  </a:lnTo>
                  <a:lnTo>
                    <a:pt x="445983" y="1185812"/>
                  </a:lnTo>
                  <a:lnTo>
                    <a:pt x="446772" y="1188352"/>
                  </a:lnTo>
                  <a:lnTo>
                    <a:pt x="449457" y="1188352"/>
                  </a:lnTo>
                  <a:lnTo>
                    <a:pt x="449457" y="1190892"/>
                  </a:lnTo>
                  <a:lnTo>
                    <a:pt x="449299" y="1192162"/>
                  </a:lnTo>
                  <a:lnTo>
                    <a:pt x="450167" y="1194702"/>
                  </a:lnTo>
                  <a:lnTo>
                    <a:pt x="448430" y="1195972"/>
                  </a:lnTo>
                  <a:lnTo>
                    <a:pt x="449615" y="1198512"/>
                  </a:lnTo>
                  <a:lnTo>
                    <a:pt x="450641" y="1198512"/>
                  </a:lnTo>
                  <a:lnTo>
                    <a:pt x="450641" y="1199782"/>
                  </a:lnTo>
                  <a:lnTo>
                    <a:pt x="448456" y="1200880"/>
                  </a:lnTo>
                  <a:lnTo>
                    <a:pt x="448509" y="1201052"/>
                  </a:lnTo>
                  <a:lnTo>
                    <a:pt x="448114" y="1201052"/>
                  </a:lnTo>
                  <a:lnTo>
                    <a:pt x="451747" y="1202322"/>
                  </a:lnTo>
                  <a:lnTo>
                    <a:pt x="459091" y="1202322"/>
                  </a:lnTo>
                  <a:lnTo>
                    <a:pt x="459683" y="1203592"/>
                  </a:lnTo>
                  <a:close/>
                </a:path>
                <a:path w="2360295" h="1867535">
                  <a:moveTo>
                    <a:pt x="446851" y="1190892"/>
                  </a:moveTo>
                  <a:lnTo>
                    <a:pt x="447483" y="1189622"/>
                  </a:lnTo>
                  <a:lnTo>
                    <a:pt x="448746" y="1189622"/>
                  </a:lnTo>
                  <a:lnTo>
                    <a:pt x="448983" y="1188352"/>
                  </a:lnTo>
                  <a:lnTo>
                    <a:pt x="446772" y="1188352"/>
                  </a:lnTo>
                  <a:lnTo>
                    <a:pt x="446851" y="1190892"/>
                  </a:lnTo>
                  <a:close/>
                </a:path>
                <a:path w="2360295" h="1867535">
                  <a:moveTo>
                    <a:pt x="460670" y="1190892"/>
                  </a:moveTo>
                  <a:lnTo>
                    <a:pt x="461459" y="1190892"/>
                  </a:lnTo>
                  <a:lnTo>
                    <a:pt x="461144" y="1189622"/>
                  </a:lnTo>
                  <a:lnTo>
                    <a:pt x="460512" y="1189622"/>
                  </a:lnTo>
                  <a:lnTo>
                    <a:pt x="460670" y="1190892"/>
                  </a:lnTo>
                  <a:close/>
                </a:path>
                <a:path w="2360295" h="1867535">
                  <a:moveTo>
                    <a:pt x="448328" y="1200470"/>
                  </a:moveTo>
                  <a:lnTo>
                    <a:pt x="450641" y="1198512"/>
                  </a:lnTo>
                  <a:lnTo>
                    <a:pt x="449930" y="1198512"/>
                  </a:lnTo>
                  <a:lnTo>
                    <a:pt x="448380" y="1200231"/>
                  </a:lnTo>
                  <a:lnTo>
                    <a:pt x="448328" y="1200470"/>
                  </a:lnTo>
                  <a:close/>
                </a:path>
                <a:path w="2360295" h="1867535">
                  <a:moveTo>
                    <a:pt x="447541" y="1199561"/>
                  </a:moveTo>
                  <a:lnTo>
                    <a:pt x="448193" y="1198512"/>
                  </a:lnTo>
                  <a:lnTo>
                    <a:pt x="446693" y="1198512"/>
                  </a:lnTo>
                  <a:lnTo>
                    <a:pt x="447541" y="1199561"/>
                  </a:lnTo>
                  <a:close/>
                </a:path>
                <a:path w="2360295" h="1867535">
                  <a:moveTo>
                    <a:pt x="447404" y="1199782"/>
                  </a:moveTo>
                  <a:lnTo>
                    <a:pt x="447719" y="1199782"/>
                  </a:lnTo>
                  <a:lnTo>
                    <a:pt x="447541" y="1199561"/>
                  </a:lnTo>
                  <a:lnTo>
                    <a:pt x="447404" y="1199782"/>
                  </a:lnTo>
                  <a:close/>
                </a:path>
                <a:path w="2360295" h="1867535">
                  <a:moveTo>
                    <a:pt x="447944" y="1200715"/>
                  </a:moveTo>
                  <a:lnTo>
                    <a:pt x="448165" y="1200470"/>
                  </a:lnTo>
                  <a:lnTo>
                    <a:pt x="448224" y="1200136"/>
                  </a:lnTo>
                  <a:lnTo>
                    <a:pt x="448114" y="1199782"/>
                  </a:lnTo>
                  <a:lnTo>
                    <a:pt x="447719" y="1199782"/>
                  </a:lnTo>
                  <a:lnTo>
                    <a:pt x="446971" y="1200136"/>
                  </a:lnTo>
                  <a:lnTo>
                    <a:pt x="447944" y="1200715"/>
                  </a:lnTo>
                  <a:close/>
                </a:path>
                <a:path w="2360295" h="1867535">
                  <a:moveTo>
                    <a:pt x="446769" y="1200231"/>
                  </a:moveTo>
                  <a:lnTo>
                    <a:pt x="446971" y="1200136"/>
                  </a:lnTo>
                  <a:lnTo>
                    <a:pt x="446377" y="1199782"/>
                  </a:lnTo>
                  <a:lnTo>
                    <a:pt x="446769" y="1200231"/>
                  </a:lnTo>
                  <a:close/>
                </a:path>
                <a:path w="2360295" h="1867535">
                  <a:moveTo>
                    <a:pt x="447009" y="1202322"/>
                  </a:moveTo>
                  <a:lnTo>
                    <a:pt x="447483" y="1201052"/>
                  </a:lnTo>
                  <a:lnTo>
                    <a:pt x="446769" y="1200231"/>
                  </a:lnTo>
                  <a:lnTo>
                    <a:pt x="445035" y="1201052"/>
                  </a:lnTo>
                  <a:lnTo>
                    <a:pt x="447009" y="1202322"/>
                  </a:lnTo>
                  <a:close/>
                </a:path>
                <a:path w="2360295" h="1867535">
                  <a:moveTo>
                    <a:pt x="447999" y="1200748"/>
                  </a:moveTo>
                  <a:lnTo>
                    <a:pt x="448328" y="1200470"/>
                  </a:lnTo>
                  <a:lnTo>
                    <a:pt x="448286" y="1200335"/>
                  </a:lnTo>
                  <a:lnTo>
                    <a:pt x="447944" y="1200715"/>
                  </a:lnTo>
                  <a:close/>
                </a:path>
                <a:path w="2360295" h="1867535">
                  <a:moveTo>
                    <a:pt x="448328" y="1200944"/>
                  </a:moveTo>
                  <a:lnTo>
                    <a:pt x="448415" y="1200748"/>
                  </a:lnTo>
                  <a:lnTo>
                    <a:pt x="448328" y="1200470"/>
                  </a:lnTo>
                  <a:lnTo>
                    <a:pt x="447999" y="1200748"/>
                  </a:lnTo>
                  <a:lnTo>
                    <a:pt x="448328" y="1200944"/>
                  </a:lnTo>
                  <a:close/>
                </a:path>
                <a:path w="2360295" h="1867535">
                  <a:moveTo>
                    <a:pt x="447640" y="1201052"/>
                  </a:moveTo>
                  <a:lnTo>
                    <a:pt x="447843" y="1200880"/>
                  </a:lnTo>
                  <a:lnTo>
                    <a:pt x="447944" y="1200715"/>
                  </a:lnTo>
                  <a:lnTo>
                    <a:pt x="447640" y="1201052"/>
                  </a:lnTo>
                  <a:close/>
                </a:path>
                <a:path w="2360295" h="1867535">
                  <a:moveTo>
                    <a:pt x="448509" y="1201052"/>
                  </a:moveTo>
                  <a:lnTo>
                    <a:pt x="448456" y="1200880"/>
                  </a:lnTo>
                  <a:lnTo>
                    <a:pt x="448328" y="1200944"/>
                  </a:lnTo>
                  <a:lnTo>
                    <a:pt x="448509" y="1201052"/>
                  </a:lnTo>
                  <a:close/>
                </a:path>
                <a:path w="2360295" h="1867535">
                  <a:moveTo>
                    <a:pt x="448114" y="1201052"/>
                  </a:moveTo>
                  <a:lnTo>
                    <a:pt x="448509" y="1201052"/>
                  </a:lnTo>
                  <a:lnTo>
                    <a:pt x="448328" y="1200944"/>
                  </a:lnTo>
                  <a:lnTo>
                    <a:pt x="448114" y="1201052"/>
                  </a:lnTo>
                  <a:close/>
                </a:path>
                <a:path w="2360295" h="1867535">
                  <a:moveTo>
                    <a:pt x="456485" y="1206132"/>
                  </a:moveTo>
                  <a:lnTo>
                    <a:pt x="459091" y="1202322"/>
                  </a:lnTo>
                  <a:lnTo>
                    <a:pt x="451747" y="1202322"/>
                  </a:lnTo>
                  <a:lnTo>
                    <a:pt x="450483" y="1203592"/>
                  </a:lnTo>
                  <a:lnTo>
                    <a:pt x="455142" y="1203592"/>
                  </a:lnTo>
                  <a:lnTo>
                    <a:pt x="456485" y="1206132"/>
                  </a:lnTo>
                  <a:close/>
                </a:path>
                <a:path w="2360295" h="1867535">
                  <a:moveTo>
                    <a:pt x="461223" y="1204862"/>
                  </a:moveTo>
                  <a:lnTo>
                    <a:pt x="461381" y="1204862"/>
                  </a:lnTo>
                  <a:lnTo>
                    <a:pt x="461538" y="1203592"/>
                  </a:lnTo>
                  <a:lnTo>
                    <a:pt x="461381" y="1203592"/>
                  </a:lnTo>
                  <a:lnTo>
                    <a:pt x="461223" y="1204862"/>
                  </a:lnTo>
                  <a:close/>
                </a:path>
                <a:path w="2360295" h="1867535">
                  <a:moveTo>
                    <a:pt x="460275" y="1204862"/>
                  </a:moveTo>
                  <a:lnTo>
                    <a:pt x="461144" y="1204862"/>
                  </a:lnTo>
                  <a:lnTo>
                    <a:pt x="459801" y="1203592"/>
                  </a:lnTo>
                  <a:lnTo>
                    <a:pt x="460275" y="1204862"/>
                  </a:lnTo>
                  <a:close/>
                </a:path>
                <a:path w="2360295" h="1867535">
                  <a:moveTo>
                    <a:pt x="456361" y="1208914"/>
                  </a:moveTo>
                  <a:lnTo>
                    <a:pt x="458380" y="1206132"/>
                  </a:lnTo>
                  <a:lnTo>
                    <a:pt x="455774" y="1206132"/>
                  </a:lnTo>
                  <a:lnTo>
                    <a:pt x="455142" y="1203592"/>
                  </a:lnTo>
                  <a:lnTo>
                    <a:pt x="450483" y="1203592"/>
                  </a:lnTo>
                  <a:lnTo>
                    <a:pt x="450325" y="1204862"/>
                  </a:lnTo>
                  <a:lnTo>
                    <a:pt x="447798" y="1204862"/>
                  </a:lnTo>
                  <a:lnTo>
                    <a:pt x="448983" y="1207402"/>
                  </a:lnTo>
                  <a:lnTo>
                    <a:pt x="455932" y="1207402"/>
                  </a:lnTo>
                  <a:lnTo>
                    <a:pt x="456090" y="1208672"/>
                  </a:lnTo>
                  <a:lnTo>
                    <a:pt x="456361" y="1208914"/>
                  </a:lnTo>
                  <a:close/>
                </a:path>
                <a:path w="2360295" h="1867535">
                  <a:moveTo>
                    <a:pt x="448904" y="1204862"/>
                  </a:moveTo>
                  <a:lnTo>
                    <a:pt x="450168" y="1204862"/>
                  </a:lnTo>
                  <a:lnTo>
                    <a:pt x="449852" y="1203592"/>
                  </a:lnTo>
                  <a:lnTo>
                    <a:pt x="449062" y="1203592"/>
                  </a:lnTo>
                  <a:lnTo>
                    <a:pt x="448904" y="1204862"/>
                  </a:lnTo>
                  <a:close/>
                </a:path>
                <a:path w="2360295" h="1867535">
                  <a:moveTo>
                    <a:pt x="446140" y="1204862"/>
                  </a:moveTo>
                  <a:lnTo>
                    <a:pt x="448036" y="1204862"/>
                  </a:lnTo>
                  <a:lnTo>
                    <a:pt x="447483" y="1203592"/>
                  </a:lnTo>
                  <a:lnTo>
                    <a:pt x="446772" y="1203592"/>
                  </a:lnTo>
                  <a:lnTo>
                    <a:pt x="446140" y="1204862"/>
                  </a:lnTo>
                  <a:close/>
                </a:path>
                <a:path w="2360295" h="1867535">
                  <a:moveTo>
                    <a:pt x="461144" y="1206132"/>
                  </a:moveTo>
                  <a:lnTo>
                    <a:pt x="461302" y="1204862"/>
                  </a:lnTo>
                  <a:lnTo>
                    <a:pt x="460828" y="1204862"/>
                  </a:lnTo>
                  <a:lnTo>
                    <a:pt x="461144" y="1206132"/>
                  </a:lnTo>
                  <a:close/>
                </a:path>
                <a:path w="2360295" h="1867535">
                  <a:moveTo>
                    <a:pt x="446859" y="1210509"/>
                  </a:moveTo>
                  <a:lnTo>
                    <a:pt x="448588" y="1209942"/>
                  </a:lnTo>
                  <a:lnTo>
                    <a:pt x="446772" y="1207402"/>
                  </a:lnTo>
                  <a:lnTo>
                    <a:pt x="446930" y="1204862"/>
                  </a:lnTo>
                  <a:lnTo>
                    <a:pt x="445983" y="1204862"/>
                  </a:lnTo>
                  <a:lnTo>
                    <a:pt x="445667" y="1207402"/>
                  </a:lnTo>
                  <a:lnTo>
                    <a:pt x="445193" y="1208672"/>
                  </a:lnTo>
                  <a:lnTo>
                    <a:pt x="445824" y="1208672"/>
                  </a:lnTo>
                  <a:lnTo>
                    <a:pt x="446535" y="1209942"/>
                  </a:lnTo>
                  <a:lnTo>
                    <a:pt x="446930" y="1209942"/>
                  </a:lnTo>
                  <a:lnTo>
                    <a:pt x="446859" y="1210509"/>
                  </a:lnTo>
                  <a:close/>
                </a:path>
                <a:path w="2360295" h="1867535">
                  <a:moveTo>
                    <a:pt x="451273" y="1209942"/>
                  </a:moveTo>
                  <a:lnTo>
                    <a:pt x="451747" y="1209942"/>
                  </a:lnTo>
                  <a:lnTo>
                    <a:pt x="451589" y="1208672"/>
                  </a:lnTo>
                  <a:lnTo>
                    <a:pt x="455300" y="1208672"/>
                  </a:lnTo>
                  <a:lnTo>
                    <a:pt x="455221" y="1207402"/>
                  </a:lnTo>
                  <a:lnTo>
                    <a:pt x="448983" y="1207402"/>
                  </a:lnTo>
                  <a:lnTo>
                    <a:pt x="450315" y="1208914"/>
                  </a:lnTo>
                  <a:lnTo>
                    <a:pt x="451273" y="1209942"/>
                  </a:lnTo>
                  <a:close/>
                </a:path>
                <a:path w="2360295" h="1867535">
                  <a:moveTo>
                    <a:pt x="459959" y="1209942"/>
                  </a:moveTo>
                  <a:lnTo>
                    <a:pt x="460591" y="1209942"/>
                  </a:lnTo>
                  <a:lnTo>
                    <a:pt x="460038" y="1208672"/>
                  </a:lnTo>
                  <a:lnTo>
                    <a:pt x="459603" y="1208796"/>
                  </a:lnTo>
                  <a:lnTo>
                    <a:pt x="459959" y="1209942"/>
                  </a:lnTo>
                  <a:close/>
                </a:path>
                <a:path w="2360295" h="1867535">
                  <a:moveTo>
                    <a:pt x="454027" y="1210689"/>
                  </a:moveTo>
                  <a:lnTo>
                    <a:pt x="453958" y="1209942"/>
                  </a:lnTo>
                  <a:lnTo>
                    <a:pt x="455537" y="1209942"/>
                  </a:lnTo>
                  <a:lnTo>
                    <a:pt x="455458" y="1208672"/>
                  </a:lnTo>
                  <a:lnTo>
                    <a:pt x="453247" y="1208672"/>
                  </a:lnTo>
                  <a:lnTo>
                    <a:pt x="453563" y="1209942"/>
                  </a:lnTo>
                  <a:lnTo>
                    <a:pt x="454027" y="1210689"/>
                  </a:lnTo>
                  <a:close/>
                </a:path>
                <a:path w="2360295" h="1867535">
                  <a:moveTo>
                    <a:pt x="446010" y="1210662"/>
                  </a:moveTo>
                  <a:lnTo>
                    <a:pt x="445824" y="1208672"/>
                  </a:lnTo>
                  <a:lnTo>
                    <a:pt x="445193" y="1208672"/>
                  </a:lnTo>
                  <a:lnTo>
                    <a:pt x="445667" y="1209942"/>
                  </a:lnTo>
                  <a:lnTo>
                    <a:pt x="445851" y="1210534"/>
                  </a:lnTo>
                  <a:lnTo>
                    <a:pt x="446010" y="1210662"/>
                  </a:lnTo>
                  <a:close/>
                </a:path>
                <a:path w="2360295" h="1867535">
                  <a:moveTo>
                    <a:pt x="457511" y="1209942"/>
                  </a:moveTo>
                  <a:lnTo>
                    <a:pt x="459012" y="1209942"/>
                  </a:lnTo>
                  <a:lnTo>
                    <a:pt x="459497" y="1208827"/>
                  </a:lnTo>
                  <a:lnTo>
                    <a:pt x="457050" y="1209530"/>
                  </a:lnTo>
                  <a:lnTo>
                    <a:pt x="457511" y="1209942"/>
                  </a:lnTo>
                  <a:close/>
                </a:path>
                <a:path w="2360295" h="1867535">
                  <a:moveTo>
                    <a:pt x="455616" y="1209942"/>
                  </a:moveTo>
                  <a:lnTo>
                    <a:pt x="457050" y="1209530"/>
                  </a:lnTo>
                  <a:lnTo>
                    <a:pt x="456361" y="1208914"/>
                  </a:lnTo>
                  <a:lnTo>
                    <a:pt x="455616" y="1209942"/>
                  </a:lnTo>
                  <a:close/>
                </a:path>
                <a:path w="2360295" h="1867535">
                  <a:moveTo>
                    <a:pt x="454352" y="1211212"/>
                  </a:moveTo>
                  <a:lnTo>
                    <a:pt x="458696" y="1211212"/>
                  </a:lnTo>
                  <a:lnTo>
                    <a:pt x="458459" y="1209942"/>
                  </a:lnTo>
                  <a:lnTo>
                    <a:pt x="454905" y="1209942"/>
                  </a:lnTo>
                  <a:lnTo>
                    <a:pt x="454352" y="1211212"/>
                  </a:lnTo>
                  <a:close/>
                </a:path>
                <a:path w="2360295" h="1867535">
                  <a:moveTo>
                    <a:pt x="454352" y="1211212"/>
                  </a:moveTo>
                  <a:lnTo>
                    <a:pt x="454905" y="1209942"/>
                  </a:lnTo>
                  <a:lnTo>
                    <a:pt x="453958" y="1209942"/>
                  </a:lnTo>
                  <a:lnTo>
                    <a:pt x="454066" y="1210751"/>
                  </a:lnTo>
                  <a:lnTo>
                    <a:pt x="454352" y="1211212"/>
                  </a:lnTo>
                  <a:close/>
                </a:path>
                <a:path w="2360295" h="1867535">
                  <a:moveTo>
                    <a:pt x="444561" y="1212482"/>
                  </a:moveTo>
                  <a:lnTo>
                    <a:pt x="446377" y="1212482"/>
                  </a:lnTo>
                  <a:lnTo>
                    <a:pt x="444719" y="1211212"/>
                  </a:lnTo>
                  <a:lnTo>
                    <a:pt x="445937" y="1210812"/>
                  </a:lnTo>
                  <a:lnTo>
                    <a:pt x="445819" y="1210509"/>
                  </a:lnTo>
                  <a:lnTo>
                    <a:pt x="445114" y="1209942"/>
                  </a:lnTo>
                  <a:lnTo>
                    <a:pt x="444403" y="1209942"/>
                  </a:lnTo>
                  <a:lnTo>
                    <a:pt x="444008" y="1211212"/>
                  </a:lnTo>
                  <a:lnTo>
                    <a:pt x="444324" y="1211212"/>
                  </a:lnTo>
                  <a:lnTo>
                    <a:pt x="444561" y="1212482"/>
                  </a:lnTo>
                  <a:close/>
                </a:path>
                <a:path w="2360295" h="1867535">
                  <a:moveTo>
                    <a:pt x="446693" y="1211212"/>
                  </a:moveTo>
                  <a:lnTo>
                    <a:pt x="446859" y="1210509"/>
                  </a:lnTo>
                  <a:lnTo>
                    <a:pt x="446121" y="1210751"/>
                  </a:lnTo>
                  <a:lnTo>
                    <a:pt x="446693" y="1211212"/>
                  </a:lnTo>
                  <a:close/>
                </a:path>
                <a:path w="2360295" h="1867535">
                  <a:moveTo>
                    <a:pt x="445937" y="1210812"/>
                  </a:moveTo>
                  <a:lnTo>
                    <a:pt x="446010" y="1210662"/>
                  </a:lnTo>
                  <a:lnTo>
                    <a:pt x="445851" y="1210534"/>
                  </a:lnTo>
                  <a:lnTo>
                    <a:pt x="445937" y="1210812"/>
                  </a:lnTo>
                  <a:close/>
                </a:path>
                <a:path w="2360295" h="1867535">
                  <a:moveTo>
                    <a:pt x="454352" y="1216292"/>
                  </a:moveTo>
                  <a:lnTo>
                    <a:pt x="461460" y="1216292"/>
                  </a:lnTo>
                  <a:lnTo>
                    <a:pt x="459880" y="1215022"/>
                  </a:lnTo>
                  <a:lnTo>
                    <a:pt x="460196" y="1213752"/>
                  </a:lnTo>
                  <a:lnTo>
                    <a:pt x="461618" y="1213752"/>
                  </a:lnTo>
                  <a:lnTo>
                    <a:pt x="461381" y="1212482"/>
                  </a:lnTo>
                  <a:lnTo>
                    <a:pt x="460433" y="1211212"/>
                  </a:lnTo>
                  <a:lnTo>
                    <a:pt x="454352" y="1211212"/>
                  </a:lnTo>
                  <a:lnTo>
                    <a:pt x="454027" y="1210689"/>
                  </a:lnTo>
                  <a:lnTo>
                    <a:pt x="454195" y="1212482"/>
                  </a:lnTo>
                  <a:lnTo>
                    <a:pt x="454826" y="1213752"/>
                  </a:lnTo>
                  <a:lnTo>
                    <a:pt x="454905" y="1215022"/>
                  </a:lnTo>
                  <a:lnTo>
                    <a:pt x="454352" y="1216292"/>
                  </a:lnTo>
                  <a:close/>
                </a:path>
                <a:path w="2360295" h="1867535">
                  <a:moveTo>
                    <a:pt x="452931" y="1213752"/>
                  </a:moveTo>
                  <a:lnTo>
                    <a:pt x="453879" y="1211212"/>
                  </a:lnTo>
                  <a:lnTo>
                    <a:pt x="450878" y="1211212"/>
                  </a:lnTo>
                  <a:lnTo>
                    <a:pt x="452694" y="1212482"/>
                  </a:lnTo>
                  <a:lnTo>
                    <a:pt x="451510" y="1212482"/>
                  </a:lnTo>
                  <a:lnTo>
                    <a:pt x="452931" y="1213752"/>
                  </a:lnTo>
                  <a:close/>
                </a:path>
                <a:path w="2360295" h="1867535">
                  <a:moveTo>
                    <a:pt x="460354" y="1215022"/>
                  </a:moveTo>
                  <a:lnTo>
                    <a:pt x="461776" y="1215022"/>
                  </a:lnTo>
                  <a:lnTo>
                    <a:pt x="461697" y="1213752"/>
                  </a:lnTo>
                  <a:lnTo>
                    <a:pt x="460196" y="1213752"/>
                  </a:lnTo>
                  <a:lnTo>
                    <a:pt x="460354" y="1215022"/>
                  </a:lnTo>
                  <a:close/>
                </a:path>
                <a:path w="2360295" h="1867535">
                  <a:moveTo>
                    <a:pt x="461463" y="1216234"/>
                  </a:moveTo>
                  <a:lnTo>
                    <a:pt x="461539" y="1215022"/>
                  </a:lnTo>
                  <a:lnTo>
                    <a:pt x="460749" y="1215022"/>
                  </a:lnTo>
                  <a:lnTo>
                    <a:pt x="461400" y="1216186"/>
                  </a:lnTo>
                  <a:close/>
                </a:path>
                <a:path w="2360295" h="1867535">
                  <a:moveTo>
                    <a:pt x="451272" y="1216292"/>
                  </a:moveTo>
                  <a:lnTo>
                    <a:pt x="452299" y="1216292"/>
                  </a:lnTo>
                  <a:lnTo>
                    <a:pt x="451904" y="1215022"/>
                  </a:lnTo>
                  <a:lnTo>
                    <a:pt x="450957" y="1215022"/>
                  </a:lnTo>
                  <a:lnTo>
                    <a:pt x="451272" y="1216292"/>
                  </a:lnTo>
                  <a:close/>
                </a:path>
                <a:path w="2360295" h="1867535">
                  <a:moveTo>
                    <a:pt x="461460" y="1216292"/>
                  </a:moveTo>
                  <a:close/>
                </a:path>
                <a:path w="2360295" h="1867535">
                  <a:moveTo>
                    <a:pt x="451904" y="1218832"/>
                  </a:moveTo>
                  <a:lnTo>
                    <a:pt x="460749" y="1218832"/>
                  </a:lnTo>
                  <a:lnTo>
                    <a:pt x="462407" y="1216292"/>
                  </a:lnTo>
                  <a:lnTo>
                    <a:pt x="451509" y="1216292"/>
                  </a:lnTo>
                  <a:lnTo>
                    <a:pt x="451115" y="1217562"/>
                  </a:lnTo>
                  <a:lnTo>
                    <a:pt x="452062" y="1217562"/>
                  </a:lnTo>
                  <a:lnTo>
                    <a:pt x="451904" y="1218832"/>
                  </a:lnTo>
                  <a:close/>
                </a:path>
                <a:path w="2360295" h="1867535">
                  <a:moveTo>
                    <a:pt x="450404" y="1232802"/>
                  </a:moveTo>
                  <a:lnTo>
                    <a:pt x="450878" y="1232802"/>
                  </a:lnTo>
                  <a:lnTo>
                    <a:pt x="451036" y="1231532"/>
                  </a:lnTo>
                  <a:lnTo>
                    <a:pt x="450562" y="1231532"/>
                  </a:lnTo>
                  <a:lnTo>
                    <a:pt x="452221" y="1230579"/>
                  </a:lnTo>
                  <a:lnTo>
                    <a:pt x="452221" y="1230000"/>
                  </a:lnTo>
                  <a:lnTo>
                    <a:pt x="450089" y="1228992"/>
                  </a:lnTo>
                  <a:lnTo>
                    <a:pt x="451352" y="1227722"/>
                  </a:lnTo>
                  <a:lnTo>
                    <a:pt x="450325" y="1226452"/>
                  </a:lnTo>
                  <a:lnTo>
                    <a:pt x="447403" y="1226452"/>
                  </a:lnTo>
                  <a:lnTo>
                    <a:pt x="447088" y="1225182"/>
                  </a:lnTo>
                  <a:lnTo>
                    <a:pt x="446851" y="1223912"/>
                  </a:lnTo>
                  <a:lnTo>
                    <a:pt x="446535" y="1222642"/>
                  </a:lnTo>
                  <a:lnTo>
                    <a:pt x="448114" y="1222642"/>
                  </a:lnTo>
                  <a:lnTo>
                    <a:pt x="448430" y="1221372"/>
                  </a:lnTo>
                  <a:lnTo>
                    <a:pt x="451114" y="1220102"/>
                  </a:lnTo>
                  <a:lnTo>
                    <a:pt x="447640" y="1218832"/>
                  </a:lnTo>
                  <a:lnTo>
                    <a:pt x="448746" y="1216292"/>
                  </a:lnTo>
                  <a:lnTo>
                    <a:pt x="448272" y="1216292"/>
                  </a:lnTo>
                  <a:lnTo>
                    <a:pt x="447798" y="1217562"/>
                  </a:lnTo>
                  <a:lnTo>
                    <a:pt x="445113" y="1217562"/>
                  </a:lnTo>
                  <a:lnTo>
                    <a:pt x="445035" y="1218832"/>
                  </a:lnTo>
                  <a:lnTo>
                    <a:pt x="443929" y="1220102"/>
                  </a:lnTo>
                  <a:lnTo>
                    <a:pt x="445824" y="1222642"/>
                  </a:lnTo>
                  <a:lnTo>
                    <a:pt x="445982" y="1226452"/>
                  </a:lnTo>
                  <a:lnTo>
                    <a:pt x="449062" y="1227722"/>
                  </a:lnTo>
                  <a:lnTo>
                    <a:pt x="445587" y="1228992"/>
                  </a:lnTo>
                  <a:lnTo>
                    <a:pt x="448588" y="1228992"/>
                  </a:lnTo>
                  <a:lnTo>
                    <a:pt x="448904" y="1230262"/>
                  </a:lnTo>
                  <a:lnTo>
                    <a:pt x="449299" y="1230262"/>
                  </a:lnTo>
                  <a:lnTo>
                    <a:pt x="450089" y="1231532"/>
                  </a:lnTo>
                  <a:lnTo>
                    <a:pt x="450404" y="1232802"/>
                  </a:lnTo>
                  <a:close/>
                </a:path>
                <a:path w="2360295" h="1867535">
                  <a:moveTo>
                    <a:pt x="445192" y="1217562"/>
                  </a:moveTo>
                  <a:lnTo>
                    <a:pt x="447324" y="1217562"/>
                  </a:lnTo>
                  <a:lnTo>
                    <a:pt x="446851" y="1216292"/>
                  </a:lnTo>
                  <a:lnTo>
                    <a:pt x="445034" y="1216292"/>
                  </a:lnTo>
                  <a:lnTo>
                    <a:pt x="445192" y="1217562"/>
                  </a:lnTo>
                  <a:close/>
                </a:path>
                <a:path w="2360295" h="1867535">
                  <a:moveTo>
                    <a:pt x="450641" y="1218832"/>
                  </a:moveTo>
                  <a:lnTo>
                    <a:pt x="451431" y="1218832"/>
                  </a:lnTo>
                  <a:lnTo>
                    <a:pt x="451746" y="1217562"/>
                  </a:lnTo>
                  <a:lnTo>
                    <a:pt x="450720" y="1217562"/>
                  </a:lnTo>
                  <a:lnTo>
                    <a:pt x="450641" y="1218832"/>
                  </a:lnTo>
                  <a:close/>
                </a:path>
                <a:path w="2360295" h="1867535">
                  <a:moveTo>
                    <a:pt x="454984" y="1220102"/>
                  </a:moveTo>
                  <a:lnTo>
                    <a:pt x="460986" y="1220102"/>
                  </a:lnTo>
                  <a:lnTo>
                    <a:pt x="460591" y="1218832"/>
                  </a:lnTo>
                  <a:lnTo>
                    <a:pt x="454984" y="1218832"/>
                  </a:lnTo>
                  <a:lnTo>
                    <a:pt x="454984" y="1220102"/>
                  </a:lnTo>
                  <a:close/>
                </a:path>
                <a:path w="2360295" h="1867535">
                  <a:moveTo>
                    <a:pt x="453799" y="1223912"/>
                  </a:moveTo>
                  <a:lnTo>
                    <a:pt x="454115" y="1223912"/>
                  </a:lnTo>
                  <a:lnTo>
                    <a:pt x="454115" y="1222642"/>
                  </a:lnTo>
                  <a:lnTo>
                    <a:pt x="453483" y="1222642"/>
                  </a:lnTo>
                  <a:lnTo>
                    <a:pt x="453562" y="1221372"/>
                  </a:lnTo>
                  <a:lnTo>
                    <a:pt x="453957" y="1221372"/>
                  </a:lnTo>
                  <a:lnTo>
                    <a:pt x="454747" y="1218832"/>
                  </a:lnTo>
                  <a:lnTo>
                    <a:pt x="451588" y="1218832"/>
                  </a:lnTo>
                  <a:lnTo>
                    <a:pt x="453089" y="1222642"/>
                  </a:lnTo>
                  <a:lnTo>
                    <a:pt x="453799" y="1223912"/>
                  </a:lnTo>
                  <a:close/>
                </a:path>
                <a:path w="2360295" h="1867535">
                  <a:moveTo>
                    <a:pt x="451272" y="1227722"/>
                  </a:moveTo>
                  <a:lnTo>
                    <a:pt x="461144" y="1227722"/>
                  </a:lnTo>
                  <a:lnTo>
                    <a:pt x="460907" y="1226452"/>
                  </a:lnTo>
                  <a:lnTo>
                    <a:pt x="462486" y="1225182"/>
                  </a:lnTo>
                  <a:lnTo>
                    <a:pt x="460907" y="1222642"/>
                  </a:lnTo>
                  <a:lnTo>
                    <a:pt x="461776" y="1220102"/>
                  </a:lnTo>
                  <a:lnTo>
                    <a:pt x="455221" y="1220102"/>
                  </a:lnTo>
                  <a:lnTo>
                    <a:pt x="455378" y="1221372"/>
                  </a:lnTo>
                  <a:lnTo>
                    <a:pt x="455852" y="1223912"/>
                  </a:lnTo>
                  <a:lnTo>
                    <a:pt x="454826" y="1225182"/>
                  </a:lnTo>
                  <a:lnTo>
                    <a:pt x="452694" y="1225182"/>
                  </a:lnTo>
                  <a:lnTo>
                    <a:pt x="452457" y="1226452"/>
                  </a:lnTo>
                  <a:lnTo>
                    <a:pt x="452299" y="1226452"/>
                  </a:lnTo>
                  <a:lnTo>
                    <a:pt x="451272" y="1227722"/>
                  </a:lnTo>
                  <a:close/>
                </a:path>
                <a:path w="2360295" h="1867535">
                  <a:moveTo>
                    <a:pt x="447403" y="1226452"/>
                  </a:moveTo>
                  <a:lnTo>
                    <a:pt x="451430" y="1226452"/>
                  </a:lnTo>
                  <a:lnTo>
                    <a:pt x="450088" y="1223912"/>
                  </a:lnTo>
                  <a:lnTo>
                    <a:pt x="448982" y="1225182"/>
                  </a:lnTo>
                  <a:lnTo>
                    <a:pt x="447719" y="1225182"/>
                  </a:lnTo>
                  <a:lnTo>
                    <a:pt x="447403" y="1226452"/>
                  </a:lnTo>
                  <a:close/>
                </a:path>
                <a:path w="2360295" h="1867535">
                  <a:moveTo>
                    <a:pt x="451905" y="1234072"/>
                  </a:moveTo>
                  <a:lnTo>
                    <a:pt x="452457" y="1234072"/>
                  </a:lnTo>
                  <a:lnTo>
                    <a:pt x="452773" y="1232802"/>
                  </a:lnTo>
                  <a:lnTo>
                    <a:pt x="459486" y="1232802"/>
                  </a:lnTo>
                  <a:lnTo>
                    <a:pt x="460512" y="1231532"/>
                  </a:lnTo>
                  <a:lnTo>
                    <a:pt x="458380" y="1227722"/>
                  </a:lnTo>
                  <a:lnTo>
                    <a:pt x="451668" y="1227722"/>
                  </a:lnTo>
                  <a:lnTo>
                    <a:pt x="451905" y="1228992"/>
                  </a:lnTo>
                  <a:lnTo>
                    <a:pt x="452221" y="1228992"/>
                  </a:lnTo>
                  <a:lnTo>
                    <a:pt x="452221" y="1230000"/>
                  </a:lnTo>
                  <a:lnTo>
                    <a:pt x="452773" y="1230262"/>
                  </a:lnTo>
                  <a:lnTo>
                    <a:pt x="452221" y="1230579"/>
                  </a:lnTo>
                  <a:lnTo>
                    <a:pt x="452221" y="1231532"/>
                  </a:lnTo>
                  <a:lnTo>
                    <a:pt x="451984" y="1232802"/>
                  </a:lnTo>
                  <a:lnTo>
                    <a:pt x="451905" y="1234072"/>
                  </a:lnTo>
                  <a:close/>
                </a:path>
                <a:path w="2360295" h="1867535">
                  <a:moveTo>
                    <a:pt x="446851" y="1231532"/>
                  </a:moveTo>
                  <a:lnTo>
                    <a:pt x="449299" y="1231532"/>
                  </a:lnTo>
                  <a:lnTo>
                    <a:pt x="448588" y="1230262"/>
                  </a:lnTo>
                  <a:lnTo>
                    <a:pt x="448351" y="1228992"/>
                  </a:lnTo>
                  <a:lnTo>
                    <a:pt x="445587" y="1228992"/>
                  </a:lnTo>
                  <a:lnTo>
                    <a:pt x="446377" y="1230262"/>
                  </a:lnTo>
                  <a:lnTo>
                    <a:pt x="446693" y="1230262"/>
                  </a:lnTo>
                  <a:lnTo>
                    <a:pt x="446851" y="1231532"/>
                  </a:lnTo>
                  <a:close/>
                </a:path>
                <a:path w="2360295" h="1867535">
                  <a:moveTo>
                    <a:pt x="452221" y="1230579"/>
                  </a:moveTo>
                  <a:lnTo>
                    <a:pt x="452773" y="1230262"/>
                  </a:lnTo>
                  <a:lnTo>
                    <a:pt x="452221" y="1230000"/>
                  </a:lnTo>
                  <a:lnTo>
                    <a:pt x="452221" y="1230579"/>
                  </a:lnTo>
                  <a:close/>
                </a:path>
                <a:path w="2360295" h="1867535">
                  <a:moveTo>
                    <a:pt x="460117" y="1249312"/>
                  </a:moveTo>
                  <a:lnTo>
                    <a:pt x="461776" y="1249312"/>
                  </a:lnTo>
                  <a:lnTo>
                    <a:pt x="461776" y="1245502"/>
                  </a:lnTo>
                  <a:lnTo>
                    <a:pt x="462170" y="1242962"/>
                  </a:lnTo>
                  <a:lnTo>
                    <a:pt x="461223" y="1240422"/>
                  </a:lnTo>
                  <a:lnTo>
                    <a:pt x="460703" y="1239377"/>
                  </a:lnTo>
                  <a:lnTo>
                    <a:pt x="460633" y="1239004"/>
                  </a:lnTo>
                  <a:lnTo>
                    <a:pt x="461302" y="1236612"/>
                  </a:lnTo>
                  <a:lnTo>
                    <a:pt x="460591" y="1235342"/>
                  </a:lnTo>
                  <a:lnTo>
                    <a:pt x="463434" y="1235342"/>
                  </a:lnTo>
                  <a:lnTo>
                    <a:pt x="459565" y="1234072"/>
                  </a:lnTo>
                  <a:lnTo>
                    <a:pt x="461460" y="1232802"/>
                  </a:lnTo>
                  <a:lnTo>
                    <a:pt x="453721" y="1232802"/>
                  </a:lnTo>
                  <a:lnTo>
                    <a:pt x="453878" y="1234072"/>
                  </a:lnTo>
                  <a:lnTo>
                    <a:pt x="453879" y="1236865"/>
                  </a:lnTo>
                  <a:lnTo>
                    <a:pt x="454195" y="1237882"/>
                  </a:lnTo>
                  <a:lnTo>
                    <a:pt x="453642" y="1237882"/>
                  </a:lnTo>
                  <a:lnTo>
                    <a:pt x="453622" y="1238040"/>
                  </a:lnTo>
                  <a:lnTo>
                    <a:pt x="454036" y="1239152"/>
                  </a:lnTo>
                  <a:lnTo>
                    <a:pt x="454589" y="1239152"/>
                  </a:lnTo>
                  <a:lnTo>
                    <a:pt x="454330" y="1239377"/>
                  </a:lnTo>
                  <a:lnTo>
                    <a:pt x="455695" y="1240422"/>
                  </a:lnTo>
                  <a:lnTo>
                    <a:pt x="455063" y="1240422"/>
                  </a:lnTo>
                  <a:lnTo>
                    <a:pt x="452773" y="1241692"/>
                  </a:lnTo>
                  <a:lnTo>
                    <a:pt x="454668" y="1242962"/>
                  </a:lnTo>
                  <a:lnTo>
                    <a:pt x="454905" y="1244232"/>
                  </a:lnTo>
                  <a:lnTo>
                    <a:pt x="454905" y="1245502"/>
                  </a:lnTo>
                  <a:lnTo>
                    <a:pt x="453089" y="1245502"/>
                  </a:lnTo>
                  <a:lnTo>
                    <a:pt x="453089" y="1246772"/>
                  </a:lnTo>
                  <a:lnTo>
                    <a:pt x="456564" y="1246772"/>
                  </a:lnTo>
                  <a:lnTo>
                    <a:pt x="456958" y="1248042"/>
                  </a:lnTo>
                  <a:lnTo>
                    <a:pt x="460749" y="1248042"/>
                  </a:lnTo>
                  <a:lnTo>
                    <a:pt x="460117" y="1249312"/>
                  </a:lnTo>
                  <a:close/>
                </a:path>
                <a:path w="2360295" h="1867535">
                  <a:moveTo>
                    <a:pt x="452536" y="1234072"/>
                  </a:moveTo>
                  <a:lnTo>
                    <a:pt x="453089" y="1234072"/>
                  </a:lnTo>
                  <a:lnTo>
                    <a:pt x="453563" y="1232802"/>
                  </a:lnTo>
                  <a:lnTo>
                    <a:pt x="452536" y="1234072"/>
                  </a:lnTo>
                  <a:close/>
                </a:path>
                <a:path w="2360295" h="1867535">
                  <a:moveTo>
                    <a:pt x="452379" y="1235342"/>
                  </a:moveTo>
                  <a:lnTo>
                    <a:pt x="452536" y="1235342"/>
                  </a:lnTo>
                  <a:lnTo>
                    <a:pt x="453010" y="1234072"/>
                  </a:lnTo>
                  <a:lnTo>
                    <a:pt x="452142" y="1234072"/>
                  </a:lnTo>
                  <a:lnTo>
                    <a:pt x="452379" y="1235342"/>
                  </a:lnTo>
                  <a:close/>
                </a:path>
                <a:path w="2360295" h="1867535">
                  <a:moveTo>
                    <a:pt x="451431" y="1237882"/>
                  </a:moveTo>
                  <a:lnTo>
                    <a:pt x="452457" y="1237882"/>
                  </a:lnTo>
                  <a:lnTo>
                    <a:pt x="453484" y="1236612"/>
                  </a:lnTo>
                  <a:lnTo>
                    <a:pt x="453247" y="1235342"/>
                  </a:lnTo>
                  <a:lnTo>
                    <a:pt x="452852" y="1235342"/>
                  </a:lnTo>
                  <a:lnTo>
                    <a:pt x="452299" y="1236612"/>
                  </a:lnTo>
                  <a:lnTo>
                    <a:pt x="451826" y="1236612"/>
                  </a:lnTo>
                  <a:lnTo>
                    <a:pt x="451431" y="1237882"/>
                  </a:lnTo>
                  <a:close/>
                </a:path>
                <a:path w="2360295" h="1867535">
                  <a:moveTo>
                    <a:pt x="452457" y="1239152"/>
                  </a:moveTo>
                  <a:lnTo>
                    <a:pt x="453484" y="1239152"/>
                  </a:lnTo>
                  <a:lnTo>
                    <a:pt x="453563" y="1237882"/>
                  </a:lnTo>
                  <a:lnTo>
                    <a:pt x="453879" y="1236865"/>
                  </a:lnTo>
                  <a:lnTo>
                    <a:pt x="453800" y="1236612"/>
                  </a:lnTo>
                  <a:lnTo>
                    <a:pt x="452457" y="1237882"/>
                  </a:lnTo>
                  <a:lnTo>
                    <a:pt x="451510" y="1237882"/>
                  </a:lnTo>
                  <a:lnTo>
                    <a:pt x="452457" y="1239152"/>
                  </a:lnTo>
                  <a:close/>
                </a:path>
                <a:path w="2360295" h="1867535">
                  <a:moveTo>
                    <a:pt x="447707" y="1239004"/>
                  </a:moveTo>
                  <a:lnTo>
                    <a:pt x="449907" y="1237931"/>
                  </a:lnTo>
                  <a:lnTo>
                    <a:pt x="448193" y="1237882"/>
                  </a:lnTo>
                  <a:lnTo>
                    <a:pt x="447956" y="1236612"/>
                  </a:lnTo>
                  <a:lnTo>
                    <a:pt x="447719" y="1236612"/>
                  </a:lnTo>
                  <a:lnTo>
                    <a:pt x="447009" y="1237882"/>
                  </a:lnTo>
                  <a:lnTo>
                    <a:pt x="447707" y="1239004"/>
                  </a:lnTo>
                  <a:close/>
                </a:path>
                <a:path w="2360295" h="1867535">
                  <a:moveTo>
                    <a:pt x="453563" y="1237882"/>
                  </a:moveTo>
                  <a:lnTo>
                    <a:pt x="454195" y="1237882"/>
                  </a:lnTo>
                  <a:lnTo>
                    <a:pt x="453879" y="1236865"/>
                  </a:lnTo>
                  <a:lnTo>
                    <a:pt x="453563" y="1237882"/>
                  </a:lnTo>
                  <a:close/>
                </a:path>
                <a:path w="2360295" h="1867535">
                  <a:moveTo>
                    <a:pt x="453622" y="1238040"/>
                  </a:moveTo>
                  <a:lnTo>
                    <a:pt x="453642" y="1237882"/>
                  </a:lnTo>
                  <a:lnTo>
                    <a:pt x="453622" y="1238040"/>
                  </a:lnTo>
                  <a:close/>
                </a:path>
                <a:path w="2360295" h="1867535">
                  <a:moveTo>
                    <a:pt x="449947" y="1237912"/>
                  </a:moveTo>
                  <a:close/>
                </a:path>
                <a:path w="2360295" h="1867535">
                  <a:moveTo>
                    <a:pt x="449220" y="1240422"/>
                  </a:moveTo>
                  <a:lnTo>
                    <a:pt x="450878" y="1240422"/>
                  </a:lnTo>
                  <a:lnTo>
                    <a:pt x="450683" y="1239377"/>
                  </a:lnTo>
                  <a:lnTo>
                    <a:pt x="450558" y="1239004"/>
                  </a:lnTo>
                  <a:lnTo>
                    <a:pt x="449947" y="1237912"/>
                  </a:lnTo>
                  <a:lnTo>
                    <a:pt x="449856" y="1238040"/>
                  </a:lnTo>
                  <a:lnTo>
                    <a:pt x="448919" y="1240050"/>
                  </a:lnTo>
                  <a:lnTo>
                    <a:pt x="449220" y="1240422"/>
                  </a:lnTo>
                  <a:close/>
                </a:path>
                <a:path w="2360295" h="1867535">
                  <a:moveTo>
                    <a:pt x="447404" y="1239152"/>
                  </a:moveTo>
                  <a:lnTo>
                    <a:pt x="447799" y="1239152"/>
                  </a:lnTo>
                  <a:lnTo>
                    <a:pt x="447707" y="1239004"/>
                  </a:lnTo>
                  <a:lnTo>
                    <a:pt x="447404" y="1239152"/>
                  </a:lnTo>
                  <a:close/>
                </a:path>
                <a:path w="2360295" h="1867535">
                  <a:moveTo>
                    <a:pt x="454330" y="1239377"/>
                  </a:moveTo>
                  <a:lnTo>
                    <a:pt x="454589" y="1239152"/>
                  </a:lnTo>
                  <a:lnTo>
                    <a:pt x="454207" y="1239282"/>
                  </a:lnTo>
                  <a:close/>
                </a:path>
                <a:path w="2360295" h="1867535">
                  <a:moveTo>
                    <a:pt x="454207" y="1239282"/>
                  </a:moveTo>
                  <a:lnTo>
                    <a:pt x="454589" y="1239152"/>
                  </a:lnTo>
                  <a:lnTo>
                    <a:pt x="454036" y="1239152"/>
                  </a:lnTo>
                  <a:lnTo>
                    <a:pt x="454207" y="1239282"/>
                  </a:lnTo>
                  <a:close/>
                </a:path>
                <a:path w="2360295" h="1867535">
                  <a:moveTo>
                    <a:pt x="447956" y="1240422"/>
                  </a:moveTo>
                  <a:lnTo>
                    <a:pt x="448746" y="1240422"/>
                  </a:lnTo>
                  <a:lnTo>
                    <a:pt x="447877" y="1239152"/>
                  </a:lnTo>
                  <a:lnTo>
                    <a:pt x="447719" y="1239152"/>
                  </a:lnTo>
                  <a:lnTo>
                    <a:pt x="447956" y="1240422"/>
                  </a:lnTo>
                  <a:close/>
                </a:path>
                <a:path w="2360295" h="1867535">
                  <a:moveTo>
                    <a:pt x="450325" y="1241692"/>
                  </a:moveTo>
                  <a:lnTo>
                    <a:pt x="451668" y="1241692"/>
                  </a:lnTo>
                  <a:lnTo>
                    <a:pt x="454330" y="1239377"/>
                  </a:lnTo>
                  <a:lnTo>
                    <a:pt x="450878" y="1240422"/>
                  </a:lnTo>
                  <a:lnTo>
                    <a:pt x="449851" y="1240422"/>
                  </a:lnTo>
                  <a:lnTo>
                    <a:pt x="450325" y="1241692"/>
                  </a:lnTo>
                  <a:close/>
                </a:path>
                <a:path w="2360295" h="1867535">
                  <a:moveTo>
                    <a:pt x="448746" y="1240422"/>
                  </a:moveTo>
                  <a:lnTo>
                    <a:pt x="449220" y="1240422"/>
                  </a:lnTo>
                  <a:lnTo>
                    <a:pt x="448919" y="1240050"/>
                  </a:lnTo>
                  <a:lnTo>
                    <a:pt x="448746" y="1240422"/>
                  </a:lnTo>
                  <a:close/>
                </a:path>
                <a:path w="2360295" h="1867535">
                  <a:moveTo>
                    <a:pt x="446219" y="1242962"/>
                  </a:moveTo>
                  <a:lnTo>
                    <a:pt x="447562" y="1242962"/>
                  </a:lnTo>
                  <a:lnTo>
                    <a:pt x="449062" y="1241692"/>
                  </a:lnTo>
                  <a:lnTo>
                    <a:pt x="447719" y="1241692"/>
                  </a:lnTo>
                  <a:lnTo>
                    <a:pt x="447088" y="1240422"/>
                  </a:lnTo>
                  <a:lnTo>
                    <a:pt x="446377" y="1240422"/>
                  </a:lnTo>
                  <a:lnTo>
                    <a:pt x="446377" y="1241692"/>
                  </a:lnTo>
                  <a:lnTo>
                    <a:pt x="446219" y="1242962"/>
                  </a:lnTo>
                  <a:close/>
                </a:path>
                <a:path w="2360295" h="1867535">
                  <a:moveTo>
                    <a:pt x="445272" y="1249312"/>
                  </a:moveTo>
                  <a:lnTo>
                    <a:pt x="456642" y="1249312"/>
                  </a:lnTo>
                  <a:lnTo>
                    <a:pt x="456642" y="1248042"/>
                  </a:lnTo>
                  <a:lnTo>
                    <a:pt x="451115" y="1248042"/>
                  </a:lnTo>
                  <a:lnTo>
                    <a:pt x="450720" y="1246772"/>
                  </a:lnTo>
                  <a:lnTo>
                    <a:pt x="452142" y="1246772"/>
                  </a:lnTo>
                  <a:lnTo>
                    <a:pt x="452931" y="1245502"/>
                  </a:lnTo>
                  <a:lnTo>
                    <a:pt x="451747" y="1245502"/>
                  </a:lnTo>
                  <a:lnTo>
                    <a:pt x="449930" y="1244232"/>
                  </a:lnTo>
                  <a:lnTo>
                    <a:pt x="451194" y="1241692"/>
                  </a:lnTo>
                  <a:lnTo>
                    <a:pt x="449694" y="1241692"/>
                  </a:lnTo>
                  <a:lnTo>
                    <a:pt x="449141" y="1242962"/>
                  </a:lnTo>
                  <a:lnTo>
                    <a:pt x="446456" y="1242962"/>
                  </a:lnTo>
                  <a:lnTo>
                    <a:pt x="448904" y="1244232"/>
                  </a:lnTo>
                  <a:lnTo>
                    <a:pt x="447325" y="1245502"/>
                  </a:lnTo>
                  <a:lnTo>
                    <a:pt x="447167" y="1246772"/>
                  </a:lnTo>
                  <a:lnTo>
                    <a:pt x="445272" y="1249312"/>
                  </a:lnTo>
                  <a:close/>
                </a:path>
                <a:path w="2360295" h="1867535">
                  <a:moveTo>
                    <a:pt x="453484" y="1245502"/>
                  </a:moveTo>
                  <a:lnTo>
                    <a:pt x="454037" y="1245502"/>
                  </a:lnTo>
                  <a:lnTo>
                    <a:pt x="453958" y="1244232"/>
                  </a:lnTo>
                  <a:lnTo>
                    <a:pt x="453800" y="1244232"/>
                  </a:lnTo>
                  <a:lnTo>
                    <a:pt x="453484" y="1245502"/>
                  </a:lnTo>
                  <a:close/>
                </a:path>
                <a:path w="2360295" h="1867535">
                  <a:moveTo>
                    <a:pt x="451589" y="1248042"/>
                  </a:moveTo>
                  <a:lnTo>
                    <a:pt x="455142" y="1248042"/>
                  </a:lnTo>
                  <a:lnTo>
                    <a:pt x="454826" y="1246772"/>
                  </a:lnTo>
                  <a:lnTo>
                    <a:pt x="453721" y="1246772"/>
                  </a:lnTo>
                  <a:lnTo>
                    <a:pt x="451589" y="1248042"/>
                  </a:lnTo>
                  <a:close/>
                </a:path>
                <a:path w="2360295" h="1867535">
                  <a:moveTo>
                    <a:pt x="457038" y="1251852"/>
                  </a:moveTo>
                  <a:lnTo>
                    <a:pt x="457749" y="1251852"/>
                  </a:lnTo>
                  <a:lnTo>
                    <a:pt x="457907" y="1249312"/>
                  </a:lnTo>
                  <a:lnTo>
                    <a:pt x="458065" y="1248042"/>
                  </a:lnTo>
                  <a:lnTo>
                    <a:pt x="457037" y="1248042"/>
                  </a:lnTo>
                  <a:lnTo>
                    <a:pt x="457195" y="1249312"/>
                  </a:lnTo>
                  <a:lnTo>
                    <a:pt x="447009" y="1249312"/>
                  </a:lnTo>
                  <a:lnTo>
                    <a:pt x="447640" y="1250582"/>
                  </a:lnTo>
                  <a:lnTo>
                    <a:pt x="456327" y="1250582"/>
                  </a:lnTo>
                  <a:lnTo>
                    <a:pt x="457038" y="1251852"/>
                  </a:lnTo>
                  <a:close/>
                </a:path>
                <a:path w="2360295" h="1867535">
                  <a:moveTo>
                    <a:pt x="460354" y="1250582"/>
                  </a:moveTo>
                  <a:lnTo>
                    <a:pt x="460907" y="1249312"/>
                  </a:lnTo>
                  <a:lnTo>
                    <a:pt x="460038" y="1249312"/>
                  </a:lnTo>
                  <a:lnTo>
                    <a:pt x="460354" y="1250582"/>
                  </a:lnTo>
                  <a:close/>
                </a:path>
                <a:path w="2360295" h="1867535">
                  <a:moveTo>
                    <a:pt x="448509" y="1251852"/>
                  </a:moveTo>
                  <a:lnTo>
                    <a:pt x="455617" y="1251852"/>
                  </a:lnTo>
                  <a:lnTo>
                    <a:pt x="456327" y="1250582"/>
                  </a:lnTo>
                  <a:lnTo>
                    <a:pt x="447640" y="1250582"/>
                  </a:lnTo>
                  <a:lnTo>
                    <a:pt x="448509" y="1251852"/>
                  </a:lnTo>
                  <a:close/>
                </a:path>
                <a:path w="2360295" h="1867535">
                  <a:moveTo>
                    <a:pt x="445745" y="1253122"/>
                  </a:moveTo>
                  <a:lnTo>
                    <a:pt x="455775" y="1253122"/>
                  </a:lnTo>
                  <a:lnTo>
                    <a:pt x="455459" y="1251852"/>
                  </a:lnTo>
                  <a:lnTo>
                    <a:pt x="445982" y="1251852"/>
                  </a:lnTo>
                  <a:lnTo>
                    <a:pt x="445745" y="1253122"/>
                  </a:lnTo>
                  <a:close/>
                </a:path>
                <a:path w="2360295" h="1867535">
                  <a:moveTo>
                    <a:pt x="447956" y="1254392"/>
                  </a:moveTo>
                  <a:lnTo>
                    <a:pt x="460355" y="1254392"/>
                  </a:lnTo>
                  <a:lnTo>
                    <a:pt x="459565" y="1253122"/>
                  </a:lnTo>
                  <a:lnTo>
                    <a:pt x="446535" y="1253122"/>
                  </a:lnTo>
                  <a:lnTo>
                    <a:pt x="447956" y="1254392"/>
                  </a:lnTo>
                  <a:close/>
                </a:path>
                <a:path w="2360295" h="1867535">
                  <a:moveTo>
                    <a:pt x="461539" y="1256932"/>
                  </a:moveTo>
                  <a:lnTo>
                    <a:pt x="461618" y="1255662"/>
                  </a:lnTo>
                  <a:lnTo>
                    <a:pt x="462092" y="1254392"/>
                  </a:lnTo>
                  <a:lnTo>
                    <a:pt x="460591" y="1254392"/>
                  </a:lnTo>
                  <a:lnTo>
                    <a:pt x="461065" y="1255662"/>
                  </a:lnTo>
                  <a:lnTo>
                    <a:pt x="461302" y="1255662"/>
                  </a:lnTo>
                  <a:lnTo>
                    <a:pt x="461539" y="1256932"/>
                  </a:lnTo>
                  <a:close/>
                </a:path>
                <a:path w="2360295" h="1867535">
                  <a:moveTo>
                    <a:pt x="459012" y="1259472"/>
                  </a:moveTo>
                  <a:lnTo>
                    <a:pt x="461065" y="1259472"/>
                  </a:lnTo>
                  <a:lnTo>
                    <a:pt x="462250" y="1258202"/>
                  </a:lnTo>
                  <a:lnTo>
                    <a:pt x="460354" y="1256932"/>
                  </a:lnTo>
                  <a:lnTo>
                    <a:pt x="459960" y="1255662"/>
                  </a:lnTo>
                  <a:lnTo>
                    <a:pt x="460039" y="1254392"/>
                  </a:lnTo>
                  <a:lnTo>
                    <a:pt x="456722" y="1254392"/>
                  </a:lnTo>
                  <a:lnTo>
                    <a:pt x="456880" y="1255662"/>
                  </a:lnTo>
                  <a:lnTo>
                    <a:pt x="456801" y="1256932"/>
                  </a:lnTo>
                  <a:lnTo>
                    <a:pt x="456485" y="1258202"/>
                  </a:lnTo>
                  <a:lnTo>
                    <a:pt x="459012" y="1258202"/>
                  </a:lnTo>
                  <a:lnTo>
                    <a:pt x="459012" y="1259472"/>
                  </a:lnTo>
                  <a:close/>
                </a:path>
                <a:path w="2360295" h="1867535">
                  <a:moveTo>
                    <a:pt x="447325" y="1260742"/>
                  </a:moveTo>
                  <a:lnTo>
                    <a:pt x="454669" y="1260742"/>
                  </a:lnTo>
                  <a:lnTo>
                    <a:pt x="454669" y="1259472"/>
                  </a:lnTo>
                  <a:lnTo>
                    <a:pt x="455616" y="1259472"/>
                  </a:lnTo>
                  <a:lnTo>
                    <a:pt x="455695" y="1256932"/>
                  </a:lnTo>
                  <a:lnTo>
                    <a:pt x="454906" y="1255662"/>
                  </a:lnTo>
                  <a:lnTo>
                    <a:pt x="456722" y="1254392"/>
                  </a:lnTo>
                  <a:lnTo>
                    <a:pt x="448667" y="1254392"/>
                  </a:lnTo>
                  <a:lnTo>
                    <a:pt x="447799" y="1255662"/>
                  </a:lnTo>
                  <a:lnTo>
                    <a:pt x="448983" y="1255662"/>
                  </a:lnTo>
                  <a:lnTo>
                    <a:pt x="448983" y="1256932"/>
                  </a:lnTo>
                  <a:lnTo>
                    <a:pt x="448667" y="1256932"/>
                  </a:lnTo>
                  <a:lnTo>
                    <a:pt x="447798" y="1258202"/>
                  </a:lnTo>
                  <a:lnTo>
                    <a:pt x="448430" y="1259472"/>
                  </a:lnTo>
                  <a:lnTo>
                    <a:pt x="447377" y="1260600"/>
                  </a:lnTo>
                  <a:lnTo>
                    <a:pt x="447325" y="1260742"/>
                  </a:lnTo>
                  <a:close/>
                </a:path>
                <a:path w="2360295" h="1867535">
                  <a:moveTo>
                    <a:pt x="448193" y="1256932"/>
                  </a:moveTo>
                  <a:lnTo>
                    <a:pt x="448746" y="1256932"/>
                  </a:lnTo>
                  <a:lnTo>
                    <a:pt x="448904" y="1255662"/>
                  </a:lnTo>
                  <a:lnTo>
                    <a:pt x="447799" y="1255662"/>
                  </a:lnTo>
                  <a:lnTo>
                    <a:pt x="448193" y="1256932"/>
                  </a:lnTo>
                  <a:close/>
                </a:path>
                <a:path w="2360295" h="1867535">
                  <a:moveTo>
                    <a:pt x="446298" y="1262012"/>
                  </a:moveTo>
                  <a:lnTo>
                    <a:pt x="446851" y="1260742"/>
                  </a:lnTo>
                  <a:lnTo>
                    <a:pt x="447246" y="1260742"/>
                  </a:lnTo>
                  <a:lnTo>
                    <a:pt x="447377" y="1260600"/>
                  </a:lnTo>
                  <a:lnTo>
                    <a:pt x="447799" y="1259472"/>
                  </a:lnTo>
                  <a:lnTo>
                    <a:pt x="446851" y="1258202"/>
                  </a:lnTo>
                  <a:lnTo>
                    <a:pt x="446456" y="1256932"/>
                  </a:lnTo>
                  <a:lnTo>
                    <a:pt x="446219" y="1256932"/>
                  </a:lnTo>
                  <a:lnTo>
                    <a:pt x="446219" y="1258202"/>
                  </a:lnTo>
                  <a:lnTo>
                    <a:pt x="445982" y="1259472"/>
                  </a:lnTo>
                  <a:lnTo>
                    <a:pt x="445193" y="1260742"/>
                  </a:lnTo>
                  <a:lnTo>
                    <a:pt x="446298" y="1262012"/>
                  </a:lnTo>
                  <a:close/>
                </a:path>
                <a:path w="2360295" h="1867535">
                  <a:moveTo>
                    <a:pt x="458301" y="1259472"/>
                  </a:moveTo>
                  <a:lnTo>
                    <a:pt x="459012" y="1258202"/>
                  </a:lnTo>
                  <a:lnTo>
                    <a:pt x="457354" y="1258202"/>
                  </a:lnTo>
                  <a:lnTo>
                    <a:pt x="458301" y="1259472"/>
                  </a:lnTo>
                  <a:close/>
                </a:path>
                <a:path w="2360295" h="1867535">
                  <a:moveTo>
                    <a:pt x="461065" y="1262012"/>
                  </a:moveTo>
                  <a:lnTo>
                    <a:pt x="461697" y="1260742"/>
                  </a:lnTo>
                  <a:lnTo>
                    <a:pt x="460907" y="1259472"/>
                  </a:lnTo>
                  <a:lnTo>
                    <a:pt x="460197" y="1259472"/>
                  </a:lnTo>
                  <a:lnTo>
                    <a:pt x="460117" y="1260742"/>
                  </a:lnTo>
                  <a:lnTo>
                    <a:pt x="460433" y="1260742"/>
                  </a:lnTo>
                  <a:lnTo>
                    <a:pt x="461065" y="1262012"/>
                  </a:lnTo>
                  <a:close/>
                </a:path>
                <a:path w="2360295" h="1867535">
                  <a:moveTo>
                    <a:pt x="457353" y="1263282"/>
                  </a:moveTo>
                  <a:lnTo>
                    <a:pt x="459960" y="1263282"/>
                  </a:lnTo>
                  <a:lnTo>
                    <a:pt x="459328" y="1262012"/>
                  </a:lnTo>
                  <a:lnTo>
                    <a:pt x="458793" y="1260600"/>
                  </a:lnTo>
                  <a:lnTo>
                    <a:pt x="458301" y="1259472"/>
                  </a:lnTo>
                  <a:lnTo>
                    <a:pt x="455853" y="1259472"/>
                  </a:lnTo>
                  <a:lnTo>
                    <a:pt x="457038" y="1260742"/>
                  </a:lnTo>
                  <a:lnTo>
                    <a:pt x="457512" y="1262012"/>
                  </a:lnTo>
                  <a:lnTo>
                    <a:pt x="457156" y="1263155"/>
                  </a:lnTo>
                  <a:lnTo>
                    <a:pt x="457353" y="1263282"/>
                  </a:lnTo>
                  <a:close/>
                </a:path>
                <a:path w="2360295" h="1867535">
                  <a:moveTo>
                    <a:pt x="447246" y="1260742"/>
                  </a:moveTo>
                  <a:lnTo>
                    <a:pt x="447377" y="1260600"/>
                  </a:lnTo>
                  <a:lnTo>
                    <a:pt x="447246" y="1260742"/>
                  </a:lnTo>
                  <a:close/>
                </a:path>
                <a:path w="2360295" h="1867535">
                  <a:moveTo>
                    <a:pt x="449457" y="1268362"/>
                  </a:moveTo>
                  <a:lnTo>
                    <a:pt x="450010" y="1265822"/>
                  </a:lnTo>
                  <a:lnTo>
                    <a:pt x="455932" y="1265822"/>
                  </a:lnTo>
                  <a:lnTo>
                    <a:pt x="457117" y="1263704"/>
                  </a:lnTo>
                  <a:lnTo>
                    <a:pt x="457156" y="1263155"/>
                  </a:lnTo>
                  <a:lnTo>
                    <a:pt x="455379" y="1262012"/>
                  </a:lnTo>
                  <a:lnTo>
                    <a:pt x="454748" y="1260742"/>
                  </a:lnTo>
                  <a:lnTo>
                    <a:pt x="449930" y="1260742"/>
                  </a:lnTo>
                  <a:lnTo>
                    <a:pt x="450483" y="1262012"/>
                  </a:lnTo>
                  <a:lnTo>
                    <a:pt x="451036" y="1262012"/>
                  </a:lnTo>
                  <a:lnTo>
                    <a:pt x="450720" y="1263282"/>
                  </a:lnTo>
                  <a:lnTo>
                    <a:pt x="450247" y="1263282"/>
                  </a:lnTo>
                  <a:lnTo>
                    <a:pt x="449773" y="1264552"/>
                  </a:lnTo>
                  <a:lnTo>
                    <a:pt x="449220" y="1264552"/>
                  </a:lnTo>
                  <a:lnTo>
                    <a:pt x="449457" y="1268362"/>
                  </a:lnTo>
                  <a:close/>
                </a:path>
                <a:path w="2360295" h="1867535">
                  <a:moveTo>
                    <a:pt x="459960" y="1263282"/>
                  </a:moveTo>
                  <a:lnTo>
                    <a:pt x="461460" y="1263282"/>
                  </a:lnTo>
                  <a:lnTo>
                    <a:pt x="461144" y="1262012"/>
                  </a:lnTo>
                  <a:lnTo>
                    <a:pt x="460749" y="1262012"/>
                  </a:lnTo>
                  <a:lnTo>
                    <a:pt x="459960" y="1263282"/>
                  </a:lnTo>
                  <a:close/>
                </a:path>
                <a:path w="2360295" h="1867535">
                  <a:moveTo>
                    <a:pt x="457117" y="1263704"/>
                  </a:moveTo>
                  <a:lnTo>
                    <a:pt x="457353" y="1263282"/>
                  </a:lnTo>
                  <a:lnTo>
                    <a:pt x="457156" y="1263155"/>
                  </a:lnTo>
                  <a:lnTo>
                    <a:pt x="457117" y="1263704"/>
                  </a:lnTo>
                  <a:close/>
                </a:path>
                <a:path w="2360295" h="1867535">
                  <a:moveTo>
                    <a:pt x="457117" y="1264552"/>
                  </a:moveTo>
                  <a:lnTo>
                    <a:pt x="458696" y="1264552"/>
                  </a:lnTo>
                  <a:lnTo>
                    <a:pt x="457354" y="1263282"/>
                  </a:lnTo>
                  <a:lnTo>
                    <a:pt x="457117" y="1263704"/>
                  </a:lnTo>
                  <a:lnTo>
                    <a:pt x="457117" y="1264552"/>
                  </a:lnTo>
                  <a:close/>
                </a:path>
                <a:path w="2360295" h="1867535">
                  <a:moveTo>
                    <a:pt x="456643" y="1265822"/>
                  </a:moveTo>
                  <a:lnTo>
                    <a:pt x="457196" y="1265822"/>
                  </a:lnTo>
                  <a:lnTo>
                    <a:pt x="456801" y="1264552"/>
                  </a:lnTo>
                  <a:lnTo>
                    <a:pt x="456643" y="1265822"/>
                  </a:lnTo>
                  <a:close/>
                </a:path>
                <a:path w="2360295" h="1867535">
                  <a:moveTo>
                    <a:pt x="446614" y="1273442"/>
                  </a:moveTo>
                  <a:lnTo>
                    <a:pt x="448035" y="1273442"/>
                  </a:lnTo>
                  <a:lnTo>
                    <a:pt x="448193" y="1264552"/>
                  </a:lnTo>
                  <a:lnTo>
                    <a:pt x="446772" y="1265822"/>
                  </a:lnTo>
                  <a:lnTo>
                    <a:pt x="446693" y="1267092"/>
                  </a:lnTo>
                  <a:lnTo>
                    <a:pt x="446219" y="1267092"/>
                  </a:lnTo>
                  <a:lnTo>
                    <a:pt x="446377" y="1268362"/>
                  </a:lnTo>
                  <a:lnTo>
                    <a:pt x="447009" y="1269632"/>
                  </a:lnTo>
                  <a:lnTo>
                    <a:pt x="447482" y="1270902"/>
                  </a:lnTo>
                  <a:lnTo>
                    <a:pt x="446614" y="1273442"/>
                  </a:lnTo>
                  <a:close/>
                </a:path>
                <a:path w="2360295" h="1867535">
                  <a:moveTo>
                    <a:pt x="459802" y="1274712"/>
                  </a:moveTo>
                  <a:lnTo>
                    <a:pt x="460591" y="1274712"/>
                  </a:lnTo>
                  <a:lnTo>
                    <a:pt x="460552" y="1272172"/>
                  </a:lnTo>
                  <a:lnTo>
                    <a:pt x="460433" y="1270902"/>
                  </a:lnTo>
                  <a:lnTo>
                    <a:pt x="459091" y="1269632"/>
                  </a:lnTo>
                  <a:lnTo>
                    <a:pt x="460749" y="1268362"/>
                  </a:lnTo>
                  <a:lnTo>
                    <a:pt x="456722" y="1268362"/>
                  </a:lnTo>
                  <a:lnTo>
                    <a:pt x="457354" y="1267092"/>
                  </a:lnTo>
                  <a:lnTo>
                    <a:pt x="457748" y="1265822"/>
                  </a:lnTo>
                  <a:lnTo>
                    <a:pt x="450247" y="1265822"/>
                  </a:lnTo>
                  <a:lnTo>
                    <a:pt x="450957" y="1267092"/>
                  </a:lnTo>
                  <a:lnTo>
                    <a:pt x="450799" y="1268362"/>
                  </a:lnTo>
                  <a:lnTo>
                    <a:pt x="450326" y="1269632"/>
                  </a:lnTo>
                  <a:lnTo>
                    <a:pt x="449773" y="1270902"/>
                  </a:lnTo>
                  <a:lnTo>
                    <a:pt x="451589" y="1270902"/>
                  </a:lnTo>
                  <a:lnTo>
                    <a:pt x="451510" y="1272172"/>
                  </a:lnTo>
                  <a:lnTo>
                    <a:pt x="450720" y="1273442"/>
                  </a:lnTo>
                  <a:lnTo>
                    <a:pt x="458222" y="1273442"/>
                  </a:lnTo>
                  <a:lnTo>
                    <a:pt x="459802" y="1274712"/>
                  </a:lnTo>
                  <a:close/>
                </a:path>
                <a:path w="2360295" h="1867535">
                  <a:moveTo>
                    <a:pt x="459644" y="1268362"/>
                  </a:moveTo>
                  <a:lnTo>
                    <a:pt x="460828" y="1268362"/>
                  </a:lnTo>
                  <a:lnTo>
                    <a:pt x="460117" y="1267092"/>
                  </a:lnTo>
                  <a:lnTo>
                    <a:pt x="459644" y="1267092"/>
                  </a:lnTo>
                  <a:lnTo>
                    <a:pt x="459644" y="1268362"/>
                  </a:lnTo>
                  <a:close/>
                </a:path>
                <a:path w="2360295" h="1867535">
                  <a:moveTo>
                    <a:pt x="452208" y="1275876"/>
                  </a:moveTo>
                  <a:lnTo>
                    <a:pt x="452432" y="1275770"/>
                  </a:lnTo>
                  <a:lnTo>
                    <a:pt x="453484" y="1274712"/>
                  </a:lnTo>
                  <a:lnTo>
                    <a:pt x="457196" y="1274712"/>
                  </a:lnTo>
                  <a:lnTo>
                    <a:pt x="457591" y="1273442"/>
                  </a:lnTo>
                  <a:lnTo>
                    <a:pt x="451984" y="1273442"/>
                  </a:lnTo>
                  <a:lnTo>
                    <a:pt x="452063" y="1274712"/>
                  </a:lnTo>
                  <a:lnTo>
                    <a:pt x="452208" y="1275876"/>
                  </a:lnTo>
                  <a:close/>
                </a:path>
                <a:path w="2360295" h="1867535">
                  <a:moveTo>
                    <a:pt x="447088" y="1274712"/>
                  </a:moveTo>
                  <a:lnTo>
                    <a:pt x="447404" y="1273442"/>
                  </a:lnTo>
                  <a:lnTo>
                    <a:pt x="446930" y="1273442"/>
                  </a:lnTo>
                  <a:lnTo>
                    <a:pt x="447088" y="1274712"/>
                  </a:lnTo>
                  <a:close/>
                </a:path>
                <a:path w="2360295" h="1867535">
                  <a:moveTo>
                    <a:pt x="448747" y="1284872"/>
                  </a:moveTo>
                  <a:lnTo>
                    <a:pt x="459249" y="1284872"/>
                  </a:lnTo>
                  <a:lnTo>
                    <a:pt x="459170" y="1283602"/>
                  </a:lnTo>
                  <a:lnTo>
                    <a:pt x="459644" y="1282332"/>
                  </a:lnTo>
                  <a:lnTo>
                    <a:pt x="460512" y="1279792"/>
                  </a:lnTo>
                  <a:lnTo>
                    <a:pt x="460512" y="1277252"/>
                  </a:lnTo>
                  <a:lnTo>
                    <a:pt x="458854" y="1275982"/>
                  </a:lnTo>
                  <a:lnTo>
                    <a:pt x="457986" y="1274712"/>
                  </a:lnTo>
                  <a:lnTo>
                    <a:pt x="457907" y="1275982"/>
                  </a:lnTo>
                  <a:lnTo>
                    <a:pt x="458538" y="1275982"/>
                  </a:lnTo>
                  <a:lnTo>
                    <a:pt x="458933" y="1277252"/>
                  </a:lnTo>
                  <a:lnTo>
                    <a:pt x="452195" y="1277252"/>
                  </a:lnTo>
                  <a:lnTo>
                    <a:pt x="452616" y="1279792"/>
                  </a:lnTo>
                  <a:lnTo>
                    <a:pt x="449378" y="1279792"/>
                  </a:lnTo>
                  <a:lnTo>
                    <a:pt x="448825" y="1281062"/>
                  </a:lnTo>
                  <a:lnTo>
                    <a:pt x="448983" y="1281062"/>
                  </a:lnTo>
                  <a:lnTo>
                    <a:pt x="449378" y="1282332"/>
                  </a:lnTo>
                  <a:lnTo>
                    <a:pt x="448747" y="1284872"/>
                  </a:lnTo>
                  <a:close/>
                </a:path>
                <a:path w="2360295" h="1867535">
                  <a:moveTo>
                    <a:pt x="452221" y="1275982"/>
                  </a:moveTo>
                  <a:lnTo>
                    <a:pt x="457117" y="1275982"/>
                  </a:lnTo>
                  <a:lnTo>
                    <a:pt x="457354" y="1274712"/>
                  </a:lnTo>
                  <a:lnTo>
                    <a:pt x="454669" y="1274712"/>
                  </a:lnTo>
                  <a:lnTo>
                    <a:pt x="452432" y="1275770"/>
                  </a:lnTo>
                  <a:lnTo>
                    <a:pt x="452221" y="1275982"/>
                  </a:lnTo>
                  <a:close/>
                </a:path>
                <a:path w="2360295" h="1867535">
                  <a:moveTo>
                    <a:pt x="452221" y="1275982"/>
                  </a:moveTo>
                  <a:lnTo>
                    <a:pt x="452432" y="1275770"/>
                  </a:lnTo>
                  <a:lnTo>
                    <a:pt x="452208" y="1275876"/>
                  </a:lnTo>
                  <a:close/>
                </a:path>
                <a:path w="2360295" h="1867535">
                  <a:moveTo>
                    <a:pt x="452195" y="1277252"/>
                  </a:moveTo>
                  <a:lnTo>
                    <a:pt x="456880" y="1277252"/>
                  </a:lnTo>
                  <a:lnTo>
                    <a:pt x="456959" y="1275982"/>
                  </a:lnTo>
                  <a:lnTo>
                    <a:pt x="452221" y="1275982"/>
                  </a:lnTo>
                  <a:lnTo>
                    <a:pt x="451984" y="1275982"/>
                  </a:lnTo>
                  <a:lnTo>
                    <a:pt x="452195" y="1277252"/>
                  </a:lnTo>
                  <a:close/>
                </a:path>
                <a:path w="2360295" h="1867535">
                  <a:moveTo>
                    <a:pt x="459802" y="1284872"/>
                  </a:moveTo>
                  <a:lnTo>
                    <a:pt x="460907" y="1284872"/>
                  </a:lnTo>
                  <a:lnTo>
                    <a:pt x="459960" y="1282332"/>
                  </a:lnTo>
                  <a:lnTo>
                    <a:pt x="459802" y="1284872"/>
                  </a:lnTo>
                  <a:close/>
                </a:path>
                <a:path w="2360295" h="1867535">
                  <a:moveTo>
                    <a:pt x="446220" y="1284872"/>
                  </a:moveTo>
                  <a:lnTo>
                    <a:pt x="448747" y="1284872"/>
                  </a:lnTo>
                  <a:lnTo>
                    <a:pt x="448431" y="1283602"/>
                  </a:lnTo>
                  <a:lnTo>
                    <a:pt x="446141" y="1283602"/>
                  </a:lnTo>
                  <a:lnTo>
                    <a:pt x="446220" y="1284872"/>
                  </a:lnTo>
                  <a:close/>
                </a:path>
                <a:path w="2360295" h="1867535">
                  <a:moveTo>
                    <a:pt x="450800" y="1287412"/>
                  </a:moveTo>
                  <a:lnTo>
                    <a:pt x="458696" y="1287412"/>
                  </a:lnTo>
                  <a:lnTo>
                    <a:pt x="458459" y="1286142"/>
                  </a:lnTo>
                  <a:lnTo>
                    <a:pt x="460670" y="1286142"/>
                  </a:lnTo>
                  <a:lnTo>
                    <a:pt x="459802" y="1284872"/>
                  </a:lnTo>
                  <a:lnTo>
                    <a:pt x="448905" y="1284872"/>
                  </a:lnTo>
                  <a:lnTo>
                    <a:pt x="450800" y="1287412"/>
                  </a:lnTo>
                  <a:close/>
                </a:path>
                <a:path w="2360295" h="1867535">
                  <a:moveTo>
                    <a:pt x="446772" y="1287412"/>
                  </a:moveTo>
                  <a:lnTo>
                    <a:pt x="447246" y="1286142"/>
                  </a:lnTo>
                  <a:lnTo>
                    <a:pt x="447799" y="1284872"/>
                  </a:lnTo>
                  <a:lnTo>
                    <a:pt x="446378" y="1284872"/>
                  </a:lnTo>
                  <a:lnTo>
                    <a:pt x="446615" y="1286142"/>
                  </a:lnTo>
                  <a:lnTo>
                    <a:pt x="446772" y="1287412"/>
                  </a:lnTo>
                  <a:close/>
                </a:path>
                <a:path w="2360295" h="1867535">
                  <a:moveTo>
                    <a:pt x="450010" y="1288682"/>
                  </a:moveTo>
                  <a:lnTo>
                    <a:pt x="459407" y="1288682"/>
                  </a:lnTo>
                  <a:lnTo>
                    <a:pt x="459486" y="1287412"/>
                  </a:lnTo>
                  <a:lnTo>
                    <a:pt x="449773" y="1287412"/>
                  </a:lnTo>
                  <a:lnTo>
                    <a:pt x="450010" y="1288682"/>
                  </a:lnTo>
                  <a:close/>
                </a:path>
                <a:path w="2360295" h="1867535">
                  <a:moveTo>
                    <a:pt x="448115" y="1288682"/>
                  </a:moveTo>
                  <a:lnTo>
                    <a:pt x="449694" y="1288682"/>
                  </a:lnTo>
                  <a:lnTo>
                    <a:pt x="449457" y="1287412"/>
                  </a:lnTo>
                  <a:lnTo>
                    <a:pt x="448510" y="1287412"/>
                  </a:lnTo>
                  <a:lnTo>
                    <a:pt x="448115" y="1288682"/>
                  </a:lnTo>
                  <a:close/>
                </a:path>
                <a:path w="2360295" h="1867535">
                  <a:moveTo>
                    <a:pt x="450405" y="1289952"/>
                  </a:moveTo>
                  <a:lnTo>
                    <a:pt x="460196" y="1289952"/>
                  </a:lnTo>
                  <a:lnTo>
                    <a:pt x="460433" y="1288682"/>
                  </a:lnTo>
                  <a:lnTo>
                    <a:pt x="450168" y="1288682"/>
                  </a:lnTo>
                  <a:lnTo>
                    <a:pt x="450405" y="1289952"/>
                  </a:lnTo>
                  <a:close/>
                </a:path>
                <a:path w="2360295" h="1867535">
                  <a:moveTo>
                    <a:pt x="460192" y="1290554"/>
                  </a:moveTo>
                  <a:lnTo>
                    <a:pt x="460828" y="1289952"/>
                  </a:lnTo>
                  <a:lnTo>
                    <a:pt x="460117" y="1289952"/>
                  </a:lnTo>
                  <a:lnTo>
                    <a:pt x="460192" y="1290554"/>
                  </a:lnTo>
                  <a:close/>
                </a:path>
                <a:path w="2360295" h="1867535">
                  <a:moveTo>
                    <a:pt x="454590" y="1297572"/>
                  </a:moveTo>
                  <a:lnTo>
                    <a:pt x="455064" y="1297572"/>
                  </a:lnTo>
                  <a:lnTo>
                    <a:pt x="455458" y="1296302"/>
                  </a:lnTo>
                  <a:lnTo>
                    <a:pt x="455458" y="1295032"/>
                  </a:lnTo>
                  <a:lnTo>
                    <a:pt x="457038" y="1295032"/>
                  </a:lnTo>
                  <a:lnTo>
                    <a:pt x="456959" y="1292492"/>
                  </a:lnTo>
                  <a:lnTo>
                    <a:pt x="457590" y="1292492"/>
                  </a:lnTo>
                  <a:lnTo>
                    <a:pt x="459486" y="1291222"/>
                  </a:lnTo>
                  <a:lnTo>
                    <a:pt x="460103" y="1290638"/>
                  </a:lnTo>
                  <a:lnTo>
                    <a:pt x="460117" y="1289952"/>
                  </a:lnTo>
                  <a:lnTo>
                    <a:pt x="447167" y="1289952"/>
                  </a:lnTo>
                  <a:lnTo>
                    <a:pt x="448273" y="1291222"/>
                  </a:lnTo>
                  <a:lnTo>
                    <a:pt x="445114" y="1293762"/>
                  </a:lnTo>
                  <a:lnTo>
                    <a:pt x="447404" y="1295032"/>
                  </a:lnTo>
                  <a:lnTo>
                    <a:pt x="456011" y="1295032"/>
                  </a:lnTo>
                  <a:lnTo>
                    <a:pt x="457117" y="1296302"/>
                  </a:lnTo>
                  <a:lnTo>
                    <a:pt x="454669" y="1296302"/>
                  </a:lnTo>
                  <a:lnTo>
                    <a:pt x="454590" y="1297572"/>
                  </a:lnTo>
                  <a:close/>
                </a:path>
                <a:path w="2360295" h="1867535">
                  <a:moveTo>
                    <a:pt x="460045" y="1293430"/>
                  </a:moveTo>
                  <a:lnTo>
                    <a:pt x="460512" y="1292492"/>
                  </a:lnTo>
                  <a:lnTo>
                    <a:pt x="460192" y="1290554"/>
                  </a:lnTo>
                  <a:lnTo>
                    <a:pt x="460090" y="1291222"/>
                  </a:lnTo>
                  <a:lnTo>
                    <a:pt x="460045" y="1293430"/>
                  </a:lnTo>
                  <a:close/>
                </a:path>
                <a:path w="2360295" h="1867535">
                  <a:moveTo>
                    <a:pt x="457590" y="1293762"/>
                  </a:moveTo>
                  <a:lnTo>
                    <a:pt x="459880" y="1293762"/>
                  </a:lnTo>
                  <a:lnTo>
                    <a:pt x="459914" y="1293430"/>
                  </a:lnTo>
                  <a:lnTo>
                    <a:pt x="459564" y="1292492"/>
                  </a:lnTo>
                  <a:lnTo>
                    <a:pt x="457669" y="1292492"/>
                  </a:lnTo>
                  <a:lnTo>
                    <a:pt x="457590" y="1293762"/>
                  </a:lnTo>
                  <a:close/>
                </a:path>
                <a:path w="2360295" h="1867535">
                  <a:moveTo>
                    <a:pt x="460117" y="1295032"/>
                  </a:moveTo>
                  <a:lnTo>
                    <a:pt x="459959" y="1293762"/>
                  </a:lnTo>
                  <a:lnTo>
                    <a:pt x="458380" y="1293762"/>
                  </a:lnTo>
                  <a:lnTo>
                    <a:pt x="460117" y="1295032"/>
                  </a:lnTo>
                  <a:close/>
                </a:path>
                <a:path w="2360295" h="1867535">
                  <a:moveTo>
                    <a:pt x="459564" y="1306462"/>
                  </a:moveTo>
                  <a:lnTo>
                    <a:pt x="461617" y="1306462"/>
                  </a:lnTo>
                  <a:lnTo>
                    <a:pt x="460354" y="1305192"/>
                  </a:lnTo>
                  <a:lnTo>
                    <a:pt x="460196" y="1303922"/>
                  </a:lnTo>
                  <a:lnTo>
                    <a:pt x="459722" y="1301382"/>
                  </a:lnTo>
                  <a:lnTo>
                    <a:pt x="459485" y="1298842"/>
                  </a:lnTo>
                  <a:lnTo>
                    <a:pt x="458775" y="1296302"/>
                  </a:lnTo>
                  <a:lnTo>
                    <a:pt x="458301" y="1295032"/>
                  </a:lnTo>
                  <a:lnTo>
                    <a:pt x="458038" y="1297572"/>
                  </a:lnTo>
                  <a:lnTo>
                    <a:pt x="458064" y="1298842"/>
                  </a:lnTo>
                  <a:lnTo>
                    <a:pt x="456564" y="1298842"/>
                  </a:lnTo>
                  <a:lnTo>
                    <a:pt x="456090" y="1300112"/>
                  </a:lnTo>
                  <a:lnTo>
                    <a:pt x="455537" y="1301382"/>
                  </a:lnTo>
                  <a:lnTo>
                    <a:pt x="453168" y="1302652"/>
                  </a:lnTo>
                  <a:lnTo>
                    <a:pt x="458854" y="1302652"/>
                  </a:lnTo>
                  <a:lnTo>
                    <a:pt x="457985" y="1303922"/>
                  </a:lnTo>
                  <a:lnTo>
                    <a:pt x="458538" y="1305192"/>
                  </a:lnTo>
                  <a:lnTo>
                    <a:pt x="459091" y="1305192"/>
                  </a:lnTo>
                  <a:lnTo>
                    <a:pt x="458770" y="1305478"/>
                  </a:lnTo>
                  <a:lnTo>
                    <a:pt x="459564" y="1306462"/>
                  </a:lnTo>
                  <a:close/>
                </a:path>
                <a:path w="2360295" h="1867535">
                  <a:moveTo>
                    <a:pt x="457432" y="1297572"/>
                  </a:moveTo>
                  <a:lnTo>
                    <a:pt x="457117" y="1296302"/>
                  </a:lnTo>
                  <a:lnTo>
                    <a:pt x="457432" y="1297572"/>
                  </a:lnTo>
                  <a:close/>
                </a:path>
                <a:path w="2360295" h="1867535">
                  <a:moveTo>
                    <a:pt x="449300" y="1297572"/>
                  </a:moveTo>
                  <a:lnTo>
                    <a:pt x="453405" y="1297572"/>
                  </a:lnTo>
                  <a:lnTo>
                    <a:pt x="453089" y="1296302"/>
                  </a:lnTo>
                  <a:lnTo>
                    <a:pt x="449221" y="1296302"/>
                  </a:lnTo>
                  <a:lnTo>
                    <a:pt x="449300" y="1297572"/>
                  </a:lnTo>
                  <a:close/>
                </a:path>
                <a:path w="2360295" h="1867535">
                  <a:moveTo>
                    <a:pt x="448794" y="1297064"/>
                  </a:moveTo>
                  <a:lnTo>
                    <a:pt x="448984" y="1296302"/>
                  </a:lnTo>
                  <a:lnTo>
                    <a:pt x="448036" y="1296302"/>
                  </a:lnTo>
                  <a:lnTo>
                    <a:pt x="448794" y="1297064"/>
                  </a:lnTo>
                  <a:close/>
                </a:path>
                <a:path w="2360295" h="1867535">
                  <a:moveTo>
                    <a:pt x="450799" y="1306462"/>
                  </a:moveTo>
                  <a:lnTo>
                    <a:pt x="452695" y="1303922"/>
                  </a:lnTo>
                  <a:lnTo>
                    <a:pt x="452774" y="1302652"/>
                  </a:lnTo>
                  <a:lnTo>
                    <a:pt x="452221" y="1302652"/>
                  </a:lnTo>
                  <a:lnTo>
                    <a:pt x="453721" y="1298842"/>
                  </a:lnTo>
                  <a:lnTo>
                    <a:pt x="453879" y="1297572"/>
                  </a:lnTo>
                  <a:lnTo>
                    <a:pt x="448668" y="1297572"/>
                  </a:lnTo>
                  <a:lnTo>
                    <a:pt x="448794" y="1297064"/>
                  </a:lnTo>
                  <a:lnTo>
                    <a:pt x="448036" y="1296302"/>
                  </a:lnTo>
                  <a:lnTo>
                    <a:pt x="448194" y="1298842"/>
                  </a:lnTo>
                  <a:lnTo>
                    <a:pt x="446062" y="1298842"/>
                  </a:lnTo>
                  <a:lnTo>
                    <a:pt x="446181" y="1303922"/>
                  </a:lnTo>
                  <a:lnTo>
                    <a:pt x="446299" y="1305192"/>
                  </a:lnTo>
                  <a:lnTo>
                    <a:pt x="450878" y="1305192"/>
                  </a:lnTo>
                  <a:lnTo>
                    <a:pt x="450799" y="1306462"/>
                  </a:lnTo>
                  <a:close/>
                </a:path>
                <a:path w="2360295" h="1867535">
                  <a:moveTo>
                    <a:pt x="447246" y="1297572"/>
                  </a:moveTo>
                  <a:lnTo>
                    <a:pt x="448115" y="1297572"/>
                  </a:lnTo>
                  <a:lnTo>
                    <a:pt x="448036" y="1296302"/>
                  </a:lnTo>
                  <a:lnTo>
                    <a:pt x="446457" y="1296302"/>
                  </a:lnTo>
                  <a:lnTo>
                    <a:pt x="447246" y="1297572"/>
                  </a:lnTo>
                  <a:close/>
                </a:path>
                <a:path w="2360295" h="1867535">
                  <a:moveTo>
                    <a:pt x="448668" y="1297572"/>
                  </a:moveTo>
                  <a:lnTo>
                    <a:pt x="449300" y="1297572"/>
                  </a:lnTo>
                  <a:lnTo>
                    <a:pt x="448794" y="1297064"/>
                  </a:lnTo>
                  <a:lnTo>
                    <a:pt x="448668" y="1297572"/>
                  </a:lnTo>
                  <a:close/>
                </a:path>
                <a:path w="2360295" h="1867535">
                  <a:moveTo>
                    <a:pt x="457927" y="1298641"/>
                  </a:moveTo>
                  <a:lnTo>
                    <a:pt x="457953" y="1298394"/>
                  </a:lnTo>
                  <a:lnTo>
                    <a:pt x="457748" y="1297572"/>
                  </a:lnTo>
                  <a:lnTo>
                    <a:pt x="457511" y="1297572"/>
                  </a:lnTo>
                  <a:lnTo>
                    <a:pt x="457775" y="1298418"/>
                  </a:lnTo>
                  <a:lnTo>
                    <a:pt x="457927" y="1298641"/>
                  </a:lnTo>
                  <a:close/>
                </a:path>
                <a:path w="2360295" h="1867535">
                  <a:moveTo>
                    <a:pt x="455774" y="1298842"/>
                  </a:moveTo>
                  <a:lnTo>
                    <a:pt x="457906" y="1298842"/>
                  </a:lnTo>
                  <a:lnTo>
                    <a:pt x="457758" y="1298394"/>
                  </a:lnTo>
                  <a:lnTo>
                    <a:pt x="457196" y="1297572"/>
                  </a:lnTo>
                  <a:lnTo>
                    <a:pt x="456880" y="1297572"/>
                  </a:lnTo>
                  <a:lnTo>
                    <a:pt x="455774" y="1298842"/>
                  </a:lnTo>
                  <a:close/>
                </a:path>
                <a:path w="2360295" h="1867535">
                  <a:moveTo>
                    <a:pt x="446062" y="1298842"/>
                  </a:moveTo>
                  <a:lnTo>
                    <a:pt x="447957" y="1298842"/>
                  </a:lnTo>
                  <a:lnTo>
                    <a:pt x="445825" y="1297572"/>
                  </a:lnTo>
                  <a:lnTo>
                    <a:pt x="446062" y="1298842"/>
                  </a:lnTo>
                  <a:close/>
                </a:path>
                <a:path w="2360295" h="1867535">
                  <a:moveTo>
                    <a:pt x="457906" y="1298842"/>
                  </a:moveTo>
                  <a:lnTo>
                    <a:pt x="458064" y="1298842"/>
                  </a:lnTo>
                  <a:lnTo>
                    <a:pt x="457927" y="1298641"/>
                  </a:lnTo>
                  <a:lnTo>
                    <a:pt x="457906" y="1298842"/>
                  </a:lnTo>
                  <a:close/>
                </a:path>
                <a:path w="2360295" h="1867535">
                  <a:moveTo>
                    <a:pt x="455537" y="1305192"/>
                  </a:moveTo>
                  <a:lnTo>
                    <a:pt x="456406" y="1305192"/>
                  </a:lnTo>
                  <a:lnTo>
                    <a:pt x="457512" y="1303922"/>
                  </a:lnTo>
                  <a:lnTo>
                    <a:pt x="457590" y="1302652"/>
                  </a:lnTo>
                  <a:lnTo>
                    <a:pt x="453168" y="1302652"/>
                  </a:lnTo>
                  <a:lnTo>
                    <a:pt x="455616" y="1303922"/>
                  </a:lnTo>
                  <a:lnTo>
                    <a:pt x="455537" y="1305192"/>
                  </a:lnTo>
                  <a:close/>
                </a:path>
                <a:path w="2360295" h="1867535">
                  <a:moveTo>
                    <a:pt x="452379" y="1306462"/>
                  </a:moveTo>
                  <a:lnTo>
                    <a:pt x="452932" y="1306462"/>
                  </a:lnTo>
                  <a:lnTo>
                    <a:pt x="452932" y="1303922"/>
                  </a:lnTo>
                  <a:lnTo>
                    <a:pt x="452695" y="1303922"/>
                  </a:lnTo>
                  <a:lnTo>
                    <a:pt x="452379" y="1306462"/>
                  </a:lnTo>
                  <a:close/>
                </a:path>
                <a:path w="2360295" h="1867535">
                  <a:moveTo>
                    <a:pt x="458770" y="1305478"/>
                  </a:moveTo>
                  <a:lnTo>
                    <a:pt x="459091" y="1305192"/>
                  </a:lnTo>
                  <a:lnTo>
                    <a:pt x="458538" y="1305192"/>
                  </a:lnTo>
                  <a:lnTo>
                    <a:pt x="458770" y="1305478"/>
                  </a:lnTo>
                  <a:close/>
                </a:path>
                <a:path w="2360295" h="1867535">
                  <a:moveTo>
                    <a:pt x="457038" y="1307732"/>
                  </a:moveTo>
                  <a:lnTo>
                    <a:pt x="457353" y="1307732"/>
                  </a:lnTo>
                  <a:lnTo>
                    <a:pt x="457669" y="1306462"/>
                  </a:lnTo>
                  <a:lnTo>
                    <a:pt x="458770" y="1305478"/>
                  </a:lnTo>
                  <a:lnTo>
                    <a:pt x="458538" y="1305192"/>
                  </a:lnTo>
                  <a:lnTo>
                    <a:pt x="455932" y="1305192"/>
                  </a:lnTo>
                  <a:lnTo>
                    <a:pt x="457591" y="1306462"/>
                  </a:lnTo>
                  <a:lnTo>
                    <a:pt x="456011" y="1306462"/>
                  </a:lnTo>
                  <a:lnTo>
                    <a:pt x="457038" y="1307732"/>
                  </a:lnTo>
                  <a:close/>
                </a:path>
                <a:path w="2360295" h="1867535">
                  <a:moveTo>
                    <a:pt x="455300" y="1306462"/>
                  </a:moveTo>
                  <a:lnTo>
                    <a:pt x="455458" y="1306462"/>
                  </a:lnTo>
                  <a:lnTo>
                    <a:pt x="455932" y="1305192"/>
                  </a:lnTo>
                  <a:lnTo>
                    <a:pt x="455379" y="1305192"/>
                  </a:lnTo>
                  <a:lnTo>
                    <a:pt x="455300" y="1306462"/>
                  </a:lnTo>
                  <a:close/>
                </a:path>
                <a:path w="2360295" h="1867535">
                  <a:moveTo>
                    <a:pt x="446536" y="1307732"/>
                  </a:moveTo>
                  <a:lnTo>
                    <a:pt x="447010" y="1307732"/>
                  </a:lnTo>
                  <a:lnTo>
                    <a:pt x="447010" y="1306462"/>
                  </a:lnTo>
                  <a:lnTo>
                    <a:pt x="450326" y="1306462"/>
                  </a:lnTo>
                  <a:lnTo>
                    <a:pt x="450563" y="1305192"/>
                  </a:lnTo>
                  <a:lnTo>
                    <a:pt x="446299" y="1305192"/>
                  </a:lnTo>
                  <a:lnTo>
                    <a:pt x="446536" y="1307732"/>
                  </a:lnTo>
                  <a:close/>
                </a:path>
                <a:path w="2360295" h="1867535">
                  <a:moveTo>
                    <a:pt x="447720" y="1311542"/>
                  </a:moveTo>
                  <a:lnTo>
                    <a:pt x="449378" y="1311542"/>
                  </a:lnTo>
                  <a:lnTo>
                    <a:pt x="449773" y="1310272"/>
                  </a:lnTo>
                  <a:lnTo>
                    <a:pt x="450247" y="1309002"/>
                  </a:lnTo>
                  <a:lnTo>
                    <a:pt x="451747" y="1307732"/>
                  </a:lnTo>
                  <a:lnTo>
                    <a:pt x="450010" y="1306462"/>
                  </a:lnTo>
                  <a:lnTo>
                    <a:pt x="447562" y="1306462"/>
                  </a:lnTo>
                  <a:lnTo>
                    <a:pt x="447483" y="1307732"/>
                  </a:lnTo>
                  <a:lnTo>
                    <a:pt x="447089" y="1309002"/>
                  </a:lnTo>
                  <a:lnTo>
                    <a:pt x="446852" y="1310272"/>
                  </a:lnTo>
                  <a:lnTo>
                    <a:pt x="447720" y="1311542"/>
                  </a:lnTo>
                  <a:close/>
                </a:path>
                <a:path w="2360295" h="1867535">
                  <a:moveTo>
                    <a:pt x="459485" y="1309002"/>
                  </a:moveTo>
                  <a:lnTo>
                    <a:pt x="460906" y="1309002"/>
                  </a:lnTo>
                  <a:lnTo>
                    <a:pt x="461064" y="1307732"/>
                  </a:lnTo>
                  <a:lnTo>
                    <a:pt x="458932" y="1307732"/>
                  </a:lnTo>
                  <a:lnTo>
                    <a:pt x="459485" y="1309002"/>
                  </a:lnTo>
                  <a:close/>
                </a:path>
                <a:path w="2360295" h="1867535">
                  <a:moveTo>
                    <a:pt x="460512" y="1310272"/>
                  </a:moveTo>
                  <a:lnTo>
                    <a:pt x="460670" y="1309002"/>
                  </a:lnTo>
                  <a:lnTo>
                    <a:pt x="459959" y="1309002"/>
                  </a:lnTo>
                  <a:lnTo>
                    <a:pt x="460512" y="1310272"/>
                  </a:lnTo>
                  <a:close/>
                </a:path>
                <a:path w="2360295" h="1867535">
                  <a:moveTo>
                    <a:pt x="453879" y="1310272"/>
                  </a:moveTo>
                  <a:lnTo>
                    <a:pt x="454984" y="1310272"/>
                  </a:lnTo>
                  <a:lnTo>
                    <a:pt x="454905" y="1309002"/>
                  </a:lnTo>
                  <a:lnTo>
                    <a:pt x="454510" y="1309002"/>
                  </a:lnTo>
                  <a:lnTo>
                    <a:pt x="453879" y="1310272"/>
                  </a:lnTo>
                  <a:close/>
                </a:path>
                <a:path w="2360295" h="1867535">
                  <a:moveTo>
                    <a:pt x="460590" y="1312812"/>
                  </a:moveTo>
                  <a:lnTo>
                    <a:pt x="460827" y="1311542"/>
                  </a:lnTo>
                  <a:lnTo>
                    <a:pt x="461301" y="1310272"/>
                  </a:lnTo>
                  <a:lnTo>
                    <a:pt x="459248" y="1310272"/>
                  </a:lnTo>
                  <a:lnTo>
                    <a:pt x="459248" y="1311542"/>
                  </a:lnTo>
                  <a:lnTo>
                    <a:pt x="460196" y="1311542"/>
                  </a:lnTo>
                  <a:lnTo>
                    <a:pt x="460590" y="1312812"/>
                  </a:lnTo>
                  <a:close/>
                </a:path>
                <a:path w="2360295" h="1867535">
                  <a:moveTo>
                    <a:pt x="456484" y="1312812"/>
                  </a:moveTo>
                  <a:lnTo>
                    <a:pt x="456247" y="1311542"/>
                  </a:lnTo>
                  <a:lnTo>
                    <a:pt x="456405" y="1310272"/>
                  </a:lnTo>
                  <a:lnTo>
                    <a:pt x="453958" y="1310272"/>
                  </a:lnTo>
                  <a:lnTo>
                    <a:pt x="454036" y="1311542"/>
                  </a:lnTo>
                  <a:lnTo>
                    <a:pt x="455853" y="1311542"/>
                  </a:lnTo>
                  <a:lnTo>
                    <a:pt x="456484" y="1312812"/>
                  </a:lnTo>
                  <a:close/>
                </a:path>
                <a:path w="2360295" h="1867535">
                  <a:moveTo>
                    <a:pt x="450484" y="1315352"/>
                  </a:moveTo>
                  <a:lnTo>
                    <a:pt x="451984" y="1315352"/>
                  </a:lnTo>
                  <a:lnTo>
                    <a:pt x="451352" y="1314082"/>
                  </a:lnTo>
                  <a:lnTo>
                    <a:pt x="453563" y="1314082"/>
                  </a:lnTo>
                  <a:lnTo>
                    <a:pt x="453374" y="1313065"/>
                  </a:lnTo>
                  <a:lnTo>
                    <a:pt x="453247" y="1311542"/>
                  </a:lnTo>
                  <a:lnTo>
                    <a:pt x="453010" y="1310272"/>
                  </a:lnTo>
                  <a:lnTo>
                    <a:pt x="452852" y="1310272"/>
                  </a:lnTo>
                  <a:lnTo>
                    <a:pt x="452852" y="1311542"/>
                  </a:lnTo>
                  <a:lnTo>
                    <a:pt x="452379" y="1312812"/>
                  </a:lnTo>
                  <a:lnTo>
                    <a:pt x="450405" y="1312812"/>
                  </a:lnTo>
                  <a:lnTo>
                    <a:pt x="451036" y="1314082"/>
                  </a:lnTo>
                  <a:lnTo>
                    <a:pt x="450484" y="1315352"/>
                  </a:lnTo>
                  <a:close/>
                </a:path>
                <a:path w="2360295" h="1867535">
                  <a:moveTo>
                    <a:pt x="456958" y="1312812"/>
                  </a:moveTo>
                  <a:lnTo>
                    <a:pt x="457432" y="1312812"/>
                  </a:lnTo>
                  <a:lnTo>
                    <a:pt x="456958" y="1311542"/>
                  </a:lnTo>
                  <a:lnTo>
                    <a:pt x="456958" y="1312812"/>
                  </a:lnTo>
                  <a:close/>
                </a:path>
                <a:path w="2360295" h="1867535">
                  <a:moveTo>
                    <a:pt x="454826" y="1312812"/>
                  </a:moveTo>
                  <a:lnTo>
                    <a:pt x="454668" y="1311542"/>
                  </a:lnTo>
                  <a:lnTo>
                    <a:pt x="454431" y="1311542"/>
                  </a:lnTo>
                  <a:lnTo>
                    <a:pt x="454826" y="1312812"/>
                  </a:lnTo>
                  <a:close/>
                </a:path>
                <a:path w="2360295" h="1867535">
                  <a:moveTo>
                    <a:pt x="448826" y="1313065"/>
                  </a:moveTo>
                  <a:lnTo>
                    <a:pt x="448352" y="1311542"/>
                  </a:lnTo>
                  <a:lnTo>
                    <a:pt x="447878" y="1311542"/>
                  </a:lnTo>
                  <a:lnTo>
                    <a:pt x="448826" y="1313065"/>
                  </a:lnTo>
                  <a:close/>
                </a:path>
                <a:path w="2360295" h="1867535">
                  <a:moveTo>
                    <a:pt x="446852" y="1312812"/>
                  </a:moveTo>
                  <a:lnTo>
                    <a:pt x="447878" y="1311542"/>
                  </a:lnTo>
                  <a:lnTo>
                    <a:pt x="447088" y="1311542"/>
                  </a:lnTo>
                  <a:lnTo>
                    <a:pt x="446852" y="1312812"/>
                  </a:lnTo>
                  <a:close/>
                </a:path>
                <a:path w="2360295" h="1867535">
                  <a:moveTo>
                    <a:pt x="458538" y="1316622"/>
                  </a:moveTo>
                  <a:lnTo>
                    <a:pt x="459959" y="1315352"/>
                  </a:lnTo>
                  <a:lnTo>
                    <a:pt x="459959" y="1312812"/>
                  </a:lnTo>
                  <a:lnTo>
                    <a:pt x="459248" y="1314082"/>
                  </a:lnTo>
                  <a:lnTo>
                    <a:pt x="458617" y="1314082"/>
                  </a:lnTo>
                  <a:lnTo>
                    <a:pt x="458459" y="1315352"/>
                  </a:lnTo>
                  <a:lnTo>
                    <a:pt x="458538" y="1316622"/>
                  </a:lnTo>
                  <a:close/>
                </a:path>
                <a:path w="2360295" h="1867535">
                  <a:moveTo>
                    <a:pt x="457353" y="1314082"/>
                  </a:moveTo>
                  <a:lnTo>
                    <a:pt x="458458" y="1314082"/>
                  </a:lnTo>
                  <a:lnTo>
                    <a:pt x="457985" y="1312812"/>
                  </a:lnTo>
                  <a:lnTo>
                    <a:pt x="457353" y="1314082"/>
                  </a:lnTo>
                  <a:close/>
                </a:path>
                <a:path w="2360295" h="1867535">
                  <a:moveTo>
                    <a:pt x="453563" y="1314082"/>
                  </a:moveTo>
                  <a:lnTo>
                    <a:pt x="455616" y="1314082"/>
                  </a:lnTo>
                  <a:lnTo>
                    <a:pt x="455695" y="1312812"/>
                  </a:lnTo>
                  <a:lnTo>
                    <a:pt x="455458" y="1312812"/>
                  </a:lnTo>
                  <a:lnTo>
                    <a:pt x="453563" y="1314082"/>
                  </a:lnTo>
                  <a:close/>
                </a:path>
                <a:path w="2360295" h="1867535">
                  <a:moveTo>
                    <a:pt x="449141" y="1314082"/>
                  </a:moveTo>
                  <a:lnTo>
                    <a:pt x="449457" y="1314082"/>
                  </a:lnTo>
                  <a:lnTo>
                    <a:pt x="448826" y="1313065"/>
                  </a:lnTo>
                  <a:lnTo>
                    <a:pt x="449141" y="1314082"/>
                  </a:lnTo>
                  <a:close/>
                </a:path>
                <a:path w="2360295" h="1867535">
                  <a:moveTo>
                    <a:pt x="455221" y="1315352"/>
                  </a:moveTo>
                  <a:lnTo>
                    <a:pt x="456800" y="1315352"/>
                  </a:lnTo>
                  <a:lnTo>
                    <a:pt x="457590" y="1314082"/>
                  </a:lnTo>
                  <a:lnTo>
                    <a:pt x="454827" y="1314082"/>
                  </a:lnTo>
                  <a:lnTo>
                    <a:pt x="455221" y="1315352"/>
                  </a:lnTo>
                  <a:close/>
                </a:path>
                <a:path w="2360295" h="1867535">
                  <a:moveTo>
                    <a:pt x="453721" y="1315352"/>
                  </a:moveTo>
                  <a:lnTo>
                    <a:pt x="454116" y="1314082"/>
                  </a:lnTo>
                  <a:lnTo>
                    <a:pt x="451352" y="1314082"/>
                  </a:lnTo>
                  <a:lnTo>
                    <a:pt x="453721" y="1315352"/>
                  </a:lnTo>
                  <a:close/>
                </a:path>
                <a:path w="2360295" h="1867535">
                  <a:moveTo>
                    <a:pt x="455120" y="1322291"/>
                  </a:moveTo>
                  <a:lnTo>
                    <a:pt x="455853" y="1321702"/>
                  </a:lnTo>
                  <a:lnTo>
                    <a:pt x="456879" y="1321702"/>
                  </a:lnTo>
                  <a:lnTo>
                    <a:pt x="456958" y="1320432"/>
                  </a:lnTo>
                  <a:lnTo>
                    <a:pt x="457274" y="1317892"/>
                  </a:lnTo>
                  <a:lnTo>
                    <a:pt x="457038" y="1316623"/>
                  </a:lnTo>
                  <a:lnTo>
                    <a:pt x="456958" y="1315352"/>
                  </a:lnTo>
                  <a:lnTo>
                    <a:pt x="450799" y="1315352"/>
                  </a:lnTo>
                  <a:lnTo>
                    <a:pt x="451352" y="1316622"/>
                  </a:lnTo>
                  <a:lnTo>
                    <a:pt x="452379" y="1317892"/>
                  </a:lnTo>
                  <a:lnTo>
                    <a:pt x="455063" y="1317892"/>
                  </a:lnTo>
                  <a:lnTo>
                    <a:pt x="455221" y="1319162"/>
                  </a:lnTo>
                  <a:lnTo>
                    <a:pt x="455695" y="1320432"/>
                  </a:lnTo>
                  <a:lnTo>
                    <a:pt x="455458" y="1320432"/>
                  </a:lnTo>
                  <a:lnTo>
                    <a:pt x="454847" y="1321742"/>
                  </a:lnTo>
                  <a:lnTo>
                    <a:pt x="455120" y="1322291"/>
                  </a:lnTo>
                  <a:close/>
                </a:path>
                <a:path w="2360295" h="1867535">
                  <a:moveTo>
                    <a:pt x="451352" y="1316622"/>
                  </a:moveTo>
                  <a:lnTo>
                    <a:pt x="450799" y="1315352"/>
                  </a:lnTo>
                  <a:lnTo>
                    <a:pt x="450405" y="1315352"/>
                  </a:lnTo>
                  <a:lnTo>
                    <a:pt x="450531" y="1315606"/>
                  </a:lnTo>
                  <a:lnTo>
                    <a:pt x="451352" y="1316622"/>
                  </a:lnTo>
                  <a:close/>
                </a:path>
                <a:path w="2360295" h="1867535">
                  <a:moveTo>
                    <a:pt x="450531" y="1315606"/>
                  </a:moveTo>
                  <a:lnTo>
                    <a:pt x="450405" y="1315352"/>
                  </a:lnTo>
                  <a:lnTo>
                    <a:pt x="450531" y="1315606"/>
                  </a:lnTo>
                  <a:close/>
                </a:path>
                <a:path w="2360295" h="1867535">
                  <a:moveTo>
                    <a:pt x="451036" y="1316622"/>
                  </a:moveTo>
                  <a:lnTo>
                    <a:pt x="451352" y="1316622"/>
                  </a:lnTo>
                  <a:lnTo>
                    <a:pt x="450531" y="1315606"/>
                  </a:lnTo>
                  <a:lnTo>
                    <a:pt x="451036" y="1316622"/>
                  </a:lnTo>
                  <a:close/>
                </a:path>
                <a:path w="2360295" h="1867535">
                  <a:moveTo>
                    <a:pt x="458854" y="1321702"/>
                  </a:moveTo>
                  <a:lnTo>
                    <a:pt x="459327" y="1321702"/>
                  </a:lnTo>
                  <a:lnTo>
                    <a:pt x="459880" y="1320432"/>
                  </a:lnTo>
                  <a:lnTo>
                    <a:pt x="459090" y="1320432"/>
                  </a:lnTo>
                  <a:lnTo>
                    <a:pt x="460038" y="1319162"/>
                  </a:lnTo>
                  <a:lnTo>
                    <a:pt x="459248" y="1319162"/>
                  </a:lnTo>
                  <a:lnTo>
                    <a:pt x="458617" y="1316623"/>
                  </a:lnTo>
                  <a:lnTo>
                    <a:pt x="458617" y="1317892"/>
                  </a:lnTo>
                  <a:lnTo>
                    <a:pt x="458301" y="1317892"/>
                  </a:lnTo>
                  <a:lnTo>
                    <a:pt x="457748" y="1319162"/>
                  </a:lnTo>
                  <a:lnTo>
                    <a:pt x="458854" y="1321702"/>
                  </a:lnTo>
                  <a:close/>
                </a:path>
                <a:path w="2360295" h="1867535">
                  <a:moveTo>
                    <a:pt x="452852" y="1320432"/>
                  </a:moveTo>
                  <a:lnTo>
                    <a:pt x="454669" y="1320432"/>
                  </a:lnTo>
                  <a:lnTo>
                    <a:pt x="454274" y="1319162"/>
                  </a:lnTo>
                  <a:lnTo>
                    <a:pt x="454669" y="1319162"/>
                  </a:lnTo>
                  <a:lnTo>
                    <a:pt x="455063" y="1317892"/>
                  </a:lnTo>
                  <a:lnTo>
                    <a:pt x="452379" y="1317892"/>
                  </a:lnTo>
                  <a:lnTo>
                    <a:pt x="452852" y="1320432"/>
                  </a:lnTo>
                  <a:close/>
                </a:path>
                <a:path w="2360295" h="1867535">
                  <a:moveTo>
                    <a:pt x="451562" y="1319839"/>
                  </a:moveTo>
                  <a:lnTo>
                    <a:pt x="451352" y="1319162"/>
                  </a:lnTo>
                  <a:lnTo>
                    <a:pt x="450720" y="1319162"/>
                  </a:lnTo>
                  <a:lnTo>
                    <a:pt x="451562" y="1319839"/>
                  </a:lnTo>
                  <a:close/>
                </a:path>
                <a:path w="2360295" h="1867535">
                  <a:moveTo>
                    <a:pt x="451747" y="1320432"/>
                  </a:moveTo>
                  <a:lnTo>
                    <a:pt x="452300" y="1320432"/>
                  </a:lnTo>
                  <a:lnTo>
                    <a:pt x="451562" y="1319839"/>
                  </a:lnTo>
                  <a:lnTo>
                    <a:pt x="451747" y="1320432"/>
                  </a:lnTo>
                  <a:close/>
                </a:path>
                <a:path w="2360295" h="1867535">
                  <a:moveTo>
                    <a:pt x="450168" y="1322972"/>
                  </a:moveTo>
                  <a:lnTo>
                    <a:pt x="454274" y="1322972"/>
                  </a:lnTo>
                  <a:lnTo>
                    <a:pt x="454847" y="1321742"/>
                  </a:lnTo>
                  <a:lnTo>
                    <a:pt x="454116" y="1321702"/>
                  </a:lnTo>
                  <a:lnTo>
                    <a:pt x="453563" y="1320432"/>
                  </a:lnTo>
                  <a:lnTo>
                    <a:pt x="452300" y="1320432"/>
                  </a:lnTo>
                  <a:lnTo>
                    <a:pt x="450168" y="1322972"/>
                  </a:lnTo>
                  <a:close/>
                </a:path>
                <a:path w="2360295" h="1867535">
                  <a:moveTo>
                    <a:pt x="446377" y="1321702"/>
                  </a:moveTo>
                  <a:lnTo>
                    <a:pt x="447088" y="1321702"/>
                  </a:lnTo>
                  <a:lnTo>
                    <a:pt x="446614" y="1320432"/>
                  </a:lnTo>
                  <a:lnTo>
                    <a:pt x="446377" y="1321702"/>
                  </a:lnTo>
                  <a:close/>
                </a:path>
                <a:path w="2360295" h="1867535">
                  <a:moveTo>
                    <a:pt x="457748" y="1322972"/>
                  </a:moveTo>
                  <a:lnTo>
                    <a:pt x="459643" y="1321702"/>
                  </a:lnTo>
                  <a:lnTo>
                    <a:pt x="457116" y="1321702"/>
                  </a:lnTo>
                  <a:lnTo>
                    <a:pt x="457748" y="1322972"/>
                  </a:lnTo>
                  <a:close/>
                </a:path>
                <a:path w="2360295" h="1867535">
                  <a:moveTo>
                    <a:pt x="448351" y="1324242"/>
                  </a:moveTo>
                  <a:lnTo>
                    <a:pt x="447482" y="1321702"/>
                  </a:lnTo>
                  <a:lnTo>
                    <a:pt x="445982" y="1321702"/>
                  </a:lnTo>
                  <a:lnTo>
                    <a:pt x="446377" y="1322972"/>
                  </a:lnTo>
                  <a:lnTo>
                    <a:pt x="446614" y="1322972"/>
                  </a:lnTo>
                  <a:lnTo>
                    <a:pt x="448351" y="1324242"/>
                  </a:lnTo>
                  <a:close/>
                </a:path>
                <a:path w="2360295" h="1867535">
                  <a:moveTo>
                    <a:pt x="454274" y="1322972"/>
                  </a:moveTo>
                  <a:lnTo>
                    <a:pt x="455120" y="1322291"/>
                  </a:lnTo>
                  <a:lnTo>
                    <a:pt x="454847" y="1321742"/>
                  </a:lnTo>
                  <a:lnTo>
                    <a:pt x="454274" y="1322972"/>
                  </a:lnTo>
                  <a:close/>
                </a:path>
                <a:path w="2360295" h="1867535">
                  <a:moveTo>
                    <a:pt x="450404" y="1334402"/>
                  </a:moveTo>
                  <a:lnTo>
                    <a:pt x="457512" y="1334402"/>
                  </a:lnTo>
                  <a:lnTo>
                    <a:pt x="457590" y="1333132"/>
                  </a:lnTo>
                  <a:lnTo>
                    <a:pt x="459249" y="1333132"/>
                  </a:lnTo>
                  <a:lnTo>
                    <a:pt x="458933" y="1331862"/>
                  </a:lnTo>
                  <a:lnTo>
                    <a:pt x="459880" y="1330592"/>
                  </a:lnTo>
                  <a:lnTo>
                    <a:pt x="457275" y="1329322"/>
                  </a:lnTo>
                  <a:lnTo>
                    <a:pt x="459012" y="1328052"/>
                  </a:lnTo>
                  <a:lnTo>
                    <a:pt x="456801" y="1328052"/>
                  </a:lnTo>
                  <a:lnTo>
                    <a:pt x="456327" y="1326782"/>
                  </a:lnTo>
                  <a:lnTo>
                    <a:pt x="455458" y="1325512"/>
                  </a:lnTo>
                  <a:lnTo>
                    <a:pt x="455458" y="1322972"/>
                  </a:lnTo>
                  <a:lnTo>
                    <a:pt x="455120" y="1322291"/>
                  </a:lnTo>
                  <a:lnTo>
                    <a:pt x="454274" y="1322972"/>
                  </a:lnTo>
                  <a:lnTo>
                    <a:pt x="453010" y="1322972"/>
                  </a:lnTo>
                  <a:lnTo>
                    <a:pt x="452616" y="1324242"/>
                  </a:lnTo>
                  <a:lnTo>
                    <a:pt x="449931" y="1324242"/>
                  </a:lnTo>
                  <a:lnTo>
                    <a:pt x="448273" y="1326782"/>
                  </a:lnTo>
                  <a:lnTo>
                    <a:pt x="452142" y="1326782"/>
                  </a:lnTo>
                  <a:lnTo>
                    <a:pt x="450957" y="1329322"/>
                  </a:lnTo>
                  <a:lnTo>
                    <a:pt x="454353" y="1329322"/>
                  </a:lnTo>
                  <a:lnTo>
                    <a:pt x="451469" y="1330231"/>
                  </a:lnTo>
                  <a:lnTo>
                    <a:pt x="450874" y="1331143"/>
                  </a:lnTo>
                  <a:lnTo>
                    <a:pt x="451589" y="1331862"/>
                  </a:lnTo>
                  <a:lnTo>
                    <a:pt x="452694" y="1331862"/>
                  </a:lnTo>
                  <a:lnTo>
                    <a:pt x="450562" y="1333132"/>
                  </a:lnTo>
                  <a:lnTo>
                    <a:pt x="450404" y="1334402"/>
                  </a:lnTo>
                  <a:close/>
                </a:path>
                <a:path w="2360295" h="1867535">
                  <a:moveTo>
                    <a:pt x="449141" y="1324242"/>
                  </a:moveTo>
                  <a:lnTo>
                    <a:pt x="449931" y="1324242"/>
                  </a:lnTo>
                  <a:lnTo>
                    <a:pt x="449062" y="1322972"/>
                  </a:lnTo>
                  <a:lnTo>
                    <a:pt x="449141" y="1324242"/>
                  </a:lnTo>
                  <a:close/>
                </a:path>
                <a:path w="2360295" h="1867535">
                  <a:moveTo>
                    <a:pt x="456801" y="1325512"/>
                  </a:moveTo>
                  <a:lnTo>
                    <a:pt x="457669" y="1325512"/>
                  </a:lnTo>
                  <a:lnTo>
                    <a:pt x="457669" y="1324242"/>
                  </a:lnTo>
                  <a:lnTo>
                    <a:pt x="456011" y="1324242"/>
                  </a:lnTo>
                  <a:lnTo>
                    <a:pt x="456801" y="1325512"/>
                  </a:lnTo>
                  <a:close/>
                </a:path>
                <a:path w="2360295" h="1867535">
                  <a:moveTo>
                    <a:pt x="458933" y="1328052"/>
                  </a:moveTo>
                  <a:lnTo>
                    <a:pt x="460038" y="1328052"/>
                  </a:lnTo>
                  <a:lnTo>
                    <a:pt x="459880" y="1326782"/>
                  </a:lnTo>
                  <a:lnTo>
                    <a:pt x="461144" y="1326782"/>
                  </a:lnTo>
                  <a:lnTo>
                    <a:pt x="459643" y="1325512"/>
                  </a:lnTo>
                  <a:lnTo>
                    <a:pt x="459249" y="1325512"/>
                  </a:lnTo>
                  <a:lnTo>
                    <a:pt x="458775" y="1326782"/>
                  </a:lnTo>
                  <a:lnTo>
                    <a:pt x="458933" y="1328052"/>
                  </a:lnTo>
                  <a:close/>
                </a:path>
                <a:path w="2360295" h="1867535">
                  <a:moveTo>
                    <a:pt x="456801" y="1328052"/>
                  </a:moveTo>
                  <a:lnTo>
                    <a:pt x="457748" y="1328052"/>
                  </a:lnTo>
                  <a:lnTo>
                    <a:pt x="457275" y="1326782"/>
                  </a:lnTo>
                  <a:lnTo>
                    <a:pt x="457748" y="1325512"/>
                  </a:lnTo>
                  <a:lnTo>
                    <a:pt x="457275" y="1325512"/>
                  </a:lnTo>
                  <a:lnTo>
                    <a:pt x="456959" y="1326782"/>
                  </a:lnTo>
                  <a:lnTo>
                    <a:pt x="456801" y="1328052"/>
                  </a:lnTo>
                  <a:close/>
                </a:path>
                <a:path w="2360295" h="1867535">
                  <a:moveTo>
                    <a:pt x="459170" y="1329322"/>
                  </a:moveTo>
                  <a:lnTo>
                    <a:pt x="460117" y="1329322"/>
                  </a:lnTo>
                  <a:lnTo>
                    <a:pt x="460354" y="1328052"/>
                  </a:lnTo>
                  <a:lnTo>
                    <a:pt x="459407" y="1328052"/>
                  </a:lnTo>
                  <a:lnTo>
                    <a:pt x="459170" y="1329322"/>
                  </a:lnTo>
                  <a:close/>
                </a:path>
                <a:path w="2360295" h="1867535">
                  <a:moveTo>
                    <a:pt x="450010" y="1331862"/>
                  </a:moveTo>
                  <a:lnTo>
                    <a:pt x="450404" y="1331862"/>
                  </a:lnTo>
                  <a:lnTo>
                    <a:pt x="450874" y="1331143"/>
                  </a:lnTo>
                  <a:lnTo>
                    <a:pt x="450325" y="1330592"/>
                  </a:lnTo>
                  <a:lnTo>
                    <a:pt x="451469" y="1330231"/>
                  </a:lnTo>
                  <a:lnTo>
                    <a:pt x="452063" y="1329322"/>
                  </a:lnTo>
                  <a:lnTo>
                    <a:pt x="450089" y="1329322"/>
                  </a:lnTo>
                  <a:lnTo>
                    <a:pt x="450010" y="1331862"/>
                  </a:lnTo>
                  <a:close/>
                </a:path>
                <a:path w="2360295" h="1867535">
                  <a:moveTo>
                    <a:pt x="450874" y="1331143"/>
                  </a:moveTo>
                  <a:lnTo>
                    <a:pt x="451469" y="1330231"/>
                  </a:lnTo>
                  <a:lnTo>
                    <a:pt x="450325" y="1330592"/>
                  </a:lnTo>
                  <a:lnTo>
                    <a:pt x="450874" y="1331143"/>
                  </a:lnTo>
                  <a:close/>
                </a:path>
                <a:path w="2360295" h="1867535">
                  <a:moveTo>
                    <a:pt x="447956" y="1334402"/>
                  </a:moveTo>
                  <a:lnTo>
                    <a:pt x="450089" y="1334402"/>
                  </a:lnTo>
                  <a:lnTo>
                    <a:pt x="448904" y="1331862"/>
                  </a:lnTo>
                  <a:lnTo>
                    <a:pt x="447956" y="1334402"/>
                  </a:lnTo>
                  <a:close/>
                </a:path>
                <a:path w="2360295" h="1867535">
                  <a:moveTo>
                    <a:pt x="459249" y="1334402"/>
                  </a:moveTo>
                  <a:lnTo>
                    <a:pt x="459486" y="1333132"/>
                  </a:lnTo>
                  <a:lnTo>
                    <a:pt x="459091" y="1333132"/>
                  </a:lnTo>
                  <a:lnTo>
                    <a:pt x="459249" y="1334402"/>
                  </a:lnTo>
                  <a:close/>
                </a:path>
                <a:path w="2360295" h="1867535">
                  <a:moveTo>
                    <a:pt x="450167" y="1339482"/>
                  </a:moveTo>
                  <a:lnTo>
                    <a:pt x="458143" y="1339482"/>
                  </a:lnTo>
                  <a:lnTo>
                    <a:pt x="459801" y="1335672"/>
                  </a:lnTo>
                  <a:lnTo>
                    <a:pt x="457590" y="1334402"/>
                  </a:lnTo>
                  <a:lnTo>
                    <a:pt x="446851" y="1334402"/>
                  </a:lnTo>
                  <a:lnTo>
                    <a:pt x="446772" y="1335672"/>
                  </a:lnTo>
                  <a:lnTo>
                    <a:pt x="447877" y="1335672"/>
                  </a:lnTo>
                  <a:lnTo>
                    <a:pt x="447285" y="1336942"/>
                  </a:lnTo>
                  <a:lnTo>
                    <a:pt x="450404" y="1336942"/>
                  </a:lnTo>
                  <a:lnTo>
                    <a:pt x="450483" y="1338212"/>
                  </a:lnTo>
                  <a:lnTo>
                    <a:pt x="450167" y="1339482"/>
                  </a:lnTo>
                  <a:close/>
                </a:path>
                <a:path w="2360295" h="1867535">
                  <a:moveTo>
                    <a:pt x="450483" y="1342022"/>
                  </a:moveTo>
                  <a:lnTo>
                    <a:pt x="459486" y="1342022"/>
                  </a:lnTo>
                  <a:lnTo>
                    <a:pt x="459328" y="1340752"/>
                  </a:lnTo>
                  <a:lnTo>
                    <a:pt x="459565" y="1340752"/>
                  </a:lnTo>
                  <a:lnTo>
                    <a:pt x="459643" y="1339482"/>
                  </a:lnTo>
                  <a:lnTo>
                    <a:pt x="459723" y="1336942"/>
                  </a:lnTo>
                  <a:lnTo>
                    <a:pt x="459564" y="1336942"/>
                  </a:lnTo>
                  <a:lnTo>
                    <a:pt x="459486" y="1338212"/>
                  </a:lnTo>
                  <a:lnTo>
                    <a:pt x="459091" y="1339482"/>
                  </a:lnTo>
                  <a:lnTo>
                    <a:pt x="447640" y="1339482"/>
                  </a:lnTo>
                  <a:lnTo>
                    <a:pt x="450483" y="1342022"/>
                  </a:lnTo>
                  <a:close/>
                </a:path>
                <a:path w="2360295" h="1867535">
                  <a:moveTo>
                    <a:pt x="448983" y="1338212"/>
                  </a:moveTo>
                  <a:lnTo>
                    <a:pt x="449773" y="1338212"/>
                  </a:lnTo>
                  <a:lnTo>
                    <a:pt x="450010" y="1336942"/>
                  </a:lnTo>
                  <a:lnTo>
                    <a:pt x="448983" y="1336942"/>
                  </a:lnTo>
                  <a:lnTo>
                    <a:pt x="448983" y="1338212"/>
                  </a:lnTo>
                  <a:close/>
                </a:path>
                <a:path w="2360295" h="1867535">
                  <a:moveTo>
                    <a:pt x="446693" y="1338212"/>
                  </a:moveTo>
                  <a:lnTo>
                    <a:pt x="448509" y="1336942"/>
                  </a:lnTo>
                  <a:lnTo>
                    <a:pt x="447285" y="1336942"/>
                  </a:lnTo>
                  <a:lnTo>
                    <a:pt x="446693" y="1338212"/>
                  </a:lnTo>
                  <a:close/>
                </a:path>
                <a:path w="2360295" h="1867535">
                  <a:moveTo>
                    <a:pt x="448193" y="1352182"/>
                  </a:moveTo>
                  <a:lnTo>
                    <a:pt x="457669" y="1352182"/>
                  </a:lnTo>
                  <a:lnTo>
                    <a:pt x="457274" y="1350912"/>
                  </a:lnTo>
                  <a:lnTo>
                    <a:pt x="457827" y="1350912"/>
                  </a:lnTo>
                  <a:lnTo>
                    <a:pt x="458380" y="1349642"/>
                  </a:lnTo>
                  <a:lnTo>
                    <a:pt x="457590" y="1349642"/>
                  </a:lnTo>
                  <a:lnTo>
                    <a:pt x="457669" y="1348372"/>
                  </a:lnTo>
                  <a:lnTo>
                    <a:pt x="459012" y="1348372"/>
                  </a:lnTo>
                  <a:lnTo>
                    <a:pt x="459248" y="1347102"/>
                  </a:lnTo>
                  <a:lnTo>
                    <a:pt x="459485" y="1347102"/>
                  </a:lnTo>
                  <a:lnTo>
                    <a:pt x="458775" y="1344562"/>
                  </a:lnTo>
                  <a:lnTo>
                    <a:pt x="459880" y="1342022"/>
                  </a:lnTo>
                  <a:lnTo>
                    <a:pt x="460591" y="1339482"/>
                  </a:lnTo>
                  <a:lnTo>
                    <a:pt x="460196" y="1339482"/>
                  </a:lnTo>
                  <a:lnTo>
                    <a:pt x="459959" y="1340752"/>
                  </a:lnTo>
                  <a:lnTo>
                    <a:pt x="459723" y="1340752"/>
                  </a:lnTo>
                  <a:lnTo>
                    <a:pt x="459486" y="1342022"/>
                  </a:lnTo>
                  <a:lnTo>
                    <a:pt x="450483" y="1342022"/>
                  </a:lnTo>
                  <a:lnTo>
                    <a:pt x="448272" y="1343292"/>
                  </a:lnTo>
                  <a:lnTo>
                    <a:pt x="451273" y="1344562"/>
                  </a:lnTo>
                  <a:lnTo>
                    <a:pt x="448430" y="1344562"/>
                  </a:lnTo>
                  <a:lnTo>
                    <a:pt x="450009" y="1345832"/>
                  </a:lnTo>
                  <a:lnTo>
                    <a:pt x="449062" y="1347102"/>
                  </a:lnTo>
                  <a:lnTo>
                    <a:pt x="449930" y="1349642"/>
                  </a:lnTo>
                  <a:lnTo>
                    <a:pt x="449615" y="1350912"/>
                  </a:lnTo>
                  <a:lnTo>
                    <a:pt x="448193" y="1352182"/>
                  </a:lnTo>
                  <a:close/>
                </a:path>
                <a:path w="2360295" h="1867535">
                  <a:moveTo>
                    <a:pt x="450878" y="1375042"/>
                  </a:moveTo>
                  <a:lnTo>
                    <a:pt x="460038" y="1375042"/>
                  </a:lnTo>
                  <a:lnTo>
                    <a:pt x="459327" y="1369962"/>
                  </a:lnTo>
                  <a:lnTo>
                    <a:pt x="459090" y="1369962"/>
                  </a:lnTo>
                  <a:lnTo>
                    <a:pt x="460749" y="1367422"/>
                  </a:lnTo>
                  <a:lnTo>
                    <a:pt x="459248" y="1364882"/>
                  </a:lnTo>
                  <a:lnTo>
                    <a:pt x="460907" y="1359802"/>
                  </a:lnTo>
                  <a:lnTo>
                    <a:pt x="459722" y="1358532"/>
                  </a:lnTo>
                  <a:lnTo>
                    <a:pt x="459683" y="1357262"/>
                  </a:lnTo>
                  <a:lnTo>
                    <a:pt x="459564" y="1354722"/>
                  </a:lnTo>
                  <a:lnTo>
                    <a:pt x="460433" y="1353452"/>
                  </a:lnTo>
                  <a:lnTo>
                    <a:pt x="459248" y="1352182"/>
                  </a:lnTo>
                  <a:lnTo>
                    <a:pt x="449299" y="1352182"/>
                  </a:lnTo>
                  <a:lnTo>
                    <a:pt x="448746" y="1353452"/>
                  </a:lnTo>
                  <a:lnTo>
                    <a:pt x="447877" y="1353452"/>
                  </a:lnTo>
                  <a:lnTo>
                    <a:pt x="448667" y="1354722"/>
                  </a:lnTo>
                  <a:lnTo>
                    <a:pt x="450404" y="1354722"/>
                  </a:lnTo>
                  <a:lnTo>
                    <a:pt x="450562" y="1355992"/>
                  </a:lnTo>
                  <a:lnTo>
                    <a:pt x="449062" y="1355992"/>
                  </a:lnTo>
                  <a:lnTo>
                    <a:pt x="449378" y="1357262"/>
                  </a:lnTo>
                  <a:lnTo>
                    <a:pt x="453721" y="1357262"/>
                  </a:lnTo>
                  <a:lnTo>
                    <a:pt x="451589" y="1359802"/>
                  </a:lnTo>
                  <a:lnTo>
                    <a:pt x="452536" y="1361072"/>
                  </a:lnTo>
                  <a:lnTo>
                    <a:pt x="453800" y="1361072"/>
                  </a:lnTo>
                  <a:lnTo>
                    <a:pt x="453010" y="1363612"/>
                  </a:lnTo>
                  <a:lnTo>
                    <a:pt x="451589" y="1366152"/>
                  </a:lnTo>
                  <a:lnTo>
                    <a:pt x="451431" y="1366152"/>
                  </a:lnTo>
                  <a:lnTo>
                    <a:pt x="451431" y="1367422"/>
                  </a:lnTo>
                  <a:lnTo>
                    <a:pt x="447562" y="1367422"/>
                  </a:lnTo>
                  <a:lnTo>
                    <a:pt x="446772" y="1368692"/>
                  </a:lnTo>
                  <a:lnTo>
                    <a:pt x="447009" y="1369962"/>
                  </a:lnTo>
                  <a:lnTo>
                    <a:pt x="448115" y="1371232"/>
                  </a:lnTo>
                  <a:lnTo>
                    <a:pt x="449931" y="1371232"/>
                  </a:lnTo>
                  <a:lnTo>
                    <a:pt x="450957" y="1372502"/>
                  </a:lnTo>
                  <a:lnTo>
                    <a:pt x="450484" y="1372502"/>
                  </a:lnTo>
                  <a:lnTo>
                    <a:pt x="453168" y="1373772"/>
                  </a:lnTo>
                  <a:lnTo>
                    <a:pt x="450641" y="1373772"/>
                  </a:lnTo>
                  <a:lnTo>
                    <a:pt x="450878" y="1375042"/>
                  </a:lnTo>
                  <a:close/>
                </a:path>
                <a:path w="2360295" h="1867535">
                  <a:moveTo>
                    <a:pt x="446182" y="1353300"/>
                  </a:moveTo>
                  <a:lnTo>
                    <a:pt x="448825" y="1352182"/>
                  </a:lnTo>
                  <a:lnTo>
                    <a:pt x="445903" y="1352182"/>
                  </a:lnTo>
                  <a:lnTo>
                    <a:pt x="446182" y="1353300"/>
                  </a:lnTo>
                  <a:close/>
                </a:path>
                <a:path w="2360295" h="1867535">
                  <a:moveTo>
                    <a:pt x="445824" y="1353452"/>
                  </a:moveTo>
                  <a:lnTo>
                    <a:pt x="446219" y="1353452"/>
                  </a:lnTo>
                  <a:lnTo>
                    <a:pt x="446182" y="1353300"/>
                  </a:lnTo>
                  <a:lnTo>
                    <a:pt x="445824" y="1353452"/>
                  </a:lnTo>
                  <a:close/>
                </a:path>
                <a:path w="2360295" h="1867535">
                  <a:moveTo>
                    <a:pt x="446851" y="1354722"/>
                  </a:moveTo>
                  <a:lnTo>
                    <a:pt x="447088" y="1354722"/>
                  </a:lnTo>
                  <a:lnTo>
                    <a:pt x="447167" y="1353452"/>
                  </a:lnTo>
                  <a:lnTo>
                    <a:pt x="446535" y="1353452"/>
                  </a:lnTo>
                  <a:lnTo>
                    <a:pt x="446851" y="1354722"/>
                  </a:lnTo>
                  <a:close/>
                </a:path>
                <a:path w="2360295" h="1867535">
                  <a:moveTo>
                    <a:pt x="451275" y="1358491"/>
                  </a:moveTo>
                  <a:lnTo>
                    <a:pt x="453721" y="1357262"/>
                  </a:lnTo>
                  <a:lnTo>
                    <a:pt x="451352" y="1357262"/>
                  </a:lnTo>
                  <a:lnTo>
                    <a:pt x="451275" y="1358491"/>
                  </a:lnTo>
                  <a:close/>
                </a:path>
                <a:path w="2360295" h="1867535">
                  <a:moveTo>
                    <a:pt x="451194" y="1358532"/>
                  </a:moveTo>
                  <a:close/>
                </a:path>
                <a:path w="2360295" h="1867535">
                  <a:moveTo>
                    <a:pt x="448509" y="1373772"/>
                  </a:moveTo>
                  <a:lnTo>
                    <a:pt x="449536" y="1371232"/>
                  </a:lnTo>
                  <a:lnTo>
                    <a:pt x="448746" y="1371232"/>
                  </a:lnTo>
                  <a:lnTo>
                    <a:pt x="448509" y="1373772"/>
                  </a:lnTo>
                  <a:close/>
                </a:path>
                <a:path w="2360295" h="1867535">
                  <a:moveTo>
                    <a:pt x="449845" y="1374936"/>
                  </a:moveTo>
                  <a:lnTo>
                    <a:pt x="450641" y="1373772"/>
                  </a:lnTo>
                  <a:lnTo>
                    <a:pt x="449773" y="1373772"/>
                  </a:lnTo>
                  <a:lnTo>
                    <a:pt x="449845" y="1374936"/>
                  </a:lnTo>
                  <a:close/>
                </a:path>
                <a:path w="2360295" h="1867535">
                  <a:moveTo>
                    <a:pt x="449773" y="1375042"/>
                  </a:moveTo>
                  <a:close/>
                </a:path>
                <a:path w="2360295" h="1867535">
                  <a:moveTo>
                    <a:pt x="451431" y="1376312"/>
                  </a:moveTo>
                  <a:lnTo>
                    <a:pt x="459169" y="1376312"/>
                  </a:lnTo>
                  <a:lnTo>
                    <a:pt x="458064" y="1375042"/>
                  </a:lnTo>
                  <a:lnTo>
                    <a:pt x="451273" y="1375042"/>
                  </a:lnTo>
                  <a:lnTo>
                    <a:pt x="451431" y="1376312"/>
                  </a:lnTo>
                  <a:close/>
                </a:path>
                <a:path w="2360295" h="1867535">
                  <a:moveTo>
                    <a:pt x="447719" y="1376312"/>
                  </a:moveTo>
                  <a:lnTo>
                    <a:pt x="448035" y="1376312"/>
                  </a:lnTo>
                  <a:lnTo>
                    <a:pt x="447956" y="1375042"/>
                  </a:lnTo>
                  <a:lnTo>
                    <a:pt x="447719" y="1376312"/>
                  </a:lnTo>
                  <a:close/>
                </a:path>
                <a:path w="2360295" h="1867535">
                  <a:moveTo>
                    <a:pt x="446061" y="1376312"/>
                  </a:moveTo>
                  <a:lnTo>
                    <a:pt x="447719" y="1376312"/>
                  </a:lnTo>
                  <a:lnTo>
                    <a:pt x="445903" y="1375042"/>
                  </a:lnTo>
                  <a:lnTo>
                    <a:pt x="446061" y="1376312"/>
                  </a:lnTo>
                  <a:close/>
                </a:path>
                <a:path w="2360295" h="1867535">
                  <a:moveTo>
                    <a:pt x="451747" y="1378799"/>
                  </a:moveTo>
                  <a:lnTo>
                    <a:pt x="460986" y="1378799"/>
                  </a:lnTo>
                  <a:lnTo>
                    <a:pt x="459169" y="1377529"/>
                  </a:lnTo>
                  <a:lnTo>
                    <a:pt x="451431" y="1377529"/>
                  </a:lnTo>
                  <a:lnTo>
                    <a:pt x="451747" y="1378799"/>
                  </a:lnTo>
                  <a:close/>
                </a:path>
                <a:path w="2360295" h="1867535">
                  <a:moveTo>
                    <a:pt x="460591" y="1382609"/>
                  </a:moveTo>
                  <a:lnTo>
                    <a:pt x="460828" y="1382609"/>
                  </a:lnTo>
                  <a:lnTo>
                    <a:pt x="460907" y="1381339"/>
                  </a:lnTo>
                  <a:lnTo>
                    <a:pt x="460985" y="1378799"/>
                  </a:lnTo>
                  <a:lnTo>
                    <a:pt x="460196" y="1378799"/>
                  </a:lnTo>
                  <a:lnTo>
                    <a:pt x="459722" y="1380069"/>
                  </a:lnTo>
                  <a:lnTo>
                    <a:pt x="452063" y="1380069"/>
                  </a:lnTo>
                  <a:lnTo>
                    <a:pt x="452616" y="1381339"/>
                  </a:lnTo>
                  <a:lnTo>
                    <a:pt x="460512" y="1381339"/>
                  </a:lnTo>
                  <a:lnTo>
                    <a:pt x="460591" y="1382609"/>
                  </a:lnTo>
                  <a:close/>
                </a:path>
                <a:path w="2360295" h="1867535">
                  <a:moveTo>
                    <a:pt x="452063" y="1380069"/>
                  </a:moveTo>
                  <a:lnTo>
                    <a:pt x="459722" y="1380069"/>
                  </a:lnTo>
                  <a:lnTo>
                    <a:pt x="459327" y="1378799"/>
                  </a:lnTo>
                  <a:lnTo>
                    <a:pt x="453405" y="1378799"/>
                  </a:lnTo>
                  <a:lnTo>
                    <a:pt x="452063" y="1380069"/>
                  </a:lnTo>
                  <a:close/>
                </a:path>
                <a:path w="2360295" h="1867535">
                  <a:moveTo>
                    <a:pt x="446298" y="1381339"/>
                  </a:moveTo>
                  <a:lnTo>
                    <a:pt x="446614" y="1381339"/>
                  </a:lnTo>
                  <a:lnTo>
                    <a:pt x="447325" y="1380069"/>
                  </a:lnTo>
                  <a:lnTo>
                    <a:pt x="447167" y="1380069"/>
                  </a:lnTo>
                  <a:lnTo>
                    <a:pt x="446614" y="1378799"/>
                  </a:lnTo>
                  <a:lnTo>
                    <a:pt x="445824" y="1378799"/>
                  </a:lnTo>
                  <a:lnTo>
                    <a:pt x="445982" y="1380069"/>
                  </a:lnTo>
                  <a:lnTo>
                    <a:pt x="446298" y="1381339"/>
                  </a:lnTo>
                  <a:close/>
                </a:path>
                <a:path w="2360295" h="1867535">
                  <a:moveTo>
                    <a:pt x="448317" y="1380774"/>
                  </a:moveTo>
                  <a:lnTo>
                    <a:pt x="448273" y="1380069"/>
                  </a:lnTo>
                  <a:lnTo>
                    <a:pt x="447878" y="1380069"/>
                  </a:lnTo>
                  <a:lnTo>
                    <a:pt x="448317" y="1380774"/>
                  </a:lnTo>
                  <a:close/>
                </a:path>
                <a:path w="2360295" h="1867535">
                  <a:moveTo>
                    <a:pt x="448352" y="1381339"/>
                  </a:moveTo>
                  <a:lnTo>
                    <a:pt x="448668" y="1381339"/>
                  </a:lnTo>
                  <a:lnTo>
                    <a:pt x="448317" y="1380774"/>
                  </a:lnTo>
                  <a:lnTo>
                    <a:pt x="448352" y="1381339"/>
                  </a:lnTo>
                  <a:close/>
                </a:path>
                <a:path w="2360295" h="1867535">
                  <a:moveTo>
                    <a:pt x="459169" y="1383879"/>
                  </a:moveTo>
                  <a:lnTo>
                    <a:pt x="459959" y="1383879"/>
                  </a:lnTo>
                  <a:lnTo>
                    <a:pt x="460275" y="1382609"/>
                  </a:lnTo>
                  <a:lnTo>
                    <a:pt x="459959" y="1382609"/>
                  </a:lnTo>
                  <a:lnTo>
                    <a:pt x="458380" y="1381339"/>
                  </a:lnTo>
                  <a:lnTo>
                    <a:pt x="459169" y="1383879"/>
                  </a:lnTo>
                  <a:close/>
                </a:path>
                <a:path w="2360295" h="1867535">
                  <a:moveTo>
                    <a:pt x="450168" y="1382609"/>
                  </a:moveTo>
                  <a:lnTo>
                    <a:pt x="457669" y="1382609"/>
                  </a:lnTo>
                  <a:lnTo>
                    <a:pt x="457827" y="1381339"/>
                  </a:lnTo>
                  <a:lnTo>
                    <a:pt x="451352" y="1381339"/>
                  </a:lnTo>
                  <a:lnTo>
                    <a:pt x="450168" y="1382609"/>
                  </a:lnTo>
                  <a:close/>
                </a:path>
                <a:path w="2360295" h="1867535">
                  <a:moveTo>
                    <a:pt x="446851" y="1382609"/>
                  </a:moveTo>
                  <a:lnTo>
                    <a:pt x="449141" y="1382609"/>
                  </a:lnTo>
                  <a:lnTo>
                    <a:pt x="449852" y="1381339"/>
                  </a:lnTo>
                  <a:lnTo>
                    <a:pt x="445588" y="1381339"/>
                  </a:lnTo>
                  <a:lnTo>
                    <a:pt x="446851" y="1382609"/>
                  </a:lnTo>
                  <a:close/>
                </a:path>
                <a:path w="2360295" h="1867535">
                  <a:moveTo>
                    <a:pt x="452932" y="1390229"/>
                  </a:moveTo>
                  <a:lnTo>
                    <a:pt x="457590" y="1390229"/>
                  </a:lnTo>
                  <a:lnTo>
                    <a:pt x="458617" y="1388959"/>
                  </a:lnTo>
                  <a:lnTo>
                    <a:pt x="459880" y="1387689"/>
                  </a:lnTo>
                  <a:lnTo>
                    <a:pt x="457432" y="1387689"/>
                  </a:lnTo>
                  <a:lnTo>
                    <a:pt x="457827" y="1386419"/>
                  </a:lnTo>
                  <a:lnTo>
                    <a:pt x="457827" y="1385149"/>
                  </a:lnTo>
                  <a:lnTo>
                    <a:pt x="457038" y="1383879"/>
                  </a:lnTo>
                  <a:lnTo>
                    <a:pt x="458222" y="1383879"/>
                  </a:lnTo>
                  <a:lnTo>
                    <a:pt x="457432" y="1382609"/>
                  </a:lnTo>
                  <a:lnTo>
                    <a:pt x="445983" y="1382609"/>
                  </a:lnTo>
                  <a:lnTo>
                    <a:pt x="447009" y="1383879"/>
                  </a:lnTo>
                  <a:lnTo>
                    <a:pt x="447720" y="1385149"/>
                  </a:lnTo>
                  <a:lnTo>
                    <a:pt x="446220" y="1386419"/>
                  </a:lnTo>
                  <a:lnTo>
                    <a:pt x="445746" y="1386419"/>
                  </a:lnTo>
                  <a:lnTo>
                    <a:pt x="447088" y="1387689"/>
                  </a:lnTo>
                  <a:lnTo>
                    <a:pt x="444641" y="1388959"/>
                  </a:lnTo>
                  <a:lnTo>
                    <a:pt x="452774" y="1388959"/>
                  </a:lnTo>
                  <a:lnTo>
                    <a:pt x="452932" y="1390229"/>
                  </a:lnTo>
                  <a:close/>
                </a:path>
                <a:path w="2360295" h="1867535">
                  <a:moveTo>
                    <a:pt x="449256" y="1389421"/>
                  </a:moveTo>
                  <a:lnTo>
                    <a:pt x="449773" y="1388959"/>
                  </a:lnTo>
                  <a:lnTo>
                    <a:pt x="447878" y="1388959"/>
                  </a:lnTo>
                  <a:lnTo>
                    <a:pt x="449256" y="1389421"/>
                  </a:lnTo>
                  <a:close/>
                </a:path>
                <a:path w="2360295" h="1867535">
                  <a:moveTo>
                    <a:pt x="448690" y="1389926"/>
                  </a:moveTo>
                  <a:lnTo>
                    <a:pt x="449256" y="1389421"/>
                  </a:lnTo>
                  <a:lnTo>
                    <a:pt x="447878" y="1388959"/>
                  </a:lnTo>
                  <a:lnTo>
                    <a:pt x="448690" y="1389926"/>
                  </a:lnTo>
                  <a:close/>
                </a:path>
                <a:path w="2360295" h="1867535">
                  <a:moveTo>
                    <a:pt x="446614" y="1391499"/>
                  </a:moveTo>
                  <a:lnTo>
                    <a:pt x="447088" y="1391499"/>
                  </a:lnTo>
                  <a:lnTo>
                    <a:pt x="447246" y="1390229"/>
                  </a:lnTo>
                  <a:lnTo>
                    <a:pt x="448352" y="1390229"/>
                  </a:lnTo>
                  <a:lnTo>
                    <a:pt x="448690" y="1389926"/>
                  </a:lnTo>
                  <a:lnTo>
                    <a:pt x="447878" y="1388959"/>
                  </a:lnTo>
                  <a:lnTo>
                    <a:pt x="446536" y="1388959"/>
                  </a:lnTo>
                  <a:lnTo>
                    <a:pt x="446457" y="1390229"/>
                  </a:lnTo>
                  <a:lnTo>
                    <a:pt x="446614" y="1391499"/>
                  </a:lnTo>
                  <a:close/>
                </a:path>
                <a:path w="2360295" h="1867535">
                  <a:moveTo>
                    <a:pt x="450405" y="1394039"/>
                  </a:moveTo>
                  <a:lnTo>
                    <a:pt x="455379" y="1394039"/>
                  </a:lnTo>
                  <a:lnTo>
                    <a:pt x="455616" y="1391499"/>
                  </a:lnTo>
                  <a:lnTo>
                    <a:pt x="458222" y="1391499"/>
                  </a:lnTo>
                  <a:lnTo>
                    <a:pt x="457985" y="1390229"/>
                  </a:lnTo>
                  <a:lnTo>
                    <a:pt x="451668" y="1390229"/>
                  </a:lnTo>
                  <a:lnTo>
                    <a:pt x="449256" y="1389421"/>
                  </a:lnTo>
                  <a:lnTo>
                    <a:pt x="448690" y="1389926"/>
                  </a:lnTo>
                  <a:lnTo>
                    <a:pt x="450010" y="1391499"/>
                  </a:lnTo>
                  <a:lnTo>
                    <a:pt x="448826" y="1392769"/>
                  </a:lnTo>
                  <a:lnTo>
                    <a:pt x="451431" y="1392769"/>
                  </a:lnTo>
                  <a:lnTo>
                    <a:pt x="450322" y="1393818"/>
                  </a:lnTo>
                  <a:lnTo>
                    <a:pt x="450405" y="1394039"/>
                  </a:lnTo>
                  <a:close/>
                </a:path>
                <a:path w="2360295" h="1867535">
                  <a:moveTo>
                    <a:pt x="458617" y="1394039"/>
                  </a:moveTo>
                  <a:lnTo>
                    <a:pt x="460332" y="1391640"/>
                  </a:lnTo>
                  <a:lnTo>
                    <a:pt x="460354" y="1391499"/>
                  </a:lnTo>
                  <a:lnTo>
                    <a:pt x="455616" y="1391499"/>
                  </a:lnTo>
                  <a:lnTo>
                    <a:pt x="455932" y="1392769"/>
                  </a:lnTo>
                  <a:lnTo>
                    <a:pt x="457432" y="1392769"/>
                  </a:lnTo>
                  <a:lnTo>
                    <a:pt x="458617" y="1394039"/>
                  </a:lnTo>
                  <a:close/>
                </a:path>
                <a:path w="2360295" h="1867535">
                  <a:moveTo>
                    <a:pt x="460433" y="1394039"/>
                  </a:moveTo>
                  <a:lnTo>
                    <a:pt x="460907" y="1392769"/>
                  </a:lnTo>
                  <a:lnTo>
                    <a:pt x="461065" y="1392769"/>
                  </a:lnTo>
                  <a:lnTo>
                    <a:pt x="460433" y="1391640"/>
                  </a:lnTo>
                  <a:lnTo>
                    <a:pt x="460433" y="1394039"/>
                  </a:lnTo>
                  <a:close/>
                </a:path>
                <a:path w="2360295" h="1867535">
                  <a:moveTo>
                    <a:pt x="448904" y="1394039"/>
                  </a:moveTo>
                  <a:lnTo>
                    <a:pt x="450089" y="1394039"/>
                  </a:lnTo>
                  <a:lnTo>
                    <a:pt x="450322" y="1393818"/>
                  </a:lnTo>
                  <a:lnTo>
                    <a:pt x="449931" y="1392769"/>
                  </a:lnTo>
                  <a:lnTo>
                    <a:pt x="448826" y="1392769"/>
                  </a:lnTo>
                  <a:lnTo>
                    <a:pt x="448904" y="1394039"/>
                  </a:lnTo>
                  <a:close/>
                </a:path>
                <a:path w="2360295" h="1867535">
                  <a:moveTo>
                    <a:pt x="447641" y="1394039"/>
                  </a:moveTo>
                  <a:lnTo>
                    <a:pt x="448904" y="1394039"/>
                  </a:lnTo>
                  <a:lnTo>
                    <a:pt x="448115" y="1392769"/>
                  </a:lnTo>
                  <a:lnTo>
                    <a:pt x="447720" y="1392769"/>
                  </a:lnTo>
                  <a:lnTo>
                    <a:pt x="447641" y="1394039"/>
                  </a:lnTo>
                  <a:close/>
                </a:path>
                <a:path w="2360295" h="1867535">
                  <a:moveTo>
                    <a:pt x="448826" y="1395309"/>
                  </a:moveTo>
                  <a:lnTo>
                    <a:pt x="450721" y="1395309"/>
                  </a:lnTo>
                  <a:lnTo>
                    <a:pt x="450743" y="1394946"/>
                  </a:lnTo>
                  <a:lnTo>
                    <a:pt x="450322" y="1393818"/>
                  </a:lnTo>
                  <a:lnTo>
                    <a:pt x="450089" y="1394039"/>
                  </a:lnTo>
                  <a:lnTo>
                    <a:pt x="449141" y="1394039"/>
                  </a:lnTo>
                  <a:lnTo>
                    <a:pt x="448826" y="1395309"/>
                  </a:lnTo>
                  <a:close/>
                </a:path>
                <a:path w="2360295" h="1867535">
                  <a:moveTo>
                    <a:pt x="458117" y="1397680"/>
                  </a:moveTo>
                  <a:lnTo>
                    <a:pt x="463276" y="1395309"/>
                  </a:lnTo>
                  <a:lnTo>
                    <a:pt x="460512" y="1395309"/>
                  </a:lnTo>
                  <a:lnTo>
                    <a:pt x="460196" y="1394039"/>
                  </a:lnTo>
                  <a:lnTo>
                    <a:pt x="459407" y="1395309"/>
                  </a:lnTo>
                  <a:lnTo>
                    <a:pt x="458459" y="1396579"/>
                  </a:lnTo>
                  <a:lnTo>
                    <a:pt x="458117" y="1397680"/>
                  </a:lnTo>
                  <a:close/>
                </a:path>
                <a:path w="2360295" h="1867535">
                  <a:moveTo>
                    <a:pt x="460591" y="1411819"/>
                  </a:moveTo>
                  <a:lnTo>
                    <a:pt x="461697" y="1411819"/>
                  </a:lnTo>
                  <a:lnTo>
                    <a:pt x="461393" y="1410598"/>
                  </a:lnTo>
                  <a:lnTo>
                    <a:pt x="461302" y="1409279"/>
                  </a:lnTo>
                  <a:lnTo>
                    <a:pt x="461192" y="1406457"/>
                  </a:lnTo>
                  <a:lnTo>
                    <a:pt x="461312" y="1405389"/>
                  </a:lnTo>
                  <a:lnTo>
                    <a:pt x="462644" y="1404199"/>
                  </a:lnTo>
                  <a:lnTo>
                    <a:pt x="461933" y="1402929"/>
                  </a:lnTo>
                  <a:lnTo>
                    <a:pt x="460117" y="1401659"/>
                  </a:lnTo>
                  <a:lnTo>
                    <a:pt x="461302" y="1399119"/>
                  </a:lnTo>
                  <a:lnTo>
                    <a:pt x="457748" y="1397849"/>
                  </a:lnTo>
                  <a:lnTo>
                    <a:pt x="457989" y="1397738"/>
                  </a:lnTo>
                  <a:lnTo>
                    <a:pt x="457196" y="1396579"/>
                  </a:lnTo>
                  <a:lnTo>
                    <a:pt x="456643" y="1396579"/>
                  </a:lnTo>
                  <a:lnTo>
                    <a:pt x="456575" y="1394946"/>
                  </a:lnTo>
                  <a:lnTo>
                    <a:pt x="456406" y="1394039"/>
                  </a:lnTo>
                  <a:lnTo>
                    <a:pt x="455853" y="1394039"/>
                  </a:lnTo>
                  <a:lnTo>
                    <a:pt x="455616" y="1395309"/>
                  </a:lnTo>
                  <a:lnTo>
                    <a:pt x="451115" y="1395309"/>
                  </a:lnTo>
                  <a:lnTo>
                    <a:pt x="450247" y="1396579"/>
                  </a:lnTo>
                  <a:lnTo>
                    <a:pt x="450563" y="1397849"/>
                  </a:lnTo>
                  <a:lnTo>
                    <a:pt x="452300" y="1399119"/>
                  </a:lnTo>
                  <a:lnTo>
                    <a:pt x="452695" y="1399119"/>
                  </a:lnTo>
                  <a:lnTo>
                    <a:pt x="453089" y="1400389"/>
                  </a:lnTo>
                  <a:lnTo>
                    <a:pt x="451352" y="1400389"/>
                  </a:lnTo>
                  <a:lnTo>
                    <a:pt x="451510" y="1401659"/>
                  </a:lnTo>
                  <a:lnTo>
                    <a:pt x="451115" y="1401659"/>
                  </a:lnTo>
                  <a:lnTo>
                    <a:pt x="448825" y="1402929"/>
                  </a:lnTo>
                  <a:lnTo>
                    <a:pt x="452931" y="1402929"/>
                  </a:lnTo>
                  <a:lnTo>
                    <a:pt x="453089" y="1405469"/>
                  </a:lnTo>
                  <a:lnTo>
                    <a:pt x="451036" y="1405469"/>
                  </a:lnTo>
                  <a:lnTo>
                    <a:pt x="450799" y="1406739"/>
                  </a:lnTo>
                  <a:lnTo>
                    <a:pt x="447285" y="1406739"/>
                  </a:lnTo>
                  <a:lnTo>
                    <a:pt x="445983" y="1408009"/>
                  </a:lnTo>
                  <a:lnTo>
                    <a:pt x="459880" y="1408009"/>
                  </a:lnTo>
                  <a:lnTo>
                    <a:pt x="460117" y="1409279"/>
                  </a:lnTo>
                  <a:lnTo>
                    <a:pt x="460135" y="1410598"/>
                  </a:lnTo>
                  <a:lnTo>
                    <a:pt x="460591" y="1411819"/>
                  </a:lnTo>
                  <a:close/>
                </a:path>
                <a:path w="2360295" h="1867535">
                  <a:moveTo>
                    <a:pt x="455142" y="1395309"/>
                  </a:moveTo>
                  <a:lnTo>
                    <a:pt x="455300" y="1394039"/>
                  </a:lnTo>
                  <a:lnTo>
                    <a:pt x="454511" y="1394039"/>
                  </a:lnTo>
                  <a:lnTo>
                    <a:pt x="455142" y="1395309"/>
                  </a:lnTo>
                  <a:close/>
                </a:path>
                <a:path w="2360295" h="1867535">
                  <a:moveTo>
                    <a:pt x="450878" y="1395309"/>
                  </a:moveTo>
                  <a:lnTo>
                    <a:pt x="454827" y="1395309"/>
                  </a:lnTo>
                  <a:lnTo>
                    <a:pt x="453563" y="1394039"/>
                  </a:lnTo>
                  <a:lnTo>
                    <a:pt x="450800" y="1394039"/>
                  </a:lnTo>
                  <a:lnTo>
                    <a:pt x="450743" y="1394946"/>
                  </a:lnTo>
                  <a:lnTo>
                    <a:pt x="450878" y="1395309"/>
                  </a:lnTo>
                  <a:close/>
                </a:path>
                <a:path w="2360295" h="1867535">
                  <a:moveTo>
                    <a:pt x="450721" y="1395309"/>
                  </a:moveTo>
                  <a:lnTo>
                    <a:pt x="450878" y="1395309"/>
                  </a:lnTo>
                  <a:lnTo>
                    <a:pt x="450743" y="1394946"/>
                  </a:lnTo>
                  <a:lnTo>
                    <a:pt x="450721" y="1395309"/>
                  </a:lnTo>
                  <a:close/>
                </a:path>
                <a:path w="2360295" h="1867535">
                  <a:moveTo>
                    <a:pt x="447720" y="1396579"/>
                  </a:moveTo>
                  <a:lnTo>
                    <a:pt x="449457" y="1396579"/>
                  </a:lnTo>
                  <a:lnTo>
                    <a:pt x="448983" y="1395309"/>
                  </a:lnTo>
                  <a:lnTo>
                    <a:pt x="447720" y="1395309"/>
                  </a:lnTo>
                  <a:lnTo>
                    <a:pt x="447720" y="1396579"/>
                  </a:lnTo>
                  <a:close/>
                </a:path>
                <a:path w="2360295" h="1867535">
                  <a:moveTo>
                    <a:pt x="445824" y="1399119"/>
                  </a:moveTo>
                  <a:lnTo>
                    <a:pt x="448211" y="1398135"/>
                  </a:lnTo>
                  <a:lnTo>
                    <a:pt x="448193" y="1397849"/>
                  </a:lnTo>
                  <a:lnTo>
                    <a:pt x="447404" y="1397849"/>
                  </a:lnTo>
                  <a:lnTo>
                    <a:pt x="447167" y="1395309"/>
                  </a:lnTo>
                  <a:lnTo>
                    <a:pt x="446298" y="1396579"/>
                  </a:lnTo>
                  <a:lnTo>
                    <a:pt x="446140" y="1396579"/>
                  </a:lnTo>
                  <a:lnTo>
                    <a:pt x="446130" y="1398135"/>
                  </a:lnTo>
                  <a:lnTo>
                    <a:pt x="445824" y="1399119"/>
                  </a:lnTo>
                  <a:close/>
                </a:path>
                <a:path w="2360295" h="1867535">
                  <a:moveTo>
                    <a:pt x="448268" y="1399052"/>
                  </a:moveTo>
                  <a:lnTo>
                    <a:pt x="448904" y="1397849"/>
                  </a:lnTo>
                  <a:lnTo>
                    <a:pt x="448211" y="1398135"/>
                  </a:lnTo>
                  <a:lnTo>
                    <a:pt x="448268" y="1399052"/>
                  </a:lnTo>
                  <a:close/>
                </a:path>
                <a:path w="2360295" h="1867535">
                  <a:moveTo>
                    <a:pt x="447562" y="1400389"/>
                  </a:moveTo>
                  <a:lnTo>
                    <a:pt x="448351" y="1400389"/>
                  </a:lnTo>
                  <a:lnTo>
                    <a:pt x="448268" y="1399052"/>
                  </a:lnTo>
                  <a:lnTo>
                    <a:pt x="447562" y="1400389"/>
                  </a:lnTo>
                  <a:close/>
                </a:path>
                <a:path w="2360295" h="1867535">
                  <a:moveTo>
                    <a:pt x="451352" y="1400389"/>
                  </a:moveTo>
                  <a:lnTo>
                    <a:pt x="451747" y="1400389"/>
                  </a:lnTo>
                  <a:lnTo>
                    <a:pt x="451826" y="1399119"/>
                  </a:lnTo>
                  <a:lnTo>
                    <a:pt x="451194" y="1399119"/>
                  </a:lnTo>
                  <a:lnTo>
                    <a:pt x="451352" y="1400389"/>
                  </a:lnTo>
                  <a:close/>
                </a:path>
                <a:path w="2360295" h="1867535">
                  <a:moveTo>
                    <a:pt x="447720" y="1401659"/>
                  </a:moveTo>
                  <a:lnTo>
                    <a:pt x="451510" y="1401659"/>
                  </a:lnTo>
                  <a:lnTo>
                    <a:pt x="448667" y="1400389"/>
                  </a:lnTo>
                  <a:lnTo>
                    <a:pt x="447720" y="1401659"/>
                  </a:lnTo>
                  <a:close/>
                </a:path>
                <a:path w="2360295" h="1867535">
                  <a:moveTo>
                    <a:pt x="450799" y="1404199"/>
                  </a:moveTo>
                  <a:lnTo>
                    <a:pt x="452931" y="1402929"/>
                  </a:lnTo>
                  <a:lnTo>
                    <a:pt x="449457" y="1402929"/>
                  </a:lnTo>
                  <a:lnTo>
                    <a:pt x="450799" y="1404199"/>
                  </a:lnTo>
                  <a:close/>
                </a:path>
                <a:path w="2360295" h="1867535">
                  <a:moveTo>
                    <a:pt x="448756" y="1405389"/>
                  </a:moveTo>
                  <a:lnTo>
                    <a:pt x="448904" y="1404199"/>
                  </a:lnTo>
                  <a:lnTo>
                    <a:pt x="449141" y="1404199"/>
                  </a:lnTo>
                  <a:lnTo>
                    <a:pt x="449457" y="1402929"/>
                  </a:lnTo>
                  <a:lnTo>
                    <a:pt x="448825" y="1402929"/>
                  </a:lnTo>
                  <a:lnTo>
                    <a:pt x="446535" y="1404199"/>
                  </a:lnTo>
                  <a:lnTo>
                    <a:pt x="448756" y="1405389"/>
                  </a:lnTo>
                  <a:close/>
                </a:path>
                <a:path w="2360295" h="1867535">
                  <a:moveTo>
                    <a:pt x="451036" y="1405469"/>
                  </a:moveTo>
                  <a:lnTo>
                    <a:pt x="451747" y="1405469"/>
                  </a:lnTo>
                  <a:lnTo>
                    <a:pt x="451352" y="1404199"/>
                  </a:lnTo>
                  <a:lnTo>
                    <a:pt x="451036" y="1405469"/>
                  </a:lnTo>
                  <a:close/>
                </a:path>
                <a:path w="2360295" h="1867535">
                  <a:moveTo>
                    <a:pt x="448746" y="1405469"/>
                  </a:moveTo>
                  <a:lnTo>
                    <a:pt x="448904" y="1405469"/>
                  </a:lnTo>
                  <a:lnTo>
                    <a:pt x="448756" y="1405389"/>
                  </a:lnTo>
                  <a:close/>
                </a:path>
                <a:path w="2360295" h="1867535">
                  <a:moveTo>
                    <a:pt x="449812" y="1406104"/>
                  </a:moveTo>
                  <a:lnTo>
                    <a:pt x="450246" y="1405469"/>
                  </a:lnTo>
                  <a:lnTo>
                    <a:pt x="449773" y="1405469"/>
                  </a:lnTo>
                  <a:lnTo>
                    <a:pt x="449812" y="1406104"/>
                  </a:lnTo>
                  <a:close/>
                </a:path>
                <a:path w="2360295" h="1867535">
                  <a:moveTo>
                    <a:pt x="447285" y="1406739"/>
                  </a:moveTo>
                  <a:lnTo>
                    <a:pt x="449378" y="1406739"/>
                  </a:lnTo>
                  <a:lnTo>
                    <a:pt x="449571" y="1406457"/>
                  </a:lnTo>
                  <a:lnTo>
                    <a:pt x="448588" y="1405469"/>
                  </a:lnTo>
                  <a:lnTo>
                    <a:pt x="447285" y="1406739"/>
                  </a:lnTo>
                  <a:close/>
                </a:path>
                <a:path w="2360295" h="1867535">
                  <a:moveTo>
                    <a:pt x="449852" y="1406739"/>
                  </a:moveTo>
                  <a:lnTo>
                    <a:pt x="449812" y="1406104"/>
                  </a:lnTo>
                  <a:lnTo>
                    <a:pt x="449571" y="1406457"/>
                  </a:lnTo>
                  <a:lnTo>
                    <a:pt x="449852" y="1406739"/>
                  </a:lnTo>
                  <a:close/>
                </a:path>
                <a:path w="2360295" h="1867535">
                  <a:moveTo>
                    <a:pt x="459683" y="1425789"/>
                  </a:moveTo>
                  <a:lnTo>
                    <a:pt x="460433" y="1425789"/>
                  </a:lnTo>
                  <a:lnTo>
                    <a:pt x="462249" y="1423249"/>
                  </a:lnTo>
                  <a:lnTo>
                    <a:pt x="460828" y="1420709"/>
                  </a:lnTo>
                  <a:lnTo>
                    <a:pt x="461223" y="1418169"/>
                  </a:lnTo>
                  <a:lnTo>
                    <a:pt x="460275" y="1415629"/>
                  </a:lnTo>
                  <a:lnTo>
                    <a:pt x="460038" y="1414359"/>
                  </a:lnTo>
                  <a:lnTo>
                    <a:pt x="461144" y="1414359"/>
                  </a:lnTo>
                  <a:lnTo>
                    <a:pt x="461302" y="1413089"/>
                  </a:lnTo>
                  <a:lnTo>
                    <a:pt x="459486" y="1413089"/>
                  </a:lnTo>
                  <a:lnTo>
                    <a:pt x="458854" y="1411819"/>
                  </a:lnTo>
                  <a:lnTo>
                    <a:pt x="458617" y="1411819"/>
                  </a:lnTo>
                  <a:lnTo>
                    <a:pt x="460135" y="1410598"/>
                  </a:lnTo>
                  <a:lnTo>
                    <a:pt x="458222" y="1409279"/>
                  </a:lnTo>
                  <a:lnTo>
                    <a:pt x="458222" y="1408009"/>
                  </a:lnTo>
                  <a:lnTo>
                    <a:pt x="445983" y="1408009"/>
                  </a:lnTo>
                  <a:lnTo>
                    <a:pt x="446772" y="1410549"/>
                  </a:lnTo>
                  <a:lnTo>
                    <a:pt x="449457" y="1410549"/>
                  </a:lnTo>
                  <a:lnTo>
                    <a:pt x="449457" y="1413089"/>
                  </a:lnTo>
                  <a:lnTo>
                    <a:pt x="449299" y="1414359"/>
                  </a:lnTo>
                  <a:lnTo>
                    <a:pt x="450167" y="1416899"/>
                  </a:lnTo>
                  <a:lnTo>
                    <a:pt x="448430" y="1418169"/>
                  </a:lnTo>
                  <a:lnTo>
                    <a:pt x="449615" y="1420709"/>
                  </a:lnTo>
                  <a:lnTo>
                    <a:pt x="450641" y="1420709"/>
                  </a:lnTo>
                  <a:lnTo>
                    <a:pt x="450641" y="1421979"/>
                  </a:lnTo>
                  <a:lnTo>
                    <a:pt x="448456" y="1423077"/>
                  </a:lnTo>
                  <a:lnTo>
                    <a:pt x="448509" y="1423249"/>
                  </a:lnTo>
                  <a:lnTo>
                    <a:pt x="448114" y="1423249"/>
                  </a:lnTo>
                  <a:lnTo>
                    <a:pt x="451747" y="1424519"/>
                  </a:lnTo>
                  <a:lnTo>
                    <a:pt x="459091" y="1424519"/>
                  </a:lnTo>
                  <a:lnTo>
                    <a:pt x="459683" y="1425789"/>
                  </a:lnTo>
                  <a:close/>
                </a:path>
                <a:path w="2360295" h="1867535">
                  <a:moveTo>
                    <a:pt x="446851" y="1413089"/>
                  </a:moveTo>
                  <a:lnTo>
                    <a:pt x="447483" y="1411819"/>
                  </a:lnTo>
                  <a:lnTo>
                    <a:pt x="448746" y="1411819"/>
                  </a:lnTo>
                  <a:lnTo>
                    <a:pt x="448983" y="1410549"/>
                  </a:lnTo>
                  <a:lnTo>
                    <a:pt x="446772" y="1410549"/>
                  </a:lnTo>
                  <a:lnTo>
                    <a:pt x="446851" y="1413089"/>
                  </a:lnTo>
                  <a:close/>
                </a:path>
                <a:path w="2360295" h="1867535">
                  <a:moveTo>
                    <a:pt x="460670" y="1413089"/>
                  </a:moveTo>
                  <a:lnTo>
                    <a:pt x="461459" y="1413089"/>
                  </a:lnTo>
                  <a:lnTo>
                    <a:pt x="461144" y="1411819"/>
                  </a:lnTo>
                  <a:lnTo>
                    <a:pt x="460512" y="1411819"/>
                  </a:lnTo>
                  <a:lnTo>
                    <a:pt x="460670" y="1413089"/>
                  </a:lnTo>
                  <a:close/>
                </a:path>
                <a:path w="2360295" h="1867535">
                  <a:moveTo>
                    <a:pt x="448328" y="1422667"/>
                  </a:moveTo>
                  <a:lnTo>
                    <a:pt x="450641" y="1420709"/>
                  </a:lnTo>
                  <a:lnTo>
                    <a:pt x="449930" y="1420709"/>
                  </a:lnTo>
                  <a:lnTo>
                    <a:pt x="448380" y="1422429"/>
                  </a:lnTo>
                  <a:lnTo>
                    <a:pt x="448328" y="1422667"/>
                  </a:lnTo>
                  <a:close/>
                </a:path>
                <a:path w="2360295" h="1867535">
                  <a:moveTo>
                    <a:pt x="447541" y="1421758"/>
                  </a:moveTo>
                  <a:lnTo>
                    <a:pt x="448193" y="1420709"/>
                  </a:lnTo>
                  <a:lnTo>
                    <a:pt x="446693" y="1420709"/>
                  </a:lnTo>
                  <a:lnTo>
                    <a:pt x="447541" y="1421758"/>
                  </a:lnTo>
                  <a:close/>
                </a:path>
                <a:path w="2360295" h="1867535">
                  <a:moveTo>
                    <a:pt x="447404" y="1421979"/>
                  </a:moveTo>
                  <a:lnTo>
                    <a:pt x="447719" y="1421979"/>
                  </a:lnTo>
                  <a:lnTo>
                    <a:pt x="447541" y="1421758"/>
                  </a:lnTo>
                  <a:lnTo>
                    <a:pt x="447404" y="1421979"/>
                  </a:lnTo>
                  <a:close/>
                </a:path>
                <a:path w="2360295" h="1867535">
                  <a:moveTo>
                    <a:pt x="447944" y="1422912"/>
                  </a:moveTo>
                  <a:lnTo>
                    <a:pt x="448165" y="1422667"/>
                  </a:lnTo>
                  <a:lnTo>
                    <a:pt x="448224" y="1422333"/>
                  </a:lnTo>
                  <a:lnTo>
                    <a:pt x="448114" y="1421979"/>
                  </a:lnTo>
                  <a:lnTo>
                    <a:pt x="447719" y="1421979"/>
                  </a:lnTo>
                  <a:lnTo>
                    <a:pt x="446971" y="1422333"/>
                  </a:lnTo>
                  <a:lnTo>
                    <a:pt x="447944" y="1422912"/>
                  </a:lnTo>
                  <a:close/>
                </a:path>
                <a:path w="2360295" h="1867535">
                  <a:moveTo>
                    <a:pt x="446769" y="1422429"/>
                  </a:moveTo>
                  <a:lnTo>
                    <a:pt x="446971" y="1422333"/>
                  </a:lnTo>
                  <a:lnTo>
                    <a:pt x="446377" y="1421979"/>
                  </a:lnTo>
                  <a:lnTo>
                    <a:pt x="446769" y="1422429"/>
                  </a:lnTo>
                  <a:close/>
                </a:path>
                <a:path w="2360295" h="1867535">
                  <a:moveTo>
                    <a:pt x="447009" y="1424519"/>
                  </a:moveTo>
                  <a:lnTo>
                    <a:pt x="447404" y="1423249"/>
                  </a:lnTo>
                  <a:lnTo>
                    <a:pt x="446769" y="1422429"/>
                  </a:lnTo>
                  <a:lnTo>
                    <a:pt x="445035" y="1423249"/>
                  </a:lnTo>
                  <a:lnTo>
                    <a:pt x="447009" y="1424519"/>
                  </a:lnTo>
                  <a:close/>
                </a:path>
                <a:path w="2360295" h="1867535">
                  <a:moveTo>
                    <a:pt x="447999" y="1422945"/>
                  </a:moveTo>
                  <a:lnTo>
                    <a:pt x="448328" y="1422667"/>
                  </a:lnTo>
                  <a:lnTo>
                    <a:pt x="448286" y="1422532"/>
                  </a:lnTo>
                  <a:lnTo>
                    <a:pt x="447944" y="1422912"/>
                  </a:lnTo>
                  <a:close/>
                </a:path>
                <a:path w="2360295" h="1867535">
                  <a:moveTo>
                    <a:pt x="448328" y="1423141"/>
                  </a:moveTo>
                  <a:lnTo>
                    <a:pt x="448415" y="1422945"/>
                  </a:lnTo>
                  <a:lnTo>
                    <a:pt x="448328" y="1422667"/>
                  </a:lnTo>
                  <a:lnTo>
                    <a:pt x="447999" y="1422945"/>
                  </a:lnTo>
                  <a:lnTo>
                    <a:pt x="448328" y="1423141"/>
                  </a:lnTo>
                  <a:close/>
                </a:path>
                <a:path w="2360295" h="1867535">
                  <a:moveTo>
                    <a:pt x="447640" y="1423249"/>
                  </a:moveTo>
                  <a:lnTo>
                    <a:pt x="447843" y="1423077"/>
                  </a:lnTo>
                  <a:lnTo>
                    <a:pt x="447944" y="1422912"/>
                  </a:lnTo>
                  <a:lnTo>
                    <a:pt x="447640" y="1423249"/>
                  </a:lnTo>
                  <a:close/>
                </a:path>
                <a:path w="2360295" h="1867535">
                  <a:moveTo>
                    <a:pt x="448509" y="1423249"/>
                  </a:moveTo>
                  <a:lnTo>
                    <a:pt x="448456" y="1423077"/>
                  </a:lnTo>
                  <a:lnTo>
                    <a:pt x="448328" y="1423141"/>
                  </a:lnTo>
                  <a:lnTo>
                    <a:pt x="448509" y="1423249"/>
                  </a:lnTo>
                  <a:close/>
                </a:path>
                <a:path w="2360295" h="1867535">
                  <a:moveTo>
                    <a:pt x="448114" y="1423249"/>
                  </a:moveTo>
                  <a:lnTo>
                    <a:pt x="448509" y="1423249"/>
                  </a:lnTo>
                  <a:lnTo>
                    <a:pt x="448328" y="1423141"/>
                  </a:lnTo>
                  <a:lnTo>
                    <a:pt x="448114" y="1423249"/>
                  </a:lnTo>
                  <a:close/>
                </a:path>
                <a:path w="2360295" h="1867535">
                  <a:moveTo>
                    <a:pt x="456485" y="1428329"/>
                  </a:moveTo>
                  <a:lnTo>
                    <a:pt x="459091" y="1424519"/>
                  </a:lnTo>
                  <a:lnTo>
                    <a:pt x="451747" y="1424519"/>
                  </a:lnTo>
                  <a:lnTo>
                    <a:pt x="451115" y="1425789"/>
                  </a:lnTo>
                  <a:lnTo>
                    <a:pt x="455142" y="1425789"/>
                  </a:lnTo>
                  <a:lnTo>
                    <a:pt x="456485" y="1428329"/>
                  </a:lnTo>
                  <a:close/>
                </a:path>
                <a:path w="2360295" h="1867535">
                  <a:moveTo>
                    <a:pt x="461223" y="1427059"/>
                  </a:moveTo>
                  <a:lnTo>
                    <a:pt x="461381" y="1427059"/>
                  </a:lnTo>
                  <a:lnTo>
                    <a:pt x="461538" y="1425789"/>
                  </a:lnTo>
                  <a:lnTo>
                    <a:pt x="461381" y="1425789"/>
                  </a:lnTo>
                  <a:lnTo>
                    <a:pt x="461223" y="1427059"/>
                  </a:lnTo>
                  <a:close/>
                </a:path>
                <a:path w="2360295" h="1867535">
                  <a:moveTo>
                    <a:pt x="460275" y="1427059"/>
                  </a:moveTo>
                  <a:lnTo>
                    <a:pt x="461144" y="1427059"/>
                  </a:lnTo>
                  <a:lnTo>
                    <a:pt x="459801" y="1425789"/>
                  </a:lnTo>
                  <a:lnTo>
                    <a:pt x="460275" y="1427059"/>
                  </a:lnTo>
                  <a:close/>
                </a:path>
                <a:path w="2360295" h="1867535">
                  <a:moveTo>
                    <a:pt x="456361" y="1431112"/>
                  </a:moveTo>
                  <a:lnTo>
                    <a:pt x="458380" y="1428329"/>
                  </a:lnTo>
                  <a:lnTo>
                    <a:pt x="455774" y="1428329"/>
                  </a:lnTo>
                  <a:lnTo>
                    <a:pt x="455142" y="1425789"/>
                  </a:lnTo>
                  <a:lnTo>
                    <a:pt x="451115" y="1425789"/>
                  </a:lnTo>
                  <a:lnTo>
                    <a:pt x="450483" y="1427059"/>
                  </a:lnTo>
                  <a:lnTo>
                    <a:pt x="447798" y="1427059"/>
                  </a:lnTo>
                  <a:lnTo>
                    <a:pt x="448983" y="1428329"/>
                  </a:lnTo>
                  <a:lnTo>
                    <a:pt x="449535" y="1429599"/>
                  </a:lnTo>
                  <a:lnTo>
                    <a:pt x="455932" y="1429599"/>
                  </a:lnTo>
                  <a:lnTo>
                    <a:pt x="456090" y="1430869"/>
                  </a:lnTo>
                  <a:lnTo>
                    <a:pt x="456361" y="1431112"/>
                  </a:lnTo>
                  <a:close/>
                </a:path>
                <a:path w="2360295" h="1867535">
                  <a:moveTo>
                    <a:pt x="448904" y="1427059"/>
                  </a:moveTo>
                  <a:lnTo>
                    <a:pt x="450168" y="1427059"/>
                  </a:lnTo>
                  <a:lnTo>
                    <a:pt x="449852" y="1425789"/>
                  </a:lnTo>
                  <a:lnTo>
                    <a:pt x="449062" y="1425789"/>
                  </a:lnTo>
                  <a:lnTo>
                    <a:pt x="448904" y="1427059"/>
                  </a:lnTo>
                  <a:close/>
                </a:path>
                <a:path w="2360295" h="1867535">
                  <a:moveTo>
                    <a:pt x="446140" y="1427059"/>
                  </a:moveTo>
                  <a:lnTo>
                    <a:pt x="447483" y="1427059"/>
                  </a:lnTo>
                  <a:lnTo>
                    <a:pt x="447641" y="1425789"/>
                  </a:lnTo>
                  <a:lnTo>
                    <a:pt x="446772" y="1425789"/>
                  </a:lnTo>
                  <a:lnTo>
                    <a:pt x="446140" y="1427059"/>
                  </a:lnTo>
                  <a:close/>
                </a:path>
                <a:path w="2360295" h="1867535">
                  <a:moveTo>
                    <a:pt x="461144" y="1428329"/>
                  </a:moveTo>
                  <a:lnTo>
                    <a:pt x="461302" y="1427059"/>
                  </a:lnTo>
                  <a:lnTo>
                    <a:pt x="460828" y="1427059"/>
                  </a:lnTo>
                  <a:lnTo>
                    <a:pt x="461144" y="1428329"/>
                  </a:lnTo>
                  <a:close/>
                </a:path>
                <a:path w="2360295" h="1867535">
                  <a:moveTo>
                    <a:pt x="446859" y="1432706"/>
                  </a:moveTo>
                  <a:lnTo>
                    <a:pt x="448588" y="1432139"/>
                  </a:lnTo>
                  <a:lnTo>
                    <a:pt x="446772" y="1429599"/>
                  </a:lnTo>
                  <a:lnTo>
                    <a:pt x="446930" y="1427059"/>
                  </a:lnTo>
                  <a:lnTo>
                    <a:pt x="445983" y="1427059"/>
                  </a:lnTo>
                  <a:lnTo>
                    <a:pt x="445667" y="1429599"/>
                  </a:lnTo>
                  <a:lnTo>
                    <a:pt x="445193" y="1430869"/>
                  </a:lnTo>
                  <a:lnTo>
                    <a:pt x="445824" y="1430869"/>
                  </a:lnTo>
                  <a:lnTo>
                    <a:pt x="446535" y="1432139"/>
                  </a:lnTo>
                  <a:lnTo>
                    <a:pt x="446930" y="1432139"/>
                  </a:lnTo>
                  <a:lnTo>
                    <a:pt x="446859" y="1432706"/>
                  </a:lnTo>
                  <a:close/>
                </a:path>
                <a:path w="2360295" h="1867535">
                  <a:moveTo>
                    <a:pt x="454027" y="1432886"/>
                  </a:moveTo>
                  <a:lnTo>
                    <a:pt x="453958" y="1432139"/>
                  </a:lnTo>
                  <a:lnTo>
                    <a:pt x="455537" y="1432139"/>
                  </a:lnTo>
                  <a:lnTo>
                    <a:pt x="455458" y="1430869"/>
                  </a:lnTo>
                  <a:lnTo>
                    <a:pt x="455300" y="1429599"/>
                  </a:lnTo>
                  <a:lnTo>
                    <a:pt x="449535" y="1429599"/>
                  </a:lnTo>
                  <a:lnTo>
                    <a:pt x="450088" y="1430869"/>
                  </a:lnTo>
                  <a:lnTo>
                    <a:pt x="453247" y="1430869"/>
                  </a:lnTo>
                  <a:lnTo>
                    <a:pt x="453563" y="1432139"/>
                  </a:lnTo>
                  <a:lnTo>
                    <a:pt x="454027" y="1432886"/>
                  </a:lnTo>
                  <a:close/>
                </a:path>
                <a:path w="2360295" h="1867535">
                  <a:moveTo>
                    <a:pt x="459959" y="1432139"/>
                  </a:moveTo>
                  <a:lnTo>
                    <a:pt x="460591" y="1432139"/>
                  </a:lnTo>
                  <a:lnTo>
                    <a:pt x="460038" y="1430869"/>
                  </a:lnTo>
                  <a:lnTo>
                    <a:pt x="459603" y="1430994"/>
                  </a:lnTo>
                  <a:lnTo>
                    <a:pt x="459959" y="1432139"/>
                  </a:lnTo>
                  <a:close/>
                </a:path>
                <a:path w="2360295" h="1867535">
                  <a:moveTo>
                    <a:pt x="451273" y="1432139"/>
                  </a:moveTo>
                  <a:lnTo>
                    <a:pt x="451747" y="1432139"/>
                  </a:lnTo>
                  <a:lnTo>
                    <a:pt x="451589" y="1430869"/>
                  </a:lnTo>
                  <a:lnTo>
                    <a:pt x="450088" y="1430869"/>
                  </a:lnTo>
                  <a:lnTo>
                    <a:pt x="451273" y="1432139"/>
                  </a:lnTo>
                  <a:close/>
                </a:path>
                <a:path w="2360295" h="1867535">
                  <a:moveTo>
                    <a:pt x="446010" y="1432860"/>
                  </a:moveTo>
                  <a:lnTo>
                    <a:pt x="445824" y="1430869"/>
                  </a:lnTo>
                  <a:lnTo>
                    <a:pt x="445193" y="1430869"/>
                  </a:lnTo>
                  <a:lnTo>
                    <a:pt x="445667" y="1432139"/>
                  </a:lnTo>
                  <a:lnTo>
                    <a:pt x="445851" y="1432732"/>
                  </a:lnTo>
                  <a:lnTo>
                    <a:pt x="446010" y="1432860"/>
                  </a:lnTo>
                  <a:close/>
                </a:path>
                <a:path w="2360295" h="1867535">
                  <a:moveTo>
                    <a:pt x="457511" y="1432139"/>
                  </a:moveTo>
                  <a:lnTo>
                    <a:pt x="459012" y="1432139"/>
                  </a:lnTo>
                  <a:lnTo>
                    <a:pt x="459497" y="1431024"/>
                  </a:lnTo>
                  <a:lnTo>
                    <a:pt x="457050" y="1431727"/>
                  </a:lnTo>
                  <a:lnTo>
                    <a:pt x="457511" y="1432139"/>
                  </a:lnTo>
                  <a:close/>
                </a:path>
                <a:path w="2360295" h="1867535">
                  <a:moveTo>
                    <a:pt x="455616" y="1432139"/>
                  </a:moveTo>
                  <a:lnTo>
                    <a:pt x="457050" y="1431727"/>
                  </a:lnTo>
                  <a:lnTo>
                    <a:pt x="456361" y="1431112"/>
                  </a:lnTo>
                  <a:lnTo>
                    <a:pt x="455616" y="1432139"/>
                  </a:lnTo>
                  <a:close/>
                </a:path>
                <a:path w="2360295" h="1867535">
                  <a:moveTo>
                    <a:pt x="454352" y="1433409"/>
                  </a:moveTo>
                  <a:lnTo>
                    <a:pt x="458696" y="1433409"/>
                  </a:lnTo>
                  <a:lnTo>
                    <a:pt x="458459" y="1432139"/>
                  </a:lnTo>
                  <a:lnTo>
                    <a:pt x="454905" y="1432139"/>
                  </a:lnTo>
                  <a:lnTo>
                    <a:pt x="454352" y="1433409"/>
                  </a:lnTo>
                  <a:close/>
                </a:path>
                <a:path w="2360295" h="1867535">
                  <a:moveTo>
                    <a:pt x="454352" y="1433409"/>
                  </a:moveTo>
                  <a:lnTo>
                    <a:pt x="454905" y="1432139"/>
                  </a:lnTo>
                  <a:lnTo>
                    <a:pt x="453958" y="1432139"/>
                  </a:lnTo>
                  <a:lnTo>
                    <a:pt x="454066" y="1432949"/>
                  </a:lnTo>
                  <a:lnTo>
                    <a:pt x="454352" y="1433409"/>
                  </a:lnTo>
                  <a:close/>
                </a:path>
                <a:path w="2360295" h="1867535">
                  <a:moveTo>
                    <a:pt x="446377" y="1434679"/>
                  </a:moveTo>
                  <a:lnTo>
                    <a:pt x="444719" y="1433409"/>
                  </a:lnTo>
                  <a:lnTo>
                    <a:pt x="445937" y="1433009"/>
                  </a:lnTo>
                  <a:lnTo>
                    <a:pt x="445819" y="1432706"/>
                  </a:lnTo>
                  <a:lnTo>
                    <a:pt x="445114" y="1432139"/>
                  </a:lnTo>
                  <a:lnTo>
                    <a:pt x="444008" y="1432139"/>
                  </a:lnTo>
                  <a:lnTo>
                    <a:pt x="444324" y="1433409"/>
                  </a:lnTo>
                  <a:lnTo>
                    <a:pt x="444561" y="1433409"/>
                  </a:lnTo>
                  <a:lnTo>
                    <a:pt x="446377" y="1434679"/>
                  </a:lnTo>
                  <a:close/>
                </a:path>
                <a:path w="2360295" h="1867535">
                  <a:moveTo>
                    <a:pt x="446693" y="1433409"/>
                  </a:moveTo>
                  <a:lnTo>
                    <a:pt x="446859" y="1432706"/>
                  </a:lnTo>
                  <a:lnTo>
                    <a:pt x="446121" y="1432949"/>
                  </a:lnTo>
                  <a:lnTo>
                    <a:pt x="446693" y="1433409"/>
                  </a:lnTo>
                  <a:close/>
                </a:path>
                <a:path w="2360295" h="1867535">
                  <a:moveTo>
                    <a:pt x="445937" y="1433009"/>
                  </a:moveTo>
                  <a:lnTo>
                    <a:pt x="446010" y="1432860"/>
                  </a:lnTo>
                  <a:lnTo>
                    <a:pt x="445851" y="1432732"/>
                  </a:lnTo>
                  <a:lnTo>
                    <a:pt x="445937" y="1433009"/>
                  </a:lnTo>
                  <a:close/>
                </a:path>
                <a:path w="2360295" h="1867535">
                  <a:moveTo>
                    <a:pt x="454352" y="1438489"/>
                  </a:moveTo>
                  <a:lnTo>
                    <a:pt x="461460" y="1438489"/>
                  </a:lnTo>
                  <a:lnTo>
                    <a:pt x="459880" y="1437219"/>
                  </a:lnTo>
                  <a:lnTo>
                    <a:pt x="460196" y="1435949"/>
                  </a:lnTo>
                  <a:lnTo>
                    <a:pt x="461618" y="1435949"/>
                  </a:lnTo>
                  <a:lnTo>
                    <a:pt x="461381" y="1434679"/>
                  </a:lnTo>
                  <a:lnTo>
                    <a:pt x="460433" y="1433409"/>
                  </a:lnTo>
                  <a:lnTo>
                    <a:pt x="454352" y="1433409"/>
                  </a:lnTo>
                  <a:lnTo>
                    <a:pt x="454027" y="1432886"/>
                  </a:lnTo>
                  <a:lnTo>
                    <a:pt x="454195" y="1434679"/>
                  </a:lnTo>
                  <a:lnTo>
                    <a:pt x="454826" y="1435949"/>
                  </a:lnTo>
                  <a:lnTo>
                    <a:pt x="454905" y="1437219"/>
                  </a:lnTo>
                  <a:lnTo>
                    <a:pt x="454352" y="1438489"/>
                  </a:lnTo>
                  <a:close/>
                </a:path>
                <a:path w="2360295" h="1867535">
                  <a:moveTo>
                    <a:pt x="451510" y="1435949"/>
                  </a:moveTo>
                  <a:lnTo>
                    <a:pt x="452931" y="1435949"/>
                  </a:lnTo>
                  <a:lnTo>
                    <a:pt x="453879" y="1433409"/>
                  </a:lnTo>
                  <a:lnTo>
                    <a:pt x="450878" y="1433409"/>
                  </a:lnTo>
                  <a:lnTo>
                    <a:pt x="452694" y="1434679"/>
                  </a:lnTo>
                  <a:lnTo>
                    <a:pt x="449220" y="1434679"/>
                  </a:lnTo>
                  <a:lnTo>
                    <a:pt x="451510" y="1435949"/>
                  </a:lnTo>
                  <a:close/>
                </a:path>
                <a:path w="2360295" h="1867535">
                  <a:moveTo>
                    <a:pt x="460354" y="1437219"/>
                  </a:moveTo>
                  <a:lnTo>
                    <a:pt x="461776" y="1437219"/>
                  </a:lnTo>
                  <a:lnTo>
                    <a:pt x="461697" y="1435949"/>
                  </a:lnTo>
                  <a:lnTo>
                    <a:pt x="460196" y="1435949"/>
                  </a:lnTo>
                  <a:lnTo>
                    <a:pt x="460354" y="1437219"/>
                  </a:lnTo>
                  <a:close/>
                </a:path>
                <a:path w="2360295" h="1867535">
                  <a:moveTo>
                    <a:pt x="461463" y="1438431"/>
                  </a:moveTo>
                  <a:lnTo>
                    <a:pt x="461539" y="1437219"/>
                  </a:lnTo>
                  <a:lnTo>
                    <a:pt x="460749" y="1437219"/>
                  </a:lnTo>
                  <a:lnTo>
                    <a:pt x="461400" y="1438383"/>
                  </a:lnTo>
                  <a:close/>
                </a:path>
                <a:path w="2360295" h="1867535">
                  <a:moveTo>
                    <a:pt x="451272" y="1438489"/>
                  </a:moveTo>
                  <a:lnTo>
                    <a:pt x="452852" y="1438489"/>
                  </a:lnTo>
                  <a:lnTo>
                    <a:pt x="452299" y="1437219"/>
                  </a:lnTo>
                  <a:lnTo>
                    <a:pt x="450957" y="1437219"/>
                  </a:lnTo>
                  <a:lnTo>
                    <a:pt x="451272" y="1438489"/>
                  </a:lnTo>
                  <a:close/>
                </a:path>
                <a:path w="2360295" h="1867535">
                  <a:moveTo>
                    <a:pt x="461460" y="1438489"/>
                  </a:moveTo>
                  <a:close/>
                </a:path>
                <a:path w="2360295" h="1867535">
                  <a:moveTo>
                    <a:pt x="451904" y="1441029"/>
                  </a:moveTo>
                  <a:lnTo>
                    <a:pt x="460749" y="1441029"/>
                  </a:lnTo>
                  <a:lnTo>
                    <a:pt x="462407" y="1438489"/>
                  </a:lnTo>
                  <a:lnTo>
                    <a:pt x="451509" y="1438489"/>
                  </a:lnTo>
                  <a:lnTo>
                    <a:pt x="451115" y="1439759"/>
                  </a:lnTo>
                  <a:lnTo>
                    <a:pt x="452062" y="1439759"/>
                  </a:lnTo>
                  <a:lnTo>
                    <a:pt x="451904" y="1441029"/>
                  </a:lnTo>
                  <a:close/>
                </a:path>
                <a:path w="2360295" h="1867535">
                  <a:moveTo>
                    <a:pt x="450404" y="1454999"/>
                  </a:moveTo>
                  <a:lnTo>
                    <a:pt x="450878" y="1454999"/>
                  </a:lnTo>
                  <a:lnTo>
                    <a:pt x="451036" y="1453729"/>
                  </a:lnTo>
                  <a:lnTo>
                    <a:pt x="450562" y="1453729"/>
                  </a:lnTo>
                  <a:lnTo>
                    <a:pt x="452221" y="1452776"/>
                  </a:lnTo>
                  <a:lnTo>
                    <a:pt x="452221" y="1452197"/>
                  </a:lnTo>
                  <a:lnTo>
                    <a:pt x="450089" y="1451189"/>
                  </a:lnTo>
                  <a:lnTo>
                    <a:pt x="451352" y="1449919"/>
                  </a:lnTo>
                  <a:lnTo>
                    <a:pt x="450325" y="1448649"/>
                  </a:lnTo>
                  <a:lnTo>
                    <a:pt x="447403" y="1448649"/>
                  </a:lnTo>
                  <a:lnTo>
                    <a:pt x="447088" y="1447379"/>
                  </a:lnTo>
                  <a:lnTo>
                    <a:pt x="446851" y="1446109"/>
                  </a:lnTo>
                  <a:lnTo>
                    <a:pt x="446535" y="1444839"/>
                  </a:lnTo>
                  <a:lnTo>
                    <a:pt x="448114" y="1444839"/>
                  </a:lnTo>
                  <a:lnTo>
                    <a:pt x="448430" y="1443569"/>
                  </a:lnTo>
                  <a:lnTo>
                    <a:pt x="451114" y="1442299"/>
                  </a:lnTo>
                  <a:lnTo>
                    <a:pt x="447640" y="1441029"/>
                  </a:lnTo>
                  <a:lnTo>
                    <a:pt x="448746" y="1438489"/>
                  </a:lnTo>
                  <a:lnTo>
                    <a:pt x="448272" y="1438489"/>
                  </a:lnTo>
                  <a:lnTo>
                    <a:pt x="447798" y="1439759"/>
                  </a:lnTo>
                  <a:lnTo>
                    <a:pt x="445113" y="1439759"/>
                  </a:lnTo>
                  <a:lnTo>
                    <a:pt x="445035" y="1441029"/>
                  </a:lnTo>
                  <a:lnTo>
                    <a:pt x="443929" y="1442299"/>
                  </a:lnTo>
                  <a:lnTo>
                    <a:pt x="445824" y="1444839"/>
                  </a:lnTo>
                  <a:lnTo>
                    <a:pt x="445982" y="1448649"/>
                  </a:lnTo>
                  <a:lnTo>
                    <a:pt x="449062" y="1449919"/>
                  </a:lnTo>
                  <a:lnTo>
                    <a:pt x="445587" y="1451189"/>
                  </a:lnTo>
                  <a:lnTo>
                    <a:pt x="448588" y="1451189"/>
                  </a:lnTo>
                  <a:lnTo>
                    <a:pt x="448904" y="1452459"/>
                  </a:lnTo>
                  <a:lnTo>
                    <a:pt x="449299" y="1452459"/>
                  </a:lnTo>
                  <a:lnTo>
                    <a:pt x="450089" y="1453729"/>
                  </a:lnTo>
                  <a:lnTo>
                    <a:pt x="450404" y="1454999"/>
                  </a:lnTo>
                  <a:close/>
                </a:path>
                <a:path w="2360295" h="1867535">
                  <a:moveTo>
                    <a:pt x="445192" y="1439759"/>
                  </a:moveTo>
                  <a:lnTo>
                    <a:pt x="447324" y="1439759"/>
                  </a:lnTo>
                  <a:lnTo>
                    <a:pt x="446851" y="1438489"/>
                  </a:lnTo>
                  <a:lnTo>
                    <a:pt x="445034" y="1438489"/>
                  </a:lnTo>
                  <a:lnTo>
                    <a:pt x="445192" y="1439759"/>
                  </a:lnTo>
                  <a:close/>
                </a:path>
                <a:path w="2360295" h="1867535">
                  <a:moveTo>
                    <a:pt x="450641" y="1441029"/>
                  </a:moveTo>
                  <a:lnTo>
                    <a:pt x="450957" y="1441029"/>
                  </a:lnTo>
                  <a:lnTo>
                    <a:pt x="451431" y="1439759"/>
                  </a:lnTo>
                  <a:lnTo>
                    <a:pt x="450720" y="1439759"/>
                  </a:lnTo>
                  <a:lnTo>
                    <a:pt x="450641" y="1441029"/>
                  </a:lnTo>
                  <a:close/>
                </a:path>
                <a:path w="2360295" h="1867535">
                  <a:moveTo>
                    <a:pt x="451272" y="1449919"/>
                  </a:moveTo>
                  <a:lnTo>
                    <a:pt x="461144" y="1449919"/>
                  </a:lnTo>
                  <a:lnTo>
                    <a:pt x="460907" y="1448649"/>
                  </a:lnTo>
                  <a:lnTo>
                    <a:pt x="462486" y="1447379"/>
                  </a:lnTo>
                  <a:lnTo>
                    <a:pt x="460907" y="1444839"/>
                  </a:lnTo>
                  <a:lnTo>
                    <a:pt x="461776" y="1442299"/>
                  </a:lnTo>
                  <a:lnTo>
                    <a:pt x="460986" y="1442299"/>
                  </a:lnTo>
                  <a:lnTo>
                    <a:pt x="460591" y="1441029"/>
                  </a:lnTo>
                  <a:lnTo>
                    <a:pt x="454984" y="1441029"/>
                  </a:lnTo>
                  <a:lnTo>
                    <a:pt x="455221" y="1442299"/>
                  </a:lnTo>
                  <a:lnTo>
                    <a:pt x="455378" y="1443569"/>
                  </a:lnTo>
                  <a:lnTo>
                    <a:pt x="455852" y="1446109"/>
                  </a:lnTo>
                  <a:lnTo>
                    <a:pt x="454826" y="1447379"/>
                  </a:lnTo>
                  <a:lnTo>
                    <a:pt x="452694" y="1447379"/>
                  </a:lnTo>
                  <a:lnTo>
                    <a:pt x="452457" y="1448649"/>
                  </a:lnTo>
                  <a:lnTo>
                    <a:pt x="452299" y="1448649"/>
                  </a:lnTo>
                  <a:lnTo>
                    <a:pt x="451272" y="1449919"/>
                  </a:lnTo>
                  <a:close/>
                </a:path>
                <a:path w="2360295" h="1867535">
                  <a:moveTo>
                    <a:pt x="453799" y="1446109"/>
                  </a:moveTo>
                  <a:lnTo>
                    <a:pt x="454115" y="1446109"/>
                  </a:lnTo>
                  <a:lnTo>
                    <a:pt x="454115" y="1444839"/>
                  </a:lnTo>
                  <a:lnTo>
                    <a:pt x="453878" y="1444839"/>
                  </a:lnTo>
                  <a:lnTo>
                    <a:pt x="453483" y="1443569"/>
                  </a:lnTo>
                  <a:lnTo>
                    <a:pt x="453957" y="1443569"/>
                  </a:lnTo>
                  <a:lnTo>
                    <a:pt x="454747" y="1441029"/>
                  </a:lnTo>
                  <a:lnTo>
                    <a:pt x="451588" y="1441029"/>
                  </a:lnTo>
                  <a:lnTo>
                    <a:pt x="453089" y="1444839"/>
                  </a:lnTo>
                  <a:lnTo>
                    <a:pt x="453799" y="1446109"/>
                  </a:lnTo>
                  <a:close/>
                </a:path>
                <a:path w="2360295" h="1867535">
                  <a:moveTo>
                    <a:pt x="447403" y="1448649"/>
                  </a:moveTo>
                  <a:lnTo>
                    <a:pt x="451430" y="1448649"/>
                  </a:lnTo>
                  <a:lnTo>
                    <a:pt x="450088" y="1446109"/>
                  </a:lnTo>
                  <a:lnTo>
                    <a:pt x="448982" y="1447379"/>
                  </a:lnTo>
                  <a:lnTo>
                    <a:pt x="447719" y="1447379"/>
                  </a:lnTo>
                  <a:lnTo>
                    <a:pt x="447403" y="1448649"/>
                  </a:lnTo>
                  <a:close/>
                </a:path>
                <a:path w="2360295" h="1867535">
                  <a:moveTo>
                    <a:pt x="451905" y="1456269"/>
                  </a:moveTo>
                  <a:lnTo>
                    <a:pt x="452457" y="1456269"/>
                  </a:lnTo>
                  <a:lnTo>
                    <a:pt x="452773" y="1454999"/>
                  </a:lnTo>
                  <a:lnTo>
                    <a:pt x="459486" y="1454999"/>
                  </a:lnTo>
                  <a:lnTo>
                    <a:pt x="460512" y="1453729"/>
                  </a:lnTo>
                  <a:lnTo>
                    <a:pt x="458380" y="1449919"/>
                  </a:lnTo>
                  <a:lnTo>
                    <a:pt x="451668" y="1449919"/>
                  </a:lnTo>
                  <a:lnTo>
                    <a:pt x="451905" y="1451189"/>
                  </a:lnTo>
                  <a:lnTo>
                    <a:pt x="452221" y="1451189"/>
                  </a:lnTo>
                  <a:lnTo>
                    <a:pt x="452221" y="1452197"/>
                  </a:lnTo>
                  <a:lnTo>
                    <a:pt x="452773" y="1452459"/>
                  </a:lnTo>
                  <a:lnTo>
                    <a:pt x="452221" y="1452776"/>
                  </a:lnTo>
                  <a:lnTo>
                    <a:pt x="452221" y="1453729"/>
                  </a:lnTo>
                  <a:lnTo>
                    <a:pt x="451984" y="1454999"/>
                  </a:lnTo>
                  <a:lnTo>
                    <a:pt x="451905" y="1456269"/>
                  </a:lnTo>
                  <a:close/>
                </a:path>
                <a:path w="2360295" h="1867535">
                  <a:moveTo>
                    <a:pt x="446851" y="1453729"/>
                  </a:moveTo>
                  <a:lnTo>
                    <a:pt x="449299" y="1453729"/>
                  </a:lnTo>
                  <a:lnTo>
                    <a:pt x="448588" y="1452459"/>
                  </a:lnTo>
                  <a:lnTo>
                    <a:pt x="448351" y="1451189"/>
                  </a:lnTo>
                  <a:lnTo>
                    <a:pt x="445587" y="1451189"/>
                  </a:lnTo>
                  <a:lnTo>
                    <a:pt x="446377" y="1452459"/>
                  </a:lnTo>
                  <a:lnTo>
                    <a:pt x="446693" y="1452459"/>
                  </a:lnTo>
                  <a:lnTo>
                    <a:pt x="446851" y="1453729"/>
                  </a:lnTo>
                  <a:close/>
                </a:path>
                <a:path w="2360295" h="1867535">
                  <a:moveTo>
                    <a:pt x="452221" y="1452776"/>
                  </a:moveTo>
                  <a:lnTo>
                    <a:pt x="452773" y="1452459"/>
                  </a:lnTo>
                  <a:lnTo>
                    <a:pt x="452221" y="1452197"/>
                  </a:lnTo>
                  <a:lnTo>
                    <a:pt x="452221" y="1452776"/>
                  </a:lnTo>
                  <a:close/>
                </a:path>
                <a:path w="2360295" h="1867535">
                  <a:moveTo>
                    <a:pt x="460117" y="1471509"/>
                  </a:moveTo>
                  <a:lnTo>
                    <a:pt x="461776" y="1471509"/>
                  </a:lnTo>
                  <a:lnTo>
                    <a:pt x="461776" y="1467699"/>
                  </a:lnTo>
                  <a:lnTo>
                    <a:pt x="462170" y="1465159"/>
                  </a:lnTo>
                  <a:lnTo>
                    <a:pt x="461223" y="1462619"/>
                  </a:lnTo>
                  <a:lnTo>
                    <a:pt x="460703" y="1461574"/>
                  </a:lnTo>
                  <a:lnTo>
                    <a:pt x="460633" y="1461201"/>
                  </a:lnTo>
                  <a:lnTo>
                    <a:pt x="461302" y="1458809"/>
                  </a:lnTo>
                  <a:lnTo>
                    <a:pt x="460591" y="1457539"/>
                  </a:lnTo>
                  <a:lnTo>
                    <a:pt x="463434" y="1457539"/>
                  </a:lnTo>
                  <a:lnTo>
                    <a:pt x="459565" y="1456269"/>
                  </a:lnTo>
                  <a:lnTo>
                    <a:pt x="461460" y="1454999"/>
                  </a:lnTo>
                  <a:lnTo>
                    <a:pt x="453721" y="1454999"/>
                  </a:lnTo>
                  <a:lnTo>
                    <a:pt x="453878" y="1456269"/>
                  </a:lnTo>
                  <a:lnTo>
                    <a:pt x="453879" y="1459063"/>
                  </a:lnTo>
                  <a:lnTo>
                    <a:pt x="454195" y="1460079"/>
                  </a:lnTo>
                  <a:lnTo>
                    <a:pt x="453642" y="1460079"/>
                  </a:lnTo>
                  <a:lnTo>
                    <a:pt x="453622" y="1460238"/>
                  </a:lnTo>
                  <a:lnTo>
                    <a:pt x="454036" y="1461349"/>
                  </a:lnTo>
                  <a:lnTo>
                    <a:pt x="454589" y="1461349"/>
                  </a:lnTo>
                  <a:lnTo>
                    <a:pt x="454330" y="1461574"/>
                  </a:lnTo>
                  <a:lnTo>
                    <a:pt x="455695" y="1462619"/>
                  </a:lnTo>
                  <a:lnTo>
                    <a:pt x="455063" y="1462619"/>
                  </a:lnTo>
                  <a:lnTo>
                    <a:pt x="452773" y="1463889"/>
                  </a:lnTo>
                  <a:lnTo>
                    <a:pt x="454668" y="1465159"/>
                  </a:lnTo>
                  <a:lnTo>
                    <a:pt x="454905" y="1466429"/>
                  </a:lnTo>
                  <a:lnTo>
                    <a:pt x="454905" y="1467699"/>
                  </a:lnTo>
                  <a:lnTo>
                    <a:pt x="453089" y="1467699"/>
                  </a:lnTo>
                  <a:lnTo>
                    <a:pt x="453089" y="1468969"/>
                  </a:lnTo>
                  <a:lnTo>
                    <a:pt x="456958" y="1468969"/>
                  </a:lnTo>
                  <a:lnTo>
                    <a:pt x="457037" y="1470239"/>
                  </a:lnTo>
                  <a:lnTo>
                    <a:pt x="460749" y="1470239"/>
                  </a:lnTo>
                  <a:lnTo>
                    <a:pt x="460117" y="1471509"/>
                  </a:lnTo>
                  <a:close/>
                </a:path>
                <a:path w="2360295" h="1867535">
                  <a:moveTo>
                    <a:pt x="452536" y="1456269"/>
                  </a:moveTo>
                  <a:lnTo>
                    <a:pt x="453089" y="1456269"/>
                  </a:lnTo>
                  <a:lnTo>
                    <a:pt x="453563" y="1454999"/>
                  </a:lnTo>
                  <a:lnTo>
                    <a:pt x="452536" y="1456269"/>
                  </a:lnTo>
                  <a:close/>
                </a:path>
                <a:path w="2360295" h="1867535">
                  <a:moveTo>
                    <a:pt x="452379" y="1457539"/>
                  </a:moveTo>
                  <a:lnTo>
                    <a:pt x="452536" y="1457539"/>
                  </a:lnTo>
                  <a:lnTo>
                    <a:pt x="453010" y="1456269"/>
                  </a:lnTo>
                  <a:lnTo>
                    <a:pt x="452142" y="1456269"/>
                  </a:lnTo>
                  <a:lnTo>
                    <a:pt x="452379" y="1457539"/>
                  </a:lnTo>
                  <a:close/>
                </a:path>
                <a:path w="2360295" h="1867535">
                  <a:moveTo>
                    <a:pt x="451431" y="1460079"/>
                  </a:moveTo>
                  <a:lnTo>
                    <a:pt x="452457" y="1460079"/>
                  </a:lnTo>
                  <a:lnTo>
                    <a:pt x="453484" y="1458809"/>
                  </a:lnTo>
                  <a:lnTo>
                    <a:pt x="453247" y="1457539"/>
                  </a:lnTo>
                  <a:lnTo>
                    <a:pt x="452852" y="1458809"/>
                  </a:lnTo>
                  <a:lnTo>
                    <a:pt x="451826" y="1458809"/>
                  </a:lnTo>
                  <a:lnTo>
                    <a:pt x="451431" y="1460079"/>
                  </a:lnTo>
                  <a:close/>
                </a:path>
                <a:path w="2360295" h="1867535">
                  <a:moveTo>
                    <a:pt x="452457" y="1461349"/>
                  </a:moveTo>
                  <a:lnTo>
                    <a:pt x="453484" y="1461349"/>
                  </a:lnTo>
                  <a:lnTo>
                    <a:pt x="453563" y="1460079"/>
                  </a:lnTo>
                  <a:lnTo>
                    <a:pt x="453879" y="1459063"/>
                  </a:lnTo>
                  <a:lnTo>
                    <a:pt x="453800" y="1458809"/>
                  </a:lnTo>
                  <a:lnTo>
                    <a:pt x="452457" y="1460079"/>
                  </a:lnTo>
                  <a:lnTo>
                    <a:pt x="451510" y="1460079"/>
                  </a:lnTo>
                  <a:lnTo>
                    <a:pt x="452457" y="1461349"/>
                  </a:lnTo>
                  <a:close/>
                </a:path>
                <a:path w="2360295" h="1867535">
                  <a:moveTo>
                    <a:pt x="447707" y="1461201"/>
                  </a:moveTo>
                  <a:lnTo>
                    <a:pt x="449907" y="1460129"/>
                  </a:lnTo>
                  <a:lnTo>
                    <a:pt x="448193" y="1460079"/>
                  </a:lnTo>
                  <a:lnTo>
                    <a:pt x="447956" y="1458809"/>
                  </a:lnTo>
                  <a:lnTo>
                    <a:pt x="447719" y="1458809"/>
                  </a:lnTo>
                  <a:lnTo>
                    <a:pt x="447009" y="1460079"/>
                  </a:lnTo>
                  <a:lnTo>
                    <a:pt x="447707" y="1461201"/>
                  </a:lnTo>
                  <a:close/>
                </a:path>
                <a:path w="2360295" h="1867535">
                  <a:moveTo>
                    <a:pt x="453563" y="1460079"/>
                  </a:moveTo>
                  <a:lnTo>
                    <a:pt x="454195" y="1460079"/>
                  </a:lnTo>
                  <a:lnTo>
                    <a:pt x="453879" y="1459063"/>
                  </a:lnTo>
                  <a:lnTo>
                    <a:pt x="453563" y="1460079"/>
                  </a:lnTo>
                  <a:close/>
                </a:path>
                <a:path w="2360295" h="1867535">
                  <a:moveTo>
                    <a:pt x="453622" y="1460238"/>
                  </a:moveTo>
                  <a:lnTo>
                    <a:pt x="453642" y="1460079"/>
                  </a:lnTo>
                  <a:lnTo>
                    <a:pt x="453622" y="1460238"/>
                  </a:lnTo>
                  <a:close/>
                </a:path>
                <a:path w="2360295" h="1867535">
                  <a:moveTo>
                    <a:pt x="449947" y="1460109"/>
                  </a:moveTo>
                  <a:close/>
                </a:path>
                <a:path w="2360295" h="1867535">
                  <a:moveTo>
                    <a:pt x="449220" y="1462619"/>
                  </a:moveTo>
                  <a:lnTo>
                    <a:pt x="450878" y="1462619"/>
                  </a:lnTo>
                  <a:lnTo>
                    <a:pt x="450683" y="1461574"/>
                  </a:lnTo>
                  <a:lnTo>
                    <a:pt x="450558" y="1461201"/>
                  </a:lnTo>
                  <a:lnTo>
                    <a:pt x="449947" y="1460109"/>
                  </a:lnTo>
                  <a:lnTo>
                    <a:pt x="449856" y="1460238"/>
                  </a:lnTo>
                  <a:lnTo>
                    <a:pt x="448919" y="1462247"/>
                  </a:lnTo>
                  <a:lnTo>
                    <a:pt x="449220" y="1462619"/>
                  </a:lnTo>
                  <a:close/>
                </a:path>
                <a:path w="2360295" h="1867535">
                  <a:moveTo>
                    <a:pt x="447404" y="1461349"/>
                  </a:moveTo>
                  <a:lnTo>
                    <a:pt x="447799" y="1461349"/>
                  </a:lnTo>
                  <a:lnTo>
                    <a:pt x="447707" y="1461201"/>
                  </a:lnTo>
                  <a:lnTo>
                    <a:pt x="447404" y="1461349"/>
                  </a:lnTo>
                  <a:close/>
                </a:path>
                <a:path w="2360295" h="1867535">
                  <a:moveTo>
                    <a:pt x="454330" y="1461574"/>
                  </a:moveTo>
                  <a:lnTo>
                    <a:pt x="454589" y="1461349"/>
                  </a:lnTo>
                  <a:lnTo>
                    <a:pt x="454207" y="1461480"/>
                  </a:lnTo>
                  <a:close/>
                </a:path>
                <a:path w="2360295" h="1867535">
                  <a:moveTo>
                    <a:pt x="454207" y="1461480"/>
                  </a:moveTo>
                  <a:lnTo>
                    <a:pt x="454589" y="1461349"/>
                  </a:lnTo>
                  <a:lnTo>
                    <a:pt x="454036" y="1461349"/>
                  </a:lnTo>
                  <a:lnTo>
                    <a:pt x="454207" y="1461480"/>
                  </a:lnTo>
                  <a:close/>
                </a:path>
                <a:path w="2360295" h="1867535">
                  <a:moveTo>
                    <a:pt x="447956" y="1462619"/>
                  </a:moveTo>
                  <a:lnTo>
                    <a:pt x="448746" y="1462619"/>
                  </a:lnTo>
                  <a:lnTo>
                    <a:pt x="447877" y="1461349"/>
                  </a:lnTo>
                  <a:lnTo>
                    <a:pt x="447719" y="1461349"/>
                  </a:lnTo>
                  <a:lnTo>
                    <a:pt x="447956" y="1462619"/>
                  </a:lnTo>
                  <a:close/>
                </a:path>
                <a:path w="2360295" h="1867535">
                  <a:moveTo>
                    <a:pt x="450325" y="1463889"/>
                  </a:moveTo>
                  <a:lnTo>
                    <a:pt x="451668" y="1463889"/>
                  </a:lnTo>
                  <a:lnTo>
                    <a:pt x="454330" y="1461574"/>
                  </a:lnTo>
                  <a:lnTo>
                    <a:pt x="450878" y="1462619"/>
                  </a:lnTo>
                  <a:lnTo>
                    <a:pt x="449851" y="1462619"/>
                  </a:lnTo>
                  <a:lnTo>
                    <a:pt x="450325" y="1463889"/>
                  </a:lnTo>
                  <a:close/>
                </a:path>
                <a:path w="2360295" h="1867535">
                  <a:moveTo>
                    <a:pt x="448746" y="1462619"/>
                  </a:moveTo>
                  <a:lnTo>
                    <a:pt x="449220" y="1462619"/>
                  </a:lnTo>
                  <a:lnTo>
                    <a:pt x="448919" y="1462247"/>
                  </a:lnTo>
                  <a:lnTo>
                    <a:pt x="448746" y="1462619"/>
                  </a:lnTo>
                  <a:close/>
                </a:path>
                <a:path w="2360295" h="1867535">
                  <a:moveTo>
                    <a:pt x="446219" y="1465159"/>
                  </a:moveTo>
                  <a:lnTo>
                    <a:pt x="447562" y="1465159"/>
                  </a:lnTo>
                  <a:lnTo>
                    <a:pt x="449062" y="1463889"/>
                  </a:lnTo>
                  <a:lnTo>
                    <a:pt x="447719" y="1463889"/>
                  </a:lnTo>
                  <a:lnTo>
                    <a:pt x="447088" y="1462619"/>
                  </a:lnTo>
                  <a:lnTo>
                    <a:pt x="446377" y="1462619"/>
                  </a:lnTo>
                  <a:lnTo>
                    <a:pt x="446377" y="1463889"/>
                  </a:lnTo>
                  <a:lnTo>
                    <a:pt x="446219" y="1465159"/>
                  </a:lnTo>
                  <a:close/>
                </a:path>
                <a:path w="2360295" h="1867535">
                  <a:moveTo>
                    <a:pt x="445272" y="1471509"/>
                  </a:moveTo>
                  <a:lnTo>
                    <a:pt x="456642" y="1471509"/>
                  </a:lnTo>
                  <a:lnTo>
                    <a:pt x="456642" y="1470239"/>
                  </a:lnTo>
                  <a:lnTo>
                    <a:pt x="451115" y="1470239"/>
                  </a:lnTo>
                  <a:lnTo>
                    <a:pt x="450720" y="1468969"/>
                  </a:lnTo>
                  <a:lnTo>
                    <a:pt x="452142" y="1468969"/>
                  </a:lnTo>
                  <a:lnTo>
                    <a:pt x="452931" y="1467699"/>
                  </a:lnTo>
                  <a:lnTo>
                    <a:pt x="451747" y="1467699"/>
                  </a:lnTo>
                  <a:lnTo>
                    <a:pt x="449930" y="1466429"/>
                  </a:lnTo>
                  <a:lnTo>
                    <a:pt x="451194" y="1463889"/>
                  </a:lnTo>
                  <a:lnTo>
                    <a:pt x="449141" y="1463889"/>
                  </a:lnTo>
                  <a:lnTo>
                    <a:pt x="447562" y="1465159"/>
                  </a:lnTo>
                  <a:lnTo>
                    <a:pt x="446456" y="1465159"/>
                  </a:lnTo>
                  <a:lnTo>
                    <a:pt x="448904" y="1466429"/>
                  </a:lnTo>
                  <a:lnTo>
                    <a:pt x="447325" y="1467699"/>
                  </a:lnTo>
                  <a:lnTo>
                    <a:pt x="447167" y="1468969"/>
                  </a:lnTo>
                  <a:lnTo>
                    <a:pt x="445272" y="1471509"/>
                  </a:lnTo>
                  <a:close/>
                </a:path>
                <a:path w="2360295" h="1867535">
                  <a:moveTo>
                    <a:pt x="453484" y="1467699"/>
                  </a:moveTo>
                  <a:lnTo>
                    <a:pt x="454037" y="1467699"/>
                  </a:lnTo>
                  <a:lnTo>
                    <a:pt x="453958" y="1466429"/>
                  </a:lnTo>
                  <a:lnTo>
                    <a:pt x="453800" y="1466429"/>
                  </a:lnTo>
                  <a:lnTo>
                    <a:pt x="453484" y="1467699"/>
                  </a:lnTo>
                  <a:close/>
                </a:path>
                <a:path w="2360295" h="1867535">
                  <a:moveTo>
                    <a:pt x="451589" y="1470239"/>
                  </a:moveTo>
                  <a:lnTo>
                    <a:pt x="455142" y="1470239"/>
                  </a:lnTo>
                  <a:lnTo>
                    <a:pt x="454826" y="1468969"/>
                  </a:lnTo>
                  <a:lnTo>
                    <a:pt x="453721" y="1468969"/>
                  </a:lnTo>
                  <a:lnTo>
                    <a:pt x="451589" y="1470239"/>
                  </a:lnTo>
                  <a:close/>
                </a:path>
                <a:path w="2360295" h="1867535">
                  <a:moveTo>
                    <a:pt x="457038" y="1474049"/>
                  </a:moveTo>
                  <a:lnTo>
                    <a:pt x="457749" y="1474049"/>
                  </a:lnTo>
                  <a:lnTo>
                    <a:pt x="457907" y="1471509"/>
                  </a:lnTo>
                  <a:lnTo>
                    <a:pt x="458065" y="1470239"/>
                  </a:lnTo>
                  <a:lnTo>
                    <a:pt x="457037" y="1470239"/>
                  </a:lnTo>
                  <a:lnTo>
                    <a:pt x="457195" y="1471509"/>
                  </a:lnTo>
                  <a:lnTo>
                    <a:pt x="447009" y="1471509"/>
                  </a:lnTo>
                  <a:lnTo>
                    <a:pt x="447640" y="1472779"/>
                  </a:lnTo>
                  <a:lnTo>
                    <a:pt x="456327" y="1472779"/>
                  </a:lnTo>
                  <a:lnTo>
                    <a:pt x="457038" y="1474049"/>
                  </a:lnTo>
                  <a:close/>
                </a:path>
                <a:path w="2360295" h="1867535">
                  <a:moveTo>
                    <a:pt x="460354" y="1472779"/>
                  </a:moveTo>
                  <a:lnTo>
                    <a:pt x="460907" y="1471509"/>
                  </a:lnTo>
                  <a:lnTo>
                    <a:pt x="460038" y="1471509"/>
                  </a:lnTo>
                  <a:lnTo>
                    <a:pt x="460354" y="1472779"/>
                  </a:lnTo>
                  <a:close/>
                </a:path>
                <a:path w="2360295" h="1867535">
                  <a:moveTo>
                    <a:pt x="448509" y="1474049"/>
                  </a:moveTo>
                  <a:lnTo>
                    <a:pt x="455617" y="1474049"/>
                  </a:lnTo>
                  <a:lnTo>
                    <a:pt x="456327" y="1472779"/>
                  </a:lnTo>
                  <a:lnTo>
                    <a:pt x="447640" y="1472779"/>
                  </a:lnTo>
                  <a:lnTo>
                    <a:pt x="448509" y="1474049"/>
                  </a:lnTo>
                  <a:close/>
                </a:path>
                <a:path w="2360295" h="1867535">
                  <a:moveTo>
                    <a:pt x="445745" y="1475319"/>
                  </a:moveTo>
                  <a:lnTo>
                    <a:pt x="455775" y="1475319"/>
                  </a:lnTo>
                  <a:lnTo>
                    <a:pt x="455459" y="1474049"/>
                  </a:lnTo>
                  <a:lnTo>
                    <a:pt x="445982" y="1474049"/>
                  </a:lnTo>
                  <a:lnTo>
                    <a:pt x="445745" y="1475319"/>
                  </a:lnTo>
                  <a:close/>
                </a:path>
                <a:path w="2360295" h="1867535">
                  <a:moveTo>
                    <a:pt x="447956" y="1476589"/>
                  </a:moveTo>
                  <a:lnTo>
                    <a:pt x="460355" y="1476589"/>
                  </a:lnTo>
                  <a:lnTo>
                    <a:pt x="459565" y="1475319"/>
                  </a:lnTo>
                  <a:lnTo>
                    <a:pt x="446535" y="1475319"/>
                  </a:lnTo>
                  <a:lnTo>
                    <a:pt x="447956" y="1476589"/>
                  </a:lnTo>
                  <a:close/>
                </a:path>
                <a:path w="2360295" h="1867535">
                  <a:moveTo>
                    <a:pt x="461539" y="1479129"/>
                  </a:moveTo>
                  <a:lnTo>
                    <a:pt x="461618" y="1477859"/>
                  </a:lnTo>
                  <a:lnTo>
                    <a:pt x="462092" y="1476589"/>
                  </a:lnTo>
                  <a:lnTo>
                    <a:pt x="460591" y="1476589"/>
                  </a:lnTo>
                  <a:lnTo>
                    <a:pt x="461065" y="1477859"/>
                  </a:lnTo>
                  <a:lnTo>
                    <a:pt x="461302" y="1477859"/>
                  </a:lnTo>
                  <a:lnTo>
                    <a:pt x="461539" y="1479129"/>
                  </a:lnTo>
                  <a:close/>
                </a:path>
                <a:path w="2360295" h="1867535">
                  <a:moveTo>
                    <a:pt x="459012" y="1481669"/>
                  </a:moveTo>
                  <a:lnTo>
                    <a:pt x="461065" y="1481669"/>
                  </a:lnTo>
                  <a:lnTo>
                    <a:pt x="462250" y="1480399"/>
                  </a:lnTo>
                  <a:lnTo>
                    <a:pt x="460354" y="1479129"/>
                  </a:lnTo>
                  <a:lnTo>
                    <a:pt x="459960" y="1477859"/>
                  </a:lnTo>
                  <a:lnTo>
                    <a:pt x="460039" y="1476589"/>
                  </a:lnTo>
                  <a:lnTo>
                    <a:pt x="456722" y="1476589"/>
                  </a:lnTo>
                  <a:lnTo>
                    <a:pt x="456880" y="1477859"/>
                  </a:lnTo>
                  <a:lnTo>
                    <a:pt x="456801" y="1479129"/>
                  </a:lnTo>
                  <a:lnTo>
                    <a:pt x="456485" y="1480399"/>
                  </a:lnTo>
                  <a:lnTo>
                    <a:pt x="459012" y="1480399"/>
                  </a:lnTo>
                  <a:lnTo>
                    <a:pt x="459012" y="1481669"/>
                  </a:lnTo>
                  <a:close/>
                </a:path>
                <a:path w="2360295" h="1867535">
                  <a:moveTo>
                    <a:pt x="447325" y="1482939"/>
                  </a:moveTo>
                  <a:lnTo>
                    <a:pt x="454669" y="1482939"/>
                  </a:lnTo>
                  <a:lnTo>
                    <a:pt x="454669" y="1481669"/>
                  </a:lnTo>
                  <a:lnTo>
                    <a:pt x="455616" y="1481669"/>
                  </a:lnTo>
                  <a:lnTo>
                    <a:pt x="455695" y="1479129"/>
                  </a:lnTo>
                  <a:lnTo>
                    <a:pt x="454906" y="1477859"/>
                  </a:lnTo>
                  <a:lnTo>
                    <a:pt x="456722" y="1476589"/>
                  </a:lnTo>
                  <a:lnTo>
                    <a:pt x="448667" y="1476589"/>
                  </a:lnTo>
                  <a:lnTo>
                    <a:pt x="447799" y="1477859"/>
                  </a:lnTo>
                  <a:lnTo>
                    <a:pt x="448983" y="1477859"/>
                  </a:lnTo>
                  <a:lnTo>
                    <a:pt x="448983" y="1479129"/>
                  </a:lnTo>
                  <a:lnTo>
                    <a:pt x="448667" y="1479129"/>
                  </a:lnTo>
                  <a:lnTo>
                    <a:pt x="447798" y="1480399"/>
                  </a:lnTo>
                  <a:lnTo>
                    <a:pt x="448430" y="1481669"/>
                  </a:lnTo>
                  <a:lnTo>
                    <a:pt x="447377" y="1482798"/>
                  </a:lnTo>
                  <a:lnTo>
                    <a:pt x="447325" y="1482939"/>
                  </a:lnTo>
                  <a:close/>
                </a:path>
                <a:path w="2360295" h="1867535">
                  <a:moveTo>
                    <a:pt x="448193" y="1479129"/>
                  </a:moveTo>
                  <a:lnTo>
                    <a:pt x="448588" y="1479129"/>
                  </a:lnTo>
                  <a:lnTo>
                    <a:pt x="448746" y="1477859"/>
                  </a:lnTo>
                  <a:lnTo>
                    <a:pt x="447799" y="1477859"/>
                  </a:lnTo>
                  <a:lnTo>
                    <a:pt x="448193" y="1479129"/>
                  </a:lnTo>
                  <a:close/>
                </a:path>
                <a:path w="2360295" h="1867535">
                  <a:moveTo>
                    <a:pt x="446298" y="1484209"/>
                  </a:moveTo>
                  <a:lnTo>
                    <a:pt x="446851" y="1482939"/>
                  </a:lnTo>
                  <a:lnTo>
                    <a:pt x="447246" y="1482939"/>
                  </a:lnTo>
                  <a:lnTo>
                    <a:pt x="447377" y="1482798"/>
                  </a:lnTo>
                  <a:lnTo>
                    <a:pt x="447799" y="1481669"/>
                  </a:lnTo>
                  <a:lnTo>
                    <a:pt x="446851" y="1480399"/>
                  </a:lnTo>
                  <a:lnTo>
                    <a:pt x="446456" y="1479129"/>
                  </a:lnTo>
                  <a:lnTo>
                    <a:pt x="446219" y="1479129"/>
                  </a:lnTo>
                  <a:lnTo>
                    <a:pt x="446219" y="1480399"/>
                  </a:lnTo>
                  <a:lnTo>
                    <a:pt x="445982" y="1481669"/>
                  </a:lnTo>
                  <a:lnTo>
                    <a:pt x="445193" y="1482939"/>
                  </a:lnTo>
                  <a:lnTo>
                    <a:pt x="446298" y="1484209"/>
                  </a:lnTo>
                  <a:close/>
                </a:path>
                <a:path w="2360295" h="1867535">
                  <a:moveTo>
                    <a:pt x="458301" y="1481669"/>
                  </a:moveTo>
                  <a:lnTo>
                    <a:pt x="459012" y="1480399"/>
                  </a:lnTo>
                  <a:lnTo>
                    <a:pt x="457354" y="1480399"/>
                  </a:lnTo>
                  <a:lnTo>
                    <a:pt x="458301" y="1481669"/>
                  </a:lnTo>
                  <a:close/>
                </a:path>
                <a:path w="2360295" h="1867535">
                  <a:moveTo>
                    <a:pt x="461065" y="1484209"/>
                  </a:moveTo>
                  <a:lnTo>
                    <a:pt x="461697" y="1482939"/>
                  </a:lnTo>
                  <a:lnTo>
                    <a:pt x="460907" y="1481669"/>
                  </a:lnTo>
                  <a:lnTo>
                    <a:pt x="460197" y="1481669"/>
                  </a:lnTo>
                  <a:lnTo>
                    <a:pt x="460117" y="1482939"/>
                  </a:lnTo>
                  <a:lnTo>
                    <a:pt x="460433" y="1482939"/>
                  </a:lnTo>
                  <a:lnTo>
                    <a:pt x="461065" y="1484209"/>
                  </a:lnTo>
                  <a:close/>
                </a:path>
                <a:path w="2360295" h="1867535">
                  <a:moveTo>
                    <a:pt x="457353" y="1485479"/>
                  </a:moveTo>
                  <a:lnTo>
                    <a:pt x="459960" y="1485479"/>
                  </a:lnTo>
                  <a:lnTo>
                    <a:pt x="459328" y="1484209"/>
                  </a:lnTo>
                  <a:lnTo>
                    <a:pt x="458793" y="1482798"/>
                  </a:lnTo>
                  <a:lnTo>
                    <a:pt x="458301" y="1481669"/>
                  </a:lnTo>
                  <a:lnTo>
                    <a:pt x="455853" y="1481669"/>
                  </a:lnTo>
                  <a:lnTo>
                    <a:pt x="457038" y="1482939"/>
                  </a:lnTo>
                  <a:lnTo>
                    <a:pt x="457512" y="1484209"/>
                  </a:lnTo>
                  <a:lnTo>
                    <a:pt x="457156" y="1485352"/>
                  </a:lnTo>
                  <a:lnTo>
                    <a:pt x="457353" y="1485479"/>
                  </a:lnTo>
                  <a:close/>
                </a:path>
                <a:path w="2360295" h="1867535">
                  <a:moveTo>
                    <a:pt x="447246" y="1482939"/>
                  </a:moveTo>
                  <a:lnTo>
                    <a:pt x="447377" y="1482798"/>
                  </a:lnTo>
                  <a:lnTo>
                    <a:pt x="447246" y="1482939"/>
                  </a:lnTo>
                  <a:close/>
                </a:path>
                <a:path w="2360295" h="1867535">
                  <a:moveTo>
                    <a:pt x="449457" y="1490559"/>
                  </a:moveTo>
                  <a:lnTo>
                    <a:pt x="450010" y="1488019"/>
                  </a:lnTo>
                  <a:lnTo>
                    <a:pt x="455932" y="1488019"/>
                  </a:lnTo>
                  <a:lnTo>
                    <a:pt x="457117" y="1485902"/>
                  </a:lnTo>
                  <a:lnTo>
                    <a:pt x="457156" y="1485352"/>
                  </a:lnTo>
                  <a:lnTo>
                    <a:pt x="455379" y="1484209"/>
                  </a:lnTo>
                  <a:lnTo>
                    <a:pt x="454748" y="1482939"/>
                  </a:lnTo>
                  <a:lnTo>
                    <a:pt x="449930" y="1482939"/>
                  </a:lnTo>
                  <a:lnTo>
                    <a:pt x="450483" y="1484209"/>
                  </a:lnTo>
                  <a:lnTo>
                    <a:pt x="450720" y="1484209"/>
                  </a:lnTo>
                  <a:lnTo>
                    <a:pt x="449773" y="1486749"/>
                  </a:lnTo>
                  <a:lnTo>
                    <a:pt x="449220" y="1486749"/>
                  </a:lnTo>
                  <a:lnTo>
                    <a:pt x="449457" y="1490559"/>
                  </a:lnTo>
                  <a:close/>
                </a:path>
                <a:path w="2360295" h="1867535">
                  <a:moveTo>
                    <a:pt x="459960" y="1485479"/>
                  </a:moveTo>
                  <a:lnTo>
                    <a:pt x="461460" y="1485479"/>
                  </a:lnTo>
                  <a:lnTo>
                    <a:pt x="461144" y="1484209"/>
                  </a:lnTo>
                  <a:lnTo>
                    <a:pt x="460749" y="1484209"/>
                  </a:lnTo>
                  <a:lnTo>
                    <a:pt x="459960" y="1485479"/>
                  </a:lnTo>
                  <a:close/>
                </a:path>
                <a:path w="2360295" h="1867535">
                  <a:moveTo>
                    <a:pt x="457117" y="1485902"/>
                  </a:moveTo>
                  <a:lnTo>
                    <a:pt x="457353" y="1485479"/>
                  </a:lnTo>
                  <a:lnTo>
                    <a:pt x="457156" y="1485352"/>
                  </a:lnTo>
                  <a:lnTo>
                    <a:pt x="457117" y="1485902"/>
                  </a:lnTo>
                  <a:close/>
                </a:path>
                <a:path w="2360295" h="1867535">
                  <a:moveTo>
                    <a:pt x="457117" y="1486749"/>
                  </a:moveTo>
                  <a:lnTo>
                    <a:pt x="458696" y="1486749"/>
                  </a:lnTo>
                  <a:lnTo>
                    <a:pt x="457354" y="1485479"/>
                  </a:lnTo>
                  <a:lnTo>
                    <a:pt x="457117" y="1485902"/>
                  </a:lnTo>
                  <a:lnTo>
                    <a:pt x="457117" y="1486749"/>
                  </a:lnTo>
                  <a:close/>
                </a:path>
                <a:path w="2360295" h="1867535">
                  <a:moveTo>
                    <a:pt x="456643" y="1488019"/>
                  </a:moveTo>
                  <a:lnTo>
                    <a:pt x="457196" y="1488019"/>
                  </a:lnTo>
                  <a:lnTo>
                    <a:pt x="456801" y="1486749"/>
                  </a:lnTo>
                  <a:lnTo>
                    <a:pt x="456643" y="1488019"/>
                  </a:lnTo>
                  <a:close/>
                </a:path>
                <a:path w="2360295" h="1867535">
                  <a:moveTo>
                    <a:pt x="446614" y="1495639"/>
                  </a:moveTo>
                  <a:lnTo>
                    <a:pt x="448035" y="1495639"/>
                  </a:lnTo>
                  <a:lnTo>
                    <a:pt x="448193" y="1486749"/>
                  </a:lnTo>
                  <a:lnTo>
                    <a:pt x="446772" y="1488019"/>
                  </a:lnTo>
                  <a:lnTo>
                    <a:pt x="446693" y="1489289"/>
                  </a:lnTo>
                  <a:lnTo>
                    <a:pt x="446219" y="1489289"/>
                  </a:lnTo>
                  <a:lnTo>
                    <a:pt x="446377" y="1490559"/>
                  </a:lnTo>
                  <a:lnTo>
                    <a:pt x="447009" y="1491829"/>
                  </a:lnTo>
                  <a:lnTo>
                    <a:pt x="447482" y="1494369"/>
                  </a:lnTo>
                  <a:lnTo>
                    <a:pt x="446614" y="1495639"/>
                  </a:lnTo>
                  <a:close/>
                </a:path>
                <a:path w="2360295" h="1867535">
                  <a:moveTo>
                    <a:pt x="459802" y="1496909"/>
                  </a:moveTo>
                  <a:lnTo>
                    <a:pt x="460591" y="1496909"/>
                  </a:lnTo>
                  <a:lnTo>
                    <a:pt x="460552" y="1494369"/>
                  </a:lnTo>
                  <a:lnTo>
                    <a:pt x="460433" y="1493099"/>
                  </a:lnTo>
                  <a:lnTo>
                    <a:pt x="459091" y="1491829"/>
                  </a:lnTo>
                  <a:lnTo>
                    <a:pt x="460749" y="1490559"/>
                  </a:lnTo>
                  <a:lnTo>
                    <a:pt x="456722" y="1490559"/>
                  </a:lnTo>
                  <a:lnTo>
                    <a:pt x="457354" y="1489289"/>
                  </a:lnTo>
                  <a:lnTo>
                    <a:pt x="457748" y="1488019"/>
                  </a:lnTo>
                  <a:lnTo>
                    <a:pt x="450247" y="1488019"/>
                  </a:lnTo>
                  <a:lnTo>
                    <a:pt x="450957" y="1489289"/>
                  </a:lnTo>
                  <a:lnTo>
                    <a:pt x="450799" y="1490559"/>
                  </a:lnTo>
                  <a:lnTo>
                    <a:pt x="450326" y="1491829"/>
                  </a:lnTo>
                  <a:lnTo>
                    <a:pt x="449773" y="1491829"/>
                  </a:lnTo>
                  <a:lnTo>
                    <a:pt x="451589" y="1493099"/>
                  </a:lnTo>
                  <a:lnTo>
                    <a:pt x="451510" y="1494369"/>
                  </a:lnTo>
                  <a:lnTo>
                    <a:pt x="450720" y="1495639"/>
                  </a:lnTo>
                  <a:lnTo>
                    <a:pt x="458222" y="1495639"/>
                  </a:lnTo>
                  <a:lnTo>
                    <a:pt x="459802" y="1496909"/>
                  </a:lnTo>
                  <a:close/>
                </a:path>
                <a:path w="2360295" h="1867535">
                  <a:moveTo>
                    <a:pt x="459644" y="1490559"/>
                  </a:moveTo>
                  <a:lnTo>
                    <a:pt x="460828" y="1490559"/>
                  </a:lnTo>
                  <a:lnTo>
                    <a:pt x="460117" y="1489289"/>
                  </a:lnTo>
                  <a:lnTo>
                    <a:pt x="459644" y="1489289"/>
                  </a:lnTo>
                  <a:lnTo>
                    <a:pt x="459644" y="1490559"/>
                  </a:lnTo>
                  <a:close/>
                </a:path>
                <a:path w="2360295" h="1867535">
                  <a:moveTo>
                    <a:pt x="452208" y="1498073"/>
                  </a:moveTo>
                  <a:lnTo>
                    <a:pt x="452432" y="1497967"/>
                  </a:lnTo>
                  <a:lnTo>
                    <a:pt x="453484" y="1496909"/>
                  </a:lnTo>
                  <a:lnTo>
                    <a:pt x="457196" y="1496909"/>
                  </a:lnTo>
                  <a:lnTo>
                    <a:pt x="457591" y="1495639"/>
                  </a:lnTo>
                  <a:lnTo>
                    <a:pt x="451984" y="1495639"/>
                  </a:lnTo>
                  <a:lnTo>
                    <a:pt x="452063" y="1496909"/>
                  </a:lnTo>
                  <a:lnTo>
                    <a:pt x="452208" y="1498073"/>
                  </a:lnTo>
                  <a:close/>
                </a:path>
                <a:path w="2360295" h="1867535">
                  <a:moveTo>
                    <a:pt x="447088" y="1496909"/>
                  </a:moveTo>
                  <a:lnTo>
                    <a:pt x="447404" y="1495639"/>
                  </a:lnTo>
                  <a:lnTo>
                    <a:pt x="446930" y="1495639"/>
                  </a:lnTo>
                  <a:lnTo>
                    <a:pt x="447088" y="1496909"/>
                  </a:lnTo>
                  <a:close/>
                </a:path>
                <a:path w="2360295" h="1867535">
                  <a:moveTo>
                    <a:pt x="448747" y="1507069"/>
                  </a:moveTo>
                  <a:lnTo>
                    <a:pt x="459249" y="1507069"/>
                  </a:lnTo>
                  <a:lnTo>
                    <a:pt x="459170" y="1505799"/>
                  </a:lnTo>
                  <a:lnTo>
                    <a:pt x="459644" y="1504529"/>
                  </a:lnTo>
                  <a:lnTo>
                    <a:pt x="460512" y="1501989"/>
                  </a:lnTo>
                  <a:lnTo>
                    <a:pt x="460512" y="1499449"/>
                  </a:lnTo>
                  <a:lnTo>
                    <a:pt x="458854" y="1498179"/>
                  </a:lnTo>
                  <a:lnTo>
                    <a:pt x="457986" y="1496909"/>
                  </a:lnTo>
                  <a:lnTo>
                    <a:pt x="457907" y="1498179"/>
                  </a:lnTo>
                  <a:lnTo>
                    <a:pt x="458538" y="1498179"/>
                  </a:lnTo>
                  <a:lnTo>
                    <a:pt x="458933" y="1499449"/>
                  </a:lnTo>
                  <a:lnTo>
                    <a:pt x="452195" y="1499449"/>
                  </a:lnTo>
                  <a:lnTo>
                    <a:pt x="452616" y="1501989"/>
                  </a:lnTo>
                  <a:lnTo>
                    <a:pt x="448825" y="1501989"/>
                  </a:lnTo>
                  <a:lnTo>
                    <a:pt x="448194" y="1503259"/>
                  </a:lnTo>
                  <a:lnTo>
                    <a:pt x="448983" y="1503259"/>
                  </a:lnTo>
                  <a:lnTo>
                    <a:pt x="449378" y="1504529"/>
                  </a:lnTo>
                  <a:lnTo>
                    <a:pt x="448747" y="1507069"/>
                  </a:lnTo>
                  <a:close/>
                </a:path>
                <a:path w="2360295" h="1867535">
                  <a:moveTo>
                    <a:pt x="452221" y="1498179"/>
                  </a:moveTo>
                  <a:lnTo>
                    <a:pt x="457117" y="1498179"/>
                  </a:lnTo>
                  <a:lnTo>
                    <a:pt x="457354" y="1496909"/>
                  </a:lnTo>
                  <a:lnTo>
                    <a:pt x="454669" y="1496909"/>
                  </a:lnTo>
                  <a:lnTo>
                    <a:pt x="452432" y="1497967"/>
                  </a:lnTo>
                  <a:lnTo>
                    <a:pt x="452221" y="1498179"/>
                  </a:lnTo>
                  <a:close/>
                </a:path>
                <a:path w="2360295" h="1867535">
                  <a:moveTo>
                    <a:pt x="452221" y="1498179"/>
                  </a:moveTo>
                  <a:lnTo>
                    <a:pt x="452432" y="1497967"/>
                  </a:lnTo>
                  <a:lnTo>
                    <a:pt x="452208" y="1498073"/>
                  </a:lnTo>
                  <a:close/>
                </a:path>
                <a:path w="2360295" h="1867535">
                  <a:moveTo>
                    <a:pt x="452195" y="1499449"/>
                  </a:moveTo>
                  <a:lnTo>
                    <a:pt x="456880" y="1499449"/>
                  </a:lnTo>
                  <a:lnTo>
                    <a:pt x="456959" y="1498179"/>
                  </a:lnTo>
                  <a:lnTo>
                    <a:pt x="452221" y="1498179"/>
                  </a:lnTo>
                  <a:lnTo>
                    <a:pt x="451984" y="1498179"/>
                  </a:lnTo>
                  <a:lnTo>
                    <a:pt x="452195" y="1499449"/>
                  </a:lnTo>
                  <a:close/>
                </a:path>
                <a:path w="2360295" h="1867535">
                  <a:moveTo>
                    <a:pt x="459802" y="1507069"/>
                  </a:moveTo>
                  <a:lnTo>
                    <a:pt x="460907" y="1507069"/>
                  </a:lnTo>
                  <a:lnTo>
                    <a:pt x="459960" y="1504529"/>
                  </a:lnTo>
                  <a:lnTo>
                    <a:pt x="459802" y="1507069"/>
                  </a:lnTo>
                  <a:close/>
                </a:path>
                <a:path w="2360295" h="1867535">
                  <a:moveTo>
                    <a:pt x="446220" y="1507069"/>
                  </a:moveTo>
                  <a:lnTo>
                    <a:pt x="448747" y="1507069"/>
                  </a:lnTo>
                  <a:lnTo>
                    <a:pt x="448431" y="1505799"/>
                  </a:lnTo>
                  <a:lnTo>
                    <a:pt x="446141" y="1505799"/>
                  </a:lnTo>
                  <a:lnTo>
                    <a:pt x="446220" y="1507069"/>
                  </a:lnTo>
                  <a:close/>
                </a:path>
                <a:path w="2360295" h="1867535">
                  <a:moveTo>
                    <a:pt x="450800" y="1509609"/>
                  </a:moveTo>
                  <a:lnTo>
                    <a:pt x="458854" y="1509609"/>
                  </a:lnTo>
                  <a:lnTo>
                    <a:pt x="458696" y="1508339"/>
                  </a:lnTo>
                  <a:lnTo>
                    <a:pt x="460670" y="1508339"/>
                  </a:lnTo>
                  <a:lnTo>
                    <a:pt x="459802" y="1507069"/>
                  </a:lnTo>
                  <a:lnTo>
                    <a:pt x="448905" y="1507069"/>
                  </a:lnTo>
                  <a:lnTo>
                    <a:pt x="450800" y="1509609"/>
                  </a:lnTo>
                  <a:close/>
                </a:path>
                <a:path w="2360295" h="1867535">
                  <a:moveTo>
                    <a:pt x="446772" y="1509609"/>
                  </a:moveTo>
                  <a:lnTo>
                    <a:pt x="447246" y="1508339"/>
                  </a:lnTo>
                  <a:lnTo>
                    <a:pt x="447799" y="1507069"/>
                  </a:lnTo>
                  <a:lnTo>
                    <a:pt x="446378" y="1507069"/>
                  </a:lnTo>
                  <a:lnTo>
                    <a:pt x="446615" y="1508339"/>
                  </a:lnTo>
                  <a:lnTo>
                    <a:pt x="446772" y="1509609"/>
                  </a:lnTo>
                  <a:close/>
                </a:path>
                <a:path w="2360295" h="1867535">
                  <a:moveTo>
                    <a:pt x="450010" y="1510879"/>
                  </a:moveTo>
                  <a:lnTo>
                    <a:pt x="459565" y="1510879"/>
                  </a:lnTo>
                  <a:lnTo>
                    <a:pt x="459407" y="1509609"/>
                  </a:lnTo>
                  <a:lnTo>
                    <a:pt x="449773" y="1509609"/>
                  </a:lnTo>
                  <a:lnTo>
                    <a:pt x="450010" y="1510879"/>
                  </a:lnTo>
                  <a:close/>
                </a:path>
                <a:path w="2360295" h="1867535">
                  <a:moveTo>
                    <a:pt x="448115" y="1510879"/>
                  </a:moveTo>
                  <a:lnTo>
                    <a:pt x="449694" y="1510879"/>
                  </a:lnTo>
                  <a:lnTo>
                    <a:pt x="449457" y="1509609"/>
                  </a:lnTo>
                  <a:lnTo>
                    <a:pt x="448510" y="1509609"/>
                  </a:lnTo>
                  <a:lnTo>
                    <a:pt x="448115" y="1510879"/>
                  </a:lnTo>
                  <a:close/>
                </a:path>
                <a:path w="2360295" h="1867535">
                  <a:moveTo>
                    <a:pt x="450089" y="1512149"/>
                  </a:moveTo>
                  <a:lnTo>
                    <a:pt x="460196" y="1512149"/>
                  </a:lnTo>
                  <a:lnTo>
                    <a:pt x="460433" y="1510879"/>
                  </a:lnTo>
                  <a:lnTo>
                    <a:pt x="450405" y="1510879"/>
                  </a:lnTo>
                  <a:lnTo>
                    <a:pt x="450089" y="1512149"/>
                  </a:lnTo>
                  <a:close/>
                </a:path>
                <a:path w="2360295" h="1867535">
                  <a:moveTo>
                    <a:pt x="460192" y="1512751"/>
                  </a:moveTo>
                  <a:lnTo>
                    <a:pt x="460828" y="1512149"/>
                  </a:lnTo>
                  <a:lnTo>
                    <a:pt x="460117" y="1512149"/>
                  </a:lnTo>
                  <a:lnTo>
                    <a:pt x="460192" y="1512751"/>
                  </a:lnTo>
                  <a:close/>
                </a:path>
                <a:path w="2360295" h="1867535">
                  <a:moveTo>
                    <a:pt x="454590" y="1519769"/>
                  </a:moveTo>
                  <a:lnTo>
                    <a:pt x="455064" y="1519769"/>
                  </a:lnTo>
                  <a:lnTo>
                    <a:pt x="455346" y="1518862"/>
                  </a:lnTo>
                  <a:lnTo>
                    <a:pt x="455458" y="1517229"/>
                  </a:lnTo>
                  <a:lnTo>
                    <a:pt x="457038" y="1517229"/>
                  </a:lnTo>
                  <a:lnTo>
                    <a:pt x="456959" y="1514689"/>
                  </a:lnTo>
                  <a:lnTo>
                    <a:pt x="457590" y="1514689"/>
                  </a:lnTo>
                  <a:lnTo>
                    <a:pt x="459486" y="1513419"/>
                  </a:lnTo>
                  <a:lnTo>
                    <a:pt x="460103" y="1512835"/>
                  </a:lnTo>
                  <a:lnTo>
                    <a:pt x="460117" y="1512149"/>
                  </a:lnTo>
                  <a:lnTo>
                    <a:pt x="447167" y="1512149"/>
                  </a:lnTo>
                  <a:lnTo>
                    <a:pt x="448273" y="1513419"/>
                  </a:lnTo>
                  <a:lnTo>
                    <a:pt x="445114" y="1515959"/>
                  </a:lnTo>
                  <a:lnTo>
                    <a:pt x="447404" y="1517229"/>
                  </a:lnTo>
                  <a:lnTo>
                    <a:pt x="456011" y="1517229"/>
                  </a:lnTo>
                  <a:lnTo>
                    <a:pt x="457117" y="1518499"/>
                  </a:lnTo>
                  <a:lnTo>
                    <a:pt x="454669" y="1518499"/>
                  </a:lnTo>
                  <a:lnTo>
                    <a:pt x="454590" y="1519769"/>
                  </a:lnTo>
                  <a:close/>
                </a:path>
                <a:path w="2360295" h="1867535">
                  <a:moveTo>
                    <a:pt x="460045" y="1515627"/>
                  </a:moveTo>
                  <a:lnTo>
                    <a:pt x="460512" y="1514689"/>
                  </a:lnTo>
                  <a:lnTo>
                    <a:pt x="460192" y="1512751"/>
                  </a:lnTo>
                  <a:lnTo>
                    <a:pt x="460090" y="1513419"/>
                  </a:lnTo>
                  <a:lnTo>
                    <a:pt x="460045" y="1515627"/>
                  </a:lnTo>
                  <a:close/>
                </a:path>
                <a:path w="2360295" h="1867535">
                  <a:moveTo>
                    <a:pt x="457590" y="1515959"/>
                  </a:moveTo>
                  <a:lnTo>
                    <a:pt x="459880" y="1515959"/>
                  </a:lnTo>
                  <a:lnTo>
                    <a:pt x="459914" y="1515627"/>
                  </a:lnTo>
                  <a:lnTo>
                    <a:pt x="459564" y="1514689"/>
                  </a:lnTo>
                  <a:lnTo>
                    <a:pt x="457669" y="1514689"/>
                  </a:lnTo>
                  <a:lnTo>
                    <a:pt x="457590" y="1515959"/>
                  </a:lnTo>
                  <a:close/>
                </a:path>
                <a:path w="2360295" h="1867535">
                  <a:moveTo>
                    <a:pt x="460117" y="1517229"/>
                  </a:moveTo>
                  <a:lnTo>
                    <a:pt x="459959" y="1515959"/>
                  </a:lnTo>
                  <a:lnTo>
                    <a:pt x="458380" y="1515959"/>
                  </a:lnTo>
                  <a:lnTo>
                    <a:pt x="460117" y="1517229"/>
                  </a:lnTo>
                  <a:close/>
                </a:path>
                <a:path w="2360295" h="1867535">
                  <a:moveTo>
                    <a:pt x="459564" y="1528659"/>
                  </a:moveTo>
                  <a:lnTo>
                    <a:pt x="461617" y="1528659"/>
                  </a:lnTo>
                  <a:lnTo>
                    <a:pt x="460354" y="1527389"/>
                  </a:lnTo>
                  <a:lnTo>
                    <a:pt x="460196" y="1526119"/>
                  </a:lnTo>
                  <a:lnTo>
                    <a:pt x="459722" y="1523579"/>
                  </a:lnTo>
                  <a:lnTo>
                    <a:pt x="459485" y="1521039"/>
                  </a:lnTo>
                  <a:lnTo>
                    <a:pt x="458775" y="1518499"/>
                  </a:lnTo>
                  <a:lnTo>
                    <a:pt x="458301" y="1517229"/>
                  </a:lnTo>
                  <a:lnTo>
                    <a:pt x="458038" y="1519769"/>
                  </a:lnTo>
                  <a:lnTo>
                    <a:pt x="458064" y="1521039"/>
                  </a:lnTo>
                  <a:lnTo>
                    <a:pt x="456564" y="1521039"/>
                  </a:lnTo>
                  <a:lnTo>
                    <a:pt x="456090" y="1522309"/>
                  </a:lnTo>
                  <a:lnTo>
                    <a:pt x="455537" y="1523579"/>
                  </a:lnTo>
                  <a:lnTo>
                    <a:pt x="458696" y="1523579"/>
                  </a:lnTo>
                  <a:lnTo>
                    <a:pt x="458854" y="1524849"/>
                  </a:lnTo>
                  <a:lnTo>
                    <a:pt x="457985" y="1526119"/>
                  </a:lnTo>
                  <a:lnTo>
                    <a:pt x="458538" y="1527389"/>
                  </a:lnTo>
                  <a:lnTo>
                    <a:pt x="459091" y="1527389"/>
                  </a:lnTo>
                  <a:lnTo>
                    <a:pt x="458770" y="1527676"/>
                  </a:lnTo>
                  <a:lnTo>
                    <a:pt x="459564" y="1528659"/>
                  </a:lnTo>
                  <a:close/>
                </a:path>
                <a:path w="2360295" h="1867535">
                  <a:moveTo>
                    <a:pt x="457432" y="1519769"/>
                  </a:moveTo>
                  <a:lnTo>
                    <a:pt x="457117" y="1518499"/>
                  </a:lnTo>
                  <a:lnTo>
                    <a:pt x="457432" y="1519769"/>
                  </a:lnTo>
                  <a:close/>
                </a:path>
                <a:path w="2360295" h="1867535">
                  <a:moveTo>
                    <a:pt x="449300" y="1519769"/>
                  </a:moveTo>
                  <a:lnTo>
                    <a:pt x="453405" y="1519769"/>
                  </a:lnTo>
                  <a:lnTo>
                    <a:pt x="453089" y="1518499"/>
                  </a:lnTo>
                  <a:lnTo>
                    <a:pt x="449221" y="1518499"/>
                  </a:lnTo>
                  <a:lnTo>
                    <a:pt x="449300" y="1519769"/>
                  </a:lnTo>
                  <a:close/>
                </a:path>
                <a:path w="2360295" h="1867535">
                  <a:moveTo>
                    <a:pt x="448397" y="1518862"/>
                  </a:moveTo>
                  <a:lnTo>
                    <a:pt x="448668" y="1518499"/>
                  </a:lnTo>
                  <a:lnTo>
                    <a:pt x="448036" y="1518499"/>
                  </a:lnTo>
                  <a:lnTo>
                    <a:pt x="448397" y="1518862"/>
                  </a:lnTo>
                  <a:close/>
                </a:path>
                <a:path w="2360295" h="1867535">
                  <a:moveTo>
                    <a:pt x="448085" y="1519280"/>
                  </a:moveTo>
                  <a:lnTo>
                    <a:pt x="448397" y="1518862"/>
                  </a:lnTo>
                  <a:lnTo>
                    <a:pt x="448036" y="1518499"/>
                  </a:lnTo>
                  <a:lnTo>
                    <a:pt x="448085" y="1519280"/>
                  </a:lnTo>
                  <a:close/>
                </a:path>
                <a:path w="2360295" h="1867535">
                  <a:moveTo>
                    <a:pt x="447010" y="1519769"/>
                  </a:moveTo>
                  <a:lnTo>
                    <a:pt x="447721" y="1519769"/>
                  </a:lnTo>
                  <a:lnTo>
                    <a:pt x="448085" y="1519280"/>
                  </a:lnTo>
                  <a:lnTo>
                    <a:pt x="448036" y="1518499"/>
                  </a:lnTo>
                  <a:lnTo>
                    <a:pt x="447246" y="1518499"/>
                  </a:lnTo>
                  <a:lnTo>
                    <a:pt x="447010" y="1519769"/>
                  </a:lnTo>
                  <a:close/>
                </a:path>
                <a:path w="2360295" h="1867535">
                  <a:moveTo>
                    <a:pt x="445944" y="1519769"/>
                  </a:moveTo>
                  <a:lnTo>
                    <a:pt x="447010" y="1519769"/>
                  </a:lnTo>
                  <a:lnTo>
                    <a:pt x="445825" y="1518499"/>
                  </a:lnTo>
                  <a:lnTo>
                    <a:pt x="445944" y="1519769"/>
                  </a:lnTo>
                  <a:close/>
                </a:path>
                <a:path w="2360295" h="1867535">
                  <a:moveTo>
                    <a:pt x="450799" y="1528659"/>
                  </a:moveTo>
                  <a:lnTo>
                    <a:pt x="452695" y="1526119"/>
                  </a:lnTo>
                  <a:lnTo>
                    <a:pt x="452774" y="1524849"/>
                  </a:lnTo>
                  <a:lnTo>
                    <a:pt x="452221" y="1524849"/>
                  </a:lnTo>
                  <a:lnTo>
                    <a:pt x="453721" y="1521039"/>
                  </a:lnTo>
                  <a:lnTo>
                    <a:pt x="453879" y="1519769"/>
                  </a:lnTo>
                  <a:lnTo>
                    <a:pt x="449300" y="1519769"/>
                  </a:lnTo>
                  <a:lnTo>
                    <a:pt x="448397" y="1518862"/>
                  </a:lnTo>
                  <a:lnTo>
                    <a:pt x="448085" y="1519280"/>
                  </a:lnTo>
                  <a:lnTo>
                    <a:pt x="448194" y="1521039"/>
                  </a:lnTo>
                  <a:lnTo>
                    <a:pt x="446062" y="1521039"/>
                  </a:lnTo>
                  <a:lnTo>
                    <a:pt x="446181" y="1526119"/>
                  </a:lnTo>
                  <a:lnTo>
                    <a:pt x="446299" y="1527389"/>
                  </a:lnTo>
                  <a:lnTo>
                    <a:pt x="450878" y="1527389"/>
                  </a:lnTo>
                  <a:lnTo>
                    <a:pt x="450799" y="1528659"/>
                  </a:lnTo>
                  <a:close/>
                </a:path>
                <a:path w="2360295" h="1867535">
                  <a:moveTo>
                    <a:pt x="446062" y="1521039"/>
                  </a:moveTo>
                  <a:lnTo>
                    <a:pt x="448194" y="1521039"/>
                  </a:lnTo>
                  <a:lnTo>
                    <a:pt x="447010" y="1519769"/>
                  </a:lnTo>
                  <a:lnTo>
                    <a:pt x="445944" y="1519769"/>
                  </a:lnTo>
                  <a:lnTo>
                    <a:pt x="446062" y="1521039"/>
                  </a:lnTo>
                  <a:close/>
                </a:path>
                <a:path w="2360295" h="1867535">
                  <a:moveTo>
                    <a:pt x="457927" y="1520838"/>
                  </a:moveTo>
                  <a:lnTo>
                    <a:pt x="457953" y="1520591"/>
                  </a:lnTo>
                  <a:lnTo>
                    <a:pt x="457748" y="1519769"/>
                  </a:lnTo>
                  <a:lnTo>
                    <a:pt x="457511" y="1519769"/>
                  </a:lnTo>
                  <a:lnTo>
                    <a:pt x="457775" y="1520616"/>
                  </a:lnTo>
                  <a:lnTo>
                    <a:pt x="457927" y="1520838"/>
                  </a:lnTo>
                  <a:close/>
                </a:path>
                <a:path w="2360295" h="1867535">
                  <a:moveTo>
                    <a:pt x="455774" y="1521039"/>
                  </a:moveTo>
                  <a:lnTo>
                    <a:pt x="457906" y="1521039"/>
                  </a:lnTo>
                  <a:lnTo>
                    <a:pt x="457758" y="1520591"/>
                  </a:lnTo>
                  <a:lnTo>
                    <a:pt x="457196" y="1519769"/>
                  </a:lnTo>
                  <a:lnTo>
                    <a:pt x="456880" y="1519769"/>
                  </a:lnTo>
                  <a:lnTo>
                    <a:pt x="455774" y="1521039"/>
                  </a:lnTo>
                  <a:close/>
                </a:path>
                <a:path w="2360295" h="1867535">
                  <a:moveTo>
                    <a:pt x="457906" y="1521039"/>
                  </a:moveTo>
                  <a:lnTo>
                    <a:pt x="458064" y="1521039"/>
                  </a:lnTo>
                  <a:lnTo>
                    <a:pt x="457927" y="1520838"/>
                  </a:lnTo>
                  <a:lnTo>
                    <a:pt x="457906" y="1521039"/>
                  </a:lnTo>
                  <a:close/>
                </a:path>
                <a:path w="2360295" h="1867535">
                  <a:moveTo>
                    <a:pt x="455537" y="1527389"/>
                  </a:moveTo>
                  <a:lnTo>
                    <a:pt x="456406" y="1527389"/>
                  </a:lnTo>
                  <a:lnTo>
                    <a:pt x="457512" y="1526119"/>
                  </a:lnTo>
                  <a:lnTo>
                    <a:pt x="457590" y="1524849"/>
                  </a:lnTo>
                  <a:lnTo>
                    <a:pt x="458380" y="1524849"/>
                  </a:lnTo>
                  <a:lnTo>
                    <a:pt x="458617" y="1523579"/>
                  </a:lnTo>
                  <a:lnTo>
                    <a:pt x="455537" y="1523579"/>
                  </a:lnTo>
                  <a:lnTo>
                    <a:pt x="453168" y="1524849"/>
                  </a:lnTo>
                  <a:lnTo>
                    <a:pt x="455616" y="1526119"/>
                  </a:lnTo>
                  <a:lnTo>
                    <a:pt x="455537" y="1527389"/>
                  </a:lnTo>
                  <a:close/>
                </a:path>
                <a:path w="2360295" h="1867535">
                  <a:moveTo>
                    <a:pt x="452379" y="1528659"/>
                  </a:moveTo>
                  <a:lnTo>
                    <a:pt x="452932" y="1528659"/>
                  </a:lnTo>
                  <a:lnTo>
                    <a:pt x="452932" y="1526119"/>
                  </a:lnTo>
                  <a:lnTo>
                    <a:pt x="452695" y="1526119"/>
                  </a:lnTo>
                  <a:lnTo>
                    <a:pt x="452379" y="1528659"/>
                  </a:lnTo>
                  <a:close/>
                </a:path>
                <a:path w="2360295" h="1867535">
                  <a:moveTo>
                    <a:pt x="458770" y="1527676"/>
                  </a:moveTo>
                  <a:lnTo>
                    <a:pt x="459091" y="1527389"/>
                  </a:lnTo>
                  <a:lnTo>
                    <a:pt x="458538" y="1527389"/>
                  </a:lnTo>
                  <a:lnTo>
                    <a:pt x="458770" y="1527676"/>
                  </a:lnTo>
                  <a:close/>
                </a:path>
                <a:path w="2360295" h="1867535">
                  <a:moveTo>
                    <a:pt x="457038" y="1529929"/>
                  </a:moveTo>
                  <a:lnTo>
                    <a:pt x="457353" y="1529929"/>
                  </a:lnTo>
                  <a:lnTo>
                    <a:pt x="457669" y="1528659"/>
                  </a:lnTo>
                  <a:lnTo>
                    <a:pt x="458770" y="1527676"/>
                  </a:lnTo>
                  <a:lnTo>
                    <a:pt x="458538" y="1527389"/>
                  </a:lnTo>
                  <a:lnTo>
                    <a:pt x="457591" y="1527389"/>
                  </a:lnTo>
                  <a:lnTo>
                    <a:pt x="455617" y="1528659"/>
                  </a:lnTo>
                  <a:lnTo>
                    <a:pt x="456011" y="1528659"/>
                  </a:lnTo>
                  <a:lnTo>
                    <a:pt x="457038" y="1529929"/>
                  </a:lnTo>
                  <a:close/>
                </a:path>
                <a:path w="2360295" h="1867535">
                  <a:moveTo>
                    <a:pt x="455300" y="1528659"/>
                  </a:moveTo>
                  <a:lnTo>
                    <a:pt x="455458" y="1528659"/>
                  </a:lnTo>
                  <a:lnTo>
                    <a:pt x="455932" y="1527389"/>
                  </a:lnTo>
                  <a:lnTo>
                    <a:pt x="455379" y="1527389"/>
                  </a:lnTo>
                  <a:lnTo>
                    <a:pt x="455300" y="1528659"/>
                  </a:lnTo>
                  <a:close/>
                </a:path>
                <a:path w="2360295" h="1867535">
                  <a:moveTo>
                    <a:pt x="446536" y="1529929"/>
                  </a:moveTo>
                  <a:lnTo>
                    <a:pt x="447010" y="1529929"/>
                  </a:lnTo>
                  <a:lnTo>
                    <a:pt x="447010" y="1528659"/>
                  </a:lnTo>
                  <a:lnTo>
                    <a:pt x="450326" y="1528659"/>
                  </a:lnTo>
                  <a:lnTo>
                    <a:pt x="450563" y="1527389"/>
                  </a:lnTo>
                  <a:lnTo>
                    <a:pt x="446299" y="1527389"/>
                  </a:lnTo>
                  <a:lnTo>
                    <a:pt x="446536" y="1529929"/>
                  </a:lnTo>
                  <a:close/>
                </a:path>
                <a:path w="2360295" h="1867535">
                  <a:moveTo>
                    <a:pt x="446852" y="1532469"/>
                  </a:moveTo>
                  <a:lnTo>
                    <a:pt x="449773" y="1532468"/>
                  </a:lnTo>
                  <a:lnTo>
                    <a:pt x="450247" y="1531199"/>
                  </a:lnTo>
                  <a:lnTo>
                    <a:pt x="451747" y="1529929"/>
                  </a:lnTo>
                  <a:lnTo>
                    <a:pt x="450010" y="1528659"/>
                  </a:lnTo>
                  <a:lnTo>
                    <a:pt x="447562" y="1528659"/>
                  </a:lnTo>
                  <a:lnTo>
                    <a:pt x="447483" y="1529929"/>
                  </a:lnTo>
                  <a:lnTo>
                    <a:pt x="447089" y="1531199"/>
                  </a:lnTo>
                  <a:lnTo>
                    <a:pt x="446852" y="1532469"/>
                  </a:lnTo>
                  <a:close/>
                </a:path>
                <a:path w="2360295" h="1867535">
                  <a:moveTo>
                    <a:pt x="459564" y="1531199"/>
                  </a:moveTo>
                  <a:lnTo>
                    <a:pt x="460985" y="1531199"/>
                  </a:lnTo>
                  <a:lnTo>
                    <a:pt x="461143" y="1529929"/>
                  </a:lnTo>
                  <a:lnTo>
                    <a:pt x="459011" y="1529929"/>
                  </a:lnTo>
                  <a:lnTo>
                    <a:pt x="459564" y="1531199"/>
                  </a:lnTo>
                  <a:close/>
                </a:path>
                <a:path w="2360295" h="1867535">
                  <a:moveTo>
                    <a:pt x="460590" y="1532468"/>
                  </a:moveTo>
                  <a:lnTo>
                    <a:pt x="460748" y="1531199"/>
                  </a:lnTo>
                  <a:lnTo>
                    <a:pt x="460038" y="1531199"/>
                  </a:lnTo>
                  <a:lnTo>
                    <a:pt x="460590" y="1532468"/>
                  </a:lnTo>
                  <a:close/>
                </a:path>
                <a:path w="2360295" h="1867535">
                  <a:moveTo>
                    <a:pt x="453879" y="1532469"/>
                  </a:moveTo>
                  <a:lnTo>
                    <a:pt x="454905" y="1532469"/>
                  </a:lnTo>
                  <a:lnTo>
                    <a:pt x="454826" y="1531199"/>
                  </a:lnTo>
                  <a:lnTo>
                    <a:pt x="454510" y="1531199"/>
                  </a:lnTo>
                  <a:lnTo>
                    <a:pt x="453879" y="1532469"/>
                  </a:lnTo>
                  <a:close/>
                </a:path>
                <a:path w="2360295" h="1867535">
                  <a:moveTo>
                    <a:pt x="446457" y="1532469"/>
                  </a:moveTo>
                  <a:lnTo>
                    <a:pt x="446852" y="1532469"/>
                  </a:lnTo>
                  <a:lnTo>
                    <a:pt x="446457" y="1531199"/>
                  </a:lnTo>
                  <a:lnTo>
                    <a:pt x="446299" y="1531199"/>
                  </a:lnTo>
                  <a:lnTo>
                    <a:pt x="446457" y="1532469"/>
                  </a:lnTo>
                  <a:close/>
                </a:path>
                <a:path w="2360295" h="1867535">
                  <a:moveTo>
                    <a:pt x="460590" y="1535009"/>
                  </a:moveTo>
                  <a:lnTo>
                    <a:pt x="461064" y="1533739"/>
                  </a:lnTo>
                  <a:lnTo>
                    <a:pt x="461301" y="1532469"/>
                  </a:lnTo>
                  <a:lnTo>
                    <a:pt x="459248" y="1532469"/>
                  </a:lnTo>
                  <a:lnTo>
                    <a:pt x="459248" y="1533739"/>
                  </a:lnTo>
                  <a:lnTo>
                    <a:pt x="460196" y="1533739"/>
                  </a:lnTo>
                  <a:lnTo>
                    <a:pt x="460590" y="1535009"/>
                  </a:lnTo>
                  <a:close/>
                </a:path>
                <a:path w="2360295" h="1867535">
                  <a:moveTo>
                    <a:pt x="455853" y="1535009"/>
                  </a:moveTo>
                  <a:lnTo>
                    <a:pt x="456484" y="1535009"/>
                  </a:lnTo>
                  <a:lnTo>
                    <a:pt x="456247" y="1533739"/>
                  </a:lnTo>
                  <a:lnTo>
                    <a:pt x="456405" y="1532469"/>
                  </a:lnTo>
                  <a:lnTo>
                    <a:pt x="453958" y="1532469"/>
                  </a:lnTo>
                  <a:lnTo>
                    <a:pt x="454036" y="1533739"/>
                  </a:lnTo>
                  <a:lnTo>
                    <a:pt x="455695" y="1533739"/>
                  </a:lnTo>
                  <a:lnTo>
                    <a:pt x="455853" y="1535009"/>
                  </a:lnTo>
                  <a:close/>
                </a:path>
                <a:path w="2360295" h="1867535">
                  <a:moveTo>
                    <a:pt x="450484" y="1537549"/>
                  </a:moveTo>
                  <a:lnTo>
                    <a:pt x="451984" y="1537549"/>
                  </a:lnTo>
                  <a:lnTo>
                    <a:pt x="451352" y="1536279"/>
                  </a:lnTo>
                  <a:lnTo>
                    <a:pt x="453563" y="1536279"/>
                  </a:lnTo>
                  <a:lnTo>
                    <a:pt x="453374" y="1535263"/>
                  </a:lnTo>
                  <a:lnTo>
                    <a:pt x="453247" y="1533739"/>
                  </a:lnTo>
                  <a:lnTo>
                    <a:pt x="453010" y="1532469"/>
                  </a:lnTo>
                  <a:lnTo>
                    <a:pt x="452852" y="1532469"/>
                  </a:lnTo>
                  <a:lnTo>
                    <a:pt x="452852" y="1533739"/>
                  </a:lnTo>
                  <a:lnTo>
                    <a:pt x="452379" y="1535009"/>
                  </a:lnTo>
                  <a:lnTo>
                    <a:pt x="450405" y="1535009"/>
                  </a:lnTo>
                  <a:lnTo>
                    <a:pt x="451036" y="1536279"/>
                  </a:lnTo>
                  <a:lnTo>
                    <a:pt x="450484" y="1537549"/>
                  </a:lnTo>
                  <a:close/>
                </a:path>
                <a:path w="2360295" h="1867535">
                  <a:moveTo>
                    <a:pt x="448826" y="1535263"/>
                  </a:moveTo>
                  <a:lnTo>
                    <a:pt x="448352" y="1533739"/>
                  </a:lnTo>
                  <a:lnTo>
                    <a:pt x="449378" y="1532469"/>
                  </a:lnTo>
                  <a:lnTo>
                    <a:pt x="446773" y="1532469"/>
                  </a:lnTo>
                  <a:lnTo>
                    <a:pt x="447720" y="1533739"/>
                  </a:lnTo>
                  <a:lnTo>
                    <a:pt x="447878" y="1533739"/>
                  </a:lnTo>
                  <a:lnTo>
                    <a:pt x="448826" y="1535263"/>
                  </a:lnTo>
                  <a:close/>
                </a:path>
                <a:path w="2360295" h="1867535">
                  <a:moveTo>
                    <a:pt x="456958" y="1535009"/>
                  </a:moveTo>
                  <a:lnTo>
                    <a:pt x="457432" y="1535009"/>
                  </a:lnTo>
                  <a:lnTo>
                    <a:pt x="456958" y="1533739"/>
                  </a:lnTo>
                  <a:lnTo>
                    <a:pt x="456958" y="1535009"/>
                  </a:lnTo>
                  <a:close/>
                </a:path>
                <a:path w="2360295" h="1867535">
                  <a:moveTo>
                    <a:pt x="454826" y="1535009"/>
                  </a:moveTo>
                  <a:lnTo>
                    <a:pt x="454668" y="1533739"/>
                  </a:lnTo>
                  <a:lnTo>
                    <a:pt x="454036" y="1533739"/>
                  </a:lnTo>
                  <a:lnTo>
                    <a:pt x="454826" y="1535009"/>
                  </a:lnTo>
                  <a:close/>
                </a:path>
                <a:path w="2360295" h="1867535">
                  <a:moveTo>
                    <a:pt x="446852" y="1535009"/>
                  </a:moveTo>
                  <a:lnTo>
                    <a:pt x="447878" y="1533739"/>
                  </a:lnTo>
                  <a:lnTo>
                    <a:pt x="447088" y="1533739"/>
                  </a:lnTo>
                  <a:lnTo>
                    <a:pt x="446852" y="1535009"/>
                  </a:lnTo>
                  <a:close/>
                </a:path>
                <a:path w="2360295" h="1867535">
                  <a:moveTo>
                    <a:pt x="458538" y="1538819"/>
                  </a:moveTo>
                  <a:lnTo>
                    <a:pt x="459959" y="1537549"/>
                  </a:lnTo>
                  <a:lnTo>
                    <a:pt x="459959" y="1535009"/>
                  </a:lnTo>
                  <a:lnTo>
                    <a:pt x="459248" y="1536279"/>
                  </a:lnTo>
                  <a:lnTo>
                    <a:pt x="458617" y="1536279"/>
                  </a:lnTo>
                  <a:lnTo>
                    <a:pt x="458459" y="1537549"/>
                  </a:lnTo>
                  <a:lnTo>
                    <a:pt x="458538" y="1538819"/>
                  </a:lnTo>
                  <a:close/>
                </a:path>
                <a:path w="2360295" h="1867535">
                  <a:moveTo>
                    <a:pt x="457353" y="1536279"/>
                  </a:moveTo>
                  <a:lnTo>
                    <a:pt x="458458" y="1536279"/>
                  </a:lnTo>
                  <a:lnTo>
                    <a:pt x="457985" y="1535009"/>
                  </a:lnTo>
                  <a:lnTo>
                    <a:pt x="457353" y="1536279"/>
                  </a:lnTo>
                  <a:close/>
                </a:path>
                <a:path w="2360295" h="1867535">
                  <a:moveTo>
                    <a:pt x="453563" y="1536279"/>
                  </a:moveTo>
                  <a:lnTo>
                    <a:pt x="455616" y="1536279"/>
                  </a:lnTo>
                  <a:lnTo>
                    <a:pt x="455695" y="1535009"/>
                  </a:lnTo>
                  <a:lnTo>
                    <a:pt x="455458" y="1535009"/>
                  </a:lnTo>
                  <a:lnTo>
                    <a:pt x="453563" y="1536279"/>
                  </a:lnTo>
                  <a:close/>
                </a:path>
                <a:path w="2360295" h="1867535">
                  <a:moveTo>
                    <a:pt x="449141" y="1536279"/>
                  </a:moveTo>
                  <a:lnTo>
                    <a:pt x="449457" y="1536279"/>
                  </a:lnTo>
                  <a:lnTo>
                    <a:pt x="448826" y="1535263"/>
                  </a:lnTo>
                  <a:lnTo>
                    <a:pt x="449141" y="1536279"/>
                  </a:lnTo>
                  <a:close/>
                </a:path>
                <a:path w="2360295" h="1867535">
                  <a:moveTo>
                    <a:pt x="455221" y="1537549"/>
                  </a:moveTo>
                  <a:lnTo>
                    <a:pt x="456800" y="1537549"/>
                  </a:lnTo>
                  <a:lnTo>
                    <a:pt x="457590" y="1536279"/>
                  </a:lnTo>
                  <a:lnTo>
                    <a:pt x="454827" y="1536279"/>
                  </a:lnTo>
                  <a:lnTo>
                    <a:pt x="455221" y="1537549"/>
                  </a:lnTo>
                  <a:close/>
                </a:path>
                <a:path w="2360295" h="1867535">
                  <a:moveTo>
                    <a:pt x="453721" y="1537549"/>
                  </a:moveTo>
                  <a:lnTo>
                    <a:pt x="454116" y="1536279"/>
                  </a:lnTo>
                  <a:lnTo>
                    <a:pt x="451352" y="1536279"/>
                  </a:lnTo>
                  <a:lnTo>
                    <a:pt x="453721" y="1537549"/>
                  </a:lnTo>
                  <a:close/>
                </a:path>
                <a:path w="2360295" h="1867535">
                  <a:moveTo>
                    <a:pt x="455120" y="1544488"/>
                  </a:moveTo>
                  <a:lnTo>
                    <a:pt x="455853" y="1543899"/>
                  </a:lnTo>
                  <a:lnTo>
                    <a:pt x="456879" y="1543899"/>
                  </a:lnTo>
                  <a:lnTo>
                    <a:pt x="456958" y="1542629"/>
                  </a:lnTo>
                  <a:lnTo>
                    <a:pt x="457274" y="1540089"/>
                  </a:lnTo>
                  <a:lnTo>
                    <a:pt x="457038" y="1538820"/>
                  </a:lnTo>
                  <a:lnTo>
                    <a:pt x="456958" y="1537549"/>
                  </a:lnTo>
                  <a:lnTo>
                    <a:pt x="450799" y="1537549"/>
                  </a:lnTo>
                  <a:lnTo>
                    <a:pt x="451352" y="1538819"/>
                  </a:lnTo>
                  <a:lnTo>
                    <a:pt x="452379" y="1540089"/>
                  </a:lnTo>
                  <a:lnTo>
                    <a:pt x="455063" y="1540089"/>
                  </a:lnTo>
                  <a:lnTo>
                    <a:pt x="455221" y="1541359"/>
                  </a:lnTo>
                  <a:lnTo>
                    <a:pt x="455695" y="1542629"/>
                  </a:lnTo>
                  <a:lnTo>
                    <a:pt x="455458" y="1542629"/>
                  </a:lnTo>
                  <a:lnTo>
                    <a:pt x="454847" y="1543939"/>
                  </a:lnTo>
                  <a:lnTo>
                    <a:pt x="455120" y="1544488"/>
                  </a:lnTo>
                  <a:close/>
                </a:path>
                <a:path w="2360295" h="1867535">
                  <a:moveTo>
                    <a:pt x="451352" y="1538819"/>
                  </a:moveTo>
                  <a:lnTo>
                    <a:pt x="450799" y="1537549"/>
                  </a:lnTo>
                  <a:lnTo>
                    <a:pt x="450405" y="1537549"/>
                  </a:lnTo>
                  <a:lnTo>
                    <a:pt x="450531" y="1537804"/>
                  </a:lnTo>
                  <a:lnTo>
                    <a:pt x="451352" y="1538819"/>
                  </a:lnTo>
                  <a:close/>
                </a:path>
                <a:path w="2360295" h="1867535">
                  <a:moveTo>
                    <a:pt x="450531" y="1537804"/>
                  </a:moveTo>
                  <a:lnTo>
                    <a:pt x="450405" y="1537549"/>
                  </a:lnTo>
                  <a:lnTo>
                    <a:pt x="450531" y="1537804"/>
                  </a:lnTo>
                  <a:close/>
                </a:path>
                <a:path w="2360295" h="1867535">
                  <a:moveTo>
                    <a:pt x="451036" y="1538819"/>
                  </a:moveTo>
                  <a:lnTo>
                    <a:pt x="451352" y="1538819"/>
                  </a:lnTo>
                  <a:lnTo>
                    <a:pt x="450531" y="1537804"/>
                  </a:lnTo>
                  <a:lnTo>
                    <a:pt x="451036" y="1538819"/>
                  </a:lnTo>
                  <a:close/>
                </a:path>
                <a:path w="2360295" h="1867535">
                  <a:moveTo>
                    <a:pt x="458854" y="1543899"/>
                  </a:moveTo>
                  <a:lnTo>
                    <a:pt x="459327" y="1543899"/>
                  </a:lnTo>
                  <a:lnTo>
                    <a:pt x="459880" y="1542629"/>
                  </a:lnTo>
                  <a:lnTo>
                    <a:pt x="459090" y="1542629"/>
                  </a:lnTo>
                  <a:lnTo>
                    <a:pt x="460038" y="1541359"/>
                  </a:lnTo>
                  <a:lnTo>
                    <a:pt x="459248" y="1541359"/>
                  </a:lnTo>
                  <a:lnTo>
                    <a:pt x="458617" y="1538820"/>
                  </a:lnTo>
                  <a:lnTo>
                    <a:pt x="458617" y="1540089"/>
                  </a:lnTo>
                  <a:lnTo>
                    <a:pt x="458301" y="1540089"/>
                  </a:lnTo>
                  <a:lnTo>
                    <a:pt x="457748" y="1541359"/>
                  </a:lnTo>
                  <a:lnTo>
                    <a:pt x="458854" y="1543899"/>
                  </a:lnTo>
                  <a:close/>
                </a:path>
                <a:path w="2360295" h="1867535">
                  <a:moveTo>
                    <a:pt x="452852" y="1542629"/>
                  </a:moveTo>
                  <a:lnTo>
                    <a:pt x="454669" y="1542629"/>
                  </a:lnTo>
                  <a:lnTo>
                    <a:pt x="454274" y="1541359"/>
                  </a:lnTo>
                  <a:lnTo>
                    <a:pt x="454669" y="1541359"/>
                  </a:lnTo>
                  <a:lnTo>
                    <a:pt x="455063" y="1540089"/>
                  </a:lnTo>
                  <a:lnTo>
                    <a:pt x="452379" y="1540089"/>
                  </a:lnTo>
                  <a:lnTo>
                    <a:pt x="452852" y="1542629"/>
                  </a:lnTo>
                  <a:close/>
                </a:path>
                <a:path w="2360295" h="1867535">
                  <a:moveTo>
                    <a:pt x="451562" y="1542036"/>
                  </a:moveTo>
                  <a:lnTo>
                    <a:pt x="451352" y="1541359"/>
                  </a:lnTo>
                  <a:lnTo>
                    <a:pt x="450720" y="1541359"/>
                  </a:lnTo>
                  <a:lnTo>
                    <a:pt x="451562" y="1542036"/>
                  </a:lnTo>
                  <a:close/>
                </a:path>
                <a:path w="2360295" h="1867535">
                  <a:moveTo>
                    <a:pt x="451747" y="1542629"/>
                  </a:moveTo>
                  <a:lnTo>
                    <a:pt x="452300" y="1542629"/>
                  </a:lnTo>
                  <a:lnTo>
                    <a:pt x="451562" y="1542036"/>
                  </a:lnTo>
                  <a:lnTo>
                    <a:pt x="451747" y="1542629"/>
                  </a:lnTo>
                  <a:close/>
                </a:path>
                <a:path w="2360295" h="1867535">
                  <a:moveTo>
                    <a:pt x="450168" y="1545169"/>
                  </a:moveTo>
                  <a:lnTo>
                    <a:pt x="454274" y="1545169"/>
                  </a:lnTo>
                  <a:lnTo>
                    <a:pt x="454847" y="1543939"/>
                  </a:lnTo>
                  <a:lnTo>
                    <a:pt x="454116" y="1543899"/>
                  </a:lnTo>
                  <a:lnTo>
                    <a:pt x="453563" y="1542629"/>
                  </a:lnTo>
                  <a:lnTo>
                    <a:pt x="452300" y="1542629"/>
                  </a:lnTo>
                  <a:lnTo>
                    <a:pt x="450168" y="1545169"/>
                  </a:lnTo>
                  <a:close/>
                </a:path>
                <a:path w="2360295" h="1867535">
                  <a:moveTo>
                    <a:pt x="446377" y="1543899"/>
                  </a:moveTo>
                  <a:lnTo>
                    <a:pt x="447088" y="1543899"/>
                  </a:lnTo>
                  <a:lnTo>
                    <a:pt x="446614" y="1542629"/>
                  </a:lnTo>
                  <a:lnTo>
                    <a:pt x="446377" y="1543899"/>
                  </a:lnTo>
                  <a:close/>
                </a:path>
                <a:path w="2360295" h="1867535">
                  <a:moveTo>
                    <a:pt x="457748" y="1545169"/>
                  </a:moveTo>
                  <a:lnTo>
                    <a:pt x="459643" y="1543899"/>
                  </a:lnTo>
                  <a:lnTo>
                    <a:pt x="457116" y="1543899"/>
                  </a:lnTo>
                  <a:lnTo>
                    <a:pt x="457748" y="1545169"/>
                  </a:lnTo>
                  <a:close/>
                </a:path>
                <a:path w="2360295" h="1867535">
                  <a:moveTo>
                    <a:pt x="448351" y="1546439"/>
                  </a:moveTo>
                  <a:lnTo>
                    <a:pt x="447482" y="1543899"/>
                  </a:lnTo>
                  <a:lnTo>
                    <a:pt x="445824" y="1543899"/>
                  </a:lnTo>
                  <a:lnTo>
                    <a:pt x="445982" y="1545169"/>
                  </a:lnTo>
                  <a:lnTo>
                    <a:pt x="446614" y="1545169"/>
                  </a:lnTo>
                  <a:lnTo>
                    <a:pt x="448351" y="1546439"/>
                  </a:lnTo>
                  <a:close/>
                </a:path>
                <a:path w="2360295" h="1867535">
                  <a:moveTo>
                    <a:pt x="454274" y="1545169"/>
                  </a:moveTo>
                  <a:lnTo>
                    <a:pt x="455120" y="1544488"/>
                  </a:lnTo>
                  <a:lnTo>
                    <a:pt x="454847" y="1543939"/>
                  </a:lnTo>
                  <a:lnTo>
                    <a:pt x="454274" y="1545169"/>
                  </a:lnTo>
                  <a:close/>
                </a:path>
                <a:path w="2360295" h="1867535">
                  <a:moveTo>
                    <a:pt x="450404" y="1556599"/>
                  </a:moveTo>
                  <a:lnTo>
                    <a:pt x="457512" y="1556599"/>
                  </a:lnTo>
                  <a:lnTo>
                    <a:pt x="457590" y="1555329"/>
                  </a:lnTo>
                  <a:lnTo>
                    <a:pt x="459249" y="1555329"/>
                  </a:lnTo>
                  <a:lnTo>
                    <a:pt x="458933" y="1554059"/>
                  </a:lnTo>
                  <a:lnTo>
                    <a:pt x="459880" y="1552789"/>
                  </a:lnTo>
                  <a:lnTo>
                    <a:pt x="457275" y="1551519"/>
                  </a:lnTo>
                  <a:lnTo>
                    <a:pt x="459012" y="1550249"/>
                  </a:lnTo>
                  <a:lnTo>
                    <a:pt x="456801" y="1550249"/>
                  </a:lnTo>
                  <a:lnTo>
                    <a:pt x="456327" y="1548979"/>
                  </a:lnTo>
                  <a:lnTo>
                    <a:pt x="455458" y="1547709"/>
                  </a:lnTo>
                  <a:lnTo>
                    <a:pt x="455458" y="1545169"/>
                  </a:lnTo>
                  <a:lnTo>
                    <a:pt x="455120" y="1544488"/>
                  </a:lnTo>
                  <a:lnTo>
                    <a:pt x="454274" y="1545169"/>
                  </a:lnTo>
                  <a:lnTo>
                    <a:pt x="453010" y="1545169"/>
                  </a:lnTo>
                  <a:lnTo>
                    <a:pt x="452616" y="1546439"/>
                  </a:lnTo>
                  <a:lnTo>
                    <a:pt x="449931" y="1546439"/>
                  </a:lnTo>
                  <a:lnTo>
                    <a:pt x="448273" y="1548979"/>
                  </a:lnTo>
                  <a:lnTo>
                    <a:pt x="452142" y="1548979"/>
                  </a:lnTo>
                  <a:lnTo>
                    <a:pt x="450957" y="1551519"/>
                  </a:lnTo>
                  <a:lnTo>
                    <a:pt x="454353" y="1551519"/>
                  </a:lnTo>
                  <a:lnTo>
                    <a:pt x="451469" y="1552428"/>
                  </a:lnTo>
                  <a:lnTo>
                    <a:pt x="450874" y="1553340"/>
                  </a:lnTo>
                  <a:lnTo>
                    <a:pt x="451589" y="1554059"/>
                  </a:lnTo>
                  <a:lnTo>
                    <a:pt x="452694" y="1554059"/>
                  </a:lnTo>
                  <a:lnTo>
                    <a:pt x="450562" y="1555329"/>
                  </a:lnTo>
                  <a:lnTo>
                    <a:pt x="450404" y="1556599"/>
                  </a:lnTo>
                  <a:close/>
                </a:path>
                <a:path w="2360295" h="1867535">
                  <a:moveTo>
                    <a:pt x="449141" y="1546439"/>
                  </a:moveTo>
                  <a:lnTo>
                    <a:pt x="449931" y="1546439"/>
                  </a:lnTo>
                  <a:lnTo>
                    <a:pt x="449062" y="1545169"/>
                  </a:lnTo>
                  <a:lnTo>
                    <a:pt x="449141" y="1546439"/>
                  </a:lnTo>
                  <a:close/>
                </a:path>
                <a:path w="2360295" h="1867535">
                  <a:moveTo>
                    <a:pt x="456801" y="1547709"/>
                  </a:moveTo>
                  <a:lnTo>
                    <a:pt x="457669" y="1547709"/>
                  </a:lnTo>
                  <a:lnTo>
                    <a:pt x="457669" y="1546439"/>
                  </a:lnTo>
                  <a:lnTo>
                    <a:pt x="456011" y="1546439"/>
                  </a:lnTo>
                  <a:lnTo>
                    <a:pt x="456801" y="1547709"/>
                  </a:lnTo>
                  <a:close/>
                </a:path>
                <a:path w="2360295" h="1867535">
                  <a:moveTo>
                    <a:pt x="458933" y="1550249"/>
                  </a:moveTo>
                  <a:lnTo>
                    <a:pt x="460038" y="1550249"/>
                  </a:lnTo>
                  <a:lnTo>
                    <a:pt x="459880" y="1548979"/>
                  </a:lnTo>
                  <a:lnTo>
                    <a:pt x="461144" y="1548979"/>
                  </a:lnTo>
                  <a:lnTo>
                    <a:pt x="459643" y="1547709"/>
                  </a:lnTo>
                  <a:lnTo>
                    <a:pt x="459249" y="1547709"/>
                  </a:lnTo>
                  <a:lnTo>
                    <a:pt x="458775" y="1548979"/>
                  </a:lnTo>
                  <a:lnTo>
                    <a:pt x="458933" y="1550249"/>
                  </a:lnTo>
                  <a:close/>
                </a:path>
                <a:path w="2360295" h="1867535">
                  <a:moveTo>
                    <a:pt x="456801" y="1550249"/>
                  </a:moveTo>
                  <a:lnTo>
                    <a:pt x="457748" y="1550249"/>
                  </a:lnTo>
                  <a:lnTo>
                    <a:pt x="457275" y="1548979"/>
                  </a:lnTo>
                  <a:lnTo>
                    <a:pt x="457748" y="1547709"/>
                  </a:lnTo>
                  <a:lnTo>
                    <a:pt x="457275" y="1547709"/>
                  </a:lnTo>
                  <a:lnTo>
                    <a:pt x="456959" y="1548979"/>
                  </a:lnTo>
                  <a:lnTo>
                    <a:pt x="456801" y="1550249"/>
                  </a:lnTo>
                  <a:close/>
                </a:path>
                <a:path w="2360295" h="1867535">
                  <a:moveTo>
                    <a:pt x="459170" y="1551519"/>
                  </a:moveTo>
                  <a:lnTo>
                    <a:pt x="460117" y="1551519"/>
                  </a:lnTo>
                  <a:lnTo>
                    <a:pt x="460354" y="1550249"/>
                  </a:lnTo>
                  <a:lnTo>
                    <a:pt x="459407" y="1550249"/>
                  </a:lnTo>
                  <a:lnTo>
                    <a:pt x="459170" y="1551519"/>
                  </a:lnTo>
                  <a:close/>
                </a:path>
                <a:path w="2360295" h="1867535">
                  <a:moveTo>
                    <a:pt x="450010" y="1554059"/>
                  </a:moveTo>
                  <a:lnTo>
                    <a:pt x="450404" y="1554059"/>
                  </a:lnTo>
                  <a:lnTo>
                    <a:pt x="450874" y="1553340"/>
                  </a:lnTo>
                  <a:lnTo>
                    <a:pt x="450325" y="1552789"/>
                  </a:lnTo>
                  <a:lnTo>
                    <a:pt x="451469" y="1552428"/>
                  </a:lnTo>
                  <a:lnTo>
                    <a:pt x="452063" y="1551519"/>
                  </a:lnTo>
                  <a:lnTo>
                    <a:pt x="450089" y="1551519"/>
                  </a:lnTo>
                  <a:lnTo>
                    <a:pt x="450010" y="1554059"/>
                  </a:lnTo>
                  <a:close/>
                </a:path>
                <a:path w="2360295" h="1867535">
                  <a:moveTo>
                    <a:pt x="450874" y="1553340"/>
                  </a:moveTo>
                  <a:lnTo>
                    <a:pt x="451469" y="1552428"/>
                  </a:lnTo>
                  <a:lnTo>
                    <a:pt x="450325" y="1552789"/>
                  </a:lnTo>
                  <a:lnTo>
                    <a:pt x="450874" y="1553340"/>
                  </a:lnTo>
                  <a:close/>
                </a:path>
                <a:path w="2360295" h="1867535">
                  <a:moveTo>
                    <a:pt x="447956" y="1556599"/>
                  </a:moveTo>
                  <a:lnTo>
                    <a:pt x="450089" y="1556599"/>
                  </a:lnTo>
                  <a:lnTo>
                    <a:pt x="448904" y="1554059"/>
                  </a:lnTo>
                  <a:lnTo>
                    <a:pt x="447956" y="1556599"/>
                  </a:lnTo>
                  <a:close/>
                </a:path>
                <a:path w="2360295" h="1867535">
                  <a:moveTo>
                    <a:pt x="459249" y="1556599"/>
                  </a:moveTo>
                  <a:lnTo>
                    <a:pt x="459486" y="1555329"/>
                  </a:lnTo>
                  <a:lnTo>
                    <a:pt x="459091" y="1555329"/>
                  </a:lnTo>
                  <a:lnTo>
                    <a:pt x="459249" y="1556599"/>
                  </a:lnTo>
                  <a:close/>
                </a:path>
                <a:path w="2360295" h="1867535">
                  <a:moveTo>
                    <a:pt x="450167" y="1561679"/>
                  </a:moveTo>
                  <a:lnTo>
                    <a:pt x="458143" y="1561679"/>
                  </a:lnTo>
                  <a:lnTo>
                    <a:pt x="459801" y="1557869"/>
                  </a:lnTo>
                  <a:lnTo>
                    <a:pt x="457590" y="1556599"/>
                  </a:lnTo>
                  <a:lnTo>
                    <a:pt x="446851" y="1556599"/>
                  </a:lnTo>
                  <a:lnTo>
                    <a:pt x="446772" y="1557869"/>
                  </a:lnTo>
                  <a:lnTo>
                    <a:pt x="447877" y="1557869"/>
                  </a:lnTo>
                  <a:lnTo>
                    <a:pt x="447285" y="1559139"/>
                  </a:lnTo>
                  <a:lnTo>
                    <a:pt x="450404" y="1559139"/>
                  </a:lnTo>
                  <a:lnTo>
                    <a:pt x="450483" y="1560409"/>
                  </a:lnTo>
                  <a:lnTo>
                    <a:pt x="450167" y="1561679"/>
                  </a:lnTo>
                  <a:close/>
                </a:path>
                <a:path w="2360295" h="1867535">
                  <a:moveTo>
                    <a:pt x="450483" y="1564219"/>
                  </a:moveTo>
                  <a:lnTo>
                    <a:pt x="459486" y="1564219"/>
                  </a:lnTo>
                  <a:lnTo>
                    <a:pt x="459328" y="1562949"/>
                  </a:lnTo>
                  <a:lnTo>
                    <a:pt x="459565" y="1562949"/>
                  </a:lnTo>
                  <a:lnTo>
                    <a:pt x="459643" y="1561679"/>
                  </a:lnTo>
                  <a:lnTo>
                    <a:pt x="459723" y="1559139"/>
                  </a:lnTo>
                  <a:lnTo>
                    <a:pt x="459564" y="1559139"/>
                  </a:lnTo>
                  <a:lnTo>
                    <a:pt x="459486" y="1560409"/>
                  </a:lnTo>
                  <a:lnTo>
                    <a:pt x="459091" y="1561679"/>
                  </a:lnTo>
                  <a:lnTo>
                    <a:pt x="447640" y="1561679"/>
                  </a:lnTo>
                  <a:lnTo>
                    <a:pt x="450483" y="1564219"/>
                  </a:lnTo>
                  <a:close/>
                </a:path>
                <a:path w="2360295" h="1867535">
                  <a:moveTo>
                    <a:pt x="448983" y="1560409"/>
                  </a:moveTo>
                  <a:lnTo>
                    <a:pt x="449773" y="1560409"/>
                  </a:lnTo>
                  <a:lnTo>
                    <a:pt x="450010" y="1559139"/>
                  </a:lnTo>
                  <a:lnTo>
                    <a:pt x="448983" y="1559139"/>
                  </a:lnTo>
                  <a:lnTo>
                    <a:pt x="448983" y="1560409"/>
                  </a:lnTo>
                  <a:close/>
                </a:path>
                <a:path w="2360295" h="1867535">
                  <a:moveTo>
                    <a:pt x="446693" y="1560409"/>
                  </a:moveTo>
                  <a:lnTo>
                    <a:pt x="448509" y="1559139"/>
                  </a:lnTo>
                  <a:lnTo>
                    <a:pt x="447285" y="1559139"/>
                  </a:lnTo>
                  <a:lnTo>
                    <a:pt x="446693" y="1560409"/>
                  </a:lnTo>
                  <a:close/>
                </a:path>
                <a:path w="2360295" h="1867535">
                  <a:moveTo>
                    <a:pt x="448193" y="1574379"/>
                  </a:moveTo>
                  <a:lnTo>
                    <a:pt x="457669" y="1574379"/>
                  </a:lnTo>
                  <a:lnTo>
                    <a:pt x="457274" y="1573109"/>
                  </a:lnTo>
                  <a:lnTo>
                    <a:pt x="457827" y="1573109"/>
                  </a:lnTo>
                  <a:lnTo>
                    <a:pt x="458380" y="1571839"/>
                  </a:lnTo>
                  <a:lnTo>
                    <a:pt x="457590" y="1571839"/>
                  </a:lnTo>
                  <a:lnTo>
                    <a:pt x="457669" y="1570569"/>
                  </a:lnTo>
                  <a:lnTo>
                    <a:pt x="459012" y="1570569"/>
                  </a:lnTo>
                  <a:lnTo>
                    <a:pt x="459248" y="1569299"/>
                  </a:lnTo>
                  <a:lnTo>
                    <a:pt x="459485" y="1569299"/>
                  </a:lnTo>
                  <a:lnTo>
                    <a:pt x="458775" y="1566759"/>
                  </a:lnTo>
                  <a:lnTo>
                    <a:pt x="459880" y="1564219"/>
                  </a:lnTo>
                  <a:lnTo>
                    <a:pt x="460591" y="1561679"/>
                  </a:lnTo>
                  <a:lnTo>
                    <a:pt x="460196" y="1561679"/>
                  </a:lnTo>
                  <a:lnTo>
                    <a:pt x="459959" y="1562949"/>
                  </a:lnTo>
                  <a:lnTo>
                    <a:pt x="459723" y="1562949"/>
                  </a:lnTo>
                  <a:lnTo>
                    <a:pt x="459486" y="1564219"/>
                  </a:lnTo>
                  <a:lnTo>
                    <a:pt x="450483" y="1564219"/>
                  </a:lnTo>
                  <a:lnTo>
                    <a:pt x="448272" y="1565489"/>
                  </a:lnTo>
                  <a:lnTo>
                    <a:pt x="451273" y="1566759"/>
                  </a:lnTo>
                  <a:lnTo>
                    <a:pt x="448430" y="1566759"/>
                  </a:lnTo>
                  <a:lnTo>
                    <a:pt x="450009" y="1568029"/>
                  </a:lnTo>
                  <a:lnTo>
                    <a:pt x="449062" y="1569299"/>
                  </a:lnTo>
                  <a:lnTo>
                    <a:pt x="449930" y="1571839"/>
                  </a:lnTo>
                  <a:lnTo>
                    <a:pt x="449615" y="1573109"/>
                  </a:lnTo>
                  <a:lnTo>
                    <a:pt x="448193" y="1574379"/>
                  </a:lnTo>
                  <a:close/>
                </a:path>
                <a:path w="2360295" h="1867535">
                  <a:moveTo>
                    <a:pt x="450878" y="1597239"/>
                  </a:moveTo>
                  <a:lnTo>
                    <a:pt x="460038" y="1597239"/>
                  </a:lnTo>
                  <a:lnTo>
                    <a:pt x="459327" y="1592159"/>
                  </a:lnTo>
                  <a:lnTo>
                    <a:pt x="459090" y="1592159"/>
                  </a:lnTo>
                  <a:lnTo>
                    <a:pt x="460749" y="1589619"/>
                  </a:lnTo>
                  <a:lnTo>
                    <a:pt x="459248" y="1587079"/>
                  </a:lnTo>
                  <a:lnTo>
                    <a:pt x="460907" y="1581999"/>
                  </a:lnTo>
                  <a:lnTo>
                    <a:pt x="459722" y="1580729"/>
                  </a:lnTo>
                  <a:lnTo>
                    <a:pt x="459683" y="1579459"/>
                  </a:lnTo>
                  <a:lnTo>
                    <a:pt x="459564" y="1576919"/>
                  </a:lnTo>
                  <a:lnTo>
                    <a:pt x="460433" y="1575649"/>
                  </a:lnTo>
                  <a:lnTo>
                    <a:pt x="459248" y="1574379"/>
                  </a:lnTo>
                  <a:lnTo>
                    <a:pt x="449299" y="1574379"/>
                  </a:lnTo>
                  <a:lnTo>
                    <a:pt x="448746" y="1575649"/>
                  </a:lnTo>
                  <a:lnTo>
                    <a:pt x="447877" y="1575649"/>
                  </a:lnTo>
                  <a:lnTo>
                    <a:pt x="448667" y="1576919"/>
                  </a:lnTo>
                  <a:lnTo>
                    <a:pt x="450404" y="1576919"/>
                  </a:lnTo>
                  <a:lnTo>
                    <a:pt x="450562" y="1578189"/>
                  </a:lnTo>
                  <a:lnTo>
                    <a:pt x="449062" y="1578189"/>
                  </a:lnTo>
                  <a:lnTo>
                    <a:pt x="449378" y="1579459"/>
                  </a:lnTo>
                  <a:lnTo>
                    <a:pt x="453721" y="1579459"/>
                  </a:lnTo>
                  <a:lnTo>
                    <a:pt x="451589" y="1581999"/>
                  </a:lnTo>
                  <a:lnTo>
                    <a:pt x="452536" y="1583269"/>
                  </a:lnTo>
                  <a:lnTo>
                    <a:pt x="453800" y="1583269"/>
                  </a:lnTo>
                  <a:lnTo>
                    <a:pt x="453010" y="1585809"/>
                  </a:lnTo>
                  <a:lnTo>
                    <a:pt x="451589" y="1588349"/>
                  </a:lnTo>
                  <a:lnTo>
                    <a:pt x="451431" y="1588349"/>
                  </a:lnTo>
                  <a:lnTo>
                    <a:pt x="451431" y="1589619"/>
                  </a:lnTo>
                  <a:lnTo>
                    <a:pt x="447562" y="1589619"/>
                  </a:lnTo>
                  <a:lnTo>
                    <a:pt x="446772" y="1590889"/>
                  </a:lnTo>
                  <a:lnTo>
                    <a:pt x="447009" y="1592159"/>
                  </a:lnTo>
                  <a:lnTo>
                    <a:pt x="448115" y="1593429"/>
                  </a:lnTo>
                  <a:lnTo>
                    <a:pt x="449931" y="1593429"/>
                  </a:lnTo>
                  <a:lnTo>
                    <a:pt x="450957" y="1594699"/>
                  </a:lnTo>
                  <a:lnTo>
                    <a:pt x="450484" y="1594699"/>
                  </a:lnTo>
                  <a:lnTo>
                    <a:pt x="453168" y="1595969"/>
                  </a:lnTo>
                  <a:lnTo>
                    <a:pt x="450641" y="1595969"/>
                  </a:lnTo>
                  <a:lnTo>
                    <a:pt x="450878" y="1597239"/>
                  </a:lnTo>
                  <a:close/>
                </a:path>
                <a:path w="2360295" h="1867535">
                  <a:moveTo>
                    <a:pt x="446182" y="1575498"/>
                  </a:moveTo>
                  <a:lnTo>
                    <a:pt x="448825" y="1574379"/>
                  </a:lnTo>
                  <a:lnTo>
                    <a:pt x="445903" y="1574379"/>
                  </a:lnTo>
                  <a:lnTo>
                    <a:pt x="446182" y="1575498"/>
                  </a:lnTo>
                  <a:close/>
                </a:path>
                <a:path w="2360295" h="1867535">
                  <a:moveTo>
                    <a:pt x="446754" y="1576528"/>
                  </a:moveTo>
                  <a:lnTo>
                    <a:pt x="446535" y="1575649"/>
                  </a:lnTo>
                  <a:lnTo>
                    <a:pt x="446219" y="1575649"/>
                  </a:lnTo>
                  <a:lnTo>
                    <a:pt x="446182" y="1575498"/>
                  </a:lnTo>
                  <a:lnTo>
                    <a:pt x="445824" y="1575649"/>
                  </a:lnTo>
                  <a:lnTo>
                    <a:pt x="446754" y="1576528"/>
                  </a:lnTo>
                  <a:close/>
                </a:path>
                <a:path w="2360295" h="1867535">
                  <a:moveTo>
                    <a:pt x="446851" y="1576919"/>
                  </a:moveTo>
                  <a:lnTo>
                    <a:pt x="447167" y="1576919"/>
                  </a:lnTo>
                  <a:lnTo>
                    <a:pt x="446754" y="1576528"/>
                  </a:lnTo>
                  <a:lnTo>
                    <a:pt x="446851" y="1576919"/>
                  </a:lnTo>
                  <a:close/>
                </a:path>
                <a:path w="2360295" h="1867535">
                  <a:moveTo>
                    <a:pt x="451275" y="1580688"/>
                  </a:moveTo>
                  <a:lnTo>
                    <a:pt x="453721" y="1579459"/>
                  </a:lnTo>
                  <a:lnTo>
                    <a:pt x="451352" y="1579459"/>
                  </a:lnTo>
                  <a:lnTo>
                    <a:pt x="451275" y="1580688"/>
                  </a:lnTo>
                  <a:close/>
                </a:path>
                <a:path w="2360295" h="1867535">
                  <a:moveTo>
                    <a:pt x="451194" y="1580729"/>
                  </a:moveTo>
                  <a:close/>
                </a:path>
                <a:path w="2360295" h="1867535">
                  <a:moveTo>
                    <a:pt x="448509" y="1595969"/>
                  </a:moveTo>
                  <a:lnTo>
                    <a:pt x="449536" y="1593429"/>
                  </a:lnTo>
                  <a:lnTo>
                    <a:pt x="448746" y="1593429"/>
                  </a:lnTo>
                  <a:lnTo>
                    <a:pt x="448509" y="1595969"/>
                  </a:lnTo>
                  <a:close/>
                </a:path>
                <a:path w="2360295" h="1867535">
                  <a:moveTo>
                    <a:pt x="449845" y="1597133"/>
                  </a:moveTo>
                  <a:lnTo>
                    <a:pt x="450641" y="1595969"/>
                  </a:lnTo>
                  <a:lnTo>
                    <a:pt x="449773" y="1595969"/>
                  </a:lnTo>
                  <a:lnTo>
                    <a:pt x="449845" y="1597133"/>
                  </a:lnTo>
                  <a:close/>
                </a:path>
                <a:path w="2360295" h="1867535">
                  <a:moveTo>
                    <a:pt x="449773" y="1597239"/>
                  </a:moveTo>
                  <a:close/>
                </a:path>
                <a:path w="2360295" h="1867535">
                  <a:moveTo>
                    <a:pt x="451431" y="1598509"/>
                  </a:moveTo>
                  <a:lnTo>
                    <a:pt x="459169" y="1598509"/>
                  </a:lnTo>
                  <a:lnTo>
                    <a:pt x="458064" y="1597239"/>
                  </a:lnTo>
                  <a:lnTo>
                    <a:pt x="451273" y="1597239"/>
                  </a:lnTo>
                  <a:lnTo>
                    <a:pt x="451431" y="1598509"/>
                  </a:lnTo>
                  <a:close/>
                </a:path>
                <a:path w="2360295" h="1867535">
                  <a:moveTo>
                    <a:pt x="447719" y="1598509"/>
                  </a:moveTo>
                  <a:lnTo>
                    <a:pt x="448035" y="1598509"/>
                  </a:lnTo>
                  <a:lnTo>
                    <a:pt x="447956" y="1597239"/>
                  </a:lnTo>
                  <a:lnTo>
                    <a:pt x="447719" y="1598509"/>
                  </a:lnTo>
                  <a:close/>
                </a:path>
                <a:path w="2360295" h="1867535">
                  <a:moveTo>
                    <a:pt x="446061" y="1598509"/>
                  </a:moveTo>
                  <a:lnTo>
                    <a:pt x="447719" y="1598509"/>
                  </a:lnTo>
                  <a:lnTo>
                    <a:pt x="445903" y="1597239"/>
                  </a:lnTo>
                  <a:lnTo>
                    <a:pt x="446061" y="1598509"/>
                  </a:lnTo>
                  <a:close/>
                </a:path>
                <a:path w="2360295" h="1867535">
                  <a:moveTo>
                    <a:pt x="451747" y="1600996"/>
                  </a:moveTo>
                  <a:lnTo>
                    <a:pt x="460986" y="1600996"/>
                  </a:lnTo>
                  <a:lnTo>
                    <a:pt x="459170" y="1599726"/>
                  </a:lnTo>
                  <a:lnTo>
                    <a:pt x="451431" y="1599726"/>
                  </a:lnTo>
                  <a:lnTo>
                    <a:pt x="451747" y="1600996"/>
                  </a:lnTo>
                  <a:close/>
                </a:path>
                <a:path w="2360295" h="1867535">
                  <a:moveTo>
                    <a:pt x="460591" y="1604806"/>
                  </a:moveTo>
                  <a:lnTo>
                    <a:pt x="460828" y="1604806"/>
                  </a:lnTo>
                  <a:lnTo>
                    <a:pt x="460907" y="1603536"/>
                  </a:lnTo>
                  <a:lnTo>
                    <a:pt x="460986" y="1600996"/>
                  </a:lnTo>
                  <a:lnTo>
                    <a:pt x="460196" y="1600996"/>
                  </a:lnTo>
                  <a:lnTo>
                    <a:pt x="459722" y="1602266"/>
                  </a:lnTo>
                  <a:lnTo>
                    <a:pt x="452063" y="1602266"/>
                  </a:lnTo>
                  <a:lnTo>
                    <a:pt x="452616" y="1603536"/>
                  </a:lnTo>
                  <a:lnTo>
                    <a:pt x="460512" y="1603536"/>
                  </a:lnTo>
                  <a:lnTo>
                    <a:pt x="460591" y="1604806"/>
                  </a:lnTo>
                  <a:close/>
                </a:path>
                <a:path w="2360295" h="1867535">
                  <a:moveTo>
                    <a:pt x="452063" y="1602266"/>
                  </a:moveTo>
                  <a:lnTo>
                    <a:pt x="459722" y="1602266"/>
                  </a:lnTo>
                  <a:lnTo>
                    <a:pt x="459328" y="1600996"/>
                  </a:lnTo>
                  <a:lnTo>
                    <a:pt x="453406" y="1600996"/>
                  </a:lnTo>
                  <a:lnTo>
                    <a:pt x="452063" y="1602266"/>
                  </a:lnTo>
                  <a:close/>
                </a:path>
                <a:path w="2360295" h="1867535">
                  <a:moveTo>
                    <a:pt x="446298" y="1603536"/>
                  </a:moveTo>
                  <a:lnTo>
                    <a:pt x="446614" y="1603536"/>
                  </a:lnTo>
                  <a:lnTo>
                    <a:pt x="447325" y="1602266"/>
                  </a:lnTo>
                  <a:lnTo>
                    <a:pt x="447167" y="1602266"/>
                  </a:lnTo>
                  <a:lnTo>
                    <a:pt x="446614" y="1600996"/>
                  </a:lnTo>
                  <a:lnTo>
                    <a:pt x="445824" y="1600996"/>
                  </a:lnTo>
                  <a:lnTo>
                    <a:pt x="445982" y="1602266"/>
                  </a:lnTo>
                  <a:lnTo>
                    <a:pt x="446298" y="1603536"/>
                  </a:lnTo>
                  <a:close/>
                </a:path>
                <a:path w="2360295" h="1867535">
                  <a:moveTo>
                    <a:pt x="448317" y="1602972"/>
                  </a:moveTo>
                  <a:lnTo>
                    <a:pt x="448273" y="1602266"/>
                  </a:lnTo>
                  <a:lnTo>
                    <a:pt x="447878" y="1602266"/>
                  </a:lnTo>
                  <a:lnTo>
                    <a:pt x="448317" y="1602972"/>
                  </a:lnTo>
                  <a:close/>
                </a:path>
                <a:path w="2360295" h="1867535">
                  <a:moveTo>
                    <a:pt x="448352" y="1603536"/>
                  </a:moveTo>
                  <a:lnTo>
                    <a:pt x="448668" y="1603536"/>
                  </a:lnTo>
                  <a:lnTo>
                    <a:pt x="448317" y="1602972"/>
                  </a:lnTo>
                  <a:lnTo>
                    <a:pt x="448352" y="1603536"/>
                  </a:lnTo>
                  <a:close/>
                </a:path>
                <a:path w="2360295" h="1867535">
                  <a:moveTo>
                    <a:pt x="459169" y="1606076"/>
                  </a:moveTo>
                  <a:lnTo>
                    <a:pt x="459959" y="1606076"/>
                  </a:lnTo>
                  <a:lnTo>
                    <a:pt x="460275" y="1604806"/>
                  </a:lnTo>
                  <a:lnTo>
                    <a:pt x="459959" y="1604806"/>
                  </a:lnTo>
                  <a:lnTo>
                    <a:pt x="458380" y="1603536"/>
                  </a:lnTo>
                  <a:lnTo>
                    <a:pt x="459169" y="1606076"/>
                  </a:lnTo>
                  <a:close/>
                </a:path>
                <a:path w="2360295" h="1867535">
                  <a:moveTo>
                    <a:pt x="450168" y="1604806"/>
                  </a:moveTo>
                  <a:lnTo>
                    <a:pt x="457669" y="1604806"/>
                  </a:lnTo>
                  <a:lnTo>
                    <a:pt x="457827" y="1603536"/>
                  </a:lnTo>
                  <a:lnTo>
                    <a:pt x="451352" y="1603536"/>
                  </a:lnTo>
                  <a:lnTo>
                    <a:pt x="450168" y="1604806"/>
                  </a:lnTo>
                  <a:close/>
                </a:path>
                <a:path w="2360295" h="1867535">
                  <a:moveTo>
                    <a:pt x="446852" y="1604806"/>
                  </a:moveTo>
                  <a:lnTo>
                    <a:pt x="449141" y="1604806"/>
                  </a:lnTo>
                  <a:lnTo>
                    <a:pt x="449852" y="1603536"/>
                  </a:lnTo>
                  <a:lnTo>
                    <a:pt x="445588" y="1603536"/>
                  </a:lnTo>
                  <a:lnTo>
                    <a:pt x="446852" y="1604806"/>
                  </a:lnTo>
                  <a:close/>
                </a:path>
                <a:path w="2360295" h="1867535">
                  <a:moveTo>
                    <a:pt x="452932" y="1612426"/>
                  </a:moveTo>
                  <a:lnTo>
                    <a:pt x="457590" y="1612426"/>
                  </a:lnTo>
                  <a:lnTo>
                    <a:pt x="458617" y="1611156"/>
                  </a:lnTo>
                  <a:lnTo>
                    <a:pt x="459880" y="1609886"/>
                  </a:lnTo>
                  <a:lnTo>
                    <a:pt x="457433" y="1609886"/>
                  </a:lnTo>
                  <a:lnTo>
                    <a:pt x="457827" y="1608616"/>
                  </a:lnTo>
                  <a:lnTo>
                    <a:pt x="457827" y="1607346"/>
                  </a:lnTo>
                  <a:lnTo>
                    <a:pt x="457038" y="1606076"/>
                  </a:lnTo>
                  <a:lnTo>
                    <a:pt x="458222" y="1606076"/>
                  </a:lnTo>
                  <a:lnTo>
                    <a:pt x="457432" y="1604806"/>
                  </a:lnTo>
                  <a:lnTo>
                    <a:pt x="445983" y="1604806"/>
                  </a:lnTo>
                  <a:lnTo>
                    <a:pt x="447009" y="1606076"/>
                  </a:lnTo>
                  <a:lnTo>
                    <a:pt x="447720" y="1607346"/>
                  </a:lnTo>
                  <a:lnTo>
                    <a:pt x="446220" y="1608616"/>
                  </a:lnTo>
                  <a:lnTo>
                    <a:pt x="445746" y="1608616"/>
                  </a:lnTo>
                  <a:lnTo>
                    <a:pt x="447089" y="1609886"/>
                  </a:lnTo>
                  <a:lnTo>
                    <a:pt x="444641" y="1611156"/>
                  </a:lnTo>
                  <a:lnTo>
                    <a:pt x="452774" y="1611156"/>
                  </a:lnTo>
                  <a:lnTo>
                    <a:pt x="452932" y="1612426"/>
                  </a:lnTo>
                  <a:close/>
                </a:path>
                <a:path w="2360295" h="1867535">
                  <a:moveTo>
                    <a:pt x="449256" y="1611618"/>
                  </a:moveTo>
                  <a:lnTo>
                    <a:pt x="449773" y="1611156"/>
                  </a:lnTo>
                  <a:lnTo>
                    <a:pt x="447878" y="1611156"/>
                  </a:lnTo>
                  <a:lnTo>
                    <a:pt x="449256" y="1611618"/>
                  </a:lnTo>
                  <a:close/>
                </a:path>
                <a:path w="2360295" h="1867535">
                  <a:moveTo>
                    <a:pt x="448690" y="1612124"/>
                  </a:moveTo>
                  <a:lnTo>
                    <a:pt x="449256" y="1611618"/>
                  </a:lnTo>
                  <a:lnTo>
                    <a:pt x="447878" y="1611156"/>
                  </a:lnTo>
                  <a:lnTo>
                    <a:pt x="448690" y="1612124"/>
                  </a:lnTo>
                  <a:close/>
                </a:path>
                <a:path w="2360295" h="1867535">
                  <a:moveTo>
                    <a:pt x="446615" y="1613696"/>
                  </a:moveTo>
                  <a:lnTo>
                    <a:pt x="447088" y="1613696"/>
                  </a:lnTo>
                  <a:lnTo>
                    <a:pt x="447246" y="1612426"/>
                  </a:lnTo>
                  <a:lnTo>
                    <a:pt x="448352" y="1612426"/>
                  </a:lnTo>
                  <a:lnTo>
                    <a:pt x="448690" y="1612124"/>
                  </a:lnTo>
                  <a:lnTo>
                    <a:pt x="447878" y="1611156"/>
                  </a:lnTo>
                  <a:lnTo>
                    <a:pt x="446536" y="1611156"/>
                  </a:lnTo>
                  <a:lnTo>
                    <a:pt x="446457" y="1612426"/>
                  </a:lnTo>
                  <a:lnTo>
                    <a:pt x="446615" y="1613696"/>
                  </a:lnTo>
                  <a:close/>
                </a:path>
                <a:path w="2360295" h="1867535">
                  <a:moveTo>
                    <a:pt x="450405" y="1616236"/>
                  </a:moveTo>
                  <a:lnTo>
                    <a:pt x="455380" y="1616236"/>
                  </a:lnTo>
                  <a:lnTo>
                    <a:pt x="455617" y="1613696"/>
                  </a:lnTo>
                  <a:lnTo>
                    <a:pt x="458222" y="1613696"/>
                  </a:lnTo>
                  <a:lnTo>
                    <a:pt x="457985" y="1612426"/>
                  </a:lnTo>
                  <a:lnTo>
                    <a:pt x="451668" y="1612426"/>
                  </a:lnTo>
                  <a:lnTo>
                    <a:pt x="449256" y="1611618"/>
                  </a:lnTo>
                  <a:lnTo>
                    <a:pt x="448690" y="1612124"/>
                  </a:lnTo>
                  <a:lnTo>
                    <a:pt x="450010" y="1613696"/>
                  </a:lnTo>
                  <a:lnTo>
                    <a:pt x="448826" y="1614966"/>
                  </a:lnTo>
                  <a:lnTo>
                    <a:pt x="451431" y="1614966"/>
                  </a:lnTo>
                  <a:lnTo>
                    <a:pt x="450323" y="1616015"/>
                  </a:lnTo>
                  <a:lnTo>
                    <a:pt x="450405" y="1616236"/>
                  </a:lnTo>
                  <a:close/>
                </a:path>
                <a:path w="2360295" h="1867535">
                  <a:moveTo>
                    <a:pt x="458617" y="1616236"/>
                  </a:moveTo>
                  <a:lnTo>
                    <a:pt x="460332" y="1613838"/>
                  </a:lnTo>
                  <a:lnTo>
                    <a:pt x="460354" y="1613696"/>
                  </a:lnTo>
                  <a:lnTo>
                    <a:pt x="455617" y="1613696"/>
                  </a:lnTo>
                  <a:lnTo>
                    <a:pt x="455932" y="1614966"/>
                  </a:lnTo>
                  <a:lnTo>
                    <a:pt x="457433" y="1614966"/>
                  </a:lnTo>
                  <a:lnTo>
                    <a:pt x="458617" y="1616236"/>
                  </a:lnTo>
                  <a:close/>
                </a:path>
                <a:path w="2360295" h="1867535">
                  <a:moveTo>
                    <a:pt x="460433" y="1616236"/>
                  </a:moveTo>
                  <a:lnTo>
                    <a:pt x="460670" y="1614966"/>
                  </a:lnTo>
                  <a:lnTo>
                    <a:pt x="461065" y="1614966"/>
                  </a:lnTo>
                  <a:lnTo>
                    <a:pt x="460433" y="1613838"/>
                  </a:lnTo>
                  <a:lnTo>
                    <a:pt x="460433" y="1616236"/>
                  </a:lnTo>
                  <a:close/>
                </a:path>
                <a:path w="2360295" h="1867535">
                  <a:moveTo>
                    <a:pt x="448905" y="1616236"/>
                  </a:moveTo>
                  <a:lnTo>
                    <a:pt x="450089" y="1616236"/>
                  </a:lnTo>
                  <a:lnTo>
                    <a:pt x="450323" y="1616015"/>
                  </a:lnTo>
                  <a:lnTo>
                    <a:pt x="449931" y="1614966"/>
                  </a:lnTo>
                  <a:lnTo>
                    <a:pt x="448826" y="1614966"/>
                  </a:lnTo>
                  <a:lnTo>
                    <a:pt x="448905" y="1616236"/>
                  </a:lnTo>
                  <a:close/>
                </a:path>
                <a:path w="2360295" h="1867535">
                  <a:moveTo>
                    <a:pt x="447641" y="1616236"/>
                  </a:moveTo>
                  <a:lnTo>
                    <a:pt x="448905" y="1616236"/>
                  </a:lnTo>
                  <a:lnTo>
                    <a:pt x="448115" y="1614966"/>
                  </a:lnTo>
                  <a:lnTo>
                    <a:pt x="447720" y="1614966"/>
                  </a:lnTo>
                  <a:lnTo>
                    <a:pt x="447641" y="1616236"/>
                  </a:lnTo>
                  <a:close/>
                </a:path>
                <a:path w="2360295" h="1867535">
                  <a:moveTo>
                    <a:pt x="448826" y="1617506"/>
                  </a:moveTo>
                  <a:lnTo>
                    <a:pt x="450721" y="1617506"/>
                  </a:lnTo>
                  <a:lnTo>
                    <a:pt x="450743" y="1617144"/>
                  </a:lnTo>
                  <a:lnTo>
                    <a:pt x="450323" y="1616015"/>
                  </a:lnTo>
                  <a:lnTo>
                    <a:pt x="450089" y="1616236"/>
                  </a:lnTo>
                  <a:lnTo>
                    <a:pt x="449141" y="1616236"/>
                  </a:lnTo>
                  <a:lnTo>
                    <a:pt x="448826" y="1617506"/>
                  </a:lnTo>
                  <a:close/>
                </a:path>
                <a:path w="2360295" h="1867535">
                  <a:moveTo>
                    <a:pt x="460591" y="1634016"/>
                  </a:moveTo>
                  <a:lnTo>
                    <a:pt x="461697" y="1634016"/>
                  </a:lnTo>
                  <a:lnTo>
                    <a:pt x="461393" y="1632795"/>
                  </a:lnTo>
                  <a:lnTo>
                    <a:pt x="461302" y="1631476"/>
                  </a:lnTo>
                  <a:lnTo>
                    <a:pt x="461223" y="1628936"/>
                  </a:lnTo>
                  <a:lnTo>
                    <a:pt x="462645" y="1626396"/>
                  </a:lnTo>
                  <a:lnTo>
                    <a:pt x="461934" y="1625126"/>
                  </a:lnTo>
                  <a:lnTo>
                    <a:pt x="460118" y="1623856"/>
                  </a:lnTo>
                  <a:lnTo>
                    <a:pt x="461302" y="1621316"/>
                  </a:lnTo>
                  <a:lnTo>
                    <a:pt x="457749" y="1620046"/>
                  </a:lnTo>
                  <a:lnTo>
                    <a:pt x="457196" y="1620046"/>
                  </a:lnTo>
                  <a:lnTo>
                    <a:pt x="456643" y="1618776"/>
                  </a:lnTo>
                  <a:lnTo>
                    <a:pt x="456575" y="1617144"/>
                  </a:lnTo>
                  <a:lnTo>
                    <a:pt x="456406" y="1616236"/>
                  </a:lnTo>
                  <a:lnTo>
                    <a:pt x="455853" y="1616236"/>
                  </a:lnTo>
                  <a:lnTo>
                    <a:pt x="455617" y="1617506"/>
                  </a:lnTo>
                  <a:lnTo>
                    <a:pt x="451116" y="1617506"/>
                  </a:lnTo>
                  <a:lnTo>
                    <a:pt x="450247" y="1618776"/>
                  </a:lnTo>
                  <a:lnTo>
                    <a:pt x="450563" y="1620046"/>
                  </a:lnTo>
                  <a:lnTo>
                    <a:pt x="452300" y="1621316"/>
                  </a:lnTo>
                  <a:lnTo>
                    <a:pt x="452695" y="1621316"/>
                  </a:lnTo>
                  <a:lnTo>
                    <a:pt x="453090" y="1622586"/>
                  </a:lnTo>
                  <a:lnTo>
                    <a:pt x="451352" y="1622586"/>
                  </a:lnTo>
                  <a:lnTo>
                    <a:pt x="451510" y="1623856"/>
                  </a:lnTo>
                  <a:lnTo>
                    <a:pt x="451116" y="1623856"/>
                  </a:lnTo>
                  <a:lnTo>
                    <a:pt x="448826" y="1625126"/>
                  </a:lnTo>
                  <a:lnTo>
                    <a:pt x="452932" y="1625126"/>
                  </a:lnTo>
                  <a:lnTo>
                    <a:pt x="453089" y="1627666"/>
                  </a:lnTo>
                  <a:lnTo>
                    <a:pt x="451036" y="1627666"/>
                  </a:lnTo>
                  <a:lnTo>
                    <a:pt x="450799" y="1628936"/>
                  </a:lnTo>
                  <a:lnTo>
                    <a:pt x="447286" y="1628936"/>
                  </a:lnTo>
                  <a:lnTo>
                    <a:pt x="445983" y="1630206"/>
                  </a:lnTo>
                  <a:lnTo>
                    <a:pt x="459881" y="1630206"/>
                  </a:lnTo>
                  <a:lnTo>
                    <a:pt x="460117" y="1631476"/>
                  </a:lnTo>
                  <a:lnTo>
                    <a:pt x="460136" y="1632795"/>
                  </a:lnTo>
                  <a:lnTo>
                    <a:pt x="460591" y="1634016"/>
                  </a:lnTo>
                  <a:close/>
                </a:path>
                <a:path w="2360295" h="1867535">
                  <a:moveTo>
                    <a:pt x="455143" y="1617506"/>
                  </a:moveTo>
                  <a:lnTo>
                    <a:pt x="455301" y="1616236"/>
                  </a:lnTo>
                  <a:lnTo>
                    <a:pt x="454511" y="1616236"/>
                  </a:lnTo>
                  <a:lnTo>
                    <a:pt x="455143" y="1617506"/>
                  </a:lnTo>
                  <a:close/>
                </a:path>
                <a:path w="2360295" h="1867535">
                  <a:moveTo>
                    <a:pt x="450879" y="1617506"/>
                  </a:moveTo>
                  <a:lnTo>
                    <a:pt x="453564" y="1617506"/>
                  </a:lnTo>
                  <a:lnTo>
                    <a:pt x="453801" y="1616236"/>
                  </a:lnTo>
                  <a:lnTo>
                    <a:pt x="450800" y="1616236"/>
                  </a:lnTo>
                  <a:lnTo>
                    <a:pt x="450743" y="1617144"/>
                  </a:lnTo>
                  <a:lnTo>
                    <a:pt x="450879" y="1617506"/>
                  </a:lnTo>
                  <a:close/>
                </a:path>
                <a:path w="2360295" h="1867535">
                  <a:moveTo>
                    <a:pt x="450721" y="1617506"/>
                  </a:moveTo>
                  <a:lnTo>
                    <a:pt x="450879" y="1617506"/>
                  </a:lnTo>
                  <a:lnTo>
                    <a:pt x="450743" y="1617144"/>
                  </a:lnTo>
                  <a:lnTo>
                    <a:pt x="450721" y="1617506"/>
                  </a:lnTo>
                  <a:close/>
                </a:path>
                <a:path w="2360295" h="1867535">
                  <a:moveTo>
                    <a:pt x="458117" y="1619877"/>
                  </a:moveTo>
                  <a:lnTo>
                    <a:pt x="463276" y="1617506"/>
                  </a:lnTo>
                  <a:lnTo>
                    <a:pt x="459407" y="1617506"/>
                  </a:lnTo>
                  <a:lnTo>
                    <a:pt x="458459" y="1618776"/>
                  </a:lnTo>
                  <a:lnTo>
                    <a:pt x="458117" y="1619877"/>
                  </a:lnTo>
                  <a:close/>
                </a:path>
                <a:path w="2360295" h="1867535">
                  <a:moveTo>
                    <a:pt x="447720" y="1618776"/>
                  </a:moveTo>
                  <a:lnTo>
                    <a:pt x="449457" y="1618776"/>
                  </a:lnTo>
                  <a:lnTo>
                    <a:pt x="448984" y="1617506"/>
                  </a:lnTo>
                  <a:lnTo>
                    <a:pt x="447720" y="1617506"/>
                  </a:lnTo>
                  <a:lnTo>
                    <a:pt x="447720" y="1618776"/>
                  </a:lnTo>
                  <a:close/>
                </a:path>
                <a:path w="2360295" h="1867535">
                  <a:moveTo>
                    <a:pt x="446298" y="1620046"/>
                  </a:moveTo>
                  <a:lnTo>
                    <a:pt x="447404" y="1620046"/>
                  </a:lnTo>
                  <a:lnTo>
                    <a:pt x="447167" y="1617506"/>
                  </a:lnTo>
                  <a:lnTo>
                    <a:pt x="446298" y="1618776"/>
                  </a:lnTo>
                  <a:lnTo>
                    <a:pt x="446298" y="1620046"/>
                  </a:lnTo>
                  <a:close/>
                </a:path>
                <a:path w="2360295" h="1867535">
                  <a:moveTo>
                    <a:pt x="457749" y="1620046"/>
                  </a:moveTo>
                  <a:lnTo>
                    <a:pt x="458064" y="1620046"/>
                  </a:lnTo>
                  <a:lnTo>
                    <a:pt x="458117" y="1619877"/>
                  </a:lnTo>
                  <a:lnTo>
                    <a:pt x="457749" y="1620046"/>
                  </a:lnTo>
                  <a:close/>
                </a:path>
                <a:path w="2360295" h="1867535">
                  <a:moveTo>
                    <a:pt x="448268" y="1621249"/>
                  </a:moveTo>
                  <a:lnTo>
                    <a:pt x="448904" y="1620046"/>
                  </a:lnTo>
                  <a:lnTo>
                    <a:pt x="448211" y="1620332"/>
                  </a:lnTo>
                  <a:lnTo>
                    <a:pt x="448268" y="1621249"/>
                  </a:lnTo>
                  <a:close/>
                </a:path>
                <a:path w="2360295" h="1867535">
                  <a:moveTo>
                    <a:pt x="445824" y="1621316"/>
                  </a:moveTo>
                  <a:lnTo>
                    <a:pt x="448211" y="1620332"/>
                  </a:lnTo>
                  <a:lnTo>
                    <a:pt x="448193" y="1620046"/>
                  </a:lnTo>
                  <a:lnTo>
                    <a:pt x="446219" y="1620046"/>
                  </a:lnTo>
                  <a:lnTo>
                    <a:pt x="445824" y="1621316"/>
                  </a:lnTo>
                  <a:close/>
                </a:path>
                <a:path w="2360295" h="1867535">
                  <a:moveTo>
                    <a:pt x="447562" y="1622586"/>
                  </a:moveTo>
                  <a:lnTo>
                    <a:pt x="448351" y="1622586"/>
                  </a:lnTo>
                  <a:lnTo>
                    <a:pt x="448268" y="1621249"/>
                  </a:lnTo>
                  <a:lnTo>
                    <a:pt x="447562" y="1622586"/>
                  </a:lnTo>
                  <a:close/>
                </a:path>
                <a:path w="2360295" h="1867535">
                  <a:moveTo>
                    <a:pt x="451352" y="1622586"/>
                  </a:moveTo>
                  <a:lnTo>
                    <a:pt x="451747" y="1622586"/>
                  </a:lnTo>
                  <a:lnTo>
                    <a:pt x="451826" y="1621316"/>
                  </a:lnTo>
                  <a:lnTo>
                    <a:pt x="451194" y="1621316"/>
                  </a:lnTo>
                  <a:lnTo>
                    <a:pt x="451352" y="1622586"/>
                  </a:lnTo>
                  <a:close/>
                </a:path>
                <a:path w="2360295" h="1867535">
                  <a:moveTo>
                    <a:pt x="447720" y="1623856"/>
                  </a:moveTo>
                  <a:lnTo>
                    <a:pt x="451510" y="1623856"/>
                  </a:lnTo>
                  <a:lnTo>
                    <a:pt x="448668" y="1622586"/>
                  </a:lnTo>
                  <a:lnTo>
                    <a:pt x="447720" y="1623856"/>
                  </a:lnTo>
                  <a:close/>
                </a:path>
                <a:path w="2360295" h="1867535">
                  <a:moveTo>
                    <a:pt x="450799" y="1626396"/>
                  </a:moveTo>
                  <a:lnTo>
                    <a:pt x="452932" y="1625126"/>
                  </a:lnTo>
                  <a:lnTo>
                    <a:pt x="449457" y="1625126"/>
                  </a:lnTo>
                  <a:lnTo>
                    <a:pt x="450799" y="1626396"/>
                  </a:lnTo>
                  <a:close/>
                </a:path>
                <a:path w="2360295" h="1867535">
                  <a:moveTo>
                    <a:pt x="448756" y="1627587"/>
                  </a:moveTo>
                  <a:lnTo>
                    <a:pt x="448904" y="1626396"/>
                  </a:lnTo>
                  <a:lnTo>
                    <a:pt x="449141" y="1626396"/>
                  </a:lnTo>
                  <a:lnTo>
                    <a:pt x="449457" y="1625126"/>
                  </a:lnTo>
                  <a:lnTo>
                    <a:pt x="448826" y="1625126"/>
                  </a:lnTo>
                  <a:lnTo>
                    <a:pt x="446536" y="1626396"/>
                  </a:lnTo>
                  <a:lnTo>
                    <a:pt x="448756" y="1627587"/>
                  </a:lnTo>
                  <a:close/>
                </a:path>
                <a:path w="2360295" h="1867535">
                  <a:moveTo>
                    <a:pt x="451036" y="1627666"/>
                  </a:moveTo>
                  <a:lnTo>
                    <a:pt x="451747" y="1627666"/>
                  </a:lnTo>
                  <a:lnTo>
                    <a:pt x="451352" y="1626396"/>
                  </a:lnTo>
                  <a:lnTo>
                    <a:pt x="451036" y="1627666"/>
                  </a:lnTo>
                  <a:close/>
                </a:path>
                <a:path w="2360295" h="1867535">
                  <a:moveTo>
                    <a:pt x="448747" y="1627666"/>
                  </a:moveTo>
                  <a:lnTo>
                    <a:pt x="448904" y="1627666"/>
                  </a:lnTo>
                  <a:lnTo>
                    <a:pt x="448756" y="1627587"/>
                  </a:lnTo>
                  <a:close/>
                </a:path>
                <a:path w="2360295" h="1867535">
                  <a:moveTo>
                    <a:pt x="449812" y="1628301"/>
                  </a:moveTo>
                  <a:lnTo>
                    <a:pt x="450247" y="1627666"/>
                  </a:lnTo>
                  <a:lnTo>
                    <a:pt x="449773" y="1627666"/>
                  </a:lnTo>
                  <a:lnTo>
                    <a:pt x="449812" y="1628301"/>
                  </a:lnTo>
                  <a:close/>
                </a:path>
                <a:path w="2360295" h="1867535">
                  <a:moveTo>
                    <a:pt x="447286" y="1628936"/>
                  </a:moveTo>
                  <a:lnTo>
                    <a:pt x="449378" y="1628936"/>
                  </a:lnTo>
                  <a:lnTo>
                    <a:pt x="449571" y="1628654"/>
                  </a:lnTo>
                  <a:lnTo>
                    <a:pt x="448588" y="1627666"/>
                  </a:lnTo>
                  <a:lnTo>
                    <a:pt x="447286" y="1628936"/>
                  </a:lnTo>
                  <a:close/>
                </a:path>
                <a:path w="2360295" h="1867535">
                  <a:moveTo>
                    <a:pt x="449852" y="1628936"/>
                  </a:moveTo>
                  <a:lnTo>
                    <a:pt x="449812" y="1628301"/>
                  </a:lnTo>
                  <a:lnTo>
                    <a:pt x="449571" y="1628654"/>
                  </a:lnTo>
                  <a:lnTo>
                    <a:pt x="449852" y="1628936"/>
                  </a:lnTo>
                  <a:close/>
                </a:path>
                <a:path w="2360295" h="1867535">
                  <a:moveTo>
                    <a:pt x="459683" y="1647986"/>
                  </a:moveTo>
                  <a:lnTo>
                    <a:pt x="460433" y="1647986"/>
                  </a:lnTo>
                  <a:lnTo>
                    <a:pt x="462249" y="1645446"/>
                  </a:lnTo>
                  <a:lnTo>
                    <a:pt x="460828" y="1642906"/>
                  </a:lnTo>
                  <a:lnTo>
                    <a:pt x="461223" y="1640366"/>
                  </a:lnTo>
                  <a:lnTo>
                    <a:pt x="460275" y="1637826"/>
                  </a:lnTo>
                  <a:lnTo>
                    <a:pt x="460038" y="1636556"/>
                  </a:lnTo>
                  <a:lnTo>
                    <a:pt x="461144" y="1636556"/>
                  </a:lnTo>
                  <a:lnTo>
                    <a:pt x="461302" y="1635286"/>
                  </a:lnTo>
                  <a:lnTo>
                    <a:pt x="459486" y="1635286"/>
                  </a:lnTo>
                  <a:lnTo>
                    <a:pt x="458854" y="1634016"/>
                  </a:lnTo>
                  <a:lnTo>
                    <a:pt x="458617" y="1634016"/>
                  </a:lnTo>
                  <a:lnTo>
                    <a:pt x="460136" y="1632795"/>
                  </a:lnTo>
                  <a:lnTo>
                    <a:pt x="458222" y="1631476"/>
                  </a:lnTo>
                  <a:lnTo>
                    <a:pt x="458222" y="1630206"/>
                  </a:lnTo>
                  <a:lnTo>
                    <a:pt x="445983" y="1630206"/>
                  </a:lnTo>
                  <a:lnTo>
                    <a:pt x="446772" y="1632746"/>
                  </a:lnTo>
                  <a:lnTo>
                    <a:pt x="449457" y="1632746"/>
                  </a:lnTo>
                  <a:lnTo>
                    <a:pt x="449457" y="1635286"/>
                  </a:lnTo>
                  <a:lnTo>
                    <a:pt x="449299" y="1636556"/>
                  </a:lnTo>
                  <a:lnTo>
                    <a:pt x="450168" y="1639096"/>
                  </a:lnTo>
                  <a:lnTo>
                    <a:pt x="448430" y="1640366"/>
                  </a:lnTo>
                  <a:lnTo>
                    <a:pt x="449615" y="1642906"/>
                  </a:lnTo>
                  <a:lnTo>
                    <a:pt x="450641" y="1642906"/>
                  </a:lnTo>
                  <a:lnTo>
                    <a:pt x="450641" y="1644176"/>
                  </a:lnTo>
                  <a:lnTo>
                    <a:pt x="448329" y="1645339"/>
                  </a:lnTo>
                  <a:lnTo>
                    <a:pt x="448509" y="1645446"/>
                  </a:lnTo>
                  <a:lnTo>
                    <a:pt x="448115" y="1645446"/>
                  </a:lnTo>
                  <a:lnTo>
                    <a:pt x="451747" y="1646716"/>
                  </a:lnTo>
                  <a:lnTo>
                    <a:pt x="459091" y="1646716"/>
                  </a:lnTo>
                  <a:lnTo>
                    <a:pt x="459683" y="1647986"/>
                  </a:lnTo>
                  <a:close/>
                </a:path>
                <a:path w="2360295" h="1867535">
                  <a:moveTo>
                    <a:pt x="446851" y="1635286"/>
                  </a:moveTo>
                  <a:lnTo>
                    <a:pt x="447483" y="1634016"/>
                  </a:lnTo>
                  <a:lnTo>
                    <a:pt x="448746" y="1634016"/>
                  </a:lnTo>
                  <a:lnTo>
                    <a:pt x="448983" y="1632746"/>
                  </a:lnTo>
                  <a:lnTo>
                    <a:pt x="446772" y="1632746"/>
                  </a:lnTo>
                  <a:lnTo>
                    <a:pt x="446851" y="1635286"/>
                  </a:lnTo>
                  <a:close/>
                </a:path>
                <a:path w="2360295" h="1867535">
                  <a:moveTo>
                    <a:pt x="460670" y="1635286"/>
                  </a:moveTo>
                  <a:lnTo>
                    <a:pt x="461144" y="1635286"/>
                  </a:lnTo>
                  <a:lnTo>
                    <a:pt x="460986" y="1634016"/>
                  </a:lnTo>
                  <a:lnTo>
                    <a:pt x="460512" y="1634016"/>
                  </a:lnTo>
                  <a:lnTo>
                    <a:pt x="460670" y="1635286"/>
                  </a:lnTo>
                  <a:close/>
                </a:path>
                <a:path w="2360295" h="1867535">
                  <a:moveTo>
                    <a:pt x="447999" y="1645143"/>
                  </a:moveTo>
                  <a:lnTo>
                    <a:pt x="450641" y="1642906"/>
                  </a:lnTo>
                  <a:lnTo>
                    <a:pt x="449931" y="1642906"/>
                  </a:lnTo>
                  <a:lnTo>
                    <a:pt x="447959" y="1645094"/>
                  </a:lnTo>
                  <a:close/>
                </a:path>
                <a:path w="2360295" h="1867535">
                  <a:moveTo>
                    <a:pt x="447541" y="1643955"/>
                  </a:moveTo>
                  <a:lnTo>
                    <a:pt x="448193" y="1642906"/>
                  </a:lnTo>
                  <a:lnTo>
                    <a:pt x="446693" y="1642906"/>
                  </a:lnTo>
                  <a:lnTo>
                    <a:pt x="447541" y="1643955"/>
                  </a:lnTo>
                  <a:close/>
                </a:path>
                <a:path w="2360295" h="1867535">
                  <a:moveTo>
                    <a:pt x="447470" y="1644294"/>
                  </a:moveTo>
                  <a:lnTo>
                    <a:pt x="447719" y="1644176"/>
                  </a:lnTo>
                  <a:lnTo>
                    <a:pt x="447541" y="1643955"/>
                  </a:lnTo>
                  <a:lnTo>
                    <a:pt x="447470" y="1644294"/>
                  </a:lnTo>
                  <a:close/>
                </a:path>
                <a:path w="2360295" h="1867535">
                  <a:moveTo>
                    <a:pt x="446769" y="1644626"/>
                  </a:moveTo>
                  <a:lnTo>
                    <a:pt x="446971" y="1644530"/>
                  </a:lnTo>
                  <a:lnTo>
                    <a:pt x="446377" y="1644176"/>
                  </a:lnTo>
                  <a:lnTo>
                    <a:pt x="446769" y="1644626"/>
                  </a:lnTo>
                  <a:close/>
                </a:path>
                <a:path w="2360295" h="1867535">
                  <a:moveTo>
                    <a:pt x="447917" y="1645094"/>
                  </a:moveTo>
                  <a:lnTo>
                    <a:pt x="447470" y="1644294"/>
                  </a:lnTo>
                  <a:lnTo>
                    <a:pt x="446971" y="1644530"/>
                  </a:lnTo>
                  <a:lnTo>
                    <a:pt x="447917" y="1645094"/>
                  </a:lnTo>
                  <a:close/>
                </a:path>
                <a:path w="2360295" h="1867535">
                  <a:moveTo>
                    <a:pt x="447009" y="1646716"/>
                  </a:moveTo>
                  <a:lnTo>
                    <a:pt x="447404" y="1645446"/>
                  </a:lnTo>
                  <a:lnTo>
                    <a:pt x="446769" y="1644626"/>
                  </a:lnTo>
                  <a:lnTo>
                    <a:pt x="445035" y="1645446"/>
                  </a:lnTo>
                  <a:lnTo>
                    <a:pt x="447009" y="1646716"/>
                  </a:lnTo>
                  <a:close/>
                </a:path>
                <a:path w="2360295" h="1867535">
                  <a:moveTo>
                    <a:pt x="447641" y="1645446"/>
                  </a:moveTo>
                  <a:lnTo>
                    <a:pt x="447962" y="1645174"/>
                  </a:lnTo>
                  <a:lnTo>
                    <a:pt x="447641" y="1645446"/>
                  </a:lnTo>
                  <a:close/>
                </a:path>
                <a:path w="2360295" h="1867535">
                  <a:moveTo>
                    <a:pt x="448114" y="1645446"/>
                  </a:moveTo>
                  <a:lnTo>
                    <a:pt x="448329" y="1645339"/>
                  </a:lnTo>
                  <a:lnTo>
                    <a:pt x="447999" y="1645143"/>
                  </a:lnTo>
                  <a:lnTo>
                    <a:pt x="448114" y="1645446"/>
                  </a:lnTo>
                  <a:close/>
                </a:path>
                <a:path w="2360295" h="1867535">
                  <a:moveTo>
                    <a:pt x="456485" y="1650526"/>
                  </a:moveTo>
                  <a:lnTo>
                    <a:pt x="459091" y="1646716"/>
                  </a:lnTo>
                  <a:lnTo>
                    <a:pt x="451747" y="1646716"/>
                  </a:lnTo>
                  <a:lnTo>
                    <a:pt x="450484" y="1649256"/>
                  </a:lnTo>
                  <a:lnTo>
                    <a:pt x="455459" y="1649256"/>
                  </a:lnTo>
                  <a:lnTo>
                    <a:pt x="455556" y="1649647"/>
                  </a:lnTo>
                  <a:lnTo>
                    <a:pt x="456485" y="1650526"/>
                  </a:lnTo>
                  <a:close/>
                </a:path>
                <a:path w="2360295" h="1867535">
                  <a:moveTo>
                    <a:pt x="461223" y="1649256"/>
                  </a:moveTo>
                  <a:lnTo>
                    <a:pt x="461381" y="1649256"/>
                  </a:lnTo>
                  <a:lnTo>
                    <a:pt x="461539" y="1647986"/>
                  </a:lnTo>
                  <a:lnTo>
                    <a:pt x="461381" y="1647986"/>
                  </a:lnTo>
                  <a:lnTo>
                    <a:pt x="461223" y="1649256"/>
                  </a:lnTo>
                  <a:close/>
                </a:path>
                <a:path w="2360295" h="1867535">
                  <a:moveTo>
                    <a:pt x="460276" y="1649256"/>
                  </a:moveTo>
                  <a:lnTo>
                    <a:pt x="461144" y="1649256"/>
                  </a:lnTo>
                  <a:lnTo>
                    <a:pt x="459802" y="1647986"/>
                  </a:lnTo>
                  <a:lnTo>
                    <a:pt x="460276" y="1649256"/>
                  </a:lnTo>
                  <a:close/>
                </a:path>
                <a:path w="2360295" h="1867535">
                  <a:moveTo>
                    <a:pt x="448904" y="1649256"/>
                  </a:moveTo>
                  <a:lnTo>
                    <a:pt x="450168" y="1649256"/>
                  </a:lnTo>
                  <a:lnTo>
                    <a:pt x="449852" y="1647986"/>
                  </a:lnTo>
                  <a:lnTo>
                    <a:pt x="449062" y="1647986"/>
                  </a:lnTo>
                  <a:lnTo>
                    <a:pt x="448904" y="1649256"/>
                  </a:lnTo>
                  <a:close/>
                </a:path>
                <a:path w="2360295" h="1867535">
                  <a:moveTo>
                    <a:pt x="446141" y="1649256"/>
                  </a:moveTo>
                  <a:lnTo>
                    <a:pt x="447483" y="1649256"/>
                  </a:lnTo>
                  <a:lnTo>
                    <a:pt x="447641" y="1647986"/>
                  </a:lnTo>
                  <a:lnTo>
                    <a:pt x="446772" y="1647986"/>
                  </a:lnTo>
                  <a:lnTo>
                    <a:pt x="446141" y="1649256"/>
                  </a:lnTo>
                  <a:close/>
                </a:path>
                <a:path w="2360295" h="1867535">
                  <a:moveTo>
                    <a:pt x="461144" y="1650526"/>
                  </a:moveTo>
                  <a:lnTo>
                    <a:pt x="461302" y="1649256"/>
                  </a:lnTo>
                  <a:lnTo>
                    <a:pt x="460828" y="1649256"/>
                  </a:lnTo>
                  <a:lnTo>
                    <a:pt x="461144" y="1650526"/>
                  </a:lnTo>
                  <a:close/>
                </a:path>
                <a:path w="2360295" h="1867535">
                  <a:moveTo>
                    <a:pt x="455556" y="1649647"/>
                  </a:moveTo>
                  <a:lnTo>
                    <a:pt x="455459" y="1649256"/>
                  </a:lnTo>
                  <a:lnTo>
                    <a:pt x="455143" y="1649256"/>
                  </a:lnTo>
                  <a:lnTo>
                    <a:pt x="455556" y="1649647"/>
                  </a:lnTo>
                  <a:close/>
                </a:path>
                <a:path w="2360295" h="1867535">
                  <a:moveTo>
                    <a:pt x="456285" y="1653415"/>
                  </a:moveTo>
                  <a:lnTo>
                    <a:pt x="458380" y="1650526"/>
                  </a:lnTo>
                  <a:lnTo>
                    <a:pt x="455774" y="1650526"/>
                  </a:lnTo>
                  <a:lnTo>
                    <a:pt x="455556" y="1649647"/>
                  </a:lnTo>
                  <a:lnTo>
                    <a:pt x="455143" y="1649256"/>
                  </a:lnTo>
                  <a:lnTo>
                    <a:pt x="447799" y="1649256"/>
                  </a:lnTo>
                  <a:lnTo>
                    <a:pt x="448983" y="1651796"/>
                  </a:lnTo>
                  <a:lnTo>
                    <a:pt x="455932" y="1651796"/>
                  </a:lnTo>
                  <a:lnTo>
                    <a:pt x="456090" y="1653066"/>
                  </a:lnTo>
                  <a:lnTo>
                    <a:pt x="456285" y="1653415"/>
                  </a:lnTo>
                  <a:close/>
                </a:path>
                <a:path w="2360295" h="1867535">
                  <a:moveTo>
                    <a:pt x="446851" y="1654971"/>
                  </a:moveTo>
                  <a:lnTo>
                    <a:pt x="448588" y="1654336"/>
                  </a:lnTo>
                  <a:lnTo>
                    <a:pt x="446772" y="1651796"/>
                  </a:lnTo>
                  <a:lnTo>
                    <a:pt x="446930" y="1649256"/>
                  </a:lnTo>
                  <a:lnTo>
                    <a:pt x="445983" y="1649256"/>
                  </a:lnTo>
                  <a:lnTo>
                    <a:pt x="445667" y="1651796"/>
                  </a:lnTo>
                  <a:lnTo>
                    <a:pt x="445193" y="1653066"/>
                  </a:lnTo>
                  <a:lnTo>
                    <a:pt x="445825" y="1653066"/>
                  </a:lnTo>
                  <a:lnTo>
                    <a:pt x="446535" y="1654336"/>
                  </a:lnTo>
                  <a:lnTo>
                    <a:pt x="446930" y="1654336"/>
                  </a:lnTo>
                  <a:lnTo>
                    <a:pt x="446851" y="1654971"/>
                  </a:lnTo>
                  <a:close/>
                </a:path>
                <a:path w="2360295" h="1867535">
                  <a:moveTo>
                    <a:pt x="451273" y="1654336"/>
                  </a:moveTo>
                  <a:lnTo>
                    <a:pt x="451747" y="1654336"/>
                  </a:lnTo>
                  <a:lnTo>
                    <a:pt x="451589" y="1653066"/>
                  </a:lnTo>
                  <a:lnTo>
                    <a:pt x="455300" y="1653066"/>
                  </a:lnTo>
                  <a:lnTo>
                    <a:pt x="455221" y="1651796"/>
                  </a:lnTo>
                  <a:lnTo>
                    <a:pt x="448983" y="1651796"/>
                  </a:lnTo>
                  <a:lnTo>
                    <a:pt x="450089" y="1653066"/>
                  </a:lnTo>
                  <a:lnTo>
                    <a:pt x="451273" y="1654336"/>
                  </a:lnTo>
                  <a:close/>
                </a:path>
                <a:path w="2360295" h="1867535">
                  <a:moveTo>
                    <a:pt x="454195" y="1656876"/>
                  </a:moveTo>
                  <a:lnTo>
                    <a:pt x="458696" y="1656876"/>
                  </a:lnTo>
                  <a:lnTo>
                    <a:pt x="458459" y="1654336"/>
                  </a:lnTo>
                  <a:lnTo>
                    <a:pt x="460591" y="1654336"/>
                  </a:lnTo>
                  <a:lnTo>
                    <a:pt x="460038" y="1653066"/>
                  </a:lnTo>
                  <a:lnTo>
                    <a:pt x="456637" y="1654043"/>
                  </a:lnTo>
                  <a:lnTo>
                    <a:pt x="457511" y="1655606"/>
                  </a:lnTo>
                  <a:lnTo>
                    <a:pt x="454076" y="1655606"/>
                  </a:lnTo>
                  <a:lnTo>
                    <a:pt x="454195" y="1656876"/>
                  </a:lnTo>
                  <a:close/>
                </a:path>
                <a:path w="2360295" h="1867535">
                  <a:moveTo>
                    <a:pt x="454028" y="1655084"/>
                  </a:moveTo>
                  <a:lnTo>
                    <a:pt x="453958" y="1654336"/>
                  </a:lnTo>
                  <a:lnTo>
                    <a:pt x="455537" y="1654336"/>
                  </a:lnTo>
                  <a:lnTo>
                    <a:pt x="455458" y="1653066"/>
                  </a:lnTo>
                  <a:lnTo>
                    <a:pt x="453247" y="1653066"/>
                  </a:lnTo>
                  <a:lnTo>
                    <a:pt x="453563" y="1654336"/>
                  </a:lnTo>
                  <a:lnTo>
                    <a:pt x="454028" y="1655084"/>
                  </a:lnTo>
                  <a:close/>
                </a:path>
                <a:path w="2360295" h="1867535">
                  <a:moveTo>
                    <a:pt x="445965" y="1655295"/>
                  </a:moveTo>
                  <a:lnTo>
                    <a:pt x="445943" y="1654336"/>
                  </a:lnTo>
                  <a:lnTo>
                    <a:pt x="445825" y="1653066"/>
                  </a:lnTo>
                  <a:lnTo>
                    <a:pt x="445193" y="1653066"/>
                  </a:lnTo>
                  <a:lnTo>
                    <a:pt x="445667" y="1654336"/>
                  </a:lnTo>
                  <a:lnTo>
                    <a:pt x="445965" y="1655295"/>
                  </a:lnTo>
                  <a:close/>
                </a:path>
                <a:path w="2360295" h="1867535">
                  <a:moveTo>
                    <a:pt x="455617" y="1654336"/>
                  </a:moveTo>
                  <a:lnTo>
                    <a:pt x="456637" y="1654043"/>
                  </a:lnTo>
                  <a:lnTo>
                    <a:pt x="456285" y="1653415"/>
                  </a:lnTo>
                  <a:lnTo>
                    <a:pt x="455617" y="1654336"/>
                  </a:lnTo>
                  <a:close/>
                </a:path>
                <a:path w="2360295" h="1867535">
                  <a:moveTo>
                    <a:pt x="461697" y="1655606"/>
                  </a:moveTo>
                  <a:lnTo>
                    <a:pt x="461697" y="1654336"/>
                  </a:lnTo>
                  <a:lnTo>
                    <a:pt x="460749" y="1654336"/>
                  </a:lnTo>
                  <a:lnTo>
                    <a:pt x="461697" y="1655606"/>
                  </a:lnTo>
                  <a:close/>
                </a:path>
                <a:path w="2360295" h="1867535">
                  <a:moveTo>
                    <a:pt x="454778" y="1654629"/>
                  </a:moveTo>
                  <a:lnTo>
                    <a:pt x="454905" y="1654336"/>
                  </a:lnTo>
                  <a:lnTo>
                    <a:pt x="453958" y="1654336"/>
                  </a:lnTo>
                  <a:lnTo>
                    <a:pt x="454778" y="1654629"/>
                  </a:lnTo>
                  <a:close/>
                </a:path>
                <a:path w="2360295" h="1867535">
                  <a:moveTo>
                    <a:pt x="454353" y="1655606"/>
                  </a:moveTo>
                  <a:lnTo>
                    <a:pt x="454778" y="1654629"/>
                  </a:lnTo>
                  <a:lnTo>
                    <a:pt x="453958" y="1654336"/>
                  </a:lnTo>
                  <a:lnTo>
                    <a:pt x="454028" y="1655084"/>
                  </a:lnTo>
                  <a:lnTo>
                    <a:pt x="454353" y="1655606"/>
                  </a:lnTo>
                  <a:close/>
                </a:path>
                <a:path w="2360295" h="1867535">
                  <a:moveTo>
                    <a:pt x="454353" y="1655606"/>
                  </a:moveTo>
                  <a:lnTo>
                    <a:pt x="457511" y="1655606"/>
                  </a:lnTo>
                  <a:lnTo>
                    <a:pt x="454778" y="1654629"/>
                  </a:lnTo>
                  <a:lnTo>
                    <a:pt x="454353" y="1655606"/>
                  </a:lnTo>
                  <a:close/>
                </a:path>
                <a:path w="2360295" h="1867535">
                  <a:moveTo>
                    <a:pt x="446062" y="1655606"/>
                  </a:moveTo>
                  <a:lnTo>
                    <a:pt x="446772" y="1655606"/>
                  </a:lnTo>
                  <a:lnTo>
                    <a:pt x="446851" y="1654971"/>
                  </a:lnTo>
                  <a:lnTo>
                    <a:pt x="446030" y="1655271"/>
                  </a:lnTo>
                  <a:lnTo>
                    <a:pt x="446062" y="1655606"/>
                  </a:lnTo>
                  <a:close/>
                </a:path>
                <a:path w="2360295" h="1867535">
                  <a:moveTo>
                    <a:pt x="454076" y="1655606"/>
                  </a:moveTo>
                  <a:lnTo>
                    <a:pt x="454353" y="1655606"/>
                  </a:lnTo>
                  <a:lnTo>
                    <a:pt x="454028" y="1655084"/>
                  </a:lnTo>
                  <a:lnTo>
                    <a:pt x="454076" y="1655606"/>
                  </a:lnTo>
                  <a:close/>
                </a:path>
                <a:path w="2360295" h="1867535">
                  <a:moveTo>
                    <a:pt x="445114" y="1655606"/>
                  </a:moveTo>
                  <a:lnTo>
                    <a:pt x="446062" y="1655606"/>
                  </a:lnTo>
                  <a:lnTo>
                    <a:pt x="445965" y="1655295"/>
                  </a:lnTo>
                  <a:lnTo>
                    <a:pt x="445114" y="1655606"/>
                  </a:lnTo>
                  <a:close/>
                </a:path>
                <a:path w="2360295" h="1867535">
                  <a:moveTo>
                    <a:pt x="454353" y="1660686"/>
                  </a:moveTo>
                  <a:lnTo>
                    <a:pt x="461460" y="1660686"/>
                  </a:lnTo>
                  <a:lnTo>
                    <a:pt x="459881" y="1659416"/>
                  </a:lnTo>
                  <a:lnTo>
                    <a:pt x="460197" y="1658146"/>
                  </a:lnTo>
                  <a:lnTo>
                    <a:pt x="461618" y="1658146"/>
                  </a:lnTo>
                  <a:lnTo>
                    <a:pt x="461381" y="1656876"/>
                  </a:lnTo>
                  <a:lnTo>
                    <a:pt x="460433" y="1655606"/>
                  </a:lnTo>
                  <a:lnTo>
                    <a:pt x="458696" y="1656876"/>
                  </a:lnTo>
                  <a:lnTo>
                    <a:pt x="454195" y="1656876"/>
                  </a:lnTo>
                  <a:lnTo>
                    <a:pt x="454826" y="1658146"/>
                  </a:lnTo>
                  <a:lnTo>
                    <a:pt x="454905" y="1659416"/>
                  </a:lnTo>
                  <a:lnTo>
                    <a:pt x="454353" y="1660686"/>
                  </a:lnTo>
                  <a:close/>
                </a:path>
                <a:path w="2360295" h="1867535">
                  <a:moveTo>
                    <a:pt x="451510" y="1658146"/>
                  </a:moveTo>
                  <a:lnTo>
                    <a:pt x="452931" y="1658146"/>
                  </a:lnTo>
                  <a:lnTo>
                    <a:pt x="453879" y="1655606"/>
                  </a:lnTo>
                  <a:lnTo>
                    <a:pt x="450878" y="1655606"/>
                  </a:lnTo>
                  <a:lnTo>
                    <a:pt x="452694" y="1656876"/>
                  </a:lnTo>
                  <a:lnTo>
                    <a:pt x="449220" y="1656876"/>
                  </a:lnTo>
                  <a:lnTo>
                    <a:pt x="451510" y="1658146"/>
                  </a:lnTo>
                  <a:close/>
                </a:path>
                <a:path w="2360295" h="1867535">
                  <a:moveTo>
                    <a:pt x="444877" y="1656876"/>
                  </a:moveTo>
                  <a:lnTo>
                    <a:pt x="445272" y="1656876"/>
                  </a:lnTo>
                  <a:lnTo>
                    <a:pt x="445114" y="1655606"/>
                  </a:lnTo>
                  <a:lnTo>
                    <a:pt x="444561" y="1655606"/>
                  </a:lnTo>
                  <a:lnTo>
                    <a:pt x="444877" y="1656876"/>
                  </a:lnTo>
                  <a:close/>
                </a:path>
                <a:path w="2360295" h="1867535">
                  <a:moveTo>
                    <a:pt x="460355" y="1659416"/>
                  </a:moveTo>
                  <a:lnTo>
                    <a:pt x="461776" y="1659416"/>
                  </a:lnTo>
                  <a:lnTo>
                    <a:pt x="461697" y="1658146"/>
                  </a:lnTo>
                  <a:lnTo>
                    <a:pt x="460197" y="1658146"/>
                  </a:lnTo>
                  <a:lnTo>
                    <a:pt x="460355" y="1659416"/>
                  </a:lnTo>
                  <a:close/>
                </a:path>
                <a:path w="2360295" h="1867535">
                  <a:moveTo>
                    <a:pt x="461464" y="1660628"/>
                  </a:moveTo>
                  <a:lnTo>
                    <a:pt x="461539" y="1659416"/>
                  </a:lnTo>
                  <a:lnTo>
                    <a:pt x="460749" y="1659416"/>
                  </a:lnTo>
                  <a:lnTo>
                    <a:pt x="461401" y="1660580"/>
                  </a:lnTo>
                  <a:close/>
                </a:path>
                <a:path w="2360295" h="1867535">
                  <a:moveTo>
                    <a:pt x="451273" y="1660686"/>
                  </a:moveTo>
                  <a:lnTo>
                    <a:pt x="451431" y="1660686"/>
                  </a:lnTo>
                  <a:lnTo>
                    <a:pt x="450957" y="1659416"/>
                  </a:lnTo>
                  <a:lnTo>
                    <a:pt x="451273" y="1660686"/>
                  </a:lnTo>
                  <a:close/>
                </a:path>
                <a:path w="2360295" h="1867535">
                  <a:moveTo>
                    <a:pt x="461460" y="1660686"/>
                  </a:moveTo>
                  <a:close/>
                </a:path>
                <a:path w="2360295" h="1867535">
                  <a:moveTo>
                    <a:pt x="451905" y="1663226"/>
                  </a:moveTo>
                  <a:lnTo>
                    <a:pt x="460749" y="1663226"/>
                  </a:lnTo>
                  <a:lnTo>
                    <a:pt x="462407" y="1660686"/>
                  </a:lnTo>
                  <a:lnTo>
                    <a:pt x="460670" y="1661956"/>
                  </a:lnTo>
                  <a:lnTo>
                    <a:pt x="452062" y="1661956"/>
                  </a:lnTo>
                  <a:lnTo>
                    <a:pt x="451905" y="1663226"/>
                  </a:lnTo>
                  <a:close/>
                </a:path>
                <a:path w="2360295" h="1867535">
                  <a:moveTo>
                    <a:pt x="450720" y="1663226"/>
                  </a:moveTo>
                  <a:lnTo>
                    <a:pt x="451746" y="1663226"/>
                  </a:lnTo>
                  <a:lnTo>
                    <a:pt x="452062" y="1661956"/>
                  </a:lnTo>
                  <a:lnTo>
                    <a:pt x="460512" y="1661956"/>
                  </a:lnTo>
                  <a:lnTo>
                    <a:pt x="460276" y="1660686"/>
                  </a:lnTo>
                  <a:lnTo>
                    <a:pt x="451510" y="1660686"/>
                  </a:lnTo>
                  <a:lnTo>
                    <a:pt x="450720" y="1663226"/>
                  </a:lnTo>
                  <a:close/>
                </a:path>
                <a:path w="2360295" h="1867535">
                  <a:moveTo>
                    <a:pt x="448193" y="1661956"/>
                  </a:moveTo>
                  <a:lnTo>
                    <a:pt x="448746" y="1660686"/>
                  </a:lnTo>
                  <a:lnTo>
                    <a:pt x="448193" y="1661956"/>
                  </a:lnTo>
                  <a:close/>
                </a:path>
                <a:path w="2360295" h="1867535">
                  <a:moveTo>
                    <a:pt x="445193" y="1661956"/>
                  </a:moveTo>
                  <a:lnTo>
                    <a:pt x="447325" y="1661956"/>
                  </a:lnTo>
                  <a:lnTo>
                    <a:pt x="446851" y="1660686"/>
                  </a:lnTo>
                  <a:lnTo>
                    <a:pt x="445035" y="1660686"/>
                  </a:lnTo>
                  <a:lnTo>
                    <a:pt x="445193" y="1661956"/>
                  </a:lnTo>
                  <a:close/>
                </a:path>
                <a:path w="2360295" h="1867535">
                  <a:moveTo>
                    <a:pt x="450405" y="1677196"/>
                  </a:moveTo>
                  <a:lnTo>
                    <a:pt x="451036" y="1677196"/>
                  </a:lnTo>
                  <a:lnTo>
                    <a:pt x="451036" y="1675926"/>
                  </a:lnTo>
                  <a:lnTo>
                    <a:pt x="450563" y="1675926"/>
                  </a:lnTo>
                  <a:lnTo>
                    <a:pt x="452221" y="1674974"/>
                  </a:lnTo>
                  <a:lnTo>
                    <a:pt x="452221" y="1674395"/>
                  </a:lnTo>
                  <a:lnTo>
                    <a:pt x="450089" y="1673386"/>
                  </a:lnTo>
                  <a:lnTo>
                    <a:pt x="451352" y="1672116"/>
                  </a:lnTo>
                  <a:lnTo>
                    <a:pt x="450325" y="1670846"/>
                  </a:lnTo>
                  <a:lnTo>
                    <a:pt x="447404" y="1670846"/>
                  </a:lnTo>
                  <a:lnTo>
                    <a:pt x="447088" y="1669576"/>
                  </a:lnTo>
                  <a:lnTo>
                    <a:pt x="446851" y="1668306"/>
                  </a:lnTo>
                  <a:lnTo>
                    <a:pt x="446535" y="1667036"/>
                  </a:lnTo>
                  <a:lnTo>
                    <a:pt x="448114" y="1667036"/>
                  </a:lnTo>
                  <a:lnTo>
                    <a:pt x="448430" y="1665766"/>
                  </a:lnTo>
                  <a:lnTo>
                    <a:pt x="451115" y="1664496"/>
                  </a:lnTo>
                  <a:lnTo>
                    <a:pt x="447640" y="1663226"/>
                  </a:lnTo>
                  <a:lnTo>
                    <a:pt x="448193" y="1661956"/>
                  </a:lnTo>
                  <a:lnTo>
                    <a:pt x="445114" y="1661956"/>
                  </a:lnTo>
                  <a:lnTo>
                    <a:pt x="445035" y="1663226"/>
                  </a:lnTo>
                  <a:lnTo>
                    <a:pt x="443929" y="1664496"/>
                  </a:lnTo>
                  <a:lnTo>
                    <a:pt x="445824" y="1667036"/>
                  </a:lnTo>
                  <a:lnTo>
                    <a:pt x="445982" y="1670846"/>
                  </a:lnTo>
                  <a:lnTo>
                    <a:pt x="449062" y="1672116"/>
                  </a:lnTo>
                  <a:lnTo>
                    <a:pt x="445588" y="1673386"/>
                  </a:lnTo>
                  <a:lnTo>
                    <a:pt x="448588" y="1673386"/>
                  </a:lnTo>
                  <a:lnTo>
                    <a:pt x="448904" y="1674656"/>
                  </a:lnTo>
                  <a:lnTo>
                    <a:pt x="449299" y="1674656"/>
                  </a:lnTo>
                  <a:lnTo>
                    <a:pt x="450089" y="1675926"/>
                  </a:lnTo>
                  <a:lnTo>
                    <a:pt x="450405" y="1677196"/>
                  </a:lnTo>
                  <a:close/>
                </a:path>
                <a:path w="2360295" h="1867535">
                  <a:moveTo>
                    <a:pt x="454984" y="1664496"/>
                  </a:moveTo>
                  <a:lnTo>
                    <a:pt x="460986" y="1664496"/>
                  </a:lnTo>
                  <a:lnTo>
                    <a:pt x="460591" y="1663226"/>
                  </a:lnTo>
                  <a:lnTo>
                    <a:pt x="454984" y="1663226"/>
                  </a:lnTo>
                  <a:lnTo>
                    <a:pt x="454984" y="1664496"/>
                  </a:lnTo>
                  <a:close/>
                </a:path>
                <a:path w="2360295" h="1867535">
                  <a:moveTo>
                    <a:pt x="453800" y="1668306"/>
                  </a:moveTo>
                  <a:lnTo>
                    <a:pt x="454115" y="1668306"/>
                  </a:lnTo>
                  <a:lnTo>
                    <a:pt x="454115" y="1667036"/>
                  </a:lnTo>
                  <a:lnTo>
                    <a:pt x="453484" y="1667036"/>
                  </a:lnTo>
                  <a:lnTo>
                    <a:pt x="453563" y="1665766"/>
                  </a:lnTo>
                  <a:lnTo>
                    <a:pt x="453957" y="1665766"/>
                  </a:lnTo>
                  <a:lnTo>
                    <a:pt x="454747" y="1663226"/>
                  </a:lnTo>
                  <a:lnTo>
                    <a:pt x="451589" y="1663226"/>
                  </a:lnTo>
                  <a:lnTo>
                    <a:pt x="453089" y="1667036"/>
                  </a:lnTo>
                  <a:lnTo>
                    <a:pt x="453800" y="1668306"/>
                  </a:lnTo>
                  <a:close/>
                </a:path>
                <a:path w="2360295" h="1867535">
                  <a:moveTo>
                    <a:pt x="451273" y="1672116"/>
                  </a:moveTo>
                  <a:lnTo>
                    <a:pt x="460907" y="1672116"/>
                  </a:lnTo>
                  <a:lnTo>
                    <a:pt x="462487" y="1669576"/>
                  </a:lnTo>
                  <a:lnTo>
                    <a:pt x="460907" y="1667036"/>
                  </a:lnTo>
                  <a:lnTo>
                    <a:pt x="461776" y="1664496"/>
                  </a:lnTo>
                  <a:lnTo>
                    <a:pt x="455221" y="1664496"/>
                  </a:lnTo>
                  <a:lnTo>
                    <a:pt x="455379" y="1665766"/>
                  </a:lnTo>
                  <a:lnTo>
                    <a:pt x="455852" y="1668306"/>
                  </a:lnTo>
                  <a:lnTo>
                    <a:pt x="454826" y="1669576"/>
                  </a:lnTo>
                  <a:lnTo>
                    <a:pt x="452694" y="1669576"/>
                  </a:lnTo>
                  <a:lnTo>
                    <a:pt x="452457" y="1670846"/>
                  </a:lnTo>
                  <a:lnTo>
                    <a:pt x="452299" y="1670846"/>
                  </a:lnTo>
                  <a:lnTo>
                    <a:pt x="451273" y="1672116"/>
                  </a:lnTo>
                  <a:close/>
                </a:path>
                <a:path w="2360295" h="1867535">
                  <a:moveTo>
                    <a:pt x="447404" y="1670846"/>
                  </a:moveTo>
                  <a:lnTo>
                    <a:pt x="451431" y="1670846"/>
                  </a:lnTo>
                  <a:lnTo>
                    <a:pt x="450088" y="1668306"/>
                  </a:lnTo>
                  <a:lnTo>
                    <a:pt x="448983" y="1669576"/>
                  </a:lnTo>
                  <a:lnTo>
                    <a:pt x="447719" y="1669576"/>
                  </a:lnTo>
                  <a:lnTo>
                    <a:pt x="447404" y="1670846"/>
                  </a:lnTo>
                  <a:close/>
                </a:path>
                <a:path w="2360295" h="1867535">
                  <a:moveTo>
                    <a:pt x="452142" y="1679736"/>
                  </a:moveTo>
                  <a:lnTo>
                    <a:pt x="452537" y="1679736"/>
                  </a:lnTo>
                  <a:lnTo>
                    <a:pt x="453010" y="1678466"/>
                  </a:lnTo>
                  <a:lnTo>
                    <a:pt x="452458" y="1678466"/>
                  </a:lnTo>
                  <a:lnTo>
                    <a:pt x="452773" y="1677196"/>
                  </a:lnTo>
                  <a:lnTo>
                    <a:pt x="459486" y="1677196"/>
                  </a:lnTo>
                  <a:lnTo>
                    <a:pt x="460512" y="1675926"/>
                  </a:lnTo>
                  <a:lnTo>
                    <a:pt x="458381" y="1672116"/>
                  </a:lnTo>
                  <a:lnTo>
                    <a:pt x="451668" y="1672116"/>
                  </a:lnTo>
                  <a:lnTo>
                    <a:pt x="451905" y="1673386"/>
                  </a:lnTo>
                  <a:lnTo>
                    <a:pt x="452221" y="1673386"/>
                  </a:lnTo>
                  <a:lnTo>
                    <a:pt x="452221" y="1674395"/>
                  </a:lnTo>
                  <a:lnTo>
                    <a:pt x="452774" y="1674656"/>
                  </a:lnTo>
                  <a:lnTo>
                    <a:pt x="452221" y="1674974"/>
                  </a:lnTo>
                  <a:lnTo>
                    <a:pt x="452221" y="1675926"/>
                  </a:lnTo>
                  <a:lnTo>
                    <a:pt x="451984" y="1677196"/>
                  </a:lnTo>
                  <a:lnTo>
                    <a:pt x="451905" y="1678466"/>
                  </a:lnTo>
                  <a:lnTo>
                    <a:pt x="452142" y="1679736"/>
                  </a:lnTo>
                  <a:close/>
                </a:path>
                <a:path w="2360295" h="1867535">
                  <a:moveTo>
                    <a:pt x="446377" y="1674656"/>
                  </a:moveTo>
                  <a:lnTo>
                    <a:pt x="448351" y="1674656"/>
                  </a:lnTo>
                  <a:lnTo>
                    <a:pt x="448351" y="1673386"/>
                  </a:lnTo>
                  <a:lnTo>
                    <a:pt x="445588" y="1673386"/>
                  </a:lnTo>
                  <a:lnTo>
                    <a:pt x="446377" y="1674656"/>
                  </a:lnTo>
                  <a:close/>
                </a:path>
                <a:path w="2360295" h="1867535">
                  <a:moveTo>
                    <a:pt x="452221" y="1674974"/>
                  </a:moveTo>
                  <a:lnTo>
                    <a:pt x="452774" y="1674656"/>
                  </a:lnTo>
                  <a:lnTo>
                    <a:pt x="452221" y="1674395"/>
                  </a:lnTo>
                  <a:lnTo>
                    <a:pt x="452221" y="1674974"/>
                  </a:lnTo>
                  <a:close/>
                </a:path>
                <a:path w="2360295" h="1867535">
                  <a:moveTo>
                    <a:pt x="446851" y="1675926"/>
                  </a:moveTo>
                  <a:lnTo>
                    <a:pt x="449299" y="1675926"/>
                  </a:lnTo>
                  <a:lnTo>
                    <a:pt x="448588" y="1674656"/>
                  </a:lnTo>
                  <a:lnTo>
                    <a:pt x="446693" y="1674656"/>
                  </a:lnTo>
                  <a:lnTo>
                    <a:pt x="446851" y="1675926"/>
                  </a:lnTo>
                  <a:close/>
                </a:path>
                <a:path w="2360295" h="1867535">
                  <a:moveTo>
                    <a:pt x="460118" y="1693706"/>
                  </a:moveTo>
                  <a:lnTo>
                    <a:pt x="461776" y="1693706"/>
                  </a:lnTo>
                  <a:lnTo>
                    <a:pt x="461776" y="1689896"/>
                  </a:lnTo>
                  <a:lnTo>
                    <a:pt x="462171" y="1687356"/>
                  </a:lnTo>
                  <a:lnTo>
                    <a:pt x="461223" y="1684816"/>
                  </a:lnTo>
                  <a:lnTo>
                    <a:pt x="460591" y="1683546"/>
                  </a:lnTo>
                  <a:lnTo>
                    <a:pt x="461302" y="1682276"/>
                  </a:lnTo>
                  <a:lnTo>
                    <a:pt x="460591" y="1681006"/>
                  </a:lnTo>
                  <a:lnTo>
                    <a:pt x="463434" y="1679736"/>
                  </a:lnTo>
                  <a:lnTo>
                    <a:pt x="459565" y="1678466"/>
                  </a:lnTo>
                  <a:lnTo>
                    <a:pt x="461460" y="1677196"/>
                  </a:lnTo>
                  <a:lnTo>
                    <a:pt x="453721" y="1677196"/>
                  </a:lnTo>
                  <a:lnTo>
                    <a:pt x="453879" y="1678466"/>
                  </a:lnTo>
                  <a:lnTo>
                    <a:pt x="453879" y="1681260"/>
                  </a:lnTo>
                  <a:lnTo>
                    <a:pt x="454195" y="1682276"/>
                  </a:lnTo>
                  <a:lnTo>
                    <a:pt x="453642" y="1682276"/>
                  </a:lnTo>
                  <a:lnTo>
                    <a:pt x="453622" y="1682435"/>
                  </a:lnTo>
                  <a:lnTo>
                    <a:pt x="454037" y="1683546"/>
                  </a:lnTo>
                  <a:lnTo>
                    <a:pt x="454590" y="1683546"/>
                  </a:lnTo>
                  <a:lnTo>
                    <a:pt x="454331" y="1683771"/>
                  </a:lnTo>
                  <a:lnTo>
                    <a:pt x="455695" y="1684816"/>
                  </a:lnTo>
                  <a:lnTo>
                    <a:pt x="455063" y="1684816"/>
                  </a:lnTo>
                  <a:lnTo>
                    <a:pt x="452774" y="1686086"/>
                  </a:lnTo>
                  <a:lnTo>
                    <a:pt x="454669" y="1687356"/>
                  </a:lnTo>
                  <a:lnTo>
                    <a:pt x="454905" y="1688626"/>
                  </a:lnTo>
                  <a:lnTo>
                    <a:pt x="454905" y="1689896"/>
                  </a:lnTo>
                  <a:lnTo>
                    <a:pt x="453089" y="1689896"/>
                  </a:lnTo>
                  <a:lnTo>
                    <a:pt x="453089" y="1691166"/>
                  </a:lnTo>
                  <a:lnTo>
                    <a:pt x="456564" y="1691166"/>
                  </a:lnTo>
                  <a:lnTo>
                    <a:pt x="456958" y="1692436"/>
                  </a:lnTo>
                  <a:lnTo>
                    <a:pt x="460749" y="1692436"/>
                  </a:lnTo>
                  <a:lnTo>
                    <a:pt x="460118" y="1693706"/>
                  </a:lnTo>
                  <a:close/>
                </a:path>
                <a:path w="2360295" h="1867535">
                  <a:moveTo>
                    <a:pt x="452537" y="1678466"/>
                  </a:moveTo>
                  <a:lnTo>
                    <a:pt x="453089" y="1678466"/>
                  </a:lnTo>
                  <a:lnTo>
                    <a:pt x="453563" y="1677196"/>
                  </a:lnTo>
                  <a:lnTo>
                    <a:pt x="452537" y="1678466"/>
                  </a:lnTo>
                  <a:close/>
                </a:path>
                <a:path w="2360295" h="1867535">
                  <a:moveTo>
                    <a:pt x="451431" y="1682276"/>
                  </a:moveTo>
                  <a:lnTo>
                    <a:pt x="452457" y="1682276"/>
                  </a:lnTo>
                  <a:lnTo>
                    <a:pt x="453484" y="1681006"/>
                  </a:lnTo>
                  <a:lnTo>
                    <a:pt x="453247" y="1679736"/>
                  </a:lnTo>
                  <a:lnTo>
                    <a:pt x="452852" y="1681006"/>
                  </a:lnTo>
                  <a:lnTo>
                    <a:pt x="451826" y="1681006"/>
                  </a:lnTo>
                  <a:lnTo>
                    <a:pt x="451431" y="1682276"/>
                  </a:lnTo>
                  <a:close/>
                </a:path>
                <a:path w="2360295" h="1867535">
                  <a:moveTo>
                    <a:pt x="452457" y="1683546"/>
                  </a:moveTo>
                  <a:lnTo>
                    <a:pt x="453484" y="1683546"/>
                  </a:lnTo>
                  <a:lnTo>
                    <a:pt x="453563" y="1682276"/>
                  </a:lnTo>
                  <a:lnTo>
                    <a:pt x="453879" y="1681260"/>
                  </a:lnTo>
                  <a:lnTo>
                    <a:pt x="453800" y="1681006"/>
                  </a:lnTo>
                  <a:lnTo>
                    <a:pt x="452457" y="1682276"/>
                  </a:lnTo>
                  <a:lnTo>
                    <a:pt x="451510" y="1682276"/>
                  </a:lnTo>
                  <a:lnTo>
                    <a:pt x="452457" y="1683546"/>
                  </a:lnTo>
                  <a:close/>
                </a:path>
                <a:path w="2360295" h="1867535">
                  <a:moveTo>
                    <a:pt x="447009" y="1683546"/>
                  </a:moveTo>
                  <a:lnTo>
                    <a:pt x="447404" y="1683546"/>
                  </a:lnTo>
                  <a:lnTo>
                    <a:pt x="449908" y="1682326"/>
                  </a:lnTo>
                  <a:lnTo>
                    <a:pt x="448193" y="1682276"/>
                  </a:lnTo>
                  <a:lnTo>
                    <a:pt x="447956" y="1681006"/>
                  </a:lnTo>
                  <a:lnTo>
                    <a:pt x="447719" y="1681006"/>
                  </a:lnTo>
                  <a:lnTo>
                    <a:pt x="447009" y="1683546"/>
                  </a:lnTo>
                  <a:close/>
                </a:path>
                <a:path w="2360295" h="1867535">
                  <a:moveTo>
                    <a:pt x="453563" y="1682276"/>
                  </a:moveTo>
                  <a:lnTo>
                    <a:pt x="454195" y="1682276"/>
                  </a:lnTo>
                  <a:lnTo>
                    <a:pt x="453879" y="1681260"/>
                  </a:lnTo>
                  <a:lnTo>
                    <a:pt x="453563" y="1682276"/>
                  </a:lnTo>
                  <a:close/>
                </a:path>
                <a:path w="2360295" h="1867535">
                  <a:moveTo>
                    <a:pt x="453622" y="1682435"/>
                  </a:moveTo>
                  <a:lnTo>
                    <a:pt x="453642" y="1682276"/>
                  </a:lnTo>
                  <a:lnTo>
                    <a:pt x="453622" y="1682435"/>
                  </a:lnTo>
                  <a:close/>
                </a:path>
                <a:path w="2360295" h="1867535">
                  <a:moveTo>
                    <a:pt x="449940" y="1682310"/>
                  </a:moveTo>
                  <a:close/>
                </a:path>
                <a:path w="2360295" h="1867535">
                  <a:moveTo>
                    <a:pt x="449220" y="1684816"/>
                  </a:moveTo>
                  <a:lnTo>
                    <a:pt x="450641" y="1684816"/>
                  </a:lnTo>
                  <a:lnTo>
                    <a:pt x="449940" y="1682310"/>
                  </a:lnTo>
                  <a:lnTo>
                    <a:pt x="448919" y="1684444"/>
                  </a:lnTo>
                  <a:lnTo>
                    <a:pt x="449220" y="1684816"/>
                  </a:lnTo>
                  <a:close/>
                </a:path>
                <a:path w="2360295" h="1867535">
                  <a:moveTo>
                    <a:pt x="454331" y="1683771"/>
                  </a:moveTo>
                  <a:lnTo>
                    <a:pt x="454590" y="1683546"/>
                  </a:lnTo>
                  <a:lnTo>
                    <a:pt x="454207" y="1683677"/>
                  </a:lnTo>
                  <a:close/>
                </a:path>
                <a:path w="2360295" h="1867535">
                  <a:moveTo>
                    <a:pt x="454207" y="1683677"/>
                  </a:moveTo>
                  <a:lnTo>
                    <a:pt x="454590" y="1683546"/>
                  </a:lnTo>
                  <a:lnTo>
                    <a:pt x="454037" y="1683546"/>
                  </a:lnTo>
                  <a:lnTo>
                    <a:pt x="454207" y="1683677"/>
                  </a:lnTo>
                  <a:close/>
                </a:path>
                <a:path w="2360295" h="1867535">
                  <a:moveTo>
                    <a:pt x="447720" y="1684816"/>
                  </a:moveTo>
                  <a:lnTo>
                    <a:pt x="448746" y="1684816"/>
                  </a:lnTo>
                  <a:lnTo>
                    <a:pt x="447878" y="1683546"/>
                  </a:lnTo>
                  <a:lnTo>
                    <a:pt x="447720" y="1684816"/>
                  </a:lnTo>
                  <a:close/>
                </a:path>
                <a:path w="2360295" h="1867535">
                  <a:moveTo>
                    <a:pt x="450325" y="1686086"/>
                  </a:moveTo>
                  <a:lnTo>
                    <a:pt x="451668" y="1686086"/>
                  </a:lnTo>
                  <a:lnTo>
                    <a:pt x="454331" y="1683771"/>
                  </a:lnTo>
                  <a:lnTo>
                    <a:pt x="450878" y="1684816"/>
                  </a:lnTo>
                  <a:lnTo>
                    <a:pt x="449852" y="1684816"/>
                  </a:lnTo>
                  <a:lnTo>
                    <a:pt x="450325" y="1686086"/>
                  </a:lnTo>
                  <a:close/>
                </a:path>
                <a:path w="2360295" h="1867535">
                  <a:moveTo>
                    <a:pt x="448746" y="1684816"/>
                  </a:moveTo>
                  <a:lnTo>
                    <a:pt x="449220" y="1684816"/>
                  </a:lnTo>
                  <a:lnTo>
                    <a:pt x="448919" y="1684444"/>
                  </a:lnTo>
                  <a:lnTo>
                    <a:pt x="448746" y="1684816"/>
                  </a:lnTo>
                  <a:close/>
                </a:path>
                <a:path w="2360295" h="1867535">
                  <a:moveTo>
                    <a:pt x="446219" y="1687356"/>
                  </a:moveTo>
                  <a:lnTo>
                    <a:pt x="447562" y="1687356"/>
                  </a:lnTo>
                  <a:lnTo>
                    <a:pt x="449062" y="1686086"/>
                  </a:lnTo>
                  <a:lnTo>
                    <a:pt x="447720" y="1686086"/>
                  </a:lnTo>
                  <a:lnTo>
                    <a:pt x="447088" y="1684816"/>
                  </a:lnTo>
                  <a:lnTo>
                    <a:pt x="446377" y="1684816"/>
                  </a:lnTo>
                  <a:lnTo>
                    <a:pt x="446377" y="1686086"/>
                  </a:lnTo>
                  <a:lnTo>
                    <a:pt x="446219" y="1687356"/>
                  </a:lnTo>
                  <a:close/>
                </a:path>
                <a:path w="2360295" h="1867535">
                  <a:moveTo>
                    <a:pt x="445272" y="1693706"/>
                  </a:moveTo>
                  <a:lnTo>
                    <a:pt x="456643" y="1693706"/>
                  </a:lnTo>
                  <a:lnTo>
                    <a:pt x="456643" y="1692436"/>
                  </a:lnTo>
                  <a:lnTo>
                    <a:pt x="450720" y="1692436"/>
                  </a:lnTo>
                  <a:lnTo>
                    <a:pt x="450326" y="1691166"/>
                  </a:lnTo>
                  <a:lnTo>
                    <a:pt x="451747" y="1691166"/>
                  </a:lnTo>
                  <a:lnTo>
                    <a:pt x="449931" y="1688626"/>
                  </a:lnTo>
                  <a:lnTo>
                    <a:pt x="451194" y="1686086"/>
                  </a:lnTo>
                  <a:lnTo>
                    <a:pt x="449694" y="1686086"/>
                  </a:lnTo>
                  <a:lnTo>
                    <a:pt x="449141" y="1687356"/>
                  </a:lnTo>
                  <a:lnTo>
                    <a:pt x="446456" y="1687356"/>
                  </a:lnTo>
                  <a:lnTo>
                    <a:pt x="448904" y="1688626"/>
                  </a:lnTo>
                  <a:lnTo>
                    <a:pt x="447325" y="1689896"/>
                  </a:lnTo>
                  <a:lnTo>
                    <a:pt x="447167" y="1691166"/>
                  </a:lnTo>
                  <a:lnTo>
                    <a:pt x="445272" y="1693706"/>
                  </a:lnTo>
                  <a:close/>
                </a:path>
                <a:path w="2360295" h="1867535">
                  <a:moveTo>
                    <a:pt x="453484" y="1689896"/>
                  </a:moveTo>
                  <a:lnTo>
                    <a:pt x="454037" y="1689896"/>
                  </a:lnTo>
                  <a:lnTo>
                    <a:pt x="453958" y="1688626"/>
                  </a:lnTo>
                  <a:lnTo>
                    <a:pt x="453800" y="1688626"/>
                  </a:lnTo>
                  <a:lnTo>
                    <a:pt x="453484" y="1689896"/>
                  </a:lnTo>
                  <a:close/>
                </a:path>
                <a:path w="2360295" h="1867535">
                  <a:moveTo>
                    <a:pt x="451747" y="1691166"/>
                  </a:moveTo>
                  <a:lnTo>
                    <a:pt x="452142" y="1691166"/>
                  </a:lnTo>
                  <a:lnTo>
                    <a:pt x="452931" y="1689896"/>
                  </a:lnTo>
                  <a:lnTo>
                    <a:pt x="451747" y="1691166"/>
                  </a:lnTo>
                  <a:close/>
                </a:path>
                <a:path w="2360295" h="1867535">
                  <a:moveTo>
                    <a:pt x="453721" y="1692436"/>
                  </a:moveTo>
                  <a:lnTo>
                    <a:pt x="455142" y="1692436"/>
                  </a:lnTo>
                  <a:lnTo>
                    <a:pt x="454827" y="1691166"/>
                  </a:lnTo>
                  <a:lnTo>
                    <a:pt x="453721" y="1692436"/>
                  </a:lnTo>
                  <a:close/>
                </a:path>
                <a:path w="2360295" h="1867535">
                  <a:moveTo>
                    <a:pt x="457195" y="1693706"/>
                  </a:moveTo>
                  <a:lnTo>
                    <a:pt x="458065" y="1693706"/>
                  </a:lnTo>
                  <a:lnTo>
                    <a:pt x="458144" y="1692436"/>
                  </a:lnTo>
                  <a:lnTo>
                    <a:pt x="457038" y="1692436"/>
                  </a:lnTo>
                  <a:lnTo>
                    <a:pt x="457195" y="1693706"/>
                  </a:lnTo>
                  <a:close/>
                </a:path>
                <a:path w="2360295" h="1867535">
                  <a:moveTo>
                    <a:pt x="460354" y="1694976"/>
                  </a:moveTo>
                  <a:lnTo>
                    <a:pt x="460907" y="1693706"/>
                  </a:lnTo>
                  <a:lnTo>
                    <a:pt x="460039" y="1693706"/>
                  </a:lnTo>
                  <a:lnTo>
                    <a:pt x="460354" y="1694976"/>
                  </a:lnTo>
                  <a:close/>
                </a:path>
                <a:path w="2360295" h="1867535">
                  <a:moveTo>
                    <a:pt x="457038" y="1696246"/>
                  </a:moveTo>
                  <a:lnTo>
                    <a:pt x="457749" y="1696246"/>
                  </a:lnTo>
                  <a:lnTo>
                    <a:pt x="457907" y="1693706"/>
                  </a:lnTo>
                  <a:lnTo>
                    <a:pt x="447009" y="1693706"/>
                  </a:lnTo>
                  <a:lnTo>
                    <a:pt x="447641" y="1694976"/>
                  </a:lnTo>
                  <a:lnTo>
                    <a:pt x="456328" y="1694976"/>
                  </a:lnTo>
                  <a:lnTo>
                    <a:pt x="457038" y="1696246"/>
                  </a:lnTo>
                  <a:close/>
                </a:path>
                <a:path w="2360295" h="1867535">
                  <a:moveTo>
                    <a:pt x="448509" y="1696246"/>
                  </a:moveTo>
                  <a:lnTo>
                    <a:pt x="455617" y="1696246"/>
                  </a:lnTo>
                  <a:lnTo>
                    <a:pt x="456328" y="1694976"/>
                  </a:lnTo>
                  <a:lnTo>
                    <a:pt x="447641" y="1694976"/>
                  </a:lnTo>
                  <a:lnTo>
                    <a:pt x="448509" y="1696246"/>
                  </a:lnTo>
                  <a:close/>
                </a:path>
                <a:path w="2360295" h="1867535">
                  <a:moveTo>
                    <a:pt x="445746" y="1697516"/>
                  </a:moveTo>
                  <a:lnTo>
                    <a:pt x="455775" y="1697516"/>
                  </a:lnTo>
                  <a:lnTo>
                    <a:pt x="455459" y="1696246"/>
                  </a:lnTo>
                  <a:lnTo>
                    <a:pt x="445983" y="1696246"/>
                  </a:lnTo>
                  <a:lnTo>
                    <a:pt x="445746" y="1697516"/>
                  </a:lnTo>
                  <a:close/>
                </a:path>
                <a:path w="2360295" h="1867535">
                  <a:moveTo>
                    <a:pt x="447957" y="1698786"/>
                  </a:moveTo>
                  <a:lnTo>
                    <a:pt x="460355" y="1698786"/>
                  </a:lnTo>
                  <a:lnTo>
                    <a:pt x="459565" y="1697516"/>
                  </a:lnTo>
                  <a:lnTo>
                    <a:pt x="446535" y="1697516"/>
                  </a:lnTo>
                  <a:lnTo>
                    <a:pt x="447957" y="1698786"/>
                  </a:lnTo>
                  <a:close/>
                </a:path>
                <a:path w="2360295" h="1867535">
                  <a:moveTo>
                    <a:pt x="461066" y="1700056"/>
                  </a:moveTo>
                  <a:lnTo>
                    <a:pt x="462092" y="1700056"/>
                  </a:lnTo>
                  <a:lnTo>
                    <a:pt x="461776" y="1698786"/>
                  </a:lnTo>
                  <a:lnTo>
                    <a:pt x="460592" y="1698786"/>
                  </a:lnTo>
                  <a:lnTo>
                    <a:pt x="461066" y="1700056"/>
                  </a:lnTo>
                  <a:close/>
                </a:path>
                <a:path w="2360295" h="1867535">
                  <a:moveTo>
                    <a:pt x="459012" y="1703866"/>
                  </a:moveTo>
                  <a:lnTo>
                    <a:pt x="461066" y="1703866"/>
                  </a:lnTo>
                  <a:lnTo>
                    <a:pt x="462250" y="1702596"/>
                  </a:lnTo>
                  <a:lnTo>
                    <a:pt x="460355" y="1701326"/>
                  </a:lnTo>
                  <a:lnTo>
                    <a:pt x="459960" y="1700056"/>
                  </a:lnTo>
                  <a:lnTo>
                    <a:pt x="460039" y="1698786"/>
                  </a:lnTo>
                  <a:lnTo>
                    <a:pt x="456722" y="1698786"/>
                  </a:lnTo>
                  <a:lnTo>
                    <a:pt x="456880" y="1700056"/>
                  </a:lnTo>
                  <a:lnTo>
                    <a:pt x="456801" y="1701326"/>
                  </a:lnTo>
                  <a:lnTo>
                    <a:pt x="456485" y="1702596"/>
                  </a:lnTo>
                  <a:lnTo>
                    <a:pt x="459012" y="1702596"/>
                  </a:lnTo>
                  <a:lnTo>
                    <a:pt x="459012" y="1703866"/>
                  </a:lnTo>
                  <a:close/>
                </a:path>
                <a:path w="2360295" h="1867535">
                  <a:moveTo>
                    <a:pt x="447799" y="1705136"/>
                  </a:moveTo>
                  <a:lnTo>
                    <a:pt x="454669" y="1705136"/>
                  </a:lnTo>
                  <a:lnTo>
                    <a:pt x="454669" y="1703866"/>
                  </a:lnTo>
                  <a:lnTo>
                    <a:pt x="455617" y="1703866"/>
                  </a:lnTo>
                  <a:lnTo>
                    <a:pt x="455696" y="1701326"/>
                  </a:lnTo>
                  <a:lnTo>
                    <a:pt x="454906" y="1700056"/>
                  </a:lnTo>
                  <a:lnTo>
                    <a:pt x="456722" y="1698786"/>
                  </a:lnTo>
                  <a:lnTo>
                    <a:pt x="448667" y="1698786"/>
                  </a:lnTo>
                  <a:lnTo>
                    <a:pt x="448233" y="1700056"/>
                  </a:lnTo>
                  <a:lnTo>
                    <a:pt x="448983" y="1700056"/>
                  </a:lnTo>
                  <a:lnTo>
                    <a:pt x="449062" y="1701326"/>
                  </a:lnTo>
                  <a:lnTo>
                    <a:pt x="448667" y="1702596"/>
                  </a:lnTo>
                  <a:lnTo>
                    <a:pt x="447878" y="1702596"/>
                  </a:lnTo>
                  <a:lnTo>
                    <a:pt x="448430" y="1703866"/>
                  </a:lnTo>
                  <a:lnTo>
                    <a:pt x="447641" y="1704713"/>
                  </a:lnTo>
                  <a:lnTo>
                    <a:pt x="447799" y="1705136"/>
                  </a:lnTo>
                  <a:close/>
                </a:path>
                <a:path w="2360295" h="1867535">
                  <a:moveTo>
                    <a:pt x="461539" y="1701326"/>
                  </a:moveTo>
                  <a:lnTo>
                    <a:pt x="461618" y="1700056"/>
                  </a:lnTo>
                  <a:lnTo>
                    <a:pt x="461302" y="1700056"/>
                  </a:lnTo>
                  <a:lnTo>
                    <a:pt x="461539" y="1701326"/>
                  </a:lnTo>
                  <a:close/>
                </a:path>
                <a:path w="2360295" h="1867535">
                  <a:moveTo>
                    <a:pt x="447799" y="1701326"/>
                  </a:moveTo>
                  <a:lnTo>
                    <a:pt x="448746" y="1701326"/>
                  </a:lnTo>
                  <a:lnTo>
                    <a:pt x="448904" y="1700056"/>
                  </a:lnTo>
                  <a:lnTo>
                    <a:pt x="448233" y="1700056"/>
                  </a:lnTo>
                  <a:lnTo>
                    <a:pt x="447799" y="1701326"/>
                  </a:lnTo>
                  <a:close/>
                </a:path>
                <a:path w="2360295" h="1867535">
                  <a:moveTo>
                    <a:pt x="446298" y="1706406"/>
                  </a:moveTo>
                  <a:lnTo>
                    <a:pt x="446851" y="1706406"/>
                  </a:lnTo>
                  <a:lnTo>
                    <a:pt x="447325" y="1705136"/>
                  </a:lnTo>
                  <a:lnTo>
                    <a:pt x="447641" y="1704713"/>
                  </a:lnTo>
                  <a:lnTo>
                    <a:pt x="446851" y="1702596"/>
                  </a:lnTo>
                  <a:lnTo>
                    <a:pt x="446456" y="1701326"/>
                  </a:lnTo>
                  <a:lnTo>
                    <a:pt x="446298" y="1701326"/>
                  </a:lnTo>
                  <a:lnTo>
                    <a:pt x="446219" y="1702596"/>
                  </a:lnTo>
                  <a:lnTo>
                    <a:pt x="445982" y="1703866"/>
                  </a:lnTo>
                  <a:lnTo>
                    <a:pt x="445114" y="1705136"/>
                  </a:lnTo>
                  <a:lnTo>
                    <a:pt x="446298" y="1706406"/>
                  </a:lnTo>
                  <a:close/>
                </a:path>
                <a:path w="2360295" h="1867535">
                  <a:moveTo>
                    <a:pt x="458301" y="1703866"/>
                  </a:moveTo>
                  <a:lnTo>
                    <a:pt x="459012" y="1702596"/>
                  </a:lnTo>
                  <a:lnTo>
                    <a:pt x="457354" y="1702596"/>
                  </a:lnTo>
                  <a:lnTo>
                    <a:pt x="458301" y="1703866"/>
                  </a:lnTo>
                  <a:close/>
                </a:path>
                <a:path w="2360295" h="1867535">
                  <a:moveTo>
                    <a:pt x="460434" y="1706406"/>
                  </a:moveTo>
                  <a:lnTo>
                    <a:pt x="461066" y="1706406"/>
                  </a:lnTo>
                  <a:lnTo>
                    <a:pt x="461697" y="1705136"/>
                  </a:lnTo>
                  <a:lnTo>
                    <a:pt x="460908" y="1703866"/>
                  </a:lnTo>
                  <a:lnTo>
                    <a:pt x="460197" y="1703866"/>
                  </a:lnTo>
                  <a:lnTo>
                    <a:pt x="460197" y="1705136"/>
                  </a:lnTo>
                  <a:lnTo>
                    <a:pt x="460434" y="1706406"/>
                  </a:lnTo>
                  <a:close/>
                </a:path>
                <a:path w="2360295" h="1867535">
                  <a:moveTo>
                    <a:pt x="457354" y="1707676"/>
                  </a:moveTo>
                  <a:lnTo>
                    <a:pt x="459960" y="1707676"/>
                  </a:lnTo>
                  <a:lnTo>
                    <a:pt x="459328" y="1706406"/>
                  </a:lnTo>
                  <a:lnTo>
                    <a:pt x="458855" y="1705136"/>
                  </a:lnTo>
                  <a:lnTo>
                    <a:pt x="458302" y="1703866"/>
                  </a:lnTo>
                  <a:lnTo>
                    <a:pt x="455854" y="1703866"/>
                  </a:lnTo>
                  <a:lnTo>
                    <a:pt x="457038" y="1705136"/>
                  </a:lnTo>
                  <a:lnTo>
                    <a:pt x="457512" y="1706406"/>
                  </a:lnTo>
                  <a:lnTo>
                    <a:pt x="457156" y="1707549"/>
                  </a:lnTo>
                  <a:lnTo>
                    <a:pt x="457354" y="1707676"/>
                  </a:lnTo>
                  <a:close/>
                </a:path>
                <a:path w="2360295" h="1867535">
                  <a:moveTo>
                    <a:pt x="447246" y="1705136"/>
                  </a:moveTo>
                  <a:lnTo>
                    <a:pt x="447799" y="1705136"/>
                  </a:lnTo>
                  <a:lnTo>
                    <a:pt x="447641" y="1704713"/>
                  </a:lnTo>
                  <a:lnTo>
                    <a:pt x="447246" y="1705136"/>
                  </a:lnTo>
                  <a:close/>
                </a:path>
                <a:path w="2360295" h="1867535">
                  <a:moveTo>
                    <a:pt x="449457" y="1712756"/>
                  </a:moveTo>
                  <a:lnTo>
                    <a:pt x="450010" y="1710216"/>
                  </a:lnTo>
                  <a:lnTo>
                    <a:pt x="455932" y="1710216"/>
                  </a:lnTo>
                  <a:lnTo>
                    <a:pt x="457117" y="1708099"/>
                  </a:lnTo>
                  <a:lnTo>
                    <a:pt x="457156" y="1707549"/>
                  </a:lnTo>
                  <a:lnTo>
                    <a:pt x="455380" y="1706406"/>
                  </a:lnTo>
                  <a:lnTo>
                    <a:pt x="454748" y="1705136"/>
                  </a:lnTo>
                  <a:lnTo>
                    <a:pt x="449931" y="1705136"/>
                  </a:lnTo>
                  <a:lnTo>
                    <a:pt x="450484" y="1706406"/>
                  </a:lnTo>
                  <a:lnTo>
                    <a:pt x="451036" y="1706406"/>
                  </a:lnTo>
                  <a:lnTo>
                    <a:pt x="450721" y="1707676"/>
                  </a:lnTo>
                  <a:lnTo>
                    <a:pt x="450247" y="1707676"/>
                  </a:lnTo>
                  <a:lnTo>
                    <a:pt x="449773" y="1708946"/>
                  </a:lnTo>
                  <a:lnTo>
                    <a:pt x="449220" y="1710216"/>
                  </a:lnTo>
                  <a:lnTo>
                    <a:pt x="449457" y="1712756"/>
                  </a:lnTo>
                  <a:close/>
                </a:path>
                <a:path w="2360295" h="1867535">
                  <a:moveTo>
                    <a:pt x="459960" y="1707676"/>
                  </a:moveTo>
                  <a:lnTo>
                    <a:pt x="461460" y="1707676"/>
                  </a:lnTo>
                  <a:lnTo>
                    <a:pt x="461144" y="1706406"/>
                  </a:lnTo>
                  <a:lnTo>
                    <a:pt x="460750" y="1706406"/>
                  </a:lnTo>
                  <a:lnTo>
                    <a:pt x="459960" y="1707676"/>
                  </a:lnTo>
                  <a:close/>
                </a:path>
                <a:path w="2360295" h="1867535">
                  <a:moveTo>
                    <a:pt x="457117" y="1708099"/>
                  </a:moveTo>
                  <a:lnTo>
                    <a:pt x="457354" y="1707676"/>
                  </a:lnTo>
                  <a:lnTo>
                    <a:pt x="457156" y="1707549"/>
                  </a:lnTo>
                  <a:lnTo>
                    <a:pt x="457117" y="1708099"/>
                  </a:lnTo>
                  <a:close/>
                </a:path>
                <a:path w="2360295" h="1867535">
                  <a:moveTo>
                    <a:pt x="457117" y="1708946"/>
                  </a:moveTo>
                  <a:lnTo>
                    <a:pt x="458696" y="1708946"/>
                  </a:lnTo>
                  <a:lnTo>
                    <a:pt x="457354" y="1707676"/>
                  </a:lnTo>
                  <a:lnTo>
                    <a:pt x="457117" y="1708099"/>
                  </a:lnTo>
                  <a:lnTo>
                    <a:pt x="457117" y="1708946"/>
                  </a:lnTo>
                  <a:close/>
                </a:path>
                <a:path w="2360295" h="1867535">
                  <a:moveTo>
                    <a:pt x="456643" y="1710216"/>
                  </a:moveTo>
                  <a:lnTo>
                    <a:pt x="457196" y="1710216"/>
                  </a:lnTo>
                  <a:lnTo>
                    <a:pt x="456801" y="1708946"/>
                  </a:lnTo>
                  <a:lnTo>
                    <a:pt x="456643" y="1710216"/>
                  </a:lnTo>
                  <a:close/>
                </a:path>
                <a:path w="2360295" h="1867535">
                  <a:moveTo>
                    <a:pt x="446614" y="1717836"/>
                  </a:moveTo>
                  <a:lnTo>
                    <a:pt x="448035" y="1717836"/>
                  </a:lnTo>
                  <a:lnTo>
                    <a:pt x="448193" y="1708946"/>
                  </a:lnTo>
                  <a:lnTo>
                    <a:pt x="446772" y="1710216"/>
                  </a:lnTo>
                  <a:lnTo>
                    <a:pt x="446693" y="1711486"/>
                  </a:lnTo>
                  <a:lnTo>
                    <a:pt x="446219" y="1712756"/>
                  </a:lnTo>
                  <a:lnTo>
                    <a:pt x="446377" y="1712756"/>
                  </a:lnTo>
                  <a:lnTo>
                    <a:pt x="447009" y="1714026"/>
                  </a:lnTo>
                  <a:lnTo>
                    <a:pt x="447482" y="1716566"/>
                  </a:lnTo>
                  <a:lnTo>
                    <a:pt x="446614" y="1717836"/>
                  </a:lnTo>
                  <a:close/>
                </a:path>
                <a:path w="2360295" h="1867535">
                  <a:moveTo>
                    <a:pt x="459802" y="1719106"/>
                  </a:moveTo>
                  <a:lnTo>
                    <a:pt x="460591" y="1719106"/>
                  </a:lnTo>
                  <a:lnTo>
                    <a:pt x="460552" y="1716566"/>
                  </a:lnTo>
                  <a:lnTo>
                    <a:pt x="460433" y="1715296"/>
                  </a:lnTo>
                  <a:lnTo>
                    <a:pt x="459091" y="1714026"/>
                  </a:lnTo>
                  <a:lnTo>
                    <a:pt x="460749" y="1712756"/>
                  </a:lnTo>
                  <a:lnTo>
                    <a:pt x="456722" y="1712756"/>
                  </a:lnTo>
                  <a:lnTo>
                    <a:pt x="457354" y="1711486"/>
                  </a:lnTo>
                  <a:lnTo>
                    <a:pt x="457749" y="1710216"/>
                  </a:lnTo>
                  <a:lnTo>
                    <a:pt x="450247" y="1710216"/>
                  </a:lnTo>
                  <a:lnTo>
                    <a:pt x="450957" y="1711486"/>
                  </a:lnTo>
                  <a:lnTo>
                    <a:pt x="450800" y="1712756"/>
                  </a:lnTo>
                  <a:lnTo>
                    <a:pt x="450326" y="1714026"/>
                  </a:lnTo>
                  <a:lnTo>
                    <a:pt x="449773" y="1715296"/>
                  </a:lnTo>
                  <a:lnTo>
                    <a:pt x="451589" y="1715296"/>
                  </a:lnTo>
                  <a:lnTo>
                    <a:pt x="451510" y="1716566"/>
                  </a:lnTo>
                  <a:lnTo>
                    <a:pt x="450721" y="1717836"/>
                  </a:lnTo>
                  <a:lnTo>
                    <a:pt x="458223" y="1717836"/>
                  </a:lnTo>
                  <a:lnTo>
                    <a:pt x="459802" y="1719106"/>
                  </a:lnTo>
                  <a:close/>
                </a:path>
                <a:path w="2360295" h="1867535">
                  <a:moveTo>
                    <a:pt x="459644" y="1712756"/>
                  </a:moveTo>
                  <a:lnTo>
                    <a:pt x="460118" y="1712756"/>
                  </a:lnTo>
                  <a:lnTo>
                    <a:pt x="459802" y="1711486"/>
                  </a:lnTo>
                  <a:lnTo>
                    <a:pt x="459644" y="1711486"/>
                  </a:lnTo>
                  <a:lnTo>
                    <a:pt x="459644" y="1712756"/>
                  </a:lnTo>
                  <a:close/>
                </a:path>
                <a:path w="2360295" h="1867535">
                  <a:moveTo>
                    <a:pt x="452221" y="1720376"/>
                  </a:moveTo>
                  <a:lnTo>
                    <a:pt x="453485" y="1719106"/>
                  </a:lnTo>
                  <a:lnTo>
                    <a:pt x="457196" y="1719106"/>
                  </a:lnTo>
                  <a:lnTo>
                    <a:pt x="457591" y="1717836"/>
                  </a:lnTo>
                  <a:lnTo>
                    <a:pt x="451984" y="1717836"/>
                  </a:lnTo>
                  <a:lnTo>
                    <a:pt x="452063" y="1719106"/>
                  </a:lnTo>
                  <a:lnTo>
                    <a:pt x="452221" y="1720376"/>
                  </a:lnTo>
                  <a:close/>
                </a:path>
                <a:path w="2360295" h="1867535">
                  <a:moveTo>
                    <a:pt x="447088" y="1719106"/>
                  </a:moveTo>
                  <a:lnTo>
                    <a:pt x="447404" y="1717836"/>
                  </a:lnTo>
                  <a:lnTo>
                    <a:pt x="446930" y="1717836"/>
                  </a:lnTo>
                  <a:lnTo>
                    <a:pt x="447088" y="1719106"/>
                  </a:lnTo>
                  <a:close/>
                </a:path>
                <a:path w="2360295" h="1867535">
                  <a:moveTo>
                    <a:pt x="448747" y="1729266"/>
                  </a:moveTo>
                  <a:lnTo>
                    <a:pt x="459249" y="1729266"/>
                  </a:lnTo>
                  <a:lnTo>
                    <a:pt x="459170" y="1727996"/>
                  </a:lnTo>
                  <a:lnTo>
                    <a:pt x="459644" y="1726726"/>
                  </a:lnTo>
                  <a:lnTo>
                    <a:pt x="460513" y="1724186"/>
                  </a:lnTo>
                  <a:lnTo>
                    <a:pt x="460513" y="1721646"/>
                  </a:lnTo>
                  <a:lnTo>
                    <a:pt x="458854" y="1720376"/>
                  </a:lnTo>
                  <a:lnTo>
                    <a:pt x="457986" y="1719106"/>
                  </a:lnTo>
                  <a:lnTo>
                    <a:pt x="457907" y="1720376"/>
                  </a:lnTo>
                  <a:lnTo>
                    <a:pt x="458539" y="1720376"/>
                  </a:lnTo>
                  <a:lnTo>
                    <a:pt x="458933" y="1721646"/>
                  </a:lnTo>
                  <a:lnTo>
                    <a:pt x="452195" y="1721646"/>
                  </a:lnTo>
                  <a:lnTo>
                    <a:pt x="452616" y="1724186"/>
                  </a:lnTo>
                  <a:lnTo>
                    <a:pt x="449378" y="1724186"/>
                  </a:lnTo>
                  <a:lnTo>
                    <a:pt x="448826" y="1725456"/>
                  </a:lnTo>
                  <a:lnTo>
                    <a:pt x="448983" y="1725456"/>
                  </a:lnTo>
                  <a:lnTo>
                    <a:pt x="449378" y="1726726"/>
                  </a:lnTo>
                  <a:lnTo>
                    <a:pt x="448747" y="1729266"/>
                  </a:lnTo>
                  <a:close/>
                </a:path>
                <a:path w="2360295" h="1867535">
                  <a:moveTo>
                    <a:pt x="454669" y="1720376"/>
                  </a:moveTo>
                  <a:lnTo>
                    <a:pt x="457117" y="1720376"/>
                  </a:lnTo>
                  <a:lnTo>
                    <a:pt x="457354" y="1719106"/>
                  </a:lnTo>
                  <a:lnTo>
                    <a:pt x="454511" y="1719106"/>
                  </a:lnTo>
                  <a:lnTo>
                    <a:pt x="454669" y="1720376"/>
                  </a:lnTo>
                  <a:close/>
                </a:path>
                <a:path w="2360295" h="1867535">
                  <a:moveTo>
                    <a:pt x="452195" y="1721646"/>
                  </a:moveTo>
                  <a:lnTo>
                    <a:pt x="456880" y="1721646"/>
                  </a:lnTo>
                  <a:lnTo>
                    <a:pt x="456959" y="1720376"/>
                  </a:lnTo>
                  <a:lnTo>
                    <a:pt x="451984" y="1720376"/>
                  </a:lnTo>
                  <a:lnTo>
                    <a:pt x="452195" y="1721646"/>
                  </a:lnTo>
                  <a:close/>
                </a:path>
                <a:path w="2360295" h="1867535">
                  <a:moveTo>
                    <a:pt x="459802" y="1729266"/>
                  </a:moveTo>
                  <a:lnTo>
                    <a:pt x="460908" y="1729266"/>
                  </a:lnTo>
                  <a:lnTo>
                    <a:pt x="459960" y="1726726"/>
                  </a:lnTo>
                  <a:lnTo>
                    <a:pt x="459802" y="1729266"/>
                  </a:lnTo>
                  <a:close/>
                </a:path>
                <a:path w="2360295" h="1867535">
                  <a:moveTo>
                    <a:pt x="446220" y="1729266"/>
                  </a:moveTo>
                  <a:lnTo>
                    <a:pt x="448747" y="1729266"/>
                  </a:lnTo>
                  <a:lnTo>
                    <a:pt x="448431" y="1727996"/>
                  </a:lnTo>
                  <a:lnTo>
                    <a:pt x="446141" y="1727996"/>
                  </a:lnTo>
                  <a:lnTo>
                    <a:pt x="446220" y="1729266"/>
                  </a:lnTo>
                  <a:close/>
                </a:path>
                <a:path w="2360295" h="1867535">
                  <a:moveTo>
                    <a:pt x="450800" y="1731806"/>
                  </a:moveTo>
                  <a:lnTo>
                    <a:pt x="458460" y="1731806"/>
                  </a:lnTo>
                  <a:lnTo>
                    <a:pt x="458302" y="1730536"/>
                  </a:lnTo>
                  <a:lnTo>
                    <a:pt x="459802" y="1730536"/>
                  </a:lnTo>
                  <a:lnTo>
                    <a:pt x="460907" y="1729266"/>
                  </a:lnTo>
                  <a:lnTo>
                    <a:pt x="448826" y="1729266"/>
                  </a:lnTo>
                  <a:lnTo>
                    <a:pt x="448905" y="1730536"/>
                  </a:lnTo>
                  <a:lnTo>
                    <a:pt x="450800" y="1731806"/>
                  </a:lnTo>
                  <a:close/>
                </a:path>
                <a:path w="2360295" h="1867535">
                  <a:moveTo>
                    <a:pt x="446773" y="1731806"/>
                  </a:moveTo>
                  <a:lnTo>
                    <a:pt x="447246" y="1730536"/>
                  </a:lnTo>
                  <a:lnTo>
                    <a:pt x="447799" y="1729266"/>
                  </a:lnTo>
                  <a:lnTo>
                    <a:pt x="446378" y="1729266"/>
                  </a:lnTo>
                  <a:lnTo>
                    <a:pt x="446615" y="1730536"/>
                  </a:lnTo>
                  <a:lnTo>
                    <a:pt x="446773" y="1731806"/>
                  </a:lnTo>
                  <a:close/>
                </a:path>
                <a:path w="2360295" h="1867535">
                  <a:moveTo>
                    <a:pt x="450010" y="1733076"/>
                  </a:moveTo>
                  <a:lnTo>
                    <a:pt x="459407" y="1733076"/>
                  </a:lnTo>
                  <a:lnTo>
                    <a:pt x="459486" y="1731806"/>
                  </a:lnTo>
                  <a:lnTo>
                    <a:pt x="449773" y="1731806"/>
                  </a:lnTo>
                  <a:lnTo>
                    <a:pt x="450010" y="1733076"/>
                  </a:lnTo>
                  <a:close/>
                </a:path>
                <a:path w="2360295" h="1867535">
                  <a:moveTo>
                    <a:pt x="448115" y="1733076"/>
                  </a:moveTo>
                  <a:lnTo>
                    <a:pt x="449457" y="1733076"/>
                  </a:lnTo>
                  <a:lnTo>
                    <a:pt x="449300" y="1731806"/>
                  </a:lnTo>
                  <a:lnTo>
                    <a:pt x="448510" y="1731806"/>
                  </a:lnTo>
                  <a:lnTo>
                    <a:pt x="448115" y="1733076"/>
                  </a:lnTo>
                  <a:close/>
                </a:path>
                <a:path w="2360295" h="1867535">
                  <a:moveTo>
                    <a:pt x="450405" y="1734346"/>
                  </a:moveTo>
                  <a:lnTo>
                    <a:pt x="460197" y="1734346"/>
                  </a:lnTo>
                  <a:lnTo>
                    <a:pt x="460433" y="1733076"/>
                  </a:lnTo>
                  <a:lnTo>
                    <a:pt x="450168" y="1733076"/>
                  </a:lnTo>
                  <a:lnTo>
                    <a:pt x="450405" y="1734346"/>
                  </a:lnTo>
                  <a:close/>
                </a:path>
                <a:path w="2360295" h="1867535">
                  <a:moveTo>
                    <a:pt x="460192" y="1734948"/>
                  </a:moveTo>
                  <a:lnTo>
                    <a:pt x="460828" y="1734346"/>
                  </a:lnTo>
                  <a:lnTo>
                    <a:pt x="460117" y="1734346"/>
                  </a:lnTo>
                  <a:lnTo>
                    <a:pt x="460192" y="1734948"/>
                  </a:lnTo>
                  <a:close/>
                </a:path>
                <a:path w="2360295" h="1867535">
                  <a:moveTo>
                    <a:pt x="457117" y="1741966"/>
                  </a:moveTo>
                  <a:lnTo>
                    <a:pt x="457064" y="1740696"/>
                  </a:lnTo>
                  <a:lnTo>
                    <a:pt x="456959" y="1736886"/>
                  </a:lnTo>
                  <a:lnTo>
                    <a:pt x="457591" y="1736886"/>
                  </a:lnTo>
                  <a:lnTo>
                    <a:pt x="459486" y="1735616"/>
                  </a:lnTo>
                  <a:lnTo>
                    <a:pt x="460103" y="1735033"/>
                  </a:lnTo>
                  <a:lnTo>
                    <a:pt x="460117" y="1734346"/>
                  </a:lnTo>
                  <a:lnTo>
                    <a:pt x="447168" y="1734346"/>
                  </a:lnTo>
                  <a:lnTo>
                    <a:pt x="448273" y="1735616"/>
                  </a:lnTo>
                  <a:lnTo>
                    <a:pt x="445115" y="1738156"/>
                  </a:lnTo>
                  <a:lnTo>
                    <a:pt x="447405" y="1739426"/>
                  </a:lnTo>
                  <a:lnTo>
                    <a:pt x="455459" y="1739426"/>
                  </a:lnTo>
                  <a:lnTo>
                    <a:pt x="456011" y="1740696"/>
                  </a:lnTo>
                  <a:lnTo>
                    <a:pt x="457117" y="1741966"/>
                  </a:lnTo>
                  <a:close/>
                </a:path>
                <a:path w="2360295" h="1867535">
                  <a:moveTo>
                    <a:pt x="460045" y="1737825"/>
                  </a:moveTo>
                  <a:lnTo>
                    <a:pt x="460512" y="1736886"/>
                  </a:lnTo>
                  <a:lnTo>
                    <a:pt x="460192" y="1734948"/>
                  </a:lnTo>
                  <a:lnTo>
                    <a:pt x="460090" y="1735616"/>
                  </a:lnTo>
                  <a:lnTo>
                    <a:pt x="460045" y="1737825"/>
                  </a:lnTo>
                  <a:close/>
                </a:path>
                <a:path w="2360295" h="1867535">
                  <a:moveTo>
                    <a:pt x="457590" y="1738156"/>
                  </a:moveTo>
                  <a:lnTo>
                    <a:pt x="459880" y="1738156"/>
                  </a:lnTo>
                  <a:lnTo>
                    <a:pt x="459914" y="1737825"/>
                  </a:lnTo>
                  <a:lnTo>
                    <a:pt x="459564" y="1736886"/>
                  </a:lnTo>
                  <a:lnTo>
                    <a:pt x="457669" y="1736886"/>
                  </a:lnTo>
                  <a:lnTo>
                    <a:pt x="457590" y="1738156"/>
                  </a:lnTo>
                  <a:close/>
                </a:path>
                <a:path w="2360295" h="1867535">
                  <a:moveTo>
                    <a:pt x="460117" y="1739426"/>
                  </a:moveTo>
                  <a:lnTo>
                    <a:pt x="459959" y="1738156"/>
                  </a:lnTo>
                  <a:lnTo>
                    <a:pt x="458380" y="1738156"/>
                  </a:lnTo>
                  <a:lnTo>
                    <a:pt x="460117" y="1739426"/>
                  </a:lnTo>
                  <a:close/>
                </a:path>
                <a:path w="2360295" h="1867535">
                  <a:moveTo>
                    <a:pt x="459565" y="1750856"/>
                  </a:moveTo>
                  <a:lnTo>
                    <a:pt x="461618" y="1750856"/>
                  </a:lnTo>
                  <a:lnTo>
                    <a:pt x="460354" y="1749586"/>
                  </a:lnTo>
                  <a:lnTo>
                    <a:pt x="460196" y="1748316"/>
                  </a:lnTo>
                  <a:lnTo>
                    <a:pt x="459723" y="1745776"/>
                  </a:lnTo>
                  <a:lnTo>
                    <a:pt x="459486" y="1743236"/>
                  </a:lnTo>
                  <a:lnTo>
                    <a:pt x="458775" y="1740696"/>
                  </a:lnTo>
                  <a:lnTo>
                    <a:pt x="458301" y="1739426"/>
                  </a:lnTo>
                  <a:lnTo>
                    <a:pt x="458038" y="1741966"/>
                  </a:lnTo>
                  <a:lnTo>
                    <a:pt x="458064" y="1743236"/>
                  </a:lnTo>
                  <a:lnTo>
                    <a:pt x="455774" y="1743236"/>
                  </a:lnTo>
                  <a:lnTo>
                    <a:pt x="456485" y="1744506"/>
                  </a:lnTo>
                  <a:lnTo>
                    <a:pt x="456090" y="1744506"/>
                  </a:lnTo>
                  <a:lnTo>
                    <a:pt x="455537" y="1745776"/>
                  </a:lnTo>
                  <a:lnTo>
                    <a:pt x="453169" y="1747046"/>
                  </a:lnTo>
                  <a:lnTo>
                    <a:pt x="458854" y="1747046"/>
                  </a:lnTo>
                  <a:lnTo>
                    <a:pt x="457985" y="1748316"/>
                  </a:lnTo>
                  <a:lnTo>
                    <a:pt x="458538" y="1749586"/>
                  </a:lnTo>
                  <a:lnTo>
                    <a:pt x="459091" y="1749586"/>
                  </a:lnTo>
                  <a:lnTo>
                    <a:pt x="458770" y="1749873"/>
                  </a:lnTo>
                  <a:lnTo>
                    <a:pt x="459565" y="1750856"/>
                  </a:lnTo>
                  <a:close/>
                </a:path>
                <a:path w="2360295" h="1867535">
                  <a:moveTo>
                    <a:pt x="454669" y="1741966"/>
                  </a:moveTo>
                  <a:lnTo>
                    <a:pt x="455064" y="1741966"/>
                  </a:lnTo>
                  <a:lnTo>
                    <a:pt x="455459" y="1740696"/>
                  </a:lnTo>
                  <a:lnTo>
                    <a:pt x="455459" y="1739426"/>
                  </a:lnTo>
                  <a:lnTo>
                    <a:pt x="447405" y="1739426"/>
                  </a:lnTo>
                  <a:lnTo>
                    <a:pt x="448984" y="1740696"/>
                  </a:lnTo>
                  <a:lnTo>
                    <a:pt x="454906" y="1740696"/>
                  </a:lnTo>
                  <a:lnTo>
                    <a:pt x="454669" y="1741966"/>
                  </a:lnTo>
                  <a:close/>
                </a:path>
                <a:path w="2360295" h="1867535">
                  <a:moveTo>
                    <a:pt x="449221" y="1741966"/>
                  </a:moveTo>
                  <a:lnTo>
                    <a:pt x="453406" y="1741966"/>
                  </a:lnTo>
                  <a:lnTo>
                    <a:pt x="453090" y="1740696"/>
                  </a:lnTo>
                  <a:lnTo>
                    <a:pt x="449221" y="1740696"/>
                  </a:lnTo>
                  <a:lnTo>
                    <a:pt x="449221" y="1741966"/>
                  </a:lnTo>
                  <a:close/>
                </a:path>
                <a:path w="2360295" h="1867535">
                  <a:moveTo>
                    <a:pt x="447247" y="1741966"/>
                  </a:moveTo>
                  <a:lnTo>
                    <a:pt x="448668" y="1741966"/>
                  </a:lnTo>
                  <a:lnTo>
                    <a:pt x="448984" y="1740696"/>
                  </a:lnTo>
                  <a:lnTo>
                    <a:pt x="446457" y="1740696"/>
                  </a:lnTo>
                  <a:lnTo>
                    <a:pt x="447247" y="1741966"/>
                  </a:lnTo>
                  <a:close/>
                </a:path>
                <a:path w="2360295" h="1867535">
                  <a:moveTo>
                    <a:pt x="457927" y="1743036"/>
                  </a:moveTo>
                  <a:lnTo>
                    <a:pt x="457953" y="1742788"/>
                  </a:lnTo>
                  <a:lnTo>
                    <a:pt x="457748" y="1741966"/>
                  </a:lnTo>
                  <a:lnTo>
                    <a:pt x="457196" y="1741966"/>
                  </a:lnTo>
                  <a:lnTo>
                    <a:pt x="457927" y="1743036"/>
                  </a:lnTo>
                  <a:close/>
                </a:path>
                <a:path w="2360295" h="1867535">
                  <a:moveTo>
                    <a:pt x="455774" y="1743236"/>
                  </a:moveTo>
                  <a:lnTo>
                    <a:pt x="457907" y="1743236"/>
                  </a:lnTo>
                  <a:lnTo>
                    <a:pt x="457117" y="1741966"/>
                  </a:lnTo>
                  <a:lnTo>
                    <a:pt x="456880" y="1741966"/>
                  </a:lnTo>
                  <a:lnTo>
                    <a:pt x="455774" y="1743236"/>
                  </a:lnTo>
                  <a:close/>
                </a:path>
                <a:path w="2360295" h="1867535">
                  <a:moveTo>
                    <a:pt x="455774" y="1743236"/>
                  </a:moveTo>
                  <a:lnTo>
                    <a:pt x="456880" y="1741966"/>
                  </a:lnTo>
                  <a:lnTo>
                    <a:pt x="455064" y="1741966"/>
                  </a:lnTo>
                  <a:lnTo>
                    <a:pt x="455774" y="1743236"/>
                  </a:lnTo>
                  <a:close/>
                </a:path>
                <a:path w="2360295" h="1867535">
                  <a:moveTo>
                    <a:pt x="450800" y="1750856"/>
                  </a:moveTo>
                  <a:lnTo>
                    <a:pt x="452695" y="1748316"/>
                  </a:lnTo>
                  <a:lnTo>
                    <a:pt x="452142" y="1747046"/>
                  </a:lnTo>
                  <a:lnTo>
                    <a:pt x="453721" y="1743236"/>
                  </a:lnTo>
                  <a:lnTo>
                    <a:pt x="453879" y="1741966"/>
                  </a:lnTo>
                  <a:lnTo>
                    <a:pt x="448037" y="1741966"/>
                  </a:lnTo>
                  <a:lnTo>
                    <a:pt x="448194" y="1743236"/>
                  </a:lnTo>
                  <a:lnTo>
                    <a:pt x="446063" y="1743236"/>
                  </a:lnTo>
                  <a:lnTo>
                    <a:pt x="446181" y="1748316"/>
                  </a:lnTo>
                  <a:lnTo>
                    <a:pt x="446299" y="1749586"/>
                  </a:lnTo>
                  <a:lnTo>
                    <a:pt x="450879" y="1749586"/>
                  </a:lnTo>
                  <a:lnTo>
                    <a:pt x="450800" y="1750856"/>
                  </a:lnTo>
                  <a:close/>
                </a:path>
                <a:path w="2360295" h="1867535">
                  <a:moveTo>
                    <a:pt x="446063" y="1743236"/>
                  </a:moveTo>
                  <a:lnTo>
                    <a:pt x="447958" y="1743236"/>
                  </a:lnTo>
                  <a:lnTo>
                    <a:pt x="445826" y="1741966"/>
                  </a:lnTo>
                  <a:lnTo>
                    <a:pt x="446063" y="1743236"/>
                  </a:lnTo>
                  <a:close/>
                </a:path>
                <a:path w="2360295" h="1867535">
                  <a:moveTo>
                    <a:pt x="457907" y="1743236"/>
                  </a:moveTo>
                  <a:lnTo>
                    <a:pt x="458064" y="1743236"/>
                  </a:lnTo>
                  <a:lnTo>
                    <a:pt x="457927" y="1743036"/>
                  </a:lnTo>
                  <a:lnTo>
                    <a:pt x="457907" y="1743236"/>
                  </a:lnTo>
                  <a:close/>
                </a:path>
                <a:path w="2360295" h="1867535">
                  <a:moveTo>
                    <a:pt x="455537" y="1749586"/>
                  </a:moveTo>
                  <a:lnTo>
                    <a:pt x="456406" y="1749586"/>
                  </a:lnTo>
                  <a:lnTo>
                    <a:pt x="457512" y="1748316"/>
                  </a:lnTo>
                  <a:lnTo>
                    <a:pt x="457591" y="1747046"/>
                  </a:lnTo>
                  <a:lnTo>
                    <a:pt x="453169" y="1747046"/>
                  </a:lnTo>
                  <a:lnTo>
                    <a:pt x="455617" y="1748316"/>
                  </a:lnTo>
                  <a:lnTo>
                    <a:pt x="455537" y="1749586"/>
                  </a:lnTo>
                  <a:close/>
                </a:path>
                <a:path w="2360295" h="1867535">
                  <a:moveTo>
                    <a:pt x="452379" y="1750856"/>
                  </a:moveTo>
                  <a:lnTo>
                    <a:pt x="452932" y="1750856"/>
                  </a:lnTo>
                  <a:lnTo>
                    <a:pt x="452932" y="1748316"/>
                  </a:lnTo>
                  <a:lnTo>
                    <a:pt x="452695" y="1748316"/>
                  </a:lnTo>
                  <a:lnTo>
                    <a:pt x="452379" y="1750856"/>
                  </a:lnTo>
                  <a:close/>
                </a:path>
                <a:path w="2360295" h="1867535">
                  <a:moveTo>
                    <a:pt x="458770" y="1749873"/>
                  </a:moveTo>
                  <a:lnTo>
                    <a:pt x="459091" y="1749586"/>
                  </a:lnTo>
                  <a:lnTo>
                    <a:pt x="458538" y="1749586"/>
                  </a:lnTo>
                  <a:lnTo>
                    <a:pt x="458770" y="1749873"/>
                  </a:lnTo>
                  <a:close/>
                </a:path>
                <a:path w="2360295" h="1867535">
                  <a:moveTo>
                    <a:pt x="457038" y="1753396"/>
                  </a:moveTo>
                  <a:lnTo>
                    <a:pt x="457670" y="1750856"/>
                  </a:lnTo>
                  <a:lnTo>
                    <a:pt x="458770" y="1749873"/>
                  </a:lnTo>
                  <a:lnTo>
                    <a:pt x="458538" y="1749586"/>
                  </a:lnTo>
                  <a:lnTo>
                    <a:pt x="455932" y="1749586"/>
                  </a:lnTo>
                  <a:lnTo>
                    <a:pt x="457591" y="1750856"/>
                  </a:lnTo>
                  <a:lnTo>
                    <a:pt x="456011" y="1750856"/>
                  </a:lnTo>
                  <a:lnTo>
                    <a:pt x="457038" y="1753396"/>
                  </a:lnTo>
                  <a:close/>
                </a:path>
                <a:path w="2360295" h="1867535">
                  <a:moveTo>
                    <a:pt x="455301" y="1750856"/>
                  </a:moveTo>
                  <a:lnTo>
                    <a:pt x="455459" y="1750856"/>
                  </a:lnTo>
                  <a:lnTo>
                    <a:pt x="455932" y="1749586"/>
                  </a:lnTo>
                  <a:lnTo>
                    <a:pt x="455380" y="1749586"/>
                  </a:lnTo>
                  <a:lnTo>
                    <a:pt x="455301" y="1750856"/>
                  </a:lnTo>
                  <a:close/>
                </a:path>
                <a:path w="2360295" h="1867535">
                  <a:moveTo>
                    <a:pt x="446536" y="1752126"/>
                  </a:moveTo>
                  <a:lnTo>
                    <a:pt x="447010" y="1752126"/>
                  </a:lnTo>
                  <a:lnTo>
                    <a:pt x="447010" y="1750856"/>
                  </a:lnTo>
                  <a:lnTo>
                    <a:pt x="450326" y="1750856"/>
                  </a:lnTo>
                  <a:lnTo>
                    <a:pt x="450563" y="1749586"/>
                  </a:lnTo>
                  <a:lnTo>
                    <a:pt x="446299" y="1749586"/>
                  </a:lnTo>
                  <a:lnTo>
                    <a:pt x="446536" y="1752126"/>
                  </a:lnTo>
                  <a:close/>
                </a:path>
                <a:path w="2360295" h="1867535">
                  <a:moveTo>
                    <a:pt x="447720" y="1755936"/>
                  </a:moveTo>
                  <a:lnTo>
                    <a:pt x="449379" y="1755936"/>
                  </a:lnTo>
                  <a:lnTo>
                    <a:pt x="449773" y="1754666"/>
                  </a:lnTo>
                  <a:lnTo>
                    <a:pt x="450247" y="1753396"/>
                  </a:lnTo>
                  <a:lnTo>
                    <a:pt x="451747" y="1752126"/>
                  </a:lnTo>
                  <a:lnTo>
                    <a:pt x="450010" y="1750856"/>
                  </a:lnTo>
                  <a:lnTo>
                    <a:pt x="447247" y="1750856"/>
                  </a:lnTo>
                  <a:lnTo>
                    <a:pt x="447563" y="1752126"/>
                  </a:lnTo>
                  <a:lnTo>
                    <a:pt x="447405" y="1752126"/>
                  </a:lnTo>
                  <a:lnTo>
                    <a:pt x="447089" y="1753396"/>
                  </a:lnTo>
                  <a:lnTo>
                    <a:pt x="446852" y="1754666"/>
                  </a:lnTo>
                  <a:lnTo>
                    <a:pt x="447720" y="1755936"/>
                  </a:lnTo>
                  <a:close/>
                </a:path>
                <a:path w="2360295" h="1867535">
                  <a:moveTo>
                    <a:pt x="459564" y="1753396"/>
                  </a:moveTo>
                  <a:lnTo>
                    <a:pt x="461143" y="1753396"/>
                  </a:lnTo>
                  <a:lnTo>
                    <a:pt x="459011" y="1752126"/>
                  </a:lnTo>
                  <a:lnTo>
                    <a:pt x="459564" y="1753396"/>
                  </a:lnTo>
                  <a:close/>
                </a:path>
                <a:path w="2360295" h="1867535">
                  <a:moveTo>
                    <a:pt x="460590" y="1754666"/>
                  </a:moveTo>
                  <a:lnTo>
                    <a:pt x="460748" y="1753396"/>
                  </a:lnTo>
                  <a:lnTo>
                    <a:pt x="460038" y="1753396"/>
                  </a:lnTo>
                  <a:lnTo>
                    <a:pt x="460590" y="1754666"/>
                  </a:lnTo>
                  <a:close/>
                </a:path>
                <a:path w="2360295" h="1867535">
                  <a:moveTo>
                    <a:pt x="453879" y="1754666"/>
                  </a:moveTo>
                  <a:lnTo>
                    <a:pt x="454905" y="1754666"/>
                  </a:lnTo>
                  <a:lnTo>
                    <a:pt x="454826" y="1753396"/>
                  </a:lnTo>
                  <a:lnTo>
                    <a:pt x="454510" y="1753396"/>
                  </a:lnTo>
                  <a:lnTo>
                    <a:pt x="453879" y="1754666"/>
                  </a:lnTo>
                  <a:close/>
                </a:path>
                <a:path w="2360295" h="1867535">
                  <a:moveTo>
                    <a:pt x="460590" y="1757206"/>
                  </a:moveTo>
                  <a:lnTo>
                    <a:pt x="461301" y="1754666"/>
                  </a:lnTo>
                  <a:lnTo>
                    <a:pt x="460590" y="1754666"/>
                  </a:lnTo>
                  <a:lnTo>
                    <a:pt x="459248" y="1755936"/>
                  </a:lnTo>
                  <a:lnTo>
                    <a:pt x="460196" y="1755936"/>
                  </a:lnTo>
                  <a:lnTo>
                    <a:pt x="460590" y="1757206"/>
                  </a:lnTo>
                  <a:close/>
                </a:path>
                <a:path w="2360295" h="1867535">
                  <a:moveTo>
                    <a:pt x="455853" y="1757206"/>
                  </a:moveTo>
                  <a:lnTo>
                    <a:pt x="456484" y="1757206"/>
                  </a:lnTo>
                  <a:lnTo>
                    <a:pt x="456247" y="1755936"/>
                  </a:lnTo>
                  <a:lnTo>
                    <a:pt x="456405" y="1754666"/>
                  </a:lnTo>
                  <a:lnTo>
                    <a:pt x="453958" y="1754666"/>
                  </a:lnTo>
                  <a:lnTo>
                    <a:pt x="454036" y="1755936"/>
                  </a:lnTo>
                  <a:lnTo>
                    <a:pt x="455695" y="1755936"/>
                  </a:lnTo>
                  <a:lnTo>
                    <a:pt x="455853" y="1757206"/>
                  </a:lnTo>
                  <a:close/>
                </a:path>
                <a:path w="2360295" h="1867535">
                  <a:moveTo>
                    <a:pt x="450484" y="1759746"/>
                  </a:moveTo>
                  <a:lnTo>
                    <a:pt x="451984" y="1759746"/>
                  </a:lnTo>
                  <a:lnTo>
                    <a:pt x="451352" y="1758476"/>
                  </a:lnTo>
                  <a:lnTo>
                    <a:pt x="453563" y="1758476"/>
                  </a:lnTo>
                  <a:lnTo>
                    <a:pt x="453374" y="1757460"/>
                  </a:lnTo>
                  <a:lnTo>
                    <a:pt x="453247" y="1755936"/>
                  </a:lnTo>
                  <a:lnTo>
                    <a:pt x="453010" y="1754666"/>
                  </a:lnTo>
                  <a:lnTo>
                    <a:pt x="452852" y="1755936"/>
                  </a:lnTo>
                  <a:lnTo>
                    <a:pt x="452379" y="1757206"/>
                  </a:lnTo>
                  <a:lnTo>
                    <a:pt x="450405" y="1757206"/>
                  </a:lnTo>
                  <a:lnTo>
                    <a:pt x="451036" y="1758476"/>
                  </a:lnTo>
                  <a:lnTo>
                    <a:pt x="450484" y="1759746"/>
                  </a:lnTo>
                  <a:close/>
                </a:path>
                <a:path w="2360295" h="1867535">
                  <a:moveTo>
                    <a:pt x="456958" y="1757206"/>
                  </a:moveTo>
                  <a:lnTo>
                    <a:pt x="457432" y="1757206"/>
                  </a:lnTo>
                  <a:lnTo>
                    <a:pt x="456958" y="1755936"/>
                  </a:lnTo>
                  <a:lnTo>
                    <a:pt x="456958" y="1757206"/>
                  </a:lnTo>
                  <a:close/>
                </a:path>
                <a:path w="2360295" h="1867535">
                  <a:moveTo>
                    <a:pt x="454826" y="1757206"/>
                  </a:moveTo>
                  <a:lnTo>
                    <a:pt x="454668" y="1755936"/>
                  </a:lnTo>
                  <a:lnTo>
                    <a:pt x="454431" y="1755936"/>
                  </a:lnTo>
                  <a:lnTo>
                    <a:pt x="454826" y="1757206"/>
                  </a:lnTo>
                  <a:close/>
                </a:path>
                <a:path w="2360295" h="1867535">
                  <a:moveTo>
                    <a:pt x="448826" y="1757460"/>
                  </a:moveTo>
                  <a:lnTo>
                    <a:pt x="448352" y="1755936"/>
                  </a:lnTo>
                  <a:lnTo>
                    <a:pt x="447878" y="1755936"/>
                  </a:lnTo>
                  <a:lnTo>
                    <a:pt x="448826" y="1757460"/>
                  </a:lnTo>
                  <a:close/>
                </a:path>
                <a:path w="2360295" h="1867535">
                  <a:moveTo>
                    <a:pt x="446931" y="1758476"/>
                  </a:moveTo>
                  <a:lnTo>
                    <a:pt x="447878" y="1755936"/>
                  </a:lnTo>
                  <a:lnTo>
                    <a:pt x="447089" y="1755936"/>
                  </a:lnTo>
                  <a:lnTo>
                    <a:pt x="446852" y="1757206"/>
                  </a:lnTo>
                  <a:lnTo>
                    <a:pt x="446931" y="1758476"/>
                  </a:lnTo>
                  <a:close/>
                </a:path>
                <a:path w="2360295" h="1867535">
                  <a:moveTo>
                    <a:pt x="458538" y="1761016"/>
                  </a:moveTo>
                  <a:lnTo>
                    <a:pt x="459959" y="1759746"/>
                  </a:lnTo>
                  <a:lnTo>
                    <a:pt x="459959" y="1757206"/>
                  </a:lnTo>
                  <a:lnTo>
                    <a:pt x="459248" y="1758476"/>
                  </a:lnTo>
                  <a:lnTo>
                    <a:pt x="458617" y="1758476"/>
                  </a:lnTo>
                  <a:lnTo>
                    <a:pt x="458459" y="1759746"/>
                  </a:lnTo>
                  <a:lnTo>
                    <a:pt x="458538" y="1761016"/>
                  </a:lnTo>
                  <a:close/>
                </a:path>
                <a:path w="2360295" h="1867535">
                  <a:moveTo>
                    <a:pt x="457353" y="1758476"/>
                  </a:moveTo>
                  <a:lnTo>
                    <a:pt x="458458" y="1758476"/>
                  </a:lnTo>
                  <a:lnTo>
                    <a:pt x="457985" y="1757206"/>
                  </a:lnTo>
                  <a:lnTo>
                    <a:pt x="457353" y="1758476"/>
                  </a:lnTo>
                  <a:close/>
                </a:path>
                <a:path w="2360295" h="1867535">
                  <a:moveTo>
                    <a:pt x="453563" y="1758476"/>
                  </a:moveTo>
                  <a:lnTo>
                    <a:pt x="455695" y="1758476"/>
                  </a:lnTo>
                  <a:lnTo>
                    <a:pt x="455695" y="1757206"/>
                  </a:lnTo>
                  <a:lnTo>
                    <a:pt x="455458" y="1757206"/>
                  </a:lnTo>
                  <a:lnTo>
                    <a:pt x="453563" y="1758476"/>
                  </a:lnTo>
                  <a:close/>
                </a:path>
                <a:path w="2360295" h="1867535">
                  <a:moveTo>
                    <a:pt x="449142" y="1758476"/>
                  </a:moveTo>
                  <a:lnTo>
                    <a:pt x="449458" y="1758476"/>
                  </a:lnTo>
                  <a:lnTo>
                    <a:pt x="448826" y="1757460"/>
                  </a:lnTo>
                  <a:lnTo>
                    <a:pt x="449142" y="1758476"/>
                  </a:lnTo>
                  <a:close/>
                </a:path>
                <a:path w="2360295" h="1867535">
                  <a:moveTo>
                    <a:pt x="454827" y="1759746"/>
                  </a:moveTo>
                  <a:lnTo>
                    <a:pt x="457590" y="1759746"/>
                  </a:lnTo>
                  <a:lnTo>
                    <a:pt x="458617" y="1758476"/>
                  </a:lnTo>
                  <a:lnTo>
                    <a:pt x="454116" y="1758476"/>
                  </a:lnTo>
                  <a:lnTo>
                    <a:pt x="454827" y="1759746"/>
                  </a:lnTo>
                  <a:close/>
                </a:path>
                <a:path w="2360295" h="1867535">
                  <a:moveTo>
                    <a:pt x="453721" y="1759746"/>
                  </a:moveTo>
                  <a:lnTo>
                    <a:pt x="454116" y="1758476"/>
                  </a:lnTo>
                  <a:lnTo>
                    <a:pt x="451352" y="1758476"/>
                  </a:lnTo>
                  <a:lnTo>
                    <a:pt x="453721" y="1759746"/>
                  </a:lnTo>
                  <a:close/>
                </a:path>
                <a:path w="2360295" h="1867535">
                  <a:moveTo>
                    <a:pt x="455120" y="1766686"/>
                  </a:moveTo>
                  <a:lnTo>
                    <a:pt x="455853" y="1766096"/>
                  </a:lnTo>
                  <a:lnTo>
                    <a:pt x="456879" y="1766096"/>
                  </a:lnTo>
                  <a:lnTo>
                    <a:pt x="456958" y="1764826"/>
                  </a:lnTo>
                  <a:lnTo>
                    <a:pt x="457106" y="1764233"/>
                  </a:lnTo>
                  <a:lnTo>
                    <a:pt x="457156" y="1762286"/>
                  </a:lnTo>
                  <a:lnTo>
                    <a:pt x="457037" y="1761018"/>
                  </a:lnTo>
                  <a:lnTo>
                    <a:pt x="456958" y="1759746"/>
                  </a:lnTo>
                  <a:lnTo>
                    <a:pt x="450799" y="1759746"/>
                  </a:lnTo>
                  <a:lnTo>
                    <a:pt x="451352" y="1761016"/>
                  </a:lnTo>
                  <a:lnTo>
                    <a:pt x="452379" y="1762286"/>
                  </a:lnTo>
                  <a:lnTo>
                    <a:pt x="455063" y="1762286"/>
                  </a:lnTo>
                  <a:lnTo>
                    <a:pt x="455221" y="1763556"/>
                  </a:lnTo>
                  <a:lnTo>
                    <a:pt x="455695" y="1764826"/>
                  </a:lnTo>
                  <a:lnTo>
                    <a:pt x="455458" y="1764826"/>
                  </a:lnTo>
                  <a:lnTo>
                    <a:pt x="454847" y="1766137"/>
                  </a:lnTo>
                  <a:lnTo>
                    <a:pt x="455120" y="1766686"/>
                  </a:lnTo>
                  <a:close/>
                </a:path>
                <a:path w="2360295" h="1867535">
                  <a:moveTo>
                    <a:pt x="451352" y="1761016"/>
                  </a:moveTo>
                  <a:lnTo>
                    <a:pt x="450799" y="1759746"/>
                  </a:lnTo>
                  <a:lnTo>
                    <a:pt x="450405" y="1759746"/>
                  </a:lnTo>
                  <a:lnTo>
                    <a:pt x="450531" y="1760001"/>
                  </a:lnTo>
                  <a:lnTo>
                    <a:pt x="451352" y="1761016"/>
                  </a:lnTo>
                  <a:close/>
                </a:path>
                <a:path w="2360295" h="1867535">
                  <a:moveTo>
                    <a:pt x="450531" y="1760001"/>
                  </a:moveTo>
                  <a:lnTo>
                    <a:pt x="450405" y="1759746"/>
                  </a:lnTo>
                  <a:lnTo>
                    <a:pt x="450531" y="1760001"/>
                  </a:lnTo>
                  <a:close/>
                </a:path>
                <a:path w="2360295" h="1867535">
                  <a:moveTo>
                    <a:pt x="451036" y="1761016"/>
                  </a:moveTo>
                  <a:lnTo>
                    <a:pt x="451352" y="1761016"/>
                  </a:lnTo>
                  <a:lnTo>
                    <a:pt x="450531" y="1760001"/>
                  </a:lnTo>
                  <a:lnTo>
                    <a:pt x="451036" y="1761016"/>
                  </a:lnTo>
                  <a:close/>
                </a:path>
                <a:path w="2360295" h="1867535">
                  <a:moveTo>
                    <a:pt x="458854" y="1766096"/>
                  </a:moveTo>
                  <a:lnTo>
                    <a:pt x="459327" y="1766096"/>
                  </a:lnTo>
                  <a:lnTo>
                    <a:pt x="459880" y="1764826"/>
                  </a:lnTo>
                  <a:lnTo>
                    <a:pt x="459090" y="1764826"/>
                  </a:lnTo>
                  <a:lnTo>
                    <a:pt x="460038" y="1763556"/>
                  </a:lnTo>
                  <a:lnTo>
                    <a:pt x="459248" y="1763556"/>
                  </a:lnTo>
                  <a:lnTo>
                    <a:pt x="458617" y="1761018"/>
                  </a:lnTo>
                  <a:lnTo>
                    <a:pt x="458617" y="1762286"/>
                  </a:lnTo>
                  <a:lnTo>
                    <a:pt x="458301" y="1762286"/>
                  </a:lnTo>
                  <a:lnTo>
                    <a:pt x="457748" y="1763556"/>
                  </a:lnTo>
                  <a:lnTo>
                    <a:pt x="458854" y="1766096"/>
                  </a:lnTo>
                  <a:close/>
                </a:path>
                <a:path w="2360295" h="1867535">
                  <a:moveTo>
                    <a:pt x="452852" y="1764826"/>
                  </a:moveTo>
                  <a:lnTo>
                    <a:pt x="454669" y="1764826"/>
                  </a:lnTo>
                  <a:lnTo>
                    <a:pt x="454274" y="1763556"/>
                  </a:lnTo>
                  <a:lnTo>
                    <a:pt x="454669" y="1763556"/>
                  </a:lnTo>
                  <a:lnTo>
                    <a:pt x="455063" y="1762286"/>
                  </a:lnTo>
                  <a:lnTo>
                    <a:pt x="452379" y="1762286"/>
                  </a:lnTo>
                  <a:lnTo>
                    <a:pt x="452852" y="1764826"/>
                  </a:lnTo>
                  <a:close/>
                </a:path>
                <a:path w="2360295" h="1867535">
                  <a:moveTo>
                    <a:pt x="451562" y="1764233"/>
                  </a:moveTo>
                  <a:lnTo>
                    <a:pt x="451352" y="1763556"/>
                  </a:lnTo>
                  <a:lnTo>
                    <a:pt x="450720" y="1763556"/>
                  </a:lnTo>
                  <a:lnTo>
                    <a:pt x="451562" y="1764233"/>
                  </a:lnTo>
                  <a:close/>
                </a:path>
                <a:path w="2360295" h="1867535">
                  <a:moveTo>
                    <a:pt x="451747" y="1764826"/>
                  </a:moveTo>
                  <a:lnTo>
                    <a:pt x="452300" y="1764826"/>
                  </a:lnTo>
                  <a:lnTo>
                    <a:pt x="451562" y="1764233"/>
                  </a:lnTo>
                  <a:lnTo>
                    <a:pt x="451747" y="1764826"/>
                  </a:lnTo>
                  <a:close/>
                </a:path>
                <a:path w="2360295" h="1867535">
                  <a:moveTo>
                    <a:pt x="450168" y="1767366"/>
                  </a:moveTo>
                  <a:lnTo>
                    <a:pt x="454274" y="1767366"/>
                  </a:lnTo>
                  <a:lnTo>
                    <a:pt x="454847" y="1766137"/>
                  </a:lnTo>
                  <a:lnTo>
                    <a:pt x="454116" y="1766096"/>
                  </a:lnTo>
                  <a:lnTo>
                    <a:pt x="453563" y="1764826"/>
                  </a:lnTo>
                  <a:lnTo>
                    <a:pt x="452300" y="1764826"/>
                  </a:lnTo>
                  <a:lnTo>
                    <a:pt x="450168" y="1767366"/>
                  </a:lnTo>
                  <a:close/>
                </a:path>
                <a:path w="2360295" h="1867535">
                  <a:moveTo>
                    <a:pt x="446377" y="1766096"/>
                  </a:moveTo>
                  <a:lnTo>
                    <a:pt x="447088" y="1766096"/>
                  </a:lnTo>
                  <a:lnTo>
                    <a:pt x="446614" y="1764826"/>
                  </a:lnTo>
                  <a:lnTo>
                    <a:pt x="446377" y="1766096"/>
                  </a:lnTo>
                  <a:close/>
                </a:path>
                <a:path w="2360295" h="1867535">
                  <a:moveTo>
                    <a:pt x="457748" y="1767366"/>
                  </a:moveTo>
                  <a:lnTo>
                    <a:pt x="459643" y="1766096"/>
                  </a:lnTo>
                  <a:lnTo>
                    <a:pt x="457116" y="1766096"/>
                  </a:lnTo>
                  <a:lnTo>
                    <a:pt x="457748" y="1767366"/>
                  </a:lnTo>
                  <a:close/>
                </a:path>
                <a:path w="2360295" h="1867535">
                  <a:moveTo>
                    <a:pt x="448351" y="1768636"/>
                  </a:moveTo>
                  <a:lnTo>
                    <a:pt x="447482" y="1766096"/>
                  </a:lnTo>
                  <a:lnTo>
                    <a:pt x="445824" y="1766096"/>
                  </a:lnTo>
                  <a:lnTo>
                    <a:pt x="445982" y="1767366"/>
                  </a:lnTo>
                  <a:lnTo>
                    <a:pt x="446614" y="1767366"/>
                  </a:lnTo>
                  <a:lnTo>
                    <a:pt x="448351" y="1768636"/>
                  </a:lnTo>
                  <a:close/>
                </a:path>
                <a:path w="2360295" h="1867535">
                  <a:moveTo>
                    <a:pt x="454274" y="1767366"/>
                  </a:moveTo>
                  <a:lnTo>
                    <a:pt x="455120" y="1766686"/>
                  </a:lnTo>
                  <a:lnTo>
                    <a:pt x="454847" y="1766137"/>
                  </a:lnTo>
                  <a:lnTo>
                    <a:pt x="454274" y="1767366"/>
                  </a:lnTo>
                  <a:close/>
                </a:path>
                <a:path w="2360295" h="1867535">
                  <a:moveTo>
                    <a:pt x="451234" y="1774986"/>
                  </a:moveTo>
                  <a:lnTo>
                    <a:pt x="459407" y="1774986"/>
                  </a:lnTo>
                  <a:lnTo>
                    <a:pt x="459392" y="1774748"/>
                  </a:lnTo>
                  <a:lnTo>
                    <a:pt x="457275" y="1773716"/>
                  </a:lnTo>
                  <a:lnTo>
                    <a:pt x="459012" y="1772446"/>
                  </a:lnTo>
                  <a:lnTo>
                    <a:pt x="456801" y="1772446"/>
                  </a:lnTo>
                  <a:lnTo>
                    <a:pt x="456327" y="1771176"/>
                  </a:lnTo>
                  <a:lnTo>
                    <a:pt x="455458" y="1769906"/>
                  </a:lnTo>
                  <a:lnTo>
                    <a:pt x="455458" y="1767366"/>
                  </a:lnTo>
                  <a:lnTo>
                    <a:pt x="455120" y="1766686"/>
                  </a:lnTo>
                  <a:lnTo>
                    <a:pt x="454274" y="1767366"/>
                  </a:lnTo>
                  <a:lnTo>
                    <a:pt x="453010" y="1767366"/>
                  </a:lnTo>
                  <a:lnTo>
                    <a:pt x="452616" y="1768636"/>
                  </a:lnTo>
                  <a:lnTo>
                    <a:pt x="449931" y="1768636"/>
                  </a:lnTo>
                  <a:lnTo>
                    <a:pt x="448273" y="1771176"/>
                  </a:lnTo>
                  <a:lnTo>
                    <a:pt x="452142" y="1771176"/>
                  </a:lnTo>
                  <a:lnTo>
                    <a:pt x="450957" y="1773716"/>
                  </a:lnTo>
                  <a:lnTo>
                    <a:pt x="454353" y="1773716"/>
                  </a:lnTo>
                  <a:lnTo>
                    <a:pt x="451469" y="1774626"/>
                  </a:lnTo>
                  <a:lnTo>
                    <a:pt x="451234" y="1774986"/>
                  </a:lnTo>
                  <a:close/>
                </a:path>
                <a:path w="2360295" h="1867535">
                  <a:moveTo>
                    <a:pt x="446693" y="1768636"/>
                  </a:moveTo>
                  <a:lnTo>
                    <a:pt x="446614" y="1767366"/>
                  </a:lnTo>
                  <a:lnTo>
                    <a:pt x="446377" y="1767366"/>
                  </a:lnTo>
                  <a:lnTo>
                    <a:pt x="446693" y="1768636"/>
                  </a:lnTo>
                  <a:close/>
                </a:path>
                <a:path w="2360295" h="1867535">
                  <a:moveTo>
                    <a:pt x="456801" y="1769906"/>
                  </a:moveTo>
                  <a:lnTo>
                    <a:pt x="457669" y="1769906"/>
                  </a:lnTo>
                  <a:lnTo>
                    <a:pt x="457669" y="1768636"/>
                  </a:lnTo>
                  <a:lnTo>
                    <a:pt x="456011" y="1768636"/>
                  </a:lnTo>
                  <a:lnTo>
                    <a:pt x="456801" y="1769906"/>
                  </a:lnTo>
                  <a:close/>
                </a:path>
                <a:path w="2360295" h="1867535">
                  <a:moveTo>
                    <a:pt x="459249" y="1771176"/>
                  </a:moveTo>
                  <a:lnTo>
                    <a:pt x="461144" y="1771176"/>
                  </a:lnTo>
                  <a:lnTo>
                    <a:pt x="459643" y="1769906"/>
                  </a:lnTo>
                  <a:lnTo>
                    <a:pt x="459249" y="1769906"/>
                  </a:lnTo>
                  <a:lnTo>
                    <a:pt x="459249" y="1771176"/>
                  </a:lnTo>
                  <a:close/>
                </a:path>
                <a:path w="2360295" h="1867535">
                  <a:moveTo>
                    <a:pt x="456801" y="1772446"/>
                  </a:moveTo>
                  <a:lnTo>
                    <a:pt x="457748" y="1772446"/>
                  </a:lnTo>
                  <a:lnTo>
                    <a:pt x="457275" y="1771176"/>
                  </a:lnTo>
                  <a:lnTo>
                    <a:pt x="457748" y="1769906"/>
                  </a:lnTo>
                  <a:lnTo>
                    <a:pt x="457275" y="1769906"/>
                  </a:lnTo>
                  <a:lnTo>
                    <a:pt x="456959" y="1771176"/>
                  </a:lnTo>
                  <a:lnTo>
                    <a:pt x="456801" y="1772446"/>
                  </a:lnTo>
                  <a:close/>
                </a:path>
                <a:path w="2360295" h="1867535">
                  <a:moveTo>
                    <a:pt x="458933" y="1772446"/>
                  </a:moveTo>
                  <a:lnTo>
                    <a:pt x="460038" y="1772446"/>
                  </a:lnTo>
                  <a:lnTo>
                    <a:pt x="459880" y="1771176"/>
                  </a:lnTo>
                  <a:lnTo>
                    <a:pt x="458775" y="1771176"/>
                  </a:lnTo>
                  <a:lnTo>
                    <a:pt x="458933" y="1772446"/>
                  </a:lnTo>
                  <a:close/>
                </a:path>
                <a:path w="2360295" h="1867535">
                  <a:moveTo>
                    <a:pt x="459170" y="1773716"/>
                  </a:moveTo>
                  <a:lnTo>
                    <a:pt x="460117" y="1773716"/>
                  </a:lnTo>
                  <a:lnTo>
                    <a:pt x="460354" y="1772446"/>
                  </a:lnTo>
                  <a:lnTo>
                    <a:pt x="459407" y="1772446"/>
                  </a:lnTo>
                  <a:lnTo>
                    <a:pt x="459170" y="1773716"/>
                  </a:lnTo>
                  <a:close/>
                </a:path>
                <a:path w="2360295" h="1867535">
                  <a:moveTo>
                    <a:pt x="459458" y="1774780"/>
                  </a:moveTo>
                  <a:lnTo>
                    <a:pt x="459722" y="1773716"/>
                  </a:lnTo>
                  <a:lnTo>
                    <a:pt x="459328" y="1773716"/>
                  </a:lnTo>
                  <a:lnTo>
                    <a:pt x="459392" y="1774748"/>
                  </a:lnTo>
                  <a:close/>
                </a:path>
                <a:path w="2360295" h="1867535">
                  <a:moveTo>
                    <a:pt x="450010" y="1776256"/>
                  </a:moveTo>
                  <a:lnTo>
                    <a:pt x="450404" y="1776256"/>
                  </a:lnTo>
                  <a:lnTo>
                    <a:pt x="450874" y="1775537"/>
                  </a:lnTo>
                  <a:lnTo>
                    <a:pt x="450325" y="1774986"/>
                  </a:lnTo>
                  <a:lnTo>
                    <a:pt x="451469" y="1774626"/>
                  </a:lnTo>
                  <a:lnTo>
                    <a:pt x="452063" y="1773716"/>
                  </a:lnTo>
                  <a:lnTo>
                    <a:pt x="450404" y="1773716"/>
                  </a:lnTo>
                  <a:lnTo>
                    <a:pt x="450178" y="1774626"/>
                  </a:lnTo>
                  <a:lnTo>
                    <a:pt x="450054" y="1775537"/>
                  </a:lnTo>
                  <a:lnTo>
                    <a:pt x="450010" y="1776256"/>
                  </a:lnTo>
                  <a:close/>
                </a:path>
                <a:path w="2360295" h="1867535">
                  <a:moveTo>
                    <a:pt x="450874" y="1775537"/>
                  </a:moveTo>
                  <a:lnTo>
                    <a:pt x="451469" y="1774626"/>
                  </a:lnTo>
                  <a:lnTo>
                    <a:pt x="450325" y="1774986"/>
                  </a:lnTo>
                  <a:lnTo>
                    <a:pt x="450874" y="1775537"/>
                  </a:lnTo>
                  <a:close/>
                </a:path>
                <a:path w="2360295" h="1867535">
                  <a:moveTo>
                    <a:pt x="450404" y="1778796"/>
                  </a:moveTo>
                  <a:lnTo>
                    <a:pt x="457512" y="1778796"/>
                  </a:lnTo>
                  <a:lnTo>
                    <a:pt x="457590" y="1777526"/>
                  </a:lnTo>
                  <a:lnTo>
                    <a:pt x="458933" y="1777526"/>
                  </a:lnTo>
                  <a:lnTo>
                    <a:pt x="459880" y="1774986"/>
                  </a:lnTo>
                  <a:lnTo>
                    <a:pt x="459458" y="1774780"/>
                  </a:lnTo>
                  <a:lnTo>
                    <a:pt x="459407" y="1774986"/>
                  </a:lnTo>
                  <a:lnTo>
                    <a:pt x="451234" y="1774986"/>
                  </a:lnTo>
                  <a:lnTo>
                    <a:pt x="450874" y="1775537"/>
                  </a:lnTo>
                  <a:lnTo>
                    <a:pt x="451589" y="1776256"/>
                  </a:lnTo>
                  <a:lnTo>
                    <a:pt x="452694" y="1776256"/>
                  </a:lnTo>
                  <a:lnTo>
                    <a:pt x="450562" y="1777526"/>
                  </a:lnTo>
                  <a:lnTo>
                    <a:pt x="450404" y="1778796"/>
                  </a:lnTo>
                  <a:close/>
                </a:path>
                <a:path w="2360295" h="1867535">
                  <a:moveTo>
                    <a:pt x="450483" y="1783876"/>
                  </a:moveTo>
                  <a:lnTo>
                    <a:pt x="458143" y="1783876"/>
                  </a:lnTo>
                  <a:lnTo>
                    <a:pt x="459801" y="1780066"/>
                  </a:lnTo>
                  <a:lnTo>
                    <a:pt x="457590" y="1778796"/>
                  </a:lnTo>
                  <a:lnTo>
                    <a:pt x="450089" y="1778796"/>
                  </a:lnTo>
                  <a:lnTo>
                    <a:pt x="448904" y="1776256"/>
                  </a:lnTo>
                  <a:lnTo>
                    <a:pt x="447956" y="1778796"/>
                  </a:lnTo>
                  <a:lnTo>
                    <a:pt x="446851" y="1780066"/>
                  </a:lnTo>
                  <a:lnTo>
                    <a:pt x="447877" y="1780066"/>
                  </a:lnTo>
                  <a:lnTo>
                    <a:pt x="447285" y="1781336"/>
                  </a:lnTo>
                  <a:lnTo>
                    <a:pt x="450404" y="1781336"/>
                  </a:lnTo>
                  <a:lnTo>
                    <a:pt x="450483" y="1783876"/>
                  </a:lnTo>
                  <a:close/>
                </a:path>
                <a:path w="2360295" h="1867535">
                  <a:moveTo>
                    <a:pt x="459091" y="1778796"/>
                  </a:moveTo>
                  <a:lnTo>
                    <a:pt x="459249" y="1778796"/>
                  </a:lnTo>
                  <a:lnTo>
                    <a:pt x="459486" y="1777526"/>
                  </a:lnTo>
                  <a:lnTo>
                    <a:pt x="458933" y="1777526"/>
                  </a:lnTo>
                  <a:lnTo>
                    <a:pt x="459091" y="1778796"/>
                  </a:lnTo>
                  <a:close/>
                </a:path>
                <a:path w="2360295" h="1867535">
                  <a:moveTo>
                    <a:pt x="450483" y="1786416"/>
                  </a:moveTo>
                  <a:lnTo>
                    <a:pt x="459486" y="1786416"/>
                  </a:lnTo>
                  <a:lnTo>
                    <a:pt x="459328" y="1785146"/>
                  </a:lnTo>
                  <a:lnTo>
                    <a:pt x="459565" y="1785146"/>
                  </a:lnTo>
                  <a:lnTo>
                    <a:pt x="459643" y="1783876"/>
                  </a:lnTo>
                  <a:lnTo>
                    <a:pt x="459723" y="1781336"/>
                  </a:lnTo>
                  <a:lnTo>
                    <a:pt x="459564" y="1782606"/>
                  </a:lnTo>
                  <a:lnTo>
                    <a:pt x="459091" y="1783876"/>
                  </a:lnTo>
                  <a:lnTo>
                    <a:pt x="447640" y="1783876"/>
                  </a:lnTo>
                  <a:lnTo>
                    <a:pt x="450483" y="1786416"/>
                  </a:lnTo>
                  <a:close/>
                </a:path>
                <a:path w="2360295" h="1867535">
                  <a:moveTo>
                    <a:pt x="448983" y="1782606"/>
                  </a:moveTo>
                  <a:lnTo>
                    <a:pt x="449773" y="1782606"/>
                  </a:lnTo>
                  <a:lnTo>
                    <a:pt x="450010" y="1781336"/>
                  </a:lnTo>
                  <a:lnTo>
                    <a:pt x="448825" y="1781336"/>
                  </a:lnTo>
                  <a:lnTo>
                    <a:pt x="448983" y="1782606"/>
                  </a:lnTo>
                  <a:close/>
                </a:path>
                <a:path w="2360295" h="1867535">
                  <a:moveTo>
                    <a:pt x="446693" y="1782606"/>
                  </a:moveTo>
                  <a:lnTo>
                    <a:pt x="448509" y="1781336"/>
                  </a:lnTo>
                  <a:lnTo>
                    <a:pt x="447285" y="1781336"/>
                  </a:lnTo>
                  <a:lnTo>
                    <a:pt x="446693" y="1782606"/>
                  </a:lnTo>
                  <a:close/>
                </a:path>
                <a:path w="2360295" h="1867535">
                  <a:moveTo>
                    <a:pt x="448193" y="1796576"/>
                  </a:moveTo>
                  <a:lnTo>
                    <a:pt x="457274" y="1796576"/>
                  </a:lnTo>
                  <a:lnTo>
                    <a:pt x="457274" y="1795306"/>
                  </a:lnTo>
                  <a:lnTo>
                    <a:pt x="457827" y="1795306"/>
                  </a:lnTo>
                  <a:lnTo>
                    <a:pt x="458380" y="1794036"/>
                  </a:lnTo>
                  <a:lnTo>
                    <a:pt x="457590" y="1794036"/>
                  </a:lnTo>
                  <a:lnTo>
                    <a:pt x="457669" y="1792766"/>
                  </a:lnTo>
                  <a:lnTo>
                    <a:pt x="459012" y="1792766"/>
                  </a:lnTo>
                  <a:lnTo>
                    <a:pt x="459248" y="1791496"/>
                  </a:lnTo>
                  <a:lnTo>
                    <a:pt x="459485" y="1791496"/>
                  </a:lnTo>
                  <a:lnTo>
                    <a:pt x="458775" y="1788956"/>
                  </a:lnTo>
                  <a:lnTo>
                    <a:pt x="459880" y="1786416"/>
                  </a:lnTo>
                  <a:lnTo>
                    <a:pt x="460591" y="1785146"/>
                  </a:lnTo>
                  <a:lnTo>
                    <a:pt x="460749" y="1783876"/>
                  </a:lnTo>
                  <a:lnTo>
                    <a:pt x="460196" y="1783876"/>
                  </a:lnTo>
                  <a:lnTo>
                    <a:pt x="459959" y="1785146"/>
                  </a:lnTo>
                  <a:lnTo>
                    <a:pt x="459723" y="1785146"/>
                  </a:lnTo>
                  <a:lnTo>
                    <a:pt x="459486" y="1786416"/>
                  </a:lnTo>
                  <a:lnTo>
                    <a:pt x="450483" y="1786416"/>
                  </a:lnTo>
                  <a:lnTo>
                    <a:pt x="448272" y="1787686"/>
                  </a:lnTo>
                  <a:lnTo>
                    <a:pt x="451273" y="1788956"/>
                  </a:lnTo>
                  <a:lnTo>
                    <a:pt x="448430" y="1788956"/>
                  </a:lnTo>
                  <a:lnTo>
                    <a:pt x="450009" y="1790226"/>
                  </a:lnTo>
                  <a:lnTo>
                    <a:pt x="449062" y="1791496"/>
                  </a:lnTo>
                  <a:lnTo>
                    <a:pt x="449930" y="1794036"/>
                  </a:lnTo>
                  <a:lnTo>
                    <a:pt x="449615" y="1795306"/>
                  </a:lnTo>
                  <a:lnTo>
                    <a:pt x="448193" y="1796576"/>
                  </a:lnTo>
                  <a:close/>
                </a:path>
                <a:path w="2360295" h="1867535">
                  <a:moveTo>
                    <a:pt x="450878" y="1819436"/>
                  </a:moveTo>
                  <a:lnTo>
                    <a:pt x="460038" y="1819436"/>
                  </a:lnTo>
                  <a:lnTo>
                    <a:pt x="459327" y="1814356"/>
                  </a:lnTo>
                  <a:lnTo>
                    <a:pt x="459090" y="1814356"/>
                  </a:lnTo>
                  <a:lnTo>
                    <a:pt x="460749" y="1811816"/>
                  </a:lnTo>
                  <a:lnTo>
                    <a:pt x="459248" y="1809276"/>
                  </a:lnTo>
                  <a:lnTo>
                    <a:pt x="460907" y="1804196"/>
                  </a:lnTo>
                  <a:lnTo>
                    <a:pt x="459722" y="1802926"/>
                  </a:lnTo>
                  <a:lnTo>
                    <a:pt x="459683" y="1801656"/>
                  </a:lnTo>
                  <a:lnTo>
                    <a:pt x="459564" y="1799116"/>
                  </a:lnTo>
                  <a:lnTo>
                    <a:pt x="460433" y="1797846"/>
                  </a:lnTo>
                  <a:lnTo>
                    <a:pt x="459248" y="1796576"/>
                  </a:lnTo>
                  <a:lnTo>
                    <a:pt x="449299" y="1796576"/>
                  </a:lnTo>
                  <a:lnTo>
                    <a:pt x="448746" y="1797846"/>
                  </a:lnTo>
                  <a:lnTo>
                    <a:pt x="447877" y="1797846"/>
                  </a:lnTo>
                  <a:lnTo>
                    <a:pt x="448667" y="1799116"/>
                  </a:lnTo>
                  <a:lnTo>
                    <a:pt x="450404" y="1799116"/>
                  </a:lnTo>
                  <a:lnTo>
                    <a:pt x="450562" y="1800386"/>
                  </a:lnTo>
                  <a:lnTo>
                    <a:pt x="449062" y="1800386"/>
                  </a:lnTo>
                  <a:lnTo>
                    <a:pt x="449378" y="1801656"/>
                  </a:lnTo>
                  <a:lnTo>
                    <a:pt x="453721" y="1801656"/>
                  </a:lnTo>
                  <a:lnTo>
                    <a:pt x="451589" y="1804196"/>
                  </a:lnTo>
                  <a:lnTo>
                    <a:pt x="452536" y="1805466"/>
                  </a:lnTo>
                  <a:lnTo>
                    <a:pt x="453800" y="1806736"/>
                  </a:lnTo>
                  <a:lnTo>
                    <a:pt x="453010" y="1808006"/>
                  </a:lnTo>
                  <a:lnTo>
                    <a:pt x="451589" y="1810546"/>
                  </a:lnTo>
                  <a:lnTo>
                    <a:pt x="451431" y="1810546"/>
                  </a:lnTo>
                  <a:lnTo>
                    <a:pt x="451431" y="1811816"/>
                  </a:lnTo>
                  <a:lnTo>
                    <a:pt x="447562" y="1811816"/>
                  </a:lnTo>
                  <a:lnTo>
                    <a:pt x="446772" y="1813086"/>
                  </a:lnTo>
                  <a:lnTo>
                    <a:pt x="447009" y="1814356"/>
                  </a:lnTo>
                  <a:lnTo>
                    <a:pt x="447009" y="1815626"/>
                  </a:lnTo>
                  <a:lnTo>
                    <a:pt x="449931" y="1815626"/>
                  </a:lnTo>
                  <a:lnTo>
                    <a:pt x="450957" y="1816896"/>
                  </a:lnTo>
                  <a:lnTo>
                    <a:pt x="450484" y="1816896"/>
                  </a:lnTo>
                  <a:lnTo>
                    <a:pt x="453168" y="1818166"/>
                  </a:lnTo>
                  <a:lnTo>
                    <a:pt x="450641" y="1818166"/>
                  </a:lnTo>
                  <a:lnTo>
                    <a:pt x="450878" y="1819436"/>
                  </a:lnTo>
                  <a:close/>
                </a:path>
                <a:path w="2360295" h="1867535">
                  <a:moveTo>
                    <a:pt x="446182" y="1797695"/>
                  </a:moveTo>
                  <a:lnTo>
                    <a:pt x="448825" y="1796576"/>
                  </a:lnTo>
                  <a:lnTo>
                    <a:pt x="445903" y="1796576"/>
                  </a:lnTo>
                  <a:lnTo>
                    <a:pt x="446182" y="1797695"/>
                  </a:lnTo>
                  <a:close/>
                </a:path>
                <a:path w="2360295" h="1867535">
                  <a:moveTo>
                    <a:pt x="446754" y="1798725"/>
                  </a:moveTo>
                  <a:lnTo>
                    <a:pt x="446535" y="1797846"/>
                  </a:lnTo>
                  <a:lnTo>
                    <a:pt x="446219" y="1797846"/>
                  </a:lnTo>
                  <a:lnTo>
                    <a:pt x="446182" y="1797695"/>
                  </a:lnTo>
                  <a:lnTo>
                    <a:pt x="445824" y="1797846"/>
                  </a:lnTo>
                  <a:lnTo>
                    <a:pt x="446754" y="1798725"/>
                  </a:lnTo>
                  <a:close/>
                </a:path>
                <a:path w="2360295" h="1867535">
                  <a:moveTo>
                    <a:pt x="446851" y="1799116"/>
                  </a:moveTo>
                  <a:lnTo>
                    <a:pt x="447167" y="1799116"/>
                  </a:lnTo>
                  <a:lnTo>
                    <a:pt x="446754" y="1798725"/>
                  </a:lnTo>
                  <a:lnTo>
                    <a:pt x="446851" y="1799116"/>
                  </a:lnTo>
                  <a:close/>
                </a:path>
                <a:path w="2360295" h="1867535">
                  <a:moveTo>
                    <a:pt x="451357" y="1802844"/>
                  </a:moveTo>
                  <a:lnTo>
                    <a:pt x="453721" y="1801656"/>
                  </a:lnTo>
                  <a:lnTo>
                    <a:pt x="451431" y="1801656"/>
                  </a:lnTo>
                  <a:lnTo>
                    <a:pt x="451357" y="1802844"/>
                  </a:lnTo>
                  <a:close/>
                </a:path>
                <a:path w="2360295" h="1867535">
                  <a:moveTo>
                    <a:pt x="451194" y="1802926"/>
                  </a:moveTo>
                  <a:lnTo>
                    <a:pt x="451352" y="1802926"/>
                  </a:lnTo>
                  <a:lnTo>
                    <a:pt x="451194" y="1802926"/>
                  </a:lnTo>
                  <a:close/>
                </a:path>
                <a:path w="2360295" h="1867535">
                  <a:moveTo>
                    <a:pt x="448509" y="1818166"/>
                  </a:moveTo>
                  <a:lnTo>
                    <a:pt x="449536" y="1815626"/>
                  </a:lnTo>
                  <a:lnTo>
                    <a:pt x="448746" y="1815626"/>
                  </a:lnTo>
                  <a:lnTo>
                    <a:pt x="448509" y="1818166"/>
                  </a:lnTo>
                  <a:close/>
                </a:path>
                <a:path w="2360295" h="1867535">
                  <a:moveTo>
                    <a:pt x="449845" y="1819330"/>
                  </a:moveTo>
                  <a:lnTo>
                    <a:pt x="450641" y="1818166"/>
                  </a:lnTo>
                  <a:lnTo>
                    <a:pt x="449773" y="1818166"/>
                  </a:lnTo>
                  <a:lnTo>
                    <a:pt x="449845" y="1819330"/>
                  </a:lnTo>
                  <a:close/>
                </a:path>
                <a:path w="2360295" h="1867535">
                  <a:moveTo>
                    <a:pt x="449773" y="1819436"/>
                  </a:moveTo>
                  <a:close/>
                </a:path>
                <a:path w="2360295" h="1867535">
                  <a:moveTo>
                    <a:pt x="451431" y="1820706"/>
                  </a:moveTo>
                  <a:lnTo>
                    <a:pt x="459169" y="1820706"/>
                  </a:lnTo>
                  <a:lnTo>
                    <a:pt x="458064" y="1819436"/>
                  </a:lnTo>
                  <a:lnTo>
                    <a:pt x="451273" y="1819436"/>
                  </a:lnTo>
                  <a:lnTo>
                    <a:pt x="451431" y="1820706"/>
                  </a:lnTo>
                  <a:close/>
                </a:path>
                <a:path w="2360295" h="1867535">
                  <a:moveTo>
                    <a:pt x="447719" y="1820706"/>
                  </a:moveTo>
                  <a:lnTo>
                    <a:pt x="448035" y="1820706"/>
                  </a:lnTo>
                  <a:lnTo>
                    <a:pt x="447956" y="1819436"/>
                  </a:lnTo>
                  <a:lnTo>
                    <a:pt x="447719" y="1820706"/>
                  </a:lnTo>
                  <a:close/>
                </a:path>
                <a:path w="2360295" h="1867535">
                  <a:moveTo>
                    <a:pt x="446061" y="1820706"/>
                  </a:moveTo>
                  <a:lnTo>
                    <a:pt x="447719" y="1820706"/>
                  </a:lnTo>
                  <a:lnTo>
                    <a:pt x="445903" y="1819436"/>
                  </a:lnTo>
                  <a:lnTo>
                    <a:pt x="446061" y="1820706"/>
                  </a:lnTo>
                  <a:close/>
                </a:path>
                <a:path w="2360295" h="1867535">
                  <a:moveTo>
                    <a:pt x="461222" y="1826955"/>
                  </a:moveTo>
                  <a:lnTo>
                    <a:pt x="459484" y="1824796"/>
                  </a:lnTo>
                  <a:lnTo>
                    <a:pt x="460432" y="1824415"/>
                  </a:lnTo>
                  <a:lnTo>
                    <a:pt x="459958" y="1823653"/>
                  </a:lnTo>
                  <a:lnTo>
                    <a:pt x="460669" y="1823145"/>
                  </a:lnTo>
                  <a:lnTo>
                    <a:pt x="460195" y="1822510"/>
                  </a:lnTo>
                  <a:lnTo>
                    <a:pt x="459721" y="1822002"/>
                  </a:lnTo>
                  <a:lnTo>
                    <a:pt x="450956" y="1822002"/>
                  </a:lnTo>
                  <a:lnTo>
                    <a:pt x="450877" y="1822256"/>
                  </a:lnTo>
                  <a:lnTo>
                    <a:pt x="451035" y="1822510"/>
                  </a:lnTo>
                  <a:lnTo>
                    <a:pt x="452457" y="1822764"/>
                  </a:lnTo>
                  <a:lnTo>
                    <a:pt x="453167" y="1823653"/>
                  </a:lnTo>
                  <a:lnTo>
                    <a:pt x="452615" y="1824542"/>
                  </a:lnTo>
                  <a:lnTo>
                    <a:pt x="451904" y="1825304"/>
                  </a:lnTo>
                  <a:lnTo>
                    <a:pt x="451351" y="1826066"/>
                  </a:lnTo>
                  <a:lnTo>
                    <a:pt x="450739" y="1826066"/>
                  </a:lnTo>
                  <a:lnTo>
                    <a:pt x="450187" y="1826574"/>
                  </a:lnTo>
                  <a:lnTo>
                    <a:pt x="459011" y="1826574"/>
                  </a:lnTo>
                  <a:lnTo>
                    <a:pt x="461222" y="1826955"/>
                  </a:lnTo>
                  <a:close/>
                </a:path>
                <a:path w="2360295" h="1867535">
                  <a:moveTo>
                    <a:pt x="447325" y="1823272"/>
                  </a:moveTo>
                  <a:lnTo>
                    <a:pt x="447640" y="1822891"/>
                  </a:lnTo>
                  <a:lnTo>
                    <a:pt x="448272" y="1822510"/>
                  </a:lnTo>
                  <a:lnTo>
                    <a:pt x="448351" y="1822002"/>
                  </a:lnTo>
                  <a:lnTo>
                    <a:pt x="447167" y="1822002"/>
                  </a:lnTo>
                  <a:lnTo>
                    <a:pt x="447272" y="1822510"/>
                  </a:lnTo>
                  <a:lnTo>
                    <a:pt x="447325" y="1823272"/>
                  </a:lnTo>
                  <a:close/>
                </a:path>
                <a:path w="2360295" h="1867535">
                  <a:moveTo>
                    <a:pt x="451380" y="1825426"/>
                  </a:moveTo>
                  <a:lnTo>
                    <a:pt x="451430" y="1824288"/>
                  </a:lnTo>
                  <a:lnTo>
                    <a:pt x="449835" y="1825266"/>
                  </a:lnTo>
                  <a:lnTo>
                    <a:pt x="451380" y="1825426"/>
                  </a:lnTo>
                  <a:close/>
                </a:path>
                <a:path w="2360295" h="1867535">
                  <a:moveTo>
                    <a:pt x="449722" y="1825254"/>
                  </a:moveTo>
                  <a:lnTo>
                    <a:pt x="449140" y="1824669"/>
                  </a:lnTo>
                  <a:lnTo>
                    <a:pt x="448982" y="1824669"/>
                  </a:lnTo>
                  <a:lnTo>
                    <a:pt x="448588" y="1824796"/>
                  </a:lnTo>
                  <a:lnTo>
                    <a:pt x="448272" y="1824923"/>
                  </a:lnTo>
                  <a:lnTo>
                    <a:pt x="448746" y="1825177"/>
                  </a:lnTo>
                  <a:lnTo>
                    <a:pt x="448982" y="1825177"/>
                  </a:lnTo>
                  <a:lnTo>
                    <a:pt x="449722" y="1825254"/>
                  </a:lnTo>
                  <a:close/>
                </a:path>
                <a:path w="2360295" h="1867535">
                  <a:moveTo>
                    <a:pt x="450739" y="1826066"/>
                  </a:moveTo>
                  <a:lnTo>
                    <a:pt x="451351" y="1826066"/>
                  </a:lnTo>
                  <a:lnTo>
                    <a:pt x="451377" y="1825480"/>
                  </a:lnTo>
                  <a:lnTo>
                    <a:pt x="450739" y="1826066"/>
                  </a:lnTo>
                  <a:close/>
                </a:path>
                <a:path w="2360295" h="1867535">
                  <a:moveTo>
                    <a:pt x="459326" y="1841560"/>
                  </a:moveTo>
                  <a:lnTo>
                    <a:pt x="459721" y="1839020"/>
                  </a:lnTo>
                  <a:lnTo>
                    <a:pt x="461143" y="1836734"/>
                  </a:lnTo>
                  <a:lnTo>
                    <a:pt x="460353" y="1834194"/>
                  </a:lnTo>
                  <a:lnTo>
                    <a:pt x="460116" y="1833305"/>
                  </a:lnTo>
                  <a:lnTo>
                    <a:pt x="460353" y="1832670"/>
                  </a:lnTo>
                  <a:lnTo>
                    <a:pt x="462011" y="1829622"/>
                  </a:lnTo>
                  <a:lnTo>
                    <a:pt x="458932" y="1829495"/>
                  </a:lnTo>
                  <a:lnTo>
                    <a:pt x="458458" y="1827971"/>
                  </a:lnTo>
                  <a:lnTo>
                    <a:pt x="458353" y="1827717"/>
                  </a:lnTo>
                  <a:lnTo>
                    <a:pt x="458300" y="1826701"/>
                  </a:lnTo>
                  <a:lnTo>
                    <a:pt x="458774" y="1826574"/>
                  </a:lnTo>
                  <a:lnTo>
                    <a:pt x="450187" y="1826574"/>
                  </a:lnTo>
                  <a:lnTo>
                    <a:pt x="449772" y="1826955"/>
                  </a:lnTo>
                  <a:lnTo>
                    <a:pt x="449456" y="1827209"/>
                  </a:lnTo>
                  <a:lnTo>
                    <a:pt x="449417" y="1827463"/>
                  </a:lnTo>
                  <a:lnTo>
                    <a:pt x="450246" y="1827463"/>
                  </a:lnTo>
                  <a:lnTo>
                    <a:pt x="450364" y="1828098"/>
                  </a:lnTo>
                  <a:lnTo>
                    <a:pt x="450325" y="1828225"/>
                  </a:lnTo>
                  <a:lnTo>
                    <a:pt x="449772" y="1828352"/>
                  </a:lnTo>
                  <a:lnTo>
                    <a:pt x="449141" y="1828606"/>
                  </a:lnTo>
                  <a:lnTo>
                    <a:pt x="448588" y="1828860"/>
                  </a:lnTo>
                  <a:lnTo>
                    <a:pt x="449614" y="1828860"/>
                  </a:lnTo>
                  <a:lnTo>
                    <a:pt x="449141" y="1829622"/>
                  </a:lnTo>
                  <a:lnTo>
                    <a:pt x="450562" y="1829622"/>
                  </a:lnTo>
                  <a:lnTo>
                    <a:pt x="450957" y="1830130"/>
                  </a:lnTo>
                  <a:lnTo>
                    <a:pt x="451431" y="1830638"/>
                  </a:lnTo>
                  <a:lnTo>
                    <a:pt x="451668" y="1831527"/>
                  </a:lnTo>
                  <a:lnTo>
                    <a:pt x="451115" y="1832035"/>
                  </a:lnTo>
                  <a:lnTo>
                    <a:pt x="450562" y="1833432"/>
                  </a:lnTo>
                  <a:lnTo>
                    <a:pt x="450720" y="1833813"/>
                  </a:lnTo>
                  <a:lnTo>
                    <a:pt x="452457" y="1836480"/>
                  </a:lnTo>
                  <a:lnTo>
                    <a:pt x="447998" y="1836480"/>
                  </a:lnTo>
                  <a:lnTo>
                    <a:pt x="448509" y="1837877"/>
                  </a:lnTo>
                  <a:lnTo>
                    <a:pt x="448588" y="1839147"/>
                  </a:lnTo>
                  <a:lnTo>
                    <a:pt x="448667" y="1839782"/>
                  </a:lnTo>
                  <a:lnTo>
                    <a:pt x="448983" y="1840036"/>
                  </a:lnTo>
                  <a:lnTo>
                    <a:pt x="457826" y="1840036"/>
                  </a:lnTo>
                  <a:lnTo>
                    <a:pt x="458379" y="1840925"/>
                  </a:lnTo>
                  <a:lnTo>
                    <a:pt x="458853" y="1841052"/>
                  </a:lnTo>
                  <a:lnTo>
                    <a:pt x="459326" y="1841560"/>
                  </a:lnTo>
                  <a:close/>
                </a:path>
                <a:path w="2360295" h="1867535">
                  <a:moveTo>
                    <a:pt x="449219" y="1828098"/>
                  </a:moveTo>
                  <a:lnTo>
                    <a:pt x="449456" y="1827971"/>
                  </a:lnTo>
                  <a:lnTo>
                    <a:pt x="449693" y="1827717"/>
                  </a:lnTo>
                  <a:lnTo>
                    <a:pt x="450009" y="1827463"/>
                  </a:lnTo>
                  <a:lnTo>
                    <a:pt x="449417" y="1827463"/>
                  </a:lnTo>
                  <a:lnTo>
                    <a:pt x="449377" y="1827717"/>
                  </a:lnTo>
                  <a:lnTo>
                    <a:pt x="449219" y="1828098"/>
                  </a:lnTo>
                  <a:close/>
                </a:path>
                <a:path w="2360295" h="1867535">
                  <a:moveTo>
                    <a:pt x="447640" y="1829114"/>
                  </a:moveTo>
                  <a:lnTo>
                    <a:pt x="449614" y="1828860"/>
                  </a:lnTo>
                  <a:lnTo>
                    <a:pt x="448272" y="1828860"/>
                  </a:lnTo>
                  <a:lnTo>
                    <a:pt x="447640" y="1829114"/>
                  </a:lnTo>
                  <a:close/>
                </a:path>
                <a:path w="2360295" h="1867535">
                  <a:moveTo>
                    <a:pt x="449535" y="1832924"/>
                  </a:moveTo>
                  <a:lnTo>
                    <a:pt x="449930" y="1832416"/>
                  </a:lnTo>
                  <a:lnTo>
                    <a:pt x="450562" y="1831273"/>
                  </a:lnTo>
                  <a:lnTo>
                    <a:pt x="449141" y="1830765"/>
                  </a:lnTo>
                  <a:lnTo>
                    <a:pt x="450878" y="1830130"/>
                  </a:lnTo>
                  <a:lnTo>
                    <a:pt x="450562" y="1829622"/>
                  </a:lnTo>
                  <a:lnTo>
                    <a:pt x="449141" y="1829622"/>
                  </a:lnTo>
                  <a:lnTo>
                    <a:pt x="448193" y="1831146"/>
                  </a:lnTo>
                  <a:lnTo>
                    <a:pt x="449456" y="1831400"/>
                  </a:lnTo>
                  <a:lnTo>
                    <a:pt x="449535" y="1831654"/>
                  </a:lnTo>
                  <a:lnTo>
                    <a:pt x="449377" y="1831908"/>
                  </a:lnTo>
                  <a:lnTo>
                    <a:pt x="449220" y="1832416"/>
                  </a:lnTo>
                  <a:lnTo>
                    <a:pt x="448983" y="1832670"/>
                  </a:lnTo>
                  <a:lnTo>
                    <a:pt x="449535" y="1832924"/>
                  </a:lnTo>
                  <a:close/>
                </a:path>
                <a:path w="2360295" h="1867535">
                  <a:moveTo>
                    <a:pt x="447998" y="1836480"/>
                  </a:moveTo>
                  <a:lnTo>
                    <a:pt x="452457" y="1836480"/>
                  </a:lnTo>
                  <a:lnTo>
                    <a:pt x="447719" y="1835718"/>
                  </a:lnTo>
                  <a:lnTo>
                    <a:pt x="447998" y="1836480"/>
                  </a:lnTo>
                  <a:close/>
                </a:path>
                <a:path w="2360295" h="1867535">
                  <a:moveTo>
                    <a:pt x="450167" y="1843592"/>
                  </a:moveTo>
                  <a:lnTo>
                    <a:pt x="456010" y="1843592"/>
                  </a:lnTo>
                  <a:lnTo>
                    <a:pt x="457713" y="1841687"/>
                  </a:lnTo>
                  <a:lnTo>
                    <a:pt x="457826" y="1840036"/>
                  </a:lnTo>
                  <a:lnTo>
                    <a:pt x="448983" y="1840036"/>
                  </a:lnTo>
                  <a:lnTo>
                    <a:pt x="449615" y="1840544"/>
                  </a:lnTo>
                  <a:lnTo>
                    <a:pt x="450641" y="1841052"/>
                  </a:lnTo>
                  <a:lnTo>
                    <a:pt x="451352" y="1841941"/>
                  </a:lnTo>
                  <a:lnTo>
                    <a:pt x="451510" y="1842195"/>
                  </a:lnTo>
                  <a:lnTo>
                    <a:pt x="449757" y="1842195"/>
                  </a:lnTo>
                  <a:lnTo>
                    <a:pt x="450009" y="1842957"/>
                  </a:lnTo>
                  <a:lnTo>
                    <a:pt x="450167" y="1843592"/>
                  </a:lnTo>
                  <a:close/>
                </a:path>
                <a:path w="2360295" h="1867535">
                  <a:moveTo>
                    <a:pt x="449757" y="1842195"/>
                  </a:moveTo>
                  <a:lnTo>
                    <a:pt x="451510" y="1842195"/>
                  </a:lnTo>
                  <a:lnTo>
                    <a:pt x="449378" y="1841052"/>
                  </a:lnTo>
                  <a:lnTo>
                    <a:pt x="449757" y="1842195"/>
                  </a:lnTo>
                  <a:close/>
                </a:path>
                <a:path w="2360295" h="1867535">
                  <a:moveTo>
                    <a:pt x="448424" y="1844989"/>
                  </a:moveTo>
                  <a:lnTo>
                    <a:pt x="449615" y="1844989"/>
                  </a:lnTo>
                  <a:lnTo>
                    <a:pt x="449220" y="1843973"/>
                  </a:lnTo>
                  <a:lnTo>
                    <a:pt x="448588" y="1841941"/>
                  </a:lnTo>
                  <a:lnTo>
                    <a:pt x="448272" y="1841687"/>
                  </a:lnTo>
                  <a:lnTo>
                    <a:pt x="448035" y="1841433"/>
                  </a:lnTo>
                  <a:lnTo>
                    <a:pt x="447719" y="1841179"/>
                  </a:lnTo>
                  <a:lnTo>
                    <a:pt x="447614" y="1841687"/>
                  </a:lnTo>
                  <a:lnTo>
                    <a:pt x="447719" y="1842957"/>
                  </a:lnTo>
                  <a:lnTo>
                    <a:pt x="446772" y="1843973"/>
                  </a:lnTo>
                  <a:lnTo>
                    <a:pt x="448424" y="1844989"/>
                  </a:lnTo>
                  <a:close/>
                </a:path>
                <a:path w="2360295" h="1867535">
                  <a:moveTo>
                    <a:pt x="449809" y="1846640"/>
                  </a:moveTo>
                  <a:lnTo>
                    <a:pt x="455852" y="1846640"/>
                  </a:lnTo>
                  <a:lnTo>
                    <a:pt x="455852" y="1846513"/>
                  </a:lnTo>
                  <a:lnTo>
                    <a:pt x="456799" y="1845878"/>
                  </a:lnTo>
                  <a:lnTo>
                    <a:pt x="457273" y="1845624"/>
                  </a:lnTo>
                  <a:lnTo>
                    <a:pt x="457668" y="1845497"/>
                  </a:lnTo>
                  <a:lnTo>
                    <a:pt x="458379" y="1845497"/>
                  </a:lnTo>
                  <a:lnTo>
                    <a:pt x="458694" y="1844481"/>
                  </a:lnTo>
                  <a:lnTo>
                    <a:pt x="458774" y="1842703"/>
                  </a:lnTo>
                  <a:lnTo>
                    <a:pt x="456010" y="1843592"/>
                  </a:lnTo>
                  <a:lnTo>
                    <a:pt x="450167" y="1843592"/>
                  </a:lnTo>
                  <a:lnTo>
                    <a:pt x="449772" y="1844227"/>
                  </a:lnTo>
                  <a:lnTo>
                    <a:pt x="449615" y="1844989"/>
                  </a:lnTo>
                  <a:lnTo>
                    <a:pt x="448424" y="1844989"/>
                  </a:lnTo>
                  <a:lnTo>
                    <a:pt x="448631" y="1845116"/>
                  </a:lnTo>
                  <a:lnTo>
                    <a:pt x="449457" y="1845624"/>
                  </a:lnTo>
                  <a:lnTo>
                    <a:pt x="448634" y="1845624"/>
                  </a:lnTo>
                  <a:lnTo>
                    <a:pt x="448617" y="1845878"/>
                  </a:lnTo>
                  <a:lnTo>
                    <a:pt x="450246" y="1845878"/>
                  </a:lnTo>
                  <a:lnTo>
                    <a:pt x="449809" y="1846640"/>
                  </a:lnTo>
                  <a:close/>
                </a:path>
                <a:path w="2360295" h="1867535">
                  <a:moveTo>
                    <a:pt x="448659" y="1845134"/>
                  </a:moveTo>
                  <a:close/>
                </a:path>
                <a:path w="2360295" h="1867535">
                  <a:moveTo>
                    <a:pt x="448641" y="1845515"/>
                  </a:moveTo>
                  <a:lnTo>
                    <a:pt x="448659" y="1845134"/>
                  </a:lnTo>
                  <a:lnTo>
                    <a:pt x="448509" y="1845497"/>
                  </a:lnTo>
                  <a:lnTo>
                    <a:pt x="448641" y="1845515"/>
                  </a:lnTo>
                  <a:close/>
                </a:path>
                <a:path w="2360295" h="1867535">
                  <a:moveTo>
                    <a:pt x="447246" y="1847402"/>
                  </a:moveTo>
                  <a:lnTo>
                    <a:pt x="447956" y="1846767"/>
                  </a:lnTo>
                  <a:lnTo>
                    <a:pt x="448503" y="1845497"/>
                  </a:lnTo>
                  <a:lnTo>
                    <a:pt x="446614" y="1845243"/>
                  </a:lnTo>
                  <a:lnTo>
                    <a:pt x="446677" y="1845878"/>
                  </a:lnTo>
                  <a:lnTo>
                    <a:pt x="447246" y="1847402"/>
                  </a:lnTo>
                  <a:close/>
                </a:path>
                <a:path w="2360295" h="1867535">
                  <a:moveTo>
                    <a:pt x="448634" y="1845624"/>
                  </a:moveTo>
                  <a:lnTo>
                    <a:pt x="449457" y="1845624"/>
                  </a:lnTo>
                  <a:lnTo>
                    <a:pt x="448641" y="1845515"/>
                  </a:lnTo>
                  <a:close/>
                </a:path>
                <a:path w="2360295" h="1867535">
                  <a:moveTo>
                    <a:pt x="448509" y="1847529"/>
                  </a:moveTo>
                  <a:lnTo>
                    <a:pt x="449141" y="1846894"/>
                  </a:lnTo>
                  <a:lnTo>
                    <a:pt x="450246" y="1845878"/>
                  </a:lnTo>
                  <a:lnTo>
                    <a:pt x="448617" y="1845878"/>
                  </a:lnTo>
                  <a:lnTo>
                    <a:pt x="448509" y="1847529"/>
                  </a:lnTo>
                  <a:close/>
                </a:path>
                <a:path w="2360295" h="1867535">
                  <a:moveTo>
                    <a:pt x="448350" y="1852355"/>
                  </a:moveTo>
                  <a:lnTo>
                    <a:pt x="448587" y="1852101"/>
                  </a:lnTo>
                  <a:lnTo>
                    <a:pt x="448903" y="1851847"/>
                  </a:lnTo>
                  <a:lnTo>
                    <a:pt x="449061" y="1851593"/>
                  </a:lnTo>
                  <a:lnTo>
                    <a:pt x="449271" y="1851339"/>
                  </a:lnTo>
                  <a:lnTo>
                    <a:pt x="449377" y="1850450"/>
                  </a:lnTo>
                  <a:lnTo>
                    <a:pt x="450324" y="1850196"/>
                  </a:lnTo>
                  <a:lnTo>
                    <a:pt x="458458" y="1850196"/>
                  </a:lnTo>
                  <a:lnTo>
                    <a:pt x="458379" y="1850069"/>
                  </a:lnTo>
                  <a:lnTo>
                    <a:pt x="458221" y="1850069"/>
                  </a:lnTo>
                  <a:lnTo>
                    <a:pt x="455931" y="1849688"/>
                  </a:lnTo>
                  <a:lnTo>
                    <a:pt x="457194" y="1847910"/>
                  </a:lnTo>
                  <a:lnTo>
                    <a:pt x="456957" y="1846640"/>
                  </a:lnTo>
                  <a:lnTo>
                    <a:pt x="456799" y="1846132"/>
                  </a:lnTo>
                  <a:lnTo>
                    <a:pt x="456484" y="1846259"/>
                  </a:lnTo>
                  <a:lnTo>
                    <a:pt x="456247" y="1846513"/>
                  </a:lnTo>
                  <a:lnTo>
                    <a:pt x="455931" y="1846640"/>
                  </a:lnTo>
                  <a:lnTo>
                    <a:pt x="449809" y="1846640"/>
                  </a:lnTo>
                  <a:lnTo>
                    <a:pt x="449518" y="1847148"/>
                  </a:lnTo>
                  <a:lnTo>
                    <a:pt x="450009" y="1847148"/>
                  </a:lnTo>
                  <a:lnTo>
                    <a:pt x="449614" y="1847656"/>
                  </a:lnTo>
                  <a:lnTo>
                    <a:pt x="449456" y="1848545"/>
                  </a:lnTo>
                  <a:lnTo>
                    <a:pt x="447955" y="1849180"/>
                  </a:lnTo>
                  <a:lnTo>
                    <a:pt x="447798" y="1851847"/>
                  </a:lnTo>
                  <a:lnTo>
                    <a:pt x="448193" y="1852101"/>
                  </a:lnTo>
                  <a:lnTo>
                    <a:pt x="448350" y="1852355"/>
                  </a:lnTo>
                  <a:close/>
                </a:path>
                <a:path w="2360295" h="1867535">
                  <a:moveTo>
                    <a:pt x="449299" y="1847529"/>
                  </a:moveTo>
                  <a:lnTo>
                    <a:pt x="450009" y="1847148"/>
                  </a:lnTo>
                  <a:lnTo>
                    <a:pt x="449518" y="1847148"/>
                  </a:lnTo>
                  <a:lnTo>
                    <a:pt x="449299" y="1847529"/>
                  </a:lnTo>
                  <a:close/>
                </a:path>
                <a:path w="2360295" h="1867535">
                  <a:moveTo>
                    <a:pt x="447873" y="1849180"/>
                  </a:moveTo>
                  <a:lnTo>
                    <a:pt x="447877" y="1849053"/>
                  </a:lnTo>
                  <a:lnTo>
                    <a:pt x="447873" y="1849180"/>
                  </a:lnTo>
                  <a:close/>
                </a:path>
                <a:path w="2360295" h="1867535">
                  <a:moveTo>
                    <a:pt x="459405" y="1856800"/>
                  </a:moveTo>
                  <a:lnTo>
                    <a:pt x="459879" y="1856800"/>
                  </a:lnTo>
                  <a:lnTo>
                    <a:pt x="460195" y="1856546"/>
                  </a:lnTo>
                  <a:lnTo>
                    <a:pt x="460353" y="1856546"/>
                  </a:lnTo>
                  <a:lnTo>
                    <a:pt x="459800" y="1855784"/>
                  </a:lnTo>
                  <a:lnTo>
                    <a:pt x="459484" y="1854768"/>
                  </a:lnTo>
                  <a:lnTo>
                    <a:pt x="458774" y="1854387"/>
                  </a:lnTo>
                  <a:lnTo>
                    <a:pt x="456878" y="1853498"/>
                  </a:lnTo>
                  <a:lnTo>
                    <a:pt x="456878" y="1852609"/>
                  </a:lnTo>
                  <a:lnTo>
                    <a:pt x="458458" y="1850958"/>
                  </a:lnTo>
                  <a:lnTo>
                    <a:pt x="458497" y="1850704"/>
                  </a:lnTo>
                  <a:lnTo>
                    <a:pt x="458615" y="1850196"/>
                  </a:lnTo>
                  <a:lnTo>
                    <a:pt x="450324" y="1850196"/>
                  </a:lnTo>
                  <a:lnTo>
                    <a:pt x="451746" y="1850450"/>
                  </a:lnTo>
                  <a:lnTo>
                    <a:pt x="451430" y="1850577"/>
                  </a:lnTo>
                  <a:lnTo>
                    <a:pt x="451035" y="1850704"/>
                  </a:lnTo>
                  <a:lnTo>
                    <a:pt x="450719" y="1850958"/>
                  </a:lnTo>
                  <a:lnTo>
                    <a:pt x="450680" y="1851085"/>
                  </a:lnTo>
                  <a:lnTo>
                    <a:pt x="452457" y="1851085"/>
                  </a:lnTo>
                  <a:lnTo>
                    <a:pt x="452382" y="1852609"/>
                  </a:lnTo>
                  <a:lnTo>
                    <a:pt x="452141" y="1854260"/>
                  </a:lnTo>
                  <a:lnTo>
                    <a:pt x="447498" y="1854260"/>
                  </a:lnTo>
                  <a:lnTo>
                    <a:pt x="446929" y="1855403"/>
                  </a:lnTo>
                  <a:lnTo>
                    <a:pt x="446962" y="1856038"/>
                  </a:lnTo>
                  <a:lnTo>
                    <a:pt x="458774" y="1856038"/>
                  </a:lnTo>
                  <a:lnTo>
                    <a:pt x="458932" y="1856292"/>
                  </a:lnTo>
                  <a:lnTo>
                    <a:pt x="459011" y="1856546"/>
                  </a:lnTo>
                  <a:lnTo>
                    <a:pt x="459248" y="1856673"/>
                  </a:lnTo>
                  <a:lnTo>
                    <a:pt x="459405" y="1856800"/>
                  </a:lnTo>
                  <a:close/>
                </a:path>
                <a:path w="2360295" h="1867535">
                  <a:moveTo>
                    <a:pt x="451904" y="1851974"/>
                  </a:moveTo>
                  <a:lnTo>
                    <a:pt x="452457" y="1851085"/>
                  </a:lnTo>
                  <a:lnTo>
                    <a:pt x="450680" y="1851085"/>
                  </a:lnTo>
                  <a:lnTo>
                    <a:pt x="450798" y="1851339"/>
                  </a:lnTo>
                  <a:lnTo>
                    <a:pt x="451193" y="1851466"/>
                  </a:lnTo>
                  <a:lnTo>
                    <a:pt x="451509" y="1851720"/>
                  </a:lnTo>
                  <a:lnTo>
                    <a:pt x="451904" y="1851974"/>
                  </a:lnTo>
                  <a:close/>
                </a:path>
                <a:path w="2360295" h="1867535">
                  <a:moveTo>
                    <a:pt x="447498" y="1854260"/>
                  </a:moveTo>
                  <a:lnTo>
                    <a:pt x="451588" y="1854260"/>
                  </a:lnTo>
                  <a:lnTo>
                    <a:pt x="449535" y="1853498"/>
                  </a:lnTo>
                  <a:lnTo>
                    <a:pt x="447719" y="1853625"/>
                  </a:lnTo>
                  <a:lnTo>
                    <a:pt x="447561" y="1854133"/>
                  </a:lnTo>
                  <a:lnTo>
                    <a:pt x="447498" y="1854260"/>
                  </a:lnTo>
                  <a:close/>
                </a:path>
                <a:path w="2360295" h="1867535">
                  <a:moveTo>
                    <a:pt x="458221" y="1861499"/>
                  </a:moveTo>
                  <a:lnTo>
                    <a:pt x="458616" y="1859848"/>
                  </a:lnTo>
                  <a:lnTo>
                    <a:pt x="459800" y="1858832"/>
                  </a:lnTo>
                  <a:lnTo>
                    <a:pt x="458221" y="1858324"/>
                  </a:lnTo>
                  <a:lnTo>
                    <a:pt x="458063" y="1858324"/>
                  </a:lnTo>
                  <a:lnTo>
                    <a:pt x="457905" y="1858197"/>
                  </a:lnTo>
                  <a:lnTo>
                    <a:pt x="457800" y="1857943"/>
                  </a:lnTo>
                  <a:lnTo>
                    <a:pt x="458063" y="1857308"/>
                  </a:lnTo>
                  <a:lnTo>
                    <a:pt x="458521" y="1856546"/>
                  </a:lnTo>
                  <a:lnTo>
                    <a:pt x="458774" y="1856038"/>
                  </a:lnTo>
                  <a:lnTo>
                    <a:pt x="446962" y="1856038"/>
                  </a:lnTo>
                  <a:lnTo>
                    <a:pt x="447001" y="1856800"/>
                  </a:lnTo>
                  <a:lnTo>
                    <a:pt x="453167" y="1856800"/>
                  </a:lnTo>
                  <a:lnTo>
                    <a:pt x="453878" y="1859848"/>
                  </a:lnTo>
                  <a:lnTo>
                    <a:pt x="454273" y="1859848"/>
                  </a:lnTo>
                  <a:lnTo>
                    <a:pt x="454344" y="1860229"/>
                  </a:lnTo>
                  <a:lnTo>
                    <a:pt x="457194" y="1860229"/>
                  </a:lnTo>
                  <a:lnTo>
                    <a:pt x="457984" y="1860864"/>
                  </a:lnTo>
                  <a:lnTo>
                    <a:pt x="458221" y="1861499"/>
                  </a:lnTo>
                  <a:close/>
                </a:path>
                <a:path w="2360295" h="1867535">
                  <a:moveTo>
                    <a:pt x="451825" y="1860737"/>
                  </a:moveTo>
                  <a:lnTo>
                    <a:pt x="453009" y="1860102"/>
                  </a:lnTo>
                  <a:lnTo>
                    <a:pt x="453167" y="1856800"/>
                  </a:lnTo>
                  <a:lnTo>
                    <a:pt x="447001" y="1856800"/>
                  </a:lnTo>
                  <a:lnTo>
                    <a:pt x="446968" y="1857181"/>
                  </a:lnTo>
                  <a:lnTo>
                    <a:pt x="451272" y="1857181"/>
                  </a:lnTo>
                  <a:lnTo>
                    <a:pt x="451499" y="1857689"/>
                  </a:lnTo>
                  <a:lnTo>
                    <a:pt x="451983" y="1858578"/>
                  </a:lnTo>
                  <a:lnTo>
                    <a:pt x="452614" y="1859213"/>
                  </a:lnTo>
                  <a:lnTo>
                    <a:pt x="451825" y="1860737"/>
                  </a:lnTo>
                  <a:close/>
                </a:path>
                <a:path w="2360295" h="1867535">
                  <a:moveTo>
                    <a:pt x="449140" y="1864928"/>
                  </a:moveTo>
                  <a:lnTo>
                    <a:pt x="449614" y="1864674"/>
                  </a:lnTo>
                  <a:lnTo>
                    <a:pt x="450131" y="1863023"/>
                  </a:lnTo>
                  <a:lnTo>
                    <a:pt x="450877" y="1860864"/>
                  </a:lnTo>
                  <a:lnTo>
                    <a:pt x="449456" y="1860483"/>
                  </a:lnTo>
                  <a:lnTo>
                    <a:pt x="450009" y="1860229"/>
                  </a:lnTo>
                  <a:lnTo>
                    <a:pt x="450561" y="1859848"/>
                  </a:lnTo>
                  <a:lnTo>
                    <a:pt x="451035" y="1859594"/>
                  </a:lnTo>
                  <a:lnTo>
                    <a:pt x="451193" y="1859467"/>
                  </a:lnTo>
                  <a:lnTo>
                    <a:pt x="451193" y="1859086"/>
                  </a:lnTo>
                  <a:lnTo>
                    <a:pt x="451035" y="1858832"/>
                  </a:lnTo>
                  <a:lnTo>
                    <a:pt x="450561" y="1858705"/>
                  </a:lnTo>
                  <a:lnTo>
                    <a:pt x="450680" y="1858324"/>
                  </a:lnTo>
                  <a:lnTo>
                    <a:pt x="451094" y="1857562"/>
                  </a:lnTo>
                  <a:lnTo>
                    <a:pt x="451272" y="1857181"/>
                  </a:lnTo>
                  <a:lnTo>
                    <a:pt x="446968" y="1857181"/>
                  </a:lnTo>
                  <a:lnTo>
                    <a:pt x="446850" y="1857943"/>
                  </a:lnTo>
                  <a:lnTo>
                    <a:pt x="448350" y="1857943"/>
                  </a:lnTo>
                  <a:lnTo>
                    <a:pt x="450008" y="1858578"/>
                  </a:lnTo>
                  <a:lnTo>
                    <a:pt x="449594" y="1859467"/>
                  </a:lnTo>
                  <a:lnTo>
                    <a:pt x="449488" y="1859848"/>
                  </a:lnTo>
                  <a:lnTo>
                    <a:pt x="449140" y="1861753"/>
                  </a:lnTo>
                  <a:lnTo>
                    <a:pt x="448824" y="1863023"/>
                  </a:lnTo>
                  <a:lnTo>
                    <a:pt x="448587" y="1864420"/>
                  </a:lnTo>
                  <a:lnTo>
                    <a:pt x="448982" y="1864674"/>
                  </a:lnTo>
                  <a:lnTo>
                    <a:pt x="449140" y="1864928"/>
                  </a:lnTo>
                  <a:close/>
                </a:path>
                <a:path w="2360295" h="1867535">
                  <a:moveTo>
                    <a:pt x="446771" y="1858451"/>
                  </a:moveTo>
                  <a:lnTo>
                    <a:pt x="447561" y="1858324"/>
                  </a:lnTo>
                  <a:lnTo>
                    <a:pt x="448350" y="1857943"/>
                  </a:lnTo>
                  <a:lnTo>
                    <a:pt x="446850" y="1857943"/>
                  </a:lnTo>
                  <a:lnTo>
                    <a:pt x="446771" y="1858451"/>
                  </a:lnTo>
                  <a:close/>
                </a:path>
                <a:path w="2360295" h="1867535">
                  <a:moveTo>
                    <a:pt x="454668" y="1864293"/>
                  </a:moveTo>
                  <a:lnTo>
                    <a:pt x="454983" y="1864293"/>
                  </a:lnTo>
                  <a:lnTo>
                    <a:pt x="455576" y="1862007"/>
                  </a:lnTo>
                  <a:lnTo>
                    <a:pt x="455694" y="1861626"/>
                  </a:lnTo>
                  <a:lnTo>
                    <a:pt x="454668" y="1860864"/>
                  </a:lnTo>
                  <a:lnTo>
                    <a:pt x="456405" y="1860483"/>
                  </a:lnTo>
                  <a:lnTo>
                    <a:pt x="457194" y="1860229"/>
                  </a:lnTo>
                  <a:lnTo>
                    <a:pt x="454344" y="1860229"/>
                  </a:lnTo>
                  <a:lnTo>
                    <a:pt x="454462" y="1860864"/>
                  </a:lnTo>
                  <a:lnTo>
                    <a:pt x="454667" y="1862388"/>
                  </a:lnTo>
                  <a:lnTo>
                    <a:pt x="454904" y="1863658"/>
                  </a:lnTo>
                  <a:lnTo>
                    <a:pt x="453523" y="1863658"/>
                  </a:lnTo>
                  <a:lnTo>
                    <a:pt x="454668" y="1863912"/>
                  </a:lnTo>
                  <a:lnTo>
                    <a:pt x="454668" y="1864293"/>
                  </a:lnTo>
                  <a:close/>
                </a:path>
                <a:path w="2360295" h="1867535">
                  <a:moveTo>
                    <a:pt x="453523" y="1863658"/>
                  </a:moveTo>
                  <a:lnTo>
                    <a:pt x="454509" y="1863658"/>
                  </a:lnTo>
                  <a:lnTo>
                    <a:pt x="454553" y="1862134"/>
                  </a:lnTo>
                  <a:lnTo>
                    <a:pt x="454431" y="1861245"/>
                  </a:lnTo>
                  <a:lnTo>
                    <a:pt x="452614" y="1862007"/>
                  </a:lnTo>
                  <a:lnTo>
                    <a:pt x="452378" y="1863404"/>
                  </a:lnTo>
                  <a:lnTo>
                    <a:pt x="453523" y="1863658"/>
                  </a:lnTo>
                  <a:close/>
                </a:path>
                <a:path w="2360295" h="1867535">
                  <a:moveTo>
                    <a:pt x="454668" y="1865182"/>
                  </a:moveTo>
                  <a:lnTo>
                    <a:pt x="458142" y="1864547"/>
                  </a:lnTo>
                  <a:lnTo>
                    <a:pt x="457668" y="1863023"/>
                  </a:lnTo>
                  <a:lnTo>
                    <a:pt x="454983" y="1864293"/>
                  </a:lnTo>
                  <a:lnTo>
                    <a:pt x="454668" y="1864293"/>
                  </a:lnTo>
                  <a:lnTo>
                    <a:pt x="454668" y="1865182"/>
                  </a:lnTo>
                  <a:close/>
                </a:path>
                <a:path w="2360295" h="1867535">
                  <a:moveTo>
                    <a:pt x="453063" y="1865394"/>
                  </a:moveTo>
                  <a:lnTo>
                    <a:pt x="453326" y="1865309"/>
                  </a:lnTo>
                  <a:lnTo>
                    <a:pt x="453326" y="1865055"/>
                  </a:lnTo>
                  <a:lnTo>
                    <a:pt x="453168" y="1865309"/>
                  </a:lnTo>
                  <a:close/>
                </a:path>
                <a:path w="2360295" h="1867535">
                  <a:moveTo>
                    <a:pt x="453405" y="1866325"/>
                  </a:moveTo>
                  <a:lnTo>
                    <a:pt x="453879" y="1866325"/>
                  </a:lnTo>
                  <a:lnTo>
                    <a:pt x="454194" y="1865817"/>
                  </a:lnTo>
                  <a:lnTo>
                    <a:pt x="454273" y="1865309"/>
                  </a:lnTo>
                  <a:lnTo>
                    <a:pt x="453326" y="1865436"/>
                  </a:lnTo>
                  <a:lnTo>
                    <a:pt x="453405" y="1866325"/>
                  </a:lnTo>
                  <a:close/>
                </a:path>
                <a:path w="2360295" h="1867535">
                  <a:moveTo>
                    <a:pt x="452931" y="1865436"/>
                  </a:moveTo>
                  <a:lnTo>
                    <a:pt x="453063" y="1865394"/>
                  </a:lnTo>
                  <a:lnTo>
                    <a:pt x="452931" y="1865436"/>
                  </a:lnTo>
                  <a:close/>
                </a:path>
                <a:path w="2360295" h="1867535">
                  <a:moveTo>
                    <a:pt x="378074" y="57754"/>
                  </a:moveTo>
                  <a:lnTo>
                    <a:pt x="385891" y="57754"/>
                  </a:lnTo>
                  <a:lnTo>
                    <a:pt x="387313" y="45054"/>
                  </a:lnTo>
                  <a:lnTo>
                    <a:pt x="379732" y="45054"/>
                  </a:lnTo>
                  <a:lnTo>
                    <a:pt x="378074" y="57754"/>
                  </a:lnTo>
                  <a:close/>
                </a:path>
                <a:path w="2360295" h="1867535">
                  <a:moveTo>
                    <a:pt x="381706" y="70454"/>
                  </a:moveTo>
                  <a:lnTo>
                    <a:pt x="389287" y="70454"/>
                  </a:lnTo>
                  <a:lnTo>
                    <a:pt x="390708" y="57754"/>
                  </a:lnTo>
                  <a:lnTo>
                    <a:pt x="381706" y="57754"/>
                  </a:lnTo>
                  <a:lnTo>
                    <a:pt x="381706" y="70454"/>
                  </a:lnTo>
                  <a:close/>
                </a:path>
                <a:path w="2360295" h="1867535">
                  <a:moveTo>
                    <a:pt x="379732" y="83154"/>
                  </a:moveTo>
                  <a:lnTo>
                    <a:pt x="388497" y="83154"/>
                  </a:lnTo>
                  <a:lnTo>
                    <a:pt x="388418" y="70454"/>
                  </a:lnTo>
                  <a:lnTo>
                    <a:pt x="380837" y="70454"/>
                  </a:lnTo>
                  <a:lnTo>
                    <a:pt x="379732" y="83154"/>
                  </a:lnTo>
                  <a:close/>
                </a:path>
                <a:path w="2360295" h="1867535">
                  <a:moveTo>
                    <a:pt x="379337" y="83154"/>
                  </a:moveTo>
                  <a:lnTo>
                    <a:pt x="379495" y="83154"/>
                  </a:lnTo>
                  <a:lnTo>
                    <a:pt x="379890" y="70454"/>
                  </a:lnTo>
                  <a:lnTo>
                    <a:pt x="379337" y="70454"/>
                  </a:lnTo>
                  <a:lnTo>
                    <a:pt x="379337" y="83154"/>
                  </a:lnTo>
                  <a:close/>
                </a:path>
                <a:path w="2360295" h="1867535">
                  <a:moveTo>
                    <a:pt x="383522" y="95854"/>
                  </a:moveTo>
                  <a:lnTo>
                    <a:pt x="388971" y="95854"/>
                  </a:lnTo>
                  <a:lnTo>
                    <a:pt x="390629" y="83154"/>
                  </a:lnTo>
                  <a:lnTo>
                    <a:pt x="382654" y="83154"/>
                  </a:lnTo>
                  <a:lnTo>
                    <a:pt x="383522" y="95854"/>
                  </a:lnTo>
                  <a:close/>
                </a:path>
                <a:path w="2360295" h="1867535">
                  <a:moveTo>
                    <a:pt x="381232" y="95854"/>
                  </a:moveTo>
                  <a:lnTo>
                    <a:pt x="382732" y="95854"/>
                  </a:lnTo>
                  <a:lnTo>
                    <a:pt x="381706" y="83154"/>
                  </a:lnTo>
                  <a:lnTo>
                    <a:pt x="381232" y="95854"/>
                  </a:lnTo>
                  <a:close/>
                </a:path>
                <a:path w="2360295" h="1867535">
                  <a:moveTo>
                    <a:pt x="379337" y="95854"/>
                  </a:moveTo>
                  <a:lnTo>
                    <a:pt x="379732" y="95854"/>
                  </a:lnTo>
                  <a:lnTo>
                    <a:pt x="379732" y="83154"/>
                  </a:lnTo>
                  <a:lnTo>
                    <a:pt x="377837" y="83154"/>
                  </a:lnTo>
                  <a:lnTo>
                    <a:pt x="379337" y="95854"/>
                  </a:lnTo>
                  <a:close/>
                </a:path>
                <a:path w="2360295" h="1867535">
                  <a:moveTo>
                    <a:pt x="391024" y="108554"/>
                  </a:moveTo>
                  <a:lnTo>
                    <a:pt x="392366" y="108554"/>
                  </a:lnTo>
                  <a:lnTo>
                    <a:pt x="392366" y="95854"/>
                  </a:lnTo>
                  <a:lnTo>
                    <a:pt x="391972" y="95854"/>
                  </a:lnTo>
                  <a:lnTo>
                    <a:pt x="391024" y="108554"/>
                  </a:lnTo>
                  <a:close/>
                </a:path>
                <a:path w="2360295" h="1867535">
                  <a:moveTo>
                    <a:pt x="390077" y="100934"/>
                  </a:moveTo>
                  <a:lnTo>
                    <a:pt x="389761" y="95854"/>
                  </a:lnTo>
                  <a:lnTo>
                    <a:pt x="389445" y="95854"/>
                  </a:lnTo>
                  <a:lnTo>
                    <a:pt x="390077" y="100934"/>
                  </a:lnTo>
                  <a:close/>
                </a:path>
                <a:path w="2360295" h="1867535">
                  <a:moveTo>
                    <a:pt x="385575" y="108554"/>
                  </a:moveTo>
                  <a:lnTo>
                    <a:pt x="388497" y="108554"/>
                  </a:lnTo>
                  <a:lnTo>
                    <a:pt x="387865" y="95854"/>
                  </a:lnTo>
                  <a:lnTo>
                    <a:pt x="385338" y="95854"/>
                  </a:lnTo>
                  <a:lnTo>
                    <a:pt x="385575" y="108554"/>
                  </a:lnTo>
                  <a:close/>
                </a:path>
                <a:path w="2360295" h="1867535">
                  <a:moveTo>
                    <a:pt x="383206" y="108554"/>
                  </a:moveTo>
                  <a:lnTo>
                    <a:pt x="383443" y="108554"/>
                  </a:lnTo>
                  <a:lnTo>
                    <a:pt x="385338" y="95854"/>
                  </a:lnTo>
                  <a:lnTo>
                    <a:pt x="383206" y="95854"/>
                  </a:lnTo>
                  <a:lnTo>
                    <a:pt x="383206" y="108554"/>
                  </a:lnTo>
                  <a:close/>
                </a:path>
                <a:path w="2360295" h="1867535">
                  <a:moveTo>
                    <a:pt x="380996" y="108554"/>
                  </a:moveTo>
                  <a:lnTo>
                    <a:pt x="381548" y="95854"/>
                  </a:lnTo>
                  <a:lnTo>
                    <a:pt x="380601" y="95854"/>
                  </a:lnTo>
                  <a:lnTo>
                    <a:pt x="380996" y="108554"/>
                  </a:lnTo>
                  <a:close/>
                </a:path>
                <a:path w="2360295" h="1867535">
                  <a:moveTo>
                    <a:pt x="379022" y="108554"/>
                  </a:moveTo>
                  <a:lnTo>
                    <a:pt x="379732" y="95854"/>
                  </a:lnTo>
                  <a:lnTo>
                    <a:pt x="379022" y="95854"/>
                  </a:lnTo>
                  <a:lnTo>
                    <a:pt x="379022" y="108554"/>
                  </a:lnTo>
                  <a:close/>
                </a:path>
                <a:path w="2360295" h="1867535">
                  <a:moveTo>
                    <a:pt x="390550" y="108554"/>
                  </a:moveTo>
                  <a:lnTo>
                    <a:pt x="391024" y="108554"/>
                  </a:lnTo>
                  <a:lnTo>
                    <a:pt x="390077" y="100934"/>
                  </a:lnTo>
                  <a:lnTo>
                    <a:pt x="390550" y="108554"/>
                  </a:lnTo>
                  <a:close/>
                </a:path>
                <a:path w="2360295" h="1867535">
                  <a:moveTo>
                    <a:pt x="385181" y="121254"/>
                  </a:moveTo>
                  <a:lnTo>
                    <a:pt x="392840" y="121254"/>
                  </a:lnTo>
                  <a:lnTo>
                    <a:pt x="392840" y="108554"/>
                  </a:lnTo>
                  <a:lnTo>
                    <a:pt x="386681" y="108554"/>
                  </a:lnTo>
                  <a:lnTo>
                    <a:pt x="385181" y="121254"/>
                  </a:lnTo>
                  <a:close/>
                </a:path>
                <a:path w="2360295" h="1867535">
                  <a:moveTo>
                    <a:pt x="379417" y="121254"/>
                  </a:moveTo>
                  <a:lnTo>
                    <a:pt x="382812" y="121254"/>
                  </a:lnTo>
                  <a:lnTo>
                    <a:pt x="383365" y="108554"/>
                  </a:lnTo>
                  <a:lnTo>
                    <a:pt x="379180" y="108554"/>
                  </a:lnTo>
                  <a:lnTo>
                    <a:pt x="379417" y="121254"/>
                  </a:lnTo>
                  <a:close/>
                </a:path>
                <a:path w="2360295" h="1867535">
                  <a:moveTo>
                    <a:pt x="378469" y="133954"/>
                  </a:moveTo>
                  <a:lnTo>
                    <a:pt x="388103" y="133954"/>
                  </a:lnTo>
                  <a:lnTo>
                    <a:pt x="390393" y="121254"/>
                  </a:lnTo>
                  <a:lnTo>
                    <a:pt x="379179" y="121254"/>
                  </a:lnTo>
                  <a:lnTo>
                    <a:pt x="378469" y="133954"/>
                  </a:lnTo>
                  <a:close/>
                </a:path>
                <a:path w="2360295" h="1867535">
                  <a:moveTo>
                    <a:pt x="385339" y="146654"/>
                  </a:moveTo>
                  <a:lnTo>
                    <a:pt x="386760" y="146654"/>
                  </a:lnTo>
                  <a:lnTo>
                    <a:pt x="386602" y="133954"/>
                  </a:lnTo>
                  <a:lnTo>
                    <a:pt x="385339" y="146654"/>
                  </a:lnTo>
                  <a:close/>
                </a:path>
                <a:path w="2360295" h="1867535">
                  <a:moveTo>
                    <a:pt x="381549" y="146654"/>
                  </a:moveTo>
                  <a:lnTo>
                    <a:pt x="385339" y="146654"/>
                  </a:lnTo>
                  <a:lnTo>
                    <a:pt x="384549" y="133954"/>
                  </a:lnTo>
                  <a:lnTo>
                    <a:pt x="381785" y="133954"/>
                  </a:lnTo>
                  <a:lnTo>
                    <a:pt x="381549" y="146654"/>
                  </a:lnTo>
                  <a:close/>
                </a:path>
                <a:path w="2360295" h="1867535">
                  <a:moveTo>
                    <a:pt x="380917" y="146654"/>
                  </a:moveTo>
                  <a:lnTo>
                    <a:pt x="380995" y="133954"/>
                  </a:lnTo>
                  <a:lnTo>
                    <a:pt x="380048" y="133954"/>
                  </a:lnTo>
                  <a:lnTo>
                    <a:pt x="380917" y="146654"/>
                  </a:lnTo>
                  <a:close/>
                </a:path>
                <a:path w="2360295" h="1867535">
                  <a:moveTo>
                    <a:pt x="378311" y="146654"/>
                  </a:moveTo>
                  <a:lnTo>
                    <a:pt x="380206" y="146654"/>
                  </a:lnTo>
                  <a:lnTo>
                    <a:pt x="380048" y="133954"/>
                  </a:lnTo>
                  <a:lnTo>
                    <a:pt x="378627" y="133954"/>
                  </a:lnTo>
                  <a:lnTo>
                    <a:pt x="378311" y="146654"/>
                  </a:lnTo>
                  <a:close/>
                </a:path>
                <a:path w="2360295" h="1867535">
                  <a:moveTo>
                    <a:pt x="383523" y="159354"/>
                  </a:moveTo>
                  <a:lnTo>
                    <a:pt x="388340" y="159354"/>
                  </a:lnTo>
                  <a:lnTo>
                    <a:pt x="387787" y="146654"/>
                  </a:lnTo>
                  <a:lnTo>
                    <a:pt x="381785" y="146654"/>
                  </a:lnTo>
                  <a:lnTo>
                    <a:pt x="381746" y="147923"/>
                  </a:lnTo>
                  <a:lnTo>
                    <a:pt x="383523" y="159354"/>
                  </a:lnTo>
                  <a:close/>
                </a:path>
                <a:path w="2360295" h="1867535">
                  <a:moveTo>
                    <a:pt x="381746" y="147923"/>
                  </a:moveTo>
                  <a:lnTo>
                    <a:pt x="381785" y="146654"/>
                  </a:lnTo>
                  <a:lnTo>
                    <a:pt x="381549" y="146654"/>
                  </a:lnTo>
                  <a:lnTo>
                    <a:pt x="381746" y="147923"/>
                  </a:lnTo>
                  <a:close/>
                </a:path>
                <a:path w="2360295" h="1867535">
                  <a:moveTo>
                    <a:pt x="379574" y="159354"/>
                  </a:moveTo>
                  <a:lnTo>
                    <a:pt x="381391" y="159354"/>
                  </a:lnTo>
                  <a:lnTo>
                    <a:pt x="381746" y="147923"/>
                  </a:lnTo>
                  <a:lnTo>
                    <a:pt x="381549" y="146654"/>
                  </a:lnTo>
                  <a:lnTo>
                    <a:pt x="378943" y="146654"/>
                  </a:lnTo>
                  <a:lnTo>
                    <a:pt x="379574" y="159354"/>
                  </a:lnTo>
                  <a:close/>
                </a:path>
                <a:path w="2360295" h="1867535">
                  <a:moveTo>
                    <a:pt x="380838" y="172054"/>
                  </a:moveTo>
                  <a:lnTo>
                    <a:pt x="391183" y="172054"/>
                  </a:lnTo>
                  <a:lnTo>
                    <a:pt x="391814" y="159354"/>
                  </a:lnTo>
                  <a:lnTo>
                    <a:pt x="380995" y="159354"/>
                  </a:lnTo>
                  <a:lnTo>
                    <a:pt x="380838" y="172054"/>
                  </a:lnTo>
                  <a:close/>
                </a:path>
                <a:path w="2360295" h="1867535">
                  <a:moveTo>
                    <a:pt x="377127" y="172054"/>
                  </a:moveTo>
                  <a:lnTo>
                    <a:pt x="379022" y="172054"/>
                  </a:lnTo>
                  <a:lnTo>
                    <a:pt x="379101" y="159354"/>
                  </a:lnTo>
                  <a:lnTo>
                    <a:pt x="377995" y="159354"/>
                  </a:lnTo>
                  <a:lnTo>
                    <a:pt x="377127" y="172054"/>
                  </a:lnTo>
                  <a:close/>
                </a:path>
                <a:path w="2360295" h="1867535">
                  <a:moveTo>
                    <a:pt x="391261" y="184754"/>
                  </a:moveTo>
                  <a:lnTo>
                    <a:pt x="391972" y="172054"/>
                  </a:lnTo>
                  <a:lnTo>
                    <a:pt x="391024" y="172054"/>
                  </a:lnTo>
                  <a:lnTo>
                    <a:pt x="391261" y="184754"/>
                  </a:lnTo>
                  <a:close/>
                </a:path>
                <a:path w="2360295" h="1867535">
                  <a:moveTo>
                    <a:pt x="385418" y="184754"/>
                  </a:moveTo>
                  <a:lnTo>
                    <a:pt x="387234" y="184754"/>
                  </a:lnTo>
                  <a:lnTo>
                    <a:pt x="387629" y="172054"/>
                  </a:lnTo>
                  <a:lnTo>
                    <a:pt x="385576" y="172054"/>
                  </a:lnTo>
                  <a:lnTo>
                    <a:pt x="385418" y="184754"/>
                  </a:lnTo>
                  <a:close/>
                </a:path>
                <a:path w="2360295" h="1867535">
                  <a:moveTo>
                    <a:pt x="378311" y="184754"/>
                  </a:moveTo>
                  <a:lnTo>
                    <a:pt x="384787" y="184754"/>
                  </a:lnTo>
                  <a:lnTo>
                    <a:pt x="385181" y="172054"/>
                  </a:lnTo>
                  <a:lnTo>
                    <a:pt x="377600" y="172054"/>
                  </a:lnTo>
                  <a:lnTo>
                    <a:pt x="378311" y="184754"/>
                  </a:lnTo>
                  <a:close/>
                </a:path>
                <a:path w="2360295" h="1867535">
                  <a:moveTo>
                    <a:pt x="391972" y="197454"/>
                  </a:moveTo>
                  <a:lnTo>
                    <a:pt x="392999" y="197454"/>
                  </a:lnTo>
                  <a:lnTo>
                    <a:pt x="392841" y="184754"/>
                  </a:lnTo>
                  <a:lnTo>
                    <a:pt x="391735" y="184754"/>
                  </a:lnTo>
                  <a:lnTo>
                    <a:pt x="391972" y="197454"/>
                  </a:lnTo>
                  <a:close/>
                </a:path>
                <a:path w="2360295" h="1867535">
                  <a:moveTo>
                    <a:pt x="388735" y="197454"/>
                  </a:moveTo>
                  <a:lnTo>
                    <a:pt x="389840" y="184754"/>
                  </a:lnTo>
                  <a:lnTo>
                    <a:pt x="387393" y="184754"/>
                  </a:lnTo>
                  <a:lnTo>
                    <a:pt x="388735" y="197454"/>
                  </a:lnTo>
                  <a:close/>
                </a:path>
                <a:path w="2360295" h="1867535">
                  <a:moveTo>
                    <a:pt x="384629" y="197454"/>
                  </a:moveTo>
                  <a:lnTo>
                    <a:pt x="385734" y="197454"/>
                  </a:lnTo>
                  <a:lnTo>
                    <a:pt x="385024" y="184754"/>
                  </a:lnTo>
                  <a:lnTo>
                    <a:pt x="384629" y="197454"/>
                  </a:lnTo>
                  <a:close/>
                </a:path>
                <a:path w="2360295" h="1867535">
                  <a:moveTo>
                    <a:pt x="377995" y="197454"/>
                  </a:moveTo>
                  <a:lnTo>
                    <a:pt x="382971" y="197454"/>
                  </a:lnTo>
                  <a:lnTo>
                    <a:pt x="383997" y="184754"/>
                  </a:lnTo>
                  <a:lnTo>
                    <a:pt x="376416" y="184754"/>
                  </a:lnTo>
                  <a:lnTo>
                    <a:pt x="377995" y="197454"/>
                  </a:lnTo>
                  <a:close/>
                </a:path>
                <a:path w="2360295" h="1867535">
                  <a:moveTo>
                    <a:pt x="390235" y="210154"/>
                  </a:moveTo>
                  <a:lnTo>
                    <a:pt x="394499" y="210154"/>
                  </a:lnTo>
                  <a:lnTo>
                    <a:pt x="394262" y="197454"/>
                  </a:lnTo>
                  <a:lnTo>
                    <a:pt x="394104" y="197454"/>
                  </a:lnTo>
                  <a:lnTo>
                    <a:pt x="390235" y="210154"/>
                  </a:lnTo>
                  <a:close/>
                </a:path>
                <a:path w="2360295" h="1867535">
                  <a:moveTo>
                    <a:pt x="386128" y="210154"/>
                  </a:moveTo>
                  <a:lnTo>
                    <a:pt x="388181" y="210154"/>
                  </a:lnTo>
                  <a:lnTo>
                    <a:pt x="386365" y="197454"/>
                  </a:lnTo>
                  <a:lnTo>
                    <a:pt x="385575" y="197454"/>
                  </a:lnTo>
                  <a:lnTo>
                    <a:pt x="386128" y="210154"/>
                  </a:lnTo>
                  <a:close/>
                </a:path>
                <a:path w="2360295" h="1867535">
                  <a:moveTo>
                    <a:pt x="380443" y="210154"/>
                  </a:moveTo>
                  <a:lnTo>
                    <a:pt x="384865" y="210154"/>
                  </a:lnTo>
                  <a:lnTo>
                    <a:pt x="384628" y="197454"/>
                  </a:lnTo>
                  <a:lnTo>
                    <a:pt x="380206" y="197454"/>
                  </a:lnTo>
                  <a:lnTo>
                    <a:pt x="380443" y="210154"/>
                  </a:lnTo>
                  <a:close/>
                </a:path>
                <a:path w="2360295" h="1867535">
                  <a:moveTo>
                    <a:pt x="378469" y="210154"/>
                  </a:moveTo>
                  <a:lnTo>
                    <a:pt x="380206" y="197454"/>
                  </a:lnTo>
                  <a:lnTo>
                    <a:pt x="377522" y="197454"/>
                  </a:lnTo>
                  <a:lnTo>
                    <a:pt x="378469" y="210154"/>
                  </a:lnTo>
                  <a:close/>
                </a:path>
                <a:path w="2360295" h="1867535">
                  <a:moveTo>
                    <a:pt x="390787" y="222854"/>
                  </a:moveTo>
                  <a:lnTo>
                    <a:pt x="392288" y="210154"/>
                  </a:lnTo>
                  <a:lnTo>
                    <a:pt x="391735" y="210154"/>
                  </a:lnTo>
                  <a:lnTo>
                    <a:pt x="391494" y="211495"/>
                  </a:lnTo>
                  <a:lnTo>
                    <a:pt x="390787" y="222854"/>
                  </a:lnTo>
                  <a:close/>
                </a:path>
                <a:path w="2360295" h="1867535">
                  <a:moveTo>
                    <a:pt x="391494" y="211495"/>
                  </a:moveTo>
                  <a:lnTo>
                    <a:pt x="391735" y="210154"/>
                  </a:lnTo>
                  <a:lnTo>
                    <a:pt x="391520" y="211064"/>
                  </a:lnTo>
                  <a:lnTo>
                    <a:pt x="391494" y="211495"/>
                  </a:lnTo>
                  <a:close/>
                </a:path>
                <a:path w="2360295" h="1867535">
                  <a:moveTo>
                    <a:pt x="391520" y="211064"/>
                  </a:moveTo>
                  <a:lnTo>
                    <a:pt x="391735" y="210154"/>
                  </a:lnTo>
                  <a:lnTo>
                    <a:pt x="391577" y="210154"/>
                  </a:lnTo>
                  <a:lnTo>
                    <a:pt x="391520" y="211064"/>
                  </a:lnTo>
                  <a:close/>
                </a:path>
                <a:path w="2360295" h="1867535">
                  <a:moveTo>
                    <a:pt x="377680" y="222854"/>
                  </a:moveTo>
                  <a:lnTo>
                    <a:pt x="388735" y="222854"/>
                  </a:lnTo>
                  <a:lnTo>
                    <a:pt x="391261" y="210154"/>
                  </a:lnTo>
                  <a:lnTo>
                    <a:pt x="378074" y="210154"/>
                  </a:lnTo>
                  <a:lnTo>
                    <a:pt x="377680" y="222854"/>
                  </a:lnTo>
                  <a:close/>
                </a:path>
                <a:path w="2360295" h="1867535">
                  <a:moveTo>
                    <a:pt x="388735" y="222854"/>
                  </a:moveTo>
                  <a:lnTo>
                    <a:pt x="389445" y="222854"/>
                  </a:lnTo>
                  <a:lnTo>
                    <a:pt x="391494" y="211495"/>
                  </a:lnTo>
                  <a:lnTo>
                    <a:pt x="391520" y="211064"/>
                  </a:lnTo>
                  <a:lnTo>
                    <a:pt x="388735" y="222854"/>
                  </a:lnTo>
                  <a:close/>
                </a:path>
                <a:path w="2360295" h="1867535">
                  <a:moveTo>
                    <a:pt x="380680" y="235554"/>
                  </a:moveTo>
                  <a:lnTo>
                    <a:pt x="393393" y="235554"/>
                  </a:lnTo>
                  <a:lnTo>
                    <a:pt x="392604" y="222854"/>
                  </a:lnTo>
                  <a:lnTo>
                    <a:pt x="380680" y="222854"/>
                  </a:lnTo>
                  <a:lnTo>
                    <a:pt x="380680" y="235554"/>
                  </a:lnTo>
                  <a:close/>
                </a:path>
                <a:path w="2360295" h="1867535">
                  <a:moveTo>
                    <a:pt x="377758" y="235554"/>
                  </a:moveTo>
                  <a:lnTo>
                    <a:pt x="379022" y="235554"/>
                  </a:lnTo>
                  <a:lnTo>
                    <a:pt x="378785" y="222854"/>
                  </a:lnTo>
                  <a:lnTo>
                    <a:pt x="377600" y="222854"/>
                  </a:lnTo>
                  <a:lnTo>
                    <a:pt x="377758" y="235554"/>
                  </a:lnTo>
                  <a:close/>
                </a:path>
                <a:path w="2360295" h="1867535">
                  <a:moveTo>
                    <a:pt x="391814" y="248254"/>
                  </a:moveTo>
                  <a:lnTo>
                    <a:pt x="392682" y="235554"/>
                  </a:lnTo>
                  <a:lnTo>
                    <a:pt x="391577" y="235554"/>
                  </a:lnTo>
                  <a:lnTo>
                    <a:pt x="391814" y="248254"/>
                  </a:lnTo>
                  <a:close/>
                </a:path>
                <a:path w="2360295" h="1867535">
                  <a:moveTo>
                    <a:pt x="389839" y="248254"/>
                  </a:moveTo>
                  <a:lnTo>
                    <a:pt x="391577" y="248254"/>
                  </a:lnTo>
                  <a:lnTo>
                    <a:pt x="391498" y="235554"/>
                  </a:lnTo>
                  <a:lnTo>
                    <a:pt x="390392" y="235554"/>
                  </a:lnTo>
                  <a:lnTo>
                    <a:pt x="389839" y="248254"/>
                  </a:lnTo>
                  <a:close/>
                </a:path>
                <a:path w="2360295" h="1867535">
                  <a:moveTo>
                    <a:pt x="382654" y="248254"/>
                  </a:moveTo>
                  <a:lnTo>
                    <a:pt x="388181" y="248254"/>
                  </a:lnTo>
                  <a:lnTo>
                    <a:pt x="389050" y="235554"/>
                  </a:lnTo>
                  <a:lnTo>
                    <a:pt x="382654" y="235554"/>
                  </a:lnTo>
                  <a:lnTo>
                    <a:pt x="382654" y="248254"/>
                  </a:lnTo>
                  <a:close/>
                </a:path>
                <a:path w="2360295" h="1867535">
                  <a:moveTo>
                    <a:pt x="380691" y="237525"/>
                  </a:moveTo>
                  <a:lnTo>
                    <a:pt x="381548" y="235554"/>
                  </a:lnTo>
                  <a:lnTo>
                    <a:pt x="380838" y="235554"/>
                  </a:lnTo>
                  <a:lnTo>
                    <a:pt x="380691" y="237525"/>
                  </a:lnTo>
                  <a:close/>
                </a:path>
                <a:path w="2360295" h="1867535">
                  <a:moveTo>
                    <a:pt x="376021" y="248254"/>
                  </a:moveTo>
                  <a:lnTo>
                    <a:pt x="379890" y="248254"/>
                  </a:lnTo>
                  <a:lnTo>
                    <a:pt x="380691" y="237525"/>
                  </a:lnTo>
                  <a:lnTo>
                    <a:pt x="376021" y="248254"/>
                  </a:lnTo>
                  <a:close/>
                </a:path>
                <a:path w="2360295" h="1867535">
                  <a:moveTo>
                    <a:pt x="381075" y="260954"/>
                  </a:moveTo>
                  <a:lnTo>
                    <a:pt x="393314" y="260954"/>
                  </a:lnTo>
                  <a:lnTo>
                    <a:pt x="392288" y="248254"/>
                  </a:lnTo>
                  <a:lnTo>
                    <a:pt x="382259" y="248254"/>
                  </a:lnTo>
                  <a:lnTo>
                    <a:pt x="381075" y="260954"/>
                  </a:lnTo>
                  <a:close/>
                </a:path>
                <a:path w="2360295" h="1867535">
                  <a:moveTo>
                    <a:pt x="378706" y="260954"/>
                  </a:moveTo>
                  <a:lnTo>
                    <a:pt x="380601" y="260954"/>
                  </a:lnTo>
                  <a:lnTo>
                    <a:pt x="379811" y="248254"/>
                  </a:lnTo>
                  <a:lnTo>
                    <a:pt x="379022" y="248254"/>
                  </a:lnTo>
                  <a:lnTo>
                    <a:pt x="378706" y="260954"/>
                  </a:lnTo>
                  <a:close/>
                </a:path>
                <a:path w="2360295" h="1867535">
                  <a:moveTo>
                    <a:pt x="378074" y="273654"/>
                  </a:moveTo>
                  <a:lnTo>
                    <a:pt x="392129" y="273654"/>
                  </a:lnTo>
                  <a:lnTo>
                    <a:pt x="391735" y="260954"/>
                  </a:lnTo>
                  <a:lnTo>
                    <a:pt x="379732" y="260954"/>
                  </a:lnTo>
                  <a:lnTo>
                    <a:pt x="378074" y="273654"/>
                  </a:lnTo>
                  <a:close/>
                </a:path>
                <a:path w="2360295" h="1867535">
                  <a:moveTo>
                    <a:pt x="388734" y="286354"/>
                  </a:moveTo>
                  <a:lnTo>
                    <a:pt x="389524" y="286354"/>
                  </a:lnTo>
                  <a:lnTo>
                    <a:pt x="389050" y="273654"/>
                  </a:lnTo>
                  <a:lnTo>
                    <a:pt x="388734" y="286354"/>
                  </a:lnTo>
                  <a:close/>
                </a:path>
                <a:path w="2360295" h="1867535">
                  <a:moveTo>
                    <a:pt x="379179" y="286354"/>
                  </a:moveTo>
                  <a:lnTo>
                    <a:pt x="387392" y="286354"/>
                  </a:lnTo>
                  <a:lnTo>
                    <a:pt x="387471" y="273654"/>
                  </a:lnTo>
                  <a:lnTo>
                    <a:pt x="379100" y="273654"/>
                  </a:lnTo>
                  <a:lnTo>
                    <a:pt x="379179" y="286354"/>
                  </a:lnTo>
                  <a:close/>
                </a:path>
                <a:path w="2360295" h="1867535">
                  <a:moveTo>
                    <a:pt x="380048" y="299054"/>
                  </a:moveTo>
                  <a:lnTo>
                    <a:pt x="387629" y="299054"/>
                  </a:lnTo>
                  <a:lnTo>
                    <a:pt x="390314" y="286354"/>
                  </a:lnTo>
                  <a:lnTo>
                    <a:pt x="379337" y="286354"/>
                  </a:lnTo>
                  <a:lnTo>
                    <a:pt x="380048" y="299054"/>
                  </a:lnTo>
                  <a:close/>
                </a:path>
                <a:path w="2360295" h="1867535">
                  <a:moveTo>
                    <a:pt x="389998" y="311754"/>
                  </a:moveTo>
                  <a:lnTo>
                    <a:pt x="390945" y="299054"/>
                  </a:lnTo>
                  <a:lnTo>
                    <a:pt x="388813" y="299054"/>
                  </a:lnTo>
                  <a:lnTo>
                    <a:pt x="389998" y="311754"/>
                  </a:lnTo>
                  <a:close/>
                </a:path>
                <a:path w="2360295" h="1867535">
                  <a:moveTo>
                    <a:pt x="378942" y="311754"/>
                  </a:moveTo>
                  <a:lnTo>
                    <a:pt x="388892" y="311754"/>
                  </a:lnTo>
                  <a:lnTo>
                    <a:pt x="386207" y="299054"/>
                  </a:lnTo>
                  <a:lnTo>
                    <a:pt x="379890" y="299054"/>
                  </a:lnTo>
                  <a:lnTo>
                    <a:pt x="378942" y="311754"/>
                  </a:lnTo>
                  <a:close/>
                </a:path>
                <a:path w="2360295" h="1867535">
                  <a:moveTo>
                    <a:pt x="387550" y="324454"/>
                  </a:moveTo>
                  <a:lnTo>
                    <a:pt x="388418" y="324454"/>
                  </a:lnTo>
                  <a:lnTo>
                    <a:pt x="388339" y="311754"/>
                  </a:lnTo>
                  <a:lnTo>
                    <a:pt x="387155" y="311754"/>
                  </a:lnTo>
                  <a:lnTo>
                    <a:pt x="387550" y="324454"/>
                  </a:lnTo>
                  <a:close/>
                </a:path>
                <a:path w="2360295" h="1867535">
                  <a:moveTo>
                    <a:pt x="385417" y="324454"/>
                  </a:moveTo>
                  <a:lnTo>
                    <a:pt x="386523" y="324454"/>
                  </a:lnTo>
                  <a:lnTo>
                    <a:pt x="386049" y="311754"/>
                  </a:lnTo>
                  <a:lnTo>
                    <a:pt x="385023" y="311754"/>
                  </a:lnTo>
                  <a:lnTo>
                    <a:pt x="385417" y="324454"/>
                  </a:lnTo>
                  <a:close/>
                </a:path>
                <a:path w="2360295" h="1867535">
                  <a:moveTo>
                    <a:pt x="384154" y="324454"/>
                  </a:moveTo>
                  <a:lnTo>
                    <a:pt x="385417" y="324454"/>
                  </a:lnTo>
                  <a:lnTo>
                    <a:pt x="384628" y="311754"/>
                  </a:lnTo>
                  <a:lnTo>
                    <a:pt x="384154" y="324454"/>
                  </a:lnTo>
                  <a:close/>
                </a:path>
                <a:path w="2360295" h="1867535">
                  <a:moveTo>
                    <a:pt x="381549" y="324454"/>
                  </a:moveTo>
                  <a:lnTo>
                    <a:pt x="383601" y="324454"/>
                  </a:lnTo>
                  <a:lnTo>
                    <a:pt x="383128" y="311754"/>
                  </a:lnTo>
                  <a:lnTo>
                    <a:pt x="381864" y="311754"/>
                  </a:lnTo>
                  <a:lnTo>
                    <a:pt x="381549" y="324454"/>
                  </a:lnTo>
                  <a:close/>
                </a:path>
                <a:path w="2360295" h="1867535">
                  <a:moveTo>
                    <a:pt x="379574" y="324454"/>
                  </a:moveTo>
                  <a:lnTo>
                    <a:pt x="380522" y="324454"/>
                  </a:lnTo>
                  <a:lnTo>
                    <a:pt x="381075" y="311754"/>
                  </a:lnTo>
                  <a:lnTo>
                    <a:pt x="378785" y="311754"/>
                  </a:lnTo>
                  <a:lnTo>
                    <a:pt x="379574" y="324454"/>
                  </a:lnTo>
                  <a:close/>
                </a:path>
                <a:path w="2360295" h="1867535">
                  <a:moveTo>
                    <a:pt x="391814" y="337154"/>
                  </a:moveTo>
                  <a:lnTo>
                    <a:pt x="392840" y="337154"/>
                  </a:lnTo>
                  <a:lnTo>
                    <a:pt x="392366" y="324454"/>
                  </a:lnTo>
                  <a:lnTo>
                    <a:pt x="391893" y="324454"/>
                  </a:lnTo>
                  <a:lnTo>
                    <a:pt x="391814" y="337154"/>
                  </a:lnTo>
                  <a:close/>
                </a:path>
                <a:path w="2360295" h="1867535">
                  <a:moveTo>
                    <a:pt x="388892" y="337154"/>
                  </a:moveTo>
                  <a:lnTo>
                    <a:pt x="391656" y="337154"/>
                  </a:lnTo>
                  <a:lnTo>
                    <a:pt x="391340" y="324454"/>
                  </a:lnTo>
                  <a:lnTo>
                    <a:pt x="388103" y="324454"/>
                  </a:lnTo>
                  <a:lnTo>
                    <a:pt x="388062" y="331081"/>
                  </a:lnTo>
                  <a:lnTo>
                    <a:pt x="388892" y="337154"/>
                  </a:lnTo>
                  <a:close/>
                </a:path>
                <a:path w="2360295" h="1867535">
                  <a:moveTo>
                    <a:pt x="388062" y="331081"/>
                  </a:moveTo>
                  <a:lnTo>
                    <a:pt x="388103" y="324454"/>
                  </a:lnTo>
                  <a:lnTo>
                    <a:pt x="387608" y="327768"/>
                  </a:lnTo>
                  <a:lnTo>
                    <a:pt x="388062" y="331081"/>
                  </a:lnTo>
                  <a:close/>
                </a:path>
                <a:path w="2360295" h="1867535">
                  <a:moveTo>
                    <a:pt x="387608" y="327768"/>
                  </a:moveTo>
                  <a:lnTo>
                    <a:pt x="388103" y="324454"/>
                  </a:lnTo>
                  <a:lnTo>
                    <a:pt x="387155" y="324454"/>
                  </a:lnTo>
                  <a:lnTo>
                    <a:pt x="387608" y="327768"/>
                  </a:lnTo>
                  <a:close/>
                </a:path>
                <a:path w="2360295" h="1867535">
                  <a:moveTo>
                    <a:pt x="381233" y="337154"/>
                  </a:moveTo>
                  <a:lnTo>
                    <a:pt x="382891" y="337154"/>
                  </a:lnTo>
                  <a:lnTo>
                    <a:pt x="381864" y="324454"/>
                  </a:lnTo>
                  <a:lnTo>
                    <a:pt x="381549" y="324454"/>
                  </a:lnTo>
                  <a:lnTo>
                    <a:pt x="381233" y="337154"/>
                  </a:lnTo>
                  <a:close/>
                </a:path>
                <a:path w="2360295" h="1867535">
                  <a:moveTo>
                    <a:pt x="386207" y="337154"/>
                  </a:moveTo>
                  <a:lnTo>
                    <a:pt x="388024" y="337154"/>
                  </a:lnTo>
                  <a:lnTo>
                    <a:pt x="388062" y="331081"/>
                  </a:lnTo>
                  <a:lnTo>
                    <a:pt x="387608" y="327768"/>
                  </a:lnTo>
                  <a:lnTo>
                    <a:pt x="386207" y="337154"/>
                  </a:lnTo>
                  <a:close/>
                </a:path>
                <a:path w="2360295" h="1867535">
                  <a:moveTo>
                    <a:pt x="381943" y="349854"/>
                  </a:moveTo>
                  <a:lnTo>
                    <a:pt x="393788" y="349854"/>
                  </a:lnTo>
                  <a:lnTo>
                    <a:pt x="391498" y="337154"/>
                  </a:lnTo>
                  <a:lnTo>
                    <a:pt x="381943" y="337154"/>
                  </a:lnTo>
                  <a:lnTo>
                    <a:pt x="381943" y="349854"/>
                  </a:lnTo>
                  <a:close/>
                </a:path>
                <a:path w="2360295" h="1867535">
                  <a:moveTo>
                    <a:pt x="379047" y="338493"/>
                  </a:moveTo>
                  <a:lnTo>
                    <a:pt x="379022" y="337154"/>
                  </a:lnTo>
                  <a:lnTo>
                    <a:pt x="378864" y="337154"/>
                  </a:lnTo>
                  <a:lnTo>
                    <a:pt x="379047" y="338493"/>
                  </a:lnTo>
                  <a:close/>
                </a:path>
                <a:path w="2360295" h="1867535">
                  <a:moveTo>
                    <a:pt x="379259" y="349854"/>
                  </a:moveTo>
                  <a:lnTo>
                    <a:pt x="380601" y="349854"/>
                  </a:lnTo>
                  <a:lnTo>
                    <a:pt x="379047" y="338493"/>
                  </a:lnTo>
                  <a:lnTo>
                    <a:pt x="379259" y="349854"/>
                  </a:lnTo>
                  <a:close/>
                </a:path>
                <a:path w="2360295" h="1867535">
                  <a:moveTo>
                    <a:pt x="378390" y="362554"/>
                  </a:moveTo>
                  <a:lnTo>
                    <a:pt x="390629" y="362554"/>
                  </a:lnTo>
                  <a:lnTo>
                    <a:pt x="389840" y="349854"/>
                  </a:lnTo>
                  <a:lnTo>
                    <a:pt x="379258" y="349854"/>
                  </a:lnTo>
                  <a:lnTo>
                    <a:pt x="378390" y="362554"/>
                  </a:lnTo>
                  <a:close/>
                </a:path>
                <a:path w="2360295" h="1867535">
                  <a:moveTo>
                    <a:pt x="390866" y="375254"/>
                  </a:moveTo>
                  <a:lnTo>
                    <a:pt x="392603" y="375254"/>
                  </a:lnTo>
                  <a:lnTo>
                    <a:pt x="391972" y="362554"/>
                  </a:lnTo>
                  <a:lnTo>
                    <a:pt x="390866" y="362554"/>
                  </a:lnTo>
                  <a:lnTo>
                    <a:pt x="390866" y="375254"/>
                  </a:lnTo>
                  <a:close/>
                </a:path>
                <a:path w="2360295" h="1867535">
                  <a:moveTo>
                    <a:pt x="382259" y="375254"/>
                  </a:moveTo>
                  <a:lnTo>
                    <a:pt x="388024" y="375254"/>
                  </a:lnTo>
                  <a:lnTo>
                    <a:pt x="388497" y="362554"/>
                  </a:lnTo>
                  <a:lnTo>
                    <a:pt x="382417" y="362554"/>
                  </a:lnTo>
                  <a:lnTo>
                    <a:pt x="382335" y="363084"/>
                  </a:lnTo>
                  <a:lnTo>
                    <a:pt x="382259" y="375254"/>
                  </a:lnTo>
                  <a:close/>
                </a:path>
                <a:path w="2360295" h="1867535">
                  <a:moveTo>
                    <a:pt x="382335" y="363084"/>
                  </a:moveTo>
                  <a:lnTo>
                    <a:pt x="382417" y="362554"/>
                  </a:lnTo>
                  <a:lnTo>
                    <a:pt x="382335" y="363084"/>
                  </a:lnTo>
                  <a:close/>
                </a:path>
                <a:path w="2360295" h="1867535">
                  <a:moveTo>
                    <a:pt x="378153" y="375254"/>
                  </a:moveTo>
                  <a:lnTo>
                    <a:pt x="380443" y="375254"/>
                  </a:lnTo>
                  <a:lnTo>
                    <a:pt x="382335" y="363084"/>
                  </a:lnTo>
                  <a:lnTo>
                    <a:pt x="382338" y="362554"/>
                  </a:lnTo>
                  <a:lnTo>
                    <a:pt x="379811" y="362554"/>
                  </a:lnTo>
                  <a:lnTo>
                    <a:pt x="378153" y="375254"/>
                  </a:lnTo>
                  <a:close/>
                </a:path>
                <a:path w="2360295" h="1867535">
                  <a:moveTo>
                    <a:pt x="389919" y="387954"/>
                  </a:moveTo>
                  <a:lnTo>
                    <a:pt x="390156" y="387954"/>
                  </a:lnTo>
                  <a:lnTo>
                    <a:pt x="391025" y="375254"/>
                  </a:lnTo>
                  <a:lnTo>
                    <a:pt x="390077" y="375254"/>
                  </a:lnTo>
                  <a:lnTo>
                    <a:pt x="389919" y="387954"/>
                  </a:lnTo>
                  <a:close/>
                </a:path>
                <a:path w="2360295" h="1867535">
                  <a:moveTo>
                    <a:pt x="383997" y="387954"/>
                  </a:moveTo>
                  <a:lnTo>
                    <a:pt x="389919" y="387954"/>
                  </a:lnTo>
                  <a:lnTo>
                    <a:pt x="389840" y="375254"/>
                  </a:lnTo>
                  <a:lnTo>
                    <a:pt x="383207" y="375254"/>
                  </a:lnTo>
                  <a:lnTo>
                    <a:pt x="383997" y="387954"/>
                  </a:lnTo>
                  <a:close/>
                </a:path>
                <a:path w="2360295" h="1867535">
                  <a:moveTo>
                    <a:pt x="378943" y="387954"/>
                  </a:moveTo>
                  <a:lnTo>
                    <a:pt x="382180" y="387954"/>
                  </a:lnTo>
                  <a:lnTo>
                    <a:pt x="382022" y="375254"/>
                  </a:lnTo>
                  <a:lnTo>
                    <a:pt x="378548" y="375254"/>
                  </a:lnTo>
                  <a:lnTo>
                    <a:pt x="378943" y="387954"/>
                  </a:lnTo>
                  <a:close/>
                </a:path>
                <a:path w="2360295" h="1867535">
                  <a:moveTo>
                    <a:pt x="377284" y="387954"/>
                  </a:moveTo>
                  <a:lnTo>
                    <a:pt x="377837" y="387954"/>
                  </a:lnTo>
                  <a:lnTo>
                    <a:pt x="377600" y="375254"/>
                  </a:lnTo>
                  <a:lnTo>
                    <a:pt x="377363" y="375254"/>
                  </a:lnTo>
                  <a:lnTo>
                    <a:pt x="377284" y="387954"/>
                  </a:lnTo>
                  <a:close/>
                </a:path>
                <a:path w="2360295" h="1867535">
                  <a:moveTo>
                    <a:pt x="387550" y="400654"/>
                  </a:moveTo>
                  <a:lnTo>
                    <a:pt x="392446" y="400654"/>
                  </a:lnTo>
                  <a:lnTo>
                    <a:pt x="392604" y="387954"/>
                  </a:lnTo>
                  <a:lnTo>
                    <a:pt x="388814" y="387954"/>
                  </a:lnTo>
                  <a:lnTo>
                    <a:pt x="387550" y="400654"/>
                  </a:lnTo>
                  <a:close/>
                </a:path>
                <a:path w="2360295" h="1867535">
                  <a:moveTo>
                    <a:pt x="376732" y="400654"/>
                  </a:moveTo>
                  <a:lnTo>
                    <a:pt x="384076" y="400654"/>
                  </a:lnTo>
                  <a:lnTo>
                    <a:pt x="383839" y="387954"/>
                  </a:lnTo>
                  <a:lnTo>
                    <a:pt x="377127" y="387954"/>
                  </a:lnTo>
                  <a:lnTo>
                    <a:pt x="376732" y="400654"/>
                  </a:lnTo>
                  <a:close/>
                </a:path>
                <a:path w="2360295" h="1867535">
                  <a:moveTo>
                    <a:pt x="390235" y="413354"/>
                  </a:moveTo>
                  <a:lnTo>
                    <a:pt x="392130" y="413354"/>
                  </a:lnTo>
                  <a:lnTo>
                    <a:pt x="391972" y="400654"/>
                  </a:lnTo>
                  <a:lnTo>
                    <a:pt x="389524" y="400654"/>
                  </a:lnTo>
                  <a:lnTo>
                    <a:pt x="390235" y="413354"/>
                  </a:lnTo>
                  <a:close/>
                </a:path>
                <a:path w="2360295" h="1867535">
                  <a:moveTo>
                    <a:pt x="386602" y="413354"/>
                  </a:moveTo>
                  <a:lnTo>
                    <a:pt x="389524" y="413354"/>
                  </a:lnTo>
                  <a:lnTo>
                    <a:pt x="388734" y="400654"/>
                  </a:lnTo>
                  <a:lnTo>
                    <a:pt x="388261" y="400654"/>
                  </a:lnTo>
                  <a:lnTo>
                    <a:pt x="386602" y="410180"/>
                  </a:lnTo>
                  <a:lnTo>
                    <a:pt x="386602" y="413354"/>
                  </a:lnTo>
                  <a:close/>
                </a:path>
                <a:path w="2360295" h="1867535">
                  <a:moveTo>
                    <a:pt x="380522" y="413354"/>
                  </a:moveTo>
                  <a:lnTo>
                    <a:pt x="386050" y="413354"/>
                  </a:lnTo>
                  <a:lnTo>
                    <a:pt x="386602" y="410180"/>
                  </a:lnTo>
                  <a:lnTo>
                    <a:pt x="386602" y="400654"/>
                  </a:lnTo>
                  <a:lnTo>
                    <a:pt x="378390" y="400654"/>
                  </a:lnTo>
                  <a:lnTo>
                    <a:pt x="380522" y="413354"/>
                  </a:lnTo>
                  <a:close/>
                </a:path>
                <a:path w="2360295" h="1867535">
                  <a:moveTo>
                    <a:pt x="386050" y="413354"/>
                  </a:moveTo>
                  <a:lnTo>
                    <a:pt x="386602" y="413354"/>
                  </a:lnTo>
                  <a:lnTo>
                    <a:pt x="386602" y="410180"/>
                  </a:lnTo>
                  <a:lnTo>
                    <a:pt x="386050" y="413354"/>
                  </a:lnTo>
                  <a:close/>
                </a:path>
                <a:path w="2360295" h="1867535">
                  <a:moveTo>
                    <a:pt x="390077" y="426054"/>
                  </a:moveTo>
                  <a:lnTo>
                    <a:pt x="393710" y="426054"/>
                  </a:lnTo>
                  <a:lnTo>
                    <a:pt x="393788" y="413354"/>
                  </a:lnTo>
                  <a:lnTo>
                    <a:pt x="391183" y="413354"/>
                  </a:lnTo>
                  <a:lnTo>
                    <a:pt x="390077" y="426054"/>
                  </a:lnTo>
                  <a:close/>
                </a:path>
                <a:path w="2360295" h="1867535">
                  <a:moveTo>
                    <a:pt x="376495" y="426054"/>
                  </a:moveTo>
                  <a:lnTo>
                    <a:pt x="387708" y="426054"/>
                  </a:lnTo>
                  <a:lnTo>
                    <a:pt x="388103" y="413354"/>
                  </a:lnTo>
                  <a:lnTo>
                    <a:pt x="378153" y="413354"/>
                  </a:lnTo>
                  <a:lnTo>
                    <a:pt x="376495" y="426054"/>
                  </a:lnTo>
                  <a:close/>
                </a:path>
                <a:path w="2360295" h="1867535">
                  <a:moveTo>
                    <a:pt x="391893" y="438754"/>
                  </a:moveTo>
                  <a:lnTo>
                    <a:pt x="393393" y="438754"/>
                  </a:lnTo>
                  <a:lnTo>
                    <a:pt x="393709" y="426054"/>
                  </a:lnTo>
                  <a:lnTo>
                    <a:pt x="392051" y="426054"/>
                  </a:lnTo>
                  <a:lnTo>
                    <a:pt x="391893" y="438754"/>
                  </a:lnTo>
                  <a:close/>
                </a:path>
                <a:path w="2360295" h="1867535">
                  <a:moveTo>
                    <a:pt x="383760" y="438754"/>
                  </a:moveTo>
                  <a:lnTo>
                    <a:pt x="391341" y="438754"/>
                  </a:lnTo>
                  <a:lnTo>
                    <a:pt x="391025" y="426054"/>
                  </a:lnTo>
                  <a:lnTo>
                    <a:pt x="383128" y="426054"/>
                  </a:lnTo>
                  <a:lnTo>
                    <a:pt x="383347" y="434848"/>
                  </a:lnTo>
                  <a:lnTo>
                    <a:pt x="383760" y="438754"/>
                  </a:lnTo>
                  <a:close/>
                </a:path>
                <a:path w="2360295" h="1867535">
                  <a:moveTo>
                    <a:pt x="379811" y="438754"/>
                  </a:moveTo>
                  <a:lnTo>
                    <a:pt x="383444" y="438754"/>
                  </a:lnTo>
                  <a:lnTo>
                    <a:pt x="383347" y="434848"/>
                  </a:lnTo>
                  <a:lnTo>
                    <a:pt x="382417" y="426054"/>
                  </a:lnTo>
                  <a:lnTo>
                    <a:pt x="379811" y="438754"/>
                  </a:lnTo>
                  <a:close/>
                </a:path>
                <a:path w="2360295" h="1867535">
                  <a:moveTo>
                    <a:pt x="377601" y="438754"/>
                  </a:moveTo>
                  <a:lnTo>
                    <a:pt x="379811" y="438754"/>
                  </a:lnTo>
                  <a:lnTo>
                    <a:pt x="378627" y="426054"/>
                  </a:lnTo>
                  <a:lnTo>
                    <a:pt x="377758" y="426054"/>
                  </a:lnTo>
                  <a:lnTo>
                    <a:pt x="377601" y="438754"/>
                  </a:lnTo>
                  <a:close/>
                </a:path>
                <a:path w="2360295" h="1867535">
                  <a:moveTo>
                    <a:pt x="383444" y="438754"/>
                  </a:moveTo>
                  <a:lnTo>
                    <a:pt x="383760" y="438754"/>
                  </a:lnTo>
                  <a:lnTo>
                    <a:pt x="383347" y="434848"/>
                  </a:lnTo>
                  <a:lnTo>
                    <a:pt x="383444" y="438754"/>
                  </a:lnTo>
                  <a:close/>
                </a:path>
                <a:path w="2360295" h="1867535">
                  <a:moveTo>
                    <a:pt x="378864" y="451454"/>
                  </a:moveTo>
                  <a:lnTo>
                    <a:pt x="390077" y="451454"/>
                  </a:lnTo>
                  <a:lnTo>
                    <a:pt x="389208" y="438754"/>
                  </a:lnTo>
                  <a:lnTo>
                    <a:pt x="378627" y="438754"/>
                  </a:lnTo>
                  <a:lnTo>
                    <a:pt x="378864" y="451454"/>
                  </a:lnTo>
                  <a:close/>
                </a:path>
                <a:path w="2360295" h="1867535">
                  <a:moveTo>
                    <a:pt x="377363" y="464154"/>
                  </a:moveTo>
                  <a:lnTo>
                    <a:pt x="388181" y="464154"/>
                  </a:lnTo>
                  <a:lnTo>
                    <a:pt x="392761" y="451454"/>
                  </a:lnTo>
                  <a:lnTo>
                    <a:pt x="376652" y="451454"/>
                  </a:lnTo>
                  <a:lnTo>
                    <a:pt x="377363" y="464154"/>
                  </a:lnTo>
                  <a:close/>
                </a:path>
                <a:path w="2360295" h="1867535">
                  <a:moveTo>
                    <a:pt x="391419" y="476854"/>
                  </a:moveTo>
                  <a:lnTo>
                    <a:pt x="392840" y="476854"/>
                  </a:lnTo>
                  <a:lnTo>
                    <a:pt x="392840" y="464154"/>
                  </a:lnTo>
                  <a:lnTo>
                    <a:pt x="392287" y="464154"/>
                  </a:lnTo>
                  <a:lnTo>
                    <a:pt x="391128" y="475124"/>
                  </a:lnTo>
                  <a:lnTo>
                    <a:pt x="391419" y="476854"/>
                  </a:lnTo>
                  <a:close/>
                </a:path>
                <a:path w="2360295" h="1867535">
                  <a:moveTo>
                    <a:pt x="387629" y="476854"/>
                  </a:moveTo>
                  <a:lnTo>
                    <a:pt x="390945" y="476854"/>
                  </a:lnTo>
                  <a:lnTo>
                    <a:pt x="391128" y="475124"/>
                  </a:lnTo>
                  <a:lnTo>
                    <a:pt x="389287" y="464154"/>
                  </a:lnTo>
                  <a:lnTo>
                    <a:pt x="387313" y="464154"/>
                  </a:lnTo>
                  <a:lnTo>
                    <a:pt x="387629" y="476854"/>
                  </a:lnTo>
                  <a:close/>
                </a:path>
                <a:path w="2360295" h="1867535">
                  <a:moveTo>
                    <a:pt x="380680" y="476854"/>
                  </a:moveTo>
                  <a:lnTo>
                    <a:pt x="386839" y="476854"/>
                  </a:lnTo>
                  <a:lnTo>
                    <a:pt x="387313" y="464154"/>
                  </a:lnTo>
                  <a:lnTo>
                    <a:pt x="381707" y="464154"/>
                  </a:lnTo>
                  <a:lnTo>
                    <a:pt x="380680" y="476854"/>
                  </a:lnTo>
                  <a:close/>
                </a:path>
                <a:path w="2360295" h="1867535">
                  <a:moveTo>
                    <a:pt x="390945" y="476854"/>
                  </a:moveTo>
                  <a:lnTo>
                    <a:pt x="391419" y="476854"/>
                  </a:lnTo>
                  <a:lnTo>
                    <a:pt x="391128" y="475124"/>
                  </a:lnTo>
                  <a:lnTo>
                    <a:pt x="390945" y="476854"/>
                  </a:lnTo>
                  <a:close/>
                </a:path>
                <a:path w="2360295" h="1867535">
                  <a:moveTo>
                    <a:pt x="387739" y="484474"/>
                  </a:moveTo>
                  <a:lnTo>
                    <a:pt x="388260" y="476854"/>
                  </a:lnTo>
                  <a:lnTo>
                    <a:pt x="387787" y="476854"/>
                  </a:lnTo>
                  <a:lnTo>
                    <a:pt x="387739" y="484474"/>
                  </a:lnTo>
                  <a:close/>
                </a:path>
                <a:path w="2360295" h="1867535">
                  <a:moveTo>
                    <a:pt x="380759" y="489554"/>
                  </a:moveTo>
                  <a:lnTo>
                    <a:pt x="387392" y="489554"/>
                  </a:lnTo>
                  <a:lnTo>
                    <a:pt x="387739" y="484474"/>
                  </a:lnTo>
                  <a:lnTo>
                    <a:pt x="387787" y="476854"/>
                  </a:lnTo>
                  <a:lnTo>
                    <a:pt x="380127" y="476854"/>
                  </a:lnTo>
                  <a:lnTo>
                    <a:pt x="380044" y="481339"/>
                  </a:lnTo>
                  <a:lnTo>
                    <a:pt x="380759" y="489554"/>
                  </a:lnTo>
                  <a:close/>
                </a:path>
                <a:path w="2360295" h="1867535">
                  <a:moveTo>
                    <a:pt x="380044" y="481339"/>
                  </a:moveTo>
                  <a:lnTo>
                    <a:pt x="380127" y="476854"/>
                  </a:lnTo>
                  <a:lnTo>
                    <a:pt x="379653" y="476854"/>
                  </a:lnTo>
                  <a:lnTo>
                    <a:pt x="380044" y="481339"/>
                  </a:lnTo>
                  <a:close/>
                </a:path>
                <a:path w="2360295" h="1867535">
                  <a:moveTo>
                    <a:pt x="379890" y="489554"/>
                  </a:moveTo>
                  <a:lnTo>
                    <a:pt x="380759" y="489554"/>
                  </a:lnTo>
                  <a:lnTo>
                    <a:pt x="380044" y="481339"/>
                  </a:lnTo>
                  <a:lnTo>
                    <a:pt x="379890" y="489554"/>
                  </a:lnTo>
                  <a:close/>
                </a:path>
                <a:path w="2360295" h="1867535">
                  <a:moveTo>
                    <a:pt x="387392" y="489554"/>
                  </a:moveTo>
                  <a:lnTo>
                    <a:pt x="387708" y="489554"/>
                  </a:lnTo>
                  <a:lnTo>
                    <a:pt x="387739" y="484474"/>
                  </a:lnTo>
                  <a:lnTo>
                    <a:pt x="387392" y="489554"/>
                  </a:lnTo>
                  <a:close/>
                </a:path>
                <a:path w="2360295" h="1867535">
                  <a:moveTo>
                    <a:pt x="377916" y="502254"/>
                  </a:moveTo>
                  <a:lnTo>
                    <a:pt x="385102" y="502254"/>
                  </a:lnTo>
                  <a:lnTo>
                    <a:pt x="385892" y="489554"/>
                  </a:lnTo>
                  <a:lnTo>
                    <a:pt x="379574" y="489554"/>
                  </a:lnTo>
                  <a:lnTo>
                    <a:pt x="377916" y="502254"/>
                  </a:lnTo>
                  <a:close/>
                </a:path>
                <a:path w="2360295" h="1867535">
                  <a:moveTo>
                    <a:pt x="380995" y="514954"/>
                  </a:moveTo>
                  <a:lnTo>
                    <a:pt x="389287" y="514954"/>
                  </a:lnTo>
                  <a:lnTo>
                    <a:pt x="390708" y="502254"/>
                  </a:lnTo>
                  <a:lnTo>
                    <a:pt x="381548" y="502254"/>
                  </a:lnTo>
                  <a:lnTo>
                    <a:pt x="380995" y="514954"/>
                  </a:lnTo>
                  <a:close/>
                </a:path>
                <a:path w="2360295" h="1867535">
                  <a:moveTo>
                    <a:pt x="389129" y="527654"/>
                  </a:moveTo>
                  <a:lnTo>
                    <a:pt x="389919" y="527654"/>
                  </a:lnTo>
                  <a:lnTo>
                    <a:pt x="389682" y="514954"/>
                  </a:lnTo>
                  <a:lnTo>
                    <a:pt x="389287" y="514954"/>
                  </a:lnTo>
                  <a:lnTo>
                    <a:pt x="389129" y="527654"/>
                  </a:lnTo>
                  <a:close/>
                </a:path>
                <a:path w="2360295" h="1867535">
                  <a:moveTo>
                    <a:pt x="379574" y="527654"/>
                  </a:moveTo>
                  <a:lnTo>
                    <a:pt x="388497" y="527654"/>
                  </a:lnTo>
                  <a:lnTo>
                    <a:pt x="388418" y="514954"/>
                  </a:lnTo>
                  <a:lnTo>
                    <a:pt x="380680" y="514954"/>
                  </a:lnTo>
                  <a:lnTo>
                    <a:pt x="379574" y="527654"/>
                  </a:lnTo>
                  <a:close/>
                </a:path>
                <a:path w="2360295" h="1867535">
                  <a:moveTo>
                    <a:pt x="379416" y="540354"/>
                  </a:moveTo>
                  <a:lnTo>
                    <a:pt x="379574" y="527654"/>
                  </a:lnTo>
                  <a:lnTo>
                    <a:pt x="379258" y="527654"/>
                  </a:lnTo>
                  <a:lnTo>
                    <a:pt x="379337" y="514954"/>
                  </a:lnTo>
                  <a:lnTo>
                    <a:pt x="379179" y="514954"/>
                  </a:lnTo>
                  <a:lnTo>
                    <a:pt x="379179" y="527654"/>
                  </a:lnTo>
                  <a:lnTo>
                    <a:pt x="379416" y="540354"/>
                  </a:lnTo>
                  <a:close/>
                </a:path>
                <a:path w="2360295" h="1867535">
                  <a:moveTo>
                    <a:pt x="383364" y="540354"/>
                  </a:moveTo>
                  <a:lnTo>
                    <a:pt x="388971" y="540354"/>
                  </a:lnTo>
                  <a:lnTo>
                    <a:pt x="390629" y="527654"/>
                  </a:lnTo>
                  <a:lnTo>
                    <a:pt x="383364" y="527654"/>
                  </a:lnTo>
                  <a:lnTo>
                    <a:pt x="383364" y="540354"/>
                  </a:lnTo>
                  <a:close/>
                </a:path>
                <a:path w="2360295" h="1867535">
                  <a:moveTo>
                    <a:pt x="381153" y="540354"/>
                  </a:moveTo>
                  <a:lnTo>
                    <a:pt x="382022" y="540354"/>
                  </a:lnTo>
                  <a:lnTo>
                    <a:pt x="382575" y="527654"/>
                  </a:lnTo>
                  <a:lnTo>
                    <a:pt x="381074" y="527654"/>
                  </a:lnTo>
                  <a:lnTo>
                    <a:pt x="381153" y="540354"/>
                  </a:lnTo>
                  <a:close/>
                </a:path>
                <a:path w="2360295" h="1867535">
                  <a:moveTo>
                    <a:pt x="391024" y="553054"/>
                  </a:moveTo>
                  <a:lnTo>
                    <a:pt x="392287" y="553054"/>
                  </a:lnTo>
                  <a:lnTo>
                    <a:pt x="392366" y="540354"/>
                  </a:lnTo>
                  <a:lnTo>
                    <a:pt x="391972" y="540354"/>
                  </a:lnTo>
                  <a:lnTo>
                    <a:pt x="391024" y="553054"/>
                  </a:lnTo>
                  <a:close/>
                </a:path>
                <a:path w="2360295" h="1867535">
                  <a:moveTo>
                    <a:pt x="390077" y="545434"/>
                  </a:moveTo>
                  <a:lnTo>
                    <a:pt x="389761" y="540354"/>
                  </a:lnTo>
                  <a:lnTo>
                    <a:pt x="389445" y="540354"/>
                  </a:lnTo>
                  <a:lnTo>
                    <a:pt x="390077" y="545434"/>
                  </a:lnTo>
                  <a:close/>
                </a:path>
                <a:path w="2360295" h="1867535">
                  <a:moveTo>
                    <a:pt x="385575" y="553054"/>
                  </a:moveTo>
                  <a:lnTo>
                    <a:pt x="388497" y="553054"/>
                  </a:lnTo>
                  <a:lnTo>
                    <a:pt x="387865" y="540354"/>
                  </a:lnTo>
                  <a:lnTo>
                    <a:pt x="385339" y="540354"/>
                  </a:lnTo>
                  <a:lnTo>
                    <a:pt x="385575" y="553054"/>
                  </a:lnTo>
                  <a:close/>
                </a:path>
                <a:path w="2360295" h="1867535">
                  <a:moveTo>
                    <a:pt x="383444" y="553054"/>
                  </a:moveTo>
                  <a:lnTo>
                    <a:pt x="385339" y="540354"/>
                  </a:lnTo>
                  <a:lnTo>
                    <a:pt x="383207" y="540354"/>
                  </a:lnTo>
                  <a:lnTo>
                    <a:pt x="383444" y="553054"/>
                  </a:lnTo>
                  <a:close/>
                </a:path>
                <a:path w="2360295" h="1867535">
                  <a:moveTo>
                    <a:pt x="381707" y="553054"/>
                  </a:moveTo>
                  <a:lnTo>
                    <a:pt x="382101" y="553054"/>
                  </a:lnTo>
                  <a:lnTo>
                    <a:pt x="381786" y="540354"/>
                  </a:lnTo>
                  <a:lnTo>
                    <a:pt x="381707" y="553054"/>
                  </a:lnTo>
                  <a:close/>
                </a:path>
                <a:path w="2360295" h="1867535">
                  <a:moveTo>
                    <a:pt x="390550" y="553054"/>
                  </a:moveTo>
                  <a:lnTo>
                    <a:pt x="391024" y="553054"/>
                  </a:lnTo>
                  <a:lnTo>
                    <a:pt x="390077" y="545434"/>
                  </a:lnTo>
                  <a:lnTo>
                    <a:pt x="390550" y="553054"/>
                  </a:lnTo>
                  <a:close/>
                </a:path>
                <a:path w="2360295" h="1867535">
                  <a:moveTo>
                    <a:pt x="385181" y="565754"/>
                  </a:moveTo>
                  <a:lnTo>
                    <a:pt x="392840" y="565754"/>
                  </a:lnTo>
                  <a:lnTo>
                    <a:pt x="392840" y="553054"/>
                  </a:lnTo>
                  <a:lnTo>
                    <a:pt x="386681" y="553054"/>
                  </a:lnTo>
                  <a:lnTo>
                    <a:pt x="385181" y="565754"/>
                  </a:lnTo>
                  <a:close/>
                </a:path>
                <a:path w="2360295" h="1867535">
                  <a:moveTo>
                    <a:pt x="379417" y="565754"/>
                  </a:moveTo>
                  <a:lnTo>
                    <a:pt x="382338" y="565754"/>
                  </a:lnTo>
                  <a:lnTo>
                    <a:pt x="382812" y="553054"/>
                  </a:lnTo>
                  <a:lnTo>
                    <a:pt x="379180" y="553054"/>
                  </a:lnTo>
                  <a:lnTo>
                    <a:pt x="379417" y="565754"/>
                  </a:lnTo>
                  <a:close/>
                </a:path>
                <a:path w="2360295" h="1867535">
                  <a:moveTo>
                    <a:pt x="378469" y="578454"/>
                  </a:moveTo>
                  <a:lnTo>
                    <a:pt x="388103" y="578454"/>
                  </a:lnTo>
                  <a:lnTo>
                    <a:pt x="390393" y="565754"/>
                  </a:lnTo>
                  <a:lnTo>
                    <a:pt x="379179" y="565754"/>
                  </a:lnTo>
                  <a:lnTo>
                    <a:pt x="378469" y="578454"/>
                  </a:lnTo>
                  <a:close/>
                </a:path>
                <a:path w="2360295" h="1867535">
                  <a:moveTo>
                    <a:pt x="385339" y="591154"/>
                  </a:moveTo>
                  <a:lnTo>
                    <a:pt x="386760" y="591154"/>
                  </a:lnTo>
                  <a:lnTo>
                    <a:pt x="386602" y="578454"/>
                  </a:lnTo>
                  <a:lnTo>
                    <a:pt x="385339" y="591154"/>
                  </a:lnTo>
                  <a:close/>
                </a:path>
                <a:path w="2360295" h="1867535">
                  <a:moveTo>
                    <a:pt x="381549" y="591154"/>
                  </a:moveTo>
                  <a:lnTo>
                    <a:pt x="385339" y="591154"/>
                  </a:lnTo>
                  <a:lnTo>
                    <a:pt x="384549" y="578454"/>
                  </a:lnTo>
                  <a:lnTo>
                    <a:pt x="381785" y="578454"/>
                  </a:lnTo>
                  <a:lnTo>
                    <a:pt x="381549" y="591154"/>
                  </a:lnTo>
                  <a:close/>
                </a:path>
                <a:path w="2360295" h="1867535">
                  <a:moveTo>
                    <a:pt x="380917" y="591154"/>
                  </a:moveTo>
                  <a:lnTo>
                    <a:pt x="380995" y="578454"/>
                  </a:lnTo>
                  <a:lnTo>
                    <a:pt x="380048" y="578454"/>
                  </a:lnTo>
                  <a:lnTo>
                    <a:pt x="380917" y="591154"/>
                  </a:lnTo>
                  <a:close/>
                </a:path>
                <a:path w="2360295" h="1867535">
                  <a:moveTo>
                    <a:pt x="378311" y="591154"/>
                  </a:moveTo>
                  <a:lnTo>
                    <a:pt x="380206" y="591154"/>
                  </a:lnTo>
                  <a:lnTo>
                    <a:pt x="380048" y="578454"/>
                  </a:lnTo>
                  <a:lnTo>
                    <a:pt x="378627" y="578454"/>
                  </a:lnTo>
                  <a:lnTo>
                    <a:pt x="378311" y="591154"/>
                  </a:lnTo>
                  <a:close/>
                </a:path>
                <a:path w="2360295" h="1867535">
                  <a:moveTo>
                    <a:pt x="383523" y="603854"/>
                  </a:moveTo>
                  <a:lnTo>
                    <a:pt x="388340" y="603854"/>
                  </a:lnTo>
                  <a:lnTo>
                    <a:pt x="387787" y="591154"/>
                  </a:lnTo>
                  <a:lnTo>
                    <a:pt x="381785" y="591154"/>
                  </a:lnTo>
                  <a:lnTo>
                    <a:pt x="381746" y="592423"/>
                  </a:lnTo>
                  <a:lnTo>
                    <a:pt x="383523" y="603854"/>
                  </a:lnTo>
                  <a:close/>
                </a:path>
                <a:path w="2360295" h="1867535">
                  <a:moveTo>
                    <a:pt x="381746" y="592423"/>
                  </a:moveTo>
                  <a:lnTo>
                    <a:pt x="381785" y="591154"/>
                  </a:lnTo>
                  <a:lnTo>
                    <a:pt x="381549" y="591154"/>
                  </a:lnTo>
                  <a:lnTo>
                    <a:pt x="381746" y="592423"/>
                  </a:lnTo>
                  <a:close/>
                </a:path>
                <a:path w="2360295" h="1867535">
                  <a:moveTo>
                    <a:pt x="379574" y="603854"/>
                  </a:moveTo>
                  <a:lnTo>
                    <a:pt x="381391" y="603854"/>
                  </a:lnTo>
                  <a:lnTo>
                    <a:pt x="381746" y="592423"/>
                  </a:lnTo>
                  <a:lnTo>
                    <a:pt x="381549" y="591154"/>
                  </a:lnTo>
                  <a:lnTo>
                    <a:pt x="378943" y="591154"/>
                  </a:lnTo>
                  <a:lnTo>
                    <a:pt x="379574" y="603854"/>
                  </a:lnTo>
                  <a:close/>
                </a:path>
                <a:path w="2360295" h="1867535">
                  <a:moveTo>
                    <a:pt x="380838" y="616554"/>
                  </a:moveTo>
                  <a:lnTo>
                    <a:pt x="391183" y="616554"/>
                  </a:lnTo>
                  <a:lnTo>
                    <a:pt x="391814" y="603854"/>
                  </a:lnTo>
                  <a:lnTo>
                    <a:pt x="380995" y="603854"/>
                  </a:lnTo>
                  <a:lnTo>
                    <a:pt x="380838" y="616554"/>
                  </a:lnTo>
                  <a:close/>
                </a:path>
                <a:path w="2360295" h="1867535">
                  <a:moveTo>
                    <a:pt x="377127" y="616554"/>
                  </a:moveTo>
                  <a:lnTo>
                    <a:pt x="379022" y="616554"/>
                  </a:lnTo>
                  <a:lnTo>
                    <a:pt x="379101" y="603854"/>
                  </a:lnTo>
                  <a:lnTo>
                    <a:pt x="377995" y="603854"/>
                  </a:lnTo>
                  <a:lnTo>
                    <a:pt x="377127" y="616554"/>
                  </a:lnTo>
                  <a:close/>
                </a:path>
                <a:path w="2360295" h="1867535">
                  <a:moveTo>
                    <a:pt x="391024" y="629254"/>
                  </a:moveTo>
                  <a:lnTo>
                    <a:pt x="391261" y="629254"/>
                  </a:lnTo>
                  <a:lnTo>
                    <a:pt x="391972" y="616554"/>
                  </a:lnTo>
                  <a:lnTo>
                    <a:pt x="390787" y="616554"/>
                  </a:lnTo>
                  <a:lnTo>
                    <a:pt x="391024" y="629254"/>
                  </a:lnTo>
                  <a:close/>
                </a:path>
                <a:path w="2360295" h="1867535">
                  <a:moveTo>
                    <a:pt x="385418" y="629254"/>
                  </a:moveTo>
                  <a:lnTo>
                    <a:pt x="387234" y="629254"/>
                  </a:lnTo>
                  <a:lnTo>
                    <a:pt x="387629" y="616554"/>
                  </a:lnTo>
                  <a:lnTo>
                    <a:pt x="385576" y="616554"/>
                  </a:lnTo>
                  <a:lnTo>
                    <a:pt x="385418" y="629254"/>
                  </a:lnTo>
                  <a:close/>
                </a:path>
                <a:path w="2360295" h="1867535">
                  <a:moveTo>
                    <a:pt x="378311" y="629254"/>
                  </a:moveTo>
                  <a:lnTo>
                    <a:pt x="384787" y="629254"/>
                  </a:lnTo>
                  <a:lnTo>
                    <a:pt x="385181" y="616554"/>
                  </a:lnTo>
                  <a:lnTo>
                    <a:pt x="377600" y="616554"/>
                  </a:lnTo>
                  <a:lnTo>
                    <a:pt x="378311" y="629254"/>
                  </a:lnTo>
                  <a:close/>
                </a:path>
                <a:path w="2360295" h="1867535">
                  <a:moveTo>
                    <a:pt x="391972" y="641954"/>
                  </a:moveTo>
                  <a:lnTo>
                    <a:pt x="392999" y="641954"/>
                  </a:lnTo>
                  <a:lnTo>
                    <a:pt x="392841" y="629254"/>
                  </a:lnTo>
                  <a:lnTo>
                    <a:pt x="391735" y="629254"/>
                  </a:lnTo>
                  <a:lnTo>
                    <a:pt x="391972" y="641954"/>
                  </a:lnTo>
                  <a:close/>
                </a:path>
                <a:path w="2360295" h="1867535">
                  <a:moveTo>
                    <a:pt x="388735" y="641954"/>
                  </a:moveTo>
                  <a:lnTo>
                    <a:pt x="389840" y="629254"/>
                  </a:lnTo>
                  <a:lnTo>
                    <a:pt x="387393" y="629254"/>
                  </a:lnTo>
                  <a:lnTo>
                    <a:pt x="388735" y="641954"/>
                  </a:lnTo>
                  <a:close/>
                </a:path>
                <a:path w="2360295" h="1867535">
                  <a:moveTo>
                    <a:pt x="384629" y="641954"/>
                  </a:moveTo>
                  <a:lnTo>
                    <a:pt x="385734" y="641954"/>
                  </a:lnTo>
                  <a:lnTo>
                    <a:pt x="385024" y="629254"/>
                  </a:lnTo>
                  <a:lnTo>
                    <a:pt x="384629" y="641954"/>
                  </a:lnTo>
                  <a:close/>
                </a:path>
                <a:path w="2360295" h="1867535">
                  <a:moveTo>
                    <a:pt x="377995" y="641954"/>
                  </a:moveTo>
                  <a:lnTo>
                    <a:pt x="382971" y="641954"/>
                  </a:lnTo>
                  <a:lnTo>
                    <a:pt x="383997" y="629254"/>
                  </a:lnTo>
                  <a:lnTo>
                    <a:pt x="376416" y="629254"/>
                  </a:lnTo>
                  <a:lnTo>
                    <a:pt x="377995" y="641954"/>
                  </a:lnTo>
                  <a:close/>
                </a:path>
                <a:path w="2360295" h="1867535">
                  <a:moveTo>
                    <a:pt x="390235" y="654654"/>
                  </a:moveTo>
                  <a:lnTo>
                    <a:pt x="394499" y="654654"/>
                  </a:lnTo>
                  <a:lnTo>
                    <a:pt x="394262" y="641954"/>
                  </a:lnTo>
                  <a:lnTo>
                    <a:pt x="394104" y="641954"/>
                  </a:lnTo>
                  <a:lnTo>
                    <a:pt x="390235" y="654654"/>
                  </a:lnTo>
                  <a:close/>
                </a:path>
                <a:path w="2360295" h="1867535">
                  <a:moveTo>
                    <a:pt x="385575" y="654654"/>
                  </a:moveTo>
                  <a:lnTo>
                    <a:pt x="388181" y="654654"/>
                  </a:lnTo>
                  <a:lnTo>
                    <a:pt x="386365" y="641954"/>
                  </a:lnTo>
                  <a:lnTo>
                    <a:pt x="385102" y="641954"/>
                  </a:lnTo>
                  <a:lnTo>
                    <a:pt x="385575" y="654654"/>
                  </a:lnTo>
                  <a:close/>
                </a:path>
                <a:path w="2360295" h="1867535">
                  <a:moveTo>
                    <a:pt x="380443" y="654654"/>
                  </a:moveTo>
                  <a:lnTo>
                    <a:pt x="384865" y="654654"/>
                  </a:lnTo>
                  <a:lnTo>
                    <a:pt x="384628" y="641954"/>
                  </a:lnTo>
                  <a:lnTo>
                    <a:pt x="380206" y="641954"/>
                  </a:lnTo>
                  <a:lnTo>
                    <a:pt x="380443" y="654654"/>
                  </a:lnTo>
                  <a:close/>
                </a:path>
                <a:path w="2360295" h="1867535">
                  <a:moveTo>
                    <a:pt x="378469" y="654654"/>
                  </a:moveTo>
                  <a:lnTo>
                    <a:pt x="380206" y="641954"/>
                  </a:lnTo>
                  <a:lnTo>
                    <a:pt x="377522" y="641954"/>
                  </a:lnTo>
                  <a:lnTo>
                    <a:pt x="378469" y="654654"/>
                  </a:lnTo>
                  <a:close/>
                </a:path>
                <a:path w="2360295" h="1867535">
                  <a:moveTo>
                    <a:pt x="390787" y="667354"/>
                  </a:moveTo>
                  <a:lnTo>
                    <a:pt x="392288" y="654654"/>
                  </a:lnTo>
                  <a:lnTo>
                    <a:pt x="391735" y="654654"/>
                  </a:lnTo>
                  <a:lnTo>
                    <a:pt x="391494" y="655995"/>
                  </a:lnTo>
                  <a:lnTo>
                    <a:pt x="390787" y="667354"/>
                  </a:lnTo>
                  <a:close/>
                </a:path>
                <a:path w="2360295" h="1867535">
                  <a:moveTo>
                    <a:pt x="391494" y="655995"/>
                  </a:moveTo>
                  <a:lnTo>
                    <a:pt x="391735" y="654654"/>
                  </a:lnTo>
                  <a:lnTo>
                    <a:pt x="391520" y="655564"/>
                  </a:lnTo>
                  <a:lnTo>
                    <a:pt x="391494" y="655995"/>
                  </a:lnTo>
                  <a:close/>
                </a:path>
                <a:path w="2360295" h="1867535">
                  <a:moveTo>
                    <a:pt x="391520" y="655564"/>
                  </a:moveTo>
                  <a:lnTo>
                    <a:pt x="391735" y="654654"/>
                  </a:lnTo>
                  <a:lnTo>
                    <a:pt x="391577" y="654654"/>
                  </a:lnTo>
                  <a:lnTo>
                    <a:pt x="391520" y="655564"/>
                  </a:lnTo>
                  <a:close/>
                </a:path>
                <a:path w="2360295" h="1867535">
                  <a:moveTo>
                    <a:pt x="377680" y="667354"/>
                  </a:moveTo>
                  <a:lnTo>
                    <a:pt x="388735" y="667354"/>
                  </a:lnTo>
                  <a:lnTo>
                    <a:pt x="391261" y="654654"/>
                  </a:lnTo>
                  <a:lnTo>
                    <a:pt x="378074" y="654654"/>
                  </a:lnTo>
                  <a:lnTo>
                    <a:pt x="377680" y="667354"/>
                  </a:lnTo>
                  <a:close/>
                </a:path>
                <a:path w="2360295" h="1867535">
                  <a:moveTo>
                    <a:pt x="388735" y="667354"/>
                  </a:moveTo>
                  <a:lnTo>
                    <a:pt x="389445" y="667354"/>
                  </a:lnTo>
                  <a:lnTo>
                    <a:pt x="391494" y="655995"/>
                  </a:lnTo>
                  <a:lnTo>
                    <a:pt x="391520" y="655564"/>
                  </a:lnTo>
                  <a:lnTo>
                    <a:pt x="388735" y="667354"/>
                  </a:lnTo>
                  <a:close/>
                </a:path>
                <a:path w="2360295" h="1867535">
                  <a:moveTo>
                    <a:pt x="380680" y="680054"/>
                  </a:moveTo>
                  <a:lnTo>
                    <a:pt x="393393" y="680054"/>
                  </a:lnTo>
                  <a:lnTo>
                    <a:pt x="392604" y="667354"/>
                  </a:lnTo>
                  <a:lnTo>
                    <a:pt x="380680" y="667354"/>
                  </a:lnTo>
                  <a:lnTo>
                    <a:pt x="380680" y="680054"/>
                  </a:lnTo>
                  <a:close/>
                </a:path>
                <a:path w="2360295" h="1867535">
                  <a:moveTo>
                    <a:pt x="377758" y="680054"/>
                  </a:moveTo>
                  <a:lnTo>
                    <a:pt x="379022" y="680054"/>
                  </a:lnTo>
                  <a:lnTo>
                    <a:pt x="378785" y="667354"/>
                  </a:lnTo>
                  <a:lnTo>
                    <a:pt x="377600" y="667354"/>
                  </a:lnTo>
                  <a:lnTo>
                    <a:pt x="377758" y="680054"/>
                  </a:lnTo>
                  <a:close/>
                </a:path>
                <a:path w="2360295" h="1867535">
                  <a:moveTo>
                    <a:pt x="391814" y="692754"/>
                  </a:moveTo>
                  <a:lnTo>
                    <a:pt x="392682" y="680054"/>
                  </a:lnTo>
                  <a:lnTo>
                    <a:pt x="391577" y="680054"/>
                  </a:lnTo>
                  <a:lnTo>
                    <a:pt x="391814" y="692754"/>
                  </a:lnTo>
                  <a:close/>
                </a:path>
                <a:path w="2360295" h="1867535">
                  <a:moveTo>
                    <a:pt x="389839" y="692754"/>
                  </a:moveTo>
                  <a:lnTo>
                    <a:pt x="391577" y="692754"/>
                  </a:lnTo>
                  <a:lnTo>
                    <a:pt x="391498" y="680054"/>
                  </a:lnTo>
                  <a:lnTo>
                    <a:pt x="390392" y="680054"/>
                  </a:lnTo>
                  <a:lnTo>
                    <a:pt x="389839" y="692754"/>
                  </a:lnTo>
                  <a:close/>
                </a:path>
                <a:path w="2360295" h="1867535">
                  <a:moveTo>
                    <a:pt x="382654" y="692754"/>
                  </a:moveTo>
                  <a:lnTo>
                    <a:pt x="388181" y="692754"/>
                  </a:lnTo>
                  <a:lnTo>
                    <a:pt x="389050" y="680054"/>
                  </a:lnTo>
                  <a:lnTo>
                    <a:pt x="382654" y="680054"/>
                  </a:lnTo>
                  <a:lnTo>
                    <a:pt x="382654" y="692754"/>
                  </a:lnTo>
                  <a:close/>
                </a:path>
                <a:path w="2360295" h="1867535">
                  <a:moveTo>
                    <a:pt x="380691" y="682025"/>
                  </a:moveTo>
                  <a:lnTo>
                    <a:pt x="381548" y="680054"/>
                  </a:lnTo>
                  <a:lnTo>
                    <a:pt x="380838" y="680054"/>
                  </a:lnTo>
                  <a:lnTo>
                    <a:pt x="380691" y="682025"/>
                  </a:lnTo>
                  <a:close/>
                </a:path>
                <a:path w="2360295" h="1867535">
                  <a:moveTo>
                    <a:pt x="376021" y="692754"/>
                  </a:moveTo>
                  <a:lnTo>
                    <a:pt x="379890" y="692754"/>
                  </a:lnTo>
                  <a:lnTo>
                    <a:pt x="380691" y="682025"/>
                  </a:lnTo>
                  <a:lnTo>
                    <a:pt x="376021" y="692754"/>
                  </a:lnTo>
                  <a:close/>
                </a:path>
                <a:path w="2360295" h="1867535">
                  <a:moveTo>
                    <a:pt x="381075" y="705454"/>
                  </a:moveTo>
                  <a:lnTo>
                    <a:pt x="393314" y="705454"/>
                  </a:lnTo>
                  <a:lnTo>
                    <a:pt x="392288" y="692754"/>
                  </a:lnTo>
                  <a:lnTo>
                    <a:pt x="382259" y="692754"/>
                  </a:lnTo>
                  <a:lnTo>
                    <a:pt x="381075" y="705454"/>
                  </a:lnTo>
                  <a:close/>
                </a:path>
                <a:path w="2360295" h="1867535">
                  <a:moveTo>
                    <a:pt x="378706" y="705454"/>
                  </a:moveTo>
                  <a:lnTo>
                    <a:pt x="380601" y="705454"/>
                  </a:lnTo>
                  <a:lnTo>
                    <a:pt x="379811" y="692754"/>
                  </a:lnTo>
                  <a:lnTo>
                    <a:pt x="379022" y="692754"/>
                  </a:lnTo>
                  <a:lnTo>
                    <a:pt x="378706" y="705454"/>
                  </a:lnTo>
                  <a:close/>
                </a:path>
                <a:path w="2360295" h="1867535">
                  <a:moveTo>
                    <a:pt x="378074" y="718154"/>
                  </a:moveTo>
                  <a:lnTo>
                    <a:pt x="392129" y="718154"/>
                  </a:lnTo>
                  <a:lnTo>
                    <a:pt x="391735" y="705454"/>
                  </a:lnTo>
                  <a:lnTo>
                    <a:pt x="379732" y="705454"/>
                  </a:lnTo>
                  <a:lnTo>
                    <a:pt x="378074" y="718154"/>
                  </a:lnTo>
                  <a:close/>
                </a:path>
                <a:path w="2360295" h="1867535">
                  <a:moveTo>
                    <a:pt x="388734" y="730854"/>
                  </a:moveTo>
                  <a:lnTo>
                    <a:pt x="389524" y="730854"/>
                  </a:lnTo>
                  <a:lnTo>
                    <a:pt x="389050" y="718154"/>
                  </a:lnTo>
                  <a:lnTo>
                    <a:pt x="388734" y="730854"/>
                  </a:lnTo>
                  <a:close/>
                </a:path>
                <a:path w="2360295" h="1867535">
                  <a:moveTo>
                    <a:pt x="379179" y="730854"/>
                  </a:moveTo>
                  <a:lnTo>
                    <a:pt x="387392" y="730854"/>
                  </a:lnTo>
                  <a:lnTo>
                    <a:pt x="387471" y="718154"/>
                  </a:lnTo>
                  <a:lnTo>
                    <a:pt x="379100" y="718154"/>
                  </a:lnTo>
                  <a:lnTo>
                    <a:pt x="379179" y="730854"/>
                  </a:lnTo>
                  <a:close/>
                </a:path>
                <a:path w="2360295" h="1867535">
                  <a:moveTo>
                    <a:pt x="380048" y="743554"/>
                  </a:moveTo>
                  <a:lnTo>
                    <a:pt x="387629" y="743554"/>
                  </a:lnTo>
                  <a:lnTo>
                    <a:pt x="390314" y="730854"/>
                  </a:lnTo>
                  <a:lnTo>
                    <a:pt x="379337" y="730854"/>
                  </a:lnTo>
                  <a:lnTo>
                    <a:pt x="380048" y="743554"/>
                  </a:lnTo>
                  <a:close/>
                </a:path>
                <a:path w="2360295" h="1867535">
                  <a:moveTo>
                    <a:pt x="389998" y="756254"/>
                  </a:moveTo>
                  <a:lnTo>
                    <a:pt x="390945" y="743554"/>
                  </a:lnTo>
                  <a:lnTo>
                    <a:pt x="388813" y="743554"/>
                  </a:lnTo>
                  <a:lnTo>
                    <a:pt x="389998" y="756254"/>
                  </a:lnTo>
                  <a:close/>
                </a:path>
                <a:path w="2360295" h="1867535">
                  <a:moveTo>
                    <a:pt x="378942" y="756254"/>
                  </a:moveTo>
                  <a:lnTo>
                    <a:pt x="388892" y="756254"/>
                  </a:lnTo>
                  <a:lnTo>
                    <a:pt x="386207" y="743554"/>
                  </a:lnTo>
                  <a:lnTo>
                    <a:pt x="379890" y="743554"/>
                  </a:lnTo>
                  <a:lnTo>
                    <a:pt x="378942" y="756254"/>
                  </a:lnTo>
                  <a:close/>
                </a:path>
                <a:path w="2360295" h="1867535">
                  <a:moveTo>
                    <a:pt x="387708" y="768954"/>
                  </a:moveTo>
                  <a:lnTo>
                    <a:pt x="388418" y="768954"/>
                  </a:lnTo>
                  <a:lnTo>
                    <a:pt x="388339" y="756254"/>
                  </a:lnTo>
                  <a:lnTo>
                    <a:pt x="387550" y="756254"/>
                  </a:lnTo>
                  <a:lnTo>
                    <a:pt x="387708" y="768954"/>
                  </a:lnTo>
                  <a:close/>
                </a:path>
                <a:path w="2360295" h="1867535">
                  <a:moveTo>
                    <a:pt x="384154" y="768954"/>
                  </a:moveTo>
                  <a:lnTo>
                    <a:pt x="386523" y="768954"/>
                  </a:lnTo>
                  <a:lnTo>
                    <a:pt x="386049" y="756254"/>
                  </a:lnTo>
                  <a:lnTo>
                    <a:pt x="384628" y="756254"/>
                  </a:lnTo>
                  <a:lnTo>
                    <a:pt x="384154" y="768954"/>
                  </a:lnTo>
                  <a:close/>
                </a:path>
                <a:path w="2360295" h="1867535">
                  <a:moveTo>
                    <a:pt x="381549" y="768954"/>
                  </a:moveTo>
                  <a:lnTo>
                    <a:pt x="383759" y="768954"/>
                  </a:lnTo>
                  <a:lnTo>
                    <a:pt x="383601" y="756254"/>
                  </a:lnTo>
                  <a:lnTo>
                    <a:pt x="381864" y="756254"/>
                  </a:lnTo>
                  <a:lnTo>
                    <a:pt x="381549" y="768954"/>
                  </a:lnTo>
                  <a:close/>
                </a:path>
                <a:path w="2360295" h="1867535">
                  <a:moveTo>
                    <a:pt x="379574" y="768954"/>
                  </a:moveTo>
                  <a:lnTo>
                    <a:pt x="380522" y="768954"/>
                  </a:lnTo>
                  <a:lnTo>
                    <a:pt x="381075" y="756254"/>
                  </a:lnTo>
                  <a:lnTo>
                    <a:pt x="378785" y="756254"/>
                  </a:lnTo>
                  <a:lnTo>
                    <a:pt x="379574" y="768954"/>
                  </a:lnTo>
                  <a:close/>
                </a:path>
                <a:path w="2360295" h="1867535">
                  <a:moveTo>
                    <a:pt x="391814" y="781654"/>
                  </a:moveTo>
                  <a:lnTo>
                    <a:pt x="392840" y="781654"/>
                  </a:lnTo>
                  <a:lnTo>
                    <a:pt x="392366" y="768954"/>
                  </a:lnTo>
                  <a:lnTo>
                    <a:pt x="391893" y="768954"/>
                  </a:lnTo>
                  <a:lnTo>
                    <a:pt x="391814" y="781654"/>
                  </a:lnTo>
                  <a:close/>
                </a:path>
                <a:path w="2360295" h="1867535">
                  <a:moveTo>
                    <a:pt x="388892" y="781654"/>
                  </a:moveTo>
                  <a:lnTo>
                    <a:pt x="391814" y="781654"/>
                  </a:lnTo>
                  <a:lnTo>
                    <a:pt x="391656" y="768954"/>
                  </a:lnTo>
                  <a:lnTo>
                    <a:pt x="388103" y="768954"/>
                  </a:lnTo>
                  <a:lnTo>
                    <a:pt x="388062" y="775581"/>
                  </a:lnTo>
                  <a:lnTo>
                    <a:pt x="388892" y="781654"/>
                  </a:lnTo>
                  <a:close/>
                </a:path>
                <a:path w="2360295" h="1867535">
                  <a:moveTo>
                    <a:pt x="388062" y="775581"/>
                  </a:moveTo>
                  <a:lnTo>
                    <a:pt x="388103" y="768954"/>
                  </a:lnTo>
                  <a:lnTo>
                    <a:pt x="387608" y="772268"/>
                  </a:lnTo>
                  <a:lnTo>
                    <a:pt x="388062" y="775581"/>
                  </a:lnTo>
                  <a:close/>
                </a:path>
                <a:path w="2360295" h="1867535">
                  <a:moveTo>
                    <a:pt x="387608" y="772268"/>
                  </a:moveTo>
                  <a:lnTo>
                    <a:pt x="388103" y="768954"/>
                  </a:lnTo>
                  <a:lnTo>
                    <a:pt x="387155" y="768954"/>
                  </a:lnTo>
                  <a:lnTo>
                    <a:pt x="387608" y="772268"/>
                  </a:lnTo>
                  <a:close/>
                </a:path>
                <a:path w="2360295" h="1867535">
                  <a:moveTo>
                    <a:pt x="383444" y="781654"/>
                  </a:moveTo>
                  <a:lnTo>
                    <a:pt x="383602" y="781654"/>
                  </a:lnTo>
                  <a:lnTo>
                    <a:pt x="383760" y="768954"/>
                  </a:lnTo>
                  <a:lnTo>
                    <a:pt x="383444" y="781654"/>
                  </a:lnTo>
                  <a:close/>
                </a:path>
                <a:path w="2360295" h="1867535">
                  <a:moveTo>
                    <a:pt x="381233" y="781654"/>
                  </a:moveTo>
                  <a:lnTo>
                    <a:pt x="383286" y="781654"/>
                  </a:lnTo>
                  <a:lnTo>
                    <a:pt x="382891" y="768954"/>
                  </a:lnTo>
                  <a:lnTo>
                    <a:pt x="381549" y="768954"/>
                  </a:lnTo>
                  <a:lnTo>
                    <a:pt x="381233" y="781654"/>
                  </a:lnTo>
                  <a:close/>
                </a:path>
                <a:path w="2360295" h="1867535">
                  <a:moveTo>
                    <a:pt x="386207" y="781654"/>
                  </a:moveTo>
                  <a:lnTo>
                    <a:pt x="388024" y="781654"/>
                  </a:lnTo>
                  <a:lnTo>
                    <a:pt x="388062" y="775581"/>
                  </a:lnTo>
                  <a:lnTo>
                    <a:pt x="387608" y="772268"/>
                  </a:lnTo>
                  <a:lnTo>
                    <a:pt x="386207" y="781654"/>
                  </a:lnTo>
                  <a:close/>
                </a:path>
                <a:path w="2360295" h="1867535">
                  <a:moveTo>
                    <a:pt x="381943" y="794354"/>
                  </a:moveTo>
                  <a:lnTo>
                    <a:pt x="393788" y="794354"/>
                  </a:lnTo>
                  <a:lnTo>
                    <a:pt x="391498" y="781654"/>
                  </a:lnTo>
                  <a:lnTo>
                    <a:pt x="381943" y="781654"/>
                  </a:lnTo>
                  <a:lnTo>
                    <a:pt x="381943" y="794354"/>
                  </a:lnTo>
                  <a:close/>
                </a:path>
                <a:path w="2360295" h="1867535">
                  <a:moveTo>
                    <a:pt x="379047" y="782993"/>
                  </a:moveTo>
                  <a:lnTo>
                    <a:pt x="379022" y="781654"/>
                  </a:lnTo>
                  <a:lnTo>
                    <a:pt x="378864" y="781654"/>
                  </a:lnTo>
                  <a:lnTo>
                    <a:pt x="379047" y="782993"/>
                  </a:lnTo>
                  <a:close/>
                </a:path>
                <a:path w="2360295" h="1867535">
                  <a:moveTo>
                    <a:pt x="379259" y="794354"/>
                  </a:moveTo>
                  <a:lnTo>
                    <a:pt x="380601" y="794354"/>
                  </a:lnTo>
                  <a:lnTo>
                    <a:pt x="379047" y="782993"/>
                  </a:lnTo>
                  <a:lnTo>
                    <a:pt x="379259" y="794354"/>
                  </a:lnTo>
                  <a:close/>
                </a:path>
                <a:path w="2360295" h="1867535">
                  <a:moveTo>
                    <a:pt x="378390" y="807054"/>
                  </a:moveTo>
                  <a:lnTo>
                    <a:pt x="390629" y="807054"/>
                  </a:lnTo>
                  <a:lnTo>
                    <a:pt x="389840" y="794354"/>
                  </a:lnTo>
                  <a:lnTo>
                    <a:pt x="379258" y="794354"/>
                  </a:lnTo>
                  <a:lnTo>
                    <a:pt x="378390" y="807054"/>
                  </a:lnTo>
                  <a:close/>
                </a:path>
                <a:path w="2360295" h="1867535">
                  <a:moveTo>
                    <a:pt x="390866" y="819754"/>
                  </a:moveTo>
                  <a:lnTo>
                    <a:pt x="392603" y="819754"/>
                  </a:lnTo>
                  <a:lnTo>
                    <a:pt x="391972" y="807054"/>
                  </a:lnTo>
                  <a:lnTo>
                    <a:pt x="390866" y="807054"/>
                  </a:lnTo>
                  <a:lnTo>
                    <a:pt x="390866" y="819754"/>
                  </a:lnTo>
                  <a:close/>
                </a:path>
                <a:path w="2360295" h="1867535">
                  <a:moveTo>
                    <a:pt x="382180" y="819754"/>
                  </a:moveTo>
                  <a:lnTo>
                    <a:pt x="388024" y="819754"/>
                  </a:lnTo>
                  <a:lnTo>
                    <a:pt x="388497" y="807054"/>
                  </a:lnTo>
                  <a:lnTo>
                    <a:pt x="382417" y="807054"/>
                  </a:lnTo>
                  <a:lnTo>
                    <a:pt x="382253" y="808112"/>
                  </a:lnTo>
                  <a:lnTo>
                    <a:pt x="382180" y="819754"/>
                  </a:lnTo>
                  <a:close/>
                </a:path>
                <a:path w="2360295" h="1867535">
                  <a:moveTo>
                    <a:pt x="382253" y="808112"/>
                  </a:moveTo>
                  <a:lnTo>
                    <a:pt x="382417" y="807054"/>
                  </a:lnTo>
                  <a:lnTo>
                    <a:pt x="382259" y="807054"/>
                  </a:lnTo>
                  <a:lnTo>
                    <a:pt x="382253" y="808112"/>
                  </a:lnTo>
                  <a:close/>
                </a:path>
                <a:path w="2360295" h="1867535">
                  <a:moveTo>
                    <a:pt x="378785" y="819754"/>
                  </a:moveTo>
                  <a:lnTo>
                    <a:pt x="380443" y="819754"/>
                  </a:lnTo>
                  <a:lnTo>
                    <a:pt x="382253" y="808112"/>
                  </a:lnTo>
                  <a:lnTo>
                    <a:pt x="382259" y="807054"/>
                  </a:lnTo>
                  <a:lnTo>
                    <a:pt x="378074" y="807054"/>
                  </a:lnTo>
                  <a:lnTo>
                    <a:pt x="378785" y="819754"/>
                  </a:lnTo>
                  <a:close/>
                </a:path>
                <a:path w="2360295" h="1867535">
                  <a:moveTo>
                    <a:pt x="389919" y="832454"/>
                  </a:moveTo>
                  <a:lnTo>
                    <a:pt x="390156" y="832454"/>
                  </a:lnTo>
                  <a:lnTo>
                    <a:pt x="391025" y="819754"/>
                  </a:lnTo>
                  <a:lnTo>
                    <a:pt x="390077" y="819754"/>
                  </a:lnTo>
                  <a:lnTo>
                    <a:pt x="389919" y="832454"/>
                  </a:lnTo>
                  <a:close/>
                </a:path>
                <a:path w="2360295" h="1867535">
                  <a:moveTo>
                    <a:pt x="383997" y="832454"/>
                  </a:moveTo>
                  <a:lnTo>
                    <a:pt x="389919" y="832454"/>
                  </a:lnTo>
                  <a:lnTo>
                    <a:pt x="389840" y="819754"/>
                  </a:lnTo>
                  <a:lnTo>
                    <a:pt x="383207" y="819754"/>
                  </a:lnTo>
                  <a:lnTo>
                    <a:pt x="383997" y="832454"/>
                  </a:lnTo>
                  <a:close/>
                </a:path>
                <a:path w="2360295" h="1867535">
                  <a:moveTo>
                    <a:pt x="378943" y="832454"/>
                  </a:moveTo>
                  <a:lnTo>
                    <a:pt x="382180" y="832454"/>
                  </a:lnTo>
                  <a:lnTo>
                    <a:pt x="382022" y="819754"/>
                  </a:lnTo>
                  <a:lnTo>
                    <a:pt x="378548" y="819754"/>
                  </a:lnTo>
                  <a:lnTo>
                    <a:pt x="378943" y="832454"/>
                  </a:lnTo>
                  <a:close/>
                </a:path>
                <a:path w="2360295" h="1867535">
                  <a:moveTo>
                    <a:pt x="376810" y="832454"/>
                  </a:moveTo>
                  <a:lnTo>
                    <a:pt x="377837" y="832454"/>
                  </a:lnTo>
                  <a:lnTo>
                    <a:pt x="377600" y="819754"/>
                  </a:lnTo>
                  <a:lnTo>
                    <a:pt x="377284" y="819754"/>
                  </a:lnTo>
                  <a:lnTo>
                    <a:pt x="376810" y="832454"/>
                  </a:lnTo>
                  <a:close/>
                </a:path>
                <a:path w="2360295" h="1867535">
                  <a:moveTo>
                    <a:pt x="387550" y="845154"/>
                  </a:moveTo>
                  <a:lnTo>
                    <a:pt x="392446" y="845154"/>
                  </a:lnTo>
                  <a:lnTo>
                    <a:pt x="392604" y="832454"/>
                  </a:lnTo>
                  <a:lnTo>
                    <a:pt x="388814" y="832454"/>
                  </a:lnTo>
                  <a:lnTo>
                    <a:pt x="387550" y="845154"/>
                  </a:lnTo>
                  <a:close/>
                </a:path>
                <a:path w="2360295" h="1867535">
                  <a:moveTo>
                    <a:pt x="376732" y="845154"/>
                  </a:moveTo>
                  <a:lnTo>
                    <a:pt x="384076" y="845154"/>
                  </a:lnTo>
                  <a:lnTo>
                    <a:pt x="383839" y="832454"/>
                  </a:lnTo>
                  <a:lnTo>
                    <a:pt x="377127" y="832454"/>
                  </a:lnTo>
                  <a:lnTo>
                    <a:pt x="376732" y="845154"/>
                  </a:lnTo>
                  <a:close/>
                </a:path>
                <a:path w="2360295" h="1867535">
                  <a:moveTo>
                    <a:pt x="390235" y="857854"/>
                  </a:moveTo>
                  <a:lnTo>
                    <a:pt x="392130" y="857854"/>
                  </a:lnTo>
                  <a:lnTo>
                    <a:pt x="391972" y="845154"/>
                  </a:lnTo>
                  <a:lnTo>
                    <a:pt x="389524" y="845154"/>
                  </a:lnTo>
                  <a:lnTo>
                    <a:pt x="390235" y="857854"/>
                  </a:lnTo>
                  <a:close/>
                </a:path>
                <a:path w="2360295" h="1867535">
                  <a:moveTo>
                    <a:pt x="386602" y="857854"/>
                  </a:moveTo>
                  <a:lnTo>
                    <a:pt x="389524" y="857854"/>
                  </a:lnTo>
                  <a:lnTo>
                    <a:pt x="388734" y="845154"/>
                  </a:lnTo>
                  <a:lnTo>
                    <a:pt x="388261" y="845154"/>
                  </a:lnTo>
                  <a:lnTo>
                    <a:pt x="386602" y="854680"/>
                  </a:lnTo>
                  <a:lnTo>
                    <a:pt x="386602" y="857854"/>
                  </a:lnTo>
                  <a:close/>
                </a:path>
                <a:path w="2360295" h="1867535">
                  <a:moveTo>
                    <a:pt x="380522" y="857854"/>
                  </a:moveTo>
                  <a:lnTo>
                    <a:pt x="386050" y="857854"/>
                  </a:lnTo>
                  <a:lnTo>
                    <a:pt x="386602" y="854680"/>
                  </a:lnTo>
                  <a:lnTo>
                    <a:pt x="386602" y="845154"/>
                  </a:lnTo>
                  <a:lnTo>
                    <a:pt x="378390" y="845154"/>
                  </a:lnTo>
                  <a:lnTo>
                    <a:pt x="380522" y="857854"/>
                  </a:lnTo>
                  <a:close/>
                </a:path>
                <a:path w="2360295" h="1867535">
                  <a:moveTo>
                    <a:pt x="386050" y="857854"/>
                  </a:moveTo>
                  <a:lnTo>
                    <a:pt x="386602" y="857854"/>
                  </a:lnTo>
                  <a:lnTo>
                    <a:pt x="386602" y="854680"/>
                  </a:lnTo>
                  <a:lnTo>
                    <a:pt x="386050" y="857854"/>
                  </a:lnTo>
                  <a:close/>
                </a:path>
                <a:path w="2360295" h="1867535">
                  <a:moveTo>
                    <a:pt x="390077" y="870554"/>
                  </a:moveTo>
                  <a:lnTo>
                    <a:pt x="393710" y="870554"/>
                  </a:lnTo>
                  <a:lnTo>
                    <a:pt x="393788" y="857854"/>
                  </a:lnTo>
                  <a:lnTo>
                    <a:pt x="391183" y="857854"/>
                  </a:lnTo>
                  <a:lnTo>
                    <a:pt x="390077" y="870554"/>
                  </a:lnTo>
                  <a:close/>
                </a:path>
                <a:path w="2360295" h="1867535">
                  <a:moveTo>
                    <a:pt x="376495" y="870554"/>
                  </a:moveTo>
                  <a:lnTo>
                    <a:pt x="387708" y="870554"/>
                  </a:lnTo>
                  <a:lnTo>
                    <a:pt x="388103" y="857854"/>
                  </a:lnTo>
                  <a:lnTo>
                    <a:pt x="378153" y="857854"/>
                  </a:lnTo>
                  <a:lnTo>
                    <a:pt x="376495" y="870554"/>
                  </a:lnTo>
                  <a:close/>
                </a:path>
                <a:path w="2360295" h="1867535">
                  <a:moveTo>
                    <a:pt x="391893" y="883254"/>
                  </a:moveTo>
                  <a:lnTo>
                    <a:pt x="393393" y="883254"/>
                  </a:lnTo>
                  <a:lnTo>
                    <a:pt x="393709" y="870554"/>
                  </a:lnTo>
                  <a:lnTo>
                    <a:pt x="392051" y="870554"/>
                  </a:lnTo>
                  <a:lnTo>
                    <a:pt x="391893" y="883254"/>
                  </a:lnTo>
                  <a:close/>
                </a:path>
                <a:path w="2360295" h="1867535">
                  <a:moveTo>
                    <a:pt x="383760" y="883254"/>
                  </a:moveTo>
                  <a:lnTo>
                    <a:pt x="391341" y="883254"/>
                  </a:lnTo>
                  <a:lnTo>
                    <a:pt x="391025" y="870554"/>
                  </a:lnTo>
                  <a:lnTo>
                    <a:pt x="383128" y="870554"/>
                  </a:lnTo>
                  <a:lnTo>
                    <a:pt x="383347" y="879348"/>
                  </a:lnTo>
                  <a:lnTo>
                    <a:pt x="383760" y="883254"/>
                  </a:lnTo>
                  <a:close/>
                </a:path>
                <a:path w="2360295" h="1867535">
                  <a:moveTo>
                    <a:pt x="379811" y="883254"/>
                  </a:moveTo>
                  <a:lnTo>
                    <a:pt x="383444" y="883254"/>
                  </a:lnTo>
                  <a:lnTo>
                    <a:pt x="383347" y="879348"/>
                  </a:lnTo>
                  <a:lnTo>
                    <a:pt x="382417" y="870554"/>
                  </a:lnTo>
                  <a:lnTo>
                    <a:pt x="379811" y="883254"/>
                  </a:lnTo>
                  <a:close/>
                </a:path>
                <a:path w="2360295" h="1867535">
                  <a:moveTo>
                    <a:pt x="377601" y="883254"/>
                  </a:moveTo>
                  <a:lnTo>
                    <a:pt x="379811" y="883254"/>
                  </a:lnTo>
                  <a:lnTo>
                    <a:pt x="378627" y="870554"/>
                  </a:lnTo>
                  <a:lnTo>
                    <a:pt x="377758" y="870554"/>
                  </a:lnTo>
                  <a:lnTo>
                    <a:pt x="377601" y="883254"/>
                  </a:lnTo>
                  <a:close/>
                </a:path>
                <a:path w="2360295" h="1867535">
                  <a:moveTo>
                    <a:pt x="383444" y="883254"/>
                  </a:moveTo>
                  <a:lnTo>
                    <a:pt x="383760" y="883254"/>
                  </a:lnTo>
                  <a:lnTo>
                    <a:pt x="383347" y="879348"/>
                  </a:lnTo>
                  <a:lnTo>
                    <a:pt x="383444" y="883254"/>
                  </a:lnTo>
                  <a:close/>
                </a:path>
                <a:path w="2360295" h="1867535">
                  <a:moveTo>
                    <a:pt x="378864" y="895954"/>
                  </a:moveTo>
                  <a:lnTo>
                    <a:pt x="390077" y="895954"/>
                  </a:lnTo>
                  <a:lnTo>
                    <a:pt x="389208" y="883254"/>
                  </a:lnTo>
                  <a:lnTo>
                    <a:pt x="378627" y="883254"/>
                  </a:lnTo>
                  <a:lnTo>
                    <a:pt x="378864" y="895954"/>
                  </a:lnTo>
                  <a:close/>
                </a:path>
                <a:path w="2360295" h="1867535">
                  <a:moveTo>
                    <a:pt x="377363" y="908654"/>
                  </a:moveTo>
                  <a:lnTo>
                    <a:pt x="388181" y="908654"/>
                  </a:lnTo>
                  <a:lnTo>
                    <a:pt x="392761" y="895954"/>
                  </a:lnTo>
                  <a:lnTo>
                    <a:pt x="376652" y="895954"/>
                  </a:lnTo>
                  <a:lnTo>
                    <a:pt x="377363" y="908654"/>
                  </a:lnTo>
                  <a:close/>
                </a:path>
                <a:path w="2360295" h="1867535">
                  <a:moveTo>
                    <a:pt x="391419" y="921354"/>
                  </a:moveTo>
                  <a:lnTo>
                    <a:pt x="392840" y="921354"/>
                  </a:lnTo>
                  <a:lnTo>
                    <a:pt x="392840" y="908654"/>
                  </a:lnTo>
                  <a:lnTo>
                    <a:pt x="392287" y="908654"/>
                  </a:lnTo>
                  <a:lnTo>
                    <a:pt x="391128" y="919624"/>
                  </a:lnTo>
                  <a:lnTo>
                    <a:pt x="391419" y="921354"/>
                  </a:lnTo>
                  <a:close/>
                </a:path>
                <a:path w="2360295" h="1867535">
                  <a:moveTo>
                    <a:pt x="387629" y="921354"/>
                  </a:moveTo>
                  <a:lnTo>
                    <a:pt x="390945" y="921354"/>
                  </a:lnTo>
                  <a:lnTo>
                    <a:pt x="391128" y="919624"/>
                  </a:lnTo>
                  <a:lnTo>
                    <a:pt x="389287" y="908654"/>
                  </a:lnTo>
                  <a:lnTo>
                    <a:pt x="387313" y="908654"/>
                  </a:lnTo>
                  <a:lnTo>
                    <a:pt x="387629" y="921354"/>
                  </a:lnTo>
                  <a:close/>
                </a:path>
                <a:path w="2360295" h="1867535">
                  <a:moveTo>
                    <a:pt x="380680" y="921354"/>
                  </a:moveTo>
                  <a:lnTo>
                    <a:pt x="386839" y="921354"/>
                  </a:lnTo>
                  <a:lnTo>
                    <a:pt x="387313" y="908654"/>
                  </a:lnTo>
                  <a:lnTo>
                    <a:pt x="381707" y="908654"/>
                  </a:lnTo>
                  <a:lnTo>
                    <a:pt x="380680" y="921354"/>
                  </a:lnTo>
                  <a:close/>
                </a:path>
                <a:path w="2360295" h="1867535">
                  <a:moveTo>
                    <a:pt x="390945" y="921354"/>
                  </a:moveTo>
                  <a:lnTo>
                    <a:pt x="391419" y="921354"/>
                  </a:lnTo>
                  <a:lnTo>
                    <a:pt x="391128" y="919624"/>
                  </a:lnTo>
                  <a:lnTo>
                    <a:pt x="390945" y="921354"/>
                  </a:lnTo>
                  <a:close/>
                </a:path>
                <a:path w="2360295" h="1867535">
                  <a:moveTo>
                    <a:pt x="387739" y="928974"/>
                  </a:moveTo>
                  <a:lnTo>
                    <a:pt x="388260" y="921354"/>
                  </a:lnTo>
                  <a:lnTo>
                    <a:pt x="387787" y="921354"/>
                  </a:lnTo>
                  <a:lnTo>
                    <a:pt x="387739" y="928974"/>
                  </a:lnTo>
                  <a:close/>
                </a:path>
                <a:path w="2360295" h="1867535">
                  <a:moveTo>
                    <a:pt x="380759" y="934054"/>
                  </a:moveTo>
                  <a:lnTo>
                    <a:pt x="387392" y="934054"/>
                  </a:lnTo>
                  <a:lnTo>
                    <a:pt x="387739" y="928974"/>
                  </a:lnTo>
                  <a:lnTo>
                    <a:pt x="387787" y="921354"/>
                  </a:lnTo>
                  <a:lnTo>
                    <a:pt x="379890" y="921354"/>
                  </a:lnTo>
                  <a:lnTo>
                    <a:pt x="379875" y="923897"/>
                  </a:lnTo>
                  <a:lnTo>
                    <a:pt x="380759" y="934054"/>
                  </a:lnTo>
                  <a:close/>
                </a:path>
                <a:path w="2360295" h="1867535">
                  <a:moveTo>
                    <a:pt x="379875" y="923897"/>
                  </a:moveTo>
                  <a:lnTo>
                    <a:pt x="379890" y="921354"/>
                  </a:lnTo>
                  <a:lnTo>
                    <a:pt x="379653" y="921354"/>
                  </a:lnTo>
                  <a:lnTo>
                    <a:pt x="379875" y="923897"/>
                  </a:lnTo>
                  <a:close/>
                </a:path>
                <a:path w="2360295" h="1867535">
                  <a:moveTo>
                    <a:pt x="379811" y="934054"/>
                  </a:moveTo>
                  <a:lnTo>
                    <a:pt x="380759" y="934054"/>
                  </a:lnTo>
                  <a:lnTo>
                    <a:pt x="379875" y="923897"/>
                  </a:lnTo>
                  <a:lnTo>
                    <a:pt x="379811" y="934054"/>
                  </a:lnTo>
                  <a:close/>
                </a:path>
                <a:path w="2360295" h="1867535">
                  <a:moveTo>
                    <a:pt x="387392" y="934054"/>
                  </a:moveTo>
                  <a:lnTo>
                    <a:pt x="387708" y="934054"/>
                  </a:lnTo>
                  <a:lnTo>
                    <a:pt x="387739" y="928974"/>
                  </a:lnTo>
                  <a:lnTo>
                    <a:pt x="387392" y="934054"/>
                  </a:lnTo>
                  <a:close/>
                </a:path>
                <a:path w="2360295" h="1867535">
                  <a:moveTo>
                    <a:pt x="377916" y="946754"/>
                  </a:moveTo>
                  <a:lnTo>
                    <a:pt x="385102" y="946754"/>
                  </a:lnTo>
                  <a:lnTo>
                    <a:pt x="385892" y="934054"/>
                  </a:lnTo>
                  <a:lnTo>
                    <a:pt x="379574" y="934054"/>
                  </a:lnTo>
                  <a:lnTo>
                    <a:pt x="377916" y="946754"/>
                  </a:lnTo>
                  <a:close/>
                </a:path>
                <a:path w="2360295" h="1867535">
                  <a:moveTo>
                    <a:pt x="380995" y="959454"/>
                  </a:moveTo>
                  <a:lnTo>
                    <a:pt x="389287" y="959454"/>
                  </a:lnTo>
                  <a:lnTo>
                    <a:pt x="390708" y="946754"/>
                  </a:lnTo>
                  <a:lnTo>
                    <a:pt x="381548" y="946754"/>
                  </a:lnTo>
                  <a:lnTo>
                    <a:pt x="380995" y="959454"/>
                  </a:lnTo>
                  <a:close/>
                </a:path>
                <a:path w="2360295" h="1867535">
                  <a:moveTo>
                    <a:pt x="389129" y="972154"/>
                  </a:moveTo>
                  <a:lnTo>
                    <a:pt x="389919" y="972154"/>
                  </a:lnTo>
                  <a:lnTo>
                    <a:pt x="389682" y="959454"/>
                  </a:lnTo>
                  <a:lnTo>
                    <a:pt x="389287" y="959454"/>
                  </a:lnTo>
                  <a:lnTo>
                    <a:pt x="389129" y="972154"/>
                  </a:lnTo>
                  <a:close/>
                </a:path>
                <a:path w="2360295" h="1867535">
                  <a:moveTo>
                    <a:pt x="379574" y="972154"/>
                  </a:moveTo>
                  <a:lnTo>
                    <a:pt x="388497" y="972154"/>
                  </a:lnTo>
                  <a:lnTo>
                    <a:pt x="388418" y="959454"/>
                  </a:lnTo>
                  <a:lnTo>
                    <a:pt x="380680" y="959454"/>
                  </a:lnTo>
                  <a:lnTo>
                    <a:pt x="379574" y="972154"/>
                  </a:lnTo>
                  <a:close/>
                </a:path>
                <a:path w="2360295" h="1867535">
                  <a:moveTo>
                    <a:pt x="379416" y="984854"/>
                  </a:moveTo>
                  <a:lnTo>
                    <a:pt x="379574" y="984854"/>
                  </a:lnTo>
                  <a:lnTo>
                    <a:pt x="379574" y="972154"/>
                  </a:lnTo>
                  <a:lnTo>
                    <a:pt x="379258" y="972154"/>
                  </a:lnTo>
                  <a:lnTo>
                    <a:pt x="379337" y="959454"/>
                  </a:lnTo>
                  <a:lnTo>
                    <a:pt x="379179" y="959454"/>
                  </a:lnTo>
                  <a:lnTo>
                    <a:pt x="379192" y="972859"/>
                  </a:lnTo>
                  <a:lnTo>
                    <a:pt x="379416" y="984854"/>
                  </a:lnTo>
                  <a:close/>
                </a:path>
                <a:path w="2360295" h="1867535">
                  <a:moveTo>
                    <a:pt x="383364" y="984854"/>
                  </a:moveTo>
                  <a:lnTo>
                    <a:pt x="388971" y="984854"/>
                  </a:lnTo>
                  <a:lnTo>
                    <a:pt x="390629" y="972154"/>
                  </a:lnTo>
                  <a:lnTo>
                    <a:pt x="382575" y="972154"/>
                  </a:lnTo>
                  <a:lnTo>
                    <a:pt x="382544" y="972859"/>
                  </a:lnTo>
                  <a:lnTo>
                    <a:pt x="383364" y="984854"/>
                  </a:lnTo>
                  <a:close/>
                </a:path>
                <a:path w="2360295" h="1867535">
                  <a:moveTo>
                    <a:pt x="382544" y="972859"/>
                  </a:moveTo>
                  <a:lnTo>
                    <a:pt x="382575" y="972154"/>
                  </a:lnTo>
                  <a:lnTo>
                    <a:pt x="382544" y="972859"/>
                  </a:lnTo>
                  <a:close/>
                </a:path>
                <a:path w="2360295" h="1867535">
                  <a:moveTo>
                    <a:pt x="381153" y="984854"/>
                  </a:moveTo>
                  <a:lnTo>
                    <a:pt x="382022" y="984854"/>
                  </a:lnTo>
                  <a:lnTo>
                    <a:pt x="382544" y="972859"/>
                  </a:lnTo>
                  <a:lnTo>
                    <a:pt x="382496" y="972154"/>
                  </a:lnTo>
                  <a:lnTo>
                    <a:pt x="381074" y="972154"/>
                  </a:lnTo>
                  <a:lnTo>
                    <a:pt x="381153" y="984854"/>
                  </a:lnTo>
                  <a:close/>
                </a:path>
                <a:path w="2360295" h="1867535">
                  <a:moveTo>
                    <a:pt x="391024" y="997554"/>
                  </a:moveTo>
                  <a:lnTo>
                    <a:pt x="392366" y="997554"/>
                  </a:lnTo>
                  <a:lnTo>
                    <a:pt x="392366" y="984854"/>
                  </a:lnTo>
                  <a:lnTo>
                    <a:pt x="391972" y="984854"/>
                  </a:lnTo>
                  <a:lnTo>
                    <a:pt x="391024" y="997554"/>
                  </a:lnTo>
                  <a:close/>
                </a:path>
                <a:path w="2360295" h="1867535">
                  <a:moveTo>
                    <a:pt x="390077" y="989934"/>
                  </a:moveTo>
                  <a:lnTo>
                    <a:pt x="389761" y="984854"/>
                  </a:lnTo>
                  <a:lnTo>
                    <a:pt x="389445" y="984854"/>
                  </a:lnTo>
                  <a:lnTo>
                    <a:pt x="390077" y="989934"/>
                  </a:lnTo>
                  <a:close/>
                </a:path>
                <a:path w="2360295" h="1867535">
                  <a:moveTo>
                    <a:pt x="385575" y="997554"/>
                  </a:moveTo>
                  <a:lnTo>
                    <a:pt x="388497" y="997554"/>
                  </a:lnTo>
                  <a:lnTo>
                    <a:pt x="387865" y="984854"/>
                  </a:lnTo>
                  <a:lnTo>
                    <a:pt x="385339" y="984854"/>
                  </a:lnTo>
                  <a:lnTo>
                    <a:pt x="385575" y="997554"/>
                  </a:lnTo>
                  <a:close/>
                </a:path>
                <a:path w="2360295" h="1867535">
                  <a:moveTo>
                    <a:pt x="383444" y="997554"/>
                  </a:moveTo>
                  <a:lnTo>
                    <a:pt x="385339" y="984854"/>
                  </a:lnTo>
                  <a:lnTo>
                    <a:pt x="383207" y="984854"/>
                  </a:lnTo>
                  <a:lnTo>
                    <a:pt x="383444" y="997554"/>
                  </a:lnTo>
                  <a:close/>
                </a:path>
                <a:path w="2360295" h="1867535">
                  <a:moveTo>
                    <a:pt x="381707" y="997554"/>
                  </a:moveTo>
                  <a:lnTo>
                    <a:pt x="382101" y="997554"/>
                  </a:lnTo>
                  <a:lnTo>
                    <a:pt x="381786" y="984854"/>
                  </a:lnTo>
                  <a:lnTo>
                    <a:pt x="381707" y="997554"/>
                  </a:lnTo>
                  <a:close/>
                </a:path>
                <a:path w="2360295" h="1867535">
                  <a:moveTo>
                    <a:pt x="390550" y="997554"/>
                  </a:moveTo>
                  <a:lnTo>
                    <a:pt x="391024" y="997554"/>
                  </a:lnTo>
                  <a:lnTo>
                    <a:pt x="390077" y="989934"/>
                  </a:lnTo>
                  <a:lnTo>
                    <a:pt x="390550" y="997554"/>
                  </a:lnTo>
                  <a:close/>
                </a:path>
                <a:path w="2360295" h="1867535">
                  <a:moveTo>
                    <a:pt x="385181" y="1010254"/>
                  </a:moveTo>
                  <a:lnTo>
                    <a:pt x="392840" y="1010254"/>
                  </a:lnTo>
                  <a:lnTo>
                    <a:pt x="392840" y="997554"/>
                  </a:lnTo>
                  <a:lnTo>
                    <a:pt x="386681" y="997554"/>
                  </a:lnTo>
                  <a:lnTo>
                    <a:pt x="385181" y="1010254"/>
                  </a:lnTo>
                  <a:close/>
                </a:path>
                <a:path w="2360295" h="1867535">
                  <a:moveTo>
                    <a:pt x="379417" y="1010254"/>
                  </a:moveTo>
                  <a:lnTo>
                    <a:pt x="382812" y="1010254"/>
                  </a:lnTo>
                  <a:lnTo>
                    <a:pt x="383365" y="997554"/>
                  </a:lnTo>
                  <a:lnTo>
                    <a:pt x="379180" y="997554"/>
                  </a:lnTo>
                  <a:lnTo>
                    <a:pt x="379417" y="1010254"/>
                  </a:lnTo>
                  <a:close/>
                </a:path>
                <a:path w="2360295" h="1867535">
                  <a:moveTo>
                    <a:pt x="378469" y="1022954"/>
                  </a:moveTo>
                  <a:lnTo>
                    <a:pt x="388103" y="1022954"/>
                  </a:lnTo>
                  <a:lnTo>
                    <a:pt x="390393" y="1010254"/>
                  </a:lnTo>
                  <a:lnTo>
                    <a:pt x="379179" y="1010254"/>
                  </a:lnTo>
                  <a:lnTo>
                    <a:pt x="378469" y="1022954"/>
                  </a:lnTo>
                  <a:close/>
                </a:path>
                <a:path w="2360295" h="1867535">
                  <a:moveTo>
                    <a:pt x="385339" y="1035654"/>
                  </a:moveTo>
                  <a:lnTo>
                    <a:pt x="386760" y="1035654"/>
                  </a:lnTo>
                  <a:lnTo>
                    <a:pt x="386602" y="1022954"/>
                  </a:lnTo>
                  <a:lnTo>
                    <a:pt x="385339" y="1035654"/>
                  </a:lnTo>
                  <a:close/>
                </a:path>
                <a:path w="2360295" h="1867535">
                  <a:moveTo>
                    <a:pt x="381549" y="1035654"/>
                  </a:moveTo>
                  <a:lnTo>
                    <a:pt x="385339" y="1035654"/>
                  </a:lnTo>
                  <a:lnTo>
                    <a:pt x="384549" y="1022954"/>
                  </a:lnTo>
                  <a:lnTo>
                    <a:pt x="381785" y="1022954"/>
                  </a:lnTo>
                  <a:lnTo>
                    <a:pt x="381549" y="1035654"/>
                  </a:lnTo>
                  <a:close/>
                </a:path>
                <a:path w="2360295" h="1867535">
                  <a:moveTo>
                    <a:pt x="380917" y="1035654"/>
                  </a:moveTo>
                  <a:lnTo>
                    <a:pt x="380995" y="1022954"/>
                  </a:lnTo>
                  <a:lnTo>
                    <a:pt x="380048" y="1022954"/>
                  </a:lnTo>
                  <a:lnTo>
                    <a:pt x="380917" y="1035654"/>
                  </a:lnTo>
                  <a:close/>
                </a:path>
                <a:path w="2360295" h="1867535">
                  <a:moveTo>
                    <a:pt x="378311" y="1035654"/>
                  </a:moveTo>
                  <a:lnTo>
                    <a:pt x="380206" y="1035654"/>
                  </a:lnTo>
                  <a:lnTo>
                    <a:pt x="380048" y="1022954"/>
                  </a:lnTo>
                  <a:lnTo>
                    <a:pt x="378627" y="1022954"/>
                  </a:lnTo>
                  <a:lnTo>
                    <a:pt x="378311" y="1035654"/>
                  </a:lnTo>
                  <a:close/>
                </a:path>
                <a:path w="2360295" h="1867535">
                  <a:moveTo>
                    <a:pt x="383523" y="1048354"/>
                  </a:moveTo>
                  <a:lnTo>
                    <a:pt x="388340" y="1048354"/>
                  </a:lnTo>
                  <a:lnTo>
                    <a:pt x="387787" y="1035654"/>
                  </a:lnTo>
                  <a:lnTo>
                    <a:pt x="381785" y="1035654"/>
                  </a:lnTo>
                  <a:lnTo>
                    <a:pt x="381746" y="1036923"/>
                  </a:lnTo>
                  <a:lnTo>
                    <a:pt x="383523" y="1048354"/>
                  </a:lnTo>
                  <a:close/>
                </a:path>
                <a:path w="2360295" h="1867535">
                  <a:moveTo>
                    <a:pt x="381746" y="1036923"/>
                  </a:moveTo>
                  <a:lnTo>
                    <a:pt x="381785" y="1035654"/>
                  </a:lnTo>
                  <a:lnTo>
                    <a:pt x="381549" y="1035654"/>
                  </a:lnTo>
                  <a:lnTo>
                    <a:pt x="381746" y="1036923"/>
                  </a:lnTo>
                  <a:close/>
                </a:path>
                <a:path w="2360295" h="1867535">
                  <a:moveTo>
                    <a:pt x="379574" y="1048354"/>
                  </a:moveTo>
                  <a:lnTo>
                    <a:pt x="381391" y="1048354"/>
                  </a:lnTo>
                  <a:lnTo>
                    <a:pt x="381746" y="1036923"/>
                  </a:lnTo>
                  <a:lnTo>
                    <a:pt x="381549" y="1035654"/>
                  </a:lnTo>
                  <a:lnTo>
                    <a:pt x="378943" y="1035654"/>
                  </a:lnTo>
                  <a:lnTo>
                    <a:pt x="379574" y="1048354"/>
                  </a:lnTo>
                  <a:close/>
                </a:path>
                <a:path w="2360295" h="1867535">
                  <a:moveTo>
                    <a:pt x="380838" y="1061054"/>
                  </a:moveTo>
                  <a:lnTo>
                    <a:pt x="391183" y="1061054"/>
                  </a:lnTo>
                  <a:lnTo>
                    <a:pt x="391814" y="1048354"/>
                  </a:lnTo>
                  <a:lnTo>
                    <a:pt x="380995" y="1048354"/>
                  </a:lnTo>
                  <a:lnTo>
                    <a:pt x="380838" y="1061054"/>
                  </a:lnTo>
                  <a:close/>
                </a:path>
                <a:path w="2360295" h="1867535">
                  <a:moveTo>
                    <a:pt x="377127" y="1061054"/>
                  </a:moveTo>
                  <a:lnTo>
                    <a:pt x="379022" y="1061054"/>
                  </a:lnTo>
                  <a:lnTo>
                    <a:pt x="379101" y="1048354"/>
                  </a:lnTo>
                  <a:lnTo>
                    <a:pt x="377995" y="1048354"/>
                  </a:lnTo>
                  <a:lnTo>
                    <a:pt x="377127" y="1061054"/>
                  </a:lnTo>
                  <a:close/>
                </a:path>
                <a:path w="2360295" h="1867535">
                  <a:moveTo>
                    <a:pt x="391261" y="1073754"/>
                  </a:moveTo>
                  <a:lnTo>
                    <a:pt x="391972" y="1061054"/>
                  </a:lnTo>
                  <a:lnTo>
                    <a:pt x="391024" y="1061054"/>
                  </a:lnTo>
                  <a:lnTo>
                    <a:pt x="391261" y="1073754"/>
                  </a:lnTo>
                  <a:close/>
                </a:path>
                <a:path w="2360295" h="1867535">
                  <a:moveTo>
                    <a:pt x="385418" y="1073754"/>
                  </a:moveTo>
                  <a:lnTo>
                    <a:pt x="387234" y="1073754"/>
                  </a:lnTo>
                  <a:lnTo>
                    <a:pt x="387629" y="1061054"/>
                  </a:lnTo>
                  <a:lnTo>
                    <a:pt x="385576" y="1061054"/>
                  </a:lnTo>
                  <a:lnTo>
                    <a:pt x="385418" y="1073754"/>
                  </a:lnTo>
                  <a:close/>
                </a:path>
                <a:path w="2360295" h="1867535">
                  <a:moveTo>
                    <a:pt x="378311" y="1073754"/>
                  </a:moveTo>
                  <a:lnTo>
                    <a:pt x="384787" y="1073754"/>
                  </a:lnTo>
                  <a:lnTo>
                    <a:pt x="385181" y="1061054"/>
                  </a:lnTo>
                  <a:lnTo>
                    <a:pt x="377600" y="1061054"/>
                  </a:lnTo>
                  <a:lnTo>
                    <a:pt x="378311" y="1073754"/>
                  </a:lnTo>
                  <a:close/>
                </a:path>
                <a:path w="2360295" h="1867535">
                  <a:moveTo>
                    <a:pt x="391972" y="1086454"/>
                  </a:moveTo>
                  <a:lnTo>
                    <a:pt x="392999" y="1086454"/>
                  </a:lnTo>
                  <a:lnTo>
                    <a:pt x="392841" y="1073754"/>
                  </a:lnTo>
                  <a:lnTo>
                    <a:pt x="391735" y="1073754"/>
                  </a:lnTo>
                  <a:lnTo>
                    <a:pt x="391972" y="1086454"/>
                  </a:lnTo>
                  <a:close/>
                </a:path>
                <a:path w="2360295" h="1867535">
                  <a:moveTo>
                    <a:pt x="388735" y="1086454"/>
                  </a:moveTo>
                  <a:lnTo>
                    <a:pt x="389840" y="1073754"/>
                  </a:lnTo>
                  <a:lnTo>
                    <a:pt x="387393" y="1073754"/>
                  </a:lnTo>
                  <a:lnTo>
                    <a:pt x="388735" y="1086454"/>
                  </a:lnTo>
                  <a:close/>
                </a:path>
                <a:path w="2360295" h="1867535">
                  <a:moveTo>
                    <a:pt x="384629" y="1086454"/>
                  </a:moveTo>
                  <a:lnTo>
                    <a:pt x="385734" y="1086454"/>
                  </a:lnTo>
                  <a:lnTo>
                    <a:pt x="385024" y="1073754"/>
                  </a:lnTo>
                  <a:lnTo>
                    <a:pt x="384629" y="1086454"/>
                  </a:lnTo>
                  <a:close/>
                </a:path>
                <a:path w="2360295" h="1867535">
                  <a:moveTo>
                    <a:pt x="377995" y="1086454"/>
                  </a:moveTo>
                  <a:lnTo>
                    <a:pt x="382971" y="1086454"/>
                  </a:lnTo>
                  <a:lnTo>
                    <a:pt x="383997" y="1073754"/>
                  </a:lnTo>
                  <a:lnTo>
                    <a:pt x="376416" y="1073754"/>
                  </a:lnTo>
                  <a:lnTo>
                    <a:pt x="377995" y="1086454"/>
                  </a:lnTo>
                  <a:close/>
                </a:path>
                <a:path w="2360295" h="1867535">
                  <a:moveTo>
                    <a:pt x="390235" y="1099154"/>
                  </a:moveTo>
                  <a:lnTo>
                    <a:pt x="394499" y="1099154"/>
                  </a:lnTo>
                  <a:lnTo>
                    <a:pt x="394262" y="1086454"/>
                  </a:lnTo>
                  <a:lnTo>
                    <a:pt x="394104" y="1086454"/>
                  </a:lnTo>
                  <a:lnTo>
                    <a:pt x="390235" y="1099154"/>
                  </a:lnTo>
                  <a:close/>
                </a:path>
                <a:path w="2360295" h="1867535">
                  <a:moveTo>
                    <a:pt x="386128" y="1099154"/>
                  </a:moveTo>
                  <a:lnTo>
                    <a:pt x="388181" y="1099154"/>
                  </a:lnTo>
                  <a:lnTo>
                    <a:pt x="386365" y="1086454"/>
                  </a:lnTo>
                  <a:lnTo>
                    <a:pt x="385575" y="1086454"/>
                  </a:lnTo>
                  <a:lnTo>
                    <a:pt x="386128" y="1099154"/>
                  </a:lnTo>
                  <a:close/>
                </a:path>
                <a:path w="2360295" h="1867535">
                  <a:moveTo>
                    <a:pt x="380443" y="1099154"/>
                  </a:moveTo>
                  <a:lnTo>
                    <a:pt x="384865" y="1099154"/>
                  </a:lnTo>
                  <a:lnTo>
                    <a:pt x="384628" y="1086454"/>
                  </a:lnTo>
                  <a:lnTo>
                    <a:pt x="380206" y="1086454"/>
                  </a:lnTo>
                  <a:lnTo>
                    <a:pt x="380443" y="1099154"/>
                  </a:lnTo>
                  <a:close/>
                </a:path>
                <a:path w="2360295" h="1867535">
                  <a:moveTo>
                    <a:pt x="378469" y="1099154"/>
                  </a:moveTo>
                  <a:lnTo>
                    <a:pt x="380206" y="1086454"/>
                  </a:lnTo>
                  <a:lnTo>
                    <a:pt x="377522" y="1086454"/>
                  </a:lnTo>
                  <a:lnTo>
                    <a:pt x="378469" y="1099154"/>
                  </a:lnTo>
                  <a:close/>
                </a:path>
                <a:path w="2360295" h="1867535">
                  <a:moveTo>
                    <a:pt x="390787" y="1111854"/>
                  </a:moveTo>
                  <a:lnTo>
                    <a:pt x="392288" y="1099154"/>
                  </a:lnTo>
                  <a:lnTo>
                    <a:pt x="391735" y="1099154"/>
                  </a:lnTo>
                  <a:lnTo>
                    <a:pt x="391494" y="1100495"/>
                  </a:lnTo>
                  <a:lnTo>
                    <a:pt x="390787" y="1111854"/>
                  </a:lnTo>
                  <a:close/>
                </a:path>
                <a:path w="2360295" h="1867535">
                  <a:moveTo>
                    <a:pt x="391494" y="1100495"/>
                  </a:moveTo>
                  <a:lnTo>
                    <a:pt x="391735" y="1099154"/>
                  </a:lnTo>
                  <a:lnTo>
                    <a:pt x="391520" y="1100064"/>
                  </a:lnTo>
                  <a:lnTo>
                    <a:pt x="391494" y="1100495"/>
                  </a:lnTo>
                  <a:close/>
                </a:path>
                <a:path w="2360295" h="1867535">
                  <a:moveTo>
                    <a:pt x="391520" y="1100064"/>
                  </a:moveTo>
                  <a:lnTo>
                    <a:pt x="391735" y="1099154"/>
                  </a:lnTo>
                  <a:lnTo>
                    <a:pt x="391577" y="1099154"/>
                  </a:lnTo>
                  <a:lnTo>
                    <a:pt x="391520" y="1100064"/>
                  </a:lnTo>
                  <a:close/>
                </a:path>
                <a:path w="2360295" h="1867535">
                  <a:moveTo>
                    <a:pt x="377680" y="1111854"/>
                  </a:moveTo>
                  <a:lnTo>
                    <a:pt x="388735" y="1111854"/>
                  </a:lnTo>
                  <a:lnTo>
                    <a:pt x="391261" y="1099154"/>
                  </a:lnTo>
                  <a:lnTo>
                    <a:pt x="378074" y="1099154"/>
                  </a:lnTo>
                  <a:lnTo>
                    <a:pt x="377680" y="1111854"/>
                  </a:lnTo>
                  <a:close/>
                </a:path>
                <a:path w="2360295" h="1867535">
                  <a:moveTo>
                    <a:pt x="388735" y="1111854"/>
                  </a:moveTo>
                  <a:lnTo>
                    <a:pt x="389445" y="1111854"/>
                  </a:lnTo>
                  <a:lnTo>
                    <a:pt x="391494" y="1100495"/>
                  </a:lnTo>
                  <a:lnTo>
                    <a:pt x="391520" y="1100064"/>
                  </a:lnTo>
                  <a:lnTo>
                    <a:pt x="388735" y="1111854"/>
                  </a:lnTo>
                  <a:close/>
                </a:path>
                <a:path w="2360295" h="1867535">
                  <a:moveTo>
                    <a:pt x="380680" y="1124554"/>
                  </a:moveTo>
                  <a:lnTo>
                    <a:pt x="393393" y="1124554"/>
                  </a:lnTo>
                  <a:lnTo>
                    <a:pt x="392604" y="1111854"/>
                  </a:lnTo>
                  <a:lnTo>
                    <a:pt x="380680" y="1111854"/>
                  </a:lnTo>
                  <a:lnTo>
                    <a:pt x="380680" y="1124554"/>
                  </a:lnTo>
                  <a:close/>
                </a:path>
                <a:path w="2360295" h="1867535">
                  <a:moveTo>
                    <a:pt x="377758" y="1124554"/>
                  </a:moveTo>
                  <a:lnTo>
                    <a:pt x="379022" y="1124554"/>
                  </a:lnTo>
                  <a:lnTo>
                    <a:pt x="378785" y="1111854"/>
                  </a:lnTo>
                  <a:lnTo>
                    <a:pt x="377600" y="1111854"/>
                  </a:lnTo>
                  <a:lnTo>
                    <a:pt x="377758" y="1124554"/>
                  </a:lnTo>
                  <a:close/>
                </a:path>
                <a:path w="2360295" h="1867535">
                  <a:moveTo>
                    <a:pt x="391814" y="1137254"/>
                  </a:moveTo>
                  <a:lnTo>
                    <a:pt x="392682" y="1124554"/>
                  </a:lnTo>
                  <a:lnTo>
                    <a:pt x="391577" y="1124554"/>
                  </a:lnTo>
                  <a:lnTo>
                    <a:pt x="391814" y="1137254"/>
                  </a:lnTo>
                  <a:close/>
                </a:path>
                <a:path w="2360295" h="1867535">
                  <a:moveTo>
                    <a:pt x="389839" y="1137254"/>
                  </a:moveTo>
                  <a:lnTo>
                    <a:pt x="391577" y="1137254"/>
                  </a:lnTo>
                  <a:lnTo>
                    <a:pt x="391498" y="1124554"/>
                  </a:lnTo>
                  <a:lnTo>
                    <a:pt x="390392" y="1124554"/>
                  </a:lnTo>
                  <a:lnTo>
                    <a:pt x="389839" y="1137254"/>
                  </a:lnTo>
                  <a:close/>
                </a:path>
                <a:path w="2360295" h="1867535">
                  <a:moveTo>
                    <a:pt x="382654" y="1137254"/>
                  </a:moveTo>
                  <a:lnTo>
                    <a:pt x="388181" y="1137254"/>
                  </a:lnTo>
                  <a:lnTo>
                    <a:pt x="389050" y="1124554"/>
                  </a:lnTo>
                  <a:lnTo>
                    <a:pt x="382654" y="1124554"/>
                  </a:lnTo>
                  <a:lnTo>
                    <a:pt x="382654" y="1137254"/>
                  </a:lnTo>
                  <a:close/>
                </a:path>
                <a:path w="2360295" h="1867535">
                  <a:moveTo>
                    <a:pt x="381208" y="1125335"/>
                  </a:moveTo>
                  <a:lnTo>
                    <a:pt x="381548" y="1124554"/>
                  </a:lnTo>
                  <a:lnTo>
                    <a:pt x="381233" y="1124554"/>
                  </a:lnTo>
                  <a:lnTo>
                    <a:pt x="381208" y="1125335"/>
                  </a:lnTo>
                  <a:close/>
                </a:path>
                <a:path w="2360295" h="1867535">
                  <a:moveTo>
                    <a:pt x="376021" y="1137254"/>
                  </a:moveTo>
                  <a:lnTo>
                    <a:pt x="380838" y="1137254"/>
                  </a:lnTo>
                  <a:lnTo>
                    <a:pt x="381208" y="1125335"/>
                  </a:lnTo>
                  <a:lnTo>
                    <a:pt x="376021" y="1137254"/>
                  </a:lnTo>
                  <a:close/>
                </a:path>
                <a:path w="2360295" h="1867535">
                  <a:moveTo>
                    <a:pt x="381075" y="1149954"/>
                  </a:moveTo>
                  <a:lnTo>
                    <a:pt x="393314" y="1149954"/>
                  </a:lnTo>
                  <a:lnTo>
                    <a:pt x="392288" y="1137254"/>
                  </a:lnTo>
                  <a:lnTo>
                    <a:pt x="382259" y="1137254"/>
                  </a:lnTo>
                  <a:lnTo>
                    <a:pt x="381075" y="1149954"/>
                  </a:lnTo>
                  <a:close/>
                </a:path>
                <a:path w="2360295" h="1867535">
                  <a:moveTo>
                    <a:pt x="378706" y="1149954"/>
                  </a:moveTo>
                  <a:lnTo>
                    <a:pt x="380601" y="1149954"/>
                  </a:lnTo>
                  <a:lnTo>
                    <a:pt x="379811" y="1137254"/>
                  </a:lnTo>
                  <a:lnTo>
                    <a:pt x="379022" y="1137254"/>
                  </a:lnTo>
                  <a:lnTo>
                    <a:pt x="378706" y="1149954"/>
                  </a:lnTo>
                  <a:close/>
                </a:path>
                <a:path w="2360295" h="1867535">
                  <a:moveTo>
                    <a:pt x="378074" y="1162654"/>
                  </a:moveTo>
                  <a:lnTo>
                    <a:pt x="392129" y="1162654"/>
                  </a:lnTo>
                  <a:lnTo>
                    <a:pt x="391735" y="1149954"/>
                  </a:lnTo>
                  <a:lnTo>
                    <a:pt x="379732" y="1149954"/>
                  </a:lnTo>
                  <a:lnTo>
                    <a:pt x="378074" y="1162654"/>
                  </a:lnTo>
                  <a:close/>
                </a:path>
                <a:path w="2360295" h="1867535">
                  <a:moveTo>
                    <a:pt x="388734" y="1175354"/>
                  </a:moveTo>
                  <a:lnTo>
                    <a:pt x="389524" y="1175354"/>
                  </a:lnTo>
                  <a:lnTo>
                    <a:pt x="389050" y="1162654"/>
                  </a:lnTo>
                  <a:lnTo>
                    <a:pt x="388734" y="1175354"/>
                  </a:lnTo>
                  <a:close/>
                </a:path>
                <a:path w="2360295" h="1867535">
                  <a:moveTo>
                    <a:pt x="379179" y="1175354"/>
                  </a:moveTo>
                  <a:lnTo>
                    <a:pt x="387392" y="1175354"/>
                  </a:lnTo>
                  <a:lnTo>
                    <a:pt x="387471" y="1162654"/>
                  </a:lnTo>
                  <a:lnTo>
                    <a:pt x="379100" y="1162654"/>
                  </a:lnTo>
                  <a:lnTo>
                    <a:pt x="379179" y="1175354"/>
                  </a:lnTo>
                  <a:close/>
                </a:path>
                <a:path w="2360295" h="1867535">
                  <a:moveTo>
                    <a:pt x="380048" y="1188054"/>
                  </a:moveTo>
                  <a:lnTo>
                    <a:pt x="387629" y="1188054"/>
                  </a:lnTo>
                  <a:lnTo>
                    <a:pt x="390314" y="1175354"/>
                  </a:lnTo>
                  <a:lnTo>
                    <a:pt x="379337" y="1175354"/>
                  </a:lnTo>
                  <a:lnTo>
                    <a:pt x="380048" y="1188054"/>
                  </a:lnTo>
                  <a:close/>
                </a:path>
                <a:path w="2360295" h="1867535">
                  <a:moveTo>
                    <a:pt x="389998" y="1200754"/>
                  </a:moveTo>
                  <a:lnTo>
                    <a:pt x="390945" y="1188054"/>
                  </a:lnTo>
                  <a:lnTo>
                    <a:pt x="388813" y="1188054"/>
                  </a:lnTo>
                  <a:lnTo>
                    <a:pt x="389998" y="1200754"/>
                  </a:lnTo>
                  <a:close/>
                </a:path>
                <a:path w="2360295" h="1867535">
                  <a:moveTo>
                    <a:pt x="378942" y="1200754"/>
                  </a:moveTo>
                  <a:lnTo>
                    <a:pt x="388892" y="1200754"/>
                  </a:lnTo>
                  <a:lnTo>
                    <a:pt x="386207" y="1188054"/>
                  </a:lnTo>
                  <a:lnTo>
                    <a:pt x="379890" y="1188054"/>
                  </a:lnTo>
                  <a:lnTo>
                    <a:pt x="378942" y="1200754"/>
                  </a:lnTo>
                  <a:close/>
                </a:path>
                <a:path w="2360295" h="1867535">
                  <a:moveTo>
                    <a:pt x="387708" y="1213454"/>
                  </a:moveTo>
                  <a:lnTo>
                    <a:pt x="388418" y="1213454"/>
                  </a:lnTo>
                  <a:lnTo>
                    <a:pt x="388339" y="1200754"/>
                  </a:lnTo>
                  <a:lnTo>
                    <a:pt x="387550" y="1200754"/>
                  </a:lnTo>
                  <a:lnTo>
                    <a:pt x="387708" y="1213454"/>
                  </a:lnTo>
                  <a:close/>
                </a:path>
                <a:path w="2360295" h="1867535">
                  <a:moveTo>
                    <a:pt x="384154" y="1213454"/>
                  </a:moveTo>
                  <a:lnTo>
                    <a:pt x="386523" y="1213454"/>
                  </a:lnTo>
                  <a:lnTo>
                    <a:pt x="386049" y="1200754"/>
                  </a:lnTo>
                  <a:lnTo>
                    <a:pt x="384628" y="1200754"/>
                  </a:lnTo>
                  <a:lnTo>
                    <a:pt x="384154" y="1213454"/>
                  </a:lnTo>
                  <a:close/>
                </a:path>
                <a:path w="2360295" h="1867535">
                  <a:moveTo>
                    <a:pt x="381549" y="1213454"/>
                  </a:moveTo>
                  <a:lnTo>
                    <a:pt x="383759" y="1213454"/>
                  </a:lnTo>
                  <a:lnTo>
                    <a:pt x="383601" y="1200754"/>
                  </a:lnTo>
                  <a:lnTo>
                    <a:pt x="381864" y="1200754"/>
                  </a:lnTo>
                  <a:lnTo>
                    <a:pt x="381549" y="1213454"/>
                  </a:lnTo>
                  <a:close/>
                </a:path>
                <a:path w="2360295" h="1867535">
                  <a:moveTo>
                    <a:pt x="379574" y="1213454"/>
                  </a:moveTo>
                  <a:lnTo>
                    <a:pt x="380522" y="1213454"/>
                  </a:lnTo>
                  <a:lnTo>
                    <a:pt x="381075" y="1200754"/>
                  </a:lnTo>
                  <a:lnTo>
                    <a:pt x="378785" y="1200754"/>
                  </a:lnTo>
                  <a:lnTo>
                    <a:pt x="379574" y="1213454"/>
                  </a:lnTo>
                  <a:close/>
                </a:path>
                <a:path w="2360295" h="1867535">
                  <a:moveTo>
                    <a:pt x="391814" y="1226154"/>
                  </a:moveTo>
                  <a:lnTo>
                    <a:pt x="392840" y="1226154"/>
                  </a:lnTo>
                  <a:lnTo>
                    <a:pt x="392366" y="1213454"/>
                  </a:lnTo>
                  <a:lnTo>
                    <a:pt x="391893" y="1213454"/>
                  </a:lnTo>
                  <a:lnTo>
                    <a:pt x="391814" y="1226154"/>
                  </a:lnTo>
                  <a:close/>
                </a:path>
                <a:path w="2360295" h="1867535">
                  <a:moveTo>
                    <a:pt x="388892" y="1226154"/>
                  </a:moveTo>
                  <a:lnTo>
                    <a:pt x="391814" y="1226154"/>
                  </a:lnTo>
                  <a:lnTo>
                    <a:pt x="391656" y="1213454"/>
                  </a:lnTo>
                  <a:lnTo>
                    <a:pt x="388103" y="1213454"/>
                  </a:lnTo>
                  <a:lnTo>
                    <a:pt x="388062" y="1220081"/>
                  </a:lnTo>
                  <a:lnTo>
                    <a:pt x="388892" y="1226154"/>
                  </a:lnTo>
                  <a:close/>
                </a:path>
                <a:path w="2360295" h="1867535">
                  <a:moveTo>
                    <a:pt x="388062" y="1220081"/>
                  </a:moveTo>
                  <a:lnTo>
                    <a:pt x="388103" y="1213454"/>
                  </a:lnTo>
                  <a:lnTo>
                    <a:pt x="387608" y="1216768"/>
                  </a:lnTo>
                  <a:lnTo>
                    <a:pt x="388062" y="1220081"/>
                  </a:lnTo>
                  <a:close/>
                </a:path>
                <a:path w="2360295" h="1867535">
                  <a:moveTo>
                    <a:pt x="387608" y="1216768"/>
                  </a:moveTo>
                  <a:lnTo>
                    <a:pt x="388103" y="1213454"/>
                  </a:lnTo>
                  <a:lnTo>
                    <a:pt x="387155" y="1213454"/>
                  </a:lnTo>
                  <a:lnTo>
                    <a:pt x="387608" y="1216768"/>
                  </a:lnTo>
                  <a:close/>
                </a:path>
                <a:path w="2360295" h="1867535">
                  <a:moveTo>
                    <a:pt x="383444" y="1226154"/>
                  </a:moveTo>
                  <a:lnTo>
                    <a:pt x="383602" y="1226154"/>
                  </a:lnTo>
                  <a:lnTo>
                    <a:pt x="383760" y="1213454"/>
                  </a:lnTo>
                  <a:lnTo>
                    <a:pt x="383444" y="1226154"/>
                  </a:lnTo>
                  <a:close/>
                </a:path>
                <a:path w="2360295" h="1867535">
                  <a:moveTo>
                    <a:pt x="381233" y="1226154"/>
                  </a:moveTo>
                  <a:lnTo>
                    <a:pt x="383286" y="1226154"/>
                  </a:lnTo>
                  <a:lnTo>
                    <a:pt x="382891" y="1213454"/>
                  </a:lnTo>
                  <a:lnTo>
                    <a:pt x="381549" y="1213454"/>
                  </a:lnTo>
                  <a:lnTo>
                    <a:pt x="381233" y="1226154"/>
                  </a:lnTo>
                  <a:close/>
                </a:path>
                <a:path w="2360295" h="1867535">
                  <a:moveTo>
                    <a:pt x="386207" y="1226154"/>
                  </a:moveTo>
                  <a:lnTo>
                    <a:pt x="388024" y="1226154"/>
                  </a:lnTo>
                  <a:lnTo>
                    <a:pt x="388062" y="1220081"/>
                  </a:lnTo>
                  <a:lnTo>
                    <a:pt x="387608" y="1216768"/>
                  </a:lnTo>
                  <a:lnTo>
                    <a:pt x="386207" y="1226154"/>
                  </a:lnTo>
                  <a:close/>
                </a:path>
                <a:path w="2360295" h="1867535">
                  <a:moveTo>
                    <a:pt x="381943" y="1238854"/>
                  </a:moveTo>
                  <a:lnTo>
                    <a:pt x="393788" y="1238854"/>
                  </a:lnTo>
                  <a:lnTo>
                    <a:pt x="389919" y="1226154"/>
                  </a:lnTo>
                  <a:lnTo>
                    <a:pt x="381943" y="1226154"/>
                  </a:lnTo>
                  <a:lnTo>
                    <a:pt x="381943" y="1238854"/>
                  </a:lnTo>
                  <a:close/>
                </a:path>
                <a:path w="2360295" h="1867535">
                  <a:moveTo>
                    <a:pt x="379047" y="1227493"/>
                  </a:moveTo>
                  <a:lnTo>
                    <a:pt x="379022" y="1226154"/>
                  </a:lnTo>
                  <a:lnTo>
                    <a:pt x="378864" y="1226154"/>
                  </a:lnTo>
                  <a:lnTo>
                    <a:pt x="379047" y="1227493"/>
                  </a:lnTo>
                  <a:close/>
                </a:path>
                <a:path w="2360295" h="1867535">
                  <a:moveTo>
                    <a:pt x="379259" y="1238854"/>
                  </a:moveTo>
                  <a:lnTo>
                    <a:pt x="380601" y="1238854"/>
                  </a:lnTo>
                  <a:lnTo>
                    <a:pt x="379047" y="1227493"/>
                  </a:lnTo>
                  <a:lnTo>
                    <a:pt x="379259" y="1238854"/>
                  </a:lnTo>
                  <a:close/>
                </a:path>
                <a:path w="2360295" h="1867535">
                  <a:moveTo>
                    <a:pt x="378390" y="1251554"/>
                  </a:moveTo>
                  <a:lnTo>
                    <a:pt x="390629" y="1251554"/>
                  </a:lnTo>
                  <a:lnTo>
                    <a:pt x="389840" y="1238854"/>
                  </a:lnTo>
                  <a:lnTo>
                    <a:pt x="379258" y="1238854"/>
                  </a:lnTo>
                  <a:lnTo>
                    <a:pt x="378390" y="1251554"/>
                  </a:lnTo>
                  <a:close/>
                </a:path>
                <a:path w="2360295" h="1867535">
                  <a:moveTo>
                    <a:pt x="390866" y="1264254"/>
                  </a:moveTo>
                  <a:lnTo>
                    <a:pt x="392603" y="1264254"/>
                  </a:lnTo>
                  <a:lnTo>
                    <a:pt x="391972" y="1251554"/>
                  </a:lnTo>
                  <a:lnTo>
                    <a:pt x="390866" y="1251554"/>
                  </a:lnTo>
                  <a:lnTo>
                    <a:pt x="390866" y="1264254"/>
                  </a:lnTo>
                  <a:close/>
                </a:path>
                <a:path w="2360295" h="1867535">
                  <a:moveTo>
                    <a:pt x="382180" y="1264254"/>
                  </a:moveTo>
                  <a:lnTo>
                    <a:pt x="388024" y="1264254"/>
                  </a:lnTo>
                  <a:lnTo>
                    <a:pt x="388497" y="1251554"/>
                  </a:lnTo>
                  <a:lnTo>
                    <a:pt x="382417" y="1251554"/>
                  </a:lnTo>
                  <a:lnTo>
                    <a:pt x="382253" y="1252612"/>
                  </a:lnTo>
                  <a:lnTo>
                    <a:pt x="382180" y="1264254"/>
                  </a:lnTo>
                  <a:close/>
                </a:path>
                <a:path w="2360295" h="1867535">
                  <a:moveTo>
                    <a:pt x="382253" y="1252612"/>
                  </a:moveTo>
                  <a:lnTo>
                    <a:pt x="382417" y="1251554"/>
                  </a:lnTo>
                  <a:lnTo>
                    <a:pt x="382259" y="1251554"/>
                  </a:lnTo>
                  <a:lnTo>
                    <a:pt x="382253" y="1252612"/>
                  </a:lnTo>
                  <a:close/>
                </a:path>
                <a:path w="2360295" h="1867535">
                  <a:moveTo>
                    <a:pt x="378785" y="1264254"/>
                  </a:moveTo>
                  <a:lnTo>
                    <a:pt x="380443" y="1264254"/>
                  </a:lnTo>
                  <a:lnTo>
                    <a:pt x="382253" y="1252612"/>
                  </a:lnTo>
                  <a:lnTo>
                    <a:pt x="382259" y="1251554"/>
                  </a:lnTo>
                  <a:lnTo>
                    <a:pt x="378074" y="1251554"/>
                  </a:lnTo>
                  <a:lnTo>
                    <a:pt x="378785" y="1264254"/>
                  </a:lnTo>
                  <a:close/>
                </a:path>
                <a:path w="2360295" h="1867535">
                  <a:moveTo>
                    <a:pt x="389919" y="1276954"/>
                  </a:moveTo>
                  <a:lnTo>
                    <a:pt x="390156" y="1276954"/>
                  </a:lnTo>
                  <a:lnTo>
                    <a:pt x="391025" y="1264254"/>
                  </a:lnTo>
                  <a:lnTo>
                    <a:pt x="390077" y="1264254"/>
                  </a:lnTo>
                  <a:lnTo>
                    <a:pt x="389919" y="1276954"/>
                  </a:lnTo>
                  <a:close/>
                </a:path>
                <a:path w="2360295" h="1867535">
                  <a:moveTo>
                    <a:pt x="383997" y="1276954"/>
                  </a:moveTo>
                  <a:lnTo>
                    <a:pt x="389919" y="1276954"/>
                  </a:lnTo>
                  <a:lnTo>
                    <a:pt x="389840" y="1264254"/>
                  </a:lnTo>
                  <a:lnTo>
                    <a:pt x="383207" y="1264254"/>
                  </a:lnTo>
                  <a:lnTo>
                    <a:pt x="383997" y="1276954"/>
                  </a:lnTo>
                  <a:close/>
                </a:path>
                <a:path w="2360295" h="1867535">
                  <a:moveTo>
                    <a:pt x="378943" y="1276954"/>
                  </a:moveTo>
                  <a:lnTo>
                    <a:pt x="382180" y="1276954"/>
                  </a:lnTo>
                  <a:lnTo>
                    <a:pt x="382022" y="1264254"/>
                  </a:lnTo>
                  <a:lnTo>
                    <a:pt x="378548" y="1264254"/>
                  </a:lnTo>
                  <a:lnTo>
                    <a:pt x="378943" y="1276954"/>
                  </a:lnTo>
                  <a:close/>
                </a:path>
                <a:path w="2360295" h="1867535">
                  <a:moveTo>
                    <a:pt x="376810" y="1276954"/>
                  </a:moveTo>
                  <a:lnTo>
                    <a:pt x="377837" y="1276954"/>
                  </a:lnTo>
                  <a:lnTo>
                    <a:pt x="377600" y="1264254"/>
                  </a:lnTo>
                  <a:lnTo>
                    <a:pt x="377284" y="1264254"/>
                  </a:lnTo>
                  <a:lnTo>
                    <a:pt x="376810" y="1276954"/>
                  </a:lnTo>
                  <a:close/>
                </a:path>
                <a:path w="2360295" h="1867535">
                  <a:moveTo>
                    <a:pt x="387550" y="1289654"/>
                  </a:moveTo>
                  <a:lnTo>
                    <a:pt x="392446" y="1289654"/>
                  </a:lnTo>
                  <a:lnTo>
                    <a:pt x="392604" y="1276954"/>
                  </a:lnTo>
                  <a:lnTo>
                    <a:pt x="388814" y="1276954"/>
                  </a:lnTo>
                  <a:lnTo>
                    <a:pt x="387550" y="1289654"/>
                  </a:lnTo>
                  <a:close/>
                </a:path>
                <a:path w="2360295" h="1867535">
                  <a:moveTo>
                    <a:pt x="376732" y="1289654"/>
                  </a:moveTo>
                  <a:lnTo>
                    <a:pt x="385971" y="1289654"/>
                  </a:lnTo>
                  <a:lnTo>
                    <a:pt x="384076" y="1276954"/>
                  </a:lnTo>
                  <a:lnTo>
                    <a:pt x="377127" y="1276954"/>
                  </a:lnTo>
                  <a:lnTo>
                    <a:pt x="376732" y="1289654"/>
                  </a:lnTo>
                  <a:close/>
                </a:path>
                <a:path w="2360295" h="1867535">
                  <a:moveTo>
                    <a:pt x="390472" y="1302354"/>
                  </a:moveTo>
                  <a:lnTo>
                    <a:pt x="392130" y="1302354"/>
                  </a:lnTo>
                  <a:lnTo>
                    <a:pt x="391972" y="1289654"/>
                  </a:lnTo>
                  <a:lnTo>
                    <a:pt x="390235" y="1289654"/>
                  </a:lnTo>
                  <a:lnTo>
                    <a:pt x="390472" y="1302354"/>
                  </a:lnTo>
                  <a:close/>
                </a:path>
                <a:path w="2360295" h="1867535">
                  <a:moveTo>
                    <a:pt x="388734" y="1302354"/>
                  </a:moveTo>
                  <a:lnTo>
                    <a:pt x="389524" y="1302354"/>
                  </a:lnTo>
                  <a:lnTo>
                    <a:pt x="388734" y="1289654"/>
                  </a:lnTo>
                  <a:lnTo>
                    <a:pt x="386602" y="1289654"/>
                  </a:lnTo>
                  <a:lnTo>
                    <a:pt x="386602" y="1292268"/>
                  </a:lnTo>
                  <a:lnTo>
                    <a:pt x="388734" y="1302354"/>
                  </a:lnTo>
                  <a:close/>
                </a:path>
                <a:path w="2360295" h="1867535">
                  <a:moveTo>
                    <a:pt x="386602" y="1292268"/>
                  </a:moveTo>
                  <a:lnTo>
                    <a:pt x="386602" y="1289654"/>
                  </a:lnTo>
                  <a:lnTo>
                    <a:pt x="386050" y="1289654"/>
                  </a:lnTo>
                  <a:lnTo>
                    <a:pt x="386602" y="1292268"/>
                  </a:lnTo>
                  <a:close/>
                </a:path>
                <a:path w="2360295" h="1867535">
                  <a:moveTo>
                    <a:pt x="380522" y="1302354"/>
                  </a:moveTo>
                  <a:lnTo>
                    <a:pt x="386602" y="1302354"/>
                  </a:lnTo>
                  <a:lnTo>
                    <a:pt x="386602" y="1292268"/>
                  </a:lnTo>
                  <a:lnTo>
                    <a:pt x="386050" y="1289654"/>
                  </a:lnTo>
                  <a:lnTo>
                    <a:pt x="378390" y="1289654"/>
                  </a:lnTo>
                  <a:lnTo>
                    <a:pt x="380522" y="1302354"/>
                  </a:lnTo>
                  <a:close/>
                </a:path>
                <a:path w="2360295" h="1867535">
                  <a:moveTo>
                    <a:pt x="390077" y="1315054"/>
                  </a:moveTo>
                  <a:lnTo>
                    <a:pt x="393710" y="1315054"/>
                  </a:lnTo>
                  <a:lnTo>
                    <a:pt x="393788" y="1302354"/>
                  </a:lnTo>
                  <a:lnTo>
                    <a:pt x="391183" y="1302354"/>
                  </a:lnTo>
                  <a:lnTo>
                    <a:pt x="390077" y="1315054"/>
                  </a:lnTo>
                  <a:close/>
                </a:path>
                <a:path w="2360295" h="1867535">
                  <a:moveTo>
                    <a:pt x="376495" y="1315054"/>
                  </a:moveTo>
                  <a:lnTo>
                    <a:pt x="387708" y="1315054"/>
                  </a:lnTo>
                  <a:lnTo>
                    <a:pt x="388103" y="1302354"/>
                  </a:lnTo>
                  <a:lnTo>
                    <a:pt x="378153" y="1302354"/>
                  </a:lnTo>
                  <a:lnTo>
                    <a:pt x="376495" y="1315054"/>
                  </a:lnTo>
                  <a:close/>
                </a:path>
                <a:path w="2360295" h="1867535">
                  <a:moveTo>
                    <a:pt x="391893" y="1327754"/>
                  </a:moveTo>
                  <a:lnTo>
                    <a:pt x="393393" y="1327754"/>
                  </a:lnTo>
                  <a:lnTo>
                    <a:pt x="393709" y="1315054"/>
                  </a:lnTo>
                  <a:lnTo>
                    <a:pt x="392051" y="1315054"/>
                  </a:lnTo>
                  <a:lnTo>
                    <a:pt x="391893" y="1327754"/>
                  </a:lnTo>
                  <a:close/>
                </a:path>
                <a:path w="2360295" h="1867535">
                  <a:moveTo>
                    <a:pt x="383760" y="1327754"/>
                  </a:moveTo>
                  <a:lnTo>
                    <a:pt x="391341" y="1327754"/>
                  </a:lnTo>
                  <a:lnTo>
                    <a:pt x="391025" y="1315054"/>
                  </a:lnTo>
                  <a:lnTo>
                    <a:pt x="383128" y="1315054"/>
                  </a:lnTo>
                  <a:lnTo>
                    <a:pt x="383347" y="1323848"/>
                  </a:lnTo>
                  <a:lnTo>
                    <a:pt x="383760" y="1327754"/>
                  </a:lnTo>
                  <a:close/>
                </a:path>
                <a:path w="2360295" h="1867535">
                  <a:moveTo>
                    <a:pt x="379811" y="1327754"/>
                  </a:moveTo>
                  <a:lnTo>
                    <a:pt x="383444" y="1327754"/>
                  </a:lnTo>
                  <a:lnTo>
                    <a:pt x="383347" y="1323848"/>
                  </a:lnTo>
                  <a:lnTo>
                    <a:pt x="382417" y="1315054"/>
                  </a:lnTo>
                  <a:lnTo>
                    <a:pt x="379811" y="1327754"/>
                  </a:lnTo>
                  <a:close/>
                </a:path>
                <a:path w="2360295" h="1867535">
                  <a:moveTo>
                    <a:pt x="377601" y="1327754"/>
                  </a:moveTo>
                  <a:lnTo>
                    <a:pt x="379811" y="1327754"/>
                  </a:lnTo>
                  <a:lnTo>
                    <a:pt x="378627" y="1315054"/>
                  </a:lnTo>
                  <a:lnTo>
                    <a:pt x="377758" y="1315054"/>
                  </a:lnTo>
                  <a:lnTo>
                    <a:pt x="377601" y="1327754"/>
                  </a:lnTo>
                  <a:close/>
                </a:path>
                <a:path w="2360295" h="1867535">
                  <a:moveTo>
                    <a:pt x="383444" y="1327754"/>
                  </a:moveTo>
                  <a:lnTo>
                    <a:pt x="383760" y="1327754"/>
                  </a:lnTo>
                  <a:lnTo>
                    <a:pt x="383347" y="1323848"/>
                  </a:lnTo>
                  <a:lnTo>
                    <a:pt x="383444" y="1327754"/>
                  </a:lnTo>
                  <a:close/>
                </a:path>
                <a:path w="2360295" h="1867535">
                  <a:moveTo>
                    <a:pt x="378864" y="1340454"/>
                  </a:moveTo>
                  <a:lnTo>
                    <a:pt x="390077" y="1340454"/>
                  </a:lnTo>
                  <a:lnTo>
                    <a:pt x="389208" y="1327754"/>
                  </a:lnTo>
                  <a:lnTo>
                    <a:pt x="378627" y="1327754"/>
                  </a:lnTo>
                  <a:lnTo>
                    <a:pt x="378864" y="1340454"/>
                  </a:lnTo>
                  <a:close/>
                </a:path>
                <a:path w="2360295" h="1867535">
                  <a:moveTo>
                    <a:pt x="377363" y="1353154"/>
                  </a:moveTo>
                  <a:lnTo>
                    <a:pt x="388181" y="1353154"/>
                  </a:lnTo>
                  <a:lnTo>
                    <a:pt x="392761" y="1340454"/>
                  </a:lnTo>
                  <a:lnTo>
                    <a:pt x="376652" y="1340454"/>
                  </a:lnTo>
                  <a:lnTo>
                    <a:pt x="377363" y="1353154"/>
                  </a:lnTo>
                  <a:close/>
                </a:path>
                <a:path w="2360295" h="1867535">
                  <a:moveTo>
                    <a:pt x="391419" y="1365854"/>
                  </a:moveTo>
                  <a:lnTo>
                    <a:pt x="392840" y="1365854"/>
                  </a:lnTo>
                  <a:lnTo>
                    <a:pt x="392840" y="1353154"/>
                  </a:lnTo>
                  <a:lnTo>
                    <a:pt x="392287" y="1353154"/>
                  </a:lnTo>
                  <a:lnTo>
                    <a:pt x="391128" y="1364124"/>
                  </a:lnTo>
                  <a:lnTo>
                    <a:pt x="391419" y="1365854"/>
                  </a:lnTo>
                  <a:close/>
                </a:path>
                <a:path w="2360295" h="1867535">
                  <a:moveTo>
                    <a:pt x="391069" y="1364683"/>
                  </a:moveTo>
                  <a:lnTo>
                    <a:pt x="391128" y="1364124"/>
                  </a:lnTo>
                  <a:lnTo>
                    <a:pt x="389287" y="1353154"/>
                  </a:lnTo>
                  <a:lnTo>
                    <a:pt x="387629" y="1353154"/>
                  </a:lnTo>
                  <a:lnTo>
                    <a:pt x="391069" y="1364683"/>
                  </a:lnTo>
                  <a:close/>
                </a:path>
                <a:path w="2360295" h="1867535">
                  <a:moveTo>
                    <a:pt x="380680" y="1365854"/>
                  </a:moveTo>
                  <a:lnTo>
                    <a:pt x="386839" y="1365854"/>
                  </a:lnTo>
                  <a:lnTo>
                    <a:pt x="387313" y="1353154"/>
                  </a:lnTo>
                  <a:lnTo>
                    <a:pt x="381707" y="1353154"/>
                  </a:lnTo>
                  <a:lnTo>
                    <a:pt x="380680" y="1365854"/>
                  </a:lnTo>
                  <a:close/>
                </a:path>
                <a:path w="2360295" h="1867535">
                  <a:moveTo>
                    <a:pt x="391419" y="1365854"/>
                  </a:moveTo>
                  <a:lnTo>
                    <a:pt x="391128" y="1364124"/>
                  </a:lnTo>
                  <a:lnTo>
                    <a:pt x="391069" y="1364683"/>
                  </a:lnTo>
                  <a:lnTo>
                    <a:pt x="391419" y="1365854"/>
                  </a:lnTo>
                  <a:close/>
                </a:path>
                <a:path w="2360295" h="1867535">
                  <a:moveTo>
                    <a:pt x="390945" y="1365854"/>
                  </a:moveTo>
                  <a:lnTo>
                    <a:pt x="391419" y="1365854"/>
                  </a:lnTo>
                  <a:lnTo>
                    <a:pt x="391069" y="1364683"/>
                  </a:lnTo>
                  <a:lnTo>
                    <a:pt x="390945" y="1365854"/>
                  </a:lnTo>
                  <a:close/>
                </a:path>
                <a:path w="2360295" h="1867535">
                  <a:moveTo>
                    <a:pt x="387739" y="1373474"/>
                  </a:moveTo>
                  <a:lnTo>
                    <a:pt x="388260" y="1365854"/>
                  </a:lnTo>
                  <a:lnTo>
                    <a:pt x="387787" y="1365854"/>
                  </a:lnTo>
                  <a:lnTo>
                    <a:pt x="387739" y="1373474"/>
                  </a:lnTo>
                  <a:close/>
                </a:path>
                <a:path w="2360295" h="1867535">
                  <a:moveTo>
                    <a:pt x="380759" y="1378554"/>
                  </a:moveTo>
                  <a:lnTo>
                    <a:pt x="387392" y="1378554"/>
                  </a:lnTo>
                  <a:lnTo>
                    <a:pt x="387739" y="1373474"/>
                  </a:lnTo>
                  <a:lnTo>
                    <a:pt x="387787" y="1365854"/>
                  </a:lnTo>
                  <a:lnTo>
                    <a:pt x="380127" y="1365854"/>
                  </a:lnTo>
                  <a:lnTo>
                    <a:pt x="380044" y="1370339"/>
                  </a:lnTo>
                  <a:lnTo>
                    <a:pt x="380759" y="1378554"/>
                  </a:lnTo>
                  <a:close/>
                </a:path>
                <a:path w="2360295" h="1867535">
                  <a:moveTo>
                    <a:pt x="380044" y="1370339"/>
                  </a:moveTo>
                  <a:lnTo>
                    <a:pt x="380127" y="1365854"/>
                  </a:lnTo>
                  <a:lnTo>
                    <a:pt x="379653" y="1365854"/>
                  </a:lnTo>
                  <a:lnTo>
                    <a:pt x="380044" y="1370339"/>
                  </a:lnTo>
                  <a:close/>
                </a:path>
                <a:path w="2360295" h="1867535">
                  <a:moveTo>
                    <a:pt x="379890" y="1378554"/>
                  </a:moveTo>
                  <a:lnTo>
                    <a:pt x="380759" y="1378554"/>
                  </a:lnTo>
                  <a:lnTo>
                    <a:pt x="380044" y="1370339"/>
                  </a:lnTo>
                  <a:lnTo>
                    <a:pt x="379890" y="1378554"/>
                  </a:lnTo>
                  <a:close/>
                </a:path>
                <a:path w="2360295" h="1867535">
                  <a:moveTo>
                    <a:pt x="387392" y="1378554"/>
                  </a:moveTo>
                  <a:lnTo>
                    <a:pt x="387708" y="1378554"/>
                  </a:lnTo>
                  <a:lnTo>
                    <a:pt x="387739" y="1373474"/>
                  </a:lnTo>
                  <a:lnTo>
                    <a:pt x="387392" y="1378554"/>
                  </a:lnTo>
                  <a:close/>
                </a:path>
                <a:path w="2360295" h="1867535">
                  <a:moveTo>
                    <a:pt x="377916" y="1391254"/>
                  </a:moveTo>
                  <a:lnTo>
                    <a:pt x="385102" y="1391254"/>
                  </a:lnTo>
                  <a:lnTo>
                    <a:pt x="385892" y="1378554"/>
                  </a:lnTo>
                  <a:lnTo>
                    <a:pt x="379574" y="1378554"/>
                  </a:lnTo>
                  <a:lnTo>
                    <a:pt x="377916" y="1391254"/>
                  </a:lnTo>
                  <a:close/>
                </a:path>
                <a:path w="2360295" h="1867535">
                  <a:moveTo>
                    <a:pt x="380995" y="1403954"/>
                  </a:moveTo>
                  <a:lnTo>
                    <a:pt x="389287" y="1403954"/>
                  </a:lnTo>
                  <a:lnTo>
                    <a:pt x="390708" y="1391254"/>
                  </a:lnTo>
                  <a:lnTo>
                    <a:pt x="381548" y="1391254"/>
                  </a:lnTo>
                  <a:lnTo>
                    <a:pt x="380995" y="1403954"/>
                  </a:lnTo>
                  <a:close/>
                </a:path>
                <a:path w="2360295" h="1867535">
                  <a:moveTo>
                    <a:pt x="389129" y="1416654"/>
                  </a:moveTo>
                  <a:lnTo>
                    <a:pt x="389919" y="1416654"/>
                  </a:lnTo>
                  <a:lnTo>
                    <a:pt x="389682" y="1403954"/>
                  </a:lnTo>
                  <a:lnTo>
                    <a:pt x="389287" y="1403954"/>
                  </a:lnTo>
                  <a:lnTo>
                    <a:pt x="389129" y="1416654"/>
                  </a:lnTo>
                  <a:close/>
                </a:path>
                <a:path w="2360295" h="1867535">
                  <a:moveTo>
                    <a:pt x="379574" y="1416654"/>
                  </a:moveTo>
                  <a:lnTo>
                    <a:pt x="388497" y="1416654"/>
                  </a:lnTo>
                  <a:lnTo>
                    <a:pt x="388418" y="1403954"/>
                  </a:lnTo>
                  <a:lnTo>
                    <a:pt x="380680" y="1403954"/>
                  </a:lnTo>
                  <a:lnTo>
                    <a:pt x="379574" y="1416654"/>
                  </a:lnTo>
                  <a:close/>
                </a:path>
                <a:path w="2360295" h="1867535">
                  <a:moveTo>
                    <a:pt x="379416" y="1429354"/>
                  </a:moveTo>
                  <a:lnTo>
                    <a:pt x="379574" y="1429354"/>
                  </a:lnTo>
                  <a:lnTo>
                    <a:pt x="379574" y="1416654"/>
                  </a:lnTo>
                  <a:lnTo>
                    <a:pt x="379258" y="1416654"/>
                  </a:lnTo>
                  <a:lnTo>
                    <a:pt x="379337" y="1403954"/>
                  </a:lnTo>
                  <a:lnTo>
                    <a:pt x="379179" y="1403954"/>
                  </a:lnTo>
                  <a:lnTo>
                    <a:pt x="379192" y="1417359"/>
                  </a:lnTo>
                  <a:lnTo>
                    <a:pt x="379416" y="1429354"/>
                  </a:lnTo>
                  <a:close/>
                </a:path>
                <a:path w="2360295" h="1867535">
                  <a:moveTo>
                    <a:pt x="383364" y="1429354"/>
                  </a:moveTo>
                  <a:lnTo>
                    <a:pt x="388971" y="1429354"/>
                  </a:lnTo>
                  <a:lnTo>
                    <a:pt x="390629" y="1416654"/>
                  </a:lnTo>
                  <a:lnTo>
                    <a:pt x="382575" y="1416654"/>
                  </a:lnTo>
                  <a:lnTo>
                    <a:pt x="382544" y="1417359"/>
                  </a:lnTo>
                  <a:lnTo>
                    <a:pt x="383364" y="1429354"/>
                  </a:lnTo>
                  <a:close/>
                </a:path>
                <a:path w="2360295" h="1867535">
                  <a:moveTo>
                    <a:pt x="382544" y="1417359"/>
                  </a:moveTo>
                  <a:lnTo>
                    <a:pt x="382575" y="1416654"/>
                  </a:lnTo>
                  <a:lnTo>
                    <a:pt x="382544" y="1417359"/>
                  </a:lnTo>
                  <a:close/>
                </a:path>
                <a:path w="2360295" h="1867535">
                  <a:moveTo>
                    <a:pt x="381153" y="1429354"/>
                  </a:moveTo>
                  <a:lnTo>
                    <a:pt x="382022" y="1429354"/>
                  </a:lnTo>
                  <a:lnTo>
                    <a:pt x="382544" y="1417359"/>
                  </a:lnTo>
                  <a:lnTo>
                    <a:pt x="382496" y="1416654"/>
                  </a:lnTo>
                  <a:lnTo>
                    <a:pt x="381074" y="1416654"/>
                  </a:lnTo>
                  <a:lnTo>
                    <a:pt x="381153" y="1429354"/>
                  </a:lnTo>
                  <a:close/>
                </a:path>
                <a:path w="2360295" h="1867535">
                  <a:moveTo>
                    <a:pt x="391024" y="1442054"/>
                  </a:moveTo>
                  <a:lnTo>
                    <a:pt x="392366" y="1442054"/>
                  </a:lnTo>
                  <a:lnTo>
                    <a:pt x="392366" y="1429354"/>
                  </a:lnTo>
                  <a:lnTo>
                    <a:pt x="391972" y="1429354"/>
                  </a:lnTo>
                  <a:lnTo>
                    <a:pt x="391024" y="1442054"/>
                  </a:lnTo>
                  <a:close/>
                </a:path>
                <a:path w="2360295" h="1867535">
                  <a:moveTo>
                    <a:pt x="390077" y="1434434"/>
                  </a:moveTo>
                  <a:lnTo>
                    <a:pt x="389761" y="1429354"/>
                  </a:lnTo>
                  <a:lnTo>
                    <a:pt x="389445" y="1429354"/>
                  </a:lnTo>
                  <a:lnTo>
                    <a:pt x="390077" y="1434434"/>
                  </a:lnTo>
                  <a:close/>
                </a:path>
                <a:path w="2360295" h="1867535">
                  <a:moveTo>
                    <a:pt x="385575" y="1442054"/>
                  </a:moveTo>
                  <a:lnTo>
                    <a:pt x="388497" y="1442054"/>
                  </a:lnTo>
                  <a:lnTo>
                    <a:pt x="387865" y="1429354"/>
                  </a:lnTo>
                  <a:lnTo>
                    <a:pt x="385339" y="1429354"/>
                  </a:lnTo>
                  <a:lnTo>
                    <a:pt x="385575" y="1442054"/>
                  </a:lnTo>
                  <a:close/>
                </a:path>
                <a:path w="2360295" h="1867535">
                  <a:moveTo>
                    <a:pt x="383444" y="1442054"/>
                  </a:moveTo>
                  <a:lnTo>
                    <a:pt x="385339" y="1429354"/>
                  </a:lnTo>
                  <a:lnTo>
                    <a:pt x="383207" y="1429354"/>
                  </a:lnTo>
                  <a:lnTo>
                    <a:pt x="383444" y="1442054"/>
                  </a:lnTo>
                  <a:close/>
                </a:path>
                <a:path w="2360295" h="1867535">
                  <a:moveTo>
                    <a:pt x="390550" y="1442054"/>
                  </a:moveTo>
                  <a:lnTo>
                    <a:pt x="391024" y="1442054"/>
                  </a:lnTo>
                  <a:lnTo>
                    <a:pt x="390077" y="1434434"/>
                  </a:lnTo>
                  <a:lnTo>
                    <a:pt x="390550" y="1442054"/>
                  </a:lnTo>
                  <a:close/>
                </a:path>
                <a:path w="2360295" h="1867535">
                  <a:moveTo>
                    <a:pt x="385181" y="1454754"/>
                  </a:moveTo>
                  <a:lnTo>
                    <a:pt x="392840" y="1454754"/>
                  </a:lnTo>
                  <a:lnTo>
                    <a:pt x="392840" y="1442054"/>
                  </a:lnTo>
                  <a:lnTo>
                    <a:pt x="386681" y="1442054"/>
                  </a:lnTo>
                  <a:lnTo>
                    <a:pt x="385181" y="1454754"/>
                  </a:lnTo>
                  <a:close/>
                </a:path>
                <a:path w="2360295" h="1867535">
                  <a:moveTo>
                    <a:pt x="379417" y="1454754"/>
                  </a:moveTo>
                  <a:lnTo>
                    <a:pt x="382812" y="1454754"/>
                  </a:lnTo>
                  <a:lnTo>
                    <a:pt x="383365" y="1442054"/>
                  </a:lnTo>
                  <a:lnTo>
                    <a:pt x="379180" y="1442054"/>
                  </a:lnTo>
                  <a:lnTo>
                    <a:pt x="379417" y="1454754"/>
                  </a:lnTo>
                  <a:close/>
                </a:path>
                <a:path w="2360295" h="1867535">
                  <a:moveTo>
                    <a:pt x="378469" y="1467454"/>
                  </a:moveTo>
                  <a:lnTo>
                    <a:pt x="388103" y="1467454"/>
                  </a:lnTo>
                  <a:lnTo>
                    <a:pt x="390393" y="1454754"/>
                  </a:lnTo>
                  <a:lnTo>
                    <a:pt x="379179" y="1454754"/>
                  </a:lnTo>
                  <a:lnTo>
                    <a:pt x="378469" y="1467454"/>
                  </a:lnTo>
                  <a:close/>
                </a:path>
                <a:path w="2360295" h="1867535">
                  <a:moveTo>
                    <a:pt x="385339" y="1480154"/>
                  </a:moveTo>
                  <a:lnTo>
                    <a:pt x="386760" y="1480154"/>
                  </a:lnTo>
                  <a:lnTo>
                    <a:pt x="386602" y="1467454"/>
                  </a:lnTo>
                  <a:lnTo>
                    <a:pt x="385339" y="1480154"/>
                  </a:lnTo>
                  <a:close/>
                </a:path>
                <a:path w="2360295" h="1867535">
                  <a:moveTo>
                    <a:pt x="381549" y="1480154"/>
                  </a:moveTo>
                  <a:lnTo>
                    <a:pt x="385339" y="1480154"/>
                  </a:lnTo>
                  <a:lnTo>
                    <a:pt x="384549" y="1467454"/>
                  </a:lnTo>
                  <a:lnTo>
                    <a:pt x="381785" y="1467454"/>
                  </a:lnTo>
                  <a:lnTo>
                    <a:pt x="381549" y="1480154"/>
                  </a:lnTo>
                  <a:close/>
                </a:path>
                <a:path w="2360295" h="1867535">
                  <a:moveTo>
                    <a:pt x="380917" y="1480154"/>
                  </a:moveTo>
                  <a:lnTo>
                    <a:pt x="380995" y="1467454"/>
                  </a:lnTo>
                  <a:lnTo>
                    <a:pt x="380048" y="1467454"/>
                  </a:lnTo>
                  <a:lnTo>
                    <a:pt x="380917" y="1480154"/>
                  </a:lnTo>
                  <a:close/>
                </a:path>
                <a:path w="2360295" h="1867535">
                  <a:moveTo>
                    <a:pt x="378311" y="1480154"/>
                  </a:moveTo>
                  <a:lnTo>
                    <a:pt x="380206" y="1480154"/>
                  </a:lnTo>
                  <a:lnTo>
                    <a:pt x="380048" y="1467454"/>
                  </a:lnTo>
                  <a:lnTo>
                    <a:pt x="378627" y="1467454"/>
                  </a:lnTo>
                  <a:lnTo>
                    <a:pt x="378311" y="1480154"/>
                  </a:lnTo>
                  <a:close/>
                </a:path>
                <a:path w="2360295" h="1867535">
                  <a:moveTo>
                    <a:pt x="383523" y="1492854"/>
                  </a:moveTo>
                  <a:lnTo>
                    <a:pt x="388340" y="1492854"/>
                  </a:lnTo>
                  <a:lnTo>
                    <a:pt x="387787" y="1480154"/>
                  </a:lnTo>
                  <a:lnTo>
                    <a:pt x="381785" y="1480154"/>
                  </a:lnTo>
                  <a:lnTo>
                    <a:pt x="381746" y="1481423"/>
                  </a:lnTo>
                  <a:lnTo>
                    <a:pt x="383523" y="1492854"/>
                  </a:lnTo>
                  <a:close/>
                </a:path>
                <a:path w="2360295" h="1867535">
                  <a:moveTo>
                    <a:pt x="381746" y="1481423"/>
                  </a:moveTo>
                  <a:lnTo>
                    <a:pt x="381785" y="1480154"/>
                  </a:lnTo>
                  <a:lnTo>
                    <a:pt x="381549" y="1480154"/>
                  </a:lnTo>
                  <a:lnTo>
                    <a:pt x="381746" y="1481423"/>
                  </a:lnTo>
                  <a:close/>
                </a:path>
                <a:path w="2360295" h="1867535">
                  <a:moveTo>
                    <a:pt x="379574" y="1492854"/>
                  </a:moveTo>
                  <a:lnTo>
                    <a:pt x="381391" y="1492854"/>
                  </a:lnTo>
                  <a:lnTo>
                    <a:pt x="381746" y="1481423"/>
                  </a:lnTo>
                  <a:lnTo>
                    <a:pt x="381549" y="1480154"/>
                  </a:lnTo>
                  <a:lnTo>
                    <a:pt x="378943" y="1480154"/>
                  </a:lnTo>
                  <a:lnTo>
                    <a:pt x="379574" y="1492854"/>
                  </a:lnTo>
                  <a:close/>
                </a:path>
                <a:path w="2360295" h="1867535">
                  <a:moveTo>
                    <a:pt x="380838" y="1505554"/>
                  </a:moveTo>
                  <a:lnTo>
                    <a:pt x="391183" y="1505554"/>
                  </a:lnTo>
                  <a:lnTo>
                    <a:pt x="391814" y="1492854"/>
                  </a:lnTo>
                  <a:lnTo>
                    <a:pt x="380995" y="1492854"/>
                  </a:lnTo>
                  <a:lnTo>
                    <a:pt x="380838" y="1505554"/>
                  </a:lnTo>
                  <a:close/>
                </a:path>
                <a:path w="2360295" h="1867535">
                  <a:moveTo>
                    <a:pt x="377127" y="1505554"/>
                  </a:moveTo>
                  <a:lnTo>
                    <a:pt x="379022" y="1505554"/>
                  </a:lnTo>
                  <a:lnTo>
                    <a:pt x="379101" y="1492854"/>
                  </a:lnTo>
                  <a:lnTo>
                    <a:pt x="377995" y="1492854"/>
                  </a:lnTo>
                  <a:lnTo>
                    <a:pt x="377127" y="1505554"/>
                  </a:lnTo>
                  <a:close/>
                </a:path>
                <a:path w="2360295" h="1867535">
                  <a:moveTo>
                    <a:pt x="391261" y="1518254"/>
                  </a:moveTo>
                  <a:lnTo>
                    <a:pt x="391972" y="1505554"/>
                  </a:lnTo>
                  <a:lnTo>
                    <a:pt x="391024" y="1505554"/>
                  </a:lnTo>
                  <a:lnTo>
                    <a:pt x="391261" y="1518254"/>
                  </a:lnTo>
                  <a:close/>
                </a:path>
                <a:path w="2360295" h="1867535">
                  <a:moveTo>
                    <a:pt x="385418" y="1518254"/>
                  </a:moveTo>
                  <a:lnTo>
                    <a:pt x="387234" y="1518254"/>
                  </a:lnTo>
                  <a:lnTo>
                    <a:pt x="387629" y="1505554"/>
                  </a:lnTo>
                  <a:lnTo>
                    <a:pt x="385576" y="1505554"/>
                  </a:lnTo>
                  <a:lnTo>
                    <a:pt x="385418" y="1518254"/>
                  </a:lnTo>
                  <a:close/>
                </a:path>
                <a:path w="2360295" h="1867535">
                  <a:moveTo>
                    <a:pt x="378311" y="1518254"/>
                  </a:moveTo>
                  <a:lnTo>
                    <a:pt x="384787" y="1518254"/>
                  </a:lnTo>
                  <a:lnTo>
                    <a:pt x="385181" y="1505554"/>
                  </a:lnTo>
                  <a:lnTo>
                    <a:pt x="377600" y="1505554"/>
                  </a:lnTo>
                  <a:lnTo>
                    <a:pt x="378311" y="1518254"/>
                  </a:lnTo>
                  <a:close/>
                </a:path>
                <a:path w="2360295" h="1867535">
                  <a:moveTo>
                    <a:pt x="391972" y="1530954"/>
                  </a:moveTo>
                  <a:lnTo>
                    <a:pt x="392999" y="1530954"/>
                  </a:lnTo>
                  <a:lnTo>
                    <a:pt x="392841" y="1518254"/>
                  </a:lnTo>
                  <a:lnTo>
                    <a:pt x="391735" y="1518254"/>
                  </a:lnTo>
                  <a:lnTo>
                    <a:pt x="391972" y="1530954"/>
                  </a:lnTo>
                  <a:close/>
                </a:path>
                <a:path w="2360295" h="1867535">
                  <a:moveTo>
                    <a:pt x="388735" y="1530954"/>
                  </a:moveTo>
                  <a:lnTo>
                    <a:pt x="389840" y="1518254"/>
                  </a:lnTo>
                  <a:lnTo>
                    <a:pt x="387393" y="1518254"/>
                  </a:lnTo>
                  <a:lnTo>
                    <a:pt x="388735" y="1530954"/>
                  </a:lnTo>
                  <a:close/>
                </a:path>
                <a:path w="2360295" h="1867535">
                  <a:moveTo>
                    <a:pt x="384629" y="1530954"/>
                  </a:moveTo>
                  <a:lnTo>
                    <a:pt x="385734" y="1530954"/>
                  </a:lnTo>
                  <a:lnTo>
                    <a:pt x="385024" y="1518254"/>
                  </a:lnTo>
                  <a:lnTo>
                    <a:pt x="384629" y="1530954"/>
                  </a:lnTo>
                  <a:close/>
                </a:path>
                <a:path w="2360295" h="1867535">
                  <a:moveTo>
                    <a:pt x="377995" y="1530954"/>
                  </a:moveTo>
                  <a:lnTo>
                    <a:pt x="382971" y="1530954"/>
                  </a:lnTo>
                  <a:lnTo>
                    <a:pt x="383997" y="1518254"/>
                  </a:lnTo>
                  <a:lnTo>
                    <a:pt x="376416" y="1518254"/>
                  </a:lnTo>
                  <a:lnTo>
                    <a:pt x="377995" y="1530954"/>
                  </a:lnTo>
                  <a:close/>
                </a:path>
                <a:path w="2360295" h="1867535">
                  <a:moveTo>
                    <a:pt x="390235" y="1543654"/>
                  </a:moveTo>
                  <a:lnTo>
                    <a:pt x="394499" y="1543654"/>
                  </a:lnTo>
                  <a:lnTo>
                    <a:pt x="394262" y="1530954"/>
                  </a:lnTo>
                  <a:lnTo>
                    <a:pt x="394104" y="1530954"/>
                  </a:lnTo>
                  <a:lnTo>
                    <a:pt x="390235" y="1543654"/>
                  </a:lnTo>
                  <a:close/>
                </a:path>
                <a:path w="2360295" h="1867535">
                  <a:moveTo>
                    <a:pt x="386128" y="1543654"/>
                  </a:moveTo>
                  <a:lnTo>
                    <a:pt x="388181" y="1543654"/>
                  </a:lnTo>
                  <a:lnTo>
                    <a:pt x="386365" y="1530954"/>
                  </a:lnTo>
                  <a:lnTo>
                    <a:pt x="385575" y="1530954"/>
                  </a:lnTo>
                  <a:lnTo>
                    <a:pt x="386128" y="1543654"/>
                  </a:lnTo>
                  <a:close/>
                </a:path>
                <a:path w="2360295" h="1867535">
                  <a:moveTo>
                    <a:pt x="380443" y="1543654"/>
                  </a:moveTo>
                  <a:lnTo>
                    <a:pt x="384865" y="1543654"/>
                  </a:lnTo>
                  <a:lnTo>
                    <a:pt x="384628" y="1530954"/>
                  </a:lnTo>
                  <a:lnTo>
                    <a:pt x="380206" y="1530954"/>
                  </a:lnTo>
                  <a:lnTo>
                    <a:pt x="380443" y="1543654"/>
                  </a:lnTo>
                  <a:close/>
                </a:path>
                <a:path w="2360295" h="1867535">
                  <a:moveTo>
                    <a:pt x="378469" y="1543654"/>
                  </a:moveTo>
                  <a:lnTo>
                    <a:pt x="380206" y="1530954"/>
                  </a:lnTo>
                  <a:lnTo>
                    <a:pt x="377522" y="1530954"/>
                  </a:lnTo>
                  <a:lnTo>
                    <a:pt x="378469" y="1543654"/>
                  </a:lnTo>
                  <a:close/>
                </a:path>
                <a:path w="2360295" h="1867535">
                  <a:moveTo>
                    <a:pt x="390787" y="1556354"/>
                  </a:moveTo>
                  <a:lnTo>
                    <a:pt x="392288" y="1543654"/>
                  </a:lnTo>
                  <a:lnTo>
                    <a:pt x="391735" y="1543654"/>
                  </a:lnTo>
                  <a:lnTo>
                    <a:pt x="391494" y="1544995"/>
                  </a:lnTo>
                  <a:lnTo>
                    <a:pt x="390787" y="1556354"/>
                  </a:lnTo>
                  <a:close/>
                </a:path>
                <a:path w="2360295" h="1867535">
                  <a:moveTo>
                    <a:pt x="391494" y="1544995"/>
                  </a:moveTo>
                  <a:lnTo>
                    <a:pt x="391735" y="1543654"/>
                  </a:lnTo>
                  <a:lnTo>
                    <a:pt x="391520" y="1544564"/>
                  </a:lnTo>
                  <a:lnTo>
                    <a:pt x="391494" y="1544995"/>
                  </a:lnTo>
                  <a:close/>
                </a:path>
                <a:path w="2360295" h="1867535">
                  <a:moveTo>
                    <a:pt x="391520" y="1544564"/>
                  </a:moveTo>
                  <a:lnTo>
                    <a:pt x="391735" y="1543654"/>
                  </a:lnTo>
                  <a:lnTo>
                    <a:pt x="391577" y="1543654"/>
                  </a:lnTo>
                  <a:lnTo>
                    <a:pt x="391520" y="1544564"/>
                  </a:lnTo>
                  <a:close/>
                </a:path>
                <a:path w="2360295" h="1867535">
                  <a:moveTo>
                    <a:pt x="377680" y="1556354"/>
                  </a:moveTo>
                  <a:lnTo>
                    <a:pt x="388735" y="1556354"/>
                  </a:lnTo>
                  <a:lnTo>
                    <a:pt x="391261" y="1543654"/>
                  </a:lnTo>
                  <a:lnTo>
                    <a:pt x="378074" y="1543654"/>
                  </a:lnTo>
                  <a:lnTo>
                    <a:pt x="377680" y="1556354"/>
                  </a:lnTo>
                  <a:close/>
                </a:path>
                <a:path w="2360295" h="1867535">
                  <a:moveTo>
                    <a:pt x="388735" y="1556354"/>
                  </a:moveTo>
                  <a:lnTo>
                    <a:pt x="389445" y="1556354"/>
                  </a:lnTo>
                  <a:lnTo>
                    <a:pt x="391494" y="1544995"/>
                  </a:lnTo>
                  <a:lnTo>
                    <a:pt x="391520" y="1544564"/>
                  </a:lnTo>
                  <a:lnTo>
                    <a:pt x="388735" y="1556354"/>
                  </a:lnTo>
                  <a:close/>
                </a:path>
                <a:path w="2360295" h="1867535">
                  <a:moveTo>
                    <a:pt x="380680" y="1569054"/>
                  </a:moveTo>
                  <a:lnTo>
                    <a:pt x="393393" y="1569054"/>
                  </a:lnTo>
                  <a:lnTo>
                    <a:pt x="392604" y="1556354"/>
                  </a:lnTo>
                  <a:lnTo>
                    <a:pt x="380680" y="1556354"/>
                  </a:lnTo>
                  <a:lnTo>
                    <a:pt x="380680" y="1569054"/>
                  </a:lnTo>
                  <a:close/>
                </a:path>
                <a:path w="2360295" h="1867535">
                  <a:moveTo>
                    <a:pt x="377758" y="1569054"/>
                  </a:moveTo>
                  <a:lnTo>
                    <a:pt x="379022" y="1569054"/>
                  </a:lnTo>
                  <a:lnTo>
                    <a:pt x="378785" y="1556354"/>
                  </a:lnTo>
                  <a:lnTo>
                    <a:pt x="377600" y="1556354"/>
                  </a:lnTo>
                  <a:lnTo>
                    <a:pt x="377758" y="1569054"/>
                  </a:lnTo>
                  <a:close/>
                </a:path>
                <a:path w="2360295" h="1867535">
                  <a:moveTo>
                    <a:pt x="391814" y="1581754"/>
                  </a:moveTo>
                  <a:lnTo>
                    <a:pt x="392682" y="1569054"/>
                  </a:lnTo>
                  <a:lnTo>
                    <a:pt x="391577" y="1569054"/>
                  </a:lnTo>
                  <a:lnTo>
                    <a:pt x="391814" y="1581754"/>
                  </a:lnTo>
                  <a:close/>
                </a:path>
                <a:path w="2360295" h="1867535">
                  <a:moveTo>
                    <a:pt x="389839" y="1581754"/>
                  </a:moveTo>
                  <a:lnTo>
                    <a:pt x="391577" y="1581754"/>
                  </a:lnTo>
                  <a:lnTo>
                    <a:pt x="391498" y="1569054"/>
                  </a:lnTo>
                  <a:lnTo>
                    <a:pt x="390392" y="1569054"/>
                  </a:lnTo>
                  <a:lnTo>
                    <a:pt x="389839" y="1581754"/>
                  </a:lnTo>
                  <a:close/>
                </a:path>
                <a:path w="2360295" h="1867535">
                  <a:moveTo>
                    <a:pt x="382654" y="1581754"/>
                  </a:moveTo>
                  <a:lnTo>
                    <a:pt x="388181" y="1581754"/>
                  </a:lnTo>
                  <a:lnTo>
                    <a:pt x="389050" y="1569054"/>
                  </a:lnTo>
                  <a:lnTo>
                    <a:pt x="382654" y="1569054"/>
                  </a:lnTo>
                  <a:lnTo>
                    <a:pt x="382654" y="1581754"/>
                  </a:lnTo>
                  <a:close/>
                </a:path>
                <a:path w="2360295" h="1867535">
                  <a:moveTo>
                    <a:pt x="381208" y="1569835"/>
                  </a:moveTo>
                  <a:lnTo>
                    <a:pt x="381548" y="1569054"/>
                  </a:lnTo>
                  <a:lnTo>
                    <a:pt x="381233" y="1569054"/>
                  </a:lnTo>
                  <a:lnTo>
                    <a:pt x="381208" y="1569835"/>
                  </a:lnTo>
                  <a:close/>
                </a:path>
                <a:path w="2360295" h="1867535">
                  <a:moveTo>
                    <a:pt x="376021" y="1581754"/>
                  </a:moveTo>
                  <a:lnTo>
                    <a:pt x="380838" y="1581754"/>
                  </a:lnTo>
                  <a:lnTo>
                    <a:pt x="381208" y="1569835"/>
                  </a:lnTo>
                  <a:lnTo>
                    <a:pt x="376021" y="1581754"/>
                  </a:lnTo>
                  <a:close/>
                </a:path>
                <a:path w="2360295" h="1867535">
                  <a:moveTo>
                    <a:pt x="381075" y="1594454"/>
                  </a:moveTo>
                  <a:lnTo>
                    <a:pt x="393314" y="1594454"/>
                  </a:lnTo>
                  <a:lnTo>
                    <a:pt x="392288" y="1581754"/>
                  </a:lnTo>
                  <a:lnTo>
                    <a:pt x="382259" y="1581754"/>
                  </a:lnTo>
                  <a:lnTo>
                    <a:pt x="381075" y="1594454"/>
                  </a:lnTo>
                  <a:close/>
                </a:path>
                <a:path w="2360295" h="1867535">
                  <a:moveTo>
                    <a:pt x="378706" y="1594454"/>
                  </a:moveTo>
                  <a:lnTo>
                    <a:pt x="380601" y="1594454"/>
                  </a:lnTo>
                  <a:lnTo>
                    <a:pt x="379811" y="1581754"/>
                  </a:lnTo>
                  <a:lnTo>
                    <a:pt x="379022" y="1581754"/>
                  </a:lnTo>
                  <a:lnTo>
                    <a:pt x="378706" y="1594454"/>
                  </a:lnTo>
                  <a:close/>
                </a:path>
                <a:path w="2360295" h="1867535">
                  <a:moveTo>
                    <a:pt x="378074" y="1607154"/>
                  </a:moveTo>
                  <a:lnTo>
                    <a:pt x="392129" y="1607154"/>
                  </a:lnTo>
                  <a:lnTo>
                    <a:pt x="391735" y="1594454"/>
                  </a:lnTo>
                  <a:lnTo>
                    <a:pt x="379732" y="1594454"/>
                  </a:lnTo>
                  <a:lnTo>
                    <a:pt x="378074" y="1607154"/>
                  </a:lnTo>
                  <a:close/>
                </a:path>
                <a:path w="2360295" h="1867535">
                  <a:moveTo>
                    <a:pt x="388734" y="1619854"/>
                  </a:moveTo>
                  <a:lnTo>
                    <a:pt x="389524" y="1619854"/>
                  </a:lnTo>
                  <a:lnTo>
                    <a:pt x="389050" y="1607154"/>
                  </a:lnTo>
                  <a:lnTo>
                    <a:pt x="388734" y="1619854"/>
                  </a:lnTo>
                  <a:close/>
                </a:path>
                <a:path w="2360295" h="1867535">
                  <a:moveTo>
                    <a:pt x="379179" y="1619854"/>
                  </a:moveTo>
                  <a:lnTo>
                    <a:pt x="387392" y="1619854"/>
                  </a:lnTo>
                  <a:lnTo>
                    <a:pt x="387471" y="1607154"/>
                  </a:lnTo>
                  <a:lnTo>
                    <a:pt x="379100" y="1607154"/>
                  </a:lnTo>
                  <a:lnTo>
                    <a:pt x="379179" y="1619854"/>
                  </a:lnTo>
                  <a:close/>
                </a:path>
                <a:path w="2360295" h="1867535">
                  <a:moveTo>
                    <a:pt x="380048" y="1632554"/>
                  </a:moveTo>
                  <a:lnTo>
                    <a:pt x="387629" y="1632554"/>
                  </a:lnTo>
                  <a:lnTo>
                    <a:pt x="390314" y="1619854"/>
                  </a:lnTo>
                  <a:lnTo>
                    <a:pt x="379337" y="1619854"/>
                  </a:lnTo>
                  <a:lnTo>
                    <a:pt x="380048" y="1632554"/>
                  </a:lnTo>
                  <a:close/>
                </a:path>
                <a:path w="2360295" h="1867535">
                  <a:moveTo>
                    <a:pt x="389998" y="1645254"/>
                  </a:moveTo>
                  <a:lnTo>
                    <a:pt x="390945" y="1632554"/>
                  </a:lnTo>
                  <a:lnTo>
                    <a:pt x="388813" y="1632554"/>
                  </a:lnTo>
                  <a:lnTo>
                    <a:pt x="389998" y="1645254"/>
                  </a:lnTo>
                  <a:close/>
                </a:path>
                <a:path w="2360295" h="1867535">
                  <a:moveTo>
                    <a:pt x="378942" y="1645254"/>
                  </a:moveTo>
                  <a:lnTo>
                    <a:pt x="388892" y="1645254"/>
                  </a:lnTo>
                  <a:lnTo>
                    <a:pt x="386207" y="1632554"/>
                  </a:lnTo>
                  <a:lnTo>
                    <a:pt x="379890" y="1632554"/>
                  </a:lnTo>
                  <a:lnTo>
                    <a:pt x="378942" y="1645254"/>
                  </a:lnTo>
                  <a:close/>
                </a:path>
                <a:path w="2360295" h="1867535">
                  <a:moveTo>
                    <a:pt x="387550" y="1657954"/>
                  </a:moveTo>
                  <a:lnTo>
                    <a:pt x="388418" y="1657954"/>
                  </a:lnTo>
                  <a:lnTo>
                    <a:pt x="388339" y="1645254"/>
                  </a:lnTo>
                  <a:lnTo>
                    <a:pt x="387155" y="1645254"/>
                  </a:lnTo>
                  <a:lnTo>
                    <a:pt x="387550" y="1657954"/>
                  </a:lnTo>
                  <a:close/>
                </a:path>
                <a:path w="2360295" h="1867535">
                  <a:moveTo>
                    <a:pt x="385417" y="1657954"/>
                  </a:moveTo>
                  <a:lnTo>
                    <a:pt x="386523" y="1657954"/>
                  </a:lnTo>
                  <a:lnTo>
                    <a:pt x="386049" y="1645254"/>
                  </a:lnTo>
                  <a:lnTo>
                    <a:pt x="385023" y="1645254"/>
                  </a:lnTo>
                  <a:lnTo>
                    <a:pt x="385417" y="1657954"/>
                  </a:lnTo>
                  <a:close/>
                </a:path>
                <a:path w="2360295" h="1867535">
                  <a:moveTo>
                    <a:pt x="384154" y="1657954"/>
                  </a:moveTo>
                  <a:lnTo>
                    <a:pt x="385417" y="1657954"/>
                  </a:lnTo>
                  <a:lnTo>
                    <a:pt x="384628" y="1645254"/>
                  </a:lnTo>
                  <a:lnTo>
                    <a:pt x="384154" y="1657954"/>
                  </a:lnTo>
                  <a:close/>
                </a:path>
                <a:path w="2360295" h="1867535">
                  <a:moveTo>
                    <a:pt x="381549" y="1657954"/>
                  </a:moveTo>
                  <a:lnTo>
                    <a:pt x="383601" y="1657954"/>
                  </a:lnTo>
                  <a:lnTo>
                    <a:pt x="383128" y="1645254"/>
                  </a:lnTo>
                  <a:lnTo>
                    <a:pt x="381864" y="1645254"/>
                  </a:lnTo>
                  <a:lnTo>
                    <a:pt x="381549" y="1657954"/>
                  </a:lnTo>
                  <a:close/>
                </a:path>
                <a:path w="2360295" h="1867535">
                  <a:moveTo>
                    <a:pt x="379574" y="1657954"/>
                  </a:moveTo>
                  <a:lnTo>
                    <a:pt x="380522" y="1657954"/>
                  </a:lnTo>
                  <a:lnTo>
                    <a:pt x="381075" y="1645254"/>
                  </a:lnTo>
                  <a:lnTo>
                    <a:pt x="378785" y="1645254"/>
                  </a:lnTo>
                  <a:lnTo>
                    <a:pt x="379574" y="1657954"/>
                  </a:lnTo>
                  <a:close/>
                </a:path>
                <a:path w="2360295" h="1867535">
                  <a:moveTo>
                    <a:pt x="391814" y="1670654"/>
                  </a:moveTo>
                  <a:lnTo>
                    <a:pt x="392840" y="1670654"/>
                  </a:lnTo>
                  <a:lnTo>
                    <a:pt x="392366" y="1657954"/>
                  </a:lnTo>
                  <a:lnTo>
                    <a:pt x="391893" y="1657954"/>
                  </a:lnTo>
                  <a:lnTo>
                    <a:pt x="391814" y="1670654"/>
                  </a:lnTo>
                  <a:close/>
                </a:path>
                <a:path w="2360295" h="1867535">
                  <a:moveTo>
                    <a:pt x="388892" y="1670654"/>
                  </a:moveTo>
                  <a:lnTo>
                    <a:pt x="391656" y="1670654"/>
                  </a:lnTo>
                  <a:lnTo>
                    <a:pt x="391340" y="1657954"/>
                  </a:lnTo>
                  <a:lnTo>
                    <a:pt x="388103" y="1657954"/>
                  </a:lnTo>
                  <a:lnTo>
                    <a:pt x="388062" y="1664581"/>
                  </a:lnTo>
                  <a:lnTo>
                    <a:pt x="388892" y="1670654"/>
                  </a:lnTo>
                  <a:close/>
                </a:path>
                <a:path w="2360295" h="1867535">
                  <a:moveTo>
                    <a:pt x="388062" y="1664581"/>
                  </a:moveTo>
                  <a:lnTo>
                    <a:pt x="388103" y="1657954"/>
                  </a:lnTo>
                  <a:lnTo>
                    <a:pt x="387608" y="1661268"/>
                  </a:lnTo>
                  <a:lnTo>
                    <a:pt x="388062" y="1664581"/>
                  </a:lnTo>
                  <a:close/>
                </a:path>
                <a:path w="2360295" h="1867535">
                  <a:moveTo>
                    <a:pt x="387608" y="1661268"/>
                  </a:moveTo>
                  <a:lnTo>
                    <a:pt x="388103" y="1657954"/>
                  </a:lnTo>
                  <a:lnTo>
                    <a:pt x="387155" y="1657954"/>
                  </a:lnTo>
                  <a:lnTo>
                    <a:pt x="387608" y="1661268"/>
                  </a:lnTo>
                  <a:close/>
                </a:path>
                <a:path w="2360295" h="1867535">
                  <a:moveTo>
                    <a:pt x="381233" y="1670654"/>
                  </a:moveTo>
                  <a:lnTo>
                    <a:pt x="382891" y="1670654"/>
                  </a:lnTo>
                  <a:lnTo>
                    <a:pt x="381864" y="1657954"/>
                  </a:lnTo>
                  <a:lnTo>
                    <a:pt x="381549" y="1657954"/>
                  </a:lnTo>
                  <a:lnTo>
                    <a:pt x="381233" y="1670654"/>
                  </a:lnTo>
                  <a:close/>
                </a:path>
                <a:path w="2360295" h="1867535">
                  <a:moveTo>
                    <a:pt x="386207" y="1670654"/>
                  </a:moveTo>
                  <a:lnTo>
                    <a:pt x="388024" y="1670654"/>
                  </a:lnTo>
                  <a:lnTo>
                    <a:pt x="388062" y="1664581"/>
                  </a:lnTo>
                  <a:lnTo>
                    <a:pt x="387608" y="1661268"/>
                  </a:lnTo>
                  <a:lnTo>
                    <a:pt x="386207" y="1670654"/>
                  </a:lnTo>
                  <a:close/>
                </a:path>
                <a:path w="2360295" h="1867535">
                  <a:moveTo>
                    <a:pt x="381943" y="1683354"/>
                  </a:moveTo>
                  <a:lnTo>
                    <a:pt x="393788" y="1683354"/>
                  </a:lnTo>
                  <a:lnTo>
                    <a:pt x="391498" y="1670654"/>
                  </a:lnTo>
                  <a:lnTo>
                    <a:pt x="381943" y="1670654"/>
                  </a:lnTo>
                  <a:lnTo>
                    <a:pt x="381943" y="1683354"/>
                  </a:lnTo>
                  <a:close/>
                </a:path>
                <a:path w="2360295" h="1867535">
                  <a:moveTo>
                    <a:pt x="379047" y="1671993"/>
                  </a:moveTo>
                  <a:lnTo>
                    <a:pt x="379022" y="1670654"/>
                  </a:lnTo>
                  <a:lnTo>
                    <a:pt x="378864" y="1670654"/>
                  </a:lnTo>
                  <a:lnTo>
                    <a:pt x="379047" y="1671993"/>
                  </a:lnTo>
                  <a:close/>
                </a:path>
                <a:path w="2360295" h="1867535">
                  <a:moveTo>
                    <a:pt x="379259" y="1683354"/>
                  </a:moveTo>
                  <a:lnTo>
                    <a:pt x="380601" y="1683354"/>
                  </a:lnTo>
                  <a:lnTo>
                    <a:pt x="379047" y="1671993"/>
                  </a:lnTo>
                  <a:lnTo>
                    <a:pt x="379259" y="1683354"/>
                  </a:lnTo>
                  <a:close/>
                </a:path>
                <a:path w="2360295" h="1867535">
                  <a:moveTo>
                    <a:pt x="378390" y="1696054"/>
                  </a:moveTo>
                  <a:lnTo>
                    <a:pt x="390629" y="1696054"/>
                  </a:lnTo>
                  <a:lnTo>
                    <a:pt x="389840" y="1683354"/>
                  </a:lnTo>
                  <a:lnTo>
                    <a:pt x="379258" y="1683354"/>
                  </a:lnTo>
                  <a:lnTo>
                    <a:pt x="378390" y="1696054"/>
                  </a:lnTo>
                  <a:close/>
                </a:path>
                <a:path w="2360295" h="1867535">
                  <a:moveTo>
                    <a:pt x="390866" y="1708754"/>
                  </a:moveTo>
                  <a:lnTo>
                    <a:pt x="392603" y="1708754"/>
                  </a:lnTo>
                  <a:lnTo>
                    <a:pt x="391972" y="1696054"/>
                  </a:lnTo>
                  <a:lnTo>
                    <a:pt x="390866" y="1696054"/>
                  </a:lnTo>
                  <a:lnTo>
                    <a:pt x="390866" y="1708754"/>
                  </a:lnTo>
                  <a:close/>
                </a:path>
                <a:path w="2360295" h="1867535">
                  <a:moveTo>
                    <a:pt x="382259" y="1708754"/>
                  </a:moveTo>
                  <a:lnTo>
                    <a:pt x="388024" y="1708754"/>
                  </a:lnTo>
                  <a:lnTo>
                    <a:pt x="388497" y="1696054"/>
                  </a:lnTo>
                  <a:lnTo>
                    <a:pt x="382417" y="1696054"/>
                  </a:lnTo>
                  <a:lnTo>
                    <a:pt x="382335" y="1696584"/>
                  </a:lnTo>
                  <a:lnTo>
                    <a:pt x="382259" y="1708754"/>
                  </a:lnTo>
                  <a:close/>
                </a:path>
                <a:path w="2360295" h="1867535">
                  <a:moveTo>
                    <a:pt x="382335" y="1696584"/>
                  </a:moveTo>
                  <a:lnTo>
                    <a:pt x="382417" y="1696054"/>
                  </a:lnTo>
                  <a:lnTo>
                    <a:pt x="382335" y="1696584"/>
                  </a:lnTo>
                  <a:close/>
                </a:path>
                <a:path w="2360295" h="1867535">
                  <a:moveTo>
                    <a:pt x="378153" y="1708754"/>
                  </a:moveTo>
                  <a:lnTo>
                    <a:pt x="380443" y="1708754"/>
                  </a:lnTo>
                  <a:lnTo>
                    <a:pt x="382335" y="1696584"/>
                  </a:lnTo>
                  <a:lnTo>
                    <a:pt x="382338" y="1696054"/>
                  </a:lnTo>
                  <a:lnTo>
                    <a:pt x="379811" y="1696054"/>
                  </a:lnTo>
                  <a:lnTo>
                    <a:pt x="378153" y="1708754"/>
                  </a:lnTo>
                  <a:close/>
                </a:path>
                <a:path w="2360295" h="1867535">
                  <a:moveTo>
                    <a:pt x="389919" y="1721454"/>
                  </a:moveTo>
                  <a:lnTo>
                    <a:pt x="390156" y="1721454"/>
                  </a:lnTo>
                  <a:lnTo>
                    <a:pt x="391025" y="1708754"/>
                  </a:lnTo>
                  <a:lnTo>
                    <a:pt x="390077" y="1708754"/>
                  </a:lnTo>
                  <a:lnTo>
                    <a:pt x="389919" y="1721454"/>
                  </a:lnTo>
                  <a:close/>
                </a:path>
                <a:path w="2360295" h="1867535">
                  <a:moveTo>
                    <a:pt x="383997" y="1721454"/>
                  </a:moveTo>
                  <a:lnTo>
                    <a:pt x="389919" y="1721454"/>
                  </a:lnTo>
                  <a:lnTo>
                    <a:pt x="389840" y="1708754"/>
                  </a:lnTo>
                  <a:lnTo>
                    <a:pt x="383207" y="1708754"/>
                  </a:lnTo>
                  <a:lnTo>
                    <a:pt x="383997" y="1721454"/>
                  </a:lnTo>
                  <a:close/>
                </a:path>
                <a:path w="2360295" h="1867535">
                  <a:moveTo>
                    <a:pt x="378943" y="1721454"/>
                  </a:moveTo>
                  <a:lnTo>
                    <a:pt x="382180" y="1721454"/>
                  </a:lnTo>
                  <a:lnTo>
                    <a:pt x="382022" y="1708754"/>
                  </a:lnTo>
                  <a:lnTo>
                    <a:pt x="378548" y="1708754"/>
                  </a:lnTo>
                  <a:lnTo>
                    <a:pt x="378943" y="1721454"/>
                  </a:lnTo>
                  <a:close/>
                </a:path>
                <a:path w="2360295" h="1867535">
                  <a:moveTo>
                    <a:pt x="377284" y="1721454"/>
                  </a:moveTo>
                  <a:lnTo>
                    <a:pt x="377837" y="1721454"/>
                  </a:lnTo>
                  <a:lnTo>
                    <a:pt x="377600" y="1708754"/>
                  </a:lnTo>
                  <a:lnTo>
                    <a:pt x="377363" y="1708754"/>
                  </a:lnTo>
                  <a:lnTo>
                    <a:pt x="377284" y="1721454"/>
                  </a:lnTo>
                  <a:close/>
                </a:path>
                <a:path w="2360295" h="1867535">
                  <a:moveTo>
                    <a:pt x="387629" y="1734154"/>
                  </a:moveTo>
                  <a:lnTo>
                    <a:pt x="392446" y="1734154"/>
                  </a:lnTo>
                  <a:lnTo>
                    <a:pt x="392604" y="1721454"/>
                  </a:lnTo>
                  <a:lnTo>
                    <a:pt x="388893" y="1721454"/>
                  </a:lnTo>
                  <a:lnTo>
                    <a:pt x="387629" y="1734154"/>
                  </a:lnTo>
                  <a:close/>
                </a:path>
                <a:path w="2360295" h="1867535">
                  <a:moveTo>
                    <a:pt x="376732" y="1734154"/>
                  </a:moveTo>
                  <a:lnTo>
                    <a:pt x="384155" y="1734154"/>
                  </a:lnTo>
                  <a:lnTo>
                    <a:pt x="383918" y="1721454"/>
                  </a:lnTo>
                  <a:lnTo>
                    <a:pt x="377127" y="1721454"/>
                  </a:lnTo>
                  <a:lnTo>
                    <a:pt x="376732" y="1734154"/>
                  </a:lnTo>
                  <a:close/>
                </a:path>
                <a:path w="2360295" h="1867535">
                  <a:moveTo>
                    <a:pt x="390314" y="1746854"/>
                  </a:moveTo>
                  <a:lnTo>
                    <a:pt x="392209" y="1746854"/>
                  </a:lnTo>
                  <a:lnTo>
                    <a:pt x="392051" y="1734154"/>
                  </a:lnTo>
                  <a:lnTo>
                    <a:pt x="389603" y="1734154"/>
                  </a:lnTo>
                  <a:lnTo>
                    <a:pt x="390314" y="1746854"/>
                  </a:lnTo>
                  <a:close/>
                </a:path>
                <a:path w="2360295" h="1867535">
                  <a:moveTo>
                    <a:pt x="386681" y="1746854"/>
                  </a:moveTo>
                  <a:lnTo>
                    <a:pt x="389603" y="1746854"/>
                  </a:lnTo>
                  <a:lnTo>
                    <a:pt x="388813" y="1734154"/>
                  </a:lnTo>
                  <a:lnTo>
                    <a:pt x="388340" y="1734154"/>
                  </a:lnTo>
                  <a:lnTo>
                    <a:pt x="386681" y="1743680"/>
                  </a:lnTo>
                  <a:lnTo>
                    <a:pt x="386681" y="1746854"/>
                  </a:lnTo>
                  <a:close/>
                </a:path>
                <a:path w="2360295" h="1867535">
                  <a:moveTo>
                    <a:pt x="380522" y="1746854"/>
                  </a:moveTo>
                  <a:lnTo>
                    <a:pt x="386129" y="1746854"/>
                  </a:lnTo>
                  <a:lnTo>
                    <a:pt x="386681" y="1743680"/>
                  </a:lnTo>
                  <a:lnTo>
                    <a:pt x="386681" y="1734154"/>
                  </a:lnTo>
                  <a:lnTo>
                    <a:pt x="378390" y="1734154"/>
                  </a:lnTo>
                  <a:lnTo>
                    <a:pt x="380522" y="1746854"/>
                  </a:lnTo>
                  <a:close/>
                </a:path>
                <a:path w="2360295" h="1867535">
                  <a:moveTo>
                    <a:pt x="386129" y="1746854"/>
                  </a:moveTo>
                  <a:lnTo>
                    <a:pt x="386681" y="1746854"/>
                  </a:lnTo>
                  <a:lnTo>
                    <a:pt x="386681" y="1743680"/>
                  </a:lnTo>
                  <a:lnTo>
                    <a:pt x="386129" y="1746854"/>
                  </a:lnTo>
                  <a:close/>
                </a:path>
                <a:path w="2360295" h="1867535">
                  <a:moveTo>
                    <a:pt x="390156" y="1759554"/>
                  </a:moveTo>
                  <a:lnTo>
                    <a:pt x="393789" y="1759554"/>
                  </a:lnTo>
                  <a:lnTo>
                    <a:pt x="393867" y="1746854"/>
                  </a:lnTo>
                  <a:lnTo>
                    <a:pt x="391262" y="1746854"/>
                  </a:lnTo>
                  <a:lnTo>
                    <a:pt x="390156" y="1759554"/>
                  </a:lnTo>
                  <a:close/>
                </a:path>
                <a:path w="2360295" h="1867535">
                  <a:moveTo>
                    <a:pt x="376495" y="1759554"/>
                  </a:moveTo>
                  <a:lnTo>
                    <a:pt x="387787" y="1759554"/>
                  </a:lnTo>
                  <a:lnTo>
                    <a:pt x="388182" y="1746854"/>
                  </a:lnTo>
                  <a:lnTo>
                    <a:pt x="378153" y="1746854"/>
                  </a:lnTo>
                  <a:lnTo>
                    <a:pt x="376495" y="1759554"/>
                  </a:lnTo>
                  <a:close/>
                </a:path>
                <a:path w="2360295" h="1867535">
                  <a:moveTo>
                    <a:pt x="391972" y="1772254"/>
                  </a:moveTo>
                  <a:lnTo>
                    <a:pt x="393472" y="1772254"/>
                  </a:lnTo>
                  <a:lnTo>
                    <a:pt x="393788" y="1759554"/>
                  </a:lnTo>
                  <a:lnTo>
                    <a:pt x="392130" y="1759554"/>
                  </a:lnTo>
                  <a:lnTo>
                    <a:pt x="391972" y="1772254"/>
                  </a:lnTo>
                  <a:close/>
                </a:path>
                <a:path w="2360295" h="1867535">
                  <a:moveTo>
                    <a:pt x="383760" y="1772254"/>
                  </a:moveTo>
                  <a:lnTo>
                    <a:pt x="391420" y="1772254"/>
                  </a:lnTo>
                  <a:lnTo>
                    <a:pt x="391104" y="1759554"/>
                  </a:lnTo>
                  <a:lnTo>
                    <a:pt x="383128" y="1759554"/>
                  </a:lnTo>
                  <a:lnTo>
                    <a:pt x="383347" y="1768348"/>
                  </a:lnTo>
                  <a:lnTo>
                    <a:pt x="383760" y="1772254"/>
                  </a:lnTo>
                  <a:close/>
                </a:path>
                <a:path w="2360295" h="1867535">
                  <a:moveTo>
                    <a:pt x="379811" y="1772254"/>
                  </a:moveTo>
                  <a:lnTo>
                    <a:pt x="383444" y="1772254"/>
                  </a:lnTo>
                  <a:lnTo>
                    <a:pt x="383347" y="1768348"/>
                  </a:lnTo>
                  <a:lnTo>
                    <a:pt x="382417" y="1759554"/>
                  </a:lnTo>
                  <a:lnTo>
                    <a:pt x="379811" y="1772254"/>
                  </a:lnTo>
                  <a:close/>
                </a:path>
                <a:path w="2360295" h="1867535">
                  <a:moveTo>
                    <a:pt x="377601" y="1772254"/>
                  </a:moveTo>
                  <a:lnTo>
                    <a:pt x="379811" y="1772254"/>
                  </a:lnTo>
                  <a:lnTo>
                    <a:pt x="378627" y="1759554"/>
                  </a:lnTo>
                  <a:lnTo>
                    <a:pt x="377758" y="1759554"/>
                  </a:lnTo>
                  <a:lnTo>
                    <a:pt x="377601" y="1772254"/>
                  </a:lnTo>
                  <a:close/>
                </a:path>
                <a:path w="2360295" h="1867535">
                  <a:moveTo>
                    <a:pt x="383444" y="1772254"/>
                  </a:moveTo>
                  <a:lnTo>
                    <a:pt x="383760" y="1772254"/>
                  </a:lnTo>
                  <a:lnTo>
                    <a:pt x="383347" y="1768348"/>
                  </a:lnTo>
                  <a:lnTo>
                    <a:pt x="383444" y="1772254"/>
                  </a:lnTo>
                  <a:close/>
                </a:path>
                <a:path w="2360295" h="1867535">
                  <a:moveTo>
                    <a:pt x="378864" y="1784954"/>
                  </a:moveTo>
                  <a:lnTo>
                    <a:pt x="390156" y="1784954"/>
                  </a:lnTo>
                  <a:lnTo>
                    <a:pt x="389287" y="1772254"/>
                  </a:lnTo>
                  <a:lnTo>
                    <a:pt x="378627" y="1772254"/>
                  </a:lnTo>
                  <a:lnTo>
                    <a:pt x="378864" y="1784954"/>
                  </a:lnTo>
                  <a:close/>
                </a:path>
                <a:path w="2360295" h="1867535">
                  <a:moveTo>
                    <a:pt x="377679" y="1797654"/>
                  </a:moveTo>
                  <a:lnTo>
                    <a:pt x="388260" y="1797654"/>
                  </a:lnTo>
                  <a:lnTo>
                    <a:pt x="392840" y="1784954"/>
                  </a:lnTo>
                  <a:lnTo>
                    <a:pt x="377047" y="1784954"/>
                  </a:lnTo>
                  <a:lnTo>
                    <a:pt x="377679" y="1797654"/>
                  </a:lnTo>
                  <a:close/>
                </a:path>
                <a:path w="2360295" h="1867535">
                  <a:moveTo>
                    <a:pt x="391498" y="1810354"/>
                  </a:moveTo>
                  <a:lnTo>
                    <a:pt x="392919" y="1810354"/>
                  </a:lnTo>
                  <a:lnTo>
                    <a:pt x="392919" y="1797654"/>
                  </a:lnTo>
                  <a:lnTo>
                    <a:pt x="392366" y="1797654"/>
                  </a:lnTo>
                  <a:lnTo>
                    <a:pt x="391207" y="1808624"/>
                  </a:lnTo>
                  <a:lnTo>
                    <a:pt x="391498" y="1810354"/>
                  </a:lnTo>
                  <a:close/>
                </a:path>
                <a:path w="2360295" h="1867535">
                  <a:moveTo>
                    <a:pt x="387708" y="1810354"/>
                  </a:moveTo>
                  <a:lnTo>
                    <a:pt x="391024" y="1810354"/>
                  </a:lnTo>
                  <a:lnTo>
                    <a:pt x="391207" y="1808624"/>
                  </a:lnTo>
                  <a:lnTo>
                    <a:pt x="389366" y="1797654"/>
                  </a:lnTo>
                  <a:lnTo>
                    <a:pt x="387392" y="1797654"/>
                  </a:lnTo>
                  <a:lnTo>
                    <a:pt x="387708" y="1810354"/>
                  </a:lnTo>
                  <a:close/>
                </a:path>
                <a:path w="2360295" h="1867535">
                  <a:moveTo>
                    <a:pt x="380995" y="1810354"/>
                  </a:moveTo>
                  <a:lnTo>
                    <a:pt x="386918" y="1810354"/>
                  </a:lnTo>
                  <a:lnTo>
                    <a:pt x="387392" y="1797654"/>
                  </a:lnTo>
                  <a:lnTo>
                    <a:pt x="382022" y="1797654"/>
                  </a:lnTo>
                  <a:lnTo>
                    <a:pt x="380995" y="1810354"/>
                  </a:lnTo>
                  <a:close/>
                </a:path>
                <a:path w="2360295" h="1867535">
                  <a:moveTo>
                    <a:pt x="391024" y="1810354"/>
                  </a:moveTo>
                  <a:lnTo>
                    <a:pt x="391498" y="1810354"/>
                  </a:lnTo>
                  <a:lnTo>
                    <a:pt x="391207" y="1808624"/>
                  </a:lnTo>
                  <a:lnTo>
                    <a:pt x="391024" y="1810354"/>
                  </a:lnTo>
                  <a:close/>
                </a:path>
                <a:path w="2360295" h="1867535">
                  <a:moveTo>
                    <a:pt x="391182" y="1823054"/>
                  </a:moveTo>
                  <a:lnTo>
                    <a:pt x="391656" y="1823054"/>
                  </a:lnTo>
                  <a:lnTo>
                    <a:pt x="392998" y="1810354"/>
                  </a:lnTo>
                  <a:lnTo>
                    <a:pt x="392129" y="1810354"/>
                  </a:lnTo>
                  <a:lnTo>
                    <a:pt x="391182" y="1823054"/>
                  </a:lnTo>
                  <a:close/>
                </a:path>
                <a:path w="2360295" h="1867535">
                  <a:moveTo>
                    <a:pt x="380206" y="1823054"/>
                  </a:moveTo>
                  <a:lnTo>
                    <a:pt x="387787" y="1823054"/>
                  </a:lnTo>
                  <a:lnTo>
                    <a:pt x="387866" y="1810354"/>
                  </a:lnTo>
                  <a:lnTo>
                    <a:pt x="380443" y="1810354"/>
                  </a:lnTo>
                  <a:lnTo>
                    <a:pt x="380206" y="1823054"/>
                  </a:lnTo>
                  <a:close/>
                </a:path>
                <a:path w="2360295" h="1867535">
                  <a:moveTo>
                    <a:pt x="388023" y="1835754"/>
                  </a:moveTo>
                  <a:lnTo>
                    <a:pt x="389445" y="1835754"/>
                  </a:lnTo>
                  <a:lnTo>
                    <a:pt x="389366" y="1823054"/>
                  </a:lnTo>
                  <a:lnTo>
                    <a:pt x="388260" y="1823054"/>
                  </a:lnTo>
                  <a:lnTo>
                    <a:pt x="388023" y="1835754"/>
                  </a:lnTo>
                  <a:close/>
                </a:path>
                <a:path w="2360295" h="1867535">
                  <a:moveTo>
                    <a:pt x="385655" y="1835754"/>
                  </a:moveTo>
                  <a:lnTo>
                    <a:pt x="386839" y="1835754"/>
                  </a:lnTo>
                  <a:lnTo>
                    <a:pt x="386207" y="1823054"/>
                  </a:lnTo>
                  <a:lnTo>
                    <a:pt x="385970" y="1823054"/>
                  </a:lnTo>
                  <a:lnTo>
                    <a:pt x="385655" y="1835754"/>
                  </a:lnTo>
                  <a:close/>
                </a:path>
                <a:path w="2360295" h="1867535">
                  <a:moveTo>
                    <a:pt x="377916" y="1835754"/>
                  </a:moveTo>
                  <a:lnTo>
                    <a:pt x="382338" y="1835754"/>
                  </a:lnTo>
                  <a:lnTo>
                    <a:pt x="381865" y="1823054"/>
                  </a:lnTo>
                  <a:lnTo>
                    <a:pt x="377995" y="1823054"/>
                  </a:lnTo>
                  <a:lnTo>
                    <a:pt x="377916" y="1835754"/>
                  </a:lnTo>
                  <a:close/>
                </a:path>
                <a:path w="2360295" h="1867535">
                  <a:moveTo>
                    <a:pt x="390393" y="1848454"/>
                  </a:moveTo>
                  <a:lnTo>
                    <a:pt x="391340" y="1848454"/>
                  </a:lnTo>
                  <a:lnTo>
                    <a:pt x="391340" y="1835754"/>
                  </a:lnTo>
                  <a:lnTo>
                    <a:pt x="390393" y="1848454"/>
                  </a:lnTo>
                  <a:close/>
                </a:path>
                <a:path w="2360295" h="1867535">
                  <a:moveTo>
                    <a:pt x="385813" y="1848454"/>
                  </a:moveTo>
                  <a:lnTo>
                    <a:pt x="390314" y="1848454"/>
                  </a:lnTo>
                  <a:lnTo>
                    <a:pt x="390314" y="1835754"/>
                  </a:lnTo>
                  <a:lnTo>
                    <a:pt x="385892" y="1835754"/>
                  </a:lnTo>
                  <a:lnTo>
                    <a:pt x="385813" y="1848454"/>
                  </a:lnTo>
                  <a:close/>
                </a:path>
                <a:path w="2360295" h="1867535">
                  <a:moveTo>
                    <a:pt x="384440" y="1837707"/>
                  </a:moveTo>
                  <a:lnTo>
                    <a:pt x="384549" y="1835754"/>
                  </a:lnTo>
                  <a:lnTo>
                    <a:pt x="384391" y="1835754"/>
                  </a:lnTo>
                  <a:lnTo>
                    <a:pt x="384440" y="1837707"/>
                  </a:lnTo>
                  <a:close/>
                </a:path>
                <a:path w="2360295" h="1867535">
                  <a:moveTo>
                    <a:pt x="381707" y="1848454"/>
                  </a:moveTo>
                  <a:lnTo>
                    <a:pt x="383838" y="1848454"/>
                  </a:lnTo>
                  <a:lnTo>
                    <a:pt x="384407" y="1838294"/>
                  </a:lnTo>
                  <a:lnTo>
                    <a:pt x="384391" y="1835754"/>
                  </a:lnTo>
                  <a:lnTo>
                    <a:pt x="381549" y="1835754"/>
                  </a:lnTo>
                  <a:lnTo>
                    <a:pt x="381707" y="1848454"/>
                  </a:lnTo>
                  <a:close/>
                </a:path>
                <a:path w="2360295" h="1867535">
                  <a:moveTo>
                    <a:pt x="381154" y="1848454"/>
                  </a:moveTo>
                  <a:lnTo>
                    <a:pt x="381233" y="1835754"/>
                  </a:lnTo>
                  <a:lnTo>
                    <a:pt x="380285" y="1835754"/>
                  </a:lnTo>
                  <a:lnTo>
                    <a:pt x="381154" y="1848454"/>
                  </a:lnTo>
                  <a:close/>
                </a:path>
                <a:path w="2360295" h="1867535">
                  <a:moveTo>
                    <a:pt x="384470" y="1848454"/>
                  </a:moveTo>
                  <a:lnTo>
                    <a:pt x="384707" y="1848454"/>
                  </a:lnTo>
                  <a:lnTo>
                    <a:pt x="384440" y="1837707"/>
                  </a:lnTo>
                  <a:lnTo>
                    <a:pt x="384470" y="1848454"/>
                  </a:lnTo>
                  <a:close/>
                </a:path>
                <a:path w="2360295" h="1867535">
                  <a:moveTo>
                    <a:pt x="391340" y="1866110"/>
                  </a:moveTo>
                  <a:lnTo>
                    <a:pt x="391543" y="1865637"/>
                  </a:lnTo>
                  <a:lnTo>
                    <a:pt x="391430" y="1865321"/>
                  </a:lnTo>
                  <a:lnTo>
                    <a:pt x="391340" y="1864769"/>
                  </a:lnTo>
                  <a:lnTo>
                    <a:pt x="392603" y="1863506"/>
                  </a:lnTo>
                  <a:lnTo>
                    <a:pt x="391261" y="1862481"/>
                  </a:lnTo>
                  <a:lnTo>
                    <a:pt x="391103" y="1862323"/>
                  </a:lnTo>
                  <a:lnTo>
                    <a:pt x="390708" y="1862481"/>
                  </a:lnTo>
                  <a:lnTo>
                    <a:pt x="390392" y="1862481"/>
                  </a:lnTo>
                  <a:lnTo>
                    <a:pt x="390471" y="1862717"/>
                  </a:lnTo>
                  <a:lnTo>
                    <a:pt x="390945" y="1862717"/>
                  </a:lnTo>
                  <a:lnTo>
                    <a:pt x="391340" y="1866110"/>
                  </a:lnTo>
                  <a:close/>
                </a:path>
                <a:path w="2360295" h="1867535">
                  <a:moveTo>
                    <a:pt x="390797" y="1863694"/>
                  </a:moveTo>
                  <a:lnTo>
                    <a:pt x="390945" y="1862717"/>
                  </a:lnTo>
                  <a:lnTo>
                    <a:pt x="390471" y="1862717"/>
                  </a:lnTo>
                  <a:lnTo>
                    <a:pt x="390797" y="1863694"/>
                  </a:lnTo>
                  <a:close/>
                </a:path>
                <a:path w="2360295" h="1867535">
                  <a:moveTo>
                    <a:pt x="390313" y="1866899"/>
                  </a:moveTo>
                  <a:lnTo>
                    <a:pt x="390720" y="1864206"/>
                  </a:lnTo>
                  <a:lnTo>
                    <a:pt x="388181" y="1862796"/>
                  </a:lnTo>
                  <a:lnTo>
                    <a:pt x="388393" y="1864206"/>
                  </a:lnTo>
                  <a:lnTo>
                    <a:pt x="388402" y="1864848"/>
                  </a:lnTo>
                  <a:lnTo>
                    <a:pt x="388118" y="1865085"/>
                  </a:lnTo>
                  <a:lnTo>
                    <a:pt x="388655" y="1865085"/>
                  </a:lnTo>
                  <a:lnTo>
                    <a:pt x="388892" y="1865164"/>
                  </a:lnTo>
                  <a:lnTo>
                    <a:pt x="389129" y="1865321"/>
                  </a:lnTo>
                  <a:lnTo>
                    <a:pt x="389444" y="1865637"/>
                  </a:lnTo>
                  <a:lnTo>
                    <a:pt x="389681" y="1865795"/>
                  </a:lnTo>
                  <a:lnTo>
                    <a:pt x="390313" y="1866899"/>
                  </a:lnTo>
                  <a:close/>
                </a:path>
                <a:path w="2360295" h="1867535">
                  <a:moveTo>
                    <a:pt x="391024" y="1864374"/>
                  </a:moveTo>
                  <a:lnTo>
                    <a:pt x="390797" y="1863694"/>
                  </a:lnTo>
                  <a:lnTo>
                    <a:pt x="390720" y="1864206"/>
                  </a:lnTo>
                  <a:lnTo>
                    <a:pt x="391024" y="1864374"/>
                  </a:lnTo>
                  <a:close/>
                </a:path>
                <a:path w="2360295" h="1867535">
                  <a:moveTo>
                    <a:pt x="388418" y="1866584"/>
                  </a:moveTo>
                  <a:lnTo>
                    <a:pt x="388734" y="1866426"/>
                  </a:lnTo>
                  <a:lnTo>
                    <a:pt x="388971" y="1866426"/>
                  </a:lnTo>
                  <a:lnTo>
                    <a:pt x="388892" y="1866189"/>
                  </a:lnTo>
                  <a:lnTo>
                    <a:pt x="388773" y="1865953"/>
                  </a:lnTo>
                  <a:lnTo>
                    <a:pt x="388655" y="1865085"/>
                  </a:lnTo>
                  <a:lnTo>
                    <a:pt x="388118" y="1865085"/>
                  </a:lnTo>
                  <a:lnTo>
                    <a:pt x="387905" y="1865321"/>
                  </a:lnTo>
                  <a:lnTo>
                    <a:pt x="388023" y="1866268"/>
                  </a:lnTo>
                  <a:lnTo>
                    <a:pt x="388260" y="1866426"/>
                  </a:lnTo>
                  <a:lnTo>
                    <a:pt x="388418" y="1866584"/>
                  </a:lnTo>
                  <a:close/>
                </a:path>
                <a:path w="2360295" h="1867535">
                  <a:moveTo>
                    <a:pt x="384707" y="1489"/>
                  </a:moveTo>
                  <a:lnTo>
                    <a:pt x="385655" y="1362"/>
                  </a:lnTo>
                  <a:lnTo>
                    <a:pt x="385576" y="473"/>
                  </a:lnTo>
                  <a:lnTo>
                    <a:pt x="385102" y="473"/>
                  </a:lnTo>
                  <a:lnTo>
                    <a:pt x="384786" y="981"/>
                  </a:lnTo>
                  <a:lnTo>
                    <a:pt x="384707" y="1489"/>
                  </a:lnTo>
                  <a:close/>
                </a:path>
                <a:path w="2360295" h="1867535">
                  <a:moveTo>
                    <a:pt x="385852" y="1425"/>
                  </a:moveTo>
                  <a:lnTo>
                    <a:pt x="386049" y="1362"/>
                  </a:lnTo>
                  <a:lnTo>
                    <a:pt x="386049" y="1235"/>
                  </a:lnTo>
                  <a:lnTo>
                    <a:pt x="385852" y="1425"/>
                  </a:lnTo>
                  <a:close/>
                </a:path>
                <a:path w="2360295" h="1867535">
                  <a:moveTo>
                    <a:pt x="385655" y="1616"/>
                  </a:moveTo>
                  <a:lnTo>
                    <a:pt x="385852" y="1425"/>
                  </a:lnTo>
                  <a:lnTo>
                    <a:pt x="385655" y="1489"/>
                  </a:lnTo>
                  <a:lnTo>
                    <a:pt x="385655" y="1616"/>
                  </a:lnTo>
                  <a:close/>
                </a:path>
                <a:path w="2360295" h="1867535">
                  <a:moveTo>
                    <a:pt x="384471" y="5553"/>
                  </a:moveTo>
                  <a:lnTo>
                    <a:pt x="386287" y="4791"/>
                  </a:lnTo>
                  <a:lnTo>
                    <a:pt x="386524" y="3267"/>
                  </a:lnTo>
                  <a:lnTo>
                    <a:pt x="384234" y="2886"/>
                  </a:lnTo>
                  <a:lnTo>
                    <a:pt x="384234" y="1616"/>
                  </a:lnTo>
                  <a:lnTo>
                    <a:pt x="380760" y="2251"/>
                  </a:lnTo>
                  <a:lnTo>
                    <a:pt x="380838" y="2505"/>
                  </a:lnTo>
                  <a:lnTo>
                    <a:pt x="383918" y="2505"/>
                  </a:lnTo>
                  <a:lnTo>
                    <a:pt x="383755" y="3140"/>
                  </a:lnTo>
                  <a:lnTo>
                    <a:pt x="384392" y="3140"/>
                  </a:lnTo>
                  <a:lnTo>
                    <a:pt x="384471" y="5553"/>
                  </a:lnTo>
                  <a:close/>
                </a:path>
                <a:path w="2360295" h="1867535">
                  <a:moveTo>
                    <a:pt x="388103" y="8728"/>
                  </a:moveTo>
                  <a:lnTo>
                    <a:pt x="390551" y="8728"/>
                  </a:lnTo>
                  <a:lnTo>
                    <a:pt x="388893" y="8093"/>
                  </a:lnTo>
                  <a:lnTo>
                    <a:pt x="389367" y="7077"/>
                  </a:lnTo>
                  <a:lnTo>
                    <a:pt x="389825" y="4791"/>
                  </a:lnTo>
                  <a:lnTo>
                    <a:pt x="390078" y="3775"/>
                  </a:lnTo>
                  <a:lnTo>
                    <a:pt x="390196" y="3140"/>
                  </a:lnTo>
                  <a:lnTo>
                    <a:pt x="390314" y="2251"/>
                  </a:lnTo>
                  <a:lnTo>
                    <a:pt x="389919" y="2124"/>
                  </a:lnTo>
                  <a:lnTo>
                    <a:pt x="389762" y="1870"/>
                  </a:lnTo>
                  <a:lnTo>
                    <a:pt x="389288" y="2124"/>
                  </a:lnTo>
                  <a:lnTo>
                    <a:pt x="389209" y="2251"/>
                  </a:lnTo>
                  <a:lnTo>
                    <a:pt x="388024" y="5934"/>
                  </a:lnTo>
                  <a:lnTo>
                    <a:pt x="389446" y="6315"/>
                  </a:lnTo>
                  <a:lnTo>
                    <a:pt x="388340" y="6823"/>
                  </a:lnTo>
                  <a:lnTo>
                    <a:pt x="387708" y="7331"/>
                  </a:lnTo>
                  <a:lnTo>
                    <a:pt x="387787" y="7712"/>
                  </a:lnTo>
                  <a:lnTo>
                    <a:pt x="387866" y="7966"/>
                  </a:lnTo>
                  <a:lnTo>
                    <a:pt x="388340" y="8093"/>
                  </a:lnTo>
                  <a:lnTo>
                    <a:pt x="388222" y="8474"/>
                  </a:lnTo>
                  <a:lnTo>
                    <a:pt x="388103" y="8728"/>
                  </a:lnTo>
                  <a:close/>
                </a:path>
                <a:path w="2360295" h="1867535">
                  <a:moveTo>
                    <a:pt x="381233" y="3775"/>
                  </a:moveTo>
                  <a:lnTo>
                    <a:pt x="383918" y="2505"/>
                  </a:lnTo>
                  <a:lnTo>
                    <a:pt x="380838" y="2505"/>
                  </a:lnTo>
                  <a:lnTo>
                    <a:pt x="381233" y="3775"/>
                  </a:lnTo>
                  <a:close/>
                </a:path>
                <a:path w="2360295" h="1867535">
                  <a:moveTo>
                    <a:pt x="380154" y="6950"/>
                  </a:moveTo>
                  <a:lnTo>
                    <a:pt x="384629" y="6950"/>
                  </a:lnTo>
                  <a:lnTo>
                    <a:pt x="384345" y="5299"/>
                  </a:lnTo>
                  <a:lnTo>
                    <a:pt x="384234" y="4410"/>
                  </a:lnTo>
                  <a:lnTo>
                    <a:pt x="383997" y="3140"/>
                  </a:lnTo>
                  <a:lnTo>
                    <a:pt x="383755" y="3140"/>
                  </a:lnTo>
                  <a:lnTo>
                    <a:pt x="383326" y="4791"/>
                  </a:lnTo>
                  <a:lnTo>
                    <a:pt x="383207" y="5172"/>
                  </a:lnTo>
                  <a:lnTo>
                    <a:pt x="384234" y="5934"/>
                  </a:lnTo>
                  <a:lnTo>
                    <a:pt x="382497" y="6315"/>
                  </a:lnTo>
                  <a:lnTo>
                    <a:pt x="381707" y="6442"/>
                  </a:lnTo>
                  <a:lnTo>
                    <a:pt x="380384" y="6442"/>
                  </a:lnTo>
                  <a:lnTo>
                    <a:pt x="380286" y="6823"/>
                  </a:lnTo>
                  <a:lnTo>
                    <a:pt x="380154" y="6950"/>
                  </a:lnTo>
                  <a:close/>
                </a:path>
                <a:path w="2360295" h="1867535">
                  <a:moveTo>
                    <a:pt x="380384" y="6442"/>
                  </a:moveTo>
                  <a:lnTo>
                    <a:pt x="381707" y="6442"/>
                  </a:lnTo>
                  <a:lnTo>
                    <a:pt x="381391" y="6188"/>
                  </a:lnTo>
                  <a:lnTo>
                    <a:pt x="380917" y="5934"/>
                  </a:lnTo>
                  <a:lnTo>
                    <a:pt x="380680" y="5299"/>
                  </a:lnTo>
                  <a:lnTo>
                    <a:pt x="380384" y="6442"/>
                  </a:lnTo>
                  <a:close/>
                </a:path>
                <a:path w="2360295" h="1867535">
                  <a:moveTo>
                    <a:pt x="385753" y="9617"/>
                  </a:moveTo>
                  <a:lnTo>
                    <a:pt x="387630" y="9617"/>
                  </a:lnTo>
                  <a:lnTo>
                    <a:pt x="386919" y="8093"/>
                  </a:lnTo>
                  <a:lnTo>
                    <a:pt x="386287" y="7458"/>
                  </a:lnTo>
                  <a:lnTo>
                    <a:pt x="387077" y="6061"/>
                  </a:lnTo>
                  <a:lnTo>
                    <a:pt x="385892" y="6696"/>
                  </a:lnTo>
                  <a:lnTo>
                    <a:pt x="385753" y="9617"/>
                  </a:lnTo>
                  <a:close/>
                </a:path>
                <a:path w="2360295" h="1867535">
                  <a:moveTo>
                    <a:pt x="380444" y="9998"/>
                  </a:moveTo>
                  <a:lnTo>
                    <a:pt x="385734" y="9998"/>
                  </a:lnTo>
                  <a:lnTo>
                    <a:pt x="385024" y="6823"/>
                  </a:lnTo>
                  <a:lnTo>
                    <a:pt x="384629" y="6950"/>
                  </a:lnTo>
                  <a:lnTo>
                    <a:pt x="380154" y="6950"/>
                  </a:lnTo>
                  <a:lnTo>
                    <a:pt x="379101" y="7966"/>
                  </a:lnTo>
                  <a:lnTo>
                    <a:pt x="380680" y="8474"/>
                  </a:lnTo>
                  <a:lnTo>
                    <a:pt x="380838" y="8474"/>
                  </a:lnTo>
                  <a:lnTo>
                    <a:pt x="381154" y="8728"/>
                  </a:lnTo>
                  <a:lnTo>
                    <a:pt x="380838" y="9363"/>
                  </a:lnTo>
                  <a:lnTo>
                    <a:pt x="380444" y="9998"/>
                  </a:lnTo>
                  <a:close/>
                </a:path>
                <a:path w="2360295" h="1867535">
                  <a:moveTo>
                    <a:pt x="389367" y="13300"/>
                  </a:moveTo>
                  <a:lnTo>
                    <a:pt x="391183" y="13173"/>
                  </a:lnTo>
                  <a:lnTo>
                    <a:pt x="391341" y="12665"/>
                  </a:lnTo>
                  <a:lnTo>
                    <a:pt x="391973" y="11395"/>
                  </a:lnTo>
                  <a:lnTo>
                    <a:pt x="391958" y="9363"/>
                  </a:lnTo>
                  <a:lnTo>
                    <a:pt x="392130" y="8347"/>
                  </a:lnTo>
                  <a:lnTo>
                    <a:pt x="391341" y="8474"/>
                  </a:lnTo>
                  <a:lnTo>
                    <a:pt x="390551" y="8728"/>
                  </a:lnTo>
                  <a:lnTo>
                    <a:pt x="388103" y="8728"/>
                  </a:lnTo>
                  <a:lnTo>
                    <a:pt x="387866" y="9109"/>
                  </a:lnTo>
                  <a:lnTo>
                    <a:pt x="387630" y="9617"/>
                  </a:lnTo>
                  <a:lnTo>
                    <a:pt x="385753" y="9617"/>
                  </a:lnTo>
                  <a:lnTo>
                    <a:pt x="385734" y="9998"/>
                  </a:lnTo>
                  <a:lnTo>
                    <a:pt x="380444" y="9998"/>
                  </a:lnTo>
                  <a:lnTo>
                    <a:pt x="380128" y="10760"/>
                  </a:lnTo>
                  <a:lnTo>
                    <a:pt x="378917" y="10760"/>
                  </a:lnTo>
                  <a:lnTo>
                    <a:pt x="379101" y="11014"/>
                  </a:lnTo>
                  <a:lnTo>
                    <a:pt x="379417" y="12030"/>
                  </a:lnTo>
                  <a:lnTo>
                    <a:pt x="380128" y="12284"/>
                  </a:lnTo>
                  <a:lnTo>
                    <a:pt x="380602" y="12538"/>
                  </a:lnTo>
                  <a:lnTo>
                    <a:pt x="387314" y="12538"/>
                  </a:lnTo>
                  <a:lnTo>
                    <a:pt x="389367" y="13300"/>
                  </a:lnTo>
                  <a:close/>
                </a:path>
                <a:path w="2360295" h="1867535">
                  <a:moveTo>
                    <a:pt x="378917" y="10760"/>
                  </a:moveTo>
                  <a:lnTo>
                    <a:pt x="380128" y="10760"/>
                  </a:lnTo>
                  <a:lnTo>
                    <a:pt x="379970" y="10506"/>
                  </a:lnTo>
                  <a:lnTo>
                    <a:pt x="379891" y="10252"/>
                  </a:lnTo>
                  <a:lnTo>
                    <a:pt x="379654" y="10125"/>
                  </a:lnTo>
                  <a:lnTo>
                    <a:pt x="379496" y="9998"/>
                  </a:lnTo>
                  <a:lnTo>
                    <a:pt x="378864" y="9998"/>
                  </a:lnTo>
                  <a:lnTo>
                    <a:pt x="378706" y="10252"/>
                  </a:lnTo>
                  <a:lnTo>
                    <a:pt x="378549" y="10252"/>
                  </a:lnTo>
                  <a:lnTo>
                    <a:pt x="378917" y="10760"/>
                  </a:lnTo>
                  <a:close/>
                </a:path>
                <a:path w="2360295" h="1867535">
                  <a:moveTo>
                    <a:pt x="380565" y="15713"/>
                  </a:moveTo>
                  <a:lnTo>
                    <a:pt x="386445" y="15713"/>
                  </a:lnTo>
                  <a:lnTo>
                    <a:pt x="386519" y="14189"/>
                  </a:lnTo>
                  <a:lnTo>
                    <a:pt x="386761" y="12538"/>
                  </a:lnTo>
                  <a:lnTo>
                    <a:pt x="380602" y="12538"/>
                  </a:lnTo>
                  <a:lnTo>
                    <a:pt x="382023" y="13300"/>
                  </a:lnTo>
                  <a:lnTo>
                    <a:pt x="382023" y="14189"/>
                  </a:lnTo>
                  <a:lnTo>
                    <a:pt x="380565" y="15713"/>
                  </a:lnTo>
                  <a:close/>
                </a:path>
                <a:path w="2360295" h="1867535">
                  <a:moveTo>
                    <a:pt x="381849" y="19650"/>
                  </a:moveTo>
                  <a:lnTo>
                    <a:pt x="388893" y="19650"/>
                  </a:lnTo>
                  <a:lnTo>
                    <a:pt x="389288" y="19142"/>
                  </a:lnTo>
                  <a:lnTo>
                    <a:pt x="389446" y="18253"/>
                  </a:lnTo>
                  <a:lnTo>
                    <a:pt x="390946" y="17491"/>
                  </a:lnTo>
                  <a:lnTo>
                    <a:pt x="391104" y="14951"/>
                  </a:lnTo>
                  <a:lnTo>
                    <a:pt x="390709" y="14697"/>
                  </a:lnTo>
                  <a:lnTo>
                    <a:pt x="390551" y="14443"/>
                  </a:lnTo>
                  <a:lnTo>
                    <a:pt x="390314" y="14697"/>
                  </a:lnTo>
                  <a:lnTo>
                    <a:pt x="389998" y="14951"/>
                  </a:lnTo>
                  <a:lnTo>
                    <a:pt x="389840" y="15205"/>
                  </a:lnTo>
                  <a:lnTo>
                    <a:pt x="389630" y="15459"/>
                  </a:lnTo>
                  <a:lnTo>
                    <a:pt x="389525" y="16348"/>
                  </a:lnTo>
                  <a:lnTo>
                    <a:pt x="388577" y="16602"/>
                  </a:lnTo>
                  <a:lnTo>
                    <a:pt x="380681" y="16602"/>
                  </a:lnTo>
                  <a:lnTo>
                    <a:pt x="382971" y="17110"/>
                  </a:lnTo>
                  <a:lnTo>
                    <a:pt x="381707" y="18888"/>
                  </a:lnTo>
                  <a:lnTo>
                    <a:pt x="381849" y="19650"/>
                  </a:lnTo>
                  <a:close/>
                </a:path>
                <a:path w="2360295" h="1867535">
                  <a:moveTo>
                    <a:pt x="380286" y="16602"/>
                  </a:moveTo>
                  <a:lnTo>
                    <a:pt x="388577" y="16602"/>
                  </a:lnTo>
                  <a:lnTo>
                    <a:pt x="387156" y="16348"/>
                  </a:lnTo>
                  <a:lnTo>
                    <a:pt x="387472" y="16221"/>
                  </a:lnTo>
                  <a:lnTo>
                    <a:pt x="387866" y="16094"/>
                  </a:lnTo>
                  <a:lnTo>
                    <a:pt x="388182" y="15840"/>
                  </a:lnTo>
                  <a:lnTo>
                    <a:pt x="388222" y="15713"/>
                  </a:lnTo>
                  <a:lnTo>
                    <a:pt x="388103" y="15459"/>
                  </a:lnTo>
                  <a:lnTo>
                    <a:pt x="387708" y="15205"/>
                  </a:lnTo>
                  <a:lnTo>
                    <a:pt x="387392" y="14951"/>
                  </a:lnTo>
                  <a:lnTo>
                    <a:pt x="386998" y="14824"/>
                  </a:lnTo>
                  <a:lnTo>
                    <a:pt x="386445" y="15713"/>
                  </a:lnTo>
                  <a:lnTo>
                    <a:pt x="380565" y="15713"/>
                  </a:lnTo>
                  <a:lnTo>
                    <a:pt x="380444" y="15840"/>
                  </a:lnTo>
                  <a:lnTo>
                    <a:pt x="380286" y="16602"/>
                  </a:lnTo>
                  <a:close/>
                </a:path>
                <a:path w="2360295" h="1867535">
                  <a:moveTo>
                    <a:pt x="391025" y="17745"/>
                  </a:moveTo>
                  <a:lnTo>
                    <a:pt x="391032" y="17491"/>
                  </a:lnTo>
                  <a:lnTo>
                    <a:pt x="391025" y="17745"/>
                  </a:lnTo>
                  <a:close/>
                </a:path>
                <a:path w="2360295" h="1867535">
                  <a:moveTo>
                    <a:pt x="382102" y="20920"/>
                  </a:moveTo>
                  <a:lnTo>
                    <a:pt x="388813" y="20920"/>
                  </a:lnTo>
                  <a:lnTo>
                    <a:pt x="389682" y="19142"/>
                  </a:lnTo>
                  <a:lnTo>
                    <a:pt x="388893" y="19650"/>
                  </a:lnTo>
                  <a:lnTo>
                    <a:pt x="381849" y="19650"/>
                  </a:lnTo>
                  <a:lnTo>
                    <a:pt x="381944" y="20158"/>
                  </a:lnTo>
                  <a:lnTo>
                    <a:pt x="383050" y="20158"/>
                  </a:lnTo>
                  <a:lnTo>
                    <a:pt x="383050" y="20285"/>
                  </a:lnTo>
                  <a:lnTo>
                    <a:pt x="382102" y="20920"/>
                  </a:lnTo>
                  <a:close/>
                </a:path>
                <a:path w="2360295" h="1867535">
                  <a:moveTo>
                    <a:pt x="380404" y="21682"/>
                  </a:moveTo>
                  <a:lnTo>
                    <a:pt x="390313" y="21682"/>
                  </a:lnTo>
                  <a:lnTo>
                    <a:pt x="390195" y="21555"/>
                  </a:lnTo>
                  <a:lnTo>
                    <a:pt x="389524" y="21174"/>
                  </a:lnTo>
                  <a:lnTo>
                    <a:pt x="390347" y="21174"/>
                  </a:lnTo>
                  <a:lnTo>
                    <a:pt x="390471" y="19269"/>
                  </a:lnTo>
                  <a:lnTo>
                    <a:pt x="389840" y="19777"/>
                  </a:lnTo>
                  <a:lnTo>
                    <a:pt x="388813" y="20920"/>
                  </a:lnTo>
                  <a:lnTo>
                    <a:pt x="382102" y="20920"/>
                  </a:lnTo>
                  <a:lnTo>
                    <a:pt x="381628" y="21174"/>
                  </a:lnTo>
                  <a:lnTo>
                    <a:pt x="389524" y="21174"/>
                  </a:lnTo>
                  <a:lnTo>
                    <a:pt x="390340" y="21283"/>
                  </a:lnTo>
                  <a:lnTo>
                    <a:pt x="381288" y="21283"/>
                  </a:lnTo>
                  <a:lnTo>
                    <a:pt x="380523" y="21301"/>
                  </a:lnTo>
                  <a:lnTo>
                    <a:pt x="380404" y="21682"/>
                  </a:lnTo>
                  <a:close/>
                </a:path>
                <a:path w="2360295" h="1867535">
                  <a:moveTo>
                    <a:pt x="392366" y="21555"/>
                  </a:moveTo>
                  <a:lnTo>
                    <a:pt x="392398" y="21174"/>
                  </a:lnTo>
                  <a:lnTo>
                    <a:pt x="391735" y="19396"/>
                  </a:lnTo>
                  <a:lnTo>
                    <a:pt x="391182" y="19777"/>
                  </a:lnTo>
                  <a:lnTo>
                    <a:pt x="391024" y="20031"/>
                  </a:lnTo>
                  <a:lnTo>
                    <a:pt x="390477" y="21302"/>
                  </a:lnTo>
                  <a:lnTo>
                    <a:pt x="392366" y="21555"/>
                  </a:lnTo>
                  <a:close/>
                </a:path>
                <a:path w="2360295" h="1867535">
                  <a:moveTo>
                    <a:pt x="382102" y="20666"/>
                  </a:moveTo>
                  <a:lnTo>
                    <a:pt x="382418" y="20412"/>
                  </a:lnTo>
                  <a:lnTo>
                    <a:pt x="382655" y="20285"/>
                  </a:lnTo>
                  <a:lnTo>
                    <a:pt x="382970" y="20158"/>
                  </a:lnTo>
                  <a:lnTo>
                    <a:pt x="381944" y="20158"/>
                  </a:lnTo>
                  <a:lnTo>
                    <a:pt x="381997" y="20412"/>
                  </a:lnTo>
                  <a:lnTo>
                    <a:pt x="382102" y="20666"/>
                  </a:lnTo>
                  <a:close/>
                </a:path>
                <a:path w="2360295" h="1867535">
                  <a:moveTo>
                    <a:pt x="390334" y="21634"/>
                  </a:moveTo>
                  <a:lnTo>
                    <a:pt x="390471" y="21301"/>
                  </a:lnTo>
                  <a:lnTo>
                    <a:pt x="390340" y="21283"/>
                  </a:lnTo>
                  <a:lnTo>
                    <a:pt x="390334" y="21634"/>
                  </a:lnTo>
                  <a:close/>
                </a:path>
                <a:path w="2360295" h="1867535">
                  <a:moveTo>
                    <a:pt x="391261" y="25619"/>
                  </a:moveTo>
                  <a:lnTo>
                    <a:pt x="391306" y="24095"/>
                  </a:lnTo>
                  <a:lnTo>
                    <a:pt x="391261" y="23841"/>
                  </a:lnTo>
                  <a:lnTo>
                    <a:pt x="392209" y="22698"/>
                  </a:lnTo>
                  <a:lnTo>
                    <a:pt x="390334" y="21634"/>
                  </a:lnTo>
                  <a:lnTo>
                    <a:pt x="380404" y="21682"/>
                  </a:lnTo>
                  <a:lnTo>
                    <a:pt x="380365" y="21809"/>
                  </a:lnTo>
                  <a:lnTo>
                    <a:pt x="389366" y="21809"/>
                  </a:lnTo>
                  <a:lnTo>
                    <a:pt x="389761" y="22825"/>
                  </a:lnTo>
                  <a:lnTo>
                    <a:pt x="390393" y="24857"/>
                  </a:lnTo>
                  <a:lnTo>
                    <a:pt x="390708" y="25111"/>
                  </a:lnTo>
                  <a:lnTo>
                    <a:pt x="390945" y="25365"/>
                  </a:lnTo>
                  <a:lnTo>
                    <a:pt x="391261" y="25619"/>
                  </a:lnTo>
                  <a:close/>
                </a:path>
                <a:path w="2360295" h="1867535">
                  <a:moveTo>
                    <a:pt x="389603" y="25619"/>
                  </a:moveTo>
                  <a:lnTo>
                    <a:pt x="388813" y="23206"/>
                  </a:lnTo>
                  <a:lnTo>
                    <a:pt x="389208" y="22444"/>
                  </a:lnTo>
                  <a:lnTo>
                    <a:pt x="389366" y="21809"/>
                  </a:lnTo>
                  <a:lnTo>
                    <a:pt x="380365" y="21809"/>
                  </a:lnTo>
                  <a:lnTo>
                    <a:pt x="380207" y="22317"/>
                  </a:lnTo>
                  <a:lnTo>
                    <a:pt x="380207" y="23206"/>
                  </a:lnTo>
                  <a:lnTo>
                    <a:pt x="382892" y="23206"/>
                  </a:lnTo>
                  <a:lnTo>
                    <a:pt x="381643" y="24603"/>
                  </a:lnTo>
                  <a:lnTo>
                    <a:pt x="387471" y="24603"/>
                  </a:lnTo>
                  <a:lnTo>
                    <a:pt x="389603" y="25619"/>
                  </a:lnTo>
                  <a:close/>
                </a:path>
                <a:path w="2360295" h="1867535">
                  <a:moveTo>
                    <a:pt x="380128" y="24095"/>
                  </a:moveTo>
                  <a:lnTo>
                    <a:pt x="382892" y="23206"/>
                  </a:lnTo>
                  <a:lnTo>
                    <a:pt x="380207" y="23206"/>
                  </a:lnTo>
                  <a:lnTo>
                    <a:pt x="380128" y="24095"/>
                  </a:lnTo>
                  <a:close/>
                </a:path>
                <a:path w="2360295" h="1867535">
                  <a:moveTo>
                    <a:pt x="391261" y="31080"/>
                  </a:moveTo>
                  <a:lnTo>
                    <a:pt x="390471" y="28921"/>
                  </a:lnTo>
                  <a:lnTo>
                    <a:pt x="390313" y="28286"/>
                  </a:lnTo>
                  <a:lnTo>
                    <a:pt x="390313" y="27016"/>
                  </a:lnTo>
                  <a:lnTo>
                    <a:pt x="389366" y="26254"/>
                  </a:lnTo>
                  <a:lnTo>
                    <a:pt x="388339" y="25619"/>
                  </a:lnTo>
                  <a:lnTo>
                    <a:pt x="387629" y="24730"/>
                  </a:lnTo>
                  <a:lnTo>
                    <a:pt x="387471" y="24603"/>
                  </a:lnTo>
                  <a:lnTo>
                    <a:pt x="381643" y="24603"/>
                  </a:lnTo>
                  <a:lnTo>
                    <a:pt x="381189" y="25111"/>
                  </a:lnTo>
                  <a:lnTo>
                    <a:pt x="381075" y="26762"/>
                  </a:lnTo>
                  <a:lnTo>
                    <a:pt x="379326" y="26762"/>
                  </a:lnTo>
                  <a:lnTo>
                    <a:pt x="379180" y="27651"/>
                  </a:lnTo>
                  <a:lnTo>
                    <a:pt x="377759" y="29937"/>
                  </a:lnTo>
                  <a:lnTo>
                    <a:pt x="377872" y="30318"/>
                  </a:lnTo>
                  <a:lnTo>
                    <a:pt x="386523" y="30318"/>
                  </a:lnTo>
                  <a:lnTo>
                    <a:pt x="391261" y="31080"/>
                  </a:lnTo>
                  <a:close/>
                </a:path>
                <a:path w="2360295" h="1867535">
                  <a:moveTo>
                    <a:pt x="379326" y="26762"/>
                  </a:moveTo>
                  <a:lnTo>
                    <a:pt x="381075" y="26762"/>
                  </a:lnTo>
                  <a:lnTo>
                    <a:pt x="380523" y="25873"/>
                  </a:lnTo>
                  <a:lnTo>
                    <a:pt x="380049" y="25619"/>
                  </a:lnTo>
                  <a:lnTo>
                    <a:pt x="379812" y="25365"/>
                  </a:lnTo>
                  <a:lnTo>
                    <a:pt x="379575" y="25238"/>
                  </a:lnTo>
                  <a:lnTo>
                    <a:pt x="379326" y="26762"/>
                  </a:lnTo>
                  <a:close/>
                </a:path>
                <a:path w="2360295" h="1867535">
                  <a:moveTo>
                    <a:pt x="376969" y="37176"/>
                  </a:moveTo>
                  <a:lnTo>
                    <a:pt x="388418" y="37176"/>
                  </a:lnTo>
                  <a:lnTo>
                    <a:pt x="388023" y="36668"/>
                  </a:lnTo>
                  <a:lnTo>
                    <a:pt x="387550" y="36160"/>
                  </a:lnTo>
                  <a:lnTo>
                    <a:pt x="387313" y="35144"/>
                  </a:lnTo>
                  <a:lnTo>
                    <a:pt x="387866" y="34763"/>
                  </a:lnTo>
                  <a:lnTo>
                    <a:pt x="388418" y="33366"/>
                  </a:lnTo>
                  <a:lnTo>
                    <a:pt x="388260" y="32985"/>
                  </a:lnTo>
                  <a:lnTo>
                    <a:pt x="386523" y="30318"/>
                  </a:lnTo>
                  <a:lnTo>
                    <a:pt x="377872" y="30318"/>
                  </a:lnTo>
                  <a:lnTo>
                    <a:pt x="378549" y="32604"/>
                  </a:lnTo>
                  <a:lnTo>
                    <a:pt x="378864" y="33493"/>
                  </a:lnTo>
                  <a:lnTo>
                    <a:pt x="378628" y="34128"/>
                  </a:lnTo>
                  <a:lnTo>
                    <a:pt x="376969" y="37176"/>
                  </a:lnTo>
                  <a:close/>
                </a:path>
                <a:path w="2360295" h="1867535">
                  <a:moveTo>
                    <a:pt x="380680" y="39335"/>
                  </a:moveTo>
                  <a:lnTo>
                    <a:pt x="388735" y="39335"/>
                  </a:lnTo>
                  <a:lnTo>
                    <a:pt x="388682" y="38827"/>
                  </a:lnTo>
                  <a:lnTo>
                    <a:pt x="388577" y="38573"/>
                  </a:lnTo>
                  <a:lnTo>
                    <a:pt x="389208" y="38319"/>
                  </a:lnTo>
                  <a:lnTo>
                    <a:pt x="389840" y="38192"/>
                  </a:lnTo>
                  <a:lnTo>
                    <a:pt x="390393" y="37938"/>
                  </a:lnTo>
                  <a:lnTo>
                    <a:pt x="389366" y="37938"/>
                  </a:lnTo>
                  <a:lnTo>
                    <a:pt x="390787" y="35652"/>
                  </a:lnTo>
                  <a:lnTo>
                    <a:pt x="389524" y="35398"/>
                  </a:lnTo>
                  <a:lnTo>
                    <a:pt x="389445" y="35144"/>
                  </a:lnTo>
                  <a:lnTo>
                    <a:pt x="389761" y="34382"/>
                  </a:lnTo>
                  <a:lnTo>
                    <a:pt x="389998" y="34128"/>
                  </a:lnTo>
                  <a:lnTo>
                    <a:pt x="389445" y="33874"/>
                  </a:lnTo>
                  <a:lnTo>
                    <a:pt x="389050" y="34382"/>
                  </a:lnTo>
                  <a:lnTo>
                    <a:pt x="388418" y="35398"/>
                  </a:lnTo>
                  <a:lnTo>
                    <a:pt x="389840" y="36033"/>
                  </a:lnTo>
                  <a:lnTo>
                    <a:pt x="388103" y="36668"/>
                  </a:lnTo>
                  <a:lnTo>
                    <a:pt x="388418" y="37176"/>
                  </a:lnTo>
                  <a:lnTo>
                    <a:pt x="376969" y="37176"/>
                  </a:lnTo>
                  <a:lnTo>
                    <a:pt x="380049" y="37303"/>
                  </a:lnTo>
                  <a:lnTo>
                    <a:pt x="380638" y="39081"/>
                  </a:lnTo>
                  <a:lnTo>
                    <a:pt x="380680" y="39335"/>
                  </a:lnTo>
                  <a:close/>
                </a:path>
                <a:path w="2360295" h="1867535">
                  <a:moveTo>
                    <a:pt x="390964" y="37732"/>
                  </a:moveTo>
                  <a:lnTo>
                    <a:pt x="391340" y="37684"/>
                  </a:lnTo>
                  <a:lnTo>
                    <a:pt x="391024" y="37684"/>
                  </a:lnTo>
                  <a:close/>
                </a:path>
                <a:path w="2360295" h="1867535">
                  <a:moveTo>
                    <a:pt x="389366" y="37938"/>
                  </a:moveTo>
                  <a:lnTo>
                    <a:pt x="390709" y="37938"/>
                  </a:lnTo>
                  <a:lnTo>
                    <a:pt x="390964" y="37732"/>
                  </a:lnTo>
                  <a:lnTo>
                    <a:pt x="389366" y="37938"/>
                  </a:lnTo>
                  <a:close/>
                </a:path>
                <a:path w="2360295" h="1867535">
                  <a:moveTo>
                    <a:pt x="387609" y="41191"/>
                  </a:moveTo>
                  <a:lnTo>
                    <a:pt x="389524" y="39589"/>
                  </a:lnTo>
                  <a:lnTo>
                    <a:pt x="389564" y="39335"/>
                  </a:lnTo>
                  <a:lnTo>
                    <a:pt x="389656" y="38954"/>
                  </a:lnTo>
                  <a:lnTo>
                    <a:pt x="389761" y="38700"/>
                  </a:lnTo>
                  <a:lnTo>
                    <a:pt x="389524" y="38827"/>
                  </a:lnTo>
                  <a:lnTo>
                    <a:pt x="389287" y="39081"/>
                  </a:lnTo>
                  <a:lnTo>
                    <a:pt x="388972" y="39335"/>
                  </a:lnTo>
                  <a:lnTo>
                    <a:pt x="380680" y="39335"/>
                  </a:lnTo>
                  <a:lnTo>
                    <a:pt x="380680" y="40097"/>
                  </a:lnTo>
                  <a:lnTo>
                    <a:pt x="380207" y="40224"/>
                  </a:lnTo>
                  <a:lnTo>
                    <a:pt x="378085" y="40224"/>
                  </a:lnTo>
                  <a:lnTo>
                    <a:pt x="378519" y="40732"/>
                  </a:lnTo>
                  <a:lnTo>
                    <a:pt x="387629" y="40732"/>
                  </a:lnTo>
                  <a:lnTo>
                    <a:pt x="387609" y="41191"/>
                  </a:lnTo>
                  <a:close/>
                </a:path>
                <a:path w="2360295" h="1867535">
                  <a:moveTo>
                    <a:pt x="378085" y="40224"/>
                  </a:moveTo>
                  <a:lnTo>
                    <a:pt x="379970" y="40224"/>
                  </a:lnTo>
                  <a:lnTo>
                    <a:pt x="377759" y="39843"/>
                  </a:lnTo>
                  <a:lnTo>
                    <a:pt x="378085" y="40224"/>
                  </a:lnTo>
                  <a:close/>
                </a:path>
                <a:path w="2360295" h="1867535">
                  <a:moveTo>
                    <a:pt x="379259" y="44796"/>
                  </a:moveTo>
                  <a:lnTo>
                    <a:pt x="388024" y="44796"/>
                  </a:lnTo>
                  <a:lnTo>
                    <a:pt x="388103" y="44542"/>
                  </a:lnTo>
                  <a:lnTo>
                    <a:pt x="387945" y="44288"/>
                  </a:lnTo>
                  <a:lnTo>
                    <a:pt x="386524" y="44034"/>
                  </a:lnTo>
                  <a:lnTo>
                    <a:pt x="385813" y="43145"/>
                  </a:lnTo>
                  <a:lnTo>
                    <a:pt x="386366" y="42256"/>
                  </a:lnTo>
                  <a:lnTo>
                    <a:pt x="387076" y="41494"/>
                  </a:lnTo>
                  <a:lnTo>
                    <a:pt x="387629" y="40732"/>
                  </a:lnTo>
                  <a:lnTo>
                    <a:pt x="378519" y="40732"/>
                  </a:lnTo>
                  <a:lnTo>
                    <a:pt x="379496" y="41875"/>
                  </a:lnTo>
                  <a:lnTo>
                    <a:pt x="378549" y="42256"/>
                  </a:lnTo>
                  <a:lnTo>
                    <a:pt x="379022" y="43145"/>
                  </a:lnTo>
                  <a:lnTo>
                    <a:pt x="378312" y="43526"/>
                  </a:lnTo>
                  <a:lnTo>
                    <a:pt x="379259" y="44796"/>
                  </a:lnTo>
                  <a:close/>
                </a:path>
                <a:path w="2360295" h="1867535">
                  <a:moveTo>
                    <a:pt x="387550" y="42510"/>
                  </a:moveTo>
                  <a:lnTo>
                    <a:pt x="389135" y="41539"/>
                  </a:lnTo>
                  <a:lnTo>
                    <a:pt x="388656" y="41494"/>
                  </a:lnTo>
                  <a:lnTo>
                    <a:pt x="387606" y="41253"/>
                  </a:lnTo>
                  <a:lnTo>
                    <a:pt x="387550" y="42510"/>
                  </a:lnTo>
                  <a:close/>
                </a:path>
                <a:path w="2360295" h="1867535">
                  <a:moveTo>
                    <a:pt x="389266" y="41552"/>
                  </a:moveTo>
                  <a:lnTo>
                    <a:pt x="389135" y="41539"/>
                  </a:lnTo>
                  <a:lnTo>
                    <a:pt x="389266" y="41552"/>
                  </a:lnTo>
                  <a:close/>
                </a:path>
                <a:path w="2360295" h="1867535">
                  <a:moveTo>
                    <a:pt x="389840" y="42129"/>
                  </a:moveTo>
                  <a:lnTo>
                    <a:pt x="389998" y="42129"/>
                  </a:lnTo>
                  <a:lnTo>
                    <a:pt x="390393" y="41875"/>
                  </a:lnTo>
                  <a:lnTo>
                    <a:pt x="390709" y="41875"/>
                  </a:lnTo>
                  <a:lnTo>
                    <a:pt x="390235" y="41621"/>
                  </a:lnTo>
                  <a:lnTo>
                    <a:pt x="389998" y="41621"/>
                  </a:lnTo>
                  <a:lnTo>
                    <a:pt x="389266" y="41552"/>
                  </a:lnTo>
                  <a:lnTo>
                    <a:pt x="389840" y="42129"/>
                  </a:lnTo>
                  <a:close/>
                </a:path>
                <a:path w="2360295" h="1867535">
                  <a:moveTo>
                    <a:pt x="390629" y="44796"/>
                  </a:moveTo>
                  <a:lnTo>
                    <a:pt x="391814" y="44796"/>
                  </a:lnTo>
                  <a:lnTo>
                    <a:pt x="391768" y="44542"/>
                  </a:lnTo>
                  <a:lnTo>
                    <a:pt x="391656" y="43526"/>
                  </a:lnTo>
                  <a:lnTo>
                    <a:pt x="391340" y="43907"/>
                  </a:lnTo>
                  <a:lnTo>
                    <a:pt x="390787" y="44161"/>
                  </a:lnTo>
                  <a:lnTo>
                    <a:pt x="390735" y="44288"/>
                  </a:lnTo>
                  <a:lnTo>
                    <a:pt x="390629" y="44796"/>
                  </a:lnTo>
                  <a:close/>
                </a:path>
                <a:path w="2360295" h="1867535">
                  <a:moveTo>
                    <a:pt x="82200" y="260462"/>
                  </a:moveTo>
                  <a:lnTo>
                    <a:pt x="83068" y="260462"/>
                  </a:lnTo>
                  <a:lnTo>
                    <a:pt x="82437" y="247762"/>
                  </a:lnTo>
                  <a:lnTo>
                    <a:pt x="82200" y="260462"/>
                  </a:lnTo>
                  <a:close/>
                </a:path>
                <a:path w="2360295" h="1867535">
                  <a:moveTo>
                    <a:pt x="80384" y="260462"/>
                  </a:moveTo>
                  <a:lnTo>
                    <a:pt x="81647" y="260462"/>
                  </a:lnTo>
                  <a:lnTo>
                    <a:pt x="82042" y="247762"/>
                  </a:lnTo>
                  <a:lnTo>
                    <a:pt x="79042" y="247762"/>
                  </a:lnTo>
                  <a:lnTo>
                    <a:pt x="80384" y="260462"/>
                  </a:lnTo>
                  <a:close/>
                </a:path>
                <a:path w="2360295" h="1867535">
                  <a:moveTo>
                    <a:pt x="77067" y="260462"/>
                  </a:moveTo>
                  <a:lnTo>
                    <a:pt x="77699" y="260462"/>
                  </a:lnTo>
                  <a:lnTo>
                    <a:pt x="77699" y="247762"/>
                  </a:lnTo>
                  <a:lnTo>
                    <a:pt x="76909" y="247762"/>
                  </a:lnTo>
                  <a:lnTo>
                    <a:pt x="77067" y="260462"/>
                  </a:lnTo>
                  <a:close/>
                </a:path>
                <a:path w="2360295" h="1867535">
                  <a:moveTo>
                    <a:pt x="73198" y="260462"/>
                  </a:moveTo>
                  <a:lnTo>
                    <a:pt x="75645" y="260462"/>
                  </a:lnTo>
                  <a:lnTo>
                    <a:pt x="76593" y="247762"/>
                  </a:lnTo>
                  <a:lnTo>
                    <a:pt x="73355" y="247762"/>
                  </a:lnTo>
                  <a:lnTo>
                    <a:pt x="73198" y="260462"/>
                  </a:lnTo>
                  <a:close/>
                </a:path>
                <a:path w="2360295" h="1867535">
                  <a:moveTo>
                    <a:pt x="72250" y="248340"/>
                  </a:moveTo>
                  <a:lnTo>
                    <a:pt x="72329" y="247762"/>
                  </a:lnTo>
                  <a:lnTo>
                    <a:pt x="72250" y="248340"/>
                  </a:lnTo>
                  <a:close/>
                </a:path>
                <a:path w="2360295" h="1867535">
                  <a:moveTo>
                    <a:pt x="70592" y="260462"/>
                  </a:moveTo>
                  <a:lnTo>
                    <a:pt x="72250" y="260462"/>
                  </a:lnTo>
                  <a:lnTo>
                    <a:pt x="72250" y="248340"/>
                  </a:lnTo>
                  <a:lnTo>
                    <a:pt x="70592" y="260462"/>
                  </a:lnTo>
                  <a:close/>
                </a:path>
                <a:path w="2360295" h="1867535">
                  <a:moveTo>
                    <a:pt x="78726" y="273162"/>
                  </a:moveTo>
                  <a:lnTo>
                    <a:pt x="85832" y="273162"/>
                  </a:lnTo>
                  <a:lnTo>
                    <a:pt x="85990" y="260462"/>
                  </a:lnTo>
                  <a:lnTo>
                    <a:pt x="82121" y="260462"/>
                  </a:lnTo>
                  <a:lnTo>
                    <a:pt x="78726" y="273162"/>
                  </a:lnTo>
                  <a:close/>
                </a:path>
                <a:path w="2360295" h="1867535">
                  <a:moveTo>
                    <a:pt x="74461" y="273162"/>
                  </a:moveTo>
                  <a:lnTo>
                    <a:pt x="75330" y="273162"/>
                  </a:lnTo>
                  <a:lnTo>
                    <a:pt x="75567" y="260462"/>
                  </a:lnTo>
                  <a:lnTo>
                    <a:pt x="74224" y="260462"/>
                  </a:lnTo>
                  <a:lnTo>
                    <a:pt x="74461" y="273162"/>
                  </a:lnTo>
                  <a:close/>
                </a:path>
                <a:path w="2360295" h="1867535">
                  <a:moveTo>
                    <a:pt x="76357" y="285862"/>
                  </a:moveTo>
                  <a:lnTo>
                    <a:pt x="85359" y="285862"/>
                  </a:lnTo>
                  <a:lnTo>
                    <a:pt x="83543" y="273162"/>
                  </a:lnTo>
                  <a:lnTo>
                    <a:pt x="76041" y="273162"/>
                  </a:lnTo>
                  <a:lnTo>
                    <a:pt x="76357" y="285862"/>
                  </a:lnTo>
                  <a:close/>
                </a:path>
                <a:path w="2360295" h="1867535">
                  <a:moveTo>
                    <a:pt x="74620" y="298562"/>
                  </a:moveTo>
                  <a:lnTo>
                    <a:pt x="82595" y="298562"/>
                  </a:lnTo>
                  <a:lnTo>
                    <a:pt x="82359" y="285862"/>
                  </a:lnTo>
                  <a:lnTo>
                    <a:pt x="72488" y="285862"/>
                  </a:lnTo>
                  <a:lnTo>
                    <a:pt x="74620" y="298562"/>
                  </a:lnTo>
                  <a:close/>
                </a:path>
                <a:path w="2360295" h="1867535">
                  <a:moveTo>
                    <a:pt x="71224" y="298562"/>
                  </a:moveTo>
                  <a:lnTo>
                    <a:pt x="71698" y="298562"/>
                  </a:lnTo>
                  <a:lnTo>
                    <a:pt x="71856" y="285862"/>
                  </a:lnTo>
                  <a:lnTo>
                    <a:pt x="71066" y="285862"/>
                  </a:lnTo>
                  <a:lnTo>
                    <a:pt x="71224" y="298562"/>
                  </a:lnTo>
                  <a:close/>
                </a:path>
                <a:path w="2360295" h="1867535">
                  <a:moveTo>
                    <a:pt x="77699" y="311262"/>
                  </a:moveTo>
                  <a:lnTo>
                    <a:pt x="86939" y="311262"/>
                  </a:lnTo>
                  <a:lnTo>
                    <a:pt x="86307" y="298562"/>
                  </a:lnTo>
                  <a:lnTo>
                    <a:pt x="77541" y="298562"/>
                  </a:lnTo>
                  <a:lnTo>
                    <a:pt x="77699" y="311262"/>
                  </a:lnTo>
                  <a:close/>
                </a:path>
                <a:path w="2360295" h="1867535">
                  <a:moveTo>
                    <a:pt x="75409" y="311262"/>
                  </a:moveTo>
                  <a:lnTo>
                    <a:pt x="77541" y="298562"/>
                  </a:lnTo>
                  <a:lnTo>
                    <a:pt x="75725" y="298562"/>
                  </a:lnTo>
                  <a:lnTo>
                    <a:pt x="74443" y="302119"/>
                  </a:lnTo>
                  <a:lnTo>
                    <a:pt x="75409" y="311262"/>
                  </a:lnTo>
                  <a:close/>
                </a:path>
                <a:path w="2360295" h="1867535">
                  <a:moveTo>
                    <a:pt x="73944" y="303502"/>
                  </a:moveTo>
                  <a:lnTo>
                    <a:pt x="74443" y="302119"/>
                  </a:lnTo>
                  <a:lnTo>
                    <a:pt x="74067" y="298562"/>
                  </a:lnTo>
                  <a:lnTo>
                    <a:pt x="73944" y="303502"/>
                  </a:lnTo>
                  <a:close/>
                </a:path>
                <a:path w="2360295" h="1867535">
                  <a:moveTo>
                    <a:pt x="71145" y="311262"/>
                  </a:moveTo>
                  <a:lnTo>
                    <a:pt x="73751" y="311262"/>
                  </a:lnTo>
                  <a:lnTo>
                    <a:pt x="73944" y="303502"/>
                  </a:lnTo>
                  <a:lnTo>
                    <a:pt x="71145" y="311262"/>
                  </a:lnTo>
                  <a:close/>
                </a:path>
                <a:path w="2360295" h="1867535">
                  <a:moveTo>
                    <a:pt x="74777" y="323962"/>
                  </a:moveTo>
                  <a:lnTo>
                    <a:pt x="85596" y="323962"/>
                  </a:lnTo>
                  <a:lnTo>
                    <a:pt x="84649" y="311262"/>
                  </a:lnTo>
                  <a:lnTo>
                    <a:pt x="73909" y="311262"/>
                  </a:lnTo>
                  <a:lnTo>
                    <a:pt x="74777" y="323962"/>
                  </a:lnTo>
                  <a:close/>
                </a:path>
                <a:path w="2360295" h="1867535">
                  <a:moveTo>
                    <a:pt x="74462" y="336662"/>
                  </a:moveTo>
                  <a:lnTo>
                    <a:pt x="79990" y="336662"/>
                  </a:lnTo>
                  <a:lnTo>
                    <a:pt x="82754" y="323962"/>
                  </a:lnTo>
                  <a:lnTo>
                    <a:pt x="73356" y="323962"/>
                  </a:lnTo>
                  <a:lnTo>
                    <a:pt x="74462" y="336662"/>
                  </a:lnTo>
                  <a:close/>
                </a:path>
                <a:path w="2360295" h="1867535">
                  <a:moveTo>
                    <a:pt x="70276" y="336662"/>
                  </a:moveTo>
                  <a:lnTo>
                    <a:pt x="71145" y="336662"/>
                  </a:lnTo>
                  <a:lnTo>
                    <a:pt x="71303" y="323962"/>
                  </a:lnTo>
                  <a:lnTo>
                    <a:pt x="70592" y="323962"/>
                  </a:lnTo>
                  <a:lnTo>
                    <a:pt x="70276" y="336662"/>
                  </a:lnTo>
                  <a:close/>
                </a:path>
                <a:path w="2360295" h="1867535">
                  <a:moveTo>
                    <a:pt x="79594" y="349362"/>
                  </a:moveTo>
                  <a:lnTo>
                    <a:pt x="85281" y="349362"/>
                  </a:lnTo>
                  <a:lnTo>
                    <a:pt x="86149" y="336662"/>
                  </a:lnTo>
                  <a:lnTo>
                    <a:pt x="79357" y="336662"/>
                  </a:lnTo>
                  <a:lnTo>
                    <a:pt x="79594" y="349362"/>
                  </a:lnTo>
                  <a:close/>
                </a:path>
                <a:path w="2360295" h="1867535">
                  <a:moveTo>
                    <a:pt x="76752" y="349362"/>
                  </a:moveTo>
                  <a:lnTo>
                    <a:pt x="78726" y="349362"/>
                  </a:lnTo>
                  <a:lnTo>
                    <a:pt x="79120" y="336662"/>
                  </a:lnTo>
                  <a:lnTo>
                    <a:pt x="75962" y="336662"/>
                  </a:lnTo>
                  <a:lnTo>
                    <a:pt x="76752" y="349362"/>
                  </a:lnTo>
                  <a:close/>
                </a:path>
                <a:path w="2360295" h="1867535">
                  <a:moveTo>
                    <a:pt x="68302" y="349362"/>
                  </a:moveTo>
                  <a:lnTo>
                    <a:pt x="72803" y="349362"/>
                  </a:lnTo>
                  <a:lnTo>
                    <a:pt x="75488" y="336662"/>
                  </a:lnTo>
                  <a:lnTo>
                    <a:pt x="69408" y="336662"/>
                  </a:lnTo>
                  <a:lnTo>
                    <a:pt x="68302" y="349362"/>
                  </a:lnTo>
                  <a:close/>
                </a:path>
                <a:path w="2360295" h="1867535">
                  <a:moveTo>
                    <a:pt x="76357" y="362062"/>
                  </a:moveTo>
                  <a:lnTo>
                    <a:pt x="83938" y="362062"/>
                  </a:lnTo>
                  <a:lnTo>
                    <a:pt x="85833" y="349362"/>
                  </a:lnTo>
                  <a:lnTo>
                    <a:pt x="76594" y="349362"/>
                  </a:lnTo>
                  <a:lnTo>
                    <a:pt x="76357" y="362062"/>
                  </a:lnTo>
                  <a:close/>
                </a:path>
                <a:path w="2360295" h="1867535">
                  <a:moveTo>
                    <a:pt x="75173" y="362062"/>
                  </a:moveTo>
                  <a:lnTo>
                    <a:pt x="75252" y="349362"/>
                  </a:lnTo>
                  <a:lnTo>
                    <a:pt x="74778" y="349362"/>
                  </a:lnTo>
                  <a:lnTo>
                    <a:pt x="75173" y="362062"/>
                  </a:lnTo>
                  <a:close/>
                </a:path>
                <a:path w="2360295" h="1867535">
                  <a:moveTo>
                    <a:pt x="79042" y="374762"/>
                  </a:moveTo>
                  <a:lnTo>
                    <a:pt x="86149" y="374762"/>
                  </a:lnTo>
                  <a:lnTo>
                    <a:pt x="86149" y="362062"/>
                  </a:lnTo>
                  <a:lnTo>
                    <a:pt x="79121" y="362062"/>
                  </a:lnTo>
                  <a:lnTo>
                    <a:pt x="79042" y="374762"/>
                  </a:lnTo>
                  <a:close/>
                </a:path>
                <a:path w="2360295" h="1867535">
                  <a:moveTo>
                    <a:pt x="77463" y="374762"/>
                  </a:moveTo>
                  <a:lnTo>
                    <a:pt x="79042" y="374762"/>
                  </a:lnTo>
                  <a:lnTo>
                    <a:pt x="78568" y="362062"/>
                  </a:lnTo>
                  <a:lnTo>
                    <a:pt x="77857" y="362062"/>
                  </a:lnTo>
                  <a:lnTo>
                    <a:pt x="77463" y="374762"/>
                  </a:lnTo>
                  <a:close/>
                </a:path>
                <a:path w="2360295" h="1867535">
                  <a:moveTo>
                    <a:pt x="76120" y="374762"/>
                  </a:moveTo>
                  <a:lnTo>
                    <a:pt x="76515" y="374762"/>
                  </a:lnTo>
                  <a:lnTo>
                    <a:pt x="77305" y="362062"/>
                  </a:lnTo>
                  <a:lnTo>
                    <a:pt x="76120" y="374762"/>
                  </a:lnTo>
                  <a:close/>
                </a:path>
                <a:path w="2360295" h="1867535">
                  <a:moveTo>
                    <a:pt x="71540" y="374762"/>
                  </a:moveTo>
                  <a:lnTo>
                    <a:pt x="76120" y="374762"/>
                  </a:lnTo>
                  <a:lnTo>
                    <a:pt x="74304" y="362062"/>
                  </a:lnTo>
                  <a:lnTo>
                    <a:pt x="71698" y="362062"/>
                  </a:lnTo>
                  <a:lnTo>
                    <a:pt x="71540" y="374762"/>
                  </a:lnTo>
                  <a:close/>
                </a:path>
                <a:path w="2360295" h="1867535">
                  <a:moveTo>
                    <a:pt x="83385" y="387462"/>
                  </a:moveTo>
                  <a:lnTo>
                    <a:pt x="85439" y="387462"/>
                  </a:lnTo>
                  <a:lnTo>
                    <a:pt x="86623" y="374762"/>
                  </a:lnTo>
                  <a:lnTo>
                    <a:pt x="83385" y="374762"/>
                  </a:lnTo>
                  <a:lnTo>
                    <a:pt x="83385" y="387462"/>
                  </a:lnTo>
                  <a:close/>
                </a:path>
                <a:path w="2360295" h="1867535">
                  <a:moveTo>
                    <a:pt x="82675" y="387462"/>
                  </a:moveTo>
                  <a:lnTo>
                    <a:pt x="83385" y="374762"/>
                  </a:lnTo>
                  <a:lnTo>
                    <a:pt x="81727" y="374762"/>
                  </a:lnTo>
                  <a:lnTo>
                    <a:pt x="82675" y="387462"/>
                  </a:lnTo>
                  <a:close/>
                </a:path>
                <a:path w="2360295" h="1867535">
                  <a:moveTo>
                    <a:pt x="72172" y="387462"/>
                  </a:moveTo>
                  <a:lnTo>
                    <a:pt x="79990" y="387462"/>
                  </a:lnTo>
                  <a:lnTo>
                    <a:pt x="79990" y="374762"/>
                  </a:lnTo>
                  <a:lnTo>
                    <a:pt x="73041" y="374762"/>
                  </a:lnTo>
                  <a:lnTo>
                    <a:pt x="72172" y="387462"/>
                  </a:lnTo>
                  <a:close/>
                </a:path>
                <a:path w="2360295" h="1867535">
                  <a:moveTo>
                    <a:pt x="70592" y="387462"/>
                  </a:moveTo>
                  <a:lnTo>
                    <a:pt x="71856" y="387462"/>
                  </a:lnTo>
                  <a:lnTo>
                    <a:pt x="71461" y="374762"/>
                  </a:lnTo>
                  <a:lnTo>
                    <a:pt x="70829" y="374762"/>
                  </a:lnTo>
                  <a:lnTo>
                    <a:pt x="70592" y="387462"/>
                  </a:lnTo>
                  <a:close/>
                </a:path>
                <a:path w="2360295" h="1867535">
                  <a:moveTo>
                    <a:pt x="75963" y="400162"/>
                  </a:moveTo>
                  <a:lnTo>
                    <a:pt x="85044" y="400162"/>
                  </a:lnTo>
                  <a:lnTo>
                    <a:pt x="84807" y="387462"/>
                  </a:lnTo>
                  <a:lnTo>
                    <a:pt x="76042" y="387462"/>
                  </a:lnTo>
                  <a:lnTo>
                    <a:pt x="75963" y="400162"/>
                  </a:lnTo>
                  <a:close/>
                </a:path>
                <a:path w="2360295" h="1867535">
                  <a:moveTo>
                    <a:pt x="72092" y="400162"/>
                  </a:moveTo>
                  <a:lnTo>
                    <a:pt x="72645" y="400162"/>
                  </a:lnTo>
                  <a:lnTo>
                    <a:pt x="72724" y="387462"/>
                  </a:lnTo>
                  <a:lnTo>
                    <a:pt x="71618" y="387462"/>
                  </a:lnTo>
                  <a:lnTo>
                    <a:pt x="72092" y="400162"/>
                  </a:lnTo>
                  <a:close/>
                </a:path>
                <a:path w="2360295" h="1867535">
                  <a:moveTo>
                    <a:pt x="84175" y="412862"/>
                  </a:moveTo>
                  <a:lnTo>
                    <a:pt x="85281" y="412862"/>
                  </a:lnTo>
                  <a:lnTo>
                    <a:pt x="84333" y="400162"/>
                  </a:lnTo>
                  <a:lnTo>
                    <a:pt x="84175" y="412862"/>
                  </a:lnTo>
                  <a:close/>
                </a:path>
                <a:path w="2360295" h="1867535">
                  <a:moveTo>
                    <a:pt x="73120" y="412862"/>
                  </a:moveTo>
                  <a:lnTo>
                    <a:pt x="83622" y="412862"/>
                  </a:lnTo>
                  <a:lnTo>
                    <a:pt x="83543" y="400162"/>
                  </a:lnTo>
                  <a:lnTo>
                    <a:pt x="73436" y="400162"/>
                  </a:lnTo>
                  <a:lnTo>
                    <a:pt x="73120" y="412862"/>
                  </a:lnTo>
                  <a:close/>
                </a:path>
                <a:path w="2360295" h="1867535">
                  <a:moveTo>
                    <a:pt x="70514" y="412862"/>
                  </a:moveTo>
                  <a:lnTo>
                    <a:pt x="73120" y="412862"/>
                  </a:lnTo>
                  <a:lnTo>
                    <a:pt x="72804" y="400162"/>
                  </a:lnTo>
                  <a:lnTo>
                    <a:pt x="71225" y="400162"/>
                  </a:lnTo>
                  <a:lnTo>
                    <a:pt x="70514" y="412862"/>
                  </a:lnTo>
                  <a:close/>
                </a:path>
                <a:path w="2360295" h="1867535">
                  <a:moveTo>
                    <a:pt x="82280" y="425562"/>
                  </a:moveTo>
                  <a:lnTo>
                    <a:pt x="83859" y="425562"/>
                  </a:lnTo>
                  <a:lnTo>
                    <a:pt x="83148" y="412862"/>
                  </a:lnTo>
                  <a:lnTo>
                    <a:pt x="82674" y="412862"/>
                  </a:lnTo>
                  <a:lnTo>
                    <a:pt x="82280" y="425562"/>
                  </a:lnTo>
                  <a:close/>
                </a:path>
                <a:path w="2360295" h="1867535">
                  <a:moveTo>
                    <a:pt x="81806" y="425562"/>
                  </a:moveTo>
                  <a:lnTo>
                    <a:pt x="82280" y="425562"/>
                  </a:lnTo>
                  <a:lnTo>
                    <a:pt x="81490" y="412862"/>
                  </a:lnTo>
                  <a:lnTo>
                    <a:pt x="81806" y="425562"/>
                  </a:lnTo>
                  <a:close/>
                </a:path>
                <a:path w="2360295" h="1867535">
                  <a:moveTo>
                    <a:pt x="78963" y="425562"/>
                  </a:moveTo>
                  <a:lnTo>
                    <a:pt x="80385" y="425562"/>
                  </a:lnTo>
                  <a:lnTo>
                    <a:pt x="79437" y="412862"/>
                  </a:lnTo>
                  <a:lnTo>
                    <a:pt x="79042" y="412862"/>
                  </a:lnTo>
                  <a:lnTo>
                    <a:pt x="78963" y="425562"/>
                  </a:lnTo>
                  <a:close/>
                </a:path>
                <a:path w="2360295" h="1867535">
                  <a:moveTo>
                    <a:pt x="73673" y="425562"/>
                  </a:moveTo>
                  <a:lnTo>
                    <a:pt x="77779" y="425562"/>
                  </a:lnTo>
                  <a:lnTo>
                    <a:pt x="77463" y="412862"/>
                  </a:lnTo>
                  <a:lnTo>
                    <a:pt x="73594" y="412862"/>
                  </a:lnTo>
                  <a:lnTo>
                    <a:pt x="73673" y="425562"/>
                  </a:lnTo>
                  <a:close/>
                </a:path>
                <a:path w="2360295" h="1867535">
                  <a:moveTo>
                    <a:pt x="73168" y="420481"/>
                  </a:moveTo>
                  <a:lnTo>
                    <a:pt x="73357" y="412862"/>
                  </a:lnTo>
                  <a:lnTo>
                    <a:pt x="72410" y="412862"/>
                  </a:lnTo>
                  <a:lnTo>
                    <a:pt x="73168" y="420481"/>
                  </a:lnTo>
                  <a:close/>
                </a:path>
                <a:path w="2360295" h="1867535">
                  <a:moveTo>
                    <a:pt x="72568" y="425562"/>
                  </a:moveTo>
                  <a:lnTo>
                    <a:pt x="73041" y="425562"/>
                  </a:lnTo>
                  <a:lnTo>
                    <a:pt x="73168" y="420481"/>
                  </a:lnTo>
                  <a:lnTo>
                    <a:pt x="72410" y="412862"/>
                  </a:lnTo>
                  <a:lnTo>
                    <a:pt x="72568" y="425562"/>
                  </a:lnTo>
                  <a:close/>
                </a:path>
                <a:path w="2360295" h="1867535">
                  <a:moveTo>
                    <a:pt x="71620" y="425562"/>
                  </a:moveTo>
                  <a:lnTo>
                    <a:pt x="72568" y="425562"/>
                  </a:lnTo>
                  <a:lnTo>
                    <a:pt x="72410" y="412862"/>
                  </a:lnTo>
                  <a:lnTo>
                    <a:pt x="70830" y="412862"/>
                  </a:lnTo>
                  <a:lnTo>
                    <a:pt x="71620" y="425562"/>
                  </a:lnTo>
                  <a:close/>
                </a:path>
                <a:path w="2360295" h="1867535">
                  <a:moveTo>
                    <a:pt x="73041" y="425562"/>
                  </a:moveTo>
                  <a:lnTo>
                    <a:pt x="73673" y="425562"/>
                  </a:lnTo>
                  <a:lnTo>
                    <a:pt x="73168" y="420481"/>
                  </a:lnTo>
                  <a:lnTo>
                    <a:pt x="73041" y="425562"/>
                  </a:lnTo>
                  <a:close/>
                </a:path>
                <a:path w="2360295" h="1867535">
                  <a:moveTo>
                    <a:pt x="78488" y="438262"/>
                  </a:moveTo>
                  <a:lnTo>
                    <a:pt x="79594" y="438262"/>
                  </a:lnTo>
                  <a:lnTo>
                    <a:pt x="79515" y="425562"/>
                  </a:lnTo>
                  <a:lnTo>
                    <a:pt x="79120" y="425567"/>
                  </a:lnTo>
                  <a:lnTo>
                    <a:pt x="78488" y="438262"/>
                  </a:lnTo>
                  <a:close/>
                </a:path>
                <a:path w="2360295" h="1867535">
                  <a:moveTo>
                    <a:pt x="70830" y="438262"/>
                  </a:moveTo>
                  <a:lnTo>
                    <a:pt x="73752" y="438262"/>
                  </a:lnTo>
                  <a:lnTo>
                    <a:pt x="74147" y="425562"/>
                  </a:lnTo>
                  <a:lnTo>
                    <a:pt x="70672" y="425562"/>
                  </a:lnTo>
                  <a:lnTo>
                    <a:pt x="70830" y="438262"/>
                  </a:lnTo>
                  <a:close/>
                </a:path>
                <a:path w="2360295" h="1867535">
                  <a:moveTo>
                    <a:pt x="84726" y="438262"/>
                  </a:moveTo>
                  <a:lnTo>
                    <a:pt x="85358" y="438262"/>
                  </a:lnTo>
                  <a:lnTo>
                    <a:pt x="85121" y="425567"/>
                  </a:lnTo>
                  <a:lnTo>
                    <a:pt x="84726" y="438262"/>
                  </a:lnTo>
                  <a:close/>
                </a:path>
                <a:path w="2360295" h="1867535">
                  <a:moveTo>
                    <a:pt x="82358" y="450962"/>
                  </a:moveTo>
                  <a:lnTo>
                    <a:pt x="84253" y="438262"/>
                  </a:lnTo>
                  <a:lnTo>
                    <a:pt x="81726" y="438262"/>
                  </a:lnTo>
                  <a:lnTo>
                    <a:pt x="82358" y="450962"/>
                  </a:lnTo>
                  <a:close/>
                </a:path>
                <a:path w="2360295" h="1867535">
                  <a:moveTo>
                    <a:pt x="74778" y="450962"/>
                  </a:moveTo>
                  <a:lnTo>
                    <a:pt x="80068" y="450962"/>
                  </a:lnTo>
                  <a:lnTo>
                    <a:pt x="79437" y="438262"/>
                  </a:lnTo>
                  <a:lnTo>
                    <a:pt x="76910" y="438262"/>
                  </a:lnTo>
                  <a:lnTo>
                    <a:pt x="74778" y="450962"/>
                  </a:lnTo>
                  <a:close/>
                </a:path>
                <a:path w="2360295" h="1867535">
                  <a:moveTo>
                    <a:pt x="70987" y="450962"/>
                  </a:moveTo>
                  <a:lnTo>
                    <a:pt x="72961" y="450962"/>
                  </a:lnTo>
                  <a:lnTo>
                    <a:pt x="72092" y="438262"/>
                  </a:lnTo>
                  <a:lnTo>
                    <a:pt x="70592" y="438262"/>
                  </a:lnTo>
                  <a:lnTo>
                    <a:pt x="70987" y="450962"/>
                  </a:lnTo>
                  <a:close/>
                </a:path>
                <a:path w="2360295" h="1867535">
                  <a:moveTo>
                    <a:pt x="71382" y="463662"/>
                  </a:moveTo>
                  <a:lnTo>
                    <a:pt x="83858" y="463662"/>
                  </a:lnTo>
                  <a:lnTo>
                    <a:pt x="84411" y="450962"/>
                  </a:lnTo>
                  <a:lnTo>
                    <a:pt x="72487" y="450962"/>
                  </a:lnTo>
                  <a:lnTo>
                    <a:pt x="71388" y="462754"/>
                  </a:lnTo>
                  <a:lnTo>
                    <a:pt x="71382" y="463662"/>
                  </a:lnTo>
                  <a:close/>
                </a:path>
                <a:path w="2360295" h="1867535">
                  <a:moveTo>
                    <a:pt x="71388" y="462754"/>
                  </a:moveTo>
                  <a:lnTo>
                    <a:pt x="72487" y="450962"/>
                  </a:lnTo>
                  <a:lnTo>
                    <a:pt x="71461" y="450962"/>
                  </a:lnTo>
                  <a:lnTo>
                    <a:pt x="71388" y="462754"/>
                  </a:lnTo>
                  <a:close/>
                </a:path>
                <a:path w="2360295" h="1867535">
                  <a:moveTo>
                    <a:pt x="82832" y="476362"/>
                  </a:moveTo>
                  <a:lnTo>
                    <a:pt x="83148" y="463662"/>
                  </a:lnTo>
                  <a:lnTo>
                    <a:pt x="82674" y="463662"/>
                  </a:lnTo>
                  <a:lnTo>
                    <a:pt x="82832" y="476362"/>
                  </a:lnTo>
                  <a:close/>
                </a:path>
                <a:path w="2360295" h="1867535">
                  <a:moveTo>
                    <a:pt x="74540" y="476362"/>
                  </a:moveTo>
                  <a:lnTo>
                    <a:pt x="82279" y="476362"/>
                  </a:lnTo>
                  <a:lnTo>
                    <a:pt x="82437" y="463662"/>
                  </a:lnTo>
                  <a:lnTo>
                    <a:pt x="73672" y="463662"/>
                  </a:lnTo>
                  <a:lnTo>
                    <a:pt x="74540" y="476362"/>
                  </a:lnTo>
                  <a:close/>
                </a:path>
                <a:path w="2360295" h="1867535">
                  <a:moveTo>
                    <a:pt x="78410" y="489062"/>
                  </a:moveTo>
                  <a:lnTo>
                    <a:pt x="84648" y="489062"/>
                  </a:lnTo>
                  <a:lnTo>
                    <a:pt x="85517" y="476362"/>
                  </a:lnTo>
                  <a:lnTo>
                    <a:pt x="77146" y="476362"/>
                  </a:lnTo>
                  <a:lnTo>
                    <a:pt x="78410" y="489062"/>
                  </a:lnTo>
                  <a:close/>
                </a:path>
                <a:path w="2360295" h="1867535">
                  <a:moveTo>
                    <a:pt x="74620" y="501762"/>
                  </a:moveTo>
                  <a:lnTo>
                    <a:pt x="84648" y="501762"/>
                  </a:lnTo>
                  <a:lnTo>
                    <a:pt x="83937" y="489062"/>
                  </a:lnTo>
                  <a:lnTo>
                    <a:pt x="75093" y="489062"/>
                  </a:lnTo>
                  <a:lnTo>
                    <a:pt x="74620" y="501762"/>
                  </a:lnTo>
                  <a:close/>
                </a:path>
                <a:path w="2360295" h="1867535">
                  <a:moveTo>
                    <a:pt x="73119" y="501762"/>
                  </a:moveTo>
                  <a:lnTo>
                    <a:pt x="74146" y="489062"/>
                  </a:lnTo>
                  <a:lnTo>
                    <a:pt x="73356" y="489062"/>
                  </a:lnTo>
                  <a:lnTo>
                    <a:pt x="73119" y="501762"/>
                  </a:lnTo>
                  <a:close/>
                </a:path>
                <a:path w="2360295" h="1867535">
                  <a:moveTo>
                    <a:pt x="71698" y="514462"/>
                  </a:moveTo>
                  <a:lnTo>
                    <a:pt x="82042" y="514462"/>
                  </a:lnTo>
                  <a:lnTo>
                    <a:pt x="82437" y="501762"/>
                  </a:lnTo>
                  <a:lnTo>
                    <a:pt x="70356" y="501762"/>
                  </a:lnTo>
                  <a:lnTo>
                    <a:pt x="71698" y="514462"/>
                  </a:lnTo>
                  <a:close/>
                </a:path>
                <a:path w="2360295" h="1867535">
                  <a:moveTo>
                    <a:pt x="77699" y="527162"/>
                  </a:moveTo>
                  <a:lnTo>
                    <a:pt x="84727" y="527162"/>
                  </a:lnTo>
                  <a:lnTo>
                    <a:pt x="85912" y="514462"/>
                  </a:lnTo>
                  <a:lnTo>
                    <a:pt x="77305" y="514462"/>
                  </a:lnTo>
                  <a:lnTo>
                    <a:pt x="77699" y="527162"/>
                  </a:lnTo>
                  <a:close/>
                </a:path>
                <a:path w="2360295" h="1867535">
                  <a:moveTo>
                    <a:pt x="76120" y="527162"/>
                  </a:moveTo>
                  <a:lnTo>
                    <a:pt x="77225" y="527162"/>
                  </a:lnTo>
                  <a:lnTo>
                    <a:pt x="76831" y="514462"/>
                  </a:lnTo>
                  <a:lnTo>
                    <a:pt x="75804" y="514462"/>
                  </a:lnTo>
                  <a:lnTo>
                    <a:pt x="76120" y="527162"/>
                  </a:lnTo>
                  <a:close/>
                </a:path>
                <a:path w="2360295" h="1867535">
                  <a:moveTo>
                    <a:pt x="72878" y="520479"/>
                  </a:moveTo>
                  <a:lnTo>
                    <a:pt x="73514" y="514462"/>
                  </a:lnTo>
                  <a:lnTo>
                    <a:pt x="72803" y="514462"/>
                  </a:lnTo>
                  <a:lnTo>
                    <a:pt x="72878" y="520479"/>
                  </a:lnTo>
                  <a:close/>
                </a:path>
                <a:path w="2360295" h="1867535">
                  <a:moveTo>
                    <a:pt x="72172" y="527162"/>
                  </a:moveTo>
                  <a:lnTo>
                    <a:pt x="72961" y="527162"/>
                  </a:lnTo>
                  <a:lnTo>
                    <a:pt x="72878" y="520479"/>
                  </a:lnTo>
                  <a:lnTo>
                    <a:pt x="72172" y="527162"/>
                  </a:lnTo>
                  <a:close/>
                </a:path>
                <a:path w="2360295" h="1867535">
                  <a:moveTo>
                    <a:pt x="85280" y="539862"/>
                  </a:moveTo>
                  <a:lnTo>
                    <a:pt x="86069" y="539862"/>
                  </a:lnTo>
                  <a:lnTo>
                    <a:pt x="85753" y="527162"/>
                  </a:lnTo>
                  <a:lnTo>
                    <a:pt x="85201" y="527162"/>
                  </a:lnTo>
                  <a:lnTo>
                    <a:pt x="85280" y="539862"/>
                  </a:lnTo>
                  <a:close/>
                </a:path>
                <a:path w="2360295" h="1867535">
                  <a:moveTo>
                    <a:pt x="74067" y="539862"/>
                  </a:moveTo>
                  <a:lnTo>
                    <a:pt x="84095" y="539862"/>
                  </a:lnTo>
                  <a:lnTo>
                    <a:pt x="83464" y="527162"/>
                  </a:lnTo>
                  <a:lnTo>
                    <a:pt x="74067" y="527162"/>
                  </a:lnTo>
                  <a:lnTo>
                    <a:pt x="74067" y="539862"/>
                  </a:lnTo>
                  <a:close/>
                </a:path>
                <a:path w="2360295" h="1867535">
                  <a:moveTo>
                    <a:pt x="71461" y="539862"/>
                  </a:moveTo>
                  <a:lnTo>
                    <a:pt x="73356" y="527162"/>
                  </a:lnTo>
                  <a:lnTo>
                    <a:pt x="71382" y="527162"/>
                  </a:lnTo>
                  <a:lnTo>
                    <a:pt x="71461" y="539862"/>
                  </a:lnTo>
                  <a:close/>
                </a:path>
                <a:path w="2360295" h="1867535">
                  <a:moveTo>
                    <a:pt x="84885" y="552562"/>
                  </a:moveTo>
                  <a:lnTo>
                    <a:pt x="86227" y="552562"/>
                  </a:lnTo>
                  <a:lnTo>
                    <a:pt x="85675" y="539862"/>
                  </a:lnTo>
                  <a:lnTo>
                    <a:pt x="83701" y="539862"/>
                  </a:lnTo>
                  <a:lnTo>
                    <a:pt x="84885" y="552562"/>
                  </a:lnTo>
                  <a:close/>
                </a:path>
                <a:path w="2360295" h="1867535">
                  <a:moveTo>
                    <a:pt x="75093" y="552562"/>
                  </a:moveTo>
                  <a:lnTo>
                    <a:pt x="81095" y="552562"/>
                  </a:lnTo>
                  <a:lnTo>
                    <a:pt x="83701" y="539862"/>
                  </a:lnTo>
                  <a:lnTo>
                    <a:pt x="76357" y="539862"/>
                  </a:lnTo>
                  <a:lnTo>
                    <a:pt x="75093" y="552562"/>
                  </a:lnTo>
                  <a:close/>
                </a:path>
                <a:path w="2360295" h="1867535">
                  <a:moveTo>
                    <a:pt x="85280" y="565262"/>
                  </a:moveTo>
                  <a:lnTo>
                    <a:pt x="87017" y="552562"/>
                  </a:lnTo>
                  <a:lnTo>
                    <a:pt x="85280" y="565262"/>
                  </a:lnTo>
                  <a:close/>
                </a:path>
                <a:path w="2360295" h="1867535">
                  <a:moveTo>
                    <a:pt x="78962" y="565262"/>
                  </a:moveTo>
                  <a:lnTo>
                    <a:pt x="84648" y="565262"/>
                  </a:lnTo>
                  <a:lnTo>
                    <a:pt x="86149" y="552562"/>
                  </a:lnTo>
                  <a:lnTo>
                    <a:pt x="79515" y="552562"/>
                  </a:lnTo>
                  <a:lnTo>
                    <a:pt x="78962" y="565262"/>
                  </a:lnTo>
                  <a:close/>
                </a:path>
                <a:path w="2360295" h="1867535">
                  <a:moveTo>
                    <a:pt x="75882" y="565262"/>
                  </a:moveTo>
                  <a:lnTo>
                    <a:pt x="76040" y="565262"/>
                  </a:lnTo>
                  <a:lnTo>
                    <a:pt x="75567" y="552562"/>
                  </a:lnTo>
                  <a:lnTo>
                    <a:pt x="75882" y="565262"/>
                  </a:lnTo>
                  <a:close/>
                </a:path>
                <a:path w="2360295" h="1867535">
                  <a:moveTo>
                    <a:pt x="76515" y="577962"/>
                  </a:moveTo>
                  <a:lnTo>
                    <a:pt x="85122" y="577962"/>
                  </a:lnTo>
                  <a:lnTo>
                    <a:pt x="82990" y="565262"/>
                  </a:lnTo>
                  <a:lnTo>
                    <a:pt x="76278" y="565262"/>
                  </a:lnTo>
                  <a:lnTo>
                    <a:pt x="76515" y="577962"/>
                  </a:lnTo>
                  <a:close/>
                </a:path>
                <a:path w="2360295" h="1867535">
                  <a:moveTo>
                    <a:pt x="70197" y="577962"/>
                  </a:moveTo>
                  <a:lnTo>
                    <a:pt x="74698" y="577962"/>
                  </a:lnTo>
                  <a:lnTo>
                    <a:pt x="75962" y="565262"/>
                  </a:lnTo>
                  <a:lnTo>
                    <a:pt x="73672" y="565262"/>
                  </a:lnTo>
                  <a:lnTo>
                    <a:pt x="70197" y="577962"/>
                  </a:lnTo>
                  <a:close/>
                </a:path>
                <a:path w="2360295" h="1867535">
                  <a:moveTo>
                    <a:pt x="77383" y="590662"/>
                  </a:moveTo>
                  <a:lnTo>
                    <a:pt x="86780" y="590662"/>
                  </a:lnTo>
                  <a:lnTo>
                    <a:pt x="85833" y="577962"/>
                  </a:lnTo>
                  <a:lnTo>
                    <a:pt x="79673" y="577962"/>
                  </a:lnTo>
                  <a:lnTo>
                    <a:pt x="77383" y="590662"/>
                  </a:lnTo>
                  <a:close/>
                </a:path>
                <a:path w="2360295" h="1867535">
                  <a:moveTo>
                    <a:pt x="75488" y="590662"/>
                  </a:moveTo>
                  <a:lnTo>
                    <a:pt x="76278" y="590662"/>
                  </a:lnTo>
                  <a:lnTo>
                    <a:pt x="79199" y="577962"/>
                  </a:lnTo>
                  <a:lnTo>
                    <a:pt x="74935" y="577962"/>
                  </a:lnTo>
                  <a:lnTo>
                    <a:pt x="75488" y="590662"/>
                  </a:lnTo>
                  <a:close/>
                </a:path>
                <a:path w="2360295" h="1867535">
                  <a:moveTo>
                    <a:pt x="70987" y="590662"/>
                  </a:moveTo>
                  <a:lnTo>
                    <a:pt x="73672" y="590662"/>
                  </a:lnTo>
                  <a:lnTo>
                    <a:pt x="72329" y="577962"/>
                  </a:lnTo>
                  <a:lnTo>
                    <a:pt x="70987" y="577962"/>
                  </a:lnTo>
                  <a:lnTo>
                    <a:pt x="70987" y="590662"/>
                  </a:lnTo>
                  <a:close/>
                </a:path>
                <a:path w="2360295" h="1867535">
                  <a:moveTo>
                    <a:pt x="85201" y="603362"/>
                  </a:moveTo>
                  <a:lnTo>
                    <a:pt x="86702" y="603362"/>
                  </a:lnTo>
                  <a:lnTo>
                    <a:pt x="86386" y="590662"/>
                  </a:lnTo>
                  <a:lnTo>
                    <a:pt x="84885" y="590662"/>
                  </a:lnTo>
                  <a:lnTo>
                    <a:pt x="85201" y="603362"/>
                  </a:lnTo>
                  <a:close/>
                </a:path>
                <a:path w="2360295" h="1867535">
                  <a:moveTo>
                    <a:pt x="81490" y="603362"/>
                  </a:moveTo>
                  <a:lnTo>
                    <a:pt x="84649" y="603362"/>
                  </a:lnTo>
                  <a:lnTo>
                    <a:pt x="84649" y="590662"/>
                  </a:lnTo>
                  <a:lnTo>
                    <a:pt x="81332" y="590662"/>
                  </a:lnTo>
                  <a:lnTo>
                    <a:pt x="81490" y="603362"/>
                  </a:lnTo>
                  <a:close/>
                </a:path>
                <a:path w="2360295" h="1867535">
                  <a:moveTo>
                    <a:pt x="72566" y="603362"/>
                  </a:moveTo>
                  <a:lnTo>
                    <a:pt x="79516" y="603362"/>
                  </a:lnTo>
                  <a:lnTo>
                    <a:pt x="81332" y="590662"/>
                  </a:lnTo>
                  <a:lnTo>
                    <a:pt x="71145" y="590662"/>
                  </a:lnTo>
                  <a:lnTo>
                    <a:pt x="72566" y="603362"/>
                  </a:lnTo>
                  <a:close/>
                </a:path>
                <a:path w="2360295" h="1867535">
                  <a:moveTo>
                    <a:pt x="84254" y="616062"/>
                  </a:moveTo>
                  <a:lnTo>
                    <a:pt x="84727" y="616062"/>
                  </a:lnTo>
                  <a:lnTo>
                    <a:pt x="84411" y="603362"/>
                  </a:lnTo>
                  <a:lnTo>
                    <a:pt x="84254" y="603362"/>
                  </a:lnTo>
                  <a:lnTo>
                    <a:pt x="84254" y="616062"/>
                  </a:lnTo>
                  <a:close/>
                </a:path>
                <a:path w="2360295" h="1867535">
                  <a:moveTo>
                    <a:pt x="75567" y="616062"/>
                  </a:moveTo>
                  <a:lnTo>
                    <a:pt x="81648" y="616062"/>
                  </a:lnTo>
                  <a:lnTo>
                    <a:pt x="81964" y="603362"/>
                  </a:lnTo>
                  <a:lnTo>
                    <a:pt x="75172" y="603362"/>
                  </a:lnTo>
                  <a:lnTo>
                    <a:pt x="75567" y="616062"/>
                  </a:lnTo>
                  <a:close/>
                </a:path>
                <a:path w="2360295" h="1867535">
                  <a:moveTo>
                    <a:pt x="74067" y="616062"/>
                  </a:moveTo>
                  <a:lnTo>
                    <a:pt x="74620" y="603362"/>
                  </a:lnTo>
                  <a:lnTo>
                    <a:pt x="73830" y="603362"/>
                  </a:lnTo>
                  <a:lnTo>
                    <a:pt x="74067" y="616062"/>
                  </a:lnTo>
                  <a:close/>
                </a:path>
                <a:path w="2360295" h="1867535">
                  <a:moveTo>
                    <a:pt x="70750" y="616062"/>
                  </a:moveTo>
                  <a:lnTo>
                    <a:pt x="72724" y="616062"/>
                  </a:lnTo>
                  <a:lnTo>
                    <a:pt x="72724" y="603362"/>
                  </a:lnTo>
                  <a:lnTo>
                    <a:pt x="71224" y="603362"/>
                  </a:lnTo>
                  <a:lnTo>
                    <a:pt x="70750" y="616062"/>
                  </a:lnTo>
                  <a:close/>
                </a:path>
                <a:path w="2360295" h="1867535">
                  <a:moveTo>
                    <a:pt x="73435" y="628762"/>
                  </a:moveTo>
                  <a:lnTo>
                    <a:pt x="84254" y="628762"/>
                  </a:lnTo>
                  <a:lnTo>
                    <a:pt x="85122" y="616062"/>
                  </a:lnTo>
                  <a:lnTo>
                    <a:pt x="73988" y="616062"/>
                  </a:lnTo>
                  <a:lnTo>
                    <a:pt x="73435" y="628762"/>
                  </a:lnTo>
                  <a:close/>
                </a:path>
                <a:path w="2360295" h="1867535">
                  <a:moveTo>
                    <a:pt x="84670" y="637831"/>
                  </a:moveTo>
                  <a:lnTo>
                    <a:pt x="85121" y="628762"/>
                  </a:lnTo>
                  <a:lnTo>
                    <a:pt x="84727" y="628762"/>
                  </a:lnTo>
                  <a:lnTo>
                    <a:pt x="84670" y="637831"/>
                  </a:lnTo>
                  <a:close/>
                </a:path>
                <a:path w="2360295" h="1867535">
                  <a:moveTo>
                    <a:pt x="82200" y="641462"/>
                  </a:moveTo>
                  <a:lnTo>
                    <a:pt x="84490" y="641462"/>
                  </a:lnTo>
                  <a:lnTo>
                    <a:pt x="84512" y="637831"/>
                  </a:lnTo>
                  <a:lnTo>
                    <a:pt x="84174" y="628762"/>
                  </a:lnTo>
                  <a:lnTo>
                    <a:pt x="82516" y="628762"/>
                  </a:lnTo>
                  <a:lnTo>
                    <a:pt x="82200" y="641462"/>
                  </a:lnTo>
                  <a:close/>
                </a:path>
                <a:path w="2360295" h="1867535">
                  <a:moveTo>
                    <a:pt x="69724" y="641462"/>
                  </a:moveTo>
                  <a:lnTo>
                    <a:pt x="81569" y="641462"/>
                  </a:lnTo>
                  <a:lnTo>
                    <a:pt x="81569" y="628762"/>
                  </a:lnTo>
                  <a:lnTo>
                    <a:pt x="72883" y="628762"/>
                  </a:lnTo>
                  <a:lnTo>
                    <a:pt x="69724" y="641462"/>
                  </a:lnTo>
                  <a:close/>
                </a:path>
                <a:path w="2360295" h="1867535">
                  <a:moveTo>
                    <a:pt x="84174" y="654162"/>
                  </a:moveTo>
                  <a:lnTo>
                    <a:pt x="86227" y="654162"/>
                  </a:lnTo>
                  <a:lnTo>
                    <a:pt x="84964" y="641462"/>
                  </a:lnTo>
                  <a:lnTo>
                    <a:pt x="83701" y="641462"/>
                  </a:lnTo>
                  <a:lnTo>
                    <a:pt x="83380" y="644330"/>
                  </a:lnTo>
                  <a:lnTo>
                    <a:pt x="84174" y="654162"/>
                  </a:lnTo>
                  <a:close/>
                </a:path>
                <a:path w="2360295" h="1867535">
                  <a:moveTo>
                    <a:pt x="83380" y="644330"/>
                  </a:moveTo>
                  <a:lnTo>
                    <a:pt x="83701" y="641462"/>
                  </a:lnTo>
                  <a:lnTo>
                    <a:pt x="83148" y="641462"/>
                  </a:lnTo>
                  <a:lnTo>
                    <a:pt x="83380" y="644330"/>
                  </a:lnTo>
                  <a:close/>
                </a:path>
                <a:path w="2360295" h="1867535">
                  <a:moveTo>
                    <a:pt x="80226" y="654162"/>
                  </a:moveTo>
                  <a:lnTo>
                    <a:pt x="82279" y="654162"/>
                  </a:lnTo>
                  <a:lnTo>
                    <a:pt x="83380" y="644330"/>
                  </a:lnTo>
                  <a:lnTo>
                    <a:pt x="83148" y="641462"/>
                  </a:lnTo>
                  <a:lnTo>
                    <a:pt x="82200" y="641462"/>
                  </a:lnTo>
                  <a:lnTo>
                    <a:pt x="80226" y="654162"/>
                  </a:lnTo>
                  <a:close/>
                </a:path>
                <a:path w="2360295" h="1867535">
                  <a:moveTo>
                    <a:pt x="79910" y="654162"/>
                  </a:moveTo>
                  <a:lnTo>
                    <a:pt x="80068" y="654162"/>
                  </a:lnTo>
                  <a:lnTo>
                    <a:pt x="80542" y="641462"/>
                  </a:lnTo>
                  <a:lnTo>
                    <a:pt x="79989" y="641462"/>
                  </a:lnTo>
                  <a:lnTo>
                    <a:pt x="79910" y="654162"/>
                  </a:lnTo>
                  <a:close/>
                </a:path>
                <a:path w="2360295" h="1867535">
                  <a:moveTo>
                    <a:pt x="76989" y="654162"/>
                  </a:moveTo>
                  <a:lnTo>
                    <a:pt x="77541" y="654162"/>
                  </a:lnTo>
                  <a:lnTo>
                    <a:pt x="77541" y="641462"/>
                  </a:lnTo>
                  <a:lnTo>
                    <a:pt x="77305" y="641462"/>
                  </a:lnTo>
                  <a:lnTo>
                    <a:pt x="76989" y="654162"/>
                  </a:lnTo>
                  <a:close/>
                </a:path>
                <a:path w="2360295" h="1867535">
                  <a:moveTo>
                    <a:pt x="75409" y="654162"/>
                  </a:moveTo>
                  <a:lnTo>
                    <a:pt x="77305" y="641462"/>
                  </a:lnTo>
                  <a:lnTo>
                    <a:pt x="75488" y="641462"/>
                  </a:lnTo>
                  <a:lnTo>
                    <a:pt x="75409" y="654162"/>
                  </a:lnTo>
                  <a:close/>
                </a:path>
                <a:path w="2360295" h="1867535">
                  <a:moveTo>
                    <a:pt x="71146" y="654162"/>
                  </a:moveTo>
                  <a:lnTo>
                    <a:pt x="74936" y="654162"/>
                  </a:lnTo>
                  <a:lnTo>
                    <a:pt x="75172" y="641462"/>
                  </a:lnTo>
                  <a:lnTo>
                    <a:pt x="70672" y="641462"/>
                  </a:lnTo>
                  <a:lnTo>
                    <a:pt x="71146" y="654162"/>
                  </a:lnTo>
                  <a:close/>
                </a:path>
                <a:path w="2360295" h="1867535">
                  <a:moveTo>
                    <a:pt x="82358" y="666862"/>
                  </a:moveTo>
                  <a:lnTo>
                    <a:pt x="84648" y="666862"/>
                  </a:lnTo>
                  <a:lnTo>
                    <a:pt x="83858" y="654162"/>
                  </a:lnTo>
                  <a:lnTo>
                    <a:pt x="82911" y="654162"/>
                  </a:lnTo>
                  <a:lnTo>
                    <a:pt x="82358" y="666862"/>
                  </a:lnTo>
                  <a:close/>
                </a:path>
                <a:path w="2360295" h="1867535">
                  <a:moveTo>
                    <a:pt x="79831" y="666862"/>
                  </a:moveTo>
                  <a:lnTo>
                    <a:pt x="81568" y="666862"/>
                  </a:lnTo>
                  <a:lnTo>
                    <a:pt x="81884" y="654162"/>
                  </a:lnTo>
                  <a:lnTo>
                    <a:pt x="79673" y="654162"/>
                  </a:lnTo>
                  <a:lnTo>
                    <a:pt x="79831" y="666862"/>
                  </a:lnTo>
                  <a:close/>
                </a:path>
                <a:path w="2360295" h="1867535">
                  <a:moveTo>
                    <a:pt x="77462" y="666862"/>
                  </a:moveTo>
                  <a:lnTo>
                    <a:pt x="79279" y="666862"/>
                  </a:lnTo>
                  <a:lnTo>
                    <a:pt x="79673" y="654162"/>
                  </a:lnTo>
                  <a:lnTo>
                    <a:pt x="76988" y="654162"/>
                  </a:lnTo>
                  <a:lnTo>
                    <a:pt x="77462" y="666862"/>
                  </a:lnTo>
                  <a:close/>
                </a:path>
                <a:path w="2360295" h="1867535">
                  <a:moveTo>
                    <a:pt x="77304" y="679562"/>
                  </a:moveTo>
                  <a:lnTo>
                    <a:pt x="83543" y="679562"/>
                  </a:lnTo>
                  <a:lnTo>
                    <a:pt x="84490" y="666862"/>
                  </a:lnTo>
                  <a:lnTo>
                    <a:pt x="74620" y="666862"/>
                  </a:lnTo>
                  <a:lnTo>
                    <a:pt x="77304" y="679562"/>
                  </a:lnTo>
                  <a:close/>
                </a:path>
                <a:path w="2360295" h="1867535">
                  <a:moveTo>
                    <a:pt x="75883" y="692262"/>
                  </a:moveTo>
                  <a:lnTo>
                    <a:pt x="84095" y="692262"/>
                  </a:lnTo>
                  <a:lnTo>
                    <a:pt x="83385" y="679562"/>
                  </a:lnTo>
                  <a:lnTo>
                    <a:pt x="72882" y="679562"/>
                  </a:lnTo>
                  <a:lnTo>
                    <a:pt x="75883" y="692262"/>
                  </a:lnTo>
                  <a:close/>
                </a:path>
                <a:path w="2360295" h="1867535">
                  <a:moveTo>
                    <a:pt x="76278" y="704962"/>
                  </a:moveTo>
                  <a:lnTo>
                    <a:pt x="84332" y="704962"/>
                  </a:lnTo>
                  <a:lnTo>
                    <a:pt x="84253" y="692262"/>
                  </a:lnTo>
                  <a:lnTo>
                    <a:pt x="76357" y="692262"/>
                  </a:lnTo>
                  <a:lnTo>
                    <a:pt x="76278" y="704962"/>
                  </a:lnTo>
                  <a:close/>
                </a:path>
                <a:path w="2360295" h="1867535">
                  <a:moveTo>
                    <a:pt x="74461" y="704962"/>
                  </a:moveTo>
                  <a:lnTo>
                    <a:pt x="74777" y="704962"/>
                  </a:lnTo>
                  <a:lnTo>
                    <a:pt x="75409" y="692262"/>
                  </a:lnTo>
                  <a:lnTo>
                    <a:pt x="73988" y="692262"/>
                  </a:lnTo>
                  <a:lnTo>
                    <a:pt x="74461" y="704962"/>
                  </a:lnTo>
                  <a:close/>
                </a:path>
                <a:path w="2360295" h="1867535">
                  <a:moveTo>
                    <a:pt x="71619" y="717662"/>
                  </a:moveTo>
                  <a:lnTo>
                    <a:pt x="83700" y="717662"/>
                  </a:lnTo>
                  <a:lnTo>
                    <a:pt x="85358" y="704962"/>
                  </a:lnTo>
                  <a:lnTo>
                    <a:pt x="71382" y="704962"/>
                  </a:lnTo>
                  <a:lnTo>
                    <a:pt x="71619" y="717662"/>
                  </a:lnTo>
                  <a:close/>
                </a:path>
                <a:path w="2360295" h="1867535">
                  <a:moveTo>
                    <a:pt x="83779" y="730362"/>
                  </a:moveTo>
                  <a:lnTo>
                    <a:pt x="84569" y="730362"/>
                  </a:lnTo>
                  <a:lnTo>
                    <a:pt x="84885" y="717662"/>
                  </a:lnTo>
                  <a:lnTo>
                    <a:pt x="82989" y="717662"/>
                  </a:lnTo>
                  <a:lnTo>
                    <a:pt x="83779" y="730362"/>
                  </a:lnTo>
                  <a:close/>
                </a:path>
                <a:path w="2360295" h="1867535">
                  <a:moveTo>
                    <a:pt x="71619" y="730362"/>
                  </a:moveTo>
                  <a:lnTo>
                    <a:pt x="82832" y="730362"/>
                  </a:lnTo>
                  <a:lnTo>
                    <a:pt x="82042" y="717662"/>
                  </a:lnTo>
                  <a:lnTo>
                    <a:pt x="70593" y="717662"/>
                  </a:lnTo>
                  <a:lnTo>
                    <a:pt x="71619" y="730362"/>
                  </a:lnTo>
                  <a:close/>
                </a:path>
                <a:path w="2360295" h="1867535">
                  <a:moveTo>
                    <a:pt x="83148" y="741248"/>
                  </a:moveTo>
                  <a:lnTo>
                    <a:pt x="87886" y="730362"/>
                  </a:lnTo>
                  <a:lnTo>
                    <a:pt x="83622" y="730362"/>
                  </a:lnTo>
                  <a:lnTo>
                    <a:pt x="83148" y="741248"/>
                  </a:lnTo>
                  <a:close/>
                </a:path>
                <a:path w="2360295" h="1867535">
                  <a:moveTo>
                    <a:pt x="74856" y="743062"/>
                  </a:moveTo>
                  <a:lnTo>
                    <a:pt x="81253" y="743062"/>
                  </a:lnTo>
                  <a:lnTo>
                    <a:pt x="81253" y="730362"/>
                  </a:lnTo>
                  <a:lnTo>
                    <a:pt x="75725" y="730362"/>
                  </a:lnTo>
                  <a:lnTo>
                    <a:pt x="74856" y="743062"/>
                  </a:lnTo>
                  <a:close/>
                </a:path>
                <a:path w="2360295" h="1867535">
                  <a:moveTo>
                    <a:pt x="72330" y="743062"/>
                  </a:moveTo>
                  <a:lnTo>
                    <a:pt x="74067" y="743062"/>
                  </a:lnTo>
                  <a:lnTo>
                    <a:pt x="73593" y="730362"/>
                  </a:lnTo>
                  <a:lnTo>
                    <a:pt x="72330" y="730362"/>
                  </a:lnTo>
                  <a:lnTo>
                    <a:pt x="72330" y="743062"/>
                  </a:lnTo>
                  <a:close/>
                </a:path>
                <a:path w="2360295" h="1867535">
                  <a:moveTo>
                    <a:pt x="70908" y="743062"/>
                  </a:moveTo>
                  <a:lnTo>
                    <a:pt x="72014" y="743062"/>
                  </a:lnTo>
                  <a:lnTo>
                    <a:pt x="71777" y="730362"/>
                  </a:lnTo>
                  <a:lnTo>
                    <a:pt x="70908" y="743062"/>
                  </a:lnTo>
                  <a:close/>
                </a:path>
                <a:path w="2360295" h="1867535">
                  <a:moveTo>
                    <a:pt x="82358" y="743062"/>
                  </a:moveTo>
                  <a:lnTo>
                    <a:pt x="83069" y="743062"/>
                  </a:lnTo>
                  <a:lnTo>
                    <a:pt x="83148" y="741248"/>
                  </a:lnTo>
                  <a:lnTo>
                    <a:pt x="82358" y="743062"/>
                  </a:lnTo>
                  <a:close/>
                </a:path>
                <a:path w="2360295" h="1867535">
                  <a:moveTo>
                    <a:pt x="84727" y="755762"/>
                  </a:moveTo>
                  <a:lnTo>
                    <a:pt x="85991" y="755762"/>
                  </a:lnTo>
                  <a:lnTo>
                    <a:pt x="85754" y="743062"/>
                  </a:lnTo>
                  <a:lnTo>
                    <a:pt x="84490" y="743062"/>
                  </a:lnTo>
                  <a:lnTo>
                    <a:pt x="84727" y="755762"/>
                  </a:lnTo>
                  <a:close/>
                </a:path>
                <a:path w="2360295" h="1867535">
                  <a:moveTo>
                    <a:pt x="71382" y="755762"/>
                  </a:moveTo>
                  <a:lnTo>
                    <a:pt x="82832" y="755762"/>
                  </a:lnTo>
                  <a:lnTo>
                    <a:pt x="82832" y="743062"/>
                  </a:lnTo>
                  <a:lnTo>
                    <a:pt x="70592" y="743062"/>
                  </a:lnTo>
                  <a:lnTo>
                    <a:pt x="71382" y="755762"/>
                  </a:lnTo>
                  <a:close/>
                </a:path>
                <a:path w="2360295" h="1867535">
                  <a:moveTo>
                    <a:pt x="72724" y="768462"/>
                  </a:moveTo>
                  <a:lnTo>
                    <a:pt x="86859" y="768462"/>
                  </a:lnTo>
                  <a:lnTo>
                    <a:pt x="85438" y="755762"/>
                  </a:lnTo>
                  <a:lnTo>
                    <a:pt x="75251" y="755762"/>
                  </a:lnTo>
                  <a:lnTo>
                    <a:pt x="72724" y="768462"/>
                  </a:lnTo>
                  <a:close/>
                </a:path>
                <a:path w="2360295" h="1867535">
                  <a:moveTo>
                    <a:pt x="72309" y="768213"/>
                  </a:moveTo>
                  <a:lnTo>
                    <a:pt x="75251" y="755762"/>
                  </a:lnTo>
                  <a:lnTo>
                    <a:pt x="74540" y="755762"/>
                  </a:lnTo>
                  <a:lnTo>
                    <a:pt x="72305" y="768160"/>
                  </a:lnTo>
                  <a:close/>
                </a:path>
                <a:path w="2360295" h="1867535">
                  <a:moveTo>
                    <a:pt x="72151" y="766253"/>
                  </a:moveTo>
                  <a:lnTo>
                    <a:pt x="72803" y="755762"/>
                  </a:lnTo>
                  <a:lnTo>
                    <a:pt x="71303" y="755762"/>
                  </a:lnTo>
                  <a:lnTo>
                    <a:pt x="72151" y="766253"/>
                  </a:lnTo>
                  <a:close/>
                </a:path>
                <a:path w="2360295" h="1867535">
                  <a:moveTo>
                    <a:pt x="72013" y="768462"/>
                  </a:moveTo>
                  <a:lnTo>
                    <a:pt x="72250" y="768462"/>
                  </a:lnTo>
                  <a:lnTo>
                    <a:pt x="72305" y="768160"/>
                  </a:lnTo>
                  <a:lnTo>
                    <a:pt x="72151" y="766253"/>
                  </a:lnTo>
                  <a:lnTo>
                    <a:pt x="72013" y="768462"/>
                  </a:lnTo>
                  <a:close/>
                </a:path>
                <a:path w="2360295" h="1867535">
                  <a:moveTo>
                    <a:pt x="72250" y="768462"/>
                  </a:moveTo>
                  <a:lnTo>
                    <a:pt x="72309" y="768213"/>
                  </a:lnTo>
                  <a:lnTo>
                    <a:pt x="72250" y="768462"/>
                  </a:lnTo>
                  <a:close/>
                </a:path>
                <a:path w="2360295" h="1867535">
                  <a:moveTo>
                    <a:pt x="78726" y="781162"/>
                  </a:moveTo>
                  <a:lnTo>
                    <a:pt x="85991" y="781162"/>
                  </a:lnTo>
                  <a:lnTo>
                    <a:pt x="85596" y="768462"/>
                  </a:lnTo>
                  <a:lnTo>
                    <a:pt x="78489" y="768462"/>
                  </a:lnTo>
                  <a:lnTo>
                    <a:pt x="78726" y="781162"/>
                  </a:lnTo>
                  <a:close/>
                </a:path>
                <a:path w="2360295" h="1867535">
                  <a:moveTo>
                    <a:pt x="77225" y="781162"/>
                  </a:moveTo>
                  <a:lnTo>
                    <a:pt x="77541" y="781162"/>
                  </a:lnTo>
                  <a:lnTo>
                    <a:pt x="78489" y="768462"/>
                  </a:lnTo>
                  <a:lnTo>
                    <a:pt x="75409" y="768462"/>
                  </a:lnTo>
                  <a:lnTo>
                    <a:pt x="77225" y="781162"/>
                  </a:lnTo>
                  <a:close/>
                </a:path>
                <a:path w="2360295" h="1867535">
                  <a:moveTo>
                    <a:pt x="69092" y="781162"/>
                  </a:moveTo>
                  <a:lnTo>
                    <a:pt x="70908" y="781162"/>
                  </a:lnTo>
                  <a:lnTo>
                    <a:pt x="69250" y="768462"/>
                  </a:lnTo>
                  <a:lnTo>
                    <a:pt x="68855" y="768462"/>
                  </a:lnTo>
                  <a:lnTo>
                    <a:pt x="69092" y="781162"/>
                  </a:lnTo>
                  <a:close/>
                </a:path>
                <a:path w="2360295" h="1867535">
                  <a:moveTo>
                    <a:pt x="79357" y="793862"/>
                  </a:moveTo>
                  <a:lnTo>
                    <a:pt x="85517" y="793862"/>
                  </a:lnTo>
                  <a:lnTo>
                    <a:pt x="87096" y="781162"/>
                  </a:lnTo>
                  <a:lnTo>
                    <a:pt x="80383" y="781162"/>
                  </a:lnTo>
                  <a:lnTo>
                    <a:pt x="79357" y="793862"/>
                  </a:lnTo>
                  <a:close/>
                </a:path>
                <a:path w="2360295" h="1867535">
                  <a:moveTo>
                    <a:pt x="73513" y="793862"/>
                  </a:moveTo>
                  <a:lnTo>
                    <a:pt x="75961" y="793862"/>
                  </a:lnTo>
                  <a:lnTo>
                    <a:pt x="74619" y="781162"/>
                  </a:lnTo>
                  <a:lnTo>
                    <a:pt x="73513" y="793862"/>
                  </a:lnTo>
                  <a:close/>
                </a:path>
                <a:path w="2360295" h="1867535">
                  <a:moveTo>
                    <a:pt x="72566" y="793862"/>
                  </a:moveTo>
                  <a:lnTo>
                    <a:pt x="73513" y="793862"/>
                  </a:lnTo>
                  <a:lnTo>
                    <a:pt x="72882" y="781162"/>
                  </a:lnTo>
                  <a:lnTo>
                    <a:pt x="72566" y="793862"/>
                  </a:lnTo>
                  <a:close/>
                </a:path>
                <a:path w="2360295" h="1867535">
                  <a:moveTo>
                    <a:pt x="70513" y="793862"/>
                  </a:moveTo>
                  <a:lnTo>
                    <a:pt x="71619" y="793862"/>
                  </a:lnTo>
                  <a:lnTo>
                    <a:pt x="71382" y="781162"/>
                  </a:lnTo>
                  <a:lnTo>
                    <a:pt x="70355" y="781162"/>
                  </a:lnTo>
                  <a:lnTo>
                    <a:pt x="70513" y="793862"/>
                  </a:lnTo>
                  <a:close/>
                </a:path>
                <a:path w="2360295" h="1867535">
                  <a:moveTo>
                    <a:pt x="78173" y="806562"/>
                  </a:moveTo>
                  <a:lnTo>
                    <a:pt x="85201" y="806562"/>
                  </a:lnTo>
                  <a:lnTo>
                    <a:pt x="85912" y="793862"/>
                  </a:lnTo>
                  <a:lnTo>
                    <a:pt x="78567" y="793862"/>
                  </a:lnTo>
                  <a:lnTo>
                    <a:pt x="78173" y="806562"/>
                  </a:lnTo>
                  <a:close/>
                </a:path>
                <a:path w="2360295" h="1867535">
                  <a:moveTo>
                    <a:pt x="75804" y="806562"/>
                  </a:moveTo>
                  <a:lnTo>
                    <a:pt x="77778" y="806562"/>
                  </a:lnTo>
                  <a:lnTo>
                    <a:pt x="77936" y="793862"/>
                  </a:lnTo>
                  <a:lnTo>
                    <a:pt x="75725" y="793862"/>
                  </a:lnTo>
                  <a:lnTo>
                    <a:pt x="75804" y="806562"/>
                  </a:lnTo>
                  <a:close/>
                </a:path>
                <a:path w="2360295" h="1867535">
                  <a:moveTo>
                    <a:pt x="71540" y="806562"/>
                  </a:moveTo>
                  <a:lnTo>
                    <a:pt x="71934" y="806562"/>
                  </a:lnTo>
                  <a:lnTo>
                    <a:pt x="74540" y="793862"/>
                  </a:lnTo>
                  <a:lnTo>
                    <a:pt x="72250" y="793862"/>
                  </a:lnTo>
                  <a:lnTo>
                    <a:pt x="71540" y="806562"/>
                  </a:lnTo>
                  <a:close/>
                </a:path>
                <a:path w="2360295" h="1867535">
                  <a:moveTo>
                    <a:pt x="81648" y="819262"/>
                  </a:moveTo>
                  <a:lnTo>
                    <a:pt x="82359" y="819262"/>
                  </a:lnTo>
                  <a:lnTo>
                    <a:pt x="82517" y="806562"/>
                  </a:lnTo>
                  <a:lnTo>
                    <a:pt x="80937" y="806562"/>
                  </a:lnTo>
                  <a:lnTo>
                    <a:pt x="81648" y="819262"/>
                  </a:lnTo>
                  <a:close/>
                </a:path>
                <a:path w="2360295" h="1867535">
                  <a:moveTo>
                    <a:pt x="72250" y="819262"/>
                  </a:moveTo>
                  <a:lnTo>
                    <a:pt x="80227" y="819262"/>
                  </a:lnTo>
                  <a:lnTo>
                    <a:pt x="80937" y="806562"/>
                  </a:lnTo>
                  <a:lnTo>
                    <a:pt x="71619" y="806562"/>
                  </a:lnTo>
                  <a:lnTo>
                    <a:pt x="72250" y="819262"/>
                  </a:lnTo>
                  <a:close/>
                </a:path>
                <a:path w="2360295" h="1867535">
                  <a:moveTo>
                    <a:pt x="86070" y="831962"/>
                  </a:moveTo>
                  <a:lnTo>
                    <a:pt x="85754" y="819262"/>
                  </a:lnTo>
                  <a:lnTo>
                    <a:pt x="84648" y="819262"/>
                  </a:lnTo>
                  <a:lnTo>
                    <a:pt x="86070" y="831962"/>
                  </a:lnTo>
                  <a:close/>
                </a:path>
                <a:path w="2360295" h="1867535">
                  <a:moveTo>
                    <a:pt x="81727" y="831962"/>
                  </a:moveTo>
                  <a:lnTo>
                    <a:pt x="83306" y="831962"/>
                  </a:lnTo>
                  <a:lnTo>
                    <a:pt x="81964" y="819262"/>
                  </a:lnTo>
                  <a:lnTo>
                    <a:pt x="81727" y="821376"/>
                  </a:lnTo>
                  <a:lnTo>
                    <a:pt x="81727" y="831962"/>
                  </a:lnTo>
                  <a:close/>
                </a:path>
                <a:path w="2360295" h="1867535">
                  <a:moveTo>
                    <a:pt x="81727" y="821376"/>
                  </a:moveTo>
                  <a:lnTo>
                    <a:pt x="81963" y="819262"/>
                  </a:lnTo>
                  <a:lnTo>
                    <a:pt x="81727" y="819262"/>
                  </a:lnTo>
                  <a:lnTo>
                    <a:pt x="81727" y="821376"/>
                  </a:lnTo>
                  <a:close/>
                </a:path>
                <a:path w="2360295" h="1867535">
                  <a:moveTo>
                    <a:pt x="74383" y="831962"/>
                  </a:moveTo>
                  <a:lnTo>
                    <a:pt x="80542" y="831962"/>
                  </a:lnTo>
                  <a:lnTo>
                    <a:pt x="81727" y="821376"/>
                  </a:lnTo>
                  <a:lnTo>
                    <a:pt x="81727" y="819262"/>
                  </a:lnTo>
                  <a:lnTo>
                    <a:pt x="74856" y="819262"/>
                  </a:lnTo>
                  <a:lnTo>
                    <a:pt x="74383" y="831962"/>
                  </a:lnTo>
                  <a:close/>
                </a:path>
                <a:path w="2360295" h="1867535">
                  <a:moveTo>
                    <a:pt x="83543" y="844662"/>
                  </a:moveTo>
                  <a:lnTo>
                    <a:pt x="85122" y="844662"/>
                  </a:lnTo>
                  <a:lnTo>
                    <a:pt x="83464" y="831962"/>
                  </a:lnTo>
                  <a:lnTo>
                    <a:pt x="83148" y="831962"/>
                  </a:lnTo>
                  <a:lnTo>
                    <a:pt x="83543" y="844662"/>
                  </a:lnTo>
                  <a:close/>
                </a:path>
                <a:path w="2360295" h="1867535">
                  <a:moveTo>
                    <a:pt x="77226" y="844662"/>
                  </a:moveTo>
                  <a:lnTo>
                    <a:pt x="81411" y="844662"/>
                  </a:lnTo>
                  <a:lnTo>
                    <a:pt x="81490" y="831962"/>
                  </a:lnTo>
                  <a:lnTo>
                    <a:pt x="76594" y="831962"/>
                  </a:lnTo>
                  <a:lnTo>
                    <a:pt x="77226" y="844662"/>
                  </a:lnTo>
                  <a:close/>
                </a:path>
                <a:path w="2360295" h="1867535">
                  <a:moveTo>
                    <a:pt x="75015" y="857362"/>
                  </a:moveTo>
                  <a:lnTo>
                    <a:pt x="84806" y="857362"/>
                  </a:lnTo>
                  <a:lnTo>
                    <a:pt x="85043" y="844662"/>
                  </a:lnTo>
                  <a:lnTo>
                    <a:pt x="74778" y="844662"/>
                  </a:lnTo>
                  <a:lnTo>
                    <a:pt x="75015" y="857362"/>
                  </a:lnTo>
                  <a:close/>
                </a:path>
                <a:path w="2360295" h="1867535">
                  <a:moveTo>
                    <a:pt x="73751" y="857362"/>
                  </a:moveTo>
                  <a:lnTo>
                    <a:pt x="74304" y="857362"/>
                  </a:lnTo>
                  <a:lnTo>
                    <a:pt x="74462" y="844662"/>
                  </a:lnTo>
                  <a:lnTo>
                    <a:pt x="72883" y="844662"/>
                  </a:lnTo>
                  <a:lnTo>
                    <a:pt x="73751" y="857362"/>
                  </a:lnTo>
                  <a:close/>
                </a:path>
                <a:path w="2360295" h="1867535">
                  <a:moveTo>
                    <a:pt x="83464" y="870062"/>
                  </a:moveTo>
                  <a:lnTo>
                    <a:pt x="84806" y="870062"/>
                  </a:lnTo>
                  <a:lnTo>
                    <a:pt x="84332" y="857362"/>
                  </a:lnTo>
                  <a:lnTo>
                    <a:pt x="83306" y="857362"/>
                  </a:lnTo>
                  <a:lnTo>
                    <a:pt x="83464" y="870062"/>
                  </a:lnTo>
                  <a:close/>
                </a:path>
                <a:path w="2360295" h="1867535">
                  <a:moveTo>
                    <a:pt x="77778" y="870062"/>
                  </a:moveTo>
                  <a:lnTo>
                    <a:pt x="82200" y="870062"/>
                  </a:lnTo>
                  <a:lnTo>
                    <a:pt x="82595" y="857362"/>
                  </a:lnTo>
                  <a:lnTo>
                    <a:pt x="80147" y="857362"/>
                  </a:lnTo>
                  <a:lnTo>
                    <a:pt x="77778" y="870062"/>
                  </a:lnTo>
                  <a:close/>
                </a:path>
                <a:path w="2360295" h="1867535">
                  <a:moveTo>
                    <a:pt x="70672" y="870062"/>
                  </a:moveTo>
                  <a:lnTo>
                    <a:pt x="76831" y="870062"/>
                  </a:lnTo>
                  <a:lnTo>
                    <a:pt x="77305" y="857362"/>
                  </a:lnTo>
                  <a:lnTo>
                    <a:pt x="70672" y="857362"/>
                  </a:lnTo>
                  <a:lnTo>
                    <a:pt x="70672" y="870062"/>
                  </a:lnTo>
                  <a:close/>
                </a:path>
                <a:path w="2360295" h="1867535">
                  <a:moveTo>
                    <a:pt x="83068" y="882762"/>
                  </a:moveTo>
                  <a:lnTo>
                    <a:pt x="84569" y="882762"/>
                  </a:lnTo>
                  <a:lnTo>
                    <a:pt x="84569" y="870062"/>
                  </a:lnTo>
                  <a:lnTo>
                    <a:pt x="83227" y="870062"/>
                  </a:lnTo>
                  <a:lnTo>
                    <a:pt x="83068" y="882762"/>
                  </a:lnTo>
                  <a:close/>
                </a:path>
                <a:path w="2360295" h="1867535">
                  <a:moveTo>
                    <a:pt x="79437" y="882762"/>
                  </a:moveTo>
                  <a:lnTo>
                    <a:pt x="81410" y="882762"/>
                  </a:lnTo>
                  <a:lnTo>
                    <a:pt x="83227" y="870062"/>
                  </a:lnTo>
                  <a:lnTo>
                    <a:pt x="78726" y="870062"/>
                  </a:lnTo>
                  <a:lnTo>
                    <a:pt x="79437" y="882762"/>
                  </a:lnTo>
                  <a:close/>
                </a:path>
                <a:path w="2360295" h="1867535">
                  <a:moveTo>
                    <a:pt x="78331" y="882762"/>
                  </a:moveTo>
                  <a:lnTo>
                    <a:pt x="78726" y="870062"/>
                  </a:lnTo>
                  <a:lnTo>
                    <a:pt x="75962" y="870062"/>
                  </a:lnTo>
                  <a:lnTo>
                    <a:pt x="78331" y="882762"/>
                  </a:lnTo>
                  <a:close/>
                </a:path>
                <a:path w="2360295" h="1867535">
                  <a:moveTo>
                    <a:pt x="75094" y="882762"/>
                  </a:moveTo>
                  <a:lnTo>
                    <a:pt x="76594" y="882762"/>
                  </a:lnTo>
                  <a:lnTo>
                    <a:pt x="75962" y="870062"/>
                  </a:lnTo>
                  <a:lnTo>
                    <a:pt x="75646" y="870062"/>
                  </a:lnTo>
                  <a:lnTo>
                    <a:pt x="75094" y="882762"/>
                  </a:lnTo>
                  <a:close/>
                </a:path>
                <a:path w="2360295" h="1867535">
                  <a:moveTo>
                    <a:pt x="83543" y="895462"/>
                  </a:moveTo>
                  <a:lnTo>
                    <a:pt x="84964" y="895462"/>
                  </a:lnTo>
                  <a:lnTo>
                    <a:pt x="84648" y="882762"/>
                  </a:lnTo>
                  <a:lnTo>
                    <a:pt x="83385" y="882762"/>
                  </a:lnTo>
                  <a:lnTo>
                    <a:pt x="83543" y="895462"/>
                  </a:lnTo>
                  <a:close/>
                </a:path>
                <a:path w="2360295" h="1867535">
                  <a:moveTo>
                    <a:pt x="75567" y="895462"/>
                  </a:moveTo>
                  <a:lnTo>
                    <a:pt x="83543" y="895462"/>
                  </a:lnTo>
                  <a:lnTo>
                    <a:pt x="82358" y="882762"/>
                  </a:lnTo>
                  <a:lnTo>
                    <a:pt x="76752" y="882762"/>
                  </a:lnTo>
                  <a:lnTo>
                    <a:pt x="75567" y="895462"/>
                  </a:lnTo>
                  <a:close/>
                </a:path>
                <a:path w="2360295" h="1867535">
                  <a:moveTo>
                    <a:pt x="84332" y="908162"/>
                  </a:moveTo>
                  <a:lnTo>
                    <a:pt x="84490" y="908162"/>
                  </a:lnTo>
                  <a:lnTo>
                    <a:pt x="85201" y="895462"/>
                  </a:lnTo>
                  <a:lnTo>
                    <a:pt x="84569" y="895462"/>
                  </a:lnTo>
                  <a:lnTo>
                    <a:pt x="84332" y="908162"/>
                  </a:lnTo>
                  <a:close/>
                </a:path>
                <a:path w="2360295" h="1867535">
                  <a:moveTo>
                    <a:pt x="75093" y="908162"/>
                  </a:moveTo>
                  <a:lnTo>
                    <a:pt x="83938" y="908162"/>
                  </a:lnTo>
                  <a:lnTo>
                    <a:pt x="83622" y="895462"/>
                  </a:lnTo>
                  <a:lnTo>
                    <a:pt x="72250" y="895462"/>
                  </a:lnTo>
                  <a:lnTo>
                    <a:pt x="75093" y="908162"/>
                  </a:lnTo>
                  <a:close/>
                </a:path>
                <a:path w="2360295" h="1867535">
                  <a:moveTo>
                    <a:pt x="72487" y="920862"/>
                  </a:moveTo>
                  <a:lnTo>
                    <a:pt x="85043" y="920862"/>
                  </a:lnTo>
                  <a:lnTo>
                    <a:pt x="83858" y="908162"/>
                  </a:lnTo>
                  <a:lnTo>
                    <a:pt x="73435" y="908162"/>
                  </a:lnTo>
                  <a:lnTo>
                    <a:pt x="72798" y="910858"/>
                  </a:lnTo>
                  <a:lnTo>
                    <a:pt x="72487" y="920862"/>
                  </a:lnTo>
                  <a:close/>
                </a:path>
                <a:path w="2360295" h="1867535">
                  <a:moveTo>
                    <a:pt x="72798" y="910858"/>
                  </a:moveTo>
                  <a:lnTo>
                    <a:pt x="73435" y="908162"/>
                  </a:lnTo>
                  <a:lnTo>
                    <a:pt x="72882" y="908162"/>
                  </a:lnTo>
                  <a:lnTo>
                    <a:pt x="72798" y="910858"/>
                  </a:lnTo>
                  <a:close/>
                </a:path>
                <a:path w="2360295" h="1867535">
                  <a:moveTo>
                    <a:pt x="71077" y="918141"/>
                  </a:moveTo>
                  <a:lnTo>
                    <a:pt x="72798" y="910858"/>
                  </a:lnTo>
                  <a:lnTo>
                    <a:pt x="72882" y="908162"/>
                  </a:lnTo>
                  <a:lnTo>
                    <a:pt x="70829" y="908162"/>
                  </a:lnTo>
                  <a:lnTo>
                    <a:pt x="71077" y="918141"/>
                  </a:lnTo>
                  <a:close/>
                </a:path>
                <a:path w="2360295" h="1867535">
                  <a:moveTo>
                    <a:pt x="70434" y="920862"/>
                  </a:moveTo>
                  <a:lnTo>
                    <a:pt x="71145" y="920862"/>
                  </a:lnTo>
                  <a:lnTo>
                    <a:pt x="71077" y="918141"/>
                  </a:lnTo>
                  <a:lnTo>
                    <a:pt x="70434" y="920862"/>
                  </a:lnTo>
                  <a:close/>
                </a:path>
                <a:path w="2360295" h="1867535">
                  <a:moveTo>
                    <a:pt x="75962" y="933562"/>
                  </a:moveTo>
                  <a:lnTo>
                    <a:pt x="85358" y="933562"/>
                  </a:lnTo>
                  <a:lnTo>
                    <a:pt x="83858" y="920862"/>
                  </a:lnTo>
                  <a:lnTo>
                    <a:pt x="75962" y="920862"/>
                  </a:lnTo>
                  <a:lnTo>
                    <a:pt x="75962" y="933562"/>
                  </a:lnTo>
                  <a:close/>
                </a:path>
                <a:path w="2360295" h="1867535">
                  <a:moveTo>
                    <a:pt x="84332" y="946262"/>
                  </a:moveTo>
                  <a:lnTo>
                    <a:pt x="85595" y="946262"/>
                  </a:lnTo>
                  <a:lnTo>
                    <a:pt x="85595" y="933562"/>
                  </a:lnTo>
                  <a:lnTo>
                    <a:pt x="84806" y="933562"/>
                  </a:lnTo>
                  <a:lnTo>
                    <a:pt x="84332" y="946262"/>
                  </a:lnTo>
                  <a:close/>
                </a:path>
                <a:path w="2360295" h="1867535">
                  <a:moveTo>
                    <a:pt x="76673" y="946262"/>
                  </a:moveTo>
                  <a:lnTo>
                    <a:pt x="84332" y="946262"/>
                  </a:lnTo>
                  <a:lnTo>
                    <a:pt x="83937" y="933562"/>
                  </a:lnTo>
                  <a:lnTo>
                    <a:pt x="78015" y="933562"/>
                  </a:lnTo>
                  <a:lnTo>
                    <a:pt x="76673" y="946262"/>
                  </a:lnTo>
                  <a:close/>
                </a:path>
                <a:path w="2360295" h="1867535">
                  <a:moveTo>
                    <a:pt x="70434" y="946262"/>
                  </a:moveTo>
                  <a:lnTo>
                    <a:pt x="71777" y="946262"/>
                  </a:lnTo>
                  <a:lnTo>
                    <a:pt x="71224" y="933562"/>
                  </a:lnTo>
                  <a:lnTo>
                    <a:pt x="70513" y="933562"/>
                  </a:lnTo>
                  <a:lnTo>
                    <a:pt x="70434" y="946262"/>
                  </a:lnTo>
                  <a:close/>
                </a:path>
                <a:path w="2360295" h="1867535">
                  <a:moveTo>
                    <a:pt x="83227" y="958962"/>
                  </a:moveTo>
                  <a:lnTo>
                    <a:pt x="84841" y="947675"/>
                  </a:lnTo>
                  <a:lnTo>
                    <a:pt x="84964" y="946262"/>
                  </a:lnTo>
                  <a:lnTo>
                    <a:pt x="82042" y="946262"/>
                  </a:lnTo>
                  <a:lnTo>
                    <a:pt x="83227" y="958962"/>
                  </a:lnTo>
                  <a:close/>
                </a:path>
                <a:path w="2360295" h="1867535">
                  <a:moveTo>
                    <a:pt x="80542" y="958962"/>
                  </a:moveTo>
                  <a:lnTo>
                    <a:pt x="82042" y="946262"/>
                  </a:lnTo>
                  <a:lnTo>
                    <a:pt x="80226" y="946262"/>
                  </a:lnTo>
                  <a:lnTo>
                    <a:pt x="80542" y="958962"/>
                  </a:lnTo>
                  <a:close/>
                </a:path>
                <a:path w="2360295" h="1867535">
                  <a:moveTo>
                    <a:pt x="73435" y="958962"/>
                  </a:moveTo>
                  <a:lnTo>
                    <a:pt x="79989" y="958962"/>
                  </a:lnTo>
                  <a:lnTo>
                    <a:pt x="80226" y="946262"/>
                  </a:lnTo>
                  <a:lnTo>
                    <a:pt x="74620" y="946262"/>
                  </a:lnTo>
                  <a:lnTo>
                    <a:pt x="73435" y="958962"/>
                  </a:lnTo>
                  <a:close/>
                </a:path>
                <a:path w="2360295" h="1867535">
                  <a:moveTo>
                    <a:pt x="85043" y="958962"/>
                  </a:moveTo>
                  <a:lnTo>
                    <a:pt x="85675" y="958962"/>
                  </a:lnTo>
                  <a:lnTo>
                    <a:pt x="85043" y="947675"/>
                  </a:lnTo>
                  <a:lnTo>
                    <a:pt x="85043" y="958962"/>
                  </a:lnTo>
                  <a:close/>
                </a:path>
                <a:path w="2360295" h="1867535">
                  <a:moveTo>
                    <a:pt x="77699" y="971662"/>
                  </a:moveTo>
                  <a:lnTo>
                    <a:pt x="85833" y="971662"/>
                  </a:lnTo>
                  <a:lnTo>
                    <a:pt x="87254" y="958962"/>
                  </a:lnTo>
                  <a:lnTo>
                    <a:pt x="77541" y="958962"/>
                  </a:lnTo>
                  <a:lnTo>
                    <a:pt x="77699" y="971662"/>
                  </a:lnTo>
                  <a:close/>
                </a:path>
                <a:path w="2360295" h="1867535">
                  <a:moveTo>
                    <a:pt x="75646" y="971662"/>
                  </a:moveTo>
                  <a:lnTo>
                    <a:pt x="76357" y="971662"/>
                  </a:lnTo>
                  <a:lnTo>
                    <a:pt x="75962" y="958962"/>
                  </a:lnTo>
                  <a:lnTo>
                    <a:pt x="75646" y="971662"/>
                  </a:lnTo>
                  <a:close/>
                </a:path>
                <a:path w="2360295" h="1867535">
                  <a:moveTo>
                    <a:pt x="73514" y="971662"/>
                  </a:moveTo>
                  <a:lnTo>
                    <a:pt x="73356" y="958962"/>
                  </a:lnTo>
                  <a:lnTo>
                    <a:pt x="71145" y="958962"/>
                  </a:lnTo>
                  <a:lnTo>
                    <a:pt x="73514" y="971662"/>
                  </a:lnTo>
                  <a:close/>
                </a:path>
                <a:path w="2360295" h="1867535">
                  <a:moveTo>
                    <a:pt x="73040" y="984362"/>
                  </a:moveTo>
                  <a:lnTo>
                    <a:pt x="85438" y="984362"/>
                  </a:lnTo>
                  <a:lnTo>
                    <a:pt x="85832" y="971662"/>
                  </a:lnTo>
                  <a:lnTo>
                    <a:pt x="74777" y="971662"/>
                  </a:lnTo>
                  <a:lnTo>
                    <a:pt x="73040" y="984362"/>
                  </a:lnTo>
                  <a:close/>
                </a:path>
                <a:path w="2360295" h="1867535">
                  <a:moveTo>
                    <a:pt x="83069" y="997062"/>
                  </a:moveTo>
                  <a:lnTo>
                    <a:pt x="85201" y="997062"/>
                  </a:lnTo>
                  <a:lnTo>
                    <a:pt x="84648" y="984362"/>
                  </a:lnTo>
                  <a:lnTo>
                    <a:pt x="83069" y="997062"/>
                  </a:lnTo>
                  <a:close/>
                </a:path>
                <a:path w="2360295" h="1867535">
                  <a:moveTo>
                    <a:pt x="80674" y="995004"/>
                  </a:moveTo>
                  <a:lnTo>
                    <a:pt x="82990" y="984362"/>
                  </a:lnTo>
                  <a:lnTo>
                    <a:pt x="80542" y="984362"/>
                  </a:lnTo>
                  <a:lnTo>
                    <a:pt x="80674" y="995004"/>
                  </a:lnTo>
                  <a:close/>
                </a:path>
                <a:path w="2360295" h="1867535">
                  <a:moveTo>
                    <a:pt x="74698" y="997062"/>
                  </a:moveTo>
                  <a:lnTo>
                    <a:pt x="80068" y="997062"/>
                  </a:lnTo>
                  <a:lnTo>
                    <a:pt x="79831" y="984362"/>
                  </a:lnTo>
                  <a:lnTo>
                    <a:pt x="73593" y="984362"/>
                  </a:lnTo>
                  <a:lnTo>
                    <a:pt x="74698" y="997062"/>
                  </a:lnTo>
                  <a:close/>
                </a:path>
                <a:path w="2360295" h="1867535">
                  <a:moveTo>
                    <a:pt x="69803" y="997062"/>
                  </a:moveTo>
                  <a:lnTo>
                    <a:pt x="73198" y="997062"/>
                  </a:lnTo>
                  <a:lnTo>
                    <a:pt x="71382" y="984362"/>
                  </a:lnTo>
                  <a:lnTo>
                    <a:pt x="70276" y="984362"/>
                  </a:lnTo>
                  <a:lnTo>
                    <a:pt x="69803" y="997062"/>
                  </a:lnTo>
                  <a:close/>
                </a:path>
                <a:path w="2360295" h="1867535">
                  <a:moveTo>
                    <a:pt x="80226" y="997062"/>
                  </a:moveTo>
                  <a:lnTo>
                    <a:pt x="80700" y="997062"/>
                  </a:lnTo>
                  <a:lnTo>
                    <a:pt x="80674" y="995004"/>
                  </a:lnTo>
                  <a:lnTo>
                    <a:pt x="80226" y="997062"/>
                  </a:lnTo>
                  <a:close/>
                </a:path>
                <a:path w="2360295" h="1867535">
                  <a:moveTo>
                    <a:pt x="79989" y="1009762"/>
                  </a:moveTo>
                  <a:lnTo>
                    <a:pt x="85517" y="1009762"/>
                  </a:lnTo>
                  <a:lnTo>
                    <a:pt x="86385" y="997062"/>
                  </a:lnTo>
                  <a:lnTo>
                    <a:pt x="79831" y="997062"/>
                  </a:lnTo>
                  <a:lnTo>
                    <a:pt x="79989" y="1009762"/>
                  </a:lnTo>
                  <a:close/>
                </a:path>
                <a:path w="2360295" h="1867535">
                  <a:moveTo>
                    <a:pt x="78172" y="1007645"/>
                  </a:moveTo>
                  <a:lnTo>
                    <a:pt x="78567" y="997062"/>
                  </a:lnTo>
                  <a:lnTo>
                    <a:pt x="76988" y="997062"/>
                  </a:lnTo>
                  <a:lnTo>
                    <a:pt x="78172" y="1007645"/>
                  </a:lnTo>
                  <a:close/>
                </a:path>
                <a:path w="2360295" h="1867535">
                  <a:moveTo>
                    <a:pt x="69566" y="1009762"/>
                  </a:moveTo>
                  <a:lnTo>
                    <a:pt x="73040" y="1009762"/>
                  </a:lnTo>
                  <a:lnTo>
                    <a:pt x="75724" y="997062"/>
                  </a:lnTo>
                  <a:lnTo>
                    <a:pt x="68539" y="997062"/>
                  </a:lnTo>
                  <a:lnTo>
                    <a:pt x="69566" y="1009762"/>
                  </a:lnTo>
                  <a:close/>
                </a:path>
                <a:path w="2360295" h="1867535">
                  <a:moveTo>
                    <a:pt x="78094" y="1009762"/>
                  </a:moveTo>
                  <a:lnTo>
                    <a:pt x="78409" y="1009762"/>
                  </a:lnTo>
                  <a:lnTo>
                    <a:pt x="78172" y="1007645"/>
                  </a:lnTo>
                  <a:lnTo>
                    <a:pt x="78094" y="1009762"/>
                  </a:lnTo>
                  <a:close/>
                </a:path>
                <a:path w="2360295" h="1867535">
                  <a:moveTo>
                    <a:pt x="78488" y="1022462"/>
                  </a:moveTo>
                  <a:lnTo>
                    <a:pt x="88044" y="1022462"/>
                  </a:lnTo>
                  <a:lnTo>
                    <a:pt x="84175" y="1009762"/>
                  </a:lnTo>
                  <a:lnTo>
                    <a:pt x="78331" y="1009762"/>
                  </a:lnTo>
                  <a:lnTo>
                    <a:pt x="78488" y="1022462"/>
                  </a:lnTo>
                  <a:close/>
                </a:path>
                <a:path w="2360295" h="1867535">
                  <a:moveTo>
                    <a:pt x="77146" y="1022462"/>
                  </a:moveTo>
                  <a:lnTo>
                    <a:pt x="77699" y="1022462"/>
                  </a:lnTo>
                  <a:lnTo>
                    <a:pt x="78173" y="1009762"/>
                  </a:lnTo>
                  <a:lnTo>
                    <a:pt x="77146" y="1022462"/>
                  </a:lnTo>
                  <a:close/>
                </a:path>
                <a:path w="2360295" h="1867535">
                  <a:moveTo>
                    <a:pt x="76515" y="1022462"/>
                  </a:moveTo>
                  <a:lnTo>
                    <a:pt x="77146" y="1022462"/>
                  </a:lnTo>
                  <a:lnTo>
                    <a:pt x="77146" y="1009762"/>
                  </a:lnTo>
                  <a:lnTo>
                    <a:pt x="76594" y="1009762"/>
                  </a:lnTo>
                  <a:lnTo>
                    <a:pt x="76515" y="1022462"/>
                  </a:lnTo>
                  <a:close/>
                </a:path>
                <a:path w="2360295" h="1867535">
                  <a:moveTo>
                    <a:pt x="78568" y="1035162"/>
                  </a:moveTo>
                  <a:lnTo>
                    <a:pt x="86385" y="1035162"/>
                  </a:lnTo>
                  <a:lnTo>
                    <a:pt x="86385" y="1022462"/>
                  </a:lnTo>
                  <a:lnTo>
                    <a:pt x="77778" y="1022462"/>
                  </a:lnTo>
                  <a:lnTo>
                    <a:pt x="78568" y="1035162"/>
                  </a:lnTo>
                  <a:close/>
                </a:path>
                <a:path w="2360295" h="1867535">
                  <a:moveTo>
                    <a:pt x="71856" y="1035162"/>
                  </a:moveTo>
                  <a:lnTo>
                    <a:pt x="76831" y="1035162"/>
                  </a:lnTo>
                  <a:lnTo>
                    <a:pt x="77620" y="1022462"/>
                  </a:lnTo>
                  <a:lnTo>
                    <a:pt x="72014" y="1022462"/>
                  </a:lnTo>
                  <a:lnTo>
                    <a:pt x="71856" y="1035162"/>
                  </a:lnTo>
                  <a:close/>
                </a:path>
                <a:path w="2360295" h="1867535">
                  <a:moveTo>
                    <a:pt x="84727" y="1047862"/>
                  </a:moveTo>
                  <a:lnTo>
                    <a:pt x="86307" y="1047862"/>
                  </a:lnTo>
                  <a:lnTo>
                    <a:pt x="85517" y="1035162"/>
                  </a:lnTo>
                  <a:lnTo>
                    <a:pt x="84806" y="1035162"/>
                  </a:lnTo>
                  <a:lnTo>
                    <a:pt x="84727" y="1047862"/>
                  </a:lnTo>
                  <a:close/>
                </a:path>
                <a:path w="2360295" h="1867535">
                  <a:moveTo>
                    <a:pt x="82121" y="1047862"/>
                  </a:moveTo>
                  <a:lnTo>
                    <a:pt x="83464" y="1047862"/>
                  </a:lnTo>
                  <a:lnTo>
                    <a:pt x="82911" y="1035162"/>
                  </a:lnTo>
                  <a:lnTo>
                    <a:pt x="80463" y="1035162"/>
                  </a:lnTo>
                  <a:lnTo>
                    <a:pt x="82121" y="1047862"/>
                  </a:lnTo>
                  <a:close/>
                </a:path>
                <a:path w="2360295" h="1867535">
                  <a:moveTo>
                    <a:pt x="72408" y="1047862"/>
                  </a:moveTo>
                  <a:lnTo>
                    <a:pt x="79279" y="1047862"/>
                  </a:lnTo>
                  <a:lnTo>
                    <a:pt x="79279" y="1035162"/>
                  </a:lnTo>
                  <a:lnTo>
                    <a:pt x="73119" y="1035162"/>
                  </a:lnTo>
                  <a:lnTo>
                    <a:pt x="72258" y="1044399"/>
                  </a:lnTo>
                  <a:lnTo>
                    <a:pt x="72408" y="1047862"/>
                  </a:lnTo>
                  <a:close/>
                </a:path>
                <a:path w="2360295" h="1867535">
                  <a:moveTo>
                    <a:pt x="69803" y="1047862"/>
                  </a:moveTo>
                  <a:lnTo>
                    <a:pt x="71935" y="1047862"/>
                  </a:lnTo>
                  <a:lnTo>
                    <a:pt x="72258" y="1044399"/>
                  </a:lnTo>
                  <a:lnTo>
                    <a:pt x="71856" y="1035162"/>
                  </a:lnTo>
                  <a:lnTo>
                    <a:pt x="70592" y="1035162"/>
                  </a:lnTo>
                  <a:lnTo>
                    <a:pt x="69803" y="1047862"/>
                  </a:lnTo>
                  <a:close/>
                </a:path>
                <a:path w="2360295" h="1867535">
                  <a:moveTo>
                    <a:pt x="71935" y="1047862"/>
                  </a:moveTo>
                  <a:lnTo>
                    <a:pt x="72408" y="1047862"/>
                  </a:lnTo>
                  <a:lnTo>
                    <a:pt x="72258" y="1044399"/>
                  </a:lnTo>
                  <a:lnTo>
                    <a:pt x="71935" y="1047862"/>
                  </a:lnTo>
                  <a:close/>
                </a:path>
                <a:path w="2360295" h="1867535">
                  <a:moveTo>
                    <a:pt x="75409" y="1060562"/>
                  </a:moveTo>
                  <a:lnTo>
                    <a:pt x="85280" y="1060562"/>
                  </a:lnTo>
                  <a:lnTo>
                    <a:pt x="85043" y="1047862"/>
                  </a:lnTo>
                  <a:lnTo>
                    <a:pt x="76199" y="1047862"/>
                  </a:lnTo>
                  <a:lnTo>
                    <a:pt x="75409" y="1060562"/>
                  </a:lnTo>
                  <a:close/>
                </a:path>
                <a:path w="2360295" h="1867535">
                  <a:moveTo>
                    <a:pt x="71224" y="1060562"/>
                  </a:moveTo>
                  <a:lnTo>
                    <a:pt x="72645" y="1060562"/>
                  </a:lnTo>
                  <a:lnTo>
                    <a:pt x="72645" y="1047862"/>
                  </a:lnTo>
                  <a:lnTo>
                    <a:pt x="72092" y="1047862"/>
                  </a:lnTo>
                  <a:lnTo>
                    <a:pt x="71224" y="1060562"/>
                  </a:lnTo>
                  <a:close/>
                </a:path>
                <a:path w="2360295" h="1867535">
                  <a:moveTo>
                    <a:pt x="73515" y="1073262"/>
                  </a:moveTo>
                  <a:lnTo>
                    <a:pt x="85280" y="1073262"/>
                  </a:lnTo>
                  <a:lnTo>
                    <a:pt x="84412" y="1060562"/>
                  </a:lnTo>
                  <a:lnTo>
                    <a:pt x="73435" y="1060562"/>
                  </a:lnTo>
                  <a:lnTo>
                    <a:pt x="73515" y="1073262"/>
                  </a:lnTo>
                  <a:close/>
                </a:path>
                <a:path w="2360295" h="1867535">
                  <a:moveTo>
                    <a:pt x="71382" y="1073262"/>
                  </a:moveTo>
                  <a:lnTo>
                    <a:pt x="71856" y="1073262"/>
                  </a:lnTo>
                  <a:lnTo>
                    <a:pt x="72409" y="1060562"/>
                  </a:lnTo>
                  <a:lnTo>
                    <a:pt x="71145" y="1060562"/>
                  </a:lnTo>
                  <a:lnTo>
                    <a:pt x="71382" y="1073262"/>
                  </a:lnTo>
                  <a:close/>
                </a:path>
                <a:path w="2360295" h="1867535">
                  <a:moveTo>
                    <a:pt x="80384" y="1085962"/>
                  </a:moveTo>
                  <a:lnTo>
                    <a:pt x="84095" y="1085962"/>
                  </a:lnTo>
                  <a:lnTo>
                    <a:pt x="83385" y="1073262"/>
                  </a:lnTo>
                  <a:lnTo>
                    <a:pt x="81490" y="1073262"/>
                  </a:lnTo>
                  <a:lnTo>
                    <a:pt x="80384" y="1085962"/>
                  </a:lnTo>
                  <a:close/>
                </a:path>
                <a:path w="2360295" h="1867535">
                  <a:moveTo>
                    <a:pt x="72804" y="1085962"/>
                  </a:moveTo>
                  <a:lnTo>
                    <a:pt x="78331" y="1085962"/>
                  </a:lnTo>
                  <a:lnTo>
                    <a:pt x="78489" y="1073262"/>
                  </a:lnTo>
                  <a:lnTo>
                    <a:pt x="72646" y="1073262"/>
                  </a:lnTo>
                  <a:lnTo>
                    <a:pt x="72804" y="1085962"/>
                  </a:lnTo>
                  <a:close/>
                </a:path>
                <a:path w="2360295" h="1867535">
                  <a:moveTo>
                    <a:pt x="70672" y="1085962"/>
                  </a:moveTo>
                  <a:lnTo>
                    <a:pt x="72567" y="1085962"/>
                  </a:lnTo>
                  <a:lnTo>
                    <a:pt x="70435" y="1073262"/>
                  </a:lnTo>
                  <a:lnTo>
                    <a:pt x="70672" y="1085962"/>
                  </a:lnTo>
                  <a:close/>
                </a:path>
                <a:path w="2360295" h="1867535">
                  <a:moveTo>
                    <a:pt x="84253" y="1098662"/>
                  </a:moveTo>
                  <a:lnTo>
                    <a:pt x="85358" y="1098662"/>
                  </a:lnTo>
                  <a:lnTo>
                    <a:pt x="85674" y="1085962"/>
                  </a:lnTo>
                  <a:lnTo>
                    <a:pt x="83779" y="1085962"/>
                  </a:lnTo>
                  <a:lnTo>
                    <a:pt x="84253" y="1098662"/>
                  </a:lnTo>
                  <a:close/>
                </a:path>
                <a:path w="2360295" h="1867535">
                  <a:moveTo>
                    <a:pt x="80304" y="1098662"/>
                  </a:moveTo>
                  <a:lnTo>
                    <a:pt x="80857" y="1098662"/>
                  </a:lnTo>
                  <a:lnTo>
                    <a:pt x="81015" y="1085962"/>
                  </a:lnTo>
                  <a:lnTo>
                    <a:pt x="79989" y="1085962"/>
                  </a:lnTo>
                  <a:lnTo>
                    <a:pt x="80304" y="1098662"/>
                  </a:lnTo>
                  <a:close/>
                </a:path>
                <a:path w="2360295" h="1867535">
                  <a:moveTo>
                    <a:pt x="79041" y="1098662"/>
                  </a:moveTo>
                  <a:lnTo>
                    <a:pt x="79515" y="1098662"/>
                  </a:lnTo>
                  <a:lnTo>
                    <a:pt x="79989" y="1085962"/>
                  </a:lnTo>
                  <a:lnTo>
                    <a:pt x="78647" y="1085962"/>
                  </a:lnTo>
                  <a:lnTo>
                    <a:pt x="79041" y="1098662"/>
                  </a:lnTo>
                  <a:close/>
                </a:path>
                <a:path w="2360295" h="1867535">
                  <a:moveTo>
                    <a:pt x="77462" y="1098662"/>
                  </a:moveTo>
                  <a:lnTo>
                    <a:pt x="77857" y="1098662"/>
                  </a:lnTo>
                  <a:lnTo>
                    <a:pt x="77620" y="1085962"/>
                  </a:lnTo>
                  <a:lnTo>
                    <a:pt x="77462" y="1098662"/>
                  </a:lnTo>
                  <a:close/>
                </a:path>
                <a:path w="2360295" h="1867535">
                  <a:moveTo>
                    <a:pt x="72330" y="1098662"/>
                  </a:moveTo>
                  <a:lnTo>
                    <a:pt x="72962" y="1098662"/>
                  </a:lnTo>
                  <a:lnTo>
                    <a:pt x="73988" y="1085962"/>
                  </a:lnTo>
                  <a:lnTo>
                    <a:pt x="71383" y="1085962"/>
                  </a:lnTo>
                  <a:lnTo>
                    <a:pt x="72330" y="1098662"/>
                  </a:lnTo>
                  <a:close/>
                </a:path>
                <a:path w="2360295" h="1867535">
                  <a:moveTo>
                    <a:pt x="81411" y="1111362"/>
                  </a:moveTo>
                  <a:lnTo>
                    <a:pt x="82279" y="1111362"/>
                  </a:lnTo>
                  <a:lnTo>
                    <a:pt x="82042" y="1098662"/>
                  </a:lnTo>
                  <a:lnTo>
                    <a:pt x="80621" y="1098662"/>
                  </a:lnTo>
                  <a:lnTo>
                    <a:pt x="81411" y="1111362"/>
                  </a:lnTo>
                  <a:close/>
                </a:path>
                <a:path w="2360295" h="1867535">
                  <a:moveTo>
                    <a:pt x="76831" y="1111362"/>
                  </a:moveTo>
                  <a:lnTo>
                    <a:pt x="80068" y="1111362"/>
                  </a:lnTo>
                  <a:lnTo>
                    <a:pt x="80068" y="1098662"/>
                  </a:lnTo>
                  <a:lnTo>
                    <a:pt x="77620" y="1098662"/>
                  </a:lnTo>
                  <a:lnTo>
                    <a:pt x="76831" y="1111362"/>
                  </a:lnTo>
                  <a:close/>
                </a:path>
                <a:path w="2360295" h="1867535">
                  <a:moveTo>
                    <a:pt x="73751" y="1111362"/>
                  </a:moveTo>
                  <a:lnTo>
                    <a:pt x="76357" y="1111362"/>
                  </a:lnTo>
                  <a:lnTo>
                    <a:pt x="75488" y="1098662"/>
                  </a:lnTo>
                  <a:lnTo>
                    <a:pt x="73672" y="1098662"/>
                  </a:lnTo>
                  <a:lnTo>
                    <a:pt x="73751" y="1111362"/>
                  </a:lnTo>
                  <a:close/>
                </a:path>
                <a:path w="2360295" h="1867535">
                  <a:moveTo>
                    <a:pt x="72961" y="1111362"/>
                  </a:moveTo>
                  <a:lnTo>
                    <a:pt x="72092" y="1098662"/>
                  </a:lnTo>
                  <a:lnTo>
                    <a:pt x="71224" y="1098662"/>
                  </a:lnTo>
                  <a:lnTo>
                    <a:pt x="72961" y="1111362"/>
                  </a:lnTo>
                  <a:close/>
                </a:path>
                <a:path w="2360295" h="1867535">
                  <a:moveTo>
                    <a:pt x="75014" y="1124062"/>
                  </a:moveTo>
                  <a:lnTo>
                    <a:pt x="83858" y="1124062"/>
                  </a:lnTo>
                  <a:lnTo>
                    <a:pt x="84411" y="1111362"/>
                  </a:lnTo>
                  <a:lnTo>
                    <a:pt x="75093" y="1111362"/>
                  </a:lnTo>
                  <a:lnTo>
                    <a:pt x="75014" y="1124062"/>
                  </a:lnTo>
                  <a:close/>
                </a:path>
                <a:path w="2360295" h="1867535">
                  <a:moveTo>
                    <a:pt x="71303" y="1124062"/>
                  </a:moveTo>
                  <a:lnTo>
                    <a:pt x="74382" y="1124062"/>
                  </a:lnTo>
                  <a:lnTo>
                    <a:pt x="74619" y="1111362"/>
                  </a:lnTo>
                  <a:lnTo>
                    <a:pt x="72487" y="1111362"/>
                  </a:lnTo>
                  <a:lnTo>
                    <a:pt x="71303" y="1124062"/>
                  </a:lnTo>
                  <a:close/>
                </a:path>
                <a:path w="2360295" h="1867535">
                  <a:moveTo>
                    <a:pt x="74224" y="1136762"/>
                  </a:moveTo>
                  <a:lnTo>
                    <a:pt x="82990" y="1136762"/>
                  </a:lnTo>
                  <a:lnTo>
                    <a:pt x="82358" y="1124062"/>
                  </a:lnTo>
                  <a:lnTo>
                    <a:pt x="74540" y="1124062"/>
                  </a:lnTo>
                  <a:lnTo>
                    <a:pt x="74224" y="1136762"/>
                  </a:lnTo>
                  <a:close/>
                </a:path>
                <a:path w="2360295" h="1867535">
                  <a:moveTo>
                    <a:pt x="77620" y="1149462"/>
                  </a:moveTo>
                  <a:lnTo>
                    <a:pt x="83858" y="1149462"/>
                  </a:lnTo>
                  <a:lnTo>
                    <a:pt x="84648" y="1136762"/>
                  </a:lnTo>
                  <a:lnTo>
                    <a:pt x="78410" y="1136762"/>
                  </a:lnTo>
                  <a:lnTo>
                    <a:pt x="77620" y="1149462"/>
                  </a:lnTo>
                  <a:close/>
                </a:path>
                <a:path w="2360295" h="1867535">
                  <a:moveTo>
                    <a:pt x="75883" y="1162162"/>
                  </a:moveTo>
                  <a:lnTo>
                    <a:pt x="83779" y="1162162"/>
                  </a:lnTo>
                  <a:lnTo>
                    <a:pt x="82674" y="1149462"/>
                  </a:lnTo>
                  <a:lnTo>
                    <a:pt x="75725" y="1149462"/>
                  </a:lnTo>
                  <a:lnTo>
                    <a:pt x="75883" y="1162162"/>
                  </a:lnTo>
                  <a:close/>
                </a:path>
                <a:path w="2360295" h="1867535">
                  <a:moveTo>
                    <a:pt x="72251" y="1162162"/>
                  </a:moveTo>
                  <a:lnTo>
                    <a:pt x="72645" y="1162162"/>
                  </a:lnTo>
                  <a:lnTo>
                    <a:pt x="72566" y="1149462"/>
                  </a:lnTo>
                  <a:lnTo>
                    <a:pt x="72251" y="1162162"/>
                  </a:lnTo>
                  <a:close/>
                </a:path>
                <a:path w="2360295" h="1867535">
                  <a:moveTo>
                    <a:pt x="70671" y="1162162"/>
                  </a:moveTo>
                  <a:lnTo>
                    <a:pt x="72251" y="1162162"/>
                  </a:lnTo>
                  <a:lnTo>
                    <a:pt x="70513" y="1149462"/>
                  </a:lnTo>
                  <a:lnTo>
                    <a:pt x="70671" y="1162162"/>
                  </a:lnTo>
                  <a:close/>
                </a:path>
                <a:path w="2360295" h="1867535">
                  <a:moveTo>
                    <a:pt x="77384" y="1174862"/>
                  </a:moveTo>
                  <a:lnTo>
                    <a:pt x="83306" y="1174862"/>
                  </a:lnTo>
                  <a:lnTo>
                    <a:pt x="84569" y="1162162"/>
                  </a:lnTo>
                  <a:lnTo>
                    <a:pt x="76752" y="1162162"/>
                  </a:lnTo>
                  <a:lnTo>
                    <a:pt x="77384" y="1174862"/>
                  </a:lnTo>
                  <a:close/>
                </a:path>
                <a:path w="2360295" h="1867535">
                  <a:moveTo>
                    <a:pt x="75915" y="1173380"/>
                  </a:moveTo>
                  <a:lnTo>
                    <a:pt x="76752" y="1162162"/>
                  </a:lnTo>
                  <a:lnTo>
                    <a:pt x="72567" y="1162162"/>
                  </a:lnTo>
                  <a:lnTo>
                    <a:pt x="75915" y="1173380"/>
                  </a:lnTo>
                  <a:close/>
                </a:path>
                <a:path w="2360295" h="1867535">
                  <a:moveTo>
                    <a:pt x="74699" y="1174862"/>
                  </a:moveTo>
                  <a:lnTo>
                    <a:pt x="75804" y="1174862"/>
                  </a:lnTo>
                  <a:lnTo>
                    <a:pt x="75915" y="1173380"/>
                  </a:lnTo>
                  <a:lnTo>
                    <a:pt x="72567" y="1162162"/>
                  </a:lnTo>
                  <a:lnTo>
                    <a:pt x="74699" y="1174862"/>
                  </a:lnTo>
                  <a:close/>
                </a:path>
                <a:path w="2360295" h="1867535">
                  <a:moveTo>
                    <a:pt x="69329" y="1174862"/>
                  </a:moveTo>
                  <a:lnTo>
                    <a:pt x="74699" y="1174862"/>
                  </a:lnTo>
                  <a:lnTo>
                    <a:pt x="72567" y="1162162"/>
                  </a:lnTo>
                  <a:lnTo>
                    <a:pt x="71777" y="1162162"/>
                  </a:lnTo>
                  <a:lnTo>
                    <a:pt x="69329" y="1174862"/>
                  </a:lnTo>
                  <a:close/>
                </a:path>
                <a:path w="2360295" h="1867535">
                  <a:moveTo>
                    <a:pt x="75804" y="1174862"/>
                  </a:moveTo>
                  <a:lnTo>
                    <a:pt x="76357" y="1174862"/>
                  </a:lnTo>
                  <a:lnTo>
                    <a:pt x="75915" y="1173380"/>
                  </a:lnTo>
                  <a:lnTo>
                    <a:pt x="75804" y="1174862"/>
                  </a:lnTo>
                  <a:close/>
                </a:path>
                <a:path w="2360295" h="1867535">
                  <a:moveTo>
                    <a:pt x="76199" y="1187562"/>
                  </a:moveTo>
                  <a:lnTo>
                    <a:pt x="84806" y="1187562"/>
                  </a:lnTo>
                  <a:lnTo>
                    <a:pt x="85991" y="1174862"/>
                  </a:lnTo>
                  <a:lnTo>
                    <a:pt x="75883" y="1174862"/>
                  </a:lnTo>
                  <a:lnTo>
                    <a:pt x="76199" y="1187562"/>
                  </a:lnTo>
                  <a:close/>
                </a:path>
                <a:path w="2360295" h="1867535">
                  <a:moveTo>
                    <a:pt x="72409" y="1187562"/>
                  </a:moveTo>
                  <a:lnTo>
                    <a:pt x="76199" y="1187562"/>
                  </a:lnTo>
                  <a:lnTo>
                    <a:pt x="73356" y="1174862"/>
                  </a:lnTo>
                  <a:lnTo>
                    <a:pt x="72409" y="1187562"/>
                  </a:lnTo>
                  <a:close/>
                </a:path>
                <a:path w="2360295" h="1867535">
                  <a:moveTo>
                    <a:pt x="73909" y="1200262"/>
                  </a:moveTo>
                  <a:lnTo>
                    <a:pt x="84727" y="1200262"/>
                  </a:lnTo>
                  <a:lnTo>
                    <a:pt x="85833" y="1187562"/>
                  </a:lnTo>
                  <a:lnTo>
                    <a:pt x="74067" y="1187562"/>
                  </a:lnTo>
                  <a:lnTo>
                    <a:pt x="73909" y="1200262"/>
                  </a:lnTo>
                  <a:close/>
                </a:path>
                <a:path w="2360295" h="1867535">
                  <a:moveTo>
                    <a:pt x="84964" y="1212962"/>
                  </a:moveTo>
                  <a:lnTo>
                    <a:pt x="85991" y="1212962"/>
                  </a:lnTo>
                  <a:lnTo>
                    <a:pt x="86070" y="1200262"/>
                  </a:lnTo>
                  <a:lnTo>
                    <a:pt x="83780" y="1200262"/>
                  </a:lnTo>
                  <a:lnTo>
                    <a:pt x="84964" y="1212962"/>
                  </a:lnTo>
                  <a:close/>
                </a:path>
                <a:path w="2360295" h="1867535">
                  <a:moveTo>
                    <a:pt x="81174" y="1212962"/>
                  </a:moveTo>
                  <a:lnTo>
                    <a:pt x="83780" y="1200262"/>
                  </a:lnTo>
                  <a:lnTo>
                    <a:pt x="80147" y="1200262"/>
                  </a:lnTo>
                  <a:lnTo>
                    <a:pt x="80244" y="1204170"/>
                  </a:lnTo>
                  <a:lnTo>
                    <a:pt x="81174" y="1212962"/>
                  </a:lnTo>
                  <a:close/>
                </a:path>
                <a:path w="2360295" h="1867535">
                  <a:moveTo>
                    <a:pt x="80244" y="1204170"/>
                  </a:moveTo>
                  <a:lnTo>
                    <a:pt x="80147" y="1200262"/>
                  </a:lnTo>
                  <a:lnTo>
                    <a:pt x="79831" y="1200262"/>
                  </a:lnTo>
                  <a:lnTo>
                    <a:pt x="80244" y="1204170"/>
                  </a:lnTo>
                  <a:close/>
                </a:path>
                <a:path w="2360295" h="1867535">
                  <a:moveTo>
                    <a:pt x="75172" y="1212962"/>
                  </a:moveTo>
                  <a:lnTo>
                    <a:pt x="80463" y="1212962"/>
                  </a:lnTo>
                  <a:lnTo>
                    <a:pt x="80244" y="1204170"/>
                  </a:lnTo>
                  <a:lnTo>
                    <a:pt x="79831" y="1200262"/>
                  </a:lnTo>
                  <a:lnTo>
                    <a:pt x="74935" y="1200262"/>
                  </a:lnTo>
                  <a:lnTo>
                    <a:pt x="75172" y="1212962"/>
                  </a:lnTo>
                  <a:close/>
                </a:path>
                <a:path w="2360295" h="1867535">
                  <a:moveTo>
                    <a:pt x="70592" y="1212962"/>
                  </a:moveTo>
                  <a:lnTo>
                    <a:pt x="74935" y="1212962"/>
                  </a:lnTo>
                  <a:lnTo>
                    <a:pt x="74777" y="1200262"/>
                  </a:lnTo>
                  <a:lnTo>
                    <a:pt x="70750" y="1200262"/>
                  </a:lnTo>
                  <a:lnTo>
                    <a:pt x="70592" y="1212962"/>
                  </a:lnTo>
                  <a:close/>
                </a:path>
                <a:path w="2360295" h="1867535">
                  <a:moveTo>
                    <a:pt x="75804" y="1225662"/>
                  </a:moveTo>
                  <a:lnTo>
                    <a:pt x="85438" y="1225662"/>
                  </a:lnTo>
                  <a:lnTo>
                    <a:pt x="87096" y="1212962"/>
                  </a:lnTo>
                  <a:lnTo>
                    <a:pt x="76198" y="1212962"/>
                  </a:lnTo>
                  <a:lnTo>
                    <a:pt x="75804" y="1225662"/>
                  </a:lnTo>
                  <a:close/>
                </a:path>
                <a:path w="2360295" h="1867535">
                  <a:moveTo>
                    <a:pt x="72013" y="1225662"/>
                  </a:moveTo>
                  <a:lnTo>
                    <a:pt x="72329" y="1225662"/>
                  </a:lnTo>
                  <a:lnTo>
                    <a:pt x="73435" y="1212962"/>
                  </a:lnTo>
                  <a:lnTo>
                    <a:pt x="72487" y="1212962"/>
                  </a:lnTo>
                  <a:lnTo>
                    <a:pt x="72013" y="1225662"/>
                  </a:lnTo>
                  <a:close/>
                </a:path>
                <a:path w="2360295" h="1867535">
                  <a:moveTo>
                    <a:pt x="69802" y="1225662"/>
                  </a:moveTo>
                  <a:lnTo>
                    <a:pt x="72013" y="1225662"/>
                  </a:lnTo>
                  <a:lnTo>
                    <a:pt x="71540" y="1212962"/>
                  </a:lnTo>
                  <a:lnTo>
                    <a:pt x="69882" y="1212962"/>
                  </a:lnTo>
                  <a:lnTo>
                    <a:pt x="69802" y="1225662"/>
                  </a:lnTo>
                  <a:close/>
                </a:path>
                <a:path w="2360295" h="1867535">
                  <a:moveTo>
                    <a:pt x="77462" y="1238362"/>
                  </a:moveTo>
                  <a:lnTo>
                    <a:pt x="85201" y="1238362"/>
                  </a:lnTo>
                  <a:lnTo>
                    <a:pt x="83069" y="1225662"/>
                  </a:lnTo>
                  <a:lnTo>
                    <a:pt x="76910" y="1225662"/>
                  </a:lnTo>
                  <a:lnTo>
                    <a:pt x="76910" y="1235748"/>
                  </a:lnTo>
                  <a:lnTo>
                    <a:pt x="77462" y="1238362"/>
                  </a:lnTo>
                  <a:close/>
                </a:path>
                <a:path w="2360295" h="1867535">
                  <a:moveTo>
                    <a:pt x="73988" y="1238362"/>
                  </a:moveTo>
                  <a:lnTo>
                    <a:pt x="76910" y="1238362"/>
                  </a:lnTo>
                  <a:lnTo>
                    <a:pt x="76910" y="1235748"/>
                  </a:lnTo>
                  <a:lnTo>
                    <a:pt x="74778" y="1225662"/>
                  </a:lnTo>
                  <a:lnTo>
                    <a:pt x="73593" y="1225662"/>
                  </a:lnTo>
                  <a:lnTo>
                    <a:pt x="73988" y="1238362"/>
                  </a:lnTo>
                  <a:close/>
                </a:path>
                <a:path w="2360295" h="1867535">
                  <a:moveTo>
                    <a:pt x="71066" y="1238362"/>
                  </a:moveTo>
                  <a:lnTo>
                    <a:pt x="73277" y="1238362"/>
                  </a:lnTo>
                  <a:lnTo>
                    <a:pt x="73040" y="1225662"/>
                  </a:lnTo>
                  <a:lnTo>
                    <a:pt x="70276" y="1225662"/>
                  </a:lnTo>
                  <a:lnTo>
                    <a:pt x="71066" y="1238362"/>
                  </a:lnTo>
                  <a:close/>
                </a:path>
                <a:path w="2360295" h="1867535">
                  <a:moveTo>
                    <a:pt x="76910" y="1238362"/>
                  </a:moveTo>
                  <a:lnTo>
                    <a:pt x="77462" y="1238362"/>
                  </a:lnTo>
                  <a:lnTo>
                    <a:pt x="76910" y="1235748"/>
                  </a:lnTo>
                  <a:lnTo>
                    <a:pt x="76910" y="1238362"/>
                  </a:lnTo>
                  <a:close/>
                </a:path>
                <a:path w="2360295" h="1867535">
                  <a:moveTo>
                    <a:pt x="79436" y="1251062"/>
                  </a:moveTo>
                  <a:lnTo>
                    <a:pt x="86465" y="1251062"/>
                  </a:lnTo>
                  <a:lnTo>
                    <a:pt x="86859" y="1238362"/>
                  </a:lnTo>
                  <a:lnTo>
                    <a:pt x="77541" y="1238362"/>
                  </a:lnTo>
                  <a:lnTo>
                    <a:pt x="79436" y="1251062"/>
                  </a:lnTo>
                  <a:close/>
                </a:path>
                <a:path w="2360295" h="1867535">
                  <a:moveTo>
                    <a:pt x="72330" y="1251062"/>
                  </a:moveTo>
                  <a:lnTo>
                    <a:pt x="74698" y="1251062"/>
                  </a:lnTo>
                  <a:lnTo>
                    <a:pt x="75962" y="1238362"/>
                  </a:lnTo>
                  <a:lnTo>
                    <a:pt x="73909" y="1238362"/>
                  </a:lnTo>
                  <a:lnTo>
                    <a:pt x="72330" y="1251062"/>
                  </a:lnTo>
                  <a:close/>
                </a:path>
                <a:path w="2360295" h="1867535">
                  <a:moveTo>
                    <a:pt x="70987" y="1251062"/>
                  </a:moveTo>
                  <a:lnTo>
                    <a:pt x="72330" y="1251062"/>
                  </a:lnTo>
                  <a:lnTo>
                    <a:pt x="73830" y="1238362"/>
                  </a:lnTo>
                  <a:lnTo>
                    <a:pt x="71145" y="1238362"/>
                  </a:lnTo>
                  <a:lnTo>
                    <a:pt x="70987" y="1251062"/>
                  </a:lnTo>
                  <a:close/>
                </a:path>
                <a:path w="2360295" h="1867535">
                  <a:moveTo>
                    <a:pt x="86228" y="1263762"/>
                  </a:moveTo>
                  <a:lnTo>
                    <a:pt x="86307" y="1251062"/>
                  </a:lnTo>
                  <a:lnTo>
                    <a:pt x="85991" y="1251062"/>
                  </a:lnTo>
                  <a:lnTo>
                    <a:pt x="86228" y="1263762"/>
                  </a:lnTo>
                  <a:close/>
                </a:path>
                <a:path w="2360295" h="1867535">
                  <a:moveTo>
                    <a:pt x="81569" y="1263762"/>
                  </a:moveTo>
                  <a:lnTo>
                    <a:pt x="85043" y="1263762"/>
                  </a:lnTo>
                  <a:lnTo>
                    <a:pt x="84649" y="1251062"/>
                  </a:lnTo>
                  <a:lnTo>
                    <a:pt x="81569" y="1251062"/>
                  </a:lnTo>
                  <a:lnTo>
                    <a:pt x="81569" y="1263762"/>
                  </a:lnTo>
                  <a:close/>
                </a:path>
                <a:path w="2360295" h="1867535">
                  <a:moveTo>
                    <a:pt x="72645" y="1263762"/>
                  </a:moveTo>
                  <a:lnTo>
                    <a:pt x="80384" y="1263762"/>
                  </a:lnTo>
                  <a:lnTo>
                    <a:pt x="79595" y="1251062"/>
                  </a:lnTo>
                  <a:lnTo>
                    <a:pt x="73435" y="1251062"/>
                  </a:lnTo>
                  <a:lnTo>
                    <a:pt x="72645" y="1263762"/>
                  </a:lnTo>
                  <a:close/>
                </a:path>
                <a:path w="2360295" h="1867535">
                  <a:moveTo>
                    <a:pt x="75094" y="1276462"/>
                  </a:moveTo>
                  <a:lnTo>
                    <a:pt x="83780" y="1276462"/>
                  </a:lnTo>
                  <a:lnTo>
                    <a:pt x="85438" y="1263762"/>
                  </a:lnTo>
                  <a:lnTo>
                    <a:pt x="75725" y="1263762"/>
                  </a:lnTo>
                  <a:lnTo>
                    <a:pt x="75094" y="1276462"/>
                  </a:lnTo>
                  <a:close/>
                </a:path>
                <a:path w="2360295" h="1867535">
                  <a:moveTo>
                    <a:pt x="71618" y="1276462"/>
                  </a:moveTo>
                  <a:lnTo>
                    <a:pt x="72724" y="1276462"/>
                  </a:lnTo>
                  <a:lnTo>
                    <a:pt x="72724" y="1263762"/>
                  </a:lnTo>
                  <a:lnTo>
                    <a:pt x="70987" y="1263762"/>
                  </a:lnTo>
                  <a:lnTo>
                    <a:pt x="71618" y="1276462"/>
                  </a:lnTo>
                  <a:close/>
                </a:path>
                <a:path w="2360295" h="1867535">
                  <a:moveTo>
                    <a:pt x="73751" y="1289162"/>
                  </a:moveTo>
                  <a:lnTo>
                    <a:pt x="83938" y="1289162"/>
                  </a:lnTo>
                  <a:lnTo>
                    <a:pt x="84333" y="1276462"/>
                  </a:lnTo>
                  <a:lnTo>
                    <a:pt x="72962" y="1276462"/>
                  </a:lnTo>
                  <a:lnTo>
                    <a:pt x="73751" y="1289162"/>
                  </a:lnTo>
                  <a:close/>
                </a:path>
                <a:path w="2360295" h="1867535">
                  <a:moveTo>
                    <a:pt x="72093" y="1301862"/>
                  </a:moveTo>
                  <a:lnTo>
                    <a:pt x="81805" y="1301862"/>
                  </a:lnTo>
                  <a:lnTo>
                    <a:pt x="81648" y="1289162"/>
                  </a:lnTo>
                  <a:lnTo>
                    <a:pt x="69803" y="1289162"/>
                  </a:lnTo>
                  <a:lnTo>
                    <a:pt x="72093" y="1301862"/>
                  </a:lnTo>
                  <a:close/>
                </a:path>
                <a:path w="2360295" h="1867535">
                  <a:moveTo>
                    <a:pt x="81727" y="1314562"/>
                  </a:moveTo>
                  <a:lnTo>
                    <a:pt x="82042" y="1314562"/>
                  </a:lnTo>
                  <a:lnTo>
                    <a:pt x="82358" y="1301862"/>
                  </a:lnTo>
                  <a:lnTo>
                    <a:pt x="80700" y="1301862"/>
                  </a:lnTo>
                  <a:lnTo>
                    <a:pt x="81727" y="1314562"/>
                  </a:lnTo>
                  <a:close/>
                </a:path>
                <a:path w="2360295" h="1867535">
                  <a:moveTo>
                    <a:pt x="72251" y="1314562"/>
                  </a:moveTo>
                  <a:lnTo>
                    <a:pt x="76436" y="1314562"/>
                  </a:lnTo>
                  <a:lnTo>
                    <a:pt x="74699" y="1301862"/>
                  </a:lnTo>
                  <a:lnTo>
                    <a:pt x="71935" y="1301862"/>
                  </a:lnTo>
                  <a:lnTo>
                    <a:pt x="72251" y="1314562"/>
                  </a:lnTo>
                  <a:close/>
                </a:path>
                <a:path w="2360295" h="1867535">
                  <a:moveTo>
                    <a:pt x="71225" y="1314562"/>
                  </a:moveTo>
                  <a:lnTo>
                    <a:pt x="71699" y="1314562"/>
                  </a:lnTo>
                  <a:lnTo>
                    <a:pt x="71699" y="1301862"/>
                  </a:lnTo>
                  <a:lnTo>
                    <a:pt x="70751" y="1301862"/>
                  </a:lnTo>
                  <a:lnTo>
                    <a:pt x="71225" y="1314562"/>
                  </a:lnTo>
                  <a:close/>
                </a:path>
                <a:path w="2360295" h="1867535">
                  <a:moveTo>
                    <a:pt x="84268" y="1319645"/>
                  </a:moveTo>
                  <a:lnTo>
                    <a:pt x="84648" y="1314562"/>
                  </a:lnTo>
                  <a:lnTo>
                    <a:pt x="84490" y="1314562"/>
                  </a:lnTo>
                  <a:lnTo>
                    <a:pt x="84268" y="1319645"/>
                  </a:lnTo>
                  <a:close/>
                </a:path>
                <a:path w="2360295" h="1867535">
                  <a:moveTo>
                    <a:pt x="83700" y="1327262"/>
                  </a:moveTo>
                  <a:lnTo>
                    <a:pt x="84268" y="1319645"/>
                  </a:lnTo>
                  <a:lnTo>
                    <a:pt x="84490" y="1314562"/>
                  </a:lnTo>
                  <a:lnTo>
                    <a:pt x="83700" y="1327262"/>
                  </a:lnTo>
                  <a:close/>
                </a:path>
                <a:path w="2360295" h="1867535">
                  <a:moveTo>
                    <a:pt x="83463" y="1327262"/>
                  </a:moveTo>
                  <a:lnTo>
                    <a:pt x="83700" y="1327262"/>
                  </a:lnTo>
                  <a:lnTo>
                    <a:pt x="84490" y="1314562"/>
                  </a:lnTo>
                  <a:lnTo>
                    <a:pt x="82358" y="1314562"/>
                  </a:lnTo>
                  <a:lnTo>
                    <a:pt x="83463" y="1327262"/>
                  </a:lnTo>
                  <a:close/>
                </a:path>
                <a:path w="2360295" h="1867535">
                  <a:moveTo>
                    <a:pt x="79752" y="1327262"/>
                  </a:moveTo>
                  <a:lnTo>
                    <a:pt x="81568" y="1327262"/>
                  </a:lnTo>
                  <a:lnTo>
                    <a:pt x="81884" y="1314562"/>
                  </a:lnTo>
                  <a:lnTo>
                    <a:pt x="80305" y="1314562"/>
                  </a:lnTo>
                  <a:lnTo>
                    <a:pt x="79423" y="1322445"/>
                  </a:lnTo>
                  <a:lnTo>
                    <a:pt x="79752" y="1327262"/>
                  </a:lnTo>
                  <a:close/>
                </a:path>
                <a:path w="2360295" h="1867535">
                  <a:moveTo>
                    <a:pt x="77462" y="1327262"/>
                  </a:moveTo>
                  <a:lnTo>
                    <a:pt x="78884" y="1327262"/>
                  </a:lnTo>
                  <a:lnTo>
                    <a:pt x="79423" y="1322445"/>
                  </a:lnTo>
                  <a:lnTo>
                    <a:pt x="78884" y="1314562"/>
                  </a:lnTo>
                  <a:lnTo>
                    <a:pt x="76988" y="1314562"/>
                  </a:lnTo>
                  <a:lnTo>
                    <a:pt x="77462" y="1327262"/>
                  </a:lnTo>
                  <a:close/>
                </a:path>
                <a:path w="2360295" h="1867535">
                  <a:moveTo>
                    <a:pt x="76910" y="1327262"/>
                  </a:moveTo>
                  <a:lnTo>
                    <a:pt x="77304" y="1327262"/>
                  </a:lnTo>
                  <a:lnTo>
                    <a:pt x="76357" y="1314562"/>
                  </a:lnTo>
                  <a:lnTo>
                    <a:pt x="75330" y="1314562"/>
                  </a:lnTo>
                  <a:lnTo>
                    <a:pt x="76910" y="1327262"/>
                  </a:lnTo>
                  <a:close/>
                </a:path>
                <a:path w="2360295" h="1867535">
                  <a:moveTo>
                    <a:pt x="83700" y="1327262"/>
                  </a:moveTo>
                  <a:lnTo>
                    <a:pt x="83937" y="1327262"/>
                  </a:lnTo>
                  <a:lnTo>
                    <a:pt x="84268" y="1319645"/>
                  </a:lnTo>
                  <a:lnTo>
                    <a:pt x="83700" y="1327262"/>
                  </a:lnTo>
                  <a:close/>
                </a:path>
                <a:path w="2360295" h="1867535">
                  <a:moveTo>
                    <a:pt x="78884" y="1327262"/>
                  </a:moveTo>
                  <a:lnTo>
                    <a:pt x="79752" y="1327262"/>
                  </a:lnTo>
                  <a:lnTo>
                    <a:pt x="79423" y="1322445"/>
                  </a:lnTo>
                  <a:lnTo>
                    <a:pt x="78884" y="1327262"/>
                  </a:lnTo>
                  <a:close/>
                </a:path>
                <a:path w="2360295" h="1867535">
                  <a:moveTo>
                    <a:pt x="75172" y="1339962"/>
                  </a:moveTo>
                  <a:lnTo>
                    <a:pt x="84332" y="1339962"/>
                  </a:lnTo>
                  <a:lnTo>
                    <a:pt x="84569" y="1327262"/>
                  </a:lnTo>
                  <a:lnTo>
                    <a:pt x="77304" y="1327262"/>
                  </a:lnTo>
                  <a:lnTo>
                    <a:pt x="75172" y="1339962"/>
                  </a:lnTo>
                  <a:close/>
                </a:path>
                <a:path w="2360295" h="1867535">
                  <a:moveTo>
                    <a:pt x="72566" y="1339962"/>
                  </a:moveTo>
                  <a:lnTo>
                    <a:pt x="74698" y="1339962"/>
                  </a:lnTo>
                  <a:lnTo>
                    <a:pt x="73514" y="1327262"/>
                  </a:lnTo>
                  <a:lnTo>
                    <a:pt x="72566" y="1339962"/>
                  </a:lnTo>
                  <a:close/>
                </a:path>
                <a:path w="2360295" h="1867535">
                  <a:moveTo>
                    <a:pt x="73672" y="1352662"/>
                  </a:moveTo>
                  <a:lnTo>
                    <a:pt x="84095" y="1352662"/>
                  </a:lnTo>
                  <a:lnTo>
                    <a:pt x="83385" y="1339962"/>
                  </a:lnTo>
                  <a:lnTo>
                    <a:pt x="74619" y="1339962"/>
                  </a:lnTo>
                  <a:lnTo>
                    <a:pt x="73672" y="1352662"/>
                  </a:lnTo>
                  <a:close/>
                </a:path>
                <a:path w="2360295" h="1867535">
                  <a:moveTo>
                    <a:pt x="76199" y="1365362"/>
                  </a:moveTo>
                  <a:lnTo>
                    <a:pt x="85517" y="1365362"/>
                  </a:lnTo>
                  <a:lnTo>
                    <a:pt x="84332" y="1352662"/>
                  </a:lnTo>
                  <a:lnTo>
                    <a:pt x="78331" y="1352662"/>
                  </a:lnTo>
                  <a:lnTo>
                    <a:pt x="76199" y="1365362"/>
                  </a:lnTo>
                  <a:close/>
                </a:path>
                <a:path w="2360295" h="1867535">
                  <a:moveTo>
                    <a:pt x="74541" y="1378062"/>
                  </a:moveTo>
                  <a:lnTo>
                    <a:pt x="84648" y="1378062"/>
                  </a:lnTo>
                  <a:lnTo>
                    <a:pt x="83937" y="1365362"/>
                  </a:lnTo>
                  <a:lnTo>
                    <a:pt x="74146" y="1365362"/>
                  </a:lnTo>
                  <a:lnTo>
                    <a:pt x="74541" y="1378062"/>
                  </a:lnTo>
                  <a:close/>
                </a:path>
                <a:path w="2360295" h="1867535">
                  <a:moveTo>
                    <a:pt x="73119" y="1378062"/>
                  </a:moveTo>
                  <a:lnTo>
                    <a:pt x="74146" y="1365362"/>
                  </a:lnTo>
                  <a:lnTo>
                    <a:pt x="73356" y="1365362"/>
                  </a:lnTo>
                  <a:lnTo>
                    <a:pt x="73119" y="1378062"/>
                  </a:lnTo>
                  <a:close/>
                </a:path>
                <a:path w="2360295" h="1867535">
                  <a:moveTo>
                    <a:pt x="72409" y="1390762"/>
                  </a:moveTo>
                  <a:lnTo>
                    <a:pt x="82516" y="1390762"/>
                  </a:lnTo>
                  <a:lnTo>
                    <a:pt x="81726" y="1378062"/>
                  </a:lnTo>
                  <a:lnTo>
                    <a:pt x="71698" y="1378062"/>
                  </a:lnTo>
                  <a:lnTo>
                    <a:pt x="72409" y="1390762"/>
                  </a:lnTo>
                  <a:close/>
                </a:path>
                <a:path w="2360295" h="1867535">
                  <a:moveTo>
                    <a:pt x="82777" y="1402681"/>
                  </a:moveTo>
                  <a:lnTo>
                    <a:pt x="87965" y="1390762"/>
                  </a:lnTo>
                  <a:lnTo>
                    <a:pt x="83148" y="1390762"/>
                  </a:lnTo>
                  <a:lnTo>
                    <a:pt x="82777" y="1402681"/>
                  </a:lnTo>
                  <a:close/>
                </a:path>
                <a:path w="2360295" h="1867535">
                  <a:moveTo>
                    <a:pt x="75251" y="1403462"/>
                  </a:moveTo>
                  <a:lnTo>
                    <a:pt x="82437" y="1403462"/>
                  </a:lnTo>
                  <a:lnTo>
                    <a:pt x="82688" y="1402885"/>
                  </a:lnTo>
                  <a:lnTo>
                    <a:pt x="81332" y="1390762"/>
                  </a:lnTo>
                  <a:lnTo>
                    <a:pt x="74936" y="1390762"/>
                  </a:lnTo>
                  <a:lnTo>
                    <a:pt x="75251" y="1403462"/>
                  </a:lnTo>
                  <a:close/>
                </a:path>
                <a:path w="2360295" h="1867535">
                  <a:moveTo>
                    <a:pt x="72014" y="1403462"/>
                  </a:moveTo>
                  <a:lnTo>
                    <a:pt x="72803" y="1403462"/>
                  </a:lnTo>
                  <a:lnTo>
                    <a:pt x="72645" y="1390762"/>
                  </a:lnTo>
                  <a:lnTo>
                    <a:pt x="72014" y="1403462"/>
                  </a:lnTo>
                  <a:close/>
                </a:path>
                <a:path w="2360295" h="1867535">
                  <a:moveTo>
                    <a:pt x="70434" y="1403462"/>
                  </a:moveTo>
                  <a:lnTo>
                    <a:pt x="72014" y="1403462"/>
                  </a:lnTo>
                  <a:lnTo>
                    <a:pt x="71777" y="1390762"/>
                  </a:lnTo>
                  <a:lnTo>
                    <a:pt x="70829" y="1390762"/>
                  </a:lnTo>
                  <a:lnTo>
                    <a:pt x="70434" y="1403462"/>
                  </a:lnTo>
                  <a:close/>
                </a:path>
                <a:path w="2360295" h="1867535">
                  <a:moveTo>
                    <a:pt x="84806" y="1416162"/>
                  </a:moveTo>
                  <a:lnTo>
                    <a:pt x="86070" y="1416162"/>
                  </a:lnTo>
                  <a:lnTo>
                    <a:pt x="85833" y="1403462"/>
                  </a:lnTo>
                  <a:lnTo>
                    <a:pt x="84885" y="1403462"/>
                  </a:lnTo>
                  <a:lnTo>
                    <a:pt x="84806" y="1416162"/>
                  </a:lnTo>
                  <a:close/>
                </a:path>
                <a:path w="2360295" h="1867535">
                  <a:moveTo>
                    <a:pt x="84806" y="1404098"/>
                  </a:moveTo>
                  <a:lnTo>
                    <a:pt x="84885" y="1403462"/>
                  </a:lnTo>
                  <a:lnTo>
                    <a:pt x="84806" y="1404098"/>
                  </a:lnTo>
                  <a:close/>
                </a:path>
                <a:path w="2360295" h="1867535">
                  <a:moveTo>
                    <a:pt x="71382" y="1416162"/>
                  </a:moveTo>
                  <a:lnTo>
                    <a:pt x="83306" y="1416162"/>
                  </a:lnTo>
                  <a:lnTo>
                    <a:pt x="84806" y="1404098"/>
                  </a:lnTo>
                  <a:lnTo>
                    <a:pt x="84806" y="1403462"/>
                  </a:lnTo>
                  <a:lnTo>
                    <a:pt x="70592" y="1403462"/>
                  </a:lnTo>
                  <a:lnTo>
                    <a:pt x="71382" y="1416162"/>
                  </a:lnTo>
                  <a:close/>
                </a:path>
                <a:path w="2360295" h="1867535">
                  <a:moveTo>
                    <a:pt x="73119" y="1428862"/>
                  </a:moveTo>
                  <a:lnTo>
                    <a:pt x="86938" y="1428862"/>
                  </a:lnTo>
                  <a:lnTo>
                    <a:pt x="85517" y="1416162"/>
                  </a:lnTo>
                  <a:lnTo>
                    <a:pt x="75251" y="1416162"/>
                  </a:lnTo>
                  <a:lnTo>
                    <a:pt x="73152" y="1426713"/>
                  </a:lnTo>
                  <a:lnTo>
                    <a:pt x="73119" y="1428862"/>
                  </a:lnTo>
                  <a:close/>
                </a:path>
                <a:path w="2360295" h="1867535">
                  <a:moveTo>
                    <a:pt x="73018" y="1425614"/>
                  </a:moveTo>
                  <a:lnTo>
                    <a:pt x="75251" y="1416162"/>
                  </a:lnTo>
                  <a:lnTo>
                    <a:pt x="74540" y="1416162"/>
                  </a:lnTo>
                  <a:lnTo>
                    <a:pt x="72991" y="1424754"/>
                  </a:lnTo>
                  <a:lnTo>
                    <a:pt x="73018" y="1425614"/>
                  </a:lnTo>
                  <a:close/>
                </a:path>
                <a:path w="2360295" h="1867535">
                  <a:moveTo>
                    <a:pt x="72700" y="1426368"/>
                  </a:moveTo>
                  <a:lnTo>
                    <a:pt x="72991" y="1424754"/>
                  </a:lnTo>
                  <a:lnTo>
                    <a:pt x="72724" y="1416162"/>
                  </a:lnTo>
                  <a:lnTo>
                    <a:pt x="72329" y="1416162"/>
                  </a:lnTo>
                  <a:lnTo>
                    <a:pt x="71581" y="1419702"/>
                  </a:lnTo>
                  <a:lnTo>
                    <a:pt x="72700" y="1426368"/>
                  </a:lnTo>
                  <a:close/>
                </a:path>
                <a:path w="2360295" h="1867535">
                  <a:moveTo>
                    <a:pt x="71378" y="1420660"/>
                  </a:moveTo>
                  <a:lnTo>
                    <a:pt x="71581" y="1419702"/>
                  </a:lnTo>
                  <a:lnTo>
                    <a:pt x="70987" y="1416162"/>
                  </a:lnTo>
                  <a:lnTo>
                    <a:pt x="71378" y="1420660"/>
                  </a:lnTo>
                  <a:close/>
                </a:path>
                <a:path w="2360295" h="1867535">
                  <a:moveTo>
                    <a:pt x="69645" y="1428862"/>
                  </a:moveTo>
                  <a:lnTo>
                    <a:pt x="72092" y="1428862"/>
                  </a:lnTo>
                  <a:lnTo>
                    <a:pt x="71378" y="1420660"/>
                  </a:lnTo>
                  <a:lnTo>
                    <a:pt x="69645" y="1428862"/>
                  </a:lnTo>
                  <a:close/>
                </a:path>
                <a:path w="2360295" h="1867535">
                  <a:moveTo>
                    <a:pt x="72758" y="1426713"/>
                  </a:moveTo>
                  <a:lnTo>
                    <a:pt x="73018" y="1425614"/>
                  </a:lnTo>
                  <a:lnTo>
                    <a:pt x="72991" y="1424754"/>
                  </a:lnTo>
                  <a:lnTo>
                    <a:pt x="72700" y="1426368"/>
                  </a:lnTo>
                  <a:lnTo>
                    <a:pt x="72758" y="1426713"/>
                  </a:lnTo>
                  <a:close/>
                </a:path>
                <a:path w="2360295" h="1867535">
                  <a:moveTo>
                    <a:pt x="72938" y="1427787"/>
                  </a:moveTo>
                  <a:lnTo>
                    <a:pt x="73018" y="1425614"/>
                  </a:lnTo>
                  <a:lnTo>
                    <a:pt x="72840" y="1426368"/>
                  </a:lnTo>
                  <a:lnTo>
                    <a:pt x="72938" y="1427787"/>
                  </a:lnTo>
                  <a:close/>
                </a:path>
                <a:path w="2360295" h="1867535">
                  <a:moveTo>
                    <a:pt x="72250" y="1428862"/>
                  </a:moveTo>
                  <a:lnTo>
                    <a:pt x="72656" y="1427147"/>
                  </a:lnTo>
                  <a:lnTo>
                    <a:pt x="72700" y="1426368"/>
                  </a:lnTo>
                  <a:lnTo>
                    <a:pt x="72250" y="1428862"/>
                  </a:lnTo>
                  <a:close/>
                </a:path>
                <a:path w="2360295" h="1867535">
                  <a:moveTo>
                    <a:pt x="73119" y="1428862"/>
                  </a:moveTo>
                  <a:lnTo>
                    <a:pt x="73066" y="1427147"/>
                  </a:lnTo>
                  <a:lnTo>
                    <a:pt x="72938" y="1427787"/>
                  </a:lnTo>
                  <a:lnTo>
                    <a:pt x="73119" y="1428862"/>
                  </a:lnTo>
                  <a:close/>
                </a:path>
                <a:path w="2360295" h="1867535">
                  <a:moveTo>
                    <a:pt x="72724" y="1428862"/>
                  </a:moveTo>
                  <a:lnTo>
                    <a:pt x="73119" y="1428862"/>
                  </a:lnTo>
                  <a:lnTo>
                    <a:pt x="72938" y="1427787"/>
                  </a:lnTo>
                  <a:lnTo>
                    <a:pt x="72724" y="1428862"/>
                  </a:lnTo>
                  <a:close/>
                </a:path>
                <a:path w="2360295" h="1867535">
                  <a:moveTo>
                    <a:pt x="79515" y="1441562"/>
                  </a:moveTo>
                  <a:lnTo>
                    <a:pt x="86385" y="1441562"/>
                  </a:lnTo>
                  <a:lnTo>
                    <a:pt x="86306" y="1428862"/>
                  </a:lnTo>
                  <a:lnTo>
                    <a:pt x="78884" y="1428862"/>
                  </a:lnTo>
                  <a:lnTo>
                    <a:pt x="79515" y="1441562"/>
                  </a:lnTo>
                  <a:close/>
                </a:path>
                <a:path w="2360295" h="1867535">
                  <a:moveTo>
                    <a:pt x="77146" y="1454262"/>
                  </a:moveTo>
                  <a:lnTo>
                    <a:pt x="85596" y="1454262"/>
                  </a:lnTo>
                  <a:lnTo>
                    <a:pt x="87175" y="1441562"/>
                  </a:lnTo>
                  <a:lnTo>
                    <a:pt x="77383" y="1441562"/>
                  </a:lnTo>
                  <a:lnTo>
                    <a:pt x="77146" y="1454262"/>
                  </a:lnTo>
                  <a:close/>
                </a:path>
                <a:path w="2360295" h="1867535">
                  <a:moveTo>
                    <a:pt x="73751" y="1454262"/>
                  </a:moveTo>
                  <a:lnTo>
                    <a:pt x="76119" y="1454262"/>
                  </a:lnTo>
                  <a:lnTo>
                    <a:pt x="74777" y="1441562"/>
                  </a:lnTo>
                  <a:lnTo>
                    <a:pt x="70671" y="1441562"/>
                  </a:lnTo>
                  <a:lnTo>
                    <a:pt x="73751" y="1454262"/>
                  </a:lnTo>
                  <a:close/>
                </a:path>
                <a:path w="2360295" h="1867535">
                  <a:moveTo>
                    <a:pt x="78804" y="1466962"/>
                  </a:moveTo>
                  <a:lnTo>
                    <a:pt x="85912" y="1466962"/>
                  </a:lnTo>
                  <a:lnTo>
                    <a:pt x="85280" y="1454262"/>
                  </a:lnTo>
                  <a:lnTo>
                    <a:pt x="78331" y="1454262"/>
                  </a:lnTo>
                  <a:lnTo>
                    <a:pt x="78804" y="1466962"/>
                  </a:lnTo>
                  <a:close/>
                </a:path>
                <a:path w="2360295" h="1867535">
                  <a:moveTo>
                    <a:pt x="73514" y="1466962"/>
                  </a:moveTo>
                  <a:lnTo>
                    <a:pt x="75409" y="1466962"/>
                  </a:lnTo>
                  <a:lnTo>
                    <a:pt x="74698" y="1454262"/>
                  </a:lnTo>
                  <a:lnTo>
                    <a:pt x="73514" y="1466962"/>
                  </a:lnTo>
                  <a:close/>
                </a:path>
                <a:path w="2360295" h="1867535">
                  <a:moveTo>
                    <a:pt x="73277" y="1479662"/>
                  </a:moveTo>
                  <a:lnTo>
                    <a:pt x="80463" y="1479662"/>
                  </a:lnTo>
                  <a:lnTo>
                    <a:pt x="80148" y="1466962"/>
                  </a:lnTo>
                  <a:lnTo>
                    <a:pt x="72408" y="1466962"/>
                  </a:lnTo>
                  <a:lnTo>
                    <a:pt x="73277" y="1479662"/>
                  </a:lnTo>
                  <a:close/>
                </a:path>
                <a:path w="2360295" h="1867535">
                  <a:moveTo>
                    <a:pt x="70750" y="1479662"/>
                  </a:moveTo>
                  <a:lnTo>
                    <a:pt x="73277" y="1479662"/>
                  </a:lnTo>
                  <a:lnTo>
                    <a:pt x="70750" y="1466962"/>
                  </a:lnTo>
                  <a:lnTo>
                    <a:pt x="70750" y="1479662"/>
                  </a:lnTo>
                  <a:close/>
                </a:path>
                <a:path w="2360295" h="1867535">
                  <a:moveTo>
                    <a:pt x="81610" y="1483526"/>
                  </a:moveTo>
                  <a:lnTo>
                    <a:pt x="82042" y="1479662"/>
                  </a:lnTo>
                  <a:lnTo>
                    <a:pt x="81490" y="1479662"/>
                  </a:lnTo>
                  <a:lnTo>
                    <a:pt x="81610" y="1483526"/>
                  </a:lnTo>
                  <a:close/>
                </a:path>
                <a:path w="2360295" h="1867535">
                  <a:moveTo>
                    <a:pt x="73988" y="1492362"/>
                  </a:moveTo>
                  <a:lnTo>
                    <a:pt x="80621" y="1492362"/>
                  </a:lnTo>
                  <a:lnTo>
                    <a:pt x="81421" y="1485217"/>
                  </a:lnTo>
                  <a:lnTo>
                    <a:pt x="81490" y="1479662"/>
                  </a:lnTo>
                  <a:lnTo>
                    <a:pt x="74541" y="1479662"/>
                  </a:lnTo>
                  <a:lnTo>
                    <a:pt x="73988" y="1492362"/>
                  </a:lnTo>
                  <a:close/>
                </a:path>
                <a:path w="2360295" h="1867535">
                  <a:moveTo>
                    <a:pt x="71382" y="1492362"/>
                  </a:moveTo>
                  <a:lnTo>
                    <a:pt x="72724" y="1492362"/>
                  </a:lnTo>
                  <a:lnTo>
                    <a:pt x="72803" y="1479662"/>
                  </a:lnTo>
                  <a:lnTo>
                    <a:pt x="71382" y="1492362"/>
                  </a:lnTo>
                  <a:close/>
                </a:path>
                <a:path w="2360295" h="1867535">
                  <a:moveTo>
                    <a:pt x="81332" y="1492362"/>
                  </a:moveTo>
                  <a:lnTo>
                    <a:pt x="81885" y="1492362"/>
                  </a:lnTo>
                  <a:lnTo>
                    <a:pt x="81610" y="1483526"/>
                  </a:lnTo>
                  <a:lnTo>
                    <a:pt x="81421" y="1485217"/>
                  </a:lnTo>
                  <a:lnTo>
                    <a:pt x="81332" y="1492362"/>
                  </a:lnTo>
                  <a:close/>
                </a:path>
                <a:path w="2360295" h="1867535">
                  <a:moveTo>
                    <a:pt x="77384" y="1505062"/>
                  </a:moveTo>
                  <a:lnTo>
                    <a:pt x="85201" y="1505062"/>
                  </a:lnTo>
                  <a:lnTo>
                    <a:pt x="85201" y="1492362"/>
                  </a:lnTo>
                  <a:lnTo>
                    <a:pt x="76752" y="1492362"/>
                  </a:lnTo>
                  <a:lnTo>
                    <a:pt x="77384" y="1505062"/>
                  </a:lnTo>
                  <a:close/>
                </a:path>
                <a:path w="2360295" h="1867535">
                  <a:moveTo>
                    <a:pt x="84877" y="1511115"/>
                  </a:moveTo>
                  <a:lnTo>
                    <a:pt x="85517" y="1505062"/>
                  </a:lnTo>
                  <a:lnTo>
                    <a:pt x="84727" y="1505062"/>
                  </a:lnTo>
                  <a:lnTo>
                    <a:pt x="84877" y="1511115"/>
                  </a:lnTo>
                  <a:close/>
                </a:path>
                <a:path w="2360295" h="1867535">
                  <a:moveTo>
                    <a:pt x="84677" y="1513006"/>
                  </a:moveTo>
                  <a:lnTo>
                    <a:pt x="84877" y="1511115"/>
                  </a:lnTo>
                  <a:lnTo>
                    <a:pt x="84727" y="1505062"/>
                  </a:lnTo>
                  <a:lnTo>
                    <a:pt x="84677" y="1513006"/>
                  </a:lnTo>
                  <a:close/>
                </a:path>
                <a:path w="2360295" h="1867535">
                  <a:moveTo>
                    <a:pt x="72962" y="1517762"/>
                  </a:moveTo>
                  <a:lnTo>
                    <a:pt x="84175" y="1517762"/>
                  </a:lnTo>
                  <a:lnTo>
                    <a:pt x="84677" y="1513006"/>
                  </a:lnTo>
                  <a:lnTo>
                    <a:pt x="84727" y="1505062"/>
                  </a:lnTo>
                  <a:lnTo>
                    <a:pt x="71856" y="1505062"/>
                  </a:lnTo>
                  <a:lnTo>
                    <a:pt x="72962" y="1517762"/>
                  </a:lnTo>
                  <a:close/>
                </a:path>
                <a:path w="2360295" h="1867535">
                  <a:moveTo>
                    <a:pt x="84648" y="1517762"/>
                  </a:moveTo>
                  <a:lnTo>
                    <a:pt x="85042" y="1517762"/>
                  </a:lnTo>
                  <a:lnTo>
                    <a:pt x="84877" y="1511115"/>
                  </a:lnTo>
                  <a:lnTo>
                    <a:pt x="84677" y="1513006"/>
                  </a:lnTo>
                  <a:lnTo>
                    <a:pt x="84648" y="1517762"/>
                  </a:lnTo>
                  <a:close/>
                </a:path>
                <a:path w="2360295" h="1867535">
                  <a:moveTo>
                    <a:pt x="82674" y="1530462"/>
                  </a:moveTo>
                  <a:lnTo>
                    <a:pt x="84885" y="1530462"/>
                  </a:lnTo>
                  <a:lnTo>
                    <a:pt x="84411" y="1517762"/>
                  </a:lnTo>
                  <a:lnTo>
                    <a:pt x="83543" y="1517762"/>
                  </a:lnTo>
                  <a:lnTo>
                    <a:pt x="82674" y="1530462"/>
                  </a:lnTo>
                  <a:close/>
                </a:path>
                <a:path w="2360295" h="1867535">
                  <a:moveTo>
                    <a:pt x="80305" y="1530462"/>
                  </a:moveTo>
                  <a:lnTo>
                    <a:pt x="82200" y="1530462"/>
                  </a:lnTo>
                  <a:lnTo>
                    <a:pt x="82279" y="1517762"/>
                  </a:lnTo>
                  <a:lnTo>
                    <a:pt x="77857" y="1517762"/>
                  </a:lnTo>
                  <a:lnTo>
                    <a:pt x="80305" y="1530462"/>
                  </a:lnTo>
                  <a:close/>
                </a:path>
                <a:path w="2360295" h="1867535">
                  <a:moveTo>
                    <a:pt x="71225" y="1530462"/>
                  </a:moveTo>
                  <a:lnTo>
                    <a:pt x="77621" y="1530462"/>
                  </a:lnTo>
                  <a:lnTo>
                    <a:pt x="77463" y="1517762"/>
                  </a:lnTo>
                  <a:lnTo>
                    <a:pt x="70751" y="1517762"/>
                  </a:lnTo>
                  <a:lnTo>
                    <a:pt x="71225" y="1530462"/>
                  </a:lnTo>
                  <a:close/>
                </a:path>
                <a:path w="2360295" h="1867535">
                  <a:moveTo>
                    <a:pt x="83227" y="1543160"/>
                  </a:moveTo>
                  <a:lnTo>
                    <a:pt x="84569" y="1530462"/>
                  </a:lnTo>
                  <a:lnTo>
                    <a:pt x="83068" y="1530462"/>
                  </a:lnTo>
                  <a:lnTo>
                    <a:pt x="83227" y="1543160"/>
                  </a:lnTo>
                  <a:close/>
                </a:path>
                <a:path w="2360295" h="1867535">
                  <a:moveTo>
                    <a:pt x="76988" y="1543162"/>
                  </a:moveTo>
                  <a:lnTo>
                    <a:pt x="81647" y="1543162"/>
                  </a:lnTo>
                  <a:lnTo>
                    <a:pt x="81568" y="1530462"/>
                  </a:lnTo>
                  <a:lnTo>
                    <a:pt x="75646" y="1530462"/>
                  </a:lnTo>
                  <a:lnTo>
                    <a:pt x="75775" y="1535659"/>
                  </a:lnTo>
                  <a:lnTo>
                    <a:pt x="76988" y="1543162"/>
                  </a:lnTo>
                  <a:close/>
                </a:path>
                <a:path w="2360295" h="1867535">
                  <a:moveTo>
                    <a:pt x="75584" y="1534475"/>
                  </a:moveTo>
                  <a:lnTo>
                    <a:pt x="75409" y="1530462"/>
                  </a:lnTo>
                  <a:lnTo>
                    <a:pt x="74935" y="1530462"/>
                  </a:lnTo>
                  <a:lnTo>
                    <a:pt x="75584" y="1534475"/>
                  </a:lnTo>
                  <a:close/>
                </a:path>
                <a:path w="2360295" h="1867535">
                  <a:moveTo>
                    <a:pt x="75962" y="1543162"/>
                  </a:moveTo>
                  <a:lnTo>
                    <a:pt x="75775" y="1535659"/>
                  </a:lnTo>
                  <a:lnTo>
                    <a:pt x="75584" y="1534475"/>
                  </a:lnTo>
                  <a:lnTo>
                    <a:pt x="75962" y="1543162"/>
                  </a:lnTo>
                  <a:close/>
                </a:path>
                <a:path w="2360295" h="1867535">
                  <a:moveTo>
                    <a:pt x="83780" y="1555862"/>
                  </a:moveTo>
                  <a:lnTo>
                    <a:pt x="84332" y="1555862"/>
                  </a:lnTo>
                  <a:lnTo>
                    <a:pt x="84727" y="1543162"/>
                  </a:lnTo>
                  <a:lnTo>
                    <a:pt x="84016" y="1543162"/>
                  </a:lnTo>
                  <a:lnTo>
                    <a:pt x="83780" y="1555862"/>
                  </a:lnTo>
                  <a:close/>
                </a:path>
                <a:path w="2360295" h="1867535">
                  <a:moveTo>
                    <a:pt x="75567" y="1555862"/>
                  </a:moveTo>
                  <a:lnTo>
                    <a:pt x="81885" y="1555862"/>
                  </a:lnTo>
                  <a:lnTo>
                    <a:pt x="83622" y="1543162"/>
                  </a:lnTo>
                  <a:lnTo>
                    <a:pt x="78962" y="1543162"/>
                  </a:lnTo>
                  <a:lnTo>
                    <a:pt x="75567" y="1555862"/>
                  </a:lnTo>
                  <a:close/>
                </a:path>
                <a:path w="2360295" h="1867535">
                  <a:moveTo>
                    <a:pt x="75567" y="1555862"/>
                  </a:moveTo>
                  <a:lnTo>
                    <a:pt x="78962" y="1543162"/>
                  </a:lnTo>
                  <a:lnTo>
                    <a:pt x="75555" y="1553908"/>
                  </a:lnTo>
                  <a:lnTo>
                    <a:pt x="75567" y="1555862"/>
                  </a:lnTo>
                  <a:close/>
                </a:path>
                <a:path w="2360295" h="1867535">
                  <a:moveTo>
                    <a:pt x="75555" y="1553908"/>
                  </a:moveTo>
                  <a:lnTo>
                    <a:pt x="78962" y="1543162"/>
                  </a:lnTo>
                  <a:lnTo>
                    <a:pt x="75488" y="1543162"/>
                  </a:lnTo>
                  <a:lnTo>
                    <a:pt x="75555" y="1553908"/>
                  </a:lnTo>
                  <a:close/>
                </a:path>
                <a:path w="2360295" h="1867535">
                  <a:moveTo>
                    <a:pt x="74935" y="1555862"/>
                  </a:moveTo>
                  <a:lnTo>
                    <a:pt x="75567" y="1555862"/>
                  </a:lnTo>
                  <a:lnTo>
                    <a:pt x="75555" y="1553908"/>
                  </a:lnTo>
                  <a:lnTo>
                    <a:pt x="74935" y="1555862"/>
                  </a:lnTo>
                  <a:close/>
                </a:path>
                <a:path w="2360295" h="1867535">
                  <a:moveTo>
                    <a:pt x="73988" y="1568562"/>
                  </a:moveTo>
                  <a:lnTo>
                    <a:pt x="84490" y="1568562"/>
                  </a:lnTo>
                  <a:lnTo>
                    <a:pt x="85201" y="1555862"/>
                  </a:lnTo>
                  <a:lnTo>
                    <a:pt x="75093" y="1555862"/>
                  </a:lnTo>
                  <a:lnTo>
                    <a:pt x="73988" y="1568562"/>
                  </a:lnTo>
                  <a:close/>
                </a:path>
                <a:path w="2360295" h="1867535">
                  <a:moveTo>
                    <a:pt x="74935" y="1581262"/>
                  </a:moveTo>
                  <a:lnTo>
                    <a:pt x="84253" y="1581262"/>
                  </a:lnTo>
                  <a:lnTo>
                    <a:pt x="84174" y="1568562"/>
                  </a:lnTo>
                  <a:lnTo>
                    <a:pt x="74145" y="1568562"/>
                  </a:lnTo>
                  <a:lnTo>
                    <a:pt x="74935" y="1581262"/>
                  </a:lnTo>
                  <a:close/>
                </a:path>
                <a:path w="2360295" h="1867535">
                  <a:moveTo>
                    <a:pt x="71382" y="1593962"/>
                  </a:moveTo>
                  <a:lnTo>
                    <a:pt x="83700" y="1593962"/>
                  </a:lnTo>
                  <a:lnTo>
                    <a:pt x="85358" y="1581262"/>
                  </a:lnTo>
                  <a:lnTo>
                    <a:pt x="72172" y="1581262"/>
                  </a:lnTo>
                  <a:lnTo>
                    <a:pt x="71382" y="1593962"/>
                  </a:lnTo>
                  <a:close/>
                </a:path>
                <a:path w="2360295" h="1867535">
                  <a:moveTo>
                    <a:pt x="84885" y="1606662"/>
                  </a:moveTo>
                  <a:lnTo>
                    <a:pt x="85517" y="1606662"/>
                  </a:lnTo>
                  <a:lnTo>
                    <a:pt x="85675" y="1593962"/>
                  </a:lnTo>
                  <a:lnTo>
                    <a:pt x="83385" y="1593962"/>
                  </a:lnTo>
                  <a:lnTo>
                    <a:pt x="84885" y="1606662"/>
                  </a:lnTo>
                  <a:close/>
                </a:path>
                <a:path w="2360295" h="1867535">
                  <a:moveTo>
                    <a:pt x="76041" y="1606662"/>
                  </a:moveTo>
                  <a:lnTo>
                    <a:pt x="83069" y="1606662"/>
                  </a:lnTo>
                  <a:lnTo>
                    <a:pt x="83385" y="1593962"/>
                  </a:lnTo>
                  <a:lnTo>
                    <a:pt x="77305" y="1593962"/>
                  </a:lnTo>
                  <a:lnTo>
                    <a:pt x="76041" y="1606662"/>
                  </a:lnTo>
                  <a:close/>
                </a:path>
                <a:path w="2360295" h="1867535">
                  <a:moveTo>
                    <a:pt x="73006" y="1601018"/>
                  </a:moveTo>
                  <a:lnTo>
                    <a:pt x="72962" y="1593962"/>
                  </a:lnTo>
                  <a:lnTo>
                    <a:pt x="72567" y="1593962"/>
                  </a:lnTo>
                  <a:lnTo>
                    <a:pt x="73006" y="1601018"/>
                  </a:lnTo>
                  <a:close/>
                </a:path>
                <a:path w="2360295" h="1867535">
                  <a:moveTo>
                    <a:pt x="70908" y="1606662"/>
                  </a:moveTo>
                  <a:lnTo>
                    <a:pt x="71224" y="1606662"/>
                  </a:lnTo>
                  <a:lnTo>
                    <a:pt x="71856" y="1593962"/>
                  </a:lnTo>
                  <a:lnTo>
                    <a:pt x="70434" y="1593962"/>
                  </a:lnTo>
                  <a:lnTo>
                    <a:pt x="70908" y="1606662"/>
                  </a:lnTo>
                  <a:close/>
                </a:path>
                <a:path w="2360295" h="1867535">
                  <a:moveTo>
                    <a:pt x="73041" y="1606662"/>
                  </a:moveTo>
                  <a:lnTo>
                    <a:pt x="73357" y="1606662"/>
                  </a:lnTo>
                  <a:lnTo>
                    <a:pt x="73006" y="1601018"/>
                  </a:lnTo>
                  <a:lnTo>
                    <a:pt x="73041" y="1606662"/>
                  </a:lnTo>
                  <a:close/>
                </a:path>
                <a:path w="2360295" h="1867535">
                  <a:moveTo>
                    <a:pt x="83306" y="1619362"/>
                  </a:moveTo>
                  <a:lnTo>
                    <a:pt x="85122" y="1606662"/>
                  </a:lnTo>
                  <a:lnTo>
                    <a:pt x="82122" y="1606662"/>
                  </a:lnTo>
                  <a:lnTo>
                    <a:pt x="83306" y="1619362"/>
                  </a:lnTo>
                  <a:close/>
                </a:path>
                <a:path w="2360295" h="1867535">
                  <a:moveTo>
                    <a:pt x="75568" y="1619362"/>
                  </a:moveTo>
                  <a:lnTo>
                    <a:pt x="80069" y="1619362"/>
                  </a:lnTo>
                  <a:lnTo>
                    <a:pt x="80305" y="1606662"/>
                  </a:lnTo>
                  <a:lnTo>
                    <a:pt x="74778" y="1606662"/>
                  </a:lnTo>
                  <a:lnTo>
                    <a:pt x="75252" y="1615137"/>
                  </a:lnTo>
                  <a:lnTo>
                    <a:pt x="75568" y="1619362"/>
                  </a:lnTo>
                  <a:close/>
                </a:path>
                <a:path w="2360295" h="1867535">
                  <a:moveTo>
                    <a:pt x="72330" y="1619362"/>
                  </a:moveTo>
                  <a:lnTo>
                    <a:pt x="75489" y="1619362"/>
                  </a:lnTo>
                  <a:lnTo>
                    <a:pt x="75252" y="1615137"/>
                  </a:lnTo>
                  <a:lnTo>
                    <a:pt x="74620" y="1606662"/>
                  </a:lnTo>
                  <a:lnTo>
                    <a:pt x="72409" y="1606662"/>
                  </a:lnTo>
                  <a:lnTo>
                    <a:pt x="72330" y="1619362"/>
                  </a:lnTo>
                  <a:close/>
                </a:path>
                <a:path w="2360295" h="1867535">
                  <a:moveTo>
                    <a:pt x="75489" y="1619362"/>
                  </a:moveTo>
                  <a:lnTo>
                    <a:pt x="75252" y="1615137"/>
                  </a:lnTo>
                  <a:lnTo>
                    <a:pt x="75489" y="1619362"/>
                  </a:lnTo>
                  <a:close/>
                </a:path>
                <a:path w="2360295" h="1867535">
                  <a:moveTo>
                    <a:pt x="76594" y="1632062"/>
                  </a:moveTo>
                  <a:lnTo>
                    <a:pt x="85833" y="1632062"/>
                  </a:lnTo>
                  <a:lnTo>
                    <a:pt x="85912" y="1619362"/>
                  </a:lnTo>
                  <a:lnTo>
                    <a:pt x="75409" y="1619362"/>
                  </a:lnTo>
                  <a:lnTo>
                    <a:pt x="76594" y="1632062"/>
                  </a:lnTo>
                  <a:close/>
                </a:path>
                <a:path w="2360295" h="1867535">
                  <a:moveTo>
                    <a:pt x="70593" y="1632062"/>
                  </a:moveTo>
                  <a:lnTo>
                    <a:pt x="73988" y="1632062"/>
                  </a:lnTo>
                  <a:lnTo>
                    <a:pt x="74856" y="1619362"/>
                  </a:lnTo>
                  <a:lnTo>
                    <a:pt x="72646" y="1619362"/>
                  </a:lnTo>
                  <a:lnTo>
                    <a:pt x="70593" y="1632062"/>
                  </a:lnTo>
                  <a:close/>
                </a:path>
                <a:path w="2360295" h="1867535">
                  <a:moveTo>
                    <a:pt x="74225" y="1644762"/>
                  </a:moveTo>
                  <a:lnTo>
                    <a:pt x="85517" y="1644762"/>
                  </a:lnTo>
                  <a:lnTo>
                    <a:pt x="85912" y="1632062"/>
                  </a:lnTo>
                  <a:lnTo>
                    <a:pt x="73040" y="1632062"/>
                  </a:lnTo>
                  <a:lnTo>
                    <a:pt x="74225" y="1644762"/>
                  </a:lnTo>
                  <a:close/>
                </a:path>
                <a:path w="2360295" h="1867535">
                  <a:moveTo>
                    <a:pt x="84648" y="1657462"/>
                  </a:moveTo>
                  <a:lnTo>
                    <a:pt x="86385" y="1657462"/>
                  </a:lnTo>
                  <a:lnTo>
                    <a:pt x="86464" y="1644762"/>
                  </a:lnTo>
                  <a:lnTo>
                    <a:pt x="84254" y="1644762"/>
                  </a:lnTo>
                  <a:lnTo>
                    <a:pt x="84648" y="1657462"/>
                  </a:lnTo>
                  <a:close/>
                </a:path>
                <a:path w="2360295" h="1867535">
                  <a:moveTo>
                    <a:pt x="82200" y="1657462"/>
                  </a:moveTo>
                  <a:lnTo>
                    <a:pt x="83148" y="1657462"/>
                  </a:lnTo>
                  <a:lnTo>
                    <a:pt x="83306" y="1644762"/>
                  </a:lnTo>
                  <a:lnTo>
                    <a:pt x="80779" y="1644762"/>
                  </a:lnTo>
                  <a:lnTo>
                    <a:pt x="82200" y="1657462"/>
                  </a:lnTo>
                  <a:close/>
                </a:path>
                <a:path w="2360295" h="1867535">
                  <a:moveTo>
                    <a:pt x="78252" y="1657462"/>
                  </a:moveTo>
                  <a:lnTo>
                    <a:pt x="80226" y="1657462"/>
                  </a:lnTo>
                  <a:lnTo>
                    <a:pt x="80147" y="1644762"/>
                  </a:lnTo>
                  <a:lnTo>
                    <a:pt x="77936" y="1644762"/>
                  </a:lnTo>
                  <a:lnTo>
                    <a:pt x="78252" y="1657462"/>
                  </a:lnTo>
                  <a:close/>
                </a:path>
                <a:path w="2360295" h="1867535">
                  <a:moveTo>
                    <a:pt x="75962" y="1657462"/>
                  </a:moveTo>
                  <a:lnTo>
                    <a:pt x="76515" y="1657462"/>
                  </a:lnTo>
                  <a:lnTo>
                    <a:pt x="76436" y="1644762"/>
                  </a:lnTo>
                  <a:lnTo>
                    <a:pt x="74778" y="1644762"/>
                  </a:lnTo>
                  <a:lnTo>
                    <a:pt x="75962" y="1657462"/>
                  </a:lnTo>
                  <a:close/>
                </a:path>
                <a:path w="2360295" h="1867535">
                  <a:moveTo>
                    <a:pt x="71540" y="1657462"/>
                  </a:moveTo>
                  <a:lnTo>
                    <a:pt x="73277" y="1657462"/>
                  </a:lnTo>
                  <a:lnTo>
                    <a:pt x="71461" y="1644762"/>
                  </a:lnTo>
                  <a:lnTo>
                    <a:pt x="71540" y="1657462"/>
                  </a:lnTo>
                  <a:close/>
                </a:path>
                <a:path w="2360295" h="1867535">
                  <a:moveTo>
                    <a:pt x="70277" y="1657462"/>
                  </a:moveTo>
                  <a:lnTo>
                    <a:pt x="70671" y="1657462"/>
                  </a:lnTo>
                  <a:lnTo>
                    <a:pt x="70435" y="1644762"/>
                  </a:lnTo>
                  <a:lnTo>
                    <a:pt x="69803" y="1644762"/>
                  </a:lnTo>
                  <a:lnTo>
                    <a:pt x="70277" y="1657462"/>
                  </a:lnTo>
                  <a:close/>
                </a:path>
                <a:path w="2360295" h="1867535">
                  <a:moveTo>
                    <a:pt x="80542" y="1670162"/>
                  </a:moveTo>
                  <a:lnTo>
                    <a:pt x="87175" y="1670162"/>
                  </a:lnTo>
                  <a:lnTo>
                    <a:pt x="85596" y="1657462"/>
                  </a:lnTo>
                  <a:lnTo>
                    <a:pt x="80068" y="1657462"/>
                  </a:lnTo>
                  <a:lnTo>
                    <a:pt x="80542" y="1670162"/>
                  </a:lnTo>
                  <a:close/>
                </a:path>
                <a:path w="2360295" h="1867535">
                  <a:moveTo>
                    <a:pt x="78489" y="1670162"/>
                  </a:moveTo>
                  <a:lnTo>
                    <a:pt x="78804" y="1670162"/>
                  </a:lnTo>
                  <a:lnTo>
                    <a:pt x="78568" y="1657462"/>
                  </a:lnTo>
                  <a:lnTo>
                    <a:pt x="77067" y="1657462"/>
                  </a:lnTo>
                  <a:lnTo>
                    <a:pt x="78489" y="1670162"/>
                  </a:lnTo>
                  <a:close/>
                </a:path>
                <a:path w="2360295" h="1867535">
                  <a:moveTo>
                    <a:pt x="70514" y="1670162"/>
                  </a:moveTo>
                  <a:lnTo>
                    <a:pt x="72882" y="1670162"/>
                  </a:lnTo>
                  <a:lnTo>
                    <a:pt x="72803" y="1657462"/>
                  </a:lnTo>
                  <a:lnTo>
                    <a:pt x="69645" y="1657462"/>
                  </a:lnTo>
                  <a:lnTo>
                    <a:pt x="70514" y="1670162"/>
                  </a:lnTo>
                  <a:close/>
                </a:path>
                <a:path w="2360295" h="1867535">
                  <a:moveTo>
                    <a:pt x="78568" y="1682862"/>
                  </a:moveTo>
                  <a:lnTo>
                    <a:pt x="85280" y="1682862"/>
                  </a:lnTo>
                  <a:lnTo>
                    <a:pt x="88123" y="1670162"/>
                  </a:lnTo>
                  <a:lnTo>
                    <a:pt x="78568" y="1670162"/>
                  </a:lnTo>
                  <a:lnTo>
                    <a:pt x="78568" y="1682862"/>
                  </a:lnTo>
                  <a:close/>
                </a:path>
                <a:path w="2360295" h="1867535">
                  <a:moveTo>
                    <a:pt x="77304" y="1682862"/>
                  </a:moveTo>
                  <a:lnTo>
                    <a:pt x="77699" y="1682862"/>
                  </a:lnTo>
                  <a:lnTo>
                    <a:pt x="77620" y="1670162"/>
                  </a:lnTo>
                  <a:lnTo>
                    <a:pt x="77304" y="1682862"/>
                  </a:lnTo>
                  <a:close/>
                </a:path>
                <a:path w="2360295" h="1867535">
                  <a:moveTo>
                    <a:pt x="85438" y="1695562"/>
                  </a:moveTo>
                  <a:lnTo>
                    <a:pt x="86465" y="1695562"/>
                  </a:lnTo>
                  <a:lnTo>
                    <a:pt x="86465" y="1682862"/>
                  </a:lnTo>
                  <a:lnTo>
                    <a:pt x="85754" y="1682862"/>
                  </a:lnTo>
                  <a:lnTo>
                    <a:pt x="85438" y="1695562"/>
                  </a:lnTo>
                  <a:close/>
                </a:path>
                <a:path w="2360295" h="1867535">
                  <a:moveTo>
                    <a:pt x="81805" y="1695562"/>
                  </a:moveTo>
                  <a:lnTo>
                    <a:pt x="82754" y="1695562"/>
                  </a:lnTo>
                  <a:lnTo>
                    <a:pt x="82833" y="1682862"/>
                  </a:lnTo>
                  <a:lnTo>
                    <a:pt x="81726" y="1682862"/>
                  </a:lnTo>
                  <a:lnTo>
                    <a:pt x="81805" y="1695562"/>
                  </a:lnTo>
                  <a:close/>
                </a:path>
                <a:path w="2360295" h="1867535">
                  <a:moveTo>
                    <a:pt x="80226" y="1695562"/>
                  </a:moveTo>
                  <a:lnTo>
                    <a:pt x="81332" y="1695562"/>
                  </a:lnTo>
                  <a:lnTo>
                    <a:pt x="81252" y="1682862"/>
                  </a:lnTo>
                  <a:lnTo>
                    <a:pt x="80937" y="1682862"/>
                  </a:lnTo>
                  <a:lnTo>
                    <a:pt x="80226" y="1695562"/>
                  </a:lnTo>
                  <a:close/>
                </a:path>
                <a:path w="2360295" h="1867535">
                  <a:moveTo>
                    <a:pt x="76357" y="1695562"/>
                  </a:moveTo>
                  <a:lnTo>
                    <a:pt x="79437" y="1695562"/>
                  </a:lnTo>
                  <a:lnTo>
                    <a:pt x="79910" y="1682862"/>
                  </a:lnTo>
                  <a:lnTo>
                    <a:pt x="76357" y="1682862"/>
                  </a:lnTo>
                  <a:lnTo>
                    <a:pt x="76357" y="1695562"/>
                  </a:lnTo>
                  <a:close/>
                </a:path>
                <a:path w="2360295" h="1867535">
                  <a:moveTo>
                    <a:pt x="70040" y="1695562"/>
                  </a:moveTo>
                  <a:lnTo>
                    <a:pt x="76278" y="1695562"/>
                  </a:lnTo>
                  <a:lnTo>
                    <a:pt x="75883" y="1682862"/>
                  </a:lnTo>
                  <a:lnTo>
                    <a:pt x="71935" y="1682862"/>
                  </a:lnTo>
                  <a:lnTo>
                    <a:pt x="70040" y="1695562"/>
                  </a:lnTo>
                  <a:close/>
                </a:path>
                <a:path w="2360295" h="1867535">
                  <a:moveTo>
                    <a:pt x="85123" y="1708262"/>
                  </a:moveTo>
                  <a:lnTo>
                    <a:pt x="85754" y="1708262"/>
                  </a:lnTo>
                  <a:lnTo>
                    <a:pt x="86386" y="1695562"/>
                  </a:lnTo>
                  <a:lnTo>
                    <a:pt x="84886" y="1695562"/>
                  </a:lnTo>
                  <a:lnTo>
                    <a:pt x="85123" y="1708262"/>
                  </a:lnTo>
                  <a:close/>
                </a:path>
                <a:path w="2360295" h="1867535">
                  <a:moveTo>
                    <a:pt x="82201" y="1708262"/>
                  </a:moveTo>
                  <a:lnTo>
                    <a:pt x="84017" y="1708262"/>
                  </a:lnTo>
                  <a:lnTo>
                    <a:pt x="83543" y="1695562"/>
                  </a:lnTo>
                  <a:lnTo>
                    <a:pt x="80543" y="1695562"/>
                  </a:lnTo>
                  <a:lnTo>
                    <a:pt x="82201" y="1708262"/>
                  </a:lnTo>
                  <a:close/>
                </a:path>
                <a:path w="2360295" h="1867535">
                  <a:moveTo>
                    <a:pt x="72014" y="1708262"/>
                  </a:moveTo>
                  <a:lnTo>
                    <a:pt x="80069" y="1708262"/>
                  </a:lnTo>
                  <a:lnTo>
                    <a:pt x="79437" y="1695562"/>
                  </a:lnTo>
                  <a:lnTo>
                    <a:pt x="73198" y="1695562"/>
                  </a:lnTo>
                  <a:lnTo>
                    <a:pt x="72014" y="1708262"/>
                  </a:lnTo>
                  <a:close/>
                </a:path>
                <a:path w="2360295" h="1867535">
                  <a:moveTo>
                    <a:pt x="70908" y="1708262"/>
                  </a:moveTo>
                  <a:lnTo>
                    <a:pt x="72408" y="1695562"/>
                  </a:lnTo>
                  <a:lnTo>
                    <a:pt x="69724" y="1695562"/>
                  </a:lnTo>
                  <a:lnTo>
                    <a:pt x="70908" y="1708262"/>
                  </a:lnTo>
                  <a:close/>
                </a:path>
                <a:path w="2360295" h="1867535">
                  <a:moveTo>
                    <a:pt x="83385" y="1720962"/>
                  </a:moveTo>
                  <a:lnTo>
                    <a:pt x="84964" y="1720962"/>
                  </a:lnTo>
                  <a:lnTo>
                    <a:pt x="85280" y="1708262"/>
                  </a:lnTo>
                  <a:lnTo>
                    <a:pt x="84491" y="1708262"/>
                  </a:lnTo>
                  <a:lnTo>
                    <a:pt x="83385" y="1720962"/>
                  </a:lnTo>
                  <a:close/>
                </a:path>
                <a:path w="2360295" h="1867535">
                  <a:moveTo>
                    <a:pt x="76752" y="1720962"/>
                  </a:moveTo>
                  <a:lnTo>
                    <a:pt x="82043" y="1720962"/>
                  </a:lnTo>
                  <a:lnTo>
                    <a:pt x="81885" y="1708262"/>
                  </a:lnTo>
                  <a:lnTo>
                    <a:pt x="78884" y="1708262"/>
                  </a:lnTo>
                  <a:lnTo>
                    <a:pt x="76752" y="1720962"/>
                  </a:lnTo>
                  <a:close/>
                </a:path>
                <a:path w="2360295" h="1867535">
                  <a:moveTo>
                    <a:pt x="71698" y="1720962"/>
                  </a:moveTo>
                  <a:lnTo>
                    <a:pt x="72013" y="1708262"/>
                  </a:lnTo>
                  <a:lnTo>
                    <a:pt x="71540" y="1708262"/>
                  </a:lnTo>
                  <a:lnTo>
                    <a:pt x="71698" y="1720962"/>
                  </a:lnTo>
                  <a:close/>
                </a:path>
                <a:path w="2360295" h="1867535">
                  <a:moveTo>
                    <a:pt x="75489" y="1733662"/>
                  </a:moveTo>
                  <a:lnTo>
                    <a:pt x="84175" y="1733662"/>
                  </a:lnTo>
                  <a:lnTo>
                    <a:pt x="83543" y="1720962"/>
                  </a:lnTo>
                  <a:lnTo>
                    <a:pt x="73594" y="1720962"/>
                  </a:lnTo>
                  <a:lnTo>
                    <a:pt x="75489" y="1733662"/>
                  </a:lnTo>
                  <a:close/>
                </a:path>
                <a:path w="2360295" h="1867535">
                  <a:moveTo>
                    <a:pt x="71462" y="1733662"/>
                  </a:moveTo>
                  <a:lnTo>
                    <a:pt x="71935" y="1720962"/>
                  </a:lnTo>
                  <a:lnTo>
                    <a:pt x="71225" y="1720962"/>
                  </a:lnTo>
                  <a:lnTo>
                    <a:pt x="71462" y="1733662"/>
                  </a:lnTo>
                  <a:close/>
                </a:path>
                <a:path w="2360295" h="1867535">
                  <a:moveTo>
                    <a:pt x="80779" y="1746362"/>
                  </a:moveTo>
                  <a:lnTo>
                    <a:pt x="84411" y="1746362"/>
                  </a:lnTo>
                  <a:lnTo>
                    <a:pt x="84175" y="1733662"/>
                  </a:lnTo>
                  <a:lnTo>
                    <a:pt x="81253" y="1733662"/>
                  </a:lnTo>
                  <a:lnTo>
                    <a:pt x="80779" y="1746362"/>
                  </a:lnTo>
                  <a:close/>
                </a:path>
                <a:path w="2360295" h="1867535">
                  <a:moveTo>
                    <a:pt x="70751" y="1746362"/>
                  </a:moveTo>
                  <a:lnTo>
                    <a:pt x="77858" y="1746362"/>
                  </a:lnTo>
                  <a:lnTo>
                    <a:pt x="78410" y="1733662"/>
                  </a:lnTo>
                  <a:lnTo>
                    <a:pt x="70751" y="1733662"/>
                  </a:lnTo>
                  <a:lnTo>
                    <a:pt x="70751" y="1746362"/>
                  </a:lnTo>
                  <a:close/>
                </a:path>
                <a:path w="2360295" h="1867535">
                  <a:moveTo>
                    <a:pt x="81094" y="1759062"/>
                  </a:moveTo>
                  <a:lnTo>
                    <a:pt x="81884" y="1759062"/>
                  </a:lnTo>
                  <a:lnTo>
                    <a:pt x="82042" y="1746362"/>
                  </a:lnTo>
                  <a:lnTo>
                    <a:pt x="80463" y="1746362"/>
                  </a:lnTo>
                  <a:lnTo>
                    <a:pt x="81094" y="1759062"/>
                  </a:lnTo>
                  <a:close/>
                </a:path>
                <a:path w="2360295" h="1867535">
                  <a:moveTo>
                    <a:pt x="76989" y="1759062"/>
                  </a:moveTo>
                  <a:lnTo>
                    <a:pt x="77936" y="1759062"/>
                  </a:lnTo>
                  <a:lnTo>
                    <a:pt x="77857" y="1746362"/>
                  </a:lnTo>
                  <a:lnTo>
                    <a:pt x="77226" y="1746362"/>
                  </a:lnTo>
                  <a:lnTo>
                    <a:pt x="76989" y="1759062"/>
                  </a:lnTo>
                  <a:close/>
                </a:path>
                <a:path w="2360295" h="1867535">
                  <a:moveTo>
                    <a:pt x="73515" y="1753982"/>
                  </a:moveTo>
                  <a:lnTo>
                    <a:pt x="73041" y="1746362"/>
                  </a:lnTo>
                  <a:lnTo>
                    <a:pt x="72567" y="1746362"/>
                  </a:lnTo>
                  <a:lnTo>
                    <a:pt x="73515" y="1753982"/>
                  </a:lnTo>
                  <a:close/>
                </a:path>
                <a:path w="2360295" h="1867535">
                  <a:moveTo>
                    <a:pt x="71541" y="1759062"/>
                  </a:moveTo>
                  <a:lnTo>
                    <a:pt x="72567" y="1746362"/>
                  </a:lnTo>
                  <a:lnTo>
                    <a:pt x="71778" y="1746362"/>
                  </a:lnTo>
                  <a:lnTo>
                    <a:pt x="71541" y="1759062"/>
                  </a:lnTo>
                  <a:close/>
                </a:path>
                <a:path w="2360295" h="1867535">
                  <a:moveTo>
                    <a:pt x="73831" y="1759062"/>
                  </a:moveTo>
                  <a:lnTo>
                    <a:pt x="74147" y="1759062"/>
                  </a:lnTo>
                  <a:lnTo>
                    <a:pt x="73515" y="1753982"/>
                  </a:lnTo>
                  <a:lnTo>
                    <a:pt x="73831" y="1759062"/>
                  </a:lnTo>
                  <a:close/>
                </a:path>
                <a:path w="2360295" h="1867535">
                  <a:moveTo>
                    <a:pt x="83701" y="1784462"/>
                  </a:moveTo>
                  <a:lnTo>
                    <a:pt x="84253" y="1784462"/>
                  </a:lnTo>
                  <a:lnTo>
                    <a:pt x="84253" y="1771762"/>
                  </a:lnTo>
                  <a:lnTo>
                    <a:pt x="84016" y="1759062"/>
                  </a:lnTo>
                  <a:lnTo>
                    <a:pt x="83859" y="1771762"/>
                  </a:lnTo>
                  <a:lnTo>
                    <a:pt x="84095" y="1771762"/>
                  </a:lnTo>
                  <a:lnTo>
                    <a:pt x="83701" y="1784462"/>
                  </a:lnTo>
                  <a:close/>
                </a:path>
                <a:path w="2360295" h="1867535">
                  <a:moveTo>
                    <a:pt x="80858" y="1771762"/>
                  </a:moveTo>
                  <a:lnTo>
                    <a:pt x="82358" y="1771762"/>
                  </a:lnTo>
                  <a:lnTo>
                    <a:pt x="82279" y="1759062"/>
                  </a:lnTo>
                  <a:lnTo>
                    <a:pt x="81411" y="1759062"/>
                  </a:lnTo>
                  <a:lnTo>
                    <a:pt x="80858" y="1771762"/>
                  </a:lnTo>
                  <a:close/>
                </a:path>
                <a:path w="2360295" h="1867535">
                  <a:moveTo>
                    <a:pt x="72882" y="1771762"/>
                  </a:moveTo>
                  <a:lnTo>
                    <a:pt x="80068" y="1771762"/>
                  </a:lnTo>
                  <a:lnTo>
                    <a:pt x="80068" y="1759062"/>
                  </a:lnTo>
                  <a:lnTo>
                    <a:pt x="74541" y="1759062"/>
                  </a:lnTo>
                  <a:lnTo>
                    <a:pt x="72882" y="1771762"/>
                  </a:lnTo>
                  <a:close/>
                </a:path>
                <a:path w="2360295" h="1867535">
                  <a:moveTo>
                    <a:pt x="75093" y="1784462"/>
                  </a:moveTo>
                  <a:lnTo>
                    <a:pt x="82753" y="1784462"/>
                  </a:lnTo>
                  <a:lnTo>
                    <a:pt x="83858" y="1771762"/>
                  </a:lnTo>
                  <a:lnTo>
                    <a:pt x="75014" y="1771762"/>
                  </a:lnTo>
                  <a:lnTo>
                    <a:pt x="75093" y="1784462"/>
                  </a:lnTo>
                  <a:close/>
                </a:path>
                <a:path w="2360295" h="1867535">
                  <a:moveTo>
                    <a:pt x="73672" y="1784462"/>
                  </a:moveTo>
                  <a:lnTo>
                    <a:pt x="74382" y="1784462"/>
                  </a:lnTo>
                  <a:lnTo>
                    <a:pt x="74619" y="1771762"/>
                  </a:lnTo>
                  <a:lnTo>
                    <a:pt x="73593" y="1771762"/>
                  </a:lnTo>
                  <a:lnTo>
                    <a:pt x="73672" y="1784462"/>
                  </a:lnTo>
                  <a:close/>
                </a:path>
                <a:path w="2360295" h="1867535">
                  <a:moveTo>
                    <a:pt x="71303" y="1784462"/>
                  </a:moveTo>
                  <a:lnTo>
                    <a:pt x="73040" y="1771762"/>
                  </a:lnTo>
                  <a:lnTo>
                    <a:pt x="72487" y="1771762"/>
                  </a:lnTo>
                  <a:lnTo>
                    <a:pt x="71303" y="1784462"/>
                  </a:lnTo>
                  <a:close/>
                </a:path>
                <a:path w="2360295" h="1867535">
                  <a:moveTo>
                    <a:pt x="72803" y="1797162"/>
                  </a:moveTo>
                  <a:lnTo>
                    <a:pt x="81884" y="1797162"/>
                  </a:lnTo>
                  <a:lnTo>
                    <a:pt x="82437" y="1784462"/>
                  </a:lnTo>
                  <a:lnTo>
                    <a:pt x="74224" y="1784462"/>
                  </a:lnTo>
                  <a:lnTo>
                    <a:pt x="72803" y="1797162"/>
                  </a:lnTo>
                  <a:close/>
                </a:path>
                <a:path w="2360295" h="1867535">
                  <a:moveTo>
                    <a:pt x="77620" y="1809862"/>
                  </a:moveTo>
                  <a:lnTo>
                    <a:pt x="83858" y="1809862"/>
                  </a:lnTo>
                  <a:lnTo>
                    <a:pt x="84648" y="1797162"/>
                  </a:lnTo>
                  <a:lnTo>
                    <a:pt x="78410" y="1797162"/>
                  </a:lnTo>
                  <a:lnTo>
                    <a:pt x="77620" y="1809862"/>
                  </a:lnTo>
                  <a:close/>
                </a:path>
                <a:path w="2360295" h="1867535">
                  <a:moveTo>
                    <a:pt x="75487" y="1822562"/>
                  </a:moveTo>
                  <a:lnTo>
                    <a:pt x="85279" y="1822562"/>
                  </a:lnTo>
                  <a:lnTo>
                    <a:pt x="84331" y="1809862"/>
                  </a:lnTo>
                  <a:lnTo>
                    <a:pt x="75566" y="1809862"/>
                  </a:lnTo>
                  <a:lnTo>
                    <a:pt x="75487" y="1822562"/>
                  </a:lnTo>
                  <a:close/>
                </a:path>
                <a:path w="2360295" h="1867535">
                  <a:moveTo>
                    <a:pt x="71856" y="1822562"/>
                  </a:moveTo>
                  <a:lnTo>
                    <a:pt x="72882" y="1822562"/>
                  </a:lnTo>
                  <a:lnTo>
                    <a:pt x="72882" y="1809862"/>
                  </a:lnTo>
                  <a:lnTo>
                    <a:pt x="71698" y="1809862"/>
                  </a:lnTo>
                  <a:lnTo>
                    <a:pt x="71856" y="1822562"/>
                  </a:lnTo>
                  <a:close/>
                </a:path>
                <a:path w="2360295" h="1867535">
                  <a:moveTo>
                    <a:pt x="77067" y="1835262"/>
                  </a:moveTo>
                  <a:lnTo>
                    <a:pt x="85832" y="1835262"/>
                  </a:lnTo>
                  <a:lnTo>
                    <a:pt x="85042" y="1822562"/>
                  </a:lnTo>
                  <a:lnTo>
                    <a:pt x="75330" y="1822562"/>
                  </a:lnTo>
                  <a:lnTo>
                    <a:pt x="77067" y="1835262"/>
                  </a:lnTo>
                  <a:close/>
                </a:path>
                <a:path w="2360295" h="1867535">
                  <a:moveTo>
                    <a:pt x="74303" y="1847962"/>
                  </a:moveTo>
                  <a:lnTo>
                    <a:pt x="80620" y="1847962"/>
                  </a:lnTo>
                  <a:lnTo>
                    <a:pt x="81883" y="1835262"/>
                  </a:lnTo>
                  <a:lnTo>
                    <a:pt x="74698" y="1835262"/>
                  </a:lnTo>
                  <a:lnTo>
                    <a:pt x="74303" y="1847962"/>
                  </a:lnTo>
                  <a:close/>
                </a:path>
                <a:path w="2360295" h="1867535">
                  <a:moveTo>
                    <a:pt x="82673" y="1860662"/>
                  </a:moveTo>
                  <a:lnTo>
                    <a:pt x="82910" y="1860662"/>
                  </a:lnTo>
                  <a:lnTo>
                    <a:pt x="83305" y="1847962"/>
                  </a:lnTo>
                  <a:lnTo>
                    <a:pt x="82199" y="1847962"/>
                  </a:lnTo>
                  <a:lnTo>
                    <a:pt x="82673" y="1860662"/>
                  </a:lnTo>
                  <a:close/>
                </a:path>
                <a:path w="2360295" h="1867535">
                  <a:moveTo>
                    <a:pt x="79199" y="1860662"/>
                  </a:moveTo>
                  <a:lnTo>
                    <a:pt x="79357" y="1860662"/>
                  </a:lnTo>
                  <a:lnTo>
                    <a:pt x="80541" y="1847962"/>
                  </a:lnTo>
                  <a:lnTo>
                    <a:pt x="78962" y="1847962"/>
                  </a:lnTo>
                  <a:lnTo>
                    <a:pt x="79199" y="1860662"/>
                  </a:lnTo>
                  <a:close/>
                </a:path>
                <a:path w="2360295" h="1867535">
                  <a:moveTo>
                    <a:pt x="76514" y="1860662"/>
                  </a:moveTo>
                  <a:lnTo>
                    <a:pt x="77698" y="1847962"/>
                  </a:lnTo>
                  <a:lnTo>
                    <a:pt x="77304" y="1847962"/>
                  </a:lnTo>
                  <a:lnTo>
                    <a:pt x="76514" y="1860662"/>
                  </a:lnTo>
                  <a:close/>
                </a:path>
                <a:path w="2360295" h="1867535">
                  <a:moveTo>
                    <a:pt x="74201" y="1848708"/>
                  </a:moveTo>
                  <a:lnTo>
                    <a:pt x="74224" y="1847962"/>
                  </a:lnTo>
                  <a:lnTo>
                    <a:pt x="74201" y="1848708"/>
                  </a:lnTo>
                  <a:close/>
                </a:path>
                <a:path w="2360295" h="1867535">
                  <a:moveTo>
                    <a:pt x="73829" y="1860662"/>
                  </a:moveTo>
                  <a:lnTo>
                    <a:pt x="75092" y="1860662"/>
                  </a:lnTo>
                  <a:lnTo>
                    <a:pt x="74201" y="1848708"/>
                  </a:lnTo>
                  <a:lnTo>
                    <a:pt x="73829" y="1860662"/>
                  </a:lnTo>
                  <a:close/>
                </a:path>
                <a:path w="2360295" h="1867535">
                  <a:moveTo>
                    <a:pt x="72998" y="243186"/>
                  </a:moveTo>
                  <a:lnTo>
                    <a:pt x="74936" y="243186"/>
                  </a:lnTo>
                  <a:lnTo>
                    <a:pt x="74699" y="243107"/>
                  </a:lnTo>
                  <a:lnTo>
                    <a:pt x="74462" y="242949"/>
                  </a:lnTo>
                  <a:lnTo>
                    <a:pt x="74146" y="242633"/>
                  </a:lnTo>
                  <a:lnTo>
                    <a:pt x="73909" y="242476"/>
                  </a:lnTo>
                  <a:lnTo>
                    <a:pt x="73277" y="241371"/>
                  </a:lnTo>
                  <a:lnTo>
                    <a:pt x="72998" y="243186"/>
                  </a:lnTo>
                  <a:close/>
                </a:path>
                <a:path w="2360295" h="1867535">
                  <a:moveTo>
                    <a:pt x="75409" y="245474"/>
                  </a:moveTo>
                  <a:lnTo>
                    <a:pt x="75207" y="244061"/>
                  </a:lnTo>
                  <a:lnTo>
                    <a:pt x="75093" y="243501"/>
                  </a:lnTo>
                  <a:lnTo>
                    <a:pt x="75567" y="243107"/>
                  </a:lnTo>
                  <a:lnTo>
                    <a:pt x="75725" y="242633"/>
                  </a:lnTo>
                  <a:lnTo>
                    <a:pt x="75646" y="242476"/>
                  </a:lnTo>
                  <a:lnTo>
                    <a:pt x="75567" y="242002"/>
                  </a:lnTo>
                  <a:lnTo>
                    <a:pt x="75330" y="241844"/>
                  </a:lnTo>
                  <a:lnTo>
                    <a:pt x="75172" y="241686"/>
                  </a:lnTo>
                  <a:lnTo>
                    <a:pt x="74856" y="241844"/>
                  </a:lnTo>
                  <a:lnTo>
                    <a:pt x="74620" y="241844"/>
                  </a:lnTo>
                  <a:lnTo>
                    <a:pt x="74738" y="242160"/>
                  </a:lnTo>
                  <a:lnTo>
                    <a:pt x="74856" y="242397"/>
                  </a:lnTo>
                  <a:lnTo>
                    <a:pt x="74936" y="242633"/>
                  </a:lnTo>
                  <a:lnTo>
                    <a:pt x="74936" y="243186"/>
                  </a:lnTo>
                  <a:lnTo>
                    <a:pt x="72998" y="243186"/>
                  </a:lnTo>
                  <a:lnTo>
                    <a:pt x="72863" y="244061"/>
                  </a:lnTo>
                  <a:lnTo>
                    <a:pt x="75409" y="245474"/>
                  </a:lnTo>
                  <a:close/>
                </a:path>
                <a:path w="2360295" h="1867535">
                  <a:moveTo>
                    <a:pt x="71917" y="245474"/>
                  </a:moveTo>
                  <a:lnTo>
                    <a:pt x="72646" y="245474"/>
                  </a:lnTo>
                  <a:lnTo>
                    <a:pt x="72251" y="242160"/>
                  </a:lnTo>
                  <a:lnTo>
                    <a:pt x="71935" y="242318"/>
                  </a:lnTo>
                  <a:lnTo>
                    <a:pt x="72330" y="243501"/>
                  </a:lnTo>
                  <a:lnTo>
                    <a:pt x="70987" y="244764"/>
                  </a:lnTo>
                  <a:lnTo>
                    <a:pt x="71917" y="245474"/>
                  </a:lnTo>
                  <a:close/>
                </a:path>
                <a:path w="2360295" h="1867535">
                  <a:moveTo>
                    <a:pt x="72787" y="244557"/>
                  </a:moveTo>
                  <a:lnTo>
                    <a:pt x="72863" y="244061"/>
                  </a:lnTo>
                  <a:lnTo>
                    <a:pt x="72566" y="243896"/>
                  </a:lnTo>
                  <a:lnTo>
                    <a:pt x="72787" y="244557"/>
                  </a:lnTo>
                  <a:close/>
                </a:path>
                <a:path w="2360295" h="1867535">
                  <a:moveTo>
                    <a:pt x="72487" y="245947"/>
                  </a:moveTo>
                  <a:lnTo>
                    <a:pt x="72882" y="245790"/>
                  </a:lnTo>
                  <a:lnTo>
                    <a:pt x="73198" y="245790"/>
                  </a:lnTo>
                  <a:lnTo>
                    <a:pt x="72787" y="244557"/>
                  </a:lnTo>
                  <a:lnTo>
                    <a:pt x="72646" y="245474"/>
                  </a:lnTo>
                  <a:lnTo>
                    <a:pt x="71917" y="245474"/>
                  </a:lnTo>
                  <a:lnTo>
                    <a:pt x="72330" y="245790"/>
                  </a:lnTo>
                  <a:lnTo>
                    <a:pt x="72487" y="245947"/>
                  </a:lnTo>
                  <a:close/>
                </a:path>
                <a:path w="2360295" h="1867535">
                  <a:moveTo>
                    <a:pt x="77541" y="1865558"/>
                  </a:moveTo>
                  <a:lnTo>
                    <a:pt x="77936" y="1865479"/>
                  </a:lnTo>
                  <a:lnTo>
                    <a:pt x="77936" y="1865242"/>
                  </a:lnTo>
                  <a:lnTo>
                    <a:pt x="77778" y="1865321"/>
                  </a:lnTo>
                  <a:lnTo>
                    <a:pt x="77541" y="1865558"/>
                  </a:lnTo>
                  <a:close/>
                </a:path>
                <a:path w="2360295" h="1867535">
                  <a:moveTo>
                    <a:pt x="78015" y="1866426"/>
                  </a:moveTo>
                  <a:lnTo>
                    <a:pt x="78173" y="1866347"/>
                  </a:lnTo>
                  <a:lnTo>
                    <a:pt x="78488" y="1866347"/>
                  </a:lnTo>
                  <a:lnTo>
                    <a:pt x="78804" y="1865874"/>
                  </a:lnTo>
                  <a:lnTo>
                    <a:pt x="78883" y="1865321"/>
                  </a:lnTo>
                  <a:lnTo>
                    <a:pt x="77936" y="1865479"/>
                  </a:lnTo>
                  <a:lnTo>
                    <a:pt x="78015" y="1866426"/>
                  </a:lnTo>
                  <a:close/>
                </a:path>
                <a:path w="2360295" h="1867535">
                  <a:moveTo>
                    <a:pt x="14608" y="255886"/>
                  </a:moveTo>
                  <a:lnTo>
                    <a:pt x="15714" y="255886"/>
                  </a:lnTo>
                  <a:lnTo>
                    <a:pt x="15319" y="243186"/>
                  </a:lnTo>
                  <a:lnTo>
                    <a:pt x="14924" y="243186"/>
                  </a:lnTo>
                  <a:lnTo>
                    <a:pt x="14608" y="255886"/>
                  </a:lnTo>
                  <a:close/>
                </a:path>
                <a:path w="2360295" h="1867535">
                  <a:moveTo>
                    <a:pt x="5054" y="255886"/>
                  </a:moveTo>
                  <a:lnTo>
                    <a:pt x="11055" y="255886"/>
                  </a:lnTo>
                  <a:lnTo>
                    <a:pt x="11371" y="243186"/>
                  </a:lnTo>
                  <a:lnTo>
                    <a:pt x="6633" y="243186"/>
                  </a:lnTo>
                  <a:lnTo>
                    <a:pt x="5054" y="255886"/>
                  </a:lnTo>
                  <a:close/>
                </a:path>
                <a:path w="2360295" h="1867535">
                  <a:moveTo>
                    <a:pt x="3790" y="268586"/>
                  </a:moveTo>
                  <a:lnTo>
                    <a:pt x="15002" y="268586"/>
                  </a:lnTo>
                  <a:lnTo>
                    <a:pt x="14923" y="255886"/>
                  </a:lnTo>
                  <a:lnTo>
                    <a:pt x="4185" y="255886"/>
                  </a:lnTo>
                  <a:lnTo>
                    <a:pt x="3790" y="268586"/>
                  </a:lnTo>
                  <a:close/>
                </a:path>
                <a:path w="2360295" h="1867535">
                  <a:moveTo>
                    <a:pt x="5290" y="281286"/>
                  </a:moveTo>
                  <a:lnTo>
                    <a:pt x="12160" y="281286"/>
                  </a:lnTo>
                  <a:lnTo>
                    <a:pt x="13818" y="268586"/>
                  </a:lnTo>
                  <a:lnTo>
                    <a:pt x="5290" y="268586"/>
                  </a:lnTo>
                  <a:lnTo>
                    <a:pt x="5290" y="281286"/>
                  </a:lnTo>
                  <a:close/>
                </a:path>
                <a:path w="2360295" h="1867535">
                  <a:moveTo>
                    <a:pt x="4106" y="281286"/>
                  </a:moveTo>
                  <a:lnTo>
                    <a:pt x="4580" y="281286"/>
                  </a:lnTo>
                  <a:lnTo>
                    <a:pt x="2369" y="268586"/>
                  </a:lnTo>
                  <a:lnTo>
                    <a:pt x="4106" y="281286"/>
                  </a:lnTo>
                  <a:close/>
                </a:path>
                <a:path w="2360295" h="1867535">
                  <a:moveTo>
                    <a:pt x="2842" y="293986"/>
                  </a:moveTo>
                  <a:lnTo>
                    <a:pt x="16739" y="293986"/>
                  </a:lnTo>
                  <a:lnTo>
                    <a:pt x="16502" y="281286"/>
                  </a:lnTo>
                  <a:lnTo>
                    <a:pt x="4500" y="281286"/>
                  </a:lnTo>
                  <a:lnTo>
                    <a:pt x="2842" y="293986"/>
                  </a:lnTo>
                  <a:close/>
                </a:path>
                <a:path w="2360295" h="1867535">
                  <a:moveTo>
                    <a:pt x="4026" y="306686"/>
                  </a:moveTo>
                  <a:lnTo>
                    <a:pt x="12950" y="306686"/>
                  </a:lnTo>
                  <a:lnTo>
                    <a:pt x="13186" y="293986"/>
                  </a:lnTo>
                  <a:lnTo>
                    <a:pt x="3947" y="293986"/>
                  </a:lnTo>
                  <a:lnTo>
                    <a:pt x="4026" y="306686"/>
                  </a:lnTo>
                  <a:close/>
                </a:path>
                <a:path w="2360295" h="1867535">
                  <a:moveTo>
                    <a:pt x="6316" y="332086"/>
                  </a:moveTo>
                  <a:lnTo>
                    <a:pt x="9159" y="332086"/>
                  </a:lnTo>
                  <a:lnTo>
                    <a:pt x="13052" y="319809"/>
                  </a:lnTo>
                  <a:lnTo>
                    <a:pt x="13107" y="319386"/>
                  </a:lnTo>
                  <a:lnTo>
                    <a:pt x="14134" y="319386"/>
                  </a:lnTo>
                  <a:lnTo>
                    <a:pt x="15239" y="306686"/>
                  </a:lnTo>
                  <a:lnTo>
                    <a:pt x="4816" y="306686"/>
                  </a:lnTo>
                  <a:lnTo>
                    <a:pt x="3710" y="319386"/>
                  </a:lnTo>
                  <a:lnTo>
                    <a:pt x="6316" y="332086"/>
                  </a:lnTo>
                  <a:close/>
                </a:path>
                <a:path w="2360295" h="1867535">
                  <a:moveTo>
                    <a:pt x="13052" y="319809"/>
                  </a:moveTo>
                  <a:lnTo>
                    <a:pt x="13186" y="319386"/>
                  </a:lnTo>
                  <a:lnTo>
                    <a:pt x="13052" y="319809"/>
                  </a:lnTo>
                  <a:close/>
                </a:path>
                <a:path w="2360295" h="1867535">
                  <a:moveTo>
                    <a:pt x="6553" y="344786"/>
                  </a:moveTo>
                  <a:lnTo>
                    <a:pt x="13186" y="344786"/>
                  </a:lnTo>
                  <a:lnTo>
                    <a:pt x="11133" y="332086"/>
                  </a:lnTo>
                  <a:lnTo>
                    <a:pt x="6316" y="332086"/>
                  </a:lnTo>
                  <a:lnTo>
                    <a:pt x="6553" y="344786"/>
                  </a:lnTo>
                  <a:close/>
                </a:path>
                <a:path w="2360295" h="1867535">
                  <a:moveTo>
                    <a:pt x="4974" y="344781"/>
                  </a:moveTo>
                  <a:lnTo>
                    <a:pt x="4974" y="332086"/>
                  </a:lnTo>
                  <a:lnTo>
                    <a:pt x="4342" y="332086"/>
                  </a:lnTo>
                  <a:lnTo>
                    <a:pt x="4974" y="344781"/>
                  </a:lnTo>
                  <a:close/>
                </a:path>
                <a:path w="2360295" h="1867535">
                  <a:moveTo>
                    <a:pt x="10580" y="357486"/>
                  </a:moveTo>
                  <a:lnTo>
                    <a:pt x="17449" y="357486"/>
                  </a:lnTo>
                  <a:lnTo>
                    <a:pt x="16975" y="344786"/>
                  </a:lnTo>
                  <a:lnTo>
                    <a:pt x="10580" y="344786"/>
                  </a:lnTo>
                  <a:lnTo>
                    <a:pt x="10580" y="357486"/>
                  </a:lnTo>
                  <a:close/>
                </a:path>
                <a:path w="2360295" h="1867535">
                  <a:moveTo>
                    <a:pt x="6000" y="357486"/>
                  </a:moveTo>
                  <a:lnTo>
                    <a:pt x="7816" y="357486"/>
                  </a:lnTo>
                  <a:lnTo>
                    <a:pt x="7974" y="344786"/>
                  </a:lnTo>
                  <a:lnTo>
                    <a:pt x="7105" y="344786"/>
                  </a:lnTo>
                  <a:lnTo>
                    <a:pt x="6000" y="357486"/>
                  </a:lnTo>
                  <a:close/>
                </a:path>
                <a:path w="2360295" h="1867535">
                  <a:moveTo>
                    <a:pt x="3789" y="357486"/>
                  </a:moveTo>
                  <a:lnTo>
                    <a:pt x="5526" y="357486"/>
                  </a:lnTo>
                  <a:lnTo>
                    <a:pt x="4973" y="344786"/>
                  </a:lnTo>
                  <a:lnTo>
                    <a:pt x="3315" y="344786"/>
                  </a:lnTo>
                  <a:lnTo>
                    <a:pt x="3789" y="357486"/>
                  </a:lnTo>
                  <a:close/>
                </a:path>
                <a:path w="2360295" h="1867535">
                  <a:moveTo>
                    <a:pt x="4026" y="370186"/>
                  </a:moveTo>
                  <a:lnTo>
                    <a:pt x="16344" y="370186"/>
                  </a:lnTo>
                  <a:lnTo>
                    <a:pt x="15238" y="357486"/>
                  </a:lnTo>
                  <a:lnTo>
                    <a:pt x="5921" y="357486"/>
                  </a:lnTo>
                  <a:lnTo>
                    <a:pt x="4026" y="370186"/>
                  </a:lnTo>
                  <a:close/>
                </a:path>
                <a:path w="2360295" h="1867535">
                  <a:moveTo>
                    <a:pt x="3474" y="370186"/>
                  </a:moveTo>
                  <a:lnTo>
                    <a:pt x="3553" y="357486"/>
                  </a:lnTo>
                  <a:lnTo>
                    <a:pt x="3158" y="357486"/>
                  </a:lnTo>
                  <a:lnTo>
                    <a:pt x="3474" y="370186"/>
                  </a:lnTo>
                  <a:close/>
                </a:path>
                <a:path w="2360295" h="1867535">
                  <a:moveTo>
                    <a:pt x="2999" y="382886"/>
                  </a:moveTo>
                  <a:lnTo>
                    <a:pt x="11448" y="382886"/>
                  </a:lnTo>
                  <a:lnTo>
                    <a:pt x="10816" y="370186"/>
                  </a:lnTo>
                  <a:lnTo>
                    <a:pt x="2999" y="370186"/>
                  </a:lnTo>
                  <a:lnTo>
                    <a:pt x="2999" y="382886"/>
                  </a:lnTo>
                  <a:close/>
                </a:path>
                <a:path w="2360295" h="1867535">
                  <a:moveTo>
                    <a:pt x="15476" y="394879"/>
                  </a:moveTo>
                  <a:lnTo>
                    <a:pt x="16818" y="382886"/>
                  </a:lnTo>
                  <a:lnTo>
                    <a:pt x="15476" y="382886"/>
                  </a:lnTo>
                  <a:lnTo>
                    <a:pt x="15476" y="394879"/>
                  </a:lnTo>
                  <a:close/>
                </a:path>
                <a:path w="2360295" h="1867535">
                  <a:moveTo>
                    <a:pt x="7421" y="395586"/>
                  </a:moveTo>
                  <a:lnTo>
                    <a:pt x="14212" y="395586"/>
                  </a:lnTo>
                  <a:lnTo>
                    <a:pt x="13975" y="382886"/>
                  </a:lnTo>
                  <a:lnTo>
                    <a:pt x="7342" y="382886"/>
                  </a:lnTo>
                  <a:lnTo>
                    <a:pt x="7421" y="395586"/>
                  </a:lnTo>
                  <a:close/>
                </a:path>
                <a:path w="2360295" h="1867535">
                  <a:moveTo>
                    <a:pt x="5447" y="395586"/>
                  </a:moveTo>
                  <a:lnTo>
                    <a:pt x="7105" y="395586"/>
                  </a:lnTo>
                  <a:lnTo>
                    <a:pt x="7342" y="382886"/>
                  </a:lnTo>
                  <a:lnTo>
                    <a:pt x="5605" y="382886"/>
                  </a:lnTo>
                  <a:lnTo>
                    <a:pt x="5447" y="395586"/>
                  </a:lnTo>
                  <a:close/>
                </a:path>
                <a:path w="2360295" h="1867535">
                  <a:moveTo>
                    <a:pt x="15397" y="395586"/>
                  </a:moveTo>
                  <a:lnTo>
                    <a:pt x="15476" y="394879"/>
                  </a:lnTo>
                  <a:lnTo>
                    <a:pt x="15397" y="395586"/>
                  </a:lnTo>
                  <a:close/>
                </a:path>
                <a:path w="2360295" h="1867535">
                  <a:moveTo>
                    <a:pt x="6394" y="408286"/>
                  </a:moveTo>
                  <a:lnTo>
                    <a:pt x="17687" y="408286"/>
                  </a:lnTo>
                  <a:lnTo>
                    <a:pt x="17529" y="395586"/>
                  </a:lnTo>
                  <a:lnTo>
                    <a:pt x="5131" y="395586"/>
                  </a:lnTo>
                  <a:lnTo>
                    <a:pt x="6394" y="408286"/>
                  </a:lnTo>
                  <a:close/>
                </a:path>
                <a:path w="2360295" h="1867535">
                  <a:moveTo>
                    <a:pt x="15555" y="420986"/>
                  </a:moveTo>
                  <a:lnTo>
                    <a:pt x="15713" y="408286"/>
                  </a:lnTo>
                  <a:lnTo>
                    <a:pt x="14686" y="408286"/>
                  </a:lnTo>
                  <a:lnTo>
                    <a:pt x="15555" y="420986"/>
                  </a:lnTo>
                  <a:close/>
                </a:path>
                <a:path w="2360295" h="1867535">
                  <a:moveTo>
                    <a:pt x="14432" y="411008"/>
                  </a:moveTo>
                  <a:lnTo>
                    <a:pt x="14686" y="408286"/>
                  </a:lnTo>
                  <a:lnTo>
                    <a:pt x="14212" y="408286"/>
                  </a:lnTo>
                  <a:lnTo>
                    <a:pt x="14432" y="411008"/>
                  </a:lnTo>
                  <a:close/>
                </a:path>
                <a:path w="2360295" h="1867535">
                  <a:moveTo>
                    <a:pt x="13502" y="420986"/>
                  </a:moveTo>
                  <a:lnTo>
                    <a:pt x="14432" y="411008"/>
                  </a:lnTo>
                  <a:lnTo>
                    <a:pt x="14212" y="408286"/>
                  </a:lnTo>
                  <a:lnTo>
                    <a:pt x="12791" y="408286"/>
                  </a:lnTo>
                  <a:lnTo>
                    <a:pt x="13502" y="420986"/>
                  </a:lnTo>
                  <a:close/>
                </a:path>
                <a:path w="2360295" h="1867535">
                  <a:moveTo>
                    <a:pt x="9225" y="419678"/>
                  </a:moveTo>
                  <a:lnTo>
                    <a:pt x="12554" y="408286"/>
                  </a:lnTo>
                  <a:lnTo>
                    <a:pt x="11764" y="408286"/>
                  </a:lnTo>
                  <a:lnTo>
                    <a:pt x="9195" y="419453"/>
                  </a:lnTo>
                  <a:lnTo>
                    <a:pt x="9225" y="419678"/>
                  </a:lnTo>
                  <a:close/>
                </a:path>
                <a:path w="2360295" h="1867535">
                  <a:moveTo>
                    <a:pt x="2288" y="420986"/>
                  </a:moveTo>
                  <a:lnTo>
                    <a:pt x="8843" y="420986"/>
                  </a:lnTo>
                  <a:lnTo>
                    <a:pt x="9195" y="419453"/>
                  </a:lnTo>
                  <a:lnTo>
                    <a:pt x="7737" y="408286"/>
                  </a:lnTo>
                  <a:lnTo>
                    <a:pt x="1341" y="408286"/>
                  </a:lnTo>
                  <a:lnTo>
                    <a:pt x="2288" y="420986"/>
                  </a:lnTo>
                  <a:close/>
                </a:path>
                <a:path w="2360295" h="1867535">
                  <a:moveTo>
                    <a:pt x="8843" y="420986"/>
                  </a:moveTo>
                  <a:lnTo>
                    <a:pt x="9225" y="419678"/>
                  </a:lnTo>
                  <a:lnTo>
                    <a:pt x="9195" y="419453"/>
                  </a:lnTo>
                  <a:lnTo>
                    <a:pt x="8843" y="420986"/>
                  </a:lnTo>
                  <a:close/>
                </a:path>
                <a:path w="2360295" h="1867535">
                  <a:moveTo>
                    <a:pt x="8843" y="420986"/>
                  </a:moveTo>
                  <a:lnTo>
                    <a:pt x="9396" y="420986"/>
                  </a:lnTo>
                  <a:lnTo>
                    <a:pt x="9225" y="419678"/>
                  </a:lnTo>
                  <a:lnTo>
                    <a:pt x="8843" y="420986"/>
                  </a:lnTo>
                  <a:close/>
                </a:path>
                <a:path w="2360295" h="1867535">
                  <a:moveTo>
                    <a:pt x="13186" y="433686"/>
                  </a:moveTo>
                  <a:lnTo>
                    <a:pt x="17529" y="433686"/>
                  </a:lnTo>
                  <a:lnTo>
                    <a:pt x="14449" y="420986"/>
                  </a:lnTo>
                  <a:lnTo>
                    <a:pt x="12238" y="420986"/>
                  </a:lnTo>
                  <a:lnTo>
                    <a:pt x="13186" y="433686"/>
                  </a:lnTo>
                  <a:close/>
                </a:path>
                <a:path w="2360295" h="1867535">
                  <a:moveTo>
                    <a:pt x="11212" y="433686"/>
                  </a:moveTo>
                  <a:lnTo>
                    <a:pt x="12238" y="420986"/>
                  </a:lnTo>
                  <a:lnTo>
                    <a:pt x="10738" y="420986"/>
                  </a:lnTo>
                  <a:lnTo>
                    <a:pt x="11212" y="433686"/>
                  </a:lnTo>
                  <a:close/>
                </a:path>
                <a:path w="2360295" h="1867535">
                  <a:moveTo>
                    <a:pt x="1815" y="446386"/>
                  </a:moveTo>
                  <a:lnTo>
                    <a:pt x="2920" y="446386"/>
                  </a:lnTo>
                  <a:lnTo>
                    <a:pt x="2762" y="433686"/>
                  </a:lnTo>
                  <a:lnTo>
                    <a:pt x="10896" y="433686"/>
                  </a:lnTo>
                  <a:lnTo>
                    <a:pt x="10738" y="420986"/>
                  </a:lnTo>
                  <a:lnTo>
                    <a:pt x="1893" y="420986"/>
                  </a:lnTo>
                  <a:lnTo>
                    <a:pt x="1815" y="446386"/>
                  </a:lnTo>
                  <a:close/>
                </a:path>
                <a:path w="2360295" h="1867535">
                  <a:moveTo>
                    <a:pt x="3315" y="446386"/>
                  </a:moveTo>
                  <a:lnTo>
                    <a:pt x="8685" y="446386"/>
                  </a:lnTo>
                  <a:lnTo>
                    <a:pt x="8606" y="433686"/>
                  </a:lnTo>
                  <a:lnTo>
                    <a:pt x="3631" y="433686"/>
                  </a:lnTo>
                  <a:lnTo>
                    <a:pt x="3315" y="446386"/>
                  </a:lnTo>
                  <a:close/>
                </a:path>
                <a:path w="2360295" h="1867535">
                  <a:moveTo>
                    <a:pt x="16108" y="459086"/>
                  </a:moveTo>
                  <a:lnTo>
                    <a:pt x="18556" y="459086"/>
                  </a:lnTo>
                  <a:lnTo>
                    <a:pt x="16581" y="446386"/>
                  </a:lnTo>
                  <a:lnTo>
                    <a:pt x="16108" y="459086"/>
                  </a:lnTo>
                  <a:close/>
                </a:path>
                <a:path w="2360295" h="1867535">
                  <a:moveTo>
                    <a:pt x="1262" y="459086"/>
                  </a:moveTo>
                  <a:lnTo>
                    <a:pt x="15476" y="459086"/>
                  </a:lnTo>
                  <a:lnTo>
                    <a:pt x="11843" y="446386"/>
                  </a:lnTo>
                  <a:lnTo>
                    <a:pt x="3078" y="446386"/>
                  </a:lnTo>
                  <a:lnTo>
                    <a:pt x="1262" y="459086"/>
                  </a:lnTo>
                  <a:close/>
                </a:path>
                <a:path w="2360295" h="1867535">
                  <a:moveTo>
                    <a:pt x="14292" y="471786"/>
                  </a:moveTo>
                  <a:lnTo>
                    <a:pt x="16818" y="471786"/>
                  </a:lnTo>
                  <a:lnTo>
                    <a:pt x="16739" y="459086"/>
                  </a:lnTo>
                  <a:lnTo>
                    <a:pt x="14607" y="459086"/>
                  </a:lnTo>
                  <a:lnTo>
                    <a:pt x="14292" y="471786"/>
                  </a:lnTo>
                  <a:close/>
                </a:path>
                <a:path w="2360295" h="1867535">
                  <a:moveTo>
                    <a:pt x="3394" y="471786"/>
                  </a:moveTo>
                  <a:lnTo>
                    <a:pt x="13976" y="471786"/>
                  </a:lnTo>
                  <a:lnTo>
                    <a:pt x="14133" y="459086"/>
                  </a:lnTo>
                  <a:lnTo>
                    <a:pt x="4894" y="459086"/>
                  </a:lnTo>
                  <a:lnTo>
                    <a:pt x="3376" y="471297"/>
                  </a:lnTo>
                  <a:lnTo>
                    <a:pt x="3394" y="471786"/>
                  </a:lnTo>
                  <a:close/>
                </a:path>
                <a:path w="2360295" h="1867535">
                  <a:moveTo>
                    <a:pt x="2130" y="471786"/>
                  </a:moveTo>
                  <a:lnTo>
                    <a:pt x="3315" y="471786"/>
                  </a:lnTo>
                  <a:lnTo>
                    <a:pt x="3376" y="471297"/>
                  </a:lnTo>
                  <a:lnTo>
                    <a:pt x="2920" y="459086"/>
                  </a:lnTo>
                  <a:lnTo>
                    <a:pt x="1815" y="459086"/>
                  </a:lnTo>
                  <a:lnTo>
                    <a:pt x="2130" y="471786"/>
                  </a:lnTo>
                  <a:close/>
                </a:path>
                <a:path w="2360295" h="1867535">
                  <a:moveTo>
                    <a:pt x="3315" y="471786"/>
                  </a:moveTo>
                  <a:lnTo>
                    <a:pt x="3376" y="471297"/>
                  </a:lnTo>
                  <a:lnTo>
                    <a:pt x="3315" y="471786"/>
                  </a:lnTo>
                  <a:close/>
                </a:path>
                <a:path w="2360295" h="1867535">
                  <a:moveTo>
                    <a:pt x="15555" y="484486"/>
                  </a:moveTo>
                  <a:lnTo>
                    <a:pt x="17371" y="484486"/>
                  </a:lnTo>
                  <a:lnTo>
                    <a:pt x="17766" y="471786"/>
                  </a:lnTo>
                  <a:lnTo>
                    <a:pt x="15397" y="471786"/>
                  </a:lnTo>
                  <a:lnTo>
                    <a:pt x="15555" y="484486"/>
                  </a:lnTo>
                  <a:close/>
                </a:path>
                <a:path w="2360295" h="1867535">
                  <a:moveTo>
                    <a:pt x="235" y="484486"/>
                  </a:moveTo>
                  <a:lnTo>
                    <a:pt x="12949" y="484486"/>
                  </a:lnTo>
                  <a:lnTo>
                    <a:pt x="11211" y="471786"/>
                  </a:lnTo>
                  <a:lnTo>
                    <a:pt x="5763" y="471786"/>
                  </a:lnTo>
                  <a:lnTo>
                    <a:pt x="235" y="484486"/>
                  </a:lnTo>
                  <a:close/>
                </a:path>
                <a:path w="2360295" h="1867535">
                  <a:moveTo>
                    <a:pt x="6474" y="497186"/>
                  </a:moveTo>
                  <a:lnTo>
                    <a:pt x="15791" y="497186"/>
                  </a:lnTo>
                  <a:lnTo>
                    <a:pt x="16897" y="484486"/>
                  </a:lnTo>
                  <a:lnTo>
                    <a:pt x="5684" y="484486"/>
                  </a:lnTo>
                  <a:lnTo>
                    <a:pt x="6474" y="497186"/>
                  </a:lnTo>
                  <a:close/>
                </a:path>
                <a:path w="2360295" h="1867535">
                  <a:moveTo>
                    <a:pt x="14055" y="509886"/>
                  </a:moveTo>
                  <a:lnTo>
                    <a:pt x="14844" y="509886"/>
                  </a:lnTo>
                  <a:lnTo>
                    <a:pt x="15081" y="497186"/>
                  </a:lnTo>
                  <a:lnTo>
                    <a:pt x="14055" y="509886"/>
                  </a:lnTo>
                  <a:close/>
                </a:path>
                <a:path w="2360295" h="1867535">
                  <a:moveTo>
                    <a:pt x="4263" y="509886"/>
                  </a:moveTo>
                  <a:lnTo>
                    <a:pt x="13660" y="509886"/>
                  </a:lnTo>
                  <a:lnTo>
                    <a:pt x="12633" y="497186"/>
                  </a:lnTo>
                  <a:lnTo>
                    <a:pt x="3553" y="497186"/>
                  </a:lnTo>
                  <a:lnTo>
                    <a:pt x="4263" y="509886"/>
                  </a:lnTo>
                  <a:close/>
                </a:path>
                <a:path w="2360295" h="1867535">
                  <a:moveTo>
                    <a:pt x="3868" y="522586"/>
                  </a:moveTo>
                  <a:lnTo>
                    <a:pt x="9870" y="522586"/>
                  </a:lnTo>
                  <a:lnTo>
                    <a:pt x="12002" y="509886"/>
                  </a:lnTo>
                  <a:lnTo>
                    <a:pt x="2684" y="509886"/>
                  </a:lnTo>
                  <a:lnTo>
                    <a:pt x="3868" y="522586"/>
                  </a:lnTo>
                  <a:close/>
                </a:path>
                <a:path w="2360295" h="1867535">
                  <a:moveTo>
                    <a:pt x="4105" y="535286"/>
                  </a:moveTo>
                  <a:lnTo>
                    <a:pt x="13581" y="535286"/>
                  </a:lnTo>
                  <a:lnTo>
                    <a:pt x="14529" y="522586"/>
                  </a:lnTo>
                  <a:lnTo>
                    <a:pt x="4026" y="522586"/>
                  </a:lnTo>
                  <a:lnTo>
                    <a:pt x="4105" y="535286"/>
                  </a:lnTo>
                  <a:close/>
                </a:path>
                <a:path w="2360295" h="1867535">
                  <a:moveTo>
                    <a:pt x="14687" y="547986"/>
                  </a:moveTo>
                  <a:lnTo>
                    <a:pt x="15634" y="535286"/>
                  </a:lnTo>
                  <a:lnTo>
                    <a:pt x="13502" y="535286"/>
                  </a:lnTo>
                  <a:lnTo>
                    <a:pt x="14687" y="547986"/>
                  </a:lnTo>
                  <a:close/>
                </a:path>
                <a:path w="2360295" h="1867535">
                  <a:moveTo>
                    <a:pt x="6000" y="547986"/>
                  </a:moveTo>
                  <a:lnTo>
                    <a:pt x="13028" y="547986"/>
                  </a:lnTo>
                  <a:lnTo>
                    <a:pt x="13186" y="535286"/>
                  </a:lnTo>
                  <a:lnTo>
                    <a:pt x="6079" y="535286"/>
                  </a:lnTo>
                  <a:lnTo>
                    <a:pt x="6000" y="547986"/>
                  </a:lnTo>
                  <a:close/>
                </a:path>
                <a:path w="2360295" h="1867535">
                  <a:moveTo>
                    <a:pt x="4105" y="547986"/>
                  </a:moveTo>
                  <a:lnTo>
                    <a:pt x="4500" y="547986"/>
                  </a:lnTo>
                  <a:lnTo>
                    <a:pt x="4342" y="535286"/>
                  </a:lnTo>
                  <a:lnTo>
                    <a:pt x="4105" y="547986"/>
                  </a:lnTo>
                  <a:close/>
                </a:path>
                <a:path w="2360295" h="1867535">
                  <a:moveTo>
                    <a:pt x="16976" y="560686"/>
                  </a:moveTo>
                  <a:lnTo>
                    <a:pt x="17213" y="547986"/>
                  </a:lnTo>
                  <a:lnTo>
                    <a:pt x="16503" y="547986"/>
                  </a:lnTo>
                  <a:lnTo>
                    <a:pt x="16976" y="560686"/>
                  </a:lnTo>
                  <a:close/>
                </a:path>
                <a:path w="2360295" h="1867535">
                  <a:moveTo>
                    <a:pt x="11674" y="558405"/>
                  </a:moveTo>
                  <a:lnTo>
                    <a:pt x="13423" y="547986"/>
                  </a:lnTo>
                  <a:lnTo>
                    <a:pt x="10896" y="547986"/>
                  </a:lnTo>
                  <a:lnTo>
                    <a:pt x="11674" y="558405"/>
                  </a:lnTo>
                  <a:close/>
                </a:path>
                <a:path w="2360295" h="1867535">
                  <a:moveTo>
                    <a:pt x="10027" y="560686"/>
                  </a:moveTo>
                  <a:lnTo>
                    <a:pt x="10738" y="560686"/>
                  </a:lnTo>
                  <a:lnTo>
                    <a:pt x="10738" y="547986"/>
                  </a:lnTo>
                  <a:lnTo>
                    <a:pt x="9474" y="547986"/>
                  </a:lnTo>
                  <a:lnTo>
                    <a:pt x="10027" y="560686"/>
                  </a:lnTo>
                  <a:close/>
                </a:path>
                <a:path w="2360295" h="1867535">
                  <a:moveTo>
                    <a:pt x="6632" y="560686"/>
                  </a:moveTo>
                  <a:lnTo>
                    <a:pt x="7896" y="560686"/>
                  </a:lnTo>
                  <a:lnTo>
                    <a:pt x="9317" y="547986"/>
                  </a:lnTo>
                  <a:lnTo>
                    <a:pt x="6711" y="547986"/>
                  </a:lnTo>
                  <a:lnTo>
                    <a:pt x="6632" y="560686"/>
                  </a:lnTo>
                  <a:close/>
                </a:path>
                <a:path w="2360295" h="1867535">
                  <a:moveTo>
                    <a:pt x="3711" y="560686"/>
                  </a:moveTo>
                  <a:lnTo>
                    <a:pt x="5843" y="560686"/>
                  </a:lnTo>
                  <a:lnTo>
                    <a:pt x="4737" y="547986"/>
                  </a:lnTo>
                  <a:lnTo>
                    <a:pt x="4264" y="547986"/>
                  </a:lnTo>
                  <a:lnTo>
                    <a:pt x="3711" y="560686"/>
                  </a:lnTo>
                  <a:close/>
                </a:path>
                <a:path w="2360295" h="1867535">
                  <a:moveTo>
                    <a:pt x="11291" y="560686"/>
                  </a:moveTo>
                  <a:lnTo>
                    <a:pt x="11844" y="560686"/>
                  </a:lnTo>
                  <a:lnTo>
                    <a:pt x="11674" y="558405"/>
                  </a:lnTo>
                  <a:lnTo>
                    <a:pt x="11291" y="560686"/>
                  </a:lnTo>
                  <a:close/>
                </a:path>
                <a:path w="2360295" h="1867535">
                  <a:moveTo>
                    <a:pt x="16424" y="573386"/>
                  </a:moveTo>
                  <a:lnTo>
                    <a:pt x="17371" y="573386"/>
                  </a:lnTo>
                  <a:lnTo>
                    <a:pt x="16897" y="560686"/>
                  </a:lnTo>
                  <a:lnTo>
                    <a:pt x="16502" y="560686"/>
                  </a:lnTo>
                  <a:lnTo>
                    <a:pt x="16424" y="573386"/>
                  </a:lnTo>
                  <a:close/>
                </a:path>
                <a:path w="2360295" h="1867535">
                  <a:moveTo>
                    <a:pt x="11686" y="573386"/>
                  </a:moveTo>
                  <a:lnTo>
                    <a:pt x="15950" y="573386"/>
                  </a:lnTo>
                  <a:lnTo>
                    <a:pt x="16029" y="560686"/>
                  </a:lnTo>
                  <a:lnTo>
                    <a:pt x="13186" y="560686"/>
                  </a:lnTo>
                  <a:lnTo>
                    <a:pt x="11686" y="573386"/>
                  </a:lnTo>
                  <a:close/>
                </a:path>
                <a:path w="2360295" h="1867535">
                  <a:moveTo>
                    <a:pt x="6080" y="573386"/>
                  </a:moveTo>
                  <a:lnTo>
                    <a:pt x="7422" y="573386"/>
                  </a:lnTo>
                  <a:lnTo>
                    <a:pt x="6396" y="560686"/>
                  </a:lnTo>
                  <a:lnTo>
                    <a:pt x="6080" y="573386"/>
                  </a:lnTo>
                  <a:close/>
                </a:path>
                <a:path w="2360295" h="1867535">
                  <a:moveTo>
                    <a:pt x="4579" y="573386"/>
                  </a:moveTo>
                  <a:lnTo>
                    <a:pt x="4026" y="560686"/>
                  </a:lnTo>
                  <a:lnTo>
                    <a:pt x="2447" y="560686"/>
                  </a:lnTo>
                  <a:lnTo>
                    <a:pt x="4579" y="573386"/>
                  </a:lnTo>
                  <a:close/>
                </a:path>
                <a:path w="2360295" h="1867535">
                  <a:moveTo>
                    <a:pt x="7975" y="586086"/>
                  </a:moveTo>
                  <a:lnTo>
                    <a:pt x="16029" y="586086"/>
                  </a:lnTo>
                  <a:lnTo>
                    <a:pt x="14450" y="573386"/>
                  </a:lnTo>
                  <a:lnTo>
                    <a:pt x="7975" y="573386"/>
                  </a:lnTo>
                  <a:lnTo>
                    <a:pt x="7975" y="586086"/>
                  </a:lnTo>
                  <a:close/>
                </a:path>
                <a:path w="2360295" h="1867535">
                  <a:moveTo>
                    <a:pt x="6475" y="586086"/>
                  </a:moveTo>
                  <a:lnTo>
                    <a:pt x="7975" y="586086"/>
                  </a:lnTo>
                  <a:lnTo>
                    <a:pt x="7422" y="573386"/>
                  </a:lnTo>
                  <a:lnTo>
                    <a:pt x="6317" y="573386"/>
                  </a:lnTo>
                  <a:lnTo>
                    <a:pt x="6475" y="586086"/>
                  </a:lnTo>
                  <a:close/>
                </a:path>
                <a:path w="2360295" h="1867535">
                  <a:moveTo>
                    <a:pt x="5132" y="586086"/>
                  </a:moveTo>
                  <a:lnTo>
                    <a:pt x="5527" y="573386"/>
                  </a:lnTo>
                  <a:lnTo>
                    <a:pt x="4659" y="573386"/>
                  </a:lnTo>
                  <a:lnTo>
                    <a:pt x="5132" y="586086"/>
                  </a:lnTo>
                  <a:close/>
                </a:path>
                <a:path w="2360295" h="1867535">
                  <a:moveTo>
                    <a:pt x="3789" y="598786"/>
                  </a:moveTo>
                  <a:lnTo>
                    <a:pt x="14371" y="598786"/>
                  </a:lnTo>
                  <a:lnTo>
                    <a:pt x="13976" y="586086"/>
                  </a:lnTo>
                  <a:lnTo>
                    <a:pt x="4184" y="586086"/>
                  </a:lnTo>
                  <a:lnTo>
                    <a:pt x="3789" y="598786"/>
                  </a:lnTo>
                  <a:close/>
                </a:path>
                <a:path w="2360295" h="1867535">
                  <a:moveTo>
                    <a:pt x="15476" y="611486"/>
                  </a:moveTo>
                  <a:lnTo>
                    <a:pt x="17213" y="611486"/>
                  </a:lnTo>
                  <a:lnTo>
                    <a:pt x="16582" y="598786"/>
                  </a:lnTo>
                  <a:lnTo>
                    <a:pt x="15476" y="598786"/>
                  </a:lnTo>
                  <a:lnTo>
                    <a:pt x="15476" y="611486"/>
                  </a:lnTo>
                  <a:close/>
                </a:path>
                <a:path w="2360295" h="1867535">
                  <a:moveTo>
                    <a:pt x="2684" y="611486"/>
                  </a:moveTo>
                  <a:lnTo>
                    <a:pt x="12397" y="611486"/>
                  </a:lnTo>
                  <a:lnTo>
                    <a:pt x="13029" y="598786"/>
                  </a:lnTo>
                  <a:lnTo>
                    <a:pt x="4342" y="598786"/>
                  </a:lnTo>
                  <a:lnTo>
                    <a:pt x="2684" y="611486"/>
                  </a:lnTo>
                  <a:close/>
                </a:path>
                <a:path w="2360295" h="1867535">
                  <a:moveTo>
                    <a:pt x="14450" y="624186"/>
                  </a:moveTo>
                  <a:lnTo>
                    <a:pt x="15477" y="624186"/>
                  </a:lnTo>
                  <a:lnTo>
                    <a:pt x="15556" y="611486"/>
                  </a:lnTo>
                  <a:lnTo>
                    <a:pt x="14608" y="611486"/>
                  </a:lnTo>
                  <a:lnTo>
                    <a:pt x="14450" y="624186"/>
                  </a:lnTo>
                  <a:close/>
                </a:path>
                <a:path w="2360295" h="1867535">
                  <a:moveTo>
                    <a:pt x="8528" y="624186"/>
                  </a:moveTo>
                  <a:lnTo>
                    <a:pt x="14450" y="624186"/>
                  </a:lnTo>
                  <a:lnTo>
                    <a:pt x="14372" y="611486"/>
                  </a:lnTo>
                  <a:lnTo>
                    <a:pt x="7738" y="611486"/>
                  </a:lnTo>
                  <a:lnTo>
                    <a:pt x="8528" y="624186"/>
                  </a:lnTo>
                  <a:close/>
                </a:path>
                <a:path w="2360295" h="1867535">
                  <a:moveTo>
                    <a:pt x="3474" y="624186"/>
                  </a:moveTo>
                  <a:lnTo>
                    <a:pt x="6554" y="624186"/>
                  </a:lnTo>
                  <a:lnTo>
                    <a:pt x="6554" y="611486"/>
                  </a:lnTo>
                  <a:lnTo>
                    <a:pt x="3079" y="611486"/>
                  </a:lnTo>
                  <a:lnTo>
                    <a:pt x="3474" y="624186"/>
                  </a:lnTo>
                  <a:close/>
                </a:path>
                <a:path w="2360295" h="1867535">
                  <a:moveTo>
                    <a:pt x="12160" y="636886"/>
                  </a:moveTo>
                  <a:lnTo>
                    <a:pt x="16977" y="636886"/>
                  </a:lnTo>
                  <a:lnTo>
                    <a:pt x="17135" y="624186"/>
                  </a:lnTo>
                  <a:lnTo>
                    <a:pt x="13424" y="624186"/>
                  </a:lnTo>
                  <a:lnTo>
                    <a:pt x="12160" y="636886"/>
                  </a:lnTo>
                  <a:close/>
                </a:path>
                <a:path w="2360295" h="1867535">
                  <a:moveTo>
                    <a:pt x="1263" y="636886"/>
                  </a:moveTo>
                  <a:lnTo>
                    <a:pt x="8686" y="636886"/>
                  </a:lnTo>
                  <a:lnTo>
                    <a:pt x="8449" y="624186"/>
                  </a:lnTo>
                  <a:lnTo>
                    <a:pt x="1658" y="624186"/>
                  </a:lnTo>
                  <a:lnTo>
                    <a:pt x="1263" y="636886"/>
                  </a:lnTo>
                  <a:close/>
                </a:path>
                <a:path w="2360295" h="1867535">
                  <a:moveTo>
                    <a:pt x="15082" y="649586"/>
                  </a:moveTo>
                  <a:lnTo>
                    <a:pt x="17056" y="649586"/>
                  </a:lnTo>
                  <a:lnTo>
                    <a:pt x="16740" y="636886"/>
                  </a:lnTo>
                  <a:lnTo>
                    <a:pt x="14845" y="636886"/>
                  </a:lnTo>
                  <a:lnTo>
                    <a:pt x="15082" y="649586"/>
                  </a:lnTo>
                  <a:close/>
                </a:path>
                <a:path w="2360295" h="1867535">
                  <a:moveTo>
                    <a:pt x="13344" y="649586"/>
                  </a:moveTo>
                  <a:lnTo>
                    <a:pt x="14134" y="649586"/>
                  </a:lnTo>
                  <a:lnTo>
                    <a:pt x="13344" y="636886"/>
                  </a:lnTo>
                  <a:lnTo>
                    <a:pt x="11212" y="636886"/>
                  </a:lnTo>
                  <a:lnTo>
                    <a:pt x="11212" y="639500"/>
                  </a:lnTo>
                  <a:lnTo>
                    <a:pt x="13344" y="649586"/>
                  </a:lnTo>
                  <a:close/>
                </a:path>
                <a:path w="2360295" h="1867535">
                  <a:moveTo>
                    <a:pt x="11212" y="639500"/>
                  </a:moveTo>
                  <a:lnTo>
                    <a:pt x="11212" y="636886"/>
                  </a:lnTo>
                  <a:lnTo>
                    <a:pt x="10660" y="636886"/>
                  </a:lnTo>
                  <a:lnTo>
                    <a:pt x="11212" y="639500"/>
                  </a:lnTo>
                  <a:close/>
                </a:path>
                <a:path w="2360295" h="1867535">
                  <a:moveTo>
                    <a:pt x="2921" y="649586"/>
                  </a:moveTo>
                  <a:lnTo>
                    <a:pt x="11212" y="649586"/>
                  </a:lnTo>
                  <a:lnTo>
                    <a:pt x="11212" y="639500"/>
                  </a:lnTo>
                  <a:lnTo>
                    <a:pt x="10660" y="636886"/>
                  </a:lnTo>
                  <a:lnTo>
                    <a:pt x="3948" y="636886"/>
                  </a:lnTo>
                  <a:lnTo>
                    <a:pt x="2921" y="649586"/>
                  </a:lnTo>
                  <a:close/>
                </a:path>
                <a:path w="2360295" h="1867535">
                  <a:moveTo>
                    <a:pt x="14687" y="662286"/>
                  </a:moveTo>
                  <a:lnTo>
                    <a:pt x="18241" y="662286"/>
                  </a:lnTo>
                  <a:lnTo>
                    <a:pt x="18320" y="649586"/>
                  </a:lnTo>
                  <a:lnTo>
                    <a:pt x="15793" y="649586"/>
                  </a:lnTo>
                  <a:lnTo>
                    <a:pt x="14687" y="662286"/>
                  </a:lnTo>
                  <a:close/>
                </a:path>
                <a:path w="2360295" h="1867535">
                  <a:moveTo>
                    <a:pt x="1579" y="662286"/>
                  </a:moveTo>
                  <a:lnTo>
                    <a:pt x="12318" y="662286"/>
                  </a:lnTo>
                  <a:lnTo>
                    <a:pt x="12713" y="649586"/>
                  </a:lnTo>
                  <a:lnTo>
                    <a:pt x="2684" y="649586"/>
                  </a:lnTo>
                  <a:lnTo>
                    <a:pt x="1579" y="662286"/>
                  </a:lnTo>
                  <a:close/>
                </a:path>
                <a:path w="2360295" h="1867535">
                  <a:moveTo>
                    <a:pt x="1579" y="662286"/>
                  </a:moveTo>
                  <a:lnTo>
                    <a:pt x="2684" y="649586"/>
                  </a:lnTo>
                  <a:lnTo>
                    <a:pt x="1554" y="658244"/>
                  </a:lnTo>
                  <a:lnTo>
                    <a:pt x="1579" y="662286"/>
                  </a:lnTo>
                  <a:close/>
                </a:path>
                <a:path w="2360295" h="1867535">
                  <a:moveTo>
                    <a:pt x="1554" y="658244"/>
                  </a:moveTo>
                  <a:lnTo>
                    <a:pt x="2684" y="649586"/>
                  </a:lnTo>
                  <a:lnTo>
                    <a:pt x="1500" y="649586"/>
                  </a:lnTo>
                  <a:lnTo>
                    <a:pt x="1554" y="658244"/>
                  </a:lnTo>
                  <a:close/>
                </a:path>
                <a:path w="2360295" h="1867535">
                  <a:moveTo>
                    <a:pt x="1026" y="662286"/>
                  </a:moveTo>
                  <a:lnTo>
                    <a:pt x="1579" y="662286"/>
                  </a:lnTo>
                  <a:lnTo>
                    <a:pt x="1554" y="658244"/>
                  </a:lnTo>
                  <a:lnTo>
                    <a:pt x="1026" y="662286"/>
                  </a:lnTo>
                  <a:close/>
                </a:path>
                <a:path w="2360295" h="1867535">
                  <a:moveTo>
                    <a:pt x="16267" y="674986"/>
                  </a:moveTo>
                  <a:lnTo>
                    <a:pt x="18003" y="674986"/>
                  </a:lnTo>
                  <a:lnTo>
                    <a:pt x="18319" y="662286"/>
                  </a:lnTo>
                  <a:lnTo>
                    <a:pt x="16503" y="662286"/>
                  </a:lnTo>
                  <a:lnTo>
                    <a:pt x="16267" y="674986"/>
                  </a:lnTo>
                  <a:close/>
                </a:path>
                <a:path w="2360295" h="1867535">
                  <a:moveTo>
                    <a:pt x="8291" y="674986"/>
                  </a:moveTo>
                  <a:lnTo>
                    <a:pt x="16188" y="674986"/>
                  </a:lnTo>
                  <a:lnTo>
                    <a:pt x="15951" y="662286"/>
                  </a:lnTo>
                  <a:lnTo>
                    <a:pt x="7659" y="662286"/>
                  </a:lnTo>
                  <a:lnTo>
                    <a:pt x="7878" y="671078"/>
                  </a:lnTo>
                  <a:lnTo>
                    <a:pt x="8291" y="674986"/>
                  </a:lnTo>
                  <a:close/>
                </a:path>
                <a:path w="2360295" h="1867535">
                  <a:moveTo>
                    <a:pt x="4343" y="674986"/>
                  </a:moveTo>
                  <a:lnTo>
                    <a:pt x="7975" y="674986"/>
                  </a:lnTo>
                  <a:lnTo>
                    <a:pt x="7878" y="671078"/>
                  </a:lnTo>
                  <a:lnTo>
                    <a:pt x="6948" y="662286"/>
                  </a:lnTo>
                  <a:lnTo>
                    <a:pt x="4343" y="674986"/>
                  </a:lnTo>
                  <a:close/>
                </a:path>
                <a:path w="2360295" h="1867535">
                  <a:moveTo>
                    <a:pt x="2132" y="674986"/>
                  </a:moveTo>
                  <a:lnTo>
                    <a:pt x="4343" y="674986"/>
                  </a:lnTo>
                  <a:lnTo>
                    <a:pt x="3158" y="662286"/>
                  </a:lnTo>
                  <a:lnTo>
                    <a:pt x="2290" y="662286"/>
                  </a:lnTo>
                  <a:lnTo>
                    <a:pt x="2132" y="674986"/>
                  </a:lnTo>
                  <a:close/>
                </a:path>
                <a:path w="2360295" h="1867535">
                  <a:moveTo>
                    <a:pt x="7975" y="674986"/>
                  </a:moveTo>
                  <a:lnTo>
                    <a:pt x="8291" y="674986"/>
                  </a:lnTo>
                  <a:lnTo>
                    <a:pt x="7878" y="671078"/>
                  </a:lnTo>
                  <a:lnTo>
                    <a:pt x="7975" y="674986"/>
                  </a:lnTo>
                  <a:close/>
                </a:path>
                <a:path w="2360295" h="1867535">
                  <a:moveTo>
                    <a:pt x="3395" y="687686"/>
                  </a:moveTo>
                  <a:lnTo>
                    <a:pt x="14687" y="687686"/>
                  </a:lnTo>
                  <a:lnTo>
                    <a:pt x="13818" y="674986"/>
                  </a:lnTo>
                  <a:lnTo>
                    <a:pt x="3158" y="674986"/>
                  </a:lnTo>
                  <a:lnTo>
                    <a:pt x="3395" y="687686"/>
                  </a:lnTo>
                  <a:close/>
                </a:path>
                <a:path w="2360295" h="1867535">
                  <a:moveTo>
                    <a:pt x="3789" y="700386"/>
                  </a:moveTo>
                  <a:lnTo>
                    <a:pt x="16345" y="700386"/>
                  </a:lnTo>
                  <a:lnTo>
                    <a:pt x="12791" y="687686"/>
                  </a:lnTo>
                  <a:lnTo>
                    <a:pt x="1973" y="687686"/>
                  </a:lnTo>
                  <a:lnTo>
                    <a:pt x="3789" y="700386"/>
                  </a:lnTo>
                  <a:close/>
                </a:path>
                <a:path w="2360295" h="1867535">
                  <a:moveTo>
                    <a:pt x="16029" y="713086"/>
                  </a:moveTo>
                  <a:lnTo>
                    <a:pt x="17371" y="713086"/>
                  </a:lnTo>
                  <a:lnTo>
                    <a:pt x="17371" y="700386"/>
                  </a:lnTo>
                  <a:lnTo>
                    <a:pt x="15555" y="700386"/>
                  </a:lnTo>
                  <a:lnTo>
                    <a:pt x="14892" y="706313"/>
                  </a:lnTo>
                  <a:lnTo>
                    <a:pt x="16029" y="713086"/>
                  </a:lnTo>
                  <a:close/>
                </a:path>
                <a:path w="2360295" h="1867535">
                  <a:moveTo>
                    <a:pt x="14651" y="708468"/>
                  </a:moveTo>
                  <a:lnTo>
                    <a:pt x="14892" y="706313"/>
                  </a:lnTo>
                  <a:lnTo>
                    <a:pt x="13897" y="700386"/>
                  </a:lnTo>
                  <a:lnTo>
                    <a:pt x="12239" y="700386"/>
                  </a:lnTo>
                  <a:lnTo>
                    <a:pt x="14651" y="708468"/>
                  </a:lnTo>
                  <a:close/>
                </a:path>
                <a:path w="2360295" h="1867535">
                  <a:moveTo>
                    <a:pt x="5290" y="713086"/>
                  </a:moveTo>
                  <a:lnTo>
                    <a:pt x="11133" y="713086"/>
                  </a:lnTo>
                  <a:lnTo>
                    <a:pt x="10975" y="700386"/>
                  </a:lnTo>
                  <a:lnTo>
                    <a:pt x="6317" y="700386"/>
                  </a:lnTo>
                  <a:lnTo>
                    <a:pt x="5290" y="713086"/>
                  </a:lnTo>
                  <a:close/>
                </a:path>
                <a:path w="2360295" h="1867535">
                  <a:moveTo>
                    <a:pt x="16029" y="713086"/>
                  </a:moveTo>
                  <a:lnTo>
                    <a:pt x="14892" y="706313"/>
                  </a:lnTo>
                  <a:lnTo>
                    <a:pt x="14651" y="708468"/>
                  </a:lnTo>
                  <a:lnTo>
                    <a:pt x="16029" y="713086"/>
                  </a:lnTo>
                  <a:close/>
                </a:path>
                <a:path w="2360295" h="1867535">
                  <a:moveTo>
                    <a:pt x="14134" y="713086"/>
                  </a:moveTo>
                  <a:lnTo>
                    <a:pt x="16029" y="713086"/>
                  </a:lnTo>
                  <a:lnTo>
                    <a:pt x="14651" y="708468"/>
                  </a:lnTo>
                  <a:lnTo>
                    <a:pt x="14134" y="713086"/>
                  </a:lnTo>
                  <a:close/>
                </a:path>
                <a:path w="2360295" h="1867535">
                  <a:moveTo>
                    <a:pt x="17608" y="725786"/>
                  </a:moveTo>
                  <a:lnTo>
                    <a:pt x="17450" y="713086"/>
                  </a:lnTo>
                  <a:lnTo>
                    <a:pt x="15871" y="713086"/>
                  </a:lnTo>
                  <a:lnTo>
                    <a:pt x="17608" y="725786"/>
                  </a:lnTo>
                  <a:close/>
                </a:path>
                <a:path w="2360295" h="1867535">
                  <a:moveTo>
                    <a:pt x="15239" y="725786"/>
                  </a:moveTo>
                  <a:lnTo>
                    <a:pt x="15555" y="725786"/>
                  </a:lnTo>
                  <a:lnTo>
                    <a:pt x="15871" y="713086"/>
                  </a:lnTo>
                  <a:lnTo>
                    <a:pt x="15318" y="713086"/>
                  </a:lnTo>
                  <a:lnTo>
                    <a:pt x="15239" y="725786"/>
                  </a:lnTo>
                  <a:close/>
                </a:path>
                <a:path w="2360295" h="1867535">
                  <a:moveTo>
                    <a:pt x="5290" y="725786"/>
                  </a:moveTo>
                  <a:lnTo>
                    <a:pt x="12239" y="725786"/>
                  </a:lnTo>
                  <a:lnTo>
                    <a:pt x="12081" y="713086"/>
                  </a:lnTo>
                  <a:lnTo>
                    <a:pt x="4184" y="713086"/>
                  </a:lnTo>
                  <a:lnTo>
                    <a:pt x="5290" y="725786"/>
                  </a:lnTo>
                  <a:close/>
                </a:path>
                <a:path w="2360295" h="1867535">
                  <a:moveTo>
                    <a:pt x="3316" y="738486"/>
                  </a:moveTo>
                  <a:lnTo>
                    <a:pt x="9633" y="738486"/>
                  </a:lnTo>
                  <a:lnTo>
                    <a:pt x="10423" y="725786"/>
                  </a:lnTo>
                  <a:lnTo>
                    <a:pt x="4105" y="725786"/>
                  </a:lnTo>
                  <a:lnTo>
                    <a:pt x="3316" y="738486"/>
                  </a:lnTo>
                  <a:close/>
                </a:path>
                <a:path w="2360295" h="1867535">
                  <a:moveTo>
                    <a:pt x="5606" y="751186"/>
                  </a:moveTo>
                  <a:lnTo>
                    <a:pt x="13502" y="751186"/>
                  </a:lnTo>
                  <a:lnTo>
                    <a:pt x="13818" y="738486"/>
                  </a:lnTo>
                  <a:lnTo>
                    <a:pt x="4974" y="738486"/>
                  </a:lnTo>
                  <a:lnTo>
                    <a:pt x="5606" y="751186"/>
                  </a:lnTo>
                  <a:close/>
                </a:path>
                <a:path w="2360295" h="1867535">
                  <a:moveTo>
                    <a:pt x="15003" y="763886"/>
                  </a:moveTo>
                  <a:lnTo>
                    <a:pt x="15555" y="763886"/>
                  </a:lnTo>
                  <a:lnTo>
                    <a:pt x="16740" y="751186"/>
                  </a:lnTo>
                  <a:lnTo>
                    <a:pt x="15003" y="763886"/>
                  </a:lnTo>
                  <a:close/>
                </a:path>
                <a:path w="2360295" h="1867535">
                  <a:moveTo>
                    <a:pt x="13423" y="763886"/>
                  </a:moveTo>
                  <a:lnTo>
                    <a:pt x="14608" y="763886"/>
                  </a:lnTo>
                  <a:lnTo>
                    <a:pt x="14450" y="751186"/>
                  </a:lnTo>
                  <a:lnTo>
                    <a:pt x="13660" y="751186"/>
                  </a:lnTo>
                  <a:lnTo>
                    <a:pt x="13423" y="763886"/>
                  </a:lnTo>
                  <a:close/>
                </a:path>
                <a:path w="2360295" h="1867535">
                  <a:moveTo>
                    <a:pt x="3631" y="763886"/>
                  </a:moveTo>
                  <a:lnTo>
                    <a:pt x="13029" y="763886"/>
                  </a:lnTo>
                  <a:lnTo>
                    <a:pt x="12950" y="751186"/>
                  </a:lnTo>
                  <a:lnTo>
                    <a:pt x="4105" y="751186"/>
                  </a:lnTo>
                  <a:lnTo>
                    <a:pt x="3663" y="761350"/>
                  </a:lnTo>
                  <a:lnTo>
                    <a:pt x="3631" y="763886"/>
                  </a:lnTo>
                  <a:close/>
                </a:path>
                <a:path w="2360295" h="1867535">
                  <a:moveTo>
                    <a:pt x="3644" y="761773"/>
                  </a:moveTo>
                  <a:lnTo>
                    <a:pt x="3789" y="751186"/>
                  </a:lnTo>
                  <a:lnTo>
                    <a:pt x="3644" y="761773"/>
                  </a:lnTo>
                  <a:close/>
                </a:path>
                <a:path w="2360295" h="1867535">
                  <a:moveTo>
                    <a:pt x="3552" y="763886"/>
                  </a:moveTo>
                  <a:lnTo>
                    <a:pt x="3644" y="761773"/>
                  </a:lnTo>
                  <a:lnTo>
                    <a:pt x="3552" y="763886"/>
                  </a:lnTo>
                  <a:close/>
                </a:path>
                <a:path w="2360295" h="1867535">
                  <a:moveTo>
                    <a:pt x="7895" y="776586"/>
                  </a:moveTo>
                  <a:lnTo>
                    <a:pt x="13502" y="776586"/>
                  </a:lnTo>
                  <a:lnTo>
                    <a:pt x="15160" y="763886"/>
                  </a:lnTo>
                  <a:lnTo>
                    <a:pt x="7895" y="763886"/>
                  </a:lnTo>
                  <a:lnTo>
                    <a:pt x="7895" y="776586"/>
                  </a:lnTo>
                  <a:close/>
                </a:path>
                <a:path w="2360295" h="1867535">
                  <a:moveTo>
                    <a:pt x="5921" y="776586"/>
                  </a:moveTo>
                  <a:lnTo>
                    <a:pt x="7343" y="776586"/>
                  </a:lnTo>
                  <a:lnTo>
                    <a:pt x="6553" y="763886"/>
                  </a:lnTo>
                  <a:lnTo>
                    <a:pt x="5684" y="763886"/>
                  </a:lnTo>
                  <a:lnTo>
                    <a:pt x="5921" y="776586"/>
                  </a:lnTo>
                  <a:close/>
                </a:path>
                <a:path w="2360295" h="1867535">
                  <a:moveTo>
                    <a:pt x="14055" y="789286"/>
                  </a:moveTo>
                  <a:lnTo>
                    <a:pt x="15713" y="789286"/>
                  </a:lnTo>
                  <a:lnTo>
                    <a:pt x="16345" y="776586"/>
                  </a:lnTo>
                  <a:lnTo>
                    <a:pt x="15081" y="776586"/>
                  </a:lnTo>
                  <a:lnTo>
                    <a:pt x="14055" y="789286"/>
                  </a:lnTo>
                  <a:close/>
                </a:path>
                <a:path w="2360295" h="1867535">
                  <a:moveTo>
                    <a:pt x="10186" y="789286"/>
                  </a:moveTo>
                  <a:lnTo>
                    <a:pt x="10659" y="789286"/>
                  </a:lnTo>
                  <a:lnTo>
                    <a:pt x="10817" y="776586"/>
                  </a:lnTo>
                  <a:lnTo>
                    <a:pt x="10107" y="776586"/>
                  </a:lnTo>
                  <a:lnTo>
                    <a:pt x="10186" y="789286"/>
                  </a:lnTo>
                  <a:close/>
                </a:path>
                <a:path w="2360295" h="1867535">
                  <a:moveTo>
                    <a:pt x="8922" y="789286"/>
                  </a:moveTo>
                  <a:lnTo>
                    <a:pt x="9159" y="789286"/>
                  </a:lnTo>
                  <a:lnTo>
                    <a:pt x="8764" y="776586"/>
                  </a:lnTo>
                  <a:lnTo>
                    <a:pt x="8922" y="789286"/>
                  </a:lnTo>
                  <a:close/>
                </a:path>
                <a:path w="2360295" h="1867535">
                  <a:moveTo>
                    <a:pt x="7343" y="789286"/>
                  </a:moveTo>
                  <a:lnTo>
                    <a:pt x="7896" y="789286"/>
                  </a:lnTo>
                  <a:lnTo>
                    <a:pt x="7738" y="776586"/>
                  </a:lnTo>
                  <a:lnTo>
                    <a:pt x="7106" y="776586"/>
                  </a:lnTo>
                  <a:lnTo>
                    <a:pt x="7343" y="789286"/>
                  </a:lnTo>
                  <a:close/>
                </a:path>
                <a:path w="2360295" h="1867535">
                  <a:moveTo>
                    <a:pt x="6632" y="789286"/>
                  </a:moveTo>
                  <a:lnTo>
                    <a:pt x="6632" y="776586"/>
                  </a:lnTo>
                  <a:lnTo>
                    <a:pt x="6159" y="776586"/>
                  </a:lnTo>
                  <a:lnTo>
                    <a:pt x="6632" y="789286"/>
                  </a:lnTo>
                  <a:close/>
                </a:path>
                <a:path w="2360295" h="1867535">
                  <a:moveTo>
                    <a:pt x="2763" y="789286"/>
                  </a:moveTo>
                  <a:lnTo>
                    <a:pt x="3395" y="789286"/>
                  </a:lnTo>
                  <a:lnTo>
                    <a:pt x="3000" y="776586"/>
                  </a:lnTo>
                  <a:lnTo>
                    <a:pt x="2763" y="789286"/>
                  </a:lnTo>
                  <a:close/>
                </a:path>
                <a:path w="2360295" h="1867535">
                  <a:moveTo>
                    <a:pt x="15476" y="801986"/>
                  </a:moveTo>
                  <a:lnTo>
                    <a:pt x="17608" y="801986"/>
                  </a:lnTo>
                  <a:lnTo>
                    <a:pt x="17371" y="789286"/>
                  </a:lnTo>
                  <a:lnTo>
                    <a:pt x="15239" y="789286"/>
                  </a:lnTo>
                  <a:lnTo>
                    <a:pt x="15476" y="801986"/>
                  </a:lnTo>
                  <a:close/>
                </a:path>
                <a:path w="2360295" h="1867535">
                  <a:moveTo>
                    <a:pt x="9712" y="801986"/>
                  </a:moveTo>
                  <a:lnTo>
                    <a:pt x="15397" y="801986"/>
                  </a:lnTo>
                  <a:lnTo>
                    <a:pt x="15239" y="789286"/>
                  </a:lnTo>
                  <a:lnTo>
                    <a:pt x="10265" y="789286"/>
                  </a:lnTo>
                  <a:lnTo>
                    <a:pt x="9712" y="801986"/>
                  </a:lnTo>
                  <a:close/>
                </a:path>
                <a:path w="2360295" h="1867535">
                  <a:moveTo>
                    <a:pt x="4659" y="801986"/>
                  </a:moveTo>
                  <a:lnTo>
                    <a:pt x="6554" y="801986"/>
                  </a:lnTo>
                  <a:lnTo>
                    <a:pt x="7659" y="789286"/>
                  </a:lnTo>
                  <a:lnTo>
                    <a:pt x="3948" y="789286"/>
                  </a:lnTo>
                  <a:lnTo>
                    <a:pt x="4659" y="801986"/>
                  </a:lnTo>
                  <a:close/>
                </a:path>
                <a:path w="2360295" h="1867535">
                  <a:moveTo>
                    <a:pt x="15634" y="814686"/>
                  </a:moveTo>
                  <a:lnTo>
                    <a:pt x="16898" y="814686"/>
                  </a:lnTo>
                  <a:lnTo>
                    <a:pt x="16661" y="801986"/>
                  </a:lnTo>
                  <a:lnTo>
                    <a:pt x="16187" y="801986"/>
                  </a:lnTo>
                  <a:lnTo>
                    <a:pt x="15634" y="814686"/>
                  </a:lnTo>
                  <a:close/>
                </a:path>
                <a:path w="2360295" h="1867535">
                  <a:moveTo>
                    <a:pt x="4816" y="814686"/>
                  </a:moveTo>
                  <a:lnTo>
                    <a:pt x="14529" y="814686"/>
                  </a:lnTo>
                  <a:lnTo>
                    <a:pt x="12634" y="801986"/>
                  </a:lnTo>
                  <a:lnTo>
                    <a:pt x="4974" y="801986"/>
                  </a:lnTo>
                  <a:lnTo>
                    <a:pt x="4816" y="814686"/>
                  </a:lnTo>
                  <a:close/>
                </a:path>
                <a:path w="2360295" h="1867535">
                  <a:moveTo>
                    <a:pt x="3631" y="814686"/>
                  </a:moveTo>
                  <a:lnTo>
                    <a:pt x="4263" y="814686"/>
                  </a:lnTo>
                  <a:lnTo>
                    <a:pt x="3711" y="801986"/>
                  </a:lnTo>
                  <a:lnTo>
                    <a:pt x="2763" y="801986"/>
                  </a:lnTo>
                  <a:lnTo>
                    <a:pt x="3631" y="814686"/>
                  </a:lnTo>
                  <a:close/>
                </a:path>
                <a:path w="2360295" h="1867535">
                  <a:moveTo>
                    <a:pt x="15555" y="827386"/>
                  </a:moveTo>
                  <a:lnTo>
                    <a:pt x="17056" y="827386"/>
                  </a:lnTo>
                  <a:lnTo>
                    <a:pt x="16661" y="814686"/>
                  </a:lnTo>
                  <a:lnTo>
                    <a:pt x="15871" y="814686"/>
                  </a:lnTo>
                  <a:lnTo>
                    <a:pt x="15555" y="827386"/>
                  </a:lnTo>
                  <a:close/>
                </a:path>
                <a:path w="2360295" h="1867535">
                  <a:moveTo>
                    <a:pt x="4974" y="827386"/>
                  </a:moveTo>
                  <a:lnTo>
                    <a:pt x="11844" y="827386"/>
                  </a:lnTo>
                  <a:lnTo>
                    <a:pt x="12634" y="814686"/>
                  </a:lnTo>
                  <a:lnTo>
                    <a:pt x="5369" y="814686"/>
                  </a:lnTo>
                  <a:lnTo>
                    <a:pt x="4974" y="827386"/>
                  </a:lnTo>
                  <a:close/>
                </a:path>
                <a:path w="2360295" h="1867535">
                  <a:moveTo>
                    <a:pt x="2763" y="827386"/>
                  </a:moveTo>
                  <a:lnTo>
                    <a:pt x="4974" y="827386"/>
                  </a:lnTo>
                  <a:lnTo>
                    <a:pt x="5211" y="814686"/>
                  </a:lnTo>
                  <a:lnTo>
                    <a:pt x="2842" y="814686"/>
                  </a:lnTo>
                  <a:lnTo>
                    <a:pt x="2763" y="827386"/>
                  </a:lnTo>
                  <a:close/>
                </a:path>
                <a:path w="2360295" h="1867535">
                  <a:moveTo>
                    <a:pt x="15713" y="840086"/>
                  </a:moveTo>
                  <a:lnTo>
                    <a:pt x="18398" y="840086"/>
                  </a:lnTo>
                  <a:lnTo>
                    <a:pt x="17213" y="827386"/>
                  </a:lnTo>
                  <a:lnTo>
                    <a:pt x="15713" y="840086"/>
                  </a:lnTo>
                  <a:close/>
                </a:path>
                <a:path w="2360295" h="1867535">
                  <a:moveTo>
                    <a:pt x="8685" y="840086"/>
                  </a:moveTo>
                  <a:lnTo>
                    <a:pt x="14924" y="840086"/>
                  </a:lnTo>
                  <a:lnTo>
                    <a:pt x="16109" y="827386"/>
                  </a:lnTo>
                  <a:lnTo>
                    <a:pt x="8054" y="827386"/>
                  </a:lnTo>
                  <a:lnTo>
                    <a:pt x="8685" y="840086"/>
                  </a:lnTo>
                  <a:close/>
                </a:path>
                <a:path w="2360295" h="1867535">
                  <a:moveTo>
                    <a:pt x="5132" y="840086"/>
                  </a:moveTo>
                  <a:lnTo>
                    <a:pt x="7580" y="840086"/>
                  </a:lnTo>
                  <a:lnTo>
                    <a:pt x="5922" y="827386"/>
                  </a:lnTo>
                  <a:lnTo>
                    <a:pt x="4579" y="827386"/>
                  </a:lnTo>
                  <a:lnTo>
                    <a:pt x="5132" y="840086"/>
                  </a:lnTo>
                  <a:close/>
                </a:path>
                <a:path w="2360295" h="1867535">
                  <a:moveTo>
                    <a:pt x="2526" y="840086"/>
                  </a:moveTo>
                  <a:lnTo>
                    <a:pt x="3316" y="840086"/>
                  </a:lnTo>
                  <a:lnTo>
                    <a:pt x="3237" y="827386"/>
                  </a:lnTo>
                  <a:lnTo>
                    <a:pt x="1736" y="827386"/>
                  </a:lnTo>
                  <a:lnTo>
                    <a:pt x="2526" y="840086"/>
                  </a:lnTo>
                  <a:close/>
                </a:path>
                <a:path w="2360295" h="1867535">
                  <a:moveTo>
                    <a:pt x="13029" y="852786"/>
                  </a:moveTo>
                  <a:lnTo>
                    <a:pt x="16029" y="852786"/>
                  </a:lnTo>
                  <a:lnTo>
                    <a:pt x="16188" y="840086"/>
                  </a:lnTo>
                  <a:lnTo>
                    <a:pt x="12476" y="840086"/>
                  </a:lnTo>
                  <a:lnTo>
                    <a:pt x="12634" y="846436"/>
                  </a:lnTo>
                  <a:lnTo>
                    <a:pt x="13029" y="852786"/>
                  </a:lnTo>
                  <a:close/>
                </a:path>
                <a:path w="2360295" h="1867535">
                  <a:moveTo>
                    <a:pt x="12634" y="846436"/>
                  </a:moveTo>
                  <a:lnTo>
                    <a:pt x="12476" y="840086"/>
                  </a:lnTo>
                  <a:lnTo>
                    <a:pt x="12364" y="842091"/>
                  </a:lnTo>
                  <a:lnTo>
                    <a:pt x="12634" y="846436"/>
                  </a:lnTo>
                  <a:close/>
                </a:path>
                <a:path w="2360295" h="1867535">
                  <a:moveTo>
                    <a:pt x="12364" y="842091"/>
                  </a:moveTo>
                  <a:lnTo>
                    <a:pt x="12476" y="840086"/>
                  </a:lnTo>
                  <a:lnTo>
                    <a:pt x="12239" y="840086"/>
                  </a:lnTo>
                  <a:lnTo>
                    <a:pt x="12364" y="842091"/>
                  </a:lnTo>
                  <a:close/>
                </a:path>
                <a:path w="2360295" h="1867535">
                  <a:moveTo>
                    <a:pt x="7422" y="852786"/>
                  </a:moveTo>
                  <a:lnTo>
                    <a:pt x="9002" y="852786"/>
                  </a:lnTo>
                  <a:lnTo>
                    <a:pt x="8291" y="840086"/>
                  </a:lnTo>
                  <a:lnTo>
                    <a:pt x="7422" y="852786"/>
                  </a:lnTo>
                  <a:close/>
                </a:path>
                <a:path w="2360295" h="1867535">
                  <a:moveTo>
                    <a:pt x="5053" y="852786"/>
                  </a:moveTo>
                  <a:lnTo>
                    <a:pt x="7422" y="852786"/>
                  </a:lnTo>
                  <a:lnTo>
                    <a:pt x="6791" y="840086"/>
                  </a:lnTo>
                  <a:lnTo>
                    <a:pt x="5290" y="840086"/>
                  </a:lnTo>
                  <a:lnTo>
                    <a:pt x="5053" y="852786"/>
                  </a:lnTo>
                  <a:close/>
                </a:path>
                <a:path w="2360295" h="1867535">
                  <a:moveTo>
                    <a:pt x="1658" y="852786"/>
                  </a:moveTo>
                  <a:lnTo>
                    <a:pt x="4974" y="852786"/>
                  </a:lnTo>
                  <a:lnTo>
                    <a:pt x="4105" y="840086"/>
                  </a:lnTo>
                  <a:lnTo>
                    <a:pt x="1658" y="840086"/>
                  </a:lnTo>
                  <a:lnTo>
                    <a:pt x="1658" y="852786"/>
                  </a:lnTo>
                  <a:close/>
                </a:path>
                <a:path w="2360295" h="1867535">
                  <a:moveTo>
                    <a:pt x="11765" y="852786"/>
                  </a:moveTo>
                  <a:lnTo>
                    <a:pt x="12792" y="852786"/>
                  </a:lnTo>
                  <a:lnTo>
                    <a:pt x="12634" y="846436"/>
                  </a:lnTo>
                  <a:lnTo>
                    <a:pt x="12364" y="842091"/>
                  </a:lnTo>
                  <a:lnTo>
                    <a:pt x="11765" y="852786"/>
                  </a:lnTo>
                  <a:close/>
                </a:path>
                <a:path w="2360295" h="1867535">
                  <a:moveTo>
                    <a:pt x="9870" y="865486"/>
                  </a:moveTo>
                  <a:lnTo>
                    <a:pt x="11528" y="865486"/>
                  </a:lnTo>
                  <a:lnTo>
                    <a:pt x="11291" y="852786"/>
                  </a:lnTo>
                  <a:lnTo>
                    <a:pt x="10344" y="852786"/>
                  </a:lnTo>
                  <a:lnTo>
                    <a:pt x="9870" y="865486"/>
                  </a:lnTo>
                  <a:close/>
                </a:path>
                <a:path w="2360295" h="1867535">
                  <a:moveTo>
                    <a:pt x="3869" y="865486"/>
                  </a:moveTo>
                  <a:lnTo>
                    <a:pt x="9713" y="865486"/>
                  </a:lnTo>
                  <a:lnTo>
                    <a:pt x="9555" y="852786"/>
                  </a:lnTo>
                  <a:lnTo>
                    <a:pt x="0" y="852786"/>
                  </a:lnTo>
                  <a:lnTo>
                    <a:pt x="3869" y="865486"/>
                  </a:lnTo>
                  <a:close/>
                </a:path>
                <a:path w="2360295" h="1867535">
                  <a:moveTo>
                    <a:pt x="12319" y="878186"/>
                  </a:moveTo>
                  <a:lnTo>
                    <a:pt x="19504" y="878186"/>
                  </a:lnTo>
                  <a:lnTo>
                    <a:pt x="18478" y="865486"/>
                  </a:lnTo>
                  <a:lnTo>
                    <a:pt x="15003" y="865486"/>
                  </a:lnTo>
                  <a:lnTo>
                    <a:pt x="12319" y="878186"/>
                  </a:lnTo>
                  <a:close/>
                </a:path>
                <a:path w="2360295" h="1867535">
                  <a:moveTo>
                    <a:pt x="9871" y="867603"/>
                  </a:moveTo>
                  <a:lnTo>
                    <a:pt x="9950" y="865486"/>
                  </a:lnTo>
                  <a:lnTo>
                    <a:pt x="9634" y="865486"/>
                  </a:lnTo>
                  <a:lnTo>
                    <a:pt x="9871" y="867603"/>
                  </a:lnTo>
                  <a:close/>
                </a:path>
                <a:path w="2360295" h="1867535">
                  <a:moveTo>
                    <a:pt x="1658" y="878186"/>
                  </a:moveTo>
                  <a:lnTo>
                    <a:pt x="8212" y="878186"/>
                  </a:lnTo>
                  <a:lnTo>
                    <a:pt x="8055" y="865486"/>
                  </a:lnTo>
                  <a:lnTo>
                    <a:pt x="2526" y="865486"/>
                  </a:lnTo>
                  <a:lnTo>
                    <a:pt x="1658" y="878186"/>
                  </a:lnTo>
                  <a:close/>
                </a:path>
                <a:path w="2360295" h="1867535">
                  <a:moveTo>
                    <a:pt x="9476" y="878186"/>
                  </a:moveTo>
                  <a:lnTo>
                    <a:pt x="11055" y="878186"/>
                  </a:lnTo>
                  <a:lnTo>
                    <a:pt x="9871" y="867603"/>
                  </a:lnTo>
                  <a:lnTo>
                    <a:pt x="9476" y="878186"/>
                  </a:lnTo>
                  <a:close/>
                </a:path>
                <a:path w="2360295" h="1867535">
                  <a:moveTo>
                    <a:pt x="16661" y="890886"/>
                  </a:moveTo>
                  <a:lnTo>
                    <a:pt x="18793" y="890886"/>
                  </a:lnTo>
                  <a:lnTo>
                    <a:pt x="18319" y="878186"/>
                  </a:lnTo>
                  <a:lnTo>
                    <a:pt x="14845" y="878186"/>
                  </a:lnTo>
                  <a:lnTo>
                    <a:pt x="16661" y="890886"/>
                  </a:lnTo>
                  <a:close/>
                </a:path>
                <a:path w="2360295" h="1867535">
                  <a:moveTo>
                    <a:pt x="8212" y="890886"/>
                  </a:moveTo>
                  <a:lnTo>
                    <a:pt x="13345" y="890886"/>
                  </a:lnTo>
                  <a:lnTo>
                    <a:pt x="12160" y="878186"/>
                  </a:lnTo>
                  <a:lnTo>
                    <a:pt x="7975" y="878186"/>
                  </a:lnTo>
                  <a:lnTo>
                    <a:pt x="8212" y="890886"/>
                  </a:lnTo>
                  <a:close/>
                </a:path>
                <a:path w="2360295" h="1867535">
                  <a:moveTo>
                    <a:pt x="6566" y="883936"/>
                  </a:moveTo>
                  <a:lnTo>
                    <a:pt x="7817" y="878186"/>
                  </a:lnTo>
                  <a:lnTo>
                    <a:pt x="6554" y="883829"/>
                  </a:lnTo>
                  <a:close/>
                </a:path>
                <a:path w="2360295" h="1867535">
                  <a:moveTo>
                    <a:pt x="3395" y="890886"/>
                  </a:moveTo>
                  <a:lnTo>
                    <a:pt x="4974" y="890886"/>
                  </a:lnTo>
                  <a:lnTo>
                    <a:pt x="6554" y="883829"/>
                  </a:lnTo>
                  <a:lnTo>
                    <a:pt x="5922" y="878186"/>
                  </a:lnTo>
                  <a:lnTo>
                    <a:pt x="2842" y="878186"/>
                  </a:lnTo>
                  <a:lnTo>
                    <a:pt x="3395" y="890886"/>
                  </a:lnTo>
                  <a:close/>
                </a:path>
                <a:path w="2360295" h="1867535">
                  <a:moveTo>
                    <a:pt x="5053" y="890886"/>
                  </a:moveTo>
                  <a:lnTo>
                    <a:pt x="7343" y="890886"/>
                  </a:lnTo>
                  <a:lnTo>
                    <a:pt x="6566" y="883936"/>
                  </a:lnTo>
                  <a:lnTo>
                    <a:pt x="5053" y="890886"/>
                  </a:lnTo>
                  <a:close/>
                </a:path>
                <a:path w="2360295" h="1867535">
                  <a:moveTo>
                    <a:pt x="2211" y="903586"/>
                  </a:moveTo>
                  <a:lnTo>
                    <a:pt x="15556" y="903586"/>
                  </a:lnTo>
                  <a:lnTo>
                    <a:pt x="14371" y="890886"/>
                  </a:lnTo>
                  <a:lnTo>
                    <a:pt x="2605" y="890886"/>
                  </a:lnTo>
                  <a:lnTo>
                    <a:pt x="2211" y="903586"/>
                  </a:lnTo>
                  <a:close/>
                </a:path>
                <a:path w="2360295" h="1867535">
                  <a:moveTo>
                    <a:pt x="15160" y="916286"/>
                  </a:moveTo>
                  <a:lnTo>
                    <a:pt x="17371" y="916286"/>
                  </a:lnTo>
                  <a:lnTo>
                    <a:pt x="15003" y="903586"/>
                  </a:lnTo>
                  <a:lnTo>
                    <a:pt x="15160" y="916286"/>
                  </a:lnTo>
                  <a:close/>
                </a:path>
                <a:path w="2360295" h="1867535">
                  <a:moveTo>
                    <a:pt x="13897" y="916286"/>
                  </a:moveTo>
                  <a:lnTo>
                    <a:pt x="14213" y="916286"/>
                  </a:lnTo>
                  <a:lnTo>
                    <a:pt x="14134" y="903586"/>
                  </a:lnTo>
                  <a:lnTo>
                    <a:pt x="13739" y="903586"/>
                  </a:lnTo>
                  <a:lnTo>
                    <a:pt x="13897" y="916286"/>
                  </a:lnTo>
                  <a:close/>
                </a:path>
                <a:path w="2360295" h="1867535">
                  <a:moveTo>
                    <a:pt x="1341" y="916286"/>
                  </a:moveTo>
                  <a:lnTo>
                    <a:pt x="12950" y="916286"/>
                  </a:lnTo>
                  <a:lnTo>
                    <a:pt x="13187" y="903586"/>
                  </a:lnTo>
                  <a:lnTo>
                    <a:pt x="2289" y="903586"/>
                  </a:lnTo>
                  <a:lnTo>
                    <a:pt x="1341" y="916286"/>
                  </a:lnTo>
                  <a:close/>
                </a:path>
                <a:path w="2360295" h="1867535">
                  <a:moveTo>
                    <a:pt x="15792" y="928986"/>
                  </a:moveTo>
                  <a:lnTo>
                    <a:pt x="16187" y="928986"/>
                  </a:lnTo>
                  <a:lnTo>
                    <a:pt x="16187" y="916286"/>
                  </a:lnTo>
                  <a:lnTo>
                    <a:pt x="15081" y="916286"/>
                  </a:lnTo>
                  <a:lnTo>
                    <a:pt x="15034" y="916793"/>
                  </a:lnTo>
                  <a:lnTo>
                    <a:pt x="15792" y="928986"/>
                  </a:lnTo>
                  <a:close/>
                </a:path>
                <a:path w="2360295" h="1867535">
                  <a:moveTo>
                    <a:pt x="15034" y="916793"/>
                  </a:moveTo>
                  <a:lnTo>
                    <a:pt x="15081" y="916286"/>
                  </a:lnTo>
                  <a:lnTo>
                    <a:pt x="15034" y="916793"/>
                  </a:lnTo>
                  <a:close/>
                </a:path>
                <a:path w="2360295" h="1867535">
                  <a:moveTo>
                    <a:pt x="13941" y="928515"/>
                  </a:moveTo>
                  <a:lnTo>
                    <a:pt x="15034" y="916793"/>
                  </a:lnTo>
                  <a:lnTo>
                    <a:pt x="15002" y="916286"/>
                  </a:lnTo>
                  <a:lnTo>
                    <a:pt x="13028" y="916286"/>
                  </a:lnTo>
                  <a:lnTo>
                    <a:pt x="13941" y="928515"/>
                  </a:lnTo>
                  <a:close/>
                </a:path>
                <a:path w="2360295" h="1867535">
                  <a:moveTo>
                    <a:pt x="8291" y="928986"/>
                  </a:moveTo>
                  <a:lnTo>
                    <a:pt x="13502" y="928986"/>
                  </a:lnTo>
                  <a:lnTo>
                    <a:pt x="12949" y="916286"/>
                  </a:lnTo>
                  <a:lnTo>
                    <a:pt x="8527" y="916286"/>
                  </a:lnTo>
                  <a:lnTo>
                    <a:pt x="8291" y="928986"/>
                  </a:lnTo>
                  <a:close/>
                </a:path>
                <a:path w="2360295" h="1867535">
                  <a:moveTo>
                    <a:pt x="6474" y="928986"/>
                  </a:moveTo>
                  <a:lnTo>
                    <a:pt x="8291" y="928986"/>
                  </a:lnTo>
                  <a:lnTo>
                    <a:pt x="7975" y="916286"/>
                  </a:lnTo>
                  <a:lnTo>
                    <a:pt x="6474" y="928986"/>
                  </a:lnTo>
                  <a:close/>
                </a:path>
                <a:path w="2360295" h="1867535">
                  <a:moveTo>
                    <a:pt x="3474" y="928986"/>
                  </a:moveTo>
                  <a:lnTo>
                    <a:pt x="6474" y="928986"/>
                  </a:lnTo>
                  <a:lnTo>
                    <a:pt x="5290" y="916286"/>
                  </a:lnTo>
                  <a:lnTo>
                    <a:pt x="3474" y="928986"/>
                  </a:lnTo>
                  <a:close/>
                </a:path>
                <a:path w="2360295" h="1867535">
                  <a:moveTo>
                    <a:pt x="2684" y="928986"/>
                  </a:moveTo>
                  <a:lnTo>
                    <a:pt x="3474" y="928986"/>
                  </a:lnTo>
                  <a:lnTo>
                    <a:pt x="3474" y="916286"/>
                  </a:lnTo>
                  <a:lnTo>
                    <a:pt x="3000" y="916286"/>
                  </a:lnTo>
                  <a:lnTo>
                    <a:pt x="2684" y="928986"/>
                  </a:lnTo>
                  <a:close/>
                </a:path>
                <a:path w="2360295" h="1867535">
                  <a:moveTo>
                    <a:pt x="13897" y="928986"/>
                  </a:moveTo>
                  <a:lnTo>
                    <a:pt x="13941" y="928515"/>
                  </a:lnTo>
                  <a:lnTo>
                    <a:pt x="13897" y="928986"/>
                  </a:lnTo>
                  <a:close/>
                </a:path>
                <a:path w="2360295" h="1867535">
                  <a:moveTo>
                    <a:pt x="16424" y="941686"/>
                  </a:moveTo>
                  <a:lnTo>
                    <a:pt x="17766" y="941686"/>
                  </a:lnTo>
                  <a:lnTo>
                    <a:pt x="17292" y="928986"/>
                  </a:lnTo>
                  <a:lnTo>
                    <a:pt x="16345" y="928986"/>
                  </a:lnTo>
                  <a:lnTo>
                    <a:pt x="16424" y="941686"/>
                  </a:lnTo>
                  <a:close/>
                </a:path>
                <a:path w="2360295" h="1867535">
                  <a:moveTo>
                    <a:pt x="4580" y="941686"/>
                  </a:moveTo>
                  <a:lnTo>
                    <a:pt x="11844" y="941686"/>
                  </a:lnTo>
                  <a:lnTo>
                    <a:pt x="11291" y="928986"/>
                  </a:lnTo>
                  <a:lnTo>
                    <a:pt x="4185" y="928986"/>
                  </a:lnTo>
                  <a:lnTo>
                    <a:pt x="4580" y="941686"/>
                  </a:lnTo>
                  <a:close/>
                </a:path>
                <a:path w="2360295" h="1867535">
                  <a:moveTo>
                    <a:pt x="2921" y="941686"/>
                  </a:moveTo>
                  <a:lnTo>
                    <a:pt x="3711" y="941686"/>
                  </a:lnTo>
                  <a:lnTo>
                    <a:pt x="4185" y="928986"/>
                  </a:lnTo>
                  <a:lnTo>
                    <a:pt x="2921" y="928986"/>
                  </a:lnTo>
                  <a:lnTo>
                    <a:pt x="2921" y="941686"/>
                  </a:lnTo>
                  <a:close/>
                </a:path>
                <a:path w="2360295" h="1867535">
                  <a:moveTo>
                    <a:pt x="12949" y="954386"/>
                  </a:moveTo>
                  <a:lnTo>
                    <a:pt x="15950" y="954386"/>
                  </a:lnTo>
                  <a:lnTo>
                    <a:pt x="16740" y="941686"/>
                  </a:lnTo>
                  <a:lnTo>
                    <a:pt x="11528" y="941686"/>
                  </a:lnTo>
                  <a:lnTo>
                    <a:pt x="12949" y="954386"/>
                  </a:lnTo>
                  <a:close/>
                </a:path>
                <a:path w="2360295" h="1867535">
                  <a:moveTo>
                    <a:pt x="4105" y="954386"/>
                  </a:moveTo>
                  <a:lnTo>
                    <a:pt x="11686" y="954386"/>
                  </a:lnTo>
                  <a:lnTo>
                    <a:pt x="11528" y="941686"/>
                  </a:lnTo>
                  <a:lnTo>
                    <a:pt x="2605" y="941686"/>
                  </a:lnTo>
                  <a:lnTo>
                    <a:pt x="4105" y="954386"/>
                  </a:lnTo>
                  <a:close/>
                </a:path>
                <a:path w="2360295" h="1867535">
                  <a:moveTo>
                    <a:pt x="16424" y="967086"/>
                  </a:moveTo>
                  <a:lnTo>
                    <a:pt x="17056" y="967086"/>
                  </a:lnTo>
                  <a:lnTo>
                    <a:pt x="16740" y="954386"/>
                  </a:lnTo>
                  <a:lnTo>
                    <a:pt x="16424" y="967086"/>
                  </a:lnTo>
                  <a:close/>
                </a:path>
                <a:path w="2360295" h="1867535">
                  <a:moveTo>
                    <a:pt x="4105" y="967086"/>
                  </a:moveTo>
                  <a:lnTo>
                    <a:pt x="14766" y="967086"/>
                  </a:lnTo>
                  <a:lnTo>
                    <a:pt x="13897" y="954386"/>
                  </a:lnTo>
                  <a:lnTo>
                    <a:pt x="2921" y="954386"/>
                  </a:lnTo>
                  <a:lnTo>
                    <a:pt x="4105" y="967086"/>
                  </a:lnTo>
                  <a:close/>
                </a:path>
                <a:path w="2360295" h="1867535">
                  <a:moveTo>
                    <a:pt x="4342" y="979786"/>
                  </a:moveTo>
                  <a:lnTo>
                    <a:pt x="15792" y="979786"/>
                  </a:lnTo>
                  <a:lnTo>
                    <a:pt x="12950" y="967086"/>
                  </a:lnTo>
                  <a:lnTo>
                    <a:pt x="4026" y="967086"/>
                  </a:lnTo>
                  <a:lnTo>
                    <a:pt x="4342" y="979786"/>
                  </a:lnTo>
                  <a:close/>
                </a:path>
                <a:path w="2360295" h="1867535">
                  <a:moveTo>
                    <a:pt x="2763" y="979786"/>
                  </a:moveTo>
                  <a:lnTo>
                    <a:pt x="3394" y="979786"/>
                  </a:lnTo>
                  <a:lnTo>
                    <a:pt x="3631" y="967086"/>
                  </a:lnTo>
                  <a:lnTo>
                    <a:pt x="3473" y="967086"/>
                  </a:lnTo>
                  <a:lnTo>
                    <a:pt x="2763" y="979786"/>
                  </a:lnTo>
                  <a:close/>
                </a:path>
                <a:path w="2360295" h="1867535">
                  <a:moveTo>
                    <a:pt x="5605" y="992486"/>
                  </a:moveTo>
                  <a:lnTo>
                    <a:pt x="11291" y="992486"/>
                  </a:lnTo>
                  <a:lnTo>
                    <a:pt x="12475" y="979786"/>
                  </a:lnTo>
                  <a:lnTo>
                    <a:pt x="4421" y="979786"/>
                  </a:lnTo>
                  <a:lnTo>
                    <a:pt x="5605" y="992486"/>
                  </a:lnTo>
                  <a:close/>
                </a:path>
                <a:path w="2360295" h="1867535">
                  <a:moveTo>
                    <a:pt x="3316" y="992486"/>
                  </a:moveTo>
                  <a:lnTo>
                    <a:pt x="4579" y="992486"/>
                  </a:lnTo>
                  <a:lnTo>
                    <a:pt x="4421" y="979786"/>
                  </a:lnTo>
                  <a:lnTo>
                    <a:pt x="3000" y="979786"/>
                  </a:lnTo>
                  <a:lnTo>
                    <a:pt x="3316" y="992486"/>
                  </a:lnTo>
                  <a:close/>
                </a:path>
                <a:path w="2360295" h="1867535">
                  <a:moveTo>
                    <a:pt x="12081" y="1005186"/>
                  </a:moveTo>
                  <a:lnTo>
                    <a:pt x="12949" y="1005186"/>
                  </a:lnTo>
                  <a:lnTo>
                    <a:pt x="13028" y="992486"/>
                  </a:lnTo>
                  <a:lnTo>
                    <a:pt x="11449" y="992486"/>
                  </a:lnTo>
                  <a:lnTo>
                    <a:pt x="12081" y="1005186"/>
                  </a:lnTo>
                  <a:close/>
                </a:path>
                <a:path w="2360295" h="1867535">
                  <a:moveTo>
                    <a:pt x="4737" y="1005186"/>
                  </a:moveTo>
                  <a:lnTo>
                    <a:pt x="8448" y="1005186"/>
                  </a:lnTo>
                  <a:lnTo>
                    <a:pt x="8764" y="992486"/>
                  </a:lnTo>
                  <a:lnTo>
                    <a:pt x="6553" y="992486"/>
                  </a:lnTo>
                  <a:lnTo>
                    <a:pt x="4737" y="1005186"/>
                  </a:lnTo>
                  <a:close/>
                </a:path>
                <a:path w="2360295" h="1867535">
                  <a:moveTo>
                    <a:pt x="3395" y="1005186"/>
                  </a:moveTo>
                  <a:lnTo>
                    <a:pt x="4737" y="1005186"/>
                  </a:lnTo>
                  <a:lnTo>
                    <a:pt x="4895" y="992486"/>
                  </a:lnTo>
                  <a:lnTo>
                    <a:pt x="3395" y="992486"/>
                  </a:lnTo>
                  <a:lnTo>
                    <a:pt x="3395" y="1005186"/>
                  </a:lnTo>
                  <a:close/>
                </a:path>
                <a:path w="2360295" h="1867535">
                  <a:moveTo>
                    <a:pt x="10739" y="1017886"/>
                  </a:moveTo>
                  <a:lnTo>
                    <a:pt x="17371" y="1017886"/>
                  </a:lnTo>
                  <a:lnTo>
                    <a:pt x="17371" y="1005186"/>
                  </a:lnTo>
                  <a:lnTo>
                    <a:pt x="11212" y="1005186"/>
                  </a:lnTo>
                  <a:lnTo>
                    <a:pt x="10739" y="1017886"/>
                  </a:lnTo>
                  <a:close/>
                </a:path>
                <a:path w="2360295" h="1867535">
                  <a:moveTo>
                    <a:pt x="5448" y="1017886"/>
                  </a:moveTo>
                  <a:lnTo>
                    <a:pt x="7896" y="1017886"/>
                  </a:lnTo>
                  <a:lnTo>
                    <a:pt x="10265" y="1005186"/>
                  </a:lnTo>
                  <a:lnTo>
                    <a:pt x="5843" y="1005186"/>
                  </a:lnTo>
                  <a:lnTo>
                    <a:pt x="5448" y="1017886"/>
                  </a:lnTo>
                  <a:close/>
                </a:path>
                <a:path w="2360295" h="1867535">
                  <a:moveTo>
                    <a:pt x="3711" y="1017886"/>
                  </a:moveTo>
                  <a:lnTo>
                    <a:pt x="4580" y="1017886"/>
                  </a:lnTo>
                  <a:lnTo>
                    <a:pt x="5448" y="1005186"/>
                  </a:lnTo>
                  <a:lnTo>
                    <a:pt x="3237" y="1005186"/>
                  </a:lnTo>
                  <a:lnTo>
                    <a:pt x="3711" y="1017886"/>
                  </a:lnTo>
                  <a:close/>
                </a:path>
                <a:path w="2360295" h="1867535">
                  <a:moveTo>
                    <a:pt x="2605" y="1030586"/>
                  </a:moveTo>
                  <a:lnTo>
                    <a:pt x="13344" y="1030586"/>
                  </a:lnTo>
                  <a:lnTo>
                    <a:pt x="13581" y="1017886"/>
                  </a:lnTo>
                  <a:lnTo>
                    <a:pt x="2605" y="1017886"/>
                  </a:lnTo>
                  <a:lnTo>
                    <a:pt x="2605" y="1030586"/>
                  </a:lnTo>
                  <a:close/>
                </a:path>
                <a:path w="2360295" h="1867535">
                  <a:moveTo>
                    <a:pt x="6711" y="1043286"/>
                  </a:moveTo>
                  <a:lnTo>
                    <a:pt x="11370" y="1043286"/>
                  </a:lnTo>
                  <a:lnTo>
                    <a:pt x="10739" y="1030586"/>
                  </a:lnTo>
                  <a:lnTo>
                    <a:pt x="4500" y="1030586"/>
                  </a:lnTo>
                  <a:lnTo>
                    <a:pt x="4500" y="1031024"/>
                  </a:lnTo>
                  <a:lnTo>
                    <a:pt x="6711" y="1043286"/>
                  </a:lnTo>
                  <a:close/>
                </a:path>
                <a:path w="2360295" h="1867535">
                  <a:moveTo>
                    <a:pt x="4500" y="1031024"/>
                  </a:moveTo>
                  <a:lnTo>
                    <a:pt x="4500" y="1030586"/>
                  </a:lnTo>
                  <a:lnTo>
                    <a:pt x="4500" y="1031024"/>
                  </a:lnTo>
                  <a:close/>
                </a:path>
                <a:path w="2360295" h="1867535">
                  <a:moveTo>
                    <a:pt x="2921" y="1043286"/>
                  </a:moveTo>
                  <a:lnTo>
                    <a:pt x="4500" y="1043286"/>
                  </a:lnTo>
                  <a:lnTo>
                    <a:pt x="4421" y="1030586"/>
                  </a:lnTo>
                  <a:lnTo>
                    <a:pt x="2921" y="1030586"/>
                  </a:lnTo>
                  <a:lnTo>
                    <a:pt x="2921" y="1043286"/>
                  </a:lnTo>
                  <a:close/>
                </a:path>
                <a:path w="2360295" h="1867535">
                  <a:moveTo>
                    <a:pt x="6316" y="1055986"/>
                  </a:moveTo>
                  <a:lnTo>
                    <a:pt x="13108" y="1055986"/>
                  </a:lnTo>
                  <a:lnTo>
                    <a:pt x="13581" y="1043286"/>
                  </a:lnTo>
                  <a:lnTo>
                    <a:pt x="7501" y="1043286"/>
                  </a:lnTo>
                  <a:lnTo>
                    <a:pt x="6316" y="1053871"/>
                  </a:lnTo>
                  <a:lnTo>
                    <a:pt x="6316" y="1055986"/>
                  </a:lnTo>
                  <a:close/>
                </a:path>
                <a:path w="2360295" h="1867535">
                  <a:moveTo>
                    <a:pt x="6080" y="1055986"/>
                  </a:moveTo>
                  <a:lnTo>
                    <a:pt x="6316" y="1053871"/>
                  </a:lnTo>
                  <a:lnTo>
                    <a:pt x="6316" y="1043286"/>
                  </a:lnTo>
                  <a:lnTo>
                    <a:pt x="4737" y="1043286"/>
                  </a:lnTo>
                  <a:lnTo>
                    <a:pt x="6080" y="1055986"/>
                  </a:lnTo>
                  <a:close/>
                </a:path>
                <a:path w="2360295" h="1867535">
                  <a:moveTo>
                    <a:pt x="6080" y="1055986"/>
                  </a:moveTo>
                  <a:lnTo>
                    <a:pt x="6316" y="1055986"/>
                  </a:lnTo>
                  <a:lnTo>
                    <a:pt x="6316" y="1053871"/>
                  </a:lnTo>
                  <a:lnTo>
                    <a:pt x="6080" y="1055986"/>
                  </a:lnTo>
                  <a:close/>
                </a:path>
                <a:path w="2360295" h="1867535">
                  <a:moveTo>
                    <a:pt x="7106" y="1068686"/>
                  </a:moveTo>
                  <a:lnTo>
                    <a:pt x="15714" y="1068686"/>
                  </a:lnTo>
                  <a:lnTo>
                    <a:pt x="14845" y="1055986"/>
                  </a:lnTo>
                  <a:lnTo>
                    <a:pt x="7817" y="1055986"/>
                  </a:lnTo>
                  <a:lnTo>
                    <a:pt x="7106" y="1068686"/>
                  </a:lnTo>
                  <a:close/>
                </a:path>
                <a:path w="2360295" h="1867535">
                  <a:moveTo>
                    <a:pt x="5527" y="1068686"/>
                  </a:moveTo>
                  <a:lnTo>
                    <a:pt x="7106" y="1068686"/>
                  </a:lnTo>
                  <a:lnTo>
                    <a:pt x="6395" y="1055986"/>
                  </a:lnTo>
                  <a:lnTo>
                    <a:pt x="5685" y="1055986"/>
                  </a:lnTo>
                  <a:lnTo>
                    <a:pt x="5527" y="1068686"/>
                  </a:lnTo>
                  <a:close/>
                </a:path>
                <a:path w="2360295" h="1867535">
                  <a:moveTo>
                    <a:pt x="15602" y="1071537"/>
                  </a:moveTo>
                  <a:lnTo>
                    <a:pt x="16187" y="1068686"/>
                  </a:lnTo>
                  <a:lnTo>
                    <a:pt x="15318" y="1068686"/>
                  </a:lnTo>
                  <a:lnTo>
                    <a:pt x="15602" y="1071537"/>
                  </a:lnTo>
                  <a:close/>
                </a:path>
                <a:path w="2360295" h="1867535">
                  <a:moveTo>
                    <a:pt x="13424" y="1081386"/>
                  </a:moveTo>
                  <a:lnTo>
                    <a:pt x="14608" y="1068686"/>
                  </a:lnTo>
                  <a:lnTo>
                    <a:pt x="12713" y="1068686"/>
                  </a:lnTo>
                  <a:lnTo>
                    <a:pt x="13424" y="1081386"/>
                  </a:lnTo>
                  <a:close/>
                </a:path>
                <a:path w="2360295" h="1867535">
                  <a:moveTo>
                    <a:pt x="10028" y="1081386"/>
                  </a:moveTo>
                  <a:lnTo>
                    <a:pt x="11213" y="1081386"/>
                  </a:lnTo>
                  <a:lnTo>
                    <a:pt x="10186" y="1068686"/>
                  </a:lnTo>
                  <a:lnTo>
                    <a:pt x="10028" y="1081386"/>
                  </a:lnTo>
                  <a:close/>
                </a:path>
                <a:path w="2360295" h="1867535">
                  <a:moveTo>
                    <a:pt x="2842" y="1081386"/>
                  </a:moveTo>
                  <a:lnTo>
                    <a:pt x="9397" y="1081386"/>
                  </a:lnTo>
                  <a:lnTo>
                    <a:pt x="9792" y="1068686"/>
                  </a:lnTo>
                  <a:lnTo>
                    <a:pt x="2210" y="1068686"/>
                  </a:lnTo>
                  <a:lnTo>
                    <a:pt x="2842" y="1081386"/>
                  </a:lnTo>
                  <a:close/>
                </a:path>
                <a:path w="2360295" h="1867535">
                  <a:moveTo>
                    <a:pt x="13581" y="1081386"/>
                  </a:moveTo>
                  <a:lnTo>
                    <a:pt x="16581" y="1081386"/>
                  </a:lnTo>
                  <a:lnTo>
                    <a:pt x="15602" y="1071537"/>
                  </a:lnTo>
                  <a:lnTo>
                    <a:pt x="13581" y="1081386"/>
                  </a:lnTo>
                  <a:close/>
                </a:path>
                <a:path w="2360295" h="1867535">
                  <a:moveTo>
                    <a:pt x="16345" y="1094086"/>
                  </a:moveTo>
                  <a:lnTo>
                    <a:pt x="17609" y="1094086"/>
                  </a:lnTo>
                  <a:lnTo>
                    <a:pt x="17451" y="1081386"/>
                  </a:lnTo>
                  <a:lnTo>
                    <a:pt x="16030" y="1081386"/>
                  </a:lnTo>
                  <a:lnTo>
                    <a:pt x="16345" y="1094086"/>
                  </a:lnTo>
                  <a:close/>
                </a:path>
                <a:path w="2360295" h="1867535">
                  <a:moveTo>
                    <a:pt x="15082" y="1094086"/>
                  </a:moveTo>
                  <a:lnTo>
                    <a:pt x="15398" y="1094086"/>
                  </a:lnTo>
                  <a:lnTo>
                    <a:pt x="15714" y="1081386"/>
                  </a:lnTo>
                  <a:lnTo>
                    <a:pt x="14451" y="1081386"/>
                  </a:lnTo>
                  <a:lnTo>
                    <a:pt x="15082" y="1094086"/>
                  </a:lnTo>
                  <a:close/>
                </a:path>
                <a:path w="2360295" h="1867535">
                  <a:moveTo>
                    <a:pt x="13345" y="1094086"/>
                  </a:moveTo>
                  <a:lnTo>
                    <a:pt x="14451" y="1081386"/>
                  </a:lnTo>
                  <a:lnTo>
                    <a:pt x="12003" y="1081386"/>
                  </a:lnTo>
                  <a:lnTo>
                    <a:pt x="13345" y="1094086"/>
                  </a:lnTo>
                  <a:close/>
                </a:path>
                <a:path w="2360295" h="1867535">
                  <a:moveTo>
                    <a:pt x="947" y="1094086"/>
                  </a:moveTo>
                  <a:lnTo>
                    <a:pt x="10107" y="1094086"/>
                  </a:lnTo>
                  <a:lnTo>
                    <a:pt x="10739" y="1081386"/>
                  </a:lnTo>
                  <a:lnTo>
                    <a:pt x="2526" y="1081386"/>
                  </a:lnTo>
                  <a:lnTo>
                    <a:pt x="947" y="1094086"/>
                  </a:lnTo>
                  <a:close/>
                </a:path>
                <a:path w="2360295" h="1867535">
                  <a:moveTo>
                    <a:pt x="9712" y="1106786"/>
                  </a:moveTo>
                  <a:lnTo>
                    <a:pt x="14371" y="1106786"/>
                  </a:lnTo>
                  <a:lnTo>
                    <a:pt x="12081" y="1094086"/>
                  </a:lnTo>
                  <a:lnTo>
                    <a:pt x="10659" y="1094086"/>
                  </a:lnTo>
                  <a:lnTo>
                    <a:pt x="9712" y="1106786"/>
                  </a:lnTo>
                  <a:close/>
                </a:path>
                <a:path w="2360295" h="1867535">
                  <a:moveTo>
                    <a:pt x="2053" y="1106786"/>
                  </a:moveTo>
                  <a:lnTo>
                    <a:pt x="9475" y="1106786"/>
                  </a:lnTo>
                  <a:lnTo>
                    <a:pt x="9238" y="1094086"/>
                  </a:lnTo>
                  <a:lnTo>
                    <a:pt x="1816" y="1094086"/>
                  </a:lnTo>
                  <a:lnTo>
                    <a:pt x="2053" y="1106786"/>
                  </a:lnTo>
                  <a:close/>
                </a:path>
                <a:path w="2360295" h="1867535">
                  <a:moveTo>
                    <a:pt x="16121" y="1118304"/>
                  </a:moveTo>
                  <a:lnTo>
                    <a:pt x="18556" y="1106786"/>
                  </a:lnTo>
                  <a:lnTo>
                    <a:pt x="16345" y="1106786"/>
                  </a:lnTo>
                  <a:lnTo>
                    <a:pt x="15682" y="1110465"/>
                  </a:lnTo>
                  <a:lnTo>
                    <a:pt x="16121" y="1118304"/>
                  </a:lnTo>
                  <a:close/>
                </a:path>
                <a:path w="2360295" h="1867535">
                  <a:moveTo>
                    <a:pt x="15682" y="1110465"/>
                  </a:moveTo>
                  <a:lnTo>
                    <a:pt x="16345" y="1106786"/>
                  </a:lnTo>
                  <a:lnTo>
                    <a:pt x="15643" y="1109760"/>
                  </a:lnTo>
                  <a:lnTo>
                    <a:pt x="15682" y="1110465"/>
                  </a:lnTo>
                  <a:close/>
                </a:path>
                <a:path w="2360295" h="1867535">
                  <a:moveTo>
                    <a:pt x="15643" y="1109760"/>
                  </a:moveTo>
                  <a:lnTo>
                    <a:pt x="16345" y="1106786"/>
                  </a:lnTo>
                  <a:lnTo>
                    <a:pt x="15871" y="1106786"/>
                  </a:lnTo>
                  <a:lnTo>
                    <a:pt x="15563" y="1108336"/>
                  </a:lnTo>
                  <a:lnTo>
                    <a:pt x="15643" y="1109760"/>
                  </a:lnTo>
                  <a:close/>
                </a:path>
                <a:path w="2360295" h="1867535">
                  <a:moveTo>
                    <a:pt x="15563" y="1108336"/>
                  </a:moveTo>
                  <a:lnTo>
                    <a:pt x="15871" y="1106786"/>
                  </a:lnTo>
                  <a:lnTo>
                    <a:pt x="15476" y="1106786"/>
                  </a:lnTo>
                  <a:lnTo>
                    <a:pt x="15563" y="1108336"/>
                  </a:lnTo>
                  <a:close/>
                </a:path>
                <a:path w="2360295" h="1867535">
                  <a:moveTo>
                    <a:pt x="2605" y="1119486"/>
                  </a:moveTo>
                  <a:lnTo>
                    <a:pt x="13345" y="1119486"/>
                  </a:lnTo>
                  <a:lnTo>
                    <a:pt x="15563" y="1108336"/>
                  </a:lnTo>
                  <a:lnTo>
                    <a:pt x="15476" y="1106786"/>
                  </a:lnTo>
                  <a:lnTo>
                    <a:pt x="1184" y="1106786"/>
                  </a:lnTo>
                  <a:lnTo>
                    <a:pt x="2605" y="1119486"/>
                  </a:lnTo>
                  <a:close/>
                </a:path>
                <a:path w="2360295" h="1867535">
                  <a:moveTo>
                    <a:pt x="13345" y="1119486"/>
                  </a:moveTo>
                  <a:lnTo>
                    <a:pt x="14055" y="1119486"/>
                  </a:lnTo>
                  <a:lnTo>
                    <a:pt x="15682" y="1110465"/>
                  </a:lnTo>
                  <a:lnTo>
                    <a:pt x="15643" y="1109760"/>
                  </a:lnTo>
                  <a:lnTo>
                    <a:pt x="13345" y="1119486"/>
                  </a:lnTo>
                  <a:close/>
                </a:path>
                <a:path w="2360295" h="1867535">
                  <a:moveTo>
                    <a:pt x="15871" y="1119486"/>
                  </a:moveTo>
                  <a:lnTo>
                    <a:pt x="16187" y="1119486"/>
                  </a:lnTo>
                  <a:lnTo>
                    <a:pt x="16121" y="1118304"/>
                  </a:lnTo>
                  <a:lnTo>
                    <a:pt x="15871" y="1119486"/>
                  </a:lnTo>
                  <a:close/>
                </a:path>
                <a:path w="2360295" h="1867535">
                  <a:moveTo>
                    <a:pt x="5211" y="1132186"/>
                  </a:moveTo>
                  <a:lnTo>
                    <a:pt x="18003" y="1132186"/>
                  </a:lnTo>
                  <a:lnTo>
                    <a:pt x="17214" y="1119486"/>
                  </a:lnTo>
                  <a:lnTo>
                    <a:pt x="3316" y="1119486"/>
                  </a:lnTo>
                  <a:lnTo>
                    <a:pt x="3316" y="1119994"/>
                  </a:lnTo>
                  <a:lnTo>
                    <a:pt x="5211" y="1132186"/>
                  </a:lnTo>
                  <a:close/>
                </a:path>
                <a:path w="2360295" h="1867535">
                  <a:moveTo>
                    <a:pt x="3316" y="1119994"/>
                  </a:moveTo>
                  <a:lnTo>
                    <a:pt x="3316" y="1119486"/>
                  </a:lnTo>
                  <a:lnTo>
                    <a:pt x="3316" y="1119994"/>
                  </a:lnTo>
                  <a:close/>
                </a:path>
                <a:path w="2360295" h="1867535">
                  <a:moveTo>
                    <a:pt x="2368" y="1132186"/>
                  </a:moveTo>
                  <a:lnTo>
                    <a:pt x="3316" y="1132186"/>
                  </a:lnTo>
                  <a:lnTo>
                    <a:pt x="3237" y="1119486"/>
                  </a:lnTo>
                  <a:lnTo>
                    <a:pt x="2131" y="1119486"/>
                  </a:lnTo>
                  <a:lnTo>
                    <a:pt x="2368" y="1132186"/>
                  </a:lnTo>
                  <a:close/>
                </a:path>
                <a:path w="2360295" h="1867535">
                  <a:moveTo>
                    <a:pt x="16424" y="1144886"/>
                  </a:moveTo>
                  <a:lnTo>
                    <a:pt x="17292" y="1132186"/>
                  </a:lnTo>
                  <a:lnTo>
                    <a:pt x="16187" y="1132186"/>
                  </a:lnTo>
                  <a:lnTo>
                    <a:pt x="16424" y="1144886"/>
                  </a:lnTo>
                  <a:close/>
                </a:path>
                <a:path w="2360295" h="1867535">
                  <a:moveTo>
                    <a:pt x="7264" y="1144886"/>
                  </a:moveTo>
                  <a:lnTo>
                    <a:pt x="13660" y="1144886"/>
                  </a:lnTo>
                  <a:lnTo>
                    <a:pt x="13344" y="1132186"/>
                  </a:lnTo>
                  <a:lnTo>
                    <a:pt x="6158" y="1132186"/>
                  </a:lnTo>
                  <a:lnTo>
                    <a:pt x="5907" y="1132763"/>
                  </a:lnTo>
                  <a:lnTo>
                    <a:pt x="7264" y="1144886"/>
                  </a:lnTo>
                  <a:close/>
                </a:path>
                <a:path w="2360295" h="1867535">
                  <a:moveTo>
                    <a:pt x="631" y="1144886"/>
                  </a:moveTo>
                  <a:lnTo>
                    <a:pt x="5448" y="1144886"/>
                  </a:lnTo>
                  <a:lnTo>
                    <a:pt x="5818" y="1132967"/>
                  </a:lnTo>
                  <a:lnTo>
                    <a:pt x="631" y="1144886"/>
                  </a:lnTo>
                  <a:close/>
                </a:path>
                <a:path w="2360295" h="1867535">
                  <a:moveTo>
                    <a:pt x="5685" y="1157586"/>
                  </a:moveTo>
                  <a:lnTo>
                    <a:pt x="16898" y="1157586"/>
                  </a:lnTo>
                  <a:lnTo>
                    <a:pt x="16187" y="1144886"/>
                  </a:lnTo>
                  <a:lnTo>
                    <a:pt x="6869" y="1144886"/>
                  </a:lnTo>
                  <a:lnTo>
                    <a:pt x="5685" y="1157586"/>
                  </a:lnTo>
                  <a:close/>
                </a:path>
                <a:path w="2360295" h="1867535">
                  <a:moveTo>
                    <a:pt x="3632" y="1157586"/>
                  </a:moveTo>
                  <a:lnTo>
                    <a:pt x="4658" y="1157586"/>
                  </a:lnTo>
                  <a:lnTo>
                    <a:pt x="4185" y="1144886"/>
                  </a:lnTo>
                  <a:lnTo>
                    <a:pt x="3711" y="1144886"/>
                  </a:lnTo>
                  <a:lnTo>
                    <a:pt x="3632" y="1157586"/>
                  </a:lnTo>
                  <a:close/>
                </a:path>
                <a:path w="2360295" h="1867535">
                  <a:moveTo>
                    <a:pt x="4263" y="1170286"/>
                  </a:moveTo>
                  <a:lnTo>
                    <a:pt x="16740" y="1170286"/>
                  </a:lnTo>
                  <a:lnTo>
                    <a:pt x="16345" y="1157586"/>
                  </a:lnTo>
                  <a:lnTo>
                    <a:pt x="4026" y="1157586"/>
                  </a:lnTo>
                  <a:lnTo>
                    <a:pt x="4263" y="1170286"/>
                  </a:lnTo>
                  <a:close/>
                </a:path>
                <a:path w="2360295" h="1867535">
                  <a:moveTo>
                    <a:pt x="12157" y="1170696"/>
                  </a:moveTo>
                  <a:lnTo>
                    <a:pt x="12239" y="1170286"/>
                  </a:lnTo>
                  <a:lnTo>
                    <a:pt x="12157" y="1170696"/>
                  </a:lnTo>
                  <a:close/>
                </a:path>
                <a:path w="2360295" h="1867535">
                  <a:moveTo>
                    <a:pt x="3711" y="1182986"/>
                  </a:moveTo>
                  <a:lnTo>
                    <a:pt x="9712" y="1182986"/>
                  </a:lnTo>
                  <a:lnTo>
                    <a:pt x="11844" y="1170286"/>
                  </a:lnTo>
                  <a:lnTo>
                    <a:pt x="3631" y="1170286"/>
                  </a:lnTo>
                  <a:lnTo>
                    <a:pt x="3711" y="1182986"/>
                  </a:lnTo>
                  <a:close/>
                </a:path>
                <a:path w="2360295" h="1867535">
                  <a:moveTo>
                    <a:pt x="9712" y="1182986"/>
                  </a:moveTo>
                  <a:lnTo>
                    <a:pt x="12081" y="1182986"/>
                  </a:lnTo>
                  <a:lnTo>
                    <a:pt x="12157" y="1170696"/>
                  </a:lnTo>
                  <a:lnTo>
                    <a:pt x="9712" y="1182986"/>
                  </a:lnTo>
                  <a:close/>
                </a:path>
                <a:path w="2360295" h="1867535">
                  <a:moveTo>
                    <a:pt x="4579" y="1195686"/>
                  </a:moveTo>
                  <a:lnTo>
                    <a:pt x="14845" y="1195686"/>
                  </a:lnTo>
                  <a:lnTo>
                    <a:pt x="15003" y="1182986"/>
                  </a:lnTo>
                  <a:lnTo>
                    <a:pt x="3868" y="1182986"/>
                  </a:lnTo>
                  <a:lnTo>
                    <a:pt x="4579" y="1195686"/>
                  </a:lnTo>
                  <a:close/>
                </a:path>
                <a:path w="2360295" h="1867535">
                  <a:moveTo>
                    <a:pt x="14529" y="1208386"/>
                  </a:moveTo>
                  <a:lnTo>
                    <a:pt x="15476" y="1195686"/>
                  </a:lnTo>
                  <a:lnTo>
                    <a:pt x="13344" y="1195686"/>
                  </a:lnTo>
                  <a:lnTo>
                    <a:pt x="14529" y="1208386"/>
                  </a:lnTo>
                  <a:close/>
                </a:path>
                <a:path w="2360295" h="1867535">
                  <a:moveTo>
                    <a:pt x="3473" y="1208386"/>
                  </a:moveTo>
                  <a:lnTo>
                    <a:pt x="10738" y="1208386"/>
                  </a:lnTo>
                  <a:lnTo>
                    <a:pt x="12870" y="1195686"/>
                  </a:lnTo>
                  <a:lnTo>
                    <a:pt x="4421" y="1195686"/>
                  </a:lnTo>
                  <a:lnTo>
                    <a:pt x="3473" y="1208386"/>
                  </a:lnTo>
                  <a:close/>
                </a:path>
                <a:path w="2360295" h="1867535">
                  <a:moveTo>
                    <a:pt x="12239" y="1221086"/>
                  </a:moveTo>
                  <a:lnTo>
                    <a:pt x="12949" y="1221086"/>
                  </a:lnTo>
                  <a:lnTo>
                    <a:pt x="12870" y="1208386"/>
                  </a:lnTo>
                  <a:lnTo>
                    <a:pt x="12081" y="1208386"/>
                  </a:lnTo>
                  <a:lnTo>
                    <a:pt x="12239" y="1221086"/>
                  </a:lnTo>
                  <a:close/>
                </a:path>
                <a:path w="2360295" h="1867535">
                  <a:moveTo>
                    <a:pt x="8290" y="1221086"/>
                  </a:moveTo>
                  <a:lnTo>
                    <a:pt x="11054" y="1221086"/>
                  </a:lnTo>
                  <a:lnTo>
                    <a:pt x="10580" y="1208386"/>
                  </a:lnTo>
                  <a:lnTo>
                    <a:pt x="8685" y="1208386"/>
                  </a:lnTo>
                  <a:lnTo>
                    <a:pt x="8290" y="1221086"/>
                  </a:lnTo>
                  <a:close/>
                </a:path>
                <a:path w="2360295" h="1867535">
                  <a:moveTo>
                    <a:pt x="6080" y="1221086"/>
                  </a:moveTo>
                  <a:lnTo>
                    <a:pt x="8290" y="1221086"/>
                  </a:lnTo>
                  <a:lnTo>
                    <a:pt x="8132" y="1208386"/>
                  </a:lnTo>
                  <a:lnTo>
                    <a:pt x="6396" y="1208386"/>
                  </a:lnTo>
                  <a:lnTo>
                    <a:pt x="6080" y="1221086"/>
                  </a:lnTo>
                  <a:close/>
                </a:path>
                <a:path w="2360295" h="1867535">
                  <a:moveTo>
                    <a:pt x="4105" y="1221086"/>
                  </a:moveTo>
                  <a:lnTo>
                    <a:pt x="5053" y="1221086"/>
                  </a:lnTo>
                  <a:lnTo>
                    <a:pt x="5606" y="1208386"/>
                  </a:lnTo>
                  <a:lnTo>
                    <a:pt x="3316" y="1208386"/>
                  </a:lnTo>
                  <a:lnTo>
                    <a:pt x="4105" y="1221086"/>
                  </a:lnTo>
                  <a:close/>
                </a:path>
                <a:path w="2360295" h="1867535">
                  <a:moveTo>
                    <a:pt x="13423" y="1233786"/>
                  </a:moveTo>
                  <a:lnTo>
                    <a:pt x="17371" y="1233786"/>
                  </a:lnTo>
                  <a:lnTo>
                    <a:pt x="16897" y="1221086"/>
                  </a:lnTo>
                  <a:lnTo>
                    <a:pt x="12634" y="1221086"/>
                  </a:lnTo>
                  <a:lnTo>
                    <a:pt x="12593" y="1227713"/>
                  </a:lnTo>
                  <a:lnTo>
                    <a:pt x="13423" y="1233786"/>
                  </a:lnTo>
                  <a:close/>
                </a:path>
                <a:path w="2360295" h="1867535">
                  <a:moveTo>
                    <a:pt x="12593" y="1227713"/>
                  </a:moveTo>
                  <a:lnTo>
                    <a:pt x="12634" y="1221086"/>
                  </a:lnTo>
                  <a:lnTo>
                    <a:pt x="12139" y="1224399"/>
                  </a:lnTo>
                  <a:lnTo>
                    <a:pt x="12593" y="1227713"/>
                  </a:lnTo>
                  <a:close/>
                </a:path>
                <a:path w="2360295" h="1867535">
                  <a:moveTo>
                    <a:pt x="12139" y="1224399"/>
                  </a:moveTo>
                  <a:lnTo>
                    <a:pt x="12634" y="1221086"/>
                  </a:lnTo>
                  <a:lnTo>
                    <a:pt x="11686" y="1221086"/>
                  </a:lnTo>
                  <a:lnTo>
                    <a:pt x="12139" y="1224399"/>
                  </a:lnTo>
                  <a:close/>
                </a:path>
                <a:path w="2360295" h="1867535">
                  <a:moveTo>
                    <a:pt x="10825" y="1233208"/>
                  </a:moveTo>
                  <a:lnTo>
                    <a:pt x="10975" y="1232198"/>
                  </a:lnTo>
                  <a:lnTo>
                    <a:pt x="10975" y="1221086"/>
                  </a:lnTo>
                  <a:lnTo>
                    <a:pt x="10825" y="1233208"/>
                  </a:lnTo>
                  <a:close/>
                </a:path>
                <a:path w="2360295" h="1867535">
                  <a:moveTo>
                    <a:pt x="7975" y="1233786"/>
                  </a:moveTo>
                  <a:lnTo>
                    <a:pt x="8133" y="1233786"/>
                  </a:lnTo>
                  <a:lnTo>
                    <a:pt x="8291" y="1221086"/>
                  </a:lnTo>
                  <a:lnTo>
                    <a:pt x="7975" y="1233786"/>
                  </a:lnTo>
                  <a:close/>
                </a:path>
                <a:path w="2360295" h="1867535">
                  <a:moveTo>
                    <a:pt x="4343" y="1233786"/>
                  </a:moveTo>
                  <a:lnTo>
                    <a:pt x="7817" y="1233786"/>
                  </a:lnTo>
                  <a:lnTo>
                    <a:pt x="7422" y="1221086"/>
                  </a:lnTo>
                  <a:lnTo>
                    <a:pt x="5764" y="1221086"/>
                  </a:lnTo>
                  <a:lnTo>
                    <a:pt x="4343" y="1233786"/>
                  </a:lnTo>
                  <a:close/>
                </a:path>
                <a:path w="2360295" h="1867535">
                  <a:moveTo>
                    <a:pt x="10975" y="1233786"/>
                  </a:moveTo>
                  <a:lnTo>
                    <a:pt x="12555" y="1233786"/>
                  </a:lnTo>
                  <a:lnTo>
                    <a:pt x="12593" y="1227713"/>
                  </a:lnTo>
                  <a:lnTo>
                    <a:pt x="12139" y="1224399"/>
                  </a:lnTo>
                  <a:lnTo>
                    <a:pt x="10975" y="1232198"/>
                  </a:lnTo>
                  <a:lnTo>
                    <a:pt x="10975" y="1233786"/>
                  </a:lnTo>
                  <a:close/>
                </a:path>
                <a:path w="2360295" h="1867535">
                  <a:moveTo>
                    <a:pt x="10818" y="1233786"/>
                  </a:moveTo>
                  <a:lnTo>
                    <a:pt x="10975" y="1233786"/>
                  </a:lnTo>
                  <a:lnTo>
                    <a:pt x="10975" y="1232198"/>
                  </a:lnTo>
                  <a:lnTo>
                    <a:pt x="10825" y="1233208"/>
                  </a:lnTo>
                  <a:lnTo>
                    <a:pt x="10818" y="1233786"/>
                  </a:lnTo>
                  <a:close/>
                </a:path>
                <a:path w="2360295" h="1867535">
                  <a:moveTo>
                    <a:pt x="10739" y="1233786"/>
                  </a:moveTo>
                  <a:lnTo>
                    <a:pt x="10825" y="1233208"/>
                  </a:lnTo>
                  <a:lnTo>
                    <a:pt x="10739" y="1233786"/>
                  </a:lnTo>
                  <a:close/>
                </a:path>
                <a:path w="2360295" h="1867535">
                  <a:moveTo>
                    <a:pt x="2921" y="1259186"/>
                  </a:moveTo>
                  <a:lnTo>
                    <a:pt x="14529" y="1259186"/>
                  </a:lnTo>
                  <a:lnTo>
                    <a:pt x="15160" y="1246486"/>
                  </a:lnTo>
                  <a:lnTo>
                    <a:pt x="18319" y="1233786"/>
                  </a:lnTo>
                  <a:lnTo>
                    <a:pt x="6475" y="1233786"/>
                  </a:lnTo>
                  <a:lnTo>
                    <a:pt x="6475" y="1246486"/>
                  </a:lnTo>
                  <a:lnTo>
                    <a:pt x="3789" y="1246486"/>
                  </a:lnTo>
                  <a:lnTo>
                    <a:pt x="2921" y="1259186"/>
                  </a:lnTo>
                  <a:close/>
                </a:path>
                <a:path w="2360295" h="1867535">
                  <a:moveTo>
                    <a:pt x="4026" y="1246486"/>
                  </a:moveTo>
                  <a:lnTo>
                    <a:pt x="5211" y="1246486"/>
                  </a:lnTo>
                  <a:lnTo>
                    <a:pt x="4342" y="1233786"/>
                  </a:lnTo>
                  <a:lnTo>
                    <a:pt x="3869" y="1233786"/>
                  </a:lnTo>
                  <a:lnTo>
                    <a:pt x="3790" y="1240138"/>
                  </a:lnTo>
                  <a:lnTo>
                    <a:pt x="4026" y="1246486"/>
                  </a:lnTo>
                  <a:close/>
                </a:path>
                <a:path w="2360295" h="1867535">
                  <a:moveTo>
                    <a:pt x="3474" y="1246486"/>
                  </a:moveTo>
                  <a:lnTo>
                    <a:pt x="3711" y="1246486"/>
                  </a:lnTo>
                  <a:lnTo>
                    <a:pt x="3790" y="1240138"/>
                  </a:lnTo>
                  <a:lnTo>
                    <a:pt x="3553" y="1233786"/>
                  </a:lnTo>
                  <a:lnTo>
                    <a:pt x="3474" y="1246486"/>
                  </a:lnTo>
                  <a:close/>
                </a:path>
                <a:path w="2360295" h="1867535">
                  <a:moveTo>
                    <a:pt x="15476" y="1271886"/>
                  </a:moveTo>
                  <a:lnTo>
                    <a:pt x="17371" y="1271886"/>
                  </a:lnTo>
                  <a:lnTo>
                    <a:pt x="17213" y="1259186"/>
                  </a:lnTo>
                  <a:lnTo>
                    <a:pt x="15476" y="1259186"/>
                  </a:lnTo>
                  <a:lnTo>
                    <a:pt x="15476" y="1271886"/>
                  </a:lnTo>
                  <a:close/>
                </a:path>
                <a:path w="2360295" h="1867535">
                  <a:moveTo>
                    <a:pt x="13344" y="1271886"/>
                  </a:moveTo>
                  <a:lnTo>
                    <a:pt x="14134" y="1271886"/>
                  </a:lnTo>
                  <a:lnTo>
                    <a:pt x="13897" y="1259186"/>
                  </a:lnTo>
                  <a:lnTo>
                    <a:pt x="13344" y="1271886"/>
                  </a:lnTo>
                  <a:close/>
                </a:path>
                <a:path w="2360295" h="1867535">
                  <a:moveTo>
                    <a:pt x="6395" y="1271886"/>
                  </a:moveTo>
                  <a:lnTo>
                    <a:pt x="12397" y="1271886"/>
                  </a:lnTo>
                  <a:lnTo>
                    <a:pt x="13029" y="1259186"/>
                  </a:lnTo>
                  <a:lnTo>
                    <a:pt x="6711" y="1259186"/>
                  </a:lnTo>
                  <a:lnTo>
                    <a:pt x="6395" y="1271886"/>
                  </a:lnTo>
                  <a:close/>
                </a:path>
                <a:path w="2360295" h="1867535">
                  <a:moveTo>
                    <a:pt x="3316" y="1271886"/>
                  </a:moveTo>
                  <a:lnTo>
                    <a:pt x="3790" y="1271886"/>
                  </a:lnTo>
                  <a:lnTo>
                    <a:pt x="4974" y="1259186"/>
                  </a:lnTo>
                  <a:lnTo>
                    <a:pt x="2605" y="1259186"/>
                  </a:lnTo>
                  <a:lnTo>
                    <a:pt x="3316" y="1271886"/>
                  </a:lnTo>
                  <a:close/>
                </a:path>
                <a:path w="2360295" h="1867535">
                  <a:moveTo>
                    <a:pt x="6711" y="1284586"/>
                  </a:moveTo>
                  <a:lnTo>
                    <a:pt x="15398" y="1284586"/>
                  </a:lnTo>
                  <a:lnTo>
                    <a:pt x="14687" y="1271886"/>
                  </a:lnTo>
                  <a:lnTo>
                    <a:pt x="8528" y="1271886"/>
                  </a:lnTo>
                  <a:lnTo>
                    <a:pt x="6711" y="1284586"/>
                  </a:lnTo>
                  <a:close/>
                </a:path>
                <a:path w="2360295" h="1867535">
                  <a:moveTo>
                    <a:pt x="3395" y="1284586"/>
                  </a:moveTo>
                  <a:lnTo>
                    <a:pt x="6711" y="1284586"/>
                  </a:lnTo>
                  <a:lnTo>
                    <a:pt x="6554" y="1271886"/>
                  </a:lnTo>
                  <a:lnTo>
                    <a:pt x="3552" y="1271886"/>
                  </a:lnTo>
                  <a:lnTo>
                    <a:pt x="3395" y="1284586"/>
                  </a:lnTo>
                  <a:close/>
                </a:path>
                <a:path w="2360295" h="1867535">
                  <a:moveTo>
                    <a:pt x="1341" y="1284586"/>
                  </a:moveTo>
                  <a:lnTo>
                    <a:pt x="2842" y="1284586"/>
                  </a:lnTo>
                  <a:lnTo>
                    <a:pt x="2368" y="1271886"/>
                  </a:lnTo>
                  <a:lnTo>
                    <a:pt x="1815" y="1271886"/>
                  </a:lnTo>
                  <a:lnTo>
                    <a:pt x="1341" y="1284586"/>
                  </a:lnTo>
                  <a:close/>
                </a:path>
                <a:path w="2360295" h="1867535">
                  <a:moveTo>
                    <a:pt x="14293" y="1297286"/>
                  </a:moveTo>
                  <a:lnTo>
                    <a:pt x="16977" y="1297286"/>
                  </a:lnTo>
                  <a:lnTo>
                    <a:pt x="17135" y="1284586"/>
                  </a:lnTo>
                  <a:lnTo>
                    <a:pt x="15793" y="1284586"/>
                  </a:lnTo>
                  <a:lnTo>
                    <a:pt x="14293" y="1297286"/>
                  </a:lnTo>
                  <a:close/>
                </a:path>
                <a:path w="2360295" h="1867535">
                  <a:moveTo>
                    <a:pt x="11687" y="1297286"/>
                  </a:moveTo>
                  <a:lnTo>
                    <a:pt x="12476" y="1297286"/>
                  </a:lnTo>
                  <a:lnTo>
                    <a:pt x="13029" y="1284586"/>
                  </a:lnTo>
                  <a:lnTo>
                    <a:pt x="12160" y="1284586"/>
                  </a:lnTo>
                  <a:lnTo>
                    <a:pt x="11687" y="1297286"/>
                  </a:lnTo>
                  <a:close/>
                </a:path>
                <a:path w="2360295" h="1867535">
                  <a:moveTo>
                    <a:pt x="2210" y="1297286"/>
                  </a:moveTo>
                  <a:lnTo>
                    <a:pt x="10581" y="1297286"/>
                  </a:lnTo>
                  <a:lnTo>
                    <a:pt x="8686" y="1284586"/>
                  </a:lnTo>
                  <a:lnTo>
                    <a:pt x="1263" y="1284586"/>
                  </a:lnTo>
                  <a:lnTo>
                    <a:pt x="2210" y="1297286"/>
                  </a:lnTo>
                  <a:close/>
                </a:path>
                <a:path w="2360295" h="1867535">
                  <a:moveTo>
                    <a:pt x="13344" y="1309986"/>
                  </a:moveTo>
                  <a:lnTo>
                    <a:pt x="17846" y="1309986"/>
                  </a:lnTo>
                  <a:lnTo>
                    <a:pt x="17056" y="1297286"/>
                  </a:lnTo>
                  <a:lnTo>
                    <a:pt x="11212" y="1297286"/>
                  </a:lnTo>
                  <a:lnTo>
                    <a:pt x="11286" y="1300248"/>
                  </a:lnTo>
                  <a:lnTo>
                    <a:pt x="13344" y="1309986"/>
                  </a:lnTo>
                  <a:close/>
                </a:path>
                <a:path w="2360295" h="1867535">
                  <a:moveTo>
                    <a:pt x="11286" y="1300248"/>
                  </a:moveTo>
                  <a:lnTo>
                    <a:pt x="11212" y="1297286"/>
                  </a:lnTo>
                  <a:lnTo>
                    <a:pt x="10660" y="1297286"/>
                  </a:lnTo>
                  <a:lnTo>
                    <a:pt x="11286" y="1300248"/>
                  </a:lnTo>
                  <a:close/>
                </a:path>
                <a:path w="2360295" h="1867535">
                  <a:moveTo>
                    <a:pt x="5053" y="1309986"/>
                  </a:moveTo>
                  <a:lnTo>
                    <a:pt x="11528" y="1309986"/>
                  </a:lnTo>
                  <a:lnTo>
                    <a:pt x="11286" y="1300248"/>
                  </a:lnTo>
                  <a:lnTo>
                    <a:pt x="10660" y="1297286"/>
                  </a:lnTo>
                  <a:lnTo>
                    <a:pt x="2921" y="1297286"/>
                  </a:lnTo>
                  <a:lnTo>
                    <a:pt x="5053" y="1309986"/>
                  </a:lnTo>
                  <a:close/>
                </a:path>
                <a:path w="2360295" h="1867535">
                  <a:moveTo>
                    <a:pt x="17214" y="1322686"/>
                  </a:moveTo>
                  <a:lnTo>
                    <a:pt x="18399" y="1309986"/>
                  </a:lnTo>
                  <a:lnTo>
                    <a:pt x="16583" y="1309986"/>
                  </a:lnTo>
                  <a:lnTo>
                    <a:pt x="17214" y="1322686"/>
                  </a:lnTo>
                  <a:close/>
                </a:path>
                <a:path w="2360295" h="1867535">
                  <a:moveTo>
                    <a:pt x="10581" y="1322686"/>
                  </a:moveTo>
                  <a:lnTo>
                    <a:pt x="11608" y="1322686"/>
                  </a:lnTo>
                  <a:lnTo>
                    <a:pt x="11924" y="1309986"/>
                  </a:lnTo>
                  <a:lnTo>
                    <a:pt x="9949" y="1309986"/>
                  </a:lnTo>
                  <a:lnTo>
                    <a:pt x="10581" y="1322686"/>
                  </a:lnTo>
                  <a:close/>
                </a:path>
                <a:path w="2360295" h="1867535">
                  <a:moveTo>
                    <a:pt x="3345" y="1324692"/>
                  </a:moveTo>
                  <a:lnTo>
                    <a:pt x="3632" y="1322686"/>
                  </a:lnTo>
                  <a:lnTo>
                    <a:pt x="9554" y="1322686"/>
                  </a:lnTo>
                  <a:lnTo>
                    <a:pt x="9949" y="1309986"/>
                  </a:lnTo>
                  <a:lnTo>
                    <a:pt x="2921" y="1309986"/>
                  </a:lnTo>
                  <a:lnTo>
                    <a:pt x="3158" y="1322686"/>
                  </a:lnTo>
                  <a:lnTo>
                    <a:pt x="3345" y="1324692"/>
                  </a:lnTo>
                  <a:close/>
                </a:path>
                <a:path w="2360295" h="1867535">
                  <a:moveTo>
                    <a:pt x="1026" y="1322686"/>
                  </a:moveTo>
                  <a:lnTo>
                    <a:pt x="2763" y="1309986"/>
                  </a:lnTo>
                  <a:lnTo>
                    <a:pt x="1026" y="1322686"/>
                  </a:lnTo>
                  <a:close/>
                </a:path>
                <a:path w="2360295" h="1867535">
                  <a:moveTo>
                    <a:pt x="16187" y="1335386"/>
                  </a:moveTo>
                  <a:lnTo>
                    <a:pt x="17214" y="1335386"/>
                  </a:lnTo>
                  <a:lnTo>
                    <a:pt x="17845" y="1322686"/>
                  </a:lnTo>
                  <a:lnTo>
                    <a:pt x="16345" y="1322686"/>
                  </a:lnTo>
                  <a:lnTo>
                    <a:pt x="16187" y="1335386"/>
                  </a:lnTo>
                  <a:close/>
                </a:path>
                <a:path w="2360295" h="1867535">
                  <a:moveTo>
                    <a:pt x="14450" y="1335386"/>
                  </a:moveTo>
                  <a:lnTo>
                    <a:pt x="14924" y="1335386"/>
                  </a:lnTo>
                  <a:lnTo>
                    <a:pt x="14924" y="1322686"/>
                  </a:lnTo>
                  <a:lnTo>
                    <a:pt x="14134" y="1322686"/>
                  </a:lnTo>
                  <a:lnTo>
                    <a:pt x="14450" y="1335386"/>
                  </a:lnTo>
                  <a:close/>
                </a:path>
                <a:path w="2360295" h="1867535">
                  <a:moveTo>
                    <a:pt x="4343" y="1335386"/>
                  </a:moveTo>
                  <a:lnTo>
                    <a:pt x="12239" y="1335386"/>
                  </a:lnTo>
                  <a:lnTo>
                    <a:pt x="13503" y="1322686"/>
                  </a:lnTo>
                  <a:lnTo>
                    <a:pt x="6948" y="1322686"/>
                  </a:lnTo>
                  <a:lnTo>
                    <a:pt x="4343" y="1335386"/>
                  </a:lnTo>
                  <a:close/>
                </a:path>
                <a:path w="2360295" h="1867535">
                  <a:moveTo>
                    <a:pt x="1895" y="1335386"/>
                  </a:moveTo>
                  <a:lnTo>
                    <a:pt x="4343" y="1335386"/>
                  </a:lnTo>
                  <a:lnTo>
                    <a:pt x="3345" y="1324692"/>
                  </a:lnTo>
                  <a:lnTo>
                    <a:pt x="1902" y="1334780"/>
                  </a:lnTo>
                  <a:lnTo>
                    <a:pt x="1895" y="1335386"/>
                  </a:lnTo>
                  <a:close/>
                </a:path>
                <a:path w="2360295" h="1867535">
                  <a:moveTo>
                    <a:pt x="1816" y="1335386"/>
                  </a:moveTo>
                  <a:lnTo>
                    <a:pt x="1902" y="1334780"/>
                  </a:lnTo>
                  <a:lnTo>
                    <a:pt x="1816" y="1335386"/>
                  </a:lnTo>
                  <a:close/>
                </a:path>
                <a:path w="2360295" h="1867535">
                  <a:moveTo>
                    <a:pt x="1974" y="1348086"/>
                  </a:moveTo>
                  <a:lnTo>
                    <a:pt x="14529" y="1348086"/>
                  </a:lnTo>
                  <a:lnTo>
                    <a:pt x="14687" y="1335386"/>
                  </a:lnTo>
                  <a:lnTo>
                    <a:pt x="2132" y="1335386"/>
                  </a:lnTo>
                  <a:lnTo>
                    <a:pt x="1974" y="1348086"/>
                  </a:lnTo>
                  <a:close/>
                </a:path>
                <a:path w="2360295" h="1867535">
                  <a:moveTo>
                    <a:pt x="15397" y="1360786"/>
                  </a:moveTo>
                  <a:lnTo>
                    <a:pt x="16029" y="1360786"/>
                  </a:lnTo>
                  <a:lnTo>
                    <a:pt x="16581" y="1348086"/>
                  </a:lnTo>
                  <a:lnTo>
                    <a:pt x="16187" y="1348086"/>
                  </a:lnTo>
                  <a:lnTo>
                    <a:pt x="15375" y="1358975"/>
                  </a:lnTo>
                  <a:lnTo>
                    <a:pt x="15397" y="1360786"/>
                  </a:lnTo>
                  <a:close/>
                </a:path>
                <a:path w="2360295" h="1867535">
                  <a:moveTo>
                    <a:pt x="15375" y="1358975"/>
                  </a:moveTo>
                  <a:lnTo>
                    <a:pt x="16187" y="1348086"/>
                  </a:lnTo>
                  <a:lnTo>
                    <a:pt x="15239" y="1348086"/>
                  </a:lnTo>
                  <a:lnTo>
                    <a:pt x="15375" y="1358975"/>
                  </a:lnTo>
                  <a:close/>
                </a:path>
                <a:path w="2360295" h="1867535">
                  <a:moveTo>
                    <a:pt x="15240" y="1360786"/>
                  </a:moveTo>
                  <a:lnTo>
                    <a:pt x="15375" y="1358975"/>
                  </a:lnTo>
                  <a:lnTo>
                    <a:pt x="15239" y="1348086"/>
                  </a:lnTo>
                  <a:lnTo>
                    <a:pt x="12397" y="1348086"/>
                  </a:lnTo>
                  <a:lnTo>
                    <a:pt x="15240" y="1360786"/>
                  </a:lnTo>
                  <a:close/>
                </a:path>
                <a:path w="2360295" h="1867535">
                  <a:moveTo>
                    <a:pt x="2605" y="1360786"/>
                  </a:moveTo>
                  <a:lnTo>
                    <a:pt x="12713" y="1360786"/>
                  </a:lnTo>
                  <a:lnTo>
                    <a:pt x="12397" y="1348086"/>
                  </a:lnTo>
                  <a:lnTo>
                    <a:pt x="3789" y="1348086"/>
                  </a:lnTo>
                  <a:lnTo>
                    <a:pt x="2605" y="1360786"/>
                  </a:lnTo>
                  <a:close/>
                </a:path>
                <a:path w="2360295" h="1867535">
                  <a:moveTo>
                    <a:pt x="6632" y="1373486"/>
                  </a:moveTo>
                  <a:lnTo>
                    <a:pt x="16818" y="1373486"/>
                  </a:lnTo>
                  <a:lnTo>
                    <a:pt x="19266" y="1360786"/>
                  </a:lnTo>
                  <a:lnTo>
                    <a:pt x="4027" y="1360786"/>
                  </a:lnTo>
                  <a:lnTo>
                    <a:pt x="6632" y="1373486"/>
                  </a:lnTo>
                  <a:close/>
                </a:path>
                <a:path w="2360295" h="1867535">
                  <a:moveTo>
                    <a:pt x="17608" y="1386186"/>
                  </a:moveTo>
                  <a:lnTo>
                    <a:pt x="17450" y="1373486"/>
                  </a:lnTo>
                  <a:lnTo>
                    <a:pt x="15871" y="1373486"/>
                  </a:lnTo>
                  <a:lnTo>
                    <a:pt x="17608" y="1386186"/>
                  </a:lnTo>
                  <a:close/>
                </a:path>
                <a:path w="2360295" h="1867535">
                  <a:moveTo>
                    <a:pt x="13818" y="1386186"/>
                  </a:moveTo>
                  <a:lnTo>
                    <a:pt x="14607" y="1386186"/>
                  </a:lnTo>
                  <a:lnTo>
                    <a:pt x="14844" y="1373486"/>
                  </a:lnTo>
                  <a:lnTo>
                    <a:pt x="13818" y="1386186"/>
                  </a:lnTo>
                  <a:close/>
                </a:path>
                <a:path w="2360295" h="1867535">
                  <a:moveTo>
                    <a:pt x="4026" y="1386186"/>
                  </a:moveTo>
                  <a:lnTo>
                    <a:pt x="12870" y="1386186"/>
                  </a:lnTo>
                  <a:lnTo>
                    <a:pt x="13344" y="1373486"/>
                  </a:lnTo>
                  <a:lnTo>
                    <a:pt x="3316" y="1373486"/>
                  </a:lnTo>
                  <a:lnTo>
                    <a:pt x="4026" y="1386186"/>
                  </a:lnTo>
                  <a:close/>
                </a:path>
                <a:path w="2360295" h="1867535">
                  <a:moveTo>
                    <a:pt x="2447" y="1398886"/>
                  </a:moveTo>
                  <a:lnTo>
                    <a:pt x="9633" y="1398886"/>
                  </a:lnTo>
                  <a:lnTo>
                    <a:pt x="10423" y="1386186"/>
                  </a:lnTo>
                  <a:lnTo>
                    <a:pt x="3316" y="1386186"/>
                  </a:lnTo>
                  <a:lnTo>
                    <a:pt x="2447" y="1398886"/>
                  </a:lnTo>
                  <a:close/>
                </a:path>
                <a:path w="2360295" h="1867535">
                  <a:moveTo>
                    <a:pt x="5527" y="1411586"/>
                  </a:moveTo>
                  <a:lnTo>
                    <a:pt x="14371" y="1411586"/>
                  </a:lnTo>
                  <a:lnTo>
                    <a:pt x="13502" y="1398886"/>
                  </a:lnTo>
                  <a:lnTo>
                    <a:pt x="5685" y="1398886"/>
                  </a:lnTo>
                  <a:lnTo>
                    <a:pt x="5527" y="1411586"/>
                  </a:lnTo>
                  <a:close/>
                </a:path>
                <a:path w="2360295" h="1867535">
                  <a:moveTo>
                    <a:pt x="4816" y="1411586"/>
                  </a:moveTo>
                  <a:lnTo>
                    <a:pt x="5290" y="1411586"/>
                  </a:lnTo>
                  <a:lnTo>
                    <a:pt x="5132" y="1398886"/>
                  </a:lnTo>
                  <a:lnTo>
                    <a:pt x="4816" y="1411586"/>
                  </a:lnTo>
                  <a:close/>
                </a:path>
                <a:path w="2360295" h="1867535">
                  <a:moveTo>
                    <a:pt x="3552" y="1424286"/>
                  </a:moveTo>
                  <a:lnTo>
                    <a:pt x="15555" y="1424286"/>
                  </a:lnTo>
                  <a:lnTo>
                    <a:pt x="16740" y="1411586"/>
                  </a:lnTo>
                  <a:lnTo>
                    <a:pt x="4105" y="1411586"/>
                  </a:lnTo>
                  <a:lnTo>
                    <a:pt x="3552" y="1424286"/>
                  </a:lnTo>
                  <a:close/>
                </a:path>
                <a:path w="2360295" h="1867535">
                  <a:moveTo>
                    <a:pt x="16976" y="1436986"/>
                  </a:moveTo>
                  <a:lnTo>
                    <a:pt x="17214" y="1436986"/>
                  </a:lnTo>
                  <a:lnTo>
                    <a:pt x="16898" y="1424286"/>
                  </a:lnTo>
                  <a:lnTo>
                    <a:pt x="16976" y="1436986"/>
                  </a:lnTo>
                  <a:close/>
                </a:path>
                <a:path w="2360295" h="1867535">
                  <a:moveTo>
                    <a:pt x="16108" y="1436986"/>
                  </a:moveTo>
                  <a:lnTo>
                    <a:pt x="16976" y="1436986"/>
                  </a:lnTo>
                  <a:lnTo>
                    <a:pt x="15240" y="1424286"/>
                  </a:lnTo>
                  <a:lnTo>
                    <a:pt x="16108" y="1436986"/>
                  </a:lnTo>
                  <a:close/>
                </a:path>
                <a:path w="2360295" h="1867535">
                  <a:moveTo>
                    <a:pt x="10422" y="1436986"/>
                  </a:moveTo>
                  <a:lnTo>
                    <a:pt x="11133" y="1436986"/>
                  </a:lnTo>
                  <a:lnTo>
                    <a:pt x="13265" y="1424286"/>
                  </a:lnTo>
                  <a:lnTo>
                    <a:pt x="10422" y="1436986"/>
                  </a:lnTo>
                  <a:close/>
                </a:path>
                <a:path w="2360295" h="1867535">
                  <a:moveTo>
                    <a:pt x="8527" y="1436986"/>
                  </a:moveTo>
                  <a:lnTo>
                    <a:pt x="10422" y="1436986"/>
                  </a:lnTo>
                  <a:lnTo>
                    <a:pt x="10817" y="1424286"/>
                  </a:lnTo>
                  <a:lnTo>
                    <a:pt x="7895" y="1424286"/>
                  </a:lnTo>
                  <a:lnTo>
                    <a:pt x="8527" y="1436986"/>
                  </a:lnTo>
                  <a:close/>
                </a:path>
                <a:path w="2360295" h="1867535">
                  <a:moveTo>
                    <a:pt x="3711" y="1436986"/>
                  </a:moveTo>
                  <a:lnTo>
                    <a:pt x="6237" y="1436986"/>
                  </a:lnTo>
                  <a:lnTo>
                    <a:pt x="5606" y="1424286"/>
                  </a:lnTo>
                  <a:lnTo>
                    <a:pt x="3711" y="1436986"/>
                  </a:lnTo>
                  <a:close/>
                </a:path>
                <a:path w="2360295" h="1867535">
                  <a:moveTo>
                    <a:pt x="13660" y="1449686"/>
                  </a:moveTo>
                  <a:lnTo>
                    <a:pt x="16976" y="1449686"/>
                  </a:lnTo>
                  <a:lnTo>
                    <a:pt x="16897" y="1436986"/>
                  </a:lnTo>
                  <a:lnTo>
                    <a:pt x="14055" y="1436986"/>
                  </a:lnTo>
                  <a:lnTo>
                    <a:pt x="13660" y="1449686"/>
                  </a:lnTo>
                  <a:close/>
                </a:path>
                <a:path w="2360295" h="1867535">
                  <a:moveTo>
                    <a:pt x="7975" y="1449686"/>
                  </a:moveTo>
                  <a:lnTo>
                    <a:pt x="9633" y="1449686"/>
                  </a:lnTo>
                  <a:lnTo>
                    <a:pt x="9554" y="1436986"/>
                  </a:lnTo>
                  <a:lnTo>
                    <a:pt x="7185" y="1436986"/>
                  </a:lnTo>
                  <a:lnTo>
                    <a:pt x="7975" y="1449686"/>
                  </a:lnTo>
                  <a:close/>
                </a:path>
                <a:path w="2360295" h="1867535">
                  <a:moveTo>
                    <a:pt x="2290" y="1449686"/>
                  </a:moveTo>
                  <a:lnTo>
                    <a:pt x="3869" y="1449686"/>
                  </a:lnTo>
                  <a:lnTo>
                    <a:pt x="4263" y="1436986"/>
                  </a:lnTo>
                  <a:lnTo>
                    <a:pt x="2763" y="1436986"/>
                  </a:lnTo>
                  <a:lnTo>
                    <a:pt x="2290" y="1449686"/>
                  </a:lnTo>
                  <a:close/>
                </a:path>
                <a:path w="2360295" h="1867535">
                  <a:moveTo>
                    <a:pt x="17608" y="1462386"/>
                  </a:moveTo>
                  <a:lnTo>
                    <a:pt x="17371" y="1449686"/>
                  </a:lnTo>
                  <a:lnTo>
                    <a:pt x="16424" y="1449686"/>
                  </a:lnTo>
                  <a:lnTo>
                    <a:pt x="16390" y="1455129"/>
                  </a:lnTo>
                  <a:lnTo>
                    <a:pt x="17608" y="1462386"/>
                  </a:lnTo>
                  <a:close/>
                </a:path>
                <a:path w="2360295" h="1867535">
                  <a:moveTo>
                    <a:pt x="16329" y="1454767"/>
                  </a:moveTo>
                  <a:lnTo>
                    <a:pt x="16424" y="1449686"/>
                  </a:lnTo>
                  <a:lnTo>
                    <a:pt x="15713" y="1449686"/>
                  </a:lnTo>
                  <a:lnTo>
                    <a:pt x="15640" y="1450663"/>
                  </a:lnTo>
                  <a:lnTo>
                    <a:pt x="16329" y="1454767"/>
                  </a:lnTo>
                  <a:close/>
                </a:path>
                <a:path w="2360295" h="1867535">
                  <a:moveTo>
                    <a:pt x="15640" y="1450663"/>
                  </a:moveTo>
                  <a:lnTo>
                    <a:pt x="15713" y="1449686"/>
                  </a:lnTo>
                  <a:lnTo>
                    <a:pt x="15476" y="1449686"/>
                  </a:lnTo>
                  <a:lnTo>
                    <a:pt x="15640" y="1450663"/>
                  </a:lnTo>
                  <a:close/>
                </a:path>
                <a:path w="2360295" h="1867535">
                  <a:moveTo>
                    <a:pt x="15036" y="1458758"/>
                  </a:moveTo>
                  <a:lnTo>
                    <a:pt x="15307" y="1455129"/>
                  </a:lnTo>
                  <a:lnTo>
                    <a:pt x="15239" y="1449686"/>
                  </a:lnTo>
                  <a:lnTo>
                    <a:pt x="14133" y="1449686"/>
                  </a:lnTo>
                  <a:lnTo>
                    <a:pt x="15036" y="1458758"/>
                  </a:lnTo>
                  <a:close/>
                </a:path>
                <a:path w="2360295" h="1867535">
                  <a:moveTo>
                    <a:pt x="10028" y="1462386"/>
                  </a:moveTo>
                  <a:lnTo>
                    <a:pt x="14133" y="1462386"/>
                  </a:lnTo>
                  <a:lnTo>
                    <a:pt x="14133" y="1449686"/>
                  </a:lnTo>
                  <a:lnTo>
                    <a:pt x="9554" y="1449686"/>
                  </a:lnTo>
                  <a:lnTo>
                    <a:pt x="10028" y="1462386"/>
                  </a:lnTo>
                  <a:close/>
                </a:path>
                <a:path w="2360295" h="1867535">
                  <a:moveTo>
                    <a:pt x="8370" y="1462386"/>
                  </a:moveTo>
                  <a:lnTo>
                    <a:pt x="8764" y="1462386"/>
                  </a:lnTo>
                  <a:lnTo>
                    <a:pt x="8844" y="1449686"/>
                  </a:lnTo>
                  <a:lnTo>
                    <a:pt x="7422" y="1449686"/>
                  </a:lnTo>
                  <a:lnTo>
                    <a:pt x="8370" y="1462386"/>
                  </a:lnTo>
                  <a:close/>
                </a:path>
                <a:path w="2360295" h="1867535">
                  <a:moveTo>
                    <a:pt x="5790" y="1453921"/>
                  </a:moveTo>
                  <a:lnTo>
                    <a:pt x="5685" y="1449686"/>
                  </a:lnTo>
                  <a:lnTo>
                    <a:pt x="5527" y="1449686"/>
                  </a:lnTo>
                  <a:lnTo>
                    <a:pt x="5790" y="1453921"/>
                  </a:lnTo>
                  <a:close/>
                </a:path>
                <a:path w="2360295" h="1867535">
                  <a:moveTo>
                    <a:pt x="4659" y="1462386"/>
                  </a:moveTo>
                  <a:lnTo>
                    <a:pt x="5132" y="1462386"/>
                  </a:lnTo>
                  <a:lnTo>
                    <a:pt x="5527" y="1449686"/>
                  </a:lnTo>
                  <a:lnTo>
                    <a:pt x="3948" y="1449686"/>
                  </a:lnTo>
                  <a:lnTo>
                    <a:pt x="4659" y="1462386"/>
                  </a:lnTo>
                  <a:close/>
                </a:path>
                <a:path w="2360295" h="1867535">
                  <a:moveTo>
                    <a:pt x="15397" y="1462386"/>
                  </a:moveTo>
                  <a:lnTo>
                    <a:pt x="16187" y="1462386"/>
                  </a:lnTo>
                  <a:lnTo>
                    <a:pt x="16329" y="1454767"/>
                  </a:lnTo>
                  <a:lnTo>
                    <a:pt x="15640" y="1450663"/>
                  </a:lnTo>
                  <a:lnTo>
                    <a:pt x="15397" y="1453921"/>
                  </a:lnTo>
                  <a:lnTo>
                    <a:pt x="15397" y="1462386"/>
                  </a:lnTo>
                  <a:close/>
                </a:path>
                <a:path w="2360295" h="1867535">
                  <a:moveTo>
                    <a:pt x="6001" y="1462386"/>
                  </a:moveTo>
                  <a:lnTo>
                    <a:pt x="6317" y="1462386"/>
                  </a:lnTo>
                  <a:lnTo>
                    <a:pt x="5790" y="1453921"/>
                  </a:lnTo>
                  <a:lnTo>
                    <a:pt x="6001" y="1462386"/>
                  </a:lnTo>
                  <a:close/>
                </a:path>
                <a:path w="2360295" h="1867535">
                  <a:moveTo>
                    <a:pt x="15397" y="1462386"/>
                  </a:moveTo>
                  <a:lnTo>
                    <a:pt x="15307" y="1455129"/>
                  </a:lnTo>
                  <a:lnTo>
                    <a:pt x="15036" y="1458758"/>
                  </a:lnTo>
                  <a:lnTo>
                    <a:pt x="15397" y="1462386"/>
                  </a:lnTo>
                  <a:close/>
                </a:path>
                <a:path w="2360295" h="1867535">
                  <a:moveTo>
                    <a:pt x="14765" y="1462386"/>
                  </a:moveTo>
                  <a:lnTo>
                    <a:pt x="15397" y="1462386"/>
                  </a:lnTo>
                  <a:lnTo>
                    <a:pt x="15036" y="1458758"/>
                  </a:lnTo>
                  <a:lnTo>
                    <a:pt x="14765" y="1462386"/>
                  </a:lnTo>
                  <a:close/>
                </a:path>
                <a:path w="2360295" h="1867535">
                  <a:moveTo>
                    <a:pt x="14924" y="1475086"/>
                  </a:moveTo>
                  <a:lnTo>
                    <a:pt x="17214" y="1475086"/>
                  </a:lnTo>
                  <a:lnTo>
                    <a:pt x="17135" y="1462386"/>
                  </a:lnTo>
                  <a:lnTo>
                    <a:pt x="14608" y="1462386"/>
                  </a:lnTo>
                  <a:lnTo>
                    <a:pt x="14924" y="1475086"/>
                  </a:lnTo>
                  <a:close/>
                </a:path>
                <a:path w="2360295" h="1867535">
                  <a:moveTo>
                    <a:pt x="4184" y="1475086"/>
                  </a:moveTo>
                  <a:lnTo>
                    <a:pt x="14292" y="1475086"/>
                  </a:lnTo>
                  <a:lnTo>
                    <a:pt x="14608" y="1462386"/>
                  </a:lnTo>
                  <a:lnTo>
                    <a:pt x="4184" y="1462386"/>
                  </a:lnTo>
                  <a:lnTo>
                    <a:pt x="4184" y="1475086"/>
                  </a:lnTo>
                  <a:close/>
                </a:path>
                <a:path w="2360295" h="1867535">
                  <a:moveTo>
                    <a:pt x="3474" y="1475086"/>
                  </a:moveTo>
                  <a:lnTo>
                    <a:pt x="3631" y="1462386"/>
                  </a:lnTo>
                  <a:lnTo>
                    <a:pt x="2526" y="1462389"/>
                  </a:lnTo>
                  <a:lnTo>
                    <a:pt x="3474" y="1475086"/>
                  </a:lnTo>
                  <a:close/>
                </a:path>
                <a:path w="2360295" h="1867535">
                  <a:moveTo>
                    <a:pt x="15476" y="1487786"/>
                  </a:moveTo>
                  <a:lnTo>
                    <a:pt x="16108" y="1487786"/>
                  </a:lnTo>
                  <a:lnTo>
                    <a:pt x="16976" y="1475086"/>
                  </a:lnTo>
                  <a:lnTo>
                    <a:pt x="15555" y="1475086"/>
                  </a:lnTo>
                  <a:lnTo>
                    <a:pt x="15476" y="1487786"/>
                  </a:lnTo>
                  <a:close/>
                </a:path>
                <a:path w="2360295" h="1867535">
                  <a:moveTo>
                    <a:pt x="3000" y="1487786"/>
                  </a:moveTo>
                  <a:lnTo>
                    <a:pt x="11765" y="1487786"/>
                  </a:lnTo>
                  <a:lnTo>
                    <a:pt x="11765" y="1475086"/>
                  </a:lnTo>
                  <a:lnTo>
                    <a:pt x="2763" y="1475086"/>
                  </a:lnTo>
                  <a:lnTo>
                    <a:pt x="3000" y="1487786"/>
                  </a:lnTo>
                  <a:close/>
                </a:path>
                <a:path w="2360295" h="1867535">
                  <a:moveTo>
                    <a:pt x="16266" y="1500486"/>
                  </a:moveTo>
                  <a:lnTo>
                    <a:pt x="17608" y="1500486"/>
                  </a:lnTo>
                  <a:lnTo>
                    <a:pt x="18398" y="1487786"/>
                  </a:lnTo>
                  <a:lnTo>
                    <a:pt x="15713" y="1487786"/>
                  </a:lnTo>
                  <a:lnTo>
                    <a:pt x="16266" y="1500486"/>
                  </a:lnTo>
                  <a:close/>
                </a:path>
                <a:path w="2360295" h="1867535">
                  <a:moveTo>
                    <a:pt x="7817" y="1500486"/>
                  </a:moveTo>
                  <a:lnTo>
                    <a:pt x="15477" y="1500486"/>
                  </a:lnTo>
                  <a:lnTo>
                    <a:pt x="14924" y="1487786"/>
                  </a:lnTo>
                  <a:lnTo>
                    <a:pt x="8291" y="1487786"/>
                  </a:lnTo>
                  <a:lnTo>
                    <a:pt x="7817" y="1500486"/>
                  </a:lnTo>
                  <a:close/>
                </a:path>
                <a:path w="2360295" h="1867535">
                  <a:moveTo>
                    <a:pt x="4421" y="1500486"/>
                  </a:moveTo>
                  <a:lnTo>
                    <a:pt x="6080" y="1500486"/>
                  </a:lnTo>
                  <a:lnTo>
                    <a:pt x="5132" y="1487786"/>
                  </a:lnTo>
                  <a:lnTo>
                    <a:pt x="4421" y="1500486"/>
                  </a:lnTo>
                  <a:close/>
                </a:path>
                <a:path w="2360295" h="1867535">
                  <a:moveTo>
                    <a:pt x="1184" y="1500486"/>
                  </a:moveTo>
                  <a:lnTo>
                    <a:pt x="4421" y="1500486"/>
                  </a:lnTo>
                  <a:lnTo>
                    <a:pt x="4421" y="1487786"/>
                  </a:lnTo>
                  <a:lnTo>
                    <a:pt x="2368" y="1487786"/>
                  </a:lnTo>
                  <a:lnTo>
                    <a:pt x="1184" y="1500486"/>
                  </a:lnTo>
                  <a:close/>
                </a:path>
                <a:path w="2360295" h="1867535">
                  <a:moveTo>
                    <a:pt x="13424" y="1513186"/>
                  </a:moveTo>
                  <a:lnTo>
                    <a:pt x="16029" y="1513186"/>
                  </a:lnTo>
                  <a:lnTo>
                    <a:pt x="16188" y="1500486"/>
                  </a:lnTo>
                  <a:lnTo>
                    <a:pt x="11608" y="1500486"/>
                  </a:lnTo>
                  <a:lnTo>
                    <a:pt x="13424" y="1513186"/>
                  </a:lnTo>
                  <a:close/>
                </a:path>
                <a:path w="2360295" h="1867535">
                  <a:moveTo>
                    <a:pt x="10423" y="1513186"/>
                  </a:moveTo>
                  <a:lnTo>
                    <a:pt x="11608" y="1500486"/>
                  </a:lnTo>
                  <a:lnTo>
                    <a:pt x="11213" y="1500486"/>
                  </a:lnTo>
                  <a:lnTo>
                    <a:pt x="10423" y="1513186"/>
                  </a:lnTo>
                  <a:close/>
                </a:path>
                <a:path w="2360295" h="1867535">
                  <a:moveTo>
                    <a:pt x="9160" y="1513186"/>
                  </a:moveTo>
                  <a:lnTo>
                    <a:pt x="9870" y="1513186"/>
                  </a:lnTo>
                  <a:lnTo>
                    <a:pt x="10265" y="1500486"/>
                  </a:lnTo>
                  <a:lnTo>
                    <a:pt x="8686" y="1500486"/>
                  </a:lnTo>
                  <a:lnTo>
                    <a:pt x="9160" y="1513186"/>
                  </a:lnTo>
                  <a:close/>
                </a:path>
                <a:path w="2360295" h="1867535">
                  <a:moveTo>
                    <a:pt x="1658" y="1513186"/>
                  </a:moveTo>
                  <a:lnTo>
                    <a:pt x="8607" y="1513186"/>
                  </a:lnTo>
                  <a:lnTo>
                    <a:pt x="8686" y="1500486"/>
                  </a:lnTo>
                  <a:lnTo>
                    <a:pt x="1658" y="1500486"/>
                  </a:lnTo>
                  <a:lnTo>
                    <a:pt x="1658" y="1513186"/>
                  </a:lnTo>
                  <a:close/>
                </a:path>
                <a:path w="2360295" h="1867535">
                  <a:moveTo>
                    <a:pt x="12555" y="1525886"/>
                  </a:moveTo>
                  <a:lnTo>
                    <a:pt x="13029" y="1525886"/>
                  </a:lnTo>
                  <a:lnTo>
                    <a:pt x="12634" y="1513186"/>
                  </a:lnTo>
                  <a:lnTo>
                    <a:pt x="12555" y="1525886"/>
                  </a:lnTo>
                  <a:close/>
                </a:path>
                <a:path w="2360295" h="1867535">
                  <a:moveTo>
                    <a:pt x="10265" y="1525886"/>
                  </a:moveTo>
                  <a:lnTo>
                    <a:pt x="11449" y="1525886"/>
                  </a:lnTo>
                  <a:lnTo>
                    <a:pt x="11528" y="1513186"/>
                  </a:lnTo>
                  <a:lnTo>
                    <a:pt x="10344" y="1513186"/>
                  </a:lnTo>
                  <a:lnTo>
                    <a:pt x="10265" y="1525886"/>
                  </a:lnTo>
                  <a:close/>
                </a:path>
                <a:path w="2360295" h="1867535">
                  <a:moveTo>
                    <a:pt x="1974" y="1525886"/>
                  </a:moveTo>
                  <a:lnTo>
                    <a:pt x="10265" y="1525886"/>
                  </a:lnTo>
                  <a:lnTo>
                    <a:pt x="9713" y="1513186"/>
                  </a:lnTo>
                  <a:lnTo>
                    <a:pt x="3869" y="1513186"/>
                  </a:lnTo>
                  <a:lnTo>
                    <a:pt x="1974" y="1525886"/>
                  </a:lnTo>
                  <a:close/>
                </a:path>
                <a:path w="2360295" h="1867535">
                  <a:moveTo>
                    <a:pt x="12319" y="1538586"/>
                  </a:moveTo>
                  <a:lnTo>
                    <a:pt x="18399" y="1538586"/>
                  </a:lnTo>
                  <a:lnTo>
                    <a:pt x="19504" y="1525886"/>
                  </a:lnTo>
                  <a:lnTo>
                    <a:pt x="15003" y="1525886"/>
                  </a:lnTo>
                  <a:lnTo>
                    <a:pt x="12319" y="1538586"/>
                  </a:lnTo>
                  <a:close/>
                </a:path>
                <a:path w="2360295" h="1867535">
                  <a:moveTo>
                    <a:pt x="9081" y="1538586"/>
                  </a:moveTo>
                  <a:lnTo>
                    <a:pt x="11845" y="1538586"/>
                  </a:lnTo>
                  <a:lnTo>
                    <a:pt x="11055" y="1525886"/>
                  </a:lnTo>
                  <a:lnTo>
                    <a:pt x="9476" y="1525886"/>
                  </a:lnTo>
                  <a:lnTo>
                    <a:pt x="9081" y="1538586"/>
                  </a:lnTo>
                  <a:close/>
                </a:path>
                <a:path w="2360295" h="1867535">
                  <a:moveTo>
                    <a:pt x="1658" y="1538586"/>
                  </a:moveTo>
                  <a:lnTo>
                    <a:pt x="8449" y="1538586"/>
                  </a:lnTo>
                  <a:lnTo>
                    <a:pt x="8212" y="1525886"/>
                  </a:lnTo>
                  <a:lnTo>
                    <a:pt x="2526" y="1525886"/>
                  </a:lnTo>
                  <a:lnTo>
                    <a:pt x="1658" y="1538586"/>
                  </a:lnTo>
                  <a:close/>
                </a:path>
                <a:path w="2360295" h="1867535">
                  <a:moveTo>
                    <a:pt x="16503" y="1551286"/>
                  </a:moveTo>
                  <a:lnTo>
                    <a:pt x="18319" y="1551286"/>
                  </a:lnTo>
                  <a:lnTo>
                    <a:pt x="18793" y="1538586"/>
                  </a:lnTo>
                  <a:lnTo>
                    <a:pt x="16661" y="1538586"/>
                  </a:lnTo>
                  <a:lnTo>
                    <a:pt x="16503" y="1551286"/>
                  </a:lnTo>
                  <a:close/>
                </a:path>
                <a:path w="2360295" h="1867535">
                  <a:moveTo>
                    <a:pt x="7580" y="1551286"/>
                  </a:moveTo>
                  <a:lnTo>
                    <a:pt x="14450" y="1551286"/>
                  </a:lnTo>
                  <a:lnTo>
                    <a:pt x="13345" y="1538586"/>
                  </a:lnTo>
                  <a:lnTo>
                    <a:pt x="8212" y="1538586"/>
                  </a:lnTo>
                  <a:lnTo>
                    <a:pt x="7580" y="1551286"/>
                  </a:lnTo>
                  <a:close/>
                </a:path>
                <a:path w="2360295" h="1867535">
                  <a:moveTo>
                    <a:pt x="7510" y="1539996"/>
                  </a:moveTo>
                  <a:lnTo>
                    <a:pt x="7817" y="1538586"/>
                  </a:lnTo>
                  <a:lnTo>
                    <a:pt x="7501" y="1538586"/>
                  </a:lnTo>
                  <a:lnTo>
                    <a:pt x="7510" y="1539996"/>
                  </a:lnTo>
                  <a:close/>
                </a:path>
                <a:path w="2360295" h="1867535">
                  <a:moveTo>
                    <a:pt x="5053" y="1551286"/>
                  </a:moveTo>
                  <a:lnTo>
                    <a:pt x="7580" y="1551286"/>
                  </a:lnTo>
                  <a:lnTo>
                    <a:pt x="7510" y="1539996"/>
                  </a:lnTo>
                  <a:lnTo>
                    <a:pt x="5053" y="1551286"/>
                  </a:lnTo>
                  <a:close/>
                </a:path>
                <a:path w="2360295" h="1867535">
                  <a:moveTo>
                    <a:pt x="3158" y="1563986"/>
                  </a:moveTo>
                  <a:lnTo>
                    <a:pt x="14687" y="1563986"/>
                  </a:lnTo>
                  <a:lnTo>
                    <a:pt x="13818" y="1551286"/>
                  </a:lnTo>
                  <a:lnTo>
                    <a:pt x="2211" y="1551286"/>
                  </a:lnTo>
                  <a:lnTo>
                    <a:pt x="3158" y="1563986"/>
                  </a:lnTo>
                  <a:close/>
                </a:path>
                <a:path w="2360295" h="1867535">
                  <a:moveTo>
                    <a:pt x="14845" y="1576686"/>
                  </a:moveTo>
                  <a:lnTo>
                    <a:pt x="17450" y="1576686"/>
                  </a:lnTo>
                  <a:lnTo>
                    <a:pt x="15082" y="1563986"/>
                  </a:lnTo>
                  <a:lnTo>
                    <a:pt x="14845" y="1576686"/>
                  </a:lnTo>
                  <a:close/>
                </a:path>
                <a:path w="2360295" h="1867535">
                  <a:moveTo>
                    <a:pt x="1341" y="1576686"/>
                  </a:moveTo>
                  <a:lnTo>
                    <a:pt x="11054" y="1576686"/>
                  </a:lnTo>
                  <a:lnTo>
                    <a:pt x="10897" y="1563986"/>
                  </a:lnTo>
                  <a:lnTo>
                    <a:pt x="1341" y="1563986"/>
                  </a:lnTo>
                  <a:lnTo>
                    <a:pt x="1341" y="1576686"/>
                  </a:lnTo>
                  <a:close/>
                </a:path>
                <a:path w="2360295" h="1867535">
                  <a:moveTo>
                    <a:pt x="4264" y="1589386"/>
                  </a:moveTo>
                  <a:lnTo>
                    <a:pt x="16108" y="1589386"/>
                  </a:lnTo>
                  <a:lnTo>
                    <a:pt x="13976" y="1576686"/>
                  </a:lnTo>
                  <a:lnTo>
                    <a:pt x="5369" y="1576686"/>
                  </a:lnTo>
                  <a:lnTo>
                    <a:pt x="4080" y="1585698"/>
                  </a:lnTo>
                  <a:lnTo>
                    <a:pt x="4264" y="1589386"/>
                  </a:lnTo>
                  <a:close/>
                </a:path>
                <a:path w="2360295" h="1867535">
                  <a:moveTo>
                    <a:pt x="3553" y="1589386"/>
                  </a:moveTo>
                  <a:lnTo>
                    <a:pt x="4080" y="1585698"/>
                  </a:lnTo>
                  <a:lnTo>
                    <a:pt x="3632" y="1576686"/>
                  </a:lnTo>
                  <a:lnTo>
                    <a:pt x="3553" y="1589386"/>
                  </a:lnTo>
                  <a:close/>
                </a:path>
                <a:path w="2360295" h="1867535">
                  <a:moveTo>
                    <a:pt x="3000" y="1602086"/>
                  </a:moveTo>
                  <a:lnTo>
                    <a:pt x="11923" y="1602086"/>
                  </a:lnTo>
                  <a:lnTo>
                    <a:pt x="10580" y="1589386"/>
                  </a:lnTo>
                  <a:lnTo>
                    <a:pt x="4659" y="1589386"/>
                  </a:lnTo>
                  <a:lnTo>
                    <a:pt x="3000" y="1602086"/>
                  </a:lnTo>
                  <a:close/>
                </a:path>
                <a:path w="2360295" h="1867535">
                  <a:moveTo>
                    <a:pt x="4105" y="1614786"/>
                  </a:moveTo>
                  <a:lnTo>
                    <a:pt x="10423" y="1614786"/>
                  </a:lnTo>
                  <a:lnTo>
                    <a:pt x="11844" y="1602086"/>
                  </a:lnTo>
                  <a:lnTo>
                    <a:pt x="2605" y="1602086"/>
                  </a:lnTo>
                  <a:lnTo>
                    <a:pt x="4105" y="1614786"/>
                  </a:lnTo>
                  <a:close/>
                </a:path>
                <a:path w="2360295" h="1867535">
                  <a:moveTo>
                    <a:pt x="17409" y="1616297"/>
                  </a:moveTo>
                  <a:lnTo>
                    <a:pt x="17766" y="1614786"/>
                  </a:lnTo>
                  <a:lnTo>
                    <a:pt x="17371" y="1614786"/>
                  </a:lnTo>
                  <a:lnTo>
                    <a:pt x="17409" y="1616297"/>
                  </a:lnTo>
                  <a:close/>
                </a:path>
                <a:path w="2360295" h="1867535">
                  <a:moveTo>
                    <a:pt x="5685" y="1627486"/>
                  </a:moveTo>
                  <a:lnTo>
                    <a:pt x="14134" y="1627486"/>
                  </a:lnTo>
                  <a:lnTo>
                    <a:pt x="14687" y="1614786"/>
                  </a:lnTo>
                  <a:lnTo>
                    <a:pt x="5211" y="1614786"/>
                  </a:lnTo>
                  <a:lnTo>
                    <a:pt x="5685" y="1627486"/>
                  </a:lnTo>
                  <a:close/>
                </a:path>
                <a:path w="2360295" h="1867535">
                  <a:moveTo>
                    <a:pt x="4184" y="1627486"/>
                  </a:moveTo>
                  <a:lnTo>
                    <a:pt x="4500" y="1627486"/>
                  </a:lnTo>
                  <a:lnTo>
                    <a:pt x="4816" y="1614786"/>
                  </a:lnTo>
                  <a:lnTo>
                    <a:pt x="4105" y="1614786"/>
                  </a:lnTo>
                  <a:lnTo>
                    <a:pt x="4184" y="1627486"/>
                  </a:lnTo>
                  <a:close/>
                </a:path>
                <a:path w="2360295" h="1867535">
                  <a:moveTo>
                    <a:pt x="14766" y="1627486"/>
                  </a:moveTo>
                  <a:lnTo>
                    <a:pt x="17687" y="1627486"/>
                  </a:lnTo>
                  <a:lnTo>
                    <a:pt x="17409" y="1616297"/>
                  </a:lnTo>
                  <a:lnTo>
                    <a:pt x="14766" y="1627486"/>
                  </a:lnTo>
                  <a:close/>
                </a:path>
                <a:path w="2360295" h="1867535">
                  <a:moveTo>
                    <a:pt x="3710" y="1640186"/>
                  </a:moveTo>
                  <a:lnTo>
                    <a:pt x="15792" y="1640186"/>
                  </a:lnTo>
                  <a:lnTo>
                    <a:pt x="12950" y="1627486"/>
                  </a:lnTo>
                  <a:lnTo>
                    <a:pt x="3789" y="1627486"/>
                  </a:lnTo>
                  <a:lnTo>
                    <a:pt x="3710" y="1640186"/>
                  </a:lnTo>
                  <a:close/>
                </a:path>
                <a:path w="2360295" h="1867535">
                  <a:moveTo>
                    <a:pt x="2684" y="1640186"/>
                  </a:moveTo>
                  <a:lnTo>
                    <a:pt x="3237" y="1640186"/>
                  </a:lnTo>
                  <a:lnTo>
                    <a:pt x="3237" y="1627486"/>
                  </a:lnTo>
                  <a:lnTo>
                    <a:pt x="2684" y="1627486"/>
                  </a:lnTo>
                  <a:lnTo>
                    <a:pt x="2684" y="1640186"/>
                  </a:lnTo>
                  <a:close/>
                </a:path>
                <a:path w="2360295" h="1867535">
                  <a:moveTo>
                    <a:pt x="7027" y="1652886"/>
                  </a:moveTo>
                  <a:lnTo>
                    <a:pt x="15160" y="1652886"/>
                  </a:lnTo>
                  <a:lnTo>
                    <a:pt x="11291" y="1640186"/>
                  </a:lnTo>
                  <a:lnTo>
                    <a:pt x="6553" y="1640186"/>
                  </a:lnTo>
                  <a:lnTo>
                    <a:pt x="7027" y="1652886"/>
                  </a:lnTo>
                  <a:close/>
                </a:path>
                <a:path w="2360295" h="1867535">
                  <a:moveTo>
                    <a:pt x="5605" y="1652886"/>
                  </a:moveTo>
                  <a:lnTo>
                    <a:pt x="6079" y="1652886"/>
                  </a:lnTo>
                  <a:lnTo>
                    <a:pt x="6395" y="1640186"/>
                  </a:lnTo>
                  <a:lnTo>
                    <a:pt x="6079" y="1640186"/>
                  </a:lnTo>
                  <a:lnTo>
                    <a:pt x="5605" y="1652886"/>
                  </a:lnTo>
                  <a:close/>
                </a:path>
                <a:path w="2360295" h="1867535">
                  <a:moveTo>
                    <a:pt x="2210" y="1652886"/>
                  </a:moveTo>
                  <a:lnTo>
                    <a:pt x="4105" y="1652886"/>
                  </a:lnTo>
                  <a:lnTo>
                    <a:pt x="4579" y="1640186"/>
                  </a:lnTo>
                  <a:lnTo>
                    <a:pt x="3868" y="1640186"/>
                  </a:lnTo>
                  <a:lnTo>
                    <a:pt x="2210" y="1652886"/>
                  </a:lnTo>
                  <a:close/>
                </a:path>
                <a:path w="2360295" h="1867535">
                  <a:moveTo>
                    <a:pt x="14371" y="1665586"/>
                  </a:moveTo>
                  <a:lnTo>
                    <a:pt x="15634" y="1665586"/>
                  </a:lnTo>
                  <a:lnTo>
                    <a:pt x="14055" y="1652886"/>
                  </a:lnTo>
                  <a:lnTo>
                    <a:pt x="14371" y="1665586"/>
                  </a:lnTo>
                  <a:close/>
                </a:path>
                <a:path w="2360295" h="1867535">
                  <a:moveTo>
                    <a:pt x="12081" y="1665586"/>
                  </a:moveTo>
                  <a:lnTo>
                    <a:pt x="13028" y="1665586"/>
                  </a:lnTo>
                  <a:lnTo>
                    <a:pt x="12396" y="1652886"/>
                  </a:lnTo>
                  <a:lnTo>
                    <a:pt x="11449" y="1652886"/>
                  </a:lnTo>
                  <a:lnTo>
                    <a:pt x="12081" y="1665586"/>
                  </a:lnTo>
                  <a:close/>
                </a:path>
                <a:path w="2360295" h="1867535">
                  <a:moveTo>
                    <a:pt x="7975" y="1665586"/>
                  </a:moveTo>
                  <a:lnTo>
                    <a:pt x="12081" y="1665586"/>
                  </a:lnTo>
                  <a:lnTo>
                    <a:pt x="9712" y="1652886"/>
                  </a:lnTo>
                  <a:lnTo>
                    <a:pt x="7264" y="1652886"/>
                  </a:lnTo>
                  <a:lnTo>
                    <a:pt x="7975" y="1665586"/>
                  </a:lnTo>
                  <a:close/>
                </a:path>
                <a:path w="2360295" h="1867535">
                  <a:moveTo>
                    <a:pt x="5369" y="1665586"/>
                  </a:moveTo>
                  <a:lnTo>
                    <a:pt x="6080" y="1652886"/>
                  </a:lnTo>
                  <a:lnTo>
                    <a:pt x="4895" y="1652886"/>
                  </a:lnTo>
                  <a:lnTo>
                    <a:pt x="5369" y="1665586"/>
                  </a:lnTo>
                  <a:close/>
                </a:path>
                <a:path w="2360295" h="1867535">
                  <a:moveTo>
                    <a:pt x="3395" y="1665586"/>
                  </a:moveTo>
                  <a:lnTo>
                    <a:pt x="4105" y="1652886"/>
                  </a:lnTo>
                  <a:lnTo>
                    <a:pt x="3395" y="1652886"/>
                  </a:lnTo>
                  <a:lnTo>
                    <a:pt x="3395" y="1665586"/>
                  </a:lnTo>
                  <a:close/>
                </a:path>
                <a:path w="2360295" h="1867535">
                  <a:moveTo>
                    <a:pt x="10344" y="1678286"/>
                  </a:moveTo>
                  <a:lnTo>
                    <a:pt x="17450" y="1678286"/>
                  </a:lnTo>
                  <a:lnTo>
                    <a:pt x="17450" y="1665586"/>
                  </a:lnTo>
                  <a:lnTo>
                    <a:pt x="10818" y="1665586"/>
                  </a:lnTo>
                  <a:lnTo>
                    <a:pt x="10344" y="1678286"/>
                  </a:lnTo>
                  <a:close/>
                </a:path>
                <a:path w="2360295" h="1867535">
                  <a:moveTo>
                    <a:pt x="4027" y="1678286"/>
                  </a:moveTo>
                  <a:lnTo>
                    <a:pt x="7422" y="1678286"/>
                  </a:lnTo>
                  <a:lnTo>
                    <a:pt x="7975" y="1665586"/>
                  </a:lnTo>
                  <a:lnTo>
                    <a:pt x="3790" y="1665586"/>
                  </a:lnTo>
                  <a:lnTo>
                    <a:pt x="4027" y="1678286"/>
                  </a:lnTo>
                  <a:close/>
                </a:path>
                <a:path w="2360295" h="1867535">
                  <a:moveTo>
                    <a:pt x="14055" y="1690986"/>
                  </a:moveTo>
                  <a:lnTo>
                    <a:pt x="15003" y="1690986"/>
                  </a:lnTo>
                  <a:lnTo>
                    <a:pt x="15397" y="1678286"/>
                  </a:lnTo>
                  <a:lnTo>
                    <a:pt x="13818" y="1678286"/>
                  </a:lnTo>
                  <a:lnTo>
                    <a:pt x="14055" y="1690986"/>
                  </a:lnTo>
                  <a:close/>
                </a:path>
                <a:path w="2360295" h="1867535">
                  <a:moveTo>
                    <a:pt x="2842" y="1690986"/>
                  </a:moveTo>
                  <a:lnTo>
                    <a:pt x="13739" y="1690986"/>
                  </a:lnTo>
                  <a:lnTo>
                    <a:pt x="13502" y="1678286"/>
                  </a:lnTo>
                  <a:lnTo>
                    <a:pt x="3079" y="1678286"/>
                  </a:lnTo>
                  <a:lnTo>
                    <a:pt x="2842" y="1690986"/>
                  </a:lnTo>
                  <a:close/>
                </a:path>
                <a:path w="2360295" h="1867535">
                  <a:moveTo>
                    <a:pt x="10028" y="1703686"/>
                  </a:moveTo>
                  <a:lnTo>
                    <a:pt x="11449" y="1703686"/>
                  </a:lnTo>
                  <a:lnTo>
                    <a:pt x="11291" y="1690986"/>
                  </a:lnTo>
                  <a:lnTo>
                    <a:pt x="10028" y="1703686"/>
                  </a:lnTo>
                  <a:close/>
                </a:path>
                <a:path w="2360295" h="1867535">
                  <a:moveTo>
                    <a:pt x="6159" y="1703686"/>
                  </a:moveTo>
                  <a:lnTo>
                    <a:pt x="9238" y="1703686"/>
                  </a:lnTo>
                  <a:lnTo>
                    <a:pt x="9001" y="1690986"/>
                  </a:lnTo>
                  <a:lnTo>
                    <a:pt x="6395" y="1690986"/>
                  </a:lnTo>
                  <a:lnTo>
                    <a:pt x="6159" y="1703686"/>
                  </a:lnTo>
                  <a:close/>
                </a:path>
                <a:path w="2360295" h="1867535">
                  <a:moveTo>
                    <a:pt x="5527" y="1703686"/>
                  </a:moveTo>
                  <a:lnTo>
                    <a:pt x="5842" y="1690986"/>
                  </a:lnTo>
                  <a:lnTo>
                    <a:pt x="4658" y="1690986"/>
                  </a:lnTo>
                  <a:lnTo>
                    <a:pt x="5527" y="1703686"/>
                  </a:lnTo>
                  <a:close/>
                </a:path>
                <a:path w="2360295" h="1867535">
                  <a:moveTo>
                    <a:pt x="8133" y="1716386"/>
                  </a:moveTo>
                  <a:lnTo>
                    <a:pt x="13029" y="1716386"/>
                  </a:lnTo>
                  <a:lnTo>
                    <a:pt x="12476" y="1703686"/>
                  </a:lnTo>
                  <a:lnTo>
                    <a:pt x="6396" y="1703686"/>
                  </a:lnTo>
                  <a:lnTo>
                    <a:pt x="6356" y="1704954"/>
                  </a:lnTo>
                  <a:lnTo>
                    <a:pt x="8133" y="1716386"/>
                  </a:lnTo>
                  <a:close/>
                </a:path>
                <a:path w="2360295" h="1867535">
                  <a:moveTo>
                    <a:pt x="6356" y="1704954"/>
                  </a:moveTo>
                  <a:lnTo>
                    <a:pt x="6396" y="1703686"/>
                  </a:lnTo>
                  <a:lnTo>
                    <a:pt x="6159" y="1703686"/>
                  </a:lnTo>
                  <a:lnTo>
                    <a:pt x="6356" y="1704954"/>
                  </a:lnTo>
                  <a:close/>
                </a:path>
                <a:path w="2360295" h="1867535">
                  <a:moveTo>
                    <a:pt x="4184" y="1716386"/>
                  </a:moveTo>
                  <a:lnTo>
                    <a:pt x="6001" y="1716386"/>
                  </a:lnTo>
                  <a:lnTo>
                    <a:pt x="6356" y="1704954"/>
                  </a:lnTo>
                  <a:lnTo>
                    <a:pt x="6159" y="1703686"/>
                  </a:lnTo>
                  <a:lnTo>
                    <a:pt x="3553" y="1703686"/>
                  </a:lnTo>
                  <a:lnTo>
                    <a:pt x="4184" y="1716386"/>
                  </a:lnTo>
                  <a:close/>
                </a:path>
                <a:path w="2360295" h="1867535">
                  <a:moveTo>
                    <a:pt x="2368" y="1716386"/>
                  </a:moveTo>
                  <a:lnTo>
                    <a:pt x="2763" y="1716386"/>
                  </a:lnTo>
                  <a:lnTo>
                    <a:pt x="3553" y="1703686"/>
                  </a:lnTo>
                  <a:lnTo>
                    <a:pt x="2052" y="1703686"/>
                  </a:lnTo>
                  <a:lnTo>
                    <a:pt x="2368" y="1716386"/>
                  </a:lnTo>
                  <a:close/>
                </a:path>
                <a:path w="2360295" h="1867535">
                  <a:moveTo>
                    <a:pt x="5606" y="1729086"/>
                  </a:moveTo>
                  <a:lnTo>
                    <a:pt x="15556" y="1729086"/>
                  </a:lnTo>
                  <a:lnTo>
                    <a:pt x="15872" y="1716386"/>
                  </a:lnTo>
                  <a:lnTo>
                    <a:pt x="5764" y="1716386"/>
                  </a:lnTo>
                  <a:lnTo>
                    <a:pt x="5606" y="1729086"/>
                  </a:lnTo>
                  <a:close/>
                </a:path>
                <a:path w="2360295" h="1867535">
                  <a:moveTo>
                    <a:pt x="2605" y="1729086"/>
                  </a:moveTo>
                  <a:lnTo>
                    <a:pt x="3711" y="1729086"/>
                  </a:lnTo>
                  <a:lnTo>
                    <a:pt x="3158" y="1716386"/>
                  </a:lnTo>
                  <a:lnTo>
                    <a:pt x="2605" y="1729086"/>
                  </a:lnTo>
                  <a:close/>
                </a:path>
                <a:path w="2360295" h="1867535">
                  <a:moveTo>
                    <a:pt x="15634" y="1741786"/>
                  </a:moveTo>
                  <a:lnTo>
                    <a:pt x="15871" y="1741786"/>
                  </a:lnTo>
                  <a:lnTo>
                    <a:pt x="16581" y="1729086"/>
                  </a:lnTo>
                  <a:lnTo>
                    <a:pt x="15397" y="1729086"/>
                  </a:lnTo>
                  <a:lnTo>
                    <a:pt x="15634" y="1741786"/>
                  </a:lnTo>
                  <a:close/>
                </a:path>
                <a:path w="2360295" h="1867535">
                  <a:moveTo>
                    <a:pt x="10344" y="1741786"/>
                  </a:moveTo>
                  <a:lnTo>
                    <a:pt x="12003" y="1741786"/>
                  </a:lnTo>
                  <a:lnTo>
                    <a:pt x="12397" y="1729086"/>
                  </a:lnTo>
                  <a:lnTo>
                    <a:pt x="11371" y="1729086"/>
                  </a:lnTo>
                  <a:lnTo>
                    <a:pt x="10344" y="1741786"/>
                  </a:lnTo>
                  <a:close/>
                </a:path>
                <a:path w="2360295" h="1867535">
                  <a:moveTo>
                    <a:pt x="10029" y="1741786"/>
                  </a:moveTo>
                  <a:lnTo>
                    <a:pt x="11371" y="1729086"/>
                  </a:lnTo>
                  <a:lnTo>
                    <a:pt x="9634" y="1729086"/>
                  </a:lnTo>
                  <a:lnTo>
                    <a:pt x="10029" y="1741786"/>
                  </a:lnTo>
                  <a:close/>
                </a:path>
                <a:path w="2360295" h="1867535">
                  <a:moveTo>
                    <a:pt x="2921" y="1741786"/>
                  </a:moveTo>
                  <a:lnTo>
                    <a:pt x="9713" y="1741786"/>
                  </a:lnTo>
                  <a:lnTo>
                    <a:pt x="9634" y="1729086"/>
                  </a:lnTo>
                  <a:lnTo>
                    <a:pt x="2210" y="1729086"/>
                  </a:lnTo>
                  <a:lnTo>
                    <a:pt x="2921" y="1741786"/>
                  </a:lnTo>
                  <a:close/>
                </a:path>
                <a:path w="2360295" h="1867535">
                  <a:moveTo>
                    <a:pt x="17056" y="1754486"/>
                  </a:moveTo>
                  <a:lnTo>
                    <a:pt x="17767" y="1754486"/>
                  </a:lnTo>
                  <a:lnTo>
                    <a:pt x="17609" y="1741786"/>
                  </a:lnTo>
                  <a:lnTo>
                    <a:pt x="16740" y="1741786"/>
                  </a:lnTo>
                  <a:lnTo>
                    <a:pt x="17056" y="1754486"/>
                  </a:lnTo>
                  <a:close/>
                </a:path>
                <a:path w="2360295" h="1867535">
                  <a:moveTo>
                    <a:pt x="13503" y="1754486"/>
                  </a:moveTo>
                  <a:lnTo>
                    <a:pt x="14609" y="1741786"/>
                  </a:lnTo>
                  <a:lnTo>
                    <a:pt x="12161" y="1741786"/>
                  </a:lnTo>
                  <a:lnTo>
                    <a:pt x="13503" y="1754486"/>
                  </a:lnTo>
                  <a:close/>
                </a:path>
                <a:path w="2360295" h="1867535">
                  <a:moveTo>
                    <a:pt x="9476" y="1754486"/>
                  </a:moveTo>
                  <a:lnTo>
                    <a:pt x="11213" y="1754486"/>
                  </a:lnTo>
                  <a:lnTo>
                    <a:pt x="9792" y="1741786"/>
                  </a:lnTo>
                  <a:lnTo>
                    <a:pt x="9397" y="1741786"/>
                  </a:lnTo>
                  <a:lnTo>
                    <a:pt x="9476" y="1754486"/>
                  </a:lnTo>
                  <a:close/>
                </a:path>
                <a:path w="2360295" h="1867535">
                  <a:moveTo>
                    <a:pt x="2605" y="1754486"/>
                  </a:moveTo>
                  <a:lnTo>
                    <a:pt x="8213" y="1754486"/>
                  </a:lnTo>
                  <a:lnTo>
                    <a:pt x="7739" y="1741786"/>
                  </a:lnTo>
                  <a:lnTo>
                    <a:pt x="1026" y="1741786"/>
                  </a:lnTo>
                  <a:lnTo>
                    <a:pt x="2605" y="1754486"/>
                  </a:lnTo>
                  <a:close/>
                </a:path>
                <a:path w="2360295" h="1867535">
                  <a:moveTo>
                    <a:pt x="15003" y="1767186"/>
                  </a:moveTo>
                  <a:lnTo>
                    <a:pt x="19583" y="1767186"/>
                  </a:lnTo>
                  <a:lnTo>
                    <a:pt x="19267" y="1754486"/>
                  </a:lnTo>
                  <a:lnTo>
                    <a:pt x="18872" y="1754486"/>
                  </a:lnTo>
                  <a:lnTo>
                    <a:pt x="15003" y="1767186"/>
                  </a:lnTo>
                  <a:close/>
                </a:path>
                <a:path w="2360295" h="1867535">
                  <a:moveTo>
                    <a:pt x="10738" y="1767186"/>
                  </a:moveTo>
                  <a:lnTo>
                    <a:pt x="12712" y="1767186"/>
                  </a:lnTo>
                  <a:lnTo>
                    <a:pt x="10896" y="1754486"/>
                  </a:lnTo>
                  <a:lnTo>
                    <a:pt x="10186" y="1754486"/>
                  </a:lnTo>
                  <a:lnTo>
                    <a:pt x="10738" y="1767186"/>
                  </a:lnTo>
                  <a:close/>
                </a:path>
                <a:path w="2360295" h="1867535">
                  <a:moveTo>
                    <a:pt x="9464" y="1758112"/>
                  </a:moveTo>
                  <a:lnTo>
                    <a:pt x="9397" y="1754486"/>
                  </a:lnTo>
                  <a:lnTo>
                    <a:pt x="9239" y="1754486"/>
                  </a:lnTo>
                  <a:lnTo>
                    <a:pt x="9464" y="1758112"/>
                  </a:lnTo>
                  <a:close/>
                </a:path>
                <a:path w="2360295" h="1867535">
                  <a:moveTo>
                    <a:pt x="8686" y="1767186"/>
                  </a:moveTo>
                  <a:lnTo>
                    <a:pt x="9633" y="1767186"/>
                  </a:lnTo>
                  <a:lnTo>
                    <a:pt x="9464" y="1758112"/>
                  </a:lnTo>
                  <a:lnTo>
                    <a:pt x="9239" y="1754486"/>
                  </a:lnTo>
                  <a:lnTo>
                    <a:pt x="8686" y="1767186"/>
                  </a:lnTo>
                  <a:close/>
                </a:path>
                <a:path w="2360295" h="1867535">
                  <a:moveTo>
                    <a:pt x="5053" y="1767186"/>
                  </a:moveTo>
                  <a:lnTo>
                    <a:pt x="8686" y="1767186"/>
                  </a:lnTo>
                  <a:lnTo>
                    <a:pt x="9239" y="1754486"/>
                  </a:lnTo>
                  <a:lnTo>
                    <a:pt x="4816" y="1754486"/>
                  </a:lnTo>
                  <a:lnTo>
                    <a:pt x="5053" y="1767186"/>
                  </a:lnTo>
                  <a:close/>
                </a:path>
                <a:path w="2360295" h="1867535">
                  <a:moveTo>
                    <a:pt x="3079" y="1767186"/>
                  </a:moveTo>
                  <a:lnTo>
                    <a:pt x="4816" y="1754486"/>
                  </a:lnTo>
                  <a:lnTo>
                    <a:pt x="2526" y="1754486"/>
                  </a:lnTo>
                  <a:lnTo>
                    <a:pt x="3079" y="1767186"/>
                  </a:lnTo>
                  <a:close/>
                </a:path>
                <a:path w="2360295" h="1867535">
                  <a:moveTo>
                    <a:pt x="9633" y="1767186"/>
                  </a:moveTo>
                  <a:lnTo>
                    <a:pt x="10028" y="1767186"/>
                  </a:lnTo>
                  <a:lnTo>
                    <a:pt x="9464" y="1758112"/>
                  </a:lnTo>
                  <a:lnTo>
                    <a:pt x="9633" y="1767186"/>
                  </a:lnTo>
                  <a:close/>
                </a:path>
                <a:path w="2360295" h="1867535">
                  <a:moveTo>
                    <a:pt x="15397" y="1779886"/>
                  </a:moveTo>
                  <a:lnTo>
                    <a:pt x="16897" y="1767186"/>
                  </a:lnTo>
                  <a:lnTo>
                    <a:pt x="16503" y="1767186"/>
                  </a:lnTo>
                  <a:lnTo>
                    <a:pt x="16020" y="1769866"/>
                  </a:lnTo>
                  <a:lnTo>
                    <a:pt x="15397" y="1779886"/>
                  </a:lnTo>
                  <a:close/>
                </a:path>
                <a:path w="2360295" h="1867535">
                  <a:moveTo>
                    <a:pt x="16020" y="1769866"/>
                  </a:moveTo>
                  <a:lnTo>
                    <a:pt x="16503" y="1767186"/>
                  </a:lnTo>
                  <a:lnTo>
                    <a:pt x="16187" y="1767186"/>
                  </a:lnTo>
                  <a:lnTo>
                    <a:pt x="16020" y="1769866"/>
                  </a:lnTo>
                  <a:close/>
                </a:path>
                <a:path w="2360295" h="1867535">
                  <a:moveTo>
                    <a:pt x="2290" y="1779886"/>
                  </a:moveTo>
                  <a:lnTo>
                    <a:pt x="14213" y="1779886"/>
                  </a:lnTo>
                  <a:lnTo>
                    <a:pt x="16020" y="1769866"/>
                  </a:lnTo>
                  <a:lnTo>
                    <a:pt x="16187" y="1767186"/>
                  </a:lnTo>
                  <a:lnTo>
                    <a:pt x="2684" y="1767186"/>
                  </a:lnTo>
                  <a:lnTo>
                    <a:pt x="2290" y="1779886"/>
                  </a:lnTo>
                  <a:close/>
                </a:path>
                <a:path w="2360295" h="1867535">
                  <a:moveTo>
                    <a:pt x="4737" y="1792586"/>
                  </a:moveTo>
                  <a:lnTo>
                    <a:pt x="16109" y="1792586"/>
                  </a:lnTo>
                  <a:lnTo>
                    <a:pt x="18161" y="1779886"/>
                  </a:lnTo>
                  <a:lnTo>
                    <a:pt x="5606" y="1779886"/>
                  </a:lnTo>
                  <a:lnTo>
                    <a:pt x="4737" y="1792586"/>
                  </a:lnTo>
                  <a:close/>
                </a:path>
                <a:path w="2360295" h="1867535">
                  <a:moveTo>
                    <a:pt x="2290" y="1792586"/>
                  </a:moveTo>
                  <a:lnTo>
                    <a:pt x="4737" y="1792586"/>
                  </a:lnTo>
                  <a:lnTo>
                    <a:pt x="3632" y="1779886"/>
                  </a:lnTo>
                  <a:lnTo>
                    <a:pt x="2368" y="1779886"/>
                  </a:lnTo>
                  <a:lnTo>
                    <a:pt x="2290" y="1792586"/>
                  </a:lnTo>
                  <a:close/>
                </a:path>
                <a:path w="2360295" h="1867535">
                  <a:moveTo>
                    <a:pt x="16762" y="1800344"/>
                  </a:moveTo>
                  <a:lnTo>
                    <a:pt x="17292" y="1792586"/>
                  </a:lnTo>
                  <a:lnTo>
                    <a:pt x="16424" y="1792586"/>
                  </a:lnTo>
                  <a:lnTo>
                    <a:pt x="16762" y="1800344"/>
                  </a:lnTo>
                  <a:close/>
                </a:path>
                <a:path w="2360295" h="1867535">
                  <a:moveTo>
                    <a:pt x="16424" y="1805286"/>
                  </a:moveTo>
                  <a:lnTo>
                    <a:pt x="16762" y="1800344"/>
                  </a:lnTo>
                  <a:lnTo>
                    <a:pt x="16424" y="1792586"/>
                  </a:lnTo>
                  <a:lnTo>
                    <a:pt x="16187" y="1792586"/>
                  </a:lnTo>
                  <a:lnTo>
                    <a:pt x="16424" y="1805286"/>
                  </a:lnTo>
                  <a:close/>
                </a:path>
                <a:path w="2360295" h="1867535">
                  <a:moveTo>
                    <a:pt x="13344" y="1805286"/>
                  </a:moveTo>
                  <a:lnTo>
                    <a:pt x="16424" y="1805286"/>
                  </a:lnTo>
                  <a:lnTo>
                    <a:pt x="16187" y="1792586"/>
                  </a:lnTo>
                  <a:lnTo>
                    <a:pt x="15160" y="1792586"/>
                  </a:lnTo>
                  <a:lnTo>
                    <a:pt x="13348" y="1804735"/>
                  </a:lnTo>
                  <a:lnTo>
                    <a:pt x="13344" y="1805286"/>
                  </a:lnTo>
                  <a:close/>
                </a:path>
                <a:path w="2360295" h="1867535">
                  <a:moveTo>
                    <a:pt x="7737" y="1805286"/>
                  </a:moveTo>
                  <a:lnTo>
                    <a:pt x="13265" y="1805286"/>
                  </a:lnTo>
                  <a:lnTo>
                    <a:pt x="13348" y="1804735"/>
                  </a:lnTo>
                  <a:lnTo>
                    <a:pt x="13423" y="1792586"/>
                  </a:lnTo>
                  <a:lnTo>
                    <a:pt x="7737" y="1792586"/>
                  </a:lnTo>
                  <a:lnTo>
                    <a:pt x="7737" y="1805286"/>
                  </a:lnTo>
                  <a:close/>
                </a:path>
                <a:path w="2360295" h="1867535">
                  <a:moveTo>
                    <a:pt x="3868" y="1805286"/>
                  </a:moveTo>
                  <a:lnTo>
                    <a:pt x="4974" y="1805286"/>
                  </a:lnTo>
                  <a:lnTo>
                    <a:pt x="5368" y="1792586"/>
                  </a:lnTo>
                  <a:lnTo>
                    <a:pt x="1104" y="1792586"/>
                  </a:lnTo>
                  <a:lnTo>
                    <a:pt x="3868" y="1805286"/>
                  </a:lnTo>
                  <a:close/>
                </a:path>
                <a:path w="2360295" h="1867535">
                  <a:moveTo>
                    <a:pt x="16424" y="1805286"/>
                  </a:moveTo>
                  <a:lnTo>
                    <a:pt x="16977" y="1805286"/>
                  </a:lnTo>
                  <a:lnTo>
                    <a:pt x="16762" y="1800344"/>
                  </a:lnTo>
                  <a:lnTo>
                    <a:pt x="16424" y="1805286"/>
                  </a:lnTo>
                  <a:close/>
                </a:path>
                <a:path w="2360295" h="1867535">
                  <a:moveTo>
                    <a:pt x="13265" y="1805286"/>
                  </a:moveTo>
                  <a:lnTo>
                    <a:pt x="13348" y="1804735"/>
                  </a:lnTo>
                  <a:lnTo>
                    <a:pt x="13265" y="1805286"/>
                  </a:lnTo>
                  <a:close/>
                </a:path>
                <a:path w="2360295" h="1867535">
                  <a:moveTo>
                    <a:pt x="6711" y="1817986"/>
                  </a:moveTo>
                  <a:lnTo>
                    <a:pt x="13976" y="1817986"/>
                  </a:lnTo>
                  <a:lnTo>
                    <a:pt x="15197" y="1805709"/>
                  </a:lnTo>
                  <a:lnTo>
                    <a:pt x="15160" y="1805286"/>
                  </a:lnTo>
                  <a:lnTo>
                    <a:pt x="6948" y="1805286"/>
                  </a:lnTo>
                  <a:lnTo>
                    <a:pt x="6711" y="1817986"/>
                  </a:lnTo>
                  <a:close/>
                </a:path>
                <a:path w="2360295" h="1867535">
                  <a:moveTo>
                    <a:pt x="3632" y="1817986"/>
                  </a:moveTo>
                  <a:lnTo>
                    <a:pt x="5211" y="1817986"/>
                  </a:lnTo>
                  <a:lnTo>
                    <a:pt x="4421" y="1805286"/>
                  </a:lnTo>
                  <a:lnTo>
                    <a:pt x="3316" y="1805286"/>
                  </a:lnTo>
                  <a:lnTo>
                    <a:pt x="3632" y="1817986"/>
                  </a:lnTo>
                  <a:close/>
                </a:path>
                <a:path w="2360295" h="1867535">
                  <a:moveTo>
                    <a:pt x="15003" y="1817986"/>
                  </a:moveTo>
                  <a:lnTo>
                    <a:pt x="17293" y="1817986"/>
                  </a:lnTo>
                  <a:lnTo>
                    <a:pt x="15232" y="1805709"/>
                  </a:lnTo>
                  <a:lnTo>
                    <a:pt x="15003" y="1817986"/>
                  </a:lnTo>
                  <a:close/>
                </a:path>
                <a:path w="2360295" h="1867535">
                  <a:moveTo>
                    <a:pt x="15318" y="1830686"/>
                  </a:moveTo>
                  <a:lnTo>
                    <a:pt x="16187" y="1830686"/>
                  </a:lnTo>
                  <a:lnTo>
                    <a:pt x="16424" y="1817986"/>
                  </a:lnTo>
                  <a:lnTo>
                    <a:pt x="14213" y="1817986"/>
                  </a:lnTo>
                  <a:lnTo>
                    <a:pt x="15318" y="1830686"/>
                  </a:lnTo>
                  <a:close/>
                </a:path>
                <a:path w="2360295" h="1867535">
                  <a:moveTo>
                    <a:pt x="10028" y="1830686"/>
                  </a:moveTo>
                  <a:lnTo>
                    <a:pt x="13581" y="1830686"/>
                  </a:lnTo>
                  <a:lnTo>
                    <a:pt x="13265" y="1817986"/>
                  </a:lnTo>
                  <a:lnTo>
                    <a:pt x="12081" y="1817986"/>
                  </a:lnTo>
                  <a:lnTo>
                    <a:pt x="9491" y="1827901"/>
                  </a:lnTo>
                  <a:lnTo>
                    <a:pt x="10028" y="1830686"/>
                  </a:lnTo>
                  <a:close/>
                </a:path>
                <a:path w="2360295" h="1867535">
                  <a:moveTo>
                    <a:pt x="6791" y="1830686"/>
                  </a:moveTo>
                  <a:lnTo>
                    <a:pt x="8764" y="1830686"/>
                  </a:lnTo>
                  <a:lnTo>
                    <a:pt x="9491" y="1827901"/>
                  </a:lnTo>
                  <a:lnTo>
                    <a:pt x="7580" y="1817986"/>
                  </a:lnTo>
                  <a:lnTo>
                    <a:pt x="6869" y="1817986"/>
                  </a:lnTo>
                  <a:lnTo>
                    <a:pt x="6791" y="1830686"/>
                  </a:lnTo>
                  <a:close/>
                </a:path>
                <a:path w="2360295" h="1867535">
                  <a:moveTo>
                    <a:pt x="3711" y="1830686"/>
                  </a:moveTo>
                  <a:lnTo>
                    <a:pt x="6317" y="1830686"/>
                  </a:lnTo>
                  <a:lnTo>
                    <a:pt x="4185" y="1817986"/>
                  </a:lnTo>
                  <a:lnTo>
                    <a:pt x="3711" y="1830686"/>
                  </a:lnTo>
                  <a:close/>
                </a:path>
                <a:path w="2360295" h="1867535">
                  <a:moveTo>
                    <a:pt x="8764" y="1830686"/>
                  </a:moveTo>
                  <a:lnTo>
                    <a:pt x="10028" y="1830686"/>
                  </a:lnTo>
                  <a:lnTo>
                    <a:pt x="9491" y="1827901"/>
                  </a:lnTo>
                  <a:lnTo>
                    <a:pt x="8764" y="1830686"/>
                  </a:lnTo>
                  <a:close/>
                </a:path>
                <a:path w="2360295" h="1867535">
                  <a:moveTo>
                    <a:pt x="15950" y="1843386"/>
                  </a:moveTo>
                  <a:lnTo>
                    <a:pt x="19425" y="1843386"/>
                  </a:lnTo>
                  <a:lnTo>
                    <a:pt x="16582" y="1830686"/>
                  </a:lnTo>
                  <a:lnTo>
                    <a:pt x="15950" y="1830686"/>
                  </a:lnTo>
                  <a:lnTo>
                    <a:pt x="15950" y="1843386"/>
                  </a:lnTo>
                  <a:close/>
                </a:path>
                <a:path w="2360295" h="1867535">
                  <a:moveTo>
                    <a:pt x="14134" y="1843386"/>
                  </a:moveTo>
                  <a:lnTo>
                    <a:pt x="15160" y="1843386"/>
                  </a:lnTo>
                  <a:lnTo>
                    <a:pt x="15634" y="1830686"/>
                  </a:lnTo>
                  <a:lnTo>
                    <a:pt x="14134" y="1830686"/>
                  </a:lnTo>
                  <a:lnTo>
                    <a:pt x="14134" y="1843386"/>
                  </a:lnTo>
                  <a:close/>
                </a:path>
                <a:path w="2360295" h="1867535">
                  <a:moveTo>
                    <a:pt x="13344" y="1843386"/>
                  </a:moveTo>
                  <a:lnTo>
                    <a:pt x="14055" y="1843386"/>
                  </a:lnTo>
                  <a:lnTo>
                    <a:pt x="14055" y="1830686"/>
                  </a:lnTo>
                  <a:lnTo>
                    <a:pt x="13029" y="1830686"/>
                  </a:lnTo>
                  <a:lnTo>
                    <a:pt x="13344" y="1843386"/>
                  </a:lnTo>
                  <a:close/>
                </a:path>
                <a:path w="2360295" h="1867535">
                  <a:moveTo>
                    <a:pt x="5606" y="1841270"/>
                  </a:moveTo>
                  <a:lnTo>
                    <a:pt x="5606" y="1830686"/>
                  </a:lnTo>
                  <a:lnTo>
                    <a:pt x="4816" y="1830686"/>
                  </a:lnTo>
                  <a:lnTo>
                    <a:pt x="5606" y="1841270"/>
                  </a:lnTo>
                  <a:close/>
                </a:path>
                <a:path w="2360295" h="1867535">
                  <a:moveTo>
                    <a:pt x="5606" y="1843386"/>
                  </a:moveTo>
                  <a:lnTo>
                    <a:pt x="5764" y="1843386"/>
                  </a:lnTo>
                  <a:lnTo>
                    <a:pt x="5606" y="1841270"/>
                  </a:lnTo>
                  <a:lnTo>
                    <a:pt x="5606" y="1843386"/>
                  </a:lnTo>
                  <a:close/>
                </a:path>
                <a:path w="2360295" h="1867535">
                  <a:moveTo>
                    <a:pt x="15600" y="1852459"/>
                  </a:moveTo>
                  <a:lnTo>
                    <a:pt x="16898" y="1843386"/>
                  </a:lnTo>
                  <a:lnTo>
                    <a:pt x="15713" y="1843386"/>
                  </a:lnTo>
                  <a:lnTo>
                    <a:pt x="15600" y="1852459"/>
                  </a:lnTo>
                  <a:close/>
                </a:path>
                <a:path w="2360295" h="1867535">
                  <a:moveTo>
                    <a:pt x="13897" y="1856086"/>
                  </a:moveTo>
                  <a:lnTo>
                    <a:pt x="14528" y="1856086"/>
                  </a:lnTo>
                  <a:lnTo>
                    <a:pt x="14528" y="1843386"/>
                  </a:lnTo>
                  <a:lnTo>
                    <a:pt x="13897" y="1843386"/>
                  </a:lnTo>
                  <a:lnTo>
                    <a:pt x="13897" y="1856086"/>
                  </a:lnTo>
                  <a:close/>
                </a:path>
                <a:path w="2360295" h="1867535">
                  <a:moveTo>
                    <a:pt x="6395" y="1856086"/>
                  </a:moveTo>
                  <a:lnTo>
                    <a:pt x="9870" y="1856086"/>
                  </a:lnTo>
                  <a:lnTo>
                    <a:pt x="8606" y="1843386"/>
                  </a:lnTo>
                  <a:lnTo>
                    <a:pt x="6632" y="1843386"/>
                  </a:lnTo>
                  <a:lnTo>
                    <a:pt x="6395" y="1856086"/>
                  </a:lnTo>
                  <a:close/>
                </a:path>
                <a:path w="2360295" h="1867535">
                  <a:moveTo>
                    <a:pt x="15081" y="1856086"/>
                  </a:moveTo>
                  <a:lnTo>
                    <a:pt x="15555" y="1856086"/>
                  </a:lnTo>
                  <a:lnTo>
                    <a:pt x="15600" y="1852459"/>
                  </a:lnTo>
                  <a:lnTo>
                    <a:pt x="15081" y="1856086"/>
                  </a:lnTo>
                  <a:close/>
                </a:path>
                <a:path w="2360295" h="1867535">
                  <a:moveTo>
                    <a:pt x="15950" y="1866110"/>
                  </a:moveTo>
                  <a:lnTo>
                    <a:pt x="16265" y="1865953"/>
                  </a:lnTo>
                  <a:lnTo>
                    <a:pt x="15871" y="1864769"/>
                  </a:lnTo>
                  <a:lnTo>
                    <a:pt x="17213" y="1863506"/>
                  </a:lnTo>
                  <a:lnTo>
                    <a:pt x="15871" y="1862481"/>
                  </a:lnTo>
                  <a:lnTo>
                    <a:pt x="15713" y="1862323"/>
                  </a:lnTo>
                  <a:lnTo>
                    <a:pt x="15318" y="1862481"/>
                  </a:lnTo>
                  <a:lnTo>
                    <a:pt x="15002" y="1862481"/>
                  </a:lnTo>
                  <a:lnTo>
                    <a:pt x="15103" y="1862796"/>
                  </a:lnTo>
                  <a:lnTo>
                    <a:pt x="15555" y="1862796"/>
                  </a:lnTo>
                  <a:lnTo>
                    <a:pt x="15950" y="1866110"/>
                  </a:lnTo>
                  <a:close/>
                </a:path>
                <a:path w="2360295" h="1867535">
                  <a:moveTo>
                    <a:pt x="15408" y="1863748"/>
                  </a:moveTo>
                  <a:lnTo>
                    <a:pt x="15555" y="1862796"/>
                  </a:lnTo>
                  <a:lnTo>
                    <a:pt x="15103" y="1862796"/>
                  </a:lnTo>
                  <a:lnTo>
                    <a:pt x="15408" y="1863748"/>
                  </a:lnTo>
                  <a:close/>
                </a:path>
                <a:path w="2360295" h="1867535">
                  <a:moveTo>
                    <a:pt x="14923" y="1866899"/>
                  </a:moveTo>
                  <a:lnTo>
                    <a:pt x="15327" y="1864275"/>
                  </a:lnTo>
                  <a:lnTo>
                    <a:pt x="12791" y="1862796"/>
                  </a:lnTo>
                  <a:lnTo>
                    <a:pt x="13003" y="1864275"/>
                  </a:lnTo>
                  <a:lnTo>
                    <a:pt x="13107" y="1864769"/>
                  </a:lnTo>
                  <a:lnTo>
                    <a:pt x="12728" y="1865085"/>
                  </a:lnTo>
                  <a:lnTo>
                    <a:pt x="13265" y="1865085"/>
                  </a:lnTo>
                  <a:lnTo>
                    <a:pt x="13502" y="1865164"/>
                  </a:lnTo>
                  <a:lnTo>
                    <a:pt x="13739" y="1865321"/>
                  </a:lnTo>
                  <a:lnTo>
                    <a:pt x="14055" y="1865637"/>
                  </a:lnTo>
                  <a:lnTo>
                    <a:pt x="14292" y="1865795"/>
                  </a:lnTo>
                  <a:lnTo>
                    <a:pt x="14923" y="1866899"/>
                  </a:lnTo>
                  <a:close/>
                </a:path>
                <a:path w="2360295" h="1867535">
                  <a:moveTo>
                    <a:pt x="15634" y="1864453"/>
                  </a:moveTo>
                  <a:lnTo>
                    <a:pt x="15408" y="1863748"/>
                  </a:lnTo>
                  <a:lnTo>
                    <a:pt x="15327" y="1864275"/>
                  </a:lnTo>
                  <a:lnTo>
                    <a:pt x="15634" y="1864453"/>
                  </a:lnTo>
                  <a:close/>
                </a:path>
                <a:path w="2360295" h="1867535">
                  <a:moveTo>
                    <a:pt x="13028" y="1866584"/>
                  </a:moveTo>
                  <a:lnTo>
                    <a:pt x="13344" y="1866426"/>
                  </a:lnTo>
                  <a:lnTo>
                    <a:pt x="13581" y="1866426"/>
                  </a:lnTo>
                  <a:lnTo>
                    <a:pt x="13502" y="1866189"/>
                  </a:lnTo>
                  <a:lnTo>
                    <a:pt x="13383" y="1865953"/>
                  </a:lnTo>
                  <a:lnTo>
                    <a:pt x="13265" y="1865085"/>
                  </a:lnTo>
                  <a:lnTo>
                    <a:pt x="12728" y="1865085"/>
                  </a:lnTo>
                  <a:lnTo>
                    <a:pt x="12515" y="1865321"/>
                  </a:lnTo>
                  <a:lnTo>
                    <a:pt x="12633" y="1866268"/>
                  </a:lnTo>
                  <a:lnTo>
                    <a:pt x="12870" y="1866426"/>
                  </a:lnTo>
                  <a:lnTo>
                    <a:pt x="13028" y="1866584"/>
                  </a:lnTo>
                  <a:close/>
                </a:path>
                <a:path w="2360295" h="1867535">
                  <a:moveTo>
                    <a:pt x="9317" y="243028"/>
                  </a:moveTo>
                  <a:lnTo>
                    <a:pt x="10265" y="242870"/>
                  </a:lnTo>
                  <a:lnTo>
                    <a:pt x="10186" y="241923"/>
                  </a:lnTo>
                  <a:lnTo>
                    <a:pt x="9949" y="242002"/>
                  </a:lnTo>
                  <a:lnTo>
                    <a:pt x="9712" y="242002"/>
                  </a:lnTo>
                  <a:lnTo>
                    <a:pt x="9396" y="242476"/>
                  </a:lnTo>
                  <a:lnTo>
                    <a:pt x="9317" y="243028"/>
                  </a:lnTo>
                  <a:close/>
                </a:path>
                <a:path w="2360295" h="1867535">
                  <a:moveTo>
                    <a:pt x="10561" y="242811"/>
                  </a:moveTo>
                  <a:close/>
                </a:path>
                <a:path w="2360295" h="1867535">
                  <a:moveTo>
                    <a:pt x="10265" y="243107"/>
                  </a:moveTo>
                  <a:lnTo>
                    <a:pt x="10561" y="242811"/>
                  </a:lnTo>
                  <a:lnTo>
                    <a:pt x="10265" y="242870"/>
                  </a:lnTo>
                  <a:lnTo>
                    <a:pt x="10265" y="243107"/>
                  </a:lnTo>
                  <a:close/>
                </a:path>
              </a:pathLst>
            </a:custGeom>
            <a:solidFill>
              <a:srgbClr val="245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3347" y="1951111"/>
              <a:ext cx="3251835" cy="1624965"/>
            </a:xfrm>
            <a:custGeom>
              <a:avLst/>
              <a:gdLst/>
              <a:ahLst/>
              <a:cxnLst/>
              <a:rect l="l" t="t" r="r" b="b"/>
              <a:pathLst>
                <a:path w="3251835" h="1624964">
                  <a:moveTo>
                    <a:pt x="2397790" y="1624502"/>
                  </a:moveTo>
                  <a:lnTo>
                    <a:pt x="3071423" y="1624502"/>
                  </a:lnTo>
                  <a:lnTo>
                    <a:pt x="3071423" y="1450989"/>
                  </a:lnTo>
                  <a:lnTo>
                    <a:pt x="2397790" y="1450989"/>
                  </a:lnTo>
                  <a:lnTo>
                    <a:pt x="2397790" y="1624502"/>
                  </a:lnTo>
                  <a:close/>
                </a:path>
                <a:path w="3251835" h="1624964">
                  <a:moveTo>
                    <a:pt x="3150149" y="1624502"/>
                  </a:moveTo>
                  <a:lnTo>
                    <a:pt x="3251301" y="1624502"/>
                  </a:lnTo>
                  <a:lnTo>
                    <a:pt x="3251301" y="1450989"/>
                  </a:lnTo>
                  <a:lnTo>
                    <a:pt x="3150149" y="1450989"/>
                  </a:lnTo>
                  <a:lnTo>
                    <a:pt x="3150149" y="1624502"/>
                  </a:lnTo>
                  <a:close/>
                </a:path>
                <a:path w="3251835" h="1624964">
                  <a:moveTo>
                    <a:pt x="191879" y="683241"/>
                  </a:moveTo>
                  <a:lnTo>
                    <a:pt x="191879" y="0"/>
                  </a:lnTo>
                  <a:lnTo>
                    <a:pt x="0" y="0"/>
                  </a:lnTo>
                  <a:lnTo>
                    <a:pt x="0" y="557781"/>
                  </a:lnTo>
                  <a:lnTo>
                    <a:pt x="191879" y="683241"/>
                  </a:lnTo>
                  <a:close/>
                </a:path>
                <a:path w="3251835" h="1624964">
                  <a:moveTo>
                    <a:pt x="604461" y="1016616"/>
                  </a:moveTo>
                  <a:lnTo>
                    <a:pt x="827690" y="1016616"/>
                  </a:lnTo>
                  <a:lnTo>
                    <a:pt x="827690" y="117332"/>
                  </a:lnTo>
                  <a:lnTo>
                    <a:pt x="1477002" y="117332"/>
                  </a:lnTo>
                  <a:lnTo>
                    <a:pt x="1477002" y="0"/>
                  </a:lnTo>
                  <a:lnTo>
                    <a:pt x="604461" y="0"/>
                  </a:lnTo>
                  <a:lnTo>
                    <a:pt x="604461" y="1016616"/>
                  </a:lnTo>
                  <a:close/>
                </a:path>
                <a:path w="3251835" h="1624964">
                  <a:moveTo>
                    <a:pt x="1391485" y="557781"/>
                  </a:moveTo>
                  <a:lnTo>
                    <a:pt x="2044272" y="557781"/>
                  </a:lnTo>
                  <a:lnTo>
                    <a:pt x="2044272" y="368330"/>
                  </a:lnTo>
                  <a:lnTo>
                    <a:pt x="1391485" y="368330"/>
                  </a:lnTo>
                  <a:lnTo>
                    <a:pt x="1391485" y="557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8543" y="190501"/>
            <a:ext cx="15117223" cy="944880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5773400" y="7687962"/>
            <a:ext cx="2514599" cy="2713338"/>
            <a:chOff x="13762197" y="6006026"/>
            <a:chExt cx="4029075" cy="4281170"/>
          </a:xfrm>
        </p:grpSpPr>
        <p:sp>
          <p:nvSpPr>
            <p:cNvPr id="19" name="object 19"/>
            <p:cNvSpPr/>
            <p:nvPr/>
          </p:nvSpPr>
          <p:spPr>
            <a:xfrm>
              <a:off x="14368202" y="7696592"/>
              <a:ext cx="2886075" cy="2590800"/>
            </a:xfrm>
            <a:custGeom>
              <a:avLst/>
              <a:gdLst/>
              <a:ahLst/>
              <a:cxnLst/>
              <a:rect l="l" t="t" r="r" b="b"/>
              <a:pathLst>
                <a:path w="2886075" h="2590800">
                  <a:moveTo>
                    <a:pt x="2031061" y="158586"/>
                  </a:moveTo>
                  <a:lnTo>
                    <a:pt x="886352" y="158586"/>
                  </a:lnTo>
                  <a:lnTo>
                    <a:pt x="886352" y="0"/>
                  </a:lnTo>
                  <a:lnTo>
                    <a:pt x="2031061" y="0"/>
                  </a:lnTo>
                  <a:lnTo>
                    <a:pt x="2031061" y="158586"/>
                  </a:lnTo>
                  <a:close/>
                </a:path>
                <a:path w="2886075" h="2590800">
                  <a:moveTo>
                    <a:pt x="1855328" y="916618"/>
                  </a:moveTo>
                  <a:lnTo>
                    <a:pt x="1045658" y="916618"/>
                  </a:lnTo>
                  <a:lnTo>
                    <a:pt x="903059" y="158656"/>
                  </a:lnTo>
                  <a:lnTo>
                    <a:pt x="1997998" y="158586"/>
                  </a:lnTo>
                  <a:lnTo>
                    <a:pt x="1855328" y="916618"/>
                  </a:lnTo>
                  <a:close/>
                </a:path>
                <a:path w="2886075" h="2590800">
                  <a:moveTo>
                    <a:pt x="1878116" y="1017410"/>
                  </a:moveTo>
                  <a:lnTo>
                    <a:pt x="1022870" y="1017410"/>
                  </a:lnTo>
                  <a:lnTo>
                    <a:pt x="1005067" y="1015124"/>
                  </a:lnTo>
                  <a:lnTo>
                    <a:pt x="988653" y="1008545"/>
                  </a:lnTo>
                  <a:lnTo>
                    <a:pt x="974389" y="998093"/>
                  </a:lnTo>
                  <a:lnTo>
                    <a:pt x="963034" y="984185"/>
                  </a:lnTo>
                  <a:lnTo>
                    <a:pt x="920953" y="916618"/>
                  </a:lnTo>
                  <a:lnTo>
                    <a:pt x="1980103" y="916618"/>
                  </a:lnTo>
                  <a:lnTo>
                    <a:pt x="1937952" y="984185"/>
                  </a:lnTo>
                  <a:lnTo>
                    <a:pt x="1895949" y="1015124"/>
                  </a:lnTo>
                  <a:lnTo>
                    <a:pt x="1878116" y="1017410"/>
                  </a:lnTo>
                  <a:close/>
                </a:path>
                <a:path w="2886075" h="2590800">
                  <a:moveTo>
                    <a:pt x="1833519" y="1045121"/>
                  </a:moveTo>
                  <a:lnTo>
                    <a:pt x="1067537" y="1045121"/>
                  </a:lnTo>
                  <a:lnTo>
                    <a:pt x="1067537" y="1017410"/>
                  </a:lnTo>
                  <a:lnTo>
                    <a:pt x="1833519" y="1017410"/>
                  </a:lnTo>
                  <a:lnTo>
                    <a:pt x="1833519" y="1045121"/>
                  </a:lnTo>
                  <a:close/>
                </a:path>
                <a:path w="2886075" h="2590800">
                  <a:moveTo>
                    <a:pt x="135748" y="2590408"/>
                  </a:moveTo>
                  <a:lnTo>
                    <a:pt x="0" y="2590408"/>
                  </a:lnTo>
                  <a:lnTo>
                    <a:pt x="0" y="1045121"/>
                  </a:lnTo>
                  <a:lnTo>
                    <a:pt x="2885888" y="1045121"/>
                  </a:lnTo>
                  <a:lnTo>
                    <a:pt x="2885888" y="1180603"/>
                  </a:lnTo>
                  <a:lnTo>
                    <a:pt x="135748" y="1180603"/>
                  </a:lnTo>
                  <a:lnTo>
                    <a:pt x="135748" y="2590408"/>
                  </a:lnTo>
                  <a:close/>
                </a:path>
                <a:path w="2886075" h="2590800">
                  <a:moveTo>
                    <a:pt x="2885888" y="2590408"/>
                  </a:moveTo>
                  <a:lnTo>
                    <a:pt x="2750209" y="2590408"/>
                  </a:lnTo>
                  <a:lnTo>
                    <a:pt x="2750209" y="1180603"/>
                  </a:lnTo>
                  <a:lnTo>
                    <a:pt x="2885888" y="1180603"/>
                  </a:lnTo>
                  <a:lnTo>
                    <a:pt x="2885888" y="2590408"/>
                  </a:lnTo>
                  <a:close/>
                </a:path>
              </a:pathLst>
            </a:custGeom>
            <a:solidFill>
              <a:srgbClr val="FF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84693" y="7693951"/>
              <a:ext cx="2849245" cy="2593340"/>
            </a:xfrm>
            <a:custGeom>
              <a:avLst/>
              <a:gdLst/>
              <a:ahLst/>
              <a:cxnLst/>
              <a:rect l="l" t="t" r="r" b="b"/>
              <a:pathLst>
                <a:path w="2849244" h="2593340">
                  <a:moveTo>
                    <a:pt x="32499" y="2362593"/>
                  </a:moveTo>
                  <a:lnTo>
                    <a:pt x="29984" y="2355964"/>
                  </a:lnTo>
                  <a:lnTo>
                    <a:pt x="26009" y="2350770"/>
                  </a:lnTo>
                  <a:lnTo>
                    <a:pt x="20370" y="2349131"/>
                  </a:lnTo>
                  <a:lnTo>
                    <a:pt x="13970" y="2349500"/>
                  </a:lnTo>
                  <a:lnTo>
                    <a:pt x="7759" y="2350312"/>
                  </a:lnTo>
                  <a:lnTo>
                    <a:pt x="4965" y="2350516"/>
                  </a:lnTo>
                  <a:lnTo>
                    <a:pt x="0" y="2359456"/>
                  </a:lnTo>
                  <a:lnTo>
                    <a:pt x="914" y="2360498"/>
                  </a:lnTo>
                  <a:lnTo>
                    <a:pt x="6451" y="2366695"/>
                  </a:lnTo>
                  <a:lnTo>
                    <a:pt x="12306" y="2372677"/>
                  </a:lnTo>
                  <a:lnTo>
                    <a:pt x="24320" y="2384374"/>
                  </a:lnTo>
                  <a:lnTo>
                    <a:pt x="26352" y="2382418"/>
                  </a:lnTo>
                  <a:lnTo>
                    <a:pt x="29845" y="2380602"/>
                  </a:lnTo>
                  <a:lnTo>
                    <a:pt x="30822" y="2370975"/>
                  </a:lnTo>
                  <a:lnTo>
                    <a:pt x="32499" y="2362593"/>
                  </a:lnTo>
                  <a:close/>
                </a:path>
                <a:path w="2849244" h="2593340">
                  <a:moveTo>
                    <a:pt x="65989" y="1628711"/>
                  </a:moveTo>
                  <a:lnTo>
                    <a:pt x="65011" y="1627390"/>
                  </a:lnTo>
                  <a:lnTo>
                    <a:pt x="58407" y="1622564"/>
                  </a:lnTo>
                  <a:lnTo>
                    <a:pt x="49911" y="1621053"/>
                  </a:lnTo>
                  <a:lnTo>
                    <a:pt x="41732" y="1622818"/>
                  </a:lnTo>
                  <a:lnTo>
                    <a:pt x="36068" y="1627809"/>
                  </a:lnTo>
                  <a:lnTo>
                    <a:pt x="35229" y="1629270"/>
                  </a:lnTo>
                  <a:lnTo>
                    <a:pt x="35445" y="1632204"/>
                  </a:lnTo>
                  <a:lnTo>
                    <a:pt x="36487" y="1633601"/>
                  </a:lnTo>
                  <a:lnTo>
                    <a:pt x="43078" y="1638414"/>
                  </a:lnTo>
                  <a:lnTo>
                    <a:pt x="51549" y="1639925"/>
                  </a:lnTo>
                  <a:lnTo>
                    <a:pt x="59766" y="1638173"/>
                  </a:lnTo>
                  <a:lnTo>
                    <a:pt x="65570" y="1633258"/>
                  </a:lnTo>
                  <a:lnTo>
                    <a:pt x="65430" y="1631302"/>
                  </a:lnTo>
                  <a:lnTo>
                    <a:pt x="65989" y="1628711"/>
                  </a:lnTo>
                  <a:close/>
                </a:path>
                <a:path w="2849244" h="2593340">
                  <a:moveTo>
                    <a:pt x="86702" y="2419845"/>
                  </a:moveTo>
                  <a:lnTo>
                    <a:pt x="85153" y="2411501"/>
                  </a:lnTo>
                  <a:lnTo>
                    <a:pt x="80251" y="2405037"/>
                  </a:lnTo>
                  <a:lnTo>
                    <a:pt x="78917" y="2403983"/>
                  </a:lnTo>
                  <a:lnTo>
                    <a:pt x="75907" y="2403779"/>
                  </a:lnTo>
                  <a:lnTo>
                    <a:pt x="74447" y="2404618"/>
                  </a:lnTo>
                  <a:lnTo>
                    <a:pt x="69342" y="2410193"/>
                  </a:lnTo>
                  <a:lnTo>
                    <a:pt x="67551" y="2418257"/>
                  </a:lnTo>
                  <a:lnTo>
                    <a:pt x="69113" y="2426614"/>
                  </a:lnTo>
                  <a:lnTo>
                    <a:pt x="74028" y="2433091"/>
                  </a:lnTo>
                  <a:lnTo>
                    <a:pt x="75349" y="2434069"/>
                  </a:lnTo>
                  <a:lnTo>
                    <a:pt x="77939" y="2433510"/>
                  </a:lnTo>
                  <a:lnTo>
                    <a:pt x="79895" y="2433650"/>
                  </a:lnTo>
                  <a:lnTo>
                    <a:pt x="80022" y="2433510"/>
                  </a:lnTo>
                  <a:lnTo>
                    <a:pt x="84937" y="2427935"/>
                  </a:lnTo>
                  <a:lnTo>
                    <a:pt x="86702" y="2419845"/>
                  </a:lnTo>
                  <a:close/>
                </a:path>
                <a:path w="2849244" h="2593340">
                  <a:moveTo>
                    <a:pt x="241439" y="1106538"/>
                  </a:moveTo>
                  <a:lnTo>
                    <a:pt x="215265" y="1104112"/>
                  </a:lnTo>
                  <a:lnTo>
                    <a:pt x="200342" y="1104150"/>
                  </a:lnTo>
                  <a:lnTo>
                    <a:pt x="191071" y="1107401"/>
                  </a:lnTo>
                  <a:lnTo>
                    <a:pt x="181889" y="1114640"/>
                  </a:lnTo>
                  <a:lnTo>
                    <a:pt x="204508" y="1114704"/>
                  </a:lnTo>
                  <a:lnTo>
                    <a:pt x="214464" y="1114691"/>
                  </a:lnTo>
                  <a:lnTo>
                    <a:pt x="224040" y="1114564"/>
                  </a:lnTo>
                  <a:lnTo>
                    <a:pt x="229273" y="1114425"/>
                  </a:lnTo>
                  <a:lnTo>
                    <a:pt x="235432" y="1117155"/>
                  </a:lnTo>
                  <a:lnTo>
                    <a:pt x="236969" y="1114425"/>
                  </a:lnTo>
                  <a:lnTo>
                    <a:pt x="241439" y="1106538"/>
                  </a:lnTo>
                  <a:close/>
                </a:path>
                <a:path w="2849244" h="2593340">
                  <a:moveTo>
                    <a:pt x="1050302" y="1114780"/>
                  </a:moveTo>
                  <a:lnTo>
                    <a:pt x="1048537" y="1114780"/>
                  </a:lnTo>
                  <a:lnTo>
                    <a:pt x="1049858" y="1115123"/>
                  </a:lnTo>
                  <a:lnTo>
                    <a:pt x="1050302" y="1114780"/>
                  </a:lnTo>
                  <a:close/>
                </a:path>
                <a:path w="2849244" h="2593340">
                  <a:moveTo>
                    <a:pt x="1056424" y="1109814"/>
                  </a:moveTo>
                  <a:lnTo>
                    <a:pt x="1056284" y="1097749"/>
                  </a:lnTo>
                  <a:lnTo>
                    <a:pt x="1050480" y="1094320"/>
                  </a:lnTo>
                  <a:lnTo>
                    <a:pt x="1049502" y="1093762"/>
                  </a:lnTo>
                  <a:lnTo>
                    <a:pt x="1047610" y="1093901"/>
                  </a:lnTo>
                  <a:lnTo>
                    <a:pt x="1046708" y="1094600"/>
                  </a:lnTo>
                  <a:lnTo>
                    <a:pt x="1040980" y="1099146"/>
                  </a:lnTo>
                  <a:lnTo>
                    <a:pt x="1041082" y="1103693"/>
                  </a:lnTo>
                  <a:lnTo>
                    <a:pt x="1035875" y="1101090"/>
                  </a:lnTo>
                  <a:lnTo>
                    <a:pt x="1031671" y="1098372"/>
                  </a:lnTo>
                  <a:lnTo>
                    <a:pt x="1027417" y="1101864"/>
                  </a:lnTo>
                  <a:lnTo>
                    <a:pt x="1026718" y="1104099"/>
                  </a:lnTo>
                  <a:lnTo>
                    <a:pt x="1024966" y="1111910"/>
                  </a:lnTo>
                  <a:lnTo>
                    <a:pt x="1025245" y="1119263"/>
                  </a:lnTo>
                  <a:lnTo>
                    <a:pt x="1028242" y="1125842"/>
                  </a:lnTo>
                  <a:lnTo>
                    <a:pt x="1034681" y="1131392"/>
                  </a:lnTo>
                  <a:lnTo>
                    <a:pt x="1036574" y="1132509"/>
                  </a:lnTo>
                  <a:lnTo>
                    <a:pt x="1039850" y="1131531"/>
                  </a:lnTo>
                  <a:lnTo>
                    <a:pt x="1042581" y="1131531"/>
                  </a:lnTo>
                  <a:lnTo>
                    <a:pt x="1042581" y="1123505"/>
                  </a:lnTo>
                  <a:lnTo>
                    <a:pt x="1043635" y="1115199"/>
                  </a:lnTo>
                  <a:lnTo>
                    <a:pt x="1043101" y="1112380"/>
                  </a:lnTo>
                  <a:lnTo>
                    <a:pt x="1046810" y="1114704"/>
                  </a:lnTo>
                  <a:lnTo>
                    <a:pt x="1048245" y="1114704"/>
                  </a:lnTo>
                  <a:lnTo>
                    <a:pt x="1050391" y="1114704"/>
                  </a:lnTo>
                  <a:lnTo>
                    <a:pt x="1056424" y="1109814"/>
                  </a:lnTo>
                  <a:close/>
                </a:path>
                <a:path w="2849244" h="2593340">
                  <a:moveTo>
                    <a:pt x="1111999" y="1557172"/>
                  </a:moveTo>
                  <a:lnTo>
                    <a:pt x="732713" y="1557172"/>
                  </a:lnTo>
                  <a:lnTo>
                    <a:pt x="732713" y="1443748"/>
                  </a:lnTo>
                  <a:lnTo>
                    <a:pt x="470573" y="1443748"/>
                  </a:lnTo>
                  <a:lnTo>
                    <a:pt x="470573" y="2593060"/>
                  </a:lnTo>
                  <a:lnTo>
                    <a:pt x="732713" y="2593060"/>
                  </a:lnTo>
                  <a:lnTo>
                    <a:pt x="1111999" y="2593060"/>
                  </a:lnTo>
                  <a:lnTo>
                    <a:pt x="1111999" y="1557172"/>
                  </a:lnTo>
                  <a:close/>
                </a:path>
                <a:path w="2849244" h="2593340">
                  <a:moveTo>
                    <a:pt x="1139609" y="558673"/>
                  </a:moveTo>
                  <a:lnTo>
                    <a:pt x="1130973" y="552907"/>
                  </a:lnTo>
                  <a:lnTo>
                    <a:pt x="1122375" y="550976"/>
                  </a:lnTo>
                  <a:lnTo>
                    <a:pt x="1113777" y="552907"/>
                  </a:lnTo>
                  <a:lnTo>
                    <a:pt x="1105141" y="558673"/>
                  </a:lnTo>
                  <a:lnTo>
                    <a:pt x="1113777" y="564413"/>
                  </a:lnTo>
                  <a:lnTo>
                    <a:pt x="1122375" y="566318"/>
                  </a:lnTo>
                  <a:lnTo>
                    <a:pt x="1130973" y="564413"/>
                  </a:lnTo>
                  <a:lnTo>
                    <a:pt x="1139609" y="558673"/>
                  </a:lnTo>
                  <a:close/>
                </a:path>
                <a:path w="2849244" h="2593340">
                  <a:moveTo>
                    <a:pt x="1421028" y="432130"/>
                  </a:moveTo>
                  <a:lnTo>
                    <a:pt x="1418653" y="429818"/>
                  </a:lnTo>
                  <a:lnTo>
                    <a:pt x="1416697" y="427875"/>
                  </a:lnTo>
                  <a:lnTo>
                    <a:pt x="1414741" y="425983"/>
                  </a:lnTo>
                  <a:lnTo>
                    <a:pt x="1412786" y="429818"/>
                  </a:lnTo>
                  <a:lnTo>
                    <a:pt x="1410119" y="433527"/>
                  </a:lnTo>
                  <a:lnTo>
                    <a:pt x="1409217" y="437642"/>
                  </a:lnTo>
                  <a:lnTo>
                    <a:pt x="1408938" y="439039"/>
                  </a:lnTo>
                  <a:lnTo>
                    <a:pt x="1412786" y="441413"/>
                  </a:lnTo>
                  <a:lnTo>
                    <a:pt x="1414741" y="443293"/>
                  </a:lnTo>
                  <a:lnTo>
                    <a:pt x="1416837" y="439521"/>
                  </a:lnTo>
                  <a:lnTo>
                    <a:pt x="1418996" y="435762"/>
                  </a:lnTo>
                  <a:lnTo>
                    <a:pt x="1421028" y="432130"/>
                  </a:lnTo>
                  <a:close/>
                </a:path>
                <a:path w="2849244" h="2593340">
                  <a:moveTo>
                    <a:pt x="1435709" y="829437"/>
                  </a:moveTo>
                  <a:lnTo>
                    <a:pt x="1432280" y="824191"/>
                  </a:lnTo>
                  <a:lnTo>
                    <a:pt x="1429067" y="819175"/>
                  </a:lnTo>
                  <a:lnTo>
                    <a:pt x="1425016" y="826566"/>
                  </a:lnTo>
                  <a:lnTo>
                    <a:pt x="1424520" y="827544"/>
                  </a:lnTo>
                  <a:lnTo>
                    <a:pt x="1428229" y="831176"/>
                  </a:lnTo>
                  <a:lnTo>
                    <a:pt x="1429981" y="833615"/>
                  </a:lnTo>
                  <a:lnTo>
                    <a:pt x="1431658" y="833615"/>
                  </a:lnTo>
                  <a:lnTo>
                    <a:pt x="1434033" y="834313"/>
                  </a:lnTo>
                  <a:lnTo>
                    <a:pt x="1435709" y="832497"/>
                  </a:lnTo>
                  <a:lnTo>
                    <a:pt x="1435709" y="829437"/>
                  </a:lnTo>
                  <a:close/>
                </a:path>
                <a:path w="2849244" h="2593340">
                  <a:moveTo>
                    <a:pt x="1446364" y="858088"/>
                  </a:moveTo>
                  <a:lnTo>
                    <a:pt x="1444332" y="845515"/>
                  </a:lnTo>
                  <a:lnTo>
                    <a:pt x="1438300" y="833551"/>
                  </a:lnTo>
                  <a:lnTo>
                    <a:pt x="1436789" y="845515"/>
                  </a:lnTo>
                  <a:lnTo>
                    <a:pt x="1435468" y="858774"/>
                  </a:lnTo>
                  <a:lnTo>
                    <a:pt x="1436484" y="872464"/>
                  </a:lnTo>
                  <a:lnTo>
                    <a:pt x="1441856" y="887082"/>
                  </a:lnTo>
                  <a:lnTo>
                    <a:pt x="1445260" y="871778"/>
                  </a:lnTo>
                  <a:lnTo>
                    <a:pt x="1446364" y="858088"/>
                  </a:lnTo>
                  <a:close/>
                </a:path>
                <a:path w="2849244" h="2593340">
                  <a:moveTo>
                    <a:pt x="1452829" y="1139342"/>
                  </a:moveTo>
                  <a:lnTo>
                    <a:pt x="1446822" y="1128801"/>
                  </a:lnTo>
                  <a:lnTo>
                    <a:pt x="1441653" y="1117841"/>
                  </a:lnTo>
                  <a:lnTo>
                    <a:pt x="1435569" y="1116876"/>
                  </a:lnTo>
                  <a:lnTo>
                    <a:pt x="1422654" y="1117879"/>
                  </a:lnTo>
                  <a:lnTo>
                    <a:pt x="1420177" y="1124889"/>
                  </a:lnTo>
                  <a:lnTo>
                    <a:pt x="1422184" y="1134389"/>
                  </a:lnTo>
                  <a:lnTo>
                    <a:pt x="1422704" y="1142911"/>
                  </a:lnTo>
                  <a:lnTo>
                    <a:pt x="1442135" y="1170203"/>
                  </a:lnTo>
                  <a:lnTo>
                    <a:pt x="1447241" y="1156373"/>
                  </a:lnTo>
                  <a:lnTo>
                    <a:pt x="1451229" y="1149121"/>
                  </a:lnTo>
                  <a:lnTo>
                    <a:pt x="1451229" y="1144651"/>
                  </a:lnTo>
                  <a:lnTo>
                    <a:pt x="1452829" y="1139342"/>
                  </a:lnTo>
                  <a:close/>
                </a:path>
                <a:path w="2849244" h="2593340">
                  <a:moveTo>
                    <a:pt x="1669948" y="815962"/>
                  </a:moveTo>
                  <a:lnTo>
                    <a:pt x="1667992" y="814006"/>
                  </a:lnTo>
                  <a:lnTo>
                    <a:pt x="1665617" y="810171"/>
                  </a:lnTo>
                  <a:lnTo>
                    <a:pt x="1664144" y="810514"/>
                  </a:lnTo>
                  <a:lnTo>
                    <a:pt x="1660029" y="811428"/>
                  </a:lnTo>
                  <a:lnTo>
                    <a:pt x="1656245" y="814006"/>
                  </a:lnTo>
                  <a:lnTo>
                    <a:pt x="1652333" y="815962"/>
                  </a:lnTo>
                  <a:lnTo>
                    <a:pt x="1654289" y="817841"/>
                  </a:lnTo>
                  <a:lnTo>
                    <a:pt x="1656664" y="821690"/>
                  </a:lnTo>
                  <a:lnTo>
                    <a:pt x="1658137" y="821334"/>
                  </a:lnTo>
                  <a:lnTo>
                    <a:pt x="1662264" y="820432"/>
                  </a:lnTo>
                  <a:lnTo>
                    <a:pt x="1666036" y="817841"/>
                  </a:lnTo>
                  <a:lnTo>
                    <a:pt x="1669948" y="815962"/>
                  </a:lnTo>
                  <a:close/>
                </a:path>
                <a:path w="2849244" h="2593340">
                  <a:moveTo>
                    <a:pt x="1669948" y="538645"/>
                  </a:moveTo>
                  <a:lnTo>
                    <a:pt x="1667992" y="536689"/>
                  </a:lnTo>
                  <a:lnTo>
                    <a:pt x="1665617" y="532917"/>
                  </a:lnTo>
                  <a:lnTo>
                    <a:pt x="1664144" y="533196"/>
                  </a:lnTo>
                  <a:lnTo>
                    <a:pt x="1660029" y="534111"/>
                  </a:lnTo>
                  <a:lnTo>
                    <a:pt x="1656245" y="536689"/>
                  </a:lnTo>
                  <a:lnTo>
                    <a:pt x="1652333" y="538645"/>
                  </a:lnTo>
                  <a:lnTo>
                    <a:pt x="1654289" y="540600"/>
                  </a:lnTo>
                  <a:lnTo>
                    <a:pt x="1656664" y="544372"/>
                  </a:lnTo>
                  <a:lnTo>
                    <a:pt x="1658137" y="544017"/>
                  </a:lnTo>
                  <a:lnTo>
                    <a:pt x="1662264" y="543115"/>
                  </a:lnTo>
                  <a:lnTo>
                    <a:pt x="1666036" y="540600"/>
                  </a:lnTo>
                  <a:lnTo>
                    <a:pt x="1669948" y="538645"/>
                  </a:lnTo>
                  <a:close/>
                </a:path>
                <a:path w="2849244" h="2593340">
                  <a:moveTo>
                    <a:pt x="1671002" y="420128"/>
                  </a:moveTo>
                  <a:lnTo>
                    <a:pt x="1669745" y="418376"/>
                  </a:lnTo>
                  <a:lnTo>
                    <a:pt x="1666506" y="414147"/>
                  </a:lnTo>
                  <a:lnTo>
                    <a:pt x="1662899" y="411149"/>
                  </a:lnTo>
                  <a:lnTo>
                    <a:pt x="1658874" y="411162"/>
                  </a:lnTo>
                  <a:lnTo>
                    <a:pt x="1654429" y="416001"/>
                  </a:lnTo>
                  <a:lnTo>
                    <a:pt x="1653667" y="417398"/>
                  </a:lnTo>
                  <a:lnTo>
                    <a:pt x="1659394" y="422567"/>
                  </a:lnTo>
                  <a:lnTo>
                    <a:pt x="1662049" y="425983"/>
                  </a:lnTo>
                  <a:lnTo>
                    <a:pt x="1669948" y="425983"/>
                  </a:lnTo>
                  <a:lnTo>
                    <a:pt x="1669948" y="423405"/>
                  </a:lnTo>
                  <a:lnTo>
                    <a:pt x="1671002" y="420128"/>
                  </a:lnTo>
                  <a:close/>
                </a:path>
                <a:path w="2849244" h="2593340">
                  <a:moveTo>
                    <a:pt x="1703082" y="488670"/>
                  </a:moveTo>
                  <a:lnTo>
                    <a:pt x="1698891" y="482460"/>
                  </a:lnTo>
                  <a:lnTo>
                    <a:pt x="1694599" y="476300"/>
                  </a:lnTo>
                  <a:lnTo>
                    <a:pt x="1690789" y="470001"/>
                  </a:lnTo>
                  <a:lnTo>
                    <a:pt x="1688058" y="463397"/>
                  </a:lnTo>
                  <a:lnTo>
                    <a:pt x="1686953" y="453682"/>
                  </a:lnTo>
                  <a:lnTo>
                    <a:pt x="1686483" y="443242"/>
                  </a:lnTo>
                  <a:lnTo>
                    <a:pt x="1682800" y="432460"/>
                  </a:lnTo>
                  <a:lnTo>
                    <a:pt x="1671980" y="421728"/>
                  </a:lnTo>
                  <a:lnTo>
                    <a:pt x="1671980" y="490131"/>
                  </a:lnTo>
                  <a:lnTo>
                    <a:pt x="1679041" y="492226"/>
                  </a:lnTo>
                  <a:lnTo>
                    <a:pt x="1684070" y="495223"/>
                  </a:lnTo>
                  <a:lnTo>
                    <a:pt x="1693786" y="494525"/>
                  </a:lnTo>
                  <a:lnTo>
                    <a:pt x="1698396" y="490905"/>
                  </a:lnTo>
                  <a:lnTo>
                    <a:pt x="1703082" y="488670"/>
                  </a:lnTo>
                  <a:close/>
                </a:path>
                <a:path w="2849244" h="2593340">
                  <a:moveTo>
                    <a:pt x="1717687" y="377126"/>
                  </a:moveTo>
                  <a:lnTo>
                    <a:pt x="1716366" y="374548"/>
                  </a:lnTo>
                  <a:lnTo>
                    <a:pt x="1715033" y="371894"/>
                  </a:lnTo>
                  <a:lnTo>
                    <a:pt x="1713636" y="369239"/>
                  </a:lnTo>
                  <a:lnTo>
                    <a:pt x="1712379" y="370636"/>
                  </a:lnTo>
                  <a:lnTo>
                    <a:pt x="1709864" y="372313"/>
                  </a:lnTo>
                  <a:lnTo>
                    <a:pt x="1710702" y="376148"/>
                  </a:lnTo>
                  <a:lnTo>
                    <a:pt x="1712379" y="378726"/>
                  </a:lnTo>
                  <a:lnTo>
                    <a:pt x="1713636" y="381457"/>
                  </a:lnTo>
                  <a:lnTo>
                    <a:pt x="1714893" y="380123"/>
                  </a:lnTo>
                  <a:lnTo>
                    <a:pt x="1716151" y="378726"/>
                  </a:lnTo>
                  <a:lnTo>
                    <a:pt x="1717687" y="377126"/>
                  </a:lnTo>
                  <a:close/>
                </a:path>
                <a:path w="2849244" h="2593340">
                  <a:moveTo>
                    <a:pt x="1742300" y="888758"/>
                  </a:moveTo>
                  <a:lnTo>
                    <a:pt x="1735035" y="881113"/>
                  </a:lnTo>
                  <a:lnTo>
                    <a:pt x="1727911" y="873137"/>
                  </a:lnTo>
                  <a:lnTo>
                    <a:pt x="1719326" y="869823"/>
                  </a:lnTo>
                  <a:lnTo>
                    <a:pt x="1707692" y="876198"/>
                  </a:lnTo>
                  <a:lnTo>
                    <a:pt x="1714995" y="883831"/>
                  </a:lnTo>
                  <a:lnTo>
                    <a:pt x="1722107" y="891794"/>
                  </a:lnTo>
                  <a:lnTo>
                    <a:pt x="1730679" y="895108"/>
                  </a:lnTo>
                  <a:lnTo>
                    <a:pt x="1742300" y="888758"/>
                  </a:lnTo>
                  <a:close/>
                </a:path>
                <a:path w="2849244" h="2593340">
                  <a:moveTo>
                    <a:pt x="1753412" y="1157427"/>
                  </a:moveTo>
                  <a:lnTo>
                    <a:pt x="1752155" y="1156030"/>
                  </a:lnTo>
                  <a:lnTo>
                    <a:pt x="1750618" y="1153375"/>
                  </a:lnTo>
                  <a:lnTo>
                    <a:pt x="1747050" y="1154214"/>
                  </a:lnTo>
                  <a:lnTo>
                    <a:pt x="1744599" y="1156030"/>
                  </a:lnTo>
                  <a:lnTo>
                    <a:pt x="1742084" y="1157427"/>
                  </a:lnTo>
                  <a:lnTo>
                    <a:pt x="1743341" y="1158748"/>
                  </a:lnTo>
                  <a:lnTo>
                    <a:pt x="1746072" y="1161757"/>
                  </a:lnTo>
                  <a:lnTo>
                    <a:pt x="1748523" y="1160360"/>
                  </a:lnTo>
                  <a:lnTo>
                    <a:pt x="1753412" y="1157427"/>
                  </a:lnTo>
                  <a:close/>
                </a:path>
                <a:path w="2849244" h="2593340">
                  <a:moveTo>
                    <a:pt x="1754949" y="872286"/>
                  </a:moveTo>
                  <a:lnTo>
                    <a:pt x="1754606" y="870889"/>
                  </a:lnTo>
                  <a:lnTo>
                    <a:pt x="1753692" y="866851"/>
                  </a:lnTo>
                  <a:lnTo>
                    <a:pt x="1751101" y="863142"/>
                  </a:lnTo>
                  <a:lnTo>
                    <a:pt x="1749145" y="859231"/>
                  </a:lnTo>
                  <a:lnTo>
                    <a:pt x="1747189" y="861187"/>
                  </a:lnTo>
                  <a:lnTo>
                    <a:pt x="1743341" y="863498"/>
                  </a:lnTo>
                  <a:lnTo>
                    <a:pt x="1743621" y="864958"/>
                  </a:lnTo>
                  <a:lnTo>
                    <a:pt x="1744535" y="869010"/>
                  </a:lnTo>
                  <a:lnTo>
                    <a:pt x="1747189" y="872705"/>
                  </a:lnTo>
                  <a:lnTo>
                    <a:pt x="1749145" y="876617"/>
                  </a:lnTo>
                  <a:lnTo>
                    <a:pt x="1751101" y="874661"/>
                  </a:lnTo>
                  <a:lnTo>
                    <a:pt x="1754949" y="872286"/>
                  </a:lnTo>
                  <a:close/>
                </a:path>
                <a:path w="2849244" h="2593340">
                  <a:moveTo>
                    <a:pt x="1963610" y="919264"/>
                  </a:moveTo>
                  <a:lnTo>
                    <a:pt x="1514703" y="919264"/>
                  </a:lnTo>
                  <a:lnTo>
                    <a:pt x="1514703" y="961910"/>
                  </a:lnTo>
                  <a:lnTo>
                    <a:pt x="1508988" y="966825"/>
                  </a:lnTo>
                  <a:lnTo>
                    <a:pt x="1503299" y="968451"/>
                  </a:lnTo>
                  <a:lnTo>
                    <a:pt x="1497609" y="966825"/>
                  </a:lnTo>
                  <a:lnTo>
                    <a:pt x="1496860" y="966165"/>
                  </a:lnTo>
                  <a:lnTo>
                    <a:pt x="1491907" y="961910"/>
                  </a:lnTo>
                  <a:lnTo>
                    <a:pt x="1497609" y="956970"/>
                  </a:lnTo>
                  <a:lnTo>
                    <a:pt x="1503299" y="955319"/>
                  </a:lnTo>
                  <a:lnTo>
                    <a:pt x="1508988" y="956970"/>
                  </a:lnTo>
                  <a:lnTo>
                    <a:pt x="1514703" y="961910"/>
                  </a:lnTo>
                  <a:lnTo>
                    <a:pt x="1514703" y="919264"/>
                  </a:lnTo>
                  <a:lnTo>
                    <a:pt x="1106754" y="919264"/>
                  </a:lnTo>
                  <a:lnTo>
                    <a:pt x="1106754" y="971892"/>
                  </a:lnTo>
                  <a:lnTo>
                    <a:pt x="1104798" y="973848"/>
                  </a:lnTo>
                  <a:lnTo>
                    <a:pt x="1100455" y="978039"/>
                  </a:lnTo>
                  <a:lnTo>
                    <a:pt x="1096759" y="976083"/>
                  </a:lnTo>
                  <a:lnTo>
                    <a:pt x="1092987" y="973988"/>
                  </a:lnTo>
                  <a:lnTo>
                    <a:pt x="1089139" y="971892"/>
                  </a:lnTo>
                  <a:lnTo>
                    <a:pt x="1091095" y="970013"/>
                  </a:lnTo>
                  <a:lnTo>
                    <a:pt x="1093470" y="966165"/>
                  </a:lnTo>
                  <a:lnTo>
                    <a:pt x="1094943" y="966520"/>
                  </a:lnTo>
                  <a:lnTo>
                    <a:pt x="1099058" y="967422"/>
                  </a:lnTo>
                  <a:lnTo>
                    <a:pt x="1102842" y="970013"/>
                  </a:lnTo>
                  <a:lnTo>
                    <a:pt x="1106754" y="971892"/>
                  </a:lnTo>
                  <a:lnTo>
                    <a:pt x="1106754" y="919264"/>
                  </a:lnTo>
                  <a:lnTo>
                    <a:pt x="904455" y="919264"/>
                  </a:lnTo>
                  <a:lnTo>
                    <a:pt x="946543" y="986828"/>
                  </a:lnTo>
                  <a:lnTo>
                    <a:pt x="988606" y="1017765"/>
                  </a:lnTo>
                  <a:lnTo>
                    <a:pt x="1006449" y="1020051"/>
                  </a:lnTo>
                  <a:lnTo>
                    <a:pt x="1051039" y="1020051"/>
                  </a:lnTo>
                  <a:lnTo>
                    <a:pt x="1051039" y="1047762"/>
                  </a:lnTo>
                  <a:lnTo>
                    <a:pt x="1817027" y="1047762"/>
                  </a:lnTo>
                  <a:lnTo>
                    <a:pt x="1817027" y="1020051"/>
                  </a:lnTo>
                  <a:lnTo>
                    <a:pt x="1861616" y="1020051"/>
                  </a:lnTo>
                  <a:lnTo>
                    <a:pt x="1910105" y="1000734"/>
                  </a:lnTo>
                  <a:lnTo>
                    <a:pt x="1932914" y="968451"/>
                  </a:lnTo>
                  <a:lnTo>
                    <a:pt x="1941118" y="955319"/>
                  </a:lnTo>
                  <a:lnTo>
                    <a:pt x="1963610" y="919264"/>
                  </a:lnTo>
                  <a:close/>
                </a:path>
                <a:path w="2849244" h="2593340">
                  <a:moveTo>
                    <a:pt x="1971281" y="482"/>
                  </a:moveTo>
                  <a:lnTo>
                    <a:pt x="1970671" y="0"/>
                  </a:lnTo>
                  <a:lnTo>
                    <a:pt x="1968601" y="482"/>
                  </a:lnTo>
                  <a:lnTo>
                    <a:pt x="1971281" y="482"/>
                  </a:lnTo>
                  <a:close/>
                </a:path>
                <a:path w="2849244" h="2593340">
                  <a:moveTo>
                    <a:pt x="2064334" y="35318"/>
                  </a:moveTo>
                  <a:lnTo>
                    <a:pt x="2062264" y="25120"/>
                  </a:lnTo>
                  <a:lnTo>
                    <a:pt x="2061591" y="21767"/>
                  </a:lnTo>
                  <a:lnTo>
                    <a:pt x="2054098" y="10693"/>
                  </a:lnTo>
                  <a:lnTo>
                    <a:pt x="2042985" y="3225"/>
                  </a:lnTo>
                  <a:lnTo>
                    <a:pt x="2029383" y="482"/>
                  </a:lnTo>
                  <a:lnTo>
                    <a:pt x="1971281" y="482"/>
                  </a:lnTo>
                  <a:lnTo>
                    <a:pt x="1983879" y="10528"/>
                  </a:lnTo>
                  <a:lnTo>
                    <a:pt x="1982482" y="18211"/>
                  </a:lnTo>
                  <a:lnTo>
                    <a:pt x="1977377" y="25120"/>
                  </a:lnTo>
                  <a:lnTo>
                    <a:pt x="1968144" y="23241"/>
                  </a:lnTo>
                  <a:lnTo>
                    <a:pt x="1964817" y="14935"/>
                  </a:lnTo>
                  <a:lnTo>
                    <a:pt x="1964512" y="14160"/>
                  </a:lnTo>
                  <a:lnTo>
                    <a:pt x="1958365" y="8585"/>
                  </a:lnTo>
                  <a:lnTo>
                    <a:pt x="1962861" y="2641"/>
                  </a:lnTo>
                  <a:lnTo>
                    <a:pt x="1963610" y="1663"/>
                  </a:lnTo>
                  <a:lnTo>
                    <a:pt x="1968601" y="482"/>
                  </a:lnTo>
                  <a:lnTo>
                    <a:pt x="1058176" y="482"/>
                  </a:lnTo>
                  <a:lnTo>
                    <a:pt x="1058176" y="10528"/>
                  </a:lnTo>
                  <a:lnTo>
                    <a:pt x="1056627" y="12204"/>
                  </a:lnTo>
                  <a:lnTo>
                    <a:pt x="1055370" y="13538"/>
                  </a:lnTo>
                  <a:lnTo>
                    <a:pt x="1054112" y="14935"/>
                  </a:lnTo>
                  <a:lnTo>
                    <a:pt x="1052855" y="12204"/>
                  </a:lnTo>
                  <a:lnTo>
                    <a:pt x="1051179" y="9550"/>
                  </a:lnTo>
                  <a:lnTo>
                    <a:pt x="1050340" y="5715"/>
                  </a:lnTo>
                  <a:lnTo>
                    <a:pt x="1052855" y="4038"/>
                  </a:lnTo>
                  <a:lnTo>
                    <a:pt x="1054112" y="2641"/>
                  </a:lnTo>
                  <a:lnTo>
                    <a:pt x="1055509" y="5372"/>
                  </a:lnTo>
                  <a:lnTo>
                    <a:pt x="1056843" y="8026"/>
                  </a:lnTo>
                  <a:lnTo>
                    <a:pt x="1058176" y="10528"/>
                  </a:lnTo>
                  <a:lnTo>
                    <a:pt x="1058176" y="482"/>
                  </a:lnTo>
                  <a:lnTo>
                    <a:pt x="898728" y="482"/>
                  </a:lnTo>
                  <a:lnTo>
                    <a:pt x="898728" y="103441"/>
                  </a:lnTo>
                  <a:lnTo>
                    <a:pt x="898512" y="104482"/>
                  </a:lnTo>
                  <a:lnTo>
                    <a:pt x="897890" y="107353"/>
                  </a:lnTo>
                  <a:lnTo>
                    <a:pt x="896213" y="109931"/>
                  </a:lnTo>
                  <a:lnTo>
                    <a:pt x="894956" y="112649"/>
                  </a:lnTo>
                  <a:lnTo>
                    <a:pt x="893686" y="111328"/>
                  </a:lnTo>
                  <a:lnTo>
                    <a:pt x="892429" y="109931"/>
                  </a:lnTo>
                  <a:lnTo>
                    <a:pt x="890892" y="108318"/>
                  </a:lnTo>
                  <a:lnTo>
                    <a:pt x="892225" y="105740"/>
                  </a:lnTo>
                  <a:lnTo>
                    <a:pt x="893546" y="103085"/>
                  </a:lnTo>
                  <a:lnTo>
                    <a:pt x="894956" y="100431"/>
                  </a:lnTo>
                  <a:lnTo>
                    <a:pt x="896213" y="101765"/>
                  </a:lnTo>
                  <a:lnTo>
                    <a:pt x="898728" y="103441"/>
                  </a:lnTo>
                  <a:lnTo>
                    <a:pt x="898728" y="482"/>
                  </a:lnTo>
                  <a:lnTo>
                    <a:pt x="838682" y="482"/>
                  </a:lnTo>
                  <a:lnTo>
                    <a:pt x="825093" y="3225"/>
                  </a:lnTo>
                  <a:lnTo>
                    <a:pt x="814006" y="10693"/>
                  </a:lnTo>
                  <a:lnTo>
                    <a:pt x="806538" y="21767"/>
                  </a:lnTo>
                  <a:lnTo>
                    <a:pt x="803795" y="35318"/>
                  </a:lnTo>
                  <a:lnTo>
                    <a:pt x="803795" y="126403"/>
                  </a:lnTo>
                  <a:lnTo>
                    <a:pt x="806538" y="139966"/>
                  </a:lnTo>
                  <a:lnTo>
                    <a:pt x="814006" y="151041"/>
                  </a:lnTo>
                  <a:lnTo>
                    <a:pt x="825093" y="158496"/>
                  </a:lnTo>
                  <a:lnTo>
                    <a:pt x="838682" y="161239"/>
                  </a:lnTo>
                  <a:lnTo>
                    <a:pt x="886561" y="161239"/>
                  </a:lnTo>
                  <a:lnTo>
                    <a:pt x="886599" y="161505"/>
                  </a:lnTo>
                  <a:lnTo>
                    <a:pt x="918362" y="330149"/>
                  </a:lnTo>
                  <a:lnTo>
                    <a:pt x="964730" y="341515"/>
                  </a:lnTo>
                  <a:lnTo>
                    <a:pt x="1004493" y="370103"/>
                  </a:lnTo>
                  <a:lnTo>
                    <a:pt x="1044117" y="401243"/>
                  </a:lnTo>
                  <a:lnTo>
                    <a:pt x="1090041" y="420268"/>
                  </a:lnTo>
                  <a:lnTo>
                    <a:pt x="1140256" y="415925"/>
                  </a:lnTo>
                  <a:lnTo>
                    <a:pt x="1187665" y="394004"/>
                  </a:lnTo>
                  <a:lnTo>
                    <a:pt x="1234541" y="365848"/>
                  </a:lnTo>
                  <a:lnTo>
                    <a:pt x="1283182" y="342785"/>
                  </a:lnTo>
                  <a:lnTo>
                    <a:pt x="1335747" y="333717"/>
                  </a:lnTo>
                  <a:lnTo>
                    <a:pt x="1389481" y="337324"/>
                  </a:lnTo>
                  <a:lnTo>
                    <a:pt x="1443545" y="348335"/>
                  </a:lnTo>
                  <a:lnTo>
                    <a:pt x="1497088" y="361492"/>
                  </a:lnTo>
                  <a:lnTo>
                    <a:pt x="1540738" y="369684"/>
                  </a:lnTo>
                  <a:lnTo>
                    <a:pt x="1585417" y="372859"/>
                  </a:lnTo>
                  <a:lnTo>
                    <a:pt x="1628851" y="368871"/>
                  </a:lnTo>
                  <a:lnTo>
                    <a:pt x="1668780" y="355625"/>
                  </a:lnTo>
                  <a:lnTo>
                    <a:pt x="1691424" y="339293"/>
                  </a:lnTo>
                  <a:lnTo>
                    <a:pt x="1702943" y="330987"/>
                  </a:lnTo>
                  <a:lnTo>
                    <a:pt x="1710499" y="321983"/>
                  </a:lnTo>
                  <a:lnTo>
                    <a:pt x="1719948" y="310705"/>
                  </a:lnTo>
                  <a:lnTo>
                    <a:pt x="1735963" y="289382"/>
                  </a:lnTo>
                  <a:lnTo>
                    <a:pt x="1753476" y="270332"/>
                  </a:lnTo>
                  <a:lnTo>
                    <a:pt x="1775015" y="256933"/>
                  </a:lnTo>
                  <a:lnTo>
                    <a:pt x="1802676" y="252641"/>
                  </a:lnTo>
                  <a:lnTo>
                    <a:pt x="1830539" y="258572"/>
                  </a:lnTo>
                  <a:lnTo>
                    <a:pt x="1857654" y="271195"/>
                  </a:lnTo>
                  <a:lnTo>
                    <a:pt x="1883079" y="287007"/>
                  </a:lnTo>
                  <a:lnTo>
                    <a:pt x="1898586" y="295135"/>
                  </a:lnTo>
                  <a:lnTo>
                    <a:pt x="1936356" y="310515"/>
                  </a:lnTo>
                  <a:lnTo>
                    <a:pt x="1951863" y="318630"/>
                  </a:lnTo>
                  <a:lnTo>
                    <a:pt x="1964309" y="252641"/>
                  </a:lnTo>
                  <a:lnTo>
                    <a:pt x="1969871" y="223113"/>
                  </a:lnTo>
                  <a:lnTo>
                    <a:pt x="1972360" y="209918"/>
                  </a:lnTo>
                  <a:lnTo>
                    <a:pt x="1975485" y="193344"/>
                  </a:lnTo>
                  <a:lnTo>
                    <a:pt x="1614589" y="181978"/>
                  </a:lnTo>
                  <a:lnTo>
                    <a:pt x="1614589" y="333146"/>
                  </a:lnTo>
                  <a:lnTo>
                    <a:pt x="1612277" y="335457"/>
                  </a:lnTo>
                  <a:lnTo>
                    <a:pt x="1608302" y="339293"/>
                  </a:lnTo>
                  <a:lnTo>
                    <a:pt x="1606410" y="335457"/>
                  </a:lnTo>
                  <a:lnTo>
                    <a:pt x="1605153" y="333717"/>
                  </a:lnTo>
                  <a:lnTo>
                    <a:pt x="1603756" y="331749"/>
                  </a:lnTo>
                  <a:lnTo>
                    <a:pt x="1602841" y="327710"/>
                  </a:lnTo>
                  <a:lnTo>
                    <a:pt x="1602498" y="326237"/>
                  </a:lnTo>
                  <a:lnTo>
                    <a:pt x="1606410" y="323938"/>
                  </a:lnTo>
                  <a:lnTo>
                    <a:pt x="1608302" y="321983"/>
                  </a:lnTo>
                  <a:lnTo>
                    <a:pt x="1610461" y="325755"/>
                  </a:lnTo>
                  <a:lnTo>
                    <a:pt x="1614589" y="333146"/>
                  </a:lnTo>
                  <a:lnTo>
                    <a:pt x="1614589" y="181978"/>
                  </a:lnTo>
                  <a:lnTo>
                    <a:pt x="1359890" y="173939"/>
                  </a:lnTo>
                  <a:lnTo>
                    <a:pt x="1230414" y="169862"/>
                  </a:lnTo>
                  <a:lnTo>
                    <a:pt x="1230414" y="216509"/>
                  </a:lnTo>
                  <a:lnTo>
                    <a:pt x="1224699" y="221462"/>
                  </a:lnTo>
                  <a:lnTo>
                    <a:pt x="1219009" y="223113"/>
                  </a:lnTo>
                  <a:lnTo>
                    <a:pt x="1213319" y="221462"/>
                  </a:lnTo>
                  <a:lnTo>
                    <a:pt x="1207617" y="216509"/>
                  </a:lnTo>
                  <a:lnTo>
                    <a:pt x="1213319" y="211569"/>
                  </a:lnTo>
                  <a:lnTo>
                    <a:pt x="1219009" y="209918"/>
                  </a:lnTo>
                  <a:lnTo>
                    <a:pt x="1224699" y="211569"/>
                  </a:lnTo>
                  <a:lnTo>
                    <a:pt x="1230414" y="216509"/>
                  </a:lnTo>
                  <a:lnTo>
                    <a:pt x="1230414" y="169862"/>
                  </a:lnTo>
                  <a:lnTo>
                    <a:pt x="996721" y="162483"/>
                  </a:lnTo>
                  <a:lnTo>
                    <a:pt x="998753" y="163817"/>
                  </a:lnTo>
                  <a:lnTo>
                    <a:pt x="1000290" y="166611"/>
                  </a:lnTo>
                  <a:lnTo>
                    <a:pt x="1001966" y="168706"/>
                  </a:lnTo>
                  <a:lnTo>
                    <a:pt x="999109" y="170370"/>
                  </a:lnTo>
                  <a:lnTo>
                    <a:pt x="996378" y="173024"/>
                  </a:lnTo>
                  <a:lnTo>
                    <a:pt x="993305" y="173520"/>
                  </a:lnTo>
                  <a:lnTo>
                    <a:pt x="990231" y="173939"/>
                  </a:lnTo>
                  <a:lnTo>
                    <a:pt x="986802" y="172466"/>
                  </a:lnTo>
                  <a:lnTo>
                    <a:pt x="982332" y="170649"/>
                  </a:lnTo>
                  <a:lnTo>
                    <a:pt x="980859" y="168770"/>
                  </a:lnTo>
                  <a:lnTo>
                    <a:pt x="979385" y="164655"/>
                  </a:lnTo>
                  <a:lnTo>
                    <a:pt x="979385" y="162979"/>
                  </a:lnTo>
                  <a:lnTo>
                    <a:pt x="980020" y="162001"/>
                  </a:lnTo>
                  <a:lnTo>
                    <a:pt x="965758" y="161505"/>
                  </a:lnTo>
                  <a:lnTo>
                    <a:pt x="952195" y="161505"/>
                  </a:lnTo>
                  <a:lnTo>
                    <a:pt x="943533" y="152527"/>
                  </a:lnTo>
                  <a:lnTo>
                    <a:pt x="935367" y="142913"/>
                  </a:lnTo>
                  <a:lnTo>
                    <a:pt x="927049" y="137782"/>
                  </a:lnTo>
                  <a:lnTo>
                    <a:pt x="925245" y="136664"/>
                  </a:lnTo>
                  <a:lnTo>
                    <a:pt x="910678" y="137782"/>
                  </a:lnTo>
                  <a:lnTo>
                    <a:pt x="916609" y="128358"/>
                  </a:lnTo>
                  <a:lnTo>
                    <a:pt x="923150" y="125222"/>
                  </a:lnTo>
                  <a:lnTo>
                    <a:pt x="929805" y="125158"/>
                  </a:lnTo>
                  <a:lnTo>
                    <a:pt x="936053" y="125006"/>
                  </a:lnTo>
                  <a:lnTo>
                    <a:pt x="942987" y="130098"/>
                  </a:lnTo>
                  <a:lnTo>
                    <a:pt x="957262" y="141820"/>
                  </a:lnTo>
                  <a:lnTo>
                    <a:pt x="971905" y="154203"/>
                  </a:lnTo>
                  <a:lnTo>
                    <a:pt x="979944" y="161302"/>
                  </a:lnTo>
                  <a:lnTo>
                    <a:pt x="980935" y="161302"/>
                  </a:lnTo>
                  <a:lnTo>
                    <a:pt x="981697" y="160883"/>
                  </a:lnTo>
                  <a:lnTo>
                    <a:pt x="982814" y="160883"/>
                  </a:lnTo>
                  <a:lnTo>
                    <a:pt x="984288" y="161302"/>
                  </a:lnTo>
                  <a:lnTo>
                    <a:pt x="990092" y="161302"/>
                  </a:lnTo>
                  <a:lnTo>
                    <a:pt x="990511" y="161239"/>
                  </a:lnTo>
                  <a:lnTo>
                    <a:pt x="990854" y="161302"/>
                  </a:lnTo>
                  <a:lnTo>
                    <a:pt x="1981504" y="161302"/>
                  </a:lnTo>
                  <a:lnTo>
                    <a:pt x="2029383" y="161239"/>
                  </a:lnTo>
                  <a:lnTo>
                    <a:pt x="2031123" y="160883"/>
                  </a:lnTo>
                  <a:lnTo>
                    <a:pt x="2042985" y="158496"/>
                  </a:lnTo>
                  <a:lnTo>
                    <a:pt x="2054098" y="151041"/>
                  </a:lnTo>
                  <a:lnTo>
                    <a:pt x="2061591" y="139966"/>
                  </a:lnTo>
                  <a:lnTo>
                    <a:pt x="2064334" y="126403"/>
                  </a:lnTo>
                  <a:lnTo>
                    <a:pt x="2064334" y="125006"/>
                  </a:lnTo>
                  <a:lnTo>
                    <a:pt x="2064334" y="112649"/>
                  </a:lnTo>
                  <a:lnTo>
                    <a:pt x="2064334" y="100431"/>
                  </a:lnTo>
                  <a:lnTo>
                    <a:pt x="2064334" y="35318"/>
                  </a:lnTo>
                  <a:close/>
                </a:path>
                <a:path w="2849244" h="2593340">
                  <a:moveTo>
                    <a:pt x="2422931" y="1134465"/>
                  </a:moveTo>
                  <a:lnTo>
                    <a:pt x="2422855" y="1131735"/>
                  </a:lnTo>
                  <a:lnTo>
                    <a:pt x="2417902" y="1124686"/>
                  </a:lnTo>
                  <a:lnTo>
                    <a:pt x="2405380" y="1124546"/>
                  </a:lnTo>
                  <a:lnTo>
                    <a:pt x="2403856" y="1130757"/>
                  </a:lnTo>
                  <a:lnTo>
                    <a:pt x="2402027" y="1138021"/>
                  </a:lnTo>
                  <a:lnTo>
                    <a:pt x="2407615" y="1139558"/>
                  </a:lnTo>
                  <a:lnTo>
                    <a:pt x="2413279" y="1139063"/>
                  </a:lnTo>
                  <a:lnTo>
                    <a:pt x="2416289" y="1137666"/>
                  </a:lnTo>
                  <a:lnTo>
                    <a:pt x="2419502" y="1136484"/>
                  </a:lnTo>
                  <a:lnTo>
                    <a:pt x="2422931" y="1134465"/>
                  </a:lnTo>
                  <a:close/>
                </a:path>
                <a:path w="2849244" h="2593340">
                  <a:moveTo>
                    <a:pt x="2629204" y="1152639"/>
                  </a:moveTo>
                  <a:lnTo>
                    <a:pt x="2627439" y="1144562"/>
                  </a:lnTo>
                  <a:lnTo>
                    <a:pt x="2622550" y="1138999"/>
                  </a:lnTo>
                  <a:lnTo>
                    <a:pt x="2622423" y="1138859"/>
                  </a:lnTo>
                  <a:lnTo>
                    <a:pt x="2620467" y="1138999"/>
                  </a:lnTo>
                  <a:lnTo>
                    <a:pt x="2617889" y="1138364"/>
                  </a:lnTo>
                  <a:lnTo>
                    <a:pt x="2616555" y="1139342"/>
                  </a:lnTo>
                  <a:lnTo>
                    <a:pt x="2611640" y="1145870"/>
                  </a:lnTo>
                  <a:lnTo>
                    <a:pt x="2610078" y="1154252"/>
                  </a:lnTo>
                  <a:lnTo>
                    <a:pt x="2611844" y="1162316"/>
                  </a:lnTo>
                  <a:lnTo>
                    <a:pt x="2616911" y="1167892"/>
                  </a:lnTo>
                  <a:lnTo>
                    <a:pt x="2618448" y="1168666"/>
                  </a:lnTo>
                  <a:lnTo>
                    <a:pt x="2621445" y="1168450"/>
                  </a:lnTo>
                  <a:lnTo>
                    <a:pt x="2622778" y="1167472"/>
                  </a:lnTo>
                  <a:lnTo>
                    <a:pt x="2627680" y="1160983"/>
                  </a:lnTo>
                  <a:lnTo>
                    <a:pt x="2629204" y="1152639"/>
                  </a:lnTo>
                  <a:close/>
                </a:path>
                <a:path w="2849244" h="2593340">
                  <a:moveTo>
                    <a:pt x="2733713" y="1557172"/>
                  </a:moveTo>
                  <a:lnTo>
                    <a:pt x="2354427" y="1557172"/>
                  </a:lnTo>
                  <a:lnTo>
                    <a:pt x="2354427" y="2593060"/>
                  </a:lnTo>
                  <a:lnTo>
                    <a:pt x="2733713" y="2593060"/>
                  </a:lnTo>
                  <a:lnTo>
                    <a:pt x="2733713" y="1557172"/>
                  </a:lnTo>
                  <a:close/>
                </a:path>
                <a:path w="2849244" h="2593340">
                  <a:moveTo>
                    <a:pt x="2742730" y="1194066"/>
                  </a:moveTo>
                  <a:lnTo>
                    <a:pt x="2740215" y="1192745"/>
                  </a:lnTo>
                  <a:lnTo>
                    <a:pt x="2737764" y="1190853"/>
                  </a:lnTo>
                  <a:lnTo>
                    <a:pt x="2734132" y="1190015"/>
                  </a:lnTo>
                  <a:lnTo>
                    <a:pt x="2732595" y="1192745"/>
                  </a:lnTo>
                  <a:lnTo>
                    <a:pt x="2731338" y="1194066"/>
                  </a:lnTo>
                  <a:lnTo>
                    <a:pt x="2733852" y="1195539"/>
                  </a:lnTo>
                  <a:lnTo>
                    <a:pt x="2738678" y="1198397"/>
                  </a:lnTo>
                  <a:lnTo>
                    <a:pt x="2740215" y="1196797"/>
                  </a:lnTo>
                  <a:lnTo>
                    <a:pt x="2741345" y="1195539"/>
                  </a:lnTo>
                  <a:lnTo>
                    <a:pt x="2742730" y="1194066"/>
                  </a:lnTo>
                  <a:close/>
                </a:path>
                <a:path w="2849244" h="2593340">
                  <a:moveTo>
                    <a:pt x="2775724" y="1227505"/>
                  </a:moveTo>
                  <a:lnTo>
                    <a:pt x="2771876" y="1225130"/>
                  </a:lnTo>
                  <a:lnTo>
                    <a:pt x="2769920" y="1223175"/>
                  </a:lnTo>
                  <a:lnTo>
                    <a:pt x="2767825" y="1227010"/>
                  </a:lnTo>
                  <a:lnTo>
                    <a:pt x="2765729" y="1230718"/>
                  </a:lnTo>
                  <a:lnTo>
                    <a:pt x="2763697" y="1234338"/>
                  </a:lnTo>
                  <a:lnTo>
                    <a:pt x="2766009" y="1236713"/>
                  </a:lnTo>
                  <a:lnTo>
                    <a:pt x="2767965" y="1238605"/>
                  </a:lnTo>
                  <a:lnTo>
                    <a:pt x="2769920" y="1240561"/>
                  </a:lnTo>
                  <a:lnTo>
                    <a:pt x="2771876" y="1236713"/>
                  </a:lnTo>
                  <a:lnTo>
                    <a:pt x="2774531" y="1233017"/>
                  </a:lnTo>
                  <a:lnTo>
                    <a:pt x="2775445" y="1228902"/>
                  </a:lnTo>
                  <a:lnTo>
                    <a:pt x="2775724" y="1227505"/>
                  </a:lnTo>
                  <a:close/>
                </a:path>
                <a:path w="2849244" h="2593340">
                  <a:moveTo>
                    <a:pt x="2793962" y="1299464"/>
                  </a:moveTo>
                  <a:lnTo>
                    <a:pt x="2792984" y="1298143"/>
                  </a:lnTo>
                  <a:lnTo>
                    <a:pt x="2786380" y="1293279"/>
                  </a:lnTo>
                  <a:lnTo>
                    <a:pt x="2777896" y="1291755"/>
                  </a:lnTo>
                  <a:lnTo>
                    <a:pt x="2769717" y="1293533"/>
                  </a:lnTo>
                  <a:lnTo>
                    <a:pt x="2764053" y="1298562"/>
                  </a:lnTo>
                  <a:lnTo>
                    <a:pt x="2763215" y="1299959"/>
                  </a:lnTo>
                  <a:lnTo>
                    <a:pt x="2763418" y="1302956"/>
                  </a:lnTo>
                  <a:lnTo>
                    <a:pt x="2764472" y="1304290"/>
                  </a:lnTo>
                  <a:lnTo>
                    <a:pt x="2771063" y="1309103"/>
                  </a:lnTo>
                  <a:lnTo>
                    <a:pt x="2779534" y="1310627"/>
                  </a:lnTo>
                  <a:lnTo>
                    <a:pt x="2787751" y="1308887"/>
                  </a:lnTo>
                  <a:lnTo>
                    <a:pt x="2793542" y="1303934"/>
                  </a:lnTo>
                  <a:lnTo>
                    <a:pt x="2793403" y="1301978"/>
                  </a:lnTo>
                  <a:lnTo>
                    <a:pt x="2793962" y="1299464"/>
                  </a:lnTo>
                  <a:close/>
                </a:path>
                <a:path w="2849244" h="2593340">
                  <a:moveTo>
                    <a:pt x="2813227" y="1326032"/>
                  </a:moveTo>
                  <a:lnTo>
                    <a:pt x="2812211" y="1327111"/>
                  </a:lnTo>
                  <a:lnTo>
                    <a:pt x="2810954" y="1328508"/>
                  </a:lnTo>
                  <a:lnTo>
                    <a:pt x="2813227" y="1326032"/>
                  </a:lnTo>
                  <a:close/>
                </a:path>
                <a:path w="2849244" h="2593340">
                  <a:moveTo>
                    <a:pt x="2849118" y="2271712"/>
                  </a:moveTo>
                  <a:lnTo>
                    <a:pt x="2847162" y="2269833"/>
                  </a:lnTo>
                  <a:lnTo>
                    <a:pt x="2845206" y="2267877"/>
                  </a:lnTo>
                  <a:lnTo>
                    <a:pt x="2842831" y="2265578"/>
                  </a:lnTo>
                  <a:lnTo>
                    <a:pt x="2839199" y="2267597"/>
                  </a:lnTo>
                  <a:lnTo>
                    <a:pt x="2831579" y="2271712"/>
                  </a:lnTo>
                  <a:lnTo>
                    <a:pt x="2833459" y="2273668"/>
                  </a:lnTo>
                  <a:lnTo>
                    <a:pt x="2835910" y="2277440"/>
                  </a:lnTo>
                  <a:lnTo>
                    <a:pt x="2837307" y="2277160"/>
                  </a:lnTo>
                  <a:lnTo>
                    <a:pt x="2841434" y="2276259"/>
                  </a:lnTo>
                  <a:lnTo>
                    <a:pt x="2845206" y="2273668"/>
                  </a:lnTo>
                  <a:lnTo>
                    <a:pt x="2849118" y="2271712"/>
                  </a:lnTo>
                  <a:close/>
                </a:path>
              </a:pathLst>
            </a:custGeom>
            <a:solidFill>
              <a:srgbClr val="65A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03951" y="6006026"/>
              <a:ext cx="2411095" cy="4281170"/>
            </a:xfrm>
            <a:custGeom>
              <a:avLst/>
              <a:gdLst/>
              <a:ahLst/>
              <a:cxnLst/>
              <a:rect l="l" t="t" r="r" b="b"/>
              <a:pathLst>
                <a:path w="2411094" h="4281170">
                  <a:moveTo>
                    <a:pt x="351325" y="4280973"/>
                  </a:moveTo>
                  <a:lnTo>
                    <a:pt x="0" y="4280973"/>
                  </a:lnTo>
                  <a:lnTo>
                    <a:pt x="0" y="3384690"/>
                  </a:lnTo>
                  <a:lnTo>
                    <a:pt x="351325" y="3384690"/>
                  </a:lnTo>
                  <a:lnTo>
                    <a:pt x="351325" y="4280973"/>
                  </a:lnTo>
                  <a:close/>
                </a:path>
                <a:path w="2411094" h="4281170">
                  <a:moveTo>
                    <a:pt x="2124683" y="1246774"/>
                  </a:moveTo>
                  <a:lnTo>
                    <a:pt x="885513" y="1246774"/>
                  </a:lnTo>
                  <a:lnTo>
                    <a:pt x="873976" y="1211652"/>
                  </a:lnTo>
                  <a:lnTo>
                    <a:pt x="848717" y="1129470"/>
                  </a:lnTo>
                  <a:lnTo>
                    <a:pt x="835514" y="1082087"/>
                  </a:lnTo>
                  <a:lnTo>
                    <a:pt x="823506" y="1034407"/>
                  </a:lnTo>
                  <a:lnTo>
                    <a:pt x="813011" y="986431"/>
                  </a:lnTo>
                  <a:lnTo>
                    <a:pt x="804350" y="938162"/>
                  </a:lnTo>
                  <a:lnTo>
                    <a:pt x="797841" y="889599"/>
                  </a:lnTo>
                  <a:lnTo>
                    <a:pt x="793802" y="840745"/>
                  </a:lnTo>
                  <a:lnTo>
                    <a:pt x="793185" y="804798"/>
                  </a:lnTo>
                  <a:lnTo>
                    <a:pt x="793656" y="782991"/>
                  </a:lnTo>
                  <a:lnTo>
                    <a:pt x="797693" y="722274"/>
                  </a:lnTo>
                  <a:lnTo>
                    <a:pt x="807458" y="646421"/>
                  </a:lnTo>
                  <a:lnTo>
                    <a:pt x="815139" y="603525"/>
                  </a:lnTo>
                  <a:lnTo>
                    <a:pt x="825029" y="557692"/>
                  </a:lnTo>
                  <a:lnTo>
                    <a:pt x="837391" y="509206"/>
                  </a:lnTo>
                  <a:lnTo>
                    <a:pt x="852482" y="458347"/>
                  </a:lnTo>
                  <a:lnTo>
                    <a:pt x="870563" y="405400"/>
                  </a:lnTo>
                  <a:lnTo>
                    <a:pt x="891892" y="350646"/>
                  </a:lnTo>
                  <a:lnTo>
                    <a:pt x="916730" y="294368"/>
                  </a:lnTo>
                  <a:lnTo>
                    <a:pt x="945336" y="236848"/>
                  </a:lnTo>
                  <a:lnTo>
                    <a:pt x="977969" y="178368"/>
                  </a:lnTo>
                  <a:lnTo>
                    <a:pt x="1014889" y="119212"/>
                  </a:lnTo>
                  <a:lnTo>
                    <a:pt x="1056355" y="59662"/>
                  </a:lnTo>
                  <a:lnTo>
                    <a:pt x="1102628" y="0"/>
                  </a:lnTo>
                  <a:lnTo>
                    <a:pt x="1099783" y="46620"/>
                  </a:lnTo>
                  <a:lnTo>
                    <a:pt x="1101068" y="94091"/>
                  </a:lnTo>
                  <a:lnTo>
                    <a:pt x="1105667" y="142034"/>
                  </a:lnTo>
                  <a:lnTo>
                    <a:pt x="1112763" y="190068"/>
                  </a:lnTo>
                  <a:lnTo>
                    <a:pt x="1121539" y="237814"/>
                  </a:lnTo>
                  <a:lnTo>
                    <a:pt x="1131178" y="284892"/>
                  </a:lnTo>
                  <a:lnTo>
                    <a:pt x="1140864" y="330923"/>
                  </a:lnTo>
                  <a:lnTo>
                    <a:pt x="1150866" y="379983"/>
                  </a:lnTo>
                  <a:lnTo>
                    <a:pt x="1160471" y="429123"/>
                  </a:lnTo>
                  <a:lnTo>
                    <a:pt x="1169681" y="478339"/>
                  </a:lnTo>
                  <a:lnTo>
                    <a:pt x="1178493" y="527630"/>
                  </a:lnTo>
                  <a:lnTo>
                    <a:pt x="1186908" y="576990"/>
                  </a:lnTo>
                  <a:lnTo>
                    <a:pt x="1194924" y="626418"/>
                  </a:lnTo>
                  <a:lnTo>
                    <a:pt x="1202542" y="675911"/>
                  </a:lnTo>
                  <a:lnTo>
                    <a:pt x="1209760" y="725464"/>
                  </a:lnTo>
                  <a:lnTo>
                    <a:pt x="1216577" y="775075"/>
                  </a:lnTo>
                  <a:lnTo>
                    <a:pt x="1222994" y="824741"/>
                  </a:lnTo>
                  <a:lnTo>
                    <a:pt x="1229010" y="874459"/>
                  </a:lnTo>
                  <a:lnTo>
                    <a:pt x="1233955" y="918014"/>
                  </a:lnTo>
                  <a:lnTo>
                    <a:pt x="1238586" y="961570"/>
                  </a:lnTo>
                  <a:lnTo>
                    <a:pt x="1909566" y="961570"/>
                  </a:lnTo>
                  <a:lnTo>
                    <a:pt x="1903495" y="1013360"/>
                  </a:lnTo>
                  <a:lnTo>
                    <a:pt x="1895522" y="1065502"/>
                  </a:lnTo>
                  <a:lnTo>
                    <a:pt x="1895382" y="1065851"/>
                  </a:lnTo>
                  <a:lnTo>
                    <a:pt x="1895312" y="1066270"/>
                  </a:lnTo>
                  <a:lnTo>
                    <a:pt x="2269501" y="1066270"/>
                  </a:lnTo>
                  <a:lnTo>
                    <a:pt x="2262679" y="1076056"/>
                  </a:lnTo>
                  <a:lnTo>
                    <a:pt x="2237096" y="1110318"/>
                  </a:lnTo>
                  <a:lnTo>
                    <a:pt x="2210408" y="1144209"/>
                  </a:lnTo>
                  <a:lnTo>
                    <a:pt x="2182811" y="1177922"/>
                  </a:lnTo>
                  <a:lnTo>
                    <a:pt x="2154445" y="1211717"/>
                  </a:lnTo>
                  <a:lnTo>
                    <a:pt x="2124683" y="1246774"/>
                  </a:lnTo>
                  <a:close/>
                </a:path>
                <a:path w="2411094" h="4281170">
                  <a:moveTo>
                    <a:pt x="1924589" y="791675"/>
                  </a:moveTo>
                  <a:lnTo>
                    <a:pt x="1556080" y="791675"/>
                  </a:lnTo>
                  <a:lnTo>
                    <a:pt x="1582499" y="747436"/>
                  </a:lnTo>
                  <a:lnTo>
                    <a:pt x="1610417" y="704085"/>
                  </a:lnTo>
                  <a:lnTo>
                    <a:pt x="1639786" y="661657"/>
                  </a:lnTo>
                  <a:lnTo>
                    <a:pt x="1670558" y="620185"/>
                  </a:lnTo>
                  <a:lnTo>
                    <a:pt x="1702684" y="579705"/>
                  </a:lnTo>
                  <a:lnTo>
                    <a:pt x="1736116" y="540249"/>
                  </a:lnTo>
                  <a:lnTo>
                    <a:pt x="1770806" y="501852"/>
                  </a:lnTo>
                  <a:lnTo>
                    <a:pt x="1806705" y="464549"/>
                  </a:lnTo>
                  <a:lnTo>
                    <a:pt x="1843766" y="428373"/>
                  </a:lnTo>
                  <a:lnTo>
                    <a:pt x="1881940" y="393358"/>
                  </a:lnTo>
                  <a:lnTo>
                    <a:pt x="1921179" y="359539"/>
                  </a:lnTo>
                  <a:lnTo>
                    <a:pt x="1961435" y="326950"/>
                  </a:lnTo>
                  <a:lnTo>
                    <a:pt x="2002660" y="295625"/>
                  </a:lnTo>
                  <a:lnTo>
                    <a:pt x="2044804" y="265597"/>
                  </a:lnTo>
                  <a:lnTo>
                    <a:pt x="2087821" y="236902"/>
                  </a:lnTo>
                  <a:lnTo>
                    <a:pt x="2069710" y="280954"/>
                  </a:lnTo>
                  <a:lnTo>
                    <a:pt x="2051122" y="325731"/>
                  </a:lnTo>
                  <a:lnTo>
                    <a:pt x="2032482" y="371110"/>
                  </a:lnTo>
                  <a:lnTo>
                    <a:pt x="2014216" y="416968"/>
                  </a:lnTo>
                  <a:lnTo>
                    <a:pt x="1996746" y="463182"/>
                  </a:lnTo>
                  <a:lnTo>
                    <a:pt x="1980499" y="509630"/>
                  </a:lnTo>
                  <a:lnTo>
                    <a:pt x="1965898" y="556188"/>
                  </a:lnTo>
                  <a:lnTo>
                    <a:pt x="1953368" y="602733"/>
                  </a:lnTo>
                  <a:lnTo>
                    <a:pt x="1943335" y="649143"/>
                  </a:lnTo>
                  <a:lnTo>
                    <a:pt x="1934904" y="700775"/>
                  </a:lnTo>
                  <a:lnTo>
                    <a:pt x="1928433" y="752690"/>
                  </a:lnTo>
                  <a:lnTo>
                    <a:pt x="1924589" y="791675"/>
                  </a:lnTo>
                  <a:close/>
                </a:path>
                <a:path w="2411094" h="4281170">
                  <a:moveTo>
                    <a:pt x="1909566" y="961570"/>
                  </a:moveTo>
                  <a:lnTo>
                    <a:pt x="1238586" y="961570"/>
                  </a:lnTo>
                  <a:lnTo>
                    <a:pt x="1246750" y="910739"/>
                  </a:lnTo>
                  <a:lnTo>
                    <a:pt x="1256472" y="860124"/>
                  </a:lnTo>
                  <a:lnTo>
                    <a:pt x="1267896" y="809510"/>
                  </a:lnTo>
                  <a:lnTo>
                    <a:pt x="1280828" y="759977"/>
                  </a:lnTo>
                  <a:lnTo>
                    <a:pt x="1295581" y="710667"/>
                  </a:lnTo>
                  <a:lnTo>
                    <a:pt x="1312130" y="662013"/>
                  </a:lnTo>
                  <a:lnTo>
                    <a:pt x="1330534" y="614125"/>
                  </a:lnTo>
                  <a:lnTo>
                    <a:pt x="1350853" y="567114"/>
                  </a:lnTo>
                  <a:lnTo>
                    <a:pt x="1373145" y="521090"/>
                  </a:lnTo>
                  <a:lnTo>
                    <a:pt x="1397471" y="476163"/>
                  </a:lnTo>
                  <a:lnTo>
                    <a:pt x="1423890" y="432444"/>
                  </a:lnTo>
                  <a:lnTo>
                    <a:pt x="1452460" y="390043"/>
                  </a:lnTo>
                  <a:lnTo>
                    <a:pt x="1483242" y="349071"/>
                  </a:lnTo>
                  <a:lnTo>
                    <a:pt x="1491891" y="400143"/>
                  </a:lnTo>
                  <a:lnTo>
                    <a:pt x="1501369" y="452169"/>
                  </a:lnTo>
                  <a:lnTo>
                    <a:pt x="1511129" y="504514"/>
                  </a:lnTo>
                  <a:lnTo>
                    <a:pt x="1520624" y="556540"/>
                  </a:lnTo>
                  <a:lnTo>
                    <a:pt x="1529307" y="607612"/>
                  </a:lnTo>
                  <a:lnTo>
                    <a:pt x="1536597" y="653539"/>
                  </a:lnTo>
                  <a:lnTo>
                    <a:pt x="1543637" y="699513"/>
                  </a:lnTo>
                  <a:lnTo>
                    <a:pt x="1550206" y="745552"/>
                  </a:lnTo>
                  <a:lnTo>
                    <a:pt x="1556080" y="791675"/>
                  </a:lnTo>
                  <a:lnTo>
                    <a:pt x="1924589" y="791675"/>
                  </a:lnTo>
                  <a:lnTo>
                    <a:pt x="1923295" y="804798"/>
                  </a:lnTo>
                  <a:lnTo>
                    <a:pt x="1918860" y="857009"/>
                  </a:lnTo>
                  <a:lnTo>
                    <a:pt x="1914501" y="909233"/>
                  </a:lnTo>
                  <a:lnTo>
                    <a:pt x="1909566" y="961570"/>
                  </a:lnTo>
                  <a:close/>
                </a:path>
                <a:path w="2411094" h="4281170">
                  <a:moveTo>
                    <a:pt x="1830653" y="1688401"/>
                  </a:moveTo>
                  <a:lnTo>
                    <a:pt x="784855" y="1688401"/>
                  </a:lnTo>
                  <a:lnTo>
                    <a:pt x="773730" y="1679012"/>
                  </a:lnTo>
                  <a:lnTo>
                    <a:pt x="740957" y="1650360"/>
                  </a:lnTo>
                  <a:lnTo>
                    <a:pt x="713405" y="1623898"/>
                  </a:lnTo>
                  <a:lnTo>
                    <a:pt x="686608" y="1595252"/>
                  </a:lnTo>
                  <a:lnTo>
                    <a:pt x="660680" y="1564490"/>
                  </a:lnTo>
                  <a:lnTo>
                    <a:pt x="635737" y="1531679"/>
                  </a:lnTo>
                  <a:lnTo>
                    <a:pt x="611894" y="1496889"/>
                  </a:lnTo>
                  <a:lnTo>
                    <a:pt x="589265" y="1460187"/>
                  </a:lnTo>
                  <a:lnTo>
                    <a:pt x="567967" y="1421642"/>
                  </a:lnTo>
                  <a:lnTo>
                    <a:pt x="548113" y="1381321"/>
                  </a:lnTo>
                  <a:lnTo>
                    <a:pt x="529819" y="1339292"/>
                  </a:lnTo>
                  <a:lnTo>
                    <a:pt x="513201" y="1295625"/>
                  </a:lnTo>
                  <a:lnTo>
                    <a:pt x="498372" y="1250386"/>
                  </a:lnTo>
                  <a:lnTo>
                    <a:pt x="485448" y="1203644"/>
                  </a:lnTo>
                  <a:lnTo>
                    <a:pt x="474545" y="1155468"/>
                  </a:lnTo>
                  <a:lnTo>
                    <a:pt x="465777" y="1105924"/>
                  </a:lnTo>
                  <a:lnTo>
                    <a:pt x="459259" y="1055082"/>
                  </a:lnTo>
                  <a:lnTo>
                    <a:pt x="455106" y="1003009"/>
                  </a:lnTo>
                  <a:lnTo>
                    <a:pt x="453434" y="949774"/>
                  </a:lnTo>
                  <a:lnTo>
                    <a:pt x="454357" y="895445"/>
                  </a:lnTo>
                  <a:lnTo>
                    <a:pt x="457991" y="840090"/>
                  </a:lnTo>
                  <a:lnTo>
                    <a:pt x="464450" y="783776"/>
                  </a:lnTo>
                  <a:lnTo>
                    <a:pt x="473850" y="726573"/>
                  </a:lnTo>
                  <a:lnTo>
                    <a:pt x="486305" y="668547"/>
                  </a:lnTo>
                  <a:lnTo>
                    <a:pt x="500805" y="720965"/>
                  </a:lnTo>
                  <a:lnTo>
                    <a:pt x="518395" y="770533"/>
                  </a:lnTo>
                  <a:lnTo>
                    <a:pt x="538741" y="817435"/>
                  </a:lnTo>
                  <a:lnTo>
                    <a:pt x="561511" y="861856"/>
                  </a:lnTo>
                  <a:lnTo>
                    <a:pt x="586373" y="903979"/>
                  </a:lnTo>
                  <a:lnTo>
                    <a:pt x="612993" y="943989"/>
                  </a:lnTo>
                  <a:lnTo>
                    <a:pt x="641039" y="982068"/>
                  </a:lnTo>
                  <a:lnTo>
                    <a:pt x="670177" y="1018403"/>
                  </a:lnTo>
                  <a:lnTo>
                    <a:pt x="700076" y="1053175"/>
                  </a:lnTo>
                  <a:lnTo>
                    <a:pt x="730403" y="1086569"/>
                  </a:lnTo>
                  <a:lnTo>
                    <a:pt x="760823" y="1118770"/>
                  </a:lnTo>
                  <a:lnTo>
                    <a:pt x="791006" y="1149961"/>
                  </a:lnTo>
                  <a:lnTo>
                    <a:pt x="851669" y="1211717"/>
                  </a:lnTo>
                  <a:lnTo>
                    <a:pt x="862018" y="1222302"/>
                  </a:lnTo>
                  <a:lnTo>
                    <a:pt x="885513" y="1246774"/>
                  </a:lnTo>
                  <a:lnTo>
                    <a:pt x="2124683" y="1246774"/>
                  </a:lnTo>
                  <a:lnTo>
                    <a:pt x="2096526" y="1279939"/>
                  </a:lnTo>
                  <a:lnTo>
                    <a:pt x="2067256" y="1314885"/>
                  </a:lnTo>
                  <a:lnTo>
                    <a:pt x="2038058" y="1350624"/>
                  </a:lnTo>
                  <a:lnTo>
                    <a:pt x="2009129" y="1387350"/>
                  </a:lnTo>
                  <a:lnTo>
                    <a:pt x="1980665" y="1425259"/>
                  </a:lnTo>
                  <a:lnTo>
                    <a:pt x="1952863" y="1464543"/>
                  </a:lnTo>
                  <a:lnTo>
                    <a:pt x="1925919" y="1505398"/>
                  </a:lnTo>
                  <a:lnTo>
                    <a:pt x="1900030" y="1548017"/>
                  </a:lnTo>
                  <a:lnTo>
                    <a:pt x="1875392" y="1592594"/>
                  </a:lnTo>
                  <a:lnTo>
                    <a:pt x="1852201" y="1639324"/>
                  </a:lnTo>
                  <a:lnTo>
                    <a:pt x="1830653" y="1688401"/>
                  </a:lnTo>
                  <a:close/>
                </a:path>
                <a:path w="2411094" h="4281170">
                  <a:moveTo>
                    <a:pt x="2269501" y="1066270"/>
                  </a:moveTo>
                  <a:lnTo>
                    <a:pt x="1895312" y="1066270"/>
                  </a:lnTo>
                  <a:lnTo>
                    <a:pt x="1926579" y="1040045"/>
                  </a:lnTo>
                  <a:lnTo>
                    <a:pt x="1958599" y="1014670"/>
                  </a:lnTo>
                  <a:lnTo>
                    <a:pt x="1991183" y="990002"/>
                  </a:lnTo>
                  <a:lnTo>
                    <a:pt x="2024141" y="965897"/>
                  </a:lnTo>
                  <a:lnTo>
                    <a:pt x="2065666" y="936308"/>
                  </a:lnTo>
                  <a:lnTo>
                    <a:pt x="2107567" y="907245"/>
                  </a:lnTo>
                  <a:lnTo>
                    <a:pt x="2149837" y="878714"/>
                  </a:lnTo>
                  <a:lnTo>
                    <a:pt x="2192467" y="850719"/>
                  </a:lnTo>
                  <a:lnTo>
                    <a:pt x="2235450" y="823264"/>
                  </a:lnTo>
                  <a:lnTo>
                    <a:pt x="2278779" y="796355"/>
                  </a:lnTo>
                  <a:lnTo>
                    <a:pt x="2322447" y="769995"/>
                  </a:lnTo>
                  <a:lnTo>
                    <a:pt x="2366445" y="744190"/>
                  </a:lnTo>
                  <a:lnTo>
                    <a:pt x="2410767" y="718943"/>
                  </a:lnTo>
                  <a:lnTo>
                    <a:pt x="2403972" y="765286"/>
                  </a:lnTo>
                  <a:lnTo>
                    <a:pt x="2394304" y="809510"/>
                  </a:lnTo>
                  <a:lnTo>
                    <a:pt x="2381959" y="851809"/>
                  </a:lnTo>
                  <a:lnTo>
                    <a:pt x="2367134" y="892378"/>
                  </a:lnTo>
                  <a:lnTo>
                    <a:pt x="2350026" y="931410"/>
                  </a:lnTo>
                  <a:lnTo>
                    <a:pt x="2330829" y="969099"/>
                  </a:lnTo>
                  <a:lnTo>
                    <a:pt x="2309742" y="1005641"/>
                  </a:lnTo>
                  <a:lnTo>
                    <a:pt x="2286960" y="1041228"/>
                  </a:lnTo>
                  <a:lnTo>
                    <a:pt x="2269501" y="1066270"/>
                  </a:lnTo>
                  <a:close/>
                </a:path>
              </a:pathLst>
            </a:custGeom>
            <a:solidFill>
              <a:srgbClr val="498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25970" y="6596886"/>
              <a:ext cx="2637790" cy="3690620"/>
            </a:xfrm>
            <a:custGeom>
              <a:avLst/>
              <a:gdLst/>
              <a:ahLst/>
              <a:cxnLst/>
              <a:rect l="l" t="t" r="r" b="b"/>
              <a:pathLst>
                <a:path w="2637790" h="3690620">
                  <a:moveTo>
                    <a:pt x="2558259" y="2822867"/>
                  </a:moveTo>
                  <a:lnTo>
                    <a:pt x="2556162" y="2819098"/>
                  </a:lnTo>
                  <a:lnTo>
                    <a:pt x="2553995" y="2815328"/>
                  </a:lnTo>
                  <a:lnTo>
                    <a:pt x="2551968" y="2811699"/>
                  </a:lnTo>
                  <a:lnTo>
                    <a:pt x="2554345" y="2809395"/>
                  </a:lnTo>
                  <a:lnTo>
                    <a:pt x="2556302" y="2807441"/>
                  </a:lnTo>
                  <a:lnTo>
                    <a:pt x="2558259" y="2805556"/>
                  </a:lnTo>
                  <a:lnTo>
                    <a:pt x="2560216" y="2809395"/>
                  </a:lnTo>
                  <a:lnTo>
                    <a:pt x="2562873" y="2813095"/>
                  </a:lnTo>
                  <a:lnTo>
                    <a:pt x="2563781" y="2817143"/>
                  </a:lnTo>
                  <a:lnTo>
                    <a:pt x="2564061" y="2818609"/>
                  </a:lnTo>
                  <a:lnTo>
                    <a:pt x="2560216" y="2820912"/>
                  </a:lnTo>
                  <a:lnTo>
                    <a:pt x="2558259" y="2822867"/>
                  </a:lnTo>
                  <a:close/>
                </a:path>
                <a:path w="2637790" h="3690620">
                  <a:moveTo>
                    <a:pt x="340630" y="2580241"/>
                  </a:moveTo>
                  <a:lnTo>
                    <a:pt x="338743" y="2576402"/>
                  </a:lnTo>
                  <a:lnTo>
                    <a:pt x="336087" y="2572702"/>
                  </a:lnTo>
                  <a:lnTo>
                    <a:pt x="335178" y="2568584"/>
                  </a:lnTo>
                  <a:lnTo>
                    <a:pt x="334828" y="2567188"/>
                  </a:lnTo>
                  <a:lnTo>
                    <a:pt x="338743" y="2564815"/>
                  </a:lnTo>
                  <a:lnTo>
                    <a:pt x="340700" y="2562930"/>
                  </a:lnTo>
                  <a:lnTo>
                    <a:pt x="342657" y="2566769"/>
                  </a:lnTo>
                  <a:lnTo>
                    <a:pt x="345244" y="2570469"/>
                  </a:lnTo>
                  <a:lnTo>
                    <a:pt x="346152" y="2574517"/>
                  </a:lnTo>
                  <a:lnTo>
                    <a:pt x="346502" y="2575983"/>
                  </a:lnTo>
                  <a:lnTo>
                    <a:pt x="342657" y="2578286"/>
                  </a:lnTo>
                  <a:lnTo>
                    <a:pt x="340630" y="2580241"/>
                  </a:lnTo>
                  <a:close/>
                </a:path>
                <a:path w="2637790" h="3690620">
                  <a:moveTo>
                    <a:pt x="431223" y="2612419"/>
                  </a:moveTo>
                  <a:lnTo>
                    <a:pt x="419829" y="2606206"/>
                  </a:lnTo>
                  <a:lnTo>
                    <a:pt x="421856" y="2604322"/>
                  </a:lnTo>
                  <a:lnTo>
                    <a:pt x="424232" y="2600483"/>
                  </a:lnTo>
                  <a:lnTo>
                    <a:pt x="425630" y="2600832"/>
                  </a:lnTo>
                  <a:lnTo>
                    <a:pt x="429825" y="2601739"/>
                  </a:lnTo>
                  <a:lnTo>
                    <a:pt x="433529" y="2604322"/>
                  </a:lnTo>
                  <a:lnTo>
                    <a:pt x="437444" y="2606206"/>
                  </a:lnTo>
                  <a:lnTo>
                    <a:pt x="431223" y="2612419"/>
                  </a:lnTo>
                  <a:close/>
                </a:path>
                <a:path w="2637790" h="3690620">
                  <a:moveTo>
                    <a:pt x="2571401" y="3443881"/>
                  </a:moveTo>
                  <a:lnTo>
                    <a:pt x="2569024" y="3440042"/>
                  </a:lnTo>
                  <a:lnTo>
                    <a:pt x="2567067" y="3438157"/>
                  </a:lnTo>
                  <a:lnTo>
                    <a:pt x="2570981" y="3436203"/>
                  </a:lnTo>
                  <a:lnTo>
                    <a:pt x="2574756" y="3433620"/>
                  </a:lnTo>
                  <a:lnTo>
                    <a:pt x="2578880" y="3432713"/>
                  </a:lnTo>
                  <a:lnTo>
                    <a:pt x="2580348" y="3432364"/>
                  </a:lnTo>
                  <a:lnTo>
                    <a:pt x="2582725" y="3436203"/>
                  </a:lnTo>
                  <a:lnTo>
                    <a:pt x="2584682" y="3438157"/>
                  </a:lnTo>
                  <a:lnTo>
                    <a:pt x="2580767" y="3440042"/>
                  </a:lnTo>
                  <a:lnTo>
                    <a:pt x="2576993" y="3442624"/>
                  </a:lnTo>
                  <a:lnTo>
                    <a:pt x="2572869" y="3443532"/>
                  </a:lnTo>
                  <a:lnTo>
                    <a:pt x="2571401" y="3443881"/>
                  </a:lnTo>
                  <a:close/>
                </a:path>
                <a:path w="2637790" h="3690620">
                  <a:moveTo>
                    <a:pt x="2223850" y="3290809"/>
                  </a:moveTo>
                  <a:lnTo>
                    <a:pt x="2221893" y="3286970"/>
                  </a:lnTo>
                  <a:lnTo>
                    <a:pt x="2219306" y="3283270"/>
                  </a:lnTo>
                  <a:lnTo>
                    <a:pt x="2218397" y="3279152"/>
                  </a:lnTo>
                  <a:lnTo>
                    <a:pt x="2218048" y="3277756"/>
                  </a:lnTo>
                  <a:lnTo>
                    <a:pt x="2221893" y="3275383"/>
                  </a:lnTo>
                  <a:lnTo>
                    <a:pt x="2223850" y="3273498"/>
                  </a:lnTo>
                  <a:lnTo>
                    <a:pt x="2225807" y="3277337"/>
                  </a:lnTo>
                  <a:lnTo>
                    <a:pt x="2228463" y="3281037"/>
                  </a:lnTo>
                  <a:lnTo>
                    <a:pt x="2229372" y="3285085"/>
                  </a:lnTo>
                  <a:lnTo>
                    <a:pt x="2229652" y="3286551"/>
                  </a:lnTo>
                  <a:lnTo>
                    <a:pt x="2225807" y="3288854"/>
                  </a:lnTo>
                  <a:lnTo>
                    <a:pt x="2223850" y="3290809"/>
                  </a:lnTo>
                  <a:close/>
                </a:path>
                <a:path w="2637790" h="3690620">
                  <a:moveTo>
                    <a:pt x="340630" y="3360121"/>
                  </a:moveTo>
                  <a:lnTo>
                    <a:pt x="338673" y="3356281"/>
                  </a:lnTo>
                  <a:lnTo>
                    <a:pt x="336087" y="3352582"/>
                  </a:lnTo>
                  <a:lnTo>
                    <a:pt x="335178" y="3348534"/>
                  </a:lnTo>
                  <a:lnTo>
                    <a:pt x="334828" y="3347068"/>
                  </a:lnTo>
                  <a:lnTo>
                    <a:pt x="338673" y="3344695"/>
                  </a:lnTo>
                  <a:lnTo>
                    <a:pt x="340630" y="3342810"/>
                  </a:lnTo>
                  <a:lnTo>
                    <a:pt x="342657" y="3346649"/>
                  </a:lnTo>
                  <a:lnTo>
                    <a:pt x="345244" y="3350348"/>
                  </a:lnTo>
                  <a:lnTo>
                    <a:pt x="346152" y="3354467"/>
                  </a:lnTo>
                  <a:lnTo>
                    <a:pt x="346502" y="3355863"/>
                  </a:lnTo>
                  <a:lnTo>
                    <a:pt x="342657" y="3358236"/>
                  </a:lnTo>
                  <a:lnTo>
                    <a:pt x="340630" y="3360121"/>
                  </a:lnTo>
                  <a:close/>
                </a:path>
                <a:path w="2637790" h="3690620">
                  <a:moveTo>
                    <a:pt x="2620550" y="3430671"/>
                  </a:moveTo>
                  <a:lnTo>
                    <a:pt x="2612842" y="3428747"/>
                  </a:lnTo>
                  <a:lnTo>
                    <a:pt x="2605023" y="3424128"/>
                  </a:lnTo>
                  <a:lnTo>
                    <a:pt x="2608319" y="3414612"/>
                  </a:lnTo>
                  <a:lnTo>
                    <a:pt x="2615028" y="3407890"/>
                  </a:lnTo>
                  <a:lnTo>
                    <a:pt x="2622275" y="3401679"/>
                  </a:lnTo>
                  <a:lnTo>
                    <a:pt x="2627182" y="3393694"/>
                  </a:lnTo>
                  <a:lnTo>
                    <a:pt x="2634164" y="3400851"/>
                  </a:lnTo>
                  <a:lnTo>
                    <a:pt x="2637685" y="3408335"/>
                  </a:lnTo>
                  <a:lnTo>
                    <a:pt x="2637720" y="3415898"/>
                  </a:lnTo>
                  <a:lnTo>
                    <a:pt x="2634242" y="3423290"/>
                  </a:lnTo>
                  <a:lnTo>
                    <a:pt x="2627799" y="3429114"/>
                  </a:lnTo>
                  <a:lnTo>
                    <a:pt x="2620550" y="3430671"/>
                  </a:lnTo>
                  <a:close/>
                </a:path>
                <a:path w="2637790" h="3690620">
                  <a:moveTo>
                    <a:pt x="2266000" y="3042598"/>
                  </a:moveTo>
                  <a:lnTo>
                    <a:pt x="2264742" y="3041272"/>
                  </a:lnTo>
                  <a:lnTo>
                    <a:pt x="2262226" y="3039597"/>
                  </a:lnTo>
                  <a:lnTo>
                    <a:pt x="2263065" y="3035688"/>
                  </a:lnTo>
                  <a:lnTo>
                    <a:pt x="2264742" y="3033106"/>
                  </a:lnTo>
                  <a:lnTo>
                    <a:pt x="2266000" y="3030383"/>
                  </a:lnTo>
                  <a:lnTo>
                    <a:pt x="2267259" y="3031710"/>
                  </a:lnTo>
                  <a:lnTo>
                    <a:pt x="2268517" y="3033106"/>
                  </a:lnTo>
                  <a:lnTo>
                    <a:pt x="2270055" y="3034711"/>
                  </a:lnTo>
                  <a:lnTo>
                    <a:pt x="2268727" y="3037294"/>
                  </a:lnTo>
                  <a:lnTo>
                    <a:pt x="2267398" y="3039946"/>
                  </a:lnTo>
                  <a:lnTo>
                    <a:pt x="2266000" y="3042598"/>
                  </a:lnTo>
                  <a:close/>
                </a:path>
                <a:path w="2637790" h="3690620">
                  <a:moveTo>
                    <a:pt x="436885" y="3150789"/>
                  </a:moveTo>
                  <a:lnTo>
                    <a:pt x="429615" y="3146461"/>
                  </a:lnTo>
                  <a:lnTo>
                    <a:pt x="430873" y="3145135"/>
                  </a:lnTo>
                  <a:lnTo>
                    <a:pt x="432411" y="3142413"/>
                  </a:lnTo>
                  <a:lnTo>
                    <a:pt x="433320" y="3142622"/>
                  </a:lnTo>
                  <a:lnTo>
                    <a:pt x="435976" y="3143320"/>
                  </a:lnTo>
                  <a:lnTo>
                    <a:pt x="438422" y="3145135"/>
                  </a:lnTo>
                  <a:lnTo>
                    <a:pt x="440939" y="3146461"/>
                  </a:lnTo>
                  <a:lnTo>
                    <a:pt x="439681" y="3147858"/>
                  </a:lnTo>
                  <a:lnTo>
                    <a:pt x="436885" y="3150789"/>
                  </a:lnTo>
                  <a:close/>
                </a:path>
                <a:path w="2637790" h="3690620">
                  <a:moveTo>
                    <a:pt x="366983" y="3628992"/>
                  </a:moveTo>
                  <a:lnTo>
                    <a:pt x="364467" y="3628712"/>
                  </a:lnTo>
                  <a:lnTo>
                    <a:pt x="359573" y="3628224"/>
                  </a:lnTo>
                  <a:lnTo>
                    <a:pt x="354191" y="3626130"/>
                  </a:lnTo>
                  <a:lnTo>
                    <a:pt x="350404" y="3622710"/>
                  </a:lnTo>
                  <a:lnTo>
                    <a:pt x="348599" y="3621174"/>
                  </a:lnTo>
                  <a:lnTo>
                    <a:pt x="348459" y="3613845"/>
                  </a:lnTo>
                  <a:lnTo>
                    <a:pt x="350277" y="3611681"/>
                  </a:lnTo>
                  <a:lnTo>
                    <a:pt x="354187" y="3606490"/>
                  </a:lnTo>
                  <a:lnTo>
                    <a:pt x="358175" y="3601246"/>
                  </a:lnTo>
                  <a:lnTo>
                    <a:pt x="362898" y="3596840"/>
                  </a:lnTo>
                  <a:lnTo>
                    <a:pt x="369010" y="3594161"/>
                  </a:lnTo>
                  <a:lnTo>
                    <a:pt x="372502" y="3601076"/>
                  </a:lnTo>
                  <a:lnTo>
                    <a:pt x="373143" y="3608278"/>
                  </a:lnTo>
                  <a:lnTo>
                    <a:pt x="372539" y="3615559"/>
                  </a:lnTo>
                  <a:lnTo>
                    <a:pt x="372301" y="3622779"/>
                  </a:lnTo>
                  <a:lnTo>
                    <a:pt x="372435" y="3624594"/>
                  </a:lnTo>
                  <a:lnTo>
                    <a:pt x="366983" y="3628992"/>
                  </a:lnTo>
                  <a:close/>
                </a:path>
                <a:path w="2637790" h="3690620">
                  <a:moveTo>
                    <a:pt x="452333" y="2652048"/>
                  </a:moveTo>
                  <a:lnTo>
                    <a:pt x="446642" y="2650412"/>
                  </a:lnTo>
                  <a:lnTo>
                    <a:pt x="440939" y="2645504"/>
                  </a:lnTo>
                  <a:lnTo>
                    <a:pt x="446642" y="2640557"/>
                  </a:lnTo>
                  <a:lnTo>
                    <a:pt x="452333" y="2638908"/>
                  </a:lnTo>
                  <a:lnTo>
                    <a:pt x="458023" y="2640557"/>
                  </a:lnTo>
                  <a:lnTo>
                    <a:pt x="463727" y="2645504"/>
                  </a:lnTo>
                  <a:lnTo>
                    <a:pt x="458023" y="2650412"/>
                  </a:lnTo>
                  <a:lnTo>
                    <a:pt x="452333" y="2652048"/>
                  </a:lnTo>
                  <a:close/>
                </a:path>
                <a:path w="2637790" h="3690620">
                  <a:moveTo>
                    <a:pt x="2581746" y="2698622"/>
                  </a:moveTo>
                  <a:lnTo>
                    <a:pt x="2579090" y="2695900"/>
                  </a:lnTo>
                  <a:lnTo>
                    <a:pt x="2578321" y="2690455"/>
                  </a:lnTo>
                  <a:lnTo>
                    <a:pt x="2578670" y="2686407"/>
                  </a:lnTo>
                  <a:lnTo>
                    <a:pt x="2578553" y="2677892"/>
                  </a:lnTo>
                  <a:lnTo>
                    <a:pt x="2577762" y="2674122"/>
                  </a:lnTo>
                  <a:lnTo>
                    <a:pt x="2579859" y="2668329"/>
                  </a:lnTo>
                  <a:lnTo>
                    <a:pt x="2583564" y="2666863"/>
                  </a:lnTo>
                  <a:lnTo>
                    <a:pt x="2587059" y="2665676"/>
                  </a:lnTo>
                  <a:lnTo>
                    <a:pt x="2589785" y="2668468"/>
                  </a:lnTo>
                  <a:lnTo>
                    <a:pt x="2590294" y="2678450"/>
                  </a:lnTo>
                  <a:lnTo>
                    <a:pt x="2590433" y="2682428"/>
                  </a:lnTo>
                  <a:lnTo>
                    <a:pt x="2590494" y="2686407"/>
                  </a:lnTo>
                  <a:lnTo>
                    <a:pt x="2589715" y="2693736"/>
                  </a:lnTo>
                  <a:lnTo>
                    <a:pt x="2589575" y="2695621"/>
                  </a:lnTo>
                  <a:lnTo>
                    <a:pt x="2585241" y="2697366"/>
                  </a:lnTo>
                  <a:lnTo>
                    <a:pt x="2582515" y="2698273"/>
                  </a:lnTo>
                  <a:lnTo>
                    <a:pt x="2581746" y="2698622"/>
                  </a:lnTo>
                  <a:close/>
                </a:path>
                <a:path w="2637790" h="3690620">
                  <a:moveTo>
                    <a:pt x="1342740" y="1097541"/>
                  </a:moveTo>
                  <a:lnTo>
                    <a:pt x="1325824" y="1097541"/>
                  </a:lnTo>
                  <a:lnTo>
                    <a:pt x="1327634" y="1046972"/>
                  </a:lnTo>
                  <a:lnTo>
                    <a:pt x="1329908" y="996410"/>
                  </a:lnTo>
                  <a:lnTo>
                    <a:pt x="1332768" y="945889"/>
                  </a:lnTo>
                  <a:lnTo>
                    <a:pt x="1336337" y="895445"/>
                  </a:lnTo>
                  <a:lnTo>
                    <a:pt x="1340739" y="845111"/>
                  </a:lnTo>
                  <a:lnTo>
                    <a:pt x="1346096" y="794923"/>
                  </a:lnTo>
                  <a:lnTo>
                    <a:pt x="1352532" y="744915"/>
                  </a:lnTo>
                  <a:lnTo>
                    <a:pt x="1360171" y="695121"/>
                  </a:lnTo>
                  <a:lnTo>
                    <a:pt x="1369135" y="645577"/>
                  </a:lnTo>
                  <a:lnTo>
                    <a:pt x="1379547" y="596316"/>
                  </a:lnTo>
                  <a:lnTo>
                    <a:pt x="1391531" y="547374"/>
                  </a:lnTo>
                  <a:lnTo>
                    <a:pt x="1388386" y="543605"/>
                  </a:lnTo>
                  <a:lnTo>
                    <a:pt x="1387057" y="538230"/>
                  </a:lnTo>
                  <a:lnTo>
                    <a:pt x="1387826" y="532297"/>
                  </a:lnTo>
                  <a:lnTo>
                    <a:pt x="1388945" y="523153"/>
                  </a:lnTo>
                  <a:lnTo>
                    <a:pt x="1393209" y="519663"/>
                  </a:lnTo>
                  <a:lnTo>
                    <a:pt x="1399011" y="518407"/>
                  </a:lnTo>
                  <a:lnTo>
                    <a:pt x="1399150" y="517709"/>
                  </a:lnTo>
                  <a:lnTo>
                    <a:pt x="1399290" y="517360"/>
                  </a:lnTo>
                  <a:lnTo>
                    <a:pt x="1413744" y="470177"/>
                  </a:lnTo>
                  <a:lnTo>
                    <a:pt x="1429872" y="423598"/>
                  </a:lnTo>
                  <a:lnTo>
                    <a:pt x="1447631" y="377652"/>
                  </a:lnTo>
                  <a:lnTo>
                    <a:pt x="1466975" y="332370"/>
                  </a:lnTo>
                  <a:lnTo>
                    <a:pt x="1487857" y="287783"/>
                  </a:lnTo>
                  <a:lnTo>
                    <a:pt x="1510234" y="243921"/>
                  </a:lnTo>
                  <a:lnTo>
                    <a:pt x="1534061" y="200815"/>
                  </a:lnTo>
                  <a:lnTo>
                    <a:pt x="1538553" y="241886"/>
                  </a:lnTo>
                  <a:lnTo>
                    <a:pt x="1542160" y="283023"/>
                  </a:lnTo>
                  <a:lnTo>
                    <a:pt x="1544706" y="324238"/>
                  </a:lnTo>
                  <a:lnTo>
                    <a:pt x="1546014" y="365544"/>
                  </a:lnTo>
                  <a:lnTo>
                    <a:pt x="1545550" y="420381"/>
                  </a:lnTo>
                  <a:lnTo>
                    <a:pt x="1542619" y="475044"/>
                  </a:lnTo>
                  <a:lnTo>
                    <a:pt x="1537307" y="529475"/>
                  </a:lnTo>
                  <a:lnTo>
                    <a:pt x="1529696" y="583618"/>
                  </a:lnTo>
                  <a:lnTo>
                    <a:pt x="1519871" y="637417"/>
                  </a:lnTo>
                  <a:lnTo>
                    <a:pt x="1526319" y="647366"/>
                  </a:lnTo>
                  <a:lnTo>
                    <a:pt x="1529202" y="658906"/>
                  </a:lnTo>
                  <a:lnTo>
                    <a:pt x="1528536" y="671758"/>
                  </a:lnTo>
                  <a:lnTo>
                    <a:pt x="1512391" y="671758"/>
                  </a:lnTo>
                  <a:lnTo>
                    <a:pt x="1500097" y="721146"/>
                  </a:lnTo>
                  <a:lnTo>
                    <a:pt x="1486040" y="770118"/>
                  </a:lnTo>
                  <a:lnTo>
                    <a:pt x="1470271" y="818629"/>
                  </a:lnTo>
                  <a:lnTo>
                    <a:pt x="1452846" y="866635"/>
                  </a:lnTo>
                  <a:lnTo>
                    <a:pt x="1433818" y="914091"/>
                  </a:lnTo>
                  <a:lnTo>
                    <a:pt x="1413239" y="960954"/>
                  </a:lnTo>
                  <a:lnTo>
                    <a:pt x="1391165" y="1007180"/>
                  </a:lnTo>
                  <a:lnTo>
                    <a:pt x="1367647" y="1052723"/>
                  </a:lnTo>
                  <a:lnTo>
                    <a:pt x="1342740" y="1097541"/>
                  </a:lnTo>
                  <a:close/>
                </a:path>
                <a:path w="2637790" h="3690620">
                  <a:moveTo>
                    <a:pt x="1590401" y="257982"/>
                  </a:moveTo>
                  <a:lnTo>
                    <a:pt x="1587885" y="253584"/>
                  </a:lnTo>
                  <a:lnTo>
                    <a:pt x="1585788" y="251351"/>
                  </a:lnTo>
                  <a:lnTo>
                    <a:pt x="1589982" y="249117"/>
                  </a:lnTo>
                  <a:lnTo>
                    <a:pt x="1593966" y="246116"/>
                  </a:lnTo>
                  <a:lnTo>
                    <a:pt x="1598370" y="244999"/>
                  </a:lnTo>
                  <a:lnTo>
                    <a:pt x="1599908" y="244650"/>
                  </a:lnTo>
                  <a:lnTo>
                    <a:pt x="1602424" y="249117"/>
                  </a:lnTo>
                  <a:lnTo>
                    <a:pt x="1604521" y="251351"/>
                  </a:lnTo>
                  <a:lnTo>
                    <a:pt x="1600327" y="253584"/>
                  </a:lnTo>
                  <a:lnTo>
                    <a:pt x="1596343" y="256586"/>
                  </a:lnTo>
                  <a:lnTo>
                    <a:pt x="1590401" y="257982"/>
                  </a:lnTo>
                  <a:close/>
                </a:path>
                <a:path w="2637790" h="3690620">
                  <a:moveTo>
                    <a:pt x="1534760" y="1097541"/>
                  </a:moveTo>
                  <a:lnTo>
                    <a:pt x="1528468" y="1097541"/>
                  </a:lnTo>
                  <a:lnTo>
                    <a:pt x="1539460" y="1053358"/>
                  </a:lnTo>
                  <a:lnTo>
                    <a:pt x="1553441" y="1009706"/>
                  </a:lnTo>
                  <a:lnTo>
                    <a:pt x="1569439" y="966590"/>
                  </a:lnTo>
                  <a:lnTo>
                    <a:pt x="1586487" y="924017"/>
                  </a:lnTo>
                  <a:lnTo>
                    <a:pt x="1606419" y="875365"/>
                  </a:lnTo>
                  <a:lnTo>
                    <a:pt x="1626927" y="826861"/>
                  </a:lnTo>
                  <a:lnTo>
                    <a:pt x="1648485" y="778849"/>
                  </a:lnTo>
                  <a:lnTo>
                    <a:pt x="1671565" y="731673"/>
                  </a:lnTo>
                  <a:lnTo>
                    <a:pt x="1696640" y="685678"/>
                  </a:lnTo>
                  <a:lnTo>
                    <a:pt x="1724184" y="641208"/>
                  </a:lnTo>
                  <a:lnTo>
                    <a:pt x="1754670" y="598608"/>
                  </a:lnTo>
                  <a:lnTo>
                    <a:pt x="1781875" y="565518"/>
                  </a:lnTo>
                  <a:lnTo>
                    <a:pt x="1810888" y="534077"/>
                  </a:lnTo>
                  <a:lnTo>
                    <a:pt x="1841449" y="504102"/>
                  </a:lnTo>
                  <a:lnTo>
                    <a:pt x="1873293" y="475410"/>
                  </a:lnTo>
                  <a:lnTo>
                    <a:pt x="1863164" y="525852"/>
                  </a:lnTo>
                  <a:lnTo>
                    <a:pt x="1850641" y="575736"/>
                  </a:lnTo>
                  <a:lnTo>
                    <a:pt x="1835782" y="624972"/>
                  </a:lnTo>
                  <a:lnTo>
                    <a:pt x="1818645" y="673467"/>
                  </a:lnTo>
                  <a:lnTo>
                    <a:pt x="1799280" y="721146"/>
                  </a:lnTo>
                  <a:lnTo>
                    <a:pt x="1777769" y="767869"/>
                  </a:lnTo>
                  <a:lnTo>
                    <a:pt x="1754146" y="813593"/>
                  </a:lnTo>
                  <a:lnTo>
                    <a:pt x="1728477" y="858210"/>
                  </a:lnTo>
                  <a:lnTo>
                    <a:pt x="1700821" y="901629"/>
                  </a:lnTo>
                  <a:lnTo>
                    <a:pt x="1671236" y="943757"/>
                  </a:lnTo>
                  <a:lnTo>
                    <a:pt x="1639779" y="984504"/>
                  </a:lnTo>
                  <a:lnTo>
                    <a:pt x="1606508" y="1023779"/>
                  </a:lnTo>
                  <a:lnTo>
                    <a:pt x="1571482" y="1061488"/>
                  </a:lnTo>
                  <a:lnTo>
                    <a:pt x="1534760" y="1097541"/>
                  </a:lnTo>
                  <a:close/>
                </a:path>
                <a:path w="2637790" h="3690620">
                  <a:moveTo>
                    <a:pt x="1553633" y="570129"/>
                  </a:moveTo>
                  <a:lnTo>
                    <a:pt x="1551396" y="566150"/>
                  </a:lnTo>
                  <a:lnTo>
                    <a:pt x="1549509" y="564196"/>
                  </a:lnTo>
                  <a:lnTo>
                    <a:pt x="1553214" y="562172"/>
                  </a:lnTo>
                  <a:lnTo>
                    <a:pt x="1556779" y="559519"/>
                  </a:lnTo>
                  <a:lnTo>
                    <a:pt x="1560693" y="558612"/>
                  </a:lnTo>
                  <a:lnTo>
                    <a:pt x="1562021" y="558263"/>
                  </a:lnTo>
                  <a:lnTo>
                    <a:pt x="1564328" y="562172"/>
                  </a:lnTo>
                  <a:lnTo>
                    <a:pt x="1566215" y="564196"/>
                  </a:lnTo>
                  <a:lnTo>
                    <a:pt x="1562511" y="566220"/>
                  </a:lnTo>
                  <a:lnTo>
                    <a:pt x="1558876" y="568803"/>
                  </a:lnTo>
                  <a:lnTo>
                    <a:pt x="1553633" y="570129"/>
                  </a:lnTo>
                  <a:close/>
                </a:path>
                <a:path w="2637790" h="3690620">
                  <a:moveTo>
                    <a:pt x="1524274" y="686835"/>
                  </a:moveTo>
                  <a:lnTo>
                    <a:pt x="1520150" y="682578"/>
                  </a:lnTo>
                  <a:lnTo>
                    <a:pt x="1516096" y="677412"/>
                  </a:lnTo>
                  <a:lnTo>
                    <a:pt x="1512391" y="671758"/>
                  </a:lnTo>
                  <a:lnTo>
                    <a:pt x="1528536" y="671758"/>
                  </a:lnTo>
                  <a:lnTo>
                    <a:pt x="1528521" y="672056"/>
                  </a:lnTo>
                  <a:lnTo>
                    <a:pt x="1524274" y="686835"/>
                  </a:lnTo>
                  <a:close/>
                </a:path>
                <a:path w="2637790" h="3690620">
                  <a:moveTo>
                    <a:pt x="1498411" y="941677"/>
                  </a:moveTo>
                  <a:lnTo>
                    <a:pt x="1495824" y="937070"/>
                  </a:lnTo>
                  <a:lnTo>
                    <a:pt x="1493657" y="934766"/>
                  </a:lnTo>
                  <a:lnTo>
                    <a:pt x="1497921" y="932533"/>
                  </a:lnTo>
                  <a:lnTo>
                    <a:pt x="1502046" y="929392"/>
                  </a:lnTo>
                  <a:lnTo>
                    <a:pt x="1506589" y="928345"/>
                  </a:lnTo>
                  <a:lnTo>
                    <a:pt x="1508127" y="927926"/>
                  </a:lnTo>
                  <a:lnTo>
                    <a:pt x="1510713" y="932533"/>
                  </a:lnTo>
                  <a:lnTo>
                    <a:pt x="1512880" y="934766"/>
                  </a:lnTo>
                  <a:lnTo>
                    <a:pt x="1508616" y="937070"/>
                  </a:lnTo>
                  <a:lnTo>
                    <a:pt x="1504492" y="940211"/>
                  </a:lnTo>
                  <a:lnTo>
                    <a:pt x="1499949" y="941258"/>
                  </a:lnTo>
                  <a:lnTo>
                    <a:pt x="1498411" y="941677"/>
                  </a:lnTo>
                  <a:close/>
                </a:path>
                <a:path w="2637790" h="3690620">
                  <a:moveTo>
                    <a:pt x="1689731" y="1003241"/>
                  </a:moveTo>
                  <a:lnTo>
                    <a:pt x="1686656" y="1001705"/>
                  </a:lnTo>
                  <a:lnTo>
                    <a:pt x="1681203" y="999122"/>
                  </a:lnTo>
                  <a:lnTo>
                    <a:pt x="1679246" y="993119"/>
                  </a:lnTo>
                  <a:lnTo>
                    <a:pt x="1691409" y="976577"/>
                  </a:lnTo>
                  <a:lnTo>
                    <a:pt x="1697211" y="977345"/>
                  </a:lnTo>
                  <a:lnTo>
                    <a:pt x="1702803" y="977624"/>
                  </a:lnTo>
                  <a:lnTo>
                    <a:pt x="1711750" y="977973"/>
                  </a:lnTo>
                  <a:lnTo>
                    <a:pt x="1716154" y="983487"/>
                  </a:lnTo>
                  <a:lnTo>
                    <a:pt x="1713218" y="998703"/>
                  </a:lnTo>
                  <a:lnTo>
                    <a:pt x="1711306" y="1001705"/>
                  </a:lnTo>
                  <a:lnTo>
                    <a:pt x="1701405" y="1001705"/>
                  </a:lnTo>
                  <a:lnTo>
                    <a:pt x="1699518" y="1001984"/>
                  </a:lnTo>
                  <a:lnTo>
                    <a:pt x="1693926" y="1001984"/>
                  </a:lnTo>
                  <a:lnTo>
                    <a:pt x="1689731" y="1003241"/>
                  </a:lnTo>
                  <a:close/>
                </a:path>
                <a:path w="2637790" h="3690620">
                  <a:moveTo>
                    <a:pt x="1710283" y="1003310"/>
                  </a:moveTo>
                  <a:lnTo>
                    <a:pt x="1703222" y="1002054"/>
                  </a:lnTo>
                  <a:lnTo>
                    <a:pt x="1701405" y="1001705"/>
                  </a:lnTo>
                  <a:lnTo>
                    <a:pt x="1711306" y="1001705"/>
                  </a:lnTo>
                  <a:lnTo>
                    <a:pt x="1710283" y="1003310"/>
                  </a:lnTo>
                  <a:close/>
                </a:path>
                <a:path w="2637790" h="3690620">
                  <a:moveTo>
                    <a:pt x="1072710" y="1097541"/>
                  </a:moveTo>
                  <a:lnTo>
                    <a:pt x="1036431" y="1097541"/>
                  </a:lnTo>
                  <a:lnTo>
                    <a:pt x="1030274" y="1083567"/>
                  </a:lnTo>
                  <a:lnTo>
                    <a:pt x="1024085" y="1069612"/>
                  </a:lnTo>
                  <a:lnTo>
                    <a:pt x="990963" y="994458"/>
                  </a:lnTo>
                  <a:lnTo>
                    <a:pt x="970886" y="946811"/>
                  </a:lnTo>
                  <a:lnTo>
                    <a:pt x="951447" y="898909"/>
                  </a:lnTo>
                  <a:lnTo>
                    <a:pt x="932636" y="850762"/>
                  </a:lnTo>
                  <a:lnTo>
                    <a:pt x="914444" y="802378"/>
                  </a:lnTo>
                  <a:lnTo>
                    <a:pt x="896862" y="753770"/>
                  </a:lnTo>
                  <a:lnTo>
                    <a:pt x="879882" y="704945"/>
                  </a:lnTo>
                  <a:lnTo>
                    <a:pt x="863494" y="655914"/>
                  </a:lnTo>
                  <a:lnTo>
                    <a:pt x="889433" y="683804"/>
                  </a:lnTo>
                  <a:lnTo>
                    <a:pt x="914566" y="712251"/>
                  </a:lnTo>
                  <a:lnTo>
                    <a:pt x="938664" y="741340"/>
                  </a:lnTo>
                  <a:lnTo>
                    <a:pt x="961496" y="771154"/>
                  </a:lnTo>
                  <a:lnTo>
                    <a:pt x="1006573" y="771154"/>
                  </a:lnTo>
                  <a:lnTo>
                    <a:pt x="1005884" y="772411"/>
                  </a:lnTo>
                  <a:lnTo>
                    <a:pt x="996867" y="780507"/>
                  </a:lnTo>
                  <a:lnTo>
                    <a:pt x="991834" y="780856"/>
                  </a:lnTo>
                  <a:lnTo>
                    <a:pt x="984144" y="781275"/>
                  </a:lnTo>
                  <a:lnTo>
                    <a:pt x="979601" y="785882"/>
                  </a:lnTo>
                  <a:lnTo>
                    <a:pt x="974778" y="789721"/>
                  </a:lnTo>
                  <a:lnTo>
                    <a:pt x="996254" y="823002"/>
                  </a:lnTo>
                  <a:lnTo>
                    <a:pt x="1015469" y="857506"/>
                  </a:lnTo>
                  <a:lnTo>
                    <a:pt x="1032076" y="893385"/>
                  </a:lnTo>
                  <a:lnTo>
                    <a:pt x="1045728" y="930788"/>
                  </a:lnTo>
                  <a:lnTo>
                    <a:pt x="1056589" y="971625"/>
                  </a:lnTo>
                  <a:lnTo>
                    <a:pt x="1064199" y="1013170"/>
                  </a:lnTo>
                  <a:lnTo>
                    <a:pt x="1069320" y="1055211"/>
                  </a:lnTo>
                  <a:lnTo>
                    <a:pt x="1072710" y="1097541"/>
                  </a:lnTo>
                  <a:close/>
                </a:path>
                <a:path w="2637790" h="3690620">
                  <a:moveTo>
                    <a:pt x="1006573" y="771154"/>
                  </a:moveTo>
                  <a:lnTo>
                    <a:pt x="973589" y="771154"/>
                  </a:lnTo>
                  <a:lnTo>
                    <a:pt x="991065" y="744141"/>
                  </a:lnTo>
                  <a:lnTo>
                    <a:pt x="1010288" y="764384"/>
                  </a:lnTo>
                  <a:lnTo>
                    <a:pt x="1006573" y="771154"/>
                  </a:lnTo>
                  <a:close/>
                </a:path>
                <a:path w="2637790" h="3690620">
                  <a:moveTo>
                    <a:pt x="6291" y="3602747"/>
                  </a:moveTo>
                  <a:lnTo>
                    <a:pt x="4333" y="3600862"/>
                  </a:lnTo>
                  <a:lnTo>
                    <a:pt x="2376" y="3598908"/>
                  </a:lnTo>
                  <a:lnTo>
                    <a:pt x="0" y="3596604"/>
                  </a:lnTo>
                  <a:lnTo>
                    <a:pt x="2027" y="3592975"/>
                  </a:lnTo>
                  <a:lnTo>
                    <a:pt x="4194" y="3589205"/>
                  </a:lnTo>
                  <a:lnTo>
                    <a:pt x="6291" y="3585436"/>
                  </a:lnTo>
                  <a:lnTo>
                    <a:pt x="8248" y="3587391"/>
                  </a:lnTo>
                  <a:lnTo>
                    <a:pt x="12092" y="3589694"/>
                  </a:lnTo>
                  <a:lnTo>
                    <a:pt x="11743" y="3591160"/>
                  </a:lnTo>
                  <a:lnTo>
                    <a:pt x="10834" y="3595208"/>
                  </a:lnTo>
                  <a:lnTo>
                    <a:pt x="8248" y="3598908"/>
                  </a:lnTo>
                  <a:lnTo>
                    <a:pt x="6291" y="3602747"/>
                  </a:lnTo>
                  <a:close/>
                </a:path>
                <a:path w="2637790" h="3690620">
                  <a:moveTo>
                    <a:pt x="224908" y="3299708"/>
                  </a:moveTo>
                  <a:lnTo>
                    <a:pt x="219194" y="3298059"/>
                  </a:lnTo>
                  <a:lnTo>
                    <a:pt x="213479" y="3293112"/>
                  </a:lnTo>
                  <a:lnTo>
                    <a:pt x="219194" y="3288165"/>
                  </a:lnTo>
                  <a:lnTo>
                    <a:pt x="224908" y="3286516"/>
                  </a:lnTo>
                  <a:lnTo>
                    <a:pt x="230622" y="3288165"/>
                  </a:lnTo>
                  <a:lnTo>
                    <a:pt x="236337" y="3293112"/>
                  </a:lnTo>
                  <a:lnTo>
                    <a:pt x="230622" y="3298059"/>
                  </a:lnTo>
                  <a:lnTo>
                    <a:pt x="224908" y="3299708"/>
                  </a:lnTo>
                  <a:close/>
                </a:path>
                <a:path w="2637790" h="3690620">
                  <a:moveTo>
                    <a:pt x="36558" y="2971472"/>
                  </a:moveTo>
                  <a:lnTo>
                    <a:pt x="25304" y="2971332"/>
                  </a:lnTo>
                  <a:lnTo>
                    <a:pt x="22088" y="2965050"/>
                  </a:lnTo>
                  <a:lnTo>
                    <a:pt x="21795" y="2964422"/>
                  </a:lnTo>
                  <a:lnTo>
                    <a:pt x="21696" y="2962607"/>
                  </a:lnTo>
                  <a:lnTo>
                    <a:pt x="21739" y="2961979"/>
                  </a:lnTo>
                  <a:lnTo>
                    <a:pt x="22368" y="2961002"/>
                  </a:lnTo>
                  <a:lnTo>
                    <a:pt x="26632" y="2954859"/>
                  </a:lnTo>
                  <a:lnTo>
                    <a:pt x="37816" y="2955139"/>
                  </a:lnTo>
                  <a:lnTo>
                    <a:pt x="41056" y="2961002"/>
                  </a:lnTo>
                  <a:lnTo>
                    <a:pt x="41102" y="2962607"/>
                  </a:lnTo>
                  <a:lnTo>
                    <a:pt x="41451" y="2964422"/>
                  </a:lnTo>
                  <a:lnTo>
                    <a:pt x="36558" y="2971472"/>
                  </a:lnTo>
                  <a:close/>
                </a:path>
                <a:path w="2637790" h="3690620">
                  <a:moveTo>
                    <a:pt x="266325" y="3211934"/>
                  </a:moveTo>
                  <a:lnTo>
                    <a:pt x="263948" y="3210469"/>
                  </a:lnTo>
                  <a:lnTo>
                    <a:pt x="261382" y="3208933"/>
                  </a:lnTo>
                  <a:lnTo>
                    <a:pt x="258985" y="3207537"/>
                  </a:lnTo>
                  <a:lnTo>
                    <a:pt x="260313" y="3206211"/>
                  </a:lnTo>
                  <a:lnTo>
                    <a:pt x="261851" y="3203558"/>
                  </a:lnTo>
                  <a:lnTo>
                    <a:pt x="265416" y="3204396"/>
                  </a:lnTo>
                  <a:lnTo>
                    <a:pt x="267863" y="3206211"/>
                  </a:lnTo>
                  <a:lnTo>
                    <a:pt x="270379" y="3207537"/>
                  </a:lnTo>
                  <a:lnTo>
                    <a:pt x="269055" y="3209003"/>
                  </a:lnTo>
                  <a:lnTo>
                    <a:pt x="267863" y="3210259"/>
                  </a:lnTo>
                  <a:lnTo>
                    <a:pt x="266325" y="3211934"/>
                  </a:lnTo>
                  <a:close/>
                </a:path>
                <a:path w="2637790" h="3690620">
                  <a:moveTo>
                    <a:pt x="65707" y="3434091"/>
                  </a:moveTo>
                  <a:lnTo>
                    <a:pt x="60017" y="3432455"/>
                  </a:lnTo>
                  <a:lnTo>
                    <a:pt x="54313" y="3427548"/>
                  </a:lnTo>
                  <a:lnTo>
                    <a:pt x="60017" y="3422601"/>
                  </a:lnTo>
                  <a:lnTo>
                    <a:pt x="65707" y="3420952"/>
                  </a:lnTo>
                  <a:lnTo>
                    <a:pt x="71397" y="3422601"/>
                  </a:lnTo>
                  <a:lnTo>
                    <a:pt x="77101" y="3427548"/>
                  </a:lnTo>
                  <a:lnTo>
                    <a:pt x="71397" y="3432455"/>
                  </a:lnTo>
                  <a:lnTo>
                    <a:pt x="65707" y="3434091"/>
                  </a:lnTo>
                  <a:close/>
                </a:path>
                <a:path w="2637790" h="3690620">
                  <a:moveTo>
                    <a:pt x="201447" y="3617326"/>
                  </a:moveTo>
                  <a:lnTo>
                    <a:pt x="194720" y="3617068"/>
                  </a:lnTo>
                  <a:lnTo>
                    <a:pt x="188105" y="3616567"/>
                  </a:lnTo>
                  <a:lnTo>
                    <a:pt x="182583" y="3616567"/>
                  </a:lnTo>
                  <a:lnTo>
                    <a:pt x="177969" y="3612309"/>
                  </a:lnTo>
                  <a:lnTo>
                    <a:pt x="179507" y="3604910"/>
                  </a:lnTo>
                  <a:lnTo>
                    <a:pt x="180299" y="3601220"/>
                  </a:lnTo>
                  <a:lnTo>
                    <a:pt x="181045" y="3596953"/>
                  </a:lnTo>
                  <a:lnTo>
                    <a:pt x="183282" y="3594929"/>
                  </a:lnTo>
                  <a:lnTo>
                    <a:pt x="185658" y="3592905"/>
                  </a:lnTo>
                  <a:lnTo>
                    <a:pt x="190971" y="3591369"/>
                  </a:lnTo>
                  <a:lnTo>
                    <a:pt x="193162" y="3592905"/>
                  </a:lnTo>
                  <a:lnTo>
                    <a:pt x="198611" y="3596953"/>
                  </a:lnTo>
                  <a:lnTo>
                    <a:pt x="203693" y="3601220"/>
                  </a:lnTo>
                  <a:lnTo>
                    <a:pt x="213898" y="3610285"/>
                  </a:lnTo>
                  <a:lnTo>
                    <a:pt x="207951" y="3615635"/>
                  </a:lnTo>
                  <a:lnTo>
                    <a:pt x="201447" y="3617326"/>
                  </a:lnTo>
                  <a:close/>
                </a:path>
                <a:path w="2637790" h="3690620">
                  <a:moveTo>
                    <a:pt x="1883149" y="895818"/>
                  </a:moveTo>
                  <a:lnTo>
                    <a:pt x="1880493" y="893235"/>
                  </a:lnTo>
                  <a:lnTo>
                    <a:pt x="1877837" y="890583"/>
                  </a:lnTo>
                  <a:lnTo>
                    <a:pt x="1874621" y="887442"/>
                  </a:lnTo>
                  <a:lnTo>
                    <a:pt x="1877417" y="882486"/>
                  </a:lnTo>
                  <a:lnTo>
                    <a:pt x="1880283" y="877321"/>
                  </a:lnTo>
                  <a:lnTo>
                    <a:pt x="1883149" y="872225"/>
                  </a:lnTo>
                  <a:lnTo>
                    <a:pt x="1885806" y="874878"/>
                  </a:lnTo>
                  <a:lnTo>
                    <a:pt x="1891118" y="878019"/>
                  </a:lnTo>
                  <a:lnTo>
                    <a:pt x="1890699" y="879973"/>
                  </a:lnTo>
                  <a:lnTo>
                    <a:pt x="1889440" y="885557"/>
                  </a:lnTo>
                  <a:lnTo>
                    <a:pt x="1885806" y="890583"/>
                  </a:lnTo>
                  <a:lnTo>
                    <a:pt x="1883149" y="895818"/>
                  </a:lnTo>
                  <a:close/>
                </a:path>
                <a:path w="2637790" h="3690620">
                  <a:moveTo>
                    <a:pt x="1944593" y="605588"/>
                  </a:moveTo>
                  <a:lnTo>
                    <a:pt x="1933618" y="604750"/>
                  </a:lnTo>
                  <a:lnTo>
                    <a:pt x="1924929" y="602843"/>
                  </a:lnTo>
                  <a:lnTo>
                    <a:pt x="1918886" y="598651"/>
                  </a:lnTo>
                  <a:lnTo>
                    <a:pt x="1915806" y="592117"/>
                  </a:lnTo>
                  <a:lnTo>
                    <a:pt x="1916003" y="583182"/>
                  </a:lnTo>
                  <a:lnTo>
                    <a:pt x="1917681" y="574527"/>
                  </a:lnTo>
                  <a:lnTo>
                    <a:pt x="1922294" y="568733"/>
                  </a:lnTo>
                  <a:lnTo>
                    <a:pt x="1933269" y="569571"/>
                  </a:lnTo>
                  <a:lnTo>
                    <a:pt x="1941921" y="571468"/>
                  </a:lnTo>
                  <a:lnTo>
                    <a:pt x="1947861" y="575643"/>
                  </a:lnTo>
                  <a:lnTo>
                    <a:pt x="1950943" y="582174"/>
                  </a:lnTo>
                  <a:lnTo>
                    <a:pt x="1951024" y="591139"/>
                  </a:lnTo>
                  <a:lnTo>
                    <a:pt x="1948507" y="599724"/>
                  </a:lnTo>
                  <a:lnTo>
                    <a:pt x="1944593" y="605588"/>
                  </a:lnTo>
                  <a:close/>
                </a:path>
                <a:path w="2637790" h="3690620">
                  <a:moveTo>
                    <a:pt x="2142974" y="551004"/>
                  </a:moveTo>
                  <a:lnTo>
                    <a:pt x="2134795" y="546188"/>
                  </a:lnTo>
                  <a:lnTo>
                    <a:pt x="2130601" y="543675"/>
                  </a:lnTo>
                  <a:lnTo>
                    <a:pt x="2132698" y="541441"/>
                  </a:lnTo>
                  <a:lnTo>
                    <a:pt x="2135284" y="536904"/>
                  </a:lnTo>
                  <a:lnTo>
                    <a:pt x="2136892" y="537253"/>
                  </a:lnTo>
                  <a:lnTo>
                    <a:pt x="2141436" y="538370"/>
                  </a:lnTo>
                  <a:lnTo>
                    <a:pt x="2145490" y="541441"/>
                  </a:lnTo>
                  <a:lnTo>
                    <a:pt x="2149754" y="543675"/>
                  </a:lnTo>
                  <a:lnTo>
                    <a:pt x="2147587" y="545978"/>
                  </a:lnTo>
                  <a:lnTo>
                    <a:pt x="2145490" y="548282"/>
                  </a:lnTo>
                  <a:lnTo>
                    <a:pt x="2142974" y="551004"/>
                  </a:lnTo>
                  <a:close/>
                </a:path>
                <a:path w="2637790" h="3690620">
                  <a:moveTo>
                    <a:pt x="1790320" y="148954"/>
                  </a:moveTo>
                  <a:lnTo>
                    <a:pt x="1777738" y="148814"/>
                  </a:lnTo>
                  <a:lnTo>
                    <a:pt x="1773543" y="142671"/>
                  </a:lnTo>
                  <a:lnTo>
                    <a:pt x="1772844" y="141764"/>
                  </a:lnTo>
                  <a:lnTo>
                    <a:pt x="1772775" y="139042"/>
                  </a:lnTo>
                  <a:lnTo>
                    <a:pt x="1776200" y="137018"/>
                  </a:lnTo>
                  <a:lnTo>
                    <a:pt x="1779415" y="135761"/>
                  </a:lnTo>
                  <a:lnTo>
                    <a:pt x="1782421" y="134435"/>
                  </a:lnTo>
                  <a:lnTo>
                    <a:pt x="1788083" y="133877"/>
                  </a:lnTo>
                  <a:lnTo>
                    <a:pt x="1793675" y="135482"/>
                  </a:lnTo>
                  <a:lnTo>
                    <a:pt x="1791843" y="142671"/>
                  </a:lnTo>
                  <a:lnTo>
                    <a:pt x="1790320" y="148954"/>
                  </a:lnTo>
                  <a:close/>
                </a:path>
                <a:path w="2637790" h="3690620">
                  <a:moveTo>
                    <a:pt x="1131576" y="635942"/>
                  </a:moveTo>
                  <a:lnTo>
                    <a:pt x="1119324" y="634270"/>
                  </a:lnTo>
                  <a:lnTo>
                    <a:pt x="1100461" y="629320"/>
                  </a:lnTo>
                  <a:lnTo>
                    <a:pt x="1105703" y="623666"/>
                  </a:lnTo>
                  <a:lnTo>
                    <a:pt x="1110946" y="618082"/>
                  </a:lnTo>
                  <a:lnTo>
                    <a:pt x="1116189" y="612428"/>
                  </a:lnTo>
                  <a:lnTo>
                    <a:pt x="1132418" y="611449"/>
                  </a:lnTo>
                  <a:lnTo>
                    <a:pt x="1140908" y="612969"/>
                  </a:lnTo>
                  <a:lnTo>
                    <a:pt x="1144430" y="618494"/>
                  </a:lnTo>
                  <a:lnTo>
                    <a:pt x="1145757" y="629529"/>
                  </a:lnTo>
                  <a:lnTo>
                    <a:pt x="1139594" y="634355"/>
                  </a:lnTo>
                  <a:lnTo>
                    <a:pt x="1131576" y="635942"/>
                  </a:lnTo>
                  <a:close/>
                </a:path>
                <a:path w="2637790" h="3690620">
                  <a:moveTo>
                    <a:pt x="2114873" y="385786"/>
                  </a:moveTo>
                  <a:lnTo>
                    <a:pt x="2113056" y="383832"/>
                  </a:lnTo>
                  <a:lnTo>
                    <a:pt x="2111168" y="381877"/>
                  </a:lnTo>
                  <a:lnTo>
                    <a:pt x="2109001" y="379504"/>
                  </a:lnTo>
                  <a:lnTo>
                    <a:pt x="2110959" y="375805"/>
                  </a:lnTo>
                  <a:lnTo>
                    <a:pt x="2112916" y="371966"/>
                  </a:lnTo>
                  <a:lnTo>
                    <a:pt x="2114873" y="368057"/>
                  </a:lnTo>
                  <a:lnTo>
                    <a:pt x="2116691" y="370081"/>
                  </a:lnTo>
                  <a:lnTo>
                    <a:pt x="2120325" y="372454"/>
                  </a:lnTo>
                  <a:lnTo>
                    <a:pt x="2119207" y="378108"/>
                  </a:lnTo>
                  <a:lnTo>
                    <a:pt x="2116691" y="381877"/>
                  </a:lnTo>
                  <a:lnTo>
                    <a:pt x="2114873" y="385786"/>
                  </a:lnTo>
                  <a:close/>
                </a:path>
                <a:path w="2637790" h="3690620">
                  <a:moveTo>
                    <a:pt x="1356301" y="12215"/>
                  </a:moveTo>
                  <a:lnTo>
                    <a:pt x="1354973" y="9562"/>
                  </a:lnTo>
                  <a:lnTo>
                    <a:pt x="1353575" y="6910"/>
                  </a:lnTo>
                  <a:lnTo>
                    <a:pt x="1352316" y="4327"/>
                  </a:lnTo>
                  <a:lnTo>
                    <a:pt x="1353784" y="2722"/>
                  </a:lnTo>
                  <a:lnTo>
                    <a:pt x="1355042" y="1396"/>
                  </a:lnTo>
                  <a:lnTo>
                    <a:pt x="1356301" y="0"/>
                  </a:lnTo>
                  <a:lnTo>
                    <a:pt x="1357559" y="2722"/>
                  </a:lnTo>
                  <a:lnTo>
                    <a:pt x="1359306" y="5304"/>
                  </a:lnTo>
                  <a:lnTo>
                    <a:pt x="1359866" y="8236"/>
                  </a:lnTo>
                  <a:lnTo>
                    <a:pt x="1360075" y="9213"/>
                  </a:lnTo>
                  <a:lnTo>
                    <a:pt x="1357559" y="10888"/>
                  </a:lnTo>
                  <a:lnTo>
                    <a:pt x="1356301" y="12215"/>
                  </a:lnTo>
                  <a:close/>
                </a:path>
                <a:path w="2637790" h="3690620">
                  <a:moveTo>
                    <a:pt x="603670" y="643001"/>
                  </a:moveTo>
                  <a:lnTo>
                    <a:pt x="601363" y="642442"/>
                  </a:lnTo>
                  <a:lnTo>
                    <a:pt x="599364" y="642442"/>
                  </a:lnTo>
                  <a:lnTo>
                    <a:pt x="594861" y="636800"/>
                  </a:lnTo>
                  <a:lnTo>
                    <a:pt x="593228" y="628631"/>
                  </a:lnTo>
                  <a:lnTo>
                    <a:pt x="594649" y="620212"/>
                  </a:lnTo>
                  <a:lnTo>
                    <a:pt x="599196" y="613685"/>
                  </a:lnTo>
                  <a:lnTo>
                    <a:pt x="600454" y="612707"/>
                  </a:lnTo>
                  <a:lnTo>
                    <a:pt x="603181" y="612498"/>
                  </a:lnTo>
                  <a:lnTo>
                    <a:pt x="604579" y="613266"/>
                  </a:lnTo>
                  <a:lnTo>
                    <a:pt x="609293" y="618908"/>
                  </a:lnTo>
                  <a:lnTo>
                    <a:pt x="610940" y="627043"/>
                  </a:lnTo>
                  <a:lnTo>
                    <a:pt x="609494" y="635479"/>
                  </a:lnTo>
                  <a:lnTo>
                    <a:pt x="604928" y="642023"/>
                  </a:lnTo>
                  <a:lnTo>
                    <a:pt x="604389" y="642442"/>
                  </a:lnTo>
                  <a:lnTo>
                    <a:pt x="601363" y="642442"/>
                  </a:lnTo>
                  <a:lnTo>
                    <a:pt x="599476" y="642582"/>
                  </a:lnTo>
                  <a:lnTo>
                    <a:pt x="604209" y="642582"/>
                  </a:lnTo>
                  <a:lnTo>
                    <a:pt x="603670" y="643001"/>
                  </a:lnTo>
                  <a:close/>
                </a:path>
                <a:path w="2637790" h="3690620">
                  <a:moveTo>
                    <a:pt x="1184343" y="230690"/>
                  </a:moveTo>
                  <a:lnTo>
                    <a:pt x="1182525" y="226990"/>
                  </a:lnTo>
                  <a:lnTo>
                    <a:pt x="1181337" y="223500"/>
                  </a:lnTo>
                  <a:lnTo>
                    <a:pt x="1180079" y="220290"/>
                  </a:lnTo>
                  <a:lnTo>
                    <a:pt x="1179589" y="214217"/>
                  </a:lnTo>
                  <a:lnTo>
                    <a:pt x="1181057" y="208214"/>
                  </a:lnTo>
                  <a:lnTo>
                    <a:pt x="1187488" y="210029"/>
                  </a:lnTo>
                  <a:lnTo>
                    <a:pt x="1193640" y="211844"/>
                  </a:lnTo>
                  <a:lnTo>
                    <a:pt x="1193500" y="225315"/>
                  </a:lnTo>
                  <a:lnTo>
                    <a:pt x="1187768" y="229852"/>
                  </a:lnTo>
                  <a:lnTo>
                    <a:pt x="1186929" y="230550"/>
                  </a:lnTo>
                  <a:lnTo>
                    <a:pt x="1184343" y="230690"/>
                  </a:lnTo>
                  <a:close/>
                </a:path>
                <a:path w="2637790" h="3690620">
                  <a:moveTo>
                    <a:pt x="2307322" y="229357"/>
                  </a:moveTo>
                  <a:lnTo>
                    <a:pt x="2288260" y="229357"/>
                  </a:lnTo>
                  <a:lnTo>
                    <a:pt x="2297876" y="228718"/>
                  </a:lnTo>
                  <a:lnTo>
                    <a:pt x="2307322" y="229357"/>
                  </a:lnTo>
                  <a:close/>
                </a:path>
                <a:path w="2637790" h="3690620">
                  <a:moveTo>
                    <a:pt x="2288788" y="304399"/>
                  </a:moveTo>
                  <a:lnTo>
                    <a:pt x="2269759" y="291499"/>
                  </a:lnTo>
                  <a:lnTo>
                    <a:pt x="2261535" y="281504"/>
                  </a:lnTo>
                  <a:lnTo>
                    <a:pt x="2262395" y="269259"/>
                  </a:lnTo>
                  <a:lnTo>
                    <a:pt x="2270614" y="249606"/>
                  </a:lnTo>
                  <a:lnTo>
                    <a:pt x="2272152" y="246255"/>
                  </a:lnTo>
                  <a:lnTo>
                    <a:pt x="2271523" y="241928"/>
                  </a:lnTo>
                  <a:lnTo>
                    <a:pt x="2274179" y="235087"/>
                  </a:lnTo>
                  <a:lnTo>
                    <a:pt x="2276695" y="232295"/>
                  </a:lnTo>
                  <a:lnTo>
                    <a:pt x="2278723" y="229224"/>
                  </a:lnTo>
                  <a:lnTo>
                    <a:pt x="2288260" y="229357"/>
                  </a:lnTo>
                  <a:lnTo>
                    <a:pt x="2307387" y="229361"/>
                  </a:lnTo>
                  <a:lnTo>
                    <a:pt x="2316609" y="233342"/>
                  </a:lnTo>
                  <a:lnTo>
                    <a:pt x="2309951" y="245756"/>
                  </a:lnTo>
                  <a:lnTo>
                    <a:pt x="2307644" y="253602"/>
                  </a:lnTo>
                  <a:lnTo>
                    <a:pt x="2309610" y="260218"/>
                  </a:lnTo>
                  <a:lnTo>
                    <a:pt x="2315770" y="268940"/>
                  </a:lnTo>
                  <a:lnTo>
                    <a:pt x="2288788" y="304399"/>
                  </a:lnTo>
                  <a:close/>
                </a:path>
                <a:path w="2637790" h="3690620">
                  <a:moveTo>
                    <a:pt x="1248652" y="1097541"/>
                  </a:moveTo>
                  <a:lnTo>
                    <a:pt x="1210835" y="1097541"/>
                  </a:lnTo>
                  <a:lnTo>
                    <a:pt x="1207527" y="1045024"/>
                  </a:lnTo>
                  <a:lnTo>
                    <a:pt x="1204384" y="992470"/>
                  </a:lnTo>
                  <a:lnTo>
                    <a:pt x="1201509" y="939891"/>
                  </a:lnTo>
                  <a:lnTo>
                    <a:pt x="1199009" y="887297"/>
                  </a:lnTo>
                  <a:lnTo>
                    <a:pt x="1196987" y="834698"/>
                  </a:lnTo>
                  <a:lnTo>
                    <a:pt x="1195549" y="782106"/>
                  </a:lnTo>
                  <a:lnTo>
                    <a:pt x="1194799" y="729531"/>
                  </a:lnTo>
                  <a:lnTo>
                    <a:pt x="1194842" y="676983"/>
                  </a:lnTo>
                  <a:lnTo>
                    <a:pt x="1195784" y="624474"/>
                  </a:lnTo>
                  <a:lnTo>
                    <a:pt x="1197728" y="572013"/>
                  </a:lnTo>
                  <a:lnTo>
                    <a:pt x="1200780" y="519612"/>
                  </a:lnTo>
                  <a:lnTo>
                    <a:pt x="1205044" y="467282"/>
                  </a:lnTo>
                  <a:lnTo>
                    <a:pt x="1210626" y="415033"/>
                  </a:lnTo>
                  <a:lnTo>
                    <a:pt x="1216497" y="370919"/>
                  </a:lnTo>
                  <a:lnTo>
                    <a:pt x="1221340" y="419788"/>
                  </a:lnTo>
                  <a:lnTo>
                    <a:pt x="1225800" y="468692"/>
                  </a:lnTo>
                  <a:lnTo>
                    <a:pt x="1229879" y="517630"/>
                  </a:lnTo>
                  <a:lnTo>
                    <a:pt x="1233574" y="566597"/>
                  </a:lnTo>
                  <a:lnTo>
                    <a:pt x="1236885" y="615591"/>
                  </a:lnTo>
                  <a:lnTo>
                    <a:pt x="1239811" y="664608"/>
                  </a:lnTo>
                  <a:lnTo>
                    <a:pt x="1242352" y="713647"/>
                  </a:lnTo>
                  <a:lnTo>
                    <a:pt x="1244507" y="762704"/>
                  </a:lnTo>
                  <a:lnTo>
                    <a:pt x="1246275" y="811777"/>
                  </a:lnTo>
                  <a:lnTo>
                    <a:pt x="1247655" y="860862"/>
                  </a:lnTo>
                  <a:lnTo>
                    <a:pt x="1248646" y="909956"/>
                  </a:lnTo>
                  <a:lnTo>
                    <a:pt x="1249248" y="959056"/>
                  </a:lnTo>
                  <a:lnTo>
                    <a:pt x="1249460" y="1008161"/>
                  </a:lnTo>
                  <a:lnTo>
                    <a:pt x="1249281" y="1057266"/>
                  </a:lnTo>
                  <a:lnTo>
                    <a:pt x="1249045" y="1077403"/>
                  </a:lnTo>
                  <a:lnTo>
                    <a:pt x="1248878" y="1087479"/>
                  </a:lnTo>
                  <a:lnTo>
                    <a:pt x="1248652" y="1097541"/>
                  </a:lnTo>
                  <a:close/>
                </a:path>
                <a:path w="2637790" h="3690620">
                  <a:moveTo>
                    <a:pt x="970723" y="3690113"/>
                  </a:moveTo>
                  <a:lnTo>
                    <a:pt x="591437" y="3690113"/>
                  </a:lnTo>
                  <a:lnTo>
                    <a:pt x="591437" y="2654229"/>
                  </a:lnTo>
                  <a:lnTo>
                    <a:pt x="970723" y="2654229"/>
                  </a:lnTo>
                  <a:lnTo>
                    <a:pt x="970723" y="2709651"/>
                  </a:lnTo>
                  <a:lnTo>
                    <a:pt x="815052" y="2709651"/>
                  </a:lnTo>
                  <a:lnTo>
                    <a:pt x="810538" y="2710654"/>
                  </a:lnTo>
                  <a:lnTo>
                    <a:pt x="794099" y="2710654"/>
                  </a:lnTo>
                  <a:lnTo>
                    <a:pt x="782614" y="2711506"/>
                  </a:lnTo>
                  <a:lnTo>
                    <a:pt x="771783" y="2719772"/>
                  </a:lnTo>
                  <a:lnTo>
                    <a:pt x="780895" y="2723754"/>
                  </a:lnTo>
                  <a:lnTo>
                    <a:pt x="790098" y="2727598"/>
                  </a:lnTo>
                  <a:lnTo>
                    <a:pt x="798934" y="2731874"/>
                  </a:lnTo>
                  <a:lnTo>
                    <a:pt x="806944" y="2737152"/>
                  </a:lnTo>
                  <a:lnTo>
                    <a:pt x="816456" y="2743242"/>
                  </a:lnTo>
                  <a:lnTo>
                    <a:pt x="825319" y="2745406"/>
                  </a:lnTo>
                  <a:lnTo>
                    <a:pt x="970723" y="2745406"/>
                  </a:lnTo>
                  <a:lnTo>
                    <a:pt x="970723" y="2953812"/>
                  </a:lnTo>
                  <a:lnTo>
                    <a:pt x="922561" y="2953812"/>
                  </a:lnTo>
                  <a:lnTo>
                    <a:pt x="915501" y="2955278"/>
                  </a:lnTo>
                  <a:lnTo>
                    <a:pt x="909000" y="2960862"/>
                  </a:lnTo>
                  <a:lnTo>
                    <a:pt x="909798" y="2962956"/>
                  </a:lnTo>
                  <a:lnTo>
                    <a:pt x="799674" y="2962956"/>
                  </a:lnTo>
                  <a:lnTo>
                    <a:pt x="798384" y="2964003"/>
                  </a:lnTo>
                  <a:lnTo>
                    <a:pt x="764819" y="2964003"/>
                  </a:lnTo>
                  <a:lnTo>
                    <a:pt x="760812" y="2964038"/>
                  </a:lnTo>
                  <a:lnTo>
                    <a:pt x="756405" y="2968889"/>
                  </a:lnTo>
                  <a:lnTo>
                    <a:pt x="755566" y="2970215"/>
                  </a:lnTo>
                  <a:lnTo>
                    <a:pt x="761298" y="2975451"/>
                  </a:lnTo>
                  <a:lnTo>
                    <a:pt x="764024" y="2978871"/>
                  </a:lnTo>
                  <a:lnTo>
                    <a:pt x="771853" y="2978871"/>
                  </a:lnTo>
                  <a:lnTo>
                    <a:pt x="771825" y="2998021"/>
                  </a:lnTo>
                  <a:lnTo>
                    <a:pt x="772133" y="3004348"/>
                  </a:lnTo>
                  <a:lnTo>
                    <a:pt x="772273" y="3006512"/>
                  </a:lnTo>
                  <a:lnTo>
                    <a:pt x="776257" y="3010490"/>
                  </a:lnTo>
                  <a:lnTo>
                    <a:pt x="970723" y="3010490"/>
                  </a:lnTo>
                  <a:lnTo>
                    <a:pt x="970723" y="3016423"/>
                  </a:lnTo>
                  <a:lnTo>
                    <a:pt x="916969" y="3016423"/>
                  </a:lnTo>
                  <a:lnTo>
                    <a:pt x="914592" y="3020262"/>
                  </a:lnTo>
                  <a:lnTo>
                    <a:pt x="912705" y="3022147"/>
                  </a:lnTo>
                  <a:lnTo>
                    <a:pt x="924029" y="3028359"/>
                  </a:lnTo>
                  <a:lnTo>
                    <a:pt x="970723" y="3028359"/>
                  </a:lnTo>
                  <a:lnTo>
                    <a:pt x="970723" y="3690113"/>
                  </a:lnTo>
                  <a:close/>
                </a:path>
                <a:path w="2637790" h="3690620">
                  <a:moveTo>
                    <a:pt x="970723" y="2745406"/>
                  </a:moveTo>
                  <a:lnTo>
                    <a:pt x="825319" y="2745406"/>
                  </a:lnTo>
                  <a:lnTo>
                    <a:pt x="833907" y="2743356"/>
                  </a:lnTo>
                  <a:lnTo>
                    <a:pt x="842594" y="2736803"/>
                  </a:lnTo>
                  <a:lnTo>
                    <a:pt x="815052" y="2709651"/>
                  </a:lnTo>
                  <a:lnTo>
                    <a:pt x="970723" y="2709651"/>
                  </a:lnTo>
                  <a:lnTo>
                    <a:pt x="970723" y="2745406"/>
                  </a:lnTo>
                  <a:close/>
                </a:path>
                <a:path w="2637790" h="3690620">
                  <a:moveTo>
                    <a:pt x="805244" y="2711831"/>
                  </a:moveTo>
                  <a:lnTo>
                    <a:pt x="794099" y="2710654"/>
                  </a:lnTo>
                  <a:lnTo>
                    <a:pt x="810538" y="2710654"/>
                  </a:lnTo>
                  <a:lnTo>
                    <a:pt x="805244" y="2711831"/>
                  </a:lnTo>
                  <a:close/>
                </a:path>
                <a:path w="2637790" h="3690620">
                  <a:moveTo>
                    <a:pt x="970723" y="2981314"/>
                  </a:moveTo>
                  <a:lnTo>
                    <a:pt x="924448" y="2981314"/>
                  </a:lnTo>
                  <a:lnTo>
                    <a:pt x="930879" y="2975590"/>
                  </a:lnTo>
                  <a:lnTo>
                    <a:pt x="932246" y="2968889"/>
                  </a:lnTo>
                  <a:lnTo>
                    <a:pt x="932369" y="2967982"/>
                  </a:lnTo>
                  <a:lnTo>
                    <a:pt x="922561" y="2953812"/>
                  </a:lnTo>
                  <a:lnTo>
                    <a:pt x="970723" y="2953812"/>
                  </a:lnTo>
                  <a:lnTo>
                    <a:pt x="970723" y="2981314"/>
                  </a:lnTo>
                  <a:close/>
                </a:path>
                <a:path w="2637790" h="3690620">
                  <a:moveTo>
                    <a:pt x="923139" y="2979918"/>
                  </a:moveTo>
                  <a:lnTo>
                    <a:pt x="795620" y="2979918"/>
                  </a:lnTo>
                  <a:lnTo>
                    <a:pt x="800443" y="2975939"/>
                  </a:lnTo>
                  <a:lnTo>
                    <a:pt x="803029" y="2972170"/>
                  </a:lnTo>
                  <a:lnTo>
                    <a:pt x="805476" y="2967772"/>
                  </a:lnTo>
                  <a:lnTo>
                    <a:pt x="801701" y="2964911"/>
                  </a:lnTo>
                  <a:lnTo>
                    <a:pt x="799674" y="2962956"/>
                  </a:lnTo>
                  <a:lnTo>
                    <a:pt x="909798" y="2962956"/>
                  </a:lnTo>
                  <a:lnTo>
                    <a:pt x="911453" y="2967297"/>
                  </a:lnTo>
                  <a:lnTo>
                    <a:pt x="915466" y="2972292"/>
                  </a:lnTo>
                  <a:lnTo>
                    <a:pt x="920108" y="2976685"/>
                  </a:lnTo>
                  <a:lnTo>
                    <a:pt x="923139" y="2979918"/>
                  </a:lnTo>
                  <a:close/>
                </a:path>
                <a:path w="2637790" h="3690620">
                  <a:moveTo>
                    <a:pt x="789468" y="2978871"/>
                  </a:moveTo>
                  <a:lnTo>
                    <a:pt x="771853" y="2978871"/>
                  </a:lnTo>
                  <a:lnTo>
                    <a:pt x="771962" y="2975939"/>
                  </a:lnTo>
                  <a:lnTo>
                    <a:pt x="772902" y="2972938"/>
                  </a:lnTo>
                  <a:lnTo>
                    <a:pt x="771713" y="2971263"/>
                  </a:lnTo>
                  <a:lnTo>
                    <a:pt x="768447" y="2967005"/>
                  </a:lnTo>
                  <a:lnTo>
                    <a:pt x="764819" y="2964003"/>
                  </a:lnTo>
                  <a:lnTo>
                    <a:pt x="798384" y="2964003"/>
                  </a:lnTo>
                  <a:lnTo>
                    <a:pt x="796319" y="2965679"/>
                  </a:lnTo>
                  <a:lnTo>
                    <a:pt x="792404" y="2967982"/>
                  </a:lnTo>
                  <a:lnTo>
                    <a:pt x="788420" y="2972868"/>
                  </a:lnTo>
                  <a:lnTo>
                    <a:pt x="789361" y="2975939"/>
                  </a:lnTo>
                  <a:lnTo>
                    <a:pt x="789468" y="2978871"/>
                  </a:lnTo>
                  <a:close/>
                </a:path>
                <a:path w="2637790" h="3690620">
                  <a:moveTo>
                    <a:pt x="970723" y="3010490"/>
                  </a:moveTo>
                  <a:lnTo>
                    <a:pt x="776257" y="3010490"/>
                  </a:lnTo>
                  <a:lnTo>
                    <a:pt x="777515" y="3010141"/>
                  </a:lnTo>
                  <a:lnTo>
                    <a:pt x="781709" y="3009094"/>
                  </a:lnTo>
                  <a:lnTo>
                    <a:pt x="788420" y="3006931"/>
                  </a:lnTo>
                  <a:lnTo>
                    <a:pt x="788909" y="3004278"/>
                  </a:lnTo>
                  <a:lnTo>
                    <a:pt x="789616" y="2998021"/>
                  </a:lnTo>
                  <a:lnTo>
                    <a:pt x="789738" y="2991609"/>
                  </a:lnTo>
                  <a:lnTo>
                    <a:pt x="789587" y="2985245"/>
                  </a:lnTo>
                  <a:lnTo>
                    <a:pt x="789468" y="2978871"/>
                  </a:lnTo>
                  <a:lnTo>
                    <a:pt x="792055" y="2978871"/>
                  </a:lnTo>
                  <a:lnTo>
                    <a:pt x="795620" y="2979918"/>
                  </a:lnTo>
                  <a:lnTo>
                    <a:pt x="923139" y="2979918"/>
                  </a:lnTo>
                  <a:lnTo>
                    <a:pt x="924448" y="2981314"/>
                  </a:lnTo>
                  <a:lnTo>
                    <a:pt x="970723" y="2981314"/>
                  </a:lnTo>
                  <a:lnTo>
                    <a:pt x="970723" y="3010490"/>
                  </a:lnTo>
                  <a:close/>
                </a:path>
                <a:path w="2637790" h="3690620">
                  <a:moveTo>
                    <a:pt x="970723" y="3028359"/>
                  </a:moveTo>
                  <a:lnTo>
                    <a:pt x="924029" y="3028359"/>
                  </a:lnTo>
                  <a:lnTo>
                    <a:pt x="930250" y="3022147"/>
                  </a:lnTo>
                  <a:lnTo>
                    <a:pt x="926336" y="3020262"/>
                  </a:lnTo>
                  <a:lnTo>
                    <a:pt x="922561" y="3017680"/>
                  </a:lnTo>
                  <a:lnTo>
                    <a:pt x="918437" y="3016772"/>
                  </a:lnTo>
                  <a:lnTo>
                    <a:pt x="916969" y="3016423"/>
                  </a:lnTo>
                  <a:lnTo>
                    <a:pt x="970723" y="3016423"/>
                  </a:lnTo>
                  <a:lnTo>
                    <a:pt x="970723" y="3028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62197" y="8901659"/>
              <a:ext cx="4029074" cy="1095374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1" y="190500"/>
            <a:ext cx="1602344" cy="90220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45000" y="114300"/>
            <a:ext cx="990600" cy="151212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" y="9305926"/>
            <a:ext cx="866774" cy="94297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6832" y="9667876"/>
            <a:ext cx="2400299" cy="657224"/>
          </a:xfrm>
          <a:prstGeom prst="rect">
            <a:avLst/>
          </a:prstGeom>
        </p:spPr>
      </p:pic>
      <p:sp>
        <p:nvSpPr>
          <p:cNvPr id="29" name="4 Marcador de contenido"/>
          <p:cNvSpPr txBox="1">
            <a:spLocks/>
          </p:cNvSpPr>
          <p:nvPr/>
        </p:nvSpPr>
        <p:spPr>
          <a:xfrm>
            <a:off x="1907784" y="727084"/>
            <a:ext cx="14246616" cy="5026016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Tener los materiales necesarios de la clase  (programas, reportes de lectura, consultas, etc.) 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Trabajos duplicados se calificarán con cero.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Tareas y trabajos se recogerán en tiempo y forma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 se aceptarán trabajos fuera de día y hora establecido para la entrega.</a:t>
            </a:r>
            <a:endParaRPr lang="es-MX" sz="3300" b="1" kern="0" dirty="0" smtClean="0">
              <a:solidFill>
                <a:schemeClr val="bg1"/>
              </a:solidFill>
              <a:latin typeface="Arial" panose="020B0604020202020204" pitchFamily="34" charset="0"/>
              <a:ea typeface="News Gothic MT"/>
              <a:cs typeface="Arial" panose="020B0604020202020204" pitchFamily="34" charset="0"/>
              <a:sym typeface="Arial"/>
            </a:endParaRP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 asistencia será indispensable para la aprobación del curso deberá tener el 85% como mínimo para aprobar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 respetuoso y puntual en las clases.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Participar en clase 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clase no se permite ingerir ningún tipo de bebidas solo agua 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Uso adecuado del celular solo cuando sea necesario y la maestra lo indique 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Pedir permisos para salir del salón de clase 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Revisar constantemente la plataforma </a:t>
            </a:r>
            <a:r>
              <a:rPr lang="es-MX" sz="3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ENEP</a:t>
            </a:r>
            <a:r>
              <a:rPr lang="es-MX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ya que se encargarán tareas por este medio </a:t>
            </a:r>
          </a:p>
          <a:p>
            <a:pPr marL="345440" indent="-345440" algn="just" defTabSz="905255">
              <a:lnSpc>
                <a:spcPct val="80000"/>
              </a:lnSpc>
              <a:spcBef>
                <a:spcPts val="1900"/>
              </a:spcBef>
              <a:buClr>
                <a:srgbClr val="EC714F"/>
              </a:buClr>
              <a:buSzPct val="110000"/>
              <a:buFontTx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MX" sz="33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85720" y="-190500"/>
            <a:ext cx="8324880" cy="1015663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MX" sz="5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REGLAMENTO</a:t>
            </a:r>
            <a:r>
              <a:rPr lang="es-MX" sz="60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MX" sz="60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2604"/>
            <a:ext cx="18288000" cy="3004820"/>
          </a:xfrm>
          <a:custGeom>
            <a:avLst/>
            <a:gdLst/>
            <a:ahLst/>
            <a:cxnLst/>
            <a:rect l="l" t="t" r="r" b="b"/>
            <a:pathLst>
              <a:path w="18288000" h="3004820">
                <a:moveTo>
                  <a:pt x="18287998" y="3004395"/>
                </a:moveTo>
                <a:lnTo>
                  <a:pt x="0" y="3004395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004395"/>
                </a:lnTo>
                <a:close/>
              </a:path>
            </a:pathLst>
          </a:custGeom>
          <a:solidFill>
            <a:srgbClr val="D06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10435" y="285174"/>
            <a:ext cx="1464169" cy="14246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83659" y="2164865"/>
            <a:ext cx="1619885" cy="1378585"/>
            <a:chOff x="483659" y="2164865"/>
            <a:chExt cx="1619885" cy="1378585"/>
          </a:xfrm>
        </p:grpSpPr>
        <p:sp>
          <p:nvSpPr>
            <p:cNvPr id="5" name="object 5"/>
            <p:cNvSpPr/>
            <p:nvPr/>
          </p:nvSpPr>
          <p:spPr>
            <a:xfrm>
              <a:off x="554022" y="2164865"/>
              <a:ext cx="1548765" cy="1378585"/>
            </a:xfrm>
            <a:custGeom>
              <a:avLst/>
              <a:gdLst/>
              <a:ahLst/>
              <a:cxnLst/>
              <a:rect l="l" t="t" r="r" b="b"/>
              <a:pathLst>
                <a:path w="1548764" h="1378585">
                  <a:moveTo>
                    <a:pt x="1174068" y="1378158"/>
                  </a:moveTo>
                  <a:lnTo>
                    <a:pt x="1548144" y="1378158"/>
                  </a:lnTo>
                  <a:lnTo>
                    <a:pt x="1548144" y="0"/>
                  </a:lnTo>
                  <a:lnTo>
                    <a:pt x="1471534" y="0"/>
                  </a:lnTo>
                  <a:lnTo>
                    <a:pt x="1471534" y="49569"/>
                  </a:lnTo>
                  <a:lnTo>
                    <a:pt x="1174068" y="49569"/>
                  </a:lnTo>
                  <a:lnTo>
                    <a:pt x="1174068" y="92930"/>
                  </a:lnTo>
                  <a:lnTo>
                    <a:pt x="1199162" y="92930"/>
                  </a:lnTo>
                  <a:lnTo>
                    <a:pt x="1174068" y="1378158"/>
                  </a:lnTo>
                  <a:close/>
                </a:path>
                <a:path w="1548764" h="1378585">
                  <a:moveTo>
                    <a:pt x="1174068" y="49569"/>
                  </a:moveTo>
                  <a:lnTo>
                    <a:pt x="1250678" y="49569"/>
                  </a:lnTo>
                  <a:lnTo>
                    <a:pt x="1250678" y="0"/>
                  </a:lnTo>
                  <a:lnTo>
                    <a:pt x="1174068" y="0"/>
                  </a:lnTo>
                  <a:lnTo>
                    <a:pt x="1174068" y="49569"/>
                  </a:lnTo>
                  <a:close/>
                </a:path>
                <a:path w="1548764" h="1378585">
                  <a:moveTo>
                    <a:pt x="1174068" y="1378158"/>
                  </a:moveTo>
                  <a:lnTo>
                    <a:pt x="1199162" y="92930"/>
                  </a:lnTo>
                  <a:lnTo>
                    <a:pt x="1174068" y="92930"/>
                  </a:lnTo>
                  <a:lnTo>
                    <a:pt x="1174068" y="1378158"/>
                  </a:lnTo>
                  <a:close/>
                </a:path>
                <a:path w="1548764" h="1378585">
                  <a:moveTo>
                    <a:pt x="817367" y="1378158"/>
                  </a:moveTo>
                  <a:lnTo>
                    <a:pt x="1174068" y="1378158"/>
                  </a:lnTo>
                  <a:lnTo>
                    <a:pt x="1174068" y="92930"/>
                  </a:lnTo>
                  <a:lnTo>
                    <a:pt x="1110848" y="92930"/>
                  </a:lnTo>
                  <a:lnTo>
                    <a:pt x="1110848" y="128609"/>
                  </a:lnTo>
                  <a:lnTo>
                    <a:pt x="817367" y="128609"/>
                  </a:lnTo>
                  <a:lnTo>
                    <a:pt x="817367" y="1378158"/>
                  </a:lnTo>
                  <a:close/>
                </a:path>
                <a:path w="1548764" h="1378585">
                  <a:moveTo>
                    <a:pt x="817367" y="128609"/>
                  </a:moveTo>
                  <a:lnTo>
                    <a:pt x="880587" y="128609"/>
                  </a:lnTo>
                  <a:lnTo>
                    <a:pt x="880587" y="92930"/>
                  </a:lnTo>
                  <a:lnTo>
                    <a:pt x="817367" y="92930"/>
                  </a:lnTo>
                  <a:lnTo>
                    <a:pt x="817367" y="128609"/>
                  </a:lnTo>
                  <a:close/>
                </a:path>
                <a:path w="1548764" h="1378585">
                  <a:moveTo>
                    <a:pt x="0" y="1378158"/>
                  </a:moveTo>
                  <a:lnTo>
                    <a:pt x="456717" y="1378158"/>
                  </a:lnTo>
                  <a:lnTo>
                    <a:pt x="456717" y="49569"/>
                  </a:lnTo>
                  <a:lnTo>
                    <a:pt x="392995" y="49569"/>
                  </a:lnTo>
                  <a:lnTo>
                    <a:pt x="392995" y="92930"/>
                  </a:lnTo>
                  <a:lnTo>
                    <a:pt x="0" y="92930"/>
                  </a:lnTo>
                  <a:lnTo>
                    <a:pt x="0" y="1378158"/>
                  </a:lnTo>
                  <a:close/>
                </a:path>
                <a:path w="1548764" h="1378585">
                  <a:moveTo>
                    <a:pt x="0" y="92930"/>
                  </a:moveTo>
                  <a:lnTo>
                    <a:pt x="63722" y="92930"/>
                  </a:lnTo>
                  <a:lnTo>
                    <a:pt x="63722" y="49569"/>
                  </a:lnTo>
                  <a:lnTo>
                    <a:pt x="0" y="49569"/>
                  </a:lnTo>
                  <a:lnTo>
                    <a:pt x="0" y="92930"/>
                  </a:lnTo>
                  <a:close/>
                </a:path>
              </a:pathLst>
            </a:custGeom>
            <a:solidFill>
              <a:srgbClr val="498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224" y="2214435"/>
              <a:ext cx="1530985" cy="1329055"/>
            </a:xfrm>
            <a:custGeom>
              <a:avLst/>
              <a:gdLst/>
              <a:ahLst/>
              <a:cxnLst/>
              <a:rect l="l" t="t" r="r" b="b"/>
              <a:pathLst>
                <a:path w="1530985" h="1329054">
                  <a:moveTo>
                    <a:pt x="45520" y="1328589"/>
                  </a:moveTo>
                  <a:lnTo>
                    <a:pt x="374794" y="1328589"/>
                  </a:lnTo>
                  <a:lnTo>
                    <a:pt x="374794" y="43360"/>
                  </a:lnTo>
                  <a:lnTo>
                    <a:pt x="45520" y="43360"/>
                  </a:lnTo>
                  <a:lnTo>
                    <a:pt x="45520" y="85212"/>
                  </a:lnTo>
                  <a:lnTo>
                    <a:pt x="78979" y="85212"/>
                  </a:lnTo>
                  <a:lnTo>
                    <a:pt x="83215" y="87761"/>
                  </a:lnTo>
                  <a:lnTo>
                    <a:pt x="87595" y="89986"/>
                  </a:lnTo>
                  <a:lnTo>
                    <a:pt x="88528" y="96124"/>
                  </a:lnTo>
                  <a:lnTo>
                    <a:pt x="87990" y="97739"/>
                  </a:lnTo>
                  <a:lnTo>
                    <a:pt x="87050" y="98444"/>
                  </a:lnTo>
                  <a:lnTo>
                    <a:pt x="98987" y="98444"/>
                  </a:lnTo>
                  <a:lnTo>
                    <a:pt x="108502" y="102222"/>
                  </a:lnTo>
                  <a:lnTo>
                    <a:pt x="116099" y="109492"/>
                  </a:lnTo>
                  <a:lnTo>
                    <a:pt x="117901" y="112501"/>
                  </a:lnTo>
                  <a:lnTo>
                    <a:pt x="152375" y="112501"/>
                  </a:lnTo>
                  <a:lnTo>
                    <a:pt x="163739" y="114053"/>
                  </a:lnTo>
                  <a:lnTo>
                    <a:pt x="175856" y="121017"/>
                  </a:lnTo>
                  <a:lnTo>
                    <a:pt x="194146" y="135357"/>
                  </a:lnTo>
                  <a:lnTo>
                    <a:pt x="45520" y="135357"/>
                  </a:lnTo>
                  <a:lnTo>
                    <a:pt x="45520" y="349358"/>
                  </a:lnTo>
                  <a:lnTo>
                    <a:pt x="207859" y="349358"/>
                  </a:lnTo>
                  <a:lnTo>
                    <a:pt x="217696" y="349394"/>
                  </a:lnTo>
                  <a:lnTo>
                    <a:pt x="220532" y="352912"/>
                  </a:lnTo>
                  <a:lnTo>
                    <a:pt x="218773" y="362998"/>
                  </a:lnTo>
                  <a:lnTo>
                    <a:pt x="216870" y="365618"/>
                  </a:lnTo>
                  <a:lnTo>
                    <a:pt x="45520" y="365618"/>
                  </a:lnTo>
                  <a:lnTo>
                    <a:pt x="45520" y="420249"/>
                  </a:lnTo>
                  <a:lnTo>
                    <a:pt x="274418" y="420249"/>
                  </a:lnTo>
                  <a:lnTo>
                    <a:pt x="275243" y="422008"/>
                  </a:lnTo>
                  <a:lnTo>
                    <a:pt x="276321" y="423695"/>
                  </a:lnTo>
                  <a:lnTo>
                    <a:pt x="276859" y="426172"/>
                  </a:lnTo>
                  <a:lnTo>
                    <a:pt x="275243" y="427249"/>
                  </a:lnTo>
                  <a:lnTo>
                    <a:pt x="274418" y="428110"/>
                  </a:lnTo>
                  <a:lnTo>
                    <a:pt x="45520" y="428110"/>
                  </a:lnTo>
                  <a:lnTo>
                    <a:pt x="45520" y="530624"/>
                  </a:lnTo>
                  <a:lnTo>
                    <a:pt x="346289" y="530624"/>
                  </a:lnTo>
                  <a:lnTo>
                    <a:pt x="350813" y="531737"/>
                  </a:lnTo>
                  <a:lnTo>
                    <a:pt x="354151" y="536223"/>
                  </a:lnTo>
                  <a:lnTo>
                    <a:pt x="350023" y="539597"/>
                  </a:lnTo>
                  <a:lnTo>
                    <a:pt x="347833" y="545664"/>
                  </a:lnTo>
                  <a:lnTo>
                    <a:pt x="341766" y="546740"/>
                  </a:lnTo>
                  <a:lnTo>
                    <a:pt x="45520" y="546740"/>
                  </a:lnTo>
                  <a:lnTo>
                    <a:pt x="45520" y="646921"/>
                  </a:lnTo>
                  <a:lnTo>
                    <a:pt x="222219" y="646921"/>
                  </a:lnTo>
                  <a:lnTo>
                    <a:pt x="224086" y="648788"/>
                  </a:lnTo>
                  <a:lnTo>
                    <a:pt x="227820" y="651013"/>
                  </a:lnTo>
                  <a:lnTo>
                    <a:pt x="227533" y="652413"/>
                  </a:lnTo>
                  <a:lnTo>
                    <a:pt x="226635" y="656326"/>
                  </a:lnTo>
                  <a:lnTo>
                    <a:pt x="224086" y="659915"/>
                  </a:lnTo>
                  <a:lnTo>
                    <a:pt x="222219" y="663612"/>
                  </a:lnTo>
                  <a:lnTo>
                    <a:pt x="45520" y="663612"/>
                  </a:lnTo>
                  <a:lnTo>
                    <a:pt x="45520" y="797998"/>
                  </a:lnTo>
                  <a:lnTo>
                    <a:pt x="197877" y="797998"/>
                  </a:lnTo>
                  <a:lnTo>
                    <a:pt x="204368" y="800481"/>
                  </a:lnTo>
                  <a:lnTo>
                    <a:pt x="215183" y="812430"/>
                  </a:lnTo>
                  <a:lnTo>
                    <a:pt x="206370" y="816887"/>
                  </a:lnTo>
                  <a:lnTo>
                    <a:pt x="45520" y="816887"/>
                  </a:lnTo>
                  <a:lnTo>
                    <a:pt x="45520" y="936624"/>
                  </a:lnTo>
                  <a:lnTo>
                    <a:pt x="175980" y="936624"/>
                  </a:lnTo>
                  <a:lnTo>
                    <a:pt x="180504" y="941469"/>
                  </a:lnTo>
                  <a:lnTo>
                    <a:pt x="183627" y="944377"/>
                  </a:lnTo>
                  <a:lnTo>
                    <a:pt x="190987" y="953925"/>
                  </a:lnTo>
                  <a:lnTo>
                    <a:pt x="190520" y="955755"/>
                  </a:lnTo>
                  <a:lnTo>
                    <a:pt x="183663" y="963365"/>
                  </a:lnTo>
                  <a:lnTo>
                    <a:pt x="135817" y="963365"/>
                  </a:lnTo>
                  <a:lnTo>
                    <a:pt x="135347" y="963737"/>
                  </a:lnTo>
                  <a:lnTo>
                    <a:pt x="128682" y="965500"/>
                  </a:lnTo>
                  <a:lnTo>
                    <a:pt x="45520" y="965500"/>
                  </a:lnTo>
                  <a:lnTo>
                    <a:pt x="45520" y="1243735"/>
                  </a:lnTo>
                  <a:lnTo>
                    <a:pt x="162877" y="1243735"/>
                  </a:lnTo>
                  <a:lnTo>
                    <a:pt x="164241" y="1245170"/>
                  </a:lnTo>
                  <a:lnTo>
                    <a:pt x="165570" y="1246642"/>
                  </a:lnTo>
                  <a:lnTo>
                    <a:pt x="165570" y="1251452"/>
                  </a:lnTo>
                  <a:lnTo>
                    <a:pt x="164313" y="1253390"/>
                  </a:lnTo>
                  <a:lnTo>
                    <a:pt x="160998" y="1258146"/>
                  </a:lnTo>
                  <a:lnTo>
                    <a:pt x="157290" y="1261502"/>
                  </a:lnTo>
                  <a:lnTo>
                    <a:pt x="45520" y="1261502"/>
                  </a:lnTo>
                  <a:lnTo>
                    <a:pt x="45520" y="1295817"/>
                  </a:lnTo>
                  <a:lnTo>
                    <a:pt x="94488" y="1295817"/>
                  </a:lnTo>
                  <a:lnTo>
                    <a:pt x="97432" y="1299945"/>
                  </a:lnTo>
                  <a:lnTo>
                    <a:pt x="99514" y="1302206"/>
                  </a:lnTo>
                  <a:lnTo>
                    <a:pt x="96678" y="1305939"/>
                  </a:lnTo>
                  <a:lnTo>
                    <a:pt x="94272" y="1310247"/>
                  </a:lnTo>
                  <a:lnTo>
                    <a:pt x="90826" y="1313262"/>
                  </a:lnTo>
                  <a:lnTo>
                    <a:pt x="89175" y="1314662"/>
                  </a:lnTo>
                  <a:lnTo>
                    <a:pt x="45520" y="1314662"/>
                  </a:lnTo>
                  <a:lnTo>
                    <a:pt x="45520" y="1328589"/>
                  </a:lnTo>
                  <a:close/>
                </a:path>
                <a:path w="1530985" h="1329054">
                  <a:moveTo>
                    <a:pt x="45520" y="99785"/>
                  </a:moveTo>
                  <a:lnTo>
                    <a:pt x="72266" y="99785"/>
                  </a:lnTo>
                  <a:lnTo>
                    <a:pt x="67671" y="96950"/>
                  </a:lnTo>
                  <a:lnTo>
                    <a:pt x="66594" y="89771"/>
                  </a:lnTo>
                  <a:lnTo>
                    <a:pt x="72122" y="87581"/>
                  </a:lnTo>
                  <a:lnTo>
                    <a:pt x="75030" y="85894"/>
                  </a:lnTo>
                  <a:lnTo>
                    <a:pt x="76825" y="85894"/>
                  </a:lnTo>
                  <a:lnTo>
                    <a:pt x="78979" y="85212"/>
                  </a:lnTo>
                  <a:lnTo>
                    <a:pt x="45520" y="85212"/>
                  </a:lnTo>
                  <a:lnTo>
                    <a:pt x="45520" y="99785"/>
                  </a:lnTo>
                  <a:close/>
                </a:path>
                <a:path w="1530985" h="1329054">
                  <a:moveTo>
                    <a:pt x="45520" y="99929"/>
                  </a:moveTo>
                  <a:lnTo>
                    <a:pt x="84328" y="99929"/>
                  </a:lnTo>
                  <a:lnTo>
                    <a:pt x="79948" y="97201"/>
                  </a:lnTo>
                  <a:lnTo>
                    <a:pt x="72266" y="99785"/>
                  </a:lnTo>
                  <a:lnTo>
                    <a:pt x="45520" y="99785"/>
                  </a:lnTo>
                  <a:lnTo>
                    <a:pt x="45520" y="99929"/>
                  </a:lnTo>
                  <a:close/>
                </a:path>
                <a:path w="1530985" h="1329054">
                  <a:moveTo>
                    <a:pt x="86985" y="98493"/>
                  </a:moveTo>
                  <a:lnTo>
                    <a:pt x="98987" y="98444"/>
                  </a:lnTo>
                  <a:lnTo>
                    <a:pt x="87050" y="98444"/>
                  </a:lnTo>
                  <a:close/>
                </a:path>
                <a:path w="1530985" h="1329054">
                  <a:moveTo>
                    <a:pt x="45520" y="122136"/>
                  </a:moveTo>
                  <a:lnTo>
                    <a:pt x="108557" y="122136"/>
                  </a:lnTo>
                  <a:lnTo>
                    <a:pt x="99294" y="117602"/>
                  </a:lnTo>
                  <a:lnTo>
                    <a:pt x="92636" y="108944"/>
                  </a:lnTo>
                  <a:lnTo>
                    <a:pt x="86662" y="98780"/>
                  </a:lnTo>
                  <a:lnTo>
                    <a:pt x="84328" y="99929"/>
                  </a:lnTo>
                  <a:lnTo>
                    <a:pt x="45520" y="99929"/>
                  </a:lnTo>
                  <a:lnTo>
                    <a:pt x="45520" y="122136"/>
                  </a:lnTo>
                  <a:close/>
                </a:path>
                <a:path w="1530985" h="1329054">
                  <a:moveTo>
                    <a:pt x="45520" y="135357"/>
                  </a:moveTo>
                  <a:lnTo>
                    <a:pt x="151856" y="135357"/>
                  </a:lnTo>
                  <a:lnTo>
                    <a:pt x="147474" y="130582"/>
                  </a:lnTo>
                  <a:lnTo>
                    <a:pt x="142728" y="126100"/>
                  </a:lnTo>
                  <a:lnTo>
                    <a:pt x="138669" y="121006"/>
                  </a:lnTo>
                  <a:lnTo>
                    <a:pt x="136347" y="114394"/>
                  </a:lnTo>
                  <a:lnTo>
                    <a:pt x="152375" y="112501"/>
                  </a:lnTo>
                  <a:lnTo>
                    <a:pt x="117901" y="112501"/>
                  </a:lnTo>
                  <a:lnTo>
                    <a:pt x="122346" y="119922"/>
                  </a:lnTo>
                  <a:lnTo>
                    <a:pt x="108557" y="122136"/>
                  </a:lnTo>
                  <a:lnTo>
                    <a:pt x="45520" y="122136"/>
                  </a:lnTo>
                  <a:lnTo>
                    <a:pt x="45520" y="135357"/>
                  </a:lnTo>
                  <a:close/>
                </a:path>
                <a:path w="1530985" h="1329054">
                  <a:moveTo>
                    <a:pt x="45520" y="365618"/>
                  </a:moveTo>
                  <a:lnTo>
                    <a:pt x="216870" y="365618"/>
                  </a:lnTo>
                  <a:lnTo>
                    <a:pt x="206783" y="364757"/>
                  </a:lnTo>
                  <a:lnTo>
                    <a:pt x="204126" y="361634"/>
                  </a:lnTo>
                  <a:lnTo>
                    <a:pt x="205418" y="351404"/>
                  </a:lnTo>
                  <a:lnTo>
                    <a:pt x="207859" y="349358"/>
                  </a:lnTo>
                  <a:lnTo>
                    <a:pt x="45520" y="349358"/>
                  </a:lnTo>
                  <a:lnTo>
                    <a:pt x="45520" y="365618"/>
                  </a:lnTo>
                  <a:close/>
                </a:path>
                <a:path w="1530985" h="1329054">
                  <a:moveTo>
                    <a:pt x="45520" y="428110"/>
                  </a:moveTo>
                  <a:lnTo>
                    <a:pt x="274418" y="428110"/>
                  </a:lnTo>
                  <a:lnTo>
                    <a:pt x="272659" y="424700"/>
                  </a:lnTo>
                  <a:lnTo>
                    <a:pt x="271833" y="423049"/>
                  </a:lnTo>
                  <a:lnTo>
                    <a:pt x="274418" y="420249"/>
                  </a:lnTo>
                  <a:lnTo>
                    <a:pt x="45520" y="420249"/>
                  </a:lnTo>
                  <a:lnTo>
                    <a:pt x="45520" y="428110"/>
                  </a:lnTo>
                  <a:close/>
                </a:path>
                <a:path w="1530985" h="1329054">
                  <a:moveTo>
                    <a:pt x="45520" y="546740"/>
                  </a:moveTo>
                  <a:lnTo>
                    <a:pt x="341766" y="546740"/>
                  </a:lnTo>
                  <a:lnTo>
                    <a:pt x="338607" y="542182"/>
                  </a:lnTo>
                  <a:lnTo>
                    <a:pt x="337566" y="537300"/>
                  </a:lnTo>
                  <a:lnTo>
                    <a:pt x="346289" y="530624"/>
                  </a:lnTo>
                  <a:lnTo>
                    <a:pt x="45520" y="530624"/>
                  </a:lnTo>
                  <a:lnTo>
                    <a:pt x="45520" y="546740"/>
                  </a:lnTo>
                  <a:close/>
                </a:path>
                <a:path w="1530985" h="1329054">
                  <a:moveTo>
                    <a:pt x="45520" y="663612"/>
                  </a:moveTo>
                  <a:lnTo>
                    <a:pt x="222219" y="663612"/>
                  </a:lnTo>
                  <a:lnTo>
                    <a:pt x="220353" y="661746"/>
                  </a:lnTo>
                  <a:lnTo>
                    <a:pt x="216619" y="659520"/>
                  </a:lnTo>
                  <a:lnTo>
                    <a:pt x="216906" y="658120"/>
                  </a:lnTo>
                  <a:lnTo>
                    <a:pt x="217804" y="654208"/>
                  </a:lnTo>
                  <a:lnTo>
                    <a:pt x="220317" y="650618"/>
                  </a:lnTo>
                  <a:lnTo>
                    <a:pt x="222219" y="646921"/>
                  </a:lnTo>
                  <a:lnTo>
                    <a:pt x="45520" y="646921"/>
                  </a:lnTo>
                  <a:lnTo>
                    <a:pt x="45520" y="663612"/>
                  </a:lnTo>
                  <a:close/>
                </a:path>
                <a:path w="1530985" h="1329054">
                  <a:moveTo>
                    <a:pt x="45520" y="816887"/>
                  </a:moveTo>
                  <a:lnTo>
                    <a:pt x="206370" y="816887"/>
                  </a:lnTo>
                  <a:lnTo>
                    <a:pt x="199872" y="814413"/>
                  </a:lnTo>
                  <a:lnTo>
                    <a:pt x="189084" y="802451"/>
                  </a:lnTo>
                  <a:lnTo>
                    <a:pt x="197877" y="797998"/>
                  </a:lnTo>
                  <a:lnTo>
                    <a:pt x="45520" y="797998"/>
                  </a:lnTo>
                  <a:lnTo>
                    <a:pt x="45520" y="816887"/>
                  </a:lnTo>
                  <a:close/>
                </a:path>
                <a:path w="1530985" h="1329054">
                  <a:moveTo>
                    <a:pt x="135817" y="963365"/>
                  </a:moveTo>
                  <a:lnTo>
                    <a:pt x="183663" y="963365"/>
                  </a:lnTo>
                  <a:lnTo>
                    <a:pt x="179020" y="958202"/>
                  </a:lnTo>
                  <a:lnTo>
                    <a:pt x="174437" y="952861"/>
                  </a:lnTo>
                  <a:lnTo>
                    <a:pt x="172546" y="946087"/>
                  </a:lnTo>
                  <a:lnTo>
                    <a:pt x="175980" y="936624"/>
                  </a:lnTo>
                  <a:lnTo>
                    <a:pt x="45520" y="936624"/>
                  </a:lnTo>
                  <a:lnTo>
                    <a:pt x="45520" y="951367"/>
                  </a:lnTo>
                  <a:lnTo>
                    <a:pt x="128682" y="951367"/>
                  </a:lnTo>
                  <a:lnTo>
                    <a:pt x="135347" y="953137"/>
                  </a:lnTo>
                  <a:lnTo>
                    <a:pt x="142019" y="958447"/>
                  </a:lnTo>
                  <a:lnTo>
                    <a:pt x="135817" y="963365"/>
                  </a:lnTo>
                  <a:close/>
                </a:path>
                <a:path w="1530985" h="1329054">
                  <a:moveTo>
                    <a:pt x="45520" y="965500"/>
                  </a:moveTo>
                  <a:lnTo>
                    <a:pt x="128682" y="965500"/>
                  </a:lnTo>
                  <a:lnTo>
                    <a:pt x="122017" y="963737"/>
                  </a:lnTo>
                  <a:lnTo>
                    <a:pt x="115346" y="958447"/>
                  </a:lnTo>
                  <a:lnTo>
                    <a:pt x="122017" y="953137"/>
                  </a:lnTo>
                  <a:lnTo>
                    <a:pt x="128682" y="951367"/>
                  </a:lnTo>
                  <a:lnTo>
                    <a:pt x="45520" y="951367"/>
                  </a:lnTo>
                  <a:lnTo>
                    <a:pt x="45520" y="965500"/>
                  </a:lnTo>
                  <a:close/>
                </a:path>
                <a:path w="1530985" h="1329054">
                  <a:moveTo>
                    <a:pt x="45520" y="1261502"/>
                  </a:moveTo>
                  <a:lnTo>
                    <a:pt x="157290" y="1261502"/>
                  </a:lnTo>
                  <a:lnTo>
                    <a:pt x="153171" y="1261466"/>
                  </a:lnTo>
                  <a:lnTo>
                    <a:pt x="148625" y="1256046"/>
                  </a:lnTo>
                  <a:lnTo>
                    <a:pt x="147799" y="1254503"/>
                  </a:lnTo>
                  <a:lnTo>
                    <a:pt x="153687" y="1248724"/>
                  </a:lnTo>
                  <a:lnTo>
                    <a:pt x="156451" y="1244883"/>
                  </a:lnTo>
                  <a:lnTo>
                    <a:pt x="159143" y="1244883"/>
                  </a:lnTo>
                  <a:lnTo>
                    <a:pt x="162877" y="1243735"/>
                  </a:lnTo>
                  <a:lnTo>
                    <a:pt x="45520" y="1243735"/>
                  </a:lnTo>
                  <a:lnTo>
                    <a:pt x="45520" y="1261502"/>
                  </a:lnTo>
                  <a:close/>
                </a:path>
                <a:path w="1530985" h="1329054">
                  <a:moveTo>
                    <a:pt x="45520" y="1314662"/>
                  </a:moveTo>
                  <a:lnTo>
                    <a:pt x="89175" y="1314662"/>
                  </a:lnTo>
                  <a:lnTo>
                    <a:pt x="84579" y="1314626"/>
                  </a:lnTo>
                  <a:lnTo>
                    <a:pt x="81923" y="1311718"/>
                  </a:lnTo>
                  <a:lnTo>
                    <a:pt x="81851" y="1306729"/>
                  </a:lnTo>
                  <a:lnTo>
                    <a:pt x="86015" y="1301381"/>
                  </a:lnTo>
                  <a:lnTo>
                    <a:pt x="89893" y="1298509"/>
                  </a:lnTo>
                  <a:lnTo>
                    <a:pt x="94488" y="1295817"/>
                  </a:lnTo>
                  <a:lnTo>
                    <a:pt x="45520" y="1295817"/>
                  </a:lnTo>
                  <a:lnTo>
                    <a:pt x="45520" y="1314662"/>
                  </a:lnTo>
                  <a:close/>
                </a:path>
                <a:path w="1530985" h="1329054">
                  <a:moveTo>
                    <a:pt x="824367" y="1254503"/>
                  </a:moveTo>
                  <a:lnTo>
                    <a:pt x="826988" y="1251703"/>
                  </a:lnTo>
                  <a:lnTo>
                    <a:pt x="825337" y="1250806"/>
                  </a:lnTo>
                  <a:lnTo>
                    <a:pt x="823793" y="1249657"/>
                  </a:lnTo>
                  <a:lnTo>
                    <a:pt x="821460" y="1249083"/>
                  </a:lnTo>
                  <a:lnTo>
                    <a:pt x="820454" y="1250806"/>
                  </a:lnTo>
                  <a:lnTo>
                    <a:pt x="819665" y="1251703"/>
                  </a:lnTo>
                  <a:lnTo>
                    <a:pt x="822860" y="1253570"/>
                  </a:lnTo>
                  <a:lnTo>
                    <a:pt x="824367" y="1254503"/>
                  </a:lnTo>
                  <a:close/>
                </a:path>
                <a:path w="1530985" h="1329054">
                  <a:moveTo>
                    <a:pt x="6569" y="1243340"/>
                  </a:moveTo>
                  <a:lnTo>
                    <a:pt x="7826" y="1240827"/>
                  </a:lnTo>
                  <a:lnTo>
                    <a:pt x="9513" y="1238458"/>
                  </a:lnTo>
                  <a:lnTo>
                    <a:pt x="10087" y="1235802"/>
                  </a:lnTo>
                  <a:lnTo>
                    <a:pt x="10303" y="1234905"/>
                  </a:lnTo>
                  <a:lnTo>
                    <a:pt x="7826" y="1233397"/>
                  </a:lnTo>
                  <a:lnTo>
                    <a:pt x="6569" y="1232141"/>
                  </a:lnTo>
                  <a:lnTo>
                    <a:pt x="5313" y="1234617"/>
                  </a:lnTo>
                  <a:lnTo>
                    <a:pt x="3589" y="1237022"/>
                  </a:lnTo>
                  <a:lnTo>
                    <a:pt x="2800" y="1240576"/>
                  </a:lnTo>
                  <a:lnTo>
                    <a:pt x="5313" y="1242083"/>
                  </a:lnTo>
                  <a:lnTo>
                    <a:pt x="6569" y="1243340"/>
                  </a:lnTo>
                  <a:close/>
                </a:path>
                <a:path w="1530985" h="1329054">
                  <a:moveTo>
                    <a:pt x="5492" y="1262184"/>
                  </a:moveTo>
                  <a:lnTo>
                    <a:pt x="6497" y="1260461"/>
                  </a:lnTo>
                  <a:lnTo>
                    <a:pt x="7323" y="1259564"/>
                  </a:lnTo>
                  <a:lnTo>
                    <a:pt x="5708" y="1258631"/>
                  </a:lnTo>
                  <a:lnTo>
                    <a:pt x="2584" y="1256764"/>
                  </a:lnTo>
                  <a:lnTo>
                    <a:pt x="0" y="1259564"/>
                  </a:lnTo>
                  <a:lnTo>
                    <a:pt x="1615" y="1260461"/>
                  </a:lnTo>
                  <a:lnTo>
                    <a:pt x="3159" y="1261610"/>
                  </a:lnTo>
                  <a:lnTo>
                    <a:pt x="5492" y="1262184"/>
                  </a:lnTo>
                  <a:close/>
                </a:path>
                <a:path w="1530985" h="1329054">
                  <a:moveTo>
                    <a:pt x="20139" y="199105"/>
                  </a:moveTo>
                  <a:lnTo>
                    <a:pt x="21144" y="197382"/>
                  </a:lnTo>
                  <a:lnTo>
                    <a:pt x="21934" y="196485"/>
                  </a:lnTo>
                  <a:lnTo>
                    <a:pt x="20319" y="195623"/>
                  </a:lnTo>
                  <a:lnTo>
                    <a:pt x="18739" y="194439"/>
                  </a:lnTo>
                  <a:lnTo>
                    <a:pt x="16442" y="193900"/>
                  </a:lnTo>
                  <a:lnTo>
                    <a:pt x="15436" y="195623"/>
                  </a:lnTo>
                  <a:lnTo>
                    <a:pt x="14611" y="196485"/>
                  </a:lnTo>
                  <a:lnTo>
                    <a:pt x="16262" y="197382"/>
                  </a:lnTo>
                  <a:lnTo>
                    <a:pt x="17806" y="198566"/>
                  </a:lnTo>
                  <a:lnTo>
                    <a:pt x="20139" y="199105"/>
                  </a:lnTo>
                  <a:close/>
                </a:path>
                <a:path w="1530985" h="1329054">
                  <a:moveTo>
                    <a:pt x="862385" y="1328589"/>
                  </a:moveTo>
                  <a:lnTo>
                    <a:pt x="1092647" y="1328589"/>
                  </a:lnTo>
                  <a:lnTo>
                    <a:pt x="1092647" y="79039"/>
                  </a:lnTo>
                  <a:lnTo>
                    <a:pt x="862385" y="79039"/>
                  </a:lnTo>
                  <a:lnTo>
                    <a:pt x="862385" y="301403"/>
                  </a:lnTo>
                  <a:lnTo>
                    <a:pt x="1049747" y="301403"/>
                  </a:lnTo>
                  <a:lnTo>
                    <a:pt x="1052870" y="305926"/>
                  </a:lnTo>
                  <a:lnTo>
                    <a:pt x="1052978" y="307290"/>
                  </a:lnTo>
                  <a:lnTo>
                    <a:pt x="1050608" y="311956"/>
                  </a:lnTo>
                  <a:lnTo>
                    <a:pt x="1043321" y="312064"/>
                  </a:lnTo>
                  <a:lnTo>
                    <a:pt x="862385" y="312064"/>
                  </a:lnTo>
                  <a:lnTo>
                    <a:pt x="862385" y="571687"/>
                  </a:lnTo>
                  <a:lnTo>
                    <a:pt x="934149" y="571687"/>
                  </a:lnTo>
                  <a:lnTo>
                    <a:pt x="936770" y="574451"/>
                  </a:lnTo>
                  <a:lnTo>
                    <a:pt x="935118" y="575348"/>
                  </a:lnTo>
                  <a:lnTo>
                    <a:pt x="933575" y="576533"/>
                  </a:lnTo>
                  <a:lnTo>
                    <a:pt x="931241" y="577071"/>
                  </a:lnTo>
                  <a:lnTo>
                    <a:pt x="862385" y="577071"/>
                  </a:lnTo>
                  <a:lnTo>
                    <a:pt x="862385" y="1064622"/>
                  </a:lnTo>
                  <a:lnTo>
                    <a:pt x="1014708" y="1064622"/>
                  </a:lnTo>
                  <a:lnTo>
                    <a:pt x="1015965" y="1067099"/>
                  </a:lnTo>
                  <a:lnTo>
                    <a:pt x="1017652" y="1069468"/>
                  </a:lnTo>
                  <a:lnTo>
                    <a:pt x="1018478" y="1073022"/>
                  </a:lnTo>
                  <a:lnTo>
                    <a:pt x="1015965" y="1074565"/>
                  </a:lnTo>
                  <a:lnTo>
                    <a:pt x="1014708" y="1075785"/>
                  </a:lnTo>
                  <a:lnTo>
                    <a:pt x="862385" y="1075785"/>
                  </a:lnTo>
                  <a:lnTo>
                    <a:pt x="862385" y="1328589"/>
                  </a:lnTo>
                  <a:close/>
                </a:path>
                <a:path w="1530985" h="1329054">
                  <a:moveTo>
                    <a:pt x="862385" y="312064"/>
                  </a:moveTo>
                  <a:lnTo>
                    <a:pt x="1043321" y="312064"/>
                  </a:lnTo>
                  <a:lnTo>
                    <a:pt x="1040592" y="308151"/>
                  </a:lnTo>
                  <a:lnTo>
                    <a:pt x="1040197" y="307541"/>
                  </a:lnTo>
                  <a:lnTo>
                    <a:pt x="1040252" y="307290"/>
                  </a:lnTo>
                  <a:lnTo>
                    <a:pt x="1040377" y="305495"/>
                  </a:lnTo>
                  <a:lnTo>
                    <a:pt x="1042531" y="301547"/>
                  </a:lnTo>
                  <a:lnTo>
                    <a:pt x="1049747" y="301403"/>
                  </a:lnTo>
                  <a:lnTo>
                    <a:pt x="862385" y="301403"/>
                  </a:lnTo>
                  <a:lnTo>
                    <a:pt x="862385" y="312064"/>
                  </a:lnTo>
                  <a:close/>
                </a:path>
                <a:path w="1530985" h="1329054">
                  <a:moveTo>
                    <a:pt x="862385" y="577071"/>
                  </a:moveTo>
                  <a:lnTo>
                    <a:pt x="931241" y="577071"/>
                  </a:lnTo>
                  <a:lnTo>
                    <a:pt x="930236" y="575348"/>
                  </a:lnTo>
                  <a:lnTo>
                    <a:pt x="929446" y="574451"/>
                  </a:lnTo>
                  <a:lnTo>
                    <a:pt x="934149" y="571687"/>
                  </a:lnTo>
                  <a:lnTo>
                    <a:pt x="862385" y="571687"/>
                  </a:lnTo>
                  <a:lnTo>
                    <a:pt x="862385" y="577071"/>
                  </a:lnTo>
                  <a:close/>
                </a:path>
                <a:path w="1530985" h="1329054">
                  <a:moveTo>
                    <a:pt x="862385" y="1075785"/>
                  </a:moveTo>
                  <a:lnTo>
                    <a:pt x="1014708" y="1075785"/>
                  </a:lnTo>
                  <a:lnTo>
                    <a:pt x="1011980" y="1070940"/>
                  </a:lnTo>
                  <a:lnTo>
                    <a:pt x="1010688" y="1068571"/>
                  </a:lnTo>
                  <a:lnTo>
                    <a:pt x="1014708" y="1064622"/>
                  </a:lnTo>
                  <a:lnTo>
                    <a:pt x="862385" y="1064622"/>
                  </a:lnTo>
                  <a:lnTo>
                    <a:pt x="862385" y="1075785"/>
                  </a:lnTo>
                  <a:close/>
                </a:path>
                <a:path w="1530985" h="1329054">
                  <a:moveTo>
                    <a:pt x="1232477" y="1328589"/>
                  </a:moveTo>
                  <a:lnTo>
                    <a:pt x="1453333" y="1328589"/>
                  </a:lnTo>
                  <a:lnTo>
                    <a:pt x="1453333" y="0"/>
                  </a:lnTo>
                  <a:lnTo>
                    <a:pt x="1232477" y="0"/>
                  </a:lnTo>
                  <a:lnTo>
                    <a:pt x="1232477" y="81767"/>
                  </a:lnTo>
                  <a:lnTo>
                    <a:pt x="1275234" y="81767"/>
                  </a:lnTo>
                  <a:lnTo>
                    <a:pt x="1276490" y="84243"/>
                  </a:lnTo>
                  <a:lnTo>
                    <a:pt x="1278177" y="86612"/>
                  </a:lnTo>
                  <a:lnTo>
                    <a:pt x="1279003" y="90166"/>
                  </a:lnTo>
                  <a:lnTo>
                    <a:pt x="1276490" y="91673"/>
                  </a:lnTo>
                  <a:lnTo>
                    <a:pt x="1275234" y="92930"/>
                  </a:lnTo>
                  <a:lnTo>
                    <a:pt x="1232477" y="92930"/>
                  </a:lnTo>
                  <a:lnTo>
                    <a:pt x="1232477" y="239701"/>
                  </a:lnTo>
                  <a:lnTo>
                    <a:pt x="1341576" y="239701"/>
                  </a:lnTo>
                  <a:lnTo>
                    <a:pt x="1343946" y="241029"/>
                  </a:lnTo>
                  <a:lnTo>
                    <a:pt x="1348864" y="243685"/>
                  </a:lnTo>
                  <a:lnTo>
                    <a:pt x="1347608" y="244942"/>
                  </a:lnTo>
                  <a:lnTo>
                    <a:pt x="1346100" y="247383"/>
                  </a:lnTo>
                  <a:lnTo>
                    <a:pt x="1232477" y="247383"/>
                  </a:lnTo>
                  <a:lnTo>
                    <a:pt x="1232477" y="430120"/>
                  </a:lnTo>
                  <a:lnTo>
                    <a:pt x="1377656" y="430120"/>
                  </a:lnTo>
                  <a:lnTo>
                    <a:pt x="1379989" y="430694"/>
                  </a:lnTo>
                  <a:lnTo>
                    <a:pt x="1381569" y="431843"/>
                  </a:lnTo>
                  <a:lnTo>
                    <a:pt x="1383184" y="432740"/>
                  </a:lnTo>
                  <a:lnTo>
                    <a:pt x="1382359" y="433602"/>
                  </a:lnTo>
                  <a:lnTo>
                    <a:pt x="1381389" y="435325"/>
                  </a:lnTo>
                  <a:lnTo>
                    <a:pt x="1232477" y="435325"/>
                  </a:lnTo>
                  <a:lnTo>
                    <a:pt x="1232477" y="467988"/>
                  </a:lnTo>
                  <a:lnTo>
                    <a:pt x="1437968" y="467988"/>
                  </a:lnTo>
                  <a:lnTo>
                    <a:pt x="1442558" y="473032"/>
                  </a:lnTo>
                  <a:lnTo>
                    <a:pt x="1447337" y="477972"/>
                  </a:lnTo>
                  <a:lnTo>
                    <a:pt x="1449316" y="483914"/>
                  </a:lnTo>
                  <a:lnTo>
                    <a:pt x="1445506" y="491966"/>
                  </a:lnTo>
                  <a:lnTo>
                    <a:pt x="1232477" y="491966"/>
                  </a:lnTo>
                  <a:lnTo>
                    <a:pt x="1232477" y="501155"/>
                  </a:lnTo>
                  <a:lnTo>
                    <a:pt x="1328688" y="501155"/>
                  </a:lnTo>
                  <a:lnTo>
                    <a:pt x="1336774" y="508693"/>
                  </a:lnTo>
                  <a:lnTo>
                    <a:pt x="1424505" y="508693"/>
                  </a:lnTo>
                  <a:lnTo>
                    <a:pt x="1427090" y="511492"/>
                  </a:lnTo>
                  <a:lnTo>
                    <a:pt x="1425474" y="512354"/>
                  </a:lnTo>
                  <a:lnTo>
                    <a:pt x="1423895" y="513538"/>
                  </a:lnTo>
                  <a:lnTo>
                    <a:pt x="1421597" y="514077"/>
                  </a:lnTo>
                  <a:lnTo>
                    <a:pt x="1335378" y="514077"/>
                  </a:lnTo>
                  <a:lnTo>
                    <a:pt x="1333858" y="515058"/>
                  </a:lnTo>
                  <a:lnTo>
                    <a:pt x="1328276" y="516338"/>
                  </a:lnTo>
                  <a:lnTo>
                    <a:pt x="1232477" y="516338"/>
                  </a:lnTo>
                  <a:lnTo>
                    <a:pt x="1232477" y="530373"/>
                  </a:lnTo>
                  <a:lnTo>
                    <a:pt x="1385661" y="530373"/>
                  </a:lnTo>
                  <a:lnTo>
                    <a:pt x="1389251" y="531162"/>
                  </a:lnTo>
                  <a:lnTo>
                    <a:pt x="1391657" y="532849"/>
                  </a:lnTo>
                  <a:lnTo>
                    <a:pt x="1394170" y="534070"/>
                  </a:lnTo>
                  <a:lnTo>
                    <a:pt x="1392913" y="535326"/>
                  </a:lnTo>
                  <a:lnTo>
                    <a:pt x="1391405" y="537803"/>
                  </a:lnTo>
                  <a:lnTo>
                    <a:pt x="1232477" y="537803"/>
                  </a:lnTo>
                  <a:lnTo>
                    <a:pt x="1232477" y="595485"/>
                  </a:lnTo>
                  <a:lnTo>
                    <a:pt x="1267874" y="595485"/>
                  </a:lnTo>
                  <a:lnTo>
                    <a:pt x="1270208" y="596059"/>
                  </a:lnTo>
                  <a:lnTo>
                    <a:pt x="1271787" y="597208"/>
                  </a:lnTo>
                  <a:lnTo>
                    <a:pt x="1273403" y="598105"/>
                  </a:lnTo>
                  <a:lnTo>
                    <a:pt x="1270818" y="600905"/>
                  </a:lnTo>
                  <a:lnTo>
                    <a:pt x="1232477" y="600905"/>
                  </a:lnTo>
                  <a:lnTo>
                    <a:pt x="1232477" y="618924"/>
                  </a:lnTo>
                  <a:lnTo>
                    <a:pt x="1439116" y="618924"/>
                  </a:lnTo>
                  <a:lnTo>
                    <a:pt x="1440122" y="619965"/>
                  </a:lnTo>
                  <a:lnTo>
                    <a:pt x="1440911" y="620862"/>
                  </a:lnTo>
                  <a:lnTo>
                    <a:pt x="1441737" y="621723"/>
                  </a:lnTo>
                  <a:lnTo>
                    <a:pt x="1440122" y="622585"/>
                  </a:lnTo>
                  <a:lnTo>
                    <a:pt x="1438542" y="623769"/>
                  </a:lnTo>
                  <a:lnTo>
                    <a:pt x="1436819" y="624164"/>
                  </a:lnTo>
                  <a:lnTo>
                    <a:pt x="1436208" y="624344"/>
                  </a:lnTo>
                  <a:lnTo>
                    <a:pt x="1232477" y="624344"/>
                  </a:lnTo>
                  <a:lnTo>
                    <a:pt x="1232477" y="634681"/>
                  </a:lnTo>
                  <a:lnTo>
                    <a:pt x="1410755" y="634681"/>
                  </a:lnTo>
                  <a:lnTo>
                    <a:pt x="1414094" y="640496"/>
                  </a:lnTo>
                  <a:lnTo>
                    <a:pt x="1411689" y="646957"/>
                  </a:lnTo>
                  <a:lnTo>
                    <a:pt x="1412658" y="653777"/>
                  </a:lnTo>
                  <a:lnTo>
                    <a:pt x="1407668" y="655536"/>
                  </a:lnTo>
                  <a:lnTo>
                    <a:pt x="1406627" y="663253"/>
                  </a:lnTo>
                  <a:lnTo>
                    <a:pt x="1399555" y="663863"/>
                  </a:lnTo>
                  <a:lnTo>
                    <a:pt x="1232477" y="663863"/>
                  </a:lnTo>
                  <a:lnTo>
                    <a:pt x="1232477" y="674237"/>
                  </a:lnTo>
                  <a:lnTo>
                    <a:pt x="1396001" y="674237"/>
                  </a:lnTo>
                  <a:lnTo>
                    <a:pt x="1397006" y="675996"/>
                  </a:lnTo>
                  <a:lnTo>
                    <a:pt x="1397831" y="676857"/>
                  </a:lnTo>
                  <a:lnTo>
                    <a:pt x="1394636" y="678724"/>
                  </a:lnTo>
                  <a:lnTo>
                    <a:pt x="1393093" y="679657"/>
                  </a:lnTo>
                  <a:lnTo>
                    <a:pt x="1232477" y="679657"/>
                  </a:lnTo>
                  <a:lnTo>
                    <a:pt x="1232477" y="841217"/>
                  </a:lnTo>
                  <a:lnTo>
                    <a:pt x="1433839" y="841217"/>
                  </a:lnTo>
                  <a:lnTo>
                    <a:pt x="1435096" y="842473"/>
                  </a:lnTo>
                  <a:lnTo>
                    <a:pt x="1437573" y="843981"/>
                  </a:lnTo>
                  <a:lnTo>
                    <a:pt x="1436783" y="847534"/>
                  </a:lnTo>
                  <a:lnTo>
                    <a:pt x="1435096" y="849939"/>
                  </a:lnTo>
                  <a:lnTo>
                    <a:pt x="1433839" y="852416"/>
                  </a:lnTo>
                  <a:lnTo>
                    <a:pt x="1232477" y="852416"/>
                  </a:lnTo>
                  <a:lnTo>
                    <a:pt x="1232477" y="865050"/>
                  </a:lnTo>
                  <a:lnTo>
                    <a:pt x="1333032" y="865050"/>
                  </a:lnTo>
                  <a:lnTo>
                    <a:pt x="1339566" y="869860"/>
                  </a:lnTo>
                  <a:lnTo>
                    <a:pt x="1339422" y="880952"/>
                  </a:lnTo>
                  <a:lnTo>
                    <a:pt x="1333643" y="884039"/>
                  </a:lnTo>
                  <a:lnTo>
                    <a:pt x="1332673" y="884577"/>
                  </a:lnTo>
                  <a:lnTo>
                    <a:pt x="1232477" y="884577"/>
                  </a:lnTo>
                  <a:lnTo>
                    <a:pt x="1232477" y="892007"/>
                  </a:lnTo>
                  <a:lnTo>
                    <a:pt x="1314113" y="892007"/>
                  </a:lnTo>
                  <a:lnTo>
                    <a:pt x="1321329" y="892151"/>
                  </a:lnTo>
                  <a:lnTo>
                    <a:pt x="1323385" y="895920"/>
                  </a:lnTo>
                  <a:lnTo>
                    <a:pt x="1323490" y="897355"/>
                  </a:lnTo>
                  <a:lnTo>
                    <a:pt x="1323607" y="897894"/>
                  </a:lnTo>
                  <a:lnTo>
                    <a:pt x="1323612" y="898217"/>
                  </a:lnTo>
                  <a:lnTo>
                    <a:pt x="1320503" y="902668"/>
                  </a:lnTo>
                  <a:lnTo>
                    <a:pt x="1232477" y="902668"/>
                  </a:lnTo>
                  <a:lnTo>
                    <a:pt x="1232477" y="1328589"/>
                  </a:lnTo>
                  <a:close/>
                </a:path>
                <a:path w="1530985" h="1329054">
                  <a:moveTo>
                    <a:pt x="1232477" y="92930"/>
                  </a:moveTo>
                  <a:lnTo>
                    <a:pt x="1275234" y="92930"/>
                  </a:lnTo>
                  <a:lnTo>
                    <a:pt x="1273905" y="90489"/>
                  </a:lnTo>
                  <a:lnTo>
                    <a:pt x="1271213" y="85715"/>
                  </a:lnTo>
                  <a:lnTo>
                    <a:pt x="1275234" y="81767"/>
                  </a:lnTo>
                  <a:lnTo>
                    <a:pt x="1232477" y="81767"/>
                  </a:lnTo>
                  <a:lnTo>
                    <a:pt x="1232477" y="92930"/>
                  </a:lnTo>
                  <a:close/>
                </a:path>
                <a:path w="1530985" h="1329054">
                  <a:moveTo>
                    <a:pt x="1232477" y="247383"/>
                  </a:moveTo>
                  <a:lnTo>
                    <a:pt x="1346100" y="247383"/>
                  </a:lnTo>
                  <a:lnTo>
                    <a:pt x="1345166" y="247203"/>
                  </a:lnTo>
                  <a:lnTo>
                    <a:pt x="1342474" y="246593"/>
                  </a:lnTo>
                  <a:lnTo>
                    <a:pt x="1340069" y="244942"/>
                  </a:lnTo>
                  <a:lnTo>
                    <a:pt x="1337556" y="243685"/>
                  </a:lnTo>
                  <a:lnTo>
                    <a:pt x="1338812" y="242465"/>
                  </a:lnTo>
                  <a:lnTo>
                    <a:pt x="1341576" y="239701"/>
                  </a:lnTo>
                  <a:lnTo>
                    <a:pt x="1232477" y="239701"/>
                  </a:lnTo>
                  <a:lnTo>
                    <a:pt x="1232477" y="247383"/>
                  </a:lnTo>
                  <a:close/>
                </a:path>
                <a:path w="1530985" h="1329054">
                  <a:moveTo>
                    <a:pt x="1232477" y="435325"/>
                  </a:moveTo>
                  <a:lnTo>
                    <a:pt x="1381389" y="435325"/>
                  </a:lnTo>
                  <a:lnTo>
                    <a:pt x="1379056" y="434786"/>
                  </a:lnTo>
                  <a:lnTo>
                    <a:pt x="1377476" y="433602"/>
                  </a:lnTo>
                  <a:lnTo>
                    <a:pt x="1375861" y="432740"/>
                  </a:lnTo>
                  <a:lnTo>
                    <a:pt x="1376686" y="431843"/>
                  </a:lnTo>
                  <a:lnTo>
                    <a:pt x="1377656" y="430120"/>
                  </a:lnTo>
                  <a:lnTo>
                    <a:pt x="1232477" y="430120"/>
                  </a:lnTo>
                  <a:lnTo>
                    <a:pt x="1232477" y="435325"/>
                  </a:lnTo>
                  <a:close/>
                </a:path>
                <a:path w="1530985" h="1329054">
                  <a:moveTo>
                    <a:pt x="1232477" y="491966"/>
                  </a:moveTo>
                  <a:lnTo>
                    <a:pt x="1445506" y="491966"/>
                  </a:lnTo>
                  <a:lnTo>
                    <a:pt x="1440916" y="486922"/>
                  </a:lnTo>
                  <a:lnTo>
                    <a:pt x="1436137" y="481983"/>
                  </a:lnTo>
                  <a:lnTo>
                    <a:pt x="1434158" y="476041"/>
                  </a:lnTo>
                  <a:lnTo>
                    <a:pt x="1437968" y="467988"/>
                  </a:lnTo>
                  <a:lnTo>
                    <a:pt x="1232477" y="467988"/>
                  </a:lnTo>
                  <a:lnTo>
                    <a:pt x="1232477" y="491966"/>
                  </a:lnTo>
                  <a:close/>
                </a:path>
                <a:path w="1530985" h="1329054">
                  <a:moveTo>
                    <a:pt x="1232477" y="516338"/>
                  </a:moveTo>
                  <a:lnTo>
                    <a:pt x="1328276" y="516338"/>
                  </a:lnTo>
                  <a:lnTo>
                    <a:pt x="1322801" y="515195"/>
                  </a:lnTo>
                  <a:lnTo>
                    <a:pt x="1317380" y="511636"/>
                  </a:lnTo>
                  <a:lnTo>
                    <a:pt x="1321473" y="508082"/>
                  </a:lnTo>
                  <a:lnTo>
                    <a:pt x="1323770" y="502196"/>
                  </a:lnTo>
                  <a:lnTo>
                    <a:pt x="1328688" y="501155"/>
                  </a:lnTo>
                  <a:lnTo>
                    <a:pt x="1232477" y="501155"/>
                  </a:lnTo>
                  <a:lnTo>
                    <a:pt x="1232477" y="516338"/>
                  </a:lnTo>
                  <a:close/>
                </a:path>
                <a:path w="1530985" h="1329054">
                  <a:moveTo>
                    <a:pt x="1335378" y="514077"/>
                  </a:moveTo>
                  <a:lnTo>
                    <a:pt x="1421597" y="514077"/>
                  </a:lnTo>
                  <a:lnTo>
                    <a:pt x="1420592" y="512354"/>
                  </a:lnTo>
                  <a:lnTo>
                    <a:pt x="1419766" y="511492"/>
                  </a:lnTo>
                  <a:lnTo>
                    <a:pt x="1424505" y="508693"/>
                  </a:lnTo>
                  <a:lnTo>
                    <a:pt x="1336774" y="508693"/>
                  </a:lnTo>
                  <a:lnTo>
                    <a:pt x="1339602" y="511349"/>
                  </a:lnTo>
                  <a:lnTo>
                    <a:pt x="1335378" y="514077"/>
                  </a:lnTo>
                  <a:close/>
                </a:path>
                <a:path w="1530985" h="1329054">
                  <a:moveTo>
                    <a:pt x="1232477" y="537803"/>
                  </a:moveTo>
                  <a:lnTo>
                    <a:pt x="1391405" y="537803"/>
                  </a:lnTo>
                  <a:lnTo>
                    <a:pt x="1387780" y="537013"/>
                  </a:lnTo>
                  <a:lnTo>
                    <a:pt x="1385374" y="535326"/>
                  </a:lnTo>
                  <a:lnTo>
                    <a:pt x="1382861" y="534106"/>
                  </a:lnTo>
                  <a:lnTo>
                    <a:pt x="1384118" y="532849"/>
                  </a:lnTo>
                  <a:lnTo>
                    <a:pt x="1385661" y="530373"/>
                  </a:lnTo>
                  <a:lnTo>
                    <a:pt x="1232477" y="530373"/>
                  </a:lnTo>
                  <a:lnTo>
                    <a:pt x="1232477" y="537803"/>
                  </a:lnTo>
                  <a:close/>
                </a:path>
                <a:path w="1530985" h="1329054">
                  <a:moveTo>
                    <a:pt x="1232477" y="600905"/>
                  </a:moveTo>
                  <a:lnTo>
                    <a:pt x="1270818" y="600905"/>
                  </a:lnTo>
                  <a:lnTo>
                    <a:pt x="1267695" y="599038"/>
                  </a:lnTo>
                  <a:lnTo>
                    <a:pt x="1266079" y="598105"/>
                  </a:lnTo>
                  <a:lnTo>
                    <a:pt x="1266905" y="597208"/>
                  </a:lnTo>
                  <a:lnTo>
                    <a:pt x="1267874" y="595485"/>
                  </a:lnTo>
                  <a:lnTo>
                    <a:pt x="1232477" y="595485"/>
                  </a:lnTo>
                  <a:lnTo>
                    <a:pt x="1232477" y="600905"/>
                  </a:lnTo>
                  <a:close/>
                </a:path>
                <a:path w="1530985" h="1329054">
                  <a:moveTo>
                    <a:pt x="1232477" y="624344"/>
                  </a:moveTo>
                  <a:lnTo>
                    <a:pt x="1436208" y="624344"/>
                  </a:lnTo>
                  <a:lnTo>
                    <a:pt x="1435239" y="622585"/>
                  </a:lnTo>
                  <a:lnTo>
                    <a:pt x="1434413" y="621723"/>
                  </a:lnTo>
                  <a:lnTo>
                    <a:pt x="1439116" y="618924"/>
                  </a:lnTo>
                  <a:lnTo>
                    <a:pt x="1232477" y="618924"/>
                  </a:lnTo>
                  <a:lnTo>
                    <a:pt x="1232477" y="624344"/>
                  </a:lnTo>
                  <a:close/>
                </a:path>
                <a:path w="1530985" h="1329054">
                  <a:moveTo>
                    <a:pt x="1232477" y="663863"/>
                  </a:moveTo>
                  <a:lnTo>
                    <a:pt x="1399555" y="663863"/>
                  </a:lnTo>
                  <a:lnTo>
                    <a:pt x="1396216" y="658084"/>
                  </a:lnTo>
                  <a:lnTo>
                    <a:pt x="1398585" y="651623"/>
                  </a:lnTo>
                  <a:lnTo>
                    <a:pt x="1397616" y="644803"/>
                  </a:lnTo>
                  <a:lnTo>
                    <a:pt x="1402642" y="643009"/>
                  </a:lnTo>
                  <a:lnTo>
                    <a:pt x="1403647" y="635327"/>
                  </a:lnTo>
                  <a:lnTo>
                    <a:pt x="1410755" y="634681"/>
                  </a:lnTo>
                  <a:lnTo>
                    <a:pt x="1232477" y="634681"/>
                  </a:lnTo>
                  <a:lnTo>
                    <a:pt x="1232477" y="663863"/>
                  </a:lnTo>
                  <a:close/>
                </a:path>
                <a:path w="1530985" h="1329054">
                  <a:moveTo>
                    <a:pt x="1232477" y="679657"/>
                  </a:moveTo>
                  <a:lnTo>
                    <a:pt x="1393093" y="679657"/>
                  </a:lnTo>
                  <a:lnTo>
                    <a:pt x="1392123" y="678580"/>
                  </a:lnTo>
                  <a:lnTo>
                    <a:pt x="1391298" y="677718"/>
                  </a:lnTo>
                  <a:lnTo>
                    <a:pt x="1390508" y="676857"/>
                  </a:lnTo>
                  <a:lnTo>
                    <a:pt x="1392123" y="675996"/>
                  </a:lnTo>
                  <a:lnTo>
                    <a:pt x="1393703" y="674811"/>
                  </a:lnTo>
                  <a:lnTo>
                    <a:pt x="1396001" y="674237"/>
                  </a:lnTo>
                  <a:lnTo>
                    <a:pt x="1232477" y="674237"/>
                  </a:lnTo>
                  <a:lnTo>
                    <a:pt x="1232477" y="679657"/>
                  </a:lnTo>
                  <a:close/>
                </a:path>
                <a:path w="1530985" h="1329054">
                  <a:moveTo>
                    <a:pt x="1232477" y="852416"/>
                  </a:moveTo>
                  <a:lnTo>
                    <a:pt x="1433839" y="852416"/>
                  </a:lnTo>
                  <a:lnTo>
                    <a:pt x="1432583" y="851159"/>
                  </a:lnTo>
                  <a:lnTo>
                    <a:pt x="1431326" y="849939"/>
                  </a:lnTo>
                  <a:lnTo>
                    <a:pt x="1429818" y="848431"/>
                  </a:lnTo>
                  <a:lnTo>
                    <a:pt x="1433839" y="841217"/>
                  </a:lnTo>
                  <a:lnTo>
                    <a:pt x="1232477" y="841217"/>
                  </a:lnTo>
                  <a:lnTo>
                    <a:pt x="1232477" y="852416"/>
                  </a:lnTo>
                  <a:close/>
                </a:path>
                <a:path w="1530985" h="1329054">
                  <a:moveTo>
                    <a:pt x="1331381" y="865445"/>
                  </a:moveTo>
                  <a:lnTo>
                    <a:pt x="1333032" y="865050"/>
                  </a:lnTo>
                  <a:lnTo>
                    <a:pt x="1232477" y="865050"/>
                  </a:lnTo>
                  <a:lnTo>
                    <a:pt x="1232477" y="865338"/>
                  </a:lnTo>
                  <a:lnTo>
                    <a:pt x="1330089" y="865338"/>
                  </a:lnTo>
                  <a:lnTo>
                    <a:pt x="1331381" y="865445"/>
                  </a:lnTo>
                  <a:close/>
                </a:path>
                <a:path w="1530985" h="1329054">
                  <a:moveTo>
                    <a:pt x="1232477" y="884577"/>
                  </a:moveTo>
                  <a:lnTo>
                    <a:pt x="1332673" y="884577"/>
                  </a:lnTo>
                  <a:lnTo>
                    <a:pt x="1330735" y="884433"/>
                  </a:lnTo>
                  <a:lnTo>
                    <a:pt x="1324201" y="879624"/>
                  </a:lnTo>
                  <a:lnTo>
                    <a:pt x="1324416" y="868604"/>
                  </a:lnTo>
                  <a:lnTo>
                    <a:pt x="1330089" y="865338"/>
                  </a:lnTo>
                  <a:lnTo>
                    <a:pt x="1232477" y="865338"/>
                  </a:lnTo>
                  <a:lnTo>
                    <a:pt x="1232477" y="884577"/>
                  </a:lnTo>
                  <a:close/>
                </a:path>
                <a:path w="1530985" h="1329054">
                  <a:moveTo>
                    <a:pt x="1232477" y="902668"/>
                  </a:moveTo>
                  <a:lnTo>
                    <a:pt x="1320503" y="902668"/>
                  </a:lnTo>
                  <a:lnTo>
                    <a:pt x="1313251" y="902560"/>
                  </a:lnTo>
                  <a:lnTo>
                    <a:pt x="1311046" y="898217"/>
                  </a:lnTo>
                  <a:lnTo>
                    <a:pt x="1311005" y="896458"/>
                  </a:lnTo>
                  <a:lnTo>
                    <a:pt x="1314113" y="892007"/>
                  </a:lnTo>
                  <a:lnTo>
                    <a:pt x="1232477" y="892007"/>
                  </a:lnTo>
                  <a:lnTo>
                    <a:pt x="1232477" y="894735"/>
                  </a:lnTo>
                  <a:lnTo>
                    <a:pt x="1249637" y="894735"/>
                  </a:lnTo>
                  <a:lnTo>
                    <a:pt x="1250642" y="896458"/>
                  </a:lnTo>
                  <a:lnTo>
                    <a:pt x="1251468" y="897355"/>
                  </a:lnTo>
                  <a:lnTo>
                    <a:pt x="1248273" y="899222"/>
                  </a:lnTo>
                  <a:lnTo>
                    <a:pt x="1246729" y="900155"/>
                  </a:lnTo>
                  <a:lnTo>
                    <a:pt x="1232477" y="900155"/>
                  </a:lnTo>
                  <a:lnTo>
                    <a:pt x="1232477" y="902668"/>
                  </a:lnTo>
                  <a:close/>
                </a:path>
                <a:path w="1530985" h="1329054">
                  <a:moveTo>
                    <a:pt x="1232477" y="900155"/>
                  </a:moveTo>
                  <a:lnTo>
                    <a:pt x="1246729" y="900155"/>
                  </a:lnTo>
                  <a:lnTo>
                    <a:pt x="1245760" y="899078"/>
                  </a:lnTo>
                  <a:lnTo>
                    <a:pt x="1244144" y="897355"/>
                  </a:lnTo>
                  <a:lnTo>
                    <a:pt x="1245760" y="896458"/>
                  </a:lnTo>
                  <a:lnTo>
                    <a:pt x="1247339" y="895273"/>
                  </a:lnTo>
                  <a:lnTo>
                    <a:pt x="1249637" y="894735"/>
                  </a:lnTo>
                  <a:lnTo>
                    <a:pt x="1232477" y="894735"/>
                  </a:lnTo>
                  <a:lnTo>
                    <a:pt x="1232477" y="900155"/>
                  </a:lnTo>
                  <a:close/>
                </a:path>
                <a:path w="1530985" h="1329054">
                  <a:moveTo>
                    <a:pt x="1196577" y="1043014"/>
                  </a:moveTo>
                  <a:lnTo>
                    <a:pt x="1197367" y="1042153"/>
                  </a:lnTo>
                  <a:lnTo>
                    <a:pt x="1198982" y="1041076"/>
                  </a:lnTo>
                  <a:lnTo>
                    <a:pt x="1198839" y="1040430"/>
                  </a:lnTo>
                  <a:lnTo>
                    <a:pt x="1198480" y="1038563"/>
                  </a:lnTo>
                  <a:lnTo>
                    <a:pt x="1197367" y="1036876"/>
                  </a:lnTo>
                  <a:lnTo>
                    <a:pt x="1196577" y="1035153"/>
                  </a:lnTo>
                  <a:lnTo>
                    <a:pt x="1194926" y="1036876"/>
                  </a:lnTo>
                  <a:lnTo>
                    <a:pt x="1193956" y="1037953"/>
                  </a:lnTo>
                  <a:lnTo>
                    <a:pt x="1196577" y="1043014"/>
                  </a:lnTo>
                  <a:close/>
                </a:path>
                <a:path w="1530985" h="1329054">
                  <a:moveTo>
                    <a:pt x="1094119" y="50826"/>
                  </a:moveTo>
                  <a:lnTo>
                    <a:pt x="1095093" y="48887"/>
                  </a:lnTo>
                  <a:lnTo>
                    <a:pt x="1095878" y="47380"/>
                  </a:lnTo>
                  <a:lnTo>
                    <a:pt x="1096704" y="45729"/>
                  </a:lnTo>
                  <a:lnTo>
                    <a:pt x="1094119" y="42929"/>
                  </a:lnTo>
                  <a:lnTo>
                    <a:pt x="1093293" y="44688"/>
                  </a:lnTo>
                  <a:lnTo>
                    <a:pt x="1092180" y="46375"/>
                  </a:lnTo>
                  <a:lnTo>
                    <a:pt x="1091678" y="48887"/>
                  </a:lnTo>
                  <a:lnTo>
                    <a:pt x="1093293" y="49928"/>
                  </a:lnTo>
                  <a:lnTo>
                    <a:pt x="1094119" y="50826"/>
                  </a:lnTo>
                  <a:close/>
                </a:path>
                <a:path w="1530985" h="1329054">
                  <a:moveTo>
                    <a:pt x="1191084" y="388088"/>
                  </a:moveTo>
                  <a:lnTo>
                    <a:pt x="1192090" y="386365"/>
                  </a:lnTo>
                  <a:lnTo>
                    <a:pt x="1192915" y="385468"/>
                  </a:lnTo>
                  <a:lnTo>
                    <a:pt x="1188176" y="382704"/>
                  </a:lnTo>
                  <a:lnTo>
                    <a:pt x="1185592" y="385468"/>
                  </a:lnTo>
                  <a:lnTo>
                    <a:pt x="1187207" y="386365"/>
                  </a:lnTo>
                  <a:lnTo>
                    <a:pt x="1188787" y="387514"/>
                  </a:lnTo>
                  <a:lnTo>
                    <a:pt x="1191084" y="388088"/>
                  </a:lnTo>
                  <a:close/>
                </a:path>
                <a:path w="1530985" h="1329054">
                  <a:moveTo>
                    <a:pt x="1174247" y="508621"/>
                  </a:moveTo>
                  <a:lnTo>
                    <a:pt x="1183617" y="506718"/>
                  </a:lnTo>
                  <a:lnTo>
                    <a:pt x="1186058" y="504672"/>
                  </a:lnTo>
                  <a:lnTo>
                    <a:pt x="1185650" y="499575"/>
                  </a:lnTo>
                  <a:lnTo>
                    <a:pt x="1185233" y="493832"/>
                  </a:lnTo>
                  <a:lnTo>
                    <a:pt x="1182325" y="490925"/>
                  </a:lnTo>
                  <a:lnTo>
                    <a:pt x="1172811" y="492361"/>
                  </a:lnTo>
                  <a:lnTo>
                    <a:pt x="1170945" y="494981"/>
                  </a:lnTo>
                  <a:lnTo>
                    <a:pt x="1170980" y="505534"/>
                  </a:lnTo>
                  <a:lnTo>
                    <a:pt x="1174247" y="508621"/>
                  </a:lnTo>
                  <a:close/>
                </a:path>
                <a:path w="1530985" h="1329054">
                  <a:moveTo>
                    <a:pt x="1218404" y="333959"/>
                  </a:moveTo>
                  <a:lnTo>
                    <a:pt x="1219984" y="333062"/>
                  </a:lnTo>
                  <a:lnTo>
                    <a:pt x="1220091" y="293614"/>
                  </a:lnTo>
                  <a:lnTo>
                    <a:pt x="1218620" y="293507"/>
                  </a:lnTo>
                  <a:lnTo>
                    <a:pt x="1217148" y="293363"/>
                  </a:lnTo>
                  <a:lnTo>
                    <a:pt x="1215676" y="293255"/>
                  </a:lnTo>
                  <a:lnTo>
                    <a:pt x="1211870" y="284425"/>
                  </a:lnTo>
                  <a:lnTo>
                    <a:pt x="1210004" y="279975"/>
                  </a:lnTo>
                  <a:lnTo>
                    <a:pt x="1207132" y="283061"/>
                  </a:lnTo>
                  <a:lnTo>
                    <a:pt x="1205588" y="283959"/>
                  </a:lnTo>
                  <a:lnTo>
                    <a:pt x="1205475" y="294504"/>
                  </a:lnTo>
                  <a:lnTo>
                    <a:pt x="1205444" y="322114"/>
                  </a:lnTo>
                  <a:lnTo>
                    <a:pt x="1219086" y="333206"/>
                  </a:lnTo>
                  <a:lnTo>
                    <a:pt x="1218404" y="333959"/>
                  </a:lnTo>
                  <a:close/>
                </a:path>
                <a:path w="1530985" h="1329054">
                  <a:moveTo>
                    <a:pt x="1515978" y="158042"/>
                  </a:moveTo>
                  <a:lnTo>
                    <a:pt x="1517522" y="155565"/>
                  </a:lnTo>
                  <a:lnTo>
                    <a:pt x="1518778" y="154345"/>
                  </a:lnTo>
                  <a:lnTo>
                    <a:pt x="1516265" y="153088"/>
                  </a:lnTo>
                  <a:lnTo>
                    <a:pt x="1513860" y="151437"/>
                  </a:lnTo>
                  <a:lnTo>
                    <a:pt x="1510234" y="150648"/>
                  </a:lnTo>
                  <a:lnTo>
                    <a:pt x="1508726" y="153088"/>
                  </a:lnTo>
                  <a:lnTo>
                    <a:pt x="1507470" y="154345"/>
                  </a:lnTo>
                  <a:lnTo>
                    <a:pt x="1509983" y="155601"/>
                  </a:lnTo>
                  <a:lnTo>
                    <a:pt x="1512388" y="157252"/>
                  </a:lnTo>
                  <a:lnTo>
                    <a:pt x="1515080" y="157826"/>
                  </a:lnTo>
                  <a:lnTo>
                    <a:pt x="1515978" y="158042"/>
                  </a:lnTo>
                  <a:close/>
                </a:path>
                <a:path w="1530985" h="1329054">
                  <a:moveTo>
                    <a:pt x="1479145" y="818890"/>
                  </a:moveTo>
                  <a:lnTo>
                    <a:pt x="1480401" y="816414"/>
                  </a:lnTo>
                  <a:lnTo>
                    <a:pt x="1482088" y="814009"/>
                  </a:lnTo>
                  <a:lnTo>
                    <a:pt x="1482699" y="811389"/>
                  </a:lnTo>
                  <a:lnTo>
                    <a:pt x="1482878" y="810491"/>
                  </a:lnTo>
                  <a:lnTo>
                    <a:pt x="1480401" y="808984"/>
                  </a:lnTo>
                  <a:lnTo>
                    <a:pt x="1479145" y="807727"/>
                  </a:lnTo>
                  <a:lnTo>
                    <a:pt x="1476416" y="812573"/>
                  </a:lnTo>
                  <a:lnTo>
                    <a:pt x="1475124" y="814942"/>
                  </a:lnTo>
                  <a:lnTo>
                    <a:pt x="1479145" y="818890"/>
                  </a:lnTo>
                  <a:close/>
                </a:path>
                <a:path w="1530985" h="1329054">
                  <a:moveTo>
                    <a:pt x="1478463" y="136290"/>
                  </a:moveTo>
                  <a:lnTo>
                    <a:pt x="1484278" y="133131"/>
                  </a:lnTo>
                  <a:lnTo>
                    <a:pt x="1484477" y="131157"/>
                  </a:lnTo>
                  <a:lnTo>
                    <a:pt x="1484889" y="126455"/>
                  </a:lnTo>
                  <a:lnTo>
                    <a:pt x="1487222" y="119635"/>
                  </a:lnTo>
                  <a:lnTo>
                    <a:pt x="1476380" y="115651"/>
                  </a:lnTo>
                  <a:lnTo>
                    <a:pt x="1470924" y="116728"/>
                  </a:lnTo>
                  <a:lnTo>
                    <a:pt x="1464605" y="117374"/>
                  </a:lnTo>
                  <a:lnTo>
                    <a:pt x="1463421" y="119563"/>
                  </a:lnTo>
                  <a:lnTo>
                    <a:pt x="1462164" y="120855"/>
                  </a:lnTo>
                  <a:lnTo>
                    <a:pt x="1467298" y="125881"/>
                  </a:lnTo>
                  <a:lnTo>
                    <a:pt x="1472216" y="131157"/>
                  </a:lnTo>
                  <a:lnTo>
                    <a:pt x="1478463" y="136290"/>
                  </a:lnTo>
                  <a:close/>
                </a:path>
                <a:path w="1530985" h="1329054">
                  <a:moveTo>
                    <a:pt x="1517522" y="341031"/>
                  </a:moveTo>
                  <a:lnTo>
                    <a:pt x="1520645" y="339200"/>
                  </a:lnTo>
                  <a:lnTo>
                    <a:pt x="1522224" y="338231"/>
                  </a:lnTo>
                  <a:lnTo>
                    <a:pt x="1521435" y="337369"/>
                  </a:lnTo>
                  <a:lnTo>
                    <a:pt x="1520429" y="335646"/>
                  </a:lnTo>
                  <a:lnTo>
                    <a:pt x="1518096" y="336185"/>
                  </a:lnTo>
                  <a:lnTo>
                    <a:pt x="1516552" y="337369"/>
                  </a:lnTo>
                  <a:lnTo>
                    <a:pt x="1514901" y="338231"/>
                  </a:lnTo>
                  <a:lnTo>
                    <a:pt x="1517522" y="341031"/>
                  </a:lnTo>
                  <a:close/>
                </a:path>
                <a:path w="1530985" h="1329054">
                  <a:moveTo>
                    <a:pt x="1487437" y="65219"/>
                  </a:moveTo>
                  <a:lnTo>
                    <a:pt x="1489771" y="64681"/>
                  </a:lnTo>
                  <a:lnTo>
                    <a:pt x="1491351" y="63496"/>
                  </a:lnTo>
                  <a:lnTo>
                    <a:pt x="1492966" y="62635"/>
                  </a:lnTo>
                  <a:lnTo>
                    <a:pt x="1490345" y="59799"/>
                  </a:lnTo>
                  <a:lnTo>
                    <a:pt x="1488838" y="60733"/>
                  </a:lnTo>
                  <a:lnTo>
                    <a:pt x="1487222" y="61666"/>
                  </a:lnTo>
                  <a:lnTo>
                    <a:pt x="1485643" y="62635"/>
                  </a:lnTo>
                  <a:lnTo>
                    <a:pt x="1486468" y="63496"/>
                  </a:lnTo>
                  <a:lnTo>
                    <a:pt x="1487437" y="65219"/>
                  </a:lnTo>
                  <a:close/>
                </a:path>
                <a:path w="1530985" h="1329054">
                  <a:moveTo>
                    <a:pt x="1459687" y="822911"/>
                  </a:moveTo>
                  <a:lnTo>
                    <a:pt x="1471677" y="810025"/>
                  </a:lnTo>
                  <a:lnTo>
                    <a:pt x="1468231" y="806758"/>
                  </a:lnTo>
                  <a:lnTo>
                    <a:pt x="1464928" y="803276"/>
                  </a:lnTo>
                  <a:lnTo>
                    <a:pt x="1460441" y="799938"/>
                  </a:lnTo>
                  <a:lnTo>
                    <a:pt x="1456564" y="802128"/>
                  </a:lnTo>
                  <a:lnTo>
                    <a:pt x="1456636" y="803276"/>
                  </a:lnTo>
                  <a:lnTo>
                    <a:pt x="1457066" y="808804"/>
                  </a:lnTo>
                  <a:lnTo>
                    <a:pt x="1454410" y="815229"/>
                  </a:lnTo>
                  <a:lnTo>
                    <a:pt x="1459687" y="822911"/>
                  </a:lnTo>
                  <a:close/>
                </a:path>
                <a:path w="1530985" h="1329054">
                  <a:moveTo>
                    <a:pt x="1524989" y="1034148"/>
                  </a:moveTo>
                  <a:lnTo>
                    <a:pt x="1526640" y="1034112"/>
                  </a:lnTo>
                  <a:lnTo>
                    <a:pt x="1530876" y="1030702"/>
                  </a:lnTo>
                  <a:lnTo>
                    <a:pt x="1530733" y="1022949"/>
                  </a:lnTo>
                  <a:lnTo>
                    <a:pt x="1524737" y="1019180"/>
                  </a:lnTo>
                  <a:lnTo>
                    <a:pt x="1522260" y="1022590"/>
                  </a:lnTo>
                  <a:lnTo>
                    <a:pt x="1522224" y="1027400"/>
                  </a:lnTo>
                  <a:lnTo>
                    <a:pt x="1523050" y="1029554"/>
                  </a:lnTo>
                  <a:lnTo>
                    <a:pt x="1523804" y="1031779"/>
                  </a:lnTo>
                  <a:lnTo>
                    <a:pt x="1524845" y="1033825"/>
                  </a:lnTo>
                  <a:lnTo>
                    <a:pt x="1524989" y="1034148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659" y="2164865"/>
              <a:ext cx="70485" cy="1378585"/>
            </a:xfrm>
            <a:custGeom>
              <a:avLst/>
              <a:gdLst/>
              <a:ahLst/>
              <a:cxnLst/>
              <a:rect l="l" t="t" r="r" b="b"/>
              <a:pathLst>
                <a:path w="70484" h="1378585">
                  <a:moveTo>
                    <a:pt x="0" y="1378158"/>
                  </a:moveTo>
                  <a:lnTo>
                    <a:pt x="70363" y="1378158"/>
                  </a:lnTo>
                  <a:lnTo>
                    <a:pt x="70363" y="0"/>
                  </a:lnTo>
                  <a:lnTo>
                    <a:pt x="0" y="0"/>
                  </a:lnTo>
                  <a:lnTo>
                    <a:pt x="0" y="1378158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35978" y="2164841"/>
            <a:ext cx="248285" cy="1377950"/>
          </a:xfrm>
          <a:custGeom>
            <a:avLst/>
            <a:gdLst/>
            <a:ahLst/>
            <a:cxnLst/>
            <a:rect l="l" t="t" r="r" b="b"/>
            <a:pathLst>
              <a:path w="248284" h="1377950">
                <a:moveTo>
                  <a:pt x="247675" y="49517"/>
                </a:moveTo>
                <a:lnTo>
                  <a:pt x="70396" y="49517"/>
                </a:lnTo>
                <a:lnTo>
                  <a:pt x="70396" y="0"/>
                </a:lnTo>
                <a:lnTo>
                  <a:pt x="0" y="0"/>
                </a:lnTo>
                <a:lnTo>
                  <a:pt x="0" y="49517"/>
                </a:lnTo>
                <a:lnTo>
                  <a:pt x="0" y="1377835"/>
                </a:lnTo>
                <a:lnTo>
                  <a:pt x="247675" y="1377835"/>
                </a:lnTo>
                <a:lnTo>
                  <a:pt x="247675" y="49517"/>
                </a:lnTo>
                <a:close/>
              </a:path>
            </a:pathLst>
          </a:custGeom>
          <a:solidFill>
            <a:srgbClr val="D06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709187"/>
            <a:ext cx="3434715" cy="2513330"/>
            <a:chOff x="0" y="1709187"/>
            <a:chExt cx="3434715" cy="2513330"/>
          </a:xfrm>
        </p:grpSpPr>
        <p:sp>
          <p:nvSpPr>
            <p:cNvPr id="10" name="object 10"/>
            <p:cNvSpPr/>
            <p:nvPr/>
          </p:nvSpPr>
          <p:spPr>
            <a:xfrm>
              <a:off x="0" y="2230868"/>
              <a:ext cx="2751455" cy="1991360"/>
            </a:xfrm>
            <a:custGeom>
              <a:avLst/>
              <a:gdLst/>
              <a:ahLst/>
              <a:cxnLst/>
              <a:rect l="l" t="t" r="r" b="b"/>
              <a:pathLst>
                <a:path w="2751455" h="1991360">
                  <a:moveTo>
                    <a:pt x="1073912" y="368"/>
                  </a:moveTo>
                  <a:lnTo>
                    <a:pt x="1010729" y="368"/>
                  </a:lnTo>
                  <a:lnTo>
                    <a:pt x="1010729" y="39027"/>
                  </a:lnTo>
                  <a:lnTo>
                    <a:pt x="1073912" y="39027"/>
                  </a:lnTo>
                  <a:lnTo>
                    <a:pt x="1073912" y="368"/>
                  </a:lnTo>
                  <a:close/>
                </a:path>
                <a:path w="2751455" h="1991360">
                  <a:moveTo>
                    <a:pt x="1371384" y="0"/>
                  </a:moveTo>
                  <a:lnTo>
                    <a:pt x="1308163" y="0"/>
                  </a:lnTo>
                  <a:lnTo>
                    <a:pt x="1308163" y="39370"/>
                  </a:lnTo>
                  <a:lnTo>
                    <a:pt x="1010729" y="39370"/>
                  </a:lnTo>
                  <a:lnTo>
                    <a:pt x="1010729" y="1311808"/>
                  </a:lnTo>
                  <a:lnTo>
                    <a:pt x="1371384" y="1311808"/>
                  </a:lnTo>
                  <a:lnTo>
                    <a:pt x="1371384" y="39370"/>
                  </a:lnTo>
                  <a:lnTo>
                    <a:pt x="1371384" y="0"/>
                  </a:lnTo>
                  <a:close/>
                </a:path>
                <a:path w="2751455" h="1991360">
                  <a:moveTo>
                    <a:pt x="2751150" y="1312164"/>
                  </a:moveTo>
                  <a:lnTo>
                    <a:pt x="0" y="1312164"/>
                  </a:lnTo>
                  <a:lnTo>
                    <a:pt x="0" y="1635036"/>
                  </a:lnTo>
                  <a:lnTo>
                    <a:pt x="2011616" y="1635036"/>
                  </a:lnTo>
                  <a:lnTo>
                    <a:pt x="2011616" y="1991106"/>
                  </a:lnTo>
                  <a:lnTo>
                    <a:pt x="2275268" y="1991106"/>
                  </a:lnTo>
                  <a:lnTo>
                    <a:pt x="2275268" y="1635036"/>
                  </a:lnTo>
                  <a:lnTo>
                    <a:pt x="2751150" y="1635036"/>
                  </a:lnTo>
                  <a:lnTo>
                    <a:pt x="2751150" y="1312164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384" y="2214435"/>
              <a:ext cx="2605405" cy="2004060"/>
            </a:xfrm>
            <a:custGeom>
              <a:avLst/>
              <a:gdLst/>
              <a:ahLst/>
              <a:cxnLst/>
              <a:rect l="l" t="t" r="r" b="b"/>
              <a:pathLst>
                <a:path w="2605405" h="2004060">
                  <a:moveTo>
                    <a:pt x="922877" y="1199333"/>
                  </a:moveTo>
                  <a:lnTo>
                    <a:pt x="925785" y="1199298"/>
                  </a:lnTo>
                  <a:lnTo>
                    <a:pt x="926646" y="1198472"/>
                  </a:lnTo>
                  <a:lnTo>
                    <a:pt x="927472" y="1197611"/>
                  </a:lnTo>
                  <a:lnTo>
                    <a:pt x="927508" y="1194775"/>
                  </a:lnTo>
                  <a:lnTo>
                    <a:pt x="924923" y="1191652"/>
                  </a:lnTo>
                  <a:lnTo>
                    <a:pt x="922410" y="1190145"/>
                  </a:lnTo>
                  <a:lnTo>
                    <a:pt x="920220" y="1188386"/>
                  </a:lnTo>
                  <a:lnTo>
                    <a:pt x="918928" y="1189678"/>
                  </a:lnTo>
                  <a:lnTo>
                    <a:pt x="916522" y="1191508"/>
                  </a:lnTo>
                  <a:lnTo>
                    <a:pt x="918066" y="1194344"/>
                  </a:lnTo>
                  <a:lnTo>
                    <a:pt x="919753" y="1196749"/>
                  </a:lnTo>
                  <a:lnTo>
                    <a:pt x="922877" y="1199333"/>
                  </a:lnTo>
                  <a:close/>
                </a:path>
                <a:path w="2605405" h="2004060">
                  <a:moveTo>
                    <a:pt x="932426" y="1208989"/>
                  </a:moveTo>
                  <a:lnTo>
                    <a:pt x="933359" y="1208486"/>
                  </a:lnTo>
                  <a:lnTo>
                    <a:pt x="940144" y="1204538"/>
                  </a:lnTo>
                  <a:lnTo>
                    <a:pt x="931780" y="1198759"/>
                  </a:lnTo>
                  <a:lnTo>
                    <a:pt x="930667" y="1197969"/>
                  </a:lnTo>
                  <a:lnTo>
                    <a:pt x="927831" y="1198005"/>
                  </a:lnTo>
                  <a:lnTo>
                    <a:pt x="926143" y="1199656"/>
                  </a:lnTo>
                  <a:lnTo>
                    <a:pt x="926826" y="1201954"/>
                  </a:lnTo>
                  <a:lnTo>
                    <a:pt x="926826" y="1203605"/>
                  </a:lnTo>
                  <a:lnTo>
                    <a:pt x="929051" y="1205328"/>
                  </a:lnTo>
                  <a:lnTo>
                    <a:pt x="932426" y="1208989"/>
                  </a:lnTo>
                  <a:close/>
                </a:path>
                <a:path w="2605405" h="2004060">
                  <a:moveTo>
                    <a:pt x="897962" y="509698"/>
                  </a:moveTo>
                  <a:lnTo>
                    <a:pt x="901229" y="504744"/>
                  </a:lnTo>
                  <a:lnTo>
                    <a:pt x="904173" y="500329"/>
                  </a:lnTo>
                  <a:lnTo>
                    <a:pt x="903132" y="495483"/>
                  </a:lnTo>
                  <a:lnTo>
                    <a:pt x="898680" y="491607"/>
                  </a:lnTo>
                  <a:lnTo>
                    <a:pt x="896311" y="494299"/>
                  </a:lnTo>
                  <a:lnTo>
                    <a:pt x="893798" y="496919"/>
                  </a:lnTo>
                  <a:lnTo>
                    <a:pt x="891572" y="499791"/>
                  </a:lnTo>
                  <a:lnTo>
                    <a:pt x="890459" y="501262"/>
                  </a:lnTo>
                  <a:lnTo>
                    <a:pt x="889885" y="503201"/>
                  </a:lnTo>
                  <a:lnTo>
                    <a:pt x="889023" y="505067"/>
                  </a:lnTo>
                  <a:lnTo>
                    <a:pt x="893403" y="508585"/>
                  </a:lnTo>
                  <a:lnTo>
                    <a:pt x="897962" y="509698"/>
                  </a:lnTo>
                  <a:close/>
                </a:path>
                <a:path w="2605405" h="2004060">
                  <a:moveTo>
                    <a:pt x="912753" y="853421"/>
                  </a:moveTo>
                  <a:lnTo>
                    <a:pt x="914249" y="845828"/>
                  </a:lnTo>
                  <a:lnTo>
                    <a:pt x="914683" y="838982"/>
                  </a:lnTo>
                  <a:lnTo>
                    <a:pt x="913056" y="832877"/>
                  </a:lnTo>
                  <a:lnTo>
                    <a:pt x="908373" y="827505"/>
                  </a:lnTo>
                  <a:lnTo>
                    <a:pt x="903562" y="823844"/>
                  </a:lnTo>
                  <a:lnTo>
                    <a:pt x="899937" y="818244"/>
                  </a:lnTo>
                  <a:lnTo>
                    <a:pt x="893044" y="813865"/>
                  </a:lnTo>
                  <a:lnTo>
                    <a:pt x="888341" y="816414"/>
                  </a:lnTo>
                  <a:lnTo>
                    <a:pt x="885792" y="818496"/>
                  </a:lnTo>
                  <a:lnTo>
                    <a:pt x="884572" y="819465"/>
                  </a:lnTo>
                  <a:lnTo>
                    <a:pt x="884284" y="824454"/>
                  </a:lnTo>
                  <a:lnTo>
                    <a:pt x="885433" y="825710"/>
                  </a:lnTo>
                  <a:lnTo>
                    <a:pt x="891908" y="832513"/>
                  </a:lnTo>
                  <a:lnTo>
                    <a:pt x="898595" y="839296"/>
                  </a:lnTo>
                  <a:lnTo>
                    <a:pt x="912753" y="853421"/>
                  </a:lnTo>
                  <a:close/>
                </a:path>
                <a:path w="2605405" h="2004060">
                  <a:moveTo>
                    <a:pt x="367829" y="1210497"/>
                  </a:moveTo>
                  <a:lnTo>
                    <a:pt x="370091" y="1209815"/>
                  </a:lnTo>
                  <a:lnTo>
                    <a:pt x="371778" y="1209815"/>
                  </a:lnTo>
                  <a:lnTo>
                    <a:pt x="371855" y="1207912"/>
                  </a:lnTo>
                  <a:lnTo>
                    <a:pt x="372460" y="1205938"/>
                  </a:lnTo>
                  <a:lnTo>
                    <a:pt x="369876" y="1202815"/>
                  </a:lnTo>
                  <a:lnTo>
                    <a:pt x="367362" y="1201308"/>
                  </a:lnTo>
                  <a:lnTo>
                    <a:pt x="365173" y="1199549"/>
                  </a:lnTo>
                  <a:lnTo>
                    <a:pt x="363880" y="1200841"/>
                  </a:lnTo>
                  <a:lnTo>
                    <a:pt x="361475" y="1202672"/>
                  </a:lnTo>
                  <a:lnTo>
                    <a:pt x="361690" y="1203102"/>
                  </a:lnTo>
                  <a:lnTo>
                    <a:pt x="363019" y="1205507"/>
                  </a:lnTo>
                  <a:lnTo>
                    <a:pt x="364706" y="1207912"/>
                  </a:lnTo>
                  <a:lnTo>
                    <a:pt x="367829" y="1210497"/>
                  </a:lnTo>
                  <a:close/>
                </a:path>
                <a:path w="2605405" h="2004060">
                  <a:moveTo>
                    <a:pt x="382764" y="1222054"/>
                  </a:moveTo>
                  <a:lnTo>
                    <a:pt x="389692" y="1219901"/>
                  </a:lnTo>
                  <a:lnTo>
                    <a:pt x="391164" y="1219470"/>
                  </a:lnTo>
                  <a:lnTo>
                    <a:pt x="393462" y="1216778"/>
                  </a:lnTo>
                  <a:lnTo>
                    <a:pt x="393246" y="1216491"/>
                  </a:lnTo>
                  <a:lnTo>
                    <a:pt x="391667" y="1214086"/>
                  </a:lnTo>
                  <a:lnTo>
                    <a:pt x="389836" y="1210532"/>
                  </a:lnTo>
                  <a:lnTo>
                    <a:pt x="382440" y="1209168"/>
                  </a:lnTo>
                  <a:lnTo>
                    <a:pt x="377055" y="1209779"/>
                  </a:lnTo>
                  <a:lnTo>
                    <a:pt x="371778" y="1210030"/>
                  </a:lnTo>
                  <a:lnTo>
                    <a:pt x="371168" y="1213619"/>
                  </a:lnTo>
                  <a:lnTo>
                    <a:pt x="376158" y="1221947"/>
                  </a:lnTo>
                  <a:lnTo>
                    <a:pt x="382764" y="1222054"/>
                  </a:lnTo>
                  <a:close/>
                </a:path>
                <a:path w="2605405" h="2004060">
                  <a:moveTo>
                    <a:pt x="411412" y="1232141"/>
                  </a:moveTo>
                  <a:lnTo>
                    <a:pt x="412668" y="1229664"/>
                  </a:lnTo>
                  <a:lnTo>
                    <a:pt x="414355" y="1227295"/>
                  </a:lnTo>
                  <a:lnTo>
                    <a:pt x="415181" y="1223742"/>
                  </a:lnTo>
                  <a:lnTo>
                    <a:pt x="412668" y="1222234"/>
                  </a:lnTo>
                  <a:lnTo>
                    <a:pt x="411412" y="1220978"/>
                  </a:lnTo>
                  <a:lnTo>
                    <a:pt x="410155" y="1223454"/>
                  </a:lnTo>
                  <a:lnTo>
                    <a:pt x="408468" y="1225859"/>
                  </a:lnTo>
                  <a:lnTo>
                    <a:pt x="407858" y="1228480"/>
                  </a:lnTo>
                  <a:lnTo>
                    <a:pt x="407678" y="1229377"/>
                  </a:lnTo>
                  <a:lnTo>
                    <a:pt x="410155" y="1230920"/>
                  </a:lnTo>
                  <a:lnTo>
                    <a:pt x="411412" y="1232141"/>
                  </a:lnTo>
                  <a:close/>
                </a:path>
                <a:path w="2605405" h="2004060">
                  <a:moveTo>
                    <a:pt x="363019" y="884397"/>
                  </a:moveTo>
                  <a:lnTo>
                    <a:pt x="364814" y="882459"/>
                  </a:lnTo>
                  <a:lnTo>
                    <a:pt x="365639" y="881598"/>
                  </a:lnTo>
                  <a:lnTo>
                    <a:pt x="364024" y="880700"/>
                  </a:lnTo>
                  <a:lnTo>
                    <a:pt x="362444" y="879552"/>
                  </a:lnTo>
                  <a:lnTo>
                    <a:pt x="360111" y="878977"/>
                  </a:lnTo>
                  <a:lnTo>
                    <a:pt x="359141" y="880700"/>
                  </a:lnTo>
                  <a:lnTo>
                    <a:pt x="358316" y="881598"/>
                  </a:lnTo>
                  <a:lnTo>
                    <a:pt x="359931" y="882531"/>
                  </a:lnTo>
                  <a:lnTo>
                    <a:pt x="363019" y="884397"/>
                  </a:lnTo>
                  <a:close/>
                </a:path>
                <a:path w="2605405" h="2004060">
                  <a:moveTo>
                    <a:pt x="415073" y="663720"/>
                  </a:moveTo>
                  <a:lnTo>
                    <a:pt x="416043" y="661961"/>
                  </a:lnTo>
                  <a:lnTo>
                    <a:pt x="416868" y="661099"/>
                  </a:lnTo>
                  <a:lnTo>
                    <a:pt x="415289" y="660130"/>
                  </a:lnTo>
                  <a:lnTo>
                    <a:pt x="412165" y="658300"/>
                  </a:lnTo>
                  <a:lnTo>
                    <a:pt x="409545" y="661099"/>
                  </a:lnTo>
                  <a:lnTo>
                    <a:pt x="411196" y="661961"/>
                  </a:lnTo>
                  <a:lnTo>
                    <a:pt x="412740" y="663145"/>
                  </a:lnTo>
                  <a:lnTo>
                    <a:pt x="414463" y="663540"/>
                  </a:lnTo>
                  <a:lnTo>
                    <a:pt x="415073" y="663720"/>
                  </a:lnTo>
                  <a:close/>
                </a:path>
                <a:path w="2605405" h="2004060">
                  <a:moveTo>
                    <a:pt x="126726" y="734754"/>
                  </a:moveTo>
                  <a:lnTo>
                    <a:pt x="129966" y="732852"/>
                  </a:lnTo>
                  <a:lnTo>
                    <a:pt x="131429" y="731955"/>
                  </a:lnTo>
                  <a:lnTo>
                    <a:pt x="130639" y="731093"/>
                  </a:lnTo>
                  <a:lnTo>
                    <a:pt x="129634" y="729370"/>
                  </a:lnTo>
                  <a:lnTo>
                    <a:pt x="127300" y="729909"/>
                  </a:lnTo>
                  <a:lnTo>
                    <a:pt x="125757" y="731093"/>
                  </a:lnTo>
                  <a:lnTo>
                    <a:pt x="124141" y="731955"/>
                  </a:lnTo>
                  <a:lnTo>
                    <a:pt x="124999" y="732924"/>
                  </a:lnTo>
                  <a:lnTo>
                    <a:pt x="126726" y="734754"/>
                  </a:lnTo>
                  <a:close/>
                </a:path>
                <a:path w="2605405" h="2004060">
                  <a:moveTo>
                    <a:pt x="117464" y="428469"/>
                  </a:moveTo>
                  <a:lnTo>
                    <a:pt x="125541" y="426136"/>
                  </a:lnTo>
                  <a:lnTo>
                    <a:pt x="125433" y="417485"/>
                  </a:lnTo>
                  <a:lnTo>
                    <a:pt x="121197" y="414075"/>
                  </a:lnTo>
                  <a:lnTo>
                    <a:pt x="119546" y="414039"/>
                  </a:lnTo>
                  <a:lnTo>
                    <a:pt x="118397" y="416408"/>
                  </a:lnTo>
                  <a:lnTo>
                    <a:pt x="117643" y="418598"/>
                  </a:lnTo>
                  <a:lnTo>
                    <a:pt x="116818" y="420716"/>
                  </a:lnTo>
                  <a:lnTo>
                    <a:pt x="116494" y="424628"/>
                  </a:lnTo>
                  <a:lnTo>
                    <a:pt x="117464" y="428469"/>
                  </a:lnTo>
                  <a:close/>
                </a:path>
                <a:path w="2605405" h="2004060">
                  <a:moveTo>
                    <a:pt x="113515" y="705501"/>
                  </a:moveTo>
                  <a:lnTo>
                    <a:pt x="116782" y="702414"/>
                  </a:lnTo>
                  <a:lnTo>
                    <a:pt x="116818" y="696312"/>
                  </a:lnTo>
                  <a:lnTo>
                    <a:pt x="117679" y="691538"/>
                  </a:lnTo>
                  <a:lnTo>
                    <a:pt x="114843" y="689492"/>
                  </a:lnTo>
                  <a:lnTo>
                    <a:pt x="105473" y="687589"/>
                  </a:lnTo>
                  <a:lnTo>
                    <a:pt x="102529" y="690676"/>
                  </a:lnTo>
                  <a:lnTo>
                    <a:pt x="102063" y="696635"/>
                  </a:lnTo>
                  <a:lnTo>
                    <a:pt x="101704" y="701516"/>
                  </a:lnTo>
                  <a:lnTo>
                    <a:pt x="104145" y="703598"/>
                  </a:lnTo>
                  <a:lnTo>
                    <a:pt x="113515" y="705501"/>
                  </a:lnTo>
                  <a:close/>
                </a:path>
                <a:path w="2605405" h="2004060">
                  <a:moveTo>
                    <a:pt x="320800" y="1422021"/>
                  </a:moveTo>
                  <a:lnTo>
                    <a:pt x="322057" y="1419545"/>
                  </a:lnTo>
                  <a:lnTo>
                    <a:pt x="323744" y="1417140"/>
                  </a:lnTo>
                  <a:lnTo>
                    <a:pt x="324354" y="1414519"/>
                  </a:lnTo>
                  <a:lnTo>
                    <a:pt x="324534" y="1413586"/>
                  </a:lnTo>
                  <a:lnTo>
                    <a:pt x="322057" y="1412079"/>
                  </a:lnTo>
                  <a:lnTo>
                    <a:pt x="320800" y="1410858"/>
                  </a:lnTo>
                  <a:lnTo>
                    <a:pt x="319436" y="1413263"/>
                  </a:lnTo>
                  <a:lnTo>
                    <a:pt x="316780" y="1418037"/>
                  </a:lnTo>
                  <a:lnTo>
                    <a:pt x="318287" y="1419545"/>
                  </a:lnTo>
                  <a:lnTo>
                    <a:pt x="319544" y="1420765"/>
                  </a:lnTo>
                  <a:lnTo>
                    <a:pt x="320800" y="1422021"/>
                  </a:lnTo>
                  <a:close/>
                </a:path>
                <a:path w="2605405" h="2004060">
                  <a:moveTo>
                    <a:pt x="796545" y="1455511"/>
                  </a:moveTo>
                  <a:lnTo>
                    <a:pt x="800602" y="1448332"/>
                  </a:lnTo>
                  <a:lnTo>
                    <a:pt x="797802" y="1445604"/>
                  </a:lnTo>
                  <a:lnTo>
                    <a:pt x="796545" y="1444347"/>
                  </a:lnTo>
                  <a:lnTo>
                    <a:pt x="795289" y="1446824"/>
                  </a:lnTo>
                  <a:lnTo>
                    <a:pt x="793601" y="1449229"/>
                  </a:lnTo>
                  <a:lnTo>
                    <a:pt x="792812" y="1452783"/>
                  </a:lnTo>
                  <a:lnTo>
                    <a:pt x="795289" y="1454290"/>
                  </a:lnTo>
                  <a:lnTo>
                    <a:pt x="796545" y="1455511"/>
                  </a:lnTo>
                  <a:close/>
                </a:path>
                <a:path w="2605405" h="2004060">
                  <a:moveTo>
                    <a:pt x="2145894" y="1543828"/>
                  </a:moveTo>
                  <a:lnTo>
                    <a:pt x="2160476" y="1543490"/>
                  </a:lnTo>
                  <a:lnTo>
                    <a:pt x="2183284" y="1540149"/>
                  </a:lnTo>
                  <a:lnTo>
                    <a:pt x="2182602" y="1538893"/>
                  </a:lnTo>
                  <a:lnTo>
                    <a:pt x="2181956" y="1536524"/>
                  </a:lnTo>
                  <a:lnTo>
                    <a:pt x="2116510" y="1532540"/>
                  </a:lnTo>
                  <a:lnTo>
                    <a:pt x="2116833" y="1531355"/>
                  </a:lnTo>
                  <a:lnTo>
                    <a:pt x="2116690" y="1529596"/>
                  </a:lnTo>
                  <a:lnTo>
                    <a:pt x="2114320" y="1526725"/>
                  </a:lnTo>
                  <a:lnTo>
                    <a:pt x="2111807" y="1525217"/>
                  </a:lnTo>
                  <a:lnTo>
                    <a:pt x="2109618" y="1523458"/>
                  </a:lnTo>
                  <a:lnTo>
                    <a:pt x="2108325" y="1524751"/>
                  </a:lnTo>
                  <a:lnTo>
                    <a:pt x="2105920" y="1526581"/>
                  </a:lnTo>
                  <a:lnTo>
                    <a:pt x="2107464" y="1529417"/>
                  </a:lnTo>
                  <a:lnTo>
                    <a:pt x="2109151" y="1531822"/>
                  </a:lnTo>
                  <a:lnTo>
                    <a:pt x="2110149" y="1532647"/>
                  </a:lnTo>
                  <a:lnTo>
                    <a:pt x="2116474" y="1532647"/>
                  </a:lnTo>
                  <a:lnTo>
                    <a:pt x="2133305" y="1540452"/>
                  </a:lnTo>
                  <a:lnTo>
                    <a:pt x="2145894" y="1543828"/>
                  </a:lnTo>
                  <a:close/>
                </a:path>
                <a:path w="2605405" h="2004060">
                  <a:moveTo>
                    <a:pt x="2112274" y="1534406"/>
                  </a:moveTo>
                  <a:lnTo>
                    <a:pt x="2116474" y="1532647"/>
                  </a:lnTo>
                  <a:lnTo>
                    <a:pt x="2110149" y="1532647"/>
                  </a:lnTo>
                  <a:lnTo>
                    <a:pt x="2112274" y="1534406"/>
                  </a:lnTo>
                  <a:close/>
                </a:path>
                <a:path w="2605405" h="2004060">
                  <a:moveTo>
                    <a:pt x="2076554" y="1533724"/>
                  </a:moveTo>
                  <a:lnTo>
                    <a:pt x="2080611" y="1526509"/>
                  </a:lnTo>
                  <a:lnTo>
                    <a:pt x="2076554" y="1522525"/>
                  </a:lnTo>
                  <a:lnTo>
                    <a:pt x="2075297" y="1525038"/>
                  </a:lnTo>
                  <a:lnTo>
                    <a:pt x="2073610" y="1527407"/>
                  </a:lnTo>
                  <a:lnTo>
                    <a:pt x="2072820" y="1530960"/>
                  </a:lnTo>
                  <a:lnTo>
                    <a:pt x="2075297" y="1532468"/>
                  </a:lnTo>
                  <a:lnTo>
                    <a:pt x="2076554" y="1533724"/>
                  </a:lnTo>
                  <a:close/>
                </a:path>
                <a:path w="2605405" h="2004060">
                  <a:moveTo>
                    <a:pt x="1109089" y="1567860"/>
                  </a:moveTo>
                  <a:lnTo>
                    <a:pt x="1111423" y="1567213"/>
                  </a:lnTo>
                  <a:lnTo>
                    <a:pt x="1113110" y="1567213"/>
                  </a:lnTo>
                  <a:lnTo>
                    <a:pt x="1114869" y="1565024"/>
                  </a:lnTo>
                  <a:lnTo>
                    <a:pt x="1118567" y="1561686"/>
                  </a:lnTo>
                  <a:lnTo>
                    <a:pt x="1114043" y="1554040"/>
                  </a:lnTo>
                  <a:lnTo>
                    <a:pt x="1107402" y="1563445"/>
                  </a:lnTo>
                  <a:lnTo>
                    <a:pt x="1107402" y="1566208"/>
                  </a:lnTo>
                  <a:lnTo>
                    <a:pt x="1109089" y="1567860"/>
                  </a:lnTo>
                  <a:close/>
                </a:path>
                <a:path w="2605405" h="2004060">
                  <a:moveTo>
                    <a:pt x="1100832" y="1577371"/>
                  </a:moveTo>
                  <a:lnTo>
                    <a:pt x="1103704" y="1575828"/>
                  </a:lnTo>
                  <a:lnTo>
                    <a:pt x="1106145" y="1574177"/>
                  </a:lnTo>
                  <a:lnTo>
                    <a:pt x="1108730" y="1571090"/>
                  </a:lnTo>
                  <a:lnTo>
                    <a:pt x="1108730" y="1568218"/>
                  </a:lnTo>
                  <a:lnTo>
                    <a:pt x="1107043" y="1566567"/>
                  </a:lnTo>
                  <a:lnTo>
                    <a:pt x="1104135" y="1566567"/>
                  </a:lnTo>
                  <a:lnTo>
                    <a:pt x="1100976" y="1569080"/>
                  </a:lnTo>
                  <a:lnTo>
                    <a:pt x="1099432" y="1571557"/>
                  </a:lnTo>
                  <a:lnTo>
                    <a:pt x="1097673" y="1573710"/>
                  </a:lnTo>
                  <a:lnTo>
                    <a:pt x="1098965" y="1575002"/>
                  </a:lnTo>
                  <a:lnTo>
                    <a:pt x="1100832" y="1577371"/>
                  </a:lnTo>
                  <a:close/>
                </a:path>
                <a:path w="2605405" h="2004060">
                  <a:moveTo>
                    <a:pt x="71584" y="1489036"/>
                  </a:moveTo>
                  <a:lnTo>
                    <a:pt x="75605" y="1481857"/>
                  </a:lnTo>
                  <a:lnTo>
                    <a:pt x="72840" y="1479093"/>
                  </a:lnTo>
                  <a:lnTo>
                    <a:pt x="71584" y="1477873"/>
                  </a:lnTo>
                  <a:lnTo>
                    <a:pt x="70327" y="1480349"/>
                  </a:lnTo>
                  <a:lnTo>
                    <a:pt x="68640" y="1482718"/>
                  </a:lnTo>
                  <a:lnTo>
                    <a:pt x="68066" y="1485375"/>
                  </a:lnTo>
                  <a:lnTo>
                    <a:pt x="67850" y="1486272"/>
                  </a:lnTo>
                  <a:lnTo>
                    <a:pt x="70327" y="1487779"/>
                  </a:lnTo>
                  <a:lnTo>
                    <a:pt x="71584" y="1489036"/>
                  </a:lnTo>
                  <a:close/>
                </a:path>
                <a:path w="2605405" h="2004060">
                  <a:moveTo>
                    <a:pt x="561545" y="1576510"/>
                  </a:moveTo>
                  <a:lnTo>
                    <a:pt x="563088" y="1574033"/>
                  </a:lnTo>
                  <a:lnTo>
                    <a:pt x="564345" y="1572813"/>
                  </a:lnTo>
                  <a:lnTo>
                    <a:pt x="561832" y="1571557"/>
                  </a:lnTo>
                  <a:lnTo>
                    <a:pt x="559391" y="1569905"/>
                  </a:lnTo>
                  <a:lnTo>
                    <a:pt x="556734" y="1569295"/>
                  </a:lnTo>
                  <a:lnTo>
                    <a:pt x="555801" y="1569116"/>
                  </a:lnTo>
                  <a:lnTo>
                    <a:pt x="554257" y="1571557"/>
                  </a:lnTo>
                  <a:lnTo>
                    <a:pt x="553001" y="1572813"/>
                  </a:lnTo>
                  <a:lnTo>
                    <a:pt x="555514" y="1574033"/>
                  </a:lnTo>
                  <a:lnTo>
                    <a:pt x="557955" y="1575720"/>
                  </a:lnTo>
                  <a:lnTo>
                    <a:pt x="561545" y="1576510"/>
                  </a:lnTo>
                  <a:close/>
                </a:path>
                <a:path w="2605405" h="2004060">
                  <a:moveTo>
                    <a:pt x="349121" y="1522965"/>
                  </a:moveTo>
                  <a:lnTo>
                    <a:pt x="354794" y="1521464"/>
                  </a:lnTo>
                  <a:lnTo>
                    <a:pt x="360470" y="1516962"/>
                  </a:lnTo>
                  <a:lnTo>
                    <a:pt x="354794" y="1512439"/>
                  </a:lnTo>
                  <a:lnTo>
                    <a:pt x="349121" y="1510931"/>
                  </a:lnTo>
                  <a:lnTo>
                    <a:pt x="343441" y="1512439"/>
                  </a:lnTo>
                  <a:lnTo>
                    <a:pt x="337745" y="1516962"/>
                  </a:lnTo>
                  <a:lnTo>
                    <a:pt x="343441" y="1521464"/>
                  </a:lnTo>
                  <a:lnTo>
                    <a:pt x="349121" y="1522965"/>
                  </a:lnTo>
                  <a:close/>
                </a:path>
                <a:path w="2605405" h="2004060">
                  <a:moveTo>
                    <a:pt x="105222" y="1444814"/>
                  </a:moveTo>
                  <a:lnTo>
                    <a:pt x="110786" y="1443378"/>
                  </a:lnTo>
                  <a:lnTo>
                    <a:pt x="109063" y="1437097"/>
                  </a:lnTo>
                  <a:lnTo>
                    <a:pt x="107448" y="1431067"/>
                  </a:lnTo>
                  <a:lnTo>
                    <a:pt x="94955" y="1431174"/>
                  </a:lnTo>
                  <a:lnTo>
                    <a:pt x="90072" y="1437635"/>
                  </a:lnTo>
                  <a:lnTo>
                    <a:pt x="90000" y="1440148"/>
                  </a:lnTo>
                  <a:lnTo>
                    <a:pt x="90431" y="1440399"/>
                  </a:lnTo>
                  <a:lnTo>
                    <a:pt x="93411" y="1441943"/>
                  </a:lnTo>
                  <a:lnTo>
                    <a:pt x="96606" y="1443091"/>
                  </a:lnTo>
                  <a:lnTo>
                    <a:pt x="99622" y="1444347"/>
                  </a:lnTo>
                  <a:lnTo>
                    <a:pt x="105222" y="1444814"/>
                  </a:lnTo>
                  <a:close/>
                </a:path>
                <a:path w="2605405" h="2004060">
                  <a:moveTo>
                    <a:pt x="1228133" y="1601851"/>
                  </a:moveTo>
                  <a:lnTo>
                    <a:pt x="1229784" y="1596395"/>
                  </a:lnTo>
                  <a:lnTo>
                    <a:pt x="1232477" y="1591657"/>
                  </a:lnTo>
                  <a:lnTo>
                    <a:pt x="1232226" y="1579741"/>
                  </a:lnTo>
                  <a:lnTo>
                    <a:pt x="1224471" y="1575828"/>
                  </a:lnTo>
                  <a:lnTo>
                    <a:pt x="1214204" y="1579382"/>
                  </a:lnTo>
                  <a:lnTo>
                    <a:pt x="1211332" y="1584658"/>
                  </a:lnTo>
                  <a:lnTo>
                    <a:pt x="1211906" y="1585304"/>
                  </a:lnTo>
                  <a:lnTo>
                    <a:pt x="1216537" y="1590796"/>
                  </a:lnTo>
                  <a:lnTo>
                    <a:pt x="1221886" y="1595678"/>
                  </a:lnTo>
                  <a:lnTo>
                    <a:pt x="1228133" y="1601851"/>
                  </a:lnTo>
                  <a:close/>
                </a:path>
                <a:path w="2605405" h="2004060">
                  <a:moveTo>
                    <a:pt x="1068415" y="1567213"/>
                  </a:moveTo>
                  <a:lnTo>
                    <a:pt x="1083744" y="1552102"/>
                  </a:lnTo>
                  <a:lnTo>
                    <a:pt x="1078262" y="1547914"/>
                  </a:lnTo>
                  <a:lnTo>
                    <a:pt x="1073275" y="1546085"/>
                  </a:lnTo>
                  <a:lnTo>
                    <a:pt x="1065938" y="1546322"/>
                  </a:lnTo>
                  <a:lnTo>
                    <a:pt x="1053408" y="1548333"/>
                  </a:lnTo>
                  <a:lnTo>
                    <a:pt x="1054773" y="1557486"/>
                  </a:lnTo>
                  <a:lnTo>
                    <a:pt x="1063748" y="1560717"/>
                  </a:lnTo>
                  <a:lnTo>
                    <a:pt x="1068415" y="1567213"/>
                  </a:lnTo>
                  <a:close/>
                </a:path>
                <a:path w="2605405" h="2004060">
                  <a:moveTo>
                    <a:pt x="243547" y="1411190"/>
                  </a:moveTo>
                  <a:lnTo>
                    <a:pt x="258065" y="1411190"/>
                  </a:lnTo>
                  <a:lnTo>
                    <a:pt x="247062" y="1411074"/>
                  </a:lnTo>
                  <a:lnTo>
                    <a:pt x="244011" y="1410822"/>
                  </a:lnTo>
                  <a:lnTo>
                    <a:pt x="243547" y="1411190"/>
                  </a:lnTo>
                  <a:close/>
                </a:path>
                <a:path w="2605405" h="2004060">
                  <a:moveTo>
                    <a:pt x="254897" y="1420837"/>
                  </a:moveTo>
                  <a:lnTo>
                    <a:pt x="270798" y="1420136"/>
                  </a:lnTo>
                  <a:lnTo>
                    <a:pt x="299225" y="1417247"/>
                  </a:lnTo>
                  <a:lnTo>
                    <a:pt x="283436" y="1412325"/>
                  </a:lnTo>
                  <a:lnTo>
                    <a:pt x="269953" y="1410957"/>
                  </a:lnTo>
                  <a:lnTo>
                    <a:pt x="258065" y="1411190"/>
                  </a:lnTo>
                  <a:lnTo>
                    <a:pt x="243547" y="1411190"/>
                  </a:lnTo>
                  <a:lnTo>
                    <a:pt x="240708" y="1413443"/>
                  </a:lnTo>
                  <a:lnTo>
                    <a:pt x="237549" y="1414735"/>
                  </a:lnTo>
                  <a:lnTo>
                    <a:pt x="245742" y="1419115"/>
                  </a:lnTo>
                  <a:lnTo>
                    <a:pt x="254897" y="1420837"/>
                  </a:lnTo>
                  <a:close/>
                </a:path>
                <a:path w="2605405" h="2004060">
                  <a:moveTo>
                    <a:pt x="509741" y="1334583"/>
                  </a:moveTo>
                  <a:lnTo>
                    <a:pt x="512182" y="1331963"/>
                  </a:lnTo>
                  <a:lnTo>
                    <a:pt x="512003" y="1326507"/>
                  </a:lnTo>
                  <a:lnTo>
                    <a:pt x="506941" y="1326291"/>
                  </a:lnTo>
                  <a:lnTo>
                    <a:pt x="504500" y="1328948"/>
                  </a:lnTo>
                  <a:lnTo>
                    <a:pt x="504679" y="1334368"/>
                  </a:lnTo>
                  <a:lnTo>
                    <a:pt x="509741" y="1334583"/>
                  </a:lnTo>
                  <a:close/>
                </a:path>
                <a:path w="2605405" h="2004060">
                  <a:moveTo>
                    <a:pt x="491109" y="1350085"/>
                  </a:moveTo>
                  <a:lnTo>
                    <a:pt x="496954" y="1345208"/>
                  </a:lnTo>
                  <a:lnTo>
                    <a:pt x="504679" y="1334368"/>
                  </a:lnTo>
                  <a:lnTo>
                    <a:pt x="496680" y="1334583"/>
                  </a:lnTo>
                  <a:lnTo>
                    <a:pt x="489750" y="1337984"/>
                  </a:lnTo>
                  <a:lnTo>
                    <a:pt x="483057" y="1342292"/>
                  </a:lnTo>
                  <a:lnTo>
                    <a:pt x="475816" y="1345208"/>
                  </a:lnTo>
                  <a:lnTo>
                    <a:pt x="484859" y="1349778"/>
                  </a:lnTo>
                  <a:lnTo>
                    <a:pt x="491109" y="1350085"/>
                  </a:lnTo>
                  <a:close/>
                </a:path>
                <a:path w="2605405" h="2004060">
                  <a:moveTo>
                    <a:pt x="1203613" y="1350125"/>
                  </a:moveTo>
                  <a:lnTo>
                    <a:pt x="1204588" y="1348187"/>
                  </a:lnTo>
                  <a:lnTo>
                    <a:pt x="1206234" y="1345064"/>
                  </a:lnTo>
                  <a:lnTo>
                    <a:pt x="1205229" y="1344023"/>
                  </a:lnTo>
                  <a:lnTo>
                    <a:pt x="1204439" y="1343126"/>
                  </a:lnTo>
                  <a:lnTo>
                    <a:pt x="1203613" y="1342264"/>
                  </a:lnTo>
                  <a:lnTo>
                    <a:pt x="1202788" y="1344023"/>
                  </a:lnTo>
                  <a:lnTo>
                    <a:pt x="1201711" y="1345674"/>
                  </a:lnTo>
                  <a:lnTo>
                    <a:pt x="1201316" y="1347541"/>
                  </a:lnTo>
                  <a:lnTo>
                    <a:pt x="1201208" y="1348187"/>
                  </a:lnTo>
                  <a:lnTo>
                    <a:pt x="1202788" y="1349264"/>
                  </a:lnTo>
                  <a:lnTo>
                    <a:pt x="1203613" y="1350125"/>
                  </a:lnTo>
                  <a:close/>
                </a:path>
                <a:path w="2605405" h="2004060">
                  <a:moveTo>
                    <a:pt x="927364" y="1403931"/>
                  </a:moveTo>
                  <a:lnTo>
                    <a:pt x="928369" y="1402208"/>
                  </a:lnTo>
                  <a:lnTo>
                    <a:pt x="929159" y="1401310"/>
                  </a:lnTo>
                  <a:lnTo>
                    <a:pt x="927544" y="1400449"/>
                  </a:lnTo>
                  <a:lnTo>
                    <a:pt x="925964" y="1399264"/>
                  </a:lnTo>
                  <a:lnTo>
                    <a:pt x="923666" y="1398726"/>
                  </a:lnTo>
                  <a:lnTo>
                    <a:pt x="922661" y="1400449"/>
                  </a:lnTo>
                  <a:lnTo>
                    <a:pt x="921836" y="1401310"/>
                  </a:lnTo>
                  <a:lnTo>
                    <a:pt x="923487" y="1402208"/>
                  </a:lnTo>
                  <a:lnTo>
                    <a:pt x="925031" y="1403392"/>
                  </a:lnTo>
                  <a:lnTo>
                    <a:pt x="927364" y="1403931"/>
                  </a:lnTo>
                  <a:close/>
                </a:path>
                <a:path w="2605405" h="2004060">
                  <a:moveTo>
                    <a:pt x="1964726" y="2003723"/>
                  </a:moveTo>
                  <a:lnTo>
                    <a:pt x="1965552" y="2001964"/>
                  </a:lnTo>
                  <a:lnTo>
                    <a:pt x="1966629" y="2000313"/>
                  </a:lnTo>
                  <a:lnTo>
                    <a:pt x="1967167" y="1997801"/>
                  </a:lnTo>
                  <a:lnTo>
                    <a:pt x="1965552" y="1996724"/>
                  </a:lnTo>
                  <a:lnTo>
                    <a:pt x="1964726" y="1995862"/>
                  </a:lnTo>
                  <a:lnTo>
                    <a:pt x="1963936" y="1997621"/>
                  </a:lnTo>
                  <a:lnTo>
                    <a:pt x="1962823" y="1999272"/>
                  </a:lnTo>
                  <a:lnTo>
                    <a:pt x="1962464" y="2001139"/>
                  </a:lnTo>
                  <a:lnTo>
                    <a:pt x="1962321" y="2001785"/>
                  </a:lnTo>
                  <a:lnTo>
                    <a:pt x="1963936" y="2002862"/>
                  </a:lnTo>
                  <a:lnTo>
                    <a:pt x="1964726" y="2003723"/>
                  </a:lnTo>
                  <a:close/>
                </a:path>
                <a:path w="2605405" h="2004060">
                  <a:moveTo>
                    <a:pt x="2096478" y="1728127"/>
                  </a:moveTo>
                  <a:lnTo>
                    <a:pt x="2097268" y="1726368"/>
                  </a:lnTo>
                  <a:lnTo>
                    <a:pt x="2098381" y="1724681"/>
                  </a:lnTo>
                  <a:lnTo>
                    <a:pt x="2098776" y="1722815"/>
                  </a:lnTo>
                  <a:lnTo>
                    <a:pt x="2098884" y="1722169"/>
                  </a:lnTo>
                  <a:lnTo>
                    <a:pt x="2097268" y="1721128"/>
                  </a:lnTo>
                  <a:lnTo>
                    <a:pt x="2096478" y="1720231"/>
                  </a:lnTo>
                  <a:lnTo>
                    <a:pt x="2095473" y="1722169"/>
                  </a:lnTo>
                  <a:lnTo>
                    <a:pt x="2094719" y="1723676"/>
                  </a:lnTo>
                  <a:lnTo>
                    <a:pt x="2093858" y="1725328"/>
                  </a:lnTo>
                  <a:lnTo>
                    <a:pt x="2096478" y="1728127"/>
                  </a:lnTo>
                  <a:close/>
                </a:path>
                <a:path w="2605405" h="2004060">
                  <a:moveTo>
                    <a:pt x="2391072" y="1482682"/>
                  </a:moveTo>
                  <a:lnTo>
                    <a:pt x="2392042" y="1480924"/>
                  </a:lnTo>
                  <a:lnTo>
                    <a:pt x="2392867" y="1480062"/>
                  </a:lnTo>
                  <a:lnTo>
                    <a:pt x="2388164" y="1477262"/>
                  </a:lnTo>
                  <a:lnTo>
                    <a:pt x="2387159" y="1478303"/>
                  </a:lnTo>
                  <a:lnTo>
                    <a:pt x="2386369" y="1479201"/>
                  </a:lnTo>
                  <a:lnTo>
                    <a:pt x="2385544" y="1480062"/>
                  </a:lnTo>
                  <a:lnTo>
                    <a:pt x="2387159" y="1480924"/>
                  </a:lnTo>
                  <a:lnTo>
                    <a:pt x="2388739" y="1482108"/>
                  </a:lnTo>
                  <a:lnTo>
                    <a:pt x="2391072" y="1482682"/>
                  </a:lnTo>
                  <a:close/>
                </a:path>
                <a:path w="2605405" h="2004060">
                  <a:moveTo>
                    <a:pt x="1856021" y="1443486"/>
                  </a:moveTo>
                  <a:lnTo>
                    <a:pt x="1858606" y="1440686"/>
                  </a:lnTo>
                  <a:lnTo>
                    <a:pt x="1856990" y="1439825"/>
                  </a:lnTo>
                  <a:lnTo>
                    <a:pt x="1855411" y="1438640"/>
                  </a:lnTo>
                  <a:lnTo>
                    <a:pt x="1853688" y="1438245"/>
                  </a:lnTo>
                  <a:lnTo>
                    <a:pt x="1853113" y="1438066"/>
                  </a:lnTo>
                  <a:lnTo>
                    <a:pt x="1852108" y="1439825"/>
                  </a:lnTo>
                  <a:lnTo>
                    <a:pt x="1851282" y="1440686"/>
                  </a:lnTo>
                  <a:lnTo>
                    <a:pt x="1856021" y="1443486"/>
                  </a:lnTo>
                  <a:close/>
                </a:path>
                <a:path w="2605405" h="2004060">
                  <a:moveTo>
                    <a:pt x="2441655" y="1564270"/>
                  </a:moveTo>
                  <a:lnTo>
                    <a:pt x="2443809" y="1555548"/>
                  </a:lnTo>
                  <a:lnTo>
                    <a:pt x="2440219" y="1554543"/>
                  </a:lnTo>
                  <a:lnTo>
                    <a:pt x="2436593" y="1554902"/>
                  </a:lnTo>
                  <a:lnTo>
                    <a:pt x="2434655" y="1555763"/>
                  </a:lnTo>
                  <a:lnTo>
                    <a:pt x="2432573" y="1556553"/>
                  </a:lnTo>
                  <a:lnTo>
                    <a:pt x="2430383" y="1557845"/>
                  </a:lnTo>
                  <a:lnTo>
                    <a:pt x="2430419" y="1559604"/>
                  </a:lnTo>
                  <a:lnTo>
                    <a:pt x="2433578" y="1564162"/>
                  </a:lnTo>
                  <a:lnTo>
                    <a:pt x="2441655" y="1564270"/>
                  </a:lnTo>
                  <a:close/>
                </a:path>
                <a:path w="2605405" h="2004060">
                  <a:moveTo>
                    <a:pt x="2212495" y="1524679"/>
                  </a:moveTo>
                  <a:lnTo>
                    <a:pt x="2213907" y="1524679"/>
                  </a:lnTo>
                  <a:lnTo>
                    <a:pt x="2212830" y="1524428"/>
                  </a:lnTo>
                  <a:lnTo>
                    <a:pt x="2212495" y="1524679"/>
                  </a:lnTo>
                  <a:close/>
                </a:path>
                <a:path w="2605405" h="2004060">
                  <a:moveTo>
                    <a:pt x="2213045" y="1538175"/>
                  </a:moveTo>
                  <a:lnTo>
                    <a:pt x="2214302" y="1538067"/>
                  </a:lnTo>
                  <a:lnTo>
                    <a:pt x="2214876" y="1537637"/>
                  </a:lnTo>
                  <a:lnTo>
                    <a:pt x="2218538" y="1534693"/>
                  </a:lnTo>
                  <a:lnTo>
                    <a:pt x="2218394" y="1526940"/>
                  </a:lnTo>
                  <a:lnTo>
                    <a:pt x="2214732" y="1524607"/>
                  </a:lnTo>
                  <a:lnTo>
                    <a:pt x="2213907" y="1524679"/>
                  </a:lnTo>
                  <a:lnTo>
                    <a:pt x="2212495" y="1524679"/>
                  </a:lnTo>
                  <a:lnTo>
                    <a:pt x="2208593" y="1527802"/>
                  </a:lnTo>
                  <a:lnTo>
                    <a:pt x="2208701" y="1535627"/>
                  </a:lnTo>
                  <a:lnTo>
                    <a:pt x="2213045" y="1538175"/>
                  </a:lnTo>
                  <a:close/>
                </a:path>
                <a:path w="2605405" h="2004060">
                  <a:moveTo>
                    <a:pt x="1956971" y="1540544"/>
                  </a:moveTo>
                  <a:lnTo>
                    <a:pt x="1959816" y="1536416"/>
                  </a:lnTo>
                  <a:lnTo>
                    <a:pt x="1960095" y="1535985"/>
                  </a:lnTo>
                  <a:lnTo>
                    <a:pt x="1959843" y="1534837"/>
                  </a:lnTo>
                  <a:lnTo>
                    <a:pt x="1959837" y="1533796"/>
                  </a:lnTo>
                  <a:lnTo>
                    <a:pt x="1957761" y="1529991"/>
                  </a:lnTo>
                  <a:lnTo>
                    <a:pt x="1950545" y="1529848"/>
                  </a:lnTo>
                  <a:lnTo>
                    <a:pt x="1947724" y="1533939"/>
                  </a:lnTo>
                  <a:lnTo>
                    <a:pt x="1947422" y="1534406"/>
                  </a:lnTo>
                  <a:lnTo>
                    <a:pt x="1947314" y="1535734"/>
                  </a:lnTo>
                  <a:lnTo>
                    <a:pt x="1947763" y="1536596"/>
                  </a:lnTo>
                  <a:lnTo>
                    <a:pt x="1949684" y="1540436"/>
                  </a:lnTo>
                  <a:lnTo>
                    <a:pt x="1956971" y="1540544"/>
                  </a:lnTo>
                  <a:close/>
                </a:path>
                <a:path w="2605405" h="2004060">
                  <a:moveTo>
                    <a:pt x="2353844" y="1485734"/>
                  </a:moveTo>
                  <a:lnTo>
                    <a:pt x="2358727" y="1485734"/>
                  </a:lnTo>
                  <a:lnTo>
                    <a:pt x="2363609" y="1480062"/>
                  </a:lnTo>
                  <a:lnTo>
                    <a:pt x="2358727" y="1474391"/>
                  </a:lnTo>
                  <a:lnTo>
                    <a:pt x="2353844" y="1474391"/>
                  </a:lnTo>
                  <a:lnTo>
                    <a:pt x="2348926" y="1480062"/>
                  </a:lnTo>
                  <a:lnTo>
                    <a:pt x="2353844" y="1485734"/>
                  </a:lnTo>
                  <a:close/>
                </a:path>
                <a:path w="2605405" h="2004060">
                  <a:moveTo>
                    <a:pt x="58911" y="1649052"/>
                  </a:moveTo>
                  <a:lnTo>
                    <a:pt x="66989" y="1646719"/>
                  </a:lnTo>
                  <a:lnTo>
                    <a:pt x="66881" y="1638069"/>
                  </a:lnTo>
                  <a:lnTo>
                    <a:pt x="62645" y="1634659"/>
                  </a:lnTo>
                  <a:lnTo>
                    <a:pt x="61029" y="1634623"/>
                  </a:lnTo>
                  <a:lnTo>
                    <a:pt x="60850" y="1634910"/>
                  </a:lnTo>
                  <a:lnTo>
                    <a:pt x="59844" y="1636992"/>
                  </a:lnTo>
                  <a:lnTo>
                    <a:pt x="59091" y="1639217"/>
                  </a:lnTo>
                  <a:lnTo>
                    <a:pt x="58265" y="1641263"/>
                  </a:lnTo>
                  <a:lnTo>
                    <a:pt x="57942" y="1645176"/>
                  </a:lnTo>
                  <a:lnTo>
                    <a:pt x="58911" y="1649052"/>
                  </a:lnTo>
                  <a:close/>
                </a:path>
                <a:path w="2605405" h="2004060">
                  <a:moveTo>
                    <a:pt x="2592650" y="1372415"/>
                  </a:moveTo>
                  <a:lnTo>
                    <a:pt x="2598717" y="1371374"/>
                  </a:lnTo>
                  <a:lnTo>
                    <a:pt x="2600907" y="1365272"/>
                  </a:lnTo>
                  <a:lnTo>
                    <a:pt x="2605035" y="1361863"/>
                  </a:lnTo>
                  <a:lnTo>
                    <a:pt x="2601697" y="1357412"/>
                  </a:lnTo>
                  <a:lnTo>
                    <a:pt x="2597173" y="1356299"/>
                  </a:lnTo>
                  <a:lnTo>
                    <a:pt x="2588450" y="1362975"/>
                  </a:lnTo>
                  <a:lnTo>
                    <a:pt x="2589527" y="1367893"/>
                  </a:lnTo>
                  <a:lnTo>
                    <a:pt x="2592650" y="1372415"/>
                  </a:lnTo>
                  <a:close/>
                </a:path>
                <a:path w="2605405" h="2004060">
                  <a:moveTo>
                    <a:pt x="1180709" y="1350664"/>
                  </a:moveTo>
                  <a:lnTo>
                    <a:pt x="1182540" y="1348653"/>
                  </a:lnTo>
                  <a:lnTo>
                    <a:pt x="1183438" y="1346715"/>
                  </a:lnTo>
                  <a:lnTo>
                    <a:pt x="1184084" y="1344274"/>
                  </a:lnTo>
                  <a:lnTo>
                    <a:pt x="1182397" y="1342408"/>
                  </a:lnTo>
                  <a:lnTo>
                    <a:pt x="1175540" y="1342157"/>
                  </a:lnTo>
                  <a:lnTo>
                    <a:pt x="1169544" y="1342264"/>
                  </a:lnTo>
                  <a:lnTo>
                    <a:pt x="1163549" y="1342264"/>
                  </a:lnTo>
                  <a:lnTo>
                    <a:pt x="1159098" y="1342372"/>
                  </a:lnTo>
                  <a:lnTo>
                    <a:pt x="1154825" y="1346033"/>
                  </a:lnTo>
                  <a:lnTo>
                    <a:pt x="1159326" y="1348653"/>
                  </a:lnTo>
                  <a:lnTo>
                    <a:pt x="1161323" y="1349838"/>
                  </a:lnTo>
                  <a:lnTo>
                    <a:pt x="1164874" y="1350125"/>
                  </a:lnTo>
                  <a:lnTo>
                    <a:pt x="1178986" y="1350125"/>
                  </a:lnTo>
                  <a:lnTo>
                    <a:pt x="1180709" y="1350664"/>
                  </a:lnTo>
                  <a:close/>
                </a:path>
                <a:path w="2605405" h="2004060">
                  <a:moveTo>
                    <a:pt x="1168216" y="1350376"/>
                  </a:moveTo>
                  <a:lnTo>
                    <a:pt x="1172991" y="1350125"/>
                  </a:lnTo>
                  <a:lnTo>
                    <a:pt x="1164874" y="1350125"/>
                  </a:lnTo>
                  <a:lnTo>
                    <a:pt x="1168216" y="1350376"/>
                  </a:lnTo>
                  <a:close/>
                </a:path>
                <a:path w="2605405" h="2004060">
                  <a:moveTo>
                    <a:pt x="2101935" y="1947262"/>
                  </a:moveTo>
                  <a:lnTo>
                    <a:pt x="2104269" y="1946723"/>
                  </a:lnTo>
                  <a:lnTo>
                    <a:pt x="2105812" y="1945539"/>
                  </a:lnTo>
                  <a:lnTo>
                    <a:pt x="2107428" y="1944677"/>
                  </a:lnTo>
                  <a:lnTo>
                    <a:pt x="2106570" y="1943708"/>
                  </a:lnTo>
                  <a:lnTo>
                    <a:pt x="2104843" y="1941877"/>
                  </a:lnTo>
                  <a:lnTo>
                    <a:pt x="2101603" y="1943780"/>
                  </a:lnTo>
                  <a:lnTo>
                    <a:pt x="2100140" y="1944677"/>
                  </a:lnTo>
                  <a:lnTo>
                    <a:pt x="2100930" y="1945539"/>
                  </a:lnTo>
                  <a:lnTo>
                    <a:pt x="2101935" y="1947262"/>
                  </a:lnTo>
                  <a:close/>
                </a:path>
                <a:path w="2605405" h="2004060">
                  <a:moveTo>
                    <a:pt x="1633550" y="1616532"/>
                  </a:moveTo>
                  <a:lnTo>
                    <a:pt x="1635883" y="1615994"/>
                  </a:lnTo>
                  <a:lnTo>
                    <a:pt x="1637427" y="1614809"/>
                  </a:lnTo>
                  <a:lnTo>
                    <a:pt x="1639078" y="1613948"/>
                  </a:lnTo>
                  <a:lnTo>
                    <a:pt x="1636458" y="1611148"/>
                  </a:lnTo>
                  <a:lnTo>
                    <a:pt x="1633334" y="1612979"/>
                  </a:lnTo>
                  <a:lnTo>
                    <a:pt x="1631755" y="1613948"/>
                  </a:lnTo>
                  <a:lnTo>
                    <a:pt x="1632545" y="1614809"/>
                  </a:lnTo>
                  <a:lnTo>
                    <a:pt x="1633550" y="1616532"/>
                  </a:lnTo>
                  <a:close/>
                </a:path>
                <a:path w="2605405" h="2004060">
                  <a:moveTo>
                    <a:pt x="1430249" y="1334726"/>
                  </a:moveTo>
                  <a:lnTo>
                    <a:pt x="1433839" y="1333686"/>
                  </a:lnTo>
                  <a:lnTo>
                    <a:pt x="1432708" y="1329055"/>
                  </a:lnTo>
                  <a:lnTo>
                    <a:pt x="1431685" y="1324999"/>
                  </a:lnTo>
                  <a:lnTo>
                    <a:pt x="1423608" y="1325107"/>
                  </a:lnTo>
                  <a:lnTo>
                    <a:pt x="1420879" y="1329055"/>
                  </a:lnTo>
                  <a:lnTo>
                    <a:pt x="1420484" y="1329665"/>
                  </a:lnTo>
                  <a:lnTo>
                    <a:pt x="1420413" y="1331424"/>
                  </a:lnTo>
                  <a:lnTo>
                    <a:pt x="1422638" y="1332681"/>
                  </a:lnTo>
                  <a:lnTo>
                    <a:pt x="1424685" y="1333506"/>
                  </a:lnTo>
                  <a:lnTo>
                    <a:pt x="1426623" y="1334368"/>
                  </a:lnTo>
                  <a:lnTo>
                    <a:pt x="1430249" y="1334726"/>
                  </a:lnTo>
                  <a:close/>
                </a:path>
                <a:path w="2605405" h="2004060">
                  <a:moveTo>
                    <a:pt x="3374" y="1515490"/>
                  </a:moveTo>
                  <a:lnTo>
                    <a:pt x="6677" y="1511936"/>
                  </a:lnTo>
                  <a:lnTo>
                    <a:pt x="10123" y="1508490"/>
                  </a:lnTo>
                  <a:lnTo>
                    <a:pt x="13498" y="1504183"/>
                  </a:lnTo>
                  <a:lnTo>
                    <a:pt x="11416" y="1500127"/>
                  </a:lnTo>
                  <a:lnTo>
                    <a:pt x="10303" y="1499984"/>
                  </a:lnTo>
                  <a:lnTo>
                    <a:pt x="7036" y="1499696"/>
                  </a:lnTo>
                  <a:lnTo>
                    <a:pt x="2584" y="1498045"/>
                  </a:lnTo>
                  <a:lnTo>
                    <a:pt x="0" y="1505619"/>
                  </a:lnTo>
                  <a:lnTo>
                    <a:pt x="682" y="1509424"/>
                  </a:lnTo>
                  <a:lnTo>
                    <a:pt x="1005" y="1512798"/>
                  </a:lnTo>
                  <a:lnTo>
                    <a:pt x="1076" y="1513767"/>
                  </a:lnTo>
                  <a:lnTo>
                    <a:pt x="2548" y="1514592"/>
                  </a:lnTo>
                  <a:lnTo>
                    <a:pt x="3374" y="1515490"/>
                  </a:lnTo>
                  <a:close/>
                </a:path>
                <a:path w="2605405" h="2004060">
                  <a:moveTo>
                    <a:pt x="1870884" y="1377800"/>
                  </a:moveTo>
                  <a:lnTo>
                    <a:pt x="1875263" y="1375969"/>
                  </a:lnTo>
                  <a:lnTo>
                    <a:pt x="1875222" y="1368507"/>
                  </a:lnTo>
                  <a:lnTo>
                    <a:pt x="1875712" y="1362087"/>
                  </a:lnTo>
                  <a:lnTo>
                    <a:pt x="1877818" y="1356245"/>
                  </a:lnTo>
                  <a:lnTo>
                    <a:pt x="1882623" y="1351346"/>
                  </a:lnTo>
                  <a:lnTo>
                    <a:pt x="1864350" y="1331675"/>
                  </a:lnTo>
                  <a:lnTo>
                    <a:pt x="1854657" y="1343269"/>
                  </a:lnTo>
                  <a:lnTo>
                    <a:pt x="1857637" y="1348797"/>
                  </a:lnTo>
                  <a:lnTo>
                    <a:pt x="1862663" y="1353966"/>
                  </a:lnTo>
                  <a:lnTo>
                    <a:pt x="1859503" y="1370082"/>
                  </a:lnTo>
                  <a:lnTo>
                    <a:pt x="1866935" y="1372667"/>
                  </a:lnTo>
                  <a:lnTo>
                    <a:pt x="1870884" y="1377800"/>
                  </a:lnTo>
                  <a:close/>
                </a:path>
                <a:path w="2605405" h="2004060">
                  <a:moveTo>
                    <a:pt x="173001" y="1328589"/>
                  </a:moveTo>
                  <a:lnTo>
                    <a:pt x="350274" y="1328589"/>
                  </a:lnTo>
                  <a:lnTo>
                    <a:pt x="350274" y="0"/>
                  </a:lnTo>
                  <a:lnTo>
                    <a:pt x="173001" y="0"/>
                  </a:lnTo>
                  <a:lnTo>
                    <a:pt x="173001" y="728724"/>
                  </a:lnTo>
                  <a:lnTo>
                    <a:pt x="194684" y="728724"/>
                  </a:lnTo>
                  <a:lnTo>
                    <a:pt x="195138" y="729370"/>
                  </a:lnTo>
                  <a:lnTo>
                    <a:pt x="279623" y="729370"/>
                  </a:lnTo>
                  <a:lnTo>
                    <a:pt x="281957" y="729909"/>
                  </a:lnTo>
                  <a:lnTo>
                    <a:pt x="283500" y="731093"/>
                  </a:lnTo>
                  <a:lnTo>
                    <a:pt x="285116" y="731955"/>
                  </a:lnTo>
                  <a:lnTo>
                    <a:pt x="284326" y="732852"/>
                  </a:lnTo>
                  <a:lnTo>
                    <a:pt x="283321" y="734575"/>
                  </a:lnTo>
                  <a:lnTo>
                    <a:pt x="194597" y="734575"/>
                  </a:lnTo>
                  <a:lnTo>
                    <a:pt x="192530" y="736370"/>
                  </a:lnTo>
                  <a:lnTo>
                    <a:pt x="190184" y="736370"/>
                  </a:lnTo>
                  <a:lnTo>
                    <a:pt x="190412" y="736621"/>
                  </a:lnTo>
                  <a:lnTo>
                    <a:pt x="190412" y="738559"/>
                  </a:lnTo>
                  <a:lnTo>
                    <a:pt x="186140" y="745164"/>
                  </a:lnTo>
                  <a:lnTo>
                    <a:pt x="173001" y="745164"/>
                  </a:lnTo>
                  <a:lnTo>
                    <a:pt x="173001" y="861883"/>
                  </a:lnTo>
                  <a:lnTo>
                    <a:pt x="318068" y="861883"/>
                  </a:lnTo>
                  <a:lnTo>
                    <a:pt x="333545" y="862035"/>
                  </a:lnTo>
                  <a:lnTo>
                    <a:pt x="334406" y="863758"/>
                  </a:lnTo>
                  <a:lnTo>
                    <a:pt x="334801" y="864225"/>
                  </a:lnTo>
                  <a:lnTo>
                    <a:pt x="321626" y="881203"/>
                  </a:lnTo>
                  <a:lnTo>
                    <a:pt x="310614" y="885073"/>
                  </a:lnTo>
                  <a:lnTo>
                    <a:pt x="173001" y="885073"/>
                  </a:lnTo>
                  <a:lnTo>
                    <a:pt x="173001" y="924886"/>
                  </a:lnTo>
                  <a:lnTo>
                    <a:pt x="303425" y="924886"/>
                  </a:lnTo>
                  <a:lnTo>
                    <a:pt x="304251" y="925784"/>
                  </a:lnTo>
                  <a:lnTo>
                    <a:pt x="305866" y="926824"/>
                  </a:lnTo>
                  <a:lnTo>
                    <a:pt x="305328" y="929337"/>
                  </a:lnTo>
                  <a:lnTo>
                    <a:pt x="304251" y="931024"/>
                  </a:lnTo>
                  <a:lnTo>
                    <a:pt x="303425" y="932783"/>
                  </a:lnTo>
                  <a:lnTo>
                    <a:pt x="173001" y="932783"/>
                  </a:lnTo>
                  <a:lnTo>
                    <a:pt x="173001" y="955791"/>
                  </a:lnTo>
                  <a:lnTo>
                    <a:pt x="210265" y="955791"/>
                  </a:lnTo>
                  <a:lnTo>
                    <a:pt x="215650" y="956473"/>
                  </a:lnTo>
                  <a:lnTo>
                    <a:pt x="224984" y="956760"/>
                  </a:lnTo>
                  <a:lnTo>
                    <a:pt x="227533" y="960170"/>
                  </a:lnTo>
                  <a:lnTo>
                    <a:pt x="225989" y="967062"/>
                  </a:lnTo>
                  <a:lnTo>
                    <a:pt x="225163" y="969933"/>
                  </a:lnTo>
                  <a:lnTo>
                    <a:pt x="221860" y="972338"/>
                  </a:lnTo>
                  <a:lnTo>
                    <a:pt x="218988" y="972446"/>
                  </a:lnTo>
                  <a:lnTo>
                    <a:pt x="208694" y="972446"/>
                  </a:lnTo>
                  <a:lnTo>
                    <a:pt x="206172" y="975712"/>
                  </a:lnTo>
                  <a:lnTo>
                    <a:pt x="196659" y="982137"/>
                  </a:lnTo>
                  <a:lnTo>
                    <a:pt x="185502" y="982137"/>
                  </a:lnTo>
                  <a:lnTo>
                    <a:pt x="182299" y="983035"/>
                  </a:lnTo>
                  <a:lnTo>
                    <a:pt x="180827" y="985942"/>
                  </a:lnTo>
                  <a:lnTo>
                    <a:pt x="179140" y="987773"/>
                  </a:lnTo>
                  <a:lnTo>
                    <a:pt x="173001" y="987773"/>
                  </a:lnTo>
                  <a:lnTo>
                    <a:pt x="173001" y="1005110"/>
                  </a:lnTo>
                  <a:lnTo>
                    <a:pt x="173647" y="1005864"/>
                  </a:lnTo>
                  <a:lnTo>
                    <a:pt x="174329" y="1006581"/>
                  </a:lnTo>
                  <a:lnTo>
                    <a:pt x="175119" y="1007299"/>
                  </a:lnTo>
                  <a:lnTo>
                    <a:pt x="173683" y="1009022"/>
                  </a:lnTo>
                  <a:lnTo>
                    <a:pt x="173001" y="1009884"/>
                  </a:lnTo>
                  <a:lnTo>
                    <a:pt x="173001" y="1164696"/>
                  </a:lnTo>
                  <a:lnTo>
                    <a:pt x="292475" y="1164696"/>
                  </a:lnTo>
                  <a:lnTo>
                    <a:pt x="298144" y="1166203"/>
                  </a:lnTo>
                  <a:lnTo>
                    <a:pt x="303820" y="1170726"/>
                  </a:lnTo>
                  <a:lnTo>
                    <a:pt x="298144" y="1175228"/>
                  </a:lnTo>
                  <a:lnTo>
                    <a:pt x="292475" y="1176729"/>
                  </a:lnTo>
                  <a:lnTo>
                    <a:pt x="231247" y="1176729"/>
                  </a:lnTo>
                  <a:lnTo>
                    <a:pt x="230117" y="1178551"/>
                  </a:lnTo>
                  <a:lnTo>
                    <a:pt x="173001" y="1178551"/>
                  </a:lnTo>
                  <a:lnTo>
                    <a:pt x="173001" y="1319974"/>
                  </a:lnTo>
                  <a:lnTo>
                    <a:pt x="199136" y="1319974"/>
                  </a:lnTo>
                  <a:lnTo>
                    <a:pt x="201433" y="1320512"/>
                  </a:lnTo>
                  <a:lnTo>
                    <a:pt x="203013" y="1321697"/>
                  </a:lnTo>
                  <a:lnTo>
                    <a:pt x="204629" y="1322594"/>
                  </a:lnTo>
                  <a:lnTo>
                    <a:pt x="203803" y="1323456"/>
                  </a:lnTo>
                  <a:lnTo>
                    <a:pt x="202044" y="1325358"/>
                  </a:lnTo>
                  <a:lnTo>
                    <a:pt x="173001" y="1325358"/>
                  </a:lnTo>
                  <a:lnTo>
                    <a:pt x="173001" y="1328589"/>
                  </a:lnTo>
                  <a:close/>
                </a:path>
                <a:path w="2605405" h="2004060">
                  <a:moveTo>
                    <a:pt x="190184" y="736370"/>
                  </a:moveTo>
                  <a:lnTo>
                    <a:pt x="190664" y="736370"/>
                  </a:lnTo>
                  <a:lnTo>
                    <a:pt x="189586" y="735185"/>
                  </a:lnTo>
                  <a:lnTo>
                    <a:pt x="189551" y="733175"/>
                  </a:lnTo>
                  <a:lnTo>
                    <a:pt x="191238" y="730986"/>
                  </a:lnTo>
                  <a:lnTo>
                    <a:pt x="192817" y="729837"/>
                  </a:lnTo>
                  <a:lnTo>
                    <a:pt x="194684" y="728724"/>
                  </a:lnTo>
                  <a:lnTo>
                    <a:pt x="173001" y="728724"/>
                  </a:lnTo>
                  <a:lnTo>
                    <a:pt x="173001" y="735436"/>
                  </a:lnTo>
                  <a:lnTo>
                    <a:pt x="189335" y="735436"/>
                  </a:lnTo>
                  <a:lnTo>
                    <a:pt x="190184" y="736370"/>
                  </a:lnTo>
                  <a:close/>
                </a:path>
                <a:path w="2605405" h="2004060">
                  <a:moveTo>
                    <a:pt x="194597" y="734575"/>
                  </a:moveTo>
                  <a:lnTo>
                    <a:pt x="283321" y="734575"/>
                  </a:lnTo>
                  <a:lnTo>
                    <a:pt x="281023" y="734001"/>
                  </a:lnTo>
                  <a:lnTo>
                    <a:pt x="279444" y="732852"/>
                  </a:lnTo>
                  <a:lnTo>
                    <a:pt x="277828" y="731955"/>
                  </a:lnTo>
                  <a:lnTo>
                    <a:pt x="278618" y="731093"/>
                  </a:lnTo>
                  <a:lnTo>
                    <a:pt x="279623" y="729370"/>
                  </a:lnTo>
                  <a:lnTo>
                    <a:pt x="195138" y="729370"/>
                  </a:lnTo>
                  <a:lnTo>
                    <a:pt x="195869" y="730411"/>
                  </a:lnTo>
                  <a:lnTo>
                    <a:pt x="196731" y="731309"/>
                  </a:lnTo>
                  <a:lnTo>
                    <a:pt x="195582" y="732852"/>
                  </a:lnTo>
                  <a:lnTo>
                    <a:pt x="194597" y="734575"/>
                  </a:lnTo>
                  <a:close/>
                </a:path>
                <a:path w="2605405" h="2004060">
                  <a:moveTo>
                    <a:pt x="173001" y="745164"/>
                  </a:moveTo>
                  <a:lnTo>
                    <a:pt x="186140" y="745164"/>
                  </a:lnTo>
                  <a:lnTo>
                    <a:pt x="183196" y="739815"/>
                  </a:lnTo>
                  <a:lnTo>
                    <a:pt x="185602" y="737446"/>
                  </a:lnTo>
                  <a:lnTo>
                    <a:pt x="186715" y="735903"/>
                  </a:lnTo>
                  <a:lnTo>
                    <a:pt x="187827" y="735903"/>
                  </a:lnTo>
                  <a:lnTo>
                    <a:pt x="189335" y="735436"/>
                  </a:lnTo>
                  <a:lnTo>
                    <a:pt x="173001" y="735436"/>
                  </a:lnTo>
                  <a:lnTo>
                    <a:pt x="173001" y="745164"/>
                  </a:lnTo>
                  <a:close/>
                </a:path>
                <a:path w="2605405" h="2004060">
                  <a:moveTo>
                    <a:pt x="173001" y="885073"/>
                  </a:moveTo>
                  <a:lnTo>
                    <a:pt x="310614" y="885073"/>
                  </a:lnTo>
                  <a:lnTo>
                    <a:pt x="302972" y="883787"/>
                  </a:lnTo>
                  <a:lnTo>
                    <a:pt x="297530" y="879164"/>
                  </a:lnTo>
                  <a:lnTo>
                    <a:pt x="293122" y="873019"/>
                  </a:lnTo>
                  <a:lnTo>
                    <a:pt x="296568" y="869322"/>
                  </a:lnTo>
                  <a:lnTo>
                    <a:pt x="299979" y="865589"/>
                  </a:lnTo>
                  <a:lnTo>
                    <a:pt x="303425" y="861892"/>
                  </a:lnTo>
                  <a:lnTo>
                    <a:pt x="318068" y="861883"/>
                  </a:lnTo>
                  <a:lnTo>
                    <a:pt x="173001" y="861883"/>
                  </a:lnTo>
                  <a:lnTo>
                    <a:pt x="173001" y="885073"/>
                  </a:lnTo>
                  <a:close/>
                </a:path>
                <a:path w="2605405" h="2004060">
                  <a:moveTo>
                    <a:pt x="173001" y="932783"/>
                  </a:moveTo>
                  <a:lnTo>
                    <a:pt x="303425" y="932783"/>
                  </a:lnTo>
                  <a:lnTo>
                    <a:pt x="302599" y="931886"/>
                  </a:lnTo>
                  <a:lnTo>
                    <a:pt x="301020" y="930845"/>
                  </a:lnTo>
                  <a:lnTo>
                    <a:pt x="301127" y="930198"/>
                  </a:lnTo>
                  <a:lnTo>
                    <a:pt x="301522" y="928332"/>
                  </a:lnTo>
                  <a:lnTo>
                    <a:pt x="302599" y="926645"/>
                  </a:lnTo>
                  <a:lnTo>
                    <a:pt x="303425" y="924886"/>
                  </a:lnTo>
                  <a:lnTo>
                    <a:pt x="173001" y="924886"/>
                  </a:lnTo>
                  <a:lnTo>
                    <a:pt x="173001" y="932783"/>
                  </a:lnTo>
                  <a:close/>
                </a:path>
                <a:path w="2605405" h="2004060">
                  <a:moveTo>
                    <a:pt x="173001" y="972733"/>
                  </a:moveTo>
                  <a:lnTo>
                    <a:pt x="210265" y="955791"/>
                  </a:lnTo>
                  <a:lnTo>
                    <a:pt x="173001" y="955791"/>
                  </a:lnTo>
                  <a:lnTo>
                    <a:pt x="173001" y="972733"/>
                  </a:lnTo>
                  <a:close/>
                </a:path>
                <a:path w="2605405" h="2004060">
                  <a:moveTo>
                    <a:pt x="208694" y="972446"/>
                  </a:moveTo>
                  <a:lnTo>
                    <a:pt x="218988" y="972446"/>
                  </a:lnTo>
                  <a:lnTo>
                    <a:pt x="209942" y="970831"/>
                  </a:lnTo>
                  <a:lnTo>
                    <a:pt x="208694" y="972446"/>
                  </a:lnTo>
                  <a:close/>
                </a:path>
                <a:path w="2605405" h="2004060">
                  <a:moveTo>
                    <a:pt x="185502" y="982137"/>
                  </a:moveTo>
                  <a:lnTo>
                    <a:pt x="196659" y="982137"/>
                  </a:lnTo>
                  <a:lnTo>
                    <a:pt x="189874" y="980953"/>
                  </a:lnTo>
                  <a:lnTo>
                    <a:pt x="185502" y="982137"/>
                  </a:lnTo>
                  <a:close/>
                </a:path>
                <a:path w="2605405" h="2004060">
                  <a:moveTo>
                    <a:pt x="173001" y="987773"/>
                  </a:moveTo>
                  <a:lnTo>
                    <a:pt x="179140" y="987773"/>
                  </a:lnTo>
                  <a:lnTo>
                    <a:pt x="177093" y="985799"/>
                  </a:lnTo>
                  <a:lnTo>
                    <a:pt x="175047" y="983789"/>
                  </a:lnTo>
                  <a:lnTo>
                    <a:pt x="173001" y="981743"/>
                  </a:lnTo>
                  <a:lnTo>
                    <a:pt x="173001" y="987773"/>
                  </a:lnTo>
                  <a:close/>
                </a:path>
                <a:path w="2605405" h="2004060">
                  <a:moveTo>
                    <a:pt x="231247" y="1176729"/>
                  </a:moveTo>
                  <a:lnTo>
                    <a:pt x="292475" y="1176729"/>
                  </a:lnTo>
                  <a:lnTo>
                    <a:pt x="286807" y="1175228"/>
                  </a:lnTo>
                  <a:lnTo>
                    <a:pt x="281131" y="1170726"/>
                  </a:lnTo>
                  <a:lnTo>
                    <a:pt x="286807" y="1166203"/>
                  </a:lnTo>
                  <a:lnTo>
                    <a:pt x="292475" y="1164696"/>
                  </a:lnTo>
                  <a:lnTo>
                    <a:pt x="173001" y="1164696"/>
                  </a:lnTo>
                  <a:lnTo>
                    <a:pt x="173001" y="1164911"/>
                  </a:lnTo>
                  <a:lnTo>
                    <a:pt x="218840" y="1164911"/>
                  </a:lnTo>
                  <a:lnTo>
                    <a:pt x="227405" y="1165907"/>
                  </a:lnTo>
                  <a:lnTo>
                    <a:pt x="233779" y="1168895"/>
                  </a:lnTo>
                  <a:lnTo>
                    <a:pt x="234425" y="1169469"/>
                  </a:lnTo>
                  <a:lnTo>
                    <a:pt x="234389" y="1171659"/>
                  </a:lnTo>
                  <a:lnTo>
                    <a:pt x="231247" y="1176729"/>
                  </a:lnTo>
                  <a:close/>
                </a:path>
                <a:path w="2605405" h="2004060">
                  <a:moveTo>
                    <a:pt x="173001" y="1176756"/>
                  </a:moveTo>
                  <a:lnTo>
                    <a:pt x="216081" y="1176756"/>
                  </a:lnTo>
                  <a:lnTo>
                    <a:pt x="213568" y="1175895"/>
                  </a:lnTo>
                  <a:lnTo>
                    <a:pt x="208649" y="1174351"/>
                  </a:lnTo>
                  <a:lnTo>
                    <a:pt x="203875" y="1172520"/>
                  </a:lnTo>
                  <a:lnTo>
                    <a:pt x="203408" y="1172305"/>
                  </a:lnTo>
                  <a:lnTo>
                    <a:pt x="203264" y="1169469"/>
                  </a:lnTo>
                  <a:lnTo>
                    <a:pt x="203875" y="1168895"/>
                  </a:lnTo>
                  <a:lnTo>
                    <a:pt x="210269" y="1165907"/>
                  </a:lnTo>
                  <a:lnTo>
                    <a:pt x="218840" y="1164911"/>
                  </a:lnTo>
                  <a:lnTo>
                    <a:pt x="173001" y="1164911"/>
                  </a:lnTo>
                  <a:lnTo>
                    <a:pt x="173001" y="1176756"/>
                  </a:lnTo>
                  <a:close/>
                </a:path>
                <a:path w="2605405" h="2004060">
                  <a:moveTo>
                    <a:pt x="173001" y="1178551"/>
                  </a:moveTo>
                  <a:lnTo>
                    <a:pt x="230117" y="1178551"/>
                  </a:lnTo>
                  <a:lnTo>
                    <a:pt x="223979" y="1175607"/>
                  </a:lnTo>
                  <a:lnTo>
                    <a:pt x="216081" y="1176756"/>
                  </a:lnTo>
                  <a:lnTo>
                    <a:pt x="173001" y="1176756"/>
                  </a:lnTo>
                  <a:lnTo>
                    <a:pt x="173001" y="1178551"/>
                  </a:lnTo>
                  <a:close/>
                </a:path>
                <a:path w="2605405" h="2004060">
                  <a:moveTo>
                    <a:pt x="173001" y="1325358"/>
                  </a:moveTo>
                  <a:lnTo>
                    <a:pt x="202044" y="1325358"/>
                  </a:lnTo>
                  <a:lnTo>
                    <a:pt x="197305" y="1322594"/>
                  </a:lnTo>
                  <a:lnTo>
                    <a:pt x="198131" y="1321697"/>
                  </a:lnTo>
                  <a:lnTo>
                    <a:pt x="199136" y="1319974"/>
                  </a:lnTo>
                  <a:lnTo>
                    <a:pt x="173001" y="1319974"/>
                  </a:lnTo>
                  <a:lnTo>
                    <a:pt x="173001" y="1325358"/>
                  </a:lnTo>
                  <a:close/>
                </a:path>
                <a:path w="2605405" h="2004060">
                  <a:moveTo>
                    <a:pt x="940539" y="1328589"/>
                  </a:moveTo>
                  <a:lnTo>
                    <a:pt x="1174786" y="1328589"/>
                  </a:lnTo>
                  <a:lnTo>
                    <a:pt x="1174786" y="53661"/>
                  </a:lnTo>
                  <a:lnTo>
                    <a:pt x="940539" y="53661"/>
                  </a:lnTo>
                  <a:lnTo>
                    <a:pt x="940539" y="150360"/>
                  </a:lnTo>
                  <a:lnTo>
                    <a:pt x="1044110" y="150360"/>
                  </a:lnTo>
                  <a:lnTo>
                    <a:pt x="1046516" y="151653"/>
                  </a:lnTo>
                  <a:lnTo>
                    <a:pt x="1048957" y="153017"/>
                  </a:lnTo>
                  <a:lnTo>
                    <a:pt x="1051434" y="154345"/>
                  </a:lnTo>
                  <a:lnTo>
                    <a:pt x="1050177" y="155565"/>
                  </a:lnTo>
                  <a:lnTo>
                    <a:pt x="1048634" y="158042"/>
                  </a:lnTo>
                  <a:lnTo>
                    <a:pt x="940539" y="158042"/>
                  </a:lnTo>
                  <a:lnTo>
                    <a:pt x="940539" y="362854"/>
                  </a:lnTo>
                  <a:lnTo>
                    <a:pt x="1099540" y="362854"/>
                  </a:lnTo>
                  <a:lnTo>
                    <a:pt x="1103130" y="363644"/>
                  </a:lnTo>
                  <a:lnTo>
                    <a:pt x="1105535" y="365295"/>
                  </a:lnTo>
                  <a:lnTo>
                    <a:pt x="1108048" y="366551"/>
                  </a:lnTo>
                  <a:lnTo>
                    <a:pt x="1106792" y="367808"/>
                  </a:lnTo>
                  <a:lnTo>
                    <a:pt x="1105284" y="370248"/>
                  </a:lnTo>
                  <a:lnTo>
                    <a:pt x="940539" y="370248"/>
                  </a:lnTo>
                  <a:lnTo>
                    <a:pt x="940539" y="417557"/>
                  </a:lnTo>
                  <a:lnTo>
                    <a:pt x="1111997" y="417557"/>
                  </a:lnTo>
                  <a:lnTo>
                    <a:pt x="1126708" y="429027"/>
                  </a:lnTo>
                  <a:lnTo>
                    <a:pt x="1137845" y="442795"/>
                  </a:lnTo>
                  <a:lnTo>
                    <a:pt x="1146316" y="458266"/>
                  </a:lnTo>
                  <a:lnTo>
                    <a:pt x="1153031" y="474844"/>
                  </a:lnTo>
                  <a:lnTo>
                    <a:pt x="1153784" y="476890"/>
                  </a:lnTo>
                  <a:lnTo>
                    <a:pt x="1149764" y="480623"/>
                  </a:lnTo>
                  <a:lnTo>
                    <a:pt x="1147179" y="484931"/>
                  </a:lnTo>
                  <a:lnTo>
                    <a:pt x="940539" y="484931"/>
                  </a:lnTo>
                  <a:lnTo>
                    <a:pt x="940539" y="818890"/>
                  </a:lnTo>
                  <a:lnTo>
                    <a:pt x="943806" y="818890"/>
                  </a:lnTo>
                  <a:lnTo>
                    <a:pt x="945063" y="820147"/>
                  </a:lnTo>
                  <a:lnTo>
                    <a:pt x="947576" y="821654"/>
                  </a:lnTo>
                  <a:lnTo>
                    <a:pt x="946750" y="825208"/>
                  </a:lnTo>
                  <a:lnTo>
                    <a:pt x="945063" y="827577"/>
                  </a:lnTo>
                  <a:lnTo>
                    <a:pt x="943806" y="830054"/>
                  </a:lnTo>
                  <a:lnTo>
                    <a:pt x="940539" y="830054"/>
                  </a:lnTo>
                  <a:lnTo>
                    <a:pt x="940539" y="931527"/>
                  </a:lnTo>
                  <a:lnTo>
                    <a:pt x="1101442" y="931527"/>
                  </a:lnTo>
                  <a:lnTo>
                    <a:pt x="1102663" y="932137"/>
                  </a:lnTo>
                  <a:lnTo>
                    <a:pt x="1104781" y="932496"/>
                  </a:lnTo>
                  <a:lnTo>
                    <a:pt x="1105032" y="933357"/>
                  </a:lnTo>
                  <a:lnTo>
                    <a:pt x="1106289" y="938059"/>
                  </a:lnTo>
                  <a:lnTo>
                    <a:pt x="1106827" y="942977"/>
                  </a:lnTo>
                  <a:lnTo>
                    <a:pt x="1108120" y="947715"/>
                  </a:lnTo>
                  <a:lnTo>
                    <a:pt x="1109391" y="952273"/>
                  </a:lnTo>
                  <a:lnTo>
                    <a:pt x="1111889" y="952273"/>
                  </a:lnTo>
                  <a:lnTo>
                    <a:pt x="1113038" y="953027"/>
                  </a:lnTo>
                  <a:lnTo>
                    <a:pt x="1116736" y="955648"/>
                  </a:lnTo>
                  <a:lnTo>
                    <a:pt x="1121403" y="958806"/>
                  </a:lnTo>
                  <a:lnTo>
                    <a:pt x="1114582" y="962755"/>
                  </a:lnTo>
                  <a:lnTo>
                    <a:pt x="1113684" y="963293"/>
                  </a:lnTo>
                  <a:lnTo>
                    <a:pt x="940539" y="963293"/>
                  </a:lnTo>
                  <a:lnTo>
                    <a:pt x="940539" y="995777"/>
                  </a:lnTo>
                  <a:lnTo>
                    <a:pt x="1057250" y="995777"/>
                  </a:lnTo>
                  <a:lnTo>
                    <a:pt x="1059835" y="998577"/>
                  </a:lnTo>
                  <a:lnTo>
                    <a:pt x="1059009" y="1000228"/>
                  </a:lnTo>
                  <a:lnTo>
                    <a:pt x="1058111" y="1001915"/>
                  </a:lnTo>
                  <a:lnTo>
                    <a:pt x="1057250" y="1003638"/>
                  </a:lnTo>
                  <a:lnTo>
                    <a:pt x="940539" y="1003638"/>
                  </a:lnTo>
                  <a:lnTo>
                    <a:pt x="940539" y="1138852"/>
                  </a:lnTo>
                  <a:lnTo>
                    <a:pt x="1084641" y="1138852"/>
                  </a:lnTo>
                  <a:lnTo>
                    <a:pt x="1086975" y="1139390"/>
                  </a:lnTo>
                  <a:lnTo>
                    <a:pt x="1088554" y="1140575"/>
                  </a:lnTo>
                  <a:lnTo>
                    <a:pt x="1090170" y="1141436"/>
                  </a:lnTo>
                  <a:lnTo>
                    <a:pt x="1089380" y="1142333"/>
                  </a:lnTo>
                  <a:lnTo>
                    <a:pt x="1087585" y="1144236"/>
                  </a:lnTo>
                  <a:lnTo>
                    <a:pt x="940539" y="1144236"/>
                  </a:lnTo>
                  <a:lnTo>
                    <a:pt x="940539" y="1328589"/>
                  </a:lnTo>
                  <a:close/>
                </a:path>
                <a:path w="2605405" h="2004060">
                  <a:moveTo>
                    <a:pt x="940539" y="158042"/>
                  </a:moveTo>
                  <a:lnTo>
                    <a:pt x="1048634" y="158042"/>
                  </a:lnTo>
                  <a:lnTo>
                    <a:pt x="1045044" y="157252"/>
                  </a:lnTo>
                  <a:lnTo>
                    <a:pt x="1042603" y="155565"/>
                  </a:lnTo>
                  <a:lnTo>
                    <a:pt x="1040090" y="154345"/>
                  </a:lnTo>
                  <a:lnTo>
                    <a:pt x="1044110" y="150360"/>
                  </a:lnTo>
                  <a:lnTo>
                    <a:pt x="940539" y="150360"/>
                  </a:lnTo>
                  <a:lnTo>
                    <a:pt x="940539" y="158042"/>
                  </a:lnTo>
                  <a:close/>
                </a:path>
                <a:path w="2605405" h="2004060">
                  <a:moveTo>
                    <a:pt x="940539" y="370248"/>
                  </a:moveTo>
                  <a:lnTo>
                    <a:pt x="1105284" y="370248"/>
                  </a:lnTo>
                  <a:lnTo>
                    <a:pt x="1104350" y="370069"/>
                  </a:lnTo>
                  <a:lnTo>
                    <a:pt x="1101658" y="369459"/>
                  </a:lnTo>
                  <a:lnTo>
                    <a:pt x="1099253" y="367808"/>
                  </a:lnTo>
                  <a:lnTo>
                    <a:pt x="1096740" y="366551"/>
                  </a:lnTo>
                  <a:lnTo>
                    <a:pt x="1097996" y="365295"/>
                  </a:lnTo>
                  <a:lnTo>
                    <a:pt x="1099540" y="362854"/>
                  </a:lnTo>
                  <a:lnTo>
                    <a:pt x="940539" y="362854"/>
                  </a:lnTo>
                  <a:lnTo>
                    <a:pt x="940539" y="370248"/>
                  </a:lnTo>
                  <a:close/>
                </a:path>
                <a:path w="2605405" h="2004060">
                  <a:moveTo>
                    <a:pt x="940539" y="484931"/>
                  </a:moveTo>
                  <a:lnTo>
                    <a:pt x="1147179" y="484931"/>
                  </a:lnTo>
                  <a:lnTo>
                    <a:pt x="1141973" y="479259"/>
                  </a:lnTo>
                  <a:lnTo>
                    <a:pt x="1134937" y="474629"/>
                  </a:lnTo>
                  <a:lnTo>
                    <a:pt x="1132675" y="468312"/>
                  </a:lnTo>
                  <a:lnTo>
                    <a:pt x="1107294" y="437586"/>
                  </a:lnTo>
                  <a:lnTo>
                    <a:pt x="1108515" y="425382"/>
                  </a:lnTo>
                  <a:lnTo>
                    <a:pt x="1110310" y="422259"/>
                  </a:lnTo>
                  <a:lnTo>
                    <a:pt x="1111997" y="417557"/>
                  </a:lnTo>
                  <a:lnTo>
                    <a:pt x="940539" y="417557"/>
                  </a:lnTo>
                  <a:lnTo>
                    <a:pt x="940539" y="484931"/>
                  </a:lnTo>
                  <a:close/>
                </a:path>
                <a:path w="2605405" h="2004060">
                  <a:moveTo>
                    <a:pt x="940539" y="825674"/>
                  </a:moveTo>
                  <a:lnTo>
                    <a:pt x="941257" y="823341"/>
                  </a:lnTo>
                  <a:lnTo>
                    <a:pt x="942657" y="821152"/>
                  </a:lnTo>
                  <a:lnTo>
                    <a:pt x="943806" y="818890"/>
                  </a:lnTo>
                  <a:lnTo>
                    <a:pt x="940539" y="818890"/>
                  </a:lnTo>
                  <a:lnTo>
                    <a:pt x="940539" y="825674"/>
                  </a:lnTo>
                  <a:close/>
                </a:path>
                <a:path w="2605405" h="2004060">
                  <a:moveTo>
                    <a:pt x="940539" y="830054"/>
                  </a:moveTo>
                  <a:lnTo>
                    <a:pt x="943806" y="830054"/>
                  </a:lnTo>
                  <a:lnTo>
                    <a:pt x="942873" y="829120"/>
                  </a:lnTo>
                  <a:lnTo>
                    <a:pt x="941221" y="828044"/>
                  </a:lnTo>
                  <a:lnTo>
                    <a:pt x="940539" y="827182"/>
                  </a:lnTo>
                  <a:lnTo>
                    <a:pt x="940539" y="830054"/>
                  </a:lnTo>
                  <a:close/>
                </a:path>
                <a:path w="2605405" h="2004060">
                  <a:moveTo>
                    <a:pt x="940539" y="963293"/>
                  </a:moveTo>
                  <a:lnTo>
                    <a:pt x="1113684" y="963293"/>
                  </a:lnTo>
                  <a:lnTo>
                    <a:pt x="1110310" y="959632"/>
                  </a:lnTo>
                  <a:lnTo>
                    <a:pt x="1108048" y="957909"/>
                  </a:lnTo>
                  <a:lnTo>
                    <a:pt x="1108048" y="956258"/>
                  </a:lnTo>
                  <a:lnTo>
                    <a:pt x="1107590" y="954629"/>
                  </a:lnTo>
                  <a:lnTo>
                    <a:pt x="1102807" y="952848"/>
                  </a:lnTo>
                  <a:lnTo>
                    <a:pt x="1101335" y="952273"/>
                  </a:lnTo>
                  <a:lnTo>
                    <a:pt x="1099755" y="950909"/>
                  </a:lnTo>
                  <a:lnTo>
                    <a:pt x="1095160" y="941828"/>
                  </a:lnTo>
                  <a:lnTo>
                    <a:pt x="1096524" y="932747"/>
                  </a:lnTo>
                  <a:lnTo>
                    <a:pt x="1101442" y="931527"/>
                  </a:lnTo>
                  <a:lnTo>
                    <a:pt x="940539" y="931527"/>
                  </a:lnTo>
                  <a:lnTo>
                    <a:pt x="940539" y="963293"/>
                  </a:lnTo>
                  <a:close/>
                </a:path>
                <a:path w="2605405" h="2004060">
                  <a:moveTo>
                    <a:pt x="1108012" y="954786"/>
                  </a:moveTo>
                  <a:lnTo>
                    <a:pt x="1109560" y="953027"/>
                  </a:lnTo>
                  <a:lnTo>
                    <a:pt x="1109552" y="952848"/>
                  </a:lnTo>
                  <a:lnTo>
                    <a:pt x="1109391" y="952273"/>
                  </a:lnTo>
                  <a:lnTo>
                    <a:pt x="1109089" y="952273"/>
                  </a:lnTo>
                  <a:lnTo>
                    <a:pt x="1107402" y="953960"/>
                  </a:lnTo>
                  <a:lnTo>
                    <a:pt x="1107590" y="954629"/>
                  </a:lnTo>
                  <a:lnTo>
                    <a:pt x="1108012" y="954786"/>
                  </a:lnTo>
                  <a:close/>
                </a:path>
                <a:path w="2605405" h="2004060">
                  <a:moveTo>
                    <a:pt x="940539" y="1003638"/>
                  </a:moveTo>
                  <a:lnTo>
                    <a:pt x="1057250" y="1003638"/>
                  </a:lnTo>
                  <a:lnTo>
                    <a:pt x="1056424" y="1002777"/>
                  </a:lnTo>
                  <a:lnTo>
                    <a:pt x="1054809" y="1001700"/>
                  </a:lnTo>
                  <a:lnTo>
                    <a:pt x="1055347" y="999187"/>
                  </a:lnTo>
                  <a:lnTo>
                    <a:pt x="1056424" y="997536"/>
                  </a:lnTo>
                  <a:lnTo>
                    <a:pt x="1057250" y="995777"/>
                  </a:lnTo>
                  <a:lnTo>
                    <a:pt x="940539" y="995777"/>
                  </a:lnTo>
                  <a:lnTo>
                    <a:pt x="940539" y="1003638"/>
                  </a:lnTo>
                  <a:close/>
                </a:path>
                <a:path w="2605405" h="2004060">
                  <a:moveTo>
                    <a:pt x="940539" y="1144236"/>
                  </a:moveTo>
                  <a:lnTo>
                    <a:pt x="1087585" y="1144236"/>
                  </a:lnTo>
                  <a:lnTo>
                    <a:pt x="1082846" y="1141436"/>
                  </a:lnTo>
                  <a:lnTo>
                    <a:pt x="1083672" y="1140575"/>
                  </a:lnTo>
                  <a:lnTo>
                    <a:pt x="1084641" y="1138852"/>
                  </a:lnTo>
                  <a:lnTo>
                    <a:pt x="940539" y="1138852"/>
                  </a:lnTo>
                  <a:lnTo>
                    <a:pt x="940539" y="1144236"/>
                  </a:lnTo>
                  <a:close/>
                </a:path>
              </a:pathLst>
            </a:custGeom>
            <a:solidFill>
              <a:srgbClr val="FF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216" y="1709660"/>
              <a:ext cx="2820670" cy="1866264"/>
            </a:xfrm>
            <a:custGeom>
              <a:avLst/>
              <a:gdLst/>
              <a:ahLst/>
              <a:cxnLst/>
              <a:rect l="l" t="t" r="r" b="b"/>
              <a:pathLst>
                <a:path w="2820670" h="1866264">
                  <a:moveTo>
                    <a:pt x="94755" y="1865953"/>
                  </a:moveTo>
                  <a:lnTo>
                    <a:pt x="558821" y="1865953"/>
                  </a:lnTo>
                  <a:lnTo>
                    <a:pt x="1397408" y="1209697"/>
                  </a:lnTo>
                  <a:lnTo>
                    <a:pt x="1448970" y="507124"/>
                  </a:lnTo>
                  <a:lnTo>
                    <a:pt x="1448970" y="0"/>
                  </a:lnTo>
                  <a:lnTo>
                    <a:pt x="94755" y="0"/>
                  </a:lnTo>
                  <a:lnTo>
                    <a:pt x="79950" y="17848"/>
                  </a:lnTo>
                  <a:lnTo>
                    <a:pt x="47377" y="106749"/>
                  </a:lnTo>
                  <a:lnTo>
                    <a:pt x="14805" y="319732"/>
                  </a:lnTo>
                  <a:lnTo>
                    <a:pt x="0" y="709832"/>
                  </a:lnTo>
                  <a:lnTo>
                    <a:pt x="14805" y="1169664"/>
                  </a:lnTo>
                  <a:lnTo>
                    <a:pt x="47377" y="1536059"/>
                  </a:lnTo>
                  <a:lnTo>
                    <a:pt x="79950" y="1778371"/>
                  </a:lnTo>
                  <a:lnTo>
                    <a:pt x="94755" y="1865953"/>
                  </a:lnTo>
                  <a:close/>
                </a:path>
                <a:path w="2820670" h="1866264">
                  <a:moveTo>
                    <a:pt x="1647404" y="1777736"/>
                  </a:moveTo>
                  <a:lnTo>
                    <a:pt x="2820163" y="1692440"/>
                  </a:lnTo>
                  <a:lnTo>
                    <a:pt x="2820163" y="1405777"/>
                  </a:lnTo>
                  <a:lnTo>
                    <a:pt x="2072146" y="1405777"/>
                  </a:lnTo>
                  <a:lnTo>
                    <a:pt x="1825071" y="1279844"/>
                  </a:lnTo>
                  <a:lnTo>
                    <a:pt x="1647404" y="1777736"/>
                  </a:lnTo>
                  <a:close/>
                </a:path>
              </a:pathLst>
            </a:custGeom>
            <a:solidFill>
              <a:srgbClr val="65A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743" y="1951111"/>
              <a:ext cx="3326765" cy="1624965"/>
            </a:xfrm>
            <a:custGeom>
              <a:avLst/>
              <a:gdLst/>
              <a:ahLst/>
              <a:cxnLst/>
              <a:rect l="l" t="t" r="r" b="b"/>
              <a:pathLst>
                <a:path w="3326765" h="1624964">
                  <a:moveTo>
                    <a:pt x="729065" y="1377371"/>
                  </a:moveTo>
                  <a:lnTo>
                    <a:pt x="952293" y="1377371"/>
                  </a:lnTo>
                  <a:lnTo>
                    <a:pt x="952293" y="1188550"/>
                  </a:lnTo>
                  <a:lnTo>
                    <a:pt x="729065" y="1188550"/>
                  </a:lnTo>
                  <a:lnTo>
                    <a:pt x="729065" y="1377371"/>
                  </a:lnTo>
                  <a:close/>
                </a:path>
                <a:path w="3326765" h="1624964">
                  <a:moveTo>
                    <a:pt x="1219346" y="1624502"/>
                  </a:moveTo>
                  <a:lnTo>
                    <a:pt x="2522393" y="1624502"/>
                  </a:lnTo>
                  <a:lnTo>
                    <a:pt x="2650550" y="1541967"/>
                  </a:lnTo>
                  <a:lnTo>
                    <a:pt x="2522393" y="1450989"/>
                  </a:lnTo>
                  <a:lnTo>
                    <a:pt x="2218465" y="1450989"/>
                  </a:lnTo>
                  <a:lnTo>
                    <a:pt x="2218465" y="1164405"/>
                  </a:lnTo>
                  <a:lnTo>
                    <a:pt x="2465540" y="1164405"/>
                  </a:lnTo>
                  <a:lnTo>
                    <a:pt x="2465540" y="117411"/>
                  </a:lnTo>
                  <a:lnTo>
                    <a:pt x="1219346" y="117411"/>
                  </a:lnTo>
                  <a:lnTo>
                    <a:pt x="1219346" y="1624502"/>
                  </a:lnTo>
                  <a:close/>
                </a:path>
                <a:path w="3326765" h="1624964">
                  <a:moveTo>
                    <a:pt x="2396842" y="1374530"/>
                  </a:moveTo>
                  <a:lnTo>
                    <a:pt x="2418752" y="1370113"/>
                  </a:lnTo>
                  <a:lnTo>
                    <a:pt x="2436620" y="1358069"/>
                  </a:lnTo>
                  <a:lnTo>
                    <a:pt x="2448654" y="1340210"/>
                  </a:lnTo>
                  <a:lnTo>
                    <a:pt x="2453064" y="1318350"/>
                  </a:lnTo>
                  <a:lnTo>
                    <a:pt x="2448643" y="1296489"/>
                  </a:lnTo>
                  <a:lnTo>
                    <a:pt x="2436590" y="1278631"/>
                  </a:lnTo>
                  <a:lnTo>
                    <a:pt x="2418719" y="1266587"/>
                  </a:lnTo>
                  <a:lnTo>
                    <a:pt x="2396842" y="1262169"/>
                  </a:lnTo>
                  <a:lnTo>
                    <a:pt x="2374966" y="1266587"/>
                  </a:lnTo>
                  <a:lnTo>
                    <a:pt x="2357094" y="1278631"/>
                  </a:lnTo>
                  <a:lnTo>
                    <a:pt x="2345041" y="1296489"/>
                  </a:lnTo>
                  <a:lnTo>
                    <a:pt x="2340620" y="1318350"/>
                  </a:lnTo>
                  <a:lnTo>
                    <a:pt x="2345041" y="1340210"/>
                  </a:lnTo>
                  <a:lnTo>
                    <a:pt x="2357094" y="1358069"/>
                  </a:lnTo>
                  <a:lnTo>
                    <a:pt x="2374966" y="1370113"/>
                  </a:lnTo>
                  <a:lnTo>
                    <a:pt x="2396842" y="1374530"/>
                  </a:lnTo>
                  <a:close/>
                </a:path>
                <a:path w="3326765" h="1624964">
                  <a:moveTo>
                    <a:pt x="2811477" y="1531473"/>
                  </a:moveTo>
                  <a:lnTo>
                    <a:pt x="3082241" y="1450990"/>
                  </a:lnTo>
                  <a:lnTo>
                    <a:pt x="3082241" y="1164405"/>
                  </a:lnTo>
                  <a:lnTo>
                    <a:pt x="2904021" y="1164405"/>
                  </a:lnTo>
                  <a:lnTo>
                    <a:pt x="2811477" y="1531473"/>
                  </a:lnTo>
                  <a:close/>
                </a:path>
                <a:path w="3326765" h="1624964">
                  <a:moveTo>
                    <a:pt x="3196027" y="1624502"/>
                  </a:moveTo>
                  <a:lnTo>
                    <a:pt x="3274753" y="1624502"/>
                  </a:lnTo>
                  <a:lnTo>
                    <a:pt x="3326237" y="1528317"/>
                  </a:lnTo>
                  <a:lnTo>
                    <a:pt x="3274753" y="1450989"/>
                  </a:lnTo>
                  <a:lnTo>
                    <a:pt x="3196027" y="1450989"/>
                  </a:lnTo>
                  <a:lnTo>
                    <a:pt x="3144543" y="1529895"/>
                  </a:lnTo>
                  <a:lnTo>
                    <a:pt x="3196027" y="1624502"/>
                  </a:lnTo>
                  <a:close/>
                </a:path>
                <a:path w="3326765" h="1624964">
                  <a:moveTo>
                    <a:pt x="124524" y="1624502"/>
                  </a:moveTo>
                  <a:lnTo>
                    <a:pt x="317510" y="1624502"/>
                  </a:lnTo>
                  <a:lnTo>
                    <a:pt x="435401" y="480533"/>
                  </a:lnTo>
                  <a:lnTo>
                    <a:pt x="316562" y="0"/>
                  </a:lnTo>
                  <a:lnTo>
                    <a:pt x="228913" y="161203"/>
                  </a:lnTo>
                  <a:lnTo>
                    <a:pt x="67958" y="161203"/>
                  </a:lnTo>
                  <a:lnTo>
                    <a:pt x="0" y="354600"/>
                  </a:lnTo>
                  <a:lnTo>
                    <a:pt x="124524" y="1624502"/>
                  </a:lnTo>
                  <a:close/>
                </a:path>
                <a:path w="3326765" h="1624964">
                  <a:moveTo>
                    <a:pt x="67958" y="161203"/>
                  </a:moveTo>
                  <a:lnTo>
                    <a:pt x="228913" y="161203"/>
                  </a:lnTo>
                  <a:lnTo>
                    <a:pt x="124603" y="0"/>
                  </a:lnTo>
                  <a:lnTo>
                    <a:pt x="67958" y="161203"/>
                  </a:lnTo>
                  <a:close/>
                </a:path>
              </a:pathLst>
            </a:custGeom>
            <a:solidFill>
              <a:srgbClr val="498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709660"/>
              <a:ext cx="2401570" cy="1866264"/>
            </a:xfrm>
            <a:custGeom>
              <a:avLst/>
              <a:gdLst/>
              <a:ahLst/>
              <a:cxnLst/>
              <a:rect l="l" t="t" r="r" b="b"/>
              <a:pathLst>
                <a:path w="2401570" h="1866264">
                  <a:moveTo>
                    <a:pt x="183337" y="241452"/>
                  </a:moveTo>
                  <a:lnTo>
                    <a:pt x="0" y="241452"/>
                  </a:lnTo>
                  <a:lnTo>
                    <a:pt x="0" y="1865960"/>
                  </a:lnTo>
                  <a:lnTo>
                    <a:pt x="183337" y="1865960"/>
                  </a:lnTo>
                  <a:lnTo>
                    <a:pt x="183337" y="241452"/>
                  </a:lnTo>
                  <a:close/>
                </a:path>
                <a:path w="2401570" h="1866264">
                  <a:moveTo>
                    <a:pt x="546963" y="0"/>
                  </a:moveTo>
                  <a:lnTo>
                    <a:pt x="375221" y="0"/>
                  </a:lnTo>
                  <a:lnTo>
                    <a:pt x="375221" y="1865960"/>
                  </a:lnTo>
                  <a:lnTo>
                    <a:pt x="546963" y="1865960"/>
                  </a:lnTo>
                  <a:lnTo>
                    <a:pt x="546963" y="0"/>
                  </a:lnTo>
                  <a:close/>
                </a:path>
                <a:path w="2401570" h="1866264">
                  <a:moveTo>
                    <a:pt x="1278089" y="358863"/>
                  </a:moveTo>
                  <a:lnTo>
                    <a:pt x="1011034" y="358863"/>
                  </a:lnTo>
                  <a:lnTo>
                    <a:pt x="1011034" y="1865960"/>
                  </a:lnTo>
                  <a:lnTo>
                    <a:pt x="1278089" y="1865960"/>
                  </a:lnTo>
                  <a:lnTo>
                    <a:pt x="1278089" y="358863"/>
                  </a:lnTo>
                  <a:close/>
                </a:path>
                <a:path w="2401570" h="1866264">
                  <a:moveTo>
                    <a:pt x="2401252" y="1692440"/>
                  </a:moveTo>
                  <a:lnTo>
                    <a:pt x="2277199" y="1692440"/>
                  </a:lnTo>
                  <a:lnTo>
                    <a:pt x="2277199" y="1405864"/>
                  </a:lnTo>
                  <a:lnTo>
                    <a:pt x="1562747" y="1405864"/>
                  </a:lnTo>
                  <a:lnTo>
                    <a:pt x="1562747" y="1692440"/>
                  </a:lnTo>
                  <a:lnTo>
                    <a:pt x="1450695" y="1692440"/>
                  </a:lnTo>
                  <a:lnTo>
                    <a:pt x="1450695" y="1865960"/>
                  </a:lnTo>
                  <a:lnTo>
                    <a:pt x="2401252" y="1865960"/>
                  </a:lnTo>
                  <a:lnTo>
                    <a:pt x="2401252" y="1692440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08" y="1709187"/>
              <a:ext cx="2360295" cy="1867535"/>
            </a:xfrm>
            <a:custGeom>
              <a:avLst/>
              <a:gdLst/>
              <a:ahLst/>
              <a:cxnLst/>
              <a:rect l="l" t="t" r="r" b="b"/>
              <a:pathLst>
                <a:path w="2360295" h="1867535">
                  <a:moveTo>
                    <a:pt x="2334619" y="1736518"/>
                  </a:moveTo>
                  <a:lnTo>
                    <a:pt x="2339199" y="1736518"/>
                  </a:lnTo>
                  <a:lnTo>
                    <a:pt x="2337778" y="1733470"/>
                  </a:lnTo>
                  <a:lnTo>
                    <a:pt x="2336593" y="1736264"/>
                  </a:lnTo>
                  <a:lnTo>
                    <a:pt x="2335409" y="1736264"/>
                  </a:lnTo>
                  <a:lnTo>
                    <a:pt x="2334619" y="1736518"/>
                  </a:lnTo>
                  <a:close/>
                </a:path>
                <a:path w="2360295" h="1867535">
                  <a:moveTo>
                    <a:pt x="2250893" y="1735121"/>
                  </a:moveTo>
                  <a:lnTo>
                    <a:pt x="2255183" y="1735121"/>
                  </a:lnTo>
                  <a:lnTo>
                    <a:pt x="2253841" y="1734867"/>
                  </a:lnTo>
                  <a:lnTo>
                    <a:pt x="2252735" y="1733851"/>
                  </a:lnTo>
                  <a:lnTo>
                    <a:pt x="2250893" y="1735121"/>
                  </a:lnTo>
                  <a:close/>
                </a:path>
                <a:path w="2360295" h="1867535">
                  <a:moveTo>
                    <a:pt x="1602370" y="1735121"/>
                  </a:moveTo>
                  <a:lnTo>
                    <a:pt x="1606660" y="1735121"/>
                  </a:lnTo>
                  <a:lnTo>
                    <a:pt x="1605318" y="1734867"/>
                  </a:lnTo>
                  <a:lnTo>
                    <a:pt x="1604212" y="1733851"/>
                  </a:lnTo>
                  <a:lnTo>
                    <a:pt x="1602370" y="1735121"/>
                  </a:lnTo>
                  <a:close/>
                </a:path>
                <a:path w="2360295" h="1867535">
                  <a:moveTo>
                    <a:pt x="2261535" y="1735502"/>
                  </a:moveTo>
                  <a:lnTo>
                    <a:pt x="2262211" y="1735502"/>
                  </a:lnTo>
                  <a:lnTo>
                    <a:pt x="2262290" y="1734613"/>
                  </a:lnTo>
                  <a:lnTo>
                    <a:pt x="2262132" y="1734359"/>
                  </a:lnTo>
                  <a:lnTo>
                    <a:pt x="2262053" y="1733978"/>
                  </a:lnTo>
                  <a:lnTo>
                    <a:pt x="2261579" y="1734232"/>
                  </a:lnTo>
                  <a:lnTo>
                    <a:pt x="2260869" y="1734486"/>
                  </a:lnTo>
                  <a:lnTo>
                    <a:pt x="2260841" y="1734613"/>
                  </a:lnTo>
                  <a:lnTo>
                    <a:pt x="2261185" y="1734613"/>
                  </a:lnTo>
                  <a:lnTo>
                    <a:pt x="2261535" y="1735502"/>
                  </a:lnTo>
                  <a:close/>
                </a:path>
                <a:path w="2360295" h="1867535">
                  <a:moveTo>
                    <a:pt x="2045363" y="1735502"/>
                  </a:moveTo>
                  <a:lnTo>
                    <a:pt x="2046089" y="1735502"/>
                  </a:lnTo>
                  <a:lnTo>
                    <a:pt x="2046168" y="1734740"/>
                  </a:lnTo>
                  <a:lnTo>
                    <a:pt x="2046010" y="1734486"/>
                  </a:lnTo>
                  <a:lnTo>
                    <a:pt x="2045931" y="1733978"/>
                  </a:lnTo>
                  <a:lnTo>
                    <a:pt x="2045458" y="1734359"/>
                  </a:lnTo>
                  <a:lnTo>
                    <a:pt x="2044747" y="1734613"/>
                  </a:lnTo>
                  <a:lnTo>
                    <a:pt x="2044719" y="1734740"/>
                  </a:lnTo>
                  <a:lnTo>
                    <a:pt x="2045063" y="1734740"/>
                  </a:lnTo>
                  <a:lnTo>
                    <a:pt x="2045363" y="1735502"/>
                  </a:lnTo>
                  <a:close/>
                </a:path>
                <a:path w="2360295" h="1867535">
                  <a:moveTo>
                    <a:pt x="2034955" y="1735121"/>
                  </a:moveTo>
                  <a:lnTo>
                    <a:pt x="2039061" y="1735121"/>
                  </a:lnTo>
                  <a:lnTo>
                    <a:pt x="2037719" y="1734994"/>
                  </a:lnTo>
                  <a:lnTo>
                    <a:pt x="2036614" y="1733978"/>
                  </a:lnTo>
                  <a:lnTo>
                    <a:pt x="2034955" y="1735121"/>
                  </a:lnTo>
                  <a:close/>
                </a:path>
                <a:path w="2360295" h="1867535">
                  <a:moveTo>
                    <a:pt x="1829162" y="1735502"/>
                  </a:moveTo>
                  <a:lnTo>
                    <a:pt x="1829888" y="1735502"/>
                  </a:lnTo>
                  <a:lnTo>
                    <a:pt x="1829967" y="1734740"/>
                  </a:lnTo>
                  <a:lnTo>
                    <a:pt x="1829810" y="1734486"/>
                  </a:lnTo>
                  <a:lnTo>
                    <a:pt x="1829731" y="1733978"/>
                  </a:lnTo>
                  <a:lnTo>
                    <a:pt x="1829257" y="1734359"/>
                  </a:lnTo>
                  <a:lnTo>
                    <a:pt x="1828546" y="1734613"/>
                  </a:lnTo>
                  <a:lnTo>
                    <a:pt x="1828518" y="1734740"/>
                  </a:lnTo>
                  <a:lnTo>
                    <a:pt x="1828862" y="1734740"/>
                  </a:lnTo>
                  <a:lnTo>
                    <a:pt x="1829162" y="1735502"/>
                  </a:lnTo>
                  <a:close/>
                </a:path>
                <a:path w="2360295" h="1867535">
                  <a:moveTo>
                    <a:pt x="1818755" y="1735121"/>
                  </a:moveTo>
                  <a:lnTo>
                    <a:pt x="1822861" y="1735121"/>
                  </a:lnTo>
                  <a:lnTo>
                    <a:pt x="1821518" y="1734994"/>
                  </a:lnTo>
                  <a:lnTo>
                    <a:pt x="1820413" y="1733978"/>
                  </a:lnTo>
                  <a:lnTo>
                    <a:pt x="1818755" y="1735121"/>
                  </a:lnTo>
                  <a:close/>
                </a:path>
                <a:path w="2360295" h="1867535">
                  <a:moveTo>
                    <a:pt x="1613012" y="1735502"/>
                  </a:moveTo>
                  <a:lnTo>
                    <a:pt x="1613688" y="1735502"/>
                  </a:lnTo>
                  <a:lnTo>
                    <a:pt x="1613767" y="1734613"/>
                  </a:lnTo>
                  <a:lnTo>
                    <a:pt x="1613609" y="1734359"/>
                  </a:lnTo>
                  <a:lnTo>
                    <a:pt x="1613530" y="1733978"/>
                  </a:lnTo>
                  <a:lnTo>
                    <a:pt x="1613056" y="1734232"/>
                  </a:lnTo>
                  <a:lnTo>
                    <a:pt x="1612346" y="1734486"/>
                  </a:lnTo>
                  <a:lnTo>
                    <a:pt x="1612318" y="1734613"/>
                  </a:lnTo>
                  <a:lnTo>
                    <a:pt x="1612662" y="1734613"/>
                  </a:lnTo>
                  <a:lnTo>
                    <a:pt x="1613012" y="1735502"/>
                  </a:lnTo>
                  <a:close/>
                </a:path>
                <a:path w="2360295" h="1867535">
                  <a:moveTo>
                    <a:pt x="2303824" y="1736772"/>
                  </a:moveTo>
                  <a:lnTo>
                    <a:pt x="2304219" y="1736518"/>
                  </a:lnTo>
                  <a:lnTo>
                    <a:pt x="2307061" y="1736518"/>
                  </a:lnTo>
                  <a:lnTo>
                    <a:pt x="2305482" y="1734105"/>
                  </a:lnTo>
                  <a:lnTo>
                    <a:pt x="2305245" y="1736010"/>
                  </a:lnTo>
                  <a:lnTo>
                    <a:pt x="2304258" y="1736010"/>
                  </a:lnTo>
                  <a:lnTo>
                    <a:pt x="2303745" y="1736137"/>
                  </a:lnTo>
                  <a:lnTo>
                    <a:pt x="2303271" y="1736137"/>
                  </a:lnTo>
                  <a:lnTo>
                    <a:pt x="2303508" y="1736518"/>
                  </a:lnTo>
                  <a:lnTo>
                    <a:pt x="2303824" y="1736772"/>
                  </a:lnTo>
                  <a:close/>
                </a:path>
                <a:path w="2360295" h="1867535">
                  <a:moveTo>
                    <a:pt x="1655301" y="1736772"/>
                  </a:moveTo>
                  <a:lnTo>
                    <a:pt x="1655696" y="1736518"/>
                  </a:lnTo>
                  <a:lnTo>
                    <a:pt x="1658538" y="1736518"/>
                  </a:lnTo>
                  <a:lnTo>
                    <a:pt x="1656959" y="1734105"/>
                  </a:lnTo>
                  <a:lnTo>
                    <a:pt x="1656722" y="1736010"/>
                  </a:lnTo>
                  <a:lnTo>
                    <a:pt x="1655735" y="1736010"/>
                  </a:lnTo>
                  <a:lnTo>
                    <a:pt x="1655222" y="1736137"/>
                  </a:lnTo>
                  <a:lnTo>
                    <a:pt x="1654748" y="1736137"/>
                  </a:lnTo>
                  <a:lnTo>
                    <a:pt x="1654985" y="1736518"/>
                  </a:lnTo>
                  <a:lnTo>
                    <a:pt x="1655301" y="1736772"/>
                  </a:lnTo>
                  <a:close/>
                </a:path>
                <a:path w="2360295" h="1867535">
                  <a:moveTo>
                    <a:pt x="2088150" y="1736645"/>
                  </a:moveTo>
                  <a:lnTo>
                    <a:pt x="2090939" y="1736645"/>
                  </a:lnTo>
                  <a:lnTo>
                    <a:pt x="2089360" y="1734232"/>
                  </a:lnTo>
                  <a:lnTo>
                    <a:pt x="2089123" y="1736137"/>
                  </a:lnTo>
                  <a:lnTo>
                    <a:pt x="2087149" y="1736137"/>
                  </a:lnTo>
                  <a:lnTo>
                    <a:pt x="2087327" y="1736518"/>
                  </a:lnTo>
                  <a:lnTo>
                    <a:pt x="2088097" y="1736518"/>
                  </a:lnTo>
                  <a:lnTo>
                    <a:pt x="2088150" y="1736645"/>
                  </a:lnTo>
                  <a:close/>
                </a:path>
                <a:path w="2360295" h="1867535">
                  <a:moveTo>
                    <a:pt x="1871949" y="1736645"/>
                  </a:moveTo>
                  <a:lnTo>
                    <a:pt x="1874739" y="1736645"/>
                  </a:lnTo>
                  <a:lnTo>
                    <a:pt x="1873160" y="1734232"/>
                  </a:lnTo>
                  <a:lnTo>
                    <a:pt x="1872923" y="1736137"/>
                  </a:lnTo>
                  <a:lnTo>
                    <a:pt x="1870949" y="1736137"/>
                  </a:lnTo>
                  <a:lnTo>
                    <a:pt x="1871126" y="1736518"/>
                  </a:lnTo>
                  <a:lnTo>
                    <a:pt x="1871896" y="1736518"/>
                  </a:lnTo>
                  <a:lnTo>
                    <a:pt x="1871949" y="1736645"/>
                  </a:lnTo>
                  <a:close/>
                </a:path>
                <a:path w="2360295" h="1867535">
                  <a:moveTo>
                    <a:pt x="2271844" y="1736772"/>
                  </a:moveTo>
                  <a:lnTo>
                    <a:pt x="2272601" y="1736041"/>
                  </a:lnTo>
                  <a:lnTo>
                    <a:pt x="2272724" y="1735632"/>
                  </a:lnTo>
                  <a:lnTo>
                    <a:pt x="2272159" y="1734359"/>
                  </a:lnTo>
                  <a:lnTo>
                    <a:pt x="2271496" y="1736137"/>
                  </a:lnTo>
                  <a:lnTo>
                    <a:pt x="2271580" y="1736518"/>
                  </a:lnTo>
                  <a:lnTo>
                    <a:pt x="2271844" y="1736772"/>
                  </a:lnTo>
                  <a:close/>
                </a:path>
                <a:path w="2360295" h="1867535">
                  <a:moveTo>
                    <a:pt x="2055564" y="1736772"/>
                  </a:moveTo>
                  <a:lnTo>
                    <a:pt x="2056416" y="1736041"/>
                  </a:lnTo>
                  <a:lnTo>
                    <a:pt x="2056482" y="1735632"/>
                  </a:lnTo>
                  <a:lnTo>
                    <a:pt x="2055880" y="1734359"/>
                  </a:lnTo>
                  <a:lnTo>
                    <a:pt x="2055213" y="1736264"/>
                  </a:lnTo>
                  <a:lnTo>
                    <a:pt x="2055169" y="1736518"/>
                  </a:lnTo>
                  <a:lnTo>
                    <a:pt x="2055564" y="1736772"/>
                  </a:lnTo>
                  <a:close/>
                </a:path>
                <a:path w="2360295" h="1867535">
                  <a:moveTo>
                    <a:pt x="1839363" y="1736772"/>
                  </a:moveTo>
                  <a:lnTo>
                    <a:pt x="1840216" y="1736041"/>
                  </a:lnTo>
                  <a:lnTo>
                    <a:pt x="1840244" y="1735632"/>
                  </a:lnTo>
                  <a:lnTo>
                    <a:pt x="1839679" y="1734359"/>
                  </a:lnTo>
                  <a:lnTo>
                    <a:pt x="1839013" y="1736264"/>
                  </a:lnTo>
                  <a:lnTo>
                    <a:pt x="1838968" y="1736518"/>
                  </a:lnTo>
                  <a:lnTo>
                    <a:pt x="1839363" y="1736772"/>
                  </a:lnTo>
                  <a:close/>
                </a:path>
                <a:path w="2360295" h="1867535">
                  <a:moveTo>
                    <a:pt x="1623084" y="1736772"/>
                  </a:moveTo>
                  <a:lnTo>
                    <a:pt x="1623936" y="1736041"/>
                  </a:lnTo>
                  <a:lnTo>
                    <a:pt x="1624002" y="1735632"/>
                  </a:lnTo>
                  <a:lnTo>
                    <a:pt x="1623399" y="1734359"/>
                  </a:lnTo>
                  <a:lnTo>
                    <a:pt x="1622733" y="1736264"/>
                  </a:lnTo>
                  <a:lnTo>
                    <a:pt x="1622689" y="1736518"/>
                  </a:lnTo>
                  <a:lnTo>
                    <a:pt x="1623084" y="1736772"/>
                  </a:lnTo>
                  <a:close/>
                </a:path>
                <a:path w="2360295" h="1867535">
                  <a:moveTo>
                    <a:pt x="2332859" y="1736518"/>
                  </a:moveTo>
                  <a:lnTo>
                    <a:pt x="2334619" y="1736518"/>
                  </a:lnTo>
                  <a:lnTo>
                    <a:pt x="2334580" y="1735502"/>
                  </a:lnTo>
                  <a:lnTo>
                    <a:pt x="2334461" y="1735248"/>
                  </a:lnTo>
                  <a:lnTo>
                    <a:pt x="2333987" y="1735248"/>
                  </a:lnTo>
                  <a:lnTo>
                    <a:pt x="2333040" y="1734486"/>
                  </a:lnTo>
                  <a:lnTo>
                    <a:pt x="2332859" y="1736518"/>
                  </a:lnTo>
                  <a:close/>
                </a:path>
                <a:path w="2360295" h="1867535">
                  <a:moveTo>
                    <a:pt x="2214832" y="1737153"/>
                  </a:moveTo>
                  <a:lnTo>
                    <a:pt x="2217461" y="1735911"/>
                  </a:lnTo>
                  <a:lnTo>
                    <a:pt x="2217438" y="1735756"/>
                  </a:lnTo>
                  <a:lnTo>
                    <a:pt x="2217359" y="1735629"/>
                  </a:lnTo>
                  <a:lnTo>
                    <a:pt x="2217201" y="1735629"/>
                  </a:lnTo>
                  <a:lnTo>
                    <a:pt x="2215780" y="1735248"/>
                  </a:lnTo>
                  <a:lnTo>
                    <a:pt x="2214358" y="1734486"/>
                  </a:lnTo>
                  <a:lnTo>
                    <a:pt x="2213077" y="1735632"/>
                  </a:lnTo>
                  <a:lnTo>
                    <a:pt x="2213129" y="1735911"/>
                  </a:lnTo>
                  <a:lnTo>
                    <a:pt x="2214832" y="1737153"/>
                  </a:lnTo>
                  <a:close/>
                </a:path>
                <a:path w="2360295" h="1867535">
                  <a:moveTo>
                    <a:pt x="1998553" y="1737153"/>
                  </a:moveTo>
                  <a:lnTo>
                    <a:pt x="2001181" y="1735911"/>
                  </a:lnTo>
                  <a:lnTo>
                    <a:pt x="2001158" y="1735756"/>
                  </a:lnTo>
                  <a:lnTo>
                    <a:pt x="2001079" y="1735629"/>
                  </a:lnTo>
                  <a:lnTo>
                    <a:pt x="2000922" y="1735629"/>
                  </a:lnTo>
                  <a:lnTo>
                    <a:pt x="1999500" y="1735248"/>
                  </a:lnTo>
                  <a:lnTo>
                    <a:pt x="1998079" y="1734486"/>
                  </a:lnTo>
                  <a:lnTo>
                    <a:pt x="1996797" y="1735632"/>
                  </a:lnTo>
                  <a:lnTo>
                    <a:pt x="1996849" y="1735911"/>
                  </a:lnTo>
                  <a:lnTo>
                    <a:pt x="1998553" y="1737153"/>
                  </a:lnTo>
                  <a:close/>
                </a:path>
                <a:path w="2360295" h="1867535">
                  <a:moveTo>
                    <a:pt x="1782352" y="1737153"/>
                  </a:moveTo>
                  <a:lnTo>
                    <a:pt x="1784980" y="1735911"/>
                  </a:lnTo>
                  <a:lnTo>
                    <a:pt x="1784958" y="1735756"/>
                  </a:lnTo>
                  <a:lnTo>
                    <a:pt x="1784879" y="1735629"/>
                  </a:lnTo>
                  <a:lnTo>
                    <a:pt x="1784721" y="1735629"/>
                  </a:lnTo>
                  <a:lnTo>
                    <a:pt x="1783300" y="1735248"/>
                  </a:lnTo>
                  <a:lnTo>
                    <a:pt x="1781878" y="1734486"/>
                  </a:lnTo>
                  <a:lnTo>
                    <a:pt x="1780597" y="1735632"/>
                  </a:lnTo>
                  <a:lnTo>
                    <a:pt x="1780649" y="1735911"/>
                  </a:lnTo>
                  <a:lnTo>
                    <a:pt x="1782352" y="1737153"/>
                  </a:lnTo>
                  <a:close/>
                </a:path>
                <a:path w="2360295" h="1867535">
                  <a:moveTo>
                    <a:pt x="1566072" y="1737153"/>
                  </a:moveTo>
                  <a:lnTo>
                    <a:pt x="1568701" y="1735911"/>
                  </a:lnTo>
                  <a:lnTo>
                    <a:pt x="1568678" y="1735756"/>
                  </a:lnTo>
                  <a:lnTo>
                    <a:pt x="1568599" y="1735629"/>
                  </a:lnTo>
                  <a:lnTo>
                    <a:pt x="1568441" y="1735629"/>
                  </a:lnTo>
                  <a:lnTo>
                    <a:pt x="1567020" y="1735248"/>
                  </a:lnTo>
                  <a:lnTo>
                    <a:pt x="1565599" y="1734486"/>
                  </a:lnTo>
                  <a:lnTo>
                    <a:pt x="1564317" y="1735632"/>
                  </a:lnTo>
                  <a:lnTo>
                    <a:pt x="1564369" y="1735911"/>
                  </a:lnTo>
                  <a:lnTo>
                    <a:pt x="1566072" y="1737153"/>
                  </a:lnTo>
                  <a:close/>
                </a:path>
                <a:path w="2360295" h="1867535">
                  <a:moveTo>
                    <a:pt x="2269712" y="1737534"/>
                  </a:moveTo>
                  <a:lnTo>
                    <a:pt x="2269870" y="1737534"/>
                  </a:lnTo>
                  <a:lnTo>
                    <a:pt x="2269910" y="1736899"/>
                  </a:lnTo>
                  <a:lnTo>
                    <a:pt x="2269554" y="1736137"/>
                  </a:lnTo>
                  <a:lnTo>
                    <a:pt x="2268829" y="1735495"/>
                  </a:lnTo>
                  <a:lnTo>
                    <a:pt x="2268370" y="1735248"/>
                  </a:lnTo>
                  <a:lnTo>
                    <a:pt x="2267896" y="1735248"/>
                  </a:lnTo>
                  <a:lnTo>
                    <a:pt x="2266317" y="1735121"/>
                  </a:lnTo>
                  <a:lnTo>
                    <a:pt x="2264580" y="1734613"/>
                  </a:lnTo>
                  <a:lnTo>
                    <a:pt x="2263226" y="1735121"/>
                  </a:lnTo>
                  <a:lnTo>
                    <a:pt x="2264185" y="1735121"/>
                  </a:lnTo>
                  <a:lnTo>
                    <a:pt x="2263790" y="1736137"/>
                  </a:lnTo>
                  <a:lnTo>
                    <a:pt x="2263553" y="1736264"/>
                  </a:lnTo>
                  <a:lnTo>
                    <a:pt x="2261835" y="1736264"/>
                  </a:lnTo>
                  <a:lnTo>
                    <a:pt x="2262035" y="1736772"/>
                  </a:lnTo>
                  <a:lnTo>
                    <a:pt x="2265370" y="1736772"/>
                  </a:lnTo>
                  <a:lnTo>
                    <a:pt x="2267502" y="1736899"/>
                  </a:lnTo>
                  <a:lnTo>
                    <a:pt x="2269081" y="1736899"/>
                  </a:lnTo>
                  <a:lnTo>
                    <a:pt x="2269239" y="1737026"/>
                  </a:lnTo>
                  <a:lnTo>
                    <a:pt x="2269318" y="1737153"/>
                  </a:lnTo>
                  <a:lnTo>
                    <a:pt x="2269560" y="1737412"/>
                  </a:lnTo>
                  <a:lnTo>
                    <a:pt x="2269712" y="1737534"/>
                  </a:lnTo>
                  <a:close/>
                </a:path>
                <a:path w="2360295" h="1867535">
                  <a:moveTo>
                    <a:pt x="2260474" y="1736264"/>
                  </a:moveTo>
                  <a:lnTo>
                    <a:pt x="2261185" y="1734613"/>
                  </a:lnTo>
                  <a:lnTo>
                    <a:pt x="2260841" y="1734613"/>
                  </a:lnTo>
                  <a:lnTo>
                    <a:pt x="2260474" y="1736264"/>
                  </a:lnTo>
                  <a:close/>
                </a:path>
                <a:path w="2360295" h="1867535">
                  <a:moveTo>
                    <a:pt x="2053433" y="1737534"/>
                  </a:moveTo>
                  <a:lnTo>
                    <a:pt x="2053749" y="1737534"/>
                  </a:lnTo>
                  <a:lnTo>
                    <a:pt x="2053854" y="1737153"/>
                  </a:lnTo>
                  <a:lnTo>
                    <a:pt x="2053433" y="1736137"/>
                  </a:lnTo>
                  <a:lnTo>
                    <a:pt x="2052722" y="1735629"/>
                  </a:lnTo>
                  <a:lnTo>
                    <a:pt x="2052248" y="1735375"/>
                  </a:lnTo>
                  <a:lnTo>
                    <a:pt x="2051775" y="1735375"/>
                  </a:lnTo>
                  <a:lnTo>
                    <a:pt x="2050195" y="1735248"/>
                  </a:lnTo>
                  <a:lnTo>
                    <a:pt x="2048458" y="1734613"/>
                  </a:lnTo>
                  <a:lnTo>
                    <a:pt x="2046766" y="1735248"/>
                  </a:lnTo>
                  <a:lnTo>
                    <a:pt x="2048063" y="1735248"/>
                  </a:lnTo>
                  <a:lnTo>
                    <a:pt x="2047669" y="1736137"/>
                  </a:lnTo>
                  <a:lnTo>
                    <a:pt x="2047432" y="1736391"/>
                  </a:lnTo>
                  <a:lnTo>
                    <a:pt x="2045713" y="1736391"/>
                  </a:lnTo>
                  <a:lnTo>
                    <a:pt x="2045863" y="1736772"/>
                  </a:lnTo>
                  <a:lnTo>
                    <a:pt x="2049248" y="1736772"/>
                  </a:lnTo>
                  <a:lnTo>
                    <a:pt x="2051380" y="1736899"/>
                  </a:lnTo>
                  <a:lnTo>
                    <a:pt x="2052959" y="1736899"/>
                  </a:lnTo>
                  <a:lnTo>
                    <a:pt x="2053196" y="1737280"/>
                  </a:lnTo>
                  <a:lnTo>
                    <a:pt x="2053433" y="1737534"/>
                  </a:lnTo>
                  <a:close/>
                </a:path>
                <a:path w="2360295" h="1867535">
                  <a:moveTo>
                    <a:pt x="1837232" y="1737534"/>
                  </a:moveTo>
                  <a:lnTo>
                    <a:pt x="1837548" y="1737534"/>
                  </a:lnTo>
                  <a:lnTo>
                    <a:pt x="1837653" y="1737153"/>
                  </a:lnTo>
                  <a:lnTo>
                    <a:pt x="1837232" y="1736137"/>
                  </a:lnTo>
                  <a:lnTo>
                    <a:pt x="1836521" y="1735629"/>
                  </a:lnTo>
                  <a:lnTo>
                    <a:pt x="1836048" y="1735375"/>
                  </a:lnTo>
                  <a:lnTo>
                    <a:pt x="1835574" y="1735375"/>
                  </a:lnTo>
                  <a:lnTo>
                    <a:pt x="1833995" y="1735248"/>
                  </a:lnTo>
                  <a:lnTo>
                    <a:pt x="1832257" y="1734613"/>
                  </a:lnTo>
                  <a:lnTo>
                    <a:pt x="1830565" y="1735248"/>
                  </a:lnTo>
                  <a:lnTo>
                    <a:pt x="1831863" y="1735248"/>
                  </a:lnTo>
                  <a:lnTo>
                    <a:pt x="1831468" y="1736137"/>
                  </a:lnTo>
                  <a:lnTo>
                    <a:pt x="1831231" y="1736391"/>
                  </a:lnTo>
                  <a:lnTo>
                    <a:pt x="1829512" y="1736391"/>
                  </a:lnTo>
                  <a:lnTo>
                    <a:pt x="1829662" y="1736772"/>
                  </a:lnTo>
                  <a:lnTo>
                    <a:pt x="1833047" y="1736772"/>
                  </a:lnTo>
                  <a:lnTo>
                    <a:pt x="1835179" y="1736899"/>
                  </a:lnTo>
                  <a:lnTo>
                    <a:pt x="1836758" y="1736899"/>
                  </a:lnTo>
                  <a:lnTo>
                    <a:pt x="1836995" y="1737280"/>
                  </a:lnTo>
                  <a:lnTo>
                    <a:pt x="1837232" y="1737534"/>
                  </a:lnTo>
                  <a:close/>
                </a:path>
                <a:path w="2360295" h="1867535">
                  <a:moveTo>
                    <a:pt x="1621189" y="1737534"/>
                  </a:moveTo>
                  <a:lnTo>
                    <a:pt x="1621347" y="1737534"/>
                  </a:lnTo>
                  <a:lnTo>
                    <a:pt x="1621387" y="1736899"/>
                  </a:lnTo>
                  <a:lnTo>
                    <a:pt x="1621032" y="1736137"/>
                  </a:lnTo>
                  <a:lnTo>
                    <a:pt x="1620306" y="1735495"/>
                  </a:lnTo>
                  <a:lnTo>
                    <a:pt x="1619847" y="1735248"/>
                  </a:lnTo>
                  <a:lnTo>
                    <a:pt x="1619373" y="1735248"/>
                  </a:lnTo>
                  <a:lnTo>
                    <a:pt x="1617794" y="1735121"/>
                  </a:lnTo>
                  <a:lnTo>
                    <a:pt x="1616057" y="1734613"/>
                  </a:lnTo>
                  <a:lnTo>
                    <a:pt x="1614703" y="1735121"/>
                  </a:lnTo>
                  <a:lnTo>
                    <a:pt x="1615662" y="1735121"/>
                  </a:lnTo>
                  <a:lnTo>
                    <a:pt x="1615267" y="1736137"/>
                  </a:lnTo>
                  <a:lnTo>
                    <a:pt x="1615030" y="1736264"/>
                  </a:lnTo>
                  <a:lnTo>
                    <a:pt x="1613312" y="1736264"/>
                  </a:lnTo>
                  <a:lnTo>
                    <a:pt x="1613512" y="1736772"/>
                  </a:lnTo>
                  <a:lnTo>
                    <a:pt x="1616847" y="1736772"/>
                  </a:lnTo>
                  <a:lnTo>
                    <a:pt x="1618979" y="1736899"/>
                  </a:lnTo>
                  <a:lnTo>
                    <a:pt x="1620558" y="1736899"/>
                  </a:lnTo>
                  <a:lnTo>
                    <a:pt x="1620716" y="1737026"/>
                  </a:lnTo>
                  <a:lnTo>
                    <a:pt x="1620795" y="1737153"/>
                  </a:lnTo>
                  <a:lnTo>
                    <a:pt x="1621037" y="1737412"/>
                  </a:lnTo>
                  <a:lnTo>
                    <a:pt x="1621189" y="1737534"/>
                  </a:lnTo>
                  <a:close/>
                </a:path>
                <a:path w="2360295" h="1867535">
                  <a:moveTo>
                    <a:pt x="1611951" y="1736264"/>
                  </a:moveTo>
                  <a:lnTo>
                    <a:pt x="1612662" y="1734613"/>
                  </a:lnTo>
                  <a:lnTo>
                    <a:pt x="1612318" y="1734613"/>
                  </a:lnTo>
                  <a:lnTo>
                    <a:pt x="1611951" y="1736264"/>
                  </a:lnTo>
                  <a:close/>
                </a:path>
                <a:path w="2360295" h="1867535">
                  <a:moveTo>
                    <a:pt x="2044352" y="1736391"/>
                  </a:moveTo>
                  <a:lnTo>
                    <a:pt x="2045063" y="1734740"/>
                  </a:lnTo>
                  <a:lnTo>
                    <a:pt x="2044719" y="1734740"/>
                  </a:lnTo>
                  <a:lnTo>
                    <a:pt x="2044352" y="1736391"/>
                  </a:lnTo>
                  <a:close/>
                </a:path>
                <a:path w="2360295" h="1867535">
                  <a:moveTo>
                    <a:pt x="1828151" y="1736391"/>
                  </a:moveTo>
                  <a:lnTo>
                    <a:pt x="1828862" y="1734740"/>
                  </a:lnTo>
                  <a:lnTo>
                    <a:pt x="1828518" y="1734740"/>
                  </a:lnTo>
                  <a:lnTo>
                    <a:pt x="1828151" y="1736391"/>
                  </a:lnTo>
                  <a:close/>
                </a:path>
                <a:path w="2360295" h="1867535">
                  <a:moveTo>
                    <a:pt x="2256131" y="1738677"/>
                  </a:moveTo>
                  <a:lnTo>
                    <a:pt x="2255930" y="1738100"/>
                  </a:lnTo>
                  <a:lnTo>
                    <a:pt x="2255815" y="1737915"/>
                  </a:lnTo>
                  <a:lnTo>
                    <a:pt x="2255696" y="1737661"/>
                  </a:lnTo>
                  <a:lnTo>
                    <a:pt x="2255578" y="1737280"/>
                  </a:lnTo>
                  <a:lnTo>
                    <a:pt x="2256447" y="1736772"/>
                  </a:lnTo>
                  <a:lnTo>
                    <a:pt x="2256715" y="1736413"/>
                  </a:lnTo>
                  <a:lnTo>
                    <a:pt x="2256807" y="1735895"/>
                  </a:lnTo>
                  <a:lnTo>
                    <a:pt x="2256447" y="1735121"/>
                  </a:lnTo>
                  <a:lnTo>
                    <a:pt x="2256368" y="1734867"/>
                  </a:lnTo>
                  <a:lnTo>
                    <a:pt x="2255578" y="1735121"/>
                  </a:lnTo>
                  <a:lnTo>
                    <a:pt x="2250893" y="1735121"/>
                  </a:lnTo>
                  <a:lnTo>
                    <a:pt x="2249972" y="1735756"/>
                  </a:lnTo>
                  <a:lnTo>
                    <a:pt x="2247149" y="1735883"/>
                  </a:lnTo>
                  <a:lnTo>
                    <a:pt x="2246813" y="1736518"/>
                  </a:lnTo>
                  <a:lnTo>
                    <a:pt x="2249893" y="1736518"/>
                  </a:lnTo>
                  <a:lnTo>
                    <a:pt x="2250038" y="1737534"/>
                  </a:lnTo>
                  <a:lnTo>
                    <a:pt x="2254551" y="1737534"/>
                  </a:lnTo>
                  <a:lnTo>
                    <a:pt x="2256131" y="1738677"/>
                  </a:lnTo>
                  <a:close/>
                </a:path>
                <a:path w="2360295" h="1867535">
                  <a:moveTo>
                    <a:pt x="1607608" y="1738677"/>
                  </a:moveTo>
                  <a:lnTo>
                    <a:pt x="1607407" y="1738100"/>
                  </a:lnTo>
                  <a:lnTo>
                    <a:pt x="1607292" y="1737915"/>
                  </a:lnTo>
                  <a:lnTo>
                    <a:pt x="1607173" y="1737661"/>
                  </a:lnTo>
                  <a:lnTo>
                    <a:pt x="1607055" y="1737280"/>
                  </a:lnTo>
                  <a:lnTo>
                    <a:pt x="1607924" y="1736772"/>
                  </a:lnTo>
                  <a:lnTo>
                    <a:pt x="1608192" y="1736413"/>
                  </a:lnTo>
                  <a:lnTo>
                    <a:pt x="1608284" y="1735895"/>
                  </a:lnTo>
                  <a:lnTo>
                    <a:pt x="1607924" y="1735121"/>
                  </a:lnTo>
                  <a:lnTo>
                    <a:pt x="1607845" y="1734867"/>
                  </a:lnTo>
                  <a:lnTo>
                    <a:pt x="1607055" y="1735121"/>
                  </a:lnTo>
                  <a:lnTo>
                    <a:pt x="1602370" y="1735121"/>
                  </a:lnTo>
                  <a:lnTo>
                    <a:pt x="1601449" y="1735756"/>
                  </a:lnTo>
                  <a:lnTo>
                    <a:pt x="1598626" y="1735883"/>
                  </a:lnTo>
                  <a:lnTo>
                    <a:pt x="1598290" y="1736518"/>
                  </a:lnTo>
                  <a:lnTo>
                    <a:pt x="1601370" y="1736518"/>
                  </a:lnTo>
                  <a:lnTo>
                    <a:pt x="1601515" y="1737534"/>
                  </a:lnTo>
                  <a:lnTo>
                    <a:pt x="1606028" y="1737534"/>
                  </a:lnTo>
                  <a:lnTo>
                    <a:pt x="1607608" y="1738677"/>
                  </a:lnTo>
                  <a:close/>
                </a:path>
                <a:path w="2360295" h="1867535">
                  <a:moveTo>
                    <a:pt x="2040009" y="1738804"/>
                  </a:moveTo>
                  <a:lnTo>
                    <a:pt x="2039795" y="1738170"/>
                  </a:lnTo>
                  <a:lnTo>
                    <a:pt x="2039456" y="1737407"/>
                  </a:lnTo>
                  <a:lnTo>
                    <a:pt x="2040325" y="1736899"/>
                  </a:lnTo>
                  <a:lnTo>
                    <a:pt x="2040627" y="1736413"/>
                  </a:lnTo>
                  <a:lnTo>
                    <a:pt x="2040747" y="1736041"/>
                  </a:lnTo>
                  <a:lnTo>
                    <a:pt x="2040325" y="1735248"/>
                  </a:lnTo>
                  <a:lnTo>
                    <a:pt x="2040246" y="1734994"/>
                  </a:lnTo>
                  <a:lnTo>
                    <a:pt x="2039456" y="1735121"/>
                  </a:lnTo>
                  <a:lnTo>
                    <a:pt x="2034955" y="1735121"/>
                  </a:lnTo>
                  <a:lnTo>
                    <a:pt x="2033850" y="1735883"/>
                  </a:lnTo>
                  <a:lnTo>
                    <a:pt x="2031007" y="1736010"/>
                  </a:lnTo>
                  <a:lnTo>
                    <a:pt x="2030754" y="1736518"/>
                  </a:lnTo>
                  <a:lnTo>
                    <a:pt x="2033771" y="1736518"/>
                  </a:lnTo>
                  <a:lnTo>
                    <a:pt x="2033935" y="1737661"/>
                  </a:lnTo>
                  <a:lnTo>
                    <a:pt x="2038430" y="1737661"/>
                  </a:lnTo>
                  <a:lnTo>
                    <a:pt x="2040009" y="1738804"/>
                  </a:lnTo>
                  <a:close/>
                </a:path>
                <a:path w="2360295" h="1867535">
                  <a:moveTo>
                    <a:pt x="1823808" y="1738804"/>
                  </a:moveTo>
                  <a:lnTo>
                    <a:pt x="1823594" y="1738170"/>
                  </a:lnTo>
                  <a:lnTo>
                    <a:pt x="1823256" y="1737407"/>
                  </a:lnTo>
                  <a:lnTo>
                    <a:pt x="1824124" y="1736899"/>
                  </a:lnTo>
                  <a:lnTo>
                    <a:pt x="1824426" y="1736413"/>
                  </a:lnTo>
                  <a:lnTo>
                    <a:pt x="1824547" y="1736041"/>
                  </a:lnTo>
                  <a:lnTo>
                    <a:pt x="1824124" y="1735248"/>
                  </a:lnTo>
                  <a:lnTo>
                    <a:pt x="1824045" y="1734994"/>
                  </a:lnTo>
                  <a:lnTo>
                    <a:pt x="1823256" y="1735121"/>
                  </a:lnTo>
                  <a:lnTo>
                    <a:pt x="1818755" y="1735121"/>
                  </a:lnTo>
                  <a:lnTo>
                    <a:pt x="1817649" y="1735883"/>
                  </a:lnTo>
                  <a:lnTo>
                    <a:pt x="1814806" y="1736010"/>
                  </a:lnTo>
                  <a:lnTo>
                    <a:pt x="1814554" y="1736518"/>
                  </a:lnTo>
                  <a:lnTo>
                    <a:pt x="1817570" y="1736518"/>
                  </a:lnTo>
                  <a:lnTo>
                    <a:pt x="1817734" y="1737661"/>
                  </a:lnTo>
                  <a:lnTo>
                    <a:pt x="1822229" y="1737661"/>
                  </a:lnTo>
                  <a:lnTo>
                    <a:pt x="1823808" y="1738804"/>
                  </a:lnTo>
                  <a:close/>
                </a:path>
                <a:path w="2360295" h="1867535">
                  <a:moveTo>
                    <a:pt x="2325610" y="1736703"/>
                  </a:moveTo>
                  <a:lnTo>
                    <a:pt x="2325933" y="1736391"/>
                  </a:lnTo>
                  <a:lnTo>
                    <a:pt x="2326407" y="1736137"/>
                  </a:lnTo>
                  <a:lnTo>
                    <a:pt x="2326565" y="1735883"/>
                  </a:lnTo>
                  <a:lnTo>
                    <a:pt x="2327039" y="1735883"/>
                  </a:lnTo>
                  <a:lnTo>
                    <a:pt x="2326804" y="1735632"/>
                  </a:lnTo>
                  <a:lnTo>
                    <a:pt x="2326644" y="1735375"/>
                  </a:lnTo>
                  <a:lnTo>
                    <a:pt x="2326407" y="1735248"/>
                  </a:lnTo>
                  <a:lnTo>
                    <a:pt x="2326249" y="1735121"/>
                  </a:lnTo>
                  <a:lnTo>
                    <a:pt x="2325854" y="1735248"/>
                  </a:lnTo>
                  <a:lnTo>
                    <a:pt x="2325196" y="1736518"/>
                  </a:lnTo>
                  <a:lnTo>
                    <a:pt x="2325459" y="1736518"/>
                  </a:lnTo>
                  <a:lnTo>
                    <a:pt x="2325610" y="1736703"/>
                  </a:lnTo>
                  <a:close/>
                </a:path>
                <a:path w="2360295" h="1867535">
                  <a:moveTo>
                    <a:pt x="2319537" y="1737153"/>
                  </a:moveTo>
                  <a:lnTo>
                    <a:pt x="2321353" y="1737153"/>
                  </a:lnTo>
                  <a:lnTo>
                    <a:pt x="2319932" y="1735121"/>
                  </a:lnTo>
                  <a:lnTo>
                    <a:pt x="2318195" y="1736645"/>
                  </a:lnTo>
                  <a:lnTo>
                    <a:pt x="2317595" y="1736645"/>
                  </a:lnTo>
                  <a:lnTo>
                    <a:pt x="2317668" y="1736899"/>
                  </a:lnTo>
                  <a:lnTo>
                    <a:pt x="2318748" y="1736899"/>
                  </a:lnTo>
                  <a:lnTo>
                    <a:pt x="2319537" y="1737153"/>
                  </a:lnTo>
                  <a:close/>
                </a:path>
                <a:path w="2360295" h="1867535">
                  <a:moveTo>
                    <a:pt x="2314010" y="1736645"/>
                  </a:moveTo>
                  <a:lnTo>
                    <a:pt x="2314247" y="1736518"/>
                  </a:lnTo>
                  <a:lnTo>
                    <a:pt x="2314720" y="1736518"/>
                  </a:lnTo>
                  <a:lnTo>
                    <a:pt x="2315049" y="1735989"/>
                  </a:lnTo>
                  <a:lnTo>
                    <a:pt x="2315175" y="1735835"/>
                  </a:lnTo>
                  <a:lnTo>
                    <a:pt x="2315589" y="1735502"/>
                  </a:lnTo>
                  <a:lnTo>
                    <a:pt x="2315352" y="1735375"/>
                  </a:lnTo>
                  <a:lnTo>
                    <a:pt x="2315194" y="1735248"/>
                  </a:lnTo>
                  <a:lnTo>
                    <a:pt x="2314957" y="1735121"/>
                  </a:lnTo>
                  <a:lnTo>
                    <a:pt x="2314247" y="1735248"/>
                  </a:lnTo>
                  <a:lnTo>
                    <a:pt x="2313141" y="1735629"/>
                  </a:lnTo>
                  <a:lnTo>
                    <a:pt x="2313559" y="1736041"/>
                  </a:lnTo>
                  <a:lnTo>
                    <a:pt x="2314010" y="1736645"/>
                  </a:lnTo>
                  <a:close/>
                </a:path>
                <a:path w="2360295" h="1867535">
                  <a:moveTo>
                    <a:pt x="2311216" y="1738169"/>
                  </a:moveTo>
                  <a:lnTo>
                    <a:pt x="2312668" y="1738169"/>
                  </a:lnTo>
                  <a:lnTo>
                    <a:pt x="2312747" y="1735121"/>
                  </a:lnTo>
                  <a:lnTo>
                    <a:pt x="2311216" y="1738169"/>
                  </a:lnTo>
                  <a:close/>
                </a:path>
                <a:path w="2360295" h="1867535">
                  <a:moveTo>
                    <a:pt x="2296492" y="1737523"/>
                  </a:moveTo>
                  <a:lnTo>
                    <a:pt x="2297256" y="1737429"/>
                  </a:lnTo>
                  <a:lnTo>
                    <a:pt x="2297364" y="1737280"/>
                  </a:lnTo>
                  <a:lnTo>
                    <a:pt x="2297112" y="1736772"/>
                  </a:lnTo>
                  <a:lnTo>
                    <a:pt x="2299954" y="1736518"/>
                  </a:lnTo>
                  <a:lnTo>
                    <a:pt x="2297586" y="1735756"/>
                  </a:lnTo>
                  <a:lnTo>
                    <a:pt x="2297586" y="1735502"/>
                  </a:lnTo>
                  <a:lnTo>
                    <a:pt x="2296243" y="1735121"/>
                  </a:lnTo>
                  <a:lnTo>
                    <a:pt x="2296492" y="1737523"/>
                  </a:lnTo>
                  <a:close/>
                </a:path>
                <a:path w="2360295" h="1867535">
                  <a:moveTo>
                    <a:pt x="2262231" y="1735499"/>
                  </a:moveTo>
                  <a:lnTo>
                    <a:pt x="2264185" y="1735121"/>
                  </a:lnTo>
                  <a:lnTo>
                    <a:pt x="2263226" y="1735121"/>
                  </a:lnTo>
                  <a:lnTo>
                    <a:pt x="2262231" y="1735499"/>
                  </a:lnTo>
                  <a:close/>
                </a:path>
                <a:path w="2360295" h="1867535">
                  <a:moveTo>
                    <a:pt x="2179757" y="1738169"/>
                  </a:moveTo>
                  <a:lnTo>
                    <a:pt x="2183327" y="1738169"/>
                  </a:lnTo>
                  <a:lnTo>
                    <a:pt x="2181589" y="1735121"/>
                  </a:lnTo>
                  <a:lnTo>
                    <a:pt x="2179757" y="1738169"/>
                  </a:lnTo>
                  <a:close/>
                </a:path>
                <a:path w="2360295" h="1867535">
                  <a:moveTo>
                    <a:pt x="2151978" y="1737661"/>
                  </a:moveTo>
                  <a:lnTo>
                    <a:pt x="2154504" y="1736772"/>
                  </a:lnTo>
                  <a:lnTo>
                    <a:pt x="2155531" y="1736010"/>
                  </a:lnTo>
                  <a:lnTo>
                    <a:pt x="2155629" y="1735835"/>
                  </a:lnTo>
                  <a:lnTo>
                    <a:pt x="2155376" y="1735632"/>
                  </a:lnTo>
                  <a:lnTo>
                    <a:pt x="2154978" y="1735121"/>
                  </a:lnTo>
                  <a:lnTo>
                    <a:pt x="2154741" y="1735121"/>
                  </a:lnTo>
                  <a:lnTo>
                    <a:pt x="2154110" y="1735248"/>
                  </a:lnTo>
                  <a:lnTo>
                    <a:pt x="2153557" y="1735756"/>
                  </a:lnTo>
                  <a:lnTo>
                    <a:pt x="2153281" y="1735883"/>
                  </a:lnTo>
                  <a:lnTo>
                    <a:pt x="2153873" y="1735883"/>
                  </a:lnTo>
                  <a:lnTo>
                    <a:pt x="2151978" y="1737661"/>
                  </a:lnTo>
                  <a:close/>
                </a:path>
                <a:path w="2360295" h="1867535">
                  <a:moveTo>
                    <a:pt x="2123525" y="1735895"/>
                  </a:moveTo>
                  <a:lnTo>
                    <a:pt x="2124052" y="1735632"/>
                  </a:lnTo>
                  <a:lnTo>
                    <a:pt x="2123788" y="1735121"/>
                  </a:lnTo>
                  <a:lnTo>
                    <a:pt x="2123525" y="1735895"/>
                  </a:lnTo>
                  <a:close/>
                </a:path>
                <a:path w="2360295" h="1867535">
                  <a:moveTo>
                    <a:pt x="2095173" y="1738169"/>
                  </a:moveTo>
                  <a:lnTo>
                    <a:pt x="2096625" y="1738169"/>
                  </a:lnTo>
                  <a:lnTo>
                    <a:pt x="2096704" y="1735121"/>
                  </a:lnTo>
                  <a:lnTo>
                    <a:pt x="2095173" y="1738169"/>
                  </a:lnTo>
                  <a:close/>
                </a:path>
                <a:path w="2360295" h="1867535">
                  <a:moveTo>
                    <a:pt x="2080212" y="1737523"/>
                  </a:moveTo>
                  <a:lnTo>
                    <a:pt x="2080930" y="1737434"/>
                  </a:lnTo>
                  <a:lnTo>
                    <a:pt x="2081035" y="1737105"/>
                  </a:lnTo>
                  <a:lnTo>
                    <a:pt x="2080911" y="1736772"/>
                  </a:lnTo>
                  <a:lnTo>
                    <a:pt x="2083754" y="1736518"/>
                  </a:lnTo>
                  <a:lnTo>
                    <a:pt x="2081306" y="1735756"/>
                  </a:lnTo>
                  <a:lnTo>
                    <a:pt x="2081306" y="1735502"/>
                  </a:lnTo>
                  <a:lnTo>
                    <a:pt x="2079964" y="1735121"/>
                  </a:lnTo>
                  <a:lnTo>
                    <a:pt x="2080212" y="1737523"/>
                  </a:lnTo>
                  <a:close/>
                </a:path>
                <a:path w="2360295" h="1867535">
                  <a:moveTo>
                    <a:pt x="1963616" y="1738169"/>
                  </a:moveTo>
                  <a:lnTo>
                    <a:pt x="1967126" y="1738169"/>
                  </a:lnTo>
                  <a:lnTo>
                    <a:pt x="1965388" y="1735121"/>
                  </a:lnTo>
                  <a:lnTo>
                    <a:pt x="1963616" y="1738169"/>
                  </a:lnTo>
                  <a:close/>
                </a:path>
                <a:path w="2360295" h="1867535">
                  <a:moveTo>
                    <a:pt x="1935698" y="1737661"/>
                  </a:moveTo>
                  <a:lnTo>
                    <a:pt x="1938225" y="1736772"/>
                  </a:lnTo>
                  <a:lnTo>
                    <a:pt x="1939251" y="1736010"/>
                  </a:lnTo>
                  <a:lnTo>
                    <a:pt x="1939349" y="1735835"/>
                  </a:lnTo>
                  <a:lnTo>
                    <a:pt x="1939096" y="1735632"/>
                  </a:lnTo>
                  <a:lnTo>
                    <a:pt x="1938699" y="1735121"/>
                  </a:lnTo>
                  <a:lnTo>
                    <a:pt x="1938462" y="1735121"/>
                  </a:lnTo>
                  <a:lnTo>
                    <a:pt x="1937909" y="1735248"/>
                  </a:lnTo>
                  <a:lnTo>
                    <a:pt x="1937356" y="1735756"/>
                  </a:lnTo>
                  <a:lnTo>
                    <a:pt x="1937040" y="1735883"/>
                  </a:lnTo>
                  <a:lnTo>
                    <a:pt x="1937593" y="1735883"/>
                  </a:lnTo>
                  <a:lnTo>
                    <a:pt x="1935698" y="1737661"/>
                  </a:lnTo>
                  <a:close/>
                </a:path>
                <a:path w="2360295" h="1867535">
                  <a:moveTo>
                    <a:pt x="1907246" y="1735895"/>
                  </a:moveTo>
                  <a:lnTo>
                    <a:pt x="1907773" y="1735632"/>
                  </a:lnTo>
                  <a:lnTo>
                    <a:pt x="1907508" y="1735121"/>
                  </a:lnTo>
                  <a:lnTo>
                    <a:pt x="1907246" y="1735895"/>
                  </a:lnTo>
                  <a:close/>
                </a:path>
                <a:path w="2360295" h="1867535">
                  <a:moveTo>
                    <a:pt x="1878972" y="1738169"/>
                  </a:moveTo>
                  <a:lnTo>
                    <a:pt x="1880424" y="1738169"/>
                  </a:lnTo>
                  <a:lnTo>
                    <a:pt x="1880503" y="1735121"/>
                  </a:lnTo>
                  <a:lnTo>
                    <a:pt x="1878972" y="1738169"/>
                  </a:lnTo>
                  <a:close/>
                </a:path>
                <a:path w="2360295" h="1867535">
                  <a:moveTo>
                    <a:pt x="1864012" y="1737523"/>
                  </a:moveTo>
                  <a:lnTo>
                    <a:pt x="1864775" y="1737429"/>
                  </a:lnTo>
                  <a:lnTo>
                    <a:pt x="1864884" y="1737280"/>
                  </a:lnTo>
                  <a:lnTo>
                    <a:pt x="1864631" y="1736772"/>
                  </a:lnTo>
                  <a:lnTo>
                    <a:pt x="1867474" y="1736518"/>
                  </a:lnTo>
                  <a:lnTo>
                    <a:pt x="1865111" y="1735632"/>
                  </a:lnTo>
                  <a:lnTo>
                    <a:pt x="1865105" y="1735502"/>
                  </a:lnTo>
                  <a:lnTo>
                    <a:pt x="1863763" y="1735121"/>
                  </a:lnTo>
                  <a:lnTo>
                    <a:pt x="1864012" y="1737523"/>
                  </a:lnTo>
                  <a:close/>
                </a:path>
                <a:path w="2360295" h="1867535">
                  <a:moveTo>
                    <a:pt x="1747415" y="1738169"/>
                  </a:moveTo>
                  <a:lnTo>
                    <a:pt x="1750925" y="1738169"/>
                  </a:lnTo>
                  <a:lnTo>
                    <a:pt x="1749188" y="1735121"/>
                  </a:lnTo>
                  <a:lnTo>
                    <a:pt x="1747415" y="1738169"/>
                  </a:lnTo>
                  <a:close/>
                </a:path>
                <a:path w="2360295" h="1867535">
                  <a:moveTo>
                    <a:pt x="1719497" y="1737661"/>
                  </a:moveTo>
                  <a:lnTo>
                    <a:pt x="1722024" y="1736772"/>
                  </a:lnTo>
                  <a:lnTo>
                    <a:pt x="1723051" y="1736010"/>
                  </a:lnTo>
                  <a:lnTo>
                    <a:pt x="1723149" y="1735835"/>
                  </a:lnTo>
                  <a:lnTo>
                    <a:pt x="1722896" y="1735632"/>
                  </a:lnTo>
                  <a:lnTo>
                    <a:pt x="1722498" y="1735121"/>
                  </a:lnTo>
                  <a:lnTo>
                    <a:pt x="1722261" y="1735121"/>
                  </a:lnTo>
                  <a:lnTo>
                    <a:pt x="1721629" y="1735248"/>
                  </a:lnTo>
                  <a:lnTo>
                    <a:pt x="1721077" y="1735756"/>
                  </a:lnTo>
                  <a:lnTo>
                    <a:pt x="1720800" y="1735883"/>
                  </a:lnTo>
                  <a:lnTo>
                    <a:pt x="1721393" y="1735883"/>
                  </a:lnTo>
                  <a:lnTo>
                    <a:pt x="1719497" y="1737661"/>
                  </a:lnTo>
                  <a:close/>
                </a:path>
                <a:path w="2360295" h="1867535">
                  <a:moveTo>
                    <a:pt x="1691045" y="1735895"/>
                  </a:moveTo>
                  <a:lnTo>
                    <a:pt x="1691572" y="1735632"/>
                  </a:lnTo>
                  <a:lnTo>
                    <a:pt x="1691308" y="1735121"/>
                  </a:lnTo>
                  <a:lnTo>
                    <a:pt x="1691045" y="1735895"/>
                  </a:lnTo>
                  <a:close/>
                </a:path>
                <a:path w="2360295" h="1867535">
                  <a:moveTo>
                    <a:pt x="1662772" y="1738169"/>
                  </a:moveTo>
                  <a:lnTo>
                    <a:pt x="1664224" y="1738169"/>
                  </a:lnTo>
                  <a:lnTo>
                    <a:pt x="1664303" y="1735121"/>
                  </a:lnTo>
                  <a:lnTo>
                    <a:pt x="1662772" y="1738169"/>
                  </a:lnTo>
                  <a:close/>
                </a:path>
                <a:path w="2360295" h="1867535">
                  <a:moveTo>
                    <a:pt x="1647732" y="1737523"/>
                  </a:moveTo>
                  <a:lnTo>
                    <a:pt x="1648496" y="1737429"/>
                  </a:lnTo>
                  <a:lnTo>
                    <a:pt x="1648604" y="1737280"/>
                  </a:lnTo>
                  <a:lnTo>
                    <a:pt x="1648352" y="1736772"/>
                  </a:lnTo>
                  <a:lnTo>
                    <a:pt x="1651194" y="1736518"/>
                  </a:lnTo>
                  <a:lnTo>
                    <a:pt x="1648831" y="1735632"/>
                  </a:lnTo>
                  <a:lnTo>
                    <a:pt x="1648826" y="1735502"/>
                  </a:lnTo>
                  <a:lnTo>
                    <a:pt x="1647483" y="1735121"/>
                  </a:lnTo>
                  <a:lnTo>
                    <a:pt x="1647732" y="1737523"/>
                  </a:lnTo>
                  <a:close/>
                </a:path>
                <a:path w="2360295" h="1867535">
                  <a:moveTo>
                    <a:pt x="1613708" y="1735499"/>
                  </a:moveTo>
                  <a:lnTo>
                    <a:pt x="1615662" y="1735121"/>
                  </a:lnTo>
                  <a:lnTo>
                    <a:pt x="1614703" y="1735121"/>
                  </a:lnTo>
                  <a:lnTo>
                    <a:pt x="1613708" y="1735499"/>
                  </a:lnTo>
                  <a:close/>
                </a:path>
                <a:path w="2360295" h="1867535">
                  <a:moveTo>
                    <a:pt x="1531155" y="1738169"/>
                  </a:moveTo>
                  <a:lnTo>
                    <a:pt x="1534725" y="1738169"/>
                  </a:lnTo>
                  <a:lnTo>
                    <a:pt x="1532987" y="1735121"/>
                  </a:lnTo>
                  <a:lnTo>
                    <a:pt x="1531155" y="1738169"/>
                  </a:lnTo>
                  <a:close/>
                </a:path>
                <a:path w="2360295" h="1867535">
                  <a:moveTo>
                    <a:pt x="1528934" y="1736413"/>
                  </a:moveTo>
                  <a:lnTo>
                    <a:pt x="1529591" y="1735121"/>
                  </a:lnTo>
                  <a:lnTo>
                    <a:pt x="1527302" y="1735375"/>
                  </a:lnTo>
                  <a:lnTo>
                    <a:pt x="1526828" y="1735502"/>
                  </a:lnTo>
                  <a:lnTo>
                    <a:pt x="1524222" y="1735502"/>
                  </a:lnTo>
                  <a:lnTo>
                    <a:pt x="1521695" y="1735756"/>
                  </a:lnTo>
                  <a:lnTo>
                    <a:pt x="1519089" y="1735883"/>
                  </a:lnTo>
                  <a:lnTo>
                    <a:pt x="1518931" y="1735883"/>
                  </a:lnTo>
                  <a:lnTo>
                    <a:pt x="1518774" y="1736137"/>
                  </a:lnTo>
                  <a:lnTo>
                    <a:pt x="1518852" y="1736264"/>
                  </a:lnTo>
                  <a:lnTo>
                    <a:pt x="1528802" y="1736264"/>
                  </a:lnTo>
                  <a:lnTo>
                    <a:pt x="1528934" y="1736413"/>
                  </a:lnTo>
                  <a:close/>
                </a:path>
                <a:path w="2360295" h="1867535">
                  <a:moveTo>
                    <a:pt x="1503218" y="1737788"/>
                  </a:moveTo>
                  <a:lnTo>
                    <a:pt x="1505745" y="1736772"/>
                  </a:lnTo>
                  <a:lnTo>
                    <a:pt x="1506771" y="1736010"/>
                  </a:lnTo>
                  <a:lnTo>
                    <a:pt x="1506869" y="1735835"/>
                  </a:lnTo>
                  <a:lnTo>
                    <a:pt x="1506616" y="1735632"/>
                  </a:lnTo>
                  <a:lnTo>
                    <a:pt x="1506218" y="1735121"/>
                  </a:lnTo>
                  <a:lnTo>
                    <a:pt x="1505981" y="1735121"/>
                  </a:lnTo>
                  <a:lnTo>
                    <a:pt x="1505350" y="1735248"/>
                  </a:lnTo>
                  <a:lnTo>
                    <a:pt x="1504797" y="1735756"/>
                  </a:lnTo>
                  <a:lnTo>
                    <a:pt x="1504244" y="1736010"/>
                  </a:lnTo>
                  <a:lnTo>
                    <a:pt x="1505113" y="1736010"/>
                  </a:lnTo>
                  <a:lnTo>
                    <a:pt x="1503218" y="1737788"/>
                  </a:lnTo>
                  <a:close/>
                </a:path>
                <a:path w="2360295" h="1867535">
                  <a:moveTo>
                    <a:pt x="1474766" y="1735895"/>
                  </a:moveTo>
                  <a:lnTo>
                    <a:pt x="1475292" y="1735632"/>
                  </a:lnTo>
                  <a:lnTo>
                    <a:pt x="1475028" y="1735121"/>
                  </a:lnTo>
                  <a:lnTo>
                    <a:pt x="1474766" y="1735895"/>
                  </a:lnTo>
                  <a:close/>
                </a:path>
                <a:path w="2360295" h="1867535">
                  <a:moveTo>
                    <a:pt x="2333119" y="1736899"/>
                  </a:moveTo>
                  <a:lnTo>
                    <a:pt x="2342042" y="1736899"/>
                  </a:lnTo>
                  <a:lnTo>
                    <a:pt x="2340068" y="1735248"/>
                  </a:lnTo>
                  <a:lnTo>
                    <a:pt x="2339199" y="1736518"/>
                  </a:lnTo>
                  <a:lnTo>
                    <a:pt x="2332859" y="1736518"/>
                  </a:lnTo>
                  <a:lnTo>
                    <a:pt x="2332830" y="1736848"/>
                  </a:lnTo>
                  <a:lnTo>
                    <a:pt x="2333119" y="1736899"/>
                  </a:lnTo>
                  <a:close/>
                </a:path>
                <a:path w="2360295" h="1867535">
                  <a:moveTo>
                    <a:pt x="2317595" y="1736645"/>
                  </a:moveTo>
                  <a:lnTo>
                    <a:pt x="2318195" y="1736645"/>
                  </a:lnTo>
                  <a:lnTo>
                    <a:pt x="2317247" y="1735248"/>
                  </a:lnTo>
                  <a:lnTo>
                    <a:pt x="2317345" y="1736041"/>
                  </a:lnTo>
                  <a:lnTo>
                    <a:pt x="2317595" y="1736645"/>
                  </a:lnTo>
                  <a:close/>
                </a:path>
                <a:path w="2360295" h="1867535">
                  <a:moveTo>
                    <a:pt x="2304482" y="1737153"/>
                  </a:moveTo>
                  <a:lnTo>
                    <a:pt x="2309272" y="1737153"/>
                  </a:lnTo>
                  <a:lnTo>
                    <a:pt x="2308325" y="1735756"/>
                  </a:lnTo>
                  <a:lnTo>
                    <a:pt x="2307839" y="1735495"/>
                  </a:lnTo>
                  <a:lnTo>
                    <a:pt x="2307456" y="1735248"/>
                  </a:lnTo>
                  <a:lnTo>
                    <a:pt x="2307061" y="1736518"/>
                  </a:lnTo>
                  <a:lnTo>
                    <a:pt x="2304219" y="1736518"/>
                  </a:lnTo>
                  <a:lnTo>
                    <a:pt x="2304482" y="1737153"/>
                  </a:lnTo>
                  <a:close/>
                </a:path>
                <a:path w="2360295" h="1867535">
                  <a:moveTo>
                    <a:pt x="2218307" y="1738804"/>
                  </a:moveTo>
                  <a:lnTo>
                    <a:pt x="2229757" y="1738804"/>
                  </a:lnTo>
                  <a:lnTo>
                    <a:pt x="2228651" y="1737280"/>
                  </a:lnTo>
                  <a:lnTo>
                    <a:pt x="2226598" y="1737153"/>
                  </a:lnTo>
                  <a:lnTo>
                    <a:pt x="2224940" y="1735248"/>
                  </a:lnTo>
                  <a:lnTo>
                    <a:pt x="2224466" y="1737915"/>
                  </a:lnTo>
                  <a:lnTo>
                    <a:pt x="2222425" y="1737915"/>
                  </a:lnTo>
                  <a:lnTo>
                    <a:pt x="2221703" y="1738423"/>
                  </a:lnTo>
                  <a:lnTo>
                    <a:pt x="2219386" y="1738423"/>
                  </a:lnTo>
                  <a:lnTo>
                    <a:pt x="2219176" y="1738677"/>
                  </a:lnTo>
                  <a:lnTo>
                    <a:pt x="2217675" y="1738677"/>
                  </a:lnTo>
                  <a:lnTo>
                    <a:pt x="2218307" y="1738804"/>
                  </a:lnTo>
                  <a:close/>
                </a:path>
                <a:path w="2360295" h="1867535">
                  <a:moveTo>
                    <a:pt x="2125367" y="1738169"/>
                  </a:moveTo>
                  <a:lnTo>
                    <a:pt x="2125604" y="1735756"/>
                  </a:lnTo>
                  <a:lnTo>
                    <a:pt x="2125120" y="1735495"/>
                  </a:lnTo>
                  <a:lnTo>
                    <a:pt x="2124814" y="1735248"/>
                  </a:lnTo>
                  <a:lnTo>
                    <a:pt x="2124056" y="1735629"/>
                  </a:lnTo>
                  <a:lnTo>
                    <a:pt x="2125367" y="1738169"/>
                  </a:lnTo>
                  <a:close/>
                </a:path>
                <a:path w="2360295" h="1867535">
                  <a:moveTo>
                    <a:pt x="2101678" y="1737661"/>
                  </a:moveTo>
                  <a:lnTo>
                    <a:pt x="2102152" y="1737407"/>
                  </a:lnTo>
                  <a:lnTo>
                    <a:pt x="2102547" y="1737407"/>
                  </a:lnTo>
                  <a:lnTo>
                    <a:pt x="2101857" y="1737105"/>
                  </a:lnTo>
                  <a:lnTo>
                    <a:pt x="2101797" y="1736899"/>
                  </a:lnTo>
                  <a:lnTo>
                    <a:pt x="2103337" y="1735248"/>
                  </a:lnTo>
                  <a:lnTo>
                    <a:pt x="2101347" y="1735495"/>
                  </a:lnTo>
                  <a:lnTo>
                    <a:pt x="2101460" y="1737591"/>
                  </a:lnTo>
                  <a:lnTo>
                    <a:pt x="2101678" y="1737661"/>
                  </a:lnTo>
                  <a:close/>
                </a:path>
                <a:path w="2360295" h="1867535">
                  <a:moveTo>
                    <a:pt x="2097730" y="1736645"/>
                  </a:moveTo>
                  <a:lnTo>
                    <a:pt x="2098046" y="1736518"/>
                  </a:lnTo>
                  <a:lnTo>
                    <a:pt x="2098520" y="1736518"/>
                  </a:lnTo>
                  <a:lnTo>
                    <a:pt x="2098849" y="1735989"/>
                  </a:lnTo>
                  <a:lnTo>
                    <a:pt x="2098975" y="1735835"/>
                  </a:lnTo>
                  <a:lnTo>
                    <a:pt x="2099388" y="1735502"/>
                  </a:lnTo>
                  <a:lnTo>
                    <a:pt x="2098915" y="1735248"/>
                  </a:lnTo>
                  <a:lnTo>
                    <a:pt x="2098757" y="1735248"/>
                  </a:lnTo>
                  <a:lnTo>
                    <a:pt x="2098046" y="1735375"/>
                  </a:lnTo>
                  <a:lnTo>
                    <a:pt x="2096941" y="1735756"/>
                  </a:lnTo>
                  <a:lnTo>
                    <a:pt x="2097303" y="1735989"/>
                  </a:lnTo>
                  <a:lnTo>
                    <a:pt x="2097730" y="1736645"/>
                  </a:lnTo>
                  <a:close/>
                </a:path>
                <a:path w="2360295" h="1867535">
                  <a:moveTo>
                    <a:pt x="2088413" y="1737280"/>
                  </a:moveTo>
                  <a:lnTo>
                    <a:pt x="2093150" y="1737280"/>
                  </a:lnTo>
                  <a:lnTo>
                    <a:pt x="2092203" y="1735756"/>
                  </a:lnTo>
                  <a:lnTo>
                    <a:pt x="2091729" y="1735629"/>
                  </a:lnTo>
                  <a:lnTo>
                    <a:pt x="2091334" y="1735248"/>
                  </a:lnTo>
                  <a:lnTo>
                    <a:pt x="2090939" y="1736645"/>
                  </a:lnTo>
                  <a:lnTo>
                    <a:pt x="2088150" y="1736645"/>
                  </a:lnTo>
                  <a:lnTo>
                    <a:pt x="2088413" y="1737280"/>
                  </a:lnTo>
                  <a:close/>
                </a:path>
                <a:path w="2360295" h="1867535">
                  <a:moveTo>
                    <a:pt x="2046109" y="1735500"/>
                  </a:moveTo>
                  <a:lnTo>
                    <a:pt x="2048063" y="1735248"/>
                  </a:lnTo>
                  <a:lnTo>
                    <a:pt x="2046766" y="1735248"/>
                  </a:lnTo>
                  <a:lnTo>
                    <a:pt x="2046109" y="1735500"/>
                  </a:lnTo>
                  <a:close/>
                </a:path>
                <a:path w="2360295" h="1867535">
                  <a:moveTo>
                    <a:pt x="2002185" y="1738931"/>
                  </a:moveTo>
                  <a:lnTo>
                    <a:pt x="2013635" y="1738931"/>
                  </a:lnTo>
                  <a:lnTo>
                    <a:pt x="2012530" y="1737407"/>
                  </a:lnTo>
                  <a:lnTo>
                    <a:pt x="2010477" y="1737153"/>
                  </a:lnTo>
                  <a:lnTo>
                    <a:pt x="2008818" y="1735248"/>
                  </a:lnTo>
                  <a:lnTo>
                    <a:pt x="2008345" y="1738042"/>
                  </a:lnTo>
                  <a:lnTo>
                    <a:pt x="2006213" y="1738042"/>
                  </a:lnTo>
                  <a:lnTo>
                    <a:pt x="2005581" y="1738550"/>
                  </a:lnTo>
                  <a:lnTo>
                    <a:pt x="2003180" y="1738550"/>
                  </a:lnTo>
                  <a:lnTo>
                    <a:pt x="2003054" y="1738677"/>
                  </a:lnTo>
                  <a:lnTo>
                    <a:pt x="2001238" y="1738677"/>
                  </a:lnTo>
                  <a:lnTo>
                    <a:pt x="2001554" y="1738804"/>
                  </a:lnTo>
                  <a:lnTo>
                    <a:pt x="2002185" y="1738931"/>
                  </a:lnTo>
                  <a:close/>
                </a:path>
                <a:path w="2360295" h="1867535">
                  <a:moveTo>
                    <a:pt x="1909089" y="1738148"/>
                  </a:moveTo>
                  <a:lnTo>
                    <a:pt x="1909202" y="1736518"/>
                  </a:lnTo>
                  <a:lnTo>
                    <a:pt x="1909325" y="1735756"/>
                  </a:lnTo>
                  <a:lnTo>
                    <a:pt x="1908841" y="1735495"/>
                  </a:lnTo>
                  <a:lnTo>
                    <a:pt x="1908535" y="1735248"/>
                  </a:lnTo>
                  <a:lnTo>
                    <a:pt x="1907777" y="1735629"/>
                  </a:lnTo>
                  <a:lnTo>
                    <a:pt x="1909089" y="1738148"/>
                  </a:lnTo>
                  <a:close/>
                </a:path>
                <a:path w="2360295" h="1867535">
                  <a:moveTo>
                    <a:pt x="1885478" y="1737661"/>
                  </a:moveTo>
                  <a:lnTo>
                    <a:pt x="1885951" y="1737407"/>
                  </a:lnTo>
                  <a:lnTo>
                    <a:pt x="1886346" y="1737407"/>
                  </a:lnTo>
                  <a:lnTo>
                    <a:pt x="1885656" y="1737105"/>
                  </a:lnTo>
                  <a:lnTo>
                    <a:pt x="1885596" y="1736899"/>
                  </a:lnTo>
                  <a:lnTo>
                    <a:pt x="1887136" y="1735248"/>
                  </a:lnTo>
                  <a:lnTo>
                    <a:pt x="1885147" y="1735495"/>
                  </a:lnTo>
                  <a:lnTo>
                    <a:pt x="1885260" y="1737591"/>
                  </a:lnTo>
                  <a:lnTo>
                    <a:pt x="1885478" y="1737661"/>
                  </a:lnTo>
                  <a:close/>
                </a:path>
                <a:path w="2360295" h="1867535">
                  <a:moveTo>
                    <a:pt x="1881451" y="1736645"/>
                  </a:moveTo>
                  <a:lnTo>
                    <a:pt x="1881766" y="1736518"/>
                  </a:lnTo>
                  <a:lnTo>
                    <a:pt x="1882319" y="1736518"/>
                  </a:lnTo>
                  <a:lnTo>
                    <a:pt x="1882697" y="1735911"/>
                  </a:lnTo>
                  <a:lnTo>
                    <a:pt x="1883109" y="1735629"/>
                  </a:lnTo>
                  <a:lnTo>
                    <a:pt x="1882872" y="1735502"/>
                  </a:lnTo>
                  <a:lnTo>
                    <a:pt x="1882714" y="1735248"/>
                  </a:lnTo>
                  <a:lnTo>
                    <a:pt x="1882477" y="1735248"/>
                  </a:lnTo>
                  <a:lnTo>
                    <a:pt x="1881766" y="1735375"/>
                  </a:lnTo>
                  <a:lnTo>
                    <a:pt x="1880661" y="1735756"/>
                  </a:lnTo>
                  <a:lnTo>
                    <a:pt x="1881023" y="1735989"/>
                  </a:lnTo>
                  <a:lnTo>
                    <a:pt x="1881451" y="1736645"/>
                  </a:lnTo>
                  <a:close/>
                </a:path>
                <a:path w="2360295" h="1867535">
                  <a:moveTo>
                    <a:pt x="1872212" y="1737280"/>
                  </a:moveTo>
                  <a:lnTo>
                    <a:pt x="1876950" y="1737280"/>
                  </a:lnTo>
                  <a:lnTo>
                    <a:pt x="1876002" y="1735756"/>
                  </a:lnTo>
                  <a:lnTo>
                    <a:pt x="1875528" y="1735629"/>
                  </a:lnTo>
                  <a:lnTo>
                    <a:pt x="1875134" y="1735248"/>
                  </a:lnTo>
                  <a:lnTo>
                    <a:pt x="1874739" y="1736645"/>
                  </a:lnTo>
                  <a:lnTo>
                    <a:pt x="1871949" y="1736645"/>
                  </a:lnTo>
                  <a:lnTo>
                    <a:pt x="1872212" y="1737280"/>
                  </a:lnTo>
                  <a:close/>
                </a:path>
                <a:path w="2360295" h="1867535">
                  <a:moveTo>
                    <a:pt x="1829909" y="1735500"/>
                  </a:moveTo>
                  <a:lnTo>
                    <a:pt x="1831863" y="1735248"/>
                  </a:lnTo>
                  <a:lnTo>
                    <a:pt x="1830565" y="1735248"/>
                  </a:lnTo>
                  <a:lnTo>
                    <a:pt x="1829909" y="1735500"/>
                  </a:lnTo>
                  <a:close/>
                </a:path>
                <a:path w="2360295" h="1867535">
                  <a:moveTo>
                    <a:pt x="1785985" y="1738931"/>
                  </a:moveTo>
                  <a:lnTo>
                    <a:pt x="1797434" y="1738931"/>
                  </a:lnTo>
                  <a:lnTo>
                    <a:pt x="1796329" y="1737407"/>
                  </a:lnTo>
                  <a:lnTo>
                    <a:pt x="1794276" y="1737153"/>
                  </a:lnTo>
                  <a:lnTo>
                    <a:pt x="1792618" y="1735248"/>
                  </a:lnTo>
                  <a:lnTo>
                    <a:pt x="1792144" y="1738042"/>
                  </a:lnTo>
                  <a:lnTo>
                    <a:pt x="1790012" y="1738042"/>
                  </a:lnTo>
                  <a:lnTo>
                    <a:pt x="1789380" y="1738550"/>
                  </a:lnTo>
                  <a:lnTo>
                    <a:pt x="1786980" y="1738550"/>
                  </a:lnTo>
                  <a:lnTo>
                    <a:pt x="1786853" y="1738677"/>
                  </a:lnTo>
                  <a:lnTo>
                    <a:pt x="1785037" y="1738677"/>
                  </a:lnTo>
                  <a:lnTo>
                    <a:pt x="1785353" y="1738804"/>
                  </a:lnTo>
                  <a:lnTo>
                    <a:pt x="1785985" y="1738931"/>
                  </a:lnTo>
                  <a:close/>
                </a:path>
                <a:path w="2360295" h="1867535">
                  <a:moveTo>
                    <a:pt x="1692887" y="1738169"/>
                  </a:moveTo>
                  <a:lnTo>
                    <a:pt x="1693045" y="1735756"/>
                  </a:lnTo>
                  <a:lnTo>
                    <a:pt x="1692571" y="1735502"/>
                  </a:lnTo>
                  <a:lnTo>
                    <a:pt x="1692334" y="1735248"/>
                  </a:lnTo>
                  <a:lnTo>
                    <a:pt x="1691576" y="1735629"/>
                  </a:lnTo>
                  <a:lnTo>
                    <a:pt x="1692887" y="1738169"/>
                  </a:lnTo>
                  <a:close/>
                </a:path>
                <a:path w="2360295" h="1867535">
                  <a:moveTo>
                    <a:pt x="1669198" y="1737661"/>
                  </a:moveTo>
                  <a:lnTo>
                    <a:pt x="1669672" y="1737407"/>
                  </a:lnTo>
                  <a:lnTo>
                    <a:pt x="1670067" y="1737407"/>
                  </a:lnTo>
                  <a:lnTo>
                    <a:pt x="1669376" y="1737105"/>
                  </a:lnTo>
                  <a:lnTo>
                    <a:pt x="1669316" y="1736899"/>
                  </a:lnTo>
                  <a:lnTo>
                    <a:pt x="1670856" y="1735248"/>
                  </a:lnTo>
                  <a:lnTo>
                    <a:pt x="1668867" y="1735495"/>
                  </a:lnTo>
                  <a:lnTo>
                    <a:pt x="1668980" y="1737591"/>
                  </a:lnTo>
                  <a:lnTo>
                    <a:pt x="1669198" y="1737661"/>
                  </a:lnTo>
                  <a:close/>
                </a:path>
                <a:path w="2360295" h="1867535">
                  <a:moveTo>
                    <a:pt x="1665250" y="1736645"/>
                  </a:moveTo>
                  <a:lnTo>
                    <a:pt x="1665566" y="1736518"/>
                  </a:lnTo>
                  <a:lnTo>
                    <a:pt x="1666039" y="1736518"/>
                  </a:lnTo>
                  <a:lnTo>
                    <a:pt x="1666368" y="1735989"/>
                  </a:lnTo>
                  <a:lnTo>
                    <a:pt x="1666494" y="1735835"/>
                  </a:lnTo>
                  <a:lnTo>
                    <a:pt x="1666908" y="1735502"/>
                  </a:lnTo>
                  <a:lnTo>
                    <a:pt x="1666434" y="1735248"/>
                  </a:lnTo>
                  <a:lnTo>
                    <a:pt x="1666276" y="1735248"/>
                  </a:lnTo>
                  <a:lnTo>
                    <a:pt x="1665566" y="1735375"/>
                  </a:lnTo>
                  <a:lnTo>
                    <a:pt x="1664460" y="1735756"/>
                  </a:lnTo>
                  <a:lnTo>
                    <a:pt x="1664822" y="1735989"/>
                  </a:lnTo>
                  <a:lnTo>
                    <a:pt x="1665250" y="1736645"/>
                  </a:lnTo>
                  <a:close/>
                </a:path>
                <a:path w="2360295" h="1867535">
                  <a:moveTo>
                    <a:pt x="1655959" y="1737153"/>
                  </a:moveTo>
                  <a:lnTo>
                    <a:pt x="1660749" y="1737153"/>
                  </a:lnTo>
                  <a:lnTo>
                    <a:pt x="1659802" y="1735756"/>
                  </a:lnTo>
                  <a:lnTo>
                    <a:pt x="1659316" y="1735495"/>
                  </a:lnTo>
                  <a:lnTo>
                    <a:pt x="1658933" y="1735248"/>
                  </a:lnTo>
                  <a:lnTo>
                    <a:pt x="1658538" y="1736518"/>
                  </a:lnTo>
                  <a:lnTo>
                    <a:pt x="1655696" y="1736518"/>
                  </a:lnTo>
                  <a:lnTo>
                    <a:pt x="1655959" y="1737153"/>
                  </a:lnTo>
                  <a:close/>
                </a:path>
                <a:path w="2360295" h="1867535">
                  <a:moveTo>
                    <a:pt x="1569784" y="1738804"/>
                  </a:moveTo>
                  <a:lnTo>
                    <a:pt x="1581234" y="1738804"/>
                  </a:lnTo>
                  <a:lnTo>
                    <a:pt x="1580129" y="1737280"/>
                  </a:lnTo>
                  <a:lnTo>
                    <a:pt x="1578075" y="1737153"/>
                  </a:lnTo>
                  <a:lnTo>
                    <a:pt x="1576417" y="1735248"/>
                  </a:lnTo>
                  <a:lnTo>
                    <a:pt x="1575943" y="1737915"/>
                  </a:lnTo>
                  <a:lnTo>
                    <a:pt x="1573902" y="1737915"/>
                  </a:lnTo>
                  <a:lnTo>
                    <a:pt x="1573180" y="1738423"/>
                  </a:lnTo>
                  <a:lnTo>
                    <a:pt x="1570863" y="1738423"/>
                  </a:lnTo>
                  <a:lnTo>
                    <a:pt x="1570653" y="1738677"/>
                  </a:lnTo>
                  <a:lnTo>
                    <a:pt x="1569152" y="1738677"/>
                  </a:lnTo>
                  <a:lnTo>
                    <a:pt x="1569784" y="1738804"/>
                  </a:lnTo>
                  <a:close/>
                </a:path>
                <a:path w="2360295" h="1867535">
                  <a:moveTo>
                    <a:pt x="1476611" y="1738133"/>
                  </a:moveTo>
                  <a:lnTo>
                    <a:pt x="1476844" y="1735756"/>
                  </a:lnTo>
                  <a:lnTo>
                    <a:pt x="1476360" y="1735495"/>
                  </a:lnTo>
                  <a:lnTo>
                    <a:pt x="1476055" y="1735248"/>
                  </a:lnTo>
                  <a:lnTo>
                    <a:pt x="1475297" y="1735629"/>
                  </a:lnTo>
                  <a:lnTo>
                    <a:pt x="1476501" y="1737964"/>
                  </a:lnTo>
                  <a:lnTo>
                    <a:pt x="1476611" y="1738133"/>
                  </a:lnTo>
                  <a:close/>
                </a:path>
                <a:path w="2360295" h="1867535">
                  <a:moveTo>
                    <a:pt x="1452602" y="1737534"/>
                  </a:moveTo>
                  <a:lnTo>
                    <a:pt x="1452997" y="1737534"/>
                  </a:lnTo>
                  <a:lnTo>
                    <a:pt x="1453471" y="1737407"/>
                  </a:lnTo>
                  <a:lnTo>
                    <a:pt x="1453866" y="1737407"/>
                  </a:lnTo>
                  <a:lnTo>
                    <a:pt x="1453176" y="1737105"/>
                  </a:lnTo>
                  <a:lnTo>
                    <a:pt x="1453116" y="1736899"/>
                  </a:lnTo>
                  <a:lnTo>
                    <a:pt x="1454655" y="1735248"/>
                  </a:lnTo>
                  <a:lnTo>
                    <a:pt x="1452666" y="1735495"/>
                  </a:lnTo>
                  <a:lnTo>
                    <a:pt x="1452602" y="1737534"/>
                  </a:lnTo>
                  <a:close/>
                </a:path>
                <a:path w="2360295" h="1867535">
                  <a:moveTo>
                    <a:pt x="2332620" y="1736810"/>
                  </a:moveTo>
                  <a:lnTo>
                    <a:pt x="2331855" y="1735375"/>
                  </a:lnTo>
                  <a:lnTo>
                    <a:pt x="2331586" y="1735835"/>
                  </a:lnTo>
                  <a:lnTo>
                    <a:pt x="2331461" y="1736137"/>
                  </a:lnTo>
                  <a:lnTo>
                    <a:pt x="2331342" y="1736264"/>
                  </a:lnTo>
                  <a:lnTo>
                    <a:pt x="2331291" y="1736413"/>
                  </a:lnTo>
                  <a:lnTo>
                    <a:pt x="2332408" y="1736772"/>
                  </a:lnTo>
                  <a:lnTo>
                    <a:pt x="2332620" y="1736810"/>
                  </a:lnTo>
                  <a:close/>
                </a:path>
                <a:path w="2360295" h="1867535">
                  <a:moveTo>
                    <a:pt x="2289058" y="1739693"/>
                  </a:moveTo>
                  <a:lnTo>
                    <a:pt x="2289611" y="1739439"/>
                  </a:lnTo>
                  <a:lnTo>
                    <a:pt x="2289769" y="1739439"/>
                  </a:lnTo>
                  <a:lnTo>
                    <a:pt x="2289848" y="1739185"/>
                  </a:lnTo>
                  <a:lnTo>
                    <a:pt x="2288821" y="1739185"/>
                  </a:lnTo>
                  <a:lnTo>
                    <a:pt x="2288847" y="1739058"/>
                  </a:lnTo>
                  <a:lnTo>
                    <a:pt x="2288949" y="1737915"/>
                  </a:lnTo>
                  <a:lnTo>
                    <a:pt x="2286768" y="1735375"/>
                  </a:lnTo>
                  <a:lnTo>
                    <a:pt x="2284399" y="1736137"/>
                  </a:lnTo>
                  <a:lnTo>
                    <a:pt x="2282188" y="1736264"/>
                  </a:lnTo>
                  <a:lnTo>
                    <a:pt x="2284083" y="1738423"/>
                  </a:lnTo>
                  <a:lnTo>
                    <a:pt x="2284320" y="1738804"/>
                  </a:lnTo>
                  <a:lnTo>
                    <a:pt x="2287952" y="1738804"/>
                  </a:lnTo>
                  <a:lnTo>
                    <a:pt x="2289058" y="1739693"/>
                  </a:lnTo>
                  <a:close/>
                </a:path>
                <a:path w="2360295" h="1867535">
                  <a:moveTo>
                    <a:pt x="1640535" y="1739693"/>
                  </a:moveTo>
                  <a:lnTo>
                    <a:pt x="1641088" y="1739439"/>
                  </a:lnTo>
                  <a:lnTo>
                    <a:pt x="1641246" y="1739439"/>
                  </a:lnTo>
                  <a:lnTo>
                    <a:pt x="1641325" y="1739185"/>
                  </a:lnTo>
                  <a:lnTo>
                    <a:pt x="1640298" y="1739185"/>
                  </a:lnTo>
                  <a:lnTo>
                    <a:pt x="1640324" y="1739058"/>
                  </a:lnTo>
                  <a:lnTo>
                    <a:pt x="1640426" y="1737915"/>
                  </a:lnTo>
                  <a:lnTo>
                    <a:pt x="1638245" y="1735375"/>
                  </a:lnTo>
                  <a:lnTo>
                    <a:pt x="1635876" y="1736137"/>
                  </a:lnTo>
                  <a:lnTo>
                    <a:pt x="1633665" y="1736264"/>
                  </a:lnTo>
                  <a:lnTo>
                    <a:pt x="1635560" y="1738423"/>
                  </a:lnTo>
                  <a:lnTo>
                    <a:pt x="1635797" y="1738804"/>
                  </a:lnTo>
                  <a:lnTo>
                    <a:pt x="1639429" y="1738804"/>
                  </a:lnTo>
                  <a:lnTo>
                    <a:pt x="1640535" y="1739693"/>
                  </a:lnTo>
                  <a:close/>
                </a:path>
                <a:path w="2360295" h="1867535">
                  <a:moveTo>
                    <a:pt x="2261835" y="1736264"/>
                  </a:moveTo>
                  <a:lnTo>
                    <a:pt x="2263395" y="1736264"/>
                  </a:lnTo>
                  <a:lnTo>
                    <a:pt x="2262764" y="1736137"/>
                  </a:lnTo>
                  <a:lnTo>
                    <a:pt x="2262132" y="1736137"/>
                  </a:lnTo>
                  <a:lnTo>
                    <a:pt x="2262231" y="1735499"/>
                  </a:lnTo>
                  <a:lnTo>
                    <a:pt x="2261535" y="1735502"/>
                  </a:lnTo>
                  <a:lnTo>
                    <a:pt x="2261835" y="1736264"/>
                  </a:lnTo>
                  <a:close/>
                </a:path>
                <a:path w="2360295" h="1867535">
                  <a:moveTo>
                    <a:pt x="1613312" y="1736264"/>
                  </a:moveTo>
                  <a:lnTo>
                    <a:pt x="1614872" y="1736264"/>
                  </a:lnTo>
                  <a:lnTo>
                    <a:pt x="1614241" y="1736137"/>
                  </a:lnTo>
                  <a:lnTo>
                    <a:pt x="1613609" y="1736137"/>
                  </a:lnTo>
                  <a:lnTo>
                    <a:pt x="1613708" y="1735499"/>
                  </a:lnTo>
                  <a:lnTo>
                    <a:pt x="1613012" y="1735502"/>
                  </a:lnTo>
                  <a:lnTo>
                    <a:pt x="1613312" y="1736264"/>
                  </a:lnTo>
                  <a:close/>
                </a:path>
                <a:path w="2360295" h="1867535">
                  <a:moveTo>
                    <a:pt x="2045713" y="1736391"/>
                  </a:moveTo>
                  <a:lnTo>
                    <a:pt x="2047274" y="1736391"/>
                  </a:lnTo>
                  <a:lnTo>
                    <a:pt x="2046010" y="1736137"/>
                  </a:lnTo>
                  <a:lnTo>
                    <a:pt x="2046109" y="1735500"/>
                  </a:lnTo>
                  <a:lnTo>
                    <a:pt x="2045363" y="1735502"/>
                  </a:lnTo>
                  <a:lnTo>
                    <a:pt x="2045713" y="1736391"/>
                  </a:lnTo>
                  <a:close/>
                </a:path>
                <a:path w="2360295" h="1867535">
                  <a:moveTo>
                    <a:pt x="1829512" y="1736391"/>
                  </a:moveTo>
                  <a:lnTo>
                    <a:pt x="1831073" y="1736391"/>
                  </a:lnTo>
                  <a:lnTo>
                    <a:pt x="1829810" y="1736137"/>
                  </a:lnTo>
                  <a:lnTo>
                    <a:pt x="1829909" y="1735500"/>
                  </a:lnTo>
                  <a:lnTo>
                    <a:pt x="1829162" y="1735502"/>
                  </a:lnTo>
                  <a:lnTo>
                    <a:pt x="1829512" y="1736391"/>
                  </a:lnTo>
                  <a:close/>
                </a:path>
                <a:path w="2360295" h="1867535">
                  <a:moveTo>
                    <a:pt x="2305982" y="1742106"/>
                  </a:moveTo>
                  <a:lnTo>
                    <a:pt x="2313378" y="1742106"/>
                  </a:lnTo>
                  <a:lnTo>
                    <a:pt x="2311246" y="1738677"/>
                  </a:lnTo>
                  <a:lnTo>
                    <a:pt x="2311167" y="1735502"/>
                  </a:lnTo>
                  <a:lnTo>
                    <a:pt x="2310536" y="1736137"/>
                  </a:lnTo>
                  <a:lnTo>
                    <a:pt x="2309272" y="1737153"/>
                  </a:lnTo>
                  <a:lnTo>
                    <a:pt x="2304482" y="1737153"/>
                  </a:lnTo>
                  <a:lnTo>
                    <a:pt x="2304587" y="1737407"/>
                  </a:lnTo>
                  <a:lnTo>
                    <a:pt x="2306114" y="1737407"/>
                  </a:lnTo>
                  <a:lnTo>
                    <a:pt x="2305440" y="1739058"/>
                  </a:lnTo>
                  <a:lnTo>
                    <a:pt x="2305540" y="1739820"/>
                  </a:lnTo>
                  <a:lnTo>
                    <a:pt x="2306074" y="1741344"/>
                  </a:lnTo>
                  <a:lnTo>
                    <a:pt x="2305982" y="1742106"/>
                  </a:lnTo>
                  <a:close/>
                </a:path>
                <a:path w="2360295" h="1867535">
                  <a:moveTo>
                    <a:pt x="2243233" y="1739058"/>
                  </a:moveTo>
                  <a:lnTo>
                    <a:pt x="2245550" y="1739058"/>
                  </a:lnTo>
                  <a:lnTo>
                    <a:pt x="2244286" y="1735502"/>
                  </a:lnTo>
                  <a:lnTo>
                    <a:pt x="2242707" y="1736518"/>
                  </a:lnTo>
                  <a:lnTo>
                    <a:pt x="2242154" y="1736772"/>
                  </a:lnTo>
                  <a:lnTo>
                    <a:pt x="2242029" y="1737302"/>
                  </a:lnTo>
                  <a:lnTo>
                    <a:pt x="2241720" y="1738296"/>
                  </a:lnTo>
                  <a:lnTo>
                    <a:pt x="2243733" y="1738296"/>
                  </a:lnTo>
                  <a:lnTo>
                    <a:pt x="2244049" y="1738550"/>
                  </a:lnTo>
                  <a:lnTo>
                    <a:pt x="2243233" y="1739058"/>
                  </a:lnTo>
                  <a:close/>
                </a:path>
                <a:path w="2360295" h="1867535">
                  <a:moveTo>
                    <a:pt x="2205041" y="1737534"/>
                  </a:moveTo>
                  <a:lnTo>
                    <a:pt x="2210095" y="1737534"/>
                  </a:lnTo>
                  <a:lnTo>
                    <a:pt x="2209147" y="1736137"/>
                  </a:lnTo>
                  <a:lnTo>
                    <a:pt x="2208278" y="1736010"/>
                  </a:lnTo>
                  <a:lnTo>
                    <a:pt x="2207331" y="1735502"/>
                  </a:lnTo>
                  <a:lnTo>
                    <a:pt x="2206556" y="1735911"/>
                  </a:lnTo>
                  <a:lnTo>
                    <a:pt x="2205120" y="1736518"/>
                  </a:lnTo>
                  <a:lnTo>
                    <a:pt x="2203619" y="1736899"/>
                  </a:lnTo>
                  <a:lnTo>
                    <a:pt x="2201314" y="1736899"/>
                  </a:lnTo>
                  <a:lnTo>
                    <a:pt x="2201567" y="1737153"/>
                  </a:lnTo>
                  <a:lnTo>
                    <a:pt x="2202277" y="1737407"/>
                  </a:lnTo>
                  <a:lnTo>
                    <a:pt x="2203611" y="1737434"/>
                  </a:lnTo>
                  <a:lnTo>
                    <a:pt x="2205041" y="1737534"/>
                  </a:lnTo>
                  <a:close/>
                </a:path>
                <a:path w="2360295" h="1867535">
                  <a:moveTo>
                    <a:pt x="2089887" y="1742106"/>
                  </a:moveTo>
                  <a:lnTo>
                    <a:pt x="2097335" y="1742106"/>
                  </a:lnTo>
                  <a:lnTo>
                    <a:pt x="2096546" y="1740963"/>
                  </a:lnTo>
                  <a:lnTo>
                    <a:pt x="2095204" y="1738677"/>
                  </a:lnTo>
                  <a:lnTo>
                    <a:pt x="2095125" y="1735502"/>
                  </a:lnTo>
                  <a:lnTo>
                    <a:pt x="2094414" y="1736264"/>
                  </a:lnTo>
                  <a:lnTo>
                    <a:pt x="2093150" y="1737280"/>
                  </a:lnTo>
                  <a:lnTo>
                    <a:pt x="2088413" y="1737280"/>
                  </a:lnTo>
                  <a:lnTo>
                    <a:pt x="2088465" y="1737407"/>
                  </a:lnTo>
                  <a:lnTo>
                    <a:pt x="2089992" y="1737407"/>
                  </a:lnTo>
                  <a:lnTo>
                    <a:pt x="2089342" y="1739058"/>
                  </a:lnTo>
                  <a:lnTo>
                    <a:pt x="2089464" y="1740027"/>
                  </a:lnTo>
                  <a:lnTo>
                    <a:pt x="2089685" y="1740732"/>
                  </a:lnTo>
                  <a:lnTo>
                    <a:pt x="2089913" y="1741344"/>
                  </a:lnTo>
                  <a:lnTo>
                    <a:pt x="2089887" y="1742106"/>
                  </a:lnTo>
                  <a:close/>
                </a:path>
                <a:path w="2360295" h="1867535">
                  <a:moveTo>
                    <a:pt x="2072462" y="1739312"/>
                  </a:moveTo>
                  <a:lnTo>
                    <a:pt x="2072699" y="1739312"/>
                  </a:lnTo>
                  <a:lnTo>
                    <a:pt x="2072822" y="1737915"/>
                  </a:lnTo>
                  <a:lnTo>
                    <a:pt x="2070646" y="1735502"/>
                  </a:lnTo>
                  <a:lnTo>
                    <a:pt x="2068277" y="1736264"/>
                  </a:lnTo>
                  <a:lnTo>
                    <a:pt x="2066066" y="1736264"/>
                  </a:lnTo>
                  <a:lnTo>
                    <a:pt x="2067962" y="1738423"/>
                  </a:lnTo>
                  <a:lnTo>
                    <a:pt x="2068120" y="1738804"/>
                  </a:lnTo>
                  <a:lnTo>
                    <a:pt x="2071831" y="1738804"/>
                  </a:lnTo>
                  <a:lnTo>
                    <a:pt x="2072462" y="1739312"/>
                  </a:lnTo>
                  <a:close/>
                </a:path>
                <a:path w="2360295" h="1867535">
                  <a:moveTo>
                    <a:pt x="1988840" y="1737534"/>
                  </a:moveTo>
                  <a:lnTo>
                    <a:pt x="1993894" y="1737534"/>
                  </a:lnTo>
                  <a:lnTo>
                    <a:pt x="1992946" y="1736137"/>
                  </a:lnTo>
                  <a:lnTo>
                    <a:pt x="1992078" y="1736010"/>
                  </a:lnTo>
                  <a:lnTo>
                    <a:pt x="1991130" y="1735502"/>
                  </a:lnTo>
                  <a:lnTo>
                    <a:pt x="1990352" y="1735911"/>
                  </a:lnTo>
                  <a:lnTo>
                    <a:pt x="1988840" y="1736518"/>
                  </a:lnTo>
                  <a:lnTo>
                    <a:pt x="1987419" y="1736899"/>
                  </a:lnTo>
                  <a:lnTo>
                    <a:pt x="1985113" y="1736899"/>
                  </a:lnTo>
                  <a:lnTo>
                    <a:pt x="1985366" y="1737153"/>
                  </a:lnTo>
                  <a:lnTo>
                    <a:pt x="1986077" y="1737407"/>
                  </a:lnTo>
                  <a:lnTo>
                    <a:pt x="1987410" y="1737434"/>
                  </a:lnTo>
                  <a:lnTo>
                    <a:pt x="1988840" y="1737534"/>
                  </a:lnTo>
                  <a:close/>
                </a:path>
                <a:path w="2360295" h="1867535">
                  <a:moveTo>
                    <a:pt x="1873686" y="1742106"/>
                  </a:moveTo>
                  <a:lnTo>
                    <a:pt x="1881135" y="1742106"/>
                  </a:lnTo>
                  <a:lnTo>
                    <a:pt x="1880345" y="1740963"/>
                  </a:lnTo>
                  <a:lnTo>
                    <a:pt x="1879003" y="1738677"/>
                  </a:lnTo>
                  <a:lnTo>
                    <a:pt x="1878924" y="1735502"/>
                  </a:lnTo>
                  <a:lnTo>
                    <a:pt x="1878213" y="1736264"/>
                  </a:lnTo>
                  <a:lnTo>
                    <a:pt x="1876950" y="1737280"/>
                  </a:lnTo>
                  <a:lnTo>
                    <a:pt x="1872212" y="1737280"/>
                  </a:lnTo>
                  <a:lnTo>
                    <a:pt x="1872265" y="1737407"/>
                  </a:lnTo>
                  <a:lnTo>
                    <a:pt x="1873791" y="1737407"/>
                  </a:lnTo>
                  <a:lnTo>
                    <a:pt x="1873141" y="1739058"/>
                  </a:lnTo>
                  <a:lnTo>
                    <a:pt x="1873263" y="1740027"/>
                  </a:lnTo>
                  <a:lnTo>
                    <a:pt x="1873485" y="1740732"/>
                  </a:lnTo>
                  <a:lnTo>
                    <a:pt x="1873712" y="1741344"/>
                  </a:lnTo>
                  <a:lnTo>
                    <a:pt x="1873686" y="1742106"/>
                  </a:lnTo>
                  <a:close/>
                </a:path>
                <a:path w="2360295" h="1867535">
                  <a:moveTo>
                    <a:pt x="1856262" y="1739312"/>
                  </a:moveTo>
                  <a:lnTo>
                    <a:pt x="1856499" y="1739312"/>
                  </a:lnTo>
                  <a:lnTo>
                    <a:pt x="1856621" y="1737915"/>
                  </a:lnTo>
                  <a:lnTo>
                    <a:pt x="1854446" y="1735502"/>
                  </a:lnTo>
                  <a:lnTo>
                    <a:pt x="1852077" y="1736264"/>
                  </a:lnTo>
                  <a:lnTo>
                    <a:pt x="1849866" y="1736264"/>
                  </a:lnTo>
                  <a:lnTo>
                    <a:pt x="1851761" y="1738423"/>
                  </a:lnTo>
                  <a:lnTo>
                    <a:pt x="1851919" y="1738804"/>
                  </a:lnTo>
                  <a:lnTo>
                    <a:pt x="1855630" y="1738804"/>
                  </a:lnTo>
                  <a:lnTo>
                    <a:pt x="1856262" y="1739312"/>
                  </a:lnTo>
                  <a:close/>
                </a:path>
                <a:path w="2360295" h="1867535">
                  <a:moveTo>
                    <a:pt x="1777614" y="1737534"/>
                  </a:moveTo>
                  <a:lnTo>
                    <a:pt x="1776667" y="1736137"/>
                  </a:lnTo>
                  <a:lnTo>
                    <a:pt x="1775678" y="1735835"/>
                  </a:lnTo>
                  <a:lnTo>
                    <a:pt x="1774851" y="1735502"/>
                  </a:lnTo>
                  <a:lnTo>
                    <a:pt x="1771139" y="1736899"/>
                  </a:lnTo>
                  <a:lnTo>
                    <a:pt x="1768834" y="1736899"/>
                  </a:lnTo>
                  <a:lnTo>
                    <a:pt x="1769086" y="1737153"/>
                  </a:lnTo>
                  <a:lnTo>
                    <a:pt x="1769797" y="1737407"/>
                  </a:lnTo>
                  <a:lnTo>
                    <a:pt x="1777062" y="1737407"/>
                  </a:lnTo>
                  <a:lnTo>
                    <a:pt x="1777614" y="1737534"/>
                  </a:lnTo>
                  <a:close/>
                </a:path>
                <a:path w="2360295" h="1867535">
                  <a:moveTo>
                    <a:pt x="1657459" y="1742106"/>
                  </a:moveTo>
                  <a:lnTo>
                    <a:pt x="1664934" y="1742106"/>
                  </a:lnTo>
                  <a:lnTo>
                    <a:pt x="1662802" y="1738677"/>
                  </a:lnTo>
                  <a:lnTo>
                    <a:pt x="1662724" y="1735502"/>
                  </a:lnTo>
                  <a:lnTo>
                    <a:pt x="1662013" y="1736137"/>
                  </a:lnTo>
                  <a:lnTo>
                    <a:pt x="1660749" y="1737153"/>
                  </a:lnTo>
                  <a:lnTo>
                    <a:pt x="1655959" y="1737153"/>
                  </a:lnTo>
                  <a:lnTo>
                    <a:pt x="1656064" y="1737407"/>
                  </a:lnTo>
                  <a:lnTo>
                    <a:pt x="1657591" y="1737407"/>
                  </a:lnTo>
                  <a:lnTo>
                    <a:pt x="1656917" y="1739058"/>
                  </a:lnTo>
                  <a:lnTo>
                    <a:pt x="1657017" y="1739820"/>
                  </a:lnTo>
                  <a:lnTo>
                    <a:pt x="1657551" y="1741344"/>
                  </a:lnTo>
                  <a:lnTo>
                    <a:pt x="1657459" y="1742106"/>
                  </a:lnTo>
                  <a:close/>
                </a:path>
                <a:path w="2360295" h="1867535">
                  <a:moveTo>
                    <a:pt x="1594710" y="1739058"/>
                  </a:moveTo>
                  <a:lnTo>
                    <a:pt x="1597027" y="1739058"/>
                  </a:lnTo>
                  <a:lnTo>
                    <a:pt x="1595763" y="1735502"/>
                  </a:lnTo>
                  <a:lnTo>
                    <a:pt x="1594184" y="1736518"/>
                  </a:lnTo>
                  <a:lnTo>
                    <a:pt x="1593631" y="1736772"/>
                  </a:lnTo>
                  <a:lnTo>
                    <a:pt x="1593506" y="1737302"/>
                  </a:lnTo>
                  <a:lnTo>
                    <a:pt x="1593197" y="1738296"/>
                  </a:lnTo>
                  <a:lnTo>
                    <a:pt x="1595210" y="1738296"/>
                  </a:lnTo>
                  <a:lnTo>
                    <a:pt x="1595526" y="1738550"/>
                  </a:lnTo>
                  <a:lnTo>
                    <a:pt x="1594710" y="1739058"/>
                  </a:lnTo>
                  <a:close/>
                </a:path>
                <a:path w="2360295" h="1867535">
                  <a:moveTo>
                    <a:pt x="1556360" y="1737534"/>
                  </a:moveTo>
                  <a:lnTo>
                    <a:pt x="1561414" y="1737534"/>
                  </a:lnTo>
                  <a:lnTo>
                    <a:pt x="1560466" y="1736137"/>
                  </a:lnTo>
                  <a:lnTo>
                    <a:pt x="1559597" y="1736010"/>
                  </a:lnTo>
                  <a:lnTo>
                    <a:pt x="1558650" y="1735502"/>
                  </a:lnTo>
                  <a:lnTo>
                    <a:pt x="1557872" y="1735911"/>
                  </a:lnTo>
                  <a:lnTo>
                    <a:pt x="1556360" y="1736518"/>
                  </a:lnTo>
                  <a:lnTo>
                    <a:pt x="1554939" y="1736899"/>
                  </a:lnTo>
                  <a:lnTo>
                    <a:pt x="1552633" y="1736899"/>
                  </a:lnTo>
                  <a:lnTo>
                    <a:pt x="1552886" y="1737153"/>
                  </a:lnTo>
                  <a:lnTo>
                    <a:pt x="1553596" y="1737407"/>
                  </a:lnTo>
                  <a:lnTo>
                    <a:pt x="1554930" y="1737434"/>
                  </a:lnTo>
                  <a:lnTo>
                    <a:pt x="1556360" y="1737534"/>
                  </a:lnTo>
                  <a:close/>
                </a:path>
                <a:path w="2360295" h="1867535">
                  <a:moveTo>
                    <a:pt x="2272883" y="1735989"/>
                  </a:moveTo>
                  <a:lnTo>
                    <a:pt x="2273028" y="1735629"/>
                  </a:lnTo>
                  <a:lnTo>
                    <a:pt x="2272896" y="1735756"/>
                  </a:lnTo>
                  <a:lnTo>
                    <a:pt x="2272883" y="1735989"/>
                  </a:lnTo>
                  <a:close/>
                </a:path>
                <a:path w="2360295" h="1867535">
                  <a:moveTo>
                    <a:pt x="2027112" y="1739185"/>
                  </a:moveTo>
                  <a:lnTo>
                    <a:pt x="2029428" y="1739185"/>
                  </a:lnTo>
                  <a:lnTo>
                    <a:pt x="2028165" y="1735629"/>
                  </a:lnTo>
                  <a:lnTo>
                    <a:pt x="2026585" y="1736645"/>
                  </a:lnTo>
                  <a:lnTo>
                    <a:pt x="2026145" y="1736848"/>
                  </a:lnTo>
                  <a:lnTo>
                    <a:pt x="2025906" y="1737434"/>
                  </a:lnTo>
                  <a:lnTo>
                    <a:pt x="2025598" y="1738423"/>
                  </a:lnTo>
                  <a:lnTo>
                    <a:pt x="2027612" y="1738423"/>
                  </a:lnTo>
                  <a:lnTo>
                    <a:pt x="2027928" y="1738677"/>
                  </a:lnTo>
                  <a:lnTo>
                    <a:pt x="2027112" y="1739185"/>
                  </a:lnTo>
                  <a:close/>
                </a:path>
                <a:path w="2360295" h="1867535">
                  <a:moveTo>
                    <a:pt x="1810911" y="1739185"/>
                  </a:moveTo>
                  <a:lnTo>
                    <a:pt x="1813227" y="1739185"/>
                  </a:lnTo>
                  <a:lnTo>
                    <a:pt x="1811964" y="1735629"/>
                  </a:lnTo>
                  <a:lnTo>
                    <a:pt x="1810384" y="1736645"/>
                  </a:lnTo>
                  <a:lnTo>
                    <a:pt x="1809944" y="1736848"/>
                  </a:lnTo>
                  <a:lnTo>
                    <a:pt x="1809705" y="1737434"/>
                  </a:lnTo>
                  <a:lnTo>
                    <a:pt x="1809397" y="1738423"/>
                  </a:lnTo>
                  <a:lnTo>
                    <a:pt x="1811411" y="1738423"/>
                  </a:lnTo>
                  <a:lnTo>
                    <a:pt x="1811727" y="1738677"/>
                  </a:lnTo>
                  <a:lnTo>
                    <a:pt x="1810911" y="1739185"/>
                  </a:lnTo>
                  <a:close/>
                </a:path>
                <a:path w="2360295" h="1867535">
                  <a:moveTo>
                    <a:pt x="2220913" y="1735883"/>
                  </a:moveTo>
                  <a:lnTo>
                    <a:pt x="2221782" y="1735883"/>
                  </a:lnTo>
                  <a:lnTo>
                    <a:pt x="2221308" y="1735756"/>
                  </a:lnTo>
                  <a:lnTo>
                    <a:pt x="2220913" y="1735883"/>
                  </a:lnTo>
                  <a:close/>
                </a:path>
                <a:path w="2360295" h="1867535">
                  <a:moveTo>
                    <a:pt x="2177720" y="1736620"/>
                  </a:moveTo>
                  <a:lnTo>
                    <a:pt x="2178352" y="1735756"/>
                  </a:lnTo>
                  <a:lnTo>
                    <a:pt x="2175983" y="1736010"/>
                  </a:lnTo>
                  <a:lnTo>
                    <a:pt x="2172903" y="1736010"/>
                  </a:lnTo>
                  <a:lnTo>
                    <a:pt x="2170337" y="1736264"/>
                  </a:lnTo>
                  <a:lnTo>
                    <a:pt x="2177404" y="1736264"/>
                  </a:lnTo>
                  <a:lnTo>
                    <a:pt x="2177720" y="1736620"/>
                  </a:lnTo>
                  <a:close/>
                </a:path>
                <a:path w="2360295" h="1867535">
                  <a:moveTo>
                    <a:pt x="2056650" y="1735986"/>
                  </a:moveTo>
                  <a:lnTo>
                    <a:pt x="2056748" y="1735756"/>
                  </a:lnTo>
                  <a:lnTo>
                    <a:pt x="2056650" y="1735986"/>
                  </a:lnTo>
                  <a:close/>
                </a:path>
                <a:path w="2360295" h="1867535">
                  <a:moveTo>
                    <a:pt x="2003180" y="1738550"/>
                  </a:moveTo>
                  <a:lnTo>
                    <a:pt x="2005581" y="1738550"/>
                  </a:lnTo>
                  <a:lnTo>
                    <a:pt x="2005851" y="1737105"/>
                  </a:lnTo>
                  <a:lnTo>
                    <a:pt x="2005971" y="1735986"/>
                  </a:lnTo>
                  <a:lnTo>
                    <a:pt x="2005186" y="1735756"/>
                  </a:lnTo>
                  <a:lnTo>
                    <a:pt x="2004536" y="1735986"/>
                  </a:lnTo>
                  <a:lnTo>
                    <a:pt x="2004436" y="1736137"/>
                  </a:lnTo>
                  <a:lnTo>
                    <a:pt x="2004317" y="1736518"/>
                  </a:lnTo>
                  <a:lnTo>
                    <a:pt x="2003718" y="1737964"/>
                  </a:lnTo>
                  <a:lnTo>
                    <a:pt x="2003595" y="1738133"/>
                  </a:lnTo>
                  <a:lnTo>
                    <a:pt x="2003180" y="1738550"/>
                  </a:lnTo>
                  <a:close/>
                </a:path>
                <a:path w="2360295" h="1867535">
                  <a:moveTo>
                    <a:pt x="1840426" y="1736041"/>
                  </a:moveTo>
                  <a:lnTo>
                    <a:pt x="1840548" y="1735756"/>
                  </a:lnTo>
                  <a:lnTo>
                    <a:pt x="1840426" y="1736041"/>
                  </a:lnTo>
                  <a:close/>
                </a:path>
                <a:path w="2360295" h="1867535">
                  <a:moveTo>
                    <a:pt x="1786980" y="1738550"/>
                  </a:moveTo>
                  <a:lnTo>
                    <a:pt x="1789380" y="1738550"/>
                  </a:lnTo>
                  <a:lnTo>
                    <a:pt x="1789650" y="1737105"/>
                  </a:lnTo>
                  <a:lnTo>
                    <a:pt x="1789770" y="1735986"/>
                  </a:lnTo>
                  <a:lnTo>
                    <a:pt x="1788985" y="1735756"/>
                  </a:lnTo>
                  <a:lnTo>
                    <a:pt x="1788336" y="1735986"/>
                  </a:lnTo>
                  <a:lnTo>
                    <a:pt x="1788235" y="1736137"/>
                  </a:lnTo>
                  <a:lnTo>
                    <a:pt x="1788117" y="1736518"/>
                  </a:lnTo>
                  <a:lnTo>
                    <a:pt x="1787517" y="1737964"/>
                  </a:lnTo>
                  <a:lnTo>
                    <a:pt x="1787395" y="1738133"/>
                  </a:lnTo>
                  <a:lnTo>
                    <a:pt x="1786980" y="1738550"/>
                  </a:lnTo>
                  <a:close/>
                </a:path>
                <a:path w="2360295" h="1867535">
                  <a:moveTo>
                    <a:pt x="1624170" y="1735986"/>
                  </a:moveTo>
                  <a:lnTo>
                    <a:pt x="1624268" y="1735756"/>
                  </a:lnTo>
                  <a:lnTo>
                    <a:pt x="1624170" y="1735986"/>
                  </a:lnTo>
                  <a:close/>
                </a:path>
                <a:path w="2360295" h="1867535">
                  <a:moveTo>
                    <a:pt x="1572390" y="1735883"/>
                  </a:moveTo>
                  <a:lnTo>
                    <a:pt x="1573259" y="1735883"/>
                  </a:lnTo>
                  <a:lnTo>
                    <a:pt x="1572785" y="1735756"/>
                  </a:lnTo>
                  <a:lnTo>
                    <a:pt x="1572390" y="1735883"/>
                  </a:lnTo>
                  <a:close/>
                </a:path>
                <a:path w="2360295" h="1867535">
                  <a:moveTo>
                    <a:pt x="1515990" y="1736899"/>
                  </a:moveTo>
                  <a:lnTo>
                    <a:pt x="1519484" y="1736899"/>
                  </a:lnTo>
                  <a:lnTo>
                    <a:pt x="1518695" y="1736772"/>
                  </a:lnTo>
                  <a:lnTo>
                    <a:pt x="1517194" y="1736264"/>
                  </a:lnTo>
                  <a:lnTo>
                    <a:pt x="1517273" y="1735756"/>
                  </a:lnTo>
                  <a:lnTo>
                    <a:pt x="1516958" y="1735883"/>
                  </a:lnTo>
                  <a:lnTo>
                    <a:pt x="1516563" y="1735883"/>
                  </a:lnTo>
                  <a:lnTo>
                    <a:pt x="1515990" y="1736899"/>
                  </a:lnTo>
                  <a:close/>
                </a:path>
                <a:path w="2360295" h="1867535">
                  <a:moveTo>
                    <a:pt x="2350096" y="1737788"/>
                  </a:moveTo>
                  <a:lnTo>
                    <a:pt x="2350728" y="1737788"/>
                  </a:lnTo>
                  <a:lnTo>
                    <a:pt x="2348596" y="1735883"/>
                  </a:lnTo>
                  <a:lnTo>
                    <a:pt x="2345648" y="1737153"/>
                  </a:lnTo>
                  <a:lnTo>
                    <a:pt x="2349306" y="1737153"/>
                  </a:lnTo>
                  <a:lnTo>
                    <a:pt x="2349464" y="1737280"/>
                  </a:lnTo>
                  <a:lnTo>
                    <a:pt x="2349582" y="1737434"/>
                  </a:lnTo>
                  <a:lnTo>
                    <a:pt x="2350096" y="1737788"/>
                  </a:lnTo>
                  <a:close/>
                </a:path>
                <a:path w="2360295" h="1867535">
                  <a:moveTo>
                    <a:pt x="2304258" y="1736010"/>
                  </a:moveTo>
                  <a:lnTo>
                    <a:pt x="2305087" y="1736010"/>
                  </a:lnTo>
                  <a:lnTo>
                    <a:pt x="2304929" y="1735883"/>
                  </a:lnTo>
                  <a:lnTo>
                    <a:pt x="2304771" y="1735883"/>
                  </a:lnTo>
                  <a:lnTo>
                    <a:pt x="2304258" y="1736010"/>
                  </a:lnTo>
                  <a:close/>
                </a:path>
                <a:path w="2360295" h="1867535">
                  <a:moveTo>
                    <a:pt x="2219386" y="1738423"/>
                  </a:moveTo>
                  <a:lnTo>
                    <a:pt x="2221703" y="1738423"/>
                  </a:lnTo>
                  <a:lnTo>
                    <a:pt x="2222176" y="1735883"/>
                  </a:lnTo>
                  <a:lnTo>
                    <a:pt x="2220597" y="1735883"/>
                  </a:lnTo>
                  <a:lnTo>
                    <a:pt x="2220471" y="1736391"/>
                  </a:lnTo>
                  <a:lnTo>
                    <a:pt x="2219767" y="1737964"/>
                  </a:lnTo>
                  <a:lnTo>
                    <a:pt x="2219386" y="1738423"/>
                  </a:lnTo>
                  <a:close/>
                </a:path>
                <a:path w="2360295" h="1867535">
                  <a:moveTo>
                    <a:pt x="2201314" y="1736899"/>
                  </a:moveTo>
                  <a:lnTo>
                    <a:pt x="2203619" y="1736899"/>
                  </a:lnTo>
                  <a:lnTo>
                    <a:pt x="2201803" y="1735883"/>
                  </a:lnTo>
                  <a:lnTo>
                    <a:pt x="2201330" y="1736264"/>
                  </a:lnTo>
                  <a:lnTo>
                    <a:pt x="2200935" y="1736518"/>
                  </a:lnTo>
                  <a:lnTo>
                    <a:pt x="2201314" y="1736899"/>
                  </a:lnTo>
                  <a:close/>
                </a:path>
                <a:path w="2360295" h="1867535">
                  <a:moveTo>
                    <a:pt x="2153004" y="1736010"/>
                  </a:moveTo>
                  <a:lnTo>
                    <a:pt x="2153873" y="1735883"/>
                  </a:lnTo>
                  <a:lnTo>
                    <a:pt x="2153281" y="1735883"/>
                  </a:lnTo>
                  <a:lnTo>
                    <a:pt x="2153004" y="1736010"/>
                  </a:lnTo>
                  <a:close/>
                </a:path>
                <a:path w="2360295" h="1867535">
                  <a:moveTo>
                    <a:pt x="2087623" y="1736137"/>
                  </a:moveTo>
                  <a:lnTo>
                    <a:pt x="2088965" y="1736137"/>
                  </a:lnTo>
                  <a:lnTo>
                    <a:pt x="2088808" y="1735883"/>
                  </a:lnTo>
                  <a:lnTo>
                    <a:pt x="2088650" y="1736010"/>
                  </a:lnTo>
                  <a:lnTo>
                    <a:pt x="2087623" y="1736137"/>
                  </a:lnTo>
                  <a:close/>
                </a:path>
                <a:path w="2360295" h="1867535">
                  <a:moveTo>
                    <a:pt x="1985113" y="1736899"/>
                  </a:moveTo>
                  <a:lnTo>
                    <a:pt x="1987419" y="1736899"/>
                  </a:lnTo>
                  <a:lnTo>
                    <a:pt x="1985603" y="1735883"/>
                  </a:lnTo>
                  <a:lnTo>
                    <a:pt x="1985129" y="1736264"/>
                  </a:lnTo>
                  <a:lnTo>
                    <a:pt x="1984735" y="1736518"/>
                  </a:lnTo>
                  <a:lnTo>
                    <a:pt x="1985113" y="1736899"/>
                  </a:lnTo>
                  <a:close/>
                </a:path>
                <a:path w="2360295" h="1867535">
                  <a:moveTo>
                    <a:pt x="1961548" y="1736708"/>
                  </a:moveTo>
                  <a:lnTo>
                    <a:pt x="1962151" y="1735883"/>
                  </a:lnTo>
                  <a:lnTo>
                    <a:pt x="1959782" y="1736137"/>
                  </a:lnTo>
                  <a:lnTo>
                    <a:pt x="1956703" y="1736137"/>
                  </a:lnTo>
                  <a:lnTo>
                    <a:pt x="1954176" y="1736391"/>
                  </a:lnTo>
                  <a:lnTo>
                    <a:pt x="1961203" y="1736391"/>
                  </a:lnTo>
                  <a:lnTo>
                    <a:pt x="1961548" y="1736708"/>
                  </a:lnTo>
                  <a:close/>
                </a:path>
                <a:path w="2360295" h="1867535">
                  <a:moveTo>
                    <a:pt x="1936725" y="1736010"/>
                  </a:moveTo>
                  <a:lnTo>
                    <a:pt x="1937593" y="1735883"/>
                  </a:lnTo>
                  <a:lnTo>
                    <a:pt x="1937040" y="1735883"/>
                  </a:lnTo>
                  <a:lnTo>
                    <a:pt x="1936725" y="1736010"/>
                  </a:lnTo>
                  <a:close/>
                </a:path>
                <a:path w="2360295" h="1867535">
                  <a:moveTo>
                    <a:pt x="1871422" y="1736137"/>
                  </a:moveTo>
                  <a:lnTo>
                    <a:pt x="1872765" y="1736137"/>
                  </a:lnTo>
                  <a:lnTo>
                    <a:pt x="1872607" y="1735883"/>
                  </a:lnTo>
                  <a:lnTo>
                    <a:pt x="1872449" y="1736010"/>
                  </a:lnTo>
                  <a:lnTo>
                    <a:pt x="1871422" y="1736137"/>
                  </a:lnTo>
                  <a:close/>
                </a:path>
                <a:path w="2360295" h="1867535">
                  <a:moveTo>
                    <a:pt x="1768834" y="1736899"/>
                  </a:moveTo>
                  <a:lnTo>
                    <a:pt x="1771139" y="1736899"/>
                  </a:lnTo>
                  <a:lnTo>
                    <a:pt x="1769323" y="1735883"/>
                  </a:lnTo>
                  <a:lnTo>
                    <a:pt x="1768849" y="1736264"/>
                  </a:lnTo>
                  <a:lnTo>
                    <a:pt x="1768455" y="1736518"/>
                  </a:lnTo>
                  <a:lnTo>
                    <a:pt x="1768834" y="1736899"/>
                  </a:lnTo>
                  <a:close/>
                </a:path>
                <a:path w="2360295" h="1867535">
                  <a:moveTo>
                    <a:pt x="1745347" y="1736708"/>
                  </a:moveTo>
                  <a:lnTo>
                    <a:pt x="1745950" y="1735883"/>
                  </a:lnTo>
                  <a:lnTo>
                    <a:pt x="1743581" y="1736137"/>
                  </a:lnTo>
                  <a:lnTo>
                    <a:pt x="1740502" y="1736137"/>
                  </a:lnTo>
                  <a:lnTo>
                    <a:pt x="1737975" y="1736391"/>
                  </a:lnTo>
                  <a:lnTo>
                    <a:pt x="1745003" y="1736391"/>
                  </a:lnTo>
                  <a:lnTo>
                    <a:pt x="1745347" y="1736708"/>
                  </a:lnTo>
                  <a:close/>
                </a:path>
                <a:path w="2360295" h="1867535">
                  <a:moveTo>
                    <a:pt x="1720524" y="1736010"/>
                  </a:moveTo>
                  <a:lnTo>
                    <a:pt x="1721393" y="1735883"/>
                  </a:lnTo>
                  <a:lnTo>
                    <a:pt x="1720800" y="1735883"/>
                  </a:lnTo>
                  <a:lnTo>
                    <a:pt x="1720524" y="1736010"/>
                  </a:lnTo>
                  <a:close/>
                </a:path>
                <a:path w="2360295" h="1867535">
                  <a:moveTo>
                    <a:pt x="1655735" y="1736010"/>
                  </a:moveTo>
                  <a:lnTo>
                    <a:pt x="1656564" y="1736010"/>
                  </a:lnTo>
                  <a:lnTo>
                    <a:pt x="1656406" y="1735883"/>
                  </a:lnTo>
                  <a:lnTo>
                    <a:pt x="1656248" y="1735883"/>
                  </a:lnTo>
                  <a:lnTo>
                    <a:pt x="1655735" y="1736010"/>
                  </a:lnTo>
                  <a:close/>
                </a:path>
                <a:path w="2360295" h="1867535">
                  <a:moveTo>
                    <a:pt x="1570863" y="1738423"/>
                  </a:moveTo>
                  <a:lnTo>
                    <a:pt x="1573180" y="1738423"/>
                  </a:lnTo>
                  <a:lnTo>
                    <a:pt x="1573653" y="1735883"/>
                  </a:lnTo>
                  <a:lnTo>
                    <a:pt x="1572074" y="1735883"/>
                  </a:lnTo>
                  <a:lnTo>
                    <a:pt x="1571948" y="1736391"/>
                  </a:lnTo>
                  <a:lnTo>
                    <a:pt x="1571244" y="1737964"/>
                  </a:lnTo>
                  <a:lnTo>
                    <a:pt x="1570863" y="1738423"/>
                  </a:lnTo>
                  <a:close/>
                </a:path>
                <a:path w="2360295" h="1867535">
                  <a:moveTo>
                    <a:pt x="1552633" y="1736899"/>
                  </a:moveTo>
                  <a:lnTo>
                    <a:pt x="1554939" y="1736899"/>
                  </a:lnTo>
                  <a:lnTo>
                    <a:pt x="1553123" y="1735883"/>
                  </a:lnTo>
                  <a:lnTo>
                    <a:pt x="1552649" y="1736264"/>
                  </a:lnTo>
                  <a:lnTo>
                    <a:pt x="1552254" y="1736518"/>
                  </a:lnTo>
                  <a:lnTo>
                    <a:pt x="1552633" y="1736899"/>
                  </a:lnTo>
                  <a:close/>
                </a:path>
                <a:path w="2360295" h="1867535">
                  <a:moveTo>
                    <a:pt x="1514895" y="1737153"/>
                  </a:moveTo>
                  <a:lnTo>
                    <a:pt x="1515852" y="1737153"/>
                  </a:lnTo>
                  <a:lnTo>
                    <a:pt x="1515298" y="1736518"/>
                  </a:lnTo>
                  <a:lnTo>
                    <a:pt x="1514510" y="1736264"/>
                  </a:lnTo>
                  <a:lnTo>
                    <a:pt x="1514301" y="1736041"/>
                  </a:lnTo>
                  <a:lnTo>
                    <a:pt x="1514036" y="1735883"/>
                  </a:lnTo>
                  <a:lnTo>
                    <a:pt x="1513878" y="1736137"/>
                  </a:lnTo>
                  <a:lnTo>
                    <a:pt x="1513720" y="1736264"/>
                  </a:lnTo>
                  <a:lnTo>
                    <a:pt x="1514895" y="1737153"/>
                  </a:lnTo>
                  <a:close/>
                </a:path>
                <a:path w="2360295" h="1867535">
                  <a:moveTo>
                    <a:pt x="1907035" y="1736518"/>
                  </a:moveTo>
                  <a:lnTo>
                    <a:pt x="1907246" y="1735895"/>
                  </a:lnTo>
                  <a:lnTo>
                    <a:pt x="1906928" y="1736041"/>
                  </a:lnTo>
                  <a:lnTo>
                    <a:pt x="1907035" y="1736518"/>
                  </a:lnTo>
                  <a:close/>
                </a:path>
                <a:path w="2360295" h="1867535">
                  <a:moveTo>
                    <a:pt x="1690834" y="1736518"/>
                  </a:moveTo>
                  <a:lnTo>
                    <a:pt x="1691045" y="1735895"/>
                  </a:lnTo>
                  <a:lnTo>
                    <a:pt x="1690727" y="1736041"/>
                  </a:lnTo>
                  <a:lnTo>
                    <a:pt x="1690834" y="1736518"/>
                  </a:lnTo>
                  <a:close/>
                </a:path>
                <a:path w="2360295" h="1867535">
                  <a:moveTo>
                    <a:pt x="1474554" y="1736518"/>
                  </a:moveTo>
                  <a:lnTo>
                    <a:pt x="1474766" y="1735895"/>
                  </a:lnTo>
                  <a:lnTo>
                    <a:pt x="1474448" y="1736041"/>
                  </a:lnTo>
                  <a:lnTo>
                    <a:pt x="1474554" y="1736518"/>
                  </a:lnTo>
                  <a:close/>
                </a:path>
                <a:path w="2360295" h="1867535">
                  <a:moveTo>
                    <a:pt x="2123314" y="1736518"/>
                  </a:moveTo>
                  <a:lnTo>
                    <a:pt x="2123525" y="1735895"/>
                  </a:lnTo>
                  <a:lnTo>
                    <a:pt x="2123208" y="1736041"/>
                  </a:lnTo>
                  <a:lnTo>
                    <a:pt x="2123314" y="1736518"/>
                  </a:lnTo>
                  <a:close/>
                </a:path>
                <a:path w="2360295" h="1867535">
                  <a:moveTo>
                    <a:pt x="2057077" y="1736887"/>
                  </a:moveTo>
                  <a:lnTo>
                    <a:pt x="2056650" y="1735986"/>
                  </a:lnTo>
                  <a:lnTo>
                    <a:pt x="2056314" y="1736772"/>
                  </a:lnTo>
                  <a:lnTo>
                    <a:pt x="2056827" y="1736772"/>
                  </a:lnTo>
                  <a:lnTo>
                    <a:pt x="2057077" y="1736887"/>
                  </a:lnTo>
                  <a:close/>
                </a:path>
                <a:path w="2360295" h="1867535">
                  <a:moveTo>
                    <a:pt x="1624597" y="1736887"/>
                  </a:moveTo>
                  <a:lnTo>
                    <a:pt x="1624170" y="1735986"/>
                  </a:lnTo>
                  <a:lnTo>
                    <a:pt x="1623834" y="1736772"/>
                  </a:lnTo>
                  <a:lnTo>
                    <a:pt x="1624347" y="1736772"/>
                  </a:lnTo>
                  <a:lnTo>
                    <a:pt x="1624597" y="1736887"/>
                  </a:lnTo>
                  <a:close/>
                </a:path>
                <a:path w="2360295" h="1867535">
                  <a:moveTo>
                    <a:pt x="2273283" y="1736890"/>
                  </a:moveTo>
                  <a:lnTo>
                    <a:pt x="2272883" y="1735989"/>
                  </a:lnTo>
                  <a:lnTo>
                    <a:pt x="2272568" y="1736772"/>
                  </a:lnTo>
                  <a:lnTo>
                    <a:pt x="2273028" y="1736772"/>
                  </a:lnTo>
                  <a:lnTo>
                    <a:pt x="2273283" y="1736890"/>
                  </a:lnTo>
                  <a:close/>
                </a:path>
                <a:path w="2360295" h="1867535">
                  <a:moveTo>
                    <a:pt x="2291157" y="1740582"/>
                  </a:moveTo>
                  <a:lnTo>
                    <a:pt x="2292532" y="1740582"/>
                  </a:lnTo>
                  <a:lnTo>
                    <a:pt x="2290874" y="1736010"/>
                  </a:lnTo>
                  <a:lnTo>
                    <a:pt x="2289261" y="1738169"/>
                  </a:lnTo>
                  <a:lnTo>
                    <a:pt x="2289848" y="1738169"/>
                  </a:lnTo>
                  <a:lnTo>
                    <a:pt x="2290084" y="1738423"/>
                  </a:lnTo>
                  <a:lnTo>
                    <a:pt x="2290558" y="1738677"/>
                  </a:lnTo>
                  <a:lnTo>
                    <a:pt x="2291111" y="1738677"/>
                  </a:lnTo>
                  <a:lnTo>
                    <a:pt x="2291585" y="1738804"/>
                  </a:lnTo>
                  <a:lnTo>
                    <a:pt x="2291065" y="1740119"/>
                  </a:lnTo>
                  <a:lnTo>
                    <a:pt x="2291157" y="1740582"/>
                  </a:lnTo>
                  <a:close/>
                </a:path>
                <a:path w="2360295" h="1867535">
                  <a:moveTo>
                    <a:pt x="2274686" y="1737534"/>
                  </a:moveTo>
                  <a:lnTo>
                    <a:pt x="2274133" y="1736010"/>
                  </a:lnTo>
                  <a:lnTo>
                    <a:pt x="2273406" y="1736946"/>
                  </a:lnTo>
                  <a:lnTo>
                    <a:pt x="2274686" y="1737534"/>
                  </a:lnTo>
                  <a:close/>
                </a:path>
                <a:path w="2360295" h="1867535">
                  <a:moveTo>
                    <a:pt x="2058486" y="1737534"/>
                  </a:moveTo>
                  <a:lnTo>
                    <a:pt x="2057933" y="1736010"/>
                  </a:lnTo>
                  <a:lnTo>
                    <a:pt x="2057206" y="1736946"/>
                  </a:lnTo>
                  <a:lnTo>
                    <a:pt x="2058486" y="1737534"/>
                  </a:lnTo>
                  <a:close/>
                </a:path>
                <a:path w="2360295" h="1867535">
                  <a:moveTo>
                    <a:pt x="1842285" y="1737534"/>
                  </a:moveTo>
                  <a:lnTo>
                    <a:pt x="1841732" y="1736010"/>
                  </a:lnTo>
                  <a:lnTo>
                    <a:pt x="1840972" y="1736899"/>
                  </a:lnTo>
                  <a:lnTo>
                    <a:pt x="1842285" y="1737534"/>
                  </a:lnTo>
                  <a:close/>
                </a:path>
                <a:path w="2360295" h="1867535">
                  <a:moveTo>
                    <a:pt x="1642634" y="1740582"/>
                  </a:moveTo>
                  <a:lnTo>
                    <a:pt x="1644009" y="1740582"/>
                  </a:lnTo>
                  <a:lnTo>
                    <a:pt x="1642351" y="1736010"/>
                  </a:lnTo>
                  <a:lnTo>
                    <a:pt x="1640738" y="1738169"/>
                  </a:lnTo>
                  <a:lnTo>
                    <a:pt x="1641325" y="1738169"/>
                  </a:lnTo>
                  <a:lnTo>
                    <a:pt x="1641561" y="1738423"/>
                  </a:lnTo>
                  <a:lnTo>
                    <a:pt x="1642035" y="1738677"/>
                  </a:lnTo>
                  <a:lnTo>
                    <a:pt x="1642588" y="1738677"/>
                  </a:lnTo>
                  <a:lnTo>
                    <a:pt x="1643062" y="1738804"/>
                  </a:lnTo>
                  <a:lnTo>
                    <a:pt x="1642542" y="1740119"/>
                  </a:lnTo>
                  <a:lnTo>
                    <a:pt x="1642634" y="1740582"/>
                  </a:lnTo>
                  <a:close/>
                </a:path>
                <a:path w="2360295" h="1867535">
                  <a:moveTo>
                    <a:pt x="1626005" y="1737534"/>
                  </a:moveTo>
                  <a:lnTo>
                    <a:pt x="1625452" y="1736010"/>
                  </a:lnTo>
                  <a:lnTo>
                    <a:pt x="1624725" y="1736946"/>
                  </a:lnTo>
                  <a:lnTo>
                    <a:pt x="1626005" y="1737534"/>
                  </a:lnTo>
                  <a:close/>
                </a:path>
                <a:path w="2360295" h="1867535">
                  <a:moveTo>
                    <a:pt x="1840350" y="1737429"/>
                  </a:moveTo>
                  <a:lnTo>
                    <a:pt x="1840627" y="1736772"/>
                  </a:lnTo>
                  <a:lnTo>
                    <a:pt x="1840638" y="1736518"/>
                  </a:lnTo>
                  <a:lnTo>
                    <a:pt x="1840426" y="1736041"/>
                  </a:lnTo>
                  <a:lnTo>
                    <a:pt x="1839971" y="1737105"/>
                  </a:lnTo>
                  <a:lnTo>
                    <a:pt x="1840350" y="1737429"/>
                  </a:lnTo>
                  <a:close/>
                </a:path>
                <a:path w="2360295" h="1867535">
                  <a:moveTo>
                    <a:pt x="2353254" y="1737153"/>
                  </a:moveTo>
                  <a:lnTo>
                    <a:pt x="2352702" y="1736137"/>
                  </a:lnTo>
                  <a:lnTo>
                    <a:pt x="2352623" y="1736264"/>
                  </a:lnTo>
                  <a:lnTo>
                    <a:pt x="2351833" y="1736899"/>
                  </a:lnTo>
                  <a:lnTo>
                    <a:pt x="2352149" y="1736899"/>
                  </a:lnTo>
                  <a:lnTo>
                    <a:pt x="2353254" y="1737153"/>
                  </a:lnTo>
                  <a:close/>
                </a:path>
                <a:path w="2360295" h="1867535">
                  <a:moveTo>
                    <a:pt x="2232047" y="1739058"/>
                  </a:moveTo>
                  <a:lnTo>
                    <a:pt x="2232294" y="1737964"/>
                  </a:lnTo>
                  <a:lnTo>
                    <a:pt x="2232415" y="1737591"/>
                  </a:lnTo>
                  <a:lnTo>
                    <a:pt x="2232800" y="1737076"/>
                  </a:lnTo>
                  <a:lnTo>
                    <a:pt x="2233152" y="1736264"/>
                  </a:lnTo>
                  <a:lnTo>
                    <a:pt x="2232126" y="1736264"/>
                  </a:lnTo>
                  <a:lnTo>
                    <a:pt x="2230310" y="1736137"/>
                  </a:lnTo>
                  <a:lnTo>
                    <a:pt x="2230186" y="1736620"/>
                  </a:lnTo>
                  <a:lnTo>
                    <a:pt x="2230006" y="1737534"/>
                  </a:lnTo>
                  <a:lnTo>
                    <a:pt x="2230704" y="1737534"/>
                  </a:lnTo>
                  <a:lnTo>
                    <a:pt x="2232047" y="1739058"/>
                  </a:lnTo>
                  <a:close/>
                </a:path>
                <a:path w="2360295" h="1867535">
                  <a:moveTo>
                    <a:pt x="2188943" y="1739312"/>
                  </a:moveTo>
                  <a:lnTo>
                    <a:pt x="2192644" y="1739312"/>
                  </a:lnTo>
                  <a:lnTo>
                    <a:pt x="2190196" y="1738677"/>
                  </a:lnTo>
                  <a:lnTo>
                    <a:pt x="2191144" y="1738296"/>
                  </a:lnTo>
                  <a:lnTo>
                    <a:pt x="2190844" y="1737577"/>
                  </a:lnTo>
                  <a:lnTo>
                    <a:pt x="2190717" y="1736645"/>
                  </a:lnTo>
                  <a:lnTo>
                    <a:pt x="2190591" y="1736137"/>
                  </a:lnTo>
                  <a:lnTo>
                    <a:pt x="2190275" y="1736137"/>
                  </a:lnTo>
                  <a:lnTo>
                    <a:pt x="2189959" y="1736264"/>
                  </a:lnTo>
                  <a:lnTo>
                    <a:pt x="2189012" y="1736518"/>
                  </a:lnTo>
                  <a:lnTo>
                    <a:pt x="2188380" y="1736518"/>
                  </a:lnTo>
                  <a:lnTo>
                    <a:pt x="2187968" y="1736708"/>
                  </a:lnTo>
                  <a:lnTo>
                    <a:pt x="2188015" y="1736848"/>
                  </a:lnTo>
                  <a:lnTo>
                    <a:pt x="2188459" y="1737026"/>
                  </a:lnTo>
                  <a:lnTo>
                    <a:pt x="2189091" y="1737153"/>
                  </a:lnTo>
                  <a:lnTo>
                    <a:pt x="2189820" y="1737740"/>
                  </a:lnTo>
                  <a:lnTo>
                    <a:pt x="2189802" y="1738804"/>
                  </a:lnTo>
                  <a:lnTo>
                    <a:pt x="2189407" y="1738804"/>
                  </a:lnTo>
                  <a:lnTo>
                    <a:pt x="2188943" y="1739312"/>
                  </a:lnTo>
                  <a:close/>
                </a:path>
                <a:path w="2360295" h="1867535">
                  <a:moveTo>
                    <a:pt x="2119512" y="1742106"/>
                  </a:moveTo>
                  <a:lnTo>
                    <a:pt x="2144713" y="1742106"/>
                  </a:lnTo>
                  <a:lnTo>
                    <a:pt x="2143371" y="1740074"/>
                  </a:lnTo>
                  <a:lnTo>
                    <a:pt x="2142344" y="1739820"/>
                  </a:lnTo>
                  <a:lnTo>
                    <a:pt x="2142107" y="1739566"/>
                  </a:lnTo>
                  <a:lnTo>
                    <a:pt x="2145029" y="1738423"/>
                  </a:lnTo>
                  <a:lnTo>
                    <a:pt x="2142514" y="1737412"/>
                  </a:lnTo>
                  <a:lnTo>
                    <a:pt x="2141791" y="1736264"/>
                  </a:lnTo>
                  <a:lnTo>
                    <a:pt x="2141397" y="1736264"/>
                  </a:lnTo>
                  <a:lnTo>
                    <a:pt x="2141160" y="1736137"/>
                  </a:lnTo>
                  <a:lnTo>
                    <a:pt x="2141712" y="1737407"/>
                  </a:lnTo>
                  <a:lnTo>
                    <a:pt x="2139738" y="1737407"/>
                  </a:lnTo>
                  <a:lnTo>
                    <a:pt x="2140117" y="1737915"/>
                  </a:lnTo>
                  <a:lnTo>
                    <a:pt x="2140133" y="1738170"/>
                  </a:lnTo>
                  <a:lnTo>
                    <a:pt x="2139344" y="1738423"/>
                  </a:lnTo>
                  <a:lnTo>
                    <a:pt x="2138949" y="1738423"/>
                  </a:lnTo>
                  <a:lnTo>
                    <a:pt x="2138791" y="1738550"/>
                  </a:lnTo>
                  <a:lnTo>
                    <a:pt x="2138396" y="1738550"/>
                  </a:lnTo>
                  <a:lnTo>
                    <a:pt x="2138317" y="1739058"/>
                  </a:lnTo>
                  <a:lnTo>
                    <a:pt x="2138633" y="1739185"/>
                  </a:lnTo>
                  <a:lnTo>
                    <a:pt x="2138791" y="1739185"/>
                  </a:lnTo>
                  <a:lnTo>
                    <a:pt x="2140449" y="1739439"/>
                  </a:lnTo>
                  <a:lnTo>
                    <a:pt x="2140291" y="1739947"/>
                  </a:lnTo>
                  <a:lnTo>
                    <a:pt x="2132728" y="1739947"/>
                  </a:lnTo>
                  <a:lnTo>
                    <a:pt x="2132316" y="1740709"/>
                  </a:lnTo>
                  <a:lnTo>
                    <a:pt x="2120234" y="1740709"/>
                  </a:lnTo>
                  <a:lnTo>
                    <a:pt x="2120234" y="1741217"/>
                  </a:lnTo>
                  <a:lnTo>
                    <a:pt x="2119318" y="1741217"/>
                  </a:lnTo>
                  <a:lnTo>
                    <a:pt x="2119512" y="1742106"/>
                  </a:lnTo>
                  <a:close/>
                </a:path>
                <a:path w="2360295" h="1867535">
                  <a:moveTo>
                    <a:pt x="2139738" y="1737407"/>
                  </a:moveTo>
                  <a:lnTo>
                    <a:pt x="2141712" y="1737407"/>
                  </a:lnTo>
                  <a:lnTo>
                    <a:pt x="2138791" y="1736137"/>
                  </a:lnTo>
                  <a:lnTo>
                    <a:pt x="2139738" y="1737407"/>
                  </a:lnTo>
                  <a:close/>
                </a:path>
                <a:path w="2360295" h="1867535">
                  <a:moveTo>
                    <a:pt x="2075043" y="1740709"/>
                  </a:moveTo>
                  <a:lnTo>
                    <a:pt x="2076411" y="1740709"/>
                  </a:lnTo>
                  <a:lnTo>
                    <a:pt x="2074752" y="1736137"/>
                  </a:lnTo>
                  <a:lnTo>
                    <a:pt x="2073037" y="1738296"/>
                  </a:lnTo>
                  <a:lnTo>
                    <a:pt x="2073726" y="1738296"/>
                  </a:lnTo>
                  <a:lnTo>
                    <a:pt x="2074436" y="1738677"/>
                  </a:lnTo>
                  <a:lnTo>
                    <a:pt x="2075463" y="1738931"/>
                  </a:lnTo>
                  <a:lnTo>
                    <a:pt x="2074928" y="1740284"/>
                  </a:lnTo>
                  <a:lnTo>
                    <a:pt x="2075043" y="1740709"/>
                  </a:lnTo>
                  <a:close/>
                </a:path>
                <a:path w="2360295" h="1867535">
                  <a:moveTo>
                    <a:pt x="1972743" y="1739439"/>
                  </a:moveTo>
                  <a:lnTo>
                    <a:pt x="1976522" y="1739439"/>
                  </a:lnTo>
                  <a:lnTo>
                    <a:pt x="1974075" y="1738804"/>
                  </a:lnTo>
                  <a:lnTo>
                    <a:pt x="1974882" y="1738480"/>
                  </a:lnTo>
                  <a:lnTo>
                    <a:pt x="1974919" y="1738133"/>
                  </a:lnTo>
                  <a:lnTo>
                    <a:pt x="1974706" y="1737534"/>
                  </a:lnTo>
                  <a:lnTo>
                    <a:pt x="1974588" y="1736708"/>
                  </a:lnTo>
                  <a:lnTo>
                    <a:pt x="1974469" y="1736137"/>
                  </a:lnTo>
                  <a:lnTo>
                    <a:pt x="1973750" y="1736413"/>
                  </a:lnTo>
                  <a:lnTo>
                    <a:pt x="1972811" y="1736645"/>
                  </a:lnTo>
                  <a:lnTo>
                    <a:pt x="1972179" y="1736645"/>
                  </a:lnTo>
                  <a:lnTo>
                    <a:pt x="1971627" y="1736772"/>
                  </a:lnTo>
                  <a:lnTo>
                    <a:pt x="1972258" y="1737153"/>
                  </a:lnTo>
                  <a:lnTo>
                    <a:pt x="1972890" y="1737280"/>
                  </a:lnTo>
                  <a:lnTo>
                    <a:pt x="1973604" y="1737740"/>
                  </a:lnTo>
                  <a:lnTo>
                    <a:pt x="1973601" y="1738931"/>
                  </a:lnTo>
                  <a:lnTo>
                    <a:pt x="1973206" y="1738931"/>
                  </a:lnTo>
                  <a:lnTo>
                    <a:pt x="1972743" y="1739439"/>
                  </a:lnTo>
                  <a:close/>
                </a:path>
                <a:path w="2360295" h="1867535">
                  <a:moveTo>
                    <a:pt x="1903311" y="1742106"/>
                  </a:moveTo>
                  <a:lnTo>
                    <a:pt x="1928513" y="1742106"/>
                  </a:lnTo>
                  <a:lnTo>
                    <a:pt x="1927170" y="1740074"/>
                  </a:lnTo>
                  <a:lnTo>
                    <a:pt x="1926144" y="1739820"/>
                  </a:lnTo>
                  <a:lnTo>
                    <a:pt x="1925907" y="1739566"/>
                  </a:lnTo>
                  <a:lnTo>
                    <a:pt x="1928828" y="1738423"/>
                  </a:lnTo>
                  <a:lnTo>
                    <a:pt x="1926313" y="1737412"/>
                  </a:lnTo>
                  <a:lnTo>
                    <a:pt x="1925591" y="1736264"/>
                  </a:lnTo>
                  <a:lnTo>
                    <a:pt x="1925196" y="1736264"/>
                  </a:lnTo>
                  <a:lnTo>
                    <a:pt x="1924959" y="1736137"/>
                  </a:lnTo>
                  <a:lnTo>
                    <a:pt x="1925512" y="1737407"/>
                  </a:lnTo>
                  <a:lnTo>
                    <a:pt x="1923549" y="1737407"/>
                  </a:lnTo>
                  <a:lnTo>
                    <a:pt x="1923963" y="1737964"/>
                  </a:lnTo>
                  <a:lnTo>
                    <a:pt x="1923932" y="1738170"/>
                  </a:lnTo>
                  <a:lnTo>
                    <a:pt x="1923143" y="1738423"/>
                  </a:lnTo>
                  <a:lnTo>
                    <a:pt x="1922748" y="1738423"/>
                  </a:lnTo>
                  <a:lnTo>
                    <a:pt x="1922590" y="1738550"/>
                  </a:lnTo>
                  <a:lnTo>
                    <a:pt x="1922195" y="1738550"/>
                  </a:lnTo>
                  <a:lnTo>
                    <a:pt x="1922116" y="1739058"/>
                  </a:lnTo>
                  <a:lnTo>
                    <a:pt x="1922432" y="1739185"/>
                  </a:lnTo>
                  <a:lnTo>
                    <a:pt x="1922590" y="1739185"/>
                  </a:lnTo>
                  <a:lnTo>
                    <a:pt x="1924249" y="1739439"/>
                  </a:lnTo>
                  <a:lnTo>
                    <a:pt x="1924091" y="1739947"/>
                  </a:lnTo>
                  <a:lnTo>
                    <a:pt x="1916527" y="1739947"/>
                  </a:lnTo>
                  <a:lnTo>
                    <a:pt x="1916115" y="1740709"/>
                  </a:lnTo>
                  <a:lnTo>
                    <a:pt x="1904034" y="1740709"/>
                  </a:lnTo>
                  <a:lnTo>
                    <a:pt x="1904034" y="1741217"/>
                  </a:lnTo>
                  <a:lnTo>
                    <a:pt x="1903118" y="1741217"/>
                  </a:lnTo>
                  <a:lnTo>
                    <a:pt x="1903311" y="1742106"/>
                  </a:lnTo>
                  <a:close/>
                </a:path>
                <a:path w="2360295" h="1867535">
                  <a:moveTo>
                    <a:pt x="1923549" y="1737407"/>
                  </a:moveTo>
                  <a:lnTo>
                    <a:pt x="1925512" y="1737407"/>
                  </a:lnTo>
                  <a:lnTo>
                    <a:pt x="1922590" y="1736137"/>
                  </a:lnTo>
                  <a:lnTo>
                    <a:pt x="1923549" y="1737407"/>
                  </a:lnTo>
                  <a:close/>
                </a:path>
                <a:path w="2360295" h="1867535">
                  <a:moveTo>
                    <a:pt x="1858843" y="1740709"/>
                  </a:moveTo>
                  <a:lnTo>
                    <a:pt x="1860210" y="1740709"/>
                  </a:lnTo>
                  <a:lnTo>
                    <a:pt x="1858552" y="1736137"/>
                  </a:lnTo>
                  <a:lnTo>
                    <a:pt x="1856836" y="1738296"/>
                  </a:lnTo>
                  <a:lnTo>
                    <a:pt x="1857525" y="1738296"/>
                  </a:lnTo>
                  <a:lnTo>
                    <a:pt x="1858236" y="1738677"/>
                  </a:lnTo>
                  <a:lnTo>
                    <a:pt x="1859262" y="1738931"/>
                  </a:lnTo>
                  <a:lnTo>
                    <a:pt x="1858727" y="1740284"/>
                  </a:lnTo>
                  <a:lnTo>
                    <a:pt x="1858843" y="1740709"/>
                  </a:lnTo>
                  <a:close/>
                </a:path>
                <a:path w="2360295" h="1867535">
                  <a:moveTo>
                    <a:pt x="1756542" y="1739439"/>
                  </a:moveTo>
                  <a:lnTo>
                    <a:pt x="1760322" y="1739439"/>
                  </a:lnTo>
                  <a:lnTo>
                    <a:pt x="1757874" y="1738804"/>
                  </a:lnTo>
                  <a:lnTo>
                    <a:pt x="1758681" y="1738480"/>
                  </a:lnTo>
                  <a:lnTo>
                    <a:pt x="1758718" y="1738133"/>
                  </a:lnTo>
                  <a:lnTo>
                    <a:pt x="1758506" y="1737534"/>
                  </a:lnTo>
                  <a:lnTo>
                    <a:pt x="1758387" y="1736708"/>
                  </a:lnTo>
                  <a:lnTo>
                    <a:pt x="1758269" y="1736137"/>
                  </a:lnTo>
                  <a:lnTo>
                    <a:pt x="1757549" y="1736413"/>
                  </a:lnTo>
                  <a:lnTo>
                    <a:pt x="1756610" y="1736645"/>
                  </a:lnTo>
                  <a:lnTo>
                    <a:pt x="1755979" y="1736645"/>
                  </a:lnTo>
                  <a:lnTo>
                    <a:pt x="1755426" y="1736772"/>
                  </a:lnTo>
                  <a:lnTo>
                    <a:pt x="1756058" y="1737153"/>
                  </a:lnTo>
                  <a:lnTo>
                    <a:pt x="1756689" y="1737280"/>
                  </a:lnTo>
                  <a:lnTo>
                    <a:pt x="1757403" y="1737740"/>
                  </a:lnTo>
                  <a:lnTo>
                    <a:pt x="1757400" y="1738931"/>
                  </a:lnTo>
                  <a:lnTo>
                    <a:pt x="1757005" y="1738931"/>
                  </a:lnTo>
                  <a:lnTo>
                    <a:pt x="1756542" y="1739439"/>
                  </a:lnTo>
                  <a:close/>
                </a:path>
                <a:path w="2360295" h="1867535">
                  <a:moveTo>
                    <a:pt x="1687032" y="1742106"/>
                  </a:moveTo>
                  <a:lnTo>
                    <a:pt x="1712233" y="1742106"/>
                  </a:lnTo>
                  <a:lnTo>
                    <a:pt x="1710891" y="1740074"/>
                  </a:lnTo>
                  <a:lnTo>
                    <a:pt x="1709864" y="1739820"/>
                  </a:lnTo>
                  <a:lnTo>
                    <a:pt x="1709627" y="1739566"/>
                  </a:lnTo>
                  <a:lnTo>
                    <a:pt x="1712549" y="1738423"/>
                  </a:lnTo>
                  <a:lnTo>
                    <a:pt x="1710034" y="1737412"/>
                  </a:lnTo>
                  <a:lnTo>
                    <a:pt x="1709311" y="1736264"/>
                  </a:lnTo>
                  <a:lnTo>
                    <a:pt x="1708916" y="1736264"/>
                  </a:lnTo>
                  <a:lnTo>
                    <a:pt x="1708679" y="1736137"/>
                  </a:lnTo>
                  <a:lnTo>
                    <a:pt x="1709232" y="1737407"/>
                  </a:lnTo>
                  <a:lnTo>
                    <a:pt x="1707269" y="1737407"/>
                  </a:lnTo>
                  <a:lnTo>
                    <a:pt x="1707683" y="1737964"/>
                  </a:lnTo>
                  <a:lnTo>
                    <a:pt x="1707652" y="1738170"/>
                  </a:lnTo>
                  <a:lnTo>
                    <a:pt x="1706863" y="1738423"/>
                  </a:lnTo>
                  <a:lnTo>
                    <a:pt x="1706469" y="1738423"/>
                  </a:lnTo>
                  <a:lnTo>
                    <a:pt x="1706311" y="1738550"/>
                  </a:lnTo>
                  <a:lnTo>
                    <a:pt x="1705916" y="1738550"/>
                  </a:lnTo>
                  <a:lnTo>
                    <a:pt x="1705837" y="1739058"/>
                  </a:lnTo>
                  <a:lnTo>
                    <a:pt x="1706153" y="1739185"/>
                  </a:lnTo>
                  <a:lnTo>
                    <a:pt x="1706311" y="1739185"/>
                  </a:lnTo>
                  <a:lnTo>
                    <a:pt x="1707969" y="1739439"/>
                  </a:lnTo>
                  <a:lnTo>
                    <a:pt x="1707811" y="1739947"/>
                  </a:lnTo>
                  <a:lnTo>
                    <a:pt x="1700248" y="1739947"/>
                  </a:lnTo>
                  <a:lnTo>
                    <a:pt x="1699836" y="1740709"/>
                  </a:lnTo>
                  <a:lnTo>
                    <a:pt x="1687754" y="1740709"/>
                  </a:lnTo>
                  <a:lnTo>
                    <a:pt x="1687754" y="1741217"/>
                  </a:lnTo>
                  <a:lnTo>
                    <a:pt x="1686838" y="1741217"/>
                  </a:lnTo>
                  <a:lnTo>
                    <a:pt x="1687032" y="1742106"/>
                  </a:lnTo>
                  <a:close/>
                </a:path>
                <a:path w="2360295" h="1867535">
                  <a:moveTo>
                    <a:pt x="1707269" y="1737407"/>
                  </a:moveTo>
                  <a:lnTo>
                    <a:pt x="1709232" y="1737407"/>
                  </a:lnTo>
                  <a:lnTo>
                    <a:pt x="1706311" y="1736137"/>
                  </a:lnTo>
                  <a:lnTo>
                    <a:pt x="1707269" y="1737407"/>
                  </a:lnTo>
                  <a:close/>
                </a:path>
                <a:path w="2360295" h="1867535">
                  <a:moveTo>
                    <a:pt x="1583524" y="1739058"/>
                  </a:moveTo>
                  <a:lnTo>
                    <a:pt x="1583771" y="1737964"/>
                  </a:lnTo>
                  <a:lnTo>
                    <a:pt x="1583892" y="1737591"/>
                  </a:lnTo>
                  <a:lnTo>
                    <a:pt x="1584277" y="1737076"/>
                  </a:lnTo>
                  <a:lnTo>
                    <a:pt x="1584629" y="1736264"/>
                  </a:lnTo>
                  <a:lnTo>
                    <a:pt x="1583603" y="1736264"/>
                  </a:lnTo>
                  <a:lnTo>
                    <a:pt x="1581787" y="1736137"/>
                  </a:lnTo>
                  <a:lnTo>
                    <a:pt x="1581663" y="1736620"/>
                  </a:lnTo>
                  <a:lnTo>
                    <a:pt x="1581483" y="1737534"/>
                  </a:lnTo>
                  <a:lnTo>
                    <a:pt x="1582181" y="1737534"/>
                  </a:lnTo>
                  <a:lnTo>
                    <a:pt x="1583524" y="1739058"/>
                  </a:lnTo>
                  <a:close/>
                </a:path>
                <a:path w="2360295" h="1867535">
                  <a:moveTo>
                    <a:pt x="1540341" y="1739312"/>
                  </a:moveTo>
                  <a:lnTo>
                    <a:pt x="1544121" y="1739312"/>
                  </a:lnTo>
                  <a:lnTo>
                    <a:pt x="1541673" y="1738677"/>
                  </a:lnTo>
                  <a:lnTo>
                    <a:pt x="1542621" y="1738296"/>
                  </a:lnTo>
                  <a:lnTo>
                    <a:pt x="1542321" y="1737577"/>
                  </a:lnTo>
                  <a:lnTo>
                    <a:pt x="1542195" y="1736645"/>
                  </a:lnTo>
                  <a:lnTo>
                    <a:pt x="1542068" y="1736137"/>
                  </a:lnTo>
                  <a:lnTo>
                    <a:pt x="1541752" y="1736137"/>
                  </a:lnTo>
                  <a:lnTo>
                    <a:pt x="1541436" y="1736264"/>
                  </a:lnTo>
                  <a:lnTo>
                    <a:pt x="1540410" y="1736518"/>
                  </a:lnTo>
                  <a:lnTo>
                    <a:pt x="1539778" y="1736518"/>
                  </a:lnTo>
                  <a:lnTo>
                    <a:pt x="1539366" y="1736708"/>
                  </a:lnTo>
                  <a:lnTo>
                    <a:pt x="1539413" y="1736848"/>
                  </a:lnTo>
                  <a:lnTo>
                    <a:pt x="1539857" y="1737026"/>
                  </a:lnTo>
                  <a:lnTo>
                    <a:pt x="1540489" y="1737153"/>
                  </a:lnTo>
                  <a:lnTo>
                    <a:pt x="1541218" y="1737740"/>
                  </a:lnTo>
                  <a:lnTo>
                    <a:pt x="1541200" y="1738804"/>
                  </a:lnTo>
                  <a:lnTo>
                    <a:pt x="1540805" y="1738804"/>
                  </a:lnTo>
                  <a:lnTo>
                    <a:pt x="1540341" y="1739312"/>
                  </a:lnTo>
                  <a:close/>
                </a:path>
                <a:path w="2360295" h="1867535">
                  <a:moveTo>
                    <a:pt x="1470780" y="1742106"/>
                  </a:moveTo>
                  <a:lnTo>
                    <a:pt x="1495954" y="1742106"/>
                  </a:lnTo>
                  <a:lnTo>
                    <a:pt x="1494611" y="1739947"/>
                  </a:lnTo>
                  <a:lnTo>
                    <a:pt x="1493585" y="1739820"/>
                  </a:lnTo>
                  <a:lnTo>
                    <a:pt x="1493348" y="1739439"/>
                  </a:lnTo>
                  <a:lnTo>
                    <a:pt x="1496270" y="1738296"/>
                  </a:lnTo>
                  <a:lnTo>
                    <a:pt x="1493803" y="1737429"/>
                  </a:lnTo>
                  <a:lnTo>
                    <a:pt x="1493685" y="1737302"/>
                  </a:lnTo>
                  <a:lnTo>
                    <a:pt x="1493190" y="1736391"/>
                  </a:lnTo>
                  <a:lnTo>
                    <a:pt x="1493032" y="1736264"/>
                  </a:lnTo>
                  <a:lnTo>
                    <a:pt x="1492637" y="1736137"/>
                  </a:lnTo>
                  <a:lnTo>
                    <a:pt x="1492400" y="1736137"/>
                  </a:lnTo>
                  <a:lnTo>
                    <a:pt x="1492953" y="1737280"/>
                  </a:lnTo>
                  <a:lnTo>
                    <a:pt x="1490961" y="1737280"/>
                  </a:lnTo>
                  <a:lnTo>
                    <a:pt x="1491334" y="1737740"/>
                  </a:lnTo>
                  <a:lnTo>
                    <a:pt x="1491374" y="1738169"/>
                  </a:lnTo>
                  <a:lnTo>
                    <a:pt x="1490979" y="1738170"/>
                  </a:lnTo>
                  <a:lnTo>
                    <a:pt x="1490584" y="1738423"/>
                  </a:lnTo>
                  <a:lnTo>
                    <a:pt x="1489716" y="1738423"/>
                  </a:lnTo>
                  <a:lnTo>
                    <a:pt x="1489637" y="1738550"/>
                  </a:lnTo>
                  <a:lnTo>
                    <a:pt x="1489558" y="1739058"/>
                  </a:lnTo>
                  <a:lnTo>
                    <a:pt x="1489874" y="1739185"/>
                  </a:lnTo>
                  <a:lnTo>
                    <a:pt x="1490031" y="1739185"/>
                  </a:lnTo>
                  <a:lnTo>
                    <a:pt x="1491690" y="1739439"/>
                  </a:lnTo>
                  <a:lnTo>
                    <a:pt x="1491532" y="1739820"/>
                  </a:lnTo>
                  <a:lnTo>
                    <a:pt x="1484017" y="1739820"/>
                  </a:lnTo>
                  <a:lnTo>
                    <a:pt x="1483557" y="1740709"/>
                  </a:lnTo>
                  <a:lnTo>
                    <a:pt x="1471475" y="1740709"/>
                  </a:lnTo>
                  <a:lnTo>
                    <a:pt x="1471475" y="1741090"/>
                  </a:lnTo>
                  <a:lnTo>
                    <a:pt x="1470559" y="1741090"/>
                  </a:lnTo>
                  <a:lnTo>
                    <a:pt x="1470780" y="1742106"/>
                  </a:lnTo>
                  <a:close/>
                </a:path>
                <a:path w="2360295" h="1867535">
                  <a:moveTo>
                    <a:pt x="1490961" y="1737280"/>
                  </a:moveTo>
                  <a:lnTo>
                    <a:pt x="1492953" y="1737280"/>
                  </a:lnTo>
                  <a:lnTo>
                    <a:pt x="1490031" y="1736137"/>
                  </a:lnTo>
                  <a:lnTo>
                    <a:pt x="1490961" y="1737280"/>
                  </a:lnTo>
                  <a:close/>
                </a:path>
                <a:path w="2360295" h="1867535">
                  <a:moveTo>
                    <a:pt x="1455807" y="1741344"/>
                  </a:moveTo>
                  <a:lnTo>
                    <a:pt x="1461763" y="1741344"/>
                  </a:lnTo>
                  <a:lnTo>
                    <a:pt x="1461835" y="1736848"/>
                  </a:lnTo>
                  <a:lnTo>
                    <a:pt x="1460657" y="1736137"/>
                  </a:lnTo>
                  <a:lnTo>
                    <a:pt x="1458762" y="1736391"/>
                  </a:lnTo>
                  <a:lnTo>
                    <a:pt x="1458367" y="1736391"/>
                  </a:lnTo>
                  <a:lnTo>
                    <a:pt x="1458023" y="1737591"/>
                  </a:lnTo>
                  <a:lnTo>
                    <a:pt x="1457736" y="1738169"/>
                  </a:lnTo>
                  <a:lnTo>
                    <a:pt x="1455702" y="1738169"/>
                  </a:lnTo>
                  <a:lnTo>
                    <a:pt x="1457657" y="1738931"/>
                  </a:lnTo>
                  <a:lnTo>
                    <a:pt x="1457499" y="1739313"/>
                  </a:lnTo>
                  <a:lnTo>
                    <a:pt x="1456709" y="1740328"/>
                  </a:lnTo>
                  <a:lnTo>
                    <a:pt x="1455987" y="1740328"/>
                  </a:lnTo>
                  <a:lnTo>
                    <a:pt x="1455807" y="1741344"/>
                  </a:lnTo>
                  <a:close/>
                </a:path>
                <a:path w="2360295" h="1867535">
                  <a:moveTo>
                    <a:pt x="2294190" y="1737661"/>
                  </a:moveTo>
                  <a:lnTo>
                    <a:pt x="2295585" y="1737585"/>
                  </a:lnTo>
                  <a:lnTo>
                    <a:pt x="2294901" y="1736899"/>
                  </a:lnTo>
                  <a:lnTo>
                    <a:pt x="2294269" y="1736264"/>
                  </a:lnTo>
                  <a:lnTo>
                    <a:pt x="2294032" y="1736264"/>
                  </a:lnTo>
                  <a:lnTo>
                    <a:pt x="2294158" y="1737505"/>
                  </a:lnTo>
                  <a:lnTo>
                    <a:pt x="2294190" y="1737661"/>
                  </a:lnTo>
                  <a:close/>
                </a:path>
                <a:path w="2360295" h="1867535">
                  <a:moveTo>
                    <a:pt x="2236389" y="1739312"/>
                  </a:moveTo>
                  <a:lnTo>
                    <a:pt x="2236795" y="1737788"/>
                  </a:lnTo>
                  <a:lnTo>
                    <a:pt x="2236900" y="1737505"/>
                  </a:lnTo>
                  <a:lnTo>
                    <a:pt x="2237179" y="1737280"/>
                  </a:lnTo>
                  <a:lnTo>
                    <a:pt x="2237416" y="1737026"/>
                  </a:lnTo>
                  <a:lnTo>
                    <a:pt x="2235757" y="1736264"/>
                  </a:lnTo>
                  <a:lnTo>
                    <a:pt x="2235639" y="1736708"/>
                  </a:lnTo>
                  <a:lnTo>
                    <a:pt x="2235764" y="1737302"/>
                  </a:lnTo>
                  <a:lnTo>
                    <a:pt x="2236389" y="1739312"/>
                  </a:lnTo>
                  <a:close/>
                </a:path>
                <a:path w="2360295" h="1867535">
                  <a:moveTo>
                    <a:pt x="2177576" y="1736817"/>
                  </a:moveTo>
                  <a:lnTo>
                    <a:pt x="2177630" y="1736518"/>
                  </a:lnTo>
                  <a:lnTo>
                    <a:pt x="2177404" y="1736264"/>
                  </a:lnTo>
                  <a:lnTo>
                    <a:pt x="2177576" y="1736817"/>
                  </a:lnTo>
                  <a:close/>
                </a:path>
                <a:path w="2360295" h="1867535">
                  <a:moveTo>
                    <a:pt x="2163197" y="1738169"/>
                  </a:moveTo>
                  <a:lnTo>
                    <a:pt x="2176536" y="1738169"/>
                  </a:lnTo>
                  <a:lnTo>
                    <a:pt x="2176773" y="1737915"/>
                  </a:lnTo>
                  <a:lnTo>
                    <a:pt x="2177423" y="1737026"/>
                  </a:lnTo>
                  <a:lnTo>
                    <a:pt x="2177523" y="1736645"/>
                  </a:lnTo>
                  <a:lnTo>
                    <a:pt x="2177404" y="1736264"/>
                  </a:lnTo>
                  <a:lnTo>
                    <a:pt x="2170337" y="1736264"/>
                  </a:lnTo>
                  <a:lnTo>
                    <a:pt x="2167771" y="1736518"/>
                  </a:lnTo>
                  <a:lnTo>
                    <a:pt x="2167613" y="1736518"/>
                  </a:lnTo>
                  <a:lnTo>
                    <a:pt x="2167455" y="1736645"/>
                  </a:lnTo>
                  <a:lnTo>
                    <a:pt x="2167218" y="1736645"/>
                  </a:lnTo>
                  <a:lnTo>
                    <a:pt x="2167534" y="1736899"/>
                  </a:lnTo>
                  <a:lnTo>
                    <a:pt x="2167771" y="1736899"/>
                  </a:lnTo>
                  <a:lnTo>
                    <a:pt x="2168560" y="1737026"/>
                  </a:lnTo>
                  <a:lnTo>
                    <a:pt x="2169034" y="1737026"/>
                  </a:lnTo>
                  <a:lnTo>
                    <a:pt x="2168718" y="1737153"/>
                  </a:lnTo>
                  <a:lnTo>
                    <a:pt x="2168403" y="1737534"/>
                  </a:lnTo>
                  <a:lnTo>
                    <a:pt x="2164612" y="1737534"/>
                  </a:lnTo>
                  <a:lnTo>
                    <a:pt x="2164533" y="1737661"/>
                  </a:lnTo>
                  <a:lnTo>
                    <a:pt x="2163552" y="1737661"/>
                  </a:lnTo>
                  <a:lnTo>
                    <a:pt x="2163744" y="1737788"/>
                  </a:lnTo>
                  <a:lnTo>
                    <a:pt x="2163197" y="1738169"/>
                  </a:lnTo>
                  <a:close/>
                </a:path>
                <a:path w="2360295" h="1867535">
                  <a:moveTo>
                    <a:pt x="2164612" y="1737534"/>
                  </a:moveTo>
                  <a:lnTo>
                    <a:pt x="2168403" y="1737534"/>
                  </a:lnTo>
                  <a:lnTo>
                    <a:pt x="2168166" y="1737407"/>
                  </a:lnTo>
                  <a:lnTo>
                    <a:pt x="2167376" y="1737280"/>
                  </a:lnTo>
                  <a:lnTo>
                    <a:pt x="2166007" y="1736817"/>
                  </a:lnTo>
                  <a:lnTo>
                    <a:pt x="2165955" y="1736264"/>
                  </a:lnTo>
                  <a:lnTo>
                    <a:pt x="2165245" y="1736518"/>
                  </a:lnTo>
                  <a:lnTo>
                    <a:pt x="2164612" y="1737534"/>
                  </a:lnTo>
                  <a:close/>
                </a:path>
                <a:path w="2360295" h="1867535">
                  <a:moveTo>
                    <a:pt x="2104578" y="1741344"/>
                  </a:moveTo>
                  <a:lnTo>
                    <a:pt x="2110522" y="1741344"/>
                  </a:lnTo>
                  <a:lnTo>
                    <a:pt x="2110558" y="1741027"/>
                  </a:lnTo>
                  <a:lnTo>
                    <a:pt x="2110680" y="1737026"/>
                  </a:lnTo>
                  <a:lnTo>
                    <a:pt x="2109417" y="1736264"/>
                  </a:lnTo>
                  <a:lnTo>
                    <a:pt x="2107522" y="1736518"/>
                  </a:lnTo>
                  <a:lnTo>
                    <a:pt x="2107127" y="1736518"/>
                  </a:lnTo>
                  <a:lnTo>
                    <a:pt x="2106782" y="1737591"/>
                  </a:lnTo>
                  <a:lnTo>
                    <a:pt x="2106495" y="1738169"/>
                  </a:lnTo>
                  <a:lnTo>
                    <a:pt x="2104136" y="1738169"/>
                  </a:lnTo>
                  <a:lnTo>
                    <a:pt x="2106416" y="1739058"/>
                  </a:lnTo>
                  <a:lnTo>
                    <a:pt x="2106258" y="1739439"/>
                  </a:lnTo>
                  <a:lnTo>
                    <a:pt x="2105468" y="1740455"/>
                  </a:lnTo>
                  <a:lnTo>
                    <a:pt x="2104729" y="1740455"/>
                  </a:lnTo>
                  <a:lnTo>
                    <a:pt x="2104578" y="1741344"/>
                  </a:lnTo>
                  <a:close/>
                </a:path>
                <a:path w="2360295" h="1867535">
                  <a:moveTo>
                    <a:pt x="2077910" y="1737661"/>
                  </a:moveTo>
                  <a:lnTo>
                    <a:pt x="2079306" y="1737585"/>
                  </a:lnTo>
                  <a:lnTo>
                    <a:pt x="2078621" y="1736899"/>
                  </a:lnTo>
                  <a:lnTo>
                    <a:pt x="2077989" y="1736264"/>
                  </a:lnTo>
                  <a:lnTo>
                    <a:pt x="2077753" y="1736264"/>
                  </a:lnTo>
                  <a:lnTo>
                    <a:pt x="2077878" y="1737505"/>
                  </a:lnTo>
                  <a:lnTo>
                    <a:pt x="2077910" y="1737661"/>
                  </a:lnTo>
                  <a:close/>
                </a:path>
                <a:path w="2360295" h="1867535">
                  <a:moveTo>
                    <a:pt x="2020188" y="1739312"/>
                  </a:moveTo>
                  <a:lnTo>
                    <a:pt x="2020583" y="1737788"/>
                  </a:lnTo>
                  <a:lnTo>
                    <a:pt x="2020690" y="1737523"/>
                  </a:lnTo>
                  <a:lnTo>
                    <a:pt x="2020911" y="1737434"/>
                  </a:lnTo>
                  <a:lnTo>
                    <a:pt x="2021022" y="1737302"/>
                  </a:lnTo>
                  <a:lnTo>
                    <a:pt x="2021136" y="1737026"/>
                  </a:lnTo>
                  <a:lnTo>
                    <a:pt x="2019478" y="1736264"/>
                  </a:lnTo>
                  <a:lnTo>
                    <a:pt x="2019360" y="1736708"/>
                  </a:lnTo>
                  <a:lnTo>
                    <a:pt x="2019450" y="1737153"/>
                  </a:lnTo>
                  <a:lnTo>
                    <a:pt x="2020188" y="1739312"/>
                  </a:lnTo>
                  <a:close/>
                </a:path>
                <a:path w="2360295" h="1867535">
                  <a:moveTo>
                    <a:pt x="2015925" y="1739185"/>
                  </a:moveTo>
                  <a:lnTo>
                    <a:pt x="2016155" y="1738170"/>
                  </a:lnTo>
                  <a:lnTo>
                    <a:pt x="2016277" y="1737740"/>
                  </a:lnTo>
                  <a:lnTo>
                    <a:pt x="2016715" y="1737153"/>
                  </a:lnTo>
                  <a:lnTo>
                    <a:pt x="2017031" y="1736391"/>
                  </a:lnTo>
                  <a:lnTo>
                    <a:pt x="2016004" y="1736391"/>
                  </a:lnTo>
                  <a:lnTo>
                    <a:pt x="2014188" y="1736264"/>
                  </a:lnTo>
                  <a:lnTo>
                    <a:pt x="2014072" y="1736708"/>
                  </a:lnTo>
                  <a:lnTo>
                    <a:pt x="2013884" y="1737661"/>
                  </a:lnTo>
                  <a:lnTo>
                    <a:pt x="2014583" y="1737661"/>
                  </a:lnTo>
                  <a:lnTo>
                    <a:pt x="2015925" y="1739185"/>
                  </a:lnTo>
                  <a:close/>
                </a:path>
                <a:path w="2360295" h="1867535">
                  <a:moveTo>
                    <a:pt x="1948471" y="1737534"/>
                  </a:moveTo>
                  <a:lnTo>
                    <a:pt x="1951965" y="1737534"/>
                  </a:lnTo>
                  <a:lnTo>
                    <a:pt x="1951175" y="1737407"/>
                  </a:lnTo>
                  <a:lnTo>
                    <a:pt x="1949813" y="1736946"/>
                  </a:lnTo>
                  <a:lnTo>
                    <a:pt x="1949754" y="1736264"/>
                  </a:lnTo>
                  <a:lnTo>
                    <a:pt x="1949438" y="1736518"/>
                  </a:lnTo>
                  <a:lnTo>
                    <a:pt x="1949043" y="1736518"/>
                  </a:lnTo>
                  <a:lnTo>
                    <a:pt x="1948471" y="1737534"/>
                  </a:lnTo>
                  <a:close/>
                </a:path>
                <a:path w="2360295" h="1867535">
                  <a:moveTo>
                    <a:pt x="1888378" y="1741344"/>
                  </a:moveTo>
                  <a:lnTo>
                    <a:pt x="1894321" y="1741344"/>
                  </a:lnTo>
                  <a:lnTo>
                    <a:pt x="1894357" y="1741027"/>
                  </a:lnTo>
                  <a:lnTo>
                    <a:pt x="1894479" y="1737026"/>
                  </a:lnTo>
                  <a:lnTo>
                    <a:pt x="1893216" y="1736264"/>
                  </a:lnTo>
                  <a:lnTo>
                    <a:pt x="1891321" y="1736518"/>
                  </a:lnTo>
                  <a:lnTo>
                    <a:pt x="1890926" y="1736518"/>
                  </a:lnTo>
                  <a:lnTo>
                    <a:pt x="1890582" y="1737591"/>
                  </a:lnTo>
                  <a:lnTo>
                    <a:pt x="1890294" y="1738169"/>
                  </a:lnTo>
                  <a:lnTo>
                    <a:pt x="1887935" y="1738169"/>
                  </a:lnTo>
                  <a:lnTo>
                    <a:pt x="1890215" y="1739058"/>
                  </a:lnTo>
                  <a:lnTo>
                    <a:pt x="1890057" y="1739439"/>
                  </a:lnTo>
                  <a:lnTo>
                    <a:pt x="1889268" y="1740455"/>
                  </a:lnTo>
                  <a:lnTo>
                    <a:pt x="1888528" y="1740455"/>
                  </a:lnTo>
                  <a:lnTo>
                    <a:pt x="1888378" y="1741344"/>
                  </a:lnTo>
                  <a:close/>
                </a:path>
                <a:path w="2360295" h="1867535">
                  <a:moveTo>
                    <a:pt x="1861710" y="1737661"/>
                  </a:moveTo>
                  <a:lnTo>
                    <a:pt x="1863105" y="1737585"/>
                  </a:lnTo>
                  <a:lnTo>
                    <a:pt x="1862420" y="1736899"/>
                  </a:lnTo>
                  <a:lnTo>
                    <a:pt x="1861789" y="1736264"/>
                  </a:lnTo>
                  <a:lnTo>
                    <a:pt x="1861552" y="1736264"/>
                  </a:lnTo>
                  <a:lnTo>
                    <a:pt x="1861677" y="1737505"/>
                  </a:lnTo>
                  <a:lnTo>
                    <a:pt x="1861710" y="1737661"/>
                  </a:lnTo>
                  <a:close/>
                </a:path>
                <a:path w="2360295" h="1867535">
                  <a:moveTo>
                    <a:pt x="1803909" y="1739312"/>
                  </a:moveTo>
                  <a:lnTo>
                    <a:pt x="1804304" y="1737788"/>
                  </a:lnTo>
                  <a:lnTo>
                    <a:pt x="1804411" y="1737523"/>
                  </a:lnTo>
                  <a:lnTo>
                    <a:pt x="1804631" y="1737434"/>
                  </a:lnTo>
                  <a:lnTo>
                    <a:pt x="1804742" y="1737302"/>
                  </a:lnTo>
                  <a:lnTo>
                    <a:pt x="1804856" y="1737026"/>
                  </a:lnTo>
                  <a:lnTo>
                    <a:pt x="1803198" y="1736264"/>
                  </a:lnTo>
                  <a:lnTo>
                    <a:pt x="1803080" y="1736708"/>
                  </a:lnTo>
                  <a:lnTo>
                    <a:pt x="1803171" y="1737153"/>
                  </a:lnTo>
                  <a:lnTo>
                    <a:pt x="1803909" y="1739312"/>
                  </a:lnTo>
                  <a:close/>
                </a:path>
                <a:path w="2360295" h="1867535">
                  <a:moveTo>
                    <a:pt x="1799724" y="1739185"/>
                  </a:moveTo>
                  <a:lnTo>
                    <a:pt x="1799954" y="1738170"/>
                  </a:lnTo>
                  <a:lnTo>
                    <a:pt x="1800077" y="1737740"/>
                  </a:lnTo>
                  <a:lnTo>
                    <a:pt x="1800514" y="1737153"/>
                  </a:lnTo>
                  <a:lnTo>
                    <a:pt x="1800830" y="1736391"/>
                  </a:lnTo>
                  <a:lnTo>
                    <a:pt x="1799803" y="1736391"/>
                  </a:lnTo>
                  <a:lnTo>
                    <a:pt x="1797987" y="1736264"/>
                  </a:lnTo>
                  <a:lnTo>
                    <a:pt x="1797871" y="1736708"/>
                  </a:lnTo>
                  <a:lnTo>
                    <a:pt x="1797684" y="1737661"/>
                  </a:lnTo>
                  <a:lnTo>
                    <a:pt x="1798382" y="1737661"/>
                  </a:lnTo>
                  <a:lnTo>
                    <a:pt x="1799724" y="1739185"/>
                  </a:lnTo>
                  <a:close/>
                </a:path>
                <a:path w="2360295" h="1867535">
                  <a:moveTo>
                    <a:pt x="1732270" y="1737534"/>
                  </a:moveTo>
                  <a:lnTo>
                    <a:pt x="1735764" y="1737534"/>
                  </a:lnTo>
                  <a:lnTo>
                    <a:pt x="1734974" y="1737407"/>
                  </a:lnTo>
                  <a:lnTo>
                    <a:pt x="1733612" y="1736946"/>
                  </a:lnTo>
                  <a:lnTo>
                    <a:pt x="1733553" y="1736264"/>
                  </a:lnTo>
                  <a:lnTo>
                    <a:pt x="1733237" y="1736518"/>
                  </a:lnTo>
                  <a:lnTo>
                    <a:pt x="1732843" y="1736518"/>
                  </a:lnTo>
                  <a:lnTo>
                    <a:pt x="1732270" y="1737534"/>
                  </a:lnTo>
                  <a:close/>
                </a:path>
                <a:path w="2360295" h="1867535">
                  <a:moveTo>
                    <a:pt x="1672098" y="1741344"/>
                  </a:moveTo>
                  <a:lnTo>
                    <a:pt x="1678042" y="1741344"/>
                  </a:lnTo>
                  <a:lnTo>
                    <a:pt x="1678078" y="1741027"/>
                  </a:lnTo>
                  <a:lnTo>
                    <a:pt x="1678200" y="1737026"/>
                  </a:lnTo>
                  <a:lnTo>
                    <a:pt x="1676936" y="1736264"/>
                  </a:lnTo>
                  <a:lnTo>
                    <a:pt x="1675041" y="1736518"/>
                  </a:lnTo>
                  <a:lnTo>
                    <a:pt x="1674646" y="1736518"/>
                  </a:lnTo>
                  <a:lnTo>
                    <a:pt x="1674302" y="1737591"/>
                  </a:lnTo>
                  <a:lnTo>
                    <a:pt x="1674015" y="1738169"/>
                  </a:lnTo>
                  <a:lnTo>
                    <a:pt x="1671656" y="1738169"/>
                  </a:lnTo>
                  <a:lnTo>
                    <a:pt x="1673936" y="1739058"/>
                  </a:lnTo>
                  <a:lnTo>
                    <a:pt x="1673778" y="1739439"/>
                  </a:lnTo>
                  <a:lnTo>
                    <a:pt x="1672988" y="1740455"/>
                  </a:lnTo>
                  <a:lnTo>
                    <a:pt x="1672249" y="1740455"/>
                  </a:lnTo>
                  <a:lnTo>
                    <a:pt x="1672098" y="1741344"/>
                  </a:lnTo>
                  <a:close/>
                </a:path>
                <a:path w="2360295" h="1867535">
                  <a:moveTo>
                    <a:pt x="1645430" y="1737661"/>
                  </a:moveTo>
                  <a:lnTo>
                    <a:pt x="1646825" y="1737585"/>
                  </a:lnTo>
                  <a:lnTo>
                    <a:pt x="1646141" y="1736899"/>
                  </a:lnTo>
                  <a:lnTo>
                    <a:pt x="1645509" y="1736264"/>
                  </a:lnTo>
                  <a:lnTo>
                    <a:pt x="1645272" y="1736264"/>
                  </a:lnTo>
                  <a:lnTo>
                    <a:pt x="1645398" y="1737505"/>
                  </a:lnTo>
                  <a:lnTo>
                    <a:pt x="1645430" y="1737661"/>
                  </a:lnTo>
                  <a:close/>
                </a:path>
                <a:path w="2360295" h="1867535">
                  <a:moveTo>
                    <a:pt x="1587629" y="1739312"/>
                  </a:moveTo>
                  <a:lnTo>
                    <a:pt x="1588035" y="1737788"/>
                  </a:lnTo>
                  <a:lnTo>
                    <a:pt x="1588140" y="1737505"/>
                  </a:lnTo>
                  <a:lnTo>
                    <a:pt x="1588419" y="1737280"/>
                  </a:lnTo>
                  <a:lnTo>
                    <a:pt x="1588656" y="1737026"/>
                  </a:lnTo>
                  <a:lnTo>
                    <a:pt x="1586919" y="1736264"/>
                  </a:lnTo>
                  <a:lnTo>
                    <a:pt x="1586800" y="1736708"/>
                  </a:lnTo>
                  <a:lnTo>
                    <a:pt x="1586891" y="1737153"/>
                  </a:lnTo>
                  <a:lnTo>
                    <a:pt x="1587629" y="1739312"/>
                  </a:lnTo>
                  <a:close/>
                </a:path>
                <a:path w="2360295" h="1867535">
                  <a:moveTo>
                    <a:pt x="1528881" y="1736518"/>
                  </a:moveTo>
                  <a:lnTo>
                    <a:pt x="1528802" y="1736264"/>
                  </a:lnTo>
                  <a:lnTo>
                    <a:pt x="1528881" y="1736518"/>
                  </a:lnTo>
                  <a:close/>
                </a:path>
                <a:path w="2360295" h="1867535">
                  <a:moveTo>
                    <a:pt x="1515398" y="1738169"/>
                  </a:moveTo>
                  <a:lnTo>
                    <a:pt x="1527934" y="1738169"/>
                  </a:lnTo>
                  <a:lnTo>
                    <a:pt x="1528171" y="1737915"/>
                  </a:lnTo>
                  <a:lnTo>
                    <a:pt x="1528676" y="1736922"/>
                  </a:lnTo>
                  <a:lnTo>
                    <a:pt x="1528802" y="1736264"/>
                  </a:lnTo>
                  <a:lnTo>
                    <a:pt x="1519089" y="1736264"/>
                  </a:lnTo>
                  <a:lnTo>
                    <a:pt x="1519879" y="1736518"/>
                  </a:lnTo>
                  <a:lnTo>
                    <a:pt x="1520353" y="1736518"/>
                  </a:lnTo>
                  <a:lnTo>
                    <a:pt x="1520037" y="1736645"/>
                  </a:lnTo>
                  <a:lnTo>
                    <a:pt x="1519721" y="1736899"/>
                  </a:lnTo>
                  <a:lnTo>
                    <a:pt x="1515990" y="1736899"/>
                  </a:lnTo>
                  <a:lnTo>
                    <a:pt x="1515852" y="1737153"/>
                  </a:lnTo>
                  <a:lnTo>
                    <a:pt x="1514895" y="1737153"/>
                  </a:lnTo>
                  <a:lnTo>
                    <a:pt x="1515062" y="1737280"/>
                  </a:lnTo>
                  <a:lnTo>
                    <a:pt x="1514273" y="1737788"/>
                  </a:lnTo>
                  <a:lnTo>
                    <a:pt x="1514983" y="1737788"/>
                  </a:lnTo>
                  <a:lnTo>
                    <a:pt x="1515398" y="1738169"/>
                  </a:lnTo>
                  <a:close/>
                </a:path>
                <a:path w="2360295" h="1867535">
                  <a:moveTo>
                    <a:pt x="2178431" y="1738931"/>
                  </a:moveTo>
                  <a:lnTo>
                    <a:pt x="2179299" y="1738931"/>
                  </a:lnTo>
                  <a:lnTo>
                    <a:pt x="2178905" y="1736391"/>
                  </a:lnTo>
                  <a:lnTo>
                    <a:pt x="2178194" y="1737153"/>
                  </a:lnTo>
                  <a:lnTo>
                    <a:pt x="2177689" y="1737153"/>
                  </a:lnTo>
                  <a:lnTo>
                    <a:pt x="2177983" y="1737915"/>
                  </a:lnTo>
                  <a:lnTo>
                    <a:pt x="2178352" y="1737915"/>
                  </a:lnTo>
                  <a:lnTo>
                    <a:pt x="2178226" y="1738423"/>
                  </a:lnTo>
                  <a:lnTo>
                    <a:pt x="2178352" y="1738804"/>
                  </a:lnTo>
                  <a:lnTo>
                    <a:pt x="2178431" y="1738931"/>
                  </a:lnTo>
                  <a:close/>
                </a:path>
                <a:path w="2360295" h="1867535">
                  <a:moveTo>
                    <a:pt x="1961375" y="1736944"/>
                  </a:moveTo>
                  <a:lnTo>
                    <a:pt x="1961452" y="1736620"/>
                  </a:lnTo>
                  <a:lnTo>
                    <a:pt x="1961203" y="1736391"/>
                  </a:lnTo>
                  <a:lnTo>
                    <a:pt x="1961375" y="1736944"/>
                  </a:lnTo>
                  <a:close/>
                </a:path>
                <a:path w="2360295" h="1867535">
                  <a:moveTo>
                    <a:pt x="1947148" y="1738169"/>
                  </a:moveTo>
                  <a:lnTo>
                    <a:pt x="1960349" y="1738162"/>
                  </a:lnTo>
                  <a:lnTo>
                    <a:pt x="1960572" y="1738042"/>
                  </a:lnTo>
                  <a:lnTo>
                    <a:pt x="1961222" y="1737153"/>
                  </a:lnTo>
                  <a:lnTo>
                    <a:pt x="1961322" y="1736772"/>
                  </a:lnTo>
                  <a:lnTo>
                    <a:pt x="1961203" y="1736391"/>
                  </a:lnTo>
                  <a:lnTo>
                    <a:pt x="1954176" y="1736391"/>
                  </a:lnTo>
                  <a:lnTo>
                    <a:pt x="1951570" y="1736518"/>
                  </a:lnTo>
                  <a:lnTo>
                    <a:pt x="1951412" y="1736518"/>
                  </a:lnTo>
                  <a:lnTo>
                    <a:pt x="1951294" y="1736708"/>
                  </a:lnTo>
                  <a:lnTo>
                    <a:pt x="1951333" y="1736899"/>
                  </a:lnTo>
                  <a:lnTo>
                    <a:pt x="1951570" y="1736899"/>
                  </a:lnTo>
                  <a:lnTo>
                    <a:pt x="1952360" y="1737153"/>
                  </a:lnTo>
                  <a:lnTo>
                    <a:pt x="1952833" y="1737153"/>
                  </a:lnTo>
                  <a:lnTo>
                    <a:pt x="1952491" y="1737302"/>
                  </a:lnTo>
                  <a:lnTo>
                    <a:pt x="1952202" y="1737534"/>
                  </a:lnTo>
                  <a:lnTo>
                    <a:pt x="1948471" y="1737534"/>
                  </a:lnTo>
                  <a:lnTo>
                    <a:pt x="1948332" y="1737788"/>
                  </a:lnTo>
                  <a:lnTo>
                    <a:pt x="1947375" y="1737788"/>
                  </a:lnTo>
                  <a:lnTo>
                    <a:pt x="1947256" y="1738100"/>
                  </a:lnTo>
                  <a:close/>
                </a:path>
                <a:path w="2360295" h="1867535">
                  <a:moveTo>
                    <a:pt x="1745175" y="1736944"/>
                  </a:moveTo>
                  <a:lnTo>
                    <a:pt x="1745252" y="1736620"/>
                  </a:lnTo>
                  <a:lnTo>
                    <a:pt x="1745003" y="1736391"/>
                  </a:lnTo>
                  <a:lnTo>
                    <a:pt x="1745175" y="1736944"/>
                  </a:lnTo>
                  <a:close/>
                </a:path>
                <a:path w="2360295" h="1867535">
                  <a:moveTo>
                    <a:pt x="1730947" y="1738169"/>
                  </a:moveTo>
                  <a:lnTo>
                    <a:pt x="1744148" y="1738162"/>
                  </a:lnTo>
                  <a:lnTo>
                    <a:pt x="1744371" y="1738042"/>
                  </a:lnTo>
                  <a:lnTo>
                    <a:pt x="1745021" y="1737153"/>
                  </a:lnTo>
                  <a:lnTo>
                    <a:pt x="1745121" y="1736772"/>
                  </a:lnTo>
                  <a:lnTo>
                    <a:pt x="1745003" y="1736391"/>
                  </a:lnTo>
                  <a:lnTo>
                    <a:pt x="1737975" y="1736391"/>
                  </a:lnTo>
                  <a:lnTo>
                    <a:pt x="1735369" y="1736518"/>
                  </a:lnTo>
                  <a:lnTo>
                    <a:pt x="1735211" y="1736518"/>
                  </a:lnTo>
                  <a:lnTo>
                    <a:pt x="1735094" y="1736708"/>
                  </a:lnTo>
                  <a:lnTo>
                    <a:pt x="1735132" y="1736899"/>
                  </a:lnTo>
                  <a:lnTo>
                    <a:pt x="1735369" y="1736899"/>
                  </a:lnTo>
                  <a:lnTo>
                    <a:pt x="1736159" y="1737153"/>
                  </a:lnTo>
                  <a:lnTo>
                    <a:pt x="1736633" y="1737153"/>
                  </a:lnTo>
                  <a:lnTo>
                    <a:pt x="1736291" y="1737302"/>
                  </a:lnTo>
                  <a:lnTo>
                    <a:pt x="1736001" y="1737534"/>
                  </a:lnTo>
                  <a:lnTo>
                    <a:pt x="1732270" y="1737534"/>
                  </a:lnTo>
                  <a:lnTo>
                    <a:pt x="1732132" y="1737788"/>
                  </a:lnTo>
                  <a:lnTo>
                    <a:pt x="1731174" y="1737788"/>
                  </a:lnTo>
                  <a:lnTo>
                    <a:pt x="1731055" y="1738100"/>
                  </a:lnTo>
                  <a:close/>
                </a:path>
                <a:path w="2360295" h="1867535">
                  <a:moveTo>
                    <a:pt x="1529829" y="1738931"/>
                  </a:moveTo>
                  <a:lnTo>
                    <a:pt x="1530697" y="1738931"/>
                  </a:lnTo>
                  <a:lnTo>
                    <a:pt x="1530303" y="1736391"/>
                  </a:lnTo>
                  <a:lnTo>
                    <a:pt x="1529592" y="1737153"/>
                  </a:lnTo>
                  <a:lnTo>
                    <a:pt x="1529087" y="1737153"/>
                  </a:lnTo>
                  <a:lnTo>
                    <a:pt x="1529381" y="1737915"/>
                  </a:lnTo>
                  <a:lnTo>
                    <a:pt x="1529750" y="1737915"/>
                  </a:lnTo>
                  <a:lnTo>
                    <a:pt x="1529624" y="1738423"/>
                  </a:lnTo>
                  <a:lnTo>
                    <a:pt x="1529750" y="1738804"/>
                  </a:lnTo>
                  <a:lnTo>
                    <a:pt x="1529829" y="1738931"/>
                  </a:lnTo>
                  <a:close/>
                </a:path>
                <a:path w="2360295" h="1867535">
                  <a:moveTo>
                    <a:pt x="1529087" y="1737153"/>
                  </a:moveTo>
                  <a:lnTo>
                    <a:pt x="1529592" y="1737153"/>
                  </a:lnTo>
                  <a:lnTo>
                    <a:pt x="1528934" y="1736413"/>
                  </a:lnTo>
                  <a:lnTo>
                    <a:pt x="1529058" y="1737076"/>
                  </a:lnTo>
                  <a:close/>
                </a:path>
                <a:path w="2360295" h="1867535">
                  <a:moveTo>
                    <a:pt x="2327670" y="1739185"/>
                  </a:moveTo>
                  <a:lnTo>
                    <a:pt x="2328301" y="1737434"/>
                  </a:lnTo>
                  <a:lnTo>
                    <a:pt x="2328420" y="1736645"/>
                  </a:lnTo>
                  <a:lnTo>
                    <a:pt x="2328302" y="1736518"/>
                  </a:lnTo>
                  <a:lnTo>
                    <a:pt x="2327749" y="1736645"/>
                  </a:lnTo>
                  <a:lnTo>
                    <a:pt x="2326881" y="1736772"/>
                  </a:lnTo>
                  <a:lnTo>
                    <a:pt x="2326802" y="1738169"/>
                  </a:lnTo>
                  <a:lnTo>
                    <a:pt x="2326115" y="1738169"/>
                  </a:lnTo>
                  <a:lnTo>
                    <a:pt x="2327670" y="1739185"/>
                  </a:lnTo>
                  <a:close/>
                </a:path>
                <a:path w="2360295" h="1867535">
                  <a:moveTo>
                    <a:pt x="2325403" y="1736881"/>
                  </a:moveTo>
                  <a:lnTo>
                    <a:pt x="2325563" y="1736645"/>
                  </a:lnTo>
                  <a:lnTo>
                    <a:pt x="2325459" y="1736518"/>
                  </a:lnTo>
                  <a:lnTo>
                    <a:pt x="2325403" y="1736881"/>
                  </a:lnTo>
                  <a:close/>
                </a:path>
                <a:path w="2360295" h="1867535">
                  <a:moveTo>
                    <a:pt x="2323722" y="1738677"/>
                  </a:moveTo>
                  <a:lnTo>
                    <a:pt x="2325144" y="1737534"/>
                  </a:lnTo>
                  <a:lnTo>
                    <a:pt x="2325125" y="1737105"/>
                  </a:lnTo>
                  <a:lnTo>
                    <a:pt x="2325352" y="1736922"/>
                  </a:lnTo>
                  <a:lnTo>
                    <a:pt x="2325459" y="1736518"/>
                  </a:lnTo>
                  <a:lnTo>
                    <a:pt x="2325196" y="1736518"/>
                  </a:lnTo>
                  <a:lnTo>
                    <a:pt x="2325064" y="1736772"/>
                  </a:lnTo>
                  <a:lnTo>
                    <a:pt x="2322419" y="1736772"/>
                  </a:lnTo>
                  <a:lnTo>
                    <a:pt x="2321353" y="1737153"/>
                  </a:lnTo>
                  <a:lnTo>
                    <a:pt x="2319537" y="1737153"/>
                  </a:lnTo>
                  <a:lnTo>
                    <a:pt x="2319590" y="1737407"/>
                  </a:lnTo>
                  <a:lnTo>
                    <a:pt x="2323012" y="1737407"/>
                  </a:lnTo>
                  <a:lnTo>
                    <a:pt x="2323248" y="1737788"/>
                  </a:lnTo>
                  <a:lnTo>
                    <a:pt x="2323485" y="1738296"/>
                  </a:lnTo>
                  <a:lnTo>
                    <a:pt x="2323722" y="1738677"/>
                  </a:lnTo>
                  <a:close/>
                </a:path>
                <a:path w="2360295" h="1867535">
                  <a:moveTo>
                    <a:pt x="2322419" y="1736772"/>
                  </a:moveTo>
                  <a:lnTo>
                    <a:pt x="2325064" y="1736772"/>
                  </a:lnTo>
                  <a:lnTo>
                    <a:pt x="2323880" y="1736518"/>
                  </a:lnTo>
                  <a:lnTo>
                    <a:pt x="2322775" y="1736645"/>
                  </a:lnTo>
                  <a:lnTo>
                    <a:pt x="2322419" y="1736772"/>
                  </a:lnTo>
                  <a:close/>
                </a:path>
                <a:path w="2360295" h="1867535">
                  <a:moveTo>
                    <a:pt x="2246655" y="1741344"/>
                  </a:moveTo>
                  <a:lnTo>
                    <a:pt x="2249192" y="1740144"/>
                  </a:lnTo>
                  <a:lnTo>
                    <a:pt x="2247524" y="1738804"/>
                  </a:lnTo>
                  <a:lnTo>
                    <a:pt x="2248392" y="1738296"/>
                  </a:lnTo>
                  <a:lnTo>
                    <a:pt x="2247129" y="1737407"/>
                  </a:lnTo>
                  <a:lnTo>
                    <a:pt x="2248076" y="1737026"/>
                  </a:lnTo>
                  <a:lnTo>
                    <a:pt x="2249893" y="1736518"/>
                  </a:lnTo>
                  <a:lnTo>
                    <a:pt x="2246813" y="1736518"/>
                  </a:lnTo>
                  <a:lnTo>
                    <a:pt x="2245550" y="1739058"/>
                  </a:lnTo>
                  <a:lnTo>
                    <a:pt x="2243233" y="1739058"/>
                  </a:lnTo>
                  <a:lnTo>
                    <a:pt x="2242654" y="1739439"/>
                  </a:lnTo>
                  <a:lnTo>
                    <a:pt x="2241812" y="1739947"/>
                  </a:lnTo>
                  <a:lnTo>
                    <a:pt x="2244444" y="1739947"/>
                  </a:lnTo>
                  <a:lnTo>
                    <a:pt x="2244681" y="1740328"/>
                  </a:lnTo>
                  <a:lnTo>
                    <a:pt x="2246892" y="1740328"/>
                  </a:lnTo>
                  <a:lnTo>
                    <a:pt x="2246655" y="1741344"/>
                  </a:lnTo>
                  <a:close/>
                </a:path>
                <a:path w="2360295" h="1867535">
                  <a:moveTo>
                    <a:pt x="2163552" y="1737661"/>
                  </a:moveTo>
                  <a:lnTo>
                    <a:pt x="2164533" y="1737661"/>
                  </a:lnTo>
                  <a:lnTo>
                    <a:pt x="2163981" y="1737026"/>
                  </a:lnTo>
                  <a:lnTo>
                    <a:pt x="2163191" y="1736772"/>
                  </a:lnTo>
                  <a:lnTo>
                    <a:pt x="2162954" y="1736518"/>
                  </a:lnTo>
                  <a:lnTo>
                    <a:pt x="2162638" y="1736518"/>
                  </a:lnTo>
                  <a:lnTo>
                    <a:pt x="2162512" y="1736810"/>
                  </a:lnTo>
                  <a:lnTo>
                    <a:pt x="2162593" y="1737026"/>
                  </a:lnTo>
                  <a:lnTo>
                    <a:pt x="2163552" y="1737661"/>
                  </a:lnTo>
                  <a:close/>
                </a:path>
                <a:path w="2360295" h="1867535">
                  <a:moveTo>
                    <a:pt x="2087702" y="1736772"/>
                  </a:moveTo>
                  <a:lnTo>
                    <a:pt x="2088097" y="1736518"/>
                  </a:lnTo>
                  <a:lnTo>
                    <a:pt x="2087327" y="1736518"/>
                  </a:lnTo>
                  <a:lnTo>
                    <a:pt x="2087386" y="1736645"/>
                  </a:lnTo>
                  <a:lnTo>
                    <a:pt x="2087702" y="1736772"/>
                  </a:lnTo>
                  <a:close/>
                </a:path>
                <a:path w="2360295" h="1867535">
                  <a:moveTo>
                    <a:pt x="2030533" y="1741471"/>
                  </a:moveTo>
                  <a:lnTo>
                    <a:pt x="2033084" y="1740144"/>
                  </a:lnTo>
                  <a:lnTo>
                    <a:pt x="2031402" y="1738931"/>
                  </a:lnTo>
                  <a:lnTo>
                    <a:pt x="2032271" y="1738423"/>
                  </a:lnTo>
                  <a:lnTo>
                    <a:pt x="2031876" y="1738042"/>
                  </a:lnTo>
                  <a:lnTo>
                    <a:pt x="2031402" y="1737788"/>
                  </a:lnTo>
                  <a:lnTo>
                    <a:pt x="2031007" y="1737407"/>
                  </a:lnTo>
                  <a:lnTo>
                    <a:pt x="2033139" y="1736772"/>
                  </a:lnTo>
                  <a:lnTo>
                    <a:pt x="2033771" y="1736518"/>
                  </a:lnTo>
                  <a:lnTo>
                    <a:pt x="2030754" y="1736518"/>
                  </a:lnTo>
                  <a:lnTo>
                    <a:pt x="2029428" y="1739185"/>
                  </a:lnTo>
                  <a:lnTo>
                    <a:pt x="2027112" y="1739185"/>
                  </a:lnTo>
                  <a:lnTo>
                    <a:pt x="2026743" y="1739439"/>
                  </a:lnTo>
                  <a:lnTo>
                    <a:pt x="2026111" y="1739693"/>
                  </a:lnTo>
                  <a:lnTo>
                    <a:pt x="2025480" y="1740074"/>
                  </a:lnTo>
                  <a:lnTo>
                    <a:pt x="2028322" y="1740074"/>
                  </a:lnTo>
                  <a:lnTo>
                    <a:pt x="2028495" y="1740328"/>
                  </a:lnTo>
                  <a:lnTo>
                    <a:pt x="2030770" y="1740328"/>
                  </a:lnTo>
                  <a:lnTo>
                    <a:pt x="2030533" y="1741471"/>
                  </a:lnTo>
                  <a:close/>
                </a:path>
                <a:path w="2360295" h="1867535">
                  <a:moveTo>
                    <a:pt x="1962230" y="1739058"/>
                  </a:moveTo>
                  <a:lnTo>
                    <a:pt x="1963099" y="1739058"/>
                  </a:lnTo>
                  <a:lnTo>
                    <a:pt x="1962704" y="1736518"/>
                  </a:lnTo>
                  <a:lnTo>
                    <a:pt x="1961993" y="1737280"/>
                  </a:lnTo>
                  <a:lnTo>
                    <a:pt x="1961488" y="1737280"/>
                  </a:lnTo>
                  <a:lnTo>
                    <a:pt x="1961677" y="1737788"/>
                  </a:lnTo>
                  <a:lnTo>
                    <a:pt x="1961804" y="1738042"/>
                  </a:lnTo>
                  <a:lnTo>
                    <a:pt x="1962151" y="1738042"/>
                  </a:lnTo>
                  <a:lnTo>
                    <a:pt x="1962230" y="1739058"/>
                  </a:lnTo>
                  <a:close/>
                </a:path>
                <a:path w="2360295" h="1867535">
                  <a:moveTo>
                    <a:pt x="1947375" y="1737788"/>
                  </a:moveTo>
                  <a:lnTo>
                    <a:pt x="1948332" y="1737788"/>
                  </a:lnTo>
                  <a:lnTo>
                    <a:pt x="1947780" y="1737153"/>
                  </a:lnTo>
                  <a:lnTo>
                    <a:pt x="1947061" y="1736922"/>
                  </a:lnTo>
                  <a:lnTo>
                    <a:pt x="1946706" y="1736620"/>
                  </a:lnTo>
                  <a:lnTo>
                    <a:pt x="1946516" y="1736518"/>
                  </a:lnTo>
                  <a:lnTo>
                    <a:pt x="1946311" y="1736810"/>
                  </a:lnTo>
                  <a:lnTo>
                    <a:pt x="1946433" y="1737076"/>
                  </a:lnTo>
                  <a:lnTo>
                    <a:pt x="1947375" y="1737788"/>
                  </a:lnTo>
                  <a:close/>
                </a:path>
                <a:path w="2360295" h="1867535">
                  <a:moveTo>
                    <a:pt x="1871501" y="1736772"/>
                  </a:moveTo>
                  <a:lnTo>
                    <a:pt x="1871896" y="1736518"/>
                  </a:lnTo>
                  <a:lnTo>
                    <a:pt x="1871126" y="1736518"/>
                  </a:lnTo>
                  <a:lnTo>
                    <a:pt x="1871185" y="1736645"/>
                  </a:lnTo>
                  <a:lnTo>
                    <a:pt x="1871501" y="1736772"/>
                  </a:lnTo>
                  <a:close/>
                </a:path>
                <a:path w="2360295" h="1867535">
                  <a:moveTo>
                    <a:pt x="1814333" y="1741471"/>
                  </a:moveTo>
                  <a:lnTo>
                    <a:pt x="1816883" y="1740144"/>
                  </a:lnTo>
                  <a:lnTo>
                    <a:pt x="1815201" y="1738931"/>
                  </a:lnTo>
                  <a:lnTo>
                    <a:pt x="1816070" y="1738423"/>
                  </a:lnTo>
                  <a:lnTo>
                    <a:pt x="1815675" y="1738042"/>
                  </a:lnTo>
                  <a:lnTo>
                    <a:pt x="1815201" y="1737788"/>
                  </a:lnTo>
                  <a:lnTo>
                    <a:pt x="1814806" y="1737407"/>
                  </a:lnTo>
                  <a:lnTo>
                    <a:pt x="1816938" y="1736772"/>
                  </a:lnTo>
                  <a:lnTo>
                    <a:pt x="1817570" y="1736518"/>
                  </a:lnTo>
                  <a:lnTo>
                    <a:pt x="1814554" y="1736518"/>
                  </a:lnTo>
                  <a:lnTo>
                    <a:pt x="1813227" y="1739185"/>
                  </a:lnTo>
                  <a:lnTo>
                    <a:pt x="1810911" y="1739185"/>
                  </a:lnTo>
                  <a:lnTo>
                    <a:pt x="1810542" y="1739439"/>
                  </a:lnTo>
                  <a:lnTo>
                    <a:pt x="1809911" y="1739693"/>
                  </a:lnTo>
                  <a:lnTo>
                    <a:pt x="1809279" y="1740074"/>
                  </a:lnTo>
                  <a:lnTo>
                    <a:pt x="1812122" y="1740074"/>
                  </a:lnTo>
                  <a:lnTo>
                    <a:pt x="1812294" y="1740328"/>
                  </a:lnTo>
                  <a:lnTo>
                    <a:pt x="1814569" y="1740328"/>
                  </a:lnTo>
                  <a:lnTo>
                    <a:pt x="1814333" y="1741471"/>
                  </a:lnTo>
                  <a:close/>
                </a:path>
                <a:path w="2360295" h="1867535">
                  <a:moveTo>
                    <a:pt x="1746029" y="1739058"/>
                  </a:moveTo>
                  <a:lnTo>
                    <a:pt x="1746898" y="1739058"/>
                  </a:lnTo>
                  <a:lnTo>
                    <a:pt x="1746503" y="1736518"/>
                  </a:lnTo>
                  <a:lnTo>
                    <a:pt x="1745792" y="1737280"/>
                  </a:lnTo>
                  <a:lnTo>
                    <a:pt x="1745287" y="1737280"/>
                  </a:lnTo>
                  <a:lnTo>
                    <a:pt x="1745477" y="1737788"/>
                  </a:lnTo>
                  <a:lnTo>
                    <a:pt x="1745603" y="1738042"/>
                  </a:lnTo>
                  <a:lnTo>
                    <a:pt x="1745950" y="1738042"/>
                  </a:lnTo>
                  <a:lnTo>
                    <a:pt x="1746029" y="1739058"/>
                  </a:lnTo>
                  <a:close/>
                </a:path>
                <a:path w="2360295" h="1867535">
                  <a:moveTo>
                    <a:pt x="1731174" y="1737788"/>
                  </a:moveTo>
                  <a:lnTo>
                    <a:pt x="1732132" y="1737788"/>
                  </a:lnTo>
                  <a:lnTo>
                    <a:pt x="1731579" y="1737153"/>
                  </a:lnTo>
                  <a:lnTo>
                    <a:pt x="1730860" y="1736922"/>
                  </a:lnTo>
                  <a:lnTo>
                    <a:pt x="1730505" y="1736620"/>
                  </a:lnTo>
                  <a:lnTo>
                    <a:pt x="1730316" y="1736518"/>
                  </a:lnTo>
                  <a:lnTo>
                    <a:pt x="1730111" y="1736810"/>
                  </a:lnTo>
                  <a:lnTo>
                    <a:pt x="1730233" y="1737076"/>
                  </a:lnTo>
                  <a:lnTo>
                    <a:pt x="1731174" y="1737788"/>
                  </a:lnTo>
                  <a:close/>
                </a:path>
                <a:path w="2360295" h="1867535">
                  <a:moveTo>
                    <a:pt x="1598132" y="1741344"/>
                  </a:moveTo>
                  <a:lnTo>
                    <a:pt x="1600669" y="1740144"/>
                  </a:lnTo>
                  <a:lnTo>
                    <a:pt x="1599001" y="1738804"/>
                  </a:lnTo>
                  <a:lnTo>
                    <a:pt x="1599869" y="1738296"/>
                  </a:lnTo>
                  <a:lnTo>
                    <a:pt x="1598606" y="1737407"/>
                  </a:lnTo>
                  <a:lnTo>
                    <a:pt x="1599553" y="1737026"/>
                  </a:lnTo>
                  <a:lnTo>
                    <a:pt x="1601370" y="1736518"/>
                  </a:lnTo>
                  <a:lnTo>
                    <a:pt x="1598290" y="1736518"/>
                  </a:lnTo>
                  <a:lnTo>
                    <a:pt x="1597027" y="1739058"/>
                  </a:lnTo>
                  <a:lnTo>
                    <a:pt x="1594710" y="1739058"/>
                  </a:lnTo>
                  <a:lnTo>
                    <a:pt x="1594131" y="1739439"/>
                  </a:lnTo>
                  <a:lnTo>
                    <a:pt x="1593289" y="1739947"/>
                  </a:lnTo>
                  <a:lnTo>
                    <a:pt x="1595921" y="1739947"/>
                  </a:lnTo>
                  <a:lnTo>
                    <a:pt x="1596158" y="1740328"/>
                  </a:lnTo>
                  <a:lnTo>
                    <a:pt x="1598369" y="1740328"/>
                  </a:lnTo>
                  <a:lnTo>
                    <a:pt x="1598132" y="1741344"/>
                  </a:lnTo>
                  <a:close/>
                </a:path>
                <a:path w="2360295" h="1867535">
                  <a:moveTo>
                    <a:pt x="2177689" y="1737153"/>
                  </a:moveTo>
                  <a:lnTo>
                    <a:pt x="2178194" y="1737153"/>
                  </a:lnTo>
                  <a:lnTo>
                    <a:pt x="2177720" y="1736620"/>
                  </a:lnTo>
                  <a:lnTo>
                    <a:pt x="2177609" y="1736772"/>
                  </a:lnTo>
                  <a:lnTo>
                    <a:pt x="2177689" y="1737153"/>
                  </a:lnTo>
                  <a:close/>
                </a:path>
                <a:path w="2360295" h="1867535">
                  <a:moveTo>
                    <a:pt x="2299481" y="1739058"/>
                  </a:moveTo>
                  <a:lnTo>
                    <a:pt x="2300350" y="1739058"/>
                  </a:lnTo>
                  <a:lnTo>
                    <a:pt x="2300192" y="1738677"/>
                  </a:lnTo>
                  <a:lnTo>
                    <a:pt x="2299946" y="1738480"/>
                  </a:lnTo>
                  <a:lnTo>
                    <a:pt x="2299876" y="1736645"/>
                  </a:lnTo>
                  <a:lnTo>
                    <a:pt x="2299007" y="1737153"/>
                  </a:lnTo>
                  <a:lnTo>
                    <a:pt x="2298218" y="1737153"/>
                  </a:lnTo>
                  <a:lnTo>
                    <a:pt x="2297877" y="1737591"/>
                  </a:lnTo>
                  <a:lnTo>
                    <a:pt x="2298002" y="1738148"/>
                  </a:lnTo>
                  <a:lnTo>
                    <a:pt x="2298139" y="1738423"/>
                  </a:lnTo>
                  <a:lnTo>
                    <a:pt x="2299323" y="1738423"/>
                  </a:lnTo>
                  <a:lnTo>
                    <a:pt x="2299481" y="1739058"/>
                  </a:lnTo>
                  <a:close/>
                </a:path>
                <a:path w="2360295" h="1867535">
                  <a:moveTo>
                    <a:pt x="1650958" y="1739058"/>
                  </a:moveTo>
                  <a:lnTo>
                    <a:pt x="1651827" y="1739058"/>
                  </a:lnTo>
                  <a:lnTo>
                    <a:pt x="1651669" y="1738677"/>
                  </a:lnTo>
                  <a:lnTo>
                    <a:pt x="1651423" y="1738480"/>
                  </a:lnTo>
                  <a:lnTo>
                    <a:pt x="1651353" y="1736645"/>
                  </a:lnTo>
                  <a:lnTo>
                    <a:pt x="1650484" y="1737153"/>
                  </a:lnTo>
                  <a:lnTo>
                    <a:pt x="1649695" y="1737153"/>
                  </a:lnTo>
                  <a:lnTo>
                    <a:pt x="1649354" y="1737591"/>
                  </a:lnTo>
                  <a:lnTo>
                    <a:pt x="1649479" y="1738148"/>
                  </a:lnTo>
                  <a:lnTo>
                    <a:pt x="1649616" y="1738423"/>
                  </a:lnTo>
                  <a:lnTo>
                    <a:pt x="1650800" y="1738423"/>
                  </a:lnTo>
                  <a:lnTo>
                    <a:pt x="1650958" y="1739058"/>
                  </a:lnTo>
                  <a:close/>
                </a:path>
                <a:path w="2360295" h="1867535">
                  <a:moveTo>
                    <a:pt x="2326115" y="1738169"/>
                  </a:moveTo>
                  <a:lnTo>
                    <a:pt x="2326802" y="1738169"/>
                  </a:lnTo>
                  <a:lnTo>
                    <a:pt x="2325610" y="1736703"/>
                  </a:lnTo>
                  <a:lnTo>
                    <a:pt x="2325361" y="1737153"/>
                  </a:lnTo>
                  <a:lnTo>
                    <a:pt x="2325301" y="1737534"/>
                  </a:lnTo>
                  <a:lnTo>
                    <a:pt x="2325144" y="1737534"/>
                  </a:lnTo>
                  <a:lnTo>
                    <a:pt x="2326115" y="1738169"/>
                  </a:lnTo>
                  <a:close/>
                </a:path>
                <a:path w="2360295" h="1867535">
                  <a:moveTo>
                    <a:pt x="1745287" y="1737280"/>
                  </a:moveTo>
                  <a:lnTo>
                    <a:pt x="1745792" y="1737280"/>
                  </a:lnTo>
                  <a:lnTo>
                    <a:pt x="1745585" y="1736946"/>
                  </a:lnTo>
                  <a:lnTo>
                    <a:pt x="1745347" y="1736708"/>
                  </a:lnTo>
                  <a:lnTo>
                    <a:pt x="1745220" y="1736881"/>
                  </a:lnTo>
                  <a:lnTo>
                    <a:pt x="1745287" y="1737280"/>
                  </a:lnTo>
                  <a:close/>
                </a:path>
                <a:path w="2360295" h="1867535">
                  <a:moveTo>
                    <a:pt x="1961488" y="1737280"/>
                  </a:moveTo>
                  <a:lnTo>
                    <a:pt x="1961993" y="1737280"/>
                  </a:lnTo>
                  <a:lnTo>
                    <a:pt x="1961785" y="1736946"/>
                  </a:lnTo>
                  <a:lnTo>
                    <a:pt x="1961548" y="1736708"/>
                  </a:lnTo>
                  <a:lnTo>
                    <a:pt x="1961421" y="1736881"/>
                  </a:lnTo>
                  <a:lnTo>
                    <a:pt x="1961488" y="1737280"/>
                  </a:lnTo>
                  <a:close/>
                </a:path>
                <a:path w="2360295" h="1867535">
                  <a:moveTo>
                    <a:pt x="2272783" y="1737412"/>
                  </a:moveTo>
                  <a:lnTo>
                    <a:pt x="2273028" y="1736772"/>
                  </a:lnTo>
                  <a:lnTo>
                    <a:pt x="2272568" y="1736772"/>
                  </a:lnTo>
                  <a:lnTo>
                    <a:pt x="2272524" y="1737153"/>
                  </a:lnTo>
                  <a:lnTo>
                    <a:pt x="2272783" y="1737412"/>
                  </a:lnTo>
                  <a:close/>
                </a:path>
                <a:path w="2360295" h="1867535">
                  <a:moveTo>
                    <a:pt x="2262685" y="1738423"/>
                  </a:moveTo>
                  <a:lnTo>
                    <a:pt x="2265370" y="1736772"/>
                  </a:lnTo>
                  <a:lnTo>
                    <a:pt x="2262035" y="1736772"/>
                  </a:lnTo>
                  <a:lnTo>
                    <a:pt x="2262685" y="1738423"/>
                  </a:lnTo>
                  <a:close/>
                </a:path>
                <a:path w="2360295" h="1867535">
                  <a:moveTo>
                    <a:pt x="2235205" y="1738042"/>
                  </a:moveTo>
                  <a:lnTo>
                    <a:pt x="2235475" y="1737280"/>
                  </a:lnTo>
                  <a:lnTo>
                    <a:pt x="2235600" y="1736772"/>
                  </a:lnTo>
                  <a:lnTo>
                    <a:pt x="2235205" y="1738042"/>
                  </a:lnTo>
                  <a:close/>
                </a:path>
                <a:path w="2360295" h="1867535">
                  <a:moveTo>
                    <a:pt x="2154425" y="1736899"/>
                  </a:moveTo>
                  <a:lnTo>
                    <a:pt x="2154583" y="1736772"/>
                  </a:lnTo>
                  <a:lnTo>
                    <a:pt x="2154425" y="1736899"/>
                  </a:lnTo>
                  <a:close/>
                </a:path>
                <a:path w="2360295" h="1867535">
                  <a:moveTo>
                    <a:pt x="2083337" y="1739058"/>
                  </a:moveTo>
                  <a:lnTo>
                    <a:pt x="2084228" y="1739058"/>
                  </a:lnTo>
                  <a:lnTo>
                    <a:pt x="2084070" y="1738804"/>
                  </a:lnTo>
                  <a:lnTo>
                    <a:pt x="2083859" y="1738550"/>
                  </a:lnTo>
                  <a:lnTo>
                    <a:pt x="2083754" y="1736772"/>
                  </a:lnTo>
                  <a:lnTo>
                    <a:pt x="2082885" y="1737280"/>
                  </a:lnTo>
                  <a:lnTo>
                    <a:pt x="2082096" y="1737280"/>
                  </a:lnTo>
                  <a:lnTo>
                    <a:pt x="2081739" y="1737740"/>
                  </a:lnTo>
                  <a:lnTo>
                    <a:pt x="2081859" y="1738170"/>
                  </a:lnTo>
                  <a:lnTo>
                    <a:pt x="2082017" y="1738550"/>
                  </a:lnTo>
                  <a:lnTo>
                    <a:pt x="2083201" y="1738550"/>
                  </a:lnTo>
                  <a:lnTo>
                    <a:pt x="2083337" y="1739058"/>
                  </a:lnTo>
                  <a:close/>
                </a:path>
                <a:path w="2360295" h="1867535">
                  <a:moveTo>
                    <a:pt x="2056551" y="1737429"/>
                  </a:moveTo>
                  <a:lnTo>
                    <a:pt x="2056827" y="1736772"/>
                  </a:lnTo>
                  <a:lnTo>
                    <a:pt x="2056314" y="1736772"/>
                  </a:lnTo>
                  <a:lnTo>
                    <a:pt x="2056205" y="1737026"/>
                  </a:lnTo>
                  <a:lnTo>
                    <a:pt x="2056275" y="1737153"/>
                  </a:lnTo>
                  <a:lnTo>
                    <a:pt x="2056551" y="1737429"/>
                  </a:lnTo>
                  <a:close/>
                </a:path>
                <a:path w="2360295" h="1867535">
                  <a:moveTo>
                    <a:pt x="2046563" y="1738550"/>
                  </a:moveTo>
                  <a:lnTo>
                    <a:pt x="2049248" y="1736772"/>
                  </a:lnTo>
                  <a:lnTo>
                    <a:pt x="2045863" y="1736772"/>
                  </a:lnTo>
                  <a:lnTo>
                    <a:pt x="2046563" y="1738550"/>
                  </a:lnTo>
                  <a:close/>
                </a:path>
                <a:path w="2360295" h="1867535">
                  <a:moveTo>
                    <a:pt x="2018925" y="1738042"/>
                  </a:moveTo>
                  <a:lnTo>
                    <a:pt x="2019196" y="1737280"/>
                  </a:lnTo>
                  <a:lnTo>
                    <a:pt x="2019320" y="1736772"/>
                  </a:lnTo>
                  <a:lnTo>
                    <a:pt x="2018925" y="1738042"/>
                  </a:lnTo>
                  <a:close/>
                </a:path>
                <a:path w="2360295" h="1867535">
                  <a:moveTo>
                    <a:pt x="1938146" y="1736899"/>
                  </a:moveTo>
                  <a:lnTo>
                    <a:pt x="1938304" y="1736772"/>
                  </a:lnTo>
                  <a:lnTo>
                    <a:pt x="1938146" y="1736899"/>
                  </a:lnTo>
                  <a:close/>
                </a:path>
                <a:path w="2360295" h="1867535">
                  <a:moveTo>
                    <a:pt x="1867136" y="1739058"/>
                  </a:moveTo>
                  <a:lnTo>
                    <a:pt x="1868027" y="1739058"/>
                  </a:lnTo>
                  <a:lnTo>
                    <a:pt x="1867869" y="1738804"/>
                  </a:lnTo>
                  <a:lnTo>
                    <a:pt x="1867659" y="1738550"/>
                  </a:lnTo>
                  <a:lnTo>
                    <a:pt x="1867553" y="1736772"/>
                  </a:lnTo>
                  <a:lnTo>
                    <a:pt x="1866685" y="1737280"/>
                  </a:lnTo>
                  <a:lnTo>
                    <a:pt x="1865895" y="1737280"/>
                  </a:lnTo>
                  <a:lnTo>
                    <a:pt x="1865538" y="1737740"/>
                  </a:lnTo>
                  <a:lnTo>
                    <a:pt x="1865658" y="1738170"/>
                  </a:lnTo>
                  <a:lnTo>
                    <a:pt x="1865816" y="1738550"/>
                  </a:lnTo>
                  <a:lnTo>
                    <a:pt x="1867001" y="1738550"/>
                  </a:lnTo>
                  <a:lnTo>
                    <a:pt x="1867136" y="1739058"/>
                  </a:lnTo>
                  <a:close/>
                </a:path>
                <a:path w="2360295" h="1867535">
                  <a:moveTo>
                    <a:pt x="1840782" y="1736844"/>
                  </a:moveTo>
                  <a:lnTo>
                    <a:pt x="1840627" y="1736772"/>
                  </a:lnTo>
                  <a:lnTo>
                    <a:pt x="1840782" y="1736844"/>
                  </a:lnTo>
                  <a:close/>
                </a:path>
                <a:path w="2360295" h="1867535">
                  <a:moveTo>
                    <a:pt x="1830362" y="1738550"/>
                  </a:moveTo>
                  <a:lnTo>
                    <a:pt x="1833047" y="1736772"/>
                  </a:lnTo>
                  <a:lnTo>
                    <a:pt x="1829662" y="1736772"/>
                  </a:lnTo>
                  <a:lnTo>
                    <a:pt x="1830362" y="1738550"/>
                  </a:lnTo>
                  <a:close/>
                </a:path>
                <a:path w="2360295" h="1867535">
                  <a:moveTo>
                    <a:pt x="1802645" y="1738042"/>
                  </a:moveTo>
                  <a:lnTo>
                    <a:pt x="1802916" y="1737280"/>
                  </a:lnTo>
                  <a:lnTo>
                    <a:pt x="1803040" y="1736772"/>
                  </a:lnTo>
                  <a:lnTo>
                    <a:pt x="1802645" y="1738042"/>
                  </a:lnTo>
                  <a:close/>
                </a:path>
                <a:path w="2360295" h="1867535">
                  <a:moveTo>
                    <a:pt x="1721945" y="1736899"/>
                  </a:moveTo>
                  <a:lnTo>
                    <a:pt x="1722103" y="1736772"/>
                  </a:lnTo>
                  <a:lnTo>
                    <a:pt x="1721945" y="1736899"/>
                  </a:lnTo>
                  <a:close/>
                </a:path>
                <a:path w="2360295" h="1867535">
                  <a:moveTo>
                    <a:pt x="1624150" y="1737302"/>
                  </a:moveTo>
                  <a:lnTo>
                    <a:pt x="1624347" y="1736772"/>
                  </a:lnTo>
                  <a:lnTo>
                    <a:pt x="1623834" y="1736772"/>
                  </a:lnTo>
                  <a:lnTo>
                    <a:pt x="1623725" y="1737026"/>
                  </a:lnTo>
                  <a:lnTo>
                    <a:pt x="1623874" y="1737026"/>
                  </a:lnTo>
                  <a:lnTo>
                    <a:pt x="1624150" y="1737302"/>
                  </a:lnTo>
                  <a:close/>
                </a:path>
                <a:path w="2360295" h="1867535">
                  <a:moveTo>
                    <a:pt x="1614162" y="1738423"/>
                  </a:moveTo>
                  <a:lnTo>
                    <a:pt x="1616847" y="1736772"/>
                  </a:lnTo>
                  <a:lnTo>
                    <a:pt x="1613512" y="1736772"/>
                  </a:lnTo>
                  <a:lnTo>
                    <a:pt x="1614162" y="1738423"/>
                  </a:lnTo>
                  <a:close/>
                </a:path>
                <a:path w="2360295" h="1867535">
                  <a:moveTo>
                    <a:pt x="1586366" y="1738042"/>
                  </a:moveTo>
                  <a:lnTo>
                    <a:pt x="1586636" y="1737280"/>
                  </a:lnTo>
                  <a:lnTo>
                    <a:pt x="1586761" y="1736772"/>
                  </a:lnTo>
                  <a:lnTo>
                    <a:pt x="1586366" y="1738042"/>
                  </a:lnTo>
                  <a:close/>
                </a:path>
                <a:path w="2360295" h="1867535">
                  <a:moveTo>
                    <a:pt x="1505666" y="1736899"/>
                  </a:moveTo>
                  <a:lnTo>
                    <a:pt x="1505824" y="1736772"/>
                  </a:lnTo>
                  <a:lnTo>
                    <a:pt x="1505666" y="1736899"/>
                  </a:lnTo>
                  <a:close/>
                </a:path>
                <a:path w="2360295" h="1867535">
                  <a:moveTo>
                    <a:pt x="2332803" y="1737153"/>
                  </a:moveTo>
                  <a:lnTo>
                    <a:pt x="2332809" y="1736844"/>
                  </a:lnTo>
                  <a:lnTo>
                    <a:pt x="2332620" y="1736810"/>
                  </a:lnTo>
                  <a:lnTo>
                    <a:pt x="2332803" y="1737153"/>
                  </a:lnTo>
                  <a:close/>
                </a:path>
                <a:path w="2360295" h="1867535">
                  <a:moveTo>
                    <a:pt x="1840863" y="1737026"/>
                  </a:moveTo>
                  <a:lnTo>
                    <a:pt x="1840903" y="1736899"/>
                  </a:lnTo>
                  <a:lnTo>
                    <a:pt x="1840863" y="1737026"/>
                  </a:lnTo>
                  <a:close/>
                </a:path>
                <a:path w="2360295" h="1867535">
                  <a:moveTo>
                    <a:pt x="2057143" y="1737026"/>
                  </a:moveTo>
                  <a:lnTo>
                    <a:pt x="2057077" y="1736887"/>
                  </a:lnTo>
                  <a:lnTo>
                    <a:pt x="2057143" y="1737026"/>
                  </a:lnTo>
                  <a:close/>
                </a:path>
                <a:path w="2360295" h="1867535">
                  <a:moveTo>
                    <a:pt x="1624663" y="1737026"/>
                  </a:moveTo>
                  <a:lnTo>
                    <a:pt x="1624597" y="1736887"/>
                  </a:lnTo>
                  <a:lnTo>
                    <a:pt x="1624663" y="1737026"/>
                  </a:lnTo>
                  <a:close/>
                </a:path>
                <a:path w="2360295" h="1867535">
                  <a:moveTo>
                    <a:pt x="2352623" y="1738296"/>
                  </a:moveTo>
                  <a:lnTo>
                    <a:pt x="2352149" y="1736899"/>
                  </a:lnTo>
                  <a:lnTo>
                    <a:pt x="2351833" y="1736899"/>
                  </a:lnTo>
                  <a:lnTo>
                    <a:pt x="2351201" y="1737407"/>
                  </a:lnTo>
                  <a:lnTo>
                    <a:pt x="2352623" y="1738296"/>
                  </a:lnTo>
                  <a:close/>
                </a:path>
                <a:path w="2360295" h="1867535">
                  <a:moveTo>
                    <a:pt x="2342534" y="1737105"/>
                  </a:moveTo>
                  <a:lnTo>
                    <a:pt x="2342279" y="1736899"/>
                  </a:lnTo>
                  <a:lnTo>
                    <a:pt x="2342042" y="1736899"/>
                  </a:lnTo>
                  <a:lnTo>
                    <a:pt x="2342534" y="1737105"/>
                  </a:lnTo>
                  <a:close/>
                </a:path>
                <a:path w="2360295" h="1867535">
                  <a:moveTo>
                    <a:pt x="2317721" y="1737153"/>
                  </a:moveTo>
                  <a:lnTo>
                    <a:pt x="2318748" y="1736899"/>
                  </a:lnTo>
                  <a:lnTo>
                    <a:pt x="2317668" y="1736899"/>
                  </a:lnTo>
                  <a:lnTo>
                    <a:pt x="2317721" y="1737153"/>
                  </a:lnTo>
                  <a:close/>
                </a:path>
                <a:path w="2360295" h="1867535">
                  <a:moveTo>
                    <a:pt x="2264440" y="1739947"/>
                  </a:moveTo>
                  <a:lnTo>
                    <a:pt x="2268054" y="1739947"/>
                  </a:lnTo>
                  <a:lnTo>
                    <a:pt x="2268324" y="1739807"/>
                  </a:lnTo>
                  <a:lnTo>
                    <a:pt x="2268607" y="1739693"/>
                  </a:lnTo>
                  <a:lnTo>
                    <a:pt x="2268844" y="1739566"/>
                  </a:lnTo>
                  <a:lnTo>
                    <a:pt x="2269239" y="1739185"/>
                  </a:lnTo>
                  <a:lnTo>
                    <a:pt x="2269870" y="1738677"/>
                  </a:lnTo>
                  <a:lnTo>
                    <a:pt x="2269239" y="1738423"/>
                  </a:lnTo>
                  <a:lnTo>
                    <a:pt x="2269002" y="1738296"/>
                  </a:lnTo>
                  <a:lnTo>
                    <a:pt x="2268956" y="1737302"/>
                  </a:lnTo>
                  <a:lnTo>
                    <a:pt x="2269081" y="1736899"/>
                  </a:lnTo>
                  <a:lnTo>
                    <a:pt x="2267581" y="1736899"/>
                  </a:lnTo>
                  <a:lnTo>
                    <a:pt x="2267703" y="1737096"/>
                  </a:lnTo>
                  <a:lnTo>
                    <a:pt x="2267579" y="1737505"/>
                  </a:lnTo>
                  <a:lnTo>
                    <a:pt x="2267344" y="1737788"/>
                  </a:lnTo>
                  <a:lnTo>
                    <a:pt x="2264440" y="1739947"/>
                  </a:lnTo>
                  <a:close/>
                </a:path>
                <a:path w="2360295" h="1867535">
                  <a:moveTo>
                    <a:pt x="2222425" y="1737915"/>
                  </a:moveTo>
                  <a:lnTo>
                    <a:pt x="2224466" y="1737915"/>
                  </a:lnTo>
                  <a:lnTo>
                    <a:pt x="2224072" y="1736899"/>
                  </a:lnTo>
                  <a:lnTo>
                    <a:pt x="2222605" y="1737788"/>
                  </a:lnTo>
                  <a:lnTo>
                    <a:pt x="2222425" y="1737915"/>
                  </a:lnTo>
                  <a:close/>
                </a:path>
                <a:path w="2360295" h="1867535">
                  <a:moveTo>
                    <a:pt x="2048142" y="1740074"/>
                  </a:moveTo>
                  <a:lnTo>
                    <a:pt x="2051932" y="1740074"/>
                  </a:lnTo>
                  <a:lnTo>
                    <a:pt x="2052169" y="1739820"/>
                  </a:lnTo>
                  <a:lnTo>
                    <a:pt x="2052510" y="1739807"/>
                  </a:lnTo>
                  <a:lnTo>
                    <a:pt x="2052722" y="1739693"/>
                  </a:lnTo>
                  <a:lnTo>
                    <a:pt x="2053748" y="1738677"/>
                  </a:lnTo>
                  <a:lnTo>
                    <a:pt x="2053090" y="1738536"/>
                  </a:lnTo>
                  <a:lnTo>
                    <a:pt x="2052880" y="1738423"/>
                  </a:lnTo>
                  <a:lnTo>
                    <a:pt x="2052833" y="1737407"/>
                  </a:lnTo>
                  <a:lnTo>
                    <a:pt x="2052959" y="1736899"/>
                  </a:lnTo>
                  <a:lnTo>
                    <a:pt x="2051459" y="1736899"/>
                  </a:lnTo>
                  <a:lnTo>
                    <a:pt x="2051564" y="1737153"/>
                  </a:lnTo>
                  <a:lnTo>
                    <a:pt x="2051470" y="1737591"/>
                  </a:lnTo>
                  <a:lnTo>
                    <a:pt x="2049722" y="1739058"/>
                  </a:lnTo>
                  <a:lnTo>
                    <a:pt x="2048142" y="1740074"/>
                  </a:lnTo>
                  <a:close/>
                </a:path>
                <a:path w="2360295" h="1867535">
                  <a:moveTo>
                    <a:pt x="1831942" y="1740074"/>
                  </a:moveTo>
                  <a:lnTo>
                    <a:pt x="1835732" y="1740074"/>
                  </a:lnTo>
                  <a:lnTo>
                    <a:pt x="1835968" y="1739820"/>
                  </a:lnTo>
                  <a:lnTo>
                    <a:pt x="1836309" y="1739807"/>
                  </a:lnTo>
                  <a:lnTo>
                    <a:pt x="1836521" y="1739693"/>
                  </a:lnTo>
                  <a:lnTo>
                    <a:pt x="1837548" y="1738677"/>
                  </a:lnTo>
                  <a:lnTo>
                    <a:pt x="1836890" y="1738536"/>
                  </a:lnTo>
                  <a:lnTo>
                    <a:pt x="1836679" y="1738423"/>
                  </a:lnTo>
                  <a:lnTo>
                    <a:pt x="1836632" y="1737407"/>
                  </a:lnTo>
                  <a:lnTo>
                    <a:pt x="1836758" y="1736899"/>
                  </a:lnTo>
                  <a:lnTo>
                    <a:pt x="1835258" y="1736899"/>
                  </a:lnTo>
                  <a:lnTo>
                    <a:pt x="1835363" y="1737153"/>
                  </a:lnTo>
                  <a:lnTo>
                    <a:pt x="1835269" y="1737591"/>
                  </a:lnTo>
                  <a:lnTo>
                    <a:pt x="1833521" y="1739058"/>
                  </a:lnTo>
                  <a:lnTo>
                    <a:pt x="1831942" y="1740074"/>
                  </a:lnTo>
                  <a:close/>
                </a:path>
                <a:path w="2360295" h="1867535">
                  <a:moveTo>
                    <a:pt x="1615917" y="1739947"/>
                  </a:moveTo>
                  <a:lnTo>
                    <a:pt x="1619531" y="1739947"/>
                  </a:lnTo>
                  <a:lnTo>
                    <a:pt x="1619801" y="1739807"/>
                  </a:lnTo>
                  <a:lnTo>
                    <a:pt x="1620084" y="1739693"/>
                  </a:lnTo>
                  <a:lnTo>
                    <a:pt x="1620321" y="1739566"/>
                  </a:lnTo>
                  <a:lnTo>
                    <a:pt x="1620716" y="1739185"/>
                  </a:lnTo>
                  <a:lnTo>
                    <a:pt x="1621347" y="1738677"/>
                  </a:lnTo>
                  <a:lnTo>
                    <a:pt x="1620716" y="1738423"/>
                  </a:lnTo>
                  <a:lnTo>
                    <a:pt x="1620479" y="1738296"/>
                  </a:lnTo>
                  <a:lnTo>
                    <a:pt x="1620433" y="1737302"/>
                  </a:lnTo>
                  <a:lnTo>
                    <a:pt x="1620558" y="1736899"/>
                  </a:lnTo>
                  <a:lnTo>
                    <a:pt x="1619058" y="1736899"/>
                  </a:lnTo>
                  <a:lnTo>
                    <a:pt x="1619180" y="1737096"/>
                  </a:lnTo>
                  <a:lnTo>
                    <a:pt x="1619056" y="1737505"/>
                  </a:lnTo>
                  <a:lnTo>
                    <a:pt x="1618821" y="1737788"/>
                  </a:lnTo>
                  <a:lnTo>
                    <a:pt x="1615917" y="1739947"/>
                  </a:lnTo>
                  <a:close/>
                </a:path>
                <a:path w="2360295" h="1867535">
                  <a:moveTo>
                    <a:pt x="1573902" y="1737915"/>
                  </a:moveTo>
                  <a:lnTo>
                    <a:pt x="1575943" y="1737915"/>
                  </a:lnTo>
                  <a:lnTo>
                    <a:pt x="1575549" y="1736899"/>
                  </a:lnTo>
                  <a:lnTo>
                    <a:pt x="1574082" y="1737788"/>
                  </a:lnTo>
                  <a:lnTo>
                    <a:pt x="1573902" y="1737915"/>
                  </a:lnTo>
                  <a:close/>
                </a:path>
                <a:path w="2360295" h="1867535">
                  <a:moveTo>
                    <a:pt x="2291283" y="1740963"/>
                  </a:moveTo>
                  <a:lnTo>
                    <a:pt x="2293085" y="1740963"/>
                  </a:lnTo>
                  <a:lnTo>
                    <a:pt x="2294244" y="1738550"/>
                  </a:lnTo>
                  <a:lnTo>
                    <a:pt x="2294320" y="1738066"/>
                  </a:lnTo>
                  <a:lnTo>
                    <a:pt x="2293243" y="1737026"/>
                  </a:lnTo>
                  <a:lnTo>
                    <a:pt x="2292532" y="1740582"/>
                  </a:lnTo>
                  <a:lnTo>
                    <a:pt x="2291157" y="1740582"/>
                  </a:lnTo>
                  <a:lnTo>
                    <a:pt x="2291283" y="1740963"/>
                  </a:lnTo>
                  <a:close/>
                </a:path>
                <a:path w="2360295" h="1867535">
                  <a:moveTo>
                    <a:pt x="2006213" y="1738042"/>
                  </a:moveTo>
                  <a:lnTo>
                    <a:pt x="2008345" y="1738042"/>
                  </a:lnTo>
                  <a:lnTo>
                    <a:pt x="2007950" y="1737026"/>
                  </a:lnTo>
                  <a:lnTo>
                    <a:pt x="2006844" y="1737534"/>
                  </a:lnTo>
                  <a:lnTo>
                    <a:pt x="2006213" y="1738042"/>
                  </a:lnTo>
                  <a:close/>
                </a:path>
                <a:path w="2360295" h="1867535">
                  <a:moveTo>
                    <a:pt x="1790012" y="1738042"/>
                  </a:moveTo>
                  <a:lnTo>
                    <a:pt x="1792144" y="1738042"/>
                  </a:lnTo>
                  <a:lnTo>
                    <a:pt x="1791749" y="1737026"/>
                  </a:lnTo>
                  <a:lnTo>
                    <a:pt x="1790644" y="1737534"/>
                  </a:lnTo>
                  <a:lnTo>
                    <a:pt x="1790012" y="1738042"/>
                  </a:lnTo>
                  <a:close/>
                </a:path>
                <a:path w="2360295" h="1867535">
                  <a:moveTo>
                    <a:pt x="1642760" y="1740963"/>
                  </a:moveTo>
                  <a:lnTo>
                    <a:pt x="1644562" y="1740963"/>
                  </a:lnTo>
                  <a:lnTo>
                    <a:pt x="1645721" y="1738550"/>
                  </a:lnTo>
                  <a:lnTo>
                    <a:pt x="1645797" y="1738066"/>
                  </a:lnTo>
                  <a:lnTo>
                    <a:pt x="1644720" y="1737026"/>
                  </a:lnTo>
                  <a:lnTo>
                    <a:pt x="1644009" y="1740582"/>
                  </a:lnTo>
                  <a:lnTo>
                    <a:pt x="1642634" y="1740582"/>
                  </a:lnTo>
                  <a:lnTo>
                    <a:pt x="1642760" y="1740963"/>
                  </a:lnTo>
                  <a:close/>
                </a:path>
                <a:path w="2360295" h="1867535">
                  <a:moveTo>
                    <a:pt x="1623929" y="1737505"/>
                  </a:moveTo>
                  <a:lnTo>
                    <a:pt x="1624038" y="1737302"/>
                  </a:lnTo>
                  <a:lnTo>
                    <a:pt x="1623874" y="1737026"/>
                  </a:lnTo>
                  <a:lnTo>
                    <a:pt x="1623725" y="1737026"/>
                  </a:lnTo>
                  <a:lnTo>
                    <a:pt x="1623562" y="1737407"/>
                  </a:lnTo>
                  <a:lnTo>
                    <a:pt x="1623874" y="1737407"/>
                  </a:lnTo>
                  <a:close/>
                </a:path>
                <a:path w="2360295" h="1867535">
                  <a:moveTo>
                    <a:pt x="1486636" y="1739820"/>
                  </a:moveTo>
                  <a:lnTo>
                    <a:pt x="1489321" y="1739820"/>
                  </a:lnTo>
                  <a:lnTo>
                    <a:pt x="1488452" y="1737026"/>
                  </a:lnTo>
                  <a:lnTo>
                    <a:pt x="1486636" y="1739820"/>
                  </a:lnTo>
                  <a:close/>
                </a:path>
                <a:path w="2360295" h="1867535">
                  <a:moveTo>
                    <a:pt x="2272497" y="1737585"/>
                  </a:moveTo>
                  <a:lnTo>
                    <a:pt x="2272561" y="1737302"/>
                  </a:lnTo>
                  <a:lnTo>
                    <a:pt x="2272438" y="1737096"/>
                  </a:lnTo>
                  <a:lnTo>
                    <a:pt x="2272397" y="1737407"/>
                  </a:lnTo>
                  <a:lnTo>
                    <a:pt x="2272497" y="1737585"/>
                  </a:lnTo>
                  <a:close/>
                </a:path>
                <a:path w="2360295" h="1867535">
                  <a:moveTo>
                    <a:pt x="2342397" y="1737788"/>
                  </a:moveTo>
                  <a:lnTo>
                    <a:pt x="2344174" y="1737788"/>
                  </a:lnTo>
                  <a:lnTo>
                    <a:pt x="2342534" y="1737105"/>
                  </a:lnTo>
                  <a:lnTo>
                    <a:pt x="2342397" y="1737788"/>
                  </a:lnTo>
                  <a:close/>
                </a:path>
                <a:path w="2360295" h="1867535">
                  <a:moveTo>
                    <a:pt x="2347411" y="1739312"/>
                  </a:moveTo>
                  <a:lnTo>
                    <a:pt x="2349069" y="1738931"/>
                  </a:lnTo>
                  <a:lnTo>
                    <a:pt x="2350175" y="1738931"/>
                  </a:lnTo>
                  <a:lnTo>
                    <a:pt x="2349859" y="1738550"/>
                  </a:lnTo>
                  <a:lnTo>
                    <a:pt x="2349622" y="1738296"/>
                  </a:lnTo>
                  <a:lnTo>
                    <a:pt x="2349385" y="1738296"/>
                  </a:lnTo>
                  <a:lnTo>
                    <a:pt x="2349297" y="1738162"/>
                  </a:lnTo>
                  <a:lnTo>
                    <a:pt x="2349069" y="1737407"/>
                  </a:lnTo>
                  <a:lnTo>
                    <a:pt x="2349201" y="1737302"/>
                  </a:lnTo>
                  <a:lnTo>
                    <a:pt x="2349306" y="1737153"/>
                  </a:lnTo>
                  <a:lnTo>
                    <a:pt x="2345648" y="1737153"/>
                  </a:lnTo>
                  <a:lnTo>
                    <a:pt x="2344468" y="1737661"/>
                  </a:lnTo>
                  <a:lnTo>
                    <a:pt x="2346858" y="1737661"/>
                  </a:lnTo>
                  <a:lnTo>
                    <a:pt x="2346648" y="1737915"/>
                  </a:lnTo>
                  <a:lnTo>
                    <a:pt x="2346700" y="1738296"/>
                  </a:lnTo>
                  <a:lnTo>
                    <a:pt x="2347411" y="1739312"/>
                  </a:lnTo>
                  <a:close/>
                </a:path>
                <a:path w="2360295" h="1867535">
                  <a:moveTo>
                    <a:pt x="2334856" y="1738042"/>
                  </a:moveTo>
                  <a:lnTo>
                    <a:pt x="2341489" y="1738042"/>
                  </a:lnTo>
                  <a:lnTo>
                    <a:pt x="2339989" y="1737788"/>
                  </a:lnTo>
                  <a:lnTo>
                    <a:pt x="2338093" y="1737661"/>
                  </a:lnTo>
                  <a:lnTo>
                    <a:pt x="2334303" y="1737153"/>
                  </a:lnTo>
                  <a:lnTo>
                    <a:pt x="2334646" y="1737591"/>
                  </a:lnTo>
                  <a:lnTo>
                    <a:pt x="2334856" y="1738042"/>
                  </a:lnTo>
                  <a:close/>
                </a:path>
                <a:path w="2360295" h="1867535">
                  <a:moveTo>
                    <a:pt x="2300350" y="1738423"/>
                  </a:moveTo>
                  <a:lnTo>
                    <a:pt x="2301218" y="1738423"/>
                  </a:lnTo>
                  <a:lnTo>
                    <a:pt x="2302087" y="1737153"/>
                  </a:lnTo>
                  <a:lnTo>
                    <a:pt x="2300981" y="1737153"/>
                  </a:lnTo>
                  <a:lnTo>
                    <a:pt x="2300350" y="1737280"/>
                  </a:lnTo>
                  <a:lnTo>
                    <a:pt x="2300350" y="1738423"/>
                  </a:lnTo>
                  <a:close/>
                </a:path>
                <a:path w="2360295" h="1867535">
                  <a:moveTo>
                    <a:pt x="2213024" y="1738423"/>
                  </a:moveTo>
                  <a:lnTo>
                    <a:pt x="2214833" y="1738423"/>
                  </a:lnTo>
                  <a:lnTo>
                    <a:pt x="2213175" y="1737153"/>
                  </a:lnTo>
                  <a:lnTo>
                    <a:pt x="2213024" y="1738423"/>
                  </a:lnTo>
                  <a:close/>
                </a:path>
                <a:path w="2360295" h="1867535">
                  <a:moveTo>
                    <a:pt x="2169666" y="1740328"/>
                  </a:moveTo>
                  <a:lnTo>
                    <a:pt x="2185537" y="1740328"/>
                  </a:lnTo>
                  <a:lnTo>
                    <a:pt x="2185390" y="1739964"/>
                  </a:lnTo>
                  <a:lnTo>
                    <a:pt x="2185301" y="1739820"/>
                  </a:lnTo>
                  <a:lnTo>
                    <a:pt x="2185064" y="1738677"/>
                  </a:lnTo>
                  <a:lnTo>
                    <a:pt x="2184948" y="1737740"/>
                  </a:lnTo>
                  <a:lnTo>
                    <a:pt x="2184827" y="1737153"/>
                  </a:lnTo>
                  <a:lnTo>
                    <a:pt x="2183327" y="1738169"/>
                  </a:lnTo>
                  <a:lnTo>
                    <a:pt x="2179757" y="1738169"/>
                  </a:lnTo>
                  <a:lnTo>
                    <a:pt x="2179299" y="1738931"/>
                  </a:lnTo>
                  <a:lnTo>
                    <a:pt x="2178431" y="1738931"/>
                  </a:lnTo>
                  <a:lnTo>
                    <a:pt x="2178510" y="1739185"/>
                  </a:lnTo>
                  <a:lnTo>
                    <a:pt x="2164632" y="1739185"/>
                  </a:lnTo>
                  <a:lnTo>
                    <a:pt x="2164770" y="1739313"/>
                  </a:lnTo>
                  <a:lnTo>
                    <a:pt x="2166462" y="1739947"/>
                  </a:lnTo>
                  <a:lnTo>
                    <a:pt x="2169508" y="1739947"/>
                  </a:lnTo>
                  <a:lnTo>
                    <a:pt x="2169666" y="1740328"/>
                  </a:lnTo>
                  <a:close/>
                </a:path>
                <a:path w="2360295" h="1867535">
                  <a:moveTo>
                    <a:pt x="2135395" y="1739947"/>
                  </a:moveTo>
                  <a:lnTo>
                    <a:pt x="2138080" y="1739947"/>
                  </a:lnTo>
                  <a:lnTo>
                    <a:pt x="2137212" y="1737153"/>
                  </a:lnTo>
                  <a:lnTo>
                    <a:pt x="2135395" y="1739947"/>
                  </a:lnTo>
                  <a:close/>
                </a:path>
                <a:path w="2360295" h="1867535">
                  <a:moveTo>
                    <a:pt x="2075132" y="1740963"/>
                  </a:moveTo>
                  <a:lnTo>
                    <a:pt x="2076963" y="1740963"/>
                  </a:lnTo>
                  <a:lnTo>
                    <a:pt x="2078062" y="1738677"/>
                  </a:lnTo>
                  <a:lnTo>
                    <a:pt x="2078185" y="1738066"/>
                  </a:lnTo>
                  <a:lnTo>
                    <a:pt x="2077121" y="1737153"/>
                  </a:lnTo>
                  <a:lnTo>
                    <a:pt x="2076411" y="1740709"/>
                  </a:lnTo>
                  <a:lnTo>
                    <a:pt x="2075043" y="1740709"/>
                  </a:lnTo>
                  <a:lnTo>
                    <a:pt x="2075132" y="1740963"/>
                  </a:lnTo>
                  <a:close/>
                </a:path>
                <a:path w="2360295" h="1867535">
                  <a:moveTo>
                    <a:pt x="2055880" y="1737788"/>
                  </a:moveTo>
                  <a:lnTo>
                    <a:pt x="2056247" y="1737591"/>
                  </a:lnTo>
                  <a:lnTo>
                    <a:pt x="2056367" y="1737302"/>
                  </a:lnTo>
                  <a:lnTo>
                    <a:pt x="2056275" y="1737153"/>
                  </a:lnTo>
                  <a:lnTo>
                    <a:pt x="2055880" y="1737788"/>
                  </a:lnTo>
                  <a:close/>
                </a:path>
                <a:path w="2360295" h="1867535">
                  <a:moveTo>
                    <a:pt x="1952613" y="1740455"/>
                  </a:moveTo>
                  <a:lnTo>
                    <a:pt x="1969337" y="1740455"/>
                  </a:lnTo>
                  <a:lnTo>
                    <a:pt x="1969189" y="1739964"/>
                  </a:lnTo>
                  <a:lnTo>
                    <a:pt x="1969100" y="1739820"/>
                  </a:lnTo>
                  <a:lnTo>
                    <a:pt x="1968863" y="1738804"/>
                  </a:lnTo>
                  <a:lnTo>
                    <a:pt x="1968739" y="1737788"/>
                  </a:lnTo>
                  <a:lnTo>
                    <a:pt x="1968626" y="1737153"/>
                  </a:lnTo>
                  <a:lnTo>
                    <a:pt x="1967126" y="1738169"/>
                  </a:lnTo>
                  <a:lnTo>
                    <a:pt x="1963616" y="1738169"/>
                  </a:lnTo>
                  <a:lnTo>
                    <a:pt x="1963099" y="1739058"/>
                  </a:lnTo>
                  <a:lnTo>
                    <a:pt x="1962230" y="1739058"/>
                  </a:lnTo>
                  <a:lnTo>
                    <a:pt x="1962309" y="1739185"/>
                  </a:lnTo>
                  <a:lnTo>
                    <a:pt x="1962151" y="1739185"/>
                  </a:lnTo>
                  <a:lnTo>
                    <a:pt x="1961993" y="1739312"/>
                  </a:lnTo>
                  <a:lnTo>
                    <a:pt x="1948431" y="1739312"/>
                  </a:lnTo>
                  <a:lnTo>
                    <a:pt x="1948569" y="1739439"/>
                  </a:lnTo>
                  <a:lnTo>
                    <a:pt x="1953228" y="1739439"/>
                  </a:lnTo>
                  <a:lnTo>
                    <a:pt x="1953386" y="1739820"/>
                  </a:lnTo>
                  <a:lnTo>
                    <a:pt x="1953623" y="1740074"/>
                  </a:lnTo>
                  <a:lnTo>
                    <a:pt x="1953781" y="1740328"/>
                  </a:lnTo>
                  <a:lnTo>
                    <a:pt x="1952557" y="1740328"/>
                  </a:lnTo>
                  <a:lnTo>
                    <a:pt x="1952613" y="1740455"/>
                  </a:lnTo>
                  <a:close/>
                </a:path>
                <a:path w="2360295" h="1867535">
                  <a:moveTo>
                    <a:pt x="1919195" y="1739947"/>
                  </a:moveTo>
                  <a:lnTo>
                    <a:pt x="1921880" y="1739947"/>
                  </a:lnTo>
                  <a:lnTo>
                    <a:pt x="1921011" y="1737153"/>
                  </a:lnTo>
                  <a:lnTo>
                    <a:pt x="1919195" y="1739947"/>
                  </a:lnTo>
                  <a:close/>
                </a:path>
                <a:path w="2360295" h="1867535">
                  <a:moveTo>
                    <a:pt x="1858932" y="1740963"/>
                  </a:moveTo>
                  <a:lnTo>
                    <a:pt x="1860763" y="1740963"/>
                  </a:lnTo>
                  <a:lnTo>
                    <a:pt x="1861861" y="1738677"/>
                  </a:lnTo>
                  <a:lnTo>
                    <a:pt x="1861984" y="1738066"/>
                  </a:lnTo>
                  <a:lnTo>
                    <a:pt x="1860921" y="1737153"/>
                  </a:lnTo>
                  <a:lnTo>
                    <a:pt x="1860210" y="1740709"/>
                  </a:lnTo>
                  <a:lnTo>
                    <a:pt x="1858843" y="1740709"/>
                  </a:lnTo>
                  <a:lnTo>
                    <a:pt x="1858932" y="1740963"/>
                  </a:lnTo>
                  <a:close/>
                </a:path>
                <a:path w="2360295" h="1867535">
                  <a:moveTo>
                    <a:pt x="1839679" y="1737788"/>
                  </a:moveTo>
                  <a:lnTo>
                    <a:pt x="1840047" y="1737591"/>
                  </a:lnTo>
                  <a:lnTo>
                    <a:pt x="1840167" y="1737302"/>
                  </a:lnTo>
                  <a:lnTo>
                    <a:pt x="1840074" y="1737153"/>
                  </a:lnTo>
                  <a:lnTo>
                    <a:pt x="1839679" y="1737788"/>
                  </a:lnTo>
                  <a:close/>
                </a:path>
                <a:path w="2360295" h="1867535">
                  <a:moveTo>
                    <a:pt x="1736413" y="1740455"/>
                  </a:moveTo>
                  <a:lnTo>
                    <a:pt x="1753136" y="1740455"/>
                  </a:lnTo>
                  <a:lnTo>
                    <a:pt x="1752988" y="1739964"/>
                  </a:lnTo>
                  <a:lnTo>
                    <a:pt x="1752899" y="1739820"/>
                  </a:lnTo>
                  <a:lnTo>
                    <a:pt x="1752662" y="1738804"/>
                  </a:lnTo>
                  <a:lnTo>
                    <a:pt x="1752538" y="1737788"/>
                  </a:lnTo>
                  <a:lnTo>
                    <a:pt x="1752425" y="1737153"/>
                  </a:lnTo>
                  <a:lnTo>
                    <a:pt x="1750925" y="1738169"/>
                  </a:lnTo>
                  <a:lnTo>
                    <a:pt x="1747415" y="1738169"/>
                  </a:lnTo>
                  <a:lnTo>
                    <a:pt x="1746898" y="1739058"/>
                  </a:lnTo>
                  <a:lnTo>
                    <a:pt x="1746029" y="1739058"/>
                  </a:lnTo>
                  <a:lnTo>
                    <a:pt x="1746108" y="1739185"/>
                  </a:lnTo>
                  <a:lnTo>
                    <a:pt x="1745950" y="1739185"/>
                  </a:lnTo>
                  <a:lnTo>
                    <a:pt x="1745792" y="1739312"/>
                  </a:lnTo>
                  <a:lnTo>
                    <a:pt x="1732231" y="1739312"/>
                  </a:lnTo>
                  <a:lnTo>
                    <a:pt x="1732369" y="1739439"/>
                  </a:lnTo>
                  <a:lnTo>
                    <a:pt x="1737027" y="1739439"/>
                  </a:lnTo>
                  <a:lnTo>
                    <a:pt x="1737185" y="1739820"/>
                  </a:lnTo>
                  <a:lnTo>
                    <a:pt x="1737422" y="1740074"/>
                  </a:lnTo>
                  <a:lnTo>
                    <a:pt x="1737580" y="1740328"/>
                  </a:lnTo>
                  <a:lnTo>
                    <a:pt x="1736317" y="1740328"/>
                  </a:lnTo>
                  <a:lnTo>
                    <a:pt x="1736413" y="1740455"/>
                  </a:lnTo>
                  <a:close/>
                </a:path>
                <a:path w="2360295" h="1867535">
                  <a:moveTo>
                    <a:pt x="1702915" y="1739947"/>
                  </a:moveTo>
                  <a:lnTo>
                    <a:pt x="1705600" y="1739947"/>
                  </a:lnTo>
                  <a:lnTo>
                    <a:pt x="1704732" y="1737153"/>
                  </a:lnTo>
                  <a:lnTo>
                    <a:pt x="1702915" y="1739947"/>
                  </a:lnTo>
                  <a:close/>
                </a:path>
                <a:path w="2360295" h="1867535">
                  <a:moveTo>
                    <a:pt x="1651827" y="1738423"/>
                  </a:moveTo>
                  <a:lnTo>
                    <a:pt x="1652695" y="1738423"/>
                  </a:lnTo>
                  <a:lnTo>
                    <a:pt x="1653564" y="1737153"/>
                  </a:lnTo>
                  <a:lnTo>
                    <a:pt x="1652458" y="1737153"/>
                  </a:lnTo>
                  <a:lnTo>
                    <a:pt x="1651827" y="1737280"/>
                  </a:lnTo>
                  <a:lnTo>
                    <a:pt x="1651827" y="1738423"/>
                  </a:lnTo>
                  <a:close/>
                </a:path>
                <a:path w="2360295" h="1867535">
                  <a:moveTo>
                    <a:pt x="1564501" y="1738423"/>
                  </a:moveTo>
                  <a:lnTo>
                    <a:pt x="1566310" y="1738423"/>
                  </a:lnTo>
                  <a:lnTo>
                    <a:pt x="1564652" y="1737153"/>
                  </a:lnTo>
                  <a:lnTo>
                    <a:pt x="1564501" y="1738423"/>
                  </a:lnTo>
                  <a:close/>
                </a:path>
                <a:path w="2360295" h="1867535">
                  <a:moveTo>
                    <a:pt x="1521380" y="1740328"/>
                  </a:moveTo>
                  <a:lnTo>
                    <a:pt x="1536935" y="1740328"/>
                  </a:lnTo>
                  <a:lnTo>
                    <a:pt x="1536788" y="1739964"/>
                  </a:lnTo>
                  <a:lnTo>
                    <a:pt x="1536699" y="1739820"/>
                  </a:lnTo>
                  <a:lnTo>
                    <a:pt x="1536462" y="1738677"/>
                  </a:lnTo>
                  <a:lnTo>
                    <a:pt x="1536346" y="1737740"/>
                  </a:lnTo>
                  <a:lnTo>
                    <a:pt x="1536225" y="1737153"/>
                  </a:lnTo>
                  <a:lnTo>
                    <a:pt x="1534725" y="1738169"/>
                  </a:lnTo>
                  <a:lnTo>
                    <a:pt x="1531155" y="1738169"/>
                  </a:lnTo>
                  <a:lnTo>
                    <a:pt x="1530697" y="1738931"/>
                  </a:lnTo>
                  <a:lnTo>
                    <a:pt x="1529829" y="1738931"/>
                  </a:lnTo>
                  <a:lnTo>
                    <a:pt x="1529908" y="1739185"/>
                  </a:lnTo>
                  <a:lnTo>
                    <a:pt x="1517104" y="1739185"/>
                  </a:lnTo>
                  <a:lnTo>
                    <a:pt x="1517781" y="1739439"/>
                  </a:lnTo>
                  <a:lnTo>
                    <a:pt x="1520827" y="1739439"/>
                  </a:lnTo>
                  <a:lnTo>
                    <a:pt x="1520985" y="1739693"/>
                  </a:lnTo>
                  <a:lnTo>
                    <a:pt x="1521228" y="1739964"/>
                  </a:lnTo>
                  <a:lnTo>
                    <a:pt x="1521380" y="1740328"/>
                  </a:lnTo>
                  <a:close/>
                </a:path>
                <a:path w="2360295" h="1867535">
                  <a:moveTo>
                    <a:pt x="2318037" y="1738169"/>
                  </a:moveTo>
                  <a:lnTo>
                    <a:pt x="2319300" y="1738169"/>
                  </a:lnTo>
                  <a:lnTo>
                    <a:pt x="2318827" y="1738042"/>
                  </a:lnTo>
                  <a:lnTo>
                    <a:pt x="2318195" y="1737280"/>
                  </a:lnTo>
                  <a:lnTo>
                    <a:pt x="2318037" y="1738169"/>
                  </a:lnTo>
                  <a:close/>
                </a:path>
                <a:path w="2360295" h="1867535">
                  <a:moveTo>
                    <a:pt x="2085965" y="1739566"/>
                  </a:moveTo>
                  <a:lnTo>
                    <a:pt x="2086518" y="1739566"/>
                  </a:lnTo>
                  <a:lnTo>
                    <a:pt x="2085412" y="1738423"/>
                  </a:lnTo>
                  <a:lnTo>
                    <a:pt x="2085096" y="1738423"/>
                  </a:lnTo>
                  <a:lnTo>
                    <a:pt x="2085728" y="1737661"/>
                  </a:lnTo>
                  <a:lnTo>
                    <a:pt x="2085965" y="1737280"/>
                  </a:lnTo>
                  <a:lnTo>
                    <a:pt x="2084860" y="1737280"/>
                  </a:lnTo>
                  <a:lnTo>
                    <a:pt x="2084228" y="1737407"/>
                  </a:lnTo>
                  <a:lnTo>
                    <a:pt x="2084228" y="1739058"/>
                  </a:lnTo>
                  <a:lnTo>
                    <a:pt x="2083337" y="1739058"/>
                  </a:lnTo>
                  <a:lnTo>
                    <a:pt x="2083438" y="1739439"/>
                  </a:lnTo>
                  <a:lnTo>
                    <a:pt x="2086044" y="1739439"/>
                  </a:lnTo>
                  <a:lnTo>
                    <a:pt x="2085965" y="1739566"/>
                  </a:lnTo>
                  <a:close/>
                </a:path>
                <a:path w="2360295" h="1867535">
                  <a:moveTo>
                    <a:pt x="1996911" y="1738423"/>
                  </a:moveTo>
                  <a:lnTo>
                    <a:pt x="1998711" y="1738423"/>
                  </a:lnTo>
                  <a:lnTo>
                    <a:pt x="1997053" y="1737280"/>
                  </a:lnTo>
                  <a:lnTo>
                    <a:pt x="1996911" y="1738423"/>
                  </a:lnTo>
                  <a:close/>
                </a:path>
                <a:path w="2360295" h="1867535">
                  <a:moveTo>
                    <a:pt x="1869764" y="1739566"/>
                  </a:moveTo>
                  <a:lnTo>
                    <a:pt x="1870317" y="1739566"/>
                  </a:lnTo>
                  <a:lnTo>
                    <a:pt x="1869211" y="1738423"/>
                  </a:lnTo>
                  <a:lnTo>
                    <a:pt x="1868896" y="1738423"/>
                  </a:lnTo>
                  <a:lnTo>
                    <a:pt x="1869527" y="1737661"/>
                  </a:lnTo>
                  <a:lnTo>
                    <a:pt x="1869764" y="1737280"/>
                  </a:lnTo>
                  <a:lnTo>
                    <a:pt x="1868659" y="1737280"/>
                  </a:lnTo>
                  <a:lnTo>
                    <a:pt x="1868027" y="1737407"/>
                  </a:lnTo>
                  <a:lnTo>
                    <a:pt x="1868027" y="1739058"/>
                  </a:lnTo>
                  <a:lnTo>
                    <a:pt x="1867136" y="1739058"/>
                  </a:lnTo>
                  <a:lnTo>
                    <a:pt x="1867238" y="1739439"/>
                  </a:lnTo>
                  <a:lnTo>
                    <a:pt x="1869843" y="1739439"/>
                  </a:lnTo>
                  <a:lnTo>
                    <a:pt x="1869764" y="1739566"/>
                  </a:lnTo>
                  <a:close/>
                </a:path>
                <a:path w="2360295" h="1867535">
                  <a:moveTo>
                    <a:pt x="1780710" y="1738423"/>
                  </a:moveTo>
                  <a:lnTo>
                    <a:pt x="1782510" y="1738423"/>
                  </a:lnTo>
                  <a:lnTo>
                    <a:pt x="1780852" y="1737280"/>
                  </a:lnTo>
                  <a:lnTo>
                    <a:pt x="1780710" y="1738423"/>
                  </a:lnTo>
                  <a:close/>
                </a:path>
                <a:path w="2360295" h="1867535">
                  <a:moveTo>
                    <a:pt x="1474137" y="1738677"/>
                  </a:moveTo>
                  <a:lnTo>
                    <a:pt x="1475976" y="1738677"/>
                  </a:lnTo>
                  <a:lnTo>
                    <a:pt x="1475423" y="1738170"/>
                  </a:lnTo>
                  <a:lnTo>
                    <a:pt x="1475186" y="1737661"/>
                  </a:lnTo>
                  <a:lnTo>
                    <a:pt x="1474950" y="1737280"/>
                  </a:lnTo>
                  <a:lnTo>
                    <a:pt x="1474137" y="1738677"/>
                  </a:lnTo>
                  <a:close/>
                </a:path>
                <a:path w="2360295" h="1867535">
                  <a:moveTo>
                    <a:pt x="1625236" y="1739312"/>
                  </a:moveTo>
                  <a:lnTo>
                    <a:pt x="1626164" y="1739312"/>
                  </a:lnTo>
                  <a:lnTo>
                    <a:pt x="1624150" y="1737302"/>
                  </a:lnTo>
                  <a:lnTo>
                    <a:pt x="1624252" y="1737661"/>
                  </a:lnTo>
                  <a:lnTo>
                    <a:pt x="1625236" y="1739312"/>
                  </a:lnTo>
                  <a:close/>
                </a:path>
                <a:path w="2360295" h="1867535">
                  <a:moveTo>
                    <a:pt x="2322064" y="1739312"/>
                  </a:moveTo>
                  <a:lnTo>
                    <a:pt x="2322538" y="1737534"/>
                  </a:lnTo>
                  <a:lnTo>
                    <a:pt x="2322854" y="1737534"/>
                  </a:lnTo>
                  <a:lnTo>
                    <a:pt x="2323012" y="1737407"/>
                  </a:lnTo>
                  <a:lnTo>
                    <a:pt x="2319590" y="1737407"/>
                  </a:lnTo>
                  <a:lnTo>
                    <a:pt x="2319695" y="1737788"/>
                  </a:lnTo>
                  <a:lnTo>
                    <a:pt x="2319458" y="1738169"/>
                  </a:lnTo>
                  <a:lnTo>
                    <a:pt x="2318037" y="1738169"/>
                  </a:lnTo>
                  <a:lnTo>
                    <a:pt x="2318014" y="1738423"/>
                  </a:lnTo>
                  <a:lnTo>
                    <a:pt x="2321038" y="1738423"/>
                  </a:lnTo>
                  <a:lnTo>
                    <a:pt x="2322064" y="1739312"/>
                  </a:lnTo>
                  <a:close/>
                </a:path>
                <a:path w="2360295" h="1867535">
                  <a:moveTo>
                    <a:pt x="2313260" y="1737788"/>
                  </a:moveTo>
                  <a:lnTo>
                    <a:pt x="2313694" y="1737788"/>
                  </a:lnTo>
                  <a:lnTo>
                    <a:pt x="2313852" y="1737407"/>
                  </a:lnTo>
                  <a:lnTo>
                    <a:pt x="2313260" y="1737788"/>
                  </a:lnTo>
                  <a:close/>
                </a:path>
                <a:path w="2360295" h="1867535">
                  <a:moveTo>
                    <a:pt x="2305353" y="1739271"/>
                  </a:moveTo>
                  <a:lnTo>
                    <a:pt x="2306114" y="1737407"/>
                  </a:lnTo>
                  <a:lnTo>
                    <a:pt x="2304929" y="1738100"/>
                  </a:lnTo>
                  <a:lnTo>
                    <a:pt x="2305055" y="1738536"/>
                  </a:lnTo>
                  <a:lnTo>
                    <a:pt x="2305353" y="1739271"/>
                  </a:lnTo>
                  <a:close/>
                </a:path>
                <a:path w="2360295" h="1867535">
                  <a:moveTo>
                    <a:pt x="2304885" y="1738126"/>
                  </a:moveTo>
                  <a:lnTo>
                    <a:pt x="2306114" y="1737407"/>
                  </a:lnTo>
                  <a:lnTo>
                    <a:pt x="2304587" y="1737407"/>
                  </a:lnTo>
                  <a:lnTo>
                    <a:pt x="2304885" y="1738126"/>
                  </a:lnTo>
                  <a:close/>
                </a:path>
                <a:path w="2360295" h="1867535">
                  <a:moveTo>
                    <a:pt x="2272159" y="1737788"/>
                  </a:moveTo>
                  <a:lnTo>
                    <a:pt x="2272277" y="1737661"/>
                  </a:lnTo>
                  <a:lnTo>
                    <a:pt x="2272397" y="1737407"/>
                  </a:lnTo>
                  <a:lnTo>
                    <a:pt x="2272159" y="1737788"/>
                  </a:lnTo>
                  <a:close/>
                </a:path>
                <a:path w="2360295" h="1867535">
                  <a:moveTo>
                    <a:pt x="2122897" y="1738804"/>
                  </a:moveTo>
                  <a:lnTo>
                    <a:pt x="2124735" y="1738804"/>
                  </a:lnTo>
                  <a:lnTo>
                    <a:pt x="2124178" y="1738162"/>
                  </a:lnTo>
                  <a:lnTo>
                    <a:pt x="2123709" y="1737407"/>
                  </a:lnTo>
                  <a:lnTo>
                    <a:pt x="2122897" y="1738804"/>
                  </a:lnTo>
                  <a:close/>
                </a:path>
                <a:path w="2360295" h="1867535">
                  <a:moveTo>
                    <a:pt x="2096625" y="1739312"/>
                  </a:moveTo>
                  <a:lnTo>
                    <a:pt x="2097257" y="1737915"/>
                  </a:lnTo>
                  <a:lnTo>
                    <a:pt x="2097651" y="1737915"/>
                  </a:lnTo>
                  <a:lnTo>
                    <a:pt x="2097888" y="1737788"/>
                  </a:lnTo>
                  <a:lnTo>
                    <a:pt x="2097809" y="1737407"/>
                  </a:lnTo>
                  <a:lnTo>
                    <a:pt x="2096625" y="1738169"/>
                  </a:lnTo>
                  <a:lnTo>
                    <a:pt x="2095173" y="1738169"/>
                  </a:lnTo>
                  <a:lnTo>
                    <a:pt x="2095046" y="1738423"/>
                  </a:lnTo>
                  <a:lnTo>
                    <a:pt x="2095835" y="1738677"/>
                  </a:lnTo>
                  <a:lnTo>
                    <a:pt x="2096625" y="1739312"/>
                  </a:lnTo>
                  <a:close/>
                </a:path>
                <a:path w="2360295" h="1867535">
                  <a:moveTo>
                    <a:pt x="2089242" y="1739313"/>
                  </a:moveTo>
                  <a:lnTo>
                    <a:pt x="2089992" y="1737407"/>
                  </a:lnTo>
                  <a:lnTo>
                    <a:pt x="2088877" y="1738100"/>
                  </a:lnTo>
                  <a:lnTo>
                    <a:pt x="2088992" y="1738677"/>
                  </a:lnTo>
                  <a:lnTo>
                    <a:pt x="2089242" y="1739313"/>
                  </a:lnTo>
                  <a:close/>
                </a:path>
                <a:path w="2360295" h="1867535">
                  <a:moveTo>
                    <a:pt x="2088778" y="1738162"/>
                  </a:moveTo>
                  <a:lnTo>
                    <a:pt x="2089992" y="1737407"/>
                  </a:lnTo>
                  <a:lnTo>
                    <a:pt x="2088465" y="1737407"/>
                  </a:lnTo>
                  <a:lnTo>
                    <a:pt x="2088778" y="1738162"/>
                  </a:lnTo>
                  <a:close/>
                </a:path>
                <a:path w="2360295" h="1867535">
                  <a:moveTo>
                    <a:pt x="1906696" y="1738804"/>
                  </a:moveTo>
                  <a:lnTo>
                    <a:pt x="1908535" y="1738804"/>
                  </a:lnTo>
                  <a:lnTo>
                    <a:pt x="1907977" y="1738162"/>
                  </a:lnTo>
                  <a:lnTo>
                    <a:pt x="1907508" y="1737407"/>
                  </a:lnTo>
                  <a:lnTo>
                    <a:pt x="1906696" y="1738804"/>
                  </a:lnTo>
                  <a:close/>
                </a:path>
                <a:path w="2360295" h="1867535">
                  <a:moveTo>
                    <a:pt x="1880424" y="1739312"/>
                  </a:moveTo>
                  <a:lnTo>
                    <a:pt x="1881056" y="1737915"/>
                  </a:lnTo>
                  <a:lnTo>
                    <a:pt x="1881451" y="1737915"/>
                  </a:lnTo>
                  <a:lnTo>
                    <a:pt x="1881688" y="1737788"/>
                  </a:lnTo>
                  <a:lnTo>
                    <a:pt x="1881609" y="1737407"/>
                  </a:lnTo>
                  <a:lnTo>
                    <a:pt x="1880424" y="1738169"/>
                  </a:lnTo>
                  <a:lnTo>
                    <a:pt x="1878972" y="1738169"/>
                  </a:lnTo>
                  <a:lnTo>
                    <a:pt x="1878845" y="1738423"/>
                  </a:lnTo>
                  <a:lnTo>
                    <a:pt x="1879635" y="1738677"/>
                  </a:lnTo>
                  <a:lnTo>
                    <a:pt x="1880424" y="1739312"/>
                  </a:lnTo>
                  <a:close/>
                </a:path>
                <a:path w="2360295" h="1867535">
                  <a:moveTo>
                    <a:pt x="1873041" y="1739313"/>
                  </a:moveTo>
                  <a:lnTo>
                    <a:pt x="1873791" y="1737407"/>
                  </a:lnTo>
                  <a:lnTo>
                    <a:pt x="1872676" y="1738100"/>
                  </a:lnTo>
                  <a:lnTo>
                    <a:pt x="1872791" y="1738677"/>
                  </a:lnTo>
                  <a:lnTo>
                    <a:pt x="1873041" y="1739313"/>
                  </a:lnTo>
                  <a:close/>
                </a:path>
                <a:path w="2360295" h="1867535">
                  <a:moveTo>
                    <a:pt x="1872577" y="1738162"/>
                  </a:moveTo>
                  <a:lnTo>
                    <a:pt x="1873791" y="1737407"/>
                  </a:lnTo>
                  <a:lnTo>
                    <a:pt x="1872265" y="1737407"/>
                  </a:lnTo>
                  <a:lnTo>
                    <a:pt x="1872577" y="1738162"/>
                  </a:lnTo>
                  <a:close/>
                </a:path>
                <a:path w="2360295" h="1867535">
                  <a:moveTo>
                    <a:pt x="1690416" y="1738804"/>
                  </a:moveTo>
                  <a:lnTo>
                    <a:pt x="1692255" y="1738804"/>
                  </a:lnTo>
                  <a:lnTo>
                    <a:pt x="1691698" y="1738162"/>
                  </a:lnTo>
                  <a:lnTo>
                    <a:pt x="1691229" y="1737407"/>
                  </a:lnTo>
                  <a:lnTo>
                    <a:pt x="1690416" y="1738804"/>
                  </a:lnTo>
                  <a:close/>
                </a:path>
                <a:path w="2360295" h="1867535">
                  <a:moveTo>
                    <a:pt x="1664816" y="1737788"/>
                  </a:moveTo>
                  <a:lnTo>
                    <a:pt x="1665250" y="1737788"/>
                  </a:lnTo>
                  <a:lnTo>
                    <a:pt x="1665408" y="1737407"/>
                  </a:lnTo>
                  <a:lnTo>
                    <a:pt x="1664816" y="1737788"/>
                  </a:lnTo>
                  <a:close/>
                </a:path>
                <a:path w="2360295" h="1867535">
                  <a:moveTo>
                    <a:pt x="1656830" y="1739271"/>
                  </a:moveTo>
                  <a:lnTo>
                    <a:pt x="1657591" y="1737407"/>
                  </a:lnTo>
                  <a:lnTo>
                    <a:pt x="1656406" y="1738100"/>
                  </a:lnTo>
                  <a:lnTo>
                    <a:pt x="1656532" y="1738536"/>
                  </a:lnTo>
                  <a:lnTo>
                    <a:pt x="1656830" y="1739271"/>
                  </a:lnTo>
                  <a:close/>
                </a:path>
                <a:path w="2360295" h="1867535">
                  <a:moveTo>
                    <a:pt x="1656362" y="1738126"/>
                  </a:moveTo>
                  <a:lnTo>
                    <a:pt x="1657591" y="1737407"/>
                  </a:lnTo>
                  <a:lnTo>
                    <a:pt x="1656064" y="1737407"/>
                  </a:lnTo>
                  <a:lnTo>
                    <a:pt x="1656362" y="1738126"/>
                  </a:lnTo>
                  <a:close/>
                </a:path>
                <a:path w="2360295" h="1867535">
                  <a:moveTo>
                    <a:pt x="1623399" y="1737788"/>
                  </a:moveTo>
                  <a:lnTo>
                    <a:pt x="1623767" y="1737591"/>
                  </a:lnTo>
                  <a:lnTo>
                    <a:pt x="1623874" y="1737407"/>
                  </a:lnTo>
                  <a:lnTo>
                    <a:pt x="1623562" y="1737407"/>
                  </a:lnTo>
                  <a:lnTo>
                    <a:pt x="1623399" y="1737788"/>
                  </a:lnTo>
                  <a:close/>
                </a:path>
                <a:path w="2360295" h="1867535">
                  <a:moveTo>
                    <a:pt x="2273759" y="1739312"/>
                  </a:moveTo>
                  <a:lnTo>
                    <a:pt x="2274687" y="1739312"/>
                  </a:lnTo>
                  <a:lnTo>
                    <a:pt x="2272783" y="1737412"/>
                  </a:lnTo>
                  <a:lnTo>
                    <a:pt x="2272851" y="1737788"/>
                  </a:lnTo>
                  <a:lnTo>
                    <a:pt x="2273759" y="1739312"/>
                  </a:lnTo>
                  <a:close/>
                </a:path>
                <a:path w="2360295" h="1867535">
                  <a:moveTo>
                    <a:pt x="2057697" y="1739439"/>
                  </a:moveTo>
                  <a:lnTo>
                    <a:pt x="2058565" y="1739439"/>
                  </a:lnTo>
                  <a:lnTo>
                    <a:pt x="2056551" y="1737429"/>
                  </a:lnTo>
                  <a:lnTo>
                    <a:pt x="2056670" y="1737788"/>
                  </a:lnTo>
                  <a:lnTo>
                    <a:pt x="2057697" y="1739439"/>
                  </a:lnTo>
                  <a:close/>
                </a:path>
                <a:path w="2360295" h="1867535">
                  <a:moveTo>
                    <a:pt x="1841496" y="1739439"/>
                  </a:moveTo>
                  <a:lnTo>
                    <a:pt x="1842364" y="1739439"/>
                  </a:lnTo>
                  <a:lnTo>
                    <a:pt x="1840350" y="1737429"/>
                  </a:lnTo>
                  <a:lnTo>
                    <a:pt x="1840469" y="1737788"/>
                  </a:lnTo>
                  <a:lnTo>
                    <a:pt x="1841496" y="1739439"/>
                  </a:lnTo>
                  <a:close/>
                </a:path>
                <a:path w="2360295" h="1867535">
                  <a:moveTo>
                    <a:pt x="2350964" y="1738042"/>
                  </a:moveTo>
                  <a:lnTo>
                    <a:pt x="2351103" y="1737487"/>
                  </a:lnTo>
                  <a:lnTo>
                    <a:pt x="2350728" y="1737788"/>
                  </a:lnTo>
                  <a:lnTo>
                    <a:pt x="2350096" y="1737788"/>
                  </a:lnTo>
                  <a:lnTo>
                    <a:pt x="2350964" y="1738042"/>
                  </a:lnTo>
                  <a:close/>
                </a:path>
                <a:path w="2360295" h="1867535">
                  <a:moveTo>
                    <a:pt x="1622616" y="1740074"/>
                  </a:moveTo>
                  <a:lnTo>
                    <a:pt x="1625374" y="1740074"/>
                  </a:lnTo>
                  <a:lnTo>
                    <a:pt x="1623929" y="1737505"/>
                  </a:lnTo>
                  <a:lnTo>
                    <a:pt x="1622616" y="1740074"/>
                  </a:lnTo>
                  <a:close/>
                </a:path>
                <a:path w="2360295" h="1867535">
                  <a:moveTo>
                    <a:pt x="2296559" y="1738169"/>
                  </a:moveTo>
                  <a:lnTo>
                    <a:pt x="2296492" y="1737523"/>
                  </a:lnTo>
                  <a:lnTo>
                    <a:pt x="2295885" y="1737566"/>
                  </a:lnTo>
                  <a:lnTo>
                    <a:pt x="2295998" y="1737740"/>
                  </a:lnTo>
                  <a:lnTo>
                    <a:pt x="2296559" y="1738169"/>
                  </a:lnTo>
                  <a:close/>
                </a:path>
                <a:path w="2360295" h="1867535">
                  <a:moveTo>
                    <a:pt x="2080279" y="1738169"/>
                  </a:moveTo>
                  <a:lnTo>
                    <a:pt x="2080212" y="1737523"/>
                  </a:lnTo>
                  <a:lnTo>
                    <a:pt x="2079606" y="1737566"/>
                  </a:lnTo>
                  <a:lnTo>
                    <a:pt x="2079718" y="1737740"/>
                  </a:lnTo>
                  <a:lnTo>
                    <a:pt x="2080279" y="1738169"/>
                  </a:lnTo>
                  <a:close/>
                </a:path>
                <a:path w="2360295" h="1867535">
                  <a:moveTo>
                    <a:pt x="1864079" y="1738169"/>
                  </a:moveTo>
                  <a:lnTo>
                    <a:pt x="1864012" y="1737523"/>
                  </a:lnTo>
                  <a:lnTo>
                    <a:pt x="1863405" y="1737566"/>
                  </a:lnTo>
                  <a:lnTo>
                    <a:pt x="1863517" y="1737740"/>
                  </a:lnTo>
                  <a:lnTo>
                    <a:pt x="1864079" y="1738169"/>
                  </a:lnTo>
                  <a:close/>
                </a:path>
                <a:path w="2360295" h="1867535">
                  <a:moveTo>
                    <a:pt x="1647799" y="1738169"/>
                  </a:moveTo>
                  <a:lnTo>
                    <a:pt x="1647732" y="1737523"/>
                  </a:lnTo>
                  <a:lnTo>
                    <a:pt x="1647125" y="1737566"/>
                  </a:lnTo>
                  <a:lnTo>
                    <a:pt x="1647238" y="1737740"/>
                  </a:lnTo>
                  <a:lnTo>
                    <a:pt x="1647799" y="1738169"/>
                  </a:lnTo>
                  <a:close/>
                </a:path>
                <a:path w="2360295" h="1867535">
                  <a:moveTo>
                    <a:pt x="2253130" y="1741090"/>
                  </a:moveTo>
                  <a:lnTo>
                    <a:pt x="2254551" y="1737534"/>
                  </a:lnTo>
                  <a:lnTo>
                    <a:pt x="2250038" y="1737534"/>
                  </a:lnTo>
                  <a:lnTo>
                    <a:pt x="2250111" y="1738042"/>
                  </a:lnTo>
                  <a:lnTo>
                    <a:pt x="2250840" y="1738042"/>
                  </a:lnTo>
                  <a:lnTo>
                    <a:pt x="2251109" y="1738259"/>
                  </a:lnTo>
                  <a:lnTo>
                    <a:pt x="2253130" y="1741090"/>
                  </a:lnTo>
                  <a:close/>
                </a:path>
                <a:path w="2360295" h="1867535">
                  <a:moveTo>
                    <a:pt x="2231003" y="1740836"/>
                  </a:moveTo>
                  <a:lnTo>
                    <a:pt x="2231810" y="1740836"/>
                  </a:lnTo>
                  <a:lnTo>
                    <a:pt x="2231448" y="1739566"/>
                  </a:lnTo>
                  <a:lnTo>
                    <a:pt x="2230704" y="1737534"/>
                  </a:lnTo>
                  <a:lnTo>
                    <a:pt x="2230006" y="1737534"/>
                  </a:lnTo>
                  <a:lnTo>
                    <a:pt x="2229757" y="1738804"/>
                  </a:lnTo>
                  <a:lnTo>
                    <a:pt x="2218307" y="1738804"/>
                  </a:lnTo>
                  <a:lnTo>
                    <a:pt x="2217833" y="1738931"/>
                  </a:lnTo>
                  <a:lnTo>
                    <a:pt x="2217360" y="1738931"/>
                  </a:lnTo>
                  <a:lnTo>
                    <a:pt x="2216886" y="1739058"/>
                  </a:lnTo>
                  <a:lnTo>
                    <a:pt x="2212949" y="1739058"/>
                  </a:lnTo>
                  <a:lnTo>
                    <a:pt x="2212859" y="1739820"/>
                  </a:lnTo>
                  <a:lnTo>
                    <a:pt x="2212661" y="1739947"/>
                  </a:lnTo>
                  <a:lnTo>
                    <a:pt x="2229283" y="1739947"/>
                  </a:lnTo>
                  <a:lnTo>
                    <a:pt x="2231003" y="1740836"/>
                  </a:lnTo>
                  <a:close/>
                </a:path>
                <a:path w="2360295" h="1867535">
                  <a:moveTo>
                    <a:pt x="2056294" y="1737566"/>
                  </a:moveTo>
                  <a:close/>
                </a:path>
                <a:path w="2360295" h="1867535">
                  <a:moveTo>
                    <a:pt x="1840093" y="1737566"/>
                  </a:moveTo>
                  <a:close/>
                </a:path>
                <a:path w="2360295" h="1867535">
                  <a:moveTo>
                    <a:pt x="1604607" y="1741090"/>
                  </a:moveTo>
                  <a:lnTo>
                    <a:pt x="1606028" y="1737534"/>
                  </a:lnTo>
                  <a:lnTo>
                    <a:pt x="1601515" y="1737534"/>
                  </a:lnTo>
                  <a:lnTo>
                    <a:pt x="1601588" y="1738042"/>
                  </a:lnTo>
                  <a:lnTo>
                    <a:pt x="1602317" y="1738042"/>
                  </a:lnTo>
                  <a:lnTo>
                    <a:pt x="1602586" y="1738259"/>
                  </a:lnTo>
                  <a:lnTo>
                    <a:pt x="1604607" y="1741090"/>
                  </a:lnTo>
                  <a:close/>
                </a:path>
                <a:path w="2360295" h="1867535">
                  <a:moveTo>
                    <a:pt x="1582480" y="1740836"/>
                  </a:moveTo>
                  <a:lnTo>
                    <a:pt x="1583287" y="1740836"/>
                  </a:lnTo>
                  <a:lnTo>
                    <a:pt x="1582925" y="1739566"/>
                  </a:lnTo>
                  <a:lnTo>
                    <a:pt x="1582181" y="1737534"/>
                  </a:lnTo>
                  <a:lnTo>
                    <a:pt x="1581483" y="1737534"/>
                  </a:lnTo>
                  <a:lnTo>
                    <a:pt x="1581234" y="1738804"/>
                  </a:lnTo>
                  <a:lnTo>
                    <a:pt x="1569784" y="1738804"/>
                  </a:lnTo>
                  <a:lnTo>
                    <a:pt x="1569310" y="1738931"/>
                  </a:lnTo>
                  <a:lnTo>
                    <a:pt x="1568837" y="1738931"/>
                  </a:lnTo>
                  <a:lnTo>
                    <a:pt x="1568363" y="1739058"/>
                  </a:lnTo>
                  <a:lnTo>
                    <a:pt x="1564426" y="1739058"/>
                  </a:lnTo>
                  <a:lnTo>
                    <a:pt x="1564336" y="1739820"/>
                  </a:lnTo>
                  <a:lnTo>
                    <a:pt x="1564138" y="1739947"/>
                  </a:lnTo>
                  <a:lnTo>
                    <a:pt x="1580760" y="1739947"/>
                  </a:lnTo>
                  <a:lnTo>
                    <a:pt x="1582480" y="1740836"/>
                  </a:lnTo>
                  <a:close/>
                </a:path>
                <a:path w="2360295" h="1867535">
                  <a:moveTo>
                    <a:pt x="1475941" y="1738169"/>
                  </a:moveTo>
                  <a:lnTo>
                    <a:pt x="1476607" y="1738169"/>
                  </a:lnTo>
                  <a:lnTo>
                    <a:pt x="1475897" y="1737534"/>
                  </a:lnTo>
                  <a:lnTo>
                    <a:pt x="1475941" y="1738169"/>
                  </a:lnTo>
                  <a:close/>
                </a:path>
                <a:path w="2360295" h="1867535">
                  <a:moveTo>
                    <a:pt x="2055034" y="1740074"/>
                  </a:moveTo>
                  <a:lnTo>
                    <a:pt x="2057776" y="1740074"/>
                  </a:lnTo>
                  <a:lnTo>
                    <a:pt x="2056294" y="1737566"/>
                  </a:lnTo>
                  <a:lnTo>
                    <a:pt x="2056175" y="1737740"/>
                  </a:lnTo>
                  <a:lnTo>
                    <a:pt x="2055034" y="1740074"/>
                  </a:lnTo>
                  <a:close/>
                </a:path>
                <a:path w="2360295" h="1867535">
                  <a:moveTo>
                    <a:pt x="1838834" y="1740074"/>
                  </a:moveTo>
                  <a:lnTo>
                    <a:pt x="1841575" y="1740074"/>
                  </a:lnTo>
                  <a:lnTo>
                    <a:pt x="1840093" y="1737566"/>
                  </a:lnTo>
                  <a:lnTo>
                    <a:pt x="1839974" y="1737740"/>
                  </a:lnTo>
                  <a:lnTo>
                    <a:pt x="1838834" y="1740074"/>
                  </a:lnTo>
                  <a:close/>
                </a:path>
                <a:path w="2360295" h="1867535">
                  <a:moveTo>
                    <a:pt x="2271139" y="1740074"/>
                  </a:moveTo>
                  <a:lnTo>
                    <a:pt x="2273897" y="1740074"/>
                  </a:lnTo>
                  <a:lnTo>
                    <a:pt x="2272497" y="1737585"/>
                  </a:lnTo>
                  <a:lnTo>
                    <a:pt x="2272240" y="1737740"/>
                  </a:lnTo>
                  <a:lnTo>
                    <a:pt x="2271139" y="1740074"/>
                  </a:lnTo>
                  <a:close/>
                </a:path>
                <a:path w="2360295" h="1867535">
                  <a:moveTo>
                    <a:pt x="2346542" y="1738042"/>
                  </a:moveTo>
                  <a:lnTo>
                    <a:pt x="2346858" y="1737661"/>
                  </a:lnTo>
                  <a:lnTo>
                    <a:pt x="2346463" y="1737915"/>
                  </a:lnTo>
                  <a:lnTo>
                    <a:pt x="2346542" y="1738042"/>
                  </a:lnTo>
                  <a:close/>
                </a:path>
                <a:path w="2360295" h="1867535">
                  <a:moveTo>
                    <a:pt x="2345990" y="1738677"/>
                  </a:moveTo>
                  <a:lnTo>
                    <a:pt x="2346363" y="1738259"/>
                  </a:lnTo>
                  <a:lnTo>
                    <a:pt x="2346463" y="1737915"/>
                  </a:lnTo>
                  <a:lnTo>
                    <a:pt x="2346858" y="1737661"/>
                  </a:lnTo>
                  <a:lnTo>
                    <a:pt x="2344468" y="1737661"/>
                  </a:lnTo>
                  <a:lnTo>
                    <a:pt x="2344174" y="1737788"/>
                  </a:lnTo>
                  <a:lnTo>
                    <a:pt x="2342397" y="1737788"/>
                  </a:lnTo>
                  <a:lnTo>
                    <a:pt x="2342358" y="1737915"/>
                  </a:lnTo>
                  <a:lnTo>
                    <a:pt x="2342200" y="1737915"/>
                  </a:lnTo>
                  <a:lnTo>
                    <a:pt x="2341489" y="1738042"/>
                  </a:lnTo>
                  <a:lnTo>
                    <a:pt x="2334856" y="1738042"/>
                  </a:lnTo>
                  <a:lnTo>
                    <a:pt x="2335251" y="1738170"/>
                  </a:lnTo>
                  <a:lnTo>
                    <a:pt x="2335567" y="1738423"/>
                  </a:lnTo>
                  <a:lnTo>
                    <a:pt x="2345437" y="1738423"/>
                  </a:lnTo>
                  <a:lnTo>
                    <a:pt x="2345990" y="1738677"/>
                  </a:lnTo>
                  <a:close/>
                </a:path>
                <a:path w="2360295" h="1867535">
                  <a:moveTo>
                    <a:pt x="2122485" y="1739439"/>
                  </a:moveTo>
                  <a:lnTo>
                    <a:pt x="2127815" y="1739439"/>
                  </a:lnTo>
                  <a:lnTo>
                    <a:pt x="2126473" y="1739058"/>
                  </a:lnTo>
                  <a:lnTo>
                    <a:pt x="2124656" y="1737661"/>
                  </a:lnTo>
                  <a:lnTo>
                    <a:pt x="2124735" y="1738804"/>
                  </a:lnTo>
                  <a:lnTo>
                    <a:pt x="2122897" y="1738804"/>
                  </a:lnTo>
                  <a:lnTo>
                    <a:pt x="2122761" y="1739058"/>
                  </a:lnTo>
                  <a:lnTo>
                    <a:pt x="2122485" y="1739439"/>
                  </a:lnTo>
                  <a:close/>
                </a:path>
                <a:path w="2360295" h="1867535">
                  <a:moveTo>
                    <a:pt x="2037008" y="1741090"/>
                  </a:moveTo>
                  <a:lnTo>
                    <a:pt x="2038430" y="1737661"/>
                  </a:lnTo>
                  <a:lnTo>
                    <a:pt x="2033935" y="1737661"/>
                  </a:lnTo>
                  <a:lnTo>
                    <a:pt x="2034008" y="1738169"/>
                  </a:lnTo>
                  <a:lnTo>
                    <a:pt x="2034718" y="1738169"/>
                  </a:lnTo>
                  <a:lnTo>
                    <a:pt x="2035034" y="1738423"/>
                  </a:lnTo>
                  <a:lnTo>
                    <a:pt x="2037008" y="1741090"/>
                  </a:lnTo>
                  <a:close/>
                </a:path>
                <a:path w="2360295" h="1867535">
                  <a:moveTo>
                    <a:pt x="2014881" y="1740963"/>
                  </a:moveTo>
                  <a:lnTo>
                    <a:pt x="2015688" y="1740963"/>
                  </a:lnTo>
                  <a:lnTo>
                    <a:pt x="2015372" y="1739693"/>
                  </a:lnTo>
                  <a:lnTo>
                    <a:pt x="2015135" y="1739185"/>
                  </a:lnTo>
                  <a:lnTo>
                    <a:pt x="2014583" y="1737661"/>
                  </a:lnTo>
                  <a:lnTo>
                    <a:pt x="2013884" y="1737661"/>
                  </a:lnTo>
                  <a:lnTo>
                    <a:pt x="2013635" y="1738931"/>
                  </a:lnTo>
                  <a:lnTo>
                    <a:pt x="2002185" y="1738931"/>
                  </a:lnTo>
                  <a:lnTo>
                    <a:pt x="2001712" y="1739058"/>
                  </a:lnTo>
                  <a:lnTo>
                    <a:pt x="1996832" y="1739058"/>
                  </a:lnTo>
                  <a:lnTo>
                    <a:pt x="1996737" y="1739820"/>
                  </a:lnTo>
                  <a:lnTo>
                    <a:pt x="1996421" y="1740074"/>
                  </a:lnTo>
                  <a:lnTo>
                    <a:pt x="2013161" y="1740074"/>
                  </a:lnTo>
                  <a:lnTo>
                    <a:pt x="2014881" y="1740963"/>
                  </a:lnTo>
                  <a:close/>
                </a:path>
                <a:path w="2360295" h="1867535">
                  <a:moveTo>
                    <a:pt x="1908491" y="1738169"/>
                  </a:moveTo>
                  <a:lnTo>
                    <a:pt x="1909087" y="1738169"/>
                  </a:lnTo>
                  <a:lnTo>
                    <a:pt x="1908456" y="1737661"/>
                  </a:lnTo>
                  <a:lnTo>
                    <a:pt x="1908491" y="1738169"/>
                  </a:lnTo>
                  <a:close/>
                </a:path>
                <a:path w="2360295" h="1867535">
                  <a:moveTo>
                    <a:pt x="1820808" y="1741090"/>
                  </a:moveTo>
                  <a:lnTo>
                    <a:pt x="1822229" y="1737661"/>
                  </a:lnTo>
                  <a:lnTo>
                    <a:pt x="1817734" y="1737661"/>
                  </a:lnTo>
                  <a:lnTo>
                    <a:pt x="1817807" y="1738169"/>
                  </a:lnTo>
                  <a:lnTo>
                    <a:pt x="1818518" y="1738169"/>
                  </a:lnTo>
                  <a:lnTo>
                    <a:pt x="1818834" y="1738423"/>
                  </a:lnTo>
                  <a:lnTo>
                    <a:pt x="1820808" y="1741090"/>
                  </a:lnTo>
                  <a:close/>
                </a:path>
                <a:path w="2360295" h="1867535">
                  <a:moveTo>
                    <a:pt x="1798680" y="1740963"/>
                  </a:moveTo>
                  <a:lnTo>
                    <a:pt x="1799488" y="1740963"/>
                  </a:lnTo>
                  <a:lnTo>
                    <a:pt x="1799172" y="1739693"/>
                  </a:lnTo>
                  <a:lnTo>
                    <a:pt x="1798935" y="1739185"/>
                  </a:lnTo>
                  <a:lnTo>
                    <a:pt x="1798382" y="1737661"/>
                  </a:lnTo>
                  <a:lnTo>
                    <a:pt x="1797684" y="1737661"/>
                  </a:lnTo>
                  <a:lnTo>
                    <a:pt x="1797434" y="1738931"/>
                  </a:lnTo>
                  <a:lnTo>
                    <a:pt x="1785985" y="1738931"/>
                  </a:lnTo>
                  <a:lnTo>
                    <a:pt x="1785511" y="1739058"/>
                  </a:lnTo>
                  <a:lnTo>
                    <a:pt x="1780631" y="1739058"/>
                  </a:lnTo>
                  <a:lnTo>
                    <a:pt x="1780536" y="1739820"/>
                  </a:lnTo>
                  <a:lnTo>
                    <a:pt x="1780220" y="1740074"/>
                  </a:lnTo>
                  <a:lnTo>
                    <a:pt x="1796961" y="1740074"/>
                  </a:lnTo>
                  <a:lnTo>
                    <a:pt x="1798680" y="1740963"/>
                  </a:lnTo>
                  <a:close/>
                </a:path>
                <a:path w="2360295" h="1867535">
                  <a:moveTo>
                    <a:pt x="1690005" y="1739439"/>
                  </a:moveTo>
                  <a:lnTo>
                    <a:pt x="1695335" y="1739439"/>
                  </a:lnTo>
                  <a:lnTo>
                    <a:pt x="1693992" y="1739058"/>
                  </a:lnTo>
                  <a:lnTo>
                    <a:pt x="1692176" y="1737661"/>
                  </a:lnTo>
                  <a:lnTo>
                    <a:pt x="1692255" y="1738804"/>
                  </a:lnTo>
                  <a:lnTo>
                    <a:pt x="1690416" y="1738804"/>
                  </a:lnTo>
                  <a:lnTo>
                    <a:pt x="1690281" y="1739058"/>
                  </a:lnTo>
                  <a:lnTo>
                    <a:pt x="1690005" y="1739439"/>
                  </a:lnTo>
                  <a:close/>
                </a:path>
                <a:path w="2360295" h="1867535">
                  <a:moveTo>
                    <a:pt x="1501410" y="1739312"/>
                  </a:moveTo>
                  <a:lnTo>
                    <a:pt x="1503534" y="1739312"/>
                  </a:lnTo>
                  <a:lnTo>
                    <a:pt x="1501718" y="1737661"/>
                  </a:lnTo>
                  <a:lnTo>
                    <a:pt x="1501410" y="1739312"/>
                  </a:lnTo>
                  <a:close/>
                </a:path>
                <a:path w="2360295" h="1867535">
                  <a:moveTo>
                    <a:pt x="1484017" y="1739820"/>
                  </a:moveTo>
                  <a:lnTo>
                    <a:pt x="1486636" y="1739820"/>
                  </a:lnTo>
                  <a:lnTo>
                    <a:pt x="1485136" y="1737661"/>
                  </a:lnTo>
                  <a:lnTo>
                    <a:pt x="1484017" y="1739820"/>
                  </a:lnTo>
                  <a:close/>
                </a:path>
                <a:path w="2360295" h="1867535">
                  <a:moveTo>
                    <a:pt x="2312668" y="1739185"/>
                  </a:moveTo>
                  <a:lnTo>
                    <a:pt x="2313299" y="1737788"/>
                  </a:lnTo>
                  <a:lnTo>
                    <a:pt x="2312668" y="1738169"/>
                  </a:lnTo>
                  <a:lnTo>
                    <a:pt x="2311216" y="1738169"/>
                  </a:lnTo>
                  <a:lnTo>
                    <a:pt x="2311088" y="1738423"/>
                  </a:lnTo>
                  <a:lnTo>
                    <a:pt x="2311878" y="1738677"/>
                  </a:lnTo>
                  <a:lnTo>
                    <a:pt x="2312668" y="1739185"/>
                  </a:lnTo>
                  <a:close/>
                </a:path>
                <a:path w="2360295" h="1867535">
                  <a:moveTo>
                    <a:pt x="2273910" y="1739566"/>
                  </a:moveTo>
                  <a:lnTo>
                    <a:pt x="2278082" y="1739566"/>
                  </a:lnTo>
                  <a:lnTo>
                    <a:pt x="2276740" y="1737788"/>
                  </a:lnTo>
                  <a:lnTo>
                    <a:pt x="2275161" y="1739058"/>
                  </a:lnTo>
                  <a:lnTo>
                    <a:pt x="2274687" y="1739312"/>
                  </a:lnTo>
                  <a:lnTo>
                    <a:pt x="2273759" y="1739312"/>
                  </a:lnTo>
                  <a:lnTo>
                    <a:pt x="2273910" y="1739566"/>
                  </a:lnTo>
                  <a:close/>
                </a:path>
                <a:path w="2360295" h="1867535">
                  <a:moveTo>
                    <a:pt x="2232758" y="1739185"/>
                  </a:moveTo>
                  <a:lnTo>
                    <a:pt x="2233794" y="1738296"/>
                  </a:lnTo>
                  <a:lnTo>
                    <a:pt x="2234021" y="1737915"/>
                  </a:lnTo>
                  <a:lnTo>
                    <a:pt x="2233863" y="1737788"/>
                  </a:lnTo>
                  <a:lnTo>
                    <a:pt x="2232837" y="1738423"/>
                  </a:lnTo>
                  <a:lnTo>
                    <a:pt x="2232758" y="1738550"/>
                  </a:lnTo>
                  <a:lnTo>
                    <a:pt x="2232758" y="1739185"/>
                  </a:lnTo>
                  <a:close/>
                </a:path>
                <a:path w="2360295" h="1867535">
                  <a:moveTo>
                    <a:pt x="2217675" y="1738677"/>
                  </a:moveTo>
                  <a:lnTo>
                    <a:pt x="2219176" y="1738677"/>
                  </a:lnTo>
                  <a:lnTo>
                    <a:pt x="2217912" y="1737788"/>
                  </a:lnTo>
                  <a:lnTo>
                    <a:pt x="2217754" y="1737788"/>
                  </a:lnTo>
                  <a:lnTo>
                    <a:pt x="2217439" y="1738042"/>
                  </a:lnTo>
                  <a:lnTo>
                    <a:pt x="2217175" y="1738148"/>
                  </a:lnTo>
                  <a:lnTo>
                    <a:pt x="2217281" y="1738423"/>
                  </a:lnTo>
                  <a:lnTo>
                    <a:pt x="2217360" y="1738550"/>
                  </a:lnTo>
                  <a:lnTo>
                    <a:pt x="2217675" y="1738677"/>
                  </a:lnTo>
                  <a:close/>
                </a:path>
                <a:path w="2360295" h="1867535">
                  <a:moveTo>
                    <a:pt x="2212949" y="1739058"/>
                  </a:moveTo>
                  <a:lnTo>
                    <a:pt x="2216886" y="1739058"/>
                  </a:lnTo>
                  <a:lnTo>
                    <a:pt x="2215780" y="1737788"/>
                  </a:lnTo>
                  <a:lnTo>
                    <a:pt x="2214833" y="1738423"/>
                  </a:lnTo>
                  <a:lnTo>
                    <a:pt x="2213024" y="1738423"/>
                  </a:lnTo>
                  <a:lnTo>
                    <a:pt x="2212949" y="1739058"/>
                  </a:lnTo>
                  <a:close/>
                </a:path>
                <a:path w="2360295" h="1867535">
                  <a:moveTo>
                    <a:pt x="2150170" y="1739439"/>
                  </a:moveTo>
                  <a:lnTo>
                    <a:pt x="2152294" y="1739439"/>
                  </a:lnTo>
                  <a:lnTo>
                    <a:pt x="2150478" y="1737788"/>
                  </a:lnTo>
                  <a:lnTo>
                    <a:pt x="2150170" y="1739439"/>
                  </a:lnTo>
                  <a:close/>
                </a:path>
                <a:path w="2360295" h="1867535">
                  <a:moveTo>
                    <a:pt x="2132728" y="1739947"/>
                  </a:moveTo>
                  <a:lnTo>
                    <a:pt x="2135395" y="1739947"/>
                  </a:lnTo>
                  <a:lnTo>
                    <a:pt x="2134707" y="1738840"/>
                  </a:lnTo>
                  <a:lnTo>
                    <a:pt x="2133895" y="1737788"/>
                  </a:lnTo>
                  <a:lnTo>
                    <a:pt x="2132728" y="1739947"/>
                  </a:lnTo>
                  <a:close/>
                </a:path>
                <a:path w="2360295" h="1867535">
                  <a:moveTo>
                    <a:pt x="2016636" y="1739312"/>
                  </a:moveTo>
                  <a:lnTo>
                    <a:pt x="2017728" y="1738259"/>
                  </a:lnTo>
                  <a:lnTo>
                    <a:pt x="2017851" y="1737964"/>
                  </a:lnTo>
                  <a:lnTo>
                    <a:pt x="2017741" y="1737788"/>
                  </a:lnTo>
                  <a:lnTo>
                    <a:pt x="2016557" y="1738677"/>
                  </a:lnTo>
                  <a:lnTo>
                    <a:pt x="2016636" y="1739312"/>
                  </a:lnTo>
                  <a:close/>
                </a:path>
                <a:path w="2360295" h="1867535">
                  <a:moveTo>
                    <a:pt x="2001238" y="1738677"/>
                  </a:moveTo>
                  <a:lnTo>
                    <a:pt x="2003054" y="1738677"/>
                  </a:lnTo>
                  <a:lnTo>
                    <a:pt x="2001791" y="1737915"/>
                  </a:lnTo>
                  <a:lnTo>
                    <a:pt x="2001633" y="1737788"/>
                  </a:lnTo>
                  <a:lnTo>
                    <a:pt x="2001317" y="1738169"/>
                  </a:lnTo>
                  <a:lnTo>
                    <a:pt x="2001001" y="1738169"/>
                  </a:lnTo>
                  <a:lnTo>
                    <a:pt x="2001159" y="1738550"/>
                  </a:lnTo>
                  <a:lnTo>
                    <a:pt x="2001238" y="1738677"/>
                  </a:lnTo>
                  <a:close/>
                </a:path>
                <a:path w="2360295" h="1867535">
                  <a:moveTo>
                    <a:pt x="1996832" y="1739058"/>
                  </a:moveTo>
                  <a:lnTo>
                    <a:pt x="2000764" y="1739058"/>
                  </a:lnTo>
                  <a:lnTo>
                    <a:pt x="2000369" y="1738677"/>
                  </a:lnTo>
                  <a:lnTo>
                    <a:pt x="1999659" y="1737788"/>
                  </a:lnTo>
                  <a:lnTo>
                    <a:pt x="1999580" y="1737915"/>
                  </a:lnTo>
                  <a:lnTo>
                    <a:pt x="1998711" y="1738423"/>
                  </a:lnTo>
                  <a:lnTo>
                    <a:pt x="1996911" y="1738423"/>
                  </a:lnTo>
                  <a:lnTo>
                    <a:pt x="1996832" y="1739058"/>
                  </a:lnTo>
                  <a:close/>
                </a:path>
                <a:path w="2360295" h="1867535">
                  <a:moveTo>
                    <a:pt x="1933969" y="1739439"/>
                  </a:moveTo>
                  <a:lnTo>
                    <a:pt x="1936093" y="1739439"/>
                  </a:lnTo>
                  <a:lnTo>
                    <a:pt x="1934277" y="1737788"/>
                  </a:lnTo>
                  <a:lnTo>
                    <a:pt x="1933969" y="1739439"/>
                  </a:lnTo>
                  <a:close/>
                </a:path>
                <a:path w="2360295" h="1867535">
                  <a:moveTo>
                    <a:pt x="1916527" y="1739947"/>
                  </a:moveTo>
                  <a:lnTo>
                    <a:pt x="1919195" y="1739947"/>
                  </a:lnTo>
                  <a:lnTo>
                    <a:pt x="1918506" y="1738840"/>
                  </a:lnTo>
                  <a:lnTo>
                    <a:pt x="1917695" y="1737788"/>
                  </a:lnTo>
                  <a:lnTo>
                    <a:pt x="1916527" y="1739947"/>
                  </a:lnTo>
                  <a:close/>
                </a:path>
                <a:path w="2360295" h="1867535">
                  <a:moveTo>
                    <a:pt x="1800435" y="1739312"/>
                  </a:moveTo>
                  <a:lnTo>
                    <a:pt x="1801527" y="1738259"/>
                  </a:lnTo>
                  <a:lnTo>
                    <a:pt x="1801650" y="1737964"/>
                  </a:lnTo>
                  <a:lnTo>
                    <a:pt x="1801541" y="1737788"/>
                  </a:lnTo>
                  <a:lnTo>
                    <a:pt x="1800356" y="1738677"/>
                  </a:lnTo>
                  <a:lnTo>
                    <a:pt x="1800435" y="1739312"/>
                  </a:lnTo>
                  <a:close/>
                </a:path>
                <a:path w="2360295" h="1867535">
                  <a:moveTo>
                    <a:pt x="1785037" y="1738677"/>
                  </a:moveTo>
                  <a:lnTo>
                    <a:pt x="1786853" y="1738677"/>
                  </a:lnTo>
                  <a:lnTo>
                    <a:pt x="1785590" y="1737915"/>
                  </a:lnTo>
                  <a:lnTo>
                    <a:pt x="1785432" y="1737788"/>
                  </a:lnTo>
                  <a:lnTo>
                    <a:pt x="1785116" y="1738169"/>
                  </a:lnTo>
                  <a:lnTo>
                    <a:pt x="1784800" y="1738169"/>
                  </a:lnTo>
                  <a:lnTo>
                    <a:pt x="1784958" y="1738550"/>
                  </a:lnTo>
                  <a:lnTo>
                    <a:pt x="1785037" y="1738677"/>
                  </a:lnTo>
                  <a:close/>
                </a:path>
                <a:path w="2360295" h="1867535">
                  <a:moveTo>
                    <a:pt x="1780631" y="1739058"/>
                  </a:moveTo>
                  <a:lnTo>
                    <a:pt x="1784563" y="1739058"/>
                  </a:lnTo>
                  <a:lnTo>
                    <a:pt x="1784169" y="1738677"/>
                  </a:lnTo>
                  <a:lnTo>
                    <a:pt x="1783458" y="1737788"/>
                  </a:lnTo>
                  <a:lnTo>
                    <a:pt x="1783379" y="1737915"/>
                  </a:lnTo>
                  <a:lnTo>
                    <a:pt x="1782510" y="1738423"/>
                  </a:lnTo>
                  <a:lnTo>
                    <a:pt x="1780710" y="1738423"/>
                  </a:lnTo>
                  <a:lnTo>
                    <a:pt x="1780631" y="1739058"/>
                  </a:lnTo>
                  <a:close/>
                </a:path>
                <a:path w="2360295" h="1867535">
                  <a:moveTo>
                    <a:pt x="1717689" y="1739439"/>
                  </a:moveTo>
                  <a:lnTo>
                    <a:pt x="1719813" y="1739439"/>
                  </a:lnTo>
                  <a:lnTo>
                    <a:pt x="1717997" y="1737788"/>
                  </a:lnTo>
                  <a:lnTo>
                    <a:pt x="1717689" y="1739439"/>
                  </a:lnTo>
                  <a:close/>
                </a:path>
                <a:path w="2360295" h="1867535">
                  <a:moveTo>
                    <a:pt x="1700248" y="1739947"/>
                  </a:moveTo>
                  <a:lnTo>
                    <a:pt x="1702915" y="1739947"/>
                  </a:lnTo>
                  <a:lnTo>
                    <a:pt x="1702227" y="1738840"/>
                  </a:lnTo>
                  <a:lnTo>
                    <a:pt x="1701415" y="1737788"/>
                  </a:lnTo>
                  <a:lnTo>
                    <a:pt x="1700248" y="1739947"/>
                  </a:lnTo>
                  <a:close/>
                </a:path>
                <a:path w="2360295" h="1867535">
                  <a:moveTo>
                    <a:pt x="1664224" y="1739185"/>
                  </a:moveTo>
                  <a:lnTo>
                    <a:pt x="1664855" y="1737788"/>
                  </a:lnTo>
                  <a:lnTo>
                    <a:pt x="1664224" y="1738169"/>
                  </a:lnTo>
                  <a:lnTo>
                    <a:pt x="1662772" y="1738169"/>
                  </a:lnTo>
                  <a:lnTo>
                    <a:pt x="1662644" y="1738423"/>
                  </a:lnTo>
                  <a:lnTo>
                    <a:pt x="1663434" y="1738677"/>
                  </a:lnTo>
                  <a:lnTo>
                    <a:pt x="1664224" y="1739185"/>
                  </a:lnTo>
                  <a:close/>
                </a:path>
                <a:path w="2360295" h="1867535">
                  <a:moveTo>
                    <a:pt x="1625387" y="1739566"/>
                  </a:moveTo>
                  <a:lnTo>
                    <a:pt x="1629559" y="1739566"/>
                  </a:lnTo>
                  <a:lnTo>
                    <a:pt x="1628217" y="1737788"/>
                  </a:lnTo>
                  <a:lnTo>
                    <a:pt x="1626638" y="1739058"/>
                  </a:lnTo>
                  <a:lnTo>
                    <a:pt x="1626164" y="1739312"/>
                  </a:lnTo>
                  <a:lnTo>
                    <a:pt x="1625236" y="1739312"/>
                  </a:lnTo>
                  <a:lnTo>
                    <a:pt x="1625387" y="1739566"/>
                  </a:lnTo>
                  <a:close/>
                </a:path>
                <a:path w="2360295" h="1867535">
                  <a:moveTo>
                    <a:pt x="1584235" y="1739185"/>
                  </a:moveTo>
                  <a:lnTo>
                    <a:pt x="1585271" y="1738296"/>
                  </a:lnTo>
                  <a:lnTo>
                    <a:pt x="1585498" y="1737915"/>
                  </a:lnTo>
                  <a:lnTo>
                    <a:pt x="1585340" y="1737788"/>
                  </a:lnTo>
                  <a:lnTo>
                    <a:pt x="1584314" y="1738423"/>
                  </a:lnTo>
                  <a:lnTo>
                    <a:pt x="1584235" y="1738550"/>
                  </a:lnTo>
                  <a:lnTo>
                    <a:pt x="1584235" y="1739185"/>
                  </a:lnTo>
                  <a:close/>
                </a:path>
                <a:path w="2360295" h="1867535">
                  <a:moveTo>
                    <a:pt x="1569152" y="1738677"/>
                  </a:moveTo>
                  <a:lnTo>
                    <a:pt x="1570653" y="1738677"/>
                  </a:lnTo>
                  <a:lnTo>
                    <a:pt x="1569389" y="1737788"/>
                  </a:lnTo>
                  <a:lnTo>
                    <a:pt x="1569231" y="1737788"/>
                  </a:lnTo>
                  <a:lnTo>
                    <a:pt x="1568916" y="1738042"/>
                  </a:lnTo>
                  <a:lnTo>
                    <a:pt x="1568652" y="1738148"/>
                  </a:lnTo>
                  <a:lnTo>
                    <a:pt x="1568758" y="1738423"/>
                  </a:lnTo>
                  <a:lnTo>
                    <a:pt x="1568837" y="1738550"/>
                  </a:lnTo>
                  <a:lnTo>
                    <a:pt x="1569152" y="1738677"/>
                  </a:lnTo>
                  <a:close/>
                </a:path>
                <a:path w="2360295" h="1867535">
                  <a:moveTo>
                    <a:pt x="1564426" y="1739058"/>
                  </a:moveTo>
                  <a:lnTo>
                    <a:pt x="1568363" y="1739058"/>
                  </a:lnTo>
                  <a:lnTo>
                    <a:pt x="1567257" y="1737788"/>
                  </a:lnTo>
                  <a:lnTo>
                    <a:pt x="1566310" y="1738423"/>
                  </a:lnTo>
                  <a:lnTo>
                    <a:pt x="1564501" y="1738423"/>
                  </a:lnTo>
                  <a:lnTo>
                    <a:pt x="1564426" y="1739058"/>
                  </a:lnTo>
                  <a:close/>
                </a:path>
                <a:path w="2360295" h="1867535">
                  <a:moveTo>
                    <a:pt x="1512693" y="1738804"/>
                  </a:moveTo>
                  <a:lnTo>
                    <a:pt x="1513667" y="1738423"/>
                  </a:lnTo>
                  <a:lnTo>
                    <a:pt x="1514983" y="1737788"/>
                  </a:lnTo>
                  <a:lnTo>
                    <a:pt x="1514273" y="1737788"/>
                  </a:lnTo>
                  <a:lnTo>
                    <a:pt x="1512693" y="1738804"/>
                  </a:lnTo>
                  <a:close/>
                </a:path>
                <a:path w="2360295" h="1867535">
                  <a:moveTo>
                    <a:pt x="1471475" y="1740709"/>
                  </a:moveTo>
                  <a:lnTo>
                    <a:pt x="1483557" y="1740709"/>
                  </a:lnTo>
                  <a:lnTo>
                    <a:pt x="1483392" y="1738853"/>
                  </a:lnTo>
                  <a:lnTo>
                    <a:pt x="1483271" y="1737964"/>
                  </a:lnTo>
                  <a:lnTo>
                    <a:pt x="1483162" y="1737788"/>
                  </a:lnTo>
                  <a:lnTo>
                    <a:pt x="1482609" y="1739439"/>
                  </a:lnTo>
                  <a:lnTo>
                    <a:pt x="1473641" y="1739439"/>
                  </a:lnTo>
                  <a:lnTo>
                    <a:pt x="1473370" y="1739820"/>
                  </a:lnTo>
                  <a:lnTo>
                    <a:pt x="1473054" y="1739947"/>
                  </a:lnTo>
                  <a:lnTo>
                    <a:pt x="1471380" y="1739947"/>
                  </a:lnTo>
                  <a:lnTo>
                    <a:pt x="1471475" y="1740709"/>
                  </a:lnTo>
                  <a:close/>
                </a:path>
                <a:path w="2360295" h="1867535">
                  <a:moveTo>
                    <a:pt x="2178211" y="1738480"/>
                  </a:moveTo>
                  <a:lnTo>
                    <a:pt x="2178352" y="1737915"/>
                  </a:lnTo>
                  <a:lnTo>
                    <a:pt x="2178004" y="1737964"/>
                  </a:lnTo>
                  <a:lnTo>
                    <a:pt x="2178211" y="1738480"/>
                  </a:lnTo>
                  <a:close/>
                </a:path>
                <a:path w="2360295" h="1867535">
                  <a:moveTo>
                    <a:pt x="2178004" y="1737964"/>
                  </a:moveTo>
                  <a:lnTo>
                    <a:pt x="2178352" y="1737915"/>
                  </a:lnTo>
                  <a:lnTo>
                    <a:pt x="2177983" y="1737915"/>
                  </a:lnTo>
                  <a:close/>
                </a:path>
                <a:path w="2360295" h="1867535">
                  <a:moveTo>
                    <a:pt x="2120234" y="1740709"/>
                  </a:moveTo>
                  <a:lnTo>
                    <a:pt x="2132316" y="1740709"/>
                  </a:lnTo>
                  <a:lnTo>
                    <a:pt x="2132102" y="1738296"/>
                  </a:lnTo>
                  <a:lnTo>
                    <a:pt x="2131982" y="1737964"/>
                  </a:lnTo>
                  <a:lnTo>
                    <a:pt x="2131368" y="1739439"/>
                  </a:lnTo>
                  <a:lnTo>
                    <a:pt x="2122485" y="1739439"/>
                  </a:lnTo>
                  <a:lnTo>
                    <a:pt x="2122209" y="1739820"/>
                  </a:lnTo>
                  <a:lnTo>
                    <a:pt x="2121814" y="1740074"/>
                  </a:lnTo>
                  <a:lnTo>
                    <a:pt x="2120140" y="1740074"/>
                  </a:lnTo>
                  <a:lnTo>
                    <a:pt x="2120234" y="1740709"/>
                  </a:lnTo>
                  <a:close/>
                </a:path>
                <a:path w="2360295" h="1867535">
                  <a:moveTo>
                    <a:pt x="2057854" y="1739693"/>
                  </a:moveTo>
                  <a:lnTo>
                    <a:pt x="2061960" y="1739693"/>
                  </a:lnTo>
                  <a:lnTo>
                    <a:pt x="2060618" y="1737915"/>
                  </a:lnTo>
                  <a:lnTo>
                    <a:pt x="2058565" y="1739439"/>
                  </a:lnTo>
                  <a:lnTo>
                    <a:pt x="2057697" y="1739439"/>
                  </a:lnTo>
                  <a:lnTo>
                    <a:pt x="2057854" y="1739693"/>
                  </a:lnTo>
                  <a:close/>
                </a:path>
                <a:path w="2360295" h="1867535">
                  <a:moveTo>
                    <a:pt x="1904034" y="1740709"/>
                  </a:moveTo>
                  <a:lnTo>
                    <a:pt x="1916115" y="1740709"/>
                  </a:lnTo>
                  <a:lnTo>
                    <a:pt x="1915901" y="1738296"/>
                  </a:lnTo>
                  <a:lnTo>
                    <a:pt x="1915781" y="1737964"/>
                  </a:lnTo>
                  <a:lnTo>
                    <a:pt x="1915168" y="1739439"/>
                  </a:lnTo>
                  <a:lnTo>
                    <a:pt x="1906284" y="1739439"/>
                  </a:lnTo>
                  <a:lnTo>
                    <a:pt x="1906008" y="1739820"/>
                  </a:lnTo>
                  <a:lnTo>
                    <a:pt x="1905613" y="1740074"/>
                  </a:lnTo>
                  <a:lnTo>
                    <a:pt x="1903939" y="1740074"/>
                  </a:lnTo>
                  <a:lnTo>
                    <a:pt x="1904034" y="1740709"/>
                  </a:lnTo>
                  <a:close/>
                </a:path>
                <a:path w="2360295" h="1867535">
                  <a:moveTo>
                    <a:pt x="1841654" y="1739693"/>
                  </a:moveTo>
                  <a:lnTo>
                    <a:pt x="1845760" y="1739693"/>
                  </a:lnTo>
                  <a:lnTo>
                    <a:pt x="1844417" y="1737915"/>
                  </a:lnTo>
                  <a:lnTo>
                    <a:pt x="1842364" y="1739439"/>
                  </a:lnTo>
                  <a:lnTo>
                    <a:pt x="1841496" y="1739439"/>
                  </a:lnTo>
                  <a:lnTo>
                    <a:pt x="1841654" y="1739693"/>
                  </a:lnTo>
                  <a:close/>
                </a:path>
                <a:path w="2360295" h="1867535">
                  <a:moveTo>
                    <a:pt x="1687754" y="1740709"/>
                  </a:moveTo>
                  <a:lnTo>
                    <a:pt x="1699836" y="1740709"/>
                  </a:lnTo>
                  <a:lnTo>
                    <a:pt x="1699621" y="1738296"/>
                  </a:lnTo>
                  <a:lnTo>
                    <a:pt x="1699501" y="1737964"/>
                  </a:lnTo>
                  <a:lnTo>
                    <a:pt x="1698888" y="1739439"/>
                  </a:lnTo>
                  <a:lnTo>
                    <a:pt x="1690005" y="1739439"/>
                  </a:lnTo>
                  <a:lnTo>
                    <a:pt x="1689728" y="1739820"/>
                  </a:lnTo>
                  <a:lnTo>
                    <a:pt x="1689333" y="1740074"/>
                  </a:lnTo>
                  <a:lnTo>
                    <a:pt x="1687659" y="1740074"/>
                  </a:lnTo>
                  <a:lnTo>
                    <a:pt x="1687754" y="1740709"/>
                  </a:lnTo>
                  <a:close/>
                </a:path>
                <a:path w="2360295" h="1867535">
                  <a:moveTo>
                    <a:pt x="1529610" y="1738480"/>
                  </a:moveTo>
                  <a:lnTo>
                    <a:pt x="1529750" y="1737915"/>
                  </a:lnTo>
                  <a:lnTo>
                    <a:pt x="1529402" y="1737964"/>
                  </a:lnTo>
                  <a:lnTo>
                    <a:pt x="1529610" y="1738480"/>
                  </a:lnTo>
                  <a:close/>
                </a:path>
                <a:path w="2360295" h="1867535">
                  <a:moveTo>
                    <a:pt x="1529402" y="1737964"/>
                  </a:moveTo>
                  <a:lnTo>
                    <a:pt x="1529750" y="1737915"/>
                  </a:lnTo>
                  <a:lnTo>
                    <a:pt x="1529381" y="1737915"/>
                  </a:lnTo>
                  <a:close/>
                </a:path>
                <a:path w="2360295" h="1867535">
                  <a:moveTo>
                    <a:pt x="1455702" y="1738169"/>
                  </a:moveTo>
                  <a:lnTo>
                    <a:pt x="1457736" y="1738169"/>
                  </a:lnTo>
                  <a:lnTo>
                    <a:pt x="1455051" y="1737915"/>
                  </a:lnTo>
                  <a:lnTo>
                    <a:pt x="1455702" y="1738169"/>
                  </a:lnTo>
                  <a:close/>
                </a:path>
                <a:path w="2360295" h="1867535">
                  <a:moveTo>
                    <a:pt x="2164632" y="1739185"/>
                  </a:moveTo>
                  <a:lnTo>
                    <a:pt x="2178036" y="1739185"/>
                  </a:lnTo>
                  <a:lnTo>
                    <a:pt x="2178126" y="1738259"/>
                  </a:lnTo>
                  <a:lnTo>
                    <a:pt x="2178004" y="1737964"/>
                  </a:lnTo>
                  <a:lnTo>
                    <a:pt x="2176536" y="1738169"/>
                  </a:lnTo>
                  <a:lnTo>
                    <a:pt x="2163197" y="1738170"/>
                  </a:lnTo>
                  <a:lnTo>
                    <a:pt x="2163015" y="1738296"/>
                  </a:lnTo>
                  <a:lnTo>
                    <a:pt x="2163665" y="1738296"/>
                  </a:lnTo>
                  <a:lnTo>
                    <a:pt x="2164632" y="1739185"/>
                  </a:lnTo>
                  <a:close/>
                </a:path>
                <a:path w="2360295" h="1867535">
                  <a:moveTo>
                    <a:pt x="1517104" y="1739185"/>
                  </a:moveTo>
                  <a:lnTo>
                    <a:pt x="1529434" y="1739185"/>
                  </a:lnTo>
                  <a:lnTo>
                    <a:pt x="1529524" y="1738259"/>
                  </a:lnTo>
                  <a:lnTo>
                    <a:pt x="1529402" y="1737964"/>
                  </a:lnTo>
                  <a:lnTo>
                    <a:pt x="1527934" y="1738169"/>
                  </a:lnTo>
                  <a:lnTo>
                    <a:pt x="1515398" y="1738169"/>
                  </a:lnTo>
                  <a:lnTo>
                    <a:pt x="1516089" y="1738804"/>
                  </a:lnTo>
                  <a:lnTo>
                    <a:pt x="1517104" y="1739185"/>
                  </a:lnTo>
                  <a:close/>
                </a:path>
                <a:path w="2360295" h="1867535">
                  <a:moveTo>
                    <a:pt x="2250130" y="1738169"/>
                  </a:moveTo>
                  <a:lnTo>
                    <a:pt x="2250840" y="1738042"/>
                  </a:lnTo>
                  <a:lnTo>
                    <a:pt x="2250111" y="1738042"/>
                  </a:lnTo>
                  <a:lnTo>
                    <a:pt x="2250130" y="1738169"/>
                  </a:lnTo>
                  <a:close/>
                </a:path>
                <a:path w="2360295" h="1867535">
                  <a:moveTo>
                    <a:pt x="2170008" y="1740709"/>
                  </a:moveTo>
                  <a:lnTo>
                    <a:pt x="2187670" y="1740709"/>
                  </a:lnTo>
                  <a:lnTo>
                    <a:pt x="2187279" y="1738931"/>
                  </a:lnTo>
                  <a:lnTo>
                    <a:pt x="2187169" y="1738536"/>
                  </a:lnTo>
                  <a:lnTo>
                    <a:pt x="2186248" y="1738042"/>
                  </a:lnTo>
                  <a:lnTo>
                    <a:pt x="2186056" y="1738133"/>
                  </a:lnTo>
                  <a:lnTo>
                    <a:pt x="2185947" y="1738550"/>
                  </a:lnTo>
                  <a:lnTo>
                    <a:pt x="2185839" y="1739185"/>
                  </a:lnTo>
                  <a:lnTo>
                    <a:pt x="2187038" y="1739185"/>
                  </a:lnTo>
                  <a:lnTo>
                    <a:pt x="2186959" y="1739693"/>
                  </a:lnTo>
                  <a:lnTo>
                    <a:pt x="2185968" y="1740213"/>
                  </a:lnTo>
                  <a:lnTo>
                    <a:pt x="2185537" y="1740328"/>
                  </a:lnTo>
                  <a:lnTo>
                    <a:pt x="2169666" y="1740328"/>
                  </a:lnTo>
                  <a:lnTo>
                    <a:pt x="2169889" y="1740448"/>
                  </a:lnTo>
                  <a:lnTo>
                    <a:pt x="2170008" y="1740709"/>
                  </a:lnTo>
                  <a:close/>
                </a:path>
                <a:path w="2360295" h="1867535">
                  <a:moveTo>
                    <a:pt x="2104136" y="1738169"/>
                  </a:moveTo>
                  <a:lnTo>
                    <a:pt x="2106495" y="1738169"/>
                  </a:lnTo>
                  <a:lnTo>
                    <a:pt x="2103810" y="1738042"/>
                  </a:lnTo>
                  <a:lnTo>
                    <a:pt x="2104136" y="1738169"/>
                  </a:lnTo>
                  <a:close/>
                </a:path>
                <a:path w="2360295" h="1867535">
                  <a:moveTo>
                    <a:pt x="1962028" y="1738536"/>
                  </a:moveTo>
                  <a:lnTo>
                    <a:pt x="1962151" y="1738042"/>
                  </a:lnTo>
                  <a:lnTo>
                    <a:pt x="1961815" y="1738066"/>
                  </a:lnTo>
                  <a:lnTo>
                    <a:pt x="1962028" y="1738536"/>
                  </a:lnTo>
                  <a:close/>
                </a:path>
                <a:path w="2360295" h="1867535">
                  <a:moveTo>
                    <a:pt x="1961815" y="1738066"/>
                  </a:moveTo>
                  <a:lnTo>
                    <a:pt x="1962151" y="1738042"/>
                  </a:lnTo>
                  <a:lnTo>
                    <a:pt x="1961804" y="1738042"/>
                  </a:lnTo>
                  <a:close/>
                </a:path>
                <a:path w="2360295" h="1867535">
                  <a:moveTo>
                    <a:pt x="1887935" y="1738169"/>
                  </a:moveTo>
                  <a:lnTo>
                    <a:pt x="1890294" y="1738169"/>
                  </a:lnTo>
                  <a:lnTo>
                    <a:pt x="1887610" y="1738042"/>
                  </a:lnTo>
                  <a:lnTo>
                    <a:pt x="1887935" y="1738169"/>
                  </a:lnTo>
                  <a:close/>
                </a:path>
                <a:path w="2360295" h="1867535">
                  <a:moveTo>
                    <a:pt x="1745828" y="1738536"/>
                  </a:moveTo>
                  <a:lnTo>
                    <a:pt x="1745950" y="1738042"/>
                  </a:lnTo>
                  <a:lnTo>
                    <a:pt x="1745615" y="1738066"/>
                  </a:lnTo>
                  <a:lnTo>
                    <a:pt x="1745828" y="1738536"/>
                  </a:lnTo>
                  <a:close/>
                </a:path>
                <a:path w="2360295" h="1867535">
                  <a:moveTo>
                    <a:pt x="1745615" y="1738066"/>
                  </a:moveTo>
                  <a:lnTo>
                    <a:pt x="1745950" y="1738042"/>
                  </a:lnTo>
                  <a:lnTo>
                    <a:pt x="1745603" y="1738042"/>
                  </a:lnTo>
                  <a:close/>
                </a:path>
                <a:path w="2360295" h="1867535">
                  <a:moveTo>
                    <a:pt x="1671656" y="1738169"/>
                  </a:moveTo>
                  <a:lnTo>
                    <a:pt x="1674015" y="1738169"/>
                  </a:lnTo>
                  <a:lnTo>
                    <a:pt x="1671330" y="1738042"/>
                  </a:lnTo>
                  <a:lnTo>
                    <a:pt x="1671656" y="1738169"/>
                  </a:lnTo>
                  <a:close/>
                </a:path>
                <a:path w="2360295" h="1867535">
                  <a:moveTo>
                    <a:pt x="1601607" y="1738169"/>
                  </a:moveTo>
                  <a:lnTo>
                    <a:pt x="1602317" y="1738042"/>
                  </a:lnTo>
                  <a:lnTo>
                    <a:pt x="1601588" y="1738042"/>
                  </a:lnTo>
                  <a:lnTo>
                    <a:pt x="1601607" y="1738169"/>
                  </a:lnTo>
                  <a:close/>
                </a:path>
                <a:path w="2360295" h="1867535">
                  <a:moveTo>
                    <a:pt x="1520737" y="1740709"/>
                  </a:moveTo>
                  <a:lnTo>
                    <a:pt x="1539068" y="1740709"/>
                  </a:lnTo>
                  <a:lnTo>
                    <a:pt x="1538677" y="1738931"/>
                  </a:lnTo>
                  <a:lnTo>
                    <a:pt x="1538567" y="1738536"/>
                  </a:lnTo>
                  <a:lnTo>
                    <a:pt x="1537646" y="1738042"/>
                  </a:lnTo>
                  <a:lnTo>
                    <a:pt x="1537454" y="1738133"/>
                  </a:lnTo>
                  <a:lnTo>
                    <a:pt x="1537345" y="1738550"/>
                  </a:lnTo>
                  <a:lnTo>
                    <a:pt x="1537237" y="1739185"/>
                  </a:lnTo>
                  <a:lnTo>
                    <a:pt x="1538436" y="1739185"/>
                  </a:lnTo>
                  <a:lnTo>
                    <a:pt x="1538357" y="1739693"/>
                  </a:lnTo>
                  <a:lnTo>
                    <a:pt x="1537366" y="1740213"/>
                  </a:lnTo>
                  <a:lnTo>
                    <a:pt x="1536935" y="1740328"/>
                  </a:lnTo>
                  <a:lnTo>
                    <a:pt x="1520212" y="1740328"/>
                  </a:lnTo>
                  <a:lnTo>
                    <a:pt x="1520737" y="1740709"/>
                  </a:lnTo>
                  <a:close/>
                </a:path>
                <a:path w="2360295" h="1867535">
                  <a:moveTo>
                    <a:pt x="1732231" y="1739312"/>
                  </a:moveTo>
                  <a:lnTo>
                    <a:pt x="1745634" y="1739312"/>
                  </a:lnTo>
                  <a:lnTo>
                    <a:pt x="1745729" y="1738296"/>
                  </a:lnTo>
                  <a:lnTo>
                    <a:pt x="1745615" y="1738066"/>
                  </a:lnTo>
                  <a:lnTo>
                    <a:pt x="1744134" y="1738169"/>
                  </a:lnTo>
                  <a:lnTo>
                    <a:pt x="1730947" y="1738170"/>
                  </a:lnTo>
                  <a:lnTo>
                    <a:pt x="1730553" y="1738423"/>
                  </a:lnTo>
                  <a:lnTo>
                    <a:pt x="1731263" y="1738423"/>
                  </a:lnTo>
                  <a:lnTo>
                    <a:pt x="1732231" y="1739312"/>
                  </a:lnTo>
                  <a:close/>
                </a:path>
                <a:path w="2360295" h="1867535">
                  <a:moveTo>
                    <a:pt x="1948431" y="1739312"/>
                  </a:moveTo>
                  <a:lnTo>
                    <a:pt x="1961835" y="1739312"/>
                  </a:lnTo>
                  <a:lnTo>
                    <a:pt x="1961930" y="1738296"/>
                  </a:lnTo>
                  <a:lnTo>
                    <a:pt x="1961815" y="1738066"/>
                  </a:lnTo>
                  <a:lnTo>
                    <a:pt x="1960335" y="1738169"/>
                  </a:lnTo>
                  <a:lnTo>
                    <a:pt x="1947148" y="1738170"/>
                  </a:lnTo>
                  <a:lnTo>
                    <a:pt x="1946753" y="1738423"/>
                  </a:lnTo>
                  <a:lnTo>
                    <a:pt x="1947464" y="1738423"/>
                  </a:lnTo>
                  <a:lnTo>
                    <a:pt x="1948431" y="1739312"/>
                  </a:lnTo>
                  <a:close/>
                </a:path>
                <a:path w="2360295" h="1867535">
                  <a:moveTo>
                    <a:pt x="1646615" y="1742360"/>
                  </a:moveTo>
                  <a:lnTo>
                    <a:pt x="1656406" y="1742360"/>
                  </a:lnTo>
                  <a:lnTo>
                    <a:pt x="1656248" y="1741979"/>
                  </a:lnTo>
                  <a:lnTo>
                    <a:pt x="1656091" y="1741725"/>
                  </a:lnTo>
                  <a:lnTo>
                    <a:pt x="1656036" y="1741217"/>
                  </a:lnTo>
                  <a:lnTo>
                    <a:pt x="1656710" y="1739566"/>
                  </a:lnTo>
                  <a:lnTo>
                    <a:pt x="1656801" y="1739185"/>
                  </a:lnTo>
                  <a:lnTo>
                    <a:pt x="1656362" y="1738126"/>
                  </a:lnTo>
                  <a:lnTo>
                    <a:pt x="1654117" y="1739439"/>
                  </a:lnTo>
                  <a:lnTo>
                    <a:pt x="1653643" y="1739439"/>
                  </a:lnTo>
                  <a:lnTo>
                    <a:pt x="1653327" y="1739820"/>
                  </a:lnTo>
                  <a:lnTo>
                    <a:pt x="1653011" y="1740455"/>
                  </a:lnTo>
                  <a:lnTo>
                    <a:pt x="1652695" y="1740963"/>
                  </a:lnTo>
                  <a:lnTo>
                    <a:pt x="1647769" y="1740963"/>
                  </a:lnTo>
                  <a:lnTo>
                    <a:pt x="1647405" y="1741725"/>
                  </a:lnTo>
                  <a:lnTo>
                    <a:pt x="1646852" y="1742106"/>
                  </a:lnTo>
                  <a:lnTo>
                    <a:pt x="1646615" y="1742360"/>
                  </a:lnTo>
                  <a:close/>
                </a:path>
                <a:path w="2360295" h="1867535">
                  <a:moveTo>
                    <a:pt x="2295138" y="1742360"/>
                  </a:moveTo>
                  <a:lnTo>
                    <a:pt x="2304929" y="1742360"/>
                  </a:lnTo>
                  <a:lnTo>
                    <a:pt x="2304771" y="1741979"/>
                  </a:lnTo>
                  <a:lnTo>
                    <a:pt x="2304614" y="1741725"/>
                  </a:lnTo>
                  <a:lnTo>
                    <a:pt x="2304559" y="1741217"/>
                  </a:lnTo>
                  <a:lnTo>
                    <a:pt x="2305233" y="1739566"/>
                  </a:lnTo>
                  <a:lnTo>
                    <a:pt x="2305324" y="1739185"/>
                  </a:lnTo>
                  <a:lnTo>
                    <a:pt x="2304885" y="1738126"/>
                  </a:lnTo>
                  <a:lnTo>
                    <a:pt x="2302639" y="1739439"/>
                  </a:lnTo>
                  <a:lnTo>
                    <a:pt x="2302166" y="1739439"/>
                  </a:lnTo>
                  <a:lnTo>
                    <a:pt x="2301850" y="1739820"/>
                  </a:lnTo>
                  <a:lnTo>
                    <a:pt x="2301534" y="1740455"/>
                  </a:lnTo>
                  <a:lnTo>
                    <a:pt x="2301218" y="1740963"/>
                  </a:lnTo>
                  <a:lnTo>
                    <a:pt x="2296292" y="1740963"/>
                  </a:lnTo>
                  <a:lnTo>
                    <a:pt x="2295928" y="1741725"/>
                  </a:lnTo>
                  <a:lnTo>
                    <a:pt x="2295375" y="1742106"/>
                  </a:lnTo>
                  <a:lnTo>
                    <a:pt x="2295138" y="1742360"/>
                  </a:lnTo>
                  <a:close/>
                </a:path>
                <a:path w="2360295" h="1867535">
                  <a:moveTo>
                    <a:pt x="1473731" y="1739312"/>
                  </a:moveTo>
                  <a:lnTo>
                    <a:pt x="1479056" y="1739312"/>
                  </a:lnTo>
                  <a:lnTo>
                    <a:pt x="1477713" y="1739058"/>
                  </a:lnTo>
                  <a:lnTo>
                    <a:pt x="1476611" y="1738133"/>
                  </a:lnTo>
                  <a:lnTo>
                    <a:pt x="1475941" y="1738169"/>
                  </a:lnTo>
                  <a:lnTo>
                    <a:pt x="1475976" y="1738677"/>
                  </a:lnTo>
                  <a:lnTo>
                    <a:pt x="1474137" y="1738677"/>
                  </a:lnTo>
                  <a:lnTo>
                    <a:pt x="1474002" y="1738931"/>
                  </a:lnTo>
                  <a:lnTo>
                    <a:pt x="1473731" y="1739312"/>
                  </a:lnTo>
                  <a:close/>
                </a:path>
                <a:path w="2360295" h="1867535">
                  <a:moveTo>
                    <a:pt x="1906284" y="1739439"/>
                  </a:moveTo>
                  <a:lnTo>
                    <a:pt x="1911614" y="1739439"/>
                  </a:lnTo>
                  <a:lnTo>
                    <a:pt x="1910272" y="1739058"/>
                  </a:lnTo>
                  <a:lnTo>
                    <a:pt x="1909089" y="1738148"/>
                  </a:lnTo>
                  <a:lnTo>
                    <a:pt x="1908491" y="1738169"/>
                  </a:lnTo>
                  <a:lnTo>
                    <a:pt x="1908535" y="1738804"/>
                  </a:lnTo>
                  <a:lnTo>
                    <a:pt x="1906696" y="1738804"/>
                  </a:lnTo>
                  <a:lnTo>
                    <a:pt x="1906561" y="1739058"/>
                  </a:lnTo>
                  <a:lnTo>
                    <a:pt x="1906284" y="1739439"/>
                  </a:lnTo>
                  <a:close/>
                </a:path>
                <a:path w="2360295" h="1867535">
                  <a:moveTo>
                    <a:pt x="2078898" y="1742487"/>
                  </a:moveTo>
                  <a:lnTo>
                    <a:pt x="2088808" y="1742487"/>
                  </a:lnTo>
                  <a:lnTo>
                    <a:pt x="2088523" y="1741852"/>
                  </a:lnTo>
                  <a:lnTo>
                    <a:pt x="2088413" y="1741344"/>
                  </a:lnTo>
                  <a:lnTo>
                    <a:pt x="2088526" y="1741131"/>
                  </a:lnTo>
                  <a:lnTo>
                    <a:pt x="2089092" y="1739693"/>
                  </a:lnTo>
                  <a:lnTo>
                    <a:pt x="2089202" y="1739185"/>
                  </a:lnTo>
                  <a:lnTo>
                    <a:pt x="2088778" y="1738162"/>
                  </a:lnTo>
                  <a:lnTo>
                    <a:pt x="2086518" y="1739566"/>
                  </a:lnTo>
                  <a:lnTo>
                    <a:pt x="2085965" y="1739566"/>
                  </a:lnTo>
                  <a:lnTo>
                    <a:pt x="2085097" y="1740963"/>
                  </a:lnTo>
                  <a:lnTo>
                    <a:pt x="2080201" y="1740963"/>
                  </a:lnTo>
                  <a:lnTo>
                    <a:pt x="2079806" y="1741852"/>
                  </a:lnTo>
                  <a:lnTo>
                    <a:pt x="2079253" y="1742106"/>
                  </a:lnTo>
                  <a:lnTo>
                    <a:pt x="2078898" y="1742487"/>
                  </a:lnTo>
                  <a:close/>
                </a:path>
                <a:path w="2360295" h="1867535">
                  <a:moveTo>
                    <a:pt x="1862697" y="1742487"/>
                  </a:moveTo>
                  <a:lnTo>
                    <a:pt x="1872607" y="1742487"/>
                  </a:lnTo>
                  <a:lnTo>
                    <a:pt x="1872323" y="1741852"/>
                  </a:lnTo>
                  <a:lnTo>
                    <a:pt x="1872212" y="1741344"/>
                  </a:lnTo>
                  <a:lnTo>
                    <a:pt x="1872325" y="1741131"/>
                  </a:lnTo>
                  <a:lnTo>
                    <a:pt x="1872891" y="1739693"/>
                  </a:lnTo>
                  <a:lnTo>
                    <a:pt x="1873002" y="1739185"/>
                  </a:lnTo>
                  <a:lnTo>
                    <a:pt x="1872577" y="1738162"/>
                  </a:lnTo>
                  <a:lnTo>
                    <a:pt x="1870317" y="1739566"/>
                  </a:lnTo>
                  <a:lnTo>
                    <a:pt x="1869764" y="1739566"/>
                  </a:lnTo>
                  <a:lnTo>
                    <a:pt x="1868896" y="1740963"/>
                  </a:lnTo>
                  <a:lnTo>
                    <a:pt x="1864000" y="1740963"/>
                  </a:lnTo>
                  <a:lnTo>
                    <a:pt x="1863605" y="1741852"/>
                  </a:lnTo>
                  <a:lnTo>
                    <a:pt x="1863053" y="1742106"/>
                  </a:lnTo>
                  <a:lnTo>
                    <a:pt x="1862697" y="1742487"/>
                  </a:lnTo>
                  <a:close/>
                </a:path>
                <a:path w="2360295" h="1867535">
                  <a:moveTo>
                    <a:pt x="2330592" y="1740455"/>
                  </a:moveTo>
                  <a:lnTo>
                    <a:pt x="2331145" y="1740328"/>
                  </a:lnTo>
                  <a:lnTo>
                    <a:pt x="2331321" y="1740027"/>
                  </a:lnTo>
                  <a:lnTo>
                    <a:pt x="2331571" y="1739313"/>
                  </a:lnTo>
                  <a:lnTo>
                    <a:pt x="2331697" y="1738804"/>
                  </a:lnTo>
                  <a:lnTo>
                    <a:pt x="2331934" y="1738169"/>
                  </a:lnTo>
                  <a:lnTo>
                    <a:pt x="2331145" y="1738423"/>
                  </a:lnTo>
                  <a:lnTo>
                    <a:pt x="2330434" y="1738804"/>
                  </a:lnTo>
                  <a:lnTo>
                    <a:pt x="2327828" y="1739185"/>
                  </a:lnTo>
                  <a:lnTo>
                    <a:pt x="2326091" y="1739185"/>
                  </a:lnTo>
                  <a:lnTo>
                    <a:pt x="2322380" y="1739566"/>
                  </a:lnTo>
                  <a:lnTo>
                    <a:pt x="2321274" y="1740074"/>
                  </a:lnTo>
                  <a:lnTo>
                    <a:pt x="2328539" y="1740074"/>
                  </a:lnTo>
                  <a:lnTo>
                    <a:pt x="2330276" y="1740328"/>
                  </a:lnTo>
                  <a:lnTo>
                    <a:pt x="2330592" y="1740455"/>
                  </a:lnTo>
                  <a:close/>
                </a:path>
                <a:path w="2360295" h="1867535">
                  <a:moveTo>
                    <a:pt x="2289058" y="1738423"/>
                  </a:moveTo>
                  <a:lnTo>
                    <a:pt x="2289848" y="1738169"/>
                  </a:lnTo>
                  <a:lnTo>
                    <a:pt x="2289261" y="1738169"/>
                  </a:lnTo>
                  <a:lnTo>
                    <a:pt x="2289058" y="1738423"/>
                  </a:lnTo>
                  <a:close/>
                </a:path>
                <a:path w="2360295" h="1867535">
                  <a:moveTo>
                    <a:pt x="2233621" y="1738840"/>
                  </a:moveTo>
                  <a:lnTo>
                    <a:pt x="2233942" y="1738169"/>
                  </a:lnTo>
                  <a:lnTo>
                    <a:pt x="2233818" y="1738296"/>
                  </a:lnTo>
                  <a:lnTo>
                    <a:pt x="2233615" y="1738677"/>
                  </a:lnTo>
                  <a:lnTo>
                    <a:pt x="2233621" y="1738840"/>
                  </a:lnTo>
                  <a:close/>
                </a:path>
                <a:path w="2360295" h="1867535">
                  <a:moveTo>
                    <a:pt x="2174246" y="1742614"/>
                  </a:moveTo>
                  <a:lnTo>
                    <a:pt x="2195329" y="1742614"/>
                  </a:lnTo>
                  <a:lnTo>
                    <a:pt x="2194928" y="1739820"/>
                  </a:lnTo>
                  <a:lnTo>
                    <a:pt x="2194809" y="1739271"/>
                  </a:lnTo>
                  <a:lnTo>
                    <a:pt x="2194144" y="1738677"/>
                  </a:lnTo>
                  <a:lnTo>
                    <a:pt x="2193671" y="1738169"/>
                  </a:lnTo>
                  <a:lnTo>
                    <a:pt x="2193039" y="1738931"/>
                  </a:lnTo>
                  <a:lnTo>
                    <a:pt x="2192644" y="1739312"/>
                  </a:lnTo>
                  <a:lnTo>
                    <a:pt x="2188943" y="1739312"/>
                  </a:lnTo>
                  <a:lnTo>
                    <a:pt x="2187670" y="1740709"/>
                  </a:lnTo>
                  <a:lnTo>
                    <a:pt x="2170008" y="1740709"/>
                  </a:lnTo>
                  <a:lnTo>
                    <a:pt x="2170061" y="1740836"/>
                  </a:lnTo>
                  <a:lnTo>
                    <a:pt x="2168882" y="1740836"/>
                  </a:lnTo>
                  <a:lnTo>
                    <a:pt x="2170514" y="1742106"/>
                  </a:lnTo>
                  <a:lnTo>
                    <a:pt x="2172825" y="1742106"/>
                  </a:lnTo>
                  <a:lnTo>
                    <a:pt x="2174246" y="1742614"/>
                  </a:lnTo>
                  <a:close/>
                </a:path>
                <a:path w="2360295" h="1867535">
                  <a:moveTo>
                    <a:pt x="2138396" y="1738550"/>
                  </a:moveTo>
                  <a:lnTo>
                    <a:pt x="2138791" y="1738550"/>
                  </a:lnTo>
                  <a:lnTo>
                    <a:pt x="2138665" y="1738259"/>
                  </a:lnTo>
                  <a:lnTo>
                    <a:pt x="2138440" y="1738480"/>
                  </a:lnTo>
                  <a:close/>
                </a:path>
                <a:path w="2360295" h="1867535">
                  <a:moveTo>
                    <a:pt x="2017517" y="1738853"/>
                  </a:moveTo>
                  <a:lnTo>
                    <a:pt x="2017820" y="1738169"/>
                  </a:lnTo>
                  <a:lnTo>
                    <a:pt x="2017504" y="1738677"/>
                  </a:lnTo>
                  <a:lnTo>
                    <a:pt x="2017517" y="1738853"/>
                  </a:lnTo>
                  <a:close/>
                </a:path>
                <a:path w="2360295" h="1867535">
                  <a:moveTo>
                    <a:pt x="1963044" y="1742741"/>
                  </a:moveTo>
                  <a:lnTo>
                    <a:pt x="1979207" y="1742741"/>
                  </a:lnTo>
                  <a:lnTo>
                    <a:pt x="1978733" y="1739439"/>
                  </a:lnTo>
                  <a:lnTo>
                    <a:pt x="1978022" y="1738804"/>
                  </a:lnTo>
                  <a:lnTo>
                    <a:pt x="1977549" y="1738169"/>
                  </a:lnTo>
                  <a:lnTo>
                    <a:pt x="1976917" y="1739058"/>
                  </a:lnTo>
                  <a:lnTo>
                    <a:pt x="1976522" y="1739439"/>
                  </a:lnTo>
                  <a:lnTo>
                    <a:pt x="1972743" y="1739439"/>
                  </a:lnTo>
                  <a:lnTo>
                    <a:pt x="1971469" y="1740836"/>
                  </a:lnTo>
                  <a:lnTo>
                    <a:pt x="1953138" y="1740836"/>
                  </a:lnTo>
                  <a:lnTo>
                    <a:pt x="1954187" y="1741598"/>
                  </a:lnTo>
                  <a:lnTo>
                    <a:pt x="1956386" y="1741598"/>
                  </a:lnTo>
                  <a:lnTo>
                    <a:pt x="1956544" y="1741725"/>
                  </a:lnTo>
                  <a:lnTo>
                    <a:pt x="1957966" y="1742106"/>
                  </a:lnTo>
                  <a:lnTo>
                    <a:pt x="1959299" y="1742614"/>
                  </a:lnTo>
                  <a:lnTo>
                    <a:pt x="1963019" y="1742614"/>
                  </a:lnTo>
                  <a:lnTo>
                    <a:pt x="1963044" y="1742741"/>
                  </a:lnTo>
                  <a:close/>
                </a:path>
                <a:path w="2360295" h="1867535">
                  <a:moveTo>
                    <a:pt x="1953138" y="1740836"/>
                  </a:moveTo>
                  <a:lnTo>
                    <a:pt x="1971469" y="1740836"/>
                  </a:lnTo>
                  <a:lnTo>
                    <a:pt x="1970995" y="1738677"/>
                  </a:lnTo>
                  <a:lnTo>
                    <a:pt x="1970047" y="1738169"/>
                  </a:lnTo>
                  <a:lnTo>
                    <a:pt x="1969810" y="1738169"/>
                  </a:lnTo>
                  <a:lnTo>
                    <a:pt x="1969638" y="1739312"/>
                  </a:lnTo>
                  <a:lnTo>
                    <a:pt x="1970837" y="1739312"/>
                  </a:lnTo>
                  <a:lnTo>
                    <a:pt x="1970758" y="1739693"/>
                  </a:lnTo>
                  <a:lnTo>
                    <a:pt x="1970679" y="1739820"/>
                  </a:lnTo>
                  <a:lnTo>
                    <a:pt x="1969810" y="1740328"/>
                  </a:lnTo>
                  <a:lnTo>
                    <a:pt x="1969337" y="1740455"/>
                  </a:lnTo>
                  <a:lnTo>
                    <a:pt x="1952613" y="1740455"/>
                  </a:lnTo>
                  <a:lnTo>
                    <a:pt x="1953138" y="1740836"/>
                  </a:lnTo>
                  <a:close/>
                </a:path>
                <a:path w="2360295" h="1867535">
                  <a:moveTo>
                    <a:pt x="1922195" y="1738550"/>
                  </a:moveTo>
                  <a:lnTo>
                    <a:pt x="1922590" y="1738550"/>
                  </a:lnTo>
                  <a:lnTo>
                    <a:pt x="1922464" y="1738259"/>
                  </a:lnTo>
                  <a:lnTo>
                    <a:pt x="1922239" y="1738480"/>
                  </a:lnTo>
                  <a:close/>
                </a:path>
                <a:path w="2360295" h="1867535">
                  <a:moveTo>
                    <a:pt x="1801316" y="1738853"/>
                  </a:moveTo>
                  <a:lnTo>
                    <a:pt x="1801620" y="1738169"/>
                  </a:lnTo>
                  <a:lnTo>
                    <a:pt x="1801304" y="1738677"/>
                  </a:lnTo>
                  <a:lnTo>
                    <a:pt x="1801316" y="1738853"/>
                  </a:lnTo>
                  <a:close/>
                </a:path>
                <a:path w="2360295" h="1867535">
                  <a:moveTo>
                    <a:pt x="1746843" y="1742741"/>
                  </a:moveTo>
                  <a:lnTo>
                    <a:pt x="1763006" y="1742741"/>
                  </a:lnTo>
                  <a:lnTo>
                    <a:pt x="1762533" y="1739439"/>
                  </a:lnTo>
                  <a:lnTo>
                    <a:pt x="1761822" y="1738804"/>
                  </a:lnTo>
                  <a:lnTo>
                    <a:pt x="1761348" y="1738169"/>
                  </a:lnTo>
                  <a:lnTo>
                    <a:pt x="1760716" y="1739058"/>
                  </a:lnTo>
                  <a:lnTo>
                    <a:pt x="1760322" y="1739439"/>
                  </a:lnTo>
                  <a:lnTo>
                    <a:pt x="1756542" y="1739439"/>
                  </a:lnTo>
                  <a:lnTo>
                    <a:pt x="1755268" y="1740836"/>
                  </a:lnTo>
                  <a:lnTo>
                    <a:pt x="1736937" y="1740836"/>
                  </a:lnTo>
                  <a:lnTo>
                    <a:pt x="1737986" y="1741598"/>
                  </a:lnTo>
                  <a:lnTo>
                    <a:pt x="1740186" y="1741598"/>
                  </a:lnTo>
                  <a:lnTo>
                    <a:pt x="1740344" y="1741725"/>
                  </a:lnTo>
                  <a:lnTo>
                    <a:pt x="1741765" y="1742106"/>
                  </a:lnTo>
                  <a:lnTo>
                    <a:pt x="1743099" y="1742614"/>
                  </a:lnTo>
                  <a:lnTo>
                    <a:pt x="1746819" y="1742614"/>
                  </a:lnTo>
                  <a:lnTo>
                    <a:pt x="1746843" y="1742741"/>
                  </a:lnTo>
                  <a:close/>
                </a:path>
                <a:path w="2360295" h="1867535">
                  <a:moveTo>
                    <a:pt x="1736937" y="1740836"/>
                  </a:moveTo>
                  <a:lnTo>
                    <a:pt x="1755268" y="1740836"/>
                  </a:lnTo>
                  <a:lnTo>
                    <a:pt x="1754794" y="1738677"/>
                  </a:lnTo>
                  <a:lnTo>
                    <a:pt x="1753847" y="1738169"/>
                  </a:lnTo>
                  <a:lnTo>
                    <a:pt x="1753610" y="1738169"/>
                  </a:lnTo>
                  <a:lnTo>
                    <a:pt x="1753437" y="1739312"/>
                  </a:lnTo>
                  <a:lnTo>
                    <a:pt x="1754636" y="1739312"/>
                  </a:lnTo>
                  <a:lnTo>
                    <a:pt x="1754557" y="1739693"/>
                  </a:lnTo>
                  <a:lnTo>
                    <a:pt x="1754478" y="1739820"/>
                  </a:lnTo>
                  <a:lnTo>
                    <a:pt x="1753610" y="1740328"/>
                  </a:lnTo>
                  <a:lnTo>
                    <a:pt x="1753136" y="1740455"/>
                  </a:lnTo>
                  <a:lnTo>
                    <a:pt x="1736413" y="1740455"/>
                  </a:lnTo>
                  <a:lnTo>
                    <a:pt x="1736937" y="1740836"/>
                  </a:lnTo>
                  <a:close/>
                </a:path>
                <a:path w="2360295" h="1867535">
                  <a:moveTo>
                    <a:pt x="1705916" y="1738550"/>
                  </a:moveTo>
                  <a:lnTo>
                    <a:pt x="1706311" y="1738550"/>
                  </a:lnTo>
                  <a:lnTo>
                    <a:pt x="1706185" y="1738259"/>
                  </a:lnTo>
                  <a:lnTo>
                    <a:pt x="1705960" y="1738480"/>
                  </a:lnTo>
                  <a:close/>
                </a:path>
                <a:path w="2360295" h="1867535">
                  <a:moveTo>
                    <a:pt x="1640535" y="1738423"/>
                  </a:moveTo>
                  <a:lnTo>
                    <a:pt x="1641325" y="1738169"/>
                  </a:lnTo>
                  <a:lnTo>
                    <a:pt x="1640738" y="1738169"/>
                  </a:lnTo>
                  <a:lnTo>
                    <a:pt x="1640535" y="1738423"/>
                  </a:lnTo>
                  <a:close/>
                </a:path>
                <a:path w="2360295" h="1867535">
                  <a:moveTo>
                    <a:pt x="1585098" y="1738840"/>
                  </a:moveTo>
                  <a:lnTo>
                    <a:pt x="1585419" y="1738169"/>
                  </a:lnTo>
                  <a:lnTo>
                    <a:pt x="1585295" y="1738296"/>
                  </a:lnTo>
                  <a:lnTo>
                    <a:pt x="1585092" y="1738677"/>
                  </a:lnTo>
                  <a:lnTo>
                    <a:pt x="1585098" y="1738840"/>
                  </a:lnTo>
                  <a:close/>
                </a:path>
                <a:path w="2360295" h="1867535">
                  <a:moveTo>
                    <a:pt x="1528802" y="1743249"/>
                  </a:moveTo>
                  <a:lnTo>
                    <a:pt x="1529671" y="1742741"/>
                  </a:lnTo>
                  <a:lnTo>
                    <a:pt x="1530618" y="1742614"/>
                  </a:lnTo>
                  <a:lnTo>
                    <a:pt x="1546806" y="1742614"/>
                  </a:lnTo>
                  <a:lnTo>
                    <a:pt x="1546405" y="1739820"/>
                  </a:lnTo>
                  <a:lnTo>
                    <a:pt x="1546286" y="1739271"/>
                  </a:lnTo>
                  <a:lnTo>
                    <a:pt x="1545621" y="1738677"/>
                  </a:lnTo>
                  <a:lnTo>
                    <a:pt x="1545148" y="1738169"/>
                  </a:lnTo>
                  <a:lnTo>
                    <a:pt x="1544516" y="1738931"/>
                  </a:lnTo>
                  <a:lnTo>
                    <a:pt x="1544121" y="1739312"/>
                  </a:lnTo>
                  <a:lnTo>
                    <a:pt x="1540341" y="1739312"/>
                  </a:lnTo>
                  <a:lnTo>
                    <a:pt x="1539068" y="1740709"/>
                  </a:lnTo>
                  <a:lnTo>
                    <a:pt x="1520737" y="1740709"/>
                  </a:lnTo>
                  <a:lnTo>
                    <a:pt x="1521786" y="1741471"/>
                  </a:lnTo>
                  <a:lnTo>
                    <a:pt x="1523985" y="1741471"/>
                  </a:lnTo>
                  <a:lnTo>
                    <a:pt x="1524143" y="1741598"/>
                  </a:lnTo>
                  <a:lnTo>
                    <a:pt x="1525564" y="1741979"/>
                  </a:lnTo>
                  <a:lnTo>
                    <a:pt x="1526907" y="1742614"/>
                  </a:lnTo>
                  <a:lnTo>
                    <a:pt x="1528565" y="1743122"/>
                  </a:lnTo>
                  <a:lnTo>
                    <a:pt x="1528802" y="1743249"/>
                  </a:lnTo>
                  <a:close/>
                </a:path>
                <a:path w="2360295" h="1867535">
                  <a:moveTo>
                    <a:pt x="1489716" y="1738423"/>
                  </a:moveTo>
                  <a:lnTo>
                    <a:pt x="1490031" y="1738423"/>
                  </a:lnTo>
                  <a:lnTo>
                    <a:pt x="1489953" y="1738169"/>
                  </a:lnTo>
                  <a:lnTo>
                    <a:pt x="1489795" y="1738169"/>
                  </a:lnTo>
                  <a:lnTo>
                    <a:pt x="1489716" y="1738423"/>
                  </a:lnTo>
                  <a:close/>
                </a:path>
                <a:path w="2360295" h="1867535">
                  <a:moveTo>
                    <a:pt x="2301022" y="1739807"/>
                  </a:moveTo>
                  <a:lnTo>
                    <a:pt x="2302166" y="1739439"/>
                  </a:lnTo>
                  <a:lnTo>
                    <a:pt x="2302639" y="1739439"/>
                  </a:lnTo>
                  <a:lnTo>
                    <a:pt x="2301534" y="1738296"/>
                  </a:lnTo>
                  <a:lnTo>
                    <a:pt x="2301218" y="1738423"/>
                  </a:lnTo>
                  <a:lnTo>
                    <a:pt x="2300350" y="1738423"/>
                  </a:lnTo>
                  <a:lnTo>
                    <a:pt x="2300350" y="1739058"/>
                  </a:lnTo>
                  <a:lnTo>
                    <a:pt x="2299481" y="1739058"/>
                  </a:lnTo>
                  <a:lnTo>
                    <a:pt x="2299607" y="1739566"/>
                  </a:lnTo>
                  <a:lnTo>
                    <a:pt x="2300981" y="1739566"/>
                  </a:lnTo>
                  <a:lnTo>
                    <a:pt x="2301022" y="1739807"/>
                  </a:lnTo>
                  <a:close/>
                </a:path>
                <a:path w="2360295" h="1867535">
                  <a:moveTo>
                    <a:pt x="2241444" y="1739185"/>
                  </a:moveTo>
                  <a:lnTo>
                    <a:pt x="2242760" y="1738536"/>
                  </a:lnTo>
                  <a:lnTo>
                    <a:pt x="2243654" y="1738296"/>
                  </a:lnTo>
                  <a:lnTo>
                    <a:pt x="2241720" y="1738296"/>
                  </a:lnTo>
                  <a:lnTo>
                    <a:pt x="2241444" y="1739185"/>
                  </a:lnTo>
                  <a:close/>
                </a:path>
                <a:path w="2360295" h="1867535">
                  <a:moveTo>
                    <a:pt x="2161375" y="1739439"/>
                  </a:moveTo>
                  <a:lnTo>
                    <a:pt x="2163665" y="1738296"/>
                  </a:lnTo>
                  <a:lnTo>
                    <a:pt x="2163015" y="1738296"/>
                  </a:lnTo>
                  <a:lnTo>
                    <a:pt x="2161375" y="1739439"/>
                  </a:lnTo>
                  <a:close/>
                </a:path>
                <a:path w="2360295" h="1867535">
                  <a:moveTo>
                    <a:pt x="2072936" y="1738423"/>
                  </a:moveTo>
                  <a:lnTo>
                    <a:pt x="2073726" y="1738296"/>
                  </a:lnTo>
                  <a:lnTo>
                    <a:pt x="2073037" y="1738296"/>
                  </a:lnTo>
                  <a:lnTo>
                    <a:pt x="2072936" y="1738423"/>
                  </a:lnTo>
                  <a:close/>
                </a:path>
                <a:path w="2360295" h="1867535">
                  <a:moveTo>
                    <a:pt x="1856735" y="1738423"/>
                  </a:moveTo>
                  <a:lnTo>
                    <a:pt x="1857525" y="1738296"/>
                  </a:lnTo>
                  <a:lnTo>
                    <a:pt x="1856836" y="1738296"/>
                  </a:lnTo>
                  <a:lnTo>
                    <a:pt x="1856735" y="1738423"/>
                  </a:lnTo>
                  <a:close/>
                </a:path>
                <a:path w="2360295" h="1867535">
                  <a:moveTo>
                    <a:pt x="1652499" y="1739807"/>
                  </a:moveTo>
                  <a:lnTo>
                    <a:pt x="1653643" y="1739439"/>
                  </a:lnTo>
                  <a:lnTo>
                    <a:pt x="1654117" y="1739439"/>
                  </a:lnTo>
                  <a:lnTo>
                    <a:pt x="1653011" y="1738296"/>
                  </a:lnTo>
                  <a:lnTo>
                    <a:pt x="1652695" y="1738423"/>
                  </a:lnTo>
                  <a:lnTo>
                    <a:pt x="1651827" y="1738423"/>
                  </a:lnTo>
                  <a:lnTo>
                    <a:pt x="1651827" y="1739058"/>
                  </a:lnTo>
                  <a:lnTo>
                    <a:pt x="1650958" y="1739058"/>
                  </a:lnTo>
                  <a:lnTo>
                    <a:pt x="1651084" y="1739566"/>
                  </a:lnTo>
                  <a:lnTo>
                    <a:pt x="1652458" y="1739566"/>
                  </a:lnTo>
                  <a:lnTo>
                    <a:pt x="1652499" y="1739807"/>
                  </a:lnTo>
                  <a:close/>
                </a:path>
                <a:path w="2360295" h="1867535">
                  <a:moveTo>
                    <a:pt x="1592921" y="1739185"/>
                  </a:moveTo>
                  <a:lnTo>
                    <a:pt x="1594237" y="1738536"/>
                  </a:lnTo>
                  <a:lnTo>
                    <a:pt x="1595132" y="1738296"/>
                  </a:lnTo>
                  <a:lnTo>
                    <a:pt x="1593197" y="1738296"/>
                  </a:lnTo>
                  <a:lnTo>
                    <a:pt x="1592921" y="1739185"/>
                  </a:lnTo>
                  <a:close/>
                </a:path>
                <a:path w="2360295" h="1867535">
                  <a:moveTo>
                    <a:pt x="2336672" y="1738677"/>
                  </a:moveTo>
                  <a:lnTo>
                    <a:pt x="2345042" y="1738677"/>
                  </a:lnTo>
                  <a:lnTo>
                    <a:pt x="2345437" y="1738423"/>
                  </a:lnTo>
                  <a:lnTo>
                    <a:pt x="2336040" y="1738423"/>
                  </a:lnTo>
                  <a:lnTo>
                    <a:pt x="2336672" y="1738677"/>
                  </a:lnTo>
                  <a:close/>
                </a:path>
                <a:path w="2360295" h="1867535">
                  <a:moveTo>
                    <a:pt x="2320011" y="1741598"/>
                  </a:moveTo>
                  <a:lnTo>
                    <a:pt x="2320288" y="1741027"/>
                  </a:lnTo>
                  <a:lnTo>
                    <a:pt x="2320471" y="1740732"/>
                  </a:lnTo>
                  <a:lnTo>
                    <a:pt x="2320596" y="1740376"/>
                  </a:lnTo>
                  <a:lnTo>
                    <a:pt x="2320722" y="1739566"/>
                  </a:lnTo>
                  <a:lnTo>
                    <a:pt x="2320848" y="1738931"/>
                  </a:lnTo>
                  <a:lnTo>
                    <a:pt x="2321038" y="1738423"/>
                  </a:lnTo>
                  <a:lnTo>
                    <a:pt x="2318014" y="1738423"/>
                  </a:lnTo>
                  <a:lnTo>
                    <a:pt x="2318136" y="1739439"/>
                  </a:lnTo>
                  <a:lnTo>
                    <a:pt x="2319774" y="1739439"/>
                  </a:lnTo>
                  <a:lnTo>
                    <a:pt x="2319932" y="1739566"/>
                  </a:lnTo>
                  <a:lnTo>
                    <a:pt x="2320037" y="1739820"/>
                  </a:lnTo>
                  <a:lnTo>
                    <a:pt x="2319915" y="1740182"/>
                  </a:lnTo>
                  <a:lnTo>
                    <a:pt x="2319537" y="1740709"/>
                  </a:lnTo>
                  <a:lnTo>
                    <a:pt x="2319133" y="1741027"/>
                  </a:lnTo>
                  <a:lnTo>
                    <a:pt x="2319241" y="1741186"/>
                  </a:lnTo>
                  <a:lnTo>
                    <a:pt x="2320011" y="1741598"/>
                  </a:lnTo>
                  <a:close/>
                </a:path>
                <a:path w="2360295" h="1867535">
                  <a:moveTo>
                    <a:pt x="2298534" y="1738931"/>
                  </a:moveTo>
                  <a:lnTo>
                    <a:pt x="2299323" y="1738423"/>
                  </a:lnTo>
                  <a:lnTo>
                    <a:pt x="2298139" y="1738423"/>
                  </a:lnTo>
                  <a:lnTo>
                    <a:pt x="2298534" y="1738931"/>
                  </a:lnTo>
                  <a:close/>
                </a:path>
                <a:path w="2360295" h="1867535">
                  <a:moveTo>
                    <a:pt x="2025322" y="1739312"/>
                  </a:moveTo>
                  <a:lnTo>
                    <a:pt x="2026585" y="1738677"/>
                  </a:lnTo>
                  <a:lnTo>
                    <a:pt x="2027533" y="1738423"/>
                  </a:lnTo>
                  <a:lnTo>
                    <a:pt x="2025598" y="1738423"/>
                  </a:lnTo>
                  <a:lnTo>
                    <a:pt x="2025322" y="1739312"/>
                  </a:lnTo>
                  <a:close/>
                </a:path>
                <a:path w="2360295" h="1867535">
                  <a:moveTo>
                    <a:pt x="1945174" y="1739439"/>
                  </a:moveTo>
                  <a:lnTo>
                    <a:pt x="1945885" y="1739185"/>
                  </a:lnTo>
                  <a:lnTo>
                    <a:pt x="1947464" y="1738423"/>
                  </a:lnTo>
                  <a:lnTo>
                    <a:pt x="1946753" y="1738423"/>
                  </a:lnTo>
                  <a:lnTo>
                    <a:pt x="1945174" y="1739439"/>
                  </a:lnTo>
                  <a:close/>
                </a:path>
                <a:path w="2360295" h="1867535">
                  <a:moveTo>
                    <a:pt x="1809121" y="1739312"/>
                  </a:moveTo>
                  <a:lnTo>
                    <a:pt x="1810384" y="1738677"/>
                  </a:lnTo>
                  <a:lnTo>
                    <a:pt x="1811332" y="1738423"/>
                  </a:lnTo>
                  <a:lnTo>
                    <a:pt x="1809397" y="1738423"/>
                  </a:lnTo>
                  <a:lnTo>
                    <a:pt x="1809121" y="1739312"/>
                  </a:lnTo>
                  <a:close/>
                </a:path>
                <a:path w="2360295" h="1867535">
                  <a:moveTo>
                    <a:pt x="1728973" y="1739439"/>
                  </a:moveTo>
                  <a:lnTo>
                    <a:pt x="1729684" y="1739185"/>
                  </a:lnTo>
                  <a:lnTo>
                    <a:pt x="1731263" y="1738423"/>
                  </a:lnTo>
                  <a:lnTo>
                    <a:pt x="1730553" y="1738423"/>
                  </a:lnTo>
                  <a:lnTo>
                    <a:pt x="1728973" y="1739439"/>
                  </a:lnTo>
                  <a:close/>
                </a:path>
                <a:path w="2360295" h="1867535">
                  <a:moveTo>
                    <a:pt x="1650011" y="1738931"/>
                  </a:moveTo>
                  <a:lnTo>
                    <a:pt x="1650800" y="1738423"/>
                  </a:lnTo>
                  <a:lnTo>
                    <a:pt x="1649616" y="1738423"/>
                  </a:lnTo>
                  <a:lnTo>
                    <a:pt x="1650011" y="1738931"/>
                  </a:lnTo>
                  <a:close/>
                </a:path>
                <a:path w="2360295" h="1867535">
                  <a:moveTo>
                    <a:pt x="1504008" y="1741090"/>
                  </a:moveTo>
                  <a:lnTo>
                    <a:pt x="1504166" y="1740328"/>
                  </a:lnTo>
                  <a:lnTo>
                    <a:pt x="1504290" y="1739058"/>
                  </a:lnTo>
                  <a:lnTo>
                    <a:pt x="1504403" y="1738423"/>
                  </a:lnTo>
                  <a:lnTo>
                    <a:pt x="1504087" y="1738550"/>
                  </a:lnTo>
                  <a:lnTo>
                    <a:pt x="1503653" y="1738550"/>
                  </a:lnTo>
                  <a:lnTo>
                    <a:pt x="1503534" y="1739312"/>
                  </a:lnTo>
                  <a:lnTo>
                    <a:pt x="1501410" y="1739312"/>
                  </a:lnTo>
                  <a:lnTo>
                    <a:pt x="1501102" y="1740963"/>
                  </a:lnTo>
                  <a:lnTo>
                    <a:pt x="1503850" y="1740963"/>
                  </a:lnTo>
                  <a:lnTo>
                    <a:pt x="1504008" y="1741090"/>
                  </a:lnTo>
                  <a:close/>
                </a:path>
                <a:path w="2360295" h="1867535">
                  <a:moveTo>
                    <a:pt x="1503653" y="1738550"/>
                  </a:moveTo>
                  <a:lnTo>
                    <a:pt x="1504087" y="1738550"/>
                  </a:lnTo>
                  <a:lnTo>
                    <a:pt x="1503771" y="1738423"/>
                  </a:lnTo>
                  <a:lnTo>
                    <a:pt x="1503653" y="1738550"/>
                  </a:lnTo>
                  <a:close/>
                </a:path>
                <a:path w="2360295" h="1867535">
                  <a:moveTo>
                    <a:pt x="1473641" y="1739439"/>
                  </a:moveTo>
                  <a:lnTo>
                    <a:pt x="1482609" y="1739439"/>
                  </a:lnTo>
                  <a:lnTo>
                    <a:pt x="1481424" y="1738423"/>
                  </a:lnTo>
                  <a:lnTo>
                    <a:pt x="1479056" y="1739312"/>
                  </a:lnTo>
                  <a:lnTo>
                    <a:pt x="1473731" y="1739312"/>
                  </a:lnTo>
                  <a:lnTo>
                    <a:pt x="1473641" y="1739439"/>
                  </a:lnTo>
                  <a:close/>
                </a:path>
                <a:path w="2360295" h="1867535">
                  <a:moveTo>
                    <a:pt x="1471380" y="1739947"/>
                  </a:moveTo>
                  <a:lnTo>
                    <a:pt x="1473054" y="1739947"/>
                  </a:lnTo>
                  <a:lnTo>
                    <a:pt x="1472580" y="1739693"/>
                  </a:lnTo>
                  <a:lnTo>
                    <a:pt x="1472265" y="1739439"/>
                  </a:lnTo>
                  <a:lnTo>
                    <a:pt x="1472080" y="1738931"/>
                  </a:lnTo>
                  <a:lnTo>
                    <a:pt x="1472186" y="1738423"/>
                  </a:lnTo>
                  <a:lnTo>
                    <a:pt x="1471712" y="1738804"/>
                  </a:lnTo>
                  <a:lnTo>
                    <a:pt x="1470764" y="1739185"/>
                  </a:lnTo>
                  <a:lnTo>
                    <a:pt x="1471238" y="1739566"/>
                  </a:lnTo>
                  <a:lnTo>
                    <a:pt x="1471380" y="1739947"/>
                  </a:lnTo>
                  <a:close/>
                </a:path>
                <a:path w="2360295" h="1867535">
                  <a:moveTo>
                    <a:pt x="2260279" y="1741979"/>
                  </a:moveTo>
                  <a:lnTo>
                    <a:pt x="2260710" y="1741979"/>
                  </a:lnTo>
                  <a:lnTo>
                    <a:pt x="2260820" y="1741090"/>
                  </a:lnTo>
                  <a:lnTo>
                    <a:pt x="2260947" y="1738550"/>
                  </a:lnTo>
                  <a:lnTo>
                    <a:pt x="2260494" y="1740732"/>
                  </a:lnTo>
                  <a:lnTo>
                    <a:pt x="2260279" y="1741979"/>
                  </a:lnTo>
                  <a:close/>
                </a:path>
                <a:path w="2360295" h="1867535">
                  <a:moveTo>
                    <a:pt x="2152767" y="1741217"/>
                  </a:moveTo>
                  <a:lnTo>
                    <a:pt x="2152923" y="1740345"/>
                  </a:lnTo>
                  <a:lnTo>
                    <a:pt x="2153049" y="1739185"/>
                  </a:lnTo>
                  <a:lnTo>
                    <a:pt x="2153162" y="1738550"/>
                  </a:lnTo>
                  <a:lnTo>
                    <a:pt x="2152846" y="1738677"/>
                  </a:lnTo>
                  <a:lnTo>
                    <a:pt x="2152412" y="1738677"/>
                  </a:lnTo>
                  <a:lnTo>
                    <a:pt x="2152294" y="1739439"/>
                  </a:lnTo>
                  <a:lnTo>
                    <a:pt x="2150170" y="1739439"/>
                  </a:lnTo>
                  <a:lnTo>
                    <a:pt x="2149862" y="1741090"/>
                  </a:lnTo>
                  <a:lnTo>
                    <a:pt x="2152609" y="1741090"/>
                  </a:lnTo>
                  <a:lnTo>
                    <a:pt x="2152767" y="1741217"/>
                  </a:lnTo>
                  <a:close/>
                </a:path>
                <a:path w="2360295" h="1867535">
                  <a:moveTo>
                    <a:pt x="2152412" y="1738677"/>
                  </a:moveTo>
                  <a:lnTo>
                    <a:pt x="2152846" y="1738677"/>
                  </a:lnTo>
                  <a:lnTo>
                    <a:pt x="2152531" y="1738550"/>
                  </a:lnTo>
                  <a:lnTo>
                    <a:pt x="2152412" y="1738677"/>
                  </a:lnTo>
                  <a:close/>
                </a:path>
                <a:path w="2360295" h="1867535">
                  <a:moveTo>
                    <a:pt x="2127815" y="1739439"/>
                  </a:moveTo>
                  <a:lnTo>
                    <a:pt x="2131368" y="1739439"/>
                  </a:lnTo>
                  <a:lnTo>
                    <a:pt x="2130184" y="1738550"/>
                  </a:lnTo>
                  <a:lnTo>
                    <a:pt x="2127815" y="1739439"/>
                  </a:lnTo>
                  <a:close/>
                </a:path>
                <a:path w="2360295" h="1867535">
                  <a:moveTo>
                    <a:pt x="2120140" y="1740074"/>
                  </a:moveTo>
                  <a:lnTo>
                    <a:pt x="2121814" y="1740074"/>
                  </a:lnTo>
                  <a:lnTo>
                    <a:pt x="2121323" y="1739807"/>
                  </a:lnTo>
                  <a:lnTo>
                    <a:pt x="2121024" y="1739566"/>
                  </a:lnTo>
                  <a:lnTo>
                    <a:pt x="2120866" y="1738931"/>
                  </a:lnTo>
                  <a:lnTo>
                    <a:pt x="2120945" y="1738550"/>
                  </a:lnTo>
                  <a:lnTo>
                    <a:pt x="2119524" y="1739313"/>
                  </a:lnTo>
                  <a:lnTo>
                    <a:pt x="2119998" y="1739693"/>
                  </a:lnTo>
                  <a:lnTo>
                    <a:pt x="2120140" y="1740074"/>
                  </a:lnTo>
                  <a:close/>
                </a:path>
                <a:path w="2360295" h="1867535">
                  <a:moveTo>
                    <a:pt x="2082412" y="1739058"/>
                  </a:moveTo>
                  <a:lnTo>
                    <a:pt x="2083201" y="1738550"/>
                  </a:lnTo>
                  <a:lnTo>
                    <a:pt x="2082017" y="1738550"/>
                  </a:lnTo>
                  <a:lnTo>
                    <a:pt x="2082412" y="1739058"/>
                  </a:lnTo>
                  <a:close/>
                </a:path>
                <a:path w="2360295" h="1867535">
                  <a:moveTo>
                    <a:pt x="2043999" y="1741979"/>
                  </a:moveTo>
                  <a:lnTo>
                    <a:pt x="2044509" y="1741979"/>
                  </a:lnTo>
                  <a:lnTo>
                    <a:pt x="2044667" y="1738550"/>
                  </a:lnTo>
                  <a:lnTo>
                    <a:pt x="2044215" y="1740732"/>
                  </a:lnTo>
                  <a:lnTo>
                    <a:pt x="2043999" y="1741979"/>
                  </a:lnTo>
                  <a:close/>
                </a:path>
                <a:path w="2360295" h="1867535">
                  <a:moveTo>
                    <a:pt x="1936567" y="1741217"/>
                  </a:moveTo>
                  <a:lnTo>
                    <a:pt x="1936722" y="1740345"/>
                  </a:lnTo>
                  <a:lnTo>
                    <a:pt x="1936849" y="1739185"/>
                  </a:lnTo>
                  <a:lnTo>
                    <a:pt x="1936962" y="1738550"/>
                  </a:lnTo>
                  <a:lnTo>
                    <a:pt x="1936646" y="1738677"/>
                  </a:lnTo>
                  <a:lnTo>
                    <a:pt x="1936212" y="1738677"/>
                  </a:lnTo>
                  <a:lnTo>
                    <a:pt x="1936093" y="1739439"/>
                  </a:lnTo>
                  <a:lnTo>
                    <a:pt x="1933969" y="1739439"/>
                  </a:lnTo>
                  <a:lnTo>
                    <a:pt x="1933661" y="1741090"/>
                  </a:lnTo>
                  <a:lnTo>
                    <a:pt x="1936409" y="1741090"/>
                  </a:lnTo>
                  <a:lnTo>
                    <a:pt x="1936567" y="1741217"/>
                  </a:lnTo>
                  <a:close/>
                </a:path>
                <a:path w="2360295" h="1867535">
                  <a:moveTo>
                    <a:pt x="1936212" y="1738677"/>
                  </a:moveTo>
                  <a:lnTo>
                    <a:pt x="1936646" y="1738677"/>
                  </a:lnTo>
                  <a:lnTo>
                    <a:pt x="1936330" y="1738550"/>
                  </a:lnTo>
                  <a:lnTo>
                    <a:pt x="1936212" y="1738677"/>
                  </a:lnTo>
                  <a:close/>
                </a:path>
                <a:path w="2360295" h="1867535">
                  <a:moveTo>
                    <a:pt x="1911614" y="1739439"/>
                  </a:moveTo>
                  <a:lnTo>
                    <a:pt x="1915168" y="1739439"/>
                  </a:lnTo>
                  <a:lnTo>
                    <a:pt x="1913983" y="1738550"/>
                  </a:lnTo>
                  <a:lnTo>
                    <a:pt x="1911614" y="1739439"/>
                  </a:lnTo>
                  <a:close/>
                </a:path>
                <a:path w="2360295" h="1867535">
                  <a:moveTo>
                    <a:pt x="1903939" y="1740074"/>
                  </a:moveTo>
                  <a:lnTo>
                    <a:pt x="1905613" y="1740074"/>
                  </a:lnTo>
                  <a:lnTo>
                    <a:pt x="1905123" y="1739807"/>
                  </a:lnTo>
                  <a:lnTo>
                    <a:pt x="1904823" y="1739566"/>
                  </a:lnTo>
                  <a:lnTo>
                    <a:pt x="1904665" y="1738931"/>
                  </a:lnTo>
                  <a:lnTo>
                    <a:pt x="1904744" y="1738550"/>
                  </a:lnTo>
                  <a:lnTo>
                    <a:pt x="1903323" y="1739313"/>
                  </a:lnTo>
                  <a:lnTo>
                    <a:pt x="1903797" y="1739693"/>
                  </a:lnTo>
                  <a:lnTo>
                    <a:pt x="1903939" y="1740074"/>
                  </a:lnTo>
                  <a:close/>
                </a:path>
                <a:path w="2360295" h="1867535">
                  <a:moveTo>
                    <a:pt x="1866211" y="1739058"/>
                  </a:moveTo>
                  <a:lnTo>
                    <a:pt x="1867001" y="1738550"/>
                  </a:lnTo>
                  <a:lnTo>
                    <a:pt x="1865816" y="1738550"/>
                  </a:lnTo>
                  <a:lnTo>
                    <a:pt x="1866211" y="1739058"/>
                  </a:lnTo>
                  <a:close/>
                </a:path>
                <a:path w="2360295" h="1867535">
                  <a:moveTo>
                    <a:pt x="1827799" y="1741979"/>
                  </a:moveTo>
                  <a:lnTo>
                    <a:pt x="1828229" y="1741979"/>
                  </a:lnTo>
                  <a:lnTo>
                    <a:pt x="1828340" y="1741090"/>
                  </a:lnTo>
                  <a:lnTo>
                    <a:pt x="1828466" y="1738550"/>
                  </a:lnTo>
                  <a:lnTo>
                    <a:pt x="1828014" y="1740732"/>
                  </a:lnTo>
                  <a:lnTo>
                    <a:pt x="1827799" y="1741979"/>
                  </a:lnTo>
                  <a:close/>
                </a:path>
                <a:path w="2360295" h="1867535">
                  <a:moveTo>
                    <a:pt x="1720287" y="1741217"/>
                  </a:moveTo>
                  <a:lnTo>
                    <a:pt x="1720442" y="1740345"/>
                  </a:lnTo>
                  <a:lnTo>
                    <a:pt x="1720569" y="1739185"/>
                  </a:lnTo>
                  <a:lnTo>
                    <a:pt x="1720682" y="1738550"/>
                  </a:lnTo>
                  <a:lnTo>
                    <a:pt x="1720366" y="1738677"/>
                  </a:lnTo>
                  <a:lnTo>
                    <a:pt x="1719932" y="1738677"/>
                  </a:lnTo>
                  <a:lnTo>
                    <a:pt x="1719813" y="1739439"/>
                  </a:lnTo>
                  <a:lnTo>
                    <a:pt x="1717689" y="1739439"/>
                  </a:lnTo>
                  <a:lnTo>
                    <a:pt x="1717381" y="1741090"/>
                  </a:lnTo>
                  <a:lnTo>
                    <a:pt x="1720129" y="1741090"/>
                  </a:lnTo>
                  <a:lnTo>
                    <a:pt x="1720287" y="1741217"/>
                  </a:lnTo>
                  <a:close/>
                </a:path>
                <a:path w="2360295" h="1867535">
                  <a:moveTo>
                    <a:pt x="1719932" y="1738677"/>
                  </a:moveTo>
                  <a:lnTo>
                    <a:pt x="1720366" y="1738677"/>
                  </a:lnTo>
                  <a:lnTo>
                    <a:pt x="1720050" y="1738550"/>
                  </a:lnTo>
                  <a:lnTo>
                    <a:pt x="1719932" y="1738677"/>
                  </a:lnTo>
                  <a:close/>
                </a:path>
                <a:path w="2360295" h="1867535">
                  <a:moveTo>
                    <a:pt x="1695335" y="1739439"/>
                  </a:moveTo>
                  <a:lnTo>
                    <a:pt x="1698888" y="1739439"/>
                  </a:lnTo>
                  <a:lnTo>
                    <a:pt x="1697704" y="1738550"/>
                  </a:lnTo>
                  <a:lnTo>
                    <a:pt x="1695335" y="1739439"/>
                  </a:lnTo>
                  <a:close/>
                </a:path>
                <a:path w="2360295" h="1867535">
                  <a:moveTo>
                    <a:pt x="1687659" y="1740074"/>
                  </a:moveTo>
                  <a:lnTo>
                    <a:pt x="1689333" y="1740074"/>
                  </a:lnTo>
                  <a:lnTo>
                    <a:pt x="1688843" y="1739807"/>
                  </a:lnTo>
                  <a:lnTo>
                    <a:pt x="1688544" y="1739566"/>
                  </a:lnTo>
                  <a:lnTo>
                    <a:pt x="1688386" y="1738931"/>
                  </a:lnTo>
                  <a:lnTo>
                    <a:pt x="1688465" y="1738550"/>
                  </a:lnTo>
                  <a:lnTo>
                    <a:pt x="1687044" y="1739313"/>
                  </a:lnTo>
                  <a:lnTo>
                    <a:pt x="1687517" y="1739693"/>
                  </a:lnTo>
                  <a:lnTo>
                    <a:pt x="1687659" y="1740074"/>
                  </a:lnTo>
                  <a:close/>
                </a:path>
                <a:path w="2360295" h="1867535">
                  <a:moveTo>
                    <a:pt x="1611519" y="1741979"/>
                  </a:moveTo>
                  <a:lnTo>
                    <a:pt x="1612029" y="1741979"/>
                  </a:lnTo>
                  <a:lnTo>
                    <a:pt x="1612187" y="1738550"/>
                  </a:lnTo>
                  <a:lnTo>
                    <a:pt x="1611735" y="1740732"/>
                  </a:lnTo>
                  <a:lnTo>
                    <a:pt x="1611519" y="1741979"/>
                  </a:lnTo>
                  <a:close/>
                </a:path>
                <a:path w="2360295" h="1867535">
                  <a:moveTo>
                    <a:pt x="2336593" y="1739820"/>
                  </a:moveTo>
                  <a:lnTo>
                    <a:pt x="2339041" y="1739439"/>
                  </a:lnTo>
                  <a:lnTo>
                    <a:pt x="2345200" y="1739439"/>
                  </a:lnTo>
                  <a:lnTo>
                    <a:pt x="2344884" y="1739313"/>
                  </a:lnTo>
                  <a:lnTo>
                    <a:pt x="2344963" y="1738677"/>
                  </a:lnTo>
                  <a:lnTo>
                    <a:pt x="2337067" y="1738677"/>
                  </a:lnTo>
                  <a:lnTo>
                    <a:pt x="2336909" y="1738804"/>
                  </a:lnTo>
                  <a:lnTo>
                    <a:pt x="2336672" y="1738804"/>
                  </a:lnTo>
                  <a:lnTo>
                    <a:pt x="2336119" y="1739058"/>
                  </a:lnTo>
                  <a:lnTo>
                    <a:pt x="2335724" y="1739058"/>
                  </a:lnTo>
                  <a:lnTo>
                    <a:pt x="2335251" y="1739185"/>
                  </a:lnTo>
                  <a:lnTo>
                    <a:pt x="2335961" y="1739439"/>
                  </a:lnTo>
                  <a:lnTo>
                    <a:pt x="2336593" y="1739820"/>
                  </a:lnTo>
                  <a:close/>
                </a:path>
                <a:path w="2360295" h="1867535">
                  <a:moveTo>
                    <a:pt x="2332566" y="1741217"/>
                  </a:moveTo>
                  <a:lnTo>
                    <a:pt x="2333514" y="1739693"/>
                  </a:lnTo>
                  <a:lnTo>
                    <a:pt x="2333593" y="1738677"/>
                  </a:lnTo>
                  <a:lnTo>
                    <a:pt x="2332250" y="1739439"/>
                  </a:lnTo>
                  <a:lnTo>
                    <a:pt x="2332377" y="1739947"/>
                  </a:lnTo>
                  <a:lnTo>
                    <a:pt x="2332566" y="1741217"/>
                  </a:lnTo>
                  <a:close/>
                </a:path>
                <a:path w="2360295" h="1867535">
                  <a:moveTo>
                    <a:pt x="2280056" y="1738931"/>
                  </a:moveTo>
                  <a:lnTo>
                    <a:pt x="2282346" y="1738931"/>
                  </a:lnTo>
                  <a:lnTo>
                    <a:pt x="2280846" y="1738677"/>
                  </a:lnTo>
                  <a:lnTo>
                    <a:pt x="2280056" y="1738931"/>
                  </a:lnTo>
                  <a:close/>
                </a:path>
                <a:path w="2360295" h="1867535">
                  <a:moveTo>
                    <a:pt x="1631533" y="1738931"/>
                  </a:moveTo>
                  <a:lnTo>
                    <a:pt x="1633823" y="1738931"/>
                  </a:lnTo>
                  <a:lnTo>
                    <a:pt x="1632323" y="1738677"/>
                  </a:lnTo>
                  <a:lnTo>
                    <a:pt x="1631533" y="1738931"/>
                  </a:lnTo>
                  <a:close/>
                </a:path>
                <a:path w="2360295" h="1867535">
                  <a:moveTo>
                    <a:pt x="2263975" y="1741471"/>
                  </a:moveTo>
                  <a:lnTo>
                    <a:pt x="2287716" y="1741471"/>
                  </a:lnTo>
                  <a:lnTo>
                    <a:pt x="2287828" y="1740384"/>
                  </a:lnTo>
                  <a:lnTo>
                    <a:pt x="2287952" y="1738804"/>
                  </a:lnTo>
                  <a:lnTo>
                    <a:pt x="2284320" y="1738804"/>
                  </a:lnTo>
                  <a:lnTo>
                    <a:pt x="2284478" y="1739058"/>
                  </a:lnTo>
                  <a:lnTo>
                    <a:pt x="2279662" y="1739058"/>
                  </a:lnTo>
                  <a:lnTo>
                    <a:pt x="2278082" y="1739566"/>
                  </a:lnTo>
                  <a:lnTo>
                    <a:pt x="2273910" y="1739566"/>
                  </a:lnTo>
                  <a:lnTo>
                    <a:pt x="2274213" y="1740074"/>
                  </a:lnTo>
                  <a:lnTo>
                    <a:pt x="2271139" y="1740074"/>
                  </a:lnTo>
                  <a:lnTo>
                    <a:pt x="2270660" y="1741090"/>
                  </a:lnTo>
                  <a:lnTo>
                    <a:pt x="2262937" y="1741090"/>
                  </a:lnTo>
                  <a:lnTo>
                    <a:pt x="2262606" y="1741344"/>
                  </a:lnTo>
                  <a:lnTo>
                    <a:pt x="2264027" y="1741344"/>
                  </a:lnTo>
                  <a:lnTo>
                    <a:pt x="2263975" y="1741471"/>
                  </a:lnTo>
                  <a:close/>
                </a:path>
                <a:path w="2360295" h="1867535">
                  <a:moveTo>
                    <a:pt x="2279662" y="1739058"/>
                  </a:moveTo>
                  <a:lnTo>
                    <a:pt x="2284478" y="1739058"/>
                  </a:lnTo>
                  <a:lnTo>
                    <a:pt x="2284004" y="1738804"/>
                  </a:lnTo>
                  <a:lnTo>
                    <a:pt x="2282346" y="1738931"/>
                  </a:lnTo>
                  <a:lnTo>
                    <a:pt x="2280056" y="1738931"/>
                  </a:lnTo>
                  <a:lnTo>
                    <a:pt x="2279662" y="1739058"/>
                  </a:lnTo>
                  <a:close/>
                </a:path>
                <a:path w="2360295" h="1867535">
                  <a:moveTo>
                    <a:pt x="2046563" y="1741979"/>
                  </a:moveTo>
                  <a:lnTo>
                    <a:pt x="2046642" y="1741852"/>
                  </a:lnTo>
                  <a:lnTo>
                    <a:pt x="2047905" y="1741471"/>
                  </a:lnTo>
                  <a:lnTo>
                    <a:pt x="2071594" y="1741471"/>
                  </a:lnTo>
                  <a:lnTo>
                    <a:pt x="2071709" y="1740455"/>
                  </a:lnTo>
                  <a:lnTo>
                    <a:pt x="2071831" y="1738804"/>
                  </a:lnTo>
                  <a:lnTo>
                    <a:pt x="2068120" y="1738804"/>
                  </a:lnTo>
                  <a:lnTo>
                    <a:pt x="2068356" y="1739058"/>
                  </a:lnTo>
                  <a:lnTo>
                    <a:pt x="2063935" y="1739058"/>
                  </a:lnTo>
                  <a:lnTo>
                    <a:pt x="2061960" y="1739693"/>
                  </a:lnTo>
                  <a:lnTo>
                    <a:pt x="2057854" y="1739693"/>
                  </a:lnTo>
                  <a:lnTo>
                    <a:pt x="2058091" y="1740074"/>
                  </a:lnTo>
                  <a:lnTo>
                    <a:pt x="2055034" y="1740074"/>
                  </a:lnTo>
                  <a:lnTo>
                    <a:pt x="2054538" y="1741090"/>
                  </a:lnTo>
                  <a:lnTo>
                    <a:pt x="2046942" y="1741090"/>
                  </a:lnTo>
                  <a:lnTo>
                    <a:pt x="2046642" y="1741344"/>
                  </a:lnTo>
                  <a:lnTo>
                    <a:pt x="2046484" y="1741344"/>
                  </a:lnTo>
                  <a:lnTo>
                    <a:pt x="2046484" y="1741725"/>
                  </a:lnTo>
                  <a:lnTo>
                    <a:pt x="2046563" y="1741979"/>
                  </a:lnTo>
                  <a:close/>
                </a:path>
                <a:path w="2360295" h="1867535">
                  <a:moveTo>
                    <a:pt x="2063935" y="1739058"/>
                  </a:moveTo>
                  <a:lnTo>
                    <a:pt x="2066225" y="1739058"/>
                  </a:lnTo>
                  <a:lnTo>
                    <a:pt x="2064724" y="1738804"/>
                  </a:lnTo>
                  <a:lnTo>
                    <a:pt x="2063935" y="1739058"/>
                  </a:lnTo>
                  <a:close/>
                </a:path>
                <a:path w="2360295" h="1867535">
                  <a:moveTo>
                    <a:pt x="1830362" y="1741979"/>
                  </a:moveTo>
                  <a:lnTo>
                    <a:pt x="1830441" y="1741852"/>
                  </a:lnTo>
                  <a:lnTo>
                    <a:pt x="1831705" y="1741471"/>
                  </a:lnTo>
                  <a:lnTo>
                    <a:pt x="1855393" y="1741471"/>
                  </a:lnTo>
                  <a:lnTo>
                    <a:pt x="1855508" y="1740455"/>
                  </a:lnTo>
                  <a:lnTo>
                    <a:pt x="1855630" y="1738804"/>
                  </a:lnTo>
                  <a:lnTo>
                    <a:pt x="1851919" y="1738804"/>
                  </a:lnTo>
                  <a:lnTo>
                    <a:pt x="1852156" y="1739058"/>
                  </a:lnTo>
                  <a:lnTo>
                    <a:pt x="1847734" y="1739058"/>
                  </a:lnTo>
                  <a:lnTo>
                    <a:pt x="1845760" y="1739693"/>
                  </a:lnTo>
                  <a:lnTo>
                    <a:pt x="1841654" y="1739693"/>
                  </a:lnTo>
                  <a:lnTo>
                    <a:pt x="1841891" y="1740074"/>
                  </a:lnTo>
                  <a:lnTo>
                    <a:pt x="1838834" y="1740074"/>
                  </a:lnTo>
                  <a:lnTo>
                    <a:pt x="1838337" y="1741090"/>
                  </a:lnTo>
                  <a:lnTo>
                    <a:pt x="1830741" y="1741090"/>
                  </a:lnTo>
                  <a:lnTo>
                    <a:pt x="1830441" y="1741344"/>
                  </a:lnTo>
                  <a:lnTo>
                    <a:pt x="1830283" y="1741344"/>
                  </a:lnTo>
                  <a:lnTo>
                    <a:pt x="1830283" y="1741725"/>
                  </a:lnTo>
                  <a:lnTo>
                    <a:pt x="1830362" y="1741979"/>
                  </a:lnTo>
                  <a:close/>
                </a:path>
                <a:path w="2360295" h="1867535">
                  <a:moveTo>
                    <a:pt x="1847734" y="1739058"/>
                  </a:moveTo>
                  <a:lnTo>
                    <a:pt x="1850024" y="1739058"/>
                  </a:lnTo>
                  <a:lnTo>
                    <a:pt x="1848524" y="1738804"/>
                  </a:lnTo>
                  <a:lnTo>
                    <a:pt x="1847734" y="1739058"/>
                  </a:lnTo>
                  <a:close/>
                </a:path>
                <a:path w="2360295" h="1867535">
                  <a:moveTo>
                    <a:pt x="1615452" y="1741471"/>
                  </a:moveTo>
                  <a:lnTo>
                    <a:pt x="1639193" y="1741471"/>
                  </a:lnTo>
                  <a:lnTo>
                    <a:pt x="1639305" y="1740384"/>
                  </a:lnTo>
                  <a:lnTo>
                    <a:pt x="1639429" y="1738804"/>
                  </a:lnTo>
                  <a:lnTo>
                    <a:pt x="1635797" y="1738804"/>
                  </a:lnTo>
                  <a:lnTo>
                    <a:pt x="1635955" y="1739058"/>
                  </a:lnTo>
                  <a:lnTo>
                    <a:pt x="1631139" y="1739058"/>
                  </a:lnTo>
                  <a:lnTo>
                    <a:pt x="1629559" y="1739566"/>
                  </a:lnTo>
                  <a:lnTo>
                    <a:pt x="1625387" y="1739566"/>
                  </a:lnTo>
                  <a:lnTo>
                    <a:pt x="1625690" y="1740074"/>
                  </a:lnTo>
                  <a:lnTo>
                    <a:pt x="1622616" y="1740074"/>
                  </a:lnTo>
                  <a:lnTo>
                    <a:pt x="1622137" y="1741090"/>
                  </a:lnTo>
                  <a:lnTo>
                    <a:pt x="1614415" y="1741090"/>
                  </a:lnTo>
                  <a:lnTo>
                    <a:pt x="1614083" y="1741344"/>
                  </a:lnTo>
                  <a:lnTo>
                    <a:pt x="1615504" y="1741344"/>
                  </a:lnTo>
                  <a:lnTo>
                    <a:pt x="1615452" y="1741471"/>
                  </a:lnTo>
                  <a:close/>
                </a:path>
                <a:path w="2360295" h="1867535">
                  <a:moveTo>
                    <a:pt x="1631139" y="1739058"/>
                  </a:moveTo>
                  <a:lnTo>
                    <a:pt x="1635955" y="1739058"/>
                  </a:lnTo>
                  <a:lnTo>
                    <a:pt x="1635482" y="1738804"/>
                  </a:lnTo>
                  <a:lnTo>
                    <a:pt x="1633823" y="1738931"/>
                  </a:lnTo>
                  <a:lnTo>
                    <a:pt x="1631533" y="1738931"/>
                  </a:lnTo>
                  <a:lnTo>
                    <a:pt x="1631139" y="1739058"/>
                  </a:lnTo>
                  <a:close/>
                </a:path>
                <a:path w="2360295" h="1867535">
                  <a:moveTo>
                    <a:pt x="1585481" y="1744064"/>
                  </a:moveTo>
                  <a:lnTo>
                    <a:pt x="1585638" y="1743947"/>
                  </a:lnTo>
                  <a:lnTo>
                    <a:pt x="1585667" y="1743757"/>
                  </a:lnTo>
                  <a:lnTo>
                    <a:pt x="1584708" y="1740963"/>
                  </a:lnTo>
                  <a:lnTo>
                    <a:pt x="1585616" y="1740582"/>
                  </a:lnTo>
                  <a:lnTo>
                    <a:pt x="1587348" y="1739964"/>
                  </a:lnTo>
                  <a:lnTo>
                    <a:pt x="1585098" y="1738840"/>
                  </a:lnTo>
                  <a:lnTo>
                    <a:pt x="1584630" y="1739820"/>
                  </a:lnTo>
                  <a:lnTo>
                    <a:pt x="1583789" y="1740376"/>
                  </a:lnTo>
                  <a:lnTo>
                    <a:pt x="1583287" y="1740836"/>
                  </a:lnTo>
                  <a:lnTo>
                    <a:pt x="1582480" y="1740836"/>
                  </a:lnTo>
                  <a:lnTo>
                    <a:pt x="1582971" y="1741090"/>
                  </a:lnTo>
                  <a:lnTo>
                    <a:pt x="1585481" y="1744064"/>
                  </a:lnTo>
                  <a:close/>
                </a:path>
                <a:path w="2360295" h="1867535">
                  <a:moveTo>
                    <a:pt x="2234003" y="1744064"/>
                  </a:moveTo>
                  <a:lnTo>
                    <a:pt x="2234161" y="1743947"/>
                  </a:lnTo>
                  <a:lnTo>
                    <a:pt x="2234190" y="1743757"/>
                  </a:lnTo>
                  <a:lnTo>
                    <a:pt x="2233231" y="1740963"/>
                  </a:lnTo>
                  <a:lnTo>
                    <a:pt x="2234139" y="1740582"/>
                  </a:lnTo>
                  <a:lnTo>
                    <a:pt x="2235871" y="1739964"/>
                  </a:lnTo>
                  <a:lnTo>
                    <a:pt x="2233621" y="1738840"/>
                  </a:lnTo>
                  <a:lnTo>
                    <a:pt x="2233153" y="1739820"/>
                  </a:lnTo>
                  <a:lnTo>
                    <a:pt x="2232312" y="1740376"/>
                  </a:lnTo>
                  <a:lnTo>
                    <a:pt x="2231810" y="1740836"/>
                  </a:lnTo>
                  <a:lnTo>
                    <a:pt x="2231003" y="1740836"/>
                  </a:lnTo>
                  <a:lnTo>
                    <a:pt x="2231494" y="1741090"/>
                  </a:lnTo>
                  <a:lnTo>
                    <a:pt x="2234003" y="1744064"/>
                  </a:lnTo>
                  <a:close/>
                </a:path>
                <a:path w="2360295" h="1867535">
                  <a:moveTo>
                    <a:pt x="1801681" y="1744191"/>
                  </a:moveTo>
                  <a:lnTo>
                    <a:pt x="1801842" y="1744073"/>
                  </a:lnTo>
                  <a:lnTo>
                    <a:pt x="1800909" y="1740963"/>
                  </a:lnTo>
                  <a:lnTo>
                    <a:pt x="1801462" y="1740709"/>
                  </a:lnTo>
                  <a:lnTo>
                    <a:pt x="1803445" y="1740119"/>
                  </a:lnTo>
                  <a:lnTo>
                    <a:pt x="1801316" y="1738853"/>
                  </a:lnTo>
                  <a:lnTo>
                    <a:pt x="1800886" y="1739820"/>
                  </a:lnTo>
                  <a:lnTo>
                    <a:pt x="1800796" y="1739964"/>
                  </a:lnTo>
                  <a:lnTo>
                    <a:pt x="1800102" y="1740299"/>
                  </a:lnTo>
                  <a:lnTo>
                    <a:pt x="1799488" y="1740963"/>
                  </a:lnTo>
                  <a:lnTo>
                    <a:pt x="1798680" y="1740963"/>
                  </a:lnTo>
                  <a:lnTo>
                    <a:pt x="1799110" y="1741186"/>
                  </a:lnTo>
                  <a:lnTo>
                    <a:pt x="1801681" y="1744191"/>
                  </a:lnTo>
                  <a:close/>
                </a:path>
                <a:path w="2360295" h="1867535">
                  <a:moveTo>
                    <a:pt x="2017882" y="1744191"/>
                  </a:moveTo>
                  <a:lnTo>
                    <a:pt x="2018043" y="1744073"/>
                  </a:lnTo>
                  <a:lnTo>
                    <a:pt x="2017110" y="1740963"/>
                  </a:lnTo>
                  <a:lnTo>
                    <a:pt x="2017662" y="1740709"/>
                  </a:lnTo>
                  <a:lnTo>
                    <a:pt x="2019645" y="1740119"/>
                  </a:lnTo>
                  <a:lnTo>
                    <a:pt x="2017517" y="1738853"/>
                  </a:lnTo>
                  <a:lnTo>
                    <a:pt x="2017087" y="1739820"/>
                  </a:lnTo>
                  <a:lnTo>
                    <a:pt x="2016997" y="1739964"/>
                  </a:lnTo>
                  <a:lnTo>
                    <a:pt x="2016303" y="1740299"/>
                  </a:lnTo>
                  <a:lnTo>
                    <a:pt x="2015688" y="1740963"/>
                  </a:lnTo>
                  <a:lnTo>
                    <a:pt x="2014881" y="1740963"/>
                  </a:lnTo>
                  <a:lnTo>
                    <a:pt x="2015311" y="1741186"/>
                  </a:lnTo>
                  <a:lnTo>
                    <a:pt x="2017882" y="1744191"/>
                  </a:lnTo>
                  <a:close/>
                </a:path>
                <a:path w="2360295" h="1867535">
                  <a:moveTo>
                    <a:pt x="2066225" y="1739058"/>
                  </a:moveTo>
                  <a:lnTo>
                    <a:pt x="2068356" y="1739058"/>
                  </a:lnTo>
                  <a:lnTo>
                    <a:pt x="2067883" y="1738931"/>
                  </a:lnTo>
                  <a:lnTo>
                    <a:pt x="2066225" y="1739058"/>
                  </a:lnTo>
                  <a:close/>
                </a:path>
                <a:path w="2360295" h="1867535">
                  <a:moveTo>
                    <a:pt x="1850024" y="1739058"/>
                  </a:moveTo>
                  <a:lnTo>
                    <a:pt x="1852156" y="1739058"/>
                  </a:lnTo>
                  <a:lnTo>
                    <a:pt x="1851682" y="1738931"/>
                  </a:lnTo>
                  <a:lnTo>
                    <a:pt x="1850024" y="1739058"/>
                  </a:lnTo>
                  <a:close/>
                </a:path>
                <a:path w="2360295" h="1867535">
                  <a:moveTo>
                    <a:pt x="1452445" y="1742487"/>
                  </a:moveTo>
                  <a:lnTo>
                    <a:pt x="1455604" y="1742487"/>
                  </a:lnTo>
                  <a:lnTo>
                    <a:pt x="1455169" y="1739566"/>
                  </a:lnTo>
                  <a:lnTo>
                    <a:pt x="1455051" y="1739313"/>
                  </a:lnTo>
                  <a:lnTo>
                    <a:pt x="1454972" y="1739058"/>
                  </a:lnTo>
                  <a:lnTo>
                    <a:pt x="1454340" y="1739185"/>
                  </a:lnTo>
                  <a:lnTo>
                    <a:pt x="1454115" y="1739185"/>
                  </a:lnTo>
                  <a:lnTo>
                    <a:pt x="1454566" y="1739820"/>
                  </a:lnTo>
                  <a:lnTo>
                    <a:pt x="1454459" y="1740074"/>
                  </a:lnTo>
                  <a:lnTo>
                    <a:pt x="1453866" y="1740455"/>
                  </a:lnTo>
                  <a:lnTo>
                    <a:pt x="1453156" y="1740709"/>
                  </a:lnTo>
                  <a:lnTo>
                    <a:pt x="1452445" y="1740709"/>
                  </a:lnTo>
                  <a:lnTo>
                    <a:pt x="1452445" y="1742487"/>
                  </a:lnTo>
                  <a:close/>
                </a:path>
                <a:path w="2360295" h="1867535">
                  <a:moveTo>
                    <a:pt x="1454115" y="1739185"/>
                  </a:moveTo>
                  <a:lnTo>
                    <a:pt x="1454340" y="1739185"/>
                  </a:lnTo>
                  <a:lnTo>
                    <a:pt x="1454024" y="1739058"/>
                  </a:lnTo>
                  <a:lnTo>
                    <a:pt x="1454115" y="1739185"/>
                  </a:lnTo>
                  <a:close/>
                </a:path>
                <a:path w="2360295" h="1867535">
                  <a:moveTo>
                    <a:pt x="2334098" y="1739964"/>
                  </a:moveTo>
                  <a:lnTo>
                    <a:pt x="2333830" y="1739185"/>
                  </a:lnTo>
                  <a:lnTo>
                    <a:pt x="2333750" y="1739313"/>
                  </a:lnTo>
                  <a:lnTo>
                    <a:pt x="2333829" y="1739693"/>
                  </a:lnTo>
                  <a:lnTo>
                    <a:pt x="2333987" y="1739947"/>
                  </a:lnTo>
                  <a:close/>
                </a:path>
                <a:path w="2360295" h="1867535">
                  <a:moveTo>
                    <a:pt x="2206778" y="1740963"/>
                  </a:moveTo>
                  <a:lnTo>
                    <a:pt x="2211595" y="1740963"/>
                  </a:lnTo>
                  <a:lnTo>
                    <a:pt x="2211451" y="1740732"/>
                  </a:lnTo>
                  <a:lnTo>
                    <a:pt x="2211243" y="1740182"/>
                  </a:lnTo>
                  <a:lnTo>
                    <a:pt x="2208990" y="1739185"/>
                  </a:lnTo>
                  <a:lnTo>
                    <a:pt x="2208042" y="1739185"/>
                  </a:lnTo>
                  <a:lnTo>
                    <a:pt x="2206305" y="1739312"/>
                  </a:lnTo>
                  <a:lnTo>
                    <a:pt x="2208450" y="1739929"/>
                  </a:lnTo>
                  <a:lnTo>
                    <a:pt x="2207489" y="1740455"/>
                  </a:lnTo>
                  <a:lnTo>
                    <a:pt x="2206778" y="1740963"/>
                  </a:lnTo>
                  <a:close/>
                </a:path>
                <a:path w="2360295" h="1867535">
                  <a:moveTo>
                    <a:pt x="2186169" y="1739693"/>
                  </a:moveTo>
                  <a:lnTo>
                    <a:pt x="2186564" y="1739693"/>
                  </a:lnTo>
                  <a:lnTo>
                    <a:pt x="2187038" y="1739185"/>
                  </a:lnTo>
                  <a:lnTo>
                    <a:pt x="2185839" y="1739185"/>
                  </a:lnTo>
                  <a:lnTo>
                    <a:pt x="2185774" y="1739566"/>
                  </a:lnTo>
                  <a:lnTo>
                    <a:pt x="2186169" y="1739693"/>
                  </a:lnTo>
                  <a:close/>
                </a:path>
                <a:path w="2360295" h="1867535">
                  <a:moveTo>
                    <a:pt x="2101284" y="1742614"/>
                  </a:moveTo>
                  <a:lnTo>
                    <a:pt x="2104363" y="1742614"/>
                  </a:lnTo>
                  <a:lnTo>
                    <a:pt x="2104088" y="1740732"/>
                  </a:lnTo>
                  <a:lnTo>
                    <a:pt x="2103968" y="1739693"/>
                  </a:lnTo>
                  <a:lnTo>
                    <a:pt x="2103810" y="1739439"/>
                  </a:lnTo>
                  <a:lnTo>
                    <a:pt x="2103731" y="1739185"/>
                  </a:lnTo>
                  <a:lnTo>
                    <a:pt x="2102784" y="1739185"/>
                  </a:lnTo>
                  <a:lnTo>
                    <a:pt x="2103337" y="1739964"/>
                  </a:lnTo>
                  <a:lnTo>
                    <a:pt x="2103271" y="1740144"/>
                  </a:lnTo>
                  <a:lnTo>
                    <a:pt x="2102626" y="1740455"/>
                  </a:lnTo>
                  <a:lnTo>
                    <a:pt x="2102175" y="1740732"/>
                  </a:lnTo>
                  <a:lnTo>
                    <a:pt x="2101915" y="1740836"/>
                  </a:lnTo>
                  <a:lnTo>
                    <a:pt x="2101204" y="1740836"/>
                  </a:lnTo>
                  <a:lnTo>
                    <a:pt x="2101284" y="1742614"/>
                  </a:lnTo>
                  <a:close/>
                </a:path>
                <a:path w="2360295" h="1867535">
                  <a:moveTo>
                    <a:pt x="2072936" y="1739693"/>
                  </a:moveTo>
                  <a:lnTo>
                    <a:pt x="2073489" y="1739566"/>
                  </a:lnTo>
                  <a:lnTo>
                    <a:pt x="2073647" y="1739566"/>
                  </a:lnTo>
                  <a:lnTo>
                    <a:pt x="2073777" y="1739271"/>
                  </a:lnTo>
                  <a:lnTo>
                    <a:pt x="2072699" y="1739312"/>
                  </a:lnTo>
                  <a:lnTo>
                    <a:pt x="2072462" y="1739312"/>
                  </a:lnTo>
                  <a:lnTo>
                    <a:pt x="2072936" y="1739693"/>
                  </a:lnTo>
                  <a:close/>
                </a:path>
                <a:path w="2360295" h="1867535">
                  <a:moveTo>
                    <a:pt x="1987464" y="1741090"/>
                  </a:moveTo>
                  <a:lnTo>
                    <a:pt x="1995474" y="1741090"/>
                  </a:lnTo>
                  <a:lnTo>
                    <a:pt x="1995158" y="1740328"/>
                  </a:lnTo>
                  <a:lnTo>
                    <a:pt x="1993950" y="1739807"/>
                  </a:lnTo>
                  <a:lnTo>
                    <a:pt x="1992868" y="1739185"/>
                  </a:lnTo>
                  <a:lnTo>
                    <a:pt x="1991919" y="1739313"/>
                  </a:lnTo>
                  <a:lnTo>
                    <a:pt x="1990183" y="1739439"/>
                  </a:lnTo>
                  <a:lnTo>
                    <a:pt x="1992394" y="1740074"/>
                  </a:lnTo>
                  <a:lnTo>
                    <a:pt x="1991920" y="1740328"/>
                  </a:lnTo>
                  <a:lnTo>
                    <a:pt x="1991367" y="1740455"/>
                  </a:lnTo>
                  <a:lnTo>
                    <a:pt x="1990657" y="1740963"/>
                  </a:lnTo>
                  <a:lnTo>
                    <a:pt x="1987515" y="1740963"/>
                  </a:lnTo>
                  <a:lnTo>
                    <a:pt x="1987464" y="1741090"/>
                  </a:lnTo>
                  <a:close/>
                </a:path>
                <a:path w="2360295" h="1867535">
                  <a:moveTo>
                    <a:pt x="1885083" y="1742614"/>
                  </a:moveTo>
                  <a:lnTo>
                    <a:pt x="1888162" y="1742614"/>
                  </a:lnTo>
                  <a:lnTo>
                    <a:pt x="1887887" y="1740732"/>
                  </a:lnTo>
                  <a:lnTo>
                    <a:pt x="1887768" y="1739693"/>
                  </a:lnTo>
                  <a:lnTo>
                    <a:pt x="1887610" y="1739439"/>
                  </a:lnTo>
                  <a:lnTo>
                    <a:pt x="1887531" y="1739185"/>
                  </a:lnTo>
                  <a:lnTo>
                    <a:pt x="1886583" y="1739185"/>
                  </a:lnTo>
                  <a:lnTo>
                    <a:pt x="1887136" y="1739964"/>
                  </a:lnTo>
                  <a:lnTo>
                    <a:pt x="1887070" y="1740144"/>
                  </a:lnTo>
                  <a:lnTo>
                    <a:pt x="1886425" y="1740455"/>
                  </a:lnTo>
                  <a:lnTo>
                    <a:pt x="1885975" y="1740732"/>
                  </a:lnTo>
                  <a:lnTo>
                    <a:pt x="1885715" y="1740836"/>
                  </a:lnTo>
                  <a:lnTo>
                    <a:pt x="1885004" y="1740836"/>
                  </a:lnTo>
                  <a:lnTo>
                    <a:pt x="1885083" y="1742614"/>
                  </a:lnTo>
                  <a:close/>
                </a:path>
                <a:path w="2360295" h="1867535">
                  <a:moveTo>
                    <a:pt x="1856735" y="1739693"/>
                  </a:moveTo>
                  <a:lnTo>
                    <a:pt x="1857288" y="1739566"/>
                  </a:lnTo>
                  <a:lnTo>
                    <a:pt x="1857446" y="1739566"/>
                  </a:lnTo>
                  <a:lnTo>
                    <a:pt x="1857576" y="1739271"/>
                  </a:lnTo>
                  <a:lnTo>
                    <a:pt x="1856499" y="1739312"/>
                  </a:lnTo>
                  <a:lnTo>
                    <a:pt x="1856262" y="1739312"/>
                  </a:lnTo>
                  <a:lnTo>
                    <a:pt x="1856735" y="1739693"/>
                  </a:lnTo>
                  <a:close/>
                </a:path>
                <a:path w="2360295" h="1867535">
                  <a:moveTo>
                    <a:pt x="1771264" y="1741090"/>
                  </a:moveTo>
                  <a:lnTo>
                    <a:pt x="1779273" y="1741090"/>
                  </a:lnTo>
                  <a:lnTo>
                    <a:pt x="1778957" y="1740328"/>
                  </a:lnTo>
                  <a:lnTo>
                    <a:pt x="1777750" y="1739807"/>
                  </a:lnTo>
                  <a:lnTo>
                    <a:pt x="1776667" y="1739185"/>
                  </a:lnTo>
                  <a:lnTo>
                    <a:pt x="1775719" y="1739313"/>
                  </a:lnTo>
                  <a:lnTo>
                    <a:pt x="1773982" y="1739439"/>
                  </a:lnTo>
                  <a:lnTo>
                    <a:pt x="1776193" y="1740074"/>
                  </a:lnTo>
                  <a:lnTo>
                    <a:pt x="1775719" y="1740328"/>
                  </a:lnTo>
                  <a:lnTo>
                    <a:pt x="1775167" y="1740455"/>
                  </a:lnTo>
                  <a:lnTo>
                    <a:pt x="1774456" y="1740963"/>
                  </a:lnTo>
                  <a:lnTo>
                    <a:pt x="1771314" y="1740963"/>
                  </a:lnTo>
                  <a:lnTo>
                    <a:pt x="1771264" y="1741090"/>
                  </a:lnTo>
                  <a:close/>
                </a:path>
                <a:path w="2360295" h="1867535">
                  <a:moveTo>
                    <a:pt x="1668882" y="1742614"/>
                  </a:moveTo>
                  <a:lnTo>
                    <a:pt x="1671883" y="1742614"/>
                  </a:lnTo>
                  <a:lnTo>
                    <a:pt x="1671607" y="1740732"/>
                  </a:lnTo>
                  <a:lnTo>
                    <a:pt x="1671488" y="1739693"/>
                  </a:lnTo>
                  <a:lnTo>
                    <a:pt x="1671330" y="1739439"/>
                  </a:lnTo>
                  <a:lnTo>
                    <a:pt x="1671251" y="1739185"/>
                  </a:lnTo>
                  <a:lnTo>
                    <a:pt x="1670303" y="1739185"/>
                  </a:lnTo>
                  <a:lnTo>
                    <a:pt x="1670856" y="1739964"/>
                  </a:lnTo>
                  <a:lnTo>
                    <a:pt x="1670790" y="1740144"/>
                  </a:lnTo>
                  <a:lnTo>
                    <a:pt x="1670146" y="1740455"/>
                  </a:lnTo>
                  <a:lnTo>
                    <a:pt x="1669695" y="1740732"/>
                  </a:lnTo>
                  <a:lnTo>
                    <a:pt x="1669435" y="1740836"/>
                  </a:lnTo>
                  <a:lnTo>
                    <a:pt x="1668724" y="1740836"/>
                  </a:lnTo>
                  <a:lnTo>
                    <a:pt x="1668724" y="1741027"/>
                  </a:lnTo>
                  <a:lnTo>
                    <a:pt x="1668882" y="1741090"/>
                  </a:lnTo>
                  <a:lnTo>
                    <a:pt x="1668882" y="1742614"/>
                  </a:lnTo>
                  <a:close/>
                </a:path>
                <a:path w="2360295" h="1867535">
                  <a:moveTo>
                    <a:pt x="1558255" y="1740963"/>
                  </a:moveTo>
                  <a:lnTo>
                    <a:pt x="1563072" y="1740963"/>
                  </a:lnTo>
                  <a:lnTo>
                    <a:pt x="1562928" y="1740732"/>
                  </a:lnTo>
                  <a:lnTo>
                    <a:pt x="1562720" y="1740182"/>
                  </a:lnTo>
                  <a:lnTo>
                    <a:pt x="1560467" y="1739185"/>
                  </a:lnTo>
                  <a:lnTo>
                    <a:pt x="1559519" y="1739185"/>
                  </a:lnTo>
                  <a:lnTo>
                    <a:pt x="1557782" y="1739312"/>
                  </a:lnTo>
                  <a:lnTo>
                    <a:pt x="1559927" y="1739929"/>
                  </a:lnTo>
                  <a:lnTo>
                    <a:pt x="1558966" y="1740455"/>
                  </a:lnTo>
                  <a:lnTo>
                    <a:pt x="1558255" y="1740963"/>
                  </a:lnTo>
                  <a:close/>
                </a:path>
                <a:path w="2360295" h="1867535">
                  <a:moveTo>
                    <a:pt x="1537567" y="1739693"/>
                  </a:moveTo>
                  <a:lnTo>
                    <a:pt x="1537962" y="1739693"/>
                  </a:lnTo>
                  <a:lnTo>
                    <a:pt x="1538436" y="1739185"/>
                  </a:lnTo>
                  <a:lnTo>
                    <a:pt x="1537237" y="1739185"/>
                  </a:lnTo>
                  <a:lnTo>
                    <a:pt x="1537172" y="1739566"/>
                  </a:lnTo>
                  <a:lnTo>
                    <a:pt x="1537567" y="1739693"/>
                  </a:lnTo>
                  <a:close/>
                </a:path>
                <a:path w="2360295" h="1867535">
                  <a:moveTo>
                    <a:pt x="2344568" y="1740201"/>
                  </a:moveTo>
                  <a:lnTo>
                    <a:pt x="2345595" y="1740201"/>
                  </a:lnTo>
                  <a:lnTo>
                    <a:pt x="2345891" y="1739964"/>
                  </a:lnTo>
                  <a:lnTo>
                    <a:pt x="2345990" y="1739312"/>
                  </a:lnTo>
                  <a:lnTo>
                    <a:pt x="2345753" y="1739439"/>
                  </a:lnTo>
                  <a:lnTo>
                    <a:pt x="2339041" y="1739439"/>
                  </a:lnTo>
                  <a:lnTo>
                    <a:pt x="2339616" y="1739820"/>
                  </a:lnTo>
                  <a:lnTo>
                    <a:pt x="2343937" y="1739820"/>
                  </a:lnTo>
                  <a:lnTo>
                    <a:pt x="2344568" y="1740201"/>
                  </a:lnTo>
                  <a:close/>
                </a:path>
                <a:path w="2360295" h="1867535">
                  <a:moveTo>
                    <a:pt x="1969968" y="1739820"/>
                  </a:moveTo>
                  <a:lnTo>
                    <a:pt x="1970151" y="1739807"/>
                  </a:lnTo>
                  <a:lnTo>
                    <a:pt x="1970363" y="1739693"/>
                  </a:lnTo>
                  <a:lnTo>
                    <a:pt x="1970600" y="1739439"/>
                  </a:lnTo>
                  <a:lnTo>
                    <a:pt x="1970837" y="1739312"/>
                  </a:lnTo>
                  <a:lnTo>
                    <a:pt x="1969638" y="1739312"/>
                  </a:lnTo>
                  <a:lnTo>
                    <a:pt x="1969574" y="1739693"/>
                  </a:lnTo>
                  <a:lnTo>
                    <a:pt x="1969968" y="1739820"/>
                  </a:lnTo>
                  <a:close/>
                </a:path>
                <a:path w="2360295" h="1867535">
                  <a:moveTo>
                    <a:pt x="1753768" y="1739820"/>
                  </a:moveTo>
                  <a:lnTo>
                    <a:pt x="1753950" y="1739807"/>
                  </a:lnTo>
                  <a:lnTo>
                    <a:pt x="1754162" y="1739693"/>
                  </a:lnTo>
                  <a:lnTo>
                    <a:pt x="1754399" y="1739439"/>
                  </a:lnTo>
                  <a:lnTo>
                    <a:pt x="1754636" y="1739312"/>
                  </a:lnTo>
                  <a:lnTo>
                    <a:pt x="1753437" y="1739312"/>
                  </a:lnTo>
                  <a:lnTo>
                    <a:pt x="1753373" y="1739693"/>
                  </a:lnTo>
                  <a:lnTo>
                    <a:pt x="1753768" y="1739820"/>
                  </a:lnTo>
                  <a:close/>
                </a:path>
                <a:path w="2360295" h="1867535">
                  <a:moveTo>
                    <a:pt x="2318590" y="1740963"/>
                  </a:moveTo>
                  <a:lnTo>
                    <a:pt x="2319454" y="1740732"/>
                  </a:lnTo>
                  <a:lnTo>
                    <a:pt x="2319458" y="1740582"/>
                  </a:lnTo>
                  <a:lnTo>
                    <a:pt x="2319229" y="1740213"/>
                  </a:lnTo>
                  <a:lnTo>
                    <a:pt x="2319111" y="1739947"/>
                  </a:lnTo>
                  <a:lnTo>
                    <a:pt x="2318985" y="1739439"/>
                  </a:lnTo>
                  <a:lnTo>
                    <a:pt x="2318136" y="1739439"/>
                  </a:lnTo>
                  <a:lnTo>
                    <a:pt x="2318380" y="1739964"/>
                  </a:lnTo>
                  <a:lnTo>
                    <a:pt x="2318499" y="1740455"/>
                  </a:lnTo>
                  <a:lnTo>
                    <a:pt x="2318590" y="1740963"/>
                  </a:lnTo>
                  <a:close/>
                </a:path>
                <a:path w="2360295" h="1867535">
                  <a:moveTo>
                    <a:pt x="2147635" y="1741471"/>
                  </a:moveTo>
                  <a:lnTo>
                    <a:pt x="2146971" y="1739929"/>
                  </a:lnTo>
                  <a:lnTo>
                    <a:pt x="2146766" y="1739566"/>
                  </a:lnTo>
                  <a:lnTo>
                    <a:pt x="2145424" y="1739439"/>
                  </a:lnTo>
                  <a:lnTo>
                    <a:pt x="2145322" y="1739820"/>
                  </a:lnTo>
                  <a:lnTo>
                    <a:pt x="2145898" y="1739820"/>
                  </a:lnTo>
                  <a:lnTo>
                    <a:pt x="2146144" y="1740328"/>
                  </a:lnTo>
                  <a:lnTo>
                    <a:pt x="2146274" y="1740455"/>
                  </a:lnTo>
                  <a:lnTo>
                    <a:pt x="2147635" y="1741471"/>
                  </a:lnTo>
                  <a:close/>
                </a:path>
                <a:path w="2360295" h="1867535">
                  <a:moveTo>
                    <a:pt x="2084904" y="1739929"/>
                  </a:moveTo>
                  <a:lnTo>
                    <a:pt x="2086044" y="1739439"/>
                  </a:lnTo>
                  <a:lnTo>
                    <a:pt x="2083438" y="1739439"/>
                  </a:lnTo>
                  <a:lnTo>
                    <a:pt x="2083506" y="1739693"/>
                  </a:lnTo>
                  <a:lnTo>
                    <a:pt x="2084860" y="1739693"/>
                  </a:lnTo>
                  <a:lnTo>
                    <a:pt x="2084904" y="1739929"/>
                  </a:lnTo>
                  <a:close/>
                </a:path>
                <a:path w="2360295" h="1867535">
                  <a:moveTo>
                    <a:pt x="1951886" y="1741217"/>
                  </a:moveTo>
                  <a:lnTo>
                    <a:pt x="1952334" y="1740623"/>
                  </a:lnTo>
                  <a:lnTo>
                    <a:pt x="1952438" y="1740328"/>
                  </a:lnTo>
                  <a:lnTo>
                    <a:pt x="1953228" y="1739439"/>
                  </a:lnTo>
                  <a:lnTo>
                    <a:pt x="1948569" y="1739439"/>
                  </a:lnTo>
                  <a:lnTo>
                    <a:pt x="1949254" y="1739693"/>
                  </a:lnTo>
                  <a:lnTo>
                    <a:pt x="1950859" y="1739693"/>
                  </a:lnTo>
                  <a:lnTo>
                    <a:pt x="1951886" y="1741217"/>
                  </a:lnTo>
                  <a:close/>
                </a:path>
                <a:path w="2360295" h="1867535">
                  <a:moveTo>
                    <a:pt x="1931434" y="1741471"/>
                  </a:moveTo>
                  <a:lnTo>
                    <a:pt x="1930770" y="1739929"/>
                  </a:lnTo>
                  <a:lnTo>
                    <a:pt x="1930566" y="1739566"/>
                  </a:lnTo>
                  <a:lnTo>
                    <a:pt x="1929223" y="1739439"/>
                  </a:lnTo>
                  <a:lnTo>
                    <a:pt x="1929122" y="1739820"/>
                  </a:lnTo>
                  <a:lnTo>
                    <a:pt x="1929697" y="1739820"/>
                  </a:lnTo>
                  <a:lnTo>
                    <a:pt x="1929944" y="1740328"/>
                  </a:lnTo>
                  <a:lnTo>
                    <a:pt x="1930074" y="1740455"/>
                  </a:lnTo>
                  <a:lnTo>
                    <a:pt x="1931434" y="1741471"/>
                  </a:lnTo>
                  <a:close/>
                </a:path>
                <a:path w="2360295" h="1867535">
                  <a:moveTo>
                    <a:pt x="1868703" y="1739929"/>
                  </a:moveTo>
                  <a:lnTo>
                    <a:pt x="1869843" y="1739439"/>
                  </a:lnTo>
                  <a:lnTo>
                    <a:pt x="1867238" y="1739439"/>
                  </a:lnTo>
                  <a:lnTo>
                    <a:pt x="1867305" y="1739693"/>
                  </a:lnTo>
                  <a:lnTo>
                    <a:pt x="1868659" y="1739693"/>
                  </a:lnTo>
                  <a:lnTo>
                    <a:pt x="1868703" y="1739929"/>
                  </a:lnTo>
                  <a:close/>
                </a:path>
                <a:path w="2360295" h="1867535">
                  <a:moveTo>
                    <a:pt x="1735606" y="1741217"/>
                  </a:moveTo>
                  <a:lnTo>
                    <a:pt x="1736114" y="1740582"/>
                  </a:lnTo>
                  <a:lnTo>
                    <a:pt x="1736238" y="1740328"/>
                  </a:lnTo>
                  <a:lnTo>
                    <a:pt x="1737027" y="1739439"/>
                  </a:lnTo>
                  <a:lnTo>
                    <a:pt x="1732369" y="1739439"/>
                  </a:lnTo>
                  <a:lnTo>
                    <a:pt x="1733053" y="1739693"/>
                  </a:lnTo>
                  <a:lnTo>
                    <a:pt x="1734658" y="1739693"/>
                  </a:lnTo>
                  <a:lnTo>
                    <a:pt x="1735606" y="1741217"/>
                  </a:lnTo>
                  <a:close/>
                </a:path>
                <a:path w="2360295" h="1867535">
                  <a:moveTo>
                    <a:pt x="1715155" y="1741471"/>
                  </a:moveTo>
                  <a:lnTo>
                    <a:pt x="1714490" y="1739929"/>
                  </a:lnTo>
                  <a:lnTo>
                    <a:pt x="1714286" y="1739566"/>
                  </a:lnTo>
                  <a:lnTo>
                    <a:pt x="1712944" y="1739439"/>
                  </a:lnTo>
                  <a:lnTo>
                    <a:pt x="1712842" y="1739820"/>
                  </a:lnTo>
                  <a:lnTo>
                    <a:pt x="1713417" y="1739820"/>
                  </a:lnTo>
                  <a:lnTo>
                    <a:pt x="1713664" y="1740328"/>
                  </a:lnTo>
                  <a:lnTo>
                    <a:pt x="1713794" y="1740455"/>
                  </a:lnTo>
                  <a:lnTo>
                    <a:pt x="1715155" y="1741471"/>
                  </a:lnTo>
                  <a:close/>
                </a:path>
                <a:path w="2360295" h="1867535">
                  <a:moveTo>
                    <a:pt x="1520161" y="1740213"/>
                  </a:moveTo>
                  <a:lnTo>
                    <a:pt x="1520827" y="1739439"/>
                  </a:lnTo>
                  <a:lnTo>
                    <a:pt x="1517781" y="1739439"/>
                  </a:lnTo>
                  <a:lnTo>
                    <a:pt x="1518458" y="1739693"/>
                  </a:lnTo>
                  <a:lnTo>
                    <a:pt x="1518802" y="1740201"/>
                  </a:lnTo>
                  <a:lnTo>
                    <a:pt x="1520161" y="1740213"/>
                  </a:lnTo>
                  <a:close/>
                </a:path>
                <a:path w="2360295" h="1867535">
                  <a:moveTo>
                    <a:pt x="1498875" y="1741471"/>
                  </a:moveTo>
                  <a:lnTo>
                    <a:pt x="1498007" y="1739439"/>
                  </a:lnTo>
                  <a:lnTo>
                    <a:pt x="1496664" y="1739439"/>
                  </a:lnTo>
                  <a:lnTo>
                    <a:pt x="1496597" y="1739693"/>
                  </a:lnTo>
                  <a:lnTo>
                    <a:pt x="1497138" y="1739693"/>
                  </a:lnTo>
                  <a:lnTo>
                    <a:pt x="1497515" y="1740455"/>
                  </a:lnTo>
                  <a:lnTo>
                    <a:pt x="1498875" y="1741471"/>
                  </a:lnTo>
                  <a:close/>
                </a:path>
                <a:path w="2360295" h="1867535">
                  <a:moveTo>
                    <a:pt x="2300305" y="1740111"/>
                  </a:moveTo>
                  <a:lnTo>
                    <a:pt x="2300981" y="1739820"/>
                  </a:lnTo>
                  <a:lnTo>
                    <a:pt x="2300981" y="1739566"/>
                  </a:lnTo>
                  <a:lnTo>
                    <a:pt x="2300305" y="1740111"/>
                  </a:lnTo>
                  <a:close/>
                </a:path>
                <a:path w="2360295" h="1867535">
                  <a:moveTo>
                    <a:pt x="2299867" y="1740299"/>
                  </a:moveTo>
                  <a:lnTo>
                    <a:pt x="2300286" y="1740119"/>
                  </a:lnTo>
                  <a:lnTo>
                    <a:pt x="2300981" y="1739566"/>
                  </a:lnTo>
                  <a:lnTo>
                    <a:pt x="2299607" y="1739566"/>
                  </a:lnTo>
                  <a:lnTo>
                    <a:pt x="2299786" y="1740284"/>
                  </a:lnTo>
                  <a:close/>
                </a:path>
                <a:path w="2360295" h="1867535">
                  <a:moveTo>
                    <a:pt x="1651782" y="1740111"/>
                  </a:moveTo>
                  <a:lnTo>
                    <a:pt x="1652458" y="1739820"/>
                  </a:lnTo>
                  <a:lnTo>
                    <a:pt x="1652458" y="1739566"/>
                  </a:lnTo>
                  <a:lnTo>
                    <a:pt x="1651782" y="1740111"/>
                  </a:lnTo>
                  <a:close/>
                </a:path>
                <a:path w="2360295" h="1867535">
                  <a:moveTo>
                    <a:pt x="1651344" y="1740299"/>
                  </a:moveTo>
                  <a:lnTo>
                    <a:pt x="1651763" y="1740119"/>
                  </a:lnTo>
                  <a:lnTo>
                    <a:pt x="1652458" y="1739566"/>
                  </a:lnTo>
                  <a:lnTo>
                    <a:pt x="1651084" y="1739566"/>
                  </a:lnTo>
                  <a:lnTo>
                    <a:pt x="1651263" y="1740284"/>
                  </a:lnTo>
                  <a:close/>
                </a:path>
                <a:path w="2360295" h="1867535">
                  <a:moveTo>
                    <a:pt x="1506455" y="1742233"/>
                  </a:moveTo>
                  <a:lnTo>
                    <a:pt x="1507009" y="1742233"/>
                  </a:lnTo>
                  <a:lnTo>
                    <a:pt x="1507028" y="1741979"/>
                  </a:lnTo>
                  <a:lnTo>
                    <a:pt x="1507351" y="1741570"/>
                  </a:lnTo>
                  <a:lnTo>
                    <a:pt x="1504640" y="1739566"/>
                  </a:lnTo>
                  <a:lnTo>
                    <a:pt x="1504834" y="1741852"/>
                  </a:lnTo>
                  <a:lnTo>
                    <a:pt x="1506140" y="1741852"/>
                  </a:lnTo>
                  <a:lnTo>
                    <a:pt x="1506455" y="1742106"/>
                  </a:lnTo>
                  <a:lnTo>
                    <a:pt x="1506455" y="1742233"/>
                  </a:lnTo>
                  <a:close/>
                </a:path>
                <a:path w="2360295" h="1867535">
                  <a:moveTo>
                    <a:pt x="2296474" y="1740582"/>
                  </a:moveTo>
                  <a:lnTo>
                    <a:pt x="2299086" y="1740582"/>
                  </a:lnTo>
                  <a:lnTo>
                    <a:pt x="2297902" y="1739693"/>
                  </a:lnTo>
                  <a:lnTo>
                    <a:pt x="2296717" y="1740074"/>
                  </a:lnTo>
                  <a:lnTo>
                    <a:pt x="2296474" y="1740582"/>
                  </a:lnTo>
                  <a:close/>
                </a:path>
                <a:path w="2360295" h="1867535">
                  <a:moveTo>
                    <a:pt x="2262937" y="1741090"/>
                  </a:moveTo>
                  <a:lnTo>
                    <a:pt x="2270660" y="1741090"/>
                  </a:lnTo>
                  <a:lnTo>
                    <a:pt x="2269056" y="1739807"/>
                  </a:lnTo>
                  <a:lnTo>
                    <a:pt x="2268844" y="1739693"/>
                  </a:lnTo>
                  <a:lnTo>
                    <a:pt x="2268054" y="1739947"/>
                  </a:lnTo>
                  <a:lnTo>
                    <a:pt x="2264440" y="1739947"/>
                  </a:lnTo>
                  <a:lnTo>
                    <a:pt x="2262937" y="1741090"/>
                  </a:lnTo>
                  <a:close/>
                </a:path>
                <a:path w="2360295" h="1867535">
                  <a:moveTo>
                    <a:pt x="2203586" y="1740963"/>
                  </a:moveTo>
                  <a:lnTo>
                    <a:pt x="2206778" y="1740963"/>
                  </a:lnTo>
                  <a:lnTo>
                    <a:pt x="2204094" y="1739693"/>
                  </a:lnTo>
                  <a:lnTo>
                    <a:pt x="2203586" y="1740963"/>
                  </a:lnTo>
                  <a:close/>
                </a:path>
                <a:path w="2360295" h="1867535">
                  <a:moveTo>
                    <a:pt x="2159479" y="1740709"/>
                  </a:moveTo>
                  <a:lnTo>
                    <a:pt x="2159953" y="1740709"/>
                  </a:lnTo>
                  <a:lnTo>
                    <a:pt x="2160348" y="1740455"/>
                  </a:lnTo>
                  <a:lnTo>
                    <a:pt x="2160458" y="1740328"/>
                  </a:lnTo>
                  <a:lnTo>
                    <a:pt x="2160585" y="1739693"/>
                  </a:lnTo>
                  <a:lnTo>
                    <a:pt x="2159479" y="1740709"/>
                  </a:lnTo>
                  <a:close/>
                </a:path>
                <a:path w="2360295" h="1867535">
                  <a:moveTo>
                    <a:pt x="2154978" y="1742360"/>
                  </a:moveTo>
                  <a:lnTo>
                    <a:pt x="2155768" y="1742360"/>
                  </a:lnTo>
                  <a:lnTo>
                    <a:pt x="2155689" y="1742106"/>
                  </a:lnTo>
                  <a:lnTo>
                    <a:pt x="2156084" y="1741725"/>
                  </a:lnTo>
                  <a:lnTo>
                    <a:pt x="2156097" y="1741570"/>
                  </a:lnTo>
                  <a:lnTo>
                    <a:pt x="2153399" y="1739693"/>
                  </a:lnTo>
                  <a:lnTo>
                    <a:pt x="2153593" y="1741979"/>
                  </a:lnTo>
                  <a:lnTo>
                    <a:pt x="2154663" y="1741979"/>
                  </a:lnTo>
                  <a:lnTo>
                    <a:pt x="2154973" y="1742229"/>
                  </a:lnTo>
                  <a:lnTo>
                    <a:pt x="2154978" y="1742360"/>
                  </a:lnTo>
                  <a:close/>
                </a:path>
                <a:path w="2360295" h="1867535">
                  <a:moveTo>
                    <a:pt x="2084131" y="1740182"/>
                  </a:moveTo>
                  <a:lnTo>
                    <a:pt x="2084809" y="1739964"/>
                  </a:lnTo>
                  <a:lnTo>
                    <a:pt x="2084860" y="1739693"/>
                  </a:lnTo>
                  <a:lnTo>
                    <a:pt x="2084131" y="1740182"/>
                  </a:lnTo>
                  <a:close/>
                </a:path>
                <a:path w="2360295" h="1867535">
                  <a:moveTo>
                    <a:pt x="2083675" y="1740328"/>
                  </a:moveTo>
                  <a:lnTo>
                    <a:pt x="2084131" y="1740182"/>
                  </a:lnTo>
                  <a:lnTo>
                    <a:pt x="2084860" y="1739693"/>
                  </a:lnTo>
                  <a:lnTo>
                    <a:pt x="2083506" y="1739693"/>
                  </a:lnTo>
                  <a:lnTo>
                    <a:pt x="2083675" y="1740328"/>
                  </a:lnTo>
                  <a:close/>
                </a:path>
                <a:path w="2360295" h="1867535">
                  <a:moveTo>
                    <a:pt x="1949596" y="1739820"/>
                  </a:moveTo>
                  <a:lnTo>
                    <a:pt x="1950859" y="1739693"/>
                  </a:lnTo>
                  <a:lnTo>
                    <a:pt x="1949254" y="1739693"/>
                  </a:lnTo>
                  <a:lnTo>
                    <a:pt x="1949596" y="1739820"/>
                  </a:lnTo>
                  <a:close/>
                </a:path>
                <a:path w="2360295" h="1867535">
                  <a:moveTo>
                    <a:pt x="1943279" y="1740709"/>
                  </a:moveTo>
                  <a:lnTo>
                    <a:pt x="1943752" y="1740709"/>
                  </a:lnTo>
                  <a:lnTo>
                    <a:pt x="1944147" y="1740455"/>
                  </a:lnTo>
                  <a:lnTo>
                    <a:pt x="1944258" y="1740328"/>
                  </a:lnTo>
                  <a:lnTo>
                    <a:pt x="1944384" y="1739693"/>
                  </a:lnTo>
                  <a:lnTo>
                    <a:pt x="1943279" y="1740709"/>
                  </a:lnTo>
                  <a:close/>
                </a:path>
                <a:path w="2360295" h="1867535">
                  <a:moveTo>
                    <a:pt x="1938778" y="1742360"/>
                  </a:moveTo>
                  <a:lnTo>
                    <a:pt x="1939567" y="1742360"/>
                  </a:lnTo>
                  <a:lnTo>
                    <a:pt x="1939489" y="1742106"/>
                  </a:lnTo>
                  <a:lnTo>
                    <a:pt x="1939883" y="1741725"/>
                  </a:lnTo>
                  <a:lnTo>
                    <a:pt x="1939897" y="1741570"/>
                  </a:lnTo>
                  <a:lnTo>
                    <a:pt x="1937199" y="1739693"/>
                  </a:lnTo>
                  <a:lnTo>
                    <a:pt x="1937392" y="1741979"/>
                  </a:lnTo>
                  <a:lnTo>
                    <a:pt x="1938462" y="1741979"/>
                  </a:lnTo>
                  <a:lnTo>
                    <a:pt x="1938772" y="1742229"/>
                  </a:lnTo>
                  <a:lnTo>
                    <a:pt x="1938778" y="1742360"/>
                  </a:lnTo>
                  <a:close/>
                </a:path>
                <a:path w="2360295" h="1867535">
                  <a:moveTo>
                    <a:pt x="1867930" y="1740182"/>
                  </a:moveTo>
                  <a:lnTo>
                    <a:pt x="1868609" y="1739964"/>
                  </a:lnTo>
                  <a:lnTo>
                    <a:pt x="1868659" y="1739693"/>
                  </a:lnTo>
                  <a:lnTo>
                    <a:pt x="1867930" y="1740182"/>
                  </a:lnTo>
                  <a:close/>
                </a:path>
                <a:path w="2360295" h="1867535">
                  <a:moveTo>
                    <a:pt x="1867474" y="1740328"/>
                  </a:moveTo>
                  <a:lnTo>
                    <a:pt x="1867930" y="1740182"/>
                  </a:lnTo>
                  <a:lnTo>
                    <a:pt x="1868659" y="1739693"/>
                  </a:lnTo>
                  <a:lnTo>
                    <a:pt x="1867305" y="1739693"/>
                  </a:lnTo>
                  <a:lnTo>
                    <a:pt x="1867474" y="1740328"/>
                  </a:lnTo>
                  <a:close/>
                </a:path>
                <a:path w="2360295" h="1867535">
                  <a:moveTo>
                    <a:pt x="1733395" y="1739820"/>
                  </a:moveTo>
                  <a:lnTo>
                    <a:pt x="1734658" y="1739693"/>
                  </a:lnTo>
                  <a:lnTo>
                    <a:pt x="1733053" y="1739693"/>
                  </a:lnTo>
                  <a:lnTo>
                    <a:pt x="1733395" y="1739820"/>
                  </a:lnTo>
                  <a:close/>
                </a:path>
                <a:path w="2360295" h="1867535">
                  <a:moveTo>
                    <a:pt x="1726999" y="1740709"/>
                  </a:moveTo>
                  <a:lnTo>
                    <a:pt x="1727473" y="1740709"/>
                  </a:lnTo>
                  <a:lnTo>
                    <a:pt x="1727868" y="1740455"/>
                  </a:lnTo>
                  <a:lnTo>
                    <a:pt x="1727978" y="1740328"/>
                  </a:lnTo>
                  <a:lnTo>
                    <a:pt x="1728105" y="1739693"/>
                  </a:lnTo>
                  <a:lnTo>
                    <a:pt x="1726999" y="1740709"/>
                  </a:lnTo>
                  <a:close/>
                </a:path>
                <a:path w="2360295" h="1867535">
                  <a:moveTo>
                    <a:pt x="1722498" y="1742360"/>
                  </a:moveTo>
                  <a:lnTo>
                    <a:pt x="1723288" y="1742360"/>
                  </a:lnTo>
                  <a:lnTo>
                    <a:pt x="1723209" y="1742106"/>
                  </a:lnTo>
                  <a:lnTo>
                    <a:pt x="1723604" y="1741725"/>
                  </a:lnTo>
                  <a:lnTo>
                    <a:pt x="1723617" y="1741570"/>
                  </a:lnTo>
                  <a:lnTo>
                    <a:pt x="1720919" y="1739693"/>
                  </a:lnTo>
                  <a:lnTo>
                    <a:pt x="1721113" y="1741979"/>
                  </a:lnTo>
                  <a:lnTo>
                    <a:pt x="1722182" y="1741979"/>
                  </a:lnTo>
                  <a:lnTo>
                    <a:pt x="1722493" y="1742229"/>
                  </a:lnTo>
                  <a:lnTo>
                    <a:pt x="1722498" y="1742360"/>
                  </a:lnTo>
                  <a:close/>
                </a:path>
                <a:path w="2360295" h="1867535">
                  <a:moveTo>
                    <a:pt x="1647952" y="1740582"/>
                  </a:moveTo>
                  <a:lnTo>
                    <a:pt x="1650563" y="1740582"/>
                  </a:lnTo>
                  <a:lnTo>
                    <a:pt x="1649379" y="1739693"/>
                  </a:lnTo>
                  <a:lnTo>
                    <a:pt x="1648194" y="1740074"/>
                  </a:lnTo>
                  <a:lnTo>
                    <a:pt x="1647952" y="1740582"/>
                  </a:lnTo>
                  <a:close/>
                </a:path>
                <a:path w="2360295" h="1867535">
                  <a:moveTo>
                    <a:pt x="1614415" y="1741090"/>
                  </a:moveTo>
                  <a:lnTo>
                    <a:pt x="1622137" y="1741090"/>
                  </a:lnTo>
                  <a:lnTo>
                    <a:pt x="1620533" y="1739807"/>
                  </a:lnTo>
                  <a:lnTo>
                    <a:pt x="1620321" y="1739693"/>
                  </a:lnTo>
                  <a:lnTo>
                    <a:pt x="1619531" y="1739947"/>
                  </a:lnTo>
                  <a:lnTo>
                    <a:pt x="1615917" y="1739947"/>
                  </a:lnTo>
                  <a:lnTo>
                    <a:pt x="1614415" y="1741090"/>
                  </a:lnTo>
                  <a:close/>
                </a:path>
                <a:path w="2360295" h="1867535">
                  <a:moveTo>
                    <a:pt x="1555063" y="1740963"/>
                  </a:moveTo>
                  <a:lnTo>
                    <a:pt x="1558255" y="1740963"/>
                  </a:lnTo>
                  <a:lnTo>
                    <a:pt x="1555571" y="1739693"/>
                  </a:lnTo>
                  <a:lnTo>
                    <a:pt x="1555063" y="1740963"/>
                  </a:lnTo>
                  <a:close/>
                </a:path>
                <a:path w="2360295" h="1867535">
                  <a:moveTo>
                    <a:pt x="1514431" y="1744900"/>
                  </a:moveTo>
                  <a:lnTo>
                    <a:pt x="1514667" y="1744900"/>
                  </a:lnTo>
                  <a:lnTo>
                    <a:pt x="1514746" y="1744773"/>
                  </a:lnTo>
                  <a:lnTo>
                    <a:pt x="1514807" y="1744601"/>
                  </a:lnTo>
                  <a:lnTo>
                    <a:pt x="1514036" y="1742741"/>
                  </a:lnTo>
                  <a:lnTo>
                    <a:pt x="1515141" y="1742614"/>
                  </a:lnTo>
                  <a:lnTo>
                    <a:pt x="1516720" y="1742487"/>
                  </a:lnTo>
                  <a:lnTo>
                    <a:pt x="1516965" y="1742229"/>
                  </a:lnTo>
                  <a:lnTo>
                    <a:pt x="1517194" y="1742106"/>
                  </a:lnTo>
                  <a:lnTo>
                    <a:pt x="1516562" y="1742106"/>
                  </a:lnTo>
                  <a:lnTo>
                    <a:pt x="1516247" y="1741979"/>
                  </a:lnTo>
                  <a:lnTo>
                    <a:pt x="1514904" y="1741598"/>
                  </a:lnTo>
                  <a:lnTo>
                    <a:pt x="1514825" y="1739693"/>
                  </a:lnTo>
                  <a:lnTo>
                    <a:pt x="1513325" y="1740328"/>
                  </a:lnTo>
                  <a:lnTo>
                    <a:pt x="1512029" y="1740328"/>
                  </a:lnTo>
                  <a:lnTo>
                    <a:pt x="1511916" y="1740582"/>
                  </a:lnTo>
                  <a:lnTo>
                    <a:pt x="1511904" y="1740709"/>
                  </a:lnTo>
                  <a:lnTo>
                    <a:pt x="1514036" y="1740709"/>
                  </a:lnTo>
                  <a:lnTo>
                    <a:pt x="1512220" y="1742995"/>
                  </a:lnTo>
                  <a:lnTo>
                    <a:pt x="1513168" y="1743376"/>
                  </a:lnTo>
                  <a:lnTo>
                    <a:pt x="1512970" y="1744011"/>
                  </a:lnTo>
                  <a:lnTo>
                    <a:pt x="1514036" y="1744011"/>
                  </a:lnTo>
                  <a:lnTo>
                    <a:pt x="1514273" y="1744773"/>
                  </a:lnTo>
                  <a:lnTo>
                    <a:pt x="1514431" y="1744900"/>
                  </a:lnTo>
                  <a:close/>
                </a:path>
                <a:path w="2360295" h="1867535">
                  <a:moveTo>
                    <a:pt x="1512029" y="1740328"/>
                  </a:moveTo>
                  <a:lnTo>
                    <a:pt x="1513325" y="1740328"/>
                  </a:lnTo>
                  <a:lnTo>
                    <a:pt x="1512141" y="1739693"/>
                  </a:lnTo>
                  <a:lnTo>
                    <a:pt x="1511906" y="1739964"/>
                  </a:lnTo>
                  <a:lnTo>
                    <a:pt x="1512141" y="1740074"/>
                  </a:lnTo>
                  <a:lnTo>
                    <a:pt x="1512029" y="1740328"/>
                  </a:lnTo>
                  <a:close/>
                </a:path>
                <a:path w="2360295" h="1867535">
                  <a:moveTo>
                    <a:pt x="1510720" y="1740709"/>
                  </a:moveTo>
                  <a:lnTo>
                    <a:pt x="1511194" y="1740709"/>
                  </a:lnTo>
                  <a:lnTo>
                    <a:pt x="1511699" y="1740201"/>
                  </a:lnTo>
                  <a:lnTo>
                    <a:pt x="1511825" y="1739693"/>
                  </a:lnTo>
                  <a:lnTo>
                    <a:pt x="1510720" y="1740709"/>
                  </a:lnTo>
                  <a:close/>
                </a:path>
                <a:path w="2360295" h="1867535">
                  <a:moveTo>
                    <a:pt x="1497505" y="1740448"/>
                  </a:moveTo>
                  <a:lnTo>
                    <a:pt x="1497138" y="1739693"/>
                  </a:lnTo>
                  <a:lnTo>
                    <a:pt x="1497255" y="1740261"/>
                  </a:lnTo>
                  <a:lnTo>
                    <a:pt x="1497505" y="1740448"/>
                  </a:lnTo>
                  <a:close/>
                </a:path>
                <a:path w="2360295" h="1867535">
                  <a:moveTo>
                    <a:pt x="1497037" y="1740099"/>
                  </a:moveTo>
                  <a:lnTo>
                    <a:pt x="1497138" y="1739693"/>
                  </a:lnTo>
                  <a:lnTo>
                    <a:pt x="1496597" y="1739693"/>
                  </a:lnTo>
                  <a:lnTo>
                    <a:pt x="1496664" y="1739820"/>
                  </a:lnTo>
                  <a:lnTo>
                    <a:pt x="1497037" y="1740099"/>
                  </a:lnTo>
                  <a:close/>
                </a:path>
                <a:path w="2360295" h="1867535">
                  <a:moveTo>
                    <a:pt x="1452445" y="1740709"/>
                  </a:moveTo>
                  <a:lnTo>
                    <a:pt x="1453156" y="1740709"/>
                  </a:lnTo>
                  <a:lnTo>
                    <a:pt x="1452852" y="1740027"/>
                  </a:lnTo>
                  <a:lnTo>
                    <a:pt x="1452728" y="1739807"/>
                  </a:lnTo>
                  <a:lnTo>
                    <a:pt x="1452445" y="1739693"/>
                  </a:lnTo>
                  <a:lnTo>
                    <a:pt x="1452445" y="1740709"/>
                  </a:lnTo>
                  <a:close/>
                </a:path>
                <a:path w="2360295" h="1867535">
                  <a:moveTo>
                    <a:pt x="2296292" y="1740963"/>
                  </a:moveTo>
                  <a:lnTo>
                    <a:pt x="2301218" y="1740963"/>
                  </a:lnTo>
                  <a:lnTo>
                    <a:pt x="2301022" y="1739807"/>
                  </a:lnTo>
                  <a:lnTo>
                    <a:pt x="2300263" y="1740144"/>
                  </a:lnTo>
                  <a:lnTo>
                    <a:pt x="2300034" y="1740328"/>
                  </a:lnTo>
                  <a:lnTo>
                    <a:pt x="2299205" y="1740328"/>
                  </a:lnTo>
                  <a:lnTo>
                    <a:pt x="2299086" y="1740582"/>
                  </a:lnTo>
                  <a:lnTo>
                    <a:pt x="2296474" y="1740582"/>
                  </a:lnTo>
                  <a:lnTo>
                    <a:pt x="2296292" y="1740963"/>
                  </a:lnTo>
                  <a:close/>
                </a:path>
                <a:path w="2360295" h="1867535">
                  <a:moveTo>
                    <a:pt x="1647769" y="1740963"/>
                  </a:moveTo>
                  <a:lnTo>
                    <a:pt x="1652695" y="1740963"/>
                  </a:lnTo>
                  <a:lnTo>
                    <a:pt x="1652499" y="1739807"/>
                  </a:lnTo>
                  <a:lnTo>
                    <a:pt x="1651740" y="1740144"/>
                  </a:lnTo>
                  <a:lnTo>
                    <a:pt x="1651511" y="1740328"/>
                  </a:lnTo>
                  <a:lnTo>
                    <a:pt x="1650682" y="1740328"/>
                  </a:lnTo>
                  <a:lnTo>
                    <a:pt x="1650563" y="1740582"/>
                  </a:lnTo>
                  <a:lnTo>
                    <a:pt x="1647952" y="1740582"/>
                  </a:lnTo>
                  <a:lnTo>
                    <a:pt x="1647769" y="1740963"/>
                  </a:lnTo>
                  <a:close/>
                </a:path>
                <a:path w="2360295" h="1867535">
                  <a:moveTo>
                    <a:pt x="2339988" y="1742614"/>
                  </a:moveTo>
                  <a:lnTo>
                    <a:pt x="2340304" y="1742360"/>
                  </a:lnTo>
                  <a:lnTo>
                    <a:pt x="2344423" y="1742354"/>
                  </a:lnTo>
                  <a:lnTo>
                    <a:pt x="2344884" y="1742106"/>
                  </a:lnTo>
                  <a:lnTo>
                    <a:pt x="2345358" y="1741979"/>
                  </a:lnTo>
                  <a:lnTo>
                    <a:pt x="2344583" y="1740623"/>
                  </a:lnTo>
                  <a:lnTo>
                    <a:pt x="2344173" y="1740074"/>
                  </a:lnTo>
                  <a:lnTo>
                    <a:pt x="2343937" y="1739820"/>
                  </a:lnTo>
                  <a:lnTo>
                    <a:pt x="2339616" y="1739820"/>
                  </a:lnTo>
                  <a:lnTo>
                    <a:pt x="2341754" y="1741186"/>
                  </a:lnTo>
                  <a:lnTo>
                    <a:pt x="2341884" y="1741471"/>
                  </a:lnTo>
                  <a:lnTo>
                    <a:pt x="2341568" y="1741598"/>
                  </a:lnTo>
                  <a:lnTo>
                    <a:pt x="2341252" y="1741598"/>
                  </a:lnTo>
                  <a:lnTo>
                    <a:pt x="2340936" y="1741725"/>
                  </a:lnTo>
                  <a:lnTo>
                    <a:pt x="2338962" y="1741725"/>
                  </a:lnTo>
                  <a:lnTo>
                    <a:pt x="2339436" y="1742360"/>
                  </a:lnTo>
                  <a:lnTo>
                    <a:pt x="2339988" y="1742614"/>
                  </a:lnTo>
                  <a:close/>
                </a:path>
                <a:path w="2360295" h="1867535">
                  <a:moveTo>
                    <a:pt x="2162954" y="1745027"/>
                  </a:moveTo>
                  <a:lnTo>
                    <a:pt x="2163190" y="1745027"/>
                  </a:lnTo>
                  <a:lnTo>
                    <a:pt x="2163224" y="1744601"/>
                  </a:lnTo>
                  <a:lnTo>
                    <a:pt x="2162559" y="1742995"/>
                  </a:lnTo>
                  <a:lnTo>
                    <a:pt x="2163664" y="1742741"/>
                  </a:lnTo>
                  <a:lnTo>
                    <a:pt x="2165244" y="1742614"/>
                  </a:lnTo>
                  <a:lnTo>
                    <a:pt x="2165480" y="1742360"/>
                  </a:lnTo>
                  <a:lnTo>
                    <a:pt x="2165717" y="1742360"/>
                  </a:lnTo>
                  <a:lnTo>
                    <a:pt x="2165402" y="1742233"/>
                  </a:lnTo>
                  <a:lnTo>
                    <a:pt x="2165075" y="1742229"/>
                  </a:lnTo>
                  <a:lnTo>
                    <a:pt x="2164770" y="1742106"/>
                  </a:lnTo>
                  <a:lnTo>
                    <a:pt x="2163427" y="1741725"/>
                  </a:lnTo>
                  <a:lnTo>
                    <a:pt x="2163348" y="1739820"/>
                  </a:lnTo>
                  <a:lnTo>
                    <a:pt x="2161848" y="1740455"/>
                  </a:lnTo>
                  <a:lnTo>
                    <a:pt x="2160769" y="1740455"/>
                  </a:lnTo>
                  <a:lnTo>
                    <a:pt x="2160661" y="1740709"/>
                  </a:lnTo>
                  <a:lnTo>
                    <a:pt x="2162796" y="1740709"/>
                  </a:lnTo>
                  <a:lnTo>
                    <a:pt x="2160980" y="1743122"/>
                  </a:lnTo>
                  <a:lnTo>
                    <a:pt x="2161872" y="1743481"/>
                  </a:lnTo>
                  <a:lnTo>
                    <a:pt x="2161730" y="1744138"/>
                  </a:lnTo>
                  <a:lnTo>
                    <a:pt x="2162559" y="1744138"/>
                  </a:lnTo>
                  <a:lnTo>
                    <a:pt x="2162796" y="1744900"/>
                  </a:lnTo>
                  <a:lnTo>
                    <a:pt x="2162954" y="1745027"/>
                  </a:lnTo>
                  <a:close/>
                </a:path>
                <a:path w="2360295" h="1867535">
                  <a:moveTo>
                    <a:pt x="2160769" y="1740455"/>
                  </a:moveTo>
                  <a:lnTo>
                    <a:pt x="2161848" y="1740455"/>
                  </a:lnTo>
                  <a:lnTo>
                    <a:pt x="2161059" y="1739820"/>
                  </a:lnTo>
                  <a:lnTo>
                    <a:pt x="2160901" y="1739820"/>
                  </a:lnTo>
                  <a:lnTo>
                    <a:pt x="2160658" y="1740099"/>
                  </a:lnTo>
                  <a:lnTo>
                    <a:pt x="2160901" y="1740201"/>
                  </a:lnTo>
                  <a:lnTo>
                    <a:pt x="2160769" y="1740455"/>
                  </a:lnTo>
                  <a:close/>
                </a:path>
                <a:path w="2360295" h="1867535">
                  <a:moveTo>
                    <a:pt x="2156471" y="1741310"/>
                  </a:moveTo>
                  <a:lnTo>
                    <a:pt x="2157162" y="1740732"/>
                  </a:lnTo>
                  <a:lnTo>
                    <a:pt x="2157426" y="1740582"/>
                  </a:lnTo>
                  <a:lnTo>
                    <a:pt x="2157548" y="1740213"/>
                  </a:lnTo>
                  <a:lnTo>
                    <a:pt x="2157426" y="1739820"/>
                  </a:lnTo>
                  <a:lnTo>
                    <a:pt x="2157228" y="1739964"/>
                  </a:lnTo>
                  <a:lnTo>
                    <a:pt x="2156952" y="1740074"/>
                  </a:lnTo>
                  <a:lnTo>
                    <a:pt x="2156827" y="1740328"/>
                  </a:lnTo>
                  <a:lnTo>
                    <a:pt x="2156471" y="1741310"/>
                  </a:lnTo>
                  <a:close/>
                </a:path>
                <a:path w="2360295" h="1867535">
                  <a:moveTo>
                    <a:pt x="2146167" y="1740376"/>
                  </a:moveTo>
                  <a:lnTo>
                    <a:pt x="2145898" y="1739820"/>
                  </a:lnTo>
                  <a:lnTo>
                    <a:pt x="2146014" y="1740261"/>
                  </a:lnTo>
                  <a:lnTo>
                    <a:pt x="2146167" y="1740376"/>
                  </a:lnTo>
                  <a:close/>
                </a:path>
                <a:path w="2360295" h="1867535">
                  <a:moveTo>
                    <a:pt x="2145823" y="1740119"/>
                  </a:moveTo>
                  <a:lnTo>
                    <a:pt x="2145898" y="1739820"/>
                  </a:lnTo>
                  <a:lnTo>
                    <a:pt x="2145424" y="1739820"/>
                  </a:lnTo>
                  <a:lnTo>
                    <a:pt x="2145823" y="1740119"/>
                  </a:lnTo>
                  <a:close/>
                </a:path>
                <a:path w="2360295" h="1867535">
                  <a:moveTo>
                    <a:pt x="2144984" y="1741090"/>
                  </a:moveTo>
                  <a:lnTo>
                    <a:pt x="2145582" y="1741090"/>
                  </a:lnTo>
                  <a:lnTo>
                    <a:pt x="2145424" y="1739820"/>
                  </a:lnTo>
                  <a:lnTo>
                    <a:pt x="2144984" y="1741090"/>
                  </a:lnTo>
                  <a:close/>
                </a:path>
                <a:path w="2360295" h="1867535">
                  <a:moveTo>
                    <a:pt x="2138080" y="1739947"/>
                  </a:moveTo>
                  <a:lnTo>
                    <a:pt x="2140212" y="1739947"/>
                  </a:lnTo>
                  <a:lnTo>
                    <a:pt x="2139423" y="1739820"/>
                  </a:lnTo>
                  <a:lnTo>
                    <a:pt x="2138080" y="1739947"/>
                  </a:lnTo>
                  <a:close/>
                </a:path>
                <a:path w="2360295" h="1867535">
                  <a:moveTo>
                    <a:pt x="2104729" y="1740455"/>
                  </a:moveTo>
                  <a:lnTo>
                    <a:pt x="2105468" y="1740455"/>
                  </a:lnTo>
                  <a:lnTo>
                    <a:pt x="2104837" y="1739820"/>
                  </a:lnTo>
                  <a:lnTo>
                    <a:pt x="2104729" y="1740455"/>
                  </a:lnTo>
                  <a:close/>
                </a:path>
                <a:path w="2360295" h="1867535">
                  <a:moveTo>
                    <a:pt x="2101204" y="1740836"/>
                  </a:moveTo>
                  <a:lnTo>
                    <a:pt x="2101915" y="1740836"/>
                  </a:lnTo>
                  <a:lnTo>
                    <a:pt x="2101596" y="1740119"/>
                  </a:lnTo>
                  <a:lnTo>
                    <a:pt x="2101473" y="1739929"/>
                  </a:lnTo>
                  <a:lnTo>
                    <a:pt x="2101204" y="1739820"/>
                  </a:lnTo>
                  <a:lnTo>
                    <a:pt x="2101204" y="1740836"/>
                  </a:lnTo>
                  <a:close/>
                </a:path>
                <a:path w="2360295" h="1867535">
                  <a:moveTo>
                    <a:pt x="2080314" y="1740709"/>
                  </a:moveTo>
                  <a:lnTo>
                    <a:pt x="2082965" y="1740709"/>
                  </a:lnTo>
                  <a:lnTo>
                    <a:pt x="2081780" y="1739820"/>
                  </a:lnTo>
                  <a:lnTo>
                    <a:pt x="2080596" y="1740074"/>
                  </a:lnTo>
                  <a:lnTo>
                    <a:pt x="2080314" y="1740709"/>
                  </a:lnTo>
                  <a:close/>
                </a:path>
                <a:path w="2360295" h="1867535">
                  <a:moveTo>
                    <a:pt x="2046942" y="1741090"/>
                  </a:moveTo>
                  <a:lnTo>
                    <a:pt x="2054538" y="1741090"/>
                  </a:lnTo>
                  <a:lnTo>
                    <a:pt x="2052924" y="1739929"/>
                  </a:lnTo>
                  <a:lnTo>
                    <a:pt x="2052722" y="1739820"/>
                  </a:lnTo>
                  <a:lnTo>
                    <a:pt x="2051932" y="1740074"/>
                  </a:lnTo>
                  <a:lnTo>
                    <a:pt x="2048142" y="1740074"/>
                  </a:lnTo>
                  <a:lnTo>
                    <a:pt x="2046942" y="1741090"/>
                  </a:lnTo>
                  <a:close/>
                </a:path>
                <a:path w="2360295" h="1867535">
                  <a:moveTo>
                    <a:pt x="1987515" y="1740963"/>
                  </a:moveTo>
                  <a:lnTo>
                    <a:pt x="1990657" y="1740963"/>
                  </a:lnTo>
                  <a:lnTo>
                    <a:pt x="1988191" y="1739929"/>
                  </a:lnTo>
                  <a:lnTo>
                    <a:pt x="1987972" y="1739820"/>
                  </a:lnTo>
                  <a:lnTo>
                    <a:pt x="1987515" y="1740963"/>
                  </a:lnTo>
                  <a:close/>
                </a:path>
                <a:path w="2360295" h="1867535">
                  <a:moveTo>
                    <a:pt x="1946753" y="1745027"/>
                  </a:moveTo>
                  <a:lnTo>
                    <a:pt x="1946990" y="1745027"/>
                  </a:lnTo>
                  <a:lnTo>
                    <a:pt x="1947024" y="1744601"/>
                  </a:lnTo>
                  <a:lnTo>
                    <a:pt x="1946358" y="1742995"/>
                  </a:lnTo>
                  <a:lnTo>
                    <a:pt x="1947464" y="1742741"/>
                  </a:lnTo>
                  <a:lnTo>
                    <a:pt x="1949043" y="1742614"/>
                  </a:lnTo>
                  <a:lnTo>
                    <a:pt x="1949280" y="1742360"/>
                  </a:lnTo>
                  <a:lnTo>
                    <a:pt x="1949517" y="1742360"/>
                  </a:lnTo>
                  <a:lnTo>
                    <a:pt x="1949201" y="1742233"/>
                  </a:lnTo>
                  <a:lnTo>
                    <a:pt x="1948874" y="1742229"/>
                  </a:lnTo>
                  <a:lnTo>
                    <a:pt x="1948569" y="1742106"/>
                  </a:lnTo>
                  <a:lnTo>
                    <a:pt x="1947227" y="1741725"/>
                  </a:lnTo>
                  <a:lnTo>
                    <a:pt x="1947148" y="1739820"/>
                  </a:lnTo>
                  <a:lnTo>
                    <a:pt x="1945648" y="1740455"/>
                  </a:lnTo>
                  <a:lnTo>
                    <a:pt x="1944569" y="1740455"/>
                  </a:lnTo>
                  <a:lnTo>
                    <a:pt x="1944461" y="1740709"/>
                  </a:lnTo>
                  <a:lnTo>
                    <a:pt x="1946595" y="1740709"/>
                  </a:lnTo>
                  <a:lnTo>
                    <a:pt x="1944779" y="1743122"/>
                  </a:lnTo>
                  <a:lnTo>
                    <a:pt x="1945671" y="1743481"/>
                  </a:lnTo>
                  <a:lnTo>
                    <a:pt x="1945529" y="1744138"/>
                  </a:lnTo>
                  <a:lnTo>
                    <a:pt x="1946358" y="1744138"/>
                  </a:lnTo>
                  <a:lnTo>
                    <a:pt x="1946595" y="1744900"/>
                  </a:lnTo>
                  <a:lnTo>
                    <a:pt x="1946753" y="1745027"/>
                  </a:lnTo>
                  <a:close/>
                </a:path>
                <a:path w="2360295" h="1867535">
                  <a:moveTo>
                    <a:pt x="1944569" y="1740455"/>
                  </a:moveTo>
                  <a:lnTo>
                    <a:pt x="1945648" y="1740455"/>
                  </a:lnTo>
                  <a:lnTo>
                    <a:pt x="1944858" y="1739820"/>
                  </a:lnTo>
                  <a:lnTo>
                    <a:pt x="1944700" y="1739820"/>
                  </a:lnTo>
                  <a:lnTo>
                    <a:pt x="1944458" y="1740099"/>
                  </a:lnTo>
                  <a:lnTo>
                    <a:pt x="1944700" y="1740201"/>
                  </a:lnTo>
                  <a:lnTo>
                    <a:pt x="1944569" y="1740455"/>
                  </a:lnTo>
                  <a:close/>
                </a:path>
                <a:path w="2360295" h="1867535">
                  <a:moveTo>
                    <a:pt x="1940271" y="1741310"/>
                  </a:moveTo>
                  <a:lnTo>
                    <a:pt x="1940961" y="1740732"/>
                  </a:lnTo>
                  <a:lnTo>
                    <a:pt x="1941226" y="1740582"/>
                  </a:lnTo>
                  <a:lnTo>
                    <a:pt x="1941348" y="1740213"/>
                  </a:lnTo>
                  <a:lnTo>
                    <a:pt x="1941226" y="1739820"/>
                  </a:lnTo>
                  <a:lnTo>
                    <a:pt x="1941027" y="1739964"/>
                  </a:lnTo>
                  <a:lnTo>
                    <a:pt x="1940752" y="1740074"/>
                  </a:lnTo>
                  <a:lnTo>
                    <a:pt x="1940627" y="1740328"/>
                  </a:lnTo>
                  <a:lnTo>
                    <a:pt x="1940271" y="1741310"/>
                  </a:lnTo>
                  <a:close/>
                </a:path>
                <a:path w="2360295" h="1867535">
                  <a:moveTo>
                    <a:pt x="1929967" y="1740376"/>
                  </a:moveTo>
                  <a:lnTo>
                    <a:pt x="1929697" y="1739820"/>
                  </a:lnTo>
                  <a:lnTo>
                    <a:pt x="1929813" y="1740261"/>
                  </a:lnTo>
                  <a:lnTo>
                    <a:pt x="1929967" y="1740376"/>
                  </a:lnTo>
                  <a:close/>
                </a:path>
                <a:path w="2360295" h="1867535">
                  <a:moveTo>
                    <a:pt x="1929623" y="1740119"/>
                  </a:moveTo>
                  <a:lnTo>
                    <a:pt x="1929697" y="1739820"/>
                  </a:lnTo>
                  <a:lnTo>
                    <a:pt x="1929223" y="1739820"/>
                  </a:lnTo>
                  <a:lnTo>
                    <a:pt x="1929623" y="1740119"/>
                  </a:lnTo>
                  <a:close/>
                </a:path>
                <a:path w="2360295" h="1867535">
                  <a:moveTo>
                    <a:pt x="1928783" y="1741090"/>
                  </a:moveTo>
                  <a:lnTo>
                    <a:pt x="1929381" y="1741090"/>
                  </a:lnTo>
                  <a:lnTo>
                    <a:pt x="1929223" y="1739820"/>
                  </a:lnTo>
                  <a:lnTo>
                    <a:pt x="1928783" y="1741090"/>
                  </a:lnTo>
                  <a:close/>
                </a:path>
                <a:path w="2360295" h="1867535">
                  <a:moveTo>
                    <a:pt x="1921880" y="1739947"/>
                  </a:moveTo>
                  <a:lnTo>
                    <a:pt x="1924012" y="1739947"/>
                  </a:lnTo>
                  <a:lnTo>
                    <a:pt x="1923222" y="1739820"/>
                  </a:lnTo>
                  <a:lnTo>
                    <a:pt x="1921880" y="1739947"/>
                  </a:lnTo>
                  <a:close/>
                </a:path>
                <a:path w="2360295" h="1867535">
                  <a:moveTo>
                    <a:pt x="1888528" y="1740455"/>
                  </a:moveTo>
                  <a:lnTo>
                    <a:pt x="1889268" y="1740455"/>
                  </a:lnTo>
                  <a:lnTo>
                    <a:pt x="1888636" y="1739820"/>
                  </a:lnTo>
                  <a:lnTo>
                    <a:pt x="1888528" y="1740455"/>
                  </a:lnTo>
                  <a:close/>
                </a:path>
                <a:path w="2360295" h="1867535">
                  <a:moveTo>
                    <a:pt x="1885004" y="1740836"/>
                  </a:moveTo>
                  <a:lnTo>
                    <a:pt x="1885715" y="1740836"/>
                  </a:lnTo>
                  <a:lnTo>
                    <a:pt x="1885396" y="1740119"/>
                  </a:lnTo>
                  <a:lnTo>
                    <a:pt x="1885273" y="1739929"/>
                  </a:lnTo>
                  <a:lnTo>
                    <a:pt x="1885004" y="1739820"/>
                  </a:lnTo>
                  <a:lnTo>
                    <a:pt x="1885004" y="1740836"/>
                  </a:lnTo>
                  <a:close/>
                </a:path>
                <a:path w="2360295" h="1867535">
                  <a:moveTo>
                    <a:pt x="1864113" y="1740709"/>
                  </a:moveTo>
                  <a:lnTo>
                    <a:pt x="1866764" y="1740709"/>
                  </a:lnTo>
                  <a:lnTo>
                    <a:pt x="1865579" y="1739820"/>
                  </a:lnTo>
                  <a:lnTo>
                    <a:pt x="1864395" y="1740074"/>
                  </a:lnTo>
                  <a:lnTo>
                    <a:pt x="1864113" y="1740709"/>
                  </a:lnTo>
                  <a:close/>
                </a:path>
                <a:path w="2360295" h="1867535">
                  <a:moveTo>
                    <a:pt x="1830741" y="1741090"/>
                  </a:moveTo>
                  <a:lnTo>
                    <a:pt x="1838337" y="1741090"/>
                  </a:lnTo>
                  <a:lnTo>
                    <a:pt x="1836723" y="1739929"/>
                  </a:lnTo>
                  <a:lnTo>
                    <a:pt x="1836521" y="1739820"/>
                  </a:lnTo>
                  <a:lnTo>
                    <a:pt x="1835732" y="1740074"/>
                  </a:lnTo>
                  <a:lnTo>
                    <a:pt x="1831942" y="1740074"/>
                  </a:lnTo>
                  <a:lnTo>
                    <a:pt x="1830741" y="1741090"/>
                  </a:lnTo>
                  <a:close/>
                </a:path>
                <a:path w="2360295" h="1867535">
                  <a:moveTo>
                    <a:pt x="1771314" y="1740963"/>
                  </a:moveTo>
                  <a:lnTo>
                    <a:pt x="1774456" y="1740963"/>
                  </a:lnTo>
                  <a:lnTo>
                    <a:pt x="1771990" y="1739929"/>
                  </a:lnTo>
                  <a:lnTo>
                    <a:pt x="1771771" y="1739820"/>
                  </a:lnTo>
                  <a:lnTo>
                    <a:pt x="1771314" y="1740963"/>
                  </a:lnTo>
                  <a:close/>
                </a:path>
                <a:path w="2360295" h="1867535">
                  <a:moveTo>
                    <a:pt x="1730474" y="1745027"/>
                  </a:moveTo>
                  <a:lnTo>
                    <a:pt x="1730710" y="1745027"/>
                  </a:lnTo>
                  <a:lnTo>
                    <a:pt x="1730744" y="1744601"/>
                  </a:lnTo>
                  <a:lnTo>
                    <a:pt x="1730079" y="1742995"/>
                  </a:lnTo>
                  <a:lnTo>
                    <a:pt x="1731184" y="1742741"/>
                  </a:lnTo>
                  <a:lnTo>
                    <a:pt x="1732763" y="1742614"/>
                  </a:lnTo>
                  <a:lnTo>
                    <a:pt x="1733000" y="1742360"/>
                  </a:lnTo>
                  <a:lnTo>
                    <a:pt x="1733237" y="1742360"/>
                  </a:lnTo>
                  <a:lnTo>
                    <a:pt x="1732921" y="1742233"/>
                  </a:lnTo>
                  <a:lnTo>
                    <a:pt x="1732595" y="1742229"/>
                  </a:lnTo>
                  <a:lnTo>
                    <a:pt x="1732290" y="1742106"/>
                  </a:lnTo>
                  <a:lnTo>
                    <a:pt x="1730947" y="1741725"/>
                  </a:lnTo>
                  <a:lnTo>
                    <a:pt x="1730868" y="1739820"/>
                  </a:lnTo>
                  <a:lnTo>
                    <a:pt x="1729368" y="1740455"/>
                  </a:lnTo>
                  <a:lnTo>
                    <a:pt x="1728289" y="1740455"/>
                  </a:lnTo>
                  <a:lnTo>
                    <a:pt x="1728181" y="1740709"/>
                  </a:lnTo>
                  <a:lnTo>
                    <a:pt x="1730316" y="1740709"/>
                  </a:lnTo>
                  <a:lnTo>
                    <a:pt x="1728499" y="1743122"/>
                  </a:lnTo>
                  <a:lnTo>
                    <a:pt x="1729391" y="1743481"/>
                  </a:lnTo>
                  <a:lnTo>
                    <a:pt x="1729250" y="1744138"/>
                  </a:lnTo>
                  <a:lnTo>
                    <a:pt x="1730079" y="1744138"/>
                  </a:lnTo>
                  <a:lnTo>
                    <a:pt x="1730316" y="1744900"/>
                  </a:lnTo>
                  <a:lnTo>
                    <a:pt x="1730474" y="1745027"/>
                  </a:lnTo>
                  <a:close/>
                </a:path>
                <a:path w="2360295" h="1867535">
                  <a:moveTo>
                    <a:pt x="1728289" y="1740455"/>
                  </a:moveTo>
                  <a:lnTo>
                    <a:pt x="1729368" y="1740455"/>
                  </a:lnTo>
                  <a:lnTo>
                    <a:pt x="1728578" y="1739820"/>
                  </a:lnTo>
                  <a:lnTo>
                    <a:pt x="1728420" y="1739820"/>
                  </a:lnTo>
                  <a:lnTo>
                    <a:pt x="1728178" y="1740099"/>
                  </a:lnTo>
                  <a:lnTo>
                    <a:pt x="1728420" y="1740201"/>
                  </a:lnTo>
                  <a:lnTo>
                    <a:pt x="1728289" y="1740455"/>
                  </a:lnTo>
                  <a:close/>
                </a:path>
                <a:path w="2360295" h="1867535">
                  <a:moveTo>
                    <a:pt x="1723991" y="1741310"/>
                  </a:moveTo>
                  <a:lnTo>
                    <a:pt x="1724681" y="1740732"/>
                  </a:lnTo>
                  <a:lnTo>
                    <a:pt x="1724946" y="1740582"/>
                  </a:lnTo>
                  <a:lnTo>
                    <a:pt x="1725068" y="1740213"/>
                  </a:lnTo>
                  <a:lnTo>
                    <a:pt x="1724946" y="1739820"/>
                  </a:lnTo>
                  <a:lnTo>
                    <a:pt x="1724748" y="1739964"/>
                  </a:lnTo>
                  <a:lnTo>
                    <a:pt x="1724472" y="1740074"/>
                  </a:lnTo>
                  <a:lnTo>
                    <a:pt x="1724347" y="1740328"/>
                  </a:lnTo>
                  <a:lnTo>
                    <a:pt x="1723991" y="1741310"/>
                  </a:lnTo>
                  <a:close/>
                </a:path>
                <a:path w="2360295" h="1867535">
                  <a:moveTo>
                    <a:pt x="1713687" y="1740376"/>
                  </a:moveTo>
                  <a:lnTo>
                    <a:pt x="1713417" y="1739820"/>
                  </a:lnTo>
                  <a:lnTo>
                    <a:pt x="1713534" y="1740261"/>
                  </a:lnTo>
                  <a:lnTo>
                    <a:pt x="1713687" y="1740376"/>
                  </a:lnTo>
                  <a:close/>
                </a:path>
                <a:path w="2360295" h="1867535">
                  <a:moveTo>
                    <a:pt x="1713343" y="1740119"/>
                  </a:moveTo>
                  <a:lnTo>
                    <a:pt x="1713417" y="1739820"/>
                  </a:lnTo>
                  <a:lnTo>
                    <a:pt x="1712944" y="1739820"/>
                  </a:lnTo>
                  <a:lnTo>
                    <a:pt x="1713343" y="1740119"/>
                  </a:lnTo>
                  <a:close/>
                </a:path>
                <a:path w="2360295" h="1867535">
                  <a:moveTo>
                    <a:pt x="1712504" y="1741090"/>
                  </a:moveTo>
                  <a:lnTo>
                    <a:pt x="1713102" y="1741090"/>
                  </a:lnTo>
                  <a:lnTo>
                    <a:pt x="1712944" y="1739820"/>
                  </a:lnTo>
                  <a:lnTo>
                    <a:pt x="1712504" y="1741090"/>
                  </a:lnTo>
                  <a:close/>
                </a:path>
                <a:path w="2360295" h="1867535">
                  <a:moveTo>
                    <a:pt x="1705600" y="1739947"/>
                  </a:moveTo>
                  <a:lnTo>
                    <a:pt x="1707732" y="1739947"/>
                  </a:lnTo>
                  <a:lnTo>
                    <a:pt x="1706942" y="1739820"/>
                  </a:lnTo>
                  <a:lnTo>
                    <a:pt x="1705600" y="1739947"/>
                  </a:lnTo>
                  <a:close/>
                </a:path>
                <a:path w="2360295" h="1867535">
                  <a:moveTo>
                    <a:pt x="1672249" y="1740455"/>
                  </a:moveTo>
                  <a:lnTo>
                    <a:pt x="1672988" y="1740455"/>
                  </a:lnTo>
                  <a:lnTo>
                    <a:pt x="1672357" y="1739820"/>
                  </a:lnTo>
                  <a:lnTo>
                    <a:pt x="1672249" y="1740455"/>
                  </a:lnTo>
                  <a:close/>
                </a:path>
                <a:path w="2360295" h="1867535">
                  <a:moveTo>
                    <a:pt x="1668724" y="1740836"/>
                  </a:moveTo>
                  <a:lnTo>
                    <a:pt x="1669435" y="1740836"/>
                  </a:lnTo>
                  <a:lnTo>
                    <a:pt x="1669116" y="1740119"/>
                  </a:lnTo>
                  <a:lnTo>
                    <a:pt x="1668993" y="1739929"/>
                  </a:lnTo>
                  <a:lnTo>
                    <a:pt x="1668724" y="1739820"/>
                  </a:lnTo>
                  <a:lnTo>
                    <a:pt x="1668724" y="1740836"/>
                  </a:lnTo>
                  <a:close/>
                </a:path>
                <a:path w="2360295" h="1867535">
                  <a:moveTo>
                    <a:pt x="1507760" y="1741131"/>
                  </a:moveTo>
                  <a:lnTo>
                    <a:pt x="1508430" y="1740582"/>
                  </a:lnTo>
                  <a:lnTo>
                    <a:pt x="1508904" y="1740455"/>
                  </a:lnTo>
                  <a:lnTo>
                    <a:pt x="1508667" y="1739820"/>
                  </a:lnTo>
                  <a:lnTo>
                    <a:pt x="1508509" y="1739820"/>
                  </a:lnTo>
                  <a:lnTo>
                    <a:pt x="1508240" y="1739929"/>
                  </a:lnTo>
                  <a:lnTo>
                    <a:pt x="1508114" y="1740074"/>
                  </a:lnTo>
                  <a:lnTo>
                    <a:pt x="1507760" y="1741131"/>
                  </a:lnTo>
                  <a:close/>
                </a:path>
                <a:path w="2360295" h="1867535">
                  <a:moveTo>
                    <a:pt x="1496258" y="1740963"/>
                  </a:moveTo>
                  <a:lnTo>
                    <a:pt x="1496822" y="1740963"/>
                  </a:lnTo>
                  <a:lnTo>
                    <a:pt x="1496664" y="1739820"/>
                  </a:lnTo>
                  <a:lnTo>
                    <a:pt x="1496258" y="1740963"/>
                  </a:lnTo>
                  <a:close/>
                </a:path>
                <a:path w="2360295" h="1867535">
                  <a:moveTo>
                    <a:pt x="1455987" y="1740328"/>
                  </a:moveTo>
                  <a:lnTo>
                    <a:pt x="1456709" y="1740328"/>
                  </a:lnTo>
                  <a:lnTo>
                    <a:pt x="1456279" y="1739929"/>
                  </a:lnTo>
                  <a:lnTo>
                    <a:pt x="1456077" y="1739820"/>
                  </a:lnTo>
                  <a:lnTo>
                    <a:pt x="1455987" y="1740328"/>
                  </a:lnTo>
                  <a:close/>
                </a:path>
                <a:path w="2360295" h="1867535">
                  <a:moveTo>
                    <a:pt x="1864000" y="1740963"/>
                  </a:moveTo>
                  <a:lnTo>
                    <a:pt x="1868896" y="1740963"/>
                  </a:lnTo>
                  <a:lnTo>
                    <a:pt x="1868703" y="1739929"/>
                  </a:lnTo>
                  <a:lnTo>
                    <a:pt x="1867930" y="1740182"/>
                  </a:lnTo>
                  <a:lnTo>
                    <a:pt x="1867711" y="1740328"/>
                  </a:lnTo>
                  <a:lnTo>
                    <a:pt x="1866922" y="1740328"/>
                  </a:lnTo>
                  <a:lnTo>
                    <a:pt x="1866764" y="1740709"/>
                  </a:lnTo>
                  <a:lnTo>
                    <a:pt x="1864113" y="1740709"/>
                  </a:lnTo>
                  <a:lnTo>
                    <a:pt x="1864000" y="1740963"/>
                  </a:lnTo>
                  <a:close/>
                </a:path>
                <a:path w="2360295" h="1867535">
                  <a:moveTo>
                    <a:pt x="2080201" y="1740963"/>
                  </a:moveTo>
                  <a:lnTo>
                    <a:pt x="2085097" y="1740963"/>
                  </a:lnTo>
                  <a:lnTo>
                    <a:pt x="2084904" y="1739929"/>
                  </a:lnTo>
                  <a:lnTo>
                    <a:pt x="2084131" y="1740182"/>
                  </a:lnTo>
                  <a:lnTo>
                    <a:pt x="2083912" y="1740328"/>
                  </a:lnTo>
                  <a:lnTo>
                    <a:pt x="2083122" y="1740328"/>
                  </a:lnTo>
                  <a:lnTo>
                    <a:pt x="2082965" y="1740709"/>
                  </a:lnTo>
                  <a:lnTo>
                    <a:pt x="2080314" y="1740709"/>
                  </a:lnTo>
                  <a:lnTo>
                    <a:pt x="2080201" y="1740963"/>
                  </a:lnTo>
                  <a:close/>
                </a:path>
                <a:path w="2360295" h="1867535">
                  <a:moveTo>
                    <a:pt x="2242707" y="1742741"/>
                  </a:moveTo>
                  <a:lnTo>
                    <a:pt x="2244444" y="1739947"/>
                  </a:lnTo>
                  <a:lnTo>
                    <a:pt x="2241812" y="1739947"/>
                  </a:lnTo>
                  <a:lnTo>
                    <a:pt x="2241602" y="1740074"/>
                  </a:lnTo>
                  <a:lnTo>
                    <a:pt x="2240917" y="1740365"/>
                  </a:lnTo>
                  <a:lnTo>
                    <a:pt x="2240786" y="1740455"/>
                  </a:lnTo>
                  <a:lnTo>
                    <a:pt x="2242075" y="1740455"/>
                  </a:lnTo>
                  <a:lnTo>
                    <a:pt x="2242707" y="1742741"/>
                  </a:lnTo>
                  <a:close/>
                </a:path>
                <a:path w="2360295" h="1867535">
                  <a:moveTo>
                    <a:pt x="2228731" y="1742995"/>
                  </a:moveTo>
                  <a:lnTo>
                    <a:pt x="2227846" y="1741979"/>
                  </a:lnTo>
                  <a:lnTo>
                    <a:pt x="2227743" y="1741598"/>
                  </a:lnTo>
                  <a:lnTo>
                    <a:pt x="2229283" y="1739947"/>
                  </a:lnTo>
                  <a:lnTo>
                    <a:pt x="2212661" y="1739947"/>
                  </a:lnTo>
                  <a:lnTo>
                    <a:pt x="2212069" y="1740328"/>
                  </a:lnTo>
                  <a:lnTo>
                    <a:pt x="2226835" y="1740328"/>
                  </a:lnTo>
                  <a:lnTo>
                    <a:pt x="2226743" y="1740732"/>
                  </a:lnTo>
                  <a:lnTo>
                    <a:pt x="2226776" y="1741344"/>
                  </a:lnTo>
                  <a:lnTo>
                    <a:pt x="2227072" y="1742106"/>
                  </a:lnTo>
                  <a:lnTo>
                    <a:pt x="2228731" y="1742995"/>
                  </a:lnTo>
                  <a:close/>
                </a:path>
                <a:path w="2360295" h="1867535">
                  <a:moveTo>
                    <a:pt x="2168886" y="1740725"/>
                  </a:moveTo>
                  <a:lnTo>
                    <a:pt x="2169508" y="1739947"/>
                  </a:lnTo>
                  <a:lnTo>
                    <a:pt x="2166462" y="1739947"/>
                  </a:lnTo>
                  <a:lnTo>
                    <a:pt x="2167087" y="1740182"/>
                  </a:lnTo>
                  <a:lnTo>
                    <a:pt x="2167455" y="1740709"/>
                  </a:lnTo>
                  <a:lnTo>
                    <a:pt x="2168719" y="1740709"/>
                  </a:lnTo>
                  <a:lnTo>
                    <a:pt x="2168886" y="1740725"/>
                  </a:lnTo>
                  <a:close/>
                </a:path>
                <a:path w="2360295" h="1867535">
                  <a:moveTo>
                    <a:pt x="1594184" y="1742741"/>
                  </a:moveTo>
                  <a:lnTo>
                    <a:pt x="1595921" y="1739947"/>
                  </a:lnTo>
                  <a:lnTo>
                    <a:pt x="1593289" y="1739947"/>
                  </a:lnTo>
                  <a:lnTo>
                    <a:pt x="1593079" y="1740074"/>
                  </a:lnTo>
                  <a:lnTo>
                    <a:pt x="1592394" y="1740365"/>
                  </a:lnTo>
                  <a:lnTo>
                    <a:pt x="1592263" y="1740455"/>
                  </a:lnTo>
                  <a:lnTo>
                    <a:pt x="1593552" y="1740455"/>
                  </a:lnTo>
                  <a:lnTo>
                    <a:pt x="1594184" y="1742741"/>
                  </a:lnTo>
                  <a:close/>
                </a:path>
                <a:path w="2360295" h="1867535">
                  <a:moveTo>
                    <a:pt x="1580207" y="1742995"/>
                  </a:moveTo>
                  <a:lnTo>
                    <a:pt x="1579323" y="1741979"/>
                  </a:lnTo>
                  <a:lnTo>
                    <a:pt x="1579221" y="1741598"/>
                  </a:lnTo>
                  <a:lnTo>
                    <a:pt x="1580760" y="1739947"/>
                  </a:lnTo>
                  <a:lnTo>
                    <a:pt x="1564138" y="1739947"/>
                  </a:lnTo>
                  <a:lnTo>
                    <a:pt x="1563546" y="1740328"/>
                  </a:lnTo>
                  <a:lnTo>
                    <a:pt x="1578312" y="1740328"/>
                  </a:lnTo>
                  <a:lnTo>
                    <a:pt x="1578220" y="1740732"/>
                  </a:lnTo>
                  <a:lnTo>
                    <a:pt x="1578253" y="1741344"/>
                  </a:lnTo>
                  <a:lnTo>
                    <a:pt x="1578549" y="1742106"/>
                  </a:lnTo>
                  <a:lnTo>
                    <a:pt x="1580207" y="1742995"/>
                  </a:lnTo>
                  <a:close/>
                </a:path>
                <a:path w="2360295" h="1867535">
                  <a:moveTo>
                    <a:pt x="2335646" y="1741598"/>
                  </a:moveTo>
                  <a:lnTo>
                    <a:pt x="2335409" y="1741090"/>
                  </a:lnTo>
                  <a:lnTo>
                    <a:pt x="2335172" y="1740074"/>
                  </a:lnTo>
                  <a:lnTo>
                    <a:pt x="2334856" y="1740074"/>
                  </a:lnTo>
                  <a:lnTo>
                    <a:pt x="2334098" y="1739964"/>
                  </a:lnTo>
                  <a:lnTo>
                    <a:pt x="2334619" y="1741471"/>
                  </a:lnTo>
                  <a:lnTo>
                    <a:pt x="2335646" y="1741598"/>
                  </a:lnTo>
                  <a:close/>
                </a:path>
                <a:path w="2360295" h="1867535">
                  <a:moveTo>
                    <a:pt x="1511194" y="1740709"/>
                  </a:moveTo>
                  <a:lnTo>
                    <a:pt x="1511738" y="1740345"/>
                  </a:lnTo>
                  <a:lnTo>
                    <a:pt x="1511851" y="1740027"/>
                  </a:lnTo>
                  <a:lnTo>
                    <a:pt x="1511194" y="1740709"/>
                  </a:lnTo>
                  <a:close/>
                </a:path>
                <a:path w="2360295" h="1867535">
                  <a:moveTo>
                    <a:pt x="2325775" y="1744138"/>
                  </a:moveTo>
                  <a:lnTo>
                    <a:pt x="2327186" y="1740675"/>
                  </a:lnTo>
                  <a:lnTo>
                    <a:pt x="2327301" y="1740448"/>
                  </a:lnTo>
                  <a:lnTo>
                    <a:pt x="2328539" y="1740074"/>
                  </a:lnTo>
                  <a:lnTo>
                    <a:pt x="2321274" y="1740074"/>
                  </a:lnTo>
                  <a:lnTo>
                    <a:pt x="2321416" y="1740836"/>
                  </a:lnTo>
                  <a:lnTo>
                    <a:pt x="2324512" y="1740836"/>
                  </a:lnTo>
                  <a:lnTo>
                    <a:pt x="2325775" y="1744138"/>
                  </a:lnTo>
                  <a:close/>
                </a:path>
                <a:path w="2360295" h="1867535">
                  <a:moveTo>
                    <a:pt x="2026585" y="1742741"/>
                  </a:moveTo>
                  <a:lnTo>
                    <a:pt x="2028322" y="1740074"/>
                  </a:lnTo>
                  <a:lnTo>
                    <a:pt x="2025480" y="1740074"/>
                  </a:lnTo>
                  <a:lnTo>
                    <a:pt x="2024664" y="1740582"/>
                  </a:lnTo>
                  <a:lnTo>
                    <a:pt x="2025954" y="1740582"/>
                  </a:lnTo>
                  <a:lnTo>
                    <a:pt x="2026585" y="1742741"/>
                  </a:lnTo>
                  <a:close/>
                </a:path>
                <a:path w="2360295" h="1867535">
                  <a:moveTo>
                    <a:pt x="2012609" y="1742995"/>
                  </a:moveTo>
                  <a:lnTo>
                    <a:pt x="2011626" y="1741979"/>
                  </a:lnTo>
                  <a:lnTo>
                    <a:pt x="2011622" y="1741725"/>
                  </a:lnTo>
                  <a:lnTo>
                    <a:pt x="2013161" y="1740074"/>
                  </a:lnTo>
                  <a:lnTo>
                    <a:pt x="1996421" y="1740074"/>
                  </a:lnTo>
                  <a:lnTo>
                    <a:pt x="1995947" y="1740455"/>
                  </a:lnTo>
                  <a:lnTo>
                    <a:pt x="2010714" y="1740455"/>
                  </a:lnTo>
                  <a:lnTo>
                    <a:pt x="2010599" y="1740796"/>
                  </a:lnTo>
                  <a:lnTo>
                    <a:pt x="2010724" y="1741626"/>
                  </a:lnTo>
                  <a:lnTo>
                    <a:pt x="2010951" y="1742233"/>
                  </a:lnTo>
                  <a:lnTo>
                    <a:pt x="2012609" y="1742995"/>
                  </a:lnTo>
                  <a:close/>
                </a:path>
                <a:path w="2360295" h="1867535">
                  <a:moveTo>
                    <a:pt x="1810384" y="1742741"/>
                  </a:moveTo>
                  <a:lnTo>
                    <a:pt x="1812122" y="1740074"/>
                  </a:lnTo>
                  <a:lnTo>
                    <a:pt x="1809279" y="1740074"/>
                  </a:lnTo>
                  <a:lnTo>
                    <a:pt x="1808463" y="1740582"/>
                  </a:lnTo>
                  <a:lnTo>
                    <a:pt x="1809753" y="1740582"/>
                  </a:lnTo>
                  <a:lnTo>
                    <a:pt x="1810384" y="1742741"/>
                  </a:lnTo>
                  <a:close/>
                </a:path>
                <a:path w="2360295" h="1867535">
                  <a:moveTo>
                    <a:pt x="1796408" y="1742995"/>
                  </a:moveTo>
                  <a:lnTo>
                    <a:pt x="1795425" y="1741979"/>
                  </a:lnTo>
                  <a:lnTo>
                    <a:pt x="1795421" y="1741725"/>
                  </a:lnTo>
                  <a:lnTo>
                    <a:pt x="1796961" y="1740074"/>
                  </a:lnTo>
                  <a:lnTo>
                    <a:pt x="1780220" y="1740074"/>
                  </a:lnTo>
                  <a:lnTo>
                    <a:pt x="1779747" y="1740455"/>
                  </a:lnTo>
                  <a:lnTo>
                    <a:pt x="1794513" y="1740455"/>
                  </a:lnTo>
                  <a:lnTo>
                    <a:pt x="1794398" y="1740796"/>
                  </a:lnTo>
                  <a:lnTo>
                    <a:pt x="1794523" y="1741626"/>
                  </a:lnTo>
                  <a:lnTo>
                    <a:pt x="1794750" y="1742233"/>
                  </a:lnTo>
                  <a:lnTo>
                    <a:pt x="1796408" y="1742995"/>
                  </a:lnTo>
                  <a:close/>
                </a:path>
                <a:path w="2360295" h="1867535">
                  <a:moveTo>
                    <a:pt x="1511869" y="1740257"/>
                  </a:moveTo>
                  <a:lnTo>
                    <a:pt x="1512141" y="1740074"/>
                  </a:lnTo>
                  <a:lnTo>
                    <a:pt x="1511855" y="1740074"/>
                  </a:lnTo>
                  <a:lnTo>
                    <a:pt x="1511869" y="1740257"/>
                  </a:lnTo>
                  <a:close/>
                </a:path>
                <a:path w="2360295" h="1867535">
                  <a:moveTo>
                    <a:pt x="1452445" y="1743757"/>
                  </a:moveTo>
                  <a:lnTo>
                    <a:pt x="1499112" y="1743757"/>
                  </a:lnTo>
                  <a:lnTo>
                    <a:pt x="1497508" y="1740455"/>
                  </a:lnTo>
                  <a:lnTo>
                    <a:pt x="1497037" y="1740099"/>
                  </a:lnTo>
                  <a:lnTo>
                    <a:pt x="1496822" y="1740963"/>
                  </a:lnTo>
                  <a:lnTo>
                    <a:pt x="1496258" y="1740963"/>
                  </a:lnTo>
                  <a:lnTo>
                    <a:pt x="1495954" y="1742106"/>
                  </a:lnTo>
                  <a:lnTo>
                    <a:pt x="1470780" y="1742106"/>
                  </a:lnTo>
                  <a:lnTo>
                    <a:pt x="1471001" y="1743122"/>
                  </a:lnTo>
                  <a:lnTo>
                    <a:pt x="1467084" y="1743122"/>
                  </a:lnTo>
                  <a:lnTo>
                    <a:pt x="1466974" y="1743249"/>
                  </a:lnTo>
                  <a:lnTo>
                    <a:pt x="1452445" y="1743249"/>
                  </a:lnTo>
                  <a:lnTo>
                    <a:pt x="1452445" y="1743757"/>
                  </a:lnTo>
                  <a:close/>
                </a:path>
                <a:path w="2360295" h="1867535">
                  <a:moveTo>
                    <a:pt x="2101284" y="1743884"/>
                  </a:moveTo>
                  <a:lnTo>
                    <a:pt x="2147872" y="1743884"/>
                  </a:lnTo>
                  <a:lnTo>
                    <a:pt x="2146171" y="1740384"/>
                  </a:lnTo>
                  <a:lnTo>
                    <a:pt x="2145823" y="1740119"/>
                  </a:lnTo>
                  <a:lnTo>
                    <a:pt x="2145582" y="1741090"/>
                  </a:lnTo>
                  <a:lnTo>
                    <a:pt x="2144984" y="1741090"/>
                  </a:lnTo>
                  <a:lnTo>
                    <a:pt x="2144713" y="1742106"/>
                  </a:lnTo>
                  <a:lnTo>
                    <a:pt x="2119512" y="1742106"/>
                  </a:lnTo>
                  <a:lnTo>
                    <a:pt x="2119761" y="1743249"/>
                  </a:lnTo>
                  <a:lnTo>
                    <a:pt x="2101284" y="1743249"/>
                  </a:lnTo>
                  <a:lnTo>
                    <a:pt x="2101284" y="1743884"/>
                  </a:lnTo>
                  <a:close/>
                </a:path>
                <a:path w="2360295" h="1867535">
                  <a:moveTo>
                    <a:pt x="1885083" y="1743884"/>
                  </a:moveTo>
                  <a:lnTo>
                    <a:pt x="1931671" y="1743884"/>
                  </a:lnTo>
                  <a:lnTo>
                    <a:pt x="1929971" y="1740384"/>
                  </a:lnTo>
                  <a:lnTo>
                    <a:pt x="1929623" y="1740119"/>
                  </a:lnTo>
                  <a:lnTo>
                    <a:pt x="1929381" y="1741090"/>
                  </a:lnTo>
                  <a:lnTo>
                    <a:pt x="1928783" y="1741090"/>
                  </a:lnTo>
                  <a:lnTo>
                    <a:pt x="1928513" y="1742106"/>
                  </a:lnTo>
                  <a:lnTo>
                    <a:pt x="1903311" y="1742106"/>
                  </a:lnTo>
                  <a:lnTo>
                    <a:pt x="1903560" y="1743249"/>
                  </a:lnTo>
                  <a:lnTo>
                    <a:pt x="1885083" y="1743249"/>
                  </a:lnTo>
                  <a:lnTo>
                    <a:pt x="1885083" y="1743884"/>
                  </a:lnTo>
                  <a:close/>
                </a:path>
                <a:path w="2360295" h="1867535">
                  <a:moveTo>
                    <a:pt x="1668882" y="1743884"/>
                  </a:moveTo>
                  <a:lnTo>
                    <a:pt x="1715391" y="1743884"/>
                  </a:lnTo>
                  <a:lnTo>
                    <a:pt x="1713691" y="1740384"/>
                  </a:lnTo>
                  <a:lnTo>
                    <a:pt x="1713343" y="1740119"/>
                  </a:lnTo>
                  <a:lnTo>
                    <a:pt x="1713102" y="1741090"/>
                  </a:lnTo>
                  <a:lnTo>
                    <a:pt x="1712504" y="1741090"/>
                  </a:lnTo>
                  <a:lnTo>
                    <a:pt x="1712233" y="1742106"/>
                  </a:lnTo>
                  <a:lnTo>
                    <a:pt x="1687032" y="1742106"/>
                  </a:lnTo>
                  <a:lnTo>
                    <a:pt x="1687280" y="1743249"/>
                  </a:lnTo>
                  <a:lnTo>
                    <a:pt x="1668882" y="1743249"/>
                  </a:lnTo>
                  <a:lnTo>
                    <a:pt x="1668882" y="1743884"/>
                  </a:lnTo>
                  <a:close/>
                </a:path>
                <a:path w="2360295" h="1867535">
                  <a:moveTo>
                    <a:pt x="2159953" y="1740709"/>
                  </a:moveTo>
                  <a:lnTo>
                    <a:pt x="2160560" y="1740384"/>
                  </a:lnTo>
                  <a:lnTo>
                    <a:pt x="2160619" y="1740144"/>
                  </a:lnTo>
                  <a:lnTo>
                    <a:pt x="2160348" y="1740455"/>
                  </a:lnTo>
                  <a:lnTo>
                    <a:pt x="2159953" y="1740709"/>
                  </a:lnTo>
                  <a:close/>
                </a:path>
                <a:path w="2360295" h="1867535">
                  <a:moveTo>
                    <a:pt x="1943752" y="1740709"/>
                  </a:moveTo>
                  <a:lnTo>
                    <a:pt x="1944360" y="1740384"/>
                  </a:lnTo>
                  <a:lnTo>
                    <a:pt x="1944418" y="1740144"/>
                  </a:lnTo>
                  <a:lnTo>
                    <a:pt x="1944147" y="1740455"/>
                  </a:lnTo>
                  <a:lnTo>
                    <a:pt x="1943752" y="1740709"/>
                  </a:lnTo>
                  <a:close/>
                </a:path>
                <a:path w="2360295" h="1867535">
                  <a:moveTo>
                    <a:pt x="1727473" y="1740709"/>
                  </a:moveTo>
                  <a:lnTo>
                    <a:pt x="1728080" y="1740384"/>
                  </a:lnTo>
                  <a:lnTo>
                    <a:pt x="1728139" y="1740144"/>
                  </a:lnTo>
                  <a:lnTo>
                    <a:pt x="1727868" y="1740455"/>
                  </a:lnTo>
                  <a:lnTo>
                    <a:pt x="1727473" y="1740709"/>
                  </a:lnTo>
                  <a:close/>
                </a:path>
                <a:path w="2360295" h="1867535">
                  <a:moveTo>
                    <a:pt x="2352623" y="1741344"/>
                  </a:moveTo>
                  <a:lnTo>
                    <a:pt x="2352965" y="1741027"/>
                  </a:lnTo>
                  <a:lnTo>
                    <a:pt x="2353070" y="1740836"/>
                  </a:lnTo>
                  <a:lnTo>
                    <a:pt x="2353175" y="1740582"/>
                  </a:lnTo>
                  <a:lnTo>
                    <a:pt x="2352702" y="1740201"/>
                  </a:lnTo>
                  <a:lnTo>
                    <a:pt x="2352589" y="1740345"/>
                  </a:lnTo>
                  <a:lnTo>
                    <a:pt x="2351254" y="1740963"/>
                  </a:lnTo>
                  <a:lnTo>
                    <a:pt x="2352623" y="1741344"/>
                  </a:lnTo>
                  <a:close/>
                </a:path>
                <a:path w="2360295" h="1867535">
                  <a:moveTo>
                    <a:pt x="2299205" y="1740328"/>
                  </a:moveTo>
                  <a:lnTo>
                    <a:pt x="2299797" y="1740328"/>
                  </a:lnTo>
                  <a:lnTo>
                    <a:pt x="2299323" y="1740201"/>
                  </a:lnTo>
                  <a:lnTo>
                    <a:pt x="2299205" y="1740328"/>
                  </a:lnTo>
                  <a:close/>
                </a:path>
                <a:path w="2360295" h="1867535">
                  <a:moveTo>
                    <a:pt x="2261736" y="1743249"/>
                  </a:moveTo>
                  <a:lnTo>
                    <a:pt x="2262131" y="1742106"/>
                  </a:lnTo>
                  <a:lnTo>
                    <a:pt x="2262447" y="1740201"/>
                  </a:lnTo>
                  <a:lnTo>
                    <a:pt x="2260710" y="1741979"/>
                  </a:lnTo>
                  <a:lnTo>
                    <a:pt x="2260279" y="1741979"/>
                  </a:lnTo>
                  <a:lnTo>
                    <a:pt x="2260291" y="1742271"/>
                  </a:lnTo>
                  <a:lnTo>
                    <a:pt x="2261736" y="1743249"/>
                  </a:lnTo>
                  <a:close/>
                </a:path>
                <a:path w="2360295" h="1867535">
                  <a:moveTo>
                    <a:pt x="2160634" y="1740345"/>
                  </a:moveTo>
                  <a:lnTo>
                    <a:pt x="2160901" y="1740201"/>
                  </a:lnTo>
                  <a:lnTo>
                    <a:pt x="2160623" y="1740201"/>
                  </a:lnTo>
                  <a:lnTo>
                    <a:pt x="2160634" y="1740345"/>
                  </a:lnTo>
                  <a:close/>
                </a:path>
                <a:path w="2360295" h="1867535">
                  <a:moveTo>
                    <a:pt x="2045457" y="1743249"/>
                  </a:moveTo>
                  <a:lnTo>
                    <a:pt x="2045790" y="1742271"/>
                  </a:lnTo>
                  <a:lnTo>
                    <a:pt x="2046246" y="1740201"/>
                  </a:lnTo>
                  <a:lnTo>
                    <a:pt x="2044509" y="1741979"/>
                  </a:lnTo>
                  <a:lnTo>
                    <a:pt x="2043999" y="1741979"/>
                  </a:lnTo>
                  <a:lnTo>
                    <a:pt x="2044011" y="1742271"/>
                  </a:lnTo>
                  <a:lnTo>
                    <a:pt x="2045457" y="1743249"/>
                  </a:lnTo>
                  <a:close/>
                </a:path>
                <a:path w="2360295" h="1867535">
                  <a:moveTo>
                    <a:pt x="1944433" y="1740345"/>
                  </a:moveTo>
                  <a:lnTo>
                    <a:pt x="1944700" y="1740201"/>
                  </a:lnTo>
                  <a:lnTo>
                    <a:pt x="1944422" y="1740201"/>
                  </a:lnTo>
                  <a:lnTo>
                    <a:pt x="1944433" y="1740345"/>
                  </a:lnTo>
                  <a:close/>
                </a:path>
                <a:path w="2360295" h="1867535">
                  <a:moveTo>
                    <a:pt x="1829256" y="1743249"/>
                  </a:moveTo>
                  <a:lnTo>
                    <a:pt x="1829651" y="1742106"/>
                  </a:lnTo>
                  <a:lnTo>
                    <a:pt x="1829967" y="1740201"/>
                  </a:lnTo>
                  <a:lnTo>
                    <a:pt x="1828229" y="1741979"/>
                  </a:lnTo>
                  <a:lnTo>
                    <a:pt x="1827799" y="1741979"/>
                  </a:lnTo>
                  <a:lnTo>
                    <a:pt x="1827811" y="1742271"/>
                  </a:lnTo>
                  <a:lnTo>
                    <a:pt x="1829256" y="1743249"/>
                  </a:lnTo>
                  <a:close/>
                </a:path>
                <a:path w="2360295" h="1867535">
                  <a:moveTo>
                    <a:pt x="1728154" y="1740345"/>
                  </a:moveTo>
                  <a:lnTo>
                    <a:pt x="1728420" y="1740201"/>
                  </a:lnTo>
                  <a:lnTo>
                    <a:pt x="1728143" y="1740201"/>
                  </a:lnTo>
                  <a:lnTo>
                    <a:pt x="1728154" y="1740345"/>
                  </a:lnTo>
                  <a:close/>
                </a:path>
                <a:path w="2360295" h="1867535">
                  <a:moveTo>
                    <a:pt x="1650682" y="1740328"/>
                  </a:moveTo>
                  <a:lnTo>
                    <a:pt x="1651274" y="1740328"/>
                  </a:lnTo>
                  <a:lnTo>
                    <a:pt x="1650800" y="1740201"/>
                  </a:lnTo>
                  <a:lnTo>
                    <a:pt x="1650682" y="1740328"/>
                  </a:lnTo>
                  <a:close/>
                </a:path>
                <a:path w="2360295" h="1867535">
                  <a:moveTo>
                    <a:pt x="1612976" y="1743249"/>
                  </a:moveTo>
                  <a:lnTo>
                    <a:pt x="1613310" y="1742271"/>
                  </a:lnTo>
                  <a:lnTo>
                    <a:pt x="1613766" y="1740201"/>
                  </a:lnTo>
                  <a:lnTo>
                    <a:pt x="1612029" y="1741979"/>
                  </a:lnTo>
                  <a:lnTo>
                    <a:pt x="1611519" y="1741979"/>
                  </a:lnTo>
                  <a:lnTo>
                    <a:pt x="1611531" y="1742271"/>
                  </a:lnTo>
                  <a:lnTo>
                    <a:pt x="1612976" y="1743249"/>
                  </a:lnTo>
                  <a:close/>
                </a:path>
                <a:path w="2360295" h="1867535">
                  <a:moveTo>
                    <a:pt x="1519405" y="1741090"/>
                  </a:moveTo>
                  <a:lnTo>
                    <a:pt x="1519952" y="1740455"/>
                  </a:lnTo>
                  <a:lnTo>
                    <a:pt x="1520037" y="1740201"/>
                  </a:lnTo>
                  <a:lnTo>
                    <a:pt x="1518802" y="1740201"/>
                  </a:lnTo>
                  <a:lnTo>
                    <a:pt x="1519405" y="1741090"/>
                  </a:lnTo>
                  <a:close/>
                </a:path>
                <a:path w="2360295" h="1867535">
                  <a:moveTo>
                    <a:pt x="1520212" y="1740328"/>
                  </a:moveTo>
                  <a:lnTo>
                    <a:pt x="1521380" y="1740328"/>
                  </a:lnTo>
                  <a:lnTo>
                    <a:pt x="1520161" y="1740213"/>
                  </a:lnTo>
                  <a:close/>
                </a:path>
                <a:path w="2360295" h="1867535">
                  <a:moveTo>
                    <a:pt x="1510029" y="1741344"/>
                  </a:moveTo>
                  <a:lnTo>
                    <a:pt x="1511747" y="1741344"/>
                  </a:lnTo>
                  <a:lnTo>
                    <a:pt x="1511869" y="1740257"/>
                  </a:lnTo>
                  <a:lnTo>
                    <a:pt x="1511194" y="1740709"/>
                  </a:lnTo>
                  <a:lnTo>
                    <a:pt x="1510720" y="1740709"/>
                  </a:lnTo>
                  <a:lnTo>
                    <a:pt x="1510029" y="1741344"/>
                  </a:lnTo>
                  <a:close/>
                </a:path>
                <a:path w="2360295" h="1867535">
                  <a:moveTo>
                    <a:pt x="1651274" y="1740328"/>
                  </a:moveTo>
                  <a:lnTo>
                    <a:pt x="1651511" y="1740328"/>
                  </a:lnTo>
                  <a:lnTo>
                    <a:pt x="1651344" y="1740299"/>
                  </a:lnTo>
                  <a:close/>
                </a:path>
                <a:path w="2360295" h="1867535">
                  <a:moveTo>
                    <a:pt x="2299797" y="1740328"/>
                  </a:moveTo>
                  <a:lnTo>
                    <a:pt x="2300034" y="1740328"/>
                  </a:lnTo>
                  <a:lnTo>
                    <a:pt x="2299867" y="1740299"/>
                  </a:lnTo>
                  <a:close/>
                </a:path>
                <a:path w="2360295" h="1867535">
                  <a:moveTo>
                    <a:pt x="2263652" y="1742487"/>
                  </a:moveTo>
                  <a:lnTo>
                    <a:pt x="2289216" y="1742487"/>
                  </a:lnTo>
                  <a:lnTo>
                    <a:pt x="2289261" y="1742271"/>
                  </a:lnTo>
                  <a:lnTo>
                    <a:pt x="2289501" y="1741626"/>
                  </a:lnTo>
                  <a:lnTo>
                    <a:pt x="2289374" y="1741090"/>
                  </a:lnTo>
                  <a:lnTo>
                    <a:pt x="2290321" y="1740709"/>
                  </a:lnTo>
                  <a:lnTo>
                    <a:pt x="2288821" y="1740328"/>
                  </a:lnTo>
                  <a:lnTo>
                    <a:pt x="2287716" y="1741471"/>
                  </a:lnTo>
                  <a:lnTo>
                    <a:pt x="2263975" y="1741471"/>
                  </a:lnTo>
                  <a:lnTo>
                    <a:pt x="2263764" y="1741979"/>
                  </a:lnTo>
                  <a:lnTo>
                    <a:pt x="2263652" y="1742487"/>
                  </a:lnTo>
                  <a:close/>
                </a:path>
                <a:path w="2360295" h="1867535">
                  <a:moveTo>
                    <a:pt x="2242707" y="1742741"/>
                  </a:moveTo>
                  <a:lnTo>
                    <a:pt x="2246102" y="1742741"/>
                  </a:lnTo>
                  <a:lnTo>
                    <a:pt x="2246421" y="1742400"/>
                  </a:lnTo>
                  <a:lnTo>
                    <a:pt x="2246487" y="1742106"/>
                  </a:lnTo>
                  <a:lnTo>
                    <a:pt x="2246043" y="1741471"/>
                  </a:lnTo>
                  <a:lnTo>
                    <a:pt x="2245959" y="1741131"/>
                  </a:lnTo>
                  <a:lnTo>
                    <a:pt x="2246892" y="1740328"/>
                  </a:lnTo>
                  <a:lnTo>
                    <a:pt x="2244681" y="1740328"/>
                  </a:lnTo>
                  <a:lnTo>
                    <a:pt x="2245291" y="1741310"/>
                  </a:lnTo>
                  <a:lnTo>
                    <a:pt x="2245313" y="1741598"/>
                  </a:lnTo>
                  <a:lnTo>
                    <a:pt x="2243891" y="1742106"/>
                  </a:lnTo>
                  <a:lnTo>
                    <a:pt x="2243102" y="1742106"/>
                  </a:lnTo>
                  <a:lnTo>
                    <a:pt x="2242707" y="1742741"/>
                  </a:lnTo>
                  <a:close/>
                </a:path>
                <a:path w="2360295" h="1867535">
                  <a:moveTo>
                    <a:pt x="2203383" y="1741598"/>
                  </a:moveTo>
                  <a:lnTo>
                    <a:pt x="2225651" y="1741598"/>
                  </a:lnTo>
                  <a:lnTo>
                    <a:pt x="2225414" y="1741471"/>
                  </a:lnTo>
                  <a:lnTo>
                    <a:pt x="2226835" y="1740328"/>
                  </a:lnTo>
                  <a:lnTo>
                    <a:pt x="2212069" y="1740328"/>
                  </a:lnTo>
                  <a:lnTo>
                    <a:pt x="2211595" y="1740963"/>
                  </a:lnTo>
                  <a:lnTo>
                    <a:pt x="2203586" y="1740963"/>
                  </a:lnTo>
                  <a:lnTo>
                    <a:pt x="2203485" y="1741217"/>
                  </a:lnTo>
                  <a:lnTo>
                    <a:pt x="2203383" y="1741598"/>
                  </a:lnTo>
                  <a:close/>
                </a:path>
                <a:path w="2360295" h="1867535">
                  <a:moveTo>
                    <a:pt x="2147661" y="1741598"/>
                  </a:moveTo>
                  <a:lnTo>
                    <a:pt x="2149767" y="1741598"/>
                  </a:lnTo>
                  <a:lnTo>
                    <a:pt x="2147951" y="1740455"/>
                  </a:lnTo>
                  <a:lnTo>
                    <a:pt x="2147872" y="1740328"/>
                  </a:lnTo>
                  <a:lnTo>
                    <a:pt x="2147714" y="1740455"/>
                  </a:lnTo>
                  <a:lnTo>
                    <a:pt x="2147556" y="1740455"/>
                  </a:lnTo>
                  <a:lnTo>
                    <a:pt x="2147661" y="1741598"/>
                  </a:lnTo>
                  <a:close/>
                </a:path>
                <a:path w="2360295" h="1867535">
                  <a:moveTo>
                    <a:pt x="2047519" y="1742614"/>
                  </a:moveTo>
                  <a:lnTo>
                    <a:pt x="2073094" y="1742614"/>
                  </a:lnTo>
                  <a:lnTo>
                    <a:pt x="2073139" y="1742400"/>
                  </a:lnTo>
                  <a:lnTo>
                    <a:pt x="2073252" y="1742106"/>
                  </a:lnTo>
                  <a:lnTo>
                    <a:pt x="2073331" y="1741186"/>
                  </a:lnTo>
                  <a:lnTo>
                    <a:pt x="2074200" y="1740836"/>
                  </a:lnTo>
                  <a:lnTo>
                    <a:pt x="2072699" y="1740328"/>
                  </a:lnTo>
                  <a:lnTo>
                    <a:pt x="2071594" y="1741471"/>
                  </a:lnTo>
                  <a:lnTo>
                    <a:pt x="2047905" y="1741471"/>
                  </a:lnTo>
                  <a:lnTo>
                    <a:pt x="2047653" y="1741979"/>
                  </a:lnTo>
                  <a:lnTo>
                    <a:pt x="2047519" y="1742614"/>
                  </a:lnTo>
                  <a:close/>
                </a:path>
                <a:path w="2360295" h="1867535">
                  <a:moveTo>
                    <a:pt x="2026585" y="1742741"/>
                  </a:moveTo>
                  <a:lnTo>
                    <a:pt x="2029981" y="1742741"/>
                  </a:lnTo>
                  <a:lnTo>
                    <a:pt x="2030296" y="1742487"/>
                  </a:lnTo>
                  <a:lnTo>
                    <a:pt x="2030392" y="1742271"/>
                  </a:lnTo>
                  <a:lnTo>
                    <a:pt x="2029940" y="1741626"/>
                  </a:lnTo>
                  <a:lnTo>
                    <a:pt x="2029854" y="1741217"/>
                  </a:lnTo>
                  <a:lnTo>
                    <a:pt x="2030340" y="1740675"/>
                  </a:lnTo>
                  <a:lnTo>
                    <a:pt x="2030770" y="1740328"/>
                  </a:lnTo>
                  <a:lnTo>
                    <a:pt x="2028495" y="1740328"/>
                  </a:lnTo>
                  <a:lnTo>
                    <a:pt x="2029160" y="1741310"/>
                  </a:lnTo>
                  <a:lnTo>
                    <a:pt x="2029191" y="1741725"/>
                  </a:lnTo>
                  <a:lnTo>
                    <a:pt x="2027770" y="1742233"/>
                  </a:lnTo>
                  <a:lnTo>
                    <a:pt x="2026916" y="1742233"/>
                  </a:lnTo>
                  <a:lnTo>
                    <a:pt x="2026585" y="1742741"/>
                  </a:lnTo>
                  <a:close/>
                </a:path>
                <a:path w="2360295" h="1867535">
                  <a:moveTo>
                    <a:pt x="1952515" y="1740384"/>
                  </a:moveTo>
                  <a:close/>
                </a:path>
                <a:path w="2360295" h="1867535">
                  <a:moveTo>
                    <a:pt x="1931460" y="1741598"/>
                  </a:moveTo>
                  <a:lnTo>
                    <a:pt x="1933566" y="1741598"/>
                  </a:lnTo>
                  <a:lnTo>
                    <a:pt x="1931750" y="1740455"/>
                  </a:lnTo>
                  <a:lnTo>
                    <a:pt x="1931671" y="1740328"/>
                  </a:lnTo>
                  <a:lnTo>
                    <a:pt x="1931513" y="1740455"/>
                  </a:lnTo>
                  <a:lnTo>
                    <a:pt x="1931355" y="1740455"/>
                  </a:lnTo>
                  <a:lnTo>
                    <a:pt x="1931460" y="1741598"/>
                  </a:lnTo>
                  <a:close/>
                </a:path>
                <a:path w="2360295" h="1867535">
                  <a:moveTo>
                    <a:pt x="1831319" y="1742614"/>
                  </a:moveTo>
                  <a:lnTo>
                    <a:pt x="1856893" y="1742614"/>
                  </a:lnTo>
                  <a:lnTo>
                    <a:pt x="1856938" y="1742400"/>
                  </a:lnTo>
                  <a:lnTo>
                    <a:pt x="1857051" y="1742106"/>
                  </a:lnTo>
                  <a:lnTo>
                    <a:pt x="1857130" y="1741186"/>
                  </a:lnTo>
                  <a:lnTo>
                    <a:pt x="1857999" y="1740836"/>
                  </a:lnTo>
                  <a:lnTo>
                    <a:pt x="1856498" y="1740328"/>
                  </a:lnTo>
                  <a:lnTo>
                    <a:pt x="1855393" y="1741471"/>
                  </a:lnTo>
                  <a:lnTo>
                    <a:pt x="1831705" y="1741471"/>
                  </a:lnTo>
                  <a:lnTo>
                    <a:pt x="1831452" y="1741979"/>
                  </a:lnTo>
                  <a:lnTo>
                    <a:pt x="1831319" y="1742614"/>
                  </a:lnTo>
                  <a:close/>
                </a:path>
                <a:path w="2360295" h="1867535">
                  <a:moveTo>
                    <a:pt x="1810384" y="1742741"/>
                  </a:moveTo>
                  <a:lnTo>
                    <a:pt x="1813780" y="1742741"/>
                  </a:lnTo>
                  <a:lnTo>
                    <a:pt x="1814096" y="1742487"/>
                  </a:lnTo>
                  <a:lnTo>
                    <a:pt x="1814191" y="1742271"/>
                  </a:lnTo>
                  <a:lnTo>
                    <a:pt x="1813740" y="1741626"/>
                  </a:lnTo>
                  <a:lnTo>
                    <a:pt x="1813654" y="1741217"/>
                  </a:lnTo>
                  <a:lnTo>
                    <a:pt x="1814139" y="1740675"/>
                  </a:lnTo>
                  <a:lnTo>
                    <a:pt x="1814569" y="1740328"/>
                  </a:lnTo>
                  <a:lnTo>
                    <a:pt x="1812294" y="1740328"/>
                  </a:lnTo>
                  <a:lnTo>
                    <a:pt x="1812960" y="1741310"/>
                  </a:lnTo>
                  <a:lnTo>
                    <a:pt x="1812990" y="1741725"/>
                  </a:lnTo>
                  <a:lnTo>
                    <a:pt x="1811569" y="1742233"/>
                  </a:lnTo>
                  <a:lnTo>
                    <a:pt x="1810715" y="1742233"/>
                  </a:lnTo>
                  <a:lnTo>
                    <a:pt x="1810384" y="1742741"/>
                  </a:lnTo>
                  <a:close/>
                </a:path>
                <a:path w="2360295" h="1867535">
                  <a:moveTo>
                    <a:pt x="1736288" y="1740365"/>
                  </a:moveTo>
                  <a:close/>
                </a:path>
                <a:path w="2360295" h="1867535">
                  <a:moveTo>
                    <a:pt x="1715181" y="1741598"/>
                  </a:moveTo>
                  <a:lnTo>
                    <a:pt x="1717287" y="1741598"/>
                  </a:lnTo>
                  <a:lnTo>
                    <a:pt x="1715470" y="1740455"/>
                  </a:lnTo>
                  <a:lnTo>
                    <a:pt x="1715391" y="1740328"/>
                  </a:lnTo>
                  <a:lnTo>
                    <a:pt x="1715234" y="1740455"/>
                  </a:lnTo>
                  <a:lnTo>
                    <a:pt x="1715076" y="1740455"/>
                  </a:lnTo>
                  <a:lnTo>
                    <a:pt x="1715181" y="1741598"/>
                  </a:lnTo>
                  <a:close/>
                </a:path>
                <a:path w="2360295" h="1867535">
                  <a:moveTo>
                    <a:pt x="1615129" y="1742487"/>
                  </a:moveTo>
                  <a:lnTo>
                    <a:pt x="1640693" y="1742487"/>
                  </a:lnTo>
                  <a:lnTo>
                    <a:pt x="1640738" y="1742271"/>
                  </a:lnTo>
                  <a:lnTo>
                    <a:pt x="1640978" y="1741626"/>
                  </a:lnTo>
                  <a:lnTo>
                    <a:pt x="1640851" y="1741090"/>
                  </a:lnTo>
                  <a:lnTo>
                    <a:pt x="1641798" y="1740709"/>
                  </a:lnTo>
                  <a:lnTo>
                    <a:pt x="1640298" y="1740328"/>
                  </a:lnTo>
                  <a:lnTo>
                    <a:pt x="1639193" y="1741471"/>
                  </a:lnTo>
                  <a:lnTo>
                    <a:pt x="1615452" y="1741471"/>
                  </a:lnTo>
                  <a:lnTo>
                    <a:pt x="1615241" y="1741979"/>
                  </a:lnTo>
                  <a:lnTo>
                    <a:pt x="1615129" y="1742487"/>
                  </a:lnTo>
                  <a:close/>
                </a:path>
                <a:path w="2360295" h="1867535">
                  <a:moveTo>
                    <a:pt x="1594184" y="1742741"/>
                  </a:moveTo>
                  <a:lnTo>
                    <a:pt x="1597580" y="1742741"/>
                  </a:lnTo>
                  <a:lnTo>
                    <a:pt x="1597898" y="1742400"/>
                  </a:lnTo>
                  <a:lnTo>
                    <a:pt x="1597964" y="1742106"/>
                  </a:lnTo>
                  <a:lnTo>
                    <a:pt x="1597520" y="1741471"/>
                  </a:lnTo>
                  <a:lnTo>
                    <a:pt x="1597436" y="1741131"/>
                  </a:lnTo>
                  <a:lnTo>
                    <a:pt x="1598369" y="1740328"/>
                  </a:lnTo>
                  <a:lnTo>
                    <a:pt x="1596158" y="1740328"/>
                  </a:lnTo>
                  <a:lnTo>
                    <a:pt x="1596768" y="1741310"/>
                  </a:lnTo>
                  <a:lnTo>
                    <a:pt x="1596790" y="1741598"/>
                  </a:lnTo>
                  <a:lnTo>
                    <a:pt x="1595369" y="1742106"/>
                  </a:lnTo>
                  <a:lnTo>
                    <a:pt x="1594579" y="1742106"/>
                  </a:lnTo>
                  <a:lnTo>
                    <a:pt x="1594184" y="1742741"/>
                  </a:lnTo>
                  <a:close/>
                </a:path>
                <a:path w="2360295" h="1867535">
                  <a:moveTo>
                    <a:pt x="1554860" y="1741598"/>
                  </a:moveTo>
                  <a:lnTo>
                    <a:pt x="1577128" y="1741598"/>
                  </a:lnTo>
                  <a:lnTo>
                    <a:pt x="1576891" y="1741471"/>
                  </a:lnTo>
                  <a:lnTo>
                    <a:pt x="1578312" y="1740328"/>
                  </a:lnTo>
                  <a:lnTo>
                    <a:pt x="1563546" y="1740328"/>
                  </a:lnTo>
                  <a:lnTo>
                    <a:pt x="1563072" y="1740963"/>
                  </a:lnTo>
                  <a:lnTo>
                    <a:pt x="1555063" y="1740963"/>
                  </a:lnTo>
                  <a:lnTo>
                    <a:pt x="1554962" y="1741217"/>
                  </a:lnTo>
                  <a:lnTo>
                    <a:pt x="1554860" y="1741598"/>
                  </a:lnTo>
                  <a:close/>
                </a:path>
                <a:path w="2360295" h="1867535">
                  <a:moveTo>
                    <a:pt x="1498902" y="1741471"/>
                  </a:moveTo>
                  <a:lnTo>
                    <a:pt x="1501007" y="1741471"/>
                  </a:lnTo>
                  <a:lnTo>
                    <a:pt x="1499191" y="1740328"/>
                  </a:lnTo>
                  <a:lnTo>
                    <a:pt x="1498796" y="1740328"/>
                  </a:lnTo>
                  <a:lnTo>
                    <a:pt x="1498902" y="1741471"/>
                  </a:lnTo>
                  <a:close/>
                </a:path>
                <a:path w="2360295" h="1867535">
                  <a:moveTo>
                    <a:pt x="2158788" y="1741344"/>
                  </a:moveTo>
                  <a:lnTo>
                    <a:pt x="2160506" y="1741344"/>
                  </a:lnTo>
                  <a:lnTo>
                    <a:pt x="2160634" y="1740345"/>
                  </a:lnTo>
                  <a:lnTo>
                    <a:pt x="2159953" y="1740709"/>
                  </a:lnTo>
                  <a:lnTo>
                    <a:pt x="2159479" y="1740709"/>
                  </a:lnTo>
                  <a:lnTo>
                    <a:pt x="2158788" y="1741344"/>
                  </a:lnTo>
                  <a:close/>
                </a:path>
                <a:path w="2360295" h="1867535">
                  <a:moveTo>
                    <a:pt x="1942588" y="1741344"/>
                  </a:moveTo>
                  <a:lnTo>
                    <a:pt x="1944305" y="1741344"/>
                  </a:lnTo>
                  <a:lnTo>
                    <a:pt x="1944433" y="1740345"/>
                  </a:lnTo>
                  <a:lnTo>
                    <a:pt x="1943752" y="1740709"/>
                  </a:lnTo>
                  <a:lnTo>
                    <a:pt x="1943279" y="1740709"/>
                  </a:lnTo>
                  <a:lnTo>
                    <a:pt x="1942588" y="1741344"/>
                  </a:lnTo>
                  <a:close/>
                </a:path>
                <a:path w="2360295" h="1867535">
                  <a:moveTo>
                    <a:pt x="1726308" y="1741344"/>
                  </a:moveTo>
                  <a:lnTo>
                    <a:pt x="1728026" y="1741344"/>
                  </a:lnTo>
                  <a:lnTo>
                    <a:pt x="1728154" y="1740345"/>
                  </a:lnTo>
                  <a:lnTo>
                    <a:pt x="1727473" y="1740709"/>
                  </a:lnTo>
                  <a:lnTo>
                    <a:pt x="1726999" y="1740709"/>
                  </a:lnTo>
                  <a:lnTo>
                    <a:pt x="1726308" y="1741344"/>
                  </a:lnTo>
                  <a:close/>
                </a:path>
                <a:path w="2360295" h="1867535">
                  <a:moveTo>
                    <a:pt x="2254883" y="1741852"/>
                  </a:moveTo>
                  <a:lnTo>
                    <a:pt x="2256842" y="1741852"/>
                  </a:lnTo>
                  <a:lnTo>
                    <a:pt x="2256763" y="1741725"/>
                  </a:lnTo>
                  <a:lnTo>
                    <a:pt x="2256131" y="1741471"/>
                  </a:lnTo>
                  <a:lnTo>
                    <a:pt x="2254552" y="1740582"/>
                  </a:lnTo>
                  <a:lnTo>
                    <a:pt x="2254394" y="1740455"/>
                  </a:lnTo>
                  <a:lnTo>
                    <a:pt x="2254512" y="1741027"/>
                  </a:lnTo>
                  <a:lnTo>
                    <a:pt x="2254630" y="1741344"/>
                  </a:lnTo>
                  <a:lnTo>
                    <a:pt x="2254883" y="1741852"/>
                  </a:lnTo>
                  <a:close/>
                </a:path>
                <a:path w="2360295" h="1867535">
                  <a:moveTo>
                    <a:pt x="2241207" y="1740963"/>
                  </a:moveTo>
                  <a:lnTo>
                    <a:pt x="2241759" y="1740963"/>
                  </a:lnTo>
                  <a:lnTo>
                    <a:pt x="2242075" y="1740455"/>
                  </a:lnTo>
                  <a:lnTo>
                    <a:pt x="2240786" y="1740455"/>
                  </a:lnTo>
                  <a:lnTo>
                    <a:pt x="2240475" y="1740669"/>
                  </a:lnTo>
                  <a:lnTo>
                    <a:pt x="2241207" y="1740963"/>
                  </a:lnTo>
                  <a:close/>
                </a:path>
                <a:path w="2360295" h="1867535">
                  <a:moveTo>
                    <a:pt x="1987261" y="1741725"/>
                  </a:moveTo>
                  <a:lnTo>
                    <a:pt x="2009529" y="1741725"/>
                  </a:lnTo>
                  <a:lnTo>
                    <a:pt x="2009343" y="1741626"/>
                  </a:lnTo>
                  <a:lnTo>
                    <a:pt x="2010714" y="1740455"/>
                  </a:lnTo>
                  <a:lnTo>
                    <a:pt x="1995947" y="1740455"/>
                  </a:lnTo>
                  <a:lnTo>
                    <a:pt x="1995474" y="1741090"/>
                  </a:lnTo>
                  <a:lnTo>
                    <a:pt x="1987464" y="1741090"/>
                  </a:lnTo>
                  <a:lnTo>
                    <a:pt x="1987363" y="1741344"/>
                  </a:lnTo>
                  <a:lnTo>
                    <a:pt x="1987261" y="1741725"/>
                  </a:lnTo>
                  <a:close/>
                </a:path>
                <a:path w="2360295" h="1867535">
                  <a:moveTo>
                    <a:pt x="1771060" y="1741725"/>
                  </a:moveTo>
                  <a:lnTo>
                    <a:pt x="1793329" y="1741725"/>
                  </a:lnTo>
                  <a:lnTo>
                    <a:pt x="1793142" y="1741626"/>
                  </a:lnTo>
                  <a:lnTo>
                    <a:pt x="1794513" y="1740455"/>
                  </a:lnTo>
                  <a:lnTo>
                    <a:pt x="1779747" y="1740455"/>
                  </a:lnTo>
                  <a:lnTo>
                    <a:pt x="1779273" y="1741090"/>
                  </a:lnTo>
                  <a:lnTo>
                    <a:pt x="1771264" y="1741090"/>
                  </a:lnTo>
                  <a:lnTo>
                    <a:pt x="1771162" y="1741344"/>
                  </a:lnTo>
                  <a:lnTo>
                    <a:pt x="1771060" y="1741725"/>
                  </a:lnTo>
                  <a:close/>
                </a:path>
                <a:path w="2360295" h="1867535">
                  <a:moveTo>
                    <a:pt x="1606360" y="1741852"/>
                  </a:moveTo>
                  <a:lnTo>
                    <a:pt x="1608319" y="1741852"/>
                  </a:lnTo>
                  <a:lnTo>
                    <a:pt x="1608240" y="1741725"/>
                  </a:lnTo>
                  <a:lnTo>
                    <a:pt x="1607608" y="1741471"/>
                  </a:lnTo>
                  <a:lnTo>
                    <a:pt x="1606029" y="1740582"/>
                  </a:lnTo>
                  <a:lnTo>
                    <a:pt x="1605871" y="1740455"/>
                  </a:lnTo>
                  <a:lnTo>
                    <a:pt x="1605989" y="1741027"/>
                  </a:lnTo>
                  <a:lnTo>
                    <a:pt x="1606108" y="1741344"/>
                  </a:lnTo>
                  <a:lnTo>
                    <a:pt x="1606360" y="1741852"/>
                  </a:lnTo>
                  <a:close/>
                </a:path>
                <a:path w="2360295" h="1867535">
                  <a:moveTo>
                    <a:pt x="1592684" y="1740963"/>
                  </a:moveTo>
                  <a:lnTo>
                    <a:pt x="1593236" y="1740963"/>
                  </a:lnTo>
                  <a:lnTo>
                    <a:pt x="1593552" y="1740455"/>
                  </a:lnTo>
                  <a:lnTo>
                    <a:pt x="1592263" y="1740455"/>
                  </a:lnTo>
                  <a:lnTo>
                    <a:pt x="1591953" y="1740669"/>
                  </a:lnTo>
                  <a:lnTo>
                    <a:pt x="1592684" y="1740963"/>
                  </a:lnTo>
                  <a:close/>
                </a:path>
                <a:path w="2360295" h="1867535">
                  <a:moveTo>
                    <a:pt x="2038761" y="1741979"/>
                  </a:moveTo>
                  <a:lnTo>
                    <a:pt x="2040720" y="1741979"/>
                  </a:lnTo>
                  <a:lnTo>
                    <a:pt x="2040641" y="1741852"/>
                  </a:lnTo>
                  <a:lnTo>
                    <a:pt x="2038667" y="1740709"/>
                  </a:lnTo>
                  <a:lnTo>
                    <a:pt x="2038430" y="1740709"/>
                  </a:lnTo>
                  <a:lnTo>
                    <a:pt x="2038272" y="1740582"/>
                  </a:lnTo>
                  <a:lnTo>
                    <a:pt x="2038509" y="1741471"/>
                  </a:lnTo>
                  <a:lnTo>
                    <a:pt x="2038761" y="1741979"/>
                  </a:lnTo>
                  <a:close/>
                </a:path>
                <a:path w="2360295" h="1867535">
                  <a:moveTo>
                    <a:pt x="2025085" y="1741090"/>
                  </a:moveTo>
                  <a:lnTo>
                    <a:pt x="2025638" y="1741090"/>
                  </a:lnTo>
                  <a:lnTo>
                    <a:pt x="2025743" y="1740836"/>
                  </a:lnTo>
                  <a:lnTo>
                    <a:pt x="2025839" y="1740675"/>
                  </a:lnTo>
                  <a:lnTo>
                    <a:pt x="2024664" y="1740582"/>
                  </a:lnTo>
                  <a:lnTo>
                    <a:pt x="2024295" y="1740836"/>
                  </a:lnTo>
                  <a:lnTo>
                    <a:pt x="2025085" y="1741090"/>
                  </a:lnTo>
                  <a:close/>
                </a:path>
                <a:path w="2360295" h="1867535">
                  <a:moveTo>
                    <a:pt x="1822561" y="1741979"/>
                  </a:moveTo>
                  <a:lnTo>
                    <a:pt x="1824519" y="1741979"/>
                  </a:lnTo>
                  <a:lnTo>
                    <a:pt x="1824440" y="1741852"/>
                  </a:lnTo>
                  <a:lnTo>
                    <a:pt x="1822466" y="1740709"/>
                  </a:lnTo>
                  <a:lnTo>
                    <a:pt x="1822229" y="1740709"/>
                  </a:lnTo>
                  <a:lnTo>
                    <a:pt x="1822071" y="1740582"/>
                  </a:lnTo>
                  <a:lnTo>
                    <a:pt x="1822308" y="1741471"/>
                  </a:lnTo>
                  <a:lnTo>
                    <a:pt x="1822561" y="1741979"/>
                  </a:lnTo>
                  <a:close/>
                </a:path>
                <a:path w="2360295" h="1867535">
                  <a:moveTo>
                    <a:pt x="1808884" y="1741090"/>
                  </a:moveTo>
                  <a:lnTo>
                    <a:pt x="1809437" y="1741090"/>
                  </a:lnTo>
                  <a:lnTo>
                    <a:pt x="1809542" y="1740836"/>
                  </a:lnTo>
                  <a:lnTo>
                    <a:pt x="1809638" y="1740675"/>
                  </a:lnTo>
                  <a:lnTo>
                    <a:pt x="1808463" y="1740582"/>
                  </a:lnTo>
                  <a:lnTo>
                    <a:pt x="1808095" y="1740836"/>
                  </a:lnTo>
                  <a:lnTo>
                    <a:pt x="1808884" y="1741090"/>
                  </a:lnTo>
                  <a:close/>
                </a:path>
                <a:path w="2360295" h="1867535">
                  <a:moveTo>
                    <a:pt x="1470559" y="1741090"/>
                  </a:moveTo>
                  <a:lnTo>
                    <a:pt x="1471238" y="1741090"/>
                  </a:lnTo>
                  <a:lnTo>
                    <a:pt x="1471080" y="1740963"/>
                  </a:lnTo>
                  <a:lnTo>
                    <a:pt x="1470793" y="1740796"/>
                  </a:lnTo>
                  <a:lnTo>
                    <a:pt x="1470563" y="1740675"/>
                  </a:lnTo>
                  <a:lnTo>
                    <a:pt x="1470559" y="1741090"/>
                  </a:lnTo>
                  <a:close/>
                </a:path>
                <a:path w="2360295" h="1867535">
                  <a:moveTo>
                    <a:pt x="1511747" y="1741344"/>
                  </a:moveTo>
                  <a:lnTo>
                    <a:pt x="1511898" y="1740623"/>
                  </a:lnTo>
                  <a:lnTo>
                    <a:pt x="1511803" y="1740836"/>
                  </a:lnTo>
                  <a:lnTo>
                    <a:pt x="1511747" y="1741344"/>
                  </a:lnTo>
                  <a:close/>
                </a:path>
                <a:path w="2360295" h="1867535">
                  <a:moveTo>
                    <a:pt x="2160506" y="1741344"/>
                  </a:moveTo>
                  <a:lnTo>
                    <a:pt x="2160658" y="1740669"/>
                  </a:lnTo>
                  <a:lnTo>
                    <a:pt x="2160572" y="1740836"/>
                  </a:lnTo>
                  <a:lnTo>
                    <a:pt x="2160506" y="1741344"/>
                  </a:lnTo>
                  <a:close/>
                </a:path>
                <a:path w="2360295" h="1867535">
                  <a:moveTo>
                    <a:pt x="1944305" y="1741344"/>
                  </a:moveTo>
                  <a:lnTo>
                    <a:pt x="1944458" y="1740669"/>
                  </a:lnTo>
                  <a:lnTo>
                    <a:pt x="1944371" y="1740836"/>
                  </a:lnTo>
                  <a:lnTo>
                    <a:pt x="1944305" y="1741344"/>
                  </a:lnTo>
                  <a:close/>
                </a:path>
                <a:path w="2360295" h="1867535">
                  <a:moveTo>
                    <a:pt x="1728026" y="1741344"/>
                  </a:moveTo>
                  <a:lnTo>
                    <a:pt x="1728178" y="1740669"/>
                  </a:lnTo>
                  <a:lnTo>
                    <a:pt x="1728091" y="1740836"/>
                  </a:lnTo>
                  <a:lnTo>
                    <a:pt x="1728026" y="1741344"/>
                  </a:lnTo>
                  <a:close/>
                </a:path>
                <a:path w="2360295" h="1867535">
                  <a:moveTo>
                    <a:pt x="2295533" y="1741598"/>
                  </a:moveTo>
                  <a:lnTo>
                    <a:pt x="2295770" y="1740709"/>
                  </a:lnTo>
                  <a:lnTo>
                    <a:pt x="2293085" y="1740963"/>
                  </a:lnTo>
                  <a:lnTo>
                    <a:pt x="2291283" y="1740963"/>
                  </a:lnTo>
                  <a:lnTo>
                    <a:pt x="2291366" y="1741217"/>
                  </a:lnTo>
                  <a:lnTo>
                    <a:pt x="2294980" y="1741217"/>
                  </a:lnTo>
                  <a:lnTo>
                    <a:pt x="2295138" y="1741344"/>
                  </a:lnTo>
                  <a:lnTo>
                    <a:pt x="2295375" y="1741471"/>
                  </a:lnTo>
                  <a:lnTo>
                    <a:pt x="2295533" y="1741598"/>
                  </a:lnTo>
                  <a:close/>
                </a:path>
                <a:path w="2360295" h="1867535">
                  <a:moveTo>
                    <a:pt x="2226046" y="1745154"/>
                  </a:moveTo>
                  <a:lnTo>
                    <a:pt x="2226520" y="1744900"/>
                  </a:lnTo>
                  <a:lnTo>
                    <a:pt x="2226362" y="1743249"/>
                  </a:lnTo>
                  <a:lnTo>
                    <a:pt x="2226125" y="1741598"/>
                  </a:lnTo>
                  <a:lnTo>
                    <a:pt x="2203383" y="1741598"/>
                  </a:lnTo>
                  <a:lnTo>
                    <a:pt x="2202988" y="1741471"/>
                  </a:lnTo>
                  <a:lnTo>
                    <a:pt x="2202356" y="1741471"/>
                  </a:lnTo>
                  <a:lnTo>
                    <a:pt x="2201488" y="1740709"/>
                  </a:lnTo>
                  <a:lnTo>
                    <a:pt x="2201251" y="1744011"/>
                  </a:lnTo>
                  <a:lnTo>
                    <a:pt x="2199514" y="1744011"/>
                  </a:lnTo>
                  <a:lnTo>
                    <a:pt x="2199395" y="1744138"/>
                  </a:lnTo>
                  <a:lnTo>
                    <a:pt x="2199277" y="1744392"/>
                  </a:lnTo>
                  <a:lnTo>
                    <a:pt x="2225335" y="1744392"/>
                  </a:lnTo>
                  <a:lnTo>
                    <a:pt x="2226046" y="1745154"/>
                  </a:lnTo>
                  <a:close/>
                </a:path>
                <a:path w="2360295" h="1867535">
                  <a:moveTo>
                    <a:pt x="2168830" y="1740796"/>
                  </a:moveTo>
                  <a:close/>
                </a:path>
                <a:path w="2360295" h="1867535">
                  <a:moveTo>
                    <a:pt x="2168087" y="1741725"/>
                  </a:moveTo>
                  <a:lnTo>
                    <a:pt x="2168594" y="1741090"/>
                  </a:lnTo>
                  <a:lnTo>
                    <a:pt x="2168719" y="1740709"/>
                  </a:lnTo>
                  <a:lnTo>
                    <a:pt x="2167455" y="1740709"/>
                  </a:lnTo>
                  <a:lnTo>
                    <a:pt x="2168087" y="1741725"/>
                  </a:lnTo>
                  <a:close/>
                </a:path>
                <a:path w="2360295" h="1867535">
                  <a:moveTo>
                    <a:pt x="2160705" y="1741289"/>
                  </a:moveTo>
                  <a:lnTo>
                    <a:pt x="2162796" y="1740709"/>
                  </a:lnTo>
                  <a:lnTo>
                    <a:pt x="2160661" y="1740709"/>
                  </a:lnTo>
                  <a:lnTo>
                    <a:pt x="2160705" y="1741289"/>
                  </a:lnTo>
                  <a:close/>
                </a:path>
                <a:path w="2360295" h="1867535">
                  <a:moveTo>
                    <a:pt x="2119318" y="1741217"/>
                  </a:moveTo>
                  <a:lnTo>
                    <a:pt x="2120234" y="1741217"/>
                  </a:lnTo>
                  <a:lnTo>
                    <a:pt x="2119998" y="1741090"/>
                  </a:lnTo>
                  <a:lnTo>
                    <a:pt x="2119840" y="1740963"/>
                  </a:lnTo>
                  <a:lnTo>
                    <a:pt x="2119603" y="1740963"/>
                  </a:lnTo>
                  <a:lnTo>
                    <a:pt x="2119445" y="1740836"/>
                  </a:lnTo>
                  <a:lnTo>
                    <a:pt x="2119366" y="1740709"/>
                  </a:lnTo>
                  <a:lnTo>
                    <a:pt x="2119208" y="1740709"/>
                  </a:lnTo>
                  <a:lnTo>
                    <a:pt x="2119318" y="1741217"/>
                  </a:lnTo>
                  <a:close/>
                </a:path>
                <a:path w="2360295" h="1867535">
                  <a:moveTo>
                    <a:pt x="2079411" y="1741725"/>
                  </a:moveTo>
                  <a:lnTo>
                    <a:pt x="2079648" y="1740709"/>
                  </a:lnTo>
                  <a:lnTo>
                    <a:pt x="2076963" y="1740963"/>
                  </a:lnTo>
                  <a:lnTo>
                    <a:pt x="2075132" y="1740963"/>
                  </a:lnTo>
                  <a:lnTo>
                    <a:pt x="2075266" y="1741344"/>
                  </a:lnTo>
                  <a:lnTo>
                    <a:pt x="2078858" y="1741344"/>
                  </a:lnTo>
                  <a:lnTo>
                    <a:pt x="2079016" y="1741471"/>
                  </a:lnTo>
                  <a:lnTo>
                    <a:pt x="2079287" y="1741626"/>
                  </a:lnTo>
                  <a:close/>
                </a:path>
                <a:path w="2360295" h="1867535">
                  <a:moveTo>
                    <a:pt x="1944504" y="1741289"/>
                  </a:moveTo>
                  <a:lnTo>
                    <a:pt x="1946595" y="1740709"/>
                  </a:lnTo>
                  <a:lnTo>
                    <a:pt x="1944461" y="1740709"/>
                  </a:lnTo>
                  <a:lnTo>
                    <a:pt x="1944504" y="1741289"/>
                  </a:lnTo>
                  <a:close/>
                </a:path>
                <a:path w="2360295" h="1867535">
                  <a:moveTo>
                    <a:pt x="1903118" y="1741217"/>
                  </a:moveTo>
                  <a:lnTo>
                    <a:pt x="1904034" y="1741217"/>
                  </a:lnTo>
                  <a:lnTo>
                    <a:pt x="1903797" y="1741090"/>
                  </a:lnTo>
                  <a:lnTo>
                    <a:pt x="1903639" y="1740963"/>
                  </a:lnTo>
                  <a:lnTo>
                    <a:pt x="1903402" y="1740963"/>
                  </a:lnTo>
                  <a:lnTo>
                    <a:pt x="1903244" y="1740836"/>
                  </a:lnTo>
                  <a:lnTo>
                    <a:pt x="1903165" y="1740709"/>
                  </a:lnTo>
                  <a:lnTo>
                    <a:pt x="1903007" y="1740709"/>
                  </a:lnTo>
                  <a:lnTo>
                    <a:pt x="1903118" y="1741217"/>
                  </a:lnTo>
                  <a:close/>
                </a:path>
                <a:path w="2360295" h="1867535">
                  <a:moveTo>
                    <a:pt x="1863211" y="1741725"/>
                  </a:moveTo>
                  <a:lnTo>
                    <a:pt x="1863447" y="1740709"/>
                  </a:lnTo>
                  <a:lnTo>
                    <a:pt x="1860763" y="1740963"/>
                  </a:lnTo>
                  <a:lnTo>
                    <a:pt x="1858932" y="1740963"/>
                  </a:lnTo>
                  <a:lnTo>
                    <a:pt x="1859065" y="1741344"/>
                  </a:lnTo>
                  <a:lnTo>
                    <a:pt x="1862658" y="1741344"/>
                  </a:lnTo>
                  <a:lnTo>
                    <a:pt x="1862816" y="1741471"/>
                  </a:lnTo>
                  <a:lnTo>
                    <a:pt x="1863086" y="1741626"/>
                  </a:lnTo>
                  <a:close/>
                </a:path>
                <a:path w="2360295" h="1867535">
                  <a:moveTo>
                    <a:pt x="1728225" y="1741289"/>
                  </a:moveTo>
                  <a:lnTo>
                    <a:pt x="1730316" y="1740709"/>
                  </a:lnTo>
                  <a:lnTo>
                    <a:pt x="1728181" y="1740709"/>
                  </a:lnTo>
                  <a:lnTo>
                    <a:pt x="1728225" y="1741289"/>
                  </a:lnTo>
                  <a:close/>
                </a:path>
                <a:path w="2360295" h="1867535">
                  <a:moveTo>
                    <a:pt x="1686838" y="1741217"/>
                  </a:moveTo>
                  <a:lnTo>
                    <a:pt x="1687754" y="1741217"/>
                  </a:lnTo>
                  <a:lnTo>
                    <a:pt x="1687517" y="1741090"/>
                  </a:lnTo>
                  <a:lnTo>
                    <a:pt x="1687359" y="1740963"/>
                  </a:lnTo>
                  <a:lnTo>
                    <a:pt x="1687123" y="1740963"/>
                  </a:lnTo>
                  <a:lnTo>
                    <a:pt x="1686965" y="1740836"/>
                  </a:lnTo>
                  <a:lnTo>
                    <a:pt x="1686886" y="1740709"/>
                  </a:lnTo>
                  <a:lnTo>
                    <a:pt x="1686728" y="1740709"/>
                  </a:lnTo>
                  <a:lnTo>
                    <a:pt x="1686838" y="1741217"/>
                  </a:lnTo>
                  <a:close/>
                </a:path>
                <a:path w="2360295" h="1867535">
                  <a:moveTo>
                    <a:pt x="1647010" y="1741598"/>
                  </a:moveTo>
                  <a:lnTo>
                    <a:pt x="1647247" y="1740709"/>
                  </a:lnTo>
                  <a:lnTo>
                    <a:pt x="1644562" y="1740963"/>
                  </a:lnTo>
                  <a:lnTo>
                    <a:pt x="1642760" y="1740963"/>
                  </a:lnTo>
                  <a:lnTo>
                    <a:pt x="1642843" y="1741217"/>
                  </a:lnTo>
                  <a:lnTo>
                    <a:pt x="1646457" y="1741217"/>
                  </a:lnTo>
                  <a:lnTo>
                    <a:pt x="1646615" y="1741344"/>
                  </a:lnTo>
                  <a:lnTo>
                    <a:pt x="1646852" y="1741471"/>
                  </a:lnTo>
                  <a:lnTo>
                    <a:pt x="1647010" y="1741598"/>
                  </a:lnTo>
                  <a:close/>
                </a:path>
                <a:path w="2360295" h="1867535">
                  <a:moveTo>
                    <a:pt x="1577523" y="1745154"/>
                  </a:moveTo>
                  <a:lnTo>
                    <a:pt x="1577997" y="1744900"/>
                  </a:lnTo>
                  <a:lnTo>
                    <a:pt x="1577839" y="1743249"/>
                  </a:lnTo>
                  <a:lnTo>
                    <a:pt x="1577602" y="1741598"/>
                  </a:lnTo>
                  <a:lnTo>
                    <a:pt x="1554860" y="1741598"/>
                  </a:lnTo>
                  <a:lnTo>
                    <a:pt x="1554465" y="1741471"/>
                  </a:lnTo>
                  <a:lnTo>
                    <a:pt x="1553833" y="1741471"/>
                  </a:lnTo>
                  <a:lnTo>
                    <a:pt x="1552965" y="1740709"/>
                  </a:lnTo>
                  <a:lnTo>
                    <a:pt x="1552728" y="1744011"/>
                  </a:lnTo>
                  <a:lnTo>
                    <a:pt x="1550991" y="1744011"/>
                  </a:lnTo>
                  <a:lnTo>
                    <a:pt x="1550872" y="1744138"/>
                  </a:lnTo>
                  <a:lnTo>
                    <a:pt x="1566230" y="1744138"/>
                  </a:lnTo>
                  <a:lnTo>
                    <a:pt x="1566230" y="1744265"/>
                  </a:lnTo>
                  <a:lnTo>
                    <a:pt x="1570258" y="1744265"/>
                  </a:lnTo>
                  <a:lnTo>
                    <a:pt x="1570321" y="1744392"/>
                  </a:lnTo>
                  <a:lnTo>
                    <a:pt x="1576812" y="1744392"/>
                  </a:lnTo>
                  <a:lnTo>
                    <a:pt x="1577523" y="1745154"/>
                  </a:lnTo>
                  <a:close/>
                </a:path>
                <a:path w="2360295" h="1867535">
                  <a:moveTo>
                    <a:pt x="1511949" y="1741288"/>
                  </a:moveTo>
                  <a:lnTo>
                    <a:pt x="1514036" y="1740709"/>
                  </a:lnTo>
                  <a:lnTo>
                    <a:pt x="1511904" y="1740709"/>
                  </a:lnTo>
                  <a:lnTo>
                    <a:pt x="1511949" y="1741288"/>
                  </a:lnTo>
                  <a:close/>
                </a:path>
                <a:path w="2360295" h="1867535">
                  <a:moveTo>
                    <a:pt x="1452445" y="1743249"/>
                  </a:moveTo>
                  <a:lnTo>
                    <a:pt x="1466974" y="1743249"/>
                  </a:lnTo>
                  <a:lnTo>
                    <a:pt x="1464684" y="1742360"/>
                  </a:lnTo>
                  <a:lnTo>
                    <a:pt x="1463184" y="1740963"/>
                  </a:lnTo>
                  <a:lnTo>
                    <a:pt x="1463026" y="1740709"/>
                  </a:lnTo>
                  <a:lnTo>
                    <a:pt x="1462552" y="1740709"/>
                  </a:lnTo>
                  <a:lnTo>
                    <a:pt x="1462236" y="1740836"/>
                  </a:lnTo>
                  <a:lnTo>
                    <a:pt x="1462078" y="1740836"/>
                  </a:lnTo>
                  <a:lnTo>
                    <a:pt x="1461763" y="1741344"/>
                  </a:lnTo>
                  <a:lnTo>
                    <a:pt x="1455807" y="1741344"/>
                  </a:lnTo>
                  <a:lnTo>
                    <a:pt x="1455604" y="1742487"/>
                  </a:lnTo>
                  <a:lnTo>
                    <a:pt x="1452445" y="1742487"/>
                  </a:lnTo>
                  <a:lnTo>
                    <a:pt x="1452445" y="1743249"/>
                  </a:lnTo>
                  <a:close/>
                </a:path>
                <a:path w="2360295" h="1867535">
                  <a:moveTo>
                    <a:pt x="2168882" y="1740836"/>
                  </a:moveTo>
                  <a:lnTo>
                    <a:pt x="2170061" y="1740836"/>
                  </a:lnTo>
                  <a:lnTo>
                    <a:pt x="2168886" y="1740725"/>
                  </a:lnTo>
                  <a:close/>
                </a:path>
                <a:path w="2360295" h="1867535">
                  <a:moveTo>
                    <a:pt x="2323485" y="1742360"/>
                  </a:moveTo>
                  <a:lnTo>
                    <a:pt x="2324512" y="1740836"/>
                  </a:lnTo>
                  <a:lnTo>
                    <a:pt x="2321416" y="1740836"/>
                  </a:lnTo>
                  <a:lnTo>
                    <a:pt x="2321440" y="1740963"/>
                  </a:lnTo>
                  <a:lnTo>
                    <a:pt x="2322774" y="1740963"/>
                  </a:lnTo>
                  <a:lnTo>
                    <a:pt x="2322932" y="1741090"/>
                  </a:lnTo>
                  <a:lnTo>
                    <a:pt x="2322801" y="1741344"/>
                  </a:lnTo>
                  <a:lnTo>
                    <a:pt x="2322921" y="1741725"/>
                  </a:lnTo>
                  <a:lnTo>
                    <a:pt x="2323485" y="1742360"/>
                  </a:lnTo>
                  <a:close/>
                </a:path>
                <a:path w="2360295" h="1867535">
                  <a:moveTo>
                    <a:pt x="2101284" y="1743249"/>
                  </a:moveTo>
                  <a:lnTo>
                    <a:pt x="2115734" y="1743249"/>
                  </a:lnTo>
                  <a:lnTo>
                    <a:pt x="2113444" y="1742487"/>
                  </a:lnTo>
                  <a:lnTo>
                    <a:pt x="2111987" y="1741131"/>
                  </a:lnTo>
                  <a:lnTo>
                    <a:pt x="2111785" y="1740836"/>
                  </a:lnTo>
                  <a:lnTo>
                    <a:pt x="2111312" y="1740836"/>
                  </a:lnTo>
                  <a:lnTo>
                    <a:pt x="2110996" y="1740963"/>
                  </a:lnTo>
                  <a:lnTo>
                    <a:pt x="2110838" y="1740963"/>
                  </a:lnTo>
                  <a:lnTo>
                    <a:pt x="2110680" y="1741217"/>
                  </a:lnTo>
                  <a:lnTo>
                    <a:pt x="2110522" y="1741344"/>
                  </a:lnTo>
                  <a:lnTo>
                    <a:pt x="2104578" y="1741344"/>
                  </a:lnTo>
                  <a:lnTo>
                    <a:pt x="2104363" y="1742614"/>
                  </a:lnTo>
                  <a:lnTo>
                    <a:pt x="2101284" y="1742614"/>
                  </a:lnTo>
                  <a:lnTo>
                    <a:pt x="2101284" y="1743249"/>
                  </a:lnTo>
                  <a:close/>
                </a:path>
                <a:path w="2360295" h="1867535">
                  <a:moveTo>
                    <a:pt x="2009924" y="1745281"/>
                  </a:moveTo>
                  <a:lnTo>
                    <a:pt x="2010279" y="1745104"/>
                  </a:lnTo>
                  <a:lnTo>
                    <a:pt x="2010363" y="1744519"/>
                  </a:lnTo>
                  <a:lnTo>
                    <a:pt x="2010237" y="1743323"/>
                  </a:lnTo>
                  <a:lnTo>
                    <a:pt x="2010003" y="1741725"/>
                  </a:lnTo>
                  <a:lnTo>
                    <a:pt x="1987261" y="1741725"/>
                  </a:lnTo>
                  <a:lnTo>
                    <a:pt x="1986866" y="1741598"/>
                  </a:lnTo>
                  <a:lnTo>
                    <a:pt x="1986708" y="1741598"/>
                  </a:lnTo>
                  <a:lnTo>
                    <a:pt x="1986235" y="1741471"/>
                  </a:lnTo>
                  <a:lnTo>
                    <a:pt x="1985366" y="1740836"/>
                  </a:lnTo>
                  <a:lnTo>
                    <a:pt x="1985129" y="1744138"/>
                  </a:lnTo>
                  <a:lnTo>
                    <a:pt x="1983297" y="1744138"/>
                  </a:lnTo>
                  <a:lnTo>
                    <a:pt x="1983155" y="1744265"/>
                  </a:lnTo>
                  <a:lnTo>
                    <a:pt x="1998632" y="1744265"/>
                  </a:lnTo>
                  <a:lnTo>
                    <a:pt x="1998632" y="1744392"/>
                  </a:lnTo>
                  <a:lnTo>
                    <a:pt x="2009214" y="1744392"/>
                  </a:lnTo>
                  <a:lnTo>
                    <a:pt x="2009453" y="1744650"/>
                  </a:lnTo>
                  <a:lnTo>
                    <a:pt x="2009698" y="1745039"/>
                  </a:lnTo>
                  <a:lnTo>
                    <a:pt x="2009924" y="1745281"/>
                  </a:lnTo>
                  <a:close/>
                </a:path>
                <a:path w="2360295" h="1867535">
                  <a:moveTo>
                    <a:pt x="1885083" y="1743249"/>
                  </a:moveTo>
                  <a:lnTo>
                    <a:pt x="1899533" y="1743249"/>
                  </a:lnTo>
                  <a:lnTo>
                    <a:pt x="1897243" y="1742487"/>
                  </a:lnTo>
                  <a:lnTo>
                    <a:pt x="1895787" y="1741131"/>
                  </a:lnTo>
                  <a:lnTo>
                    <a:pt x="1895585" y="1740836"/>
                  </a:lnTo>
                  <a:lnTo>
                    <a:pt x="1895111" y="1740836"/>
                  </a:lnTo>
                  <a:lnTo>
                    <a:pt x="1894795" y="1740963"/>
                  </a:lnTo>
                  <a:lnTo>
                    <a:pt x="1894637" y="1740963"/>
                  </a:lnTo>
                  <a:lnTo>
                    <a:pt x="1894479" y="1741217"/>
                  </a:lnTo>
                  <a:lnTo>
                    <a:pt x="1894321" y="1741344"/>
                  </a:lnTo>
                  <a:lnTo>
                    <a:pt x="1888378" y="1741344"/>
                  </a:lnTo>
                  <a:lnTo>
                    <a:pt x="1888162" y="1742614"/>
                  </a:lnTo>
                  <a:lnTo>
                    <a:pt x="1885083" y="1742614"/>
                  </a:lnTo>
                  <a:lnTo>
                    <a:pt x="1885083" y="1743249"/>
                  </a:lnTo>
                  <a:close/>
                </a:path>
                <a:path w="2360295" h="1867535">
                  <a:moveTo>
                    <a:pt x="1793723" y="1745281"/>
                  </a:moveTo>
                  <a:lnTo>
                    <a:pt x="1794079" y="1745104"/>
                  </a:lnTo>
                  <a:lnTo>
                    <a:pt x="1794162" y="1744519"/>
                  </a:lnTo>
                  <a:lnTo>
                    <a:pt x="1794036" y="1743323"/>
                  </a:lnTo>
                  <a:lnTo>
                    <a:pt x="1793802" y="1741725"/>
                  </a:lnTo>
                  <a:lnTo>
                    <a:pt x="1771060" y="1741725"/>
                  </a:lnTo>
                  <a:lnTo>
                    <a:pt x="1770666" y="1741598"/>
                  </a:lnTo>
                  <a:lnTo>
                    <a:pt x="1770508" y="1741598"/>
                  </a:lnTo>
                  <a:lnTo>
                    <a:pt x="1770034" y="1741471"/>
                  </a:lnTo>
                  <a:lnTo>
                    <a:pt x="1769165" y="1740836"/>
                  </a:lnTo>
                  <a:lnTo>
                    <a:pt x="1768928" y="1744138"/>
                  </a:lnTo>
                  <a:lnTo>
                    <a:pt x="1767096" y="1744138"/>
                  </a:lnTo>
                  <a:lnTo>
                    <a:pt x="1766954" y="1744265"/>
                  </a:lnTo>
                  <a:lnTo>
                    <a:pt x="1782431" y="1744265"/>
                  </a:lnTo>
                  <a:lnTo>
                    <a:pt x="1782431" y="1744392"/>
                  </a:lnTo>
                  <a:lnTo>
                    <a:pt x="1793013" y="1744392"/>
                  </a:lnTo>
                  <a:lnTo>
                    <a:pt x="1793252" y="1744650"/>
                  </a:lnTo>
                  <a:lnTo>
                    <a:pt x="1793498" y="1745039"/>
                  </a:lnTo>
                  <a:lnTo>
                    <a:pt x="1793723" y="1745281"/>
                  </a:lnTo>
                  <a:close/>
                </a:path>
                <a:path w="2360295" h="1867535">
                  <a:moveTo>
                    <a:pt x="1668882" y="1743249"/>
                  </a:moveTo>
                  <a:lnTo>
                    <a:pt x="1683253" y="1743249"/>
                  </a:lnTo>
                  <a:lnTo>
                    <a:pt x="1680963" y="1742487"/>
                  </a:lnTo>
                  <a:lnTo>
                    <a:pt x="1679507" y="1741131"/>
                  </a:lnTo>
                  <a:lnTo>
                    <a:pt x="1679305" y="1740836"/>
                  </a:lnTo>
                  <a:lnTo>
                    <a:pt x="1678831" y="1740836"/>
                  </a:lnTo>
                  <a:lnTo>
                    <a:pt x="1678516" y="1740963"/>
                  </a:lnTo>
                  <a:lnTo>
                    <a:pt x="1678358" y="1740963"/>
                  </a:lnTo>
                  <a:lnTo>
                    <a:pt x="1678200" y="1741217"/>
                  </a:lnTo>
                  <a:lnTo>
                    <a:pt x="1678042" y="1741344"/>
                  </a:lnTo>
                  <a:lnTo>
                    <a:pt x="1672098" y="1741344"/>
                  </a:lnTo>
                  <a:lnTo>
                    <a:pt x="1671883" y="1742614"/>
                  </a:lnTo>
                  <a:lnTo>
                    <a:pt x="1668882" y="1742614"/>
                  </a:lnTo>
                  <a:lnTo>
                    <a:pt x="1668882" y="1743249"/>
                  </a:lnTo>
                  <a:close/>
                </a:path>
                <a:path w="2360295" h="1867535">
                  <a:moveTo>
                    <a:pt x="2350175" y="1742868"/>
                  </a:moveTo>
                  <a:lnTo>
                    <a:pt x="2350886" y="1742106"/>
                  </a:lnTo>
                  <a:lnTo>
                    <a:pt x="2351280" y="1740963"/>
                  </a:lnTo>
                  <a:lnTo>
                    <a:pt x="2350964" y="1741090"/>
                  </a:lnTo>
                  <a:lnTo>
                    <a:pt x="2350096" y="1741852"/>
                  </a:lnTo>
                  <a:lnTo>
                    <a:pt x="2350175" y="1742868"/>
                  </a:lnTo>
                  <a:close/>
                </a:path>
                <a:path w="2360295" h="1867535">
                  <a:moveTo>
                    <a:pt x="2321985" y="1742233"/>
                  </a:moveTo>
                  <a:lnTo>
                    <a:pt x="2322222" y="1742106"/>
                  </a:lnTo>
                  <a:lnTo>
                    <a:pt x="2322419" y="1741598"/>
                  </a:lnTo>
                  <a:lnTo>
                    <a:pt x="2322301" y="1741471"/>
                  </a:lnTo>
                  <a:lnTo>
                    <a:pt x="2322459" y="1741344"/>
                  </a:lnTo>
                  <a:lnTo>
                    <a:pt x="2322498" y="1741217"/>
                  </a:lnTo>
                  <a:lnTo>
                    <a:pt x="2322617" y="1741027"/>
                  </a:lnTo>
                  <a:lnTo>
                    <a:pt x="2321440" y="1740963"/>
                  </a:lnTo>
                  <a:lnTo>
                    <a:pt x="2321590" y="1742106"/>
                  </a:lnTo>
                  <a:lnTo>
                    <a:pt x="2321985" y="1742233"/>
                  </a:lnTo>
                  <a:close/>
                </a:path>
                <a:path w="2360295" h="1867535">
                  <a:moveTo>
                    <a:pt x="2300587" y="1743757"/>
                  </a:moveTo>
                  <a:lnTo>
                    <a:pt x="2317722" y="1743757"/>
                  </a:lnTo>
                  <a:lnTo>
                    <a:pt x="2317722" y="1741090"/>
                  </a:lnTo>
                  <a:lnTo>
                    <a:pt x="2317326" y="1741090"/>
                  </a:lnTo>
                  <a:lnTo>
                    <a:pt x="2317010" y="1740963"/>
                  </a:lnTo>
                  <a:lnTo>
                    <a:pt x="2316537" y="1740963"/>
                  </a:lnTo>
                  <a:lnTo>
                    <a:pt x="2315826" y="1741217"/>
                  </a:lnTo>
                  <a:lnTo>
                    <a:pt x="2315622" y="1741598"/>
                  </a:lnTo>
                  <a:lnTo>
                    <a:pt x="2315115" y="1742995"/>
                  </a:lnTo>
                  <a:lnTo>
                    <a:pt x="2263573" y="1742995"/>
                  </a:lnTo>
                  <a:lnTo>
                    <a:pt x="2263553" y="1743122"/>
                  </a:lnTo>
                  <a:lnTo>
                    <a:pt x="2262790" y="1743630"/>
                  </a:lnTo>
                  <a:lnTo>
                    <a:pt x="2300271" y="1743630"/>
                  </a:lnTo>
                  <a:lnTo>
                    <a:pt x="2300587" y="1743757"/>
                  </a:lnTo>
                  <a:close/>
                </a:path>
                <a:path w="2360295" h="1867535">
                  <a:moveTo>
                    <a:pt x="2253683" y="1744900"/>
                  </a:moveTo>
                  <a:lnTo>
                    <a:pt x="2257631" y="1744900"/>
                  </a:lnTo>
                  <a:lnTo>
                    <a:pt x="2256977" y="1744316"/>
                  </a:lnTo>
                  <a:lnTo>
                    <a:pt x="2256875" y="1744156"/>
                  </a:lnTo>
                  <a:lnTo>
                    <a:pt x="2256763" y="1743884"/>
                  </a:lnTo>
                  <a:lnTo>
                    <a:pt x="2256638" y="1743323"/>
                  </a:lnTo>
                  <a:lnTo>
                    <a:pt x="2256999" y="1742741"/>
                  </a:lnTo>
                  <a:lnTo>
                    <a:pt x="2257202" y="1741979"/>
                  </a:lnTo>
                  <a:lnTo>
                    <a:pt x="2257315" y="1740963"/>
                  </a:lnTo>
                  <a:lnTo>
                    <a:pt x="2256842" y="1741852"/>
                  </a:lnTo>
                  <a:lnTo>
                    <a:pt x="2254883" y="1741852"/>
                  </a:lnTo>
                  <a:lnTo>
                    <a:pt x="2254946" y="1741979"/>
                  </a:lnTo>
                  <a:lnTo>
                    <a:pt x="2252999" y="1741979"/>
                  </a:lnTo>
                  <a:lnTo>
                    <a:pt x="2251962" y="1742400"/>
                  </a:lnTo>
                  <a:lnTo>
                    <a:pt x="2249735" y="1743376"/>
                  </a:lnTo>
                  <a:lnTo>
                    <a:pt x="2250998" y="1743376"/>
                  </a:lnTo>
                  <a:lnTo>
                    <a:pt x="2251156" y="1743503"/>
                  </a:lnTo>
                  <a:lnTo>
                    <a:pt x="2254073" y="1744650"/>
                  </a:lnTo>
                  <a:lnTo>
                    <a:pt x="2253920" y="1744773"/>
                  </a:lnTo>
                  <a:lnTo>
                    <a:pt x="2253683" y="1744900"/>
                  </a:lnTo>
                  <a:close/>
                </a:path>
                <a:path w="2360295" h="1867535">
                  <a:moveTo>
                    <a:pt x="2097166" y="1748583"/>
                  </a:moveTo>
                  <a:lnTo>
                    <a:pt x="2101204" y="1748583"/>
                  </a:lnTo>
                  <a:lnTo>
                    <a:pt x="2101204" y="1741186"/>
                  </a:lnTo>
                  <a:lnTo>
                    <a:pt x="2100968" y="1741090"/>
                  </a:lnTo>
                  <a:lnTo>
                    <a:pt x="2100810" y="1741090"/>
                  </a:lnTo>
                  <a:lnTo>
                    <a:pt x="2100494" y="1740963"/>
                  </a:lnTo>
                  <a:lnTo>
                    <a:pt x="2099783" y="1741344"/>
                  </a:lnTo>
                  <a:lnTo>
                    <a:pt x="2099615" y="1741626"/>
                  </a:lnTo>
                  <a:lnTo>
                    <a:pt x="2099073" y="1742995"/>
                  </a:lnTo>
                  <a:lnTo>
                    <a:pt x="2047467" y="1742995"/>
                  </a:lnTo>
                  <a:lnTo>
                    <a:pt x="2047449" y="1743122"/>
                  </a:lnTo>
                  <a:lnTo>
                    <a:pt x="2083833" y="1743122"/>
                  </a:lnTo>
                  <a:lnTo>
                    <a:pt x="2083991" y="1743249"/>
                  </a:lnTo>
                  <a:lnTo>
                    <a:pt x="2084306" y="1743249"/>
                  </a:lnTo>
                  <a:lnTo>
                    <a:pt x="2084227" y="1743630"/>
                  </a:lnTo>
                  <a:lnTo>
                    <a:pt x="2083853" y="1744474"/>
                  </a:lnTo>
                  <a:lnTo>
                    <a:pt x="2083675" y="1744773"/>
                  </a:lnTo>
                  <a:lnTo>
                    <a:pt x="2084227" y="1744900"/>
                  </a:lnTo>
                  <a:lnTo>
                    <a:pt x="2084464" y="1744900"/>
                  </a:lnTo>
                  <a:lnTo>
                    <a:pt x="2086517" y="1745154"/>
                  </a:lnTo>
                  <a:lnTo>
                    <a:pt x="2085185" y="1745512"/>
                  </a:lnTo>
                  <a:lnTo>
                    <a:pt x="2085280" y="1745789"/>
                  </a:lnTo>
                  <a:lnTo>
                    <a:pt x="2085833" y="1746551"/>
                  </a:lnTo>
                  <a:lnTo>
                    <a:pt x="2093861" y="1746551"/>
                  </a:lnTo>
                  <a:lnTo>
                    <a:pt x="2094121" y="1746932"/>
                  </a:lnTo>
                  <a:lnTo>
                    <a:pt x="2095205" y="1746933"/>
                  </a:lnTo>
                  <a:lnTo>
                    <a:pt x="2096704" y="1747440"/>
                  </a:lnTo>
                  <a:lnTo>
                    <a:pt x="2097230" y="1748075"/>
                  </a:lnTo>
                  <a:lnTo>
                    <a:pt x="2097166" y="1748583"/>
                  </a:lnTo>
                  <a:close/>
                </a:path>
                <a:path w="2360295" h="1867535">
                  <a:moveTo>
                    <a:pt x="2037798" y="1744900"/>
                  </a:moveTo>
                  <a:lnTo>
                    <a:pt x="2041509" y="1744900"/>
                  </a:lnTo>
                  <a:lnTo>
                    <a:pt x="2040799" y="1744392"/>
                  </a:lnTo>
                  <a:lnTo>
                    <a:pt x="2040720" y="1744138"/>
                  </a:lnTo>
                  <a:lnTo>
                    <a:pt x="2040595" y="1743323"/>
                  </a:lnTo>
                  <a:lnTo>
                    <a:pt x="2040878" y="1742868"/>
                  </a:lnTo>
                  <a:lnTo>
                    <a:pt x="2041081" y="1742106"/>
                  </a:lnTo>
                  <a:lnTo>
                    <a:pt x="2041194" y="1740963"/>
                  </a:lnTo>
                  <a:lnTo>
                    <a:pt x="2040720" y="1741979"/>
                  </a:lnTo>
                  <a:lnTo>
                    <a:pt x="2038761" y="1741979"/>
                  </a:lnTo>
                  <a:lnTo>
                    <a:pt x="2038825" y="1742106"/>
                  </a:lnTo>
                  <a:lnTo>
                    <a:pt x="2036877" y="1742106"/>
                  </a:lnTo>
                  <a:lnTo>
                    <a:pt x="2034482" y="1742995"/>
                  </a:lnTo>
                  <a:lnTo>
                    <a:pt x="2033489" y="1743503"/>
                  </a:lnTo>
                  <a:lnTo>
                    <a:pt x="2034876" y="1743503"/>
                  </a:lnTo>
                  <a:lnTo>
                    <a:pt x="2035034" y="1743630"/>
                  </a:lnTo>
                  <a:lnTo>
                    <a:pt x="2035982" y="1743884"/>
                  </a:lnTo>
                  <a:lnTo>
                    <a:pt x="2037649" y="1744650"/>
                  </a:lnTo>
                  <a:lnTo>
                    <a:pt x="2037956" y="1744773"/>
                  </a:lnTo>
                  <a:lnTo>
                    <a:pt x="2037798" y="1744900"/>
                  </a:lnTo>
                  <a:close/>
                </a:path>
                <a:path w="2360295" h="1867535">
                  <a:moveTo>
                    <a:pt x="1880965" y="1748583"/>
                  </a:moveTo>
                  <a:lnTo>
                    <a:pt x="1885004" y="1748583"/>
                  </a:lnTo>
                  <a:lnTo>
                    <a:pt x="1885004" y="1741186"/>
                  </a:lnTo>
                  <a:lnTo>
                    <a:pt x="1884767" y="1741090"/>
                  </a:lnTo>
                  <a:lnTo>
                    <a:pt x="1884609" y="1741090"/>
                  </a:lnTo>
                  <a:lnTo>
                    <a:pt x="1884293" y="1740963"/>
                  </a:lnTo>
                  <a:lnTo>
                    <a:pt x="1883583" y="1741344"/>
                  </a:lnTo>
                  <a:lnTo>
                    <a:pt x="1883414" y="1741626"/>
                  </a:lnTo>
                  <a:lnTo>
                    <a:pt x="1882872" y="1742995"/>
                  </a:lnTo>
                  <a:lnTo>
                    <a:pt x="1831266" y="1742995"/>
                  </a:lnTo>
                  <a:lnTo>
                    <a:pt x="1831248" y="1743122"/>
                  </a:lnTo>
                  <a:lnTo>
                    <a:pt x="1867632" y="1743122"/>
                  </a:lnTo>
                  <a:lnTo>
                    <a:pt x="1867790" y="1743249"/>
                  </a:lnTo>
                  <a:lnTo>
                    <a:pt x="1868106" y="1743249"/>
                  </a:lnTo>
                  <a:lnTo>
                    <a:pt x="1868027" y="1743630"/>
                  </a:lnTo>
                  <a:lnTo>
                    <a:pt x="1867652" y="1744474"/>
                  </a:lnTo>
                  <a:lnTo>
                    <a:pt x="1867474" y="1744773"/>
                  </a:lnTo>
                  <a:lnTo>
                    <a:pt x="1868027" y="1744900"/>
                  </a:lnTo>
                  <a:lnTo>
                    <a:pt x="1868264" y="1744900"/>
                  </a:lnTo>
                  <a:lnTo>
                    <a:pt x="1870317" y="1745154"/>
                  </a:lnTo>
                  <a:lnTo>
                    <a:pt x="1868985" y="1745512"/>
                  </a:lnTo>
                  <a:lnTo>
                    <a:pt x="1869080" y="1745789"/>
                  </a:lnTo>
                  <a:lnTo>
                    <a:pt x="1869632" y="1746551"/>
                  </a:lnTo>
                  <a:lnTo>
                    <a:pt x="1877660" y="1746551"/>
                  </a:lnTo>
                  <a:lnTo>
                    <a:pt x="1877921" y="1746932"/>
                  </a:lnTo>
                  <a:lnTo>
                    <a:pt x="1879005" y="1746933"/>
                  </a:lnTo>
                  <a:lnTo>
                    <a:pt x="1880503" y="1747440"/>
                  </a:lnTo>
                  <a:lnTo>
                    <a:pt x="1881029" y="1748075"/>
                  </a:lnTo>
                  <a:lnTo>
                    <a:pt x="1880965" y="1748583"/>
                  </a:lnTo>
                  <a:close/>
                </a:path>
                <a:path w="2360295" h="1867535">
                  <a:moveTo>
                    <a:pt x="1821597" y="1744900"/>
                  </a:moveTo>
                  <a:lnTo>
                    <a:pt x="1825309" y="1744900"/>
                  </a:lnTo>
                  <a:lnTo>
                    <a:pt x="1824598" y="1744392"/>
                  </a:lnTo>
                  <a:lnTo>
                    <a:pt x="1824519" y="1744138"/>
                  </a:lnTo>
                  <a:lnTo>
                    <a:pt x="1824394" y="1743323"/>
                  </a:lnTo>
                  <a:lnTo>
                    <a:pt x="1824677" y="1742868"/>
                  </a:lnTo>
                  <a:lnTo>
                    <a:pt x="1824880" y="1742106"/>
                  </a:lnTo>
                  <a:lnTo>
                    <a:pt x="1824993" y="1740963"/>
                  </a:lnTo>
                  <a:lnTo>
                    <a:pt x="1824519" y="1741979"/>
                  </a:lnTo>
                  <a:lnTo>
                    <a:pt x="1822561" y="1741979"/>
                  </a:lnTo>
                  <a:lnTo>
                    <a:pt x="1822624" y="1742106"/>
                  </a:lnTo>
                  <a:lnTo>
                    <a:pt x="1820676" y="1742106"/>
                  </a:lnTo>
                  <a:lnTo>
                    <a:pt x="1818281" y="1742995"/>
                  </a:lnTo>
                  <a:lnTo>
                    <a:pt x="1817288" y="1743503"/>
                  </a:lnTo>
                  <a:lnTo>
                    <a:pt x="1818676" y="1743503"/>
                  </a:lnTo>
                  <a:lnTo>
                    <a:pt x="1818834" y="1743630"/>
                  </a:lnTo>
                  <a:lnTo>
                    <a:pt x="1819781" y="1743884"/>
                  </a:lnTo>
                  <a:lnTo>
                    <a:pt x="1821448" y="1744650"/>
                  </a:lnTo>
                  <a:lnTo>
                    <a:pt x="1821755" y="1744773"/>
                  </a:lnTo>
                  <a:lnTo>
                    <a:pt x="1821597" y="1744900"/>
                  </a:lnTo>
                  <a:close/>
                </a:path>
                <a:path w="2360295" h="1867535">
                  <a:moveTo>
                    <a:pt x="1667066" y="1750488"/>
                  </a:moveTo>
                  <a:lnTo>
                    <a:pt x="1667777" y="1748583"/>
                  </a:lnTo>
                  <a:lnTo>
                    <a:pt x="1668724" y="1748583"/>
                  </a:lnTo>
                  <a:lnTo>
                    <a:pt x="1668724" y="1741027"/>
                  </a:lnTo>
                  <a:lnTo>
                    <a:pt x="1668567" y="1740963"/>
                  </a:lnTo>
                  <a:lnTo>
                    <a:pt x="1668093" y="1740963"/>
                  </a:lnTo>
                  <a:lnTo>
                    <a:pt x="1667382" y="1741217"/>
                  </a:lnTo>
                  <a:lnTo>
                    <a:pt x="1667178" y="1741598"/>
                  </a:lnTo>
                  <a:lnTo>
                    <a:pt x="1666671" y="1742995"/>
                  </a:lnTo>
                  <a:lnTo>
                    <a:pt x="1651431" y="1742995"/>
                  </a:lnTo>
                  <a:lnTo>
                    <a:pt x="1651589" y="1743122"/>
                  </a:lnTo>
                  <a:lnTo>
                    <a:pt x="1651905" y="1743249"/>
                  </a:lnTo>
                  <a:lnTo>
                    <a:pt x="1651826" y="1743630"/>
                  </a:lnTo>
                  <a:lnTo>
                    <a:pt x="1651710" y="1743910"/>
                  </a:lnTo>
                  <a:lnTo>
                    <a:pt x="1651281" y="1744650"/>
                  </a:lnTo>
                  <a:lnTo>
                    <a:pt x="1651826" y="1744900"/>
                  </a:lnTo>
                  <a:lnTo>
                    <a:pt x="1652063" y="1744900"/>
                  </a:lnTo>
                  <a:lnTo>
                    <a:pt x="1654116" y="1745027"/>
                  </a:lnTo>
                  <a:lnTo>
                    <a:pt x="1652784" y="1745385"/>
                  </a:lnTo>
                  <a:lnTo>
                    <a:pt x="1652879" y="1745662"/>
                  </a:lnTo>
                  <a:lnTo>
                    <a:pt x="1653524" y="1746551"/>
                  </a:lnTo>
                  <a:lnTo>
                    <a:pt x="1661460" y="1746551"/>
                  </a:lnTo>
                  <a:lnTo>
                    <a:pt x="1661749" y="1746932"/>
                  </a:lnTo>
                  <a:lnTo>
                    <a:pt x="1662805" y="1746933"/>
                  </a:lnTo>
                  <a:lnTo>
                    <a:pt x="1664302" y="1747313"/>
                  </a:lnTo>
                  <a:lnTo>
                    <a:pt x="1664894" y="1748146"/>
                  </a:lnTo>
                  <a:lnTo>
                    <a:pt x="1664793" y="1748520"/>
                  </a:lnTo>
                  <a:lnTo>
                    <a:pt x="1664652" y="1748837"/>
                  </a:lnTo>
                  <a:lnTo>
                    <a:pt x="1666513" y="1748837"/>
                  </a:lnTo>
                  <a:lnTo>
                    <a:pt x="1667066" y="1750488"/>
                  </a:lnTo>
                  <a:close/>
                </a:path>
                <a:path w="2360295" h="1867535">
                  <a:moveTo>
                    <a:pt x="1605160" y="1744900"/>
                  </a:moveTo>
                  <a:lnTo>
                    <a:pt x="1609108" y="1744900"/>
                  </a:lnTo>
                  <a:lnTo>
                    <a:pt x="1608454" y="1744316"/>
                  </a:lnTo>
                  <a:lnTo>
                    <a:pt x="1608352" y="1744156"/>
                  </a:lnTo>
                  <a:lnTo>
                    <a:pt x="1608240" y="1743884"/>
                  </a:lnTo>
                  <a:lnTo>
                    <a:pt x="1608115" y="1743323"/>
                  </a:lnTo>
                  <a:lnTo>
                    <a:pt x="1608476" y="1742741"/>
                  </a:lnTo>
                  <a:lnTo>
                    <a:pt x="1608680" y="1741979"/>
                  </a:lnTo>
                  <a:lnTo>
                    <a:pt x="1608792" y="1740963"/>
                  </a:lnTo>
                  <a:lnTo>
                    <a:pt x="1608319" y="1741852"/>
                  </a:lnTo>
                  <a:lnTo>
                    <a:pt x="1606360" y="1741852"/>
                  </a:lnTo>
                  <a:lnTo>
                    <a:pt x="1606423" y="1741979"/>
                  </a:lnTo>
                  <a:lnTo>
                    <a:pt x="1604476" y="1741979"/>
                  </a:lnTo>
                  <a:lnTo>
                    <a:pt x="1603439" y="1742400"/>
                  </a:lnTo>
                  <a:lnTo>
                    <a:pt x="1601212" y="1743376"/>
                  </a:lnTo>
                  <a:lnTo>
                    <a:pt x="1602475" y="1743376"/>
                  </a:lnTo>
                  <a:lnTo>
                    <a:pt x="1602633" y="1743503"/>
                  </a:lnTo>
                  <a:lnTo>
                    <a:pt x="1605550" y="1744650"/>
                  </a:lnTo>
                  <a:lnTo>
                    <a:pt x="1605397" y="1744773"/>
                  </a:lnTo>
                  <a:lnTo>
                    <a:pt x="1605160" y="1744900"/>
                  </a:lnTo>
                  <a:close/>
                </a:path>
                <a:path w="2360295" h="1867535">
                  <a:moveTo>
                    <a:pt x="1498984" y="1742360"/>
                  </a:moveTo>
                  <a:lnTo>
                    <a:pt x="1504877" y="1742360"/>
                  </a:lnTo>
                  <a:lnTo>
                    <a:pt x="1504403" y="1741979"/>
                  </a:lnTo>
                  <a:lnTo>
                    <a:pt x="1503534" y="1741344"/>
                  </a:lnTo>
                  <a:lnTo>
                    <a:pt x="1503455" y="1741090"/>
                  </a:lnTo>
                  <a:lnTo>
                    <a:pt x="1503771" y="1740963"/>
                  </a:lnTo>
                  <a:lnTo>
                    <a:pt x="1501102" y="1740963"/>
                  </a:lnTo>
                  <a:lnTo>
                    <a:pt x="1501007" y="1741471"/>
                  </a:lnTo>
                  <a:lnTo>
                    <a:pt x="1498902" y="1741471"/>
                  </a:lnTo>
                  <a:lnTo>
                    <a:pt x="1498984" y="1742360"/>
                  </a:lnTo>
                  <a:close/>
                </a:path>
                <a:path w="2360295" h="1867535">
                  <a:moveTo>
                    <a:pt x="1467084" y="1743122"/>
                  </a:moveTo>
                  <a:lnTo>
                    <a:pt x="1471001" y="1743122"/>
                  </a:lnTo>
                  <a:lnTo>
                    <a:pt x="1468948" y="1740963"/>
                  </a:lnTo>
                  <a:lnTo>
                    <a:pt x="1467084" y="1743122"/>
                  </a:lnTo>
                  <a:close/>
                </a:path>
                <a:path w="2360295" h="1867535">
                  <a:moveTo>
                    <a:pt x="2237890" y="1743249"/>
                  </a:moveTo>
                  <a:lnTo>
                    <a:pt x="2238127" y="1742995"/>
                  </a:lnTo>
                  <a:lnTo>
                    <a:pt x="2238167" y="1742741"/>
                  </a:lnTo>
                  <a:lnTo>
                    <a:pt x="2238048" y="1742614"/>
                  </a:lnTo>
                  <a:lnTo>
                    <a:pt x="2237969" y="1741979"/>
                  </a:lnTo>
                  <a:lnTo>
                    <a:pt x="2237101" y="1741471"/>
                  </a:lnTo>
                  <a:lnTo>
                    <a:pt x="2235916" y="1741090"/>
                  </a:lnTo>
                  <a:lnTo>
                    <a:pt x="2235363" y="1742106"/>
                  </a:lnTo>
                  <a:lnTo>
                    <a:pt x="2236706" y="1742106"/>
                  </a:lnTo>
                  <a:lnTo>
                    <a:pt x="2237890" y="1743249"/>
                  </a:lnTo>
                  <a:close/>
                </a:path>
                <a:path w="2360295" h="1867535">
                  <a:moveTo>
                    <a:pt x="2147743" y="1742487"/>
                  </a:moveTo>
                  <a:lnTo>
                    <a:pt x="2153636" y="1742487"/>
                  </a:lnTo>
                  <a:lnTo>
                    <a:pt x="2153162" y="1742106"/>
                  </a:lnTo>
                  <a:lnTo>
                    <a:pt x="2152294" y="1741471"/>
                  </a:lnTo>
                  <a:lnTo>
                    <a:pt x="2152170" y="1741289"/>
                  </a:lnTo>
                  <a:lnTo>
                    <a:pt x="2152531" y="1741090"/>
                  </a:lnTo>
                  <a:lnTo>
                    <a:pt x="2149862" y="1741090"/>
                  </a:lnTo>
                  <a:lnTo>
                    <a:pt x="2149767" y="1741598"/>
                  </a:lnTo>
                  <a:lnTo>
                    <a:pt x="2147661" y="1741598"/>
                  </a:lnTo>
                  <a:lnTo>
                    <a:pt x="2147743" y="1742487"/>
                  </a:lnTo>
                  <a:close/>
                </a:path>
                <a:path w="2360295" h="1867535">
                  <a:moveTo>
                    <a:pt x="2115734" y="1743249"/>
                  </a:moveTo>
                  <a:lnTo>
                    <a:pt x="2119761" y="1743249"/>
                  </a:lnTo>
                  <a:lnTo>
                    <a:pt x="2117708" y="1741090"/>
                  </a:lnTo>
                  <a:lnTo>
                    <a:pt x="2115734" y="1743249"/>
                  </a:lnTo>
                  <a:close/>
                </a:path>
                <a:path w="2360295" h="1867535">
                  <a:moveTo>
                    <a:pt x="2021768" y="1743249"/>
                  </a:moveTo>
                  <a:lnTo>
                    <a:pt x="2022005" y="1742995"/>
                  </a:lnTo>
                  <a:lnTo>
                    <a:pt x="2022084" y="1742868"/>
                  </a:lnTo>
                  <a:lnTo>
                    <a:pt x="2021926" y="1742614"/>
                  </a:lnTo>
                  <a:lnTo>
                    <a:pt x="2021848" y="1742106"/>
                  </a:lnTo>
                  <a:lnTo>
                    <a:pt x="2020913" y="1741570"/>
                  </a:lnTo>
                  <a:lnTo>
                    <a:pt x="2019794" y="1741090"/>
                  </a:lnTo>
                  <a:lnTo>
                    <a:pt x="2019242" y="1742233"/>
                  </a:lnTo>
                  <a:lnTo>
                    <a:pt x="2020584" y="1742233"/>
                  </a:lnTo>
                  <a:lnTo>
                    <a:pt x="2021768" y="1743249"/>
                  </a:lnTo>
                  <a:close/>
                </a:path>
                <a:path w="2360295" h="1867535">
                  <a:moveTo>
                    <a:pt x="1931542" y="1742487"/>
                  </a:moveTo>
                  <a:lnTo>
                    <a:pt x="1937435" y="1742487"/>
                  </a:lnTo>
                  <a:lnTo>
                    <a:pt x="1936962" y="1742106"/>
                  </a:lnTo>
                  <a:lnTo>
                    <a:pt x="1936093" y="1741471"/>
                  </a:lnTo>
                  <a:lnTo>
                    <a:pt x="1935970" y="1741289"/>
                  </a:lnTo>
                  <a:lnTo>
                    <a:pt x="1936330" y="1741090"/>
                  </a:lnTo>
                  <a:lnTo>
                    <a:pt x="1933661" y="1741090"/>
                  </a:lnTo>
                  <a:lnTo>
                    <a:pt x="1933566" y="1741598"/>
                  </a:lnTo>
                  <a:lnTo>
                    <a:pt x="1931460" y="1741598"/>
                  </a:lnTo>
                  <a:lnTo>
                    <a:pt x="1931542" y="1742487"/>
                  </a:lnTo>
                  <a:close/>
                </a:path>
                <a:path w="2360295" h="1867535">
                  <a:moveTo>
                    <a:pt x="1899533" y="1743249"/>
                  </a:moveTo>
                  <a:lnTo>
                    <a:pt x="1903560" y="1743249"/>
                  </a:lnTo>
                  <a:lnTo>
                    <a:pt x="1901507" y="1741090"/>
                  </a:lnTo>
                  <a:lnTo>
                    <a:pt x="1899533" y="1743249"/>
                  </a:lnTo>
                  <a:close/>
                </a:path>
                <a:path w="2360295" h="1867535">
                  <a:moveTo>
                    <a:pt x="1805568" y="1743249"/>
                  </a:moveTo>
                  <a:lnTo>
                    <a:pt x="1805805" y="1742995"/>
                  </a:lnTo>
                  <a:lnTo>
                    <a:pt x="1805884" y="1742868"/>
                  </a:lnTo>
                  <a:lnTo>
                    <a:pt x="1805726" y="1742614"/>
                  </a:lnTo>
                  <a:lnTo>
                    <a:pt x="1805647" y="1742106"/>
                  </a:lnTo>
                  <a:lnTo>
                    <a:pt x="1804712" y="1741570"/>
                  </a:lnTo>
                  <a:lnTo>
                    <a:pt x="1803594" y="1741090"/>
                  </a:lnTo>
                  <a:lnTo>
                    <a:pt x="1803041" y="1742233"/>
                  </a:lnTo>
                  <a:lnTo>
                    <a:pt x="1804383" y="1742233"/>
                  </a:lnTo>
                  <a:lnTo>
                    <a:pt x="1805568" y="1743249"/>
                  </a:lnTo>
                  <a:close/>
                </a:path>
                <a:path w="2360295" h="1867535">
                  <a:moveTo>
                    <a:pt x="1715263" y="1742487"/>
                  </a:moveTo>
                  <a:lnTo>
                    <a:pt x="1721156" y="1742487"/>
                  </a:lnTo>
                  <a:lnTo>
                    <a:pt x="1720682" y="1742106"/>
                  </a:lnTo>
                  <a:lnTo>
                    <a:pt x="1719813" y="1741471"/>
                  </a:lnTo>
                  <a:lnTo>
                    <a:pt x="1719690" y="1741289"/>
                  </a:lnTo>
                  <a:lnTo>
                    <a:pt x="1720050" y="1741090"/>
                  </a:lnTo>
                  <a:lnTo>
                    <a:pt x="1717381" y="1741090"/>
                  </a:lnTo>
                  <a:lnTo>
                    <a:pt x="1717287" y="1741598"/>
                  </a:lnTo>
                  <a:lnTo>
                    <a:pt x="1715181" y="1741598"/>
                  </a:lnTo>
                  <a:lnTo>
                    <a:pt x="1715263" y="1742487"/>
                  </a:lnTo>
                  <a:close/>
                </a:path>
                <a:path w="2360295" h="1867535">
                  <a:moveTo>
                    <a:pt x="1683253" y="1743249"/>
                  </a:moveTo>
                  <a:lnTo>
                    <a:pt x="1687280" y="1743249"/>
                  </a:lnTo>
                  <a:lnTo>
                    <a:pt x="1685227" y="1741090"/>
                  </a:lnTo>
                  <a:lnTo>
                    <a:pt x="1683253" y="1743249"/>
                  </a:lnTo>
                  <a:close/>
                </a:path>
                <a:path w="2360295" h="1867535">
                  <a:moveTo>
                    <a:pt x="1589367" y="1743249"/>
                  </a:moveTo>
                  <a:lnTo>
                    <a:pt x="1589604" y="1742995"/>
                  </a:lnTo>
                  <a:lnTo>
                    <a:pt x="1589644" y="1742741"/>
                  </a:lnTo>
                  <a:lnTo>
                    <a:pt x="1589525" y="1742614"/>
                  </a:lnTo>
                  <a:lnTo>
                    <a:pt x="1589446" y="1741979"/>
                  </a:lnTo>
                  <a:lnTo>
                    <a:pt x="1588578" y="1741471"/>
                  </a:lnTo>
                  <a:lnTo>
                    <a:pt x="1587393" y="1741090"/>
                  </a:lnTo>
                  <a:lnTo>
                    <a:pt x="1586841" y="1742106"/>
                  </a:lnTo>
                  <a:lnTo>
                    <a:pt x="1588183" y="1742106"/>
                  </a:lnTo>
                  <a:lnTo>
                    <a:pt x="1589367" y="1743249"/>
                  </a:lnTo>
                  <a:close/>
                </a:path>
                <a:path w="2360295" h="1867535">
                  <a:moveTo>
                    <a:pt x="1507561" y="1741725"/>
                  </a:moveTo>
                  <a:lnTo>
                    <a:pt x="1507760" y="1741131"/>
                  </a:lnTo>
                  <a:lnTo>
                    <a:pt x="1507443" y="1741471"/>
                  </a:lnTo>
                  <a:lnTo>
                    <a:pt x="1507426" y="1741626"/>
                  </a:lnTo>
                  <a:lnTo>
                    <a:pt x="1507561" y="1741725"/>
                  </a:lnTo>
                  <a:close/>
                </a:path>
                <a:path w="2360295" h="1867535">
                  <a:moveTo>
                    <a:pt x="2331303" y="1742995"/>
                  </a:moveTo>
                  <a:lnTo>
                    <a:pt x="2332329" y="1742741"/>
                  </a:lnTo>
                  <a:lnTo>
                    <a:pt x="2333277" y="1741979"/>
                  </a:lnTo>
                  <a:lnTo>
                    <a:pt x="2331855" y="1741471"/>
                  </a:lnTo>
                  <a:lnTo>
                    <a:pt x="2330987" y="1741217"/>
                  </a:lnTo>
                  <a:lnTo>
                    <a:pt x="2330118" y="1741725"/>
                  </a:lnTo>
                  <a:lnTo>
                    <a:pt x="2329644" y="1742106"/>
                  </a:lnTo>
                  <a:lnTo>
                    <a:pt x="2329960" y="1742614"/>
                  </a:lnTo>
                  <a:lnTo>
                    <a:pt x="2330197" y="1742741"/>
                  </a:lnTo>
                  <a:lnTo>
                    <a:pt x="2331303" y="1742995"/>
                  </a:lnTo>
                  <a:close/>
                </a:path>
                <a:path w="2360295" h="1867535">
                  <a:moveTo>
                    <a:pt x="2263632" y="1742614"/>
                  </a:moveTo>
                  <a:lnTo>
                    <a:pt x="2294901" y="1742614"/>
                  </a:lnTo>
                  <a:lnTo>
                    <a:pt x="2294980" y="1741217"/>
                  </a:lnTo>
                  <a:lnTo>
                    <a:pt x="2291366" y="1741217"/>
                  </a:lnTo>
                  <a:lnTo>
                    <a:pt x="2291743" y="1742360"/>
                  </a:lnTo>
                  <a:lnTo>
                    <a:pt x="2289453" y="1742487"/>
                  </a:lnTo>
                  <a:lnTo>
                    <a:pt x="2263652" y="1742487"/>
                  </a:lnTo>
                  <a:lnTo>
                    <a:pt x="2263632" y="1742614"/>
                  </a:lnTo>
                  <a:close/>
                </a:path>
                <a:path w="2360295" h="1867535">
                  <a:moveTo>
                    <a:pt x="1615109" y="1742614"/>
                  </a:moveTo>
                  <a:lnTo>
                    <a:pt x="1646378" y="1742614"/>
                  </a:lnTo>
                  <a:lnTo>
                    <a:pt x="1646457" y="1741217"/>
                  </a:lnTo>
                  <a:lnTo>
                    <a:pt x="1642843" y="1741217"/>
                  </a:lnTo>
                  <a:lnTo>
                    <a:pt x="1643220" y="1742360"/>
                  </a:lnTo>
                  <a:lnTo>
                    <a:pt x="1640930" y="1742487"/>
                  </a:lnTo>
                  <a:lnTo>
                    <a:pt x="1615129" y="1742487"/>
                  </a:lnTo>
                  <a:lnTo>
                    <a:pt x="1615109" y="1742614"/>
                  </a:lnTo>
                  <a:close/>
                </a:path>
                <a:path w="2360295" h="1867535">
                  <a:moveTo>
                    <a:pt x="1508350" y="1744519"/>
                  </a:moveTo>
                  <a:lnTo>
                    <a:pt x="1512852" y="1744519"/>
                  </a:lnTo>
                  <a:lnTo>
                    <a:pt x="1512615" y="1744265"/>
                  </a:lnTo>
                  <a:lnTo>
                    <a:pt x="1512182" y="1744033"/>
                  </a:lnTo>
                  <a:lnTo>
                    <a:pt x="1511949" y="1741288"/>
                  </a:lnTo>
                  <a:lnTo>
                    <a:pt x="1511747" y="1741344"/>
                  </a:lnTo>
                  <a:lnTo>
                    <a:pt x="1510029" y="1741344"/>
                  </a:lnTo>
                  <a:lnTo>
                    <a:pt x="1509615" y="1741725"/>
                  </a:lnTo>
                  <a:lnTo>
                    <a:pt x="1507798" y="1742106"/>
                  </a:lnTo>
                  <a:lnTo>
                    <a:pt x="1507561" y="1742233"/>
                  </a:lnTo>
                  <a:lnTo>
                    <a:pt x="1506455" y="1742233"/>
                  </a:lnTo>
                  <a:lnTo>
                    <a:pt x="1506406" y="1742400"/>
                  </a:lnTo>
                  <a:lnTo>
                    <a:pt x="1506192" y="1742741"/>
                  </a:lnTo>
                  <a:lnTo>
                    <a:pt x="1508350" y="1742741"/>
                  </a:lnTo>
                  <a:lnTo>
                    <a:pt x="1507956" y="1743503"/>
                  </a:lnTo>
                  <a:lnTo>
                    <a:pt x="1508597" y="1744073"/>
                  </a:lnTo>
                  <a:lnTo>
                    <a:pt x="1509061" y="1744392"/>
                  </a:lnTo>
                  <a:lnTo>
                    <a:pt x="1508350" y="1744519"/>
                  </a:lnTo>
                  <a:close/>
                </a:path>
                <a:path w="2360295" h="1867535">
                  <a:moveTo>
                    <a:pt x="2156874" y="1744646"/>
                  </a:moveTo>
                  <a:lnTo>
                    <a:pt x="2161611" y="1744646"/>
                  </a:lnTo>
                  <a:lnTo>
                    <a:pt x="2161374" y="1744392"/>
                  </a:lnTo>
                  <a:lnTo>
                    <a:pt x="2160928" y="1744033"/>
                  </a:lnTo>
                  <a:lnTo>
                    <a:pt x="2160705" y="1741289"/>
                  </a:lnTo>
                  <a:lnTo>
                    <a:pt x="2160506" y="1741344"/>
                  </a:lnTo>
                  <a:lnTo>
                    <a:pt x="2158788" y="1741344"/>
                  </a:lnTo>
                  <a:lnTo>
                    <a:pt x="2158374" y="1741725"/>
                  </a:lnTo>
                  <a:lnTo>
                    <a:pt x="2156573" y="1742229"/>
                  </a:lnTo>
                  <a:lnTo>
                    <a:pt x="2156321" y="1742360"/>
                  </a:lnTo>
                  <a:lnTo>
                    <a:pt x="2154978" y="1742360"/>
                  </a:lnTo>
                  <a:lnTo>
                    <a:pt x="2154978" y="1742487"/>
                  </a:lnTo>
                  <a:lnTo>
                    <a:pt x="2154821" y="1742614"/>
                  </a:lnTo>
                  <a:lnTo>
                    <a:pt x="2154722" y="1742868"/>
                  </a:lnTo>
                  <a:lnTo>
                    <a:pt x="2156874" y="1742868"/>
                  </a:lnTo>
                  <a:lnTo>
                    <a:pt x="2156479" y="1743630"/>
                  </a:lnTo>
                  <a:lnTo>
                    <a:pt x="2157108" y="1744191"/>
                  </a:lnTo>
                  <a:lnTo>
                    <a:pt x="2157519" y="1744474"/>
                  </a:lnTo>
                  <a:lnTo>
                    <a:pt x="2156874" y="1744646"/>
                  </a:lnTo>
                  <a:close/>
                </a:path>
                <a:path w="2360295" h="1867535">
                  <a:moveTo>
                    <a:pt x="1940673" y="1744646"/>
                  </a:moveTo>
                  <a:lnTo>
                    <a:pt x="1945411" y="1744646"/>
                  </a:lnTo>
                  <a:lnTo>
                    <a:pt x="1945174" y="1744392"/>
                  </a:lnTo>
                  <a:lnTo>
                    <a:pt x="1944728" y="1744033"/>
                  </a:lnTo>
                  <a:lnTo>
                    <a:pt x="1944504" y="1741289"/>
                  </a:lnTo>
                  <a:lnTo>
                    <a:pt x="1944305" y="1741344"/>
                  </a:lnTo>
                  <a:lnTo>
                    <a:pt x="1942588" y="1741344"/>
                  </a:lnTo>
                  <a:lnTo>
                    <a:pt x="1942173" y="1741725"/>
                  </a:lnTo>
                  <a:lnTo>
                    <a:pt x="1940373" y="1742229"/>
                  </a:lnTo>
                  <a:lnTo>
                    <a:pt x="1940120" y="1742360"/>
                  </a:lnTo>
                  <a:lnTo>
                    <a:pt x="1938778" y="1742360"/>
                  </a:lnTo>
                  <a:lnTo>
                    <a:pt x="1938778" y="1742487"/>
                  </a:lnTo>
                  <a:lnTo>
                    <a:pt x="1938620" y="1742614"/>
                  </a:lnTo>
                  <a:lnTo>
                    <a:pt x="1938521" y="1742868"/>
                  </a:lnTo>
                  <a:lnTo>
                    <a:pt x="1940673" y="1742868"/>
                  </a:lnTo>
                  <a:lnTo>
                    <a:pt x="1940278" y="1743630"/>
                  </a:lnTo>
                  <a:lnTo>
                    <a:pt x="1940907" y="1744191"/>
                  </a:lnTo>
                  <a:lnTo>
                    <a:pt x="1941318" y="1744474"/>
                  </a:lnTo>
                  <a:lnTo>
                    <a:pt x="1940673" y="1744646"/>
                  </a:lnTo>
                  <a:close/>
                </a:path>
                <a:path w="2360295" h="1867535">
                  <a:moveTo>
                    <a:pt x="1724393" y="1744646"/>
                  </a:moveTo>
                  <a:lnTo>
                    <a:pt x="1729131" y="1744646"/>
                  </a:lnTo>
                  <a:lnTo>
                    <a:pt x="1728894" y="1744392"/>
                  </a:lnTo>
                  <a:lnTo>
                    <a:pt x="1728448" y="1744033"/>
                  </a:lnTo>
                  <a:lnTo>
                    <a:pt x="1728225" y="1741289"/>
                  </a:lnTo>
                  <a:lnTo>
                    <a:pt x="1728026" y="1741344"/>
                  </a:lnTo>
                  <a:lnTo>
                    <a:pt x="1726308" y="1741344"/>
                  </a:lnTo>
                  <a:lnTo>
                    <a:pt x="1725894" y="1741725"/>
                  </a:lnTo>
                  <a:lnTo>
                    <a:pt x="1724093" y="1742229"/>
                  </a:lnTo>
                  <a:lnTo>
                    <a:pt x="1723841" y="1742360"/>
                  </a:lnTo>
                  <a:lnTo>
                    <a:pt x="1722498" y="1742360"/>
                  </a:lnTo>
                  <a:lnTo>
                    <a:pt x="1722498" y="1742487"/>
                  </a:lnTo>
                  <a:lnTo>
                    <a:pt x="1722340" y="1742614"/>
                  </a:lnTo>
                  <a:lnTo>
                    <a:pt x="1722242" y="1742868"/>
                  </a:lnTo>
                  <a:lnTo>
                    <a:pt x="1724393" y="1742868"/>
                  </a:lnTo>
                  <a:lnTo>
                    <a:pt x="1723999" y="1743630"/>
                  </a:lnTo>
                  <a:lnTo>
                    <a:pt x="1724628" y="1744191"/>
                  </a:lnTo>
                  <a:lnTo>
                    <a:pt x="1725039" y="1744474"/>
                  </a:lnTo>
                  <a:lnTo>
                    <a:pt x="1724393" y="1744646"/>
                  </a:lnTo>
                  <a:close/>
                </a:path>
                <a:path w="2360295" h="1867535">
                  <a:moveTo>
                    <a:pt x="1940120" y="1741725"/>
                  </a:moveTo>
                  <a:lnTo>
                    <a:pt x="1940271" y="1741310"/>
                  </a:lnTo>
                  <a:lnTo>
                    <a:pt x="1939977" y="1741626"/>
                  </a:lnTo>
                  <a:lnTo>
                    <a:pt x="1940120" y="1741725"/>
                  </a:lnTo>
                  <a:close/>
                </a:path>
                <a:path w="2360295" h="1867535">
                  <a:moveTo>
                    <a:pt x="1723841" y="1741725"/>
                  </a:moveTo>
                  <a:lnTo>
                    <a:pt x="1723991" y="1741310"/>
                  </a:lnTo>
                  <a:lnTo>
                    <a:pt x="1723697" y="1741626"/>
                  </a:lnTo>
                  <a:lnTo>
                    <a:pt x="1723841" y="1741725"/>
                  </a:lnTo>
                  <a:close/>
                </a:path>
                <a:path w="2360295" h="1867535">
                  <a:moveTo>
                    <a:pt x="2156321" y="1741725"/>
                  </a:moveTo>
                  <a:lnTo>
                    <a:pt x="2156471" y="1741310"/>
                  </a:lnTo>
                  <a:lnTo>
                    <a:pt x="2156177" y="1741626"/>
                  </a:lnTo>
                  <a:lnTo>
                    <a:pt x="2156321" y="1741725"/>
                  </a:lnTo>
                  <a:close/>
                </a:path>
                <a:path w="2360295" h="1867535">
                  <a:moveTo>
                    <a:pt x="2262685" y="1741852"/>
                  </a:moveTo>
                  <a:lnTo>
                    <a:pt x="2262764" y="1741725"/>
                  </a:lnTo>
                  <a:lnTo>
                    <a:pt x="2264027" y="1741344"/>
                  </a:lnTo>
                  <a:lnTo>
                    <a:pt x="2262606" y="1741344"/>
                  </a:lnTo>
                  <a:lnTo>
                    <a:pt x="2262606" y="1741725"/>
                  </a:lnTo>
                  <a:lnTo>
                    <a:pt x="2262685" y="1741852"/>
                  </a:lnTo>
                  <a:close/>
                </a:path>
                <a:path w="2360295" h="1867535">
                  <a:moveTo>
                    <a:pt x="2073331" y="1742614"/>
                  </a:moveTo>
                  <a:lnTo>
                    <a:pt x="2078779" y="1742614"/>
                  </a:lnTo>
                  <a:lnTo>
                    <a:pt x="2078858" y="1741344"/>
                  </a:lnTo>
                  <a:lnTo>
                    <a:pt x="2075266" y="1741344"/>
                  </a:lnTo>
                  <a:lnTo>
                    <a:pt x="2075621" y="1742360"/>
                  </a:lnTo>
                  <a:lnTo>
                    <a:pt x="2073331" y="1742614"/>
                  </a:lnTo>
                  <a:close/>
                </a:path>
                <a:path w="2360295" h="1867535">
                  <a:moveTo>
                    <a:pt x="1857130" y="1742614"/>
                  </a:moveTo>
                  <a:lnTo>
                    <a:pt x="1862579" y="1742614"/>
                  </a:lnTo>
                  <a:lnTo>
                    <a:pt x="1862658" y="1741344"/>
                  </a:lnTo>
                  <a:lnTo>
                    <a:pt x="1859065" y="1741344"/>
                  </a:lnTo>
                  <a:lnTo>
                    <a:pt x="1859420" y="1742360"/>
                  </a:lnTo>
                  <a:lnTo>
                    <a:pt x="1857130" y="1742614"/>
                  </a:lnTo>
                  <a:close/>
                </a:path>
                <a:path w="2360295" h="1867535">
                  <a:moveTo>
                    <a:pt x="1614162" y="1741852"/>
                  </a:moveTo>
                  <a:lnTo>
                    <a:pt x="1614241" y="1741725"/>
                  </a:lnTo>
                  <a:lnTo>
                    <a:pt x="1615504" y="1741344"/>
                  </a:lnTo>
                  <a:lnTo>
                    <a:pt x="1614083" y="1741344"/>
                  </a:lnTo>
                  <a:lnTo>
                    <a:pt x="1614083" y="1741725"/>
                  </a:lnTo>
                  <a:lnTo>
                    <a:pt x="1614162" y="1741852"/>
                  </a:lnTo>
                  <a:close/>
                </a:path>
                <a:path w="2360295" h="1867535">
                  <a:moveTo>
                    <a:pt x="2263573" y="1742995"/>
                  </a:moveTo>
                  <a:lnTo>
                    <a:pt x="2315115" y="1742995"/>
                  </a:lnTo>
                  <a:lnTo>
                    <a:pt x="2314089" y="1741471"/>
                  </a:lnTo>
                  <a:lnTo>
                    <a:pt x="2313378" y="1742106"/>
                  </a:lnTo>
                  <a:lnTo>
                    <a:pt x="2305982" y="1742106"/>
                  </a:lnTo>
                  <a:lnTo>
                    <a:pt x="2305956" y="1742233"/>
                  </a:lnTo>
                  <a:lnTo>
                    <a:pt x="2305324" y="1742233"/>
                  </a:lnTo>
                  <a:lnTo>
                    <a:pt x="2304929" y="1742360"/>
                  </a:lnTo>
                  <a:lnTo>
                    <a:pt x="2295138" y="1742360"/>
                  </a:lnTo>
                  <a:lnTo>
                    <a:pt x="2294901" y="1742614"/>
                  </a:lnTo>
                  <a:lnTo>
                    <a:pt x="2263632" y="1742614"/>
                  </a:lnTo>
                  <a:lnTo>
                    <a:pt x="2263573" y="1742995"/>
                  </a:lnTo>
                  <a:close/>
                </a:path>
                <a:path w="2360295" h="1867535">
                  <a:moveTo>
                    <a:pt x="2252999" y="1741979"/>
                  </a:moveTo>
                  <a:lnTo>
                    <a:pt x="2254946" y="1741979"/>
                  </a:lnTo>
                  <a:lnTo>
                    <a:pt x="2254631" y="1741852"/>
                  </a:lnTo>
                  <a:lnTo>
                    <a:pt x="2254315" y="1741471"/>
                  </a:lnTo>
                  <a:lnTo>
                    <a:pt x="2252999" y="1741979"/>
                  </a:lnTo>
                  <a:close/>
                </a:path>
                <a:path w="2360295" h="1867535">
                  <a:moveTo>
                    <a:pt x="1619183" y="1745408"/>
                  </a:moveTo>
                  <a:lnTo>
                    <a:pt x="1651747" y="1745408"/>
                  </a:lnTo>
                  <a:lnTo>
                    <a:pt x="1651179" y="1745104"/>
                  </a:lnTo>
                  <a:lnTo>
                    <a:pt x="1651052" y="1744773"/>
                  </a:lnTo>
                  <a:lnTo>
                    <a:pt x="1651179" y="1744011"/>
                  </a:lnTo>
                  <a:lnTo>
                    <a:pt x="1651431" y="1742995"/>
                  </a:lnTo>
                  <a:lnTo>
                    <a:pt x="1666671" y="1742995"/>
                  </a:lnTo>
                  <a:lnTo>
                    <a:pt x="1665645" y="1741471"/>
                  </a:lnTo>
                  <a:lnTo>
                    <a:pt x="1664934" y="1742106"/>
                  </a:lnTo>
                  <a:lnTo>
                    <a:pt x="1657459" y="1742106"/>
                  </a:lnTo>
                  <a:lnTo>
                    <a:pt x="1657433" y="1742233"/>
                  </a:lnTo>
                  <a:lnTo>
                    <a:pt x="1656801" y="1742233"/>
                  </a:lnTo>
                  <a:lnTo>
                    <a:pt x="1656406" y="1742360"/>
                  </a:lnTo>
                  <a:lnTo>
                    <a:pt x="1646615" y="1742360"/>
                  </a:lnTo>
                  <a:lnTo>
                    <a:pt x="1646378" y="1742614"/>
                  </a:lnTo>
                  <a:lnTo>
                    <a:pt x="1615109" y="1742614"/>
                  </a:lnTo>
                  <a:lnTo>
                    <a:pt x="1615030" y="1743122"/>
                  </a:lnTo>
                  <a:lnTo>
                    <a:pt x="1614478" y="1743503"/>
                  </a:lnTo>
                  <a:lnTo>
                    <a:pt x="1613635" y="1744011"/>
                  </a:lnTo>
                  <a:lnTo>
                    <a:pt x="1613751" y="1744519"/>
                  </a:lnTo>
                  <a:lnTo>
                    <a:pt x="1614020" y="1744646"/>
                  </a:lnTo>
                  <a:lnTo>
                    <a:pt x="1620320" y="1744646"/>
                  </a:lnTo>
                  <a:lnTo>
                    <a:pt x="1619183" y="1745408"/>
                  </a:lnTo>
                  <a:close/>
                </a:path>
                <a:path w="2360295" h="1867535">
                  <a:moveTo>
                    <a:pt x="1604476" y="1741979"/>
                  </a:moveTo>
                  <a:lnTo>
                    <a:pt x="1606423" y="1741979"/>
                  </a:lnTo>
                  <a:lnTo>
                    <a:pt x="1606108" y="1741852"/>
                  </a:lnTo>
                  <a:lnTo>
                    <a:pt x="1605792" y="1741471"/>
                  </a:lnTo>
                  <a:lnTo>
                    <a:pt x="1604476" y="1741979"/>
                  </a:lnTo>
                  <a:close/>
                </a:path>
                <a:path w="2360295" h="1867535">
                  <a:moveTo>
                    <a:pt x="1520985" y="1742360"/>
                  </a:moveTo>
                  <a:lnTo>
                    <a:pt x="1522741" y="1742354"/>
                  </a:lnTo>
                  <a:lnTo>
                    <a:pt x="1523433" y="1742106"/>
                  </a:lnTo>
                  <a:lnTo>
                    <a:pt x="1523669" y="1742106"/>
                  </a:lnTo>
                  <a:lnTo>
                    <a:pt x="1523985" y="1741471"/>
                  </a:lnTo>
                  <a:lnTo>
                    <a:pt x="1521786" y="1741471"/>
                  </a:lnTo>
                  <a:lnTo>
                    <a:pt x="1522485" y="1741979"/>
                  </a:lnTo>
                  <a:lnTo>
                    <a:pt x="1520827" y="1741979"/>
                  </a:lnTo>
                  <a:lnTo>
                    <a:pt x="1520985" y="1742360"/>
                  </a:lnTo>
                  <a:close/>
                </a:path>
                <a:path w="2360295" h="1867535">
                  <a:moveTo>
                    <a:pt x="2047467" y="1742995"/>
                  </a:moveTo>
                  <a:lnTo>
                    <a:pt x="2099073" y="1742995"/>
                  </a:lnTo>
                  <a:lnTo>
                    <a:pt x="2098046" y="1741598"/>
                  </a:lnTo>
                  <a:lnTo>
                    <a:pt x="2097335" y="1742106"/>
                  </a:lnTo>
                  <a:lnTo>
                    <a:pt x="2089887" y="1742106"/>
                  </a:lnTo>
                  <a:lnTo>
                    <a:pt x="2089834" y="1742360"/>
                  </a:lnTo>
                  <a:lnTo>
                    <a:pt x="2089202" y="1742360"/>
                  </a:lnTo>
                  <a:lnTo>
                    <a:pt x="2088808" y="1742487"/>
                  </a:lnTo>
                  <a:lnTo>
                    <a:pt x="2078898" y="1742487"/>
                  </a:lnTo>
                  <a:lnTo>
                    <a:pt x="2078779" y="1742614"/>
                  </a:lnTo>
                  <a:lnTo>
                    <a:pt x="2047519" y="1742614"/>
                  </a:lnTo>
                  <a:lnTo>
                    <a:pt x="2047467" y="1742995"/>
                  </a:lnTo>
                  <a:close/>
                </a:path>
                <a:path w="2360295" h="1867535">
                  <a:moveTo>
                    <a:pt x="2036877" y="1742106"/>
                  </a:moveTo>
                  <a:lnTo>
                    <a:pt x="2038825" y="1742106"/>
                  </a:lnTo>
                  <a:lnTo>
                    <a:pt x="2038509" y="1741979"/>
                  </a:lnTo>
                  <a:lnTo>
                    <a:pt x="2038193" y="1741598"/>
                  </a:lnTo>
                  <a:lnTo>
                    <a:pt x="2036877" y="1742106"/>
                  </a:lnTo>
                  <a:close/>
                </a:path>
                <a:path w="2360295" h="1867535">
                  <a:moveTo>
                    <a:pt x="1953386" y="1742360"/>
                  </a:moveTo>
                  <a:lnTo>
                    <a:pt x="1955161" y="1742354"/>
                  </a:lnTo>
                  <a:lnTo>
                    <a:pt x="1955842" y="1742229"/>
                  </a:lnTo>
                  <a:lnTo>
                    <a:pt x="1956071" y="1742106"/>
                  </a:lnTo>
                  <a:lnTo>
                    <a:pt x="1956386" y="1741598"/>
                  </a:lnTo>
                  <a:lnTo>
                    <a:pt x="1954187" y="1741598"/>
                  </a:lnTo>
                  <a:lnTo>
                    <a:pt x="1954886" y="1742106"/>
                  </a:lnTo>
                  <a:lnTo>
                    <a:pt x="1953228" y="1742106"/>
                  </a:lnTo>
                  <a:lnTo>
                    <a:pt x="1953386" y="1742360"/>
                  </a:lnTo>
                  <a:close/>
                </a:path>
                <a:path w="2360295" h="1867535">
                  <a:moveTo>
                    <a:pt x="1831266" y="1742995"/>
                  </a:moveTo>
                  <a:lnTo>
                    <a:pt x="1882872" y="1742995"/>
                  </a:lnTo>
                  <a:lnTo>
                    <a:pt x="1881845" y="1741598"/>
                  </a:lnTo>
                  <a:lnTo>
                    <a:pt x="1881135" y="1742106"/>
                  </a:lnTo>
                  <a:lnTo>
                    <a:pt x="1873686" y="1742106"/>
                  </a:lnTo>
                  <a:lnTo>
                    <a:pt x="1873633" y="1742360"/>
                  </a:lnTo>
                  <a:lnTo>
                    <a:pt x="1873002" y="1742360"/>
                  </a:lnTo>
                  <a:lnTo>
                    <a:pt x="1872607" y="1742487"/>
                  </a:lnTo>
                  <a:lnTo>
                    <a:pt x="1862697" y="1742487"/>
                  </a:lnTo>
                  <a:lnTo>
                    <a:pt x="1862579" y="1742614"/>
                  </a:lnTo>
                  <a:lnTo>
                    <a:pt x="1831319" y="1742614"/>
                  </a:lnTo>
                  <a:lnTo>
                    <a:pt x="1831266" y="1742995"/>
                  </a:lnTo>
                  <a:close/>
                </a:path>
                <a:path w="2360295" h="1867535">
                  <a:moveTo>
                    <a:pt x="1820676" y="1742106"/>
                  </a:moveTo>
                  <a:lnTo>
                    <a:pt x="1822624" y="1742106"/>
                  </a:lnTo>
                  <a:lnTo>
                    <a:pt x="1822308" y="1741979"/>
                  </a:lnTo>
                  <a:lnTo>
                    <a:pt x="1821992" y="1741598"/>
                  </a:lnTo>
                  <a:lnTo>
                    <a:pt x="1820676" y="1742106"/>
                  </a:lnTo>
                  <a:close/>
                </a:path>
                <a:path w="2360295" h="1867535">
                  <a:moveTo>
                    <a:pt x="1737185" y="1742360"/>
                  </a:moveTo>
                  <a:lnTo>
                    <a:pt x="1738960" y="1742354"/>
                  </a:lnTo>
                  <a:lnTo>
                    <a:pt x="1739641" y="1742229"/>
                  </a:lnTo>
                  <a:lnTo>
                    <a:pt x="1739870" y="1742106"/>
                  </a:lnTo>
                  <a:lnTo>
                    <a:pt x="1740186" y="1741598"/>
                  </a:lnTo>
                  <a:lnTo>
                    <a:pt x="1737986" y="1741598"/>
                  </a:lnTo>
                  <a:lnTo>
                    <a:pt x="1738686" y="1742106"/>
                  </a:lnTo>
                  <a:lnTo>
                    <a:pt x="1737027" y="1742106"/>
                  </a:lnTo>
                  <a:lnTo>
                    <a:pt x="1737185" y="1742360"/>
                  </a:lnTo>
                  <a:close/>
                </a:path>
                <a:path w="2360295" h="1867535">
                  <a:moveTo>
                    <a:pt x="2335646" y="1742995"/>
                  </a:moveTo>
                  <a:lnTo>
                    <a:pt x="2335093" y="1741979"/>
                  </a:lnTo>
                  <a:lnTo>
                    <a:pt x="2335014" y="1741725"/>
                  </a:lnTo>
                  <a:lnTo>
                    <a:pt x="2334066" y="1741979"/>
                  </a:lnTo>
                  <a:lnTo>
                    <a:pt x="2333514" y="1742106"/>
                  </a:lnTo>
                  <a:lnTo>
                    <a:pt x="2333777" y="1742614"/>
                  </a:lnTo>
                  <a:lnTo>
                    <a:pt x="2334382" y="1742614"/>
                  </a:lnTo>
                  <a:lnTo>
                    <a:pt x="2335646" y="1742995"/>
                  </a:lnTo>
                  <a:close/>
                </a:path>
                <a:path w="2360295" h="1867535">
                  <a:moveTo>
                    <a:pt x="1520827" y="1741979"/>
                  </a:moveTo>
                  <a:lnTo>
                    <a:pt x="1522485" y="1741979"/>
                  </a:lnTo>
                  <a:lnTo>
                    <a:pt x="1520748" y="1741725"/>
                  </a:lnTo>
                  <a:lnTo>
                    <a:pt x="1520669" y="1741852"/>
                  </a:lnTo>
                  <a:lnTo>
                    <a:pt x="1520827" y="1741979"/>
                  </a:lnTo>
                  <a:close/>
                </a:path>
                <a:path w="2360295" h="1867535">
                  <a:moveTo>
                    <a:pt x="2240338" y="1742741"/>
                  </a:moveTo>
                  <a:lnTo>
                    <a:pt x="2242707" y="1742741"/>
                  </a:lnTo>
                  <a:lnTo>
                    <a:pt x="2242532" y="1742106"/>
                  </a:lnTo>
                  <a:lnTo>
                    <a:pt x="2241917" y="1742106"/>
                  </a:lnTo>
                  <a:lnTo>
                    <a:pt x="2239469" y="1741852"/>
                  </a:lnTo>
                  <a:lnTo>
                    <a:pt x="2239154" y="1741852"/>
                  </a:lnTo>
                  <a:lnTo>
                    <a:pt x="2238680" y="1742106"/>
                  </a:lnTo>
                  <a:lnTo>
                    <a:pt x="2238522" y="1742360"/>
                  </a:lnTo>
                  <a:lnTo>
                    <a:pt x="2239706" y="1742360"/>
                  </a:lnTo>
                  <a:lnTo>
                    <a:pt x="2240022" y="1742614"/>
                  </a:lnTo>
                  <a:lnTo>
                    <a:pt x="2240338" y="1742741"/>
                  </a:lnTo>
                  <a:close/>
                </a:path>
                <a:path w="2360295" h="1867535">
                  <a:moveTo>
                    <a:pt x="1953228" y="1742106"/>
                  </a:moveTo>
                  <a:lnTo>
                    <a:pt x="1954886" y="1742106"/>
                  </a:lnTo>
                  <a:lnTo>
                    <a:pt x="1953149" y="1741852"/>
                  </a:lnTo>
                  <a:lnTo>
                    <a:pt x="1953070" y="1741979"/>
                  </a:lnTo>
                  <a:lnTo>
                    <a:pt x="1953228" y="1742106"/>
                  </a:lnTo>
                  <a:close/>
                </a:path>
                <a:path w="2360295" h="1867535">
                  <a:moveTo>
                    <a:pt x="1737027" y="1742106"/>
                  </a:moveTo>
                  <a:lnTo>
                    <a:pt x="1738686" y="1742106"/>
                  </a:lnTo>
                  <a:lnTo>
                    <a:pt x="1736948" y="1741852"/>
                  </a:lnTo>
                  <a:lnTo>
                    <a:pt x="1736869" y="1741979"/>
                  </a:lnTo>
                  <a:lnTo>
                    <a:pt x="1737027" y="1742106"/>
                  </a:lnTo>
                  <a:close/>
                </a:path>
                <a:path w="2360295" h="1867535">
                  <a:moveTo>
                    <a:pt x="1591815" y="1742741"/>
                  </a:moveTo>
                  <a:lnTo>
                    <a:pt x="1594184" y="1742741"/>
                  </a:lnTo>
                  <a:lnTo>
                    <a:pt x="1594009" y="1742106"/>
                  </a:lnTo>
                  <a:lnTo>
                    <a:pt x="1593394" y="1742106"/>
                  </a:lnTo>
                  <a:lnTo>
                    <a:pt x="1590947" y="1741852"/>
                  </a:lnTo>
                  <a:lnTo>
                    <a:pt x="1590631" y="1741852"/>
                  </a:lnTo>
                  <a:lnTo>
                    <a:pt x="1590157" y="1742106"/>
                  </a:lnTo>
                  <a:lnTo>
                    <a:pt x="1589999" y="1742360"/>
                  </a:lnTo>
                  <a:lnTo>
                    <a:pt x="1591184" y="1742360"/>
                  </a:lnTo>
                  <a:lnTo>
                    <a:pt x="1591499" y="1742614"/>
                  </a:lnTo>
                  <a:lnTo>
                    <a:pt x="1591815" y="1742741"/>
                  </a:lnTo>
                  <a:close/>
                </a:path>
                <a:path w="2360295" h="1867535">
                  <a:moveTo>
                    <a:pt x="1505650" y="1743947"/>
                  </a:moveTo>
                  <a:lnTo>
                    <a:pt x="1505515" y="1742229"/>
                  </a:lnTo>
                  <a:lnTo>
                    <a:pt x="1505903" y="1741979"/>
                  </a:lnTo>
                  <a:lnTo>
                    <a:pt x="1506140" y="1741979"/>
                  </a:lnTo>
                  <a:lnTo>
                    <a:pt x="1506140" y="1741852"/>
                  </a:lnTo>
                  <a:lnTo>
                    <a:pt x="1504834" y="1741852"/>
                  </a:lnTo>
                  <a:lnTo>
                    <a:pt x="1504877" y="1742360"/>
                  </a:lnTo>
                  <a:lnTo>
                    <a:pt x="1498984" y="1742360"/>
                  </a:lnTo>
                  <a:lnTo>
                    <a:pt x="1499101" y="1743630"/>
                  </a:lnTo>
                  <a:lnTo>
                    <a:pt x="1505113" y="1743630"/>
                  </a:lnTo>
                  <a:lnTo>
                    <a:pt x="1505650" y="1743947"/>
                  </a:lnTo>
                  <a:close/>
                </a:path>
                <a:path w="2360295" h="1867535">
                  <a:moveTo>
                    <a:pt x="2352149" y="1744773"/>
                  </a:moveTo>
                  <a:lnTo>
                    <a:pt x="2353781" y="1743757"/>
                  </a:lnTo>
                  <a:lnTo>
                    <a:pt x="2353847" y="1743503"/>
                  </a:lnTo>
                  <a:lnTo>
                    <a:pt x="2353491" y="1743122"/>
                  </a:lnTo>
                  <a:lnTo>
                    <a:pt x="2353017" y="1742487"/>
                  </a:lnTo>
                  <a:lnTo>
                    <a:pt x="2352544" y="1741979"/>
                  </a:lnTo>
                  <a:lnTo>
                    <a:pt x="2350917" y="1743757"/>
                  </a:lnTo>
                  <a:lnTo>
                    <a:pt x="2351001" y="1743947"/>
                  </a:lnTo>
                  <a:lnTo>
                    <a:pt x="2351201" y="1744011"/>
                  </a:lnTo>
                  <a:lnTo>
                    <a:pt x="2351596" y="1744392"/>
                  </a:lnTo>
                  <a:lnTo>
                    <a:pt x="2352149" y="1744773"/>
                  </a:lnTo>
                  <a:close/>
                </a:path>
                <a:path w="2360295" h="1867535">
                  <a:moveTo>
                    <a:pt x="2199514" y="1744011"/>
                  </a:moveTo>
                  <a:lnTo>
                    <a:pt x="2201251" y="1744011"/>
                  </a:lnTo>
                  <a:lnTo>
                    <a:pt x="2200540" y="1741979"/>
                  </a:lnTo>
                  <a:lnTo>
                    <a:pt x="2198833" y="1742229"/>
                  </a:lnTo>
                  <a:lnTo>
                    <a:pt x="2199869" y="1743376"/>
                  </a:lnTo>
                  <a:lnTo>
                    <a:pt x="2199751" y="1743757"/>
                  </a:lnTo>
                  <a:lnTo>
                    <a:pt x="2199514" y="1744011"/>
                  </a:lnTo>
                  <a:close/>
                </a:path>
                <a:path w="2360295" h="1867535">
                  <a:moveTo>
                    <a:pt x="2211460" y="1747283"/>
                  </a:moveTo>
                  <a:lnTo>
                    <a:pt x="2212833" y="1745443"/>
                  </a:lnTo>
                  <a:lnTo>
                    <a:pt x="2214438" y="1744773"/>
                  </a:lnTo>
                  <a:lnTo>
                    <a:pt x="2214596" y="1744646"/>
                  </a:lnTo>
                  <a:lnTo>
                    <a:pt x="2199119" y="1744646"/>
                  </a:lnTo>
                  <a:lnTo>
                    <a:pt x="2198803" y="1741979"/>
                  </a:lnTo>
                  <a:lnTo>
                    <a:pt x="2195329" y="1742614"/>
                  </a:lnTo>
                  <a:lnTo>
                    <a:pt x="2174246" y="1742614"/>
                  </a:lnTo>
                  <a:lnTo>
                    <a:pt x="2175588" y="1743122"/>
                  </a:lnTo>
                  <a:lnTo>
                    <a:pt x="2179300" y="1743122"/>
                  </a:lnTo>
                  <a:lnTo>
                    <a:pt x="2179615" y="1744773"/>
                  </a:lnTo>
                  <a:lnTo>
                    <a:pt x="2179167" y="1744773"/>
                  </a:lnTo>
                  <a:lnTo>
                    <a:pt x="2179536" y="1744900"/>
                  </a:lnTo>
                  <a:lnTo>
                    <a:pt x="2180325" y="1744900"/>
                  </a:lnTo>
                  <a:lnTo>
                    <a:pt x="2179773" y="1745535"/>
                  </a:lnTo>
                  <a:lnTo>
                    <a:pt x="2179299" y="1745916"/>
                  </a:lnTo>
                  <a:lnTo>
                    <a:pt x="2209384" y="1745916"/>
                  </a:lnTo>
                  <a:lnTo>
                    <a:pt x="2211343" y="1747249"/>
                  </a:lnTo>
                  <a:close/>
                </a:path>
                <a:path w="2360295" h="1867535">
                  <a:moveTo>
                    <a:pt x="2154170" y="1744073"/>
                  </a:moveTo>
                  <a:lnTo>
                    <a:pt x="2154042" y="1742354"/>
                  </a:lnTo>
                  <a:lnTo>
                    <a:pt x="2154426" y="1742106"/>
                  </a:lnTo>
                  <a:lnTo>
                    <a:pt x="2154663" y="1742106"/>
                  </a:lnTo>
                  <a:lnTo>
                    <a:pt x="2154663" y="1741979"/>
                  </a:lnTo>
                  <a:lnTo>
                    <a:pt x="2153593" y="1741979"/>
                  </a:lnTo>
                  <a:lnTo>
                    <a:pt x="2153636" y="1742487"/>
                  </a:lnTo>
                  <a:lnTo>
                    <a:pt x="2147743" y="1742487"/>
                  </a:lnTo>
                  <a:lnTo>
                    <a:pt x="2147860" y="1743757"/>
                  </a:lnTo>
                  <a:lnTo>
                    <a:pt x="2153636" y="1743757"/>
                  </a:lnTo>
                  <a:lnTo>
                    <a:pt x="2154170" y="1744073"/>
                  </a:lnTo>
                  <a:close/>
                </a:path>
                <a:path w="2360295" h="1867535">
                  <a:moveTo>
                    <a:pt x="2023900" y="1742741"/>
                  </a:moveTo>
                  <a:lnTo>
                    <a:pt x="2026585" y="1742741"/>
                  </a:lnTo>
                  <a:lnTo>
                    <a:pt x="2026437" y="1742233"/>
                  </a:lnTo>
                  <a:lnTo>
                    <a:pt x="2025775" y="1742229"/>
                  </a:lnTo>
                  <a:lnTo>
                    <a:pt x="2024611" y="1741979"/>
                  </a:lnTo>
                  <a:lnTo>
                    <a:pt x="2023032" y="1741979"/>
                  </a:lnTo>
                  <a:lnTo>
                    <a:pt x="2022558" y="1742106"/>
                  </a:lnTo>
                  <a:lnTo>
                    <a:pt x="2022400" y="1742360"/>
                  </a:lnTo>
                  <a:lnTo>
                    <a:pt x="2023585" y="1742360"/>
                  </a:lnTo>
                  <a:lnTo>
                    <a:pt x="2023900" y="1742741"/>
                  </a:lnTo>
                  <a:close/>
                </a:path>
                <a:path w="2360295" h="1867535">
                  <a:moveTo>
                    <a:pt x="1983297" y="1744138"/>
                  </a:moveTo>
                  <a:lnTo>
                    <a:pt x="1985129" y="1744138"/>
                  </a:lnTo>
                  <a:lnTo>
                    <a:pt x="1984418" y="1741979"/>
                  </a:lnTo>
                  <a:lnTo>
                    <a:pt x="1982712" y="1742354"/>
                  </a:lnTo>
                  <a:lnTo>
                    <a:pt x="1982800" y="1742487"/>
                  </a:lnTo>
                  <a:lnTo>
                    <a:pt x="1983866" y="1743630"/>
                  </a:lnTo>
                  <a:lnTo>
                    <a:pt x="1983297" y="1744138"/>
                  </a:lnTo>
                  <a:close/>
                </a:path>
                <a:path w="2360295" h="1867535">
                  <a:moveTo>
                    <a:pt x="1937970" y="1744073"/>
                  </a:moveTo>
                  <a:lnTo>
                    <a:pt x="1937841" y="1742354"/>
                  </a:lnTo>
                  <a:lnTo>
                    <a:pt x="1938225" y="1742106"/>
                  </a:lnTo>
                  <a:lnTo>
                    <a:pt x="1938462" y="1742106"/>
                  </a:lnTo>
                  <a:lnTo>
                    <a:pt x="1938462" y="1741979"/>
                  </a:lnTo>
                  <a:lnTo>
                    <a:pt x="1937392" y="1741979"/>
                  </a:lnTo>
                  <a:lnTo>
                    <a:pt x="1937435" y="1742487"/>
                  </a:lnTo>
                  <a:lnTo>
                    <a:pt x="1931542" y="1742487"/>
                  </a:lnTo>
                  <a:lnTo>
                    <a:pt x="1931659" y="1743757"/>
                  </a:lnTo>
                  <a:lnTo>
                    <a:pt x="1937436" y="1743757"/>
                  </a:lnTo>
                  <a:lnTo>
                    <a:pt x="1937970" y="1744073"/>
                  </a:lnTo>
                  <a:close/>
                </a:path>
                <a:path w="2360295" h="1867535">
                  <a:moveTo>
                    <a:pt x="1807700" y="1742741"/>
                  </a:moveTo>
                  <a:lnTo>
                    <a:pt x="1810384" y="1742741"/>
                  </a:lnTo>
                  <a:lnTo>
                    <a:pt x="1810236" y="1742233"/>
                  </a:lnTo>
                  <a:lnTo>
                    <a:pt x="1809575" y="1742229"/>
                  </a:lnTo>
                  <a:lnTo>
                    <a:pt x="1808410" y="1741979"/>
                  </a:lnTo>
                  <a:lnTo>
                    <a:pt x="1806831" y="1741979"/>
                  </a:lnTo>
                  <a:lnTo>
                    <a:pt x="1806357" y="1742106"/>
                  </a:lnTo>
                  <a:lnTo>
                    <a:pt x="1806199" y="1742360"/>
                  </a:lnTo>
                  <a:lnTo>
                    <a:pt x="1807384" y="1742360"/>
                  </a:lnTo>
                  <a:lnTo>
                    <a:pt x="1807700" y="1742741"/>
                  </a:lnTo>
                  <a:close/>
                </a:path>
                <a:path w="2360295" h="1867535">
                  <a:moveTo>
                    <a:pt x="1767096" y="1744138"/>
                  </a:moveTo>
                  <a:lnTo>
                    <a:pt x="1768928" y="1744138"/>
                  </a:lnTo>
                  <a:lnTo>
                    <a:pt x="1768218" y="1741979"/>
                  </a:lnTo>
                  <a:lnTo>
                    <a:pt x="1766512" y="1742354"/>
                  </a:lnTo>
                  <a:lnTo>
                    <a:pt x="1766599" y="1742487"/>
                  </a:lnTo>
                  <a:lnTo>
                    <a:pt x="1767665" y="1743630"/>
                  </a:lnTo>
                  <a:lnTo>
                    <a:pt x="1767096" y="1744138"/>
                  </a:lnTo>
                  <a:close/>
                </a:path>
                <a:path w="2360295" h="1867535">
                  <a:moveTo>
                    <a:pt x="1721690" y="1744073"/>
                  </a:moveTo>
                  <a:lnTo>
                    <a:pt x="1721561" y="1742354"/>
                  </a:lnTo>
                  <a:lnTo>
                    <a:pt x="1721946" y="1742106"/>
                  </a:lnTo>
                  <a:lnTo>
                    <a:pt x="1722182" y="1742106"/>
                  </a:lnTo>
                  <a:lnTo>
                    <a:pt x="1722182" y="1741979"/>
                  </a:lnTo>
                  <a:lnTo>
                    <a:pt x="1721113" y="1741979"/>
                  </a:lnTo>
                  <a:lnTo>
                    <a:pt x="1721156" y="1742487"/>
                  </a:lnTo>
                  <a:lnTo>
                    <a:pt x="1715263" y="1742487"/>
                  </a:lnTo>
                  <a:lnTo>
                    <a:pt x="1715380" y="1743757"/>
                  </a:lnTo>
                  <a:lnTo>
                    <a:pt x="1721156" y="1743757"/>
                  </a:lnTo>
                  <a:lnTo>
                    <a:pt x="1721690" y="1744073"/>
                  </a:lnTo>
                  <a:close/>
                </a:path>
                <a:path w="2360295" h="1867535">
                  <a:moveTo>
                    <a:pt x="1550991" y="1744011"/>
                  </a:moveTo>
                  <a:lnTo>
                    <a:pt x="1552728" y="1744011"/>
                  </a:lnTo>
                  <a:lnTo>
                    <a:pt x="1552017" y="1741979"/>
                  </a:lnTo>
                  <a:lnTo>
                    <a:pt x="1550310" y="1742229"/>
                  </a:lnTo>
                  <a:lnTo>
                    <a:pt x="1551346" y="1743376"/>
                  </a:lnTo>
                  <a:lnTo>
                    <a:pt x="1551228" y="1743757"/>
                  </a:lnTo>
                  <a:lnTo>
                    <a:pt x="1550991" y="1744011"/>
                  </a:lnTo>
                  <a:close/>
                </a:path>
                <a:path w="2360295" h="1867535">
                  <a:moveTo>
                    <a:pt x="1530039" y="1744646"/>
                  </a:moveTo>
                  <a:lnTo>
                    <a:pt x="1550596" y="1744646"/>
                  </a:lnTo>
                  <a:lnTo>
                    <a:pt x="1550280" y="1741979"/>
                  </a:lnTo>
                  <a:lnTo>
                    <a:pt x="1546806" y="1742614"/>
                  </a:lnTo>
                  <a:lnTo>
                    <a:pt x="1530618" y="1742614"/>
                  </a:lnTo>
                  <a:lnTo>
                    <a:pt x="1530934" y="1744265"/>
                  </a:lnTo>
                  <a:lnTo>
                    <a:pt x="1528723" y="1744265"/>
                  </a:lnTo>
                  <a:lnTo>
                    <a:pt x="1528700" y="1744519"/>
                  </a:lnTo>
                  <a:lnTo>
                    <a:pt x="1529670" y="1744519"/>
                  </a:lnTo>
                  <a:lnTo>
                    <a:pt x="1530039" y="1744646"/>
                  </a:lnTo>
                  <a:close/>
                </a:path>
                <a:path w="2360295" h="1867535">
                  <a:moveTo>
                    <a:pt x="2301376" y="1745916"/>
                  </a:moveTo>
                  <a:lnTo>
                    <a:pt x="2319143" y="1745916"/>
                  </a:lnTo>
                  <a:lnTo>
                    <a:pt x="2319038" y="1745789"/>
                  </a:lnTo>
                  <a:lnTo>
                    <a:pt x="2318922" y="1745281"/>
                  </a:lnTo>
                  <a:lnTo>
                    <a:pt x="2319017" y="1745027"/>
                  </a:lnTo>
                  <a:lnTo>
                    <a:pt x="2319220" y="1744650"/>
                  </a:lnTo>
                  <a:lnTo>
                    <a:pt x="2319301" y="1743122"/>
                  </a:lnTo>
                  <a:lnTo>
                    <a:pt x="2319064" y="1742741"/>
                  </a:lnTo>
                  <a:lnTo>
                    <a:pt x="2318946" y="1742487"/>
                  </a:lnTo>
                  <a:lnTo>
                    <a:pt x="2318827" y="1742106"/>
                  </a:lnTo>
                  <a:lnTo>
                    <a:pt x="2318037" y="1743757"/>
                  </a:lnTo>
                  <a:lnTo>
                    <a:pt x="2300587" y="1743757"/>
                  </a:lnTo>
                  <a:lnTo>
                    <a:pt x="2300484" y="1744191"/>
                  </a:lnTo>
                  <a:lnTo>
                    <a:pt x="2300113" y="1745027"/>
                  </a:lnTo>
                  <a:lnTo>
                    <a:pt x="2299955" y="1745281"/>
                  </a:lnTo>
                  <a:lnTo>
                    <a:pt x="2300508" y="1745408"/>
                  </a:lnTo>
                  <a:lnTo>
                    <a:pt x="2300745" y="1745408"/>
                  </a:lnTo>
                  <a:lnTo>
                    <a:pt x="2302798" y="1745662"/>
                  </a:lnTo>
                  <a:lnTo>
                    <a:pt x="2301376" y="1745916"/>
                  </a:lnTo>
                  <a:close/>
                </a:path>
                <a:path w="2360295" h="1867535">
                  <a:moveTo>
                    <a:pt x="2236706" y="1743884"/>
                  </a:moveTo>
                  <a:lnTo>
                    <a:pt x="2236811" y="1743757"/>
                  </a:lnTo>
                  <a:lnTo>
                    <a:pt x="2236936" y="1743122"/>
                  </a:lnTo>
                  <a:lnTo>
                    <a:pt x="2236706" y="1742106"/>
                  </a:lnTo>
                  <a:lnTo>
                    <a:pt x="2235363" y="1742106"/>
                  </a:lnTo>
                  <a:lnTo>
                    <a:pt x="2234969" y="1743249"/>
                  </a:lnTo>
                  <a:lnTo>
                    <a:pt x="2236627" y="1743376"/>
                  </a:lnTo>
                  <a:lnTo>
                    <a:pt x="2236706" y="1743884"/>
                  </a:lnTo>
                  <a:close/>
                </a:path>
                <a:path w="2360295" h="1867535">
                  <a:moveTo>
                    <a:pt x="2169666" y="1742868"/>
                  </a:moveTo>
                  <a:lnTo>
                    <a:pt x="2171403" y="1742868"/>
                  </a:lnTo>
                  <a:lnTo>
                    <a:pt x="2172114" y="1742741"/>
                  </a:lnTo>
                  <a:lnTo>
                    <a:pt x="2172351" y="1742614"/>
                  </a:lnTo>
                  <a:lnTo>
                    <a:pt x="2172667" y="1742106"/>
                  </a:lnTo>
                  <a:lnTo>
                    <a:pt x="2170514" y="1742106"/>
                  </a:lnTo>
                  <a:lnTo>
                    <a:pt x="2171166" y="1742614"/>
                  </a:lnTo>
                  <a:lnTo>
                    <a:pt x="2169508" y="1742614"/>
                  </a:lnTo>
                  <a:lnTo>
                    <a:pt x="2169666" y="1742868"/>
                  </a:lnTo>
                  <a:close/>
                </a:path>
                <a:path w="2360295" h="1867535">
                  <a:moveTo>
                    <a:pt x="1962519" y="1744646"/>
                  </a:moveTo>
                  <a:lnTo>
                    <a:pt x="1982997" y="1744646"/>
                  </a:lnTo>
                  <a:lnTo>
                    <a:pt x="1982681" y="1742106"/>
                  </a:lnTo>
                  <a:lnTo>
                    <a:pt x="1979207" y="1742741"/>
                  </a:lnTo>
                  <a:lnTo>
                    <a:pt x="1963044" y="1742741"/>
                  </a:lnTo>
                  <a:lnTo>
                    <a:pt x="1963335" y="1744265"/>
                  </a:lnTo>
                  <a:lnTo>
                    <a:pt x="1961256" y="1744265"/>
                  </a:lnTo>
                  <a:lnTo>
                    <a:pt x="1961113" y="1744519"/>
                  </a:lnTo>
                  <a:lnTo>
                    <a:pt x="1962151" y="1744519"/>
                  </a:lnTo>
                  <a:lnTo>
                    <a:pt x="1962519" y="1744646"/>
                  </a:lnTo>
                  <a:close/>
                </a:path>
                <a:path w="2360295" h="1867535">
                  <a:moveTo>
                    <a:pt x="1746319" y="1744646"/>
                  </a:moveTo>
                  <a:lnTo>
                    <a:pt x="1766796" y="1744646"/>
                  </a:lnTo>
                  <a:lnTo>
                    <a:pt x="1766481" y="1742106"/>
                  </a:lnTo>
                  <a:lnTo>
                    <a:pt x="1763006" y="1742741"/>
                  </a:lnTo>
                  <a:lnTo>
                    <a:pt x="1746843" y="1742741"/>
                  </a:lnTo>
                  <a:lnTo>
                    <a:pt x="1747134" y="1744265"/>
                  </a:lnTo>
                  <a:lnTo>
                    <a:pt x="1745055" y="1744265"/>
                  </a:lnTo>
                  <a:lnTo>
                    <a:pt x="1744912" y="1744519"/>
                  </a:lnTo>
                  <a:lnTo>
                    <a:pt x="1745950" y="1744519"/>
                  </a:lnTo>
                  <a:lnTo>
                    <a:pt x="1746319" y="1744646"/>
                  </a:lnTo>
                  <a:close/>
                </a:path>
                <a:path w="2360295" h="1867535">
                  <a:moveTo>
                    <a:pt x="1588183" y="1743884"/>
                  </a:moveTo>
                  <a:lnTo>
                    <a:pt x="1588288" y="1743757"/>
                  </a:lnTo>
                  <a:lnTo>
                    <a:pt x="1588413" y="1743122"/>
                  </a:lnTo>
                  <a:lnTo>
                    <a:pt x="1588183" y="1742106"/>
                  </a:lnTo>
                  <a:lnTo>
                    <a:pt x="1586841" y="1742106"/>
                  </a:lnTo>
                  <a:lnTo>
                    <a:pt x="1586446" y="1743249"/>
                  </a:lnTo>
                  <a:lnTo>
                    <a:pt x="1588104" y="1743376"/>
                  </a:lnTo>
                  <a:lnTo>
                    <a:pt x="1588183" y="1743884"/>
                  </a:lnTo>
                  <a:close/>
                </a:path>
                <a:path w="2360295" h="1867535">
                  <a:moveTo>
                    <a:pt x="2020584" y="1744011"/>
                  </a:moveTo>
                  <a:lnTo>
                    <a:pt x="2020689" y="1743884"/>
                  </a:lnTo>
                  <a:lnTo>
                    <a:pt x="2020814" y="1743249"/>
                  </a:lnTo>
                  <a:lnTo>
                    <a:pt x="2020584" y="1742233"/>
                  </a:lnTo>
                  <a:lnTo>
                    <a:pt x="2019242" y="1742233"/>
                  </a:lnTo>
                  <a:lnTo>
                    <a:pt x="2018847" y="1743249"/>
                  </a:lnTo>
                  <a:lnTo>
                    <a:pt x="2020505" y="1743376"/>
                  </a:lnTo>
                  <a:lnTo>
                    <a:pt x="2020584" y="1744011"/>
                  </a:lnTo>
                  <a:close/>
                </a:path>
                <a:path w="2360295" h="1867535">
                  <a:moveTo>
                    <a:pt x="1804383" y="1744011"/>
                  </a:moveTo>
                  <a:lnTo>
                    <a:pt x="1804489" y="1743884"/>
                  </a:lnTo>
                  <a:lnTo>
                    <a:pt x="1804613" y="1743249"/>
                  </a:lnTo>
                  <a:lnTo>
                    <a:pt x="1804383" y="1742233"/>
                  </a:lnTo>
                  <a:lnTo>
                    <a:pt x="1803041" y="1742233"/>
                  </a:lnTo>
                  <a:lnTo>
                    <a:pt x="1802646" y="1743249"/>
                  </a:lnTo>
                  <a:lnTo>
                    <a:pt x="1804304" y="1743376"/>
                  </a:lnTo>
                  <a:lnTo>
                    <a:pt x="1804383" y="1744011"/>
                  </a:lnTo>
                  <a:close/>
                </a:path>
                <a:path w="2360295" h="1867535">
                  <a:moveTo>
                    <a:pt x="2226802" y="1745789"/>
                  </a:moveTo>
                  <a:lnTo>
                    <a:pt x="2249182" y="1745789"/>
                  </a:lnTo>
                  <a:lnTo>
                    <a:pt x="2248353" y="1744900"/>
                  </a:lnTo>
                  <a:lnTo>
                    <a:pt x="2248234" y="1743249"/>
                  </a:lnTo>
                  <a:lnTo>
                    <a:pt x="2247524" y="1742614"/>
                  </a:lnTo>
                  <a:lnTo>
                    <a:pt x="2246813" y="1742360"/>
                  </a:lnTo>
                  <a:lnTo>
                    <a:pt x="2246418" y="1742614"/>
                  </a:lnTo>
                  <a:lnTo>
                    <a:pt x="2246102" y="1742741"/>
                  </a:lnTo>
                  <a:lnTo>
                    <a:pt x="2240338" y="1742741"/>
                  </a:lnTo>
                  <a:lnTo>
                    <a:pt x="2240496" y="1742995"/>
                  </a:lnTo>
                  <a:lnTo>
                    <a:pt x="2240397" y="1743503"/>
                  </a:lnTo>
                  <a:lnTo>
                    <a:pt x="2240338" y="1743630"/>
                  </a:lnTo>
                  <a:lnTo>
                    <a:pt x="2236706" y="1743884"/>
                  </a:lnTo>
                  <a:lnTo>
                    <a:pt x="2236706" y="1744011"/>
                  </a:lnTo>
                  <a:lnTo>
                    <a:pt x="2234277" y="1744011"/>
                  </a:lnTo>
                  <a:lnTo>
                    <a:pt x="2234495" y="1744646"/>
                  </a:lnTo>
                  <a:lnTo>
                    <a:pt x="2233809" y="1744646"/>
                  </a:lnTo>
                  <a:lnTo>
                    <a:pt x="2233468" y="1745662"/>
                  </a:lnTo>
                  <a:lnTo>
                    <a:pt x="2226768" y="1745662"/>
                  </a:lnTo>
                  <a:lnTo>
                    <a:pt x="2226802" y="1745789"/>
                  </a:lnTo>
                  <a:close/>
                </a:path>
                <a:path w="2360295" h="1867535">
                  <a:moveTo>
                    <a:pt x="2240180" y="1743376"/>
                  </a:moveTo>
                  <a:lnTo>
                    <a:pt x="2239549" y="1742487"/>
                  </a:lnTo>
                  <a:lnTo>
                    <a:pt x="2239706" y="1742360"/>
                  </a:lnTo>
                  <a:lnTo>
                    <a:pt x="2238522" y="1742360"/>
                  </a:lnTo>
                  <a:lnTo>
                    <a:pt x="2238601" y="1742741"/>
                  </a:lnTo>
                  <a:lnTo>
                    <a:pt x="2238759" y="1742995"/>
                  </a:lnTo>
                  <a:lnTo>
                    <a:pt x="2239075" y="1742995"/>
                  </a:lnTo>
                  <a:lnTo>
                    <a:pt x="2240180" y="1743376"/>
                  </a:lnTo>
                  <a:close/>
                </a:path>
                <a:path w="2360295" h="1867535">
                  <a:moveTo>
                    <a:pt x="2169508" y="1742614"/>
                  </a:moveTo>
                  <a:lnTo>
                    <a:pt x="2171166" y="1742614"/>
                  </a:lnTo>
                  <a:lnTo>
                    <a:pt x="2169429" y="1742360"/>
                  </a:lnTo>
                  <a:lnTo>
                    <a:pt x="2169271" y="1742360"/>
                  </a:lnTo>
                  <a:lnTo>
                    <a:pt x="2169508" y="1742614"/>
                  </a:lnTo>
                  <a:close/>
                </a:path>
                <a:path w="2360295" h="1867535">
                  <a:moveTo>
                    <a:pt x="2024058" y="1743503"/>
                  </a:moveTo>
                  <a:lnTo>
                    <a:pt x="2023427" y="1742614"/>
                  </a:lnTo>
                  <a:lnTo>
                    <a:pt x="2023585" y="1742360"/>
                  </a:lnTo>
                  <a:lnTo>
                    <a:pt x="2022400" y="1742360"/>
                  </a:lnTo>
                  <a:lnTo>
                    <a:pt x="2022427" y="1742741"/>
                  </a:lnTo>
                  <a:lnTo>
                    <a:pt x="2022637" y="1742995"/>
                  </a:lnTo>
                  <a:lnTo>
                    <a:pt x="2022953" y="1742995"/>
                  </a:lnTo>
                  <a:lnTo>
                    <a:pt x="2024058" y="1743503"/>
                  </a:lnTo>
                  <a:close/>
                </a:path>
                <a:path w="2360295" h="1867535">
                  <a:moveTo>
                    <a:pt x="1807858" y="1743503"/>
                  </a:moveTo>
                  <a:lnTo>
                    <a:pt x="1807226" y="1742614"/>
                  </a:lnTo>
                  <a:lnTo>
                    <a:pt x="1807384" y="1742360"/>
                  </a:lnTo>
                  <a:lnTo>
                    <a:pt x="1806199" y="1742360"/>
                  </a:lnTo>
                  <a:lnTo>
                    <a:pt x="1806226" y="1742741"/>
                  </a:lnTo>
                  <a:lnTo>
                    <a:pt x="1806436" y="1742995"/>
                  </a:lnTo>
                  <a:lnTo>
                    <a:pt x="1806752" y="1742995"/>
                  </a:lnTo>
                  <a:lnTo>
                    <a:pt x="1807858" y="1743503"/>
                  </a:lnTo>
                  <a:close/>
                </a:path>
                <a:path w="2360295" h="1867535">
                  <a:moveTo>
                    <a:pt x="1578279" y="1745789"/>
                  </a:moveTo>
                  <a:lnTo>
                    <a:pt x="1600659" y="1745789"/>
                  </a:lnTo>
                  <a:lnTo>
                    <a:pt x="1599830" y="1744900"/>
                  </a:lnTo>
                  <a:lnTo>
                    <a:pt x="1599711" y="1743249"/>
                  </a:lnTo>
                  <a:lnTo>
                    <a:pt x="1599001" y="1742614"/>
                  </a:lnTo>
                  <a:lnTo>
                    <a:pt x="1598290" y="1742360"/>
                  </a:lnTo>
                  <a:lnTo>
                    <a:pt x="1597895" y="1742614"/>
                  </a:lnTo>
                  <a:lnTo>
                    <a:pt x="1597580" y="1742741"/>
                  </a:lnTo>
                  <a:lnTo>
                    <a:pt x="1591815" y="1742741"/>
                  </a:lnTo>
                  <a:lnTo>
                    <a:pt x="1591973" y="1742995"/>
                  </a:lnTo>
                  <a:lnTo>
                    <a:pt x="1591874" y="1743503"/>
                  </a:lnTo>
                  <a:lnTo>
                    <a:pt x="1591815" y="1743630"/>
                  </a:lnTo>
                  <a:lnTo>
                    <a:pt x="1588183" y="1743884"/>
                  </a:lnTo>
                  <a:lnTo>
                    <a:pt x="1588183" y="1744011"/>
                  </a:lnTo>
                  <a:lnTo>
                    <a:pt x="1585754" y="1744011"/>
                  </a:lnTo>
                  <a:lnTo>
                    <a:pt x="1585972" y="1744646"/>
                  </a:lnTo>
                  <a:lnTo>
                    <a:pt x="1585286" y="1744646"/>
                  </a:lnTo>
                  <a:lnTo>
                    <a:pt x="1584945" y="1745662"/>
                  </a:lnTo>
                  <a:lnTo>
                    <a:pt x="1578245" y="1745662"/>
                  </a:lnTo>
                  <a:lnTo>
                    <a:pt x="1578279" y="1745789"/>
                  </a:lnTo>
                  <a:close/>
                </a:path>
                <a:path w="2360295" h="1867535">
                  <a:moveTo>
                    <a:pt x="1591657" y="1743376"/>
                  </a:moveTo>
                  <a:lnTo>
                    <a:pt x="1591026" y="1742487"/>
                  </a:lnTo>
                  <a:lnTo>
                    <a:pt x="1591184" y="1742360"/>
                  </a:lnTo>
                  <a:lnTo>
                    <a:pt x="1589999" y="1742360"/>
                  </a:lnTo>
                  <a:lnTo>
                    <a:pt x="1590078" y="1742741"/>
                  </a:lnTo>
                  <a:lnTo>
                    <a:pt x="1590236" y="1742995"/>
                  </a:lnTo>
                  <a:lnTo>
                    <a:pt x="1590552" y="1742995"/>
                  </a:lnTo>
                  <a:lnTo>
                    <a:pt x="1591657" y="1743376"/>
                  </a:lnTo>
                  <a:close/>
                </a:path>
                <a:path w="2360295" h="1867535">
                  <a:moveTo>
                    <a:pt x="2010680" y="1745916"/>
                  </a:moveTo>
                  <a:lnTo>
                    <a:pt x="2033060" y="1745916"/>
                  </a:lnTo>
                  <a:lnTo>
                    <a:pt x="2032113" y="1744900"/>
                  </a:lnTo>
                  <a:lnTo>
                    <a:pt x="2032053" y="1743323"/>
                  </a:lnTo>
                  <a:lnTo>
                    <a:pt x="2031402" y="1742741"/>
                  </a:lnTo>
                  <a:lnTo>
                    <a:pt x="2030691" y="1742487"/>
                  </a:lnTo>
                  <a:lnTo>
                    <a:pt x="2030296" y="1742614"/>
                  </a:lnTo>
                  <a:lnTo>
                    <a:pt x="2029981" y="1742741"/>
                  </a:lnTo>
                  <a:lnTo>
                    <a:pt x="2023900" y="1742741"/>
                  </a:lnTo>
                  <a:lnTo>
                    <a:pt x="2024216" y="1742868"/>
                  </a:lnTo>
                  <a:lnTo>
                    <a:pt x="2024374" y="1743122"/>
                  </a:lnTo>
                  <a:lnTo>
                    <a:pt x="2024276" y="1743630"/>
                  </a:lnTo>
                  <a:lnTo>
                    <a:pt x="2024216" y="1743757"/>
                  </a:lnTo>
                  <a:lnTo>
                    <a:pt x="2020584" y="1744011"/>
                  </a:lnTo>
                  <a:lnTo>
                    <a:pt x="2018176" y="1744011"/>
                  </a:lnTo>
                  <a:lnTo>
                    <a:pt x="2018298" y="1744546"/>
                  </a:lnTo>
                  <a:lnTo>
                    <a:pt x="2018373" y="1744773"/>
                  </a:lnTo>
                  <a:lnTo>
                    <a:pt x="2017687" y="1744773"/>
                  </a:lnTo>
                  <a:lnTo>
                    <a:pt x="2017347" y="1745789"/>
                  </a:lnTo>
                  <a:lnTo>
                    <a:pt x="2010646" y="1745789"/>
                  </a:lnTo>
                  <a:lnTo>
                    <a:pt x="2010680" y="1745916"/>
                  </a:lnTo>
                  <a:close/>
                </a:path>
                <a:path w="2360295" h="1867535">
                  <a:moveTo>
                    <a:pt x="1794479" y="1745916"/>
                  </a:moveTo>
                  <a:lnTo>
                    <a:pt x="1816859" y="1745916"/>
                  </a:lnTo>
                  <a:lnTo>
                    <a:pt x="1815912" y="1744900"/>
                  </a:lnTo>
                  <a:lnTo>
                    <a:pt x="1815852" y="1743323"/>
                  </a:lnTo>
                  <a:lnTo>
                    <a:pt x="1815201" y="1742741"/>
                  </a:lnTo>
                  <a:lnTo>
                    <a:pt x="1814491" y="1742487"/>
                  </a:lnTo>
                  <a:lnTo>
                    <a:pt x="1814096" y="1742614"/>
                  </a:lnTo>
                  <a:lnTo>
                    <a:pt x="1813780" y="1742741"/>
                  </a:lnTo>
                  <a:lnTo>
                    <a:pt x="1807700" y="1742741"/>
                  </a:lnTo>
                  <a:lnTo>
                    <a:pt x="1808016" y="1742868"/>
                  </a:lnTo>
                  <a:lnTo>
                    <a:pt x="1808174" y="1743122"/>
                  </a:lnTo>
                  <a:lnTo>
                    <a:pt x="1808075" y="1743630"/>
                  </a:lnTo>
                  <a:lnTo>
                    <a:pt x="1808016" y="1743757"/>
                  </a:lnTo>
                  <a:lnTo>
                    <a:pt x="1804383" y="1744011"/>
                  </a:lnTo>
                  <a:lnTo>
                    <a:pt x="1801975" y="1744011"/>
                  </a:lnTo>
                  <a:lnTo>
                    <a:pt x="1802097" y="1744546"/>
                  </a:lnTo>
                  <a:lnTo>
                    <a:pt x="1802172" y="1744773"/>
                  </a:lnTo>
                  <a:lnTo>
                    <a:pt x="1801486" y="1744773"/>
                  </a:lnTo>
                  <a:lnTo>
                    <a:pt x="1801146" y="1745789"/>
                  </a:lnTo>
                  <a:lnTo>
                    <a:pt x="1794445" y="1745789"/>
                  </a:lnTo>
                  <a:lnTo>
                    <a:pt x="1794479" y="1745916"/>
                  </a:lnTo>
                  <a:close/>
                </a:path>
                <a:path w="2360295" h="1867535">
                  <a:moveTo>
                    <a:pt x="1521941" y="1745916"/>
                  </a:moveTo>
                  <a:lnTo>
                    <a:pt x="1527460" y="1745916"/>
                  </a:lnTo>
                  <a:lnTo>
                    <a:pt x="1526555" y="1745512"/>
                  </a:lnTo>
                  <a:lnTo>
                    <a:pt x="1525644" y="1744900"/>
                  </a:lnTo>
                  <a:lnTo>
                    <a:pt x="1524301" y="1742487"/>
                  </a:lnTo>
                  <a:lnTo>
                    <a:pt x="1522801" y="1745027"/>
                  </a:lnTo>
                  <a:lnTo>
                    <a:pt x="1521064" y="1745027"/>
                  </a:lnTo>
                  <a:lnTo>
                    <a:pt x="1521654" y="1745385"/>
                  </a:lnTo>
                  <a:lnTo>
                    <a:pt x="1521551" y="1745789"/>
                  </a:lnTo>
                  <a:lnTo>
                    <a:pt x="1521774" y="1745789"/>
                  </a:lnTo>
                  <a:lnTo>
                    <a:pt x="1521941" y="1745916"/>
                  </a:lnTo>
                  <a:close/>
                </a:path>
                <a:path w="2360295" h="1867535">
                  <a:moveTo>
                    <a:pt x="2343226" y="1744138"/>
                  </a:moveTo>
                  <a:lnTo>
                    <a:pt x="2347885" y="1744138"/>
                  </a:lnTo>
                  <a:lnTo>
                    <a:pt x="2345674" y="1742614"/>
                  </a:lnTo>
                  <a:lnTo>
                    <a:pt x="2343621" y="1742995"/>
                  </a:lnTo>
                  <a:lnTo>
                    <a:pt x="2343147" y="1742995"/>
                  </a:lnTo>
                  <a:lnTo>
                    <a:pt x="2342831" y="1743630"/>
                  </a:lnTo>
                  <a:lnTo>
                    <a:pt x="2342634" y="1743757"/>
                  </a:lnTo>
                  <a:lnTo>
                    <a:pt x="2343147" y="1743757"/>
                  </a:lnTo>
                  <a:lnTo>
                    <a:pt x="2343226" y="1744138"/>
                  </a:lnTo>
                  <a:close/>
                </a:path>
                <a:path w="2360295" h="1867535">
                  <a:moveTo>
                    <a:pt x="2334022" y="1743323"/>
                  </a:moveTo>
                  <a:lnTo>
                    <a:pt x="2334382" y="1742614"/>
                  </a:lnTo>
                  <a:lnTo>
                    <a:pt x="2333777" y="1742614"/>
                  </a:lnTo>
                  <a:lnTo>
                    <a:pt x="2333940" y="1742995"/>
                  </a:lnTo>
                  <a:lnTo>
                    <a:pt x="2334022" y="1743323"/>
                  </a:lnTo>
                  <a:close/>
                </a:path>
                <a:path w="2360295" h="1867535">
                  <a:moveTo>
                    <a:pt x="1961203" y="1743376"/>
                  </a:moveTo>
                  <a:lnTo>
                    <a:pt x="1962072" y="1742868"/>
                  </a:lnTo>
                  <a:lnTo>
                    <a:pt x="1963019" y="1742614"/>
                  </a:lnTo>
                  <a:lnTo>
                    <a:pt x="1959299" y="1742614"/>
                  </a:lnTo>
                  <a:lnTo>
                    <a:pt x="1960966" y="1743249"/>
                  </a:lnTo>
                  <a:lnTo>
                    <a:pt x="1961203" y="1743376"/>
                  </a:lnTo>
                  <a:close/>
                </a:path>
                <a:path w="2360295" h="1867535">
                  <a:moveTo>
                    <a:pt x="1954363" y="1746043"/>
                  </a:moveTo>
                  <a:lnTo>
                    <a:pt x="1959861" y="1746043"/>
                  </a:lnTo>
                  <a:lnTo>
                    <a:pt x="1958067" y="1745039"/>
                  </a:lnTo>
                  <a:lnTo>
                    <a:pt x="1956702" y="1742614"/>
                  </a:lnTo>
                  <a:lnTo>
                    <a:pt x="1955281" y="1744900"/>
                  </a:lnTo>
                  <a:lnTo>
                    <a:pt x="1955202" y="1745154"/>
                  </a:lnTo>
                  <a:lnTo>
                    <a:pt x="1953474" y="1745154"/>
                  </a:lnTo>
                  <a:lnTo>
                    <a:pt x="1954056" y="1745512"/>
                  </a:lnTo>
                  <a:lnTo>
                    <a:pt x="1953952" y="1745916"/>
                  </a:lnTo>
                  <a:lnTo>
                    <a:pt x="1954175" y="1745916"/>
                  </a:lnTo>
                  <a:lnTo>
                    <a:pt x="1954363" y="1746043"/>
                  </a:lnTo>
                  <a:close/>
                </a:path>
                <a:path w="2360295" h="1867535">
                  <a:moveTo>
                    <a:pt x="1745002" y="1743376"/>
                  </a:moveTo>
                  <a:lnTo>
                    <a:pt x="1745871" y="1742868"/>
                  </a:lnTo>
                  <a:lnTo>
                    <a:pt x="1746819" y="1742614"/>
                  </a:lnTo>
                  <a:lnTo>
                    <a:pt x="1743099" y="1742614"/>
                  </a:lnTo>
                  <a:lnTo>
                    <a:pt x="1744766" y="1743249"/>
                  </a:lnTo>
                  <a:lnTo>
                    <a:pt x="1745002" y="1743376"/>
                  </a:lnTo>
                  <a:close/>
                </a:path>
                <a:path w="2360295" h="1867535">
                  <a:moveTo>
                    <a:pt x="1738162" y="1746043"/>
                  </a:moveTo>
                  <a:lnTo>
                    <a:pt x="1743660" y="1746043"/>
                  </a:lnTo>
                  <a:lnTo>
                    <a:pt x="1741866" y="1745039"/>
                  </a:lnTo>
                  <a:lnTo>
                    <a:pt x="1740502" y="1742614"/>
                  </a:lnTo>
                  <a:lnTo>
                    <a:pt x="1739080" y="1744900"/>
                  </a:lnTo>
                  <a:lnTo>
                    <a:pt x="1739001" y="1745154"/>
                  </a:lnTo>
                  <a:lnTo>
                    <a:pt x="1737273" y="1745154"/>
                  </a:lnTo>
                  <a:lnTo>
                    <a:pt x="1737855" y="1745512"/>
                  </a:lnTo>
                  <a:lnTo>
                    <a:pt x="1737751" y="1745916"/>
                  </a:lnTo>
                  <a:lnTo>
                    <a:pt x="1737975" y="1745916"/>
                  </a:lnTo>
                  <a:lnTo>
                    <a:pt x="1738162" y="1746043"/>
                  </a:lnTo>
                  <a:close/>
                </a:path>
                <a:path w="2360295" h="1867535">
                  <a:moveTo>
                    <a:pt x="2226768" y="1745662"/>
                  </a:moveTo>
                  <a:lnTo>
                    <a:pt x="2233468" y="1745662"/>
                  </a:lnTo>
                  <a:lnTo>
                    <a:pt x="2233421" y="1745512"/>
                  </a:lnTo>
                  <a:lnTo>
                    <a:pt x="2233302" y="1744900"/>
                  </a:lnTo>
                  <a:lnTo>
                    <a:pt x="2231810" y="1742741"/>
                  </a:lnTo>
                  <a:lnTo>
                    <a:pt x="2230422" y="1744601"/>
                  </a:lnTo>
                  <a:lnTo>
                    <a:pt x="2228968" y="1744900"/>
                  </a:lnTo>
                  <a:lnTo>
                    <a:pt x="2228652" y="1745027"/>
                  </a:lnTo>
                  <a:lnTo>
                    <a:pt x="2226599" y="1745027"/>
                  </a:lnTo>
                  <a:lnTo>
                    <a:pt x="2226768" y="1745662"/>
                  </a:lnTo>
                  <a:close/>
                </a:path>
                <a:path w="2360295" h="1867535">
                  <a:moveTo>
                    <a:pt x="1578245" y="1745662"/>
                  </a:moveTo>
                  <a:lnTo>
                    <a:pt x="1584945" y="1745662"/>
                  </a:lnTo>
                  <a:lnTo>
                    <a:pt x="1584898" y="1745512"/>
                  </a:lnTo>
                  <a:lnTo>
                    <a:pt x="1584779" y="1744900"/>
                  </a:lnTo>
                  <a:lnTo>
                    <a:pt x="1583287" y="1742741"/>
                  </a:lnTo>
                  <a:lnTo>
                    <a:pt x="1581899" y="1744601"/>
                  </a:lnTo>
                  <a:lnTo>
                    <a:pt x="1580445" y="1744900"/>
                  </a:lnTo>
                  <a:lnTo>
                    <a:pt x="1580129" y="1745027"/>
                  </a:lnTo>
                  <a:lnTo>
                    <a:pt x="1578076" y="1745027"/>
                  </a:lnTo>
                  <a:lnTo>
                    <a:pt x="1578245" y="1745662"/>
                  </a:lnTo>
                  <a:close/>
                </a:path>
                <a:path w="2360295" h="1867535">
                  <a:moveTo>
                    <a:pt x="1507379" y="1744316"/>
                  </a:moveTo>
                  <a:lnTo>
                    <a:pt x="1507877" y="1743630"/>
                  </a:lnTo>
                  <a:lnTo>
                    <a:pt x="1508114" y="1743122"/>
                  </a:lnTo>
                  <a:lnTo>
                    <a:pt x="1508350" y="1742741"/>
                  </a:lnTo>
                  <a:lnTo>
                    <a:pt x="1506192" y="1742741"/>
                  </a:lnTo>
                  <a:lnTo>
                    <a:pt x="1506166" y="1742868"/>
                  </a:lnTo>
                  <a:lnTo>
                    <a:pt x="1506929" y="1742868"/>
                  </a:lnTo>
                  <a:lnTo>
                    <a:pt x="1507379" y="1744316"/>
                  </a:lnTo>
                  <a:close/>
                </a:path>
                <a:path w="2360295" h="1867535">
                  <a:moveTo>
                    <a:pt x="2351201" y="1746297"/>
                  </a:moveTo>
                  <a:lnTo>
                    <a:pt x="2351328" y="1746094"/>
                  </a:lnTo>
                  <a:lnTo>
                    <a:pt x="2351438" y="1745281"/>
                  </a:lnTo>
                  <a:lnTo>
                    <a:pt x="2349855" y="1745039"/>
                  </a:lnTo>
                  <a:lnTo>
                    <a:pt x="2349748" y="1743947"/>
                  </a:lnTo>
                  <a:lnTo>
                    <a:pt x="2350175" y="1742868"/>
                  </a:lnTo>
                  <a:lnTo>
                    <a:pt x="2347885" y="1744138"/>
                  </a:lnTo>
                  <a:lnTo>
                    <a:pt x="2343226" y="1744138"/>
                  </a:lnTo>
                  <a:lnTo>
                    <a:pt x="2343147" y="1744265"/>
                  </a:lnTo>
                  <a:lnTo>
                    <a:pt x="2343147" y="1744392"/>
                  </a:lnTo>
                  <a:lnTo>
                    <a:pt x="2341449" y="1744392"/>
                  </a:lnTo>
                  <a:lnTo>
                    <a:pt x="2341241" y="1745039"/>
                  </a:lnTo>
                  <a:lnTo>
                    <a:pt x="2340801" y="1745535"/>
                  </a:lnTo>
                  <a:lnTo>
                    <a:pt x="2347727" y="1745535"/>
                  </a:lnTo>
                  <a:lnTo>
                    <a:pt x="2349464" y="1746170"/>
                  </a:lnTo>
                  <a:lnTo>
                    <a:pt x="2351201" y="1746297"/>
                  </a:lnTo>
                  <a:close/>
                </a:path>
                <a:path w="2360295" h="1867535">
                  <a:moveTo>
                    <a:pt x="2155847" y="1744646"/>
                  </a:moveTo>
                  <a:lnTo>
                    <a:pt x="2156400" y="1743757"/>
                  </a:lnTo>
                  <a:lnTo>
                    <a:pt x="2156874" y="1742868"/>
                  </a:lnTo>
                  <a:lnTo>
                    <a:pt x="2154722" y="1742868"/>
                  </a:lnTo>
                  <a:lnTo>
                    <a:pt x="2154702" y="1742995"/>
                  </a:lnTo>
                  <a:lnTo>
                    <a:pt x="2155452" y="1742995"/>
                  </a:lnTo>
                  <a:lnTo>
                    <a:pt x="2155813" y="1744156"/>
                  </a:lnTo>
                  <a:lnTo>
                    <a:pt x="2155847" y="1744646"/>
                  </a:lnTo>
                  <a:close/>
                </a:path>
                <a:path w="2360295" h="1867535">
                  <a:moveTo>
                    <a:pt x="2010646" y="1745789"/>
                  </a:moveTo>
                  <a:lnTo>
                    <a:pt x="2017347" y="1745789"/>
                  </a:lnTo>
                  <a:lnTo>
                    <a:pt x="2017188" y="1745039"/>
                  </a:lnTo>
                  <a:lnTo>
                    <a:pt x="2015688" y="1742868"/>
                  </a:lnTo>
                  <a:lnTo>
                    <a:pt x="2014267" y="1744773"/>
                  </a:lnTo>
                  <a:lnTo>
                    <a:pt x="2012846" y="1745027"/>
                  </a:lnTo>
                  <a:lnTo>
                    <a:pt x="2010503" y="1745027"/>
                  </a:lnTo>
                  <a:lnTo>
                    <a:pt x="2010646" y="1745789"/>
                  </a:lnTo>
                  <a:close/>
                </a:path>
                <a:path w="2360295" h="1867535">
                  <a:moveTo>
                    <a:pt x="1939647" y="1744646"/>
                  </a:moveTo>
                  <a:lnTo>
                    <a:pt x="1940199" y="1743757"/>
                  </a:lnTo>
                  <a:lnTo>
                    <a:pt x="1940673" y="1742868"/>
                  </a:lnTo>
                  <a:lnTo>
                    <a:pt x="1938521" y="1742868"/>
                  </a:lnTo>
                  <a:lnTo>
                    <a:pt x="1938502" y="1742995"/>
                  </a:lnTo>
                  <a:lnTo>
                    <a:pt x="1939252" y="1742995"/>
                  </a:lnTo>
                  <a:lnTo>
                    <a:pt x="1939613" y="1744156"/>
                  </a:lnTo>
                  <a:lnTo>
                    <a:pt x="1939647" y="1744646"/>
                  </a:lnTo>
                  <a:close/>
                </a:path>
                <a:path w="2360295" h="1867535">
                  <a:moveTo>
                    <a:pt x="1794445" y="1745789"/>
                  </a:moveTo>
                  <a:lnTo>
                    <a:pt x="1801146" y="1745789"/>
                  </a:lnTo>
                  <a:lnTo>
                    <a:pt x="1800987" y="1745039"/>
                  </a:lnTo>
                  <a:lnTo>
                    <a:pt x="1799488" y="1742868"/>
                  </a:lnTo>
                  <a:lnTo>
                    <a:pt x="1798066" y="1744773"/>
                  </a:lnTo>
                  <a:lnTo>
                    <a:pt x="1796645" y="1745027"/>
                  </a:lnTo>
                  <a:lnTo>
                    <a:pt x="1794302" y="1745027"/>
                  </a:lnTo>
                  <a:lnTo>
                    <a:pt x="1794445" y="1745789"/>
                  </a:lnTo>
                  <a:close/>
                </a:path>
                <a:path w="2360295" h="1867535">
                  <a:moveTo>
                    <a:pt x="1723367" y="1744646"/>
                  </a:moveTo>
                  <a:lnTo>
                    <a:pt x="1723920" y="1743757"/>
                  </a:lnTo>
                  <a:lnTo>
                    <a:pt x="1724393" y="1742868"/>
                  </a:lnTo>
                  <a:lnTo>
                    <a:pt x="1722242" y="1742868"/>
                  </a:lnTo>
                  <a:lnTo>
                    <a:pt x="1722222" y="1742995"/>
                  </a:lnTo>
                  <a:lnTo>
                    <a:pt x="1722972" y="1742995"/>
                  </a:lnTo>
                  <a:lnTo>
                    <a:pt x="1723333" y="1744156"/>
                  </a:lnTo>
                  <a:lnTo>
                    <a:pt x="1723367" y="1744646"/>
                  </a:lnTo>
                  <a:close/>
                </a:path>
                <a:path w="2360295" h="1867535">
                  <a:moveTo>
                    <a:pt x="1505903" y="1743884"/>
                  </a:moveTo>
                  <a:lnTo>
                    <a:pt x="1506515" y="1743249"/>
                  </a:lnTo>
                  <a:lnTo>
                    <a:pt x="1506929" y="1742868"/>
                  </a:lnTo>
                  <a:lnTo>
                    <a:pt x="1506166" y="1742868"/>
                  </a:lnTo>
                  <a:lnTo>
                    <a:pt x="1505962" y="1743503"/>
                  </a:lnTo>
                  <a:lnTo>
                    <a:pt x="1505903" y="1743884"/>
                  </a:lnTo>
                  <a:close/>
                </a:path>
                <a:path w="2360295" h="1867535">
                  <a:moveTo>
                    <a:pt x="2238917" y="1743249"/>
                  </a:moveTo>
                  <a:lnTo>
                    <a:pt x="2239075" y="1742995"/>
                  </a:lnTo>
                  <a:lnTo>
                    <a:pt x="2238759" y="1742995"/>
                  </a:lnTo>
                  <a:lnTo>
                    <a:pt x="2238917" y="1743249"/>
                  </a:lnTo>
                  <a:close/>
                </a:path>
                <a:path w="2360295" h="1867535">
                  <a:moveTo>
                    <a:pt x="2170789" y="1746551"/>
                  </a:moveTo>
                  <a:lnTo>
                    <a:pt x="2176141" y="1746551"/>
                  </a:lnTo>
                  <a:lnTo>
                    <a:pt x="2174312" y="1745512"/>
                  </a:lnTo>
                  <a:lnTo>
                    <a:pt x="2172983" y="1742995"/>
                  </a:lnTo>
                  <a:lnTo>
                    <a:pt x="2171537" y="1745443"/>
                  </a:lnTo>
                  <a:lnTo>
                    <a:pt x="2171482" y="1745662"/>
                  </a:lnTo>
                  <a:lnTo>
                    <a:pt x="2169798" y="1745662"/>
                  </a:lnTo>
                  <a:lnTo>
                    <a:pt x="2170377" y="1745916"/>
                  </a:lnTo>
                  <a:lnTo>
                    <a:pt x="2170267" y="1746297"/>
                  </a:lnTo>
                  <a:lnTo>
                    <a:pt x="2170456" y="1746297"/>
                  </a:lnTo>
                  <a:lnTo>
                    <a:pt x="2170789" y="1746551"/>
                  </a:lnTo>
                  <a:close/>
                </a:path>
                <a:path w="2360295" h="1867535">
                  <a:moveTo>
                    <a:pt x="2154426" y="1744011"/>
                  </a:moveTo>
                  <a:lnTo>
                    <a:pt x="2154900" y="1743630"/>
                  </a:lnTo>
                  <a:lnTo>
                    <a:pt x="2155452" y="1742995"/>
                  </a:lnTo>
                  <a:lnTo>
                    <a:pt x="2154702" y="1742995"/>
                  </a:lnTo>
                  <a:lnTo>
                    <a:pt x="2154610" y="1743376"/>
                  </a:lnTo>
                  <a:lnTo>
                    <a:pt x="2154505" y="1743630"/>
                  </a:lnTo>
                  <a:lnTo>
                    <a:pt x="2154426" y="1744011"/>
                  </a:lnTo>
                  <a:close/>
                </a:path>
                <a:path w="2360295" h="1867535">
                  <a:moveTo>
                    <a:pt x="2022795" y="1743376"/>
                  </a:moveTo>
                  <a:lnTo>
                    <a:pt x="2022953" y="1742995"/>
                  </a:lnTo>
                  <a:lnTo>
                    <a:pt x="2022637" y="1742995"/>
                  </a:lnTo>
                  <a:lnTo>
                    <a:pt x="2022795" y="1743376"/>
                  </a:lnTo>
                  <a:close/>
                </a:path>
                <a:path w="2360295" h="1867535">
                  <a:moveTo>
                    <a:pt x="1938225" y="1744011"/>
                  </a:moveTo>
                  <a:lnTo>
                    <a:pt x="1938699" y="1743630"/>
                  </a:lnTo>
                  <a:lnTo>
                    <a:pt x="1939252" y="1742995"/>
                  </a:lnTo>
                  <a:lnTo>
                    <a:pt x="1938502" y="1742995"/>
                  </a:lnTo>
                  <a:lnTo>
                    <a:pt x="1938409" y="1743376"/>
                  </a:lnTo>
                  <a:lnTo>
                    <a:pt x="1938304" y="1743630"/>
                  </a:lnTo>
                  <a:lnTo>
                    <a:pt x="1938225" y="1744011"/>
                  </a:lnTo>
                  <a:close/>
                </a:path>
                <a:path w="2360295" h="1867535">
                  <a:moveTo>
                    <a:pt x="1806594" y="1743376"/>
                  </a:moveTo>
                  <a:lnTo>
                    <a:pt x="1806752" y="1742995"/>
                  </a:lnTo>
                  <a:lnTo>
                    <a:pt x="1806436" y="1742995"/>
                  </a:lnTo>
                  <a:lnTo>
                    <a:pt x="1806594" y="1743376"/>
                  </a:lnTo>
                  <a:close/>
                </a:path>
                <a:path w="2360295" h="1867535">
                  <a:moveTo>
                    <a:pt x="1721946" y="1744011"/>
                  </a:moveTo>
                  <a:lnTo>
                    <a:pt x="1722419" y="1743630"/>
                  </a:lnTo>
                  <a:lnTo>
                    <a:pt x="1722972" y="1742995"/>
                  </a:lnTo>
                  <a:lnTo>
                    <a:pt x="1722222" y="1742995"/>
                  </a:lnTo>
                  <a:lnTo>
                    <a:pt x="1722130" y="1743376"/>
                  </a:lnTo>
                  <a:lnTo>
                    <a:pt x="1722025" y="1743630"/>
                  </a:lnTo>
                  <a:lnTo>
                    <a:pt x="1721946" y="1744011"/>
                  </a:lnTo>
                  <a:close/>
                </a:path>
                <a:path w="2360295" h="1867535">
                  <a:moveTo>
                    <a:pt x="1590394" y="1743249"/>
                  </a:moveTo>
                  <a:lnTo>
                    <a:pt x="1590552" y="1742995"/>
                  </a:lnTo>
                  <a:lnTo>
                    <a:pt x="1590236" y="1742995"/>
                  </a:lnTo>
                  <a:lnTo>
                    <a:pt x="1590394" y="1743249"/>
                  </a:lnTo>
                  <a:close/>
                </a:path>
                <a:path w="2360295" h="1867535">
                  <a:moveTo>
                    <a:pt x="2226599" y="1745027"/>
                  </a:moveTo>
                  <a:lnTo>
                    <a:pt x="2228652" y="1745027"/>
                  </a:lnTo>
                  <a:lnTo>
                    <a:pt x="2228257" y="1744773"/>
                  </a:lnTo>
                  <a:lnTo>
                    <a:pt x="2227950" y="1744650"/>
                  </a:lnTo>
                  <a:lnTo>
                    <a:pt x="2228144" y="1744447"/>
                  </a:lnTo>
                  <a:lnTo>
                    <a:pt x="2228257" y="1744265"/>
                  </a:lnTo>
                  <a:lnTo>
                    <a:pt x="2228415" y="1744265"/>
                  </a:lnTo>
                  <a:lnTo>
                    <a:pt x="2228888" y="1743884"/>
                  </a:lnTo>
                  <a:lnTo>
                    <a:pt x="2229204" y="1743884"/>
                  </a:lnTo>
                  <a:lnTo>
                    <a:pt x="2228652" y="1743630"/>
                  </a:lnTo>
                  <a:lnTo>
                    <a:pt x="2228020" y="1743249"/>
                  </a:lnTo>
                  <a:lnTo>
                    <a:pt x="2227467" y="1743122"/>
                  </a:lnTo>
                  <a:lnTo>
                    <a:pt x="2227230" y="1743122"/>
                  </a:lnTo>
                  <a:lnTo>
                    <a:pt x="2226901" y="1743757"/>
                  </a:lnTo>
                  <a:lnTo>
                    <a:pt x="2226599" y="1745027"/>
                  </a:lnTo>
                  <a:close/>
                </a:path>
                <a:path w="2360295" h="1867535">
                  <a:moveTo>
                    <a:pt x="2177483" y="1743884"/>
                  </a:moveTo>
                  <a:lnTo>
                    <a:pt x="2178352" y="1743376"/>
                  </a:lnTo>
                  <a:lnTo>
                    <a:pt x="2179300" y="1743122"/>
                  </a:lnTo>
                  <a:lnTo>
                    <a:pt x="2175588" y="1743122"/>
                  </a:lnTo>
                  <a:lnTo>
                    <a:pt x="2177246" y="1743630"/>
                  </a:lnTo>
                  <a:lnTo>
                    <a:pt x="2177483" y="1743884"/>
                  </a:lnTo>
                  <a:close/>
                </a:path>
                <a:path w="2360295" h="1867535">
                  <a:moveTo>
                    <a:pt x="2051515" y="1745535"/>
                  </a:moveTo>
                  <a:lnTo>
                    <a:pt x="2084148" y="1745535"/>
                  </a:lnTo>
                  <a:lnTo>
                    <a:pt x="2083471" y="1745172"/>
                  </a:lnTo>
                  <a:lnTo>
                    <a:pt x="2083454" y="1744900"/>
                  </a:lnTo>
                  <a:lnTo>
                    <a:pt x="2083580" y="1744138"/>
                  </a:lnTo>
                  <a:lnTo>
                    <a:pt x="2083833" y="1743122"/>
                  </a:lnTo>
                  <a:lnTo>
                    <a:pt x="2047449" y="1743122"/>
                  </a:lnTo>
                  <a:lnTo>
                    <a:pt x="2047324" y="1743323"/>
                  </a:lnTo>
                  <a:lnTo>
                    <a:pt x="2046879" y="1743630"/>
                  </a:lnTo>
                  <a:lnTo>
                    <a:pt x="2046037" y="1744138"/>
                  </a:lnTo>
                  <a:lnTo>
                    <a:pt x="2046117" y="1744582"/>
                  </a:lnTo>
                  <a:lnTo>
                    <a:pt x="2046287" y="1744646"/>
                  </a:lnTo>
                  <a:lnTo>
                    <a:pt x="2052721" y="1744646"/>
                  </a:lnTo>
                  <a:lnTo>
                    <a:pt x="2051515" y="1745535"/>
                  </a:lnTo>
                  <a:close/>
                </a:path>
                <a:path w="2360295" h="1867535">
                  <a:moveTo>
                    <a:pt x="1835314" y="1745535"/>
                  </a:moveTo>
                  <a:lnTo>
                    <a:pt x="1867948" y="1745535"/>
                  </a:lnTo>
                  <a:lnTo>
                    <a:pt x="1867270" y="1745172"/>
                  </a:lnTo>
                  <a:lnTo>
                    <a:pt x="1867253" y="1744900"/>
                  </a:lnTo>
                  <a:lnTo>
                    <a:pt x="1867379" y="1744138"/>
                  </a:lnTo>
                  <a:lnTo>
                    <a:pt x="1867632" y="1743122"/>
                  </a:lnTo>
                  <a:lnTo>
                    <a:pt x="1831248" y="1743122"/>
                  </a:lnTo>
                  <a:lnTo>
                    <a:pt x="1831124" y="1743323"/>
                  </a:lnTo>
                  <a:lnTo>
                    <a:pt x="1830678" y="1743630"/>
                  </a:lnTo>
                  <a:lnTo>
                    <a:pt x="1829836" y="1744138"/>
                  </a:lnTo>
                  <a:lnTo>
                    <a:pt x="1829934" y="1744601"/>
                  </a:lnTo>
                  <a:lnTo>
                    <a:pt x="1836520" y="1744646"/>
                  </a:lnTo>
                  <a:lnTo>
                    <a:pt x="1835314" y="1745535"/>
                  </a:lnTo>
                  <a:close/>
                </a:path>
                <a:path w="2360295" h="1867535">
                  <a:moveTo>
                    <a:pt x="1578076" y="1745027"/>
                  </a:moveTo>
                  <a:lnTo>
                    <a:pt x="1580129" y="1745027"/>
                  </a:lnTo>
                  <a:lnTo>
                    <a:pt x="1579734" y="1744773"/>
                  </a:lnTo>
                  <a:lnTo>
                    <a:pt x="1579427" y="1744650"/>
                  </a:lnTo>
                  <a:lnTo>
                    <a:pt x="1579621" y="1744447"/>
                  </a:lnTo>
                  <a:lnTo>
                    <a:pt x="1579734" y="1744265"/>
                  </a:lnTo>
                  <a:lnTo>
                    <a:pt x="1579892" y="1744265"/>
                  </a:lnTo>
                  <a:lnTo>
                    <a:pt x="1580366" y="1743884"/>
                  </a:lnTo>
                  <a:lnTo>
                    <a:pt x="1580681" y="1743884"/>
                  </a:lnTo>
                  <a:lnTo>
                    <a:pt x="1580129" y="1743630"/>
                  </a:lnTo>
                  <a:lnTo>
                    <a:pt x="1579497" y="1743249"/>
                  </a:lnTo>
                  <a:lnTo>
                    <a:pt x="1578944" y="1743122"/>
                  </a:lnTo>
                  <a:lnTo>
                    <a:pt x="1578707" y="1743122"/>
                  </a:lnTo>
                  <a:lnTo>
                    <a:pt x="1578378" y="1743757"/>
                  </a:lnTo>
                  <a:lnTo>
                    <a:pt x="1578076" y="1745027"/>
                  </a:lnTo>
                  <a:close/>
                </a:path>
                <a:path w="2360295" h="1867535">
                  <a:moveTo>
                    <a:pt x="2331697" y="1746932"/>
                  </a:moveTo>
                  <a:lnTo>
                    <a:pt x="2332724" y="1746043"/>
                  </a:lnTo>
                  <a:lnTo>
                    <a:pt x="2333339" y="1745385"/>
                  </a:lnTo>
                  <a:lnTo>
                    <a:pt x="2333458" y="1745154"/>
                  </a:lnTo>
                  <a:lnTo>
                    <a:pt x="2333704" y="1743947"/>
                  </a:lnTo>
                  <a:lnTo>
                    <a:pt x="2333941" y="1743481"/>
                  </a:lnTo>
                  <a:lnTo>
                    <a:pt x="2332645" y="1743249"/>
                  </a:lnTo>
                  <a:lnTo>
                    <a:pt x="2332408" y="1743376"/>
                  </a:lnTo>
                  <a:lnTo>
                    <a:pt x="2332013" y="1743376"/>
                  </a:lnTo>
                  <a:lnTo>
                    <a:pt x="2331619" y="1743630"/>
                  </a:lnTo>
                  <a:lnTo>
                    <a:pt x="2331934" y="1743630"/>
                  </a:lnTo>
                  <a:lnTo>
                    <a:pt x="2332171" y="1743884"/>
                  </a:lnTo>
                  <a:lnTo>
                    <a:pt x="2332645" y="1744011"/>
                  </a:lnTo>
                  <a:lnTo>
                    <a:pt x="2332724" y="1744265"/>
                  </a:lnTo>
                  <a:lnTo>
                    <a:pt x="2332645" y="1744392"/>
                  </a:lnTo>
                  <a:lnTo>
                    <a:pt x="2332487" y="1744392"/>
                  </a:lnTo>
                  <a:lnTo>
                    <a:pt x="2331855" y="1744646"/>
                  </a:lnTo>
                  <a:lnTo>
                    <a:pt x="2331295" y="1744650"/>
                  </a:lnTo>
                  <a:lnTo>
                    <a:pt x="2330750" y="1744900"/>
                  </a:lnTo>
                  <a:lnTo>
                    <a:pt x="2331461" y="1745281"/>
                  </a:lnTo>
                  <a:lnTo>
                    <a:pt x="2331697" y="1746932"/>
                  </a:lnTo>
                  <a:close/>
                </a:path>
                <a:path w="2360295" h="1867535">
                  <a:moveTo>
                    <a:pt x="2165559" y="1745662"/>
                  </a:moveTo>
                  <a:lnTo>
                    <a:pt x="2165954" y="1744900"/>
                  </a:lnTo>
                  <a:lnTo>
                    <a:pt x="2166033" y="1744265"/>
                  </a:lnTo>
                  <a:lnTo>
                    <a:pt x="2166586" y="1744265"/>
                  </a:lnTo>
                  <a:lnTo>
                    <a:pt x="2166823" y="1744138"/>
                  </a:lnTo>
                  <a:lnTo>
                    <a:pt x="2167060" y="1744138"/>
                  </a:lnTo>
                  <a:lnTo>
                    <a:pt x="2166775" y="1743910"/>
                  </a:lnTo>
                  <a:lnTo>
                    <a:pt x="2166349" y="1743249"/>
                  </a:lnTo>
                  <a:lnTo>
                    <a:pt x="2166033" y="1743249"/>
                  </a:lnTo>
                  <a:lnTo>
                    <a:pt x="2165243" y="1743376"/>
                  </a:lnTo>
                  <a:lnTo>
                    <a:pt x="2164533" y="1743757"/>
                  </a:lnTo>
                  <a:lnTo>
                    <a:pt x="2164178" y="1743884"/>
                  </a:lnTo>
                  <a:lnTo>
                    <a:pt x="2164770" y="1744138"/>
                  </a:lnTo>
                  <a:lnTo>
                    <a:pt x="2165004" y="1744474"/>
                  </a:lnTo>
                  <a:lnTo>
                    <a:pt x="2165158" y="1744650"/>
                  </a:lnTo>
                  <a:lnTo>
                    <a:pt x="2164691" y="1744900"/>
                  </a:lnTo>
                  <a:lnTo>
                    <a:pt x="2164138" y="1745027"/>
                  </a:lnTo>
                  <a:lnTo>
                    <a:pt x="2163664" y="1745535"/>
                  </a:lnTo>
                  <a:lnTo>
                    <a:pt x="2164533" y="1745535"/>
                  </a:lnTo>
                  <a:lnTo>
                    <a:pt x="2165559" y="1745662"/>
                  </a:lnTo>
                  <a:close/>
                </a:path>
                <a:path w="2360295" h="1867535">
                  <a:moveTo>
                    <a:pt x="2010503" y="1745027"/>
                  </a:moveTo>
                  <a:lnTo>
                    <a:pt x="2012530" y="1745027"/>
                  </a:lnTo>
                  <a:lnTo>
                    <a:pt x="2012135" y="1744900"/>
                  </a:lnTo>
                  <a:lnTo>
                    <a:pt x="2011819" y="1744773"/>
                  </a:lnTo>
                  <a:lnTo>
                    <a:pt x="2011973" y="1744650"/>
                  </a:lnTo>
                  <a:lnTo>
                    <a:pt x="2012135" y="1744392"/>
                  </a:lnTo>
                  <a:lnTo>
                    <a:pt x="2012293" y="1744265"/>
                  </a:lnTo>
                  <a:lnTo>
                    <a:pt x="2012767" y="1744011"/>
                  </a:lnTo>
                  <a:lnTo>
                    <a:pt x="2013083" y="1743884"/>
                  </a:lnTo>
                  <a:lnTo>
                    <a:pt x="2012530" y="1743630"/>
                  </a:lnTo>
                  <a:lnTo>
                    <a:pt x="2011898" y="1743249"/>
                  </a:lnTo>
                  <a:lnTo>
                    <a:pt x="2011109" y="1743249"/>
                  </a:lnTo>
                  <a:lnTo>
                    <a:pt x="2010747" y="1743947"/>
                  </a:lnTo>
                  <a:lnTo>
                    <a:pt x="2010503" y="1745027"/>
                  </a:lnTo>
                  <a:close/>
                </a:path>
                <a:path w="2360295" h="1867535">
                  <a:moveTo>
                    <a:pt x="1949280" y="1745662"/>
                  </a:moveTo>
                  <a:lnTo>
                    <a:pt x="1949675" y="1744900"/>
                  </a:lnTo>
                  <a:lnTo>
                    <a:pt x="1949754" y="1744265"/>
                  </a:lnTo>
                  <a:lnTo>
                    <a:pt x="1950306" y="1744265"/>
                  </a:lnTo>
                  <a:lnTo>
                    <a:pt x="1950543" y="1744138"/>
                  </a:lnTo>
                  <a:lnTo>
                    <a:pt x="1950780" y="1744138"/>
                  </a:lnTo>
                  <a:lnTo>
                    <a:pt x="1950496" y="1743910"/>
                  </a:lnTo>
                  <a:lnTo>
                    <a:pt x="1950069" y="1743249"/>
                  </a:lnTo>
                  <a:lnTo>
                    <a:pt x="1949754" y="1743249"/>
                  </a:lnTo>
                  <a:lnTo>
                    <a:pt x="1948964" y="1743376"/>
                  </a:lnTo>
                  <a:lnTo>
                    <a:pt x="1948253" y="1743757"/>
                  </a:lnTo>
                  <a:lnTo>
                    <a:pt x="1947898" y="1743884"/>
                  </a:lnTo>
                  <a:lnTo>
                    <a:pt x="1948490" y="1744138"/>
                  </a:lnTo>
                  <a:lnTo>
                    <a:pt x="1948724" y="1744474"/>
                  </a:lnTo>
                  <a:lnTo>
                    <a:pt x="1948878" y="1744650"/>
                  </a:lnTo>
                  <a:lnTo>
                    <a:pt x="1948411" y="1744900"/>
                  </a:lnTo>
                  <a:lnTo>
                    <a:pt x="1947858" y="1745027"/>
                  </a:lnTo>
                  <a:lnTo>
                    <a:pt x="1947385" y="1745535"/>
                  </a:lnTo>
                  <a:lnTo>
                    <a:pt x="1948253" y="1745535"/>
                  </a:lnTo>
                  <a:lnTo>
                    <a:pt x="1949280" y="1745662"/>
                  </a:lnTo>
                  <a:close/>
                </a:path>
                <a:path w="2360295" h="1867535">
                  <a:moveTo>
                    <a:pt x="1794302" y="1745027"/>
                  </a:moveTo>
                  <a:lnTo>
                    <a:pt x="1796329" y="1745027"/>
                  </a:lnTo>
                  <a:lnTo>
                    <a:pt x="1795934" y="1744900"/>
                  </a:lnTo>
                  <a:lnTo>
                    <a:pt x="1795618" y="1744773"/>
                  </a:lnTo>
                  <a:lnTo>
                    <a:pt x="1795772" y="1744650"/>
                  </a:lnTo>
                  <a:lnTo>
                    <a:pt x="1795934" y="1744392"/>
                  </a:lnTo>
                  <a:lnTo>
                    <a:pt x="1796092" y="1744265"/>
                  </a:lnTo>
                  <a:lnTo>
                    <a:pt x="1796566" y="1744011"/>
                  </a:lnTo>
                  <a:lnTo>
                    <a:pt x="1796882" y="1743884"/>
                  </a:lnTo>
                  <a:lnTo>
                    <a:pt x="1796329" y="1743630"/>
                  </a:lnTo>
                  <a:lnTo>
                    <a:pt x="1795698" y="1743249"/>
                  </a:lnTo>
                  <a:lnTo>
                    <a:pt x="1794908" y="1743249"/>
                  </a:lnTo>
                  <a:lnTo>
                    <a:pt x="1794546" y="1743947"/>
                  </a:lnTo>
                  <a:lnTo>
                    <a:pt x="1794302" y="1745027"/>
                  </a:lnTo>
                  <a:close/>
                </a:path>
                <a:path w="2360295" h="1867535">
                  <a:moveTo>
                    <a:pt x="1733079" y="1745662"/>
                  </a:moveTo>
                  <a:lnTo>
                    <a:pt x="1733474" y="1744900"/>
                  </a:lnTo>
                  <a:lnTo>
                    <a:pt x="1733553" y="1744265"/>
                  </a:lnTo>
                  <a:lnTo>
                    <a:pt x="1734106" y="1744265"/>
                  </a:lnTo>
                  <a:lnTo>
                    <a:pt x="1734342" y="1744138"/>
                  </a:lnTo>
                  <a:lnTo>
                    <a:pt x="1734579" y="1744138"/>
                  </a:lnTo>
                  <a:lnTo>
                    <a:pt x="1734295" y="1743910"/>
                  </a:lnTo>
                  <a:lnTo>
                    <a:pt x="1733869" y="1743249"/>
                  </a:lnTo>
                  <a:lnTo>
                    <a:pt x="1733553" y="1743249"/>
                  </a:lnTo>
                  <a:lnTo>
                    <a:pt x="1732763" y="1743376"/>
                  </a:lnTo>
                  <a:lnTo>
                    <a:pt x="1732052" y="1743757"/>
                  </a:lnTo>
                  <a:lnTo>
                    <a:pt x="1731697" y="1743884"/>
                  </a:lnTo>
                  <a:lnTo>
                    <a:pt x="1732289" y="1744138"/>
                  </a:lnTo>
                  <a:lnTo>
                    <a:pt x="1732524" y="1744474"/>
                  </a:lnTo>
                  <a:lnTo>
                    <a:pt x="1732678" y="1744650"/>
                  </a:lnTo>
                  <a:lnTo>
                    <a:pt x="1732210" y="1744900"/>
                  </a:lnTo>
                  <a:lnTo>
                    <a:pt x="1731658" y="1745027"/>
                  </a:lnTo>
                  <a:lnTo>
                    <a:pt x="1731184" y="1745535"/>
                  </a:lnTo>
                  <a:lnTo>
                    <a:pt x="1732052" y="1745535"/>
                  </a:lnTo>
                  <a:lnTo>
                    <a:pt x="1733079" y="1745662"/>
                  </a:lnTo>
                  <a:close/>
                </a:path>
                <a:path w="2360295" h="1867535">
                  <a:moveTo>
                    <a:pt x="1516799" y="1745662"/>
                  </a:moveTo>
                  <a:lnTo>
                    <a:pt x="1517194" y="1744900"/>
                  </a:lnTo>
                  <a:lnTo>
                    <a:pt x="1517273" y="1744265"/>
                  </a:lnTo>
                  <a:lnTo>
                    <a:pt x="1517826" y="1744265"/>
                  </a:lnTo>
                  <a:lnTo>
                    <a:pt x="1518063" y="1744138"/>
                  </a:lnTo>
                  <a:lnTo>
                    <a:pt x="1518300" y="1744138"/>
                  </a:lnTo>
                  <a:lnTo>
                    <a:pt x="1518015" y="1743910"/>
                  </a:lnTo>
                  <a:lnTo>
                    <a:pt x="1517589" y="1743249"/>
                  </a:lnTo>
                  <a:lnTo>
                    <a:pt x="1517273" y="1743249"/>
                  </a:lnTo>
                  <a:lnTo>
                    <a:pt x="1516483" y="1743376"/>
                  </a:lnTo>
                  <a:lnTo>
                    <a:pt x="1515773" y="1743757"/>
                  </a:lnTo>
                  <a:lnTo>
                    <a:pt x="1515418" y="1743884"/>
                  </a:lnTo>
                  <a:lnTo>
                    <a:pt x="1516010" y="1744138"/>
                  </a:lnTo>
                  <a:lnTo>
                    <a:pt x="1516244" y="1744474"/>
                  </a:lnTo>
                  <a:lnTo>
                    <a:pt x="1516398" y="1744650"/>
                  </a:lnTo>
                  <a:lnTo>
                    <a:pt x="1515931" y="1744900"/>
                  </a:lnTo>
                  <a:lnTo>
                    <a:pt x="1515378" y="1745027"/>
                  </a:lnTo>
                  <a:lnTo>
                    <a:pt x="1514904" y="1745535"/>
                  </a:lnTo>
                  <a:lnTo>
                    <a:pt x="1515773" y="1745535"/>
                  </a:lnTo>
                  <a:lnTo>
                    <a:pt x="1516799" y="1745662"/>
                  </a:lnTo>
                  <a:close/>
                </a:path>
                <a:path w="2360295" h="1867535">
                  <a:moveTo>
                    <a:pt x="2248945" y="1744138"/>
                  </a:moveTo>
                  <a:lnTo>
                    <a:pt x="2249498" y="1744011"/>
                  </a:lnTo>
                  <a:lnTo>
                    <a:pt x="2249972" y="1744011"/>
                  </a:lnTo>
                  <a:lnTo>
                    <a:pt x="2250761" y="1743884"/>
                  </a:lnTo>
                  <a:lnTo>
                    <a:pt x="2250998" y="1743376"/>
                  </a:lnTo>
                  <a:lnTo>
                    <a:pt x="2249735" y="1743376"/>
                  </a:lnTo>
                  <a:lnTo>
                    <a:pt x="2248866" y="1743757"/>
                  </a:lnTo>
                  <a:lnTo>
                    <a:pt x="2248945" y="1744138"/>
                  </a:lnTo>
                  <a:close/>
                </a:path>
                <a:path w="2360295" h="1867535">
                  <a:moveTo>
                    <a:pt x="1600422" y="1744138"/>
                  </a:moveTo>
                  <a:lnTo>
                    <a:pt x="1600975" y="1744011"/>
                  </a:lnTo>
                  <a:lnTo>
                    <a:pt x="1601449" y="1744011"/>
                  </a:lnTo>
                  <a:lnTo>
                    <a:pt x="1602238" y="1743884"/>
                  </a:lnTo>
                  <a:lnTo>
                    <a:pt x="1602475" y="1743376"/>
                  </a:lnTo>
                  <a:lnTo>
                    <a:pt x="1601212" y="1743376"/>
                  </a:lnTo>
                  <a:lnTo>
                    <a:pt x="1600343" y="1743757"/>
                  </a:lnTo>
                  <a:lnTo>
                    <a:pt x="1600422" y="1744138"/>
                  </a:lnTo>
                  <a:close/>
                </a:path>
                <a:path w="2360295" h="1867535">
                  <a:moveTo>
                    <a:pt x="2234277" y="1744011"/>
                  </a:moveTo>
                  <a:lnTo>
                    <a:pt x="2236706" y="1744011"/>
                  </a:lnTo>
                  <a:lnTo>
                    <a:pt x="2235127" y="1743503"/>
                  </a:lnTo>
                  <a:lnTo>
                    <a:pt x="2234297" y="1743884"/>
                  </a:lnTo>
                  <a:lnTo>
                    <a:pt x="2234277" y="1744011"/>
                  </a:lnTo>
                  <a:close/>
                </a:path>
                <a:path w="2360295" h="1867535">
                  <a:moveTo>
                    <a:pt x="2032823" y="1744265"/>
                  </a:moveTo>
                  <a:lnTo>
                    <a:pt x="2033376" y="1744138"/>
                  </a:lnTo>
                  <a:lnTo>
                    <a:pt x="2033850" y="1744138"/>
                  </a:lnTo>
                  <a:lnTo>
                    <a:pt x="2034639" y="1743884"/>
                  </a:lnTo>
                  <a:lnTo>
                    <a:pt x="2034876" y="1743503"/>
                  </a:lnTo>
                  <a:lnTo>
                    <a:pt x="2033489" y="1743503"/>
                  </a:lnTo>
                  <a:lnTo>
                    <a:pt x="2032744" y="1743884"/>
                  </a:lnTo>
                  <a:lnTo>
                    <a:pt x="2032823" y="1744265"/>
                  </a:lnTo>
                  <a:close/>
                </a:path>
                <a:path w="2360295" h="1867535">
                  <a:moveTo>
                    <a:pt x="1816623" y="1744265"/>
                  </a:moveTo>
                  <a:lnTo>
                    <a:pt x="1817175" y="1744138"/>
                  </a:lnTo>
                  <a:lnTo>
                    <a:pt x="1817649" y="1744138"/>
                  </a:lnTo>
                  <a:lnTo>
                    <a:pt x="1818439" y="1743884"/>
                  </a:lnTo>
                  <a:lnTo>
                    <a:pt x="1818676" y="1743503"/>
                  </a:lnTo>
                  <a:lnTo>
                    <a:pt x="1817288" y="1743503"/>
                  </a:lnTo>
                  <a:lnTo>
                    <a:pt x="1816544" y="1743884"/>
                  </a:lnTo>
                  <a:lnTo>
                    <a:pt x="1816623" y="1744265"/>
                  </a:lnTo>
                  <a:close/>
                </a:path>
                <a:path w="2360295" h="1867535">
                  <a:moveTo>
                    <a:pt x="1585754" y="1744011"/>
                  </a:moveTo>
                  <a:lnTo>
                    <a:pt x="1588183" y="1744011"/>
                  </a:lnTo>
                  <a:lnTo>
                    <a:pt x="1586604" y="1743503"/>
                  </a:lnTo>
                  <a:lnTo>
                    <a:pt x="1585775" y="1743884"/>
                  </a:lnTo>
                  <a:lnTo>
                    <a:pt x="1585754" y="1744011"/>
                  </a:lnTo>
                  <a:close/>
                </a:path>
                <a:path w="2360295" h="1867535">
                  <a:moveTo>
                    <a:pt x="2302057" y="1746932"/>
                  </a:moveTo>
                  <a:lnTo>
                    <a:pt x="2322459" y="1746932"/>
                  </a:lnTo>
                  <a:lnTo>
                    <a:pt x="2322223" y="1746805"/>
                  </a:lnTo>
                  <a:lnTo>
                    <a:pt x="2321986" y="1746805"/>
                  </a:lnTo>
                  <a:lnTo>
                    <a:pt x="2322320" y="1746094"/>
                  </a:lnTo>
                  <a:lnTo>
                    <a:pt x="2322445" y="1745593"/>
                  </a:lnTo>
                  <a:lnTo>
                    <a:pt x="2323052" y="1745027"/>
                  </a:lnTo>
                  <a:lnTo>
                    <a:pt x="2323644" y="1744519"/>
                  </a:lnTo>
                  <a:lnTo>
                    <a:pt x="2322775" y="1744265"/>
                  </a:lnTo>
                  <a:lnTo>
                    <a:pt x="2322696" y="1743884"/>
                  </a:lnTo>
                  <a:lnTo>
                    <a:pt x="2322143" y="1743630"/>
                  </a:lnTo>
                  <a:lnTo>
                    <a:pt x="2322028" y="1743910"/>
                  </a:lnTo>
                  <a:lnTo>
                    <a:pt x="2321827" y="1744265"/>
                  </a:lnTo>
                  <a:lnTo>
                    <a:pt x="2322538" y="1744265"/>
                  </a:lnTo>
                  <a:lnTo>
                    <a:pt x="2322455" y="1744650"/>
                  </a:lnTo>
                  <a:lnTo>
                    <a:pt x="2322143" y="1744900"/>
                  </a:lnTo>
                  <a:lnTo>
                    <a:pt x="2321828" y="1745281"/>
                  </a:lnTo>
                  <a:lnTo>
                    <a:pt x="2320959" y="1745535"/>
                  </a:lnTo>
                  <a:lnTo>
                    <a:pt x="2319217" y="1745535"/>
                  </a:lnTo>
                  <a:lnTo>
                    <a:pt x="2319143" y="1745916"/>
                  </a:lnTo>
                  <a:lnTo>
                    <a:pt x="2301376" y="1745916"/>
                  </a:lnTo>
                  <a:lnTo>
                    <a:pt x="2302057" y="1746932"/>
                  </a:lnTo>
                  <a:close/>
                </a:path>
                <a:path w="2360295" h="1867535">
                  <a:moveTo>
                    <a:pt x="2300824" y="1746424"/>
                  </a:moveTo>
                  <a:lnTo>
                    <a:pt x="2301060" y="1746424"/>
                  </a:lnTo>
                  <a:lnTo>
                    <a:pt x="2301060" y="1745916"/>
                  </a:lnTo>
                  <a:lnTo>
                    <a:pt x="2300192" y="1745916"/>
                  </a:lnTo>
                  <a:lnTo>
                    <a:pt x="2299718" y="1745662"/>
                  </a:lnTo>
                  <a:lnTo>
                    <a:pt x="2299734" y="1745408"/>
                  </a:lnTo>
                  <a:lnTo>
                    <a:pt x="2299860" y="1744646"/>
                  </a:lnTo>
                  <a:lnTo>
                    <a:pt x="2300113" y="1743630"/>
                  </a:lnTo>
                  <a:lnTo>
                    <a:pt x="2262790" y="1743630"/>
                  </a:lnTo>
                  <a:lnTo>
                    <a:pt x="2262158" y="1744011"/>
                  </a:lnTo>
                  <a:lnTo>
                    <a:pt x="2262274" y="1744519"/>
                  </a:lnTo>
                  <a:lnTo>
                    <a:pt x="2262811" y="1744773"/>
                  </a:lnTo>
                  <a:lnTo>
                    <a:pt x="2265448" y="1744773"/>
                  </a:lnTo>
                  <a:lnTo>
                    <a:pt x="2265448" y="1745154"/>
                  </a:lnTo>
                  <a:lnTo>
                    <a:pt x="2269001" y="1745154"/>
                  </a:lnTo>
                  <a:lnTo>
                    <a:pt x="2267613" y="1746177"/>
                  </a:lnTo>
                  <a:lnTo>
                    <a:pt x="2300587" y="1746297"/>
                  </a:lnTo>
                  <a:lnTo>
                    <a:pt x="2300824" y="1746424"/>
                  </a:lnTo>
                  <a:close/>
                </a:path>
                <a:path w="2360295" h="1867535">
                  <a:moveTo>
                    <a:pt x="2018176" y="1744011"/>
                  </a:moveTo>
                  <a:lnTo>
                    <a:pt x="2020584" y="1744011"/>
                  </a:lnTo>
                  <a:lnTo>
                    <a:pt x="2019005" y="1743630"/>
                  </a:lnTo>
                  <a:lnTo>
                    <a:pt x="2018176" y="1744011"/>
                  </a:lnTo>
                  <a:close/>
                </a:path>
                <a:path w="2360295" h="1867535">
                  <a:moveTo>
                    <a:pt x="1801975" y="1744011"/>
                  </a:moveTo>
                  <a:lnTo>
                    <a:pt x="1804383" y="1744011"/>
                  </a:lnTo>
                  <a:lnTo>
                    <a:pt x="1802804" y="1743630"/>
                  </a:lnTo>
                  <a:lnTo>
                    <a:pt x="1801975" y="1744011"/>
                  </a:lnTo>
                  <a:close/>
                </a:path>
                <a:path w="2360295" h="1867535">
                  <a:moveTo>
                    <a:pt x="1505332" y="1744474"/>
                  </a:moveTo>
                  <a:lnTo>
                    <a:pt x="1505489" y="1744316"/>
                  </a:lnTo>
                  <a:lnTo>
                    <a:pt x="1505544" y="1743884"/>
                  </a:lnTo>
                  <a:lnTo>
                    <a:pt x="1505113" y="1743630"/>
                  </a:lnTo>
                  <a:lnTo>
                    <a:pt x="1505332" y="1744474"/>
                  </a:lnTo>
                  <a:close/>
                </a:path>
                <a:path w="2360295" h="1867535">
                  <a:moveTo>
                    <a:pt x="1454182" y="1749345"/>
                  </a:moveTo>
                  <a:lnTo>
                    <a:pt x="1458525" y="1748583"/>
                  </a:lnTo>
                  <a:lnTo>
                    <a:pt x="1458683" y="1748583"/>
                  </a:lnTo>
                  <a:lnTo>
                    <a:pt x="1458841" y="1748456"/>
                  </a:lnTo>
                  <a:lnTo>
                    <a:pt x="1476766" y="1748456"/>
                  </a:lnTo>
                  <a:lnTo>
                    <a:pt x="1476029" y="1747948"/>
                  </a:lnTo>
                  <a:lnTo>
                    <a:pt x="1475920" y="1747694"/>
                  </a:lnTo>
                  <a:lnTo>
                    <a:pt x="1476529" y="1746932"/>
                  </a:lnTo>
                  <a:lnTo>
                    <a:pt x="1476924" y="1746551"/>
                  </a:lnTo>
                  <a:lnTo>
                    <a:pt x="1501797" y="1746551"/>
                  </a:lnTo>
                  <a:lnTo>
                    <a:pt x="1501057" y="1746292"/>
                  </a:lnTo>
                  <a:lnTo>
                    <a:pt x="1500454" y="1746170"/>
                  </a:lnTo>
                  <a:lnTo>
                    <a:pt x="1501416" y="1745649"/>
                  </a:lnTo>
                  <a:lnTo>
                    <a:pt x="1502349" y="1744773"/>
                  </a:lnTo>
                  <a:lnTo>
                    <a:pt x="1505034" y="1744773"/>
                  </a:lnTo>
                  <a:lnTo>
                    <a:pt x="1505227" y="1744073"/>
                  </a:lnTo>
                  <a:lnTo>
                    <a:pt x="1505113" y="1743630"/>
                  </a:lnTo>
                  <a:lnTo>
                    <a:pt x="1499101" y="1743630"/>
                  </a:lnTo>
                  <a:lnTo>
                    <a:pt x="1499112" y="1743757"/>
                  </a:lnTo>
                  <a:lnTo>
                    <a:pt x="1452445" y="1743757"/>
                  </a:lnTo>
                  <a:lnTo>
                    <a:pt x="1452445" y="1747313"/>
                  </a:lnTo>
                  <a:lnTo>
                    <a:pt x="1453866" y="1747313"/>
                  </a:lnTo>
                  <a:lnTo>
                    <a:pt x="1454182" y="1749345"/>
                  </a:lnTo>
                  <a:close/>
                </a:path>
                <a:path w="2360295" h="1867535">
                  <a:moveTo>
                    <a:pt x="2342436" y="1743884"/>
                  </a:moveTo>
                  <a:lnTo>
                    <a:pt x="2342910" y="1743884"/>
                  </a:lnTo>
                  <a:lnTo>
                    <a:pt x="2343147" y="1743757"/>
                  </a:lnTo>
                  <a:lnTo>
                    <a:pt x="2342634" y="1743757"/>
                  </a:lnTo>
                  <a:lnTo>
                    <a:pt x="2342436" y="1743884"/>
                  </a:lnTo>
                  <a:close/>
                </a:path>
                <a:path w="2360295" h="1867535">
                  <a:moveTo>
                    <a:pt x="2341449" y="1744392"/>
                  </a:moveTo>
                  <a:lnTo>
                    <a:pt x="2343147" y="1744392"/>
                  </a:lnTo>
                  <a:lnTo>
                    <a:pt x="2341647" y="1743757"/>
                  </a:lnTo>
                  <a:lnTo>
                    <a:pt x="2341449" y="1744392"/>
                  </a:lnTo>
                  <a:close/>
                </a:path>
                <a:path w="2360295" h="1867535">
                  <a:moveTo>
                    <a:pt x="2153855" y="1744601"/>
                  </a:moveTo>
                  <a:lnTo>
                    <a:pt x="2154067" y="1744011"/>
                  </a:lnTo>
                  <a:lnTo>
                    <a:pt x="2153636" y="1743757"/>
                  </a:lnTo>
                  <a:lnTo>
                    <a:pt x="2153855" y="1744601"/>
                  </a:lnTo>
                  <a:close/>
                </a:path>
                <a:path w="2360295" h="1867535">
                  <a:moveTo>
                    <a:pt x="2145582" y="1749345"/>
                  </a:moveTo>
                  <a:lnTo>
                    <a:pt x="2146924" y="1746678"/>
                  </a:lnTo>
                  <a:lnTo>
                    <a:pt x="2150320" y="1746678"/>
                  </a:lnTo>
                  <a:lnTo>
                    <a:pt x="2149609" y="1746424"/>
                  </a:lnTo>
                  <a:lnTo>
                    <a:pt x="2148977" y="1746297"/>
                  </a:lnTo>
                  <a:lnTo>
                    <a:pt x="2149925" y="1745789"/>
                  </a:lnTo>
                  <a:lnTo>
                    <a:pt x="2150873" y="1744900"/>
                  </a:lnTo>
                  <a:lnTo>
                    <a:pt x="2153557" y="1744900"/>
                  </a:lnTo>
                  <a:lnTo>
                    <a:pt x="2153684" y="1744773"/>
                  </a:lnTo>
                  <a:lnTo>
                    <a:pt x="2153748" y="1744191"/>
                  </a:lnTo>
                  <a:lnTo>
                    <a:pt x="2153636" y="1743757"/>
                  </a:lnTo>
                  <a:lnTo>
                    <a:pt x="2147860" y="1743757"/>
                  </a:lnTo>
                  <a:lnTo>
                    <a:pt x="2147872" y="1743884"/>
                  </a:lnTo>
                  <a:lnTo>
                    <a:pt x="2101284" y="1743884"/>
                  </a:lnTo>
                  <a:lnTo>
                    <a:pt x="2101284" y="1746805"/>
                  </a:lnTo>
                  <a:lnTo>
                    <a:pt x="2125684" y="1746805"/>
                  </a:lnTo>
                  <a:lnTo>
                    <a:pt x="2125842" y="1746932"/>
                  </a:lnTo>
                  <a:lnTo>
                    <a:pt x="2142741" y="1746933"/>
                  </a:lnTo>
                  <a:lnTo>
                    <a:pt x="2142976" y="1747059"/>
                  </a:lnTo>
                  <a:lnTo>
                    <a:pt x="2143099" y="1747482"/>
                  </a:lnTo>
                  <a:lnTo>
                    <a:pt x="2143213" y="1747694"/>
                  </a:lnTo>
                  <a:lnTo>
                    <a:pt x="2143292" y="1748456"/>
                  </a:lnTo>
                  <a:lnTo>
                    <a:pt x="2144161" y="1748456"/>
                  </a:lnTo>
                  <a:lnTo>
                    <a:pt x="2145582" y="1749345"/>
                  </a:lnTo>
                  <a:close/>
                </a:path>
                <a:path w="2360295" h="1867535">
                  <a:moveTo>
                    <a:pt x="1937654" y="1744601"/>
                  </a:moveTo>
                  <a:lnTo>
                    <a:pt x="1937780" y="1744474"/>
                  </a:lnTo>
                  <a:lnTo>
                    <a:pt x="1937866" y="1744011"/>
                  </a:lnTo>
                  <a:lnTo>
                    <a:pt x="1937436" y="1743757"/>
                  </a:lnTo>
                  <a:lnTo>
                    <a:pt x="1937654" y="1744601"/>
                  </a:lnTo>
                  <a:close/>
                </a:path>
                <a:path w="2360295" h="1867535">
                  <a:moveTo>
                    <a:pt x="1929381" y="1749345"/>
                  </a:moveTo>
                  <a:lnTo>
                    <a:pt x="1930724" y="1746678"/>
                  </a:lnTo>
                  <a:lnTo>
                    <a:pt x="1934119" y="1746678"/>
                  </a:lnTo>
                  <a:lnTo>
                    <a:pt x="1933408" y="1746424"/>
                  </a:lnTo>
                  <a:lnTo>
                    <a:pt x="1932777" y="1746297"/>
                  </a:lnTo>
                  <a:lnTo>
                    <a:pt x="1933724" y="1745789"/>
                  </a:lnTo>
                  <a:lnTo>
                    <a:pt x="1934672" y="1744900"/>
                  </a:lnTo>
                  <a:lnTo>
                    <a:pt x="1937357" y="1744900"/>
                  </a:lnTo>
                  <a:lnTo>
                    <a:pt x="1937483" y="1744773"/>
                  </a:lnTo>
                  <a:lnTo>
                    <a:pt x="1937548" y="1744191"/>
                  </a:lnTo>
                  <a:lnTo>
                    <a:pt x="1937436" y="1743757"/>
                  </a:lnTo>
                  <a:lnTo>
                    <a:pt x="1931659" y="1743757"/>
                  </a:lnTo>
                  <a:lnTo>
                    <a:pt x="1931671" y="1743884"/>
                  </a:lnTo>
                  <a:lnTo>
                    <a:pt x="1885083" y="1743884"/>
                  </a:lnTo>
                  <a:lnTo>
                    <a:pt x="1885083" y="1746805"/>
                  </a:lnTo>
                  <a:lnTo>
                    <a:pt x="1909483" y="1746805"/>
                  </a:lnTo>
                  <a:lnTo>
                    <a:pt x="1909641" y="1746932"/>
                  </a:lnTo>
                  <a:lnTo>
                    <a:pt x="1926540" y="1746933"/>
                  </a:lnTo>
                  <a:lnTo>
                    <a:pt x="1926776" y="1747059"/>
                  </a:lnTo>
                  <a:lnTo>
                    <a:pt x="1926898" y="1747482"/>
                  </a:lnTo>
                  <a:lnTo>
                    <a:pt x="1927012" y="1747694"/>
                  </a:lnTo>
                  <a:lnTo>
                    <a:pt x="1927091" y="1748456"/>
                  </a:lnTo>
                  <a:lnTo>
                    <a:pt x="1927960" y="1748456"/>
                  </a:lnTo>
                  <a:lnTo>
                    <a:pt x="1929381" y="1749345"/>
                  </a:lnTo>
                  <a:close/>
                </a:path>
                <a:path w="2360295" h="1867535">
                  <a:moveTo>
                    <a:pt x="1721374" y="1744601"/>
                  </a:moveTo>
                  <a:lnTo>
                    <a:pt x="1721501" y="1744474"/>
                  </a:lnTo>
                  <a:lnTo>
                    <a:pt x="1721587" y="1744011"/>
                  </a:lnTo>
                  <a:lnTo>
                    <a:pt x="1721156" y="1743757"/>
                  </a:lnTo>
                  <a:lnTo>
                    <a:pt x="1721374" y="1744601"/>
                  </a:lnTo>
                  <a:close/>
                </a:path>
                <a:path w="2360295" h="1867535">
                  <a:moveTo>
                    <a:pt x="1713102" y="1749345"/>
                  </a:moveTo>
                  <a:lnTo>
                    <a:pt x="1714444" y="1746678"/>
                  </a:lnTo>
                  <a:lnTo>
                    <a:pt x="1717840" y="1746678"/>
                  </a:lnTo>
                  <a:lnTo>
                    <a:pt x="1717129" y="1746424"/>
                  </a:lnTo>
                  <a:lnTo>
                    <a:pt x="1716497" y="1746297"/>
                  </a:lnTo>
                  <a:lnTo>
                    <a:pt x="1717445" y="1745789"/>
                  </a:lnTo>
                  <a:lnTo>
                    <a:pt x="1718392" y="1744900"/>
                  </a:lnTo>
                  <a:lnTo>
                    <a:pt x="1721077" y="1744900"/>
                  </a:lnTo>
                  <a:lnTo>
                    <a:pt x="1721203" y="1744773"/>
                  </a:lnTo>
                  <a:lnTo>
                    <a:pt x="1721268" y="1744191"/>
                  </a:lnTo>
                  <a:lnTo>
                    <a:pt x="1721156" y="1743757"/>
                  </a:lnTo>
                  <a:lnTo>
                    <a:pt x="1715380" y="1743757"/>
                  </a:lnTo>
                  <a:lnTo>
                    <a:pt x="1715391" y="1743884"/>
                  </a:lnTo>
                  <a:lnTo>
                    <a:pt x="1668882" y="1743884"/>
                  </a:lnTo>
                  <a:lnTo>
                    <a:pt x="1668882" y="1746805"/>
                  </a:lnTo>
                  <a:lnTo>
                    <a:pt x="1693204" y="1746805"/>
                  </a:lnTo>
                  <a:lnTo>
                    <a:pt x="1693361" y="1746932"/>
                  </a:lnTo>
                  <a:lnTo>
                    <a:pt x="1710261" y="1746933"/>
                  </a:lnTo>
                  <a:lnTo>
                    <a:pt x="1710496" y="1747059"/>
                  </a:lnTo>
                  <a:lnTo>
                    <a:pt x="1710618" y="1747482"/>
                  </a:lnTo>
                  <a:lnTo>
                    <a:pt x="1710733" y="1747694"/>
                  </a:lnTo>
                  <a:lnTo>
                    <a:pt x="1710812" y="1748456"/>
                  </a:lnTo>
                  <a:lnTo>
                    <a:pt x="1711680" y="1748456"/>
                  </a:lnTo>
                  <a:lnTo>
                    <a:pt x="1713102" y="1749345"/>
                  </a:lnTo>
                  <a:close/>
                </a:path>
                <a:path w="2360295" h="1867535">
                  <a:moveTo>
                    <a:pt x="2319217" y="1745535"/>
                  </a:moveTo>
                  <a:lnTo>
                    <a:pt x="2320011" y="1745535"/>
                  </a:lnTo>
                  <a:lnTo>
                    <a:pt x="2319538" y="1743884"/>
                  </a:lnTo>
                  <a:lnTo>
                    <a:pt x="2319217" y="1745535"/>
                  </a:lnTo>
                  <a:close/>
                </a:path>
                <a:path w="2360295" h="1867535">
                  <a:moveTo>
                    <a:pt x="2163822" y="1744011"/>
                  </a:moveTo>
                  <a:lnTo>
                    <a:pt x="2164059" y="1744011"/>
                  </a:lnTo>
                  <a:lnTo>
                    <a:pt x="2164296" y="1743884"/>
                  </a:lnTo>
                  <a:lnTo>
                    <a:pt x="2163822" y="1744011"/>
                  </a:lnTo>
                  <a:close/>
                </a:path>
                <a:path w="2360295" h="1867535">
                  <a:moveTo>
                    <a:pt x="1947543" y="1744011"/>
                  </a:moveTo>
                  <a:lnTo>
                    <a:pt x="1947779" y="1744011"/>
                  </a:lnTo>
                  <a:lnTo>
                    <a:pt x="1948016" y="1743884"/>
                  </a:lnTo>
                  <a:lnTo>
                    <a:pt x="1947543" y="1744011"/>
                  </a:lnTo>
                  <a:close/>
                </a:path>
                <a:path w="2360295" h="1867535">
                  <a:moveTo>
                    <a:pt x="1731342" y="1744011"/>
                  </a:moveTo>
                  <a:lnTo>
                    <a:pt x="1731579" y="1744011"/>
                  </a:lnTo>
                  <a:lnTo>
                    <a:pt x="1731816" y="1743884"/>
                  </a:lnTo>
                  <a:lnTo>
                    <a:pt x="1731342" y="1744011"/>
                  </a:lnTo>
                  <a:close/>
                </a:path>
                <a:path w="2360295" h="1867535">
                  <a:moveTo>
                    <a:pt x="1515062" y="1744011"/>
                  </a:moveTo>
                  <a:lnTo>
                    <a:pt x="1515299" y="1744011"/>
                  </a:lnTo>
                  <a:lnTo>
                    <a:pt x="1515536" y="1743884"/>
                  </a:lnTo>
                  <a:lnTo>
                    <a:pt x="1515062" y="1744011"/>
                  </a:lnTo>
                  <a:close/>
                </a:path>
                <a:path w="2360295" h="1867535">
                  <a:moveTo>
                    <a:pt x="1585972" y="1744646"/>
                  </a:moveTo>
                  <a:lnTo>
                    <a:pt x="1585719" y="1743910"/>
                  </a:lnTo>
                  <a:lnTo>
                    <a:pt x="1585498" y="1744011"/>
                  </a:lnTo>
                  <a:lnTo>
                    <a:pt x="1585588" y="1744191"/>
                  </a:lnTo>
                  <a:lnTo>
                    <a:pt x="1585972" y="1744646"/>
                  </a:lnTo>
                  <a:close/>
                </a:path>
                <a:path w="2360295" h="1867535">
                  <a:moveTo>
                    <a:pt x="2234495" y="1744646"/>
                  </a:moveTo>
                  <a:lnTo>
                    <a:pt x="2234242" y="1743910"/>
                  </a:lnTo>
                  <a:lnTo>
                    <a:pt x="2234021" y="1744011"/>
                  </a:lnTo>
                  <a:lnTo>
                    <a:pt x="2234111" y="1744191"/>
                  </a:lnTo>
                  <a:lnTo>
                    <a:pt x="2234495" y="1744646"/>
                  </a:lnTo>
                  <a:close/>
                </a:path>
                <a:path w="2360295" h="1867535">
                  <a:moveTo>
                    <a:pt x="1505475" y="1745027"/>
                  </a:moveTo>
                  <a:lnTo>
                    <a:pt x="1507482" y="1745027"/>
                  </a:lnTo>
                  <a:lnTo>
                    <a:pt x="1505650" y="1743947"/>
                  </a:lnTo>
                  <a:lnTo>
                    <a:pt x="1505539" y="1744265"/>
                  </a:lnTo>
                  <a:lnTo>
                    <a:pt x="1505413" y="1744392"/>
                  </a:lnTo>
                  <a:lnTo>
                    <a:pt x="1505475" y="1745027"/>
                  </a:lnTo>
                  <a:close/>
                </a:path>
                <a:path w="2360295" h="1867535">
                  <a:moveTo>
                    <a:pt x="2222729" y="1747440"/>
                  </a:moveTo>
                  <a:lnTo>
                    <a:pt x="2262053" y="1747440"/>
                  </a:lnTo>
                  <a:lnTo>
                    <a:pt x="2262006" y="1744392"/>
                  </a:lnTo>
                  <a:lnTo>
                    <a:pt x="2261845" y="1744316"/>
                  </a:lnTo>
                  <a:lnTo>
                    <a:pt x="2262132" y="1744011"/>
                  </a:lnTo>
                  <a:lnTo>
                    <a:pt x="2260632" y="1744011"/>
                  </a:lnTo>
                  <a:lnTo>
                    <a:pt x="2259763" y="1744138"/>
                  </a:lnTo>
                  <a:lnTo>
                    <a:pt x="2258973" y="1744773"/>
                  </a:lnTo>
                  <a:lnTo>
                    <a:pt x="2258105" y="1744900"/>
                  </a:lnTo>
                  <a:lnTo>
                    <a:pt x="2253525" y="1744900"/>
                  </a:lnTo>
                  <a:lnTo>
                    <a:pt x="2252419" y="1745154"/>
                  </a:lnTo>
                  <a:lnTo>
                    <a:pt x="2251393" y="1745281"/>
                  </a:lnTo>
                  <a:lnTo>
                    <a:pt x="2249182" y="1745789"/>
                  </a:lnTo>
                  <a:lnTo>
                    <a:pt x="2226802" y="1745789"/>
                  </a:lnTo>
                  <a:lnTo>
                    <a:pt x="2226678" y="1746234"/>
                  </a:lnTo>
                  <a:lnTo>
                    <a:pt x="2226362" y="1746932"/>
                  </a:lnTo>
                  <a:lnTo>
                    <a:pt x="2225492" y="1746933"/>
                  </a:lnTo>
                  <a:lnTo>
                    <a:pt x="2224940" y="1747186"/>
                  </a:lnTo>
                  <a:lnTo>
                    <a:pt x="2222834" y="1747186"/>
                  </a:lnTo>
                  <a:lnTo>
                    <a:pt x="2222729" y="1747440"/>
                  </a:lnTo>
                  <a:close/>
                </a:path>
                <a:path w="2360295" h="1867535">
                  <a:moveTo>
                    <a:pt x="2009449" y="1747567"/>
                  </a:moveTo>
                  <a:lnTo>
                    <a:pt x="2045931" y="1747567"/>
                  </a:lnTo>
                  <a:lnTo>
                    <a:pt x="2045951" y="1744519"/>
                  </a:lnTo>
                  <a:lnTo>
                    <a:pt x="2045742" y="1744316"/>
                  </a:lnTo>
                  <a:lnTo>
                    <a:pt x="2045949" y="1744191"/>
                  </a:lnTo>
                  <a:lnTo>
                    <a:pt x="2046010" y="1744011"/>
                  </a:lnTo>
                  <a:lnTo>
                    <a:pt x="2044150" y="1744191"/>
                  </a:lnTo>
                  <a:lnTo>
                    <a:pt x="2043641" y="1744265"/>
                  </a:lnTo>
                  <a:lnTo>
                    <a:pt x="2042852" y="1744900"/>
                  </a:lnTo>
                  <a:lnTo>
                    <a:pt x="2037561" y="1744900"/>
                  </a:lnTo>
                  <a:lnTo>
                    <a:pt x="2037403" y="1745027"/>
                  </a:lnTo>
                  <a:lnTo>
                    <a:pt x="2036298" y="1745281"/>
                  </a:lnTo>
                  <a:lnTo>
                    <a:pt x="2035271" y="1745408"/>
                  </a:lnTo>
                  <a:lnTo>
                    <a:pt x="2033060" y="1745916"/>
                  </a:lnTo>
                  <a:lnTo>
                    <a:pt x="2010680" y="1745916"/>
                  </a:lnTo>
                  <a:lnTo>
                    <a:pt x="2010554" y="1746364"/>
                  </a:lnTo>
                  <a:lnTo>
                    <a:pt x="2010240" y="1747059"/>
                  </a:lnTo>
                  <a:lnTo>
                    <a:pt x="2009371" y="1747059"/>
                  </a:lnTo>
                  <a:lnTo>
                    <a:pt x="2008819" y="1747313"/>
                  </a:lnTo>
                  <a:lnTo>
                    <a:pt x="2006291" y="1747313"/>
                  </a:lnTo>
                  <a:lnTo>
                    <a:pt x="2008344" y="1747440"/>
                  </a:lnTo>
                  <a:lnTo>
                    <a:pt x="2009449" y="1747567"/>
                  </a:lnTo>
                  <a:close/>
                </a:path>
                <a:path w="2360295" h="1867535">
                  <a:moveTo>
                    <a:pt x="1961256" y="1744265"/>
                  </a:moveTo>
                  <a:lnTo>
                    <a:pt x="1963335" y="1744265"/>
                  </a:lnTo>
                  <a:lnTo>
                    <a:pt x="1961677" y="1744011"/>
                  </a:lnTo>
                  <a:lnTo>
                    <a:pt x="1961519" y="1744011"/>
                  </a:lnTo>
                  <a:lnTo>
                    <a:pt x="1961256" y="1744265"/>
                  </a:lnTo>
                  <a:close/>
                </a:path>
                <a:path w="2360295" h="1867535">
                  <a:moveTo>
                    <a:pt x="1793249" y="1747567"/>
                  </a:moveTo>
                  <a:lnTo>
                    <a:pt x="1829731" y="1747567"/>
                  </a:lnTo>
                  <a:lnTo>
                    <a:pt x="1829731" y="1744519"/>
                  </a:lnTo>
                  <a:lnTo>
                    <a:pt x="1829541" y="1744316"/>
                  </a:lnTo>
                  <a:lnTo>
                    <a:pt x="1829749" y="1744191"/>
                  </a:lnTo>
                  <a:lnTo>
                    <a:pt x="1829810" y="1744011"/>
                  </a:lnTo>
                  <a:lnTo>
                    <a:pt x="1827949" y="1744191"/>
                  </a:lnTo>
                  <a:lnTo>
                    <a:pt x="1827441" y="1744265"/>
                  </a:lnTo>
                  <a:lnTo>
                    <a:pt x="1826651" y="1744900"/>
                  </a:lnTo>
                  <a:lnTo>
                    <a:pt x="1821360" y="1744900"/>
                  </a:lnTo>
                  <a:lnTo>
                    <a:pt x="1821202" y="1745027"/>
                  </a:lnTo>
                  <a:lnTo>
                    <a:pt x="1820097" y="1745281"/>
                  </a:lnTo>
                  <a:lnTo>
                    <a:pt x="1819070" y="1745408"/>
                  </a:lnTo>
                  <a:lnTo>
                    <a:pt x="1816859" y="1745916"/>
                  </a:lnTo>
                  <a:lnTo>
                    <a:pt x="1794479" y="1745916"/>
                  </a:lnTo>
                  <a:lnTo>
                    <a:pt x="1794354" y="1746364"/>
                  </a:lnTo>
                  <a:lnTo>
                    <a:pt x="1794039" y="1747059"/>
                  </a:lnTo>
                  <a:lnTo>
                    <a:pt x="1793171" y="1747059"/>
                  </a:lnTo>
                  <a:lnTo>
                    <a:pt x="1792618" y="1747313"/>
                  </a:lnTo>
                  <a:lnTo>
                    <a:pt x="1790090" y="1747313"/>
                  </a:lnTo>
                  <a:lnTo>
                    <a:pt x="1792143" y="1747440"/>
                  </a:lnTo>
                  <a:lnTo>
                    <a:pt x="1793249" y="1747567"/>
                  </a:lnTo>
                  <a:close/>
                </a:path>
                <a:path w="2360295" h="1867535">
                  <a:moveTo>
                    <a:pt x="1745055" y="1744265"/>
                  </a:moveTo>
                  <a:lnTo>
                    <a:pt x="1747134" y="1744265"/>
                  </a:lnTo>
                  <a:lnTo>
                    <a:pt x="1745476" y="1744011"/>
                  </a:lnTo>
                  <a:lnTo>
                    <a:pt x="1745318" y="1744011"/>
                  </a:lnTo>
                  <a:lnTo>
                    <a:pt x="1745055" y="1744265"/>
                  </a:lnTo>
                  <a:close/>
                </a:path>
                <a:path w="2360295" h="1867535">
                  <a:moveTo>
                    <a:pt x="1576495" y="1747440"/>
                  </a:moveTo>
                  <a:lnTo>
                    <a:pt x="1613530" y="1747440"/>
                  </a:lnTo>
                  <a:lnTo>
                    <a:pt x="1613483" y="1744392"/>
                  </a:lnTo>
                  <a:lnTo>
                    <a:pt x="1613322" y="1744316"/>
                  </a:lnTo>
                  <a:lnTo>
                    <a:pt x="1613609" y="1744011"/>
                  </a:lnTo>
                  <a:lnTo>
                    <a:pt x="1612109" y="1744011"/>
                  </a:lnTo>
                  <a:lnTo>
                    <a:pt x="1611240" y="1744138"/>
                  </a:lnTo>
                  <a:lnTo>
                    <a:pt x="1610450" y="1744773"/>
                  </a:lnTo>
                  <a:lnTo>
                    <a:pt x="1609582" y="1744900"/>
                  </a:lnTo>
                  <a:lnTo>
                    <a:pt x="1605002" y="1744900"/>
                  </a:lnTo>
                  <a:lnTo>
                    <a:pt x="1603896" y="1745154"/>
                  </a:lnTo>
                  <a:lnTo>
                    <a:pt x="1602870" y="1745281"/>
                  </a:lnTo>
                  <a:lnTo>
                    <a:pt x="1600659" y="1745789"/>
                  </a:lnTo>
                  <a:lnTo>
                    <a:pt x="1578279" y="1745789"/>
                  </a:lnTo>
                  <a:lnTo>
                    <a:pt x="1578155" y="1746234"/>
                  </a:lnTo>
                  <a:lnTo>
                    <a:pt x="1577839" y="1746932"/>
                  </a:lnTo>
                  <a:lnTo>
                    <a:pt x="1576969" y="1746933"/>
                  </a:lnTo>
                  <a:lnTo>
                    <a:pt x="1576417" y="1747186"/>
                  </a:lnTo>
                  <a:lnTo>
                    <a:pt x="1573890" y="1747186"/>
                  </a:lnTo>
                  <a:lnTo>
                    <a:pt x="1575978" y="1747321"/>
                  </a:lnTo>
                  <a:lnTo>
                    <a:pt x="1576495" y="1747440"/>
                  </a:lnTo>
                  <a:close/>
                </a:path>
                <a:path w="2360295" h="1867535">
                  <a:moveTo>
                    <a:pt x="1528723" y="1744265"/>
                  </a:moveTo>
                  <a:lnTo>
                    <a:pt x="1530934" y="1744265"/>
                  </a:lnTo>
                  <a:lnTo>
                    <a:pt x="1529276" y="1744011"/>
                  </a:lnTo>
                  <a:lnTo>
                    <a:pt x="1529118" y="1744011"/>
                  </a:lnTo>
                  <a:lnTo>
                    <a:pt x="1528723" y="1744265"/>
                  </a:lnTo>
                  <a:close/>
                </a:path>
                <a:path w="2360295" h="1867535">
                  <a:moveTo>
                    <a:pt x="1512220" y="1749218"/>
                  </a:moveTo>
                  <a:lnTo>
                    <a:pt x="1514273" y="1749218"/>
                  </a:lnTo>
                  <a:lnTo>
                    <a:pt x="1513595" y="1748520"/>
                  </a:lnTo>
                  <a:lnTo>
                    <a:pt x="1513088" y="1747821"/>
                  </a:lnTo>
                  <a:lnTo>
                    <a:pt x="1514642" y="1747321"/>
                  </a:lnTo>
                  <a:lnTo>
                    <a:pt x="1513483" y="1746551"/>
                  </a:lnTo>
                  <a:lnTo>
                    <a:pt x="1513364" y="1745789"/>
                  </a:lnTo>
                  <a:lnTo>
                    <a:pt x="1513472" y="1745443"/>
                  </a:lnTo>
                  <a:lnTo>
                    <a:pt x="1514036" y="1744011"/>
                  </a:lnTo>
                  <a:lnTo>
                    <a:pt x="1512970" y="1744011"/>
                  </a:lnTo>
                  <a:lnTo>
                    <a:pt x="1512852" y="1744519"/>
                  </a:lnTo>
                  <a:lnTo>
                    <a:pt x="1508350" y="1744519"/>
                  </a:lnTo>
                  <a:lnTo>
                    <a:pt x="1507482" y="1745027"/>
                  </a:lnTo>
                  <a:lnTo>
                    <a:pt x="1505475" y="1745027"/>
                  </a:lnTo>
                  <a:lnTo>
                    <a:pt x="1505429" y="1746170"/>
                  </a:lnTo>
                  <a:lnTo>
                    <a:pt x="1512378" y="1746170"/>
                  </a:lnTo>
                  <a:lnTo>
                    <a:pt x="1513088" y="1747948"/>
                  </a:lnTo>
                  <a:lnTo>
                    <a:pt x="1510798" y="1747948"/>
                  </a:lnTo>
                  <a:lnTo>
                    <a:pt x="1512220" y="1749218"/>
                  </a:lnTo>
                  <a:close/>
                </a:path>
                <a:path w="2360295" h="1867535">
                  <a:moveTo>
                    <a:pt x="2262122" y="1744447"/>
                  </a:moveTo>
                  <a:lnTo>
                    <a:pt x="2262132" y="1744028"/>
                  </a:lnTo>
                  <a:lnTo>
                    <a:pt x="2261860" y="1744191"/>
                  </a:lnTo>
                  <a:lnTo>
                    <a:pt x="2262122" y="1744447"/>
                  </a:lnTo>
                  <a:close/>
                </a:path>
                <a:path w="2360295" h="1867535">
                  <a:moveTo>
                    <a:pt x="1613599" y="1744447"/>
                  </a:moveTo>
                  <a:lnTo>
                    <a:pt x="1613609" y="1744028"/>
                  </a:lnTo>
                  <a:lnTo>
                    <a:pt x="1613338" y="1744191"/>
                  </a:lnTo>
                  <a:lnTo>
                    <a:pt x="1613599" y="1744447"/>
                  </a:lnTo>
                  <a:close/>
                </a:path>
                <a:path w="2360295" h="1867535">
                  <a:moveTo>
                    <a:pt x="1802172" y="1744773"/>
                  </a:moveTo>
                  <a:lnTo>
                    <a:pt x="1801927" y="1744033"/>
                  </a:lnTo>
                  <a:lnTo>
                    <a:pt x="1801699" y="1744138"/>
                  </a:lnTo>
                  <a:lnTo>
                    <a:pt x="1801787" y="1744316"/>
                  </a:lnTo>
                  <a:lnTo>
                    <a:pt x="1802172" y="1744773"/>
                  </a:lnTo>
                  <a:close/>
                </a:path>
                <a:path w="2360295" h="1867535">
                  <a:moveTo>
                    <a:pt x="2018373" y="1744773"/>
                  </a:moveTo>
                  <a:lnTo>
                    <a:pt x="2018128" y="1744033"/>
                  </a:lnTo>
                  <a:lnTo>
                    <a:pt x="2017899" y="1744138"/>
                  </a:lnTo>
                  <a:lnTo>
                    <a:pt x="2017987" y="1744316"/>
                  </a:lnTo>
                  <a:lnTo>
                    <a:pt x="2018373" y="1744773"/>
                  </a:lnTo>
                  <a:close/>
                </a:path>
                <a:path w="2360295" h="1867535">
                  <a:moveTo>
                    <a:pt x="1585286" y="1744646"/>
                  </a:moveTo>
                  <a:lnTo>
                    <a:pt x="1585972" y="1744646"/>
                  </a:lnTo>
                  <a:lnTo>
                    <a:pt x="1585481" y="1744064"/>
                  </a:lnTo>
                  <a:lnTo>
                    <a:pt x="1585286" y="1744646"/>
                  </a:lnTo>
                  <a:close/>
                </a:path>
                <a:path w="2360295" h="1867535">
                  <a:moveTo>
                    <a:pt x="2233809" y="1744646"/>
                  </a:moveTo>
                  <a:lnTo>
                    <a:pt x="2234495" y="1744646"/>
                  </a:lnTo>
                  <a:lnTo>
                    <a:pt x="2234003" y="1744064"/>
                  </a:lnTo>
                  <a:lnTo>
                    <a:pt x="2233809" y="1744646"/>
                  </a:lnTo>
                  <a:close/>
                </a:path>
                <a:path w="2360295" h="1867535">
                  <a:moveTo>
                    <a:pt x="2153998" y="1745154"/>
                  </a:moveTo>
                  <a:lnTo>
                    <a:pt x="2156005" y="1745154"/>
                  </a:lnTo>
                  <a:lnTo>
                    <a:pt x="2154170" y="1744073"/>
                  </a:lnTo>
                  <a:lnTo>
                    <a:pt x="2154063" y="1744392"/>
                  </a:lnTo>
                  <a:lnTo>
                    <a:pt x="2153936" y="1744519"/>
                  </a:lnTo>
                  <a:lnTo>
                    <a:pt x="2153998" y="1745154"/>
                  </a:lnTo>
                  <a:close/>
                </a:path>
                <a:path w="2360295" h="1867535">
                  <a:moveTo>
                    <a:pt x="1937797" y="1745154"/>
                  </a:moveTo>
                  <a:lnTo>
                    <a:pt x="1939804" y="1745154"/>
                  </a:lnTo>
                  <a:lnTo>
                    <a:pt x="1937970" y="1744073"/>
                  </a:lnTo>
                  <a:lnTo>
                    <a:pt x="1937862" y="1744392"/>
                  </a:lnTo>
                  <a:lnTo>
                    <a:pt x="1937736" y="1744519"/>
                  </a:lnTo>
                  <a:lnTo>
                    <a:pt x="1937797" y="1745154"/>
                  </a:lnTo>
                  <a:close/>
                </a:path>
                <a:path w="2360295" h="1867535">
                  <a:moveTo>
                    <a:pt x="1721518" y="1745154"/>
                  </a:moveTo>
                  <a:lnTo>
                    <a:pt x="1723525" y="1745154"/>
                  </a:lnTo>
                  <a:lnTo>
                    <a:pt x="1721690" y="1744073"/>
                  </a:lnTo>
                  <a:lnTo>
                    <a:pt x="1721582" y="1744392"/>
                  </a:lnTo>
                  <a:lnTo>
                    <a:pt x="1721456" y="1744519"/>
                  </a:lnTo>
                  <a:lnTo>
                    <a:pt x="1721518" y="1745154"/>
                  </a:lnTo>
                  <a:close/>
                </a:path>
                <a:path w="2360295" h="1867535">
                  <a:moveTo>
                    <a:pt x="2160743" y="1749472"/>
                  </a:moveTo>
                  <a:lnTo>
                    <a:pt x="2162796" y="1749472"/>
                  </a:lnTo>
                  <a:lnTo>
                    <a:pt x="2161795" y="1748202"/>
                  </a:lnTo>
                  <a:lnTo>
                    <a:pt x="2161691" y="1747923"/>
                  </a:lnTo>
                  <a:lnTo>
                    <a:pt x="2163190" y="1747440"/>
                  </a:lnTo>
                  <a:lnTo>
                    <a:pt x="2162006" y="1746805"/>
                  </a:lnTo>
                  <a:lnTo>
                    <a:pt x="2161848" y="1746043"/>
                  </a:lnTo>
                  <a:lnTo>
                    <a:pt x="2161967" y="1745662"/>
                  </a:lnTo>
                  <a:lnTo>
                    <a:pt x="2162322" y="1744900"/>
                  </a:lnTo>
                  <a:lnTo>
                    <a:pt x="2162559" y="1744138"/>
                  </a:lnTo>
                  <a:lnTo>
                    <a:pt x="2161730" y="1744138"/>
                  </a:lnTo>
                  <a:lnTo>
                    <a:pt x="2161611" y="1744646"/>
                  </a:lnTo>
                  <a:lnTo>
                    <a:pt x="2156868" y="1744650"/>
                  </a:lnTo>
                  <a:lnTo>
                    <a:pt x="2156005" y="1745154"/>
                  </a:lnTo>
                  <a:lnTo>
                    <a:pt x="2153998" y="1745154"/>
                  </a:lnTo>
                  <a:lnTo>
                    <a:pt x="2153952" y="1746297"/>
                  </a:lnTo>
                  <a:lnTo>
                    <a:pt x="2160901" y="1746297"/>
                  </a:lnTo>
                  <a:lnTo>
                    <a:pt x="2161611" y="1748075"/>
                  </a:lnTo>
                  <a:lnTo>
                    <a:pt x="2159321" y="1748075"/>
                  </a:lnTo>
                  <a:lnTo>
                    <a:pt x="2160743" y="1749472"/>
                  </a:lnTo>
                  <a:close/>
                </a:path>
                <a:path w="2360295" h="1867535">
                  <a:moveTo>
                    <a:pt x="1944542" y="1749472"/>
                  </a:moveTo>
                  <a:lnTo>
                    <a:pt x="1946595" y="1749472"/>
                  </a:lnTo>
                  <a:lnTo>
                    <a:pt x="1945595" y="1748202"/>
                  </a:lnTo>
                  <a:lnTo>
                    <a:pt x="1945490" y="1747923"/>
                  </a:lnTo>
                  <a:lnTo>
                    <a:pt x="1946990" y="1747440"/>
                  </a:lnTo>
                  <a:lnTo>
                    <a:pt x="1945806" y="1746805"/>
                  </a:lnTo>
                  <a:lnTo>
                    <a:pt x="1945648" y="1746043"/>
                  </a:lnTo>
                  <a:lnTo>
                    <a:pt x="1945766" y="1745662"/>
                  </a:lnTo>
                  <a:lnTo>
                    <a:pt x="1946121" y="1744900"/>
                  </a:lnTo>
                  <a:lnTo>
                    <a:pt x="1946358" y="1744138"/>
                  </a:lnTo>
                  <a:lnTo>
                    <a:pt x="1945529" y="1744138"/>
                  </a:lnTo>
                  <a:lnTo>
                    <a:pt x="1945411" y="1744646"/>
                  </a:lnTo>
                  <a:lnTo>
                    <a:pt x="1940667" y="1744650"/>
                  </a:lnTo>
                  <a:lnTo>
                    <a:pt x="1939804" y="1745154"/>
                  </a:lnTo>
                  <a:lnTo>
                    <a:pt x="1937797" y="1745154"/>
                  </a:lnTo>
                  <a:lnTo>
                    <a:pt x="1937751" y="1746297"/>
                  </a:lnTo>
                  <a:lnTo>
                    <a:pt x="1944700" y="1746297"/>
                  </a:lnTo>
                  <a:lnTo>
                    <a:pt x="1945411" y="1748075"/>
                  </a:lnTo>
                  <a:lnTo>
                    <a:pt x="1943121" y="1748075"/>
                  </a:lnTo>
                  <a:lnTo>
                    <a:pt x="1944542" y="1749472"/>
                  </a:lnTo>
                  <a:close/>
                </a:path>
                <a:path w="2360295" h="1867535">
                  <a:moveTo>
                    <a:pt x="1728263" y="1749472"/>
                  </a:moveTo>
                  <a:lnTo>
                    <a:pt x="1730316" y="1749472"/>
                  </a:lnTo>
                  <a:lnTo>
                    <a:pt x="1729315" y="1748202"/>
                  </a:lnTo>
                  <a:lnTo>
                    <a:pt x="1729210" y="1747923"/>
                  </a:lnTo>
                  <a:lnTo>
                    <a:pt x="1730710" y="1747440"/>
                  </a:lnTo>
                  <a:lnTo>
                    <a:pt x="1729526" y="1746805"/>
                  </a:lnTo>
                  <a:lnTo>
                    <a:pt x="1729368" y="1746043"/>
                  </a:lnTo>
                  <a:lnTo>
                    <a:pt x="1729486" y="1745662"/>
                  </a:lnTo>
                  <a:lnTo>
                    <a:pt x="1729842" y="1744900"/>
                  </a:lnTo>
                  <a:lnTo>
                    <a:pt x="1730079" y="1744138"/>
                  </a:lnTo>
                  <a:lnTo>
                    <a:pt x="1729250" y="1744138"/>
                  </a:lnTo>
                  <a:lnTo>
                    <a:pt x="1729131" y="1744646"/>
                  </a:lnTo>
                  <a:lnTo>
                    <a:pt x="1724388" y="1744650"/>
                  </a:lnTo>
                  <a:lnTo>
                    <a:pt x="1723525" y="1745154"/>
                  </a:lnTo>
                  <a:lnTo>
                    <a:pt x="1721518" y="1745154"/>
                  </a:lnTo>
                  <a:lnTo>
                    <a:pt x="1721472" y="1746297"/>
                  </a:lnTo>
                  <a:lnTo>
                    <a:pt x="1728420" y="1746297"/>
                  </a:lnTo>
                  <a:lnTo>
                    <a:pt x="1729131" y="1748075"/>
                  </a:lnTo>
                  <a:lnTo>
                    <a:pt x="1726841" y="1748075"/>
                  </a:lnTo>
                  <a:lnTo>
                    <a:pt x="1728263" y="1749472"/>
                  </a:lnTo>
                  <a:close/>
                </a:path>
                <a:path w="2360295" h="1867535">
                  <a:moveTo>
                    <a:pt x="1562780" y="1746648"/>
                  </a:moveTo>
                  <a:lnTo>
                    <a:pt x="1564177" y="1744900"/>
                  </a:lnTo>
                  <a:lnTo>
                    <a:pt x="1565757" y="1744265"/>
                  </a:lnTo>
                  <a:lnTo>
                    <a:pt x="1565915" y="1744138"/>
                  </a:lnTo>
                  <a:lnTo>
                    <a:pt x="1550872" y="1744138"/>
                  </a:lnTo>
                  <a:lnTo>
                    <a:pt x="1550754" y="1744392"/>
                  </a:lnTo>
                  <a:lnTo>
                    <a:pt x="1550596" y="1744646"/>
                  </a:lnTo>
                  <a:lnTo>
                    <a:pt x="1530039" y="1744646"/>
                  </a:lnTo>
                  <a:lnTo>
                    <a:pt x="1530776" y="1744900"/>
                  </a:lnTo>
                  <a:lnTo>
                    <a:pt x="1531565" y="1744900"/>
                  </a:lnTo>
                  <a:lnTo>
                    <a:pt x="1531234" y="1745281"/>
                  </a:lnTo>
                  <a:lnTo>
                    <a:pt x="1560545" y="1745281"/>
                  </a:lnTo>
                  <a:lnTo>
                    <a:pt x="1562644" y="1746609"/>
                  </a:lnTo>
                  <a:lnTo>
                    <a:pt x="1562780" y="1746648"/>
                  </a:lnTo>
                  <a:close/>
                </a:path>
                <a:path w="2360295" h="1867535">
                  <a:moveTo>
                    <a:pt x="1829798" y="1744546"/>
                  </a:moveTo>
                  <a:lnTo>
                    <a:pt x="1829806" y="1744156"/>
                  </a:lnTo>
                  <a:lnTo>
                    <a:pt x="1829415" y="1744392"/>
                  </a:lnTo>
                  <a:lnTo>
                    <a:pt x="1829798" y="1744546"/>
                  </a:lnTo>
                  <a:close/>
                </a:path>
                <a:path w="2360295" h="1867535">
                  <a:moveTo>
                    <a:pt x="2045999" y="1744537"/>
                  </a:moveTo>
                  <a:lnTo>
                    <a:pt x="2046007" y="1744156"/>
                  </a:lnTo>
                  <a:lnTo>
                    <a:pt x="2045615" y="1744392"/>
                  </a:lnTo>
                  <a:lnTo>
                    <a:pt x="2045999" y="1744537"/>
                  </a:lnTo>
                  <a:close/>
                </a:path>
                <a:path w="2360295" h="1867535">
                  <a:moveTo>
                    <a:pt x="1801486" y="1744773"/>
                  </a:moveTo>
                  <a:lnTo>
                    <a:pt x="1802172" y="1744773"/>
                  </a:lnTo>
                  <a:lnTo>
                    <a:pt x="1801681" y="1744191"/>
                  </a:lnTo>
                  <a:lnTo>
                    <a:pt x="1801486" y="1744773"/>
                  </a:lnTo>
                  <a:close/>
                </a:path>
                <a:path w="2360295" h="1867535">
                  <a:moveTo>
                    <a:pt x="2017687" y="1744773"/>
                  </a:moveTo>
                  <a:lnTo>
                    <a:pt x="2018373" y="1744773"/>
                  </a:lnTo>
                  <a:lnTo>
                    <a:pt x="2017882" y="1744191"/>
                  </a:lnTo>
                  <a:lnTo>
                    <a:pt x="2017687" y="1744773"/>
                  </a:lnTo>
                  <a:close/>
                </a:path>
                <a:path w="2360295" h="1867535">
                  <a:moveTo>
                    <a:pt x="2321591" y="1744646"/>
                  </a:moveTo>
                  <a:lnTo>
                    <a:pt x="2322538" y="1744265"/>
                  </a:lnTo>
                  <a:lnTo>
                    <a:pt x="2321827" y="1744265"/>
                  </a:lnTo>
                  <a:lnTo>
                    <a:pt x="2321591" y="1744646"/>
                  </a:lnTo>
                  <a:close/>
                </a:path>
                <a:path w="2360295" h="1867535">
                  <a:moveTo>
                    <a:pt x="1995180" y="1746775"/>
                  </a:moveTo>
                  <a:lnTo>
                    <a:pt x="1996579" y="1744900"/>
                  </a:lnTo>
                  <a:lnTo>
                    <a:pt x="1998158" y="1744265"/>
                  </a:lnTo>
                  <a:lnTo>
                    <a:pt x="1983155" y="1744265"/>
                  </a:lnTo>
                  <a:lnTo>
                    <a:pt x="1983053" y="1744601"/>
                  </a:lnTo>
                  <a:lnTo>
                    <a:pt x="1962519" y="1744646"/>
                  </a:lnTo>
                  <a:lnTo>
                    <a:pt x="1963256" y="1744900"/>
                  </a:lnTo>
                  <a:lnTo>
                    <a:pt x="1964046" y="1744900"/>
                  </a:lnTo>
                  <a:lnTo>
                    <a:pt x="1963604" y="1745408"/>
                  </a:lnTo>
                  <a:lnTo>
                    <a:pt x="1992946" y="1745408"/>
                  </a:lnTo>
                  <a:lnTo>
                    <a:pt x="1995046" y="1746736"/>
                  </a:lnTo>
                  <a:lnTo>
                    <a:pt x="1995180" y="1746775"/>
                  </a:lnTo>
                  <a:close/>
                </a:path>
                <a:path w="2360295" h="1867535">
                  <a:moveTo>
                    <a:pt x="1778980" y="1746775"/>
                  </a:moveTo>
                  <a:lnTo>
                    <a:pt x="1780378" y="1744900"/>
                  </a:lnTo>
                  <a:lnTo>
                    <a:pt x="1781957" y="1744265"/>
                  </a:lnTo>
                  <a:lnTo>
                    <a:pt x="1766954" y="1744265"/>
                  </a:lnTo>
                  <a:lnTo>
                    <a:pt x="1766852" y="1744601"/>
                  </a:lnTo>
                  <a:lnTo>
                    <a:pt x="1746319" y="1744646"/>
                  </a:lnTo>
                  <a:lnTo>
                    <a:pt x="1747056" y="1744900"/>
                  </a:lnTo>
                  <a:lnTo>
                    <a:pt x="1747845" y="1744900"/>
                  </a:lnTo>
                  <a:lnTo>
                    <a:pt x="1747403" y="1745408"/>
                  </a:lnTo>
                  <a:lnTo>
                    <a:pt x="1776746" y="1745408"/>
                  </a:lnTo>
                  <a:lnTo>
                    <a:pt x="1778845" y="1746736"/>
                  </a:lnTo>
                  <a:lnTo>
                    <a:pt x="1778980" y="1746775"/>
                  </a:lnTo>
                  <a:close/>
                </a:path>
                <a:path w="2360295" h="1867535">
                  <a:moveTo>
                    <a:pt x="1566941" y="1745027"/>
                  </a:moveTo>
                  <a:lnTo>
                    <a:pt x="1568678" y="1745027"/>
                  </a:lnTo>
                  <a:lnTo>
                    <a:pt x="1570258" y="1744265"/>
                  </a:lnTo>
                  <a:lnTo>
                    <a:pt x="1566230" y="1744265"/>
                  </a:lnTo>
                  <a:lnTo>
                    <a:pt x="1566309" y="1744392"/>
                  </a:lnTo>
                  <a:lnTo>
                    <a:pt x="1566625" y="1744646"/>
                  </a:lnTo>
                  <a:lnTo>
                    <a:pt x="1566941" y="1745027"/>
                  </a:lnTo>
                  <a:close/>
                </a:path>
                <a:path w="2360295" h="1867535">
                  <a:moveTo>
                    <a:pt x="1507324" y="1744392"/>
                  </a:moveTo>
                  <a:close/>
                </a:path>
                <a:path w="2360295" h="1867535">
                  <a:moveTo>
                    <a:pt x="2324452" y="1749599"/>
                  </a:moveTo>
                  <a:lnTo>
                    <a:pt x="2331066" y="1749599"/>
                  </a:lnTo>
                  <a:lnTo>
                    <a:pt x="2329961" y="1749218"/>
                  </a:lnTo>
                  <a:lnTo>
                    <a:pt x="2329645" y="1748583"/>
                  </a:lnTo>
                  <a:lnTo>
                    <a:pt x="2330672" y="1748329"/>
                  </a:lnTo>
                  <a:lnTo>
                    <a:pt x="2331540" y="1747948"/>
                  </a:lnTo>
                  <a:lnTo>
                    <a:pt x="2333356" y="1747821"/>
                  </a:lnTo>
                  <a:lnTo>
                    <a:pt x="2329566" y="1747821"/>
                  </a:lnTo>
                  <a:lnTo>
                    <a:pt x="2326171" y="1744392"/>
                  </a:lnTo>
                  <a:lnTo>
                    <a:pt x="2322538" y="1746805"/>
                  </a:lnTo>
                  <a:lnTo>
                    <a:pt x="2322459" y="1746932"/>
                  </a:lnTo>
                  <a:lnTo>
                    <a:pt x="2302057" y="1746932"/>
                  </a:lnTo>
                  <a:lnTo>
                    <a:pt x="2302142" y="1747059"/>
                  </a:lnTo>
                  <a:lnTo>
                    <a:pt x="2310141" y="1747059"/>
                  </a:lnTo>
                  <a:lnTo>
                    <a:pt x="2310431" y="1747440"/>
                  </a:lnTo>
                  <a:lnTo>
                    <a:pt x="2311483" y="1747440"/>
                  </a:lnTo>
                  <a:lnTo>
                    <a:pt x="2311859" y="1747567"/>
                  </a:lnTo>
                  <a:lnTo>
                    <a:pt x="2324591" y="1747567"/>
                  </a:lnTo>
                  <a:lnTo>
                    <a:pt x="2324828" y="1747694"/>
                  </a:lnTo>
                  <a:lnTo>
                    <a:pt x="2324935" y="1747844"/>
                  </a:lnTo>
                  <a:lnTo>
                    <a:pt x="2324912" y="1748456"/>
                  </a:lnTo>
                  <a:lnTo>
                    <a:pt x="2324452" y="1749599"/>
                  </a:lnTo>
                  <a:close/>
                </a:path>
                <a:path w="2360295" h="1867535">
                  <a:moveTo>
                    <a:pt x="2222834" y="1747186"/>
                  </a:moveTo>
                  <a:lnTo>
                    <a:pt x="2224940" y="1747186"/>
                  </a:lnTo>
                  <a:lnTo>
                    <a:pt x="2224862" y="1746678"/>
                  </a:lnTo>
                  <a:lnTo>
                    <a:pt x="2225256" y="1746551"/>
                  </a:lnTo>
                  <a:lnTo>
                    <a:pt x="2225888" y="1746551"/>
                  </a:lnTo>
                  <a:lnTo>
                    <a:pt x="2226004" y="1745946"/>
                  </a:lnTo>
                  <a:lnTo>
                    <a:pt x="2225335" y="1744392"/>
                  </a:lnTo>
                  <a:lnTo>
                    <a:pt x="2199277" y="1744392"/>
                  </a:lnTo>
                  <a:lnTo>
                    <a:pt x="2199119" y="1744646"/>
                  </a:lnTo>
                  <a:lnTo>
                    <a:pt x="2214912" y="1744646"/>
                  </a:lnTo>
                  <a:lnTo>
                    <a:pt x="2214912" y="1744900"/>
                  </a:lnTo>
                  <a:lnTo>
                    <a:pt x="2218939" y="1744900"/>
                  </a:lnTo>
                  <a:lnTo>
                    <a:pt x="2219255" y="1745535"/>
                  </a:lnTo>
                  <a:lnTo>
                    <a:pt x="2222571" y="1745535"/>
                  </a:lnTo>
                  <a:lnTo>
                    <a:pt x="2223545" y="1746258"/>
                  </a:lnTo>
                  <a:lnTo>
                    <a:pt x="2223479" y="1746424"/>
                  </a:lnTo>
                  <a:lnTo>
                    <a:pt x="2222887" y="1747059"/>
                  </a:lnTo>
                  <a:lnTo>
                    <a:pt x="2222834" y="1747186"/>
                  </a:lnTo>
                  <a:close/>
                </a:path>
                <a:path w="2360295" h="1867535">
                  <a:moveTo>
                    <a:pt x="2009450" y="1746805"/>
                  </a:moveTo>
                  <a:lnTo>
                    <a:pt x="2009687" y="1746678"/>
                  </a:lnTo>
                  <a:lnTo>
                    <a:pt x="2009873" y="1746043"/>
                  </a:lnTo>
                  <a:lnTo>
                    <a:pt x="2009214" y="1744392"/>
                  </a:lnTo>
                  <a:lnTo>
                    <a:pt x="2002659" y="1744392"/>
                  </a:lnTo>
                  <a:lnTo>
                    <a:pt x="2002975" y="1745027"/>
                  </a:lnTo>
                  <a:lnTo>
                    <a:pt x="2006291" y="1745027"/>
                  </a:lnTo>
                  <a:lnTo>
                    <a:pt x="2007171" y="1745789"/>
                  </a:lnTo>
                  <a:lnTo>
                    <a:pt x="2007118" y="1746094"/>
                  </a:lnTo>
                  <a:lnTo>
                    <a:pt x="2006607" y="1746551"/>
                  </a:lnTo>
                  <a:lnTo>
                    <a:pt x="2006554" y="1746678"/>
                  </a:lnTo>
                  <a:lnTo>
                    <a:pt x="2009134" y="1746678"/>
                  </a:lnTo>
                  <a:lnTo>
                    <a:pt x="2009450" y="1746805"/>
                  </a:lnTo>
                  <a:close/>
                </a:path>
                <a:path w="2360295" h="1867535">
                  <a:moveTo>
                    <a:pt x="1999342" y="1745154"/>
                  </a:moveTo>
                  <a:lnTo>
                    <a:pt x="2001079" y="1745154"/>
                  </a:lnTo>
                  <a:lnTo>
                    <a:pt x="2002659" y="1744392"/>
                  </a:lnTo>
                  <a:lnTo>
                    <a:pt x="1998711" y="1744392"/>
                  </a:lnTo>
                  <a:lnTo>
                    <a:pt x="1999029" y="1744650"/>
                  </a:lnTo>
                  <a:lnTo>
                    <a:pt x="1999342" y="1745154"/>
                  </a:lnTo>
                  <a:close/>
                </a:path>
                <a:path w="2360295" h="1867535">
                  <a:moveTo>
                    <a:pt x="1793250" y="1746805"/>
                  </a:moveTo>
                  <a:lnTo>
                    <a:pt x="1793487" y="1746678"/>
                  </a:lnTo>
                  <a:lnTo>
                    <a:pt x="1793673" y="1746043"/>
                  </a:lnTo>
                  <a:lnTo>
                    <a:pt x="1793013" y="1744392"/>
                  </a:lnTo>
                  <a:lnTo>
                    <a:pt x="1786458" y="1744392"/>
                  </a:lnTo>
                  <a:lnTo>
                    <a:pt x="1786774" y="1745027"/>
                  </a:lnTo>
                  <a:lnTo>
                    <a:pt x="1790090" y="1745027"/>
                  </a:lnTo>
                  <a:lnTo>
                    <a:pt x="1790970" y="1745789"/>
                  </a:lnTo>
                  <a:lnTo>
                    <a:pt x="1790918" y="1746094"/>
                  </a:lnTo>
                  <a:lnTo>
                    <a:pt x="1790406" y="1746551"/>
                  </a:lnTo>
                  <a:lnTo>
                    <a:pt x="1790353" y="1746678"/>
                  </a:lnTo>
                  <a:lnTo>
                    <a:pt x="1792934" y="1746678"/>
                  </a:lnTo>
                  <a:lnTo>
                    <a:pt x="1793250" y="1746805"/>
                  </a:lnTo>
                  <a:close/>
                </a:path>
                <a:path w="2360295" h="1867535">
                  <a:moveTo>
                    <a:pt x="1783142" y="1745154"/>
                  </a:moveTo>
                  <a:lnTo>
                    <a:pt x="1784879" y="1745154"/>
                  </a:lnTo>
                  <a:lnTo>
                    <a:pt x="1786458" y="1744392"/>
                  </a:lnTo>
                  <a:lnTo>
                    <a:pt x="1782510" y="1744392"/>
                  </a:lnTo>
                  <a:lnTo>
                    <a:pt x="1782828" y="1744650"/>
                  </a:lnTo>
                  <a:lnTo>
                    <a:pt x="1783142" y="1745154"/>
                  </a:lnTo>
                  <a:close/>
                </a:path>
                <a:path w="2360295" h="1867535">
                  <a:moveTo>
                    <a:pt x="1573890" y="1747186"/>
                  </a:moveTo>
                  <a:lnTo>
                    <a:pt x="1576417" y="1747186"/>
                  </a:lnTo>
                  <a:lnTo>
                    <a:pt x="1576339" y="1746678"/>
                  </a:lnTo>
                  <a:lnTo>
                    <a:pt x="1576733" y="1746551"/>
                  </a:lnTo>
                  <a:lnTo>
                    <a:pt x="1577365" y="1746551"/>
                  </a:lnTo>
                  <a:lnTo>
                    <a:pt x="1577481" y="1745946"/>
                  </a:lnTo>
                  <a:lnTo>
                    <a:pt x="1576812" y="1744392"/>
                  </a:lnTo>
                  <a:lnTo>
                    <a:pt x="1570321" y="1744392"/>
                  </a:lnTo>
                  <a:lnTo>
                    <a:pt x="1570573" y="1744900"/>
                  </a:lnTo>
                  <a:lnTo>
                    <a:pt x="1573890" y="1744900"/>
                  </a:lnTo>
                  <a:lnTo>
                    <a:pt x="1574871" y="1745750"/>
                  </a:lnTo>
                  <a:lnTo>
                    <a:pt x="1574753" y="1745964"/>
                  </a:lnTo>
                  <a:lnTo>
                    <a:pt x="1574206" y="1746551"/>
                  </a:lnTo>
                  <a:lnTo>
                    <a:pt x="1573890" y="1747186"/>
                  </a:lnTo>
                  <a:close/>
                </a:path>
                <a:path w="2360295" h="1867535">
                  <a:moveTo>
                    <a:pt x="2178809" y="1744650"/>
                  </a:moveTo>
                  <a:lnTo>
                    <a:pt x="2178430" y="1744519"/>
                  </a:lnTo>
                  <a:lnTo>
                    <a:pt x="2178809" y="1744650"/>
                  </a:lnTo>
                  <a:close/>
                </a:path>
                <a:path w="2360295" h="1867535">
                  <a:moveTo>
                    <a:pt x="2177404" y="1745946"/>
                  </a:moveTo>
                  <a:lnTo>
                    <a:pt x="2177497" y="1745443"/>
                  </a:lnTo>
                  <a:lnTo>
                    <a:pt x="2178367" y="1744582"/>
                  </a:lnTo>
                  <a:lnTo>
                    <a:pt x="2177957" y="1744519"/>
                  </a:lnTo>
                  <a:lnTo>
                    <a:pt x="2177799" y="1744519"/>
                  </a:lnTo>
                  <a:lnTo>
                    <a:pt x="2177404" y="1744900"/>
                  </a:lnTo>
                  <a:lnTo>
                    <a:pt x="2177404" y="1745946"/>
                  </a:lnTo>
                  <a:close/>
                </a:path>
                <a:path w="2360295" h="1867535">
                  <a:moveTo>
                    <a:pt x="1961124" y="1745535"/>
                  </a:moveTo>
                  <a:lnTo>
                    <a:pt x="1962151" y="1744519"/>
                  </a:lnTo>
                  <a:lnTo>
                    <a:pt x="1961113" y="1744519"/>
                  </a:lnTo>
                  <a:lnTo>
                    <a:pt x="1961124" y="1745535"/>
                  </a:lnTo>
                  <a:close/>
                </a:path>
                <a:path w="2360295" h="1867535">
                  <a:moveTo>
                    <a:pt x="1744923" y="1745535"/>
                  </a:moveTo>
                  <a:lnTo>
                    <a:pt x="1745950" y="1744519"/>
                  </a:lnTo>
                  <a:lnTo>
                    <a:pt x="1744912" y="1744519"/>
                  </a:lnTo>
                  <a:lnTo>
                    <a:pt x="1744923" y="1745535"/>
                  </a:lnTo>
                  <a:close/>
                </a:path>
                <a:path w="2360295" h="1867535">
                  <a:moveTo>
                    <a:pt x="1528724" y="1745443"/>
                  </a:moveTo>
                  <a:lnTo>
                    <a:pt x="1529197" y="1744900"/>
                  </a:lnTo>
                  <a:lnTo>
                    <a:pt x="1529670" y="1744519"/>
                  </a:lnTo>
                  <a:lnTo>
                    <a:pt x="1528700" y="1744519"/>
                  </a:lnTo>
                  <a:lnTo>
                    <a:pt x="1528724" y="1745443"/>
                  </a:lnTo>
                  <a:close/>
                </a:path>
                <a:path w="2360295" h="1867535">
                  <a:moveTo>
                    <a:pt x="1521044" y="1745027"/>
                  </a:moveTo>
                  <a:lnTo>
                    <a:pt x="1522801" y="1745027"/>
                  </a:lnTo>
                  <a:lnTo>
                    <a:pt x="1522485" y="1744900"/>
                  </a:lnTo>
                  <a:lnTo>
                    <a:pt x="1522248" y="1744900"/>
                  </a:lnTo>
                  <a:lnTo>
                    <a:pt x="1520432" y="1744519"/>
                  </a:lnTo>
                  <a:lnTo>
                    <a:pt x="1520827" y="1744900"/>
                  </a:lnTo>
                  <a:lnTo>
                    <a:pt x="1521044" y="1745027"/>
                  </a:lnTo>
                  <a:close/>
                </a:path>
                <a:path w="2360295" h="1867535">
                  <a:moveTo>
                    <a:pt x="2051299" y="1747948"/>
                  </a:moveTo>
                  <a:lnTo>
                    <a:pt x="2051283" y="1747482"/>
                  </a:lnTo>
                  <a:lnTo>
                    <a:pt x="2051159" y="1746242"/>
                  </a:lnTo>
                  <a:lnTo>
                    <a:pt x="2050911" y="1746094"/>
                  </a:lnTo>
                  <a:lnTo>
                    <a:pt x="2051170" y="1745789"/>
                  </a:lnTo>
                  <a:lnTo>
                    <a:pt x="2051221" y="1745281"/>
                  </a:lnTo>
                  <a:lnTo>
                    <a:pt x="2052168" y="1745027"/>
                  </a:lnTo>
                  <a:lnTo>
                    <a:pt x="2052721" y="1744646"/>
                  </a:lnTo>
                  <a:lnTo>
                    <a:pt x="2046287" y="1744646"/>
                  </a:lnTo>
                  <a:lnTo>
                    <a:pt x="2046958" y="1744900"/>
                  </a:lnTo>
                  <a:lnTo>
                    <a:pt x="2049327" y="1744900"/>
                  </a:lnTo>
                  <a:lnTo>
                    <a:pt x="2049445" y="1745662"/>
                  </a:lnTo>
                  <a:lnTo>
                    <a:pt x="2049485" y="1745789"/>
                  </a:lnTo>
                  <a:lnTo>
                    <a:pt x="2049011" y="1746170"/>
                  </a:lnTo>
                  <a:lnTo>
                    <a:pt x="2048825" y="1746170"/>
                  </a:lnTo>
                  <a:lnTo>
                    <a:pt x="2051299" y="1747948"/>
                  </a:lnTo>
                  <a:close/>
                </a:path>
                <a:path w="2360295" h="1867535">
                  <a:moveTo>
                    <a:pt x="1953358" y="1745104"/>
                  </a:moveTo>
                  <a:lnTo>
                    <a:pt x="1954649" y="1745027"/>
                  </a:lnTo>
                  <a:lnTo>
                    <a:pt x="1952833" y="1744646"/>
                  </a:lnTo>
                  <a:lnTo>
                    <a:pt x="1953248" y="1745039"/>
                  </a:lnTo>
                  <a:close/>
                </a:path>
                <a:path w="2360295" h="1867535">
                  <a:moveTo>
                    <a:pt x="1835099" y="1747948"/>
                  </a:moveTo>
                  <a:lnTo>
                    <a:pt x="1835083" y="1747482"/>
                  </a:lnTo>
                  <a:lnTo>
                    <a:pt x="1834958" y="1746242"/>
                  </a:lnTo>
                  <a:lnTo>
                    <a:pt x="1834710" y="1746094"/>
                  </a:lnTo>
                  <a:lnTo>
                    <a:pt x="1834970" y="1745789"/>
                  </a:lnTo>
                  <a:lnTo>
                    <a:pt x="1835020" y="1745281"/>
                  </a:lnTo>
                  <a:lnTo>
                    <a:pt x="1835967" y="1745027"/>
                  </a:lnTo>
                  <a:lnTo>
                    <a:pt x="1836520" y="1744646"/>
                  </a:lnTo>
                  <a:lnTo>
                    <a:pt x="1830046" y="1744646"/>
                  </a:lnTo>
                  <a:lnTo>
                    <a:pt x="1830678" y="1744900"/>
                  </a:lnTo>
                  <a:lnTo>
                    <a:pt x="1833126" y="1744900"/>
                  </a:lnTo>
                  <a:lnTo>
                    <a:pt x="1833244" y="1745662"/>
                  </a:lnTo>
                  <a:lnTo>
                    <a:pt x="1833284" y="1745789"/>
                  </a:lnTo>
                  <a:lnTo>
                    <a:pt x="1832810" y="1746170"/>
                  </a:lnTo>
                  <a:lnTo>
                    <a:pt x="1832625" y="1746170"/>
                  </a:lnTo>
                  <a:lnTo>
                    <a:pt x="1835099" y="1747948"/>
                  </a:lnTo>
                  <a:close/>
                </a:path>
                <a:path w="2360295" h="1867535">
                  <a:moveTo>
                    <a:pt x="1737157" y="1745104"/>
                  </a:moveTo>
                  <a:lnTo>
                    <a:pt x="1738448" y="1745027"/>
                  </a:lnTo>
                  <a:lnTo>
                    <a:pt x="1736632" y="1744646"/>
                  </a:lnTo>
                  <a:lnTo>
                    <a:pt x="1737048" y="1745039"/>
                  </a:lnTo>
                  <a:close/>
                </a:path>
                <a:path w="2360295" h="1867535">
                  <a:moveTo>
                    <a:pt x="1618898" y="1747821"/>
                  </a:moveTo>
                  <a:lnTo>
                    <a:pt x="1618831" y="1746170"/>
                  </a:lnTo>
                  <a:lnTo>
                    <a:pt x="1618424" y="1745916"/>
                  </a:lnTo>
                  <a:lnTo>
                    <a:pt x="1618804" y="1745662"/>
                  </a:lnTo>
                  <a:lnTo>
                    <a:pt x="1618819" y="1745281"/>
                  </a:lnTo>
                  <a:lnTo>
                    <a:pt x="1619767" y="1744900"/>
                  </a:lnTo>
                  <a:lnTo>
                    <a:pt x="1620320" y="1744646"/>
                  </a:lnTo>
                  <a:lnTo>
                    <a:pt x="1614020" y="1744646"/>
                  </a:lnTo>
                  <a:lnTo>
                    <a:pt x="1614288" y="1744773"/>
                  </a:lnTo>
                  <a:lnTo>
                    <a:pt x="1616926" y="1744773"/>
                  </a:lnTo>
                  <a:lnTo>
                    <a:pt x="1617044" y="1745535"/>
                  </a:lnTo>
                  <a:lnTo>
                    <a:pt x="1616926" y="1745916"/>
                  </a:lnTo>
                  <a:lnTo>
                    <a:pt x="1616610" y="1746043"/>
                  </a:lnTo>
                  <a:lnTo>
                    <a:pt x="1616424" y="1746043"/>
                  </a:lnTo>
                  <a:lnTo>
                    <a:pt x="1618898" y="1747821"/>
                  </a:lnTo>
                  <a:close/>
                </a:path>
                <a:path w="2360295" h="1867535">
                  <a:moveTo>
                    <a:pt x="2179167" y="1744773"/>
                  </a:moveTo>
                  <a:lnTo>
                    <a:pt x="2179615" y="1744773"/>
                  </a:lnTo>
                  <a:lnTo>
                    <a:pt x="2178809" y="1744650"/>
                  </a:lnTo>
                  <a:lnTo>
                    <a:pt x="2179167" y="1744773"/>
                  </a:lnTo>
                  <a:close/>
                </a:path>
                <a:path w="2360295" h="1867535">
                  <a:moveTo>
                    <a:pt x="2262922" y="1745535"/>
                  </a:moveTo>
                  <a:lnTo>
                    <a:pt x="2263475" y="1745408"/>
                  </a:lnTo>
                  <a:lnTo>
                    <a:pt x="2263948" y="1745408"/>
                  </a:lnTo>
                  <a:lnTo>
                    <a:pt x="2264756" y="1745172"/>
                  </a:lnTo>
                  <a:lnTo>
                    <a:pt x="2265133" y="1744900"/>
                  </a:lnTo>
                  <a:lnTo>
                    <a:pt x="2265448" y="1744773"/>
                  </a:lnTo>
                  <a:lnTo>
                    <a:pt x="2262811" y="1744773"/>
                  </a:lnTo>
                  <a:lnTo>
                    <a:pt x="2263080" y="1744900"/>
                  </a:lnTo>
                  <a:lnTo>
                    <a:pt x="2262922" y="1745535"/>
                  </a:lnTo>
                  <a:close/>
                </a:path>
                <a:path w="2360295" h="1867535">
                  <a:moveTo>
                    <a:pt x="1615507" y="1745385"/>
                  </a:moveTo>
                  <a:lnTo>
                    <a:pt x="1616233" y="1745172"/>
                  </a:lnTo>
                  <a:lnTo>
                    <a:pt x="1616610" y="1744900"/>
                  </a:lnTo>
                  <a:lnTo>
                    <a:pt x="1616926" y="1744773"/>
                  </a:lnTo>
                  <a:lnTo>
                    <a:pt x="1614288" y="1744773"/>
                  </a:lnTo>
                  <a:lnTo>
                    <a:pt x="1614557" y="1744900"/>
                  </a:lnTo>
                  <a:lnTo>
                    <a:pt x="1614493" y="1745154"/>
                  </a:lnTo>
                  <a:lnTo>
                    <a:pt x="1615187" y="1745154"/>
                  </a:lnTo>
                  <a:lnTo>
                    <a:pt x="1615507" y="1745385"/>
                  </a:lnTo>
                  <a:close/>
                </a:path>
                <a:path w="2360295" h="1867535">
                  <a:moveTo>
                    <a:pt x="2215623" y="1745662"/>
                  </a:moveTo>
                  <a:lnTo>
                    <a:pt x="2217360" y="1745662"/>
                  </a:lnTo>
                  <a:lnTo>
                    <a:pt x="2218939" y="1744900"/>
                  </a:lnTo>
                  <a:lnTo>
                    <a:pt x="2214991" y="1744900"/>
                  </a:lnTo>
                  <a:lnTo>
                    <a:pt x="2215318" y="1745172"/>
                  </a:lnTo>
                  <a:lnTo>
                    <a:pt x="2215623" y="1745662"/>
                  </a:lnTo>
                  <a:close/>
                </a:path>
                <a:path w="2360295" h="1867535">
                  <a:moveTo>
                    <a:pt x="2047908" y="1745512"/>
                  </a:moveTo>
                  <a:lnTo>
                    <a:pt x="2048695" y="1745281"/>
                  </a:lnTo>
                  <a:lnTo>
                    <a:pt x="2049011" y="1745027"/>
                  </a:lnTo>
                  <a:lnTo>
                    <a:pt x="2049327" y="1744900"/>
                  </a:lnTo>
                  <a:lnTo>
                    <a:pt x="2046958" y="1744900"/>
                  </a:lnTo>
                  <a:lnTo>
                    <a:pt x="2046863" y="1745281"/>
                  </a:lnTo>
                  <a:lnTo>
                    <a:pt x="2047588" y="1745281"/>
                  </a:lnTo>
                  <a:lnTo>
                    <a:pt x="2047908" y="1745512"/>
                  </a:lnTo>
                  <a:close/>
                </a:path>
                <a:path w="2360295" h="1867535">
                  <a:moveTo>
                    <a:pt x="1831708" y="1745512"/>
                  </a:moveTo>
                  <a:lnTo>
                    <a:pt x="1832494" y="1745281"/>
                  </a:lnTo>
                  <a:lnTo>
                    <a:pt x="1832810" y="1745027"/>
                  </a:lnTo>
                  <a:lnTo>
                    <a:pt x="1833126" y="1744900"/>
                  </a:lnTo>
                  <a:lnTo>
                    <a:pt x="1830678" y="1744900"/>
                  </a:lnTo>
                  <a:lnTo>
                    <a:pt x="1830631" y="1745281"/>
                  </a:lnTo>
                  <a:lnTo>
                    <a:pt x="1831387" y="1745281"/>
                  </a:lnTo>
                  <a:lnTo>
                    <a:pt x="1831708" y="1745512"/>
                  </a:lnTo>
                  <a:close/>
                </a:path>
                <a:path w="2360295" h="1867535">
                  <a:moveTo>
                    <a:pt x="1570889" y="1751504"/>
                  </a:moveTo>
                  <a:lnTo>
                    <a:pt x="1572820" y="1746424"/>
                  </a:lnTo>
                  <a:lnTo>
                    <a:pt x="1573179" y="1745154"/>
                  </a:lnTo>
                  <a:lnTo>
                    <a:pt x="1573890" y="1744900"/>
                  </a:lnTo>
                  <a:lnTo>
                    <a:pt x="1570573" y="1744900"/>
                  </a:lnTo>
                  <a:lnTo>
                    <a:pt x="1571079" y="1745916"/>
                  </a:lnTo>
                  <a:lnTo>
                    <a:pt x="1571120" y="1746177"/>
                  </a:lnTo>
                  <a:lnTo>
                    <a:pt x="1569626" y="1746297"/>
                  </a:lnTo>
                  <a:lnTo>
                    <a:pt x="1567336" y="1746297"/>
                  </a:lnTo>
                  <a:lnTo>
                    <a:pt x="1567267" y="1746933"/>
                  </a:lnTo>
                  <a:lnTo>
                    <a:pt x="1566852" y="1747694"/>
                  </a:lnTo>
                  <a:lnTo>
                    <a:pt x="1566957" y="1747948"/>
                  </a:lnTo>
                  <a:lnTo>
                    <a:pt x="1567652" y="1748456"/>
                  </a:lnTo>
                  <a:lnTo>
                    <a:pt x="1566309" y="1748583"/>
                  </a:lnTo>
                  <a:lnTo>
                    <a:pt x="1566073" y="1748583"/>
                  </a:lnTo>
                  <a:lnTo>
                    <a:pt x="1566053" y="1749218"/>
                  </a:lnTo>
                  <a:lnTo>
                    <a:pt x="1570494" y="1749218"/>
                  </a:lnTo>
                  <a:lnTo>
                    <a:pt x="1570968" y="1749472"/>
                  </a:lnTo>
                  <a:lnTo>
                    <a:pt x="1571363" y="1749472"/>
                  </a:lnTo>
                  <a:lnTo>
                    <a:pt x="1571205" y="1749726"/>
                  </a:lnTo>
                  <a:lnTo>
                    <a:pt x="1571047" y="1750107"/>
                  </a:lnTo>
                  <a:lnTo>
                    <a:pt x="1570336" y="1750488"/>
                  </a:lnTo>
                  <a:lnTo>
                    <a:pt x="1569310" y="1750996"/>
                  </a:lnTo>
                  <a:lnTo>
                    <a:pt x="1569942" y="1751123"/>
                  </a:lnTo>
                  <a:lnTo>
                    <a:pt x="1570889" y="1751504"/>
                  </a:lnTo>
                  <a:close/>
                </a:path>
                <a:path w="2360295" h="1867535">
                  <a:moveTo>
                    <a:pt x="2169638" y="1745593"/>
                  </a:moveTo>
                  <a:lnTo>
                    <a:pt x="2170929" y="1745535"/>
                  </a:lnTo>
                  <a:lnTo>
                    <a:pt x="2170298" y="1745281"/>
                  </a:lnTo>
                  <a:lnTo>
                    <a:pt x="2169745" y="1745281"/>
                  </a:lnTo>
                  <a:lnTo>
                    <a:pt x="2169113" y="1745027"/>
                  </a:lnTo>
                  <a:lnTo>
                    <a:pt x="2169508" y="1745535"/>
                  </a:lnTo>
                  <a:lnTo>
                    <a:pt x="2169638" y="1745593"/>
                  </a:lnTo>
                  <a:close/>
                </a:path>
                <a:path w="2360295" h="1867535">
                  <a:moveTo>
                    <a:pt x="2003290" y="1751631"/>
                  </a:moveTo>
                  <a:lnTo>
                    <a:pt x="2003606" y="1751377"/>
                  </a:lnTo>
                  <a:lnTo>
                    <a:pt x="2004159" y="1750869"/>
                  </a:lnTo>
                  <a:lnTo>
                    <a:pt x="2005020" y="1747974"/>
                  </a:lnTo>
                  <a:lnTo>
                    <a:pt x="2005138" y="1747059"/>
                  </a:lnTo>
                  <a:lnTo>
                    <a:pt x="2005257" y="1746424"/>
                  </a:lnTo>
                  <a:lnTo>
                    <a:pt x="2005580" y="1745281"/>
                  </a:lnTo>
                  <a:lnTo>
                    <a:pt x="2006291" y="1745027"/>
                  </a:lnTo>
                  <a:lnTo>
                    <a:pt x="2002975" y="1745027"/>
                  </a:lnTo>
                  <a:lnTo>
                    <a:pt x="2003606" y="1746297"/>
                  </a:lnTo>
                  <a:lnTo>
                    <a:pt x="2002027" y="1746424"/>
                  </a:lnTo>
                  <a:lnTo>
                    <a:pt x="1999737" y="1746424"/>
                  </a:lnTo>
                  <a:lnTo>
                    <a:pt x="1999658" y="1747059"/>
                  </a:lnTo>
                  <a:lnTo>
                    <a:pt x="1999263" y="1747694"/>
                  </a:lnTo>
                  <a:lnTo>
                    <a:pt x="1999358" y="1747974"/>
                  </a:lnTo>
                  <a:lnTo>
                    <a:pt x="2000053" y="1748583"/>
                  </a:lnTo>
                  <a:lnTo>
                    <a:pt x="1998474" y="1748583"/>
                  </a:lnTo>
                  <a:lnTo>
                    <a:pt x="1998442" y="1749345"/>
                  </a:lnTo>
                  <a:lnTo>
                    <a:pt x="2002896" y="1749345"/>
                  </a:lnTo>
                  <a:lnTo>
                    <a:pt x="2003718" y="1749586"/>
                  </a:lnTo>
                  <a:lnTo>
                    <a:pt x="2003606" y="1749853"/>
                  </a:lnTo>
                  <a:lnTo>
                    <a:pt x="2003448" y="1750107"/>
                  </a:lnTo>
                  <a:lnTo>
                    <a:pt x="2002738" y="1750615"/>
                  </a:lnTo>
                  <a:lnTo>
                    <a:pt x="2002185" y="1750869"/>
                  </a:lnTo>
                  <a:lnTo>
                    <a:pt x="2001711" y="1751123"/>
                  </a:lnTo>
                  <a:lnTo>
                    <a:pt x="2002343" y="1751123"/>
                  </a:lnTo>
                  <a:lnTo>
                    <a:pt x="2003290" y="1751631"/>
                  </a:lnTo>
                  <a:close/>
                </a:path>
                <a:path w="2360295" h="1867535">
                  <a:moveTo>
                    <a:pt x="1953474" y="1745154"/>
                  </a:moveTo>
                  <a:lnTo>
                    <a:pt x="1955202" y="1745154"/>
                  </a:lnTo>
                  <a:lnTo>
                    <a:pt x="1954886" y="1745027"/>
                  </a:lnTo>
                  <a:lnTo>
                    <a:pt x="1953465" y="1745027"/>
                  </a:lnTo>
                  <a:lnTo>
                    <a:pt x="1953474" y="1745154"/>
                  </a:lnTo>
                  <a:close/>
                </a:path>
                <a:path w="2360295" h="1867535">
                  <a:moveTo>
                    <a:pt x="1787090" y="1751631"/>
                  </a:moveTo>
                  <a:lnTo>
                    <a:pt x="1787406" y="1751377"/>
                  </a:lnTo>
                  <a:lnTo>
                    <a:pt x="1787958" y="1750869"/>
                  </a:lnTo>
                  <a:lnTo>
                    <a:pt x="1788820" y="1747974"/>
                  </a:lnTo>
                  <a:lnTo>
                    <a:pt x="1788937" y="1747059"/>
                  </a:lnTo>
                  <a:lnTo>
                    <a:pt x="1789057" y="1746424"/>
                  </a:lnTo>
                  <a:lnTo>
                    <a:pt x="1789380" y="1745281"/>
                  </a:lnTo>
                  <a:lnTo>
                    <a:pt x="1790090" y="1745027"/>
                  </a:lnTo>
                  <a:lnTo>
                    <a:pt x="1786774" y="1745027"/>
                  </a:lnTo>
                  <a:lnTo>
                    <a:pt x="1787406" y="1746297"/>
                  </a:lnTo>
                  <a:lnTo>
                    <a:pt x="1785826" y="1746424"/>
                  </a:lnTo>
                  <a:lnTo>
                    <a:pt x="1783536" y="1746424"/>
                  </a:lnTo>
                  <a:lnTo>
                    <a:pt x="1783458" y="1747059"/>
                  </a:lnTo>
                  <a:lnTo>
                    <a:pt x="1783063" y="1747694"/>
                  </a:lnTo>
                  <a:lnTo>
                    <a:pt x="1783158" y="1747974"/>
                  </a:lnTo>
                  <a:lnTo>
                    <a:pt x="1783852" y="1748583"/>
                  </a:lnTo>
                  <a:lnTo>
                    <a:pt x="1782273" y="1748583"/>
                  </a:lnTo>
                  <a:lnTo>
                    <a:pt x="1782241" y="1749345"/>
                  </a:lnTo>
                  <a:lnTo>
                    <a:pt x="1786695" y="1749345"/>
                  </a:lnTo>
                  <a:lnTo>
                    <a:pt x="1787518" y="1749586"/>
                  </a:lnTo>
                  <a:lnTo>
                    <a:pt x="1787406" y="1749853"/>
                  </a:lnTo>
                  <a:lnTo>
                    <a:pt x="1787248" y="1750107"/>
                  </a:lnTo>
                  <a:lnTo>
                    <a:pt x="1786537" y="1750615"/>
                  </a:lnTo>
                  <a:lnTo>
                    <a:pt x="1785984" y="1750869"/>
                  </a:lnTo>
                  <a:lnTo>
                    <a:pt x="1785510" y="1751123"/>
                  </a:lnTo>
                  <a:lnTo>
                    <a:pt x="1786142" y="1751123"/>
                  </a:lnTo>
                  <a:lnTo>
                    <a:pt x="1787090" y="1751631"/>
                  </a:lnTo>
                  <a:close/>
                </a:path>
                <a:path w="2360295" h="1867535">
                  <a:moveTo>
                    <a:pt x="1737273" y="1745154"/>
                  </a:moveTo>
                  <a:lnTo>
                    <a:pt x="1739001" y="1745154"/>
                  </a:lnTo>
                  <a:lnTo>
                    <a:pt x="1738686" y="1745027"/>
                  </a:lnTo>
                  <a:lnTo>
                    <a:pt x="1737264" y="1745027"/>
                  </a:lnTo>
                  <a:lnTo>
                    <a:pt x="1737273" y="1745154"/>
                  </a:lnTo>
                  <a:close/>
                </a:path>
                <a:path w="2360295" h="1867535">
                  <a:moveTo>
                    <a:pt x="1521053" y="1745033"/>
                  </a:moveTo>
                  <a:close/>
                </a:path>
                <a:path w="2360295" h="1867535">
                  <a:moveTo>
                    <a:pt x="1520590" y="1747059"/>
                  </a:moveTo>
                  <a:lnTo>
                    <a:pt x="1521221" y="1747059"/>
                  </a:lnTo>
                  <a:lnTo>
                    <a:pt x="1521053" y="1745033"/>
                  </a:lnTo>
                  <a:lnTo>
                    <a:pt x="1518946" y="1746242"/>
                  </a:lnTo>
                  <a:lnTo>
                    <a:pt x="1519037" y="1746424"/>
                  </a:lnTo>
                  <a:lnTo>
                    <a:pt x="1519405" y="1746678"/>
                  </a:lnTo>
                  <a:lnTo>
                    <a:pt x="1520590" y="1747059"/>
                  </a:lnTo>
                  <a:close/>
                </a:path>
                <a:path w="2360295" h="1867535">
                  <a:moveTo>
                    <a:pt x="1736790" y="1747186"/>
                  </a:moveTo>
                  <a:lnTo>
                    <a:pt x="1737422" y="1747186"/>
                  </a:lnTo>
                  <a:lnTo>
                    <a:pt x="1737283" y="1745281"/>
                  </a:lnTo>
                  <a:lnTo>
                    <a:pt x="1737157" y="1745104"/>
                  </a:lnTo>
                  <a:lnTo>
                    <a:pt x="1735053" y="1746424"/>
                  </a:lnTo>
                  <a:lnTo>
                    <a:pt x="1736790" y="1747186"/>
                  </a:lnTo>
                  <a:close/>
                </a:path>
                <a:path w="2360295" h="1867535">
                  <a:moveTo>
                    <a:pt x="1952991" y="1747186"/>
                  </a:moveTo>
                  <a:lnTo>
                    <a:pt x="1953623" y="1747186"/>
                  </a:lnTo>
                  <a:lnTo>
                    <a:pt x="1953483" y="1745281"/>
                  </a:lnTo>
                  <a:lnTo>
                    <a:pt x="1953358" y="1745104"/>
                  </a:lnTo>
                  <a:lnTo>
                    <a:pt x="1951254" y="1746424"/>
                  </a:lnTo>
                  <a:lnTo>
                    <a:pt x="1952991" y="1747186"/>
                  </a:lnTo>
                  <a:close/>
                </a:path>
                <a:path w="2360295" h="1867535">
                  <a:moveTo>
                    <a:pt x="2267580" y="1748456"/>
                  </a:moveTo>
                  <a:lnTo>
                    <a:pt x="2267540" y="1747321"/>
                  </a:lnTo>
                  <a:lnTo>
                    <a:pt x="2267416" y="1746736"/>
                  </a:lnTo>
                  <a:lnTo>
                    <a:pt x="2267106" y="1746551"/>
                  </a:lnTo>
                  <a:lnTo>
                    <a:pt x="2267450" y="1746297"/>
                  </a:lnTo>
                  <a:lnTo>
                    <a:pt x="2267501" y="1745789"/>
                  </a:lnTo>
                  <a:lnTo>
                    <a:pt x="2268448" y="1745535"/>
                  </a:lnTo>
                  <a:lnTo>
                    <a:pt x="2269001" y="1745154"/>
                  </a:lnTo>
                  <a:lnTo>
                    <a:pt x="2265448" y="1745154"/>
                  </a:lnTo>
                  <a:lnTo>
                    <a:pt x="2265567" y="1745535"/>
                  </a:lnTo>
                  <a:lnTo>
                    <a:pt x="2265448" y="1745916"/>
                  </a:lnTo>
                  <a:lnTo>
                    <a:pt x="2265133" y="1746043"/>
                  </a:lnTo>
                  <a:lnTo>
                    <a:pt x="2264374" y="1746043"/>
                  </a:lnTo>
                  <a:lnTo>
                    <a:pt x="2267580" y="1748456"/>
                  </a:lnTo>
                  <a:close/>
                </a:path>
                <a:path w="2360295" h="1867535">
                  <a:moveTo>
                    <a:pt x="1614399" y="1745535"/>
                  </a:moveTo>
                  <a:lnTo>
                    <a:pt x="1614952" y="1745408"/>
                  </a:lnTo>
                  <a:lnTo>
                    <a:pt x="1615259" y="1745408"/>
                  </a:lnTo>
                  <a:lnTo>
                    <a:pt x="1615187" y="1745154"/>
                  </a:lnTo>
                  <a:lnTo>
                    <a:pt x="1614493" y="1745154"/>
                  </a:lnTo>
                  <a:lnTo>
                    <a:pt x="1614399" y="1745535"/>
                  </a:lnTo>
                  <a:close/>
                </a:path>
                <a:path w="2360295" h="1867535">
                  <a:moveTo>
                    <a:pt x="1524775" y="1747567"/>
                  </a:moveTo>
                  <a:lnTo>
                    <a:pt x="1528328" y="1747567"/>
                  </a:lnTo>
                  <a:lnTo>
                    <a:pt x="1528441" y="1747249"/>
                  </a:lnTo>
                  <a:lnTo>
                    <a:pt x="1528565" y="1745916"/>
                  </a:lnTo>
                  <a:lnTo>
                    <a:pt x="1527775" y="1745154"/>
                  </a:lnTo>
                  <a:lnTo>
                    <a:pt x="1527460" y="1745916"/>
                  </a:lnTo>
                  <a:lnTo>
                    <a:pt x="1521941" y="1745916"/>
                  </a:lnTo>
                  <a:lnTo>
                    <a:pt x="1523275" y="1746932"/>
                  </a:lnTo>
                  <a:lnTo>
                    <a:pt x="1523987" y="1746933"/>
                  </a:lnTo>
                  <a:lnTo>
                    <a:pt x="1524711" y="1747283"/>
                  </a:lnTo>
                  <a:lnTo>
                    <a:pt x="1524775" y="1747567"/>
                  </a:lnTo>
                  <a:close/>
                </a:path>
                <a:path w="2360295" h="1867535">
                  <a:moveTo>
                    <a:pt x="2046800" y="1745535"/>
                  </a:moveTo>
                  <a:lnTo>
                    <a:pt x="2047662" y="1745535"/>
                  </a:lnTo>
                  <a:lnTo>
                    <a:pt x="2047588" y="1745281"/>
                  </a:lnTo>
                  <a:lnTo>
                    <a:pt x="2046863" y="1745281"/>
                  </a:lnTo>
                  <a:lnTo>
                    <a:pt x="2046800" y="1745535"/>
                  </a:lnTo>
                  <a:close/>
                </a:path>
                <a:path w="2360295" h="1867535">
                  <a:moveTo>
                    <a:pt x="1957176" y="1747567"/>
                  </a:moveTo>
                  <a:lnTo>
                    <a:pt x="1960808" y="1747567"/>
                  </a:lnTo>
                  <a:lnTo>
                    <a:pt x="1960896" y="1747321"/>
                  </a:lnTo>
                  <a:lnTo>
                    <a:pt x="1961005" y="1745992"/>
                  </a:lnTo>
                  <a:lnTo>
                    <a:pt x="1960177" y="1745281"/>
                  </a:lnTo>
                  <a:lnTo>
                    <a:pt x="1959924" y="1745789"/>
                  </a:lnTo>
                  <a:lnTo>
                    <a:pt x="1959861" y="1746043"/>
                  </a:lnTo>
                  <a:lnTo>
                    <a:pt x="1954363" y="1746043"/>
                  </a:lnTo>
                  <a:lnTo>
                    <a:pt x="1955680" y="1746933"/>
                  </a:lnTo>
                  <a:lnTo>
                    <a:pt x="1956386" y="1747059"/>
                  </a:lnTo>
                  <a:lnTo>
                    <a:pt x="1957176" y="1747440"/>
                  </a:lnTo>
                  <a:lnTo>
                    <a:pt x="1957176" y="1747567"/>
                  </a:lnTo>
                  <a:close/>
                </a:path>
                <a:path w="2360295" h="1867535">
                  <a:moveTo>
                    <a:pt x="1830599" y="1745535"/>
                  </a:moveTo>
                  <a:lnTo>
                    <a:pt x="1831462" y="1745535"/>
                  </a:lnTo>
                  <a:lnTo>
                    <a:pt x="1831387" y="1745281"/>
                  </a:lnTo>
                  <a:lnTo>
                    <a:pt x="1830631" y="1745281"/>
                  </a:lnTo>
                  <a:lnTo>
                    <a:pt x="1830599" y="1745535"/>
                  </a:lnTo>
                  <a:close/>
                </a:path>
                <a:path w="2360295" h="1867535">
                  <a:moveTo>
                    <a:pt x="1740975" y="1747567"/>
                  </a:moveTo>
                  <a:lnTo>
                    <a:pt x="1744608" y="1747567"/>
                  </a:lnTo>
                  <a:lnTo>
                    <a:pt x="1744695" y="1747321"/>
                  </a:lnTo>
                  <a:lnTo>
                    <a:pt x="1744805" y="1745992"/>
                  </a:lnTo>
                  <a:lnTo>
                    <a:pt x="1743976" y="1745281"/>
                  </a:lnTo>
                  <a:lnTo>
                    <a:pt x="1743723" y="1745789"/>
                  </a:lnTo>
                  <a:lnTo>
                    <a:pt x="1743660" y="1746043"/>
                  </a:lnTo>
                  <a:lnTo>
                    <a:pt x="1738162" y="1746043"/>
                  </a:lnTo>
                  <a:lnTo>
                    <a:pt x="1739479" y="1746933"/>
                  </a:lnTo>
                  <a:lnTo>
                    <a:pt x="1740186" y="1747059"/>
                  </a:lnTo>
                  <a:lnTo>
                    <a:pt x="1740975" y="1747440"/>
                  </a:lnTo>
                  <a:lnTo>
                    <a:pt x="1740975" y="1747567"/>
                  </a:lnTo>
                  <a:close/>
                </a:path>
                <a:path w="2360295" h="1867535">
                  <a:moveTo>
                    <a:pt x="1652142" y="1745916"/>
                  </a:moveTo>
                  <a:lnTo>
                    <a:pt x="1652379" y="1745916"/>
                  </a:lnTo>
                  <a:lnTo>
                    <a:pt x="1652379" y="1745281"/>
                  </a:lnTo>
                  <a:lnTo>
                    <a:pt x="1652142" y="1745281"/>
                  </a:lnTo>
                  <a:lnTo>
                    <a:pt x="1651984" y="1745408"/>
                  </a:lnTo>
                  <a:lnTo>
                    <a:pt x="1619183" y="1745408"/>
                  </a:lnTo>
                  <a:lnTo>
                    <a:pt x="1618908" y="1745593"/>
                  </a:lnTo>
                  <a:lnTo>
                    <a:pt x="1618828" y="1745789"/>
                  </a:lnTo>
                  <a:lnTo>
                    <a:pt x="1651905" y="1745789"/>
                  </a:lnTo>
                  <a:lnTo>
                    <a:pt x="1652142" y="1745916"/>
                  </a:lnTo>
                  <a:close/>
                </a:path>
                <a:path w="2360295" h="1867535">
                  <a:moveTo>
                    <a:pt x="1566073" y="1748583"/>
                  </a:moveTo>
                  <a:lnTo>
                    <a:pt x="1566309" y="1748583"/>
                  </a:lnTo>
                  <a:lnTo>
                    <a:pt x="1566862" y="1745281"/>
                  </a:lnTo>
                  <a:lnTo>
                    <a:pt x="1563783" y="1746932"/>
                  </a:lnTo>
                  <a:lnTo>
                    <a:pt x="1562736" y="1746932"/>
                  </a:lnTo>
                  <a:lnTo>
                    <a:pt x="1562966" y="1747482"/>
                  </a:lnTo>
                  <a:lnTo>
                    <a:pt x="1563072" y="1747821"/>
                  </a:lnTo>
                  <a:lnTo>
                    <a:pt x="1566152" y="1747821"/>
                  </a:lnTo>
                  <a:lnTo>
                    <a:pt x="1566073" y="1748583"/>
                  </a:lnTo>
                  <a:close/>
                </a:path>
                <a:path w="2360295" h="1867535">
                  <a:moveTo>
                    <a:pt x="1557545" y="1750234"/>
                  </a:moveTo>
                  <a:lnTo>
                    <a:pt x="1558745" y="1749376"/>
                  </a:lnTo>
                  <a:lnTo>
                    <a:pt x="1558841" y="1749168"/>
                  </a:lnTo>
                  <a:lnTo>
                    <a:pt x="1558650" y="1749091"/>
                  </a:lnTo>
                  <a:lnTo>
                    <a:pt x="1558176" y="1749091"/>
                  </a:lnTo>
                  <a:lnTo>
                    <a:pt x="1557782" y="1747948"/>
                  </a:lnTo>
                  <a:lnTo>
                    <a:pt x="1557308" y="1745916"/>
                  </a:lnTo>
                  <a:lnTo>
                    <a:pt x="1560308" y="1745916"/>
                  </a:lnTo>
                  <a:lnTo>
                    <a:pt x="1560229" y="1745662"/>
                  </a:lnTo>
                  <a:lnTo>
                    <a:pt x="1560071" y="1745662"/>
                  </a:lnTo>
                  <a:lnTo>
                    <a:pt x="1560308" y="1745535"/>
                  </a:lnTo>
                  <a:lnTo>
                    <a:pt x="1560545" y="1745281"/>
                  </a:lnTo>
                  <a:lnTo>
                    <a:pt x="1531234" y="1745281"/>
                  </a:lnTo>
                  <a:lnTo>
                    <a:pt x="1530697" y="1745789"/>
                  </a:lnTo>
                  <a:lnTo>
                    <a:pt x="1530243" y="1746170"/>
                  </a:lnTo>
                  <a:lnTo>
                    <a:pt x="1549254" y="1746170"/>
                  </a:lnTo>
                  <a:lnTo>
                    <a:pt x="1549569" y="1746424"/>
                  </a:lnTo>
                  <a:lnTo>
                    <a:pt x="1549806" y="1746424"/>
                  </a:lnTo>
                  <a:lnTo>
                    <a:pt x="1550675" y="1746678"/>
                  </a:lnTo>
                  <a:lnTo>
                    <a:pt x="1552096" y="1746678"/>
                  </a:lnTo>
                  <a:lnTo>
                    <a:pt x="1552649" y="1747059"/>
                  </a:lnTo>
                  <a:lnTo>
                    <a:pt x="1552728" y="1747567"/>
                  </a:lnTo>
                  <a:lnTo>
                    <a:pt x="1552886" y="1747948"/>
                  </a:lnTo>
                  <a:lnTo>
                    <a:pt x="1552386" y="1747948"/>
                  </a:lnTo>
                  <a:lnTo>
                    <a:pt x="1552320" y="1748583"/>
                  </a:lnTo>
                  <a:lnTo>
                    <a:pt x="1556281" y="1748583"/>
                  </a:lnTo>
                  <a:lnTo>
                    <a:pt x="1557545" y="1750234"/>
                  </a:lnTo>
                  <a:close/>
                </a:path>
                <a:path w="2360295" h="1867535">
                  <a:moveTo>
                    <a:pt x="1501876" y="1747059"/>
                  </a:moveTo>
                  <a:lnTo>
                    <a:pt x="1502744" y="1746932"/>
                  </a:lnTo>
                  <a:lnTo>
                    <a:pt x="1503139" y="1746932"/>
                  </a:lnTo>
                  <a:lnTo>
                    <a:pt x="1503748" y="1746736"/>
                  </a:lnTo>
                  <a:lnTo>
                    <a:pt x="1503850" y="1745281"/>
                  </a:lnTo>
                  <a:lnTo>
                    <a:pt x="1502665" y="1746170"/>
                  </a:lnTo>
                  <a:lnTo>
                    <a:pt x="1501915" y="1746170"/>
                  </a:lnTo>
                  <a:lnTo>
                    <a:pt x="1501797" y="1746551"/>
                  </a:lnTo>
                  <a:lnTo>
                    <a:pt x="1500612" y="1746551"/>
                  </a:lnTo>
                  <a:lnTo>
                    <a:pt x="1501876" y="1747059"/>
                  </a:lnTo>
                  <a:close/>
                </a:path>
                <a:path w="2360295" h="1867535">
                  <a:moveTo>
                    <a:pt x="1615494" y="1746242"/>
                  </a:moveTo>
                  <a:lnTo>
                    <a:pt x="1615820" y="1746043"/>
                  </a:lnTo>
                  <a:lnTo>
                    <a:pt x="1616136" y="1745916"/>
                  </a:lnTo>
                  <a:lnTo>
                    <a:pt x="1615507" y="1745385"/>
                  </a:lnTo>
                  <a:lnTo>
                    <a:pt x="1615259" y="1745408"/>
                  </a:lnTo>
                  <a:lnTo>
                    <a:pt x="1615494" y="1746242"/>
                  </a:lnTo>
                  <a:close/>
                </a:path>
                <a:path w="2360295" h="1867535">
                  <a:moveTo>
                    <a:pt x="2082569" y="1752901"/>
                  </a:moveTo>
                  <a:lnTo>
                    <a:pt x="2083605" y="1750298"/>
                  </a:lnTo>
                  <a:lnTo>
                    <a:pt x="2083727" y="1749599"/>
                  </a:lnTo>
                  <a:lnTo>
                    <a:pt x="2083187" y="1748951"/>
                  </a:lnTo>
                  <a:lnTo>
                    <a:pt x="2082200" y="1747974"/>
                  </a:lnTo>
                  <a:lnTo>
                    <a:pt x="2080911" y="1747567"/>
                  </a:lnTo>
                  <a:lnTo>
                    <a:pt x="2081448" y="1746678"/>
                  </a:lnTo>
                  <a:lnTo>
                    <a:pt x="2081701" y="1746170"/>
                  </a:lnTo>
                  <a:lnTo>
                    <a:pt x="2083122" y="1746170"/>
                  </a:lnTo>
                  <a:lnTo>
                    <a:pt x="2084070" y="1745916"/>
                  </a:lnTo>
                  <a:lnTo>
                    <a:pt x="2084780" y="1745916"/>
                  </a:lnTo>
                  <a:lnTo>
                    <a:pt x="2084780" y="1745408"/>
                  </a:lnTo>
                  <a:lnTo>
                    <a:pt x="2084543" y="1745408"/>
                  </a:lnTo>
                  <a:lnTo>
                    <a:pt x="2084385" y="1745535"/>
                  </a:lnTo>
                  <a:lnTo>
                    <a:pt x="2051515" y="1745535"/>
                  </a:lnTo>
                  <a:lnTo>
                    <a:pt x="2051343" y="1745662"/>
                  </a:lnTo>
                  <a:lnTo>
                    <a:pt x="2051465" y="1746424"/>
                  </a:lnTo>
                  <a:lnTo>
                    <a:pt x="2051678" y="1746551"/>
                  </a:lnTo>
                  <a:lnTo>
                    <a:pt x="2070725" y="1746551"/>
                  </a:lnTo>
                  <a:lnTo>
                    <a:pt x="2070725" y="1747313"/>
                  </a:lnTo>
                  <a:lnTo>
                    <a:pt x="2080121" y="1747313"/>
                  </a:lnTo>
                  <a:lnTo>
                    <a:pt x="2082569" y="1752901"/>
                  </a:lnTo>
                  <a:close/>
                </a:path>
                <a:path w="2360295" h="1867535">
                  <a:moveTo>
                    <a:pt x="1998474" y="1748583"/>
                  </a:moveTo>
                  <a:lnTo>
                    <a:pt x="1998711" y="1748583"/>
                  </a:lnTo>
                  <a:lnTo>
                    <a:pt x="1999263" y="1745408"/>
                  </a:lnTo>
                  <a:lnTo>
                    <a:pt x="1996184" y="1747059"/>
                  </a:lnTo>
                  <a:lnTo>
                    <a:pt x="1995138" y="1747059"/>
                  </a:lnTo>
                  <a:lnTo>
                    <a:pt x="1995355" y="1747567"/>
                  </a:lnTo>
                  <a:lnTo>
                    <a:pt x="1995434" y="1747821"/>
                  </a:lnTo>
                  <a:lnTo>
                    <a:pt x="1998553" y="1747821"/>
                  </a:lnTo>
                  <a:lnTo>
                    <a:pt x="1998474" y="1748583"/>
                  </a:lnTo>
                  <a:close/>
                </a:path>
                <a:path w="2360295" h="1867535">
                  <a:moveTo>
                    <a:pt x="1992630" y="1747567"/>
                  </a:moveTo>
                  <a:lnTo>
                    <a:pt x="1992867" y="1747186"/>
                  </a:lnTo>
                  <a:lnTo>
                    <a:pt x="1993183" y="1746805"/>
                  </a:lnTo>
                  <a:lnTo>
                    <a:pt x="1993420" y="1746297"/>
                  </a:lnTo>
                  <a:lnTo>
                    <a:pt x="1993183" y="1746297"/>
                  </a:lnTo>
                  <a:lnTo>
                    <a:pt x="1992746" y="1745946"/>
                  </a:lnTo>
                  <a:lnTo>
                    <a:pt x="1992582" y="1745750"/>
                  </a:lnTo>
                  <a:lnTo>
                    <a:pt x="1992709" y="1745662"/>
                  </a:lnTo>
                  <a:lnTo>
                    <a:pt x="1992946" y="1745408"/>
                  </a:lnTo>
                  <a:lnTo>
                    <a:pt x="1963604" y="1745408"/>
                  </a:lnTo>
                  <a:lnTo>
                    <a:pt x="1962861" y="1746043"/>
                  </a:lnTo>
                  <a:lnTo>
                    <a:pt x="1989709" y="1746043"/>
                  </a:lnTo>
                  <a:lnTo>
                    <a:pt x="1989882" y="1746177"/>
                  </a:lnTo>
                  <a:lnTo>
                    <a:pt x="1992404" y="1747321"/>
                  </a:lnTo>
                  <a:lnTo>
                    <a:pt x="1992551" y="1747440"/>
                  </a:lnTo>
                  <a:lnTo>
                    <a:pt x="1992630" y="1747567"/>
                  </a:lnTo>
                  <a:close/>
                </a:path>
                <a:path w="2360295" h="1867535">
                  <a:moveTo>
                    <a:pt x="1866369" y="1752901"/>
                  </a:moveTo>
                  <a:lnTo>
                    <a:pt x="1867404" y="1750298"/>
                  </a:lnTo>
                  <a:lnTo>
                    <a:pt x="1867527" y="1749599"/>
                  </a:lnTo>
                  <a:lnTo>
                    <a:pt x="1866986" y="1748951"/>
                  </a:lnTo>
                  <a:lnTo>
                    <a:pt x="1865999" y="1747974"/>
                  </a:lnTo>
                  <a:lnTo>
                    <a:pt x="1864710" y="1747567"/>
                  </a:lnTo>
                  <a:lnTo>
                    <a:pt x="1865247" y="1746678"/>
                  </a:lnTo>
                  <a:lnTo>
                    <a:pt x="1865500" y="1746170"/>
                  </a:lnTo>
                  <a:lnTo>
                    <a:pt x="1866921" y="1746170"/>
                  </a:lnTo>
                  <a:lnTo>
                    <a:pt x="1867869" y="1745916"/>
                  </a:lnTo>
                  <a:lnTo>
                    <a:pt x="1868579" y="1745916"/>
                  </a:lnTo>
                  <a:lnTo>
                    <a:pt x="1868579" y="1745408"/>
                  </a:lnTo>
                  <a:lnTo>
                    <a:pt x="1868343" y="1745408"/>
                  </a:lnTo>
                  <a:lnTo>
                    <a:pt x="1868185" y="1745535"/>
                  </a:lnTo>
                  <a:lnTo>
                    <a:pt x="1835314" y="1745535"/>
                  </a:lnTo>
                  <a:lnTo>
                    <a:pt x="1835142" y="1745662"/>
                  </a:lnTo>
                  <a:lnTo>
                    <a:pt x="1835265" y="1746424"/>
                  </a:lnTo>
                  <a:lnTo>
                    <a:pt x="1835478" y="1746551"/>
                  </a:lnTo>
                  <a:lnTo>
                    <a:pt x="1854524" y="1746551"/>
                  </a:lnTo>
                  <a:lnTo>
                    <a:pt x="1854524" y="1747313"/>
                  </a:lnTo>
                  <a:lnTo>
                    <a:pt x="1863921" y="1747313"/>
                  </a:lnTo>
                  <a:lnTo>
                    <a:pt x="1866369" y="1752901"/>
                  </a:lnTo>
                  <a:close/>
                </a:path>
                <a:path w="2360295" h="1867535">
                  <a:moveTo>
                    <a:pt x="1782273" y="1748583"/>
                  </a:moveTo>
                  <a:lnTo>
                    <a:pt x="1782510" y="1748583"/>
                  </a:lnTo>
                  <a:lnTo>
                    <a:pt x="1783063" y="1745408"/>
                  </a:lnTo>
                  <a:lnTo>
                    <a:pt x="1779983" y="1747059"/>
                  </a:lnTo>
                  <a:lnTo>
                    <a:pt x="1778937" y="1747059"/>
                  </a:lnTo>
                  <a:lnTo>
                    <a:pt x="1779154" y="1747567"/>
                  </a:lnTo>
                  <a:lnTo>
                    <a:pt x="1779233" y="1747821"/>
                  </a:lnTo>
                  <a:lnTo>
                    <a:pt x="1782352" y="1747821"/>
                  </a:lnTo>
                  <a:lnTo>
                    <a:pt x="1782273" y="1748583"/>
                  </a:lnTo>
                  <a:close/>
                </a:path>
                <a:path w="2360295" h="1867535">
                  <a:moveTo>
                    <a:pt x="1776430" y="1747567"/>
                  </a:moveTo>
                  <a:lnTo>
                    <a:pt x="1776667" y="1747186"/>
                  </a:lnTo>
                  <a:lnTo>
                    <a:pt x="1776983" y="1746805"/>
                  </a:lnTo>
                  <a:lnTo>
                    <a:pt x="1777219" y="1746297"/>
                  </a:lnTo>
                  <a:lnTo>
                    <a:pt x="1776983" y="1746297"/>
                  </a:lnTo>
                  <a:lnTo>
                    <a:pt x="1776545" y="1745946"/>
                  </a:lnTo>
                  <a:lnTo>
                    <a:pt x="1776381" y="1745750"/>
                  </a:lnTo>
                  <a:lnTo>
                    <a:pt x="1776509" y="1745662"/>
                  </a:lnTo>
                  <a:lnTo>
                    <a:pt x="1776746" y="1745408"/>
                  </a:lnTo>
                  <a:lnTo>
                    <a:pt x="1747403" y="1745408"/>
                  </a:lnTo>
                  <a:lnTo>
                    <a:pt x="1746661" y="1746043"/>
                  </a:lnTo>
                  <a:lnTo>
                    <a:pt x="1773508" y="1746043"/>
                  </a:lnTo>
                  <a:lnTo>
                    <a:pt x="1773682" y="1746177"/>
                  </a:lnTo>
                  <a:lnTo>
                    <a:pt x="1776203" y="1747321"/>
                  </a:lnTo>
                  <a:lnTo>
                    <a:pt x="1776351" y="1747440"/>
                  </a:lnTo>
                  <a:lnTo>
                    <a:pt x="1776430" y="1747567"/>
                  </a:lnTo>
                  <a:close/>
                </a:path>
                <a:path w="2360295" h="1867535">
                  <a:moveTo>
                    <a:pt x="1528960" y="1746297"/>
                  </a:moveTo>
                  <a:lnTo>
                    <a:pt x="1528724" y="1745443"/>
                  </a:lnTo>
                  <a:lnTo>
                    <a:pt x="1528835" y="1746177"/>
                  </a:lnTo>
                  <a:close/>
                </a:path>
                <a:path w="2360295" h="1867535">
                  <a:moveTo>
                    <a:pt x="2047905" y="1746364"/>
                  </a:moveTo>
                  <a:lnTo>
                    <a:pt x="2048379" y="1746043"/>
                  </a:lnTo>
                  <a:lnTo>
                    <a:pt x="2048472" y="1745916"/>
                  </a:lnTo>
                  <a:lnTo>
                    <a:pt x="2047908" y="1745512"/>
                  </a:lnTo>
                  <a:lnTo>
                    <a:pt x="2047662" y="1745535"/>
                  </a:lnTo>
                  <a:lnTo>
                    <a:pt x="2047905" y="1746364"/>
                  </a:lnTo>
                  <a:close/>
                </a:path>
                <a:path w="2360295" h="1867535">
                  <a:moveTo>
                    <a:pt x="1831704" y="1746364"/>
                  </a:moveTo>
                  <a:lnTo>
                    <a:pt x="1832178" y="1746043"/>
                  </a:lnTo>
                  <a:lnTo>
                    <a:pt x="1832271" y="1745916"/>
                  </a:lnTo>
                  <a:lnTo>
                    <a:pt x="1831708" y="1745512"/>
                  </a:lnTo>
                  <a:lnTo>
                    <a:pt x="1831462" y="1745535"/>
                  </a:lnTo>
                  <a:lnTo>
                    <a:pt x="1831704" y="1746364"/>
                  </a:lnTo>
                  <a:close/>
                </a:path>
                <a:path w="2360295" h="1867535">
                  <a:moveTo>
                    <a:pt x="1745160" y="1746297"/>
                  </a:moveTo>
                  <a:lnTo>
                    <a:pt x="1744923" y="1745535"/>
                  </a:lnTo>
                  <a:lnTo>
                    <a:pt x="1745020" y="1746177"/>
                  </a:lnTo>
                  <a:lnTo>
                    <a:pt x="1745160" y="1746297"/>
                  </a:lnTo>
                  <a:close/>
                </a:path>
                <a:path w="2360295" h="1867535">
                  <a:moveTo>
                    <a:pt x="2342278" y="1746805"/>
                  </a:moveTo>
                  <a:lnTo>
                    <a:pt x="2343226" y="1746551"/>
                  </a:lnTo>
                  <a:lnTo>
                    <a:pt x="2344174" y="1746551"/>
                  </a:lnTo>
                  <a:lnTo>
                    <a:pt x="2345121" y="1745535"/>
                  </a:lnTo>
                  <a:lnTo>
                    <a:pt x="2340801" y="1745535"/>
                  </a:lnTo>
                  <a:lnTo>
                    <a:pt x="2340575" y="1745789"/>
                  </a:lnTo>
                  <a:lnTo>
                    <a:pt x="2340462" y="1746043"/>
                  </a:lnTo>
                  <a:lnTo>
                    <a:pt x="2340434" y="1746177"/>
                  </a:lnTo>
                  <a:lnTo>
                    <a:pt x="2341331" y="1746297"/>
                  </a:lnTo>
                  <a:lnTo>
                    <a:pt x="2342278" y="1746805"/>
                  </a:lnTo>
                  <a:close/>
                </a:path>
                <a:path w="2360295" h="1867535">
                  <a:moveTo>
                    <a:pt x="2219571" y="1752139"/>
                  </a:moveTo>
                  <a:lnTo>
                    <a:pt x="2219886" y="1751758"/>
                  </a:lnTo>
                  <a:lnTo>
                    <a:pt x="2220439" y="1751377"/>
                  </a:lnTo>
                  <a:lnTo>
                    <a:pt x="2221273" y="1748583"/>
                  </a:lnTo>
                  <a:lnTo>
                    <a:pt x="2221499" y="1747059"/>
                  </a:lnTo>
                  <a:lnTo>
                    <a:pt x="2221861" y="1745662"/>
                  </a:lnTo>
                  <a:lnTo>
                    <a:pt x="2222571" y="1745535"/>
                  </a:lnTo>
                  <a:lnTo>
                    <a:pt x="2219255" y="1745535"/>
                  </a:lnTo>
                  <a:lnTo>
                    <a:pt x="2219887" y="1746805"/>
                  </a:lnTo>
                  <a:lnTo>
                    <a:pt x="2218307" y="1746932"/>
                  </a:lnTo>
                  <a:lnTo>
                    <a:pt x="2216017" y="1746932"/>
                  </a:lnTo>
                  <a:lnTo>
                    <a:pt x="2215926" y="1747482"/>
                  </a:lnTo>
                  <a:lnTo>
                    <a:pt x="2215564" y="1748146"/>
                  </a:lnTo>
                  <a:lnTo>
                    <a:pt x="2215682" y="1748520"/>
                  </a:lnTo>
                  <a:lnTo>
                    <a:pt x="2216333" y="1749091"/>
                  </a:lnTo>
                  <a:lnTo>
                    <a:pt x="2214754" y="1749091"/>
                  </a:lnTo>
                  <a:lnTo>
                    <a:pt x="2214722" y="1749853"/>
                  </a:lnTo>
                  <a:lnTo>
                    <a:pt x="2219176" y="1749853"/>
                  </a:lnTo>
                  <a:lnTo>
                    <a:pt x="2220044" y="1750107"/>
                  </a:lnTo>
                  <a:lnTo>
                    <a:pt x="2219886" y="1750234"/>
                  </a:lnTo>
                  <a:lnTo>
                    <a:pt x="2219729" y="1750615"/>
                  </a:lnTo>
                  <a:lnTo>
                    <a:pt x="2219018" y="1751123"/>
                  </a:lnTo>
                  <a:lnTo>
                    <a:pt x="2218465" y="1751377"/>
                  </a:lnTo>
                  <a:lnTo>
                    <a:pt x="2217991" y="1751504"/>
                  </a:lnTo>
                  <a:lnTo>
                    <a:pt x="2218623" y="1751631"/>
                  </a:lnTo>
                  <a:lnTo>
                    <a:pt x="2219571" y="1752139"/>
                  </a:lnTo>
                  <a:close/>
                </a:path>
                <a:path w="2360295" h="1867535">
                  <a:moveTo>
                    <a:pt x="2169798" y="1745662"/>
                  </a:moveTo>
                  <a:lnTo>
                    <a:pt x="2171482" y="1745662"/>
                  </a:lnTo>
                  <a:lnTo>
                    <a:pt x="2171166" y="1745535"/>
                  </a:lnTo>
                  <a:lnTo>
                    <a:pt x="2169745" y="1745535"/>
                  </a:lnTo>
                  <a:lnTo>
                    <a:pt x="2169798" y="1745662"/>
                  </a:lnTo>
                  <a:close/>
                </a:path>
                <a:path w="2360295" h="1867535">
                  <a:moveTo>
                    <a:pt x="2163822" y="1746678"/>
                  </a:moveTo>
                  <a:lnTo>
                    <a:pt x="2165086" y="1746297"/>
                  </a:lnTo>
                  <a:lnTo>
                    <a:pt x="2163822" y="1746297"/>
                  </a:lnTo>
                  <a:lnTo>
                    <a:pt x="2164138" y="1745789"/>
                  </a:lnTo>
                  <a:lnTo>
                    <a:pt x="2164375" y="1745535"/>
                  </a:lnTo>
                  <a:lnTo>
                    <a:pt x="2163664" y="1745535"/>
                  </a:lnTo>
                  <a:lnTo>
                    <a:pt x="2163397" y="1745643"/>
                  </a:lnTo>
                  <a:lnTo>
                    <a:pt x="2163281" y="1746094"/>
                  </a:lnTo>
                  <a:lnTo>
                    <a:pt x="2163111" y="1746551"/>
                  </a:lnTo>
                  <a:lnTo>
                    <a:pt x="2163427" y="1746551"/>
                  </a:lnTo>
                  <a:lnTo>
                    <a:pt x="2163822" y="1746678"/>
                  </a:lnTo>
                  <a:close/>
                </a:path>
                <a:path w="2360295" h="1867535">
                  <a:moveTo>
                    <a:pt x="2150399" y="1747186"/>
                  </a:moveTo>
                  <a:lnTo>
                    <a:pt x="2151662" y="1747186"/>
                  </a:lnTo>
                  <a:lnTo>
                    <a:pt x="2152449" y="1746933"/>
                  </a:lnTo>
                  <a:lnTo>
                    <a:pt x="2152373" y="1745535"/>
                  </a:lnTo>
                  <a:lnTo>
                    <a:pt x="2151188" y="1746297"/>
                  </a:lnTo>
                  <a:lnTo>
                    <a:pt x="2150438" y="1746297"/>
                  </a:lnTo>
                  <a:lnTo>
                    <a:pt x="2150320" y="1746678"/>
                  </a:lnTo>
                  <a:lnTo>
                    <a:pt x="2149135" y="1746678"/>
                  </a:lnTo>
                  <a:lnTo>
                    <a:pt x="2150399" y="1747186"/>
                  </a:lnTo>
                  <a:close/>
                </a:path>
                <a:path w="2360295" h="1867535">
                  <a:moveTo>
                    <a:pt x="1961361" y="1746297"/>
                  </a:moveTo>
                  <a:lnTo>
                    <a:pt x="1961124" y="1745535"/>
                  </a:lnTo>
                  <a:lnTo>
                    <a:pt x="1961221" y="1746177"/>
                  </a:lnTo>
                  <a:lnTo>
                    <a:pt x="1961361" y="1746297"/>
                  </a:lnTo>
                  <a:close/>
                </a:path>
                <a:path w="2360295" h="1867535">
                  <a:moveTo>
                    <a:pt x="1947542" y="1746678"/>
                  </a:moveTo>
                  <a:lnTo>
                    <a:pt x="1948806" y="1746297"/>
                  </a:lnTo>
                  <a:lnTo>
                    <a:pt x="1947542" y="1746297"/>
                  </a:lnTo>
                  <a:lnTo>
                    <a:pt x="1947858" y="1745789"/>
                  </a:lnTo>
                  <a:lnTo>
                    <a:pt x="1948095" y="1745535"/>
                  </a:lnTo>
                  <a:lnTo>
                    <a:pt x="1947385" y="1745535"/>
                  </a:lnTo>
                  <a:lnTo>
                    <a:pt x="1947172" y="1745649"/>
                  </a:lnTo>
                  <a:lnTo>
                    <a:pt x="1946832" y="1746551"/>
                  </a:lnTo>
                  <a:lnTo>
                    <a:pt x="1947148" y="1746551"/>
                  </a:lnTo>
                  <a:lnTo>
                    <a:pt x="1947542" y="1746678"/>
                  </a:lnTo>
                  <a:close/>
                </a:path>
                <a:path w="2360295" h="1867535">
                  <a:moveTo>
                    <a:pt x="1934198" y="1747186"/>
                  </a:moveTo>
                  <a:lnTo>
                    <a:pt x="1935461" y="1747186"/>
                  </a:lnTo>
                  <a:lnTo>
                    <a:pt x="1936249" y="1746933"/>
                  </a:lnTo>
                  <a:lnTo>
                    <a:pt x="1936172" y="1745535"/>
                  </a:lnTo>
                  <a:lnTo>
                    <a:pt x="1934988" y="1746297"/>
                  </a:lnTo>
                  <a:lnTo>
                    <a:pt x="1934238" y="1746297"/>
                  </a:lnTo>
                  <a:lnTo>
                    <a:pt x="1934119" y="1746678"/>
                  </a:lnTo>
                  <a:lnTo>
                    <a:pt x="1932935" y="1746678"/>
                  </a:lnTo>
                  <a:lnTo>
                    <a:pt x="1934198" y="1747186"/>
                  </a:lnTo>
                  <a:close/>
                </a:path>
                <a:path w="2360295" h="1867535">
                  <a:moveTo>
                    <a:pt x="1731342" y="1746678"/>
                  </a:moveTo>
                  <a:lnTo>
                    <a:pt x="1732605" y="1746297"/>
                  </a:lnTo>
                  <a:lnTo>
                    <a:pt x="1731342" y="1746297"/>
                  </a:lnTo>
                  <a:lnTo>
                    <a:pt x="1731658" y="1745789"/>
                  </a:lnTo>
                  <a:lnTo>
                    <a:pt x="1731895" y="1745535"/>
                  </a:lnTo>
                  <a:lnTo>
                    <a:pt x="1731184" y="1745535"/>
                  </a:lnTo>
                  <a:lnTo>
                    <a:pt x="1730917" y="1745643"/>
                  </a:lnTo>
                  <a:lnTo>
                    <a:pt x="1730801" y="1746094"/>
                  </a:lnTo>
                  <a:lnTo>
                    <a:pt x="1730631" y="1746551"/>
                  </a:lnTo>
                  <a:lnTo>
                    <a:pt x="1730947" y="1746551"/>
                  </a:lnTo>
                  <a:lnTo>
                    <a:pt x="1731342" y="1746678"/>
                  </a:lnTo>
                  <a:close/>
                </a:path>
                <a:path w="2360295" h="1867535">
                  <a:moveTo>
                    <a:pt x="1717919" y="1747186"/>
                  </a:moveTo>
                  <a:lnTo>
                    <a:pt x="1719182" y="1747186"/>
                  </a:lnTo>
                  <a:lnTo>
                    <a:pt x="1719969" y="1746933"/>
                  </a:lnTo>
                  <a:lnTo>
                    <a:pt x="1719893" y="1745535"/>
                  </a:lnTo>
                  <a:lnTo>
                    <a:pt x="1718708" y="1746297"/>
                  </a:lnTo>
                  <a:lnTo>
                    <a:pt x="1717958" y="1746297"/>
                  </a:lnTo>
                  <a:lnTo>
                    <a:pt x="1717840" y="1746678"/>
                  </a:lnTo>
                  <a:lnTo>
                    <a:pt x="1716655" y="1746678"/>
                  </a:lnTo>
                  <a:lnTo>
                    <a:pt x="1717919" y="1747186"/>
                  </a:lnTo>
                  <a:close/>
                </a:path>
                <a:path w="2360295" h="1867535">
                  <a:moveTo>
                    <a:pt x="1515062" y="1746678"/>
                  </a:moveTo>
                  <a:lnTo>
                    <a:pt x="1516326" y="1746297"/>
                  </a:lnTo>
                  <a:lnTo>
                    <a:pt x="1515062" y="1746297"/>
                  </a:lnTo>
                  <a:lnTo>
                    <a:pt x="1515378" y="1745789"/>
                  </a:lnTo>
                  <a:lnTo>
                    <a:pt x="1515615" y="1745535"/>
                  </a:lnTo>
                  <a:lnTo>
                    <a:pt x="1514904" y="1745535"/>
                  </a:lnTo>
                  <a:lnTo>
                    <a:pt x="1514692" y="1745649"/>
                  </a:lnTo>
                  <a:lnTo>
                    <a:pt x="1514351" y="1746551"/>
                  </a:lnTo>
                  <a:lnTo>
                    <a:pt x="1514667" y="1746551"/>
                  </a:lnTo>
                  <a:lnTo>
                    <a:pt x="1515062" y="1746678"/>
                  </a:lnTo>
                  <a:close/>
                </a:path>
                <a:path w="2360295" h="1867535">
                  <a:moveTo>
                    <a:pt x="1501915" y="1746170"/>
                  </a:moveTo>
                  <a:lnTo>
                    <a:pt x="1502665" y="1746170"/>
                  </a:lnTo>
                  <a:lnTo>
                    <a:pt x="1502112" y="1745535"/>
                  </a:lnTo>
                  <a:lnTo>
                    <a:pt x="1501915" y="1746170"/>
                  </a:lnTo>
                  <a:close/>
                </a:path>
                <a:path w="2360295" h="1867535">
                  <a:moveTo>
                    <a:pt x="2169271" y="1747567"/>
                  </a:moveTo>
                  <a:lnTo>
                    <a:pt x="2169903" y="1747567"/>
                  </a:lnTo>
                  <a:lnTo>
                    <a:pt x="2169765" y="1745789"/>
                  </a:lnTo>
                  <a:lnTo>
                    <a:pt x="2169638" y="1745593"/>
                  </a:lnTo>
                  <a:lnTo>
                    <a:pt x="2167534" y="1746932"/>
                  </a:lnTo>
                  <a:lnTo>
                    <a:pt x="2168087" y="1747186"/>
                  </a:lnTo>
                  <a:lnTo>
                    <a:pt x="2169271" y="1747567"/>
                  </a:lnTo>
                  <a:close/>
                </a:path>
                <a:path w="2360295" h="1867535">
                  <a:moveTo>
                    <a:pt x="1618842" y="1746177"/>
                  </a:moveTo>
                  <a:lnTo>
                    <a:pt x="1618823" y="1745649"/>
                  </a:lnTo>
                  <a:lnTo>
                    <a:pt x="1618424" y="1745916"/>
                  </a:lnTo>
                  <a:lnTo>
                    <a:pt x="1618842" y="1746177"/>
                  </a:lnTo>
                  <a:close/>
                </a:path>
                <a:path w="2360295" h="1867535">
                  <a:moveTo>
                    <a:pt x="2264031" y="1746234"/>
                  </a:moveTo>
                  <a:lnTo>
                    <a:pt x="2264260" y="1746094"/>
                  </a:lnTo>
                  <a:lnTo>
                    <a:pt x="2263868" y="1745662"/>
                  </a:lnTo>
                  <a:lnTo>
                    <a:pt x="2264031" y="1746234"/>
                  </a:lnTo>
                  <a:close/>
                </a:path>
                <a:path w="2360295" h="1867535">
                  <a:moveTo>
                    <a:pt x="2172667" y="1747567"/>
                  </a:moveTo>
                  <a:lnTo>
                    <a:pt x="2177088" y="1747567"/>
                  </a:lnTo>
                  <a:lnTo>
                    <a:pt x="2177268" y="1747059"/>
                  </a:lnTo>
                  <a:lnTo>
                    <a:pt x="2177378" y="1746551"/>
                  </a:lnTo>
                  <a:lnTo>
                    <a:pt x="2176457" y="1745662"/>
                  </a:lnTo>
                  <a:lnTo>
                    <a:pt x="2176210" y="1746258"/>
                  </a:lnTo>
                  <a:lnTo>
                    <a:pt x="2176141" y="1746551"/>
                  </a:lnTo>
                  <a:lnTo>
                    <a:pt x="2170789" y="1746551"/>
                  </a:lnTo>
                  <a:lnTo>
                    <a:pt x="2171956" y="1747440"/>
                  </a:lnTo>
                  <a:lnTo>
                    <a:pt x="2172667" y="1747567"/>
                  </a:lnTo>
                  <a:close/>
                </a:path>
                <a:path w="2360295" h="1867535">
                  <a:moveTo>
                    <a:pt x="2150438" y="1746297"/>
                  </a:moveTo>
                  <a:lnTo>
                    <a:pt x="2151188" y="1746297"/>
                  </a:lnTo>
                  <a:lnTo>
                    <a:pt x="2150636" y="1745662"/>
                  </a:lnTo>
                  <a:lnTo>
                    <a:pt x="2150438" y="1746297"/>
                  </a:lnTo>
                  <a:close/>
                </a:path>
                <a:path w="2360295" h="1867535">
                  <a:moveTo>
                    <a:pt x="1934238" y="1746297"/>
                  </a:moveTo>
                  <a:lnTo>
                    <a:pt x="1934988" y="1746297"/>
                  </a:lnTo>
                  <a:lnTo>
                    <a:pt x="1934435" y="1745662"/>
                  </a:lnTo>
                  <a:lnTo>
                    <a:pt x="1934238" y="1746297"/>
                  </a:lnTo>
                  <a:close/>
                </a:path>
                <a:path w="2360295" h="1867535">
                  <a:moveTo>
                    <a:pt x="1717958" y="1746297"/>
                  </a:moveTo>
                  <a:lnTo>
                    <a:pt x="1718708" y="1746297"/>
                  </a:lnTo>
                  <a:lnTo>
                    <a:pt x="1718155" y="1745662"/>
                  </a:lnTo>
                  <a:lnTo>
                    <a:pt x="1717958" y="1746297"/>
                  </a:lnTo>
                  <a:close/>
                </a:path>
                <a:path w="2360295" h="1867535">
                  <a:moveTo>
                    <a:pt x="2051242" y="1746292"/>
                  </a:moveTo>
                  <a:lnTo>
                    <a:pt x="2051224" y="1745750"/>
                  </a:lnTo>
                  <a:lnTo>
                    <a:pt x="2050895" y="1745992"/>
                  </a:lnTo>
                  <a:lnTo>
                    <a:pt x="2051242" y="1746292"/>
                  </a:lnTo>
                  <a:close/>
                </a:path>
                <a:path w="2360295" h="1867535">
                  <a:moveTo>
                    <a:pt x="1835042" y="1746292"/>
                  </a:moveTo>
                  <a:lnTo>
                    <a:pt x="1835023" y="1745750"/>
                  </a:lnTo>
                  <a:lnTo>
                    <a:pt x="1834694" y="1745992"/>
                  </a:lnTo>
                  <a:lnTo>
                    <a:pt x="1835042" y="1746292"/>
                  </a:lnTo>
                  <a:close/>
                </a:path>
                <a:path w="2360295" h="1867535">
                  <a:moveTo>
                    <a:pt x="1650721" y="1746170"/>
                  </a:moveTo>
                  <a:lnTo>
                    <a:pt x="1651668" y="1745916"/>
                  </a:lnTo>
                  <a:lnTo>
                    <a:pt x="1651905" y="1745789"/>
                  </a:lnTo>
                  <a:lnTo>
                    <a:pt x="1618828" y="1745789"/>
                  </a:lnTo>
                  <a:lnTo>
                    <a:pt x="1618837" y="1746043"/>
                  </a:lnTo>
                  <a:lnTo>
                    <a:pt x="1649299" y="1746043"/>
                  </a:lnTo>
                  <a:lnTo>
                    <a:pt x="1650721" y="1746170"/>
                  </a:lnTo>
                  <a:close/>
                </a:path>
                <a:path w="2360295" h="1867535">
                  <a:moveTo>
                    <a:pt x="1521540" y="1748353"/>
                  </a:moveTo>
                  <a:lnTo>
                    <a:pt x="1521648" y="1747923"/>
                  </a:lnTo>
                  <a:lnTo>
                    <a:pt x="1521774" y="1745789"/>
                  </a:lnTo>
                  <a:lnTo>
                    <a:pt x="1521551" y="1745789"/>
                  </a:lnTo>
                  <a:lnTo>
                    <a:pt x="1521221" y="1747059"/>
                  </a:lnTo>
                  <a:lnTo>
                    <a:pt x="1520590" y="1747059"/>
                  </a:lnTo>
                  <a:lnTo>
                    <a:pt x="1521540" y="1748353"/>
                  </a:lnTo>
                  <a:close/>
                </a:path>
                <a:path w="2360295" h="1867535">
                  <a:moveTo>
                    <a:pt x="2264374" y="1746043"/>
                  </a:moveTo>
                  <a:lnTo>
                    <a:pt x="2265133" y="1746043"/>
                  </a:lnTo>
                  <a:lnTo>
                    <a:pt x="2264659" y="1745916"/>
                  </a:lnTo>
                  <a:lnTo>
                    <a:pt x="2264374" y="1746043"/>
                  </a:lnTo>
                  <a:close/>
                </a:path>
                <a:path w="2360295" h="1867535">
                  <a:moveTo>
                    <a:pt x="2214754" y="1749091"/>
                  </a:moveTo>
                  <a:lnTo>
                    <a:pt x="2214991" y="1749091"/>
                  </a:lnTo>
                  <a:lnTo>
                    <a:pt x="2215544" y="1745916"/>
                  </a:lnTo>
                  <a:lnTo>
                    <a:pt x="2212464" y="1747567"/>
                  </a:lnTo>
                  <a:lnTo>
                    <a:pt x="2211453" y="1747567"/>
                  </a:lnTo>
                  <a:lnTo>
                    <a:pt x="2211714" y="1748329"/>
                  </a:lnTo>
                  <a:lnTo>
                    <a:pt x="2214833" y="1748329"/>
                  </a:lnTo>
                  <a:lnTo>
                    <a:pt x="2214754" y="1749091"/>
                  </a:lnTo>
                  <a:close/>
                </a:path>
                <a:path w="2360295" h="1867535">
                  <a:moveTo>
                    <a:pt x="2208911" y="1748075"/>
                  </a:moveTo>
                  <a:lnTo>
                    <a:pt x="2209148" y="1747694"/>
                  </a:lnTo>
                  <a:lnTo>
                    <a:pt x="2209457" y="1747321"/>
                  </a:lnTo>
                  <a:lnTo>
                    <a:pt x="2209700" y="1746805"/>
                  </a:lnTo>
                  <a:lnTo>
                    <a:pt x="2209464" y="1746805"/>
                  </a:lnTo>
                  <a:lnTo>
                    <a:pt x="2208990" y="1746424"/>
                  </a:lnTo>
                  <a:lnTo>
                    <a:pt x="2208862" y="1746258"/>
                  </a:lnTo>
                  <a:lnTo>
                    <a:pt x="2208990" y="1746170"/>
                  </a:lnTo>
                  <a:lnTo>
                    <a:pt x="2209227" y="1745916"/>
                  </a:lnTo>
                  <a:lnTo>
                    <a:pt x="2179299" y="1745916"/>
                  </a:lnTo>
                  <a:lnTo>
                    <a:pt x="2178588" y="1746551"/>
                  </a:lnTo>
                  <a:lnTo>
                    <a:pt x="2205989" y="1746551"/>
                  </a:lnTo>
                  <a:lnTo>
                    <a:pt x="2206147" y="1746678"/>
                  </a:lnTo>
                  <a:lnTo>
                    <a:pt x="2207016" y="1747059"/>
                  </a:lnTo>
                  <a:lnTo>
                    <a:pt x="2207819" y="1747321"/>
                  </a:lnTo>
                  <a:lnTo>
                    <a:pt x="2208674" y="1747821"/>
                  </a:lnTo>
                  <a:lnTo>
                    <a:pt x="2208911" y="1748075"/>
                  </a:lnTo>
                  <a:close/>
                </a:path>
                <a:path w="2360295" h="1867535">
                  <a:moveTo>
                    <a:pt x="2048825" y="1746170"/>
                  </a:moveTo>
                  <a:lnTo>
                    <a:pt x="2049011" y="1746170"/>
                  </a:lnTo>
                  <a:lnTo>
                    <a:pt x="2048537" y="1745916"/>
                  </a:lnTo>
                  <a:lnTo>
                    <a:pt x="2048649" y="1746043"/>
                  </a:lnTo>
                  <a:lnTo>
                    <a:pt x="2048825" y="1746170"/>
                  </a:lnTo>
                  <a:close/>
                </a:path>
                <a:path w="2360295" h="1867535">
                  <a:moveTo>
                    <a:pt x="1953941" y="1748480"/>
                  </a:moveTo>
                  <a:lnTo>
                    <a:pt x="1954054" y="1747974"/>
                  </a:lnTo>
                  <a:lnTo>
                    <a:pt x="1954175" y="1745916"/>
                  </a:lnTo>
                  <a:lnTo>
                    <a:pt x="1953952" y="1745916"/>
                  </a:lnTo>
                  <a:lnTo>
                    <a:pt x="1953623" y="1747186"/>
                  </a:lnTo>
                  <a:lnTo>
                    <a:pt x="1952991" y="1747186"/>
                  </a:lnTo>
                  <a:lnTo>
                    <a:pt x="1953941" y="1748480"/>
                  </a:lnTo>
                  <a:close/>
                </a:path>
                <a:path w="2360295" h="1867535">
                  <a:moveTo>
                    <a:pt x="1832625" y="1746170"/>
                  </a:moveTo>
                  <a:lnTo>
                    <a:pt x="1832810" y="1746170"/>
                  </a:lnTo>
                  <a:lnTo>
                    <a:pt x="1832336" y="1745916"/>
                  </a:lnTo>
                  <a:lnTo>
                    <a:pt x="1832448" y="1746043"/>
                  </a:lnTo>
                  <a:lnTo>
                    <a:pt x="1832625" y="1746170"/>
                  </a:lnTo>
                  <a:close/>
                </a:path>
                <a:path w="2360295" h="1867535">
                  <a:moveTo>
                    <a:pt x="1737740" y="1748480"/>
                  </a:moveTo>
                  <a:lnTo>
                    <a:pt x="1737853" y="1747974"/>
                  </a:lnTo>
                  <a:lnTo>
                    <a:pt x="1737975" y="1745916"/>
                  </a:lnTo>
                  <a:lnTo>
                    <a:pt x="1737751" y="1745916"/>
                  </a:lnTo>
                  <a:lnTo>
                    <a:pt x="1737422" y="1747186"/>
                  </a:lnTo>
                  <a:lnTo>
                    <a:pt x="1736790" y="1747186"/>
                  </a:lnTo>
                  <a:lnTo>
                    <a:pt x="1737740" y="1748480"/>
                  </a:lnTo>
                  <a:close/>
                </a:path>
                <a:path w="2360295" h="1867535">
                  <a:moveTo>
                    <a:pt x="1616314" y="1745964"/>
                  </a:moveTo>
                  <a:lnTo>
                    <a:pt x="1616136" y="1745916"/>
                  </a:lnTo>
                  <a:lnTo>
                    <a:pt x="1616314" y="1745964"/>
                  </a:lnTo>
                  <a:close/>
                </a:path>
                <a:path w="2360295" h="1867535">
                  <a:moveTo>
                    <a:pt x="1567336" y="1746297"/>
                  </a:moveTo>
                  <a:lnTo>
                    <a:pt x="1568362" y="1746297"/>
                  </a:lnTo>
                  <a:lnTo>
                    <a:pt x="1567889" y="1746170"/>
                  </a:lnTo>
                  <a:lnTo>
                    <a:pt x="1567336" y="1745916"/>
                  </a:lnTo>
                  <a:lnTo>
                    <a:pt x="1567336" y="1746297"/>
                  </a:lnTo>
                  <a:close/>
                </a:path>
                <a:path w="2360295" h="1867535">
                  <a:moveTo>
                    <a:pt x="1560229" y="1747567"/>
                  </a:moveTo>
                  <a:lnTo>
                    <a:pt x="1560782" y="1746678"/>
                  </a:lnTo>
                  <a:lnTo>
                    <a:pt x="1560900" y="1746234"/>
                  </a:lnTo>
                  <a:lnTo>
                    <a:pt x="1560624" y="1746170"/>
                  </a:lnTo>
                  <a:lnTo>
                    <a:pt x="1560466" y="1745916"/>
                  </a:lnTo>
                  <a:lnTo>
                    <a:pt x="1557308" y="1745916"/>
                  </a:lnTo>
                  <a:lnTo>
                    <a:pt x="1557481" y="1746177"/>
                  </a:lnTo>
                  <a:lnTo>
                    <a:pt x="1559124" y="1746805"/>
                  </a:lnTo>
                  <a:lnTo>
                    <a:pt x="1559992" y="1747186"/>
                  </a:lnTo>
                  <a:lnTo>
                    <a:pt x="1560229" y="1747567"/>
                  </a:lnTo>
                  <a:close/>
                </a:path>
                <a:path w="2360295" h="1867535">
                  <a:moveTo>
                    <a:pt x="2177641" y="1746805"/>
                  </a:moveTo>
                  <a:lnTo>
                    <a:pt x="2177404" y="1745946"/>
                  </a:lnTo>
                  <a:lnTo>
                    <a:pt x="2177510" y="1746678"/>
                  </a:lnTo>
                  <a:lnTo>
                    <a:pt x="2177641" y="1746805"/>
                  </a:lnTo>
                  <a:close/>
                </a:path>
                <a:path w="2360295" h="1867535">
                  <a:moveTo>
                    <a:pt x="1616424" y="1746043"/>
                  </a:moveTo>
                  <a:lnTo>
                    <a:pt x="1616610" y="1746043"/>
                  </a:lnTo>
                  <a:lnTo>
                    <a:pt x="1616314" y="1745964"/>
                  </a:lnTo>
                  <a:close/>
                </a:path>
                <a:path w="2360295" h="1867535">
                  <a:moveTo>
                    <a:pt x="2348753" y="1748075"/>
                  </a:moveTo>
                  <a:lnTo>
                    <a:pt x="2347190" y="1747161"/>
                  </a:lnTo>
                  <a:lnTo>
                    <a:pt x="2346858" y="1746932"/>
                  </a:lnTo>
                  <a:lnTo>
                    <a:pt x="2346700" y="1746932"/>
                  </a:lnTo>
                  <a:lnTo>
                    <a:pt x="2347727" y="1746043"/>
                  </a:lnTo>
                  <a:lnTo>
                    <a:pt x="2345753" y="1746043"/>
                  </a:lnTo>
                  <a:lnTo>
                    <a:pt x="2346105" y="1746609"/>
                  </a:lnTo>
                  <a:lnTo>
                    <a:pt x="2346239" y="1747321"/>
                  </a:lnTo>
                  <a:lnTo>
                    <a:pt x="2347174" y="1747948"/>
                  </a:lnTo>
                  <a:lnTo>
                    <a:pt x="2347964" y="1747948"/>
                  </a:lnTo>
                  <a:lnTo>
                    <a:pt x="2348753" y="1748075"/>
                  </a:lnTo>
                  <a:close/>
                </a:path>
                <a:path w="2360295" h="1867535">
                  <a:moveTo>
                    <a:pt x="1999737" y="1746424"/>
                  </a:moveTo>
                  <a:lnTo>
                    <a:pt x="2000764" y="1746424"/>
                  </a:lnTo>
                  <a:lnTo>
                    <a:pt x="2000290" y="1746170"/>
                  </a:lnTo>
                  <a:lnTo>
                    <a:pt x="1999737" y="1746043"/>
                  </a:lnTo>
                  <a:lnTo>
                    <a:pt x="1999737" y="1746424"/>
                  </a:lnTo>
                  <a:close/>
                </a:path>
                <a:path w="2360295" h="1867535">
                  <a:moveTo>
                    <a:pt x="1989946" y="1750234"/>
                  </a:moveTo>
                  <a:lnTo>
                    <a:pt x="1990844" y="1749586"/>
                  </a:lnTo>
                  <a:lnTo>
                    <a:pt x="1991141" y="1749449"/>
                  </a:lnTo>
                  <a:lnTo>
                    <a:pt x="1991256" y="1749301"/>
                  </a:lnTo>
                  <a:lnTo>
                    <a:pt x="1991051" y="1749218"/>
                  </a:lnTo>
                  <a:lnTo>
                    <a:pt x="1990577" y="1749218"/>
                  </a:lnTo>
                  <a:lnTo>
                    <a:pt x="1990191" y="1747974"/>
                  </a:lnTo>
                  <a:lnTo>
                    <a:pt x="1989709" y="1746043"/>
                  </a:lnTo>
                  <a:lnTo>
                    <a:pt x="1962861" y="1746043"/>
                  </a:lnTo>
                  <a:lnTo>
                    <a:pt x="1962585" y="1746297"/>
                  </a:lnTo>
                  <a:lnTo>
                    <a:pt x="1981813" y="1746297"/>
                  </a:lnTo>
                  <a:lnTo>
                    <a:pt x="1981971" y="1746551"/>
                  </a:lnTo>
                  <a:lnTo>
                    <a:pt x="1982681" y="1746551"/>
                  </a:lnTo>
                  <a:lnTo>
                    <a:pt x="1983102" y="1746678"/>
                  </a:lnTo>
                  <a:lnTo>
                    <a:pt x="1984497" y="1746678"/>
                  </a:lnTo>
                  <a:lnTo>
                    <a:pt x="1985023" y="1747161"/>
                  </a:lnTo>
                  <a:lnTo>
                    <a:pt x="1985129" y="1747694"/>
                  </a:lnTo>
                  <a:lnTo>
                    <a:pt x="1985287" y="1747948"/>
                  </a:lnTo>
                  <a:lnTo>
                    <a:pt x="1984800" y="1747948"/>
                  </a:lnTo>
                  <a:lnTo>
                    <a:pt x="1984734" y="1748583"/>
                  </a:lnTo>
                  <a:lnTo>
                    <a:pt x="1988682" y="1748583"/>
                  </a:lnTo>
                  <a:lnTo>
                    <a:pt x="1989946" y="1750234"/>
                  </a:lnTo>
                  <a:close/>
                </a:path>
                <a:path w="2360295" h="1867535">
                  <a:moveTo>
                    <a:pt x="1783536" y="1746424"/>
                  </a:moveTo>
                  <a:lnTo>
                    <a:pt x="1784563" y="1746424"/>
                  </a:lnTo>
                  <a:lnTo>
                    <a:pt x="1784089" y="1746170"/>
                  </a:lnTo>
                  <a:lnTo>
                    <a:pt x="1783536" y="1746043"/>
                  </a:lnTo>
                  <a:lnTo>
                    <a:pt x="1783536" y="1746424"/>
                  </a:lnTo>
                  <a:close/>
                </a:path>
                <a:path w="2360295" h="1867535">
                  <a:moveTo>
                    <a:pt x="1773745" y="1750234"/>
                  </a:moveTo>
                  <a:lnTo>
                    <a:pt x="1774643" y="1749586"/>
                  </a:lnTo>
                  <a:lnTo>
                    <a:pt x="1774940" y="1749449"/>
                  </a:lnTo>
                  <a:lnTo>
                    <a:pt x="1775055" y="1749301"/>
                  </a:lnTo>
                  <a:lnTo>
                    <a:pt x="1774851" y="1749218"/>
                  </a:lnTo>
                  <a:lnTo>
                    <a:pt x="1774377" y="1749218"/>
                  </a:lnTo>
                  <a:lnTo>
                    <a:pt x="1773990" y="1747974"/>
                  </a:lnTo>
                  <a:lnTo>
                    <a:pt x="1773508" y="1746043"/>
                  </a:lnTo>
                  <a:lnTo>
                    <a:pt x="1746661" y="1746043"/>
                  </a:lnTo>
                  <a:lnTo>
                    <a:pt x="1746384" y="1746297"/>
                  </a:lnTo>
                  <a:lnTo>
                    <a:pt x="1765612" y="1746297"/>
                  </a:lnTo>
                  <a:lnTo>
                    <a:pt x="1765770" y="1746551"/>
                  </a:lnTo>
                  <a:lnTo>
                    <a:pt x="1766481" y="1746551"/>
                  </a:lnTo>
                  <a:lnTo>
                    <a:pt x="1766902" y="1746678"/>
                  </a:lnTo>
                  <a:lnTo>
                    <a:pt x="1768297" y="1746678"/>
                  </a:lnTo>
                  <a:lnTo>
                    <a:pt x="1768822" y="1747161"/>
                  </a:lnTo>
                  <a:lnTo>
                    <a:pt x="1768928" y="1747694"/>
                  </a:lnTo>
                  <a:lnTo>
                    <a:pt x="1769086" y="1747948"/>
                  </a:lnTo>
                  <a:lnTo>
                    <a:pt x="1768599" y="1747948"/>
                  </a:lnTo>
                  <a:lnTo>
                    <a:pt x="1768534" y="1748583"/>
                  </a:lnTo>
                  <a:lnTo>
                    <a:pt x="1772482" y="1748583"/>
                  </a:lnTo>
                  <a:lnTo>
                    <a:pt x="1773745" y="1750234"/>
                  </a:lnTo>
                  <a:close/>
                </a:path>
                <a:path w="2360295" h="1867535">
                  <a:moveTo>
                    <a:pt x="1650168" y="1752774"/>
                  </a:moveTo>
                  <a:lnTo>
                    <a:pt x="1651229" y="1750107"/>
                  </a:lnTo>
                  <a:lnTo>
                    <a:pt x="1651326" y="1749472"/>
                  </a:lnTo>
                  <a:lnTo>
                    <a:pt x="1650800" y="1748837"/>
                  </a:lnTo>
                  <a:lnTo>
                    <a:pt x="1649805" y="1747974"/>
                  </a:lnTo>
                  <a:lnTo>
                    <a:pt x="1648510" y="1747567"/>
                  </a:lnTo>
                  <a:lnTo>
                    <a:pt x="1649299" y="1746043"/>
                  </a:lnTo>
                  <a:lnTo>
                    <a:pt x="1618837" y="1746043"/>
                  </a:lnTo>
                  <a:lnTo>
                    <a:pt x="1618945" y="1746242"/>
                  </a:lnTo>
                  <a:lnTo>
                    <a:pt x="1619440" y="1746551"/>
                  </a:lnTo>
                  <a:lnTo>
                    <a:pt x="1638324" y="1746551"/>
                  </a:lnTo>
                  <a:lnTo>
                    <a:pt x="1638324" y="1747186"/>
                  </a:lnTo>
                  <a:lnTo>
                    <a:pt x="1647720" y="1747186"/>
                  </a:lnTo>
                  <a:lnTo>
                    <a:pt x="1650168" y="1752774"/>
                  </a:lnTo>
                  <a:close/>
                </a:path>
                <a:path w="2360295" h="1867535">
                  <a:moveTo>
                    <a:pt x="1540567" y="1748456"/>
                  </a:moveTo>
                  <a:lnTo>
                    <a:pt x="1548780" y="1748456"/>
                  </a:lnTo>
                  <a:lnTo>
                    <a:pt x="1549254" y="1746170"/>
                  </a:lnTo>
                  <a:lnTo>
                    <a:pt x="1530243" y="1746170"/>
                  </a:lnTo>
                  <a:lnTo>
                    <a:pt x="1529966" y="1746424"/>
                  </a:lnTo>
                  <a:lnTo>
                    <a:pt x="1533856" y="1746424"/>
                  </a:lnTo>
                  <a:lnTo>
                    <a:pt x="1534014" y="1746805"/>
                  </a:lnTo>
                  <a:lnTo>
                    <a:pt x="1534250" y="1747059"/>
                  </a:lnTo>
                  <a:lnTo>
                    <a:pt x="1534792" y="1747821"/>
                  </a:lnTo>
                  <a:lnTo>
                    <a:pt x="1539857" y="1747821"/>
                  </a:lnTo>
                  <a:lnTo>
                    <a:pt x="1540542" y="1748146"/>
                  </a:lnTo>
                  <a:lnTo>
                    <a:pt x="1540567" y="1748456"/>
                  </a:lnTo>
                  <a:close/>
                </a:path>
                <a:path w="2360295" h="1867535">
                  <a:moveTo>
                    <a:pt x="1508903" y="1746551"/>
                  </a:moveTo>
                  <a:lnTo>
                    <a:pt x="1510640" y="1746297"/>
                  </a:lnTo>
                  <a:lnTo>
                    <a:pt x="1511624" y="1746292"/>
                  </a:lnTo>
                  <a:lnTo>
                    <a:pt x="1512378" y="1746170"/>
                  </a:lnTo>
                  <a:lnTo>
                    <a:pt x="1505429" y="1746170"/>
                  </a:lnTo>
                  <a:lnTo>
                    <a:pt x="1507166" y="1746297"/>
                  </a:lnTo>
                  <a:lnTo>
                    <a:pt x="1508903" y="1746551"/>
                  </a:lnTo>
                  <a:close/>
                </a:path>
                <a:path w="2360295" h="1867535">
                  <a:moveTo>
                    <a:pt x="2262921" y="1751758"/>
                  </a:moveTo>
                  <a:lnTo>
                    <a:pt x="2263553" y="1751758"/>
                  </a:lnTo>
                  <a:lnTo>
                    <a:pt x="2263671" y="1751377"/>
                  </a:lnTo>
                  <a:lnTo>
                    <a:pt x="2264026" y="1750615"/>
                  </a:lnTo>
                  <a:lnTo>
                    <a:pt x="2265132" y="1750107"/>
                  </a:lnTo>
                  <a:lnTo>
                    <a:pt x="2264031" y="1746234"/>
                  </a:lnTo>
                  <a:lnTo>
                    <a:pt x="2262053" y="1747440"/>
                  </a:lnTo>
                  <a:lnTo>
                    <a:pt x="2222729" y="1747440"/>
                  </a:lnTo>
                  <a:lnTo>
                    <a:pt x="2222571" y="1747821"/>
                  </a:lnTo>
                  <a:lnTo>
                    <a:pt x="2224624" y="1747948"/>
                  </a:lnTo>
                  <a:lnTo>
                    <a:pt x="2225730" y="1748075"/>
                  </a:lnTo>
                  <a:lnTo>
                    <a:pt x="2226835" y="1748456"/>
                  </a:lnTo>
                  <a:lnTo>
                    <a:pt x="2263395" y="1748456"/>
                  </a:lnTo>
                  <a:lnTo>
                    <a:pt x="2263789" y="1748583"/>
                  </a:lnTo>
                  <a:lnTo>
                    <a:pt x="2264026" y="1748964"/>
                  </a:lnTo>
                  <a:lnTo>
                    <a:pt x="2264150" y="1749376"/>
                  </a:lnTo>
                  <a:lnTo>
                    <a:pt x="2264184" y="1749599"/>
                  </a:lnTo>
                  <a:lnTo>
                    <a:pt x="2263237" y="1749980"/>
                  </a:lnTo>
                  <a:lnTo>
                    <a:pt x="2262992" y="1750842"/>
                  </a:lnTo>
                  <a:lnTo>
                    <a:pt x="2262921" y="1751758"/>
                  </a:lnTo>
                  <a:close/>
                </a:path>
                <a:path w="2360295" h="1867535">
                  <a:moveTo>
                    <a:pt x="1614240" y="1751123"/>
                  </a:moveTo>
                  <a:lnTo>
                    <a:pt x="1614871" y="1751123"/>
                  </a:lnTo>
                  <a:lnTo>
                    <a:pt x="1615345" y="1750107"/>
                  </a:lnTo>
                  <a:lnTo>
                    <a:pt x="1616229" y="1749599"/>
                  </a:lnTo>
                  <a:lnTo>
                    <a:pt x="1616332" y="1749091"/>
                  </a:lnTo>
                  <a:lnTo>
                    <a:pt x="1615494" y="1746242"/>
                  </a:lnTo>
                  <a:lnTo>
                    <a:pt x="1613530" y="1747440"/>
                  </a:lnTo>
                  <a:lnTo>
                    <a:pt x="1576495" y="1747440"/>
                  </a:lnTo>
                  <a:lnTo>
                    <a:pt x="1577048" y="1747567"/>
                  </a:lnTo>
                  <a:lnTo>
                    <a:pt x="1577443" y="1747567"/>
                  </a:lnTo>
                  <a:lnTo>
                    <a:pt x="1578154" y="1747821"/>
                  </a:lnTo>
                  <a:lnTo>
                    <a:pt x="1597105" y="1747821"/>
                  </a:lnTo>
                  <a:lnTo>
                    <a:pt x="1597098" y="1747948"/>
                  </a:lnTo>
                  <a:lnTo>
                    <a:pt x="1614713" y="1747948"/>
                  </a:lnTo>
                  <a:lnTo>
                    <a:pt x="1615108" y="1748075"/>
                  </a:lnTo>
                  <a:lnTo>
                    <a:pt x="1615234" y="1748278"/>
                  </a:lnTo>
                  <a:lnTo>
                    <a:pt x="1615360" y="1748405"/>
                  </a:lnTo>
                  <a:lnTo>
                    <a:pt x="1615485" y="1748951"/>
                  </a:lnTo>
                  <a:lnTo>
                    <a:pt x="1615377" y="1749142"/>
                  </a:lnTo>
                  <a:lnTo>
                    <a:pt x="1614656" y="1749432"/>
                  </a:lnTo>
                  <a:lnTo>
                    <a:pt x="1614313" y="1750298"/>
                  </a:lnTo>
                  <a:lnTo>
                    <a:pt x="1614240" y="1751123"/>
                  </a:lnTo>
                  <a:close/>
                </a:path>
                <a:path w="2360295" h="1867535">
                  <a:moveTo>
                    <a:pt x="2267522" y="1746800"/>
                  </a:moveTo>
                  <a:lnTo>
                    <a:pt x="2267504" y="1746258"/>
                  </a:lnTo>
                  <a:lnTo>
                    <a:pt x="2267106" y="1746551"/>
                  </a:lnTo>
                  <a:lnTo>
                    <a:pt x="2267522" y="1746800"/>
                  </a:lnTo>
                  <a:close/>
                </a:path>
                <a:path w="2360295" h="1867535">
                  <a:moveTo>
                    <a:pt x="2299402" y="1746678"/>
                  </a:moveTo>
                  <a:lnTo>
                    <a:pt x="2300350" y="1746424"/>
                  </a:lnTo>
                  <a:lnTo>
                    <a:pt x="2300587" y="1746297"/>
                  </a:lnTo>
                  <a:lnTo>
                    <a:pt x="2267505" y="1746297"/>
                  </a:lnTo>
                  <a:lnTo>
                    <a:pt x="2267514" y="1746551"/>
                  </a:lnTo>
                  <a:lnTo>
                    <a:pt x="2297981" y="1746551"/>
                  </a:lnTo>
                  <a:lnTo>
                    <a:pt x="2299402" y="1746678"/>
                  </a:lnTo>
                  <a:close/>
                </a:path>
                <a:path w="2360295" h="1867535">
                  <a:moveTo>
                    <a:pt x="2170203" y="1748951"/>
                  </a:moveTo>
                  <a:lnTo>
                    <a:pt x="2170330" y="1748520"/>
                  </a:lnTo>
                  <a:lnTo>
                    <a:pt x="2170456" y="1746297"/>
                  </a:lnTo>
                  <a:lnTo>
                    <a:pt x="2170267" y="1746297"/>
                  </a:lnTo>
                  <a:lnTo>
                    <a:pt x="2169903" y="1747567"/>
                  </a:lnTo>
                  <a:lnTo>
                    <a:pt x="2169271" y="1747567"/>
                  </a:lnTo>
                  <a:lnTo>
                    <a:pt x="2170203" y="1748951"/>
                  </a:lnTo>
                  <a:close/>
                </a:path>
                <a:path w="2360295" h="1867535">
                  <a:moveTo>
                    <a:pt x="2157426" y="1746678"/>
                  </a:moveTo>
                  <a:lnTo>
                    <a:pt x="2159164" y="1746551"/>
                  </a:lnTo>
                  <a:lnTo>
                    <a:pt x="2160901" y="1746297"/>
                  </a:lnTo>
                  <a:lnTo>
                    <a:pt x="2153952" y="1746297"/>
                  </a:lnTo>
                  <a:lnTo>
                    <a:pt x="2155689" y="1746424"/>
                  </a:lnTo>
                  <a:lnTo>
                    <a:pt x="2157426" y="1746678"/>
                  </a:lnTo>
                  <a:close/>
                </a:path>
                <a:path w="2360295" h="1867535">
                  <a:moveTo>
                    <a:pt x="1972890" y="1748583"/>
                  </a:moveTo>
                  <a:lnTo>
                    <a:pt x="1981181" y="1748583"/>
                  </a:lnTo>
                  <a:lnTo>
                    <a:pt x="1981655" y="1746297"/>
                  </a:lnTo>
                  <a:lnTo>
                    <a:pt x="1962585" y="1746297"/>
                  </a:lnTo>
                  <a:lnTo>
                    <a:pt x="1962309" y="1746551"/>
                  </a:lnTo>
                  <a:lnTo>
                    <a:pt x="1966257" y="1746551"/>
                  </a:lnTo>
                  <a:lnTo>
                    <a:pt x="1966415" y="1746933"/>
                  </a:lnTo>
                  <a:lnTo>
                    <a:pt x="1966652" y="1747186"/>
                  </a:lnTo>
                  <a:lnTo>
                    <a:pt x="1967103" y="1747821"/>
                  </a:lnTo>
                  <a:lnTo>
                    <a:pt x="1972258" y="1747821"/>
                  </a:lnTo>
                  <a:lnTo>
                    <a:pt x="1972526" y="1747974"/>
                  </a:lnTo>
                  <a:lnTo>
                    <a:pt x="1972811" y="1748202"/>
                  </a:lnTo>
                  <a:lnTo>
                    <a:pt x="1972952" y="1748278"/>
                  </a:lnTo>
                  <a:lnTo>
                    <a:pt x="1972890" y="1748583"/>
                  </a:lnTo>
                  <a:close/>
                </a:path>
                <a:path w="2360295" h="1867535">
                  <a:moveTo>
                    <a:pt x="1941226" y="1746678"/>
                  </a:moveTo>
                  <a:lnTo>
                    <a:pt x="1942963" y="1746551"/>
                  </a:lnTo>
                  <a:lnTo>
                    <a:pt x="1944700" y="1746297"/>
                  </a:lnTo>
                  <a:lnTo>
                    <a:pt x="1937751" y="1746297"/>
                  </a:lnTo>
                  <a:lnTo>
                    <a:pt x="1939489" y="1746424"/>
                  </a:lnTo>
                  <a:lnTo>
                    <a:pt x="1941226" y="1746678"/>
                  </a:lnTo>
                  <a:close/>
                </a:path>
                <a:path w="2360295" h="1867535">
                  <a:moveTo>
                    <a:pt x="1756689" y="1748583"/>
                  </a:moveTo>
                  <a:lnTo>
                    <a:pt x="1764980" y="1748583"/>
                  </a:lnTo>
                  <a:lnTo>
                    <a:pt x="1765454" y="1746297"/>
                  </a:lnTo>
                  <a:lnTo>
                    <a:pt x="1746384" y="1746297"/>
                  </a:lnTo>
                  <a:lnTo>
                    <a:pt x="1746108" y="1746551"/>
                  </a:lnTo>
                  <a:lnTo>
                    <a:pt x="1750056" y="1746551"/>
                  </a:lnTo>
                  <a:lnTo>
                    <a:pt x="1750215" y="1746933"/>
                  </a:lnTo>
                  <a:lnTo>
                    <a:pt x="1750451" y="1747186"/>
                  </a:lnTo>
                  <a:lnTo>
                    <a:pt x="1750902" y="1747821"/>
                  </a:lnTo>
                  <a:lnTo>
                    <a:pt x="1756057" y="1747821"/>
                  </a:lnTo>
                  <a:lnTo>
                    <a:pt x="1756326" y="1747974"/>
                  </a:lnTo>
                  <a:lnTo>
                    <a:pt x="1756610" y="1748202"/>
                  </a:lnTo>
                  <a:lnTo>
                    <a:pt x="1756751" y="1748278"/>
                  </a:lnTo>
                  <a:lnTo>
                    <a:pt x="1756689" y="1748583"/>
                  </a:lnTo>
                  <a:close/>
                </a:path>
                <a:path w="2360295" h="1867535">
                  <a:moveTo>
                    <a:pt x="1724946" y="1746678"/>
                  </a:moveTo>
                  <a:lnTo>
                    <a:pt x="1726683" y="1746551"/>
                  </a:lnTo>
                  <a:lnTo>
                    <a:pt x="1728420" y="1746297"/>
                  </a:lnTo>
                  <a:lnTo>
                    <a:pt x="1721472" y="1746297"/>
                  </a:lnTo>
                  <a:lnTo>
                    <a:pt x="1723209" y="1746424"/>
                  </a:lnTo>
                  <a:lnTo>
                    <a:pt x="1724946" y="1746678"/>
                  </a:lnTo>
                  <a:close/>
                </a:path>
                <a:path w="2360295" h="1867535">
                  <a:moveTo>
                    <a:pt x="1830440" y="1751250"/>
                  </a:moveTo>
                  <a:lnTo>
                    <a:pt x="1831072" y="1751250"/>
                  </a:lnTo>
                  <a:lnTo>
                    <a:pt x="1831190" y="1750869"/>
                  </a:lnTo>
                  <a:lnTo>
                    <a:pt x="1831545" y="1750107"/>
                  </a:lnTo>
                  <a:lnTo>
                    <a:pt x="1832651" y="1749599"/>
                  </a:lnTo>
                  <a:lnTo>
                    <a:pt x="1831704" y="1746364"/>
                  </a:lnTo>
                  <a:lnTo>
                    <a:pt x="1829731" y="1747567"/>
                  </a:lnTo>
                  <a:lnTo>
                    <a:pt x="1793249" y="1747567"/>
                  </a:lnTo>
                  <a:lnTo>
                    <a:pt x="1794354" y="1747948"/>
                  </a:lnTo>
                  <a:lnTo>
                    <a:pt x="1830914" y="1747948"/>
                  </a:lnTo>
                  <a:lnTo>
                    <a:pt x="1831309" y="1748202"/>
                  </a:lnTo>
                  <a:lnTo>
                    <a:pt x="1831435" y="1748405"/>
                  </a:lnTo>
                  <a:lnTo>
                    <a:pt x="1831669" y="1748870"/>
                  </a:lnTo>
                  <a:lnTo>
                    <a:pt x="1831577" y="1749142"/>
                  </a:lnTo>
                  <a:lnTo>
                    <a:pt x="1830856" y="1749432"/>
                  </a:lnTo>
                  <a:lnTo>
                    <a:pt x="1830514" y="1750298"/>
                  </a:lnTo>
                  <a:lnTo>
                    <a:pt x="1830440" y="1751250"/>
                  </a:lnTo>
                  <a:close/>
                </a:path>
                <a:path w="2360295" h="1867535">
                  <a:moveTo>
                    <a:pt x="2046641" y="1751250"/>
                  </a:moveTo>
                  <a:lnTo>
                    <a:pt x="2047272" y="1751250"/>
                  </a:lnTo>
                  <a:lnTo>
                    <a:pt x="2047391" y="1750869"/>
                  </a:lnTo>
                  <a:lnTo>
                    <a:pt x="2047746" y="1750107"/>
                  </a:lnTo>
                  <a:lnTo>
                    <a:pt x="2048852" y="1749599"/>
                  </a:lnTo>
                  <a:lnTo>
                    <a:pt x="2047905" y="1746364"/>
                  </a:lnTo>
                  <a:lnTo>
                    <a:pt x="2045931" y="1747567"/>
                  </a:lnTo>
                  <a:lnTo>
                    <a:pt x="2009449" y="1747567"/>
                  </a:lnTo>
                  <a:lnTo>
                    <a:pt x="2010555" y="1747948"/>
                  </a:lnTo>
                  <a:lnTo>
                    <a:pt x="2047114" y="1747948"/>
                  </a:lnTo>
                  <a:lnTo>
                    <a:pt x="2047509" y="1748202"/>
                  </a:lnTo>
                  <a:lnTo>
                    <a:pt x="2047635" y="1748405"/>
                  </a:lnTo>
                  <a:lnTo>
                    <a:pt x="2047870" y="1748870"/>
                  </a:lnTo>
                  <a:lnTo>
                    <a:pt x="2047778" y="1749142"/>
                  </a:lnTo>
                  <a:lnTo>
                    <a:pt x="2047057" y="1749432"/>
                  </a:lnTo>
                  <a:lnTo>
                    <a:pt x="2046715" y="1750298"/>
                  </a:lnTo>
                  <a:lnTo>
                    <a:pt x="2046641" y="1751250"/>
                  </a:lnTo>
                  <a:close/>
                </a:path>
                <a:path w="2360295" h="1867535">
                  <a:moveTo>
                    <a:pt x="1520827" y="1750996"/>
                  </a:moveTo>
                  <a:lnTo>
                    <a:pt x="1521932" y="1749726"/>
                  </a:lnTo>
                  <a:lnTo>
                    <a:pt x="1525091" y="1749091"/>
                  </a:lnTo>
                  <a:lnTo>
                    <a:pt x="1527696" y="1748837"/>
                  </a:lnTo>
                  <a:lnTo>
                    <a:pt x="1531724" y="1747821"/>
                  </a:lnTo>
                  <a:lnTo>
                    <a:pt x="1528770" y="1747321"/>
                  </a:lnTo>
                  <a:lnTo>
                    <a:pt x="1529907" y="1746551"/>
                  </a:lnTo>
                  <a:lnTo>
                    <a:pt x="1532434" y="1746424"/>
                  </a:lnTo>
                  <a:lnTo>
                    <a:pt x="1529966" y="1746424"/>
                  </a:lnTo>
                  <a:lnTo>
                    <a:pt x="1528328" y="1747567"/>
                  </a:lnTo>
                  <a:lnTo>
                    <a:pt x="1524775" y="1747567"/>
                  </a:lnTo>
                  <a:lnTo>
                    <a:pt x="1524696" y="1748202"/>
                  </a:lnTo>
                  <a:lnTo>
                    <a:pt x="1521715" y="1748202"/>
                  </a:lnTo>
                  <a:lnTo>
                    <a:pt x="1521616" y="1748456"/>
                  </a:lnTo>
                  <a:lnTo>
                    <a:pt x="1521419" y="1748456"/>
                  </a:lnTo>
                  <a:lnTo>
                    <a:pt x="1520936" y="1748870"/>
                  </a:lnTo>
                  <a:lnTo>
                    <a:pt x="1520827" y="1750996"/>
                  </a:lnTo>
                  <a:close/>
                </a:path>
                <a:path w="2360295" h="1867535">
                  <a:moveTo>
                    <a:pt x="1505855" y="1748202"/>
                  </a:moveTo>
                  <a:lnTo>
                    <a:pt x="1506376" y="1748202"/>
                  </a:lnTo>
                  <a:lnTo>
                    <a:pt x="1505508" y="1746424"/>
                  </a:lnTo>
                  <a:lnTo>
                    <a:pt x="1505271" y="1746678"/>
                  </a:lnTo>
                  <a:lnTo>
                    <a:pt x="1504955" y="1746805"/>
                  </a:lnTo>
                  <a:lnTo>
                    <a:pt x="1504836" y="1746933"/>
                  </a:lnTo>
                  <a:lnTo>
                    <a:pt x="1504940" y="1747283"/>
                  </a:lnTo>
                  <a:lnTo>
                    <a:pt x="1505855" y="1748202"/>
                  </a:lnTo>
                  <a:close/>
                </a:path>
                <a:path w="2360295" h="1867535">
                  <a:moveTo>
                    <a:pt x="2298849" y="1753409"/>
                  </a:moveTo>
                  <a:lnTo>
                    <a:pt x="2299907" y="1750615"/>
                  </a:lnTo>
                  <a:lnTo>
                    <a:pt x="2300008" y="1750107"/>
                  </a:lnTo>
                  <a:lnTo>
                    <a:pt x="2298840" y="1748837"/>
                  </a:lnTo>
                  <a:lnTo>
                    <a:pt x="2298454" y="1748456"/>
                  </a:lnTo>
                  <a:lnTo>
                    <a:pt x="2297191" y="1748075"/>
                  </a:lnTo>
                  <a:lnTo>
                    <a:pt x="2297981" y="1746551"/>
                  </a:lnTo>
                  <a:lnTo>
                    <a:pt x="2267514" y="1746551"/>
                  </a:lnTo>
                  <a:lnTo>
                    <a:pt x="2267532" y="1746805"/>
                  </a:lnTo>
                  <a:lnTo>
                    <a:pt x="2267959" y="1747059"/>
                  </a:lnTo>
                  <a:lnTo>
                    <a:pt x="2287005" y="1747059"/>
                  </a:lnTo>
                  <a:lnTo>
                    <a:pt x="2287005" y="1747821"/>
                  </a:lnTo>
                  <a:lnTo>
                    <a:pt x="2296402" y="1747821"/>
                  </a:lnTo>
                  <a:lnTo>
                    <a:pt x="2298849" y="1753409"/>
                  </a:lnTo>
                  <a:close/>
                </a:path>
                <a:path w="2360295" h="1867535">
                  <a:moveTo>
                    <a:pt x="2225572" y="1746678"/>
                  </a:moveTo>
                  <a:lnTo>
                    <a:pt x="2225809" y="1746551"/>
                  </a:lnTo>
                  <a:lnTo>
                    <a:pt x="2225256" y="1746551"/>
                  </a:lnTo>
                  <a:lnTo>
                    <a:pt x="2225572" y="1746678"/>
                  </a:lnTo>
                  <a:close/>
                </a:path>
                <a:path w="2360295" h="1867535">
                  <a:moveTo>
                    <a:pt x="2216017" y="1746932"/>
                  </a:moveTo>
                  <a:lnTo>
                    <a:pt x="2217044" y="1746932"/>
                  </a:lnTo>
                  <a:lnTo>
                    <a:pt x="2216570" y="1746678"/>
                  </a:lnTo>
                  <a:lnTo>
                    <a:pt x="2216017" y="1746551"/>
                  </a:lnTo>
                  <a:lnTo>
                    <a:pt x="2216017" y="1746932"/>
                  </a:lnTo>
                  <a:close/>
                </a:path>
                <a:path w="2360295" h="1867535">
                  <a:moveTo>
                    <a:pt x="2206226" y="1750742"/>
                  </a:moveTo>
                  <a:lnTo>
                    <a:pt x="2207095" y="1750107"/>
                  </a:lnTo>
                  <a:lnTo>
                    <a:pt x="2207647" y="1749853"/>
                  </a:lnTo>
                  <a:lnTo>
                    <a:pt x="2207332" y="1749599"/>
                  </a:lnTo>
                  <a:lnTo>
                    <a:pt x="2206858" y="1749599"/>
                  </a:lnTo>
                  <a:lnTo>
                    <a:pt x="2206485" y="1748520"/>
                  </a:lnTo>
                  <a:lnTo>
                    <a:pt x="2205989" y="1746551"/>
                  </a:lnTo>
                  <a:lnTo>
                    <a:pt x="2178588" y="1746551"/>
                  </a:lnTo>
                  <a:lnTo>
                    <a:pt x="2178213" y="1746805"/>
                  </a:lnTo>
                  <a:lnTo>
                    <a:pt x="2198093" y="1746805"/>
                  </a:lnTo>
                  <a:lnTo>
                    <a:pt x="2198251" y="1746932"/>
                  </a:lnTo>
                  <a:lnTo>
                    <a:pt x="2198490" y="1746933"/>
                  </a:lnTo>
                  <a:lnTo>
                    <a:pt x="2199356" y="1747186"/>
                  </a:lnTo>
                  <a:lnTo>
                    <a:pt x="2200778" y="1747186"/>
                  </a:lnTo>
                  <a:lnTo>
                    <a:pt x="2201330" y="1747567"/>
                  </a:lnTo>
                  <a:lnTo>
                    <a:pt x="2201456" y="1748278"/>
                  </a:lnTo>
                  <a:lnTo>
                    <a:pt x="2201567" y="1748456"/>
                  </a:lnTo>
                  <a:lnTo>
                    <a:pt x="2201069" y="1748456"/>
                  </a:lnTo>
                  <a:lnTo>
                    <a:pt x="2201009" y="1749091"/>
                  </a:lnTo>
                  <a:lnTo>
                    <a:pt x="2204963" y="1749091"/>
                  </a:lnTo>
                  <a:lnTo>
                    <a:pt x="2206226" y="1750742"/>
                  </a:lnTo>
                  <a:close/>
                </a:path>
                <a:path w="2360295" h="1867535">
                  <a:moveTo>
                    <a:pt x="2154378" y="1748329"/>
                  </a:moveTo>
                  <a:lnTo>
                    <a:pt x="2154899" y="1748329"/>
                  </a:lnTo>
                  <a:lnTo>
                    <a:pt x="2154031" y="1746551"/>
                  </a:lnTo>
                  <a:lnTo>
                    <a:pt x="2153794" y="1746805"/>
                  </a:lnTo>
                  <a:lnTo>
                    <a:pt x="2153478" y="1746932"/>
                  </a:lnTo>
                  <a:lnTo>
                    <a:pt x="2153360" y="1747059"/>
                  </a:lnTo>
                  <a:lnTo>
                    <a:pt x="2153375" y="1747321"/>
                  </a:lnTo>
                  <a:lnTo>
                    <a:pt x="2154378" y="1748329"/>
                  </a:lnTo>
                  <a:close/>
                </a:path>
                <a:path w="2360295" h="1867535">
                  <a:moveTo>
                    <a:pt x="2091334" y="1747313"/>
                  </a:moveTo>
                  <a:lnTo>
                    <a:pt x="2092834" y="1747313"/>
                  </a:lnTo>
                  <a:lnTo>
                    <a:pt x="2093861" y="1746551"/>
                  </a:lnTo>
                  <a:lnTo>
                    <a:pt x="2085833" y="1746551"/>
                  </a:lnTo>
                  <a:lnTo>
                    <a:pt x="2086017" y="1746805"/>
                  </a:lnTo>
                  <a:lnTo>
                    <a:pt x="2090544" y="1746805"/>
                  </a:lnTo>
                  <a:lnTo>
                    <a:pt x="2091334" y="1747313"/>
                  </a:lnTo>
                  <a:close/>
                </a:path>
                <a:path w="2360295" h="1867535">
                  <a:moveTo>
                    <a:pt x="2068672" y="1749853"/>
                  </a:moveTo>
                  <a:lnTo>
                    <a:pt x="2069303" y="1747821"/>
                  </a:lnTo>
                  <a:lnTo>
                    <a:pt x="2070488" y="1747821"/>
                  </a:lnTo>
                  <a:lnTo>
                    <a:pt x="2070619" y="1746805"/>
                  </a:lnTo>
                  <a:lnTo>
                    <a:pt x="2070725" y="1746551"/>
                  </a:lnTo>
                  <a:lnTo>
                    <a:pt x="2051678" y="1746551"/>
                  </a:lnTo>
                  <a:lnTo>
                    <a:pt x="2054450" y="1748202"/>
                  </a:lnTo>
                  <a:lnTo>
                    <a:pt x="2067408" y="1748202"/>
                  </a:lnTo>
                  <a:lnTo>
                    <a:pt x="2068672" y="1749853"/>
                  </a:lnTo>
                  <a:close/>
                </a:path>
                <a:path w="2360295" h="1867535">
                  <a:moveTo>
                    <a:pt x="1961408" y="1747161"/>
                  </a:moveTo>
                  <a:lnTo>
                    <a:pt x="1962309" y="1746678"/>
                  </a:lnTo>
                  <a:lnTo>
                    <a:pt x="1964835" y="1746551"/>
                  </a:lnTo>
                  <a:lnTo>
                    <a:pt x="1962309" y="1746551"/>
                  </a:lnTo>
                  <a:lnTo>
                    <a:pt x="1961408" y="1747161"/>
                  </a:lnTo>
                  <a:close/>
                </a:path>
                <a:path w="2360295" h="1867535">
                  <a:moveTo>
                    <a:pt x="1938178" y="1748329"/>
                  </a:moveTo>
                  <a:lnTo>
                    <a:pt x="1938699" y="1748329"/>
                  </a:lnTo>
                  <a:lnTo>
                    <a:pt x="1937830" y="1746551"/>
                  </a:lnTo>
                  <a:lnTo>
                    <a:pt x="1937593" y="1746805"/>
                  </a:lnTo>
                  <a:lnTo>
                    <a:pt x="1937277" y="1746932"/>
                  </a:lnTo>
                  <a:lnTo>
                    <a:pt x="1937159" y="1747059"/>
                  </a:lnTo>
                  <a:lnTo>
                    <a:pt x="1937175" y="1747321"/>
                  </a:lnTo>
                  <a:lnTo>
                    <a:pt x="1938178" y="1748329"/>
                  </a:lnTo>
                  <a:close/>
                </a:path>
                <a:path w="2360295" h="1867535">
                  <a:moveTo>
                    <a:pt x="1875133" y="1747313"/>
                  </a:moveTo>
                  <a:lnTo>
                    <a:pt x="1876634" y="1747313"/>
                  </a:lnTo>
                  <a:lnTo>
                    <a:pt x="1877660" y="1746551"/>
                  </a:lnTo>
                  <a:lnTo>
                    <a:pt x="1869632" y="1746551"/>
                  </a:lnTo>
                  <a:lnTo>
                    <a:pt x="1869817" y="1746805"/>
                  </a:lnTo>
                  <a:lnTo>
                    <a:pt x="1874344" y="1746805"/>
                  </a:lnTo>
                  <a:lnTo>
                    <a:pt x="1875133" y="1747313"/>
                  </a:lnTo>
                  <a:close/>
                </a:path>
                <a:path w="2360295" h="1867535">
                  <a:moveTo>
                    <a:pt x="1852471" y="1749853"/>
                  </a:moveTo>
                  <a:lnTo>
                    <a:pt x="1853103" y="1747821"/>
                  </a:lnTo>
                  <a:lnTo>
                    <a:pt x="1854287" y="1747821"/>
                  </a:lnTo>
                  <a:lnTo>
                    <a:pt x="1854419" y="1746805"/>
                  </a:lnTo>
                  <a:lnTo>
                    <a:pt x="1854524" y="1746551"/>
                  </a:lnTo>
                  <a:lnTo>
                    <a:pt x="1835478" y="1746551"/>
                  </a:lnTo>
                  <a:lnTo>
                    <a:pt x="1838249" y="1748202"/>
                  </a:lnTo>
                  <a:lnTo>
                    <a:pt x="1851207" y="1748202"/>
                  </a:lnTo>
                  <a:lnTo>
                    <a:pt x="1852471" y="1749853"/>
                  </a:lnTo>
                  <a:close/>
                </a:path>
                <a:path w="2360295" h="1867535">
                  <a:moveTo>
                    <a:pt x="1745207" y="1747161"/>
                  </a:moveTo>
                  <a:lnTo>
                    <a:pt x="1746108" y="1746678"/>
                  </a:lnTo>
                  <a:lnTo>
                    <a:pt x="1748635" y="1746551"/>
                  </a:lnTo>
                  <a:lnTo>
                    <a:pt x="1746108" y="1746551"/>
                  </a:lnTo>
                  <a:lnTo>
                    <a:pt x="1745207" y="1747161"/>
                  </a:lnTo>
                  <a:close/>
                </a:path>
                <a:path w="2360295" h="1867535">
                  <a:moveTo>
                    <a:pt x="1721898" y="1748329"/>
                  </a:moveTo>
                  <a:lnTo>
                    <a:pt x="1722419" y="1748329"/>
                  </a:lnTo>
                  <a:lnTo>
                    <a:pt x="1721551" y="1746551"/>
                  </a:lnTo>
                  <a:lnTo>
                    <a:pt x="1721314" y="1746805"/>
                  </a:lnTo>
                  <a:lnTo>
                    <a:pt x="1720998" y="1746932"/>
                  </a:lnTo>
                  <a:lnTo>
                    <a:pt x="1720879" y="1747059"/>
                  </a:lnTo>
                  <a:lnTo>
                    <a:pt x="1720895" y="1747321"/>
                  </a:lnTo>
                  <a:lnTo>
                    <a:pt x="1721898" y="1748329"/>
                  </a:lnTo>
                  <a:close/>
                </a:path>
                <a:path w="2360295" h="1867535">
                  <a:moveTo>
                    <a:pt x="1658933" y="1747313"/>
                  </a:moveTo>
                  <a:lnTo>
                    <a:pt x="1660433" y="1747313"/>
                  </a:lnTo>
                  <a:lnTo>
                    <a:pt x="1661460" y="1746551"/>
                  </a:lnTo>
                  <a:lnTo>
                    <a:pt x="1653524" y="1746551"/>
                  </a:lnTo>
                  <a:lnTo>
                    <a:pt x="1653708" y="1746805"/>
                  </a:lnTo>
                  <a:lnTo>
                    <a:pt x="1658143" y="1746805"/>
                  </a:lnTo>
                  <a:lnTo>
                    <a:pt x="1658539" y="1746933"/>
                  </a:lnTo>
                  <a:lnTo>
                    <a:pt x="1658933" y="1747313"/>
                  </a:lnTo>
                  <a:close/>
                </a:path>
                <a:path w="2360295" h="1867535">
                  <a:moveTo>
                    <a:pt x="1636270" y="1749726"/>
                  </a:moveTo>
                  <a:lnTo>
                    <a:pt x="1636902" y="1747694"/>
                  </a:lnTo>
                  <a:lnTo>
                    <a:pt x="1638087" y="1747694"/>
                  </a:lnTo>
                  <a:lnTo>
                    <a:pt x="1638218" y="1746805"/>
                  </a:lnTo>
                  <a:lnTo>
                    <a:pt x="1638324" y="1746551"/>
                  </a:lnTo>
                  <a:lnTo>
                    <a:pt x="1619440" y="1746551"/>
                  </a:lnTo>
                  <a:lnTo>
                    <a:pt x="1621876" y="1748075"/>
                  </a:lnTo>
                  <a:lnTo>
                    <a:pt x="1635007" y="1748075"/>
                  </a:lnTo>
                  <a:lnTo>
                    <a:pt x="1636270" y="1749726"/>
                  </a:lnTo>
                  <a:close/>
                </a:path>
                <a:path w="2360295" h="1867535">
                  <a:moveTo>
                    <a:pt x="1577049" y="1746678"/>
                  </a:moveTo>
                  <a:lnTo>
                    <a:pt x="1577286" y="1746551"/>
                  </a:lnTo>
                  <a:lnTo>
                    <a:pt x="1576733" y="1746551"/>
                  </a:lnTo>
                  <a:lnTo>
                    <a:pt x="1577049" y="1746678"/>
                  </a:lnTo>
                  <a:close/>
                </a:path>
                <a:path w="2360295" h="1867535">
                  <a:moveTo>
                    <a:pt x="1561335" y="1746678"/>
                  </a:moveTo>
                  <a:lnTo>
                    <a:pt x="1562756" y="1746678"/>
                  </a:lnTo>
                  <a:lnTo>
                    <a:pt x="1562440" y="1746551"/>
                  </a:lnTo>
                  <a:lnTo>
                    <a:pt x="1561335" y="1746551"/>
                  </a:lnTo>
                  <a:lnTo>
                    <a:pt x="1561335" y="1746678"/>
                  </a:lnTo>
                  <a:close/>
                </a:path>
                <a:path w="2360295" h="1867535">
                  <a:moveTo>
                    <a:pt x="1499601" y="1747974"/>
                  </a:moveTo>
                  <a:lnTo>
                    <a:pt x="1500375" y="1746933"/>
                  </a:lnTo>
                  <a:lnTo>
                    <a:pt x="1500612" y="1746551"/>
                  </a:lnTo>
                  <a:lnTo>
                    <a:pt x="1498401" y="1746551"/>
                  </a:lnTo>
                  <a:lnTo>
                    <a:pt x="1499601" y="1747974"/>
                  </a:lnTo>
                  <a:close/>
                </a:path>
                <a:path w="2360295" h="1867535">
                  <a:moveTo>
                    <a:pt x="1497059" y="1749218"/>
                  </a:moveTo>
                  <a:lnTo>
                    <a:pt x="1498401" y="1746551"/>
                  </a:lnTo>
                  <a:lnTo>
                    <a:pt x="1477161" y="1746551"/>
                  </a:lnTo>
                  <a:lnTo>
                    <a:pt x="1477406" y="1746805"/>
                  </a:lnTo>
                  <a:lnTo>
                    <a:pt x="1494216" y="1746805"/>
                  </a:lnTo>
                  <a:lnTo>
                    <a:pt x="1494453" y="1746932"/>
                  </a:lnTo>
                  <a:lnTo>
                    <a:pt x="1494681" y="1747482"/>
                  </a:lnTo>
                  <a:lnTo>
                    <a:pt x="1494769" y="1748202"/>
                  </a:lnTo>
                  <a:lnTo>
                    <a:pt x="1495637" y="1748202"/>
                  </a:lnTo>
                  <a:lnTo>
                    <a:pt x="1497059" y="1749218"/>
                  </a:lnTo>
                  <a:close/>
                </a:path>
                <a:path w="2360295" h="1867535">
                  <a:moveTo>
                    <a:pt x="1562756" y="1746678"/>
                  </a:moveTo>
                  <a:close/>
                </a:path>
                <a:path w="2360295" h="1867535">
                  <a:moveTo>
                    <a:pt x="1562736" y="1746932"/>
                  </a:moveTo>
                  <a:lnTo>
                    <a:pt x="1563783" y="1746932"/>
                  </a:lnTo>
                  <a:lnTo>
                    <a:pt x="1562780" y="1746648"/>
                  </a:lnTo>
                  <a:lnTo>
                    <a:pt x="1561335" y="1746678"/>
                  </a:lnTo>
                  <a:lnTo>
                    <a:pt x="1561335" y="1746805"/>
                  </a:lnTo>
                  <a:lnTo>
                    <a:pt x="1562677" y="1746805"/>
                  </a:lnTo>
                  <a:lnTo>
                    <a:pt x="1562736" y="1746932"/>
                  </a:lnTo>
                  <a:close/>
                </a:path>
                <a:path w="2360295" h="1867535">
                  <a:moveTo>
                    <a:pt x="2148163" y="1748146"/>
                  </a:moveTo>
                  <a:lnTo>
                    <a:pt x="2149135" y="1746678"/>
                  </a:lnTo>
                  <a:lnTo>
                    <a:pt x="2146924" y="1746678"/>
                  </a:lnTo>
                  <a:lnTo>
                    <a:pt x="2148163" y="1748146"/>
                  </a:lnTo>
                  <a:close/>
                </a:path>
                <a:path w="2360295" h="1867535">
                  <a:moveTo>
                    <a:pt x="2006291" y="1747313"/>
                  </a:moveTo>
                  <a:lnTo>
                    <a:pt x="2008819" y="1747313"/>
                  </a:lnTo>
                  <a:lnTo>
                    <a:pt x="2008740" y="1746805"/>
                  </a:lnTo>
                  <a:lnTo>
                    <a:pt x="2009134" y="1746678"/>
                  </a:lnTo>
                  <a:lnTo>
                    <a:pt x="2006554" y="1746678"/>
                  </a:lnTo>
                  <a:lnTo>
                    <a:pt x="2006291" y="1747313"/>
                  </a:lnTo>
                  <a:close/>
                </a:path>
                <a:path w="2360295" h="1867535">
                  <a:moveTo>
                    <a:pt x="1993736" y="1746805"/>
                  </a:moveTo>
                  <a:lnTo>
                    <a:pt x="1995157" y="1746805"/>
                  </a:lnTo>
                  <a:lnTo>
                    <a:pt x="1994841" y="1746678"/>
                  </a:lnTo>
                  <a:lnTo>
                    <a:pt x="1993736" y="1746678"/>
                  </a:lnTo>
                  <a:lnTo>
                    <a:pt x="1993736" y="1746805"/>
                  </a:lnTo>
                  <a:close/>
                </a:path>
                <a:path w="2360295" h="1867535">
                  <a:moveTo>
                    <a:pt x="1983945" y="1746932"/>
                  </a:moveTo>
                  <a:lnTo>
                    <a:pt x="1984497" y="1746678"/>
                  </a:lnTo>
                  <a:lnTo>
                    <a:pt x="1983102" y="1746678"/>
                  </a:lnTo>
                  <a:lnTo>
                    <a:pt x="1983945" y="1746932"/>
                  </a:lnTo>
                  <a:close/>
                </a:path>
                <a:path w="2360295" h="1867535">
                  <a:moveTo>
                    <a:pt x="1931962" y="1748146"/>
                  </a:moveTo>
                  <a:lnTo>
                    <a:pt x="1932935" y="1746678"/>
                  </a:lnTo>
                  <a:lnTo>
                    <a:pt x="1930724" y="1746678"/>
                  </a:lnTo>
                  <a:lnTo>
                    <a:pt x="1931962" y="1748146"/>
                  </a:lnTo>
                  <a:close/>
                </a:path>
                <a:path w="2360295" h="1867535">
                  <a:moveTo>
                    <a:pt x="1790090" y="1747313"/>
                  </a:moveTo>
                  <a:lnTo>
                    <a:pt x="1792618" y="1747313"/>
                  </a:lnTo>
                  <a:lnTo>
                    <a:pt x="1792539" y="1746805"/>
                  </a:lnTo>
                  <a:lnTo>
                    <a:pt x="1792934" y="1746678"/>
                  </a:lnTo>
                  <a:lnTo>
                    <a:pt x="1790353" y="1746678"/>
                  </a:lnTo>
                  <a:lnTo>
                    <a:pt x="1790090" y="1747313"/>
                  </a:lnTo>
                  <a:close/>
                </a:path>
                <a:path w="2360295" h="1867535">
                  <a:moveTo>
                    <a:pt x="1777535" y="1746805"/>
                  </a:moveTo>
                  <a:lnTo>
                    <a:pt x="1778957" y="1746805"/>
                  </a:lnTo>
                  <a:lnTo>
                    <a:pt x="1778641" y="1746678"/>
                  </a:lnTo>
                  <a:lnTo>
                    <a:pt x="1777535" y="1746678"/>
                  </a:lnTo>
                  <a:lnTo>
                    <a:pt x="1777535" y="1746805"/>
                  </a:lnTo>
                  <a:close/>
                </a:path>
                <a:path w="2360295" h="1867535">
                  <a:moveTo>
                    <a:pt x="1767744" y="1746932"/>
                  </a:moveTo>
                  <a:lnTo>
                    <a:pt x="1768297" y="1746678"/>
                  </a:lnTo>
                  <a:lnTo>
                    <a:pt x="1766902" y="1746678"/>
                  </a:lnTo>
                  <a:lnTo>
                    <a:pt x="1767744" y="1746932"/>
                  </a:lnTo>
                  <a:close/>
                </a:path>
                <a:path w="2360295" h="1867535">
                  <a:moveTo>
                    <a:pt x="1715683" y="1748146"/>
                  </a:moveTo>
                  <a:lnTo>
                    <a:pt x="1716655" y="1746678"/>
                  </a:lnTo>
                  <a:lnTo>
                    <a:pt x="1714444" y="1746678"/>
                  </a:lnTo>
                  <a:lnTo>
                    <a:pt x="1715683" y="1748146"/>
                  </a:lnTo>
                  <a:close/>
                </a:path>
                <a:path w="2360295" h="1867535">
                  <a:moveTo>
                    <a:pt x="1551544" y="1746805"/>
                  </a:moveTo>
                  <a:lnTo>
                    <a:pt x="1552096" y="1746678"/>
                  </a:lnTo>
                  <a:lnTo>
                    <a:pt x="1550675" y="1746678"/>
                  </a:lnTo>
                  <a:lnTo>
                    <a:pt x="1551544" y="1746805"/>
                  </a:lnTo>
                  <a:close/>
                </a:path>
                <a:path w="2360295" h="1867535">
                  <a:moveTo>
                    <a:pt x="1995157" y="1746805"/>
                  </a:moveTo>
                  <a:close/>
                </a:path>
                <a:path w="2360295" h="1867535">
                  <a:moveTo>
                    <a:pt x="1778957" y="1746805"/>
                  </a:moveTo>
                  <a:close/>
                </a:path>
                <a:path w="2360295" h="1867535">
                  <a:moveTo>
                    <a:pt x="1995138" y="1747059"/>
                  </a:moveTo>
                  <a:lnTo>
                    <a:pt x="1996184" y="1747059"/>
                  </a:lnTo>
                  <a:lnTo>
                    <a:pt x="1995180" y="1746775"/>
                  </a:lnTo>
                  <a:lnTo>
                    <a:pt x="1993736" y="1746805"/>
                  </a:lnTo>
                  <a:lnTo>
                    <a:pt x="1993736" y="1746932"/>
                  </a:lnTo>
                  <a:lnTo>
                    <a:pt x="1995078" y="1746932"/>
                  </a:lnTo>
                  <a:lnTo>
                    <a:pt x="1995138" y="1747059"/>
                  </a:lnTo>
                  <a:close/>
                </a:path>
                <a:path w="2360295" h="1867535">
                  <a:moveTo>
                    <a:pt x="1778937" y="1747059"/>
                  </a:moveTo>
                  <a:lnTo>
                    <a:pt x="1779983" y="1747059"/>
                  </a:lnTo>
                  <a:lnTo>
                    <a:pt x="1778980" y="1746775"/>
                  </a:lnTo>
                  <a:lnTo>
                    <a:pt x="1777535" y="1746805"/>
                  </a:lnTo>
                  <a:lnTo>
                    <a:pt x="1777535" y="1746932"/>
                  </a:lnTo>
                  <a:lnTo>
                    <a:pt x="1778878" y="1746932"/>
                  </a:lnTo>
                  <a:lnTo>
                    <a:pt x="1778937" y="1747059"/>
                  </a:lnTo>
                  <a:close/>
                </a:path>
                <a:path w="2360295" h="1867535">
                  <a:moveTo>
                    <a:pt x="2189170" y="1749091"/>
                  </a:moveTo>
                  <a:lnTo>
                    <a:pt x="2197461" y="1749091"/>
                  </a:lnTo>
                  <a:lnTo>
                    <a:pt x="2197935" y="1746805"/>
                  </a:lnTo>
                  <a:lnTo>
                    <a:pt x="2178213" y="1746805"/>
                  </a:lnTo>
                  <a:lnTo>
                    <a:pt x="2178026" y="1746932"/>
                  </a:lnTo>
                  <a:lnTo>
                    <a:pt x="2182537" y="1746933"/>
                  </a:lnTo>
                  <a:lnTo>
                    <a:pt x="2182821" y="1747161"/>
                  </a:lnTo>
                  <a:lnTo>
                    <a:pt x="2182932" y="1747567"/>
                  </a:lnTo>
                  <a:lnTo>
                    <a:pt x="2183437" y="1748329"/>
                  </a:lnTo>
                  <a:lnTo>
                    <a:pt x="2188538" y="1748329"/>
                  </a:lnTo>
                  <a:lnTo>
                    <a:pt x="2189091" y="1748583"/>
                  </a:lnTo>
                  <a:lnTo>
                    <a:pt x="2189209" y="1748710"/>
                  </a:lnTo>
                  <a:lnTo>
                    <a:pt x="2189170" y="1749091"/>
                  </a:lnTo>
                  <a:close/>
                </a:path>
                <a:path w="2360295" h="1867535">
                  <a:moveTo>
                    <a:pt x="2102942" y="1749472"/>
                  </a:moveTo>
                  <a:lnTo>
                    <a:pt x="2107285" y="1748710"/>
                  </a:lnTo>
                  <a:lnTo>
                    <a:pt x="2107442" y="1748710"/>
                  </a:lnTo>
                  <a:lnTo>
                    <a:pt x="2107600" y="1748456"/>
                  </a:lnTo>
                  <a:lnTo>
                    <a:pt x="2125367" y="1748456"/>
                  </a:lnTo>
                  <a:lnTo>
                    <a:pt x="2125209" y="1748202"/>
                  </a:lnTo>
                  <a:lnTo>
                    <a:pt x="2124815" y="1748202"/>
                  </a:lnTo>
                  <a:lnTo>
                    <a:pt x="2124578" y="1748075"/>
                  </a:lnTo>
                  <a:lnTo>
                    <a:pt x="2124460" y="1747821"/>
                  </a:lnTo>
                  <a:lnTo>
                    <a:pt x="2125447" y="1746805"/>
                  </a:lnTo>
                  <a:lnTo>
                    <a:pt x="2101284" y="1746805"/>
                  </a:lnTo>
                  <a:lnTo>
                    <a:pt x="2101284" y="1747440"/>
                  </a:lnTo>
                  <a:lnTo>
                    <a:pt x="2102626" y="1747440"/>
                  </a:lnTo>
                  <a:lnTo>
                    <a:pt x="2102942" y="1749472"/>
                  </a:lnTo>
                  <a:close/>
                </a:path>
                <a:path w="2360295" h="1867535">
                  <a:moveTo>
                    <a:pt x="2090150" y="1749345"/>
                  </a:moveTo>
                  <a:lnTo>
                    <a:pt x="2090544" y="1746805"/>
                  </a:lnTo>
                  <a:lnTo>
                    <a:pt x="2086017" y="1746805"/>
                  </a:lnTo>
                  <a:lnTo>
                    <a:pt x="2086202" y="1747059"/>
                  </a:lnTo>
                  <a:lnTo>
                    <a:pt x="2086017" y="1747186"/>
                  </a:lnTo>
                  <a:lnTo>
                    <a:pt x="2088255" y="1747186"/>
                  </a:lnTo>
                  <a:lnTo>
                    <a:pt x="2089202" y="1748075"/>
                  </a:lnTo>
                  <a:lnTo>
                    <a:pt x="2090150" y="1749345"/>
                  </a:lnTo>
                  <a:close/>
                </a:path>
                <a:path w="2360295" h="1867535">
                  <a:moveTo>
                    <a:pt x="1886741" y="1749472"/>
                  </a:moveTo>
                  <a:lnTo>
                    <a:pt x="1891084" y="1748710"/>
                  </a:lnTo>
                  <a:lnTo>
                    <a:pt x="1891242" y="1748710"/>
                  </a:lnTo>
                  <a:lnTo>
                    <a:pt x="1891400" y="1748456"/>
                  </a:lnTo>
                  <a:lnTo>
                    <a:pt x="1909167" y="1748456"/>
                  </a:lnTo>
                  <a:lnTo>
                    <a:pt x="1909009" y="1748202"/>
                  </a:lnTo>
                  <a:lnTo>
                    <a:pt x="1908615" y="1748202"/>
                  </a:lnTo>
                  <a:lnTo>
                    <a:pt x="1908378" y="1748075"/>
                  </a:lnTo>
                  <a:lnTo>
                    <a:pt x="1908259" y="1747821"/>
                  </a:lnTo>
                  <a:lnTo>
                    <a:pt x="1909246" y="1746805"/>
                  </a:lnTo>
                  <a:lnTo>
                    <a:pt x="1885083" y="1746805"/>
                  </a:lnTo>
                  <a:lnTo>
                    <a:pt x="1885083" y="1747440"/>
                  </a:lnTo>
                  <a:lnTo>
                    <a:pt x="1886425" y="1747440"/>
                  </a:lnTo>
                  <a:lnTo>
                    <a:pt x="1886741" y="1749472"/>
                  </a:lnTo>
                  <a:close/>
                </a:path>
                <a:path w="2360295" h="1867535">
                  <a:moveTo>
                    <a:pt x="1873949" y="1749345"/>
                  </a:moveTo>
                  <a:lnTo>
                    <a:pt x="1874344" y="1746805"/>
                  </a:lnTo>
                  <a:lnTo>
                    <a:pt x="1869817" y="1746805"/>
                  </a:lnTo>
                  <a:lnTo>
                    <a:pt x="1870001" y="1747059"/>
                  </a:lnTo>
                  <a:lnTo>
                    <a:pt x="1869817" y="1747186"/>
                  </a:lnTo>
                  <a:lnTo>
                    <a:pt x="1872054" y="1747186"/>
                  </a:lnTo>
                  <a:lnTo>
                    <a:pt x="1873001" y="1748075"/>
                  </a:lnTo>
                  <a:lnTo>
                    <a:pt x="1873949" y="1749345"/>
                  </a:lnTo>
                  <a:close/>
                </a:path>
                <a:path w="2360295" h="1867535">
                  <a:moveTo>
                    <a:pt x="1670461" y="1749472"/>
                  </a:moveTo>
                  <a:lnTo>
                    <a:pt x="1674804" y="1748710"/>
                  </a:lnTo>
                  <a:lnTo>
                    <a:pt x="1674962" y="1748710"/>
                  </a:lnTo>
                  <a:lnTo>
                    <a:pt x="1675120" y="1748456"/>
                  </a:lnTo>
                  <a:lnTo>
                    <a:pt x="1692887" y="1748456"/>
                  </a:lnTo>
                  <a:lnTo>
                    <a:pt x="1692729" y="1748202"/>
                  </a:lnTo>
                  <a:lnTo>
                    <a:pt x="1692335" y="1748202"/>
                  </a:lnTo>
                  <a:lnTo>
                    <a:pt x="1692098" y="1748075"/>
                  </a:lnTo>
                  <a:lnTo>
                    <a:pt x="1691980" y="1747821"/>
                  </a:lnTo>
                  <a:lnTo>
                    <a:pt x="1692967" y="1746805"/>
                  </a:lnTo>
                  <a:lnTo>
                    <a:pt x="1668882" y="1746805"/>
                  </a:lnTo>
                  <a:lnTo>
                    <a:pt x="1668882" y="1747440"/>
                  </a:lnTo>
                  <a:lnTo>
                    <a:pt x="1670146" y="1747440"/>
                  </a:lnTo>
                  <a:lnTo>
                    <a:pt x="1670461" y="1749472"/>
                  </a:lnTo>
                  <a:close/>
                </a:path>
                <a:path w="2360295" h="1867535">
                  <a:moveTo>
                    <a:pt x="1657749" y="1749218"/>
                  </a:moveTo>
                  <a:lnTo>
                    <a:pt x="1658143" y="1746805"/>
                  </a:lnTo>
                  <a:lnTo>
                    <a:pt x="1653708" y="1746805"/>
                  </a:lnTo>
                  <a:lnTo>
                    <a:pt x="1653799" y="1746933"/>
                  </a:lnTo>
                  <a:lnTo>
                    <a:pt x="1653616" y="1747059"/>
                  </a:lnTo>
                  <a:lnTo>
                    <a:pt x="1655695" y="1747059"/>
                  </a:lnTo>
                  <a:lnTo>
                    <a:pt x="1656769" y="1747923"/>
                  </a:lnTo>
                  <a:lnTo>
                    <a:pt x="1657749" y="1749218"/>
                  </a:lnTo>
                  <a:close/>
                </a:path>
                <a:path w="2360295" h="1867535">
                  <a:moveTo>
                    <a:pt x="1561335" y="1748075"/>
                  </a:moveTo>
                  <a:lnTo>
                    <a:pt x="1562677" y="1746805"/>
                  </a:lnTo>
                  <a:lnTo>
                    <a:pt x="1561335" y="1746805"/>
                  </a:lnTo>
                  <a:lnTo>
                    <a:pt x="1561335" y="1748075"/>
                  </a:lnTo>
                  <a:close/>
                </a:path>
                <a:path w="2360295" h="1867535">
                  <a:moveTo>
                    <a:pt x="1492716" y="1749091"/>
                  </a:moveTo>
                  <a:lnTo>
                    <a:pt x="1494128" y="1747059"/>
                  </a:lnTo>
                  <a:lnTo>
                    <a:pt x="1494216" y="1746805"/>
                  </a:lnTo>
                  <a:lnTo>
                    <a:pt x="1477406" y="1746805"/>
                  </a:lnTo>
                  <a:lnTo>
                    <a:pt x="1477529" y="1746932"/>
                  </a:lnTo>
                  <a:lnTo>
                    <a:pt x="1480003" y="1746932"/>
                  </a:lnTo>
                  <a:lnTo>
                    <a:pt x="1480240" y="1747186"/>
                  </a:lnTo>
                  <a:lnTo>
                    <a:pt x="1480477" y="1747186"/>
                  </a:lnTo>
                  <a:lnTo>
                    <a:pt x="1480161" y="1747440"/>
                  </a:lnTo>
                  <a:lnTo>
                    <a:pt x="1489162" y="1747440"/>
                  </a:lnTo>
                  <a:lnTo>
                    <a:pt x="1490979" y="1748583"/>
                  </a:lnTo>
                  <a:lnTo>
                    <a:pt x="1492716" y="1749091"/>
                  </a:lnTo>
                  <a:close/>
                </a:path>
                <a:path w="2360295" h="1867535">
                  <a:moveTo>
                    <a:pt x="2337936" y="1750488"/>
                  </a:moveTo>
                  <a:lnTo>
                    <a:pt x="2339248" y="1748964"/>
                  </a:lnTo>
                  <a:lnTo>
                    <a:pt x="2339278" y="1748710"/>
                  </a:lnTo>
                  <a:lnTo>
                    <a:pt x="2338646" y="1747948"/>
                  </a:lnTo>
                  <a:lnTo>
                    <a:pt x="2339357" y="1747948"/>
                  </a:lnTo>
                  <a:lnTo>
                    <a:pt x="2340147" y="1747821"/>
                  </a:lnTo>
                  <a:lnTo>
                    <a:pt x="2342210" y="1747249"/>
                  </a:lnTo>
                  <a:lnTo>
                    <a:pt x="2341410" y="1746932"/>
                  </a:lnTo>
                  <a:lnTo>
                    <a:pt x="2339986" y="1746933"/>
                  </a:lnTo>
                  <a:lnTo>
                    <a:pt x="2339199" y="1747186"/>
                  </a:lnTo>
                  <a:lnTo>
                    <a:pt x="2337462" y="1747313"/>
                  </a:lnTo>
                  <a:lnTo>
                    <a:pt x="2337936" y="1750488"/>
                  </a:lnTo>
                  <a:close/>
                </a:path>
                <a:path w="2360295" h="1867535">
                  <a:moveTo>
                    <a:pt x="2182221" y="1749142"/>
                  </a:moveTo>
                  <a:lnTo>
                    <a:pt x="2182931" y="1748837"/>
                  </a:lnTo>
                  <a:lnTo>
                    <a:pt x="2183089" y="1748837"/>
                  </a:lnTo>
                  <a:lnTo>
                    <a:pt x="2182934" y="1748172"/>
                  </a:lnTo>
                  <a:lnTo>
                    <a:pt x="2182813" y="1747440"/>
                  </a:lnTo>
                  <a:lnTo>
                    <a:pt x="2182536" y="1746932"/>
                  </a:lnTo>
                  <a:lnTo>
                    <a:pt x="2182063" y="1747694"/>
                  </a:lnTo>
                  <a:lnTo>
                    <a:pt x="2181397" y="1749091"/>
                  </a:lnTo>
                  <a:lnTo>
                    <a:pt x="2182063" y="1749091"/>
                  </a:lnTo>
                  <a:lnTo>
                    <a:pt x="2182221" y="1749142"/>
                  </a:lnTo>
                  <a:close/>
                </a:path>
                <a:path w="2360295" h="1867535">
                  <a:moveTo>
                    <a:pt x="2169508" y="1751504"/>
                  </a:moveTo>
                  <a:lnTo>
                    <a:pt x="2170613" y="1750234"/>
                  </a:lnTo>
                  <a:lnTo>
                    <a:pt x="2173772" y="1749599"/>
                  </a:lnTo>
                  <a:lnTo>
                    <a:pt x="2176378" y="1749472"/>
                  </a:lnTo>
                  <a:lnTo>
                    <a:pt x="2178826" y="1748710"/>
                  </a:lnTo>
                  <a:lnTo>
                    <a:pt x="2180405" y="1748329"/>
                  </a:lnTo>
                  <a:lnTo>
                    <a:pt x="2177404" y="1747821"/>
                  </a:lnTo>
                  <a:lnTo>
                    <a:pt x="2178589" y="1747186"/>
                  </a:lnTo>
                  <a:lnTo>
                    <a:pt x="2181116" y="1746932"/>
                  </a:lnTo>
                  <a:lnTo>
                    <a:pt x="2178025" y="1746933"/>
                  </a:lnTo>
                  <a:lnTo>
                    <a:pt x="2177088" y="1747567"/>
                  </a:lnTo>
                  <a:lnTo>
                    <a:pt x="2172667" y="1747567"/>
                  </a:lnTo>
                  <a:lnTo>
                    <a:pt x="2173364" y="1747904"/>
                  </a:lnTo>
                  <a:lnTo>
                    <a:pt x="2173480" y="1748405"/>
                  </a:lnTo>
                  <a:lnTo>
                    <a:pt x="2173377" y="1748837"/>
                  </a:lnTo>
                  <a:lnTo>
                    <a:pt x="2170354" y="1748837"/>
                  </a:lnTo>
                  <a:lnTo>
                    <a:pt x="2170298" y="1749091"/>
                  </a:lnTo>
                  <a:lnTo>
                    <a:pt x="2170016" y="1749091"/>
                  </a:lnTo>
                  <a:lnTo>
                    <a:pt x="2169539" y="1749449"/>
                  </a:lnTo>
                  <a:lnTo>
                    <a:pt x="2169508" y="1751504"/>
                  </a:lnTo>
                  <a:close/>
                </a:path>
                <a:path w="2360295" h="1867535">
                  <a:moveTo>
                    <a:pt x="2141239" y="1749218"/>
                  </a:moveTo>
                  <a:lnTo>
                    <a:pt x="2142651" y="1747186"/>
                  </a:lnTo>
                  <a:lnTo>
                    <a:pt x="2142739" y="1746932"/>
                  </a:lnTo>
                  <a:lnTo>
                    <a:pt x="2125842" y="1746932"/>
                  </a:lnTo>
                  <a:lnTo>
                    <a:pt x="2126000" y="1747059"/>
                  </a:lnTo>
                  <a:lnTo>
                    <a:pt x="2127737" y="1747059"/>
                  </a:lnTo>
                  <a:lnTo>
                    <a:pt x="2128053" y="1747186"/>
                  </a:lnTo>
                  <a:lnTo>
                    <a:pt x="2128526" y="1747186"/>
                  </a:lnTo>
                  <a:lnTo>
                    <a:pt x="2128763" y="1747313"/>
                  </a:lnTo>
                  <a:lnTo>
                    <a:pt x="2129000" y="1747313"/>
                  </a:lnTo>
                  <a:lnTo>
                    <a:pt x="2128842" y="1747567"/>
                  </a:lnTo>
                  <a:lnTo>
                    <a:pt x="2137686" y="1747567"/>
                  </a:lnTo>
                  <a:lnTo>
                    <a:pt x="2139502" y="1748710"/>
                  </a:lnTo>
                  <a:lnTo>
                    <a:pt x="2141239" y="1749218"/>
                  </a:lnTo>
                  <a:close/>
                </a:path>
                <a:path w="2360295" h="1867535">
                  <a:moveTo>
                    <a:pt x="2094729" y="1747821"/>
                  </a:moveTo>
                  <a:lnTo>
                    <a:pt x="2095124" y="1746932"/>
                  </a:lnTo>
                  <a:lnTo>
                    <a:pt x="2094121" y="1746932"/>
                  </a:lnTo>
                  <a:lnTo>
                    <a:pt x="2094729" y="1747821"/>
                  </a:lnTo>
                  <a:close/>
                </a:path>
                <a:path w="2360295" h="1867535">
                  <a:moveTo>
                    <a:pt x="1993736" y="1748202"/>
                  </a:moveTo>
                  <a:lnTo>
                    <a:pt x="1995078" y="1746932"/>
                  </a:lnTo>
                  <a:lnTo>
                    <a:pt x="1993736" y="1746932"/>
                  </a:lnTo>
                  <a:lnTo>
                    <a:pt x="1993736" y="1748202"/>
                  </a:lnTo>
                  <a:close/>
                </a:path>
                <a:path w="2360295" h="1867535">
                  <a:moveTo>
                    <a:pt x="1965941" y="1749142"/>
                  </a:moveTo>
                  <a:lnTo>
                    <a:pt x="1966652" y="1748837"/>
                  </a:lnTo>
                  <a:lnTo>
                    <a:pt x="1966810" y="1748837"/>
                  </a:lnTo>
                  <a:lnTo>
                    <a:pt x="1966667" y="1747844"/>
                  </a:lnTo>
                  <a:lnTo>
                    <a:pt x="1966541" y="1747161"/>
                  </a:lnTo>
                  <a:lnTo>
                    <a:pt x="1966257" y="1746932"/>
                  </a:lnTo>
                  <a:lnTo>
                    <a:pt x="1965783" y="1747694"/>
                  </a:lnTo>
                  <a:lnTo>
                    <a:pt x="1965117" y="1749091"/>
                  </a:lnTo>
                  <a:lnTo>
                    <a:pt x="1965783" y="1749091"/>
                  </a:lnTo>
                  <a:lnTo>
                    <a:pt x="1965941" y="1749142"/>
                  </a:lnTo>
                  <a:close/>
                </a:path>
                <a:path w="2360295" h="1867535">
                  <a:moveTo>
                    <a:pt x="1925038" y="1749218"/>
                  </a:moveTo>
                  <a:lnTo>
                    <a:pt x="1926450" y="1747186"/>
                  </a:lnTo>
                  <a:lnTo>
                    <a:pt x="1926539" y="1746932"/>
                  </a:lnTo>
                  <a:lnTo>
                    <a:pt x="1909641" y="1746932"/>
                  </a:lnTo>
                  <a:lnTo>
                    <a:pt x="1909799" y="1747059"/>
                  </a:lnTo>
                  <a:lnTo>
                    <a:pt x="1911536" y="1747059"/>
                  </a:lnTo>
                  <a:lnTo>
                    <a:pt x="1911852" y="1747186"/>
                  </a:lnTo>
                  <a:lnTo>
                    <a:pt x="1912326" y="1747186"/>
                  </a:lnTo>
                  <a:lnTo>
                    <a:pt x="1912563" y="1747313"/>
                  </a:lnTo>
                  <a:lnTo>
                    <a:pt x="1912799" y="1747313"/>
                  </a:lnTo>
                  <a:lnTo>
                    <a:pt x="1912642" y="1747567"/>
                  </a:lnTo>
                  <a:lnTo>
                    <a:pt x="1921485" y="1747567"/>
                  </a:lnTo>
                  <a:lnTo>
                    <a:pt x="1923301" y="1748710"/>
                  </a:lnTo>
                  <a:lnTo>
                    <a:pt x="1925038" y="1749218"/>
                  </a:lnTo>
                  <a:close/>
                </a:path>
                <a:path w="2360295" h="1867535">
                  <a:moveTo>
                    <a:pt x="1878529" y="1747821"/>
                  </a:moveTo>
                  <a:lnTo>
                    <a:pt x="1878924" y="1746932"/>
                  </a:lnTo>
                  <a:lnTo>
                    <a:pt x="1877921" y="1746932"/>
                  </a:lnTo>
                  <a:lnTo>
                    <a:pt x="1878529" y="1747821"/>
                  </a:lnTo>
                  <a:close/>
                </a:path>
                <a:path w="2360295" h="1867535">
                  <a:moveTo>
                    <a:pt x="1777535" y="1748202"/>
                  </a:moveTo>
                  <a:lnTo>
                    <a:pt x="1778878" y="1746932"/>
                  </a:lnTo>
                  <a:lnTo>
                    <a:pt x="1777535" y="1746932"/>
                  </a:lnTo>
                  <a:lnTo>
                    <a:pt x="1777535" y="1748202"/>
                  </a:lnTo>
                  <a:close/>
                </a:path>
                <a:path w="2360295" h="1867535">
                  <a:moveTo>
                    <a:pt x="1748714" y="1749472"/>
                  </a:moveTo>
                  <a:lnTo>
                    <a:pt x="1749030" y="1749218"/>
                  </a:lnTo>
                  <a:lnTo>
                    <a:pt x="1749345" y="1749091"/>
                  </a:lnTo>
                  <a:lnTo>
                    <a:pt x="1749859" y="1749091"/>
                  </a:lnTo>
                  <a:lnTo>
                    <a:pt x="1750451" y="1748837"/>
                  </a:lnTo>
                  <a:lnTo>
                    <a:pt x="1750609" y="1748837"/>
                  </a:lnTo>
                  <a:lnTo>
                    <a:pt x="1750461" y="1748202"/>
                  </a:lnTo>
                  <a:lnTo>
                    <a:pt x="1750340" y="1747161"/>
                  </a:lnTo>
                  <a:lnTo>
                    <a:pt x="1750056" y="1746932"/>
                  </a:lnTo>
                  <a:lnTo>
                    <a:pt x="1749582" y="1747694"/>
                  </a:lnTo>
                  <a:lnTo>
                    <a:pt x="1748917" y="1749091"/>
                  </a:lnTo>
                  <a:lnTo>
                    <a:pt x="1749582" y="1749091"/>
                  </a:lnTo>
                  <a:lnTo>
                    <a:pt x="1749740" y="1749142"/>
                  </a:lnTo>
                  <a:lnTo>
                    <a:pt x="1748890" y="1749142"/>
                  </a:lnTo>
                  <a:lnTo>
                    <a:pt x="1748714" y="1749472"/>
                  </a:lnTo>
                  <a:close/>
                </a:path>
                <a:path w="2360295" h="1867535">
                  <a:moveTo>
                    <a:pt x="1708759" y="1749218"/>
                  </a:moveTo>
                  <a:lnTo>
                    <a:pt x="1710171" y="1747186"/>
                  </a:lnTo>
                  <a:lnTo>
                    <a:pt x="1710259" y="1746932"/>
                  </a:lnTo>
                  <a:lnTo>
                    <a:pt x="1693361" y="1746932"/>
                  </a:lnTo>
                  <a:lnTo>
                    <a:pt x="1693519" y="1747059"/>
                  </a:lnTo>
                  <a:lnTo>
                    <a:pt x="1695256" y="1747059"/>
                  </a:lnTo>
                  <a:lnTo>
                    <a:pt x="1695572" y="1747186"/>
                  </a:lnTo>
                  <a:lnTo>
                    <a:pt x="1696046" y="1747186"/>
                  </a:lnTo>
                  <a:lnTo>
                    <a:pt x="1696283" y="1747313"/>
                  </a:lnTo>
                  <a:lnTo>
                    <a:pt x="1696520" y="1747313"/>
                  </a:lnTo>
                  <a:lnTo>
                    <a:pt x="1696362" y="1747567"/>
                  </a:lnTo>
                  <a:lnTo>
                    <a:pt x="1705206" y="1747567"/>
                  </a:lnTo>
                  <a:lnTo>
                    <a:pt x="1707022" y="1748710"/>
                  </a:lnTo>
                  <a:lnTo>
                    <a:pt x="1708759" y="1749218"/>
                  </a:lnTo>
                  <a:close/>
                </a:path>
                <a:path w="2360295" h="1867535">
                  <a:moveTo>
                    <a:pt x="1662328" y="1747694"/>
                  </a:moveTo>
                  <a:lnTo>
                    <a:pt x="1662723" y="1746932"/>
                  </a:lnTo>
                  <a:lnTo>
                    <a:pt x="1661749" y="1746932"/>
                  </a:lnTo>
                  <a:lnTo>
                    <a:pt x="1662328" y="1747694"/>
                  </a:lnTo>
                  <a:close/>
                </a:path>
                <a:path w="2360295" h="1867535">
                  <a:moveTo>
                    <a:pt x="1533400" y="1749168"/>
                  </a:moveTo>
                  <a:lnTo>
                    <a:pt x="1534171" y="1748837"/>
                  </a:lnTo>
                  <a:lnTo>
                    <a:pt x="1534329" y="1748837"/>
                  </a:lnTo>
                  <a:lnTo>
                    <a:pt x="1534187" y="1747844"/>
                  </a:lnTo>
                  <a:lnTo>
                    <a:pt x="1534061" y="1747161"/>
                  </a:lnTo>
                  <a:lnTo>
                    <a:pt x="1533776" y="1746932"/>
                  </a:lnTo>
                  <a:lnTo>
                    <a:pt x="1533303" y="1747694"/>
                  </a:lnTo>
                  <a:lnTo>
                    <a:pt x="1532637" y="1749091"/>
                  </a:lnTo>
                  <a:lnTo>
                    <a:pt x="1533066" y="1749091"/>
                  </a:lnTo>
                  <a:lnTo>
                    <a:pt x="1533400" y="1749168"/>
                  </a:lnTo>
                  <a:close/>
                </a:path>
                <a:path w="2360295" h="1867535">
                  <a:moveTo>
                    <a:pt x="1478266" y="1747694"/>
                  </a:moveTo>
                  <a:lnTo>
                    <a:pt x="1479213" y="1746932"/>
                  </a:lnTo>
                  <a:lnTo>
                    <a:pt x="1477529" y="1746932"/>
                  </a:lnTo>
                  <a:lnTo>
                    <a:pt x="1478266" y="1747694"/>
                  </a:lnTo>
                  <a:close/>
                </a:path>
                <a:path w="2360295" h="1867535">
                  <a:moveTo>
                    <a:pt x="2307614" y="1747821"/>
                  </a:moveTo>
                  <a:lnTo>
                    <a:pt x="2309115" y="1747821"/>
                  </a:lnTo>
                  <a:lnTo>
                    <a:pt x="2310141" y="1747059"/>
                  </a:lnTo>
                  <a:lnTo>
                    <a:pt x="2302142" y="1747059"/>
                  </a:lnTo>
                  <a:lnTo>
                    <a:pt x="2302312" y="1747313"/>
                  </a:lnTo>
                  <a:lnTo>
                    <a:pt x="2306837" y="1747321"/>
                  </a:lnTo>
                  <a:lnTo>
                    <a:pt x="2307614" y="1747821"/>
                  </a:lnTo>
                  <a:close/>
                </a:path>
                <a:path w="2360295" h="1867535">
                  <a:moveTo>
                    <a:pt x="2284952" y="1750234"/>
                  </a:moveTo>
                  <a:lnTo>
                    <a:pt x="2285584" y="1748202"/>
                  </a:lnTo>
                  <a:lnTo>
                    <a:pt x="2286768" y="1748202"/>
                  </a:lnTo>
                  <a:lnTo>
                    <a:pt x="2286896" y="1747321"/>
                  </a:lnTo>
                  <a:lnTo>
                    <a:pt x="2287005" y="1747059"/>
                  </a:lnTo>
                  <a:lnTo>
                    <a:pt x="2267959" y="1747059"/>
                  </a:lnTo>
                  <a:lnTo>
                    <a:pt x="2270517" y="1748583"/>
                  </a:lnTo>
                  <a:lnTo>
                    <a:pt x="2283688" y="1748583"/>
                  </a:lnTo>
                  <a:lnTo>
                    <a:pt x="2283795" y="1748870"/>
                  </a:lnTo>
                  <a:lnTo>
                    <a:pt x="2284952" y="1750234"/>
                  </a:lnTo>
                  <a:close/>
                </a:path>
                <a:path w="2360295" h="1867535">
                  <a:moveTo>
                    <a:pt x="2126789" y="1747821"/>
                  </a:moveTo>
                  <a:lnTo>
                    <a:pt x="2127737" y="1747059"/>
                  </a:lnTo>
                  <a:lnTo>
                    <a:pt x="2126000" y="1747059"/>
                  </a:lnTo>
                  <a:lnTo>
                    <a:pt x="2126323" y="1747321"/>
                  </a:lnTo>
                  <a:lnTo>
                    <a:pt x="2126789" y="1747821"/>
                  </a:lnTo>
                  <a:close/>
                </a:path>
                <a:path w="2360295" h="1867535">
                  <a:moveTo>
                    <a:pt x="1910589" y="1747821"/>
                  </a:moveTo>
                  <a:lnTo>
                    <a:pt x="1911536" y="1747059"/>
                  </a:lnTo>
                  <a:lnTo>
                    <a:pt x="1909799" y="1747059"/>
                  </a:lnTo>
                  <a:lnTo>
                    <a:pt x="1910122" y="1747321"/>
                  </a:lnTo>
                  <a:lnTo>
                    <a:pt x="1910589" y="1747821"/>
                  </a:lnTo>
                  <a:close/>
                </a:path>
                <a:path w="2360295" h="1867535">
                  <a:moveTo>
                    <a:pt x="1694309" y="1747821"/>
                  </a:moveTo>
                  <a:lnTo>
                    <a:pt x="1695256" y="1747059"/>
                  </a:lnTo>
                  <a:lnTo>
                    <a:pt x="1693519" y="1747059"/>
                  </a:lnTo>
                  <a:lnTo>
                    <a:pt x="1693843" y="1747321"/>
                  </a:lnTo>
                  <a:lnTo>
                    <a:pt x="1694309" y="1747821"/>
                  </a:lnTo>
                  <a:close/>
                </a:path>
                <a:path w="2360295" h="1867535">
                  <a:moveTo>
                    <a:pt x="1654272" y="1749439"/>
                  </a:moveTo>
                  <a:lnTo>
                    <a:pt x="1654755" y="1748583"/>
                  </a:lnTo>
                  <a:lnTo>
                    <a:pt x="1654853" y="1748075"/>
                  </a:lnTo>
                  <a:lnTo>
                    <a:pt x="1654748" y="1747821"/>
                  </a:lnTo>
                  <a:lnTo>
                    <a:pt x="1655143" y="1747440"/>
                  </a:lnTo>
                  <a:lnTo>
                    <a:pt x="1655695" y="1747059"/>
                  </a:lnTo>
                  <a:lnTo>
                    <a:pt x="1653616" y="1747059"/>
                  </a:lnTo>
                  <a:lnTo>
                    <a:pt x="1653240" y="1747321"/>
                  </a:lnTo>
                  <a:lnTo>
                    <a:pt x="1652503" y="1748075"/>
                  </a:lnTo>
                  <a:lnTo>
                    <a:pt x="1652609" y="1748353"/>
                  </a:lnTo>
                  <a:lnTo>
                    <a:pt x="1654272" y="1749439"/>
                  </a:lnTo>
                  <a:close/>
                </a:path>
                <a:path w="2360295" h="1867535">
                  <a:moveTo>
                    <a:pt x="1508035" y="1749345"/>
                  </a:moveTo>
                  <a:lnTo>
                    <a:pt x="1508824" y="1748583"/>
                  </a:lnTo>
                  <a:lnTo>
                    <a:pt x="1510798" y="1747948"/>
                  </a:lnTo>
                  <a:lnTo>
                    <a:pt x="1509930" y="1747948"/>
                  </a:lnTo>
                  <a:lnTo>
                    <a:pt x="1509298" y="1747567"/>
                  </a:lnTo>
                  <a:lnTo>
                    <a:pt x="1508035" y="1747059"/>
                  </a:lnTo>
                  <a:lnTo>
                    <a:pt x="1506376" y="1748202"/>
                  </a:lnTo>
                  <a:lnTo>
                    <a:pt x="1505855" y="1748202"/>
                  </a:lnTo>
                  <a:lnTo>
                    <a:pt x="1506108" y="1748456"/>
                  </a:lnTo>
                  <a:lnTo>
                    <a:pt x="1507008" y="1748456"/>
                  </a:lnTo>
                  <a:lnTo>
                    <a:pt x="1508035" y="1749345"/>
                  </a:lnTo>
                  <a:close/>
                </a:path>
                <a:path w="2360295" h="1867535">
                  <a:moveTo>
                    <a:pt x="1961172" y="1747321"/>
                  </a:moveTo>
                  <a:lnTo>
                    <a:pt x="1961408" y="1747161"/>
                  </a:lnTo>
                  <a:lnTo>
                    <a:pt x="1961244" y="1747249"/>
                  </a:lnTo>
                  <a:close/>
                </a:path>
                <a:path w="2360295" h="1867535">
                  <a:moveTo>
                    <a:pt x="1744971" y="1747321"/>
                  </a:moveTo>
                  <a:lnTo>
                    <a:pt x="1745207" y="1747161"/>
                  </a:lnTo>
                  <a:lnTo>
                    <a:pt x="1745043" y="1747249"/>
                  </a:lnTo>
                  <a:close/>
                </a:path>
                <a:path w="2360295" h="1867535">
                  <a:moveTo>
                    <a:pt x="2337191" y="1747313"/>
                  </a:moveTo>
                  <a:lnTo>
                    <a:pt x="2337404" y="1747313"/>
                  </a:lnTo>
                  <a:lnTo>
                    <a:pt x="2337383" y="1747186"/>
                  </a:lnTo>
                  <a:lnTo>
                    <a:pt x="2337191" y="1747313"/>
                  </a:lnTo>
                  <a:close/>
                </a:path>
                <a:path w="2360295" h="1867535">
                  <a:moveTo>
                    <a:pt x="2335330" y="1747313"/>
                  </a:moveTo>
                  <a:lnTo>
                    <a:pt x="2335725" y="1747313"/>
                  </a:lnTo>
                  <a:lnTo>
                    <a:pt x="2335645" y="1747186"/>
                  </a:lnTo>
                  <a:lnTo>
                    <a:pt x="2335488" y="1747186"/>
                  </a:lnTo>
                  <a:lnTo>
                    <a:pt x="2335330" y="1747313"/>
                  </a:lnTo>
                  <a:close/>
                </a:path>
                <a:path w="2360295" h="1867535">
                  <a:moveTo>
                    <a:pt x="2329566" y="1747821"/>
                  </a:moveTo>
                  <a:lnTo>
                    <a:pt x="2333909" y="1747821"/>
                  </a:lnTo>
                  <a:lnTo>
                    <a:pt x="2333356" y="1747186"/>
                  </a:lnTo>
                  <a:lnTo>
                    <a:pt x="2333119" y="1747313"/>
                  </a:lnTo>
                  <a:lnTo>
                    <a:pt x="2329566" y="1747821"/>
                  </a:lnTo>
                  <a:close/>
                </a:path>
                <a:path w="2360295" h="1867535">
                  <a:moveTo>
                    <a:pt x="2210016" y="1748583"/>
                  </a:moveTo>
                  <a:lnTo>
                    <a:pt x="2211359" y="1747313"/>
                  </a:lnTo>
                  <a:lnTo>
                    <a:pt x="2211122" y="1747186"/>
                  </a:lnTo>
                  <a:lnTo>
                    <a:pt x="2210016" y="1747186"/>
                  </a:lnTo>
                  <a:lnTo>
                    <a:pt x="2210016" y="1748583"/>
                  </a:lnTo>
                  <a:close/>
                </a:path>
                <a:path w="2360295" h="1867535">
                  <a:moveTo>
                    <a:pt x="2200225" y="1747313"/>
                  </a:moveTo>
                  <a:lnTo>
                    <a:pt x="2200778" y="1747186"/>
                  </a:lnTo>
                  <a:lnTo>
                    <a:pt x="2199356" y="1747186"/>
                  </a:lnTo>
                  <a:lnTo>
                    <a:pt x="2200225" y="1747313"/>
                  </a:lnTo>
                  <a:close/>
                </a:path>
                <a:path w="2360295" h="1867535">
                  <a:moveTo>
                    <a:pt x="2156558" y="1749472"/>
                  </a:moveTo>
                  <a:lnTo>
                    <a:pt x="2157347" y="1748710"/>
                  </a:lnTo>
                  <a:lnTo>
                    <a:pt x="2159321" y="1748075"/>
                  </a:lnTo>
                  <a:lnTo>
                    <a:pt x="2158453" y="1748075"/>
                  </a:lnTo>
                  <a:lnTo>
                    <a:pt x="2157821" y="1747821"/>
                  </a:lnTo>
                  <a:lnTo>
                    <a:pt x="2156558" y="1747186"/>
                  </a:lnTo>
                  <a:lnTo>
                    <a:pt x="2154899" y="1748329"/>
                  </a:lnTo>
                  <a:lnTo>
                    <a:pt x="2154378" y="1748329"/>
                  </a:lnTo>
                  <a:lnTo>
                    <a:pt x="2154631" y="1748583"/>
                  </a:lnTo>
                  <a:lnTo>
                    <a:pt x="2155531" y="1748583"/>
                  </a:lnTo>
                  <a:lnTo>
                    <a:pt x="2156558" y="1749472"/>
                  </a:lnTo>
                  <a:close/>
                </a:path>
                <a:path w="2360295" h="1867535">
                  <a:moveTo>
                    <a:pt x="2086686" y="1749543"/>
                  </a:moveTo>
                  <a:lnTo>
                    <a:pt x="2087156" y="1748710"/>
                  </a:lnTo>
                  <a:lnTo>
                    <a:pt x="2087267" y="1748202"/>
                  </a:lnTo>
                  <a:lnTo>
                    <a:pt x="2087149" y="1747821"/>
                  </a:lnTo>
                  <a:lnTo>
                    <a:pt x="2088097" y="1747186"/>
                  </a:lnTo>
                  <a:lnTo>
                    <a:pt x="2086017" y="1747186"/>
                  </a:lnTo>
                  <a:lnTo>
                    <a:pt x="2085504" y="1747567"/>
                  </a:lnTo>
                  <a:lnTo>
                    <a:pt x="2084815" y="1748172"/>
                  </a:lnTo>
                  <a:lnTo>
                    <a:pt x="2086686" y="1749543"/>
                  </a:lnTo>
                  <a:close/>
                </a:path>
                <a:path w="2360295" h="1867535">
                  <a:moveTo>
                    <a:pt x="1979049" y="1750107"/>
                  </a:moveTo>
                  <a:lnTo>
                    <a:pt x="1981971" y="1750107"/>
                  </a:lnTo>
                  <a:lnTo>
                    <a:pt x="1982760" y="1748456"/>
                  </a:lnTo>
                  <a:lnTo>
                    <a:pt x="1983629" y="1747567"/>
                  </a:lnTo>
                  <a:lnTo>
                    <a:pt x="1983234" y="1747440"/>
                  </a:lnTo>
                  <a:lnTo>
                    <a:pt x="1982760" y="1747186"/>
                  </a:lnTo>
                  <a:lnTo>
                    <a:pt x="1982429" y="1747321"/>
                  </a:lnTo>
                  <a:lnTo>
                    <a:pt x="1982208" y="1747440"/>
                  </a:lnTo>
                  <a:lnTo>
                    <a:pt x="1982113" y="1747974"/>
                  </a:lnTo>
                  <a:lnTo>
                    <a:pt x="1981863" y="1748353"/>
                  </a:lnTo>
                  <a:lnTo>
                    <a:pt x="1981734" y="1748456"/>
                  </a:lnTo>
                  <a:lnTo>
                    <a:pt x="1981418" y="1748456"/>
                  </a:lnTo>
                  <a:lnTo>
                    <a:pt x="1981181" y="1748583"/>
                  </a:lnTo>
                  <a:lnTo>
                    <a:pt x="1972890" y="1748583"/>
                  </a:lnTo>
                  <a:lnTo>
                    <a:pt x="1972811" y="1748710"/>
                  </a:lnTo>
                  <a:lnTo>
                    <a:pt x="1974706" y="1748710"/>
                  </a:lnTo>
                  <a:lnTo>
                    <a:pt x="1977075" y="1749218"/>
                  </a:lnTo>
                  <a:lnTo>
                    <a:pt x="1979049" y="1750107"/>
                  </a:lnTo>
                  <a:close/>
                </a:path>
                <a:path w="2360295" h="1867535">
                  <a:moveTo>
                    <a:pt x="1940357" y="1749472"/>
                  </a:moveTo>
                  <a:lnTo>
                    <a:pt x="1941147" y="1748710"/>
                  </a:lnTo>
                  <a:lnTo>
                    <a:pt x="1943121" y="1748075"/>
                  </a:lnTo>
                  <a:lnTo>
                    <a:pt x="1942252" y="1748075"/>
                  </a:lnTo>
                  <a:lnTo>
                    <a:pt x="1941620" y="1747821"/>
                  </a:lnTo>
                  <a:lnTo>
                    <a:pt x="1940357" y="1747186"/>
                  </a:lnTo>
                  <a:lnTo>
                    <a:pt x="1938699" y="1748329"/>
                  </a:lnTo>
                  <a:lnTo>
                    <a:pt x="1938178" y="1748329"/>
                  </a:lnTo>
                  <a:lnTo>
                    <a:pt x="1938430" y="1748583"/>
                  </a:lnTo>
                  <a:lnTo>
                    <a:pt x="1939331" y="1748583"/>
                  </a:lnTo>
                  <a:lnTo>
                    <a:pt x="1940357" y="1749472"/>
                  </a:lnTo>
                  <a:close/>
                </a:path>
                <a:path w="2360295" h="1867535">
                  <a:moveTo>
                    <a:pt x="1870485" y="1749543"/>
                  </a:moveTo>
                  <a:lnTo>
                    <a:pt x="1870955" y="1748710"/>
                  </a:lnTo>
                  <a:lnTo>
                    <a:pt x="1871067" y="1748202"/>
                  </a:lnTo>
                  <a:lnTo>
                    <a:pt x="1870948" y="1747821"/>
                  </a:lnTo>
                  <a:lnTo>
                    <a:pt x="1871896" y="1747186"/>
                  </a:lnTo>
                  <a:lnTo>
                    <a:pt x="1869817" y="1747186"/>
                  </a:lnTo>
                  <a:lnTo>
                    <a:pt x="1869303" y="1747567"/>
                  </a:lnTo>
                  <a:lnTo>
                    <a:pt x="1868614" y="1748172"/>
                  </a:lnTo>
                  <a:lnTo>
                    <a:pt x="1870485" y="1749543"/>
                  </a:lnTo>
                  <a:close/>
                </a:path>
                <a:path w="2360295" h="1867535">
                  <a:moveTo>
                    <a:pt x="1762848" y="1750107"/>
                  </a:moveTo>
                  <a:lnTo>
                    <a:pt x="1765770" y="1750107"/>
                  </a:lnTo>
                  <a:lnTo>
                    <a:pt x="1766560" y="1748456"/>
                  </a:lnTo>
                  <a:lnTo>
                    <a:pt x="1767428" y="1747567"/>
                  </a:lnTo>
                  <a:lnTo>
                    <a:pt x="1767033" y="1747440"/>
                  </a:lnTo>
                  <a:lnTo>
                    <a:pt x="1766560" y="1747186"/>
                  </a:lnTo>
                  <a:lnTo>
                    <a:pt x="1766229" y="1747321"/>
                  </a:lnTo>
                  <a:lnTo>
                    <a:pt x="1766007" y="1747440"/>
                  </a:lnTo>
                  <a:lnTo>
                    <a:pt x="1765912" y="1747974"/>
                  </a:lnTo>
                  <a:lnTo>
                    <a:pt x="1765662" y="1748353"/>
                  </a:lnTo>
                  <a:lnTo>
                    <a:pt x="1765533" y="1748456"/>
                  </a:lnTo>
                  <a:lnTo>
                    <a:pt x="1765217" y="1748456"/>
                  </a:lnTo>
                  <a:lnTo>
                    <a:pt x="1764980" y="1748583"/>
                  </a:lnTo>
                  <a:lnTo>
                    <a:pt x="1756689" y="1748583"/>
                  </a:lnTo>
                  <a:lnTo>
                    <a:pt x="1756610" y="1748710"/>
                  </a:lnTo>
                  <a:lnTo>
                    <a:pt x="1758505" y="1748710"/>
                  </a:lnTo>
                  <a:lnTo>
                    <a:pt x="1760874" y="1749218"/>
                  </a:lnTo>
                  <a:lnTo>
                    <a:pt x="1762848" y="1750107"/>
                  </a:lnTo>
                  <a:close/>
                </a:path>
                <a:path w="2360295" h="1867535">
                  <a:moveTo>
                    <a:pt x="1724078" y="1749472"/>
                  </a:moveTo>
                  <a:lnTo>
                    <a:pt x="1724867" y="1748710"/>
                  </a:lnTo>
                  <a:lnTo>
                    <a:pt x="1726841" y="1748075"/>
                  </a:lnTo>
                  <a:lnTo>
                    <a:pt x="1725973" y="1748075"/>
                  </a:lnTo>
                  <a:lnTo>
                    <a:pt x="1725341" y="1747821"/>
                  </a:lnTo>
                  <a:lnTo>
                    <a:pt x="1724078" y="1747186"/>
                  </a:lnTo>
                  <a:lnTo>
                    <a:pt x="1722419" y="1748329"/>
                  </a:lnTo>
                  <a:lnTo>
                    <a:pt x="1721898" y="1748329"/>
                  </a:lnTo>
                  <a:lnTo>
                    <a:pt x="1722151" y="1748583"/>
                  </a:lnTo>
                  <a:lnTo>
                    <a:pt x="1723051" y="1748583"/>
                  </a:lnTo>
                  <a:lnTo>
                    <a:pt x="1724078" y="1749472"/>
                  </a:lnTo>
                  <a:close/>
                </a:path>
                <a:path w="2360295" h="1867535">
                  <a:moveTo>
                    <a:pt x="1646694" y="1750742"/>
                  </a:moveTo>
                  <a:lnTo>
                    <a:pt x="1647720" y="1747186"/>
                  </a:lnTo>
                  <a:lnTo>
                    <a:pt x="1638324" y="1747186"/>
                  </a:lnTo>
                  <a:lnTo>
                    <a:pt x="1638442" y="1748075"/>
                  </a:lnTo>
                  <a:lnTo>
                    <a:pt x="1638332" y="1748870"/>
                  </a:lnTo>
                  <a:lnTo>
                    <a:pt x="1638166" y="1749472"/>
                  </a:lnTo>
                  <a:lnTo>
                    <a:pt x="1637297" y="1749599"/>
                  </a:lnTo>
                  <a:lnTo>
                    <a:pt x="1644720" y="1749599"/>
                  </a:lnTo>
                  <a:lnTo>
                    <a:pt x="1646694" y="1750742"/>
                  </a:lnTo>
                  <a:close/>
                </a:path>
                <a:path w="2360295" h="1867535">
                  <a:moveTo>
                    <a:pt x="1546648" y="1749980"/>
                  </a:moveTo>
                  <a:lnTo>
                    <a:pt x="1549569" y="1749980"/>
                  </a:lnTo>
                  <a:lnTo>
                    <a:pt x="1550359" y="1748329"/>
                  </a:lnTo>
                  <a:lnTo>
                    <a:pt x="1551228" y="1747440"/>
                  </a:lnTo>
                  <a:lnTo>
                    <a:pt x="1550359" y="1747186"/>
                  </a:lnTo>
                  <a:lnTo>
                    <a:pt x="1550043" y="1747313"/>
                  </a:lnTo>
                  <a:lnTo>
                    <a:pt x="1549806" y="1747313"/>
                  </a:lnTo>
                  <a:lnTo>
                    <a:pt x="1549704" y="1747974"/>
                  </a:lnTo>
                  <a:lnTo>
                    <a:pt x="1549490" y="1748202"/>
                  </a:lnTo>
                  <a:lnTo>
                    <a:pt x="1549332" y="1748456"/>
                  </a:lnTo>
                  <a:lnTo>
                    <a:pt x="1540488" y="1748456"/>
                  </a:lnTo>
                  <a:lnTo>
                    <a:pt x="1540410" y="1748583"/>
                  </a:lnTo>
                  <a:lnTo>
                    <a:pt x="1542305" y="1748583"/>
                  </a:lnTo>
                  <a:lnTo>
                    <a:pt x="1544674" y="1749218"/>
                  </a:lnTo>
                  <a:lnTo>
                    <a:pt x="1546648" y="1749980"/>
                  </a:lnTo>
                  <a:close/>
                </a:path>
                <a:path w="2360295" h="1867535">
                  <a:moveTo>
                    <a:pt x="2211453" y="1747567"/>
                  </a:moveTo>
                  <a:lnTo>
                    <a:pt x="2212464" y="1747567"/>
                  </a:lnTo>
                  <a:lnTo>
                    <a:pt x="2211460" y="1747283"/>
                  </a:lnTo>
                  <a:lnTo>
                    <a:pt x="2211453" y="1747567"/>
                  </a:lnTo>
                  <a:close/>
                </a:path>
                <a:path w="2360295" h="1867535">
                  <a:moveTo>
                    <a:pt x="2335962" y="1748202"/>
                  </a:moveTo>
                  <a:lnTo>
                    <a:pt x="2336040" y="1748075"/>
                  </a:lnTo>
                  <a:lnTo>
                    <a:pt x="2337191" y="1747313"/>
                  </a:lnTo>
                  <a:lnTo>
                    <a:pt x="2335251" y="1747313"/>
                  </a:lnTo>
                  <a:lnTo>
                    <a:pt x="2335962" y="1748202"/>
                  </a:lnTo>
                  <a:close/>
                </a:path>
                <a:path w="2360295" h="1867535">
                  <a:moveTo>
                    <a:pt x="2306430" y="1749853"/>
                  </a:moveTo>
                  <a:lnTo>
                    <a:pt x="2306825" y="1747313"/>
                  </a:lnTo>
                  <a:lnTo>
                    <a:pt x="2302312" y="1747313"/>
                  </a:lnTo>
                  <a:lnTo>
                    <a:pt x="2302482" y="1747567"/>
                  </a:lnTo>
                  <a:lnTo>
                    <a:pt x="2304377" y="1747567"/>
                  </a:lnTo>
                  <a:lnTo>
                    <a:pt x="2305482" y="1748583"/>
                  </a:lnTo>
                  <a:lnTo>
                    <a:pt x="2306430" y="1749853"/>
                  </a:lnTo>
                  <a:close/>
                </a:path>
                <a:path w="2360295" h="1867535">
                  <a:moveTo>
                    <a:pt x="2079095" y="1750869"/>
                  </a:moveTo>
                  <a:lnTo>
                    <a:pt x="2080121" y="1747313"/>
                  </a:lnTo>
                  <a:lnTo>
                    <a:pt x="2070725" y="1747313"/>
                  </a:lnTo>
                  <a:lnTo>
                    <a:pt x="2070843" y="1748202"/>
                  </a:lnTo>
                  <a:lnTo>
                    <a:pt x="2070725" y="1748964"/>
                  </a:lnTo>
                  <a:lnTo>
                    <a:pt x="2070567" y="1749472"/>
                  </a:lnTo>
                  <a:lnTo>
                    <a:pt x="2069698" y="1749599"/>
                  </a:lnTo>
                  <a:lnTo>
                    <a:pt x="2068751" y="1749599"/>
                  </a:lnTo>
                  <a:lnTo>
                    <a:pt x="2068711" y="1749726"/>
                  </a:lnTo>
                  <a:lnTo>
                    <a:pt x="2077121" y="1749726"/>
                  </a:lnTo>
                  <a:lnTo>
                    <a:pt x="2079095" y="1750869"/>
                  </a:lnTo>
                  <a:close/>
                </a:path>
                <a:path w="2360295" h="1867535">
                  <a:moveTo>
                    <a:pt x="1862894" y="1750869"/>
                  </a:moveTo>
                  <a:lnTo>
                    <a:pt x="1863921" y="1747313"/>
                  </a:lnTo>
                  <a:lnTo>
                    <a:pt x="1854524" y="1747313"/>
                  </a:lnTo>
                  <a:lnTo>
                    <a:pt x="1854643" y="1748202"/>
                  </a:lnTo>
                  <a:lnTo>
                    <a:pt x="1854524" y="1748964"/>
                  </a:lnTo>
                  <a:lnTo>
                    <a:pt x="1854366" y="1749472"/>
                  </a:lnTo>
                  <a:lnTo>
                    <a:pt x="1853498" y="1749599"/>
                  </a:lnTo>
                  <a:lnTo>
                    <a:pt x="1852550" y="1749599"/>
                  </a:lnTo>
                  <a:lnTo>
                    <a:pt x="1852510" y="1749726"/>
                  </a:lnTo>
                  <a:lnTo>
                    <a:pt x="1860920" y="1749726"/>
                  </a:lnTo>
                  <a:lnTo>
                    <a:pt x="1862894" y="1750869"/>
                  </a:lnTo>
                  <a:close/>
                </a:path>
                <a:path w="2360295" h="1867535">
                  <a:moveTo>
                    <a:pt x="1521715" y="1748202"/>
                  </a:moveTo>
                  <a:lnTo>
                    <a:pt x="1524696" y="1748202"/>
                  </a:lnTo>
                  <a:lnTo>
                    <a:pt x="1523196" y="1747313"/>
                  </a:lnTo>
                  <a:lnTo>
                    <a:pt x="1521981" y="1747974"/>
                  </a:lnTo>
                  <a:lnTo>
                    <a:pt x="1521715" y="1748202"/>
                  </a:lnTo>
                  <a:close/>
                </a:path>
                <a:path w="2360295" h="1867535">
                  <a:moveTo>
                    <a:pt x="1452445" y="1748456"/>
                  </a:moveTo>
                  <a:lnTo>
                    <a:pt x="1453866" y="1747313"/>
                  </a:lnTo>
                  <a:lnTo>
                    <a:pt x="1452445" y="1747313"/>
                  </a:lnTo>
                  <a:lnTo>
                    <a:pt x="1452445" y="1748456"/>
                  </a:lnTo>
                  <a:close/>
                </a:path>
                <a:path w="2360295" h="1867535">
                  <a:moveTo>
                    <a:pt x="1737027" y="1751123"/>
                  </a:moveTo>
                  <a:lnTo>
                    <a:pt x="1738133" y="1749853"/>
                  </a:lnTo>
                  <a:lnTo>
                    <a:pt x="1738764" y="1749599"/>
                  </a:lnTo>
                  <a:lnTo>
                    <a:pt x="1741291" y="1749218"/>
                  </a:lnTo>
                  <a:lnTo>
                    <a:pt x="1743940" y="1748951"/>
                  </a:lnTo>
                  <a:lnTo>
                    <a:pt x="1746577" y="1748146"/>
                  </a:lnTo>
                  <a:lnTo>
                    <a:pt x="1747924" y="1747821"/>
                  </a:lnTo>
                  <a:lnTo>
                    <a:pt x="1744971" y="1747321"/>
                  </a:lnTo>
                  <a:lnTo>
                    <a:pt x="1744608" y="1747567"/>
                  </a:lnTo>
                  <a:lnTo>
                    <a:pt x="1740975" y="1747567"/>
                  </a:lnTo>
                  <a:lnTo>
                    <a:pt x="1740896" y="1748329"/>
                  </a:lnTo>
                  <a:lnTo>
                    <a:pt x="1737915" y="1748329"/>
                  </a:lnTo>
                  <a:lnTo>
                    <a:pt x="1737817" y="1748583"/>
                  </a:lnTo>
                  <a:lnTo>
                    <a:pt x="1737619" y="1748583"/>
                  </a:lnTo>
                  <a:lnTo>
                    <a:pt x="1737027" y="1749091"/>
                  </a:lnTo>
                  <a:lnTo>
                    <a:pt x="1737027" y="1751123"/>
                  </a:lnTo>
                  <a:close/>
                </a:path>
                <a:path w="2360295" h="1867535">
                  <a:moveTo>
                    <a:pt x="1953228" y="1751123"/>
                  </a:moveTo>
                  <a:lnTo>
                    <a:pt x="1954333" y="1749853"/>
                  </a:lnTo>
                  <a:lnTo>
                    <a:pt x="1954965" y="1749599"/>
                  </a:lnTo>
                  <a:lnTo>
                    <a:pt x="1957492" y="1749218"/>
                  </a:lnTo>
                  <a:lnTo>
                    <a:pt x="1960141" y="1748951"/>
                  </a:lnTo>
                  <a:lnTo>
                    <a:pt x="1962778" y="1748146"/>
                  </a:lnTo>
                  <a:lnTo>
                    <a:pt x="1964125" y="1747821"/>
                  </a:lnTo>
                  <a:lnTo>
                    <a:pt x="1961172" y="1747321"/>
                  </a:lnTo>
                  <a:lnTo>
                    <a:pt x="1960808" y="1747567"/>
                  </a:lnTo>
                  <a:lnTo>
                    <a:pt x="1957176" y="1747567"/>
                  </a:lnTo>
                  <a:lnTo>
                    <a:pt x="1957097" y="1748329"/>
                  </a:lnTo>
                  <a:lnTo>
                    <a:pt x="1954116" y="1748329"/>
                  </a:lnTo>
                  <a:lnTo>
                    <a:pt x="1954017" y="1748583"/>
                  </a:lnTo>
                  <a:lnTo>
                    <a:pt x="1953820" y="1748583"/>
                  </a:lnTo>
                  <a:lnTo>
                    <a:pt x="1953228" y="1749091"/>
                  </a:lnTo>
                  <a:lnTo>
                    <a:pt x="1953228" y="1751123"/>
                  </a:lnTo>
                  <a:close/>
                </a:path>
                <a:path w="2360295" h="1867535">
                  <a:moveTo>
                    <a:pt x="2311010" y="1748202"/>
                  </a:moveTo>
                  <a:lnTo>
                    <a:pt x="2311405" y="1747440"/>
                  </a:lnTo>
                  <a:lnTo>
                    <a:pt x="2310431" y="1747440"/>
                  </a:lnTo>
                  <a:lnTo>
                    <a:pt x="2310720" y="1747821"/>
                  </a:lnTo>
                  <a:lnTo>
                    <a:pt x="2310851" y="1747821"/>
                  </a:lnTo>
                  <a:lnTo>
                    <a:pt x="2310978" y="1748160"/>
                  </a:lnTo>
                  <a:close/>
                </a:path>
                <a:path w="2360295" h="1867535">
                  <a:moveTo>
                    <a:pt x="2101284" y="1748520"/>
                  </a:moveTo>
                  <a:lnTo>
                    <a:pt x="2102626" y="1747440"/>
                  </a:lnTo>
                  <a:lnTo>
                    <a:pt x="2101284" y="1747440"/>
                  </a:lnTo>
                  <a:lnTo>
                    <a:pt x="2101284" y="1748520"/>
                  </a:lnTo>
                  <a:close/>
                </a:path>
                <a:path w="2360295" h="1867535">
                  <a:moveTo>
                    <a:pt x="1954116" y="1748329"/>
                  </a:moveTo>
                  <a:lnTo>
                    <a:pt x="1957097" y="1748329"/>
                  </a:lnTo>
                  <a:lnTo>
                    <a:pt x="1955597" y="1747440"/>
                  </a:lnTo>
                  <a:lnTo>
                    <a:pt x="1954412" y="1748075"/>
                  </a:lnTo>
                  <a:lnTo>
                    <a:pt x="1954116" y="1748329"/>
                  </a:lnTo>
                  <a:close/>
                </a:path>
                <a:path w="2360295" h="1867535">
                  <a:moveTo>
                    <a:pt x="1885083" y="1748520"/>
                  </a:moveTo>
                  <a:lnTo>
                    <a:pt x="1886425" y="1747440"/>
                  </a:lnTo>
                  <a:lnTo>
                    <a:pt x="1885083" y="1747440"/>
                  </a:lnTo>
                  <a:lnTo>
                    <a:pt x="1885083" y="1748520"/>
                  </a:lnTo>
                  <a:close/>
                </a:path>
                <a:path w="2360295" h="1867535">
                  <a:moveTo>
                    <a:pt x="1737915" y="1748329"/>
                  </a:moveTo>
                  <a:lnTo>
                    <a:pt x="1740896" y="1748329"/>
                  </a:lnTo>
                  <a:lnTo>
                    <a:pt x="1739396" y="1747440"/>
                  </a:lnTo>
                  <a:lnTo>
                    <a:pt x="1738212" y="1748075"/>
                  </a:lnTo>
                  <a:lnTo>
                    <a:pt x="1737915" y="1748329"/>
                  </a:lnTo>
                  <a:close/>
                </a:path>
                <a:path w="2360295" h="1867535">
                  <a:moveTo>
                    <a:pt x="1668882" y="1748456"/>
                  </a:moveTo>
                  <a:lnTo>
                    <a:pt x="1670146" y="1747440"/>
                  </a:lnTo>
                  <a:lnTo>
                    <a:pt x="1668882" y="1747440"/>
                  </a:lnTo>
                  <a:lnTo>
                    <a:pt x="1668882" y="1748456"/>
                  </a:lnTo>
                  <a:close/>
                </a:path>
                <a:path w="2360295" h="1867535">
                  <a:moveTo>
                    <a:pt x="1487978" y="1748837"/>
                  </a:moveTo>
                  <a:lnTo>
                    <a:pt x="1489952" y="1748837"/>
                  </a:lnTo>
                  <a:lnTo>
                    <a:pt x="1489210" y="1748480"/>
                  </a:lnTo>
                  <a:lnTo>
                    <a:pt x="1489162" y="1747440"/>
                  </a:lnTo>
                  <a:lnTo>
                    <a:pt x="1480161" y="1747440"/>
                  </a:lnTo>
                  <a:lnTo>
                    <a:pt x="1480240" y="1748075"/>
                  </a:lnTo>
                  <a:lnTo>
                    <a:pt x="1483951" y="1748075"/>
                  </a:lnTo>
                  <a:lnTo>
                    <a:pt x="1484390" y="1748329"/>
                  </a:lnTo>
                  <a:lnTo>
                    <a:pt x="1487820" y="1748329"/>
                  </a:lnTo>
                  <a:lnTo>
                    <a:pt x="1487978" y="1748837"/>
                  </a:lnTo>
                  <a:close/>
                </a:path>
                <a:path w="2360295" h="1867535">
                  <a:moveTo>
                    <a:pt x="2324039" y="1748583"/>
                  </a:moveTo>
                  <a:lnTo>
                    <a:pt x="2324196" y="1747567"/>
                  </a:lnTo>
                  <a:lnTo>
                    <a:pt x="2322696" y="1747567"/>
                  </a:lnTo>
                  <a:lnTo>
                    <a:pt x="2323091" y="1748202"/>
                  </a:lnTo>
                  <a:lnTo>
                    <a:pt x="2324039" y="1748583"/>
                  </a:lnTo>
                  <a:close/>
                </a:path>
                <a:path w="2360295" h="1867535">
                  <a:moveTo>
                    <a:pt x="2320248" y="1749345"/>
                  </a:moveTo>
                  <a:lnTo>
                    <a:pt x="2322143" y="1749345"/>
                  </a:lnTo>
                  <a:lnTo>
                    <a:pt x="2322238" y="1748583"/>
                  </a:lnTo>
                  <a:lnTo>
                    <a:pt x="2322333" y="1748329"/>
                  </a:lnTo>
                  <a:lnTo>
                    <a:pt x="2322582" y="1747844"/>
                  </a:lnTo>
                  <a:lnTo>
                    <a:pt x="2322696" y="1747567"/>
                  </a:lnTo>
                  <a:lnTo>
                    <a:pt x="2311859" y="1747567"/>
                  </a:lnTo>
                  <a:lnTo>
                    <a:pt x="2312234" y="1747694"/>
                  </a:lnTo>
                  <a:lnTo>
                    <a:pt x="2313062" y="1747694"/>
                  </a:lnTo>
                  <a:lnTo>
                    <a:pt x="2312962" y="1747844"/>
                  </a:lnTo>
                  <a:lnTo>
                    <a:pt x="2313005" y="1747974"/>
                  </a:lnTo>
                  <a:lnTo>
                    <a:pt x="2313194" y="1748202"/>
                  </a:lnTo>
                  <a:lnTo>
                    <a:pt x="2319775" y="1748202"/>
                  </a:lnTo>
                  <a:lnTo>
                    <a:pt x="2319854" y="1748329"/>
                  </a:lnTo>
                  <a:lnTo>
                    <a:pt x="2320012" y="1748329"/>
                  </a:lnTo>
                  <a:lnTo>
                    <a:pt x="2320090" y="1748710"/>
                  </a:lnTo>
                  <a:lnTo>
                    <a:pt x="2320196" y="1748964"/>
                  </a:lnTo>
                  <a:lnTo>
                    <a:pt x="2320248" y="1749345"/>
                  </a:lnTo>
                  <a:close/>
                </a:path>
                <a:path w="2360295" h="1867535">
                  <a:moveTo>
                    <a:pt x="2302966" y="1750051"/>
                  </a:moveTo>
                  <a:lnTo>
                    <a:pt x="2303365" y="1749345"/>
                  </a:lnTo>
                  <a:lnTo>
                    <a:pt x="2303483" y="1748278"/>
                  </a:lnTo>
                  <a:lnTo>
                    <a:pt x="2303888" y="1747904"/>
                  </a:lnTo>
                  <a:lnTo>
                    <a:pt x="2304377" y="1747567"/>
                  </a:lnTo>
                  <a:lnTo>
                    <a:pt x="2302482" y="1747567"/>
                  </a:lnTo>
                  <a:lnTo>
                    <a:pt x="2301900" y="1747974"/>
                  </a:lnTo>
                  <a:lnTo>
                    <a:pt x="2301060" y="1748710"/>
                  </a:lnTo>
                  <a:lnTo>
                    <a:pt x="2302966" y="1750051"/>
                  </a:lnTo>
                  <a:close/>
                </a:path>
                <a:path w="2360295" h="1867535">
                  <a:moveTo>
                    <a:pt x="2139739" y="1749218"/>
                  </a:moveTo>
                  <a:lnTo>
                    <a:pt x="2138447" y="1748951"/>
                  </a:lnTo>
                  <a:lnTo>
                    <a:pt x="2137686" y="1748583"/>
                  </a:lnTo>
                  <a:lnTo>
                    <a:pt x="2137686" y="1747567"/>
                  </a:lnTo>
                  <a:lnTo>
                    <a:pt x="2128842" y="1747567"/>
                  </a:lnTo>
                  <a:lnTo>
                    <a:pt x="2128526" y="1747694"/>
                  </a:lnTo>
                  <a:lnTo>
                    <a:pt x="2128619" y="1747844"/>
                  </a:lnTo>
                  <a:lnTo>
                    <a:pt x="2128763" y="1748202"/>
                  </a:lnTo>
                  <a:lnTo>
                    <a:pt x="2132474" y="1748202"/>
                  </a:lnTo>
                  <a:lnTo>
                    <a:pt x="2132913" y="1748456"/>
                  </a:lnTo>
                  <a:lnTo>
                    <a:pt x="2136343" y="1748456"/>
                  </a:lnTo>
                  <a:lnTo>
                    <a:pt x="2136501" y="1749091"/>
                  </a:lnTo>
                  <a:lnTo>
                    <a:pt x="2138712" y="1749091"/>
                  </a:lnTo>
                  <a:lnTo>
                    <a:pt x="2139739" y="1749218"/>
                  </a:lnTo>
                  <a:close/>
                </a:path>
                <a:path w="2360295" h="1867535">
                  <a:moveTo>
                    <a:pt x="1923538" y="1749218"/>
                  </a:moveTo>
                  <a:lnTo>
                    <a:pt x="1922247" y="1748951"/>
                  </a:lnTo>
                  <a:lnTo>
                    <a:pt x="1921485" y="1748583"/>
                  </a:lnTo>
                  <a:lnTo>
                    <a:pt x="1921485" y="1747567"/>
                  </a:lnTo>
                  <a:lnTo>
                    <a:pt x="1912642" y="1747567"/>
                  </a:lnTo>
                  <a:lnTo>
                    <a:pt x="1912326" y="1747694"/>
                  </a:lnTo>
                  <a:lnTo>
                    <a:pt x="1912419" y="1747844"/>
                  </a:lnTo>
                  <a:lnTo>
                    <a:pt x="1912563" y="1748202"/>
                  </a:lnTo>
                  <a:lnTo>
                    <a:pt x="1916274" y="1748202"/>
                  </a:lnTo>
                  <a:lnTo>
                    <a:pt x="1916713" y="1748456"/>
                  </a:lnTo>
                  <a:lnTo>
                    <a:pt x="1920143" y="1748456"/>
                  </a:lnTo>
                  <a:lnTo>
                    <a:pt x="1920301" y="1749091"/>
                  </a:lnTo>
                  <a:lnTo>
                    <a:pt x="1922512" y="1749091"/>
                  </a:lnTo>
                  <a:lnTo>
                    <a:pt x="1923538" y="1749218"/>
                  </a:lnTo>
                  <a:close/>
                </a:path>
                <a:path w="2360295" h="1867535">
                  <a:moveTo>
                    <a:pt x="1707259" y="1749218"/>
                  </a:moveTo>
                  <a:lnTo>
                    <a:pt x="1705967" y="1748951"/>
                  </a:lnTo>
                  <a:lnTo>
                    <a:pt x="1705206" y="1748583"/>
                  </a:lnTo>
                  <a:lnTo>
                    <a:pt x="1705206" y="1747567"/>
                  </a:lnTo>
                  <a:lnTo>
                    <a:pt x="1696362" y="1747567"/>
                  </a:lnTo>
                  <a:lnTo>
                    <a:pt x="1696046" y="1747694"/>
                  </a:lnTo>
                  <a:lnTo>
                    <a:pt x="1696139" y="1747844"/>
                  </a:lnTo>
                  <a:lnTo>
                    <a:pt x="1696283" y="1748202"/>
                  </a:lnTo>
                  <a:lnTo>
                    <a:pt x="1699994" y="1748202"/>
                  </a:lnTo>
                  <a:lnTo>
                    <a:pt x="1700433" y="1748456"/>
                  </a:lnTo>
                  <a:lnTo>
                    <a:pt x="1703863" y="1748456"/>
                  </a:lnTo>
                  <a:lnTo>
                    <a:pt x="1704021" y="1749091"/>
                  </a:lnTo>
                  <a:lnTo>
                    <a:pt x="1706232" y="1749091"/>
                  </a:lnTo>
                  <a:lnTo>
                    <a:pt x="1707259" y="1749218"/>
                  </a:lnTo>
                  <a:close/>
                </a:path>
                <a:path w="2360295" h="1867535">
                  <a:moveTo>
                    <a:pt x="2312675" y="1747844"/>
                  </a:moveTo>
                  <a:lnTo>
                    <a:pt x="2313062" y="1747694"/>
                  </a:lnTo>
                  <a:lnTo>
                    <a:pt x="2312234" y="1747694"/>
                  </a:lnTo>
                  <a:lnTo>
                    <a:pt x="2312675" y="1747844"/>
                  </a:lnTo>
                  <a:close/>
                </a:path>
                <a:path w="2360295" h="1867535">
                  <a:moveTo>
                    <a:pt x="2195329" y="1750488"/>
                  </a:moveTo>
                  <a:lnTo>
                    <a:pt x="2198251" y="1750488"/>
                  </a:lnTo>
                  <a:lnTo>
                    <a:pt x="2199040" y="1748837"/>
                  </a:lnTo>
                  <a:lnTo>
                    <a:pt x="2199909" y="1747948"/>
                  </a:lnTo>
                  <a:lnTo>
                    <a:pt x="2199514" y="1747948"/>
                  </a:lnTo>
                  <a:lnTo>
                    <a:pt x="2199040" y="1747694"/>
                  </a:lnTo>
                  <a:lnTo>
                    <a:pt x="2198571" y="1747904"/>
                  </a:lnTo>
                  <a:lnTo>
                    <a:pt x="2198448" y="1748202"/>
                  </a:lnTo>
                  <a:lnTo>
                    <a:pt x="2198330" y="1748583"/>
                  </a:lnTo>
                  <a:lnTo>
                    <a:pt x="2198131" y="1748870"/>
                  </a:lnTo>
                  <a:lnTo>
                    <a:pt x="2197698" y="1748964"/>
                  </a:lnTo>
                  <a:lnTo>
                    <a:pt x="2197461" y="1749091"/>
                  </a:lnTo>
                  <a:lnTo>
                    <a:pt x="2189170" y="1749091"/>
                  </a:lnTo>
                  <a:lnTo>
                    <a:pt x="2189091" y="1749218"/>
                  </a:lnTo>
                  <a:lnTo>
                    <a:pt x="2190986" y="1749218"/>
                  </a:lnTo>
                  <a:lnTo>
                    <a:pt x="2193355" y="1749726"/>
                  </a:lnTo>
                  <a:lnTo>
                    <a:pt x="2195329" y="1750488"/>
                  </a:lnTo>
                  <a:close/>
                </a:path>
                <a:path w="2360295" h="1867535">
                  <a:moveTo>
                    <a:pt x="2095677" y="1749599"/>
                  </a:moveTo>
                  <a:lnTo>
                    <a:pt x="2095886" y="1749142"/>
                  </a:lnTo>
                  <a:lnTo>
                    <a:pt x="2096862" y="1747694"/>
                  </a:lnTo>
                  <a:lnTo>
                    <a:pt x="2094808" y="1748456"/>
                  </a:lnTo>
                  <a:lnTo>
                    <a:pt x="2094216" y="1748456"/>
                  </a:lnTo>
                  <a:lnTo>
                    <a:pt x="2093861" y="1749218"/>
                  </a:lnTo>
                  <a:lnTo>
                    <a:pt x="2094572" y="1749218"/>
                  </a:lnTo>
                  <a:lnTo>
                    <a:pt x="2095677" y="1749599"/>
                  </a:lnTo>
                  <a:close/>
                </a:path>
                <a:path w="2360295" h="1867535">
                  <a:moveTo>
                    <a:pt x="1879397" y="1749599"/>
                  </a:moveTo>
                  <a:lnTo>
                    <a:pt x="1879607" y="1749142"/>
                  </a:lnTo>
                  <a:lnTo>
                    <a:pt x="1880582" y="1747694"/>
                  </a:lnTo>
                  <a:lnTo>
                    <a:pt x="1878608" y="1748456"/>
                  </a:lnTo>
                  <a:lnTo>
                    <a:pt x="1877937" y="1748456"/>
                  </a:lnTo>
                  <a:lnTo>
                    <a:pt x="1877581" y="1749218"/>
                  </a:lnTo>
                  <a:lnTo>
                    <a:pt x="1878292" y="1749218"/>
                  </a:lnTo>
                  <a:lnTo>
                    <a:pt x="1879397" y="1749599"/>
                  </a:lnTo>
                  <a:close/>
                </a:path>
                <a:path w="2360295" h="1867535">
                  <a:moveTo>
                    <a:pt x="1663197" y="1749599"/>
                  </a:moveTo>
                  <a:lnTo>
                    <a:pt x="1663406" y="1749142"/>
                  </a:lnTo>
                  <a:lnTo>
                    <a:pt x="1664381" y="1747694"/>
                  </a:lnTo>
                  <a:lnTo>
                    <a:pt x="1662328" y="1748456"/>
                  </a:lnTo>
                  <a:lnTo>
                    <a:pt x="1661736" y="1748456"/>
                  </a:lnTo>
                  <a:lnTo>
                    <a:pt x="1661381" y="1749218"/>
                  </a:lnTo>
                  <a:lnTo>
                    <a:pt x="1662091" y="1749218"/>
                  </a:lnTo>
                  <a:lnTo>
                    <a:pt x="1663197" y="1749599"/>
                  </a:lnTo>
                  <a:close/>
                </a:path>
                <a:path w="2360295" h="1867535">
                  <a:moveTo>
                    <a:pt x="1552386" y="1747948"/>
                  </a:moveTo>
                  <a:lnTo>
                    <a:pt x="1552886" y="1747948"/>
                  </a:lnTo>
                  <a:lnTo>
                    <a:pt x="1552412" y="1747694"/>
                  </a:lnTo>
                  <a:lnTo>
                    <a:pt x="1552386" y="1747948"/>
                  </a:lnTo>
                  <a:close/>
                </a:path>
                <a:path w="2360295" h="1867535">
                  <a:moveTo>
                    <a:pt x="2310783" y="1747904"/>
                  </a:moveTo>
                  <a:close/>
                </a:path>
                <a:path w="2360295" h="1867535">
                  <a:moveTo>
                    <a:pt x="2295375" y="1751377"/>
                  </a:moveTo>
                  <a:lnTo>
                    <a:pt x="2296402" y="1747821"/>
                  </a:lnTo>
                  <a:lnTo>
                    <a:pt x="2287005" y="1747821"/>
                  </a:lnTo>
                  <a:lnTo>
                    <a:pt x="2287118" y="1748583"/>
                  </a:lnTo>
                  <a:lnTo>
                    <a:pt x="2286994" y="1749449"/>
                  </a:lnTo>
                  <a:lnTo>
                    <a:pt x="2286847" y="1749980"/>
                  </a:lnTo>
                  <a:lnTo>
                    <a:pt x="2285979" y="1750107"/>
                  </a:lnTo>
                  <a:lnTo>
                    <a:pt x="2284991" y="1750107"/>
                  </a:lnTo>
                  <a:lnTo>
                    <a:pt x="2284952" y="1750234"/>
                  </a:lnTo>
                  <a:lnTo>
                    <a:pt x="2293401" y="1750234"/>
                  </a:lnTo>
                  <a:lnTo>
                    <a:pt x="2295375" y="1751377"/>
                  </a:lnTo>
                  <a:close/>
                </a:path>
                <a:path w="2360295" h="1867535">
                  <a:moveTo>
                    <a:pt x="2094216" y="1748456"/>
                  </a:moveTo>
                  <a:lnTo>
                    <a:pt x="2094808" y="1748456"/>
                  </a:lnTo>
                  <a:lnTo>
                    <a:pt x="2094651" y="1747821"/>
                  </a:lnTo>
                  <a:lnTo>
                    <a:pt x="2094335" y="1748202"/>
                  </a:lnTo>
                  <a:lnTo>
                    <a:pt x="2094216" y="1748456"/>
                  </a:lnTo>
                  <a:close/>
                </a:path>
                <a:path w="2360295" h="1867535">
                  <a:moveTo>
                    <a:pt x="1994683" y="1750996"/>
                  </a:moveTo>
                  <a:lnTo>
                    <a:pt x="1996105" y="1750742"/>
                  </a:lnTo>
                  <a:lnTo>
                    <a:pt x="1995789" y="1749980"/>
                  </a:lnTo>
                  <a:lnTo>
                    <a:pt x="1995666" y="1749449"/>
                  </a:lnTo>
                  <a:lnTo>
                    <a:pt x="1996579" y="1748837"/>
                  </a:lnTo>
                  <a:lnTo>
                    <a:pt x="1997605" y="1748456"/>
                  </a:lnTo>
                  <a:lnTo>
                    <a:pt x="1998553" y="1747821"/>
                  </a:lnTo>
                  <a:lnTo>
                    <a:pt x="1995434" y="1747821"/>
                  </a:lnTo>
                  <a:lnTo>
                    <a:pt x="1995314" y="1748172"/>
                  </a:lnTo>
                  <a:lnTo>
                    <a:pt x="1994932" y="1748710"/>
                  </a:lnTo>
                  <a:lnTo>
                    <a:pt x="1995052" y="1749091"/>
                  </a:lnTo>
                  <a:lnTo>
                    <a:pt x="1995368" y="1749472"/>
                  </a:lnTo>
                  <a:lnTo>
                    <a:pt x="1995258" y="1749980"/>
                  </a:lnTo>
                  <a:lnTo>
                    <a:pt x="1994683" y="1750996"/>
                  </a:lnTo>
                  <a:close/>
                </a:path>
                <a:path w="2360295" h="1867535">
                  <a:moveTo>
                    <a:pt x="1984800" y="1747948"/>
                  </a:moveTo>
                  <a:lnTo>
                    <a:pt x="1985287" y="1747948"/>
                  </a:lnTo>
                  <a:lnTo>
                    <a:pt x="1984813" y="1747821"/>
                  </a:lnTo>
                  <a:lnTo>
                    <a:pt x="1984800" y="1747948"/>
                  </a:lnTo>
                  <a:close/>
                </a:path>
                <a:path w="2360295" h="1867535">
                  <a:moveTo>
                    <a:pt x="1971310" y="1750361"/>
                  </a:moveTo>
                  <a:lnTo>
                    <a:pt x="1972021" y="1748456"/>
                  </a:lnTo>
                  <a:lnTo>
                    <a:pt x="1972139" y="1748075"/>
                  </a:lnTo>
                  <a:lnTo>
                    <a:pt x="1972258" y="1747821"/>
                  </a:lnTo>
                  <a:lnTo>
                    <a:pt x="1967103" y="1747821"/>
                  </a:lnTo>
                  <a:lnTo>
                    <a:pt x="1967915" y="1748964"/>
                  </a:lnTo>
                  <a:lnTo>
                    <a:pt x="1970837" y="1748964"/>
                  </a:lnTo>
                  <a:lnTo>
                    <a:pt x="1971090" y="1749168"/>
                  </a:lnTo>
                  <a:lnTo>
                    <a:pt x="1971205" y="1749472"/>
                  </a:lnTo>
                  <a:lnTo>
                    <a:pt x="1971310" y="1750361"/>
                  </a:lnTo>
                  <a:close/>
                </a:path>
                <a:path w="2360295" h="1867535">
                  <a:moveTo>
                    <a:pt x="1877937" y="1748456"/>
                  </a:moveTo>
                  <a:lnTo>
                    <a:pt x="1878608" y="1748456"/>
                  </a:lnTo>
                  <a:lnTo>
                    <a:pt x="1878371" y="1747821"/>
                  </a:lnTo>
                  <a:lnTo>
                    <a:pt x="1878055" y="1748202"/>
                  </a:lnTo>
                  <a:lnTo>
                    <a:pt x="1877937" y="1748456"/>
                  </a:lnTo>
                  <a:close/>
                </a:path>
                <a:path w="2360295" h="1867535">
                  <a:moveTo>
                    <a:pt x="1778483" y="1750996"/>
                  </a:moveTo>
                  <a:lnTo>
                    <a:pt x="1779904" y="1750742"/>
                  </a:lnTo>
                  <a:lnTo>
                    <a:pt x="1779588" y="1749980"/>
                  </a:lnTo>
                  <a:lnTo>
                    <a:pt x="1779465" y="1749449"/>
                  </a:lnTo>
                  <a:lnTo>
                    <a:pt x="1780378" y="1748837"/>
                  </a:lnTo>
                  <a:lnTo>
                    <a:pt x="1781404" y="1748456"/>
                  </a:lnTo>
                  <a:lnTo>
                    <a:pt x="1782352" y="1747821"/>
                  </a:lnTo>
                  <a:lnTo>
                    <a:pt x="1779233" y="1747821"/>
                  </a:lnTo>
                  <a:lnTo>
                    <a:pt x="1779114" y="1748172"/>
                  </a:lnTo>
                  <a:lnTo>
                    <a:pt x="1778731" y="1748710"/>
                  </a:lnTo>
                  <a:lnTo>
                    <a:pt x="1778851" y="1749091"/>
                  </a:lnTo>
                  <a:lnTo>
                    <a:pt x="1779167" y="1749472"/>
                  </a:lnTo>
                  <a:lnTo>
                    <a:pt x="1779057" y="1749980"/>
                  </a:lnTo>
                  <a:lnTo>
                    <a:pt x="1778483" y="1750996"/>
                  </a:lnTo>
                  <a:close/>
                </a:path>
                <a:path w="2360295" h="1867535">
                  <a:moveTo>
                    <a:pt x="1768599" y="1747948"/>
                  </a:moveTo>
                  <a:lnTo>
                    <a:pt x="1769086" y="1747948"/>
                  </a:lnTo>
                  <a:lnTo>
                    <a:pt x="1768613" y="1747821"/>
                  </a:lnTo>
                  <a:lnTo>
                    <a:pt x="1768599" y="1747948"/>
                  </a:lnTo>
                  <a:close/>
                </a:path>
                <a:path w="2360295" h="1867535">
                  <a:moveTo>
                    <a:pt x="1755110" y="1750361"/>
                  </a:moveTo>
                  <a:lnTo>
                    <a:pt x="1755820" y="1748456"/>
                  </a:lnTo>
                  <a:lnTo>
                    <a:pt x="1755939" y="1748075"/>
                  </a:lnTo>
                  <a:lnTo>
                    <a:pt x="1756057" y="1747821"/>
                  </a:lnTo>
                  <a:lnTo>
                    <a:pt x="1750902" y="1747821"/>
                  </a:lnTo>
                  <a:lnTo>
                    <a:pt x="1751714" y="1748964"/>
                  </a:lnTo>
                  <a:lnTo>
                    <a:pt x="1754636" y="1748964"/>
                  </a:lnTo>
                  <a:lnTo>
                    <a:pt x="1754889" y="1749168"/>
                  </a:lnTo>
                  <a:lnTo>
                    <a:pt x="1755004" y="1749472"/>
                  </a:lnTo>
                  <a:lnTo>
                    <a:pt x="1755110" y="1750361"/>
                  </a:lnTo>
                  <a:close/>
                </a:path>
                <a:path w="2360295" h="1867535">
                  <a:moveTo>
                    <a:pt x="1661736" y="1748456"/>
                  </a:moveTo>
                  <a:lnTo>
                    <a:pt x="1662328" y="1748456"/>
                  </a:lnTo>
                  <a:lnTo>
                    <a:pt x="1662170" y="1747821"/>
                  </a:lnTo>
                  <a:lnTo>
                    <a:pt x="1661854" y="1748202"/>
                  </a:lnTo>
                  <a:lnTo>
                    <a:pt x="1661736" y="1748456"/>
                  </a:lnTo>
                  <a:close/>
                </a:path>
                <a:path w="2360295" h="1867535">
                  <a:moveTo>
                    <a:pt x="1594341" y="1749980"/>
                  </a:moveTo>
                  <a:lnTo>
                    <a:pt x="1595382" y="1749091"/>
                  </a:lnTo>
                  <a:lnTo>
                    <a:pt x="1597105" y="1747821"/>
                  </a:lnTo>
                  <a:lnTo>
                    <a:pt x="1578154" y="1747821"/>
                  </a:lnTo>
                  <a:lnTo>
                    <a:pt x="1578041" y="1748583"/>
                  </a:lnTo>
                  <a:lnTo>
                    <a:pt x="1577959" y="1748964"/>
                  </a:lnTo>
                  <a:lnTo>
                    <a:pt x="1592604" y="1748964"/>
                  </a:lnTo>
                  <a:lnTo>
                    <a:pt x="1594341" y="1749980"/>
                  </a:lnTo>
                  <a:close/>
                </a:path>
                <a:path w="2360295" h="1867535">
                  <a:moveTo>
                    <a:pt x="1562282" y="1750869"/>
                  </a:moveTo>
                  <a:lnTo>
                    <a:pt x="1563704" y="1750615"/>
                  </a:lnTo>
                  <a:lnTo>
                    <a:pt x="1563388" y="1749853"/>
                  </a:lnTo>
                  <a:lnTo>
                    <a:pt x="1563264" y="1749449"/>
                  </a:lnTo>
                  <a:lnTo>
                    <a:pt x="1564177" y="1748837"/>
                  </a:lnTo>
                  <a:lnTo>
                    <a:pt x="1566152" y="1747821"/>
                  </a:lnTo>
                  <a:lnTo>
                    <a:pt x="1563072" y="1747821"/>
                  </a:lnTo>
                  <a:lnTo>
                    <a:pt x="1562531" y="1748583"/>
                  </a:lnTo>
                  <a:lnTo>
                    <a:pt x="1562651" y="1748964"/>
                  </a:lnTo>
                  <a:lnTo>
                    <a:pt x="1562988" y="1749371"/>
                  </a:lnTo>
                  <a:lnTo>
                    <a:pt x="1562928" y="1749726"/>
                  </a:lnTo>
                  <a:lnTo>
                    <a:pt x="1562282" y="1750869"/>
                  </a:lnTo>
                  <a:close/>
                </a:path>
                <a:path w="2360295" h="1867535">
                  <a:moveTo>
                    <a:pt x="1538909" y="1750234"/>
                  </a:moveTo>
                  <a:lnTo>
                    <a:pt x="1539620" y="1748329"/>
                  </a:lnTo>
                  <a:lnTo>
                    <a:pt x="1539857" y="1747821"/>
                  </a:lnTo>
                  <a:lnTo>
                    <a:pt x="1534792" y="1747821"/>
                  </a:lnTo>
                  <a:lnTo>
                    <a:pt x="1535514" y="1748837"/>
                  </a:lnTo>
                  <a:lnTo>
                    <a:pt x="1538435" y="1748837"/>
                  </a:lnTo>
                  <a:lnTo>
                    <a:pt x="1538751" y="1749091"/>
                  </a:lnTo>
                  <a:lnTo>
                    <a:pt x="1538870" y="1750107"/>
                  </a:lnTo>
                  <a:lnTo>
                    <a:pt x="1538909" y="1750234"/>
                  </a:lnTo>
                  <a:close/>
                </a:path>
                <a:path w="2360295" h="1867535">
                  <a:moveTo>
                    <a:pt x="1510719" y="1747948"/>
                  </a:moveTo>
                  <a:lnTo>
                    <a:pt x="1513088" y="1747948"/>
                  </a:lnTo>
                  <a:lnTo>
                    <a:pt x="1511904" y="1747821"/>
                  </a:lnTo>
                  <a:lnTo>
                    <a:pt x="1511430" y="1747821"/>
                  </a:lnTo>
                  <a:lnTo>
                    <a:pt x="1510719" y="1747948"/>
                  </a:lnTo>
                  <a:close/>
                </a:path>
                <a:path w="2360295" h="1867535">
                  <a:moveTo>
                    <a:pt x="2311878" y="1749599"/>
                  </a:moveTo>
                  <a:lnTo>
                    <a:pt x="2312087" y="1749142"/>
                  </a:lnTo>
                  <a:lnTo>
                    <a:pt x="2312741" y="1748172"/>
                  </a:lnTo>
                  <a:lnTo>
                    <a:pt x="2312853" y="1747904"/>
                  </a:lnTo>
                  <a:lnTo>
                    <a:pt x="2312675" y="1747844"/>
                  </a:lnTo>
                  <a:lnTo>
                    <a:pt x="2311088" y="1748456"/>
                  </a:lnTo>
                  <a:lnTo>
                    <a:pt x="2310417" y="1748456"/>
                  </a:lnTo>
                  <a:lnTo>
                    <a:pt x="2310062" y="1749218"/>
                  </a:lnTo>
                  <a:lnTo>
                    <a:pt x="2310772" y="1749218"/>
                  </a:lnTo>
                  <a:lnTo>
                    <a:pt x="2311878" y="1749599"/>
                  </a:lnTo>
                  <a:close/>
                </a:path>
                <a:path w="2360295" h="1867535">
                  <a:moveTo>
                    <a:pt x="2310417" y="1748456"/>
                  </a:moveTo>
                  <a:lnTo>
                    <a:pt x="2311088" y="1748456"/>
                  </a:lnTo>
                  <a:lnTo>
                    <a:pt x="2311022" y="1748278"/>
                  </a:lnTo>
                  <a:lnTo>
                    <a:pt x="2310913" y="1748075"/>
                  </a:lnTo>
                  <a:lnTo>
                    <a:pt x="2310783" y="1747904"/>
                  </a:lnTo>
                  <a:lnTo>
                    <a:pt x="2310535" y="1748202"/>
                  </a:lnTo>
                  <a:lnTo>
                    <a:pt x="2310417" y="1748456"/>
                  </a:lnTo>
                  <a:close/>
                </a:path>
                <a:path w="2360295" h="1867535">
                  <a:moveTo>
                    <a:pt x="2170354" y="1748837"/>
                  </a:moveTo>
                  <a:lnTo>
                    <a:pt x="2173377" y="1748837"/>
                  </a:lnTo>
                  <a:lnTo>
                    <a:pt x="2171877" y="1747948"/>
                  </a:lnTo>
                  <a:lnTo>
                    <a:pt x="2170693" y="1748583"/>
                  </a:lnTo>
                  <a:lnTo>
                    <a:pt x="2170354" y="1748837"/>
                  </a:lnTo>
                  <a:close/>
                </a:path>
                <a:path w="2360295" h="1867535">
                  <a:moveTo>
                    <a:pt x="2159242" y="1748075"/>
                  </a:moveTo>
                  <a:lnTo>
                    <a:pt x="2161611" y="1748075"/>
                  </a:lnTo>
                  <a:lnTo>
                    <a:pt x="2160427" y="1747948"/>
                  </a:lnTo>
                  <a:lnTo>
                    <a:pt x="2159953" y="1747948"/>
                  </a:lnTo>
                  <a:lnTo>
                    <a:pt x="2159242" y="1748075"/>
                  </a:lnTo>
                  <a:close/>
                </a:path>
                <a:path w="2360295" h="1867535">
                  <a:moveTo>
                    <a:pt x="2042772" y="1751377"/>
                  </a:moveTo>
                  <a:lnTo>
                    <a:pt x="2043245" y="1751250"/>
                  </a:lnTo>
                  <a:lnTo>
                    <a:pt x="2043956" y="1751123"/>
                  </a:lnTo>
                  <a:lnTo>
                    <a:pt x="2044713" y="1750842"/>
                  </a:lnTo>
                  <a:lnTo>
                    <a:pt x="2046048" y="1750051"/>
                  </a:lnTo>
                  <a:lnTo>
                    <a:pt x="2046122" y="1749853"/>
                  </a:lnTo>
                  <a:lnTo>
                    <a:pt x="2045535" y="1748202"/>
                  </a:lnTo>
                  <a:lnTo>
                    <a:pt x="2046878" y="1747948"/>
                  </a:lnTo>
                  <a:lnTo>
                    <a:pt x="2029506" y="1747948"/>
                  </a:lnTo>
                  <a:lnTo>
                    <a:pt x="2029427" y="1749472"/>
                  </a:lnTo>
                  <a:lnTo>
                    <a:pt x="2042456" y="1749472"/>
                  </a:lnTo>
                  <a:lnTo>
                    <a:pt x="2043245" y="1749726"/>
                  </a:lnTo>
                  <a:lnTo>
                    <a:pt x="2043087" y="1749980"/>
                  </a:lnTo>
                  <a:lnTo>
                    <a:pt x="2042614" y="1750234"/>
                  </a:lnTo>
                  <a:lnTo>
                    <a:pt x="2041982" y="1750742"/>
                  </a:lnTo>
                  <a:lnTo>
                    <a:pt x="2041745" y="1750996"/>
                  </a:lnTo>
                  <a:lnTo>
                    <a:pt x="2042219" y="1751123"/>
                  </a:lnTo>
                  <a:lnTo>
                    <a:pt x="2042772" y="1751377"/>
                  </a:lnTo>
                  <a:close/>
                </a:path>
                <a:path w="2360295" h="1867535">
                  <a:moveTo>
                    <a:pt x="2026742" y="1750107"/>
                  </a:moveTo>
                  <a:lnTo>
                    <a:pt x="2028300" y="1748837"/>
                  </a:lnTo>
                  <a:lnTo>
                    <a:pt x="2029506" y="1747948"/>
                  </a:lnTo>
                  <a:lnTo>
                    <a:pt x="2010555" y="1747948"/>
                  </a:lnTo>
                  <a:lnTo>
                    <a:pt x="2010329" y="1749091"/>
                  </a:lnTo>
                  <a:lnTo>
                    <a:pt x="2025005" y="1749091"/>
                  </a:lnTo>
                  <a:lnTo>
                    <a:pt x="2026742" y="1750107"/>
                  </a:lnTo>
                  <a:close/>
                </a:path>
                <a:path w="2360295" h="1867535">
                  <a:moveTo>
                    <a:pt x="1943042" y="1748075"/>
                  </a:moveTo>
                  <a:lnTo>
                    <a:pt x="1945411" y="1748075"/>
                  </a:lnTo>
                  <a:lnTo>
                    <a:pt x="1944226" y="1747948"/>
                  </a:lnTo>
                  <a:lnTo>
                    <a:pt x="1943752" y="1747948"/>
                  </a:lnTo>
                  <a:lnTo>
                    <a:pt x="1943042" y="1748075"/>
                  </a:lnTo>
                  <a:close/>
                </a:path>
                <a:path w="2360295" h="1867535">
                  <a:moveTo>
                    <a:pt x="1826571" y="1751377"/>
                  </a:moveTo>
                  <a:lnTo>
                    <a:pt x="1827045" y="1751250"/>
                  </a:lnTo>
                  <a:lnTo>
                    <a:pt x="1827755" y="1751123"/>
                  </a:lnTo>
                  <a:lnTo>
                    <a:pt x="1828512" y="1750842"/>
                  </a:lnTo>
                  <a:lnTo>
                    <a:pt x="1829847" y="1750051"/>
                  </a:lnTo>
                  <a:lnTo>
                    <a:pt x="1829921" y="1749853"/>
                  </a:lnTo>
                  <a:lnTo>
                    <a:pt x="1829334" y="1748202"/>
                  </a:lnTo>
                  <a:lnTo>
                    <a:pt x="1830677" y="1747948"/>
                  </a:lnTo>
                  <a:lnTo>
                    <a:pt x="1813305" y="1747948"/>
                  </a:lnTo>
                  <a:lnTo>
                    <a:pt x="1813226" y="1749472"/>
                  </a:lnTo>
                  <a:lnTo>
                    <a:pt x="1826255" y="1749472"/>
                  </a:lnTo>
                  <a:lnTo>
                    <a:pt x="1827045" y="1749726"/>
                  </a:lnTo>
                  <a:lnTo>
                    <a:pt x="1826887" y="1749980"/>
                  </a:lnTo>
                  <a:lnTo>
                    <a:pt x="1826413" y="1750234"/>
                  </a:lnTo>
                  <a:lnTo>
                    <a:pt x="1825781" y="1750742"/>
                  </a:lnTo>
                  <a:lnTo>
                    <a:pt x="1825544" y="1750996"/>
                  </a:lnTo>
                  <a:lnTo>
                    <a:pt x="1826018" y="1751123"/>
                  </a:lnTo>
                  <a:lnTo>
                    <a:pt x="1826571" y="1751377"/>
                  </a:lnTo>
                  <a:close/>
                </a:path>
                <a:path w="2360295" h="1867535">
                  <a:moveTo>
                    <a:pt x="1810542" y="1750107"/>
                  </a:moveTo>
                  <a:lnTo>
                    <a:pt x="1812099" y="1748837"/>
                  </a:lnTo>
                  <a:lnTo>
                    <a:pt x="1813305" y="1747948"/>
                  </a:lnTo>
                  <a:lnTo>
                    <a:pt x="1794354" y="1747948"/>
                  </a:lnTo>
                  <a:lnTo>
                    <a:pt x="1794129" y="1749091"/>
                  </a:lnTo>
                  <a:lnTo>
                    <a:pt x="1808804" y="1749091"/>
                  </a:lnTo>
                  <a:lnTo>
                    <a:pt x="1810542" y="1750107"/>
                  </a:lnTo>
                  <a:close/>
                </a:path>
                <a:path w="2360295" h="1867535">
                  <a:moveTo>
                    <a:pt x="1726762" y="1748075"/>
                  </a:moveTo>
                  <a:lnTo>
                    <a:pt x="1729131" y="1748075"/>
                  </a:lnTo>
                  <a:lnTo>
                    <a:pt x="1727947" y="1747948"/>
                  </a:lnTo>
                  <a:lnTo>
                    <a:pt x="1727473" y="1747948"/>
                  </a:lnTo>
                  <a:lnTo>
                    <a:pt x="1726762" y="1748075"/>
                  </a:lnTo>
                  <a:close/>
                </a:path>
                <a:path w="2360295" h="1867535">
                  <a:moveTo>
                    <a:pt x="1610370" y="1751250"/>
                  </a:moveTo>
                  <a:lnTo>
                    <a:pt x="1610844" y="1751123"/>
                  </a:lnTo>
                  <a:lnTo>
                    <a:pt x="1611555" y="1751123"/>
                  </a:lnTo>
                  <a:lnTo>
                    <a:pt x="1612306" y="1750842"/>
                  </a:lnTo>
                  <a:lnTo>
                    <a:pt x="1613766" y="1749853"/>
                  </a:lnTo>
                  <a:lnTo>
                    <a:pt x="1613134" y="1748202"/>
                  </a:lnTo>
                  <a:lnTo>
                    <a:pt x="1614476" y="1747948"/>
                  </a:lnTo>
                  <a:lnTo>
                    <a:pt x="1597098" y="1747948"/>
                  </a:lnTo>
                  <a:lnTo>
                    <a:pt x="1597026" y="1749345"/>
                  </a:lnTo>
                  <a:lnTo>
                    <a:pt x="1610054" y="1749345"/>
                  </a:lnTo>
                  <a:lnTo>
                    <a:pt x="1610802" y="1749586"/>
                  </a:lnTo>
                  <a:lnTo>
                    <a:pt x="1610686" y="1749853"/>
                  </a:lnTo>
                  <a:lnTo>
                    <a:pt x="1609581" y="1750742"/>
                  </a:lnTo>
                  <a:lnTo>
                    <a:pt x="1609344" y="1750869"/>
                  </a:lnTo>
                  <a:lnTo>
                    <a:pt x="1609818" y="1750996"/>
                  </a:lnTo>
                  <a:lnTo>
                    <a:pt x="1610370" y="1751250"/>
                  </a:lnTo>
                  <a:close/>
                </a:path>
                <a:path w="2360295" h="1867535">
                  <a:moveTo>
                    <a:pt x="1499428" y="1748202"/>
                  </a:moveTo>
                  <a:lnTo>
                    <a:pt x="1499768" y="1748172"/>
                  </a:lnTo>
                  <a:lnTo>
                    <a:pt x="1499601" y="1747974"/>
                  </a:lnTo>
                  <a:lnTo>
                    <a:pt x="1499428" y="1748202"/>
                  </a:lnTo>
                  <a:close/>
                </a:path>
                <a:path w="2360295" h="1867535">
                  <a:moveTo>
                    <a:pt x="1632678" y="1750615"/>
                  </a:moveTo>
                  <a:lnTo>
                    <a:pt x="1633507" y="1750615"/>
                  </a:lnTo>
                  <a:lnTo>
                    <a:pt x="1633388" y="1750107"/>
                  </a:lnTo>
                  <a:lnTo>
                    <a:pt x="1633507" y="1749726"/>
                  </a:lnTo>
                  <a:lnTo>
                    <a:pt x="1633598" y="1749288"/>
                  </a:lnTo>
                  <a:lnTo>
                    <a:pt x="1633723" y="1748870"/>
                  </a:lnTo>
                  <a:lnTo>
                    <a:pt x="1634138" y="1748202"/>
                  </a:lnTo>
                  <a:lnTo>
                    <a:pt x="1635007" y="1748075"/>
                  </a:lnTo>
                  <a:lnTo>
                    <a:pt x="1621876" y="1748075"/>
                  </a:lnTo>
                  <a:lnTo>
                    <a:pt x="1622689" y="1748583"/>
                  </a:lnTo>
                  <a:lnTo>
                    <a:pt x="1620498" y="1749288"/>
                  </a:lnTo>
                  <a:lnTo>
                    <a:pt x="1620551" y="1749472"/>
                  </a:lnTo>
                  <a:lnTo>
                    <a:pt x="1632164" y="1749472"/>
                  </a:lnTo>
                  <a:lnTo>
                    <a:pt x="1632480" y="1750488"/>
                  </a:lnTo>
                  <a:lnTo>
                    <a:pt x="1632678" y="1750615"/>
                  </a:lnTo>
                  <a:close/>
                </a:path>
                <a:path w="2360295" h="1867535">
                  <a:moveTo>
                    <a:pt x="1501718" y="1750488"/>
                  </a:moveTo>
                  <a:lnTo>
                    <a:pt x="1502178" y="1749218"/>
                  </a:lnTo>
                  <a:lnTo>
                    <a:pt x="1502304" y="1748951"/>
                  </a:lnTo>
                  <a:lnTo>
                    <a:pt x="1502902" y="1748710"/>
                  </a:lnTo>
                  <a:lnTo>
                    <a:pt x="1502349" y="1748583"/>
                  </a:lnTo>
                  <a:lnTo>
                    <a:pt x="1501797" y="1748583"/>
                  </a:lnTo>
                  <a:lnTo>
                    <a:pt x="1500849" y="1748075"/>
                  </a:lnTo>
                  <a:lnTo>
                    <a:pt x="1499768" y="1748172"/>
                  </a:lnTo>
                  <a:lnTo>
                    <a:pt x="1499743" y="1748583"/>
                  </a:lnTo>
                  <a:lnTo>
                    <a:pt x="1499664" y="1748710"/>
                  </a:lnTo>
                  <a:lnTo>
                    <a:pt x="1498085" y="1748710"/>
                  </a:lnTo>
                  <a:lnTo>
                    <a:pt x="1498269" y="1748837"/>
                  </a:lnTo>
                  <a:lnTo>
                    <a:pt x="1501007" y="1748837"/>
                  </a:lnTo>
                  <a:lnTo>
                    <a:pt x="1501718" y="1750488"/>
                  </a:lnTo>
                  <a:close/>
                </a:path>
                <a:path w="2360295" h="1867535">
                  <a:moveTo>
                    <a:pt x="1480951" y="1748837"/>
                  </a:moveTo>
                  <a:lnTo>
                    <a:pt x="1481740" y="1748837"/>
                  </a:lnTo>
                  <a:lnTo>
                    <a:pt x="1483951" y="1748075"/>
                  </a:lnTo>
                  <a:lnTo>
                    <a:pt x="1480240" y="1748075"/>
                  </a:lnTo>
                  <a:lnTo>
                    <a:pt x="1480348" y="1748353"/>
                  </a:lnTo>
                  <a:lnTo>
                    <a:pt x="1480951" y="1748837"/>
                  </a:lnTo>
                  <a:close/>
                </a:path>
                <a:path w="2360295" h="1867535">
                  <a:moveTo>
                    <a:pt x="2147951" y="1748456"/>
                  </a:moveTo>
                  <a:lnTo>
                    <a:pt x="2148238" y="1748405"/>
                  </a:lnTo>
                  <a:lnTo>
                    <a:pt x="2148274" y="1748278"/>
                  </a:lnTo>
                  <a:lnTo>
                    <a:pt x="2148163" y="1748146"/>
                  </a:lnTo>
                  <a:lnTo>
                    <a:pt x="2147951" y="1748456"/>
                  </a:lnTo>
                  <a:close/>
                </a:path>
                <a:path w="2360295" h="1867535">
                  <a:moveTo>
                    <a:pt x="1931750" y="1748456"/>
                  </a:moveTo>
                  <a:lnTo>
                    <a:pt x="1932038" y="1748405"/>
                  </a:lnTo>
                  <a:lnTo>
                    <a:pt x="1932073" y="1748278"/>
                  </a:lnTo>
                  <a:lnTo>
                    <a:pt x="1931962" y="1748146"/>
                  </a:lnTo>
                  <a:lnTo>
                    <a:pt x="1931750" y="1748456"/>
                  </a:lnTo>
                  <a:close/>
                </a:path>
                <a:path w="2360295" h="1867535">
                  <a:moveTo>
                    <a:pt x="1715471" y="1748456"/>
                  </a:moveTo>
                  <a:lnTo>
                    <a:pt x="1715758" y="1748405"/>
                  </a:lnTo>
                  <a:lnTo>
                    <a:pt x="1715794" y="1748278"/>
                  </a:lnTo>
                  <a:lnTo>
                    <a:pt x="1715683" y="1748146"/>
                  </a:lnTo>
                  <a:lnTo>
                    <a:pt x="1715471" y="1748456"/>
                  </a:lnTo>
                  <a:close/>
                </a:path>
                <a:path w="2360295" h="1867535">
                  <a:moveTo>
                    <a:pt x="2319775" y="1750488"/>
                  </a:moveTo>
                  <a:lnTo>
                    <a:pt x="2319775" y="1748202"/>
                  </a:lnTo>
                  <a:lnTo>
                    <a:pt x="2313194" y="1748202"/>
                  </a:lnTo>
                  <a:lnTo>
                    <a:pt x="2313510" y="1748583"/>
                  </a:lnTo>
                  <a:lnTo>
                    <a:pt x="2313390" y="1749218"/>
                  </a:lnTo>
                  <a:lnTo>
                    <a:pt x="2316458" y="1749218"/>
                  </a:lnTo>
                  <a:lnTo>
                    <a:pt x="2317169" y="1749472"/>
                  </a:lnTo>
                  <a:lnTo>
                    <a:pt x="2317406" y="1749472"/>
                  </a:lnTo>
                  <a:lnTo>
                    <a:pt x="2317564" y="1749980"/>
                  </a:lnTo>
                  <a:lnTo>
                    <a:pt x="2318590" y="1750234"/>
                  </a:lnTo>
                  <a:lnTo>
                    <a:pt x="2319775" y="1750488"/>
                  </a:lnTo>
                  <a:close/>
                </a:path>
                <a:path w="2360295" h="1867535">
                  <a:moveTo>
                    <a:pt x="2201069" y="1748456"/>
                  </a:moveTo>
                  <a:lnTo>
                    <a:pt x="2201567" y="1748456"/>
                  </a:lnTo>
                  <a:lnTo>
                    <a:pt x="2201094" y="1748202"/>
                  </a:lnTo>
                  <a:lnTo>
                    <a:pt x="2201069" y="1748456"/>
                  </a:lnTo>
                  <a:close/>
                </a:path>
                <a:path w="2360295" h="1867535">
                  <a:moveTo>
                    <a:pt x="2150241" y="1750615"/>
                  </a:moveTo>
                  <a:lnTo>
                    <a:pt x="2150794" y="1749091"/>
                  </a:lnTo>
                  <a:lnTo>
                    <a:pt x="2151425" y="1748837"/>
                  </a:lnTo>
                  <a:lnTo>
                    <a:pt x="2150873" y="1748710"/>
                  </a:lnTo>
                  <a:lnTo>
                    <a:pt x="2150320" y="1748710"/>
                  </a:lnTo>
                  <a:lnTo>
                    <a:pt x="2149372" y="1748202"/>
                  </a:lnTo>
                  <a:lnTo>
                    <a:pt x="2148362" y="1748383"/>
                  </a:lnTo>
                  <a:lnTo>
                    <a:pt x="2148267" y="1748710"/>
                  </a:lnTo>
                  <a:lnTo>
                    <a:pt x="2148188" y="1748837"/>
                  </a:lnTo>
                  <a:lnTo>
                    <a:pt x="2146608" y="1748837"/>
                  </a:lnTo>
                  <a:lnTo>
                    <a:pt x="2146793" y="1748964"/>
                  </a:lnTo>
                  <a:lnTo>
                    <a:pt x="2149530" y="1748964"/>
                  </a:lnTo>
                  <a:lnTo>
                    <a:pt x="2150241" y="1750615"/>
                  </a:lnTo>
                  <a:close/>
                </a:path>
                <a:path w="2360295" h="1867535">
                  <a:moveTo>
                    <a:pt x="2129948" y="1749091"/>
                  </a:moveTo>
                  <a:lnTo>
                    <a:pt x="2132474" y="1748202"/>
                  </a:lnTo>
                  <a:lnTo>
                    <a:pt x="2128763" y="1748202"/>
                  </a:lnTo>
                  <a:lnTo>
                    <a:pt x="2128871" y="1748480"/>
                  </a:lnTo>
                  <a:lnTo>
                    <a:pt x="2129474" y="1748964"/>
                  </a:lnTo>
                  <a:lnTo>
                    <a:pt x="2129948" y="1749091"/>
                  </a:lnTo>
                  <a:close/>
                </a:path>
                <a:path w="2360295" h="1867535">
                  <a:moveTo>
                    <a:pt x="2065079" y="1750742"/>
                  </a:moveTo>
                  <a:lnTo>
                    <a:pt x="2065908" y="1750742"/>
                  </a:lnTo>
                  <a:lnTo>
                    <a:pt x="2065789" y="1750615"/>
                  </a:lnTo>
                  <a:lnTo>
                    <a:pt x="2065699" y="1750413"/>
                  </a:lnTo>
                  <a:lnTo>
                    <a:pt x="2065908" y="1749853"/>
                  </a:lnTo>
                  <a:lnTo>
                    <a:pt x="2066022" y="1749301"/>
                  </a:lnTo>
                  <a:lnTo>
                    <a:pt x="2066145" y="1748964"/>
                  </a:lnTo>
                  <a:lnTo>
                    <a:pt x="2066421" y="1748520"/>
                  </a:lnTo>
                  <a:lnTo>
                    <a:pt x="2066540" y="1748202"/>
                  </a:lnTo>
                  <a:lnTo>
                    <a:pt x="2054450" y="1748202"/>
                  </a:lnTo>
                  <a:lnTo>
                    <a:pt x="2055090" y="1748583"/>
                  </a:lnTo>
                  <a:lnTo>
                    <a:pt x="2052958" y="1749345"/>
                  </a:lnTo>
                  <a:lnTo>
                    <a:pt x="2052916" y="1749472"/>
                  </a:lnTo>
                  <a:lnTo>
                    <a:pt x="2064565" y="1749472"/>
                  </a:lnTo>
                  <a:lnTo>
                    <a:pt x="2064881" y="1750615"/>
                  </a:lnTo>
                  <a:lnTo>
                    <a:pt x="2065079" y="1750742"/>
                  </a:lnTo>
                  <a:close/>
                </a:path>
                <a:path w="2360295" h="1867535">
                  <a:moveTo>
                    <a:pt x="1983708" y="1749345"/>
                  </a:moveTo>
                  <a:lnTo>
                    <a:pt x="1984655" y="1749345"/>
                  </a:lnTo>
                  <a:lnTo>
                    <a:pt x="1984024" y="1748202"/>
                  </a:lnTo>
                  <a:lnTo>
                    <a:pt x="1983709" y="1748405"/>
                  </a:lnTo>
                  <a:lnTo>
                    <a:pt x="1983708" y="1749345"/>
                  </a:lnTo>
                  <a:close/>
                </a:path>
                <a:path w="2360295" h="1867535">
                  <a:moveTo>
                    <a:pt x="1934040" y="1750615"/>
                  </a:moveTo>
                  <a:lnTo>
                    <a:pt x="1934593" y="1749091"/>
                  </a:lnTo>
                  <a:lnTo>
                    <a:pt x="1935225" y="1748837"/>
                  </a:lnTo>
                  <a:lnTo>
                    <a:pt x="1934672" y="1748710"/>
                  </a:lnTo>
                  <a:lnTo>
                    <a:pt x="1934119" y="1748710"/>
                  </a:lnTo>
                  <a:lnTo>
                    <a:pt x="1933172" y="1748202"/>
                  </a:lnTo>
                  <a:lnTo>
                    <a:pt x="1932162" y="1748383"/>
                  </a:lnTo>
                  <a:lnTo>
                    <a:pt x="1932066" y="1748710"/>
                  </a:lnTo>
                  <a:lnTo>
                    <a:pt x="1931987" y="1748837"/>
                  </a:lnTo>
                  <a:lnTo>
                    <a:pt x="1930408" y="1748837"/>
                  </a:lnTo>
                  <a:lnTo>
                    <a:pt x="1930592" y="1748964"/>
                  </a:lnTo>
                  <a:lnTo>
                    <a:pt x="1933330" y="1748964"/>
                  </a:lnTo>
                  <a:lnTo>
                    <a:pt x="1934040" y="1750615"/>
                  </a:lnTo>
                  <a:close/>
                </a:path>
                <a:path w="2360295" h="1867535">
                  <a:moveTo>
                    <a:pt x="1913747" y="1749091"/>
                  </a:moveTo>
                  <a:lnTo>
                    <a:pt x="1916274" y="1748202"/>
                  </a:lnTo>
                  <a:lnTo>
                    <a:pt x="1912563" y="1748202"/>
                  </a:lnTo>
                  <a:lnTo>
                    <a:pt x="1912670" y="1748480"/>
                  </a:lnTo>
                  <a:lnTo>
                    <a:pt x="1913273" y="1748964"/>
                  </a:lnTo>
                  <a:lnTo>
                    <a:pt x="1913747" y="1749091"/>
                  </a:lnTo>
                  <a:close/>
                </a:path>
                <a:path w="2360295" h="1867535">
                  <a:moveTo>
                    <a:pt x="1848878" y="1750742"/>
                  </a:moveTo>
                  <a:lnTo>
                    <a:pt x="1849707" y="1750742"/>
                  </a:lnTo>
                  <a:lnTo>
                    <a:pt x="1849589" y="1750615"/>
                  </a:lnTo>
                  <a:lnTo>
                    <a:pt x="1849498" y="1750413"/>
                  </a:lnTo>
                  <a:lnTo>
                    <a:pt x="1849707" y="1749853"/>
                  </a:lnTo>
                  <a:lnTo>
                    <a:pt x="1849822" y="1749301"/>
                  </a:lnTo>
                  <a:lnTo>
                    <a:pt x="1849944" y="1748964"/>
                  </a:lnTo>
                  <a:lnTo>
                    <a:pt x="1850220" y="1748520"/>
                  </a:lnTo>
                  <a:lnTo>
                    <a:pt x="1850339" y="1748202"/>
                  </a:lnTo>
                  <a:lnTo>
                    <a:pt x="1838249" y="1748202"/>
                  </a:lnTo>
                  <a:lnTo>
                    <a:pt x="1838889" y="1748583"/>
                  </a:lnTo>
                  <a:lnTo>
                    <a:pt x="1836757" y="1749345"/>
                  </a:lnTo>
                  <a:lnTo>
                    <a:pt x="1836715" y="1749472"/>
                  </a:lnTo>
                  <a:lnTo>
                    <a:pt x="1848365" y="1749472"/>
                  </a:lnTo>
                  <a:lnTo>
                    <a:pt x="1848681" y="1750615"/>
                  </a:lnTo>
                  <a:lnTo>
                    <a:pt x="1848878" y="1750742"/>
                  </a:lnTo>
                  <a:close/>
                </a:path>
                <a:path w="2360295" h="1867535">
                  <a:moveTo>
                    <a:pt x="1767507" y="1749345"/>
                  </a:moveTo>
                  <a:lnTo>
                    <a:pt x="1768455" y="1749345"/>
                  </a:lnTo>
                  <a:lnTo>
                    <a:pt x="1767823" y="1748202"/>
                  </a:lnTo>
                  <a:lnTo>
                    <a:pt x="1767508" y="1748405"/>
                  </a:lnTo>
                  <a:lnTo>
                    <a:pt x="1767507" y="1749345"/>
                  </a:lnTo>
                  <a:close/>
                </a:path>
                <a:path w="2360295" h="1867535">
                  <a:moveTo>
                    <a:pt x="1717761" y="1750615"/>
                  </a:moveTo>
                  <a:lnTo>
                    <a:pt x="1718313" y="1749091"/>
                  </a:lnTo>
                  <a:lnTo>
                    <a:pt x="1718945" y="1748837"/>
                  </a:lnTo>
                  <a:lnTo>
                    <a:pt x="1718392" y="1748710"/>
                  </a:lnTo>
                  <a:lnTo>
                    <a:pt x="1717840" y="1748710"/>
                  </a:lnTo>
                  <a:lnTo>
                    <a:pt x="1716892" y="1748202"/>
                  </a:lnTo>
                  <a:lnTo>
                    <a:pt x="1715882" y="1748383"/>
                  </a:lnTo>
                  <a:lnTo>
                    <a:pt x="1715786" y="1748710"/>
                  </a:lnTo>
                  <a:lnTo>
                    <a:pt x="1715707" y="1748837"/>
                  </a:lnTo>
                  <a:lnTo>
                    <a:pt x="1714128" y="1748837"/>
                  </a:lnTo>
                  <a:lnTo>
                    <a:pt x="1714312" y="1748964"/>
                  </a:lnTo>
                  <a:lnTo>
                    <a:pt x="1717050" y="1748964"/>
                  </a:lnTo>
                  <a:lnTo>
                    <a:pt x="1717761" y="1750615"/>
                  </a:lnTo>
                  <a:close/>
                </a:path>
                <a:path w="2360295" h="1867535">
                  <a:moveTo>
                    <a:pt x="1697468" y="1749091"/>
                  </a:moveTo>
                  <a:lnTo>
                    <a:pt x="1699994" y="1748202"/>
                  </a:lnTo>
                  <a:lnTo>
                    <a:pt x="1696283" y="1748202"/>
                  </a:lnTo>
                  <a:lnTo>
                    <a:pt x="1696391" y="1748480"/>
                  </a:lnTo>
                  <a:lnTo>
                    <a:pt x="1696994" y="1748964"/>
                  </a:lnTo>
                  <a:lnTo>
                    <a:pt x="1697468" y="1749091"/>
                  </a:lnTo>
                  <a:close/>
                </a:path>
                <a:path w="2360295" h="1867535">
                  <a:moveTo>
                    <a:pt x="1551307" y="1749218"/>
                  </a:moveTo>
                  <a:lnTo>
                    <a:pt x="1552254" y="1749218"/>
                  </a:lnTo>
                  <a:lnTo>
                    <a:pt x="1551623" y="1748202"/>
                  </a:lnTo>
                  <a:lnTo>
                    <a:pt x="1551228" y="1748329"/>
                  </a:lnTo>
                  <a:lnTo>
                    <a:pt x="1551307" y="1749218"/>
                  </a:lnTo>
                  <a:close/>
                </a:path>
                <a:path w="2360295" h="1867535">
                  <a:moveTo>
                    <a:pt x="1495479" y="1749218"/>
                  </a:moveTo>
                  <a:lnTo>
                    <a:pt x="1495532" y="1748964"/>
                  </a:lnTo>
                  <a:lnTo>
                    <a:pt x="1495637" y="1748202"/>
                  </a:lnTo>
                  <a:lnTo>
                    <a:pt x="1494769" y="1748202"/>
                  </a:lnTo>
                  <a:lnTo>
                    <a:pt x="1494137" y="1748583"/>
                  </a:lnTo>
                  <a:lnTo>
                    <a:pt x="1495006" y="1749091"/>
                  </a:lnTo>
                  <a:lnTo>
                    <a:pt x="1495479" y="1749218"/>
                  </a:lnTo>
                  <a:close/>
                </a:path>
                <a:path w="2360295" h="1867535">
                  <a:moveTo>
                    <a:pt x="2210964" y="1751504"/>
                  </a:moveTo>
                  <a:lnTo>
                    <a:pt x="2212385" y="1751123"/>
                  </a:lnTo>
                  <a:lnTo>
                    <a:pt x="2212030" y="1750361"/>
                  </a:lnTo>
                  <a:lnTo>
                    <a:pt x="2211911" y="1749980"/>
                  </a:lnTo>
                  <a:lnTo>
                    <a:pt x="2212859" y="1749345"/>
                  </a:lnTo>
                  <a:lnTo>
                    <a:pt x="2214833" y="1748329"/>
                  </a:lnTo>
                  <a:lnTo>
                    <a:pt x="2211714" y="1748329"/>
                  </a:lnTo>
                  <a:lnTo>
                    <a:pt x="2211648" y="1748583"/>
                  </a:lnTo>
                  <a:lnTo>
                    <a:pt x="2211227" y="1749091"/>
                  </a:lnTo>
                  <a:lnTo>
                    <a:pt x="2211352" y="1749543"/>
                  </a:lnTo>
                  <a:lnTo>
                    <a:pt x="2211663" y="1749980"/>
                  </a:lnTo>
                  <a:lnTo>
                    <a:pt x="2211538" y="1750488"/>
                  </a:lnTo>
                  <a:lnTo>
                    <a:pt x="2210964" y="1751504"/>
                  </a:lnTo>
                  <a:close/>
                </a:path>
                <a:path w="2360295" h="1867535">
                  <a:moveTo>
                    <a:pt x="2187591" y="1750869"/>
                  </a:moveTo>
                  <a:lnTo>
                    <a:pt x="2187827" y="1750234"/>
                  </a:lnTo>
                  <a:lnTo>
                    <a:pt x="2188064" y="1749472"/>
                  </a:lnTo>
                  <a:lnTo>
                    <a:pt x="2188301" y="1748837"/>
                  </a:lnTo>
                  <a:lnTo>
                    <a:pt x="2188538" y="1748329"/>
                  </a:lnTo>
                  <a:lnTo>
                    <a:pt x="2183437" y="1748329"/>
                  </a:lnTo>
                  <a:lnTo>
                    <a:pt x="2184168" y="1749432"/>
                  </a:lnTo>
                  <a:lnTo>
                    <a:pt x="2185300" y="1749472"/>
                  </a:lnTo>
                  <a:lnTo>
                    <a:pt x="2187275" y="1749472"/>
                  </a:lnTo>
                  <a:lnTo>
                    <a:pt x="2187485" y="1749980"/>
                  </a:lnTo>
                  <a:lnTo>
                    <a:pt x="2187591" y="1750869"/>
                  </a:lnTo>
                  <a:close/>
                </a:path>
                <a:path w="2360295" h="1867535">
                  <a:moveTo>
                    <a:pt x="2167691" y="1750488"/>
                  </a:moveTo>
                  <a:lnTo>
                    <a:pt x="2167928" y="1748329"/>
                  </a:lnTo>
                  <a:lnTo>
                    <a:pt x="2166349" y="1749853"/>
                  </a:lnTo>
                  <a:lnTo>
                    <a:pt x="2166744" y="1750107"/>
                  </a:lnTo>
                  <a:lnTo>
                    <a:pt x="2167218" y="1750234"/>
                  </a:lnTo>
                  <a:lnTo>
                    <a:pt x="2167691" y="1750488"/>
                  </a:lnTo>
                  <a:close/>
                </a:path>
                <a:path w="2360295" h="1867535">
                  <a:moveTo>
                    <a:pt x="1951491" y="1750488"/>
                  </a:moveTo>
                  <a:lnTo>
                    <a:pt x="1951728" y="1748329"/>
                  </a:lnTo>
                  <a:lnTo>
                    <a:pt x="1950148" y="1749853"/>
                  </a:lnTo>
                  <a:lnTo>
                    <a:pt x="1950543" y="1750107"/>
                  </a:lnTo>
                  <a:lnTo>
                    <a:pt x="1951017" y="1750234"/>
                  </a:lnTo>
                  <a:lnTo>
                    <a:pt x="1951491" y="1750488"/>
                  </a:lnTo>
                  <a:close/>
                </a:path>
                <a:path w="2360295" h="1867535">
                  <a:moveTo>
                    <a:pt x="1735211" y="1750488"/>
                  </a:moveTo>
                  <a:lnTo>
                    <a:pt x="1735448" y="1748329"/>
                  </a:lnTo>
                  <a:lnTo>
                    <a:pt x="1733869" y="1749853"/>
                  </a:lnTo>
                  <a:lnTo>
                    <a:pt x="1734263" y="1750107"/>
                  </a:lnTo>
                  <a:lnTo>
                    <a:pt x="1734737" y="1750234"/>
                  </a:lnTo>
                  <a:lnTo>
                    <a:pt x="1735211" y="1750488"/>
                  </a:lnTo>
                  <a:close/>
                </a:path>
                <a:path w="2360295" h="1867535">
                  <a:moveTo>
                    <a:pt x="1519010" y="1750488"/>
                  </a:moveTo>
                  <a:lnTo>
                    <a:pt x="1519247" y="1748329"/>
                  </a:lnTo>
                  <a:lnTo>
                    <a:pt x="1517668" y="1749853"/>
                  </a:lnTo>
                  <a:lnTo>
                    <a:pt x="1518063" y="1750107"/>
                  </a:lnTo>
                  <a:lnTo>
                    <a:pt x="1518537" y="1750234"/>
                  </a:lnTo>
                  <a:lnTo>
                    <a:pt x="1519010" y="1750488"/>
                  </a:lnTo>
                  <a:close/>
                </a:path>
                <a:path w="2360295" h="1867535">
                  <a:moveTo>
                    <a:pt x="1488294" y="1750107"/>
                  </a:moveTo>
                  <a:lnTo>
                    <a:pt x="1488610" y="1749980"/>
                  </a:lnTo>
                  <a:lnTo>
                    <a:pt x="1488926" y="1749980"/>
                  </a:lnTo>
                  <a:lnTo>
                    <a:pt x="1489005" y="1749472"/>
                  </a:lnTo>
                  <a:lnTo>
                    <a:pt x="1488531" y="1749472"/>
                  </a:lnTo>
                  <a:lnTo>
                    <a:pt x="1487820" y="1749218"/>
                  </a:lnTo>
                  <a:lnTo>
                    <a:pt x="1487268" y="1749091"/>
                  </a:lnTo>
                  <a:lnTo>
                    <a:pt x="1486794" y="1748837"/>
                  </a:lnTo>
                  <a:lnTo>
                    <a:pt x="1487741" y="1748329"/>
                  </a:lnTo>
                  <a:lnTo>
                    <a:pt x="1484390" y="1748329"/>
                  </a:lnTo>
                  <a:lnTo>
                    <a:pt x="1485925" y="1749218"/>
                  </a:lnTo>
                  <a:lnTo>
                    <a:pt x="1487978" y="1749853"/>
                  </a:lnTo>
                  <a:lnTo>
                    <a:pt x="1488294" y="1750107"/>
                  </a:lnTo>
                  <a:close/>
                </a:path>
                <a:path w="2360295" h="1867535">
                  <a:moveTo>
                    <a:pt x="1521419" y="1748456"/>
                  </a:moveTo>
                  <a:lnTo>
                    <a:pt x="1521616" y="1748456"/>
                  </a:lnTo>
                  <a:lnTo>
                    <a:pt x="1521419" y="1748456"/>
                  </a:lnTo>
                  <a:close/>
                </a:path>
                <a:path w="2360295" h="1867535">
                  <a:moveTo>
                    <a:pt x="1668882" y="1749091"/>
                  </a:moveTo>
                  <a:lnTo>
                    <a:pt x="1668882" y="1748456"/>
                  </a:lnTo>
                  <a:lnTo>
                    <a:pt x="1668724" y="1748583"/>
                  </a:lnTo>
                  <a:lnTo>
                    <a:pt x="1667777" y="1748583"/>
                  </a:lnTo>
                  <a:lnTo>
                    <a:pt x="1668487" y="1748837"/>
                  </a:lnTo>
                  <a:lnTo>
                    <a:pt x="1668645" y="1748964"/>
                  </a:lnTo>
                  <a:lnTo>
                    <a:pt x="1668882" y="1749091"/>
                  </a:lnTo>
                  <a:close/>
                </a:path>
                <a:path w="2360295" h="1867535">
                  <a:moveTo>
                    <a:pt x="2259052" y="1751758"/>
                  </a:moveTo>
                  <a:lnTo>
                    <a:pt x="2259526" y="1751758"/>
                  </a:lnTo>
                  <a:lnTo>
                    <a:pt x="2260236" y="1751631"/>
                  </a:lnTo>
                  <a:lnTo>
                    <a:pt x="2260947" y="1751377"/>
                  </a:lnTo>
                  <a:lnTo>
                    <a:pt x="2262447" y="1750488"/>
                  </a:lnTo>
                  <a:lnTo>
                    <a:pt x="2261815" y="1748710"/>
                  </a:lnTo>
                  <a:lnTo>
                    <a:pt x="2263158" y="1748456"/>
                  </a:lnTo>
                  <a:lnTo>
                    <a:pt x="2245786" y="1748456"/>
                  </a:lnTo>
                  <a:lnTo>
                    <a:pt x="2245707" y="1749853"/>
                  </a:lnTo>
                  <a:lnTo>
                    <a:pt x="2258736" y="1749853"/>
                  </a:lnTo>
                  <a:lnTo>
                    <a:pt x="2259526" y="1750234"/>
                  </a:lnTo>
                  <a:lnTo>
                    <a:pt x="2259368" y="1750488"/>
                  </a:lnTo>
                  <a:lnTo>
                    <a:pt x="2258894" y="1750742"/>
                  </a:lnTo>
                  <a:lnTo>
                    <a:pt x="2258262" y="1751250"/>
                  </a:lnTo>
                  <a:lnTo>
                    <a:pt x="2258025" y="1751504"/>
                  </a:lnTo>
                  <a:lnTo>
                    <a:pt x="2258499" y="1751504"/>
                  </a:lnTo>
                  <a:lnTo>
                    <a:pt x="2259052" y="1751758"/>
                  </a:lnTo>
                  <a:close/>
                </a:path>
                <a:path w="2360295" h="1867535">
                  <a:moveTo>
                    <a:pt x="2243022" y="1750488"/>
                  </a:moveTo>
                  <a:lnTo>
                    <a:pt x="2245786" y="1748456"/>
                  </a:lnTo>
                  <a:lnTo>
                    <a:pt x="2226835" y="1748456"/>
                  </a:lnTo>
                  <a:lnTo>
                    <a:pt x="2226643" y="1749472"/>
                  </a:lnTo>
                  <a:lnTo>
                    <a:pt x="2241285" y="1749472"/>
                  </a:lnTo>
                  <a:lnTo>
                    <a:pt x="2243022" y="1750488"/>
                  </a:lnTo>
                  <a:close/>
                </a:path>
                <a:path w="2360295" h="1867535">
                  <a:moveTo>
                    <a:pt x="2144003" y="1749472"/>
                  </a:moveTo>
                  <a:lnTo>
                    <a:pt x="2144161" y="1748456"/>
                  </a:lnTo>
                  <a:lnTo>
                    <a:pt x="2143292" y="1748456"/>
                  </a:lnTo>
                  <a:lnTo>
                    <a:pt x="2142897" y="1748583"/>
                  </a:lnTo>
                  <a:lnTo>
                    <a:pt x="2142660" y="1748710"/>
                  </a:lnTo>
                  <a:lnTo>
                    <a:pt x="2143134" y="1748964"/>
                  </a:lnTo>
                  <a:lnTo>
                    <a:pt x="2144003" y="1749472"/>
                  </a:lnTo>
                  <a:close/>
                </a:path>
                <a:path w="2360295" h="1867535">
                  <a:moveTo>
                    <a:pt x="2136817" y="1750234"/>
                  </a:moveTo>
                  <a:lnTo>
                    <a:pt x="2137133" y="1750107"/>
                  </a:lnTo>
                  <a:lnTo>
                    <a:pt x="2137449" y="1750107"/>
                  </a:lnTo>
                  <a:lnTo>
                    <a:pt x="2137528" y="1749599"/>
                  </a:lnTo>
                  <a:lnTo>
                    <a:pt x="2136979" y="1749586"/>
                  </a:lnTo>
                  <a:lnTo>
                    <a:pt x="2136344" y="1749472"/>
                  </a:lnTo>
                  <a:lnTo>
                    <a:pt x="2135317" y="1748964"/>
                  </a:lnTo>
                  <a:lnTo>
                    <a:pt x="2136265" y="1748456"/>
                  </a:lnTo>
                  <a:lnTo>
                    <a:pt x="2132913" y="1748456"/>
                  </a:lnTo>
                  <a:lnTo>
                    <a:pt x="2134449" y="1749345"/>
                  </a:lnTo>
                  <a:lnTo>
                    <a:pt x="2136817" y="1750234"/>
                  </a:lnTo>
                  <a:close/>
                </a:path>
                <a:path w="2360295" h="1867535">
                  <a:moveTo>
                    <a:pt x="2110048" y="1750107"/>
                  </a:moveTo>
                  <a:lnTo>
                    <a:pt x="2112812" y="1748583"/>
                  </a:lnTo>
                  <a:lnTo>
                    <a:pt x="2125367" y="1748583"/>
                  </a:lnTo>
                  <a:lnTo>
                    <a:pt x="2125525" y="1748456"/>
                  </a:lnTo>
                  <a:lnTo>
                    <a:pt x="2107600" y="1748456"/>
                  </a:lnTo>
                  <a:lnTo>
                    <a:pt x="2110048" y="1750107"/>
                  </a:lnTo>
                  <a:close/>
                </a:path>
                <a:path w="2360295" h="1867535">
                  <a:moveTo>
                    <a:pt x="1927802" y="1749472"/>
                  </a:moveTo>
                  <a:lnTo>
                    <a:pt x="1927960" y="1748456"/>
                  </a:lnTo>
                  <a:lnTo>
                    <a:pt x="1927091" y="1748456"/>
                  </a:lnTo>
                  <a:lnTo>
                    <a:pt x="1926697" y="1748583"/>
                  </a:lnTo>
                  <a:lnTo>
                    <a:pt x="1926460" y="1748710"/>
                  </a:lnTo>
                  <a:lnTo>
                    <a:pt x="1926933" y="1748964"/>
                  </a:lnTo>
                  <a:lnTo>
                    <a:pt x="1927802" y="1749472"/>
                  </a:lnTo>
                  <a:close/>
                </a:path>
                <a:path w="2360295" h="1867535">
                  <a:moveTo>
                    <a:pt x="1920617" y="1750234"/>
                  </a:moveTo>
                  <a:lnTo>
                    <a:pt x="1920933" y="1750107"/>
                  </a:lnTo>
                  <a:lnTo>
                    <a:pt x="1921248" y="1750107"/>
                  </a:lnTo>
                  <a:lnTo>
                    <a:pt x="1921327" y="1749599"/>
                  </a:lnTo>
                  <a:lnTo>
                    <a:pt x="1920779" y="1749586"/>
                  </a:lnTo>
                  <a:lnTo>
                    <a:pt x="1920143" y="1749472"/>
                  </a:lnTo>
                  <a:lnTo>
                    <a:pt x="1919116" y="1748964"/>
                  </a:lnTo>
                  <a:lnTo>
                    <a:pt x="1920064" y="1748456"/>
                  </a:lnTo>
                  <a:lnTo>
                    <a:pt x="1916713" y="1748456"/>
                  </a:lnTo>
                  <a:lnTo>
                    <a:pt x="1918248" y="1749345"/>
                  </a:lnTo>
                  <a:lnTo>
                    <a:pt x="1920617" y="1750234"/>
                  </a:lnTo>
                  <a:close/>
                </a:path>
                <a:path w="2360295" h="1867535">
                  <a:moveTo>
                    <a:pt x="1893848" y="1750107"/>
                  </a:moveTo>
                  <a:lnTo>
                    <a:pt x="1896611" y="1748583"/>
                  </a:lnTo>
                  <a:lnTo>
                    <a:pt x="1909167" y="1748583"/>
                  </a:lnTo>
                  <a:lnTo>
                    <a:pt x="1909325" y="1748456"/>
                  </a:lnTo>
                  <a:lnTo>
                    <a:pt x="1891400" y="1748456"/>
                  </a:lnTo>
                  <a:lnTo>
                    <a:pt x="1893848" y="1750107"/>
                  </a:lnTo>
                  <a:close/>
                </a:path>
                <a:path w="2360295" h="1867535">
                  <a:moveTo>
                    <a:pt x="1711522" y="1749472"/>
                  </a:moveTo>
                  <a:lnTo>
                    <a:pt x="1711680" y="1748456"/>
                  </a:lnTo>
                  <a:lnTo>
                    <a:pt x="1710812" y="1748456"/>
                  </a:lnTo>
                  <a:lnTo>
                    <a:pt x="1710417" y="1748583"/>
                  </a:lnTo>
                  <a:lnTo>
                    <a:pt x="1710180" y="1748710"/>
                  </a:lnTo>
                  <a:lnTo>
                    <a:pt x="1710654" y="1748964"/>
                  </a:lnTo>
                  <a:lnTo>
                    <a:pt x="1711522" y="1749472"/>
                  </a:lnTo>
                  <a:close/>
                </a:path>
                <a:path w="2360295" h="1867535">
                  <a:moveTo>
                    <a:pt x="1704337" y="1750234"/>
                  </a:moveTo>
                  <a:lnTo>
                    <a:pt x="1704653" y="1750107"/>
                  </a:lnTo>
                  <a:lnTo>
                    <a:pt x="1704969" y="1750107"/>
                  </a:lnTo>
                  <a:lnTo>
                    <a:pt x="1705048" y="1749599"/>
                  </a:lnTo>
                  <a:lnTo>
                    <a:pt x="1704499" y="1749586"/>
                  </a:lnTo>
                  <a:lnTo>
                    <a:pt x="1703863" y="1749472"/>
                  </a:lnTo>
                  <a:lnTo>
                    <a:pt x="1702837" y="1748964"/>
                  </a:lnTo>
                  <a:lnTo>
                    <a:pt x="1703784" y="1748456"/>
                  </a:lnTo>
                  <a:lnTo>
                    <a:pt x="1700433" y="1748456"/>
                  </a:lnTo>
                  <a:lnTo>
                    <a:pt x="1701968" y="1749345"/>
                  </a:lnTo>
                  <a:lnTo>
                    <a:pt x="1704337" y="1750234"/>
                  </a:lnTo>
                  <a:close/>
                </a:path>
                <a:path w="2360295" h="1867535">
                  <a:moveTo>
                    <a:pt x="1677568" y="1750107"/>
                  </a:moveTo>
                  <a:lnTo>
                    <a:pt x="1680332" y="1748583"/>
                  </a:lnTo>
                  <a:lnTo>
                    <a:pt x="1692887" y="1748583"/>
                  </a:lnTo>
                  <a:lnTo>
                    <a:pt x="1693045" y="1748456"/>
                  </a:lnTo>
                  <a:lnTo>
                    <a:pt x="1675120" y="1748456"/>
                  </a:lnTo>
                  <a:lnTo>
                    <a:pt x="1677568" y="1750107"/>
                  </a:lnTo>
                  <a:close/>
                </a:path>
                <a:path w="2360295" h="1867535">
                  <a:moveTo>
                    <a:pt x="1507640" y="1749218"/>
                  </a:moveTo>
                  <a:lnTo>
                    <a:pt x="1507008" y="1748456"/>
                  </a:lnTo>
                  <a:lnTo>
                    <a:pt x="1506108" y="1748456"/>
                  </a:lnTo>
                  <a:lnTo>
                    <a:pt x="1506234" y="1748583"/>
                  </a:lnTo>
                  <a:lnTo>
                    <a:pt x="1506613" y="1748583"/>
                  </a:lnTo>
                  <a:lnTo>
                    <a:pt x="1507640" y="1749218"/>
                  </a:lnTo>
                  <a:close/>
                </a:path>
                <a:path w="2360295" h="1867535">
                  <a:moveTo>
                    <a:pt x="1498085" y="1748710"/>
                  </a:moveTo>
                  <a:lnTo>
                    <a:pt x="1499586" y="1748710"/>
                  </a:lnTo>
                  <a:lnTo>
                    <a:pt x="1498322" y="1748456"/>
                  </a:lnTo>
                  <a:lnTo>
                    <a:pt x="1498085" y="1748710"/>
                  </a:lnTo>
                  <a:close/>
                </a:path>
                <a:path w="2360295" h="1867535">
                  <a:moveTo>
                    <a:pt x="1475029" y="1749726"/>
                  </a:moveTo>
                  <a:lnTo>
                    <a:pt x="1476371" y="1748456"/>
                  </a:lnTo>
                  <a:lnTo>
                    <a:pt x="1458841" y="1748456"/>
                  </a:lnTo>
                  <a:lnTo>
                    <a:pt x="1459029" y="1748583"/>
                  </a:lnTo>
                  <a:lnTo>
                    <a:pt x="1464053" y="1748583"/>
                  </a:lnTo>
                  <a:lnTo>
                    <a:pt x="1464816" y="1748837"/>
                  </a:lnTo>
                  <a:lnTo>
                    <a:pt x="1473765" y="1748837"/>
                  </a:lnTo>
                  <a:lnTo>
                    <a:pt x="1475029" y="1749726"/>
                  </a:lnTo>
                  <a:close/>
                </a:path>
                <a:path w="2360295" h="1867535">
                  <a:moveTo>
                    <a:pt x="1737619" y="1748583"/>
                  </a:moveTo>
                  <a:lnTo>
                    <a:pt x="1737817" y="1748583"/>
                  </a:lnTo>
                  <a:lnTo>
                    <a:pt x="1737619" y="1748583"/>
                  </a:lnTo>
                  <a:close/>
                </a:path>
                <a:path w="2360295" h="1867535">
                  <a:moveTo>
                    <a:pt x="1953820" y="1748583"/>
                  </a:moveTo>
                  <a:lnTo>
                    <a:pt x="1954017" y="1748583"/>
                  </a:lnTo>
                  <a:lnTo>
                    <a:pt x="1953820" y="1748583"/>
                  </a:lnTo>
                  <a:close/>
                </a:path>
                <a:path w="2360295" h="1867535">
                  <a:moveTo>
                    <a:pt x="2101047" y="1749091"/>
                  </a:moveTo>
                  <a:lnTo>
                    <a:pt x="2101284" y="1749091"/>
                  </a:lnTo>
                  <a:lnTo>
                    <a:pt x="2101284" y="1748520"/>
                  </a:lnTo>
                  <a:lnTo>
                    <a:pt x="2097166" y="1748583"/>
                  </a:lnTo>
                  <a:lnTo>
                    <a:pt x="2097110" y="1748710"/>
                  </a:lnTo>
                  <a:lnTo>
                    <a:pt x="2100178" y="1748710"/>
                  </a:lnTo>
                  <a:lnTo>
                    <a:pt x="2100889" y="1748964"/>
                  </a:lnTo>
                  <a:lnTo>
                    <a:pt x="2101047" y="1749091"/>
                  </a:lnTo>
                  <a:close/>
                </a:path>
                <a:path w="2360295" h="1867535">
                  <a:moveTo>
                    <a:pt x="1884846" y="1749091"/>
                  </a:moveTo>
                  <a:lnTo>
                    <a:pt x="1885083" y="1749091"/>
                  </a:lnTo>
                  <a:lnTo>
                    <a:pt x="1885083" y="1748520"/>
                  </a:lnTo>
                  <a:lnTo>
                    <a:pt x="1880965" y="1748583"/>
                  </a:lnTo>
                  <a:lnTo>
                    <a:pt x="1880909" y="1748710"/>
                  </a:lnTo>
                  <a:lnTo>
                    <a:pt x="1883977" y="1748710"/>
                  </a:lnTo>
                  <a:lnTo>
                    <a:pt x="1884688" y="1748964"/>
                  </a:lnTo>
                  <a:lnTo>
                    <a:pt x="1884846" y="1749091"/>
                  </a:lnTo>
                  <a:close/>
                </a:path>
                <a:path w="2360295" h="1867535">
                  <a:moveTo>
                    <a:pt x="2281162" y="1751123"/>
                  </a:moveTo>
                  <a:lnTo>
                    <a:pt x="2282188" y="1751123"/>
                  </a:lnTo>
                  <a:lnTo>
                    <a:pt x="2282070" y="1750615"/>
                  </a:lnTo>
                  <a:lnTo>
                    <a:pt x="2282168" y="1750298"/>
                  </a:lnTo>
                  <a:lnTo>
                    <a:pt x="2282293" y="1749726"/>
                  </a:lnTo>
                  <a:lnTo>
                    <a:pt x="2282409" y="1749371"/>
                  </a:lnTo>
                  <a:lnTo>
                    <a:pt x="2282820" y="1748710"/>
                  </a:lnTo>
                  <a:lnTo>
                    <a:pt x="2283688" y="1748583"/>
                  </a:lnTo>
                  <a:lnTo>
                    <a:pt x="2270517" y="1748583"/>
                  </a:lnTo>
                  <a:lnTo>
                    <a:pt x="2271370" y="1749091"/>
                  </a:lnTo>
                  <a:lnTo>
                    <a:pt x="2269001" y="1749853"/>
                  </a:lnTo>
                  <a:lnTo>
                    <a:pt x="2269159" y="1749853"/>
                  </a:lnTo>
                  <a:lnTo>
                    <a:pt x="2269196" y="1749980"/>
                  </a:lnTo>
                  <a:lnTo>
                    <a:pt x="2280846" y="1749980"/>
                  </a:lnTo>
                  <a:lnTo>
                    <a:pt x="2281162" y="1751123"/>
                  </a:lnTo>
                  <a:close/>
                </a:path>
                <a:path w="2360295" h="1867535">
                  <a:moveTo>
                    <a:pt x="2166033" y="1750615"/>
                  </a:moveTo>
                  <a:lnTo>
                    <a:pt x="2166132" y="1750298"/>
                  </a:lnTo>
                  <a:lnTo>
                    <a:pt x="2166244" y="1749726"/>
                  </a:lnTo>
                  <a:lnTo>
                    <a:pt x="2165759" y="1749142"/>
                  </a:lnTo>
                  <a:lnTo>
                    <a:pt x="2165401" y="1748583"/>
                  </a:lnTo>
                  <a:lnTo>
                    <a:pt x="2165007" y="1748583"/>
                  </a:lnTo>
                  <a:lnTo>
                    <a:pt x="2163743" y="1749853"/>
                  </a:lnTo>
                  <a:lnTo>
                    <a:pt x="2164454" y="1750107"/>
                  </a:lnTo>
                  <a:lnTo>
                    <a:pt x="2165164" y="1750488"/>
                  </a:lnTo>
                  <a:lnTo>
                    <a:pt x="2166033" y="1750615"/>
                  </a:lnTo>
                  <a:close/>
                </a:path>
                <a:path w="2360295" h="1867535">
                  <a:moveTo>
                    <a:pt x="2156163" y="1749345"/>
                  </a:moveTo>
                  <a:lnTo>
                    <a:pt x="2155531" y="1748583"/>
                  </a:lnTo>
                  <a:lnTo>
                    <a:pt x="2154631" y="1748583"/>
                  </a:lnTo>
                  <a:lnTo>
                    <a:pt x="2154884" y="1748837"/>
                  </a:lnTo>
                  <a:lnTo>
                    <a:pt x="2155136" y="1748837"/>
                  </a:lnTo>
                  <a:lnTo>
                    <a:pt x="2156163" y="1749345"/>
                  </a:lnTo>
                  <a:close/>
                </a:path>
                <a:path w="2360295" h="1867535">
                  <a:moveTo>
                    <a:pt x="2146687" y="1748837"/>
                  </a:moveTo>
                  <a:lnTo>
                    <a:pt x="2148109" y="1748837"/>
                  </a:lnTo>
                  <a:lnTo>
                    <a:pt x="2146845" y="1748583"/>
                  </a:lnTo>
                  <a:lnTo>
                    <a:pt x="2146687" y="1748837"/>
                  </a:lnTo>
                  <a:close/>
                </a:path>
                <a:path w="2360295" h="1867535">
                  <a:moveTo>
                    <a:pt x="2123788" y="1749853"/>
                  </a:moveTo>
                  <a:lnTo>
                    <a:pt x="2125130" y="1748583"/>
                  </a:lnTo>
                  <a:lnTo>
                    <a:pt x="2112812" y="1748583"/>
                  </a:lnTo>
                  <a:lnTo>
                    <a:pt x="2113793" y="1748964"/>
                  </a:lnTo>
                  <a:lnTo>
                    <a:pt x="2122524" y="1748964"/>
                  </a:lnTo>
                  <a:lnTo>
                    <a:pt x="2123788" y="1749853"/>
                  </a:lnTo>
                  <a:close/>
                </a:path>
                <a:path w="2360295" h="1867535">
                  <a:moveTo>
                    <a:pt x="1985366" y="1750234"/>
                  </a:moveTo>
                  <a:lnTo>
                    <a:pt x="1987340" y="1749980"/>
                  </a:lnTo>
                  <a:lnTo>
                    <a:pt x="1988682" y="1748583"/>
                  </a:lnTo>
                  <a:lnTo>
                    <a:pt x="1984734" y="1748583"/>
                  </a:lnTo>
                  <a:lnTo>
                    <a:pt x="1984655" y="1749345"/>
                  </a:lnTo>
                  <a:lnTo>
                    <a:pt x="1983708" y="1749345"/>
                  </a:lnTo>
                  <a:lnTo>
                    <a:pt x="1983708" y="1749853"/>
                  </a:lnTo>
                  <a:lnTo>
                    <a:pt x="1984576" y="1750107"/>
                  </a:lnTo>
                  <a:lnTo>
                    <a:pt x="1985366" y="1750234"/>
                  </a:lnTo>
                  <a:close/>
                </a:path>
                <a:path w="2360295" h="1867535">
                  <a:moveTo>
                    <a:pt x="1949832" y="1750615"/>
                  </a:moveTo>
                  <a:lnTo>
                    <a:pt x="1949931" y="1750298"/>
                  </a:lnTo>
                  <a:lnTo>
                    <a:pt x="1950043" y="1749726"/>
                  </a:lnTo>
                  <a:lnTo>
                    <a:pt x="1949559" y="1749142"/>
                  </a:lnTo>
                  <a:lnTo>
                    <a:pt x="1949201" y="1748583"/>
                  </a:lnTo>
                  <a:lnTo>
                    <a:pt x="1948885" y="1748583"/>
                  </a:lnTo>
                  <a:lnTo>
                    <a:pt x="1947542" y="1749853"/>
                  </a:lnTo>
                  <a:lnTo>
                    <a:pt x="1948253" y="1750107"/>
                  </a:lnTo>
                  <a:lnTo>
                    <a:pt x="1948964" y="1750488"/>
                  </a:lnTo>
                  <a:lnTo>
                    <a:pt x="1949832" y="1750615"/>
                  </a:lnTo>
                  <a:close/>
                </a:path>
                <a:path w="2360295" h="1867535">
                  <a:moveTo>
                    <a:pt x="1939962" y="1749345"/>
                  </a:moveTo>
                  <a:lnTo>
                    <a:pt x="1939331" y="1748583"/>
                  </a:lnTo>
                  <a:lnTo>
                    <a:pt x="1938430" y="1748583"/>
                  </a:lnTo>
                  <a:lnTo>
                    <a:pt x="1938683" y="1748837"/>
                  </a:lnTo>
                  <a:lnTo>
                    <a:pt x="1938936" y="1748837"/>
                  </a:lnTo>
                  <a:lnTo>
                    <a:pt x="1939962" y="1749345"/>
                  </a:lnTo>
                  <a:close/>
                </a:path>
                <a:path w="2360295" h="1867535">
                  <a:moveTo>
                    <a:pt x="1930487" y="1748837"/>
                  </a:moveTo>
                  <a:lnTo>
                    <a:pt x="1931908" y="1748837"/>
                  </a:lnTo>
                  <a:lnTo>
                    <a:pt x="1930645" y="1748583"/>
                  </a:lnTo>
                  <a:lnTo>
                    <a:pt x="1930487" y="1748837"/>
                  </a:lnTo>
                  <a:close/>
                </a:path>
                <a:path w="2360295" h="1867535">
                  <a:moveTo>
                    <a:pt x="1907587" y="1749853"/>
                  </a:moveTo>
                  <a:lnTo>
                    <a:pt x="1908930" y="1748583"/>
                  </a:lnTo>
                  <a:lnTo>
                    <a:pt x="1896611" y="1748583"/>
                  </a:lnTo>
                  <a:lnTo>
                    <a:pt x="1897593" y="1748964"/>
                  </a:lnTo>
                  <a:lnTo>
                    <a:pt x="1906324" y="1748964"/>
                  </a:lnTo>
                  <a:lnTo>
                    <a:pt x="1907587" y="1749853"/>
                  </a:lnTo>
                  <a:close/>
                </a:path>
                <a:path w="2360295" h="1867535">
                  <a:moveTo>
                    <a:pt x="1769165" y="1750234"/>
                  </a:moveTo>
                  <a:lnTo>
                    <a:pt x="1771139" y="1749980"/>
                  </a:lnTo>
                  <a:lnTo>
                    <a:pt x="1772482" y="1748583"/>
                  </a:lnTo>
                  <a:lnTo>
                    <a:pt x="1768534" y="1748583"/>
                  </a:lnTo>
                  <a:lnTo>
                    <a:pt x="1768455" y="1749345"/>
                  </a:lnTo>
                  <a:lnTo>
                    <a:pt x="1767507" y="1749345"/>
                  </a:lnTo>
                  <a:lnTo>
                    <a:pt x="1767507" y="1749853"/>
                  </a:lnTo>
                  <a:lnTo>
                    <a:pt x="1768376" y="1750107"/>
                  </a:lnTo>
                  <a:lnTo>
                    <a:pt x="1769165" y="1750234"/>
                  </a:lnTo>
                  <a:close/>
                </a:path>
                <a:path w="2360295" h="1867535">
                  <a:moveTo>
                    <a:pt x="1733553" y="1750615"/>
                  </a:moveTo>
                  <a:lnTo>
                    <a:pt x="1733651" y="1750298"/>
                  </a:lnTo>
                  <a:lnTo>
                    <a:pt x="1733763" y="1749726"/>
                  </a:lnTo>
                  <a:lnTo>
                    <a:pt x="1733279" y="1749142"/>
                  </a:lnTo>
                  <a:lnTo>
                    <a:pt x="1732921" y="1748583"/>
                  </a:lnTo>
                  <a:lnTo>
                    <a:pt x="1732526" y="1748583"/>
                  </a:lnTo>
                  <a:lnTo>
                    <a:pt x="1731263" y="1749853"/>
                  </a:lnTo>
                  <a:lnTo>
                    <a:pt x="1731973" y="1750107"/>
                  </a:lnTo>
                  <a:lnTo>
                    <a:pt x="1732684" y="1750488"/>
                  </a:lnTo>
                  <a:lnTo>
                    <a:pt x="1733553" y="1750615"/>
                  </a:lnTo>
                  <a:close/>
                </a:path>
                <a:path w="2360295" h="1867535">
                  <a:moveTo>
                    <a:pt x="1723683" y="1749345"/>
                  </a:moveTo>
                  <a:lnTo>
                    <a:pt x="1723051" y="1748583"/>
                  </a:lnTo>
                  <a:lnTo>
                    <a:pt x="1722151" y="1748583"/>
                  </a:lnTo>
                  <a:lnTo>
                    <a:pt x="1722403" y="1748837"/>
                  </a:lnTo>
                  <a:lnTo>
                    <a:pt x="1722656" y="1748837"/>
                  </a:lnTo>
                  <a:lnTo>
                    <a:pt x="1723683" y="1749345"/>
                  </a:lnTo>
                  <a:close/>
                </a:path>
                <a:path w="2360295" h="1867535">
                  <a:moveTo>
                    <a:pt x="1714207" y="1748837"/>
                  </a:moveTo>
                  <a:lnTo>
                    <a:pt x="1715629" y="1748837"/>
                  </a:lnTo>
                  <a:lnTo>
                    <a:pt x="1714365" y="1748583"/>
                  </a:lnTo>
                  <a:lnTo>
                    <a:pt x="1714207" y="1748837"/>
                  </a:lnTo>
                  <a:close/>
                </a:path>
                <a:path w="2360295" h="1867535">
                  <a:moveTo>
                    <a:pt x="1691308" y="1749853"/>
                  </a:moveTo>
                  <a:lnTo>
                    <a:pt x="1692650" y="1748583"/>
                  </a:lnTo>
                  <a:lnTo>
                    <a:pt x="1680332" y="1748583"/>
                  </a:lnTo>
                  <a:lnTo>
                    <a:pt x="1681313" y="1748964"/>
                  </a:lnTo>
                  <a:lnTo>
                    <a:pt x="1690044" y="1748964"/>
                  </a:lnTo>
                  <a:lnTo>
                    <a:pt x="1691308" y="1749853"/>
                  </a:lnTo>
                  <a:close/>
                </a:path>
                <a:path w="2360295" h="1867535">
                  <a:moveTo>
                    <a:pt x="1552175" y="1750107"/>
                  </a:moveTo>
                  <a:lnTo>
                    <a:pt x="1552965" y="1750107"/>
                  </a:lnTo>
                  <a:lnTo>
                    <a:pt x="1554939" y="1749853"/>
                  </a:lnTo>
                  <a:lnTo>
                    <a:pt x="1556281" y="1748583"/>
                  </a:lnTo>
                  <a:lnTo>
                    <a:pt x="1552320" y="1748583"/>
                  </a:lnTo>
                  <a:lnTo>
                    <a:pt x="1552254" y="1749218"/>
                  </a:lnTo>
                  <a:lnTo>
                    <a:pt x="1551307" y="1749218"/>
                  </a:lnTo>
                  <a:lnTo>
                    <a:pt x="1551307" y="1749726"/>
                  </a:lnTo>
                  <a:lnTo>
                    <a:pt x="1552175" y="1750107"/>
                  </a:lnTo>
                  <a:close/>
                </a:path>
                <a:path w="2360295" h="1867535">
                  <a:moveTo>
                    <a:pt x="1540094" y="1750107"/>
                  </a:moveTo>
                  <a:lnTo>
                    <a:pt x="1540962" y="1749218"/>
                  </a:lnTo>
                  <a:lnTo>
                    <a:pt x="1541673" y="1749218"/>
                  </a:lnTo>
                  <a:lnTo>
                    <a:pt x="1541594" y="1748710"/>
                  </a:lnTo>
                  <a:lnTo>
                    <a:pt x="1541910" y="1748710"/>
                  </a:lnTo>
                  <a:lnTo>
                    <a:pt x="1542305" y="1748583"/>
                  </a:lnTo>
                  <a:lnTo>
                    <a:pt x="1540410" y="1748583"/>
                  </a:lnTo>
                  <a:lnTo>
                    <a:pt x="1540291" y="1749218"/>
                  </a:lnTo>
                  <a:lnTo>
                    <a:pt x="1540173" y="1749599"/>
                  </a:lnTo>
                  <a:lnTo>
                    <a:pt x="1540094" y="1750107"/>
                  </a:lnTo>
                  <a:close/>
                </a:path>
                <a:path w="2360295" h="1867535">
                  <a:moveTo>
                    <a:pt x="1517352" y="1750615"/>
                  </a:moveTo>
                  <a:lnTo>
                    <a:pt x="1517451" y="1750298"/>
                  </a:lnTo>
                  <a:lnTo>
                    <a:pt x="1517563" y="1749726"/>
                  </a:lnTo>
                  <a:lnTo>
                    <a:pt x="1517078" y="1749142"/>
                  </a:lnTo>
                  <a:lnTo>
                    <a:pt x="1516720" y="1748583"/>
                  </a:lnTo>
                  <a:lnTo>
                    <a:pt x="1516405" y="1748583"/>
                  </a:lnTo>
                  <a:lnTo>
                    <a:pt x="1515062" y="1749853"/>
                  </a:lnTo>
                  <a:lnTo>
                    <a:pt x="1515773" y="1750107"/>
                  </a:lnTo>
                  <a:lnTo>
                    <a:pt x="1516483" y="1750488"/>
                  </a:lnTo>
                  <a:lnTo>
                    <a:pt x="1517352" y="1750615"/>
                  </a:lnTo>
                  <a:close/>
                </a:path>
                <a:path w="2360295" h="1867535">
                  <a:moveTo>
                    <a:pt x="1506613" y="1748964"/>
                  </a:moveTo>
                  <a:lnTo>
                    <a:pt x="1506613" y="1748583"/>
                  </a:lnTo>
                  <a:lnTo>
                    <a:pt x="1506234" y="1748583"/>
                  </a:lnTo>
                  <a:lnTo>
                    <a:pt x="1506613" y="1748964"/>
                  </a:lnTo>
                  <a:close/>
                </a:path>
                <a:path w="2360295" h="1867535">
                  <a:moveTo>
                    <a:pt x="1461289" y="1750107"/>
                  </a:moveTo>
                  <a:lnTo>
                    <a:pt x="1464053" y="1748583"/>
                  </a:lnTo>
                  <a:lnTo>
                    <a:pt x="1459029" y="1748583"/>
                  </a:lnTo>
                  <a:lnTo>
                    <a:pt x="1461289" y="1750107"/>
                  </a:lnTo>
                  <a:close/>
                </a:path>
                <a:path w="2360295" h="1867535">
                  <a:moveTo>
                    <a:pt x="2199988" y="1749853"/>
                  </a:moveTo>
                  <a:lnTo>
                    <a:pt x="2200936" y="1749853"/>
                  </a:lnTo>
                  <a:lnTo>
                    <a:pt x="2200304" y="1748710"/>
                  </a:lnTo>
                  <a:lnTo>
                    <a:pt x="2199909" y="1748837"/>
                  </a:lnTo>
                  <a:lnTo>
                    <a:pt x="2199988" y="1749853"/>
                  </a:lnTo>
                  <a:close/>
                </a:path>
                <a:path w="2360295" h="1867535">
                  <a:moveTo>
                    <a:pt x="2099467" y="1750488"/>
                  </a:moveTo>
                  <a:lnTo>
                    <a:pt x="2100178" y="1748710"/>
                  </a:lnTo>
                  <a:lnTo>
                    <a:pt x="2097110" y="1748710"/>
                  </a:lnTo>
                  <a:lnTo>
                    <a:pt x="2097053" y="1748837"/>
                  </a:lnTo>
                  <a:lnTo>
                    <a:pt x="2098915" y="1748837"/>
                  </a:lnTo>
                  <a:lnTo>
                    <a:pt x="2099467" y="1750488"/>
                  </a:lnTo>
                  <a:close/>
                </a:path>
                <a:path w="2360295" h="1867535">
                  <a:moveTo>
                    <a:pt x="1972495" y="1750234"/>
                  </a:moveTo>
                  <a:lnTo>
                    <a:pt x="1973364" y="1749345"/>
                  </a:lnTo>
                  <a:lnTo>
                    <a:pt x="1974074" y="1749345"/>
                  </a:lnTo>
                  <a:lnTo>
                    <a:pt x="1973995" y="1748837"/>
                  </a:lnTo>
                  <a:lnTo>
                    <a:pt x="1974311" y="1748837"/>
                  </a:lnTo>
                  <a:lnTo>
                    <a:pt x="1974706" y="1748710"/>
                  </a:lnTo>
                  <a:lnTo>
                    <a:pt x="1972811" y="1748710"/>
                  </a:lnTo>
                  <a:lnTo>
                    <a:pt x="1972698" y="1749301"/>
                  </a:lnTo>
                  <a:lnTo>
                    <a:pt x="1972574" y="1749599"/>
                  </a:lnTo>
                  <a:lnTo>
                    <a:pt x="1972495" y="1750234"/>
                  </a:lnTo>
                  <a:close/>
                </a:path>
                <a:path w="2360295" h="1867535">
                  <a:moveTo>
                    <a:pt x="1883267" y="1750488"/>
                  </a:moveTo>
                  <a:lnTo>
                    <a:pt x="1883977" y="1748710"/>
                  </a:lnTo>
                  <a:lnTo>
                    <a:pt x="1880909" y="1748710"/>
                  </a:lnTo>
                  <a:lnTo>
                    <a:pt x="1880852" y="1748837"/>
                  </a:lnTo>
                  <a:lnTo>
                    <a:pt x="1882714" y="1748837"/>
                  </a:lnTo>
                  <a:lnTo>
                    <a:pt x="1883267" y="1750488"/>
                  </a:lnTo>
                  <a:close/>
                </a:path>
                <a:path w="2360295" h="1867535">
                  <a:moveTo>
                    <a:pt x="1756294" y="1750234"/>
                  </a:moveTo>
                  <a:lnTo>
                    <a:pt x="1757163" y="1749345"/>
                  </a:lnTo>
                  <a:lnTo>
                    <a:pt x="1757874" y="1749345"/>
                  </a:lnTo>
                  <a:lnTo>
                    <a:pt x="1757794" y="1748837"/>
                  </a:lnTo>
                  <a:lnTo>
                    <a:pt x="1758110" y="1748837"/>
                  </a:lnTo>
                  <a:lnTo>
                    <a:pt x="1758505" y="1748710"/>
                  </a:lnTo>
                  <a:lnTo>
                    <a:pt x="1756610" y="1748710"/>
                  </a:lnTo>
                  <a:lnTo>
                    <a:pt x="1756497" y="1749301"/>
                  </a:lnTo>
                  <a:lnTo>
                    <a:pt x="1756373" y="1749599"/>
                  </a:lnTo>
                  <a:lnTo>
                    <a:pt x="1756294" y="1750234"/>
                  </a:lnTo>
                  <a:close/>
                </a:path>
                <a:path w="2360295" h="1867535">
                  <a:moveTo>
                    <a:pt x="2155136" y="1749091"/>
                  </a:moveTo>
                  <a:lnTo>
                    <a:pt x="2155136" y="1748837"/>
                  </a:lnTo>
                  <a:lnTo>
                    <a:pt x="2154884" y="1748837"/>
                  </a:lnTo>
                  <a:lnTo>
                    <a:pt x="2155136" y="1749091"/>
                  </a:lnTo>
                  <a:close/>
                </a:path>
                <a:path w="2360295" h="1867535">
                  <a:moveTo>
                    <a:pt x="2097809" y="1750488"/>
                  </a:moveTo>
                  <a:lnTo>
                    <a:pt x="2098836" y="1750488"/>
                  </a:lnTo>
                  <a:lnTo>
                    <a:pt x="2098954" y="1749980"/>
                  </a:lnTo>
                  <a:lnTo>
                    <a:pt x="2099073" y="1749726"/>
                  </a:lnTo>
                  <a:lnTo>
                    <a:pt x="2097888" y="1749218"/>
                  </a:lnTo>
                  <a:lnTo>
                    <a:pt x="2098915" y="1748837"/>
                  </a:lnTo>
                  <a:lnTo>
                    <a:pt x="2097053" y="1748837"/>
                  </a:lnTo>
                  <a:lnTo>
                    <a:pt x="2096929" y="1749142"/>
                  </a:lnTo>
                  <a:lnTo>
                    <a:pt x="2096704" y="1750107"/>
                  </a:lnTo>
                  <a:lnTo>
                    <a:pt x="2096230" y="1750107"/>
                  </a:lnTo>
                  <a:lnTo>
                    <a:pt x="2095914" y="1750361"/>
                  </a:lnTo>
                  <a:lnTo>
                    <a:pt x="2097809" y="1750488"/>
                  </a:lnTo>
                  <a:close/>
                </a:path>
                <a:path w="2360295" h="1867535">
                  <a:moveTo>
                    <a:pt x="1938936" y="1749091"/>
                  </a:moveTo>
                  <a:lnTo>
                    <a:pt x="1938936" y="1748837"/>
                  </a:lnTo>
                  <a:lnTo>
                    <a:pt x="1938683" y="1748837"/>
                  </a:lnTo>
                  <a:lnTo>
                    <a:pt x="1938936" y="1749091"/>
                  </a:lnTo>
                  <a:close/>
                </a:path>
                <a:path w="2360295" h="1867535">
                  <a:moveTo>
                    <a:pt x="1881608" y="1750488"/>
                  </a:moveTo>
                  <a:lnTo>
                    <a:pt x="1882635" y="1750488"/>
                  </a:lnTo>
                  <a:lnTo>
                    <a:pt x="1882753" y="1749980"/>
                  </a:lnTo>
                  <a:lnTo>
                    <a:pt x="1882872" y="1749726"/>
                  </a:lnTo>
                  <a:lnTo>
                    <a:pt x="1881687" y="1749218"/>
                  </a:lnTo>
                  <a:lnTo>
                    <a:pt x="1882714" y="1748837"/>
                  </a:lnTo>
                  <a:lnTo>
                    <a:pt x="1880852" y="1748837"/>
                  </a:lnTo>
                  <a:lnTo>
                    <a:pt x="1880728" y="1749142"/>
                  </a:lnTo>
                  <a:lnTo>
                    <a:pt x="1880503" y="1750107"/>
                  </a:lnTo>
                  <a:lnTo>
                    <a:pt x="1880029" y="1750107"/>
                  </a:lnTo>
                  <a:lnTo>
                    <a:pt x="1879713" y="1750361"/>
                  </a:lnTo>
                  <a:lnTo>
                    <a:pt x="1881608" y="1750488"/>
                  </a:lnTo>
                  <a:close/>
                </a:path>
                <a:path w="2360295" h="1867535">
                  <a:moveTo>
                    <a:pt x="1722656" y="1749091"/>
                  </a:moveTo>
                  <a:lnTo>
                    <a:pt x="1722656" y="1748837"/>
                  </a:lnTo>
                  <a:lnTo>
                    <a:pt x="1722403" y="1748837"/>
                  </a:lnTo>
                  <a:lnTo>
                    <a:pt x="1722656" y="1749091"/>
                  </a:lnTo>
                  <a:close/>
                </a:path>
                <a:path w="2360295" h="1867535">
                  <a:moveTo>
                    <a:pt x="1665408" y="1750488"/>
                  </a:moveTo>
                  <a:lnTo>
                    <a:pt x="1666434" y="1750488"/>
                  </a:lnTo>
                  <a:lnTo>
                    <a:pt x="1666503" y="1750051"/>
                  </a:lnTo>
                  <a:lnTo>
                    <a:pt x="1666630" y="1749586"/>
                  </a:lnTo>
                  <a:lnTo>
                    <a:pt x="1665487" y="1749218"/>
                  </a:lnTo>
                  <a:lnTo>
                    <a:pt x="1666513" y="1748837"/>
                  </a:lnTo>
                  <a:lnTo>
                    <a:pt x="1664652" y="1748837"/>
                  </a:lnTo>
                  <a:lnTo>
                    <a:pt x="1664526" y="1749142"/>
                  </a:lnTo>
                  <a:lnTo>
                    <a:pt x="1664302" y="1749980"/>
                  </a:lnTo>
                  <a:lnTo>
                    <a:pt x="1663829" y="1750107"/>
                  </a:lnTo>
                  <a:lnTo>
                    <a:pt x="1663513" y="1750234"/>
                  </a:lnTo>
                  <a:lnTo>
                    <a:pt x="1665408" y="1750488"/>
                  </a:lnTo>
                  <a:close/>
                </a:path>
                <a:path w="2360295" h="1867535">
                  <a:moveTo>
                    <a:pt x="1538120" y="1750234"/>
                  </a:moveTo>
                  <a:lnTo>
                    <a:pt x="1538278" y="1749091"/>
                  </a:lnTo>
                  <a:lnTo>
                    <a:pt x="1538435" y="1748837"/>
                  </a:lnTo>
                  <a:lnTo>
                    <a:pt x="1535514" y="1748837"/>
                  </a:lnTo>
                  <a:lnTo>
                    <a:pt x="1535894" y="1749449"/>
                  </a:lnTo>
                  <a:lnTo>
                    <a:pt x="1536540" y="1749472"/>
                  </a:lnTo>
                  <a:lnTo>
                    <a:pt x="1535949" y="1749538"/>
                  </a:lnTo>
                  <a:lnTo>
                    <a:pt x="1537093" y="1749599"/>
                  </a:lnTo>
                  <a:lnTo>
                    <a:pt x="1537567" y="1749980"/>
                  </a:lnTo>
                  <a:lnTo>
                    <a:pt x="1538120" y="1750234"/>
                  </a:lnTo>
                  <a:close/>
                </a:path>
                <a:path w="2360295" h="1867535">
                  <a:moveTo>
                    <a:pt x="1500059" y="1749599"/>
                  </a:moveTo>
                  <a:lnTo>
                    <a:pt x="1500849" y="1749218"/>
                  </a:lnTo>
                  <a:lnTo>
                    <a:pt x="1501007" y="1748837"/>
                  </a:lnTo>
                  <a:lnTo>
                    <a:pt x="1498269" y="1748837"/>
                  </a:lnTo>
                  <a:lnTo>
                    <a:pt x="1499191" y="1749472"/>
                  </a:lnTo>
                  <a:lnTo>
                    <a:pt x="1500059" y="1749599"/>
                  </a:lnTo>
                  <a:close/>
                </a:path>
                <a:path w="2360295" h="1867535">
                  <a:moveTo>
                    <a:pt x="1491216" y="1749091"/>
                  </a:moveTo>
                  <a:lnTo>
                    <a:pt x="1490584" y="1748837"/>
                  </a:lnTo>
                  <a:lnTo>
                    <a:pt x="1488057" y="1748837"/>
                  </a:lnTo>
                  <a:lnTo>
                    <a:pt x="1489084" y="1748964"/>
                  </a:lnTo>
                  <a:lnTo>
                    <a:pt x="1490189" y="1748964"/>
                  </a:lnTo>
                  <a:lnTo>
                    <a:pt x="1491216" y="1749091"/>
                  </a:lnTo>
                  <a:close/>
                </a:path>
                <a:path w="2360295" h="1867535">
                  <a:moveTo>
                    <a:pt x="1468711" y="1750234"/>
                  </a:moveTo>
                  <a:lnTo>
                    <a:pt x="1470449" y="1749091"/>
                  </a:lnTo>
                  <a:lnTo>
                    <a:pt x="1472423" y="1748964"/>
                  </a:lnTo>
                  <a:lnTo>
                    <a:pt x="1473765" y="1748837"/>
                  </a:lnTo>
                  <a:lnTo>
                    <a:pt x="1464816" y="1748837"/>
                  </a:lnTo>
                  <a:lnTo>
                    <a:pt x="1467019" y="1749599"/>
                  </a:lnTo>
                  <a:lnTo>
                    <a:pt x="1468711" y="1750234"/>
                  </a:lnTo>
                  <a:close/>
                </a:path>
                <a:path w="2360295" h="1867535">
                  <a:moveTo>
                    <a:pt x="2170016" y="1749091"/>
                  </a:moveTo>
                  <a:lnTo>
                    <a:pt x="2170298" y="1749091"/>
                  </a:lnTo>
                  <a:lnTo>
                    <a:pt x="2170203" y="1748951"/>
                  </a:lnTo>
                  <a:lnTo>
                    <a:pt x="2170016" y="1749091"/>
                  </a:lnTo>
                  <a:close/>
                </a:path>
                <a:path w="2360295" h="1867535">
                  <a:moveTo>
                    <a:pt x="2148583" y="1749853"/>
                  </a:moveTo>
                  <a:lnTo>
                    <a:pt x="2149056" y="1749472"/>
                  </a:lnTo>
                  <a:lnTo>
                    <a:pt x="2149296" y="1749376"/>
                  </a:lnTo>
                  <a:lnTo>
                    <a:pt x="2149530" y="1748964"/>
                  </a:lnTo>
                  <a:lnTo>
                    <a:pt x="2146793" y="1748964"/>
                  </a:lnTo>
                  <a:lnTo>
                    <a:pt x="2147714" y="1749599"/>
                  </a:lnTo>
                  <a:lnTo>
                    <a:pt x="2148583" y="1749853"/>
                  </a:lnTo>
                  <a:close/>
                </a:path>
                <a:path w="2360295" h="1867535">
                  <a:moveTo>
                    <a:pt x="2117471" y="1750234"/>
                  </a:moveTo>
                  <a:lnTo>
                    <a:pt x="2119208" y="1749091"/>
                  </a:lnTo>
                  <a:lnTo>
                    <a:pt x="2121182" y="1749091"/>
                  </a:lnTo>
                  <a:lnTo>
                    <a:pt x="2122524" y="1748964"/>
                  </a:lnTo>
                  <a:lnTo>
                    <a:pt x="2113793" y="1748964"/>
                  </a:lnTo>
                  <a:lnTo>
                    <a:pt x="2115497" y="1749599"/>
                  </a:lnTo>
                  <a:lnTo>
                    <a:pt x="2117471" y="1750234"/>
                  </a:lnTo>
                  <a:close/>
                </a:path>
                <a:path w="2360295" h="1867535">
                  <a:moveTo>
                    <a:pt x="1970521" y="1750234"/>
                  </a:moveTo>
                  <a:lnTo>
                    <a:pt x="1970710" y="1749168"/>
                  </a:lnTo>
                  <a:lnTo>
                    <a:pt x="1970837" y="1748964"/>
                  </a:lnTo>
                  <a:lnTo>
                    <a:pt x="1967915" y="1748964"/>
                  </a:lnTo>
                  <a:lnTo>
                    <a:pt x="1968257" y="1749445"/>
                  </a:lnTo>
                  <a:lnTo>
                    <a:pt x="1969020" y="1749472"/>
                  </a:lnTo>
                  <a:lnTo>
                    <a:pt x="1968430" y="1749538"/>
                  </a:lnTo>
                  <a:lnTo>
                    <a:pt x="1968457" y="1749726"/>
                  </a:lnTo>
                  <a:lnTo>
                    <a:pt x="1969494" y="1749726"/>
                  </a:lnTo>
                  <a:lnTo>
                    <a:pt x="1969968" y="1750107"/>
                  </a:lnTo>
                  <a:lnTo>
                    <a:pt x="1970521" y="1750234"/>
                  </a:lnTo>
                  <a:close/>
                </a:path>
                <a:path w="2360295" h="1867535">
                  <a:moveTo>
                    <a:pt x="1932382" y="1749853"/>
                  </a:moveTo>
                  <a:lnTo>
                    <a:pt x="1932856" y="1749472"/>
                  </a:lnTo>
                  <a:lnTo>
                    <a:pt x="1933095" y="1749376"/>
                  </a:lnTo>
                  <a:lnTo>
                    <a:pt x="1933330" y="1748964"/>
                  </a:lnTo>
                  <a:lnTo>
                    <a:pt x="1930592" y="1748964"/>
                  </a:lnTo>
                  <a:lnTo>
                    <a:pt x="1931513" y="1749599"/>
                  </a:lnTo>
                  <a:lnTo>
                    <a:pt x="1932382" y="1749853"/>
                  </a:lnTo>
                  <a:close/>
                </a:path>
                <a:path w="2360295" h="1867535">
                  <a:moveTo>
                    <a:pt x="1901270" y="1750234"/>
                  </a:moveTo>
                  <a:lnTo>
                    <a:pt x="1903007" y="1749091"/>
                  </a:lnTo>
                  <a:lnTo>
                    <a:pt x="1904981" y="1749091"/>
                  </a:lnTo>
                  <a:lnTo>
                    <a:pt x="1906324" y="1748964"/>
                  </a:lnTo>
                  <a:lnTo>
                    <a:pt x="1897593" y="1748964"/>
                  </a:lnTo>
                  <a:lnTo>
                    <a:pt x="1899296" y="1749599"/>
                  </a:lnTo>
                  <a:lnTo>
                    <a:pt x="1901270" y="1750234"/>
                  </a:lnTo>
                  <a:close/>
                </a:path>
                <a:path w="2360295" h="1867535">
                  <a:moveTo>
                    <a:pt x="1754320" y="1750234"/>
                  </a:moveTo>
                  <a:lnTo>
                    <a:pt x="1754509" y="1749168"/>
                  </a:lnTo>
                  <a:lnTo>
                    <a:pt x="1754636" y="1748964"/>
                  </a:lnTo>
                  <a:lnTo>
                    <a:pt x="1751714" y="1748964"/>
                  </a:lnTo>
                  <a:lnTo>
                    <a:pt x="1752056" y="1749445"/>
                  </a:lnTo>
                  <a:lnTo>
                    <a:pt x="1752820" y="1749472"/>
                  </a:lnTo>
                  <a:lnTo>
                    <a:pt x="1752229" y="1749538"/>
                  </a:lnTo>
                  <a:lnTo>
                    <a:pt x="1752256" y="1749726"/>
                  </a:lnTo>
                  <a:lnTo>
                    <a:pt x="1753294" y="1749726"/>
                  </a:lnTo>
                  <a:lnTo>
                    <a:pt x="1753767" y="1750107"/>
                  </a:lnTo>
                  <a:lnTo>
                    <a:pt x="1754320" y="1750234"/>
                  </a:lnTo>
                  <a:close/>
                </a:path>
                <a:path w="2360295" h="1867535">
                  <a:moveTo>
                    <a:pt x="1716102" y="1749853"/>
                  </a:moveTo>
                  <a:lnTo>
                    <a:pt x="1716576" y="1749472"/>
                  </a:lnTo>
                  <a:lnTo>
                    <a:pt x="1716816" y="1749376"/>
                  </a:lnTo>
                  <a:lnTo>
                    <a:pt x="1717050" y="1748964"/>
                  </a:lnTo>
                  <a:lnTo>
                    <a:pt x="1714312" y="1748964"/>
                  </a:lnTo>
                  <a:lnTo>
                    <a:pt x="1715234" y="1749599"/>
                  </a:lnTo>
                  <a:lnTo>
                    <a:pt x="1716102" y="1749853"/>
                  </a:lnTo>
                  <a:close/>
                </a:path>
                <a:path w="2360295" h="1867535">
                  <a:moveTo>
                    <a:pt x="1684991" y="1750234"/>
                  </a:moveTo>
                  <a:lnTo>
                    <a:pt x="1686728" y="1749091"/>
                  </a:lnTo>
                  <a:lnTo>
                    <a:pt x="1688702" y="1749091"/>
                  </a:lnTo>
                  <a:lnTo>
                    <a:pt x="1690044" y="1748964"/>
                  </a:lnTo>
                  <a:lnTo>
                    <a:pt x="1681313" y="1748964"/>
                  </a:lnTo>
                  <a:lnTo>
                    <a:pt x="1683017" y="1749599"/>
                  </a:lnTo>
                  <a:lnTo>
                    <a:pt x="1684991" y="1750234"/>
                  </a:lnTo>
                  <a:close/>
                </a:path>
                <a:path w="2360295" h="1867535">
                  <a:moveTo>
                    <a:pt x="1592367" y="1750869"/>
                  </a:moveTo>
                  <a:lnTo>
                    <a:pt x="1592604" y="1748964"/>
                  </a:lnTo>
                  <a:lnTo>
                    <a:pt x="1577959" y="1748964"/>
                  </a:lnTo>
                  <a:lnTo>
                    <a:pt x="1577923" y="1749091"/>
                  </a:lnTo>
                  <a:lnTo>
                    <a:pt x="1591814" y="1749091"/>
                  </a:lnTo>
                  <a:lnTo>
                    <a:pt x="1592367" y="1750869"/>
                  </a:lnTo>
                  <a:close/>
                </a:path>
                <a:path w="2360295" h="1867535">
                  <a:moveTo>
                    <a:pt x="2329803" y="1751758"/>
                  </a:moveTo>
                  <a:lnTo>
                    <a:pt x="2330435" y="1751758"/>
                  </a:lnTo>
                  <a:lnTo>
                    <a:pt x="2331066" y="1750742"/>
                  </a:lnTo>
                  <a:lnTo>
                    <a:pt x="2331856" y="1749091"/>
                  </a:lnTo>
                  <a:lnTo>
                    <a:pt x="2331461" y="1749218"/>
                  </a:lnTo>
                  <a:lnTo>
                    <a:pt x="2331066" y="1749599"/>
                  </a:lnTo>
                  <a:lnTo>
                    <a:pt x="2324452" y="1749599"/>
                  </a:lnTo>
                  <a:lnTo>
                    <a:pt x="2324196" y="1750234"/>
                  </a:lnTo>
                  <a:lnTo>
                    <a:pt x="2325460" y="1750615"/>
                  </a:lnTo>
                  <a:lnTo>
                    <a:pt x="2327829" y="1751123"/>
                  </a:lnTo>
                  <a:lnTo>
                    <a:pt x="2328618" y="1751504"/>
                  </a:lnTo>
                  <a:lnTo>
                    <a:pt x="2329487" y="1751631"/>
                  </a:lnTo>
                  <a:lnTo>
                    <a:pt x="2329803" y="1751758"/>
                  </a:lnTo>
                  <a:close/>
                </a:path>
                <a:path w="2360295" h="1867535">
                  <a:moveTo>
                    <a:pt x="2319775" y="1750996"/>
                  </a:moveTo>
                  <a:lnTo>
                    <a:pt x="2321749" y="1750742"/>
                  </a:lnTo>
                  <a:lnTo>
                    <a:pt x="2322696" y="1750361"/>
                  </a:lnTo>
                  <a:lnTo>
                    <a:pt x="2323486" y="1749091"/>
                  </a:lnTo>
                  <a:lnTo>
                    <a:pt x="2322143" y="1749345"/>
                  </a:lnTo>
                  <a:lnTo>
                    <a:pt x="2320248" y="1749345"/>
                  </a:lnTo>
                  <a:lnTo>
                    <a:pt x="2320137" y="1750051"/>
                  </a:lnTo>
                  <a:lnTo>
                    <a:pt x="2319933" y="1750488"/>
                  </a:lnTo>
                  <a:lnTo>
                    <a:pt x="2319775" y="1750996"/>
                  </a:lnTo>
                  <a:close/>
                </a:path>
                <a:path w="2360295" h="1867535">
                  <a:moveTo>
                    <a:pt x="2201646" y="1750742"/>
                  </a:moveTo>
                  <a:lnTo>
                    <a:pt x="2203620" y="1750488"/>
                  </a:lnTo>
                  <a:lnTo>
                    <a:pt x="2204963" y="1749091"/>
                  </a:lnTo>
                  <a:lnTo>
                    <a:pt x="2201009" y="1749091"/>
                  </a:lnTo>
                  <a:lnTo>
                    <a:pt x="2200936" y="1749853"/>
                  </a:lnTo>
                  <a:lnTo>
                    <a:pt x="2199988" y="1749853"/>
                  </a:lnTo>
                  <a:lnTo>
                    <a:pt x="2199988" y="1750234"/>
                  </a:lnTo>
                  <a:lnTo>
                    <a:pt x="2200857" y="1750615"/>
                  </a:lnTo>
                  <a:lnTo>
                    <a:pt x="2201646" y="1750742"/>
                  </a:lnTo>
                  <a:close/>
                </a:path>
                <a:path w="2360295" h="1867535">
                  <a:moveTo>
                    <a:pt x="2181194" y="1749472"/>
                  </a:moveTo>
                  <a:lnTo>
                    <a:pt x="2181510" y="1749218"/>
                  </a:lnTo>
                  <a:lnTo>
                    <a:pt x="2181826" y="1749091"/>
                  </a:lnTo>
                  <a:lnTo>
                    <a:pt x="2181397" y="1749091"/>
                  </a:lnTo>
                  <a:lnTo>
                    <a:pt x="2181194" y="1749472"/>
                  </a:lnTo>
                  <a:close/>
                </a:path>
                <a:path w="2360295" h="1867535">
                  <a:moveTo>
                    <a:pt x="2024768" y="1750996"/>
                  </a:moveTo>
                  <a:lnTo>
                    <a:pt x="2025005" y="1749091"/>
                  </a:lnTo>
                  <a:lnTo>
                    <a:pt x="2024215" y="1749091"/>
                  </a:lnTo>
                  <a:lnTo>
                    <a:pt x="2024768" y="1750996"/>
                  </a:lnTo>
                  <a:close/>
                </a:path>
                <a:path w="2360295" h="1867535">
                  <a:moveTo>
                    <a:pt x="2022162" y="1753028"/>
                  </a:moveTo>
                  <a:lnTo>
                    <a:pt x="2024215" y="1749091"/>
                  </a:lnTo>
                  <a:lnTo>
                    <a:pt x="2010329" y="1749091"/>
                  </a:lnTo>
                  <a:lnTo>
                    <a:pt x="2010059" y="1750107"/>
                  </a:lnTo>
                  <a:lnTo>
                    <a:pt x="2021847" y="1750107"/>
                  </a:lnTo>
                  <a:lnTo>
                    <a:pt x="2022162" y="1753028"/>
                  </a:lnTo>
                  <a:close/>
                </a:path>
                <a:path w="2360295" h="1867535">
                  <a:moveTo>
                    <a:pt x="1964914" y="1749472"/>
                  </a:moveTo>
                  <a:lnTo>
                    <a:pt x="1965230" y="1749218"/>
                  </a:lnTo>
                  <a:lnTo>
                    <a:pt x="1965546" y="1749091"/>
                  </a:lnTo>
                  <a:lnTo>
                    <a:pt x="1965117" y="1749091"/>
                  </a:lnTo>
                  <a:lnTo>
                    <a:pt x="1964914" y="1749472"/>
                  </a:lnTo>
                  <a:close/>
                </a:path>
                <a:path w="2360295" h="1867535">
                  <a:moveTo>
                    <a:pt x="1808567" y="1750996"/>
                  </a:moveTo>
                  <a:lnTo>
                    <a:pt x="1808804" y="1749091"/>
                  </a:lnTo>
                  <a:lnTo>
                    <a:pt x="1808015" y="1749091"/>
                  </a:lnTo>
                  <a:lnTo>
                    <a:pt x="1808567" y="1750996"/>
                  </a:lnTo>
                  <a:close/>
                </a:path>
                <a:path w="2360295" h="1867535">
                  <a:moveTo>
                    <a:pt x="1805962" y="1753028"/>
                  </a:moveTo>
                  <a:lnTo>
                    <a:pt x="1808015" y="1749091"/>
                  </a:lnTo>
                  <a:lnTo>
                    <a:pt x="1794129" y="1749091"/>
                  </a:lnTo>
                  <a:lnTo>
                    <a:pt x="1793858" y="1750107"/>
                  </a:lnTo>
                  <a:lnTo>
                    <a:pt x="1805646" y="1750107"/>
                  </a:lnTo>
                  <a:lnTo>
                    <a:pt x="1805962" y="1753028"/>
                  </a:lnTo>
                  <a:close/>
                </a:path>
                <a:path w="2360295" h="1867535">
                  <a:moveTo>
                    <a:pt x="1589761" y="1752901"/>
                  </a:moveTo>
                  <a:lnTo>
                    <a:pt x="1591814" y="1749091"/>
                  </a:lnTo>
                  <a:lnTo>
                    <a:pt x="1577923" y="1749091"/>
                  </a:lnTo>
                  <a:lnTo>
                    <a:pt x="1577631" y="1750107"/>
                  </a:lnTo>
                  <a:lnTo>
                    <a:pt x="1589445" y="1750107"/>
                  </a:lnTo>
                  <a:lnTo>
                    <a:pt x="1589761" y="1752901"/>
                  </a:lnTo>
                  <a:close/>
                </a:path>
                <a:path w="2360295" h="1867535">
                  <a:moveTo>
                    <a:pt x="1532434" y="1749472"/>
                  </a:moveTo>
                  <a:lnTo>
                    <a:pt x="1532750" y="1749218"/>
                  </a:lnTo>
                  <a:lnTo>
                    <a:pt x="1533066" y="1749091"/>
                  </a:lnTo>
                  <a:lnTo>
                    <a:pt x="1532637" y="1749091"/>
                  </a:lnTo>
                  <a:lnTo>
                    <a:pt x="1532434" y="1749472"/>
                  </a:lnTo>
                  <a:close/>
                </a:path>
                <a:path w="2360295" h="1867535">
                  <a:moveTo>
                    <a:pt x="1750054" y="1749374"/>
                  </a:moveTo>
                  <a:lnTo>
                    <a:pt x="1749977" y="1749218"/>
                  </a:lnTo>
                  <a:lnTo>
                    <a:pt x="1749740" y="1749142"/>
                  </a:lnTo>
                  <a:lnTo>
                    <a:pt x="1749266" y="1749345"/>
                  </a:lnTo>
                  <a:lnTo>
                    <a:pt x="1750054" y="1749374"/>
                  </a:lnTo>
                  <a:close/>
                </a:path>
                <a:path w="2360295" h="1867535">
                  <a:moveTo>
                    <a:pt x="2182535" y="1749374"/>
                  </a:moveTo>
                  <a:lnTo>
                    <a:pt x="2182457" y="1749218"/>
                  </a:lnTo>
                  <a:lnTo>
                    <a:pt x="2182221" y="1749142"/>
                  </a:lnTo>
                  <a:lnTo>
                    <a:pt x="2181747" y="1749345"/>
                  </a:lnTo>
                  <a:lnTo>
                    <a:pt x="2182535" y="1749374"/>
                  </a:lnTo>
                  <a:close/>
                </a:path>
                <a:path w="2360295" h="1867535">
                  <a:moveTo>
                    <a:pt x="1966255" y="1749374"/>
                  </a:moveTo>
                  <a:lnTo>
                    <a:pt x="1966178" y="1749218"/>
                  </a:lnTo>
                  <a:lnTo>
                    <a:pt x="1965941" y="1749142"/>
                  </a:lnTo>
                  <a:lnTo>
                    <a:pt x="1965467" y="1749345"/>
                  </a:lnTo>
                  <a:lnTo>
                    <a:pt x="1966255" y="1749374"/>
                  </a:lnTo>
                  <a:close/>
                </a:path>
                <a:path w="2360295" h="1867535">
                  <a:moveTo>
                    <a:pt x="1533714" y="1749371"/>
                  </a:moveTo>
                  <a:lnTo>
                    <a:pt x="1533618" y="1749218"/>
                  </a:lnTo>
                  <a:lnTo>
                    <a:pt x="1533400" y="1749168"/>
                  </a:lnTo>
                  <a:lnTo>
                    <a:pt x="1532987" y="1749345"/>
                  </a:lnTo>
                  <a:lnTo>
                    <a:pt x="1533714" y="1749371"/>
                  </a:lnTo>
                  <a:close/>
                </a:path>
                <a:path w="2360295" h="1867535">
                  <a:moveTo>
                    <a:pt x="2315748" y="1750996"/>
                  </a:moveTo>
                  <a:lnTo>
                    <a:pt x="2316458" y="1749218"/>
                  </a:lnTo>
                  <a:lnTo>
                    <a:pt x="2313390" y="1749218"/>
                  </a:lnTo>
                  <a:lnTo>
                    <a:pt x="2313333" y="1749345"/>
                  </a:lnTo>
                  <a:lnTo>
                    <a:pt x="2315195" y="1749345"/>
                  </a:lnTo>
                  <a:lnTo>
                    <a:pt x="2315748" y="1750996"/>
                  </a:lnTo>
                  <a:close/>
                </a:path>
                <a:path w="2360295" h="1867535">
                  <a:moveTo>
                    <a:pt x="2188775" y="1750742"/>
                  </a:moveTo>
                  <a:lnTo>
                    <a:pt x="2189644" y="1749853"/>
                  </a:lnTo>
                  <a:lnTo>
                    <a:pt x="2190354" y="1749853"/>
                  </a:lnTo>
                  <a:lnTo>
                    <a:pt x="2190275" y="1749218"/>
                  </a:lnTo>
                  <a:lnTo>
                    <a:pt x="2189091" y="1749218"/>
                  </a:lnTo>
                  <a:lnTo>
                    <a:pt x="2188973" y="1749726"/>
                  </a:lnTo>
                  <a:lnTo>
                    <a:pt x="2188854" y="1750107"/>
                  </a:lnTo>
                  <a:lnTo>
                    <a:pt x="2188775" y="1750742"/>
                  </a:lnTo>
                  <a:close/>
                </a:path>
                <a:path w="2360295" h="1867535">
                  <a:moveTo>
                    <a:pt x="1576168" y="1750488"/>
                  </a:moveTo>
                  <a:lnTo>
                    <a:pt x="1577522" y="1750488"/>
                  </a:lnTo>
                  <a:lnTo>
                    <a:pt x="1577127" y="1750234"/>
                  </a:lnTo>
                  <a:lnTo>
                    <a:pt x="1576811" y="1749853"/>
                  </a:lnTo>
                  <a:lnTo>
                    <a:pt x="1576354" y="1749549"/>
                  </a:lnTo>
                  <a:lnTo>
                    <a:pt x="1576124" y="1749301"/>
                  </a:lnTo>
                  <a:lnTo>
                    <a:pt x="1575895" y="1749549"/>
                  </a:lnTo>
                  <a:lnTo>
                    <a:pt x="1575785" y="1749726"/>
                  </a:lnTo>
                  <a:lnTo>
                    <a:pt x="1575903" y="1750107"/>
                  </a:lnTo>
                  <a:lnTo>
                    <a:pt x="1576168" y="1750488"/>
                  </a:lnTo>
                  <a:close/>
                </a:path>
                <a:path w="2360295" h="1867535">
                  <a:moveTo>
                    <a:pt x="1568204" y="1751758"/>
                  </a:moveTo>
                  <a:lnTo>
                    <a:pt x="1568994" y="1749853"/>
                  </a:lnTo>
                  <a:lnTo>
                    <a:pt x="1570179" y="1749472"/>
                  </a:lnTo>
                  <a:lnTo>
                    <a:pt x="1570494" y="1749218"/>
                  </a:lnTo>
                  <a:lnTo>
                    <a:pt x="1566053" y="1749218"/>
                  </a:lnTo>
                  <a:lnTo>
                    <a:pt x="1565994" y="1749599"/>
                  </a:lnTo>
                  <a:lnTo>
                    <a:pt x="1565441" y="1749599"/>
                  </a:lnTo>
                  <a:lnTo>
                    <a:pt x="1564572" y="1749853"/>
                  </a:lnTo>
                  <a:lnTo>
                    <a:pt x="1564509" y="1750361"/>
                  </a:lnTo>
                  <a:lnTo>
                    <a:pt x="1566151" y="1750361"/>
                  </a:lnTo>
                  <a:lnTo>
                    <a:pt x="1566467" y="1750488"/>
                  </a:lnTo>
                  <a:lnTo>
                    <a:pt x="1568204" y="1751758"/>
                  </a:lnTo>
                  <a:close/>
                </a:path>
                <a:path w="2360295" h="1867535">
                  <a:moveTo>
                    <a:pt x="1541436" y="1750298"/>
                  </a:moveTo>
                  <a:lnTo>
                    <a:pt x="1543489" y="1749472"/>
                  </a:lnTo>
                  <a:lnTo>
                    <a:pt x="1541752" y="1749218"/>
                  </a:lnTo>
                  <a:lnTo>
                    <a:pt x="1540962" y="1749218"/>
                  </a:lnTo>
                  <a:lnTo>
                    <a:pt x="1541357" y="1750234"/>
                  </a:lnTo>
                  <a:close/>
                </a:path>
                <a:path w="2360295" h="1867535">
                  <a:moveTo>
                    <a:pt x="1620636" y="1750996"/>
                  </a:moveTo>
                  <a:lnTo>
                    <a:pt x="1620478" y="1750869"/>
                  </a:lnTo>
                  <a:lnTo>
                    <a:pt x="1620162" y="1750742"/>
                  </a:lnTo>
                  <a:lnTo>
                    <a:pt x="1620208" y="1750413"/>
                  </a:lnTo>
                  <a:lnTo>
                    <a:pt x="1620459" y="1749301"/>
                  </a:lnTo>
                  <a:lnTo>
                    <a:pt x="1619135" y="1749726"/>
                  </a:lnTo>
                  <a:lnTo>
                    <a:pt x="1619030" y="1750488"/>
                  </a:lnTo>
                  <a:lnTo>
                    <a:pt x="1618977" y="1750615"/>
                  </a:lnTo>
                  <a:lnTo>
                    <a:pt x="1620636" y="1750996"/>
                  </a:lnTo>
                  <a:close/>
                </a:path>
                <a:path w="2360295" h="1867535">
                  <a:moveTo>
                    <a:pt x="2314089" y="1750996"/>
                  </a:moveTo>
                  <a:lnTo>
                    <a:pt x="2315116" y="1750996"/>
                  </a:lnTo>
                  <a:lnTo>
                    <a:pt x="2315234" y="1750488"/>
                  </a:lnTo>
                  <a:lnTo>
                    <a:pt x="2315353" y="1750234"/>
                  </a:lnTo>
                  <a:lnTo>
                    <a:pt x="2314168" y="1749726"/>
                  </a:lnTo>
                  <a:lnTo>
                    <a:pt x="2315195" y="1749345"/>
                  </a:lnTo>
                  <a:lnTo>
                    <a:pt x="2313333" y="1749345"/>
                  </a:lnTo>
                  <a:lnTo>
                    <a:pt x="2313221" y="1749599"/>
                  </a:lnTo>
                  <a:lnTo>
                    <a:pt x="2312984" y="1750488"/>
                  </a:lnTo>
                  <a:lnTo>
                    <a:pt x="2312510" y="1750615"/>
                  </a:lnTo>
                  <a:lnTo>
                    <a:pt x="2312194" y="1750869"/>
                  </a:lnTo>
                  <a:lnTo>
                    <a:pt x="2314089" y="1750996"/>
                  </a:lnTo>
                  <a:close/>
                </a:path>
                <a:path w="2360295" h="1867535">
                  <a:moveTo>
                    <a:pt x="2008570" y="1750615"/>
                  </a:moveTo>
                  <a:lnTo>
                    <a:pt x="2009923" y="1750615"/>
                  </a:lnTo>
                  <a:lnTo>
                    <a:pt x="2009528" y="1750234"/>
                  </a:lnTo>
                  <a:lnTo>
                    <a:pt x="2009212" y="1749980"/>
                  </a:lnTo>
                  <a:lnTo>
                    <a:pt x="2008818" y="1749599"/>
                  </a:lnTo>
                  <a:lnTo>
                    <a:pt x="2008660" y="1749599"/>
                  </a:lnTo>
                  <a:lnTo>
                    <a:pt x="2008547" y="1749445"/>
                  </a:lnTo>
                  <a:lnTo>
                    <a:pt x="2008344" y="1749599"/>
                  </a:lnTo>
                  <a:lnTo>
                    <a:pt x="2008225" y="1749726"/>
                  </a:lnTo>
                  <a:lnTo>
                    <a:pt x="2008304" y="1750234"/>
                  </a:lnTo>
                  <a:lnTo>
                    <a:pt x="2008502" y="1750488"/>
                  </a:lnTo>
                  <a:lnTo>
                    <a:pt x="2008570" y="1750615"/>
                  </a:lnTo>
                  <a:close/>
                </a:path>
                <a:path w="2360295" h="1867535">
                  <a:moveTo>
                    <a:pt x="2000606" y="1751758"/>
                  </a:moveTo>
                  <a:lnTo>
                    <a:pt x="2001395" y="1749980"/>
                  </a:lnTo>
                  <a:lnTo>
                    <a:pt x="2002896" y="1749345"/>
                  </a:lnTo>
                  <a:lnTo>
                    <a:pt x="1998442" y="1749345"/>
                  </a:lnTo>
                  <a:lnTo>
                    <a:pt x="1998395" y="1749726"/>
                  </a:lnTo>
                  <a:lnTo>
                    <a:pt x="1997842" y="1749726"/>
                  </a:lnTo>
                  <a:lnTo>
                    <a:pt x="1996973" y="1749853"/>
                  </a:lnTo>
                  <a:lnTo>
                    <a:pt x="1996908" y="1750488"/>
                  </a:lnTo>
                  <a:lnTo>
                    <a:pt x="1998553" y="1750488"/>
                  </a:lnTo>
                  <a:lnTo>
                    <a:pt x="1998868" y="1750615"/>
                  </a:lnTo>
                  <a:lnTo>
                    <a:pt x="2000606" y="1751758"/>
                  </a:lnTo>
                  <a:close/>
                </a:path>
                <a:path w="2360295" h="1867535">
                  <a:moveTo>
                    <a:pt x="1973844" y="1750413"/>
                  </a:moveTo>
                  <a:lnTo>
                    <a:pt x="1975890" y="1749472"/>
                  </a:lnTo>
                  <a:lnTo>
                    <a:pt x="1974153" y="1749345"/>
                  </a:lnTo>
                  <a:lnTo>
                    <a:pt x="1973364" y="1749345"/>
                  </a:lnTo>
                  <a:lnTo>
                    <a:pt x="1973758" y="1750361"/>
                  </a:lnTo>
                  <a:close/>
                </a:path>
                <a:path w="2360295" h="1867535">
                  <a:moveTo>
                    <a:pt x="1792369" y="1750615"/>
                  </a:moveTo>
                  <a:lnTo>
                    <a:pt x="1793722" y="1750615"/>
                  </a:lnTo>
                  <a:lnTo>
                    <a:pt x="1793328" y="1750234"/>
                  </a:lnTo>
                  <a:lnTo>
                    <a:pt x="1793012" y="1749980"/>
                  </a:lnTo>
                  <a:lnTo>
                    <a:pt x="1792617" y="1749599"/>
                  </a:lnTo>
                  <a:lnTo>
                    <a:pt x="1792459" y="1749599"/>
                  </a:lnTo>
                  <a:lnTo>
                    <a:pt x="1792346" y="1749445"/>
                  </a:lnTo>
                  <a:lnTo>
                    <a:pt x="1792143" y="1749599"/>
                  </a:lnTo>
                  <a:lnTo>
                    <a:pt x="1792025" y="1749726"/>
                  </a:lnTo>
                  <a:lnTo>
                    <a:pt x="1792104" y="1750234"/>
                  </a:lnTo>
                  <a:lnTo>
                    <a:pt x="1792301" y="1750488"/>
                  </a:lnTo>
                  <a:lnTo>
                    <a:pt x="1792369" y="1750615"/>
                  </a:lnTo>
                  <a:close/>
                </a:path>
                <a:path w="2360295" h="1867535">
                  <a:moveTo>
                    <a:pt x="1784405" y="1751758"/>
                  </a:moveTo>
                  <a:lnTo>
                    <a:pt x="1785195" y="1749980"/>
                  </a:lnTo>
                  <a:lnTo>
                    <a:pt x="1786695" y="1749345"/>
                  </a:lnTo>
                  <a:lnTo>
                    <a:pt x="1782241" y="1749345"/>
                  </a:lnTo>
                  <a:lnTo>
                    <a:pt x="1782194" y="1749726"/>
                  </a:lnTo>
                  <a:lnTo>
                    <a:pt x="1781641" y="1749726"/>
                  </a:lnTo>
                  <a:lnTo>
                    <a:pt x="1780773" y="1749853"/>
                  </a:lnTo>
                  <a:lnTo>
                    <a:pt x="1780707" y="1750488"/>
                  </a:lnTo>
                  <a:lnTo>
                    <a:pt x="1782352" y="1750488"/>
                  </a:lnTo>
                  <a:lnTo>
                    <a:pt x="1782668" y="1750615"/>
                  </a:lnTo>
                  <a:lnTo>
                    <a:pt x="1784405" y="1751758"/>
                  </a:lnTo>
                  <a:close/>
                </a:path>
                <a:path w="2360295" h="1867535">
                  <a:moveTo>
                    <a:pt x="1757643" y="1750413"/>
                  </a:moveTo>
                  <a:lnTo>
                    <a:pt x="1759690" y="1749472"/>
                  </a:lnTo>
                  <a:lnTo>
                    <a:pt x="1757952" y="1749345"/>
                  </a:lnTo>
                  <a:lnTo>
                    <a:pt x="1757163" y="1749345"/>
                  </a:lnTo>
                  <a:lnTo>
                    <a:pt x="1757558" y="1750361"/>
                  </a:lnTo>
                  <a:close/>
                </a:path>
                <a:path w="2360295" h="1867535">
                  <a:moveTo>
                    <a:pt x="1609186" y="1750996"/>
                  </a:moveTo>
                  <a:lnTo>
                    <a:pt x="1610054" y="1749345"/>
                  </a:lnTo>
                  <a:lnTo>
                    <a:pt x="1597026" y="1749345"/>
                  </a:lnTo>
                  <a:lnTo>
                    <a:pt x="1597040" y="1749472"/>
                  </a:lnTo>
                  <a:lnTo>
                    <a:pt x="1608475" y="1749472"/>
                  </a:lnTo>
                  <a:lnTo>
                    <a:pt x="1609186" y="1750996"/>
                  </a:lnTo>
                  <a:close/>
                </a:path>
                <a:path w="2360295" h="1867535">
                  <a:moveTo>
                    <a:pt x="1534013" y="1749853"/>
                  </a:moveTo>
                  <a:lnTo>
                    <a:pt x="1534250" y="1749726"/>
                  </a:lnTo>
                  <a:lnTo>
                    <a:pt x="1535850" y="1749549"/>
                  </a:lnTo>
                  <a:lnTo>
                    <a:pt x="1533714" y="1749371"/>
                  </a:lnTo>
                  <a:lnTo>
                    <a:pt x="1534013" y="1749853"/>
                  </a:lnTo>
                  <a:close/>
                </a:path>
                <a:path w="2360295" h="1867535">
                  <a:moveTo>
                    <a:pt x="1750293" y="1749853"/>
                  </a:moveTo>
                  <a:lnTo>
                    <a:pt x="1750530" y="1749726"/>
                  </a:lnTo>
                  <a:lnTo>
                    <a:pt x="1752130" y="1749549"/>
                  </a:lnTo>
                  <a:lnTo>
                    <a:pt x="1750054" y="1749374"/>
                  </a:lnTo>
                  <a:lnTo>
                    <a:pt x="1750293" y="1749853"/>
                  </a:lnTo>
                  <a:close/>
                </a:path>
                <a:path w="2360295" h="1867535">
                  <a:moveTo>
                    <a:pt x="2182773" y="1749853"/>
                  </a:moveTo>
                  <a:lnTo>
                    <a:pt x="2183010" y="1749726"/>
                  </a:lnTo>
                  <a:lnTo>
                    <a:pt x="2184155" y="1749599"/>
                  </a:lnTo>
                  <a:lnTo>
                    <a:pt x="2184168" y="1749432"/>
                  </a:lnTo>
                  <a:lnTo>
                    <a:pt x="2182535" y="1749374"/>
                  </a:lnTo>
                  <a:lnTo>
                    <a:pt x="2182773" y="1749853"/>
                  </a:lnTo>
                  <a:close/>
                </a:path>
                <a:path w="2360295" h="1867535">
                  <a:moveTo>
                    <a:pt x="1966494" y="1749853"/>
                  </a:moveTo>
                  <a:lnTo>
                    <a:pt x="1966731" y="1749726"/>
                  </a:lnTo>
                  <a:lnTo>
                    <a:pt x="1968330" y="1749549"/>
                  </a:lnTo>
                  <a:lnTo>
                    <a:pt x="1966255" y="1749374"/>
                  </a:lnTo>
                  <a:lnTo>
                    <a:pt x="1966494" y="1749853"/>
                  </a:lnTo>
                  <a:close/>
                </a:path>
                <a:path w="2360295" h="1867535">
                  <a:moveTo>
                    <a:pt x="2053037" y="1751123"/>
                  </a:moveTo>
                  <a:lnTo>
                    <a:pt x="2052879" y="1750869"/>
                  </a:lnTo>
                  <a:lnTo>
                    <a:pt x="2052563" y="1750742"/>
                  </a:lnTo>
                  <a:lnTo>
                    <a:pt x="2052872" y="1749376"/>
                  </a:lnTo>
                  <a:lnTo>
                    <a:pt x="2051536" y="1749853"/>
                  </a:lnTo>
                  <a:lnTo>
                    <a:pt x="2051431" y="1750615"/>
                  </a:lnTo>
                  <a:lnTo>
                    <a:pt x="2051378" y="1750742"/>
                  </a:lnTo>
                  <a:lnTo>
                    <a:pt x="2051931" y="1750869"/>
                  </a:lnTo>
                  <a:lnTo>
                    <a:pt x="2052484" y="1750869"/>
                  </a:lnTo>
                  <a:lnTo>
                    <a:pt x="2053037" y="1751123"/>
                  </a:lnTo>
                  <a:close/>
                </a:path>
                <a:path w="2360295" h="1867535">
                  <a:moveTo>
                    <a:pt x="1836836" y="1751123"/>
                  </a:moveTo>
                  <a:lnTo>
                    <a:pt x="1836678" y="1750869"/>
                  </a:lnTo>
                  <a:lnTo>
                    <a:pt x="1836362" y="1750742"/>
                  </a:lnTo>
                  <a:lnTo>
                    <a:pt x="1836671" y="1749376"/>
                  </a:lnTo>
                  <a:lnTo>
                    <a:pt x="1835336" y="1749853"/>
                  </a:lnTo>
                  <a:lnTo>
                    <a:pt x="1835230" y="1750615"/>
                  </a:lnTo>
                  <a:lnTo>
                    <a:pt x="1835178" y="1750742"/>
                  </a:lnTo>
                  <a:lnTo>
                    <a:pt x="1835731" y="1750869"/>
                  </a:lnTo>
                  <a:lnTo>
                    <a:pt x="1836283" y="1750869"/>
                  </a:lnTo>
                  <a:lnTo>
                    <a:pt x="1836836" y="1751123"/>
                  </a:lnTo>
                  <a:close/>
                </a:path>
                <a:path w="2360295" h="1867535">
                  <a:moveTo>
                    <a:pt x="1654037" y="1749853"/>
                  </a:moveTo>
                  <a:lnTo>
                    <a:pt x="1654906" y="1749853"/>
                  </a:lnTo>
                  <a:lnTo>
                    <a:pt x="1654272" y="1749439"/>
                  </a:lnTo>
                  <a:lnTo>
                    <a:pt x="1654037" y="1749853"/>
                  </a:lnTo>
                  <a:close/>
                </a:path>
                <a:path w="2360295" h="1867535">
                  <a:moveTo>
                    <a:pt x="2241048" y="1751504"/>
                  </a:moveTo>
                  <a:lnTo>
                    <a:pt x="2241285" y="1749472"/>
                  </a:lnTo>
                  <a:lnTo>
                    <a:pt x="2226643" y="1749472"/>
                  </a:lnTo>
                  <a:lnTo>
                    <a:pt x="2226609" y="1749599"/>
                  </a:lnTo>
                  <a:lnTo>
                    <a:pt x="2240496" y="1749599"/>
                  </a:lnTo>
                  <a:lnTo>
                    <a:pt x="2241048" y="1751504"/>
                  </a:lnTo>
                  <a:close/>
                </a:path>
                <a:path w="2360295" h="1867535">
                  <a:moveTo>
                    <a:pt x="2186801" y="1750742"/>
                  </a:moveTo>
                  <a:lnTo>
                    <a:pt x="2186959" y="1749599"/>
                  </a:lnTo>
                  <a:lnTo>
                    <a:pt x="2187117" y="1749472"/>
                  </a:lnTo>
                  <a:lnTo>
                    <a:pt x="2185300" y="1749472"/>
                  </a:lnTo>
                  <a:lnTo>
                    <a:pt x="2184276" y="1749586"/>
                  </a:lnTo>
                  <a:lnTo>
                    <a:pt x="2184737" y="1750234"/>
                  </a:lnTo>
                  <a:lnTo>
                    <a:pt x="2185774" y="1750234"/>
                  </a:lnTo>
                  <a:lnTo>
                    <a:pt x="2186248" y="1750488"/>
                  </a:lnTo>
                  <a:lnTo>
                    <a:pt x="2186801" y="1750742"/>
                  </a:lnTo>
                  <a:close/>
                </a:path>
                <a:path w="2360295" h="1867535">
                  <a:moveTo>
                    <a:pt x="2061170" y="1750742"/>
                  </a:moveTo>
                  <a:lnTo>
                    <a:pt x="2062749" y="1749853"/>
                  </a:lnTo>
                  <a:lnTo>
                    <a:pt x="2064283" y="1749586"/>
                  </a:lnTo>
                  <a:lnTo>
                    <a:pt x="2064565" y="1749472"/>
                  </a:lnTo>
                  <a:lnTo>
                    <a:pt x="2052916" y="1749472"/>
                  </a:lnTo>
                  <a:lnTo>
                    <a:pt x="2053063" y="1749980"/>
                  </a:lnTo>
                  <a:lnTo>
                    <a:pt x="2053905" y="1749980"/>
                  </a:lnTo>
                  <a:lnTo>
                    <a:pt x="2054278" y="1750361"/>
                  </a:lnTo>
                  <a:lnTo>
                    <a:pt x="2057775" y="1750361"/>
                  </a:lnTo>
                  <a:lnTo>
                    <a:pt x="2061170" y="1750742"/>
                  </a:lnTo>
                  <a:close/>
                </a:path>
                <a:path w="2360295" h="1867535">
                  <a:moveTo>
                    <a:pt x="2041587" y="1751123"/>
                  </a:moveTo>
                  <a:lnTo>
                    <a:pt x="2042456" y="1749472"/>
                  </a:lnTo>
                  <a:lnTo>
                    <a:pt x="2038508" y="1749472"/>
                  </a:lnTo>
                  <a:lnTo>
                    <a:pt x="2038824" y="1749599"/>
                  </a:lnTo>
                  <a:lnTo>
                    <a:pt x="2040876" y="1749599"/>
                  </a:lnTo>
                  <a:lnTo>
                    <a:pt x="2041587" y="1751123"/>
                  </a:lnTo>
                  <a:close/>
                </a:path>
                <a:path w="2360295" h="1867535">
                  <a:moveTo>
                    <a:pt x="2037323" y="1751377"/>
                  </a:moveTo>
                  <a:lnTo>
                    <a:pt x="2037481" y="1751377"/>
                  </a:lnTo>
                  <a:lnTo>
                    <a:pt x="2037876" y="1750488"/>
                  </a:lnTo>
                  <a:lnTo>
                    <a:pt x="2038192" y="1750107"/>
                  </a:lnTo>
                  <a:lnTo>
                    <a:pt x="2038429" y="1749599"/>
                  </a:lnTo>
                  <a:lnTo>
                    <a:pt x="2038508" y="1749472"/>
                  </a:lnTo>
                  <a:lnTo>
                    <a:pt x="2029427" y="1749472"/>
                  </a:lnTo>
                  <a:lnTo>
                    <a:pt x="2029553" y="1750488"/>
                  </a:lnTo>
                  <a:lnTo>
                    <a:pt x="2035112" y="1750488"/>
                  </a:lnTo>
                  <a:lnTo>
                    <a:pt x="2037323" y="1751377"/>
                  </a:lnTo>
                  <a:close/>
                </a:path>
                <a:path w="2360295" h="1867535">
                  <a:moveTo>
                    <a:pt x="1844969" y="1750742"/>
                  </a:moveTo>
                  <a:lnTo>
                    <a:pt x="1846549" y="1749853"/>
                  </a:lnTo>
                  <a:lnTo>
                    <a:pt x="1848082" y="1749586"/>
                  </a:lnTo>
                  <a:lnTo>
                    <a:pt x="1848365" y="1749472"/>
                  </a:lnTo>
                  <a:lnTo>
                    <a:pt x="1836715" y="1749472"/>
                  </a:lnTo>
                  <a:lnTo>
                    <a:pt x="1836862" y="1749980"/>
                  </a:lnTo>
                  <a:lnTo>
                    <a:pt x="1837705" y="1749980"/>
                  </a:lnTo>
                  <a:lnTo>
                    <a:pt x="1838077" y="1750361"/>
                  </a:lnTo>
                  <a:lnTo>
                    <a:pt x="1841574" y="1750361"/>
                  </a:lnTo>
                  <a:lnTo>
                    <a:pt x="1844969" y="1750742"/>
                  </a:lnTo>
                  <a:close/>
                </a:path>
                <a:path w="2360295" h="1867535">
                  <a:moveTo>
                    <a:pt x="1825386" y="1751123"/>
                  </a:moveTo>
                  <a:lnTo>
                    <a:pt x="1826255" y="1749472"/>
                  </a:lnTo>
                  <a:lnTo>
                    <a:pt x="1822307" y="1749472"/>
                  </a:lnTo>
                  <a:lnTo>
                    <a:pt x="1822623" y="1749599"/>
                  </a:lnTo>
                  <a:lnTo>
                    <a:pt x="1824676" y="1749599"/>
                  </a:lnTo>
                  <a:lnTo>
                    <a:pt x="1825386" y="1751123"/>
                  </a:lnTo>
                  <a:close/>
                </a:path>
                <a:path w="2360295" h="1867535">
                  <a:moveTo>
                    <a:pt x="1821122" y="1751377"/>
                  </a:moveTo>
                  <a:lnTo>
                    <a:pt x="1821280" y="1751377"/>
                  </a:lnTo>
                  <a:lnTo>
                    <a:pt x="1821675" y="1750488"/>
                  </a:lnTo>
                  <a:lnTo>
                    <a:pt x="1821991" y="1750107"/>
                  </a:lnTo>
                  <a:lnTo>
                    <a:pt x="1822228" y="1749599"/>
                  </a:lnTo>
                  <a:lnTo>
                    <a:pt x="1822307" y="1749472"/>
                  </a:lnTo>
                  <a:lnTo>
                    <a:pt x="1813226" y="1749472"/>
                  </a:lnTo>
                  <a:lnTo>
                    <a:pt x="1813353" y="1750488"/>
                  </a:lnTo>
                  <a:lnTo>
                    <a:pt x="1818912" y="1750488"/>
                  </a:lnTo>
                  <a:lnTo>
                    <a:pt x="1821122" y="1751377"/>
                  </a:lnTo>
                  <a:close/>
                </a:path>
                <a:path w="2360295" h="1867535">
                  <a:moveTo>
                    <a:pt x="1628769" y="1750742"/>
                  </a:moveTo>
                  <a:lnTo>
                    <a:pt x="1630348" y="1749726"/>
                  </a:lnTo>
                  <a:lnTo>
                    <a:pt x="1631848" y="1749472"/>
                  </a:lnTo>
                  <a:lnTo>
                    <a:pt x="1620551" y="1749472"/>
                  </a:lnTo>
                  <a:lnTo>
                    <a:pt x="1620662" y="1749853"/>
                  </a:lnTo>
                  <a:lnTo>
                    <a:pt x="1621504" y="1749853"/>
                  </a:lnTo>
                  <a:lnTo>
                    <a:pt x="1621852" y="1750234"/>
                  </a:lnTo>
                  <a:lnTo>
                    <a:pt x="1625373" y="1750234"/>
                  </a:lnTo>
                  <a:lnTo>
                    <a:pt x="1628769" y="1750742"/>
                  </a:lnTo>
                  <a:close/>
                </a:path>
                <a:path w="2360295" h="1867535">
                  <a:moveTo>
                    <a:pt x="1608870" y="1751885"/>
                  </a:moveTo>
                  <a:lnTo>
                    <a:pt x="1608291" y="1750488"/>
                  </a:lnTo>
                  <a:lnTo>
                    <a:pt x="1608199" y="1749853"/>
                  </a:lnTo>
                  <a:lnTo>
                    <a:pt x="1608317" y="1749726"/>
                  </a:lnTo>
                  <a:lnTo>
                    <a:pt x="1608475" y="1749472"/>
                  </a:lnTo>
                  <a:lnTo>
                    <a:pt x="1606422" y="1749472"/>
                  </a:lnTo>
                  <a:lnTo>
                    <a:pt x="1606528" y="1749726"/>
                  </a:lnTo>
                  <a:lnTo>
                    <a:pt x="1606580" y="1750234"/>
                  </a:lnTo>
                  <a:lnTo>
                    <a:pt x="1606738" y="1750234"/>
                  </a:lnTo>
                  <a:lnTo>
                    <a:pt x="1608870" y="1751885"/>
                  </a:lnTo>
                  <a:close/>
                </a:path>
                <a:path w="2360295" h="1867535">
                  <a:moveTo>
                    <a:pt x="1605080" y="1751377"/>
                  </a:moveTo>
                  <a:lnTo>
                    <a:pt x="1605475" y="1750488"/>
                  </a:lnTo>
                  <a:lnTo>
                    <a:pt x="1605791" y="1750107"/>
                  </a:lnTo>
                  <a:lnTo>
                    <a:pt x="1605909" y="1749726"/>
                  </a:lnTo>
                  <a:lnTo>
                    <a:pt x="1606028" y="1749472"/>
                  </a:lnTo>
                  <a:lnTo>
                    <a:pt x="1597040" y="1749472"/>
                  </a:lnTo>
                  <a:lnTo>
                    <a:pt x="1597141" y="1750361"/>
                  </a:lnTo>
                  <a:lnTo>
                    <a:pt x="1598210" y="1750361"/>
                  </a:lnTo>
                  <a:lnTo>
                    <a:pt x="1598368" y="1750488"/>
                  </a:lnTo>
                  <a:lnTo>
                    <a:pt x="1602711" y="1750488"/>
                  </a:lnTo>
                  <a:lnTo>
                    <a:pt x="1604922" y="1751250"/>
                  </a:lnTo>
                  <a:lnTo>
                    <a:pt x="1605080" y="1751377"/>
                  </a:lnTo>
                  <a:close/>
                </a:path>
                <a:path w="2360295" h="1867535">
                  <a:moveTo>
                    <a:pt x="1870238" y="1749980"/>
                  </a:moveTo>
                  <a:lnTo>
                    <a:pt x="1871106" y="1749980"/>
                  </a:lnTo>
                  <a:lnTo>
                    <a:pt x="1870485" y="1749543"/>
                  </a:lnTo>
                  <a:lnTo>
                    <a:pt x="1870238" y="1749980"/>
                  </a:lnTo>
                  <a:close/>
                </a:path>
                <a:path w="2360295" h="1867535">
                  <a:moveTo>
                    <a:pt x="2086438" y="1749980"/>
                  </a:moveTo>
                  <a:lnTo>
                    <a:pt x="2087307" y="1749980"/>
                  </a:lnTo>
                  <a:lnTo>
                    <a:pt x="2086686" y="1749543"/>
                  </a:lnTo>
                  <a:lnTo>
                    <a:pt x="2086438" y="1749980"/>
                  </a:lnTo>
                  <a:close/>
                </a:path>
                <a:path w="2360295" h="1867535">
                  <a:moveTo>
                    <a:pt x="2238443" y="1753409"/>
                  </a:moveTo>
                  <a:lnTo>
                    <a:pt x="2240496" y="1749599"/>
                  </a:lnTo>
                  <a:lnTo>
                    <a:pt x="2226609" y="1749599"/>
                  </a:lnTo>
                  <a:lnTo>
                    <a:pt x="2226339" y="1750615"/>
                  </a:lnTo>
                  <a:lnTo>
                    <a:pt x="2238127" y="1750615"/>
                  </a:lnTo>
                  <a:lnTo>
                    <a:pt x="2238443" y="1753409"/>
                  </a:lnTo>
                  <a:close/>
                </a:path>
                <a:path w="2360295" h="1867535">
                  <a:moveTo>
                    <a:pt x="2067487" y="1749853"/>
                  </a:moveTo>
                  <a:lnTo>
                    <a:pt x="2068672" y="1749853"/>
                  </a:lnTo>
                  <a:lnTo>
                    <a:pt x="2068474" y="1749599"/>
                  </a:lnTo>
                  <a:lnTo>
                    <a:pt x="2067882" y="1749599"/>
                  </a:lnTo>
                  <a:lnTo>
                    <a:pt x="2067487" y="1749853"/>
                  </a:lnTo>
                  <a:close/>
                </a:path>
                <a:path w="2360295" h="1867535">
                  <a:moveTo>
                    <a:pt x="2041271" y="1752012"/>
                  </a:moveTo>
                  <a:lnTo>
                    <a:pt x="2040692" y="1750615"/>
                  </a:lnTo>
                  <a:lnTo>
                    <a:pt x="2040600" y="1749980"/>
                  </a:lnTo>
                  <a:lnTo>
                    <a:pt x="2040719" y="1749853"/>
                  </a:lnTo>
                  <a:lnTo>
                    <a:pt x="2040876" y="1749599"/>
                  </a:lnTo>
                  <a:lnTo>
                    <a:pt x="2038824" y="1749599"/>
                  </a:lnTo>
                  <a:lnTo>
                    <a:pt x="2038902" y="1749726"/>
                  </a:lnTo>
                  <a:lnTo>
                    <a:pt x="2038981" y="1750361"/>
                  </a:lnTo>
                  <a:lnTo>
                    <a:pt x="2039139" y="1750361"/>
                  </a:lnTo>
                  <a:lnTo>
                    <a:pt x="2041271" y="1752012"/>
                  </a:lnTo>
                  <a:close/>
                </a:path>
                <a:path w="2360295" h="1867535">
                  <a:moveTo>
                    <a:pt x="1997842" y="1749726"/>
                  </a:moveTo>
                  <a:lnTo>
                    <a:pt x="1998395" y="1749726"/>
                  </a:lnTo>
                  <a:lnTo>
                    <a:pt x="1998000" y="1749599"/>
                  </a:lnTo>
                  <a:lnTo>
                    <a:pt x="1997842" y="1749726"/>
                  </a:lnTo>
                  <a:close/>
                </a:path>
                <a:path w="2360295" h="1867535">
                  <a:moveTo>
                    <a:pt x="1851287" y="1749853"/>
                  </a:moveTo>
                  <a:lnTo>
                    <a:pt x="1852471" y="1749853"/>
                  </a:lnTo>
                  <a:lnTo>
                    <a:pt x="1852274" y="1749599"/>
                  </a:lnTo>
                  <a:lnTo>
                    <a:pt x="1851681" y="1749599"/>
                  </a:lnTo>
                  <a:lnTo>
                    <a:pt x="1851287" y="1749853"/>
                  </a:lnTo>
                  <a:close/>
                </a:path>
                <a:path w="2360295" h="1867535">
                  <a:moveTo>
                    <a:pt x="1825071" y="1752012"/>
                  </a:moveTo>
                  <a:lnTo>
                    <a:pt x="1824492" y="1750615"/>
                  </a:lnTo>
                  <a:lnTo>
                    <a:pt x="1824399" y="1749980"/>
                  </a:lnTo>
                  <a:lnTo>
                    <a:pt x="1824518" y="1749853"/>
                  </a:lnTo>
                  <a:lnTo>
                    <a:pt x="1824676" y="1749599"/>
                  </a:lnTo>
                  <a:lnTo>
                    <a:pt x="1822623" y="1749599"/>
                  </a:lnTo>
                  <a:lnTo>
                    <a:pt x="1822702" y="1749726"/>
                  </a:lnTo>
                  <a:lnTo>
                    <a:pt x="1822781" y="1750361"/>
                  </a:lnTo>
                  <a:lnTo>
                    <a:pt x="1822938" y="1750361"/>
                  </a:lnTo>
                  <a:lnTo>
                    <a:pt x="1825071" y="1752012"/>
                  </a:lnTo>
                  <a:close/>
                </a:path>
                <a:path w="2360295" h="1867535">
                  <a:moveTo>
                    <a:pt x="1781641" y="1749726"/>
                  </a:moveTo>
                  <a:lnTo>
                    <a:pt x="1782194" y="1749726"/>
                  </a:lnTo>
                  <a:lnTo>
                    <a:pt x="1781799" y="1749599"/>
                  </a:lnTo>
                  <a:lnTo>
                    <a:pt x="1781641" y="1749726"/>
                  </a:lnTo>
                  <a:close/>
                </a:path>
                <a:path w="2360295" h="1867535">
                  <a:moveTo>
                    <a:pt x="1641640" y="1752139"/>
                  </a:moveTo>
                  <a:lnTo>
                    <a:pt x="1641877" y="1752139"/>
                  </a:lnTo>
                  <a:lnTo>
                    <a:pt x="1643535" y="1751377"/>
                  </a:lnTo>
                  <a:lnTo>
                    <a:pt x="1644720" y="1749599"/>
                  </a:lnTo>
                  <a:lnTo>
                    <a:pt x="1636310" y="1749599"/>
                  </a:lnTo>
                  <a:lnTo>
                    <a:pt x="1636270" y="1749726"/>
                  </a:lnTo>
                  <a:lnTo>
                    <a:pt x="1635283" y="1749726"/>
                  </a:lnTo>
                  <a:lnTo>
                    <a:pt x="1634779" y="1750051"/>
                  </a:lnTo>
                  <a:lnTo>
                    <a:pt x="1634656" y="1750298"/>
                  </a:lnTo>
                  <a:lnTo>
                    <a:pt x="1634620" y="1750488"/>
                  </a:lnTo>
                  <a:lnTo>
                    <a:pt x="1638324" y="1750488"/>
                  </a:lnTo>
                  <a:lnTo>
                    <a:pt x="1640061" y="1750742"/>
                  </a:lnTo>
                  <a:lnTo>
                    <a:pt x="1641640" y="1752139"/>
                  </a:lnTo>
                  <a:close/>
                </a:path>
                <a:path w="2360295" h="1867535">
                  <a:moveTo>
                    <a:pt x="1635283" y="1749726"/>
                  </a:moveTo>
                  <a:lnTo>
                    <a:pt x="1636270" y="1749726"/>
                  </a:lnTo>
                  <a:lnTo>
                    <a:pt x="1636172" y="1749599"/>
                  </a:lnTo>
                  <a:lnTo>
                    <a:pt x="1635481" y="1749599"/>
                  </a:lnTo>
                  <a:lnTo>
                    <a:pt x="1635283" y="1749726"/>
                  </a:lnTo>
                  <a:close/>
                </a:path>
                <a:path w="2360295" h="1867535">
                  <a:moveTo>
                    <a:pt x="1536540" y="1750234"/>
                  </a:moveTo>
                  <a:lnTo>
                    <a:pt x="1536856" y="1750234"/>
                  </a:lnTo>
                  <a:lnTo>
                    <a:pt x="1537093" y="1749599"/>
                  </a:lnTo>
                  <a:lnTo>
                    <a:pt x="1535988" y="1749599"/>
                  </a:lnTo>
                  <a:lnTo>
                    <a:pt x="1536146" y="1749853"/>
                  </a:lnTo>
                  <a:lnTo>
                    <a:pt x="1536540" y="1750234"/>
                  </a:lnTo>
                  <a:close/>
                </a:path>
                <a:path w="2360295" h="1867535">
                  <a:moveTo>
                    <a:pt x="2074041" y="1752139"/>
                  </a:moveTo>
                  <a:lnTo>
                    <a:pt x="2074278" y="1752139"/>
                  </a:lnTo>
                  <a:lnTo>
                    <a:pt x="2075936" y="1751504"/>
                  </a:lnTo>
                  <a:lnTo>
                    <a:pt x="2077121" y="1749726"/>
                  </a:lnTo>
                  <a:lnTo>
                    <a:pt x="2068711" y="1749726"/>
                  </a:lnTo>
                  <a:lnTo>
                    <a:pt x="2068672" y="1749853"/>
                  </a:lnTo>
                  <a:lnTo>
                    <a:pt x="2067487" y="1749853"/>
                  </a:lnTo>
                  <a:lnTo>
                    <a:pt x="2067180" y="1750051"/>
                  </a:lnTo>
                  <a:lnTo>
                    <a:pt x="2067060" y="1750298"/>
                  </a:lnTo>
                  <a:lnTo>
                    <a:pt x="2067006" y="1750615"/>
                  </a:lnTo>
                  <a:lnTo>
                    <a:pt x="2070725" y="1750615"/>
                  </a:lnTo>
                  <a:lnTo>
                    <a:pt x="2072462" y="1750742"/>
                  </a:lnTo>
                  <a:lnTo>
                    <a:pt x="2074041" y="1752139"/>
                  </a:lnTo>
                  <a:close/>
                </a:path>
                <a:path w="2360295" h="1867535">
                  <a:moveTo>
                    <a:pt x="1968942" y="1750361"/>
                  </a:moveTo>
                  <a:lnTo>
                    <a:pt x="1969257" y="1750361"/>
                  </a:lnTo>
                  <a:lnTo>
                    <a:pt x="1969494" y="1749726"/>
                  </a:lnTo>
                  <a:lnTo>
                    <a:pt x="1968457" y="1749726"/>
                  </a:lnTo>
                  <a:lnTo>
                    <a:pt x="1968942" y="1750361"/>
                  </a:lnTo>
                  <a:close/>
                </a:path>
                <a:path w="2360295" h="1867535">
                  <a:moveTo>
                    <a:pt x="1857841" y="1752139"/>
                  </a:moveTo>
                  <a:lnTo>
                    <a:pt x="1858077" y="1752139"/>
                  </a:lnTo>
                  <a:lnTo>
                    <a:pt x="1859736" y="1751504"/>
                  </a:lnTo>
                  <a:lnTo>
                    <a:pt x="1860920" y="1749726"/>
                  </a:lnTo>
                  <a:lnTo>
                    <a:pt x="1852510" y="1749726"/>
                  </a:lnTo>
                  <a:lnTo>
                    <a:pt x="1852471" y="1749853"/>
                  </a:lnTo>
                  <a:lnTo>
                    <a:pt x="1851287" y="1749853"/>
                  </a:lnTo>
                  <a:lnTo>
                    <a:pt x="1850979" y="1750051"/>
                  </a:lnTo>
                  <a:lnTo>
                    <a:pt x="1850860" y="1750298"/>
                  </a:lnTo>
                  <a:lnTo>
                    <a:pt x="1850806" y="1750615"/>
                  </a:lnTo>
                  <a:lnTo>
                    <a:pt x="1854524" y="1750615"/>
                  </a:lnTo>
                  <a:lnTo>
                    <a:pt x="1856261" y="1750742"/>
                  </a:lnTo>
                  <a:lnTo>
                    <a:pt x="1857841" y="1752139"/>
                  </a:lnTo>
                  <a:close/>
                </a:path>
                <a:path w="2360295" h="1867535">
                  <a:moveTo>
                    <a:pt x="1752741" y="1750361"/>
                  </a:moveTo>
                  <a:lnTo>
                    <a:pt x="1753057" y="1750361"/>
                  </a:lnTo>
                  <a:lnTo>
                    <a:pt x="1753294" y="1749726"/>
                  </a:lnTo>
                  <a:lnTo>
                    <a:pt x="1752256" y="1749726"/>
                  </a:lnTo>
                  <a:lnTo>
                    <a:pt x="1752741" y="1750361"/>
                  </a:lnTo>
                  <a:close/>
                </a:path>
                <a:path w="2360295" h="1867535">
                  <a:moveTo>
                    <a:pt x="2269317" y="1751504"/>
                  </a:moveTo>
                  <a:lnTo>
                    <a:pt x="2269159" y="1751377"/>
                  </a:lnTo>
                  <a:lnTo>
                    <a:pt x="2268843" y="1751250"/>
                  </a:lnTo>
                  <a:lnTo>
                    <a:pt x="2268906" y="1750869"/>
                  </a:lnTo>
                  <a:lnTo>
                    <a:pt x="2269159" y="1749853"/>
                  </a:lnTo>
                  <a:lnTo>
                    <a:pt x="2269001" y="1749853"/>
                  </a:lnTo>
                  <a:lnTo>
                    <a:pt x="2267817" y="1750234"/>
                  </a:lnTo>
                  <a:lnTo>
                    <a:pt x="2267738" y="1750996"/>
                  </a:lnTo>
                  <a:lnTo>
                    <a:pt x="2267659" y="1751123"/>
                  </a:lnTo>
                  <a:lnTo>
                    <a:pt x="2268212" y="1751377"/>
                  </a:lnTo>
                  <a:lnTo>
                    <a:pt x="2268764" y="1751377"/>
                  </a:lnTo>
                  <a:lnTo>
                    <a:pt x="2269317" y="1751504"/>
                  </a:lnTo>
                  <a:close/>
                </a:path>
                <a:path w="2360295" h="1867535">
                  <a:moveTo>
                    <a:pt x="2257867" y="1751504"/>
                  </a:moveTo>
                  <a:lnTo>
                    <a:pt x="2258736" y="1749853"/>
                  </a:lnTo>
                  <a:lnTo>
                    <a:pt x="2245707" y="1749853"/>
                  </a:lnTo>
                  <a:lnTo>
                    <a:pt x="2245721" y="1749980"/>
                  </a:lnTo>
                  <a:lnTo>
                    <a:pt x="2254788" y="1749980"/>
                  </a:lnTo>
                  <a:lnTo>
                    <a:pt x="2255104" y="1750107"/>
                  </a:lnTo>
                  <a:lnTo>
                    <a:pt x="2257157" y="1750107"/>
                  </a:lnTo>
                  <a:lnTo>
                    <a:pt x="2257867" y="1751504"/>
                  </a:lnTo>
                  <a:close/>
                </a:path>
                <a:path w="2360295" h="1867535">
                  <a:moveTo>
                    <a:pt x="2224917" y="1751123"/>
                  </a:moveTo>
                  <a:lnTo>
                    <a:pt x="2226203" y="1751123"/>
                  </a:lnTo>
                  <a:lnTo>
                    <a:pt x="2225809" y="1750742"/>
                  </a:lnTo>
                  <a:lnTo>
                    <a:pt x="2225098" y="1750107"/>
                  </a:lnTo>
                  <a:lnTo>
                    <a:pt x="2224940" y="1750107"/>
                  </a:lnTo>
                  <a:lnTo>
                    <a:pt x="2224861" y="1749853"/>
                  </a:lnTo>
                  <a:lnTo>
                    <a:pt x="2224703" y="1749853"/>
                  </a:lnTo>
                  <a:lnTo>
                    <a:pt x="2224624" y="1750107"/>
                  </a:lnTo>
                  <a:lnTo>
                    <a:pt x="2224506" y="1750234"/>
                  </a:lnTo>
                  <a:lnTo>
                    <a:pt x="2224387" y="1750488"/>
                  </a:lnTo>
                  <a:lnTo>
                    <a:pt x="2224754" y="1750842"/>
                  </a:lnTo>
                  <a:lnTo>
                    <a:pt x="2224917" y="1751123"/>
                  </a:lnTo>
                  <a:close/>
                </a:path>
                <a:path w="2360295" h="1867535">
                  <a:moveTo>
                    <a:pt x="2216886" y="1752266"/>
                  </a:moveTo>
                  <a:lnTo>
                    <a:pt x="2217676" y="1750488"/>
                  </a:lnTo>
                  <a:lnTo>
                    <a:pt x="2219176" y="1749853"/>
                  </a:lnTo>
                  <a:lnTo>
                    <a:pt x="2214722" y="1749853"/>
                  </a:lnTo>
                  <a:lnTo>
                    <a:pt x="2214675" y="1750234"/>
                  </a:lnTo>
                  <a:lnTo>
                    <a:pt x="2214122" y="1750234"/>
                  </a:lnTo>
                  <a:lnTo>
                    <a:pt x="2213254" y="1750361"/>
                  </a:lnTo>
                  <a:lnTo>
                    <a:pt x="2213201" y="1750869"/>
                  </a:lnTo>
                  <a:lnTo>
                    <a:pt x="2214833" y="1750869"/>
                  </a:lnTo>
                  <a:lnTo>
                    <a:pt x="2215149" y="1751123"/>
                  </a:lnTo>
                  <a:lnTo>
                    <a:pt x="2216886" y="1752266"/>
                  </a:lnTo>
                  <a:close/>
                </a:path>
                <a:path w="2360295" h="1867535">
                  <a:moveTo>
                    <a:pt x="2190028" y="1750842"/>
                  </a:moveTo>
                  <a:lnTo>
                    <a:pt x="2192171" y="1749980"/>
                  </a:lnTo>
                  <a:lnTo>
                    <a:pt x="2190433" y="1749853"/>
                  </a:lnTo>
                  <a:lnTo>
                    <a:pt x="2189644" y="1749853"/>
                  </a:lnTo>
                  <a:lnTo>
                    <a:pt x="2190028" y="1750842"/>
                  </a:lnTo>
                  <a:close/>
                </a:path>
                <a:path w="2360295" h="1867535">
                  <a:moveTo>
                    <a:pt x="1653327" y="1750742"/>
                  </a:moveTo>
                  <a:lnTo>
                    <a:pt x="1653563" y="1750615"/>
                  </a:lnTo>
                  <a:lnTo>
                    <a:pt x="1654037" y="1749853"/>
                  </a:lnTo>
                  <a:lnTo>
                    <a:pt x="1652458" y="1749853"/>
                  </a:lnTo>
                  <a:lnTo>
                    <a:pt x="1653011" y="1750488"/>
                  </a:lnTo>
                  <a:lnTo>
                    <a:pt x="1653248" y="1750615"/>
                  </a:lnTo>
                  <a:lnTo>
                    <a:pt x="1653327" y="1750742"/>
                  </a:lnTo>
                  <a:close/>
                </a:path>
                <a:path w="2360295" h="1867535">
                  <a:moveTo>
                    <a:pt x="1621030" y="1751123"/>
                  </a:moveTo>
                  <a:lnTo>
                    <a:pt x="1621425" y="1750488"/>
                  </a:lnTo>
                  <a:lnTo>
                    <a:pt x="1621504" y="1749853"/>
                  </a:lnTo>
                  <a:lnTo>
                    <a:pt x="1620662" y="1749853"/>
                  </a:lnTo>
                  <a:lnTo>
                    <a:pt x="1621030" y="1751123"/>
                  </a:lnTo>
                  <a:close/>
                </a:path>
                <a:path w="2360295" h="1867535">
                  <a:moveTo>
                    <a:pt x="2277450" y="1751250"/>
                  </a:moveTo>
                  <a:lnTo>
                    <a:pt x="2279030" y="1750234"/>
                  </a:lnTo>
                  <a:lnTo>
                    <a:pt x="2280530" y="1750107"/>
                  </a:lnTo>
                  <a:lnTo>
                    <a:pt x="2280846" y="1749980"/>
                  </a:lnTo>
                  <a:lnTo>
                    <a:pt x="2269196" y="1749980"/>
                  </a:lnTo>
                  <a:lnTo>
                    <a:pt x="2269343" y="1750488"/>
                  </a:lnTo>
                  <a:lnTo>
                    <a:pt x="2270186" y="1750488"/>
                  </a:lnTo>
                  <a:lnTo>
                    <a:pt x="2270558" y="1750869"/>
                  </a:lnTo>
                  <a:lnTo>
                    <a:pt x="2274055" y="1750869"/>
                  </a:lnTo>
                  <a:lnTo>
                    <a:pt x="2277450" y="1751250"/>
                  </a:lnTo>
                  <a:close/>
                </a:path>
                <a:path w="2360295" h="1867535">
                  <a:moveTo>
                    <a:pt x="2253761" y="1751885"/>
                  </a:moveTo>
                  <a:lnTo>
                    <a:pt x="2254156" y="1750996"/>
                  </a:lnTo>
                  <a:lnTo>
                    <a:pt x="2254472" y="1750615"/>
                  </a:lnTo>
                  <a:lnTo>
                    <a:pt x="2254709" y="1750107"/>
                  </a:lnTo>
                  <a:lnTo>
                    <a:pt x="2254788" y="1749980"/>
                  </a:lnTo>
                  <a:lnTo>
                    <a:pt x="2245721" y="1749980"/>
                  </a:lnTo>
                  <a:lnTo>
                    <a:pt x="2245822" y="1750869"/>
                  </a:lnTo>
                  <a:lnTo>
                    <a:pt x="2246892" y="1750869"/>
                  </a:lnTo>
                  <a:lnTo>
                    <a:pt x="2247049" y="1750996"/>
                  </a:lnTo>
                  <a:lnTo>
                    <a:pt x="2251392" y="1750996"/>
                  </a:lnTo>
                  <a:lnTo>
                    <a:pt x="2253603" y="1751758"/>
                  </a:lnTo>
                  <a:lnTo>
                    <a:pt x="2253761" y="1751885"/>
                  </a:lnTo>
                  <a:close/>
                </a:path>
                <a:path w="2360295" h="1867535">
                  <a:moveTo>
                    <a:pt x="2085649" y="1750742"/>
                  </a:moveTo>
                  <a:lnTo>
                    <a:pt x="2085965" y="1750742"/>
                  </a:lnTo>
                  <a:lnTo>
                    <a:pt x="2086438" y="1749980"/>
                  </a:lnTo>
                  <a:lnTo>
                    <a:pt x="2084859" y="1749980"/>
                  </a:lnTo>
                  <a:lnTo>
                    <a:pt x="2085649" y="1750742"/>
                  </a:lnTo>
                  <a:close/>
                </a:path>
                <a:path w="2360295" h="1867535">
                  <a:moveTo>
                    <a:pt x="2053432" y="1751250"/>
                  </a:moveTo>
                  <a:lnTo>
                    <a:pt x="2053826" y="1750615"/>
                  </a:lnTo>
                  <a:lnTo>
                    <a:pt x="2053905" y="1749980"/>
                  </a:lnTo>
                  <a:lnTo>
                    <a:pt x="2053063" y="1749980"/>
                  </a:lnTo>
                  <a:lnTo>
                    <a:pt x="2053432" y="1751250"/>
                  </a:lnTo>
                  <a:close/>
                </a:path>
                <a:path w="2360295" h="1867535">
                  <a:moveTo>
                    <a:pt x="1869448" y="1750742"/>
                  </a:moveTo>
                  <a:lnTo>
                    <a:pt x="1869764" y="1750742"/>
                  </a:lnTo>
                  <a:lnTo>
                    <a:pt x="1870238" y="1749980"/>
                  </a:lnTo>
                  <a:lnTo>
                    <a:pt x="1868658" y="1749980"/>
                  </a:lnTo>
                  <a:lnTo>
                    <a:pt x="1869448" y="1750742"/>
                  </a:lnTo>
                  <a:close/>
                </a:path>
                <a:path w="2360295" h="1867535">
                  <a:moveTo>
                    <a:pt x="1837231" y="1751250"/>
                  </a:moveTo>
                  <a:lnTo>
                    <a:pt x="1837626" y="1750615"/>
                  </a:lnTo>
                  <a:lnTo>
                    <a:pt x="1837705" y="1749980"/>
                  </a:lnTo>
                  <a:lnTo>
                    <a:pt x="1836862" y="1749980"/>
                  </a:lnTo>
                  <a:lnTo>
                    <a:pt x="1837231" y="1751250"/>
                  </a:lnTo>
                  <a:close/>
                </a:path>
                <a:path w="2360295" h="1867535">
                  <a:moveTo>
                    <a:pt x="2302719" y="1750488"/>
                  </a:moveTo>
                  <a:lnTo>
                    <a:pt x="2303587" y="1750488"/>
                  </a:lnTo>
                  <a:lnTo>
                    <a:pt x="2302966" y="1750051"/>
                  </a:lnTo>
                  <a:lnTo>
                    <a:pt x="2302719" y="1750488"/>
                  </a:lnTo>
                  <a:close/>
                </a:path>
                <a:path w="2360295" h="1867535">
                  <a:moveTo>
                    <a:pt x="2290321" y="1752647"/>
                  </a:moveTo>
                  <a:lnTo>
                    <a:pt x="2290558" y="1752647"/>
                  </a:lnTo>
                  <a:lnTo>
                    <a:pt x="2292217" y="1752012"/>
                  </a:lnTo>
                  <a:lnTo>
                    <a:pt x="2293401" y="1750234"/>
                  </a:lnTo>
                  <a:lnTo>
                    <a:pt x="2284952" y="1750234"/>
                  </a:lnTo>
                  <a:lnTo>
                    <a:pt x="2284844" y="1750107"/>
                  </a:lnTo>
                  <a:lnTo>
                    <a:pt x="2284162" y="1750107"/>
                  </a:lnTo>
                  <a:lnTo>
                    <a:pt x="2283373" y="1750615"/>
                  </a:lnTo>
                  <a:lnTo>
                    <a:pt x="2283287" y="1751123"/>
                  </a:lnTo>
                  <a:lnTo>
                    <a:pt x="2287005" y="1751123"/>
                  </a:lnTo>
                  <a:lnTo>
                    <a:pt x="2288742" y="1751250"/>
                  </a:lnTo>
                  <a:lnTo>
                    <a:pt x="2290321" y="1752647"/>
                  </a:lnTo>
                  <a:close/>
                </a:path>
                <a:path w="2360295" h="1867535">
                  <a:moveTo>
                    <a:pt x="2257551" y="1752393"/>
                  </a:moveTo>
                  <a:lnTo>
                    <a:pt x="2256972" y="1750996"/>
                  </a:lnTo>
                  <a:lnTo>
                    <a:pt x="2256880" y="1750361"/>
                  </a:lnTo>
                  <a:lnTo>
                    <a:pt x="2256999" y="1750234"/>
                  </a:lnTo>
                  <a:lnTo>
                    <a:pt x="2257157" y="1750107"/>
                  </a:lnTo>
                  <a:lnTo>
                    <a:pt x="2255104" y="1750107"/>
                  </a:lnTo>
                  <a:lnTo>
                    <a:pt x="2255222" y="1750298"/>
                  </a:lnTo>
                  <a:lnTo>
                    <a:pt x="2255262" y="1750869"/>
                  </a:lnTo>
                  <a:lnTo>
                    <a:pt x="2255419" y="1750869"/>
                  </a:lnTo>
                  <a:lnTo>
                    <a:pt x="2257551" y="1752393"/>
                  </a:lnTo>
                  <a:close/>
                </a:path>
                <a:path w="2360295" h="1867535">
                  <a:moveTo>
                    <a:pt x="2214122" y="1750234"/>
                  </a:moveTo>
                  <a:lnTo>
                    <a:pt x="2214675" y="1750234"/>
                  </a:lnTo>
                  <a:lnTo>
                    <a:pt x="2214280" y="1750107"/>
                  </a:lnTo>
                  <a:lnTo>
                    <a:pt x="2214122" y="1750234"/>
                  </a:lnTo>
                  <a:close/>
                </a:path>
                <a:path w="2360295" h="1867535">
                  <a:moveTo>
                    <a:pt x="2065671" y="1750996"/>
                  </a:moveTo>
                  <a:lnTo>
                    <a:pt x="2066303" y="1750742"/>
                  </a:lnTo>
                  <a:lnTo>
                    <a:pt x="2066855" y="1750488"/>
                  </a:lnTo>
                  <a:lnTo>
                    <a:pt x="2066461" y="1750107"/>
                  </a:lnTo>
                  <a:lnTo>
                    <a:pt x="2066224" y="1750234"/>
                  </a:lnTo>
                  <a:lnTo>
                    <a:pt x="2065908" y="1750742"/>
                  </a:lnTo>
                  <a:lnTo>
                    <a:pt x="2065079" y="1750742"/>
                  </a:lnTo>
                  <a:lnTo>
                    <a:pt x="2065276" y="1750869"/>
                  </a:lnTo>
                  <a:lnTo>
                    <a:pt x="2065671" y="1750996"/>
                  </a:lnTo>
                  <a:close/>
                </a:path>
                <a:path w="2360295" h="1867535">
                  <a:moveTo>
                    <a:pt x="2020583" y="1750869"/>
                  </a:moveTo>
                  <a:lnTo>
                    <a:pt x="2021847" y="1750107"/>
                  </a:lnTo>
                  <a:lnTo>
                    <a:pt x="2010059" y="1750107"/>
                  </a:lnTo>
                  <a:lnTo>
                    <a:pt x="2010025" y="1750234"/>
                  </a:lnTo>
                  <a:lnTo>
                    <a:pt x="2019320" y="1750234"/>
                  </a:lnTo>
                  <a:lnTo>
                    <a:pt x="2020583" y="1750869"/>
                  </a:lnTo>
                  <a:close/>
                </a:path>
                <a:path w="2360295" h="1867535">
                  <a:moveTo>
                    <a:pt x="1849470" y="1750996"/>
                  </a:moveTo>
                  <a:lnTo>
                    <a:pt x="1850102" y="1750742"/>
                  </a:lnTo>
                  <a:lnTo>
                    <a:pt x="1850655" y="1750488"/>
                  </a:lnTo>
                  <a:lnTo>
                    <a:pt x="1850260" y="1750107"/>
                  </a:lnTo>
                  <a:lnTo>
                    <a:pt x="1850023" y="1750234"/>
                  </a:lnTo>
                  <a:lnTo>
                    <a:pt x="1849707" y="1750742"/>
                  </a:lnTo>
                  <a:lnTo>
                    <a:pt x="1848878" y="1750742"/>
                  </a:lnTo>
                  <a:lnTo>
                    <a:pt x="1849075" y="1750869"/>
                  </a:lnTo>
                  <a:lnTo>
                    <a:pt x="1849470" y="1750996"/>
                  </a:lnTo>
                  <a:close/>
                </a:path>
                <a:path w="2360295" h="1867535">
                  <a:moveTo>
                    <a:pt x="1804382" y="1750869"/>
                  </a:moveTo>
                  <a:lnTo>
                    <a:pt x="1805646" y="1750107"/>
                  </a:lnTo>
                  <a:lnTo>
                    <a:pt x="1793858" y="1750107"/>
                  </a:lnTo>
                  <a:lnTo>
                    <a:pt x="1793824" y="1750234"/>
                  </a:lnTo>
                  <a:lnTo>
                    <a:pt x="1803119" y="1750234"/>
                  </a:lnTo>
                  <a:lnTo>
                    <a:pt x="1804382" y="1750869"/>
                  </a:lnTo>
                  <a:close/>
                </a:path>
                <a:path w="2360295" h="1867535">
                  <a:moveTo>
                    <a:pt x="1633270" y="1750869"/>
                  </a:moveTo>
                  <a:lnTo>
                    <a:pt x="1633902" y="1750615"/>
                  </a:lnTo>
                  <a:lnTo>
                    <a:pt x="1634454" y="1750488"/>
                  </a:lnTo>
                  <a:lnTo>
                    <a:pt x="1634059" y="1750107"/>
                  </a:lnTo>
                  <a:lnTo>
                    <a:pt x="1633823" y="1750107"/>
                  </a:lnTo>
                  <a:lnTo>
                    <a:pt x="1633507" y="1750615"/>
                  </a:lnTo>
                  <a:lnTo>
                    <a:pt x="1632678" y="1750615"/>
                  </a:lnTo>
                  <a:lnTo>
                    <a:pt x="1632875" y="1750742"/>
                  </a:lnTo>
                  <a:lnTo>
                    <a:pt x="1633270" y="1750869"/>
                  </a:lnTo>
                  <a:close/>
                </a:path>
                <a:path w="2360295" h="1867535">
                  <a:moveTo>
                    <a:pt x="1588182" y="1750742"/>
                  </a:moveTo>
                  <a:lnTo>
                    <a:pt x="1589445" y="1750107"/>
                  </a:lnTo>
                  <a:lnTo>
                    <a:pt x="1586919" y="1750107"/>
                  </a:lnTo>
                  <a:lnTo>
                    <a:pt x="1588182" y="1750742"/>
                  </a:lnTo>
                  <a:close/>
                </a:path>
                <a:path w="2360295" h="1867535">
                  <a:moveTo>
                    <a:pt x="1582892" y="1751631"/>
                  </a:moveTo>
                  <a:lnTo>
                    <a:pt x="1586919" y="1750107"/>
                  </a:lnTo>
                  <a:lnTo>
                    <a:pt x="1577631" y="1750107"/>
                  </a:lnTo>
                  <a:lnTo>
                    <a:pt x="1577522" y="1750488"/>
                  </a:lnTo>
                  <a:lnTo>
                    <a:pt x="1576168" y="1750488"/>
                  </a:lnTo>
                  <a:lnTo>
                    <a:pt x="1576574" y="1751250"/>
                  </a:lnTo>
                  <a:lnTo>
                    <a:pt x="1579891" y="1751250"/>
                  </a:lnTo>
                  <a:lnTo>
                    <a:pt x="1582892" y="1751631"/>
                  </a:lnTo>
                  <a:close/>
                </a:path>
                <a:path w="2360295" h="1867535">
                  <a:moveTo>
                    <a:pt x="2185222" y="1750869"/>
                  </a:moveTo>
                  <a:lnTo>
                    <a:pt x="2185538" y="1750869"/>
                  </a:lnTo>
                  <a:lnTo>
                    <a:pt x="2185774" y="1750234"/>
                  </a:lnTo>
                  <a:lnTo>
                    <a:pt x="2184737" y="1750234"/>
                  </a:lnTo>
                  <a:lnTo>
                    <a:pt x="2185222" y="1750869"/>
                  </a:lnTo>
                  <a:close/>
                </a:path>
                <a:path w="2360295" h="1867535">
                  <a:moveTo>
                    <a:pt x="2015293" y="1751758"/>
                  </a:moveTo>
                  <a:lnTo>
                    <a:pt x="2019320" y="1750234"/>
                  </a:lnTo>
                  <a:lnTo>
                    <a:pt x="2010025" y="1750234"/>
                  </a:lnTo>
                  <a:lnTo>
                    <a:pt x="2009923" y="1750615"/>
                  </a:lnTo>
                  <a:lnTo>
                    <a:pt x="2008570" y="1750615"/>
                  </a:lnTo>
                  <a:lnTo>
                    <a:pt x="2008976" y="1751377"/>
                  </a:lnTo>
                  <a:lnTo>
                    <a:pt x="2012292" y="1751377"/>
                  </a:lnTo>
                  <a:lnTo>
                    <a:pt x="2015293" y="1751758"/>
                  </a:lnTo>
                  <a:close/>
                </a:path>
                <a:path w="2360295" h="1867535">
                  <a:moveTo>
                    <a:pt x="1799092" y="1751758"/>
                  </a:moveTo>
                  <a:lnTo>
                    <a:pt x="1803119" y="1750234"/>
                  </a:lnTo>
                  <a:lnTo>
                    <a:pt x="1793824" y="1750234"/>
                  </a:lnTo>
                  <a:lnTo>
                    <a:pt x="1793722" y="1750615"/>
                  </a:lnTo>
                  <a:lnTo>
                    <a:pt x="1792369" y="1750615"/>
                  </a:lnTo>
                  <a:lnTo>
                    <a:pt x="1792775" y="1751377"/>
                  </a:lnTo>
                  <a:lnTo>
                    <a:pt x="1796091" y="1751377"/>
                  </a:lnTo>
                  <a:lnTo>
                    <a:pt x="1799092" y="1751758"/>
                  </a:lnTo>
                  <a:close/>
                </a:path>
                <a:path w="2360295" h="1867535">
                  <a:moveTo>
                    <a:pt x="1623241" y="1751758"/>
                  </a:moveTo>
                  <a:lnTo>
                    <a:pt x="1625373" y="1750234"/>
                  </a:lnTo>
                  <a:lnTo>
                    <a:pt x="1621852" y="1750234"/>
                  </a:lnTo>
                  <a:lnTo>
                    <a:pt x="1623241" y="1751758"/>
                  </a:lnTo>
                  <a:close/>
                </a:path>
                <a:path w="2360295" h="1867535">
                  <a:moveTo>
                    <a:pt x="1606580" y="1751377"/>
                  </a:moveTo>
                  <a:lnTo>
                    <a:pt x="1606896" y="1751377"/>
                  </a:lnTo>
                  <a:lnTo>
                    <a:pt x="1606738" y="1750234"/>
                  </a:lnTo>
                  <a:lnTo>
                    <a:pt x="1606580" y="1750234"/>
                  </a:lnTo>
                  <a:lnTo>
                    <a:pt x="1606580" y="1751377"/>
                  </a:lnTo>
                  <a:close/>
                </a:path>
                <a:path w="2360295" h="1867535">
                  <a:moveTo>
                    <a:pt x="1541989" y="1750742"/>
                  </a:moveTo>
                  <a:lnTo>
                    <a:pt x="1541436" y="1750298"/>
                  </a:lnTo>
                  <a:lnTo>
                    <a:pt x="1541989" y="1750742"/>
                  </a:lnTo>
                  <a:close/>
                </a:path>
                <a:path w="2360295" h="1867535">
                  <a:moveTo>
                    <a:pt x="2055643" y="1751758"/>
                  </a:moveTo>
                  <a:lnTo>
                    <a:pt x="2057775" y="1750361"/>
                  </a:lnTo>
                  <a:lnTo>
                    <a:pt x="2054278" y="1750361"/>
                  </a:lnTo>
                  <a:lnTo>
                    <a:pt x="2055643" y="1751758"/>
                  </a:lnTo>
                  <a:close/>
                </a:path>
                <a:path w="2360295" h="1867535">
                  <a:moveTo>
                    <a:pt x="2038981" y="1751504"/>
                  </a:moveTo>
                  <a:lnTo>
                    <a:pt x="2039297" y="1751377"/>
                  </a:lnTo>
                  <a:lnTo>
                    <a:pt x="2039139" y="1750361"/>
                  </a:lnTo>
                  <a:lnTo>
                    <a:pt x="2038981" y="1750361"/>
                  </a:lnTo>
                  <a:lnTo>
                    <a:pt x="2038981" y="1751504"/>
                  </a:lnTo>
                  <a:close/>
                </a:path>
                <a:path w="2360295" h="1867535">
                  <a:moveTo>
                    <a:pt x="1839442" y="1751758"/>
                  </a:moveTo>
                  <a:lnTo>
                    <a:pt x="1841574" y="1750361"/>
                  </a:lnTo>
                  <a:lnTo>
                    <a:pt x="1838077" y="1750361"/>
                  </a:lnTo>
                  <a:lnTo>
                    <a:pt x="1839442" y="1751758"/>
                  </a:lnTo>
                  <a:close/>
                </a:path>
                <a:path w="2360295" h="1867535">
                  <a:moveTo>
                    <a:pt x="1822781" y="1751504"/>
                  </a:moveTo>
                  <a:lnTo>
                    <a:pt x="1823096" y="1751377"/>
                  </a:lnTo>
                  <a:lnTo>
                    <a:pt x="1822938" y="1750361"/>
                  </a:lnTo>
                  <a:lnTo>
                    <a:pt x="1822781" y="1750361"/>
                  </a:lnTo>
                  <a:lnTo>
                    <a:pt x="1822781" y="1751504"/>
                  </a:lnTo>
                  <a:close/>
                </a:path>
                <a:path w="2360295" h="1867535">
                  <a:moveTo>
                    <a:pt x="1597894" y="1751250"/>
                  </a:moveTo>
                  <a:lnTo>
                    <a:pt x="1597973" y="1750742"/>
                  </a:lnTo>
                  <a:lnTo>
                    <a:pt x="1598210" y="1750361"/>
                  </a:lnTo>
                  <a:lnTo>
                    <a:pt x="1597141" y="1750361"/>
                  </a:lnTo>
                  <a:lnTo>
                    <a:pt x="1597184" y="1750869"/>
                  </a:lnTo>
                  <a:lnTo>
                    <a:pt x="1597657" y="1750996"/>
                  </a:lnTo>
                  <a:lnTo>
                    <a:pt x="1597894" y="1751250"/>
                  </a:lnTo>
                  <a:close/>
                </a:path>
                <a:path w="2360295" h="1867535">
                  <a:moveTo>
                    <a:pt x="1565204" y="1751123"/>
                  </a:moveTo>
                  <a:lnTo>
                    <a:pt x="1566151" y="1750361"/>
                  </a:lnTo>
                  <a:lnTo>
                    <a:pt x="1564509" y="1750361"/>
                  </a:lnTo>
                  <a:lnTo>
                    <a:pt x="1564612" y="1750615"/>
                  </a:lnTo>
                  <a:lnTo>
                    <a:pt x="1564967" y="1750996"/>
                  </a:lnTo>
                  <a:lnTo>
                    <a:pt x="1565204" y="1751123"/>
                  </a:lnTo>
                  <a:close/>
                </a:path>
                <a:path w="2360295" h="1867535">
                  <a:moveTo>
                    <a:pt x="1758189" y="1750742"/>
                  </a:moveTo>
                  <a:lnTo>
                    <a:pt x="1757643" y="1750413"/>
                  </a:lnTo>
                  <a:lnTo>
                    <a:pt x="1757479" y="1750488"/>
                  </a:lnTo>
                  <a:lnTo>
                    <a:pt x="1758189" y="1750742"/>
                  </a:lnTo>
                  <a:close/>
                </a:path>
                <a:path w="2360295" h="1867535">
                  <a:moveTo>
                    <a:pt x="1974390" y="1750742"/>
                  </a:moveTo>
                  <a:lnTo>
                    <a:pt x="1973844" y="1750413"/>
                  </a:lnTo>
                  <a:lnTo>
                    <a:pt x="1973679" y="1750488"/>
                  </a:lnTo>
                  <a:lnTo>
                    <a:pt x="1974390" y="1750742"/>
                  </a:lnTo>
                  <a:close/>
                </a:path>
                <a:path w="2360295" h="1867535">
                  <a:moveTo>
                    <a:pt x="2302008" y="1751250"/>
                  </a:moveTo>
                  <a:lnTo>
                    <a:pt x="2302245" y="1751123"/>
                  </a:lnTo>
                  <a:lnTo>
                    <a:pt x="2302719" y="1750488"/>
                  </a:lnTo>
                  <a:lnTo>
                    <a:pt x="2301139" y="1750488"/>
                  </a:lnTo>
                  <a:lnTo>
                    <a:pt x="2301692" y="1750996"/>
                  </a:lnTo>
                  <a:lnTo>
                    <a:pt x="2301929" y="1751123"/>
                  </a:lnTo>
                  <a:lnTo>
                    <a:pt x="2302008" y="1751250"/>
                  </a:lnTo>
                  <a:close/>
                </a:path>
                <a:path w="2360295" h="1867535">
                  <a:moveTo>
                    <a:pt x="2269712" y="1751758"/>
                  </a:moveTo>
                  <a:lnTo>
                    <a:pt x="2270107" y="1751123"/>
                  </a:lnTo>
                  <a:lnTo>
                    <a:pt x="2270186" y="1750488"/>
                  </a:lnTo>
                  <a:lnTo>
                    <a:pt x="2269343" y="1750488"/>
                  </a:lnTo>
                  <a:lnTo>
                    <a:pt x="2269712" y="1751758"/>
                  </a:lnTo>
                  <a:close/>
                </a:path>
                <a:path w="2360295" h="1867535">
                  <a:moveTo>
                    <a:pt x="2032664" y="1752012"/>
                  </a:moveTo>
                  <a:lnTo>
                    <a:pt x="2035112" y="1750488"/>
                  </a:lnTo>
                  <a:lnTo>
                    <a:pt x="2030611" y="1750488"/>
                  </a:lnTo>
                  <a:lnTo>
                    <a:pt x="2032664" y="1752012"/>
                  </a:lnTo>
                  <a:close/>
                </a:path>
                <a:path w="2360295" h="1867535">
                  <a:moveTo>
                    <a:pt x="2030296" y="1751377"/>
                  </a:moveTo>
                  <a:lnTo>
                    <a:pt x="2030374" y="1750869"/>
                  </a:lnTo>
                  <a:lnTo>
                    <a:pt x="2030611" y="1750488"/>
                  </a:lnTo>
                  <a:lnTo>
                    <a:pt x="2029553" y="1750488"/>
                  </a:lnTo>
                  <a:lnTo>
                    <a:pt x="2029585" y="1750869"/>
                  </a:lnTo>
                  <a:lnTo>
                    <a:pt x="2030059" y="1751123"/>
                  </a:lnTo>
                  <a:lnTo>
                    <a:pt x="2030296" y="1751377"/>
                  </a:lnTo>
                  <a:close/>
                </a:path>
                <a:path w="2360295" h="1867535">
                  <a:moveTo>
                    <a:pt x="1997605" y="1751250"/>
                  </a:moveTo>
                  <a:lnTo>
                    <a:pt x="1998553" y="1750488"/>
                  </a:lnTo>
                  <a:lnTo>
                    <a:pt x="1996908" y="1750488"/>
                  </a:lnTo>
                  <a:lnTo>
                    <a:pt x="1997013" y="1750742"/>
                  </a:lnTo>
                  <a:lnTo>
                    <a:pt x="1997368" y="1751123"/>
                  </a:lnTo>
                  <a:lnTo>
                    <a:pt x="1997605" y="1751250"/>
                  </a:lnTo>
                  <a:close/>
                </a:path>
                <a:path w="2360295" h="1867535">
                  <a:moveTo>
                    <a:pt x="1816464" y="1752012"/>
                  </a:moveTo>
                  <a:lnTo>
                    <a:pt x="1818912" y="1750488"/>
                  </a:lnTo>
                  <a:lnTo>
                    <a:pt x="1814411" y="1750488"/>
                  </a:lnTo>
                  <a:lnTo>
                    <a:pt x="1816464" y="1752012"/>
                  </a:lnTo>
                  <a:close/>
                </a:path>
                <a:path w="2360295" h="1867535">
                  <a:moveTo>
                    <a:pt x="1814095" y="1751377"/>
                  </a:moveTo>
                  <a:lnTo>
                    <a:pt x="1814174" y="1750869"/>
                  </a:lnTo>
                  <a:lnTo>
                    <a:pt x="1814411" y="1750488"/>
                  </a:lnTo>
                  <a:lnTo>
                    <a:pt x="1813353" y="1750488"/>
                  </a:lnTo>
                  <a:lnTo>
                    <a:pt x="1813384" y="1750869"/>
                  </a:lnTo>
                  <a:lnTo>
                    <a:pt x="1813858" y="1751123"/>
                  </a:lnTo>
                  <a:lnTo>
                    <a:pt x="1814095" y="1751377"/>
                  </a:lnTo>
                  <a:close/>
                </a:path>
                <a:path w="2360295" h="1867535">
                  <a:moveTo>
                    <a:pt x="1781404" y="1751250"/>
                  </a:moveTo>
                  <a:lnTo>
                    <a:pt x="1782352" y="1750488"/>
                  </a:lnTo>
                  <a:lnTo>
                    <a:pt x="1780707" y="1750488"/>
                  </a:lnTo>
                  <a:lnTo>
                    <a:pt x="1780812" y="1750742"/>
                  </a:lnTo>
                  <a:lnTo>
                    <a:pt x="1781168" y="1751123"/>
                  </a:lnTo>
                  <a:lnTo>
                    <a:pt x="1781404" y="1751250"/>
                  </a:lnTo>
                  <a:close/>
                </a:path>
                <a:path w="2360295" h="1867535">
                  <a:moveTo>
                    <a:pt x="1634454" y="1751377"/>
                  </a:moveTo>
                  <a:lnTo>
                    <a:pt x="1635165" y="1751123"/>
                  </a:lnTo>
                  <a:lnTo>
                    <a:pt x="1635797" y="1750869"/>
                  </a:lnTo>
                  <a:lnTo>
                    <a:pt x="1638324" y="1750488"/>
                  </a:lnTo>
                  <a:lnTo>
                    <a:pt x="1634620" y="1750488"/>
                  </a:lnTo>
                  <a:lnTo>
                    <a:pt x="1634454" y="1751377"/>
                  </a:lnTo>
                  <a:close/>
                </a:path>
                <a:path w="2360295" h="1867535">
                  <a:moveTo>
                    <a:pt x="1600263" y="1752012"/>
                  </a:moveTo>
                  <a:lnTo>
                    <a:pt x="1602711" y="1750488"/>
                  </a:lnTo>
                  <a:lnTo>
                    <a:pt x="1598368" y="1750488"/>
                  </a:lnTo>
                  <a:lnTo>
                    <a:pt x="1600263" y="1752012"/>
                  </a:lnTo>
                  <a:close/>
                </a:path>
                <a:path w="2360295" h="1867535">
                  <a:moveTo>
                    <a:pt x="2281951" y="1751504"/>
                  </a:moveTo>
                  <a:lnTo>
                    <a:pt x="2282583" y="1751123"/>
                  </a:lnTo>
                  <a:lnTo>
                    <a:pt x="2283136" y="1750996"/>
                  </a:lnTo>
                  <a:lnTo>
                    <a:pt x="2282741" y="1750615"/>
                  </a:lnTo>
                  <a:lnTo>
                    <a:pt x="2282504" y="1750742"/>
                  </a:lnTo>
                  <a:lnTo>
                    <a:pt x="2282188" y="1751123"/>
                  </a:lnTo>
                  <a:lnTo>
                    <a:pt x="2281162" y="1751123"/>
                  </a:lnTo>
                  <a:lnTo>
                    <a:pt x="2281556" y="1751377"/>
                  </a:lnTo>
                  <a:lnTo>
                    <a:pt x="2281951" y="1751504"/>
                  </a:lnTo>
                  <a:close/>
                </a:path>
                <a:path w="2360295" h="1867535">
                  <a:moveTo>
                    <a:pt x="2236863" y="1751377"/>
                  </a:moveTo>
                  <a:lnTo>
                    <a:pt x="2238127" y="1750615"/>
                  </a:lnTo>
                  <a:lnTo>
                    <a:pt x="2226339" y="1750615"/>
                  </a:lnTo>
                  <a:lnTo>
                    <a:pt x="2226305" y="1750742"/>
                  </a:lnTo>
                  <a:lnTo>
                    <a:pt x="2235600" y="1750742"/>
                  </a:lnTo>
                  <a:lnTo>
                    <a:pt x="2236863" y="1751377"/>
                  </a:lnTo>
                  <a:close/>
                </a:path>
                <a:path w="2360295" h="1867535">
                  <a:moveTo>
                    <a:pt x="2066856" y="1751504"/>
                  </a:moveTo>
                  <a:lnTo>
                    <a:pt x="2067566" y="1751250"/>
                  </a:lnTo>
                  <a:lnTo>
                    <a:pt x="2068198" y="1750869"/>
                  </a:lnTo>
                  <a:lnTo>
                    <a:pt x="2070725" y="1750615"/>
                  </a:lnTo>
                  <a:lnTo>
                    <a:pt x="2067006" y="1750615"/>
                  </a:lnTo>
                  <a:lnTo>
                    <a:pt x="2066856" y="1751504"/>
                  </a:lnTo>
                  <a:close/>
                </a:path>
                <a:path w="2360295" h="1867535">
                  <a:moveTo>
                    <a:pt x="1850655" y="1751504"/>
                  </a:moveTo>
                  <a:lnTo>
                    <a:pt x="1851366" y="1751250"/>
                  </a:lnTo>
                  <a:lnTo>
                    <a:pt x="1851997" y="1750869"/>
                  </a:lnTo>
                  <a:lnTo>
                    <a:pt x="1854524" y="1750615"/>
                  </a:lnTo>
                  <a:lnTo>
                    <a:pt x="1850806" y="1750615"/>
                  </a:lnTo>
                  <a:lnTo>
                    <a:pt x="1850655" y="1751504"/>
                  </a:lnTo>
                  <a:close/>
                </a:path>
                <a:path w="2360295" h="1867535">
                  <a:moveTo>
                    <a:pt x="2231573" y="1752139"/>
                  </a:moveTo>
                  <a:lnTo>
                    <a:pt x="2235600" y="1750742"/>
                  </a:lnTo>
                  <a:lnTo>
                    <a:pt x="2226305" y="1750742"/>
                  </a:lnTo>
                  <a:lnTo>
                    <a:pt x="2226203" y="1751123"/>
                  </a:lnTo>
                  <a:lnTo>
                    <a:pt x="2224917" y="1751123"/>
                  </a:lnTo>
                  <a:lnTo>
                    <a:pt x="2225256" y="1751758"/>
                  </a:lnTo>
                  <a:lnTo>
                    <a:pt x="2228572" y="1751758"/>
                  </a:lnTo>
                  <a:lnTo>
                    <a:pt x="2231573" y="1752139"/>
                  </a:lnTo>
                  <a:close/>
                </a:path>
                <a:path w="2360295" h="1867535">
                  <a:moveTo>
                    <a:pt x="2190670" y="1751250"/>
                  </a:moveTo>
                  <a:lnTo>
                    <a:pt x="2190039" y="1750869"/>
                  </a:lnTo>
                  <a:lnTo>
                    <a:pt x="2190670" y="1751250"/>
                  </a:lnTo>
                  <a:close/>
                </a:path>
                <a:path w="2360295" h="1867535">
                  <a:moveTo>
                    <a:pt x="2271923" y="1752266"/>
                  </a:moveTo>
                  <a:lnTo>
                    <a:pt x="2274055" y="1750869"/>
                  </a:lnTo>
                  <a:lnTo>
                    <a:pt x="2270558" y="1750869"/>
                  </a:lnTo>
                  <a:lnTo>
                    <a:pt x="2271923" y="1752266"/>
                  </a:lnTo>
                  <a:close/>
                </a:path>
                <a:path w="2360295" h="1867535">
                  <a:moveTo>
                    <a:pt x="2255262" y="1752012"/>
                  </a:moveTo>
                  <a:lnTo>
                    <a:pt x="2255577" y="1751885"/>
                  </a:lnTo>
                  <a:lnTo>
                    <a:pt x="2255419" y="1750869"/>
                  </a:lnTo>
                  <a:lnTo>
                    <a:pt x="2255262" y="1750869"/>
                  </a:lnTo>
                  <a:lnTo>
                    <a:pt x="2255262" y="1752012"/>
                  </a:lnTo>
                  <a:close/>
                </a:path>
                <a:path w="2360295" h="1867535">
                  <a:moveTo>
                    <a:pt x="2246576" y="1751758"/>
                  </a:moveTo>
                  <a:lnTo>
                    <a:pt x="2246628" y="1751377"/>
                  </a:lnTo>
                  <a:lnTo>
                    <a:pt x="2246734" y="1751123"/>
                  </a:lnTo>
                  <a:lnTo>
                    <a:pt x="2246892" y="1750869"/>
                  </a:lnTo>
                  <a:lnTo>
                    <a:pt x="2245822" y="1750869"/>
                  </a:lnTo>
                  <a:lnTo>
                    <a:pt x="2245865" y="1751377"/>
                  </a:lnTo>
                  <a:lnTo>
                    <a:pt x="2246339" y="1751504"/>
                  </a:lnTo>
                  <a:lnTo>
                    <a:pt x="2246576" y="1751758"/>
                  </a:lnTo>
                  <a:close/>
                </a:path>
                <a:path w="2360295" h="1867535">
                  <a:moveTo>
                    <a:pt x="2213885" y="1751758"/>
                  </a:moveTo>
                  <a:lnTo>
                    <a:pt x="2214833" y="1750869"/>
                  </a:lnTo>
                  <a:lnTo>
                    <a:pt x="2213201" y="1750869"/>
                  </a:lnTo>
                  <a:lnTo>
                    <a:pt x="2213175" y="1751123"/>
                  </a:lnTo>
                  <a:lnTo>
                    <a:pt x="2213648" y="1751504"/>
                  </a:lnTo>
                  <a:lnTo>
                    <a:pt x="2213885" y="1751758"/>
                  </a:lnTo>
                  <a:close/>
                </a:path>
                <a:path w="2360295" h="1867535">
                  <a:moveTo>
                    <a:pt x="2248945" y="1752520"/>
                  </a:moveTo>
                  <a:lnTo>
                    <a:pt x="2251392" y="1750996"/>
                  </a:lnTo>
                  <a:lnTo>
                    <a:pt x="2247049" y="1750996"/>
                  </a:lnTo>
                  <a:lnTo>
                    <a:pt x="2248945" y="1752520"/>
                  </a:lnTo>
                  <a:close/>
                </a:path>
                <a:path w="2360295" h="1867535">
                  <a:moveTo>
                    <a:pt x="2283136" y="1752012"/>
                  </a:moveTo>
                  <a:lnTo>
                    <a:pt x="2283847" y="1751758"/>
                  </a:lnTo>
                  <a:lnTo>
                    <a:pt x="2284478" y="1751377"/>
                  </a:lnTo>
                  <a:lnTo>
                    <a:pt x="2287005" y="1751123"/>
                  </a:lnTo>
                  <a:lnTo>
                    <a:pt x="2283287" y="1751123"/>
                  </a:lnTo>
                  <a:lnTo>
                    <a:pt x="2283136" y="1752012"/>
                  </a:lnTo>
                  <a:close/>
                </a:path>
                <a:path w="2360295" h="1867535">
                  <a:moveTo>
                    <a:pt x="2355860" y="1737100"/>
                  </a:moveTo>
                  <a:lnTo>
                    <a:pt x="2358150" y="1737100"/>
                  </a:lnTo>
                  <a:lnTo>
                    <a:pt x="2356808" y="1735759"/>
                  </a:lnTo>
                  <a:lnTo>
                    <a:pt x="2355860" y="1737100"/>
                  </a:lnTo>
                  <a:close/>
                </a:path>
                <a:path w="2360295" h="1867535">
                  <a:moveTo>
                    <a:pt x="2355860" y="1737968"/>
                  </a:moveTo>
                  <a:lnTo>
                    <a:pt x="2357070" y="1737565"/>
                  </a:lnTo>
                  <a:lnTo>
                    <a:pt x="2356097" y="1737416"/>
                  </a:lnTo>
                  <a:lnTo>
                    <a:pt x="2359414" y="1737021"/>
                  </a:lnTo>
                  <a:lnTo>
                    <a:pt x="2359256" y="1736706"/>
                  </a:lnTo>
                  <a:lnTo>
                    <a:pt x="2358150" y="1737100"/>
                  </a:lnTo>
                  <a:lnTo>
                    <a:pt x="2355860" y="1737100"/>
                  </a:lnTo>
                  <a:lnTo>
                    <a:pt x="2355860" y="1737968"/>
                  </a:lnTo>
                  <a:close/>
                </a:path>
                <a:path w="2360295" h="1867535">
                  <a:moveTo>
                    <a:pt x="2357584" y="1737644"/>
                  </a:moveTo>
                  <a:lnTo>
                    <a:pt x="2357755" y="1737337"/>
                  </a:lnTo>
                  <a:lnTo>
                    <a:pt x="2357070" y="1737565"/>
                  </a:lnTo>
                  <a:lnTo>
                    <a:pt x="2357584" y="1737644"/>
                  </a:lnTo>
                  <a:close/>
                </a:path>
                <a:path w="2360295" h="1867535">
                  <a:moveTo>
                    <a:pt x="2356395" y="1739783"/>
                  </a:moveTo>
                  <a:lnTo>
                    <a:pt x="2358782" y="1739783"/>
                  </a:lnTo>
                  <a:lnTo>
                    <a:pt x="2358545" y="1739704"/>
                  </a:lnTo>
                  <a:lnTo>
                    <a:pt x="2358545" y="1739467"/>
                  </a:lnTo>
                  <a:lnTo>
                    <a:pt x="2358624" y="1739231"/>
                  </a:lnTo>
                  <a:lnTo>
                    <a:pt x="2358940" y="1738915"/>
                  </a:lnTo>
                  <a:lnTo>
                    <a:pt x="2359098" y="1738678"/>
                  </a:lnTo>
                  <a:lnTo>
                    <a:pt x="2359335" y="1738520"/>
                  </a:lnTo>
                  <a:lnTo>
                    <a:pt x="2360203" y="1738047"/>
                  </a:lnTo>
                  <a:lnTo>
                    <a:pt x="2357580" y="1737653"/>
                  </a:lnTo>
                  <a:lnTo>
                    <a:pt x="2356395" y="1739783"/>
                  </a:lnTo>
                  <a:close/>
                </a:path>
                <a:path w="2360295" h="1867535">
                  <a:moveTo>
                    <a:pt x="2358782" y="1740572"/>
                  </a:moveTo>
                  <a:lnTo>
                    <a:pt x="2359256" y="1740335"/>
                  </a:lnTo>
                  <a:lnTo>
                    <a:pt x="2359572" y="1740335"/>
                  </a:lnTo>
                  <a:lnTo>
                    <a:pt x="2359729" y="1740099"/>
                  </a:lnTo>
                  <a:lnTo>
                    <a:pt x="2359808" y="1739783"/>
                  </a:lnTo>
                  <a:lnTo>
                    <a:pt x="2359729" y="1739389"/>
                  </a:lnTo>
                  <a:lnTo>
                    <a:pt x="2359414" y="1739467"/>
                  </a:lnTo>
                  <a:lnTo>
                    <a:pt x="2359177" y="1739625"/>
                  </a:lnTo>
                  <a:lnTo>
                    <a:pt x="2358940" y="1739704"/>
                  </a:lnTo>
                  <a:lnTo>
                    <a:pt x="2358782" y="1739783"/>
                  </a:lnTo>
                  <a:lnTo>
                    <a:pt x="2356395" y="1739783"/>
                  </a:lnTo>
                  <a:lnTo>
                    <a:pt x="2356264" y="1740020"/>
                  </a:lnTo>
                  <a:lnTo>
                    <a:pt x="2357992" y="1740020"/>
                  </a:lnTo>
                  <a:lnTo>
                    <a:pt x="2358387" y="1740493"/>
                  </a:lnTo>
                  <a:lnTo>
                    <a:pt x="2358782" y="1740572"/>
                  </a:lnTo>
                  <a:close/>
                </a:path>
                <a:path w="2360295" h="1867535">
                  <a:moveTo>
                    <a:pt x="2356176" y="1740177"/>
                  </a:moveTo>
                  <a:lnTo>
                    <a:pt x="2357676" y="1740020"/>
                  </a:lnTo>
                  <a:lnTo>
                    <a:pt x="2356264" y="1740020"/>
                  </a:lnTo>
                  <a:lnTo>
                    <a:pt x="2356176" y="1740177"/>
                  </a:lnTo>
                  <a:close/>
                </a:path>
                <a:path w="2360295" h="1867535">
                  <a:moveTo>
                    <a:pt x="1429487" y="1737666"/>
                  </a:moveTo>
                  <a:lnTo>
                    <a:pt x="1429703" y="1735759"/>
                  </a:lnTo>
                  <a:lnTo>
                    <a:pt x="1429466" y="1735759"/>
                  </a:lnTo>
                  <a:lnTo>
                    <a:pt x="1428834" y="1735886"/>
                  </a:lnTo>
                  <a:lnTo>
                    <a:pt x="1428282" y="1736140"/>
                  </a:lnTo>
                  <a:lnTo>
                    <a:pt x="1427650" y="1736394"/>
                  </a:lnTo>
                  <a:lnTo>
                    <a:pt x="1427887" y="1736648"/>
                  </a:lnTo>
                  <a:lnTo>
                    <a:pt x="1428045" y="1736902"/>
                  </a:lnTo>
                  <a:lnTo>
                    <a:pt x="1428282" y="1737156"/>
                  </a:lnTo>
                  <a:lnTo>
                    <a:pt x="1429487" y="1737666"/>
                  </a:lnTo>
                  <a:close/>
                </a:path>
                <a:path w="2360295" h="1867535">
                  <a:moveTo>
                    <a:pt x="1416858" y="1736013"/>
                  </a:moveTo>
                  <a:lnTo>
                    <a:pt x="1418253" y="1736013"/>
                  </a:lnTo>
                  <a:lnTo>
                    <a:pt x="1416832" y="1735759"/>
                  </a:lnTo>
                  <a:lnTo>
                    <a:pt x="1416858" y="1736013"/>
                  </a:lnTo>
                  <a:close/>
                </a:path>
                <a:path w="2360295" h="1867535">
                  <a:moveTo>
                    <a:pt x="1430267" y="1736902"/>
                  </a:moveTo>
                  <a:lnTo>
                    <a:pt x="1431914" y="1736902"/>
                  </a:lnTo>
                  <a:lnTo>
                    <a:pt x="1430808" y="1735886"/>
                  </a:lnTo>
                  <a:lnTo>
                    <a:pt x="1430267" y="1736902"/>
                  </a:lnTo>
                  <a:close/>
                </a:path>
                <a:path w="2360295" h="1867535">
                  <a:moveTo>
                    <a:pt x="1416090" y="1741474"/>
                  </a:moveTo>
                  <a:lnTo>
                    <a:pt x="1422912" y="1741474"/>
                  </a:lnTo>
                  <a:lnTo>
                    <a:pt x="1420859" y="1741093"/>
                  </a:lnTo>
                  <a:lnTo>
                    <a:pt x="1420814" y="1740498"/>
                  </a:lnTo>
                  <a:lnTo>
                    <a:pt x="1421343" y="1739138"/>
                  </a:lnTo>
                  <a:lnTo>
                    <a:pt x="1421452" y="1737666"/>
                  </a:lnTo>
                  <a:lnTo>
                    <a:pt x="1421333" y="1736775"/>
                  </a:lnTo>
                  <a:lnTo>
                    <a:pt x="1420938" y="1736521"/>
                  </a:lnTo>
                  <a:lnTo>
                    <a:pt x="1419754" y="1735886"/>
                  </a:lnTo>
                  <a:lnTo>
                    <a:pt x="1418253" y="1736013"/>
                  </a:lnTo>
                  <a:lnTo>
                    <a:pt x="1416858" y="1736013"/>
                  </a:lnTo>
                  <a:lnTo>
                    <a:pt x="1416956" y="1736648"/>
                  </a:lnTo>
                  <a:lnTo>
                    <a:pt x="1417137" y="1737156"/>
                  </a:lnTo>
                  <a:lnTo>
                    <a:pt x="1417033" y="1737918"/>
                  </a:lnTo>
                  <a:lnTo>
                    <a:pt x="1416595" y="1739061"/>
                  </a:lnTo>
                  <a:lnTo>
                    <a:pt x="1415086" y="1739061"/>
                  </a:lnTo>
                  <a:lnTo>
                    <a:pt x="1415332" y="1739569"/>
                  </a:lnTo>
                  <a:lnTo>
                    <a:pt x="1416437" y="1739569"/>
                  </a:lnTo>
                  <a:lnTo>
                    <a:pt x="1416911" y="1739696"/>
                  </a:lnTo>
                  <a:lnTo>
                    <a:pt x="1417464" y="1740077"/>
                  </a:lnTo>
                  <a:lnTo>
                    <a:pt x="1417938" y="1740331"/>
                  </a:lnTo>
                  <a:lnTo>
                    <a:pt x="1416990" y="1740712"/>
                  </a:lnTo>
                  <a:lnTo>
                    <a:pt x="1416595" y="1740966"/>
                  </a:lnTo>
                  <a:lnTo>
                    <a:pt x="1416090" y="1741474"/>
                  </a:lnTo>
                  <a:close/>
                </a:path>
                <a:path w="2360295" h="1867535">
                  <a:moveTo>
                    <a:pt x="1452129" y="1737664"/>
                  </a:moveTo>
                  <a:lnTo>
                    <a:pt x="1452366" y="1737664"/>
                  </a:lnTo>
                  <a:lnTo>
                    <a:pt x="1452366" y="1736521"/>
                  </a:lnTo>
                  <a:lnTo>
                    <a:pt x="1451497" y="1736648"/>
                  </a:lnTo>
                  <a:lnTo>
                    <a:pt x="1451102" y="1736648"/>
                  </a:lnTo>
                  <a:lnTo>
                    <a:pt x="1451418" y="1737029"/>
                  </a:lnTo>
                  <a:lnTo>
                    <a:pt x="1451734" y="1737537"/>
                  </a:lnTo>
                  <a:lnTo>
                    <a:pt x="1452129" y="1737664"/>
                  </a:lnTo>
                  <a:close/>
                </a:path>
                <a:path w="2360295" h="1867535">
                  <a:moveTo>
                    <a:pt x="1444074" y="1739569"/>
                  </a:moveTo>
                  <a:lnTo>
                    <a:pt x="1446206" y="1739569"/>
                  </a:lnTo>
                  <a:lnTo>
                    <a:pt x="1446088" y="1739188"/>
                  </a:lnTo>
                  <a:lnTo>
                    <a:pt x="1445780" y="1738426"/>
                  </a:lnTo>
                  <a:lnTo>
                    <a:pt x="1445495" y="1737410"/>
                  </a:lnTo>
                  <a:lnTo>
                    <a:pt x="1445338" y="1737156"/>
                  </a:lnTo>
                  <a:lnTo>
                    <a:pt x="1445259" y="1736775"/>
                  </a:lnTo>
                  <a:lnTo>
                    <a:pt x="1445574" y="1738807"/>
                  </a:lnTo>
                  <a:lnTo>
                    <a:pt x="1443837" y="1738807"/>
                  </a:lnTo>
                  <a:lnTo>
                    <a:pt x="1444074" y="1739569"/>
                  </a:lnTo>
                  <a:close/>
                </a:path>
                <a:path w="2360295" h="1867535">
                  <a:moveTo>
                    <a:pt x="1428958" y="1739315"/>
                  </a:moveTo>
                  <a:lnTo>
                    <a:pt x="1431282" y="1739315"/>
                  </a:lnTo>
                  <a:lnTo>
                    <a:pt x="1430493" y="1738934"/>
                  </a:lnTo>
                  <a:lnTo>
                    <a:pt x="1429861" y="1738807"/>
                  </a:lnTo>
                  <a:lnTo>
                    <a:pt x="1430887" y="1738426"/>
                  </a:lnTo>
                  <a:lnTo>
                    <a:pt x="1432861" y="1737791"/>
                  </a:lnTo>
                  <a:lnTo>
                    <a:pt x="1433098" y="1737410"/>
                  </a:lnTo>
                  <a:lnTo>
                    <a:pt x="1433572" y="1736902"/>
                  </a:lnTo>
                  <a:lnTo>
                    <a:pt x="1432861" y="1736775"/>
                  </a:lnTo>
                  <a:lnTo>
                    <a:pt x="1431914" y="1736902"/>
                  </a:lnTo>
                  <a:lnTo>
                    <a:pt x="1430267" y="1736902"/>
                  </a:lnTo>
                  <a:lnTo>
                    <a:pt x="1429387" y="1738553"/>
                  </a:lnTo>
                  <a:lnTo>
                    <a:pt x="1428282" y="1738553"/>
                  </a:lnTo>
                  <a:lnTo>
                    <a:pt x="1428958" y="1739315"/>
                  </a:lnTo>
                  <a:close/>
                </a:path>
                <a:path w="2360295" h="1867535">
                  <a:moveTo>
                    <a:pt x="1424661" y="1739061"/>
                  </a:moveTo>
                  <a:lnTo>
                    <a:pt x="1427571" y="1739061"/>
                  </a:lnTo>
                  <a:lnTo>
                    <a:pt x="1427018" y="1738553"/>
                  </a:lnTo>
                  <a:lnTo>
                    <a:pt x="1426229" y="1738426"/>
                  </a:lnTo>
                  <a:lnTo>
                    <a:pt x="1425518" y="1736902"/>
                  </a:lnTo>
                  <a:lnTo>
                    <a:pt x="1425676" y="1736902"/>
                  </a:lnTo>
                  <a:lnTo>
                    <a:pt x="1423070" y="1736775"/>
                  </a:lnTo>
                  <a:lnTo>
                    <a:pt x="1422833" y="1737156"/>
                  </a:lnTo>
                  <a:lnTo>
                    <a:pt x="1422596" y="1737410"/>
                  </a:lnTo>
                  <a:lnTo>
                    <a:pt x="1422833" y="1737537"/>
                  </a:lnTo>
                  <a:lnTo>
                    <a:pt x="1423070" y="1737918"/>
                  </a:lnTo>
                  <a:lnTo>
                    <a:pt x="1423307" y="1738045"/>
                  </a:lnTo>
                  <a:lnTo>
                    <a:pt x="1423702" y="1738426"/>
                  </a:lnTo>
                  <a:lnTo>
                    <a:pt x="1424491" y="1738426"/>
                  </a:lnTo>
                  <a:lnTo>
                    <a:pt x="1424661" y="1739061"/>
                  </a:lnTo>
                  <a:close/>
                </a:path>
                <a:path w="2360295" h="1867535">
                  <a:moveTo>
                    <a:pt x="1415964" y="1741601"/>
                  </a:moveTo>
                  <a:lnTo>
                    <a:pt x="1438231" y="1741601"/>
                  </a:lnTo>
                  <a:lnTo>
                    <a:pt x="1438863" y="1736902"/>
                  </a:lnTo>
                  <a:lnTo>
                    <a:pt x="1436798" y="1737666"/>
                  </a:lnTo>
                  <a:lnTo>
                    <a:pt x="1436178" y="1737791"/>
                  </a:lnTo>
                  <a:lnTo>
                    <a:pt x="1434914" y="1737791"/>
                  </a:lnTo>
                  <a:lnTo>
                    <a:pt x="1433651" y="1739823"/>
                  </a:lnTo>
                  <a:lnTo>
                    <a:pt x="1432782" y="1740458"/>
                  </a:lnTo>
                  <a:lnTo>
                    <a:pt x="1432625" y="1740712"/>
                  </a:lnTo>
                  <a:lnTo>
                    <a:pt x="1423031" y="1740712"/>
                  </a:lnTo>
                  <a:lnTo>
                    <a:pt x="1422912" y="1740966"/>
                  </a:lnTo>
                  <a:lnTo>
                    <a:pt x="1423228" y="1741093"/>
                  </a:lnTo>
                  <a:lnTo>
                    <a:pt x="1423544" y="1741347"/>
                  </a:lnTo>
                  <a:lnTo>
                    <a:pt x="1423860" y="1741474"/>
                  </a:lnTo>
                  <a:lnTo>
                    <a:pt x="1416090" y="1741474"/>
                  </a:lnTo>
                  <a:lnTo>
                    <a:pt x="1415964" y="1741601"/>
                  </a:lnTo>
                  <a:close/>
                </a:path>
                <a:path w="2360295" h="1867535">
                  <a:moveTo>
                    <a:pt x="1449131" y="1738778"/>
                  </a:moveTo>
                  <a:lnTo>
                    <a:pt x="1449628" y="1738299"/>
                  </a:lnTo>
                  <a:lnTo>
                    <a:pt x="1449680" y="1738045"/>
                  </a:lnTo>
                  <a:lnTo>
                    <a:pt x="1449522" y="1737791"/>
                  </a:lnTo>
                  <a:lnTo>
                    <a:pt x="1449444" y="1737410"/>
                  </a:lnTo>
                  <a:lnTo>
                    <a:pt x="1449363" y="1737666"/>
                  </a:lnTo>
                  <a:lnTo>
                    <a:pt x="1449131" y="1738778"/>
                  </a:lnTo>
                  <a:close/>
                </a:path>
                <a:path w="2360295" h="1867535">
                  <a:moveTo>
                    <a:pt x="1443837" y="1738807"/>
                  </a:moveTo>
                  <a:lnTo>
                    <a:pt x="1445574" y="1738807"/>
                  </a:lnTo>
                  <a:lnTo>
                    <a:pt x="1443285" y="1737410"/>
                  </a:lnTo>
                  <a:lnTo>
                    <a:pt x="1443100" y="1738299"/>
                  </a:lnTo>
                  <a:lnTo>
                    <a:pt x="1443679" y="1738299"/>
                  </a:lnTo>
                  <a:lnTo>
                    <a:pt x="1443837" y="1738807"/>
                  </a:lnTo>
                  <a:close/>
                </a:path>
                <a:path w="2360295" h="1867535">
                  <a:moveTo>
                    <a:pt x="1415086" y="1739061"/>
                  </a:moveTo>
                  <a:lnTo>
                    <a:pt x="1416595" y="1739061"/>
                  </a:lnTo>
                  <a:lnTo>
                    <a:pt x="1415648" y="1738553"/>
                  </a:lnTo>
                  <a:lnTo>
                    <a:pt x="1413595" y="1738172"/>
                  </a:lnTo>
                  <a:lnTo>
                    <a:pt x="1412326" y="1737774"/>
                  </a:lnTo>
                  <a:lnTo>
                    <a:pt x="1411147" y="1737537"/>
                  </a:lnTo>
                  <a:lnTo>
                    <a:pt x="1410910" y="1737537"/>
                  </a:lnTo>
                  <a:lnTo>
                    <a:pt x="1410673" y="1738045"/>
                  </a:lnTo>
                  <a:lnTo>
                    <a:pt x="1410436" y="1738172"/>
                  </a:lnTo>
                  <a:lnTo>
                    <a:pt x="1410647" y="1738426"/>
                  </a:lnTo>
                  <a:lnTo>
                    <a:pt x="1414779" y="1738426"/>
                  </a:lnTo>
                  <a:lnTo>
                    <a:pt x="1415086" y="1739061"/>
                  </a:lnTo>
                  <a:close/>
                </a:path>
                <a:path w="2360295" h="1867535">
                  <a:moveTo>
                    <a:pt x="1428282" y="1738553"/>
                  </a:moveTo>
                  <a:lnTo>
                    <a:pt x="1429387" y="1738553"/>
                  </a:lnTo>
                  <a:lnTo>
                    <a:pt x="1429475" y="1737774"/>
                  </a:lnTo>
                  <a:lnTo>
                    <a:pt x="1427492" y="1737664"/>
                  </a:lnTo>
                  <a:lnTo>
                    <a:pt x="1428282" y="1738553"/>
                  </a:lnTo>
                  <a:close/>
                </a:path>
                <a:path w="2360295" h="1867535">
                  <a:moveTo>
                    <a:pt x="1429782" y="1737791"/>
                  </a:moveTo>
                  <a:lnTo>
                    <a:pt x="1429487" y="1737666"/>
                  </a:lnTo>
                  <a:lnTo>
                    <a:pt x="1429782" y="1737791"/>
                  </a:lnTo>
                  <a:close/>
                </a:path>
                <a:path w="2360295" h="1867535">
                  <a:moveTo>
                    <a:pt x="1441547" y="1738680"/>
                  </a:moveTo>
                  <a:lnTo>
                    <a:pt x="1442811" y="1738680"/>
                  </a:lnTo>
                  <a:lnTo>
                    <a:pt x="1442416" y="1738553"/>
                  </a:lnTo>
                  <a:lnTo>
                    <a:pt x="1442100" y="1738426"/>
                  </a:lnTo>
                  <a:lnTo>
                    <a:pt x="1441784" y="1738172"/>
                  </a:lnTo>
                  <a:lnTo>
                    <a:pt x="1441547" y="1738680"/>
                  </a:lnTo>
                  <a:close/>
                </a:path>
                <a:path w="2360295" h="1867535">
                  <a:moveTo>
                    <a:pt x="1443127" y="1739696"/>
                  </a:moveTo>
                  <a:lnTo>
                    <a:pt x="1443679" y="1738299"/>
                  </a:lnTo>
                  <a:lnTo>
                    <a:pt x="1443100" y="1738299"/>
                  </a:lnTo>
                  <a:lnTo>
                    <a:pt x="1443048" y="1738680"/>
                  </a:lnTo>
                  <a:lnTo>
                    <a:pt x="1441547" y="1738680"/>
                  </a:lnTo>
                  <a:lnTo>
                    <a:pt x="1442574" y="1739442"/>
                  </a:lnTo>
                  <a:lnTo>
                    <a:pt x="1443127" y="1739696"/>
                  </a:lnTo>
                  <a:close/>
                </a:path>
                <a:path w="2360295" h="1867535">
                  <a:moveTo>
                    <a:pt x="1417332" y="1742363"/>
                  </a:moveTo>
                  <a:lnTo>
                    <a:pt x="1450786" y="1742363"/>
                  </a:lnTo>
                  <a:lnTo>
                    <a:pt x="1449759" y="1741728"/>
                  </a:lnTo>
                  <a:lnTo>
                    <a:pt x="1448338" y="1740458"/>
                  </a:lnTo>
                  <a:lnTo>
                    <a:pt x="1448703" y="1740458"/>
                  </a:lnTo>
                  <a:lnTo>
                    <a:pt x="1447075" y="1738553"/>
                  </a:lnTo>
                  <a:lnTo>
                    <a:pt x="1446680" y="1738553"/>
                  </a:lnTo>
                  <a:lnTo>
                    <a:pt x="1446285" y="1738426"/>
                  </a:lnTo>
                  <a:lnTo>
                    <a:pt x="1446522" y="1738553"/>
                  </a:lnTo>
                  <a:lnTo>
                    <a:pt x="1446885" y="1739138"/>
                  </a:lnTo>
                  <a:lnTo>
                    <a:pt x="1446917" y="1739442"/>
                  </a:lnTo>
                  <a:lnTo>
                    <a:pt x="1446601" y="1739442"/>
                  </a:lnTo>
                  <a:lnTo>
                    <a:pt x="1446206" y="1739569"/>
                  </a:lnTo>
                  <a:lnTo>
                    <a:pt x="1444074" y="1739569"/>
                  </a:lnTo>
                  <a:lnTo>
                    <a:pt x="1444114" y="1739696"/>
                  </a:lnTo>
                  <a:lnTo>
                    <a:pt x="1444785" y="1739696"/>
                  </a:lnTo>
                  <a:lnTo>
                    <a:pt x="1443905" y="1740458"/>
                  </a:lnTo>
                  <a:lnTo>
                    <a:pt x="1448338" y="1740458"/>
                  </a:lnTo>
                  <a:lnTo>
                    <a:pt x="1448730" y="1740489"/>
                  </a:lnTo>
                  <a:lnTo>
                    <a:pt x="1443869" y="1740489"/>
                  </a:lnTo>
                  <a:lnTo>
                    <a:pt x="1442969" y="1740839"/>
                  </a:lnTo>
                  <a:lnTo>
                    <a:pt x="1439314" y="1740839"/>
                  </a:lnTo>
                  <a:lnTo>
                    <a:pt x="1438231" y="1741601"/>
                  </a:lnTo>
                  <a:lnTo>
                    <a:pt x="1414963" y="1741601"/>
                  </a:lnTo>
                  <a:lnTo>
                    <a:pt x="1415174" y="1741982"/>
                  </a:lnTo>
                  <a:lnTo>
                    <a:pt x="1418332" y="1742109"/>
                  </a:lnTo>
                  <a:lnTo>
                    <a:pt x="1417332" y="1742363"/>
                  </a:lnTo>
                  <a:close/>
                </a:path>
                <a:path w="2360295" h="1867535">
                  <a:moveTo>
                    <a:pt x="1414384" y="1739823"/>
                  </a:moveTo>
                  <a:lnTo>
                    <a:pt x="1414542" y="1739442"/>
                  </a:lnTo>
                  <a:lnTo>
                    <a:pt x="1414661" y="1738807"/>
                  </a:lnTo>
                  <a:lnTo>
                    <a:pt x="1414779" y="1738426"/>
                  </a:lnTo>
                  <a:lnTo>
                    <a:pt x="1410647" y="1738426"/>
                  </a:lnTo>
                  <a:lnTo>
                    <a:pt x="1410752" y="1738553"/>
                  </a:lnTo>
                  <a:lnTo>
                    <a:pt x="1410910" y="1738680"/>
                  </a:lnTo>
                  <a:lnTo>
                    <a:pt x="1412015" y="1739061"/>
                  </a:lnTo>
                  <a:lnTo>
                    <a:pt x="1414384" y="1739823"/>
                  </a:lnTo>
                  <a:close/>
                </a:path>
                <a:path w="2360295" h="1867535">
                  <a:moveTo>
                    <a:pt x="1424491" y="1740712"/>
                  </a:moveTo>
                  <a:lnTo>
                    <a:pt x="1432625" y="1740712"/>
                  </a:lnTo>
                  <a:lnTo>
                    <a:pt x="1433651" y="1738553"/>
                  </a:lnTo>
                  <a:lnTo>
                    <a:pt x="1431835" y="1739188"/>
                  </a:lnTo>
                  <a:lnTo>
                    <a:pt x="1431282" y="1739315"/>
                  </a:lnTo>
                  <a:lnTo>
                    <a:pt x="1428958" y="1739315"/>
                  </a:lnTo>
                  <a:lnTo>
                    <a:pt x="1429071" y="1739442"/>
                  </a:lnTo>
                  <a:lnTo>
                    <a:pt x="1424702" y="1739442"/>
                  </a:lnTo>
                  <a:lnTo>
                    <a:pt x="1424597" y="1739950"/>
                  </a:lnTo>
                  <a:lnTo>
                    <a:pt x="1424491" y="1740712"/>
                  </a:lnTo>
                  <a:close/>
                </a:path>
                <a:path w="2360295" h="1867535">
                  <a:moveTo>
                    <a:pt x="1424702" y="1739442"/>
                  </a:moveTo>
                  <a:lnTo>
                    <a:pt x="1429071" y="1739442"/>
                  </a:lnTo>
                  <a:lnTo>
                    <a:pt x="1427413" y="1738553"/>
                  </a:lnTo>
                  <a:lnTo>
                    <a:pt x="1427571" y="1739061"/>
                  </a:lnTo>
                  <a:lnTo>
                    <a:pt x="1424661" y="1739061"/>
                  </a:lnTo>
                  <a:lnTo>
                    <a:pt x="1424702" y="1739442"/>
                  </a:lnTo>
                  <a:close/>
                </a:path>
                <a:path w="2360295" h="1867535">
                  <a:moveTo>
                    <a:pt x="1449087" y="1739138"/>
                  </a:moveTo>
                  <a:lnTo>
                    <a:pt x="1449131" y="1738778"/>
                  </a:lnTo>
                  <a:lnTo>
                    <a:pt x="1449087" y="1739138"/>
                  </a:lnTo>
                  <a:close/>
                </a:path>
                <a:path w="2360295" h="1867535">
                  <a:moveTo>
                    <a:pt x="1449917" y="1740585"/>
                  </a:moveTo>
                  <a:lnTo>
                    <a:pt x="1449087" y="1739138"/>
                  </a:lnTo>
                  <a:lnTo>
                    <a:pt x="1448830" y="1740498"/>
                  </a:lnTo>
                  <a:lnTo>
                    <a:pt x="1449917" y="1740585"/>
                  </a:lnTo>
                  <a:close/>
                </a:path>
                <a:path w="2360295" h="1867535">
                  <a:moveTo>
                    <a:pt x="1415648" y="1740204"/>
                  </a:moveTo>
                  <a:lnTo>
                    <a:pt x="1416043" y="1740204"/>
                  </a:lnTo>
                  <a:lnTo>
                    <a:pt x="1416121" y="1740077"/>
                  </a:lnTo>
                  <a:lnTo>
                    <a:pt x="1416279" y="1740077"/>
                  </a:lnTo>
                  <a:lnTo>
                    <a:pt x="1416437" y="1739569"/>
                  </a:lnTo>
                  <a:lnTo>
                    <a:pt x="1415332" y="1739569"/>
                  </a:lnTo>
                  <a:lnTo>
                    <a:pt x="1415569" y="1739950"/>
                  </a:lnTo>
                  <a:lnTo>
                    <a:pt x="1415648" y="1740204"/>
                  </a:lnTo>
                  <a:close/>
                </a:path>
                <a:path w="2360295" h="1867535">
                  <a:moveTo>
                    <a:pt x="1444232" y="1740077"/>
                  </a:moveTo>
                  <a:lnTo>
                    <a:pt x="1444785" y="1739696"/>
                  </a:lnTo>
                  <a:lnTo>
                    <a:pt x="1444114" y="1739696"/>
                  </a:lnTo>
                  <a:lnTo>
                    <a:pt x="1444232" y="1740077"/>
                  </a:lnTo>
                  <a:close/>
                </a:path>
                <a:path w="2360295" h="1867535">
                  <a:moveTo>
                    <a:pt x="1439314" y="1740839"/>
                  </a:moveTo>
                  <a:lnTo>
                    <a:pt x="1442969" y="1740839"/>
                  </a:lnTo>
                  <a:lnTo>
                    <a:pt x="1442495" y="1740331"/>
                  </a:lnTo>
                  <a:lnTo>
                    <a:pt x="1442100" y="1740077"/>
                  </a:lnTo>
                  <a:lnTo>
                    <a:pt x="1441626" y="1739950"/>
                  </a:lnTo>
                  <a:lnTo>
                    <a:pt x="1441074" y="1739696"/>
                  </a:lnTo>
                  <a:lnTo>
                    <a:pt x="1440758" y="1739823"/>
                  </a:lnTo>
                  <a:lnTo>
                    <a:pt x="1439314" y="1740839"/>
                  </a:lnTo>
                  <a:close/>
                </a:path>
                <a:path w="2360295" h="1867535">
                  <a:moveTo>
                    <a:pt x="1423031" y="1740712"/>
                  </a:moveTo>
                  <a:lnTo>
                    <a:pt x="1424491" y="1740712"/>
                  </a:lnTo>
                  <a:lnTo>
                    <a:pt x="1424358" y="1740498"/>
                  </a:lnTo>
                  <a:lnTo>
                    <a:pt x="1424176" y="1740077"/>
                  </a:lnTo>
                  <a:lnTo>
                    <a:pt x="1423939" y="1739696"/>
                  </a:lnTo>
                  <a:lnTo>
                    <a:pt x="1423702" y="1739696"/>
                  </a:lnTo>
                  <a:lnTo>
                    <a:pt x="1423386" y="1740204"/>
                  </a:lnTo>
                  <a:lnTo>
                    <a:pt x="1423149" y="1740458"/>
                  </a:lnTo>
                  <a:lnTo>
                    <a:pt x="1423031" y="1740712"/>
                  </a:lnTo>
                  <a:close/>
                </a:path>
                <a:path w="2360295" h="1867535">
                  <a:moveTo>
                    <a:pt x="1451181" y="1749856"/>
                  </a:moveTo>
                  <a:lnTo>
                    <a:pt x="1452286" y="1748840"/>
                  </a:lnTo>
                  <a:lnTo>
                    <a:pt x="1452286" y="1740077"/>
                  </a:lnTo>
                  <a:lnTo>
                    <a:pt x="1452049" y="1740077"/>
                  </a:lnTo>
                  <a:lnTo>
                    <a:pt x="1451812" y="1740204"/>
                  </a:lnTo>
                  <a:lnTo>
                    <a:pt x="1451575" y="1741601"/>
                  </a:lnTo>
                  <a:lnTo>
                    <a:pt x="1450786" y="1742363"/>
                  </a:lnTo>
                  <a:lnTo>
                    <a:pt x="1417332" y="1742363"/>
                  </a:lnTo>
                  <a:lnTo>
                    <a:pt x="1415332" y="1742871"/>
                  </a:lnTo>
                  <a:lnTo>
                    <a:pt x="1415411" y="1743252"/>
                  </a:lnTo>
                  <a:lnTo>
                    <a:pt x="1414226" y="1743506"/>
                  </a:lnTo>
                  <a:lnTo>
                    <a:pt x="1413042" y="1743633"/>
                  </a:lnTo>
                  <a:lnTo>
                    <a:pt x="1411778" y="1743887"/>
                  </a:lnTo>
                  <a:lnTo>
                    <a:pt x="1414305" y="1743887"/>
                  </a:lnTo>
                  <a:lnTo>
                    <a:pt x="1414542" y="1745030"/>
                  </a:lnTo>
                  <a:lnTo>
                    <a:pt x="1428360" y="1745030"/>
                  </a:lnTo>
                  <a:lnTo>
                    <a:pt x="1428518" y="1745284"/>
                  </a:lnTo>
                  <a:lnTo>
                    <a:pt x="1431282" y="1745284"/>
                  </a:lnTo>
                  <a:lnTo>
                    <a:pt x="1433256" y="1747062"/>
                  </a:lnTo>
                  <a:lnTo>
                    <a:pt x="1434756" y="1747062"/>
                  </a:lnTo>
                  <a:lnTo>
                    <a:pt x="1434105" y="1747443"/>
                  </a:lnTo>
                  <a:lnTo>
                    <a:pt x="1447785" y="1747443"/>
                  </a:lnTo>
                  <a:lnTo>
                    <a:pt x="1447809" y="1748586"/>
                  </a:lnTo>
                  <a:lnTo>
                    <a:pt x="1449522" y="1748586"/>
                  </a:lnTo>
                  <a:lnTo>
                    <a:pt x="1449720" y="1749094"/>
                  </a:lnTo>
                  <a:lnTo>
                    <a:pt x="1450786" y="1749094"/>
                  </a:lnTo>
                  <a:lnTo>
                    <a:pt x="1450786" y="1749221"/>
                  </a:lnTo>
                  <a:lnTo>
                    <a:pt x="1451181" y="1749856"/>
                  </a:lnTo>
                  <a:close/>
                </a:path>
                <a:path w="2360295" h="1867535">
                  <a:moveTo>
                    <a:pt x="1414963" y="1741601"/>
                  </a:moveTo>
                  <a:lnTo>
                    <a:pt x="1415964" y="1741601"/>
                  </a:lnTo>
                  <a:lnTo>
                    <a:pt x="1414542" y="1740839"/>
                  </a:lnTo>
                  <a:lnTo>
                    <a:pt x="1414963" y="1741601"/>
                  </a:lnTo>
                  <a:close/>
                </a:path>
                <a:path w="2360295" h="1867535">
                  <a:moveTo>
                    <a:pt x="1413001" y="1743629"/>
                  </a:moveTo>
                  <a:lnTo>
                    <a:pt x="1414068" y="1743379"/>
                  </a:lnTo>
                  <a:lnTo>
                    <a:pt x="1413358" y="1741601"/>
                  </a:lnTo>
                  <a:lnTo>
                    <a:pt x="1411937" y="1741347"/>
                  </a:lnTo>
                  <a:lnTo>
                    <a:pt x="1411564" y="1743506"/>
                  </a:lnTo>
                  <a:lnTo>
                    <a:pt x="1413001" y="1743629"/>
                  </a:lnTo>
                  <a:close/>
                </a:path>
                <a:path w="2360295" h="1867535">
                  <a:moveTo>
                    <a:pt x="1410120" y="1742617"/>
                  </a:moveTo>
                  <a:lnTo>
                    <a:pt x="1410357" y="1742617"/>
                  </a:lnTo>
                  <a:lnTo>
                    <a:pt x="1410073" y="1742388"/>
                  </a:lnTo>
                  <a:lnTo>
                    <a:pt x="1410120" y="1742617"/>
                  </a:lnTo>
                  <a:close/>
                </a:path>
                <a:path w="2360295" h="1867535">
                  <a:moveTo>
                    <a:pt x="1409726" y="1743633"/>
                  </a:moveTo>
                  <a:lnTo>
                    <a:pt x="1410278" y="1743633"/>
                  </a:lnTo>
                  <a:lnTo>
                    <a:pt x="1410041" y="1742744"/>
                  </a:lnTo>
                  <a:lnTo>
                    <a:pt x="1409094" y="1742744"/>
                  </a:lnTo>
                  <a:lnTo>
                    <a:pt x="1409173" y="1743252"/>
                  </a:lnTo>
                  <a:lnTo>
                    <a:pt x="1409726" y="1743633"/>
                  </a:lnTo>
                  <a:close/>
                </a:path>
                <a:path w="2360295" h="1867535">
                  <a:moveTo>
                    <a:pt x="1413594" y="1744903"/>
                  </a:moveTo>
                  <a:lnTo>
                    <a:pt x="1414305" y="1743887"/>
                  </a:lnTo>
                  <a:lnTo>
                    <a:pt x="1411778" y="1743887"/>
                  </a:lnTo>
                  <a:lnTo>
                    <a:pt x="1411700" y="1743506"/>
                  </a:lnTo>
                  <a:lnTo>
                    <a:pt x="1411564" y="1743506"/>
                  </a:lnTo>
                  <a:lnTo>
                    <a:pt x="1411542" y="1743633"/>
                  </a:lnTo>
                  <a:lnTo>
                    <a:pt x="1410120" y="1743887"/>
                  </a:lnTo>
                  <a:lnTo>
                    <a:pt x="1410190" y="1744268"/>
                  </a:lnTo>
                  <a:lnTo>
                    <a:pt x="1411068" y="1744268"/>
                  </a:lnTo>
                  <a:lnTo>
                    <a:pt x="1413594" y="1744903"/>
                  </a:lnTo>
                  <a:close/>
                </a:path>
                <a:path w="2360295" h="1867535">
                  <a:moveTo>
                    <a:pt x="1410752" y="1747316"/>
                  </a:moveTo>
                  <a:lnTo>
                    <a:pt x="1412252" y="1746935"/>
                  </a:lnTo>
                  <a:lnTo>
                    <a:pt x="1411068" y="1744268"/>
                  </a:lnTo>
                  <a:lnTo>
                    <a:pt x="1410190" y="1744268"/>
                  </a:lnTo>
                  <a:lnTo>
                    <a:pt x="1410752" y="1747316"/>
                  </a:lnTo>
                  <a:close/>
                </a:path>
                <a:path w="2360295" h="1867535">
                  <a:moveTo>
                    <a:pt x="1427018" y="1746427"/>
                  </a:moveTo>
                  <a:lnTo>
                    <a:pt x="1428202" y="1746173"/>
                  </a:lnTo>
                  <a:lnTo>
                    <a:pt x="1428360" y="1746173"/>
                  </a:lnTo>
                  <a:lnTo>
                    <a:pt x="1428676" y="1746046"/>
                  </a:lnTo>
                  <a:lnTo>
                    <a:pt x="1428518" y="1745665"/>
                  </a:lnTo>
                  <a:lnTo>
                    <a:pt x="1428360" y="1745538"/>
                  </a:lnTo>
                  <a:lnTo>
                    <a:pt x="1428255" y="1745284"/>
                  </a:lnTo>
                  <a:lnTo>
                    <a:pt x="1428202" y="1745030"/>
                  </a:lnTo>
                  <a:lnTo>
                    <a:pt x="1414542" y="1745030"/>
                  </a:lnTo>
                  <a:lnTo>
                    <a:pt x="1414574" y="1745157"/>
                  </a:lnTo>
                  <a:lnTo>
                    <a:pt x="1425281" y="1745157"/>
                  </a:lnTo>
                  <a:lnTo>
                    <a:pt x="1427018" y="1746427"/>
                  </a:lnTo>
                  <a:close/>
                </a:path>
                <a:path w="2360295" h="1867535">
                  <a:moveTo>
                    <a:pt x="1424412" y="1747824"/>
                  </a:moveTo>
                  <a:lnTo>
                    <a:pt x="1424728" y="1747824"/>
                  </a:lnTo>
                  <a:lnTo>
                    <a:pt x="1424807" y="1747570"/>
                  </a:lnTo>
                  <a:lnTo>
                    <a:pt x="1424860" y="1747189"/>
                  </a:lnTo>
                  <a:lnTo>
                    <a:pt x="1425281" y="1745157"/>
                  </a:lnTo>
                  <a:lnTo>
                    <a:pt x="1414574" y="1745157"/>
                  </a:lnTo>
                  <a:lnTo>
                    <a:pt x="1414805" y="1746173"/>
                  </a:lnTo>
                  <a:lnTo>
                    <a:pt x="1422359" y="1746173"/>
                  </a:lnTo>
                  <a:lnTo>
                    <a:pt x="1423938" y="1747697"/>
                  </a:lnTo>
                  <a:lnTo>
                    <a:pt x="1424412" y="1747824"/>
                  </a:lnTo>
                  <a:close/>
                </a:path>
                <a:path w="2360295" h="1867535">
                  <a:moveTo>
                    <a:pt x="1430492" y="1747951"/>
                  </a:moveTo>
                  <a:lnTo>
                    <a:pt x="1432151" y="1747951"/>
                  </a:lnTo>
                  <a:lnTo>
                    <a:pt x="1431282" y="1745284"/>
                  </a:lnTo>
                  <a:lnTo>
                    <a:pt x="1428518" y="1745284"/>
                  </a:lnTo>
                  <a:lnTo>
                    <a:pt x="1428992" y="1746046"/>
                  </a:lnTo>
                  <a:lnTo>
                    <a:pt x="1429274" y="1746681"/>
                  </a:lnTo>
                  <a:lnTo>
                    <a:pt x="1429387" y="1747570"/>
                  </a:lnTo>
                  <a:lnTo>
                    <a:pt x="1430492" y="1747951"/>
                  </a:lnTo>
                  <a:close/>
                </a:path>
                <a:path w="2360295" h="1867535">
                  <a:moveTo>
                    <a:pt x="1418490" y="1749602"/>
                  </a:moveTo>
                  <a:lnTo>
                    <a:pt x="1419201" y="1749094"/>
                  </a:lnTo>
                  <a:lnTo>
                    <a:pt x="1420227" y="1748713"/>
                  </a:lnTo>
                  <a:lnTo>
                    <a:pt x="1421084" y="1746935"/>
                  </a:lnTo>
                  <a:lnTo>
                    <a:pt x="1421491" y="1746173"/>
                  </a:lnTo>
                  <a:lnTo>
                    <a:pt x="1414805" y="1746173"/>
                  </a:lnTo>
                  <a:lnTo>
                    <a:pt x="1414858" y="1746427"/>
                  </a:lnTo>
                  <a:lnTo>
                    <a:pt x="1414621" y="1746681"/>
                  </a:lnTo>
                  <a:lnTo>
                    <a:pt x="1414463" y="1746935"/>
                  </a:lnTo>
                  <a:lnTo>
                    <a:pt x="1417069" y="1746935"/>
                  </a:lnTo>
                  <a:lnTo>
                    <a:pt x="1417700" y="1747316"/>
                  </a:lnTo>
                  <a:lnTo>
                    <a:pt x="1418411" y="1747697"/>
                  </a:lnTo>
                  <a:lnTo>
                    <a:pt x="1419043" y="1747951"/>
                  </a:lnTo>
                  <a:lnTo>
                    <a:pt x="1418806" y="1748205"/>
                  </a:lnTo>
                  <a:lnTo>
                    <a:pt x="1418569" y="1748205"/>
                  </a:lnTo>
                  <a:lnTo>
                    <a:pt x="1418411" y="1748459"/>
                  </a:lnTo>
                  <a:lnTo>
                    <a:pt x="1418253" y="1748586"/>
                  </a:lnTo>
                  <a:lnTo>
                    <a:pt x="1418253" y="1749221"/>
                  </a:lnTo>
                  <a:lnTo>
                    <a:pt x="1418490" y="1749602"/>
                  </a:lnTo>
                  <a:close/>
                </a:path>
                <a:path w="2360295" h="1867535">
                  <a:moveTo>
                    <a:pt x="1416279" y="1749094"/>
                  </a:moveTo>
                  <a:lnTo>
                    <a:pt x="1416911" y="1747189"/>
                  </a:lnTo>
                  <a:lnTo>
                    <a:pt x="1417069" y="1746935"/>
                  </a:lnTo>
                  <a:lnTo>
                    <a:pt x="1414463" y="1746935"/>
                  </a:lnTo>
                  <a:lnTo>
                    <a:pt x="1414305" y="1747189"/>
                  </a:lnTo>
                  <a:lnTo>
                    <a:pt x="1413673" y="1747443"/>
                  </a:lnTo>
                  <a:lnTo>
                    <a:pt x="1415332" y="1747824"/>
                  </a:lnTo>
                  <a:lnTo>
                    <a:pt x="1416279" y="1749094"/>
                  </a:lnTo>
                  <a:close/>
                </a:path>
                <a:path w="2360295" h="1867535">
                  <a:moveTo>
                    <a:pt x="1444864" y="1751126"/>
                  </a:moveTo>
                  <a:lnTo>
                    <a:pt x="1445022" y="1748078"/>
                  </a:lnTo>
                  <a:lnTo>
                    <a:pt x="1446838" y="1747443"/>
                  </a:lnTo>
                  <a:lnTo>
                    <a:pt x="1434105" y="1747443"/>
                  </a:lnTo>
                  <a:lnTo>
                    <a:pt x="1433888" y="1747570"/>
                  </a:lnTo>
                  <a:lnTo>
                    <a:pt x="1433809" y="1747824"/>
                  </a:lnTo>
                  <a:lnTo>
                    <a:pt x="1433335" y="1748586"/>
                  </a:lnTo>
                  <a:lnTo>
                    <a:pt x="1435704" y="1748967"/>
                  </a:lnTo>
                  <a:lnTo>
                    <a:pt x="1436120" y="1749221"/>
                  </a:lnTo>
                  <a:lnTo>
                    <a:pt x="1441389" y="1749221"/>
                  </a:lnTo>
                  <a:lnTo>
                    <a:pt x="1441942" y="1749475"/>
                  </a:lnTo>
                  <a:lnTo>
                    <a:pt x="1442811" y="1749983"/>
                  </a:lnTo>
                  <a:lnTo>
                    <a:pt x="1444864" y="1751126"/>
                  </a:lnTo>
                  <a:close/>
                </a:path>
                <a:path w="2360295" h="1867535">
                  <a:moveTo>
                    <a:pt x="1447548" y="1750364"/>
                  </a:moveTo>
                  <a:lnTo>
                    <a:pt x="1449522" y="1748586"/>
                  </a:lnTo>
                  <a:lnTo>
                    <a:pt x="1447809" y="1748586"/>
                  </a:lnTo>
                  <a:lnTo>
                    <a:pt x="1447548" y="1750364"/>
                  </a:lnTo>
                  <a:close/>
                </a:path>
                <a:path w="2360295" h="1867535">
                  <a:moveTo>
                    <a:pt x="1449917" y="1749602"/>
                  </a:moveTo>
                  <a:lnTo>
                    <a:pt x="1450786" y="1749094"/>
                  </a:lnTo>
                  <a:lnTo>
                    <a:pt x="1449720" y="1749094"/>
                  </a:lnTo>
                  <a:lnTo>
                    <a:pt x="1449917" y="1749602"/>
                  </a:lnTo>
                  <a:close/>
                </a:path>
                <a:path w="2360295" h="1867535">
                  <a:moveTo>
                    <a:pt x="1437994" y="1750364"/>
                  </a:moveTo>
                  <a:lnTo>
                    <a:pt x="1440521" y="1749602"/>
                  </a:lnTo>
                  <a:lnTo>
                    <a:pt x="1441389" y="1749221"/>
                  </a:lnTo>
                  <a:lnTo>
                    <a:pt x="1436120" y="1749221"/>
                  </a:lnTo>
                  <a:lnTo>
                    <a:pt x="1437994" y="1750364"/>
                  </a:lnTo>
                  <a:close/>
                </a:path>
                <a:path w="2360295" h="1867535">
                  <a:moveTo>
                    <a:pt x="2177656" y="1808620"/>
                  </a:moveTo>
                  <a:lnTo>
                    <a:pt x="2179456" y="1808620"/>
                  </a:lnTo>
                  <a:lnTo>
                    <a:pt x="2179220" y="1805826"/>
                  </a:lnTo>
                  <a:lnTo>
                    <a:pt x="2177656" y="1808620"/>
                  </a:lnTo>
                  <a:close/>
                </a:path>
                <a:path w="2360295" h="1867535">
                  <a:moveTo>
                    <a:pt x="2120260" y="1811414"/>
                  </a:moveTo>
                  <a:lnTo>
                    <a:pt x="2121182" y="1811414"/>
                  </a:lnTo>
                  <a:lnTo>
                    <a:pt x="2118734" y="1805826"/>
                  </a:lnTo>
                  <a:lnTo>
                    <a:pt x="2117521" y="1808874"/>
                  </a:lnTo>
                  <a:lnTo>
                    <a:pt x="2117622" y="1809184"/>
                  </a:lnTo>
                  <a:lnTo>
                    <a:pt x="2118744" y="1810398"/>
                  </a:lnTo>
                  <a:lnTo>
                    <a:pt x="2119129" y="1810779"/>
                  </a:lnTo>
                  <a:lnTo>
                    <a:pt x="2120308" y="1811135"/>
                  </a:lnTo>
                  <a:lnTo>
                    <a:pt x="2120260" y="1811414"/>
                  </a:lnTo>
                  <a:close/>
                </a:path>
                <a:path w="2360295" h="1867535">
                  <a:moveTo>
                    <a:pt x="1961455" y="1808620"/>
                  </a:moveTo>
                  <a:lnTo>
                    <a:pt x="1963256" y="1808620"/>
                  </a:lnTo>
                  <a:lnTo>
                    <a:pt x="1963019" y="1805826"/>
                  </a:lnTo>
                  <a:lnTo>
                    <a:pt x="1961455" y="1808620"/>
                  </a:lnTo>
                  <a:close/>
                </a:path>
                <a:path w="2360295" h="1867535">
                  <a:moveTo>
                    <a:pt x="1904060" y="1811414"/>
                  </a:moveTo>
                  <a:lnTo>
                    <a:pt x="1904981" y="1811414"/>
                  </a:lnTo>
                  <a:lnTo>
                    <a:pt x="1902533" y="1805826"/>
                  </a:lnTo>
                  <a:lnTo>
                    <a:pt x="1901320" y="1808874"/>
                  </a:lnTo>
                  <a:lnTo>
                    <a:pt x="1901422" y="1809184"/>
                  </a:lnTo>
                  <a:lnTo>
                    <a:pt x="1902543" y="1810398"/>
                  </a:lnTo>
                  <a:lnTo>
                    <a:pt x="1902928" y="1810779"/>
                  </a:lnTo>
                  <a:lnTo>
                    <a:pt x="1904107" y="1811135"/>
                  </a:lnTo>
                  <a:lnTo>
                    <a:pt x="1904060" y="1811414"/>
                  </a:lnTo>
                  <a:close/>
                </a:path>
                <a:path w="2360295" h="1867535">
                  <a:moveTo>
                    <a:pt x="1745255" y="1808620"/>
                  </a:moveTo>
                  <a:lnTo>
                    <a:pt x="1747055" y="1808620"/>
                  </a:lnTo>
                  <a:lnTo>
                    <a:pt x="1746818" y="1805826"/>
                  </a:lnTo>
                  <a:lnTo>
                    <a:pt x="1745255" y="1808620"/>
                  </a:lnTo>
                  <a:close/>
                </a:path>
                <a:path w="2360295" h="1867535">
                  <a:moveTo>
                    <a:pt x="1687859" y="1811414"/>
                  </a:moveTo>
                  <a:lnTo>
                    <a:pt x="1688780" y="1811414"/>
                  </a:lnTo>
                  <a:lnTo>
                    <a:pt x="1686332" y="1805826"/>
                  </a:lnTo>
                  <a:lnTo>
                    <a:pt x="1685119" y="1808874"/>
                  </a:lnTo>
                  <a:lnTo>
                    <a:pt x="1685221" y="1809184"/>
                  </a:lnTo>
                  <a:lnTo>
                    <a:pt x="1686342" y="1810398"/>
                  </a:lnTo>
                  <a:lnTo>
                    <a:pt x="1686727" y="1810779"/>
                  </a:lnTo>
                  <a:lnTo>
                    <a:pt x="1687906" y="1811135"/>
                  </a:lnTo>
                  <a:lnTo>
                    <a:pt x="1687859" y="1811414"/>
                  </a:lnTo>
                  <a:close/>
                </a:path>
                <a:path w="2360295" h="1867535">
                  <a:moveTo>
                    <a:pt x="1528975" y="1808620"/>
                  </a:moveTo>
                  <a:lnTo>
                    <a:pt x="1530775" y="1808620"/>
                  </a:lnTo>
                  <a:lnTo>
                    <a:pt x="1530539" y="1805826"/>
                  </a:lnTo>
                  <a:lnTo>
                    <a:pt x="1528975" y="1808620"/>
                  </a:lnTo>
                  <a:close/>
                </a:path>
                <a:path w="2360295" h="1867535">
                  <a:moveTo>
                    <a:pt x="1471579" y="1811414"/>
                  </a:moveTo>
                  <a:lnTo>
                    <a:pt x="1472501" y="1811414"/>
                  </a:lnTo>
                  <a:lnTo>
                    <a:pt x="1470053" y="1805826"/>
                  </a:lnTo>
                  <a:lnTo>
                    <a:pt x="1468840" y="1808874"/>
                  </a:lnTo>
                  <a:lnTo>
                    <a:pt x="1468941" y="1809184"/>
                  </a:lnTo>
                  <a:lnTo>
                    <a:pt x="1470063" y="1810398"/>
                  </a:lnTo>
                  <a:lnTo>
                    <a:pt x="1470448" y="1810779"/>
                  </a:lnTo>
                  <a:lnTo>
                    <a:pt x="1471627" y="1811135"/>
                  </a:lnTo>
                  <a:lnTo>
                    <a:pt x="1471579" y="1811414"/>
                  </a:lnTo>
                  <a:close/>
                </a:path>
                <a:path w="2360295" h="1867535">
                  <a:moveTo>
                    <a:pt x="2124774" y="1808112"/>
                  </a:moveTo>
                  <a:lnTo>
                    <a:pt x="2130578" y="1808112"/>
                  </a:lnTo>
                  <a:lnTo>
                    <a:pt x="2128841" y="1807985"/>
                  </a:lnTo>
                  <a:lnTo>
                    <a:pt x="2127262" y="1806588"/>
                  </a:lnTo>
                  <a:lnTo>
                    <a:pt x="2127025" y="1806588"/>
                  </a:lnTo>
                  <a:lnTo>
                    <a:pt x="2125367" y="1807223"/>
                  </a:lnTo>
                  <a:lnTo>
                    <a:pt x="2124774" y="1808112"/>
                  </a:lnTo>
                  <a:close/>
                </a:path>
                <a:path w="2360295" h="1867535">
                  <a:moveTo>
                    <a:pt x="1908574" y="1808112"/>
                  </a:moveTo>
                  <a:lnTo>
                    <a:pt x="1914378" y="1808112"/>
                  </a:lnTo>
                  <a:lnTo>
                    <a:pt x="1912640" y="1807985"/>
                  </a:lnTo>
                  <a:lnTo>
                    <a:pt x="1911061" y="1806588"/>
                  </a:lnTo>
                  <a:lnTo>
                    <a:pt x="1910824" y="1806588"/>
                  </a:lnTo>
                  <a:lnTo>
                    <a:pt x="1909166" y="1807223"/>
                  </a:lnTo>
                  <a:lnTo>
                    <a:pt x="1908574" y="1808112"/>
                  </a:lnTo>
                  <a:close/>
                </a:path>
                <a:path w="2360295" h="1867535">
                  <a:moveTo>
                    <a:pt x="1692373" y="1808112"/>
                  </a:moveTo>
                  <a:lnTo>
                    <a:pt x="1698177" y="1808112"/>
                  </a:lnTo>
                  <a:lnTo>
                    <a:pt x="1696440" y="1807985"/>
                  </a:lnTo>
                  <a:lnTo>
                    <a:pt x="1694860" y="1806588"/>
                  </a:lnTo>
                  <a:lnTo>
                    <a:pt x="1694624" y="1806588"/>
                  </a:lnTo>
                  <a:lnTo>
                    <a:pt x="1692965" y="1807223"/>
                  </a:lnTo>
                  <a:lnTo>
                    <a:pt x="1692373" y="1808112"/>
                  </a:lnTo>
                  <a:close/>
                </a:path>
                <a:path w="2360295" h="1867535">
                  <a:moveTo>
                    <a:pt x="1476093" y="1808112"/>
                  </a:moveTo>
                  <a:lnTo>
                    <a:pt x="1481897" y="1808112"/>
                  </a:lnTo>
                  <a:lnTo>
                    <a:pt x="1480160" y="1807985"/>
                  </a:lnTo>
                  <a:lnTo>
                    <a:pt x="1478581" y="1806588"/>
                  </a:lnTo>
                  <a:lnTo>
                    <a:pt x="1478344" y="1806588"/>
                  </a:lnTo>
                  <a:lnTo>
                    <a:pt x="1476686" y="1807223"/>
                  </a:lnTo>
                  <a:lnTo>
                    <a:pt x="1476093" y="1808112"/>
                  </a:lnTo>
                  <a:close/>
                </a:path>
                <a:path w="2360295" h="1867535">
                  <a:moveTo>
                    <a:pt x="2166191" y="1808239"/>
                  </a:moveTo>
                  <a:lnTo>
                    <a:pt x="2170692" y="1808239"/>
                  </a:lnTo>
                  <a:lnTo>
                    <a:pt x="2168639" y="1806715"/>
                  </a:lnTo>
                  <a:lnTo>
                    <a:pt x="2166191" y="1808239"/>
                  </a:lnTo>
                  <a:close/>
                </a:path>
                <a:path w="2360295" h="1867535">
                  <a:moveTo>
                    <a:pt x="1949990" y="1808239"/>
                  </a:moveTo>
                  <a:lnTo>
                    <a:pt x="1954491" y="1808239"/>
                  </a:lnTo>
                  <a:lnTo>
                    <a:pt x="1952438" y="1806715"/>
                  </a:lnTo>
                  <a:lnTo>
                    <a:pt x="1949990" y="1808239"/>
                  </a:lnTo>
                  <a:close/>
                </a:path>
                <a:path w="2360295" h="1867535">
                  <a:moveTo>
                    <a:pt x="1733789" y="1808239"/>
                  </a:moveTo>
                  <a:lnTo>
                    <a:pt x="1738290" y="1808239"/>
                  </a:lnTo>
                  <a:lnTo>
                    <a:pt x="1736237" y="1806715"/>
                  </a:lnTo>
                  <a:lnTo>
                    <a:pt x="1733789" y="1808239"/>
                  </a:lnTo>
                  <a:close/>
                </a:path>
                <a:path w="2360295" h="1867535">
                  <a:moveTo>
                    <a:pt x="1517510" y="1808239"/>
                  </a:moveTo>
                  <a:lnTo>
                    <a:pt x="1522011" y="1808239"/>
                  </a:lnTo>
                  <a:lnTo>
                    <a:pt x="1519958" y="1806715"/>
                  </a:lnTo>
                  <a:lnTo>
                    <a:pt x="1517510" y="1808239"/>
                  </a:lnTo>
                  <a:close/>
                </a:path>
                <a:path w="2360295" h="1867535">
                  <a:moveTo>
                    <a:pt x="2160709" y="1808366"/>
                  </a:moveTo>
                  <a:lnTo>
                    <a:pt x="2162164" y="1808366"/>
                  </a:lnTo>
                  <a:lnTo>
                    <a:pt x="2160032" y="1806842"/>
                  </a:lnTo>
                  <a:lnTo>
                    <a:pt x="2160709" y="1808366"/>
                  </a:lnTo>
                  <a:close/>
                </a:path>
                <a:path w="2360295" h="1867535">
                  <a:moveTo>
                    <a:pt x="1944508" y="1808366"/>
                  </a:moveTo>
                  <a:lnTo>
                    <a:pt x="1945963" y="1808366"/>
                  </a:lnTo>
                  <a:lnTo>
                    <a:pt x="1943831" y="1806842"/>
                  </a:lnTo>
                  <a:lnTo>
                    <a:pt x="1944508" y="1808366"/>
                  </a:lnTo>
                  <a:close/>
                </a:path>
                <a:path w="2360295" h="1867535">
                  <a:moveTo>
                    <a:pt x="1728307" y="1808366"/>
                  </a:moveTo>
                  <a:lnTo>
                    <a:pt x="1729762" y="1808366"/>
                  </a:lnTo>
                  <a:lnTo>
                    <a:pt x="1727630" y="1806842"/>
                  </a:lnTo>
                  <a:lnTo>
                    <a:pt x="1728307" y="1808366"/>
                  </a:lnTo>
                  <a:close/>
                </a:path>
                <a:path w="2360295" h="1867535">
                  <a:moveTo>
                    <a:pt x="1512028" y="1808366"/>
                  </a:moveTo>
                  <a:lnTo>
                    <a:pt x="1513483" y="1808366"/>
                  </a:lnTo>
                  <a:lnTo>
                    <a:pt x="1511351" y="1806842"/>
                  </a:lnTo>
                  <a:lnTo>
                    <a:pt x="1512028" y="1808366"/>
                  </a:lnTo>
                  <a:close/>
                </a:path>
                <a:path w="2360295" h="1867535">
                  <a:moveTo>
                    <a:pt x="2200133" y="1808239"/>
                  </a:moveTo>
                  <a:lnTo>
                    <a:pt x="2202750" y="1808239"/>
                  </a:lnTo>
                  <a:lnTo>
                    <a:pt x="2202434" y="1808112"/>
                  </a:lnTo>
                  <a:lnTo>
                    <a:pt x="2200697" y="1806969"/>
                  </a:lnTo>
                  <a:lnTo>
                    <a:pt x="2200133" y="1808239"/>
                  </a:lnTo>
                  <a:close/>
                </a:path>
                <a:path w="2360295" h="1867535">
                  <a:moveTo>
                    <a:pt x="2192880" y="1809382"/>
                  </a:moveTo>
                  <a:lnTo>
                    <a:pt x="2192959" y="1809128"/>
                  </a:lnTo>
                  <a:lnTo>
                    <a:pt x="2193078" y="1809001"/>
                  </a:lnTo>
                  <a:lnTo>
                    <a:pt x="2193097" y="1808620"/>
                  </a:lnTo>
                  <a:lnTo>
                    <a:pt x="2192327" y="1807477"/>
                  </a:lnTo>
                  <a:lnTo>
                    <a:pt x="2189011" y="1807477"/>
                  </a:lnTo>
                  <a:lnTo>
                    <a:pt x="2186010" y="1806969"/>
                  </a:lnTo>
                  <a:lnTo>
                    <a:pt x="2182990" y="1808112"/>
                  </a:lnTo>
                  <a:lnTo>
                    <a:pt x="2191380" y="1808112"/>
                  </a:lnTo>
                  <a:lnTo>
                    <a:pt x="2191775" y="1808493"/>
                  </a:lnTo>
                  <a:lnTo>
                    <a:pt x="2192090" y="1808747"/>
                  </a:lnTo>
                  <a:lnTo>
                    <a:pt x="2192485" y="1809128"/>
                  </a:lnTo>
                  <a:lnTo>
                    <a:pt x="2192643" y="1809128"/>
                  </a:lnTo>
                  <a:lnTo>
                    <a:pt x="2192722" y="1809255"/>
                  </a:lnTo>
                  <a:lnTo>
                    <a:pt x="2192880" y="1809382"/>
                  </a:lnTo>
                  <a:close/>
                </a:path>
                <a:path w="2360295" h="1867535">
                  <a:moveTo>
                    <a:pt x="2138779" y="1808747"/>
                  </a:moveTo>
                  <a:lnTo>
                    <a:pt x="2147398" y="1808747"/>
                  </a:lnTo>
                  <a:lnTo>
                    <a:pt x="2145660" y="1806969"/>
                  </a:lnTo>
                  <a:lnTo>
                    <a:pt x="2143528" y="1808366"/>
                  </a:lnTo>
                  <a:lnTo>
                    <a:pt x="2139456" y="1808366"/>
                  </a:lnTo>
                  <a:lnTo>
                    <a:pt x="2138779" y="1808747"/>
                  </a:lnTo>
                  <a:close/>
                </a:path>
                <a:path w="2360295" h="1867535">
                  <a:moveTo>
                    <a:pt x="1983933" y="1808239"/>
                  </a:moveTo>
                  <a:lnTo>
                    <a:pt x="1986550" y="1808239"/>
                  </a:lnTo>
                  <a:lnTo>
                    <a:pt x="1986234" y="1808112"/>
                  </a:lnTo>
                  <a:lnTo>
                    <a:pt x="1984497" y="1806969"/>
                  </a:lnTo>
                  <a:lnTo>
                    <a:pt x="1983933" y="1808239"/>
                  </a:lnTo>
                  <a:close/>
                </a:path>
                <a:path w="2360295" h="1867535">
                  <a:moveTo>
                    <a:pt x="1976679" y="1809382"/>
                  </a:moveTo>
                  <a:lnTo>
                    <a:pt x="1976758" y="1809128"/>
                  </a:lnTo>
                  <a:lnTo>
                    <a:pt x="1976877" y="1809001"/>
                  </a:lnTo>
                  <a:lnTo>
                    <a:pt x="1976897" y="1808620"/>
                  </a:lnTo>
                  <a:lnTo>
                    <a:pt x="1976127" y="1807477"/>
                  </a:lnTo>
                  <a:lnTo>
                    <a:pt x="1972810" y="1807477"/>
                  </a:lnTo>
                  <a:lnTo>
                    <a:pt x="1969810" y="1806969"/>
                  </a:lnTo>
                  <a:lnTo>
                    <a:pt x="1966789" y="1808112"/>
                  </a:lnTo>
                  <a:lnTo>
                    <a:pt x="1975179" y="1808112"/>
                  </a:lnTo>
                  <a:lnTo>
                    <a:pt x="1975574" y="1808493"/>
                  </a:lnTo>
                  <a:lnTo>
                    <a:pt x="1975890" y="1808747"/>
                  </a:lnTo>
                  <a:lnTo>
                    <a:pt x="1976285" y="1809128"/>
                  </a:lnTo>
                  <a:lnTo>
                    <a:pt x="1976443" y="1809128"/>
                  </a:lnTo>
                  <a:lnTo>
                    <a:pt x="1976521" y="1809255"/>
                  </a:lnTo>
                  <a:lnTo>
                    <a:pt x="1976679" y="1809382"/>
                  </a:lnTo>
                  <a:close/>
                </a:path>
                <a:path w="2360295" h="1867535">
                  <a:moveTo>
                    <a:pt x="1922579" y="1808747"/>
                  </a:moveTo>
                  <a:lnTo>
                    <a:pt x="1931197" y="1808747"/>
                  </a:lnTo>
                  <a:lnTo>
                    <a:pt x="1929460" y="1806969"/>
                  </a:lnTo>
                  <a:lnTo>
                    <a:pt x="1927328" y="1808366"/>
                  </a:lnTo>
                  <a:lnTo>
                    <a:pt x="1923255" y="1808366"/>
                  </a:lnTo>
                  <a:lnTo>
                    <a:pt x="1922579" y="1808747"/>
                  </a:lnTo>
                  <a:close/>
                </a:path>
                <a:path w="2360295" h="1867535">
                  <a:moveTo>
                    <a:pt x="1767732" y="1808239"/>
                  </a:moveTo>
                  <a:lnTo>
                    <a:pt x="1770349" y="1808239"/>
                  </a:lnTo>
                  <a:lnTo>
                    <a:pt x="1770033" y="1808112"/>
                  </a:lnTo>
                  <a:lnTo>
                    <a:pt x="1768296" y="1806969"/>
                  </a:lnTo>
                  <a:lnTo>
                    <a:pt x="1767732" y="1808239"/>
                  </a:lnTo>
                  <a:close/>
                </a:path>
                <a:path w="2360295" h="1867535">
                  <a:moveTo>
                    <a:pt x="1760479" y="1809382"/>
                  </a:moveTo>
                  <a:lnTo>
                    <a:pt x="1760558" y="1809128"/>
                  </a:lnTo>
                  <a:lnTo>
                    <a:pt x="1760676" y="1809001"/>
                  </a:lnTo>
                  <a:lnTo>
                    <a:pt x="1760696" y="1808620"/>
                  </a:lnTo>
                  <a:lnTo>
                    <a:pt x="1759926" y="1807477"/>
                  </a:lnTo>
                  <a:lnTo>
                    <a:pt x="1756609" y="1807477"/>
                  </a:lnTo>
                  <a:lnTo>
                    <a:pt x="1753609" y="1806969"/>
                  </a:lnTo>
                  <a:lnTo>
                    <a:pt x="1750589" y="1808112"/>
                  </a:lnTo>
                  <a:lnTo>
                    <a:pt x="1758978" y="1808112"/>
                  </a:lnTo>
                  <a:lnTo>
                    <a:pt x="1759373" y="1808493"/>
                  </a:lnTo>
                  <a:lnTo>
                    <a:pt x="1759689" y="1808747"/>
                  </a:lnTo>
                  <a:lnTo>
                    <a:pt x="1760084" y="1809128"/>
                  </a:lnTo>
                  <a:lnTo>
                    <a:pt x="1760242" y="1809128"/>
                  </a:lnTo>
                  <a:lnTo>
                    <a:pt x="1760321" y="1809255"/>
                  </a:lnTo>
                  <a:lnTo>
                    <a:pt x="1760479" y="1809382"/>
                  </a:lnTo>
                  <a:close/>
                </a:path>
                <a:path w="2360295" h="1867535">
                  <a:moveTo>
                    <a:pt x="1706378" y="1808747"/>
                  </a:moveTo>
                  <a:lnTo>
                    <a:pt x="1714996" y="1808747"/>
                  </a:lnTo>
                  <a:lnTo>
                    <a:pt x="1713259" y="1806969"/>
                  </a:lnTo>
                  <a:lnTo>
                    <a:pt x="1711127" y="1808366"/>
                  </a:lnTo>
                  <a:lnTo>
                    <a:pt x="1707055" y="1808366"/>
                  </a:lnTo>
                  <a:lnTo>
                    <a:pt x="1706378" y="1808747"/>
                  </a:lnTo>
                  <a:close/>
                </a:path>
                <a:path w="2360295" h="1867535">
                  <a:moveTo>
                    <a:pt x="1551452" y="1808239"/>
                  </a:moveTo>
                  <a:lnTo>
                    <a:pt x="1554069" y="1808239"/>
                  </a:lnTo>
                  <a:lnTo>
                    <a:pt x="1553753" y="1808112"/>
                  </a:lnTo>
                  <a:lnTo>
                    <a:pt x="1552016" y="1806969"/>
                  </a:lnTo>
                  <a:lnTo>
                    <a:pt x="1551452" y="1808239"/>
                  </a:lnTo>
                  <a:close/>
                </a:path>
                <a:path w="2360295" h="1867535">
                  <a:moveTo>
                    <a:pt x="1544199" y="1809382"/>
                  </a:moveTo>
                  <a:lnTo>
                    <a:pt x="1544278" y="1809128"/>
                  </a:lnTo>
                  <a:lnTo>
                    <a:pt x="1544396" y="1809001"/>
                  </a:lnTo>
                  <a:lnTo>
                    <a:pt x="1544416" y="1808620"/>
                  </a:lnTo>
                  <a:lnTo>
                    <a:pt x="1543646" y="1807477"/>
                  </a:lnTo>
                  <a:lnTo>
                    <a:pt x="1540330" y="1807477"/>
                  </a:lnTo>
                  <a:lnTo>
                    <a:pt x="1537329" y="1806969"/>
                  </a:lnTo>
                  <a:lnTo>
                    <a:pt x="1534309" y="1808112"/>
                  </a:lnTo>
                  <a:lnTo>
                    <a:pt x="1542699" y="1808112"/>
                  </a:lnTo>
                  <a:lnTo>
                    <a:pt x="1543094" y="1808493"/>
                  </a:lnTo>
                  <a:lnTo>
                    <a:pt x="1543409" y="1808747"/>
                  </a:lnTo>
                  <a:lnTo>
                    <a:pt x="1543804" y="1809128"/>
                  </a:lnTo>
                  <a:lnTo>
                    <a:pt x="1543962" y="1809128"/>
                  </a:lnTo>
                  <a:lnTo>
                    <a:pt x="1544041" y="1809255"/>
                  </a:lnTo>
                  <a:lnTo>
                    <a:pt x="1544199" y="1809382"/>
                  </a:lnTo>
                  <a:close/>
                </a:path>
                <a:path w="2360295" h="1867535">
                  <a:moveTo>
                    <a:pt x="1490098" y="1808747"/>
                  </a:moveTo>
                  <a:lnTo>
                    <a:pt x="1498717" y="1808747"/>
                  </a:lnTo>
                  <a:lnTo>
                    <a:pt x="1496979" y="1806969"/>
                  </a:lnTo>
                  <a:lnTo>
                    <a:pt x="1494847" y="1808366"/>
                  </a:lnTo>
                  <a:lnTo>
                    <a:pt x="1490775" y="1808366"/>
                  </a:lnTo>
                  <a:lnTo>
                    <a:pt x="1490098" y="1808747"/>
                  </a:lnTo>
                  <a:close/>
                </a:path>
                <a:path w="2360295" h="1867535">
                  <a:moveTo>
                    <a:pt x="2196670" y="1809382"/>
                  </a:moveTo>
                  <a:lnTo>
                    <a:pt x="2198407" y="1809382"/>
                  </a:lnTo>
                  <a:lnTo>
                    <a:pt x="2197731" y="1809184"/>
                  </a:lnTo>
                  <a:lnTo>
                    <a:pt x="2197618" y="1809001"/>
                  </a:lnTo>
                  <a:lnTo>
                    <a:pt x="2197855" y="1808620"/>
                  </a:lnTo>
                  <a:lnTo>
                    <a:pt x="2198565" y="1808112"/>
                  </a:lnTo>
                  <a:lnTo>
                    <a:pt x="2199118" y="1807858"/>
                  </a:lnTo>
                  <a:lnTo>
                    <a:pt x="2199592" y="1807604"/>
                  </a:lnTo>
                  <a:lnTo>
                    <a:pt x="2198960" y="1807604"/>
                  </a:lnTo>
                  <a:lnTo>
                    <a:pt x="2198013" y="1807096"/>
                  </a:lnTo>
                  <a:lnTo>
                    <a:pt x="2197697" y="1807477"/>
                  </a:lnTo>
                  <a:lnTo>
                    <a:pt x="2197144" y="1807858"/>
                  </a:lnTo>
                  <a:lnTo>
                    <a:pt x="2196670" y="1809382"/>
                  </a:lnTo>
                  <a:close/>
                </a:path>
                <a:path w="2360295" h="1867535">
                  <a:moveTo>
                    <a:pt x="1980470" y="1809382"/>
                  </a:moveTo>
                  <a:lnTo>
                    <a:pt x="1982207" y="1809382"/>
                  </a:lnTo>
                  <a:lnTo>
                    <a:pt x="1981531" y="1809184"/>
                  </a:lnTo>
                  <a:lnTo>
                    <a:pt x="1981417" y="1809001"/>
                  </a:lnTo>
                  <a:lnTo>
                    <a:pt x="1981654" y="1808620"/>
                  </a:lnTo>
                  <a:lnTo>
                    <a:pt x="1982365" y="1808112"/>
                  </a:lnTo>
                  <a:lnTo>
                    <a:pt x="1982917" y="1807858"/>
                  </a:lnTo>
                  <a:lnTo>
                    <a:pt x="1983391" y="1807604"/>
                  </a:lnTo>
                  <a:lnTo>
                    <a:pt x="1982759" y="1807604"/>
                  </a:lnTo>
                  <a:lnTo>
                    <a:pt x="1981812" y="1807096"/>
                  </a:lnTo>
                  <a:lnTo>
                    <a:pt x="1981496" y="1807477"/>
                  </a:lnTo>
                  <a:lnTo>
                    <a:pt x="1980943" y="1807858"/>
                  </a:lnTo>
                  <a:lnTo>
                    <a:pt x="1980470" y="1809382"/>
                  </a:lnTo>
                  <a:close/>
                </a:path>
                <a:path w="2360295" h="1867535">
                  <a:moveTo>
                    <a:pt x="1764269" y="1809382"/>
                  </a:moveTo>
                  <a:lnTo>
                    <a:pt x="1766006" y="1809382"/>
                  </a:lnTo>
                  <a:lnTo>
                    <a:pt x="1765330" y="1809184"/>
                  </a:lnTo>
                  <a:lnTo>
                    <a:pt x="1765216" y="1809001"/>
                  </a:lnTo>
                  <a:lnTo>
                    <a:pt x="1765453" y="1808620"/>
                  </a:lnTo>
                  <a:lnTo>
                    <a:pt x="1766164" y="1808112"/>
                  </a:lnTo>
                  <a:lnTo>
                    <a:pt x="1766717" y="1807858"/>
                  </a:lnTo>
                  <a:lnTo>
                    <a:pt x="1767191" y="1807604"/>
                  </a:lnTo>
                  <a:lnTo>
                    <a:pt x="1766559" y="1807604"/>
                  </a:lnTo>
                  <a:lnTo>
                    <a:pt x="1765611" y="1807096"/>
                  </a:lnTo>
                  <a:lnTo>
                    <a:pt x="1765295" y="1807477"/>
                  </a:lnTo>
                  <a:lnTo>
                    <a:pt x="1764743" y="1807858"/>
                  </a:lnTo>
                  <a:lnTo>
                    <a:pt x="1764269" y="1809382"/>
                  </a:lnTo>
                  <a:close/>
                </a:path>
                <a:path w="2360295" h="1867535">
                  <a:moveTo>
                    <a:pt x="1547989" y="1809382"/>
                  </a:moveTo>
                  <a:lnTo>
                    <a:pt x="1549726" y="1809382"/>
                  </a:lnTo>
                  <a:lnTo>
                    <a:pt x="1549050" y="1809184"/>
                  </a:lnTo>
                  <a:lnTo>
                    <a:pt x="1548937" y="1809001"/>
                  </a:lnTo>
                  <a:lnTo>
                    <a:pt x="1549174" y="1808620"/>
                  </a:lnTo>
                  <a:lnTo>
                    <a:pt x="1549884" y="1808112"/>
                  </a:lnTo>
                  <a:lnTo>
                    <a:pt x="1550437" y="1807858"/>
                  </a:lnTo>
                  <a:lnTo>
                    <a:pt x="1550911" y="1807604"/>
                  </a:lnTo>
                  <a:lnTo>
                    <a:pt x="1550279" y="1807604"/>
                  </a:lnTo>
                  <a:lnTo>
                    <a:pt x="1549332" y="1807096"/>
                  </a:lnTo>
                  <a:lnTo>
                    <a:pt x="1549016" y="1807477"/>
                  </a:lnTo>
                  <a:lnTo>
                    <a:pt x="1548463" y="1807858"/>
                  </a:lnTo>
                  <a:lnTo>
                    <a:pt x="1547989" y="1809382"/>
                  </a:lnTo>
                  <a:close/>
                </a:path>
                <a:path w="2360295" h="1867535">
                  <a:moveTo>
                    <a:pt x="2158847" y="1809255"/>
                  </a:moveTo>
                  <a:lnTo>
                    <a:pt x="2162795" y="1809255"/>
                  </a:lnTo>
                  <a:lnTo>
                    <a:pt x="2162479" y="1809128"/>
                  </a:lnTo>
                  <a:lnTo>
                    <a:pt x="2162401" y="1809001"/>
                  </a:lnTo>
                  <a:lnTo>
                    <a:pt x="2162322" y="1807223"/>
                  </a:lnTo>
                  <a:lnTo>
                    <a:pt x="2162006" y="1807350"/>
                  </a:lnTo>
                  <a:lnTo>
                    <a:pt x="2162164" y="1808366"/>
                  </a:lnTo>
                  <a:lnTo>
                    <a:pt x="2160709" y="1808366"/>
                  </a:lnTo>
                  <a:lnTo>
                    <a:pt x="2160584" y="1808874"/>
                  </a:lnTo>
                  <a:lnTo>
                    <a:pt x="2160427" y="1809128"/>
                  </a:lnTo>
                  <a:lnTo>
                    <a:pt x="2158914" y="1809128"/>
                  </a:lnTo>
                  <a:lnTo>
                    <a:pt x="2158847" y="1809255"/>
                  </a:lnTo>
                  <a:close/>
                </a:path>
                <a:path w="2360295" h="1867535">
                  <a:moveTo>
                    <a:pt x="2132829" y="1809128"/>
                  </a:moveTo>
                  <a:lnTo>
                    <a:pt x="2133421" y="1809128"/>
                  </a:lnTo>
                  <a:lnTo>
                    <a:pt x="2134210" y="1808620"/>
                  </a:lnTo>
                  <a:lnTo>
                    <a:pt x="2134447" y="1807223"/>
                  </a:lnTo>
                  <a:lnTo>
                    <a:pt x="2133737" y="1807477"/>
                  </a:lnTo>
                  <a:lnTo>
                    <a:pt x="2133105" y="1807858"/>
                  </a:lnTo>
                  <a:lnTo>
                    <a:pt x="2130578" y="1808112"/>
                  </a:lnTo>
                  <a:lnTo>
                    <a:pt x="2124774" y="1808112"/>
                  </a:lnTo>
                  <a:lnTo>
                    <a:pt x="2124267" y="1808874"/>
                  </a:lnTo>
                  <a:lnTo>
                    <a:pt x="2132631" y="1808874"/>
                  </a:lnTo>
                  <a:lnTo>
                    <a:pt x="2132829" y="1809128"/>
                  </a:lnTo>
                  <a:close/>
                </a:path>
                <a:path w="2360295" h="1867535">
                  <a:moveTo>
                    <a:pt x="1942647" y="1809255"/>
                  </a:moveTo>
                  <a:lnTo>
                    <a:pt x="1946595" y="1809255"/>
                  </a:lnTo>
                  <a:lnTo>
                    <a:pt x="1946279" y="1809128"/>
                  </a:lnTo>
                  <a:lnTo>
                    <a:pt x="1946200" y="1809001"/>
                  </a:lnTo>
                  <a:lnTo>
                    <a:pt x="1946121" y="1807223"/>
                  </a:lnTo>
                  <a:lnTo>
                    <a:pt x="1945805" y="1807350"/>
                  </a:lnTo>
                  <a:lnTo>
                    <a:pt x="1945963" y="1808366"/>
                  </a:lnTo>
                  <a:lnTo>
                    <a:pt x="1944508" y="1808366"/>
                  </a:lnTo>
                  <a:lnTo>
                    <a:pt x="1944384" y="1808874"/>
                  </a:lnTo>
                  <a:lnTo>
                    <a:pt x="1944226" y="1809128"/>
                  </a:lnTo>
                  <a:lnTo>
                    <a:pt x="1942713" y="1809128"/>
                  </a:lnTo>
                  <a:lnTo>
                    <a:pt x="1942647" y="1809255"/>
                  </a:lnTo>
                  <a:close/>
                </a:path>
                <a:path w="2360295" h="1867535">
                  <a:moveTo>
                    <a:pt x="1916628" y="1809128"/>
                  </a:moveTo>
                  <a:lnTo>
                    <a:pt x="1917220" y="1809128"/>
                  </a:lnTo>
                  <a:lnTo>
                    <a:pt x="1918010" y="1808620"/>
                  </a:lnTo>
                  <a:lnTo>
                    <a:pt x="1918247" y="1807223"/>
                  </a:lnTo>
                  <a:lnTo>
                    <a:pt x="1917536" y="1807477"/>
                  </a:lnTo>
                  <a:lnTo>
                    <a:pt x="1916904" y="1807858"/>
                  </a:lnTo>
                  <a:lnTo>
                    <a:pt x="1914378" y="1808112"/>
                  </a:lnTo>
                  <a:lnTo>
                    <a:pt x="1908574" y="1808112"/>
                  </a:lnTo>
                  <a:lnTo>
                    <a:pt x="1908066" y="1808874"/>
                  </a:lnTo>
                  <a:lnTo>
                    <a:pt x="1916431" y="1808874"/>
                  </a:lnTo>
                  <a:lnTo>
                    <a:pt x="1916628" y="1809128"/>
                  </a:lnTo>
                  <a:close/>
                </a:path>
                <a:path w="2360295" h="1867535">
                  <a:moveTo>
                    <a:pt x="1726446" y="1809255"/>
                  </a:moveTo>
                  <a:lnTo>
                    <a:pt x="1730394" y="1809255"/>
                  </a:lnTo>
                  <a:lnTo>
                    <a:pt x="1730078" y="1809128"/>
                  </a:lnTo>
                  <a:lnTo>
                    <a:pt x="1729999" y="1809001"/>
                  </a:lnTo>
                  <a:lnTo>
                    <a:pt x="1729920" y="1807223"/>
                  </a:lnTo>
                  <a:lnTo>
                    <a:pt x="1729604" y="1807350"/>
                  </a:lnTo>
                  <a:lnTo>
                    <a:pt x="1729762" y="1808366"/>
                  </a:lnTo>
                  <a:lnTo>
                    <a:pt x="1728307" y="1808366"/>
                  </a:lnTo>
                  <a:lnTo>
                    <a:pt x="1728183" y="1808874"/>
                  </a:lnTo>
                  <a:lnTo>
                    <a:pt x="1728025" y="1809128"/>
                  </a:lnTo>
                  <a:lnTo>
                    <a:pt x="1726513" y="1809128"/>
                  </a:lnTo>
                  <a:lnTo>
                    <a:pt x="1726446" y="1809255"/>
                  </a:lnTo>
                  <a:close/>
                </a:path>
                <a:path w="2360295" h="1867535">
                  <a:moveTo>
                    <a:pt x="1700427" y="1809128"/>
                  </a:moveTo>
                  <a:lnTo>
                    <a:pt x="1701019" y="1809128"/>
                  </a:lnTo>
                  <a:lnTo>
                    <a:pt x="1701809" y="1808620"/>
                  </a:lnTo>
                  <a:lnTo>
                    <a:pt x="1702046" y="1807223"/>
                  </a:lnTo>
                  <a:lnTo>
                    <a:pt x="1701335" y="1807477"/>
                  </a:lnTo>
                  <a:lnTo>
                    <a:pt x="1700704" y="1807858"/>
                  </a:lnTo>
                  <a:lnTo>
                    <a:pt x="1698177" y="1808112"/>
                  </a:lnTo>
                  <a:lnTo>
                    <a:pt x="1692373" y="1808112"/>
                  </a:lnTo>
                  <a:lnTo>
                    <a:pt x="1691865" y="1808874"/>
                  </a:lnTo>
                  <a:lnTo>
                    <a:pt x="1700230" y="1808874"/>
                  </a:lnTo>
                  <a:lnTo>
                    <a:pt x="1700427" y="1809128"/>
                  </a:lnTo>
                  <a:close/>
                </a:path>
                <a:path w="2360295" h="1867535">
                  <a:moveTo>
                    <a:pt x="1510166" y="1809255"/>
                  </a:moveTo>
                  <a:lnTo>
                    <a:pt x="1514114" y="1809255"/>
                  </a:lnTo>
                  <a:lnTo>
                    <a:pt x="1513798" y="1809128"/>
                  </a:lnTo>
                  <a:lnTo>
                    <a:pt x="1513720" y="1809001"/>
                  </a:lnTo>
                  <a:lnTo>
                    <a:pt x="1513641" y="1807223"/>
                  </a:lnTo>
                  <a:lnTo>
                    <a:pt x="1513325" y="1807350"/>
                  </a:lnTo>
                  <a:lnTo>
                    <a:pt x="1513483" y="1808366"/>
                  </a:lnTo>
                  <a:lnTo>
                    <a:pt x="1512028" y="1808366"/>
                  </a:lnTo>
                  <a:lnTo>
                    <a:pt x="1511903" y="1808874"/>
                  </a:lnTo>
                  <a:lnTo>
                    <a:pt x="1511746" y="1809128"/>
                  </a:lnTo>
                  <a:lnTo>
                    <a:pt x="1510233" y="1809128"/>
                  </a:lnTo>
                  <a:lnTo>
                    <a:pt x="1510166" y="1809255"/>
                  </a:lnTo>
                  <a:close/>
                </a:path>
                <a:path w="2360295" h="1867535">
                  <a:moveTo>
                    <a:pt x="1484148" y="1809128"/>
                  </a:moveTo>
                  <a:lnTo>
                    <a:pt x="1484740" y="1809128"/>
                  </a:lnTo>
                  <a:lnTo>
                    <a:pt x="1485529" y="1808620"/>
                  </a:lnTo>
                  <a:lnTo>
                    <a:pt x="1485766" y="1807223"/>
                  </a:lnTo>
                  <a:lnTo>
                    <a:pt x="1485056" y="1807477"/>
                  </a:lnTo>
                  <a:lnTo>
                    <a:pt x="1484424" y="1807858"/>
                  </a:lnTo>
                  <a:lnTo>
                    <a:pt x="1481897" y="1808112"/>
                  </a:lnTo>
                  <a:lnTo>
                    <a:pt x="1476093" y="1808112"/>
                  </a:lnTo>
                  <a:lnTo>
                    <a:pt x="1475586" y="1808874"/>
                  </a:lnTo>
                  <a:lnTo>
                    <a:pt x="1483950" y="1808874"/>
                  </a:lnTo>
                  <a:lnTo>
                    <a:pt x="1484148" y="1809128"/>
                  </a:lnTo>
                  <a:close/>
                </a:path>
                <a:path w="2360295" h="1867535">
                  <a:moveTo>
                    <a:pt x="2163427" y="1808239"/>
                  </a:moveTo>
                  <a:lnTo>
                    <a:pt x="2166191" y="1808239"/>
                  </a:lnTo>
                  <a:lnTo>
                    <a:pt x="2163980" y="1807477"/>
                  </a:lnTo>
                  <a:lnTo>
                    <a:pt x="2163822" y="1807350"/>
                  </a:lnTo>
                  <a:lnTo>
                    <a:pt x="2163427" y="1808239"/>
                  </a:lnTo>
                  <a:close/>
                </a:path>
                <a:path w="2360295" h="1867535">
                  <a:moveTo>
                    <a:pt x="1947226" y="1808239"/>
                  </a:moveTo>
                  <a:lnTo>
                    <a:pt x="1949990" y="1808239"/>
                  </a:lnTo>
                  <a:lnTo>
                    <a:pt x="1947779" y="1807477"/>
                  </a:lnTo>
                  <a:lnTo>
                    <a:pt x="1947621" y="1807350"/>
                  </a:lnTo>
                  <a:lnTo>
                    <a:pt x="1947226" y="1808239"/>
                  </a:lnTo>
                  <a:close/>
                </a:path>
                <a:path w="2360295" h="1867535">
                  <a:moveTo>
                    <a:pt x="1731026" y="1808239"/>
                  </a:moveTo>
                  <a:lnTo>
                    <a:pt x="1733789" y="1808239"/>
                  </a:lnTo>
                  <a:lnTo>
                    <a:pt x="1731578" y="1807477"/>
                  </a:lnTo>
                  <a:lnTo>
                    <a:pt x="1731420" y="1807350"/>
                  </a:lnTo>
                  <a:lnTo>
                    <a:pt x="1731026" y="1808239"/>
                  </a:lnTo>
                  <a:close/>
                </a:path>
                <a:path w="2360295" h="1867535">
                  <a:moveTo>
                    <a:pt x="1514746" y="1808239"/>
                  </a:moveTo>
                  <a:lnTo>
                    <a:pt x="1517510" y="1808239"/>
                  </a:lnTo>
                  <a:lnTo>
                    <a:pt x="1515299" y="1807477"/>
                  </a:lnTo>
                  <a:lnTo>
                    <a:pt x="1515141" y="1807350"/>
                  </a:lnTo>
                  <a:lnTo>
                    <a:pt x="1514746" y="1808239"/>
                  </a:lnTo>
                  <a:close/>
                </a:path>
                <a:path w="2360295" h="1867535">
                  <a:moveTo>
                    <a:pt x="2202460" y="1810906"/>
                  </a:moveTo>
                  <a:lnTo>
                    <a:pt x="2202750" y="1810906"/>
                  </a:lnTo>
                  <a:lnTo>
                    <a:pt x="2202908" y="1809001"/>
                  </a:lnTo>
                  <a:lnTo>
                    <a:pt x="2203461" y="1809001"/>
                  </a:lnTo>
                  <a:lnTo>
                    <a:pt x="2204330" y="1808874"/>
                  </a:lnTo>
                  <a:lnTo>
                    <a:pt x="2204290" y="1807985"/>
                  </a:lnTo>
                  <a:lnTo>
                    <a:pt x="2203935" y="1807604"/>
                  </a:lnTo>
                  <a:lnTo>
                    <a:pt x="2203698" y="1807477"/>
                  </a:lnTo>
                  <a:lnTo>
                    <a:pt x="2202750" y="1808239"/>
                  </a:lnTo>
                  <a:lnTo>
                    <a:pt x="2200133" y="1808239"/>
                  </a:lnTo>
                  <a:lnTo>
                    <a:pt x="2199908" y="1808747"/>
                  </a:lnTo>
                  <a:lnTo>
                    <a:pt x="2199308" y="1809001"/>
                  </a:lnTo>
                  <a:lnTo>
                    <a:pt x="2202908" y="1809001"/>
                  </a:lnTo>
                  <a:lnTo>
                    <a:pt x="2203303" y="1809128"/>
                  </a:lnTo>
                  <a:lnTo>
                    <a:pt x="2199007" y="1809128"/>
                  </a:lnTo>
                  <a:lnTo>
                    <a:pt x="2198407" y="1809382"/>
                  </a:lnTo>
                  <a:lnTo>
                    <a:pt x="2196670" y="1809382"/>
                  </a:lnTo>
                  <a:lnTo>
                    <a:pt x="2196451" y="1810144"/>
                  </a:lnTo>
                  <a:lnTo>
                    <a:pt x="2202592" y="1810144"/>
                  </a:lnTo>
                  <a:lnTo>
                    <a:pt x="2202460" y="1810906"/>
                  </a:lnTo>
                  <a:close/>
                </a:path>
                <a:path w="2360295" h="1867535">
                  <a:moveTo>
                    <a:pt x="2154425" y="1810779"/>
                  </a:moveTo>
                  <a:lnTo>
                    <a:pt x="2171797" y="1810779"/>
                  </a:lnTo>
                  <a:lnTo>
                    <a:pt x="2171844" y="1809001"/>
                  </a:lnTo>
                  <a:lnTo>
                    <a:pt x="2171718" y="1807858"/>
                  </a:lnTo>
                  <a:lnTo>
                    <a:pt x="2171007" y="1807477"/>
                  </a:lnTo>
                  <a:lnTo>
                    <a:pt x="2170902" y="1807985"/>
                  </a:lnTo>
                  <a:lnTo>
                    <a:pt x="2170850" y="1808112"/>
                  </a:lnTo>
                  <a:lnTo>
                    <a:pt x="2170692" y="1808239"/>
                  </a:lnTo>
                  <a:lnTo>
                    <a:pt x="2163427" y="1808239"/>
                  </a:lnTo>
                  <a:lnTo>
                    <a:pt x="2163111" y="1808620"/>
                  </a:lnTo>
                  <a:lnTo>
                    <a:pt x="2162874" y="1809128"/>
                  </a:lnTo>
                  <a:lnTo>
                    <a:pt x="2162795" y="1809255"/>
                  </a:lnTo>
                  <a:lnTo>
                    <a:pt x="2155317" y="1809255"/>
                  </a:lnTo>
                  <a:lnTo>
                    <a:pt x="2155768" y="1810525"/>
                  </a:lnTo>
                  <a:lnTo>
                    <a:pt x="2154425" y="1810779"/>
                  </a:lnTo>
                  <a:close/>
                </a:path>
                <a:path w="2360295" h="1867535">
                  <a:moveTo>
                    <a:pt x="2155317" y="1809255"/>
                  </a:moveTo>
                  <a:lnTo>
                    <a:pt x="2158847" y="1809255"/>
                  </a:lnTo>
                  <a:lnTo>
                    <a:pt x="2158058" y="1809001"/>
                  </a:lnTo>
                  <a:lnTo>
                    <a:pt x="2158216" y="1808747"/>
                  </a:lnTo>
                  <a:lnTo>
                    <a:pt x="2158689" y="1808493"/>
                  </a:lnTo>
                  <a:lnTo>
                    <a:pt x="2159321" y="1807985"/>
                  </a:lnTo>
                  <a:lnTo>
                    <a:pt x="2159558" y="1807731"/>
                  </a:lnTo>
                  <a:lnTo>
                    <a:pt x="2158531" y="1807477"/>
                  </a:lnTo>
                  <a:lnTo>
                    <a:pt x="2158058" y="1807477"/>
                  </a:lnTo>
                  <a:lnTo>
                    <a:pt x="2157347" y="1807604"/>
                  </a:lnTo>
                  <a:lnTo>
                    <a:pt x="2156636" y="1807858"/>
                  </a:lnTo>
                  <a:lnTo>
                    <a:pt x="2155136" y="1808747"/>
                  </a:lnTo>
                  <a:lnTo>
                    <a:pt x="2155317" y="1809255"/>
                  </a:lnTo>
                  <a:close/>
                </a:path>
                <a:path w="2360295" h="1867535">
                  <a:moveTo>
                    <a:pt x="2152934" y="1810779"/>
                  </a:moveTo>
                  <a:lnTo>
                    <a:pt x="2154189" y="1810779"/>
                  </a:lnTo>
                  <a:lnTo>
                    <a:pt x="2153794" y="1810525"/>
                  </a:lnTo>
                  <a:lnTo>
                    <a:pt x="2153636" y="1810398"/>
                  </a:lnTo>
                  <a:lnTo>
                    <a:pt x="2153478" y="1810144"/>
                  </a:lnTo>
                  <a:lnTo>
                    <a:pt x="2153406" y="1809633"/>
                  </a:lnTo>
                  <a:lnTo>
                    <a:pt x="2154346" y="1809255"/>
                  </a:lnTo>
                  <a:lnTo>
                    <a:pt x="2154544" y="1808620"/>
                  </a:lnTo>
                  <a:lnTo>
                    <a:pt x="2154662" y="1807477"/>
                  </a:lnTo>
                  <a:lnTo>
                    <a:pt x="2154031" y="1807477"/>
                  </a:lnTo>
                  <a:lnTo>
                    <a:pt x="2153912" y="1807858"/>
                  </a:lnTo>
                  <a:lnTo>
                    <a:pt x="2153557" y="1808620"/>
                  </a:lnTo>
                  <a:lnTo>
                    <a:pt x="2152451" y="1809128"/>
                  </a:lnTo>
                  <a:lnTo>
                    <a:pt x="2152934" y="1810779"/>
                  </a:lnTo>
                  <a:close/>
                </a:path>
                <a:path w="2360295" h="1867535">
                  <a:moveTo>
                    <a:pt x="2117818" y="1814081"/>
                  </a:moveTo>
                  <a:lnTo>
                    <a:pt x="2148582" y="1814081"/>
                  </a:lnTo>
                  <a:lnTo>
                    <a:pt x="2149960" y="1813065"/>
                  </a:lnTo>
                  <a:lnTo>
                    <a:pt x="2150051" y="1812430"/>
                  </a:lnTo>
                  <a:lnTo>
                    <a:pt x="2146213" y="1810144"/>
                  </a:lnTo>
                  <a:lnTo>
                    <a:pt x="2148345" y="1809382"/>
                  </a:lnTo>
                  <a:lnTo>
                    <a:pt x="2148314" y="1809001"/>
                  </a:lnTo>
                  <a:lnTo>
                    <a:pt x="2147871" y="1807477"/>
                  </a:lnTo>
                  <a:lnTo>
                    <a:pt x="2147477" y="1808112"/>
                  </a:lnTo>
                  <a:lnTo>
                    <a:pt x="2147398" y="1808747"/>
                  </a:lnTo>
                  <a:lnTo>
                    <a:pt x="2138779" y="1808747"/>
                  </a:lnTo>
                  <a:lnTo>
                    <a:pt x="2138554" y="1808874"/>
                  </a:lnTo>
                  <a:lnTo>
                    <a:pt x="2137053" y="1809128"/>
                  </a:lnTo>
                  <a:lnTo>
                    <a:pt x="2136738" y="1809255"/>
                  </a:lnTo>
                  <a:lnTo>
                    <a:pt x="2135327" y="1809255"/>
                  </a:lnTo>
                  <a:lnTo>
                    <a:pt x="2135208" y="1809809"/>
                  </a:lnTo>
                  <a:lnTo>
                    <a:pt x="2134763" y="1810525"/>
                  </a:lnTo>
                  <a:lnTo>
                    <a:pt x="2132148" y="1810525"/>
                  </a:lnTo>
                  <a:lnTo>
                    <a:pt x="2132000" y="1811033"/>
                  </a:lnTo>
                  <a:lnTo>
                    <a:pt x="2130815" y="1811033"/>
                  </a:lnTo>
                  <a:lnTo>
                    <a:pt x="2130736" y="1811795"/>
                  </a:lnTo>
                  <a:lnTo>
                    <a:pt x="2130578" y="1812176"/>
                  </a:lnTo>
                  <a:lnTo>
                    <a:pt x="2119866" y="1812176"/>
                  </a:lnTo>
                  <a:lnTo>
                    <a:pt x="2119602" y="1812684"/>
                  </a:lnTo>
                  <a:lnTo>
                    <a:pt x="2117700" y="1812686"/>
                  </a:lnTo>
                  <a:lnTo>
                    <a:pt x="2117233" y="1812811"/>
                  </a:lnTo>
                  <a:lnTo>
                    <a:pt x="2116523" y="1812811"/>
                  </a:lnTo>
                  <a:lnTo>
                    <a:pt x="2116523" y="1813319"/>
                  </a:lnTo>
                  <a:lnTo>
                    <a:pt x="2117391" y="1813319"/>
                  </a:lnTo>
                  <a:lnTo>
                    <a:pt x="2117865" y="1813573"/>
                  </a:lnTo>
                  <a:lnTo>
                    <a:pt x="2117818" y="1814081"/>
                  </a:lnTo>
                  <a:close/>
                </a:path>
                <a:path w="2360295" h="1867535">
                  <a:moveTo>
                    <a:pt x="1986259" y="1810906"/>
                  </a:moveTo>
                  <a:lnTo>
                    <a:pt x="1986550" y="1810906"/>
                  </a:lnTo>
                  <a:lnTo>
                    <a:pt x="1986708" y="1809001"/>
                  </a:lnTo>
                  <a:lnTo>
                    <a:pt x="1987260" y="1809001"/>
                  </a:lnTo>
                  <a:lnTo>
                    <a:pt x="1988129" y="1808874"/>
                  </a:lnTo>
                  <a:lnTo>
                    <a:pt x="1988089" y="1807985"/>
                  </a:lnTo>
                  <a:lnTo>
                    <a:pt x="1987734" y="1807604"/>
                  </a:lnTo>
                  <a:lnTo>
                    <a:pt x="1987497" y="1807477"/>
                  </a:lnTo>
                  <a:lnTo>
                    <a:pt x="1986550" y="1808239"/>
                  </a:lnTo>
                  <a:lnTo>
                    <a:pt x="1983933" y="1808239"/>
                  </a:lnTo>
                  <a:lnTo>
                    <a:pt x="1983707" y="1808747"/>
                  </a:lnTo>
                  <a:lnTo>
                    <a:pt x="1983107" y="1809001"/>
                  </a:lnTo>
                  <a:lnTo>
                    <a:pt x="1986708" y="1809001"/>
                  </a:lnTo>
                  <a:lnTo>
                    <a:pt x="1987102" y="1809128"/>
                  </a:lnTo>
                  <a:lnTo>
                    <a:pt x="1982807" y="1809128"/>
                  </a:lnTo>
                  <a:lnTo>
                    <a:pt x="1982207" y="1809382"/>
                  </a:lnTo>
                  <a:lnTo>
                    <a:pt x="1980470" y="1809382"/>
                  </a:lnTo>
                  <a:lnTo>
                    <a:pt x="1980250" y="1810144"/>
                  </a:lnTo>
                  <a:lnTo>
                    <a:pt x="1986392" y="1810144"/>
                  </a:lnTo>
                  <a:lnTo>
                    <a:pt x="1986259" y="1810906"/>
                  </a:lnTo>
                  <a:close/>
                </a:path>
                <a:path w="2360295" h="1867535">
                  <a:moveTo>
                    <a:pt x="1938225" y="1810779"/>
                  </a:moveTo>
                  <a:lnTo>
                    <a:pt x="1955596" y="1810779"/>
                  </a:lnTo>
                  <a:lnTo>
                    <a:pt x="1955644" y="1809001"/>
                  </a:lnTo>
                  <a:lnTo>
                    <a:pt x="1955517" y="1807858"/>
                  </a:lnTo>
                  <a:lnTo>
                    <a:pt x="1954807" y="1807477"/>
                  </a:lnTo>
                  <a:lnTo>
                    <a:pt x="1954702" y="1807985"/>
                  </a:lnTo>
                  <a:lnTo>
                    <a:pt x="1954649" y="1808112"/>
                  </a:lnTo>
                  <a:lnTo>
                    <a:pt x="1954491" y="1808239"/>
                  </a:lnTo>
                  <a:lnTo>
                    <a:pt x="1947226" y="1808239"/>
                  </a:lnTo>
                  <a:lnTo>
                    <a:pt x="1946910" y="1808620"/>
                  </a:lnTo>
                  <a:lnTo>
                    <a:pt x="1946674" y="1809128"/>
                  </a:lnTo>
                  <a:lnTo>
                    <a:pt x="1946595" y="1809255"/>
                  </a:lnTo>
                  <a:lnTo>
                    <a:pt x="1939116" y="1809255"/>
                  </a:lnTo>
                  <a:lnTo>
                    <a:pt x="1939567" y="1810525"/>
                  </a:lnTo>
                  <a:lnTo>
                    <a:pt x="1938225" y="1810779"/>
                  </a:lnTo>
                  <a:close/>
                </a:path>
                <a:path w="2360295" h="1867535">
                  <a:moveTo>
                    <a:pt x="1939116" y="1809255"/>
                  </a:moveTo>
                  <a:lnTo>
                    <a:pt x="1942647" y="1809255"/>
                  </a:lnTo>
                  <a:lnTo>
                    <a:pt x="1941857" y="1809001"/>
                  </a:lnTo>
                  <a:lnTo>
                    <a:pt x="1942015" y="1808747"/>
                  </a:lnTo>
                  <a:lnTo>
                    <a:pt x="1942489" y="1808493"/>
                  </a:lnTo>
                  <a:lnTo>
                    <a:pt x="1943120" y="1807985"/>
                  </a:lnTo>
                  <a:lnTo>
                    <a:pt x="1943357" y="1807731"/>
                  </a:lnTo>
                  <a:lnTo>
                    <a:pt x="1942331" y="1807477"/>
                  </a:lnTo>
                  <a:lnTo>
                    <a:pt x="1941857" y="1807477"/>
                  </a:lnTo>
                  <a:lnTo>
                    <a:pt x="1941146" y="1807604"/>
                  </a:lnTo>
                  <a:lnTo>
                    <a:pt x="1940436" y="1807858"/>
                  </a:lnTo>
                  <a:lnTo>
                    <a:pt x="1938935" y="1808747"/>
                  </a:lnTo>
                  <a:lnTo>
                    <a:pt x="1939116" y="1809255"/>
                  </a:lnTo>
                  <a:close/>
                </a:path>
                <a:path w="2360295" h="1867535">
                  <a:moveTo>
                    <a:pt x="1936734" y="1810779"/>
                  </a:moveTo>
                  <a:lnTo>
                    <a:pt x="1937988" y="1810779"/>
                  </a:lnTo>
                  <a:lnTo>
                    <a:pt x="1937593" y="1810525"/>
                  </a:lnTo>
                  <a:lnTo>
                    <a:pt x="1937435" y="1810398"/>
                  </a:lnTo>
                  <a:lnTo>
                    <a:pt x="1937277" y="1810144"/>
                  </a:lnTo>
                  <a:lnTo>
                    <a:pt x="1937205" y="1809633"/>
                  </a:lnTo>
                  <a:lnTo>
                    <a:pt x="1938146" y="1809255"/>
                  </a:lnTo>
                  <a:lnTo>
                    <a:pt x="1938343" y="1808620"/>
                  </a:lnTo>
                  <a:lnTo>
                    <a:pt x="1938462" y="1807477"/>
                  </a:lnTo>
                  <a:lnTo>
                    <a:pt x="1937830" y="1807477"/>
                  </a:lnTo>
                  <a:lnTo>
                    <a:pt x="1937711" y="1807858"/>
                  </a:lnTo>
                  <a:lnTo>
                    <a:pt x="1937356" y="1808620"/>
                  </a:lnTo>
                  <a:lnTo>
                    <a:pt x="1936251" y="1809128"/>
                  </a:lnTo>
                  <a:lnTo>
                    <a:pt x="1936734" y="1810779"/>
                  </a:lnTo>
                  <a:close/>
                </a:path>
                <a:path w="2360295" h="1867535">
                  <a:moveTo>
                    <a:pt x="1901617" y="1814081"/>
                  </a:moveTo>
                  <a:lnTo>
                    <a:pt x="1932381" y="1814081"/>
                  </a:lnTo>
                  <a:lnTo>
                    <a:pt x="1933760" y="1813065"/>
                  </a:lnTo>
                  <a:lnTo>
                    <a:pt x="1933850" y="1812430"/>
                  </a:lnTo>
                  <a:lnTo>
                    <a:pt x="1930013" y="1810144"/>
                  </a:lnTo>
                  <a:lnTo>
                    <a:pt x="1932145" y="1809382"/>
                  </a:lnTo>
                  <a:lnTo>
                    <a:pt x="1932113" y="1809001"/>
                  </a:lnTo>
                  <a:lnTo>
                    <a:pt x="1931671" y="1807477"/>
                  </a:lnTo>
                  <a:lnTo>
                    <a:pt x="1931276" y="1808112"/>
                  </a:lnTo>
                  <a:lnTo>
                    <a:pt x="1931197" y="1808747"/>
                  </a:lnTo>
                  <a:lnTo>
                    <a:pt x="1922579" y="1808747"/>
                  </a:lnTo>
                  <a:lnTo>
                    <a:pt x="1922353" y="1808874"/>
                  </a:lnTo>
                  <a:lnTo>
                    <a:pt x="1920853" y="1809128"/>
                  </a:lnTo>
                  <a:lnTo>
                    <a:pt x="1920537" y="1809255"/>
                  </a:lnTo>
                  <a:lnTo>
                    <a:pt x="1919127" y="1809255"/>
                  </a:lnTo>
                  <a:lnTo>
                    <a:pt x="1919008" y="1809809"/>
                  </a:lnTo>
                  <a:lnTo>
                    <a:pt x="1918563" y="1810525"/>
                  </a:lnTo>
                  <a:lnTo>
                    <a:pt x="1915948" y="1810525"/>
                  </a:lnTo>
                  <a:lnTo>
                    <a:pt x="1915799" y="1811033"/>
                  </a:lnTo>
                  <a:lnTo>
                    <a:pt x="1914614" y="1811033"/>
                  </a:lnTo>
                  <a:lnTo>
                    <a:pt x="1914535" y="1811795"/>
                  </a:lnTo>
                  <a:lnTo>
                    <a:pt x="1914378" y="1812176"/>
                  </a:lnTo>
                  <a:lnTo>
                    <a:pt x="1903665" y="1812176"/>
                  </a:lnTo>
                  <a:lnTo>
                    <a:pt x="1903402" y="1812684"/>
                  </a:lnTo>
                  <a:lnTo>
                    <a:pt x="1901500" y="1812686"/>
                  </a:lnTo>
                  <a:lnTo>
                    <a:pt x="1901033" y="1812811"/>
                  </a:lnTo>
                  <a:lnTo>
                    <a:pt x="1900322" y="1812811"/>
                  </a:lnTo>
                  <a:lnTo>
                    <a:pt x="1900322" y="1813319"/>
                  </a:lnTo>
                  <a:lnTo>
                    <a:pt x="1901191" y="1813319"/>
                  </a:lnTo>
                  <a:lnTo>
                    <a:pt x="1901664" y="1813573"/>
                  </a:lnTo>
                  <a:lnTo>
                    <a:pt x="1901617" y="1814081"/>
                  </a:lnTo>
                  <a:close/>
                </a:path>
                <a:path w="2360295" h="1867535">
                  <a:moveTo>
                    <a:pt x="1770058" y="1810906"/>
                  </a:moveTo>
                  <a:lnTo>
                    <a:pt x="1770349" y="1810906"/>
                  </a:lnTo>
                  <a:lnTo>
                    <a:pt x="1770507" y="1809001"/>
                  </a:lnTo>
                  <a:lnTo>
                    <a:pt x="1771060" y="1809001"/>
                  </a:lnTo>
                  <a:lnTo>
                    <a:pt x="1771928" y="1808874"/>
                  </a:lnTo>
                  <a:lnTo>
                    <a:pt x="1771889" y="1807985"/>
                  </a:lnTo>
                  <a:lnTo>
                    <a:pt x="1771533" y="1807604"/>
                  </a:lnTo>
                  <a:lnTo>
                    <a:pt x="1771297" y="1807477"/>
                  </a:lnTo>
                  <a:lnTo>
                    <a:pt x="1770349" y="1808239"/>
                  </a:lnTo>
                  <a:lnTo>
                    <a:pt x="1767732" y="1808239"/>
                  </a:lnTo>
                  <a:lnTo>
                    <a:pt x="1767506" y="1808747"/>
                  </a:lnTo>
                  <a:lnTo>
                    <a:pt x="1766906" y="1809001"/>
                  </a:lnTo>
                  <a:lnTo>
                    <a:pt x="1770507" y="1809001"/>
                  </a:lnTo>
                  <a:lnTo>
                    <a:pt x="1770902" y="1809128"/>
                  </a:lnTo>
                  <a:lnTo>
                    <a:pt x="1766606" y="1809128"/>
                  </a:lnTo>
                  <a:lnTo>
                    <a:pt x="1766006" y="1809382"/>
                  </a:lnTo>
                  <a:lnTo>
                    <a:pt x="1764269" y="1809382"/>
                  </a:lnTo>
                  <a:lnTo>
                    <a:pt x="1764050" y="1810144"/>
                  </a:lnTo>
                  <a:lnTo>
                    <a:pt x="1770191" y="1810144"/>
                  </a:lnTo>
                  <a:lnTo>
                    <a:pt x="1770058" y="1810906"/>
                  </a:lnTo>
                  <a:close/>
                </a:path>
                <a:path w="2360295" h="1867535">
                  <a:moveTo>
                    <a:pt x="1722024" y="1810779"/>
                  </a:moveTo>
                  <a:lnTo>
                    <a:pt x="1739396" y="1810779"/>
                  </a:lnTo>
                  <a:lnTo>
                    <a:pt x="1739443" y="1809001"/>
                  </a:lnTo>
                  <a:lnTo>
                    <a:pt x="1739317" y="1807858"/>
                  </a:lnTo>
                  <a:lnTo>
                    <a:pt x="1738606" y="1807477"/>
                  </a:lnTo>
                  <a:lnTo>
                    <a:pt x="1738501" y="1807985"/>
                  </a:lnTo>
                  <a:lnTo>
                    <a:pt x="1738448" y="1808112"/>
                  </a:lnTo>
                  <a:lnTo>
                    <a:pt x="1738290" y="1808239"/>
                  </a:lnTo>
                  <a:lnTo>
                    <a:pt x="1731026" y="1808239"/>
                  </a:lnTo>
                  <a:lnTo>
                    <a:pt x="1730710" y="1808620"/>
                  </a:lnTo>
                  <a:lnTo>
                    <a:pt x="1730473" y="1809128"/>
                  </a:lnTo>
                  <a:lnTo>
                    <a:pt x="1730394" y="1809255"/>
                  </a:lnTo>
                  <a:lnTo>
                    <a:pt x="1722915" y="1809255"/>
                  </a:lnTo>
                  <a:lnTo>
                    <a:pt x="1723366" y="1810525"/>
                  </a:lnTo>
                  <a:lnTo>
                    <a:pt x="1722024" y="1810779"/>
                  </a:lnTo>
                  <a:close/>
                </a:path>
                <a:path w="2360295" h="1867535">
                  <a:moveTo>
                    <a:pt x="1722915" y="1809255"/>
                  </a:moveTo>
                  <a:lnTo>
                    <a:pt x="1726446" y="1809255"/>
                  </a:lnTo>
                  <a:lnTo>
                    <a:pt x="1725656" y="1809001"/>
                  </a:lnTo>
                  <a:lnTo>
                    <a:pt x="1725814" y="1808747"/>
                  </a:lnTo>
                  <a:lnTo>
                    <a:pt x="1726288" y="1808493"/>
                  </a:lnTo>
                  <a:lnTo>
                    <a:pt x="1726920" y="1807985"/>
                  </a:lnTo>
                  <a:lnTo>
                    <a:pt x="1727157" y="1807731"/>
                  </a:lnTo>
                  <a:lnTo>
                    <a:pt x="1726130" y="1807477"/>
                  </a:lnTo>
                  <a:lnTo>
                    <a:pt x="1725656" y="1807477"/>
                  </a:lnTo>
                  <a:lnTo>
                    <a:pt x="1724946" y="1807604"/>
                  </a:lnTo>
                  <a:lnTo>
                    <a:pt x="1724235" y="1807858"/>
                  </a:lnTo>
                  <a:lnTo>
                    <a:pt x="1722735" y="1808747"/>
                  </a:lnTo>
                  <a:lnTo>
                    <a:pt x="1722915" y="1809255"/>
                  </a:lnTo>
                  <a:close/>
                </a:path>
                <a:path w="2360295" h="1867535">
                  <a:moveTo>
                    <a:pt x="1720533" y="1810779"/>
                  </a:moveTo>
                  <a:lnTo>
                    <a:pt x="1721787" y="1810779"/>
                  </a:lnTo>
                  <a:lnTo>
                    <a:pt x="1721392" y="1810525"/>
                  </a:lnTo>
                  <a:lnTo>
                    <a:pt x="1721234" y="1810398"/>
                  </a:lnTo>
                  <a:lnTo>
                    <a:pt x="1721076" y="1810144"/>
                  </a:lnTo>
                  <a:lnTo>
                    <a:pt x="1721005" y="1809633"/>
                  </a:lnTo>
                  <a:lnTo>
                    <a:pt x="1721945" y="1809255"/>
                  </a:lnTo>
                  <a:lnTo>
                    <a:pt x="1722142" y="1808620"/>
                  </a:lnTo>
                  <a:lnTo>
                    <a:pt x="1722261" y="1807477"/>
                  </a:lnTo>
                  <a:lnTo>
                    <a:pt x="1721629" y="1807477"/>
                  </a:lnTo>
                  <a:lnTo>
                    <a:pt x="1721511" y="1807858"/>
                  </a:lnTo>
                  <a:lnTo>
                    <a:pt x="1721155" y="1808620"/>
                  </a:lnTo>
                  <a:lnTo>
                    <a:pt x="1720050" y="1809128"/>
                  </a:lnTo>
                  <a:lnTo>
                    <a:pt x="1720533" y="1810779"/>
                  </a:lnTo>
                  <a:close/>
                </a:path>
                <a:path w="2360295" h="1867535">
                  <a:moveTo>
                    <a:pt x="1685416" y="1814081"/>
                  </a:moveTo>
                  <a:lnTo>
                    <a:pt x="1716181" y="1814081"/>
                  </a:lnTo>
                  <a:lnTo>
                    <a:pt x="1717559" y="1813065"/>
                  </a:lnTo>
                  <a:lnTo>
                    <a:pt x="1717649" y="1812430"/>
                  </a:lnTo>
                  <a:lnTo>
                    <a:pt x="1713812" y="1810144"/>
                  </a:lnTo>
                  <a:lnTo>
                    <a:pt x="1715944" y="1809382"/>
                  </a:lnTo>
                  <a:lnTo>
                    <a:pt x="1715912" y="1809001"/>
                  </a:lnTo>
                  <a:lnTo>
                    <a:pt x="1715470" y="1807477"/>
                  </a:lnTo>
                  <a:lnTo>
                    <a:pt x="1715075" y="1808112"/>
                  </a:lnTo>
                  <a:lnTo>
                    <a:pt x="1714996" y="1808747"/>
                  </a:lnTo>
                  <a:lnTo>
                    <a:pt x="1706378" y="1808747"/>
                  </a:lnTo>
                  <a:lnTo>
                    <a:pt x="1706152" y="1808874"/>
                  </a:lnTo>
                  <a:lnTo>
                    <a:pt x="1704652" y="1809128"/>
                  </a:lnTo>
                  <a:lnTo>
                    <a:pt x="1704336" y="1809255"/>
                  </a:lnTo>
                  <a:lnTo>
                    <a:pt x="1702926" y="1809255"/>
                  </a:lnTo>
                  <a:lnTo>
                    <a:pt x="1702807" y="1809809"/>
                  </a:lnTo>
                  <a:lnTo>
                    <a:pt x="1702362" y="1810525"/>
                  </a:lnTo>
                  <a:lnTo>
                    <a:pt x="1699747" y="1810525"/>
                  </a:lnTo>
                  <a:lnTo>
                    <a:pt x="1699598" y="1811033"/>
                  </a:lnTo>
                  <a:lnTo>
                    <a:pt x="1698414" y="1811033"/>
                  </a:lnTo>
                  <a:lnTo>
                    <a:pt x="1698335" y="1811795"/>
                  </a:lnTo>
                  <a:lnTo>
                    <a:pt x="1698177" y="1812176"/>
                  </a:lnTo>
                  <a:lnTo>
                    <a:pt x="1687464" y="1812176"/>
                  </a:lnTo>
                  <a:lnTo>
                    <a:pt x="1687201" y="1812684"/>
                  </a:lnTo>
                  <a:lnTo>
                    <a:pt x="1685299" y="1812686"/>
                  </a:lnTo>
                  <a:lnTo>
                    <a:pt x="1684832" y="1812811"/>
                  </a:lnTo>
                  <a:lnTo>
                    <a:pt x="1684121" y="1812811"/>
                  </a:lnTo>
                  <a:lnTo>
                    <a:pt x="1684121" y="1813319"/>
                  </a:lnTo>
                  <a:lnTo>
                    <a:pt x="1684990" y="1813319"/>
                  </a:lnTo>
                  <a:lnTo>
                    <a:pt x="1685464" y="1813573"/>
                  </a:lnTo>
                  <a:lnTo>
                    <a:pt x="1685416" y="1814081"/>
                  </a:lnTo>
                  <a:close/>
                </a:path>
                <a:path w="2360295" h="1867535">
                  <a:moveTo>
                    <a:pt x="1553779" y="1810906"/>
                  </a:moveTo>
                  <a:lnTo>
                    <a:pt x="1554069" y="1810906"/>
                  </a:lnTo>
                  <a:lnTo>
                    <a:pt x="1554227" y="1809001"/>
                  </a:lnTo>
                  <a:lnTo>
                    <a:pt x="1554780" y="1809001"/>
                  </a:lnTo>
                  <a:lnTo>
                    <a:pt x="1555649" y="1808874"/>
                  </a:lnTo>
                  <a:lnTo>
                    <a:pt x="1555609" y="1807985"/>
                  </a:lnTo>
                  <a:lnTo>
                    <a:pt x="1555254" y="1807604"/>
                  </a:lnTo>
                  <a:lnTo>
                    <a:pt x="1555017" y="1807477"/>
                  </a:lnTo>
                  <a:lnTo>
                    <a:pt x="1554069" y="1808239"/>
                  </a:lnTo>
                  <a:lnTo>
                    <a:pt x="1551452" y="1808239"/>
                  </a:lnTo>
                  <a:lnTo>
                    <a:pt x="1551227" y="1808747"/>
                  </a:lnTo>
                  <a:lnTo>
                    <a:pt x="1550626" y="1809001"/>
                  </a:lnTo>
                  <a:lnTo>
                    <a:pt x="1554227" y="1809001"/>
                  </a:lnTo>
                  <a:lnTo>
                    <a:pt x="1554622" y="1809128"/>
                  </a:lnTo>
                  <a:lnTo>
                    <a:pt x="1550326" y="1809128"/>
                  </a:lnTo>
                  <a:lnTo>
                    <a:pt x="1549726" y="1809382"/>
                  </a:lnTo>
                  <a:lnTo>
                    <a:pt x="1547989" y="1809382"/>
                  </a:lnTo>
                  <a:lnTo>
                    <a:pt x="1547770" y="1810144"/>
                  </a:lnTo>
                  <a:lnTo>
                    <a:pt x="1553911" y="1810144"/>
                  </a:lnTo>
                  <a:lnTo>
                    <a:pt x="1553779" y="1810906"/>
                  </a:lnTo>
                  <a:close/>
                </a:path>
                <a:path w="2360295" h="1867535">
                  <a:moveTo>
                    <a:pt x="1505744" y="1810779"/>
                  </a:moveTo>
                  <a:lnTo>
                    <a:pt x="1523116" y="1810779"/>
                  </a:lnTo>
                  <a:lnTo>
                    <a:pt x="1523163" y="1809001"/>
                  </a:lnTo>
                  <a:lnTo>
                    <a:pt x="1523037" y="1807858"/>
                  </a:lnTo>
                  <a:lnTo>
                    <a:pt x="1522326" y="1807477"/>
                  </a:lnTo>
                  <a:lnTo>
                    <a:pt x="1522221" y="1807985"/>
                  </a:lnTo>
                  <a:lnTo>
                    <a:pt x="1522169" y="1808112"/>
                  </a:lnTo>
                  <a:lnTo>
                    <a:pt x="1522011" y="1808239"/>
                  </a:lnTo>
                  <a:lnTo>
                    <a:pt x="1514746" y="1808239"/>
                  </a:lnTo>
                  <a:lnTo>
                    <a:pt x="1514430" y="1808620"/>
                  </a:lnTo>
                  <a:lnTo>
                    <a:pt x="1514193" y="1809128"/>
                  </a:lnTo>
                  <a:lnTo>
                    <a:pt x="1514114" y="1809255"/>
                  </a:lnTo>
                  <a:lnTo>
                    <a:pt x="1506636" y="1809255"/>
                  </a:lnTo>
                  <a:lnTo>
                    <a:pt x="1507087" y="1810525"/>
                  </a:lnTo>
                  <a:lnTo>
                    <a:pt x="1505744" y="1810779"/>
                  </a:lnTo>
                  <a:close/>
                </a:path>
                <a:path w="2360295" h="1867535">
                  <a:moveTo>
                    <a:pt x="1506636" y="1809255"/>
                  </a:moveTo>
                  <a:lnTo>
                    <a:pt x="1510166" y="1809255"/>
                  </a:lnTo>
                  <a:lnTo>
                    <a:pt x="1509377" y="1809001"/>
                  </a:lnTo>
                  <a:lnTo>
                    <a:pt x="1509535" y="1808747"/>
                  </a:lnTo>
                  <a:lnTo>
                    <a:pt x="1510008" y="1808493"/>
                  </a:lnTo>
                  <a:lnTo>
                    <a:pt x="1510640" y="1807985"/>
                  </a:lnTo>
                  <a:lnTo>
                    <a:pt x="1510877" y="1807731"/>
                  </a:lnTo>
                  <a:lnTo>
                    <a:pt x="1509850" y="1807477"/>
                  </a:lnTo>
                  <a:lnTo>
                    <a:pt x="1509377" y="1807477"/>
                  </a:lnTo>
                  <a:lnTo>
                    <a:pt x="1508666" y="1807604"/>
                  </a:lnTo>
                  <a:lnTo>
                    <a:pt x="1507955" y="1807858"/>
                  </a:lnTo>
                  <a:lnTo>
                    <a:pt x="1506455" y="1808747"/>
                  </a:lnTo>
                  <a:lnTo>
                    <a:pt x="1506636" y="1809255"/>
                  </a:lnTo>
                  <a:close/>
                </a:path>
                <a:path w="2360295" h="1867535">
                  <a:moveTo>
                    <a:pt x="1504253" y="1810779"/>
                  </a:moveTo>
                  <a:lnTo>
                    <a:pt x="1505508" y="1810779"/>
                  </a:lnTo>
                  <a:lnTo>
                    <a:pt x="1505113" y="1810525"/>
                  </a:lnTo>
                  <a:lnTo>
                    <a:pt x="1504955" y="1810398"/>
                  </a:lnTo>
                  <a:lnTo>
                    <a:pt x="1504797" y="1810144"/>
                  </a:lnTo>
                  <a:lnTo>
                    <a:pt x="1504725" y="1809633"/>
                  </a:lnTo>
                  <a:lnTo>
                    <a:pt x="1505665" y="1809255"/>
                  </a:lnTo>
                  <a:lnTo>
                    <a:pt x="1505863" y="1808620"/>
                  </a:lnTo>
                  <a:lnTo>
                    <a:pt x="1505981" y="1807477"/>
                  </a:lnTo>
                  <a:lnTo>
                    <a:pt x="1505350" y="1807477"/>
                  </a:lnTo>
                  <a:lnTo>
                    <a:pt x="1505231" y="1807858"/>
                  </a:lnTo>
                  <a:lnTo>
                    <a:pt x="1504876" y="1808620"/>
                  </a:lnTo>
                  <a:lnTo>
                    <a:pt x="1503770" y="1809128"/>
                  </a:lnTo>
                  <a:lnTo>
                    <a:pt x="1504253" y="1810779"/>
                  </a:lnTo>
                  <a:close/>
                </a:path>
                <a:path w="2360295" h="1867535">
                  <a:moveTo>
                    <a:pt x="1469137" y="1814081"/>
                  </a:moveTo>
                  <a:lnTo>
                    <a:pt x="1499901" y="1814081"/>
                  </a:lnTo>
                  <a:lnTo>
                    <a:pt x="1501279" y="1813065"/>
                  </a:lnTo>
                  <a:lnTo>
                    <a:pt x="1501370" y="1812430"/>
                  </a:lnTo>
                  <a:lnTo>
                    <a:pt x="1497532" y="1810144"/>
                  </a:lnTo>
                  <a:lnTo>
                    <a:pt x="1499664" y="1809382"/>
                  </a:lnTo>
                  <a:lnTo>
                    <a:pt x="1499633" y="1809001"/>
                  </a:lnTo>
                  <a:lnTo>
                    <a:pt x="1499190" y="1807477"/>
                  </a:lnTo>
                  <a:lnTo>
                    <a:pt x="1498796" y="1808112"/>
                  </a:lnTo>
                  <a:lnTo>
                    <a:pt x="1498717" y="1808747"/>
                  </a:lnTo>
                  <a:lnTo>
                    <a:pt x="1490098" y="1808747"/>
                  </a:lnTo>
                  <a:lnTo>
                    <a:pt x="1489873" y="1808874"/>
                  </a:lnTo>
                  <a:lnTo>
                    <a:pt x="1488372" y="1809128"/>
                  </a:lnTo>
                  <a:lnTo>
                    <a:pt x="1488057" y="1809255"/>
                  </a:lnTo>
                  <a:lnTo>
                    <a:pt x="1486646" y="1809255"/>
                  </a:lnTo>
                  <a:lnTo>
                    <a:pt x="1486527" y="1809809"/>
                  </a:lnTo>
                  <a:lnTo>
                    <a:pt x="1486082" y="1810525"/>
                  </a:lnTo>
                  <a:lnTo>
                    <a:pt x="1483467" y="1810525"/>
                  </a:lnTo>
                  <a:lnTo>
                    <a:pt x="1483319" y="1811033"/>
                  </a:lnTo>
                  <a:lnTo>
                    <a:pt x="1482134" y="1811033"/>
                  </a:lnTo>
                  <a:lnTo>
                    <a:pt x="1482055" y="1811795"/>
                  </a:lnTo>
                  <a:lnTo>
                    <a:pt x="1481897" y="1812176"/>
                  </a:lnTo>
                  <a:lnTo>
                    <a:pt x="1471185" y="1812176"/>
                  </a:lnTo>
                  <a:lnTo>
                    <a:pt x="1470921" y="1812684"/>
                  </a:lnTo>
                  <a:lnTo>
                    <a:pt x="1469019" y="1812686"/>
                  </a:lnTo>
                  <a:lnTo>
                    <a:pt x="1468552" y="1812811"/>
                  </a:lnTo>
                  <a:lnTo>
                    <a:pt x="1467842" y="1812811"/>
                  </a:lnTo>
                  <a:lnTo>
                    <a:pt x="1467842" y="1813319"/>
                  </a:lnTo>
                  <a:lnTo>
                    <a:pt x="1468710" y="1813319"/>
                  </a:lnTo>
                  <a:lnTo>
                    <a:pt x="1469184" y="1813573"/>
                  </a:lnTo>
                  <a:lnTo>
                    <a:pt x="1469137" y="1814081"/>
                  </a:lnTo>
                  <a:close/>
                </a:path>
                <a:path w="2360295" h="1867535">
                  <a:moveTo>
                    <a:pt x="1439588" y="1811668"/>
                  </a:moveTo>
                  <a:lnTo>
                    <a:pt x="1444311" y="1811668"/>
                  </a:lnTo>
                  <a:lnTo>
                    <a:pt x="1444074" y="1811541"/>
                  </a:lnTo>
                  <a:lnTo>
                    <a:pt x="1443927" y="1810937"/>
                  </a:lnTo>
                  <a:lnTo>
                    <a:pt x="1444706" y="1809001"/>
                  </a:lnTo>
                  <a:lnTo>
                    <a:pt x="1443442" y="1808620"/>
                  </a:lnTo>
                  <a:lnTo>
                    <a:pt x="1441073" y="1808112"/>
                  </a:lnTo>
                  <a:lnTo>
                    <a:pt x="1440284" y="1807731"/>
                  </a:lnTo>
                  <a:lnTo>
                    <a:pt x="1439415" y="1807604"/>
                  </a:lnTo>
                  <a:lnTo>
                    <a:pt x="1439099" y="1807477"/>
                  </a:lnTo>
                  <a:lnTo>
                    <a:pt x="1438468" y="1807477"/>
                  </a:lnTo>
                  <a:lnTo>
                    <a:pt x="1437836" y="1808493"/>
                  </a:lnTo>
                  <a:lnTo>
                    <a:pt x="1437310" y="1809636"/>
                  </a:lnTo>
                  <a:lnTo>
                    <a:pt x="1437859" y="1809641"/>
                  </a:lnTo>
                  <a:lnTo>
                    <a:pt x="1438941" y="1809890"/>
                  </a:lnTo>
                  <a:lnTo>
                    <a:pt x="1439257" y="1810525"/>
                  </a:lnTo>
                  <a:lnTo>
                    <a:pt x="1438127" y="1810937"/>
                  </a:lnTo>
                  <a:lnTo>
                    <a:pt x="1437362" y="1811160"/>
                  </a:lnTo>
                  <a:lnTo>
                    <a:pt x="1435546" y="1811414"/>
                  </a:lnTo>
                  <a:lnTo>
                    <a:pt x="1439336" y="1811414"/>
                  </a:lnTo>
                  <a:lnTo>
                    <a:pt x="1439588" y="1811668"/>
                  </a:lnTo>
                  <a:close/>
                </a:path>
                <a:path w="2360295" h="1867535">
                  <a:moveTo>
                    <a:pt x="2247465" y="1810281"/>
                  </a:moveTo>
                  <a:lnTo>
                    <a:pt x="2248093" y="1809809"/>
                  </a:lnTo>
                  <a:lnTo>
                    <a:pt x="2248154" y="1807604"/>
                  </a:lnTo>
                  <a:lnTo>
                    <a:pt x="2247049" y="1808874"/>
                  </a:lnTo>
                  <a:lnTo>
                    <a:pt x="2246417" y="1809128"/>
                  </a:lnTo>
                  <a:lnTo>
                    <a:pt x="2243890" y="1809509"/>
                  </a:lnTo>
                  <a:lnTo>
                    <a:pt x="2241285" y="1809763"/>
                  </a:lnTo>
                  <a:lnTo>
                    <a:pt x="2240061" y="1810144"/>
                  </a:lnTo>
                  <a:lnTo>
                    <a:pt x="2247365" y="1810144"/>
                  </a:lnTo>
                  <a:lnTo>
                    <a:pt x="2247465" y="1810281"/>
                  </a:lnTo>
                  <a:close/>
                </a:path>
                <a:path w="2360295" h="1867535">
                  <a:moveTo>
                    <a:pt x="2158914" y="1809128"/>
                  </a:moveTo>
                  <a:lnTo>
                    <a:pt x="2160427" y="1809128"/>
                  </a:lnTo>
                  <a:lnTo>
                    <a:pt x="2159716" y="1807604"/>
                  </a:lnTo>
                  <a:lnTo>
                    <a:pt x="2158914" y="1809128"/>
                  </a:lnTo>
                  <a:close/>
                </a:path>
                <a:path w="2360295" h="1867535">
                  <a:moveTo>
                    <a:pt x="2148432" y="1809351"/>
                  </a:moveTo>
                  <a:lnTo>
                    <a:pt x="2149767" y="1808874"/>
                  </a:lnTo>
                  <a:lnTo>
                    <a:pt x="2149826" y="1808270"/>
                  </a:lnTo>
                  <a:lnTo>
                    <a:pt x="2149925" y="1808112"/>
                  </a:lnTo>
                  <a:lnTo>
                    <a:pt x="2149372" y="1807858"/>
                  </a:lnTo>
                  <a:lnTo>
                    <a:pt x="2148819" y="1807858"/>
                  </a:lnTo>
                  <a:lnTo>
                    <a:pt x="2148266" y="1807604"/>
                  </a:lnTo>
                  <a:lnTo>
                    <a:pt x="2148424" y="1807858"/>
                  </a:lnTo>
                  <a:lnTo>
                    <a:pt x="2148740" y="1807985"/>
                  </a:lnTo>
                  <a:lnTo>
                    <a:pt x="2148614" y="1808620"/>
                  </a:lnTo>
                  <a:lnTo>
                    <a:pt x="2148432" y="1809351"/>
                  </a:lnTo>
                  <a:close/>
                </a:path>
                <a:path w="2360295" h="1867535">
                  <a:moveTo>
                    <a:pt x="2031264" y="1810281"/>
                  </a:moveTo>
                  <a:lnTo>
                    <a:pt x="2031892" y="1809809"/>
                  </a:lnTo>
                  <a:lnTo>
                    <a:pt x="2031954" y="1807604"/>
                  </a:lnTo>
                  <a:lnTo>
                    <a:pt x="2030848" y="1808874"/>
                  </a:lnTo>
                  <a:lnTo>
                    <a:pt x="2030216" y="1809128"/>
                  </a:lnTo>
                  <a:lnTo>
                    <a:pt x="2027690" y="1809509"/>
                  </a:lnTo>
                  <a:lnTo>
                    <a:pt x="2025084" y="1809763"/>
                  </a:lnTo>
                  <a:lnTo>
                    <a:pt x="2023860" y="1810144"/>
                  </a:lnTo>
                  <a:lnTo>
                    <a:pt x="2031164" y="1810144"/>
                  </a:lnTo>
                  <a:lnTo>
                    <a:pt x="2031264" y="1810281"/>
                  </a:lnTo>
                  <a:close/>
                </a:path>
                <a:path w="2360295" h="1867535">
                  <a:moveTo>
                    <a:pt x="1942713" y="1809128"/>
                  </a:moveTo>
                  <a:lnTo>
                    <a:pt x="1944226" y="1809128"/>
                  </a:lnTo>
                  <a:lnTo>
                    <a:pt x="1943515" y="1807604"/>
                  </a:lnTo>
                  <a:lnTo>
                    <a:pt x="1942713" y="1809128"/>
                  </a:lnTo>
                  <a:close/>
                </a:path>
                <a:path w="2360295" h="1867535">
                  <a:moveTo>
                    <a:pt x="1932231" y="1809351"/>
                  </a:moveTo>
                  <a:lnTo>
                    <a:pt x="1933566" y="1808874"/>
                  </a:lnTo>
                  <a:lnTo>
                    <a:pt x="1933625" y="1808270"/>
                  </a:lnTo>
                  <a:lnTo>
                    <a:pt x="1933724" y="1808112"/>
                  </a:lnTo>
                  <a:lnTo>
                    <a:pt x="1933171" y="1807858"/>
                  </a:lnTo>
                  <a:lnTo>
                    <a:pt x="1932618" y="1807858"/>
                  </a:lnTo>
                  <a:lnTo>
                    <a:pt x="1932066" y="1807604"/>
                  </a:lnTo>
                  <a:lnTo>
                    <a:pt x="1932223" y="1807858"/>
                  </a:lnTo>
                  <a:lnTo>
                    <a:pt x="1932539" y="1807985"/>
                  </a:lnTo>
                  <a:lnTo>
                    <a:pt x="1932413" y="1808620"/>
                  </a:lnTo>
                  <a:lnTo>
                    <a:pt x="1932231" y="1809351"/>
                  </a:lnTo>
                  <a:close/>
                </a:path>
                <a:path w="2360295" h="1867535">
                  <a:moveTo>
                    <a:pt x="1815063" y="1810281"/>
                  </a:moveTo>
                  <a:lnTo>
                    <a:pt x="1815691" y="1809809"/>
                  </a:lnTo>
                  <a:lnTo>
                    <a:pt x="1815753" y="1807604"/>
                  </a:lnTo>
                  <a:lnTo>
                    <a:pt x="1814647" y="1808874"/>
                  </a:lnTo>
                  <a:lnTo>
                    <a:pt x="1814016" y="1809128"/>
                  </a:lnTo>
                  <a:lnTo>
                    <a:pt x="1811489" y="1809509"/>
                  </a:lnTo>
                  <a:lnTo>
                    <a:pt x="1808883" y="1809763"/>
                  </a:lnTo>
                  <a:lnTo>
                    <a:pt x="1807659" y="1810144"/>
                  </a:lnTo>
                  <a:lnTo>
                    <a:pt x="1814963" y="1810144"/>
                  </a:lnTo>
                  <a:lnTo>
                    <a:pt x="1815063" y="1810281"/>
                  </a:lnTo>
                  <a:close/>
                </a:path>
                <a:path w="2360295" h="1867535">
                  <a:moveTo>
                    <a:pt x="1726513" y="1809128"/>
                  </a:moveTo>
                  <a:lnTo>
                    <a:pt x="1728025" y="1809128"/>
                  </a:lnTo>
                  <a:lnTo>
                    <a:pt x="1727315" y="1807604"/>
                  </a:lnTo>
                  <a:lnTo>
                    <a:pt x="1726513" y="1809128"/>
                  </a:lnTo>
                  <a:close/>
                </a:path>
                <a:path w="2360295" h="1867535">
                  <a:moveTo>
                    <a:pt x="1716030" y="1809351"/>
                  </a:moveTo>
                  <a:lnTo>
                    <a:pt x="1717365" y="1808874"/>
                  </a:lnTo>
                  <a:lnTo>
                    <a:pt x="1717425" y="1808270"/>
                  </a:lnTo>
                  <a:lnTo>
                    <a:pt x="1717523" y="1808112"/>
                  </a:lnTo>
                  <a:lnTo>
                    <a:pt x="1716970" y="1807858"/>
                  </a:lnTo>
                  <a:lnTo>
                    <a:pt x="1716418" y="1807858"/>
                  </a:lnTo>
                  <a:lnTo>
                    <a:pt x="1715865" y="1807604"/>
                  </a:lnTo>
                  <a:lnTo>
                    <a:pt x="1716023" y="1807858"/>
                  </a:lnTo>
                  <a:lnTo>
                    <a:pt x="1716339" y="1807985"/>
                  </a:lnTo>
                  <a:lnTo>
                    <a:pt x="1716212" y="1808620"/>
                  </a:lnTo>
                  <a:lnTo>
                    <a:pt x="1716030" y="1809351"/>
                  </a:lnTo>
                  <a:close/>
                </a:path>
                <a:path w="2360295" h="1867535">
                  <a:moveTo>
                    <a:pt x="1598784" y="1810281"/>
                  </a:moveTo>
                  <a:lnTo>
                    <a:pt x="1599411" y="1809809"/>
                  </a:lnTo>
                  <a:lnTo>
                    <a:pt x="1599473" y="1807604"/>
                  </a:lnTo>
                  <a:lnTo>
                    <a:pt x="1598368" y="1808874"/>
                  </a:lnTo>
                  <a:lnTo>
                    <a:pt x="1597736" y="1809128"/>
                  </a:lnTo>
                  <a:lnTo>
                    <a:pt x="1595209" y="1809509"/>
                  </a:lnTo>
                  <a:lnTo>
                    <a:pt x="1592603" y="1809763"/>
                  </a:lnTo>
                  <a:lnTo>
                    <a:pt x="1591379" y="1810144"/>
                  </a:lnTo>
                  <a:lnTo>
                    <a:pt x="1598683" y="1810144"/>
                  </a:lnTo>
                  <a:lnTo>
                    <a:pt x="1598784" y="1810281"/>
                  </a:lnTo>
                  <a:close/>
                </a:path>
                <a:path w="2360295" h="1867535">
                  <a:moveTo>
                    <a:pt x="1510233" y="1809128"/>
                  </a:moveTo>
                  <a:lnTo>
                    <a:pt x="1511746" y="1809128"/>
                  </a:lnTo>
                  <a:lnTo>
                    <a:pt x="1511035" y="1807604"/>
                  </a:lnTo>
                  <a:lnTo>
                    <a:pt x="1510233" y="1809128"/>
                  </a:lnTo>
                  <a:close/>
                </a:path>
                <a:path w="2360295" h="1867535">
                  <a:moveTo>
                    <a:pt x="1499751" y="1809351"/>
                  </a:moveTo>
                  <a:lnTo>
                    <a:pt x="1501085" y="1808874"/>
                  </a:lnTo>
                  <a:lnTo>
                    <a:pt x="1501145" y="1808270"/>
                  </a:lnTo>
                  <a:lnTo>
                    <a:pt x="1501243" y="1808112"/>
                  </a:lnTo>
                  <a:lnTo>
                    <a:pt x="1500691" y="1807858"/>
                  </a:lnTo>
                  <a:lnTo>
                    <a:pt x="1500138" y="1807858"/>
                  </a:lnTo>
                  <a:lnTo>
                    <a:pt x="1499585" y="1807604"/>
                  </a:lnTo>
                  <a:lnTo>
                    <a:pt x="1499743" y="1807858"/>
                  </a:lnTo>
                  <a:lnTo>
                    <a:pt x="1500059" y="1807985"/>
                  </a:lnTo>
                  <a:lnTo>
                    <a:pt x="1499933" y="1808620"/>
                  </a:lnTo>
                  <a:lnTo>
                    <a:pt x="1499751" y="1809351"/>
                  </a:lnTo>
                  <a:close/>
                </a:path>
                <a:path w="2360295" h="1867535">
                  <a:moveTo>
                    <a:pt x="2205567" y="1811795"/>
                  </a:moveTo>
                  <a:lnTo>
                    <a:pt x="2206225" y="1811795"/>
                  </a:lnTo>
                  <a:lnTo>
                    <a:pt x="2206047" y="1811414"/>
                  </a:lnTo>
                  <a:lnTo>
                    <a:pt x="2205920" y="1810652"/>
                  </a:lnTo>
                  <a:lnTo>
                    <a:pt x="2206281" y="1810144"/>
                  </a:lnTo>
                  <a:lnTo>
                    <a:pt x="2206356" y="1809763"/>
                  </a:lnTo>
                  <a:lnTo>
                    <a:pt x="2206019" y="1809357"/>
                  </a:lnTo>
                  <a:lnTo>
                    <a:pt x="2205902" y="1809001"/>
                  </a:lnTo>
                  <a:lnTo>
                    <a:pt x="2206620" y="1807731"/>
                  </a:lnTo>
                  <a:lnTo>
                    <a:pt x="2205198" y="1808112"/>
                  </a:lnTo>
                  <a:lnTo>
                    <a:pt x="2205553" y="1808874"/>
                  </a:lnTo>
                  <a:lnTo>
                    <a:pt x="2205672" y="1809255"/>
                  </a:lnTo>
                  <a:lnTo>
                    <a:pt x="2204724" y="1809890"/>
                  </a:lnTo>
                  <a:lnTo>
                    <a:pt x="2202750" y="1810906"/>
                  </a:lnTo>
                  <a:lnTo>
                    <a:pt x="2202460" y="1810906"/>
                  </a:lnTo>
                  <a:lnTo>
                    <a:pt x="2202327" y="1811668"/>
                  </a:lnTo>
                  <a:lnTo>
                    <a:pt x="2205119" y="1811668"/>
                  </a:lnTo>
                  <a:lnTo>
                    <a:pt x="2205567" y="1811795"/>
                  </a:lnTo>
                  <a:close/>
                </a:path>
                <a:path w="2360295" h="1867535">
                  <a:moveTo>
                    <a:pt x="2176313" y="1809636"/>
                  </a:moveTo>
                  <a:lnTo>
                    <a:pt x="2177088" y="1809636"/>
                  </a:lnTo>
                  <a:lnTo>
                    <a:pt x="2176535" y="1807731"/>
                  </a:lnTo>
                  <a:lnTo>
                    <a:pt x="2176313" y="1809636"/>
                  </a:lnTo>
                  <a:close/>
                </a:path>
                <a:path w="2360295" h="1867535">
                  <a:moveTo>
                    <a:pt x="2135327" y="1809255"/>
                  </a:moveTo>
                  <a:lnTo>
                    <a:pt x="2136738" y="1809255"/>
                  </a:lnTo>
                  <a:lnTo>
                    <a:pt x="2136422" y="1808112"/>
                  </a:lnTo>
                  <a:lnTo>
                    <a:pt x="2136027" y="1807858"/>
                  </a:lnTo>
                  <a:lnTo>
                    <a:pt x="2135632" y="1807731"/>
                  </a:lnTo>
                  <a:lnTo>
                    <a:pt x="2135000" y="1808112"/>
                  </a:lnTo>
                  <a:lnTo>
                    <a:pt x="2135395" y="1808112"/>
                  </a:lnTo>
                  <a:lnTo>
                    <a:pt x="2135632" y="1808239"/>
                  </a:lnTo>
                  <a:lnTo>
                    <a:pt x="2135442" y="1808747"/>
                  </a:lnTo>
                  <a:lnTo>
                    <a:pt x="2135327" y="1809255"/>
                  </a:lnTo>
                  <a:close/>
                </a:path>
                <a:path w="2360295" h="1867535">
                  <a:moveTo>
                    <a:pt x="1989366" y="1811795"/>
                  </a:moveTo>
                  <a:lnTo>
                    <a:pt x="1990024" y="1811795"/>
                  </a:lnTo>
                  <a:lnTo>
                    <a:pt x="1989846" y="1811414"/>
                  </a:lnTo>
                  <a:lnTo>
                    <a:pt x="1989719" y="1810652"/>
                  </a:lnTo>
                  <a:lnTo>
                    <a:pt x="1990080" y="1810144"/>
                  </a:lnTo>
                  <a:lnTo>
                    <a:pt x="1990156" y="1809763"/>
                  </a:lnTo>
                  <a:lnTo>
                    <a:pt x="1989818" y="1809357"/>
                  </a:lnTo>
                  <a:lnTo>
                    <a:pt x="1989701" y="1809001"/>
                  </a:lnTo>
                  <a:lnTo>
                    <a:pt x="1990419" y="1807731"/>
                  </a:lnTo>
                  <a:lnTo>
                    <a:pt x="1988997" y="1808112"/>
                  </a:lnTo>
                  <a:lnTo>
                    <a:pt x="1989353" y="1808874"/>
                  </a:lnTo>
                  <a:lnTo>
                    <a:pt x="1989471" y="1809255"/>
                  </a:lnTo>
                  <a:lnTo>
                    <a:pt x="1988524" y="1809890"/>
                  </a:lnTo>
                  <a:lnTo>
                    <a:pt x="1986550" y="1810906"/>
                  </a:lnTo>
                  <a:lnTo>
                    <a:pt x="1986259" y="1810906"/>
                  </a:lnTo>
                  <a:lnTo>
                    <a:pt x="1986126" y="1811668"/>
                  </a:lnTo>
                  <a:lnTo>
                    <a:pt x="1988919" y="1811668"/>
                  </a:lnTo>
                  <a:lnTo>
                    <a:pt x="1989366" y="1811795"/>
                  </a:lnTo>
                  <a:close/>
                </a:path>
                <a:path w="2360295" h="1867535">
                  <a:moveTo>
                    <a:pt x="1960112" y="1809636"/>
                  </a:moveTo>
                  <a:lnTo>
                    <a:pt x="1960887" y="1809636"/>
                  </a:lnTo>
                  <a:lnTo>
                    <a:pt x="1960334" y="1807731"/>
                  </a:lnTo>
                  <a:lnTo>
                    <a:pt x="1960112" y="1809636"/>
                  </a:lnTo>
                  <a:close/>
                </a:path>
                <a:path w="2360295" h="1867535">
                  <a:moveTo>
                    <a:pt x="1919127" y="1809255"/>
                  </a:moveTo>
                  <a:lnTo>
                    <a:pt x="1920537" y="1809255"/>
                  </a:lnTo>
                  <a:lnTo>
                    <a:pt x="1920221" y="1808112"/>
                  </a:lnTo>
                  <a:lnTo>
                    <a:pt x="1919826" y="1807858"/>
                  </a:lnTo>
                  <a:lnTo>
                    <a:pt x="1919431" y="1807731"/>
                  </a:lnTo>
                  <a:lnTo>
                    <a:pt x="1918800" y="1808112"/>
                  </a:lnTo>
                  <a:lnTo>
                    <a:pt x="1919194" y="1808112"/>
                  </a:lnTo>
                  <a:lnTo>
                    <a:pt x="1919431" y="1808239"/>
                  </a:lnTo>
                  <a:lnTo>
                    <a:pt x="1919242" y="1808747"/>
                  </a:lnTo>
                  <a:lnTo>
                    <a:pt x="1919127" y="1809255"/>
                  </a:lnTo>
                  <a:close/>
                </a:path>
                <a:path w="2360295" h="1867535">
                  <a:moveTo>
                    <a:pt x="1773165" y="1811795"/>
                  </a:moveTo>
                  <a:lnTo>
                    <a:pt x="1773823" y="1811795"/>
                  </a:lnTo>
                  <a:lnTo>
                    <a:pt x="1773646" y="1811414"/>
                  </a:lnTo>
                  <a:lnTo>
                    <a:pt x="1773519" y="1810652"/>
                  </a:lnTo>
                  <a:lnTo>
                    <a:pt x="1773880" y="1810144"/>
                  </a:lnTo>
                  <a:lnTo>
                    <a:pt x="1773955" y="1809763"/>
                  </a:lnTo>
                  <a:lnTo>
                    <a:pt x="1773618" y="1809357"/>
                  </a:lnTo>
                  <a:lnTo>
                    <a:pt x="1773500" y="1809001"/>
                  </a:lnTo>
                  <a:lnTo>
                    <a:pt x="1774218" y="1807731"/>
                  </a:lnTo>
                  <a:lnTo>
                    <a:pt x="1772797" y="1808112"/>
                  </a:lnTo>
                  <a:lnTo>
                    <a:pt x="1773152" y="1808874"/>
                  </a:lnTo>
                  <a:lnTo>
                    <a:pt x="1773270" y="1809255"/>
                  </a:lnTo>
                  <a:lnTo>
                    <a:pt x="1772323" y="1809890"/>
                  </a:lnTo>
                  <a:lnTo>
                    <a:pt x="1770349" y="1810906"/>
                  </a:lnTo>
                  <a:lnTo>
                    <a:pt x="1770058" y="1810906"/>
                  </a:lnTo>
                  <a:lnTo>
                    <a:pt x="1769926" y="1811668"/>
                  </a:lnTo>
                  <a:lnTo>
                    <a:pt x="1772718" y="1811668"/>
                  </a:lnTo>
                  <a:lnTo>
                    <a:pt x="1773165" y="1811795"/>
                  </a:lnTo>
                  <a:close/>
                </a:path>
                <a:path w="2360295" h="1867535">
                  <a:moveTo>
                    <a:pt x="1743911" y="1809636"/>
                  </a:moveTo>
                  <a:lnTo>
                    <a:pt x="1744686" y="1809636"/>
                  </a:lnTo>
                  <a:lnTo>
                    <a:pt x="1744133" y="1807731"/>
                  </a:lnTo>
                  <a:lnTo>
                    <a:pt x="1743911" y="1809636"/>
                  </a:lnTo>
                  <a:close/>
                </a:path>
                <a:path w="2360295" h="1867535">
                  <a:moveTo>
                    <a:pt x="1702926" y="1809255"/>
                  </a:moveTo>
                  <a:lnTo>
                    <a:pt x="1704336" y="1809255"/>
                  </a:lnTo>
                  <a:lnTo>
                    <a:pt x="1704020" y="1808112"/>
                  </a:lnTo>
                  <a:lnTo>
                    <a:pt x="1703625" y="1807858"/>
                  </a:lnTo>
                  <a:lnTo>
                    <a:pt x="1703231" y="1807731"/>
                  </a:lnTo>
                  <a:lnTo>
                    <a:pt x="1702599" y="1808112"/>
                  </a:lnTo>
                  <a:lnTo>
                    <a:pt x="1702994" y="1808112"/>
                  </a:lnTo>
                  <a:lnTo>
                    <a:pt x="1703231" y="1808239"/>
                  </a:lnTo>
                  <a:lnTo>
                    <a:pt x="1703041" y="1808747"/>
                  </a:lnTo>
                  <a:lnTo>
                    <a:pt x="1702926" y="1809255"/>
                  </a:lnTo>
                  <a:close/>
                </a:path>
                <a:path w="2360295" h="1867535">
                  <a:moveTo>
                    <a:pt x="1556886" y="1811795"/>
                  </a:moveTo>
                  <a:lnTo>
                    <a:pt x="1557544" y="1811795"/>
                  </a:lnTo>
                  <a:lnTo>
                    <a:pt x="1557366" y="1811414"/>
                  </a:lnTo>
                  <a:lnTo>
                    <a:pt x="1557239" y="1810652"/>
                  </a:lnTo>
                  <a:lnTo>
                    <a:pt x="1557600" y="1810144"/>
                  </a:lnTo>
                  <a:lnTo>
                    <a:pt x="1557675" y="1809763"/>
                  </a:lnTo>
                  <a:lnTo>
                    <a:pt x="1557338" y="1809357"/>
                  </a:lnTo>
                  <a:lnTo>
                    <a:pt x="1557221" y="1809001"/>
                  </a:lnTo>
                  <a:lnTo>
                    <a:pt x="1557938" y="1807731"/>
                  </a:lnTo>
                  <a:lnTo>
                    <a:pt x="1556517" y="1808112"/>
                  </a:lnTo>
                  <a:lnTo>
                    <a:pt x="1556872" y="1808874"/>
                  </a:lnTo>
                  <a:lnTo>
                    <a:pt x="1556991" y="1809255"/>
                  </a:lnTo>
                  <a:lnTo>
                    <a:pt x="1556043" y="1809890"/>
                  </a:lnTo>
                  <a:lnTo>
                    <a:pt x="1554069" y="1810906"/>
                  </a:lnTo>
                  <a:lnTo>
                    <a:pt x="1553779" y="1810906"/>
                  </a:lnTo>
                  <a:lnTo>
                    <a:pt x="1553646" y="1811668"/>
                  </a:lnTo>
                  <a:lnTo>
                    <a:pt x="1556438" y="1811668"/>
                  </a:lnTo>
                  <a:lnTo>
                    <a:pt x="1556886" y="1811795"/>
                  </a:lnTo>
                  <a:close/>
                </a:path>
                <a:path w="2360295" h="1867535">
                  <a:moveTo>
                    <a:pt x="1527632" y="1809636"/>
                  </a:moveTo>
                  <a:lnTo>
                    <a:pt x="1528407" y="1809636"/>
                  </a:lnTo>
                  <a:lnTo>
                    <a:pt x="1527854" y="1807731"/>
                  </a:lnTo>
                  <a:lnTo>
                    <a:pt x="1527632" y="1809636"/>
                  </a:lnTo>
                  <a:close/>
                </a:path>
                <a:path w="2360295" h="1867535">
                  <a:moveTo>
                    <a:pt x="1486646" y="1809255"/>
                  </a:moveTo>
                  <a:lnTo>
                    <a:pt x="1488057" y="1809255"/>
                  </a:lnTo>
                  <a:lnTo>
                    <a:pt x="1487741" y="1808112"/>
                  </a:lnTo>
                  <a:lnTo>
                    <a:pt x="1487346" y="1807858"/>
                  </a:lnTo>
                  <a:lnTo>
                    <a:pt x="1486951" y="1807731"/>
                  </a:lnTo>
                  <a:lnTo>
                    <a:pt x="1486319" y="1808112"/>
                  </a:lnTo>
                  <a:lnTo>
                    <a:pt x="1486714" y="1808112"/>
                  </a:lnTo>
                  <a:lnTo>
                    <a:pt x="1486951" y="1808239"/>
                  </a:lnTo>
                  <a:lnTo>
                    <a:pt x="1486761" y="1808747"/>
                  </a:lnTo>
                  <a:lnTo>
                    <a:pt x="1486646" y="1809255"/>
                  </a:lnTo>
                  <a:close/>
                </a:path>
                <a:path w="2360295" h="1867535">
                  <a:moveTo>
                    <a:pt x="2179667" y="1808493"/>
                  </a:moveTo>
                  <a:lnTo>
                    <a:pt x="2181983" y="1808493"/>
                  </a:lnTo>
                  <a:lnTo>
                    <a:pt x="2180720" y="1807858"/>
                  </a:lnTo>
                  <a:lnTo>
                    <a:pt x="2179667" y="1808493"/>
                  </a:lnTo>
                  <a:close/>
                </a:path>
                <a:path w="2360295" h="1867535">
                  <a:moveTo>
                    <a:pt x="2121878" y="1809001"/>
                  </a:moveTo>
                  <a:lnTo>
                    <a:pt x="2124182" y="1809001"/>
                  </a:lnTo>
                  <a:lnTo>
                    <a:pt x="2122208" y="1807858"/>
                  </a:lnTo>
                  <a:lnTo>
                    <a:pt x="2121878" y="1809001"/>
                  </a:lnTo>
                  <a:close/>
                </a:path>
                <a:path w="2360295" h="1867535">
                  <a:moveTo>
                    <a:pt x="1963466" y="1808493"/>
                  </a:moveTo>
                  <a:lnTo>
                    <a:pt x="1965783" y="1808493"/>
                  </a:lnTo>
                  <a:lnTo>
                    <a:pt x="1964519" y="1807858"/>
                  </a:lnTo>
                  <a:lnTo>
                    <a:pt x="1963466" y="1808493"/>
                  </a:lnTo>
                  <a:close/>
                </a:path>
                <a:path w="2360295" h="1867535">
                  <a:moveTo>
                    <a:pt x="1905678" y="1809001"/>
                  </a:moveTo>
                  <a:lnTo>
                    <a:pt x="1907982" y="1809001"/>
                  </a:lnTo>
                  <a:lnTo>
                    <a:pt x="1906007" y="1807858"/>
                  </a:lnTo>
                  <a:lnTo>
                    <a:pt x="1905678" y="1809001"/>
                  </a:lnTo>
                  <a:close/>
                </a:path>
                <a:path w="2360295" h="1867535">
                  <a:moveTo>
                    <a:pt x="1747266" y="1808493"/>
                  </a:moveTo>
                  <a:lnTo>
                    <a:pt x="1749582" y="1808493"/>
                  </a:lnTo>
                  <a:lnTo>
                    <a:pt x="1748318" y="1807858"/>
                  </a:lnTo>
                  <a:lnTo>
                    <a:pt x="1747266" y="1808493"/>
                  </a:lnTo>
                  <a:close/>
                </a:path>
                <a:path w="2360295" h="1867535">
                  <a:moveTo>
                    <a:pt x="1689477" y="1809001"/>
                  </a:moveTo>
                  <a:lnTo>
                    <a:pt x="1691781" y="1809001"/>
                  </a:lnTo>
                  <a:lnTo>
                    <a:pt x="1689807" y="1807858"/>
                  </a:lnTo>
                  <a:lnTo>
                    <a:pt x="1689477" y="1809001"/>
                  </a:lnTo>
                  <a:close/>
                </a:path>
                <a:path w="2360295" h="1867535">
                  <a:moveTo>
                    <a:pt x="1530986" y="1808493"/>
                  </a:moveTo>
                  <a:lnTo>
                    <a:pt x="1533302" y="1808493"/>
                  </a:lnTo>
                  <a:lnTo>
                    <a:pt x="1532039" y="1807858"/>
                  </a:lnTo>
                  <a:lnTo>
                    <a:pt x="1530986" y="1808493"/>
                  </a:lnTo>
                  <a:close/>
                </a:path>
                <a:path w="2360295" h="1867535">
                  <a:moveTo>
                    <a:pt x="1473197" y="1809001"/>
                  </a:moveTo>
                  <a:lnTo>
                    <a:pt x="1475501" y="1809001"/>
                  </a:lnTo>
                  <a:lnTo>
                    <a:pt x="1473527" y="1807858"/>
                  </a:lnTo>
                  <a:lnTo>
                    <a:pt x="1473197" y="1809001"/>
                  </a:lnTo>
                  <a:close/>
                </a:path>
                <a:path w="2360295" h="1867535">
                  <a:moveTo>
                    <a:pt x="2227635" y="1808270"/>
                  </a:moveTo>
                  <a:lnTo>
                    <a:pt x="2226992" y="1807985"/>
                  </a:lnTo>
                  <a:lnTo>
                    <a:pt x="2227624" y="1808239"/>
                  </a:lnTo>
                  <a:close/>
                </a:path>
                <a:path w="2360295" h="1867535">
                  <a:moveTo>
                    <a:pt x="2139456" y="1808366"/>
                  </a:moveTo>
                  <a:lnTo>
                    <a:pt x="2143528" y="1808366"/>
                  </a:lnTo>
                  <a:lnTo>
                    <a:pt x="2140133" y="1807985"/>
                  </a:lnTo>
                  <a:lnTo>
                    <a:pt x="2139456" y="1808366"/>
                  </a:lnTo>
                  <a:close/>
                </a:path>
                <a:path w="2360295" h="1867535">
                  <a:moveTo>
                    <a:pt x="2114865" y="1808747"/>
                  </a:moveTo>
                  <a:lnTo>
                    <a:pt x="2116444" y="1808747"/>
                  </a:lnTo>
                  <a:lnTo>
                    <a:pt x="2115891" y="1808239"/>
                  </a:lnTo>
                  <a:lnTo>
                    <a:pt x="2115654" y="1808112"/>
                  </a:lnTo>
                  <a:lnTo>
                    <a:pt x="2115575" y="1807985"/>
                  </a:lnTo>
                  <a:lnTo>
                    <a:pt x="2115338" y="1808112"/>
                  </a:lnTo>
                  <a:lnTo>
                    <a:pt x="2114865" y="1808747"/>
                  </a:lnTo>
                  <a:close/>
                </a:path>
                <a:path w="2360295" h="1867535">
                  <a:moveTo>
                    <a:pt x="2011434" y="1808270"/>
                  </a:moveTo>
                  <a:lnTo>
                    <a:pt x="2010791" y="1807985"/>
                  </a:lnTo>
                  <a:lnTo>
                    <a:pt x="2011423" y="1808239"/>
                  </a:lnTo>
                  <a:close/>
                </a:path>
                <a:path w="2360295" h="1867535">
                  <a:moveTo>
                    <a:pt x="1923255" y="1808366"/>
                  </a:moveTo>
                  <a:lnTo>
                    <a:pt x="1927328" y="1808366"/>
                  </a:lnTo>
                  <a:lnTo>
                    <a:pt x="1923932" y="1807985"/>
                  </a:lnTo>
                  <a:lnTo>
                    <a:pt x="1923255" y="1808366"/>
                  </a:lnTo>
                  <a:close/>
                </a:path>
                <a:path w="2360295" h="1867535">
                  <a:moveTo>
                    <a:pt x="1898664" y="1808747"/>
                  </a:moveTo>
                  <a:lnTo>
                    <a:pt x="1900243" y="1808747"/>
                  </a:lnTo>
                  <a:lnTo>
                    <a:pt x="1899690" y="1808239"/>
                  </a:lnTo>
                  <a:lnTo>
                    <a:pt x="1899454" y="1808112"/>
                  </a:lnTo>
                  <a:lnTo>
                    <a:pt x="1899375" y="1807985"/>
                  </a:lnTo>
                  <a:lnTo>
                    <a:pt x="1899138" y="1808112"/>
                  </a:lnTo>
                  <a:lnTo>
                    <a:pt x="1898664" y="1808747"/>
                  </a:lnTo>
                  <a:close/>
                </a:path>
                <a:path w="2360295" h="1867535">
                  <a:moveTo>
                    <a:pt x="1795233" y="1808270"/>
                  </a:moveTo>
                  <a:lnTo>
                    <a:pt x="1794591" y="1807985"/>
                  </a:lnTo>
                  <a:lnTo>
                    <a:pt x="1795222" y="1808239"/>
                  </a:lnTo>
                  <a:close/>
                </a:path>
                <a:path w="2360295" h="1867535">
                  <a:moveTo>
                    <a:pt x="1707055" y="1808366"/>
                  </a:moveTo>
                  <a:lnTo>
                    <a:pt x="1711127" y="1808366"/>
                  </a:lnTo>
                  <a:lnTo>
                    <a:pt x="1707732" y="1807985"/>
                  </a:lnTo>
                  <a:lnTo>
                    <a:pt x="1707055" y="1808366"/>
                  </a:lnTo>
                  <a:close/>
                </a:path>
                <a:path w="2360295" h="1867535">
                  <a:moveTo>
                    <a:pt x="1682463" y="1808747"/>
                  </a:moveTo>
                  <a:lnTo>
                    <a:pt x="1684042" y="1808747"/>
                  </a:lnTo>
                  <a:lnTo>
                    <a:pt x="1683490" y="1808239"/>
                  </a:lnTo>
                  <a:lnTo>
                    <a:pt x="1683253" y="1808112"/>
                  </a:lnTo>
                  <a:lnTo>
                    <a:pt x="1683174" y="1807985"/>
                  </a:lnTo>
                  <a:lnTo>
                    <a:pt x="1682937" y="1808112"/>
                  </a:lnTo>
                  <a:lnTo>
                    <a:pt x="1682463" y="1808747"/>
                  </a:lnTo>
                  <a:close/>
                </a:path>
                <a:path w="2360295" h="1867535">
                  <a:moveTo>
                    <a:pt x="1578953" y="1808270"/>
                  </a:moveTo>
                  <a:lnTo>
                    <a:pt x="1578311" y="1807985"/>
                  </a:lnTo>
                  <a:lnTo>
                    <a:pt x="1578943" y="1808239"/>
                  </a:lnTo>
                  <a:close/>
                </a:path>
                <a:path w="2360295" h="1867535">
                  <a:moveTo>
                    <a:pt x="1490775" y="1808366"/>
                  </a:moveTo>
                  <a:lnTo>
                    <a:pt x="1494847" y="1808366"/>
                  </a:lnTo>
                  <a:lnTo>
                    <a:pt x="1491452" y="1807985"/>
                  </a:lnTo>
                  <a:lnTo>
                    <a:pt x="1490775" y="1808366"/>
                  </a:lnTo>
                  <a:close/>
                </a:path>
                <a:path w="2360295" h="1867535">
                  <a:moveTo>
                    <a:pt x="1466184" y="1808747"/>
                  </a:moveTo>
                  <a:lnTo>
                    <a:pt x="1467763" y="1808747"/>
                  </a:lnTo>
                  <a:lnTo>
                    <a:pt x="1467210" y="1808239"/>
                  </a:lnTo>
                  <a:lnTo>
                    <a:pt x="1466973" y="1808112"/>
                  </a:lnTo>
                  <a:lnTo>
                    <a:pt x="1466894" y="1807985"/>
                  </a:lnTo>
                  <a:lnTo>
                    <a:pt x="1466657" y="1808112"/>
                  </a:lnTo>
                  <a:lnTo>
                    <a:pt x="1466184" y="1808747"/>
                  </a:lnTo>
                  <a:close/>
                </a:path>
                <a:path w="2360295" h="1867535">
                  <a:moveTo>
                    <a:pt x="2191756" y="1813700"/>
                  </a:moveTo>
                  <a:lnTo>
                    <a:pt x="2195012" y="1813700"/>
                  </a:lnTo>
                  <a:lnTo>
                    <a:pt x="2193986" y="1812811"/>
                  </a:lnTo>
                  <a:lnTo>
                    <a:pt x="2194696" y="1812176"/>
                  </a:lnTo>
                  <a:lnTo>
                    <a:pt x="2195003" y="1811414"/>
                  </a:lnTo>
                  <a:lnTo>
                    <a:pt x="2192848" y="1811274"/>
                  </a:lnTo>
                  <a:lnTo>
                    <a:pt x="2191854" y="1811160"/>
                  </a:lnTo>
                  <a:lnTo>
                    <a:pt x="2190748" y="1810779"/>
                  </a:lnTo>
                  <a:lnTo>
                    <a:pt x="2190972" y="1809641"/>
                  </a:lnTo>
                  <a:lnTo>
                    <a:pt x="2191380" y="1808112"/>
                  </a:lnTo>
                  <a:lnTo>
                    <a:pt x="2182990" y="1808112"/>
                  </a:lnTo>
                  <a:lnTo>
                    <a:pt x="2181983" y="1808493"/>
                  </a:lnTo>
                  <a:lnTo>
                    <a:pt x="2179667" y="1808493"/>
                  </a:lnTo>
                  <a:lnTo>
                    <a:pt x="2179456" y="1808620"/>
                  </a:lnTo>
                  <a:lnTo>
                    <a:pt x="2177656" y="1808620"/>
                  </a:lnTo>
                  <a:lnTo>
                    <a:pt x="2177088" y="1809636"/>
                  </a:lnTo>
                  <a:lnTo>
                    <a:pt x="2176313" y="1809636"/>
                  </a:lnTo>
                  <a:lnTo>
                    <a:pt x="2176298" y="1809763"/>
                  </a:lnTo>
                  <a:lnTo>
                    <a:pt x="2173175" y="1809763"/>
                  </a:lnTo>
                  <a:lnTo>
                    <a:pt x="2171797" y="1810779"/>
                  </a:lnTo>
                  <a:lnTo>
                    <a:pt x="2152934" y="1810779"/>
                  </a:lnTo>
                  <a:lnTo>
                    <a:pt x="2153232" y="1811795"/>
                  </a:lnTo>
                  <a:lnTo>
                    <a:pt x="2155530" y="1811795"/>
                  </a:lnTo>
                  <a:lnTo>
                    <a:pt x="2155524" y="1812049"/>
                  </a:lnTo>
                  <a:lnTo>
                    <a:pt x="2192643" y="1812049"/>
                  </a:lnTo>
                  <a:lnTo>
                    <a:pt x="2192643" y="1812557"/>
                  </a:lnTo>
                  <a:lnTo>
                    <a:pt x="2192327" y="1812684"/>
                  </a:lnTo>
                  <a:lnTo>
                    <a:pt x="2191695" y="1812684"/>
                  </a:lnTo>
                  <a:lnTo>
                    <a:pt x="2191571" y="1812985"/>
                  </a:lnTo>
                  <a:lnTo>
                    <a:pt x="2191647" y="1813446"/>
                  </a:lnTo>
                  <a:lnTo>
                    <a:pt x="2191756" y="1813700"/>
                  </a:lnTo>
                  <a:close/>
                </a:path>
                <a:path w="2360295" h="1867535">
                  <a:moveTo>
                    <a:pt x="2134842" y="1808620"/>
                  </a:moveTo>
                  <a:lnTo>
                    <a:pt x="2135079" y="1808493"/>
                  </a:lnTo>
                  <a:lnTo>
                    <a:pt x="2135395" y="1808112"/>
                  </a:lnTo>
                  <a:lnTo>
                    <a:pt x="2135000" y="1808112"/>
                  </a:lnTo>
                  <a:lnTo>
                    <a:pt x="2134448" y="1808239"/>
                  </a:lnTo>
                  <a:lnTo>
                    <a:pt x="2134842" y="1808620"/>
                  </a:lnTo>
                  <a:close/>
                </a:path>
                <a:path w="2360295" h="1867535">
                  <a:moveTo>
                    <a:pt x="1975540" y="1813700"/>
                  </a:moveTo>
                  <a:lnTo>
                    <a:pt x="1978811" y="1813700"/>
                  </a:lnTo>
                  <a:lnTo>
                    <a:pt x="1977785" y="1812811"/>
                  </a:lnTo>
                  <a:lnTo>
                    <a:pt x="1978495" y="1812176"/>
                  </a:lnTo>
                  <a:lnTo>
                    <a:pt x="1978803" y="1811414"/>
                  </a:lnTo>
                  <a:lnTo>
                    <a:pt x="1976647" y="1811274"/>
                  </a:lnTo>
                  <a:lnTo>
                    <a:pt x="1975653" y="1811160"/>
                  </a:lnTo>
                  <a:lnTo>
                    <a:pt x="1974547" y="1810779"/>
                  </a:lnTo>
                  <a:lnTo>
                    <a:pt x="1974772" y="1809641"/>
                  </a:lnTo>
                  <a:lnTo>
                    <a:pt x="1975179" y="1808112"/>
                  </a:lnTo>
                  <a:lnTo>
                    <a:pt x="1966789" y="1808112"/>
                  </a:lnTo>
                  <a:lnTo>
                    <a:pt x="1965783" y="1808493"/>
                  </a:lnTo>
                  <a:lnTo>
                    <a:pt x="1963466" y="1808493"/>
                  </a:lnTo>
                  <a:lnTo>
                    <a:pt x="1963256" y="1808620"/>
                  </a:lnTo>
                  <a:lnTo>
                    <a:pt x="1961455" y="1808620"/>
                  </a:lnTo>
                  <a:lnTo>
                    <a:pt x="1960887" y="1809636"/>
                  </a:lnTo>
                  <a:lnTo>
                    <a:pt x="1960112" y="1809636"/>
                  </a:lnTo>
                  <a:lnTo>
                    <a:pt x="1960097" y="1809763"/>
                  </a:lnTo>
                  <a:lnTo>
                    <a:pt x="1956975" y="1809763"/>
                  </a:lnTo>
                  <a:lnTo>
                    <a:pt x="1955596" y="1810779"/>
                  </a:lnTo>
                  <a:lnTo>
                    <a:pt x="1936734" y="1810779"/>
                  </a:lnTo>
                  <a:lnTo>
                    <a:pt x="1937031" y="1811795"/>
                  </a:lnTo>
                  <a:lnTo>
                    <a:pt x="1939250" y="1811795"/>
                  </a:lnTo>
                  <a:lnTo>
                    <a:pt x="1939245" y="1812049"/>
                  </a:lnTo>
                  <a:lnTo>
                    <a:pt x="1976363" y="1812049"/>
                  </a:lnTo>
                  <a:lnTo>
                    <a:pt x="1976363" y="1812557"/>
                  </a:lnTo>
                  <a:lnTo>
                    <a:pt x="1976047" y="1812684"/>
                  </a:lnTo>
                  <a:lnTo>
                    <a:pt x="1975416" y="1812684"/>
                  </a:lnTo>
                  <a:lnTo>
                    <a:pt x="1975291" y="1812985"/>
                  </a:lnTo>
                  <a:lnTo>
                    <a:pt x="1975370" y="1813319"/>
                  </a:lnTo>
                  <a:lnTo>
                    <a:pt x="1975540" y="1813700"/>
                  </a:lnTo>
                  <a:close/>
                </a:path>
                <a:path w="2360295" h="1867535">
                  <a:moveTo>
                    <a:pt x="1918642" y="1808620"/>
                  </a:moveTo>
                  <a:lnTo>
                    <a:pt x="1918879" y="1808493"/>
                  </a:lnTo>
                  <a:lnTo>
                    <a:pt x="1919194" y="1808112"/>
                  </a:lnTo>
                  <a:lnTo>
                    <a:pt x="1918800" y="1808112"/>
                  </a:lnTo>
                  <a:lnTo>
                    <a:pt x="1918247" y="1808239"/>
                  </a:lnTo>
                  <a:lnTo>
                    <a:pt x="1918642" y="1808620"/>
                  </a:lnTo>
                  <a:close/>
                </a:path>
                <a:path w="2360295" h="1867535">
                  <a:moveTo>
                    <a:pt x="1759339" y="1813700"/>
                  </a:moveTo>
                  <a:lnTo>
                    <a:pt x="1762611" y="1813700"/>
                  </a:lnTo>
                  <a:lnTo>
                    <a:pt x="1761584" y="1812811"/>
                  </a:lnTo>
                  <a:lnTo>
                    <a:pt x="1762295" y="1812176"/>
                  </a:lnTo>
                  <a:lnTo>
                    <a:pt x="1762602" y="1811414"/>
                  </a:lnTo>
                  <a:lnTo>
                    <a:pt x="1760446" y="1811274"/>
                  </a:lnTo>
                  <a:lnTo>
                    <a:pt x="1759452" y="1811160"/>
                  </a:lnTo>
                  <a:lnTo>
                    <a:pt x="1758347" y="1810779"/>
                  </a:lnTo>
                  <a:lnTo>
                    <a:pt x="1758571" y="1809641"/>
                  </a:lnTo>
                  <a:lnTo>
                    <a:pt x="1758978" y="1808112"/>
                  </a:lnTo>
                  <a:lnTo>
                    <a:pt x="1750589" y="1808112"/>
                  </a:lnTo>
                  <a:lnTo>
                    <a:pt x="1749582" y="1808493"/>
                  </a:lnTo>
                  <a:lnTo>
                    <a:pt x="1747266" y="1808493"/>
                  </a:lnTo>
                  <a:lnTo>
                    <a:pt x="1747055" y="1808620"/>
                  </a:lnTo>
                  <a:lnTo>
                    <a:pt x="1745255" y="1808620"/>
                  </a:lnTo>
                  <a:lnTo>
                    <a:pt x="1744686" y="1809636"/>
                  </a:lnTo>
                  <a:lnTo>
                    <a:pt x="1743911" y="1809636"/>
                  </a:lnTo>
                  <a:lnTo>
                    <a:pt x="1743897" y="1809763"/>
                  </a:lnTo>
                  <a:lnTo>
                    <a:pt x="1740774" y="1809763"/>
                  </a:lnTo>
                  <a:lnTo>
                    <a:pt x="1739396" y="1810779"/>
                  </a:lnTo>
                  <a:lnTo>
                    <a:pt x="1720533" y="1810779"/>
                  </a:lnTo>
                  <a:lnTo>
                    <a:pt x="1720830" y="1811795"/>
                  </a:lnTo>
                  <a:lnTo>
                    <a:pt x="1723050" y="1811795"/>
                  </a:lnTo>
                  <a:lnTo>
                    <a:pt x="1723044" y="1812049"/>
                  </a:lnTo>
                  <a:lnTo>
                    <a:pt x="1760162" y="1812049"/>
                  </a:lnTo>
                  <a:lnTo>
                    <a:pt x="1760162" y="1812557"/>
                  </a:lnTo>
                  <a:lnTo>
                    <a:pt x="1759847" y="1812684"/>
                  </a:lnTo>
                  <a:lnTo>
                    <a:pt x="1759215" y="1812684"/>
                  </a:lnTo>
                  <a:lnTo>
                    <a:pt x="1759090" y="1812985"/>
                  </a:lnTo>
                  <a:lnTo>
                    <a:pt x="1759170" y="1813319"/>
                  </a:lnTo>
                  <a:lnTo>
                    <a:pt x="1759339" y="1813700"/>
                  </a:lnTo>
                  <a:close/>
                </a:path>
                <a:path w="2360295" h="1867535">
                  <a:moveTo>
                    <a:pt x="1702441" y="1808620"/>
                  </a:moveTo>
                  <a:lnTo>
                    <a:pt x="1702678" y="1808493"/>
                  </a:lnTo>
                  <a:lnTo>
                    <a:pt x="1702994" y="1808112"/>
                  </a:lnTo>
                  <a:lnTo>
                    <a:pt x="1702599" y="1808112"/>
                  </a:lnTo>
                  <a:lnTo>
                    <a:pt x="1702046" y="1808239"/>
                  </a:lnTo>
                  <a:lnTo>
                    <a:pt x="1702441" y="1808620"/>
                  </a:lnTo>
                  <a:close/>
                </a:path>
                <a:path w="2360295" h="1867535">
                  <a:moveTo>
                    <a:pt x="1543059" y="1813700"/>
                  </a:moveTo>
                  <a:lnTo>
                    <a:pt x="1546331" y="1813700"/>
                  </a:lnTo>
                  <a:lnTo>
                    <a:pt x="1545304" y="1812811"/>
                  </a:lnTo>
                  <a:lnTo>
                    <a:pt x="1546015" y="1812176"/>
                  </a:lnTo>
                  <a:lnTo>
                    <a:pt x="1546322" y="1811414"/>
                  </a:lnTo>
                  <a:lnTo>
                    <a:pt x="1544167" y="1811274"/>
                  </a:lnTo>
                  <a:lnTo>
                    <a:pt x="1543173" y="1811160"/>
                  </a:lnTo>
                  <a:lnTo>
                    <a:pt x="1542067" y="1810779"/>
                  </a:lnTo>
                  <a:lnTo>
                    <a:pt x="1542291" y="1809641"/>
                  </a:lnTo>
                  <a:lnTo>
                    <a:pt x="1542699" y="1808112"/>
                  </a:lnTo>
                  <a:lnTo>
                    <a:pt x="1534309" y="1808112"/>
                  </a:lnTo>
                  <a:lnTo>
                    <a:pt x="1533302" y="1808493"/>
                  </a:lnTo>
                  <a:lnTo>
                    <a:pt x="1530986" y="1808493"/>
                  </a:lnTo>
                  <a:lnTo>
                    <a:pt x="1530775" y="1808620"/>
                  </a:lnTo>
                  <a:lnTo>
                    <a:pt x="1528975" y="1808620"/>
                  </a:lnTo>
                  <a:lnTo>
                    <a:pt x="1528407" y="1809636"/>
                  </a:lnTo>
                  <a:lnTo>
                    <a:pt x="1527632" y="1809636"/>
                  </a:lnTo>
                  <a:lnTo>
                    <a:pt x="1527617" y="1809763"/>
                  </a:lnTo>
                  <a:lnTo>
                    <a:pt x="1524494" y="1809763"/>
                  </a:lnTo>
                  <a:lnTo>
                    <a:pt x="1523116" y="1810779"/>
                  </a:lnTo>
                  <a:lnTo>
                    <a:pt x="1504253" y="1810779"/>
                  </a:lnTo>
                  <a:lnTo>
                    <a:pt x="1504551" y="1811795"/>
                  </a:lnTo>
                  <a:lnTo>
                    <a:pt x="1506770" y="1811795"/>
                  </a:lnTo>
                  <a:lnTo>
                    <a:pt x="1506764" y="1812049"/>
                  </a:lnTo>
                  <a:lnTo>
                    <a:pt x="1543883" y="1812049"/>
                  </a:lnTo>
                  <a:lnTo>
                    <a:pt x="1543883" y="1812557"/>
                  </a:lnTo>
                  <a:lnTo>
                    <a:pt x="1543567" y="1812684"/>
                  </a:lnTo>
                  <a:lnTo>
                    <a:pt x="1542935" y="1812684"/>
                  </a:lnTo>
                  <a:lnTo>
                    <a:pt x="1542811" y="1812985"/>
                  </a:lnTo>
                  <a:lnTo>
                    <a:pt x="1542890" y="1813319"/>
                  </a:lnTo>
                  <a:lnTo>
                    <a:pt x="1543059" y="1813700"/>
                  </a:lnTo>
                  <a:close/>
                </a:path>
                <a:path w="2360295" h="1867535">
                  <a:moveTo>
                    <a:pt x="1486161" y="1808620"/>
                  </a:moveTo>
                  <a:lnTo>
                    <a:pt x="1486398" y="1808493"/>
                  </a:lnTo>
                  <a:lnTo>
                    <a:pt x="1486714" y="1808112"/>
                  </a:lnTo>
                  <a:lnTo>
                    <a:pt x="1486319" y="1808112"/>
                  </a:lnTo>
                  <a:lnTo>
                    <a:pt x="1485767" y="1808239"/>
                  </a:lnTo>
                  <a:lnTo>
                    <a:pt x="1486161" y="1808620"/>
                  </a:lnTo>
                  <a:close/>
                </a:path>
                <a:path w="2360295" h="1867535">
                  <a:moveTo>
                    <a:pt x="2100177" y="1811541"/>
                  </a:moveTo>
                  <a:lnTo>
                    <a:pt x="2104442" y="1811541"/>
                  </a:lnTo>
                  <a:lnTo>
                    <a:pt x="2104494" y="1811160"/>
                  </a:lnTo>
                  <a:lnTo>
                    <a:pt x="2104126" y="1810716"/>
                  </a:lnTo>
                  <a:lnTo>
                    <a:pt x="2104024" y="1810398"/>
                  </a:lnTo>
                  <a:lnTo>
                    <a:pt x="2104360" y="1809641"/>
                  </a:lnTo>
                  <a:lnTo>
                    <a:pt x="2104599" y="1808620"/>
                  </a:lnTo>
                  <a:lnTo>
                    <a:pt x="2105073" y="1808620"/>
                  </a:lnTo>
                  <a:lnTo>
                    <a:pt x="2105389" y="1808366"/>
                  </a:lnTo>
                  <a:lnTo>
                    <a:pt x="2103494" y="1808239"/>
                  </a:lnTo>
                  <a:lnTo>
                    <a:pt x="2102467" y="1808239"/>
                  </a:lnTo>
                  <a:lnTo>
                    <a:pt x="2102349" y="1808747"/>
                  </a:lnTo>
                  <a:lnTo>
                    <a:pt x="2102230" y="1809001"/>
                  </a:lnTo>
                  <a:lnTo>
                    <a:pt x="2103415" y="1809509"/>
                  </a:lnTo>
                  <a:lnTo>
                    <a:pt x="2102388" y="1809890"/>
                  </a:lnTo>
                  <a:lnTo>
                    <a:pt x="2101176" y="1809890"/>
                  </a:lnTo>
                  <a:lnTo>
                    <a:pt x="2101125" y="1810017"/>
                  </a:lnTo>
                  <a:lnTo>
                    <a:pt x="2100019" y="1810017"/>
                  </a:lnTo>
                  <a:lnTo>
                    <a:pt x="2100019" y="1810652"/>
                  </a:lnTo>
                  <a:lnTo>
                    <a:pt x="2100177" y="1810652"/>
                  </a:lnTo>
                  <a:lnTo>
                    <a:pt x="2100177" y="1811541"/>
                  </a:lnTo>
                  <a:close/>
                </a:path>
                <a:path w="2360295" h="1867535">
                  <a:moveTo>
                    <a:pt x="2101176" y="1809890"/>
                  </a:moveTo>
                  <a:lnTo>
                    <a:pt x="2102388" y="1809890"/>
                  </a:lnTo>
                  <a:lnTo>
                    <a:pt x="2101836" y="1808239"/>
                  </a:lnTo>
                  <a:lnTo>
                    <a:pt x="2101176" y="1809890"/>
                  </a:lnTo>
                  <a:close/>
                </a:path>
                <a:path w="2360295" h="1867535">
                  <a:moveTo>
                    <a:pt x="1883898" y="1811541"/>
                  </a:moveTo>
                  <a:lnTo>
                    <a:pt x="1888241" y="1811541"/>
                  </a:lnTo>
                  <a:lnTo>
                    <a:pt x="1888293" y="1811160"/>
                  </a:lnTo>
                  <a:lnTo>
                    <a:pt x="1887925" y="1810716"/>
                  </a:lnTo>
                  <a:lnTo>
                    <a:pt x="1887823" y="1810398"/>
                  </a:lnTo>
                  <a:lnTo>
                    <a:pt x="1888160" y="1809641"/>
                  </a:lnTo>
                  <a:lnTo>
                    <a:pt x="1888399" y="1808620"/>
                  </a:lnTo>
                  <a:lnTo>
                    <a:pt x="1888872" y="1808620"/>
                  </a:lnTo>
                  <a:lnTo>
                    <a:pt x="1889188" y="1808366"/>
                  </a:lnTo>
                  <a:lnTo>
                    <a:pt x="1887293" y="1808239"/>
                  </a:lnTo>
                  <a:lnTo>
                    <a:pt x="1886267" y="1808239"/>
                  </a:lnTo>
                  <a:lnTo>
                    <a:pt x="1886148" y="1808747"/>
                  </a:lnTo>
                  <a:lnTo>
                    <a:pt x="1886030" y="1809001"/>
                  </a:lnTo>
                  <a:lnTo>
                    <a:pt x="1887214" y="1809509"/>
                  </a:lnTo>
                  <a:lnTo>
                    <a:pt x="1886188" y="1809890"/>
                  </a:lnTo>
                  <a:lnTo>
                    <a:pt x="1884975" y="1809890"/>
                  </a:lnTo>
                  <a:lnTo>
                    <a:pt x="1884924" y="1810017"/>
                  </a:lnTo>
                  <a:lnTo>
                    <a:pt x="1883819" y="1810017"/>
                  </a:lnTo>
                  <a:lnTo>
                    <a:pt x="1883898" y="1810652"/>
                  </a:lnTo>
                  <a:lnTo>
                    <a:pt x="1883898" y="1811541"/>
                  </a:lnTo>
                  <a:close/>
                </a:path>
                <a:path w="2360295" h="1867535">
                  <a:moveTo>
                    <a:pt x="1884975" y="1809890"/>
                  </a:moveTo>
                  <a:lnTo>
                    <a:pt x="1886188" y="1809890"/>
                  </a:lnTo>
                  <a:lnTo>
                    <a:pt x="1885635" y="1808239"/>
                  </a:lnTo>
                  <a:lnTo>
                    <a:pt x="1884975" y="1809890"/>
                  </a:lnTo>
                  <a:close/>
                </a:path>
                <a:path w="2360295" h="1867535">
                  <a:moveTo>
                    <a:pt x="1667697" y="1811541"/>
                  </a:moveTo>
                  <a:lnTo>
                    <a:pt x="1671962" y="1811541"/>
                  </a:lnTo>
                  <a:lnTo>
                    <a:pt x="1672093" y="1811160"/>
                  </a:lnTo>
                  <a:lnTo>
                    <a:pt x="1671724" y="1810716"/>
                  </a:lnTo>
                  <a:lnTo>
                    <a:pt x="1671623" y="1810398"/>
                  </a:lnTo>
                  <a:lnTo>
                    <a:pt x="1671959" y="1809641"/>
                  </a:lnTo>
                  <a:lnTo>
                    <a:pt x="1672198" y="1808620"/>
                  </a:lnTo>
                  <a:lnTo>
                    <a:pt x="1672672" y="1808620"/>
                  </a:lnTo>
                  <a:lnTo>
                    <a:pt x="1672988" y="1808366"/>
                  </a:lnTo>
                  <a:lnTo>
                    <a:pt x="1671092" y="1808239"/>
                  </a:lnTo>
                  <a:lnTo>
                    <a:pt x="1670066" y="1808239"/>
                  </a:lnTo>
                  <a:lnTo>
                    <a:pt x="1669948" y="1808747"/>
                  </a:lnTo>
                  <a:lnTo>
                    <a:pt x="1669829" y="1809001"/>
                  </a:lnTo>
                  <a:lnTo>
                    <a:pt x="1671014" y="1809509"/>
                  </a:lnTo>
                  <a:lnTo>
                    <a:pt x="1669987" y="1809890"/>
                  </a:lnTo>
                  <a:lnTo>
                    <a:pt x="1668774" y="1809890"/>
                  </a:lnTo>
                  <a:lnTo>
                    <a:pt x="1668724" y="1810017"/>
                  </a:lnTo>
                  <a:lnTo>
                    <a:pt x="1667618" y="1810017"/>
                  </a:lnTo>
                  <a:lnTo>
                    <a:pt x="1667697" y="1810652"/>
                  </a:lnTo>
                  <a:lnTo>
                    <a:pt x="1667697" y="1811541"/>
                  </a:lnTo>
                  <a:close/>
                </a:path>
                <a:path w="2360295" h="1867535">
                  <a:moveTo>
                    <a:pt x="1668774" y="1809890"/>
                  </a:moveTo>
                  <a:lnTo>
                    <a:pt x="1669987" y="1809890"/>
                  </a:lnTo>
                  <a:lnTo>
                    <a:pt x="1669434" y="1808239"/>
                  </a:lnTo>
                  <a:lnTo>
                    <a:pt x="1668774" y="1809890"/>
                  </a:lnTo>
                  <a:close/>
                </a:path>
                <a:path w="2360295" h="1867535">
                  <a:moveTo>
                    <a:pt x="1446259" y="1811541"/>
                  </a:moveTo>
                  <a:lnTo>
                    <a:pt x="1455761" y="1811541"/>
                  </a:lnTo>
                  <a:lnTo>
                    <a:pt x="1455813" y="1811160"/>
                  </a:lnTo>
                  <a:lnTo>
                    <a:pt x="1455445" y="1810716"/>
                  </a:lnTo>
                  <a:lnTo>
                    <a:pt x="1455343" y="1810398"/>
                  </a:lnTo>
                  <a:lnTo>
                    <a:pt x="1455679" y="1809641"/>
                  </a:lnTo>
                  <a:lnTo>
                    <a:pt x="1455918" y="1808620"/>
                  </a:lnTo>
                  <a:lnTo>
                    <a:pt x="1456392" y="1808620"/>
                  </a:lnTo>
                  <a:lnTo>
                    <a:pt x="1456708" y="1808366"/>
                  </a:lnTo>
                  <a:lnTo>
                    <a:pt x="1454813" y="1808239"/>
                  </a:lnTo>
                  <a:lnTo>
                    <a:pt x="1453786" y="1808239"/>
                  </a:lnTo>
                  <a:lnTo>
                    <a:pt x="1453668" y="1808747"/>
                  </a:lnTo>
                  <a:lnTo>
                    <a:pt x="1453549" y="1809001"/>
                  </a:lnTo>
                  <a:lnTo>
                    <a:pt x="1454734" y="1809509"/>
                  </a:lnTo>
                  <a:lnTo>
                    <a:pt x="1453707" y="1809890"/>
                  </a:lnTo>
                  <a:lnTo>
                    <a:pt x="1452495" y="1809890"/>
                  </a:lnTo>
                  <a:lnTo>
                    <a:pt x="1452444" y="1810017"/>
                  </a:lnTo>
                  <a:lnTo>
                    <a:pt x="1449179" y="1810017"/>
                  </a:lnTo>
                  <a:lnTo>
                    <a:pt x="1449128" y="1811033"/>
                  </a:lnTo>
                  <a:lnTo>
                    <a:pt x="1446522" y="1811033"/>
                  </a:lnTo>
                  <a:lnTo>
                    <a:pt x="1446398" y="1811233"/>
                  </a:lnTo>
                  <a:lnTo>
                    <a:pt x="1446259" y="1811541"/>
                  </a:lnTo>
                  <a:close/>
                </a:path>
                <a:path w="2360295" h="1867535">
                  <a:moveTo>
                    <a:pt x="1452495" y="1809890"/>
                  </a:moveTo>
                  <a:lnTo>
                    <a:pt x="1453707" y="1809890"/>
                  </a:lnTo>
                  <a:lnTo>
                    <a:pt x="1453155" y="1808239"/>
                  </a:lnTo>
                  <a:lnTo>
                    <a:pt x="1452495" y="1809890"/>
                  </a:lnTo>
                  <a:close/>
                </a:path>
                <a:path w="2360295" h="1867535">
                  <a:moveTo>
                    <a:pt x="1446522" y="1811033"/>
                  </a:moveTo>
                  <a:lnTo>
                    <a:pt x="1449128" y="1811033"/>
                  </a:lnTo>
                  <a:lnTo>
                    <a:pt x="1449049" y="1810906"/>
                  </a:lnTo>
                  <a:lnTo>
                    <a:pt x="1448891" y="1810906"/>
                  </a:lnTo>
                  <a:lnTo>
                    <a:pt x="1448871" y="1810716"/>
                  </a:lnTo>
                  <a:lnTo>
                    <a:pt x="1448759" y="1810398"/>
                  </a:lnTo>
                  <a:lnTo>
                    <a:pt x="1448673" y="1809641"/>
                  </a:lnTo>
                  <a:lnTo>
                    <a:pt x="1448792" y="1809128"/>
                  </a:lnTo>
                  <a:lnTo>
                    <a:pt x="1449009" y="1808620"/>
                  </a:lnTo>
                  <a:lnTo>
                    <a:pt x="1449128" y="1808239"/>
                  </a:lnTo>
                  <a:lnTo>
                    <a:pt x="1447153" y="1808493"/>
                  </a:lnTo>
                  <a:lnTo>
                    <a:pt x="1446206" y="1808874"/>
                  </a:lnTo>
                  <a:lnTo>
                    <a:pt x="1445558" y="1809890"/>
                  </a:lnTo>
                  <a:lnTo>
                    <a:pt x="1446759" y="1809890"/>
                  </a:lnTo>
                  <a:lnTo>
                    <a:pt x="1446640" y="1810716"/>
                  </a:lnTo>
                  <a:lnTo>
                    <a:pt x="1446522" y="1811033"/>
                  </a:lnTo>
                  <a:close/>
                </a:path>
                <a:path w="2360295" h="1867535">
                  <a:moveTo>
                    <a:pt x="1794827" y="1809382"/>
                  </a:moveTo>
                  <a:lnTo>
                    <a:pt x="1795617" y="1809382"/>
                  </a:lnTo>
                  <a:lnTo>
                    <a:pt x="1795233" y="1808270"/>
                  </a:lnTo>
                  <a:lnTo>
                    <a:pt x="1793090" y="1809255"/>
                  </a:lnTo>
                  <a:lnTo>
                    <a:pt x="1794827" y="1809382"/>
                  </a:lnTo>
                  <a:close/>
                </a:path>
                <a:path w="2360295" h="1867535">
                  <a:moveTo>
                    <a:pt x="1578548" y="1809382"/>
                  </a:moveTo>
                  <a:lnTo>
                    <a:pt x="1579337" y="1809382"/>
                  </a:lnTo>
                  <a:lnTo>
                    <a:pt x="1578953" y="1808270"/>
                  </a:lnTo>
                  <a:lnTo>
                    <a:pt x="1576811" y="1809255"/>
                  </a:lnTo>
                  <a:lnTo>
                    <a:pt x="1578548" y="1809382"/>
                  </a:lnTo>
                  <a:close/>
                </a:path>
                <a:path w="2360295" h="1867535">
                  <a:moveTo>
                    <a:pt x="2227229" y="1809382"/>
                  </a:moveTo>
                  <a:lnTo>
                    <a:pt x="2228019" y="1809382"/>
                  </a:lnTo>
                  <a:lnTo>
                    <a:pt x="2227635" y="1808270"/>
                  </a:lnTo>
                  <a:lnTo>
                    <a:pt x="2225492" y="1809255"/>
                  </a:lnTo>
                  <a:lnTo>
                    <a:pt x="2227229" y="1809382"/>
                  </a:lnTo>
                  <a:close/>
                </a:path>
                <a:path w="2360295" h="1867535">
                  <a:moveTo>
                    <a:pt x="2011028" y="1809382"/>
                  </a:moveTo>
                  <a:lnTo>
                    <a:pt x="2011818" y="1809382"/>
                  </a:lnTo>
                  <a:lnTo>
                    <a:pt x="2011434" y="1808270"/>
                  </a:lnTo>
                  <a:lnTo>
                    <a:pt x="2009291" y="1809255"/>
                  </a:lnTo>
                  <a:lnTo>
                    <a:pt x="2011028" y="1809382"/>
                  </a:lnTo>
                  <a:close/>
                </a:path>
                <a:path w="2360295" h="1867535">
                  <a:moveTo>
                    <a:pt x="2219754" y="1812303"/>
                  </a:moveTo>
                  <a:lnTo>
                    <a:pt x="2235047" y="1812303"/>
                  </a:lnTo>
                  <a:lnTo>
                    <a:pt x="2234731" y="1812049"/>
                  </a:lnTo>
                  <a:lnTo>
                    <a:pt x="2234658" y="1811541"/>
                  </a:lnTo>
                  <a:lnTo>
                    <a:pt x="2234546" y="1811282"/>
                  </a:lnTo>
                  <a:lnTo>
                    <a:pt x="2233498" y="1809807"/>
                  </a:lnTo>
                  <a:lnTo>
                    <a:pt x="2232283" y="1809763"/>
                  </a:lnTo>
                  <a:lnTo>
                    <a:pt x="2233381" y="1809641"/>
                  </a:lnTo>
                  <a:lnTo>
                    <a:pt x="2232440" y="1808366"/>
                  </a:lnTo>
                  <a:lnTo>
                    <a:pt x="2232125" y="1808366"/>
                  </a:lnTo>
                  <a:lnTo>
                    <a:pt x="2231888" y="1809001"/>
                  </a:lnTo>
                  <a:lnTo>
                    <a:pt x="2230771" y="1809001"/>
                  </a:lnTo>
                  <a:lnTo>
                    <a:pt x="2230703" y="1809509"/>
                  </a:lnTo>
                  <a:lnTo>
                    <a:pt x="2230545" y="1809763"/>
                  </a:lnTo>
                  <a:lnTo>
                    <a:pt x="2229598" y="1809763"/>
                  </a:lnTo>
                  <a:lnTo>
                    <a:pt x="2229361" y="1810398"/>
                  </a:lnTo>
                  <a:lnTo>
                    <a:pt x="2229124" y="1810906"/>
                  </a:lnTo>
                  <a:lnTo>
                    <a:pt x="2220043" y="1810906"/>
                  </a:lnTo>
                  <a:lnTo>
                    <a:pt x="2219754" y="1812303"/>
                  </a:lnTo>
                  <a:close/>
                </a:path>
                <a:path w="2360295" h="1867535">
                  <a:moveTo>
                    <a:pt x="2229598" y="1809763"/>
                  </a:moveTo>
                  <a:lnTo>
                    <a:pt x="2230387" y="1809763"/>
                  </a:lnTo>
                  <a:lnTo>
                    <a:pt x="2230198" y="1809357"/>
                  </a:lnTo>
                  <a:lnTo>
                    <a:pt x="2230072" y="1808366"/>
                  </a:lnTo>
                  <a:lnTo>
                    <a:pt x="2229598" y="1809763"/>
                  </a:lnTo>
                  <a:close/>
                </a:path>
                <a:path w="2360295" h="1867535">
                  <a:moveTo>
                    <a:pt x="2003553" y="1812303"/>
                  </a:moveTo>
                  <a:lnTo>
                    <a:pt x="2018846" y="1812303"/>
                  </a:lnTo>
                  <a:lnTo>
                    <a:pt x="2018530" y="1812049"/>
                  </a:lnTo>
                  <a:lnTo>
                    <a:pt x="2018467" y="1811541"/>
                  </a:lnTo>
                  <a:lnTo>
                    <a:pt x="2018346" y="1811282"/>
                  </a:lnTo>
                  <a:lnTo>
                    <a:pt x="2017297" y="1809807"/>
                  </a:lnTo>
                  <a:lnTo>
                    <a:pt x="2016082" y="1809763"/>
                  </a:lnTo>
                  <a:lnTo>
                    <a:pt x="2017180" y="1809641"/>
                  </a:lnTo>
                  <a:lnTo>
                    <a:pt x="2016240" y="1808366"/>
                  </a:lnTo>
                  <a:lnTo>
                    <a:pt x="2015924" y="1808366"/>
                  </a:lnTo>
                  <a:lnTo>
                    <a:pt x="2015687" y="1809001"/>
                  </a:lnTo>
                  <a:lnTo>
                    <a:pt x="2014570" y="1809001"/>
                  </a:lnTo>
                  <a:lnTo>
                    <a:pt x="2014503" y="1809509"/>
                  </a:lnTo>
                  <a:lnTo>
                    <a:pt x="2014345" y="1809763"/>
                  </a:lnTo>
                  <a:lnTo>
                    <a:pt x="2013397" y="1809763"/>
                  </a:lnTo>
                  <a:lnTo>
                    <a:pt x="2013160" y="1810398"/>
                  </a:lnTo>
                  <a:lnTo>
                    <a:pt x="2012923" y="1810906"/>
                  </a:lnTo>
                  <a:lnTo>
                    <a:pt x="2003842" y="1810906"/>
                  </a:lnTo>
                  <a:lnTo>
                    <a:pt x="2003553" y="1812303"/>
                  </a:lnTo>
                  <a:close/>
                </a:path>
                <a:path w="2360295" h="1867535">
                  <a:moveTo>
                    <a:pt x="2013397" y="1809763"/>
                  </a:moveTo>
                  <a:lnTo>
                    <a:pt x="2014187" y="1809763"/>
                  </a:lnTo>
                  <a:lnTo>
                    <a:pt x="2013997" y="1809357"/>
                  </a:lnTo>
                  <a:lnTo>
                    <a:pt x="2013871" y="1808366"/>
                  </a:lnTo>
                  <a:lnTo>
                    <a:pt x="2013397" y="1809763"/>
                  </a:lnTo>
                  <a:close/>
                </a:path>
                <a:path w="2360295" h="1867535">
                  <a:moveTo>
                    <a:pt x="1787352" y="1812303"/>
                  </a:moveTo>
                  <a:lnTo>
                    <a:pt x="1802566" y="1812303"/>
                  </a:lnTo>
                  <a:lnTo>
                    <a:pt x="1802251" y="1812049"/>
                  </a:lnTo>
                  <a:lnTo>
                    <a:pt x="1802141" y="1811287"/>
                  </a:lnTo>
                  <a:lnTo>
                    <a:pt x="1801136" y="1809862"/>
                  </a:lnTo>
                  <a:lnTo>
                    <a:pt x="1799803" y="1809763"/>
                  </a:lnTo>
                  <a:lnTo>
                    <a:pt x="1800900" y="1809641"/>
                  </a:lnTo>
                  <a:lnTo>
                    <a:pt x="1800885" y="1809509"/>
                  </a:lnTo>
                  <a:lnTo>
                    <a:pt x="1800039" y="1808366"/>
                  </a:lnTo>
                  <a:lnTo>
                    <a:pt x="1799723" y="1808366"/>
                  </a:lnTo>
                  <a:lnTo>
                    <a:pt x="1799486" y="1809001"/>
                  </a:lnTo>
                  <a:lnTo>
                    <a:pt x="1798370" y="1809001"/>
                  </a:lnTo>
                  <a:lnTo>
                    <a:pt x="1798302" y="1809509"/>
                  </a:lnTo>
                  <a:lnTo>
                    <a:pt x="1798144" y="1809763"/>
                  </a:lnTo>
                  <a:lnTo>
                    <a:pt x="1797196" y="1809763"/>
                  </a:lnTo>
                  <a:lnTo>
                    <a:pt x="1796960" y="1810398"/>
                  </a:lnTo>
                  <a:lnTo>
                    <a:pt x="1796723" y="1810906"/>
                  </a:lnTo>
                  <a:lnTo>
                    <a:pt x="1787642" y="1810906"/>
                  </a:lnTo>
                  <a:lnTo>
                    <a:pt x="1787352" y="1812303"/>
                  </a:lnTo>
                  <a:close/>
                </a:path>
                <a:path w="2360295" h="1867535">
                  <a:moveTo>
                    <a:pt x="1797196" y="1809763"/>
                  </a:moveTo>
                  <a:lnTo>
                    <a:pt x="1797986" y="1809763"/>
                  </a:lnTo>
                  <a:lnTo>
                    <a:pt x="1797797" y="1809357"/>
                  </a:lnTo>
                  <a:lnTo>
                    <a:pt x="1797670" y="1808366"/>
                  </a:lnTo>
                  <a:lnTo>
                    <a:pt x="1797196" y="1809763"/>
                  </a:lnTo>
                  <a:close/>
                </a:path>
                <a:path w="2360295" h="1867535">
                  <a:moveTo>
                    <a:pt x="1571073" y="1812303"/>
                  </a:moveTo>
                  <a:lnTo>
                    <a:pt x="1586366" y="1812303"/>
                  </a:lnTo>
                  <a:lnTo>
                    <a:pt x="1586050" y="1812049"/>
                  </a:lnTo>
                  <a:lnTo>
                    <a:pt x="1585987" y="1811541"/>
                  </a:lnTo>
                  <a:lnTo>
                    <a:pt x="1585865" y="1811282"/>
                  </a:lnTo>
                  <a:lnTo>
                    <a:pt x="1584817" y="1809807"/>
                  </a:lnTo>
                  <a:lnTo>
                    <a:pt x="1583602" y="1809763"/>
                  </a:lnTo>
                  <a:lnTo>
                    <a:pt x="1584699" y="1809641"/>
                  </a:lnTo>
                  <a:lnTo>
                    <a:pt x="1583759" y="1808366"/>
                  </a:lnTo>
                  <a:lnTo>
                    <a:pt x="1583444" y="1808366"/>
                  </a:lnTo>
                  <a:lnTo>
                    <a:pt x="1583207" y="1809001"/>
                  </a:lnTo>
                  <a:lnTo>
                    <a:pt x="1582090" y="1809001"/>
                  </a:lnTo>
                  <a:lnTo>
                    <a:pt x="1582022" y="1809509"/>
                  </a:lnTo>
                  <a:lnTo>
                    <a:pt x="1581864" y="1809763"/>
                  </a:lnTo>
                  <a:lnTo>
                    <a:pt x="1580917" y="1809763"/>
                  </a:lnTo>
                  <a:lnTo>
                    <a:pt x="1580680" y="1810398"/>
                  </a:lnTo>
                  <a:lnTo>
                    <a:pt x="1580443" y="1810906"/>
                  </a:lnTo>
                  <a:lnTo>
                    <a:pt x="1571362" y="1810906"/>
                  </a:lnTo>
                  <a:lnTo>
                    <a:pt x="1571073" y="1812303"/>
                  </a:lnTo>
                  <a:close/>
                </a:path>
                <a:path w="2360295" h="1867535">
                  <a:moveTo>
                    <a:pt x="1580917" y="1809763"/>
                  </a:moveTo>
                  <a:lnTo>
                    <a:pt x="1581706" y="1809763"/>
                  </a:lnTo>
                  <a:lnTo>
                    <a:pt x="1581517" y="1809357"/>
                  </a:lnTo>
                  <a:lnTo>
                    <a:pt x="1581391" y="1808366"/>
                  </a:lnTo>
                  <a:lnTo>
                    <a:pt x="1580917" y="1809763"/>
                  </a:lnTo>
                  <a:close/>
                </a:path>
                <a:path w="2360295" h="1867535">
                  <a:moveTo>
                    <a:pt x="2230771" y="1809001"/>
                  </a:moveTo>
                  <a:lnTo>
                    <a:pt x="2231888" y="1809001"/>
                  </a:lnTo>
                  <a:lnTo>
                    <a:pt x="2231414" y="1808620"/>
                  </a:lnTo>
                  <a:lnTo>
                    <a:pt x="2230861" y="1808493"/>
                  </a:lnTo>
                  <a:lnTo>
                    <a:pt x="2230771" y="1809001"/>
                  </a:lnTo>
                  <a:close/>
                </a:path>
                <a:path w="2360295" h="1867535">
                  <a:moveTo>
                    <a:pt x="2220043" y="1810906"/>
                  </a:moveTo>
                  <a:lnTo>
                    <a:pt x="2229124" y="1810906"/>
                  </a:lnTo>
                  <a:lnTo>
                    <a:pt x="2228887" y="1810779"/>
                  </a:lnTo>
                  <a:lnTo>
                    <a:pt x="2228571" y="1810525"/>
                  </a:lnTo>
                  <a:lnTo>
                    <a:pt x="2228334" y="1810398"/>
                  </a:lnTo>
                  <a:lnTo>
                    <a:pt x="2228492" y="1810144"/>
                  </a:lnTo>
                  <a:lnTo>
                    <a:pt x="2228591" y="1809890"/>
                  </a:lnTo>
                  <a:lnTo>
                    <a:pt x="2228703" y="1809382"/>
                  </a:lnTo>
                  <a:lnTo>
                    <a:pt x="2228785" y="1809184"/>
                  </a:lnTo>
                  <a:lnTo>
                    <a:pt x="2228887" y="1808493"/>
                  </a:lnTo>
                  <a:lnTo>
                    <a:pt x="2228019" y="1809382"/>
                  </a:lnTo>
                  <a:lnTo>
                    <a:pt x="2227308" y="1809382"/>
                  </a:lnTo>
                  <a:lnTo>
                    <a:pt x="2227387" y="1809890"/>
                  </a:lnTo>
                  <a:lnTo>
                    <a:pt x="2227071" y="1809890"/>
                  </a:lnTo>
                  <a:lnTo>
                    <a:pt x="2226676" y="1810017"/>
                  </a:lnTo>
                  <a:lnTo>
                    <a:pt x="2218791" y="1810017"/>
                  </a:lnTo>
                  <a:lnTo>
                    <a:pt x="2218735" y="1810144"/>
                  </a:lnTo>
                  <a:lnTo>
                    <a:pt x="2220201" y="1810144"/>
                  </a:lnTo>
                  <a:lnTo>
                    <a:pt x="2220043" y="1810906"/>
                  </a:lnTo>
                  <a:close/>
                </a:path>
                <a:path w="2360295" h="1867535">
                  <a:moveTo>
                    <a:pt x="2217358" y="1810525"/>
                  </a:moveTo>
                  <a:lnTo>
                    <a:pt x="2217753" y="1810398"/>
                  </a:lnTo>
                  <a:lnTo>
                    <a:pt x="2217674" y="1808874"/>
                  </a:lnTo>
                  <a:lnTo>
                    <a:pt x="2216806" y="1808620"/>
                  </a:lnTo>
                  <a:lnTo>
                    <a:pt x="2216016" y="1808493"/>
                  </a:lnTo>
                  <a:lnTo>
                    <a:pt x="2214042" y="1808747"/>
                  </a:lnTo>
                  <a:lnTo>
                    <a:pt x="2213432" y="1809382"/>
                  </a:lnTo>
                  <a:lnTo>
                    <a:pt x="2216727" y="1809382"/>
                  </a:lnTo>
                  <a:lnTo>
                    <a:pt x="2217358" y="1810525"/>
                  </a:lnTo>
                  <a:close/>
                </a:path>
                <a:path w="2360295" h="1867535">
                  <a:moveTo>
                    <a:pt x="2211002" y="1810144"/>
                  </a:moveTo>
                  <a:lnTo>
                    <a:pt x="2212700" y="1810144"/>
                  </a:lnTo>
                  <a:lnTo>
                    <a:pt x="2211436" y="1808493"/>
                  </a:lnTo>
                  <a:lnTo>
                    <a:pt x="2210568" y="1809128"/>
                  </a:lnTo>
                  <a:lnTo>
                    <a:pt x="2210015" y="1809382"/>
                  </a:lnTo>
                  <a:lnTo>
                    <a:pt x="2210331" y="1809509"/>
                  </a:lnTo>
                  <a:lnTo>
                    <a:pt x="2210805" y="1809509"/>
                  </a:lnTo>
                  <a:lnTo>
                    <a:pt x="2211002" y="1810144"/>
                  </a:lnTo>
                  <a:close/>
                </a:path>
                <a:path w="2360295" h="1867535">
                  <a:moveTo>
                    <a:pt x="2014570" y="1809001"/>
                  </a:moveTo>
                  <a:lnTo>
                    <a:pt x="2015687" y="1809001"/>
                  </a:lnTo>
                  <a:lnTo>
                    <a:pt x="2015213" y="1808620"/>
                  </a:lnTo>
                  <a:lnTo>
                    <a:pt x="2014661" y="1808493"/>
                  </a:lnTo>
                  <a:lnTo>
                    <a:pt x="2014570" y="1809001"/>
                  </a:lnTo>
                  <a:close/>
                </a:path>
                <a:path w="2360295" h="1867535">
                  <a:moveTo>
                    <a:pt x="2003842" y="1810906"/>
                  </a:moveTo>
                  <a:lnTo>
                    <a:pt x="2012923" y="1810906"/>
                  </a:lnTo>
                  <a:lnTo>
                    <a:pt x="2012687" y="1810779"/>
                  </a:lnTo>
                  <a:lnTo>
                    <a:pt x="2012371" y="1810525"/>
                  </a:lnTo>
                  <a:lnTo>
                    <a:pt x="2012134" y="1810398"/>
                  </a:lnTo>
                  <a:lnTo>
                    <a:pt x="2012292" y="1810144"/>
                  </a:lnTo>
                  <a:lnTo>
                    <a:pt x="2012390" y="1809890"/>
                  </a:lnTo>
                  <a:lnTo>
                    <a:pt x="2012502" y="1809382"/>
                  </a:lnTo>
                  <a:lnTo>
                    <a:pt x="2012584" y="1809184"/>
                  </a:lnTo>
                  <a:lnTo>
                    <a:pt x="2012686" y="1808493"/>
                  </a:lnTo>
                  <a:lnTo>
                    <a:pt x="2011818" y="1809382"/>
                  </a:lnTo>
                  <a:lnTo>
                    <a:pt x="2011107" y="1809382"/>
                  </a:lnTo>
                  <a:lnTo>
                    <a:pt x="2011186" y="1809890"/>
                  </a:lnTo>
                  <a:lnTo>
                    <a:pt x="2010870" y="1809890"/>
                  </a:lnTo>
                  <a:lnTo>
                    <a:pt x="2010475" y="1810017"/>
                  </a:lnTo>
                  <a:lnTo>
                    <a:pt x="2002590" y="1810017"/>
                  </a:lnTo>
                  <a:lnTo>
                    <a:pt x="2002534" y="1810144"/>
                  </a:lnTo>
                  <a:lnTo>
                    <a:pt x="2004000" y="1810144"/>
                  </a:lnTo>
                  <a:lnTo>
                    <a:pt x="2003842" y="1810906"/>
                  </a:lnTo>
                  <a:close/>
                </a:path>
                <a:path w="2360295" h="1867535">
                  <a:moveTo>
                    <a:pt x="2001158" y="1810525"/>
                  </a:moveTo>
                  <a:lnTo>
                    <a:pt x="2001553" y="1810398"/>
                  </a:lnTo>
                  <a:lnTo>
                    <a:pt x="2001474" y="1808874"/>
                  </a:lnTo>
                  <a:lnTo>
                    <a:pt x="2000605" y="1808620"/>
                  </a:lnTo>
                  <a:lnTo>
                    <a:pt x="1999815" y="1808493"/>
                  </a:lnTo>
                  <a:lnTo>
                    <a:pt x="1997841" y="1808747"/>
                  </a:lnTo>
                  <a:lnTo>
                    <a:pt x="1997231" y="1809382"/>
                  </a:lnTo>
                  <a:lnTo>
                    <a:pt x="2000526" y="1809382"/>
                  </a:lnTo>
                  <a:lnTo>
                    <a:pt x="2001158" y="1810525"/>
                  </a:lnTo>
                  <a:close/>
                </a:path>
                <a:path w="2360295" h="1867535">
                  <a:moveTo>
                    <a:pt x="1994801" y="1810144"/>
                  </a:moveTo>
                  <a:lnTo>
                    <a:pt x="1996499" y="1810144"/>
                  </a:lnTo>
                  <a:lnTo>
                    <a:pt x="1995235" y="1808493"/>
                  </a:lnTo>
                  <a:lnTo>
                    <a:pt x="1994367" y="1809128"/>
                  </a:lnTo>
                  <a:lnTo>
                    <a:pt x="1993814" y="1809382"/>
                  </a:lnTo>
                  <a:lnTo>
                    <a:pt x="1994130" y="1809509"/>
                  </a:lnTo>
                  <a:lnTo>
                    <a:pt x="1994604" y="1809509"/>
                  </a:lnTo>
                  <a:lnTo>
                    <a:pt x="1994801" y="1810144"/>
                  </a:lnTo>
                  <a:close/>
                </a:path>
                <a:path w="2360295" h="1867535">
                  <a:moveTo>
                    <a:pt x="1798370" y="1809001"/>
                  </a:moveTo>
                  <a:lnTo>
                    <a:pt x="1799486" y="1809001"/>
                  </a:lnTo>
                  <a:lnTo>
                    <a:pt x="1799013" y="1808620"/>
                  </a:lnTo>
                  <a:lnTo>
                    <a:pt x="1798460" y="1808493"/>
                  </a:lnTo>
                  <a:lnTo>
                    <a:pt x="1798370" y="1809001"/>
                  </a:lnTo>
                  <a:close/>
                </a:path>
                <a:path w="2360295" h="1867535">
                  <a:moveTo>
                    <a:pt x="1787642" y="1810906"/>
                  </a:moveTo>
                  <a:lnTo>
                    <a:pt x="1796723" y="1810906"/>
                  </a:lnTo>
                  <a:lnTo>
                    <a:pt x="1796486" y="1810779"/>
                  </a:lnTo>
                  <a:lnTo>
                    <a:pt x="1796170" y="1810525"/>
                  </a:lnTo>
                  <a:lnTo>
                    <a:pt x="1795933" y="1810398"/>
                  </a:lnTo>
                  <a:lnTo>
                    <a:pt x="1796091" y="1810144"/>
                  </a:lnTo>
                  <a:lnTo>
                    <a:pt x="1796190" y="1809890"/>
                  </a:lnTo>
                  <a:lnTo>
                    <a:pt x="1796301" y="1809382"/>
                  </a:lnTo>
                  <a:lnTo>
                    <a:pt x="1796383" y="1809184"/>
                  </a:lnTo>
                  <a:lnTo>
                    <a:pt x="1796486" y="1808493"/>
                  </a:lnTo>
                  <a:lnTo>
                    <a:pt x="1795617" y="1809382"/>
                  </a:lnTo>
                  <a:lnTo>
                    <a:pt x="1794906" y="1809382"/>
                  </a:lnTo>
                  <a:lnTo>
                    <a:pt x="1794985" y="1809890"/>
                  </a:lnTo>
                  <a:lnTo>
                    <a:pt x="1794670" y="1809890"/>
                  </a:lnTo>
                  <a:lnTo>
                    <a:pt x="1794275" y="1810017"/>
                  </a:lnTo>
                  <a:lnTo>
                    <a:pt x="1786390" y="1810017"/>
                  </a:lnTo>
                  <a:lnTo>
                    <a:pt x="1786333" y="1810144"/>
                  </a:lnTo>
                  <a:lnTo>
                    <a:pt x="1787800" y="1810144"/>
                  </a:lnTo>
                  <a:lnTo>
                    <a:pt x="1787642" y="1810906"/>
                  </a:lnTo>
                  <a:close/>
                </a:path>
                <a:path w="2360295" h="1867535">
                  <a:moveTo>
                    <a:pt x="1784957" y="1810525"/>
                  </a:moveTo>
                  <a:lnTo>
                    <a:pt x="1785352" y="1810398"/>
                  </a:lnTo>
                  <a:lnTo>
                    <a:pt x="1785273" y="1808874"/>
                  </a:lnTo>
                  <a:lnTo>
                    <a:pt x="1784404" y="1808620"/>
                  </a:lnTo>
                  <a:lnTo>
                    <a:pt x="1783615" y="1808493"/>
                  </a:lnTo>
                  <a:lnTo>
                    <a:pt x="1781641" y="1808747"/>
                  </a:lnTo>
                  <a:lnTo>
                    <a:pt x="1781030" y="1809382"/>
                  </a:lnTo>
                  <a:lnTo>
                    <a:pt x="1784325" y="1809382"/>
                  </a:lnTo>
                  <a:lnTo>
                    <a:pt x="1784957" y="1810525"/>
                  </a:lnTo>
                  <a:close/>
                </a:path>
                <a:path w="2360295" h="1867535">
                  <a:moveTo>
                    <a:pt x="1778600" y="1810144"/>
                  </a:moveTo>
                  <a:lnTo>
                    <a:pt x="1780298" y="1810144"/>
                  </a:lnTo>
                  <a:lnTo>
                    <a:pt x="1779035" y="1808493"/>
                  </a:lnTo>
                  <a:lnTo>
                    <a:pt x="1778166" y="1809128"/>
                  </a:lnTo>
                  <a:lnTo>
                    <a:pt x="1777613" y="1809382"/>
                  </a:lnTo>
                  <a:lnTo>
                    <a:pt x="1777929" y="1809509"/>
                  </a:lnTo>
                  <a:lnTo>
                    <a:pt x="1778403" y="1809509"/>
                  </a:lnTo>
                  <a:lnTo>
                    <a:pt x="1778600" y="1810144"/>
                  </a:lnTo>
                  <a:close/>
                </a:path>
                <a:path w="2360295" h="1867535">
                  <a:moveTo>
                    <a:pt x="1582090" y="1809001"/>
                  </a:moveTo>
                  <a:lnTo>
                    <a:pt x="1583207" y="1809001"/>
                  </a:lnTo>
                  <a:lnTo>
                    <a:pt x="1582733" y="1808620"/>
                  </a:lnTo>
                  <a:lnTo>
                    <a:pt x="1582180" y="1808493"/>
                  </a:lnTo>
                  <a:lnTo>
                    <a:pt x="1582090" y="1809001"/>
                  </a:lnTo>
                  <a:close/>
                </a:path>
                <a:path w="2360295" h="1867535">
                  <a:moveTo>
                    <a:pt x="1571362" y="1810906"/>
                  </a:moveTo>
                  <a:lnTo>
                    <a:pt x="1580443" y="1810906"/>
                  </a:lnTo>
                  <a:lnTo>
                    <a:pt x="1580206" y="1810779"/>
                  </a:lnTo>
                  <a:lnTo>
                    <a:pt x="1579890" y="1810525"/>
                  </a:lnTo>
                  <a:lnTo>
                    <a:pt x="1579653" y="1810398"/>
                  </a:lnTo>
                  <a:lnTo>
                    <a:pt x="1579811" y="1810144"/>
                  </a:lnTo>
                  <a:lnTo>
                    <a:pt x="1579910" y="1809890"/>
                  </a:lnTo>
                  <a:lnTo>
                    <a:pt x="1580022" y="1809382"/>
                  </a:lnTo>
                  <a:lnTo>
                    <a:pt x="1580104" y="1809184"/>
                  </a:lnTo>
                  <a:lnTo>
                    <a:pt x="1580206" y="1808493"/>
                  </a:lnTo>
                  <a:lnTo>
                    <a:pt x="1579337" y="1809382"/>
                  </a:lnTo>
                  <a:lnTo>
                    <a:pt x="1578627" y="1809382"/>
                  </a:lnTo>
                  <a:lnTo>
                    <a:pt x="1578706" y="1809890"/>
                  </a:lnTo>
                  <a:lnTo>
                    <a:pt x="1578390" y="1809890"/>
                  </a:lnTo>
                  <a:lnTo>
                    <a:pt x="1577995" y="1810017"/>
                  </a:lnTo>
                  <a:lnTo>
                    <a:pt x="1570110" y="1810017"/>
                  </a:lnTo>
                  <a:lnTo>
                    <a:pt x="1570054" y="1810144"/>
                  </a:lnTo>
                  <a:lnTo>
                    <a:pt x="1571520" y="1810144"/>
                  </a:lnTo>
                  <a:lnTo>
                    <a:pt x="1571362" y="1810906"/>
                  </a:lnTo>
                  <a:close/>
                </a:path>
                <a:path w="2360295" h="1867535">
                  <a:moveTo>
                    <a:pt x="1568677" y="1810525"/>
                  </a:moveTo>
                  <a:lnTo>
                    <a:pt x="1569072" y="1810398"/>
                  </a:lnTo>
                  <a:lnTo>
                    <a:pt x="1568993" y="1808874"/>
                  </a:lnTo>
                  <a:lnTo>
                    <a:pt x="1568125" y="1808620"/>
                  </a:lnTo>
                  <a:lnTo>
                    <a:pt x="1567335" y="1808493"/>
                  </a:lnTo>
                  <a:lnTo>
                    <a:pt x="1565361" y="1808747"/>
                  </a:lnTo>
                  <a:lnTo>
                    <a:pt x="1564751" y="1809382"/>
                  </a:lnTo>
                  <a:lnTo>
                    <a:pt x="1568046" y="1809382"/>
                  </a:lnTo>
                  <a:lnTo>
                    <a:pt x="1568677" y="1810525"/>
                  </a:lnTo>
                  <a:close/>
                </a:path>
                <a:path w="2360295" h="1867535">
                  <a:moveTo>
                    <a:pt x="1562321" y="1810144"/>
                  </a:moveTo>
                  <a:lnTo>
                    <a:pt x="1564019" y="1810144"/>
                  </a:lnTo>
                  <a:lnTo>
                    <a:pt x="1562755" y="1808493"/>
                  </a:lnTo>
                  <a:lnTo>
                    <a:pt x="1561887" y="1809128"/>
                  </a:lnTo>
                  <a:lnTo>
                    <a:pt x="1561334" y="1809382"/>
                  </a:lnTo>
                  <a:lnTo>
                    <a:pt x="1561650" y="1809509"/>
                  </a:lnTo>
                  <a:lnTo>
                    <a:pt x="1562123" y="1809509"/>
                  </a:lnTo>
                  <a:lnTo>
                    <a:pt x="1562321" y="1810144"/>
                  </a:lnTo>
                  <a:close/>
                </a:path>
                <a:path w="2360295" h="1867535">
                  <a:moveTo>
                    <a:pt x="2267974" y="1811033"/>
                  </a:moveTo>
                  <a:lnTo>
                    <a:pt x="2269055" y="1810937"/>
                  </a:lnTo>
                  <a:lnTo>
                    <a:pt x="2268961" y="1810716"/>
                  </a:lnTo>
                  <a:lnTo>
                    <a:pt x="2269159" y="1810398"/>
                  </a:lnTo>
                  <a:lnTo>
                    <a:pt x="2267816" y="1810398"/>
                  </a:lnTo>
                  <a:lnTo>
                    <a:pt x="2267106" y="1808620"/>
                  </a:lnTo>
                  <a:lnTo>
                    <a:pt x="2266553" y="1810144"/>
                  </a:lnTo>
                  <a:lnTo>
                    <a:pt x="2265921" y="1810398"/>
                  </a:lnTo>
                  <a:lnTo>
                    <a:pt x="2266474" y="1810525"/>
                  </a:lnTo>
                  <a:lnTo>
                    <a:pt x="2267027" y="1810525"/>
                  </a:lnTo>
                  <a:lnTo>
                    <a:pt x="2267974" y="1811033"/>
                  </a:lnTo>
                  <a:close/>
                </a:path>
                <a:path w="2360295" h="1867535">
                  <a:moveTo>
                    <a:pt x="2252182" y="1810779"/>
                  </a:moveTo>
                  <a:lnTo>
                    <a:pt x="2252419" y="1810779"/>
                  </a:lnTo>
                  <a:lnTo>
                    <a:pt x="2253639" y="1809509"/>
                  </a:lnTo>
                  <a:lnTo>
                    <a:pt x="2253671" y="1809351"/>
                  </a:lnTo>
                  <a:lnTo>
                    <a:pt x="2251550" y="1808620"/>
                  </a:lnTo>
                  <a:lnTo>
                    <a:pt x="2251353" y="1809001"/>
                  </a:lnTo>
                  <a:lnTo>
                    <a:pt x="2251234" y="1809255"/>
                  </a:lnTo>
                  <a:lnTo>
                    <a:pt x="2251234" y="1809382"/>
                  </a:lnTo>
                  <a:lnTo>
                    <a:pt x="2251550" y="1809763"/>
                  </a:lnTo>
                  <a:lnTo>
                    <a:pt x="2251874" y="1810281"/>
                  </a:lnTo>
                  <a:lnTo>
                    <a:pt x="2252077" y="1810525"/>
                  </a:lnTo>
                  <a:lnTo>
                    <a:pt x="2252182" y="1810779"/>
                  </a:lnTo>
                  <a:close/>
                </a:path>
                <a:path w="2360295" h="1867535">
                  <a:moveTo>
                    <a:pt x="2218791" y="1810017"/>
                  </a:moveTo>
                  <a:lnTo>
                    <a:pt x="2226676" y="1810017"/>
                  </a:lnTo>
                  <a:lnTo>
                    <a:pt x="2224307" y="1809509"/>
                  </a:lnTo>
                  <a:lnTo>
                    <a:pt x="2222333" y="1808620"/>
                  </a:lnTo>
                  <a:lnTo>
                    <a:pt x="2219411" y="1808620"/>
                  </a:lnTo>
                  <a:lnTo>
                    <a:pt x="2218791" y="1810017"/>
                  </a:lnTo>
                  <a:close/>
                </a:path>
                <a:path w="2360295" h="1867535">
                  <a:moveTo>
                    <a:pt x="2173175" y="1809763"/>
                  </a:moveTo>
                  <a:lnTo>
                    <a:pt x="2176298" y="1809763"/>
                  </a:lnTo>
                  <a:lnTo>
                    <a:pt x="2174561" y="1808620"/>
                  </a:lnTo>
                  <a:lnTo>
                    <a:pt x="2173692" y="1809382"/>
                  </a:lnTo>
                  <a:lnTo>
                    <a:pt x="2173175" y="1809763"/>
                  </a:lnTo>
                  <a:close/>
                </a:path>
                <a:path w="2360295" h="1867535">
                  <a:moveTo>
                    <a:pt x="2051773" y="1811033"/>
                  </a:moveTo>
                  <a:lnTo>
                    <a:pt x="2052854" y="1810937"/>
                  </a:lnTo>
                  <a:lnTo>
                    <a:pt x="2052761" y="1810716"/>
                  </a:lnTo>
                  <a:lnTo>
                    <a:pt x="2052958" y="1810398"/>
                  </a:lnTo>
                  <a:lnTo>
                    <a:pt x="2051616" y="1810398"/>
                  </a:lnTo>
                  <a:lnTo>
                    <a:pt x="2050905" y="1808620"/>
                  </a:lnTo>
                  <a:lnTo>
                    <a:pt x="2050352" y="1810144"/>
                  </a:lnTo>
                  <a:lnTo>
                    <a:pt x="2049720" y="1810398"/>
                  </a:lnTo>
                  <a:lnTo>
                    <a:pt x="2050273" y="1810525"/>
                  </a:lnTo>
                  <a:lnTo>
                    <a:pt x="2050826" y="1810525"/>
                  </a:lnTo>
                  <a:lnTo>
                    <a:pt x="2051773" y="1811033"/>
                  </a:lnTo>
                  <a:close/>
                </a:path>
                <a:path w="2360295" h="1867535">
                  <a:moveTo>
                    <a:pt x="2035902" y="1810779"/>
                  </a:moveTo>
                  <a:lnTo>
                    <a:pt x="2036139" y="1810779"/>
                  </a:lnTo>
                  <a:lnTo>
                    <a:pt x="2037359" y="1809509"/>
                  </a:lnTo>
                  <a:lnTo>
                    <a:pt x="2037391" y="1809351"/>
                  </a:lnTo>
                  <a:lnTo>
                    <a:pt x="2035270" y="1808620"/>
                  </a:lnTo>
                  <a:lnTo>
                    <a:pt x="2035073" y="1809001"/>
                  </a:lnTo>
                  <a:lnTo>
                    <a:pt x="2034955" y="1809255"/>
                  </a:lnTo>
                  <a:lnTo>
                    <a:pt x="2034955" y="1809382"/>
                  </a:lnTo>
                  <a:lnTo>
                    <a:pt x="2035270" y="1809763"/>
                  </a:lnTo>
                  <a:lnTo>
                    <a:pt x="2035594" y="1810281"/>
                  </a:lnTo>
                  <a:lnTo>
                    <a:pt x="2035797" y="1810525"/>
                  </a:lnTo>
                  <a:lnTo>
                    <a:pt x="2035902" y="1810779"/>
                  </a:lnTo>
                  <a:close/>
                </a:path>
                <a:path w="2360295" h="1867535">
                  <a:moveTo>
                    <a:pt x="2002590" y="1810017"/>
                  </a:moveTo>
                  <a:lnTo>
                    <a:pt x="2010475" y="1810017"/>
                  </a:lnTo>
                  <a:lnTo>
                    <a:pt x="2008107" y="1809509"/>
                  </a:lnTo>
                  <a:lnTo>
                    <a:pt x="2006132" y="1808620"/>
                  </a:lnTo>
                  <a:lnTo>
                    <a:pt x="2003211" y="1808620"/>
                  </a:lnTo>
                  <a:lnTo>
                    <a:pt x="2002590" y="1810017"/>
                  </a:lnTo>
                  <a:close/>
                </a:path>
                <a:path w="2360295" h="1867535">
                  <a:moveTo>
                    <a:pt x="1956975" y="1809763"/>
                  </a:moveTo>
                  <a:lnTo>
                    <a:pt x="1960097" y="1809763"/>
                  </a:lnTo>
                  <a:lnTo>
                    <a:pt x="1958360" y="1808620"/>
                  </a:lnTo>
                  <a:lnTo>
                    <a:pt x="1957491" y="1809382"/>
                  </a:lnTo>
                  <a:lnTo>
                    <a:pt x="1956975" y="1809763"/>
                  </a:lnTo>
                  <a:close/>
                </a:path>
                <a:path w="2360295" h="1867535">
                  <a:moveTo>
                    <a:pt x="1835494" y="1811033"/>
                  </a:moveTo>
                  <a:lnTo>
                    <a:pt x="1836574" y="1810937"/>
                  </a:lnTo>
                  <a:lnTo>
                    <a:pt x="1836481" y="1810716"/>
                  </a:lnTo>
                  <a:lnTo>
                    <a:pt x="1836678" y="1810398"/>
                  </a:lnTo>
                  <a:lnTo>
                    <a:pt x="1835336" y="1810398"/>
                  </a:lnTo>
                  <a:lnTo>
                    <a:pt x="1834625" y="1808620"/>
                  </a:lnTo>
                  <a:lnTo>
                    <a:pt x="1834073" y="1810144"/>
                  </a:lnTo>
                  <a:lnTo>
                    <a:pt x="1833441" y="1810398"/>
                  </a:lnTo>
                  <a:lnTo>
                    <a:pt x="1833994" y="1810525"/>
                  </a:lnTo>
                  <a:lnTo>
                    <a:pt x="1834546" y="1810525"/>
                  </a:lnTo>
                  <a:lnTo>
                    <a:pt x="1835494" y="1811033"/>
                  </a:lnTo>
                  <a:close/>
                </a:path>
                <a:path w="2360295" h="1867535">
                  <a:moveTo>
                    <a:pt x="1819701" y="1810779"/>
                  </a:moveTo>
                  <a:lnTo>
                    <a:pt x="1819938" y="1810779"/>
                  </a:lnTo>
                  <a:lnTo>
                    <a:pt x="1821159" y="1809509"/>
                  </a:lnTo>
                  <a:lnTo>
                    <a:pt x="1821191" y="1809351"/>
                  </a:lnTo>
                  <a:lnTo>
                    <a:pt x="1819070" y="1808620"/>
                  </a:lnTo>
                  <a:lnTo>
                    <a:pt x="1818872" y="1809001"/>
                  </a:lnTo>
                  <a:lnTo>
                    <a:pt x="1818754" y="1809255"/>
                  </a:lnTo>
                  <a:lnTo>
                    <a:pt x="1818754" y="1809382"/>
                  </a:lnTo>
                  <a:lnTo>
                    <a:pt x="1819070" y="1809763"/>
                  </a:lnTo>
                  <a:lnTo>
                    <a:pt x="1819394" y="1810281"/>
                  </a:lnTo>
                  <a:lnTo>
                    <a:pt x="1819596" y="1810525"/>
                  </a:lnTo>
                  <a:lnTo>
                    <a:pt x="1819701" y="1810779"/>
                  </a:lnTo>
                  <a:close/>
                </a:path>
                <a:path w="2360295" h="1867535">
                  <a:moveTo>
                    <a:pt x="1786390" y="1810017"/>
                  </a:moveTo>
                  <a:lnTo>
                    <a:pt x="1794275" y="1810017"/>
                  </a:lnTo>
                  <a:lnTo>
                    <a:pt x="1791906" y="1809509"/>
                  </a:lnTo>
                  <a:lnTo>
                    <a:pt x="1789932" y="1808620"/>
                  </a:lnTo>
                  <a:lnTo>
                    <a:pt x="1787010" y="1808620"/>
                  </a:lnTo>
                  <a:lnTo>
                    <a:pt x="1786390" y="1810017"/>
                  </a:lnTo>
                  <a:close/>
                </a:path>
                <a:path w="2360295" h="1867535">
                  <a:moveTo>
                    <a:pt x="1740774" y="1809763"/>
                  </a:moveTo>
                  <a:lnTo>
                    <a:pt x="1743897" y="1809763"/>
                  </a:lnTo>
                  <a:lnTo>
                    <a:pt x="1742159" y="1808620"/>
                  </a:lnTo>
                  <a:lnTo>
                    <a:pt x="1741291" y="1809382"/>
                  </a:lnTo>
                  <a:lnTo>
                    <a:pt x="1740774" y="1809763"/>
                  </a:lnTo>
                  <a:close/>
                </a:path>
                <a:path w="2360295" h="1867535">
                  <a:moveTo>
                    <a:pt x="1619293" y="1811033"/>
                  </a:moveTo>
                  <a:lnTo>
                    <a:pt x="1620374" y="1810937"/>
                  </a:lnTo>
                  <a:lnTo>
                    <a:pt x="1620280" y="1810716"/>
                  </a:lnTo>
                  <a:lnTo>
                    <a:pt x="1620478" y="1810398"/>
                  </a:lnTo>
                  <a:lnTo>
                    <a:pt x="1619135" y="1810398"/>
                  </a:lnTo>
                  <a:lnTo>
                    <a:pt x="1618424" y="1808620"/>
                  </a:lnTo>
                  <a:lnTo>
                    <a:pt x="1617872" y="1810144"/>
                  </a:lnTo>
                  <a:lnTo>
                    <a:pt x="1617240" y="1810398"/>
                  </a:lnTo>
                  <a:lnTo>
                    <a:pt x="1617793" y="1810525"/>
                  </a:lnTo>
                  <a:lnTo>
                    <a:pt x="1618346" y="1810525"/>
                  </a:lnTo>
                  <a:lnTo>
                    <a:pt x="1619293" y="1811033"/>
                  </a:lnTo>
                  <a:close/>
                </a:path>
                <a:path w="2360295" h="1867535">
                  <a:moveTo>
                    <a:pt x="1603422" y="1810779"/>
                  </a:moveTo>
                  <a:lnTo>
                    <a:pt x="1603659" y="1810779"/>
                  </a:lnTo>
                  <a:lnTo>
                    <a:pt x="1604879" y="1809509"/>
                  </a:lnTo>
                  <a:lnTo>
                    <a:pt x="1604911" y="1809351"/>
                  </a:lnTo>
                  <a:lnTo>
                    <a:pt x="1602790" y="1808620"/>
                  </a:lnTo>
                  <a:lnTo>
                    <a:pt x="1602593" y="1809001"/>
                  </a:lnTo>
                  <a:lnTo>
                    <a:pt x="1602474" y="1809255"/>
                  </a:lnTo>
                  <a:lnTo>
                    <a:pt x="1602474" y="1809382"/>
                  </a:lnTo>
                  <a:lnTo>
                    <a:pt x="1602790" y="1809763"/>
                  </a:lnTo>
                  <a:lnTo>
                    <a:pt x="1603114" y="1810281"/>
                  </a:lnTo>
                  <a:lnTo>
                    <a:pt x="1603317" y="1810525"/>
                  </a:lnTo>
                  <a:lnTo>
                    <a:pt x="1603422" y="1810779"/>
                  </a:lnTo>
                  <a:close/>
                </a:path>
                <a:path w="2360295" h="1867535">
                  <a:moveTo>
                    <a:pt x="1570110" y="1810017"/>
                  </a:moveTo>
                  <a:lnTo>
                    <a:pt x="1577995" y="1810017"/>
                  </a:lnTo>
                  <a:lnTo>
                    <a:pt x="1575626" y="1809509"/>
                  </a:lnTo>
                  <a:lnTo>
                    <a:pt x="1573652" y="1808620"/>
                  </a:lnTo>
                  <a:lnTo>
                    <a:pt x="1570730" y="1808620"/>
                  </a:lnTo>
                  <a:lnTo>
                    <a:pt x="1570110" y="1810017"/>
                  </a:lnTo>
                  <a:close/>
                </a:path>
                <a:path w="2360295" h="1867535">
                  <a:moveTo>
                    <a:pt x="1524494" y="1809763"/>
                  </a:moveTo>
                  <a:lnTo>
                    <a:pt x="1527617" y="1809763"/>
                  </a:lnTo>
                  <a:lnTo>
                    <a:pt x="1525880" y="1808620"/>
                  </a:lnTo>
                  <a:lnTo>
                    <a:pt x="1525011" y="1809382"/>
                  </a:lnTo>
                  <a:lnTo>
                    <a:pt x="1524494" y="1809763"/>
                  </a:lnTo>
                  <a:close/>
                </a:path>
                <a:path w="2360295" h="1867535">
                  <a:moveTo>
                    <a:pt x="1449179" y="1810017"/>
                  </a:moveTo>
                  <a:lnTo>
                    <a:pt x="1452444" y="1810017"/>
                  </a:lnTo>
                  <a:lnTo>
                    <a:pt x="1451733" y="1809763"/>
                  </a:lnTo>
                  <a:lnTo>
                    <a:pt x="1451496" y="1809763"/>
                  </a:lnTo>
                  <a:lnTo>
                    <a:pt x="1451345" y="1809641"/>
                  </a:lnTo>
                  <a:lnTo>
                    <a:pt x="1451338" y="1809255"/>
                  </a:lnTo>
                  <a:lnTo>
                    <a:pt x="1450312" y="1808874"/>
                  </a:lnTo>
                  <a:lnTo>
                    <a:pt x="1449128" y="1808620"/>
                  </a:lnTo>
                  <a:lnTo>
                    <a:pt x="1449179" y="1810017"/>
                  </a:lnTo>
                  <a:close/>
                </a:path>
                <a:path w="2360295" h="1867535">
                  <a:moveTo>
                    <a:pt x="2114617" y="1809184"/>
                  </a:moveTo>
                  <a:lnTo>
                    <a:pt x="2114865" y="1808747"/>
                  </a:lnTo>
                  <a:lnTo>
                    <a:pt x="2113996" y="1808747"/>
                  </a:lnTo>
                  <a:lnTo>
                    <a:pt x="2114617" y="1809184"/>
                  </a:lnTo>
                  <a:close/>
                </a:path>
                <a:path w="2360295" h="1867535">
                  <a:moveTo>
                    <a:pt x="1898417" y="1809184"/>
                  </a:moveTo>
                  <a:lnTo>
                    <a:pt x="1898664" y="1808747"/>
                  </a:lnTo>
                  <a:lnTo>
                    <a:pt x="1897795" y="1808747"/>
                  </a:lnTo>
                  <a:lnTo>
                    <a:pt x="1898417" y="1809184"/>
                  </a:lnTo>
                  <a:close/>
                </a:path>
                <a:path w="2360295" h="1867535">
                  <a:moveTo>
                    <a:pt x="1682216" y="1809184"/>
                  </a:moveTo>
                  <a:lnTo>
                    <a:pt x="1682463" y="1808747"/>
                  </a:lnTo>
                  <a:lnTo>
                    <a:pt x="1681595" y="1808747"/>
                  </a:lnTo>
                  <a:lnTo>
                    <a:pt x="1682216" y="1809184"/>
                  </a:lnTo>
                  <a:close/>
                </a:path>
                <a:path w="2360295" h="1867535">
                  <a:moveTo>
                    <a:pt x="1465936" y="1809184"/>
                  </a:moveTo>
                  <a:lnTo>
                    <a:pt x="1466184" y="1808747"/>
                  </a:lnTo>
                  <a:lnTo>
                    <a:pt x="1465315" y="1808747"/>
                  </a:lnTo>
                  <a:lnTo>
                    <a:pt x="1465936" y="1809184"/>
                  </a:lnTo>
                  <a:close/>
                </a:path>
                <a:path w="2360295" h="1867535">
                  <a:moveTo>
                    <a:pt x="1427413" y="1812303"/>
                  </a:moveTo>
                  <a:lnTo>
                    <a:pt x="1427966" y="1812303"/>
                  </a:lnTo>
                  <a:lnTo>
                    <a:pt x="1429624" y="1812049"/>
                  </a:lnTo>
                  <a:lnTo>
                    <a:pt x="1431362" y="1811922"/>
                  </a:lnTo>
                  <a:lnTo>
                    <a:pt x="1431338" y="1811434"/>
                  </a:lnTo>
                  <a:lnTo>
                    <a:pt x="1430888" y="1808747"/>
                  </a:lnTo>
                  <a:lnTo>
                    <a:pt x="1429568" y="1810281"/>
                  </a:lnTo>
                  <a:lnTo>
                    <a:pt x="1429694" y="1810716"/>
                  </a:lnTo>
                  <a:lnTo>
                    <a:pt x="1430177" y="1811160"/>
                  </a:lnTo>
                  <a:lnTo>
                    <a:pt x="1429466" y="1811160"/>
                  </a:lnTo>
                  <a:lnTo>
                    <a:pt x="1428604" y="1811434"/>
                  </a:lnTo>
                  <a:lnTo>
                    <a:pt x="1426387" y="1812049"/>
                  </a:lnTo>
                  <a:lnTo>
                    <a:pt x="1427413" y="1812303"/>
                  </a:lnTo>
                  <a:close/>
                </a:path>
                <a:path w="2360295" h="1867535">
                  <a:moveTo>
                    <a:pt x="2292587" y="1810525"/>
                  </a:moveTo>
                  <a:lnTo>
                    <a:pt x="2304771" y="1810525"/>
                  </a:lnTo>
                  <a:lnTo>
                    <a:pt x="2302135" y="1809633"/>
                  </a:lnTo>
                  <a:lnTo>
                    <a:pt x="2300112" y="1808874"/>
                  </a:lnTo>
                  <a:lnTo>
                    <a:pt x="2298375" y="1810144"/>
                  </a:lnTo>
                  <a:lnTo>
                    <a:pt x="2296401" y="1810144"/>
                  </a:lnTo>
                  <a:lnTo>
                    <a:pt x="2295058" y="1810271"/>
                  </a:lnTo>
                  <a:lnTo>
                    <a:pt x="2292855" y="1810271"/>
                  </a:lnTo>
                  <a:lnTo>
                    <a:pt x="2292587" y="1810525"/>
                  </a:lnTo>
                  <a:close/>
                </a:path>
                <a:path w="2360295" h="1867535">
                  <a:moveTo>
                    <a:pt x="2249655" y="1811033"/>
                  </a:moveTo>
                  <a:lnTo>
                    <a:pt x="2250164" y="1810366"/>
                  </a:lnTo>
                  <a:lnTo>
                    <a:pt x="2251234" y="1809382"/>
                  </a:lnTo>
                  <a:lnTo>
                    <a:pt x="2250760" y="1809255"/>
                  </a:lnTo>
                  <a:lnTo>
                    <a:pt x="2250287" y="1809001"/>
                  </a:lnTo>
                  <a:lnTo>
                    <a:pt x="2249813" y="1808874"/>
                  </a:lnTo>
                  <a:lnTo>
                    <a:pt x="2249687" y="1809890"/>
                  </a:lnTo>
                  <a:lnTo>
                    <a:pt x="2249655" y="1811033"/>
                  </a:lnTo>
                  <a:close/>
                </a:path>
                <a:path w="2360295" h="1867535">
                  <a:moveTo>
                    <a:pt x="2132148" y="1810525"/>
                  </a:moveTo>
                  <a:lnTo>
                    <a:pt x="2133895" y="1810525"/>
                  </a:lnTo>
                  <a:lnTo>
                    <a:pt x="2132631" y="1808874"/>
                  </a:lnTo>
                  <a:lnTo>
                    <a:pt x="2132148" y="1810525"/>
                  </a:lnTo>
                  <a:close/>
                </a:path>
                <a:path w="2360295" h="1867535">
                  <a:moveTo>
                    <a:pt x="2119866" y="1812176"/>
                  </a:moveTo>
                  <a:lnTo>
                    <a:pt x="2130578" y="1812176"/>
                  </a:lnTo>
                  <a:lnTo>
                    <a:pt x="2130504" y="1810093"/>
                  </a:lnTo>
                  <a:lnTo>
                    <a:pt x="2130736" y="1809255"/>
                  </a:lnTo>
                  <a:lnTo>
                    <a:pt x="2131605" y="1809128"/>
                  </a:lnTo>
                  <a:lnTo>
                    <a:pt x="2132557" y="1809128"/>
                  </a:lnTo>
                  <a:lnTo>
                    <a:pt x="2132631" y="1808874"/>
                  </a:lnTo>
                  <a:lnTo>
                    <a:pt x="2124267" y="1808874"/>
                  </a:lnTo>
                  <a:lnTo>
                    <a:pt x="2124182" y="1809001"/>
                  </a:lnTo>
                  <a:lnTo>
                    <a:pt x="2121878" y="1809001"/>
                  </a:lnTo>
                  <a:lnTo>
                    <a:pt x="2121182" y="1811414"/>
                  </a:lnTo>
                  <a:lnTo>
                    <a:pt x="2120260" y="1811414"/>
                  </a:lnTo>
                  <a:lnTo>
                    <a:pt x="2119866" y="1812176"/>
                  </a:lnTo>
                  <a:close/>
                </a:path>
                <a:path w="2360295" h="1867535">
                  <a:moveTo>
                    <a:pt x="2076386" y="1810525"/>
                  </a:moveTo>
                  <a:lnTo>
                    <a:pt x="2088570" y="1810525"/>
                  </a:lnTo>
                  <a:lnTo>
                    <a:pt x="2085934" y="1809633"/>
                  </a:lnTo>
                  <a:lnTo>
                    <a:pt x="2083911" y="1808874"/>
                  </a:lnTo>
                  <a:lnTo>
                    <a:pt x="2082174" y="1810144"/>
                  </a:lnTo>
                  <a:lnTo>
                    <a:pt x="2080200" y="1810144"/>
                  </a:lnTo>
                  <a:lnTo>
                    <a:pt x="2078857" y="1810271"/>
                  </a:lnTo>
                  <a:lnTo>
                    <a:pt x="2076654" y="1810271"/>
                  </a:lnTo>
                  <a:lnTo>
                    <a:pt x="2076386" y="1810525"/>
                  </a:lnTo>
                  <a:close/>
                </a:path>
                <a:path w="2360295" h="1867535">
                  <a:moveTo>
                    <a:pt x="2033375" y="1811033"/>
                  </a:moveTo>
                  <a:lnTo>
                    <a:pt x="2033885" y="1810366"/>
                  </a:lnTo>
                  <a:lnTo>
                    <a:pt x="2034955" y="1809382"/>
                  </a:lnTo>
                  <a:lnTo>
                    <a:pt x="2034481" y="1809255"/>
                  </a:lnTo>
                  <a:lnTo>
                    <a:pt x="2034007" y="1809001"/>
                  </a:lnTo>
                  <a:lnTo>
                    <a:pt x="2033533" y="1808874"/>
                  </a:lnTo>
                  <a:lnTo>
                    <a:pt x="2033407" y="1809890"/>
                  </a:lnTo>
                  <a:lnTo>
                    <a:pt x="2033375" y="1811033"/>
                  </a:lnTo>
                  <a:close/>
                </a:path>
                <a:path w="2360295" h="1867535">
                  <a:moveTo>
                    <a:pt x="1915948" y="1810525"/>
                  </a:moveTo>
                  <a:lnTo>
                    <a:pt x="1917694" y="1810525"/>
                  </a:lnTo>
                  <a:lnTo>
                    <a:pt x="1916431" y="1808874"/>
                  </a:lnTo>
                  <a:lnTo>
                    <a:pt x="1915948" y="1810525"/>
                  </a:lnTo>
                  <a:close/>
                </a:path>
                <a:path w="2360295" h="1867535">
                  <a:moveTo>
                    <a:pt x="1903665" y="1812176"/>
                  </a:moveTo>
                  <a:lnTo>
                    <a:pt x="1914378" y="1812176"/>
                  </a:lnTo>
                  <a:lnTo>
                    <a:pt x="1914304" y="1810093"/>
                  </a:lnTo>
                  <a:lnTo>
                    <a:pt x="1914535" y="1809255"/>
                  </a:lnTo>
                  <a:lnTo>
                    <a:pt x="1915404" y="1809128"/>
                  </a:lnTo>
                  <a:lnTo>
                    <a:pt x="1916356" y="1809128"/>
                  </a:lnTo>
                  <a:lnTo>
                    <a:pt x="1916431" y="1808874"/>
                  </a:lnTo>
                  <a:lnTo>
                    <a:pt x="1908066" y="1808874"/>
                  </a:lnTo>
                  <a:lnTo>
                    <a:pt x="1907982" y="1809001"/>
                  </a:lnTo>
                  <a:lnTo>
                    <a:pt x="1905678" y="1809001"/>
                  </a:lnTo>
                  <a:lnTo>
                    <a:pt x="1904981" y="1811414"/>
                  </a:lnTo>
                  <a:lnTo>
                    <a:pt x="1904060" y="1811414"/>
                  </a:lnTo>
                  <a:lnTo>
                    <a:pt x="1903665" y="1812176"/>
                  </a:lnTo>
                  <a:close/>
                </a:path>
                <a:path w="2360295" h="1867535">
                  <a:moveTo>
                    <a:pt x="1860106" y="1810525"/>
                  </a:moveTo>
                  <a:lnTo>
                    <a:pt x="1872290" y="1810525"/>
                  </a:lnTo>
                  <a:lnTo>
                    <a:pt x="1869654" y="1809633"/>
                  </a:lnTo>
                  <a:lnTo>
                    <a:pt x="1867631" y="1808874"/>
                  </a:lnTo>
                  <a:lnTo>
                    <a:pt x="1865894" y="1810144"/>
                  </a:lnTo>
                  <a:lnTo>
                    <a:pt x="1863920" y="1810144"/>
                  </a:lnTo>
                  <a:lnTo>
                    <a:pt x="1862578" y="1810271"/>
                  </a:lnTo>
                  <a:lnTo>
                    <a:pt x="1860375" y="1810271"/>
                  </a:lnTo>
                  <a:lnTo>
                    <a:pt x="1860106" y="1810525"/>
                  </a:lnTo>
                  <a:close/>
                </a:path>
                <a:path w="2360295" h="1867535">
                  <a:moveTo>
                    <a:pt x="1817175" y="1811033"/>
                  </a:moveTo>
                  <a:lnTo>
                    <a:pt x="1817684" y="1810366"/>
                  </a:lnTo>
                  <a:lnTo>
                    <a:pt x="1818754" y="1809382"/>
                  </a:lnTo>
                  <a:lnTo>
                    <a:pt x="1818280" y="1809255"/>
                  </a:lnTo>
                  <a:lnTo>
                    <a:pt x="1817806" y="1809001"/>
                  </a:lnTo>
                  <a:lnTo>
                    <a:pt x="1817333" y="1808874"/>
                  </a:lnTo>
                  <a:lnTo>
                    <a:pt x="1817206" y="1809890"/>
                  </a:lnTo>
                  <a:lnTo>
                    <a:pt x="1817175" y="1811033"/>
                  </a:lnTo>
                  <a:close/>
                </a:path>
                <a:path w="2360295" h="1867535">
                  <a:moveTo>
                    <a:pt x="1699747" y="1810525"/>
                  </a:moveTo>
                  <a:lnTo>
                    <a:pt x="1701493" y="1810525"/>
                  </a:lnTo>
                  <a:lnTo>
                    <a:pt x="1700230" y="1808874"/>
                  </a:lnTo>
                  <a:lnTo>
                    <a:pt x="1699747" y="1810525"/>
                  </a:lnTo>
                  <a:close/>
                </a:path>
                <a:path w="2360295" h="1867535">
                  <a:moveTo>
                    <a:pt x="1687464" y="1812176"/>
                  </a:moveTo>
                  <a:lnTo>
                    <a:pt x="1698177" y="1812176"/>
                  </a:lnTo>
                  <a:lnTo>
                    <a:pt x="1698103" y="1810093"/>
                  </a:lnTo>
                  <a:lnTo>
                    <a:pt x="1698335" y="1809255"/>
                  </a:lnTo>
                  <a:lnTo>
                    <a:pt x="1699203" y="1809128"/>
                  </a:lnTo>
                  <a:lnTo>
                    <a:pt x="1700156" y="1809128"/>
                  </a:lnTo>
                  <a:lnTo>
                    <a:pt x="1700230" y="1808874"/>
                  </a:lnTo>
                  <a:lnTo>
                    <a:pt x="1691865" y="1808874"/>
                  </a:lnTo>
                  <a:lnTo>
                    <a:pt x="1691781" y="1809001"/>
                  </a:lnTo>
                  <a:lnTo>
                    <a:pt x="1689477" y="1809001"/>
                  </a:lnTo>
                  <a:lnTo>
                    <a:pt x="1688780" y="1811414"/>
                  </a:lnTo>
                  <a:lnTo>
                    <a:pt x="1687859" y="1811414"/>
                  </a:lnTo>
                  <a:lnTo>
                    <a:pt x="1687464" y="1812176"/>
                  </a:lnTo>
                  <a:close/>
                </a:path>
                <a:path w="2360295" h="1867535">
                  <a:moveTo>
                    <a:pt x="1643906" y="1810525"/>
                  </a:moveTo>
                  <a:lnTo>
                    <a:pt x="1656090" y="1810525"/>
                  </a:lnTo>
                  <a:lnTo>
                    <a:pt x="1653454" y="1809633"/>
                  </a:lnTo>
                  <a:lnTo>
                    <a:pt x="1651431" y="1808874"/>
                  </a:lnTo>
                  <a:lnTo>
                    <a:pt x="1649694" y="1810144"/>
                  </a:lnTo>
                  <a:lnTo>
                    <a:pt x="1647719" y="1810144"/>
                  </a:lnTo>
                  <a:lnTo>
                    <a:pt x="1646377" y="1810271"/>
                  </a:lnTo>
                  <a:lnTo>
                    <a:pt x="1644174" y="1810271"/>
                  </a:lnTo>
                  <a:lnTo>
                    <a:pt x="1643906" y="1810525"/>
                  </a:lnTo>
                  <a:close/>
                </a:path>
                <a:path w="2360295" h="1867535">
                  <a:moveTo>
                    <a:pt x="1600895" y="1811033"/>
                  </a:moveTo>
                  <a:lnTo>
                    <a:pt x="1601404" y="1810366"/>
                  </a:lnTo>
                  <a:lnTo>
                    <a:pt x="1602474" y="1809382"/>
                  </a:lnTo>
                  <a:lnTo>
                    <a:pt x="1602000" y="1809255"/>
                  </a:lnTo>
                  <a:lnTo>
                    <a:pt x="1601527" y="1809001"/>
                  </a:lnTo>
                  <a:lnTo>
                    <a:pt x="1601053" y="1808874"/>
                  </a:lnTo>
                  <a:lnTo>
                    <a:pt x="1600927" y="1809890"/>
                  </a:lnTo>
                  <a:lnTo>
                    <a:pt x="1600895" y="1811033"/>
                  </a:lnTo>
                  <a:close/>
                </a:path>
                <a:path w="2360295" h="1867535">
                  <a:moveTo>
                    <a:pt x="1483467" y="1810525"/>
                  </a:moveTo>
                  <a:lnTo>
                    <a:pt x="1485214" y="1810525"/>
                  </a:lnTo>
                  <a:lnTo>
                    <a:pt x="1483950" y="1808874"/>
                  </a:lnTo>
                  <a:lnTo>
                    <a:pt x="1483467" y="1810525"/>
                  </a:lnTo>
                  <a:close/>
                </a:path>
                <a:path w="2360295" h="1867535">
                  <a:moveTo>
                    <a:pt x="1471185" y="1812176"/>
                  </a:moveTo>
                  <a:lnTo>
                    <a:pt x="1481897" y="1812176"/>
                  </a:lnTo>
                  <a:lnTo>
                    <a:pt x="1481823" y="1810093"/>
                  </a:lnTo>
                  <a:lnTo>
                    <a:pt x="1482055" y="1809255"/>
                  </a:lnTo>
                  <a:lnTo>
                    <a:pt x="1482924" y="1809128"/>
                  </a:lnTo>
                  <a:lnTo>
                    <a:pt x="1483876" y="1809128"/>
                  </a:lnTo>
                  <a:lnTo>
                    <a:pt x="1483950" y="1808874"/>
                  </a:lnTo>
                  <a:lnTo>
                    <a:pt x="1475586" y="1808874"/>
                  </a:lnTo>
                  <a:lnTo>
                    <a:pt x="1475501" y="1809001"/>
                  </a:lnTo>
                  <a:lnTo>
                    <a:pt x="1473197" y="1809001"/>
                  </a:lnTo>
                  <a:lnTo>
                    <a:pt x="1472501" y="1811414"/>
                  </a:lnTo>
                  <a:lnTo>
                    <a:pt x="1471579" y="1811414"/>
                  </a:lnTo>
                  <a:lnTo>
                    <a:pt x="1471185" y="1812176"/>
                  </a:lnTo>
                  <a:close/>
                </a:path>
                <a:path w="2360295" h="1867535">
                  <a:moveTo>
                    <a:pt x="2292058" y="1810779"/>
                  </a:moveTo>
                  <a:lnTo>
                    <a:pt x="2309982" y="1810779"/>
                  </a:lnTo>
                  <a:lnTo>
                    <a:pt x="2307534" y="1809128"/>
                  </a:lnTo>
                  <a:lnTo>
                    <a:pt x="2304771" y="1810525"/>
                  </a:lnTo>
                  <a:lnTo>
                    <a:pt x="2292587" y="1810525"/>
                  </a:lnTo>
                  <a:lnTo>
                    <a:pt x="2292452" y="1810652"/>
                  </a:lnTo>
                  <a:lnTo>
                    <a:pt x="2292215" y="1810652"/>
                  </a:lnTo>
                  <a:lnTo>
                    <a:pt x="2292058" y="1810779"/>
                  </a:lnTo>
                  <a:close/>
                </a:path>
                <a:path w="2360295" h="1867535">
                  <a:moveTo>
                    <a:pt x="2279621" y="1811033"/>
                  </a:moveTo>
                  <a:lnTo>
                    <a:pt x="2284872" y="1811033"/>
                  </a:lnTo>
                  <a:lnTo>
                    <a:pt x="2282898" y="1809890"/>
                  </a:lnTo>
                  <a:lnTo>
                    <a:pt x="2280845" y="1809255"/>
                  </a:lnTo>
                  <a:lnTo>
                    <a:pt x="2280529" y="1809128"/>
                  </a:lnTo>
                  <a:lnTo>
                    <a:pt x="2279897" y="1809128"/>
                  </a:lnTo>
                  <a:lnTo>
                    <a:pt x="2279845" y="1809636"/>
                  </a:lnTo>
                  <a:lnTo>
                    <a:pt x="2280307" y="1809641"/>
                  </a:lnTo>
                  <a:lnTo>
                    <a:pt x="2281003" y="1809890"/>
                  </a:lnTo>
                  <a:lnTo>
                    <a:pt x="2282029" y="1810398"/>
                  </a:lnTo>
                  <a:lnTo>
                    <a:pt x="2281082" y="1810779"/>
                  </a:lnTo>
                  <a:lnTo>
                    <a:pt x="2279661" y="1810779"/>
                  </a:lnTo>
                  <a:lnTo>
                    <a:pt x="2279621" y="1811033"/>
                  </a:lnTo>
                  <a:close/>
                </a:path>
                <a:path w="2360295" h="1867535">
                  <a:moveTo>
                    <a:pt x="2075857" y="1810779"/>
                  </a:moveTo>
                  <a:lnTo>
                    <a:pt x="2093781" y="1810779"/>
                  </a:lnTo>
                  <a:lnTo>
                    <a:pt x="2091334" y="1809128"/>
                  </a:lnTo>
                  <a:lnTo>
                    <a:pt x="2088570" y="1810525"/>
                  </a:lnTo>
                  <a:lnTo>
                    <a:pt x="2076386" y="1810525"/>
                  </a:lnTo>
                  <a:lnTo>
                    <a:pt x="2076252" y="1810652"/>
                  </a:lnTo>
                  <a:lnTo>
                    <a:pt x="2076015" y="1810652"/>
                  </a:lnTo>
                  <a:lnTo>
                    <a:pt x="2075857" y="1810779"/>
                  </a:lnTo>
                  <a:close/>
                </a:path>
                <a:path w="2360295" h="1867535">
                  <a:moveTo>
                    <a:pt x="2063421" y="1811033"/>
                  </a:moveTo>
                  <a:lnTo>
                    <a:pt x="2068671" y="1811033"/>
                  </a:lnTo>
                  <a:lnTo>
                    <a:pt x="2066697" y="1809890"/>
                  </a:lnTo>
                  <a:lnTo>
                    <a:pt x="2064644" y="1809255"/>
                  </a:lnTo>
                  <a:lnTo>
                    <a:pt x="2064328" y="1809128"/>
                  </a:lnTo>
                  <a:lnTo>
                    <a:pt x="2063697" y="1809128"/>
                  </a:lnTo>
                  <a:lnTo>
                    <a:pt x="2063644" y="1809636"/>
                  </a:lnTo>
                  <a:lnTo>
                    <a:pt x="2064106" y="1809641"/>
                  </a:lnTo>
                  <a:lnTo>
                    <a:pt x="2064802" y="1809890"/>
                  </a:lnTo>
                  <a:lnTo>
                    <a:pt x="2065829" y="1810398"/>
                  </a:lnTo>
                  <a:lnTo>
                    <a:pt x="2064881" y="1810779"/>
                  </a:lnTo>
                  <a:lnTo>
                    <a:pt x="2063460" y="1810779"/>
                  </a:lnTo>
                  <a:lnTo>
                    <a:pt x="2063421" y="1811033"/>
                  </a:lnTo>
                  <a:close/>
                </a:path>
                <a:path w="2360295" h="1867535">
                  <a:moveTo>
                    <a:pt x="1859577" y="1810779"/>
                  </a:moveTo>
                  <a:lnTo>
                    <a:pt x="1877502" y="1810779"/>
                  </a:lnTo>
                  <a:lnTo>
                    <a:pt x="1875054" y="1809128"/>
                  </a:lnTo>
                  <a:lnTo>
                    <a:pt x="1872290" y="1810525"/>
                  </a:lnTo>
                  <a:lnTo>
                    <a:pt x="1860106" y="1810525"/>
                  </a:lnTo>
                  <a:lnTo>
                    <a:pt x="1859972" y="1810652"/>
                  </a:lnTo>
                  <a:lnTo>
                    <a:pt x="1859735" y="1810652"/>
                  </a:lnTo>
                  <a:lnTo>
                    <a:pt x="1859577" y="1810779"/>
                  </a:lnTo>
                  <a:close/>
                </a:path>
                <a:path w="2360295" h="1867535">
                  <a:moveTo>
                    <a:pt x="1847141" y="1811033"/>
                  </a:moveTo>
                  <a:lnTo>
                    <a:pt x="1852392" y="1811033"/>
                  </a:lnTo>
                  <a:lnTo>
                    <a:pt x="1850418" y="1809890"/>
                  </a:lnTo>
                  <a:lnTo>
                    <a:pt x="1848365" y="1809255"/>
                  </a:lnTo>
                  <a:lnTo>
                    <a:pt x="1848049" y="1809128"/>
                  </a:lnTo>
                  <a:lnTo>
                    <a:pt x="1847417" y="1809128"/>
                  </a:lnTo>
                  <a:lnTo>
                    <a:pt x="1847364" y="1809636"/>
                  </a:lnTo>
                  <a:lnTo>
                    <a:pt x="1847827" y="1809641"/>
                  </a:lnTo>
                  <a:lnTo>
                    <a:pt x="1848523" y="1809890"/>
                  </a:lnTo>
                  <a:lnTo>
                    <a:pt x="1849549" y="1810398"/>
                  </a:lnTo>
                  <a:lnTo>
                    <a:pt x="1848602" y="1810779"/>
                  </a:lnTo>
                  <a:lnTo>
                    <a:pt x="1847180" y="1810779"/>
                  </a:lnTo>
                  <a:lnTo>
                    <a:pt x="1847141" y="1811033"/>
                  </a:lnTo>
                  <a:close/>
                </a:path>
                <a:path w="2360295" h="1867535">
                  <a:moveTo>
                    <a:pt x="1643376" y="1810779"/>
                  </a:moveTo>
                  <a:lnTo>
                    <a:pt x="1661301" y="1810779"/>
                  </a:lnTo>
                  <a:lnTo>
                    <a:pt x="1658853" y="1809128"/>
                  </a:lnTo>
                  <a:lnTo>
                    <a:pt x="1656090" y="1810525"/>
                  </a:lnTo>
                  <a:lnTo>
                    <a:pt x="1643906" y="1810525"/>
                  </a:lnTo>
                  <a:lnTo>
                    <a:pt x="1643771" y="1810652"/>
                  </a:lnTo>
                  <a:lnTo>
                    <a:pt x="1643534" y="1810652"/>
                  </a:lnTo>
                  <a:lnTo>
                    <a:pt x="1643376" y="1810779"/>
                  </a:lnTo>
                  <a:close/>
                </a:path>
                <a:path w="2360295" h="1867535">
                  <a:moveTo>
                    <a:pt x="1630940" y="1811033"/>
                  </a:moveTo>
                  <a:lnTo>
                    <a:pt x="1636191" y="1811033"/>
                  </a:lnTo>
                  <a:lnTo>
                    <a:pt x="1634217" y="1809890"/>
                  </a:lnTo>
                  <a:lnTo>
                    <a:pt x="1632164" y="1809255"/>
                  </a:lnTo>
                  <a:lnTo>
                    <a:pt x="1631848" y="1809128"/>
                  </a:lnTo>
                  <a:lnTo>
                    <a:pt x="1631216" y="1809128"/>
                  </a:lnTo>
                  <a:lnTo>
                    <a:pt x="1631164" y="1809636"/>
                  </a:lnTo>
                  <a:lnTo>
                    <a:pt x="1631626" y="1809641"/>
                  </a:lnTo>
                  <a:lnTo>
                    <a:pt x="1632322" y="1809890"/>
                  </a:lnTo>
                  <a:lnTo>
                    <a:pt x="1633348" y="1810398"/>
                  </a:lnTo>
                  <a:lnTo>
                    <a:pt x="1632401" y="1810779"/>
                  </a:lnTo>
                  <a:lnTo>
                    <a:pt x="1630980" y="1810779"/>
                  </a:lnTo>
                  <a:lnTo>
                    <a:pt x="1630940" y="1811033"/>
                  </a:lnTo>
                  <a:close/>
                </a:path>
                <a:path w="2360295" h="1867535">
                  <a:moveTo>
                    <a:pt x="1883898" y="1815605"/>
                  </a:moveTo>
                  <a:lnTo>
                    <a:pt x="1901112" y="1815605"/>
                  </a:lnTo>
                  <a:lnTo>
                    <a:pt x="1900796" y="1815478"/>
                  </a:lnTo>
                  <a:lnTo>
                    <a:pt x="1900805" y="1815323"/>
                  </a:lnTo>
                  <a:lnTo>
                    <a:pt x="1901270" y="1814208"/>
                  </a:lnTo>
                  <a:lnTo>
                    <a:pt x="1901428" y="1813954"/>
                  </a:lnTo>
                  <a:lnTo>
                    <a:pt x="1900875" y="1813827"/>
                  </a:lnTo>
                  <a:lnTo>
                    <a:pt x="1900638" y="1813827"/>
                  </a:lnTo>
                  <a:lnTo>
                    <a:pt x="1898585" y="1813573"/>
                  </a:lnTo>
                  <a:lnTo>
                    <a:pt x="1900006" y="1813319"/>
                  </a:lnTo>
                  <a:lnTo>
                    <a:pt x="1898901" y="1811668"/>
                  </a:lnTo>
                  <a:lnTo>
                    <a:pt x="1899515" y="1811233"/>
                  </a:lnTo>
                  <a:lnTo>
                    <a:pt x="1900322" y="1810525"/>
                  </a:lnTo>
                  <a:lnTo>
                    <a:pt x="1898417" y="1809184"/>
                  </a:lnTo>
                  <a:lnTo>
                    <a:pt x="1897946" y="1810017"/>
                  </a:lnTo>
                  <a:lnTo>
                    <a:pt x="1897832" y="1810281"/>
                  </a:lnTo>
                  <a:lnTo>
                    <a:pt x="1897908" y="1810937"/>
                  </a:lnTo>
                  <a:lnTo>
                    <a:pt x="1897006" y="1811541"/>
                  </a:lnTo>
                  <a:lnTo>
                    <a:pt x="1894617" y="1811541"/>
                  </a:lnTo>
                  <a:lnTo>
                    <a:pt x="1894558" y="1811922"/>
                  </a:lnTo>
                  <a:lnTo>
                    <a:pt x="1891584" y="1811922"/>
                  </a:lnTo>
                  <a:lnTo>
                    <a:pt x="1891241" y="1812176"/>
                  </a:lnTo>
                  <a:lnTo>
                    <a:pt x="1883898" y="1812176"/>
                  </a:lnTo>
                  <a:lnTo>
                    <a:pt x="1883898" y="1815605"/>
                  </a:lnTo>
                  <a:close/>
                </a:path>
                <a:path w="2360295" h="1867535">
                  <a:moveTo>
                    <a:pt x="1667697" y="1815605"/>
                  </a:moveTo>
                  <a:lnTo>
                    <a:pt x="1684911" y="1815605"/>
                  </a:lnTo>
                  <a:lnTo>
                    <a:pt x="1684595" y="1815478"/>
                  </a:lnTo>
                  <a:lnTo>
                    <a:pt x="1684604" y="1815323"/>
                  </a:lnTo>
                  <a:lnTo>
                    <a:pt x="1685069" y="1814208"/>
                  </a:lnTo>
                  <a:lnTo>
                    <a:pt x="1685227" y="1813954"/>
                  </a:lnTo>
                  <a:lnTo>
                    <a:pt x="1684674" y="1813827"/>
                  </a:lnTo>
                  <a:lnTo>
                    <a:pt x="1684437" y="1813827"/>
                  </a:lnTo>
                  <a:lnTo>
                    <a:pt x="1682384" y="1813573"/>
                  </a:lnTo>
                  <a:lnTo>
                    <a:pt x="1683806" y="1813319"/>
                  </a:lnTo>
                  <a:lnTo>
                    <a:pt x="1682700" y="1811668"/>
                  </a:lnTo>
                  <a:lnTo>
                    <a:pt x="1683314" y="1811233"/>
                  </a:lnTo>
                  <a:lnTo>
                    <a:pt x="1684121" y="1810525"/>
                  </a:lnTo>
                  <a:lnTo>
                    <a:pt x="1682216" y="1809184"/>
                  </a:lnTo>
                  <a:lnTo>
                    <a:pt x="1681745" y="1810017"/>
                  </a:lnTo>
                  <a:lnTo>
                    <a:pt x="1681631" y="1810281"/>
                  </a:lnTo>
                  <a:lnTo>
                    <a:pt x="1681707" y="1810937"/>
                  </a:lnTo>
                  <a:lnTo>
                    <a:pt x="1680805" y="1811541"/>
                  </a:lnTo>
                  <a:lnTo>
                    <a:pt x="1678416" y="1811541"/>
                  </a:lnTo>
                  <a:lnTo>
                    <a:pt x="1678357" y="1811922"/>
                  </a:lnTo>
                  <a:lnTo>
                    <a:pt x="1675383" y="1811922"/>
                  </a:lnTo>
                  <a:lnTo>
                    <a:pt x="1675041" y="1812176"/>
                  </a:lnTo>
                  <a:lnTo>
                    <a:pt x="1667697" y="1812176"/>
                  </a:lnTo>
                  <a:lnTo>
                    <a:pt x="1667697" y="1815605"/>
                  </a:lnTo>
                  <a:close/>
                </a:path>
                <a:path w="2360295" h="1867535">
                  <a:moveTo>
                    <a:pt x="1451181" y="1815605"/>
                  </a:moveTo>
                  <a:lnTo>
                    <a:pt x="1468631" y="1815605"/>
                  </a:lnTo>
                  <a:lnTo>
                    <a:pt x="1468316" y="1815478"/>
                  </a:lnTo>
                  <a:lnTo>
                    <a:pt x="1468324" y="1815323"/>
                  </a:lnTo>
                  <a:lnTo>
                    <a:pt x="1468789" y="1814208"/>
                  </a:lnTo>
                  <a:lnTo>
                    <a:pt x="1468947" y="1813954"/>
                  </a:lnTo>
                  <a:lnTo>
                    <a:pt x="1468394" y="1813827"/>
                  </a:lnTo>
                  <a:lnTo>
                    <a:pt x="1468158" y="1813827"/>
                  </a:lnTo>
                  <a:lnTo>
                    <a:pt x="1466105" y="1813573"/>
                  </a:lnTo>
                  <a:lnTo>
                    <a:pt x="1467526" y="1813319"/>
                  </a:lnTo>
                  <a:lnTo>
                    <a:pt x="1466420" y="1811668"/>
                  </a:lnTo>
                  <a:lnTo>
                    <a:pt x="1467035" y="1811233"/>
                  </a:lnTo>
                  <a:lnTo>
                    <a:pt x="1467842" y="1810525"/>
                  </a:lnTo>
                  <a:lnTo>
                    <a:pt x="1465936" y="1809184"/>
                  </a:lnTo>
                  <a:lnTo>
                    <a:pt x="1465466" y="1810017"/>
                  </a:lnTo>
                  <a:lnTo>
                    <a:pt x="1465352" y="1810281"/>
                  </a:lnTo>
                  <a:lnTo>
                    <a:pt x="1465427" y="1810937"/>
                  </a:lnTo>
                  <a:lnTo>
                    <a:pt x="1464525" y="1811541"/>
                  </a:lnTo>
                  <a:lnTo>
                    <a:pt x="1462137" y="1811541"/>
                  </a:lnTo>
                  <a:lnTo>
                    <a:pt x="1462078" y="1811922"/>
                  </a:lnTo>
                  <a:lnTo>
                    <a:pt x="1459103" y="1811922"/>
                  </a:lnTo>
                  <a:lnTo>
                    <a:pt x="1458761" y="1812176"/>
                  </a:lnTo>
                  <a:lnTo>
                    <a:pt x="1440091" y="1812176"/>
                  </a:lnTo>
                  <a:lnTo>
                    <a:pt x="1440216" y="1812303"/>
                  </a:lnTo>
                  <a:lnTo>
                    <a:pt x="1446443" y="1812303"/>
                  </a:lnTo>
                  <a:lnTo>
                    <a:pt x="1446680" y="1812430"/>
                  </a:lnTo>
                  <a:lnTo>
                    <a:pt x="1446917" y="1812430"/>
                  </a:lnTo>
                  <a:lnTo>
                    <a:pt x="1446664" y="1812938"/>
                  </a:lnTo>
                  <a:lnTo>
                    <a:pt x="1446538" y="1813319"/>
                  </a:lnTo>
                  <a:lnTo>
                    <a:pt x="1449759" y="1813319"/>
                  </a:lnTo>
                  <a:lnTo>
                    <a:pt x="1449986" y="1813593"/>
                  </a:lnTo>
                  <a:lnTo>
                    <a:pt x="1449886" y="1814208"/>
                  </a:lnTo>
                  <a:lnTo>
                    <a:pt x="1449645" y="1814645"/>
                  </a:lnTo>
                  <a:lnTo>
                    <a:pt x="1449522" y="1815478"/>
                  </a:lnTo>
                  <a:lnTo>
                    <a:pt x="1451181" y="1815478"/>
                  </a:lnTo>
                  <a:lnTo>
                    <a:pt x="1451181" y="1815605"/>
                  </a:lnTo>
                  <a:close/>
                </a:path>
                <a:path w="2360295" h="1867535">
                  <a:moveTo>
                    <a:pt x="2100177" y="1815605"/>
                  </a:moveTo>
                  <a:lnTo>
                    <a:pt x="2117312" y="1815605"/>
                  </a:lnTo>
                  <a:lnTo>
                    <a:pt x="2116997" y="1815478"/>
                  </a:lnTo>
                  <a:lnTo>
                    <a:pt x="2117005" y="1815323"/>
                  </a:lnTo>
                  <a:lnTo>
                    <a:pt x="2117470" y="1814208"/>
                  </a:lnTo>
                  <a:lnTo>
                    <a:pt x="2117628" y="1813954"/>
                  </a:lnTo>
                  <a:lnTo>
                    <a:pt x="2117076" y="1813827"/>
                  </a:lnTo>
                  <a:lnTo>
                    <a:pt x="2116839" y="1813827"/>
                  </a:lnTo>
                  <a:lnTo>
                    <a:pt x="2114786" y="1813573"/>
                  </a:lnTo>
                  <a:lnTo>
                    <a:pt x="2116207" y="1813319"/>
                  </a:lnTo>
                  <a:lnTo>
                    <a:pt x="2115101" y="1811668"/>
                  </a:lnTo>
                  <a:lnTo>
                    <a:pt x="2115716" y="1811233"/>
                  </a:lnTo>
                  <a:lnTo>
                    <a:pt x="2116523" y="1810525"/>
                  </a:lnTo>
                  <a:lnTo>
                    <a:pt x="2114617" y="1809184"/>
                  </a:lnTo>
                  <a:lnTo>
                    <a:pt x="2114147" y="1810017"/>
                  </a:lnTo>
                  <a:lnTo>
                    <a:pt x="2114033" y="1810281"/>
                  </a:lnTo>
                  <a:lnTo>
                    <a:pt x="2114108" y="1810937"/>
                  </a:lnTo>
                  <a:lnTo>
                    <a:pt x="2113206" y="1811541"/>
                  </a:lnTo>
                  <a:lnTo>
                    <a:pt x="2110818" y="1811541"/>
                  </a:lnTo>
                  <a:lnTo>
                    <a:pt x="2110759" y="1811922"/>
                  </a:lnTo>
                  <a:lnTo>
                    <a:pt x="2107784" y="1811922"/>
                  </a:lnTo>
                  <a:lnTo>
                    <a:pt x="2107442" y="1812176"/>
                  </a:lnTo>
                  <a:lnTo>
                    <a:pt x="2100177" y="1812176"/>
                  </a:lnTo>
                  <a:lnTo>
                    <a:pt x="2100177" y="1815605"/>
                  </a:lnTo>
                  <a:close/>
                </a:path>
                <a:path w="2360295" h="1867535">
                  <a:moveTo>
                    <a:pt x="2292855" y="1810271"/>
                  </a:moveTo>
                  <a:lnTo>
                    <a:pt x="2295058" y="1810271"/>
                  </a:lnTo>
                  <a:lnTo>
                    <a:pt x="2293795" y="1809382"/>
                  </a:lnTo>
                  <a:lnTo>
                    <a:pt x="2292855" y="1810271"/>
                  </a:lnTo>
                  <a:close/>
                </a:path>
                <a:path w="2360295" h="1867535">
                  <a:moveTo>
                    <a:pt x="2235049" y="1809862"/>
                  </a:moveTo>
                  <a:lnTo>
                    <a:pt x="2234810" y="1809382"/>
                  </a:lnTo>
                  <a:lnTo>
                    <a:pt x="2234573" y="1809509"/>
                  </a:lnTo>
                  <a:lnTo>
                    <a:pt x="2233454" y="1809633"/>
                  </a:lnTo>
                  <a:lnTo>
                    <a:pt x="2233579" y="1809809"/>
                  </a:lnTo>
                  <a:lnTo>
                    <a:pt x="2235049" y="1809862"/>
                  </a:lnTo>
                  <a:close/>
                </a:path>
                <a:path w="2360295" h="1867535">
                  <a:moveTo>
                    <a:pt x="2216569" y="1811033"/>
                  </a:moveTo>
                  <a:lnTo>
                    <a:pt x="2216727" y="1809382"/>
                  </a:lnTo>
                  <a:lnTo>
                    <a:pt x="2213432" y="1809382"/>
                  </a:lnTo>
                  <a:lnTo>
                    <a:pt x="2212700" y="1810144"/>
                  </a:lnTo>
                  <a:lnTo>
                    <a:pt x="2211002" y="1810144"/>
                  </a:lnTo>
                  <a:lnTo>
                    <a:pt x="2211199" y="1810779"/>
                  </a:lnTo>
                  <a:lnTo>
                    <a:pt x="2216095" y="1810779"/>
                  </a:lnTo>
                  <a:lnTo>
                    <a:pt x="2216569" y="1811033"/>
                  </a:lnTo>
                  <a:close/>
                </a:path>
                <a:path w="2360295" h="1867535">
                  <a:moveTo>
                    <a:pt x="2110818" y="1811541"/>
                  </a:moveTo>
                  <a:lnTo>
                    <a:pt x="2113048" y="1811541"/>
                  </a:lnTo>
                  <a:lnTo>
                    <a:pt x="2112101" y="1810652"/>
                  </a:lnTo>
                  <a:lnTo>
                    <a:pt x="2111153" y="1809382"/>
                  </a:lnTo>
                  <a:lnTo>
                    <a:pt x="2110818" y="1811541"/>
                  </a:lnTo>
                  <a:close/>
                </a:path>
                <a:path w="2360295" h="1867535">
                  <a:moveTo>
                    <a:pt x="2076654" y="1810271"/>
                  </a:moveTo>
                  <a:lnTo>
                    <a:pt x="2078857" y="1810271"/>
                  </a:lnTo>
                  <a:lnTo>
                    <a:pt x="2077594" y="1809382"/>
                  </a:lnTo>
                  <a:lnTo>
                    <a:pt x="2076654" y="1810271"/>
                  </a:lnTo>
                  <a:close/>
                </a:path>
                <a:path w="2360295" h="1867535">
                  <a:moveTo>
                    <a:pt x="2018848" y="1809862"/>
                  </a:moveTo>
                  <a:lnTo>
                    <a:pt x="2018609" y="1809382"/>
                  </a:lnTo>
                  <a:lnTo>
                    <a:pt x="2018372" y="1809509"/>
                  </a:lnTo>
                  <a:lnTo>
                    <a:pt x="2017253" y="1809633"/>
                  </a:lnTo>
                  <a:lnTo>
                    <a:pt x="2017378" y="1809809"/>
                  </a:lnTo>
                  <a:lnTo>
                    <a:pt x="2018848" y="1809862"/>
                  </a:lnTo>
                  <a:close/>
                </a:path>
                <a:path w="2360295" h="1867535">
                  <a:moveTo>
                    <a:pt x="2000368" y="1811033"/>
                  </a:moveTo>
                  <a:lnTo>
                    <a:pt x="2000526" y="1809382"/>
                  </a:lnTo>
                  <a:lnTo>
                    <a:pt x="1997231" y="1809382"/>
                  </a:lnTo>
                  <a:lnTo>
                    <a:pt x="1996499" y="1810144"/>
                  </a:lnTo>
                  <a:lnTo>
                    <a:pt x="1994801" y="1810144"/>
                  </a:lnTo>
                  <a:lnTo>
                    <a:pt x="1994999" y="1810779"/>
                  </a:lnTo>
                  <a:lnTo>
                    <a:pt x="1999894" y="1810779"/>
                  </a:lnTo>
                  <a:lnTo>
                    <a:pt x="2000368" y="1811033"/>
                  </a:lnTo>
                  <a:close/>
                </a:path>
                <a:path w="2360295" h="1867535">
                  <a:moveTo>
                    <a:pt x="1894617" y="1811541"/>
                  </a:moveTo>
                  <a:lnTo>
                    <a:pt x="1896848" y="1811541"/>
                  </a:lnTo>
                  <a:lnTo>
                    <a:pt x="1895900" y="1810652"/>
                  </a:lnTo>
                  <a:lnTo>
                    <a:pt x="1894953" y="1809382"/>
                  </a:lnTo>
                  <a:lnTo>
                    <a:pt x="1894617" y="1811541"/>
                  </a:lnTo>
                  <a:close/>
                </a:path>
                <a:path w="2360295" h="1867535">
                  <a:moveTo>
                    <a:pt x="1860375" y="1810271"/>
                  </a:moveTo>
                  <a:lnTo>
                    <a:pt x="1862578" y="1810271"/>
                  </a:lnTo>
                  <a:lnTo>
                    <a:pt x="1861314" y="1809382"/>
                  </a:lnTo>
                  <a:lnTo>
                    <a:pt x="1860375" y="1810271"/>
                  </a:lnTo>
                  <a:close/>
                </a:path>
                <a:path w="2360295" h="1867535">
                  <a:moveTo>
                    <a:pt x="1802568" y="1809862"/>
                  </a:moveTo>
                  <a:lnTo>
                    <a:pt x="1802330" y="1809382"/>
                  </a:lnTo>
                  <a:lnTo>
                    <a:pt x="1802093" y="1809509"/>
                  </a:lnTo>
                  <a:lnTo>
                    <a:pt x="1800973" y="1809633"/>
                  </a:lnTo>
                  <a:lnTo>
                    <a:pt x="1801098" y="1809809"/>
                  </a:lnTo>
                  <a:lnTo>
                    <a:pt x="1802568" y="1809862"/>
                  </a:lnTo>
                  <a:close/>
                </a:path>
                <a:path w="2360295" h="1867535">
                  <a:moveTo>
                    <a:pt x="1784167" y="1811033"/>
                  </a:moveTo>
                  <a:lnTo>
                    <a:pt x="1784325" y="1809382"/>
                  </a:lnTo>
                  <a:lnTo>
                    <a:pt x="1781030" y="1809382"/>
                  </a:lnTo>
                  <a:lnTo>
                    <a:pt x="1780298" y="1810144"/>
                  </a:lnTo>
                  <a:lnTo>
                    <a:pt x="1778600" y="1810144"/>
                  </a:lnTo>
                  <a:lnTo>
                    <a:pt x="1778798" y="1810779"/>
                  </a:lnTo>
                  <a:lnTo>
                    <a:pt x="1783694" y="1810779"/>
                  </a:lnTo>
                  <a:lnTo>
                    <a:pt x="1784167" y="1811033"/>
                  </a:lnTo>
                  <a:close/>
                </a:path>
                <a:path w="2360295" h="1867535">
                  <a:moveTo>
                    <a:pt x="1678416" y="1811541"/>
                  </a:moveTo>
                  <a:lnTo>
                    <a:pt x="1680647" y="1811541"/>
                  </a:lnTo>
                  <a:lnTo>
                    <a:pt x="1679700" y="1810652"/>
                  </a:lnTo>
                  <a:lnTo>
                    <a:pt x="1678752" y="1809382"/>
                  </a:lnTo>
                  <a:lnTo>
                    <a:pt x="1678416" y="1811541"/>
                  </a:lnTo>
                  <a:close/>
                </a:path>
                <a:path w="2360295" h="1867535">
                  <a:moveTo>
                    <a:pt x="1644174" y="1810271"/>
                  </a:moveTo>
                  <a:lnTo>
                    <a:pt x="1646377" y="1810271"/>
                  </a:lnTo>
                  <a:lnTo>
                    <a:pt x="1645114" y="1809382"/>
                  </a:lnTo>
                  <a:lnTo>
                    <a:pt x="1644174" y="1810271"/>
                  </a:lnTo>
                  <a:close/>
                </a:path>
                <a:path w="2360295" h="1867535">
                  <a:moveTo>
                    <a:pt x="1586368" y="1809862"/>
                  </a:moveTo>
                  <a:lnTo>
                    <a:pt x="1586129" y="1809382"/>
                  </a:lnTo>
                  <a:lnTo>
                    <a:pt x="1585892" y="1809509"/>
                  </a:lnTo>
                  <a:lnTo>
                    <a:pt x="1584773" y="1809633"/>
                  </a:lnTo>
                  <a:lnTo>
                    <a:pt x="1584898" y="1809809"/>
                  </a:lnTo>
                  <a:lnTo>
                    <a:pt x="1586368" y="1809862"/>
                  </a:lnTo>
                  <a:close/>
                </a:path>
                <a:path w="2360295" h="1867535">
                  <a:moveTo>
                    <a:pt x="1567888" y="1811033"/>
                  </a:moveTo>
                  <a:lnTo>
                    <a:pt x="1568046" y="1809382"/>
                  </a:lnTo>
                  <a:lnTo>
                    <a:pt x="1564751" y="1809382"/>
                  </a:lnTo>
                  <a:lnTo>
                    <a:pt x="1564019" y="1810144"/>
                  </a:lnTo>
                  <a:lnTo>
                    <a:pt x="1562321" y="1810144"/>
                  </a:lnTo>
                  <a:lnTo>
                    <a:pt x="1562518" y="1810779"/>
                  </a:lnTo>
                  <a:lnTo>
                    <a:pt x="1567414" y="1810779"/>
                  </a:lnTo>
                  <a:lnTo>
                    <a:pt x="1567888" y="1811033"/>
                  </a:lnTo>
                  <a:close/>
                </a:path>
                <a:path w="2360295" h="1867535">
                  <a:moveTo>
                    <a:pt x="1462137" y="1811541"/>
                  </a:moveTo>
                  <a:lnTo>
                    <a:pt x="1464367" y="1811541"/>
                  </a:lnTo>
                  <a:lnTo>
                    <a:pt x="1463420" y="1810652"/>
                  </a:lnTo>
                  <a:lnTo>
                    <a:pt x="1462472" y="1809382"/>
                  </a:lnTo>
                  <a:lnTo>
                    <a:pt x="1462137" y="1811541"/>
                  </a:lnTo>
                  <a:close/>
                </a:path>
                <a:path w="2360295" h="1867535">
                  <a:moveTo>
                    <a:pt x="2270580" y="1810779"/>
                  </a:moveTo>
                  <a:lnTo>
                    <a:pt x="2270667" y="1810366"/>
                  </a:lnTo>
                  <a:lnTo>
                    <a:pt x="2270185" y="1810144"/>
                  </a:lnTo>
                  <a:lnTo>
                    <a:pt x="2269633" y="1809763"/>
                  </a:lnTo>
                  <a:lnTo>
                    <a:pt x="2268764" y="1809509"/>
                  </a:lnTo>
                  <a:lnTo>
                    <a:pt x="2267974" y="1809890"/>
                  </a:lnTo>
                  <a:lnTo>
                    <a:pt x="2267816" y="1810398"/>
                  </a:lnTo>
                  <a:lnTo>
                    <a:pt x="2269238" y="1810398"/>
                  </a:lnTo>
                  <a:lnTo>
                    <a:pt x="2270501" y="1810652"/>
                  </a:lnTo>
                  <a:lnTo>
                    <a:pt x="2270580" y="1810779"/>
                  </a:lnTo>
                  <a:close/>
                </a:path>
                <a:path w="2360295" h="1867535">
                  <a:moveTo>
                    <a:pt x="2054379" y="1810779"/>
                  </a:moveTo>
                  <a:lnTo>
                    <a:pt x="2054467" y="1810366"/>
                  </a:lnTo>
                  <a:lnTo>
                    <a:pt x="2053984" y="1810144"/>
                  </a:lnTo>
                  <a:lnTo>
                    <a:pt x="2053432" y="1809763"/>
                  </a:lnTo>
                  <a:lnTo>
                    <a:pt x="2052563" y="1809509"/>
                  </a:lnTo>
                  <a:lnTo>
                    <a:pt x="2051774" y="1809890"/>
                  </a:lnTo>
                  <a:lnTo>
                    <a:pt x="2051616" y="1810398"/>
                  </a:lnTo>
                  <a:lnTo>
                    <a:pt x="2053037" y="1810398"/>
                  </a:lnTo>
                  <a:lnTo>
                    <a:pt x="2054300" y="1810652"/>
                  </a:lnTo>
                  <a:lnTo>
                    <a:pt x="2054379" y="1810779"/>
                  </a:lnTo>
                  <a:close/>
                </a:path>
                <a:path w="2360295" h="1867535">
                  <a:moveTo>
                    <a:pt x="1838100" y="1810779"/>
                  </a:moveTo>
                  <a:lnTo>
                    <a:pt x="1838187" y="1810366"/>
                  </a:lnTo>
                  <a:lnTo>
                    <a:pt x="1837705" y="1810144"/>
                  </a:lnTo>
                  <a:lnTo>
                    <a:pt x="1837152" y="1809763"/>
                  </a:lnTo>
                  <a:lnTo>
                    <a:pt x="1836284" y="1809509"/>
                  </a:lnTo>
                  <a:lnTo>
                    <a:pt x="1835494" y="1809890"/>
                  </a:lnTo>
                  <a:lnTo>
                    <a:pt x="1835336" y="1810398"/>
                  </a:lnTo>
                  <a:lnTo>
                    <a:pt x="1836757" y="1810398"/>
                  </a:lnTo>
                  <a:lnTo>
                    <a:pt x="1838021" y="1810652"/>
                  </a:lnTo>
                  <a:lnTo>
                    <a:pt x="1838100" y="1810779"/>
                  </a:lnTo>
                  <a:close/>
                </a:path>
                <a:path w="2360295" h="1867535">
                  <a:moveTo>
                    <a:pt x="1621899" y="1810779"/>
                  </a:moveTo>
                  <a:lnTo>
                    <a:pt x="1621986" y="1810366"/>
                  </a:lnTo>
                  <a:lnTo>
                    <a:pt x="1621504" y="1810144"/>
                  </a:lnTo>
                  <a:lnTo>
                    <a:pt x="1620952" y="1809763"/>
                  </a:lnTo>
                  <a:lnTo>
                    <a:pt x="1620083" y="1809509"/>
                  </a:lnTo>
                  <a:lnTo>
                    <a:pt x="1619293" y="1809890"/>
                  </a:lnTo>
                  <a:lnTo>
                    <a:pt x="1619135" y="1810398"/>
                  </a:lnTo>
                  <a:lnTo>
                    <a:pt x="1620557" y="1810398"/>
                  </a:lnTo>
                  <a:lnTo>
                    <a:pt x="1621820" y="1810652"/>
                  </a:lnTo>
                  <a:lnTo>
                    <a:pt x="1621899" y="1810779"/>
                  </a:lnTo>
                  <a:close/>
                </a:path>
                <a:path w="2360295" h="1867535">
                  <a:moveTo>
                    <a:pt x="2279818" y="1809763"/>
                  </a:moveTo>
                  <a:lnTo>
                    <a:pt x="2280055" y="1809763"/>
                  </a:lnTo>
                  <a:lnTo>
                    <a:pt x="2280292" y="1809636"/>
                  </a:lnTo>
                  <a:lnTo>
                    <a:pt x="2279845" y="1809636"/>
                  </a:lnTo>
                  <a:lnTo>
                    <a:pt x="2279818" y="1809763"/>
                  </a:lnTo>
                  <a:close/>
                </a:path>
                <a:path w="2360295" h="1867535">
                  <a:moveTo>
                    <a:pt x="2106763" y="1811282"/>
                  </a:moveTo>
                  <a:lnTo>
                    <a:pt x="2106969" y="1811033"/>
                  </a:lnTo>
                  <a:lnTo>
                    <a:pt x="2107443" y="1810017"/>
                  </a:lnTo>
                  <a:lnTo>
                    <a:pt x="2106368" y="1809807"/>
                  </a:lnTo>
                  <a:lnTo>
                    <a:pt x="2105627" y="1809636"/>
                  </a:lnTo>
                  <a:lnTo>
                    <a:pt x="2104916" y="1810779"/>
                  </a:lnTo>
                  <a:lnTo>
                    <a:pt x="2106495" y="1810779"/>
                  </a:lnTo>
                  <a:lnTo>
                    <a:pt x="2106574" y="1811033"/>
                  </a:lnTo>
                  <a:lnTo>
                    <a:pt x="2106763" y="1811282"/>
                  </a:lnTo>
                  <a:close/>
                </a:path>
                <a:path w="2360295" h="1867535">
                  <a:moveTo>
                    <a:pt x="2100019" y="1810017"/>
                  </a:moveTo>
                  <a:lnTo>
                    <a:pt x="2101125" y="1810017"/>
                  </a:lnTo>
                  <a:lnTo>
                    <a:pt x="2100414" y="1809763"/>
                  </a:lnTo>
                  <a:lnTo>
                    <a:pt x="2100177" y="1809763"/>
                  </a:lnTo>
                  <a:lnTo>
                    <a:pt x="2100019" y="1809636"/>
                  </a:lnTo>
                  <a:lnTo>
                    <a:pt x="2100019" y="1810017"/>
                  </a:lnTo>
                  <a:close/>
                </a:path>
                <a:path w="2360295" h="1867535">
                  <a:moveTo>
                    <a:pt x="2063618" y="1809763"/>
                  </a:moveTo>
                  <a:lnTo>
                    <a:pt x="2063855" y="1809763"/>
                  </a:lnTo>
                  <a:lnTo>
                    <a:pt x="2064092" y="1809636"/>
                  </a:lnTo>
                  <a:lnTo>
                    <a:pt x="2063644" y="1809636"/>
                  </a:lnTo>
                  <a:lnTo>
                    <a:pt x="2063618" y="1809763"/>
                  </a:lnTo>
                  <a:close/>
                </a:path>
                <a:path w="2360295" h="1867535">
                  <a:moveTo>
                    <a:pt x="1890562" y="1811282"/>
                  </a:moveTo>
                  <a:lnTo>
                    <a:pt x="1890768" y="1811033"/>
                  </a:lnTo>
                  <a:lnTo>
                    <a:pt x="1891242" y="1810017"/>
                  </a:lnTo>
                  <a:lnTo>
                    <a:pt x="1890167" y="1809807"/>
                  </a:lnTo>
                  <a:lnTo>
                    <a:pt x="1889426" y="1809636"/>
                  </a:lnTo>
                  <a:lnTo>
                    <a:pt x="1888715" y="1810779"/>
                  </a:lnTo>
                  <a:lnTo>
                    <a:pt x="1890215" y="1810779"/>
                  </a:lnTo>
                  <a:lnTo>
                    <a:pt x="1890310" y="1811033"/>
                  </a:lnTo>
                  <a:lnTo>
                    <a:pt x="1890562" y="1811282"/>
                  </a:lnTo>
                  <a:close/>
                </a:path>
                <a:path w="2360295" h="1867535">
                  <a:moveTo>
                    <a:pt x="1883819" y="1810017"/>
                  </a:moveTo>
                  <a:lnTo>
                    <a:pt x="1884924" y="1810017"/>
                  </a:lnTo>
                  <a:lnTo>
                    <a:pt x="1884214" y="1809763"/>
                  </a:lnTo>
                  <a:lnTo>
                    <a:pt x="1883977" y="1809763"/>
                  </a:lnTo>
                  <a:lnTo>
                    <a:pt x="1883819" y="1809636"/>
                  </a:lnTo>
                  <a:lnTo>
                    <a:pt x="1883819" y="1810017"/>
                  </a:lnTo>
                  <a:close/>
                </a:path>
                <a:path w="2360295" h="1867535">
                  <a:moveTo>
                    <a:pt x="1847338" y="1809763"/>
                  </a:moveTo>
                  <a:lnTo>
                    <a:pt x="1847575" y="1809763"/>
                  </a:lnTo>
                  <a:lnTo>
                    <a:pt x="1847812" y="1809636"/>
                  </a:lnTo>
                  <a:lnTo>
                    <a:pt x="1847364" y="1809636"/>
                  </a:lnTo>
                  <a:lnTo>
                    <a:pt x="1847338" y="1809763"/>
                  </a:lnTo>
                  <a:close/>
                </a:path>
                <a:path w="2360295" h="1867535">
                  <a:moveTo>
                    <a:pt x="1674323" y="1811232"/>
                  </a:moveTo>
                  <a:lnTo>
                    <a:pt x="1674489" y="1811033"/>
                  </a:lnTo>
                  <a:lnTo>
                    <a:pt x="1674962" y="1810017"/>
                  </a:lnTo>
                  <a:lnTo>
                    <a:pt x="1673888" y="1809807"/>
                  </a:lnTo>
                  <a:lnTo>
                    <a:pt x="1673146" y="1809636"/>
                  </a:lnTo>
                  <a:lnTo>
                    <a:pt x="1672435" y="1810779"/>
                  </a:lnTo>
                  <a:lnTo>
                    <a:pt x="1674015" y="1810779"/>
                  </a:lnTo>
                  <a:lnTo>
                    <a:pt x="1674078" y="1811033"/>
                  </a:lnTo>
                  <a:lnTo>
                    <a:pt x="1674323" y="1811232"/>
                  </a:lnTo>
                  <a:close/>
                </a:path>
                <a:path w="2360295" h="1867535">
                  <a:moveTo>
                    <a:pt x="1667618" y="1810017"/>
                  </a:moveTo>
                  <a:lnTo>
                    <a:pt x="1668724" y="1810017"/>
                  </a:lnTo>
                  <a:lnTo>
                    <a:pt x="1668013" y="1809763"/>
                  </a:lnTo>
                  <a:lnTo>
                    <a:pt x="1667776" y="1809763"/>
                  </a:lnTo>
                  <a:lnTo>
                    <a:pt x="1667618" y="1809636"/>
                  </a:lnTo>
                  <a:lnTo>
                    <a:pt x="1667618" y="1810017"/>
                  </a:lnTo>
                  <a:close/>
                </a:path>
                <a:path w="2360295" h="1867535">
                  <a:moveTo>
                    <a:pt x="1631137" y="1809763"/>
                  </a:moveTo>
                  <a:lnTo>
                    <a:pt x="1631374" y="1809763"/>
                  </a:lnTo>
                  <a:lnTo>
                    <a:pt x="1631611" y="1809636"/>
                  </a:lnTo>
                  <a:lnTo>
                    <a:pt x="1631164" y="1809636"/>
                  </a:lnTo>
                  <a:lnTo>
                    <a:pt x="1631137" y="1809763"/>
                  </a:lnTo>
                  <a:close/>
                </a:path>
                <a:path w="2360295" h="1867535">
                  <a:moveTo>
                    <a:pt x="1458082" y="1811282"/>
                  </a:moveTo>
                  <a:lnTo>
                    <a:pt x="1458288" y="1811033"/>
                  </a:lnTo>
                  <a:lnTo>
                    <a:pt x="1458762" y="1810017"/>
                  </a:lnTo>
                  <a:lnTo>
                    <a:pt x="1457687" y="1809807"/>
                  </a:lnTo>
                  <a:lnTo>
                    <a:pt x="1456945" y="1809636"/>
                  </a:lnTo>
                  <a:lnTo>
                    <a:pt x="1456235" y="1810779"/>
                  </a:lnTo>
                  <a:lnTo>
                    <a:pt x="1457735" y="1810779"/>
                  </a:lnTo>
                  <a:lnTo>
                    <a:pt x="1457830" y="1811033"/>
                  </a:lnTo>
                  <a:lnTo>
                    <a:pt x="1458082" y="1811282"/>
                  </a:lnTo>
                  <a:close/>
                </a:path>
                <a:path w="2360295" h="1867535">
                  <a:moveTo>
                    <a:pt x="1437046" y="1810144"/>
                  </a:moveTo>
                  <a:lnTo>
                    <a:pt x="1437441" y="1810017"/>
                  </a:lnTo>
                  <a:lnTo>
                    <a:pt x="1437836" y="1809636"/>
                  </a:lnTo>
                  <a:lnTo>
                    <a:pt x="1437310" y="1809636"/>
                  </a:lnTo>
                  <a:lnTo>
                    <a:pt x="1437046" y="1810144"/>
                  </a:lnTo>
                  <a:close/>
                </a:path>
                <a:path w="2360295" h="1867535">
                  <a:moveTo>
                    <a:pt x="2292599" y="1811795"/>
                  </a:moveTo>
                  <a:lnTo>
                    <a:pt x="2314957" y="1811795"/>
                  </a:lnTo>
                  <a:lnTo>
                    <a:pt x="2314641" y="1809763"/>
                  </a:lnTo>
                  <a:lnTo>
                    <a:pt x="2310298" y="1810525"/>
                  </a:lnTo>
                  <a:lnTo>
                    <a:pt x="2310140" y="1810525"/>
                  </a:lnTo>
                  <a:lnTo>
                    <a:pt x="2309982" y="1810779"/>
                  </a:lnTo>
                  <a:lnTo>
                    <a:pt x="2292215" y="1810779"/>
                  </a:lnTo>
                  <a:lnTo>
                    <a:pt x="2292313" y="1810937"/>
                  </a:lnTo>
                  <a:lnTo>
                    <a:pt x="2292992" y="1811282"/>
                  </a:lnTo>
                  <a:lnTo>
                    <a:pt x="2292599" y="1811795"/>
                  </a:lnTo>
                  <a:close/>
                </a:path>
                <a:path w="2360295" h="1867535">
                  <a:moveTo>
                    <a:pt x="2259210" y="1810779"/>
                  </a:moveTo>
                  <a:lnTo>
                    <a:pt x="2261815" y="1810779"/>
                  </a:lnTo>
                  <a:lnTo>
                    <a:pt x="2260789" y="1809763"/>
                  </a:lnTo>
                  <a:lnTo>
                    <a:pt x="2259999" y="1810525"/>
                  </a:lnTo>
                  <a:lnTo>
                    <a:pt x="2259210" y="1810779"/>
                  </a:lnTo>
                  <a:close/>
                </a:path>
                <a:path w="2360295" h="1867535">
                  <a:moveTo>
                    <a:pt x="2235125" y="1812176"/>
                  </a:moveTo>
                  <a:lnTo>
                    <a:pt x="2235521" y="1811541"/>
                  </a:lnTo>
                  <a:lnTo>
                    <a:pt x="2236389" y="1809763"/>
                  </a:lnTo>
                  <a:lnTo>
                    <a:pt x="2236073" y="1809890"/>
                  </a:lnTo>
                  <a:lnTo>
                    <a:pt x="2235757" y="1810144"/>
                  </a:lnTo>
                  <a:lnTo>
                    <a:pt x="2235244" y="1810144"/>
                  </a:lnTo>
                  <a:lnTo>
                    <a:pt x="2234652" y="1810398"/>
                  </a:lnTo>
                  <a:lnTo>
                    <a:pt x="2234494" y="1810398"/>
                  </a:lnTo>
                  <a:lnTo>
                    <a:pt x="2234621" y="1811282"/>
                  </a:lnTo>
                  <a:lnTo>
                    <a:pt x="2234730" y="1811541"/>
                  </a:lnTo>
                  <a:lnTo>
                    <a:pt x="2234967" y="1811795"/>
                  </a:lnTo>
                  <a:lnTo>
                    <a:pt x="2235125" y="1812176"/>
                  </a:lnTo>
                  <a:close/>
                </a:path>
                <a:path w="2360295" h="1867535">
                  <a:moveTo>
                    <a:pt x="2076398" y="1811795"/>
                  </a:moveTo>
                  <a:lnTo>
                    <a:pt x="2098756" y="1811795"/>
                  </a:lnTo>
                  <a:lnTo>
                    <a:pt x="2098440" y="1809763"/>
                  </a:lnTo>
                  <a:lnTo>
                    <a:pt x="2094097" y="1810525"/>
                  </a:lnTo>
                  <a:lnTo>
                    <a:pt x="2093939" y="1810525"/>
                  </a:lnTo>
                  <a:lnTo>
                    <a:pt x="2093781" y="1810779"/>
                  </a:lnTo>
                  <a:lnTo>
                    <a:pt x="2076015" y="1810779"/>
                  </a:lnTo>
                  <a:lnTo>
                    <a:pt x="2076113" y="1810937"/>
                  </a:lnTo>
                  <a:lnTo>
                    <a:pt x="2076791" y="1811282"/>
                  </a:lnTo>
                  <a:lnTo>
                    <a:pt x="2076398" y="1811795"/>
                  </a:lnTo>
                  <a:close/>
                </a:path>
                <a:path w="2360295" h="1867535">
                  <a:moveTo>
                    <a:pt x="2043009" y="1810779"/>
                  </a:moveTo>
                  <a:lnTo>
                    <a:pt x="2045615" y="1810779"/>
                  </a:lnTo>
                  <a:lnTo>
                    <a:pt x="2044588" y="1809763"/>
                  </a:lnTo>
                  <a:lnTo>
                    <a:pt x="2043798" y="1810525"/>
                  </a:lnTo>
                  <a:lnTo>
                    <a:pt x="2043009" y="1810779"/>
                  </a:lnTo>
                  <a:close/>
                </a:path>
                <a:path w="2360295" h="1867535">
                  <a:moveTo>
                    <a:pt x="2018925" y="1812176"/>
                  </a:moveTo>
                  <a:lnTo>
                    <a:pt x="2019320" y="1811541"/>
                  </a:lnTo>
                  <a:lnTo>
                    <a:pt x="2020188" y="1809763"/>
                  </a:lnTo>
                  <a:lnTo>
                    <a:pt x="2019873" y="1809890"/>
                  </a:lnTo>
                  <a:lnTo>
                    <a:pt x="2019557" y="1810144"/>
                  </a:lnTo>
                  <a:lnTo>
                    <a:pt x="2019043" y="1810144"/>
                  </a:lnTo>
                  <a:lnTo>
                    <a:pt x="2018451" y="1810398"/>
                  </a:lnTo>
                  <a:lnTo>
                    <a:pt x="2018214" y="1810398"/>
                  </a:lnTo>
                  <a:lnTo>
                    <a:pt x="2018454" y="1811434"/>
                  </a:lnTo>
                  <a:lnTo>
                    <a:pt x="2018767" y="1811795"/>
                  </a:lnTo>
                  <a:lnTo>
                    <a:pt x="2018925" y="1812176"/>
                  </a:lnTo>
                  <a:close/>
                </a:path>
                <a:path w="2360295" h="1867535">
                  <a:moveTo>
                    <a:pt x="1860119" y="1811795"/>
                  </a:moveTo>
                  <a:lnTo>
                    <a:pt x="1882476" y="1811795"/>
                  </a:lnTo>
                  <a:lnTo>
                    <a:pt x="1882161" y="1809763"/>
                  </a:lnTo>
                  <a:lnTo>
                    <a:pt x="1877818" y="1810525"/>
                  </a:lnTo>
                  <a:lnTo>
                    <a:pt x="1877660" y="1810525"/>
                  </a:lnTo>
                  <a:lnTo>
                    <a:pt x="1877502" y="1810779"/>
                  </a:lnTo>
                  <a:lnTo>
                    <a:pt x="1859735" y="1810779"/>
                  </a:lnTo>
                  <a:lnTo>
                    <a:pt x="1859833" y="1810937"/>
                  </a:lnTo>
                  <a:lnTo>
                    <a:pt x="1860512" y="1811282"/>
                  </a:lnTo>
                  <a:lnTo>
                    <a:pt x="1860119" y="1811795"/>
                  </a:lnTo>
                  <a:close/>
                </a:path>
                <a:path w="2360295" h="1867535">
                  <a:moveTo>
                    <a:pt x="1826729" y="1810779"/>
                  </a:moveTo>
                  <a:lnTo>
                    <a:pt x="1829335" y="1810779"/>
                  </a:lnTo>
                  <a:lnTo>
                    <a:pt x="1828308" y="1809763"/>
                  </a:lnTo>
                  <a:lnTo>
                    <a:pt x="1827519" y="1810525"/>
                  </a:lnTo>
                  <a:lnTo>
                    <a:pt x="1826729" y="1810779"/>
                  </a:lnTo>
                  <a:close/>
                </a:path>
                <a:path w="2360295" h="1867535">
                  <a:moveTo>
                    <a:pt x="1802693" y="1812100"/>
                  </a:moveTo>
                  <a:lnTo>
                    <a:pt x="1803040" y="1811541"/>
                  </a:lnTo>
                  <a:lnTo>
                    <a:pt x="1803909" y="1809763"/>
                  </a:lnTo>
                  <a:lnTo>
                    <a:pt x="1803593" y="1809890"/>
                  </a:lnTo>
                  <a:lnTo>
                    <a:pt x="1803277" y="1810144"/>
                  </a:lnTo>
                  <a:lnTo>
                    <a:pt x="1802764" y="1810144"/>
                  </a:lnTo>
                  <a:lnTo>
                    <a:pt x="1802172" y="1810398"/>
                  </a:lnTo>
                  <a:lnTo>
                    <a:pt x="1802014" y="1810398"/>
                  </a:lnTo>
                  <a:lnTo>
                    <a:pt x="1802139" y="1811274"/>
                  </a:lnTo>
                  <a:lnTo>
                    <a:pt x="1802329" y="1811541"/>
                  </a:lnTo>
                  <a:lnTo>
                    <a:pt x="1802566" y="1811795"/>
                  </a:lnTo>
                  <a:lnTo>
                    <a:pt x="1802693" y="1812100"/>
                  </a:lnTo>
                  <a:close/>
                </a:path>
                <a:path w="2360295" h="1867535">
                  <a:moveTo>
                    <a:pt x="1643918" y="1811795"/>
                  </a:moveTo>
                  <a:lnTo>
                    <a:pt x="1666276" y="1811795"/>
                  </a:lnTo>
                  <a:lnTo>
                    <a:pt x="1665960" y="1809763"/>
                  </a:lnTo>
                  <a:lnTo>
                    <a:pt x="1661617" y="1810525"/>
                  </a:lnTo>
                  <a:lnTo>
                    <a:pt x="1661459" y="1810525"/>
                  </a:lnTo>
                  <a:lnTo>
                    <a:pt x="1661301" y="1810779"/>
                  </a:lnTo>
                  <a:lnTo>
                    <a:pt x="1643534" y="1810779"/>
                  </a:lnTo>
                  <a:lnTo>
                    <a:pt x="1643632" y="1810937"/>
                  </a:lnTo>
                  <a:lnTo>
                    <a:pt x="1644311" y="1811282"/>
                  </a:lnTo>
                  <a:lnTo>
                    <a:pt x="1643918" y="1811795"/>
                  </a:lnTo>
                  <a:close/>
                </a:path>
                <a:path w="2360295" h="1867535">
                  <a:moveTo>
                    <a:pt x="1610528" y="1810779"/>
                  </a:moveTo>
                  <a:lnTo>
                    <a:pt x="1613134" y="1810779"/>
                  </a:lnTo>
                  <a:lnTo>
                    <a:pt x="1612108" y="1809763"/>
                  </a:lnTo>
                  <a:lnTo>
                    <a:pt x="1611318" y="1810525"/>
                  </a:lnTo>
                  <a:lnTo>
                    <a:pt x="1610528" y="1810779"/>
                  </a:lnTo>
                  <a:close/>
                </a:path>
                <a:path w="2360295" h="1867535">
                  <a:moveTo>
                    <a:pt x="1586444" y="1812176"/>
                  </a:moveTo>
                  <a:lnTo>
                    <a:pt x="1586840" y="1811541"/>
                  </a:lnTo>
                  <a:lnTo>
                    <a:pt x="1587708" y="1809763"/>
                  </a:lnTo>
                  <a:lnTo>
                    <a:pt x="1587392" y="1809890"/>
                  </a:lnTo>
                  <a:lnTo>
                    <a:pt x="1587076" y="1810144"/>
                  </a:lnTo>
                  <a:lnTo>
                    <a:pt x="1586563" y="1810144"/>
                  </a:lnTo>
                  <a:lnTo>
                    <a:pt x="1585971" y="1810398"/>
                  </a:lnTo>
                  <a:lnTo>
                    <a:pt x="1585734" y="1810398"/>
                  </a:lnTo>
                  <a:lnTo>
                    <a:pt x="1585974" y="1811434"/>
                  </a:lnTo>
                  <a:lnTo>
                    <a:pt x="1586286" y="1811795"/>
                  </a:lnTo>
                  <a:lnTo>
                    <a:pt x="1586444" y="1812176"/>
                  </a:lnTo>
                  <a:close/>
                </a:path>
                <a:path w="2360295" h="1867535">
                  <a:moveTo>
                    <a:pt x="2019162" y="1810093"/>
                  </a:moveTo>
                  <a:lnTo>
                    <a:pt x="2019636" y="1809890"/>
                  </a:lnTo>
                  <a:lnTo>
                    <a:pt x="2018848" y="1809862"/>
                  </a:lnTo>
                  <a:lnTo>
                    <a:pt x="2018925" y="1810017"/>
                  </a:lnTo>
                  <a:lnTo>
                    <a:pt x="2019162" y="1810093"/>
                  </a:lnTo>
                  <a:close/>
                </a:path>
                <a:path w="2360295" h="1867535">
                  <a:moveTo>
                    <a:pt x="1802882" y="1810093"/>
                  </a:moveTo>
                  <a:lnTo>
                    <a:pt x="1803356" y="1809890"/>
                  </a:lnTo>
                  <a:lnTo>
                    <a:pt x="1802568" y="1809862"/>
                  </a:lnTo>
                  <a:lnTo>
                    <a:pt x="1802646" y="1810017"/>
                  </a:lnTo>
                  <a:lnTo>
                    <a:pt x="1802882" y="1810093"/>
                  </a:lnTo>
                  <a:close/>
                </a:path>
                <a:path w="2360295" h="1867535">
                  <a:moveTo>
                    <a:pt x="2235363" y="1810093"/>
                  </a:moveTo>
                  <a:lnTo>
                    <a:pt x="2235836" y="1809890"/>
                  </a:lnTo>
                  <a:lnTo>
                    <a:pt x="2235049" y="1809862"/>
                  </a:lnTo>
                  <a:lnTo>
                    <a:pt x="2235126" y="1810017"/>
                  </a:lnTo>
                  <a:lnTo>
                    <a:pt x="2235363" y="1810093"/>
                  </a:lnTo>
                  <a:close/>
                </a:path>
                <a:path w="2360295" h="1867535">
                  <a:moveTo>
                    <a:pt x="1586682" y="1810093"/>
                  </a:moveTo>
                  <a:lnTo>
                    <a:pt x="1587155" y="1809890"/>
                  </a:lnTo>
                  <a:lnTo>
                    <a:pt x="1586368" y="1809862"/>
                  </a:lnTo>
                  <a:lnTo>
                    <a:pt x="1586445" y="1810017"/>
                  </a:lnTo>
                  <a:lnTo>
                    <a:pt x="1586682" y="1810093"/>
                  </a:lnTo>
                  <a:close/>
                </a:path>
                <a:path w="2360295" h="1867535">
                  <a:moveTo>
                    <a:pt x="2270550" y="1812303"/>
                  </a:moveTo>
                  <a:lnTo>
                    <a:pt x="2274607" y="1812303"/>
                  </a:lnTo>
                  <a:lnTo>
                    <a:pt x="2274370" y="1812176"/>
                  </a:lnTo>
                  <a:lnTo>
                    <a:pt x="2274160" y="1811668"/>
                  </a:lnTo>
                  <a:lnTo>
                    <a:pt x="2274054" y="1810906"/>
                  </a:lnTo>
                  <a:lnTo>
                    <a:pt x="2274449" y="1810779"/>
                  </a:lnTo>
                  <a:lnTo>
                    <a:pt x="2274686" y="1810525"/>
                  </a:lnTo>
                  <a:lnTo>
                    <a:pt x="2274212" y="1810398"/>
                  </a:lnTo>
                  <a:lnTo>
                    <a:pt x="2273723" y="1810093"/>
                  </a:lnTo>
                  <a:lnTo>
                    <a:pt x="2273344" y="1809890"/>
                  </a:lnTo>
                  <a:lnTo>
                    <a:pt x="2273186" y="1810906"/>
                  </a:lnTo>
                  <a:lnTo>
                    <a:pt x="2271253" y="1810906"/>
                  </a:lnTo>
                  <a:lnTo>
                    <a:pt x="2270550" y="1812303"/>
                  </a:lnTo>
                  <a:close/>
                </a:path>
                <a:path w="2360295" h="1867535">
                  <a:moveTo>
                    <a:pt x="2271253" y="1810906"/>
                  </a:moveTo>
                  <a:lnTo>
                    <a:pt x="2273186" y="1810906"/>
                  </a:lnTo>
                  <a:lnTo>
                    <a:pt x="2271765" y="1809890"/>
                  </a:lnTo>
                  <a:lnTo>
                    <a:pt x="2271253" y="1810906"/>
                  </a:lnTo>
                  <a:close/>
                </a:path>
                <a:path w="2360295" h="1867535">
                  <a:moveTo>
                    <a:pt x="2261635" y="1810525"/>
                  </a:moveTo>
                  <a:lnTo>
                    <a:pt x="2262210" y="1810525"/>
                  </a:lnTo>
                  <a:lnTo>
                    <a:pt x="2261184" y="1809890"/>
                  </a:lnTo>
                  <a:lnTo>
                    <a:pt x="2261635" y="1810525"/>
                  </a:lnTo>
                  <a:close/>
                </a:path>
                <a:path w="2360295" h="1867535">
                  <a:moveTo>
                    <a:pt x="2255577" y="1813065"/>
                  </a:moveTo>
                  <a:lnTo>
                    <a:pt x="2256446" y="1813065"/>
                  </a:lnTo>
                  <a:lnTo>
                    <a:pt x="2255735" y="1811160"/>
                  </a:lnTo>
                  <a:lnTo>
                    <a:pt x="2258025" y="1811160"/>
                  </a:lnTo>
                  <a:lnTo>
                    <a:pt x="2256604" y="1809890"/>
                  </a:lnTo>
                  <a:lnTo>
                    <a:pt x="2254551" y="1809890"/>
                  </a:lnTo>
                  <a:lnTo>
                    <a:pt x="2255182" y="1810525"/>
                  </a:lnTo>
                  <a:lnTo>
                    <a:pt x="2255656" y="1811287"/>
                  </a:lnTo>
                  <a:lnTo>
                    <a:pt x="2255652" y="1811434"/>
                  </a:lnTo>
                  <a:lnTo>
                    <a:pt x="2254156" y="1811795"/>
                  </a:lnTo>
                  <a:lnTo>
                    <a:pt x="2255346" y="1812566"/>
                  </a:lnTo>
                  <a:lnTo>
                    <a:pt x="2255498" y="1812811"/>
                  </a:lnTo>
                  <a:lnTo>
                    <a:pt x="2255577" y="1813065"/>
                  </a:lnTo>
                  <a:close/>
                </a:path>
                <a:path w="2360295" h="1867535">
                  <a:moveTo>
                    <a:pt x="2054349" y="1812303"/>
                  </a:moveTo>
                  <a:lnTo>
                    <a:pt x="2058406" y="1812303"/>
                  </a:lnTo>
                  <a:lnTo>
                    <a:pt x="2058170" y="1812176"/>
                  </a:lnTo>
                  <a:lnTo>
                    <a:pt x="2057959" y="1811668"/>
                  </a:lnTo>
                  <a:lnTo>
                    <a:pt x="2057854" y="1810906"/>
                  </a:lnTo>
                  <a:lnTo>
                    <a:pt x="2058249" y="1810779"/>
                  </a:lnTo>
                  <a:lnTo>
                    <a:pt x="2058485" y="1810525"/>
                  </a:lnTo>
                  <a:lnTo>
                    <a:pt x="2058012" y="1810398"/>
                  </a:lnTo>
                  <a:lnTo>
                    <a:pt x="2057522" y="1810093"/>
                  </a:lnTo>
                  <a:lnTo>
                    <a:pt x="2057143" y="1809890"/>
                  </a:lnTo>
                  <a:lnTo>
                    <a:pt x="2056985" y="1810906"/>
                  </a:lnTo>
                  <a:lnTo>
                    <a:pt x="2055052" y="1810906"/>
                  </a:lnTo>
                  <a:lnTo>
                    <a:pt x="2054349" y="1812303"/>
                  </a:lnTo>
                  <a:close/>
                </a:path>
                <a:path w="2360295" h="1867535">
                  <a:moveTo>
                    <a:pt x="2055052" y="1810906"/>
                  </a:moveTo>
                  <a:lnTo>
                    <a:pt x="2056985" y="1810906"/>
                  </a:lnTo>
                  <a:lnTo>
                    <a:pt x="2055564" y="1809890"/>
                  </a:lnTo>
                  <a:lnTo>
                    <a:pt x="2055052" y="1810906"/>
                  </a:lnTo>
                  <a:close/>
                </a:path>
                <a:path w="2360295" h="1867535">
                  <a:moveTo>
                    <a:pt x="2045434" y="1810525"/>
                  </a:moveTo>
                  <a:lnTo>
                    <a:pt x="2046009" y="1810525"/>
                  </a:lnTo>
                  <a:lnTo>
                    <a:pt x="2044983" y="1809890"/>
                  </a:lnTo>
                  <a:lnTo>
                    <a:pt x="2045434" y="1810525"/>
                  </a:lnTo>
                  <a:close/>
                </a:path>
                <a:path w="2360295" h="1867535">
                  <a:moveTo>
                    <a:pt x="2039377" y="1813065"/>
                  </a:moveTo>
                  <a:lnTo>
                    <a:pt x="2040245" y="1813065"/>
                  </a:lnTo>
                  <a:lnTo>
                    <a:pt x="2039534" y="1811160"/>
                  </a:lnTo>
                  <a:lnTo>
                    <a:pt x="2041824" y="1811160"/>
                  </a:lnTo>
                  <a:lnTo>
                    <a:pt x="2040403" y="1809890"/>
                  </a:lnTo>
                  <a:lnTo>
                    <a:pt x="2038350" y="1809890"/>
                  </a:lnTo>
                  <a:lnTo>
                    <a:pt x="2038982" y="1810525"/>
                  </a:lnTo>
                  <a:lnTo>
                    <a:pt x="2039456" y="1811287"/>
                  </a:lnTo>
                  <a:lnTo>
                    <a:pt x="2039451" y="1811434"/>
                  </a:lnTo>
                  <a:lnTo>
                    <a:pt x="2037955" y="1811795"/>
                  </a:lnTo>
                  <a:lnTo>
                    <a:pt x="2039145" y="1812566"/>
                  </a:lnTo>
                  <a:lnTo>
                    <a:pt x="2039298" y="1812811"/>
                  </a:lnTo>
                  <a:lnTo>
                    <a:pt x="2039377" y="1813065"/>
                  </a:lnTo>
                  <a:close/>
                </a:path>
                <a:path w="2360295" h="1867535">
                  <a:moveTo>
                    <a:pt x="1838070" y="1812303"/>
                  </a:moveTo>
                  <a:lnTo>
                    <a:pt x="1842127" y="1812303"/>
                  </a:lnTo>
                  <a:lnTo>
                    <a:pt x="1841890" y="1812176"/>
                  </a:lnTo>
                  <a:lnTo>
                    <a:pt x="1841679" y="1811668"/>
                  </a:lnTo>
                  <a:lnTo>
                    <a:pt x="1841574" y="1810906"/>
                  </a:lnTo>
                  <a:lnTo>
                    <a:pt x="1841969" y="1810779"/>
                  </a:lnTo>
                  <a:lnTo>
                    <a:pt x="1842206" y="1810525"/>
                  </a:lnTo>
                  <a:lnTo>
                    <a:pt x="1841732" y="1810398"/>
                  </a:lnTo>
                  <a:lnTo>
                    <a:pt x="1841242" y="1810093"/>
                  </a:lnTo>
                  <a:lnTo>
                    <a:pt x="1840863" y="1809890"/>
                  </a:lnTo>
                  <a:lnTo>
                    <a:pt x="1840706" y="1810906"/>
                  </a:lnTo>
                  <a:lnTo>
                    <a:pt x="1838773" y="1810906"/>
                  </a:lnTo>
                  <a:lnTo>
                    <a:pt x="1838070" y="1812303"/>
                  </a:lnTo>
                  <a:close/>
                </a:path>
                <a:path w="2360295" h="1867535">
                  <a:moveTo>
                    <a:pt x="1838773" y="1810906"/>
                  </a:moveTo>
                  <a:lnTo>
                    <a:pt x="1840706" y="1810906"/>
                  </a:lnTo>
                  <a:lnTo>
                    <a:pt x="1839284" y="1809890"/>
                  </a:lnTo>
                  <a:lnTo>
                    <a:pt x="1838773" y="1810906"/>
                  </a:lnTo>
                  <a:close/>
                </a:path>
                <a:path w="2360295" h="1867535">
                  <a:moveTo>
                    <a:pt x="1829154" y="1810525"/>
                  </a:moveTo>
                  <a:lnTo>
                    <a:pt x="1829730" y="1810525"/>
                  </a:lnTo>
                  <a:lnTo>
                    <a:pt x="1828703" y="1809890"/>
                  </a:lnTo>
                  <a:lnTo>
                    <a:pt x="1829154" y="1810525"/>
                  </a:lnTo>
                  <a:close/>
                </a:path>
                <a:path w="2360295" h="1867535">
                  <a:moveTo>
                    <a:pt x="1823097" y="1813065"/>
                  </a:moveTo>
                  <a:lnTo>
                    <a:pt x="1823965" y="1813065"/>
                  </a:lnTo>
                  <a:lnTo>
                    <a:pt x="1823255" y="1811160"/>
                  </a:lnTo>
                  <a:lnTo>
                    <a:pt x="1825545" y="1811160"/>
                  </a:lnTo>
                  <a:lnTo>
                    <a:pt x="1824123" y="1809890"/>
                  </a:lnTo>
                  <a:lnTo>
                    <a:pt x="1822070" y="1809890"/>
                  </a:lnTo>
                  <a:lnTo>
                    <a:pt x="1822702" y="1810525"/>
                  </a:lnTo>
                  <a:lnTo>
                    <a:pt x="1823176" y="1811287"/>
                  </a:lnTo>
                  <a:lnTo>
                    <a:pt x="1823171" y="1811434"/>
                  </a:lnTo>
                  <a:lnTo>
                    <a:pt x="1821676" y="1811795"/>
                  </a:lnTo>
                  <a:lnTo>
                    <a:pt x="1822866" y="1812566"/>
                  </a:lnTo>
                  <a:lnTo>
                    <a:pt x="1823018" y="1812811"/>
                  </a:lnTo>
                  <a:lnTo>
                    <a:pt x="1823097" y="1813065"/>
                  </a:lnTo>
                  <a:close/>
                </a:path>
                <a:path w="2360295" h="1867535">
                  <a:moveTo>
                    <a:pt x="1621869" y="1812303"/>
                  </a:moveTo>
                  <a:lnTo>
                    <a:pt x="1625926" y="1812303"/>
                  </a:lnTo>
                  <a:lnTo>
                    <a:pt x="1625689" y="1812176"/>
                  </a:lnTo>
                  <a:lnTo>
                    <a:pt x="1625479" y="1811668"/>
                  </a:lnTo>
                  <a:lnTo>
                    <a:pt x="1625373" y="1810906"/>
                  </a:lnTo>
                  <a:lnTo>
                    <a:pt x="1625768" y="1810779"/>
                  </a:lnTo>
                  <a:lnTo>
                    <a:pt x="1626005" y="1810525"/>
                  </a:lnTo>
                  <a:lnTo>
                    <a:pt x="1625531" y="1810398"/>
                  </a:lnTo>
                  <a:lnTo>
                    <a:pt x="1625042" y="1810093"/>
                  </a:lnTo>
                  <a:lnTo>
                    <a:pt x="1624663" y="1809890"/>
                  </a:lnTo>
                  <a:lnTo>
                    <a:pt x="1624505" y="1810906"/>
                  </a:lnTo>
                  <a:lnTo>
                    <a:pt x="1622572" y="1810906"/>
                  </a:lnTo>
                  <a:lnTo>
                    <a:pt x="1621869" y="1812303"/>
                  </a:lnTo>
                  <a:close/>
                </a:path>
                <a:path w="2360295" h="1867535">
                  <a:moveTo>
                    <a:pt x="1622572" y="1810906"/>
                  </a:moveTo>
                  <a:lnTo>
                    <a:pt x="1624505" y="1810906"/>
                  </a:lnTo>
                  <a:lnTo>
                    <a:pt x="1623084" y="1809890"/>
                  </a:lnTo>
                  <a:lnTo>
                    <a:pt x="1622572" y="1810906"/>
                  </a:lnTo>
                  <a:close/>
                </a:path>
                <a:path w="2360295" h="1867535">
                  <a:moveTo>
                    <a:pt x="1612954" y="1810525"/>
                  </a:moveTo>
                  <a:lnTo>
                    <a:pt x="1613529" y="1810525"/>
                  </a:lnTo>
                  <a:lnTo>
                    <a:pt x="1612502" y="1809890"/>
                  </a:lnTo>
                  <a:lnTo>
                    <a:pt x="1612954" y="1810525"/>
                  </a:lnTo>
                  <a:close/>
                </a:path>
                <a:path w="2360295" h="1867535">
                  <a:moveTo>
                    <a:pt x="1606896" y="1813065"/>
                  </a:moveTo>
                  <a:lnTo>
                    <a:pt x="1607765" y="1813065"/>
                  </a:lnTo>
                  <a:lnTo>
                    <a:pt x="1607054" y="1811160"/>
                  </a:lnTo>
                  <a:lnTo>
                    <a:pt x="1609344" y="1811160"/>
                  </a:lnTo>
                  <a:lnTo>
                    <a:pt x="1607923" y="1809890"/>
                  </a:lnTo>
                  <a:lnTo>
                    <a:pt x="1605870" y="1809890"/>
                  </a:lnTo>
                  <a:lnTo>
                    <a:pt x="1606501" y="1810525"/>
                  </a:lnTo>
                  <a:lnTo>
                    <a:pt x="1606975" y="1811287"/>
                  </a:lnTo>
                  <a:lnTo>
                    <a:pt x="1606971" y="1811434"/>
                  </a:lnTo>
                  <a:lnTo>
                    <a:pt x="1605475" y="1811795"/>
                  </a:lnTo>
                  <a:lnTo>
                    <a:pt x="1606665" y="1812566"/>
                  </a:lnTo>
                  <a:lnTo>
                    <a:pt x="1606817" y="1812811"/>
                  </a:lnTo>
                  <a:lnTo>
                    <a:pt x="1606896" y="1813065"/>
                  </a:lnTo>
                  <a:close/>
                </a:path>
                <a:path w="2360295" h="1867535">
                  <a:moveTo>
                    <a:pt x="1445416" y="1810144"/>
                  </a:moveTo>
                  <a:lnTo>
                    <a:pt x="1446759" y="1809890"/>
                  </a:lnTo>
                  <a:lnTo>
                    <a:pt x="1445558" y="1809890"/>
                  </a:lnTo>
                  <a:lnTo>
                    <a:pt x="1445416" y="1810144"/>
                  </a:lnTo>
                  <a:close/>
                </a:path>
                <a:path w="2360295" h="1867535">
                  <a:moveTo>
                    <a:pt x="2274960" y="1811668"/>
                  </a:moveTo>
                  <a:lnTo>
                    <a:pt x="2279661" y="1811668"/>
                  </a:lnTo>
                  <a:lnTo>
                    <a:pt x="2277845" y="1810525"/>
                  </a:lnTo>
                  <a:lnTo>
                    <a:pt x="2276107" y="1810017"/>
                  </a:lnTo>
                  <a:lnTo>
                    <a:pt x="2274960" y="1811668"/>
                  </a:lnTo>
                  <a:close/>
                </a:path>
                <a:path w="2360295" h="1867535">
                  <a:moveTo>
                    <a:pt x="2058759" y="1811668"/>
                  </a:moveTo>
                  <a:lnTo>
                    <a:pt x="2063460" y="1811668"/>
                  </a:lnTo>
                  <a:lnTo>
                    <a:pt x="2061644" y="1810525"/>
                  </a:lnTo>
                  <a:lnTo>
                    <a:pt x="2059907" y="1810017"/>
                  </a:lnTo>
                  <a:lnTo>
                    <a:pt x="2058759" y="1811668"/>
                  </a:lnTo>
                  <a:close/>
                </a:path>
                <a:path w="2360295" h="1867535">
                  <a:moveTo>
                    <a:pt x="1842480" y="1811668"/>
                  </a:moveTo>
                  <a:lnTo>
                    <a:pt x="1847180" y="1811668"/>
                  </a:lnTo>
                  <a:lnTo>
                    <a:pt x="1845364" y="1810525"/>
                  </a:lnTo>
                  <a:lnTo>
                    <a:pt x="1843627" y="1810017"/>
                  </a:lnTo>
                  <a:lnTo>
                    <a:pt x="1842480" y="1811668"/>
                  </a:lnTo>
                  <a:close/>
                </a:path>
                <a:path w="2360295" h="1867535">
                  <a:moveTo>
                    <a:pt x="1626279" y="1811668"/>
                  </a:moveTo>
                  <a:lnTo>
                    <a:pt x="1630980" y="1811668"/>
                  </a:lnTo>
                  <a:lnTo>
                    <a:pt x="1629164" y="1810525"/>
                  </a:lnTo>
                  <a:lnTo>
                    <a:pt x="1627426" y="1810017"/>
                  </a:lnTo>
                  <a:lnTo>
                    <a:pt x="1626279" y="1811668"/>
                  </a:lnTo>
                  <a:close/>
                </a:path>
                <a:path w="2360295" h="1867535">
                  <a:moveTo>
                    <a:pt x="2019043" y="1810144"/>
                  </a:moveTo>
                  <a:lnTo>
                    <a:pt x="2019320" y="1810144"/>
                  </a:lnTo>
                  <a:lnTo>
                    <a:pt x="2019162" y="1810093"/>
                  </a:lnTo>
                  <a:close/>
                </a:path>
                <a:path w="2360295" h="1867535">
                  <a:moveTo>
                    <a:pt x="1802764" y="1810144"/>
                  </a:moveTo>
                  <a:lnTo>
                    <a:pt x="1803040" y="1810144"/>
                  </a:lnTo>
                  <a:lnTo>
                    <a:pt x="1802882" y="1810093"/>
                  </a:lnTo>
                  <a:close/>
                </a:path>
                <a:path w="2360295" h="1867535">
                  <a:moveTo>
                    <a:pt x="2235244" y="1810144"/>
                  </a:moveTo>
                  <a:lnTo>
                    <a:pt x="2235521" y="1810144"/>
                  </a:lnTo>
                  <a:lnTo>
                    <a:pt x="2235363" y="1810093"/>
                  </a:lnTo>
                  <a:close/>
                </a:path>
                <a:path w="2360295" h="1867535">
                  <a:moveTo>
                    <a:pt x="1586563" y="1810144"/>
                  </a:moveTo>
                  <a:lnTo>
                    <a:pt x="1586840" y="1810144"/>
                  </a:lnTo>
                  <a:lnTo>
                    <a:pt x="1586682" y="1810093"/>
                  </a:lnTo>
                  <a:close/>
                </a:path>
                <a:path w="2360295" h="1867535">
                  <a:moveTo>
                    <a:pt x="2279661" y="1810779"/>
                  </a:moveTo>
                  <a:lnTo>
                    <a:pt x="2281003" y="1810779"/>
                  </a:lnTo>
                  <a:lnTo>
                    <a:pt x="2280845" y="1810271"/>
                  </a:lnTo>
                  <a:lnTo>
                    <a:pt x="2279740" y="1810144"/>
                  </a:lnTo>
                  <a:lnTo>
                    <a:pt x="2277608" y="1810144"/>
                  </a:lnTo>
                  <a:lnTo>
                    <a:pt x="2278871" y="1810398"/>
                  </a:lnTo>
                  <a:lnTo>
                    <a:pt x="2279661" y="1810779"/>
                  </a:lnTo>
                  <a:close/>
                </a:path>
                <a:path w="2360295" h="1867535">
                  <a:moveTo>
                    <a:pt x="2263316" y="1812684"/>
                  </a:moveTo>
                  <a:lnTo>
                    <a:pt x="2263552" y="1812430"/>
                  </a:lnTo>
                  <a:lnTo>
                    <a:pt x="2263868" y="1812303"/>
                  </a:lnTo>
                  <a:lnTo>
                    <a:pt x="2263979" y="1811922"/>
                  </a:lnTo>
                  <a:lnTo>
                    <a:pt x="2262210" y="1810144"/>
                  </a:lnTo>
                  <a:lnTo>
                    <a:pt x="2262210" y="1810525"/>
                  </a:lnTo>
                  <a:lnTo>
                    <a:pt x="2261635" y="1810525"/>
                  </a:lnTo>
                  <a:lnTo>
                    <a:pt x="2261815" y="1810779"/>
                  </a:lnTo>
                  <a:lnTo>
                    <a:pt x="2259209" y="1810779"/>
                  </a:lnTo>
                  <a:lnTo>
                    <a:pt x="2258420" y="1811033"/>
                  </a:lnTo>
                  <a:lnTo>
                    <a:pt x="2262447" y="1811033"/>
                  </a:lnTo>
                  <a:lnTo>
                    <a:pt x="2263316" y="1812684"/>
                  </a:lnTo>
                  <a:close/>
                </a:path>
                <a:path w="2360295" h="1867535">
                  <a:moveTo>
                    <a:pt x="2245785" y="1811287"/>
                  </a:moveTo>
                  <a:lnTo>
                    <a:pt x="2246970" y="1810652"/>
                  </a:lnTo>
                  <a:lnTo>
                    <a:pt x="2247308" y="1810398"/>
                  </a:lnTo>
                  <a:lnTo>
                    <a:pt x="2247365" y="1810144"/>
                  </a:lnTo>
                  <a:lnTo>
                    <a:pt x="2240061" y="1810144"/>
                  </a:lnTo>
                  <a:lnTo>
                    <a:pt x="2239245" y="1810398"/>
                  </a:lnTo>
                  <a:lnTo>
                    <a:pt x="2244285" y="1810398"/>
                  </a:lnTo>
                  <a:lnTo>
                    <a:pt x="2245785" y="1811287"/>
                  </a:lnTo>
                  <a:close/>
                </a:path>
                <a:path w="2360295" h="1867535">
                  <a:moveTo>
                    <a:pt x="2218622" y="1811541"/>
                  </a:moveTo>
                  <a:lnTo>
                    <a:pt x="2219174" y="1811287"/>
                  </a:lnTo>
                  <a:lnTo>
                    <a:pt x="2219293" y="1810716"/>
                  </a:lnTo>
                  <a:lnTo>
                    <a:pt x="2219531" y="1810366"/>
                  </a:lnTo>
                  <a:lnTo>
                    <a:pt x="2219964" y="1810271"/>
                  </a:lnTo>
                  <a:lnTo>
                    <a:pt x="2220201" y="1810144"/>
                  </a:lnTo>
                  <a:lnTo>
                    <a:pt x="2218735" y="1810144"/>
                  </a:lnTo>
                  <a:lnTo>
                    <a:pt x="2218622" y="1810398"/>
                  </a:lnTo>
                  <a:lnTo>
                    <a:pt x="2217753" y="1811160"/>
                  </a:lnTo>
                  <a:lnTo>
                    <a:pt x="2218148" y="1811287"/>
                  </a:lnTo>
                  <a:lnTo>
                    <a:pt x="2218622" y="1811541"/>
                  </a:lnTo>
                  <a:close/>
                </a:path>
                <a:path w="2360295" h="1867535">
                  <a:moveTo>
                    <a:pt x="2201566" y="1812684"/>
                  </a:moveTo>
                  <a:lnTo>
                    <a:pt x="2201645" y="1811668"/>
                  </a:lnTo>
                  <a:lnTo>
                    <a:pt x="2202119" y="1810906"/>
                  </a:lnTo>
                  <a:lnTo>
                    <a:pt x="2201250" y="1810144"/>
                  </a:lnTo>
                  <a:lnTo>
                    <a:pt x="2196451" y="1810144"/>
                  </a:lnTo>
                  <a:lnTo>
                    <a:pt x="2196346" y="1810525"/>
                  </a:lnTo>
                  <a:lnTo>
                    <a:pt x="2196219" y="1811233"/>
                  </a:lnTo>
                  <a:lnTo>
                    <a:pt x="2196103" y="1812100"/>
                  </a:lnTo>
                  <a:lnTo>
                    <a:pt x="2196046" y="1812303"/>
                  </a:lnTo>
                  <a:lnTo>
                    <a:pt x="2200539" y="1812303"/>
                  </a:lnTo>
                  <a:lnTo>
                    <a:pt x="2201052" y="1812566"/>
                  </a:lnTo>
                  <a:lnTo>
                    <a:pt x="2201566" y="1812684"/>
                  </a:lnTo>
                  <a:close/>
                </a:path>
                <a:path w="2360295" h="1867535">
                  <a:moveTo>
                    <a:pt x="2063460" y="1810779"/>
                  </a:moveTo>
                  <a:lnTo>
                    <a:pt x="2064802" y="1810779"/>
                  </a:lnTo>
                  <a:lnTo>
                    <a:pt x="2064644" y="1810271"/>
                  </a:lnTo>
                  <a:lnTo>
                    <a:pt x="2063539" y="1810144"/>
                  </a:lnTo>
                  <a:lnTo>
                    <a:pt x="2061407" y="1810144"/>
                  </a:lnTo>
                  <a:lnTo>
                    <a:pt x="2062670" y="1810398"/>
                  </a:lnTo>
                  <a:lnTo>
                    <a:pt x="2063460" y="1810779"/>
                  </a:lnTo>
                  <a:close/>
                </a:path>
                <a:path w="2360295" h="1867535">
                  <a:moveTo>
                    <a:pt x="2047115" y="1812684"/>
                  </a:moveTo>
                  <a:lnTo>
                    <a:pt x="2047352" y="1812430"/>
                  </a:lnTo>
                  <a:lnTo>
                    <a:pt x="2047668" y="1812303"/>
                  </a:lnTo>
                  <a:lnTo>
                    <a:pt x="2047778" y="1811922"/>
                  </a:lnTo>
                  <a:lnTo>
                    <a:pt x="2046009" y="1810144"/>
                  </a:lnTo>
                  <a:lnTo>
                    <a:pt x="2046009" y="1810525"/>
                  </a:lnTo>
                  <a:lnTo>
                    <a:pt x="2045434" y="1810525"/>
                  </a:lnTo>
                  <a:lnTo>
                    <a:pt x="2045615" y="1810779"/>
                  </a:lnTo>
                  <a:lnTo>
                    <a:pt x="2043009" y="1810779"/>
                  </a:lnTo>
                  <a:lnTo>
                    <a:pt x="2042219" y="1811033"/>
                  </a:lnTo>
                  <a:lnTo>
                    <a:pt x="2046246" y="1811033"/>
                  </a:lnTo>
                  <a:lnTo>
                    <a:pt x="2047115" y="1812684"/>
                  </a:lnTo>
                  <a:close/>
                </a:path>
                <a:path w="2360295" h="1867535">
                  <a:moveTo>
                    <a:pt x="2029585" y="1811287"/>
                  </a:moveTo>
                  <a:lnTo>
                    <a:pt x="2030769" y="1810652"/>
                  </a:lnTo>
                  <a:lnTo>
                    <a:pt x="2031107" y="1810398"/>
                  </a:lnTo>
                  <a:lnTo>
                    <a:pt x="2031164" y="1810144"/>
                  </a:lnTo>
                  <a:lnTo>
                    <a:pt x="2023860" y="1810144"/>
                  </a:lnTo>
                  <a:lnTo>
                    <a:pt x="2023044" y="1810398"/>
                  </a:lnTo>
                  <a:lnTo>
                    <a:pt x="2028084" y="1810398"/>
                  </a:lnTo>
                  <a:lnTo>
                    <a:pt x="2029585" y="1811287"/>
                  </a:lnTo>
                  <a:close/>
                </a:path>
                <a:path w="2360295" h="1867535">
                  <a:moveTo>
                    <a:pt x="2002421" y="1811541"/>
                  </a:moveTo>
                  <a:lnTo>
                    <a:pt x="2002973" y="1811287"/>
                  </a:lnTo>
                  <a:lnTo>
                    <a:pt x="2003092" y="1810716"/>
                  </a:lnTo>
                  <a:lnTo>
                    <a:pt x="2003330" y="1810366"/>
                  </a:lnTo>
                  <a:lnTo>
                    <a:pt x="2003763" y="1810271"/>
                  </a:lnTo>
                  <a:lnTo>
                    <a:pt x="2004000" y="1810144"/>
                  </a:lnTo>
                  <a:lnTo>
                    <a:pt x="2002534" y="1810144"/>
                  </a:lnTo>
                  <a:lnTo>
                    <a:pt x="2002421" y="1810398"/>
                  </a:lnTo>
                  <a:lnTo>
                    <a:pt x="2001553" y="1811160"/>
                  </a:lnTo>
                  <a:lnTo>
                    <a:pt x="2001948" y="1811287"/>
                  </a:lnTo>
                  <a:lnTo>
                    <a:pt x="2002421" y="1811541"/>
                  </a:lnTo>
                  <a:close/>
                </a:path>
                <a:path w="2360295" h="1867535">
                  <a:moveTo>
                    <a:pt x="1985365" y="1812684"/>
                  </a:moveTo>
                  <a:lnTo>
                    <a:pt x="1985444" y="1811668"/>
                  </a:lnTo>
                  <a:lnTo>
                    <a:pt x="1985918" y="1810906"/>
                  </a:lnTo>
                  <a:lnTo>
                    <a:pt x="1985049" y="1810144"/>
                  </a:lnTo>
                  <a:lnTo>
                    <a:pt x="1980250" y="1810144"/>
                  </a:lnTo>
                  <a:lnTo>
                    <a:pt x="1980145" y="1810525"/>
                  </a:lnTo>
                  <a:lnTo>
                    <a:pt x="1980018" y="1811233"/>
                  </a:lnTo>
                  <a:lnTo>
                    <a:pt x="1979902" y="1812100"/>
                  </a:lnTo>
                  <a:lnTo>
                    <a:pt x="1979845" y="1812303"/>
                  </a:lnTo>
                  <a:lnTo>
                    <a:pt x="1984339" y="1812303"/>
                  </a:lnTo>
                  <a:lnTo>
                    <a:pt x="1984851" y="1812566"/>
                  </a:lnTo>
                  <a:lnTo>
                    <a:pt x="1985365" y="1812684"/>
                  </a:lnTo>
                  <a:close/>
                </a:path>
                <a:path w="2360295" h="1867535">
                  <a:moveTo>
                    <a:pt x="1847180" y="1810779"/>
                  </a:moveTo>
                  <a:lnTo>
                    <a:pt x="1848523" y="1810779"/>
                  </a:lnTo>
                  <a:lnTo>
                    <a:pt x="1848365" y="1810271"/>
                  </a:lnTo>
                  <a:lnTo>
                    <a:pt x="1847259" y="1810144"/>
                  </a:lnTo>
                  <a:lnTo>
                    <a:pt x="1845127" y="1810144"/>
                  </a:lnTo>
                  <a:lnTo>
                    <a:pt x="1846391" y="1810398"/>
                  </a:lnTo>
                  <a:lnTo>
                    <a:pt x="1847180" y="1810779"/>
                  </a:lnTo>
                  <a:close/>
                </a:path>
                <a:path w="2360295" h="1867535">
                  <a:moveTo>
                    <a:pt x="1830835" y="1812684"/>
                  </a:moveTo>
                  <a:lnTo>
                    <a:pt x="1831072" y="1812430"/>
                  </a:lnTo>
                  <a:lnTo>
                    <a:pt x="1831388" y="1812303"/>
                  </a:lnTo>
                  <a:lnTo>
                    <a:pt x="1831499" y="1811922"/>
                  </a:lnTo>
                  <a:lnTo>
                    <a:pt x="1829730" y="1810144"/>
                  </a:lnTo>
                  <a:lnTo>
                    <a:pt x="1829730" y="1810525"/>
                  </a:lnTo>
                  <a:lnTo>
                    <a:pt x="1829154" y="1810525"/>
                  </a:lnTo>
                  <a:lnTo>
                    <a:pt x="1829335" y="1810779"/>
                  </a:lnTo>
                  <a:lnTo>
                    <a:pt x="1826729" y="1810779"/>
                  </a:lnTo>
                  <a:lnTo>
                    <a:pt x="1825940" y="1811033"/>
                  </a:lnTo>
                  <a:lnTo>
                    <a:pt x="1829967" y="1811033"/>
                  </a:lnTo>
                  <a:lnTo>
                    <a:pt x="1830835" y="1812684"/>
                  </a:lnTo>
                  <a:close/>
                </a:path>
                <a:path w="2360295" h="1867535">
                  <a:moveTo>
                    <a:pt x="1813384" y="1811287"/>
                  </a:moveTo>
                  <a:lnTo>
                    <a:pt x="1814568" y="1810652"/>
                  </a:lnTo>
                  <a:lnTo>
                    <a:pt x="1814907" y="1810398"/>
                  </a:lnTo>
                  <a:lnTo>
                    <a:pt x="1814963" y="1810144"/>
                  </a:lnTo>
                  <a:lnTo>
                    <a:pt x="1807659" y="1810144"/>
                  </a:lnTo>
                  <a:lnTo>
                    <a:pt x="1806843" y="1810398"/>
                  </a:lnTo>
                  <a:lnTo>
                    <a:pt x="1811884" y="1810398"/>
                  </a:lnTo>
                  <a:lnTo>
                    <a:pt x="1813384" y="1811287"/>
                  </a:lnTo>
                  <a:close/>
                </a:path>
                <a:path w="2360295" h="1867535">
                  <a:moveTo>
                    <a:pt x="1786220" y="1811541"/>
                  </a:moveTo>
                  <a:lnTo>
                    <a:pt x="1786773" y="1811287"/>
                  </a:lnTo>
                  <a:lnTo>
                    <a:pt x="1786891" y="1810716"/>
                  </a:lnTo>
                  <a:lnTo>
                    <a:pt x="1787129" y="1810366"/>
                  </a:lnTo>
                  <a:lnTo>
                    <a:pt x="1787563" y="1810271"/>
                  </a:lnTo>
                  <a:lnTo>
                    <a:pt x="1787800" y="1810144"/>
                  </a:lnTo>
                  <a:lnTo>
                    <a:pt x="1786333" y="1810144"/>
                  </a:lnTo>
                  <a:lnTo>
                    <a:pt x="1786220" y="1810398"/>
                  </a:lnTo>
                  <a:lnTo>
                    <a:pt x="1785352" y="1811160"/>
                  </a:lnTo>
                  <a:lnTo>
                    <a:pt x="1785747" y="1811287"/>
                  </a:lnTo>
                  <a:lnTo>
                    <a:pt x="1786220" y="1811541"/>
                  </a:lnTo>
                  <a:close/>
                </a:path>
                <a:path w="2360295" h="1867535">
                  <a:moveTo>
                    <a:pt x="1769164" y="1812684"/>
                  </a:moveTo>
                  <a:lnTo>
                    <a:pt x="1769243" y="1811668"/>
                  </a:lnTo>
                  <a:lnTo>
                    <a:pt x="1769717" y="1810906"/>
                  </a:lnTo>
                  <a:lnTo>
                    <a:pt x="1768849" y="1810144"/>
                  </a:lnTo>
                  <a:lnTo>
                    <a:pt x="1764050" y="1810144"/>
                  </a:lnTo>
                  <a:lnTo>
                    <a:pt x="1763944" y="1810525"/>
                  </a:lnTo>
                  <a:lnTo>
                    <a:pt x="1763818" y="1811233"/>
                  </a:lnTo>
                  <a:lnTo>
                    <a:pt x="1763702" y="1812100"/>
                  </a:lnTo>
                  <a:lnTo>
                    <a:pt x="1763644" y="1812303"/>
                  </a:lnTo>
                  <a:lnTo>
                    <a:pt x="1768138" y="1812303"/>
                  </a:lnTo>
                  <a:lnTo>
                    <a:pt x="1768650" y="1812566"/>
                  </a:lnTo>
                  <a:lnTo>
                    <a:pt x="1769164" y="1812684"/>
                  </a:lnTo>
                  <a:close/>
                </a:path>
                <a:path w="2360295" h="1867535">
                  <a:moveTo>
                    <a:pt x="1630980" y="1810779"/>
                  </a:moveTo>
                  <a:lnTo>
                    <a:pt x="1632322" y="1810779"/>
                  </a:lnTo>
                  <a:lnTo>
                    <a:pt x="1632164" y="1810271"/>
                  </a:lnTo>
                  <a:lnTo>
                    <a:pt x="1631059" y="1810144"/>
                  </a:lnTo>
                  <a:lnTo>
                    <a:pt x="1628927" y="1810144"/>
                  </a:lnTo>
                  <a:lnTo>
                    <a:pt x="1630190" y="1810398"/>
                  </a:lnTo>
                  <a:lnTo>
                    <a:pt x="1630980" y="1810779"/>
                  </a:lnTo>
                  <a:close/>
                </a:path>
                <a:path w="2360295" h="1867535">
                  <a:moveTo>
                    <a:pt x="1614635" y="1812684"/>
                  </a:moveTo>
                  <a:lnTo>
                    <a:pt x="1614871" y="1812430"/>
                  </a:lnTo>
                  <a:lnTo>
                    <a:pt x="1615187" y="1812303"/>
                  </a:lnTo>
                  <a:lnTo>
                    <a:pt x="1615298" y="1811922"/>
                  </a:lnTo>
                  <a:lnTo>
                    <a:pt x="1613529" y="1810144"/>
                  </a:lnTo>
                  <a:lnTo>
                    <a:pt x="1613529" y="1810525"/>
                  </a:lnTo>
                  <a:lnTo>
                    <a:pt x="1612954" y="1810525"/>
                  </a:lnTo>
                  <a:lnTo>
                    <a:pt x="1613134" y="1810779"/>
                  </a:lnTo>
                  <a:lnTo>
                    <a:pt x="1610528" y="1810779"/>
                  </a:lnTo>
                  <a:lnTo>
                    <a:pt x="1609739" y="1811033"/>
                  </a:lnTo>
                  <a:lnTo>
                    <a:pt x="1613766" y="1811033"/>
                  </a:lnTo>
                  <a:lnTo>
                    <a:pt x="1614635" y="1812684"/>
                  </a:lnTo>
                  <a:close/>
                </a:path>
                <a:path w="2360295" h="1867535">
                  <a:moveTo>
                    <a:pt x="1597104" y="1811287"/>
                  </a:moveTo>
                  <a:lnTo>
                    <a:pt x="1598289" y="1810652"/>
                  </a:lnTo>
                  <a:lnTo>
                    <a:pt x="1598627" y="1810398"/>
                  </a:lnTo>
                  <a:lnTo>
                    <a:pt x="1598683" y="1810144"/>
                  </a:lnTo>
                  <a:lnTo>
                    <a:pt x="1591379" y="1810144"/>
                  </a:lnTo>
                  <a:lnTo>
                    <a:pt x="1590563" y="1810398"/>
                  </a:lnTo>
                  <a:lnTo>
                    <a:pt x="1595604" y="1810398"/>
                  </a:lnTo>
                  <a:lnTo>
                    <a:pt x="1597104" y="1811287"/>
                  </a:lnTo>
                  <a:close/>
                </a:path>
                <a:path w="2360295" h="1867535">
                  <a:moveTo>
                    <a:pt x="1569941" y="1811541"/>
                  </a:moveTo>
                  <a:lnTo>
                    <a:pt x="1570493" y="1811287"/>
                  </a:lnTo>
                  <a:lnTo>
                    <a:pt x="1570612" y="1810716"/>
                  </a:lnTo>
                  <a:lnTo>
                    <a:pt x="1570850" y="1810366"/>
                  </a:lnTo>
                  <a:lnTo>
                    <a:pt x="1571283" y="1810271"/>
                  </a:lnTo>
                  <a:lnTo>
                    <a:pt x="1571520" y="1810144"/>
                  </a:lnTo>
                  <a:lnTo>
                    <a:pt x="1570054" y="1810144"/>
                  </a:lnTo>
                  <a:lnTo>
                    <a:pt x="1569941" y="1810398"/>
                  </a:lnTo>
                  <a:lnTo>
                    <a:pt x="1569072" y="1811160"/>
                  </a:lnTo>
                  <a:lnTo>
                    <a:pt x="1569467" y="1811287"/>
                  </a:lnTo>
                  <a:lnTo>
                    <a:pt x="1569941" y="1811541"/>
                  </a:lnTo>
                  <a:close/>
                </a:path>
                <a:path w="2360295" h="1867535">
                  <a:moveTo>
                    <a:pt x="1552885" y="1812684"/>
                  </a:moveTo>
                  <a:lnTo>
                    <a:pt x="1552964" y="1811668"/>
                  </a:lnTo>
                  <a:lnTo>
                    <a:pt x="1553438" y="1810906"/>
                  </a:lnTo>
                  <a:lnTo>
                    <a:pt x="1552569" y="1810144"/>
                  </a:lnTo>
                  <a:lnTo>
                    <a:pt x="1547770" y="1810144"/>
                  </a:lnTo>
                  <a:lnTo>
                    <a:pt x="1547665" y="1810525"/>
                  </a:lnTo>
                  <a:lnTo>
                    <a:pt x="1547538" y="1811233"/>
                  </a:lnTo>
                  <a:lnTo>
                    <a:pt x="1547422" y="1812100"/>
                  </a:lnTo>
                  <a:lnTo>
                    <a:pt x="1547365" y="1812303"/>
                  </a:lnTo>
                  <a:lnTo>
                    <a:pt x="1551858" y="1812303"/>
                  </a:lnTo>
                  <a:lnTo>
                    <a:pt x="1552371" y="1812566"/>
                  </a:lnTo>
                  <a:lnTo>
                    <a:pt x="1552885" y="1812684"/>
                  </a:lnTo>
                  <a:close/>
                </a:path>
                <a:path w="2360295" h="1867535">
                  <a:moveTo>
                    <a:pt x="2274607" y="1812176"/>
                  </a:moveTo>
                  <a:lnTo>
                    <a:pt x="2288820" y="1812176"/>
                  </a:lnTo>
                  <a:lnTo>
                    <a:pt x="2288346" y="1811922"/>
                  </a:lnTo>
                  <a:lnTo>
                    <a:pt x="2288662" y="1811668"/>
                  </a:lnTo>
                  <a:lnTo>
                    <a:pt x="2288741" y="1811414"/>
                  </a:lnTo>
                  <a:lnTo>
                    <a:pt x="2288623" y="1811160"/>
                  </a:lnTo>
                  <a:lnTo>
                    <a:pt x="2288504" y="1810779"/>
                  </a:lnTo>
                  <a:lnTo>
                    <a:pt x="2287873" y="1810398"/>
                  </a:lnTo>
                  <a:lnTo>
                    <a:pt x="2287399" y="1810271"/>
                  </a:lnTo>
                  <a:lnTo>
                    <a:pt x="2287083" y="1810398"/>
                  </a:lnTo>
                  <a:lnTo>
                    <a:pt x="2284872" y="1811033"/>
                  </a:lnTo>
                  <a:lnTo>
                    <a:pt x="2279621" y="1811033"/>
                  </a:lnTo>
                  <a:lnTo>
                    <a:pt x="2279661" y="1811668"/>
                  </a:lnTo>
                  <a:lnTo>
                    <a:pt x="2274960" y="1811668"/>
                  </a:lnTo>
                  <a:lnTo>
                    <a:pt x="2274607" y="1812176"/>
                  </a:lnTo>
                  <a:close/>
                </a:path>
                <a:path w="2360295" h="1867535">
                  <a:moveTo>
                    <a:pt x="2058406" y="1812176"/>
                  </a:moveTo>
                  <a:lnTo>
                    <a:pt x="2072619" y="1812176"/>
                  </a:lnTo>
                  <a:lnTo>
                    <a:pt x="2072146" y="1811922"/>
                  </a:lnTo>
                  <a:lnTo>
                    <a:pt x="2072462" y="1811668"/>
                  </a:lnTo>
                  <a:lnTo>
                    <a:pt x="2072540" y="1811414"/>
                  </a:lnTo>
                  <a:lnTo>
                    <a:pt x="2072422" y="1811160"/>
                  </a:lnTo>
                  <a:lnTo>
                    <a:pt x="2072304" y="1810779"/>
                  </a:lnTo>
                  <a:lnTo>
                    <a:pt x="2071672" y="1810398"/>
                  </a:lnTo>
                  <a:lnTo>
                    <a:pt x="2071198" y="1810271"/>
                  </a:lnTo>
                  <a:lnTo>
                    <a:pt x="2070882" y="1810398"/>
                  </a:lnTo>
                  <a:lnTo>
                    <a:pt x="2068671" y="1811033"/>
                  </a:lnTo>
                  <a:lnTo>
                    <a:pt x="2063421" y="1811033"/>
                  </a:lnTo>
                  <a:lnTo>
                    <a:pt x="2063460" y="1811668"/>
                  </a:lnTo>
                  <a:lnTo>
                    <a:pt x="2058759" y="1811668"/>
                  </a:lnTo>
                  <a:lnTo>
                    <a:pt x="2058406" y="1812176"/>
                  </a:lnTo>
                  <a:close/>
                </a:path>
                <a:path w="2360295" h="1867535">
                  <a:moveTo>
                    <a:pt x="1842127" y="1812176"/>
                  </a:moveTo>
                  <a:lnTo>
                    <a:pt x="1856340" y="1812176"/>
                  </a:lnTo>
                  <a:lnTo>
                    <a:pt x="1855866" y="1811922"/>
                  </a:lnTo>
                  <a:lnTo>
                    <a:pt x="1856182" y="1811668"/>
                  </a:lnTo>
                  <a:lnTo>
                    <a:pt x="1856261" y="1811414"/>
                  </a:lnTo>
                  <a:lnTo>
                    <a:pt x="1856142" y="1811160"/>
                  </a:lnTo>
                  <a:lnTo>
                    <a:pt x="1856024" y="1810779"/>
                  </a:lnTo>
                  <a:lnTo>
                    <a:pt x="1855392" y="1810398"/>
                  </a:lnTo>
                  <a:lnTo>
                    <a:pt x="1854918" y="1810271"/>
                  </a:lnTo>
                  <a:lnTo>
                    <a:pt x="1854603" y="1810398"/>
                  </a:lnTo>
                  <a:lnTo>
                    <a:pt x="1852392" y="1811033"/>
                  </a:lnTo>
                  <a:lnTo>
                    <a:pt x="1847141" y="1811033"/>
                  </a:lnTo>
                  <a:lnTo>
                    <a:pt x="1847180" y="1811668"/>
                  </a:lnTo>
                  <a:lnTo>
                    <a:pt x="1842480" y="1811668"/>
                  </a:lnTo>
                  <a:lnTo>
                    <a:pt x="1842127" y="1812176"/>
                  </a:lnTo>
                  <a:close/>
                </a:path>
                <a:path w="2360295" h="1867535">
                  <a:moveTo>
                    <a:pt x="1625926" y="1812176"/>
                  </a:moveTo>
                  <a:lnTo>
                    <a:pt x="1640139" y="1812176"/>
                  </a:lnTo>
                  <a:lnTo>
                    <a:pt x="1639665" y="1811922"/>
                  </a:lnTo>
                  <a:lnTo>
                    <a:pt x="1639981" y="1811668"/>
                  </a:lnTo>
                  <a:lnTo>
                    <a:pt x="1640060" y="1811414"/>
                  </a:lnTo>
                  <a:lnTo>
                    <a:pt x="1639942" y="1811160"/>
                  </a:lnTo>
                  <a:lnTo>
                    <a:pt x="1639823" y="1810779"/>
                  </a:lnTo>
                  <a:lnTo>
                    <a:pt x="1639192" y="1810398"/>
                  </a:lnTo>
                  <a:lnTo>
                    <a:pt x="1638718" y="1810271"/>
                  </a:lnTo>
                  <a:lnTo>
                    <a:pt x="1638402" y="1810398"/>
                  </a:lnTo>
                  <a:lnTo>
                    <a:pt x="1636191" y="1811033"/>
                  </a:lnTo>
                  <a:lnTo>
                    <a:pt x="1630940" y="1811033"/>
                  </a:lnTo>
                  <a:lnTo>
                    <a:pt x="1630980" y="1811668"/>
                  </a:lnTo>
                  <a:lnTo>
                    <a:pt x="1626279" y="1811668"/>
                  </a:lnTo>
                  <a:lnTo>
                    <a:pt x="1625926" y="1812176"/>
                  </a:lnTo>
                  <a:close/>
                </a:path>
                <a:path w="2360295" h="1867535">
                  <a:moveTo>
                    <a:pt x="2031823" y="1813643"/>
                  </a:moveTo>
                  <a:lnTo>
                    <a:pt x="2032427" y="1813319"/>
                  </a:lnTo>
                  <a:lnTo>
                    <a:pt x="2033928" y="1812303"/>
                  </a:lnTo>
                  <a:lnTo>
                    <a:pt x="2032190" y="1811541"/>
                  </a:lnTo>
                  <a:lnTo>
                    <a:pt x="2031264" y="1810281"/>
                  </a:lnTo>
                  <a:lnTo>
                    <a:pt x="2031141" y="1810525"/>
                  </a:lnTo>
                  <a:lnTo>
                    <a:pt x="2031081" y="1811541"/>
                  </a:lnTo>
                  <a:lnTo>
                    <a:pt x="2031559" y="1811541"/>
                  </a:lnTo>
                  <a:lnTo>
                    <a:pt x="2031709" y="1813593"/>
                  </a:lnTo>
                  <a:close/>
                </a:path>
                <a:path w="2360295" h="1867535">
                  <a:moveTo>
                    <a:pt x="2248024" y="1813643"/>
                  </a:moveTo>
                  <a:lnTo>
                    <a:pt x="2248628" y="1813319"/>
                  </a:lnTo>
                  <a:lnTo>
                    <a:pt x="2250128" y="1812303"/>
                  </a:lnTo>
                  <a:lnTo>
                    <a:pt x="2248391" y="1811541"/>
                  </a:lnTo>
                  <a:lnTo>
                    <a:pt x="2247465" y="1810281"/>
                  </a:lnTo>
                  <a:lnTo>
                    <a:pt x="2247342" y="1810525"/>
                  </a:lnTo>
                  <a:lnTo>
                    <a:pt x="2247282" y="1811541"/>
                  </a:lnTo>
                  <a:lnTo>
                    <a:pt x="2247759" y="1811541"/>
                  </a:lnTo>
                  <a:lnTo>
                    <a:pt x="2247910" y="1813593"/>
                  </a:lnTo>
                  <a:close/>
                </a:path>
                <a:path w="2360295" h="1867535">
                  <a:moveTo>
                    <a:pt x="1815622" y="1813643"/>
                  </a:moveTo>
                  <a:lnTo>
                    <a:pt x="1816227" y="1813319"/>
                  </a:lnTo>
                  <a:lnTo>
                    <a:pt x="1817727" y="1812303"/>
                  </a:lnTo>
                  <a:lnTo>
                    <a:pt x="1815990" y="1811541"/>
                  </a:lnTo>
                  <a:lnTo>
                    <a:pt x="1815063" y="1810281"/>
                  </a:lnTo>
                  <a:lnTo>
                    <a:pt x="1814941" y="1810525"/>
                  </a:lnTo>
                  <a:lnTo>
                    <a:pt x="1814880" y="1811541"/>
                  </a:lnTo>
                  <a:lnTo>
                    <a:pt x="1815358" y="1811541"/>
                  </a:lnTo>
                  <a:lnTo>
                    <a:pt x="1815508" y="1813593"/>
                  </a:lnTo>
                  <a:close/>
                </a:path>
                <a:path w="2360295" h="1867535">
                  <a:moveTo>
                    <a:pt x="1599343" y="1813643"/>
                  </a:moveTo>
                  <a:lnTo>
                    <a:pt x="1599947" y="1813319"/>
                  </a:lnTo>
                  <a:lnTo>
                    <a:pt x="1601447" y="1812303"/>
                  </a:lnTo>
                  <a:lnTo>
                    <a:pt x="1599710" y="1811541"/>
                  </a:lnTo>
                  <a:lnTo>
                    <a:pt x="1598784" y="1810281"/>
                  </a:lnTo>
                  <a:lnTo>
                    <a:pt x="1598661" y="1810525"/>
                  </a:lnTo>
                  <a:lnTo>
                    <a:pt x="1598601" y="1811541"/>
                  </a:lnTo>
                  <a:lnTo>
                    <a:pt x="1599078" y="1811541"/>
                  </a:lnTo>
                  <a:lnTo>
                    <a:pt x="1599228" y="1813593"/>
                  </a:lnTo>
                  <a:close/>
                </a:path>
                <a:path w="2360295" h="1867535">
                  <a:moveTo>
                    <a:pt x="2241738" y="1812811"/>
                  </a:moveTo>
                  <a:lnTo>
                    <a:pt x="2247207" y="1812811"/>
                  </a:lnTo>
                  <a:lnTo>
                    <a:pt x="2245706" y="1811795"/>
                  </a:lnTo>
                  <a:lnTo>
                    <a:pt x="2244996" y="1811668"/>
                  </a:lnTo>
                  <a:lnTo>
                    <a:pt x="2244206" y="1811287"/>
                  </a:lnTo>
                  <a:lnTo>
                    <a:pt x="2244127" y="1810525"/>
                  </a:lnTo>
                  <a:lnTo>
                    <a:pt x="2244285" y="1810398"/>
                  </a:lnTo>
                  <a:lnTo>
                    <a:pt x="2239245" y="1810398"/>
                  </a:lnTo>
                  <a:lnTo>
                    <a:pt x="2238837" y="1810525"/>
                  </a:lnTo>
                  <a:lnTo>
                    <a:pt x="2237257" y="1810906"/>
                  </a:lnTo>
                  <a:lnTo>
                    <a:pt x="2240255" y="1811414"/>
                  </a:lnTo>
                  <a:lnTo>
                    <a:pt x="2240021" y="1811541"/>
                  </a:lnTo>
                  <a:lnTo>
                    <a:pt x="2240495" y="1811541"/>
                  </a:lnTo>
                  <a:lnTo>
                    <a:pt x="2240297" y="1812100"/>
                  </a:lnTo>
                  <a:lnTo>
                    <a:pt x="2240180" y="1812566"/>
                  </a:lnTo>
                  <a:lnTo>
                    <a:pt x="2240317" y="1812684"/>
                  </a:lnTo>
                  <a:lnTo>
                    <a:pt x="2241524" y="1812686"/>
                  </a:lnTo>
                  <a:lnTo>
                    <a:pt x="2241738" y="1812811"/>
                  </a:lnTo>
                  <a:close/>
                </a:path>
                <a:path w="2360295" h="1867535">
                  <a:moveTo>
                    <a:pt x="2025538" y="1812811"/>
                  </a:moveTo>
                  <a:lnTo>
                    <a:pt x="2031006" y="1812811"/>
                  </a:lnTo>
                  <a:lnTo>
                    <a:pt x="2029506" y="1811795"/>
                  </a:lnTo>
                  <a:lnTo>
                    <a:pt x="2028795" y="1811668"/>
                  </a:lnTo>
                  <a:lnTo>
                    <a:pt x="2028006" y="1811287"/>
                  </a:lnTo>
                  <a:lnTo>
                    <a:pt x="2027926" y="1810525"/>
                  </a:lnTo>
                  <a:lnTo>
                    <a:pt x="2028084" y="1810398"/>
                  </a:lnTo>
                  <a:lnTo>
                    <a:pt x="2023044" y="1810398"/>
                  </a:lnTo>
                  <a:lnTo>
                    <a:pt x="2022636" y="1810525"/>
                  </a:lnTo>
                  <a:lnTo>
                    <a:pt x="2021057" y="1810906"/>
                  </a:lnTo>
                  <a:lnTo>
                    <a:pt x="2024054" y="1811414"/>
                  </a:lnTo>
                  <a:lnTo>
                    <a:pt x="2023820" y="1811541"/>
                  </a:lnTo>
                  <a:lnTo>
                    <a:pt x="2024216" y="1811541"/>
                  </a:lnTo>
                  <a:lnTo>
                    <a:pt x="2024017" y="1812100"/>
                  </a:lnTo>
                  <a:lnTo>
                    <a:pt x="2023979" y="1812566"/>
                  </a:lnTo>
                  <a:lnTo>
                    <a:pt x="2024116" y="1812684"/>
                  </a:lnTo>
                  <a:lnTo>
                    <a:pt x="2025324" y="1812686"/>
                  </a:lnTo>
                  <a:lnTo>
                    <a:pt x="2025538" y="1812811"/>
                  </a:lnTo>
                  <a:close/>
                </a:path>
                <a:path w="2360295" h="1867535">
                  <a:moveTo>
                    <a:pt x="1809337" y="1812811"/>
                  </a:moveTo>
                  <a:lnTo>
                    <a:pt x="1814805" y="1812811"/>
                  </a:lnTo>
                  <a:lnTo>
                    <a:pt x="1813305" y="1811795"/>
                  </a:lnTo>
                  <a:lnTo>
                    <a:pt x="1812594" y="1811668"/>
                  </a:lnTo>
                  <a:lnTo>
                    <a:pt x="1811805" y="1811287"/>
                  </a:lnTo>
                  <a:lnTo>
                    <a:pt x="1811726" y="1810525"/>
                  </a:lnTo>
                  <a:lnTo>
                    <a:pt x="1811884" y="1810398"/>
                  </a:lnTo>
                  <a:lnTo>
                    <a:pt x="1806843" y="1810398"/>
                  </a:lnTo>
                  <a:lnTo>
                    <a:pt x="1806435" y="1810525"/>
                  </a:lnTo>
                  <a:lnTo>
                    <a:pt x="1804856" y="1810906"/>
                  </a:lnTo>
                  <a:lnTo>
                    <a:pt x="1807853" y="1811414"/>
                  </a:lnTo>
                  <a:lnTo>
                    <a:pt x="1807620" y="1811541"/>
                  </a:lnTo>
                  <a:lnTo>
                    <a:pt x="1808015" y="1811541"/>
                  </a:lnTo>
                  <a:lnTo>
                    <a:pt x="1807816" y="1812100"/>
                  </a:lnTo>
                  <a:lnTo>
                    <a:pt x="1807778" y="1812566"/>
                  </a:lnTo>
                  <a:lnTo>
                    <a:pt x="1807916" y="1812684"/>
                  </a:lnTo>
                  <a:lnTo>
                    <a:pt x="1809123" y="1812686"/>
                  </a:lnTo>
                  <a:lnTo>
                    <a:pt x="1809337" y="1812811"/>
                  </a:lnTo>
                  <a:close/>
                </a:path>
                <a:path w="2360295" h="1867535">
                  <a:moveTo>
                    <a:pt x="1593057" y="1812811"/>
                  </a:moveTo>
                  <a:lnTo>
                    <a:pt x="1598526" y="1812811"/>
                  </a:lnTo>
                  <a:lnTo>
                    <a:pt x="1597025" y="1811795"/>
                  </a:lnTo>
                  <a:lnTo>
                    <a:pt x="1596315" y="1811668"/>
                  </a:lnTo>
                  <a:lnTo>
                    <a:pt x="1595525" y="1811287"/>
                  </a:lnTo>
                  <a:lnTo>
                    <a:pt x="1595446" y="1810525"/>
                  </a:lnTo>
                  <a:lnTo>
                    <a:pt x="1595604" y="1810398"/>
                  </a:lnTo>
                  <a:lnTo>
                    <a:pt x="1590563" y="1810398"/>
                  </a:lnTo>
                  <a:lnTo>
                    <a:pt x="1590155" y="1810525"/>
                  </a:lnTo>
                  <a:lnTo>
                    <a:pt x="1588576" y="1810906"/>
                  </a:lnTo>
                  <a:lnTo>
                    <a:pt x="1591574" y="1811414"/>
                  </a:lnTo>
                  <a:lnTo>
                    <a:pt x="1591340" y="1811541"/>
                  </a:lnTo>
                  <a:lnTo>
                    <a:pt x="1591735" y="1811541"/>
                  </a:lnTo>
                  <a:lnTo>
                    <a:pt x="1591537" y="1812100"/>
                  </a:lnTo>
                  <a:lnTo>
                    <a:pt x="1591498" y="1812566"/>
                  </a:lnTo>
                  <a:lnTo>
                    <a:pt x="1591636" y="1812684"/>
                  </a:lnTo>
                  <a:lnTo>
                    <a:pt x="1592843" y="1812686"/>
                  </a:lnTo>
                  <a:lnTo>
                    <a:pt x="1593057" y="1812811"/>
                  </a:lnTo>
                  <a:close/>
                </a:path>
                <a:path w="2360295" h="1867535">
                  <a:moveTo>
                    <a:pt x="2206462" y="1812049"/>
                  </a:moveTo>
                  <a:lnTo>
                    <a:pt x="2207567" y="1812049"/>
                  </a:lnTo>
                  <a:lnTo>
                    <a:pt x="2207567" y="1810525"/>
                  </a:lnTo>
                  <a:lnTo>
                    <a:pt x="2206225" y="1811795"/>
                  </a:lnTo>
                  <a:lnTo>
                    <a:pt x="2205567" y="1811795"/>
                  </a:lnTo>
                  <a:lnTo>
                    <a:pt x="2206014" y="1811922"/>
                  </a:lnTo>
                  <a:lnTo>
                    <a:pt x="2206225" y="1811922"/>
                  </a:lnTo>
                  <a:lnTo>
                    <a:pt x="2206376" y="1812025"/>
                  </a:lnTo>
                  <a:close/>
                </a:path>
                <a:path w="2360295" h="1867535">
                  <a:moveTo>
                    <a:pt x="1990261" y="1812049"/>
                  </a:moveTo>
                  <a:lnTo>
                    <a:pt x="1991366" y="1812049"/>
                  </a:lnTo>
                  <a:lnTo>
                    <a:pt x="1991366" y="1810525"/>
                  </a:lnTo>
                  <a:lnTo>
                    <a:pt x="1990024" y="1811795"/>
                  </a:lnTo>
                  <a:lnTo>
                    <a:pt x="1989366" y="1811795"/>
                  </a:lnTo>
                  <a:lnTo>
                    <a:pt x="1989813" y="1811922"/>
                  </a:lnTo>
                  <a:lnTo>
                    <a:pt x="1990024" y="1811922"/>
                  </a:lnTo>
                  <a:lnTo>
                    <a:pt x="1990175" y="1812025"/>
                  </a:lnTo>
                  <a:close/>
                </a:path>
                <a:path w="2360295" h="1867535">
                  <a:moveTo>
                    <a:pt x="1774060" y="1812049"/>
                  </a:moveTo>
                  <a:lnTo>
                    <a:pt x="1775166" y="1812049"/>
                  </a:lnTo>
                  <a:lnTo>
                    <a:pt x="1775166" y="1810525"/>
                  </a:lnTo>
                  <a:lnTo>
                    <a:pt x="1773823" y="1811795"/>
                  </a:lnTo>
                  <a:lnTo>
                    <a:pt x="1773165" y="1811795"/>
                  </a:lnTo>
                  <a:lnTo>
                    <a:pt x="1773613" y="1811922"/>
                  </a:lnTo>
                  <a:lnTo>
                    <a:pt x="1773823" y="1811922"/>
                  </a:lnTo>
                  <a:lnTo>
                    <a:pt x="1773974" y="1812025"/>
                  </a:lnTo>
                  <a:close/>
                </a:path>
                <a:path w="2360295" h="1867535">
                  <a:moveTo>
                    <a:pt x="1557781" y="1812049"/>
                  </a:moveTo>
                  <a:lnTo>
                    <a:pt x="1558886" y="1812049"/>
                  </a:lnTo>
                  <a:lnTo>
                    <a:pt x="1558886" y="1810525"/>
                  </a:lnTo>
                  <a:lnTo>
                    <a:pt x="1557544" y="1811795"/>
                  </a:lnTo>
                  <a:lnTo>
                    <a:pt x="1556886" y="1811795"/>
                  </a:lnTo>
                  <a:lnTo>
                    <a:pt x="1557333" y="1811922"/>
                  </a:lnTo>
                  <a:lnTo>
                    <a:pt x="1557544" y="1811922"/>
                  </a:lnTo>
                  <a:lnTo>
                    <a:pt x="1557695" y="1812025"/>
                  </a:lnTo>
                  <a:close/>
                </a:path>
                <a:path w="2360295" h="1867535">
                  <a:moveTo>
                    <a:pt x="2316378" y="1819415"/>
                  </a:moveTo>
                  <a:lnTo>
                    <a:pt x="2316378" y="1810652"/>
                  </a:lnTo>
                  <a:lnTo>
                    <a:pt x="2314957" y="1811795"/>
                  </a:lnTo>
                  <a:lnTo>
                    <a:pt x="2292599" y="1811795"/>
                  </a:lnTo>
                  <a:lnTo>
                    <a:pt x="2292294" y="1812176"/>
                  </a:lnTo>
                  <a:lnTo>
                    <a:pt x="2291900" y="1812557"/>
                  </a:lnTo>
                  <a:lnTo>
                    <a:pt x="2267027" y="1812557"/>
                  </a:lnTo>
                  <a:lnTo>
                    <a:pt x="2268369" y="1813065"/>
                  </a:lnTo>
                  <a:lnTo>
                    <a:pt x="2267422" y="1813446"/>
                  </a:lnTo>
                  <a:lnTo>
                    <a:pt x="2266474" y="1814335"/>
                  </a:lnTo>
                  <a:lnTo>
                    <a:pt x="2263789" y="1814335"/>
                  </a:lnTo>
                  <a:lnTo>
                    <a:pt x="2263537" y="1814589"/>
                  </a:lnTo>
                  <a:lnTo>
                    <a:pt x="2263680" y="1815478"/>
                  </a:lnTo>
                  <a:lnTo>
                    <a:pt x="2269711" y="1815478"/>
                  </a:lnTo>
                  <a:lnTo>
                    <a:pt x="2269958" y="1815986"/>
                  </a:lnTo>
                  <a:lnTo>
                    <a:pt x="2301849" y="1815986"/>
                  </a:lnTo>
                  <a:lnTo>
                    <a:pt x="2303757" y="1816621"/>
                  </a:lnTo>
                  <a:lnTo>
                    <a:pt x="2313220" y="1816621"/>
                  </a:lnTo>
                  <a:lnTo>
                    <a:pt x="2313480" y="1818399"/>
                  </a:lnTo>
                  <a:lnTo>
                    <a:pt x="2315668" y="1818399"/>
                  </a:lnTo>
                  <a:lnTo>
                    <a:pt x="2316006" y="1819161"/>
                  </a:lnTo>
                  <a:lnTo>
                    <a:pt x="2316127" y="1819314"/>
                  </a:lnTo>
                  <a:lnTo>
                    <a:pt x="2316378" y="1819415"/>
                  </a:lnTo>
                  <a:close/>
                </a:path>
                <a:path w="2360295" h="1867535">
                  <a:moveTo>
                    <a:pt x="2100019" y="1810779"/>
                  </a:moveTo>
                  <a:lnTo>
                    <a:pt x="2100177" y="1810652"/>
                  </a:lnTo>
                  <a:lnTo>
                    <a:pt x="2100019" y="1810652"/>
                  </a:lnTo>
                  <a:lnTo>
                    <a:pt x="2100019" y="1810779"/>
                  </a:lnTo>
                  <a:close/>
                </a:path>
                <a:path w="2360295" h="1867535">
                  <a:moveTo>
                    <a:pt x="1883819" y="1810716"/>
                  </a:moveTo>
                  <a:close/>
                </a:path>
                <a:path w="2360295" h="1867535">
                  <a:moveTo>
                    <a:pt x="1667618" y="1810716"/>
                  </a:moveTo>
                  <a:close/>
                </a:path>
                <a:path w="2360295" h="1867535">
                  <a:moveTo>
                    <a:pt x="1444706" y="1811668"/>
                  </a:moveTo>
                  <a:lnTo>
                    <a:pt x="1446206" y="1811668"/>
                  </a:lnTo>
                  <a:lnTo>
                    <a:pt x="1446061" y="1811434"/>
                  </a:lnTo>
                  <a:lnTo>
                    <a:pt x="1445938" y="1811135"/>
                  </a:lnTo>
                  <a:lnTo>
                    <a:pt x="1444864" y="1810652"/>
                  </a:lnTo>
                  <a:lnTo>
                    <a:pt x="1444739" y="1811053"/>
                  </a:lnTo>
                  <a:lnTo>
                    <a:pt x="1444706" y="1811541"/>
                  </a:lnTo>
                  <a:lnTo>
                    <a:pt x="1444706" y="1811668"/>
                  </a:lnTo>
                  <a:close/>
                </a:path>
                <a:path w="2360295" h="1867535">
                  <a:moveTo>
                    <a:pt x="1883898" y="1819415"/>
                  </a:moveTo>
                  <a:lnTo>
                    <a:pt x="1883819" y="1810716"/>
                  </a:lnTo>
                  <a:lnTo>
                    <a:pt x="1882476" y="1811795"/>
                  </a:lnTo>
                  <a:lnTo>
                    <a:pt x="1860119" y="1811795"/>
                  </a:lnTo>
                  <a:lnTo>
                    <a:pt x="1859814" y="1812176"/>
                  </a:lnTo>
                  <a:lnTo>
                    <a:pt x="1859419" y="1812557"/>
                  </a:lnTo>
                  <a:lnTo>
                    <a:pt x="1834546" y="1812557"/>
                  </a:lnTo>
                  <a:lnTo>
                    <a:pt x="1835889" y="1813065"/>
                  </a:lnTo>
                  <a:lnTo>
                    <a:pt x="1834941" y="1813446"/>
                  </a:lnTo>
                  <a:lnTo>
                    <a:pt x="1833994" y="1814335"/>
                  </a:lnTo>
                  <a:lnTo>
                    <a:pt x="1831309" y="1814335"/>
                  </a:lnTo>
                  <a:lnTo>
                    <a:pt x="1831056" y="1814589"/>
                  </a:lnTo>
                  <a:lnTo>
                    <a:pt x="1831200" y="1815478"/>
                  </a:lnTo>
                  <a:lnTo>
                    <a:pt x="1837231" y="1815478"/>
                  </a:lnTo>
                  <a:lnTo>
                    <a:pt x="1837477" y="1815986"/>
                  </a:lnTo>
                  <a:lnTo>
                    <a:pt x="1869369" y="1815986"/>
                  </a:lnTo>
                  <a:lnTo>
                    <a:pt x="1871277" y="1816621"/>
                  </a:lnTo>
                  <a:lnTo>
                    <a:pt x="1880739" y="1816621"/>
                  </a:lnTo>
                  <a:lnTo>
                    <a:pt x="1880999" y="1818399"/>
                  </a:lnTo>
                  <a:lnTo>
                    <a:pt x="1883187" y="1818399"/>
                  </a:lnTo>
                  <a:lnTo>
                    <a:pt x="1883526" y="1819161"/>
                  </a:lnTo>
                  <a:lnTo>
                    <a:pt x="1883646" y="1819314"/>
                  </a:lnTo>
                  <a:lnTo>
                    <a:pt x="1883898" y="1819415"/>
                  </a:lnTo>
                  <a:close/>
                </a:path>
                <a:path w="2360295" h="1867535">
                  <a:moveTo>
                    <a:pt x="1667697" y="1819415"/>
                  </a:moveTo>
                  <a:lnTo>
                    <a:pt x="1667618" y="1810716"/>
                  </a:lnTo>
                  <a:lnTo>
                    <a:pt x="1666276" y="1811795"/>
                  </a:lnTo>
                  <a:lnTo>
                    <a:pt x="1643918" y="1811795"/>
                  </a:lnTo>
                  <a:lnTo>
                    <a:pt x="1643613" y="1812176"/>
                  </a:lnTo>
                  <a:lnTo>
                    <a:pt x="1643219" y="1812557"/>
                  </a:lnTo>
                  <a:lnTo>
                    <a:pt x="1618346" y="1812557"/>
                  </a:lnTo>
                  <a:lnTo>
                    <a:pt x="1619688" y="1813065"/>
                  </a:lnTo>
                  <a:lnTo>
                    <a:pt x="1618741" y="1813446"/>
                  </a:lnTo>
                  <a:lnTo>
                    <a:pt x="1617793" y="1814335"/>
                  </a:lnTo>
                  <a:lnTo>
                    <a:pt x="1615108" y="1814335"/>
                  </a:lnTo>
                  <a:lnTo>
                    <a:pt x="1614856" y="1814589"/>
                  </a:lnTo>
                  <a:lnTo>
                    <a:pt x="1614999" y="1815478"/>
                  </a:lnTo>
                  <a:lnTo>
                    <a:pt x="1621030" y="1815478"/>
                  </a:lnTo>
                  <a:lnTo>
                    <a:pt x="1621277" y="1815986"/>
                  </a:lnTo>
                  <a:lnTo>
                    <a:pt x="1653168" y="1815986"/>
                  </a:lnTo>
                  <a:lnTo>
                    <a:pt x="1655076" y="1816621"/>
                  </a:lnTo>
                  <a:lnTo>
                    <a:pt x="1664539" y="1816621"/>
                  </a:lnTo>
                  <a:lnTo>
                    <a:pt x="1664799" y="1818399"/>
                  </a:lnTo>
                  <a:lnTo>
                    <a:pt x="1666986" y="1818399"/>
                  </a:lnTo>
                  <a:lnTo>
                    <a:pt x="1667325" y="1819161"/>
                  </a:lnTo>
                  <a:lnTo>
                    <a:pt x="1667446" y="1819314"/>
                  </a:lnTo>
                  <a:lnTo>
                    <a:pt x="1667697" y="1819415"/>
                  </a:lnTo>
                  <a:close/>
                </a:path>
                <a:path w="2360295" h="1867535">
                  <a:moveTo>
                    <a:pt x="2211515" y="1812049"/>
                  </a:moveTo>
                  <a:lnTo>
                    <a:pt x="2216885" y="1812049"/>
                  </a:lnTo>
                  <a:lnTo>
                    <a:pt x="2216332" y="1811541"/>
                  </a:lnTo>
                  <a:lnTo>
                    <a:pt x="2216193" y="1810937"/>
                  </a:lnTo>
                  <a:lnTo>
                    <a:pt x="2216095" y="1810779"/>
                  </a:lnTo>
                  <a:lnTo>
                    <a:pt x="2211199" y="1810779"/>
                  </a:lnTo>
                  <a:lnTo>
                    <a:pt x="2211515" y="1812049"/>
                  </a:lnTo>
                  <a:close/>
                </a:path>
                <a:path w="2360295" h="1867535">
                  <a:moveTo>
                    <a:pt x="2117755" y="1814462"/>
                  </a:moveTo>
                  <a:lnTo>
                    <a:pt x="2152135" y="1814462"/>
                  </a:lnTo>
                  <a:lnTo>
                    <a:pt x="2152103" y="1813954"/>
                  </a:lnTo>
                  <a:lnTo>
                    <a:pt x="2151977" y="1813446"/>
                  </a:lnTo>
                  <a:lnTo>
                    <a:pt x="2152135" y="1813319"/>
                  </a:lnTo>
                  <a:lnTo>
                    <a:pt x="2152451" y="1813192"/>
                  </a:lnTo>
                  <a:lnTo>
                    <a:pt x="2153240" y="1813192"/>
                  </a:lnTo>
                  <a:lnTo>
                    <a:pt x="2153185" y="1813065"/>
                  </a:lnTo>
                  <a:lnTo>
                    <a:pt x="2150004" y="1810779"/>
                  </a:lnTo>
                  <a:lnTo>
                    <a:pt x="2150061" y="1812436"/>
                  </a:lnTo>
                  <a:lnTo>
                    <a:pt x="2150477" y="1812684"/>
                  </a:lnTo>
                  <a:lnTo>
                    <a:pt x="2150133" y="1812938"/>
                  </a:lnTo>
                  <a:lnTo>
                    <a:pt x="2150082" y="1813192"/>
                  </a:lnTo>
                  <a:lnTo>
                    <a:pt x="2152451" y="1813192"/>
                  </a:lnTo>
                  <a:lnTo>
                    <a:pt x="2152924" y="1813319"/>
                  </a:lnTo>
                  <a:lnTo>
                    <a:pt x="2150082" y="1813319"/>
                  </a:lnTo>
                  <a:lnTo>
                    <a:pt x="2150082" y="1813446"/>
                  </a:lnTo>
                  <a:lnTo>
                    <a:pt x="2149135" y="1813700"/>
                  </a:lnTo>
                  <a:lnTo>
                    <a:pt x="2148582" y="1814081"/>
                  </a:lnTo>
                  <a:lnTo>
                    <a:pt x="2117818" y="1814081"/>
                  </a:lnTo>
                  <a:lnTo>
                    <a:pt x="2117755" y="1814462"/>
                  </a:lnTo>
                  <a:close/>
                </a:path>
                <a:path w="2360295" h="1867535">
                  <a:moveTo>
                    <a:pt x="2104875" y="1811380"/>
                  </a:moveTo>
                  <a:lnTo>
                    <a:pt x="2106495" y="1810779"/>
                  </a:lnTo>
                  <a:lnTo>
                    <a:pt x="2104916" y="1810779"/>
                  </a:lnTo>
                  <a:lnTo>
                    <a:pt x="2104600" y="1811287"/>
                  </a:lnTo>
                  <a:lnTo>
                    <a:pt x="2104875" y="1811380"/>
                  </a:lnTo>
                  <a:close/>
                </a:path>
                <a:path w="2360295" h="1867535">
                  <a:moveTo>
                    <a:pt x="1995314" y="1812049"/>
                  </a:moveTo>
                  <a:lnTo>
                    <a:pt x="2000684" y="1812049"/>
                  </a:lnTo>
                  <a:lnTo>
                    <a:pt x="2000131" y="1811541"/>
                  </a:lnTo>
                  <a:lnTo>
                    <a:pt x="1999992" y="1810937"/>
                  </a:lnTo>
                  <a:lnTo>
                    <a:pt x="1999894" y="1810779"/>
                  </a:lnTo>
                  <a:lnTo>
                    <a:pt x="1994999" y="1810779"/>
                  </a:lnTo>
                  <a:lnTo>
                    <a:pt x="1995314" y="1812049"/>
                  </a:lnTo>
                  <a:close/>
                </a:path>
                <a:path w="2360295" h="1867535">
                  <a:moveTo>
                    <a:pt x="1901554" y="1814462"/>
                  </a:moveTo>
                  <a:lnTo>
                    <a:pt x="1935855" y="1814462"/>
                  </a:lnTo>
                  <a:lnTo>
                    <a:pt x="1935823" y="1813954"/>
                  </a:lnTo>
                  <a:lnTo>
                    <a:pt x="1935697" y="1813446"/>
                  </a:lnTo>
                  <a:lnTo>
                    <a:pt x="1935855" y="1813319"/>
                  </a:lnTo>
                  <a:lnTo>
                    <a:pt x="1936171" y="1813192"/>
                  </a:lnTo>
                  <a:lnTo>
                    <a:pt x="1936961" y="1813192"/>
                  </a:lnTo>
                  <a:lnTo>
                    <a:pt x="1936984" y="1813065"/>
                  </a:lnTo>
                  <a:lnTo>
                    <a:pt x="1933803" y="1810779"/>
                  </a:lnTo>
                  <a:lnTo>
                    <a:pt x="1933860" y="1812436"/>
                  </a:lnTo>
                  <a:lnTo>
                    <a:pt x="1934277" y="1812684"/>
                  </a:lnTo>
                  <a:lnTo>
                    <a:pt x="1933932" y="1812938"/>
                  </a:lnTo>
                  <a:lnTo>
                    <a:pt x="1933882" y="1813192"/>
                  </a:lnTo>
                  <a:lnTo>
                    <a:pt x="1936171" y="1813192"/>
                  </a:lnTo>
                  <a:lnTo>
                    <a:pt x="1936645" y="1813319"/>
                  </a:lnTo>
                  <a:lnTo>
                    <a:pt x="1933882" y="1813319"/>
                  </a:lnTo>
                  <a:lnTo>
                    <a:pt x="1933882" y="1813446"/>
                  </a:lnTo>
                  <a:lnTo>
                    <a:pt x="1932934" y="1813700"/>
                  </a:lnTo>
                  <a:lnTo>
                    <a:pt x="1932381" y="1814081"/>
                  </a:lnTo>
                  <a:lnTo>
                    <a:pt x="1901617" y="1814081"/>
                  </a:lnTo>
                  <a:lnTo>
                    <a:pt x="1901554" y="1814462"/>
                  </a:lnTo>
                  <a:close/>
                </a:path>
                <a:path w="2360295" h="1867535">
                  <a:moveTo>
                    <a:pt x="1888665" y="1811377"/>
                  </a:moveTo>
                  <a:lnTo>
                    <a:pt x="1890215" y="1810779"/>
                  </a:lnTo>
                  <a:lnTo>
                    <a:pt x="1888715" y="1810779"/>
                  </a:lnTo>
                  <a:lnTo>
                    <a:pt x="1888399" y="1811287"/>
                  </a:lnTo>
                  <a:lnTo>
                    <a:pt x="1888665" y="1811377"/>
                  </a:lnTo>
                  <a:close/>
                </a:path>
                <a:path w="2360295" h="1867535">
                  <a:moveTo>
                    <a:pt x="1779114" y="1812049"/>
                  </a:moveTo>
                  <a:lnTo>
                    <a:pt x="1784483" y="1812049"/>
                  </a:lnTo>
                  <a:lnTo>
                    <a:pt x="1783930" y="1811541"/>
                  </a:lnTo>
                  <a:lnTo>
                    <a:pt x="1783791" y="1810937"/>
                  </a:lnTo>
                  <a:lnTo>
                    <a:pt x="1783694" y="1810779"/>
                  </a:lnTo>
                  <a:lnTo>
                    <a:pt x="1778798" y="1810779"/>
                  </a:lnTo>
                  <a:lnTo>
                    <a:pt x="1779114" y="1812049"/>
                  </a:lnTo>
                  <a:close/>
                </a:path>
                <a:path w="2360295" h="1867535">
                  <a:moveTo>
                    <a:pt x="1685353" y="1814462"/>
                  </a:moveTo>
                  <a:lnTo>
                    <a:pt x="1719654" y="1814462"/>
                  </a:lnTo>
                  <a:lnTo>
                    <a:pt x="1719623" y="1813954"/>
                  </a:lnTo>
                  <a:lnTo>
                    <a:pt x="1719496" y="1813446"/>
                  </a:lnTo>
                  <a:lnTo>
                    <a:pt x="1719654" y="1813319"/>
                  </a:lnTo>
                  <a:lnTo>
                    <a:pt x="1719970" y="1813192"/>
                  </a:lnTo>
                  <a:lnTo>
                    <a:pt x="1720760" y="1813192"/>
                  </a:lnTo>
                  <a:lnTo>
                    <a:pt x="1720783" y="1813065"/>
                  </a:lnTo>
                  <a:lnTo>
                    <a:pt x="1717602" y="1810779"/>
                  </a:lnTo>
                  <a:lnTo>
                    <a:pt x="1717659" y="1812436"/>
                  </a:lnTo>
                  <a:lnTo>
                    <a:pt x="1718076" y="1812684"/>
                  </a:lnTo>
                  <a:lnTo>
                    <a:pt x="1717731" y="1812938"/>
                  </a:lnTo>
                  <a:lnTo>
                    <a:pt x="1717681" y="1813192"/>
                  </a:lnTo>
                  <a:lnTo>
                    <a:pt x="1719970" y="1813192"/>
                  </a:lnTo>
                  <a:lnTo>
                    <a:pt x="1720444" y="1813319"/>
                  </a:lnTo>
                  <a:lnTo>
                    <a:pt x="1717681" y="1813319"/>
                  </a:lnTo>
                  <a:lnTo>
                    <a:pt x="1717681" y="1813446"/>
                  </a:lnTo>
                  <a:lnTo>
                    <a:pt x="1716734" y="1813700"/>
                  </a:lnTo>
                  <a:lnTo>
                    <a:pt x="1716181" y="1814081"/>
                  </a:lnTo>
                  <a:lnTo>
                    <a:pt x="1685416" y="1814081"/>
                  </a:lnTo>
                  <a:lnTo>
                    <a:pt x="1685353" y="1814462"/>
                  </a:lnTo>
                  <a:close/>
                </a:path>
                <a:path w="2360295" h="1867535">
                  <a:moveTo>
                    <a:pt x="1672432" y="1811366"/>
                  </a:moveTo>
                  <a:lnTo>
                    <a:pt x="1674015" y="1810779"/>
                  </a:lnTo>
                  <a:lnTo>
                    <a:pt x="1672435" y="1810779"/>
                  </a:lnTo>
                  <a:lnTo>
                    <a:pt x="1672214" y="1811135"/>
                  </a:lnTo>
                  <a:lnTo>
                    <a:pt x="1672198" y="1811287"/>
                  </a:lnTo>
                  <a:lnTo>
                    <a:pt x="1672432" y="1811366"/>
                  </a:lnTo>
                  <a:close/>
                </a:path>
                <a:path w="2360295" h="1867535">
                  <a:moveTo>
                    <a:pt x="1562834" y="1812049"/>
                  </a:moveTo>
                  <a:lnTo>
                    <a:pt x="1568204" y="1812049"/>
                  </a:lnTo>
                  <a:lnTo>
                    <a:pt x="1567651" y="1811541"/>
                  </a:lnTo>
                  <a:lnTo>
                    <a:pt x="1567512" y="1810937"/>
                  </a:lnTo>
                  <a:lnTo>
                    <a:pt x="1567414" y="1810779"/>
                  </a:lnTo>
                  <a:lnTo>
                    <a:pt x="1562518" y="1810779"/>
                  </a:lnTo>
                  <a:lnTo>
                    <a:pt x="1562834" y="1812049"/>
                  </a:lnTo>
                  <a:close/>
                </a:path>
                <a:path w="2360295" h="1867535">
                  <a:moveTo>
                    <a:pt x="1469074" y="1814462"/>
                  </a:moveTo>
                  <a:lnTo>
                    <a:pt x="1503375" y="1814462"/>
                  </a:lnTo>
                  <a:lnTo>
                    <a:pt x="1503343" y="1813954"/>
                  </a:lnTo>
                  <a:lnTo>
                    <a:pt x="1503217" y="1813446"/>
                  </a:lnTo>
                  <a:lnTo>
                    <a:pt x="1503375" y="1813319"/>
                  </a:lnTo>
                  <a:lnTo>
                    <a:pt x="1503691" y="1813192"/>
                  </a:lnTo>
                  <a:lnTo>
                    <a:pt x="1504480" y="1813192"/>
                  </a:lnTo>
                  <a:lnTo>
                    <a:pt x="1504504" y="1813065"/>
                  </a:lnTo>
                  <a:lnTo>
                    <a:pt x="1501323" y="1810779"/>
                  </a:lnTo>
                  <a:lnTo>
                    <a:pt x="1501380" y="1812436"/>
                  </a:lnTo>
                  <a:lnTo>
                    <a:pt x="1501796" y="1812684"/>
                  </a:lnTo>
                  <a:lnTo>
                    <a:pt x="1501452" y="1812938"/>
                  </a:lnTo>
                  <a:lnTo>
                    <a:pt x="1501401" y="1813192"/>
                  </a:lnTo>
                  <a:lnTo>
                    <a:pt x="1503691" y="1813192"/>
                  </a:lnTo>
                  <a:lnTo>
                    <a:pt x="1504164" y="1813319"/>
                  </a:lnTo>
                  <a:lnTo>
                    <a:pt x="1501401" y="1813319"/>
                  </a:lnTo>
                  <a:lnTo>
                    <a:pt x="1501401" y="1813446"/>
                  </a:lnTo>
                  <a:lnTo>
                    <a:pt x="1500454" y="1813700"/>
                  </a:lnTo>
                  <a:lnTo>
                    <a:pt x="1499901" y="1814081"/>
                  </a:lnTo>
                  <a:lnTo>
                    <a:pt x="1469137" y="1814081"/>
                  </a:lnTo>
                  <a:lnTo>
                    <a:pt x="1469074" y="1814462"/>
                  </a:lnTo>
                  <a:close/>
                </a:path>
                <a:path w="2360295" h="1867535">
                  <a:moveTo>
                    <a:pt x="1456185" y="1811377"/>
                  </a:moveTo>
                  <a:lnTo>
                    <a:pt x="1457735" y="1810779"/>
                  </a:lnTo>
                  <a:lnTo>
                    <a:pt x="1456235" y="1810779"/>
                  </a:lnTo>
                  <a:lnTo>
                    <a:pt x="1455919" y="1811287"/>
                  </a:lnTo>
                  <a:lnTo>
                    <a:pt x="1456185" y="1811377"/>
                  </a:lnTo>
                  <a:close/>
                </a:path>
                <a:path w="2360295" h="1867535">
                  <a:moveTo>
                    <a:pt x="2100177" y="1819415"/>
                  </a:moveTo>
                  <a:lnTo>
                    <a:pt x="2100177" y="1818018"/>
                  </a:lnTo>
                  <a:lnTo>
                    <a:pt x="2100019" y="1818018"/>
                  </a:lnTo>
                  <a:lnTo>
                    <a:pt x="2100019" y="1810779"/>
                  </a:lnTo>
                  <a:lnTo>
                    <a:pt x="2098756" y="1811795"/>
                  </a:lnTo>
                  <a:lnTo>
                    <a:pt x="2076398" y="1811795"/>
                  </a:lnTo>
                  <a:lnTo>
                    <a:pt x="2076094" y="1812176"/>
                  </a:lnTo>
                  <a:lnTo>
                    <a:pt x="2075699" y="1812557"/>
                  </a:lnTo>
                  <a:lnTo>
                    <a:pt x="2050826" y="1812557"/>
                  </a:lnTo>
                  <a:lnTo>
                    <a:pt x="2052168" y="1813065"/>
                  </a:lnTo>
                  <a:lnTo>
                    <a:pt x="2051221" y="1813446"/>
                  </a:lnTo>
                  <a:lnTo>
                    <a:pt x="2050273" y="1814335"/>
                  </a:lnTo>
                  <a:lnTo>
                    <a:pt x="2047589" y="1814335"/>
                  </a:lnTo>
                  <a:lnTo>
                    <a:pt x="2047336" y="1814589"/>
                  </a:lnTo>
                  <a:lnTo>
                    <a:pt x="2047479" y="1815478"/>
                  </a:lnTo>
                  <a:lnTo>
                    <a:pt x="2053510" y="1815478"/>
                  </a:lnTo>
                  <a:lnTo>
                    <a:pt x="2053757" y="1815986"/>
                  </a:lnTo>
                  <a:lnTo>
                    <a:pt x="2085648" y="1815986"/>
                  </a:lnTo>
                  <a:lnTo>
                    <a:pt x="2087557" y="1816621"/>
                  </a:lnTo>
                  <a:lnTo>
                    <a:pt x="2097019" y="1816621"/>
                  </a:lnTo>
                  <a:lnTo>
                    <a:pt x="2097279" y="1818399"/>
                  </a:lnTo>
                  <a:lnTo>
                    <a:pt x="2099467" y="1818399"/>
                  </a:lnTo>
                  <a:lnTo>
                    <a:pt x="2099805" y="1819161"/>
                  </a:lnTo>
                  <a:lnTo>
                    <a:pt x="2099926" y="1819314"/>
                  </a:lnTo>
                  <a:lnTo>
                    <a:pt x="2100177" y="1819415"/>
                  </a:lnTo>
                  <a:close/>
                </a:path>
                <a:path w="2360295" h="1867535">
                  <a:moveTo>
                    <a:pt x="2269222" y="1811135"/>
                  </a:moveTo>
                  <a:lnTo>
                    <a:pt x="2269396" y="1810906"/>
                  </a:lnTo>
                  <a:lnTo>
                    <a:pt x="2269055" y="1810937"/>
                  </a:lnTo>
                  <a:lnTo>
                    <a:pt x="2269222" y="1811135"/>
                  </a:lnTo>
                  <a:close/>
                </a:path>
                <a:path w="2360295" h="1867535">
                  <a:moveTo>
                    <a:pt x="2053021" y="1811135"/>
                  </a:moveTo>
                  <a:lnTo>
                    <a:pt x="2053195" y="1810906"/>
                  </a:lnTo>
                  <a:lnTo>
                    <a:pt x="2052854" y="1810937"/>
                  </a:lnTo>
                  <a:lnTo>
                    <a:pt x="2053021" y="1811135"/>
                  </a:lnTo>
                  <a:close/>
                </a:path>
                <a:path w="2360295" h="1867535">
                  <a:moveTo>
                    <a:pt x="1836742" y="1811135"/>
                  </a:moveTo>
                  <a:lnTo>
                    <a:pt x="1836915" y="1810906"/>
                  </a:lnTo>
                  <a:lnTo>
                    <a:pt x="1836574" y="1810937"/>
                  </a:lnTo>
                  <a:lnTo>
                    <a:pt x="1836742" y="1811135"/>
                  </a:lnTo>
                  <a:close/>
                </a:path>
                <a:path w="2360295" h="1867535">
                  <a:moveTo>
                    <a:pt x="1620541" y="1811135"/>
                  </a:moveTo>
                  <a:lnTo>
                    <a:pt x="1620714" y="1810906"/>
                  </a:lnTo>
                  <a:lnTo>
                    <a:pt x="1620374" y="1810937"/>
                  </a:lnTo>
                  <a:lnTo>
                    <a:pt x="1620541" y="1811135"/>
                  </a:lnTo>
                  <a:close/>
                </a:path>
                <a:path w="2360295" h="1867535">
                  <a:moveTo>
                    <a:pt x="2260789" y="1812049"/>
                  </a:moveTo>
                  <a:lnTo>
                    <a:pt x="2262447" y="1811033"/>
                  </a:lnTo>
                  <a:lnTo>
                    <a:pt x="2258420" y="1811033"/>
                  </a:lnTo>
                  <a:lnTo>
                    <a:pt x="2258025" y="1811160"/>
                  </a:lnTo>
                  <a:lnTo>
                    <a:pt x="2258894" y="1811160"/>
                  </a:lnTo>
                  <a:lnTo>
                    <a:pt x="2259525" y="1811541"/>
                  </a:lnTo>
                  <a:lnTo>
                    <a:pt x="2260789" y="1812049"/>
                  </a:lnTo>
                  <a:close/>
                </a:path>
                <a:path w="2360295" h="1867535">
                  <a:moveTo>
                    <a:pt x="2106563" y="1811053"/>
                  </a:moveTo>
                  <a:close/>
                </a:path>
                <a:path w="2360295" h="1867535">
                  <a:moveTo>
                    <a:pt x="2044588" y="1812049"/>
                  </a:moveTo>
                  <a:lnTo>
                    <a:pt x="2046246" y="1811033"/>
                  </a:lnTo>
                  <a:lnTo>
                    <a:pt x="2042219" y="1811033"/>
                  </a:lnTo>
                  <a:lnTo>
                    <a:pt x="2041824" y="1811160"/>
                  </a:lnTo>
                  <a:lnTo>
                    <a:pt x="2042693" y="1811160"/>
                  </a:lnTo>
                  <a:lnTo>
                    <a:pt x="2043325" y="1811541"/>
                  </a:lnTo>
                  <a:lnTo>
                    <a:pt x="2044588" y="1812049"/>
                  </a:lnTo>
                  <a:close/>
                </a:path>
                <a:path w="2360295" h="1867535">
                  <a:moveTo>
                    <a:pt x="1890336" y="1811104"/>
                  </a:moveTo>
                  <a:close/>
                </a:path>
                <a:path w="2360295" h="1867535">
                  <a:moveTo>
                    <a:pt x="1828308" y="1812049"/>
                  </a:moveTo>
                  <a:lnTo>
                    <a:pt x="1829967" y="1811033"/>
                  </a:lnTo>
                  <a:lnTo>
                    <a:pt x="1825940" y="1811033"/>
                  </a:lnTo>
                  <a:lnTo>
                    <a:pt x="1825545" y="1811160"/>
                  </a:lnTo>
                  <a:lnTo>
                    <a:pt x="1826413" y="1811160"/>
                  </a:lnTo>
                  <a:lnTo>
                    <a:pt x="1827045" y="1811541"/>
                  </a:lnTo>
                  <a:lnTo>
                    <a:pt x="1828308" y="1812049"/>
                  </a:lnTo>
                  <a:close/>
                </a:path>
                <a:path w="2360295" h="1867535">
                  <a:moveTo>
                    <a:pt x="1674108" y="1811156"/>
                  </a:moveTo>
                  <a:close/>
                </a:path>
                <a:path w="2360295" h="1867535">
                  <a:moveTo>
                    <a:pt x="1612108" y="1812049"/>
                  </a:moveTo>
                  <a:lnTo>
                    <a:pt x="1613766" y="1811033"/>
                  </a:lnTo>
                  <a:lnTo>
                    <a:pt x="1609739" y="1811033"/>
                  </a:lnTo>
                  <a:lnTo>
                    <a:pt x="1609344" y="1811160"/>
                  </a:lnTo>
                  <a:lnTo>
                    <a:pt x="1610213" y="1811160"/>
                  </a:lnTo>
                  <a:lnTo>
                    <a:pt x="1610844" y="1811541"/>
                  </a:lnTo>
                  <a:lnTo>
                    <a:pt x="1612108" y="1812049"/>
                  </a:lnTo>
                  <a:close/>
                </a:path>
                <a:path w="2360295" h="1867535">
                  <a:moveTo>
                    <a:pt x="1457856" y="1811103"/>
                  </a:moveTo>
                  <a:close/>
                </a:path>
                <a:path w="2360295" h="1867535">
                  <a:moveTo>
                    <a:pt x="1433178" y="1812049"/>
                  </a:moveTo>
                  <a:lnTo>
                    <a:pt x="1433336" y="1812049"/>
                  </a:lnTo>
                  <a:lnTo>
                    <a:pt x="1433454" y="1811668"/>
                  </a:lnTo>
                  <a:lnTo>
                    <a:pt x="1432862" y="1811033"/>
                  </a:lnTo>
                  <a:lnTo>
                    <a:pt x="1432783" y="1811160"/>
                  </a:lnTo>
                  <a:lnTo>
                    <a:pt x="1431824" y="1811795"/>
                  </a:lnTo>
                  <a:lnTo>
                    <a:pt x="1433099" y="1811795"/>
                  </a:lnTo>
                  <a:lnTo>
                    <a:pt x="1433178" y="1812049"/>
                  </a:lnTo>
                  <a:close/>
                </a:path>
                <a:path w="2360295" h="1867535">
                  <a:moveTo>
                    <a:pt x="1421175" y="1813065"/>
                  </a:moveTo>
                  <a:lnTo>
                    <a:pt x="1423149" y="1813065"/>
                  </a:lnTo>
                  <a:lnTo>
                    <a:pt x="1422797" y="1812498"/>
                  </a:lnTo>
                  <a:lnTo>
                    <a:pt x="1422676" y="1811795"/>
                  </a:lnTo>
                  <a:lnTo>
                    <a:pt x="1422281" y="1811541"/>
                  </a:lnTo>
                  <a:lnTo>
                    <a:pt x="1421649" y="1811287"/>
                  </a:lnTo>
                  <a:lnTo>
                    <a:pt x="1420847" y="1811282"/>
                  </a:lnTo>
                  <a:lnTo>
                    <a:pt x="1420228" y="1811033"/>
                  </a:lnTo>
                  <a:lnTo>
                    <a:pt x="1420897" y="1811434"/>
                  </a:lnTo>
                  <a:lnTo>
                    <a:pt x="1421570" y="1811795"/>
                  </a:lnTo>
                  <a:lnTo>
                    <a:pt x="1422123" y="1812176"/>
                  </a:lnTo>
                  <a:lnTo>
                    <a:pt x="1421175" y="1813065"/>
                  </a:lnTo>
                  <a:close/>
                </a:path>
                <a:path w="2360295" h="1867535">
                  <a:moveTo>
                    <a:pt x="2106376" y="1811414"/>
                  </a:moveTo>
                  <a:lnTo>
                    <a:pt x="2106653" y="1811414"/>
                  </a:lnTo>
                  <a:lnTo>
                    <a:pt x="2106563" y="1811053"/>
                  </a:lnTo>
                  <a:lnTo>
                    <a:pt x="2106376" y="1811414"/>
                  </a:lnTo>
                  <a:close/>
                </a:path>
                <a:path w="2360295" h="1867535">
                  <a:moveTo>
                    <a:pt x="1457695" y="1811414"/>
                  </a:moveTo>
                  <a:lnTo>
                    <a:pt x="1457972" y="1811414"/>
                  </a:lnTo>
                  <a:lnTo>
                    <a:pt x="1457856" y="1811103"/>
                  </a:lnTo>
                  <a:lnTo>
                    <a:pt x="1457695" y="1811414"/>
                  </a:lnTo>
                  <a:close/>
                </a:path>
                <a:path w="2360295" h="1867535">
                  <a:moveTo>
                    <a:pt x="1890175" y="1811414"/>
                  </a:moveTo>
                  <a:lnTo>
                    <a:pt x="1890452" y="1811414"/>
                  </a:lnTo>
                  <a:lnTo>
                    <a:pt x="1890336" y="1811104"/>
                  </a:lnTo>
                  <a:lnTo>
                    <a:pt x="1890175" y="1811414"/>
                  </a:lnTo>
                  <a:close/>
                </a:path>
                <a:path w="2360295" h="1867535">
                  <a:moveTo>
                    <a:pt x="1619530" y="1812557"/>
                  </a:moveTo>
                  <a:lnTo>
                    <a:pt x="1621741" y="1812557"/>
                  </a:lnTo>
                  <a:lnTo>
                    <a:pt x="1620541" y="1811135"/>
                  </a:lnTo>
                  <a:lnTo>
                    <a:pt x="1619688" y="1812303"/>
                  </a:lnTo>
                  <a:lnTo>
                    <a:pt x="1619530" y="1812557"/>
                  </a:lnTo>
                  <a:close/>
                </a:path>
                <a:path w="2360295" h="1867535">
                  <a:moveTo>
                    <a:pt x="1835731" y="1812557"/>
                  </a:moveTo>
                  <a:lnTo>
                    <a:pt x="1837942" y="1812557"/>
                  </a:lnTo>
                  <a:lnTo>
                    <a:pt x="1836742" y="1811135"/>
                  </a:lnTo>
                  <a:lnTo>
                    <a:pt x="1835889" y="1812303"/>
                  </a:lnTo>
                  <a:lnTo>
                    <a:pt x="1835731" y="1812557"/>
                  </a:lnTo>
                  <a:close/>
                </a:path>
                <a:path w="2360295" h="1867535">
                  <a:moveTo>
                    <a:pt x="2268211" y="1812557"/>
                  </a:moveTo>
                  <a:lnTo>
                    <a:pt x="2270422" y="1812557"/>
                  </a:lnTo>
                  <a:lnTo>
                    <a:pt x="2269222" y="1811135"/>
                  </a:lnTo>
                  <a:lnTo>
                    <a:pt x="2268369" y="1812303"/>
                  </a:lnTo>
                  <a:lnTo>
                    <a:pt x="2268211" y="1812557"/>
                  </a:lnTo>
                  <a:close/>
                </a:path>
                <a:path w="2360295" h="1867535">
                  <a:moveTo>
                    <a:pt x="2052010" y="1812557"/>
                  </a:moveTo>
                  <a:lnTo>
                    <a:pt x="2054221" y="1812557"/>
                  </a:lnTo>
                  <a:lnTo>
                    <a:pt x="2053021" y="1811135"/>
                  </a:lnTo>
                  <a:lnTo>
                    <a:pt x="2052168" y="1812303"/>
                  </a:lnTo>
                  <a:lnTo>
                    <a:pt x="2052010" y="1812557"/>
                  </a:lnTo>
                  <a:close/>
                </a:path>
                <a:path w="2360295" h="1867535">
                  <a:moveTo>
                    <a:pt x="1673975" y="1811414"/>
                  </a:moveTo>
                  <a:lnTo>
                    <a:pt x="1674173" y="1811414"/>
                  </a:lnTo>
                  <a:lnTo>
                    <a:pt x="1674108" y="1811156"/>
                  </a:lnTo>
                  <a:lnTo>
                    <a:pt x="1673975" y="1811414"/>
                  </a:lnTo>
                  <a:close/>
                </a:path>
                <a:path w="2360295" h="1867535">
                  <a:moveTo>
                    <a:pt x="2256920" y="1811414"/>
                  </a:moveTo>
                  <a:lnTo>
                    <a:pt x="2257701" y="1811232"/>
                  </a:lnTo>
                  <a:lnTo>
                    <a:pt x="2258104" y="1811160"/>
                  </a:lnTo>
                  <a:lnTo>
                    <a:pt x="2255735" y="1811160"/>
                  </a:lnTo>
                  <a:lnTo>
                    <a:pt x="2256920" y="1811414"/>
                  </a:lnTo>
                  <a:close/>
                </a:path>
                <a:path w="2360295" h="1867535">
                  <a:moveTo>
                    <a:pt x="2208515" y="1812684"/>
                  </a:moveTo>
                  <a:lnTo>
                    <a:pt x="2211673" y="1812684"/>
                  </a:lnTo>
                  <a:lnTo>
                    <a:pt x="2211515" y="1812557"/>
                  </a:lnTo>
                  <a:lnTo>
                    <a:pt x="2208947" y="1811380"/>
                  </a:lnTo>
                  <a:lnTo>
                    <a:pt x="2208752" y="1811160"/>
                  </a:lnTo>
                  <a:lnTo>
                    <a:pt x="2208515" y="1811541"/>
                  </a:lnTo>
                  <a:lnTo>
                    <a:pt x="2208199" y="1811922"/>
                  </a:lnTo>
                  <a:lnTo>
                    <a:pt x="2207962" y="1812430"/>
                  </a:lnTo>
                  <a:lnTo>
                    <a:pt x="2208199" y="1812430"/>
                  </a:lnTo>
                  <a:lnTo>
                    <a:pt x="2208515" y="1812684"/>
                  </a:lnTo>
                  <a:close/>
                </a:path>
                <a:path w="2360295" h="1867535">
                  <a:moveTo>
                    <a:pt x="2040719" y="1811414"/>
                  </a:moveTo>
                  <a:lnTo>
                    <a:pt x="2041500" y="1811232"/>
                  </a:lnTo>
                  <a:lnTo>
                    <a:pt x="2041903" y="1811160"/>
                  </a:lnTo>
                  <a:lnTo>
                    <a:pt x="2039534" y="1811160"/>
                  </a:lnTo>
                  <a:lnTo>
                    <a:pt x="2040719" y="1811414"/>
                  </a:lnTo>
                  <a:close/>
                </a:path>
                <a:path w="2360295" h="1867535">
                  <a:moveTo>
                    <a:pt x="1992314" y="1812684"/>
                  </a:moveTo>
                  <a:lnTo>
                    <a:pt x="1995472" y="1812684"/>
                  </a:lnTo>
                  <a:lnTo>
                    <a:pt x="1995314" y="1812557"/>
                  </a:lnTo>
                  <a:lnTo>
                    <a:pt x="1992746" y="1811380"/>
                  </a:lnTo>
                  <a:lnTo>
                    <a:pt x="1992551" y="1811160"/>
                  </a:lnTo>
                  <a:lnTo>
                    <a:pt x="1992314" y="1811541"/>
                  </a:lnTo>
                  <a:lnTo>
                    <a:pt x="1991998" y="1811922"/>
                  </a:lnTo>
                  <a:lnTo>
                    <a:pt x="1991761" y="1812430"/>
                  </a:lnTo>
                  <a:lnTo>
                    <a:pt x="1991998" y="1812430"/>
                  </a:lnTo>
                  <a:lnTo>
                    <a:pt x="1992314" y="1812684"/>
                  </a:lnTo>
                  <a:close/>
                </a:path>
                <a:path w="2360295" h="1867535">
                  <a:moveTo>
                    <a:pt x="1824439" y="1811414"/>
                  </a:moveTo>
                  <a:lnTo>
                    <a:pt x="1825220" y="1811232"/>
                  </a:lnTo>
                  <a:lnTo>
                    <a:pt x="1825624" y="1811160"/>
                  </a:lnTo>
                  <a:lnTo>
                    <a:pt x="1823255" y="1811160"/>
                  </a:lnTo>
                  <a:lnTo>
                    <a:pt x="1824439" y="1811414"/>
                  </a:lnTo>
                  <a:close/>
                </a:path>
                <a:path w="2360295" h="1867535">
                  <a:moveTo>
                    <a:pt x="1776113" y="1812684"/>
                  </a:moveTo>
                  <a:lnTo>
                    <a:pt x="1779272" y="1812684"/>
                  </a:lnTo>
                  <a:lnTo>
                    <a:pt x="1779114" y="1812557"/>
                  </a:lnTo>
                  <a:lnTo>
                    <a:pt x="1776545" y="1811380"/>
                  </a:lnTo>
                  <a:lnTo>
                    <a:pt x="1776350" y="1811160"/>
                  </a:lnTo>
                  <a:lnTo>
                    <a:pt x="1776113" y="1811541"/>
                  </a:lnTo>
                  <a:lnTo>
                    <a:pt x="1775797" y="1811922"/>
                  </a:lnTo>
                  <a:lnTo>
                    <a:pt x="1775560" y="1812430"/>
                  </a:lnTo>
                  <a:lnTo>
                    <a:pt x="1775797" y="1812430"/>
                  </a:lnTo>
                  <a:lnTo>
                    <a:pt x="1776113" y="1812684"/>
                  </a:lnTo>
                  <a:close/>
                </a:path>
                <a:path w="2360295" h="1867535">
                  <a:moveTo>
                    <a:pt x="1608239" y="1811414"/>
                  </a:moveTo>
                  <a:lnTo>
                    <a:pt x="1609020" y="1811232"/>
                  </a:lnTo>
                  <a:lnTo>
                    <a:pt x="1609423" y="1811160"/>
                  </a:lnTo>
                  <a:lnTo>
                    <a:pt x="1607054" y="1811160"/>
                  </a:lnTo>
                  <a:lnTo>
                    <a:pt x="1608239" y="1811414"/>
                  </a:lnTo>
                  <a:close/>
                </a:path>
                <a:path w="2360295" h="1867535">
                  <a:moveTo>
                    <a:pt x="1559834" y="1812684"/>
                  </a:moveTo>
                  <a:lnTo>
                    <a:pt x="1562992" y="1812684"/>
                  </a:lnTo>
                  <a:lnTo>
                    <a:pt x="1562834" y="1812557"/>
                  </a:lnTo>
                  <a:lnTo>
                    <a:pt x="1560266" y="1811380"/>
                  </a:lnTo>
                  <a:lnTo>
                    <a:pt x="1560071" y="1811160"/>
                  </a:lnTo>
                  <a:lnTo>
                    <a:pt x="1559834" y="1811541"/>
                  </a:lnTo>
                  <a:lnTo>
                    <a:pt x="1559518" y="1811922"/>
                  </a:lnTo>
                  <a:lnTo>
                    <a:pt x="1559281" y="1812430"/>
                  </a:lnTo>
                  <a:lnTo>
                    <a:pt x="1559518" y="1812430"/>
                  </a:lnTo>
                  <a:lnTo>
                    <a:pt x="1559834" y="1812684"/>
                  </a:lnTo>
                  <a:close/>
                </a:path>
                <a:path w="2360295" h="1867535">
                  <a:moveTo>
                    <a:pt x="1667697" y="1812176"/>
                  </a:moveTo>
                  <a:lnTo>
                    <a:pt x="1675041" y="1812176"/>
                  </a:lnTo>
                  <a:lnTo>
                    <a:pt x="1674323" y="1811232"/>
                  </a:lnTo>
                  <a:lnTo>
                    <a:pt x="1674173" y="1811414"/>
                  </a:lnTo>
                  <a:lnTo>
                    <a:pt x="1673975" y="1811414"/>
                  </a:lnTo>
                  <a:lnTo>
                    <a:pt x="1673777" y="1811795"/>
                  </a:lnTo>
                  <a:lnTo>
                    <a:pt x="1667697" y="1811795"/>
                  </a:lnTo>
                  <a:lnTo>
                    <a:pt x="1667697" y="1812176"/>
                  </a:lnTo>
                  <a:close/>
                </a:path>
                <a:path w="2360295" h="1867535">
                  <a:moveTo>
                    <a:pt x="1883898" y="1812176"/>
                  </a:moveTo>
                  <a:lnTo>
                    <a:pt x="1891241" y="1812176"/>
                  </a:lnTo>
                  <a:lnTo>
                    <a:pt x="1890562" y="1811282"/>
                  </a:lnTo>
                  <a:lnTo>
                    <a:pt x="1890452" y="1811414"/>
                  </a:lnTo>
                  <a:lnTo>
                    <a:pt x="1890175" y="1811414"/>
                  </a:lnTo>
                  <a:lnTo>
                    <a:pt x="1889978" y="1811795"/>
                  </a:lnTo>
                  <a:lnTo>
                    <a:pt x="1883898" y="1811795"/>
                  </a:lnTo>
                  <a:lnTo>
                    <a:pt x="1883898" y="1812176"/>
                  </a:lnTo>
                  <a:close/>
                </a:path>
                <a:path w="2360295" h="1867535">
                  <a:moveTo>
                    <a:pt x="2100177" y="1812176"/>
                  </a:moveTo>
                  <a:lnTo>
                    <a:pt x="2107442" y="1812176"/>
                  </a:lnTo>
                  <a:lnTo>
                    <a:pt x="2106763" y="1811282"/>
                  </a:lnTo>
                  <a:lnTo>
                    <a:pt x="2106653" y="1811414"/>
                  </a:lnTo>
                  <a:lnTo>
                    <a:pt x="2106376" y="1811414"/>
                  </a:lnTo>
                  <a:lnTo>
                    <a:pt x="2106179" y="1811795"/>
                  </a:lnTo>
                  <a:lnTo>
                    <a:pt x="2100177" y="1811795"/>
                  </a:lnTo>
                  <a:lnTo>
                    <a:pt x="2100177" y="1812176"/>
                  </a:lnTo>
                  <a:close/>
                </a:path>
                <a:path w="2360295" h="1867535">
                  <a:moveTo>
                    <a:pt x="1440091" y="1812176"/>
                  </a:moveTo>
                  <a:lnTo>
                    <a:pt x="1458761" y="1812176"/>
                  </a:lnTo>
                  <a:lnTo>
                    <a:pt x="1458082" y="1811282"/>
                  </a:lnTo>
                  <a:lnTo>
                    <a:pt x="1457972" y="1811414"/>
                  </a:lnTo>
                  <a:lnTo>
                    <a:pt x="1457695" y="1811414"/>
                  </a:lnTo>
                  <a:lnTo>
                    <a:pt x="1457498" y="1811795"/>
                  </a:lnTo>
                  <a:lnTo>
                    <a:pt x="1439713" y="1811795"/>
                  </a:lnTo>
                  <a:lnTo>
                    <a:pt x="1440091" y="1812176"/>
                  </a:lnTo>
                  <a:close/>
                </a:path>
                <a:path w="2360295" h="1867535">
                  <a:moveTo>
                    <a:pt x="1667697" y="1811795"/>
                  </a:moveTo>
                  <a:lnTo>
                    <a:pt x="1673698" y="1811795"/>
                  </a:lnTo>
                  <a:lnTo>
                    <a:pt x="1672432" y="1811366"/>
                  </a:lnTo>
                  <a:lnTo>
                    <a:pt x="1671962" y="1811541"/>
                  </a:lnTo>
                  <a:lnTo>
                    <a:pt x="1667697" y="1811541"/>
                  </a:lnTo>
                  <a:lnTo>
                    <a:pt x="1667697" y="1811795"/>
                  </a:lnTo>
                  <a:close/>
                </a:path>
                <a:path w="2360295" h="1867535">
                  <a:moveTo>
                    <a:pt x="1883898" y="1811795"/>
                  </a:moveTo>
                  <a:lnTo>
                    <a:pt x="1889899" y="1811795"/>
                  </a:lnTo>
                  <a:lnTo>
                    <a:pt x="1888665" y="1811377"/>
                  </a:lnTo>
                  <a:lnTo>
                    <a:pt x="1888241" y="1811541"/>
                  </a:lnTo>
                  <a:lnTo>
                    <a:pt x="1883898" y="1811541"/>
                  </a:lnTo>
                  <a:lnTo>
                    <a:pt x="1883898" y="1811795"/>
                  </a:lnTo>
                  <a:close/>
                </a:path>
                <a:path w="2360295" h="1867535">
                  <a:moveTo>
                    <a:pt x="1439713" y="1811795"/>
                  </a:moveTo>
                  <a:lnTo>
                    <a:pt x="1457419" y="1811795"/>
                  </a:lnTo>
                  <a:lnTo>
                    <a:pt x="1456185" y="1811377"/>
                  </a:lnTo>
                  <a:lnTo>
                    <a:pt x="1455761" y="1811541"/>
                  </a:lnTo>
                  <a:lnTo>
                    <a:pt x="1446259" y="1811541"/>
                  </a:lnTo>
                  <a:lnTo>
                    <a:pt x="1446206" y="1811668"/>
                  </a:lnTo>
                  <a:lnTo>
                    <a:pt x="1439588" y="1811668"/>
                  </a:lnTo>
                  <a:lnTo>
                    <a:pt x="1439713" y="1811795"/>
                  </a:lnTo>
                  <a:close/>
                </a:path>
                <a:path w="2360295" h="1867535">
                  <a:moveTo>
                    <a:pt x="2100177" y="1811795"/>
                  </a:moveTo>
                  <a:lnTo>
                    <a:pt x="2106100" y="1811795"/>
                  </a:lnTo>
                  <a:lnTo>
                    <a:pt x="2104875" y="1811380"/>
                  </a:lnTo>
                  <a:lnTo>
                    <a:pt x="2104442" y="1811541"/>
                  </a:lnTo>
                  <a:lnTo>
                    <a:pt x="2100177" y="1811541"/>
                  </a:lnTo>
                  <a:lnTo>
                    <a:pt x="2100177" y="1811795"/>
                  </a:lnTo>
                  <a:close/>
                </a:path>
                <a:path w="2360295" h="1867535">
                  <a:moveTo>
                    <a:pt x="2270422" y="1812557"/>
                  </a:moveTo>
                  <a:lnTo>
                    <a:pt x="2291663" y="1812557"/>
                  </a:lnTo>
                  <a:lnTo>
                    <a:pt x="2291031" y="1812049"/>
                  </a:lnTo>
                  <a:lnTo>
                    <a:pt x="2290557" y="1811414"/>
                  </a:lnTo>
                  <a:lnTo>
                    <a:pt x="2289610" y="1812176"/>
                  </a:lnTo>
                  <a:lnTo>
                    <a:pt x="2274607" y="1812176"/>
                  </a:lnTo>
                  <a:lnTo>
                    <a:pt x="2274607" y="1812303"/>
                  </a:lnTo>
                  <a:lnTo>
                    <a:pt x="2270550" y="1812303"/>
                  </a:lnTo>
                  <a:lnTo>
                    <a:pt x="2270422" y="1812557"/>
                  </a:lnTo>
                  <a:close/>
                </a:path>
                <a:path w="2360295" h="1867535">
                  <a:moveTo>
                    <a:pt x="2107784" y="1811922"/>
                  </a:moveTo>
                  <a:lnTo>
                    <a:pt x="2110759" y="1811922"/>
                  </a:lnTo>
                  <a:lnTo>
                    <a:pt x="2109969" y="1811414"/>
                  </a:lnTo>
                  <a:lnTo>
                    <a:pt x="2108469" y="1811414"/>
                  </a:lnTo>
                  <a:lnTo>
                    <a:pt x="2107784" y="1811922"/>
                  </a:lnTo>
                  <a:close/>
                </a:path>
                <a:path w="2360295" h="1867535">
                  <a:moveTo>
                    <a:pt x="2054221" y="1812557"/>
                  </a:moveTo>
                  <a:lnTo>
                    <a:pt x="2075462" y="1812557"/>
                  </a:lnTo>
                  <a:lnTo>
                    <a:pt x="2074830" y="1812049"/>
                  </a:lnTo>
                  <a:lnTo>
                    <a:pt x="2074357" y="1811414"/>
                  </a:lnTo>
                  <a:lnTo>
                    <a:pt x="2073409" y="1812176"/>
                  </a:lnTo>
                  <a:lnTo>
                    <a:pt x="2058406" y="1812176"/>
                  </a:lnTo>
                  <a:lnTo>
                    <a:pt x="2058406" y="1812303"/>
                  </a:lnTo>
                  <a:lnTo>
                    <a:pt x="2054349" y="1812303"/>
                  </a:lnTo>
                  <a:lnTo>
                    <a:pt x="2054221" y="1812557"/>
                  </a:lnTo>
                  <a:close/>
                </a:path>
                <a:path w="2360295" h="1867535">
                  <a:moveTo>
                    <a:pt x="1891584" y="1811922"/>
                  </a:moveTo>
                  <a:lnTo>
                    <a:pt x="1894558" y="1811922"/>
                  </a:lnTo>
                  <a:lnTo>
                    <a:pt x="1893768" y="1811414"/>
                  </a:lnTo>
                  <a:lnTo>
                    <a:pt x="1892268" y="1811414"/>
                  </a:lnTo>
                  <a:lnTo>
                    <a:pt x="1891584" y="1811922"/>
                  </a:lnTo>
                  <a:close/>
                </a:path>
                <a:path w="2360295" h="1867535">
                  <a:moveTo>
                    <a:pt x="1837942" y="1812557"/>
                  </a:moveTo>
                  <a:lnTo>
                    <a:pt x="1859182" y="1812557"/>
                  </a:lnTo>
                  <a:lnTo>
                    <a:pt x="1858551" y="1812049"/>
                  </a:lnTo>
                  <a:lnTo>
                    <a:pt x="1858077" y="1811414"/>
                  </a:lnTo>
                  <a:lnTo>
                    <a:pt x="1857129" y="1812176"/>
                  </a:lnTo>
                  <a:lnTo>
                    <a:pt x="1842127" y="1812176"/>
                  </a:lnTo>
                  <a:lnTo>
                    <a:pt x="1842127" y="1812303"/>
                  </a:lnTo>
                  <a:lnTo>
                    <a:pt x="1838070" y="1812303"/>
                  </a:lnTo>
                  <a:lnTo>
                    <a:pt x="1837942" y="1812557"/>
                  </a:lnTo>
                  <a:close/>
                </a:path>
                <a:path w="2360295" h="1867535">
                  <a:moveTo>
                    <a:pt x="1675383" y="1811922"/>
                  </a:moveTo>
                  <a:lnTo>
                    <a:pt x="1678357" y="1811922"/>
                  </a:lnTo>
                  <a:lnTo>
                    <a:pt x="1677567" y="1811414"/>
                  </a:lnTo>
                  <a:lnTo>
                    <a:pt x="1676067" y="1811414"/>
                  </a:lnTo>
                  <a:lnTo>
                    <a:pt x="1675383" y="1811922"/>
                  </a:lnTo>
                  <a:close/>
                </a:path>
                <a:path w="2360295" h="1867535">
                  <a:moveTo>
                    <a:pt x="1621741" y="1812557"/>
                  </a:moveTo>
                  <a:lnTo>
                    <a:pt x="1642982" y="1812557"/>
                  </a:lnTo>
                  <a:lnTo>
                    <a:pt x="1642350" y="1812049"/>
                  </a:lnTo>
                  <a:lnTo>
                    <a:pt x="1641876" y="1811414"/>
                  </a:lnTo>
                  <a:lnTo>
                    <a:pt x="1640929" y="1812176"/>
                  </a:lnTo>
                  <a:lnTo>
                    <a:pt x="1625926" y="1812176"/>
                  </a:lnTo>
                  <a:lnTo>
                    <a:pt x="1625926" y="1812303"/>
                  </a:lnTo>
                  <a:lnTo>
                    <a:pt x="1621869" y="1812303"/>
                  </a:lnTo>
                  <a:lnTo>
                    <a:pt x="1621741" y="1812557"/>
                  </a:lnTo>
                  <a:close/>
                </a:path>
                <a:path w="2360295" h="1867535">
                  <a:moveTo>
                    <a:pt x="1459103" y="1811922"/>
                  </a:moveTo>
                  <a:lnTo>
                    <a:pt x="1462078" y="1811922"/>
                  </a:lnTo>
                  <a:lnTo>
                    <a:pt x="1461288" y="1811414"/>
                  </a:lnTo>
                  <a:lnTo>
                    <a:pt x="1459788" y="1811414"/>
                  </a:lnTo>
                  <a:lnTo>
                    <a:pt x="1459103" y="1811922"/>
                  </a:lnTo>
                  <a:close/>
                </a:path>
                <a:path w="2360295" h="1867535">
                  <a:moveTo>
                    <a:pt x="1435546" y="1812049"/>
                  </a:moveTo>
                  <a:lnTo>
                    <a:pt x="1435783" y="1811922"/>
                  </a:lnTo>
                  <a:lnTo>
                    <a:pt x="1439336" y="1811414"/>
                  </a:lnTo>
                  <a:lnTo>
                    <a:pt x="1434993" y="1811414"/>
                  </a:lnTo>
                  <a:lnTo>
                    <a:pt x="1435230" y="1811541"/>
                  </a:lnTo>
                  <a:lnTo>
                    <a:pt x="1435546" y="1812049"/>
                  </a:lnTo>
                  <a:close/>
                </a:path>
                <a:path w="2360295" h="1867535">
                  <a:moveTo>
                    <a:pt x="2246496" y="1813700"/>
                  </a:moveTo>
                  <a:lnTo>
                    <a:pt x="2247917" y="1813700"/>
                  </a:lnTo>
                  <a:lnTo>
                    <a:pt x="2247865" y="1813573"/>
                  </a:lnTo>
                  <a:lnTo>
                    <a:pt x="2247286" y="1813319"/>
                  </a:lnTo>
                  <a:lnTo>
                    <a:pt x="2247759" y="1811541"/>
                  </a:lnTo>
                  <a:lnTo>
                    <a:pt x="2247282" y="1811541"/>
                  </a:lnTo>
                  <a:lnTo>
                    <a:pt x="2247207" y="1812811"/>
                  </a:lnTo>
                  <a:lnTo>
                    <a:pt x="2241738" y="1812811"/>
                  </a:lnTo>
                  <a:lnTo>
                    <a:pt x="2242390" y="1813192"/>
                  </a:lnTo>
                  <a:lnTo>
                    <a:pt x="2243100" y="1813573"/>
                  </a:lnTo>
                  <a:lnTo>
                    <a:pt x="2246180" y="1813573"/>
                  </a:lnTo>
                  <a:lnTo>
                    <a:pt x="2246496" y="1813700"/>
                  </a:lnTo>
                  <a:close/>
                </a:path>
                <a:path w="2360295" h="1867535">
                  <a:moveTo>
                    <a:pt x="2238711" y="1814564"/>
                  </a:moveTo>
                  <a:lnTo>
                    <a:pt x="2238047" y="1814335"/>
                  </a:lnTo>
                  <a:lnTo>
                    <a:pt x="2237258" y="1814208"/>
                  </a:lnTo>
                  <a:lnTo>
                    <a:pt x="2238985" y="1812566"/>
                  </a:lnTo>
                  <a:lnTo>
                    <a:pt x="2240495" y="1811541"/>
                  </a:lnTo>
                  <a:lnTo>
                    <a:pt x="2240021" y="1811541"/>
                  </a:lnTo>
                  <a:lnTo>
                    <a:pt x="2239073" y="1812049"/>
                  </a:lnTo>
                  <a:lnTo>
                    <a:pt x="2236547" y="1812176"/>
                  </a:lnTo>
                  <a:lnTo>
                    <a:pt x="2235126" y="1812176"/>
                  </a:lnTo>
                  <a:lnTo>
                    <a:pt x="2235047" y="1812303"/>
                  </a:lnTo>
                  <a:lnTo>
                    <a:pt x="2219754" y="1812303"/>
                  </a:lnTo>
                  <a:lnTo>
                    <a:pt x="2219727" y="1812430"/>
                  </a:lnTo>
                  <a:lnTo>
                    <a:pt x="2211610" y="1812430"/>
                  </a:lnTo>
                  <a:lnTo>
                    <a:pt x="2211673" y="1812684"/>
                  </a:lnTo>
                  <a:lnTo>
                    <a:pt x="2208515" y="1812684"/>
                  </a:lnTo>
                  <a:lnTo>
                    <a:pt x="2208673" y="1812811"/>
                  </a:lnTo>
                  <a:lnTo>
                    <a:pt x="2208759" y="1812944"/>
                  </a:lnTo>
                  <a:lnTo>
                    <a:pt x="2208910" y="1813065"/>
                  </a:lnTo>
                  <a:lnTo>
                    <a:pt x="2208673" y="1813065"/>
                  </a:lnTo>
                  <a:lnTo>
                    <a:pt x="2208436" y="1813319"/>
                  </a:lnTo>
                  <a:lnTo>
                    <a:pt x="2205182" y="1813319"/>
                  </a:lnTo>
                  <a:lnTo>
                    <a:pt x="2204803" y="1813827"/>
                  </a:lnTo>
                  <a:lnTo>
                    <a:pt x="2203224" y="1814462"/>
                  </a:lnTo>
                  <a:lnTo>
                    <a:pt x="2238047" y="1814462"/>
                  </a:lnTo>
                  <a:lnTo>
                    <a:pt x="2238711" y="1814564"/>
                  </a:lnTo>
                  <a:close/>
                </a:path>
                <a:path w="2360295" h="1867535">
                  <a:moveTo>
                    <a:pt x="2030295" y="1813700"/>
                  </a:moveTo>
                  <a:lnTo>
                    <a:pt x="2031717" y="1813700"/>
                  </a:lnTo>
                  <a:lnTo>
                    <a:pt x="2031664" y="1813573"/>
                  </a:lnTo>
                  <a:lnTo>
                    <a:pt x="2031085" y="1813319"/>
                  </a:lnTo>
                  <a:lnTo>
                    <a:pt x="2031559" y="1811541"/>
                  </a:lnTo>
                  <a:lnTo>
                    <a:pt x="2031081" y="1811541"/>
                  </a:lnTo>
                  <a:lnTo>
                    <a:pt x="2031006" y="1812811"/>
                  </a:lnTo>
                  <a:lnTo>
                    <a:pt x="2025538" y="1812811"/>
                  </a:lnTo>
                  <a:lnTo>
                    <a:pt x="2026189" y="1813192"/>
                  </a:lnTo>
                  <a:lnTo>
                    <a:pt x="2026900" y="1813573"/>
                  </a:lnTo>
                  <a:lnTo>
                    <a:pt x="2029979" y="1813573"/>
                  </a:lnTo>
                  <a:lnTo>
                    <a:pt x="2030295" y="1813700"/>
                  </a:lnTo>
                  <a:close/>
                </a:path>
                <a:path w="2360295" h="1867535">
                  <a:moveTo>
                    <a:pt x="2022368" y="1814542"/>
                  </a:moveTo>
                  <a:lnTo>
                    <a:pt x="2021768" y="1814335"/>
                  </a:lnTo>
                  <a:lnTo>
                    <a:pt x="2020978" y="1814208"/>
                  </a:lnTo>
                  <a:lnTo>
                    <a:pt x="2022706" y="1812566"/>
                  </a:lnTo>
                  <a:lnTo>
                    <a:pt x="2024216" y="1811541"/>
                  </a:lnTo>
                  <a:lnTo>
                    <a:pt x="2023820" y="1811541"/>
                  </a:lnTo>
                  <a:lnTo>
                    <a:pt x="2022873" y="1812049"/>
                  </a:lnTo>
                  <a:lnTo>
                    <a:pt x="2020346" y="1812176"/>
                  </a:lnTo>
                  <a:lnTo>
                    <a:pt x="2018925" y="1812176"/>
                  </a:lnTo>
                  <a:lnTo>
                    <a:pt x="2018846" y="1812303"/>
                  </a:lnTo>
                  <a:lnTo>
                    <a:pt x="2003553" y="1812303"/>
                  </a:lnTo>
                  <a:lnTo>
                    <a:pt x="2003527" y="1812430"/>
                  </a:lnTo>
                  <a:lnTo>
                    <a:pt x="1995409" y="1812430"/>
                  </a:lnTo>
                  <a:lnTo>
                    <a:pt x="1995472" y="1812684"/>
                  </a:lnTo>
                  <a:lnTo>
                    <a:pt x="1992314" y="1812684"/>
                  </a:lnTo>
                  <a:lnTo>
                    <a:pt x="1992472" y="1812811"/>
                  </a:lnTo>
                  <a:lnTo>
                    <a:pt x="1992558" y="1812944"/>
                  </a:lnTo>
                  <a:lnTo>
                    <a:pt x="1992709" y="1813065"/>
                  </a:lnTo>
                  <a:lnTo>
                    <a:pt x="1992472" y="1813065"/>
                  </a:lnTo>
                  <a:lnTo>
                    <a:pt x="1992235" y="1813319"/>
                  </a:lnTo>
                  <a:lnTo>
                    <a:pt x="1988982" y="1813319"/>
                  </a:lnTo>
                  <a:lnTo>
                    <a:pt x="1988603" y="1813827"/>
                  </a:lnTo>
                  <a:lnTo>
                    <a:pt x="1987023" y="1814462"/>
                  </a:lnTo>
                  <a:lnTo>
                    <a:pt x="2021846" y="1814462"/>
                  </a:lnTo>
                  <a:lnTo>
                    <a:pt x="2022368" y="1814542"/>
                  </a:lnTo>
                  <a:close/>
                </a:path>
                <a:path w="2360295" h="1867535">
                  <a:moveTo>
                    <a:pt x="1814094" y="1813700"/>
                  </a:moveTo>
                  <a:lnTo>
                    <a:pt x="1815516" y="1813700"/>
                  </a:lnTo>
                  <a:lnTo>
                    <a:pt x="1815463" y="1813573"/>
                  </a:lnTo>
                  <a:lnTo>
                    <a:pt x="1814884" y="1813319"/>
                  </a:lnTo>
                  <a:lnTo>
                    <a:pt x="1815358" y="1811541"/>
                  </a:lnTo>
                  <a:lnTo>
                    <a:pt x="1814880" y="1811541"/>
                  </a:lnTo>
                  <a:lnTo>
                    <a:pt x="1814805" y="1812811"/>
                  </a:lnTo>
                  <a:lnTo>
                    <a:pt x="1809337" y="1812811"/>
                  </a:lnTo>
                  <a:lnTo>
                    <a:pt x="1809988" y="1813192"/>
                  </a:lnTo>
                  <a:lnTo>
                    <a:pt x="1810699" y="1813573"/>
                  </a:lnTo>
                  <a:lnTo>
                    <a:pt x="1813779" y="1813573"/>
                  </a:lnTo>
                  <a:lnTo>
                    <a:pt x="1814094" y="1813700"/>
                  </a:lnTo>
                  <a:close/>
                </a:path>
                <a:path w="2360295" h="1867535">
                  <a:moveTo>
                    <a:pt x="1806168" y="1814542"/>
                  </a:moveTo>
                  <a:lnTo>
                    <a:pt x="1805567" y="1814335"/>
                  </a:lnTo>
                  <a:lnTo>
                    <a:pt x="1804777" y="1814208"/>
                  </a:lnTo>
                  <a:lnTo>
                    <a:pt x="1806505" y="1812566"/>
                  </a:lnTo>
                  <a:lnTo>
                    <a:pt x="1808015" y="1811541"/>
                  </a:lnTo>
                  <a:lnTo>
                    <a:pt x="1807620" y="1811541"/>
                  </a:lnTo>
                  <a:lnTo>
                    <a:pt x="1806672" y="1812049"/>
                  </a:lnTo>
                  <a:lnTo>
                    <a:pt x="1804145" y="1812176"/>
                  </a:lnTo>
                  <a:lnTo>
                    <a:pt x="1802645" y="1812176"/>
                  </a:lnTo>
                  <a:lnTo>
                    <a:pt x="1802566" y="1812303"/>
                  </a:lnTo>
                  <a:lnTo>
                    <a:pt x="1787352" y="1812303"/>
                  </a:lnTo>
                  <a:lnTo>
                    <a:pt x="1787326" y="1812430"/>
                  </a:lnTo>
                  <a:lnTo>
                    <a:pt x="1779209" y="1812430"/>
                  </a:lnTo>
                  <a:lnTo>
                    <a:pt x="1779272" y="1812684"/>
                  </a:lnTo>
                  <a:lnTo>
                    <a:pt x="1776113" y="1812684"/>
                  </a:lnTo>
                  <a:lnTo>
                    <a:pt x="1776271" y="1812811"/>
                  </a:lnTo>
                  <a:lnTo>
                    <a:pt x="1776358" y="1812944"/>
                  </a:lnTo>
                  <a:lnTo>
                    <a:pt x="1776508" y="1813065"/>
                  </a:lnTo>
                  <a:lnTo>
                    <a:pt x="1776271" y="1813065"/>
                  </a:lnTo>
                  <a:lnTo>
                    <a:pt x="1776034" y="1813319"/>
                  </a:lnTo>
                  <a:lnTo>
                    <a:pt x="1772781" y="1813319"/>
                  </a:lnTo>
                  <a:lnTo>
                    <a:pt x="1772402" y="1813827"/>
                  </a:lnTo>
                  <a:lnTo>
                    <a:pt x="1770823" y="1814462"/>
                  </a:lnTo>
                  <a:lnTo>
                    <a:pt x="1805645" y="1814462"/>
                  </a:lnTo>
                  <a:lnTo>
                    <a:pt x="1806168" y="1814542"/>
                  </a:lnTo>
                  <a:close/>
                </a:path>
                <a:path w="2360295" h="1867535">
                  <a:moveTo>
                    <a:pt x="1597815" y="1813700"/>
                  </a:moveTo>
                  <a:lnTo>
                    <a:pt x="1599236" y="1813700"/>
                  </a:lnTo>
                  <a:lnTo>
                    <a:pt x="1599184" y="1813573"/>
                  </a:lnTo>
                  <a:lnTo>
                    <a:pt x="1598604" y="1813319"/>
                  </a:lnTo>
                  <a:lnTo>
                    <a:pt x="1599078" y="1811541"/>
                  </a:lnTo>
                  <a:lnTo>
                    <a:pt x="1598601" y="1811541"/>
                  </a:lnTo>
                  <a:lnTo>
                    <a:pt x="1598526" y="1812811"/>
                  </a:lnTo>
                  <a:lnTo>
                    <a:pt x="1593057" y="1812811"/>
                  </a:lnTo>
                  <a:lnTo>
                    <a:pt x="1593709" y="1813192"/>
                  </a:lnTo>
                  <a:lnTo>
                    <a:pt x="1594419" y="1813573"/>
                  </a:lnTo>
                  <a:lnTo>
                    <a:pt x="1597499" y="1813573"/>
                  </a:lnTo>
                  <a:lnTo>
                    <a:pt x="1597815" y="1813700"/>
                  </a:lnTo>
                  <a:close/>
                </a:path>
                <a:path w="2360295" h="1867535">
                  <a:moveTo>
                    <a:pt x="1589888" y="1814542"/>
                  </a:moveTo>
                  <a:lnTo>
                    <a:pt x="1589288" y="1814335"/>
                  </a:lnTo>
                  <a:lnTo>
                    <a:pt x="1588498" y="1814208"/>
                  </a:lnTo>
                  <a:lnTo>
                    <a:pt x="1590225" y="1812566"/>
                  </a:lnTo>
                  <a:lnTo>
                    <a:pt x="1591735" y="1811541"/>
                  </a:lnTo>
                  <a:lnTo>
                    <a:pt x="1591340" y="1811541"/>
                  </a:lnTo>
                  <a:lnTo>
                    <a:pt x="1590392" y="1812049"/>
                  </a:lnTo>
                  <a:lnTo>
                    <a:pt x="1587865" y="1812176"/>
                  </a:lnTo>
                  <a:lnTo>
                    <a:pt x="1586445" y="1812176"/>
                  </a:lnTo>
                  <a:lnTo>
                    <a:pt x="1586366" y="1812303"/>
                  </a:lnTo>
                  <a:lnTo>
                    <a:pt x="1571073" y="1812303"/>
                  </a:lnTo>
                  <a:lnTo>
                    <a:pt x="1571046" y="1812430"/>
                  </a:lnTo>
                  <a:lnTo>
                    <a:pt x="1562929" y="1812430"/>
                  </a:lnTo>
                  <a:lnTo>
                    <a:pt x="1562992" y="1812684"/>
                  </a:lnTo>
                  <a:lnTo>
                    <a:pt x="1559834" y="1812684"/>
                  </a:lnTo>
                  <a:lnTo>
                    <a:pt x="1559992" y="1812811"/>
                  </a:lnTo>
                  <a:lnTo>
                    <a:pt x="1560078" y="1812944"/>
                  </a:lnTo>
                  <a:lnTo>
                    <a:pt x="1560228" y="1813065"/>
                  </a:lnTo>
                  <a:lnTo>
                    <a:pt x="1559992" y="1813065"/>
                  </a:lnTo>
                  <a:lnTo>
                    <a:pt x="1559755" y="1813319"/>
                  </a:lnTo>
                  <a:lnTo>
                    <a:pt x="1556501" y="1813319"/>
                  </a:lnTo>
                  <a:lnTo>
                    <a:pt x="1556122" y="1813827"/>
                  </a:lnTo>
                  <a:lnTo>
                    <a:pt x="1554543" y="1814462"/>
                  </a:lnTo>
                  <a:lnTo>
                    <a:pt x="1589366" y="1814462"/>
                  </a:lnTo>
                  <a:lnTo>
                    <a:pt x="1589888" y="1814542"/>
                  </a:lnTo>
                  <a:close/>
                </a:path>
                <a:path w="2360295" h="1867535">
                  <a:moveTo>
                    <a:pt x="2202040" y="1813319"/>
                  </a:moveTo>
                  <a:lnTo>
                    <a:pt x="2205119" y="1811668"/>
                  </a:lnTo>
                  <a:lnTo>
                    <a:pt x="2202327" y="1811668"/>
                  </a:lnTo>
                  <a:lnTo>
                    <a:pt x="2202040" y="1813319"/>
                  </a:lnTo>
                  <a:close/>
                </a:path>
                <a:path w="2360295" h="1867535">
                  <a:moveTo>
                    <a:pt x="1985839" y="1813319"/>
                  </a:moveTo>
                  <a:lnTo>
                    <a:pt x="1988919" y="1811668"/>
                  </a:lnTo>
                  <a:lnTo>
                    <a:pt x="1986126" y="1811668"/>
                  </a:lnTo>
                  <a:lnTo>
                    <a:pt x="1985839" y="1813319"/>
                  </a:lnTo>
                  <a:close/>
                </a:path>
                <a:path w="2360295" h="1867535">
                  <a:moveTo>
                    <a:pt x="1769638" y="1813319"/>
                  </a:moveTo>
                  <a:lnTo>
                    <a:pt x="1772718" y="1811668"/>
                  </a:lnTo>
                  <a:lnTo>
                    <a:pt x="1769926" y="1811668"/>
                  </a:lnTo>
                  <a:lnTo>
                    <a:pt x="1769638" y="1813319"/>
                  </a:lnTo>
                  <a:close/>
                </a:path>
                <a:path w="2360295" h="1867535">
                  <a:moveTo>
                    <a:pt x="1553359" y="1813319"/>
                  </a:moveTo>
                  <a:lnTo>
                    <a:pt x="1556438" y="1811668"/>
                  </a:lnTo>
                  <a:lnTo>
                    <a:pt x="1553646" y="1811668"/>
                  </a:lnTo>
                  <a:lnTo>
                    <a:pt x="1553359" y="1813319"/>
                  </a:lnTo>
                  <a:close/>
                </a:path>
                <a:path w="2360295" h="1867535">
                  <a:moveTo>
                    <a:pt x="2211610" y="1812430"/>
                  </a:moveTo>
                  <a:lnTo>
                    <a:pt x="2219569" y="1812430"/>
                  </a:lnTo>
                  <a:lnTo>
                    <a:pt x="2219411" y="1812176"/>
                  </a:lnTo>
                  <a:lnTo>
                    <a:pt x="2218701" y="1812176"/>
                  </a:lnTo>
                  <a:lnTo>
                    <a:pt x="2217437" y="1811795"/>
                  </a:lnTo>
                  <a:lnTo>
                    <a:pt x="2216885" y="1812049"/>
                  </a:lnTo>
                  <a:lnTo>
                    <a:pt x="2211515" y="1812049"/>
                  </a:lnTo>
                  <a:lnTo>
                    <a:pt x="2211610" y="1812430"/>
                  </a:lnTo>
                  <a:close/>
                </a:path>
                <a:path w="2360295" h="1867535">
                  <a:moveTo>
                    <a:pt x="2153580" y="1812985"/>
                  </a:moveTo>
                  <a:lnTo>
                    <a:pt x="2155530" y="1811795"/>
                  </a:lnTo>
                  <a:lnTo>
                    <a:pt x="2153232" y="1811795"/>
                  </a:lnTo>
                  <a:lnTo>
                    <a:pt x="2153580" y="1812985"/>
                  </a:lnTo>
                  <a:close/>
                </a:path>
                <a:path w="2360295" h="1867535">
                  <a:moveTo>
                    <a:pt x="1995409" y="1812430"/>
                  </a:moveTo>
                  <a:lnTo>
                    <a:pt x="2003369" y="1812430"/>
                  </a:lnTo>
                  <a:lnTo>
                    <a:pt x="2003211" y="1812176"/>
                  </a:lnTo>
                  <a:lnTo>
                    <a:pt x="2002500" y="1812176"/>
                  </a:lnTo>
                  <a:lnTo>
                    <a:pt x="2001237" y="1811795"/>
                  </a:lnTo>
                  <a:lnTo>
                    <a:pt x="2000684" y="1812049"/>
                  </a:lnTo>
                  <a:lnTo>
                    <a:pt x="1995314" y="1812049"/>
                  </a:lnTo>
                  <a:lnTo>
                    <a:pt x="1995409" y="1812430"/>
                  </a:lnTo>
                  <a:close/>
                </a:path>
                <a:path w="2360295" h="1867535">
                  <a:moveTo>
                    <a:pt x="1937367" y="1812944"/>
                  </a:moveTo>
                  <a:lnTo>
                    <a:pt x="1939250" y="1811795"/>
                  </a:lnTo>
                  <a:lnTo>
                    <a:pt x="1937031" y="1811795"/>
                  </a:lnTo>
                  <a:lnTo>
                    <a:pt x="1937367" y="1812944"/>
                  </a:lnTo>
                  <a:close/>
                </a:path>
                <a:path w="2360295" h="1867535">
                  <a:moveTo>
                    <a:pt x="1779209" y="1812430"/>
                  </a:moveTo>
                  <a:lnTo>
                    <a:pt x="1787168" y="1812430"/>
                  </a:lnTo>
                  <a:lnTo>
                    <a:pt x="1787010" y="1812176"/>
                  </a:lnTo>
                  <a:lnTo>
                    <a:pt x="1786299" y="1812176"/>
                  </a:lnTo>
                  <a:lnTo>
                    <a:pt x="1785036" y="1811795"/>
                  </a:lnTo>
                  <a:lnTo>
                    <a:pt x="1784483" y="1812049"/>
                  </a:lnTo>
                  <a:lnTo>
                    <a:pt x="1779114" y="1812049"/>
                  </a:lnTo>
                  <a:lnTo>
                    <a:pt x="1779209" y="1812430"/>
                  </a:lnTo>
                  <a:close/>
                </a:path>
                <a:path w="2360295" h="1867535">
                  <a:moveTo>
                    <a:pt x="1721167" y="1812944"/>
                  </a:moveTo>
                  <a:lnTo>
                    <a:pt x="1723050" y="1811795"/>
                  </a:lnTo>
                  <a:lnTo>
                    <a:pt x="1720830" y="1811795"/>
                  </a:lnTo>
                  <a:lnTo>
                    <a:pt x="1721167" y="1812944"/>
                  </a:lnTo>
                  <a:close/>
                </a:path>
                <a:path w="2360295" h="1867535">
                  <a:moveTo>
                    <a:pt x="1562929" y="1812430"/>
                  </a:moveTo>
                  <a:lnTo>
                    <a:pt x="1570888" y="1812430"/>
                  </a:lnTo>
                  <a:lnTo>
                    <a:pt x="1570730" y="1812176"/>
                  </a:lnTo>
                  <a:lnTo>
                    <a:pt x="1570020" y="1812176"/>
                  </a:lnTo>
                  <a:lnTo>
                    <a:pt x="1568756" y="1811795"/>
                  </a:lnTo>
                  <a:lnTo>
                    <a:pt x="1568204" y="1812049"/>
                  </a:lnTo>
                  <a:lnTo>
                    <a:pt x="1562834" y="1812049"/>
                  </a:lnTo>
                  <a:lnTo>
                    <a:pt x="1562929" y="1812430"/>
                  </a:lnTo>
                  <a:close/>
                </a:path>
                <a:path w="2360295" h="1867535">
                  <a:moveTo>
                    <a:pt x="1504887" y="1812944"/>
                  </a:moveTo>
                  <a:lnTo>
                    <a:pt x="1506770" y="1811795"/>
                  </a:lnTo>
                  <a:lnTo>
                    <a:pt x="1504551" y="1811795"/>
                  </a:lnTo>
                  <a:lnTo>
                    <a:pt x="1504887" y="1812944"/>
                  </a:lnTo>
                  <a:close/>
                </a:path>
                <a:path w="2360295" h="1867535">
                  <a:moveTo>
                    <a:pt x="1431632" y="1811922"/>
                  </a:moveTo>
                  <a:lnTo>
                    <a:pt x="1432151" y="1811922"/>
                  </a:lnTo>
                  <a:lnTo>
                    <a:pt x="1433099" y="1811795"/>
                  </a:lnTo>
                  <a:lnTo>
                    <a:pt x="1431824" y="1811795"/>
                  </a:lnTo>
                  <a:lnTo>
                    <a:pt x="1431632" y="1811922"/>
                  </a:lnTo>
                  <a:close/>
                </a:path>
                <a:path w="2360295" h="1867535">
                  <a:moveTo>
                    <a:pt x="2206376" y="1812025"/>
                  </a:moveTo>
                  <a:lnTo>
                    <a:pt x="2206225" y="1811922"/>
                  </a:lnTo>
                  <a:lnTo>
                    <a:pt x="2206376" y="1812025"/>
                  </a:lnTo>
                  <a:close/>
                </a:path>
                <a:path w="2360295" h="1867535">
                  <a:moveTo>
                    <a:pt x="2206188" y="1811972"/>
                  </a:moveTo>
                  <a:lnTo>
                    <a:pt x="2206014" y="1811922"/>
                  </a:lnTo>
                  <a:lnTo>
                    <a:pt x="2206188" y="1811972"/>
                  </a:lnTo>
                  <a:close/>
                </a:path>
                <a:path w="2360295" h="1867535">
                  <a:moveTo>
                    <a:pt x="1990175" y="1812025"/>
                  </a:moveTo>
                  <a:lnTo>
                    <a:pt x="1990024" y="1811922"/>
                  </a:lnTo>
                  <a:lnTo>
                    <a:pt x="1990175" y="1812025"/>
                  </a:lnTo>
                  <a:close/>
                </a:path>
                <a:path w="2360295" h="1867535">
                  <a:moveTo>
                    <a:pt x="1989987" y="1811972"/>
                  </a:moveTo>
                  <a:lnTo>
                    <a:pt x="1989813" y="1811922"/>
                  </a:lnTo>
                  <a:lnTo>
                    <a:pt x="1989987" y="1811972"/>
                  </a:lnTo>
                  <a:close/>
                </a:path>
                <a:path w="2360295" h="1867535">
                  <a:moveTo>
                    <a:pt x="1773974" y="1812025"/>
                  </a:moveTo>
                  <a:lnTo>
                    <a:pt x="1773823" y="1811922"/>
                  </a:lnTo>
                  <a:lnTo>
                    <a:pt x="1773974" y="1812025"/>
                  </a:lnTo>
                  <a:close/>
                </a:path>
                <a:path w="2360295" h="1867535">
                  <a:moveTo>
                    <a:pt x="1773787" y="1811972"/>
                  </a:moveTo>
                  <a:lnTo>
                    <a:pt x="1773613" y="1811922"/>
                  </a:lnTo>
                  <a:lnTo>
                    <a:pt x="1773787" y="1811972"/>
                  </a:lnTo>
                  <a:close/>
                </a:path>
                <a:path w="2360295" h="1867535">
                  <a:moveTo>
                    <a:pt x="1557695" y="1812025"/>
                  </a:moveTo>
                  <a:lnTo>
                    <a:pt x="1557544" y="1811922"/>
                  </a:lnTo>
                  <a:lnTo>
                    <a:pt x="1557695" y="1812025"/>
                  </a:lnTo>
                  <a:close/>
                </a:path>
                <a:path w="2360295" h="1867535">
                  <a:moveTo>
                    <a:pt x="1557507" y="1811972"/>
                  </a:moveTo>
                  <a:lnTo>
                    <a:pt x="1557333" y="1811922"/>
                  </a:lnTo>
                  <a:lnTo>
                    <a:pt x="1557507" y="1811972"/>
                  </a:lnTo>
                  <a:close/>
                </a:path>
                <a:path w="2360295" h="1867535">
                  <a:moveTo>
                    <a:pt x="1431440" y="1812049"/>
                  </a:moveTo>
                  <a:lnTo>
                    <a:pt x="1431632" y="1811922"/>
                  </a:lnTo>
                  <a:lnTo>
                    <a:pt x="1431419" y="1811922"/>
                  </a:lnTo>
                  <a:lnTo>
                    <a:pt x="1431440" y="1812049"/>
                  </a:lnTo>
                  <a:close/>
                </a:path>
                <a:path w="2360295" h="1867535">
                  <a:moveTo>
                    <a:pt x="2205182" y="1813319"/>
                  </a:moveTo>
                  <a:lnTo>
                    <a:pt x="2208278" y="1813319"/>
                  </a:lnTo>
                  <a:lnTo>
                    <a:pt x="2206376" y="1812025"/>
                  </a:lnTo>
                  <a:lnTo>
                    <a:pt x="2206188" y="1811972"/>
                  </a:lnTo>
                  <a:lnTo>
                    <a:pt x="2205182" y="1813319"/>
                  </a:lnTo>
                  <a:close/>
                </a:path>
                <a:path w="2360295" h="1867535">
                  <a:moveTo>
                    <a:pt x="1988982" y="1813319"/>
                  </a:moveTo>
                  <a:lnTo>
                    <a:pt x="1992077" y="1813319"/>
                  </a:lnTo>
                  <a:lnTo>
                    <a:pt x="1990175" y="1812025"/>
                  </a:lnTo>
                  <a:lnTo>
                    <a:pt x="1989987" y="1811972"/>
                  </a:lnTo>
                  <a:lnTo>
                    <a:pt x="1988982" y="1813319"/>
                  </a:lnTo>
                  <a:close/>
                </a:path>
                <a:path w="2360295" h="1867535">
                  <a:moveTo>
                    <a:pt x="1772781" y="1813319"/>
                  </a:moveTo>
                  <a:lnTo>
                    <a:pt x="1775876" y="1813319"/>
                  </a:lnTo>
                  <a:lnTo>
                    <a:pt x="1773974" y="1812025"/>
                  </a:lnTo>
                  <a:lnTo>
                    <a:pt x="1773787" y="1811972"/>
                  </a:lnTo>
                  <a:lnTo>
                    <a:pt x="1772781" y="1813319"/>
                  </a:lnTo>
                  <a:close/>
                </a:path>
                <a:path w="2360295" h="1867535">
                  <a:moveTo>
                    <a:pt x="1556501" y="1813319"/>
                  </a:moveTo>
                  <a:lnTo>
                    <a:pt x="1559597" y="1813319"/>
                  </a:lnTo>
                  <a:lnTo>
                    <a:pt x="1557695" y="1812025"/>
                  </a:lnTo>
                  <a:lnTo>
                    <a:pt x="1557507" y="1811972"/>
                  </a:lnTo>
                  <a:lnTo>
                    <a:pt x="1556501" y="1813319"/>
                  </a:lnTo>
                  <a:close/>
                </a:path>
                <a:path w="2360295" h="1867535">
                  <a:moveTo>
                    <a:pt x="2266711" y="1813573"/>
                  </a:moveTo>
                  <a:lnTo>
                    <a:pt x="2267027" y="1812557"/>
                  </a:lnTo>
                  <a:lnTo>
                    <a:pt x="2268211" y="1812557"/>
                  </a:lnTo>
                  <a:lnTo>
                    <a:pt x="2266948" y="1812049"/>
                  </a:lnTo>
                  <a:lnTo>
                    <a:pt x="2266079" y="1812176"/>
                  </a:lnTo>
                  <a:lnTo>
                    <a:pt x="2265684" y="1812176"/>
                  </a:lnTo>
                  <a:lnTo>
                    <a:pt x="2264895" y="1812430"/>
                  </a:lnTo>
                  <a:lnTo>
                    <a:pt x="2264926" y="1813065"/>
                  </a:lnTo>
                  <a:lnTo>
                    <a:pt x="2266158" y="1813065"/>
                  </a:lnTo>
                  <a:lnTo>
                    <a:pt x="2266711" y="1813573"/>
                  </a:lnTo>
                  <a:close/>
                </a:path>
                <a:path w="2360295" h="1867535">
                  <a:moveTo>
                    <a:pt x="2190116" y="1816113"/>
                  </a:moveTo>
                  <a:lnTo>
                    <a:pt x="2190353" y="1816113"/>
                  </a:lnTo>
                  <a:lnTo>
                    <a:pt x="2190748" y="1815351"/>
                  </a:lnTo>
                  <a:lnTo>
                    <a:pt x="2190874" y="1813065"/>
                  </a:lnTo>
                  <a:lnTo>
                    <a:pt x="2191100" y="1812566"/>
                  </a:lnTo>
                  <a:lnTo>
                    <a:pt x="2191222" y="1812176"/>
                  </a:lnTo>
                  <a:lnTo>
                    <a:pt x="2192090" y="1812176"/>
                  </a:lnTo>
                  <a:lnTo>
                    <a:pt x="2192643" y="1812049"/>
                  </a:lnTo>
                  <a:lnTo>
                    <a:pt x="2155524" y="1812049"/>
                  </a:lnTo>
                  <a:lnTo>
                    <a:pt x="2155492" y="1813446"/>
                  </a:lnTo>
                  <a:lnTo>
                    <a:pt x="2184115" y="1813446"/>
                  </a:lnTo>
                  <a:lnTo>
                    <a:pt x="2184194" y="1814081"/>
                  </a:lnTo>
                  <a:lnTo>
                    <a:pt x="2184282" y="1814208"/>
                  </a:lnTo>
                  <a:lnTo>
                    <a:pt x="2188932" y="1814208"/>
                  </a:lnTo>
                  <a:lnTo>
                    <a:pt x="2189326" y="1814462"/>
                  </a:lnTo>
                  <a:lnTo>
                    <a:pt x="2189642" y="1814462"/>
                  </a:lnTo>
                  <a:lnTo>
                    <a:pt x="2189326" y="1814970"/>
                  </a:lnTo>
                  <a:lnTo>
                    <a:pt x="2189169" y="1814970"/>
                  </a:lnTo>
                  <a:lnTo>
                    <a:pt x="2188695" y="1815351"/>
                  </a:lnTo>
                  <a:lnTo>
                    <a:pt x="2188379" y="1815351"/>
                  </a:lnTo>
                  <a:lnTo>
                    <a:pt x="2188932" y="1815605"/>
                  </a:lnTo>
                  <a:lnTo>
                    <a:pt x="2189563" y="1815986"/>
                  </a:lnTo>
                  <a:lnTo>
                    <a:pt x="2190116" y="1816113"/>
                  </a:lnTo>
                  <a:close/>
                </a:path>
                <a:path w="2360295" h="1867535">
                  <a:moveTo>
                    <a:pt x="2050510" y="1813573"/>
                  </a:moveTo>
                  <a:lnTo>
                    <a:pt x="2050826" y="1812557"/>
                  </a:lnTo>
                  <a:lnTo>
                    <a:pt x="2052010" y="1812557"/>
                  </a:lnTo>
                  <a:lnTo>
                    <a:pt x="2050747" y="1812049"/>
                  </a:lnTo>
                  <a:lnTo>
                    <a:pt x="2049878" y="1812176"/>
                  </a:lnTo>
                  <a:lnTo>
                    <a:pt x="2049484" y="1812176"/>
                  </a:lnTo>
                  <a:lnTo>
                    <a:pt x="2048694" y="1812430"/>
                  </a:lnTo>
                  <a:lnTo>
                    <a:pt x="2048726" y="1813065"/>
                  </a:lnTo>
                  <a:lnTo>
                    <a:pt x="2049957" y="1813065"/>
                  </a:lnTo>
                  <a:lnTo>
                    <a:pt x="2050510" y="1813573"/>
                  </a:lnTo>
                  <a:close/>
                </a:path>
                <a:path w="2360295" h="1867535">
                  <a:moveTo>
                    <a:pt x="1973836" y="1816113"/>
                  </a:moveTo>
                  <a:lnTo>
                    <a:pt x="1974073" y="1816113"/>
                  </a:lnTo>
                  <a:lnTo>
                    <a:pt x="1974468" y="1815351"/>
                  </a:lnTo>
                  <a:lnTo>
                    <a:pt x="1974594" y="1813065"/>
                  </a:lnTo>
                  <a:lnTo>
                    <a:pt x="1974821" y="1812566"/>
                  </a:lnTo>
                  <a:lnTo>
                    <a:pt x="1974942" y="1812176"/>
                  </a:lnTo>
                  <a:lnTo>
                    <a:pt x="1975811" y="1812176"/>
                  </a:lnTo>
                  <a:lnTo>
                    <a:pt x="1976363" y="1812049"/>
                  </a:lnTo>
                  <a:lnTo>
                    <a:pt x="1939245" y="1812049"/>
                  </a:lnTo>
                  <a:lnTo>
                    <a:pt x="1939212" y="1813446"/>
                  </a:lnTo>
                  <a:lnTo>
                    <a:pt x="1967835" y="1813446"/>
                  </a:lnTo>
                  <a:lnTo>
                    <a:pt x="1967914" y="1814081"/>
                  </a:lnTo>
                  <a:lnTo>
                    <a:pt x="1968002" y="1814208"/>
                  </a:lnTo>
                  <a:lnTo>
                    <a:pt x="1972652" y="1814208"/>
                  </a:lnTo>
                  <a:lnTo>
                    <a:pt x="1973047" y="1814462"/>
                  </a:lnTo>
                  <a:lnTo>
                    <a:pt x="1973363" y="1814462"/>
                  </a:lnTo>
                  <a:lnTo>
                    <a:pt x="1973047" y="1814970"/>
                  </a:lnTo>
                  <a:lnTo>
                    <a:pt x="1972889" y="1814970"/>
                  </a:lnTo>
                  <a:lnTo>
                    <a:pt x="1972415" y="1815351"/>
                  </a:lnTo>
                  <a:lnTo>
                    <a:pt x="1972099" y="1815351"/>
                  </a:lnTo>
                  <a:lnTo>
                    <a:pt x="1972652" y="1815605"/>
                  </a:lnTo>
                  <a:lnTo>
                    <a:pt x="1973284" y="1815986"/>
                  </a:lnTo>
                  <a:lnTo>
                    <a:pt x="1973836" y="1816113"/>
                  </a:lnTo>
                  <a:close/>
                </a:path>
                <a:path w="2360295" h="1867535">
                  <a:moveTo>
                    <a:pt x="1834230" y="1813573"/>
                  </a:moveTo>
                  <a:lnTo>
                    <a:pt x="1834546" y="1812557"/>
                  </a:lnTo>
                  <a:lnTo>
                    <a:pt x="1835731" y="1812557"/>
                  </a:lnTo>
                  <a:lnTo>
                    <a:pt x="1834467" y="1812049"/>
                  </a:lnTo>
                  <a:lnTo>
                    <a:pt x="1833599" y="1812176"/>
                  </a:lnTo>
                  <a:lnTo>
                    <a:pt x="1833204" y="1812176"/>
                  </a:lnTo>
                  <a:lnTo>
                    <a:pt x="1832414" y="1812430"/>
                  </a:lnTo>
                  <a:lnTo>
                    <a:pt x="1832446" y="1813065"/>
                  </a:lnTo>
                  <a:lnTo>
                    <a:pt x="1833678" y="1813065"/>
                  </a:lnTo>
                  <a:lnTo>
                    <a:pt x="1834230" y="1813573"/>
                  </a:lnTo>
                  <a:close/>
                </a:path>
                <a:path w="2360295" h="1867535">
                  <a:moveTo>
                    <a:pt x="1757636" y="1816113"/>
                  </a:moveTo>
                  <a:lnTo>
                    <a:pt x="1757873" y="1816113"/>
                  </a:lnTo>
                  <a:lnTo>
                    <a:pt x="1758267" y="1815351"/>
                  </a:lnTo>
                  <a:lnTo>
                    <a:pt x="1758394" y="1813065"/>
                  </a:lnTo>
                  <a:lnTo>
                    <a:pt x="1758620" y="1812566"/>
                  </a:lnTo>
                  <a:lnTo>
                    <a:pt x="1758741" y="1812176"/>
                  </a:lnTo>
                  <a:lnTo>
                    <a:pt x="1759610" y="1812176"/>
                  </a:lnTo>
                  <a:lnTo>
                    <a:pt x="1760162" y="1812049"/>
                  </a:lnTo>
                  <a:lnTo>
                    <a:pt x="1723044" y="1812049"/>
                  </a:lnTo>
                  <a:lnTo>
                    <a:pt x="1723012" y="1813446"/>
                  </a:lnTo>
                  <a:lnTo>
                    <a:pt x="1751635" y="1813446"/>
                  </a:lnTo>
                  <a:lnTo>
                    <a:pt x="1751713" y="1814081"/>
                  </a:lnTo>
                  <a:lnTo>
                    <a:pt x="1751801" y="1814208"/>
                  </a:lnTo>
                  <a:lnTo>
                    <a:pt x="1756451" y="1814208"/>
                  </a:lnTo>
                  <a:lnTo>
                    <a:pt x="1756846" y="1814462"/>
                  </a:lnTo>
                  <a:lnTo>
                    <a:pt x="1757162" y="1814462"/>
                  </a:lnTo>
                  <a:lnTo>
                    <a:pt x="1756846" y="1814970"/>
                  </a:lnTo>
                  <a:lnTo>
                    <a:pt x="1756688" y="1814970"/>
                  </a:lnTo>
                  <a:lnTo>
                    <a:pt x="1756214" y="1815351"/>
                  </a:lnTo>
                  <a:lnTo>
                    <a:pt x="1755898" y="1815351"/>
                  </a:lnTo>
                  <a:lnTo>
                    <a:pt x="1756451" y="1815605"/>
                  </a:lnTo>
                  <a:lnTo>
                    <a:pt x="1757083" y="1815986"/>
                  </a:lnTo>
                  <a:lnTo>
                    <a:pt x="1757636" y="1816113"/>
                  </a:lnTo>
                  <a:close/>
                </a:path>
                <a:path w="2360295" h="1867535">
                  <a:moveTo>
                    <a:pt x="1618030" y="1813573"/>
                  </a:moveTo>
                  <a:lnTo>
                    <a:pt x="1618346" y="1812557"/>
                  </a:lnTo>
                  <a:lnTo>
                    <a:pt x="1619530" y="1812557"/>
                  </a:lnTo>
                  <a:lnTo>
                    <a:pt x="1618267" y="1812049"/>
                  </a:lnTo>
                  <a:lnTo>
                    <a:pt x="1617398" y="1812176"/>
                  </a:lnTo>
                  <a:lnTo>
                    <a:pt x="1617003" y="1812176"/>
                  </a:lnTo>
                  <a:lnTo>
                    <a:pt x="1616214" y="1812430"/>
                  </a:lnTo>
                  <a:lnTo>
                    <a:pt x="1616245" y="1813065"/>
                  </a:lnTo>
                  <a:lnTo>
                    <a:pt x="1617477" y="1813065"/>
                  </a:lnTo>
                  <a:lnTo>
                    <a:pt x="1618030" y="1813573"/>
                  </a:lnTo>
                  <a:close/>
                </a:path>
                <a:path w="2360295" h="1867535">
                  <a:moveTo>
                    <a:pt x="1541356" y="1816113"/>
                  </a:moveTo>
                  <a:lnTo>
                    <a:pt x="1541593" y="1816113"/>
                  </a:lnTo>
                  <a:lnTo>
                    <a:pt x="1541988" y="1815351"/>
                  </a:lnTo>
                  <a:lnTo>
                    <a:pt x="1542114" y="1813065"/>
                  </a:lnTo>
                  <a:lnTo>
                    <a:pt x="1542340" y="1812566"/>
                  </a:lnTo>
                  <a:lnTo>
                    <a:pt x="1542462" y="1812176"/>
                  </a:lnTo>
                  <a:lnTo>
                    <a:pt x="1543330" y="1812176"/>
                  </a:lnTo>
                  <a:lnTo>
                    <a:pt x="1543883" y="1812049"/>
                  </a:lnTo>
                  <a:lnTo>
                    <a:pt x="1506764" y="1812049"/>
                  </a:lnTo>
                  <a:lnTo>
                    <a:pt x="1506732" y="1813446"/>
                  </a:lnTo>
                  <a:lnTo>
                    <a:pt x="1535355" y="1813446"/>
                  </a:lnTo>
                  <a:lnTo>
                    <a:pt x="1535434" y="1814081"/>
                  </a:lnTo>
                  <a:lnTo>
                    <a:pt x="1535522" y="1814208"/>
                  </a:lnTo>
                  <a:lnTo>
                    <a:pt x="1540172" y="1814208"/>
                  </a:lnTo>
                  <a:lnTo>
                    <a:pt x="1540566" y="1814462"/>
                  </a:lnTo>
                  <a:lnTo>
                    <a:pt x="1540882" y="1814462"/>
                  </a:lnTo>
                  <a:lnTo>
                    <a:pt x="1540566" y="1814970"/>
                  </a:lnTo>
                  <a:lnTo>
                    <a:pt x="1540409" y="1814970"/>
                  </a:lnTo>
                  <a:lnTo>
                    <a:pt x="1539935" y="1815351"/>
                  </a:lnTo>
                  <a:lnTo>
                    <a:pt x="1539619" y="1815351"/>
                  </a:lnTo>
                  <a:lnTo>
                    <a:pt x="1540172" y="1815605"/>
                  </a:lnTo>
                  <a:lnTo>
                    <a:pt x="1540803" y="1815986"/>
                  </a:lnTo>
                  <a:lnTo>
                    <a:pt x="1541356" y="1816113"/>
                  </a:lnTo>
                  <a:close/>
                </a:path>
                <a:path w="2360295" h="1867535">
                  <a:moveTo>
                    <a:pt x="1802645" y="1812176"/>
                  </a:moveTo>
                  <a:close/>
                </a:path>
                <a:path w="2360295" h="1867535">
                  <a:moveTo>
                    <a:pt x="1436178" y="1815986"/>
                  </a:moveTo>
                  <a:lnTo>
                    <a:pt x="1436415" y="1815859"/>
                  </a:lnTo>
                  <a:lnTo>
                    <a:pt x="1437205" y="1815605"/>
                  </a:lnTo>
                  <a:lnTo>
                    <a:pt x="1436889" y="1815605"/>
                  </a:lnTo>
                  <a:lnTo>
                    <a:pt x="1436652" y="1815351"/>
                  </a:lnTo>
                  <a:lnTo>
                    <a:pt x="1436178" y="1815097"/>
                  </a:lnTo>
                  <a:lnTo>
                    <a:pt x="1436099" y="1814970"/>
                  </a:lnTo>
                  <a:lnTo>
                    <a:pt x="1436178" y="1814843"/>
                  </a:lnTo>
                  <a:lnTo>
                    <a:pt x="1436257" y="1814716"/>
                  </a:lnTo>
                  <a:lnTo>
                    <a:pt x="1438073" y="1814335"/>
                  </a:lnTo>
                  <a:lnTo>
                    <a:pt x="1437363" y="1813954"/>
                  </a:lnTo>
                  <a:lnTo>
                    <a:pt x="1437126" y="1812176"/>
                  </a:lnTo>
                  <a:lnTo>
                    <a:pt x="1436099" y="1813192"/>
                  </a:lnTo>
                  <a:lnTo>
                    <a:pt x="1435389" y="1813827"/>
                  </a:lnTo>
                  <a:lnTo>
                    <a:pt x="1435152" y="1815224"/>
                  </a:lnTo>
                  <a:lnTo>
                    <a:pt x="1434882" y="1815754"/>
                  </a:lnTo>
                  <a:lnTo>
                    <a:pt x="1436178" y="1815986"/>
                  </a:lnTo>
                  <a:close/>
                </a:path>
                <a:path w="2360295" h="1867535">
                  <a:moveTo>
                    <a:pt x="2217043" y="1817256"/>
                  </a:moveTo>
                  <a:lnTo>
                    <a:pt x="2218751" y="1816882"/>
                  </a:lnTo>
                  <a:lnTo>
                    <a:pt x="2218662" y="1816748"/>
                  </a:lnTo>
                  <a:lnTo>
                    <a:pt x="2217596" y="1815605"/>
                  </a:lnTo>
                  <a:lnTo>
                    <a:pt x="2218298" y="1814978"/>
                  </a:lnTo>
                  <a:lnTo>
                    <a:pt x="2218350" y="1814645"/>
                  </a:lnTo>
                  <a:lnTo>
                    <a:pt x="2218464" y="1814462"/>
                  </a:lnTo>
                  <a:lnTo>
                    <a:pt x="2202750" y="1814462"/>
                  </a:lnTo>
                  <a:lnTo>
                    <a:pt x="2202750" y="1814335"/>
                  </a:lnTo>
                  <a:lnTo>
                    <a:pt x="2198644" y="1814335"/>
                  </a:lnTo>
                  <a:lnTo>
                    <a:pt x="2197697" y="1812430"/>
                  </a:lnTo>
                  <a:lnTo>
                    <a:pt x="2199276" y="1812303"/>
                  </a:lnTo>
                  <a:lnTo>
                    <a:pt x="2196046" y="1812303"/>
                  </a:lnTo>
                  <a:lnTo>
                    <a:pt x="2195723" y="1813446"/>
                  </a:lnTo>
                  <a:lnTo>
                    <a:pt x="2195012" y="1813700"/>
                  </a:lnTo>
                  <a:lnTo>
                    <a:pt x="2191756" y="1813700"/>
                  </a:lnTo>
                  <a:lnTo>
                    <a:pt x="2192248" y="1814843"/>
                  </a:lnTo>
                  <a:lnTo>
                    <a:pt x="2191099" y="1814843"/>
                  </a:lnTo>
                  <a:lnTo>
                    <a:pt x="2191116" y="1815097"/>
                  </a:lnTo>
                  <a:lnTo>
                    <a:pt x="2216332" y="1815097"/>
                  </a:lnTo>
                  <a:lnTo>
                    <a:pt x="2217043" y="1817256"/>
                  </a:lnTo>
                  <a:close/>
                </a:path>
                <a:path w="2360295" h="1867535">
                  <a:moveTo>
                    <a:pt x="2000842" y="1817256"/>
                  </a:moveTo>
                  <a:lnTo>
                    <a:pt x="2002550" y="1816882"/>
                  </a:lnTo>
                  <a:lnTo>
                    <a:pt x="2002461" y="1816748"/>
                  </a:lnTo>
                  <a:lnTo>
                    <a:pt x="2001395" y="1815605"/>
                  </a:lnTo>
                  <a:lnTo>
                    <a:pt x="2002097" y="1814978"/>
                  </a:lnTo>
                  <a:lnTo>
                    <a:pt x="2002150" y="1814645"/>
                  </a:lnTo>
                  <a:lnTo>
                    <a:pt x="2002264" y="1814462"/>
                  </a:lnTo>
                  <a:lnTo>
                    <a:pt x="1986550" y="1814462"/>
                  </a:lnTo>
                  <a:lnTo>
                    <a:pt x="1986550" y="1814335"/>
                  </a:lnTo>
                  <a:lnTo>
                    <a:pt x="1982443" y="1814335"/>
                  </a:lnTo>
                  <a:lnTo>
                    <a:pt x="1981496" y="1812430"/>
                  </a:lnTo>
                  <a:lnTo>
                    <a:pt x="1983075" y="1812303"/>
                  </a:lnTo>
                  <a:lnTo>
                    <a:pt x="1979845" y="1812303"/>
                  </a:lnTo>
                  <a:lnTo>
                    <a:pt x="1979522" y="1813446"/>
                  </a:lnTo>
                  <a:lnTo>
                    <a:pt x="1978811" y="1813700"/>
                  </a:lnTo>
                  <a:lnTo>
                    <a:pt x="1975540" y="1813700"/>
                  </a:lnTo>
                  <a:lnTo>
                    <a:pt x="1976047" y="1814843"/>
                  </a:lnTo>
                  <a:lnTo>
                    <a:pt x="1974898" y="1814843"/>
                  </a:lnTo>
                  <a:lnTo>
                    <a:pt x="1974915" y="1815097"/>
                  </a:lnTo>
                  <a:lnTo>
                    <a:pt x="2000132" y="1815097"/>
                  </a:lnTo>
                  <a:lnTo>
                    <a:pt x="2000842" y="1817256"/>
                  </a:lnTo>
                  <a:close/>
                </a:path>
                <a:path w="2360295" h="1867535">
                  <a:moveTo>
                    <a:pt x="1784641" y="1817256"/>
                  </a:moveTo>
                  <a:lnTo>
                    <a:pt x="1786349" y="1816882"/>
                  </a:lnTo>
                  <a:lnTo>
                    <a:pt x="1786260" y="1816748"/>
                  </a:lnTo>
                  <a:lnTo>
                    <a:pt x="1785194" y="1815605"/>
                  </a:lnTo>
                  <a:lnTo>
                    <a:pt x="1785897" y="1814978"/>
                  </a:lnTo>
                  <a:lnTo>
                    <a:pt x="1785949" y="1814645"/>
                  </a:lnTo>
                  <a:lnTo>
                    <a:pt x="1786063" y="1814462"/>
                  </a:lnTo>
                  <a:lnTo>
                    <a:pt x="1770349" y="1814462"/>
                  </a:lnTo>
                  <a:lnTo>
                    <a:pt x="1770349" y="1814335"/>
                  </a:lnTo>
                  <a:lnTo>
                    <a:pt x="1766243" y="1814335"/>
                  </a:lnTo>
                  <a:lnTo>
                    <a:pt x="1765295" y="1812430"/>
                  </a:lnTo>
                  <a:lnTo>
                    <a:pt x="1766875" y="1812303"/>
                  </a:lnTo>
                  <a:lnTo>
                    <a:pt x="1763644" y="1812303"/>
                  </a:lnTo>
                  <a:lnTo>
                    <a:pt x="1763321" y="1813446"/>
                  </a:lnTo>
                  <a:lnTo>
                    <a:pt x="1762611" y="1813700"/>
                  </a:lnTo>
                  <a:lnTo>
                    <a:pt x="1759339" y="1813700"/>
                  </a:lnTo>
                  <a:lnTo>
                    <a:pt x="1759847" y="1814843"/>
                  </a:lnTo>
                  <a:lnTo>
                    <a:pt x="1758697" y="1814843"/>
                  </a:lnTo>
                  <a:lnTo>
                    <a:pt x="1758715" y="1815097"/>
                  </a:lnTo>
                  <a:lnTo>
                    <a:pt x="1783931" y="1815097"/>
                  </a:lnTo>
                  <a:lnTo>
                    <a:pt x="1784641" y="1817256"/>
                  </a:lnTo>
                  <a:close/>
                </a:path>
                <a:path w="2360295" h="1867535">
                  <a:moveTo>
                    <a:pt x="1568362" y="1817256"/>
                  </a:moveTo>
                  <a:lnTo>
                    <a:pt x="1570070" y="1816882"/>
                  </a:lnTo>
                  <a:lnTo>
                    <a:pt x="1569981" y="1816748"/>
                  </a:lnTo>
                  <a:lnTo>
                    <a:pt x="1568915" y="1815605"/>
                  </a:lnTo>
                  <a:lnTo>
                    <a:pt x="1569617" y="1814978"/>
                  </a:lnTo>
                  <a:lnTo>
                    <a:pt x="1569669" y="1814645"/>
                  </a:lnTo>
                  <a:lnTo>
                    <a:pt x="1569783" y="1814462"/>
                  </a:lnTo>
                  <a:lnTo>
                    <a:pt x="1554069" y="1814462"/>
                  </a:lnTo>
                  <a:lnTo>
                    <a:pt x="1554069" y="1814335"/>
                  </a:lnTo>
                  <a:lnTo>
                    <a:pt x="1549963" y="1814335"/>
                  </a:lnTo>
                  <a:lnTo>
                    <a:pt x="1549016" y="1812430"/>
                  </a:lnTo>
                  <a:lnTo>
                    <a:pt x="1550595" y="1812303"/>
                  </a:lnTo>
                  <a:lnTo>
                    <a:pt x="1547365" y="1812303"/>
                  </a:lnTo>
                  <a:lnTo>
                    <a:pt x="1547042" y="1813446"/>
                  </a:lnTo>
                  <a:lnTo>
                    <a:pt x="1546331" y="1813700"/>
                  </a:lnTo>
                  <a:lnTo>
                    <a:pt x="1543059" y="1813700"/>
                  </a:lnTo>
                  <a:lnTo>
                    <a:pt x="1543567" y="1814843"/>
                  </a:lnTo>
                  <a:lnTo>
                    <a:pt x="1542418" y="1814843"/>
                  </a:lnTo>
                  <a:lnTo>
                    <a:pt x="1542435" y="1815097"/>
                  </a:lnTo>
                  <a:lnTo>
                    <a:pt x="1567651" y="1815097"/>
                  </a:lnTo>
                  <a:lnTo>
                    <a:pt x="1568362" y="1817256"/>
                  </a:lnTo>
                  <a:close/>
                </a:path>
                <a:path w="2360295" h="1867535">
                  <a:moveTo>
                    <a:pt x="1442732" y="1814843"/>
                  </a:moveTo>
                  <a:lnTo>
                    <a:pt x="1446355" y="1812436"/>
                  </a:lnTo>
                  <a:lnTo>
                    <a:pt x="1446443" y="1812303"/>
                  </a:lnTo>
                  <a:lnTo>
                    <a:pt x="1440216" y="1812303"/>
                  </a:lnTo>
                  <a:lnTo>
                    <a:pt x="1442732" y="1814843"/>
                  </a:lnTo>
                  <a:close/>
                </a:path>
                <a:path w="2360295" h="1867535">
                  <a:moveTo>
                    <a:pt x="2251155" y="1815986"/>
                  </a:moveTo>
                  <a:lnTo>
                    <a:pt x="2251471" y="1815986"/>
                  </a:lnTo>
                  <a:lnTo>
                    <a:pt x="2252261" y="1815859"/>
                  </a:lnTo>
                  <a:lnTo>
                    <a:pt x="2253208" y="1815351"/>
                  </a:lnTo>
                  <a:lnTo>
                    <a:pt x="2253169" y="1815224"/>
                  </a:lnTo>
                  <a:lnTo>
                    <a:pt x="2253050" y="1815097"/>
                  </a:lnTo>
                  <a:lnTo>
                    <a:pt x="2252753" y="1814978"/>
                  </a:lnTo>
                  <a:lnTo>
                    <a:pt x="2252577" y="1814716"/>
                  </a:lnTo>
                  <a:lnTo>
                    <a:pt x="2252340" y="1814462"/>
                  </a:lnTo>
                  <a:lnTo>
                    <a:pt x="2252814" y="1814208"/>
                  </a:lnTo>
                  <a:lnTo>
                    <a:pt x="2253366" y="1814081"/>
                  </a:lnTo>
                  <a:lnTo>
                    <a:pt x="2253840" y="1813700"/>
                  </a:lnTo>
                  <a:lnTo>
                    <a:pt x="2254077" y="1813446"/>
                  </a:lnTo>
                  <a:lnTo>
                    <a:pt x="2254393" y="1812684"/>
                  </a:lnTo>
                  <a:lnTo>
                    <a:pt x="2254077" y="1812684"/>
                  </a:lnTo>
                  <a:lnTo>
                    <a:pt x="2253668" y="1812436"/>
                  </a:lnTo>
                  <a:lnTo>
                    <a:pt x="2252419" y="1812938"/>
                  </a:lnTo>
                  <a:lnTo>
                    <a:pt x="2253682" y="1812938"/>
                  </a:lnTo>
                  <a:lnTo>
                    <a:pt x="2253366" y="1813446"/>
                  </a:lnTo>
                  <a:lnTo>
                    <a:pt x="2253129" y="1813700"/>
                  </a:lnTo>
                  <a:lnTo>
                    <a:pt x="2251832" y="1813700"/>
                  </a:lnTo>
                  <a:lnTo>
                    <a:pt x="2251606" y="1814208"/>
                  </a:lnTo>
                  <a:lnTo>
                    <a:pt x="2251471" y="1814970"/>
                  </a:lnTo>
                  <a:lnTo>
                    <a:pt x="2250905" y="1814978"/>
                  </a:lnTo>
                  <a:lnTo>
                    <a:pt x="2250681" y="1815097"/>
                  </a:lnTo>
                  <a:lnTo>
                    <a:pt x="2250445" y="1815097"/>
                  </a:lnTo>
                  <a:lnTo>
                    <a:pt x="2250761" y="1815351"/>
                  </a:lnTo>
                  <a:lnTo>
                    <a:pt x="2251155" y="1815986"/>
                  </a:lnTo>
                  <a:close/>
                </a:path>
                <a:path w="2360295" h="1867535">
                  <a:moveTo>
                    <a:pt x="2240180" y="1812940"/>
                  </a:moveTo>
                  <a:lnTo>
                    <a:pt x="2240101" y="1812498"/>
                  </a:lnTo>
                  <a:lnTo>
                    <a:pt x="2240180" y="1812940"/>
                  </a:lnTo>
                  <a:close/>
                </a:path>
                <a:path w="2360295" h="1867535">
                  <a:moveTo>
                    <a:pt x="2034560" y="1815351"/>
                  </a:moveTo>
                  <a:lnTo>
                    <a:pt x="2037008" y="1815351"/>
                  </a:lnTo>
                  <a:lnTo>
                    <a:pt x="2036850" y="1815097"/>
                  </a:lnTo>
                  <a:lnTo>
                    <a:pt x="2036552" y="1814978"/>
                  </a:lnTo>
                  <a:lnTo>
                    <a:pt x="2036376" y="1814716"/>
                  </a:lnTo>
                  <a:lnTo>
                    <a:pt x="2036139" y="1814462"/>
                  </a:lnTo>
                  <a:lnTo>
                    <a:pt x="2036613" y="1814208"/>
                  </a:lnTo>
                  <a:lnTo>
                    <a:pt x="2037166" y="1814081"/>
                  </a:lnTo>
                  <a:lnTo>
                    <a:pt x="2037639" y="1813700"/>
                  </a:lnTo>
                  <a:lnTo>
                    <a:pt x="2037876" y="1813446"/>
                  </a:lnTo>
                  <a:lnTo>
                    <a:pt x="2038192" y="1812684"/>
                  </a:lnTo>
                  <a:lnTo>
                    <a:pt x="2037876" y="1812684"/>
                  </a:lnTo>
                  <a:lnTo>
                    <a:pt x="2037467" y="1812436"/>
                  </a:lnTo>
                  <a:lnTo>
                    <a:pt x="2036218" y="1812938"/>
                  </a:lnTo>
                  <a:lnTo>
                    <a:pt x="2037482" y="1812938"/>
                  </a:lnTo>
                  <a:lnTo>
                    <a:pt x="2037166" y="1813446"/>
                  </a:lnTo>
                  <a:lnTo>
                    <a:pt x="2036929" y="1813700"/>
                  </a:lnTo>
                  <a:lnTo>
                    <a:pt x="2035631" y="1813700"/>
                  </a:lnTo>
                  <a:lnTo>
                    <a:pt x="2035406" y="1814208"/>
                  </a:lnTo>
                  <a:lnTo>
                    <a:pt x="2035270" y="1814970"/>
                  </a:lnTo>
                  <a:lnTo>
                    <a:pt x="2034704" y="1814978"/>
                  </a:lnTo>
                  <a:lnTo>
                    <a:pt x="2034481" y="1815097"/>
                  </a:lnTo>
                  <a:lnTo>
                    <a:pt x="2034244" y="1815097"/>
                  </a:lnTo>
                  <a:lnTo>
                    <a:pt x="2034560" y="1815351"/>
                  </a:lnTo>
                  <a:close/>
                </a:path>
                <a:path w="2360295" h="1867535">
                  <a:moveTo>
                    <a:pt x="1818675" y="1815986"/>
                  </a:moveTo>
                  <a:lnTo>
                    <a:pt x="1818991" y="1815986"/>
                  </a:lnTo>
                  <a:lnTo>
                    <a:pt x="1819781" y="1815859"/>
                  </a:lnTo>
                  <a:lnTo>
                    <a:pt x="1820728" y="1815351"/>
                  </a:lnTo>
                  <a:lnTo>
                    <a:pt x="1820688" y="1815224"/>
                  </a:lnTo>
                  <a:lnTo>
                    <a:pt x="1820570" y="1815097"/>
                  </a:lnTo>
                  <a:lnTo>
                    <a:pt x="1820273" y="1814978"/>
                  </a:lnTo>
                  <a:lnTo>
                    <a:pt x="1820096" y="1814716"/>
                  </a:lnTo>
                  <a:lnTo>
                    <a:pt x="1819859" y="1814462"/>
                  </a:lnTo>
                  <a:lnTo>
                    <a:pt x="1820333" y="1814208"/>
                  </a:lnTo>
                  <a:lnTo>
                    <a:pt x="1820886" y="1814081"/>
                  </a:lnTo>
                  <a:lnTo>
                    <a:pt x="1821360" y="1813700"/>
                  </a:lnTo>
                  <a:lnTo>
                    <a:pt x="1821597" y="1813446"/>
                  </a:lnTo>
                  <a:lnTo>
                    <a:pt x="1821913" y="1812684"/>
                  </a:lnTo>
                  <a:lnTo>
                    <a:pt x="1821597" y="1812684"/>
                  </a:lnTo>
                  <a:lnTo>
                    <a:pt x="1821187" y="1812436"/>
                  </a:lnTo>
                  <a:lnTo>
                    <a:pt x="1819938" y="1812938"/>
                  </a:lnTo>
                  <a:lnTo>
                    <a:pt x="1821202" y="1812938"/>
                  </a:lnTo>
                  <a:lnTo>
                    <a:pt x="1820886" y="1813446"/>
                  </a:lnTo>
                  <a:lnTo>
                    <a:pt x="1820649" y="1813700"/>
                  </a:lnTo>
                  <a:lnTo>
                    <a:pt x="1819352" y="1813700"/>
                  </a:lnTo>
                  <a:lnTo>
                    <a:pt x="1819126" y="1814208"/>
                  </a:lnTo>
                  <a:lnTo>
                    <a:pt x="1818991" y="1814970"/>
                  </a:lnTo>
                  <a:lnTo>
                    <a:pt x="1818424" y="1814978"/>
                  </a:lnTo>
                  <a:lnTo>
                    <a:pt x="1818201" y="1815097"/>
                  </a:lnTo>
                  <a:lnTo>
                    <a:pt x="1817964" y="1815097"/>
                  </a:lnTo>
                  <a:lnTo>
                    <a:pt x="1818280" y="1815351"/>
                  </a:lnTo>
                  <a:lnTo>
                    <a:pt x="1818675" y="1815986"/>
                  </a:lnTo>
                  <a:close/>
                </a:path>
                <a:path w="2360295" h="1867535">
                  <a:moveTo>
                    <a:pt x="1602474" y="1815986"/>
                  </a:moveTo>
                  <a:lnTo>
                    <a:pt x="1602790" y="1815986"/>
                  </a:lnTo>
                  <a:lnTo>
                    <a:pt x="1603580" y="1815859"/>
                  </a:lnTo>
                  <a:lnTo>
                    <a:pt x="1604527" y="1815351"/>
                  </a:lnTo>
                  <a:lnTo>
                    <a:pt x="1604369" y="1815097"/>
                  </a:lnTo>
                  <a:lnTo>
                    <a:pt x="1604072" y="1814978"/>
                  </a:lnTo>
                  <a:lnTo>
                    <a:pt x="1603896" y="1814716"/>
                  </a:lnTo>
                  <a:lnTo>
                    <a:pt x="1603659" y="1814462"/>
                  </a:lnTo>
                  <a:lnTo>
                    <a:pt x="1604132" y="1814208"/>
                  </a:lnTo>
                  <a:lnTo>
                    <a:pt x="1604685" y="1814081"/>
                  </a:lnTo>
                  <a:lnTo>
                    <a:pt x="1605159" y="1813700"/>
                  </a:lnTo>
                  <a:lnTo>
                    <a:pt x="1605396" y="1813446"/>
                  </a:lnTo>
                  <a:lnTo>
                    <a:pt x="1605712" y="1812684"/>
                  </a:lnTo>
                  <a:lnTo>
                    <a:pt x="1605396" y="1812684"/>
                  </a:lnTo>
                  <a:lnTo>
                    <a:pt x="1604987" y="1812436"/>
                  </a:lnTo>
                  <a:lnTo>
                    <a:pt x="1603738" y="1812938"/>
                  </a:lnTo>
                  <a:lnTo>
                    <a:pt x="1605001" y="1812938"/>
                  </a:lnTo>
                  <a:lnTo>
                    <a:pt x="1604685" y="1813446"/>
                  </a:lnTo>
                  <a:lnTo>
                    <a:pt x="1604448" y="1813700"/>
                  </a:lnTo>
                  <a:lnTo>
                    <a:pt x="1603151" y="1813700"/>
                  </a:lnTo>
                  <a:lnTo>
                    <a:pt x="1602925" y="1814208"/>
                  </a:lnTo>
                  <a:lnTo>
                    <a:pt x="1602790" y="1814970"/>
                  </a:lnTo>
                  <a:lnTo>
                    <a:pt x="1602223" y="1814978"/>
                  </a:lnTo>
                  <a:lnTo>
                    <a:pt x="1602000" y="1815097"/>
                  </a:lnTo>
                  <a:lnTo>
                    <a:pt x="1601764" y="1815097"/>
                  </a:lnTo>
                  <a:lnTo>
                    <a:pt x="1602079" y="1815351"/>
                  </a:lnTo>
                  <a:lnTo>
                    <a:pt x="1602474" y="1815986"/>
                  </a:lnTo>
                  <a:close/>
                </a:path>
                <a:path w="2360295" h="1867535">
                  <a:moveTo>
                    <a:pt x="1427177" y="1815351"/>
                  </a:moveTo>
                  <a:lnTo>
                    <a:pt x="1427571" y="1814081"/>
                  </a:lnTo>
                  <a:lnTo>
                    <a:pt x="1428361" y="1813192"/>
                  </a:lnTo>
                  <a:lnTo>
                    <a:pt x="1428440" y="1812938"/>
                  </a:lnTo>
                  <a:lnTo>
                    <a:pt x="1427492" y="1812811"/>
                  </a:lnTo>
                  <a:lnTo>
                    <a:pt x="1426545" y="1812430"/>
                  </a:lnTo>
                  <a:lnTo>
                    <a:pt x="1424648" y="1812686"/>
                  </a:lnTo>
                  <a:lnTo>
                    <a:pt x="1423702" y="1813573"/>
                  </a:lnTo>
                  <a:lnTo>
                    <a:pt x="1417385" y="1813573"/>
                  </a:lnTo>
                  <a:lnTo>
                    <a:pt x="1417464" y="1813827"/>
                  </a:lnTo>
                  <a:lnTo>
                    <a:pt x="1419043" y="1814081"/>
                  </a:lnTo>
                  <a:lnTo>
                    <a:pt x="1419156" y="1814716"/>
                  </a:lnTo>
                  <a:lnTo>
                    <a:pt x="1425676" y="1814716"/>
                  </a:lnTo>
                  <a:lnTo>
                    <a:pt x="1427177" y="1815351"/>
                  </a:lnTo>
                  <a:close/>
                </a:path>
                <a:path w="2360295" h="1867535">
                  <a:moveTo>
                    <a:pt x="2150079" y="1812977"/>
                  </a:moveTo>
                  <a:lnTo>
                    <a:pt x="2150477" y="1812684"/>
                  </a:lnTo>
                  <a:lnTo>
                    <a:pt x="2150061" y="1812436"/>
                  </a:lnTo>
                  <a:lnTo>
                    <a:pt x="2150079" y="1812977"/>
                  </a:lnTo>
                  <a:close/>
                </a:path>
                <a:path w="2360295" h="1867535">
                  <a:moveTo>
                    <a:pt x="1933879" y="1812977"/>
                  </a:moveTo>
                  <a:lnTo>
                    <a:pt x="1934277" y="1812684"/>
                  </a:lnTo>
                  <a:lnTo>
                    <a:pt x="1933860" y="1812436"/>
                  </a:lnTo>
                  <a:lnTo>
                    <a:pt x="1933879" y="1812977"/>
                  </a:lnTo>
                  <a:close/>
                </a:path>
                <a:path w="2360295" h="1867535">
                  <a:moveTo>
                    <a:pt x="1717678" y="1812977"/>
                  </a:moveTo>
                  <a:lnTo>
                    <a:pt x="1718076" y="1812684"/>
                  </a:lnTo>
                  <a:lnTo>
                    <a:pt x="1717659" y="1812436"/>
                  </a:lnTo>
                  <a:lnTo>
                    <a:pt x="1717678" y="1812977"/>
                  </a:lnTo>
                  <a:close/>
                </a:path>
                <a:path w="2360295" h="1867535">
                  <a:moveTo>
                    <a:pt x="1501398" y="1812977"/>
                  </a:moveTo>
                  <a:lnTo>
                    <a:pt x="1501796" y="1812684"/>
                  </a:lnTo>
                  <a:lnTo>
                    <a:pt x="1501380" y="1812436"/>
                  </a:lnTo>
                  <a:lnTo>
                    <a:pt x="1501398" y="1812977"/>
                  </a:lnTo>
                  <a:close/>
                </a:path>
                <a:path w="2360295" h="1867535">
                  <a:moveTo>
                    <a:pt x="2263182" y="1815265"/>
                  </a:moveTo>
                  <a:lnTo>
                    <a:pt x="2263284" y="1814843"/>
                  </a:lnTo>
                  <a:lnTo>
                    <a:pt x="2263395" y="1812938"/>
                  </a:lnTo>
                  <a:lnTo>
                    <a:pt x="2261657" y="1812811"/>
                  </a:lnTo>
                  <a:lnTo>
                    <a:pt x="2259920" y="1812557"/>
                  </a:lnTo>
                  <a:lnTo>
                    <a:pt x="2258183" y="1812811"/>
                  </a:lnTo>
                  <a:lnTo>
                    <a:pt x="2257235" y="1812811"/>
                  </a:lnTo>
                  <a:lnTo>
                    <a:pt x="2256446" y="1813065"/>
                  </a:lnTo>
                  <a:lnTo>
                    <a:pt x="2255577" y="1813065"/>
                  </a:lnTo>
                  <a:lnTo>
                    <a:pt x="2255182" y="1814081"/>
                  </a:lnTo>
                  <a:lnTo>
                    <a:pt x="2261341" y="1814081"/>
                  </a:lnTo>
                  <a:lnTo>
                    <a:pt x="2263182" y="1815265"/>
                  </a:lnTo>
                  <a:close/>
                </a:path>
                <a:path w="2360295" h="1867535">
                  <a:moveTo>
                    <a:pt x="2191774" y="1812684"/>
                  </a:moveTo>
                  <a:lnTo>
                    <a:pt x="2192327" y="1812684"/>
                  </a:lnTo>
                  <a:lnTo>
                    <a:pt x="2192011" y="1812557"/>
                  </a:lnTo>
                  <a:lnTo>
                    <a:pt x="2191774" y="1812684"/>
                  </a:lnTo>
                  <a:close/>
                </a:path>
                <a:path w="2360295" h="1867535">
                  <a:moveTo>
                    <a:pt x="2117707" y="1812684"/>
                  </a:moveTo>
                  <a:lnTo>
                    <a:pt x="2119602" y="1812684"/>
                  </a:lnTo>
                  <a:lnTo>
                    <a:pt x="2118148" y="1812566"/>
                  </a:lnTo>
                  <a:lnTo>
                    <a:pt x="2117707" y="1812684"/>
                  </a:lnTo>
                  <a:close/>
                </a:path>
                <a:path w="2360295" h="1867535">
                  <a:moveTo>
                    <a:pt x="2046981" y="1815265"/>
                  </a:moveTo>
                  <a:lnTo>
                    <a:pt x="2047083" y="1814843"/>
                  </a:lnTo>
                  <a:lnTo>
                    <a:pt x="2047194" y="1812938"/>
                  </a:lnTo>
                  <a:lnTo>
                    <a:pt x="2045457" y="1812811"/>
                  </a:lnTo>
                  <a:lnTo>
                    <a:pt x="2043719" y="1812557"/>
                  </a:lnTo>
                  <a:lnTo>
                    <a:pt x="2041982" y="1812811"/>
                  </a:lnTo>
                  <a:lnTo>
                    <a:pt x="2041035" y="1812811"/>
                  </a:lnTo>
                  <a:lnTo>
                    <a:pt x="2040245" y="1813065"/>
                  </a:lnTo>
                  <a:lnTo>
                    <a:pt x="2039377" y="1813065"/>
                  </a:lnTo>
                  <a:lnTo>
                    <a:pt x="2038982" y="1814081"/>
                  </a:lnTo>
                  <a:lnTo>
                    <a:pt x="2045141" y="1814081"/>
                  </a:lnTo>
                  <a:lnTo>
                    <a:pt x="2046981" y="1815265"/>
                  </a:lnTo>
                  <a:close/>
                </a:path>
                <a:path w="2360295" h="1867535">
                  <a:moveTo>
                    <a:pt x="1975495" y="1812684"/>
                  </a:moveTo>
                  <a:lnTo>
                    <a:pt x="1976047" y="1812684"/>
                  </a:lnTo>
                  <a:lnTo>
                    <a:pt x="1975731" y="1812557"/>
                  </a:lnTo>
                  <a:lnTo>
                    <a:pt x="1975495" y="1812684"/>
                  </a:lnTo>
                  <a:close/>
                </a:path>
                <a:path w="2360295" h="1867535">
                  <a:moveTo>
                    <a:pt x="1901507" y="1812684"/>
                  </a:moveTo>
                  <a:lnTo>
                    <a:pt x="1903402" y="1812684"/>
                  </a:lnTo>
                  <a:lnTo>
                    <a:pt x="1901947" y="1812566"/>
                  </a:lnTo>
                  <a:lnTo>
                    <a:pt x="1901507" y="1812684"/>
                  </a:lnTo>
                  <a:close/>
                </a:path>
                <a:path w="2360295" h="1867535">
                  <a:moveTo>
                    <a:pt x="1830702" y="1815265"/>
                  </a:moveTo>
                  <a:lnTo>
                    <a:pt x="1830804" y="1814843"/>
                  </a:lnTo>
                  <a:lnTo>
                    <a:pt x="1830914" y="1812938"/>
                  </a:lnTo>
                  <a:lnTo>
                    <a:pt x="1829177" y="1812811"/>
                  </a:lnTo>
                  <a:lnTo>
                    <a:pt x="1827440" y="1812557"/>
                  </a:lnTo>
                  <a:lnTo>
                    <a:pt x="1825703" y="1812811"/>
                  </a:lnTo>
                  <a:lnTo>
                    <a:pt x="1824755" y="1812811"/>
                  </a:lnTo>
                  <a:lnTo>
                    <a:pt x="1823965" y="1813065"/>
                  </a:lnTo>
                  <a:lnTo>
                    <a:pt x="1823097" y="1813065"/>
                  </a:lnTo>
                  <a:lnTo>
                    <a:pt x="1822702" y="1814081"/>
                  </a:lnTo>
                  <a:lnTo>
                    <a:pt x="1828861" y="1814081"/>
                  </a:lnTo>
                  <a:lnTo>
                    <a:pt x="1830702" y="1815265"/>
                  </a:lnTo>
                  <a:close/>
                </a:path>
                <a:path w="2360295" h="1867535">
                  <a:moveTo>
                    <a:pt x="1759294" y="1812684"/>
                  </a:moveTo>
                  <a:lnTo>
                    <a:pt x="1759847" y="1812684"/>
                  </a:lnTo>
                  <a:lnTo>
                    <a:pt x="1759531" y="1812557"/>
                  </a:lnTo>
                  <a:lnTo>
                    <a:pt x="1759294" y="1812684"/>
                  </a:lnTo>
                  <a:close/>
                </a:path>
                <a:path w="2360295" h="1867535">
                  <a:moveTo>
                    <a:pt x="1685306" y="1812684"/>
                  </a:moveTo>
                  <a:lnTo>
                    <a:pt x="1687201" y="1812684"/>
                  </a:lnTo>
                  <a:lnTo>
                    <a:pt x="1685746" y="1812566"/>
                  </a:lnTo>
                  <a:lnTo>
                    <a:pt x="1685306" y="1812684"/>
                  </a:lnTo>
                  <a:close/>
                </a:path>
                <a:path w="2360295" h="1867535">
                  <a:moveTo>
                    <a:pt x="1614501" y="1815265"/>
                  </a:moveTo>
                  <a:lnTo>
                    <a:pt x="1614603" y="1814843"/>
                  </a:lnTo>
                  <a:lnTo>
                    <a:pt x="1614713" y="1812938"/>
                  </a:lnTo>
                  <a:lnTo>
                    <a:pt x="1612976" y="1812811"/>
                  </a:lnTo>
                  <a:lnTo>
                    <a:pt x="1611239" y="1812557"/>
                  </a:lnTo>
                  <a:lnTo>
                    <a:pt x="1609502" y="1812811"/>
                  </a:lnTo>
                  <a:lnTo>
                    <a:pt x="1608554" y="1812811"/>
                  </a:lnTo>
                  <a:lnTo>
                    <a:pt x="1607765" y="1813065"/>
                  </a:lnTo>
                  <a:lnTo>
                    <a:pt x="1606896" y="1813065"/>
                  </a:lnTo>
                  <a:lnTo>
                    <a:pt x="1606501" y="1814081"/>
                  </a:lnTo>
                  <a:lnTo>
                    <a:pt x="1612660" y="1814081"/>
                  </a:lnTo>
                  <a:lnTo>
                    <a:pt x="1614501" y="1815265"/>
                  </a:lnTo>
                  <a:close/>
                </a:path>
                <a:path w="2360295" h="1867535">
                  <a:moveTo>
                    <a:pt x="1543014" y="1812684"/>
                  </a:moveTo>
                  <a:lnTo>
                    <a:pt x="1543567" y="1812684"/>
                  </a:lnTo>
                  <a:lnTo>
                    <a:pt x="1543251" y="1812557"/>
                  </a:lnTo>
                  <a:lnTo>
                    <a:pt x="1543014" y="1812684"/>
                  </a:lnTo>
                  <a:close/>
                </a:path>
                <a:path w="2360295" h="1867535">
                  <a:moveTo>
                    <a:pt x="1469026" y="1812684"/>
                  </a:moveTo>
                  <a:lnTo>
                    <a:pt x="1470921" y="1812684"/>
                  </a:lnTo>
                  <a:lnTo>
                    <a:pt x="1469467" y="1812566"/>
                  </a:lnTo>
                  <a:lnTo>
                    <a:pt x="1469026" y="1812684"/>
                  </a:lnTo>
                  <a:close/>
                </a:path>
                <a:path w="2360295" h="1867535">
                  <a:moveTo>
                    <a:pt x="2241205" y="1813446"/>
                  </a:moveTo>
                  <a:lnTo>
                    <a:pt x="2241395" y="1813065"/>
                  </a:lnTo>
                  <a:lnTo>
                    <a:pt x="2241521" y="1812684"/>
                  </a:lnTo>
                  <a:lnTo>
                    <a:pt x="2240317" y="1812684"/>
                  </a:lnTo>
                  <a:lnTo>
                    <a:pt x="2241205" y="1813446"/>
                  </a:lnTo>
                  <a:close/>
                </a:path>
                <a:path w="2360295" h="1867535">
                  <a:moveTo>
                    <a:pt x="2025005" y="1813446"/>
                  </a:moveTo>
                  <a:lnTo>
                    <a:pt x="2025194" y="1813065"/>
                  </a:lnTo>
                  <a:lnTo>
                    <a:pt x="2025321" y="1812684"/>
                  </a:lnTo>
                  <a:lnTo>
                    <a:pt x="2024116" y="1812684"/>
                  </a:lnTo>
                  <a:lnTo>
                    <a:pt x="2025005" y="1813446"/>
                  </a:lnTo>
                  <a:close/>
                </a:path>
                <a:path w="2360295" h="1867535">
                  <a:moveTo>
                    <a:pt x="1808804" y="1813446"/>
                  </a:moveTo>
                  <a:lnTo>
                    <a:pt x="1808994" y="1813065"/>
                  </a:lnTo>
                  <a:lnTo>
                    <a:pt x="1809120" y="1812684"/>
                  </a:lnTo>
                  <a:lnTo>
                    <a:pt x="1807916" y="1812684"/>
                  </a:lnTo>
                  <a:lnTo>
                    <a:pt x="1808804" y="1813446"/>
                  </a:lnTo>
                  <a:close/>
                </a:path>
                <a:path w="2360295" h="1867535">
                  <a:moveTo>
                    <a:pt x="1592524" y="1813446"/>
                  </a:moveTo>
                  <a:lnTo>
                    <a:pt x="1592714" y="1813065"/>
                  </a:lnTo>
                  <a:lnTo>
                    <a:pt x="1592840" y="1812684"/>
                  </a:lnTo>
                  <a:lnTo>
                    <a:pt x="1591636" y="1812684"/>
                  </a:lnTo>
                  <a:lnTo>
                    <a:pt x="1592524" y="1813446"/>
                  </a:lnTo>
                  <a:close/>
                </a:path>
                <a:path w="2360295" h="1867535">
                  <a:moveTo>
                    <a:pt x="2023504" y="1814716"/>
                  </a:moveTo>
                  <a:lnTo>
                    <a:pt x="2023662" y="1814716"/>
                  </a:lnTo>
                  <a:lnTo>
                    <a:pt x="2023926" y="1814462"/>
                  </a:lnTo>
                  <a:lnTo>
                    <a:pt x="2024018" y="1813065"/>
                  </a:lnTo>
                  <a:lnTo>
                    <a:pt x="2023900" y="1812686"/>
                  </a:lnTo>
                  <a:lnTo>
                    <a:pt x="2023900" y="1813700"/>
                  </a:lnTo>
                  <a:lnTo>
                    <a:pt x="2023268" y="1814208"/>
                  </a:lnTo>
                  <a:lnTo>
                    <a:pt x="2022972" y="1814589"/>
                  </a:lnTo>
                  <a:lnTo>
                    <a:pt x="2023504" y="1814716"/>
                  </a:lnTo>
                  <a:close/>
                </a:path>
                <a:path w="2360295" h="1867535">
                  <a:moveTo>
                    <a:pt x="1807304" y="1814716"/>
                  </a:moveTo>
                  <a:lnTo>
                    <a:pt x="1807462" y="1814716"/>
                  </a:lnTo>
                  <a:lnTo>
                    <a:pt x="1807725" y="1814462"/>
                  </a:lnTo>
                  <a:lnTo>
                    <a:pt x="1807817" y="1813065"/>
                  </a:lnTo>
                  <a:lnTo>
                    <a:pt x="1807699" y="1812686"/>
                  </a:lnTo>
                  <a:lnTo>
                    <a:pt x="1807699" y="1813700"/>
                  </a:lnTo>
                  <a:lnTo>
                    <a:pt x="1807067" y="1814208"/>
                  </a:lnTo>
                  <a:lnTo>
                    <a:pt x="1806771" y="1814589"/>
                  </a:lnTo>
                  <a:lnTo>
                    <a:pt x="1807304" y="1814716"/>
                  </a:lnTo>
                  <a:close/>
                </a:path>
                <a:path w="2360295" h="1867535">
                  <a:moveTo>
                    <a:pt x="1591024" y="1814716"/>
                  </a:moveTo>
                  <a:lnTo>
                    <a:pt x="1591182" y="1814716"/>
                  </a:lnTo>
                  <a:lnTo>
                    <a:pt x="1591445" y="1814462"/>
                  </a:lnTo>
                  <a:lnTo>
                    <a:pt x="1591537" y="1813065"/>
                  </a:lnTo>
                  <a:lnTo>
                    <a:pt x="1591420" y="1812686"/>
                  </a:lnTo>
                  <a:lnTo>
                    <a:pt x="1591420" y="1813700"/>
                  </a:lnTo>
                  <a:lnTo>
                    <a:pt x="1590788" y="1814208"/>
                  </a:lnTo>
                  <a:lnTo>
                    <a:pt x="1590492" y="1814589"/>
                  </a:lnTo>
                  <a:lnTo>
                    <a:pt x="1591024" y="1814716"/>
                  </a:lnTo>
                  <a:close/>
                </a:path>
                <a:path w="2360295" h="1867535">
                  <a:moveTo>
                    <a:pt x="1417385" y="1813573"/>
                  </a:moveTo>
                  <a:lnTo>
                    <a:pt x="1421096" y="1813573"/>
                  </a:lnTo>
                  <a:lnTo>
                    <a:pt x="1419359" y="1813065"/>
                  </a:lnTo>
                  <a:lnTo>
                    <a:pt x="1417622" y="1812811"/>
                  </a:lnTo>
                  <a:lnTo>
                    <a:pt x="1417504" y="1813065"/>
                  </a:lnTo>
                  <a:lnTo>
                    <a:pt x="1417385" y="1813573"/>
                  </a:lnTo>
                  <a:close/>
                </a:path>
                <a:path w="2360295" h="1867535">
                  <a:moveTo>
                    <a:pt x="2239705" y="1814716"/>
                  </a:moveTo>
                  <a:lnTo>
                    <a:pt x="2239863" y="1814716"/>
                  </a:lnTo>
                  <a:lnTo>
                    <a:pt x="2240258" y="1814335"/>
                  </a:lnTo>
                  <a:lnTo>
                    <a:pt x="2240297" y="1813319"/>
                  </a:lnTo>
                  <a:lnTo>
                    <a:pt x="2240180" y="1812940"/>
                  </a:lnTo>
                  <a:lnTo>
                    <a:pt x="2240180" y="1813700"/>
                  </a:lnTo>
                  <a:lnTo>
                    <a:pt x="2239548" y="1814208"/>
                  </a:lnTo>
                  <a:lnTo>
                    <a:pt x="2239252" y="1814589"/>
                  </a:lnTo>
                  <a:lnTo>
                    <a:pt x="2239705" y="1814716"/>
                  </a:lnTo>
                  <a:close/>
                </a:path>
                <a:path w="2360295" h="1867535">
                  <a:moveTo>
                    <a:pt x="1721313" y="1813446"/>
                  </a:moveTo>
                  <a:lnTo>
                    <a:pt x="1721167" y="1812944"/>
                  </a:lnTo>
                  <a:lnTo>
                    <a:pt x="1720968" y="1813065"/>
                  </a:lnTo>
                  <a:lnTo>
                    <a:pt x="1720960" y="1813192"/>
                  </a:lnTo>
                  <a:lnTo>
                    <a:pt x="1721313" y="1813446"/>
                  </a:lnTo>
                  <a:close/>
                </a:path>
                <a:path w="2360295" h="1867535">
                  <a:moveTo>
                    <a:pt x="1505034" y="1813446"/>
                  </a:moveTo>
                  <a:lnTo>
                    <a:pt x="1504887" y="1812944"/>
                  </a:lnTo>
                  <a:lnTo>
                    <a:pt x="1504688" y="1813065"/>
                  </a:lnTo>
                  <a:lnTo>
                    <a:pt x="1504680" y="1813192"/>
                  </a:lnTo>
                  <a:lnTo>
                    <a:pt x="1505034" y="1813446"/>
                  </a:lnTo>
                  <a:close/>
                </a:path>
                <a:path w="2360295" h="1867535">
                  <a:moveTo>
                    <a:pt x="1937514" y="1813446"/>
                  </a:moveTo>
                  <a:lnTo>
                    <a:pt x="1937367" y="1812944"/>
                  </a:lnTo>
                  <a:lnTo>
                    <a:pt x="1937169" y="1813065"/>
                  </a:lnTo>
                  <a:lnTo>
                    <a:pt x="1937161" y="1813192"/>
                  </a:lnTo>
                  <a:lnTo>
                    <a:pt x="1937514" y="1813446"/>
                  </a:lnTo>
                  <a:close/>
                </a:path>
                <a:path w="2360295" h="1867535">
                  <a:moveTo>
                    <a:pt x="2153715" y="1813446"/>
                  </a:moveTo>
                  <a:lnTo>
                    <a:pt x="2153580" y="1812985"/>
                  </a:lnTo>
                  <a:lnTo>
                    <a:pt x="2153348" y="1813126"/>
                  </a:lnTo>
                  <a:lnTo>
                    <a:pt x="2153715" y="1813446"/>
                  </a:lnTo>
                  <a:close/>
                </a:path>
                <a:path w="2360295" h="1867535">
                  <a:moveTo>
                    <a:pt x="2264974" y="1813827"/>
                  </a:moveTo>
                  <a:lnTo>
                    <a:pt x="2266158" y="1813065"/>
                  </a:lnTo>
                  <a:lnTo>
                    <a:pt x="2264926" y="1813065"/>
                  </a:lnTo>
                  <a:lnTo>
                    <a:pt x="2264974" y="1813827"/>
                  </a:lnTo>
                  <a:close/>
                </a:path>
                <a:path w="2360295" h="1867535">
                  <a:moveTo>
                    <a:pt x="2048773" y="1813827"/>
                  </a:moveTo>
                  <a:lnTo>
                    <a:pt x="2049957" y="1813065"/>
                  </a:lnTo>
                  <a:lnTo>
                    <a:pt x="2048726" y="1813065"/>
                  </a:lnTo>
                  <a:lnTo>
                    <a:pt x="2048773" y="1813827"/>
                  </a:lnTo>
                  <a:close/>
                </a:path>
                <a:path w="2360295" h="1867535">
                  <a:moveTo>
                    <a:pt x="1832493" y="1813827"/>
                  </a:moveTo>
                  <a:lnTo>
                    <a:pt x="1833678" y="1813065"/>
                  </a:lnTo>
                  <a:lnTo>
                    <a:pt x="1832446" y="1813065"/>
                  </a:lnTo>
                  <a:lnTo>
                    <a:pt x="1832493" y="1813827"/>
                  </a:lnTo>
                  <a:close/>
                </a:path>
                <a:path w="2360295" h="1867535">
                  <a:moveTo>
                    <a:pt x="1616293" y="1813827"/>
                  </a:moveTo>
                  <a:lnTo>
                    <a:pt x="1617477" y="1813065"/>
                  </a:lnTo>
                  <a:lnTo>
                    <a:pt x="1616245" y="1813065"/>
                  </a:lnTo>
                  <a:lnTo>
                    <a:pt x="1616293" y="1813827"/>
                  </a:lnTo>
                  <a:close/>
                </a:path>
                <a:path w="2360295" h="1867535">
                  <a:moveTo>
                    <a:pt x="1449364" y="1815351"/>
                  </a:moveTo>
                  <a:lnTo>
                    <a:pt x="1449759" y="1813319"/>
                  </a:lnTo>
                  <a:lnTo>
                    <a:pt x="1446538" y="1813319"/>
                  </a:lnTo>
                  <a:lnTo>
                    <a:pt x="1446443" y="1813700"/>
                  </a:lnTo>
                  <a:lnTo>
                    <a:pt x="1448891" y="1813700"/>
                  </a:lnTo>
                  <a:lnTo>
                    <a:pt x="1449364" y="1815351"/>
                  </a:lnTo>
                  <a:close/>
                </a:path>
                <a:path w="2360295" h="1867535">
                  <a:moveTo>
                    <a:pt x="2251832" y="1813700"/>
                  </a:moveTo>
                  <a:lnTo>
                    <a:pt x="2252971" y="1813700"/>
                  </a:lnTo>
                  <a:lnTo>
                    <a:pt x="2251945" y="1813446"/>
                  </a:lnTo>
                  <a:lnTo>
                    <a:pt x="2251832" y="1813700"/>
                  </a:lnTo>
                  <a:close/>
                </a:path>
                <a:path w="2360295" h="1867535">
                  <a:moveTo>
                    <a:pt x="2183580" y="1815044"/>
                  </a:moveTo>
                  <a:lnTo>
                    <a:pt x="2184115" y="1813446"/>
                  </a:lnTo>
                  <a:lnTo>
                    <a:pt x="2168401" y="1813446"/>
                  </a:lnTo>
                  <a:lnTo>
                    <a:pt x="2169349" y="1814462"/>
                  </a:lnTo>
                  <a:lnTo>
                    <a:pt x="2183088" y="1814462"/>
                  </a:lnTo>
                  <a:lnTo>
                    <a:pt x="2183580" y="1815044"/>
                  </a:lnTo>
                  <a:close/>
                </a:path>
                <a:path w="2360295" h="1867535">
                  <a:moveTo>
                    <a:pt x="2155451" y="1815224"/>
                  </a:moveTo>
                  <a:lnTo>
                    <a:pt x="2156951" y="1815097"/>
                  </a:lnTo>
                  <a:lnTo>
                    <a:pt x="2157820" y="1815097"/>
                  </a:lnTo>
                  <a:lnTo>
                    <a:pt x="2158610" y="1814462"/>
                  </a:lnTo>
                  <a:lnTo>
                    <a:pt x="2159478" y="1814335"/>
                  </a:lnTo>
                  <a:lnTo>
                    <a:pt x="2164058" y="1814335"/>
                  </a:lnTo>
                  <a:lnTo>
                    <a:pt x="2166190" y="1813827"/>
                  </a:lnTo>
                  <a:lnTo>
                    <a:pt x="2168401" y="1813446"/>
                  </a:lnTo>
                  <a:lnTo>
                    <a:pt x="2155492" y="1813446"/>
                  </a:lnTo>
                  <a:lnTo>
                    <a:pt x="2155578" y="1814843"/>
                  </a:lnTo>
                  <a:lnTo>
                    <a:pt x="2155846" y="1814970"/>
                  </a:lnTo>
                  <a:lnTo>
                    <a:pt x="2155451" y="1815224"/>
                  </a:lnTo>
                  <a:close/>
                </a:path>
                <a:path w="2360295" h="1867535">
                  <a:moveTo>
                    <a:pt x="2035631" y="1813700"/>
                  </a:moveTo>
                  <a:lnTo>
                    <a:pt x="2036771" y="1813700"/>
                  </a:lnTo>
                  <a:lnTo>
                    <a:pt x="2035744" y="1813446"/>
                  </a:lnTo>
                  <a:lnTo>
                    <a:pt x="2035631" y="1813700"/>
                  </a:lnTo>
                  <a:close/>
                </a:path>
                <a:path w="2360295" h="1867535">
                  <a:moveTo>
                    <a:pt x="1967323" y="1814978"/>
                  </a:moveTo>
                  <a:lnTo>
                    <a:pt x="1967835" y="1813446"/>
                  </a:lnTo>
                  <a:lnTo>
                    <a:pt x="1952122" y="1813446"/>
                  </a:lnTo>
                  <a:lnTo>
                    <a:pt x="1953069" y="1814462"/>
                  </a:lnTo>
                  <a:lnTo>
                    <a:pt x="1966888" y="1814462"/>
                  </a:lnTo>
                  <a:lnTo>
                    <a:pt x="1967323" y="1814978"/>
                  </a:lnTo>
                  <a:close/>
                </a:path>
                <a:path w="2360295" h="1867535">
                  <a:moveTo>
                    <a:pt x="1939172" y="1815224"/>
                  </a:moveTo>
                  <a:lnTo>
                    <a:pt x="1940672" y="1815097"/>
                  </a:lnTo>
                  <a:lnTo>
                    <a:pt x="1941540" y="1815097"/>
                  </a:lnTo>
                  <a:lnTo>
                    <a:pt x="1942330" y="1814462"/>
                  </a:lnTo>
                  <a:lnTo>
                    <a:pt x="1943199" y="1814335"/>
                  </a:lnTo>
                  <a:lnTo>
                    <a:pt x="1947779" y="1814335"/>
                  </a:lnTo>
                  <a:lnTo>
                    <a:pt x="1949911" y="1813827"/>
                  </a:lnTo>
                  <a:lnTo>
                    <a:pt x="1952122" y="1813446"/>
                  </a:lnTo>
                  <a:lnTo>
                    <a:pt x="1939212" y="1813446"/>
                  </a:lnTo>
                  <a:lnTo>
                    <a:pt x="1939298" y="1814843"/>
                  </a:lnTo>
                  <a:lnTo>
                    <a:pt x="1939566" y="1814970"/>
                  </a:lnTo>
                  <a:lnTo>
                    <a:pt x="1939172" y="1815224"/>
                  </a:lnTo>
                  <a:close/>
                </a:path>
                <a:path w="2360295" h="1867535">
                  <a:moveTo>
                    <a:pt x="1819352" y="1813700"/>
                  </a:moveTo>
                  <a:lnTo>
                    <a:pt x="1820491" y="1813700"/>
                  </a:lnTo>
                  <a:lnTo>
                    <a:pt x="1819465" y="1813446"/>
                  </a:lnTo>
                  <a:lnTo>
                    <a:pt x="1819352" y="1813700"/>
                  </a:lnTo>
                  <a:close/>
                </a:path>
                <a:path w="2360295" h="1867535">
                  <a:moveTo>
                    <a:pt x="1751122" y="1814978"/>
                  </a:moveTo>
                  <a:lnTo>
                    <a:pt x="1751635" y="1813446"/>
                  </a:lnTo>
                  <a:lnTo>
                    <a:pt x="1735921" y="1813446"/>
                  </a:lnTo>
                  <a:lnTo>
                    <a:pt x="1736868" y="1814462"/>
                  </a:lnTo>
                  <a:lnTo>
                    <a:pt x="1750687" y="1814462"/>
                  </a:lnTo>
                  <a:lnTo>
                    <a:pt x="1751122" y="1814978"/>
                  </a:lnTo>
                  <a:close/>
                </a:path>
                <a:path w="2360295" h="1867535">
                  <a:moveTo>
                    <a:pt x="1722971" y="1815224"/>
                  </a:moveTo>
                  <a:lnTo>
                    <a:pt x="1724471" y="1815097"/>
                  </a:lnTo>
                  <a:lnTo>
                    <a:pt x="1725340" y="1815097"/>
                  </a:lnTo>
                  <a:lnTo>
                    <a:pt x="1726129" y="1814462"/>
                  </a:lnTo>
                  <a:lnTo>
                    <a:pt x="1726998" y="1814335"/>
                  </a:lnTo>
                  <a:lnTo>
                    <a:pt x="1731578" y="1814335"/>
                  </a:lnTo>
                  <a:lnTo>
                    <a:pt x="1733710" y="1813827"/>
                  </a:lnTo>
                  <a:lnTo>
                    <a:pt x="1735921" y="1813446"/>
                  </a:lnTo>
                  <a:lnTo>
                    <a:pt x="1723012" y="1813446"/>
                  </a:lnTo>
                  <a:lnTo>
                    <a:pt x="1723097" y="1814843"/>
                  </a:lnTo>
                  <a:lnTo>
                    <a:pt x="1723366" y="1814970"/>
                  </a:lnTo>
                  <a:lnTo>
                    <a:pt x="1722971" y="1815224"/>
                  </a:lnTo>
                  <a:close/>
                </a:path>
                <a:path w="2360295" h="1867535">
                  <a:moveTo>
                    <a:pt x="1603151" y="1813700"/>
                  </a:moveTo>
                  <a:lnTo>
                    <a:pt x="1604290" y="1813700"/>
                  </a:lnTo>
                  <a:lnTo>
                    <a:pt x="1603264" y="1813446"/>
                  </a:lnTo>
                  <a:lnTo>
                    <a:pt x="1603151" y="1813700"/>
                  </a:lnTo>
                  <a:close/>
                </a:path>
                <a:path w="2360295" h="1867535">
                  <a:moveTo>
                    <a:pt x="1534842" y="1814978"/>
                  </a:moveTo>
                  <a:lnTo>
                    <a:pt x="1535355" y="1813446"/>
                  </a:lnTo>
                  <a:lnTo>
                    <a:pt x="1519641" y="1813446"/>
                  </a:lnTo>
                  <a:lnTo>
                    <a:pt x="1520589" y="1814462"/>
                  </a:lnTo>
                  <a:lnTo>
                    <a:pt x="1534407" y="1814462"/>
                  </a:lnTo>
                  <a:lnTo>
                    <a:pt x="1534842" y="1814978"/>
                  </a:lnTo>
                  <a:close/>
                </a:path>
                <a:path w="2360295" h="1867535">
                  <a:moveTo>
                    <a:pt x="1506691" y="1815224"/>
                  </a:moveTo>
                  <a:lnTo>
                    <a:pt x="1508192" y="1815097"/>
                  </a:lnTo>
                  <a:lnTo>
                    <a:pt x="1509060" y="1815097"/>
                  </a:lnTo>
                  <a:lnTo>
                    <a:pt x="1509850" y="1814462"/>
                  </a:lnTo>
                  <a:lnTo>
                    <a:pt x="1510718" y="1814335"/>
                  </a:lnTo>
                  <a:lnTo>
                    <a:pt x="1515298" y="1814335"/>
                  </a:lnTo>
                  <a:lnTo>
                    <a:pt x="1517430" y="1813827"/>
                  </a:lnTo>
                  <a:lnTo>
                    <a:pt x="1519641" y="1813446"/>
                  </a:lnTo>
                  <a:lnTo>
                    <a:pt x="1506732" y="1813446"/>
                  </a:lnTo>
                  <a:lnTo>
                    <a:pt x="1506818" y="1814843"/>
                  </a:lnTo>
                  <a:lnTo>
                    <a:pt x="1507086" y="1814970"/>
                  </a:lnTo>
                  <a:lnTo>
                    <a:pt x="1506691" y="1815224"/>
                  </a:lnTo>
                  <a:close/>
                </a:path>
                <a:path w="2360295" h="1867535">
                  <a:moveTo>
                    <a:pt x="2244680" y="1816240"/>
                  </a:moveTo>
                  <a:lnTo>
                    <a:pt x="2246105" y="1813827"/>
                  </a:lnTo>
                  <a:lnTo>
                    <a:pt x="2246180" y="1813573"/>
                  </a:lnTo>
                  <a:lnTo>
                    <a:pt x="2243100" y="1813573"/>
                  </a:lnTo>
                  <a:lnTo>
                    <a:pt x="2243337" y="1813700"/>
                  </a:lnTo>
                  <a:lnTo>
                    <a:pt x="2244680" y="1816240"/>
                  </a:lnTo>
                  <a:close/>
                </a:path>
                <a:path w="2360295" h="1867535">
                  <a:moveTo>
                    <a:pt x="2198644" y="1814335"/>
                  </a:moveTo>
                  <a:lnTo>
                    <a:pt x="2202671" y="1814335"/>
                  </a:lnTo>
                  <a:lnTo>
                    <a:pt x="2202356" y="1814081"/>
                  </a:lnTo>
                  <a:lnTo>
                    <a:pt x="2202040" y="1813573"/>
                  </a:lnTo>
                  <a:lnTo>
                    <a:pt x="2200224" y="1813573"/>
                  </a:lnTo>
                  <a:lnTo>
                    <a:pt x="2198644" y="1814335"/>
                  </a:lnTo>
                  <a:close/>
                </a:path>
                <a:path w="2360295" h="1867535">
                  <a:moveTo>
                    <a:pt x="2028479" y="1816240"/>
                  </a:moveTo>
                  <a:lnTo>
                    <a:pt x="2029904" y="1813827"/>
                  </a:lnTo>
                  <a:lnTo>
                    <a:pt x="2029979" y="1813573"/>
                  </a:lnTo>
                  <a:lnTo>
                    <a:pt x="2026900" y="1813573"/>
                  </a:lnTo>
                  <a:lnTo>
                    <a:pt x="2027137" y="1813700"/>
                  </a:lnTo>
                  <a:lnTo>
                    <a:pt x="2028479" y="1816240"/>
                  </a:lnTo>
                  <a:close/>
                </a:path>
                <a:path w="2360295" h="1867535">
                  <a:moveTo>
                    <a:pt x="1982443" y="1814335"/>
                  </a:moveTo>
                  <a:lnTo>
                    <a:pt x="1986471" y="1814335"/>
                  </a:lnTo>
                  <a:lnTo>
                    <a:pt x="1986155" y="1814081"/>
                  </a:lnTo>
                  <a:lnTo>
                    <a:pt x="1985839" y="1813573"/>
                  </a:lnTo>
                  <a:lnTo>
                    <a:pt x="1984023" y="1813573"/>
                  </a:lnTo>
                  <a:lnTo>
                    <a:pt x="1982443" y="1814335"/>
                  </a:lnTo>
                  <a:close/>
                </a:path>
                <a:path w="2360295" h="1867535">
                  <a:moveTo>
                    <a:pt x="1812278" y="1816240"/>
                  </a:moveTo>
                  <a:lnTo>
                    <a:pt x="1813704" y="1813827"/>
                  </a:lnTo>
                  <a:lnTo>
                    <a:pt x="1813779" y="1813573"/>
                  </a:lnTo>
                  <a:lnTo>
                    <a:pt x="1810699" y="1813573"/>
                  </a:lnTo>
                  <a:lnTo>
                    <a:pt x="1810936" y="1813700"/>
                  </a:lnTo>
                  <a:lnTo>
                    <a:pt x="1812278" y="1816240"/>
                  </a:lnTo>
                  <a:close/>
                </a:path>
                <a:path w="2360295" h="1867535">
                  <a:moveTo>
                    <a:pt x="1766243" y="1814335"/>
                  </a:moveTo>
                  <a:lnTo>
                    <a:pt x="1770270" y="1814335"/>
                  </a:lnTo>
                  <a:lnTo>
                    <a:pt x="1769954" y="1814081"/>
                  </a:lnTo>
                  <a:lnTo>
                    <a:pt x="1769638" y="1813573"/>
                  </a:lnTo>
                  <a:lnTo>
                    <a:pt x="1767822" y="1813573"/>
                  </a:lnTo>
                  <a:lnTo>
                    <a:pt x="1766243" y="1814335"/>
                  </a:lnTo>
                  <a:close/>
                </a:path>
                <a:path w="2360295" h="1867535">
                  <a:moveTo>
                    <a:pt x="1595999" y="1816240"/>
                  </a:moveTo>
                  <a:lnTo>
                    <a:pt x="1597424" y="1813827"/>
                  </a:lnTo>
                  <a:lnTo>
                    <a:pt x="1597499" y="1813573"/>
                  </a:lnTo>
                  <a:lnTo>
                    <a:pt x="1594419" y="1813573"/>
                  </a:lnTo>
                  <a:lnTo>
                    <a:pt x="1594656" y="1813700"/>
                  </a:lnTo>
                  <a:lnTo>
                    <a:pt x="1595999" y="1816240"/>
                  </a:lnTo>
                  <a:close/>
                </a:path>
                <a:path w="2360295" h="1867535">
                  <a:moveTo>
                    <a:pt x="1549963" y="1814335"/>
                  </a:moveTo>
                  <a:lnTo>
                    <a:pt x="1553990" y="1814335"/>
                  </a:lnTo>
                  <a:lnTo>
                    <a:pt x="1553675" y="1814081"/>
                  </a:lnTo>
                  <a:lnTo>
                    <a:pt x="1553359" y="1813573"/>
                  </a:lnTo>
                  <a:lnTo>
                    <a:pt x="1551543" y="1813573"/>
                  </a:lnTo>
                  <a:lnTo>
                    <a:pt x="1549963" y="1814335"/>
                  </a:lnTo>
                  <a:close/>
                </a:path>
                <a:path w="2360295" h="1867535">
                  <a:moveTo>
                    <a:pt x="2248549" y="1814081"/>
                  </a:moveTo>
                  <a:lnTo>
                    <a:pt x="2248154" y="1813700"/>
                  </a:lnTo>
                  <a:lnTo>
                    <a:pt x="2248024" y="1813643"/>
                  </a:lnTo>
                  <a:lnTo>
                    <a:pt x="2246733" y="1813700"/>
                  </a:lnTo>
                  <a:lnTo>
                    <a:pt x="2248549" y="1814081"/>
                  </a:lnTo>
                  <a:close/>
                </a:path>
                <a:path w="2360295" h="1867535">
                  <a:moveTo>
                    <a:pt x="2032348" y="1814081"/>
                  </a:moveTo>
                  <a:lnTo>
                    <a:pt x="2031953" y="1813700"/>
                  </a:lnTo>
                  <a:lnTo>
                    <a:pt x="2031823" y="1813643"/>
                  </a:lnTo>
                  <a:lnTo>
                    <a:pt x="2030532" y="1813700"/>
                  </a:lnTo>
                  <a:lnTo>
                    <a:pt x="2032348" y="1814081"/>
                  </a:lnTo>
                  <a:close/>
                </a:path>
                <a:path w="2360295" h="1867535">
                  <a:moveTo>
                    <a:pt x="1816148" y="1814081"/>
                  </a:moveTo>
                  <a:lnTo>
                    <a:pt x="1815753" y="1813700"/>
                  </a:lnTo>
                  <a:lnTo>
                    <a:pt x="1815622" y="1813643"/>
                  </a:lnTo>
                  <a:lnTo>
                    <a:pt x="1814331" y="1813700"/>
                  </a:lnTo>
                  <a:lnTo>
                    <a:pt x="1816148" y="1814081"/>
                  </a:lnTo>
                  <a:close/>
                </a:path>
                <a:path w="2360295" h="1867535">
                  <a:moveTo>
                    <a:pt x="1599868" y="1814081"/>
                  </a:moveTo>
                  <a:lnTo>
                    <a:pt x="1599473" y="1813700"/>
                  </a:lnTo>
                  <a:lnTo>
                    <a:pt x="1599343" y="1813643"/>
                  </a:lnTo>
                  <a:lnTo>
                    <a:pt x="1598052" y="1813700"/>
                  </a:lnTo>
                  <a:lnTo>
                    <a:pt x="1599868" y="1814081"/>
                  </a:lnTo>
                  <a:close/>
                </a:path>
                <a:path w="2360295" h="1867535">
                  <a:moveTo>
                    <a:pt x="2129855" y="1817891"/>
                  </a:moveTo>
                  <a:lnTo>
                    <a:pt x="2153556" y="1817891"/>
                  </a:lnTo>
                  <a:lnTo>
                    <a:pt x="2153819" y="1817256"/>
                  </a:lnTo>
                  <a:lnTo>
                    <a:pt x="2153910" y="1816882"/>
                  </a:lnTo>
                  <a:lnTo>
                    <a:pt x="2154030" y="1816113"/>
                  </a:lnTo>
                  <a:lnTo>
                    <a:pt x="2154583" y="1815732"/>
                  </a:lnTo>
                  <a:lnTo>
                    <a:pt x="2155355" y="1815267"/>
                  </a:lnTo>
                  <a:lnTo>
                    <a:pt x="2155461" y="1814788"/>
                  </a:lnTo>
                  <a:lnTo>
                    <a:pt x="2154504" y="1814335"/>
                  </a:lnTo>
                  <a:lnTo>
                    <a:pt x="2154661" y="1813700"/>
                  </a:lnTo>
                  <a:lnTo>
                    <a:pt x="2154109" y="1813827"/>
                  </a:lnTo>
                  <a:lnTo>
                    <a:pt x="2153635" y="1813827"/>
                  </a:lnTo>
                  <a:lnTo>
                    <a:pt x="2152766" y="1814081"/>
                  </a:lnTo>
                  <a:lnTo>
                    <a:pt x="2152451" y="1814335"/>
                  </a:lnTo>
                  <a:lnTo>
                    <a:pt x="2152135" y="1814462"/>
                  </a:lnTo>
                  <a:lnTo>
                    <a:pt x="2117755" y="1814462"/>
                  </a:lnTo>
                  <a:lnTo>
                    <a:pt x="2117470" y="1815605"/>
                  </a:lnTo>
                  <a:lnTo>
                    <a:pt x="2100177" y="1815605"/>
                  </a:lnTo>
                  <a:lnTo>
                    <a:pt x="2100177" y="1816240"/>
                  </a:lnTo>
                  <a:lnTo>
                    <a:pt x="2102468" y="1816240"/>
                  </a:lnTo>
                  <a:lnTo>
                    <a:pt x="2102748" y="1816621"/>
                  </a:lnTo>
                  <a:lnTo>
                    <a:pt x="2122682" y="1816621"/>
                  </a:lnTo>
                  <a:lnTo>
                    <a:pt x="2122682" y="1816748"/>
                  </a:lnTo>
                  <a:lnTo>
                    <a:pt x="2128367" y="1816748"/>
                  </a:lnTo>
                  <a:lnTo>
                    <a:pt x="2128288" y="1817002"/>
                  </a:lnTo>
                  <a:lnTo>
                    <a:pt x="2128131" y="1817256"/>
                  </a:lnTo>
                  <a:lnTo>
                    <a:pt x="2128157" y="1817764"/>
                  </a:lnTo>
                  <a:lnTo>
                    <a:pt x="2129868" y="1817764"/>
                  </a:lnTo>
                  <a:lnTo>
                    <a:pt x="2129855" y="1817891"/>
                  </a:lnTo>
                  <a:close/>
                </a:path>
                <a:path w="2360295" h="1867535">
                  <a:moveTo>
                    <a:pt x="1913575" y="1817891"/>
                  </a:moveTo>
                  <a:lnTo>
                    <a:pt x="1937276" y="1817891"/>
                  </a:lnTo>
                  <a:lnTo>
                    <a:pt x="1937540" y="1817256"/>
                  </a:lnTo>
                  <a:lnTo>
                    <a:pt x="1937631" y="1816882"/>
                  </a:lnTo>
                  <a:lnTo>
                    <a:pt x="1937750" y="1816113"/>
                  </a:lnTo>
                  <a:lnTo>
                    <a:pt x="1938303" y="1815732"/>
                  </a:lnTo>
                  <a:lnTo>
                    <a:pt x="1939075" y="1815267"/>
                  </a:lnTo>
                  <a:lnTo>
                    <a:pt x="1939182" y="1814788"/>
                  </a:lnTo>
                  <a:lnTo>
                    <a:pt x="1938224" y="1814335"/>
                  </a:lnTo>
                  <a:lnTo>
                    <a:pt x="1938382" y="1813700"/>
                  </a:lnTo>
                  <a:lnTo>
                    <a:pt x="1937829" y="1813827"/>
                  </a:lnTo>
                  <a:lnTo>
                    <a:pt x="1937355" y="1813827"/>
                  </a:lnTo>
                  <a:lnTo>
                    <a:pt x="1936487" y="1814081"/>
                  </a:lnTo>
                  <a:lnTo>
                    <a:pt x="1936171" y="1814335"/>
                  </a:lnTo>
                  <a:lnTo>
                    <a:pt x="1935855" y="1814462"/>
                  </a:lnTo>
                  <a:lnTo>
                    <a:pt x="1901554" y="1814462"/>
                  </a:lnTo>
                  <a:lnTo>
                    <a:pt x="1901270" y="1815605"/>
                  </a:lnTo>
                  <a:lnTo>
                    <a:pt x="1883898" y="1815605"/>
                  </a:lnTo>
                  <a:lnTo>
                    <a:pt x="1883898" y="1816240"/>
                  </a:lnTo>
                  <a:lnTo>
                    <a:pt x="1886188" y="1816240"/>
                  </a:lnTo>
                  <a:lnTo>
                    <a:pt x="1886468" y="1816621"/>
                  </a:lnTo>
                  <a:lnTo>
                    <a:pt x="1906402" y="1816621"/>
                  </a:lnTo>
                  <a:lnTo>
                    <a:pt x="1906402" y="1816748"/>
                  </a:lnTo>
                  <a:lnTo>
                    <a:pt x="1912088" y="1816748"/>
                  </a:lnTo>
                  <a:lnTo>
                    <a:pt x="1912009" y="1817002"/>
                  </a:lnTo>
                  <a:lnTo>
                    <a:pt x="1911851" y="1817256"/>
                  </a:lnTo>
                  <a:lnTo>
                    <a:pt x="1911877" y="1817764"/>
                  </a:lnTo>
                  <a:lnTo>
                    <a:pt x="1913588" y="1817764"/>
                  </a:lnTo>
                  <a:lnTo>
                    <a:pt x="1913575" y="1817891"/>
                  </a:lnTo>
                  <a:close/>
                </a:path>
                <a:path w="2360295" h="1867535">
                  <a:moveTo>
                    <a:pt x="1697374" y="1817891"/>
                  </a:moveTo>
                  <a:lnTo>
                    <a:pt x="1721076" y="1817891"/>
                  </a:lnTo>
                  <a:lnTo>
                    <a:pt x="1721339" y="1817256"/>
                  </a:lnTo>
                  <a:lnTo>
                    <a:pt x="1721430" y="1816882"/>
                  </a:lnTo>
                  <a:lnTo>
                    <a:pt x="1721549" y="1816113"/>
                  </a:lnTo>
                  <a:lnTo>
                    <a:pt x="1722102" y="1815732"/>
                  </a:lnTo>
                  <a:lnTo>
                    <a:pt x="1722874" y="1815267"/>
                  </a:lnTo>
                  <a:lnTo>
                    <a:pt x="1722981" y="1814788"/>
                  </a:lnTo>
                  <a:lnTo>
                    <a:pt x="1722023" y="1814335"/>
                  </a:lnTo>
                  <a:lnTo>
                    <a:pt x="1722181" y="1813700"/>
                  </a:lnTo>
                  <a:lnTo>
                    <a:pt x="1721628" y="1813827"/>
                  </a:lnTo>
                  <a:lnTo>
                    <a:pt x="1721155" y="1813827"/>
                  </a:lnTo>
                  <a:lnTo>
                    <a:pt x="1720286" y="1814081"/>
                  </a:lnTo>
                  <a:lnTo>
                    <a:pt x="1719970" y="1814335"/>
                  </a:lnTo>
                  <a:lnTo>
                    <a:pt x="1719654" y="1814462"/>
                  </a:lnTo>
                  <a:lnTo>
                    <a:pt x="1685353" y="1814462"/>
                  </a:lnTo>
                  <a:lnTo>
                    <a:pt x="1685069" y="1815605"/>
                  </a:lnTo>
                  <a:lnTo>
                    <a:pt x="1667697" y="1815605"/>
                  </a:lnTo>
                  <a:lnTo>
                    <a:pt x="1667697" y="1816240"/>
                  </a:lnTo>
                  <a:lnTo>
                    <a:pt x="1669988" y="1816240"/>
                  </a:lnTo>
                  <a:lnTo>
                    <a:pt x="1670267" y="1816621"/>
                  </a:lnTo>
                  <a:lnTo>
                    <a:pt x="1690202" y="1816621"/>
                  </a:lnTo>
                  <a:lnTo>
                    <a:pt x="1690202" y="1816748"/>
                  </a:lnTo>
                  <a:lnTo>
                    <a:pt x="1695887" y="1816748"/>
                  </a:lnTo>
                  <a:lnTo>
                    <a:pt x="1695808" y="1817002"/>
                  </a:lnTo>
                  <a:lnTo>
                    <a:pt x="1695650" y="1817256"/>
                  </a:lnTo>
                  <a:lnTo>
                    <a:pt x="1695677" y="1817764"/>
                  </a:lnTo>
                  <a:lnTo>
                    <a:pt x="1697387" y="1817764"/>
                  </a:lnTo>
                  <a:lnTo>
                    <a:pt x="1697374" y="1817891"/>
                  </a:lnTo>
                  <a:close/>
                </a:path>
                <a:path w="2360295" h="1867535">
                  <a:moveTo>
                    <a:pt x="1481095" y="1817891"/>
                  </a:moveTo>
                  <a:lnTo>
                    <a:pt x="1504796" y="1817891"/>
                  </a:lnTo>
                  <a:lnTo>
                    <a:pt x="1505059" y="1817256"/>
                  </a:lnTo>
                  <a:lnTo>
                    <a:pt x="1505150" y="1816882"/>
                  </a:lnTo>
                  <a:lnTo>
                    <a:pt x="1505270" y="1816113"/>
                  </a:lnTo>
                  <a:lnTo>
                    <a:pt x="1505823" y="1815732"/>
                  </a:lnTo>
                  <a:lnTo>
                    <a:pt x="1506595" y="1815267"/>
                  </a:lnTo>
                  <a:lnTo>
                    <a:pt x="1506701" y="1814788"/>
                  </a:lnTo>
                  <a:lnTo>
                    <a:pt x="1505744" y="1814335"/>
                  </a:lnTo>
                  <a:lnTo>
                    <a:pt x="1505902" y="1813700"/>
                  </a:lnTo>
                  <a:lnTo>
                    <a:pt x="1505349" y="1813827"/>
                  </a:lnTo>
                  <a:lnTo>
                    <a:pt x="1504875" y="1813827"/>
                  </a:lnTo>
                  <a:lnTo>
                    <a:pt x="1504006" y="1814081"/>
                  </a:lnTo>
                  <a:lnTo>
                    <a:pt x="1503691" y="1814335"/>
                  </a:lnTo>
                  <a:lnTo>
                    <a:pt x="1503375" y="1814462"/>
                  </a:lnTo>
                  <a:lnTo>
                    <a:pt x="1469074" y="1814462"/>
                  </a:lnTo>
                  <a:lnTo>
                    <a:pt x="1468789" y="1815605"/>
                  </a:lnTo>
                  <a:lnTo>
                    <a:pt x="1451181" y="1815605"/>
                  </a:lnTo>
                  <a:lnTo>
                    <a:pt x="1451181" y="1816240"/>
                  </a:lnTo>
                  <a:lnTo>
                    <a:pt x="1453708" y="1816240"/>
                  </a:lnTo>
                  <a:lnTo>
                    <a:pt x="1453988" y="1816621"/>
                  </a:lnTo>
                  <a:lnTo>
                    <a:pt x="1473922" y="1816621"/>
                  </a:lnTo>
                  <a:lnTo>
                    <a:pt x="1473922" y="1816748"/>
                  </a:lnTo>
                  <a:lnTo>
                    <a:pt x="1479607" y="1816748"/>
                  </a:lnTo>
                  <a:lnTo>
                    <a:pt x="1479529" y="1817002"/>
                  </a:lnTo>
                  <a:lnTo>
                    <a:pt x="1479371" y="1817256"/>
                  </a:lnTo>
                  <a:lnTo>
                    <a:pt x="1479397" y="1817764"/>
                  </a:lnTo>
                  <a:lnTo>
                    <a:pt x="1481108" y="1817764"/>
                  </a:lnTo>
                  <a:lnTo>
                    <a:pt x="1481095" y="1817891"/>
                  </a:lnTo>
                  <a:close/>
                </a:path>
                <a:path w="2360295" h="1867535">
                  <a:moveTo>
                    <a:pt x="1446127" y="1814970"/>
                  </a:moveTo>
                  <a:lnTo>
                    <a:pt x="1446364" y="1814970"/>
                  </a:lnTo>
                  <a:lnTo>
                    <a:pt x="1446373" y="1814645"/>
                  </a:lnTo>
                  <a:lnTo>
                    <a:pt x="1446759" y="1814335"/>
                  </a:lnTo>
                  <a:lnTo>
                    <a:pt x="1447075" y="1813954"/>
                  </a:lnTo>
                  <a:lnTo>
                    <a:pt x="1447943" y="1813700"/>
                  </a:lnTo>
                  <a:lnTo>
                    <a:pt x="1446443" y="1813700"/>
                  </a:lnTo>
                  <a:lnTo>
                    <a:pt x="1445258" y="1814716"/>
                  </a:lnTo>
                  <a:lnTo>
                    <a:pt x="1446127" y="1814970"/>
                  </a:lnTo>
                  <a:close/>
                </a:path>
                <a:path w="2360295" h="1867535">
                  <a:moveTo>
                    <a:pt x="2256758" y="1816367"/>
                  </a:moveTo>
                  <a:lnTo>
                    <a:pt x="2260473" y="1816367"/>
                  </a:lnTo>
                  <a:lnTo>
                    <a:pt x="2260868" y="1815605"/>
                  </a:lnTo>
                  <a:lnTo>
                    <a:pt x="2260239" y="1815044"/>
                  </a:lnTo>
                  <a:lnTo>
                    <a:pt x="2259762" y="1814716"/>
                  </a:lnTo>
                  <a:lnTo>
                    <a:pt x="2260473" y="1814589"/>
                  </a:lnTo>
                  <a:lnTo>
                    <a:pt x="2261341" y="1814081"/>
                  </a:lnTo>
                  <a:lnTo>
                    <a:pt x="2255182" y="1814081"/>
                  </a:lnTo>
                  <a:lnTo>
                    <a:pt x="2254977" y="1814589"/>
                  </a:lnTo>
                  <a:lnTo>
                    <a:pt x="2255971" y="1814589"/>
                  </a:lnTo>
                  <a:lnTo>
                    <a:pt x="2256208" y="1814843"/>
                  </a:lnTo>
                  <a:lnTo>
                    <a:pt x="2256584" y="1815044"/>
                  </a:lnTo>
                  <a:lnTo>
                    <a:pt x="2256711" y="1815732"/>
                  </a:lnTo>
                  <a:lnTo>
                    <a:pt x="2256758" y="1816367"/>
                  </a:lnTo>
                  <a:close/>
                </a:path>
                <a:path w="2360295" h="1867535">
                  <a:moveTo>
                    <a:pt x="2191099" y="1814843"/>
                  </a:moveTo>
                  <a:lnTo>
                    <a:pt x="2192248" y="1814843"/>
                  </a:lnTo>
                  <a:lnTo>
                    <a:pt x="2191537" y="1814081"/>
                  </a:lnTo>
                  <a:lnTo>
                    <a:pt x="2191064" y="1814335"/>
                  </a:lnTo>
                  <a:lnTo>
                    <a:pt x="2191099" y="1814843"/>
                  </a:lnTo>
                  <a:close/>
                </a:path>
                <a:path w="2360295" h="1867535">
                  <a:moveTo>
                    <a:pt x="2040558" y="1816367"/>
                  </a:moveTo>
                  <a:lnTo>
                    <a:pt x="2044272" y="1816367"/>
                  </a:lnTo>
                  <a:lnTo>
                    <a:pt x="2044667" y="1815605"/>
                  </a:lnTo>
                  <a:lnTo>
                    <a:pt x="2044038" y="1815044"/>
                  </a:lnTo>
                  <a:lnTo>
                    <a:pt x="2043561" y="1814716"/>
                  </a:lnTo>
                  <a:lnTo>
                    <a:pt x="2044272" y="1814589"/>
                  </a:lnTo>
                  <a:lnTo>
                    <a:pt x="2045141" y="1814081"/>
                  </a:lnTo>
                  <a:lnTo>
                    <a:pt x="2038982" y="1814081"/>
                  </a:lnTo>
                  <a:lnTo>
                    <a:pt x="2038776" y="1814589"/>
                  </a:lnTo>
                  <a:lnTo>
                    <a:pt x="2039771" y="1814589"/>
                  </a:lnTo>
                  <a:lnTo>
                    <a:pt x="2040007" y="1814843"/>
                  </a:lnTo>
                  <a:lnTo>
                    <a:pt x="2040383" y="1815044"/>
                  </a:lnTo>
                  <a:lnTo>
                    <a:pt x="2040510" y="1815732"/>
                  </a:lnTo>
                  <a:lnTo>
                    <a:pt x="2040558" y="1816367"/>
                  </a:lnTo>
                  <a:close/>
                </a:path>
                <a:path w="2360295" h="1867535">
                  <a:moveTo>
                    <a:pt x="1974898" y="1814843"/>
                  </a:moveTo>
                  <a:lnTo>
                    <a:pt x="1976047" y="1814843"/>
                  </a:lnTo>
                  <a:lnTo>
                    <a:pt x="1975337" y="1814081"/>
                  </a:lnTo>
                  <a:lnTo>
                    <a:pt x="1974863" y="1814335"/>
                  </a:lnTo>
                  <a:lnTo>
                    <a:pt x="1974898" y="1814843"/>
                  </a:lnTo>
                  <a:close/>
                </a:path>
                <a:path w="2360295" h="1867535">
                  <a:moveTo>
                    <a:pt x="1824278" y="1816367"/>
                  </a:moveTo>
                  <a:lnTo>
                    <a:pt x="1827992" y="1816367"/>
                  </a:lnTo>
                  <a:lnTo>
                    <a:pt x="1828387" y="1815605"/>
                  </a:lnTo>
                  <a:lnTo>
                    <a:pt x="1827758" y="1815044"/>
                  </a:lnTo>
                  <a:lnTo>
                    <a:pt x="1827282" y="1814716"/>
                  </a:lnTo>
                  <a:lnTo>
                    <a:pt x="1827992" y="1814589"/>
                  </a:lnTo>
                  <a:lnTo>
                    <a:pt x="1828861" y="1814081"/>
                  </a:lnTo>
                  <a:lnTo>
                    <a:pt x="1822702" y="1814081"/>
                  </a:lnTo>
                  <a:lnTo>
                    <a:pt x="1822497" y="1814589"/>
                  </a:lnTo>
                  <a:lnTo>
                    <a:pt x="1823491" y="1814589"/>
                  </a:lnTo>
                  <a:lnTo>
                    <a:pt x="1823728" y="1814843"/>
                  </a:lnTo>
                  <a:lnTo>
                    <a:pt x="1824103" y="1815044"/>
                  </a:lnTo>
                  <a:lnTo>
                    <a:pt x="1824230" y="1815732"/>
                  </a:lnTo>
                  <a:lnTo>
                    <a:pt x="1824278" y="1816367"/>
                  </a:lnTo>
                  <a:close/>
                </a:path>
                <a:path w="2360295" h="1867535">
                  <a:moveTo>
                    <a:pt x="1758697" y="1814843"/>
                  </a:moveTo>
                  <a:lnTo>
                    <a:pt x="1759847" y="1814843"/>
                  </a:lnTo>
                  <a:lnTo>
                    <a:pt x="1759136" y="1814081"/>
                  </a:lnTo>
                  <a:lnTo>
                    <a:pt x="1758662" y="1814335"/>
                  </a:lnTo>
                  <a:lnTo>
                    <a:pt x="1758697" y="1814843"/>
                  </a:lnTo>
                  <a:close/>
                </a:path>
                <a:path w="2360295" h="1867535">
                  <a:moveTo>
                    <a:pt x="1608077" y="1816367"/>
                  </a:moveTo>
                  <a:lnTo>
                    <a:pt x="1611792" y="1816367"/>
                  </a:lnTo>
                  <a:lnTo>
                    <a:pt x="1612187" y="1815605"/>
                  </a:lnTo>
                  <a:lnTo>
                    <a:pt x="1611558" y="1815044"/>
                  </a:lnTo>
                  <a:lnTo>
                    <a:pt x="1611081" y="1814716"/>
                  </a:lnTo>
                  <a:lnTo>
                    <a:pt x="1611792" y="1814589"/>
                  </a:lnTo>
                  <a:lnTo>
                    <a:pt x="1612660" y="1814081"/>
                  </a:lnTo>
                  <a:lnTo>
                    <a:pt x="1606501" y="1814081"/>
                  </a:lnTo>
                  <a:lnTo>
                    <a:pt x="1606296" y="1814589"/>
                  </a:lnTo>
                  <a:lnTo>
                    <a:pt x="1607290" y="1814589"/>
                  </a:lnTo>
                  <a:lnTo>
                    <a:pt x="1607527" y="1814843"/>
                  </a:lnTo>
                  <a:lnTo>
                    <a:pt x="1607903" y="1815044"/>
                  </a:lnTo>
                  <a:lnTo>
                    <a:pt x="1608030" y="1815732"/>
                  </a:lnTo>
                  <a:lnTo>
                    <a:pt x="1608077" y="1816367"/>
                  </a:lnTo>
                  <a:close/>
                </a:path>
                <a:path w="2360295" h="1867535">
                  <a:moveTo>
                    <a:pt x="1542418" y="1814843"/>
                  </a:moveTo>
                  <a:lnTo>
                    <a:pt x="1543567" y="1814843"/>
                  </a:lnTo>
                  <a:lnTo>
                    <a:pt x="1542856" y="1814081"/>
                  </a:lnTo>
                  <a:lnTo>
                    <a:pt x="1542382" y="1814335"/>
                  </a:lnTo>
                  <a:lnTo>
                    <a:pt x="1542418" y="1814843"/>
                  </a:lnTo>
                  <a:close/>
                </a:path>
                <a:path w="2360295" h="1867535">
                  <a:moveTo>
                    <a:pt x="2254261" y="1815097"/>
                  </a:moveTo>
                  <a:lnTo>
                    <a:pt x="2254788" y="1815097"/>
                  </a:lnTo>
                  <a:lnTo>
                    <a:pt x="2254551" y="1814335"/>
                  </a:lnTo>
                  <a:lnTo>
                    <a:pt x="2254393" y="1814208"/>
                  </a:lnTo>
                  <a:lnTo>
                    <a:pt x="2254156" y="1814208"/>
                  </a:lnTo>
                  <a:lnTo>
                    <a:pt x="2254077" y="1814335"/>
                  </a:lnTo>
                  <a:lnTo>
                    <a:pt x="2254156" y="1814843"/>
                  </a:lnTo>
                  <a:lnTo>
                    <a:pt x="2254261" y="1815097"/>
                  </a:lnTo>
                  <a:close/>
                </a:path>
                <a:path w="2360295" h="1867535">
                  <a:moveTo>
                    <a:pt x="2185773" y="1816367"/>
                  </a:moveTo>
                  <a:lnTo>
                    <a:pt x="2187194" y="1814462"/>
                  </a:lnTo>
                  <a:lnTo>
                    <a:pt x="2188616" y="1814335"/>
                  </a:lnTo>
                  <a:lnTo>
                    <a:pt x="2188932" y="1814208"/>
                  </a:lnTo>
                  <a:lnTo>
                    <a:pt x="2184282" y="1814208"/>
                  </a:lnTo>
                  <a:lnTo>
                    <a:pt x="2185773" y="1816367"/>
                  </a:lnTo>
                  <a:close/>
                </a:path>
                <a:path w="2360295" h="1867535">
                  <a:moveTo>
                    <a:pt x="2038061" y="1815097"/>
                  </a:moveTo>
                  <a:lnTo>
                    <a:pt x="2038587" y="1815097"/>
                  </a:lnTo>
                  <a:lnTo>
                    <a:pt x="2038350" y="1814335"/>
                  </a:lnTo>
                  <a:lnTo>
                    <a:pt x="2038192" y="1814208"/>
                  </a:lnTo>
                  <a:lnTo>
                    <a:pt x="2037955" y="1814208"/>
                  </a:lnTo>
                  <a:lnTo>
                    <a:pt x="2037876" y="1814335"/>
                  </a:lnTo>
                  <a:lnTo>
                    <a:pt x="2037955" y="1814843"/>
                  </a:lnTo>
                  <a:lnTo>
                    <a:pt x="2038061" y="1815097"/>
                  </a:lnTo>
                  <a:close/>
                </a:path>
                <a:path w="2360295" h="1867535">
                  <a:moveTo>
                    <a:pt x="1969493" y="1816367"/>
                  </a:moveTo>
                  <a:lnTo>
                    <a:pt x="1970915" y="1814462"/>
                  </a:lnTo>
                  <a:lnTo>
                    <a:pt x="1972336" y="1814335"/>
                  </a:lnTo>
                  <a:lnTo>
                    <a:pt x="1972652" y="1814208"/>
                  </a:lnTo>
                  <a:lnTo>
                    <a:pt x="1968002" y="1814208"/>
                  </a:lnTo>
                  <a:lnTo>
                    <a:pt x="1969493" y="1816367"/>
                  </a:lnTo>
                  <a:close/>
                </a:path>
                <a:path w="2360295" h="1867535">
                  <a:moveTo>
                    <a:pt x="1821781" y="1815097"/>
                  </a:moveTo>
                  <a:lnTo>
                    <a:pt x="1822307" y="1815097"/>
                  </a:lnTo>
                  <a:lnTo>
                    <a:pt x="1822070" y="1814335"/>
                  </a:lnTo>
                  <a:lnTo>
                    <a:pt x="1821912" y="1814208"/>
                  </a:lnTo>
                  <a:lnTo>
                    <a:pt x="1821676" y="1814208"/>
                  </a:lnTo>
                  <a:lnTo>
                    <a:pt x="1821597" y="1814335"/>
                  </a:lnTo>
                  <a:lnTo>
                    <a:pt x="1821676" y="1814843"/>
                  </a:lnTo>
                  <a:lnTo>
                    <a:pt x="1821781" y="1815097"/>
                  </a:lnTo>
                  <a:close/>
                </a:path>
                <a:path w="2360295" h="1867535">
                  <a:moveTo>
                    <a:pt x="1753293" y="1816367"/>
                  </a:moveTo>
                  <a:lnTo>
                    <a:pt x="1754714" y="1814462"/>
                  </a:lnTo>
                  <a:lnTo>
                    <a:pt x="1756135" y="1814335"/>
                  </a:lnTo>
                  <a:lnTo>
                    <a:pt x="1756451" y="1814208"/>
                  </a:lnTo>
                  <a:lnTo>
                    <a:pt x="1751801" y="1814208"/>
                  </a:lnTo>
                  <a:lnTo>
                    <a:pt x="1753293" y="1816367"/>
                  </a:lnTo>
                  <a:close/>
                </a:path>
                <a:path w="2360295" h="1867535">
                  <a:moveTo>
                    <a:pt x="1605580" y="1815097"/>
                  </a:moveTo>
                  <a:lnTo>
                    <a:pt x="1606107" y="1815097"/>
                  </a:lnTo>
                  <a:lnTo>
                    <a:pt x="1605870" y="1814335"/>
                  </a:lnTo>
                  <a:lnTo>
                    <a:pt x="1605712" y="1814208"/>
                  </a:lnTo>
                  <a:lnTo>
                    <a:pt x="1605475" y="1814208"/>
                  </a:lnTo>
                  <a:lnTo>
                    <a:pt x="1605396" y="1814335"/>
                  </a:lnTo>
                  <a:lnTo>
                    <a:pt x="1605475" y="1814843"/>
                  </a:lnTo>
                  <a:lnTo>
                    <a:pt x="1605580" y="1815097"/>
                  </a:lnTo>
                  <a:close/>
                </a:path>
                <a:path w="2360295" h="1867535">
                  <a:moveTo>
                    <a:pt x="1537013" y="1816367"/>
                  </a:moveTo>
                  <a:lnTo>
                    <a:pt x="1538434" y="1814462"/>
                  </a:lnTo>
                  <a:lnTo>
                    <a:pt x="1539856" y="1814335"/>
                  </a:lnTo>
                  <a:lnTo>
                    <a:pt x="1540172" y="1814208"/>
                  </a:lnTo>
                  <a:lnTo>
                    <a:pt x="1535522" y="1814208"/>
                  </a:lnTo>
                  <a:lnTo>
                    <a:pt x="1537013" y="1816367"/>
                  </a:lnTo>
                  <a:close/>
                </a:path>
                <a:path w="2360295" h="1867535">
                  <a:moveTo>
                    <a:pt x="2160979" y="1815732"/>
                  </a:moveTo>
                  <a:lnTo>
                    <a:pt x="2166427" y="1815732"/>
                  </a:lnTo>
                  <a:lnTo>
                    <a:pt x="2164453" y="1814970"/>
                  </a:lnTo>
                  <a:lnTo>
                    <a:pt x="2163506" y="1814462"/>
                  </a:lnTo>
                  <a:lnTo>
                    <a:pt x="2163664" y="1814462"/>
                  </a:lnTo>
                  <a:lnTo>
                    <a:pt x="2163900" y="1814335"/>
                  </a:lnTo>
                  <a:lnTo>
                    <a:pt x="2159952" y="1814335"/>
                  </a:lnTo>
                  <a:lnTo>
                    <a:pt x="2160663" y="1814970"/>
                  </a:lnTo>
                  <a:lnTo>
                    <a:pt x="2160979" y="1815732"/>
                  </a:lnTo>
                  <a:close/>
                </a:path>
                <a:path w="2360295" h="1867535">
                  <a:moveTo>
                    <a:pt x="1944699" y="1815732"/>
                  </a:moveTo>
                  <a:lnTo>
                    <a:pt x="1950148" y="1815732"/>
                  </a:lnTo>
                  <a:lnTo>
                    <a:pt x="1948173" y="1814970"/>
                  </a:lnTo>
                  <a:lnTo>
                    <a:pt x="1947226" y="1814462"/>
                  </a:lnTo>
                  <a:lnTo>
                    <a:pt x="1947384" y="1814462"/>
                  </a:lnTo>
                  <a:lnTo>
                    <a:pt x="1947621" y="1814335"/>
                  </a:lnTo>
                  <a:lnTo>
                    <a:pt x="1943672" y="1814335"/>
                  </a:lnTo>
                  <a:lnTo>
                    <a:pt x="1944383" y="1814970"/>
                  </a:lnTo>
                  <a:lnTo>
                    <a:pt x="1944699" y="1815732"/>
                  </a:lnTo>
                  <a:close/>
                </a:path>
                <a:path w="2360295" h="1867535">
                  <a:moveTo>
                    <a:pt x="1728498" y="1815732"/>
                  </a:moveTo>
                  <a:lnTo>
                    <a:pt x="1733947" y="1815732"/>
                  </a:lnTo>
                  <a:lnTo>
                    <a:pt x="1731973" y="1814970"/>
                  </a:lnTo>
                  <a:lnTo>
                    <a:pt x="1731025" y="1814462"/>
                  </a:lnTo>
                  <a:lnTo>
                    <a:pt x="1731183" y="1814462"/>
                  </a:lnTo>
                  <a:lnTo>
                    <a:pt x="1731420" y="1814335"/>
                  </a:lnTo>
                  <a:lnTo>
                    <a:pt x="1727472" y="1814335"/>
                  </a:lnTo>
                  <a:lnTo>
                    <a:pt x="1728182" y="1814970"/>
                  </a:lnTo>
                  <a:lnTo>
                    <a:pt x="1728498" y="1815732"/>
                  </a:lnTo>
                  <a:close/>
                </a:path>
                <a:path w="2360295" h="1867535">
                  <a:moveTo>
                    <a:pt x="1512219" y="1815732"/>
                  </a:moveTo>
                  <a:lnTo>
                    <a:pt x="1517667" y="1815732"/>
                  </a:lnTo>
                  <a:lnTo>
                    <a:pt x="1515693" y="1814970"/>
                  </a:lnTo>
                  <a:lnTo>
                    <a:pt x="1514746" y="1814462"/>
                  </a:lnTo>
                  <a:lnTo>
                    <a:pt x="1514904" y="1814462"/>
                  </a:lnTo>
                  <a:lnTo>
                    <a:pt x="1515140" y="1814335"/>
                  </a:lnTo>
                  <a:lnTo>
                    <a:pt x="1511192" y="1814335"/>
                  </a:lnTo>
                  <a:lnTo>
                    <a:pt x="1511903" y="1814970"/>
                  </a:lnTo>
                  <a:lnTo>
                    <a:pt x="1512219" y="1815732"/>
                  </a:lnTo>
                  <a:close/>
                </a:path>
                <a:path w="2360295" h="1867535">
                  <a:moveTo>
                    <a:pt x="2218660" y="1816113"/>
                  </a:moveTo>
                  <a:lnTo>
                    <a:pt x="2238363" y="1816113"/>
                  </a:lnTo>
                  <a:lnTo>
                    <a:pt x="2238047" y="1814462"/>
                  </a:lnTo>
                  <a:lnTo>
                    <a:pt x="2218464" y="1814462"/>
                  </a:lnTo>
                  <a:lnTo>
                    <a:pt x="2218660" y="1816113"/>
                  </a:lnTo>
                  <a:close/>
                </a:path>
                <a:path w="2360295" h="1867535">
                  <a:moveTo>
                    <a:pt x="2183341" y="1815224"/>
                  </a:moveTo>
                  <a:lnTo>
                    <a:pt x="2183523" y="1814978"/>
                  </a:lnTo>
                  <a:lnTo>
                    <a:pt x="2183088" y="1814462"/>
                  </a:lnTo>
                  <a:lnTo>
                    <a:pt x="2183341" y="1815224"/>
                  </a:lnTo>
                  <a:close/>
                </a:path>
                <a:path w="2360295" h="1867535">
                  <a:moveTo>
                    <a:pt x="2182457" y="1815732"/>
                  </a:moveTo>
                  <a:lnTo>
                    <a:pt x="2183120" y="1815351"/>
                  </a:lnTo>
                  <a:lnTo>
                    <a:pt x="2183215" y="1814843"/>
                  </a:lnTo>
                  <a:lnTo>
                    <a:pt x="2183088" y="1814462"/>
                  </a:lnTo>
                  <a:lnTo>
                    <a:pt x="2169349" y="1814462"/>
                  </a:lnTo>
                  <a:lnTo>
                    <a:pt x="2169349" y="1815224"/>
                  </a:lnTo>
                  <a:lnTo>
                    <a:pt x="2180877" y="1815224"/>
                  </a:lnTo>
                  <a:lnTo>
                    <a:pt x="2182457" y="1815732"/>
                  </a:lnTo>
                  <a:close/>
                </a:path>
                <a:path w="2360295" h="1867535">
                  <a:moveTo>
                    <a:pt x="2002459" y="1816113"/>
                  </a:moveTo>
                  <a:lnTo>
                    <a:pt x="2022162" y="1816113"/>
                  </a:lnTo>
                  <a:lnTo>
                    <a:pt x="2021846" y="1814462"/>
                  </a:lnTo>
                  <a:lnTo>
                    <a:pt x="2002264" y="1814462"/>
                  </a:lnTo>
                  <a:lnTo>
                    <a:pt x="2002459" y="1816113"/>
                  </a:lnTo>
                  <a:close/>
                </a:path>
                <a:path w="2360295" h="1867535">
                  <a:moveTo>
                    <a:pt x="1967128" y="1815186"/>
                  </a:moveTo>
                  <a:lnTo>
                    <a:pt x="1967209" y="1814843"/>
                  </a:lnTo>
                  <a:lnTo>
                    <a:pt x="1966888" y="1814462"/>
                  </a:lnTo>
                  <a:lnTo>
                    <a:pt x="1967128" y="1815186"/>
                  </a:lnTo>
                  <a:close/>
                </a:path>
                <a:path w="2360295" h="1867535">
                  <a:moveTo>
                    <a:pt x="1966177" y="1815732"/>
                  </a:moveTo>
                  <a:lnTo>
                    <a:pt x="1966889" y="1815323"/>
                  </a:lnTo>
                  <a:lnTo>
                    <a:pt x="1967014" y="1814843"/>
                  </a:lnTo>
                  <a:lnTo>
                    <a:pt x="1966888" y="1814462"/>
                  </a:lnTo>
                  <a:lnTo>
                    <a:pt x="1953069" y="1814462"/>
                  </a:lnTo>
                  <a:lnTo>
                    <a:pt x="1953069" y="1815224"/>
                  </a:lnTo>
                  <a:lnTo>
                    <a:pt x="1964598" y="1815224"/>
                  </a:lnTo>
                  <a:lnTo>
                    <a:pt x="1966177" y="1815732"/>
                  </a:lnTo>
                  <a:close/>
                </a:path>
                <a:path w="2360295" h="1867535">
                  <a:moveTo>
                    <a:pt x="1786258" y="1816113"/>
                  </a:moveTo>
                  <a:lnTo>
                    <a:pt x="1805961" y="1816113"/>
                  </a:lnTo>
                  <a:lnTo>
                    <a:pt x="1805645" y="1814462"/>
                  </a:lnTo>
                  <a:lnTo>
                    <a:pt x="1786063" y="1814462"/>
                  </a:lnTo>
                  <a:lnTo>
                    <a:pt x="1786258" y="1816113"/>
                  </a:lnTo>
                  <a:close/>
                </a:path>
                <a:path w="2360295" h="1867535">
                  <a:moveTo>
                    <a:pt x="1750927" y="1815186"/>
                  </a:moveTo>
                  <a:lnTo>
                    <a:pt x="1751008" y="1814843"/>
                  </a:lnTo>
                  <a:lnTo>
                    <a:pt x="1750687" y="1814462"/>
                  </a:lnTo>
                  <a:lnTo>
                    <a:pt x="1750927" y="1815186"/>
                  </a:lnTo>
                  <a:close/>
                </a:path>
                <a:path w="2360295" h="1867535">
                  <a:moveTo>
                    <a:pt x="1749976" y="1815732"/>
                  </a:moveTo>
                  <a:lnTo>
                    <a:pt x="1750689" y="1815323"/>
                  </a:lnTo>
                  <a:lnTo>
                    <a:pt x="1750813" y="1814843"/>
                  </a:lnTo>
                  <a:lnTo>
                    <a:pt x="1750687" y="1814462"/>
                  </a:lnTo>
                  <a:lnTo>
                    <a:pt x="1736868" y="1814462"/>
                  </a:lnTo>
                  <a:lnTo>
                    <a:pt x="1736868" y="1815224"/>
                  </a:lnTo>
                  <a:lnTo>
                    <a:pt x="1748397" y="1815224"/>
                  </a:lnTo>
                  <a:lnTo>
                    <a:pt x="1749976" y="1815732"/>
                  </a:lnTo>
                  <a:close/>
                </a:path>
                <a:path w="2360295" h="1867535">
                  <a:moveTo>
                    <a:pt x="1569979" y="1816113"/>
                  </a:moveTo>
                  <a:lnTo>
                    <a:pt x="1589682" y="1816113"/>
                  </a:lnTo>
                  <a:lnTo>
                    <a:pt x="1589366" y="1814462"/>
                  </a:lnTo>
                  <a:lnTo>
                    <a:pt x="1569783" y="1814462"/>
                  </a:lnTo>
                  <a:lnTo>
                    <a:pt x="1569979" y="1816113"/>
                  </a:lnTo>
                  <a:close/>
                </a:path>
                <a:path w="2360295" h="1867535">
                  <a:moveTo>
                    <a:pt x="1534647" y="1815186"/>
                  </a:moveTo>
                  <a:lnTo>
                    <a:pt x="1534729" y="1814843"/>
                  </a:lnTo>
                  <a:lnTo>
                    <a:pt x="1534407" y="1814462"/>
                  </a:lnTo>
                  <a:lnTo>
                    <a:pt x="1534647" y="1815186"/>
                  </a:lnTo>
                  <a:close/>
                </a:path>
                <a:path w="2360295" h="1867535">
                  <a:moveTo>
                    <a:pt x="1533697" y="1815732"/>
                  </a:moveTo>
                  <a:lnTo>
                    <a:pt x="1534409" y="1815323"/>
                  </a:lnTo>
                  <a:lnTo>
                    <a:pt x="1534534" y="1814843"/>
                  </a:lnTo>
                  <a:lnTo>
                    <a:pt x="1534407" y="1814462"/>
                  </a:lnTo>
                  <a:lnTo>
                    <a:pt x="1520589" y="1814462"/>
                  </a:lnTo>
                  <a:lnTo>
                    <a:pt x="1520589" y="1815224"/>
                  </a:lnTo>
                  <a:lnTo>
                    <a:pt x="1532117" y="1815224"/>
                  </a:lnTo>
                  <a:lnTo>
                    <a:pt x="1533697" y="1815732"/>
                  </a:lnTo>
                  <a:close/>
                </a:path>
                <a:path w="2360295" h="1867535">
                  <a:moveTo>
                    <a:pt x="1416280" y="1817256"/>
                  </a:moveTo>
                  <a:lnTo>
                    <a:pt x="1417906" y="1815478"/>
                  </a:lnTo>
                  <a:lnTo>
                    <a:pt x="1417974" y="1815323"/>
                  </a:lnTo>
                  <a:lnTo>
                    <a:pt x="1416674" y="1814462"/>
                  </a:lnTo>
                  <a:lnTo>
                    <a:pt x="1415227" y="1815351"/>
                  </a:lnTo>
                  <a:lnTo>
                    <a:pt x="1414858" y="1815605"/>
                  </a:lnTo>
                  <a:lnTo>
                    <a:pt x="1415332" y="1816113"/>
                  </a:lnTo>
                  <a:lnTo>
                    <a:pt x="1415806" y="1816748"/>
                  </a:lnTo>
                  <a:lnTo>
                    <a:pt x="1416280" y="1817256"/>
                  </a:lnTo>
                  <a:close/>
                </a:path>
                <a:path w="2360295" h="1867535">
                  <a:moveTo>
                    <a:pt x="2022873" y="1814716"/>
                  </a:moveTo>
                  <a:lnTo>
                    <a:pt x="2022368" y="1814542"/>
                  </a:lnTo>
                  <a:lnTo>
                    <a:pt x="2022873" y="1814716"/>
                  </a:lnTo>
                  <a:close/>
                </a:path>
                <a:path w="2360295" h="1867535">
                  <a:moveTo>
                    <a:pt x="1590393" y="1814716"/>
                  </a:moveTo>
                  <a:lnTo>
                    <a:pt x="1589888" y="1814542"/>
                  </a:lnTo>
                  <a:lnTo>
                    <a:pt x="1590393" y="1814716"/>
                  </a:lnTo>
                  <a:close/>
                </a:path>
                <a:path w="2360295" h="1867535">
                  <a:moveTo>
                    <a:pt x="1806673" y="1814716"/>
                  </a:moveTo>
                  <a:lnTo>
                    <a:pt x="1806168" y="1814542"/>
                  </a:lnTo>
                  <a:lnTo>
                    <a:pt x="1806673" y="1814716"/>
                  </a:lnTo>
                  <a:close/>
                </a:path>
                <a:path w="2360295" h="1867535">
                  <a:moveTo>
                    <a:pt x="2239153" y="1814716"/>
                  </a:moveTo>
                  <a:lnTo>
                    <a:pt x="2238711" y="1814564"/>
                  </a:lnTo>
                  <a:lnTo>
                    <a:pt x="2239153" y="1814716"/>
                  </a:lnTo>
                  <a:close/>
                </a:path>
                <a:path w="2360295" h="1867535">
                  <a:moveTo>
                    <a:pt x="2253953" y="1818526"/>
                  </a:moveTo>
                  <a:lnTo>
                    <a:pt x="2254787" y="1818526"/>
                  </a:lnTo>
                  <a:lnTo>
                    <a:pt x="2256603" y="1816113"/>
                  </a:lnTo>
                  <a:lnTo>
                    <a:pt x="2255711" y="1815754"/>
                  </a:lnTo>
                  <a:lnTo>
                    <a:pt x="2255734" y="1815478"/>
                  </a:lnTo>
                  <a:lnTo>
                    <a:pt x="2255853" y="1815097"/>
                  </a:lnTo>
                  <a:lnTo>
                    <a:pt x="2255971" y="1814589"/>
                  </a:lnTo>
                  <a:lnTo>
                    <a:pt x="2254977" y="1814589"/>
                  </a:lnTo>
                  <a:lnTo>
                    <a:pt x="2254788" y="1815097"/>
                  </a:lnTo>
                  <a:lnTo>
                    <a:pt x="2254261" y="1815097"/>
                  </a:lnTo>
                  <a:lnTo>
                    <a:pt x="2254788" y="1816367"/>
                  </a:lnTo>
                  <a:lnTo>
                    <a:pt x="2253682" y="1816621"/>
                  </a:lnTo>
                  <a:lnTo>
                    <a:pt x="2252103" y="1816621"/>
                  </a:lnTo>
                  <a:lnTo>
                    <a:pt x="2251854" y="1816882"/>
                  </a:lnTo>
                  <a:lnTo>
                    <a:pt x="2251629" y="1817002"/>
                  </a:lnTo>
                  <a:lnTo>
                    <a:pt x="2252261" y="1817002"/>
                  </a:lnTo>
                  <a:lnTo>
                    <a:pt x="2252577" y="1817129"/>
                  </a:lnTo>
                  <a:lnTo>
                    <a:pt x="2253919" y="1817510"/>
                  </a:lnTo>
                  <a:lnTo>
                    <a:pt x="2253953" y="1818526"/>
                  </a:lnTo>
                  <a:close/>
                </a:path>
                <a:path w="2360295" h="1867535">
                  <a:moveTo>
                    <a:pt x="2037752" y="1818526"/>
                  </a:moveTo>
                  <a:lnTo>
                    <a:pt x="2038586" y="1818526"/>
                  </a:lnTo>
                  <a:lnTo>
                    <a:pt x="2040402" y="1816113"/>
                  </a:lnTo>
                  <a:lnTo>
                    <a:pt x="2039510" y="1815754"/>
                  </a:lnTo>
                  <a:lnTo>
                    <a:pt x="2039534" y="1815478"/>
                  </a:lnTo>
                  <a:lnTo>
                    <a:pt x="2039652" y="1815097"/>
                  </a:lnTo>
                  <a:lnTo>
                    <a:pt x="2039771" y="1814589"/>
                  </a:lnTo>
                  <a:lnTo>
                    <a:pt x="2038776" y="1814589"/>
                  </a:lnTo>
                  <a:lnTo>
                    <a:pt x="2038587" y="1815097"/>
                  </a:lnTo>
                  <a:lnTo>
                    <a:pt x="2038061" y="1815097"/>
                  </a:lnTo>
                  <a:lnTo>
                    <a:pt x="2038587" y="1816367"/>
                  </a:lnTo>
                  <a:lnTo>
                    <a:pt x="2037481" y="1816621"/>
                  </a:lnTo>
                  <a:lnTo>
                    <a:pt x="2035902" y="1816621"/>
                  </a:lnTo>
                  <a:lnTo>
                    <a:pt x="2035653" y="1816882"/>
                  </a:lnTo>
                  <a:lnTo>
                    <a:pt x="2035428" y="1817002"/>
                  </a:lnTo>
                  <a:lnTo>
                    <a:pt x="2036060" y="1817002"/>
                  </a:lnTo>
                  <a:lnTo>
                    <a:pt x="2036376" y="1817129"/>
                  </a:lnTo>
                  <a:lnTo>
                    <a:pt x="2037718" y="1817510"/>
                  </a:lnTo>
                  <a:lnTo>
                    <a:pt x="2037752" y="1818526"/>
                  </a:lnTo>
                  <a:close/>
                </a:path>
                <a:path w="2360295" h="1867535">
                  <a:moveTo>
                    <a:pt x="1821472" y="1818526"/>
                  </a:moveTo>
                  <a:lnTo>
                    <a:pt x="1822307" y="1818526"/>
                  </a:lnTo>
                  <a:lnTo>
                    <a:pt x="1824123" y="1816113"/>
                  </a:lnTo>
                  <a:lnTo>
                    <a:pt x="1823231" y="1815754"/>
                  </a:lnTo>
                  <a:lnTo>
                    <a:pt x="1823254" y="1815478"/>
                  </a:lnTo>
                  <a:lnTo>
                    <a:pt x="1823373" y="1815097"/>
                  </a:lnTo>
                  <a:lnTo>
                    <a:pt x="1823491" y="1814589"/>
                  </a:lnTo>
                  <a:lnTo>
                    <a:pt x="1822497" y="1814589"/>
                  </a:lnTo>
                  <a:lnTo>
                    <a:pt x="1822307" y="1815097"/>
                  </a:lnTo>
                  <a:lnTo>
                    <a:pt x="1821781" y="1815097"/>
                  </a:lnTo>
                  <a:lnTo>
                    <a:pt x="1822307" y="1816367"/>
                  </a:lnTo>
                  <a:lnTo>
                    <a:pt x="1821202" y="1816621"/>
                  </a:lnTo>
                  <a:lnTo>
                    <a:pt x="1819623" y="1816621"/>
                  </a:lnTo>
                  <a:lnTo>
                    <a:pt x="1819374" y="1816882"/>
                  </a:lnTo>
                  <a:lnTo>
                    <a:pt x="1819149" y="1817002"/>
                  </a:lnTo>
                  <a:lnTo>
                    <a:pt x="1819781" y="1817002"/>
                  </a:lnTo>
                  <a:lnTo>
                    <a:pt x="1820096" y="1817129"/>
                  </a:lnTo>
                  <a:lnTo>
                    <a:pt x="1821439" y="1817510"/>
                  </a:lnTo>
                  <a:lnTo>
                    <a:pt x="1821472" y="1818526"/>
                  </a:lnTo>
                  <a:close/>
                </a:path>
                <a:path w="2360295" h="1867535">
                  <a:moveTo>
                    <a:pt x="1605272" y="1818526"/>
                  </a:moveTo>
                  <a:lnTo>
                    <a:pt x="1606106" y="1818526"/>
                  </a:lnTo>
                  <a:lnTo>
                    <a:pt x="1607922" y="1816113"/>
                  </a:lnTo>
                  <a:lnTo>
                    <a:pt x="1607030" y="1815754"/>
                  </a:lnTo>
                  <a:lnTo>
                    <a:pt x="1607053" y="1815478"/>
                  </a:lnTo>
                  <a:lnTo>
                    <a:pt x="1607172" y="1815097"/>
                  </a:lnTo>
                  <a:lnTo>
                    <a:pt x="1607290" y="1814589"/>
                  </a:lnTo>
                  <a:lnTo>
                    <a:pt x="1606296" y="1814589"/>
                  </a:lnTo>
                  <a:lnTo>
                    <a:pt x="1606107" y="1815097"/>
                  </a:lnTo>
                  <a:lnTo>
                    <a:pt x="1605580" y="1815097"/>
                  </a:lnTo>
                  <a:lnTo>
                    <a:pt x="1606107" y="1816367"/>
                  </a:lnTo>
                  <a:lnTo>
                    <a:pt x="1605001" y="1816621"/>
                  </a:lnTo>
                  <a:lnTo>
                    <a:pt x="1603422" y="1816621"/>
                  </a:lnTo>
                  <a:lnTo>
                    <a:pt x="1603173" y="1816882"/>
                  </a:lnTo>
                  <a:lnTo>
                    <a:pt x="1602948" y="1817002"/>
                  </a:lnTo>
                  <a:lnTo>
                    <a:pt x="1603580" y="1817002"/>
                  </a:lnTo>
                  <a:lnTo>
                    <a:pt x="1603896" y="1817129"/>
                  </a:lnTo>
                  <a:lnTo>
                    <a:pt x="1605238" y="1817510"/>
                  </a:lnTo>
                  <a:lnTo>
                    <a:pt x="1605272" y="1818526"/>
                  </a:lnTo>
                  <a:close/>
                </a:path>
                <a:path w="2360295" h="1867535">
                  <a:moveTo>
                    <a:pt x="1446759" y="1815605"/>
                  </a:moveTo>
                  <a:lnTo>
                    <a:pt x="1446889" y="1815186"/>
                  </a:lnTo>
                  <a:lnTo>
                    <a:pt x="1447010" y="1814978"/>
                  </a:lnTo>
                  <a:lnTo>
                    <a:pt x="1447312" y="1814589"/>
                  </a:lnTo>
                  <a:lnTo>
                    <a:pt x="1446364" y="1814970"/>
                  </a:lnTo>
                  <a:lnTo>
                    <a:pt x="1446127" y="1814970"/>
                  </a:lnTo>
                  <a:lnTo>
                    <a:pt x="1446206" y="1815351"/>
                  </a:lnTo>
                  <a:lnTo>
                    <a:pt x="1446759" y="1815605"/>
                  </a:lnTo>
                  <a:close/>
                </a:path>
                <a:path w="2360295" h="1867535">
                  <a:moveTo>
                    <a:pt x="1615029" y="1815605"/>
                  </a:moveTo>
                  <a:lnTo>
                    <a:pt x="1614800" y="1814645"/>
                  </a:lnTo>
                  <a:lnTo>
                    <a:pt x="1614603" y="1814843"/>
                  </a:lnTo>
                  <a:lnTo>
                    <a:pt x="1614634" y="1815351"/>
                  </a:lnTo>
                  <a:lnTo>
                    <a:pt x="1615029" y="1815605"/>
                  </a:lnTo>
                  <a:close/>
                </a:path>
                <a:path w="2360295" h="1867535">
                  <a:moveTo>
                    <a:pt x="2263710" y="1815605"/>
                  </a:moveTo>
                  <a:lnTo>
                    <a:pt x="2263481" y="1814645"/>
                  </a:lnTo>
                  <a:lnTo>
                    <a:pt x="2263284" y="1814843"/>
                  </a:lnTo>
                  <a:lnTo>
                    <a:pt x="2263316" y="1815351"/>
                  </a:lnTo>
                  <a:lnTo>
                    <a:pt x="2263710" y="1815605"/>
                  </a:lnTo>
                  <a:close/>
                </a:path>
                <a:path w="2360295" h="1867535">
                  <a:moveTo>
                    <a:pt x="2047510" y="1815605"/>
                  </a:moveTo>
                  <a:lnTo>
                    <a:pt x="2047280" y="1814645"/>
                  </a:lnTo>
                  <a:lnTo>
                    <a:pt x="2047083" y="1814843"/>
                  </a:lnTo>
                  <a:lnTo>
                    <a:pt x="2047115" y="1815351"/>
                  </a:lnTo>
                  <a:lnTo>
                    <a:pt x="2047510" y="1815605"/>
                  </a:lnTo>
                  <a:close/>
                </a:path>
                <a:path w="2360295" h="1867535">
                  <a:moveTo>
                    <a:pt x="1831230" y="1815605"/>
                  </a:moveTo>
                  <a:lnTo>
                    <a:pt x="1831000" y="1814645"/>
                  </a:lnTo>
                  <a:lnTo>
                    <a:pt x="1830804" y="1814843"/>
                  </a:lnTo>
                  <a:lnTo>
                    <a:pt x="1830835" y="1815351"/>
                  </a:lnTo>
                  <a:lnTo>
                    <a:pt x="1831230" y="1815605"/>
                  </a:lnTo>
                  <a:close/>
                </a:path>
                <a:path w="2360295" h="1867535">
                  <a:moveTo>
                    <a:pt x="2261443" y="1814807"/>
                  </a:moveTo>
                  <a:close/>
                </a:path>
                <a:path w="2360295" h="1867535">
                  <a:moveTo>
                    <a:pt x="2045242" y="1814807"/>
                  </a:moveTo>
                  <a:close/>
                </a:path>
                <a:path w="2360295" h="1867535">
                  <a:moveTo>
                    <a:pt x="1828963" y="1814807"/>
                  </a:moveTo>
                  <a:close/>
                </a:path>
                <a:path w="2360295" h="1867535">
                  <a:moveTo>
                    <a:pt x="1612762" y="1814807"/>
                  </a:moveTo>
                  <a:close/>
                </a:path>
                <a:path w="2360295" h="1867535">
                  <a:moveTo>
                    <a:pt x="1421467" y="1815351"/>
                  </a:moveTo>
                  <a:lnTo>
                    <a:pt x="1425676" y="1815351"/>
                  </a:lnTo>
                  <a:lnTo>
                    <a:pt x="1425676" y="1814716"/>
                  </a:lnTo>
                  <a:lnTo>
                    <a:pt x="1419156" y="1814716"/>
                  </a:lnTo>
                  <a:lnTo>
                    <a:pt x="1419201" y="1814970"/>
                  </a:lnTo>
                  <a:lnTo>
                    <a:pt x="1420938" y="1814970"/>
                  </a:lnTo>
                  <a:lnTo>
                    <a:pt x="1421467" y="1815351"/>
                  </a:lnTo>
                  <a:close/>
                </a:path>
                <a:path w="2360295" h="1867535">
                  <a:moveTo>
                    <a:pt x="1939172" y="1815208"/>
                  </a:moveTo>
                  <a:lnTo>
                    <a:pt x="1939566" y="1814970"/>
                  </a:lnTo>
                  <a:lnTo>
                    <a:pt x="1939182" y="1814788"/>
                  </a:lnTo>
                  <a:lnTo>
                    <a:pt x="1939172" y="1815208"/>
                  </a:lnTo>
                  <a:close/>
                </a:path>
                <a:path w="2360295" h="1867535">
                  <a:moveTo>
                    <a:pt x="2155452" y="1815208"/>
                  </a:moveTo>
                  <a:lnTo>
                    <a:pt x="2155846" y="1814970"/>
                  </a:lnTo>
                  <a:lnTo>
                    <a:pt x="2155461" y="1814788"/>
                  </a:lnTo>
                  <a:lnTo>
                    <a:pt x="2155452" y="1815208"/>
                  </a:lnTo>
                  <a:close/>
                </a:path>
                <a:path w="2360295" h="1867535">
                  <a:moveTo>
                    <a:pt x="1722971" y="1815208"/>
                  </a:moveTo>
                  <a:lnTo>
                    <a:pt x="1723366" y="1814970"/>
                  </a:lnTo>
                  <a:lnTo>
                    <a:pt x="1722981" y="1814788"/>
                  </a:lnTo>
                  <a:lnTo>
                    <a:pt x="1722971" y="1815208"/>
                  </a:lnTo>
                  <a:close/>
                </a:path>
                <a:path w="2360295" h="1867535">
                  <a:moveTo>
                    <a:pt x="1506692" y="1815208"/>
                  </a:moveTo>
                  <a:lnTo>
                    <a:pt x="1507086" y="1814970"/>
                  </a:lnTo>
                  <a:lnTo>
                    <a:pt x="1506701" y="1814788"/>
                  </a:lnTo>
                  <a:lnTo>
                    <a:pt x="1506692" y="1815208"/>
                  </a:lnTo>
                  <a:close/>
                </a:path>
                <a:path w="2360295" h="1867535">
                  <a:moveTo>
                    <a:pt x="1611871" y="1816240"/>
                  </a:moveTo>
                  <a:lnTo>
                    <a:pt x="1613213" y="1816240"/>
                  </a:lnTo>
                  <a:lnTo>
                    <a:pt x="1612876" y="1815267"/>
                  </a:lnTo>
                  <a:lnTo>
                    <a:pt x="1612762" y="1814807"/>
                  </a:lnTo>
                  <a:lnTo>
                    <a:pt x="1611871" y="1816240"/>
                  </a:lnTo>
                  <a:close/>
                </a:path>
                <a:path w="2360295" h="1867535">
                  <a:moveTo>
                    <a:pt x="2260552" y="1816240"/>
                  </a:moveTo>
                  <a:lnTo>
                    <a:pt x="2261894" y="1816240"/>
                  </a:lnTo>
                  <a:lnTo>
                    <a:pt x="2261557" y="1815267"/>
                  </a:lnTo>
                  <a:lnTo>
                    <a:pt x="2261443" y="1814807"/>
                  </a:lnTo>
                  <a:lnTo>
                    <a:pt x="2260552" y="1816240"/>
                  </a:lnTo>
                  <a:close/>
                </a:path>
                <a:path w="2360295" h="1867535">
                  <a:moveTo>
                    <a:pt x="2044351" y="1816240"/>
                  </a:moveTo>
                  <a:lnTo>
                    <a:pt x="2045693" y="1816240"/>
                  </a:lnTo>
                  <a:lnTo>
                    <a:pt x="2045357" y="1815267"/>
                  </a:lnTo>
                  <a:lnTo>
                    <a:pt x="2045242" y="1814807"/>
                  </a:lnTo>
                  <a:lnTo>
                    <a:pt x="2044351" y="1816240"/>
                  </a:lnTo>
                  <a:close/>
                </a:path>
                <a:path w="2360295" h="1867535">
                  <a:moveTo>
                    <a:pt x="1828071" y="1816240"/>
                  </a:moveTo>
                  <a:lnTo>
                    <a:pt x="1829414" y="1816240"/>
                  </a:lnTo>
                  <a:lnTo>
                    <a:pt x="1829077" y="1815267"/>
                  </a:lnTo>
                  <a:lnTo>
                    <a:pt x="1828963" y="1814807"/>
                  </a:lnTo>
                  <a:lnTo>
                    <a:pt x="1828071" y="1816240"/>
                  </a:lnTo>
                  <a:close/>
                </a:path>
                <a:path w="2360295" h="1867535">
                  <a:moveTo>
                    <a:pt x="1418649" y="1816240"/>
                  </a:moveTo>
                  <a:lnTo>
                    <a:pt x="1420938" y="1814970"/>
                  </a:lnTo>
                  <a:lnTo>
                    <a:pt x="1419201" y="1814970"/>
                  </a:lnTo>
                  <a:lnTo>
                    <a:pt x="1418649" y="1816240"/>
                  </a:lnTo>
                  <a:close/>
                </a:path>
                <a:path w="2360295" h="1867535">
                  <a:moveTo>
                    <a:pt x="1753624" y="1819288"/>
                  </a:moveTo>
                  <a:lnTo>
                    <a:pt x="1755899" y="1819288"/>
                  </a:lnTo>
                  <a:lnTo>
                    <a:pt x="1753688" y="1818018"/>
                  </a:lnTo>
                  <a:lnTo>
                    <a:pt x="1751122" y="1814978"/>
                  </a:lnTo>
                  <a:lnTo>
                    <a:pt x="1750927" y="1815186"/>
                  </a:lnTo>
                  <a:lnTo>
                    <a:pt x="1751950" y="1818272"/>
                  </a:lnTo>
                  <a:lnTo>
                    <a:pt x="1753372" y="1818272"/>
                  </a:lnTo>
                  <a:lnTo>
                    <a:pt x="1753624" y="1819288"/>
                  </a:lnTo>
                  <a:close/>
                </a:path>
                <a:path w="2360295" h="1867535">
                  <a:moveTo>
                    <a:pt x="1537345" y="1819288"/>
                  </a:moveTo>
                  <a:lnTo>
                    <a:pt x="1539619" y="1819288"/>
                  </a:lnTo>
                  <a:lnTo>
                    <a:pt x="1537408" y="1818018"/>
                  </a:lnTo>
                  <a:lnTo>
                    <a:pt x="1534842" y="1814978"/>
                  </a:lnTo>
                  <a:lnTo>
                    <a:pt x="1534647" y="1815186"/>
                  </a:lnTo>
                  <a:lnTo>
                    <a:pt x="1535671" y="1818272"/>
                  </a:lnTo>
                  <a:lnTo>
                    <a:pt x="1537092" y="1818272"/>
                  </a:lnTo>
                  <a:lnTo>
                    <a:pt x="1537345" y="1819288"/>
                  </a:lnTo>
                  <a:close/>
                </a:path>
                <a:path w="2360295" h="1867535">
                  <a:moveTo>
                    <a:pt x="1969825" y="1819288"/>
                  </a:moveTo>
                  <a:lnTo>
                    <a:pt x="1972099" y="1819288"/>
                  </a:lnTo>
                  <a:lnTo>
                    <a:pt x="1969888" y="1818018"/>
                  </a:lnTo>
                  <a:lnTo>
                    <a:pt x="1967323" y="1814978"/>
                  </a:lnTo>
                  <a:lnTo>
                    <a:pt x="1967128" y="1815186"/>
                  </a:lnTo>
                  <a:lnTo>
                    <a:pt x="1968151" y="1818272"/>
                  </a:lnTo>
                  <a:lnTo>
                    <a:pt x="1969572" y="1818272"/>
                  </a:lnTo>
                  <a:lnTo>
                    <a:pt x="1969825" y="1819288"/>
                  </a:lnTo>
                  <a:close/>
                </a:path>
                <a:path w="2360295" h="1867535">
                  <a:moveTo>
                    <a:pt x="2186026" y="1819288"/>
                  </a:moveTo>
                  <a:lnTo>
                    <a:pt x="2188300" y="1819288"/>
                  </a:lnTo>
                  <a:lnTo>
                    <a:pt x="2186089" y="1818018"/>
                  </a:lnTo>
                  <a:lnTo>
                    <a:pt x="2183580" y="1815044"/>
                  </a:lnTo>
                  <a:lnTo>
                    <a:pt x="2183407" y="1815186"/>
                  </a:lnTo>
                  <a:lnTo>
                    <a:pt x="2183517" y="1815754"/>
                  </a:lnTo>
                  <a:lnTo>
                    <a:pt x="2184352" y="1818272"/>
                  </a:lnTo>
                  <a:lnTo>
                    <a:pt x="2185773" y="1818272"/>
                  </a:lnTo>
                  <a:lnTo>
                    <a:pt x="2186026" y="1819288"/>
                  </a:lnTo>
                  <a:close/>
                </a:path>
                <a:path w="2360295" h="1867535">
                  <a:moveTo>
                    <a:pt x="2253366" y="1815267"/>
                  </a:moveTo>
                  <a:lnTo>
                    <a:pt x="2253682" y="1815097"/>
                  </a:lnTo>
                  <a:lnTo>
                    <a:pt x="2253524" y="1815097"/>
                  </a:lnTo>
                  <a:lnTo>
                    <a:pt x="2253366" y="1815267"/>
                  </a:lnTo>
                  <a:close/>
                </a:path>
                <a:path w="2360295" h="1867535">
                  <a:moveTo>
                    <a:pt x="2216095" y="1818399"/>
                  </a:moveTo>
                  <a:lnTo>
                    <a:pt x="2216332" y="1815097"/>
                  </a:lnTo>
                  <a:lnTo>
                    <a:pt x="2191116" y="1815097"/>
                  </a:lnTo>
                  <a:lnTo>
                    <a:pt x="2191241" y="1816113"/>
                  </a:lnTo>
                  <a:lnTo>
                    <a:pt x="2191458" y="1817510"/>
                  </a:lnTo>
                  <a:lnTo>
                    <a:pt x="2214200" y="1817510"/>
                  </a:lnTo>
                  <a:lnTo>
                    <a:pt x="2214595" y="1817637"/>
                  </a:lnTo>
                  <a:lnTo>
                    <a:pt x="2215227" y="1817637"/>
                  </a:lnTo>
                  <a:lnTo>
                    <a:pt x="2216095" y="1818399"/>
                  </a:lnTo>
                  <a:close/>
                </a:path>
                <a:path w="2360295" h="1867535">
                  <a:moveTo>
                    <a:pt x="2163269" y="1817637"/>
                  </a:moveTo>
                  <a:lnTo>
                    <a:pt x="2165243" y="1817002"/>
                  </a:lnTo>
                  <a:lnTo>
                    <a:pt x="2168717" y="1815478"/>
                  </a:lnTo>
                  <a:lnTo>
                    <a:pt x="2168638" y="1815097"/>
                  </a:lnTo>
                  <a:lnTo>
                    <a:pt x="2167612" y="1815097"/>
                  </a:lnTo>
                  <a:lnTo>
                    <a:pt x="2166822" y="1815351"/>
                  </a:lnTo>
                  <a:lnTo>
                    <a:pt x="2166585" y="1815732"/>
                  </a:lnTo>
                  <a:lnTo>
                    <a:pt x="2160979" y="1815732"/>
                  </a:lnTo>
                  <a:lnTo>
                    <a:pt x="2160663" y="1816240"/>
                  </a:lnTo>
                  <a:lnTo>
                    <a:pt x="2160552" y="1816494"/>
                  </a:lnTo>
                  <a:lnTo>
                    <a:pt x="2160381" y="1817256"/>
                  </a:lnTo>
                  <a:lnTo>
                    <a:pt x="2162637" y="1817256"/>
                  </a:lnTo>
                  <a:lnTo>
                    <a:pt x="2162953" y="1817383"/>
                  </a:lnTo>
                  <a:lnTo>
                    <a:pt x="2163269" y="1817637"/>
                  </a:lnTo>
                  <a:close/>
                </a:path>
                <a:path w="2360295" h="1867535">
                  <a:moveTo>
                    <a:pt x="2034955" y="1815986"/>
                  </a:moveTo>
                  <a:lnTo>
                    <a:pt x="2035270" y="1815986"/>
                  </a:lnTo>
                  <a:lnTo>
                    <a:pt x="2036060" y="1815859"/>
                  </a:lnTo>
                  <a:lnTo>
                    <a:pt x="2037481" y="1815097"/>
                  </a:lnTo>
                  <a:lnTo>
                    <a:pt x="2037244" y="1815097"/>
                  </a:lnTo>
                  <a:lnTo>
                    <a:pt x="2037008" y="1815351"/>
                  </a:lnTo>
                  <a:lnTo>
                    <a:pt x="2034560" y="1815351"/>
                  </a:lnTo>
                  <a:lnTo>
                    <a:pt x="2034955" y="1815986"/>
                  </a:lnTo>
                  <a:close/>
                </a:path>
                <a:path w="2360295" h="1867535">
                  <a:moveTo>
                    <a:pt x="1999895" y="1818399"/>
                  </a:moveTo>
                  <a:lnTo>
                    <a:pt x="2000132" y="1815097"/>
                  </a:lnTo>
                  <a:lnTo>
                    <a:pt x="1974915" y="1815097"/>
                  </a:lnTo>
                  <a:lnTo>
                    <a:pt x="1975040" y="1816113"/>
                  </a:lnTo>
                  <a:lnTo>
                    <a:pt x="1975258" y="1817510"/>
                  </a:lnTo>
                  <a:lnTo>
                    <a:pt x="1998000" y="1817510"/>
                  </a:lnTo>
                  <a:lnTo>
                    <a:pt x="1998394" y="1817637"/>
                  </a:lnTo>
                  <a:lnTo>
                    <a:pt x="1999026" y="1817637"/>
                  </a:lnTo>
                  <a:lnTo>
                    <a:pt x="1999895" y="1818399"/>
                  </a:lnTo>
                  <a:close/>
                </a:path>
                <a:path w="2360295" h="1867535">
                  <a:moveTo>
                    <a:pt x="1946989" y="1817637"/>
                  </a:moveTo>
                  <a:lnTo>
                    <a:pt x="1948963" y="1817002"/>
                  </a:lnTo>
                  <a:lnTo>
                    <a:pt x="1952437" y="1815478"/>
                  </a:lnTo>
                  <a:lnTo>
                    <a:pt x="1952358" y="1815097"/>
                  </a:lnTo>
                  <a:lnTo>
                    <a:pt x="1951332" y="1815097"/>
                  </a:lnTo>
                  <a:lnTo>
                    <a:pt x="1950542" y="1815351"/>
                  </a:lnTo>
                  <a:lnTo>
                    <a:pt x="1950305" y="1815732"/>
                  </a:lnTo>
                  <a:lnTo>
                    <a:pt x="1944699" y="1815732"/>
                  </a:lnTo>
                  <a:lnTo>
                    <a:pt x="1944383" y="1816240"/>
                  </a:lnTo>
                  <a:lnTo>
                    <a:pt x="1944273" y="1816494"/>
                  </a:lnTo>
                  <a:lnTo>
                    <a:pt x="1944101" y="1817256"/>
                  </a:lnTo>
                  <a:lnTo>
                    <a:pt x="1946357" y="1817256"/>
                  </a:lnTo>
                  <a:lnTo>
                    <a:pt x="1946673" y="1817383"/>
                  </a:lnTo>
                  <a:lnTo>
                    <a:pt x="1946989" y="1817637"/>
                  </a:lnTo>
                  <a:close/>
                </a:path>
                <a:path w="2360295" h="1867535">
                  <a:moveTo>
                    <a:pt x="1820886" y="1815267"/>
                  </a:moveTo>
                  <a:lnTo>
                    <a:pt x="1821202" y="1815097"/>
                  </a:lnTo>
                  <a:lnTo>
                    <a:pt x="1821044" y="1815097"/>
                  </a:lnTo>
                  <a:lnTo>
                    <a:pt x="1820886" y="1815267"/>
                  </a:lnTo>
                  <a:close/>
                </a:path>
                <a:path w="2360295" h="1867535">
                  <a:moveTo>
                    <a:pt x="1783694" y="1818399"/>
                  </a:moveTo>
                  <a:lnTo>
                    <a:pt x="1783931" y="1815097"/>
                  </a:lnTo>
                  <a:lnTo>
                    <a:pt x="1758715" y="1815097"/>
                  </a:lnTo>
                  <a:lnTo>
                    <a:pt x="1758840" y="1816113"/>
                  </a:lnTo>
                  <a:lnTo>
                    <a:pt x="1759057" y="1817510"/>
                  </a:lnTo>
                  <a:lnTo>
                    <a:pt x="1781799" y="1817510"/>
                  </a:lnTo>
                  <a:lnTo>
                    <a:pt x="1782194" y="1817637"/>
                  </a:lnTo>
                  <a:lnTo>
                    <a:pt x="1782825" y="1817637"/>
                  </a:lnTo>
                  <a:lnTo>
                    <a:pt x="1783694" y="1818399"/>
                  </a:lnTo>
                  <a:close/>
                </a:path>
                <a:path w="2360295" h="1867535">
                  <a:moveTo>
                    <a:pt x="1730788" y="1817637"/>
                  </a:moveTo>
                  <a:lnTo>
                    <a:pt x="1732762" y="1817002"/>
                  </a:lnTo>
                  <a:lnTo>
                    <a:pt x="1736237" y="1815478"/>
                  </a:lnTo>
                  <a:lnTo>
                    <a:pt x="1736158" y="1815097"/>
                  </a:lnTo>
                  <a:lnTo>
                    <a:pt x="1735131" y="1815097"/>
                  </a:lnTo>
                  <a:lnTo>
                    <a:pt x="1734342" y="1815351"/>
                  </a:lnTo>
                  <a:lnTo>
                    <a:pt x="1734105" y="1815732"/>
                  </a:lnTo>
                  <a:lnTo>
                    <a:pt x="1728498" y="1815732"/>
                  </a:lnTo>
                  <a:lnTo>
                    <a:pt x="1728182" y="1816240"/>
                  </a:lnTo>
                  <a:lnTo>
                    <a:pt x="1728072" y="1816494"/>
                  </a:lnTo>
                  <a:lnTo>
                    <a:pt x="1727900" y="1817256"/>
                  </a:lnTo>
                  <a:lnTo>
                    <a:pt x="1730156" y="1817256"/>
                  </a:lnTo>
                  <a:lnTo>
                    <a:pt x="1730472" y="1817383"/>
                  </a:lnTo>
                  <a:lnTo>
                    <a:pt x="1730788" y="1817637"/>
                  </a:lnTo>
                  <a:close/>
                </a:path>
                <a:path w="2360295" h="1867535">
                  <a:moveTo>
                    <a:pt x="1604527" y="1815351"/>
                  </a:moveTo>
                  <a:lnTo>
                    <a:pt x="1605001" y="1815097"/>
                  </a:lnTo>
                  <a:lnTo>
                    <a:pt x="1604764" y="1815097"/>
                  </a:lnTo>
                  <a:lnTo>
                    <a:pt x="1604527" y="1815351"/>
                  </a:lnTo>
                  <a:close/>
                </a:path>
                <a:path w="2360295" h="1867535">
                  <a:moveTo>
                    <a:pt x="1567414" y="1818399"/>
                  </a:moveTo>
                  <a:lnTo>
                    <a:pt x="1567651" y="1815097"/>
                  </a:lnTo>
                  <a:lnTo>
                    <a:pt x="1542435" y="1815097"/>
                  </a:lnTo>
                  <a:lnTo>
                    <a:pt x="1542560" y="1816113"/>
                  </a:lnTo>
                  <a:lnTo>
                    <a:pt x="1542777" y="1817510"/>
                  </a:lnTo>
                  <a:lnTo>
                    <a:pt x="1565519" y="1817510"/>
                  </a:lnTo>
                  <a:lnTo>
                    <a:pt x="1565914" y="1817637"/>
                  </a:lnTo>
                  <a:lnTo>
                    <a:pt x="1566546" y="1817637"/>
                  </a:lnTo>
                  <a:lnTo>
                    <a:pt x="1567414" y="1818399"/>
                  </a:lnTo>
                  <a:close/>
                </a:path>
                <a:path w="2360295" h="1867535">
                  <a:moveTo>
                    <a:pt x="1514509" y="1817637"/>
                  </a:moveTo>
                  <a:lnTo>
                    <a:pt x="1516483" y="1817002"/>
                  </a:lnTo>
                  <a:lnTo>
                    <a:pt x="1519957" y="1815478"/>
                  </a:lnTo>
                  <a:lnTo>
                    <a:pt x="1519878" y="1815097"/>
                  </a:lnTo>
                  <a:lnTo>
                    <a:pt x="1518852" y="1815097"/>
                  </a:lnTo>
                  <a:lnTo>
                    <a:pt x="1518062" y="1815351"/>
                  </a:lnTo>
                  <a:lnTo>
                    <a:pt x="1517825" y="1815732"/>
                  </a:lnTo>
                  <a:lnTo>
                    <a:pt x="1512219" y="1815732"/>
                  </a:lnTo>
                  <a:lnTo>
                    <a:pt x="1511903" y="1816240"/>
                  </a:lnTo>
                  <a:lnTo>
                    <a:pt x="1511792" y="1816494"/>
                  </a:lnTo>
                  <a:lnTo>
                    <a:pt x="1511621" y="1817256"/>
                  </a:lnTo>
                  <a:lnTo>
                    <a:pt x="1513877" y="1817256"/>
                  </a:lnTo>
                  <a:lnTo>
                    <a:pt x="1514193" y="1817383"/>
                  </a:lnTo>
                  <a:lnTo>
                    <a:pt x="1514509" y="1817637"/>
                  </a:lnTo>
                  <a:close/>
                </a:path>
                <a:path w="2360295" h="1867535">
                  <a:moveTo>
                    <a:pt x="1441703" y="1818399"/>
                  </a:moveTo>
                  <a:lnTo>
                    <a:pt x="1444311" y="1818399"/>
                  </a:lnTo>
                  <a:lnTo>
                    <a:pt x="1443048" y="1815097"/>
                  </a:lnTo>
                  <a:lnTo>
                    <a:pt x="1441703" y="1818399"/>
                  </a:lnTo>
                  <a:close/>
                </a:path>
                <a:path w="2360295" h="1867535">
                  <a:moveTo>
                    <a:pt x="2174988" y="1816875"/>
                  </a:moveTo>
                  <a:lnTo>
                    <a:pt x="2177877" y="1816875"/>
                  </a:lnTo>
                  <a:lnTo>
                    <a:pt x="2177245" y="1816367"/>
                  </a:lnTo>
                  <a:lnTo>
                    <a:pt x="2177127" y="1815859"/>
                  </a:lnTo>
                  <a:lnTo>
                    <a:pt x="2177245" y="1815605"/>
                  </a:lnTo>
                  <a:lnTo>
                    <a:pt x="2180877" y="1815351"/>
                  </a:lnTo>
                  <a:lnTo>
                    <a:pt x="2180877" y="1815224"/>
                  </a:lnTo>
                  <a:lnTo>
                    <a:pt x="2169349" y="1815224"/>
                  </a:lnTo>
                  <a:lnTo>
                    <a:pt x="2169349" y="1815986"/>
                  </a:lnTo>
                  <a:lnTo>
                    <a:pt x="2169917" y="1816494"/>
                  </a:lnTo>
                  <a:lnTo>
                    <a:pt x="2174876" y="1816494"/>
                  </a:lnTo>
                  <a:lnTo>
                    <a:pt x="2174988" y="1816875"/>
                  </a:lnTo>
                  <a:close/>
                </a:path>
                <a:path w="2360295" h="1867535">
                  <a:moveTo>
                    <a:pt x="1958708" y="1816875"/>
                  </a:moveTo>
                  <a:lnTo>
                    <a:pt x="1961597" y="1816875"/>
                  </a:lnTo>
                  <a:lnTo>
                    <a:pt x="1960965" y="1816367"/>
                  </a:lnTo>
                  <a:lnTo>
                    <a:pt x="1960847" y="1815859"/>
                  </a:lnTo>
                  <a:lnTo>
                    <a:pt x="1960966" y="1815605"/>
                  </a:lnTo>
                  <a:lnTo>
                    <a:pt x="1964598" y="1815351"/>
                  </a:lnTo>
                  <a:lnTo>
                    <a:pt x="1964598" y="1815224"/>
                  </a:lnTo>
                  <a:lnTo>
                    <a:pt x="1953069" y="1815224"/>
                  </a:lnTo>
                  <a:lnTo>
                    <a:pt x="1953069" y="1815986"/>
                  </a:lnTo>
                  <a:lnTo>
                    <a:pt x="1953638" y="1816494"/>
                  </a:lnTo>
                  <a:lnTo>
                    <a:pt x="1958597" y="1816494"/>
                  </a:lnTo>
                  <a:lnTo>
                    <a:pt x="1958708" y="1816875"/>
                  </a:lnTo>
                  <a:close/>
                </a:path>
                <a:path w="2360295" h="1867535">
                  <a:moveTo>
                    <a:pt x="1742507" y="1816875"/>
                  </a:moveTo>
                  <a:lnTo>
                    <a:pt x="1745396" y="1816875"/>
                  </a:lnTo>
                  <a:lnTo>
                    <a:pt x="1744765" y="1816367"/>
                  </a:lnTo>
                  <a:lnTo>
                    <a:pt x="1744646" y="1815859"/>
                  </a:lnTo>
                  <a:lnTo>
                    <a:pt x="1744765" y="1815605"/>
                  </a:lnTo>
                  <a:lnTo>
                    <a:pt x="1748397" y="1815351"/>
                  </a:lnTo>
                  <a:lnTo>
                    <a:pt x="1748397" y="1815224"/>
                  </a:lnTo>
                  <a:lnTo>
                    <a:pt x="1736868" y="1815224"/>
                  </a:lnTo>
                  <a:lnTo>
                    <a:pt x="1736868" y="1815986"/>
                  </a:lnTo>
                  <a:lnTo>
                    <a:pt x="1737437" y="1816494"/>
                  </a:lnTo>
                  <a:lnTo>
                    <a:pt x="1742396" y="1816494"/>
                  </a:lnTo>
                  <a:lnTo>
                    <a:pt x="1742507" y="1816875"/>
                  </a:lnTo>
                  <a:close/>
                </a:path>
                <a:path w="2360295" h="1867535">
                  <a:moveTo>
                    <a:pt x="1526228" y="1816875"/>
                  </a:moveTo>
                  <a:lnTo>
                    <a:pt x="1529117" y="1816875"/>
                  </a:lnTo>
                  <a:lnTo>
                    <a:pt x="1528485" y="1816367"/>
                  </a:lnTo>
                  <a:lnTo>
                    <a:pt x="1528367" y="1815859"/>
                  </a:lnTo>
                  <a:lnTo>
                    <a:pt x="1528485" y="1815605"/>
                  </a:lnTo>
                  <a:lnTo>
                    <a:pt x="1532117" y="1815351"/>
                  </a:lnTo>
                  <a:lnTo>
                    <a:pt x="1532117" y="1815224"/>
                  </a:lnTo>
                  <a:lnTo>
                    <a:pt x="1520589" y="1815224"/>
                  </a:lnTo>
                  <a:lnTo>
                    <a:pt x="1520589" y="1815986"/>
                  </a:lnTo>
                  <a:lnTo>
                    <a:pt x="1521157" y="1816494"/>
                  </a:lnTo>
                  <a:lnTo>
                    <a:pt x="1526116" y="1816494"/>
                  </a:lnTo>
                  <a:lnTo>
                    <a:pt x="1526228" y="1816875"/>
                  </a:lnTo>
                  <a:close/>
                </a:path>
                <a:path w="2360295" h="1867535">
                  <a:moveTo>
                    <a:pt x="1423228" y="1816621"/>
                  </a:moveTo>
                  <a:lnTo>
                    <a:pt x="1425202" y="1816240"/>
                  </a:lnTo>
                  <a:lnTo>
                    <a:pt x="1425676" y="1816240"/>
                  </a:lnTo>
                  <a:lnTo>
                    <a:pt x="1425992" y="1815605"/>
                  </a:lnTo>
                  <a:lnTo>
                    <a:pt x="1426387" y="1815224"/>
                  </a:lnTo>
                  <a:lnTo>
                    <a:pt x="1426150" y="1815351"/>
                  </a:lnTo>
                  <a:lnTo>
                    <a:pt x="1421467" y="1815351"/>
                  </a:lnTo>
                  <a:lnTo>
                    <a:pt x="1423228" y="1816621"/>
                  </a:lnTo>
                  <a:close/>
                </a:path>
                <a:path w="2360295" h="1867535">
                  <a:moveTo>
                    <a:pt x="2047009" y="1815605"/>
                  </a:moveTo>
                  <a:lnTo>
                    <a:pt x="2047510" y="1815605"/>
                  </a:lnTo>
                  <a:lnTo>
                    <a:pt x="2046981" y="1815265"/>
                  </a:lnTo>
                  <a:lnTo>
                    <a:pt x="2047009" y="1815605"/>
                  </a:lnTo>
                  <a:close/>
                </a:path>
                <a:path w="2360295" h="1867535">
                  <a:moveTo>
                    <a:pt x="1830730" y="1815605"/>
                  </a:moveTo>
                  <a:lnTo>
                    <a:pt x="1831230" y="1815605"/>
                  </a:lnTo>
                  <a:lnTo>
                    <a:pt x="1830702" y="1815265"/>
                  </a:lnTo>
                  <a:lnTo>
                    <a:pt x="1830730" y="1815605"/>
                  </a:lnTo>
                  <a:close/>
                </a:path>
                <a:path w="2360295" h="1867535">
                  <a:moveTo>
                    <a:pt x="1614529" y="1815605"/>
                  </a:moveTo>
                  <a:lnTo>
                    <a:pt x="1615029" y="1815605"/>
                  </a:lnTo>
                  <a:lnTo>
                    <a:pt x="1614501" y="1815265"/>
                  </a:lnTo>
                  <a:lnTo>
                    <a:pt x="1614529" y="1815605"/>
                  </a:lnTo>
                  <a:close/>
                </a:path>
                <a:path w="2360295" h="1867535">
                  <a:moveTo>
                    <a:pt x="2263210" y="1815605"/>
                  </a:moveTo>
                  <a:lnTo>
                    <a:pt x="2263710" y="1815605"/>
                  </a:lnTo>
                  <a:lnTo>
                    <a:pt x="2263182" y="1815265"/>
                  </a:lnTo>
                  <a:lnTo>
                    <a:pt x="2263210" y="1815605"/>
                  </a:lnTo>
                  <a:close/>
                </a:path>
                <a:path w="2360295" h="1867535">
                  <a:moveTo>
                    <a:pt x="2261795" y="1817256"/>
                  </a:moveTo>
                  <a:lnTo>
                    <a:pt x="2262684" y="1817256"/>
                  </a:lnTo>
                  <a:lnTo>
                    <a:pt x="2262368" y="1817002"/>
                  </a:lnTo>
                  <a:lnTo>
                    <a:pt x="2262368" y="1816748"/>
                  </a:lnTo>
                  <a:lnTo>
                    <a:pt x="2262526" y="1816621"/>
                  </a:lnTo>
                  <a:lnTo>
                    <a:pt x="2262631" y="1816367"/>
                  </a:lnTo>
                  <a:lnTo>
                    <a:pt x="2262736" y="1815986"/>
                  </a:lnTo>
                  <a:lnTo>
                    <a:pt x="2262832" y="1815754"/>
                  </a:lnTo>
                  <a:lnTo>
                    <a:pt x="2262921" y="1815351"/>
                  </a:lnTo>
                  <a:lnTo>
                    <a:pt x="2261894" y="1816240"/>
                  </a:lnTo>
                  <a:lnTo>
                    <a:pt x="2260552" y="1816240"/>
                  </a:lnTo>
                  <a:lnTo>
                    <a:pt x="2260473" y="1816367"/>
                  </a:lnTo>
                  <a:lnTo>
                    <a:pt x="2256758" y="1816367"/>
                  </a:lnTo>
                  <a:lnTo>
                    <a:pt x="2256806" y="1817002"/>
                  </a:lnTo>
                  <a:lnTo>
                    <a:pt x="2261815" y="1817002"/>
                  </a:lnTo>
                  <a:lnTo>
                    <a:pt x="2261795" y="1817256"/>
                  </a:lnTo>
                  <a:close/>
                </a:path>
                <a:path w="2360295" h="1867535">
                  <a:moveTo>
                    <a:pt x="2222345" y="1817129"/>
                  </a:moveTo>
                  <a:lnTo>
                    <a:pt x="2244996" y="1817129"/>
                  </a:lnTo>
                  <a:lnTo>
                    <a:pt x="2244838" y="1817002"/>
                  </a:lnTo>
                  <a:lnTo>
                    <a:pt x="2243416" y="1816621"/>
                  </a:lnTo>
                  <a:lnTo>
                    <a:pt x="2242074" y="1816113"/>
                  </a:lnTo>
                  <a:lnTo>
                    <a:pt x="2240416" y="1815605"/>
                  </a:lnTo>
                  <a:lnTo>
                    <a:pt x="2240179" y="1815351"/>
                  </a:lnTo>
                  <a:lnTo>
                    <a:pt x="2239310" y="1815859"/>
                  </a:lnTo>
                  <a:lnTo>
                    <a:pt x="2238363" y="1816113"/>
                  </a:lnTo>
                  <a:lnTo>
                    <a:pt x="2218660" y="1816113"/>
                  </a:lnTo>
                  <a:lnTo>
                    <a:pt x="2218705" y="1816494"/>
                  </a:lnTo>
                  <a:lnTo>
                    <a:pt x="2222254" y="1816494"/>
                  </a:lnTo>
                  <a:lnTo>
                    <a:pt x="2222345" y="1817129"/>
                  </a:lnTo>
                  <a:close/>
                </a:path>
                <a:path w="2360295" h="1867535">
                  <a:moveTo>
                    <a:pt x="2181667" y="1818145"/>
                  </a:moveTo>
                  <a:lnTo>
                    <a:pt x="2182220" y="1817002"/>
                  </a:lnTo>
                  <a:lnTo>
                    <a:pt x="2182615" y="1815986"/>
                  </a:lnTo>
                  <a:lnTo>
                    <a:pt x="2180956" y="1815859"/>
                  </a:lnTo>
                  <a:lnTo>
                    <a:pt x="2180877" y="1815351"/>
                  </a:lnTo>
                  <a:lnTo>
                    <a:pt x="2180667" y="1815605"/>
                  </a:lnTo>
                  <a:lnTo>
                    <a:pt x="2180783" y="1816621"/>
                  </a:lnTo>
                  <a:lnTo>
                    <a:pt x="2180877" y="1817002"/>
                  </a:lnTo>
                  <a:lnTo>
                    <a:pt x="2179582" y="1817002"/>
                  </a:lnTo>
                  <a:lnTo>
                    <a:pt x="2179614" y="1817256"/>
                  </a:lnTo>
                  <a:lnTo>
                    <a:pt x="2181667" y="1818145"/>
                  </a:lnTo>
                  <a:close/>
                </a:path>
                <a:path w="2360295" h="1867535">
                  <a:moveTo>
                    <a:pt x="2045594" y="1817256"/>
                  </a:moveTo>
                  <a:lnTo>
                    <a:pt x="2046483" y="1817256"/>
                  </a:lnTo>
                  <a:lnTo>
                    <a:pt x="2046167" y="1817002"/>
                  </a:lnTo>
                  <a:lnTo>
                    <a:pt x="2046167" y="1816748"/>
                  </a:lnTo>
                  <a:lnTo>
                    <a:pt x="2046325" y="1816621"/>
                  </a:lnTo>
                  <a:lnTo>
                    <a:pt x="2046430" y="1816367"/>
                  </a:lnTo>
                  <a:lnTo>
                    <a:pt x="2046536" y="1815986"/>
                  </a:lnTo>
                  <a:lnTo>
                    <a:pt x="2046632" y="1815754"/>
                  </a:lnTo>
                  <a:lnTo>
                    <a:pt x="2046720" y="1815351"/>
                  </a:lnTo>
                  <a:lnTo>
                    <a:pt x="2045693" y="1816240"/>
                  </a:lnTo>
                  <a:lnTo>
                    <a:pt x="2044351" y="1816240"/>
                  </a:lnTo>
                  <a:lnTo>
                    <a:pt x="2044272" y="1816367"/>
                  </a:lnTo>
                  <a:lnTo>
                    <a:pt x="2040558" y="1816367"/>
                  </a:lnTo>
                  <a:lnTo>
                    <a:pt x="2040606" y="1817002"/>
                  </a:lnTo>
                  <a:lnTo>
                    <a:pt x="2045614" y="1817002"/>
                  </a:lnTo>
                  <a:lnTo>
                    <a:pt x="2045594" y="1817256"/>
                  </a:lnTo>
                  <a:close/>
                </a:path>
                <a:path w="2360295" h="1867535">
                  <a:moveTo>
                    <a:pt x="2006145" y="1817129"/>
                  </a:moveTo>
                  <a:lnTo>
                    <a:pt x="2028795" y="1817129"/>
                  </a:lnTo>
                  <a:lnTo>
                    <a:pt x="2028637" y="1817002"/>
                  </a:lnTo>
                  <a:lnTo>
                    <a:pt x="2027216" y="1816621"/>
                  </a:lnTo>
                  <a:lnTo>
                    <a:pt x="2025873" y="1816113"/>
                  </a:lnTo>
                  <a:lnTo>
                    <a:pt x="2024215" y="1815605"/>
                  </a:lnTo>
                  <a:lnTo>
                    <a:pt x="2023978" y="1815351"/>
                  </a:lnTo>
                  <a:lnTo>
                    <a:pt x="2023110" y="1815859"/>
                  </a:lnTo>
                  <a:lnTo>
                    <a:pt x="2022162" y="1816113"/>
                  </a:lnTo>
                  <a:lnTo>
                    <a:pt x="2002459" y="1816113"/>
                  </a:lnTo>
                  <a:lnTo>
                    <a:pt x="2002504" y="1816494"/>
                  </a:lnTo>
                  <a:lnTo>
                    <a:pt x="2006054" y="1816494"/>
                  </a:lnTo>
                  <a:lnTo>
                    <a:pt x="2006145" y="1817129"/>
                  </a:lnTo>
                  <a:close/>
                </a:path>
                <a:path w="2360295" h="1867535">
                  <a:moveTo>
                    <a:pt x="1965387" y="1818145"/>
                  </a:moveTo>
                  <a:lnTo>
                    <a:pt x="1965940" y="1817002"/>
                  </a:lnTo>
                  <a:lnTo>
                    <a:pt x="1966335" y="1815986"/>
                  </a:lnTo>
                  <a:lnTo>
                    <a:pt x="1964677" y="1815859"/>
                  </a:lnTo>
                  <a:lnTo>
                    <a:pt x="1964598" y="1815351"/>
                  </a:lnTo>
                  <a:lnTo>
                    <a:pt x="1964387" y="1815605"/>
                  </a:lnTo>
                  <a:lnTo>
                    <a:pt x="1964503" y="1816621"/>
                  </a:lnTo>
                  <a:lnTo>
                    <a:pt x="1964598" y="1817002"/>
                  </a:lnTo>
                  <a:lnTo>
                    <a:pt x="1963303" y="1817002"/>
                  </a:lnTo>
                  <a:lnTo>
                    <a:pt x="1963334" y="1817256"/>
                  </a:lnTo>
                  <a:lnTo>
                    <a:pt x="1965387" y="1818145"/>
                  </a:lnTo>
                  <a:close/>
                </a:path>
                <a:path w="2360295" h="1867535">
                  <a:moveTo>
                    <a:pt x="1829314" y="1817256"/>
                  </a:moveTo>
                  <a:lnTo>
                    <a:pt x="1830203" y="1817256"/>
                  </a:lnTo>
                  <a:lnTo>
                    <a:pt x="1829888" y="1817002"/>
                  </a:lnTo>
                  <a:lnTo>
                    <a:pt x="1829888" y="1816748"/>
                  </a:lnTo>
                  <a:lnTo>
                    <a:pt x="1830046" y="1816621"/>
                  </a:lnTo>
                  <a:lnTo>
                    <a:pt x="1830151" y="1816367"/>
                  </a:lnTo>
                  <a:lnTo>
                    <a:pt x="1830256" y="1815986"/>
                  </a:lnTo>
                  <a:lnTo>
                    <a:pt x="1830352" y="1815754"/>
                  </a:lnTo>
                  <a:lnTo>
                    <a:pt x="1830440" y="1815351"/>
                  </a:lnTo>
                  <a:lnTo>
                    <a:pt x="1829414" y="1816240"/>
                  </a:lnTo>
                  <a:lnTo>
                    <a:pt x="1828071" y="1816240"/>
                  </a:lnTo>
                  <a:lnTo>
                    <a:pt x="1827992" y="1816367"/>
                  </a:lnTo>
                  <a:lnTo>
                    <a:pt x="1824278" y="1816367"/>
                  </a:lnTo>
                  <a:lnTo>
                    <a:pt x="1824326" y="1817002"/>
                  </a:lnTo>
                  <a:lnTo>
                    <a:pt x="1829334" y="1817002"/>
                  </a:lnTo>
                  <a:lnTo>
                    <a:pt x="1829314" y="1817256"/>
                  </a:lnTo>
                  <a:close/>
                </a:path>
                <a:path w="2360295" h="1867535">
                  <a:moveTo>
                    <a:pt x="1789944" y="1817129"/>
                  </a:moveTo>
                  <a:lnTo>
                    <a:pt x="1812594" y="1817129"/>
                  </a:lnTo>
                  <a:lnTo>
                    <a:pt x="1812436" y="1817002"/>
                  </a:lnTo>
                  <a:lnTo>
                    <a:pt x="1811015" y="1816621"/>
                  </a:lnTo>
                  <a:lnTo>
                    <a:pt x="1809673" y="1816113"/>
                  </a:lnTo>
                  <a:lnTo>
                    <a:pt x="1808014" y="1815605"/>
                  </a:lnTo>
                  <a:lnTo>
                    <a:pt x="1807777" y="1815351"/>
                  </a:lnTo>
                  <a:lnTo>
                    <a:pt x="1806909" y="1815859"/>
                  </a:lnTo>
                  <a:lnTo>
                    <a:pt x="1805961" y="1816113"/>
                  </a:lnTo>
                  <a:lnTo>
                    <a:pt x="1786258" y="1816113"/>
                  </a:lnTo>
                  <a:lnTo>
                    <a:pt x="1786303" y="1816494"/>
                  </a:lnTo>
                  <a:lnTo>
                    <a:pt x="1789853" y="1816494"/>
                  </a:lnTo>
                  <a:lnTo>
                    <a:pt x="1789944" y="1817129"/>
                  </a:lnTo>
                  <a:close/>
                </a:path>
                <a:path w="2360295" h="1867535">
                  <a:moveTo>
                    <a:pt x="1749187" y="1818145"/>
                  </a:moveTo>
                  <a:lnTo>
                    <a:pt x="1749739" y="1817002"/>
                  </a:lnTo>
                  <a:lnTo>
                    <a:pt x="1750134" y="1815986"/>
                  </a:lnTo>
                  <a:lnTo>
                    <a:pt x="1748476" y="1815859"/>
                  </a:lnTo>
                  <a:lnTo>
                    <a:pt x="1748397" y="1815351"/>
                  </a:lnTo>
                  <a:lnTo>
                    <a:pt x="1748186" y="1815605"/>
                  </a:lnTo>
                  <a:lnTo>
                    <a:pt x="1748302" y="1816621"/>
                  </a:lnTo>
                  <a:lnTo>
                    <a:pt x="1748397" y="1817002"/>
                  </a:lnTo>
                  <a:lnTo>
                    <a:pt x="1747102" y="1817002"/>
                  </a:lnTo>
                  <a:lnTo>
                    <a:pt x="1747134" y="1817256"/>
                  </a:lnTo>
                  <a:lnTo>
                    <a:pt x="1749187" y="1818145"/>
                  </a:lnTo>
                  <a:close/>
                </a:path>
                <a:path w="2360295" h="1867535">
                  <a:moveTo>
                    <a:pt x="1613114" y="1817256"/>
                  </a:moveTo>
                  <a:lnTo>
                    <a:pt x="1614003" y="1817256"/>
                  </a:lnTo>
                  <a:lnTo>
                    <a:pt x="1613687" y="1817002"/>
                  </a:lnTo>
                  <a:lnTo>
                    <a:pt x="1613687" y="1816748"/>
                  </a:lnTo>
                  <a:lnTo>
                    <a:pt x="1613845" y="1816621"/>
                  </a:lnTo>
                  <a:lnTo>
                    <a:pt x="1613950" y="1816367"/>
                  </a:lnTo>
                  <a:lnTo>
                    <a:pt x="1614055" y="1815986"/>
                  </a:lnTo>
                  <a:lnTo>
                    <a:pt x="1614151" y="1815754"/>
                  </a:lnTo>
                  <a:lnTo>
                    <a:pt x="1614240" y="1815351"/>
                  </a:lnTo>
                  <a:lnTo>
                    <a:pt x="1613213" y="1816240"/>
                  </a:lnTo>
                  <a:lnTo>
                    <a:pt x="1611871" y="1816240"/>
                  </a:lnTo>
                  <a:lnTo>
                    <a:pt x="1611792" y="1816367"/>
                  </a:lnTo>
                  <a:lnTo>
                    <a:pt x="1608077" y="1816367"/>
                  </a:lnTo>
                  <a:lnTo>
                    <a:pt x="1608125" y="1817002"/>
                  </a:lnTo>
                  <a:lnTo>
                    <a:pt x="1613133" y="1817002"/>
                  </a:lnTo>
                  <a:lnTo>
                    <a:pt x="1613114" y="1817256"/>
                  </a:lnTo>
                  <a:close/>
                </a:path>
                <a:path w="2360295" h="1867535">
                  <a:moveTo>
                    <a:pt x="1573664" y="1817129"/>
                  </a:moveTo>
                  <a:lnTo>
                    <a:pt x="1596315" y="1817129"/>
                  </a:lnTo>
                  <a:lnTo>
                    <a:pt x="1596157" y="1817002"/>
                  </a:lnTo>
                  <a:lnTo>
                    <a:pt x="1594735" y="1816621"/>
                  </a:lnTo>
                  <a:lnTo>
                    <a:pt x="1593393" y="1816113"/>
                  </a:lnTo>
                  <a:lnTo>
                    <a:pt x="1591735" y="1815605"/>
                  </a:lnTo>
                  <a:lnTo>
                    <a:pt x="1591498" y="1815351"/>
                  </a:lnTo>
                  <a:lnTo>
                    <a:pt x="1590629" y="1815859"/>
                  </a:lnTo>
                  <a:lnTo>
                    <a:pt x="1589682" y="1816113"/>
                  </a:lnTo>
                  <a:lnTo>
                    <a:pt x="1569979" y="1816113"/>
                  </a:lnTo>
                  <a:lnTo>
                    <a:pt x="1570024" y="1816494"/>
                  </a:lnTo>
                  <a:lnTo>
                    <a:pt x="1573573" y="1816494"/>
                  </a:lnTo>
                  <a:lnTo>
                    <a:pt x="1573664" y="1817129"/>
                  </a:lnTo>
                  <a:close/>
                </a:path>
                <a:path w="2360295" h="1867535">
                  <a:moveTo>
                    <a:pt x="1532907" y="1818145"/>
                  </a:moveTo>
                  <a:lnTo>
                    <a:pt x="1533460" y="1817002"/>
                  </a:lnTo>
                  <a:lnTo>
                    <a:pt x="1533855" y="1815986"/>
                  </a:lnTo>
                  <a:lnTo>
                    <a:pt x="1532196" y="1815859"/>
                  </a:lnTo>
                  <a:lnTo>
                    <a:pt x="1532117" y="1815351"/>
                  </a:lnTo>
                  <a:lnTo>
                    <a:pt x="1531907" y="1815605"/>
                  </a:lnTo>
                  <a:lnTo>
                    <a:pt x="1532023" y="1816621"/>
                  </a:lnTo>
                  <a:lnTo>
                    <a:pt x="1532117" y="1817002"/>
                  </a:lnTo>
                  <a:lnTo>
                    <a:pt x="1530822" y="1817002"/>
                  </a:lnTo>
                  <a:lnTo>
                    <a:pt x="1530854" y="1817256"/>
                  </a:lnTo>
                  <a:lnTo>
                    <a:pt x="1532907" y="1818145"/>
                  </a:lnTo>
                  <a:close/>
                </a:path>
                <a:path w="2360295" h="1867535">
                  <a:moveTo>
                    <a:pt x="2269632" y="1818907"/>
                  </a:moveTo>
                  <a:lnTo>
                    <a:pt x="2270027" y="1818907"/>
                  </a:lnTo>
                  <a:lnTo>
                    <a:pt x="2269711" y="1815478"/>
                  </a:lnTo>
                  <a:lnTo>
                    <a:pt x="2263680" y="1815478"/>
                  </a:lnTo>
                  <a:lnTo>
                    <a:pt x="2263710" y="1815605"/>
                  </a:lnTo>
                  <a:lnTo>
                    <a:pt x="2263210" y="1815605"/>
                  </a:lnTo>
                  <a:lnTo>
                    <a:pt x="2263305" y="1816748"/>
                  </a:lnTo>
                  <a:lnTo>
                    <a:pt x="2263947" y="1816748"/>
                  </a:lnTo>
                  <a:lnTo>
                    <a:pt x="2264420" y="1817256"/>
                  </a:lnTo>
                  <a:lnTo>
                    <a:pt x="2264973" y="1817637"/>
                  </a:lnTo>
                  <a:lnTo>
                    <a:pt x="2267816" y="1817637"/>
                  </a:lnTo>
                  <a:lnTo>
                    <a:pt x="2269632" y="1818907"/>
                  </a:lnTo>
                  <a:close/>
                </a:path>
                <a:path w="2360295" h="1867535">
                  <a:moveTo>
                    <a:pt x="2053431" y="1818907"/>
                  </a:moveTo>
                  <a:lnTo>
                    <a:pt x="2053826" y="1818907"/>
                  </a:lnTo>
                  <a:lnTo>
                    <a:pt x="2053510" y="1815478"/>
                  </a:lnTo>
                  <a:lnTo>
                    <a:pt x="2047479" y="1815478"/>
                  </a:lnTo>
                  <a:lnTo>
                    <a:pt x="2047510" y="1815605"/>
                  </a:lnTo>
                  <a:lnTo>
                    <a:pt x="2047009" y="1815605"/>
                  </a:lnTo>
                  <a:lnTo>
                    <a:pt x="2047104" y="1816748"/>
                  </a:lnTo>
                  <a:lnTo>
                    <a:pt x="2047746" y="1816748"/>
                  </a:lnTo>
                  <a:lnTo>
                    <a:pt x="2048220" y="1817256"/>
                  </a:lnTo>
                  <a:lnTo>
                    <a:pt x="2048772" y="1817637"/>
                  </a:lnTo>
                  <a:lnTo>
                    <a:pt x="2051615" y="1817637"/>
                  </a:lnTo>
                  <a:lnTo>
                    <a:pt x="2053431" y="1818907"/>
                  </a:lnTo>
                  <a:close/>
                </a:path>
                <a:path w="2360295" h="1867535">
                  <a:moveTo>
                    <a:pt x="1837152" y="1818907"/>
                  </a:moveTo>
                  <a:lnTo>
                    <a:pt x="1837546" y="1818907"/>
                  </a:lnTo>
                  <a:lnTo>
                    <a:pt x="1837231" y="1815478"/>
                  </a:lnTo>
                  <a:lnTo>
                    <a:pt x="1831200" y="1815478"/>
                  </a:lnTo>
                  <a:lnTo>
                    <a:pt x="1831230" y="1815605"/>
                  </a:lnTo>
                  <a:lnTo>
                    <a:pt x="1830730" y="1815605"/>
                  </a:lnTo>
                  <a:lnTo>
                    <a:pt x="1830825" y="1816748"/>
                  </a:lnTo>
                  <a:lnTo>
                    <a:pt x="1831466" y="1816748"/>
                  </a:lnTo>
                  <a:lnTo>
                    <a:pt x="1831940" y="1817256"/>
                  </a:lnTo>
                  <a:lnTo>
                    <a:pt x="1832493" y="1817637"/>
                  </a:lnTo>
                  <a:lnTo>
                    <a:pt x="1835336" y="1817637"/>
                  </a:lnTo>
                  <a:lnTo>
                    <a:pt x="1837152" y="1818907"/>
                  </a:lnTo>
                  <a:close/>
                </a:path>
                <a:path w="2360295" h="1867535">
                  <a:moveTo>
                    <a:pt x="1620951" y="1818907"/>
                  </a:moveTo>
                  <a:lnTo>
                    <a:pt x="1621346" y="1818907"/>
                  </a:lnTo>
                  <a:lnTo>
                    <a:pt x="1621030" y="1815478"/>
                  </a:lnTo>
                  <a:lnTo>
                    <a:pt x="1614999" y="1815478"/>
                  </a:lnTo>
                  <a:lnTo>
                    <a:pt x="1615029" y="1815605"/>
                  </a:lnTo>
                  <a:lnTo>
                    <a:pt x="1614529" y="1815605"/>
                  </a:lnTo>
                  <a:lnTo>
                    <a:pt x="1614624" y="1816748"/>
                  </a:lnTo>
                  <a:lnTo>
                    <a:pt x="1615266" y="1816748"/>
                  </a:lnTo>
                  <a:lnTo>
                    <a:pt x="1615739" y="1817256"/>
                  </a:lnTo>
                  <a:lnTo>
                    <a:pt x="1616292" y="1817637"/>
                  </a:lnTo>
                  <a:lnTo>
                    <a:pt x="1619135" y="1817637"/>
                  </a:lnTo>
                  <a:lnTo>
                    <a:pt x="1620951" y="1818907"/>
                  </a:lnTo>
                  <a:close/>
                </a:path>
                <a:path w="2360295" h="1867535">
                  <a:moveTo>
                    <a:pt x="1450075" y="1817129"/>
                  </a:moveTo>
                  <a:lnTo>
                    <a:pt x="1450865" y="1815478"/>
                  </a:lnTo>
                  <a:lnTo>
                    <a:pt x="1449522" y="1815478"/>
                  </a:lnTo>
                  <a:lnTo>
                    <a:pt x="1449601" y="1816113"/>
                  </a:lnTo>
                  <a:lnTo>
                    <a:pt x="1449838" y="1816494"/>
                  </a:lnTo>
                  <a:lnTo>
                    <a:pt x="1449957" y="1816748"/>
                  </a:lnTo>
                  <a:lnTo>
                    <a:pt x="1450075" y="1817129"/>
                  </a:lnTo>
                  <a:close/>
                </a:path>
                <a:path w="2360295" h="1867535">
                  <a:moveTo>
                    <a:pt x="2177719" y="1816240"/>
                  </a:moveTo>
                  <a:lnTo>
                    <a:pt x="2178508" y="1816240"/>
                  </a:lnTo>
                  <a:lnTo>
                    <a:pt x="2177403" y="1815732"/>
                  </a:lnTo>
                  <a:lnTo>
                    <a:pt x="2177719" y="1816240"/>
                  </a:lnTo>
                  <a:close/>
                </a:path>
                <a:path w="2360295" h="1867535">
                  <a:moveTo>
                    <a:pt x="1961439" y="1816240"/>
                  </a:moveTo>
                  <a:lnTo>
                    <a:pt x="1962229" y="1816240"/>
                  </a:lnTo>
                  <a:lnTo>
                    <a:pt x="1961123" y="1815732"/>
                  </a:lnTo>
                  <a:lnTo>
                    <a:pt x="1961439" y="1816240"/>
                  </a:lnTo>
                  <a:close/>
                </a:path>
                <a:path w="2360295" h="1867535">
                  <a:moveTo>
                    <a:pt x="1745238" y="1816240"/>
                  </a:moveTo>
                  <a:lnTo>
                    <a:pt x="1746028" y="1816240"/>
                  </a:lnTo>
                  <a:lnTo>
                    <a:pt x="1744923" y="1815732"/>
                  </a:lnTo>
                  <a:lnTo>
                    <a:pt x="1745238" y="1816240"/>
                  </a:lnTo>
                  <a:close/>
                </a:path>
                <a:path w="2360295" h="1867535">
                  <a:moveTo>
                    <a:pt x="1528959" y="1816240"/>
                  </a:moveTo>
                  <a:lnTo>
                    <a:pt x="1529748" y="1816240"/>
                  </a:lnTo>
                  <a:lnTo>
                    <a:pt x="1528643" y="1815732"/>
                  </a:lnTo>
                  <a:lnTo>
                    <a:pt x="1528959" y="1816240"/>
                  </a:lnTo>
                  <a:close/>
                </a:path>
                <a:path w="2360295" h="1867535">
                  <a:moveTo>
                    <a:pt x="1433809" y="1817383"/>
                  </a:moveTo>
                  <a:lnTo>
                    <a:pt x="1434757" y="1817256"/>
                  </a:lnTo>
                  <a:lnTo>
                    <a:pt x="1435310" y="1817129"/>
                  </a:lnTo>
                  <a:lnTo>
                    <a:pt x="1434915" y="1816367"/>
                  </a:lnTo>
                  <a:lnTo>
                    <a:pt x="1434802" y="1815912"/>
                  </a:lnTo>
                  <a:lnTo>
                    <a:pt x="1434441" y="1816621"/>
                  </a:lnTo>
                  <a:lnTo>
                    <a:pt x="1433388" y="1816621"/>
                  </a:lnTo>
                  <a:lnTo>
                    <a:pt x="1433809" y="1817383"/>
                  </a:lnTo>
                  <a:close/>
                </a:path>
                <a:path w="2360295" h="1867535">
                  <a:moveTo>
                    <a:pt x="2299875" y="1818272"/>
                  </a:moveTo>
                  <a:lnTo>
                    <a:pt x="2301849" y="1815986"/>
                  </a:lnTo>
                  <a:lnTo>
                    <a:pt x="2269958" y="1815986"/>
                  </a:lnTo>
                  <a:lnTo>
                    <a:pt x="2270019" y="1816113"/>
                  </a:lnTo>
                  <a:lnTo>
                    <a:pt x="2297822" y="1816113"/>
                  </a:lnTo>
                  <a:lnTo>
                    <a:pt x="2299875" y="1818272"/>
                  </a:lnTo>
                  <a:close/>
                </a:path>
                <a:path w="2360295" h="1867535">
                  <a:moveTo>
                    <a:pt x="2179582" y="1817002"/>
                  </a:moveTo>
                  <a:lnTo>
                    <a:pt x="2180877" y="1817002"/>
                  </a:lnTo>
                  <a:lnTo>
                    <a:pt x="2179693" y="1815986"/>
                  </a:lnTo>
                  <a:lnTo>
                    <a:pt x="2179456" y="1816240"/>
                  </a:lnTo>
                  <a:lnTo>
                    <a:pt x="2179582" y="1817002"/>
                  </a:lnTo>
                  <a:close/>
                </a:path>
                <a:path w="2360295" h="1867535">
                  <a:moveTo>
                    <a:pt x="2178114" y="1817383"/>
                  </a:moveTo>
                  <a:lnTo>
                    <a:pt x="2178430" y="1817383"/>
                  </a:lnTo>
                  <a:lnTo>
                    <a:pt x="2178903" y="1817129"/>
                  </a:lnTo>
                  <a:lnTo>
                    <a:pt x="2178982" y="1817002"/>
                  </a:lnTo>
                  <a:lnTo>
                    <a:pt x="2179061" y="1816621"/>
                  </a:lnTo>
                  <a:lnTo>
                    <a:pt x="2178666" y="1815986"/>
                  </a:lnTo>
                  <a:lnTo>
                    <a:pt x="2178508" y="1816240"/>
                  </a:lnTo>
                  <a:lnTo>
                    <a:pt x="2177719" y="1816240"/>
                  </a:lnTo>
                  <a:lnTo>
                    <a:pt x="2177956" y="1816621"/>
                  </a:lnTo>
                  <a:lnTo>
                    <a:pt x="2177956" y="1816748"/>
                  </a:lnTo>
                  <a:lnTo>
                    <a:pt x="2177877" y="1816875"/>
                  </a:lnTo>
                  <a:lnTo>
                    <a:pt x="2174988" y="1816875"/>
                  </a:lnTo>
                  <a:lnTo>
                    <a:pt x="2175025" y="1817002"/>
                  </a:lnTo>
                  <a:lnTo>
                    <a:pt x="2175666" y="1817002"/>
                  </a:lnTo>
                  <a:lnTo>
                    <a:pt x="2176850" y="1817256"/>
                  </a:lnTo>
                  <a:lnTo>
                    <a:pt x="2178114" y="1817383"/>
                  </a:lnTo>
                  <a:close/>
                </a:path>
                <a:path w="2360295" h="1867535">
                  <a:moveTo>
                    <a:pt x="2156637" y="1820685"/>
                  </a:moveTo>
                  <a:lnTo>
                    <a:pt x="2157110" y="1818399"/>
                  </a:lnTo>
                  <a:lnTo>
                    <a:pt x="2157347" y="1817002"/>
                  </a:lnTo>
                  <a:lnTo>
                    <a:pt x="2155847" y="1815986"/>
                  </a:lnTo>
                  <a:lnTo>
                    <a:pt x="2155630" y="1816621"/>
                  </a:lnTo>
                  <a:lnTo>
                    <a:pt x="2155508" y="1816882"/>
                  </a:lnTo>
                  <a:lnTo>
                    <a:pt x="2155420" y="1817256"/>
                  </a:lnTo>
                  <a:lnTo>
                    <a:pt x="2156794" y="1817256"/>
                  </a:lnTo>
                  <a:lnTo>
                    <a:pt x="2156637" y="1820685"/>
                  </a:lnTo>
                  <a:close/>
                </a:path>
                <a:path w="2360295" h="1867535">
                  <a:moveTo>
                    <a:pt x="2083674" y="1818272"/>
                  </a:moveTo>
                  <a:lnTo>
                    <a:pt x="2085648" y="1815986"/>
                  </a:lnTo>
                  <a:lnTo>
                    <a:pt x="2053757" y="1815986"/>
                  </a:lnTo>
                  <a:lnTo>
                    <a:pt x="2053819" y="1816113"/>
                  </a:lnTo>
                  <a:lnTo>
                    <a:pt x="2081621" y="1816113"/>
                  </a:lnTo>
                  <a:lnTo>
                    <a:pt x="2083674" y="1818272"/>
                  </a:lnTo>
                  <a:close/>
                </a:path>
                <a:path w="2360295" h="1867535">
                  <a:moveTo>
                    <a:pt x="1963303" y="1817002"/>
                  </a:moveTo>
                  <a:lnTo>
                    <a:pt x="1964598" y="1817002"/>
                  </a:lnTo>
                  <a:lnTo>
                    <a:pt x="1963413" y="1815986"/>
                  </a:lnTo>
                  <a:lnTo>
                    <a:pt x="1963177" y="1816240"/>
                  </a:lnTo>
                  <a:lnTo>
                    <a:pt x="1963303" y="1817002"/>
                  </a:lnTo>
                  <a:close/>
                </a:path>
                <a:path w="2360295" h="1867535">
                  <a:moveTo>
                    <a:pt x="1961834" y="1817383"/>
                  </a:moveTo>
                  <a:lnTo>
                    <a:pt x="1962150" y="1817383"/>
                  </a:lnTo>
                  <a:lnTo>
                    <a:pt x="1962624" y="1817129"/>
                  </a:lnTo>
                  <a:lnTo>
                    <a:pt x="1962703" y="1817002"/>
                  </a:lnTo>
                  <a:lnTo>
                    <a:pt x="1962782" y="1816621"/>
                  </a:lnTo>
                  <a:lnTo>
                    <a:pt x="1962387" y="1815986"/>
                  </a:lnTo>
                  <a:lnTo>
                    <a:pt x="1962229" y="1816240"/>
                  </a:lnTo>
                  <a:lnTo>
                    <a:pt x="1961439" y="1816240"/>
                  </a:lnTo>
                  <a:lnTo>
                    <a:pt x="1961676" y="1816621"/>
                  </a:lnTo>
                  <a:lnTo>
                    <a:pt x="1961676" y="1816748"/>
                  </a:lnTo>
                  <a:lnTo>
                    <a:pt x="1961597" y="1816875"/>
                  </a:lnTo>
                  <a:lnTo>
                    <a:pt x="1958708" y="1816875"/>
                  </a:lnTo>
                  <a:lnTo>
                    <a:pt x="1958745" y="1817002"/>
                  </a:lnTo>
                  <a:lnTo>
                    <a:pt x="1959386" y="1817002"/>
                  </a:lnTo>
                  <a:lnTo>
                    <a:pt x="1960571" y="1817256"/>
                  </a:lnTo>
                  <a:lnTo>
                    <a:pt x="1961834" y="1817383"/>
                  </a:lnTo>
                  <a:close/>
                </a:path>
                <a:path w="2360295" h="1867535">
                  <a:moveTo>
                    <a:pt x="1940357" y="1820685"/>
                  </a:moveTo>
                  <a:lnTo>
                    <a:pt x="1940831" y="1818399"/>
                  </a:lnTo>
                  <a:lnTo>
                    <a:pt x="1941068" y="1817002"/>
                  </a:lnTo>
                  <a:lnTo>
                    <a:pt x="1939567" y="1815986"/>
                  </a:lnTo>
                  <a:lnTo>
                    <a:pt x="1939350" y="1816621"/>
                  </a:lnTo>
                  <a:lnTo>
                    <a:pt x="1939229" y="1816882"/>
                  </a:lnTo>
                  <a:lnTo>
                    <a:pt x="1939141" y="1817256"/>
                  </a:lnTo>
                  <a:lnTo>
                    <a:pt x="1940594" y="1817256"/>
                  </a:lnTo>
                  <a:lnTo>
                    <a:pt x="1940467" y="1818272"/>
                  </a:lnTo>
                  <a:lnTo>
                    <a:pt x="1940357" y="1820685"/>
                  </a:lnTo>
                  <a:close/>
                </a:path>
                <a:path w="2360295" h="1867535">
                  <a:moveTo>
                    <a:pt x="1867395" y="1818272"/>
                  </a:moveTo>
                  <a:lnTo>
                    <a:pt x="1869369" y="1815986"/>
                  </a:lnTo>
                  <a:lnTo>
                    <a:pt x="1837477" y="1815986"/>
                  </a:lnTo>
                  <a:lnTo>
                    <a:pt x="1837539" y="1816113"/>
                  </a:lnTo>
                  <a:lnTo>
                    <a:pt x="1865342" y="1816113"/>
                  </a:lnTo>
                  <a:lnTo>
                    <a:pt x="1867395" y="1818272"/>
                  </a:lnTo>
                  <a:close/>
                </a:path>
                <a:path w="2360295" h="1867535">
                  <a:moveTo>
                    <a:pt x="1747102" y="1817002"/>
                  </a:moveTo>
                  <a:lnTo>
                    <a:pt x="1748397" y="1817002"/>
                  </a:lnTo>
                  <a:lnTo>
                    <a:pt x="1747213" y="1815986"/>
                  </a:lnTo>
                  <a:lnTo>
                    <a:pt x="1746976" y="1816240"/>
                  </a:lnTo>
                  <a:lnTo>
                    <a:pt x="1747102" y="1817002"/>
                  </a:lnTo>
                  <a:close/>
                </a:path>
                <a:path w="2360295" h="1867535">
                  <a:moveTo>
                    <a:pt x="1745633" y="1817383"/>
                  </a:moveTo>
                  <a:lnTo>
                    <a:pt x="1745949" y="1817383"/>
                  </a:lnTo>
                  <a:lnTo>
                    <a:pt x="1746423" y="1817129"/>
                  </a:lnTo>
                  <a:lnTo>
                    <a:pt x="1746502" y="1817002"/>
                  </a:lnTo>
                  <a:lnTo>
                    <a:pt x="1746581" y="1816621"/>
                  </a:lnTo>
                  <a:lnTo>
                    <a:pt x="1746186" y="1815986"/>
                  </a:lnTo>
                  <a:lnTo>
                    <a:pt x="1746028" y="1816240"/>
                  </a:lnTo>
                  <a:lnTo>
                    <a:pt x="1745238" y="1816240"/>
                  </a:lnTo>
                  <a:lnTo>
                    <a:pt x="1745475" y="1816621"/>
                  </a:lnTo>
                  <a:lnTo>
                    <a:pt x="1745475" y="1816748"/>
                  </a:lnTo>
                  <a:lnTo>
                    <a:pt x="1745396" y="1816875"/>
                  </a:lnTo>
                  <a:lnTo>
                    <a:pt x="1742507" y="1816875"/>
                  </a:lnTo>
                  <a:lnTo>
                    <a:pt x="1742545" y="1817002"/>
                  </a:lnTo>
                  <a:lnTo>
                    <a:pt x="1743186" y="1817002"/>
                  </a:lnTo>
                  <a:lnTo>
                    <a:pt x="1744370" y="1817256"/>
                  </a:lnTo>
                  <a:lnTo>
                    <a:pt x="1745633" y="1817383"/>
                  </a:lnTo>
                  <a:close/>
                </a:path>
                <a:path w="2360295" h="1867535">
                  <a:moveTo>
                    <a:pt x="1724156" y="1820685"/>
                  </a:moveTo>
                  <a:lnTo>
                    <a:pt x="1724630" y="1818399"/>
                  </a:lnTo>
                  <a:lnTo>
                    <a:pt x="1724867" y="1817002"/>
                  </a:lnTo>
                  <a:lnTo>
                    <a:pt x="1723367" y="1815986"/>
                  </a:lnTo>
                  <a:lnTo>
                    <a:pt x="1723149" y="1816621"/>
                  </a:lnTo>
                  <a:lnTo>
                    <a:pt x="1723028" y="1816882"/>
                  </a:lnTo>
                  <a:lnTo>
                    <a:pt x="1722940" y="1817256"/>
                  </a:lnTo>
                  <a:lnTo>
                    <a:pt x="1724314" y="1817256"/>
                  </a:lnTo>
                  <a:lnTo>
                    <a:pt x="1724156" y="1820685"/>
                  </a:lnTo>
                  <a:close/>
                </a:path>
                <a:path w="2360295" h="1867535">
                  <a:moveTo>
                    <a:pt x="1651194" y="1818272"/>
                  </a:moveTo>
                  <a:lnTo>
                    <a:pt x="1653168" y="1815986"/>
                  </a:lnTo>
                  <a:lnTo>
                    <a:pt x="1621277" y="1815986"/>
                  </a:lnTo>
                  <a:lnTo>
                    <a:pt x="1621338" y="1816113"/>
                  </a:lnTo>
                  <a:lnTo>
                    <a:pt x="1649141" y="1816113"/>
                  </a:lnTo>
                  <a:lnTo>
                    <a:pt x="1651194" y="1818272"/>
                  </a:lnTo>
                  <a:close/>
                </a:path>
                <a:path w="2360295" h="1867535">
                  <a:moveTo>
                    <a:pt x="1530822" y="1817002"/>
                  </a:moveTo>
                  <a:lnTo>
                    <a:pt x="1532117" y="1817002"/>
                  </a:lnTo>
                  <a:lnTo>
                    <a:pt x="1530933" y="1815986"/>
                  </a:lnTo>
                  <a:lnTo>
                    <a:pt x="1530696" y="1816240"/>
                  </a:lnTo>
                  <a:lnTo>
                    <a:pt x="1530822" y="1817002"/>
                  </a:lnTo>
                  <a:close/>
                </a:path>
                <a:path w="2360295" h="1867535">
                  <a:moveTo>
                    <a:pt x="1529354" y="1817383"/>
                  </a:moveTo>
                  <a:lnTo>
                    <a:pt x="1529670" y="1817383"/>
                  </a:lnTo>
                  <a:lnTo>
                    <a:pt x="1530143" y="1817129"/>
                  </a:lnTo>
                  <a:lnTo>
                    <a:pt x="1530222" y="1817002"/>
                  </a:lnTo>
                  <a:lnTo>
                    <a:pt x="1530301" y="1816621"/>
                  </a:lnTo>
                  <a:lnTo>
                    <a:pt x="1529906" y="1815986"/>
                  </a:lnTo>
                  <a:lnTo>
                    <a:pt x="1529748" y="1816240"/>
                  </a:lnTo>
                  <a:lnTo>
                    <a:pt x="1528959" y="1816240"/>
                  </a:lnTo>
                  <a:lnTo>
                    <a:pt x="1529196" y="1816621"/>
                  </a:lnTo>
                  <a:lnTo>
                    <a:pt x="1529196" y="1816748"/>
                  </a:lnTo>
                  <a:lnTo>
                    <a:pt x="1529117" y="1816875"/>
                  </a:lnTo>
                  <a:lnTo>
                    <a:pt x="1526228" y="1816875"/>
                  </a:lnTo>
                  <a:lnTo>
                    <a:pt x="1526265" y="1817002"/>
                  </a:lnTo>
                  <a:lnTo>
                    <a:pt x="1526906" y="1817002"/>
                  </a:lnTo>
                  <a:lnTo>
                    <a:pt x="1528090" y="1817256"/>
                  </a:lnTo>
                  <a:lnTo>
                    <a:pt x="1529354" y="1817383"/>
                  </a:lnTo>
                  <a:close/>
                </a:path>
                <a:path w="2360295" h="1867535">
                  <a:moveTo>
                    <a:pt x="1507877" y="1820685"/>
                  </a:moveTo>
                  <a:lnTo>
                    <a:pt x="1508350" y="1818399"/>
                  </a:lnTo>
                  <a:lnTo>
                    <a:pt x="1508587" y="1817002"/>
                  </a:lnTo>
                  <a:lnTo>
                    <a:pt x="1507087" y="1815986"/>
                  </a:lnTo>
                  <a:lnTo>
                    <a:pt x="1506870" y="1816621"/>
                  </a:lnTo>
                  <a:lnTo>
                    <a:pt x="1506748" y="1816882"/>
                  </a:lnTo>
                  <a:lnTo>
                    <a:pt x="1506661" y="1817256"/>
                  </a:lnTo>
                  <a:lnTo>
                    <a:pt x="1508113" y="1817256"/>
                  </a:lnTo>
                  <a:lnTo>
                    <a:pt x="1507987" y="1818272"/>
                  </a:lnTo>
                  <a:lnTo>
                    <a:pt x="1507877" y="1820685"/>
                  </a:lnTo>
                  <a:close/>
                </a:path>
                <a:path w="2360295" h="1867535">
                  <a:moveTo>
                    <a:pt x="2298375" y="1818653"/>
                  </a:moveTo>
                  <a:lnTo>
                    <a:pt x="2297822" y="1816113"/>
                  </a:lnTo>
                  <a:lnTo>
                    <a:pt x="2270019" y="1816113"/>
                  </a:lnTo>
                  <a:lnTo>
                    <a:pt x="2270513" y="1817129"/>
                  </a:lnTo>
                  <a:lnTo>
                    <a:pt x="2272869" y="1817129"/>
                  </a:lnTo>
                  <a:lnTo>
                    <a:pt x="2273422" y="1818018"/>
                  </a:lnTo>
                  <a:lnTo>
                    <a:pt x="2297348" y="1818018"/>
                  </a:lnTo>
                  <a:lnTo>
                    <a:pt x="2297638" y="1818188"/>
                  </a:lnTo>
                  <a:lnTo>
                    <a:pt x="2298030" y="1818440"/>
                  </a:lnTo>
                  <a:lnTo>
                    <a:pt x="2298217" y="1818526"/>
                  </a:lnTo>
                  <a:lnTo>
                    <a:pt x="2298375" y="1818653"/>
                  </a:lnTo>
                  <a:close/>
                </a:path>
                <a:path w="2360295" h="1867535">
                  <a:moveTo>
                    <a:pt x="2082174" y="1818653"/>
                  </a:moveTo>
                  <a:lnTo>
                    <a:pt x="2081621" y="1816113"/>
                  </a:lnTo>
                  <a:lnTo>
                    <a:pt x="2053819" y="1816113"/>
                  </a:lnTo>
                  <a:lnTo>
                    <a:pt x="2054312" y="1817129"/>
                  </a:lnTo>
                  <a:lnTo>
                    <a:pt x="2056669" y="1817129"/>
                  </a:lnTo>
                  <a:lnTo>
                    <a:pt x="2057222" y="1818018"/>
                  </a:lnTo>
                  <a:lnTo>
                    <a:pt x="2081147" y="1818018"/>
                  </a:lnTo>
                  <a:lnTo>
                    <a:pt x="2081437" y="1818188"/>
                  </a:lnTo>
                  <a:lnTo>
                    <a:pt x="2081829" y="1818440"/>
                  </a:lnTo>
                  <a:lnTo>
                    <a:pt x="2082016" y="1818526"/>
                  </a:lnTo>
                  <a:lnTo>
                    <a:pt x="2082174" y="1818653"/>
                  </a:lnTo>
                  <a:close/>
                </a:path>
                <a:path w="2360295" h="1867535">
                  <a:moveTo>
                    <a:pt x="1865894" y="1818653"/>
                  </a:moveTo>
                  <a:lnTo>
                    <a:pt x="1865342" y="1816113"/>
                  </a:lnTo>
                  <a:lnTo>
                    <a:pt x="1837539" y="1816113"/>
                  </a:lnTo>
                  <a:lnTo>
                    <a:pt x="1838033" y="1817129"/>
                  </a:lnTo>
                  <a:lnTo>
                    <a:pt x="1840389" y="1817129"/>
                  </a:lnTo>
                  <a:lnTo>
                    <a:pt x="1840942" y="1818018"/>
                  </a:lnTo>
                  <a:lnTo>
                    <a:pt x="1864868" y="1818018"/>
                  </a:lnTo>
                  <a:lnTo>
                    <a:pt x="1865157" y="1818188"/>
                  </a:lnTo>
                  <a:lnTo>
                    <a:pt x="1865550" y="1818440"/>
                  </a:lnTo>
                  <a:lnTo>
                    <a:pt x="1865736" y="1818526"/>
                  </a:lnTo>
                  <a:lnTo>
                    <a:pt x="1865894" y="1818653"/>
                  </a:lnTo>
                  <a:close/>
                </a:path>
                <a:path w="2360295" h="1867535">
                  <a:moveTo>
                    <a:pt x="1649694" y="1818653"/>
                  </a:moveTo>
                  <a:lnTo>
                    <a:pt x="1649141" y="1816113"/>
                  </a:lnTo>
                  <a:lnTo>
                    <a:pt x="1621338" y="1816113"/>
                  </a:lnTo>
                  <a:lnTo>
                    <a:pt x="1621832" y="1817129"/>
                  </a:lnTo>
                  <a:lnTo>
                    <a:pt x="1624188" y="1817129"/>
                  </a:lnTo>
                  <a:lnTo>
                    <a:pt x="1624741" y="1818018"/>
                  </a:lnTo>
                  <a:lnTo>
                    <a:pt x="1648667" y="1818018"/>
                  </a:lnTo>
                  <a:lnTo>
                    <a:pt x="1648957" y="1818188"/>
                  </a:lnTo>
                  <a:lnTo>
                    <a:pt x="1649349" y="1818440"/>
                  </a:lnTo>
                  <a:lnTo>
                    <a:pt x="1649536" y="1818526"/>
                  </a:lnTo>
                  <a:lnTo>
                    <a:pt x="1649694" y="1818653"/>
                  </a:lnTo>
                  <a:close/>
                </a:path>
                <a:path w="2360295" h="1867535">
                  <a:moveTo>
                    <a:pt x="1437837" y="1818018"/>
                  </a:moveTo>
                  <a:lnTo>
                    <a:pt x="1438310" y="1817764"/>
                  </a:lnTo>
                  <a:lnTo>
                    <a:pt x="1438705" y="1817383"/>
                  </a:lnTo>
                  <a:lnTo>
                    <a:pt x="1439179" y="1817129"/>
                  </a:lnTo>
                  <a:lnTo>
                    <a:pt x="1438863" y="1816621"/>
                  </a:lnTo>
                  <a:lnTo>
                    <a:pt x="1438626" y="1816494"/>
                  </a:lnTo>
                  <a:lnTo>
                    <a:pt x="1437521" y="1816113"/>
                  </a:lnTo>
                  <a:lnTo>
                    <a:pt x="1436494" y="1816367"/>
                  </a:lnTo>
                  <a:lnTo>
                    <a:pt x="1435547" y="1817256"/>
                  </a:lnTo>
                  <a:lnTo>
                    <a:pt x="1436968" y="1817764"/>
                  </a:lnTo>
                  <a:lnTo>
                    <a:pt x="1437837" y="1818018"/>
                  </a:lnTo>
                  <a:close/>
                </a:path>
                <a:path w="2360295" h="1867535">
                  <a:moveTo>
                    <a:pt x="2188632" y="1818907"/>
                  </a:moveTo>
                  <a:lnTo>
                    <a:pt x="2190748" y="1818907"/>
                  </a:lnTo>
                  <a:lnTo>
                    <a:pt x="2190890" y="1818018"/>
                  </a:lnTo>
                  <a:lnTo>
                    <a:pt x="2190511" y="1817002"/>
                  </a:lnTo>
                  <a:lnTo>
                    <a:pt x="2188853" y="1816240"/>
                  </a:lnTo>
                  <a:lnTo>
                    <a:pt x="2189835" y="1817256"/>
                  </a:lnTo>
                  <a:lnTo>
                    <a:pt x="2189715" y="1817662"/>
                  </a:lnTo>
                  <a:lnTo>
                    <a:pt x="2188632" y="1818907"/>
                  </a:lnTo>
                  <a:close/>
                </a:path>
                <a:path w="2360295" h="1867535">
                  <a:moveTo>
                    <a:pt x="2100573" y="1818272"/>
                  </a:moveTo>
                  <a:lnTo>
                    <a:pt x="2101047" y="1818272"/>
                  </a:lnTo>
                  <a:lnTo>
                    <a:pt x="2101757" y="1818018"/>
                  </a:lnTo>
                  <a:lnTo>
                    <a:pt x="2102468" y="1816240"/>
                  </a:lnTo>
                  <a:lnTo>
                    <a:pt x="2100177" y="1816240"/>
                  </a:lnTo>
                  <a:lnTo>
                    <a:pt x="2100257" y="1818018"/>
                  </a:lnTo>
                  <a:lnTo>
                    <a:pt x="2100573" y="1818272"/>
                  </a:lnTo>
                  <a:close/>
                </a:path>
                <a:path w="2360295" h="1867535">
                  <a:moveTo>
                    <a:pt x="1972431" y="1818907"/>
                  </a:moveTo>
                  <a:lnTo>
                    <a:pt x="1974547" y="1818907"/>
                  </a:lnTo>
                  <a:lnTo>
                    <a:pt x="1974689" y="1818018"/>
                  </a:lnTo>
                  <a:lnTo>
                    <a:pt x="1974310" y="1817002"/>
                  </a:lnTo>
                  <a:lnTo>
                    <a:pt x="1972652" y="1816240"/>
                  </a:lnTo>
                  <a:lnTo>
                    <a:pt x="1973635" y="1817256"/>
                  </a:lnTo>
                  <a:lnTo>
                    <a:pt x="1973515" y="1817662"/>
                  </a:lnTo>
                  <a:lnTo>
                    <a:pt x="1972431" y="1818907"/>
                  </a:lnTo>
                  <a:close/>
                </a:path>
                <a:path w="2360295" h="1867535">
                  <a:moveTo>
                    <a:pt x="1884293" y="1818272"/>
                  </a:moveTo>
                  <a:lnTo>
                    <a:pt x="1884767" y="1818272"/>
                  </a:lnTo>
                  <a:lnTo>
                    <a:pt x="1885478" y="1818018"/>
                  </a:lnTo>
                  <a:lnTo>
                    <a:pt x="1886188" y="1816240"/>
                  </a:lnTo>
                  <a:lnTo>
                    <a:pt x="1883898" y="1816240"/>
                  </a:lnTo>
                  <a:lnTo>
                    <a:pt x="1883977" y="1818018"/>
                  </a:lnTo>
                  <a:lnTo>
                    <a:pt x="1884293" y="1818272"/>
                  </a:lnTo>
                  <a:close/>
                </a:path>
                <a:path w="2360295" h="1867535">
                  <a:moveTo>
                    <a:pt x="1756230" y="1818907"/>
                  </a:moveTo>
                  <a:lnTo>
                    <a:pt x="1758346" y="1818907"/>
                  </a:lnTo>
                  <a:lnTo>
                    <a:pt x="1758488" y="1818018"/>
                  </a:lnTo>
                  <a:lnTo>
                    <a:pt x="1758109" y="1817002"/>
                  </a:lnTo>
                  <a:lnTo>
                    <a:pt x="1756451" y="1816240"/>
                  </a:lnTo>
                  <a:lnTo>
                    <a:pt x="1757434" y="1817256"/>
                  </a:lnTo>
                  <a:lnTo>
                    <a:pt x="1757314" y="1817662"/>
                  </a:lnTo>
                  <a:lnTo>
                    <a:pt x="1756230" y="1818907"/>
                  </a:lnTo>
                  <a:close/>
                </a:path>
                <a:path w="2360295" h="1867535">
                  <a:moveTo>
                    <a:pt x="1668092" y="1818272"/>
                  </a:moveTo>
                  <a:lnTo>
                    <a:pt x="1668566" y="1818272"/>
                  </a:lnTo>
                  <a:lnTo>
                    <a:pt x="1669277" y="1818018"/>
                  </a:lnTo>
                  <a:lnTo>
                    <a:pt x="1669988" y="1816240"/>
                  </a:lnTo>
                  <a:lnTo>
                    <a:pt x="1667697" y="1816240"/>
                  </a:lnTo>
                  <a:lnTo>
                    <a:pt x="1667777" y="1818018"/>
                  </a:lnTo>
                  <a:lnTo>
                    <a:pt x="1668092" y="1818272"/>
                  </a:lnTo>
                  <a:close/>
                </a:path>
                <a:path w="2360295" h="1867535">
                  <a:moveTo>
                    <a:pt x="1539951" y="1818907"/>
                  </a:moveTo>
                  <a:lnTo>
                    <a:pt x="1542067" y="1818907"/>
                  </a:lnTo>
                  <a:lnTo>
                    <a:pt x="1542209" y="1818018"/>
                  </a:lnTo>
                  <a:lnTo>
                    <a:pt x="1541830" y="1817002"/>
                  </a:lnTo>
                  <a:lnTo>
                    <a:pt x="1540172" y="1816240"/>
                  </a:lnTo>
                  <a:lnTo>
                    <a:pt x="1541154" y="1817256"/>
                  </a:lnTo>
                  <a:lnTo>
                    <a:pt x="1541034" y="1817662"/>
                  </a:lnTo>
                  <a:lnTo>
                    <a:pt x="1539951" y="1818907"/>
                  </a:lnTo>
                  <a:close/>
                </a:path>
                <a:path w="2360295" h="1867535">
                  <a:moveTo>
                    <a:pt x="1451813" y="1818272"/>
                  </a:moveTo>
                  <a:lnTo>
                    <a:pt x="1452287" y="1818272"/>
                  </a:lnTo>
                  <a:lnTo>
                    <a:pt x="1452997" y="1818018"/>
                  </a:lnTo>
                  <a:lnTo>
                    <a:pt x="1453708" y="1816240"/>
                  </a:lnTo>
                  <a:lnTo>
                    <a:pt x="1451181" y="1816240"/>
                  </a:lnTo>
                  <a:lnTo>
                    <a:pt x="1451181" y="1818018"/>
                  </a:lnTo>
                  <a:lnTo>
                    <a:pt x="1451497" y="1818018"/>
                  </a:lnTo>
                  <a:lnTo>
                    <a:pt x="1451813" y="1818272"/>
                  </a:lnTo>
                  <a:close/>
                </a:path>
                <a:path w="2360295" h="1867535">
                  <a:moveTo>
                    <a:pt x="1433388" y="1816621"/>
                  </a:moveTo>
                  <a:lnTo>
                    <a:pt x="1434441" y="1816621"/>
                  </a:lnTo>
                  <a:lnTo>
                    <a:pt x="1433178" y="1816240"/>
                  </a:lnTo>
                  <a:lnTo>
                    <a:pt x="1433388" y="1816621"/>
                  </a:lnTo>
                  <a:close/>
                </a:path>
                <a:path w="2360295" h="1867535">
                  <a:moveTo>
                    <a:pt x="2248233" y="1816875"/>
                  </a:moveTo>
                  <a:lnTo>
                    <a:pt x="2248312" y="1816748"/>
                  </a:lnTo>
                  <a:lnTo>
                    <a:pt x="2248154" y="1816621"/>
                  </a:lnTo>
                  <a:lnTo>
                    <a:pt x="2247996" y="1816367"/>
                  </a:lnTo>
                  <a:lnTo>
                    <a:pt x="2246259" y="1816367"/>
                  </a:lnTo>
                  <a:lnTo>
                    <a:pt x="2245548" y="1816494"/>
                  </a:lnTo>
                  <a:lnTo>
                    <a:pt x="2245311" y="1816621"/>
                  </a:lnTo>
                  <a:lnTo>
                    <a:pt x="2246496" y="1816621"/>
                  </a:lnTo>
                  <a:lnTo>
                    <a:pt x="2248233" y="1816875"/>
                  </a:lnTo>
                  <a:close/>
                </a:path>
                <a:path w="2360295" h="1867535">
                  <a:moveTo>
                    <a:pt x="2032032" y="1816875"/>
                  </a:moveTo>
                  <a:lnTo>
                    <a:pt x="2032111" y="1816748"/>
                  </a:lnTo>
                  <a:lnTo>
                    <a:pt x="2031953" y="1816621"/>
                  </a:lnTo>
                  <a:lnTo>
                    <a:pt x="2031795" y="1816367"/>
                  </a:lnTo>
                  <a:lnTo>
                    <a:pt x="2030058" y="1816367"/>
                  </a:lnTo>
                  <a:lnTo>
                    <a:pt x="2029348" y="1816494"/>
                  </a:lnTo>
                  <a:lnTo>
                    <a:pt x="2029111" y="1816621"/>
                  </a:lnTo>
                  <a:lnTo>
                    <a:pt x="2030295" y="1816621"/>
                  </a:lnTo>
                  <a:lnTo>
                    <a:pt x="2032032" y="1816875"/>
                  </a:lnTo>
                  <a:close/>
                </a:path>
                <a:path w="2360295" h="1867535">
                  <a:moveTo>
                    <a:pt x="1815832" y="1816875"/>
                  </a:moveTo>
                  <a:lnTo>
                    <a:pt x="1815911" y="1816748"/>
                  </a:lnTo>
                  <a:lnTo>
                    <a:pt x="1815753" y="1816621"/>
                  </a:lnTo>
                  <a:lnTo>
                    <a:pt x="1815595" y="1816367"/>
                  </a:lnTo>
                  <a:lnTo>
                    <a:pt x="1813858" y="1816367"/>
                  </a:lnTo>
                  <a:lnTo>
                    <a:pt x="1813147" y="1816494"/>
                  </a:lnTo>
                  <a:lnTo>
                    <a:pt x="1812910" y="1816621"/>
                  </a:lnTo>
                  <a:lnTo>
                    <a:pt x="1814094" y="1816621"/>
                  </a:lnTo>
                  <a:lnTo>
                    <a:pt x="1815832" y="1816875"/>
                  </a:lnTo>
                  <a:close/>
                </a:path>
                <a:path w="2360295" h="1867535">
                  <a:moveTo>
                    <a:pt x="1599552" y="1816875"/>
                  </a:moveTo>
                  <a:lnTo>
                    <a:pt x="1599631" y="1816748"/>
                  </a:lnTo>
                  <a:lnTo>
                    <a:pt x="1599473" y="1816621"/>
                  </a:lnTo>
                  <a:lnTo>
                    <a:pt x="1599315" y="1816367"/>
                  </a:lnTo>
                  <a:lnTo>
                    <a:pt x="1597578" y="1816367"/>
                  </a:lnTo>
                  <a:lnTo>
                    <a:pt x="1596867" y="1816494"/>
                  </a:lnTo>
                  <a:lnTo>
                    <a:pt x="1596630" y="1816621"/>
                  </a:lnTo>
                  <a:lnTo>
                    <a:pt x="1597815" y="1816621"/>
                  </a:lnTo>
                  <a:lnTo>
                    <a:pt x="1599552" y="1816875"/>
                  </a:lnTo>
                  <a:close/>
                </a:path>
                <a:path w="2360295" h="1867535">
                  <a:moveTo>
                    <a:pt x="1417569" y="1818188"/>
                  </a:moveTo>
                  <a:lnTo>
                    <a:pt x="1418033" y="1817891"/>
                  </a:lnTo>
                  <a:lnTo>
                    <a:pt x="1418554" y="1817510"/>
                  </a:lnTo>
                  <a:lnTo>
                    <a:pt x="1418649" y="1816367"/>
                  </a:lnTo>
                  <a:lnTo>
                    <a:pt x="1417938" y="1817002"/>
                  </a:lnTo>
                  <a:lnTo>
                    <a:pt x="1417569" y="1818188"/>
                  </a:lnTo>
                  <a:close/>
                </a:path>
                <a:path w="2360295" h="1867535">
                  <a:moveTo>
                    <a:pt x="2218780" y="1817129"/>
                  </a:moveTo>
                  <a:lnTo>
                    <a:pt x="2222254" y="1816494"/>
                  </a:lnTo>
                  <a:lnTo>
                    <a:pt x="2218705" y="1816494"/>
                  </a:lnTo>
                  <a:lnTo>
                    <a:pt x="2218780" y="1817129"/>
                  </a:lnTo>
                  <a:close/>
                </a:path>
                <a:path w="2360295" h="1867535">
                  <a:moveTo>
                    <a:pt x="2173534" y="1818653"/>
                  </a:moveTo>
                  <a:lnTo>
                    <a:pt x="2175508" y="1818653"/>
                  </a:lnTo>
                  <a:lnTo>
                    <a:pt x="2174876" y="1816494"/>
                  </a:lnTo>
                  <a:lnTo>
                    <a:pt x="2173534" y="1818653"/>
                  </a:lnTo>
                  <a:close/>
                </a:path>
                <a:path w="2360295" h="1867535">
                  <a:moveTo>
                    <a:pt x="2168445" y="1819288"/>
                  </a:moveTo>
                  <a:lnTo>
                    <a:pt x="2173139" y="1819288"/>
                  </a:lnTo>
                  <a:lnTo>
                    <a:pt x="2172270" y="1817891"/>
                  </a:lnTo>
                  <a:lnTo>
                    <a:pt x="2172270" y="1817637"/>
                  </a:lnTo>
                  <a:lnTo>
                    <a:pt x="2172981" y="1817383"/>
                  </a:lnTo>
                  <a:lnTo>
                    <a:pt x="2173692" y="1817002"/>
                  </a:lnTo>
                  <a:lnTo>
                    <a:pt x="2174560" y="1817002"/>
                  </a:lnTo>
                  <a:lnTo>
                    <a:pt x="2174876" y="1816494"/>
                  </a:lnTo>
                  <a:lnTo>
                    <a:pt x="2171481" y="1816494"/>
                  </a:lnTo>
                  <a:lnTo>
                    <a:pt x="2171119" y="1816882"/>
                  </a:lnTo>
                  <a:lnTo>
                    <a:pt x="2171204" y="1817256"/>
                  </a:lnTo>
                  <a:lnTo>
                    <a:pt x="2171797" y="1818018"/>
                  </a:lnTo>
                  <a:lnTo>
                    <a:pt x="2170691" y="1818907"/>
                  </a:lnTo>
                  <a:lnTo>
                    <a:pt x="2168780" y="1818907"/>
                  </a:lnTo>
                  <a:lnTo>
                    <a:pt x="2168243" y="1819161"/>
                  </a:lnTo>
                  <a:lnTo>
                    <a:pt x="2168445" y="1819288"/>
                  </a:lnTo>
                  <a:close/>
                </a:path>
                <a:path w="2360295" h="1867535">
                  <a:moveTo>
                    <a:pt x="2170770" y="1816748"/>
                  </a:moveTo>
                  <a:lnTo>
                    <a:pt x="2171165" y="1816621"/>
                  </a:lnTo>
                  <a:lnTo>
                    <a:pt x="2171481" y="1816494"/>
                  </a:lnTo>
                  <a:lnTo>
                    <a:pt x="2169917" y="1816494"/>
                  </a:lnTo>
                  <a:lnTo>
                    <a:pt x="2170059" y="1816621"/>
                  </a:lnTo>
                  <a:lnTo>
                    <a:pt x="2170770" y="1816748"/>
                  </a:lnTo>
                  <a:close/>
                </a:path>
                <a:path w="2360295" h="1867535">
                  <a:moveTo>
                    <a:pt x="2002579" y="1817129"/>
                  </a:moveTo>
                  <a:lnTo>
                    <a:pt x="2006054" y="1816494"/>
                  </a:lnTo>
                  <a:lnTo>
                    <a:pt x="2002504" y="1816494"/>
                  </a:lnTo>
                  <a:lnTo>
                    <a:pt x="2002579" y="1817129"/>
                  </a:lnTo>
                  <a:close/>
                </a:path>
                <a:path w="2360295" h="1867535">
                  <a:moveTo>
                    <a:pt x="1957254" y="1818653"/>
                  </a:moveTo>
                  <a:lnTo>
                    <a:pt x="1959228" y="1818653"/>
                  </a:lnTo>
                  <a:lnTo>
                    <a:pt x="1958597" y="1816494"/>
                  </a:lnTo>
                  <a:lnTo>
                    <a:pt x="1957254" y="1818653"/>
                  </a:lnTo>
                  <a:close/>
                </a:path>
                <a:path w="2360295" h="1867535">
                  <a:moveTo>
                    <a:pt x="1952166" y="1819288"/>
                  </a:moveTo>
                  <a:lnTo>
                    <a:pt x="1956859" y="1819288"/>
                  </a:lnTo>
                  <a:lnTo>
                    <a:pt x="1955991" y="1817891"/>
                  </a:lnTo>
                  <a:lnTo>
                    <a:pt x="1955991" y="1817637"/>
                  </a:lnTo>
                  <a:lnTo>
                    <a:pt x="1956701" y="1817383"/>
                  </a:lnTo>
                  <a:lnTo>
                    <a:pt x="1957412" y="1817002"/>
                  </a:lnTo>
                  <a:lnTo>
                    <a:pt x="1958281" y="1817002"/>
                  </a:lnTo>
                  <a:lnTo>
                    <a:pt x="1958597" y="1816494"/>
                  </a:lnTo>
                  <a:lnTo>
                    <a:pt x="1955201" y="1816494"/>
                  </a:lnTo>
                  <a:lnTo>
                    <a:pt x="1954840" y="1816882"/>
                  </a:lnTo>
                  <a:lnTo>
                    <a:pt x="1954925" y="1817256"/>
                  </a:lnTo>
                  <a:lnTo>
                    <a:pt x="1955517" y="1818018"/>
                  </a:lnTo>
                  <a:lnTo>
                    <a:pt x="1954412" y="1818907"/>
                  </a:lnTo>
                  <a:lnTo>
                    <a:pt x="1952501" y="1818907"/>
                  </a:lnTo>
                  <a:lnTo>
                    <a:pt x="1951964" y="1819161"/>
                  </a:lnTo>
                  <a:lnTo>
                    <a:pt x="1952166" y="1819288"/>
                  </a:lnTo>
                  <a:close/>
                </a:path>
                <a:path w="2360295" h="1867535">
                  <a:moveTo>
                    <a:pt x="1954490" y="1816748"/>
                  </a:moveTo>
                  <a:lnTo>
                    <a:pt x="1954885" y="1816621"/>
                  </a:lnTo>
                  <a:lnTo>
                    <a:pt x="1955201" y="1816494"/>
                  </a:lnTo>
                  <a:lnTo>
                    <a:pt x="1953638" y="1816494"/>
                  </a:lnTo>
                  <a:lnTo>
                    <a:pt x="1953780" y="1816621"/>
                  </a:lnTo>
                  <a:lnTo>
                    <a:pt x="1954490" y="1816748"/>
                  </a:lnTo>
                  <a:close/>
                </a:path>
                <a:path w="2360295" h="1867535">
                  <a:moveTo>
                    <a:pt x="1786379" y="1817129"/>
                  </a:moveTo>
                  <a:lnTo>
                    <a:pt x="1789853" y="1816494"/>
                  </a:lnTo>
                  <a:lnTo>
                    <a:pt x="1786303" y="1816494"/>
                  </a:lnTo>
                  <a:lnTo>
                    <a:pt x="1786379" y="1817129"/>
                  </a:lnTo>
                  <a:close/>
                </a:path>
                <a:path w="2360295" h="1867535">
                  <a:moveTo>
                    <a:pt x="1741054" y="1818653"/>
                  </a:moveTo>
                  <a:lnTo>
                    <a:pt x="1743028" y="1818653"/>
                  </a:lnTo>
                  <a:lnTo>
                    <a:pt x="1742396" y="1816494"/>
                  </a:lnTo>
                  <a:lnTo>
                    <a:pt x="1741054" y="1818653"/>
                  </a:lnTo>
                  <a:close/>
                </a:path>
                <a:path w="2360295" h="1867535">
                  <a:moveTo>
                    <a:pt x="1735965" y="1819288"/>
                  </a:moveTo>
                  <a:lnTo>
                    <a:pt x="1740659" y="1819288"/>
                  </a:lnTo>
                  <a:lnTo>
                    <a:pt x="1739790" y="1817891"/>
                  </a:lnTo>
                  <a:lnTo>
                    <a:pt x="1739790" y="1817637"/>
                  </a:lnTo>
                  <a:lnTo>
                    <a:pt x="1740501" y="1817383"/>
                  </a:lnTo>
                  <a:lnTo>
                    <a:pt x="1741211" y="1817002"/>
                  </a:lnTo>
                  <a:lnTo>
                    <a:pt x="1742080" y="1817002"/>
                  </a:lnTo>
                  <a:lnTo>
                    <a:pt x="1742396" y="1816494"/>
                  </a:lnTo>
                  <a:lnTo>
                    <a:pt x="1739000" y="1816494"/>
                  </a:lnTo>
                  <a:lnTo>
                    <a:pt x="1738639" y="1816882"/>
                  </a:lnTo>
                  <a:lnTo>
                    <a:pt x="1738724" y="1817256"/>
                  </a:lnTo>
                  <a:lnTo>
                    <a:pt x="1739316" y="1818018"/>
                  </a:lnTo>
                  <a:lnTo>
                    <a:pt x="1738211" y="1818907"/>
                  </a:lnTo>
                  <a:lnTo>
                    <a:pt x="1736300" y="1818907"/>
                  </a:lnTo>
                  <a:lnTo>
                    <a:pt x="1735763" y="1819161"/>
                  </a:lnTo>
                  <a:lnTo>
                    <a:pt x="1735965" y="1819288"/>
                  </a:lnTo>
                  <a:close/>
                </a:path>
                <a:path w="2360295" h="1867535">
                  <a:moveTo>
                    <a:pt x="1738290" y="1816748"/>
                  </a:moveTo>
                  <a:lnTo>
                    <a:pt x="1738685" y="1816621"/>
                  </a:lnTo>
                  <a:lnTo>
                    <a:pt x="1739000" y="1816494"/>
                  </a:lnTo>
                  <a:lnTo>
                    <a:pt x="1737437" y="1816494"/>
                  </a:lnTo>
                  <a:lnTo>
                    <a:pt x="1737579" y="1816621"/>
                  </a:lnTo>
                  <a:lnTo>
                    <a:pt x="1738290" y="1816748"/>
                  </a:lnTo>
                  <a:close/>
                </a:path>
                <a:path w="2360295" h="1867535">
                  <a:moveTo>
                    <a:pt x="1570099" y="1817129"/>
                  </a:moveTo>
                  <a:lnTo>
                    <a:pt x="1573573" y="1816494"/>
                  </a:lnTo>
                  <a:lnTo>
                    <a:pt x="1570024" y="1816494"/>
                  </a:lnTo>
                  <a:lnTo>
                    <a:pt x="1570099" y="1817129"/>
                  </a:lnTo>
                  <a:close/>
                </a:path>
                <a:path w="2360295" h="1867535">
                  <a:moveTo>
                    <a:pt x="1524774" y="1818653"/>
                  </a:moveTo>
                  <a:lnTo>
                    <a:pt x="1526748" y="1818653"/>
                  </a:lnTo>
                  <a:lnTo>
                    <a:pt x="1526116" y="1816494"/>
                  </a:lnTo>
                  <a:lnTo>
                    <a:pt x="1524774" y="1818653"/>
                  </a:lnTo>
                  <a:close/>
                </a:path>
                <a:path w="2360295" h="1867535">
                  <a:moveTo>
                    <a:pt x="1519685" y="1819288"/>
                  </a:moveTo>
                  <a:lnTo>
                    <a:pt x="1524379" y="1819288"/>
                  </a:lnTo>
                  <a:lnTo>
                    <a:pt x="1523510" y="1817891"/>
                  </a:lnTo>
                  <a:lnTo>
                    <a:pt x="1523510" y="1817637"/>
                  </a:lnTo>
                  <a:lnTo>
                    <a:pt x="1524221" y="1817383"/>
                  </a:lnTo>
                  <a:lnTo>
                    <a:pt x="1524932" y="1817002"/>
                  </a:lnTo>
                  <a:lnTo>
                    <a:pt x="1525800" y="1817002"/>
                  </a:lnTo>
                  <a:lnTo>
                    <a:pt x="1526116" y="1816494"/>
                  </a:lnTo>
                  <a:lnTo>
                    <a:pt x="1522721" y="1816494"/>
                  </a:lnTo>
                  <a:lnTo>
                    <a:pt x="1522359" y="1816882"/>
                  </a:lnTo>
                  <a:lnTo>
                    <a:pt x="1522444" y="1817256"/>
                  </a:lnTo>
                  <a:lnTo>
                    <a:pt x="1523037" y="1818018"/>
                  </a:lnTo>
                  <a:lnTo>
                    <a:pt x="1521931" y="1818907"/>
                  </a:lnTo>
                  <a:lnTo>
                    <a:pt x="1520020" y="1818907"/>
                  </a:lnTo>
                  <a:lnTo>
                    <a:pt x="1519483" y="1819161"/>
                  </a:lnTo>
                  <a:lnTo>
                    <a:pt x="1519685" y="1819288"/>
                  </a:lnTo>
                  <a:close/>
                </a:path>
                <a:path w="2360295" h="1867535">
                  <a:moveTo>
                    <a:pt x="1522010" y="1816748"/>
                  </a:moveTo>
                  <a:lnTo>
                    <a:pt x="1522405" y="1816621"/>
                  </a:lnTo>
                  <a:lnTo>
                    <a:pt x="1522721" y="1816494"/>
                  </a:lnTo>
                  <a:lnTo>
                    <a:pt x="1521157" y="1816494"/>
                  </a:lnTo>
                  <a:lnTo>
                    <a:pt x="1521300" y="1816621"/>
                  </a:lnTo>
                  <a:lnTo>
                    <a:pt x="1522010" y="1816748"/>
                  </a:lnTo>
                  <a:close/>
                </a:path>
                <a:path w="2360295" h="1867535">
                  <a:moveTo>
                    <a:pt x="2312746" y="1819288"/>
                  </a:moveTo>
                  <a:lnTo>
                    <a:pt x="2313220" y="1816621"/>
                  </a:lnTo>
                  <a:lnTo>
                    <a:pt x="2303757" y="1816621"/>
                  </a:lnTo>
                  <a:lnTo>
                    <a:pt x="2304139" y="1816748"/>
                  </a:lnTo>
                  <a:lnTo>
                    <a:pt x="2305264" y="1817891"/>
                  </a:lnTo>
                  <a:lnTo>
                    <a:pt x="2307061" y="1817891"/>
                  </a:lnTo>
                  <a:lnTo>
                    <a:pt x="2306946" y="1818907"/>
                  </a:lnTo>
                  <a:lnTo>
                    <a:pt x="2312114" y="1818907"/>
                  </a:lnTo>
                  <a:lnTo>
                    <a:pt x="2312746" y="1819288"/>
                  </a:lnTo>
                  <a:close/>
                </a:path>
                <a:path w="2360295" h="1867535">
                  <a:moveTo>
                    <a:pt x="2248776" y="1818510"/>
                  </a:moveTo>
                  <a:lnTo>
                    <a:pt x="2246496" y="1816621"/>
                  </a:lnTo>
                  <a:lnTo>
                    <a:pt x="2245311" y="1816621"/>
                  </a:lnTo>
                  <a:lnTo>
                    <a:pt x="2244996" y="1817129"/>
                  </a:lnTo>
                  <a:lnTo>
                    <a:pt x="2222345" y="1817129"/>
                  </a:lnTo>
                  <a:lnTo>
                    <a:pt x="2222528" y="1818399"/>
                  </a:lnTo>
                  <a:lnTo>
                    <a:pt x="2247601" y="1818399"/>
                  </a:lnTo>
                  <a:lnTo>
                    <a:pt x="2248776" y="1818510"/>
                  </a:lnTo>
                  <a:close/>
                </a:path>
                <a:path w="2360295" h="1867535">
                  <a:moveTo>
                    <a:pt x="2119681" y="1819542"/>
                  </a:moveTo>
                  <a:lnTo>
                    <a:pt x="2120866" y="1819161"/>
                  </a:lnTo>
                  <a:lnTo>
                    <a:pt x="2121445" y="1817946"/>
                  </a:lnTo>
                  <a:lnTo>
                    <a:pt x="2121655" y="1817383"/>
                  </a:lnTo>
                  <a:lnTo>
                    <a:pt x="2122208" y="1817129"/>
                  </a:lnTo>
                  <a:lnTo>
                    <a:pt x="2122682" y="1816621"/>
                  </a:lnTo>
                  <a:lnTo>
                    <a:pt x="2102748" y="1816621"/>
                  </a:lnTo>
                  <a:lnTo>
                    <a:pt x="2102841" y="1816748"/>
                  </a:lnTo>
                  <a:lnTo>
                    <a:pt x="2112654" y="1816748"/>
                  </a:lnTo>
                  <a:lnTo>
                    <a:pt x="2112772" y="1817129"/>
                  </a:lnTo>
                  <a:lnTo>
                    <a:pt x="2113064" y="1817662"/>
                  </a:lnTo>
                  <a:lnTo>
                    <a:pt x="2112970" y="1818018"/>
                  </a:lnTo>
                  <a:lnTo>
                    <a:pt x="2112870" y="1818272"/>
                  </a:lnTo>
                  <a:lnTo>
                    <a:pt x="2116365" y="1818272"/>
                  </a:lnTo>
                  <a:lnTo>
                    <a:pt x="2116429" y="1818653"/>
                  </a:lnTo>
                  <a:lnTo>
                    <a:pt x="2118497" y="1818653"/>
                  </a:lnTo>
                  <a:lnTo>
                    <a:pt x="2119681" y="1819542"/>
                  </a:lnTo>
                  <a:close/>
                </a:path>
                <a:path w="2360295" h="1867535">
                  <a:moveTo>
                    <a:pt x="2096545" y="1819288"/>
                  </a:moveTo>
                  <a:lnTo>
                    <a:pt x="2097019" y="1816621"/>
                  </a:lnTo>
                  <a:lnTo>
                    <a:pt x="2087557" y="1816621"/>
                  </a:lnTo>
                  <a:lnTo>
                    <a:pt x="2087938" y="1816748"/>
                  </a:lnTo>
                  <a:lnTo>
                    <a:pt x="2089064" y="1817891"/>
                  </a:lnTo>
                  <a:lnTo>
                    <a:pt x="2090860" y="1817891"/>
                  </a:lnTo>
                  <a:lnTo>
                    <a:pt x="2090745" y="1818907"/>
                  </a:lnTo>
                  <a:lnTo>
                    <a:pt x="2095913" y="1818907"/>
                  </a:lnTo>
                  <a:lnTo>
                    <a:pt x="2096545" y="1819288"/>
                  </a:lnTo>
                  <a:close/>
                </a:path>
                <a:path w="2360295" h="1867535">
                  <a:moveTo>
                    <a:pt x="2032575" y="1818510"/>
                  </a:moveTo>
                  <a:lnTo>
                    <a:pt x="2030295" y="1816621"/>
                  </a:lnTo>
                  <a:lnTo>
                    <a:pt x="2029111" y="1816621"/>
                  </a:lnTo>
                  <a:lnTo>
                    <a:pt x="2028795" y="1817129"/>
                  </a:lnTo>
                  <a:lnTo>
                    <a:pt x="2006145" y="1817129"/>
                  </a:lnTo>
                  <a:lnTo>
                    <a:pt x="2006327" y="1818399"/>
                  </a:lnTo>
                  <a:lnTo>
                    <a:pt x="2031401" y="1818399"/>
                  </a:lnTo>
                  <a:lnTo>
                    <a:pt x="2032575" y="1818510"/>
                  </a:lnTo>
                  <a:close/>
                </a:path>
                <a:path w="2360295" h="1867535">
                  <a:moveTo>
                    <a:pt x="1903402" y="1819542"/>
                  </a:moveTo>
                  <a:lnTo>
                    <a:pt x="1904586" y="1819161"/>
                  </a:lnTo>
                  <a:lnTo>
                    <a:pt x="1905166" y="1817946"/>
                  </a:lnTo>
                  <a:lnTo>
                    <a:pt x="1905376" y="1817383"/>
                  </a:lnTo>
                  <a:lnTo>
                    <a:pt x="1905929" y="1817129"/>
                  </a:lnTo>
                  <a:lnTo>
                    <a:pt x="1906402" y="1816621"/>
                  </a:lnTo>
                  <a:lnTo>
                    <a:pt x="1886468" y="1816621"/>
                  </a:lnTo>
                  <a:lnTo>
                    <a:pt x="1886562" y="1816748"/>
                  </a:lnTo>
                  <a:lnTo>
                    <a:pt x="1896374" y="1816748"/>
                  </a:lnTo>
                  <a:lnTo>
                    <a:pt x="1896493" y="1817129"/>
                  </a:lnTo>
                  <a:lnTo>
                    <a:pt x="1896785" y="1817662"/>
                  </a:lnTo>
                  <a:lnTo>
                    <a:pt x="1896690" y="1818018"/>
                  </a:lnTo>
                  <a:lnTo>
                    <a:pt x="1896590" y="1818272"/>
                  </a:lnTo>
                  <a:lnTo>
                    <a:pt x="1900085" y="1818272"/>
                  </a:lnTo>
                  <a:lnTo>
                    <a:pt x="1900150" y="1818653"/>
                  </a:lnTo>
                  <a:lnTo>
                    <a:pt x="1902217" y="1818653"/>
                  </a:lnTo>
                  <a:lnTo>
                    <a:pt x="1903402" y="1819542"/>
                  </a:lnTo>
                  <a:close/>
                </a:path>
                <a:path w="2360295" h="1867535">
                  <a:moveTo>
                    <a:pt x="1880266" y="1819288"/>
                  </a:moveTo>
                  <a:lnTo>
                    <a:pt x="1880739" y="1816621"/>
                  </a:lnTo>
                  <a:lnTo>
                    <a:pt x="1871277" y="1816621"/>
                  </a:lnTo>
                  <a:lnTo>
                    <a:pt x="1871659" y="1816748"/>
                  </a:lnTo>
                  <a:lnTo>
                    <a:pt x="1872784" y="1817891"/>
                  </a:lnTo>
                  <a:lnTo>
                    <a:pt x="1874580" y="1817891"/>
                  </a:lnTo>
                  <a:lnTo>
                    <a:pt x="1874465" y="1818907"/>
                  </a:lnTo>
                  <a:lnTo>
                    <a:pt x="1879634" y="1818907"/>
                  </a:lnTo>
                  <a:lnTo>
                    <a:pt x="1880266" y="1819288"/>
                  </a:lnTo>
                  <a:close/>
                </a:path>
                <a:path w="2360295" h="1867535">
                  <a:moveTo>
                    <a:pt x="1816375" y="1818510"/>
                  </a:moveTo>
                  <a:lnTo>
                    <a:pt x="1814094" y="1816621"/>
                  </a:lnTo>
                  <a:lnTo>
                    <a:pt x="1812910" y="1816621"/>
                  </a:lnTo>
                  <a:lnTo>
                    <a:pt x="1812594" y="1817129"/>
                  </a:lnTo>
                  <a:lnTo>
                    <a:pt x="1789944" y="1817129"/>
                  </a:lnTo>
                  <a:lnTo>
                    <a:pt x="1790126" y="1818399"/>
                  </a:lnTo>
                  <a:lnTo>
                    <a:pt x="1815200" y="1818399"/>
                  </a:lnTo>
                  <a:lnTo>
                    <a:pt x="1816375" y="1818510"/>
                  </a:lnTo>
                  <a:close/>
                </a:path>
                <a:path w="2360295" h="1867535">
                  <a:moveTo>
                    <a:pt x="1687201" y="1819542"/>
                  </a:moveTo>
                  <a:lnTo>
                    <a:pt x="1688385" y="1819161"/>
                  </a:lnTo>
                  <a:lnTo>
                    <a:pt x="1688965" y="1817946"/>
                  </a:lnTo>
                  <a:lnTo>
                    <a:pt x="1689175" y="1817383"/>
                  </a:lnTo>
                  <a:lnTo>
                    <a:pt x="1689728" y="1817129"/>
                  </a:lnTo>
                  <a:lnTo>
                    <a:pt x="1690202" y="1816621"/>
                  </a:lnTo>
                  <a:lnTo>
                    <a:pt x="1670267" y="1816621"/>
                  </a:lnTo>
                  <a:lnTo>
                    <a:pt x="1670361" y="1816748"/>
                  </a:lnTo>
                  <a:lnTo>
                    <a:pt x="1680174" y="1816748"/>
                  </a:lnTo>
                  <a:lnTo>
                    <a:pt x="1680292" y="1817129"/>
                  </a:lnTo>
                  <a:lnTo>
                    <a:pt x="1680584" y="1817662"/>
                  </a:lnTo>
                  <a:lnTo>
                    <a:pt x="1680489" y="1818018"/>
                  </a:lnTo>
                  <a:lnTo>
                    <a:pt x="1680389" y="1818272"/>
                  </a:lnTo>
                  <a:lnTo>
                    <a:pt x="1683885" y="1818272"/>
                  </a:lnTo>
                  <a:lnTo>
                    <a:pt x="1683949" y="1818653"/>
                  </a:lnTo>
                  <a:lnTo>
                    <a:pt x="1686017" y="1818653"/>
                  </a:lnTo>
                  <a:lnTo>
                    <a:pt x="1687201" y="1819542"/>
                  </a:lnTo>
                  <a:close/>
                </a:path>
                <a:path w="2360295" h="1867535">
                  <a:moveTo>
                    <a:pt x="1664065" y="1819288"/>
                  </a:moveTo>
                  <a:lnTo>
                    <a:pt x="1664539" y="1816621"/>
                  </a:lnTo>
                  <a:lnTo>
                    <a:pt x="1655076" y="1816621"/>
                  </a:lnTo>
                  <a:lnTo>
                    <a:pt x="1655458" y="1816748"/>
                  </a:lnTo>
                  <a:lnTo>
                    <a:pt x="1656583" y="1817891"/>
                  </a:lnTo>
                  <a:lnTo>
                    <a:pt x="1658380" y="1817891"/>
                  </a:lnTo>
                  <a:lnTo>
                    <a:pt x="1658265" y="1818907"/>
                  </a:lnTo>
                  <a:lnTo>
                    <a:pt x="1663433" y="1818907"/>
                  </a:lnTo>
                  <a:lnTo>
                    <a:pt x="1664065" y="1819288"/>
                  </a:lnTo>
                  <a:close/>
                </a:path>
                <a:path w="2360295" h="1867535">
                  <a:moveTo>
                    <a:pt x="1600095" y="1818510"/>
                  </a:moveTo>
                  <a:lnTo>
                    <a:pt x="1597815" y="1816621"/>
                  </a:lnTo>
                  <a:lnTo>
                    <a:pt x="1596630" y="1816621"/>
                  </a:lnTo>
                  <a:lnTo>
                    <a:pt x="1596315" y="1817129"/>
                  </a:lnTo>
                  <a:lnTo>
                    <a:pt x="1573664" y="1817129"/>
                  </a:lnTo>
                  <a:lnTo>
                    <a:pt x="1573847" y="1818399"/>
                  </a:lnTo>
                  <a:lnTo>
                    <a:pt x="1598920" y="1818399"/>
                  </a:lnTo>
                  <a:lnTo>
                    <a:pt x="1600095" y="1818510"/>
                  </a:lnTo>
                  <a:close/>
                </a:path>
                <a:path w="2360295" h="1867535">
                  <a:moveTo>
                    <a:pt x="1470921" y="1819542"/>
                  </a:moveTo>
                  <a:lnTo>
                    <a:pt x="1472106" y="1819161"/>
                  </a:lnTo>
                  <a:lnTo>
                    <a:pt x="1472685" y="1817946"/>
                  </a:lnTo>
                  <a:lnTo>
                    <a:pt x="1472895" y="1817383"/>
                  </a:lnTo>
                  <a:lnTo>
                    <a:pt x="1473448" y="1817129"/>
                  </a:lnTo>
                  <a:lnTo>
                    <a:pt x="1473922" y="1816621"/>
                  </a:lnTo>
                  <a:lnTo>
                    <a:pt x="1453988" y="1816621"/>
                  </a:lnTo>
                  <a:lnTo>
                    <a:pt x="1454081" y="1816748"/>
                  </a:lnTo>
                  <a:lnTo>
                    <a:pt x="1463894" y="1816748"/>
                  </a:lnTo>
                  <a:lnTo>
                    <a:pt x="1464012" y="1817129"/>
                  </a:lnTo>
                  <a:lnTo>
                    <a:pt x="1464304" y="1817662"/>
                  </a:lnTo>
                  <a:lnTo>
                    <a:pt x="1464210" y="1818018"/>
                  </a:lnTo>
                  <a:lnTo>
                    <a:pt x="1464110" y="1818272"/>
                  </a:lnTo>
                  <a:lnTo>
                    <a:pt x="1467605" y="1818272"/>
                  </a:lnTo>
                  <a:lnTo>
                    <a:pt x="1467670" y="1818653"/>
                  </a:lnTo>
                  <a:lnTo>
                    <a:pt x="1469737" y="1818653"/>
                  </a:lnTo>
                  <a:lnTo>
                    <a:pt x="1470921" y="1819542"/>
                  </a:lnTo>
                  <a:close/>
                </a:path>
                <a:path w="2360295" h="1867535">
                  <a:moveTo>
                    <a:pt x="1422755" y="1819796"/>
                  </a:moveTo>
                  <a:lnTo>
                    <a:pt x="1422991" y="1819669"/>
                  </a:lnTo>
                  <a:lnTo>
                    <a:pt x="1429703" y="1819669"/>
                  </a:lnTo>
                  <a:lnTo>
                    <a:pt x="1428338" y="1818891"/>
                  </a:lnTo>
                  <a:lnTo>
                    <a:pt x="1426939" y="1817891"/>
                  </a:lnTo>
                  <a:lnTo>
                    <a:pt x="1426861" y="1817637"/>
                  </a:lnTo>
                  <a:lnTo>
                    <a:pt x="1427492" y="1817383"/>
                  </a:lnTo>
                  <a:lnTo>
                    <a:pt x="1429782" y="1817383"/>
                  </a:lnTo>
                  <a:lnTo>
                    <a:pt x="1429466" y="1817256"/>
                  </a:lnTo>
                  <a:lnTo>
                    <a:pt x="1429229" y="1816748"/>
                  </a:lnTo>
                  <a:lnTo>
                    <a:pt x="1428756" y="1816621"/>
                  </a:lnTo>
                  <a:lnTo>
                    <a:pt x="1428440" y="1816748"/>
                  </a:lnTo>
                  <a:lnTo>
                    <a:pt x="1424334" y="1816748"/>
                  </a:lnTo>
                  <a:lnTo>
                    <a:pt x="1423386" y="1817256"/>
                  </a:lnTo>
                  <a:lnTo>
                    <a:pt x="1424255" y="1818653"/>
                  </a:lnTo>
                  <a:lnTo>
                    <a:pt x="1424551" y="1818891"/>
                  </a:lnTo>
                  <a:lnTo>
                    <a:pt x="1424808" y="1819288"/>
                  </a:lnTo>
                  <a:lnTo>
                    <a:pt x="1422833" y="1819288"/>
                  </a:lnTo>
                  <a:lnTo>
                    <a:pt x="1422755" y="1819796"/>
                  </a:lnTo>
                  <a:close/>
                </a:path>
                <a:path w="2360295" h="1867535">
                  <a:moveTo>
                    <a:pt x="2264183" y="1819669"/>
                  </a:moveTo>
                  <a:lnTo>
                    <a:pt x="2263947" y="1816748"/>
                  </a:lnTo>
                  <a:lnTo>
                    <a:pt x="2263305" y="1816748"/>
                  </a:lnTo>
                  <a:lnTo>
                    <a:pt x="2263305" y="1816882"/>
                  </a:lnTo>
                  <a:lnTo>
                    <a:pt x="2262921" y="1817129"/>
                  </a:lnTo>
                  <a:lnTo>
                    <a:pt x="2262684" y="1817256"/>
                  </a:lnTo>
                  <a:lnTo>
                    <a:pt x="2261795" y="1817256"/>
                  </a:lnTo>
                  <a:lnTo>
                    <a:pt x="2261468" y="1817662"/>
                  </a:lnTo>
                  <a:lnTo>
                    <a:pt x="2264183" y="1819669"/>
                  </a:lnTo>
                  <a:close/>
                </a:path>
                <a:path w="2360295" h="1867535">
                  <a:moveTo>
                    <a:pt x="2125880" y="1820939"/>
                  </a:moveTo>
                  <a:lnTo>
                    <a:pt x="2127736" y="1820939"/>
                  </a:lnTo>
                  <a:lnTo>
                    <a:pt x="2127025" y="1820558"/>
                  </a:lnTo>
                  <a:lnTo>
                    <a:pt x="2126472" y="1820558"/>
                  </a:lnTo>
                  <a:lnTo>
                    <a:pt x="2126124" y="1820372"/>
                  </a:lnTo>
                  <a:lnTo>
                    <a:pt x="2126054" y="1820177"/>
                  </a:lnTo>
                  <a:lnTo>
                    <a:pt x="2126385" y="1819415"/>
                  </a:lnTo>
                  <a:lnTo>
                    <a:pt x="2126468" y="1818780"/>
                  </a:lnTo>
                  <a:lnTo>
                    <a:pt x="2125841" y="1816875"/>
                  </a:lnTo>
                  <a:lnTo>
                    <a:pt x="2128131" y="1816748"/>
                  </a:lnTo>
                  <a:lnTo>
                    <a:pt x="2122682" y="1816748"/>
                  </a:lnTo>
                  <a:lnTo>
                    <a:pt x="2122603" y="1818018"/>
                  </a:lnTo>
                  <a:lnTo>
                    <a:pt x="2121949" y="1818018"/>
                  </a:lnTo>
                  <a:lnTo>
                    <a:pt x="2121881" y="1818272"/>
                  </a:lnTo>
                  <a:lnTo>
                    <a:pt x="2124498" y="1818272"/>
                  </a:lnTo>
                  <a:lnTo>
                    <a:pt x="2124315" y="1818653"/>
                  </a:lnTo>
                  <a:lnTo>
                    <a:pt x="2125051" y="1818653"/>
                  </a:lnTo>
                  <a:lnTo>
                    <a:pt x="2125880" y="1820939"/>
                  </a:lnTo>
                  <a:close/>
                </a:path>
                <a:path w="2360295" h="1867535">
                  <a:moveTo>
                    <a:pt x="2106467" y="1821828"/>
                  </a:moveTo>
                  <a:lnTo>
                    <a:pt x="2111469" y="1821828"/>
                  </a:lnTo>
                  <a:lnTo>
                    <a:pt x="2112069" y="1820304"/>
                  </a:lnTo>
                  <a:lnTo>
                    <a:pt x="2112173" y="1819796"/>
                  </a:lnTo>
                  <a:lnTo>
                    <a:pt x="2111749" y="1818566"/>
                  </a:lnTo>
                  <a:lnTo>
                    <a:pt x="2111627" y="1818272"/>
                  </a:lnTo>
                  <a:lnTo>
                    <a:pt x="2111501" y="1817510"/>
                  </a:lnTo>
                  <a:lnTo>
                    <a:pt x="2111627" y="1817002"/>
                  </a:lnTo>
                  <a:lnTo>
                    <a:pt x="2112259" y="1817002"/>
                  </a:lnTo>
                  <a:lnTo>
                    <a:pt x="2112654" y="1816748"/>
                  </a:lnTo>
                  <a:lnTo>
                    <a:pt x="2102841" y="1816748"/>
                  </a:lnTo>
                  <a:lnTo>
                    <a:pt x="2103121" y="1817129"/>
                  </a:lnTo>
                  <a:lnTo>
                    <a:pt x="2104205" y="1817129"/>
                  </a:lnTo>
                  <a:lnTo>
                    <a:pt x="2106452" y="1820743"/>
                  </a:lnTo>
                  <a:lnTo>
                    <a:pt x="2106467" y="1821828"/>
                  </a:lnTo>
                  <a:close/>
                </a:path>
                <a:path w="2360295" h="1867535">
                  <a:moveTo>
                    <a:pt x="2047983" y="1819669"/>
                  </a:moveTo>
                  <a:lnTo>
                    <a:pt x="2047746" y="1816748"/>
                  </a:lnTo>
                  <a:lnTo>
                    <a:pt x="2047104" y="1816748"/>
                  </a:lnTo>
                  <a:lnTo>
                    <a:pt x="2047105" y="1816882"/>
                  </a:lnTo>
                  <a:lnTo>
                    <a:pt x="2046720" y="1817129"/>
                  </a:lnTo>
                  <a:lnTo>
                    <a:pt x="2046483" y="1817256"/>
                  </a:lnTo>
                  <a:lnTo>
                    <a:pt x="2045594" y="1817256"/>
                  </a:lnTo>
                  <a:lnTo>
                    <a:pt x="2045267" y="1817662"/>
                  </a:lnTo>
                  <a:lnTo>
                    <a:pt x="2047983" y="1819669"/>
                  </a:lnTo>
                  <a:close/>
                </a:path>
                <a:path w="2360295" h="1867535">
                  <a:moveTo>
                    <a:pt x="1909600" y="1820939"/>
                  </a:moveTo>
                  <a:lnTo>
                    <a:pt x="1911456" y="1820939"/>
                  </a:lnTo>
                  <a:lnTo>
                    <a:pt x="1910745" y="1820558"/>
                  </a:lnTo>
                  <a:lnTo>
                    <a:pt x="1910193" y="1820558"/>
                  </a:lnTo>
                  <a:lnTo>
                    <a:pt x="1909845" y="1820372"/>
                  </a:lnTo>
                  <a:lnTo>
                    <a:pt x="1909774" y="1820177"/>
                  </a:lnTo>
                  <a:lnTo>
                    <a:pt x="1910106" y="1819415"/>
                  </a:lnTo>
                  <a:lnTo>
                    <a:pt x="1910188" y="1818780"/>
                  </a:lnTo>
                  <a:lnTo>
                    <a:pt x="1909561" y="1816875"/>
                  </a:lnTo>
                  <a:lnTo>
                    <a:pt x="1911851" y="1816748"/>
                  </a:lnTo>
                  <a:lnTo>
                    <a:pt x="1906402" y="1816748"/>
                  </a:lnTo>
                  <a:lnTo>
                    <a:pt x="1906323" y="1818018"/>
                  </a:lnTo>
                  <a:lnTo>
                    <a:pt x="1905669" y="1818018"/>
                  </a:lnTo>
                  <a:lnTo>
                    <a:pt x="1905601" y="1818272"/>
                  </a:lnTo>
                  <a:lnTo>
                    <a:pt x="1908218" y="1818272"/>
                  </a:lnTo>
                  <a:lnTo>
                    <a:pt x="1908035" y="1818653"/>
                  </a:lnTo>
                  <a:lnTo>
                    <a:pt x="1908771" y="1818653"/>
                  </a:lnTo>
                  <a:lnTo>
                    <a:pt x="1909600" y="1820939"/>
                  </a:lnTo>
                  <a:close/>
                </a:path>
                <a:path w="2360295" h="1867535">
                  <a:moveTo>
                    <a:pt x="1890188" y="1821828"/>
                  </a:moveTo>
                  <a:lnTo>
                    <a:pt x="1895190" y="1821828"/>
                  </a:lnTo>
                  <a:lnTo>
                    <a:pt x="1895790" y="1820304"/>
                  </a:lnTo>
                  <a:lnTo>
                    <a:pt x="1895893" y="1819796"/>
                  </a:lnTo>
                  <a:lnTo>
                    <a:pt x="1895470" y="1818566"/>
                  </a:lnTo>
                  <a:lnTo>
                    <a:pt x="1895348" y="1818272"/>
                  </a:lnTo>
                  <a:lnTo>
                    <a:pt x="1895221" y="1817510"/>
                  </a:lnTo>
                  <a:lnTo>
                    <a:pt x="1895348" y="1817002"/>
                  </a:lnTo>
                  <a:lnTo>
                    <a:pt x="1895979" y="1817002"/>
                  </a:lnTo>
                  <a:lnTo>
                    <a:pt x="1896374" y="1816748"/>
                  </a:lnTo>
                  <a:lnTo>
                    <a:pt x="1886562" y="1816748"/>
                  </a:lnTo>
                  <a:lnTo>
                    <a:pt x="1886841" y="1817129"/>
                  </a:lnTo>
                  <a:lnTo>
                    <a:pt x="1887925" y="1817129"/>
                  </a:lnTo>
                  <a:lnTo>
                    <a:pt x="1890172" y="1820743"/>
                  </a:lnTo>
                  <a:lnTo>
                    <a:pt x="1890188" y="1821828"/>
                  </a:lnTo>
                  <a:close/>
                </a:path>
                <a:path w="2360295" h="1867535">
                  <a:moveTo>
                    <a:pt x="1831703" y="1819669"/>
                  </a:moveTo>
                  <a:lnTo>
                    <a:pt x="1831466" y="1816748"/>
                  </a:lnTo>
                  <a:lnTo>
                    <a:pt x="1830825" y="1816748"/>
                  </a:lnTo>
                  <a:lnTo>
                    <a:pt x="1830825" y="1816882"/>
                  </a:lnTo>
                  <a:lnTo>
                    <a:pt x="1830440" y="1817129"/>
                  </a:lnTo>
                  <a:lnTo>
                    <a:pt x="1830203" y="1817256"/>
                  </a:lnTo>
                  <a:lnTo>
                    <a:pt x="1829314" y="1817256"/>
                  </a:lnTo>
                  <a:lnTo>
                    <a:pt x="1828987" y="1817662"/>
                  </a:lnTo>
                  <a:lnTo>
                    <a:pt x="1831703" y="1819669"/>
                  </a:lnTo>
                  <a:close/>
                </a:path>
                <a:path w="2360295" h="1867535">
                  <a:moveTo>
                    <a:pt x="1693400" y="1820939"/>
                  </a:moveTo>
                  <a:lnTo>
                    <a:pt x="1695255" y="1820939"/>
                  </a:lnTo>
                  <a:lnTo>
                    <a:pt x="1694545" y="1820558"/>
                  </a:lnTo>
                  <a:lnTo>
                    <a:pt x="1693992" y="1820558"/>
                  </a:lnTo>
                  <a:lnTo>
                    <a:pt x="1693644" y="1820372"/>
                  </a:lnTo>
                  <a:lnTo>
                    <a:pt x="1693573" y="1820177"/>
                  </a:lnTo>
                  <a:lnTo>
                    <a:pt x="1693905" y="1819415"/>
                  </a:lnTo>
                  <a:lnTo>
                    <a:pt x="1693987" y="1818780"/>
                  </a:lnTo>
                  <a:lnTo>
                    <a:pt x="1693360" y="1816875"/>
                  </a:lnTo>
                  <a:lnTo>
                    <a:pt x="1695650" y="1816748"/>
                  </a:lnTo>
                  <a:lnTo>
                    <a:pt x="1690202" y="1816748"/>
                  </a:lnTo>
                  <a:lnTo>
                    <a:pt x="1690123" y="1818018"/>
                  </a:lnTo>
                  <a:lnTo>
                    <a:pt x="1689468" y="1818018"/>
                  </a:lnTo>
                  <a:lnTo>
                    <a:pt x="1689401" y="1818272"/>
                  </a:lnTo>
                  <a:lnTo>
                    <a:pt x="1692018" y="1818272"/>
                  </a:lnTo>
                  <a:lnTo>
                    <a:pt x="1691835" y="1818653"/>
                  </a:lnTo>
                  <a:lnTo>
                    <a:pt x="1692570" y="1818653"/>
                  </a:lnTo>
                  <a:lnTo>
                    <a:pt x="1693400" y="1820939"/>
                  </a:lnTo>
                  <a:close/>
                </a:path>
                <a:path w="2360295" h="1867535">
                  <a:moveTo>
                    <a:pt x="1673987" y="1821828"/>
                  </a:moveTo>
                  <a:lnTo>
                    <a:pt x="1678989" y="1821828"/>
                  </a:lnTo>
                  <a:lnTo>
                    <a:pt x="1679589" y="1820304"/>
                  </a:lnTo>
                  <a:lnTo>
                    <a:pt x="1679693" y="1819796"/>
                  </a:lnTo>
                  <a:lnTo>
                    <a:pt x="1679269" y="1818566"/>
                  </a:lnTo>
                  <a:lnTo>
                    <a:pt x="1679147" y="1818272"/>
                  </a:lnTo>
                  <a:lnTo>
                    <a:pt x="1679021" y="1817510"/>
                  </a:lnTo>
                  <a:lnTo>
                    <a:pt x="1679147" y="1817002"/>
                  </a:lnTo>
                  <a:lnTo>
                    <a:pt x="1679779" y="1817002"/>
                  </a:lnTo>
                  <a:lnTo>
                    <a:pt x="1680174" y="1816748"/>
                  </a:lnTo>
                  <a:lnTo>
                    <a:pt x="1670361" y="1816748"/>
                  </a:lnTo>
                  <a:lnTo>
                    <a:pt x="1670641" y="1817129"/>
                  </a:lnTo>
                  <a:lnTo>
                    <a:pt x="1671725" y="1817129"/>
                  </a:lnTo>
                  <a:lnTo>
                    <a:pt x="1673972" y="1820743"/>
                  </a:lnTo>
                  <a:lnTo>
                    <a:pt x="1673987" y="1821828"/>
                  </a:lnTo>
                  <a:close/>
                </a:path>
                <a:path w="2360295" h="1867535">
                  <a:moveTo>
                    <a:pt x="1615502" y="1819669"/>
                  </a:moveTo>
                  <a:lnTo>
                    <a:pt x="1615266" y="1816748"/>
                  </a:lnTo>
                  <a:lnTo>
                    <a:pt x="1614624" y="1816748"/>
                  </a:lnTo>
                  <a:lnTo>
                    <a:pt x="1614624" y="1816882"/>
                  </a:lnTo>
                  <a:lnTo>
                    <a:pt x="1614240" y="1817129"/>
                  </a:lnTo>
                  <a:lnTo>
                    <a:pt x="1614003" y="1817256"/>
                  </a:lnTo>
                  <a:lnTo>
                    <a:pt x="1613114" y="1817256"/>
                  </a:lnTo>
                  <a:lnTo>
                    <a:pt x="1612787" y="1817662"/>
                  </a:lnTo>
                  <a:lnTo>
                    <a:pt x="1615502" y="1819669"/>
                  </a:lnTo>
                  <a:close/>
                </a:path>
                <a:path w="2360295" h="1867535">
                  <a:moveTo>
                    <a:pt x="1477120" y="1820939"/>
                  </a:moveTo>
                  <a:lnTo>
                    <a:pt x="1478976" y="1820939"/>
                  </a:lnTo>
                  <a:lnTo>
                    <a:pt x="1478265" y="1820558"/>
                  </a:lnTo>
                  <a:lnTo>
                    <a:pt x="1477712" y="1820558"/>
                  </a:lnTo>
                  <a:lnTo>
                    <a:pt x="1477364" y="1820372"/>
                  </a:lnTo>
                  <a:lnTo>
                    <a:pt x="1477294" y="1820177"/>
                  </a:lnTo>
                  <a:lnTo>
                    <a:pt x="1477625" y="1819415"/>
                  </a:lnTo>
                  <a:lnTo>
                    <a:pt x="1477708" y="1818780"/>
                  </a:lnTo>
                  <a:lnTo>
                    <a:pt x="1477081" y="1816875"/>
                  </a:lnTo>
                  <a:lnTo>
                    <a:pt x="1479371" y="1816748"/>
                  </a:lnTo>
                  <a:lnTo>
                    <a:pt x="1473922" y="1816748"/>
                  </a:lnTo>
                  <a:lnTo>
                    <a:pt x="1473843" y="1818018"/>
                  </a:lnTo>
                  <a:lnTo>
                    <a:pt x="1473189" y="1818018"/>
                  </a:lnTo>
                  <a:lnTo>
                    <a:pt x="1473121" y="1818272"/>
                  </a:lnTo>
                  <a:lnTo>
                    <a:pt x="1475738" y="1818272"/>
                  </a:lnTo>
                  <a:lnTo>
                    <a:pt x="1475555" y="1818653"/>
                  </a:lnTo>
                  <a:lnTo>
                    <a:pt x="1476291" y="1818653"/>
                  </a:lnTo>
                  <a:lnTo>
                    <a:pt x="1477120" y="1820939"/>
                  </a:lnTo>
                  <a:close/>
                </a:path>
                <a:path w="2360295" h="1867535">
                  <a:moveTo>
                    <a:pt x="1457707" y="1821828"/>
                  </a:moveTo>
                  <a:lnTo>
                    <a:pt x="1462709" y="1821828"/>
                  </a:lnTo>
                  <a:lnTo>
                    <a:pt x="1463310" y="1820304"/>
                  </a:lnTo>
                  <a:lnTo>
                    <a:pt x="1463413" y="1819796"/>
                  </a:lnTo>
                  <a:lnTo>
                    <a:pt x="1462989" y="1818566"/>
                  </a:lnTo>
                  <a:lnTo>
                    <a:pt x="1462867" y="1818272"/>
                  </a:lnTo>
                  <a:lnTo>
                    <a:pt x="1462741" y="1817510"/>
                  </a:lnTo>
                  <a:lnTo>
                    <a:pt x="1462867" y="1817002"/>
                  </a:lnTo>
                  <a:lnTo>
                    <a:pt x="1463499" y="1817002"/>
                  </a:lnTo>
                  <a:lnTo>
                    <a:pt x="1463894" y="1816748"/>
                  </a:lnTo>
                  <a:lnTo>
                    <a:pt x="1454081" y="1816748"/>
                  </a:lnTo>
                  <a:lnTo>
                    <a:pt x="1454361" y="1817129"/>
                  </a:lnTo>
                  <a:lnTo>
                    <a:pt x="1455445" y="1817129"/>
                  </a:lnTo>
                  <a:lnTo>
                    <a:pt x="1457692" y="1820743"/>
                  </a:lnTo>
                  <a:lnTo>
                    <a:pt x="1457707" y="1821828"/>
                  </a:lnTo>
                  <a:close/>
                </a:path>
                <a:path w="2360295" h="1867535">
                  <a:moveTo>
                    <a:pt x="1444390" y="1818272"/>
                  </a:moveTo>
                  <a:lnTo>
                    <a:pt x="1446049" y="1818272"/>
                  </a:lnTo>
                  <a:lnTo>
                    <a:pt x="1445901" y="1817946"/>
                  </a:lnTo>
                  <a:lnTo>
                    <a:pt x="1446064" y="1817662"/>
                  </a:lnTo>
                  <a:lnTo>
                    <a:pt x="1445891" y="1817383"/>
                  </a:lnTo>
                  <a:lnTo>
                    <a:pt x="1445575" y="1817129"/>
                  </a:lnTo>
                  <a:lnTo>
                    <a:pt x="1445338" y="1816748"/>
                  </a:lnTo>
                  <a:lnTo>
                    <a:pt x="1444390" y="1818272"/>
                  </a:lnTo>
                  <a:close/>
                </a:path>
                <a:path w="2360295" h="1867535">
                  <a:moveTo>
                    <a:pt x="2256998" y="1819542"/>
                  </a:moveTo>
                  <a:lnTo>
                    <a:pt x="2259209" y="1817383"/>
                  </a:lnTo>
                  <a:lnTo>
                    <a:pt x="2261025" y="1817002"/>
                  </a:lnTo>
                  <a:lnTo>
                    <a:pt x="2256806" y="1817002"/>
                  </a:lnTo>
                  <a:lnTo>
                    <a:pt x="2256873" y="1817891"/>
                  </a:lnTo>
                  <a:lnTo>
                    <a:pt x="2257077" y="1817891"/>
                  </a:lnTo>
                  <a:lnTo>
                    <a:pt x="2256945" y="1818526"/>
                  </a:lnTo>
                  <a:lnTo>
                    <a:pt x="2257630" y="1818526"/>
                  </a:lnTo>
                  <a:lnTo>
                    <a:pt x="2257235" y="1818780"/>
                  </a:lnTo>
                  <a:lnTo>
                    <a:pt x="2257014" y="1819034"/>
                  </a:lnTo>
                  <a:lnTo>
                    <a:pt x="2256998" y="1819542"/>
                  </a:lnTo>
                  <a:close/>
                </a:path>
                <a:path w="2360295" h="1867535">
                  <a:moveTo>
                    <a:pt x="2040797" y="1819542"/>
                  </a:moveTo>
                  <a:lnTo>
                    <a:pt x="2043008" y="1817383"/>
                  </a:lnTo>
                  <a:lnTo>
                    <a:pt x="2044824" y="1817002"/>
                  </a:lnTo>
                  <a:lnTo>
                    <a:pt x="2040606" y="1817002"/>
                  </a:lnTo>
                  <a:lnTo>
                    <a:pt x="2040673" y="1817891"/>
                  </a:lnTo>
                  <a:lnTo>
                    <a:pt x="2040876" y="1817891"/>
                  </a:lnTo>
                  <a:lnTo>
                    <a:pt x="2040744" y="1818526"/>
                  </a:lnTo>
                  <a:lnTo>
                    <a:pt x="2041429" y="1818526"/>
                  </a:lnTo>
                  <a:lnTo>
                    <a:pt x="2041034" y="1818780"/>
                  </a:lnTo>
                  <a:lnTo>
                    <a:pt x="2040813" y="1819034"/>
                  </a:lnTo>
                  <a:lnTo>
                    <a:pt x="2040797" y="1819542"/>
                  </a:lnTo>
                  <a:close/>
                </a:path>
                <a:path w="2360295" h="1867535">
                  <a:moveTo>
                    <a:pt x="1824517" y="1819542"/>
                  </a:moveTo>
                  <a:lnTo>
                    <a:pt x="1826728" y="1817383"/>
                  </a:lnTo>
                  <a:lnTo>
                    <a:pt x="1828545" y="1817002"/>
                  </a:lnTo>
                  <a:lnTo>
                    <a:pt x="1824326" y="1817002"/>
                  </a:lnTo>
                  <a:lnTo>
                    <a:pt x="1824393" y="1817891"/>
                  </a:lnTo>
                  <a:lnTo>
                    <a:pt x="1824596" y="1817891"/>
                  </a:lnTo>
                  <a:lnTo>
                    <a:pt x="1824465" y="1818526"/>
                  </a:lnTo>
                  <a:lnTo>
                    <a:pt x="1825149" y="1818526"/>
                  </a:lnTo>
                  <a:lnTo>
                    <a:pt x="1824754" y="1818780"/>
                  </a:lnTo>
                  <a:lnTo>
                    <a:pt x="1824533" y="1819034"/>
                  </a:lnTo>
                  <a:lnTo>
                    <a:pt x="1824517" y="1819542"/>
                  </a:lnTo>
                  <a:close/>
                </a:path>
                <a:path w="2360295" h="1867535">
                  <a:moveTo>
                    <a:pt x="1608317" y="1819542"/>
                  </a:moveTo>
                  <a:lnTo>
                    <a:pt x="1610528" y="1817383"/>
                  </a:lnTo>
                  <a:lnTo>
                    <a:pt x="1612344" y="1817002"/>
                  </a:lnTo>
                  <a:lnTo>
                    <a:pt x="1608125" y="1817002"/>
                  </a:lnTo>
                  <a:lnTo>
                    <a:pt x="1608192" y="1817891"/>
                  </a:lnTo>
                  <a:lnTo>
                    <a:pt x="1608396" y="1817891"/>
                  </a:lnTo>
                  <a:lnTo>
                    <a:pt x="1608264" y="1818526"/>
                  </a:lnTo>
                  <a:lnTo>
                    <a:pt x="1608949" y="1818526"/>
                  </a:lnTo>
                  <a:lnTo>
                    <a:pt x="1608554" y="1818780"/>
                  </a:lnTo>
                  <a:lnTo>
                    <a:pt x="1608333" y="1819034"/>
                  </a:lnTo>
                  <a:lnTo>
                    <a:pt x="1608317" y="1819542"/>
                  </a:lnTo>
                  <a:close/>
                </a:path>
                <a:path w="2360295" h="1867535">
                  <a:moveTo>
                    <a:pt x="1436889" y="1821066"/>
                  </a:moveTo>
                  <a:lnTo>
                    <a:pt x="1437679" y="1820812"/>
                  </a:lnTo>
                  <a:lnTo>
                    <a:pt x="1438389" y="1820304"/>
                  </a:lnTo>
                  <a:lnTo>
                    <a:pt x="1439179" y="1820304"/>
                  </a:lnTo>
                  <a:lnTo>
                    <a:pt x="1440995" y="1820050"/>
                  </a:lnTo>
                  <a:lnTo>
                    <a:pt x="1446443" y="1819669"/>
                  </a:lnTo>
                  <a:lnTo>
                    <a:pt x="1447549" y="1819161"/>
                  </a:lnTo>
                  <a:lnTo>
                    <a:pt x="1447359" y="1818145"/>
                  </a:lnTo>
                  <a:lnTo>
                    <a:pt x="1447233" y="1817129"/>
                  </a:lnTo>
                  <a:lnTo>
                    <a:pt x="1446838" y="1817002"/>
                  </a:lnTo>
                  <a:lnTo>
                    <a:pt x="1446523" y="1817002"/>
                  </a:lnTo>
                  <a:lnTo>
                    <a:pt x="1446365" y="1817256"/>
                  </a:lnTo>
                  <a:lnTo>
                    <a:pt x="1446404" y="1817510"/>
                  </a:lnTo>
                  <a:lnTo>
                    <a:pt x="1446286" y="1818018"/>
                  </a:lnTo>
                  <a:lnTo>
                    <a:pt x="1446128" y="1818272"/>
                  </a:lnTo>
                  <a:lnTo>
                    <a:pt x="1444390" y="1818272"/>
                  </a:lnTo>
                  <a:lnTo>
                    <a:pt x="1444311" y="1818399"/>
                  </a:lnTo>
                  <a:lnTo>
                    <a:pt x="1441703" y="1818399"/>
                  </a:lnTo>
                  <a:lnTo>
                    <a:pt x="1441600" y="1818653"/>
                  </a:lnTo>
                  <a:lnTo>
                    <a:pt x="1441523" y="1818788"/>
                  </a:lnTo>
                  <a:lnTo>
                    <a:pt x="1440284" y="1819161"/>
                  </a:lnTo>
                  <a:lnTo>
                    <a:pt x="1437521" y="1819161"/>
                  </a:lnTo>
                  <a:lnTo>
                    <a:pt x="1437284" y="1819669"/>
                  </a:lnTo>
                  <a:lnTo>
                    <a:pt x="1437177" y="1820372"/>
                  </a:lnTo>
                  <a:lnTo>
                    <a:pt x="1436889" y="1821066"/>
                  </a:lnTo>
                  <a:close/>
                </a:path>
                <a:path w="2360295" h="1867535">
                  <a:moveTo>
                    <a:pt x="2272159" y="1819796"/>
                  </a:moveTo>
                  <a:lnTo>
                    <a:pt x="2272869" y="1817129"/>
                  </a:lnTo>
                  <a:lnTo>
                    <a:pt x="2270513" y="1817129"/>
                  </a:lnTo>
                  <a:lnTo>
                    <a:pt x="2271068" y="1818272"/>
                  </a:lnTo>
                  <a:lnTo>
                    <a:pt x="2272001" y="1818272"/>
                  </a:lnTo>
                  <a:lnTo>
                    <a:pt x="2272159" y="1819415"/>
                  </a:lnTo>
                  <a:lnTo>
                    <a:pt x="2271717" y="1819415"/>
                  </a:lnTo>
                  <a:lnTo>
                    <a:pt x="2271685" y="1819542"/>
                  </a:lnTo>
                  <a:lnTo>
                    <a:pt x="2270737" y="1819542"/>
                  </a:lnTo>
                  <a:lnTo>
                    <a:pt x="2270816" y="1819669"/>
                  </a:lnTo>
                  <a:lnTo>
                    <a:pt x="2272159" y="1819796"/>
                  </a:lnTo>
                  <a:close/>
                </a:path>
                <a:path w="2360295" h="1867535">
                  <a:moveTo>
                    <a:pt x="2103494" y="1817637"/>
                  </a:moveTo>
                  <a:lnTo>
                    <a:pt x="2104205" y="1817129"/>
                  </a:lnTo>
                  <a:lnTo>
                    <a:pt x="2103121" y="1817129"/>
                  </a:lnTo>
                  <a:lnTo>
                    <a:pt x="2103494" y="1817637"/>
                  </a:lnTo>
                  <a:close/>
                </a:path>
                <a:path w="2360295" h="1867535">
                  <a:moveTo>
                    <a:pt x="2055958" y="1819796"/>
                  </a:moveTo>
                  <a:lnTo>
                    <a:pt x="2056669" y="1817129"/>
                  </a:lnTo>
                  <a:lnTo>
                    <a:pt x="2054312" y="1817129"/>
                  </a:lnTo>
                  <a:lnTo>
                    <a:pt x="2054867" y="1818272"/>
                  </a:lnTo>
                  <a:lnTo>
                    <a:pt x="2055800" y="1818272"/>
                  </a:lnTo>
                  <a:lnTo>
                    <a:pt x="2055958" y="1819415"/>
                  </a:lnTo>
                  <a:lnTo>
                    <a:pt x="2055516" y="1819415"/>
                  </a:lnTo>
                  <a:lnTo>
                    <a:pt x="2055484" y="1819542"/>
                  </a:lnTo>
                  <a:lnTo>
                    <a:pt x="2054537" y="1819542"/>
                  </a:lnTo>
                  <a:lnTo>
                    <a:pt x="2054616" y="1819669"/>
                  </a:lnTo>
                  <a:lnTo>
                    <a:pt x="2055958" y="1819796"/>
                  </a:lnTo>
                  <a:close/>
                </a:path>
                <a:path w="2360295" h="1867535">
                  <a:moveTo>
                    <a:pt x="1887215" y="1817637"/>
                  </a:moveTo>
                  <a:lnTo>
                    <a:pt x="1887925" y="1817129"/>
                  </a:lnTo>
                  <a:lnTo>
                    <a:pt x="1886841" y="1817129"/>
                  </a:lnTo>
                  <a:lnTo>
                    <a:pt x="1887215" y="1817637"/>
                  </a:lnTo>
                  <a:close/>
                </a:path>
                <a:path w="2360295" h="1867535">
                  <a:moveTo>
                    <a:pt x="1839678" y="1819796"/>
                  </a:moveTo>
                  <a:lnTo>
                    <a:pt x="1840389" y="1817129"/>
                  </a:lnTo>
                  <a:lnTo>
                    <a:pt x="1838033" y="1817129"/>
                  </a:lnTo>
                  <a:lnTo>
                    <a:pt x="1838588" y="1818272"/>
                  </a:lnTo>
                  <a:lnTo>
                    <a:pt x="1839521" y="1818272"/>
                  </a:lnTo>
                  <a:lnTo>
                    <a:pt x="1839678" y="1819415"/>
                  </a:lnTo>
                  <a:lnTo>
                    <a:pt x="1839236" y="1819415"/>
                  </a:lnTo>
                  <a:lnTo>
                    <a:pt x="1839205" y="1819542"/>
                  </a:lnTo>
                  <a:lnTo>
                    <a:pt x="1838257" y="1819542"/>
                  </a:lnTo>
                  <a:lnTo>
                    <a:pt x="1838336" y="1819669"/>
                  </a:lnTo>
                  <a:lnTo>
                    <a:pt x="1839678" y="1819796"/>
                  </a:lnTo>
                  <a:close/>
                </a:path>
                <a:path w="2360295" h="1867535">
                  <a:moveTo>
                    <a:pt x="1671014" y="1817637"/>
                  </a:moveTo>
                  <a:lnTo>
                    <a:pt x="1671725" y="1817129"/>
                  </a:lnTo>
                  <a:lnTo>
                    <a:pt x="1670641" y="1817129"/>
                  </a:lnTo>
                  <a:lnTo>
                    <a:pt x="1671014" y="1817637"/>
                  </a:lnTo>
                  <a:close/>
                </a:path>
                <a:path w="2360295" h="1867535">
                  <a:moveTo>
                    <a:pt x="1623478" y="1819796"/>
                  </a:moveTo>
                  <a:lnTo>
                    <a:pt x="1624188" y="1817129"/>
                  </a:lnTo>
                  <a:lnTo>
                    <a:pt x="1621832" y="1817129"/>
                  </a:lnTo>
                  <a:lnTo>
                    <a:pt x="1622387" y="1818272"/>
                  </a:lnTo>
                  <a:lnTo>
                    <a:pt x="1623320" y="1818272"/>
                  </a:lnTo>
                  <a:lnTo>
                    <a:pt x="1623478" y="1819415"/>
                  </a:lnTo>
                  <a:lnTo>
                    <a:pt x="1623036" y="1819415"/>
                  </a:lnTo>
                  <a:lnTo>
                    <a:pt x="1623004" y="1819542"/>
                  </a:lnTo>
                  <a:lnTo>
                    <a:pt x="1622056" y="1819542"/>
                  </a:lnTo>
                  <a:lnTo>
                    <a:pt x="1622135" y="1819669"/>
                  </a:lnTo>
                  <a:lnTo>
                    <a:pt x="1623478" y="1819796"/>
                  </a:lnTo>
                  <a:close/>
                </a:path>
                <a:path w="2360295" h="1867535">
                  <a:moveTo>
                    <a:pt x="1454734" y="1817637"/>
                  </a:moveTo>
                  <a:lnTo>
                    <a:pt x="1455445" y="1817129"/>
                  </a:lnTo>
                  <a:lnTo>
                    <a:pt x="1454361" y="1817129"/>
                  </a:lnTo>
                  <a:lnTo>
                    <a:pt x="1454734" y="1817637"/>
                  </a:lnTo>
                  <a:close/>
                </a:path>
                <a:path w="2360295" h="1867535">
                  <a:moveTo>
                    <a:pt x="2163032" y="1818653"/>
                  </a:moveTo>
                  <a:lnTo>
                    <a:pt x="2163190" y="1818653"/>
                  </a:lnTo>
                  <a:lnTo>
                    <a:pt x="2163111" y="1818526"/>
                  </a:lnTo>
                  <a:lnTo>
                    <a:pt x="2162992" y="1818018"/>
                  </a:lnTo>
                  <a:lnTo>
                    <a:pt x="2162637" y="1817256"/>
                  </a:lnTo>
                  <a:lnTo>
                    <a:pt x="2160381" y="1817256"/>
                  </a:lnTo>
                  <a:lnTo>
                    <a:pt x="2160358" y="1817383"/>
                  </a:lnTo>
                  <a:lnTo>
                    <a:pt x="2160821" y="1817383"/>
                  </a:lnTo>
                  <a:lnTo>
                    <a:pt x="2163032" y="1818653"/>
                  </a:lnTo>
                  <a:close/>
                </a:path>
                <a:path w="2360295" h="1867535">
                  <a:moveTo>
                    <a:pt x="2155136" y="1819034"/>
                  </a:moveTo>
                  <a:lnTo>
                    <a:pt x="2156794" y="1817256"/>
                  </a:lnTo>
                  <a:lnTo>
                    <a:pt x="2155420" y="1817256"/>
                  </a:lnTo>
                  <a:lnTo>
                    <a:pt x="2155136" y="1819034"/>
                  </a:lnTo>
                  <a:close/>
                </a:path>
                <a:path w="2360295" h="1867535">
                  <a:moveTo>
                    <a:pt x="1946752" y="1818653"/>
                  </a:moveTo>
                  <a:lnTo>
                    <a:pt x="1946910" y="1818653"/>
                  </a:lnTo>
                  <a:lnTo>
                    <a:pt x="1946831" y="1818526"/>
                  </a:lnTo>
                  <a:lnTo>
                    <a:pt x="1946713" y="1818018"/>
                  </a:lnTo>
                  <a:lnTo>
                    <a:pt x="1946357" y="1817256"/>
                  </a:lnTo>
                  <a:lnTo>
                    <a:pt x="1944101" y="1817256"/>
                  </a:lnTo>
                  <a:lnTo>
                    <a:pt x="1944079" y="1817383"/>
                  </a:lnTo>
                  <a:lnTo>
                    <a:pt x="1944541" y="1817383"/>
                  </a:lnTo>
                  <a:lnTo>
                    <a:pt x="1946752" y="1818653"/>
                  </a:lnTo>
                  <a:close/>
                </a:path>
                <a:path w="2360295" h="1867535">
                  <a:moveTo>
                    <a:pt x="1938857" y="1819034"/>
                  </a:moveTo>
                  <a:lnTo>
                    <a:pt x="1940594" y="1817256"/>
                  </a:lnTo>
                  <a:lnTo>
                    <a:pt x="1939141" y="1817256"/>
                  </a:lnTo>
                  <a:lnTo>
                    <a:pt x="1938857" y="1819034"/>
                  </a:lnTo>
                  <a:close/>
                </a:path>
                <a:path w="2360295" h="1867535">
                  <a:moveTo>
                    <a:pt x="1730551" y="1818653"/>
                  </a:moveTo>
                  <a:lnTo>
                    <a:pt x="1730709" y="1818653"/>
                  </a:lnTo>
                  <a:lnTo>
                    <a:pt x="1730630" y="1818526"/>
                  </a:lnTo>
                  <a:lnTo>
                    <a:pt x="1730512" y="1818018"/>
                  </a:lnTo>
                  <a:lnTo>
                    <a:pt x="1730156" y="1817256"/>
                  </a:lnTo>
                  <a:lnTo>
                    <a:pt x="1727900" y="1817256"/>
                  </a:lnTo>
                  <a:lnTo>
                    <a:pt x="1727878" y="1817383"/>
                  </a:lnTo>
                  <a:lnTo>
                    <a:pt x="1728340" y="1817383"/>
                  </a:lnTo>
                  <a:lnTo>
                    <a:pt x="1730551" y="1818653"/>
                  </a:lnTo>
                  <a:close/>
                </a:path>
                <a:path w="2360295" h="1867535">
                  <a:moveTo>
                    <a:pt x="1722656" y="1819034"/>
                  </a:moveTo>
                  <a:lnTo>
                    <a:pt x="1724314" y="1817256"/>
                  </a:lnTo>
                  <a:lnTo>
                    <a:pt x="1722940" y="1817256"/>
                  </a:lnTo>
                  <a:lnTo>
                    <a:pt x="1722656" y="1819034"/>
                  </a:lnTo>
                  <a:close/>
                </a:path>
                <a:path w="2360295" h="1867535">
                  <a:moveTo>
                    <a:pt x="1514272" y="1818653"/>
                  </a:moveTo>
                  <a:lnTo>
                    <a:pt x="1514430" y="1818653"/>
                  </a:lnTo>
                  <a:lnTo>
                    <a:pt x="1514351" y="1818526"/>
                  </a:lnTo>
                  <a:lnTo>
                    <a:pt x="1514232" y="1818018"/>
                  </a:lnTo>
                  <a:lnTo>
                    <a:pt x="1513877" y="1817256"/>
                  </a:lnTo>
                  <a:lnTo>
                    <a:pt x="1511621" y="1817256"/>
                  </a:lnTo>
                  <a:lnTo>
                    <a:pt x="1511598" y="1817383"/>
                  </a:lnTo>
                  <a:lnTo>
                    <a:pt x="1512061" y="1817383"/>
                  </a:lnTo>
                  <a:lnTo>
                    <a:pt x="1514272" y="1818653"/>
                  </a:lnTo>
                  <a:close/>
                </a:path>
                <a:path w="2360295" h="1867535">
                  <a:moveTo>
                    <a:pt x="1506376" y="1819034"/>
                  </a:moveTo>
                  <a:lnTo>
                    <a:pt x="1508113" y="1817256"/>
                  </a:lnTo>
                  <a:lnTo>
                    <a:pt x="1506661" y="1817256"/>
                  </a:lnTo>
                  <a:lnTo>
                    <a:pt x="1506376" y="1819034"/>
                  </a:lnTo>
                  <a:close/>
                </a:path>
                <a:path w="2360295" h="1867535">
                  <a:moveTo>
                    <a:pt x="2160268" y="1818272"/>
                  </a:moveTo>
                  <a:lnTo>
                    <a:pt x="2160742" y="1817383"/>
                  </a:lnTo>
                  <a:lnTo>
                    <a:pt x="2160358" y="1817383"/>
                  </a:lnTo>
                  <a:lnTo>
                    <a:pt x="2160268" y="1818272"/>
                  </a:lnTo>
                  <a:close/>
                </a:path>
                <a:path w="2360295" h="1867535">
                  <a:moveTo>
                    <a:pt x="2148503" y="1822336"/>
                  </a:moveTo>
                  <a:lnTo>
                    <a:pt x="2150003" y="1822336"/>
                  </a:lnTo>
                  <a:lnTo>
                    <a:pt x="2149924" y="1821828"/>
                  </a:lnTo>
                  <a:lnTo>
                    <a:pt x="2150240" y="1821447"/>
                  </a:lnTo>
                  <a:lnTo>
                    <a:pt x="2154977" y="1817891"/>
                  </a:lnTo>
                  <a:lnTo>
                    <a:pt x="2155056" y="1817510"/>
                  </a:lnTo>
                  <a:lnTo>
                    <a:pt x="2154898" y="1817383"/>
                  </a:lnTo>
                  <a:lnTo>
                    <a:pt x="2154425" y="1817637"/>
                  </a:lnTo>
                  <a:lnTo>
                    <a:pt x="2153951" y="1817637"/>
                  </a:lnTo>
                  <a:lnTo>
                    <a:pt x="2153556" y="1817891"/>
                  </a:lnTo>
                  <a:lnTo>
                    <a:pt x="2129855" y="1817891"/>
                  </a:lnTo>
                  <a:lnTo>
                    <a:pt x="2129828" y="1818145"/>
                  </a:lnTo>
                  <a:lnTo>
                    <a:pt x="2146923" y="1818145"/>
                  </a:lnTo>
                  <a:lnTo>
                    <a:pt x="2148503" y="1819288"/>
                  </a:lnTo>
                  <a:lnTo>
                    <a:pt x="2149529" y="1819288"/>
                  </a:lnTo>
                  <a:lnTo>
                    <a:pt x="2149292" y="1819415"/>
                  </a:lnTo>
                  <a:lnTo>
                    <a:pt x="2148976" y="1819542"/>
                  </a:lnTo>
                  <a:lnTo>
                    <a:pt x="2148345" y="1819923"/>
                  </a:lnTo>
                  <a:lnTo>
                    <a:pt x="2147713" y="1820558"/>
                  </a:lnTo>
                  <a:lnTo>
                    <a:pt x="2148345" y="1820812"/>
                  </a:lnTo>
                  <a:lnTo>
                    <a:pt x="2148582" y="1820939"/>
                  </a:lnTo>
                  <a:lnTo>
                    <a:pt x="2148542" y="1822209"/>
                  </a:lnTo>
                  <a:lnTo>
                    <a:pt x="2148503" y="1822336"/>
                  </a:lnTo>
                  <a:close/>
                </a:path>
                <a:path w="2360295" h="1867535">
                  <a:moveTo>
                    <a:pt x="1943988" y="1818272"/>
                  </a:moveTo>
                  <a:lnTo>
                    <a:pt x="1944462" y="1817383"/>
                  </a:lnTo>
                  <a:lnTo>
                    <a:pt x="1944079" y="1817383"/>
                  </a:lnTo>
                  <a:lnTo>
                    <a:pt x="1943988" y="1818272"/>
                  </a:lnTo>
                  <a:close/>
                </a:path>
                <a:path w="2360295" h="1867535">
                  <a:moveTo>
                    <a:pt x="1932223" y="1822336"/>
                  </a:moveTo>
                  <a:lnTo>
                    <a:pt x="1933723" y="1822336"/>
                  </a:lnTo>
                  <a:lnTo>
                    <a:pt x="1933644" y="1821828"/>
                  </a:lnTo>
                  <a:lnTo>
                    <a:pt x="1933960" y="1821447"/>
                  </a:lnTo>
                  <a:lnTo>
                    <a:pt x="1938698" y="1817891"/>
                  </a:lnTo>
                  <a:lnTo>
                    <a:pt x="1938777" y="1817510"/>
                  </a:lnTo>
                  <a:lnTo>
                    <a:pt x="1938619" y="1817383"/>
                  </a:lnTo>
                  <a:lnTo>
                    <a:pt x="1938145" y="1817637"/>
                  </a:lnTo>
                  <a:lnTo>
                    <a:pt x="1937671" y="1817637"/>
                  </a:lnTo>
                  <a:lnTo>
                    <a:pt x="1937276" y="1817891"/>
                  </a:lnTo>
                  <a:lnTo>
                    <a:pt x="1913575" y="1817891"/>
                  </a:lnTo>
                  <a:lnTo>
                    <a:pt x="1913549" y="1818145"/>
                  </a:lnTo>
                  <a:lnTo>
                    <a:pt x="1930644" y="1818145"/>
                  </a:lnTo>
                  <a:lnTo>
                    <a:pt x="1932223" y="1819288"/>
                  </a:lnTo>
                  <a:lnTo>
                    <a:pt x="1933250" y="1819288"/>
                  </a:lnTo>
                  <a:lnTo>
                    <a:pt x="1933013" y="1819415"/>
                  </a:lnTo>
                  <a:lnTo>
                    <a:pt x="1932697" y="1819542"/>
                  </a:lnTo>
                  <a:lnTo>
                    <a:pt x="1932065" y="1819923"/>
                  </a:lnTo>
                  <a:lnTo>
                    <a:pt x="1931433" y="1820558"/>
                  </a:lnTo>
                  <a:lnTo>
                    <a:pt x="1932065" y="1820812"/>
                  </a:lnTo>
                  <a:lnTo>
                    <a:pt x="1932302" y="1820939"/>
                  </a:lnTo>
                  <a:lnTo>
                    <a:pt x="1932262" y="1822209"/>
                  </a:lnTo>
                  <a:lnTo>
                    <a:pt x="1932223" y="1822336"/>
                  </a:lnTo>
                  <a:close/>
                </a:path>
                <a:path w="2360295" h="1867535">
                  <a:moveTo>
                    <a:pt x="1727788" y="1818272"/>
                  </a:moveTo>
                  <a:lnTo>
                    <a:pt x="1728261" y="1817383"/>
                  </a:lnTo>
                  <a:lnTo>
                    <a:pt x="1727878" y="1817383"/>
                  </a:lnTo>
                  <a:lnTo>
                    <a:pt x="1727788" y="1818272"/>
                  </a:lnTo>
                  <a:close/>
                </a:path>
                <a:path w="2360295" h="1867535">
                  <a:moveTo>
                    <a:pt x="1716022" y="1822336"/>
                  </a:moveTo>
                  <a:lnTo>
                    <a:pt x="1717522" y="1822336"/>
                  </a:lnTo>
                  <a:lnTo>
                    <a:pt x="1717443" y="1821828"/>
                  </a:lnTo>
                  <a:lnTo>
                    <a:pt x="1717759" y="1821447"/>
                  </a:lnTo>
                  <a:lnTo>
                    <a:pt x="1722497" y="1817891"/>
                  </a:lnTo>
                  <a:lnTo>
                    <a:pt x="1722576" y="1817510"/>
                  </a:lnTo>
                  <a:lnTo>
                    <a:pt x="1722418" y="1817383"/>
                  </a:lnTo>
                  <a:lnTo>
                    <a:pt x="1721944" y="1817637"/>
                  </a:lnTo>
                  <a:lnTo>
                    <a:pt x="1721471" y="1817637"/>
                  </a:lnTo>
                  <a:lnTo>
                    <a:pt x="1721076" y="1817891"/>
                  </a:lnTo>
                  <a:lnTo>
                    <a:pt x="1697374" y="1817891"/>
                  </a:lnTo>
                  <a:lnTo>
                    <a:pt x="1697348" y="1818145"/>
                  </a:lnTo>
                  <a:lnTo>
                    <a:pt x="1714443" y="1818145"/>
                  </a:lnTo>
                  <a:lnTo>
                    <a:pt x="1716022" y="1819288"/>
                  </a:lnTo>
                  <a:lnTo>
                    <a:pt x="1717049" y="1819288"/>
                  </a:lnTo>
                  <a:lnTo>
                    <a:pt x="1716812" y="1819415"/>
                  </a:lnTo>
                  <a:lnTo>
                    <a:pt x="1716496" y="1819542"/>
                  </a:lnTo>
                  <a:lnTo>
                    <a:pt x="1715864" y="1819923"/>
                  </a:lnTo>
                  <a:lnTo>
                    <a:pt x="1715233" y="1820558"/>
                  </a:lnTo>
                  <a:lnTo>
                    <a:pt x="1715864" y="1820812"/>
                  </a:lnTo>
                  <a:lnTo>
                    <a:pt x="1716101" y="1820939"/>
                  </a:lnTo>
                  <a:lnTo>
                    <a:pt x="1716062" y="1822209"/>
                  </a:lnTo>
                  <a:lnTo>
                    <a:pt x="1716022" y="1822336"/>
                  </a:lnTo>
                  <a:close/>
                </a:path>
                <a:path w="2360295" h="1867535">
                  <a:moveTo>
                    <a:pt x="1511508" y="1818272"/>
                  </a:moveTo>
                  <a:lnTo>
                    <a:pt x="1511982" y="1817383"/>
                  </a:lnTo>
                  <a:lnTo>
                    <a:pt x="1511598" y="1817383"/>
                  </a:lnTo>
                  <a:lnTo>
                    <a:pt x="1511508" y="1818272"/>
                  </a:lnTo>
                  <a:close/>
                </a:path>
                <a:path w="2360295" h="1867535">
                  <a:moveTo>
                    <a:pt x="1499743" y="1822336"/>
                  </a:moveTo>
                  <a:lnTo>
                    <a:pt x="1501243" y="1822336"/>
                  </a:lnTo>
                  <a:lnTo>
                    <a:pt x="1501164" y="1821828"/>
                  </a:lnTo>
                  <a:lnTo>
                    <a:pt x="1501480" y="1821447"/>
                  </a:lnTo>
                  <a:lnTo>
                    <a:pt x="1506217" y="1817891"/>
                  </a:lnTo>
                  <a:lnTo>
                    <a:pt x="1506296" y="1817510"/>
                  </a:lnTo>
                  <a:lnTo>
                    <a:pt x="1506138" y="1817383"/>
                  </a:lnTo>
                  <a:lnTo>
                    <a:pt x="1505665" y="1817637"/>
                  </a:lnTo>
                  <a:lnTo>
                    <a:pt x="1505191" y="1817637"/>
                  </a:lnTo>
                  <a:lnTo>
                    <a:pt x="1504796" y="1817891"/>
                  </a:lnTo>
                  <a:lnTo>
                    <a:pt x="1481095" y="1817891"/>
                  </a:lnTo>
                  <a:lnTo>
                    <a:pt x="1481068" y="1818145"/>
                  </a:lnTo>
                  <a:lnTo>
                    <a:pt x="1498163" y="1818145"/>
                  </a:lnTo>
                  <a:lnTo>
                    <a:pt x="1499743" y="1819288"/>
                  </a:lnTo>
                  <a:lnTo>
                    <a:pt x="1500769" y="1819288"/>
                  </a:lnTo>
                  <a:lnTo>
                    <a:pt x="1500532" y="1819415"/>
                  </a:lnTo>
                  <a:lnTo>
                    <a:pt x="1500216" y="1819542"/>
                  </a:lnTo>
                  <a:lnTo>
                    <a:pt x="1499585" y="1819923"/>
                  </a:lnTo>
                  <a:lnTo>
                    <a:pt x="1498953" y="1820558"/>
                  </a:lnTo>
                  <a:lnTo>
                    <a:pt x="1499585" y="1820812"/>
                  </a:lnTo>
                  <a:lnTo>
                    <a:pt x="1499822" y="1820939"/>
                  </a:lnTo>
                  <a:lnTo>
                    <a:pt x="1499782" y="1822209"/>
                  </a:lnTo>
                  <a:lnTo>
                    <a:pt x="1499743" y="1822336"/>
                  </a:lnTo>
                  <a:close/>
                </a:path>
                <a:path w="2360295" h="1867535">
                  <a:moveTo>
                    <a:pt x="2261116" y="1817945"/>
                  </a:moveTo>
                  <a:lnTo>
                    <a:pt x="2261341" y="1817764"/>
                  </a:lnTo>
                  <a:lnTo>
                    <a:pt x="2261434" y="1817637"/>
                  </a:lnTo>
                  <a:lnTo>
                    <a:pt x="2261262" y="1817510"/>
                  </a:lnTo>
                  <a:lnTo>
                    <a:pt x="2261116" y="1817945"/>
                  </a:lnTo>
                  <a:close/>
                </a:path>
                <a:path w="2360295" h="1867535">
                  <a:moveTo>
                    <a:pt x="2239521" y="1820939"/>
                  </a:moveTo>
                  <a:lnTo>
                    <a:pt x="2253997" y="1820939"/>
                  </a:lnTo>
                  <a:lnTo>
                    <a:pt x="2252892" y="1819923"/>
                  </a:lnTo>
                  <a:lnTo>
                    <a:pt x="2250523" y="1819034"/>
                  </a:lnTo>
                  <a:lnTo>
                    <a:pt x="2249576" y="1817510"/>
                  </a:lnTo>
                  <a:lnTo>
                    <a:pt x="2248865" y="1818399"/>
                  </a:lnTo>
                  <a:lnTo>
                    <a:pt x="2248944" y="1818526"/>
                  </a:lnTo>
                  <a:lnTo>
                    <a:pt x="2248763" y="1818526"/>
                  </a:lnTo>
                  <a:lnTo>
                    <a:pt x="2248154" y="1819288"/>
                  </a:lnTo>
                  <a:lnTo>
                    <a:pt x="2232283" y="1819288"/>
                  </a:lnTo>
                  <a:lnTo>
                    <a:pt x="2232388" y="1819542"/>
                  </a:lnTo>
                  <a:lnTo>
                    <a:pt x="2232467" y="1819923"/>
                  </a:lnTo>
                  <a:lnTo>
                    <a:pt x="2239626" y="1819923"/>
                  </a:lnTo>
                  <a:lnTo>
                    <a:pt x="2239511" y="1820431"/>
                  </a:lnTo>
                  <a:lnTo>
                    <a:pt x="2239521" y="1820939"/>
                  </a:lnTo>
                  <a:close/>
                </a:path>
                <a:path w="2360295" h="1867535">
                  <a:moveTo>
                    <a:pt x="2213489" y="1819415"/>
                  </a:moveTo>
                  <a:lnTo>
                    <a:pt x="2214077" y="1817946"/>
                  </a:lnTo>
                  <a:lnTo>
                    <a:pt x="2214200" y="1817510"/>
                  </a:lnTo>
                  <a:lnTo>
                    <a:pt x="2191458" y="1817510"/>
                  </a:lnTo>
                  <a:lnTo>
                    <a:pt x="2191458" y="1817637"/>
                  </a:lnTo>
                  <a:lnTo>
                    <a:pt x="2192169" y="1817637"/>
                  </a:lnTo>
                  <a:lnTo>
                    <a:pt x="2191601" y="1818145"/>
                  </a:lnTo>
                  <a:lnTo>
                    <a:pt x="2205988" y="1818145"/>
                  </a:lnTo>
                  <a:lnTo>
                    <a:pt x="2206041" y="1818272"/>
                  </a:lnTo>
                  <a:lnTo>
                    <a:pt x="2210805" y="1818272"/>
                  </a:lnTo>
                  <a:lnTo>
                    <a:pt x="2212553" y="1818951"/>
                  </a:lnTo>
                  <a:lnTo>
                    <a:pt x="2213489" y="1819415"/>
                  </a:lnTo>
                  <a:close/>
                </a:path>
                <a:path w="2360295" h="1867535">
                  <a:moveTo>
                    <a:pt x="2044916" y="1817944"/>
                  </a:moveTo>
                  <a:lnTo>
                    <a:pt x="2045140" y="1817764"/>
                  </a:lnTo>
                  <a:lnTo>
                    <a:pt x="2045233" y="1817637"/>
                  </a:lnTo>
                  <a:lnTo>
                    <a:pt x="2045061" y="1817510"/>
                  </a:lnTo>
                  <a:lnTo>
                    <a:pt x="2044916" y="1817944"/>
                  </a:lnTo>
                  <a:close/>
                </a:path>
                <a:path w="2360295" h="1867535">
                  <a:moveTo>
                    <a:pt x="2023320" y="1820939"/>
                  </a:moveTo>
                  <a:lnTo>
                    <a:pt x="2037797" y="1820939"/>
                  </a:lnTo>
                  <a:lnTo>
                    <a:pt x="2036691" y="1819923"/>
                  </a:lnTo>
                  <a:lnTo>
                    <a:pt x="2034322" y="1819034"/>
                  </a:lnTo>
                  <a:lnTo>
                    <a:pt x="2033375" y="1817510"/>
                  </a:lnTo>
                  <a:lnTo>
                    <a:pt x="2032664" y="1818399"/>
                  </a:lnTo>
                  <a:lnTo>
                    <a:pt x="2032743" y="1818526"/>
                  </a:lnTo>
                  <a:lnTo>
                    <a:pt x="2032563" y="1818526"/>
                  </a:lnTo>
                  <a:lnTo>
                    <a:pt x="2031953" y="1819288"/>
                  </a:lnTo>
                  <a:lnTo>
                    <a:pt x="2016082" y="1819288"/>
                  </a:lnTo>
                  <a:lnTo>
                    <a:pt x="2016187" y="1819542"/>
                  </a:lnTo>
                  <a:lnTo>
                    <a:pt x="2016266" y="1819923"/>
                  </a:lnTo>
                  <a:lnTo>
                    <a:pt x="2023426" y="1819923"/>
                  </a:lnTo>
                  <a:lnTo>
                    <a:pt x="2023311" y="1820431"/>
                  </a:lnTo>
                  <a:lnTo>
                    <a:pt x="2023320" y="1820939"/>
                  </a:lnTo>
                  <a:close/>
                </a:path>
                <a:path w="2360295" h="1867535">
                  <a:moveTo>
                    <a:pt x="1997289" y="1819415"/>
                  </a:moveTo>
                  <a:lnTo>
                    <a:pt x="1997876" y="1817946"/>
                  </a:lnTo>
                  <a:lnTo>
                    <a:pt x="1998000" y="1817510"/>
                  </a:lnTo>
                  <a:lnTo>
                    <a:pt x="1975258" y="1817510"/>
                  </a:lnTo>
                  <a:lnTo>
                    <a:pt x="1975258" y="1817637"/>
                  </a:lnTo>
                  <a:lnTo>
                    <a:pt x="1975968" y="1817637"/>
                  </a:lnTo>
                  <a:lnTo>
                    <a:pt x="1975400" y="1818145"/>
                  </a:lnTo>
                  <a:lnTo>
                    <a:pt x="1989787" y="1818145"/>
                  </a:lnTo>
                  <a:lnTo>
                    <a:pt x="1989840" y="1818272"/>
                  </a:lnTo>
                  <a:lnTo>
                    <a:pt x="1994604" y="1818272"/>
                  </a:lnTo>
                  <a:lnTo>
                    <a:pt x="1996352" y="1818951"/>
                  </a:lnTo>
                  <a:lnTo>
                    <a:pt x="1997289" y="1819415"/>
                  </a:lnTo>
                  <a:close/>
                </a:path>
                <a:path w="2360295" h="1867535">
                  <a:moveTo>
                    <a:pt x="1828636" y="1817944"/>
                  </a:moveTo>
                  <a:lnTo>
                    <a:pt x="1828860" y="1817764"/>
                  </a:lnTo>
                  <a:lnTo>
                    <a:pt x="1828953" y="1817637"/>
                  </a:lnTo>
                  <a:lnTo>
                    <a:pt x="1828782" y="1817510"/>
                  </a:lnTo>
                  <a:lnTo>
                    <a:pt x="1828636" y="1817944"/>
                  </a:lnTo>
                  <a:close/>
                </a:path>
                <a:path w="2360295" h="1867535">
                  <a:moveTo>
                    <a:pt x="1807119" y="1820939"/>
                  </a:moveTo>
                  <a:lnTo>
                    <a:pt x="1821596" y="1820939"/>
                  </a:lnTo>
                  <a:lnTo>
                    <a:pt x="1820491" y="1819923"/>
                  </a:lnTo>
                  <a:lnTo>
                    <a:pt x="1818122" y="1819034"/>
                  </a:lnTo>
                  <a:lnTo>
                    <a:pt x="1817174" y="1817510"/>
                  </a:lnTo>
                  <a:lnTo>
                    <a:pt x="1816463" y="1818399"/>
                  </a:lnTo>
                  <a:lnTo>
                    <a:pt x="1816542" y="1818526"/>
                  </a:lnTo>
                  <a:lnTo>
                    <a:pt x="1816362" y="1818526"/>
                  </a:lnTo>
                  <a:lnTo>
                    <a:pt x="1815753" y="1819288"/>
                  </a:lnTo>
                  <a:lnTo>
                    <a:pt x="1799881" y="1819288"/>
                  </a:lnTo>
                  <a:lnTo>
                    <a:pt x="1799987" y="1819542"/>
                  </a:lnTo>
                  <a:lnTo>
                    <a:pt x="1800066" y="1819923"/>
                  </a:lnTo>
                  <a:lnTo>
                    <a:pt x="1807225" y="1819923"/>
                  </a:lnTo>
                  <a:lnTo>
                    <a:pt x="1807110" y="1820431"/>
                  </a:lnTo>
                  <a:lnTo>
                    <a:pt x="1807119" y="1820939"/>
                  </a:lnTo>
                  <a:close/>
                </a:path>
                <a:path w="2360295" h="1867535">
                  <a:moveTo>
                    <a:pt x="1781088" y="1819415"/>
                  </a:moveTo>
                  <a:lnTo>
                    <a:pt x="1781675" y="1817946"/>
                  </a:lnTo>
                  <a:lnTo>
                    <a:pt x="1781799" y="1817510"/>
                  </a:lnTo>
                  <a:lnTo>
                    <a:pt x="1759057" y="1817510"/>
                  </a:lnTo>
                  <a:lnTo>
                    <a:pt x="1759057" y="1817637"/>
                  </a:lnTo>
                  <a:lnTo>
                    <a:pt x="1759768" y="1817637"/>
                  </a:lnTo>
                  <a:lnTo>
                    <a:pt x="1759199" y="1818145"/>
                  </a:lnTo>
                  <a:lnTo>
                    <a:pt x="1773587" y="1818145"/>
                  </a:lnTo>
                  <a:lnTo>
                    <a:pt x="1773639" y="1818272"/>
                  </a:lnTo>
                  <a:lnTo>
                    <a:pt x="1778403" y="1818272"/>
                  </a:lnTo>
                  <a:lnTo>
                    <a:pt x="1780151" y="1818951"/>
                  </a:lnTo>
                  <a:lnTo>
                    <a:pt x="1781088" y="1819415"/>
                  </a:lnTo>
                  <a:close/>
                </a:path>
                <a:path w="2360295" h="1867535">
                  <a:moveTo>
                    <a:pt x="1612435" y="1817945"/>
                  </a:moveTo>
                  <a:lnTo>
                    <a:pt x="1612660" y="1817764"/>
                  </a:lnTo>
                  <a:lnTo>
                    <a:pt x="1612753" y="1817637"/>
                  </a:lnTo>
                  <a:lnTo>
                    <a:pt x="1612581" y="1817510"/>
                  </a:lnTo>
                  <a:lnTo>
                    <a:pt x="1612435" y="1817945"/>
                  </a:lnTo>
                  <a:close/>
                </a:path>
                <a:path w="2360295" h="1867535">
                  <a:moveTo>
                    <a:pt x="1590840" y="1820939"/>
                  </a:moveTo>
                  <a:lnTo>
                    <a:pt x="1605316" y="1820939"/>
                  </a:lnTo>
                  <a:lnTo>
                    <a:pt x="1604211" y="1819923"/>
                  </a:lnTo>
                  <a:lnTo>
                    <a:pt x="1601842" y="1819034"/>
                  </a:lnTo>
                  <a:lnTo>
                    <a:pt x="1600894" y="1817510"/>
                  </a:lnTo>
                  <a:lnTo>
                    <a:pt x="1600184" y="1818399"/>
                  </a:lnTo>
                  <a:lnTo>
                    <a:pt x="1600263" y="1818526"/>
                  </a:lnTo>
                  <a:lnTo>
                    <a:pt x="1600082" y="1818526"/>
                  </a:lnTo>
                  <a:lnTo>
                    <a:pt x="1599473" y="1819288"/>
                  </a:lnTo>
                  <a:lnTo>
                    <a:pt x="1583602" y="1819288"/>
                  </a:lnTo>
                  <a:lnTo>
                    <a:pt x="1583707" y="1819542"/>
                  </a:lnTo>
                  <a:lnTo>
                    <a:pt x="1583786" y="1819923"/>
                  </a:lnTo>
                  <a:lnTo>
                    <a:pt x="1590945" y="1819923"/>
                  </a:lnTo>
                  <a:lnTo>
                    <a:pt x="1590830" y="1820431"/>
                  </a:lnTo>
                  <a:lnTo>
                    <a:pt x="1590840" y="1820939"/>
                  </a:lnTo>
                  <a:close/>
                </a:path>
                <a:path w="2360295" h="1867535">
                  <a:moveTo>
                    <a:pt x="1564808" y="1819415"/>
                  </a:moveTo>
                  <a:lnTo>
                    <a:pt x="1565396" y="1817946"/>
                  </a:lnTo>
                  <a:lnTo>
                    <a:pt x="1565519" y="1817510"/>
                  </a:lnTo>
                  <a:lnTo>
                    <a:pt x="1542777" y="1817510"/>
                  </a:lnTo>
                  <a:lnTo>
                    <a:pt x="1542777" y="1817637"/>
                  </a:lnTo>
                  <a:lnTo>
                    <a:pt x="1543488" y="1817637"/>
                  </a:lnTo>
                  <a:lnTo>
                    <a:pt x="1542919" y="1818145"/>
                  </a:lnTo>
                  <a:lnTo>
                    <a:pt x="1557307" y="1818145"/>
                  </a:lnTo>
                  <a:lnTo>
                    <a:pt x="1557360" y="1818272"/>
                  </a:lnTo>
                  <a:lnTo>
                    <a:pt x="1562124" y="1818272"/>
                  </a:lnTo>
                  <a:lnTo>
                    <a:pt x="1563872" y="1818951"/>
                  </a:lnTo>
                  <a:lnTo>
                    <a:pt x="1564808" y="1819415"/>
                  </a:lnTo>
                  <a:close/>
                </a:path>
                <a:path w="2360295" h="1867535">
                  <a:moveTo>
                    <a:pt x="2267105" y="1821574"/>
                  </a:moveTo>
                  <a:lnTo>
                    <a:pt x="2267816" y="1817637"/>
                  </a:lnTo>
                  <a:lnTo>
                    <a:pt x="2264973" y="1817637"/>
                  </a:lnTo>
                  <a:lnTo>
                    <a:pt x="2265358" y="1817946"/>
                  </a:lnTo>
                  <a:lnTo>
                    <a:pt x="2265052" y="1818272"/>
                  </a:lnTo>
                  <a:lnTo>
                    <a:pt x="2264770" y="1818272"/>
                  </a:lnTo>
                  <a:lnTo>
                    <a:pt x="2264647" y="1819034"/>
                  </a:lnTo>
                  <a:lnTo>
                    <a:pt x="2264578" y="1819923"/>
                  </a:lnTo>
                  <a:lnTo>
                    <a:pt x="2265294" y="1819928"/>
                  </a:lnTo>
                  <a:lnTo>
                    <a:pt x="2267105" y="1821574"/>
                  </a:lnTo>
                  <a:close/>
                </a:path>
                <a:path w="2360295" h="1867535">
                  <a:moveTo>
                    <a:pt x="2121949" y="1818018"/>
                  </a:moveTo>
                  <a:lnTo>
                    <a:pt x="2122603" y="1818018"/>
                  </a:lnTo>
                  <a:lnTo>
                    <a:pt x="2122445" y="1817891"/>
                  </a:lnTo>
                  <a:lnTo>
                    <a:pt x="2122208" y="1817637"/>
                  </a:lnTo>
                  <a:lnTo>
                    <a:pt x="2122050" y="1817637"/>
                  </a:lnTo>
                  <a:lnTo>
                    <a:pt x="2121949" y="1818018"/>
                  </a:lnTo>
                  <a:close/>
                </a:path>
                <a:path w="2360295" h="1867535">
                  <a:moveTo>
                    <a:pt x="2050904" y="1821574"/>
                  </a:moveTo>
                  <a:lnTo>
                    <a:pt x="2051615" y="1817637"/>
                  </a:lnTo>
                  <a:lnTo>
                    <a:pt x="2048772" y="1817637"/>
                  </a:lnTo>
                  <a:lnTo>
                    <a:pt x="2049157" y="1817946"/>
                  </a:lnTo>
                  <a:lnTo>
                    <a:pt x="2048851" y="1818272"/>
                  </a:lnTo>
                  <a:lnTo>
                    <a:pt x="2048569" y="1818272"/>
                  </a:lnTo>
                  <a:lnTo>
                    <a:pt x="2048447" y="1819034"/>
                  </a:lnTo>
                  <a:lnTo>
                    <a:pt x="2048378" y="1819923"/>
                  </a:lnTo>
                  <a:lnTo>
                    <a:pt x="2049094" y="1819928"/>
                  </a:lnTo>
                  <a:lnTo>
                    <a:pt x="2050904" y="1821574"/>
                  </a:lnTo>
                  <a:close/>
                </a:path>
                <a:path w="2360295" h="1867535">
                  <a:moveTo>
                    <a:pt x="1905669" y="1818018"/>
                  </a:moveTo>
                  <a:lnTo>
                    <a:pt x="1906323" y="1818018"/>
                  </a:lnTo>
                  <a:lnTo>
                    <a:pt x="1906165" y="1817891"/>
                  </a:lnTo>
                  <a:lnTo>
                    <a:pt x="1905929" y="1817637"/>
                  </a:lnTo>
                  <a:lnTo>
                    <a:pt x="1905771" y="1817637"/>
                  </a:lnTo>
                  <a:lnTo>
                    <a:pt x="1905669" y="1818018"/>
                  </a:lnTo>
                  <a:close/>
                </a:path>
                <a:path w="2360295" h="1867535">
                  <a:moveTo>
                    <a:pt x="1834625" y="1821574"/>
                  </a:moveTo>
                  <a:lnTo>
                    <a:pt x="1835336" y="1817637"/>
                  </a:lnTo>
                  <a:lnTo>
                    <a:pt x="1832493" y="1817637"/>
                  </a:lnTo>
                  <a:lnTo>
                    <a:pt x="1832877" y="1817946"/>
                  </a:lnTo>
                  <a:lnTo>
                    <a:pt x="1832572" y="1818272"/>
                  </a:lnTo>
                  <a:lnTo>
                    <a:pt x="1832290" y="1818272"/>
                  </a:lnTo>
                  <a:lnTo>
                    <a:pt x="1832167" y="1819034"/>
                  </a:lnTo>
                  <a:lnTo>
                    <a:pt x="1832098" y="1819923"/>
                  </a:lnTo>
                  <a:lnTo>
                    <a:pt x="1832814" y="1819928"/>
                  </a:lnTo>
                  <a:lnTo>
                    <a:pt x="1834625" y="1821574"/>
                  </a:lnTo>
                  <a:close/>
                </a:path>
                <a:path w="2360295" h="1867535">
                  <a:moveTo>
                    <a:pt x="1689468" y="1818018"/>
                  </a:moveTo>
                  <a:lnTo>
                    <a:pt x="1690123" y="1818018"/>
                  </a:lnTo>
                  <a:lnTo>
                    <a:pt x="1689965" y="1817891"/>
                  </a:lnTo>
                  <a:lnTo>
                    <a:pt x="1689728" y="1817637"/>
                  </a:lnTo>
                  <a:lnTo>
                    <a:pt x="1689570" y="1817637"/>
                  </a:lnTo>
                  <a:lnTo>
                    <a:pt x="1689468" y="1818018"/>
                  </a:lnTo>
                  <a:close/>
                </a:path>
                <a:path w="2360295" h="1867535">
                  <a:moveTo>
                    <a:pt x="1618424" y="1821574"/>
                  </a:moveTo>
                  <a:lnTo>
                    <a:pt x="1619135" y="1817637"/>
                  </a:lnTo>
                  <a:lnTo>
                    <a:pt x="1616292" y="1817637"/>
                  </a:lnTo>
                  <a:lnTo>
                    <a:pt x="1616677" y="1817946"/>
                  </a:lnTo>
                  <a:lnTo>
                    <a:pt x="1616371" y="1818272"/>
                  </a:lnTo>
                  <a:lnTo>
                    <a:pt x="1616089" y="1818272"/>
                  </a:lnTo>
                  <a:lnTo>
                    <a:pt x="1615966" y="1819034"/>
                  </a:lnTo>
                  <a:lnTo>
                    <a:pt x="1615897" y="1819923"/>
                  </a:lnTo>
                  <a:lnTo>
                    <a:pt x="1616613" y="1819928"/>
                  </a:lnTo>
                  <a:lnTo>
                    <a:pt x="1618424" y="1821574"/>
                  </a:lnTo>
                  <a:close/>
                </a:path>
                <a:path w="2360295" h="1867535">
                  <a:moveTo>
                    <a:pt x="1473189" y="1818018"/>
                  </a:moveTo>
                  <a:lnTo>
                    <a:pt x="1473843" y="1818018"/>
                  </a:lnTo>
                  <a:lnTo>
                    <a:pt x="1473685" y="1817891"/>
                  </a:lnTo>
                  <a:lnTo>
                    <a:pt x="1473448" y="1817637"/>
                  </a:lnTo>
                  <a:lnTo>
                    <a:pt x="1473290" y="1817637"/>
                  </a:lnTo>
                  <a:lnTo>
                    <a:pt x="1473189" y="1818018"/>
                  </a:lnTo>
                  <a:close/>
                </a:path>
                <a:path w="2360295" h="1867535">
                  <a:moveTo>
                    <a:pt x="1448082" y="1819796"/>
                  </a:moveTo>
                  <a:lnTo>
                    <a:pt x="1449286" y="1819796"/>
                  </a:lnTo>
                  <a:lnTo>
                    <a:pt x="1449049" y="1819669"/>
                  </a:lnTo>
                  <a:lnTo>
                    <a:pt x="1448891" y="1819669"/>
                  </a:lnTo>
                  <a:lnTo>
                    <a:pt x="1448743" y="1819272"/>
                  </a:lnTo>
                  <a:lnTo>
                    <a:pt x="1449207" y="1818653"/>
                  </a:lnTo>
                  <a:lnTo>
                    <a:pt x="1449760" y="1818145"/>
                  </a:lnTo>
                  <a:lnTo>
                    <a:pt x="1448812" y="1817637"/>
                  </a:lnTo>
                  <a:lnTo>
                    <a:pt x="1448575" y="1818145"/>
                  </a:lnTo>
                  <a:lnTo>
                    <a:pt x="1448313" y="1818566"/>
                  </a:lnTo>
                  <a:lnTo>
                    <a:pt x="1448191" y="1819091"/>
                  </a:lnTo>
                  <a:lnTo>
                    <a:pt x="1448082" y="1819796"/>
                  </a:lnTo>
                  <a:close/>
                </a:path>
                <a:path w="2360295" h="1867535">
                  <a:moveTo>
                    <a:pt x="1434725" y="1819272"/>
                  </a:moveTo>
                  <a:lnTo>
                    <a:pt x="1434204" y="1817764"/>
                  </a:lnTo>
                  <a:lnTo>
                    <a:pt x="1433178" y="1817637"/>
                  </a:lnTo>
                  <a:lnTo>
                    <a:pt x="1433414" y="1818145"/>
                  </a:lnTo>
                  <a:lnTo>
                    <a:pt x="1433651" y="1819161"/>
                  </a:lnTo>
                  <a:lnTo>
                    <a:pt x="1433967" y="1819161"/>
                  </a:lnTo>
                  <a:lnTo>
                    <a:pt x="1434725" y="1819272"/>
                  </a:lnTo>
                  <a:close/>
                </a:path>
                <a:path w="2360295" h="1867535">
                  <a:moveTo>
                    <a:pt x="2270737" y="1819542"/>
                  </a:moveTo>
                  <a:lnTo>
                    <a:pt x="2271685" y="1819542"/>
                  </a:lnTo>
                  <a:lnTo>
                    <a:pt x="2271308" y="1818780"/>
                  </a:lnTo>
                  <a:lnTo>
                    <a:pt x="2269948" y="1817764"/>
                  </a:lnTo>
                  <a:lnTo>
                    <a:pt x="2270615" y="1819314"/>
                  </a:lnTo>
                  <a:lnTo>
                    <a:pt x="2270737" y="1819542"/>
                  </a:lnTo>
                  <a:close/>
                </a:path>
                <a:path w="2360295" h="1867535">
                  <a:moveTo>
                    <a:pt x="2128762" y="1818907"/>
                  </a:moveTo>
                  <a:lnTo>
                    <a:pt x="2129868" y="1817764"/>
                  </a:lnTo>
                  <a:lnTo>
                    <a:pt x="2128157" y="1817764"/>
                  </a:lnTo>
                  <a:lnTo>
                    <a:pt x="2128209" y="1818018"/>
                  </a:lnTo>
                  <a:lnTo>
                    <a:pt x="2127262" y="1818526"/>
                  </a:lnTo>
                  <a:lnTo>
                    <a:pt x="2128762" y="1818907"/>
                  </a:lnTo>
                  <a:close/>
                </a:path>
                <a:path w="2360295" h="1867535">
                  <a:moveTo>
                    <a:pt x="2054537" y="1819542"/>
                  </a:moveTo>
                  <a:lnTo>
                    <a:pt x="2055484" y="1819542"/>
                  </a:lnTo>
                  <a:lnTo>
                    <a:pt x="2055108" y="1818780"/>
                  </a:lnTo>
                  <a:lnTo>
                    <a:pt x="2053747" y="1817764"/>
                  </a:lnTo>
                  <a:lnTo>
                    <a:pt x="2054414" y="1819314"/>
                  </a:lnTo>
                  <a:lnTo>
                    <a:pt x="2054537" y="1819542"/>
                  </a:lnTo>
                  <a:close/>
                </a:path>
                <a:path w="2360295" h="1867535">
                  <a:moveTo>
                    <a:pt x="1912483" y="1818907"/>
                  </a:moveTo>
                  <a:lnTo>
                    <a:pt x="1913588" y="1817764"/>
                  </a:lnTo>
                  <a:lnTo>
                    <a:pt x="1911877" y="1817764"/>
                  </a:lnTo>
                  <a:lnTo>
                    <a:pt x="1911930" y="1818018"/>
                  </a:lnTo>
                  <a:lnTo>
                    <a:pt x="1910982" y="1818526"/>
                  </a:lnTo>
                  <a:lnTo>
                    <a:pt x="1912483" y="1818907"/>
                  </a:lnTo>
                  <a:close/>
                </a:path>
                <a:path w="2360295" h="1867535">
                  <a:moveTo>
                    <a:pt x="1838257" y="1819542"/>
                  </a:moveTo>
                  <a:lnTo>
                    <a:pt x="1839205" y="1819542"/>
                  </a:lnTo>
                  <a:lnTo>
                    <a:pt x="1838828" y="1818780"/>
                  </a:lnTo>
                  <a:lnTo>
                    <a:pt x="1837468" y="1817764"/>
                  </a:lnTo>
                  <a:lnTo>
                    <a:pt x="1838135" y="1819314"/>
                  </a:lnTo>
                  <a:lnTo>
                    <a:pt x="1838257" y="1819542"/>
                  </a:lnTo>
                  <a:close/>
                </a:path>
                <a:path w="2360295" h="1867535">
                  <a:moveTo>
                    <a:pt x="1696282" y="1818907"/>
                  </a:moveTo>
                  <a:lnTo>
                    <a:pt x="1697387" y="1817764"/>
                  </a:lnTo>
                  <a:lnTo>
                    <a:pt x="1695677" y="1817764"/>
                  </a:lnTo>
                  <a:lnTo>
                    <a:pt x="1695729" y="1818018"/>
                  </a:lnTo>
                  <a:lnTo>
                    <a:pt x="1694782" y="1818526"/>
                  </a:lnTo>
                  <a:lnTo>
                    <a:pt x="1696282" y="1818907"/>
                  </a:lnTo>
                  <a:close/>
                </a:path>
                <a:path w="2360295" h="1867535">
                  <a:moveTo>
                    <a:pt x="1622056" y="1819542"/>
                  </a:moveTo>
                  <a:lnTo>
                    <a:pt x="1623004" y="1819542"/>
                  </a:lnTo>
                  <a:lnTo>
                    <a:pt x="1622627" y="1818780"/>
                  </a:lnTo>
                  <a:lnTo>
                    <a:pt x="1621267" y="1817764"/>
                  </a:lnTo>
                  <a:lnTo>
                    <a:pt x="1621934" y="1819314"/>
                  </a:lnTo>
                  <a:lnTo>
                    <a:pt x="1622056" y="1819542"/>
                  </a:lnTo>
                  <a:close/>
                </a:path>
                <a:path w="2360295" h="1867535">
                  <a:moveTo>
                    <a:pt x="1480002" y="1818907"/>
                  </a:moveTo>
                  <a:lnTo>
                    <a:pt x="1481108" y="1817764"/>
                  </a:lnTo>
                  <a:lnTo>
                    <a:pt x="1479397" y="1817764"/>
                  </a:lnTo>
                  <a:lnTo>
                    <a:pt x="1479449" y="1818018"/>
                  </a:lnTo>
                  <a:lnTo>
                    <a:pt x="1478502" y="1818526"/>
                  </a:lnTo>
                  <a:lnTo>
                    <a:pt x="1480002" y="1818907"/>
                  </a:lnTo>
                  <a:close/>
                </a:path>
                <a:path w="2360295" h="1867535">
                  <a:moveTo>
                    <a:pt x="2305797" y="1818526"/>
                  </a:moveTo>
                  <a:lnTo>
                    <a:pt x="2306271" y="1818526"/>
                  </a:lnTo>
                  <a:lnTo>
                    <a:pt x="2306587" y="1818399"/>
                  </a:lnTo>
                  <a:lnTo>
                    <a:pt x="2306745" y="1818399"/>
                  </a:lnTo>
                  <a:lnTo>
                    <a:pt x="2306903" y="1818018"/>
                  </a:lnTo>
                  <a:lnTo>
                    <a:pt x="2307061" y="1817891"/>
                  </a:lnTo>
                  <a:lnTo>
                    <a:pt x="2305264" y="1817891"/>
                  </a:lnTo>
                  <a:lnTo>
                    <a:pt x="2305639" y="1818272"/>
                  </a:lnTo>
                  <a:lnTo>
                    <a:pt x="2305797" y="1818526"/>
                  </a:lnTo>
                  <a:close/>
                </a:path>
                <a:path w="2360295" h="1867535">
                  <a:moveTo>
                    <a:pt x="2256924" y="1818566"/>
                  </a:moveTo>
                  <a:lnTo>
                    <a:pt x="2257077" y="1817891"/>
                  </a:lnTo>
                  <a:lnTo>
                    <a:pt x="2256884" y="1817944"/>
                  </a:lnTo>
                  <a:lnTo>
                    <a:pt x="2256924" y="1818566"/>
                  </a:lnTo>
                  <a:close/>
                </a:path>
                <a:path w="2360295" h="1867535">
                  <a:moveTo>
                    <a:pt x="2256878" y="1817946"/>
                  </a:moveTo>
                  <a:lnTo>
                    <a:pt x="2257077" y="1817891"/>
                  </a:lnTo>
                  <a:lnTo>
                    <a:pt x="2256873" y="1817891"/>
                  </a:lnTo>
                  <a:close/>
                </a:path>
                <a:path w="2360295" h="1867535">
                  <a:moveTo>
                    <a:pt x="2168780" y="1818907"/>
                  </a:moveTo>
                  <a:lnTo>
                    <a:pt x="2170691" y="1818907"/>
                  </a:lnTo>
                  <a:lnTo>
                    <a:pt x="2170928" y="1817891"/>
                  </a:lnTo>
                  <a:lnTo>
                    <a:pt x="2168780" y="1818907"/>
                  </a:lnTo>
                  <a:close/>
                </a:path>
                <a:path w="2360295" h="1867535">
                  <a:moveTo>
                    <a:pt x="2089596" y="1818526"/>
                  </a:moveTo>
                  <a:lnTo>
                    <a:pt x="2090070" y="1818526"/>
                  </a:lnTo>
                  <a:lnTo>
                    <a:pt x="2090386" y="1818399"/>
                  </a:lnTo>
                  <a:lnTo>
                    <a:pt x="2090544" y="1818399"/>
                  </a:lnTo>
                  <a:lnTo>
                    <a:pt x="2090702" y="1818018"/>
                  </a:lnTo>
                  <a:lnTo>
                    <a:pt x="2090860" y="1817891"/>
                  </a:lnTo>
                  <a:lnTo>
                    <a:pt x="2089064" y="1817891"/>
                  </a:lnTo>
                  <a:lnTo>
                    <a:pt x="2089439" y="1818272"/>
                  </a:lnTo>
                  <a:lnTo>
                    <a:pt x="2089596" y="1818526"/>
                  </a:lnTo>
                  <a:close/>
                </a:path>
                <a:path w="2360295" h="1867535">
                  <a:moveTo>
                    <a:pt x="2040724" y="1818566"/>
                  </a:moveTo>
                  <a:lnTo>
                    <a:pt x="2040876" y="1817891"/>
                  </a:lnTo>
                  <a:lnTo>
                    <a:pt x="2040684" y="1817944"/>
                  </a:lnTo>
                  <a:lnTo>
                    <a:pt x="2040724" y="1818566"/>
                  </a:lnTo>
                  <a:close/>
                </a:path>
                <a:path w="2360295" h="1867535">
                  <a:moveTo>
                    <a:pt x="2040677" y="1817946"/>
                  </a:moveTo>
                  <a:lnTo>
                    <a:pt x="2040876" y="1817891"/>
                  </a:lnTo>
                  <a:lnTo>
                    <a:pt x="2040673" y="1817891"/>
                  </a:lnTo>
                  <a:close/>
                </a:path>
                <a:path w="2360295" h="1867535">
                  <a:moveTo>
                    <a:pt x="1952501" y="1818907"/>
                  </a:moveTo>
                  <a:lnTo>
                    <a:pt x="1954412" y="1818907"/>
                  </a:lnTo>
                  <a:lnTo>
                    <a:pt x="1954648" y="1817891"/>
                  </a:lnTo>
                  <a:lnTo>
                    <a:pt x="1952501" y="1818907"/>
                  </a:lnTo>
                  <a:close/>
                </a:path>
                <a:path w="2360295" h="1867535">
                  <a:moveTo>
                    <a:pt x="1873317" y="1818526"/>
                  </a:moveTo>
                  <a:lnTo>
                    <a:pt x="1873791" y="1818526"/>
                  </a:lnTo>
                  <a:lnTo>
                    <a:pt x="1874106" y="1818399"/>
                  </a:lnTo>
                  <a:lnTo>
                    <a:pt x="1874264" y="1818399"/>
                  </a:lnTo>
                  <a:lnTo>
                    <a:pt x="1874422" y="1818018"/>
                  </a:lnTo>
                  <a:lnTo>
                    <a:pt x="1874580" y="1817891"/>
                  </a:lnTo>
                  <a:lnTo>
                    <a:pt x="1872784" y="1817891"/>
                  </a:lnTo>
                  <a:lnTo>
                    <a:pt x="1873159" y="1818272"/>
                  </a:lnTo>
                  <a:lnTo>
                    <a:pt x="1873317" y="1818526"/>
                  </a:lnTo>
                  <a:close/>
                </a:path>
                <a:path w="2360295" h="1867535">
                  <a:moveTo>
                    <a:pt x="1824444" y="1818566"/>
                  </a:moveTo>
                  <a:lnTo>
                    <a:pt x="1824596" y="1817891"/>
                  </a:lnTo>
                  <a:lnTo>
                    <a:pt x="1824404" y="1817944"/>
                  </a:lnTo>
                  <a:lnTo>
                    <a:pt x="1824444" y="1818566"/>
                  </a:lnTo>
                  <a:close/>
                </a:path>
                <a:path w="2360295" h="1867535">
                  <a:moveTo>
                    <a:pt x="1824397" y="1817946"/>
                  </a:moveTo>
                  <a:lnTo>
                    <a:pt x="1824596" y="1817891"/>
                  </a:lnTo>
                  <a:lnTo>
                    <a:pt x="1824393" y="1817891"/>
                  </a:lnTo>
                  <a:close/>
                </a:path>
                <a:path w="2360295" h="1867535">
                  <a:moveTo>
                    <a:pt x="1736300" y="1818907"/>
                  </a:moveTo>
                  <a:lnTo>
                    <a:pt x="1738211" y="1818907"/>
                  </a:lnTo>
                  <a:lnTo>
                    <a:pt x="1738448" y="1817891"/>
                  </a:lnTo>
                  <a:lnTo>
                    <a:pt x="1736300" y="1818907"/>
                  </a:lnTo>
                  <a:close/>
                </a:path>
                <a:path w="2360295" h="1867535">
                  <a:moveTo>
                    <a:pt x="1657116" y="1818526"/>
                  </a:moveTo>
                  <a:lnTo>
                    <a:pt x="1657590" y="1818526"/>
                  </a:lnTo>
                  <a:lnTo>
                    <a:pt x="1657906" y="1818399"/>
                  </a:lnTo>
                  <a:lnTo>
                    <a:pt x="1658064" y="1818399"/>
                  </a:lnTo>
                  <a:lnTo>
                    <a:pt x="1658222" y="1818018"/>
                  </a:lnTo>
                  <a:lnTo>
                    <a:pt x="1658380" y="1817891"/>
                  </a:lnTo>
                  <a:lnTo>
                    <a:pt x="1656583" y="1817891"/>
                  </a:lnTo>
                  <a:lnTo>
                    <a:pt x="1656958" y="1818272"/>
                  </a:lnTo>
                  <a:lnTo>
                    <a:pt x="1657116" y="1818526"/>
                  </a:lnTo>
                  <a:close/>
                </a:path>
                <a:path w="2360295" h="1867535">
                  <a:moveTo>
                    <a:pt x="1608243" y="1818566"/>
                  </a:moveTo>
                  <a:lnTo>
                    <a:pt x="1608396" y="1817891"/>
                  </a:lnTo>
                  <a:lnTo>
                    <a:pt x="1608203" y="1817944"/>
                  </a:lnTo>
                  <a:lnTo>
                    <a:pt x="1608243" y="1818566"/>
                  </a:lnTo>
                  <a:close/>
                </a:path>
                <a:path w="2360295" h="1867535">
                  <a:moveTo>
                    <a:pt x="1608196" y="1817946"/>
                  </a:moveTo>
                  <a:lnTo>
                    <a:pt x="1608396" y="1817891"/>
                  </a:lnTo>
                  <a:lnTo>
                    <a:pt x="1608192" y="1817891"/>
                  </a:lnTo>
                  <a:close/>
                </a:path>
                <a:path w="2360295" h="1867535">
                  <a:moveTo>
                    <a:pt x="1520020" y="1818907"/>
                  </a:moveTo>
                  <a:lnTo>
                    <a:pt x="1521931" y="1818907"/>
                  </a:lnTo>
                  <a:lnTo>
                    <a:pt x="1522168" y="1817891"/>
                  </a:lnTo>
                  <a:lnTo>
                    <a:pt x="1520020" y="1818907"/>
                  </a:lnTo>
                  <a:close/>
                </a:path>
                <a:path w="2360295" h="1867535">
                  <a:moveTo>
                    <a:pt x="1416122" y="1819034"/>
                  </a:moveTo>
                  <a:lnTo>
                    <a:pt x="1416234" y="1818891"/>
                  </a:lnTo>
                  <a:lnTo>
                    <a:pt x="1417463" y="1818250"/>
                  </a:lnTo>
                  <a:lnTo>
                    <a:pt x="1416201" y="1817891"/>
                  </a:lnTo>
                  <a:lnTo>
                    <a:pt x="1415648" y="1818653"/>
                  </a:lnTo>
                  <a:lnTo>
                    <a:pt x="1415806" y="1818653"/>
                  </a:lnTo>
                  <a:lnTo>
                    <a:pt x="1416122" y="1819034"/>
                  </a:lnTo>
                  <a:close/>
                </a:path>
                <a:path w="2360295" h="1867535">
                  <a:moveTo>
                    <a:pt x="2043956" y="1819415"/>
                  </a:moveTo>
                  <a:lnTo>
                    <a:pt x="2044114" y="1819288"/>
                  </a:lnTo>
                  <a:lnTo>
                    <a:pt x="2044430" y="1819288"/>
                  </a:lnTo>
                  <a:lnTo>
                    <a:pt x="2044508" y="1819161"/>
                  </a:lnTo>
                  <a:lnTo>
                    <a:pt x="2044916" y="1817944"/>
                  </a:lnTo>
                  <a:lnTo>
                    <a:pt x="2044300" y="1818566"/>
                  </a:lnTo>
                  <a:lnTo>
                    <a:pt x="2043719" y="1818780"/>
                  </a:lnTo>
                  <a:lnTo>
                    <a:pt x="2043956" y="1819415"/>
                  </a:lnTo>
                  <a:close/>
                </a:path>
                <a:path w="2360295" h="1867535">
                  <a:moveTo>
                    <a:pt x="1827676" y="1819415"/>
                  </a:moveTo>
                  <a:lnTo>
                    <a:pt x="1827834" y="1819288"/>
                  </a:lnTo>
                  <a:lnTo>
                    <a:pt x="1828150" y="1819288"/>
                  </a:lnTo>
                  <a:lnTo>
                    <a:pt x="1828229" y="1819161"/>
                  </a:lnTo>
                  <a:lnTo>
                    <a:pt x="1828636" y="1817944"/>
                  </a:lnTo>
                  <a:lnTo>
                    <a:pt x="1828021" y="1818566"/>
                  </a:lnTo>
                  <a:lnTo>
                    <a:pt x="1827439" y="1818780"/>
                  </a:lnTo>
                  <a:lnTo>
                    <a:pt x="1827676" y="1819415"/>
                  </a:lnTo>
                  <a:close/>
                </a:path>
                <a:path w="2360295" h="1867535">
                  <a:moveTo>
                    <a:pt x="2260156" y="1819415"/>
                  </a:moveTo>
                  <a:lnTo>
                    <a:pt x="2260314" y="1819288"/>
                  </a:lnTo>
                  <a:lnTo>
                    <a:pt x="2260630" y="1819288"/>
                  </a:lnTo>
                  <a:lnTo>
                    <a:pt x="2260709" y="1819161"/>
                  </a:lnTo>
                  <a:lnTo>
                    <a:pt x="2261116" y="1817945"/>
                  </a:lnTo>
                  <a:lnTo>
                    <a:pt x="2260501" y="1818566"/>
                  </a:lnTo>
                  <a:lnTo>
                    <a:pt x="2259919" y="1818780"/>
                  </a:lnTo>
                  <a:lnTo>
                    <a:pt x="2260156" y="1819415"/>
                  </a:lnTo>
                  <a:close/>
                </a:path>
                <a:path w="2360295" h="1867535">
                  <a:moveTo>
                    <a:pt x="1611475" y="1819415"/>
                  </a:moveTo>
                  <a:lnTo>
                    <a:pt x="1611633" y="1819288"/>
                  </a:lnTo>
                  <a:lnTo>
                    <a:pt x="1611949" y="1819288"/>
                  </a:lnTo>
                  <a:lnTo>
                    <a:pt x="1612028" y="1819161"/>
                  </a:lnTo>
                  <a:lnTo>
                    <a:pt x="1612435" y="1817945"/>
                  </a:lnTo>
                  <a:lnTo>
                    <a:pt x="1611820" y="1818566"/>
                  </a:lnTo>
                  <a:lnTo>
                    <a:pt x="1611238" y="1818780"/>
                  </a:lnTo>
                  <a:lnTo>
                    <a:pt x="1611475" y="1819415"/>
                  </a:lnTo>
                  <a:close/>
                </a:path>
                <a:path w="2360295" h="1867535">
                  <a:moveTo>
                    <a:pt x="2039639" y="1819034"/>
                  </a:moveTo>
                  <a:lnTo>
                    <a:pt x="2040481" y="1819034"/>
                  </a:lnTo>
                  <a:lnTo>
                    <a:pt x="2040555" y="1818891"/>
                  </a:lnTo>
                  <a:lnTo>
                    <a:pt x="2040677" y="1817946"/>
                  </a:lnTo>
                  <a:lnTo>
                    <a:pt x="2038586" y="1818526"/>
                  </a:lnTo>
                  <a:lnTo>
                    <a:pt x="2037752" y="1818526"/>
                  </a:lnTo>
                  <a:lnTo>
                    <a:pt x="2037769" y="1818907"/>
                  </a:lnTo>
                  <a:lnTo>
                    <a:pt x="2039298" y="1818907"/>
                  </a:lnTo>
                  <a:lnTo>
                    <a:pt x="2039639" y="1819034"/>
                  </a:lnTo>
                  <a:close/>
                </a:path>
                <a:path w="2360295" h="1867535">
                  <a:moveTo>
                    <a:pt x="1823360" y="1819034"/>
                  </a:moveTo>
                  <a:lnTo>
                    <a:pt x="1824202" y="1819034"/>
                  </a:lnTo>
                  <a:lnTo>
                    <a:pt x="1824276" y="1818891"/>
                  </a:lnTo>
                  <a:lnTo>
                    <a:pt x="1824397" y="1817946"/>
                  </a:lnTo>
                  <a:lnTo>
                    <a:pt x="1822307" y="1818526"/>
                  </a:lnTo>
                  <a:lnTo>
                    <a:pt x="1821472" y="1818526"/>
                  </a:lnTo>
                  <a:lnTo>
                    <a:pt x="1821489" y="1818907"/>
                  </a:lnTo>
                  <a:lnTo>
                    <a:pt x="1823018" y="1818907"/>
                  </a:lnTo>
                  <a:lnTo>
                    <a:pt x="1823360" y="1819034"/>
                  </a:lnTo>
                  <a:close/>
                </a:path>
                <a:path w="2360295" h="1867535">
                  <a:moveTo>
                    <a:pt x="2255840" y="1819034"/>
                  </a:moveTo>
                  <a:lnTo>
                    <a:pt x="2256682" y="1819034"/>
                  </a:lnTo>
                  <a:lnTo>
                    <a:pt x="2256756" y="1818891"/>
                  </a:lnTo>
                  <a:lnTo>
                    <a:pt x="2256878" y="1817946"/>
                  </a:lnTo>
                  <a:lnTo>
                    <a:pt x="2254787" y="1818526"/>
                  </a:lnTo>
                  <a:lnTo>
                    <a:pt x="2253953" y="1818526"/>
                  </a:lnTo>
                  <a:lnTo>
                    <a:pt x="2253970" y="1818907"/>
                  </a:lnTo>
                  <a:lnTo>
                    <a:pt x="2255498" y="1818907"/>
                  </a:lnTo>
                  <a:lnTo>
                    <a:pt x="2255840" y="1819034"/>
                  </a:lnTo>
                  <a:close/>
                </a:path>
                <a:path w="2360295" h="1867535">
                  <a:moveTo>
                    <a:pt x="1607159" y="1819034"/>
                  </a:moveTo>
                  <a:lnTo>
                    <a:pt x="1608001" y="1819034"/>
                  </a:lnTo>
                  <a:lnTo>
                    <a:pt x="1608075" y="1818891"/>
                  </a:lnTo>
                  <a:lnTo>
                    <a:pt x="1608196" y="1817946"/>
                  </a:lnTo>
                  <a:lnTo>
                    <a:pt x="1606106" y="1818526"/>
                  </a:lnTo>
                  <a:lnTo>
                    <a:pt x="1605272" y="1818526"/>
                  </a:lnTo>
                  <a:lnTo>
                    <a:pt x="1605289" y="1818907"/>
                  </a:lnTo>
                  <a:lnTo>
                    <a:pt x="1606817" y="1818907"/>
                  </a:lnTo>
                  <a:lnTo>
                    <a:pt x="1607159" y="1819034"/>
                  </a:lnTo>
                  <a:close/>
                </a:path>
                <a:path w="2360295" h="1867535">
                  <a:moveTo>
                    <a:pt x="2296638" y="1820812"/>
                  </a:moveTo>
                  <a:lnTo>
                    <a:pt x="2297111" y="1820431"/>
                  </a:lnTo>
                  <a:lnTo>
                    <a:pt x="2298059" y="1819923"/>
                  </a:lnTo>
                  <a:lnTo>
                    <a:pt x="2297585" y="1819669"/>
                  </a:lnTo>
                  <a:lnTo>
                    <a:pt x="2297453" y="1819314"/>
                  </a:lnTo>
                  <a:lnTo>
                    <a:pt x="2297348" y="1818018"/>
                  </a:lnTo>
                  <a:lnTo>
                    <a:pt x="2273422" y="1818018"/>
                  </a:lnTo>
                  <a:lnTo>
                    <a:pt x="2273738" y="1818526"/>
                  </a:lnTo>
                  <a:lnTo>
                    <a:pt x="2285267" y="1818526"/>
                  </a:lnTo>
                  <a:lnTo>
                    <a:pt x="2285334" y="1819288"/>
                  </a:lnTo>
                  <a:lnTo>
                    <a:pt x="2295769" y="1819288"/>
                  </a:lnTo>
                  <a:lnTo>
                    <a:pt x="2296243" y="1819542"/>
                  </a:lnTo>
                  <a:lnTo>
                    <a:pt x="2296559" y="1819669"/>
                  </a:lnTo>
                  <a:lnTo>
                    <a:pt x="2296679" y="1819928"/>
                  </a:lnTo>
                  <a:lnTo>
                    <a:pt x="2296638" y="1820812"/>
                  </a:lnTo>
                  <a:close/>
                </a:path>
                <a:path w="2360295" h="1867535">
                  <a:moveTo>
                    <a:pt x="2264770" y="1818272"/>
                  </a:moveTo>
                  <a:lnTo>
                    <a:pt x="2264973" y="1818272"/>
                  </a:lnTo>
                  <a:lnTo>
                    <a:pt x="2264815" y="1818018"/>
                  </a:lnTo>
                  <a:lnTo>
                    <a:pt x="2264770" y="1818272"/>
                  </a:lnTo>
                  <a:close/>
                </a:path>
                <a:path w="2360295" h="1867535">
                  <a:moveTo>
                    <a:pt x="2080437" y="1820812"/>
                  </a:moveTo>
                  <a:lnTo>
                    <a:pt x="2080911" y="1820431"/>
                  </a:lnTo>
                  <a:lnTo>
                    <a:pt x="2081858" y="1819923"/>
                  </a:lnTo>
                  <a:lnTo>
                    <a:pt x="2081384" y="1819669"/>
                  </a:lnTo>
                  <a:lnTo>
                    <a:pt x="2081252" y="1819314"/>
                  </a:lnTo>
                  <a:lnTo>
                    <a:pt x="2081147" y="1818018"/>
                  </a:lnTo>
                  <a:lnTo>
                    <a:pt x="2057222" y="1818018"/>
                  </a:lnTo>
                  <a:lnTo>
                    <a:pt x="2057537" y="1818526"/>
                  </a:lnTo>
                  <a:lnTo>
                    <a:pt x="2069066" y="1818526"/>
                  </a:lnTo>
                  <a:lnTo>
                    <a:pt x="2069134" y="1819288"/>
                  </a:lnTo>
                  <a:lnTo>
                    <a:pt x="2079568" y="1819288"/>
                  </a:lnTo>
                  <a:lnTo>
                    <a:pt x="2080042" y="1819542"/>
                  </a:lnTo>
                  <a:lnTo>
                    <a:pt x="2080358" y="1819669"/>
                  </a:lnTo>
                  <a:lnTo>
                    <a:pt x="2080479" y="1819928"/>
                  </a:lnTo>
                  <a:lnTo>
                    <a:pt x="2080437" y="1820812"/>
                  </a:lnTo>
                  <a:close/>
                </a:path>
                <a:path w="2360295" h="1867535">
                  <a:moveTo>
                    <a:pt x="2048569" y="1818272"/>
                  </a:moveTo>
                  <a:lnTo>
                    <a:pt x="2048772" y="1818272"/>
                  </a:lnTo>
                  <a:lnTo>
                    <a:pt x="2048614" y="1818018"/>
                  </a:lnTo>
                  <a:lnTo>
                    <a:pt x="2048569" y="1818272"/>
                  </a:lnTo>
                  <a:close/>
                </a:path>
                <a:path w="2360295" h="1867535">
                  <a:moveTo>
                    <a:pt x="1864157" y="1820812"/>
                  </a:moveTo>
                  <a:lnTo>
                    <a:pt x="1864631" y="1820431"/>
                  </a:lnTo>
                  <a:lnTo>
                    <a:pt x="1865579" y="1819923"/>
                  </a:lnTo>
                  <a:lnTo>
                    <a:pt x="1865105" y="1819669"/>
                  </a:lnTo>
                  <a:lnTo>
                    <a:pt x="1864972" y="1819314"/>
                  </a:lnTo>
                  <a:lnTo>
                    <a:pt x="1864868" y="1818018"/>
                  </a:lnTo>
                  <a:lnTo>
                    <a:pt x="1840942" y="1818018"/>
                  </a:lnTo>
                  <a:lnTo>
                    <a:pt x="1841258" y="1818526"/>
                  </a:lnTo>
                  <a:lnTo>
                    <a:pt x="1852786" y="1818526"/>
                  </a:lnTo>
                  <a:lnTo>
                    <a:pt x="1852854" y="1819288"/>
                  </a:lnTo>
                  <a:lnTo>
                    <a:pt x="1863289" y="1819288"/>
                  </a:lnTo>
                  <a:lnTo>
                    <a:pt x="1863762" y="1819542"/>
                  </a:lnTo>
                  <a:lnTo>
                    <a:pt x="1864078" y="1819669"/>
                  </a:lnTo>
                  <a:lnTo>
                    <a:pt x="1864199" y="1819928"/>
                  </a:lnTo>
                  <a:lnTo>
                    <a:pt x="1864157" y="1820812"/>
                  </a:lnTo>
                  <a:close/>
                </a:path>
                <a:path w="2360295" h="1867535">
                  <a:moveTo>
                    <a:pt x="1832290" y="1818272"/>
                  </a:moveTo>
                  <a:lnTo>
                    <a:pt x="1832493" y="1818272"/>
                  </a:lnTo>
                  <a:lnTo>
                    <a:pt x="1832335" y="1818018"/>
                  </a:lnTo>
                  <a:lnTo>
                    <a:pt x="1832290" y="1818272"/>
                  </a:lnTo>
                  <a:close/>
                </a:path>
                <a:path w="2360295" h="1867535">
                  <a:moveTo>
                    <a:pt x="1647957" y="1820812"/>
                  </a:moveTo>
                  <a:lnTo>
                    <a:pt x="1648430" y="1820431"/>
                  </a:lnTo>
                  <a:lnTo>
                    <a:pt x="1649378" y="1819923"/>
                  </a:lnTo>
                  <a:lnTo>
                    <a:pt x="1648904" y="1819669"/>
                  </a:lnTo>
                  <a:lnTo>
                    <a:pt x="1648772" y="1819314"/>
                  </a:lnTo>
                  <a:lnTo>
                    <a:pt x="1648667" y="1818018"/>
                  </a:lnTo>
                  <a:lnTo>
                    <a:pt x="1624741" y="1818018"/>
                  </a:lnTo>
                  <a:lnTo>
                    <a:pt x="1625057" y="1818526"/>
                  </a:lnTo>
                  <a:lnTo>
                    <a:pt x="1636586" y="1818526"/>
                  </a:lnTo>
                  <a:lnTo>
                    <a:pt x="1636653" y="1819288"/>
                  </a:lnTo>
                  <a:lnTo>
                    <a:pt x="1647088" y="1819288"/>
                  </a:lnTo>
                  <a:lnTo>
                    <a:pt x="1647562" y="1819542"/>
                  </a:lnTo>
                  <a:lnTo>
                    <a:pt x="1647878" y="1819669"/>
                  </a:lnTo>
                  <a:lnTo>
                    <a:pt x="1647998" y="1819928"/>
                  </a:lnTo>
                  <a:lnTo>
                    <a:pt x="1647957" y="1820812"/>
                  </a:lnTo>
                  <a:close/>
                </a:path>
                <a:path w="2360295" h="1867535">
                  <a:moveTo>
                    <a:pt x="1616089" y="1818272"/>
                  </a:moveTo>
                  <a:lnTo>
                    <a:pt x="1616292" y="1818272"/>
                  </a:lnTo>
                  <a:lnTo>
                    <a:pt x="1616134" y="1818018"/>
                  </a:lnTo>
                  <a:lnTo>
                    <a:pt x="1616089" y="1818272"/>
                  </a:lnTo>
                  <a:close/>
                </a:path>
                <a:path w="2360295" h="1867535">
                  <a:moveTo>
                    <a:pt x="1435231" y="1820558"/>
                  </a:moveTo>
                  <a:lnTo>
                    <a:pt x="1435704" y="1820304"/>
                  </a:lnTo>
                  <a:lnTo>
                    <a:pt x="1436399" y="1819796"/>
                  </a:lnTo>
                  <a:lnTo>
                    <a:pt x="1436494" y="1819415"/>
                  </a:lnTo>
                  <a:lnTo>
                    <a:pt x="1436384" y="1818934"/>
                  </a:lnTo>
                  <a:lnTo>
                    <a:pt x="1436257" y="1818018"/>
                  </a:lnTo>
                  <a:lnTo>
                    <a:pt x="1435231" y="1819669"/>
                  </a:lnTo>
                  <a:lnTo>
                    <a:pt x="1435231" y="1820558"/>
                  </a:lnTo>
                  <a:close/>
                </a:path>
                <a:path w="2360295" h="1867535">
                  <a:moveTo>
                    <a:pt x="2204409" y="1821955"/>
                  </a:moveTo>
                  <a:lnTo>
                    <a:pt x="2204634" y="1820050"/>
                  </a:lnTo>
                  <a:lnTo>
                    <a:pt x="2204750" y="1819272"/>
                  </a:lnTo>
                  <a:lnTo>
                    <a:pt x="2205502" y="1818788"/>
                  </a:lnTo>
                  <a:lnTo>
                    <a:pt x="2205988" y="1818145"/>
                  </a:lnTo>
                  <a:lnTo>
                    <a:pt x="2191601" y="1818145"/>
                  </a:lnTo>
                  <a:lnTo>
                    <a:pt x="2190748" y="1818907"/>
                  </a:lnTo>
                  <a:lnTo>
                    <a:pt x="2188632" y="1818907"/>
                  </a:lnTo>
                  <a:lnTo>
                    <a:pt x="2188300" y="1819288"/>
                  </a:lnTo>
                  <a:lnTo>
                    <a:pt x="2186026" y="1819288"/>
                  </a:lnTo>
                  <a:lnTo>
                    <a:pt x="2186148" y="1819669"/>
                  </a:lnTo>
                  <a:lnTo>
                    <a:pt x="2186372" y="1820177"/>
                  </a:lnTo>
                  <a:lnTo>
                    <a:pt x="2200697" y="1820177"/>
                  </a:lnTo>
                  <a:lnTo>
                    <a:pt x="2201092" y="1820558"/>
                  </a:lnTo>
                  <a:lnTo>
                    <a:pt x="2201295" y="1820812"/>
                  </a:lnTo>
                  <a:lnTo>
                    <a:pt x="2202750" y="1820812"/>
                  </a:lnTo>
                  <a:lnTo>
                    <a:pt x="2204409" y="1821955"/>
                  </a:lnTo>
                  <a:close/>
                </a:path>
                <a:path w="2360295" h="1867535">
                  <a:moveTo>
                    <a:pt x="2163190" y="1821193"/>
                  </a:moveTo>
                  <a:lnTo>
                    <a:pt x="2166743" y="1821193"/>
                  </a:lnTo>
                  <a:lnTo>
                    <a:pt x="2166427" y="1820939"/>
                  </a:lnTo>
                  <a:lnTo>
                    <a:pt x="2164453" y="1818145"/>
                  </a:lnTo>
                  <a:lnTo>
                    <a:pt x="2163190" y="1821193"/>
                  </a:lnTo>
                  <a:close/>
                </a:path>
                <a:path w="2360295" h="1867535">
                  <a:moveTo>
                    <a:pt x="2145076" y="1821632"/>
                  </a:moveTo>
                  <a:lnTo>
                    <a:pt x="2145345" y="1821447"/>
                  </a:lnTo>
                  <a:lnTo>
                    <a:pt x="2146923" y="1818145"/>
                  </a:lnTo>
                  <a:lnTo>
                    <a:pt x="2129828" y="1818145"/>
                  </a:lnTo>
                  <a:lnTo>
                    <a:pt x="2129723" y="1819161"/>
                  </a:lnTo>
                  <a:lnTo>
                    <a:pt x="2143686" y="1819161"/>
                  </a:lnTo>
                  <a:lnTo>
                    <a:pt x="2145076" y="1821632"/>
                  </a:lnTo>
                  <a:close/>
                </a:path>
                <a:path w="2360295" h="1867535">
                  <a:moveTo>
                    <a:pt x="1988208" y="1821955"/>
                  </a:moveTo>
                  <a:lnTo>
                    <a:pt x="1988434" y="1820050"/>
                  </a:lnTo>
                  <a:lnTo>
                    <a:pt x="1988549" y="1819272"/>
                  </a:lnTo>
                  <a:lnTo>
                    <a:pt x="1989302" y="1818788"/>
                  </a:lnTo>
                  <a:lnTo>
                    <a:pt x="1989787" y="1818145"/>
                  </a:lnTo>
                  <a:lnTo>
                    <a:pt x="1975400" y="1818145"/>
                  </a:lnTo>
                  <a:lnTo>
                    <a:pt x="1974547" y="1818907"/>
                  </a:lnTo>
                  <a:lnTo>
                    <a:pt x="1972431" y="1818907"/>
                  </a:lnTo>
                  <a:lnTo>
                    <a:pt x="1972099" y="1819288"/>
                  </a:lnTo>
                  <a:lnTo>
                    <a:pt x="1969825" y="1819288"/>
                  </a:lnTo>
                  <a:lnTo>
                    <a:pt x="1969948" y="1819669"/>
                  </a:lnTo>
                  <a:lnTo>
                    <a:pt x="1970171" y="1820177"/>
                  </a:lnTo>
                  <a:lnTo>
                    <a:pt x="1984497" y="1820177"/>
                  </a:lnTo>
                  <a:lnTo>
                    <a:pt x="1984892" y="1820558"/>
                  </a:lnTo>
                  <a:lnTo>
                    <a:pt x="1985095" y="1820812"/>
                  </a:lnTo>
                  <a:lnTo>
                    <a:pt x="1986550" y="1820812"/>
                  </a:lnTo>
                  <a:lnTo>
                    <a:pt x="1988208" y="1821955"/>
                  </a:lnTo>
                  <a:close/>
                </a:path>
                <a:path w="2360295" h="1867535">
                  <a:moveTo>
                    <a:pt x="1946910" y="1821193"/>
                  </a:moveTo>
                  <a:lnTo>
                    <a:pt x="1950463" y="1821193"/>
                  </a:lnTo>
                  <a:lnTo>
                    <a:pt x="1950148" y="1820939"/>
                  </a:lnTo>
                  <a:lnTo>
                    <a:pt x="1948173" y="1818145"/>
                  </a:lnTo>
                  <a:lnTo>
                    <a:pt x="1946910" y="1821193"/>
                  </a:lnTo>
                  <a:close/>
                </a:path>
                <a:path w="2360295" h="1867535">
                  <a:moveTo>
                    <a:pt x="1928807" y="1821651"/>
                  </a:moveTo>
                  <a:lnTo>
                    <a:pt x="1929063" y="1821496"/>
                  </a:lnTo>
                  <a:lnTo>
                    <a:pt x="1930644" y="1818145"/>
                  </a:lnTo>
                  <a:lnTo>
                    <a:pt x="1913549" y="1818145"/>
                  </a:lnTo>
                  <a:lnTo>
                    <a:pt x="1913443" y="1819161"/>
                  </a:lnTo>
                  <a:lnTo>
                    <a:pt x="1927406" y="1819161"/>
                  </a:lnTo>
                  <a:lnTo>
                    <a:pt x="1928807" y="1821651"/>
                  </a:lnTo>
                  <a:close/>
                </a:path>
                <a:path w="2360295" h="1867535">
                  <a:moveTo>
                    <a:pt x="1772007" y="1821955"/>
                  </a:moveTo>
                  <a:lnTo>
                    <a:pt x="1772233" y="1820050"/>
                  </a:lnTo>
                  <a:lnTo>
                    <a:pt x="1772348" y="1819272"/>
                  </a:lnTo>
                  <a:lnTo>
                    <a:pt x="1773101" y="1818788"/>
                  </a:lnTo>
                  <a:lnTo>
                    <a:pt x="1773587" y="1818145"/>
                  </a:lnTo>
                  <a:lnTo>
                    <a:pt x="1759199" y="1818145"/>
                  </a:lnTo>
                  <a:lnTo>
                    <a:pt x="1758346" y="1818907"/>
                  </a:lnTo>
                  <a:lnTo>
                    <a:pt x="1756230" y="1818907"/>
                  </a:lnTo>
                  <a:lnTo>
                    <a:pt x="1755899" y="1819288"/>
                  </a:lnTo>
                  <a:lnTo>
                    <a:pt x="1753624" y="1819288"/>
                  </a:lnTo>
                  <a:lnTo>
                    <a:pt x="1753747" y="1819669"/>
                  </a:lnTo>
                  <a:lnTo>
                    <a:pt x="1753971" y="1820177"/>
                  </a:lnTo>
                  <a:lnTo>
                    <a:pt x="1768296" y="1820177"/>
                  </a:lnTo>
                  <a:lnTo>
                    <a:pt x="1768691" y="1820558"/>
                  </a:lnTo>
                  <a:lnTo>
                    <a:pt x="1768894" y="1820812"/>
                  </a:lnTo>
                  <a:lnTo>
                    <a:pt x="1770349" y="1820812"/>
                  </a:lnTo>
                  <a:lnTo>
                    <a:pt x="1772007" y="1821955"/>
                  </a:lnTo>
                  <a:close/>
                </a:path>
                <a:path w="2360295" h="1867535">
                  <a:moveTo>
                    <a:pt x="1730709" y="1821193"/>
                  </a:moveTo>
                  <a:lnTo>
                    <a:pt x="1734263" y="1821193"/>
                  </a:lnTo>
                  <a:lnTo>
                    <a:pt x="1733947" y="1820939"/>
                  </a:lnTo>
                  <a:lnTo>
                    <a:pt x="1731973" y="1818145"/>
                  </a:lnTo>
                  <a:lnTo>
                    <a:pt x="1730709" y="1821193"/>
                  </a:lnTo>
                  <a:close/>
                </a:path>
                <a:path w="2360295" h="1867535">
                  <a:moveTo>
                    <a:pt x="1712596" y="1821632"/>
                  </a:moveTo>
                  <a:lnTo>
                    <a:pt x="1712865" y="1821447"/>
                  </a:lnTo>
                  <a:lnTo>
                    <a:pt x="1714443" y="1818145"/>
                  </a:lnTo>
                  <a:lnTo>
                    <a:pt x="1697348" y="1818145"/>
                  </a:lnTo>
                  <a:lnTo>
                    <a:pt x="1697243" y="1819161"/>
                  </a:lnTo>
                  <a:lnTo>
                    <a:pt x="1711206" y="1819161"/>
                  </a:lnTo>
                  <a:lnTo>
                    <a:pt x="1712596" y="1821632"/>
                  </a:lnTo>
                  <a:close/>
                </a:path>
                <a:path w="2360295" h="1867535">
                  <a:moveTo>
                    <a:pt x="1555728" y="1821955"/>
                  </a:moveTo>
                  <a:lnTo>
                    <a:pt x="1555953" y="1820050"/>
                  </a:lnTo>
                  <a:lnTo>
                    <a:pt x="1556069" y="1819272"/>
                  </a:lnTo>
                  <a:lnTo>
                    <a:pt x="1556821" y="1818788"/>
                  </a:lnTo>
                  <a:lnTo>
                    <a:pt x="1557307" y="1818145"/>
                  </a:lnTo>
                  <a:lnTo>
                    <a:pt x="1542919" y="1818145"/>
                  </a:lnTo>
                  <a:lnTo>
                    <a:pt x="1542067" y="1818907"/>
                  </a:lnTo>
                  <a:lnTo>
                    <a:pt x="1539951" y="1818907"/>
                  </a:lnTo>
                  <a:lnTo>
                    <a:pt x="1539619" y="1819288"/>
                  </a:lnTo>
                  <a:lnTo>
                    <a:pt x="1537345" y="1819288"/>
                  </a:lnTo>
                  <a:lnTo>
                    <a:pt x="1537467" y="1819669"/>
                  </a:lnTo>
                  <a:lnTo>
                    <a:pt x="1537691" y="1820177"/>
                  </a:lnTo>
                  <a:lnTo>
                    <a:pt x="1552016" y="1820177"/>
                  </a:lnTo>
                  <a:lnTo>
                    <a:pt x="1552411" y="1820558"/>
                  </a:lnTo>
                  <a:lnTo>
                    <a:pt x="1552614" y="1820812"/>
                  </a:lnTo>
                  <a:lnTo>
                    <a:pt x="1554069" y="1820812"/>
                  </a:lnTo>
                  <a:lnTo>
                    <a:pt x="1555728" y="1821955"/>
                  </a:lnTo>
                  <a:close/>
                </a:path>
                <a:path w="2360295" h="1867535">
                  <a:moveTo>
                    <a:pt x="1514430" y="1821193"/>
                  </a:moveTo>
                  <a:lnTo>
                    <a:pt x="1517983" y="1821193"/>
                  </a:lnTo>
                  <a:lnTo>
                    <a:pt x="1517667" y="1820939"/>
                  </a:lnTo>
                  <a:lnTo>
                    <a:pt x="1515693" y="1818145"/>
                  </a:lnTo>
                  <a:lnTo>
                    <a:pt x="1514430" y="1821193"/>
                  </a:lnTo>
                  <a:close/>
                </a:path>
                <a:path w="2360295" h="1867535">
                  <a:moveTo>
                    <a:pt x="1496326" y="1821651"/>
                  </a:moveTo>
                  <a:lnTo>
                    <a:pt x="1496583" y="1821496"/>
                  </a:lnTo>
                  <a:lnTo>
                    <a:pt x="1498163" y="1818145"/>
                  </a:lnTo>
                  <a:lnTo>
                    <a:pt x="1481068" y="1818145"/>
                  </a:lnTo>
                  <a:lnTo>
                    <a:pt x="1480963" y="1819161"/>
                  </a:lnTo>
                  <a:lnTo>
                    <a:pt x="1494926" y="1819161"/>
                  </a:lnTo>
                  <a:lnTo>
                    <a:pt x="1496326" y="1821651"/>
                  </a:lnTo>
                  <a:close/>
                </a:path>
                <a:path w="2360295" h="1867535">
                  <a:moveTo>
                    <a:pt x="2271786" y="1819137"/>
                  </a:moveTo>
                  <a:lnTo>
                    <a:pt x="2272001" y="1818272"/>
                  </a:lnTo>
                  <a:lnTo>
                    <a:pt x="2271068" y="1818272"/>
                  </a:lnTo>
                  <a:lnTo>
                    <a:pt x="2271319" y="1818788"/>
                  </a:lnTo>
                  <a:lnTo>
                    <a:pt x="2271786" y="1819137"/>
                  </a:lnTo>
                  <a:close/>
                </a:path>
                <a:path w="2360295" h="1867535">
                  <a:moveTo>
                    <a:pt x="2208594" y="1819923"/>
                  </a:moveTo>
                  <a:lnTo>
                    <a:pt x="2209541" y="1819923"/>
                  </a:lnTo>
                  <a:lnTo>
                    <a:pt x="2211279" y="1819796"/>
                  </a:lnTo>
                  <a:lnTo>
                    <a:pt x="2209068" y="1819161"/>
                  </a:lnTo>
                  <a:lnTo>
                    <a:pt x="2210805" y="1818272"/>
                  </a:lnTo>
                  <a:lnTo>
                    <a:pt x="2206041" y="1818272"/>
                  </a:lnTo>
                  <a:lnTo>
                    <a:pt x="2206254" y="1818788"/>
                  </a:lnTo>
                  <a:lnTo>
                    <a:pt x="2206355" y="1818934"/>
                  </a:lnTo>
                  <a:lnTo>
                    <a:pt x="2207488" y="1819415"/>
                  </a:lnTo>
                  <a:lnTo>
                    <a:pt x="2208594" y="1819923"/>
                  </a:lnTo>
                  <a:close/>
                </a:path>
                <a:path w="2360295" h="1867535">
                  <a:moveTo>
                    <a:pt x="2183913" y="1820372"/>
                  </a:moveTo>
                  <a:lnTo>
                    <a:pt x="2184370" y="1819415"/>
                  </a:lnTo>
                  <a:lnTo>
                    <a:pt x="2184464" y="1819272"/>
                  </a:lnTo>
                  <a:lnTo>
                    <a:pt x="2185220" y="1818907"/>
                  </a:lnTo>
                  <a:lnTo>
                    <a:pt x="2185773" y="1818272"/>
                  </a:lnTo>
                  <a:lnTo>
                    <a:pt x="2184352" y="1818272"/>
                  </a:lnTo>
                  <a:lnTo>
                    <a:pt x="2183686" y="1818566"/>
                  </a:lnTo>
                  <a:lnTo>
                    <a:pt x="2181712" y="1819272"/>
                  </a:lnTo>
                  <a:lnTo>
                    <a:pt x="2183913" y="1820372"/>
                  </a:lnTo>
                  <a:close/>
                </a:path>
                <a:path w="2360295" h="1867535">
                  <a:moveTo>
                    <a:pt x="2172304" y="1820939"/>
                  </a:moveTo>
                  <a:lnTo>
                    <a:pt x="2173850" y="1820939"/>
                  </a:lnTo>
                  <a:lnTo>
                    <a:pt x="2173534" y="1820685"/>
                  </a:lnTo>
                  <a:lnTo>
                    <a:pt x="2174166" y="1820304"/>
                  </a:lnTo>
                  <a:lnTo>
                    <a:pt x="2174955" y="1819780"/>
                  </a:lnTo>
                  <a:lnTo>
                    <a:pt x="2176043" y="1819137"/>
                  </a:lnTo>
                  <a:lnTo>
                    <a:pt x="2176637" y="1818891"/>
                  </a:lnTo>
                  <a:lnTo>
                    <a:pt x="2176982" y="1818653"/>
                  </a:lnTo>
                  <a:lnTo>
                    <a:pt x="2177096" y="1818504"/>
                  </a:lnTo>
                  <a:lnTo>
                    <a:pt x="2176376" y="1818272"/>
                  </a:lnTo>
                  <a:lnTo>
                    <a:pt x="2175824" y="1818272"/>
                  </a:lnTo>
                  <a:lnTo>
                    <a:pt x="2175616" y="1818566"/>
                  </a:lnTo>
                  <a:lnTo>
                    <a:pt x="2173534" y="1818653"/>
                  </a:lnTo>
                  <a:lnTo>
                    <a:pt x="2173139" y="1819288"/>
                  </a:lnTo>
                  <a:lnTo>
                    <a:pt x="2168445" y="1819288"/>
                  </a:lnTo>
                  <a:lnTo>
                    <a:pt x="2169858" y="1820177"/>
                  </a:lnTo>
                  <a:lnTo>
                    <a:pt x="2172033" y="1820177"/>
                  </a:lnTo>
                  <a:lnTo>
                    <a:pt x="2172304" y="1820939"/>
                  </a:lnTo>
                  <a:close/>
                </a:path>
                <a:path w="2360295" h="1867535">
                  <a:moveTo>
                    <a:pt x="2121813" y="1818526"/>
                  </a:moveTo>
                  <a:lnTo>
                    <a:pt x="2124498" y="1818272"/>
                  </a:lnTo>
                  <a:lnTo>
                    <a:pt x="2121881" y="1818272"/>
                  </a:lnTo>
                  <a:lnTo>
                    <a:pt x="2121813" y="1818526"/>
                  </a:lnTo>
                  <a:close/>
                </a:path>
                <a:path w="2360295" h="1867535">
                  <a:moveTo>
                    <a:pt x="2115054" y="1819796"/>
                  </a:moveTo>
                  <a:lnTo>
                    <a:pt x="2115417" y="1819796"/>
                  </a:lnTo>
                  <a:lnTo>
                    <a:pt x="2116365" y="1818272"/>
                  </a:lnTo>
                  <a:lnTo>
                    <a:pt x="2112870" y="1818272"/>
                  </a:lnTo>
                  <a:lnTo>
                    <a:pt x="2112320" y="1819669"/>
                  </a:lnTo>
                  <a:lnTo>
                    <a:pt x="2114944" y="1819669"/>
                  </a:lnTo>
                  <a:lnTo>
                    <a:pt x="2115054" y="1819796"/>
                  </a:lnTo>
                  <a:close/>
                </a:path>
                <a:path w="2360295" h="1867535">
                  <a:moveTo>
                    <a:pt x="2055585" y="1819137"/>
                  </a:moveTo>
                  <a:lnTo>
                    <a:pt x="2055800" y="1818272"/>
                  </a:lnTo>
                  <a:lnTo>
                    <a:pt x="2054867" y="1818272"/>
                  </a:lnTo>
                  <a:lnTo>
                    <a:pt x="2055118" y="1818788"/>
                  </a:lnTo>
                  <a:lnTo>
                    <a:pt x="2055585" y="1819137"/>
                  </a:lnTo>
                  <a:close/>
                </a:path>
                <a:path w="2360295" h="1867535">
                  <a:moveTo>
                    <a:pt x="1992393" y="1819923"/>
                  </a:moveTo>
                  <a:lnTo>
                    <a:pt x="1993341" y="1819923"/>
                  </a:lnTo>
                  <a:lnTo>
                    <a:pt x="1995078" y="1819796"/>
                  </a:lnTo>
                  <a:lnTo>
                    <a:pt x="1992867" y="1819161"/>
                  </a:lnTo>
                  <a:lnTo>
                    <a:pt x="1994604" y="1818272"/>
                  </a:lnTo>
                  <a:lnTo>
                    <a:pt x="1989840" y="1818272"/>
                  </a:lnTo>
                  <a:lnTo>
                    <a:pt x="1990054" y="1818788"/>
                  </a:lnTo>
                  <a:lnTo>
                    <a:pt x="1990154" y="1818934"/>
                  </a:lnTo>
                  <a:lnTo>
                    <a:pt x="1991287" y="1819415"/>
                  </a:lnTo>
                  <a:lnTo>
                    <a:pt x="1992393" y="1819923"/>
                  </a:lnTo>
                  <a:close/>
                </a:path>
                <a:path w="2360295" h="1867535">
                  <a:moveTo>
                    <a:pt x="1967712" y="1820372"/>
                  </a:moveTo>
                  <a:lnTo>
                    <a:pt x="1968169" y="1819415"/>
                  </a:lnTo>
                  <a:lnTo>
                    <a:pt x="1968264" y="1819272"/>
                  </a:lnTo>
                  <a:lnTo>
                    <a:pt x="1969020" y="1818907"/>
                  </a:lnTo>
                  <a:lnTo>
                    <a:pt x="1969572" y="1818272"/>
                  </a:lnTo>
                  <a:lnTo>
                    <a:pt x="1968151" y="1818272"/>
                  </a:lnTo>
                  <a:lnTo>
                    <a:pt x="1967486" y="1818566"/>
                  </a:lnTo>
                  <a:lnTo>
                    <a:pt x="1965512" y="1819272"/>
                  </a:lnTo>
                  <a:lnTo>
                    <a:pt x="1967712" y="1820372"/>
                  </a:lnTo>
                  <a:close/>
                </a:path>
                <a:path w="2360295" h="1867535">
                  <a:moveTo>
                    <a:pt x="1956025" y="1820939"/>
                  </a:moveTo>
                  <a:lnTo>
                    <a:pt x="1957570" y="1820939"/>
                  </a:lnTo>
                  <a:lnTo>
                    <a:pt x="1957254" y="1820685"/>
                  </a:lnTo>
                  <a:lnTo>
                    <a:pt x="1957886" y="1820304"/>
                  </a:lnTo>
                  <a:lnTo>
                    <a:pt x="1958676" y="1819780"/>
                  </a:lnTo>
                  <a:lnTo>
                    <a:pt x="1959763" y="1819137"/>
                  </a:lnTo>
                  <a:lnTo>
                    <a:pt x="1960357" y="1818891"/>
                  </a:lnTo>
                  <a:lnTo>
                    <a:pt x="1960702" y="1818653"/>
                  </a:lnTo>
                  <a:lnTo>
                    <a:pt x="1960817" y="1818504"/>
                  </a:lnTo>
                  <a:lnTo>
                    <a:pt x="1960097" y="1818272"/>
                  </a:lnTo>
                  <a:lnTo>
                    <a:pt x="1959544" y="1818272"/>
                  </a:lnTo>
                  <a:lnTo>
                    <a:pt x="1959336" y="1818566"/>
                  </a:lnTo>
                  <a:lnTo>
                    <a:pt x="1957254" y="1818653"/>
                  </a:lnTo>
                  <a:lnTo>
                    <a:pt x="1956859" y="1819288"/>
                  </a:lnTo>
                  <a:lnTo>
                    <a:pt x="1952166" y="1819288"/>
                  </a:lnTo>
                  <a:lnTo>
                    <a:pt x="1953578" y="1820177"/>
                  </a:lnTo>
                  <a:lnTo>
                    <a:pt x="1955754" y="1820177"/>
                  </a:lnTo>
                  <a:lnTo>
                    <a:pt x="1956025" y="1820939"/>
                  </a:lnTo>
                  <a:close/>
                </a:path>
                <a:path w="2360295" h="1867535">
                  <a:moveTo>
                    <a:pt x="1905534" y="1818526"/>
                  </a:moveTo>
                  <a:lnTo>
                    <a:pt x="1908218" y="1818272"/>
                  </a:lnTo>
                  <a:lnTo>
                    <a:pt x="1905601" y="1818272"/>
                  </a:lnTo>
                  <a:lnTo>
                    <a:pt x="1905534" y="1818526"/>
                  </a:lnTo>
                  <a:close/>
                </a:path>
                <a:path w="2360295" h="1867535">
                  <a:moveTo>
                    <a:pt x="1898775" y="1819796"/>
                  </a:moveTo>
                  <a:lnTo>
                    <a:pt x="1899138" y="1819796"/>
                  </a:lnTo>
                  <a:lnTo>
                    <a:pt x="1900085" y="1818272"/>
                  </a:lnTo>
                  <a:lnTo>
                    <a:pt x="1896590" y="1818272"/>
                  </a:lnTo>
                  <a:lnTo>
                    <a:pt x="1896040" y="1819669"/>
                  </a:lnTo>
                  <a:lnTo>
                    <a:pt x="1898664" y="1819669"/>
                  </a:lnTo>
                  <a:lnTo>
                    <a:pt x="1898775" y="1819796"/>
                  </a:lnTo>
                  <a:close/>
                </a:path>
                <a:path w="2360295" h="1867535">
                  <a:moveTo>
                    <a:pt x="1839306" y="1819137"/>
                  </a:moveTo>
                  <a:lnTo>
                    <a:pt x="1839521" y="1818272"/>
                  </a:lnTo>
                  <a:lnTo>
                    <a:pt x="1838588" y="1818272"/>
                  </a:lnTo>
                  <a:lnTo>
                    <a:pt x="1838838" y="1818788"/>
                  </a:lnTo>
                  <a:lnTo>
                    <a:pt x="1839306" y="1819137"/>
                  </a:lnTo>
                  <a:close/>
                </a:path>
                <a:path w="2360295" h="1867535">
                  <a:moveTo>
                    <a:pt x="1776192" y="1819923"/>
                  </a:moveTo>
                  <a:lnTo>
                    <a:pt x="1777140" y="1819923"/>
                  </a:lnTo>
                  <a:lnTo>
                    <a:pt x="1778877" y="1819796"/>
                  </a:lnTo>
                  <a:lnTo>
                    <a:pt x="1776666" y="1819161"/>
                  </a:lnTo>
                  <a:lnTo>
                    <a:pt x="1778403" y="1818272"/>
                  </a:lnTo>
                  <a:lnTo>
                    <a:pt x="1773639" y="1818272"/>
                  </a:lnTo>
                  <a:lnTo>
                    <a:pt x="1773853" y="1818788"/>
                  </a:lnTo>
                  <a:lnTo>
                    <a:pt x="1773953" y="1818934"/>
                  </a:lnTo>
                  <a:lnTo>
                    <a:pt x="1775087" y="1819415"/>
                  </a:lnTo>
                  <a:lnTo>
                    <a:pt x="1776192" y="1819923"/>
                  </a:lnTo>
                  <a:close/>
                </a:path>
                <a:path w="2360295" h="1867535">
                  <a:moveTo>
                    <a:pt x="1751511" y="1820372"/>
                  </a:moveTo>
                  <a:lnTo>
                    <a:pt x="1751969" y="1819415"/>
                  </a:lnTo>
                  <a:lnTo>
                    <a:pt x="1752063" y="1819272"/>
                  </a:lnTo>
                  <a:lnTo>
                    <a:pt x="1752819" y="1818907"/>
                  </a:lnTo>
                  <a:lnTo>
                    <a:pt x="1753372" y="1818272"/>
                  </a:lnTo>
                  <a:lnTo>
                    <a:pt x="1751950" y="1818272"/>
                  </a:lnTo>
                  <a:lnTo>
                    <a:pt x="1751285" y="1818566"/>
                  </a:lnTo>
                  <a:lnTo>
                    <a:pt x="1749311" y="1819272"/>
                  </a:lnTo>
                  <a:lnTo>
                    <a:pt x="1751511" y="1820372"/>
                  </a:lnTo>
                  <a:close/>
                </a:path>
                <a:path w="2360295" h="1867535">
                  <a:moveTo>
                    <a:pt x="1739824" y="1820939"/>
                  </a:moveTo>
                  <a:lnTo>
                    <a:pt x="1741369" y="1820939"/>
                  </a:lnTo>
                  <a:lnTo>
                    <a:pt x="1741054" y="1820685"/>
                  </a:lnTo>
                  <a:lnTo>
                    <a:pt x="1741685" y="1820304"/>
                  </a:lnTo>
                  <a:lnTo>
                    <a:pt x="1742475" y="1819780"/>
                  </a:lnTo>
                  <a:lnTo>
                    <a:pt x="1743562" y="1819137"/>
                  </a:lnTo>
                  <a:lnTo>
                    <a:pt x="1744156" y="1818891"/>
                  </a:lnTo>
                  <a:lnTo>
                    <a:pt x="1744502" y="1818653"/>
                  </a:lnTo>
                  <a:lnTo>
                    <a:pt x="1744616" y="1818504"/>
                  </a:lnTo>
                  <a:lnTo>
                    <a:pt x="1743896" y="1818272"/>
                  </a:lnTo>
                  <a:lnTo>
                    <a:pt x="1743343" y="1818272"/>
                  </a:lnTo>
                  <a:lnTo>
                    <a:pt x="1743135" y="1818566"/>
                  </a:lnTo>
                  <a:lnTo>
                    <a:pt x="1741054" y="1818653"/>
                  </a:lnTo>
                  <a:lnTo>
                    <a:pt x="1740659" y="1819288"/>
                  </a:lnTo>
                  <a:lnTo>
                    <a:pt x="1735965" y="1819288"/>
                  </a:lnTo>
                  <a:lnTo>
                    <a:pt x="1737377" y="1820177"/>
                  </a:lnTo>
                  <a:lnTo>
                    <a:pt x="1739553" y="1820177"/>
                  </a:lnTo>
                  <a:lnTo>
                    <a:pt x="1739824" y="1820939"/>
                  </a:lnTo>
                  <a:close/>
                </a:path>
                <a:path w="2360295" h="1867535">
                  <a:moveTo>
                    <a:pt x="1689333" y="1818526"/>
                  </a:moveTo>
                  <a:lnTo>
                    <a:pt x="1692018" y="1818272"/>
                  </a:lnTo>
                  <a:lnTo>
                    <a:pt x="1689401" y="1818272"/>
                  </a:lnTo>
                  <a:lnTo>
                    <a:pt x="1689333" y="1818526"/>
                  </a:lnTo>
                  <a:close/>
                </a:path>
                <a:path w="2360295" h="1867535">
                  <a:moveTo>
                    <a:pt x="1682574" y="1819796"/>
                  </a:moveTo>
                  <a:lnTo>
                    <a:pt x="1682937" y="1819796"/>
                  </a:lnTo>
                  <a:lnTo>
                    <a:pt x="1683885" y="1818272"/>
                  </a:lnTo>
                  <a:lnTo>
                    <a:pt x="1680389" y="1818272"/>
                  </a:lnTo>
                  <a:lnTo>
                    <a:pt x="1679839" y="1819669"/>
                  </a:lnTo>
                  <a:lnTo>
                    <a:pt x="1682463" y="1819669"/>
                  </a:lnTo>
                  <a:lnTo>
                    <a:pt x="1682574" y="1819796"/>
                  </a:lnTo>
                  <a:close/>
                </a:path>
                <a:path w="2360295" h="1867535">
                  <a:moveTo>
                    <a:pt x="1623105" y="1819137"/>
                  </a:moveTo>
                  <a:lnTo>
                    <a:pt x="1623320" y="1818272"/>
                  </a:lnTo>
                  <a:lnTo>
                    <a:pt x="1622387" y="1818272"/>
                  </a:lnTo>
                  <a:lnTo>
                    <a:pt x="1622638" y="1818788"/>
                  </a:lnTo>
                  <a:lnTo>
                    <a:pt x="1623105" y="1819137"/>
                  </a:lnTo>
                  <a:close/>
                </a:path>
                <a:path w="2360295" h="1867535">
                  <a:moveTo>
                    <a:pt x="1559913" y="1819923"/>
                  </a:moveTo>
                  <a:lnTo>
                    <a:pt x="1560860" y="1819923"/>
                  </a:lnTo>
                  <a:lnTo>
                    <a:pt x="1562597" y="1819796"/>
                  </a:lnTo>
                  <a:lnTo>
                    <a:pt x="1560387" y="1819161"/>
                  </a:lnTo>
                  <a:lnTo>
                    <a:pt x="1562124" y="1818272"/>
                  </a:lnTo>
                  <a:lnTo>
                    <a:pt x="1557360" y="1818272"/>
                  </a:lnTo>
                  <a:lnTo>
                    <a:pt x="1557573" y="1818788"/>
                  </a:lnTo>
                  <a:lnTo>
                    <a:pt x="1557673" y="1818934"/>
                  </a:lnTo>
                  <a:lnTo>
                    <a:pt x="1558807" y="1819415"/>
                  </a:lnTo>
                  <a:lnTo>
                    <a:pt x="1559913" y="1819923"/>
                  </a:lnTo>
                  <a:close/>
                </a:path>
                <a:path w="2360295" h="1867535">
                  <a:moveTo>
                    <a:pt x="1535232" y="1820372"/>
                  </a:moveTo>
                  <a:lnTo>
                    <a:pt x="1535689" y="1819415"/>
                  </a:lnTo>
                  <a:lnTo>
                    <a:pt x="1535783" y="1819272"/>
                  </a:lnTo>
                  <a:lnTo>
                    <a:pt x="1536539" y="1818907"/>
                  </a:lnTo>
                  <a:lnTo>
                    <a:pt x="1537092" y="1818272"/>
                  </a:lnTo>
                  <a:lnTo>
                    <a:pt x="1535671" y="1818272"/>
                  </a:lnTo>
                  <a:lnTo>
                    <a:pt x="1535005" y="1818566"/>
                  </a:lnTo>
                  <a:lnTo>
                    <a:pt x="1533031" y="1819272"/>
                  </a:lnTo>
                  <a:lnTo>
                    <a:pt x="1535232" y="1820372"/>
                  </a:lnTo>
                  <a:close/>
                </a:path>
                <a:path w="2360295" h="1867535">
                  <a:moveTo>
                    <a:pt x="1523544" y="1820939"/>
                  </a:moveTo>
                  <a:lnTo>
                    <a:pt x="1525090" y="1820939"/>
                  </a:lnTo>
                  <a:lnTo>
                    <a:pt x="1524774" y="1820685"/>
                  </a:lnTo>
                  <a:lnTo>
                    <a:pt x="1525406" y="1820304"/>
                  </a:lnTo>
                  <a:lnTo>
                    <a:pt x="1526195" y="1819780"/>
                  </a:lnTo>
                  <a:lnTo>
                    <a:pt x="1527283" y="1819137"/>
                  </a:lnTo>
                  <a:lnTo>
                    <a:pt x="1527877" y="1818891"/>
                  </a:lnTo>
                  <a:lnTo>
                    <a:pt x="1528222" y="1818653"/>
                  </a:lnTo>
                  <a:lnTo>
                    <a:pt x="1528336" y="1818504"/>
                  </a:lnTo>
                  <a:lnTo>
                    <a:pt x="1527616" y="1818272"/>
                  </a:lnTo>
                  <a:lnTo>
                    <a:pt x="1527064" y="1818272"/>
                  </a:lnTo>
                  <a:lnTo>
                    <a:pt x="1526856" y="1818566"/>
                  </a:lnTo>
                  <a:lnTo>
                    <a:pt x="1524774" y="1818653"/>
                  </a:lnTo>
                  <a:lnTo>
                    <a:pt x="1524379" y="1819288"/>
                  </a:lnTo>
                  <a:lnTo>
                    <a:pt x="1519685" y="1819288"/>
                  </a:lnTo>
                  <a:lnTo>
                    <a:pt x="1521098" y="1820177"/>
                  </a:lnTo>
                  <a:lnTo>
                    <a:pt x="1523273" y="1820177"/>
                  </a:lnTo>
                  <a:lnTo>
                    <a:pt x="1523544" y="1820939"/>
                  </a:lnTo>
                  <a:close/>
                </a:path>
                <a:path w="2360295" h="1867535">
                  <a:moveTo>
                    <a:pt x="1473053" y="1818526"/>
                  </a:moveTo>
                  <a:lnTo>
                    <a:pt x="1475738" y="1818272"/>
                  </a:lnTo>
                  <a:lnTo>
                    <a:pt x="1473121" y="1818272"/>
                  </a:lnTo>
                  <a:lnTo>
                    <a:pt x="1473053" y="1818526"/>
                  </a:lnTo>
                  <a:close/>
                </a:path>
                <a:path w="2360295" h="1867535">
                  <a:moveTo>
                    <a:pt x="1466294" y="1819796"/>
                  </a:moveTo>
                  <a:lnTo>
                    <a:pt x="1466657" y="1819796"/>
                  </a:lnTo>
                  <a:lnTo>
                    <a:pt x="1467605" y="1818272"/>
                  </a:lnTo>
                  <a:lnTo>
                    <a:pt x="1464110" y="1818272"/>
                  </a:lnTo>
                  <a:lnTo>
                    <a:pt x="1463560" y="1819669"/>
                  </a:lnTo>
                  <a:lnTo>
                    <a:pt x="1466184" y="1819669"/>
                  </a:lnTo>
                  <a:lnTo>
                    <a:pt x="1466294" y="1819796"/>
                  </a:lnTo>
                  <a:close/>
                </a:path>
                <a:path w="2360295" h="1867535">
                  <a:moveTo>
                    <a:pt x="1450628" y="1821955"/>
                  </a:moveTo>
                  <a:lnTo>
                    <a:pt x="1450688" y="1821574"/>
                  </a:lnTo>
                  <a:lnTo>
                    <a:pt x="1450806" y="1820050"/>
                  </a:lnTo>
                  <a:lnTo>
                    <a:pt x="1450463" y="1819314"/>
                  </a:lnTo>
                  <a:lnTo>
                    <a:pt x="1450354" y="1818951"/>
                  </a:lnTo>
                  <a:lnTo>
                    <a:pt x="1450234" y="1818272"/>
                  </a:lnTo>
                  <a:lnTo>
                    <a:pt x="1449370" y="1818504"/>
                  </a:lnTo>
                  <a:lnTo>
                    <a:pt x="1449449" y="1818788"/>
                  </a:lnTo>
                  <a:lnTo>
                    <a:pt x="1449666" y="1819137"/>
                  </a:lnTo>
                  <a:lnTo>
                    <a:pt x="1449839" y="1819669"/>
                  </a:lnTo>
                  <a:lnTo>
                    <a:pt x="1449602" y="1819669"/>
                  </a:lnTo>
                  <a:lnTo>
                    <a:pt x="1449286" y="1819796"/>
                  </a:lnTo>
                  <a:lnTo>
                    <a:pt x="1448082" y="1819796"/>
                  </a:lnTo>
                  <a:lnTo>
                    <a:pt x="1447975" y="1820304"/>
                  </a:lnTo>
                  <a:lnTo>
                    <a:pt x="1447786" y="1820812"/>
                  </a:lnTo>
                  <a:lnTo>
                    <a:pt x="1446504" y="1820812"/>
                  </a:lnTo>
                  <a:lnTo>
                    <a:pt x="1446431" y="1821066"/>
                  </a:lnTo>
                  <a:lnTo>
                    <a:pt x="1449551" y="1821074"/>
                  </a:lnTo>
                  <a:lnTo>
                    <a:pt x="1449997" y="1821193"/>
                  </a:lnTo>
                  <a:lnTo>
                    <a:pt x="1450628" y="1821955"/>
                  </a:lnTo>
                  <a:close/>
                </a:path>
                <a:path w="2360295" h="1867535">
                  <a:moveTo>
                    <a:pt x="2314799" y="1820050"/>
                  </a:moveTo>
                  <a:lnTo>
                    <a:pt x="2314348" y="1819415"/>
                  </a:lnTo>
                  <a:lnTo>
                    <a:pt x="2314276" y="1819091"/>
                  </a:lnTo>
                  <a:lnTo>
                    <a:pt x="2314957" y="1818653"/>
                  </a:lnTo>
                  <a:lnTo>
                    <a:pt x="2315668" y="1818399"/>
                  </a:lnTo>
                  <a:lnTo>
                    <a:pt x="2313480" y="1818399"/>
                  </a:lnTo>
                  <a:lnTo>
                    <a:pt x="2313595" y="1819415"/>
                  </a:lnTo>
                  <a:lnTo>
                    <a:pt x="2313812" y="1819923"/>
                  </a:lnTo>
                  <a:lnTo>
                    <a:pt x="2314495" y="1819928"/>
                  </a:lnTo>
                  <a:lnTo>
                    <a:pt x="2314799" y="1820050"/>
                  </a:lnTo>
                  <a:close/>
                </a:path>
                <a:path w="2360295" h="1867535">
                  <a:moveTo>
                    <a:pt x="2232283" y="1819288"/>
                  </a:moveTo>
                  <a:lnTo>
                    <a:pt x="2248154" y="1819288"/>
                  </a:lnTo>
                  <a:lnTo>
                    <a:pt x="2248007" y="1818934"/>
                  </a:lnTo>
                  <a:lnTo>
                    <a:pt x="2247759" y="1818653"/>
                  </a:lnTo>
                  <a:lnTo>
                    <a:pt x="2247601" y="1818399"/>
                  </a:lnTo>
                  <a:lnTo>
                    <a:pt x="2222528" y="1818399"/>
                  </a:lnTo>
                  <a:lnTo>
                    <a:pt x="2222546" y="1818526"/>
                  </a:lnTo>
                  <a:lnTo>
                    <a:pt x="2229993" y="1818526"/>
                  </a:lnTo>
                  <a:lnTo>
                    <a:pt x="2230076" y="1818907"/>
                  </a:lnTo>
                  <a:lnTo>
                    <a:pt x="2232125" y="1818907"/>
                  </a:lnTo>
                  <a:lnTo>
                    <a:pt x="2232204" y="1819161"/>
                  </a:lnTo>
                  <a:lnTo>
                    <a:pt x="2232283" y="1819288"/>
                  </a:lnTo>
                  <a:close/>
                </a:path>
                <a:path w="2360295" h="1867535">
                  <a:moveTo>
                    <a:pt x="2098598" y="1820050"/>
                  </a:moveTo>
                  <a:lnTo>
                    <a:pt x="2098147" y="1819415"/>
                  </a:lnTo>
                  <a:lnTo>
                    <a:pt x="2098075" y="1819091"/>
                  </a:lnTo>
                  <a:lnTo>
                    <a:pt x="2098756" y="1818653"/>
                  </a:lnTo>
                  <a:lnTo>
                    <a:pt x="2099467" y="1818399"/>
                  </a:lnTo>
                  <a:lnTo>
                    <a:pt x="2097279" y="1818399"/>
                  </a:lnTo>
                  <a:lnTo>
                    <a:pt x="2097394" y="1819415"/>
                  </a:lnTo>
                  <a:lnTo>
                    <a:pt x="2097611" y="1819923"/>
                  </a:lnTo>
                  <a:lnTo>
                    <a:pt x="2098295" y="1819928"/>
                  </a:lnTo>
                  <a:lnTo>
                    <a:pt x="2098598" y="1820050"/>
                  </a:lnTo>
                  <a:close/>
                </a:path>
                <a:path w="2360295" h="1867535">
                  <a:moveTo>
                    <a:pt x="2016082" y="1819288"/>
                  </a:moveTo>
                  <a:lnTo>
                    <a:pt x="2031953" y="1819288"/>
                  </a:lnTo>
                  <a:lnTo>
                    <a:pt x="2031807" y="1818934"/>
                  </a:lnTo>
                  <a:lnTo>
                    <a:pt x="2031559" y="1818653"/>
                  </a:lnTo>
                  <a:lnTo>
                    <a:pt x="2031401" y="1818399"/>
                  </a:lnTo>
                  <a:lnTo>
                    <a:pt x="2006327" y="1818399"/>
                  </a:lnTo>
                  <a:lnTo>
                    <a:pt x="2006345" y="1818526"/>
                  </a:lnTo>
                  <a:lnTo>
                    <a:pt x="2013792" y="1818526"/>
                  </a:lnTo>
                  <a:lnTo>
                    <a:pt x="2013876" y="1818907"/>
                  </a:lnTo>
                  <a:lnTo>
                    <a:pt x="2015924" y="1818907"/>
                  </a:lnTo>
                  <a:lnTo>
                    <a:pt x="2016003" y="1819161"/>
                  </a:lnTo>
                  <a:lnTo>
                    <a:pt x="2016082" y="1819288"/>
                  </a:lnTo>
                  <a:close/>
                </a:path>
                <a:path w="2360295" h="1867535">
                  <a:moveTo>
                    <a:pt x="1882319" y="1820050"/>
                  </a:moveTo>
                  <a:lnTo>
                    <a:pt x="1881867" y="1819415"/>
                  </a:lnTo>
                  <a:lnTo>
                    <a:pt x="1881795" y="1819091"/>
                  </a:lnTo>
                  <a:lnTo>
                    <a:pt x="1882476" y="1818653"/>
                  </a:lnTo>
                  <a:lnTo>
                    <a:pt x="1883187" y="1818399"/>
                  </a:lnTo>
                  <a:lnTo>
                    <a:pt x="1880999" y="1818399"/>
                  </a:lnTo>
                  <a:lnTo>
                    <a:pt x="1881114" y="1819415"/>
                  </a:lnTo>
                  <a:lnTo>
                    <a:pt x="1881332" y="1819923"/>
                  </a:lnTo>
                  <a:lnTo>
                    <a:pt x="1882015" y="1819928"/>
                  </a:lnTo>
                  <a:lnTo>
                    <a:pt x="1882319" y="1820050"/>
                  </a:lnTo>
                  <a:close/>
                </a:path>
                <a:path w="2360295" h="1867535">
                  <a:moveTo>
                    <a:pt x="1799881" y="1819288"/>
                  </a:moveTo>
                  <a:lnTo>
                    <a:pt x="1815753" y="1819288"/>
                  </a:lnTo>
                  <a:lnTo>
                    <a:pt x="1815606" y="1818934"/>
                  </a:lnTo>
                  <a:lnTo>
                    <a:pt x="1815358" y="1818653"/>
                  </a:lnTo>
                  <a:lnTo>
                    <a:pt x="1815200" y="1818399"/>
                  </a:lnTo>
                  <a:lnTo>
                    <a:pt x="1790126" y="1818399"/>
                  </a:lnTo>
                  <a:lnTo>
                    <a:pt x="1790145" y="1818526"/>
                  </a:lnTo>
                  <a:lnTo>
                    <a:pt x="1797591" y="1818526"/>
                  </a:lnTo>
                  <a:lnTo>
                    <a:pt x="1797675" y="1818907"/>
                  </a:lnTo>
                  <a:lnTo>
                    <a:pt x="1799723" y="1818907"/>
                  </a:lnTo>
                  <a:lnTo>
                    <a:pt x="1799802" y="1819161"/>
                  </a:lnTo>
                  <a:lnTo>
                    <a:pt x="1799881" y="1819288"/>
                  </a:lnTo>
                  <a:close/>
                </a:path>
                <a:path w="2360295" h="1867535">
                  <a:moveTo>
                    <a:pt x="1666118" y="1820050"/>
                  </a:moveTo>
                  <a:lnTo>
                    <a:pt x="1665667" y="1819415"/>
                  </a:lnTo>
                  <a:lnTo>
                    <a:pt x="1665595" y="1819091"/>
                  </a:lnTo>
                  <a:lnTo>
                    <a:pt x="1666276" y="1818653"/>
                  </a:lnTo>
                  <a:lnTo>
                    <a:pt x="1666986" y="1818399"/>
                  </a:lnTo>
                  <a:lnTo>
                    <a:pt x="1664799" y="1818399"/>
                  </a:lnTo>
                  <a:lnTo>
                    <a:pt x="1664914" y="1819415"/>
                  </a:lnTo>
                  <a:lnTo>
                    <a:pt x="1665131" y="1819923"/>
                  </a:lnTo>
                  <a:lnTo>
                    <a:pt x="1665814" y="1819928"/>
                  </a:lnTo>
                  <a:lnTo>
                    <a:pt x="1666118" y="1820050"/>
                  </a:lnTo>
                  <a:close/>
                </a:path>
                <a:path w="2360295" h="1867535">
                  <a:moveTo>
                    <a:pt x="1583602" y="1819288"/>
                  </a:moveTo>
                  <a:lnTo>
                    <a:pt x="1599473" y="1819288"/>
                  </a:lnTo>
                  <a:lnTo>
                    <a:pt x="1599326" y="1818934"/>
                  </a:lnTo>
                  <a:lnTo>
                    <a:pt x="1599078" y="1818653"/>
                  </a:lnTo>
                  <a:lnTo>
                    <a:pt x="1598920" y="1818399"/>
                  </a:lnTo>
                  <a:lnTo>
                    <a:pt x="1573847" y="1818399"/>
                  </a:lnTo>
                  <a:lnTo>
                    <a:pt x="1573865" y="1818526"/>
                  </a:lnTo>
                  <a:lnTo>
                    <a:pt x="1581312" y="1818526"/>
                  </a:lnTo>
                  <a:lnTo>
                    <a:pt x="1581395" y="1818907"/>
                  </a:lnTo>
                  <a:lnTo>
                    <a:pt x="1583444" y="1818907"/>
                  </a:lnTo>
                  <a:lnTo>
                    <a:pt x="1583523" y="1819161"/>
                  </a:lnTo>
                  <a:lnTo>
                    <a:pt x="1583602" y="1819288"/>
                  </a:lnTo>
                  <a:close/>
                </a:path>
                <a:path w="2360295" h="1867535">
                  <a:moveTo>
                    <a:pt x="1600263" y="1818526"/>
                  </a:moveTo>
                  <a:lnTo>
                    <a:pt x="1600095" y="1818510"/>
                  </a:lnTo>
                  <a:lnTo>
                    <a:pt x="1600263" y="1818526"/>
                  </a:lnTo>
                  <a:close/>
                </a:path>
                <a:path w="2360295" h="1867535">
                  <a:moveTo>
                    <a:pt x="2248944" y="1818526"/>
                  </a:moveTo>
                  <a:lnTo>
                    <a:pt x="2248776" y="1818510"/>
                  </a:lnTo>
                  <a:lnTo>
                    <a:pt x="2248944" y="1818526"/>
                  </a:lnTo>
                  <a:close/>
                </a:path>
                <a:path w="2360295" h="1867535">
                  <a:moveTo>
                    <a:pt x="1816542" y="1818526"/>
                  </a:moveTo>
                  <a:lnTo>
                    <a:pt x="1816375" y="1818510"/>
                  </a:lnTo>
                  <a:lnTo>
                    <a:pt x="1816542" y="1818526"/>
                  </a:lnTo>
                  <a:close/>
                </a:path>
                <a:path w="2360295" h="1867535">
                  <a:moveTo>
                    <a:pt x="2032743" y="1818526"/>
                  </a:moveTo>
                  <a:lnTo>
                    <a:pt x="2032575" y="1818510"/>
                  </a:lnTo>
                  <a:lnTo>
                    <a:pt x="2032743" y="1818526"/>
                  </a:lnTo>
                  <a:close/>
                </a:path>
                <a:path w="2360295" h="1867535">
                  <a:moveTo>
                    <a:pt x="1600082" y="1818526"/>
                  </a:moveTo>
                  <a:lnTo>
                    <a:pt x="1600263" y="1818526"/>
                  </a:lnTo>
                  <a:lnTo>
                    <a:pt x="1600095" y="1818510"/>
                  </a:lnTo>
                  <a:close/>
                </a:path>
                <a:path w="2360295" h="1867535">
                  <a:moveTo>
                    <a:pt x="2248763" y="1818526"/>
                  </a:moveTo>
                  <a:lnTo>
                    <a:pt x="2248944" y="1818526"/>
                  </a:lnTo>
                  <a:lnTo>
                    <a:pt x="2248776" y="1818510"/>
                  </a:lnTo>
                  <a:close/>
                </a:path>
                <a:path w="2360295" h="1867535">
                  <a:moveTo>
                    <a:pt x="1816362" y="1818526"/>
                  </a:moveTo>
                  <a:lnTo>
                    <a:pt x="1816542" y="1818526"/>
                  </a:lnTo>
                  <a:lnTo>
                    <a:pt x="1816375" y="1818510"/>
                  </a:lnTo>
                  <a:close/>
                </a:path>
                <a:path w="2360295" h="1867535">
                  <a:moveTo>
                    <a:pt x="2032563" y="1818526"/>
                  </a:moveTo>
                  <a:lnTo>
                    <a:pt x="2032743" y="1818526"/>
                  </a:lnTo>
                  <a:lnTo>
                    <a:pt x="2032575" y="1818510"/>
                  </a:lnTo>
                  <a:close/>
                </a:path>
                <a:path w="2360295" h="1867535">
                  <a:moveTo>
                    <a:pt x="2283687" y="1821574"/>
                  </a:moveTo>
                  <a:lnTo>
                    <a:pt x="2285267" y="1818526"/>
                  </a:lnTo>
                  <a:lnTo>
                    <a:pt x="2273738" y="1818526"/>
                  </a:lnTo>
                  <a:lnTo>
                    <a:pt x="2274212" y="1819288"/>
                  </a:lnTo>
                  <a:lnTo>
                    <a:pt x="2282187" y="1819288"/>
                  </a:lnTo>
                  <a:lnTo>
                    <a:pt x="2283687" y="1821574"/>
                  </a:lnTo>
                  <a:close/>
                </a:path>
                <a:path w="2360295" h="1867535">
                  <a:moveTo>
                    <a:pt x="2256964" y="1819091"/>
                  </a:moveTo>
                  <a:lnTo>
                    <a:pt x="2257235" y="1818780"/>
                  </a:lnTo>
                  <a:lnTo>
                    <a:pt x="2257630" y="1818526"/>
                  </a:lnTo>
                  <a:lnTo>
                    <a:pt x="2256949" y="1818891"/>
                  </a:lnTo>
                  <a:lnTo>
                    <a:pt x="2256964" y="1819091"/>
                  </a:lnTo>
                  <a:close/>
                </a:path>
                <a:path w="2360295" h="1867535">
                  <a:moveTo>
                    <a:pt x="2256949" y="1818891"/>
                  </a:moveTo>
                  <a:lnTo>
                    <a:pt x="2257630" y="1818526"/>
                  </a:lnTo>
                  <a:lnTo>
                    <a:pt x="2256945" y="1818526"/>
                  </a:lnTo>
                  <a:lnTo>
                    <a:pt x="2256949" y="1818891"/>
                  </a:lnTo>
                  <a:close/>
                </a:path>
                <a:path w="2360295" h="1867535">
                  <a:moveTo>
                    <a:pt x="2226992" y="1823098"/>
                  </a:moveTo>
                  <a:lnTo>
                    <a:pt x="2227624" y="1822844"/>
                  </a:lnTo>
                  <a:lnTo>
                    <a:pt x="2228650" y="1822590"/>
                  </a:lnTo>
                  <a:lnTo>
                    <a:pt x="2229332" y="1822579"/>
                  </a:lnTo>
                  <a:lnTo>
                    <a:pt x="2229835" y="1822463"/>
                  </a:lnTo>
                  <a:lnTo>
                    <a:pt x="2228571" y="1821955"/>
                  </a:lnTo>
                  <a:lnTo>
                    <a:pt x="2227979" y="1821574"/>
                  </a:lnTo>
                  <a:lnTo>
                    <a:pt x="2227861" y="1820304"/>
                  </a:lnTo>
                  <a:lnTo>
                    <a:pt x="2228256" y="1820304"/>
                  </a:lnTo>
                  <a:lnTo>
                    <a:pt x="2229993" y="1818526"/>
                  </a:lnTo>
                  <a:lnTo>
                    <a:pt x="2222546" y="1818526"/>
                  </a:lnTo>
                  <a:lnTo>
                    <a:pt x="2222728" y="1819796"/>
                  </a:lnTo>
                  <a:lnTo>
                    <a:pt x="2224939" y="1819796"/>
                  </a:lnTo>
                  <a:lnTo>
                    <a:pt x="2227387" y="1820431"/>
                  </a:lnTo>
                  <a:lnTo>
                    <a:pt x="2226611" y="1820743"/>
                  </a:lnTo>
                  <a:lnTo>
                    <a:pt x="2226849" y="1822407"/>
                  </a:lnTo>
                  <a:lnTo>
                    <a:pt x="2226992" y="1823098"/>
                  </a:lnTo>
                  <a:close/>
                </a:path>
                <a:path w="2360295" h="1867535">
                  <a:moveTo>
                    <a:pt x="2067487" y="1821574"/>
                  </a:moveTo>
                  <a:lnTo>
                    <a:pt x="2069066" y="1818526"/>
                  </a:lnTo>
                  <a:lnTo>
                    <a:pt x="2057537" y="1818526"/>
                  </a:lnTo>
                  <a:lnTo>
                    <a:pt x="2058011" y="1819288"/>
                  </a:lnTo>
                  <a:lnTo>
                    <a:pt x="2065986" y="1819288"/>
                  </a:lnTo>
                  <a:lnTo>
                    <a:pt x="2067487" y="1821574"/>
                  </a:lnTo>
                  <a:close/>
                </a:path>
                <a:path w="2360295" h="1867535">
                  <a:moveTo>
                    <a:pt x="2040763" y="1819091"/>
                  </a:moveTo>
                  <a:lnTo>
                    <a:pt x="2041034" y="1818780"/>
                  </a:lnTo>
                  <a:lnTo>
                    <a:pt x="2041429" y="1818526"/>
                  </a:lnTo>
                  <a:lnTo>
                    <a:pt x="2040748" y="1818891"/>
                  </a:lnTo>
                  <a:lnTo>
                    <a:pt x="2040763" y="1819091"/>
                  </a:lnTo>
                  <a:close/>
                </a:path>
                <a:path w="2360295" h="1867535">
                  <a:moveTo>
                    <a:pt x="2040748" y="1818891"/>
                  </a:moveTo>
                  <a:lnTo>
                    <a:pt x="2041429" y="1818526"/>
                  </a:lnTo>
                  <a:lnTo>
                    <a:pt x="2040744" y="1818526"/>
                  </a:lnTo>
                  <a:lnTo>
                    <a:pt x="2040748" y="1818891"/>
                  </a:lnTo>
                  <a:close/>
                </a:path>
                <a:path w="2360295" h="1867535">
                  <a:moveTo>
                    <a:pt x="2010791" y="1823098"/>
                  </a:moveTo>
                  <a:lnTo>
                    <a:pt x="2011423" y="1822844"/>
                  </a:lnTo>
                  <a:lnTo>
                    <a:pt x="2012450" y="1822590"/>
                  </a:lnTo>
                  <a:lnTo>
                    <a:pt x="2013131" y="1822579"/>
                  </a:lnTo>
                  <a:lnTo>
                    <a:pt x="2013634" y="1822463"/>
                  </a:lnTo>
                  <a:lnTo>
                    <a:pt x="2012371" y="1821955"/>
                  </a:lnTo>
                  <a:lnTo>
                    <a:pt x="2011778" y="1821574"/>
                  </a:lnTo>
                  <a:lnTo>
                    <a:pt x="2011660" y="1820304"/>
                  </a:lnTo>
                  <a:lnTo>
                    <a:pt x="2012055" y="1820304"/>
                  </a:lnTo>
                  <a:lnTo>
                    <a:pt x="2013792" y="1818526"/>
                  </a:lnTo>
                  <a:lnTo>
                    <a:pt x="2006345" y="1818526"/>
                  </a:lnTo>
                  <a:lnTo>
                    <a:pt x="2006527" y="1819796"/>
                  </a:lnTo>
                  <a:lnTo>
                    <a:pt x="2008739" y="1819796"/>
                  </a:lnTo>
                  <a:lnTo>
                    <a:pt x="2011186" y="1820431"/>
                  </a:lnTo>
                  <a:lnTo>
                    <a:pt x="2010410" y="1820743"/>
                  </a:lnTo>
                  <a:lnTo>
                    <a:pt x="2010648" y="1822407"/>
                  </a:lnTo>
                  <a:lnTo>
                    <a:pt x="2010791" y="1823098"/>
                  </a:lnTo>
                  <a:close/>
                </a:path>
                <a:path w="2360295" h="1867535">
                  <a:moveTo>
                    <a:pt x="1851207" y="1821574"/>
                  </a:moveTo>
                  <a:lnTo>
                    <a:pt x="1852786" y="1818526"/>
                  </a:lnTo>
                  <a:lnTo>
                    <a:pt x="1841258" y="1818526"/>
                  </a:lnTo>
                  <a:lnTo>
                    <a:pt x="1841732" y="1819288"/>
                  </a:lnTo>
                  <a:lnTo>
                    <a:pt x="1849707" y="1819288"/>
                  </a:lnTo>
                  <a:lnTo>
                    <a:pt x="1851207" y="1821574"/>
                  </a:lnTo>
                  <a:close/>
                </a:path>
                <a:path w="2360295" h="1867535">
                  <a:moveTo>
                    <a:pt x="1824484" y="1819091"/>
                  </a:moveTo>
                  <a:lnTo>
                    <a:pt x="1824754" y="1818780"/>
                  </a:lnTo>
                  <a:lnTo>
                    <a:pt x="1825149" y="1818526"/>
                  </a:lnTo>
                  <a:lnTo>
                    <a:pt x="1824468" y="1818891"/>
                  </a:lnTo>
                  <a:lnTo>
                    <a:pt x="1824484" y="1819091"/>
                  </a:lnTo>
                  <a:close/>
                </a:path>
                <a:path w="2360295" h="1867535">
                  <a:moveTo>
                    <a:pt x="1824468" y="1818891"/>
                  </a:moveTo>
                  <a:lnTo>
                    <a:pt x="1825149" y="1818526"/>
                  </a:lnTo>
                  <a:lnTo>
                    <a:pt x="1824465" y="1818526"/>
                  </a:lnTo>
                  <a:lnTo>
                    <a:pt x="1824468" y="1818891"/>
                  </a:lnTo>
                  <a:close/>
                </a:path>
                <a:path w="2360295" h="1867535">
                  <a:moveTo>
                    <a:pt x="1794591" y="1823098"/>
                  </a:moveTo>
                  <a:lnTo>
                    <a:pt x="1795222" y="1822844"/>
                  </a:lnTo>
                  <a:lnTo>
                    <a:pt x="1796249" y="1822590"/>
                  </a:lnTo>
                  <a:lnTo>
                    <a:pt x="1796931" y="1822579"/>
                  </a:lnTo>
                  <a:lnTo>
                    <a:pt x="1797433" y="1822463"/>
                  </a:lnTo>
                  <a:lnTo>
                    <a:pt x="1796170" y="1821955"/>
                  </a:lnTo>
                  <a:lnTo>
                    <a:pt x="1795578" y="1821574"/>
                  </a:lnTo>
                  <a:lnTo>
                    <a:pt x="1795459" y="1820304"/>
                  </a:lnTo>
                  <a:lnTo>
                    <a:pt x="1795854" y="1820304"/>
                  </a:lnTo>
                  <a:lnTo>
                    <a:pt x="1797591" y="1818526"/>
                  </a:lnTo>
                  <a:lnTo>
                    <a:pt x="1790145" y="1818526"/>
                  </a:lnTo>
                  <a:lnTo>
                    <a:pt x="1790327" y="1819796"/>
                  </a:lnTo>
                  <a:lnTo>
                    <a:pt x="1792538" y="1819796"/>
                  </a:lnTo>
                  <a:lnTo>
                    <a:pt x="1794985" y="1820431"/>
                  </a:lnTo>
                  <a:lnTo>
                    <a:pt x="1794210" y="1820743"/>
                  </a:lnTo>
                  <a:lnTo>
                    <a:pt x="1794447" y="1822407"/>
                  </a:lnTo>
                  <a:lnTo>
                    <a:pt x="1794591" y="1823098"/>
                  </a:lnTo>
                  <a:close/>
                </a:path>
                <a:path w="2360295" h="1867535">
                  <a:moveTo>
                    <a:pt x="1635006" y="1821574"/>
                  </a:moveTo>
                  <a:lnTo>
                    <a:pt x="1636586" y="1818526"/>
                  </a:lnTo>
                  <a:lnTo>
                    <a:pt x="1625057" y="1818526"/>
                  </a:lnTo>
                  <a:lnTo>
                    <a:pt x="1625531" y="1819288"/>
                  </a:lnTo>
                  <a:lnTo>
                    <a:pt x="1633506" y="1819288"/>
                  </a:lnTo>
                  <a:lnTo>
                    <a:pt x="1635006" y="1821574"/>
                  </a:lnTo>
                  <a:close/>
                </a:path>
                <a:path w="2360295" h="1867535">
                  <a:moveTo>
                    <a:pt x="1608283" y="1819091"/>
                  </a:moveTo>
                  <a:lnTo>
                    <a:pt x="1608554" y="1818780"/>
                  </a:lnTo>
                  <a:lnTo>
                    <a:pt x="1608949" y="1818526"/>
                  </a:lnTo>
                  <a:lnTo>
                    <a:pt x="1608268" y="1818891"/>
                  </a:lnTo>
                  <a:lnTo>
                    <a:pt x="1608283" y="1819091"/>
                  </a:lnTo>
                  <a:close/>
                </a:path>
                <a:path w="2360295" h="1867535">
                  <a:moveTo>
                    <a:pt x="1608268" y="1818891"/>
                  </a:moveTo>
                  <a:lnTo>
                    <a:pt x="1608949" y="1818526"/>
                  </a:lnTo>
                  <a:lnTo>
                    <a:pt x="1608264" y="1818526"/>
                  </a:lnTo>
                  <a:lnTo>
                    <a:pt x="1608268" y="1818891"/>
                  </a:lnTo>
                  <a:close/>
                </a:path>
                <a:path w="2360295" h="1867535">
                  <a:moveTo>
                    <a:pt x="1578311" y="1823098"/>
                  </a:moveTo>
                  <a:lnTo>
                    <a:pt x="1578943" y="1822844"/>
                  </a:lnTo>
                  <a:lnTo>
                    <a:pt x="1579969" y="1822590"/>
                  </a:lnTo>
                  <a:lnTo>
                    <a:pt x="1580651" y="1822579"/>
                  </a:lnTo>
                  <a:lnTo>
                    <a:pt x="1581154" y="1822463"/>
                  </a:lnTo>
                  <a:lnTo>
                    <a:pt x="1579890" y="1821955"/>
                  </a:lnTo>
                  <a:lnTo>
                    <a:pt x="1579298" y="1821574"/>
                  </a:lnTo>
                  <a:lnTo>
                    <a:pt x="1579180" y="1820304"/>
                  </a:lnTo>
                  <a:lnTo>
                    <a:pt x="1579575" y="1820304"/>
                  </a:lnTo>
                  <a:lnTo>
                    <a:pt x="1581312" y="1818526"/>
                  </a:lnTo>
                  <a:lnTo>
                    <a:pt x="1573865" y="1818526"/>
                  </a:lnTo>
                  <a:lnTo>
                    <a:pt x="1574047" y="1819796"/>
                  </a:lnTo>
                  <a:lnTo>
                    <a:pt x="1576258" y="1819796"/>
                  </a:lnTo>
                  <a:lnTo>
                    <a:pt x="1578706" y="1820431"/>
                  </a:lnTo>
                  <a:lnTo>
                    <a:pt x="1577930" y="1820743"/>
                  </a:lnTo>
                  <a:lnTo>
                    <a:pt x="1578168" y="1822407"/>
                  </a:lnTo>
                  <a:lnTo>
                    <a:pt x="1578311" y="1823098"/>
                  </a:lnTo>
                  <a:close/>
                </a:path>
                <a:path w="2360295" h="1867535">
                  <a:moveTo>
                    <a:pt x="2124340" y="1822209"/>
                  </a:moveTo>
                  <a:lnTo>
                    <a:pt x="2125051" y="1818653"/>
                  </a:lnTo>
                  <a:lnTo>
                    <a:pt x="2124315" y="1818653"/>
                  </a:lnTo>
                  <a:lnTo>
                    <a:pt x="2123217" y="1820939"/>
                  </a:lnTo>
                  <a:lnTo>
                    <a:pt x="2123287" y="1821193"/>
                  </a:lnTo>
                  <a:lnTo>
                    <a:pt x="2124340" y="1822209"/>
                  </a:lnTo>
                  <a:close/>
                </a:path>
                <a:path w="2360295" h="1867535">
                  <a:moveTo>
                    <a:pt x="2118260" y="1819034"/>
                  </a:moveTo>
                  <a:lnTo>
                    <a:pt x="2118497" y="1818653"/>
                  </a:lnTo>
                  <a:lnTo>
                    <a:pt x="2116429" y="1818653"/>
                  </a:lnTo>
                  <a:lnTo>
                    <a:pt x="2116473" y="1818907"/>
                  </a:lnTo>
                  <a:lnTo>
                    <a:pt x="2117786" y="1818907"/>
                  </a:lnTo>
                  <a:lnTo>
                    <a:pt x="2118260" y="1819034"/>
                  </a:lnTo>
                  <a:close/>
                </a:path>
                <a:path w="2360295" h="1867535">
                  <a:moveTo>
                    <a:pt x="1908061" y="1822209"/>
                  </a:moveTo>
                  <a:lnTo>
                    <a:pt x="1908771" y="1818653"/>
                  </a:lnTo>
                  <a:lnTo>
                    <a:pt x="1908035" y="1818653"/>
                  </a:lnTo>
                  <a:lnTo>
                    <a:pt x="1906937" y="1820939"/>
                  </a:lnTo>
                  <a:lnTo>
                    <a:pt x="1907008" y="1821193"/>
                  </a:lnTo>
                  <a:lnTo>
                    <a:pt x="1908061" y="1822209"/>
                  </a:lnTo>
                  <a:close/>
                </a:path>
                <a:path w="2360295" h="1867535">
                  <a:moveTo>
                    <a:pt x="1901980" y="1819034"/>
                  </a:moveTo>
                  <a:lnTo>
                    <a:pt x="1902217" y="1818653"/>
                  </a:lnTo>
                  <a:lnTo>
                    <a:pt x="1900150" y="1818653"/>
                  </a:lnTo>
                  <a:lnTo>
                    <a:pt x="1900193" y="1818907"/>
                  </a:lnTo>
                  <a:lnTo>
                    <a:pt x="1901507" y="1818907"/>
                  </a:lnTo>
                  <a:lnTo>
                    <a:pt x="1901980" y="1819034"/>
                  </a:lnTo>
                  <a:close/>
                </a:path>
                <a:path w="2360295" h="1867535">
                  <a:moveTo>
                    <a:pt x="1691860" y="1822209"/>
                  </a:moveTo>
                  <a:lnTo>
                    <a:pt x="1692570" y="1818653"/>
                  </a:lnTo>
                  <a:lnTo>
                    <a:pt x="1691835" y="1818653"/>
                  </a:lnTo>
                  <a:lnTo>
                    <a:pt x="1690736" y="1820939"/>
                  </a:lnTo>
                  <a:lnTo>
                    <a:pt x="1690807" y="1821193"/>
                  </a:lnTo>
                  <a:lnTo>
                    <a:pt x="1691860" y="1822209"/>
                  </a:lnTo>
                  <a:close/>
                </a:path>
                <a:path w="2360295" h="1867535">
                  <a:moveTo>
                    <a:pt x="1685780" y="1819034"/>
                  </a:moveTo>
                  <a:lnTo>
                    <a:pt x="1686017" y="1818653"/>
                  </a:lnTo>
                  <a:lnTo>
                    <a:pt x="1683949" y="1818653"/>
                  </a:lnTo>
                  <a:lnTo>
                    <a:pt x="1683992" y="1818907"/>
                  </a:lnTo>
                  <a:lnTo>
                    <a:pt x="1685306" y="1818907"/>
                  </a:lnTo>
                  <a:lnTo>
                    <a:pt x="1685780" y="1819034"/>
                  </a:lnTo>
                  <a:close/>
                </a:path>
                <a:path w="2360295" h="1867535">
                  <a:moveTo>
                    <a:pt x="1475580" y="1822209"/>
                  </a:moveTo>
                  <a:lnTo>
                    <a:pt x="1476291" y="1818653"/>
                  </a:lnTo>
                  <a:lnTo>
                    <a:pt x="1475555" y="1818653"/>
                  </a:lnTo>
                  <a:lnTo>
                    <a:pt x="1474457" y="1820939"/>
                  </a:lnTo>
                  <a:lnTo>
                    <a:pt x="1474527" y="1821193"/>
                  </a:lnTo>
                  <a:lnTo>
                    <a:pt x="1475580" y="1822209"/>
                  </a:lnTo>
                  <a:close/>
                </a:path>
                <a:path w="2360295" h="1867535">
                  <a:moveTo>
                    <a:pt x="1469500" y="1819034"/>
                  </a:moveTo>
                  <a:lnTo>
                    <a:pt x="1469737" y="1818653"/>
                  </a:lnTo>
                  <a:lnTo>
                    <a:pt x="1467670" y="1818653"/>
                  </a:lnTo>
                  <a:lnTo>
                    <a:pt x="1467713" y="1818907"/>
                  </a:lnTo>
                  <a:lnTo>
                    <a:pt x="1469026" y="1818907"/>
                  </a:lnTo>
                  <a:lnTo>
                    <a:pt x="1469500" y="1819034"/>
                  </a:lnTo>
                  <a:close/>
                </a:path>
                <a:path w="2360295" h="1867535">
                  <a:moveTo>
                    <a:pt x="1437521" y="1819161"/>
                  </a:moveTo>
                  <a:lnTo>
                    <a:pt x="1440284" y="1819161"/>
                  </a:lnTo>
                  <a:lnTo>
                    <a:pt x="1438507" y="1818891"/>
                  </a:lnTo>
                  <a:lnTo>
                    <a:pt x="1438231" y="1818780"/>
                  </a:lnTo>
                  <a:lnTo>
                    <a:pt x="1437748" y="1818891"/>
                  </a:lnTo>
                  <a:lnTo>
                    <a:pt x="1437521" y="1819161"/>
                  </a:lnTo>
                  <a:close/>
                </a:path>
                <a:path w="2360295" h="1867535">
                  <a:moveTo>
                    <a:pt x="2055484" y="1819542"/>
                  </a:moveTo>
                  <a:lnTo>
                    <a:pt x="2055525" y="1819091"/>
                  </a:lnTo>
                  <a:lnTo>
                    <a:pt x="2055118" y="1818788"/>
                  </a:lnTo>
                  <a:lnTo>
                    <a:pt x="2055484" y="1819542"/>
                  </a:lnTo>
                  <a:close/>
                </a:path>
                <a:path w="2360295" h="1867535">
                  <a:moveTo>
                    <a:pt x="1839205" y="1819542"/>
                  </a:moveTo>
                  <a:lnTo>
                    <a:pt x="1839245" y="1819091"/>
                  </a:lnTo>
                  <a:lnTo>
                    <a:pt x="1838838" y="1818788"/>
                  </a:lnTo>
                  <a:lnTo>
                    <a:pt x="1839205" y="1819542"/>
                  </a:lnTo>
                  <a:close/>
                </a:path>
                <a:path w="2360295" h="1867535">
                  <a:moveTo>
                    <a:pt x="1623004" y="1819542"/>
                  </a:moveTo>
                  <a:lnTo>
                    <a:pt x="1623044" y="1819091"/>
                  </a:lnTo>
                  <a:lnTo>
                    <a:pt x="1622638" y="1818788"/>
                  </a:lnTo>
                  <a:lnTo>
                    <a:pt x="1623004" y="1819542"/>
                  </a:lnTo>
                  <a:close/>
                </a:path>
                <a:path w="2360295" h="1867535">
                  <a:moveTo>
                    <a:pt x="2271685" y="1819542"/>
                  </a:moveTo>
                  <a:lnTo>
                    <a:pt x="2271725" y="1819091"/>
                  </a:lnTo>
                  <a:lnTo>
                    <a:pt x="2271319" y="1818788"/>
                  </a:lnTo>
                  <a:lnTo>
                    <a:pt x="2271685" y="1819542"/>
                  </a:lnTo>
                  <a:close/>
                </a:path>
                <a:path w="2360295" h="1867535">
                  <a:moveTo>
                    <a:pt x="2040481" y="1819415"/>
                  </a:moveTo>
                  <a:lnTo>
                    <a:pt x="2040702" y="1819161"/>
                  </a:lnTo>
                  <a:lnTo>
                    <a:pt x="2040748" y="1818891"/>
                  </a:lnTo>
                  <a:lnTo>
                    <a:pt x="2040481" y="1819034"/>
                  </a:lnTo>
                  <a:lnTo>
                    <a:pt x="2039639" y="1819034"/>
                  </a:lnTo>
                  <a:lnTo>
                    <a:pt x="2040355" y="1819314"/>
                  </a:lnTo>
                  <a:close/>
                </a:path>
                <a:path w="2360295" h="1867535">
                  <a:moveTo>
                    <a:pt x="1824202" y="1819415"/>
                  </a:moveTo>
                  <a:lnTo>
                    <a:pt x="1824423" y="1819161"/>
                  </a:lnTo>
                  <a:lnTo>
                    <a:pt x="1824468" y="1818891"/>
                  </a:lnTo>
                  <a:lnTo>
                    <a:pt x="1824202" y="1819034"/>
                  </a:lnTo>
                  <a:lnTo>
                    <a:pt x="1823360" y="1819034"/>
                  </a:lnTo>
                  <a:lnTo>
                    <a:pt x="1824076" y="1819314"/>
                  </a:lnTo>
                  <a:close/>
                </a:path>
                <a:path w="2360295" h="1867535">
                  <a:moveTo>
                    <a:pt x="2256682" y="1819415"/>
                  </a:moveTo>
                  <a:lnTo>
                    <a:pt x="2256903" y="1819161"/>
                  </a:lnTo>
                  <a:lnTo>
                    <a:pt x="2256949" y="1818891"/>
                  </a:lnTo>
                  <a:lnTo>
                    <a:pt x="2256682" y="1819034"/>
                  </a:lnTo>
                  <a:lnTo>
                    <a:pt x="2255840" y="1819034"/>
                  </a:lnTo>
                  <a:lnTo>
                    <a:pt x="2256556" y="1819314"/>
                  </a:lnTo>
                  <a:close/>
                </a:path>
                <a:path w="2360295" h="1867535">
                  <a:moveTo>
                    <a:pt x="1608001" y="1819415"/>
                  </a:moveTo>
                  <a:lnTo>
                    <a:pt x="1608222" y="1819161"/>
                  </a:lnTo>
                  <a:lnTo>
                    <a:pt x="1608268" y="1818891"/>
                  </a:lnTo>
                  <a:lnTo>
                    <a:pt x="1608001" y="1819034"/>
                  </a:lnTo>
                  <a:lnTo>
                    <a:pt x="1607159" y="1819034"/>
                  </a:lnTo>
                  <a:lnTo>
                    <a:pt x="1607875" y="1819314"/>
                  </a:lnTo>
                  <a:close/>
                </a:path>
                <a:path w="2360295" h="1867535">
                  <a:moveTo>
                    <a:pt x="2313772" y="1821320"/>
                  </a:moveTo>
                  <a:lnTo>
                    <a:pt x="2311340" y="1820372"/>
                  </a:lnTo>
                  <a:lnTo>
                    <a:pt x="2311219" y="1820177"/>
                  </a:lnTo>
                  <a:lnTo>
                    <a:pt x="2311322" y="1819928"/>
                  </a:lnTo>
                  <a:lnTo>
                    <a:pt x="2312114" y="1818907"/>
                  </a:lnTo>
                  <a:lnTo>
                    <a:pt x="2306946" y="1818907"/>
                  </a:lnTo>
                  <a:lnTo>
                    <a:pt x="2306903" y="1821066"/>
                  </a:lnTo>
                  <a:lnTo>
                    <a:pt x="2311169" y="1821074"/>
                  </a:lnTo>
                  <a:lnTo>
                    <a:pt x="2313772" y="1821320"/>
                  </a:lnTo>
                  <a:close/>
                </a:path>
                <a:path w="2360295" h="1867535">
                  <a:moveTo>
                    <a:pt x="2253998" y="1819542"/>
                  </a:moveTo>
                  <a:lnTo>
                    <a:pt x="2255498" y="1818907"/>
                  </a:lnTo>
                  <a:lnTo>
                    <a:pt x="2253970" y="1818907"/>
                  </a:lnTo>
                  <a:lnTo>
                    <a:pt x="2253998" y="1819542"/>
                  </a:lnTo>
                  <a:close/>
                </a:path>
                <a:path w="2360295" h="1867535">
                  <a:moveTo>
                    <a:pt x="2230299" y="1819923"/>
                  </a:moveTo>
                  <a:lnTo>
                    <a:pt x="2230624" y="1819923"/>
                  </a:lnTo>
                  <a:lnTo>
                    <a:pt x="2230703" y="1819542"/>
                  </a:lnTo>
                  <a:lnTo>
                    <a:pt x="2231651" y="1819034"/>
                  </a:lnTo>
                  <a:lnTo>
                    <a:pt x="2232125" y="1818907"/>
                  </a:lnTo>
                  <a:lnTo>
                    <a:pt x="2230076" y="1818907"/>
                  </a:lnTo>
                  <a:lnTo>
                    <a:pt x="2230299" y="1819923"/>
                  </a:lnTo>
                  <a:close/>
                </a:path>
                <a:path w="2360295" h="1867535">
                  <a:moveTo>
                    <a:pt x="2117702" y="1818934"/>
                  </a:moveTo>
                  <a:lnTo>
                    <a:pt x="2117549" y="1818907"/>
                  </a:lnTo>
                  <a:lnTo>
                    <a:pt x="2117702" y="1818934"/>
                  </a:lnTo>
                  <a:close/>
                </a:path>
                <a:path w="2360295" h="1867535">
                  <a:moveTo>
                    <a:pt x="2116542" y="1819314"/>
                  </a:moveTo>
                  <a:lnTo>
                    <a:pt x="2117391" y="1819034"/>
                  </a:lnTo>
                  <a:lnTo>
                    <a:pt x="2117549" y="1818907"/>
                  </a:lnTo>
                  <a:lnTo>
                    <a:pt x="2116473" y="1818907"/>
                  </a:lnTo>
                  <a:lnTo>
                    <a:pt x="2116542" y="1819314"/>
                  </a:lnTo>
                  <a:close/>
                </a:path>
                <a:path w="2360295" h="1867535">
                  <a:moveTo>
                    <a:pt x="2097572" y="1821320"/>
                  </a:moveTo>
                  <a:lnTo>
                    <a:pt x="2095139" y="1820372"/>
                  </a:lnTo>
                  <a:lnTo>
                    <a:pt x="2095019" y="1820177"/>
                  </a:lnTo>
                  <a:lnTo>
                    <a:pt x="2095122" y="1819928"/>
                  </a:lnTo>
                  <a:lnTo>
                    <a:pt x="2095913" y="1818907"/>
                  </a:lnTo>
                  <a:lnTo>
                    <a:pt x="2090745" y="1818907"/>
                  </a:lnTo>
                  <a:lnTo>
                    <a:pt x="2090702" y="1821066"/>
                  </a:lnTo>
                  <a:lnTo>
                    <a:pt x="2094968" y="1821074"/>
                  </a:lnTo>
                  <a:lnTo>
                    <a:pt x="2097572" y="1821320"/>
                  </a:lnTo>
                  <a:close/>
                </a:path>
                <a:path w="2360295" h="1867535">
                  <a:moveTo>
                    <a:pt x="2037797" y="1819542"/>
                  </a:moveTo>
                  <a:lnTo>
                    <a:pt x="2039298" y="1818907"/>
                  </a:lnTo>
                  <a:lnTo>
                    <a:pt x="2037769" y="1818907"/>
                  </a:lnTo>
                  <a:lnTo>
                    <a:pt x="2037797" y="1819542"/>
                  </a:lnTo>
                  <a:close/>
                </a:path>
                <a:path w="2360295" h="1867535">
                  <a:moveTo>
                    <a:pt x="2014099" y="1819923"/>
                  </a:moveTo>
                  <a:lnTo>
                    <a:pt x="2014424" y="1819923"/>
                  </a:lnTo>
                  <a:lnTo>
                    <a:pt x="2014503" y="1819542"/>
                  </a:lnTo>
                  <a:lnTo>
                    <a:pt x="2015450" y="1819034"/>
                  </a:lnTo>
                  <a:lnTo>
                    <a:pt x="2015924" y="1818907"/>
                  </a:lnTo>
                  <a:lnTo>
                    <a:pt x="2013876" y="1818907"/>
                  </a:lnTo>
                  <a:lnTo>
                    <a:pt x="2014099" y="1819923"/>
                  </a:lnTo>
                  <a:close/>
                </a:path>
                <a:path w="2360295" h="1867535">
                  <a:moveTo>
                    <a:pt x="1901422" y="1818934"/>
                  </a:moveTo>
                  <a:lnTo>
                    <a:pt x="1901270" y="1818907"/>
                  </a:lnTo>
                  <a:lnTo>
                    <a:pt x="1901422" y="1818934"/>
                  </a:lnTo>
                  <a:close/>
                </a:path>
                <a:path w="2360295" h="1867535">
                  <a:moveTo>
                    <a:pt x="1900262" y="1819314"/>
                  </a:moveTo>
                  <a:lnTo>
                    <a:pt x="1901112" y="1819034"/>
                  </a:lnTo>
                  <a:lnTo>
                    <a:pt x="1901270" y="1818907"/>
                  </a:lnTo>
                  <a:lnTo>
                    <a:pt x="1900193" y="1818907"/>
                  </a:lnTo>
                  <a:lnTo>
                    <a:pt x="1900262" y="1819314"/>
                  </a:lnTo>
                  <a:close/>
                </a:path>
                <a:path w="2360295" h="1867535">
                  <a:moveTo>
                    <a:pt x="1881292" y="1821320"/>
                  </a:moveTo>
                  <a:lnTo>
                    <a:pt x="1878859" y="1820372"/>
                  </a:lnTo>
                  <a:lnTo>
                    <a:pt x="1878739" y="1820177"/>
                  </a:lnTo>
                  <a:lnTo>
                    <a:pt x="1878842" y="1819928"/>
                  </a:lnTo>
                  <a:lnTo>
                    <a:pt x="1879634" y="1818907"/>
                  </a:lnTo>
                  <a:lnTo>
                    <a:pt x="1874465" y="1818907"/>
                  </a:lnTo>
                  <a:lnTo>
                    <a:pt x="1874422" y="1821066"/>
                  </a:lnTo>
                  <a:lnTo>
                    <a:pt x="1878688" y="1821074"/>
                  </a:lnTo>
                  <a:lnTo>
                    <a:pt x="1881292" y="1821320"/>
                  </a:lnTo>
                  <a:close/>
                </a:path>
                <a:path w="2360295" h="1867535">
                  <a:moveTo>
                    <a:pt x="1821518" y="1819542"/>
                  </a:moveTo>
                  <a:lnTo>
                    <a:pt x="1823018" y="1818907"/>
                  </a:lnTo>
                  <a:lnTo>
                    <a:pt x="1821489" y="1818907"/>
                  </a:lnTo>
                  <a:lnTo>
                    <a:pt x="1821518" y="1819542"/>
                  </a:lnTo>
                  <a:close/>
                </a:path>
                <a:path w="2360295" h="1867535">
                  <a:moveTo>
                    <a:pt x="1797898" y="1819923"/>
                  </a:moveTo>
                  <a:lnTo>
                    <a:pt x="1798223" y="1819923"/>
                  </a:lnTo>
                  <a:lnTo>
                    <a:pt x="1798302" y="1819542"/>
                  </a:lnTo>
                  <a:lnTo>
                    <a:pt x="1799250" y="1819034"/>
                  </a:lnTo>
                  <a:lnTo>
                    <a:pt x="1799723" y="1818907"/>
                  </a:lnTo>
                  <a:lnTo>
                    <a:pt x="1797675" y="1818907"/>
                  </a:lnTo>
                  <a:lnTo>
                    <a:pt x="1797898" y="1819923"/>
                  </a:lnTo>
                  <a:close/>
                </a:path>
                <a:path w="2360295" h="1867535">
                  <a:moveTo>
                    <a:pt x="1685221" y="1818934"/>
                  </a:moveTo>
                  <a:lnTo>
                    <a:pt x="1685069" y="1818907"/>
                  </a:lnTo>
                  <a:lnTo>
                    <a:pt x="1685221" y="1818934"/>
                  </a:lnTo>
                  <a:close/>
                </a:path>
                <a:path w="2360295" h="1867535">
                  <a:moveTo>
                    <a:pt x="1684061" y="1819314"/>
                  </a:moveTo>
                  <a:lnTo>
                    <a:pt x="1684911" y="1819034"/>
                  </a:lnTo>
                  <a:lnTo>
                    <a:pt x="1685069" y="1818907"/>
                  </a:lnTo>
                  <a:lnTo>
                    <a:pt x="1683992" y="1818907"/>
                  </a:lnTo>
                  <a:lnTo>
                    <a:pt x="1684061" y="1819314"/>
                  </a:lnTo>
                  <a:close/>
                </a:path>
                <a:path w="2360295" h="1867535">
                  <a:moveTo>
                    <a:pt x="1665091" y="1821320"/>
                  </a:moveTo>
                  <a:lnTo>
                    <a:pt x="1662659" y="1820372"/>
                  </a:lnTo>
                  <a:lnTo>
                    <a:pt x="1662538" y="1820177"/>
                  </a:lnTo>
                  <a:lnTo>
                    <a:pt x="1662641" y="1819928"/>
                  </a:lnTo>
                  <a:lnTo>
                    <a:pt x="1663433" y="1818907"/>
                  </a:lnTo>
                  <a:lnTo>
                    <a:pt x="1658265" y="1818907"/>
                  </a:lnTo>
                  <a:lnTo>
                    <a:pt x="1658222" y="1821066"/>
                  </a:lnTo>
                  <a:lnTo>
                    <a:pt x="1662487" y="1821074"/>
                  </a:lnTo>
                  <a:lnTo>
                    <a:pt x="1665091" y="1821320"/>
                  </a:lnTo>
                  <a:close/>
                </a:path>
                <a:path w="2360295" h="1867535">
                  <a:moveTo>
                    <a:pt x="1605317" y="1819542"/>
                  </a:moveTo>
                  <a:lnTo>
                    <a:pt x="1606817" y="1818907"/>
                  </a:lnTo>
                  <a:lnTo>
                    <a:pt x="1605289" y="1818907"/>
                  </a:lnTo>
                  <a:lnTo>
                    <a:pt x="1605317" y="1819542"/>
                  </a:lnTo>
                  <a:close/>
                </a:path>
                <a:path w="2360295" h="1867535">
                  <a:moveTo>
                    <a:pt x="1581618" y="1819923"/>
                  </a:moveTo>
                  <a:lnTo>
                    <a:pt x="1581943" y="1819923"/>
                  </a:lnTo>
                  <a:lnTo>
                    <a:pt x="1582022" y="1819542"/>
                  </a:lnTo>
                  <a:lnTo>
                    <a:pt x="1582970" y="1819034"/>
                  </a:lnTo>
                  <a:lnTo>
                    <a:pt x="1583444" y="1818907"/>
                  </a:lnTo>
                  <a:lnTo>
                    <a:pt x="1581395" y="1818907"/>
                  </a:lnTo>
                  <a:lnTo>
                    <a:pt x="1581618" y="1819923"/>
                  </a:lnTo>
                  <a:close/>
                </a:path>
                <a:path w="2360295" h="1867535">
                  <a:moveTo>
                    <a:pt x="1468942" y="1818934"/>
                  </a:moveTo>
                  <a:lnTo>
                    <a:pt x="1468789" y="1818907"/>
                  </a:lnTo>
                  <a:lnTo>
                    <a:pt x="1468942" y="1818934"/>
                  </a:lnTo>
                  <a:close/>
                </a:path>
                <a:path w="2360295" h="1867535">
                  <a:moveTo>
                    <a:pt x="1467782" y="1819314"/>
                  </a:moveTo>
                  <a:lnTo>
                    <a:pt x="1468631" y="1819034"/>
                  </a:lnTo>
                  <a:lnTo>
                    <a:pt x="1468789" y="1818907"/>
                  </a:lnTo>
                  <a:lnTo>
                    <a:pt x="1467713" y="1818907"/>
                  </a:lnTo>
                  <a:lnTo>
                    <a:pt x="1467782" y="1819314"/>
                  </a:lnTo>
                  <a:close/>
                </a:path>
                <a:path w="2360295" h="1867535">
                  <a:moveTo>
                    <a:pt x="1422833" y="1819288"/>
                  </a:moveTo>
                  <a:lnTo>
                    <a:pt x="1424808" y="1819288"/>
                  </a:lnTo>
                  <a:lnTo>
                    <a:pt x="1423781" y="1818907"/>
                  </a:lnTo>
                  <a:lnTo>
                    <a:pt x="1423228" y="1818907"/>
                  </a:lnTo>
                  <a:lnTo>
                    <a:pt x="1422991" y="1819161"/>
                  </a:lnTo>
                  <a:lnTo>
                    <a:pt x="1422833" y="1819288"/>
                  </a:lnTo>
                  <a:close/>
                </a:path>
                <a:path w="2360295" h="1867535">
                  <a:moveTo>
                    <a:pt x="1901428" y="1820812"/>
                  </a:moveTo>
                  <a:lnTo>
                    <a:pt x="1901980" y="1820812"/>
                  </a:lnTo>
                  <a:lnTo>
                    <a:pt x="1901538" y="1819034"/>
                  </a:lnTo>
                  <a:lnTo>
                    <a:pt x="1901112" y="1819034"/>
                  </a:lnTo>
                  <a:lnTo>
                    <a:pt x="1900322" y="1819669"/>
                  </a:lnTo>
                  <a:lnTo>
                    <a:pt x="1899434" y="1819669"/>
                  </a:lnTo>
                  <a:lnTo>
                    <a:pt x="1899138" y="1819796"/>
                  </a:lnTo>
                  <a:lnTo>
                    <a:pt x="1898775" y="1819796"/>
                  </a:lnTo>
                  <a:lnTo>
                    <a:pt x="1899106" y="1820177"/>
                  </a:lnTo>
                  <a:lnTo>
                    <a:pt x="1900954" y="1820177"/>
                  </a:lnTo>
                  <a:lnTo>
                    <a:pt x="1901112" y="1820558"/>
                  </a:lnTo>
                  <a:lnTo>
                    <a:pt x="1901428" y="1820812"/>
                  </a:lnTo>
                  <a:close/>
                </a:path>
                <a:path w="2360295" h="1867535">
                  <a:moveTo>
                    <a:pt x="1685227" y="1820812"/>
                  </a:moveTo>
                  <a:lnTo>
                    <a:pt x="1685780" y="1820812"/>
                  </a:lnTo>
                  <a:lnTo>
                    <a:pt x="1685337" y="1819034"/>
                  </a:lnTo>
                  <a:lnTo>
                    <a:pt x="1684911" y="1819034"/>
                  </a:lnTo>
                  <a:lnTo>
                    <a:pt x="1684121" y="1819669"/>
                  </a:lnTo>
                  <a:lnTo>
                    <a:pt x="1683233" y="1819669"/>
                  </a:lnTo>
                  <a:lnTo>
                    <a:pt x="1682937" y="1819796"/>
                  </a:lnTo>
                  <a:lnTo>
                    <a:pt x="1682574" y="1819796"/>
                  </a:lnTo>
                  <a:lnTo>
                    <a:pt x="1682906" y="1820177"/>
                  </a:lnTo>
                  <a:lnTo>
                    <a:pt x="1684753" y="1820177"/>
                  </a:lnTo>
                  <a:lnTo>
                    <a:pt x="1684911" y="1820558"/>
                  </a:lnTo>
                  <a:lnTo>
                    <a:pt x="1685227" y="1820812"/>
                  </a:lnTo>
                  <a:close/>
                </a:path>
                <a:path w="2360295" h="1867535">
                  <a:moveTo>
                    <a:pt x="2117707" y="1820812"/>
                  </a:moveTo>
                  <a:lnTo>
                    <a:pt x="2118260" y="1820812"/>
                  </a:lnTo>
                  <a:lnTo>
                    <a:pt x="2117818" y="1819034"/>
                  </a:lnTo>
                  <a:lnTo>
                    <a:pt x="2117391" y="1819034"/>
                  </a:lnTo>
                  <a:lnTo>
                    <a:pt x="2116602" y="1819669"/>
                  </a:lnTo>
                  <a:lnTo>
                    <a:pt x="2115713" y="1819669"/>
                  </a:lnTo>
                  <a:lnTo>
                    <a:pt x="2115417" y="1819796"/>
                  </a:lnTo>
                  <a:lnTo>
                    <a:pt x="2115054" y="1819796"/>
                  </a:lnTo>
                  <a:lnTo>
                    <a:pt x="2115386" y="1820177"/>
                  </a:lnTo>
                  <a:lnTo>
                    <a:pt x="2117234" y="1820177"/>
                  </a:lnTo>
                  <a:lnTo>
                    <a:pt x="2117392" y="1820558"/>
                  </a:lnTo>
                  <a:lnTo>
                    <a:pt x="2117707" y="1820812"/>
                  </a:lnTo>
                  <a:close/>
                </a:path>
                <a:path w="2360295" h="1867535">
                  <a:moveTo>
                    <a:pt x="1468947" y="1820812"/>
                  </a:moveTo>
                  <a:lnTo>
                    <a:pt x="1469500" y="1820812"/>
                  </a:lnTo>
                  <a:lnTo>
                    <a:pt x="1469058" y="1819034"/>
                  </a:lnTo>
                  <a:lnTo>
                    <a:pt x="1468632" y="1819034"/>
                  </a:lnTo>
                  <a:lnTo>
                    <a:pt x="1467842" y="1819669"/>
                  </a:lnTo>
                  <a:lnTo>
                    <a:pt x="1466953" y="1819669"/>
                  </a:lnTo>
                  <a:lnTo>
                    <a:pt x="1466657" y="1819796"/>
                  </a:lnTo>
                  <a:lnTo>
                    <a:pt x="1466294" y="1819796"/>
                  </a:lnTo>
                  <a:lnTo>
                    <a:pt x="1466626" y="1820177"/>
                  </a:lnTo>
                  <a:lnTo>
                    <a:pt x="1468474" y="1820177"/>
                  </a:lnTo>
                  <a:lnTo>
                    <a:pt x="1468632" y="1820558"/>
                  </a:lnTo>
                  <a:lnTo>
                    <a:pt x="1468947" y="1820812"/>
                  </a:lnTo>
                  <a:close/>
                </a:path>
                <a:path w="2360295" h="1867535">
                  <a:moveTo>
                    <a:pt x="1900322" y="1819669"/>
                  </a:moveTo>
                  <a:lnTo>
                    <a:pt x="1901112" y="1819034"/>
                  </a:lnTo>
                  <a:lnTo>
                    <a:pt x="1900373" y="1819272"/>
                  </a:lnTo>
                  <a:lnTo>
                    <a:pt x="1900322" y="1819669"/>
                  </a:lnTo>
                  <a:close/>
                </a:path>
                <a:path w="2360295" h="1867535">
                  <a:moveTo>
                    <a:pt x="1684121" y="1819669"/>
                  </a:moveTo>
                  <a:lnTo>
                    <a:pt x="1684911" y="1819034"/>
                  </a:lnTo>
                  <a:lnTo>
                    <a:pt x="1684172" y="1819272"/>
                  </a:lnTo>
                  <a:lnTo>
                    <a:pt x="1684121" y="1819669"/>
                  </a:lnTo>
                  <a:close/>
                </a:path>
                <a:path w="2360295" h="1867535">
                  <a:moveTo>
                    <a:pt x="2116602" y="1819669"/>
                  </a:moveTo>
                  <a:lnTo>
                    <a:pt x="2117391" y="1819034"/>
                  </a:lnTo>
                  <a:lnTo>
                    <a:pt x="2116652" y="1819272"/>
                  </a:lnTo>
                  <a:lnTo>
                    <a:pt x="2116602" y="1819669"/>
                  </a:lnTo>
                  <a:close/>
                </a:path>
                <a:path w="2360295" h="1867535">
                  <a:moveTo>
                    <a:pt x="1467842" y="1819669"/>
                  </a:moveTo>
                  <a:lnTo>
                    <a:pt x="1468631" y="1819034"/>
                  </a:lnTo>
                  <a:lnTo>
                    <a:pt x="1467892" y="1819272"/>
                  </a:lnTo>
                  <a:lnTo>
                    <a:pt x="1467842" y="1819669"/>
                  </a:lnTo>
                  <a:close/>
                </a:path>
                <a:path w="2360295" h="1867535">
                  <a:moveTo>
                    <a:pt x="1623036" y="1819415"/>
                  </a:moveTo>
                  <a:lnTo>
                    <a:pt x="1623478" y="1819415"/>
                  </a:lnTo>
                  <a:lnTo>
                    <a:pt x="1623105" y="1819137"/>
                  </a:lnTo>
                  <a:lnTo>
                    <a:pt x="1623036" y="1819415"/>
                  </a:lnTo>
                  <a:close/>
                </a:path>
                <a:path w="2360295" h="1867535">
                  <a:moveTo>
                    <a:pt x="2271717" y="1819415"/>
                  </a:moveTo>
                  <a:lnTo>
                    <a:pt x="2272159" y="1819415"/>
                  </a:lnTo>
                  <a:lnTo>
                    <a:pt x="2271786" y="1819137"/>
                  </a:lnTo>
                  <a:lnTo>
                    <a:pt x="2271717" y="1819415"/>
                  </a:lnTo>
                  <a:close/>
                </a:path>
                <a:path w="2360295" h="1867535">
                  <a:moveTo>
                    <a:pt x="2055516" y="1819415"/>
                  </a:moveTo>
                  <a:lnTo>
                    <a:pt x="2055958" y="1819415"/>
                  </a:lnTo>
                  <a:lnTo>
                    <a:pt x="2055585" y="1819137"/>
                  </a:lnTo>
                  <a:lnTo>
                    <a:pt x="2055516" y="1819415"/>
                  </a:lnTo>
                  <a:close/>
                </a:path>
                <a:path w="2360295" h="1867535">
                  <a:moveTo>
                    <a:pt x="1839236" y="1819415"/>
                  </a:moveTo>
                  <a:lnTo>
                    <a:pt x="1839678" y="1819415"/>
                  </a:lnTo>
                  <a:lnTo>
                    <a:pt x="1839306" y="1819137"/>
                  </a:lnTo>
                  <a:lnTo>
                    <a:pt x="1839236" y="1819415"/>
                  </a:lnTo>
                  <a:close/>
                </a:path>
                <a:path w="2360295" h="1867535">
                  <a:moveTo>
                    <a:pt x="2144800" y="1821823"/>
                  </a:moveTo>
                  <a:lnTo>
                    <a:pt x="2144858" y="1821658"/>
                  </a:lnTo>
                  <a:lnTo>
                    <a:pt x="2143370" y="1819161"/>
                  </a:lnTo>
                  <a:lnTo>
                    <a:pt x="2129723" y="1819161"/>
                  </a:lnTo>
                  <a:lnTo>
                    <a:pt x="2129683" y="1819669"/>
                  </a:lnTo>
                  <a:lnTo>
                    <a:pt x="2139501" y="1819669"/>
                  </a:lnTo>
                  <a:lnTo>
                    <a:pt x="2139693" y="1819923"/>
                  </a:lnTo>
                  <a:lnTo>
                    <a:pt x="2142901" y="1819928"/>
                  </a:lnTo>
                  <a:lnTo>
                    <a:pt x="2144800" y="1821823"/>
                  </a:lnTo>
                  <a:close/>
                </a:path>
                <a:path w="2360295" h="1867535">
                  <a:moveTo>
                    <a:pt x="1928520" y="1821823"/>
                  </a:moveTo>
                  <a:lnTo>
                    <a:pt x="1928578" y="1821658"/>
                  </a:lnTo>
                  <a:lnTo>
                    <a:pt x="1927090" y="1819161"/>
                  </a:lnTo>
                  <a:lnTo>
                    <a:pt x="1913443" y="1819161"/>
                  </a:lnTo>
                  <a:lnTo>
                    <a:pt x="1913404" y="1819669"/>
                  </a:lnTo>
                  <a:lnTo>
                    <a:pt x="1923221" y="1819669"/>
                  </a:lnTo>
                  <a:lnTo>
                    <a:pt x="1923413" y="1819923"/>
                  </a:lnTo>
                  <a:lnTo>
                    <a:pt x="1926622" y="1819928"/>
                  </a:lnTo>
                  <a:lnTo>
                    <a:pt x="1928520" y="1821823"/>
                  </a:lnTo>
                  <a:close/>
                </a:path>
                <a:path w="2360295" h="1867535">
                  <a:moveTo>
                    <a:pt x="1712319" y="1821823"/>
                  </a:moveTo>
                  <a:lnTo>
                    <a:pt x="1712378" y="1821658"/>
                  </a:lnTo>
                  <a:lnTo>
                    <a:pt x="1710890" y="1819161"/>
                  </a:lnTo>
                  <a:lnTo>
                    <a:pt x="1697243" y="1819161"/>
                  </a:lnTo>
                  <a:lnTo>
                    <a:pt x="1697203" y="1819669"/>
                  </a:lnTo>
                  <a:lnTo>
                    <a:pt x="1707021" y="1819669"/>
                  </a:lnTo>
                  <a:lnTo>
                    <a:pt x="1707212" y="1819923"/>
                  </a:lnTo>
                  <a:lnTo>
                    <a:pt x="1710421" y="1819928"/>
                  </a:lnTo>
                  <a:lnTo>
                    <a:pt x="1712319" y="1821823"/>
                  </a:lnTo>
                  <a:close/>
                </a:path>
                <a:path w="2360295" h="1867535">
                  <a:moveTo>
                    <a:pt x="1496040" y="1821823"/>
                  </a:moveTo>
                  <a:lnTo>
                    <a:pt x="1496098" y="1821658"/>
                  </a:lnTo>
                  <a:lnTo>
                    <a:pt x="1494610" y="1819161"/>
                  </a:lnTo>
                  <a:lnTo>
                    <a:pt x="1480963" y="1819161"/>
                  </a:lnTo>
                  <a:lnTo>
                    <a:pt x="1480924" y="1819669"/>
                  </a:lnTo>
                  <a:lnTo>
                    <a:pt x="1490741" y="1819669"/>
                  </a:lnTo>
                  <a:lnTo>
                    <a:pt x="1490933" y="1819923"/>
                  </a:lnTo>
                  <a:lnTo>
                    <a:pt x="1494141" y="1819928"/>
                  </a:lnTo>
                  <a:lnTo>
                    <a:pt x="1496040" y="1821823"/>
                  </a:lnTo>
                  <a:close/>
                </a:path>
                <a:path w="2360295" h="1867535">
                  <a:moveTo>
                    <a:pt x="1434994" y="1820050"/>
                  </a:moveTo>
                  <a:lnTo>
                    <a:pt x="1435046" y="1819542"/>
                  </a:lnTo>
                  <a:lnTo>
                    <a:pt x="1434836" y="1819288"/>
                  </a:lnTo>
                  <a:lnTo>
                    <a:pt x="1434994" y="1820050"/>
                  </a:lnTo>
                  <a:close/>
                </a:path>
                <a:path w="2360295" h="1867535">
                  <a:moveTo>
                    <a:pt x="2293874" y="1821955"/>
                  </a:moveTo>
                  <a:lnTo>
                    <a:pt x="2294912" y="1820177"/>
                  </a:lnTo>
                  <a:lnTo>
                    <a:pt x="2295453" y="1819415"/>
                  </a:lnTo>
                  <a:lnTo>
                    <a:pt x="2295769" y="1819288"/>
                  </a:lnTo>
                  <a:lnTo>
                    <a:pt x="2285334" y="1819288"/>
                  </a:lnTo>
                  <a:lnTo>
                    <a:pt x="2285380" y="1819796"/>
                  </a:lnTo>
                  <a:lnTo>
                    <a:pt x="2286214" y="1819796"/>
                  </a:lnTo>
                  <a:lnTo>
                    <a:pt x="2286362" y="1819923"/>
                  </a:lnTo>
                  <a:lnTo>
                    <a:pt x="2289793" y="1819928"/>
                  </a:lnTo>
                  <a:lnTo>
                    <a:pt x="2291110" y="1820177"/>
                  </a:lnTo>
                  <a:lnTo>
                    <a:pt x="2291605" y="1820558"/>
                  </a:lnTo>
                  <a:lnTo>
                    <a:pt x="2292847" y="1820558"/>
                  </a:lnTo>
                  <a:lnTo>
                    <a:pt x="2293395" y="1821061"/>
                  </a:lnTo>
                  <a:lnTo>
                    <a:pt x="2293637" y="1821574"/>
                  </a:lnTo>
                  <a:lnTo>
                    <a:pt x="2293874" y="1821955"/>
                  </a:lnTo>
                  <a:close/>
                </a:path>
                <a:path w="2360295" h="1867535">
                  <a:moveTo>
                    <a:pt x="2280371" y="1822209"/>
                  </a:moveTo>
                  <a:lnTo>
                    <a:pt x="2282187" y="1819288"/>
                  </a:lnTo>
                  <a:lnTo>
                    <a:pt x="2279502" y="1819288"/>
                  </a:lnTo>
                  <a:lnTo>
                    <a:pt x="2279621" y="1819796"/>
                  </a:lnTo>
                  <a:lnTo>
                    <a:pt x="2280371" y="1822209"/>
                  </a:lnTo>
                  <a:close/>
                </a:path>
                <a:path w="2360295" h="1867535">
                  <a:moveTo>
                    <a:pt x="2278160" y="1819415"/>
                  </a:moveTo>
                  <a:lnTo>
                    <a:pt x="2279502" y="1819288"/>
                  </a:lnTo>
                  <a:lnTo>
                    <a:pt x="2277370" y="1819288"/>
                  </a:lnTo>
                  <a:lnTo>
                    <a:pt x="2278160" y="1819415"/>
                  </a:lnTo>
                  <a:close/>
                </a:path>
                <a:path w="2360295" h="1867535">
                  <a:moveTo>
                    <a:pt x="2279029" y="1821066"/>
                  </a:moveTo>
                  <a:lnTo>
                    <a:pt x="2279151" y="1820743"/>
                  </a:lnTo>
                  <a:lnTo>
                    <a:pt x="2279266" y="1820177"/>
                  </a:lnTo>
                  <a:lnTo>
                    <a:pt x="2278950" y="1820050"/>
                  </a:lnTo>
                  <a:lnTo>
                    <a:pt x="2278792" y="1820050"/>
                  </a:lnTo>
                  <a:lnTo>
                    <a:pt x="2277134" y="1819796"/>
                  </a:lnTo>
                  <a:lnTo>
                    <a:pt x="2277212" y="1819669"/>
                  </a:lnTo>
                  <a:lnTo>
                    <a:pt x="2277291" y="1819288"/>
                  </a:lnTo>
                  <a:lnTo>
                    <a:pt x="2274212" y="1819288"/>
                  </a:lnTo>
                  <a:lnTo>
                    <a:pt x="2275238" y="1819415"/>
                  </a:lnTo>
                  <a:lnTo>
                    <a:pt x="2275396" y="1819669"/>
                  </a:lnTo>
                  <a:lnTo>
                    <a:pt x="2272846" y="1820812"/>
                  </a:lnTo>
                  <a:lnTo>
                    <a:pt x="2278792" y="1820812"/>
                  </a:lnTo>
                  <a:lnTo>
                    <a:pt x="2278871" y="1820939"/>
                  </a:lnTo>
                  <a:lnTo>
                    <a:pt x="2279029" y="1821066"/>
                  </a:lnTo>
                  <a:close/>
                </a:path>
                <a:path w="2360295" h="1867535">
                  <a:moveTo>
                    <a:pt x="2148740" y="1819542"/>
                  </a:moveTo>
                  <a:lnTo>
                    <a:pt x="2149134" y="1819288"/>
                  </a:lnTo>
                  <a:lnTo>
                    <a:pt x="2148503" y="1819288"/>
                  </a:lnTo>
                  <a:lnTo>
                    <a:pt x="2148740" y="1819542"/>
                  </a:lnTo>
                  <a:close/>
                </a:path>
                <a:path w="2360295" h="1867535">
                  <a:moveTo>
                    <a:pt x="2077673" y="1821955"/>
                  </a:moveTo>
                  <a:lnTo>
                    <a:pt x="2078711" y="1820177"/>
                  </a:lnTo>
                  <a:lnTo>
                    <a:pt x="2079252" y="1819415"/>
                  </a:lnTo>
                  <a:lnTo>
                    <a:pt x="2079568" y="1819288"/>
                  </a:lnTo>
                  <a:lnTo>
                    <a:pt x="2069134" y="1819288"/>
                  </a:lnTo>
                  <a:lnTo>
                    <a:pt x="2069179" y="1819796"/>
                  </a:lnTo>
                  <a:lnTo>
                    <a:pt x="2070014" y="1819796"/>
                  </a:lnTo>
                  <a:lnTo>
                    <a:pt x="2070162" y="1819923"/>
                  </a:lnTo>
                  <a:lnTo>
                    <a:pt x="2073593" y="1819928"/>
                  </a:lnTo>
                  <a:lnTo>
                    <a:pt x="2074909" y="1820177"/>
                  </a:lnTo>
                  <a:lnTo>
                    <a:pt x="2075405" y="1820558"/>
                  </a:lnTo>
                  <a:lnTo>
                    <a:pt x="2076646" y="1820558"/>
                  </a:lnTo>
                  <a:lnTo>
                    <a:pt x="2077194" y="1821061"/>
                  </a:lnTo>
                  <a:lnTo>
                    <a:pt x="2077436" y="1821574"/>
                  </a:lnTo>
                  <a:lnTo>
                    <a:pt x="2077673" y="1821955"/>
                  </a:lnTo>
                  <a:close/>
                </a:path>
                <a:path w="2360295" h="1867535">
                  <a:moveTo>
                    <a:pt x="2064170" y="1822209"/>
                  </a:moveTo>
                  <a:lnTo>
                    <a:pt x="2065986" y="1819288"/>
                  </a:lnTo>
                  <a:lnTo>
                    <a:pt x="2063302" y="1819288"/>
                  </a:lnTo>
                  <a:lnTo>
                    <a:pt x="2063420" y="1819796"/>
                  </a:lnTo>
                  <a:lnTo>
                    <a:pt x="2064170" y="1822209"/>
                  </a:lnTo>
                  <a:close/>
                </a:path>
                <a:path w="2360295" h="1867535">
                  <a:moveTo>
                    <a:pt x="2061959" y="1819415"/>
                  </a:moveTo>
                  <a:lnTo>
                    <a:pt x="2063302" y="1819288"/>
                  </a:lnTo>
                  <a:lnTo>
                    <a:pt x="2061170" y="1819288"/>
                  </a:lnTo>
                  <a:lnTo>
                    <a:pt x="2061959" y="1819415"/>
                  </a:lnTo>
                  <a:close/>
                </a:path>
                <a:path w="2360295" h="1867535">
                  <a:moveTo>
                    <a:pt x="2062828" y="1821066"/>
                  </a:moveTo>
                  <a:lnTo>
                    <a:pt x="2062950" y="1820743"/>
                  </a:lnTo>
                  <a:lnTo>
                    <a:pt x="2063065" y="1820177"/>
                  </a:lnTo>
                  <a:lnTo>
                    <a:pt x="2062749" y="1820050"/>
                  </a:lnTo>
                  <a:lnTo>
                    <a:pt x="2062591" y="1820050"/>
                  </a:lnTo>
                  <a:lnTo>
                    <a:pt x="2060933" y="1819796"/>
                  </a:lnTo>
                  <a:lnTo>
                    <a:pt x="2061012" y="1819669"/>
                  </a:lnTo>
                  <a:lnTo>
                    <a:pt x="2061091" y="1819288"/>
                  </a:lnTo>
                  <a:lnTo>
                    <a:pt x="2058011" y="1819288"/>
                  </a:lnTo>
                  <a:lnTo>
                    <a:pt x="2059038" y="1819415"/>
                  </a:lnTo>
                  <a:lnTo>
                    <a:pt x="2059196" y="1819669"/>
                  </a:lnTo>
                  <a:lnTo>
                    <a:pt x="2056645" y="1820812"/>
                  </a:lnTo>
                  <a:lnTo>
                    <a:pt x="2062591" y="1820812"/>
                  </a:lnTo>
                  <a:lnTo>
                    <a:pt x="2062670" y="1820939"/>
                  </a:lnTo>
                  <a:lnTo>
                    <a:pt x="2062828" y="1821066"/>
                  </a:lnTo>
                  <a:close/>
                </a:path>
                <a:path w="2360295" h="1867535">
                  <a:moveTo>
                    <a:pt x="1932460" y="1819542"/>
                  </a:moveTo>
                  <a:lnTo>
                    <a:pt x="1932855" y="1819288"/>
                  </a:lnTo>
                  <a:lnTo>
                    <a:pt x="1932223" y="1819288"/>
                  </a:lnTo>
                  <a:lnTo>
                    <a:pt x="1932460" y="1819542"/>
                  </a:lnTo>
                  <a:close/>
                </a:path>
                <a:path w="2360295" h="1867535">
                  <a:moveTo>
                    <a:pt x="1861393" y="1821955"/>
                  </a:moveTo>
                  <a:lnTo>
                    <a:pt x="1862431" y="1820177"/>
                  </a:lnTo>
                  <a:lnTo>
                    <a:pt x="1862973" y="1819415"/>
                  </a:lnTo>
                  <a:lnTo>
                    <a:pt x="1863289" y="1819288"/>
                  </a:lnTo>
                  <a:lnTo>
                    <a:pt x="1852854" y="1819288"/>
                  </a:lnTo>
                  <a:lnTo>
                    <a:pt x="1852899" y="1819796"/>
                  </a:lnTo>
                  <a:lnTo>
                    <a:pt x="1853734" y="1819796"/>
                  </a:lnTo>
                  <a:lnTo>
                    <a:pt x="1853882" y="1819923"/>
                  </a:lnTo>
                  <a:lnTo>
                    <a:pt x="1857313" y="1819928"/>
                  </a:lnTo>
                  <a:lnTo>
                    <a:pt x="1858630" y="1820177"/>
                  </a:lnTo>
                  <a:lnTo>
                    <a:pt x="1859125" y="1820558"/>
                  </a:lnTo>
                  <a:lnTo>
                    <a:pt x="1860367" y="1820558"/>
                  </a:lnTo>
                  <a:lnTo>
                    <a:pt x="1860914" y="1821061"/>
                  </a:lnTo>
                  <a:lnTo>
                    <a:pt x="1861157" y="1821574"/>
                  </a:lnTo>
                  <a:lnTo>
                    <a:pt x="1861393" y="1821955"/>
                  </a:lnTo>
                  <a:close/>
                </a:path>
                <a:path w="2360295" h="1867535">
                  <a:moveTo>
                    <a:pt x="1847891" y="1822209"/>
                  </a:moveTo>
                  <a:lnTo>
                    <a:pt x="1849707" y="1819288"/>
                  </a:lnTo>
                  <a:lnTo>
                    <a:pt x="1847022" y="1819288"/>
                  </a:lnTo>
                  <a:lnTo>
                    <a:pt x="1847140" y="1819796"/>
                  </a:lnTo>
                  <a:lnTo>
                    <a:pt x="1847891" y="1822209"/>
                  </a:lnTo>
                  <a:close/>
                </a:path>
                <a:path w="2360295" h="1867535">
                  <a:moveTo>
                    <a:pt x="1845680" y="1819415"/>
                  </a:moveTo>
                  <a:lnTo>
                    <a:pt x="1847022" y="1819288"/>
                  </a:lnTo>
                  <a:lnTo>
                    <a:pt x="1844890" y="1819288"/>
                  </a:lnTo>
                  <a:lnTo>
                    <a:pt x="1845680" y="1819415"/>
                  </a:lnTo>
                  <a:close/>
                </a:path>
                <a:path w="2360295" h="1867535">
                  <a:moveTo>
                    <a:pt x="1846548" y="1821066"/>
                  </a:moveTo>
                  <a:lnTo>
                    <a:pt x="1846670" y="1820743"/>
                  </a:lnTo>
                  <a:lnTo>
                    <a:pt x="1846785" y="1820177"/>
                  </a:lnTo>
                  <a:lnTo>
                    <a:pt x="1846469" y="1820050"/>
                  </a:lnTo>
                  <a:lnTo>
                    <a:pt x="1846311" y="1820050"/>
                  </a:lnTo>
                  <a:lnTo>
                    <a:pt x="1844653" y="1819796"/>
                  </a:lnTo>
                  <a:lnTo>
                    <a:pt x="1844732" y="1819669"/>
                  </a:lnTo>
                  <a:lnTo>
                    <a:pt x="1844811" y="1819288"/>
                  </a:lnTo>
                  <a:lnTo>
                    <a:pt x="1841732" y="1819288"/>
                  </a:lnTo>
                  <a:lnTo>
                    <a:pt x="1842758" y="1819415"/>
                  </a:lnTo>
                  <a:lnTo>
                    <a:pt x="1842916" y="1819669"/>
                  </a:lnTo>
                  <a:lnTo>
                    <a:pt x="1840366" y="1820812"/>
                  </a:lnTo>
                  <a:lnTo>
                    <a:pt x="1846311" y="1820812"/>
                  </a:lnTo>
                  <a:lnTo>
                    <a:pt x="1846390" y="1820939"/>
                  </a:lnTo>
                  <a:lnTo>
                    <a:pt x="1846548" y="1821066"/>
                  </a:lnTo>
                  <a:close/>
                </a:path>
                <a:path w="2360295" h="1867535">
                  <a:moveTo>
                    <a:pt x="1716259" y="1819542"/>
                  </a:moveTo>
                  <a:lnTo>
                    <a:pt x="1716654" y="1819288"/>
                  </a:lnTo>
                  <a:lnTo>
                    <a:pt x="1716022" y="1819288"/>
                  </a:lnTo>
                  <a:lnTo>
                    <a:pt x="1716259" y="1819542"/>
                  </a:lnTo>
                  <a:close/>
                </a:path>
                <a:path w="2360295" h="1867535">
                  <a:moveTo>
                    <a:pt x="1645193" y="1821955"/>
                  </a:moveTo>
                  <a:lnTo>
                    <a:pt x="1646231" y="1820177"/>
                  </a:lnTo>
                  <a:lnTo>
                    <a:pt x="1646772" y="1819415"/>
                  </a:lnTo>
                  <a:lnTo>
                    <a:pt x="1647088" y="1819288"/>
                  </a:lnTo>
                  <a:lnTo>
                    <a:pt x="1636653" y="1819288"/>
                  </a:lnTo>
                  <a:lnTo>
                    <a:pt x="1636698" y="1819796"/>
                  </a:lnTo>
                  <a:lnTo>
                    <a:pt x="1637533" y="1819796"/>
                  </a:lnTo>
                  <a:lnTo>
                    <a:pt x="1637681" y="1819923"/>
                  </a:lnTo>
                  <a:lnTo>
                    <a:pt x="1641112" y="1819928"/>
                  </a:lnTo>
                  <a:lnTo>
                    <a:pt x="1642429" y="1820177"/>
                  </a:lnTo>
                  <a:lnTo>
                    <a:pt x="1642924" y="1820558"/>
                  </a:lnTo>
                  <a:lnTo>
                    <a:pt x="1644166" y="1820558"/>
                  </a:lnTo>
                  <a:lnTo>
                    <a:pt x="1644714" y="1821061"/>
                  </a:lnTo>
                  <a:lnTo>
                    <a:pt x="1644956" y="1821574"/>
                  </a:lnTo>
                  <a:lnTo>
                    <a:pt x="1645193" y="1821955"/>
                  </a:lnTo>
                  <a:close/>
                </a:path>
                <a:path w="2360295" h="1867535">
                  <a:moveTo>
                    <a:pt x="1631690" y="1822209"/>
                  </a:moveTo>
                  <a:lnTo>
                    <a:pt x="1633506" y="1819288"/>
                  </a:lnTo>
                  <a:lnTo>
                    <a:pt x="1630821" y="1819288"/>
                  </a:lnTo>
                  <a:lnTo>
                    <a:pt x="1630940" y="1819796"/>
                  </a:lnTo>
                  <a:lnTo>
                    <a:pt x="1631690" y="1822209"/>
                  </a:lnTo>
                  <a:close/>
                </a:path>
                <a:path w="2360295" h="1867535">
                  <a:moveTo>
                    <a:pt x="1629479" y="1819415"/>
                  </a:moveTo>
                  <a:lnTo>
                    <a:pt x="1630821" y="1819288"/>
                  </a:lnTo>
                  <a:lnTo>
                    <a:pt x="1628689" y="1819288"/>
                  </a:lnTo>
                  <a:lnTo>
                    <a:pt x="1629479" y="1819415"/>
                  </a:lnTo>
                  <a:close/>
                </a:path>
                <a:path w="2360295" h="1867535">
                  <a:moveTo>
                    <a:pt x="1630348" y="1821066"/>
                  </a:moveTo>
                  <a:lnTo>
                    <a:pt x="1630470" y="1820743"/>
                  </a:lnTo>
                  <a:lnTo>
                    <a:pt x="1630585" y="1820177"/>
                  </a:lnTo>
                  <a:lnTo>
                    <a:pt x="1630269" y="1820050"/>
                  </a:lnTo>
                  <a:lnTo>
                    <a:pt x="1630111" y="1820050"/>
                  </a:lnTo>
                  <a:lnTo>
                    <a:pt x="1628452" y="1819796"/>
                  </a:lnTo>
                  <a:lnTo>
                    <a:pt x="1628531" y="1819669"/>
                  </a:lnTo>
                  <a:lnTo>
                    <a:pt x="1628610" y="1819288"/>
                  </a:lnTo>
                  <a:lnTo>
                    <a:pt x="1625531" y="1819288"/>
                  </a:lnTo>
                  <a:lnTo>
                    <a:pt x="1626557" y="1819415"/>
                  </a:lnTo>
                  <a:lnTo>
                    <a:pt x="1626715" y="1819669"/>
                  </a:lnTo>
                  <a:lnTo>
                    <a:pt x="1624165" y="1820812"/>
                  </a:lnTo>
                  <a:lnTo>
                    <a:pt x="1630111" y="1820812"/>
                  </a:lnTo>
                  <a:lnTo>
                    <a:pt x="1630190" y="1820939"/>
                  </a:lnTo>
                  <a:lnTo>
                    <a:pt x="1630348" y="1821066"/>
                  </a:lnTo>
                  <a:close/>
                </a:path>
                <a:path w="2360295" h="1867535">
                  <a:moveTo>
                    <a:pt x="1499980" y="1819542"/>
                  </a:moveTo>
                  <a:lnTo>
                    <a:pt x="1500374" y="1819288"/>
                  </a:lnTo>
                  <a:lnTo>
                    <a:pt x="1499743" y="1819288"/>
                  </a:lnTo>
                  <a:lnTo>
                    <a:pt x="1499980" y="1819542"/>
                  </a:lnTo>
                  <a:close/>
                </a:path>
                <a:path w="2360295" h="1867535">
                  <a:moveTo>
                    <a:pt x="1434441" y="1821955"/>
                  </a:moveTo>
                  <a:lnTo>
                    <a:pt x="1434076" y="1821496"/>
                  </a:lnTo>
                  <a:lnTo>
                    <a:pt x="1433888" y="1821193"/>
                  </a:lnTo>
                  <a:lnTo>
                    <a:pt x="1433493" y="1820939"/>
                  </a:lnTo>
                  <a:lnTo>
                    <a:pt x="1433178" y="1820685"/>
                  </a:lnTo>
                  <a:lnTo>
                    <a:pt x="1432309" y="1820558"/>
                  </a:lnTo>
                  <a:lnTo>
                    <a:pt x="1432072" y="1820431"/>
                  </a:lnTo>
                  <a:lnTo>
                    <a:pt x="1431677" y="1820431"/>
                  </a:lnTo>
                  <a:lnTo>
                    <a:pt x="1431835" y="1820304"/>
                  </a:lnTo>
                  <a:lnTo>
                    <a:pt x="1432230" y="1820304"/>
                  </a:lnTo>
                  <a:lnTo>
                    <a:pt x="1432704" y="1820177"/>
                  </a:lnTo>
                  <a:lnTo>
                    <a:pt x="1433493" y="1819923"/>
                  </a:lnTo>
                  <a:lnTo>
                    <a:pt x="1432862" y="1819669"/>
                  </a:lnTo>
                  <a:lnTo>
                    <a:pt x="1432151" y="1819288"/>
                  </a:lnTo>
                  <a:lnTo>
                    <a:pt x="1429703" y="1819669"/>
                  </a:lnTo>
                  <a:lnTo>
                    <a:pt x="1423544" y="1819669"/>
                  </a:lnTo>
                  <a:lnTo>
                    <a:pt x="1423821" y="1819780"/>
                  </a:lnTo>
                  <a:lnTo>
                    <a:pt x="1423860" y="1820431"/>
                  </a:lnTo>
                  <a:lnTo>
                    <a:pt x="1423307" y="1820685"/>
                  </a:lnTo>
                  <a:lnTo>
                    <a:pt x="1422630" y="1820685"/>
                  </a:lnTo>
                  <a:lnTo>
                    <a:pt x="1422382" y="1820939"/>
                  </a:lnTo>
                  <a:lnTo>
                    <a:pt x="1422360" y="1821193"/>
                  </a:lnTo>
                  <a:lnTo>
                    <a:pt x="1427255" y="1821193"/>
                  </a:lnTo>
                  <a:lnTo>
                    <a:pt x="1428755" y="1821320"/>
                  </a:lnTo>
                  <a:lnTo>
                    <a:pt x="1430651" y="1821447"/>
                  </a:lnTo>
                  <a:lnTo>
                    <a:pt x="1434441" y="1821955"/>
                  </a:lnTo>
                  <a:close/>
                </a:path>
                <a:path w="2360295" h="1867535">
                  <a:moveTo>
                    <a:pt x="1683233" y="1819669"/>
                  </a:moveTo>
                  <a:lnTo>
                    <a:pt x="1684121" y="1819669"/>
                  </a:lnTo>
                  <a:lnTo>
                    <a:pt x="1684061" y="1819314"/>
                  </a:lnTo>
                  <a:lnTo>
                    <a:pt x="1683233" y="1819669"/>
                  </a:lnTo>
                  <a:close/>
                </a:path>
                <a:path w="2360295" h="1867535">
                  <a:moveTo>
                    <a:pt x="1466953" y="1819669"/>
                  </a:moveTo>
                  <a:lnTo>
                    <a:pt x="1467842" y="1819669"/>
                  </a:lnTo>
                  <a:lnTo>
                    <a:pt x="1467782" y="1819314"/>
                  </a:lnTo>
                  <a:lnTo>
                    <a:pt x="1466953" y="1819669"/>
                  </a:lnTo>
                  <a:close/>
                </a:path>
                <a:path w="2360295" h="1867535">
                  <a:moveTo>
                    <a:pt x="2115713" y="1819669"/>
                  </a:moveTo>
                  <a:lnTo>
                    <a:pt x="2116602" y="1819669"/>
                  </a:lnTo>
                  <a:lnTo>
                    <a:pt x="2116542" y="1819314"/>
                  </a:lnTo>
                  <a:lnTo>
                    <a:pt x="2115713" y="1819669"/>
                  </a:lnTo>
                  <a:close/>
                </a:path>
                <a:path w="2360295" h="1867535">
                  <a:moveTo>
                    <a:pt x="1899434" y="1819669"/>
                  </a:moveTo>
                  <a:lnTo>
                    <a:pt x="1900322" y="1819669"/>
                  </a:lnTo>
                  <a:lnTo>
                    <a:pt x="1900262" y="1819314"/>
                  </a:lnTo>
                  <a:lnTo>
                    <a:pt x="1899434" y="1819669"/>
                  </a:lnTo>
                  <a:close/>
                </a:path>
                <a:path w="2360295" h="1867535">
                  <a:moveTo>
                    <a:pt x="2231414" y="1821193"/>
                  </a:moveTo>
                  <a:lnTo>
                    <a:pt x="2231651" y="1821066"/>
                  </a:lnTo>
                  <a:lnTo>
                    <a:pt x="2231888" y="1819669"/>
                  </a:lnTo>
                  <a:lnTo>
                    <a:pt x="2231493" y="1819542"/>
                  </a:lnTo>
                  <a:lnTo>
                    <a:pt x="2231098" y="1819542"/>
                  </a:lnTo>
                  <a:lnTo>
                    <a:pt x="2230861" y="1819796"/>
                  </a:lnTo>
                  <a:lnTo>
                    <a:pt x="2230624" y="1819923"/>
                  </a:lnTo>
                  <a:lnTo>
                    <a:pt x="2230299" y="1819923"/>
                  </a:lnTo>
                  <a:lnTo>
                    <a:pt x="2230466" y="1820685"/>
                  </a:lnTo>
                  <a:lnTo>
                    <a:pt x="2231414" y="1821193"/>
                  </a:lnTo>
                  <a:close/>
                </a:path>
                <a:path w="2360295" h="1867535">
                  <a:moveTo>
                    <a:pt x="2128667" y="1820431"/>
                  </a:moveTo>
                  <a:lnTo>
                    <a:pt x="2129631" y="1820431"/>
                  </a:lnTo>
                  <a:lnTo>
                    <a:pt x="2128525" y="1819542"/>
                  </a:lnTo>
                  <a:lnTo>
                    <a:pt x="2127973" y="1819669"/>
                  </a:lnTo>
                  <a:lnTo>
                    <a:pt x="2127815" y="1819669"/>
                  </a:lnTo>
                  <a:lnTo>
                    <a:pt x="2127736" y="1819923"/>
                  </a:lnTo>
                  <a:lnTo>
                    <a:pt x="2128762" y="1819923"/>
                  </a:lnTo>
                  <a:lnTo>
                    <a:pt x="2128667" y="1820431"/>
                  </a:lnTo>
                  <a:close/>
                </a:path>
                <a:path w="2360295" h="1867535">
                  <a:moveTo>
                    <a:pt x="2015213" y="1821193"/>
                  </a:moveTo>
                  <a:lnTo>
                    <a:pt x="2015450" y="1821066"/>
                  </a:lnTo>
                  <a:lnTo>
                    <a:pt x="2015687" y="1819669"/>
                  </a:lnTo>
                  <a:lnTo>
                    <a:pt x="2015292" y="1819542"/>
                  </a:lnTo>
                  <a:lnTo>
                    <a:pt x="2014897" y="1819542"/>
                  </a:lnTo>
                  <a:lnTo>
                    <a:pt x="2014661" y="1819796"/>
                  </a:lnTo>
                  <a:lnTo>
                    <a:pt x="2014424" y="1819923"/>
                  </a:lnTo>
                  <a:lnTo>
                    <a:pt x="2014099" y="1819923"/>
                  </a:lnTo>
                  <a:lnTo>
                    <a:pt x="2014266" y="1820685"/>
                  </a:lnTo>
                  <a:lnTo>
                    <a:pt x="2015213" y="1821193"/>
                  </a:lnTo>
                  <a:close/>
                </a:path>
                <a:path w="2360295" h="1867535">
                  <a:moveTo>
                    <a:pt x="1912388" y="1820431"/>
                  </a:moveTo>
                  <a:lnTo>
                    <a:pt x="1913351" y="1820431"/>
                  </a:lnTo>
                  <a:lnTo>
                    <a:pt x="1912246" y="1819542"/>
                  </a:lnTo>
                  <a:lnTo>
                    <a:pt x="1911693" y="1819669"/>
                  </a:lnTo>
                  <a:lnTo>
                    <a:pt x="1911535" y="1819669"/>
                  </a:lnTo>
                  <a:lnTo>
                    <a:pt x="1911456" y="1819923"/>
                  </a:lnTo>
                  <a:lnTo>
                    <a:pt x="1912483" y="1819923"/>
                  </a:lnTo>
                  <a:lnTo>
                    <a:pt x="1912388" y="1820431"/>
                  </a:lnTo>
                  <a:close/>
                </a:path>
                <a:path w="2360295" h="1867535">
                  <a:moveTo>
                    <a:pt x="1799013" y="1821193"/>
                  </a:moveTo>
                  <a:lnTo>
                    <a:pt x="1799250" y="1821066"/>
                  </a:lnTo>
                  <a:lnTo>
                    <a:pt x="1799486" y="1819669"/>
                  </a:lnTo>
                  <a:lnTo>
                    <a:pt x="1799092" y="1819542"/>
                  </a:lnTo>
                  <a:lnTo>
                    <a:pt x="1798697" y="1819542"/>
                  </a:lnTo>
                  <a:lnTo>
                    <a:pt x="1798460" y="1819796"/>
                  </a:lnTo>
                  <a:lnTo>
                    <a:pt x="1798223" y="1819923"/>
                  </a:lnTo>
                  <a:lnTo>
                    <a:pt x="1797898" y="1819923"/>
                  </a:lnTo>
                  <a:lnTo>
                    <a:pt x="1798065" y="1820685"/>
                  </a:lnTo>
                  <a:lnTo>
                    <a:pt x="1799013" y="1821193"/>
                  </a:lnTo>
                  <a:close/>
                </a:path>
                <a:path w="2360295" h="1867535">
                  <a:moveTo>
                    <a:pt x="1696187" y="1820431"/>
                  </a:moveTo>
                  <a:lnTo>
                    <a:pt x="1697151" y="1820431"/>
                  </a:lnTo>
                  <a:lnTo>
                    <a:pt x="1696045" y="1819542"/>
                  </a:lnTo>
                  <a:lnTo>
                    <a:pt x="1695492" y="1819669"/>
                  </a:lnTo>
                  <a:lnTo>
                    <a:pt x="1695334" y="1819669"/>
                  </a:lnTo>
                  <a:lnTo>
                    <a:pt x="1695255" y="1819923"/>
                  </a:lnTo>
                  <a:lnTo>
                    <a:pt x="1696282" y="1819923"/>
                  </a:lnTo>
                  <a:lnTo>
                    <a:pt x="1696187" y="1820431"/>
                  </a:lnTo>
                  <a:close/>
                </a:path>
                <a:path w="2360295" h="1867535">
                  <a:moveTo>
                    <a:pt x="1582733" y="1821193"/>
                  </a:moveTo>
                  <a:lnTo>
                    <a:pt x="1582970" y="1821066"/>
                  </a:lnTo>
                  <a:lnTo>
                    <a:pt x="1583207" y="1819669"/>
                  </a:lnTo>
                  <a:lnTo>
                    <a:pt x="1582812" y="1819542"/>
                  </a:lnTo>
                  <a:lnTo>
                    <a:pt x="1582417" y="1819542"/>
                  </a:lnTo>
                  <a:lnTo>
                    <a:pt x="1582180" y="1819796"/>
                  </a:lnTo>
                  <a:lnTo>
                    <a:pt x="1581943" y="1819923"/>
                  </a:lnTo>
                  <a:lnTo>
                    <a:pt x="1581618" y="1819923"/>
                  </a:lnTo>
                  <a:lnTo>
                    <a:pt x="1581785" y="1820685"/>
                  </a:lnTo>
                  <a:lnTo>
                    <a:pt x="1582733" y="1821193"/>
                  </a:lnTo>
                  <a:close/>
                </a:path>
                <a:path w="2360295" h="1867535">
                  <a:moveTo>
                    <a:pt x="1479907" y="1820431"/>
                  </a:moveTo>
                  <a:lnTo>
                    <a:pt x="1480871" y="1820431"/>
                  </a:lnTo>
                  <a:lnTo>
                    <a:pt x="1479765" y="1819542"/>
                  </a:lnTo>
                  <a:lnTo>
                    <a:pt x="1479213" y="1819669"/>
                  </a:lnTo>
                  <a:lnTo>
                    <a:pt x="1479055" y="1819669"/>
                  </a:lnTo>
                  <a:lnTo>
                    <a:pt x="1478976" y="1819923"/>
                  </a:lnTo>
                  <a:lnTo>
                    <a:pt x="1480002" y="1819923"/>
                  </a:lnTo>
                  <a:lnTo>
                    <a:pt x="1479907" y="1820431"/>
                  </a:lnTo>
                  <a:close/>
                </a:path>
                <a:path w="2360295" h="1867535">
                  <a:moveTo>
                    <a:pt x="2136737" y="1820558"/>
                  </a:moveTo>
                  <a:lnTo>
                    <a:pt x="2139501" y="1819669"/>
                  </a:lnTo>
                  <a:lnTo>
                    <a:pt x="2129683" y="1819669"/>
                  </a:lnTo>
                  <a:lnTo>
                    <a:pt x="2129648" y="1820177"/>
                  </a:lnTo>
                  <a:lnTo>
                    <a:pt x="2133105" y="1820177"/>
                  </a:lnTo>
                  <a:lnTo>
                    <a:pt x="2133579" y="1820304"/>
                  </a:lnTo>
                  <a:lnTo>
                    <a:pt x="2135237" y="1820304"/>
                  </a:lnTo>
                  <a:lnTo>
                    <a:pt x="2136737" y="1820558"/>
                  </a:lnTo>
                  <a:close/>
                </a:path>
                <a:path w="2360295" h="1867535">
                  <a:moveTo>
                    <a:pt x="2112683" y="1821074"/>
                  </a:moveTo>
                  <a:lnTo>
                    <a:pt x="2114944" y="1819669"/>
                  </a:lnTo>
                  <a:lnTo>
                    <a:pt x="2112320" y="1819669"/>
                  </a:lnTo>
                  <a:lnTo>
                    <a:pt x="2112417" y="1820431"/>
                  </a:lnTo>
                  <a:lnTo>
                    <a:pt x="2112683" y="1821074"/>
                  </a:lnTo>
                  <a:close/>
                </a:path>
                <a:path w="2360295" h="1867535">
                  <a:moveTo>
                    <a:pt x="1920458" y="1820558"/>
                  </a:moveTo>
                  <a:lnTo>
                    <a:pt x="1923221" y="1819669"/>
                  </a:lnTo>
                  <a:lnTo>
                    <a:pt x="1913404" y="1819669"/>
                  </a:lnTo>
                  <a:lnTo>
                    <a:pt x="1913369" y="1820177"/>
                  </a:lnTo>
                  <a:lnTo>
                    <a:pt x="1916825" y="1820177"/>
                  </a:lnTo>
                  <a:lnTo>
                    <a:pt x="1917299" y="1820304"/>
                  </a:lnTo>
                  <a:lnTo>
                    <a:pt x="1918957" y="1820304"/>
                  </a:lnTo>
                  <a:lnTo>
                    <a:pt x="1920458" y="1820558"/>
                  </a:lnTo>
                  <a:close/>
                </a:path>
                <a:path w="2360295" h="1867535">
                  <a:moveTo>
                    <a:pt x="1896404" y="1821074"/>
                  </a:moveTo>
                  <a:lnTo>
                    <a:pt x="1898664" y="1819669"/>
                  </a:lnTo>
                  <a:lnTo>
                    <a:pt x="1896040" y="1819669"/>
                  </a:lnTo>
                  <a:lnTo>
                    <a:pt x="1896137" y="1820431"/>
                  </a:lnTo>
                  <a:lnTo>
                    <a:pt x="1896404" y="1821074"/>
                  </a:lnTo>
                  <a:close/>
                </a:path>
                <a:path w="2360295" h="1867535">
                  <a:moveTo>
                    <a:pt x="1704257" y="1820558"/>
                  </a:moveTo>
                  <a:lnTo>
                    <a:pt x="1707021" y="1819669"/>
                  </a:lnTo>
                  <a:lnTo>
                    <a:pt x="1697203" y="1819669"/>
                  </a:lnTo>
                  <a:lnTo>
                    <a:pt x="1697168" y="1820177"/>
                  </a:lnTo>
                  <a:lnTo>
                    <a:pt x="1700625" y="1820177"/>
                  </a:lnTo>
                  <a:lnTo>
                    <a:pt x="1701098" y="1820304"/>
                  </a:lnTo>
                  <a:lnTo>
                    <a:pt x="1702757" y="1820304"/>
                  </a:lnTo>
                  <a:lnTo>
                    <a:pt x="1704257" y="1820558"/>
                  </a:lnTo>
                  <a:close/>
                </a:path>
                <a:path w="2360295" h="1867535">
                  <a:moveTo>
                    <a:pt x="1680203" y="1821074"/>
                  </a:moveTo>
                  <a:lnTo>
                    <a:pt x="1682463" y="1819669"/>
                  </a:lnTo>
                  <a:lnTo>
                    <a:pt x="1679839" y="1819669"/>
                  </a:lnTo>
                  <a:lnTo>
                    <a:pt x="1679937" y="1820431"/>
                  </a:lnTo>
                  <a:lnTo>
                    <a:pt x="1680203" y="1821074"/>
                  </a:lnTo>
                  <a:close/>
                </a:path>
                <a:path w="2360295" h="1867535">
                  <a:moveTo>
                    <a:pt x="1487977" y="1820558"/>
                  </a:moveTo>
                  <a:lnTo>
                    <a:pt x="1490741" y="1819669"/>
                  </a:lnTo>
                  <a:lnTo>
                    <a:pt x="1480924" y="1819669"/>
                  </a:lnTo>
                  <a:lnTo>
                    <a:pt x="1480888" y="1820177"/>
                  </a:lnTo>
                  <a:lnTo>
                    <a:pt x="1484345" y="1820177"/>
                  </a:lnTo>
                  <a:lnTo>
                    <a:pt x="1484819" y="1820304"/>
                  </a:lnTo>
                  <a:lnTo>
                    <a:pt x="1486477" y="1820304"/>
                  </a:lnTo>
                  <a:lnTo>
                    <a:pt x="1487977" y="1820558"/>
                  </a:lnTo>
                  <a:close/>
                </a:path>
                <a:path w="2360295" h="1867535">
                  <a:moveTo>
                    <a:pt x="1463923" y="1821074"/>
                  </a:moveTo>
                  <a:lnTo>
                    <a:pt x="1466184" y="1819669"/>
                  </a:lnTo>
                  <a:lnTo>
                    <a:pt x="1463560" y="1819669"/>
                  </a:lnTo>
                  <a:lnTo>
                    <a:pt x="1463657" y="1820431"/>
                  </a:lnTo>
                  <a:lnTo>
                    <a:pt x="1463923" y="1821074"/>
                  </a:lnTo>
                  <a:close/>
                </a:path>
                <a:path w="2360295" h="1867535">
                  <a:moveTo>
                    <a:pt x="2285662" y="1821447"/>
                  </a:moveTo>
                  <a:lnTo>
                    <a:pt x="2286214" y="1819796"/>
                  </a:lnTo>
                  <a:lnTo>
                    <a:pt x="2285380" y="1819796"/>
                  </a:lnTo>
                  <a:lnTo>
                    <a:pt x="2285504" y="1821193"/>
                  </a:lnTo>
                  <a:lnTo>
                    <a:pt x="2285662" y="1821447"/>
                  </a:lnTo>
                  <a:close/>
                </a:path>
                <a:path w="2360295" h="1867535">
                  <a:moveTo>
                    <a:pt x="2254945" y="1822717"/>
                  </a:moveTo>
                  <a:lnTo>
                    <a:pt x="2255190" y="1822289"/>
                  </a:lnTo>
                  <a:lnTo>
                    <a:pt x="2253919" y="1821447"/>
                  </a:lnTo>
                  <a:lnTo>
                    <a:pt x="2256287" y="1819796"/>
                  </a:lnTo>
                  <a:lnTo>
                    <a:pt x="2253997" y="1820939"/>
                  </a:lnTo>
                  <a:lnTo>
                    <a:pt x="2239521" y="1820939"/>
                  </a:lnTo>
                  <a:lnTo>
                    <a:pt x="2239574" y="1821066"/>
                  </a:lnTo>
                  <a:lnTo>
                    <a:pt x="2241127" y="1821066"/>
                  </a:lnTo>
                  <a:lnTo>
                    <a:pt x="2240890" y="1821320"/>
                  </a:lnTo>
                  <a:lnTo>
                    <a:pt x="2240704" y="1821574"/>
                  </a:lnTo>
                  <a:lnTo>
                    <a:pt x="2253129" y="1821574"/>
                  </a:lnTo>
                  <a:lnTo>
                    <a:pt x="2253682" y="1822209"/>
                  </a:lnTo>
                  <a:lnTo>
                    <a:pt x="2254496" y="1822476"/>
                  </a:lnTo>
                  <a:lnTo>
                    <a:pt x="2254945" y="1822717"/>
                  </a:lnTo>
                  <a:close/>
                </a:path>
                <a:path w="2360295" h="1867535">
                  <a:moveTo>
                    <a:pt x="2223913" y="1820939"/>
                  </a:moveTo>
                  <a:lnTo>
                    <a:pt x="2224544" y="1820177"/>
                  </a:lnTo>
                  <a:lnTo>
                    <a:pt x="2224939" y="1819796"/>
                  </a:lnTo>
                  <a:lnTo>
                    <a:pt x="2222728" y="1819796"/>
                  </a:lnTo>
                  <a:lnTo>
                    <a:pt x="2223439" y="1820431"/>
                  </a:lnTo>
                  <a:lnTo>
                    <a:pt x="2223913" y="1820939"/>
                  </a:lnTo>
                  <a:close/>
                </a:path>
                <a:path w="2360295" h="1867535">
                  <a:moveTo>
                    <a:pt x="2069461" y="1821447"/>
                  </a:moveTo>
                  <a:lnTo>
                    <a:pt x="2070014" y="1819796"/>
                  </a:lnTo>
                  <a:lnTo>
                    <a:pt x="2069179" y="1819796"/>
                  </a:lnTo>
                  <a:lnTo>
                    <a:pt x="2069303" y="1821193"/>
                  </a:lnTo>
                  <a:lnTo>
                    <a:pt x="2069461" y="1821447"/>
                  </a:lnTo>
                  <a:close/>
                </a:path>
                <a:path w="2360295" h="1867535">
                  <a:moveTo>
                    <a:pt x="2038744" y="1822717"/>
                  </a:moveTo>
                  <a:lnTo>
                    <a:pt x="2038989" y="1822289"/>
                  </a:lnTo>
                  <a:lnTo>
                    <a:pt x="2037718" y="1821447"/>
                  </a:lnTo>
                  <a:lnTo>
                    <a:pt x="2040087" y="1819796"/>
                  </a:lnTo>
                  <a:lnTo>
                    <a:pt x="2037797" y="1820939"/>
                  </a:lnTo>
                  <a:lnTo>
                    <a:pt x="2023320" y="1820939"/>
                  </a:lnTo>
                  <a:lnTo>
                    <a:pt x="2023373" y="1821066"/>
                  </a:lnTo>
                  <a:lnTo>
                    <a:pt x="2024926" y="1821066"/>
                  </a:lnTo>
                  <a:lnTo>
                    <a:pt x="2024689" y="1821320"/>
                  </a:lnTo>
                  <a:lnTo>
                    <a:pt x="2024503" y="1821574"/>
                  </a:lnTo>
                  <a:lnTo>
                    <a:pt x="2036928" y="1821574"/>
                  </a:lnTo>
                  <a:lnTo>
                    <a:pt x="2037481" y="1822209"/>
                  </a:lnTo>
                  <a:lnTo>
                    <a:pt x="2038295" y="1822476"/>
                  </a:lnTo>
                  <a:lnTo>
                    <a:pt x="2038744" y="1822717"/>
                  </a:lnTo>
                  <a:close/>
                </a:path>
                <a:path w="2360295" h="1867535">
                  <a:moveTo>
                    <a:pt x="2007712" y="1820939"/>
                  </a:moveTo>
                  <a:lnTo>
                    <a:pt x="2008344" y="1820177"/>
                  </a:lnTo>
                  <a:lnTo>
                    <a:pt x="2008739" y="1819796"/>
                  </a:lnTo>
                  <a:lnTo>
                    <a:pt x="2006527" y="1819796"/>
                  </a:lnTo>
                  <a:lnTo>
                    <a:pt x="2007238" y="1820431"/>
                  </a:lnTo>
                  <a:lnTo>
                    <a:pt x="2007712" y="1820939"/>
                  </a:lnTo>
                  <a:close/>
                </a:path>
                <a:path w="2360295" h="1867535">
                  <a:moveTo>
                    <a:pt x="1853181" y="1821447"/>
                  </a:moveTo>
                  <a:lnTo>
                    <a:pt x="1853734" y="1819796"/>
                  </a:lnTo>
                  <a:lnTo>
                    <a:pt x="1852899" y="1819796"/>
                  </a:lnTo>
                  <a:lnTo>
                    <a:pt x="1853023" y="1821193"/>
                  </a:lnTo>
                  <a:lnTo>
                    <a:pt x="1853181" y="1821447"/>
                  </a:lnTo>
                  <a:close/>
                </a:path>
                <a:path w="2360295" h="1867535">
                  <a:moveTo>
                    <a:pt x="1822544" y="1822717"/>
                  </a:moveTo>
                  <a:lnTo>
                    <a:pt x="1822789" y="1822289"/>
                  </a:lnTo>
                  <a:lnTo>
                    <a:pt x="1821517" y="1821447"/>
                  </a:lnTo>
                  <a:lnTo>
                    <a:pt x="1823886" y="1819796"/>
                  </a:lnTo>
                  <a:lnTo>
                    <a:pt x="1821596" y="1820939"/>
                  </a:lnTo>
                  <a:lnTo>
                    <a:pt x="1807119" y="1820939"/>
                  </a:lnTo>
                  <a:lnTo>
                    <a:pt x="1807172" y="1821066"/>
                  </a:lnTo>
                  <a:lnTo>
                    <a:pt x="1808725" y="1821066"/>
                  </a:lnTo>
                  <a:lnTo>
                    <a:pt x="1808488" y="1821320"/>
                  </a:lnTo>
                  <a:lnTo>
                    <a:pt x="1808302" y="1821574"/>
                  </a:lnTo>
                  <a:lnTo>
                    <a:pt x="1820728" y="1821574"/>
                  </a:lnTo>
                  <a:lnTo>
                    <a:pt x="1821280" y="1822209"/>
                  </a:lnTo>
                  <a:lnTo>
                    <a:pt x="1822094" y="1822476"/>
                  </a:lnTo>
                  <a:lnTo>
                    <a:pt x="1822544" y="1822717"/>
                  </a:lnTo>
                  <a:close/>
                </a:path>
                <a:path w="2360295" h="1867535">
                  <a:moveTo>
                    <a:pt x="1791511" y="1820939"/>
                  </a:moveTo>
                  <a:lnTo>
                    <a:pt x="1792143" y="1820177"/>
                  </a:lnTo>
                  <a:lnTo>
                    <a:pt x="1792538" y="1819796"/>
                  </a:lnTo>
                  <a:lnTo>
                    <a:pt x="1790327" y="1819796"/>
                  </a:lnTo>
                  <a:lnTo>
                    <a:pt x="1791038" y="1820431"/>
                  </a:lnTo>
                  <a:lnTo>
                    <a:pt x="1791511" y="1820939"/>
                  </a:lnTo>
                  <a:close/>
                </a:path>
                <a:path w="2360295" h="1867535">
                  <a:moveTo>
                    <a:pt x="1636980" y="1821447"/>
                  </a:moveTo>
                  <a:lnTo>
                    <a:pt x="1637533" y="1819796"/>
                  </a:lnTo>
                  <a:lnTo>
                    <a:pt x="1636698" y="1819796"/>
                  </a:lnTo>
                  <a:lnTo>
                    <a:pt x="1636823" y="1821193"/>
                  </a:lnTo>
                  <a:lnTo>
                    <a:pt x="1636980" y="1821447"/>
                  </a:lnTo>
                  <a:close/>
                </a:path>
                <a:path w="2360295" h="1867535">
                  <a:moveTo>
                    <a:pt x="1606264" y="1822717"/>
                  </a:moveTo>
                  <a:lnTo>
                    <a:pt x="1606509" y="1822289"/>
                  </a:lnTo>
                  <a:lnTo>
                    <a:pt x="1605238" y="1821447"/>
                  </a:lnTo>
                  <a:lnTo>
                    <a:pt x="1607606" y="1819796"/>
                  </a:lnTo>
                  <a:lnTo>
                    <a:pt x="1605316" y="1820939"/>
                  </a:lnTo>
                  <a:lnTo>
                    <a:pt x="1590840" y="1820939"/>
                  </a:lnTo>
                  <a:lnTo>
                    <a:pt x="1590893" y="1821066"/>
                  </a:lnTo>
                  <a:lnTo>
                    <a:pt x="1592445" y="1821066"/>
                  </a:lnTo>
                  <a:lnTo>
                    <a:pt x="1592209" y="1821320"/>
                  </a:lnTo>
                  <a:lnTo>
                    <a:pt x="1592023" y="1821574"/>
                  </a:lnTo>
                  <a:lnTo>
                    <a:pt x="1604448" y="1821574"/>
                  </a:lnTo>
                  <a:lnTo>
                    <a:pt x="1605001" y="1822209"/>
                  </a:lnTo>
                  <a:lnTo>
                    <a:pt x="1605815" y="1822476"/>
                  </a:lnTo>
                  <a:lnTo>
                    <a:pt x="1606264" y="1822717"/>
                  </a:lnTo>
                  <a:close/>
                </a:path>
                <a:path w="2360295" h="1867535">
                  <a:moveTo>
                    <a:pt x="1575232" y="1820939"/>
                  </a:moveTo>
                  <a:lnTo>
                    <a:pt x="1575863" y="1820177"/>
                  </a:lnTo>
                  <a:lnTo>
                    <a:pt x="1576258" y="1819796"/>
                  </a:lnTo>
                  <a:lnTo>
                    <a:pt x="1574047" y="1819796"/>
                  </a:lnTo>
                  <a:lnTo>
                    <a:pt x="1574758" y="1820431"/>
                  </a:lnTo>
                  <a:lnTo>
                    <a:pt x="1575232" y="1820939"/>
                  </a:lnTo>
                  <a:close/>
                </a:path>
                <a:path w="2360295" h="1867535">
                  <a:moveTo>
                    <a:pt x="1419675" y="1821447"/>
                  </a:moveTo>
                  <a:lnTo>
                    <a:pt x="1421886" y="1821447"/>
                  </a:lnTo>
                  <a:lnTo>
                    <a:pt x="1422058" y="1821271"/>
                  </a:lnTo>
                  <a:lnTo>
                    <a:pt x="1422173" y="1820939"/>
                  </a:lnTo>
                  <a:lnTo>
                    <a:pt x="1421333" y="1819796"/>
                  </a:lnTo>
                  <a:lnTo>
                    <a:pt x="1419675" y="1820177"/>
                  </a:lnTo>
                  <a:lnTo>
                    <a:pt x="1418569" y="1820177"/>
                  </a:lnTo>
                  <a:lnTo>
                    <a:pt x="1418727" y="1820304"/>
                  </a:lnTo>
                  <a:lnTo>
                    <a:pt x="1419043" y="1820812"/>
                  </a:lnTo>
                  <a:lnTo>
                    <a:pt x="1419359" y="1820812"/>
                  </a:lnTo>
                  <a:lnTo>
                    <a:pt x="1419675" y="1821447"/>
                  </a:lnTo>
                  <a:close/>
                </a:path>
                <a:path w="2360295" h="1867535">
                  <a:moveTo>
                    <a:pt x="2313851" y="1820050"/>
                  </a:moveTo>
                  <a:lnTo>
                    <a:pt x="2314483" y="1819923"/>
                  </a:lnTo>
                  <a:lnTo>
                    <a:pt x="2313812" y="1819923"/>
                  </a:lnTo>
                  <a:lnTo>
                    <a:pt x="2313851" y="1820050"/>
                  </a:lnTo>
                  <a:close/>
                </a:path>
                <a:path w="2360295" h="1867535">
                  <a:moveTo>
                    <a:pt x="2287399" y="1820812"/>
                  </a:moveTo>
                  <a:lnTo>
                    <a:pt x="2289768" y="1819923"/>
                  </a:lnTo>
                  <a:lnTo>
                    <a:pt x="2286362" y="1819923"/>
                  </a:lnTo>
                  <a:lnTo>
                    <a:pt x="2287399" y="1820812"/>
                  </a:lnTo>
                  <a:close/>
                </a:path>
                <a:path w="2360295" h="1867535">
                  <a:moveTo>
                    <a:pt x="2265052" y="1820812"/>
                  </a:moveTo>
                  <a:lnTo>
                    <a:pt x="2265171" y="1820685"/>
                  </a:lnTo>
                  <a:lnTo>
                    <a:pt x="2265289" y="1819923"/>
                  </a:lnTo>
                  <a:lnTo>
                    <a:pt x="2264578" y="1819923"/>
                  </a:lnTo>
                  <a:lnTo>
                    <a:pt x="2264443" y="1820685"/>
                  </a:lnTo>
                  <a:lnTo>
                    <a:pt x="2264736" y="1820685"/>
                  </a:lnTo>
                  <a:lnTo>
                    <a:pt x="2265052" y="1820812"/>
                  </a:lnTo>
                  <a:close/>
                </a:path>
                <a:path w="2360295" h="1867535">
                  <a:moveTo>
                    <a:pt x="2238521" y="1821320"/>
                  </a:moveTo>
                  <a:lnTo>
                    <a:pt x="2239310" y="1821320"/>
                  </a:lnTo>
                  <a:lnTo>
                    <a:pt x="2239389" y="1820558"/>
                  </a:lnTo>
                  <a:lnTo>
                    <a:pt x="2239273" y="1820372"/>
                  </a:lnTo>
                  <a:lnTo>
                    <a:pt x="2239152" y="1820050"/>
                  </a:lnTo>
                  <a:lnTo>
                    <a:pt x="2239310" y="1820050"/>
                  </a:lnTo>
                  <a:lnTo>
                    <a:pt x="2239468" y="1819923"/>
                  </a:lnTo>
                  <a:lnTo>
                    <a:pt x="2232467" y="1819923"/>
                  </a:lnTo>
                  <a:lnTo>
                    <a:pt x="2232546" y="1820304"/>
                  </a:lnTo>
                  <a:lnTo>
                    <a:pt x="2238363" y="1820304"/>
                  </a:lnTo>
                  <a:lnTo>
                    <a:pt x="2238521" y="1821320"/>
                  </a:lnTo>
                  <a:close/>
                </a:path>
                <a:path w="2360295" h="1867535">
                  <a:moveTo>
                    <a:pt x="2183720" y="1821447"/>
                  </a:moveTo>
                  <a:lnTo>
                    <a:pt x="2184747" y="1820685"/>
                  </a:lnTo>
                  <a:lnTo>
                    <a:pt x="2184826" y="1819923"/>
                  </a:lnTo>
                  <a:lnTo>
                    <a:pt x="2183937" y="1820685"/>
                  </a:lnTo>
                  <a:lnTo>
                    <a:pt x="2183833" y="1820812"/>
                  </a:lnTo>
                  <a:lnTo>
                    <a:pt x="2183562" y="1821320"/>
                  </a:lnTo>
                  <a:lnTo>
                    <a:pt x="2183720" y="1821447"/>
                  </a:lnTo>
                  <a:close/>
                </a:path>
                <a:path w="2360295" h="1867535">
                  <a:moveTo>
                    <a:pt x="2181826" y="1822844"/>
                  </a:moveTo>
                  <a:lnTo>
                    <a:pt x="2181945" y="1822350"/>
                  </a:lnTo>
                  <a:lnTo>
                    <a:pt x="2181115" y="1819923"/>
                  </a:lnTo>
                  <a:lnTo>
                    <a:pt x="2180766" y="1821496"/>
                  </a:lnTo>
                  <a:lnTo>
                    <a:pt x="2180654" y="1821754"/>
                  </a:lnTo>
                  <a:lnTo>
                    <a:pt x="2180404" y="1821955"/>
                  </a:lnTo>
                  <a:lnTo>
                    <a:pt x="2180167" y="1822209"/>
                  </a:lnTo>
                  <a:lnTo>
                    <a:pt x="2181826" y="1822844"/>
                  </a:lnTo>
                  <a:close/>
                </a:path>
                <a:path w="2360295" h="1867535">
                  <a:moveTo>
                    <a:pt x="2173297" y="1823733"/>
                  </a:moveTo>
                  <a:lnTo>
                    <a:pt x="2174481" y="1822844"/>
                  </a:lnTo>
                  <a:lnTo>
                    <a:pt x="2174876" y="1822590"/>
                  </a:lnTo>
                  <a:lnTo>
                    <a:pt x="2175429" y="1822463"/>
                  </a:lnTo>
                  <a:lnTo>
                    <a:pt x="2175547" y="1821828"/>
                  </a:lnTo>
                  <a:lnTo>
                    <a:pt x="2176140" y="1819923"/>
                  </a:lnTo>
                  <a:lnTo>
                    <a:pt x="2174876" y="1820685"/>
                  </a:lnTo>
                  <a:lnTo>
                    <a:pt x="2173929" y="1820939"/>
                  </a:lnTo>
                  <a:lnTo>
                    <a:pt x="2172304" y="1820939"/>
                  </a:lnTo>
                  <a:lnTo>
                    <a:pt x="2173297" y="1823733"/>
                  </a:lnTo>
                  <a:close/>
                </a:path>
                <a:path w="2360295" h="1867535">
                  <a:moveTo>
                    <a:pt x="2140843" y="1821447"/>
                  </a:moveTo>
                  <a:lnTo>
                    <a:pt x="2142423" y="1820177"/>
                  </a:lnTo>
                  <a:lnTo>
                    <a:pt x="2142896" y="1819923"/>
                  </a:lnTo>
                  <a:lnTo>
                    <a:pt x="2139693" y="1819923"/>
                  </a:lnTo>
                  <a:lnTo>
                    <a:pt x="2140843" y="1821447"/>
                  </a:lnTo>
                  <a:close/>
                </a:path>
                <a:path w="2360295" h="1867535">
                  <a:moveTo>
                    <a:pt x="2127578" y="1820050"/>
                  </a:moveTo>
                  <a:lnTo>
                    <a:pt x="2128762" y="1819923"/>
                  </a:lnTo>
                  <a:lnTo>
                    <a:pt x="2127730" y="1819928"/>
                  </a:lnTo>
                  <a:lnTo>
                    <a:pt x="2127578" y="1820050"/>
                  </a:lnTo>
                  <a:close/>
                </a:path>
                <a:path w="2360295" h="1867535">
                  <a:moveTo>
                    <a:pt x="2104837" y="1824114"/>
                  </a:moveTo>
                  <a:lnTo>
                    <a:pt x="2106495" y="1820812"/>
                  </a:lnTo>
                  <a:lnTo>
                    <a:pt x="2105705" y="1820558"/>
                  </a:lnTo>
                  <a:lnTo>
                    <a:pt x="2104916" y="1819923"/>
                  </a:lnTo>
                  <a:lnTo>
                    <a:pt x="2104442" y="1821066"/>
                  </a:lnTo>
                  <a:lnTo>
                    <a:pt x="2104916" y="1821066"/>
                  </a:lnTo>
                  <a:lnTo>
                    <a:pt x="2104837" y="1824114"/>
                  </a:lnTo>
                  <a:close/>
                </a:path>
                <a:path w="2360295" h="1867535">
                  <a:moveTo>
                    <a:pt x="2097651" y="1820050"/>
                  </a:moveTo>
                  <a:lnTo>
                    <a:pt x="2098282" y="1819923"/>
                  </a:lnTo>
                  <a:lnTo>
                    <a:pt x="2097611" y="1819923"/>
                  </a:lnTo>
                  <a:lnTo>
                    <a:pt x="2097651" y="1820050"/>
                  </a:lnTo>
                  <a:close/>
                </a:path>
                <a:path w="2360295" h="1867535">
                  <a:moveTo>
                    <a:pt x="2071198" y="1820812"/>
                  </a:moveTo>
                  <a:lnTo>
                    <a:pt x="2073567" y="1819923"/>
                  </a:lnTo>
                  <a:lnTo>
                    <a:pt x="2070162" y="1819923"/>
                  </a:lnTo>
                  <a:lnTo>
                    <a:pt x="2071198" y="1820812"/>
                  </a:lnTo>
                  <a:close/>
                </a:path>
                <a:path w="2360295" h="1867535">
                  <a:moveTo>
                    <a:pt x="2048851" y="1820812"/>
                  </a:moveTo>
                  <a:lnTo>
                    <a:pt x="2048970" y="1820685"/>
                  </a:lnTo>
                  <a:lnTo>
                    <a:pt x="2049088" y="1819923"/>
                  </a:lnTo>
                  <a:lnTo>
                    <a:pt x="2048378" y="1819923"/>
                  </a:lnTo>
                  <a:lnTo>
                    <a:pt x="2048242" y="1820685"/>
                  </a:lnTo>
                  <a:lnTo>
                    <a:pt x="2048536" y="1820685"/>
                  </a:lnTo>
                  <a:lnTo>
                    <a:pt x="2048851" y="1820812"/>
                  </a:lnTo>
                  <a:close/>
                </a:path>
                <a:path w="2360295" h="1867535">
                  <a:moveTo>
                    <a:pt x="2022320" y="1821320"/>
                  </a:moveTo>
                  <a:lnTo>
                    <a:pt x="2023110" y="1821320"/>
                  </a:lnTo>
                  <a:lnTo>
                    <a:pt x="2023189" y="1820558"/>
                  </a:lnTo>
                  <a:lnTo>
                    <a:pt x="2023073" y="1820372"/>
                  </a:lnTo>
                  <a:lnTo>
                    <a:pt x="2022952" y="1820050"/>
                  </a:lnTo>
                  <a:lnTo>
                    <a:pt x="2023110" y="1820050"/>
                  </a:lnTo>
                  <a:lnTo>
                    <a:pt x="2023268" y="1819923"/>
                  </a:lnTo>
                  <a:lnTo>
                    <a:pt x="2016266" y="1819923"/>
                  </a:lnTo>
                  <a:lnTo>
                    <a:pt x="2016345" y="1820304"/>
                  </a:lnTo>
                  <a:lnTo>
                    <a:pt x="2022162" y="1820304"/>
                  </a:lnTo>
                  <a:lnTo>
                    <a:pt x="2022320" y="1821320"/>
                  </a:lnTo>
                  <a:close/>
                </a:path>
                <a:path w="2360295" h="1867535">
                  <a:moveTo>
                    <a:pt x="1967519" y="1821447"/>
                  </a:moveTo>
                  <a:lnTo>
                    <a:pt x="1968546" y="1820685"/>
                  </a:lnTo>
                  <a:lnTo>
                    <a:pt x="1968625" y="1819923"/>
                  </a:lnTo>
                  <a:lnTo>
                    <a:pt x="1967737" y="1820685"/>
                  </a:lnTo>
                  <a:lnTo>
                    <a:pt x="1967632" y="1820812"/>
                  </a:lnTo>
                  <a:lnTo>
                    <a:pt x="1967362" y="1821320"/>
                  </a:lnTo>
                  <a:lnTo>
                    <a:pt x="1967519" y="1821447"/>
                  </a:lnTo>
                  <a:close/>
                </a:path>
                <a:path w="2360295" h="1867535">
                  <a:moveTo>
                    <a:pt x="1965546" y="1822844"/>
                  </a:moveTo>
                  <a:lnTo>
                    <a:pt x="1965631" y="1822019"/>
                  </a:lnTo>
                  <a:lnTo>
                    <a:pt x="1964914" y="1819923"/>
                  </a:lnTo>
                  <a:lnTo>
                    <a:pt x="1964441" y="1821701"/>
                  </a:lnTo>
                  <a:lnTo>
                    <a:pt x="1964125" y="1821955"/>
                  </a:lnTo>
                  <a:lnTo>
                    <a:pt x="1963888" y="1822209"/>
                  </a:lnTo>
                  <a:lnTo>
                    <a:pt x="1965546" y="1822844"/>
                  </a:lnTo>
                  <a:close/>
                </a:path>
                <a:path w="2360295" h="1867535">
                  <a:moveTo>
                    <a:pt x="1957017" y="1823733"/>
                  </a:moveTo>
                  <a:lnTo>
                    <a:pt x="1958202" y="1822844"/>
                  </a:lnTo>
                  <a:lnTo>
                    <a:pt x="1958597" y="1822590"/>
                  </a:lnTo>
                  <a:lnTo>
                    <a:pt x="1959149" y="1822463"/>
                  </a:lnTo>
                  <a:lnTo>
                    <a:pt x="1959268" y="1821828"/>
                  </a:lnTo>
                  <a:lnTo>
                    <a:pt x="1959860" y="1819923"/>
                  </a:lnTo>
                  <a:lnTo>
                    <a:pt x="1958597" y="1820685"/>
                  </a:lnTo>
                  <a:lnTo>
                    <a:pt x="1957649" y="1820939"/>
                  </a:lnTo>
                  <a:lnTo>
                    <a:pt x="1956025" y="1820939"/>
                  </a:lnTo>
                  <a:lnTo>
                    <a:pt x="1957017" y="1823733"/>
                  </a:lnTo>
                  <a:close/>
                </a:path>
                <a:path w="2360295" h="1867535">
                  <a:moveTo>
                    <a:pt x="1924564" y="1821447"/>
                  </a:moveTo>
                  <a:lnTo>
                    <a:pt x="1926143" y="1820177"/>
                  </a:lnTo>
                  <a:lnTo>
                    <a:pt x="1926617" y="1819923"/>
                  </a:lnTo>
                  <a:lnTo>
                    <a:pt x="1923413" y="1819923"/>
                  </a:lnTo>
                  <a:lnTo>
                    <a:pt x="1924564" y="1821447"/>
                  </a:lnTo>
                  <a:close/>
                </a:path>
                <a:path w="2360295" h="1867535">
                  <a:moveTo>
                    <a:pt x="1911298" y="1820050"/>
                  </a:moveTo>
                  <a:lnTo>
                    <a:pt x="1912483" y="1819923"/>
                  </a:lnTo>
                  <a:lnTo>
                    <a:pt x="1911450" y="1819928"/>
                  </a:lnTo>
                  <a:lnTo>
                    <a:pt x="1911298" y="1820050"/>
                  </a:lnTo>
                  <a:close/>
                </a:path>
                <a:path w="2360295" h="1867535">
                  <a:moveTo>
                    <a:pt x="1888557" y="1824114"/>
                  </a:moveTo>
                  <a:lnTo>
                    <a:pt x="1890215" y="1820812"/>
                  </a:lnTo>
                  <a:lnTo>
                    <a:pt x="1889426" y="1820558"/>
                  </a:lnTo>
                  <a:lnTo>
                    <a:pt x="1888636" y="1819923"/>
                  </a:lnTo>
                  <a:lnTo>
                    <a:pt x="1888162" y="1821066"/>
                  </a:lnTo>
                  <a:lnTo>
                    <a:pt x="1888636" y="1821066"/>
                  </a:lnTo>
                  <a:lnTo>
                    <a:pt x="1888557" y="1824114"/>
                  </a:lnTo>
                  <a:close/>
                </a:path>
                <a:path w="2360295" h="1867535">
                  <a:moveTo>
                    <a:pt x="1881371" y="1820050"/>
                  </a:moveTo>
                  <a:lnTo>
                    <a:pt x="1882003" y="1819923"/>
                  </a:lnTo>
                  <a:lnTo>
                    <a:pt x="1881332" y="1819923"/>
                  </a:lnTo>
                  <a:lnTo>
                    <a:pt x="1881371" y="1820050"/>
                  </a:lnTo>
                  <a:close/>
                </a:path>
                <a:path w="2360295" h="1867535">
                  <a:moveTo>
                    <a:pt x="1854918" y="1820812"/>
                  </a:moveTo>
                  <a:lnTo>
                    <a:pt x="1857287" y="1819923"/>
                  </a:lnTo>
                  <a:lnTo>
                    <a:pt x="1853882" y="1819923"/>
                  </a:lnTo>
                  <a:lnTo>
                    <a:pt x="1854918" y="1820812"/>
                  </a:lnTo>
                  <a:close/>
                </a:path>
                <a:path w="2360295" h="1867535">
                  <a:moveTo>
                    <a:pt x="1832572" y="1820812"/>
                  </a:moveTo>
                  <a:lnTo>
                    <a:pt x="1832690" y="1820685"/>
                  </a:lnTo>
                  <a:lnTo>
                    <a:pt x="1832809" y="1819923"/>
                  </a:lnTo>
                  <a:lnTo>
                    <a:pt x="1832098" y="1819923"/>
                  </a:lnTo>
                  <a:lnTo>
                    <a:pt x="1831963" y="1820685"/>
                  </a:lnTo>
                  <a:lnTo>
                    <a:pt x="1832256" y="1820685"/>
                  </a:lnTo>
                  <a:lnTo>
                    <a:pt x="1832572" y="1820812"/>
                  </a:lnTo>
                  <a:close/>
                </a:path>
                <a:path w="2360295" h="1867535">
                  <a:moveTo>
                    <a:pt x="1806119" y="1821320"/>
                  </a:moveTo>
                  <a:lnTo>
                    <a:pt x="1806909" y="1821320"/>
                  </a:lnTo>
                  <a:lnTo>
                    <a:pt x="1806988" y="1820558"/>
                  </a:lnTo>
                  <a:lnTo>
                    <a:pt x="1806872" y="1820372"/>
                  </a:lnTo>
                  <a:lnTo>
                    <a:pt x="1806751" y="1820050"/>
                  </a:lnTo>
                  <a:lnTo>
                    <a:pt x="1806909" y="1820050"/>
                  </a:lnTo>
                  <a:lnTo>
                    <a:pt x="1807067" y="1819923"/>
                  </a:lnTo>
                  <a:lnTo>
                    <a:pt x="1800066" y="1819923"/>
                  </a:lnTo>
                  <a:lnTo>
                    <a:pt x="1800144" y="1820304"/>
                  </a:lnTo>
                  <a:lnTo>
                    <a:pt x="1805961" y="1820304"/>
                  </a:lnTo>
                  <a:lnTo>
                    <a:pt x="1806119" y="1821320"/>
                  </a:lnTo>
                  <a:close/>
                </a:path>
                <a:path w="2360295" h="1867535">
                  <a:moveTo>
                    <a:pt x="1751319" y="1821447"/>
                  </a:moveTo>
                  <a:lnTo>
                    <a:pt x="1752345" y="1820685"/>
                  </a:lnTo>
                  <a:lnTo>
                    <a:pt x="1752424" y="1819923"/>
                  </a:lnTo>
                  <a:lnTo>
                    <a:pt x="1751536" y="1820685"/>
                  </a:lnTo>
                  <a:lnTo>
                    <a:pt x="1751432" y="1820812"/>
                  </a:lnTo>
                  <a:lnTo>
                    <a:pt x="1751161" y="1821320"/>
                  </a:lnTo>
                  <a:lnTo>
                    <a:pt x="1751319" y="1821447"/>
                  </a:lnTo>
                  <a:close/>
                </a:path>
                <a:path w="2360295" h="1867535">
                  <a:moveTo>
                    <a:pt x="1749345" y="1822844"/>
                  </a:moveTo>
                  <a:lnTo>
                    <a:pt x="1749465" y="1822350"/>
                  </a:lnTo>
                  <a:lnTo>
                    <a:pt x="1748635" y="1819923"/>
                  </a:lnTo>
                  <a:lnTo>
                    <a:pt x="1748286" y="1821496"/>
                  </a:lnTo>
                  <a:lnTo>
                    <a:pt x="1748174" y="1821754"/>
                  </a:lnTo>
                  <a:lnTo>
                    <a:pt x="1747924" y="1821955"/>
                  </a:lnTo>
                  <a:lnTo>
                    <a:pt x="1747687" y="1822209"/>
                  </a:lnTo>
                  <a:lnTo>
                    <a:pt x="1749345" y="1822844"/>
                  </a:lnTo>
                  <a:close/>
                </a:path>
                <a:path w="2360295" h="1867535">
                  <a:moveTo>
                    <a:pt x="1740817" y="1823733"/>
                  </a:moveTo>
                  <a:lnTo>
                    <a:pt x="1742001" y="1822844"/>
                  </a:lnTo>
                  <a:lnTo>
                    <a:pt x="1742396" y="1822590"/>
                  </a:lnTo>
                  <a:lnTo>
                    <a:pt x="1742949" y="1822463"/>
                  </a:lnTo>
                  <a:lnTo>
                    <a:pt x="1743067" y="1821828"/>
                  </a:lnTo>
                  <a:lnTo>
                    <a:pt x="1743659" y="1819923"/>
                  </a:lnTo>
                  <a:lnTo>
                    <a:pt x="1742396" y="1820685"/>
                  </a:lnTo>
                  <a:lnTo>
                    <a:pt x="1741448" y="1820939"/>
                  </a:lnTo>
                  <a:lnTo>
                    <a:pt x="1739824" y="1820939"/>
                  </a:lnTo>
                  <a:lnTo>
                    <a:pt x="1740817" y="1823733"/>
                  </a:lnTo>
                  <a:close/>
                </a:path>
                <a:path w="2360295" h="1867535">
                  <a:moveTo>
                    <a:pt x="1708363" y="1821447"/>
                  </a:moveTo>
                  <a:lnTo>
                    <a:pt x="1709942" y="1820177"/>
                  </a:lnTo>
                  <a:lnTo>
                    <a:pt x="1710416" y="1819923"/>
                  </a:lnTo>
                  <a:lnTo>
                    <a:pt x="1707212" y="1819923"/>
                  </a:lnTo>
                  <a:lnTo>
                    <a:pt x="1708363" y="1821447"/>
                  </a:lnTo>
                  <a:close/>
                </a:path>
                <a:path w="2360295" h="1867535">
                  <a:moveTo>
                    <a:pt x="1695097" y="1820050"/>
                  </a:moveTo>
                  <a:lnTo>
                    <a:pt x="1696282" y="1819923"/>
                  </a:lnTo>
                  <a:lnTo>
                    <a:pt x="1695249" y="1819928"/>
                  </a:lnTo>
                  <a:lnTo>
                    <a:pt x="1695097" y="1820050"/>
                  </a:lnTo>
                  <a:close/>
                </a:path>
                <a:path w="2360295" h="1867535">
                  <a:moveTo>
                    <a:pt x="1672356" y="1824114"/>
                  </a:moveTo>
                  <a:lnTo>
                    <a:pt x="1674015" y="1820812"/>
                  </a:lnTo>
                  <a:lnTo>
                    <a:pt x="1673225" y="1820558"/>
                  </a:lnTo>
                  <a:lnTo>
                    <a:pt x="1672435" y="1819923"/>
                  </a:lnTo>
                  <a:lnTo>
                    <a:pt x="1671961" y="1821066"/>
                  </a:lnTo>
                  <a:lnTo>
                    <a:pt x="1672435" y="1821066"/>
                  </a:lnTo>
                  <a:lnTo>
                    <a:pt x="1672356" y="1824114"/>
                  </a:lnTo>
                  <a:close/>
                </a:path>
                <a:path w="2360295" h="1867535">
                  <a:moveTo>
                    <a:pt x="1665170" y="1820050"/>
                  </a:moveTo>
                  <a:lnTo>
                    <a:pt x="1665802" y="1819923"/>
                  </a:lnTo>
                  <a:lnTo>
                    <a:pt x="1665131" y="1819923"/>
                  </a:lnTo>
                  <a:lnTo>
                    <a:pt x="1665170" y="1820050"/>
                  </a:lnTo>
                  <a:close/>
                </a:path>
                <a:path w="2360295" h="1867535">
                  <a:moveTo>
                    <a:pt x="1638718" y="1820812"/>
                  </a:moveTo>
                  <a:lnTo>
                    <a:pt x="1641087" y="1819923"/>
                  </a:lnTo>
                  <a:lnTo>
                    <a:pt x="1637681" y="1819923"/>
                  </a:lnTo>
                  <a:lnTo>
                    <a:pt x="1638718" y="1820812"/>
                  </a:lnTo>
                  <a:close/>
                </a:path>
                <a:path w="2360295" h="1867535">
                  <a:moveTo>
                    <a:pt x="1616371" y="1820812"/>
                  </a:moveTo>
                  <a:lnTo>
                    <a:pt x="1616489" y="1820685"/>
                  </a:lnTo>
                  <a:lnTo>
                    <a:pt x="1616608" y="1819923"/>
                  </a:lnTo>
                  <a:lnTo>
                    <a:pt x="1615897" y="1819923"/>
                  </a:lnTo>
                  <a:lnTo>
                    <a:pt x="1615762" y="1820685"/>
                  </a:lnTo>
                  <a:lnTo>
                    <a:pt x="1616055" y="1820685"/>
                  </a:lnTo>
                  <a:lnTo>
                    <a:pt x="1616371" y="1820812"/>
                  </a:lnTo>
                  <a:close/>
                </a:path>
                <a:path w="2360295" h="1867535">
                  <a:moveTo>
                    <a:pt x="1589840" y="1821320"/>
                  </a:moveTo>
                  <a:lnTo>
                    <a:pt x="1590629" y="1821320"/>
                  </a:lnTo>
                  <a:lnTo>
                    <a:pt x="1590708" y="1820558"/>
                  </a:lnTo>
                  <a:lnTo>
                    <a:pt x="1590592" y="1820372"/>
                  </a:lnTo>
                  <a:lnTo>
                    <a:pt x="1590471" y="1820050"/>
                  </a:lnTo>
                  <a:lnTo>
                    <a:pt x="1590629" y="1820050"/>
                  </a:lnTo>
                  <a:lnTo>
                    <a:pt x="1590787" y="1819923"/>
                  </a:lnTo>
                  <a:lnTo>
                    <a:pt x="1583786" y="1819923"/>
                  </a:lnTo>
                  <a:lnTo>
                    <a:pt x="1583865" y="1820304"/>
                  </a:lnTo>
                  <a:lnTo>
                    <a:pt x="1589682" y="1820304"/>
                  </a:lnTo>
                  <a:lnTo>
                    <a:pt x="1589840" y="1821320"/>
                  </a:lnTo>
                  <a:close/>
                </a:path>
                <a:path w="2360295" h="1867535">
                  <a:moveTo>
                    <a:pt x="1535039" y="1821447"/>
                  </a:moveTo>
                  <a:lnTo>
                    <a:pt x="1536066" y="1820685"/>
                  </a:lnTo>
                  <a:lnTo>
                    <a:pt x="1536145" y="1819923"/>
                  </a:lnTo>
                  <a:lnTo>
                    <a:pt x="1535256" y="1820685"/>
                  </a:lnTo>
                  <a:lnTo>
                    <a:pt x="1535152" y="1820812"/>
                  </a:lnTo>
                  <a:lnTo>
                    <a:pt x="1534881" y="1821320"/>
                  </a:lnTo>
                  <a:lnTo>
                    <a:pt x="1535039" y="1821447"/>
                  </a:lnTo>
                  <a:close/>
                </a:path>
                <a:path w="2360295" h="1867535">
                  <a:moveTo>
                    <a:pt x="1533066" y="1822844"/>
                  </a:moveTo>
                  <a:lnTo>
                    <a:pt x="1533151" y="1822019"/>
                  </a:lnTo>
                  <a:lnTo>
                    <a:pt x="1532434" y="1819923"/>
                  </a:lnTo>
                  <a:lnTo>
                    <a:pt x="1531960" y="1821701"/>
                  </a:lnTo>
                  <a:lnTo>
                    <a:pt x="1531644" y="1821955"/>
                  </a:lnTo>
                  <a:lnTo>
                    <a:pt x="1531408" y="1822209"/>
                  </a:lnTo>
                  <a:lnTo>
                    <a:pt x="1533066" y="1822844"/>
                  </a:lnTo>
                  <a:close/>
                </a:path>
                <a:path w="2360295" h="1867535">
                  <a:moveTo>
                    <a:pt x="1524537" y="1823733"/>
                  </a:moveTo>
                  <a:lnTo>
                    <a:pt x="1525721" y="1822844"/>
                  </a:lnTo>
                  <a:lnTo>
                    <a:pt x="1526116" y="1822590"/>
                  </a:lnTo>
                  <a:lnTo>
                    <a:pt x="1526669" y="1822463"/>
                  </a:lnTo>
                  <a:lnTo>
                    <a:pt x="1526787" y="1821828"/>
                  </a:lnTo>
                  <a:lnTo>
                    <a:pt x="1527380" y="1819923"/>
                  </a:lnTo>
                  <a:lnTo>
                    <a:pt x="1526116" y="1820685"/>
                  </a:lnTo>
                  <a:lnTo>
                    <a:pt x="1525169" y="1820939"/>
                  </a:lnTo>
                  <a:lnTo>
                    <a:pt x="1523544" y="1820939"/>
                  </a:lnTo>
                  <a:lnTo>
                    <a:pt x="1524537" y="1823733"/>
                  </a:lnTo>
                  <a:close/>
                </a:path>
                <a:path w="2360295" h="1867535">
                  <a:moveTo>
                    <a:pt x="1492083" y="1821447"/>
                  </a:moveTo>
                  <a:lnTo>
                    <a:pt x="1493663" y="1820177"/>
                  </a:lnTo>
                  <a:lnTo>
                    <a:pt x="1494136" y="1819923"/>
                  </a:lnTo>
                  <a:lnTo>
                    <a:pt x="1490933" y="1819923"/>
                  </a:lnTo>
                  <a:lnTo>
                    <a:pt x="1492083" y="1821447"/>
                  </a:lnTo>
                  <a:close/>
                </a:path>
                <a:path w="2360295" h="1867535">
                  <a:moveTo>
                    <a:pt x="1478818" y="1820050"/>
                  </a:moveTo>
                  <a:lnTo>
                    <a:pt x="1480002" y="1819923"/>
                  </a:lnTo>
                  <a:lnTo>
                    <a:pt x="1478970" y="1819928"/>
                  </a:lnTo>
                  <a:lnTo>
                    <a:pt x="1478818" y="1820050"/>
                  </a:lnTo>
                  <a:close/>
                </a:path>
                <a:path w="2360295" h="1867535">
                  <a:moveTo>
                    <a:pt x="1456077" y="1824114"/>
                  </a:moveTo>
                  <a:lnTo>
                    <a:pt x="1457735" y="1820812"/>
                  </a:lnTo>
                  <a:lnTo>
                    <a:pt x="1456945" y="1820558"/>
                  </a:lnTo>
                  <a:lnTo>
                    <a:pt x="1456156" y="1819923"/>
                  </a:lnTo>
                  <a:lnTo>
                    <a:pt x="1455682" y="1821066"/>
                  </a:lnTo>
                  <a:lnTo>
                    <a:pt x="1456156" y="1821066"/>
                  </a:lnTo>
                  <a:lnTo>
                    <a:pt x="1456077" y="1824114"/>
                  </a:lnTo>
                  <a:close/>
                </a:path>
                <a:path w="2360295" h="1867535">
                  <a:moveTo>
                    <a:pt x="1446504" y="1820812"/>
                  </a:moveTo>
                  <a:lnTo>
                    <a:pt x="1447786" y="1820812"/>
                  </a:lnTo>
                  <a:lnTo>
                    <a:pt x="1446759" y="1819923"/>
                  </a:lnTo>
                  <a:lnTo>
                    <a:pt x="1446504" y="1820812"/>
                  </a:lnTo>
                  <a:close/>
                </a:path>
                <a:path w="2360295" h="1867535">
                  <a:moveTo>
                    <a:pt x="1895190" y="1821828"/>
                  </a:moveTo>
                  <a:lnTo>
                    <a:pt x="1896404" y="1821074"/>
                  </a:lnTo>
                  <a:lnTo>
                    <a:pt x="1895938" y="1819928"/>
                  </a:lnTo>
                  <a:lnTo>
                    <a:pt x="1895190" y="1821828"/>
                  </a:lnTo>
                  <a:close/>
                </a:path>
                <a:path w="2360295" h="1867535">
                  <a:moveTo>
                    <a:pt x="2111469" y="1821828"/>
                  </a:moveTo>
                  <a:lnTo>
                    <a:pt x="2112683" y="1821074"/>
                  </a:lnTo>
                  <a:lnTo>
                    <a:pt x="2112218" y="1819928"/>
                  </a:lnTo>
                  <a:lnTo>
                    <a:pt x="2111469" y="1821828"/>
                  </a:lnTo>
                  <a:close/>
                </a:path>
                <a:path w="2360295" h="1867535">
                  <a:moveTo>
                    <a:pt x="1678989" y="1821828"/>
                  </a:moveTo>
                  <a:lnTo>
                    <a:pt x="1680203" y="1821074"/>
                  </a:lnTo>
                  <a:lnTo>
                    <a:pt x="1679737" y="1819928"/>
                  </a:lnTo>
                  <a:lnTo>
                    <a:pt x="1678989" y="1821828"/>
                  </a:lnTo>
                  <a:close/>
                </a:path>
                <a:path w="2360295" h="1867535">
                  <a:moveTo>
                    <a:pt x="1462709" y="1821828"/>
                  </a:moveTo>
                  <a:lnTo>
                    <a:pt x="1463923" y="1821074"/>
                  </a:lnTo>
                  <a:lnTo>
                    <a:pt x="1463458" y="1819928"/>
                  </a:lnTo>
                  <a:lnTo>
                    <a:pt x="1462709" y="1821828"/>
                  </a:lnTo>
                  <a:close/>
                </a:path>
                <a:path w="2360295" h="1867535">
                  <a:moveTo>
                    <a:pt x="2185126" y="1821574"/>
                  </a:moveTo>
                  <a:lnTo>
                    <a:pt x="2186879" y="1821574"/>
                  </a:lnTo>
                  <a:lnTo>
                    <a:pt x="2185536" y="1820050"/>
                  </a:lnTo>
                  <a:lnTo>
                    <a:pt x="2185305" y="1821074"/>
                  </a:lnTo>
                  <a:lnTo>
                    <a:pt x="2185184" y="1821496"/>
                  </a:lnTo>
                  <a:close/>
                </a:path>
                <a:path w="2360295" h="1867535">
                  <a:moveTo>
                    <a:pt x="1968925" y="1821574"/>
                  </a:moveTo>
                  <a:lnTo>
                    <a:pt x="1970678" y="1821574"/>
                  </a:lnTo>
                  <a:lnTo>
                    <a:pt x="1969336" y="1820050"/>
                  </a:lnTo>
                  <a:lnTo>
                    <a:pt x="1969104" y="1821074"/>
                  </a:lnTo>
                  <a:lnTo>
                    <a:pt x="1968983" y="1821496"/>
                  </a:lnTo>
                  <a:close/>
                </a:path>
                <a:path w="2360295" h="1867535">
                  <a:moveTo>
                    <a:pt x="1752724" y="1821574"/>
                  </a:moveTo>
                  <a:lnTo>
                    <a:pt x="1754477" y="1821574"/>
                  </a:lnTo>
                  <a:lnTo>
                    <a:pt x="1753135" y="1820050"/>
                  </a:lnTo>
                  <a:lnTo>
                    <a:pt x="1752903" y="1821074"/>
                  </a:lnTo>
                  <a:lnTo>
                    <a:pt x="1752783" y="1821496"/>
                  </a:lnTo>
                  <a:close/>
                </a:path>
                <a:path w="2360295" h="1867535">
                  <a:moveTo>
                    <a:pt x="1536445" y="1821574"/>
                  </a:moveTo>
                  <a:lnTo>
                    <a:pt x="1538198" y="1821574"/>
                  </a:lnTo>
                  <a:lnTo>
                    <a:pt x="1536855" y="1820050"/>
                  </a:lnTo>
                  <a:lnTo>
                    <a:pt x="1536624" y="1821074"/>
                  </a:lnTo>
                  <a:lnTo>
                    <a:pt x="1536503" y="1821496"/>
                  </a:lnTo>
                  <a:close/>
                </a:path>
                <a:path w="2360295" h="1867535">
                  <a:moveTo>
                    <a:pt x="1443271" y="1822476"/>
                  </a:moveTo>
                  <a:lnTo>
                    <a:pt x="1443403" y="1822336"/>
                  </a:lnTo>
                  <a:lnTo>
                    <a:pt x="1443522" y="1821701"/>
                  </a:lnTo>
                  <a:lnTo>
                    <a:pt x="1441153" y="1820050"/>
                  </a:lnTo>
                  <a:lnTo>
                    <a:pt x="1440833" y="1820939"/>
                  </a:lnTo>
                  <a:lnTo>
                    <a:pt x="1442021" y="1820939"/>
                  </a:lnTo>
                  <a:lnTo>
                    <a:pt x="1443271" y="1822476"/>
                  </a:lnTo>
                  <a:close/>
                </a:path>
                <a:path w="2360295" h="1867535">
                  <a:moveTo>
                    <a:pt x="2199829" y="1821447"/>
                  </a:moveTo>
                  <a:lnTo>
                    <a:pt x="2200156" y="1821061"/>
                  </a:lnTo>
                  <a:lnTo>
                    <a:pt x="2200461" y="1820939"/>
                  </a:lnTo>
                  <a:lnTo>
                    <a:pt x="2200224" y="1820558"/>
                  </a:lnTo>
                  <a:lnTo>
                    <a:pt x="2199908" y="1820431"/>
                  </a:lnTo>
                  <a:lnTo>
                    <a:pt x="2199276" y="1820304"/>
                  </a:lnTo>
                  <a:lnTo>
                    <a:pt x="2199750" y="1820177"/>
                  </a:lnTo>
                  <a:lnTo>
                    <a:pt x="2186372" y="1820177"/>
                  </a:lnTo>
                  <a:lnTo>
                    <a:pt x="2186418" y="1820304"/>
                  </a:lnTo>
                  <a:lnTo>
                    <a:pt x="2187826" y="1820304"/>
                  </a:lnTo>
                  <a:lnTo>
                    <a:pt x="2188011" y="1820558"/>
                  </a:lnTo>
                  <a:lnTo>
                    <a:pt x="2198407" y="1820558"/>
                  </a:lnTo>
                  <a:lnTo>
                    <a:pt x="2199671" y="1821320"/>
                  </a:lnTo>
                  <a:lnTo>
                    <a:pt x="2199829" y="1821447"/>
                  </a:lnTo>
                  <a:close/>
                </a:path>
                <a:path w="2360295" h="1867535">
                  <a:moveTo>
                    <a:pt x="2164848" y="1825384"/>
                  </a:moveTo>
                  <a:lnTo>
                    <a:pt x="2167612" y="1823479"/>
                  </a:lnTo>
                  <a:lnTo>
                    <a:pt x="2170399" y="1823230"/>
                  </a:lnTo>
                  <a:lnTo>
                    <a:pt x="2170520" y="1823098"/>
                  </a:lnTo>
                  <a:lnTo>
                    <a:pt x="2172033" y="1820177"/>
                  </a:lnTo>
                  <a:lnTo>
                    <a:pt x="2169858" y="1820177"/>
                  </a:lnTo>
                  <a:lnTo>
                    <a:pt x="2169886" y="1820431"/>
                  </a:lnTo>
                  <a:lnTo>
                    <a:pt x="2169191" y="1820939"/>
                  </a:lnTo>
                  <a:lnTo>
                    <a:pt x="2170454" y="1821828"/>
                  </a:lnTo>
                  <a:lnTo>
                    <a:pt x="2169507" y="1822209"/>
                  </a:lnTo>
                  <a:lnTo>
                    <a:pt x="2167691" y="1822717"/>
                  </a:lnTo>
                  <a:lnTo>
                    <a:pt x="2160947" y="1822717"/>
                  </a:lnTo>
                  <a:lnTo>
                    <a:pt x="2160758" y="1822971"/>
                  </a:lnTo>
                  <a:lnTo>
                    <a:pt x="2160841" y="1823479"/>
                  </a:lnTo>
                  <a:lnTo>
                    <a:pt x="2161137" y="1824114"/>
                  </a:lnTo>
                  <a:lnTo>
                    <a:pt x="2162400" y="1824114"/>
                  </a:lnTo>
                  <a:lnTo>
                    <a:pt x="2163742" y="1824368"/>
                  </a:lnTo>
                  <a:lnTo>
                    <a:pt x="2164848" y="1825384"/>
                  </a:lnTo>
                  <a:close/>
                </a:path>
                <a:path w="2360295" h="1867535">
                  <a:moveTo>
                    <a:pt x="2130815" y="1823860"/>
                  </a:moveTo>
                  <a:lnTo>
                    <a:pt x="2133184" y="1823098"/>
                  </a:lnTo>
                  <a:lnTo>
                    <a:pt x="2135395" y="1822971"/>
                  </a:lnTo>
                  <a:lnTo>
                    <a:pt x="2133500" y="1820812"/>
                  </a:lnTo>
                  <a:lnTo>
                    <a:pt x="2133105" y="1820177"/>
                  </a:lnTo>
                  <a:lnTo>
                    <a:pt x="2129648" y="1820177"/>
                  </a:lnTo>
                  <a:lnTo>
                    <a:pt x="2129631" y="1820431"/>
                  </a:lnTo>
                  <a:lnTo>
                    <a:pt x="2128667" y="1820431"/>
                  </a:lnTo>
                  <a:lnTo>
                    <a:pt x="2128548" y="1821074"/>
                  </a:lnTo>
                  <a:lnTo>
                    <a:pt x="2128634" y="1821320"/>
                  </a:lnTo>
                  <a:lnTo>
                    <a:pt x="2130815" y="1823860"/>
                  </a:lnTo>
                  <a:close/>
                </a:path>
                <a:path w="2360295" h="1867535">
                  <a:moveTo>
                    <a:pt x="2115496" y="1821955"/>
                  </a:moveTo>
                  <a:lnTo>
                    <a:pt x="2117234" y="1821955"/>
                  </a:lnTo>
                  <a:lnTo>
                    <a:pt x="2117234" y="1820177"/>
                  </a:lnTo>
                  <a:lnTo>
                    <a:pt x="2115386" y="1820177"/>
                  </a:lnTo>
                  <a:lnTo>
                    <a:pt x="2115939" y="1820812"/>
                  </a:lnTo>
                  <a:lnTo>
                    <a:pt x="2116365" y="1820812"/>
                  </a:lnTo>
                  <a:lnTo>
                    <a:pt x="2115733" y="1821574"/>
                  </a:lnTo>
                  <a:lnTo>
                    <a:pt x="2115496" y="1821955"/>
                  </a:lnTo>
                  <a:close/>
                </a:path>
                <a:path w="2360295" h="1867535">
                  <a:moveTo>
                    <a:pt x="1983628" y="1821447"/>
                  </a:moveTo>
                  <a:lnTo>
                    <a:pt x="1983956" y="1821061"/>
                  </a:lnTo>
                  <a:lnTo>
                    <a:pt x="1984260" y="1820939"/>
                  </a:lnTo>
                  <a:lnTo>
                    <a:pt x="1984023" y="1820558"/>
                  </a:lnTo>
                  <a:lnTo>
                    <a:pt x="1983707" y="1820431"/>
                  </a:lnTo>
                  <a:lnTo>
                    <a:pt x="1983075" y="1820304"/>
                  </a:lnTo>
                  <a:lnTo>
                    <a:pt x="1983549" y="1820177"/>
                  </a:lnTo>
                  <a:lnTo>
                    <a:pt x="1970171" y="1820177"/>
                  </a:lnTo>
                  <a:lnTo>
                    <a:pt x="1970217" y="1820304"/>
                  </a:lnTo>
                  <a:lnTo>
                    <a:pt x="1971626" y="1820304"/>
                  </a:lnTo>
                  <a:lnTo>
                    <a:pt x="1971810" y="1820558"/>
                  </a:lnTo>
                  <a:lnTo>
                    <a:pt x="1982207" y="1820558"/>
                  </a:lnTo>
                  <a:lnTo>
                    <a:pt x="1983470" y="1821320"/>
                  </a:lnTo>
                  <a:lnTo>
                    <a:pt x="1983628" y="1821447"/>
                  </a:lnTo>
                  <a:close/>
                </a:path>
                <a:path w="2360295" h="1867535">
                  <a:moveTo>
                    <a:pt x="1948568" y="1825384"/>
                  </a:moveTo>
                  <a:lnTo>
                    <a:pt x="1951332" y="1823479"/>
                  </a:lnTo>
                  <a:lnTo>
                    <a:pt x="1954119" y="1823230"/>
                  </a:lnTo>
                  <a:lnTo>
                    <a:pt x="1954241" y="1823098"/>
                  </a:lnTo>
                  <a:lnTo>
                    <a:pt x="1955754" y="1820177"/>
                  </a:lnTo>
                  <a:lnTo>
                    <a:pt x="1953578" y="1820177"/>
                  </a:lnTo>
                  <a:lnTo>
                    <a:pt x="1953606" y="1820431"/>
                  </a:lnTo>
                  <a:lnTo>
                    <a:pt x="1952911" y="1820939"/>
                  </a:lnTo>
                  <a:lnTo>
                    <a:pt x="1954175" y="1821828"/>
                  </a:lnTo>
                  <a:lnTo>
                    <a:pt x="1953227" y="1822209"/>
                  </a:lnTo>
                  <a:lnTo>
                    <a:pt x="1951411" y="1822717"/>
                  </a:lnTo>
                  <a:lnTo>
                    <a:pt x="1944667" y="1822717"/>
                  </a:lnTo>
                  <a:lnTo>
                    <a:pt x="1944478" y="1822971"/>
                  </a:lnTo>
                  <a:lnTo>
                    <a:pt x="1944561" y="1823479"/>
                  </a:lnTo>
                  <a:lnTo>
                    <a:pt x="1944857" y="1824114"/>
                  </a:lnTo>
                  <a:lnTo>
                    <a:pt x="1946120" y="1824114"/>
                  </a:lnTo>
                  <a:lnTo>
                    <a:pt x="1947463" y="1824368"/>
                  </a:lnTo>
                  <a:lnTo>
                    <a:pt x="1948568" y="1825384"/>
                  </a:lnTo>
                  <a:close/>
                </a:path>
                <a:path w="2360295" h="1867535">
                  <a:moveTo>
                    <a:pt x="1914535" y="1823860"/>
                  </a:moveTo>
                  <a:lnTo>
                    <a:pt x="1916904" y="1823098"/>
                  </a:lnTo>
                  <a:lnTo>
                    <a:pt x="1919115" y="1822971"/>
                  </a:lnTo>
                  <a:lnTo>
                    <a:pt x="1917220" y="1820812"/>
                  </a:lnTo>
                  <a:lnTo>
                    <a:pt x="1916825" y="1820177"/>
                  </a:lnTo>
                  <a:lnTo>
                    <a:pt x="1913369" y="1820177"/>
                  </a:lnTo>
                  <a:lnTo>
                    <a:pt x="1913351" y="1820431"/>
                  </a:lnTo>
                  <a:lnTo>
                    <a:pt x="1912388" y="1820431"/>
                  </a:lnTo>
                  <a:lnTo>
                    <a:pt x="1912268" y="1821074"/>
                  </a:lnTo>
                  <a:lnTo>
                    <a:pt x="1912355" y="1821320"/>
                  </a:lnTo>
                  <a:lnTo>
                    <a:pt x="1914535" y="1823860"/>
                  </a:lnTo>
                  <a:close/>
                </a:path>
                <a:path w="2360295" h="1867535">
                  <a:moveTo>
                    <a:pt x="1899217" y="1821955"/>
                  </a:moveTo>
                  <a:lnTo>
                    <a:pt x="1900954" y="1821955"/>
                  </a:lnTo>
                  <a:lnTo>
                    <a:pt x="1900954" y="1820177"/>
                  </a:lnTo>
                  <a:lnTo>
                    <a:pt x="1899106" y="1820177"/>
                  </a:lnTo>
                  <a:lnTo>
                    <a:pt x="1899659" y="1820812"/>
                  </a:lnTo>
                  <a:lnTo>
                    <a:pt x="1900085" y="1820812"/>
                  </a:lnTo>
                  <a:lnTo>
                    <a:pt x="1899454" y="1821574"/>
                  </a:lnTo>
                  <a:lnTo>
                    <a:pt x="1899217" y="1821955"/>
                  </a:lnTo>
                  <a:close/>
                </a:path>
                <a:path w="2360295" h="1867535">
                  <a:moveTo>
                    <a:pt x="1767427" y="1821447"/>
                  </a:moveTo>
                  <a:lnTo>
                    <a:pt x="1767755" y="1821061"/>
                  </a:lnTo>
                  <a:lnTo>
                    <a:pt x="1768059" y="1820939"/>
                  </a:lnTo>
                  <a:lnTo>
                    <a:pt x="1767822" y="1820558"/>
                  </a:lnTo>
                  <a:lnTo>
                    <a:pt x="1767506" y="1820431"/>
                  </a:lnTo>
                  <a:lnTo>
                    <a:pt x="1766875" y="1820304"/>
                  </a:lnTo>
                  <a:lnTo>
                    <a:pt x="1767348" y="1820177"/>
                  </a:lnTo>
                  <a:lnTo>
                    <a:pt x="1753971" y="1820177"/>
                  </a:lnTo>
                  <a:lnTo>
                    <a:pt x="1754017" y="1820304"/>
                  </a:lnTo>
                  <a:lnTo>
                    <a:pt x="1755425" y="1820304"/>
                  </a:lnTo>
                  <a:lnTo>
                    <a:pt x="1755609" y="1820558"/>
                  </a:lnTo>
                  <a:lnTo>
                    <a:pt x="1766006" y="1820558"/>
                  </a:lnTo>
                  <a:lnTo>
                    <a:pt x="1767269" y="1821320"/>
                  </a:lnTo>
                  <a:lnTo>
                    <a:pt x="1767427" y="1821447"/>
                  </a:lnTo>
                  <a:close/>
                </a:path>
                <a:path w="2360295" h="1867535">
                  <a:moveTo>
                    <a:pt x="1732368" y="1825384"/>
                  </a:moveTo>
                  <a:lnTo>
                    <a:pt x="1735131" y="1823479"/>
                  </a:lnTo>
                  <a:lnTo>
                    <a:pt x="1737918" y="1823230"/>
                  </a:lnTo>
                  <a:lnTo>
                    <a:pt x="1738040" y="1823098"/>
                  </a:lnTo>
                  <a:lnTo>
                    <a:pt x="1739553" y="1820177"/>
                  </a:lnTo>
                  <a:lnTo>
                    <a:pt x="1737377" y="1820177"/>
                  </a:lnTo>
                  <a:lnTo>
                    <a:pt x="1737405" y="1820431"/>
                  </a:lnTo>
                  <a:lnTo>
                    <a:pt x="1736711" y="1820939"/>
                  </a:lnTo>
                  <a:lnTo>
                    <a:pt x="1737974" y="1821828"/>
                  </a:lnTo>
                  <a:lnTo>
                    <a:pt x="1737026" y="1822209"/>
                  </a:lnTo>
                  <a:lnTo>
                    <a:pt x="1735210" y="1822717"/>
                  </a:lnTo>
                  <a:lnTo>
                    <a:pt x="1728467" y="1822717"/>
                  </a:lnTo>
                  <a:lnTo>
                    <a:pt x="1728277" y="1822971"/>
                  </a:lnTo>
                  <a:lnTo>
                    <a:pt x="1728360" y="1823479"/>
                  </a:lnTo>
                  <a:lnTo>
                    <a:pt x="1728656" y="1824114"/>
                  </a:lnTo>
                  <a:lnTo>
                    <a:pt x="1729920" y="1824114"/>
                  </a:lnTo>
                  <a:lnTo>
                    <a:pt x="1731262" y="1824368"/>
                  </a:lnTo>
                  <a:lnTo>
                    <a:pt x="1732368" y="1825384"/>
                  </a:lnTo>
                  <a:close/>
                </a:path>
                <a:path w="2360295" h="1867535">
                  <a:moveTo>
                    <a:pt x="1698335" y="1823860"/>
                  </a:moveTo>
                  <a:lnTo>
                    <a:pt x="1700704" y="1823098"/>
                  </a:lnTo>
                  <a:lnTo>
                    <a:pt x="1702915" y="1822971"/>
                  </a:lnTo>
                  <a:lnTo>
                    <a:pt x="1701019" y="1820812"/>
                  </a:lnTo>
                  <a:lnTo>
                    <a:pt x="1700625" y="1820177"/>
                  </a:lnTo>
                  <a:lnTo>
                    <a:pt x="1697168" y="1820177"/>
                  </a:lnTo>
                  <a:lnTo>
                    <a:pt x="1697151" y="1820431"/>
                  </a:lnTo>
                  <a:lnTo>
                    <a:pt x="1696187" y="1820431"/>
                  </a:lnTo>
                  <a:lnTo>
                    <a:pt x="1696067" y="1821074"/>
                  </a:lnTo>
                  <a:lnTo>
                    <a:pt x="1696154" y="1821320"/>
                  </a:lnTo>
                  <a:lnTo>
                    <a:pt x="1698335" y="1823860"/>
                  </a:lnTo>
                  <a:close/>
                </a:path>
                <a:path w="2360295" h="1867535">
                  <a:moveTo>
                    <a:pt x="1683016" y="1821955"/>
                  </a:moveTo>
                  <a:lnTo>
                    <a:pt x="1684753" y="1821955"/>
                  </a:lnTo>
                  <a:lnTo>
                    <a:pt x="1684753" y="1820177"/>
                  </a:lnTo>
                  <a:lnTo>
                    <a:pt x="1682906" y="1820177"/>
                  </a:lnTo>
                  <a:lnTo>
                    <a:pt x="1683458" y="1820812"/>
                  </a:lnTo>
                  <a:lnTo>
                    <a:pt x="1683885" y="1820812"/>
                  </a:lnTo>
                  <a:lnTo>
                    <a:pt x="1683253" y="1821574"/>
                  </a:lnTo>
                  <a:lnTo>
                    <a:pt x="1683016" y="1821955"/>
                  </a:lnTo>
                  <a:close/>
                </a:path>
                <a:path w="2360295" h="1867535">
                  <a:moveTo>
                    <a:pt x="1551148" y="1821447"/>
                  </a:moveTo>
                  <a:lnTo>
                    <a:pt x="1551475" y="1821061"/>
                  </a:lnTo>
                  <a:lnTo>
                    <a:pt x="1551779" y="1820939"/>
                  </a:lnTo>
                  <a:lnTo>
                    <a:pt x="1551543" y="1820558"/>
                  </a:lnTo>
                  <a:lnTo>
                    <a:pt x="1551227" y="1820431"/>
                  </a:lnTo>
                  <a:lnTo>
                    <a:pt x="1550595" y="1820304"/>
                  </a:lnTo>
                  <a:lnTo>
                    <a:pt x="1551069" y="1820177"/>
                  </a:lnTo>
                  <a:lnTo>
                    <a:pt x="1537691" y="1820177"/>
                  </a:lnTo>
                  <a:lnTo>
                    <a:pt x="1537737" y="1820304"/>
                  </a:lnTo>
                  <a:lnTo>
                    <a:pt x="1539145" y="1820304"/>
                  </a:lnTo>
                  <a:lnTo>
                    <a:pt x="1539329" y="1820558"/>
                  </a:lnTo>
                  <a:lnTo>
                    <a:pt x="1549726" y="1820558"/>
                  </a:lnTo>
                  <a:lnTo>
                    <a:pt x="1550990" y="1821320"/>
                  </a:lnTo>
                  <a:lnTo>
                    <a:pt x="1551148" y="1821447"/>
                  </a:lnTo>
                  <a:close/>
                </a:path>
                <a:path w="2360295" h="1867535">
                  <a:moveTo>
                    <a:pt x="1516088" y="1825384"/>
                  </a:moveTo>
                  <a:lnTo>
                    <a:pt x="1518852" y="1823479"/>
                  </a:lnTo>
                  <a:lnTo>
                    <a:pt x="1521639" y="1823230"/>
                  </a:lnTo>
                  <a:lnTo>
                    <a:pt x="1521760" y="1823098"/>
                  </a:lnTo>
                  <a:lnTo>
                    <a:pt x="1523273" y="1820177"/>
                  </a:lnTo>
                  <a:lnTo>
                    <a:pt x="1521098" y="1820177"/>
                  </a:lnTo>
                  <a:lnTo>
                    <a:pt x="1521126" y="1820431"/>
                  </a:lnTo>
                  <a:lnTo>
                    <a:pt x="1520431" y="1820939"/>
                  </a:lnTo>
                  <a:lnTo>
                    <a:pt x="1521694" y="1821828"/>
                  </a:lnTo>
                  <a:lnTo>
                    <a:pt x="1520747" y="1822209"/>
                  </a:lnTo>
                  <a:lnTo>
                    <a:pt x="1518931" y="1822717"/>
                  </a:lnTo>
                  <a:lnTo>
                    <a:pt x="1512187" y="1822717"/>
                  </a:lnTo>
                  <a:lnTo>
                    <a:pt x="1511998" y="1822971"/>
                  </a:lnTo>
                  <a:lnTo>
                    <a:pt x="1512081" y="1823479"/>
                  </a:lnTo>
                  <a:lnTo>
                    <a:pt x="1512377" y="1824114"/>
                  </a:lnTo>
                  <a:lnTo>
                    <a:pt x="1513640" y="1824114"/>
                  </a:lnTo>
                  <a:lnTo>
                    <a:pt x="1514982" y="1824368"/>
                  </a:lnTo>
                  <a:lnTo>
                    <a:pt x="1516088" y="1825384"/>
                  </a:lnTo>
                  <a:close/>
                </a:path>
                <a:path w="2360295" h="1867535">
                  <a:moveTo>
                    <a:pt x="1482055" y="1823860"/>
                  </a:moveTo>
                  <a:lnTo>
                    <a:pt x="1484424" y="1823098"/>
                  </a:lnTo>
                  <a:lnTo>
                    <a:pt x="1486635" y="1822971"/>
                  </a:lnTo>
                  <a:lnTo>
                    <a:pt x="1484740" y="1820812"/>
                  </a:lnTo>
                  <a:lnTo>
                    <a:pt x="1484345" y="1820177"/>
                  </a:lnTo>
                  <a:lnTo>
                    <a:pt x="1480888" y="1820177"/>
                  </a:lnTo>
                  <a:lnTo>
                    <a:pt x="1480871" y="1820431"/>
                  </a:lnTo>
                  <a:lnTo>
                    <a:pt x="1479907" y="1820431"/>
                  </a:lnTo>
                  <a:lnTo>
                    <a:pt x="1479788" y="1821074"/>
                  </a:lnTo>
                  <a:lnTo>
                    <a:pt x="1479874" y="1821320"/>
                  </a:lnTo>
                  <a:lnTo>
                    <a:pt x="1482055" y="1823860"/>
                  </a:lnTo>
                  <a:close/>
                </a:path>
                <a:path w="2360295" h="1867535">
                  <a:moveTo>
                    <a:pt x="1466736" y="1821955"/>
                  </a:moveTo>
                  <a:lnTo>
                    <a:pt x="1468474" y="1821955"/>
                  </a:lnTo>
                  <a:lnTo>
                    <a:pt x="1468474" y="1820177"/>
                  </a:lnTo>
                  <a:lnTo>
                    <a:pt x="1466626" y="1820177"/>
                  </a:lnTo>
                  <a:lnTo>
                    <a:pt x="1467179" y="1820812"/>
                  </a:lnTo>
                  <a:lnTo>
                    <a:pt x="1467605" y="1820812"/>
                  </a:lnTo>
                  <a:lnTo>
                    <a:pt x="1466973" y="1821574"/>
                  </a:lnTo>
                  <a:lnTo>
                    <a:pt x="1466736" y="1821955"/>
                  </a:lnTo>
                  <a:close/>
                </a:path>
                <a:path w="2360295" h="1867535">
                  <a:moveTo>
                    <a:pt x="2236073" y="1824114"/>
                  </a:moveTo>
                  <a:lnTo>
                    <a:pt x="2238363" y="1820304"/>
                  </a:lnTo>
                  <a:lnTo>
                    <a:pt x="2232546" y="1820304"/>
                  </a:lnTo>
                  <a:lnTo>
                    <a:pt x="2232651" y="1821066"/>
                  </a:lnTo>
                  <a:lnTo>
                    <a:pt x="2234336" y="1821066"/>
                  </a:lnTo>
                  <a:lnTo>
                    <a:pt x="2236073" y="1824114"/>
                  </a:lnTo>
                  <a:close/>
                </a:path>
                <a:path w="2360295" h="1867535">
                  <a:moveTo>
                    <a:pt x="2187274" y="1822971"/>
                  </a:moveTo>
                  <a:lnTo>
                    <a:pt x="2187353" y="1822717"/>
                  </a:lnTo>
                  <a:lnTo>
                    <a:pt x="2187826" y="1820304"/>
                  </a:lnTo>
                  <a:lnTo>
                    <a:pt x="2186418" y="1820304"/>
                  </a:lnTo>
                  <a:lnTo>
                    <a:pt x="2186879" y="1821574"/>
                  </a:lnTo>
                  <a:lnTo>
                    <a:pt x="2185126" y="1821574"/>
                  </a:lnTo>
                  <a:lnTo>
                    <a:pt x="2184731" y="1822121"/>
                  </a:lnTo>
                  <a:lnTo>
                    <a:pt x="2184431" y="1822844"/>
                  </a:lnTo>
                  <a:lnTo>
                    <a:pt x="2185457" y="1822844"/>
                  </a:lnTo>
                  <a:lnTo>
                    <a:pt x="2187274" y="1822971"/>
                  </a:lnTo>
                  <a:close/>
                </a:path>
                <a:path w="2360295" h="1867535">
                  <a:moveTo>
                    <a:pt x="2117707" y="1822590"/>
                  </a:moveTo>
                  <a:lnTo>
                    <a:pt x="2118576" y="1821955"/>
                  </a:lnTo>
                  <a:lnTo>
                    <a:pt x="2119366" y="1821955"/>
                  </a:lnTo>
                  <a:lnTo>
                    <a:pt x="2119574" y="1821754"/>
                  </a:lnTo>
                  <a:lnTo>
                    <a:pt x="2119697" y="1821320"/>
                  </a:lnTo>
                  <a:lnTo>
                    <a:pt x="2119445" y="1820812"/>
                  </a:lnTo>
                  <a:lnTo>
                    <a:pt x="2119050" y="1820304"/>
                  </a:lnTo>
                  <a:lnTo>
                    <a:pt x="2118260" y="1820812"/>
                  </a:lnTo>
                  <a:lnTo>
                    <a:pt x="2117707" y="1820812"/>
                  </a:lnTo>
                  <a:lnTo>
                    <a:pt x="2117707" y="1822590"/>
                  </a:lnTo>
                  <a:close/>
                </a:path>
                <a:path w="2360295" h="1867535">
                  <a:moveTo>
                    <a:pt x="2019872" y="1824114"/>
                  </a:moveTo>
                  <a:lnTo>
                    <a:pt x="2022162" y="1820304"/>
                  </a:lnTo>
                  <a:lnTo>
                    <a:pt x="2016345" y="1820304"/>
                  </a:lnTo>
                  <a:lnTo>
                    <a:pt x="2016450" y="1821066"/>
                  </a:lnTo>
                  <a:lnTo>
                    <a:pt x="2018135" y="1821066"/>
                  </a:lnTo>
                  <a:lnTo>
                    <a:pt x="2019872" y="1824114"/>
                  </a:lnTo>
                  <a:close/>
                </a:path>
                <a:path w="2360295" h="1867535">
                  <a:moveTo>
                    <a:pt x="1971073" y="1822971"/>
                  </a:moveTo>
                  <a:lnTo>
                    <a:pt x="1971152" y="1822717"/>
                  </a:lnTo>
                  <a:lnTo>
                    <a:pt x="1971626" y="1820304"/>
                  </a:lnTo>
                  <a:lnTo>
                    <a:pt x="1970217" y="1820304"/>
                  </a:lnTo>
                  <a:lnTo>
                    <a:pt x="1970678" y="1821574"/>
                  </a:lnTo>
                  <a:lnTo>
                    <a:pt x="1968925" y="1821574"/>
                  </a:lnTo>
                  <a:lnTo>
                    <a:pt x="1968530" y="1822121"/>
                  </a:lnTo>
                  <a:lnTo>
                    <a:pt x="1968230" y="1822844"/>
                  </a:lnTo>
                  <a:lnTo>
                    <a:pt x="1969257" y="1822844"/>
                  </a:lnTo>
                  <a:lnTo>
                    <a:pt x="1971073" y="1822971"/>
                  </a:lnTo>
                  <a:close/>
                </a:path>
                <a:path w="2360295" h="1867535">
                  <a:moveTo>
                    <a:pt x="1901428" y="1822590"/>
                  </a:moveTo>
                  <a:lnTo>
                    <a:pt x="1902296" y="1821955"/>
                  </a:lnTo>
                  <a:lnTo>
                    <a:pt x="1903086" y="1821955"/>
                  </a:lnTo>
                  <a:lnTo>
                    <a:pt x="1903294" y="1821754"/>
                  </a:lnTo>
                  <a:lnTo>
                    <a:pt x="1903418" y="1821320"/>
                  </a:lnTo>
                  <a:lnTo>
                    <a:pt x="1903165" y="1820812"/>
                  </a:lnTo>
                  <a:lnTo>
                    <a:pt x="1902770" y="1820304"/>
                  </a:lnTo>
                  <a:lnTo>
                    <a:pt x="1901980" y="1820812"/>
                  </a:lnTo>
                  <a:lnTo>
                    <a:pt x="1901428" y="1820812"/>
                  </a:lnTo>
                  <a:lnTo>
                    <a:pt x="1901428" y="1822590"/>
                  </a:lnTo>
                  <a:close/>
                </a:path>
                <a:path w="2360295" h="1867535">
                  <a:moveTo>
                    <a:pt x="1803671" y="1824114"/>
                  </a:moveTo>
                  <a:lnTo>
                    <a:pt x="1805961" y="1820304"/>
                  </a:lnTo>
                  <a:lnTo>
                    <a:pt x="1800144" y="1820304"/>
                  </a:lnTo>
                  <a:lnTo>
                    <a:pt x="1800250" y="1821066"/>
                  </a:lnTo>
                  <a:lnTo>
                    <a:pt x="1801934" y="1821066"/>
                  </a:lnTo>
                  <a:lnTo>
                    <a:pt x="1803671" y="1824114"/>
                  </a:lnTo>
                  <a:close/>
                </a:path>
                <a:path w="2360295" h="1867535">
                  <a:moveTo>
                    <a:pt x="1754872" y="1822971"/>
                  </a:moveTo>
                  <a:lnTo>
                    <a:pt x="1754951" y="1822717"/>
                  </a:lnTo>
                  <a:lnTo>
                    <a:pt x="1755425" y="1820304"/>
                  </a:lnTo>
                  <a:lnTo>
                    <a:pt x="1754017" y="1820304"/>
                  </a:lnTo>
                  <a:lnTo>
                    <a:pt x="1754477" y="1821574"/>
                  </a:lnTo>
                  <a:lnTo>
                    <a:pt x="1752724" y="1821574"/>
                  </a:lnTo>
                  <a:lnTo>
                    <a:pt x="1752329" y="1822121"/>
                  </a:lnTo>
                  <a:lnTo>
                    <a:pt x="1752030" y="1822844"/>
                  </a:lnTo>
                  <a:lnTo>
                    <a:pt x="1753056" y="1822844"/>
                  </a:lnTo>
                  <a:lnTo>
                    <a:pt x="1754872" y="1822971"/>
                  </a:lnTo>
                  <a:close/>
                </a:path>
                <a:path w="2360295" h="1867535">
                  <a:moveTo>
                    <a:pt x="1685227" y="1822590"/>
                  </a:moveTo>
                  <a:lnTo>
                    <a:pt x="1686096" y="1821955"/>
                  </a:lnTo>
                  <a:lnTo>
                    <a:pt x="1686885" y="1821955"/>
                  </a:lnTo>
                  <a:lnTo>
                    <a:pt x="1687094" y="1821754"/>
                  </a:lnTo>
                  <a:lnTo>
                    <a:pt x="1687217" y="1821320"/>
                  </a:lnTo>
                  <a:lnTo>
                    <a:pt x="1686964" y="1820812"/>
                  </a:lnTo>
                  <a:lnTo>
                    <a:pt x="1686569" y="1820304"/>
                  </a:lnTo>
                  <a:lnTo>
                    <a:pt x="1685780" y="1820812"/>
                  </a:lnTo>
                  <a:lnTo>
                    <a:pt x="1685227" y="1820812"/>
                  </a:lnTo>
                  <a:lnTo>
                    <a:pt x="1685227" y="1822590"/>
                  </a:lnTo>
                  <a:close/>
                </a:path>
                <a:path w="2360295" h="1867535">
                  <a:moveTo>
                    <a:pt x="1587392" y="1824114"/>
                  </a:moveTo>
                  <a:lnTo>
                    <a:pt x="1589682" y="1820304"/>
                  </a:lnTo>
                  <a:lnTo>
                    <a:pt x="1583865" y="1820304"/>
                  </a:lnTo>
                  <a:lnTo>
                    <a:pt x="1583970" y="1821066"/>
                  </a:lnTo>
                  <a:lnTo>
                    <a:pt x="1585655" y="1821066"/>
                  </a:lnTo>
                  <a:lnTo>
                    <a:pt x="1587392" y="1824114"/>
                  </a:lnTo>
                  <a:close/>
                </a:path>
                <a:path w="2360295" h="1867535">
                  <a:moveTo>
                    <a:pt x="1538593" y="1822971"/>
                  </a:moveTo>
                  <a:lnTo>
                    <a:pt x="1538671" y="1822717"/>
                  </a:lnTo>
                  <a:lnTo>
                    <a:pt x="1539145" y="1820304"/>
                  </a:lnTo>
                  <a:lnTo>
                    <a:pt x="1537737" y="1820304"/>
                  </a:lnTo>
                  <a:lnTo>
                    <a:pt x="1538198" y="1821574"/>
                  </a:lnTo>
                  <a:lnTo>
                    <a:pt x="1536445" y="1821574"/>
                  </a:lnTo>
                  <a:lnTo>
                    <a:pt x="1536049" y="1822121"/>
                  </a:lnTo>
                  <a:lnTo>
                    <a:pt x="1535750" y="1822844"/>
                  </a:lnTo>
                  <a:lnTo>
                    <a:pt x="1536776" y="1822844"/>
                  </a:lnTo>
                  <a:lnTo>
                    <a:pt x="1538593" y="1822971"/>
                  </a:lnTo>
                  <a:close/>
                </a:path>
                <a:path w="2360295" h="1867535">
                  <a:moveTo>
                    <a:pt x="1468947" y="1822590"/>
                  </a:moveTo>
                  <a:lnTo>
                    <a:pt x="1469816" y="1821955"/>
                  </a:lnTo>
                  <a:lnTo>
                    <a:pt x="1470606" y="1821955"/>
                  </a:lnTo>
                  <a:lnTo>
                    <a:pt x="1470814" y="1821754"/>
                  </a:lnTo>
                  <a:lnTo>
                    <a:pt x="1470937" y="1821320"/>
                  </a:lnTo>
                  <a:lnTo>
                    <a:pt x="1470685" y="1820812"/>
                  </a:lnTo>
                  <a:lnTo>
                    <a:pt x="1470290" y="1820304"/>
                  </a:lnTo>
                  <a:lnTo>
                    <a:pt x="1469500" y="1820812"/>
                  </a:lnTo>
                  <a:lnTo>
                    <a:pt x="1468947" y="1820812"/>
                  </a:lnTo>
                  <a:lnTo>
                    <a:pt x="1468947" y="1822590"/>
                  </a:lnTo>
                  <a:close/>
                </a:path>
                <a:path w="2360295" h="1867535">
                  <a:moveTo>
                    <a:pt x="2183641" y="1820939"/>
                  </a:moveTo>
                  <a:lnTo>
                    <a:pt x="2183789" y="1820812"/>
                  </a:lnTo>
                  <a:lnTo>
                    <a:pt x="2183913" y="1820372"/>
                  </a:lnTo>
                  <a:lnTo>
                    <a:pt x="2183641" y="1820939"/>
                  </a:lnTo>
                  <a:close/>
                </a:path>
                <a:path w="2360295" h="1867535">
                  <a:moveTo>
                    <a:pt x="1967440" y="1820939"/>
                  </a:moveTo>
                  <a:lnTo>
                    <a:pt x="1967588" y="1820812"/>
                  </a:lnTo>
                  <a:lnTo>
                    <a:pt x="1967712" y="1820372"/>
                  </a:lnTo>
                  <a:lnTo>
                    <a:pt x="1967440" y="1820939"/>
                  </a:lnTo>
                  <a:close/>
                </a:path>
                <a:path w="2360295" h="1867535">
                  <a:moveTo>
                    <a:pt x="1751240" y="1820939"/>
                  </a:moveTo>
                  <a:lnTo>
                    <a:pt x="1751388" y="1820812"/>
                  </a:lnTo>
                  <a:lnTo>
                    <a:pt x="1751511" y="1820372"/>
                  </a:lnTo>
                  <a:lnTo>
                    <a:pt x="1751240" y="1820939"/>
                  </a:lnTo>
                  <a:close/>
                </a:path>
                <a:path w="2360295" h="1867535">
                  <a:moveTo>
                    <a:pt x="1534960" y="1820939"/>
                  </a:moveTo>
                  <a:lnTo>
                    <a:pt x="1535108" y="1820812"/>
                  </a:lnTo>
                  <a:lnTo>
                    <a:pt x="1535232" y="1820372"/>
                  </a:lnTo>
                  <a:lnTo>
                    <a:pt x="1534960" y="1820939"/>
                  </a:lnTo>
                  <a:close/>
                </a:path>
                <a:path w="2360295" h="1867535">
                  <a:moveTo>
                    <a:pt x="2292926" y="1821574"/>
                  </a:moveTo>
                  <a:lnTo>
                    <a:pt x="2292847" y="1820558"/>
                  </a:lnTo>
                  <a:lnTo>
                    <a:pt x="2291605" y="1820558"/>
                  </a:lnTo>
                  <a:lnTo>
                    <a:pt x="2292926" y="1821574"/>
                  </a:lnTo>
                  <a:close/>
                </a:path>
                <a:path w="2360295" h="1867535">
                  <a:moveTo>
                    <a:pt x="2195407" y="1823225"/>
                  </a:moveTo>
                  <a:lnTo>
                    <a:pt x="2196986" y="1823225"/>
                  </a:lnTo>
                  <a:lnTo>
                    <a:pt x="2197112" y="1822717"/>
                  </a:lnTo>
                  <a:lnTo>
                    <a:pt x="2197215" y="1822476"/>
                  </a:lnTo>
                  <a:lnTo>
                    <a:pt x="2197321" y="1822289"/>
                  </a:lnTo>
                  <a:lnTo>
                    <a:pt x="2197776" y="1821193"/>
                  </a:lnTo>
                  <a:lnTo>
                    <a:pt x="2198407" y="1820558"/>
                  </a:lnTo>
                  <a:lnTo>
                    <a:pt x="2188011" y="1820558"/>
                  </a:lnTo>
                  <a:lnTo>
                    <a:pt x="2188103" y="1820685"/>
                  </a:lnTo>
                  <a:lnTo>
                    <a:pt x="2195881" y="1820685"/>
                  </a:lnTo>
                  <a:lnTo>
                    <a:pt x="2195407" y="1823225"/>
                  </a:lnTo>
                  <a:close/>
                </a:path>
                <a:path w="2360295" h="1867535">
                  <a:moveTo>
                    <a:pt x="2161887" y="1821574"/>
                  </a:moveTo>
                  <a:lnTo>
                    <a:pt x="2163032" y="1821574"/>
                  </a:lnTo>
                  <a:lnTo>
                    <a:pt x="2161452" y="1820558"/>
                  </a:lnTo>
                  <a:lnTo>
                    <a:pt x="2161887" y="1821574"/>
                  </a:lnTo>
                  <a:close/>
                </a:path>
                <a:path w="2360295" h="1867535">
                  <a:moveTo>
                    <a:pt x="2076725" y="1821574"/>
                  </a:moveTo>
                  <a:lnTo>
                    <a:pt x="2076646" y="1820558"/>
                  </a:lnTo>
                  <a:lnTo>
                    <a:pt x="2075405" y="1820558"/>
                  </a:lnTo>
                  <a:lnTo>
                    <a:pt x="2076725" y="1821574"/>
                  </a:lnTo>
                  <a:close/>
                </a:path>
                <a:path w="2360295" h="1867535">
                  <a:moveTo>
                    <a:pt x="1979206" y="1823225"/>
                  </a:moveTo>
                  <a:lnTo>
                    <a:pt x="1980785" y="1823225"/>
                  </a:lnTo>
                  <a:lnTo>
                    <a:pt x="1980912" y="1822717"/>
                  </a:lnTo>
                  <a:lnTo>
                    <a:pt x="1981014" y="1822476"/>
                  </a:lnTo>
                  <a:lnTo>
                    <a:pt x="1981121" y="1822289"/>
                  </a:lnTo>
                  <a:lnTo>
                    <a:pt x="1981575" y="1821193"/>
                  </a:lnTo>
                  <a:lnTo>
                    <a:pt x="1982207" y="1820558"/>
                  </a:lnTo>
                  <a:lnTo>
                    <a:pt x="1971810" y="1820558"/>
                  </a:lnTo>
                  <a:lnTo>
                    <a:pt x="1971902" y="1820685"/>
                  </a:lnTo>
                  <a:lnTo>
                    <a:pt x="1979680" y="1820685"/>
                  </a:lnTo>
                  <a:lnTo>
                    <a:pt x="1979206" y="1823225"/>
                  </a:lnTo>
                  <a:close/>
                </a:path>
                <a:path w="2360295" h="1867535">
                  <a:moveTo>
                    <a:pt x="1945607" y="1821574"/>
                  </a:moveTo>
                  <a:lnTo>
                    <a:pt x="1946752" y="1821574"/>
                  </a:lnTo>
                  <a:lnTo>
                    <a:pt x="1945173" y="1820558"/>
                  </a:lnTo>
                  <a:lnTo>
                    <a:pt x="1945607" y="1821574"/>
                  </a:lnTo>
                  <a:close/>
                </a:path>
                <a:path w="2360295" h="1867535">
                  <a:moveTo>
                    <a:pt x="1860446" y="1821574"/>
                  </a:moveTo>
                  <a:lnTo>
                    <a:pt x="1860367" y="1820558"/>
                  </a:lnTo>
                  <a:lnTo>
                    <a:pt x="1859125" y="1820558"/>
                  </a:lnTo>
                  <a:lnTo>
                    <a:pt x="1860446" y="1821574"/>
                  </a:lnTo>
                  <a:close/>
                </a:path>
                <a:path w="2360295" h="1867535">
                  <a:moveTo>
                    <a:pt x="1763005" y="1823225"/>
                  </a:moveTo>
                  <a:lnTo>
                    <a:pt x="1764585" y="1823225"/>
                  </a:lnTo>
                  <a:lnTo>
                    <a:pt x="1764711" y="1822717"/>
                  </a:lnTo>
                  <a:lnTo>
                    <a:pt x="1764813" y="1822476"/>
                  </a:lnTo>
                  <a:lnTo>
                    <a:pt x="1764920" y="1822289"/>
                  </a:lnTo>
                  <a:lnTo>
                    <a:pt x="1765374" y="1821193"/>
                  </a:lnTo>
                  <a:lnTo>
                    <a:pt x="1766006" y="1820558"/>
                  </a:lnTo>
                  <a:lnTo>
                    <a:pt x="1755609" y="1820558"/>
                  </a:lnTo>
                  <a:lnTo>
                    <a:pt x="1755701" y="1820685"/>
                  </a:lnTo>
                  <a:lnTo>
                    <a:pt x="1763479" y="1820685"/>
                  </a:lnTo>
                  <a:lnTo>
                    <a:pt x="1763005" y="1823225"/>
                  </a:lnTo>
                  <a:close/>
                </a:path>
                <a:path w="2360295" h="1867535">
                  <a:moveTo>
                    <a:pt x="1729406" y="1821574"/>
                  </a:moveTo>
                  <a:lnTo>
                    <a:pt x="1730551" y="1821574"/>
                  </a:lnTo>
                  <a:lnTo>
                    <a:pt x="1728972" y="1820558"/>
                  </a:lnTo>
                  <a:lnTo>
                    <a:pt x="1729406" y="1821574"/>
                  </a:lnTo>
                  <a:close/>
                </a:path>
                <a:path w="2360295" h="1867535">
                  <a:moveTo>
                    <a:pt x="1644245" y="1821574"/>
                  </a:moveTo>
                  <a:lnTo>
                    <a:pt x="1644166" y="1820558"/>
                  </a:lnTo>
                  <a:lnTo>
                    <a:pt x="1642924" y="1820558"/>
                  </a:lnTo>
                  <a:lnTo>
                    <a:pt x="1644245" y="1821574"/>
                  </a:lnTo>
                  <a:close/>
                </a:path>
                <a:path w="2360295" h="1867535">
                  <a:moveTo>
                    <a:pt x="1546726" y="1823225"/>
                  </a:moveTo>
                  <a:lnTo>
                    <a:pt x="1548305" y="1823225"/>
                  </a:lnTo>
                  <a:lnTo>
                    <a:pt x="1548431" y="1822717"/>
                  </a:lnTo>
                  <a:lnTo>
                    <a:pt x="1548534" y="1822476"/>
                  </a:lnTo>
                  <a:lnTo>
                    <a:pt x="1548640" y="1822289"/>
                  </a:lnTo>
                  <a:lnTo>
                    <a:pt x="1549095" y="1821193"/>
                  </a:lnTo>
                  <a:lnTo>
                    <a:pt x="1549726" y="1820558"/>
                  </a:lnTo>
                  <a:lnTo>
                    <a:pt x="1539329" y="1820558"/>
                  </a:lnTo>
                  <a:lnTo>
                    <a:pt x="1539422" y="1820685"/>
                  </a:lnTo>
                  <a:lnTo>
                    <a:pt x="1547199" y="1820685"/>
                  </a:lnTo>
                  <a:lnTo>
                    <a:pt x="1546726" y="1823225"/>
                  </a:lnTo>
                  <a:close/>
                </a:path>
                <a:path w="2360295" h="1867535">
                  <a:moveTo>
                    <a:pt x="1513127" y="1821574"/>
                  </a:moveTo>
                  <a:lnTo>
                    <a:pt x="1514272" y="1821574"/>
                  </a:lnTo>
                  <a:lnTo>
                    <a:pt x="1512692" y="1820558"/>
                  </a:lnTo>
                  <a:lnTo>
                    <a:pt x="1513127" y="1821574"/>
                  </a:lnTo>
                  <a:close/>
                </a:path>
                <a:path w="2360295" h="1867535">
                  <a:moveTo>
                    <a:pt x="1443601" y="1821828"/>
                  </a:moveTo>
                  <a:lnTo>
                    <a:pt x="1445812" y="1821828"/>
                  </a:lnTo>
                  <a:lnTo>
                    <a:pt x="1445575" y="1821447"/>
                  </a:lnTo>
                  <a:lnTo>
                    <a:pt x="1445338" y="1820939"/>
                  </a:lnTo>
                  <a:lnTo>
                    <a:pt x="1445101" y="1820558"/>
                  </a:lnTo>
                  <a:lnTo>
                    <a:pt x="1443680" y="1821701"/>
                  </a:lnTo>
                  <a:lnTo>
                    <a:pt x="1443522" y="1821701"/>
                  </a:lnTo>
                  <a:lnTo>
                    <a:pt x="1443601" y="1821828"/>
                  </a:lnTo>
                  <a:close/>
                </a:path>
                <a:path w="2360295" h="1867535">
                  <a:moveTo>
                    <a:pt x="1422630" y="1820685"/>
                  </a:moveTo>
                  <a:lnTo>
                    <a:pt x="1423307" y="1820685"/>
                  </a:lnTo>
                  <a:lnTo>
                    <a:pt x="1422755" y="1820558"/>
                  </a:lnTo>
                  <a:lnTo>
                    <a:pt x="1422630" y="1820685"/>
                  </a:lnTo>
                  <a:close/>
                </a:path>
                <a:path w="2360295" h="1867535">
                  <a:moveTo>
                    <a:pt x="2264420" y="1820812"/>
                  </a:moveTo>
                  <a:lnTo>
                    <a:pt x="2264736" y="1820685"/>
                  </a:lnTo>
                  <a:lnTo>
                    <a:pt x="2264443" y="1820685"/>
                  </a:lnTo>
                  <a:lnTo>
                    <a:pt x="2264420" y="1820812"/>
                  </a:lnTo>
                  <a:close/>
                </a:path>
                <a:path w="2360295" h="1867535">
                  <a:moveTo>
                    <a:pt x="2193512" y="1822209"/>
                  </a:moveTo>
                  <a:lnTo>
                    <a:pt x="2194798" y="1821447"/>
                  </a:lnTo>
                  <a:lnTo>
                    <a:pt x="2195881" y="1820685"/>
                  </a:lnTo>
                  <a:lnTo>
                    <a:pt x="2188103" y="1820685"/>
                  </a:lnTo>
                  <a:lnTo>
                    <a:pt x="2188471" y="1821193"/>
                  </a:lnTo>
                  <a:lnTo>
                    <a:pt x="2193117" y="1821193"/>
                  </a:lnTo>
                  <a:lnTo>
                    <a:pt x="2193512" y="1822209"/>
                  </a:lnTo>
                  <a:close/>
                </a:path>
                <a:path w="2360295" h="1867535">
                  <a:moveTo>
                    <a:pt x="2048220" y="1820812"/>
                  </a:moveTo>
                  <a:lnTo>
                    <a:pt x="2048536" y="1820685"/>
                  </a:lnTo>
                  <a:lnTo>
                    <a:pt x="2048242" y="1820685"/>
                  </a:lnTo>
                  <a:lnTo>
                    <a:pt x="2048220" y="1820812"/>
                  </a:lnTo>
                  <a:close/>
                </a:path>
                <a:path w="2360295" h="1867535">
                  <a:moveTo>
                    <a:pt x="1977311" y="1822209"/>
                  </a:moveTo>
                  <a:lnTo>
                    <a:pt x="1978597" y="1821447"/>
                  </a:lnTo>
                  <a:lnTo>
                    <a:pt x="1979680" y="1820685"/>
                  </a:lnTo>
                  <a:lnTo>
                    <a:pt x="1971902" y="1820685"/>
                  </a:lnTo>
                  <a:lnTo>
                    <a:pt x="1972270" y="1821193"/>
                  </a:lnTo>
                  <a:lnTo>
                    <a:pt x="1976916" y="1821193"/>
                  </a:lnTo>
                  <a:lnTo>
                    <a:pt x="1977311" y="1822209"/>
                  </a:lnTo>
                  <a:close/>
                </a:path>
                <a:path w="2360295" h="1867535">
                  <a:moveTo>
                    <a:pt x="1831940" y="1820812"/>
                  </a:moveTo>
                  <a:lnTo>
                    <a:pt x="1832256" y="1820685"/>
                  </a:lnTo>
                  <a:lnTo>
                    <a:pt x="1831963" y="1820685"/>
                  </a:lnTo>
                  <a:lnTo>
                    <a:pt x="1831940" y="1820812"/>
                  </a:lnTo>
                  <a:close/>
                </a:path>
                <a:path w="2360295" h="1867535">
                  <a:moveTo>
                    <a:pt x="1761110" y="1822209"/>
                  </a:moveTo>
                  <a:lnTo>
                    <a:pt x="1762396" y="1821447"/>
                  </a:lnTo>
                  <a:lnTo>
                    <a:pt x="1763479" y="1820685"/>
                  </a:lnTo>
                  <a:lnTo>
                    <a:pt x="1755701" y="1820685"/>
                  </a:lnTo>
                  <a:lnTo>
                    <a:pt x="1756070" y="1821193"/>
                  </a:lnTo>
                  <a:lnTo>
                    <a:pt x="1760715" y="1821193"/>
                  </a:lnTo>
                  <a:lnTo>
                    <a:pt x="1761110" y="1822209"/>
                  </a:lnTo>
                  <a:close/>
                </a:path>
                <a:path w="2360295" h="1867535">
                  <a:moveTo>
                    <a:pt x="1615739" y="1820812"/>
                  </a:moveTo>
                  <a:lnTo>
                    <a:pt x="1616055" y="1820685"/>
                  </a:lnTo>
                  <a:lnTo>
                    <a:pt x="1615762" y="1820685"/>
                  </a:lnTo>
                  <a:lnTo>
                    <a:pt x="1615739" y="1820812"/>
                  </a:lnTo>
                  <a:close/>
                </a:path>
                <a:path w="2360295" h="1867535">
                  <a:moveTo>
                    <a:pt x="1544831" y="1822209"/>
                  </a:moveTo>
                  <a:lnTo>
                    <a:pt x="1546117" y="1821447"/>
                  </a:lnTo>
                  <a:lnTo>
                    <a:pt x="1547199" y="1820685"/>
                  </a:lnTo>
                  <a:lnTo>
                    <a:pt x="1539422" y="1820685"/>
                  </a:lnTo>
                  <a:lnTo>
                    <a:pt x="1539790" y="1821193"/>
                  </a:lnTo>
                  <a:lnTo>
                    <a:pt x="1544436" y="1821193"/>
                  </a:lnTo>
                  <a:lnTo>
                    <a:pt x="1544831" y="1822209"/>
                  </a:lnTo>
                  <a:close/>
                </a:path>
                <a:path w="2360295" h="1867535">
                  <a:moveTo>
                    <a:pt x="2023110" y="1821320"/>
                  </a:moveTo>
                  <a:lnTo>
                    <a:pt x="2023458" y="1821271"/>
                  </a:lnTo>
                  <a:lnTo>
                    <a:pt x="2023243" y="1820732"/>
                  </a:lnTo>
                  <a:lnTo>
                    <a:pt x="2023110" y="1821320"/>
                  </a:lnTo>
                  <a:close/>
                </a:path>
                <a:path w="2360295" h="1867535">
                  <a:moveTo>
                    <a:pt x="2239310" y="1821320"/>
                  </a:moveTo>
                  <a:lnTo>
                    <a:pt x="2239659" y="1821271"/>
                  </a:lnTo>
                  <a:lnTo>
                    <a:pt x="2239443" y="1820732"/>
                  </a:lnTo>
                  <a:lnTo>
                    <a:pt x="2239310" y="1821320"/>
                  </a:lnTo>
                  <a:close/>
                </a:path>
                <a:path w="2360295" h="1867535">
                  <a:moveTo>
                    <a:pt x="1806909" y="1821320"/>
                  </a:moveTo>
                  <a:lnTo>
                    <a:pt x="1807257" y="1821271"/>
                  </a:lnTo>
                  <a:lnTo>
                    <a:pt x="1807042" y="1820732"/>
                  </a:lnTo>
                  <a:lnTo>
                    <a:pt x="1806909" y="1821320"/>
                  </a:lnTo>
                  <a:close/>
                </a:path>
                <a:path w="2360295" h="1867535">
                  <a:moveTo>
                    <a:pt x="1590629" y="1821320"/>
                  </a:moveTo>
                  <a:lnTo>
                    <a:pt x="1590978" y="1821271"/>
                  </a:lnTo>
                  <a:lnTo>
                    <a:pt x="1590762" y="1820732"/>
                  </a:lnTo>
                  <a:lnTo>
                    <a:pt x="1590629" y="1821320"/>
                  </a:lnTo>
                  <a:close/>
                </a:path>
                <a:path w="2360295" h="1867535">
                  <a:moveTo>
                    <a:pt x="2278792" y="1823098"/>
                  </a:moveTo>
                  <a:lnTo>
                    <a:pt x="2277553" y="1821574"/>
                  </a:lnTo>
                  <a:lnTo>
                    <a:pt x="2277464" y="1821061"/>
                  </a:lnTo>
                  <a:lnTo>
                    <a:pt x="2278239" y="1820812"/>
                  </a:lnTo>
                  <a:lnTo>
                    <a:pt x="2272846" y="1820812"/>
                  </a:lnTo>
                  <a:lnTo>
                    <a:pt x="2272554" y="1820939"/>
                  </a:lnTo>
                  <a:lnTo>
                    <a:pt x="2275066" y="1821823"/>
                  </a:lnTo>
                  <a:lnTo>
                    <a:pt x="2275150" y="1821955"/>
                  </a:lnTo>
                  <a:lnTo>
                    <a:pt x="2275870" y="1821955"/>
                  </a:lnTo>
                  <a:lnTo>
                    <a:pt x="2278792" y="1823098"/>
                  </a:lnTo>
                  <a:close/>
                </a:path>
                <a:path w="2360295" h="1867535">
                  <a:moveTo>
                    <a:pt x="2201803" y="1821447"/>
                  </a:moveTo>
                  <a:lnTo>
                    <a:pt x="2201882" y="1821320"/>
                  </a:lnTo>
                  <a:lnTo>
                    <a:pt x="2202750" y="1820812"/>
                  </a:lnTo>
                  <a:lnTo>
                    <a:pt x="2201295" y="1820812"/>
                  </a:lnTo>
                  <a:lnTo>
                    <a:pt x="2201803" y="1821447"/>
                  </a:lnTo>
                  <a:close/>
                </a:path>
                <a:path w="2360295" h="1867535">
                  <a:moveTo>
                    <a:pt x="2155214" y="1824495"/>
                  </a:moveTo>
                  <a:lnTo>
                    <a:pt x="2156399" y="1824495"/>
                  </a:lnTo>
                  <a:lnTo>
                    <a:pt x="2154898" y="1820812"/>
                  </a:lnTo>
                  <a:lnTo>
                    <a:pt x="2152214" y="1822463"/>
                  </a:lnTo>
                  <a:lnTo>
                    <a:pt x="2147765" y="1822463"/>
                  </a:lnTo>
                  <a:lnTo>
                    <a:pt x="2147923" y="1822844"/>
                  </a:lnTo>
                  <a:lnTo>
                    <a:pt x="2154188" y="1822844"/>
                  </a:lnTo>
                  <a:lnTo>
                    <a:pt x="2154819" y="1823098"/>
                  </a:lnTo>
                  <a:lnTo>
                    <a:pt x="2155451" y="1823098"/>
                  </a:lnTo>
                  <a:lnTo>
                    <a:pt x="2155372" y="1823733"/>
                  </a:lnTo>
                  <a:lnTo>
                    <a:pt x="2155214" y="1824495"/>
                  </a:lnTo>
                  <a:close/>
                </a:path>
                <a:path w="2360295" h="1867535">
                  <a:moveTo>
                    <a:pt x="2126709" y="1823225"/>
                  </a:moveTo>
                  <a:lnTo>
                    <a:pt x="2128525" y="1820812"/>
                  </a:lnTo>
                  <a:lnTo>
                    <a:pt x="2127736" y="1820939"/>
                  </a:lnTo>
                  <a:lnTo>
                    <a:pt x="2125880" y="1820939"/>
                  </a:lnTo>
                  <a:lnTo>
                    <a:pt x="2126709" y="1823225"/>
                  </a:lnTo>
                  <a:close/>
                </a:path>
                <a:path w="2360295" h="1867535">
                  <a:moveTo>
                    <a:pt x="2116049" y="1820939"/>
                  </a:moveTo>
                  <a:lnTo>
                    <a:pt x="2116365" y="1820812"/>
                  </a:lnTo>
                  <a:lnTo>
                    <a:pt x="2115939" y="1820812"/>
                  </a:lnTo>
                  <a:lnTo>
                    <a:pt x="2116049" y="1820939"/>
                  </a:lnTo>
                  <a:close/>
                </a:path>
                <a:path w="2360295" h="1867535">
                  <a:moveTo>
                    <a:pt x="2062591" y="1823098"/>
                  </a:moveTo>
                  <a:lnTo>
                    <a:pt x="2061352" y="1821574"/>
                  </a:lnTo>
                  <a:lnTo>
                    <a:pt x="2061264" y="1821061"/>
                  </a:lnTo>
                  <a:lnTo>
                    <a:pt x="2062038" y="1820812"/>
                  </a:lnTo>
                  <a:lnTo>
                    <a:pt x="2056645" y="1820812"/>
                  </a:lnTo>
                  <a:lnTo>
                    <a:pt x="2056353" y="1820939"/>
                  </a:lnTo>
                  <a:lnTo>
                    <a:pt x="2058865" y="1821823"/>
                  </a:lnTo>
                  <a:lnTo>
                    <a:pt x="2058949" y="1821955"/>
                  </a:lnTo>
                  <a:lnTo>
                    <a:pt x="2059670" y="1821955"/>
                  </a:lnTo>
                  <a:lnTo>
                    <a:pt x="2062591" y="1823098"/>
                  </a:lnTo>
                  <a:close/>
                </a:path>
                <a:path w="2360295" h="1867535">
                  <a:moveTo>
                    <a:pt x="1985602" y="1821447"/>
                  </a:moveTo>
                  <a:lnTo>
                    <a:pt x="1985681" y="1821320"/>
                  </a:lnTo>
                  <a:lnTo>
                    <a:pt x="1986550" y="1820812"/>
                  </a:lnTo>
                  <a:lnTo>
                    <a:pt x="1985095" y="1820812"/>
                  </a:lnTo>
                  <a:lnTo>
                    <a:pt x="1985602" y="1821447"/>
                  </a:lnTo>
                  <a:close/>
                </a:path>
                <a:path w="2360295" h="1867535">
                  <a:moveTo>
                    <a:pt x="1938935" y="1824495"/>
                  </a:moveTo>
                  <a:lnTo>
                    <a:pt x="1940119" y="1824495"/>
                  </a:lnTo>
                  <a:lnTo>
                    <a:pt x="1938619" y="1820812"/>
                  </a:lnTo>
                  <a:lnTo>
                    <a:pt x="1935934" y="1822463"/>
                  </a:lnTo>
                  <a:lnTo>
                    <a:pt x="1931486" y="1822463"/>
                  </a:lnTo>
                  <a:lnTo>
                    <a:pt x="1931644" y="1822844"/>
                  </a:lnTo>
                  <a:lnTo>
                    <a:pt x="1937908" y="1822844"/>
                  </a:lnTo>
                  <a:lnTo>
                    <a:pt x="1938540" y="1823098"/>
                  </a:lnTo>
                  <a:lnTo>
                    <a:pt x="1939172" y="1823098"/>
                  </a:lnTo>
                  <a:lnTo>
                    <a:pt x="1939093" y="1823733"/>
                  </a:lnTo>
                  <a:lnTo>
                    <a:pt x="1938935" y="1824495"/>
                  </a:lnTo>
                  <a:close/>
                </a:path>
                <a:path w="2360295" h="1867535">
                  <a:moveTo>
                    <a:pt x="1910429" y="1823225"/>
                  </a:moveTo>
                  <a:lnTo>
                    <a:pt x="1912246" y="1820812"/>
                  </a:lnTo>
                  <a:lnTo>
                    <a:pt x="1911456" y="1820939"/>
                  </a:lnTo>
                  <a:lnTo>
                    <a:pt x="1909600" y="1820939"/>
                  </a:lnTo>
                  <a:lnTo>
                    <a:pt x="1910429" y="1823225"/>
                  </a:lnTo>
                  <a:close/>
                </a:path>
                <a:path w="2360295" h="1867535">
                  <a:moveTo>
                    <a:pt x="1899770" y="1820939"/>
                  </a:moveTo>
                  <a:lnTo>
                    <a:pt x="1900085" y="1820812"/>
                  </a:lnTo>
                  <a:lnTo>
                    <a:pt x="1899659" y="1820812"/>
                  </a:lnTo>
                  <a:lnTo>
                    <a:pt x="1899770" y="1820939"/>
                  </a:lnTo>
                  <a:close/>
                </a:path>
                <a:path w="2360295" h="1867535">
                  <a:moveTo>
                    <a:pt x="1846311" y="1823098"/>
                  </a:moveTo>
                  <a:lnTo>
                    <a:pt x="1845072" y="1821574"/>
                  </a:lnTo>
                  <a:lnTo>
                    <a:pt x="1844984" y="1821061"/>
                  </a:lnTo>
                  <a:lnTo>
                    <a:pt x="1845759" y="1820812"/>
                  </a:lnTo>
                  <a:lnTo>
                    <a:pt x="1840366" y="1820812"/>
                  </a:lnTo>
                  <a:lnTo>
                    <a:pt x="1840073" y="1820939"/>
                  </a:lnTo>
                  <a:lnTo>
                    <a:pt x="1842586" y="1821823"/>
                  </a:lnTo>
                  <a:lnTo>
                    <a:pt x="1842669" y="1821955"/>
                  </a:lnTo>
                  <a:lnTo>
                    <a:pt x="1843390" y="1821955"/>
                  </a:lnTo>
                  <a:lnTo>
                    <a:pt x="1846311" y="1823098"/>
                  </a:lnTo>
                  <a:close/>
                </a:path>
                <a:path w="2360295" h="1867535">
                  <a:moveTo>
                    <a:pt x="1769401" y="1821447"/>
                  </a:moveTo>
                  <a:lnTo>
                    <a:pt x="1769480" y="1821320"/>
                  </a:lnTo>
                  <a:lnTo>
                    <a:pt x="1770349" y="1820812"/>
                  </a:lnTo>
                  <a:lnTo>
                    <a:pt x="1768894" y="1820812"/>
                  </a:lnTo>
                  <a:lnTo>
                    <a:pt x="1769401" y="1821447"/>
                  </a:lnTo>
                  <a:close/>
                </a:path>
                <a:path w="2360295" h="1867535">
                  <a:moveTo>
                    <a:pt x="1722734" y="1824495"/>
                  </a:moveTo>
                  <a:lnTo>
                    <a:pt x="1723918" y="1824495"/>
                  </a:lnTo>
                  <a:lnTo>
                    <a:pt x="1722418" y="1820812"/>
                  </a:lnTo>
                  <a:lnTo>
                    <a:pt x="1719733" y="1822463"/>
                  </a:lnTo>
                  <a:lnTo>
                    <a:pt x="1715285" y="1822463"/>
                  </a:lnTo>
                  <a:lnTo>
                    <a:pt x="1715443" y="1822844"/>
                  </a:lnTo>
                  <a:lnTo>
                    <a:pt x="1721707" y="1822844"/>
                  </a:lnTo>
                  <a:lnTo>
                    <a:pt x="1722339" y="1823098"/>
                  </a:lnTo>
                  <a:lnTo>
                    <a:pt x="1722971" y="1823098"/>
                  </a:lnTo>
                  <a:lnTo>
                    <a:pt x="1722892" y="1823733"/>
                  </a:lnTo>
                  <a:lnTo>
                    <a:pt x="1722734" y="1824495"/>
                  </a:lnTo>
                  <a:close/>
                </a:path>
                <a:path w="2360295" h="1867535">
                  <a:moveTo>
                    <a:pt x="1694229" y="1823225"/>
                  </a:moveTo>
                  <a:lnTo>
                    <a:pt x="1696045" y="1820812"/>
                  </a:lnTo>
                  <a:lnTo>
                    <a:pt x="1695255" y="1820939"/>
                  </a:lnTo>
                  <a:lnTo>
                    <a:pt x="1693400" y="1820939"/>
                  </a:lnTo>
                  <a:lnTo>
                    <a:pt x="1694229" y="1823225"/>
                  </a:lnTo>
                  <a:close/>
                </a:path>
                <a:path w="2360295" h="1867535">
                  <a:moveTo>
                    <a:pt x="1683569" y="1820939"/>
                  </a:moveTo>
                  <a:lnTo>
                    <a:pt x="1683885" y="1820812"/>
                  </a:lnTo>
                  <a:lnTo>
                    <a:pt x="1683458" y="1820812"/>
                  </a:lnTo>
                  <a:lnTo>
                    <a:pt x="1683569" y="1820939"/>
                  </a:lnTo>
                  <a:close/>
                </a:path>
                <a:path w="2360295" h="1867535">
                  <a:moveTo>
                    <a:pt x="1630111" y="1823098"/>
                  </a:moveTo>
                  <a:lnTo>
                    <a:pt x="1628872" y="1821574"/>
                  </a:lnTo>
                  <a:lnTo>
                    <a:pt x="1628783" y="1821061"/>
                  </a:lnTo>
                  <a:lnTo>
                    <a:pt x="1629558" y="1820812"/>
                  </a:lnTo>
                  <a:lnTo>
                    <a:pt x="1624165" y="1820812"/>
                  </a:lnTo>
                  <a:lnTo>
                    <a:pt x="1623873" y="1820939"/>
                  </a:lnTo>
                  <a:lnTo>
                    <a:pt x="1626385" y="1821823"/>
                  </a:lnTo>
                  <a:lnTo>
                    <a:pt x="1626468" y="1821955"/>
                  </a:lnTo>
                  <a:lnTo>
                    <a:pt x="1627189" y="1821955"/>
                  </a:lnTo>
                  <a:lnTo>
                    <a:pt x="1630111" y="1823098"/>
                  </a:lnTo>
                  <a:close/>
                </a:path>
                <a:path w="2360295" h="1867535">
                  <a:moveTo>
                    <a:pt x="1553122" y="1821447"/>
                  </a:moveTo>
                  <a:lnTo>
                    <a:pt x="1553201" y="1821320"/>
                  </a:lnTo>
                  <a:lnTo>
                    <a:pt x="1554069" y="1820812"/>
                  </a:lnTo>
                  <a:lnTo>
                    <a:pt x="1552614" y="1820812"/>
                  </a:lnTo>
                  <a:lnTo>
                    <a:pt x="1553122" y="1821447"/>
                  </a:lnTo>
                  <a:close/>
                </a:path>
                <a:path w="2360295" h="1867535">
                  <a:moveTo>
                    <a:pt x="1506454" y="1824495"/>
                  </a:moveTo>
                  <a:lnTo>
                    <a:pt x="1507639" y="1824495"/>
                  </a:lnTo>
                  <a:lnTo>
                    <a:pt x="1506138" y="1820812"/>
                  </a:lnTo>
                  <a:lnTo>
                    <a:pt x="1503454" y="1822463"/>
                  </a:lnTo>
                  <a:lnTo>
                    <a:pt x="1499006" y="1822463"/>
                  </a:lnTo>
                  <a:lnTo>
                    <a:pt x="1499163" y="1822844"/>
                  </a:lnTo>
                  <a:lnTo>
                    <a:pt x="1505428" y="1822844"/>
                  </a:lnTo>
                  <a:lnTo>
                    <a:pt x="1506060" y="1823098"/>
                  </a:lnTo>
                  <a:lnTo>
                    <a:pt x="1506691" y="1823098"/>
                  </a:lnTo>
                  <a:lnTo>
                    <a:pt x="1506612" y="1823733"/>
                  </a:lnTo>
                  <a:lnTo>
                    <a:pt x="1506454" y="1824495"/>
                  </a:lnTo>
                  <a:close/>
                </a:path>
                <a:path w="2360295" h="1867535">
                  <a:moveTo>
                    <a:pt x="1477949" y="1823225"/>
                  </a:moveTo>
                  <a:lnTo>
                    <a:pt x="1479765" y="1820812"/>
                  </a:lnTo>
                  <a:lnTo>
                    <a:pt x="1478976" y="1820939"/>
                  </a:lnTo>
                  <a:lnTo>
                    <a:pt x="1477120" y="1820939"/>
                  </a:lnTo>
                  <a:lnTo>
                    <a:pt x="1477949" y="1823225"/>
                  </a:lnTo>
                  <a:close/>
                </a:path>
                <a:path w="2360295" h="1867535">
                  <a:moveTo>
                    <a:pt x="1467289" y="1820939"/>
                  </a:moveTo>
                  <a:lnTo>
                    <a:pt x="1467605" y="1820812"/>
                  </a:lnTo>
                  <a:lnTo>
                    <a:pt x="1467179" y="1820812"/>
                  </a:lnTo>
                  <a:lnTo>
                    <a:pt x="1467289" y="1820939"/>
                  </a:lnTo>
                  <a:close/>
                </a:path>
                <a:path w="2360295" h="1867535">
                  <a:moveTo>
                    <a:pt x="1416423" y="1821701"/>
                  </a:moveTo>
                  <a:lnTo>
                    <a:pt x="1417622" y="1821701"/>
                  </a:lnTo>
                  <a:lnTo>
                    <a:pt x="1416122" y="1820812"/>
                  </a:lnTo>
                  <a:lnTo>
                    <a:pt x="1416423" y="1821701"/>
                  </a:lnTo>
                  <a:close/>
                </a:path>
                <a:path w="2360295" h="1867535">
                  <a:moveTo>
                    <a:pt x="2121101" y="1821711"/>
                  </a:moveTo>
                  <a:lnTo>
                    <a:pt x="2121878" y="1821658"/>
                  </a:lnTo>
                  <a:lnTo>
                    <a:pt x="2121024" y="1820939"/>
                  </a:lnTo>
                  <a:lnTo>
                    <a:pt x="2121101" y="1821711"/>
                  </a:lnTo>
                  <a:close/>
                </a:path>
                <a:path w="2360295" h="1867535">
                  <a:moveTo>
                    <a:pt x="1904821" y="1821711"/>
                  </a:moveTo>
                  <a:lnTo>
                    <a:pt x="1905598" y="1821658"/>
                  </a:lnTo>
                  <a:lnTo>
                    <a:pt x="1904745" y="1820939"/>
                  </a:lnTo>
                  <a:lnTo>
                    <a:pt x="1904821" y="1821711"/>
                  </a:lnTo>
                  <a:close/>
                </a:path>
                <a:path w="2360295" h="1867535">
                  <a:moveTo>
                    <a:pt x="1688621" y="1821711"/>
                  </a:moveTo>
                  <a:lnTo>
                    <a:pt x="1689397" y="1821658"/>
                  </a:lnTo>
                  <a:lnTo>
                    <a:pt x="1688544" y="1820939"/>
                  </a:lnTo>
                  <a:lnTo>
                    <a:pt x="1688621" y="1821711"/>
                  </a:lnTo>
                  <a:close/>
                </a:path>
                <a:path w="2360295" h="1867535">
                  <a:moveTo>
                    <a:pt x="1472341" y="1821711"/>
                  </a:moveTo>
                  <a:lnTo>
                    <a:pt x="1473118" y="1821658"/>
                  </a:lnTo>
                  <a:lnTo>
                    <a:pt x="1472264" y="1820939"/>
                  </a:lnTo>
                  <a:lnTo>
                    <a:pt x="1472341" y="1821711"/>
                  </a:lnTo>
                  <a:close/>
                </a:path>
                <a:path w="2360295" h="1867535">
                  <a:moveTo>
                    <a:pt x="1440521" y="1822590"/>
                  </a:moveTo>
                  <a:lnTo>
                    <a:pt x="1441152" y="1822579"/>
                  </a:lnTo>
                  <a:lnTo>
                    <a:pt x="1441943" y="1822463"/>
                  </a:lnTo>
                  <a:lnTo>
                    <a:pt x="1442021" y="1820939"/>
                  </a:lnTo>
                  <a:lnTo>
                    <a:pt x="1440833" y="1820939"/>
                  </a:lnTo>
                  <a:lnTo>
                    <a:pt x="1440387" y="1822179"/>
                  </a:lnTo>
                  <a:lnTo>
                    <a:pt x="1440309" y="1822476"/>
                  </a:lnTo>
                  <a:lnTo>
                    <a:pt x="1440521" y="1822590"/>
                  </a:lnTo>
                  <a:close/>
                </a:path>
                <a:path w="2360295" h="1867535">
                  <a:moveTo>
                    <a:pt x="1421886" y="1821447"/>
                  </a:moveTo>
                  <a:lnTo>
                    <a:pt x="1422214" y="1821271"/>
                  </a:lnTo>
                  <a:lnTo>
                    <a:pt x="1422263" y="1821061"/>
                  </a:lnTo>
                  <a:lnTo>
                    <a:pt x="1421886" y="1821447"/>
                  </a:lnTo>
                  <a:close/>
                </a:path>
                <a:path w="2360295" h="1867535">
                  <a:moveTo>
                    <a:pt x="2308166" y="1823098"/>
                  </a:moveTo>
                  <a:lnTo>
                    <a:pt x="2310061" y="1822844"/>
                  </a:lnTo>
                  <a:lnTo>
                    <a:pt x="2310456" y="1822844"/>
                  </a:lnTo>
                  <a:lnTo>
                    <a:pt x="2310737" y="1821828"/>
                  </a:lnTo>
                  <a:lnTo>
                    <a:pt x="2310835" y="1821574"/>
                  </a:lnTo>
                  <a:lnTo>
                    <a:pt x="2311088" y="1821066"/>
                  </a:lnTo>
                  <a:lnTo>
                    <a:pt x="2306903" y="1821066"/>
                  </a:lnTo>
                  <a:lnTo>
                    <a:pt x="2307017" y="1822289"/>
                  </a:lnTo>
                  <a:lnTo>
                    <a:pt x="2308166" y="1823098"/>
                  </a:lnTo>
                  <a:close/>
                </a:path>
                <a:path w="2360295" h="1867535">
                  <a:moveTo>
                    <a:pt x="2292769" y="1823987"/>
                  </a:moveTo>
                  <a:lnTo>
                    <a:pt x="2293527" y="1823606"/>
                  </a:lnTo>
                  <a:lnTo>
                    <a:pt x="2292216" y="1821066"/>
                  </a:lnTo>
                  <a:lnTo>
                    <a:pt x="2291979" y="1823479"/>
                  </a:lnTo>
                  <a:lnTo>
                    <a:pt x="2292463" y="1823741"/>
                  </a:lnTo>
                  <a:lnTo>
                    <a:pt x="2292769" y="1823987"/>
                  </a:lnTo>
                  <a:close/>
                </a:path>
                <a:path w="2360295" h="1867535">
                  <a:moveTo>
                    <a:pt x="2239659" y="1821271"/>
                  </a:moveTo>
                  <a:lnTo>
                    <a:pt x="2241127" y="1821066"/>
                  </a:lnTo>
                  <a:lnTo>
                    <a:pt x="2239574" y="1821066"/>
                  </a:lnTo>
                  <a:lnTo>
                    <a:pt x="2239659" y="1821271"/>
                  </a:lnTo>
                  <a:close/>
                </a:path>
                <a:path w="2360295" h="1867535">
                  <a:moveTo>
                    <a:pt x="2232835" y="1822082"/>
                  </a:moveTo>
                  <a:lnTo>
                    <a:pt x="2234336" y="1821066"/>
                  </a:lnTo>
                  <a:lnTo>
                    <a:pt x="2232651" y="1821066"/>
                  </a:lnTo>
                  <a:lnTo>
                    <a:pt x="2232835" y="1822082"/>
                  </a:lnTo>
                  <a:close/>
                </a:path>
                <a:path w="2360295" h="1867535">
                  <a:moveTo>
                    <a:pt x="2160947" y="1822717"/>
                  </a:moveTo>
                  <a:lnTo>
                    <a:pt x="2167691" y="1822717"/>
                  </a:lnTo>
                  <a:lnTo>
                    <a:pt x="2167454" y="1821066"/>
                  </a:lnTo>
                  <a:lnTo>
                    <a:pt x="2166743" y="1821193"/>
                  </a:lnTo>
                  <a:lnTo>
                    <a:pt x="2163190" y="1821193"/>
                  </a:lnTo>
                  <a:lnTo>
                    <a:pt x="2163032" y="1821574"/>
                  </a:lnTo>
                  <a:lnTo>
                    <a:pt x="2161887" y="1821574"/>
                  </a:lnTo>
                  <a:lnTo>
                    <a:pt x="2161785" y="1822084"/>
                  </a:lnTo>
                  <a:lnTo>
                    <a:pt x="2161127" y="1822476"/>
                  </a:lnTo>
                  <a:lnTo>
                    <a:pt x="2160947" y="1822717"/>
                  </a:lnTo>
                  <a:close/>
                </a:path>
                <a:path w="2360295" h="1867535">
                  <a:moveTo>
                    <a:pt x="2103731" y="1821828"/>
                  </a:moveTo>
                  <a:lnTo>
                    <a:pt x="2104916" y="1821066"/>
                  </a:lnTo>
                  <a:lnTo>
                    <a:pt x="2104442" y="1821066"/>
                  </a:lnTo>
                  <a:lnTo>
                    <a:pt x="2104284" y="1821447"/>
                  </a:lnTo>
                  <a:lnTo>
                    <a:pt x="2103889" y="1821447"/>
                  </a:lnTo>
                  <a:lnTo>
                    <a:pt x="2103652" y="1821574"/>
                  </a:lnTo>
                  <a:lnTo>
                    <a:pt x="2103731" y="1821828"/>
                  </a:lnTo>
                  <a:close/>
                </a:path>
                <a:path w="2360295" h="1867535">
                  <a:moveTo>
                    <a:pt x="2091965" y="1823098"/>
                  </a:moveTo>
                  <a:lnTo>
                    <a:pt x="2093860" y="1822844"/>
                  </a:lnTo>
                  <a:lnTo>
                    <a:pt x="2094255" y="1822844"/>
                  </a:lnTo>
                  <a:lnTo>
                    <a:pt x="2094536" y="1821828"/>
                  </a:lnTo>
                  <a:lnTo>
                    <a:pt x="2094634" y="1821574"/>
                  </a:lnTo>
                  <a:lnTo>
                    <a:pt x="2094887" y="1821066"/>
                  </a:lnTo>
                  <a:lnTo>
                    <a:pt x="2090702" y="1821066"/>
                  </a:lnTo>
                  <a:lnTo>
                    <a:pt x="2090816" y="1822289"/>
                  </a:lnTo>
                  <a:lnTo>
                    <a:pt x="2091965" y="1823098"/>
                  </a:lnTo>
                  <a:close/>
                </a:path>
                <a:path w="2360295" h="1867535">
                  <a:moveTo>
                    <a:pt x="2076489" y="1823987"/>
                  </a:moveTo>
                  <a:lnTo>
                    <a:pt x="2077247" y="1823606"/>
                  </a:lnTo>
                  <a:lnTo>
                    <a:pt x="2075936" y="1821066"/>
                  </a:lnTo>
                  <a:lnTo>
                    <a:pt x="2075699" y="1823479"/>
                  </a:lnTo>
                  <a:lnTo>
                    <a:pt x="2076183" y="1823741"/>
                  </a:lnTo>
                  <a:lnTo>
                    <a:pt x="2076489" y="1823987"/>
                  </a:lnTo>
                  <a:close/>
                </a:path>
                <a:path w="2360295" h="1867535">
                  <a:moveTo>
                    <a:pt x="2023458" y="1821271"/>
                  </a:moveTo>
                  <a:lnTo>
                    <a:pt x="2024926" y="1821066"/>
                  </a:lnTo>
                  <a:lnTo>
                    <a:pt x="2023373" y="1821066"/>
                  </a:lnTo>
                  <a:lnTo>
                    <a:pt x="2023458" y="1821271"/>
                  </a:lnTo>
                  <a:close/>
                </a:path>
                <a:path w="2360295" h="1867535">
                  <a:moveTo>
                    <a:pt x="2016635" y="1822082"/>
                  </a:moveTo>
                  <a:lnTo>
                    <a:pt x="2018135" y="1821066"/>
                  </a:lnTo>
                  <a:lnTo>
                    <a:pt x="2016450" y="1821066"/>
                  </a:lnTo>
                  <a:lnTo>
                    <a:pt x="2016635" y="1822082"/>
                  </a:lnTo>
                  <a:close/>
                </a:path>
                <a:path w="2360295" h="1867535">
                  <a:moveTo>
                    <a:pt x="1944667" y="1822717"/>
                  </a:moveTo>
                  <a:lnTo>
                    <a:pt x="1951411" y="1822717"/>
                  </a:lnTo>
                  <a:lnTo>
                    <a:pt x="1951174" y="1821066"/>
                  </a:lnTo>
                  <a:lnTo>
                    <a:pt x="1950463" y="1821193"/>
                  </a:lnTo>
                  <a:lnTo>
                    <a:pt x="1946910" y="1821193"/>
                  </a:lnTo>
                  <a:lnTo>
                    <a:pt x="1946752" y="1821574"/>
                  </a:lnTo>
                  <a:lnTo>
                    <a:pt x="1945607" y="1821574"/>
                  </a:lnTo>
                  <a:lnTo>
                    <a:pt x="1945505" y="1822084"/>
                  </a:lnTo>
                  <a:lnTo>
                    <a:pt x="1944847" y="1822476"/>
                  </a:lnTo>
                  <a:lnTo>
                    <a:pt x="1944667" y="1822717"/>
                  </a:lnTo>
                  <a:close/>
                </a:path>
                <a:path w="2360295" h="1867535">
                  <a:moveTo>
                    <a:pt x="1887451" y="1821828"/>
                  </a:moveTo>
                  <a:lnTo>
                    <a:pt x="1888636" y="1821066"/>
                  </a:lnTo>
                  <a:lnTo>
                    <a:pt x="1888162" y="1821066"/>
                  </a:lnTo>
                  <a:lnTo>
                    <a:pt x="1888004" y="1821447"/>
                  </a:lnTo>
                  <a:lnTo>
                    <a:pt x="1887609" y="1821447"/>
                  </a:lnTo>
                  <a:lnTo>
                    <a:pt x="1887373" y="1821574"/>
                  </a:lnTo>
                  <a:lnTo>
                    <a:pt x="1887451" y="1821828"/>
                  </a:lnTo>
                  <a:close/>
                </a:path>
                <a:path w="2360295" h="1867535">
                  <a:moveTo>
                    <a:pt x="1875686" y="1823098"/>
                  </a:moveTo>
                  <a:lnTo>
                    <a:pt x="1877581" y="1822844"/>
                  </a:lnTo>
                  <a:lnTo>
                    <a:pt x="1877976" y="1822844"/>
                  </a:lnTo>
                  <a:lnTo>
                    <a:pt x="1878256" y="1821828"/>
                  </a:lnTo>
                  <a:lnTo>
                    <a:pt x="1878355" y="1821574"/>
                  </a:lnTo>
                  <a:lnTo>
                    <a:pt x="1878607" y="1821066"/>
                  </a:lnTo>
                  <a:lnTo>
                    <a:pt x="1874422" y="1821066"/>
                  </a:lnTo>
                  <a:lnTo>
                    <a:pt x="1874536" y="1822289"/>
                  </a:lnTo>
                  <a:lnTo>
                    <a:pt x="1875686" y="1823098"/>
                  </a:lnTo>
                  <a:close/>
                </a:path>
                <a:path w="2360295" h="1867535">
                  <a:moveTo>
                    <a:pt x="1860288" y="1823987"/>
                  </a:moveTo>
                  <a:lnTo>
                    <a:pt x="1861046" y="1823606"/>
                  </a:lnTo>
                  <a:lnTo>
                    <a:pt x="1859736" y="1821066"/>
                  </a:lnTo>
                  <a:lnTo>
                    <a:pt x="1859499" y="1823479"/>
                  </a:lnTo>
                  <a:lnTo>
                    <a:pt x="1859982" y="1823741"/>
                  </a:lnTo>
                  <a:lnTo>
                    <a:pt x="1860288" y="1823987"/>
                  </a:lnTo>
                  <a:close/>
                </a:path>
                <a:path w="2360295" h="1867535">
                  <a:moveTo>
                    <a:pt x="1807257" y="1821271"/>
                  </a:moveTo>
                  <a:lnTo>
                    <a:pt x="1808725" y="1821066"/>
                  </a:lnTo>
                  <a:lnTo>
                    <a:pt x="1807172" y="1821066"/>
                  </a:lnTo>
                  <a:lnTo>
                    <a:pt x="1807257" y="1821271"/>
                  </a:lnTo>
                  <a:close/>
                </a:path>
                <a:path w="2360295" h="1867535">
                  <a:moveTo>
                    <a:pt x="1800434" y="1822082"/>
                  </a:moveTo>
                  <a:lnTo>
                    <a:pt x="1801934" y="1821066"/>
                  </a:lnTo>
                  <a:lnTo>
                    <a:pt x="1800250" y="1821066"/>
                  </a:lnTo>
                  <a:lnTo>
                    <a:pt x="1800434" y="1822082"/>
                  </a:lnTo>
                  <a:close/>
                </a:path>
                <a:path w="2360295" h="1867535">
                  <a:moveTo>
                    <a:pt x="1728467" y="1822717"/>
                  </a:moveTo>
                  <a:lnTo>
                    <a:pt x="1735210" y="1822717"/>
                  </a:lnTo>
                  <a:lnTo>
                    <a:pt x="1734973" y="1821066"/>
                  </a:lnTo>
                  <a:lnTo>
                    <a:pt x="1734263" y="1821193"/>
                  </a:lnTo>
                  <a:lnTo>
                    <a:pt x="1730709" y="1821193"/>
                  </a:lnTo>
                  <a:lnTo>
                    <a:pt x="1730551" y="1821574"/>
                  </a:lnTo>
                  <a:lnTo>
                    <a:pt x="1729406" y="1821574"/>
                  </a:lnTo>
                  <a:lnTo>
                    <a:pt x="1729304" y="1822084"/>
                  </a:lnTo>
                  <a:lnTo>
                    <a:pt x="1728646" y="1822476"/>
                  </a:lnTo>
                  <a:lnTo>
                    <a:pt x="1728467" y="1822717"/>
                  </a:lnTo>
                  <a:close/>
                </a:path>
                <a:path w="2360295" h="1867535">
                  <a:moveTo>
                    <a:pt x="1671251" y="1821828"/>
                  </a:moveTo>
                  <a:lnTo>
                    <a:pt x="1672435" y="1821066"/>
                  </a:lnTo>
                  <a:lnTo>
                    <a:pt x="1671961" y="1821066"/>
                  </a:lnTo>
                  <a:lnTo>
                    <a:pt x="1671804" y="1821447"/>
                  </a:lnTo>
                  <a:lnTo>
                    <a:pt x="1671409" y="1821447"/>
                  </a:lnTo>
                  <a:lnTo>
                    <a:pt x="1671172" y="1821574"/>
                  </a:lnTo>
                  <a:lnTo>
                    <a:pt x="1671251" y="1821828"/>
                  </a:lnTo>
                  <a:close/>
                </a:path>
                <a:path w="2360295" h="1867535">
                  <a:moveTo>
                    <a:pt x="1659485" y="1823098"/>
                  </a:moveTo>
                  <a:lnTo>
                    <a:pt x="1661380" y="1822844"/>
                  </a:lnTo>
                  <a:lnTo>
                    <a:pt x="1661775" y="1822844"/>
                  </a:lnTo>
                  <a:lnTo>
                    <a:pt x="1662056" y="1821828"/>
                  </a:lnTo>
                  <a:lnTo>
                    <a:pt x="1662154" y="1821574"/>
                  </a:lnTo>
                  <a:lnTo>
                    <a:pt x="1662407" y="1821066"/>
                  </a:lnTo>
                  <a:lnTo>
                    <a:pt x="1658222" y="1821066"/>
                  </a:lnTo>
                  <a:lnTo>
                    <a:pt x="1658336" y="1822289"/>
                  </a:lnTo>
                  <a:lnTo>
                    <a:pt x="1659485" y="1823098"/>
                  </a:lnTo>
                  <a:close/>
                </a:path>
                <a:path w="2360295" h="1867535">
                  <a:moveTo>
                    <a:pt x="1644009" y="1823987"/>
                  </a:moveTo>
                  <a:lnTo>
                    <a:pt x="1644767" y="1823606"/>
                  </a:lnTo>
                  <a:lnTo>
                    <a:pt x="1643456" y="1821066"/>
                  </a:lnTo>
                  <a:lnTo>
                    <a:pt x="1643219" y="1823479"/>
                  </a:lnTo>
                  <a:lnTo>
                    <a:pt x="1643703" y="1823741"/>
                  </a:lnTo>
                  <a:lnTo>
                    <a:pt x="1644009" y="1823987"/>
                  </a:lnTo>
                  <a:close/>
                </a:path>
                <a:path w="2360295" h="1867535">
                  <a:moveTo>
                    <a:pt x="1590978" y="1821271"/>
                  </a:moveTo>
                  <a:lnTo>
                    <a:pt x="1592445" y="1821066"/>
                  </a:lnTo>
                  <a:lnTo>
                    <a:pt x="1590893" y="1821066"/>
                  </a:lnTo>
                  <a:lnTo>
                    <a:pt x="1590978" y="1821271"/>
                  </a:lnTo>
                  <a:close/>
                </a:path>
                <a:path w="2360295" h="1867535">
                  <a:moveTo>
                    <a:pt x="1584154" y="1822082"/>
                  </a:moveTo>
                  <a:lnTo>
                    <a:pt x="1585655" y="1821066"/>
                  </a:lnTo>
                  <a:lnTo>
                    <a:pt x="1583970" y="1821066"/>
                  </a:lnTo>
                  <a:lnTo>
                    <a:pt x="1584154" y="1822082"/>
                  </a:lnTo>
                  <a:close/>
                </a:path>
                <a:path w="2360295" h="1867535">
                  <a:moveTo>
                    <a:pt x="1512187" y="1822717"/>
                  </a:moveTo>
                  <a:lnTo>
                    <a:pt x="1518931" y="1822717"/>
                  </a:lnTo>
                  <a:lnTo>
                    <a:pt x="1518694" y="1821066"/>
                  </a:lnTo>
                  <a:lnTo>
                    <a:pt x="1517983" y="1821193"/>
                  </a:lnTo>
                  <a:lnTo>
                    <a:pt x="1514430" y="1821193"/>
                  </a:lnTo>
                  <a:lnTo>
                    <a:pt x="1514272" y="1821574"/>
                  </a:lnTo>
                  <a:lnTo>
                    <a:pt x="1513127" y="1821574"/>
                  </a:lnTo>
                  <a:lnTo>
                    <a:pt x="1513025" y="1822084"/>
                  </a:lnTo>
                  <a:lnTo>
                    <a:pt x="1512367" y="1822476"/>
                  </a:lnTo>
                  <a:lnTo>
                    <a:pt x="1512187" y="1822717"/>
                  </a:lnTo>
                  <a:close/>
                </a:path>
                <a:path w="2360295" h="1867535">
                  <a:moveTo>
                    <a:pt x="1454971" y="1821828"/>
                  </a:moveTo>
                  <a:lnTo>
                    <a:pt x="1456156" y="1821066"/>
                  </a:lnTo>
                  <a:lnTo>
                    <a:pt x="1455682" y="1821066"/>
                  </a:lnTo>
                  <a:lnTo>
                    <a:pt x="1455524" y="1821447"/>
                  </a:lnTo>
                  <a:lnTo>
                    <a:pt x="1455129" y="1821447"/>
                  </a:lnTo>
                  <a:lnTo>
                    <a:pt x="1454892" y="1821574"/>
                  </a:lnTo>
                  <a:lnTo>
                    <a:pt x="1454971" y="1821828"/>
                  </a:lnTo>
                  <a:close/>
                </a:path>
                <a:path w="2360295" h="1867535">
                  <a:moveTo>
                    <a:pt x="1447721" y="1822336"/>
                  </a:moveTo>
                  <a:lnTo>
                    <a:pt x="1450076" y="1822336"/>
                  </a:lnTo>
                  <a:lnTo>
                    <a:pt x="1449293" y="1822084"/>
                  </a:lnTo>
                  <a:lnTo>
                    <a:pt x="1449128" y="1821447"/>
                  </a:lnTo>
                  <a:lnTo>
                    <a:pt x="1449154" y="1821320"/>
                  </a:lnTo>
                  <a:lnTo>
                    <a:pt x="1449365" y="1821066"/>
                  </a:lnTo>
                  <a:lnTo>
                    <a:pt x="1446431" y="1821066"/>
                  </a:lnTo>
                  <a:lnTo>
                    <a:pt x="1446308" y="1821496"/>
                  </a:lnTo>
                  <a:lnTo>
                    <a:pt x="1446207" y="1821701"/>
                  </a:lnTo>
                  <a:lnTo>
                    <a:pt x="1445970" y="1821701"/>
                  </a:lnTo>
                  <a:lnTo>
                    <a:pt x="1445812" y="1821828"/>
                  </a:lnTo>
                  <a:lnTo>
                    <a:pt x="1443601" y="1821828"/>
                  </a:lnTo>
                  <a:lnTo>
                    <a:pt x="1443680" y="1821955"/>
                  </a:lnTo>
                  <a:lnTo>
                    <a:pt x="1447470" y="1821955"/>
                  </a:lnTo>
                  <a:lnTo>
                    <a:pt x="1447721" y="1822336"/>
                  </a:lnTo>
                  <a:close/>
                </a:path>
                <a:path w="2360295" h="1867535">
                  <a:moveTo>
                    <a:pt x="1418603" y="1821955"/>
                  </a:moveTo>
                  <a:lnTo>
                    <a:pt x="1419438" y="1821955"/>
                  </a:lnTo>
                  <a:lnTo>
                    <a:pt x="1419280" y="1821828"/>
                  </a:lnTo>
                  <a:lnTo>
                    <a:pt x="1419052" y="1821632"/>
                  </a:lnTo>
                  <a:lnTo>
                    <a:pt x="1418175" y="1821193"/>
                  </a:lnTo>
                  <a:lnTo>
                    <a:pt x="1417780" y="1821066"/>
                  </a:lnTo>
                  <a:lnTo>
                    <a:pt x="1417685" y="1821447"/>
                  </a:lnTo>
                  <a:lnTo>
                    <a:pt x="1418016" y="1821447"/>
                  </a:lnTo>
                  <a:lnTo>
                    <a:pt x="1418603" y="1821955"/>
                  </a:lnTo>
                  <a:close/>
                </a:path>
                <a:path w="2360295" h="1867535">
                  <a:moveTo>
                    <a:pt x="1894321" y="1822717"/>
                  </a:moveTo>
                  <a:lnTo>
                    <a:pt x="1897085" y="1822717"/>
                  </a:lnTo>
                  <a:lnTo>
                    <a:pt x="1896404" y="1821074"/>
                  </a:lnTo>
                  <a:lnTo>
                    <a:pt x="1895190" y="1821828"/>
                  </a:lnTo>
                  <a:lnTo>
                    <a:pt x="1890188" y="1821828"/>
                  </a:lnTo>
                  <a:lnTo>
                    <a:pt x="1890184" y="1821955"/>
                  </a:lnTo>
                  <a:lnTo>
                    <a:pt x="1892031" y="1821955"/>
                  </a:lnTo>
                  <a:lnTo>
                    <a:pt x="1892426" y="1822590"/>
                  </a:lnTo>
                  <a:lnTo>
                    <a:pt x="1894242" y="1822590"/>
                  </a:lnTo>
                  <a:lnTo>
                    <a:pt x="1894321" y="1822717"/>
                  </a:lnTo>
                  <a:close/>
                </a:path>
                <a:path w="2360295" h="1867535">
                  <a:moveTo>
                    <a:pt x="2110601" y="1822717"/>
                  </a:moveTo>
                  <a:lnTo>
                    <a:pt x="2113364" y="1822717"/>
                  </a:lnTo>
                  <a:lnTo>
                    <a:pt x="2112683" y="1821074"/>
                  </a:lnTo>
                  <a:lnTo>
                    <a:pt x="2111469" y="1821828"/>
                  </a:lnTo>
                  <a:lnTo>
                    <a:pt x="2106467" y="1821828"/>
                  </a:lnTo>
                  <a:lnTo>
                    <a:pt x="2106464" y="1821955"/>
                  </a:lnTo>
                  <a:lnTo>
                    <a:pt x="2108311" y="1821955"/>
                  </a:lnTo>
                  <a:lnTo>
                    <a:pt x="2108706" y="1822590"/>
                  </a:lnTo>
                  <a:lnTo>
                    <a:pt x="2110522" y="1822590"/>
                  </a:lnTo>
                  <a:lnTo>
                    <a:pt x="2110601" y="1822717"/>
                  </a:lnTo>
                  <a:close/>
                </a:path>
                <a:path w="2360295" h="1867535">
                  <a:moveTo>
                    <a:pt x="1678121" y="1822717"/>
                  </a:moveTo>
                  <a:lnTo>
                    <a:pt x="1680884" y="1822717"/>
                  </a:lnTo>
                  <a:lnTo>
                    <a:pt x="1680203" y="1821074"/>
                  </a:lnTo>
                  <a:lnTo>
                    <a:pt x="1678989" y="1821828"/>
                  </a:lnTo>
                  <a:lnTo>
                    <a:pt x="1673987" y="1821828"/>
                  </a:lnTo>
                  <a:lnTo>
                    <a:pt x="1673984" y="1821955"/>
                  </a:lnTo>
                  <a:lnTo>
                    <a:pt x="1675831" y="1821955"/>
                  </a:lnTo>
                  <a:lnTo>
                    <a:pt x="1676225" y="1822590"/>
                  </a:lnTo>
                  <a:lnTo>
                    <a:pt x="1678042" y="1822590"/>
                  </a:lnTo>
                  <a:lnTo>
                    <a:pt x="1678121" y="1822717"/>
                  </a:lnTo>
                  <a:close/>
                </a:path>
                <a:path w="2360295" h="1867535">
                  <a:moveTo>
                    <a:pt x="1461841" y="1822717"/>
                  </a:moveTo>
                  <a:lnTo>
                    <a:pt x="1464604" y="1822717"/>
                  </a:lnTo>
                  <a:lnTo>
                    <a:pt x="1463923" y="1821074"/>
                  </a:lnTo>
                  <a:lnTo>
                    <a:pt x="1462709" y="1821828"/>
                  </a:lnTo>
                  <a:lnTo>
                    <a:pt x="1457707" y="1821828"/>
                  </a:lnTo>
                  <a:lnTo>
                    <a:pt x="1457704" y="1821955"/>
                  </a:lnTo>
                  <a:lnTo>
                    <a:pt x="1459551" y="1821955"/>
                  </a:lnTo>
                  <a:lnTo>
                    <a:pt x="1459946" y="1822590"/>
                  </a:lnTo>
                  <a:lnTo>
                    <a:pt x="1461762" y="1822590"/>
                  </a:lnTo>
                  <a:lnTo>
                    <a:pt x="1461841" y="1822717"/>
                  </a:lnTo>
                  <a:close/>
                </a:path>
                <a:path w="2360295" h="1867535">
                  <a:moveTo>
                    <a:pt x="2192643" y="1823860"/>
                  </a:moveTo>
                  <a:lnTo>
                    <a:pt x="2193117" y="1821193"/>
                  </a:lnTo>
                  <a:lnTo>
                    <a:pt x="2188471" y="1821193"/>
                  </a:lnTo>
                  <a:lnTo>
                    <a:pt x="2188932" y="1821828"/>
                  </a:lnTo>
                  <a:lnTo>
                    <a:pt x="2190985" y="1821955"/>
                  </a:lnTo>
                  <a:lnTo>
                    <a:pt x="2192643" y="1823860"/>
                  </a:lnTo>
                  <a:close/>
                </a:path>
                <a:path w="2360295" h="1867535">
                  <a:moveTo>
                    <a:pt x="2181984" y="1822463"/>
                  </a:moveTo>
                  <a:lnTo>
                    <a:pt x="2182378" y="1821193"/>
                  </a:lnTo>
                  <a:lnTo>
                    <a:pt x="2182032" y="1822179"/>
                  </a:lnTo>
                  <a:lnTo>
                    <a:pt x="2181984" y="1822463"/>
                  </a:lnTo>
                  <a:close/>
                </a:path>
                <a:path w="2360295" h="1867535">
                  <a:moveTo>
                    <a:pt x="1976442" y="1823860"/>
                  </a:moveTo>
                  <a:lnTo>
                    <a:pt x="1976916" y="1821193"/>
                  </a:lnTo>
                  <a:lnTo>
                    <a:pt x="1972270" y="1821193"/>
                  </a:lnTo>
                  <a:lnTo>
                    <a:pt x="1972731" y="1821828"/>
                  </a:lnTo>
                  <a:lnTo>
                    <a:pt x="1974784" y="1821955"/>
                  </a:lnTo>
                  <a:lnTo>
                    <a:pt x="1976442" y="1823860"/>
                  </a:lnTo>
                  <a:close/>
                </a:path>
                <a:path w="2360295" h="1867535">
                  <a:moveTo>
                    <a:pt x="1965783" y="1822463"/>
                  </a:moveTo>
                  <a:lnTo>
                    <a:pt x="1966099" y="1821193"/>
                  </a:lnTo>
                  <a:lnTo>
                    <a:pt x="1965753" y="1822179"/>
                  </a:lnTo>
                  <a:lnTo>
                    <a:pt x="1965783" y="1822463"/>
                  </a:lnTo>
                  <a:close/>
                </a:path>
                <a:path w="2360295" h="1867535">
                  <a:moveTo>
                    <a:pt x="1760242" y="1823860"/>
                  </a:moveTo>
                  <a:lnTo>
                    <a:pt x="1760715" y="1821193"/>
                  </a:lnTo>
                  <a:lnTo>
                    <a:pt x="1756070" y="1821193"/>
                  </a:lnTo>
                  <a:lnTo>
                    <a:pt x="1756530" y="1821828"/>
                  </a:lnTo>
                  <a:lnTo>
                    <a:pt x="1758583" y="1821955"/>
                  </a:lnTo>
                  <a:lnTo>
                    <a:pt x="1760242" y="1823860"/>
                  </a:lnTo>
                  <a:close/>
                </a:path>
                <a:path w="2360295" h="1867535">
                  <a:moveTo>
                    <a:pt x="1749503" y="1822463"/>
                  </a:moveTo>
                  <a:lnTo>
                    <a:pt x="1749898" y="1821193"/>
                  </a:lnTo>
                  <a:lnTo>
                    <a:pt x="1749552" y="1822179"/>
                  </a:lnTo>
                  <a:lnTo>
                    <a:pt x="1749503" y="1822463"/>
                  </a:lnTo>
                  <a:close/>
                </a:path>
                <a:path w="2360295" h="1867535">
                  <a:moveTo>
                    <a:pt x="1543962" y="1823860"/>
                  </a:moveTo>
                  <a:lnTo>
                    <a:pt x="1544436" y="1821193"/>
                  </a:lnTo>
                  <a:lnTo>
                    <a:pt x="1539790" y="1821193"/>
                  </a:lnTo>
                  <a:lnTo>
                    <a:pt x="1540251" y="1821828"/>
                  </a:lnTo>
                  <a:lnTo>
                    <a:pt x="1542304" y="1821955"/>
                  </a:lnTo>
                  <a:lnTo>
                    <a:pt x="1543962" y="1823860"/>
                  </a:lnTo>
                  <a:close/>
                </a:path>
                <a:path w="2360295" h="1867535">
                  <a:moveTo>
                    <a:pt x="1533303" y="1822463"/>
                  </a:moveTo>
                  <a:lnTo>
                    <a:pt x="1533619" y="1821193"/>
                  </a:lnTo>
                  <a:lnTo>
                    <a:pt x="1533273" y="1822179"/>
                  </a:lnTo>
                  <a:lnTo>
                    <a:pt x="1533303" y="1822463"/>
                  </a:lnTo>
                  <a:close/>
                </a:path>
                <a:path w="2360295" h="1867535">
                  <a:moveTo>
                    <a:pt x="1426229" y="1822019"/>
                  </a:moveTo>
                  <a:lnTo>
                    <a:pt x="1426268" y="1821574"/>
                  </a:lnTo>
                  <a:lnTo>
                    <a:pt x="1426387" y="1821193"/>
                  </a:lnTo>
                  <a:lnTo>
                    <a:pt x="1422360" y="1821193"/>
                  </a:lnTo>
                  <a:lnTo>
                    <a:pt x="1422123" y="1821320"/>
                  </a:lnTo>
                  <a:lnTo>
                    <a:pt x="1424492" y="1821320"/>
                  </a:lnTo>
                  <a:lnTo>
                    <a:pt x="1426229" y="1822019"/>
                  </a:lnTo>
                  <a:close/>
                </a:path>
                <a:path w="2360295" h="1867535">
                  <a:moveTo>
                    <a:pt x="2023768" y="1822579"/>
                  </a:moveTo>
                  <a:lnTo>
                    <a:pt x="2023804" y="1822166"/>
                  </a:lnTo>
                  <a:lnTo>
                    <a:pt x="2023458" y="1821271"/>
                  </a:lnTo>
                  <a:lnTo>
                    <a:pt x="2023110" y="1821320"/>
                  </a:lnTo>
                  <a:lnTo>
                    <a:pt x="2022320" y="1821320"/>
                  </a:lnTo>
                  <a:lnTo>
                    <a:pt x="2022419" y="1821955"/>
                  </a:lnTo>
                  <a:lnTo>
                    <a:pt x="2023268" y="1821955"/>
                  </a:lnTo>
                  <a:lnTo>
                    <a:pt x="2023475" y="1822289"/>
                  </a:lnTo>
                  <a:lnTo>
                    <a:pt x="2023768" y="1822579"/>
                  </a:lnTo>
                  <a:close/>
                </a:path>
                <a:path w="2360295" h="1867535">
                  <a:moveTo>
                    <a:pt x="1807568" y="1822579"/>
                  </a:moveTo>
                  <a:lnTo>
                    <a:pt x="1807604" y="1822166"/>
                  </a:lnTo>
                  <a:lnTo>
                    <a:pt x="1807257" y="1821271"/>
                  </a:lnTo>
                  <a:lnTo>
                    <a:pt x="1806909" y="1821320"/>
                  </a:lnTo>
                  <a:lnTo>
                    <a:pt x="1806119" y="1821320"/>
                  </a:lnTo>
                  <a:lnTo>
                    <a:pt x="1806218" y="1821955"/>
                  </a:lnTo>
                  <a:lnTo>
                    <a:pt x="1807067" y="1821955"/>
                  </a:lnTo>
                  <a:lnTo>
                    <a:pt x="1807275" y="1822289"/>
                  </a:lnTo>
                  <a:lnTo>
                    <a:pt x="1807568" y="1822579"/>
                  </a:lnTo>
                  <a:close/>
                </a:path>
                <a:path w="2360295" h="1867535">
                  <a:moveTo>
                    <a:pt x="1591288" y="1822579"/>
                  </a:moveTo>
                  <a:lnTo>
                    <a:pt x="1591324" y="1822166"/>
                  </a:lnTo>
                  <a:lnTo>
                    <a:pt x="1590978" y="1821271"/>
                  </a:lnTo>
                  <a:lnTo>
                    <a:pt x="1590629" y="1821320"/>
                  </a:lnTo>
                  <a:lnTo>
                    <a:pt x="1589840" y="1821320"/>
                  </a:lnTo>
                  <a:lnTo>
                    <a:pt x="1589938" y="1821955"/>
                  </a:lnTo>
                  <a:lnTo>
                    <a:pt x="1590787" y="1821955"/>
                  </a:lnTo>
                  <a:lnTo>
                    <a:pt x="1590995" y="1822289"/>
                  </a:lnTo>
                  <a:lnTo>
                    <a:pt x="1591288" y="1822579"/>
                  </a:lnTo>
                  <a:close/>
                </a:path>
                <a:path w="2360295" h="1867535">
                  <a:moveTo>
                    <a:pt x="2239969" y="1822579"/>
                  </a:moveTo>
                  <a:lnTo>
                    <a:pt x="2240005" y="1822166"/>
                  </a:lnTo>
                  <a:lnTo>
                    <a:pt x="2239659" y="1821271"/>
                  </a:lnTo>
                  <a:lnTo>
                    <a:pt x="2239310" y="1821320"/>
                  </a:lnTo>
                  <a:lnTo>
                    <a:pt x="2238521" y="1821320"/>
                  </a:lnTo>
                  <a:lnTo>
                    <a:pt x="2238619" y="1821955"/>
                  </a:lnTo>
                  <a:lnTo>
                    <a:pt x="2239468" y="1821955"/>
                  </a:lnTo>
                  <a:lnTo>
                    <a:pt x="2239676" y="1822289"/>
                  </a:lnTo>
                  <a:lnTo>
                    <a:pt x="2239969" y="1822579"/>
                  </a:lnTo>
                  <a:close/>
                </a:path>
                <a:path w="2360295" h="1867535">
                  <a:moveTo>
                    <a:pt x="1420070" y="1823225"/>
                  </a:moveTo>
                  <a:lnTo>
                    <a:pt x="1422807" y="1822082"/>
                  </a:lnTo>
                  <a:lnTo>
                    <a:pt x="1424492" y="1821320"/>
                  </a:lnTo>
                  <a:lnTo>
                    <a:pt x="1422123" y="1821320"/>
                  </a:lnTo>
                  <a:lnTo>
                    <a:pt x="1421886" y="1821447"/>
                  </a:lnTo>
                  <a:lnTo>
                    <a:pt x="1419675" y="1821447"/>
                  </a:lnTo>
                  <a:lnTo>
                    <a:pt x="1419609" y="1821754"/>
                  </a:lnTo>
                  <a:lnTo>
                    <a:pt x="1419438" y="1821955"/>
                  </a:lnTo>
                  <a:lnTo>
                    <a:pt x="1418603" y="1821955"/>
                  </a:lnTo>
                  <a:lnTo>
                    <a:pt x="1420070" y="1823225"/>
                  </a:lnTo>
                  <a:close/>
                </a:path>
                <a:path w="2360295" h="1867535">
                  <a:moveTo>
                    <a:pt x="2262605" y="1824114"/>
                  </a:moveTo>
                  <a:lnTo>
                    <a:pt x="2262842" y="1824114"/>
                  </a:lnTo>
                  <a:lnTo>
                    <a:pt x="2263473" y="1823860"/>
                  </a:lnTo>
                  <a:lnTo>
                    <a:pt x="2264098" y="1823446"/>
                  </a:lnTo>
                  <a:lnTo>
                    <a:pt x="2264579" y="1823225"/>
                  </a:lnTo>
                  <a:lnTo>
                    <a:pt x="2263710" y="1823225"/>
                  </a:lnTo>
                  <a:lnTo>
                    <a:pt x="2265605" y="1821447"/>
                  </a:lnTo>
                  <a:lnTo>
                    <a:pt x="2263079" y="1822463"/>
                  </a:lnTo>
                  <a:lnTo>
                    <a:pt x="2261894" y="1823225"/>
                  </a:lnTo>
                  <a:lnTo>
                    <a:pt x="2262605" y="1824114"/>
                  </a:lnTo>
                  <a:close/>
                </a:path>
                <a:path w="2360295" h="1867535">
                  <a:moveTo>
                    <a:pt x="2145272" y="1821646"/>
                  </a:moveTo>
                  <a:lnTo>
                    <a:pt x="2145366" y="1821447"/>
                  </a:lnTo>
                  <a:lnTo>
                    <a:pt x="2145272" y="1821646"/>
                  </a:lnTo>
                  <a:close/>
                </a:path>
                <a:path w="2360295" h="1867535">
                  <a:moveTo>
                    <a:pt x="2046325" y="1824114"/>
                  </a:moveTo>
                  <a:lnTo>
                    <a:pt x="2046562" y="1824114"/>
                  </a:lnTo>
                  <a:lnTo>
                    <a:pt x="2047194" y="1823860"/>
                  </a:lnTo>
                  <a:lnTo>
                    <a:pt x="2047818" y="1823446"/>
                  </a:lnTo>
                  <a:lnTo>
                    <a:pt x="2048299" y="1823225"/>
                  </a:lnTo>
                  <a:lnTo>
                    <a:pt x="2047431" y="1823225"/>
                  </a:lnTo>
                  <a:lnTo>
                    <a:pt x="2049405" y="1821447"/>
                  </a:lnTo>
                  <a:lnTo>
                    <a:pt x="2046799" y="1822463"/>
                  </a:lnTo>
                  <a:lnTo>
                    <a:pt x="2045615" y="1823225"/>
                  </a:lnTo>
                  <a:lnTo>
                    <a:pt x="2046325" y="1824114"/>
                  </a:lnTo>
                  <a:close/>
                </a:path>
                <a:path w="2360295" h="1867535">
                  <a:moveTo>
                    <a:pt x="1928881" y="1822166"/>
                  </a:moveTo>
                  <a:lnTo>
                    <a:pt x="1929144" y="1821447"/>
                  </a:lnTo>
                  <a:lnTo>
                    <a:pt x="1929026" y="1821574"/>
                  </a:lnTo>
                  <a:lnTo>
                    <a:pt x="1928907" y="1821828"/>
                  </a:lnTo>
                  <a:lnTo>
                    <a:pt x="1928680" y="1821828"/>
                  </a:lnTo>
                  <a:lnTo>
                    <a:pt x="1928881" y="1822166"/>
                  </a:lnTo>
                  <a:close/>
                </a:path>
                <a:path w="2360295" h="1867535">
                  <a:moveTo>
                    <a:pt x="1830125" y="1824114"/>
                  </a:moveTo>
                  <a:lnTo>
                    <a:pt x="1830362" y="1824114"/>
                  </a:lnTo>
                  <a:lnTo>
                    <a:pt x="1830993" y="1823860"/>
                  </a:lnTo>
                  <a:lnTo>
                    <a:pt x="1831617" y="1823446"/>
                  </a:lnTo>
                  <a:lnTo>
                    <a:pt x="1832099" y="1823225"/>
                  </a:lnTo>
                  <a:lnTo>
                    <a:pt x="1831230" y="1823225"/>
                  </a:lnTo>
                  <a:lnTo>
                    <a:pt x="1833125" y="1821447"/>
                  </a:lnTo>
                  <a:lnTo>
                    <a:pt x="1830598" y="1822463"/>
                  </a:lnTo>
                  <a:lnTo>
                    <a:pt x="1829414" y="1823225"/>
                  </a:lnTo>
                  <a:lnTo>
                    <a:pt x="1830125" y="1824114"/>
                  </a:lnTo>
                  <a:close/>
                </a:path>
                <a:path w="2360295" h="1867535">
                  <a:moveTo>
                    <a:pt x="1712792" y="1821646"/>
                  </a:moveTo>
                  <a:lnTo>
                    <a:pt x="1712886" y="1821447"/>
                  </a:lnTo>
                  <a:lnTo>
                    <a:pt x="1712792" y="1821646"/>
                  </a:lnTo>
                  <a:close/>
                </a:path>
                <a:path w="2360295" h="1867535">
                  <a:moveTo>
                    <a:pt x="1613845" y="1824114"/>
                  </a:moveTo>
                  <a:lnTo>
                    <a:pt x="1614082" y="1824114"/>
                  </a:lnTo>
                  <a:lnTo>
                    <a:pt x="1614713" y="1823860"/>
                  </a:lnTo>
                  <a:lnTo>
                    <a:pt x="1615338" y="1823446"/>
                  </a:lnTo>
                  <a:lnTo>
                    <a:pt x="1615819" y="1823225"/>
                  </a:lnTo>
                  <a:lnTo>
                    <a:pt x="1614951" y="1823225"/>
                  </a:lnTo>
                  <a:lnTo>
                    <a:pt x="1616925" y="1821447"/>
                  </a:lnTo>
                  <a:lnTo>
                    <a:pt x="1614319" y="1822463"/>
                  </a:lnTo>
                  <a:lnTo>
                    <a:pt x="1613134" y="1823225"/>
                  </a:lnTo>
                  <a:lnTo>
                    <a:pt x="1613845" y="1824114"/>
                  </a:lnTo>
                  <a:close/>
                </a:path>
                <a:path w="2360295" h="1867535">
                  <a:moveTo>
                    <a:pt x="1496401" y="1822166"/>
                  </a:moveTo>
                  <a:lnTo>
                    <a:pt x="1496664" y="1821447"/>
                  </a:lnTo>
                  <a:lnTo>
                    <a:pt x="1496546" y="1821574"/>
                  </a:lnTo>
                  <a:lnTo>
                    <a:pt x="1496426" y="1821828"/>
                  </a:lnTo>
                  <a:lnTo>
                    <a:pt x="1496199" y="1821828"/>
                  </a:lnTo>
                  <a:lnTo>
                    <a:pt x="1496401" y="1822166"/>
                  </a:lnTo>
                  <a:close/>
                </a:path>
                <a:path w="2360295" h="1867535">
                  <a:moveTo>
                    <a:pt x="1416122" y="1823098"/>
                  </a:moveTo>
                  <a:lnTo>
                    <a:pt x="1416121" y="1822844"/>
                  </a:lnTo>
                  <a:lnTo>
                    <a:pt x="1418016" y="1821447"/>
                  </a:lnTo>
                  <a:lnTo>
                    <a:pt x="1417685" y="1821447"/>
                  </a:lnTo>
                  <a:lnTo>
                    <a:pt x="1417622" y="1821701"/>
                  </a:lnTo>
                  <a:lnTo>
                    <a:pt x="1416423" y="1821701"/>
                  </a:lnTo>
                  <a:lnTo>
                    <a:pt x="1416595" y="1822209"/>
                  </a:lnTo>
                  <a:lnTo>
                    <a:pt x="1415638" y="1822209"/>
                  </a:lnTo>
                  <a:lnTo>
                    <a:pt x="1416122" y="1823098"/>
                  </a:lnTo>
                  <a:close/>
                </a:path>
                <a:path w="2360295" h="1867535">
                  <a:moveTo>
                    <a:pt x="2314168" y="1823860"/>
                  </a:moveTo>
                  <a:lnTo>
                    <a:pt x="2316157" y="1823737"/>
                  </a:lnTo>
                  <a:lnTo>
                    <a:pt x="2316221" y="1821574"/>
                  </a:lnTo>
                  <a:lnTo>
                    <a:pt x="2315826" y="1821574"/>
                  </a:lnTo>
                  <a:lnTo>
                    <a:pt x="2315431" y="1821828"/>
                  </a:lnTo>
                  <a:lnTo>
                    <a:pt x="2314957" y="1821828"/>
                  </a:lnTo>
                  <a:lnTo>
                    <a:pt x="2315728" y="1822166"/>
                  </a:lnTo>
                  <a:lnTo>
                    <a:pt x="2315627" y="1822407"/>
                  </a:lnTo>
                  <a:lnTo>
                    <a:pt x="2314168" y="1823860"/>
                  </a:lnTo>
                  <a:close/>
                </a:path>
                <a:path w="2360295" h="1867535">
                  <a:moveTo>
                    <a:pt x="2251708" y="1822971"/>
                  </a:moveTo>
                  <a:lnTo>
                    <a:pt x="2252023" y="1822844"/>
                  </a:lnTo>
                  <a:lnTo>
                    <a:pt x="2252418" y="1822717"/>
                  </a:lnTo>
                  <a:lnTo>
                    <a:pt x="2253129" y="1821574"/>
                  </a:lnTo>
                  <a:lnTo>
                    <a:pt x="2240704" y="1821574"/>
                  </a:lnTo>
                  <a:lnTo>
                    <a:pt x="2240611" y="1821701"/>
                  </a:lnTo>
                  <a:lnTo>
                    <a:pt x="2249260" y="1821701"/>
                  </a:lnTo>
                  <a:lnTo>
                    <a:pt x="2249497" y="1821828"/>
                  </a:lnTo>
                  <a:lnTo>
                    <a:pt x="2250286" y="1821955"/>
                  </a:lnTo>
                  <a:lnTo>
                    <a:pt x="2251786" y="1822463"/>
                  </a:lnTo>
                  <a:lnTo>
                    <a:pt x="2251708" y="1822971"/>
                  </a:lnTo>
                  <a:close/>
                </a:path>
                <a:path w="2360295" h="1867535">
                  <a:moveTo>
                    <a:pt x="2123551" y="1822971"/>
                  </a:moveTo>
                  <a:lnTo>
                    <a:pt x="2123551" y="1821955"/>
                  </a:lnTo>
                  <a:lnTo>
                    <a:pt x="2123393" y="1821574"/>
                  </a:lnTo>
                  <a:lnTo>
                    <a:pt x="2121998" y="1821651"/>
                  </a:lnTo>
                  <a:lnTo>
                    <a:pt x="2122079" y="1821828"/>
                  </a:lnTo>
                  <a:lnTo>
                    <a:pt x="2123314" y="1822844"/>
                  </a:lnTo>
                  <a:lnTo>
                    <a:pt x="2123551" y="1822971"/>
                  </a:lnTo>
                  <a:close/>
                </a:path>
                <a:path w="2360295" h="1867535">
                  <a:moveTo>
                    <a:pt x="2097967" y="1823860"/>
                  </a:moveTo>
                  <a:lnTo>
                    <a:pt x="2099956" y="1823737"/>
                  </a:lnTo>
                  <a:lnTo>
                    <a:pt x="2100020" y="1821574"/>
                  </a:lnTo>
                  <a:lnTo>
                    <a:pt x="2099625" y="1821574"/>
                  </a:lnTo>
                  <a:lnTo>
                    <a:pt x="2099151" y="1821828"/>
                  </a:lnTo>
                  <a:lnTo>
                    <a:pt x="2098757" y="1821828"/>
                  </a:lnTo>
                  <a:lnTo>
                    <a:pt x="2099528" y="1822166"/>
                  </a:lnTo>
                  <a:lnTo>
                    <a:pt x="2099427" y="1822407"/>
                  </a:lnTo>
                  <a:lnTo>
                    <a:pt x="2097967" y="1823860"/>
                  </a:lnTo>
                  <a:close/>
                </a:path>
                <a:path w="2360295" h="1867535">
                  <a:moveTo>
                    <a:pt x="2035507" y="1822971"/>
                  </a:moveTo>
                  <a:lnTo>
                    <a:pt x="2035823" y="1822844"/>
                  </a:lnTo>
                  <a:lnTo>
                    <a:pt x="2036218" y="1822717"/>
                  </a:lnTo>
                  <a:lnTo>
                    <a:pt x="2036928" y="1821574"/>
                  </a:lnTo>
                  <a:lnTo>
                    <a:pt x="2024503" y="1821574"/>
                  </a:lnTo>
                  <a:lnTo>
                    <a:pt x="2024410" y="1821701"/>
                  </a:lnTo>
                  <a:lnTo>
                    <a:pt x="2033059" y="1821701"/>
                  </a:lnTo>
                  <a:lnTo>
                    <a:pt x="2033296" y="1821828"/>
                  </a:lnTo>
                  <a:lnTo>
                    <a:pt x="2034086" y="1821955"/>
                  </a:lnTo>
                  <a:lnTo>
                    <a:pt x="2035586" y="1822463"/>
                  </a:lnTo>
                  <a:lnTo>
                    <a:pt x="2035507" y="1822971"/>
                  </a:lnTo>
                  <a:close/>
                </a:path>
                <a:path w="2360295" h="1867535">
                  <a:moveTo>
                    <a:pt x="1907271" y="1822971"/>
                  </a:moveTo>
                  <a:lnTo>
                    <a:pt x="1907271" y="1821955"/>
                  </a:lnTo>
                  <a:lnTo>
                    <a:pt x="1907114" y="1821574"/>
                  </a:lnTo>
                  <a:lnTo>
                    <a:pt x="1905718" y="1821651"/>
                  </a:lnTo>
                  <a:lnTo>
                    <a:pt x="1905800" y="1821828"/>
                  </a:lnTo>
                  <a:lnTo>
                    <a:pt x="1907035" y="1822844"/>
                  </a:lnTo>
                  <a:lnTo>
                    <a:pt x="1907271" y="1822971"/>
                  </a:lnTo>
                  <a:close/>
                </a:path>
                <a:path w="2360295" h="1867535">
                  <a:moveTo>
                    <a:pt x="1881687" y="1823860"/>
                  </a:moveTo>
                  <a:lnTo>
                    <a:pt x="1883677" y="1823737"/>
                  </a:lnTo>
                  <a:lnTo>
                    <a:pt x="1883740" y="1821574"/>
                  </a:lnTo>
                  <a:lnTo>
                    <a:pt x="1883346" y="1821574"/>
                  </a:lnTo>
                  <a:lnTo>
                    <a:pt x="1882951" y="1821828"/>
                  </a:lnTo>
                  <a:lnTo>
                    <a:pt x="1882477" y="1821828"/>
                  </a:lnTo>
                  <a:lnTo>
                    <a:pt x="1883248" y="1822166"/>
                  </a:lnTo>
                  <a:lnTo>
                    <a:pt x="1883147" y="1822407"/>
                  </a:lnTo>
                  <a:lnTo>
                    <a:pt x="1881687" y="1823860"/>
                  </a:lnTo>
                  <a:close/>
                </a:path>
                <a:path w="2360295" h="1867535">
                  <a:moveTo>
                    <a:pt x="1819306" y="1822971"/>
                  </a:moveTo>
                  <a:lnTo>
                    <a:pt x="1819622" y="1822844"/>
                  </a:lnTo>
                  <a:lnTo>
                    <a:pt x="1820017" y="1822717"/>
                  </a:lnTo>
                  <a:lnTo>
                    <a:pt x="1820728" y="1821574"/>
                  </a:lnTo>
                  <a:lnTo>
                    <a:pt x="1808302" y="1821574"/>
                  </a:lnTo>
                  <a:lnTo>
                    <a:pt x="1808210" y="1821701"/>
                  </a:lnTo>
                  <a:lnTo>
                    <a:pt x="1816858" y="1821701"/>
                  </a:lnTo>
                  <a:lnTo>
                    <a:pt x="1817095" y="1821828"/>
                  </a:lnTo>
                  <a:lnTo>
                    <a:pt x="1817885" y="1821955"/>
                  </a:lnTo>
                  <a:lnTo>
                    <a:pt x="1819385" y="1822463"/>
                  </a:lnTo>
                  <a:lnTo>
                    <a:pt x="1819306" y="1822971"/>
                  </a:lnTo>
                  <a:close/>
                </a:path>
                <a:path w="2360295" h="1867535">
                  <a:moveTo>
                    <a:pt x="1691071" y="1822971"/>
                  </a:moveTo>
                  <a:lnTo>
                    <a:pt x="1691071" y="1821955"/>
                  </a:lnTo>
                  <a:lnTo>
                    <a:pt x="1690913" y="1821574"/>
                  </a:lnTo>
                  <a:lnTo>
                    <a:pt x="1689518" y="1821651"/>
                  </a:lnTo>
                  <a:lnTo>
                    <a:pt x="1689599" y="1821828"/>
                  </a:lnTo>
                  <a:lnTo>
                    <a:pt x="1690834" y="1822844"/>
                  </a:lnTo>
                  <a:lnTo>
                    <a:pt x="1691071" y="1822971"/>
                  </a:lnTo>
                  <a:close/>
                </a:path>
                <a:path w="2360295" h="1867535">
                  <a:moveTo>
                    <a:pt x="1665487" y="1823860"/>
                  </a:moveTo>
                  <a:lnTo>
                    <a:pt x="1667476" y="1823737"/>
                  </a:lnTo>
                  <a:lnTo>
                    <a:pt x="1667540" y="1821574"/>
                  </a:lnTo>
                  <a:lnTo>
                    <a:pt x="1667145" y="1821574"/>
                  </a:lnTo>
                  <a:lnTo>
                    <a:pt x="1666671" y="1821828"/>
                  </a:lnTo>
                  <a:lnTo>
                    <a:pt x="1666276" y="1821828"/>
                  </a:lnTo>
                  <a:lnTo>
                    <a:pt x="1667047" y="1822166"/>
                  </a:lnTo>
                  <a:lnTo>
                    <a:pt x="1666946" y="1822407"/>
                  </a:lnTo>
                  <a:lnTo>
                    <a:pt x="1665487" y="1823860"/>
                  </a:lnTo>
                  <a:close/>
                </a:path>
                <a:path w="2360295" h="1867535">
                  <a:moveTo>
                    <a:pt x="1603027" y="1822971"/>
                  </a:moveTo>
                  <a:lnTo>
                    <a:pt x="1603342" y="1822844"/>
                  </a:lnTo>
                  <a:lnTo>
                    <a:pt x="1603737" y="1822717"/>
                  </a:lnTo>
                  <a:lnTo>
                    <a:pt x="1604448" y="1821574"/>
                  </a:lnTo>
                  <a:lnTo>
                    <a:pt x="1592023" y="1821574"/>
                  </a:lnTo>
                  <a:lnTo>
                    <a:pt x="1591930" y="1821701"/>
                  </a:lnTo>
                  <a:lnTo>
                    <a:pt x="1600579" y="1821701"/>
                  </a:lnTo>
                  <a:lnTo>
                    <a:pt x="1600816" y="1821828"/>
                  </a:lnTo>
                  <a:lnTo>
                    <a:pt x="1601605" y="1821955"/>
                  </a:lnTo>
                  <a:lnTo>
                    <a:pt x="1603105" y="1822463"/>
                  </a:lnTo>
                  <a:lnTo>
                    <a:pt x="1603027" y="1822971"/>
                  </a:lnTo>
                  <a:close/>
                </a:path>
                <a:path w="2360295" h="1867535">
                  <a:moveTo>
                    <a:pt x="1474791" y="1822971"/>
                  </a:moveTo>
                  <a:lnTo>
                    <a:pt x="1474791" y="1821955"/>
                  </a:lnTo>
                  <a:lnTo>
                    <a:pt x="1474633" y="1821574"/>
                  </a:lnTo>
                  <a:lnTo>
                    <a:pt x="1473238" y="1821651"/>
                  </a:lnTo>
                  <a:lnTo>
                    <a:pt x="1473319" y="1821828"/>
                  </a:lnTo>
                  <a:lnTo>
                    <a:pt x="1474554" y="1822844"/>
                  </a:lnTo>
                  <a:lnTo>
                    <a:pt x="1474791" y="1822971"/>
                  </a:lnTo>
                  <a:close/>
                </a:path>
                <a:path w="2360295" h="1867535">
                  <a:moveTo>
                    <a:pt x="2144959" y="1821828"/>
                  </a:moveTo>
                  <a:lnTo>
                    <a:pt x="2145186" y="1821828"/>
                  </a:lnTo>
                  <a:lnTo>
                    <a:pt x="2145076" y="1821632"/>
                  </a:lnTo>
                  <a:lnTo>
                    <a:pt x="2144959" y="1821828"/>
                  </a:lnTo>
                  <a:close/>
                </a:path>
                <a:path w="2360295" h="1867535">
                  <a:moveTo>
                    <a:pt x="1712479" y="1821828"/>
                  </a:moveTo>
                  <a:lnTo>
                    <a:pt x="1712706" y="1821828"/>
                  </a:lnTo>
                  <a:lnTo>
                    <a:pt x="1712596" y="1821632"/>
                  </a:lnTo>
                  <a:lnTo>
                    <a:pt x="1712479" y="1821828"/>
                  </a:lnTo>
                  <a:close/>
                </a:path>
                <a:path w="2360295" h="1867535">
                  <a:moveTo>
                    <a:pt x="2145112" y="1822084"/>
                  </a:moveTo>
                  <a:lnTo>
                    <a:pt x="2145272" y="1821646"/>
                  </a:lnTo>
                  <a:lnTo>
                    <a:pt x="2145186" y="1821828"/>
                  </a:lnTo>
                  <a:lnTo>
                    <a:pt x="2144959" y="1821828"/>
                  </a:lnTo>
                  <a:lnTo>
                    <a:pt x="2145112" y="1822084"/>
                  </a:lnTo>
                  <a:close/>
                </a:path>
                <a:path w="2360295" h="1867535">
                  <a:moveTo>
                    <a:pt x="1712632" y="1822084"/>
                  </a:moveTo>
                  <a:lnTo>
                    <a:pt x="1712792" y="1821646"/>
                  </a:lnTo>
                  <a:lnTo>
                    <a:pt x="1712706" y="1821828"/>
                  </a:lnTo>
                  <a:lnTo>
                    <a:pt x="1712479" y="1821828"/>
                  </a:lnTo>
                  <a:lnTo>
                    <a:pt x="1712632" y="1822084"/>
                  </a:lnTo>
                  <a:close/>
                </a:path>
                <a:path w="2360295" h="1867535">
                  <a:moveTo>
                    <a:pt x="1928680" y="1821828"/>
                  </a:moveTo>
                  <a:lnTo>
                    <a:pt x="1928907" y="1821828"/>
                  </a:lnTo>
                  <a:lnTo>
                    <a:pt x="1928807" y="1821651"/>
                  </a:lnTo>
                  <a:lnTo>
                    <a:pt x="1928680" y="1821828"/>
                  </a:lnTo>
                  <a:close/>
                </a:path>
                <a:path w="2360295" h="1867535">
                  <a:moveTo>
                    <a:pt x="1496199" y="1821828"/>
                  </a:moveTo>
                  <a:lnTo>
                    <a:pt x="1496426" y="1821828"/>
                  </a:lnTo>
                  <a:lnTo>
                    <a:pt x="1496326" y="1821651"/>
                  </a:lnTo>
                  <a:lnTo>
                    <a:pt x="1496199" y="1821828"/>
                  </a:lnTo>
                  <a:close/>
                </a:path>
                <a:path w="2360295" h="1867535">
                  <a:moveTo>
                    <a:pt x="2239310" y="1823479"/>
                  </a:moveTo>
                  <a:lnTo>
                    <a:pt x="2241679" y="1823225"/>
                  </a:lnTo>
                  <a:lnTo>
                    <a:pt x="2244759" y="1823225"/>
                  </a:lnTo>
                  <a:lnTo>
                    <a:pt x="2247286" y="1822844"/>
                  </a:lnTo>
                  <a:lnTo>
                    <a:pt x="2249891" y="1822717"/>
                  </a:lnTo>
                  <a:lnTo>
                    <a:pt x="2250049" y="1822717"/>
                  </a:lnTo>
                  <a:lnTo>
                    <a:pt x="2250207" y="1822590"/>
                  </a:lnTo>
                  <a:lnTo>
                    <a:pt x="2250444" y="1822590"/>
                  </a:lnTo>
                  <a:lnTo>
                    <a:pt x="2250128" y="1822336"/>
                  </a:lnTo>
                  <a:lnTo>
                    <a:pt x="2249845" y="1822329"/>
                  </a:lnTo>
                  <a:lnTo>
                    <a:pt x="2249102" y="1822209"/>
                  </a:lnTo>
                  <a:lnTo>
                    <a:pt x="2248628" y="1822209"/>
                  </a:lnTo>
                  <a:lnTo>
                    <a:pt x="2249260" y="1821701"/>
                  </a:lnTo>
                  <a:lnTo>
                    <a:pt x="2240611" y="1821701"/>
                  </a:lnTo>
                  <a:lnTo>
                    <a:pt x="2240181" y="1822289"/>
                  </a:lnTo>
                  <a:lnTo>
                    <a:pt x="2240258" y="1822844"/>
                  </a:lnTo>
                  <a:lnTo>
                    <a:pt x="2239775" y="1822844"/>
                  </a:lnTo>
                  <a:lnTo>
                    <a:pt x="2239310" y="1823479"/>
                  </a:lnTo>
                  <a:close/>
                </a:path>
                <a:path w="2360295" h="1867535">
                  <a:moveTo>
                    <a:pt x="2215543" y="1823225"/>
                  </a:moveTo>
                  <a:lnTo>
                    <a:pt x="2215780" y="1823225"/>
                  </a:lnTo>
                  <a:lnTo>
                    <a:pt x="2216253" y="1822844"/>
                  </a:lnTo>
                  <a:lnTo>
                    <a:pt x="2216648" y="1822717"/>
                  </a:lnTo>
                  <a:lnTo>
                    <a:pt x="2216017" y="1822082"/>
                  </a:lnTo>
                  <a:lnTo>
                    <a:pt x="2215701" y="1821955"/>
                  </a:lnTo>
                  <a:lnTo>
                    <a:pt x="2215306" y="1821828"/>
                  </a:lnTo>
                  <a:lnTo>
                    <a:pt x="2208019" y="1821823"/>
                  </a:lnTo>
                  <a:lnTo>
                    <a:pt x="2207489" y="1821701"/>
                  </a:lnTo>
                  <a:lnTo>
                    <a:pt x="2207919" y="1822336"/>
                  </a:lnTo>
                  <a:lnTo>
                    <a:pt x="2213964" y="1822336"/>
                  </a:lnTo>
                  <a:lnTo>
                    <a:pt x="2215543" y="1823225"/>
                  </a:lnTo>
                  <a:close/>
                </a:path>
                <a:path w="2360295" h="1867535">
                  <a:moveTo>
                    <a:pt x="2147765" y="1822463"/>
                  </a:moveTo>
                  <a:lnTo>
                    <a:pt x="2152214" y="1822463"/>
                  </a:lnTo>
                  <a:lnTo>
                    <a:pt x="2150082" y="1822336"/>
                  </a:lnTo>
                  <a:lnTo>
                    <a:pt x="2148503" y="1822336"/>
                  </a:lnTo>
                  <a:lnTo>
                    <a:pt x="2148345" y="1822209"/>
                  </a:lnTo>
                  <a:lnTo>
                    <a:pt x="2148266" y="1821955"/>
                  </a:lnTo>
                  <a:lnTo>
                    <a:pt x="2148029" y="1821828"/>
                  </a:lnTo>
                  <a:lnTo>
                    <a:pt x="2147871" y="1821701"/>
                  </a:lnTo>
                  <a:lnTo>
                    <a:pt x="2147713" y="1821701"/>
                  </a:lnTo>
                  <a:lnTo>
                    <a:pt x="2147713" y="1821828"/>
                  </a:lnTo>
                  <a:lnTo>
                    <a:pt x="2147555" y="1821955"/>
                  </a:lnTo>
                  <a:lnTo>
                    <a:pt x="2147765" y="1822463"/>
                  </a:lnTo>
                  <a:close/>
                </a:path>
                <a:path w="2360295" h="1867535">
                  <a:moveTo>
                    <a:pt x="2143450" y="1823225"/>
                  </a:moveTo>
                  <a:lnTo>
                    <a:pt x="2144042" y="1822463"/>
                  </a:lnTo>
                  <a:lnTo>
                    <a:pt x="2144160" y="1822282"/>
                  </a:lnTo>
                  <a:lnTo>
                    <a:pt x="2142897" y="1821701"/>
                  </a:lnTo>
                  <a:lnTo>
                    <a:pt x="2143450" y="1823225"/>
                  </a:lnTo>
                  <a:close/>
                </a:path>
                <a:path w="2360295" h="1867535">
                  <a:moveTo>
                    <a:pt x="2023110" y="1823479"/>
                  </a:moveTo>
                  <a:lnTo>
                    <a:pt x="2025479" y="1823225"/>
                  </a:lnTo>
                  <a:lnTo>
                    <a:pt x="2028558" y="1823225"/>
                  </a:lnTo>
                  <a:lnTo>
                    <a:pt x="2031085" y="1822844"/>
                  </a:lnTo>
                  <a:lnTo>
                    <a:pt x="2033691" y="1822717"/>
                  </a:lnTo>
                  <a:lnTo>
                    <a:pt x="2033849" y="1822717"/>
                  </a:lnTo>
                  <a:lnTo>
                    <a:pt x="2034007" y="1822590"/>
                  </a:lnTo>
                  <a:lnTo>
                    <a:pt x="2034244" y="1822590"/>
                  </a:lnTo>
                  <a:lnTo>
                    <a:pt x="2033928" y="1822336"/>
                  </a:lnTo>
                  <a:lnTo>
                    <a:pt x="2033644" y="1822329"/>
                  </a:lnTo>
                  <a:lnTo>
                    <a:pt x="2032901" y="1822209"/>
                  </a:lnTo>
                  <a:lnTo>
                    <a:pt x="2032427" y="1822209"/>
                  </a:lnTo>
                  <a:lnTo>
                    <a:pt x="2033059" y="1821701"/>
                  </a:lnTo>
                  <a:lnTo>
                    <a:pt x="2024410" y="1821701"/>
                  </a:lnTo>
                  <a:lnTo>
                    <a:pt x="2023980" y="1822289"/>
                  </a:lnTo>
                  <a:lnTo>
                    <a:pt x="2024057" y="1822844"/>
                  </a:lnTo>
                  <a:lnTo>
                    <a:pt x="2023574" y="1822844"/>
                  </a:lnTo>
                  <a:lnTo>
                    <a:pt x="2023110" y="1823479"/>
                  </a:lnTo>
                  <a:close/>
                </a:path>
                <a:path w="2360295" h="1867535">
                  <a:moveTo>
                    <a:pt x="1999263" y="1823225"/>
                  </a:moveTo>
                  <a:lnTo>
                    <a:pt x="1999500" y="1823225"/>
                  </a:lnTo>
                  <a:lnTo>
                    <a:pt x="1999974" y="1822844"/>
                  </a:lnTo>
                  <a:lnTo>
                    <a:pt x="2000369" y="1822717"/>
                  </a:lnTo>
                  <a:lnTo>
                    <a:pt x="1999737" y="1822082"/>
                  </a:lnTo>
                  <a:lnTo>
                    <a:pt x="1999421" y="1821955"/>
                  </a:lnTo>
                  <a:lnTo>
                    <a:pt x="1999026" y="1821828"/>
                  </a:lnTo>
                  <a:lnTo>
                    <a:pt x="1991739" y="1821823"/>
                  </a:lnTo>
                  <a:lnTo>
                    <a:pt x="1991209" y="1821701"/>
                  </a:lnTo>
                  <a:lnTo>
                    <a:pt x="1991640" y="1822336"/>
                  </a:lnTo>
                  <a:lnTo>
                    <a:pt x="1997684" y="1822336"/>
                  </a:lnTo>
                  <a:lnTo>
                    <a:pt x="1999263" y="1823225"/>
                  </a:lnTo>
                  <a:close/>
                </a:path>
                <a:path w="2360295" h="1867535">
                  <a:moveTo>
                    <a:pt x="1931486" y="1822463"/>
                  </a:moveTo>
                  <a:lnTo>
                    <a:pt x="1935934" y="1822463"/>
                  </a:lnTo>
                  <a:lnTo>
                    <a:pt x="1933802" y="1822336"/>
                  </a:lnTo>
                  <a:lnTo>
                    <a:pt x="1932223" y="1822336"/>
                  </a:lnTo>
                  <a:lnTo>
                    <a:pt x="1932065" y="1822209"/>
                  </a:lnTo>
                  <a:lnTo>
                    <a:pt x="1931986" y="1821955"/>
                  </a:lnTo>
                  <a:lnTo>
                    <a:pt x="1931749" y="1821828"/>
                  </a:lnTo>
                  <a:lnTo>
                    <a:pt x="1931591" y="1821701"/>
                  </a:lnTo>
                  <a:lnTo>
                    <a:pt x="1931433" y="1821701"/>
                  </a:lnTo>
                  <a:lnTo>
                    <a:pt x="1931433" y="1821828"/>
                  </a:lnTo>
                  <a:lnTo>
                    <a:pt x="1931275" y="1821955"/>
                  </a:lnTo>
                  <a:lnTo>
                    <a:pt x="1931486" y="1822463"/>
                  </a:lnTo>
                  <a:close/>
                </a:path>
                <a:path w="2360295" h="1867535">
                  <a:moveTo>
                    <a:pt x="1927170" y="1823225"/>
                  </a:moveTo>
                  <a:lnTo>
                    <a:pt x="1927762" y="1822463"/>
                  </a:lnTo>
                  <a:lnTo>
                    <a:pt x="1927881" y="1822282"/>
                  </a:lnTo>
                  <a:lnTo>
                    <a:pt x="1926617" y="1821701"/>
                  </a:lnTo>
                  <a:lnTo>
                    <a:pt x="1927170" y="1823225"/>
                  </a:lnTo>
                  <a:close/>
                </a:path>
                <a:path w="2360295" h="1867535">
                  <a:moveTo>
                    <a:pt x="1806909" y="1823479"/>
                  </a:moveTo>
                  <a:lnTo>
                    <a:pt x="1809278" y="1823225"/>
                  </a:lnTo>
                  <a:lnTo>
                    <a:pt x="1812358" y="1823225"/>
                  </a:lnTo>
                  <a:lnTo>
                    <a:pt x="1814884" y="1822844"/>
                  </a:lnTo>
                  <a:lnTo>
                    <a:pt x="1817490" y="1822717"/>
                  </a:lnTo>
                  <a:lnTo>
                    <a:pt x="1817648" y="1822717"/>
                  </a:lnTo>
                  <a:lnTo>
                    <a:pt x="1817806" y="1822590"/>
                  </a:lnTo>
                  <a:lnTo>
                    <a:pt x="1818043" y="1822590"/>
                  </a:lnTo>
                  <a:lnTo>
                    <a:pt x="1817727" y="1822336"/>
                  </a:lnTo>
                  <a:lnTo>
                    <a:pt x="1817444" y="1822329"/>
                  </a:lnTo>
                  <a:lnTo>
                    <a:pt x="1816700" y="1822209"/>
                  </a:lnTo>
                  <a:lnTo>
                    <a:pt x="1816227" y="1822209"/>
                  </a:lnTo>
                  <a:lnTo>
                    <a:pt x="1816858" y="1821701"/>
                  </a:lnTo>
                  <a:lnTo>
                    <a:pt x="1808210" y="1821701"/>
                  </a:lnTo>
                  <a:lnTo>
                    <a:pt x="1807779" y="1822289"/>
                  </a:lnTo>
                  <a:lnTo>
                    <a:pt x="1807857" y="1822844"/>
                  </a:lnTo>
                  <a:lnTo>
                    <a:pt x="1807373" y="1822844"/>
                  </a:lnTo>
                  <a:lnTo>
                    <a:pt x="1806909" y="1823479"/>
                  </a:lnTo>
                  <a:close/>
                </a:path>
                <a:path w="2360295" h="1867535">
                  <a:moveTo>
                    <a:pt x="1783063" y="1823225"/>
                  </a:moveTo>
                  <a:lnTo>
                    <a:pt x="1783300" y="1823225"/>
                  </a:lnTo>
                  <a:lnTo>
                    <a:pt x="1783773" y="1822844"/>
                  </a:lnTo>
                  <a:lnTo>
                    <a:pt x="1784168" y="1822717"/>
                  </a:lnTo>
                  <a:lnTo>
                    <a:pt x="1783536" y="1822082"/>
                  </a:lnTo>
                  <a:lnTo>
                    <a:pt x="1783221" y="1821955"/>
                  </a:lnTo>
                  <a:lnTo>
                    <a:pt x="1782826" y="1821828"/>
                  </a:lnTo>
                  <a:lnTo>
                    <a:pt x="1775539" y="1821823"/>
                  </a:lnTo>
                  <a:lnTo>
                    <a:pt x="1775008" y="1821701"/>
                  </a:lnTo>
                  <a:lnTo>
                    <a:pt x="1775439" y="1822336"/>
                  </a:lnTo>
                  <a:lnTo>
                    <a:pt x="1781483" y="1822336"/>
                  </a:lnTo>
                  <a:lnTo>
                    <a:pt x="1783063" y="1823225"/>
                  </a:lnTo>
                  <a:close/>
                </a:path>
                <a:path w="2360295" h="1867535">
                  <a:moveTo>
                    <a:pt x="1715285" y="1822463"/>
                  </a:moveTo>
                  <a:lnTo>
                    <a:pt x="1719733" y="1822463"/>
                  </a:lnTo>
                  <a:lnTo>
                    <a:pt x="1717601" y="1822336"/>
                  </a:lnTo>
                  <a:lnTo>
                    <a:pt x="1716022" y="1822336"/>
                  </a:lnTo>
                  <a:lnTo>
                    <a:pt x="1715864" y="1822209"/>
                  </a:lnTo>
                  <a:lnTo>
                    <a:pt x="1715785" y="1821955"/>
                  </a:lnTo>
                  <a:lnTo>
                    <a:pt x="1715548" y="1821828"/>
                  </a:lnTo>
                  <a:lnTo>
                    <a:pt x="1715390" y="1821701"/>
                  </a:lnTo>
                  <a:lnTo>
                    <a:pt x="1715232" y="1821701"/>
                  </a:lnTo>
                  <a:lnTo>
                    <a:pt x="1715232" y="1821828"/>
                  </a:lnTo>
                  <a:lnTo>
                    <a:pt x="1715075" y="1821955"/>
                  </a:lnTo>
                  <a:lnTo>
                    <a:pt x="1715285" y="1822463"/>
                  </a:lnTo>
                  <a:close/>
                </a:path>
                <a:path w="2360295" h="1867535">
                  <a:moveTo>
                    <a:pt x="1710970" y="1823225"/>
                  </a:moveTo>
                  <a:lnTo>
                    <a:pt x="1711562" y="1822463"/>
                  </a:lnTo>
                  <a:lnTo>
                    <a:pt x="1711680" y="1822282"/>
                  </a:lnTo>
                  <a:lnTo>
                    <a:pt x="1710417" y="1821701"/>
                  </a:lnTo>
                  <a:lnTo>
                    <a:pt x="1710970" y="1823225"/>
                  </a:lnTo>
                  <a:close/>
                </a:path>
                <a:path w="2360295" h="1867535">
                  <a:moveTo>
                    <a:pt x="1590629" y="1823479"/>
                  </a:moveTo>
                  <a:lnTo>
                    <a:pt x="1592998" y="1823225"/>
                  </a:lnTo>
                  <a:lnTo>
                    <a:pt x="1596078" y="1823225"/>
                  </a:lnTo>
                  <a:lnTo>
                    <a:pt x="1598605" y="1822844"/>
                  </a:lnTo>
                  <a:lnTo>
                    <a:pt x="1601210" y="1822717"/>
                  </a:lnTo>
                  <a:lnTo>
                    <a:pt x="1601368" y="1822717"/>
                  </a:lnTo>
                  <a:lnTo>
                    <a:pt x="1601526" y="1822590"/>
                  </a:lnTo>
                  <a:lnTo>
                    <a:pt x="1601763" y="1822590"/>
                  </a:lnTo>
                  <a:lnTo>
                    <a:pt x="1601447" y="1822336"/>
                  </a:lnTo>
                  <a:lnTo>
                    <a:pt x="1601164" y="1822329"/>
                  </a:lnTo>
                  <a:lnTo>
                    <a:pt x="1600421" y="1822209"/>
                  </a:lnTo>
                  <a:lnTo>
                    <a:pt x="1599947" y="1822209"/>
                  </a:lnTo>
                  <a:lnTo>
                    <a:pt x="1600579" y="1821701"/>
                  </a:lnTo>
                  <a:lnTo>
                    <a:pt x="1591930" y="1821701"/>
                  </a:lnTo>
                  <a:lnTo>
                    <a:pt x="1591500" y="1822289"/>
                  </a:lnTo>
                  <a:lnTo>
                    <a:pt x="1591577" y="1822844"/>
                  </a:lnTo>
                  <a:lnTo>
                    <a:pt x="1591094" y="1822844"/>
                  </a:lnTo>
                  <a:lnTo>
                    <a:pt x="1590629" y="1823479"/>
                  </a:lnTo>
                  <a:close/>
                </a:path>
                <a:path w="2360295" h="1867535">
                  <a:moveTo>
                    <a:pt x="1566783" y="1823225"/>
                  </a:moveTo>
                  <a:lnTo>
                    <a:pt x="1567020" y="1823225"/>
                  </a:lnTo>
                  <a:lnTo>
                    <a:pt x="1567494" y="1822844"/>
                  </a:lnTo>
                  <a:lnTo>
                    <a:pt x="1567888" y="1822717"/>
                  </a:lnTo>
                  <a:lnTo>
                    <a:pt x="1567257" y="1822082"/>
                  </a:lnTo>
                  <a:lnTo>
                    <a:pt x="1566941" y="1821955"/>
                  </a:lnTo>
                  <a:lnTo>
                    <a:pt x="1566546" y="1821828"/>
                  </a:lnTo>
                  <a:lnTo>
                    <a:pt x="1559259" y="1821823"/>
                  </a:lnTo>
                  <a:lnTo>
                    <a:pt x="1558729" y="1821701"/>
                  </a:lnTo>
                  <a:lnTo>
                    <a:pt x="1559159" y="1822336"/>
                  </a:lnTo>
                  <a:lnTo>
                    <a:pt x="1565204" y="1822336"/>
                  </a:lnTo>
                  <a:lnTo>
                    <a:pt x="1566783" y="1823225"/>
                  </a:lnTo>
                  <a:close/>
                </a:path>
                <a:path w="2360295" h="1867535">
                  <a:moveTo>
                    <a:pt x="1499006" y="1822463"/>
                  </a:moveTo>
                  <a:lnTo>
                    <a:pt x="1503454" y="1822463"/>
                  </a:lnTo>
                  <a:lnTo>
                    <a:pt x="1501322" y="1822336"/>
                  </a:lnTo>
                  <a:lnTo>
                    <a:pt x="1499743" y="1822336"/>
                  </a:lnTo>
                  <a:lnTo>
                    <a:pt x="1499585" y="1822209"/>
                  </a:lnTo>
                  <a:lnTo>
                    <a:pt x="1499506" y="1821955"/>
                  </a:lnTo>
                  <a:lnTo>
                    <a:pt x="1499269" y="1821828"/>
                  </a:lnTo>
                  <a:lnTo>
                    <a:pt x="1499111" y="1821701"/>
                  </a:lnTo>
                  <a:lnTo>
                    <a:pt x="1498953" y="1821701"/>
                  </a:lnTo>
                  <a:lnTo>
                    <a:pt x="1498953" y="1821828"/>
                  </a:lnTo>
                  <a:lnTo>
                    <a:pt x="1498795" y="1821955"/>
                  </a:lnTo>
                  <a:lnTo>
                    <a:pt x="1499006" y="1822463"/>
                  </a:lnTo>
                  <a:close/>
                </a:path>
                <a:path w="2360295" h="1867535">
                  <a:moveTo>
                    <a:pt x="1494690" y="1823225"/>
                  </a:moveTo>
                  <a:lnTo>
                    <a:pt x="1495282" y="1822463"/>
                  </a:lnTo>
                  <a:lnTo>
                    <a:pt x="1495400" y="1822282"/>
                  </a:lnTo>
                  <a:lnTo>
                    <a:pt x="1494137" y="1821701"/>
                  </a:lnTo>
                  <a:lnTo>
                    <a:pt x="1494690" y="1823225"/>
                  </a:lnTo>
                  <a:close/>
                </a:path>
                <a:path w="2360295" h="1867535">
                  <a:moveTo>
                    <a:pt x="1905060" y="1824114"/>
                  </a:moveTo>
                  <a:lnTo>
                    <a:pt x="1904821" y="1821711"/>
                  </a:lnTo>
                  <a:lnTo>
                    <a:pt x="1903917" y="1821823"/>
                  </a:lnTo>
                  <a:lnTo>
                    <a:pt x="1904044" y="1822166"/>
                  </a:lnTo>
                  <a:lnTo>
                    <a:pt x="1904192" y="1822463"/>
                  </a:lnTo>
                  <a:lnTo>
                    <a:pt x="1901349" y="1822717"/>
                  </a:lnTo>
                  <a:lnTo>
                    <a:pt x="1903616" y="1823446"/>
                  </a:lnTo>
                  <a:lnTo>
                    <a:pt x="1903718" y="1823733"/>
                  </a:lnTo>
                  <a:lnTo>
                    <a:pt x="1905060" y="1824114"/>
                  </a:lnTo>
                  <a:close/>
                </a:path>
                <a:path w="2360295" h="1867535">
                  <a:moveTo>
                    <a:pt x="2121340" y="1824114"/>
                  </a:moveTo>
                  <a:lnTo>
                    <a:pt x="2121101" y="1821711"/>
                  </a:lnTo>
                  <a:lnTo>
                    <a:pt x="2120197" y="1821823"/>
                  </a:lnTo>
                  <a:lnTo>
                    <a:pt x="2120324" y="1822166"/>
                  </a:lnTo>
                  <a:lnTo>
                    <a:pt x="2120471" y="1822463"/>
                  </a:lnTo>
                  <a:lnTo>
                    <a:pt x="2117550" y="1822717"/>
                  </a:lnTo>
                  <a:lnTo>
                    <a:pt x="2119892" y="1823446"/>
                  </a:lnTo>
                  <a:lnTo>
                    <a:pt x="2119998" y="1823733"/>
                  </a:lnTo>
                  <a:lnTo>
                    <a:pt x="2121340" y="1824114"/>
                  </a:lnTo>
                  <a:close/>
                </a:path>
                <a:path w="2360295" h="1867535">
                  <a:moveTo>
                    <a:pt x="1688860" y="1824114"/>
                  </a:moveTo>
                  <a:lnTo>
                    <a:pt x="1688621" y="1821711"/>
                  </a:lnTo>
                  <a:lnTo>
                    <a:pt x="1687717" y="1821823"/>
                  </a:lnTo>
                  <a:lnTo>
                    <a:pt x="1687844" y="1822166"/>
                  </a:lnTo>
                  <a:lnTo>
                    <a:pt x="1687991" y="1822463"/>
                  </a:lnTo>
                  <a:lnTo>
                    <a:pt x="1685070" y="1822717"/>
                  </a:lnTo>
                  <a:lnTo>
                    <a:pt x="1687412" y="1823446"/>
                  </a:lnTo>
                  <a:lnTo>
                    <a:pt x="1687517" y="1823733"/>
                  </a:lnTo>
                  <a:lnTo>
                    <a:pt x="1688860" y="1824114"/>
                  </a:lnTo>
                  <a:close/>
                </a:path>
                <a:path w="2360295" h="1867535">
                  <a:moveTo>
                    <a:pt x="1472580" y="1824114"/>
                  </a:moveTo>
                  <a:lnTo>
                    <a:pt x="1472341" y="1821711"/>
                  </a:lnTo>
                  <a:lnTo>
                    <a:pt x="1471437" y="1821823"/>
                  </a:lnTo>
                  <a:lnTo>
                    <a:pt x="1471564" y="1822166"/>
                  </a:lnTo>
                  <a:lnTo>
                    <a:pt x="1471711" y="1822463"/>
                  </a:lnTo>
                  <a:lnTo>
                    <a:pt x="1468869" y="1822717"/>
                  </a:lnTo>
                  <a:lnTo>
                    <a:pt x="1471136" y="1823446"/>
                  </a:lnTo>
                  <a:lnTo>
                    <a:pt x="1471238" y="1823733"/>
                  </a:lnTo>
                  <a:lnTo>
                    <a:pt x="1472580" y="1824114"/>
                  </a:lnTo>
                  <a:close/>
                </a:path>
                <a:path w="2360295" h="1867535">
                  <a:moveTo>
                    <a:pt x="2144693" y="1823230"/>
                  </a:moveTo>
                  <a:lnTo>
                    <a:pt x="2144880" y="1822717"/>
                  </a:lnTo>
                  <a:lnTo>
                    <a:pt x="2144995" y="1822019"/>
                  </a:lnTo>
                  <a:lnTo>
                    <a:pt x="2144800" y="1821823"/>
                  </a:lnTo>
                  <a:lnTo>
                    <a:pt x="2144555" y="1822463"/>
                  </a:lnTo>
                  <a:lnTo>
                    <a:pt x="2144352" y="1822463"/>
                  </a:lnTo>
                  <a:lnTo>
                    <a:pt x="2144693" y="1823230"/>
                  </a:lnTo>
                  <a:close/>
                </a:path>
                <a:path w="2360295" h="1867535">
                  <a:moveTo>
                    <a:pt x="1712212" y="1823230"/>
                  </a:moveTo>
                  <a:lnTo>
                    <a:pt x="1712400" y="1822717"/>
                  </a:lnTo>
                  <a:lnTo>
                    <a:pt x="1712515" y="1822019"/>
                  </a:lnTo>
                  <a:lnTo>
                    <a:pt x="1712319" y="1821823"/>
                  </a:lnTo>
                  <a:lnTo>
                    <a:pt x="1712075" y="1822463"/>
                  </a:lnTo>
                  <a:lnTo>
                    <a:pt x="1711872" y="1822463"/>
                  </a:lnTo>
                  <a:lnTo>
                    <a:pt x="1712212" y="1823230"/>
                  </a:lnTo>
                  <a:close/>
                </a:path>
                <a:path w="2360295" h="1867535">
                  <a:moveTo>
                    <a:pt x="1928456" y="1823328"/>
                  </a:moveTo>
                  <a:lnTo>
                    <a:pt x="1928726" y="1822590"/>
                  </a:lnTo>
                  <a:lnTo>
                    <a:pt x="1928819" y="1822121"/>
                  </a:lnTo>
                  <a:lnTo>
                    <a:pt x="1928520" y="1821823"/>
                  </a:lnTo>
                  <a:lnTo>
                    <a:pt x="1928276" y="1822463"/>
                  </a:lnTo>
                  <a:lnTo>
                    <a:pt x="1928072" y="1822463"/>
                  </a:lnTo>
                  <a:lnTo>
                    <a:pt x="1928456" y="1823328"/>
                  </a:lnTo>
                  <a:close/>
                </a:path>
                <a:path w="2360295" h="1867535">
                  <a:moveTo>
                    <a:pt x="1495976" y="1823328"/>
                  </a:moveTo>
                  <a:lnTo>
                    <a:pt x="1496246" y="1822590"/>
                  </a:lnTo>
                  <a:lnTo>
                    <a:pt x="1496338" y="1822121"/>
                  </a:lnTo>
                  <a:lnTo>
                    <a:pt x="1496040" y="1821823"/>
                  </a:lnTo>
                  <a:lnTo>
                    <a:pt x="1495795" y="1822463"/>
                  </a:lnTo>
                  <a:lnTo>
                    <a:pt x="1495592" y="1822463"/>
                  </a:lnTo>
                  <a:lnTo>
                    <a:pt x="1495976" y="1823328"/>
                  </a:lnTo>
                  <a:close/>
                </a:path>
                <a:path w="2360295" h="1867535">
                  <a:moveTo>
                    <a:pt x="2276186" y="1823098"/>
                  </a:moveTo>
                  <a:lnTo>
                    <a:pt x="2276423" y="1823098"/>
                  </a:lnTo>
                  <a:lnTo>
                    <a:pt x="2275870" y="1821955"/>
                  </a:lnTo>
                  <a:lnTo>
                    <a:pt x="2275150" y="1821955"/>
                  </a:lnTo>
                  <a:lnTo>
                    <a:pt x="2275633" y="1822844"/>
                  </a:lnTo>
                  <a:lnTo>
                    <a:pt x="2275791" y="1822971"/>
                  </a:lnTo>
                  <a:lnTo>
                    <a:pt x="2276186" y="1823098"/>
                  </a:lnTo>
                  <a:close/>
                </a:path>
                <a:path w="2360295" h="1867535">
                  <a:moveTo>
                    <a:pt x="2238758" y="1822844"/>
                  </a:moveTo>
                  <a:lnTo>
                    <a:pt x="2239468" y="1821955"/>
                  </a:lnTo>
                  <a:lnTo>
                    <a:pt x="2238619" y="1821955"/>
                  </a:lnTo>
                  <a:lnTo>
                    <a:pt x="2238758" y="1822844"/>
                  </a:lnTo>
                  <a:close/>
                </a:path>
                <a:path w="2360295" h="1867535">
                  <a:moveTo>
                    <a:pt x="2203225" y="1824749"/>
                  </a:moveTo>
                  <a:lnTo>
                    <a:pt x="2204504" y="1823606"/>
                  </a:lnTo>
                  <a:lnTo>
                    <a:pt x="2204542" y="1823400"/>
                  </a:lnTo>
                  <a:lnTo>
                    <a:pt x="2203238" y="1822403"/>
                  </a:lnTo>
                  <a:lnTo>
                    <a:pt x="2202751" y="1821955"/>
                  </a:lnTo>
                  <a:lnTo>
                    <a:pt x="2201725" y="1822590"/>
                  </a:lnTo>
                  <a:lnTo>
                    <a:pt x="2200856" y="1822971"/>
                  </a:lnTo>
                  <a:lnTo>
                    <a:pt x="2200117" y="1823328"/>
                  </a:lnTo>
                  <a:lnTo>
                    <a:pt x="2200224" y="1823606"/>
                  </a:lnTo>
                  <a:lnTo>
                    <a:pt x="2200382" y="1823606"/>
                  </a:lnTo>
                  <a:lnTo>
                    <a:pt x="2201803" y="1823860"/>
                  </a:lnTo>
                  <a:lnTo>
                    <a:pt x="2203225" y="1824749"/>
                  </a:lnTo>
                  <a:close/>
                </a:path>
                <a:path w="2360295" h="1867535">
                  <a:moveTo>
                    <a:pt x="2106416" y="1823733"/>
                  </a:moveTo>
                  <a:lnTo>
                    <a:pt x="2107048" y="1823098"/>
                  </a:lnTo>
                  <a:lnTo>
                    <a:pt x="2108311" y="1821955"/>
                  </a:lnTo>
                  <a:lnTo>
                    <a:pt x="2106464" y="1821955"/>
                  </a:lnTo>
                  <a:lnTo>
                    <a:pt x="2106416" y="1823733"/>
                  </a:lnTo>
                  <a:close/>
                </a:path>
                <a:path w="2360295" h="1867535">
                  <a:moveTo>
                    <a:pt x="2059985" y="1823098"/>
                  </a:moveTo>
                  <a:lnTo>
                    <a:pt x="2060222" y="1823098"/>
                  </a:lnTo>
                  <a:lnTo>
                    <a:pt x="2059670" y="1821955"/>
                  </a:lnTo>
                  <a:lnTo>
                    <a:pt x="2058949" y="1821955"/>
                  </a:lnTo>
                  <a:lnTo>
                    <a:pt x="2059432" y="1822844"/>
                  </a:lnTo>
                  <a:lnTo>
                    <a:pt x="2059590" y="1822971"/>
                  </a:lnTo>
                  <a:lnTo>
                    <a:pt x="2059985" y="1823098"/>
                  </a:lnTo>
                  <a:close/>
                </a:path>
                <a:path w="2360295" h="1867535">
                  <a:moveTo>
                    <a:pt x="2022557" y="1822844"/>
                  </a:moveTo>
                  <a:lnTo>
                    <a:pt x="2023268" y="1821955"/>
                  </a:lnTo>
                  <a:lnTo>
                    <a:pt x="2022419" y="1821955"/>
                  </a:lnTo>
                  <a:lnTo>
                    <a:pt x="2022557" y="1822844"/>
                  </a:lnTo>
                  <a:close/>
                </a:path>
                <a:path w="2360295" h="1867535">
                  <a:moveTo>
                    <a:pt x="1986945" y="1824749"/>
                  </a:moveTo>
                  <a:lnTo>
                    <a:pt x="1988224" y="1823606"/>
                  </a:lnTo>
                  <a:lnTo>
                    <a:pt x="1988312" y="1823446"/>
                  </a:lnTo>
                  <a:lnTo>
                    <a:pt x="1987735" y="1823098"/>
                  </a:lnTo>
                  <a:lnTo>
                    <a:pt x="1986471" y="1821955"/>
                  </a:lnTo>
                  <a:lnTo>
                    <a:pt x="1985445" y="1822590"/>
                  </a:lnTo>
                  <a:lnTo>
                    <a:pt x="1984576" y="1822971"/>
                  </a:lnTo>
                  <a:lnTo>
                    <a:pt x="1983838" y="1823328"/>
                  </a:lnTo>
                  <a:lnTo>
                    <a:pt x="1983944" y="1823606"/>
                  </a:lnTo>
                  <a:lnTo>
                    <a:pt x="1984102" y="1823606"/>
                  </a:lnTo>
                  <a:lnTo>
                    <a:pt x="1985524" y="1823860"/>
                  </a:lnTo>
                  <a:lnTo>
                    <a:pt x="1986945" y="1824749"/>
                  </a:lnTo>
                  <a:close/>
                </a:path>
                <a:path w="2360295" h="1867535">
                  <a:moveTo>
                    <a:pt x="1890136" y="1823733"/>
                  </a:moveTo>
                  <a:lnTo>
                    <a:pt x="1890768" y="1823098"/>
                  </a:lnTo>
                  <a:lnTo>
                    <a:pt x="1892031" y="1821955"/>
                  </a:lnTo>
                  <a:lnTo>
                    <a:pt x="1890184" y="1821955"/>
                  </a:lnTo>
                  <a:lnTo>
                    <a:pt x="1890136" y="1823733"/>
                  </a:lnTo>
                  <a:close/>
                </a:path>
                <a:path w="2360295" h="1867535">
                  <a:moveTo>
                    <a:pt x="1843706" y="1823098"/>
                  </a:moveTo>
                  <a:lnTo>
                    <a:pt x="1843943" y="1823098"/>
                  </a:lnTo>
                  <a:lnTo>
                    <a:pt x="1843390" y="1821955"/>
                  </a:lnTo>
                  <a:lnTo>
                    <a:pt x="1842669" y="1821955"/>
                  </a:lnTo>
                  <a:lnTo>
                    <a:pt x="1843153" y="1822844"/>
                  </a:lnTo>
                  <a:lnTo>
                    <a:pt x="1843311" y="1822971"/>
                  </a:lnTo>
                  <a:lnTo>
                    <a:pt x="1843706" y="1823098"/>
                  </a:lnTo>
                  <a:close/>
                </a:path>
                <a:path w="2360295" h="1867535">
                  <a:moveTo>
                    <a:pt x="1806356" y="1822844"/>
                  </a:moveTo>
                  <a:lnTo>
                    <a:pt x="1807067" y="1821955"/>
                  </a:lnTo>
                  <a:lnTo>
                    <a:pt x="1806218" y="1821955"/>
                  </a:lnTo>
                  <a:lnTo>
                    <a:pt x="1806356" y="1822844"/>
                  </a:lnTo>
                  <a:close/>
                </a:path>
                <a:path w="2360295" h="1867535">
                  <a:moveTo>
                    <a:pt x="1770744" y="1824749"/>
                  </a:moveTo>
                  <a:lnTo>
                    <a:pt x="1772024" y="1823606"/>
                  </a:lnTo>
                  <a:lnTo>
                    <a:pt x="1772062" y="1823400"/>
                  </a:lnTo>
                  <a:lnTo>
                    <a:pt x="1770758" y="1822403"/>
                  </a:lnTo>
                  <a:lnTo>
                    <a:pt x="1770271" y="1821955"/>
                  </a:lnTo>
                  <a:lnTo>
                    <a:pt x="1769244" y="1822590"/>
                  </a:lnTo>
                  <a:lnTo>
                    <a:pt x="1768376" y="1822971"/>
                  </a:lnTo>
                  <a:lnTo>
                    <a:pt x="1767637" y="1823328"/>
                  </a:lnTo>
                  <a:lnTo>
                    <a:pt x="1767744" y="1823606"/>
                  </a:lnTo>
                  <a:lnTo>
                    <a:pt x="1767902" y="1823606"/>
                  </a:lnTo>
                  <a:lnTo>
                    <a:pt x="1769323" y="1823860"/>
                  </a:lnTo>
                  <a:lnTo>
                    <a:pt x="1770744" y="1824749"/>
                  </a:lnTo>
                  <a:close/>
                </a:path>
                <a:path w="2360295" h="1867535">
                  <a:moveTo>
                    <a:pt x="1673935" y="1823733"/>
                  </a:moveTo>
                  <a:lnTo>
                    <a:pt x="1674567" y="1823098"/>
                  </a:lnTo>
                  <a:lnTo>
                    <a:pt x="1675831" y="1821955"/>
                  </a:lnTo>
                  <a:lnTo>
                    <a:pt x="1673984" y="1821955"/>
                  </a:lnTo>
                  <a:lnTo>
                    <a:pt x="1673935" y="1823733"/>
                  </a:lnTo>
                  <a:close/>
                </a:path>
                <a:path w="2360295" h="1867535">
                  <a:moveTo>
                    <a:pt x="1627505" y="1823098"/>
                  </a:moveTo>
                  <a:lnTo>
                    <a:pt x="1627742" y="1823098"/>
                  </a:lnTo>
                  <a:lnTo>
                    <a:pt x="1627189" y="1821955"/>
                  </a:lnTo>
                  <a:lnTo>
                    <a:pt x="1626468" y="1821955"/>
                  </a:lnTo>
                  <a:lnTo>
                    <a:pt x="1626952" y="1822844"/>
                  </a:lnTo>
                  <a:lnTo>
                    <a:pt x="1627110" y="1822971"/>
                  </a:lnTo>
                  <a:lnTo>
                    <a:pt x="1627505" y="1823098"/>
                  </a:lnTo>
                  <a:close/>
                </a:path>
                <a:path w="2360295" h="1867535">
                  <a:moveTo>
                    <a:pt x="1590077" y="1822844"/>
                  </a:moveTo>
                  <a:lnTo>
                    <a:pt x="1590787" y="1821955"/>
                  </a:lnTo>
                  <a:lnTo>
                    <a:pt x="1589938" y="1821955"/>
                  </a:lnTo>
                  <a:lnTo>
                    <a:pt x="1590077" y="1822844"/>
                  </a:lnTo>
                  <a:close/>
                </a:path>
                <a:path w="2360295" h="1867535">
                  <a:moveTo>
                    <a:pt x="1554465" y="1824749"/>
                  </a:moveTo>
                  <a:lnTo>
                    <a:pt x="1555744" y="1823606"/>
                  </a:lnTo>
                  <a:lnTo>
                    <a:pt x="1555832" y="1823446"/>
                  </a:lnTo>
                  <a:lnTo>
                    <a:pt x="1555254" y="1823098"/>
                  </a:lnTo>
                  <a:lnTo>
                    <a:pt x="1553991" y="1821955"/>
                  </a:lnTo>
                  <a:lnTo>
                    <a:pt x="1552965" y="1822590"/>
                  </a:lnTo>
                  <a:lnTo>
                    <a:pt x="1552096" y="1822971"/>
                  </a:lnTo>
                  <a:lnTo>
                    <a:pt x="1551357" y="1823328"/>
                  </a:lnTo>
                  <a:lnTo>
                    <a:pt x="1551464" y="1823606"/>
                  </a:lnTo>
                  <a:lnTo>
                    <a:pt x="1551622" y="1823606"/>
                  </a:lnTo>
                  <a:lnTo>
                    <a:pt x="1553043" y="1823860"/>
                  </a:lnTo>
                  <a:lnTo>
                    <a:pt x="1554465" y="1824749"/>
                  </a:lnTo>
                  <a:close/>
                </a:path>
                <a:path w="2360295" h="1867535">
                  <a:moveTo>
                    <a:pt x="1457656" y="1823733"/>
                  </a:moveTo>
                  <a:lnTo>
                    <a:pt x="1458288" y="1823098"/>
                  </a:lnTo>
                  <a:lnTo>
                    <a:pt x="1459551" y="1821955"/>
                  </a:lnTo>
                  <a:lnTo>
                    <a:pt x="1457704" y="1821955"/>
                  </a:lnTo>
                  <a:lnTo>
                    <a:pt x="1457656" y="1823733"/>
                  </a:lnTo>
                  <a:close/>
                </a:path>
                <a:path w="2360295" h="1867535">
                  <a:moveTo>
                    <a:pt x="1444943" y="1822717"/>
                  </a:moveTo>
                  <a:lnTo>
                    <a:pt x="1446074" y="1822579"/>
                  </a:lnTo>
                  <a:lnTo>
                    <a:pt x="1447470" y="1821955"/>
                  </a:lnTo>
                  <a:lnTo>
                    <a:pt x="1443759" y="1821955"/>
                  </a:lnTo>
                  <a:lnTo>
                    <a:pt x="1443522" y="1822209"/>
                  </a:lnTo>
                  <a:lnTo>
                    <a:pt x="1443396" y="1822407"/>
                  </a:lnTo>
                  <a:lnTo>
                    <a:pt x="1443820" y="1822476"/>
                  </a:lnTo>
                  <a:lnTo>
                    <a:pt x="1444943" y="1822717"/>
                  </a:lnTo>
                  <a:close/>
                </a:path>
                <a:path w="2360295" h="1867535">
                  <a:moveTo>
                    <a:pt x="1436152" y="1822350"/>
                  </a:moveTo>
                  <a:lnTo>
                    <a:pt x="1435941" y="1821955"/>
                  </a:lnTo>
                  <a:lnTo>
                    <a:pt x="1435924" y="1822289"/>
                  </a:lnTo>
                  <a:lnTo>
                    <a:pt x="1436152" y="1822350"/>
                  </a:lnTo>
                  <a:close/>
                </a:path>
                <a:path w="2360295" h="1867535">
                  <a:moveTo>
                    <a:pt x="1426466" y="1822209"/>
                  </a:moveTo>
                  <a:lnTo>
                    <a:pt x="1426702" y="1822209"/>
                  </a:lnTo>
                  <a:lnTo>
                    <a:pt x="1426229" y="1822019"/>
                  </a:lnTo>
                  <a:lnTo>
                    <a:pt x="1426466" y="1822209"/>
                  </a:lnTo>
                  <a:close/>
                </a:path>
                <a:path w="2360295" h="1867535">
                  <a:moveTo>
                    <a:pt x="1451576" y="1823860"/>
                  </a:moveTo>
                  <a:lnTo>
                    <a:pt x="1451500" y="1823230"/>
                  </a:lnTo>
                  <a:lnTo>
                    <a:pt x="1451418" y="1823098"/>
                  </a:lnTo>
                  <a:lnTo>
                    <a:pt x="1451229" y="1822590"/>
                  </a:lnTo>
                  <a:lnTo>
                    <a:pt x="1451094" y="1822084"/>
                  </a:lnTo>
                  <a:lnTo>
                    <a:pt x="1450076" y="1822336"/>
                  </a:lnTo>
                  <a:lnTo>
                    <a:pt x="1447721" y="1822336"/>
                  </a:lnTo>
                  <a:lnTo>
                    <a:pt x="1447888" y="1822590"/>
                  </a:lnTo>
                  <a:lnTo>
                    <a:pt x="1450629" y="1822590"/>
                  </a:lnTo>
                  <a:lnTo>
                    <a:pt x="1451576" y="1823860"/>
                  </a:lnTo>
                  <a:close/>
                </a:path>
                <a:path w="2360295" h="1867535">
                  <a:moveTo>
                    <a:pt x="1415638" y="1822209"/>
                  </a:moveTo>
                  <a:lnTo>
                    <a:pt x="1416595" y="1822209"/>
                  </a:lnTo>
                  <a:lnTo>
                    <a:pt x="1415569" y="1822082"/>
                  </a:lnTo>
                  <a:lnTo>
                    <a:pt x="1415638" y="1822209"/>
                  </a:lnTo>
                  <a:close/>
                </a:path>
                <a:path w="2360295" h="1867535">
                  <a:moveTo>
                    <a:pt x="1435704" y="1824749"/>
                  </a:moveTo>
                  <a:lnTo>
                    <a:pt x="1435896" y="1822282"/>
                  </a:lnTo>
                  <a:lnTo>
                    <a:pt x="1435625" y="1822209"/>
                  </a:lnTo>
                  <a:lnTo>
                    <a:pt x="1426702" y="1822209"/>
                  </a:lnTo>
                  <a:lnTo>
                    <a:pt x="1427158" y="1822590"/>
                  </a:lnTo>
                  <a:lnTo>
                    <a:pt x="1434125" y="1822590"/>
                  </a:lnTo>
                  <a:lnTo>
                    <a:pt x="1434209" y="1823741"/>
                  </a:lnTo>
                  <a:lnTo>
                    <a:pt x="1434678" y="1823860"/>
                  </a:lnTo>
                  <a:lnTo>
                    <a:pt x="1434915" y="1824114"/>
                  </a:lnTo>
                  <a:lnTo>
                    <a:pt x="1435704" y="1824749"/>
                  </a:lnTo>
                  <a:close/>
                </a:path>
                <a:path w="2360295" h="1867535">
                  <a:moveTo>
                    <a:pt x="1443364" y="1822590"/>
                  </a:moveTo>
                  <a:lnTo>
                    <a:pt x="1443410" y="1822329"/>
                  </a:lnTo>
                  <a:lnTo>
                    <a:pt x="1443285" y="1822463"/>
                  </a:lnTo>
                  <a:lnTo>
                    <a:pt x="1443364" y="1822590"/>
                  </a:lnTo>
                  <a:close/>
                </a:path>
                <a:path w="2360295" h="1867535">
                  <a:moveTo>
                    <a:pt x="2262977" y="1822463"/>
                  </a:moveTo>
                  <a:lnTo>
                    <a:pt x="2263158" y="1822336"/>
                  </a:lnTo>
                  <a:lnTo>
                    <a:pt x="2262977" y="1822463"/>
                  </a:lnTo>
                  <a:close/>
                </a:path>
                <a:path w="2360295" h="1867535">
                  <a:moveTo>
                    <a:pt x="2210252" y="1823733"/>
                  </a:moveTo>
                  <a:lnTo>
                    <a:pt x="2212463" y="1822844"/>
                  </a:lnTo>
                  <a:lnTo>
                    <a:pt x="2213964" y="1822336"/>
                  </a:lnTo>
                  <a:lnTo>
                    <a:pt x="2207919" y="1822336"/>
                  </a:lnTo>
                  <a:lnTo>
                    <a:pt x="2208436" y="1823098"/>
                  </a:lnTo>
                  <a:lnTo>
                    <a:pt x="2209314" y="1823230"/>
                  </a:lnTo>
                  <a:lnTo>
                    <a:pt x="2210252" y="1823733"/>
                  </a:lnTo>
                  <a:close/>
                </a:path>
                <a:path w="2360295" h="1867535">
                  <a:moveTo>
                    <a:pt x="2046697" y="1822463"/>
                  </a:moveTo>
                  <a:lnTo>
                    <a:pt x="2046878" y="1822336"/>
                  </a:lnTo>
                  <a:lnTo>
                    <a:pt x="2046697" y="1822463"/>
                  </a:lnTo>
                  <a:close/>
                </a:path>
                <a:path w="2360295" h="1867535">
                  <a:moveTo>
                    <a:pt x="1993973" y="1823733"/>
                  </a:moveTo>
                  <a:lnTo>
                    <a:pt x="1996184" y="1822844"/>
                  </a:lnTo>
                  <a:lnTo>
                    <a:pt x="1997684" y="1822336"/>
                  </a:lnTo>
                  <a:lnTo>
                    <a:pt x="1991640" y="1822336"/>
                  </a:lnTo>
                  <a:lnTo>
                    <a:pt x="1992156" y="1823098"/>
                  </a:lnTo>
                  <a:lnTo>
                    <a:pt x="1993034" y="1823230"/>
                  </a:lnTo>
                  <a:lnTo>
                    <a:pt x="1993973" y="1823733"/>
                  </a:lnTo>
                  <a:close/>
                </a:path>
                <a:path w="2360295" h="1867535">
                  <a:moveTo>
                    <a:pt x="1830497" y="1822463"/>
                  </a:moveTo>
                  <a:lnTo>
                    <a:pt x="1830677" y="1822336"/>
                  </a:lnTo>
                  <a:lnTo>
                    <a:pt x="1830497" y="1822463"/>
                  </a:lnTo>
                  <a:close/>
                </a:path>
                <a:path w="2360295" h="1867535">
                  <a:moveTo>
                    <a:pt x="1777772" y="1823733"/>
                  </a:moveTo>
                  <a:lnTo>
                    <a:pt x="1779983" y="1822844"/>
                  </a:lnTo>
                  <a:lnTo>
                    <a:pt x="1781483" y="1822336"/>
                  </a:lnTo>
                  <a:lnTo>
                    <a:pt x="1775439" y="1822336"/>
                  </a:lnTo>
                  <a:lnTo>
                    <a:pt x="1775956" y="1823098"/>
                  </a:lnTo>
                  <a:lnTo>
                    <a:pt x="1776834" y="1823230"/>
                  </a:lnTo>
                  <a:lnTo>
                    <a:pt x="1777772" y="1823733"/>
                  </a:lnTo>
                  <a:close/>
                </a:path>
                <a:path w="2360295" h="1867535">
                  <a:moveTo>
                    <a:pt x="1614217" y="1822463"/>
                  </a:moveTo>
                  <a:lnTo>
                    <a:pt x="1614398" y="1822336"/>
                  </a:lnTo>
                  <a:lnTo>
                    <a:pt x="1614217" y="1822463"/>
                  </a:lnTo>
                  <a:close/>
                </a:path>
                <a:path w="2360295" h="1867535">
                  <a:moveTo>
                    <a:pt x="1561492" y="1823733"/>
                  </a:moveTo>
                  <a:lnTo>
                    <a:pt x="1563703" y="1822844"/>
                  </a:lnTo>
                  <a:lnTo>
                    <a:pt x="1565204" y="1822336"/>
                  </a:lnTo>
                  <a:lnTo>
                    <a:pt x="1559159" y="1822336"/>
                  </a:lnTo>
                  <a:lnTo>
                    <a:pt x="1559676" y="1823098"/>
                  </a:lnTo>
                  <a:lnTo>
                    <a:pt x="1560554" y="1823230"/>
                  </a:lnTo>
                  <a:lnTo>
                    <a:pt x="1561492" y="1823733"/>
                  </a:lnTo>
                  <a:close/>
                </a:path>
                <a:path w="2360295" h="1867535">
                  <a:moveTo>
                    <a:pt x="1928072" y="1822463"/>
                  </a:moveTo>
                  <a:lnTo>
                    <a:pt x="1928276" y="1822463"/>
                  </a:lnTo>
                  <a:lnTo>
                    <a:pt x="1928020" y="1822346"/>
                  </a:lnTo>
                  <a:close/>
                </a:path>
                <a:path w="2360295" h="1867535">
                  <a:moveTo>
                    <a:pt x="1711872" y="1822463"/>
                  </a:moveTo>
                  <a:lnTo>
                    <a:pt x="1712075" y="1822463"/>
                  </a:lnTo>
                  <a:lnTo>
                    <a:pt x="1711820" y="1822346"/>
                  </a:lnTo>
                  <a:close/>
                </a:path>
                <a:path w="2360295" h="1867535">
                  <a:moveTo>
                    <a:pt x="1495592" y="1822463"/>
                  </a:moveTo>
                  <a:lnTo>
                    <a:pt x="1495795" y="1822463"/>
                  </a:lnTo>
                  <a:lnTo>
                    <a:pt x="1495540" y="1822346"/>
                  </a:lnTo>
                  <a:close/>
                </a:path>
                <a:path w="2360295" h="1867535">
                  <a:moveTo>
                    <a:pt x="2144352" y="1822463"/>
                  </a:moveTo>
                  <a:lnTo>
                    <a:pt x="2144555" y="1822463"/>
                  </a:lnTo>
                  <a:lnTo>
                    <a:pt x="2144300" y="1822346"/>
                  </a:lnTo>
                  <a:close/>
                </a:path>
                <a:path w="2360295" h="1867535">
                  <a:moveTo>
                    <a:pt x="1436889" y="1823733"/>
                  </a:moveTo>
                  <a:lnTo>
                    <a:pt x="1437126" y="1823479"/>
                  </a:lnTo>
                  <a:lnTo>
                    <a:pt x="1437284" y="1823098"/>
                  </a:lnTo>
                  <a:lnTo>
                    <a:pt x="1437520" y="1822717"/>
                  </a:lnTo>
                  <a:lnTo>
                    <a:pt x="1436152" y="1822350"/>
                  </a:lnTo>
                  <a:lnTo>
                    <a:pt x="1436889" y="1823733"/>
                  </a:lnTo>
                  <a:close/>
                </a:path>
                <a:path w="2360295" h="1867535">
                  <a:moveTo>
                    <a:pt x="1807857" y="1822844"/>
                  </a:moveTo>
                  <a:lnTo>
                    <a:pt x="1807693" y="1822407"/>
                  </a:lnTo>
                  <a:lnTo>
                    <a:pt x="1807580" y="1822590"/>
                  </a:lnTo>
                  <a:lnTo>
                    <a:pt x="1807857" y="1822844"/>
                  </a:lnTo>
                  <a:close/>
                </a:path>
                <a:path w="2360295" h="1867535">
                  <a:moveTo>
                    <a:pt x="1591577" y="1822844"/>
                  </a:moveTo>
                  <a:lnTo>
                    <a:pt x="1591414" y="1822407"/>
                  </a:lnTo>
                  <a:lnTo>
                    <a:pt x="1591300" y="1822590"/>
                  </a:lnTo>
                  <a:lnTo>
                    <a:pt x="1591577" y="1822844"/>
                  </a:lnTo>
                  <a:close/>
                </a:path>
                <a:path w="2360295" h="1867535">
                  <a:moveTo>
                    <a:pt x="2240258" y="1822844"/>
                  </a:moveTo>
                  <a:lnTo>
                    <a:pt x="2240095" y="1822407"/>
                  </a:lnTo>
                  <a:lnTo>
                    <a:pt x="2239982" y="1822590"/>
                  </a:lnTo>
                  <a:lnTo>
                    <a:pt x="2240258" y="1822844"/>
                  </a:lnTo>
                  <a:close/>
                </a:path>
                <a:path w="2360295" h="1867535">
                  <a:moveTo>
                    <a:pt x="2024057" y="1822844"/>
                  </a:moveTo>
                  <a:lnTo>
                    <a:pt x="2023894" y="1822407"/>
                  </a:lnTo>
                  <a:lnTo>
                    <a:pt x="2023781" y="1822590"/>
                  </a:lnTo>
                  <a:lnTo>
                    <a:pt x="2024057" y="1822844"/>
                  </a:lnTo>
                  <a:close/>
                </a:path>
                <a:path w="2360295" h="1867535">
                  <a:moveTo>
                    <a:pt x="2145424" y="1824876"/>
                  </a:moveTo>
                  <a:lnTo>
                    <a:pt x="2146134" y="1822844"/>
                  </a:lnTo>
                  <a:lnTo>
                    <a:pt x="2145740" y="1822463"/>
                  </a:lnTo>
                  <a:lnTo>
                    <a:pt x="2144831" y="1823340"/>
                  </a:lnTo>
                  <a:lnTo>
                    <a:pt x="2144920" y="1823741"/>
                  </a:lnTo>
                  <a:lnTo>
                    <a:pt x="2145424" y="1824876"/>
                  </a:lnTo>
                  <a:close/>
                </a:path>
                <a:path w="2360295" h="1867535">
                  <a:moveTo>
                    <a:pt x="2112654" y="1823352"/>
                  </a:moveTo>
                  <a:lnTo>
                    <a:pt x="2112812" y="1823225"/>
                  </a:lnTo>
                  <a:lnTo>
                    <a:pt x="2113838" y="1823098"/>
                  </a:lnTo>
                  <a:lnTo>
                    <a:pt x="2114312" y="1823098"/>
                  </a:lnTo>
                  <a:lnTo>
                    <a:pt x="2114134" y="1822717"/>
                  </a:lnTo>
                  <a:lnTo>
                    <a:pt x="2114047" y="1822579"/>
                  </a:lnTo>
                  <a:lnTo>
                    <a:pt x="2113759" y="1822463"/>
                  </a:lnTo>
                  <a:lnTo>
                    <a:pt x="2113364" y="1822717"/>
                  </a:lnTo>
                  <a:lnTo>
                    <a:pt x="2110601" y="1822717"/>
                  </a:lnTo>
                  <a:lnTo>
                    <a:pt x="2110917" y="1823225"/>
                  </a:lnTo>
                  <a:lnTo>
                    <a:pt x="2112502" y="1823230"/>
                  </a:lnTo>
                  <a:lnTo>
                    <a:pt x="2112654" y="1823352"/>
                  </a:lnTo>
                  <a:close/>
                </a:path>
                <a:path w="2360295" h="1867535">
                  <a:moveTo>
                    <a:pt x="1929144" y="1824876"/>
                  </a:moveTo>
                  <a:lnTo>
                    <a:pt x="1929855" y="1822844"/>
                  </a:lnTo>
                  <a:lnTo>
                    <a:pt x="1929460" y="1822463"/>
                  </a:lnTo>
                  <a:lnTo>
                    <a:pt x="1928600" y="1823352"/>
                  </a:lnTo>
                  <a:lnTo>
                    <a:pt x="1928693" y="1823860"/>
                  </a:lnTo>
                  <a:lnTo>
                    <a:pt x="1929144" y="1824876"/>
                  </a:lnTo>
                  <a:close/>
                </a:path>
                <a:path w="2360295" h="1867535">
                  <a:moveTo>
                    <a:pt x="1896374" y="1823352"/>
                  </a:moveTo>
                  <a:lnTo>
                    <a:pt x="1896532" y="1823225"/>
                  </a:lnTo>
                  <a:lnTo>
                    <a:pt x="1897559" y="1823098"/>
                  </a:lnTo>
                  <a:lnTo>
                    <a:pt x="1898033" y="1823098"/>
                  </a:lnTo>
                  <a:lnTo>
                    <a:pt x="1897855" y="1822717"/>
                  </a:lnTo>
                  <a:lnTo>
                    <a:pt x="1897767" y="1822579"/>
                  </a:lnTo>
                  <a:lnTo>
                    <a:pt x="1897480" y="1822463"/>
                  </a:lnTo>
                  <a:lnTo>
                    <a:pt x="1897085" y="1822717"/>
                  </a:lnTo>
                  <a:lnTo>
                    <a:pt x="1894321" y="1822717"/>
                  </a:lnTo>
                  <a:lnTo>
                    <a:pt x="1894637" y="1823225"/>
                  </a:lnTo>
                  <a:lnTo>
                    <a:pt x="1896223" y="1823230"/>
                  </a:lnTo>
                  <a:lnTo>
                    <a:pt x="1896374" y="1823352"/>
                  </a:lnTo>
                  <a:close/>
                </a:path>
                <a:path w="2360295" h="1867535">
                  <a:moveTo>
                    <a:pt x="1712944" y="1824876"/>
                  </a:moveTo>
                  <a:lnTo>
                    <a:pt x="1713654" y="1822844"/>
                  </a:lnTo>
                  <a:lnTo>
                    <a:pt x="1713259" y="1822463"/>
                  </a:lnTo>
                  <a:lnTo>
                    <a:pt x="1712350" y="1823340"/>
                  </a:lnTo>
                  <a:lnTo>
                    <a:pt x="1712439" y="1823741"/>
                  </a:lnTo>
                  <a:lnTo>
                    <a:pt x="1712944" y="1824876"/>
                  </a:lnTo>
                  <a:close/>
                </a:path>
                <a:path w="2360295" h="1867535">
                  <a:moveTo>
                    <a:pt x="1680174" y="1823352"/>
                  </a:moveTo>
                  <a:lnTo>
                    <a:pt x="1680331" y="1823225"/>
                  </a:lnTo>
                  <a:lnTo>
                    <a:pt x="1681358" y="1823098"/>
                  </a:lnTo>
                  <a:lnTo>
                    <a:pt x="1681832" y="1823098"/>
                  </a:lnTo>
                  <a:lnTo>
                    <a:pt x="1681654" y="1822717"/>
                  </a:lnTo>
                  <a:lnTo>
                    <a:pt x="1681566" y="1822579"/>
                  </a:lnTo>
                  <a:lnTo>
                    <a:pt x="1681279" y="1822463"/>
                  </a:lnTo>
                  <a:lnTo>
                    <a:pt x="1680884" y="1822717"/>
                  </a:lnTo>
                  <a:lnTo>
                    <a:pt x="1678121" y="1822717"/>
                  </a:lnTo>
                  <a:lnTo>
                    <a:pt x="1678436" y="1823225"/>
                  </a:lnTo>
                  <a:lnTo>
                    <a:pt x="1680022" y="1823230"/>
                  </a:lnTo>
                  <a:lnTo>
                    <a:pt x="1680174" y="1823352"/>
                  </a:lnTo>
                  <a:close/>
                </a:path>
                <a:path w="2360295" h="1867535">
                  <a:moveTo>
                    <a:pt x="1496664" y="1824876"/>
                  </a:moveTo>
                  <a:lnTo>
                    <a:pt x="1497375" y="1822844"/>
                  </a:lnTo>
                  <a:lnTo>
                    <a:pt x="1496980" y="1822463"/>
                  </a:lnTo>
                  <a:lnTo>
                    <a:pt x="1496120" y="1823352"/>
                  </a:lnTo>
                  <a:lnTo>
                    <a:pt x="1496213" y="1823860"/>
                  </a:lnTo>
                  <a:lnTo>
                    <a:pt x="1496664" y="1824876"/>
                  </a:lnTo>
                  <a:close/>
                </a:path>
                <a:path w="2360295" h="1867535">
                  <a:moveTo>
                    <a:pt x="1463894" y="1823352"/>
                  </a:moveTo>
                  <a:lnTo>
                    <a:pt x="1464052" y="1823225"/>
                  </a:lnTo>
                  <a:lnTo>
                    <a:pt x="1465078" y="1823098"/>
                  </a:lnTo>
                  <a:lnTo>
                    <a:pt x="1465552" y="1823098"/>
                  </a:lnTo>
                  <a:lnTo>
                    <a:pt x="1465374" y="1822717"/>
                  </a:lnTo>
                  <a:lnTo>
                    <a:pt x="1465287" y="1822579"/>
                  </a:lnTo>
                  <a:lnTo>
                    <a:pt x="1464999" y="1822463"/>
                  </a:lnTo>
                  <a:lnTo>
                    <a:pt x="1464604" y="1822717"/>
                  </a:lnTo>
                  <a:lnTo>
                    <a:pt x="1461841" y="1822717"/>
                  </a:lnTo>
                  <a:lnTo>
                    <a:pt x="1462157" y="1823225"/>
                  </a:lnTo>
                  <a:lnTo>
                    <a:pt x="1463742" y="1823230"/>
                  </a:lnTo>
                  <a:lnTo>
                    <a:pt x="1463894" y="1823352"/>
                  </a:lnTo>
                  <a:close/>
                </a:path>
                <a:path w="2360295" h="1867535">
                  <a:moveTo>
                    <a:pt x="1442574" y="1824114"/>
                  </a:moveTo>
                  <a:lnTo>
                    <a:pt x="1442969" y="1823860"/>
                  </a:lnTo>
                  <a:lnTo>
                    <a:pt x="1443759" y="1822463"/>
                  </a:lnTo>
                  <a:lnTo>
                    <a:pt x="1443386" y="1822463"/>
                  </a:lnTo>
                  <a:lnTo>
                    <a:pt x="1443364" y="1822590"/>
                  </a:lnTo>
                  <a:lnTo>
                    <a:pt x="1443153" y="1822590"/>
                  </a:lnTo>
                  <a:lnTo>
                    <a:pt x="1442890" y="1822844"/>
                  </a:lnTo>
                  <a:lnTo>
                    <a:pt x="1442416" y="1823098"/>
                  </a:lnTo>
                  <a:lnTo>
                    <a:pt x="1442258" y="1823225"/>
                  </a:lnTo>
                  <a:lnTo>
                    <a:pt x="1442012" y="1823230"/>
                  </a:lnTo>
                  <a:lnTo>
                    <a:pt x="1441830" y="1823328"/>
                  </a:lnTo>
                  <a:lnTo>
                    <a:pt x="1441903" y="1823479"/>
                  </a:lnTo>
                  <a:lnTo>
                    <a:pt x="1442021" y="1823606"/>
                  </a:lnTo>
                  <a:lnTo>
                    <a:pt x="1442179" y="1823860"/>
                  </a:lnTo>
                  <a:lnTo>
                    <a:pt x="1442416" y="1823987"/>
                  </a:lnTo>
                  <a:lnTo>
                    <a:pt x="1442574" y="1824114"/>
                  </a:lnTo>
                  <a:close/>
                </a:path>
                <a:path w="2360295" h="1867535">
                  <a:moveTo>
                    <a:pt x="1443153" y="1822590"/>
                  </a:moveTo>
                  <a:lnTo>
                    <a:pt x="1443364" y="1822590"/>
                  </a:lnTo>
                  <a:lnTo>
                    <a:pt x="1443153" y="1822590"/>
                  </a:lnTo>
                  <a:close/>
                </a:path>
                <a:path w="2360295" h="1867535">
                  <a:moveTo>
                    <a:pt x="1807373" y="1822844"/>
                  </a:moveTo>
                  <a:lnTo>
                    <a:pt x="1807857" y="1822844"/>
                  </a:lnTo>
                  <a:lnTo>
                    <a:pt x="1807568" y="1822579"/>
                  </a:lnTo>
                  <a:lnTo>
                    <a:pt x="1807373" y="1822844"/>
                  </a:lnTo>
                  <a:close/>
                </a:path>
                <a:path w="2360295" h="1867535">
                  <a:moveTo>
                    <a:pt x="1591094" y="1822844"/>
                  </a:moveTo>
                  <a:lnTo>
                    <a:pt x="1591577" y="1822844"/>
                  </a:lnTo>
                  <a:lnTo>
                    <a:pt x="1591288" y="1822579"/>
                  </a:lnTo>
                  <a:lnTo>
                    <a:pt x="1591094" y="1822844"/>
                  </a:lnTo>
                  <a:close/>
                </a:path>
                <a:path w="2360295" h="1867535">
                  <a:moveTo>
                    <a:pt x="2239775" y="1822844"/>
                  </a:moveTo>
                  <a:lnTo>
                    <a:pt x="2240258" y="1822844"/>
                  </a:lnTo>
                  <a:lnTo>
                    <a:pt x="2239969" y="1822579"/>
                  </a:lnTo>
                  <a:lnTo>
                    <a:pt x="2239775" y="1822844"/>
                  </a:lnTo>
                  <a:close/>
                </a:path>
                <a:path w="2360295" h="1867535">
                  <a:moveTo>
                    <a:pt x="2023574" y="1822844"/>
                  </a:moveTo>
                  <a:lnTo>
                    <a:pt x="2024057" y="1822844"/>
                  </a:lnTo>
                  <a:lnTo>
                    <a:pt x="2023768" y="1822579"/>
                  </a:lnTo>
                  <a:lnTo>
                    <a:pt x="2023574" y="1822844"/>
                  </a:lnTo>
                  <a:close/>
                </a:path>
                <a:path w="2360295" h="1867535">
                  <a:moveTo>
                    <a:pt x="2110127" y="1823987"/>
                  </a:moveTo>
                  <a:lnTo>
                    <a:pt x="2110522" y="1822590"/>
                  </a:lnTo>
                  <a:lnTo>
                    <a:pt x="2108706" y="1822590"/>
                  </a:lnTo>
                  <a:lnTo>
                    <a:pt x="2109258" y="1823479"/>
                  </a:lnTo>
                  <a:lnTo>
                    <a:pt x="2109745" y="1823741"/>
                  </a:lnTo>
                  <a:lnTo>
                    <a:pt x="2110127" y="1823987"/>
                  </a:lnTo>
                  <a:close/>
                </a:path>
                <a:path w="2360295" h="1867535">
                  <a:moveTo>
                    <a:pt x="2102547" y="1823987"/>
                  </a:moveTo>
                  <a:lnTo>
                    <a:pt x="2103258" y="1823860"/>
                  </a:lnTo>
                  <a:lnTo>
                    <a:pt x="2104363" y="1823479"/>
                  </a:lnTo>
                  <a:lnTo>
                    <a:pt x="2104053" y="1823230"/>
                  </a:lnTo>
                  <a:lnTo>
                    <a:pt x="2103573" y="1822590"/>
                  </a:lnTo>
                  <a:lnTo>
                    <a:pt x="2102784" y="1822590"/>
                  </a:lnTo>
                  <a:lnTo>
                    <a:pt x="2102383" y="1823230"/>
                  </a:lnTo>
                  <a:lnTo>
                    <a:pt x="2101915" y="1823606"/>
                  </a:lnTo>
                  <a:lnTo>
                    <a:pt x="2102162" y="1823741"/>
                  </a:lnTo>
                  <a:lnTo>
                    <a:pt x="2102310" y="1823860"/>
                  </a:lnTo>
                  <a:lnTo>
                    <a:pt x="2102547" y="1823987"/>
                  </a:lnTo>
                  <a:close/>
                </a:path>
                <a:path w="2360295" h="1867535">
                  <a:moveTo>
                    <a:pt x="1893847" y="1823987"/>
                  </a:moveTo>
                  <a:lnTo>
                    <a:pt x="1894242" y="1822590"/>
                  </a:lnTo>
                  <a:lnTo>
                    <a:pt x="1892426" y="1822590"/>
                  </a:lnTo>
                  <a:lnTo>
                    <a:pt x="1892979" y="1823479"/>
                  </a:lnTo>
                  <a:lnTo>
                    <a:pt x="1893465" y="1823741"/>
                  </a:lnTo>
                  <a:lnTo>
                    <a:pt x="1893847" y="1823987"/>
                  </a:lnTo>
                  <a:close/>
                </a:path>
                <a:path w="2360295" h="1867535">
                  <a:moveTo>
                    <a:pt x="1886346" y="1823987"/>
                  </a:moveTo>
                  <a:lnTo>
                    <a:pt x="1887057" y="1823860"/>
                  </a:lnTo>
                  <a:lnTo>
                    <a:pt x="1888162" y="1823479"/>
                  </a:lnTo>
                  <a:lnTo>
                    <a:pt x="1887775" y="1823230"/>
                  </a:lnTo>
                  <a:lnTo>
                    <a:pt x="1887373" y="1822590"/>
                  </a:lnTo>
                  <a:lnTo>
                    <a:pt x="1886583" y="1822590"/>
                  </a:lnTo>
                  <a:lnTo>
                    <a:pt x="1886182" y="1823230"/>
                  </a:lnTo>
                  <a:lnTo>
                    <a:pt x="1885715" y="1823606"/>
                  </a:lnTo>
                  <a:lnTo>
                    <a:pt x="1885961" y="1823741"/>
                  </a:lnTo>
                  <a:lnTo>
                    <a:pt x="1886109" y="1823860"/>
                  </a:lnTo>
                  <a:lnTo>
                    <a:pt x="1886346" y="1823987"/>
                  </a:lnTo>
                  <a:close/>
                </a:path>
                <a:path w="2360295" h="1867535">
                  <a:moveTo>
                    <a:pt x="1677647" y="1823987"/>
                  </a:moveTo>
                  <a:lnTo>
                    <a:pt x="1678042" y="1822590"/>
                  </a:lnTo>
                  <a:lnTo>
                    <a:pt x="1676225" y="1822590"/>
                  </a:lnTo>
                  <a:lnTo>
                    <a:pt x="1676778" y="1823479"/>
                  </a:lnTo>
                  <a:lnTo>
                    <a:pt x="1677264" y="1823741"/>
                  </a:lnTo>
                  <a:lnTo>
                    <a:pt x="1677647" y="1823987"/>
                  </a:lnTo>
                  <a:close/>
                </a:path>
                <a:path w="2360295" h="1867535">
                  <a:moveTo>
                    <a:pt x="1670067" y="1823987"/>
                  </a:moveTo>
                  <a:lnTo>
                    <a:pt x="1670777" y="1823860"/>
                  </a:lnTo>
                  <a:lnTo>
                    <a:pt x="1671883" y="1823479"/>
                  </a:lnTo>
                  <a:lnTo>
                    <a:pt x="1671573" y="1823230"/>
                  </a:lnTo>
                  <a:lnTo>
                    <a:pt x="1671093" y="1822590"/>
                  </a:lnTo>
                  <a:lnTo>
                    <a:pt x="1670303" y="1822590"/>
                  </a:lnTo>
                  <a:lnTo>
                    <a:pt x="1669902" y="1823230"/>
                  </a:lnTo>
                  <a:lnTo>
                    <a:pt x="1669435" y="1823606"/>
                  </a:lnTo>
                  <a:lnTo>
                    <a:pt x="1669682" y="1823741"/>
                  </a:lnTo>
                  <a:lnTo>
                    <a:pt x="1669830" y="1823860"/>
                  </a:lnTo>
                  <a:lnTo>
                    <a:pt x="1670067" y="1823987"/>
                  </a:lnTo>
                  <a:close/>
                </a:path>
                <a:path w="2360295" h="1867535">
                  <a:moveTo>
                    <a:pt x="1461367" y="1823987"/>
                  </a:moveTo>
                  <a:lnTo>
                    <a:pt x="1461762" y="1822590"/>
                  </a:lnTo>
                  <a:lnTo>
                    <a:pt x="1459946" y="1822590"/>
                  </a:lnTo>
                  <a:lnTo>
                    <a:pt x="1460499" y="1823479"/>
                  </a:lnTo>
                  <a:lnTo>
                    <a:pt x="1460985" y="1823741"/>
                  </a:lnTo>
                  <a:lnTo>
                    <a:pt x="1461367" y="1823987"/>
                  </a:lnTo>
                  <a:close/>
                </a:path>
                <a:path w="2360295" h="1867535">
                  <a:moveTo>
                    <a:pt x="1453866" y="1823987"/>
                  </a:moveTo>
                  <a:lnTo>
                    <a:pt x="1454577" y="1823860"/>
                  </a:lnTo>
                  <a:lnTo>
                    <a:pt x="1455682" y="1823479"/>
                  </a:lnTo>
                  <a:lnTo>
                    <a:pt x="1455295" y="1823230"/>
                  </a:lnTo>
                  <a:lnTo>
                    <a:pt x="1454892" y="1822590"/>
                  </a:lnTo>
                  <a:lnTo>
                    <a:pt x="1454103" y="1822590"/>
                  </a:lnTo>
                  <a:lnTo>
                    <a:pt x="1453702" y="1823230"/>
                  </a:lnTo>
                  <a:lnTo>
                    <a:pt x="1453234" y="1823606"/>
                  </a:lnTo>
                  <a:lnTo>
                    <a:pt x="1453481" y="1823741"/>
                  </a:lnTo>
                  <a:lnTo>
                    <a:pt x="1453629" y="1823860"/>
                  </a:lnTo>
                  <a:lnTo>
                    <a:pt x="1453866" y="1823987"/>
                  </a:lnTo>
                  <a:close/>
                </a:path>
                <a:path w="2360295" h="1867535">
                  <a:moveTo>
                    <a:pt x="1448891" y="1824114"/>
                  </a:moveTo>
                  <a:lnTo>
                    <a:pt x="1450313" y="1822844"/>
                  </a:lnTo>
                  <a:lnTo>
                    <a:pt x="1450629" y="1822590"/>
                  </a:lnTo>
                  <a:lnTo>
                    <a:pt x="1447888" y="1822590"/>
                  </a:lnTo>
                  <a:lnTo>
                    <a:pt x="1448891" y="1824114"/>
                  </a:lnTo>
                  <a:close/>
                </a:path>
                <a:path w="2360295" h="1867535">
                  <a:moveTo>
                    <a:pt x="1430967" y="1825765"/>
                  </a:moveTo>
                  <a:lnTo>
                    <a:pt x="1432151" y="1822844"/>
                  </a:lnTo>
                  <a:lnTo>
                    <a:pt x="1433335" y="1822844"/>
                  </a:lnTo>
                  <a:lnTo>
                    <a:pt x="1434125" y="1822590"/>
                  </a:lnTo>
                  <a:lnTo>
                    <a:pt x="1429545" y="1822590"/>
                  </a:lnTo>
                  <a:lnTo>
                    <a:pt x="1430967" y="1825765"/>
                  </a:lnTo>
                  <a:close/>
                </a:path>
                <a:path w="2360295" h="1867535">
                  <a:moveTo>
                    <a:pt x="1428677" y="1823860"/>
                  </a:moveTo>
                  <a:lnTo>
                    <a:pt x="1429545" y="1822590"/>
                  </a:lnTo>
                  <a:lnTo>
                    <a:pt x="1427158" y="1822590"/>
                  </a:lnTo>
                  <a:lnTo>
                    <a:pt x="1428677" y="1823860"/>
                  </a:lnTo>
                  <a:close/>
                </a:path>
                <a:path w="2360295" h="1867535">
                  <a:moveTo>
                    <a:pt x="2294058" y="1823340"/>
                  </a:moveTo>
                  <a:lnTo>
                    <a:pt x="2294585" y="1823098"/>
                  </a:lnTo>
                  <a:lnTo>
                    <a:pt x="2294269" y="1822717"/>
                  </a:lnTo>
                  <a:lnTo>
                    <a:pt x="2294058" y="1823340"/>
                  </a:lnTo>
                  <a:close/>
                </a:path>
                <a:path w="2360295" h="1867535">
                  <a:moveTo>
                    <a:pt x="2077778" y="1823340"/>
                  </a:moveTo>
                  <a:lnTo>
                    <a:pt x="2078305" y="1823098"/>
                  </a:lnTo>
                  <a:lnTo>
                    <a:pt x="2077989" y="1822717"/>
                  </a:lnTo>
                  <a:lnTo>
                    <a:pt x="2077778" y="1823340"/>
                  </a:lnTo>
                  <a:close/>
                </a:path>
                <a:path w="2360295" h="1867535">
                  <a:moveTo>
                    <a:pt x="1861577" y="1823340"/>
                  </a:moveTo>
                  <a:lnTo>
                    <a:pt x="1862105" y="1823098"/>
                  </a:lnTo>
                  <a:lnTo>
                    <a:pt x="1861789" y="1822717"/>
                  </a:lnTo>
                  <a:lnTo>
                    <a:pt x="1861577" y="1823340"/>
                  </a:lnTo>
                  <a:close/>
                </a:path>
                <a:path w="2360295" h="1867535">
                  <a:moveTo>
                    <a:pt x="1645298" y="1823340"/>
                  </a:moveTo>
                  <a:lnTo>
                    <a:pt x="1645825" y="1823098"/>
                  </a:lnTo>
                  <a:lnTo>
                    <a:pt x="1645509" y="1822717"/>
                  </a:lnTo>
                  <a:lnTo>
                    <a:pt x="1645298" y="1823340"/>
                  </a:lnTo>
                  <a:close/>
                </a:path>
                <a:path w="2360295" h="1867535">
                  <a:moveTo>
                    <a:pt x="2155530" y="1825257"/>
                  </a:moveTo>
                  <a:lnTo>
                    <a:pt x="2156004" y="1824876"/>
                  </a:lnTo>
                  <a:lnTo>
                    <a:pt x="2156714" y="1824749"/>
                  </a:lnTo>
                  <a:lnTo>
                    <a:pt x="2157109" y="1822844"/>
                  </a:lnTo>
                  <a:lnTo>
                    <a:pt x="2156399" y="1824495"/>
                  </a:lnTo>
                  <a:lnTo>
                    <a:pt x="2155214" y="1824495"/>
                  </a:lnTo>
                  <a:lnTo>
                    <a:pt x="2155451" y="1824876"/>
                  </a:lnTo>
                  <a:lnTo>
                    <a:pt x="2155530" y="1825257"/>
                  </a:lnTo>
                  <a:close/>
                </a:path>
                <a:path w="2360295" h="1867535">
                  <a:moveTo>
                    <a:pt x="2151266" y="1824114"/>
                  </a:moveTo>
                  <a:lnTo>
                    <a:pt x="2153398" y="1824114"/>
                  </a:lnTo>
                  <a:lnTo>
                    <a:pt x="2153793" y="1823098"/>
                  </a:lnTo>
                  <a:lnTo>
                    <a:pt x="2154030" y="1822844"/>
                  </a:lnTo>
                  <a:lnTo>
                    <a:pt x="2147923" y="1822844"/>
                  </a:lnTo>
                  <a:lnTo>
                    <a:pt x="2148029" y="1823098"/>
                  </a:lnTo>
                  <a:lnTo>
                    <a:pt x="2148739" y="1823733"/>
                  </a:lnTo>
                  <a:lnTo>
                    <a:pt x="2149213" y="1823860"/>
                  </a:lnTo>
                  <a:lnTo>
                    <a:pt x="2149687" y="1823860"/>
                  </a:lnTo>
                  <a:lnTo>
                    <a:pt x="2151266" y="1824114"/>
                  </a:lnTo>
                  <a:close/>
                </a:path>
                <a:path w="2360295" h="1867535">
                  <a:moveTo>
                    <a:pt x="1939250" y="1825257"/>
                  </a:moveTo>
                  <a:lnTo>
                    <a:pt x="1939724" y="1824876"/>
                  </a:lnTo>
                  <a:lnTo>
                    <a:pt x="1940435" y="1824749"/>
                  </a:lnTo>
                  <a:lnTo>
                    <a:pt x="1940830" y="1822844"/>
                  </a:lnTo>
                  <a:lnTo>
                    <a:pt x="1940119" y="1824495"/>
                  </a:lnTo>
                  <a:lnTo>
                    <a:pt x="1938935" y="1824495"/>
                  </a:lnTo>
                  <a:lnTo>
                    <a:pt x="1939172" y="1824876"/>
                  </a:lnTo>
                  <a:lnTo>
                    <a:pt x="1939250" y="1825257"/>
                  </a:lnTo>
                  <a:close/>
                </a:path>
                <a:path w="2360295" h="1867535">
                  <a:moveTo>
                    <a:pt x="1934986" y="1824114"/>
                  </a:moveTo>
                  <a:lnTo>
                    <a:pt x="1937119" y="1824114"/>
                  </a:lnTo>
                  <a:lnTo>
                    <a:pt x="1937513" y="1823098"/>
                  </a:lnTo>
                  <a:lnTo>
                    <a:pt x="1937750" y="1822844"/>
                  </a:lnTo>
                  <a:lnTo>
                    <a:pt x="1931644" y="1822844"/>
                  </a:lnTo>
                  <a:lnTo>
                    <a:pt x="1931749" y="1823098"/>
                  </a:lnTo>
                  <a:lnTo>
                    <a:pt x="1932460" y="1823733"/>
                  </a:lnTo>
                  <a:lnTo>
                    <a:pt x="1932934" y="1823860"/>
                  </a:lnTo>
                  <a:lnTo>
                    <a:pt x="1933407" y="1823860"/>
                  </a:lnTo>
                  <a:lnTo>
                    <a:pt x="1934986" y="1824114"/>
                  </a:lnTo>
                  <a:close/>
                </a:path>
                <a:path w="2360295" h="1867535">
                  <a:moveTo>
                    <a:pt x="1723050" y="1825257"/>
                  </a:moveTo>
                  <a:lnTo>
                    <a:pt x="1723524" y="1824876"/>
                  </a:lnTo>
                  <a:lnTo>
                    <a:pt x="1724234" y="1824749"/>
                  </a:lnTo>
                  <a:lnTo>
                    <a:pt x="1724629" y="1822844"/>
                  </a:lnTo>
                  <a:lnTo>
                    <a:pt x="1723918" y="1824495"/>
                  </a:lnTo>
                  <a:lnTo>
                    <a:pt x="1722734" y="1824495"/>
                  </a:lnTo>
                  <a:lnTo>
                    <a:pt x="1722971" y="1824876"/>
                  </a:lnTo>
                  <a:lnTo>
                    <a:pt x="1723050" y="1825257"/>
                  </a:lnTo>
                  <a:close/>
                </a:path>
                <a:path w="2360295" h="1867535">
                  <a:moveTo>
                    <a:pt x="1718786" y="1824114"/>
                  </a:moveTo>
                  <a:lnTo>
                    <a:pt x="1720918" y="1824114"/>
                  </a:lnTo>
                  <a:lnTo>
                    <a:pt x="1721313" y="1823098"/>
                  </a:lnTo>
                  <a:lnTo>
                    <a:pt x="1721549" y="1822844"/>
                  </a:lnTo>
                  <a:lnTo>
                    <a:pt x="1715443" y="1822844"/>
                  </a:lnTo>
                  <a:lnTo>
                    <a:pt x="1715548" y="1823098"/>
                  </a:lnTo>
                  <a:lnTo>
                    <a:pt x="1716259" y="1823733"/>
                  </a:lnTo>
                  <a:lnTo>
                    <a:pt x="1716733" y="1823860"/>
                  </a:lnTo>
                  <a:lnTo>
                    <a:pt x="1717207" y="1823860"/>
                  </a:lnTo>
                  <a:lnTo>
                    <a:pt x="1718786" y="1824114"/>
                  </a:lnTo>
                  <a:close/>
                </a:path>
                <a:path w="2360295" h="1867535">
                  <a:moveTo>
                    <a:pt x="1506770" y="1825257"/>
                  </a:moveTo>
                  <a:lnTo>
                    <a:pt x="1507244" y="1824876"/>
                  </a:lnTo>
                  <a:lnTo>
                    <a:pt x="1507955" y="1824749"/>
                  </a:lnTo>
                  <a:lnTo>
                    <a:pt x="1508349" y="1822844"/>
                  </a:lnTo>
                  <a:lnTo>
                    <a:pt x="1507639" y="1824495"/>
                  </a:lnTo>
                  <a:lnTo>
                    <a:pt x="1506454" y="1824495"/>
                  </a:lnTo>
                  <a:lnTo>
                    <a:pt x="1506691" y="1824876"/>
                  </a:lnTo>
                  <a:lnTo>
                    <a:pt x="1506770" y="1825257"/>
                  </a:lnTo>
                  <a:close/>
                </a:path>
                <a:path w="2360295" h="1867535">
                  <a:moveTo>
                    <a:pt x="1502506" y="1824114"/>
                  </a:moveTo>
                  <a:lnTo>
                    <a:pt x="1504638" y="1824114"/>
                  </a:lnTo>
                  <a:lnTo>
                    <a:pt x="1505033" y="1823098"/>
                  </a:lnTo>
                  <a:lnTo>
                    <a:pt x="1505270" y="1822844"/>
                  </a:lnTo>
                  <a:lnTo>
                    <a:pt x="1499163" y="1822844"/>
                  </a:lnTo>
                  <a:lnTo>
                    <a:pt x="1499269" y="1823098"/>
                  </a:lnTo>
                  <a:lnTo>
                    <a:pt x="1499979" y="1823733"/>
                  </a:lnTo>
                  <a:lnTo>
                    <a:pt x="1500453" y="1823860"/>
                  </a:lnTo>
                  <a:lnTo>
                    <a:pt x="1500927" y="1823860"/>
                  </a:lnTo>
                  <a:lnTo>
                    <a:pt x="1502506" y="1824114"/>
                  </a:lnTo>
                  <a:close/>
                </a:path>
                <a:path w="2360295" h="1867535">
                  <a:moveTo>
                    <a:pt x="2196275" y="1823479"/>
                  </a:moveTo>
                  <a:lnTo>
                    <a:pt x="2196670" y="1823225"/>
                  </a:lnTo>
                  <a:lnTo>
                    <a:pt x="2195802" y="1823225"/>
                  </a:lnTo>
                  <a:lnTo>
                    <a:pt x="2196275" y="1823479"/>
                  </a:lnTo>
                  <a:close/>
                </a:path>
                <a:path w="2360295" h="1867535">
                  <a:moveTo>
                    <a:pt x="2112101" y="1825130"/>
                  </a:moveTo>
                  <a:lnTo>
                    <a:pt x="2112338" y="1823225"/>
                  </a:lnTo>
                  <a:lnTo>
                    <a:pt x="2110917" y="1823225"/>
                  </a:lnTo>
                  <a:lnTo>
                    <a:pt x="2112101" y="1825130"/>
                  </a:lnTo>
                  <a:close/>
                </a:path>
                <a:path w="2360295" h="1867535">
                  <a:moveTo>
                    <a:pt x="1980075" y="1823479"/>
                  </a:moveTo>
                  <a:lnTo>
                    <a:pt x="1980469" y="1823225"/>
                  </a:lnTo>
                  <a:lnTo>
                    <a:pt x="1979601" y="1823225"/>
                  </a:lnTo>
                  <a:lnTo>
                    <a:pt x="1980075" y="1823479"/>
                  </a:lnTo>
                  <a:close/>
                </a:path>
                <a:path w="2360295" h="1867535">
                  <a:moveTo>
                    <a:pt x="1895822" y="1825130"/>
                  </a:moveTo>
                  <a:lnTo>
                    <a:pt x="1896058" y="1823225"/>
                  </a:lnTo>
                  <a:lnTo>
                    <a:pt x="1894637" y="1823225"/>
                  </a:lnTo>
                  <a:lnTo>
                    <a:pt x="1895822" y="1825130"/>
                  </a:lnTo>
                  <a:close/>
                </a:path>
                <a:path w="2360295" h="1867535">
                  <a:moveTo>
                    <a:pt x="1763874" y="1823479"/>
                  </a:moveTo>
                  <a:lnTo>
                    <a:pt x="1764269" y="1823225"/>
                  </a:lnTo>
                  <a:lnTo>
                    <a:pt x="1763400" y="1823225"/>
                  </a:lnTo>
                  <a:lnTo>
                    <a:pt x="1763874" y="1823479"/>
                  </a:lnTo>
                  <a:close/>
                </a:path>
                <a:path w="2360295" h="1867535">
                  <a:moveTo>
                    <a:pt x="1679621" y="1825130"/>
                  </a:moveTo>
                  <a:lnTo>
                    <a:pt x="1679858" y="1823225"/>
                  </a:lnTo>
                  <a:lnTo>
                    <a:pt x="1678436" y="1823225"/>
                  </a:lnTo>
                  <a:lnTo>
                    <a:pt x="1679621" y="1825130"/>
                  </a:lnTo>
                  <a:close/>
                </a:path>
                <a:path w="2360295" h="1867535">
                  <a:moveTo>
                    <a:pt x="1547594" y="1823479"/>
                  </a:moveTo>
                  <a:lnTo>
                    <a:pt x="1547989" y="1823225"/>
                  </a:lnTo>
                  <a:lnTo>
                    <a:pt x="1547121" y="1823225"/>
                  </a:lnTo>
                  <a:lnTo>
                    <a:pt x="1547594" y="1823479"/>
                  </a:lnTo>
                  <a:close/>
                </a:path>
                <a:path w="2360295" h="1867535">
                  <a:moveTo>
                    <a:pt x="1463341" y="1825130"/>
                  </a:moveTo>
                  <a:lnTo>
                    <a:pt x="1463578" y="1823225"/>
                  </a:lnTo>
                  <a:lnTo>
                    <a:pt x="1462157" y="1823225"/>
                  </a:lnTo>
                  <a:lnTo>
                    <a:pt x="1463341" y="1825130"/>
                  </a:lnTo>
                  <a:close/>
                </a:path>
                <a:path w="2360295" h="1867535">
                  <a:moveTo>
                    <a:pt x="1712075" y="1823606"/>
                  </a:moveTo>
                  <a:lnTo>
                    <a:pt x="1712207" y="1823479"/>
                  </a:lnTo>
                  <a:lnTo>
                    <a:pt x="1712212" y="1823230"/>
                  </a:lnTo>
                  <a:lnTo>
                    <a:pt x="1712075" y="1823606"/>
                  </a:lnTo>
                  <a:close/>
                </a:path>
                <a:path w="2360295" h="1867535">
                  <a:moveTo>
                    <a:pt x="2144555" y="1823606"/>
                  </a:moveTo>
                  <a:lnTo>
                    <a:pt x="2144687" y="1823479"/>
                  </a:lnTo>
                  <a:lnTo>
                    <a:pt x="2144693" y="1823230"/>
                  </a:lnTo>
                  <a:lnTo>
                    <a:pt x="2144555" y="1823606"/>
                  </a:lnTo>
                  <a:close/>
                </a:path>
                <a:path w="2360295" h="1867535">
                  <a:moveTo>
                    <a:pt x="1861315" y="1824114"/>
                  </a:moveTo>
                  <a:lnTo>
                    <a:pt x="1861577" y="1823340"/>
                  </a:lnTo>
                  <a:lnTo>
                    <a:pt x="1861051" y="1823604"/>
                  </a:lnTo>
                  <a:lnTo>
                    <a:pt x="1861315" y="1824114"/>
                  </a:lnTo>
                  <a:close/>
                </a:path>
                <a:path w="2360295" h="1867535">
                  <a:moveTo>
                    <a:pt x="1645035" y="1824114"/>
                  </a:moveTo>
                  <a:lnTo>
                    <a:pt x="1645298" y="1823340"/>
                  </a:lnTo>
                  <a:lnTo>
                    <a:pt x="1644771" y="1823604"/>
                  </a:lnTo>
                  <a:lnTo>
                    <a:pt x="1645035" y="1824114"/>
                  </a:lnTo>
                  <a:close/>
                </a:path>
                <a:path w="2360295" h="1867535">
                  <a:moveTo>
                    <a:pt x="2293795" y="1824114"/>
                  </a:moveTo>
                  <a:lnTo>
                    <a:pt x="2294058" y="1823340"/>
                  </a:lnTo>
                  <a:lnTo>
                    <a:pt x="2293531" y="1823604"/>
                  </a:lnTo>
                  <a:lnTo>
                    <a:pt x="2293795" y="1824114"/>
                  </a:lnTo>
                  <a:close/>
                </a:path>
                <a:path w="2360295" h="1867535">
                  <a:moveTo>
                    <a:pt x="2077516" y="1824114"/>
                  </a:moveTo>
                  <a:lnTo>
                    <a:pt x="2077778" y="1823340"/>
                  </a:lnTo>
                  <a:lnTo>
                    <a:pt x="2077251" y="1823604"/>
                  </a:lnTo>
                  <a:lnTo>
                    <a:pt x="2077516" y="1824114"/>
                  </a:lnTo>
                  <a:close/>
                </a:path>
                <a:path w="2360295" h="1867535">
                  <a:moveTo>
                    <a:pt x="1720523" y="1824622"/>
                  </a:moveTo>
                  <a:lnTo>
                    <a:pt x="1722871" y="1823737"/>
                  </a:lnTo>
                  <a:lnTo>
                    <a:pt x="1720918" y="1824114"/>
                  </a:lnTo>
                  <a:lnTo>
                    <a:pt x="1718786" y="1824114"/>
                  </a:lnTo>
                  <a:lnTo>
                    <a:pt x="1720523" y="1824622"/>
                  </a:lnTo>
                  <a:close/>
                </a:path>
                <a:path w="2360295" h="1867535">
                  <a:moveTo>
                    <a:pt x="1504243" y="1824622"/>
                  </a:moveTo>
                  <a:lnTo>
                    <a:pt x="1506592" y="1823737"/>
                  </a:lnTo>
                  <a:lnTo>
                    <a:pt x="1504638" y="1824114"/>
                  </a:lnTo>
                  <a:lnTo>
                    <a:pt x="1502506" y="1824114"/>
                  </a:lnTo>
                  <a:lnTo>
                    <a:pt x="1504243" y="1824622"/>
                  </a:lnTo>
                  <a:close/>
                </a:path>
                <a:path w="2360295" h="1867535">
                  <a:moveTo>
                    <a:pt x="2153003" y="1824622"/>
                  </a:moveTo>
                  <a:lnTo>
                    <a:pt x="2155352" y="1823737"/>
                  </a:lnTo>
                  <a:lnTo>
                    <a:pt x="2153398" y="1824114"/>
                  </a:lnTo>
                  <a:lnTo>
                    <a:pt x="2151266" y="1824114"/>
                  </a:lnTo>
                  <a:lnTo>
                    <a:pt x="2153003" y="1824622"/>
                  </a:lnTo>
                  <a:close/>
                </a:path>
                <a:path w="2360295" h="1867535">
                  <a:moveTo>
                    <a:pt x="1936724" y="1824622"/>
                  </a:moveTo>
                  <a:lnTo>
                    <a:pt x="1939072" y="1823737"/>
                  </a:lnTo>
                  <a:lnTo>
                    <a:pt x="1937119" y="1824114"/>
                  </a:lnTo>
                  <a:lnTo>
                    <a:pt x="1934986" y="1824114"/>
                  </a:lnTo>
                  <a:lnTo>
                    <a:pt x="1936724" y="1824622"/>
                  </a:lnTo>
                  <a:close/>
                </a:path>
                <a:path w="2360295" h="1867535">
                  <a:moveTo>
                    <a:pt x="2161216" y="1824368"/>
                  </a:moveTo>
                  <a:lnTo>
                    <a:pt x="2162005" y="1824114"/>
                  </a:lnTo>
                  <a:lnTo>
                    <a:pt x="2161137" y="1824114"/>
                  </a:lnTo>
                  <a:lnTo>
                    <a:pt x="2161216" y="1824368"/>
                  </a:lnTo>
                  <a:close/>
                </a:path>
                <a:path w="2360295" h="1867535">
                  <a:moveTo>
                    <a:pt x="1944936" y="1824368"/>
                  </a:moveTo>
                  <a:lnTo>
                    <a:pt x="1945726" y="1824114"/>
                  </a:lnTo>
                  <a:lnTo>
                    <a:pt x="1944857" y="1824114"/>
                  </a:lnTo>
                  <a:lnTo>
                    <a:pt x="1944936" y="1824368"/>
                  </a:lnTo>
                  <a:close/>
                </a:path>
                <a:path w="2360295" h="1867535">
                  <a:moveTo>
                    <a:pt x="1728735" y="1824368"/>
                  </a:moveTo>
                  <a:lnTo>
                    <a:pt x="1729525" y="1824114"/>
                  </a:lnTo>
                  <a:lnTo>
                    <a:pt x="1728656" y="1824114"/>
                  </a:lnTo>
                  <a:lnTo>
                    <a:pt x="1728735" y="1824368"/>
                  </a:lnTo>
                  <a:close/>
                </a:path>
                <a:path w="2360295" h="1867535">
                  <a:moveTo>
                    <a:pt x="1512456" y="1824368"/>
                  </a:moveTo>
                  <a:lnTo>
                    <a:pt x="1513245" y="1824114"/>
                  </a:lnTo>
                  <a:lnTo>
                    <a:pt x="1512377" y="1824114"/>
                  </a:lnTo>
                  <a:lnTo>
                    <a:pt x="1512456" y="1824368"/>
                  </a:lnTo>
                  <a:close/>
                </a:path>
                <a:path w="2360295" h="1867535">
                  <a:moveTo>
                    <a:pt x="1409015" y="1819319"/>
                  </a:moveTo>
                  <a:lnTo>
                    <a:pt x="1410831" y="1819319"/>
                  </a:lnTo>
                  <a:lnTo>
                    <a:pt x="1410436" y="1818846"/>
                  </a:lnTo>
                  <a:lnTo>
                    <a:pt x="1410041" y="1818767"/>
                  </a:lnTo>
                  <a:lnTo>
                    <a:pt x="1409568" y="1819004"/>
                  </a:lnTo>
                  <a:lnTo>
                    <a:pt x="1409252" y="1819004"/>
                  </a:lnTo>
                  <a:lnTo>
                    <a:pt x="1409094" y="1819240"/>
                  </a:lnTo>
                  <a:close/>
                </a:path>
                <a:path w="2360295" h="1867535">
                  <a:moveTo>
                    <a:pt x="1411239" y="1821695"/>
                  </a:moveTo>
                  <a:lnTo>
                    <a:pt x="1412647" y="1819162"/>
                  </a:lnTo>
                  <a:lnTo>
                    <a:pt x="1411147" y="1819319"/>
                  </a:lnTo>
                  <a:lnTo>
                    <a:pt x="1409015" y="1819319"/>
                  </a:lnTo>
                  <a:lnTo>
                    <a:pt x="1409015" y="1819556"/>
                  </a:lnTo>
                  <a:lnTo>
                    <a:pt x="1410041" y="1819556"/>
                  </a:lnTo>
                  <a:lnTo>
                    <a:pt x="1410278" y="1819635"/>
                  </a:lnTo>
                  <a:lnTo>
                    <a:pt x="1410436" y="1819635"/>
                  </a:lnTo>
                  <a:lnTo>
                    <a:pt x="1410278" y="1819872"/>
                  </a:lnTo>
                  <a:lnTo>
                    <a:pt x="1410199" y="1820108"/>
                  </a:lnTo>
                  <a:lnTo>
                    <a:pt x="1409883" y="1820424"/>
                  </a:lnTo>
                  <a:lnTo>
                    <a:pt x="1409726" y="1820661"/>
                  </a:lnTo>
                  <a:lnTo>
                    <a:pt x="1409489" y="1820819"/>
                  </a:lnTo>
                  <a:lnTo>
                    <a:pt x="1408620" y="1821292"/>
                  </a:lnTo>
                  <a:lnTo>
                    <a:pt x="1411239" y="1821695"/>
                  </a:lnTo>
                  <a:close/>
                </a:path>
                <a:path w="2360295" h="1867535">
                  <a:moveTo>
                    <a:pt x="1409094" y="1819951"/>
                  </a:moveTo>
                  <a:lnTo>
                    <a:pt x="1409410" y="1819872"/>
                  </a:lnTo>
                  <a:lnTo>
                    <a:pt x="1409647" y="1819714"/>
                  </a:lnTo>
                  <a:lnTo>
                    <a:pt x="1409883" y="1819635"/>
                  </a:lnTo>
                  <a:lnTo>
                    <a:pt x="1410041" y="1819556"/>
                  </a:lnTo>
                  <a:lnTo>
                    <a:pt x="1409015" y="1819556"/>
                  </a:lnTo>
                  <a:lnTo>
                    <a:pt x="1409094" y="1819951"/>
                  </a:lnTo>
                  <a:close/>
                </a:path>
                <a:path w="2360295" h="1867535">
                  <a:moveTo>
                    <a:pt x="1412016" y="1823580"/>
                  </a:moveTo>
                  <a:lnTo>
                    <a:pt x="1412963" y="1822239"/>
                  </a:lnTo>
                  <a:lnTo>
                    <a:pt x="1413089" y="1822002"/>
                  </a:lnTo>
                  <a:lnTo>
                    <a:pt x="1412963" y="1821371"/>
                  </a:lnTo>
                  <a:lnTo>
                    <a:pt x="1411754" y="1821774"/>
                  </a:lnTo>
                  <a:lnTo>
                    <a:pt x="1412726" y="1821923"/>
                  </a:lnTo>
                  <a:lnTo>
                    <a:pt x="1410074" y="1822239"/>
                  </a:lnTo>
                  <a:lnTo>
                    <a:pt x="1410673" y="1822239"/>
                  </a:lnTo>
                  <a:lnTo>
                    <a:pt x="1412016" y="1823580"/>
                  </a:lnTo>
                  <a:close/>
                </a:path>
                <a:path w="2360295" h="1867535">
                  <a:moveTo>
                    <a:pt x="1411068" y="1822002"/>
                  </a:moveTo>
                  <a:lnTo>
                    <a:pt x="1411754" y="1821774"/>
                  </a:lnTo>
                  <a:lnTo>
                    <a:pt x="1411239" y="1821695"/>
                  </a:lnTo>
                  <a:lnTo>
                    <a:pt x="1411068" y="1822002"/>
                  </a:lnTo>
                  <a:close/>
                </a:path>
                <a:path w="2360295" h="1867535">
                  <a:moveTo>
                    <a:pt x="1409568" y="1822633"/>
                  </a:moveTo>
                  <a:lnTo>
                    <a:pt x="1410673" y="1822239"/>
                  </a:lnTo>
                  <a:lnTo>
                    <a:pt x="1410074" y="1822239"/>
                  </a:lnTo>
                  <a:lnTo>
                    <a:pt x="1409410" y="1822318"/>
                  </a:lnTo>
                  <a:lnTo>
                    <a:pt x="1409568" y="1822633"/>
                  </a:lnTo>
                  <a:close/>
                </a:path>
                <a:path w="2360295" h="1867535">
                  <a:moveTo>
                    <a:pt x="2323788" y="1810051"/>
                  </a:moveTo>
                  <a:lnTo>
                    <a:pt x="2327355" y="1810051"/>
                  </a:lnTo>
                  <a:lnTo>
                    <a:pt x="2326802" y="1809924"/>
                  </a:lnTo>
                  <a:lnTo>
                    <a:pt x="2325933" y="1809416"/>
                  </a:lnTo>
                  <a:lnTo>
                    <a:pt x="2323880" y="1808273"/>
                  </a:lnTo>
                  <a:lnTo>
                    <a:pt x="2323788" y="1810051"/>
                  </a:lnTo>
                  <a:close/>
                </a:path>
                <a:path w="2360295" h="1867535">
                  <a:moveTo>
                    <a:pt x="2316458" y="1814115"/>
                  </a:moveTo>
                  <a:lnTo>
                    <a:pt x="2337462" y="1814115"/>
                  </a:lnTo>
                  <a:lnTo>
                    <a:pt x="2335488" y="1812337"/>
                  </a:lnTo>
                  <a:lnTo>
                    <a:pt x="2333988" y="1812337"/>
                  </a:lnTo>
                  <a:lnTo>
                    <a:pt x="2334856" y="1811702"/>
                  </a:lnTo>
                  <a:lnTo>
                    <a:pt x="2335409" y="1810813"/>
                  </a:lnTo>
                  <a:lnTo>
                    <a:pt x="2333040" y="1810432"/>
                  </a:lnTo>
                  <a:lnTo>
                    <a:pt x="2330750" y="1809035"/>
                  </a:lnTo>
                  <a:lnTo>
                    <a:pt x="2327355" y="1810051"/>
                  </a:lnTo>
                  <a:lnTo>
                    <a:pt x="2323788" y="1810051"/>
                  </a:lnTo>
                  <a:lnTo>
                    <a:pt x="2323722" y="1811321"/>
                  </a:lnTo>
                  <a:lnTo>
                    <a:pt x="2322301" y="1811702"/>
                  </a:lnTo>
                  <a:lnTo>
                    <a:pt x="2321906" y="1811956"/>
                  </a:lnTo>
                  <a:lnTo>
                    <a:pt x="2316458" y="1811956"/>
                  </a:lnTo>
                  <a:lnTo>
                    <a:pt x="2316458" y="1814115"/>
                  </a:lnTo>
                  <a:close/>
                </a:path>
                <a:path w="2360295" h="1867535">
                  <a:moveTo>
                    <a:pt x="2316458" y="1811956"/>
                  </a:moveTo>
                  <a:lnTo>
                    <a:pt x="2320958" y="1811956"/>
                  </a:lnTo>
                  <a:lnTo>
                    <a:pt x="2320972" y="1810559"/>
                  </a:lnTo>
                  <a:lnTo>
                    <a:pt x="2321195" y="1809035"/>
                  </a:lnTo>
                  <a:lnTo>
                    <a:pt x="2319221" y="1810686"/>
                  </a:lnTo>
                  <a:lnTo>
                    <a:pt x="2316458" y="1810686"/>
                  </a:lnTo>
                  <a:lnTo>
                    <a:pt x="2316458" y="1811956"/>
                  </a:lnTo>
                  <a:close/>
                </a:path>
                <a:path w="2360295" h="1867535">
                  <a:moveTo>
                    <a:pt x="2316734" y="1810305"/>
                  </a:moveTo>
                  <a:lnTo>
                    <a:pt x="2317958" y="1810305"/>
                  </a:lnTo>
                  <a:lnTo>
                    <a:pt x="2317879" y="1810051"/>
                  </a:lnTo>
                  <a:lnTo>
                    <a:pt x="2317563" y="1809543"/>
                  </a:lnTo>
                  <a:lnTo>
                    <a:pt x="2316734" y="1810305"/>
                  </a:lnTo>
                  <a:close/>
                </a:path>
                <a:path w="2360295" h="1867535">
                  <a:moveTo>
                    <a:pt x="2347695" y="1812337"/>
                  </a:moveTo>
                  <a:lnTo>
                    <a:pt x="2351675" y="1812337"/>
                  </a:lnTo>
                  <a:lnTo>
                    <a:pt x="2351043" y="1812083"/>
                  </a:lnTo>
                  <a:lnTo>
                    <a:pt x="2350333" y="1811702"/>
                  </a:lnTo>
                  <a:lnTo>
                    <a:pt x="2349701" y="1811321"/>
                  </a:lnTo>
                  <a:lnTo>
                    <a:pt x="2350175" y="1811067"/>
                  </a:lnTo>
                  <a:lnTo>
                    <a:pt x="2350333" y="1810940"/>
                  </a:lnTo>
                  <a:lnTo>
                    <a:pt x="2350412" y="1810813"/>
                  </a:lnTo>
                  <a:lnTo>
                    <a:pt x="2350491" y="1810051"/>
                  </a:lnTo>
                  <a:lnTo>
                    <a:pt x="2350333" y="1809924"/>
                  </a:lnTo>
                  <a:lnTo>
                    <a:pt x="2350254" y="1809797"/>
                  </a:lnTo>
                  <a:lnTo>
                    <a:pt x="2349543" y="1810305"/>
                  </a:lnTo>
                  <a:lnTo>
                    <a:pt x="2348517" y="1810686"/>
                  </a:lnTo>
                  <a:lnTo>
                    <a:pt x="2347695" y="1812337"/>
                  </a:lnTo>
                  <a:close/>
                </a:path>
                <a:path w="2360295" h="1867535">
                  <a:moveTo>
                    <a:pt x="2316458" y="1810686"/>
                  </a:moveTo>
                  <a:lnTo>
                    <a:pt x="2319221" y="1810686"/>
                  </a:lnTo>
                  <a:lnTo>
                    <a:pt x="2318827" y="1809797"/>
                  </a:lnTo>
                  <a:lnTo>
                    <a:pt x="2317958" y="1810305"/>
                  </a:lnTo>
                  <a:lnTo>
                    <a:pt x="2316734" y="1810305"/>
                  </a:lnTo>
                  <a:lnTo>
                    <a:pt x="2316458" y="1810559"/>
                  </a:lnTo>
                  <a:lnTo>
                    <a:pt x="2316458" y="1810686"/>
                  </a:lnTo>
                  <a:close/>
                </a:path>
                <a:path w="2360295" h="1867535">
                  <a:moveTo>
                    <a:pt x="2354439" y="1818306"/>
                  </a:moveTo>
                  <a:lnTo>
                    <a:pt x="2353807" y="1817163"/>
                  </a:lnTo>
                  <a:lnTo>
                    <a:pt x="2350649" y="1816909"/>
                  </a:lnTo>
                  <a:lnTo>
                    <a:pt x="2353649" y="1816274"/>
                  </a:lnTo>
                  <a:lnTo>
                    <a:pt x="2353570" y="1815893"/>
                  </a:lnTo>
                  <a:lnTo>
                    <a:pt x="2354755" y="1815639"/>
                  </a:lnTo>
                  <a:lnTo>
                    <a:pt x="2355939" y="1815512"/>
                  </a:lnTo>
                  <a:lnTo>
                    <a:pt x="2354439" y="1815512"/>
                  </a:lnTo>
                  <a:lnTo>
                    <a:pt x="2354202" y="1814242"/>
                  </a:lnTo>
                  <a:lnTo>
                    <a:pt x="2354083" y="1813861"/>
                  </a:lnTo>
                  <a:lnTo>
                    <a:pt x="2353886" y="1812972"/>
                  </a:lnTo>
                  <a:lnTo>
                    <a:pt x="2354123" y="1812591"/>
                  </a:lnTo>
                  <a:lnTo>
                    <a:pt x="2354439" y="1812210"/>
                  </a:lnTo>
                  <a:lnTo>
                    <a:pt x="2355070" y="1811956"/>
                  </a:lnTo>
                  <a:lnTo>
                    <a:pt x="2353412" y="1811575"/>
                  </a:lnTo>
                  <a:lnTo>
                    <a:pt x="2352465" y="1810305"/>
                  </a:lnTo>
                  <a:lnTo>
                    <a:pt x="2351997" y="1811702"/>
                  </a:lnTo>
                  <a:lnTo>
                    <a:pt x="2351912" y="1812083"/>
                  </a:lnTo>
                  <a:lnTo>
                    <a:pt x="2351675" y="1812337"/>
                  </a:lnTo>
                  <a:lnTo>
                    <a:pt x="2347695" y="1812337"/>
                  </a:lnTo>
                  <a:lnTo>
                    <a:pt x="2347253" y="1813226"/>
                  </a:lnTo>
                  <a:lnTo>
                    <a:pt x="2343674" y="1813226"/>
                  </a:lnTo>
                  <a:lnTo>
                    <a:pt x="2343463" y="1814242"/>
                  </a:lnTo>
                  <a:lnTo>
                    <a:pt x="2316458" y="1814242"/>
                  </a:lnTo>
                  <a:lnTo>
                    <a:pt x="2316458" y="1816909"/>
                  </a:lnTo>
                  <a:lnTo>
                    <a:pt x="2318274" y="1816909"/>
                  </a:lnTo>
                  <a:lnTo>
                    <a:pt x="2319143" y="1817417"/>
                  </a:lnTo>
                  <a:lnTo>
                    <a:pt x="2319285" y="1817544"/>
                  </a:lnTo>
                  <a:lnTo>
                    <a:pt x="2353017" y="1817544"/>
                  </a:lnTo>
                  <a:lnTo>
                    <a:pt x="2354439" y="1818306"/>
                  </a:lnTo>
                  <a:close/>
                </a:path>
                <a:path w="2360295" h="1867535">
                  <a:moveTo>
                    <a:pt x="2316458" y="1814242"/>
                  </a:moveTo>
                  <a:lnTo>
                    <a:pt x="2340384" y="1814242"/>
                  </a:lnTo>
                  <a:lnTo>
                    <a:pt x="2339752" y="1813353"/>
                  </a:lnTo>
                  <a:lnTo>
                    <a:pt x="2339413" y="1812591"/>
                  </a:lnTo>
                  <a:lnTo>
                    <a:pt x="2339357" y="1811702"/>
                  </a:lnTo>
                  <a:lnTo>
                    <a:pt x="2338252" y="1811448"/>
                  </a:lnTo>
                  <a:lnTo>
                    <a:pt x="2337462" y="1811448"/>
                  </a:lnTo>
                  <a:lnTo>
                    <a:pt x="2336593" y="1811321"/>
                  </a:lnTo>
                  <a:lnTo>
                    <a:pt x="2337462" y="1814115"/>
                  </a:lnTo>
                  <a:lnTo>
                    <a:pt x="2316458" y="1814115"/>
                  </a:lnTo>
                  <a:lnTo>
                    <a:pt x="2316458" y="1814242"/>
                  </a:lnTo>
                  <a:close/>
                </a:path>
                <a:path w="2360295" h="1867535">
                  <a:moveTo>
                    <a:pt x="2343674" y="1813226"/>
                  </a:moveTo>
                  <a:lnTo>
                    <a:pt x="2346385" y="1813226"/>
                  </a:lnTo>
                  <a:lnTo>
                    <a:pt x="2344805" y="1811702"/>
                  </a:lnTo>
                  <a:lnTo>
                    <a:pt x="2344332" y="1811575"/>
                  </a:lnTo>
                  <a:lnTo>
                    <a:pt x="2344016" y="1811575"/>
                  </a:lnTo>
                  <a:lnTo>
                    <a:pt x="2343937" y="1811702"/>
                  </a:lnTo>
                  <a:lnTo>
                    <a:pt x="2343832" y="1812464"/>
                  </a:lnTo>
                  <a:lnTo>
                    <a:pt x="2343674" y="1813226"/>
                  </a:lnTo>
                  <a:close/>
                </a:path>
                <a:path w="2360295" h="1867535">
                  <a:moveTo>
                    <a:pt x="2357281" y="1815512"/>
                  </a:moveTo>
                  <a:lnTo>
                    <a:pt x="2358624" y="1815512"/>
                  </a:lnTo>
                  <a:lnTo>
                    <a:pt x="2357992" y="1811956"/>
                  </a:lnTo>
                  <a:lnTo>
                    <a:pt x="2356492" y="1812464"/>
                  </a:lnTo>
                  <a:lnTo>
                    <a:pt x="2357676" y="1815131"/>
                  </a:lnTo>
                  <a:lnTo>
                    <a:pt x="2354705" y="1815131"/>
                  </a:lnTo>
                  <a:lnTo>
                    <a:pt x="2354616" y="1815258"/>
                  </a:lnTo>
                  <a:lnTo>
                    <a:pt x="2357202" y="1815258"/>
                  </a:lnTo>
                  <a:lnTo>
                    <a:pt x="2357281" y="1815512"/>
                  </a:lnTo>
                  <a:close/>
                </a:path>
                <a:path w="2360295" h="1867535">
                  <a:moveTo>
                    <a:pt x="2340542" y="1814242"/>
                  </a:moveTo>
                  <a:lnTo>
                    <a:pt x="2343463" y="1814242"/>
                  </a:lnTo>
                  <a:lnTo>
                    <a:pt x="2341726" y="1812972"/>
                  </a:lnTo>
                  <a:lnTo>
                    <a:pt x="2340542" y="1813226"/>
                  </a:lnTo>
                  <a:lnTo>
                    <a:pt x="2340384" y="1813226"/>
                  </a:lnTo>
                  <a:lnTo>
                    <a:pt x="2340068" y="1813353"/>
                  </a:lnTo>
                  <a:lnTo>
                    <a:pt x="2340384" y="1813861"/>
                  </a:lnTo>
                  <a:lnTo>
                    <a:pt x="2340542" y="1814242"/>
                  </a:lnTo>
                  <a:close/>
                </a:path>
                <a:path w="2360295" h="1867535">
                  <a:moveTo>
                    <a:pt x="2354705" y="1815131"/>
                  </a:moveTo>
                  <a:lnTo>
                    <a:pt x="2357676" y="1815131"/>
                  </a:lnTo>
                  <a:lnTo>
                    <a:pt x="2355149" y="1814496"/>
                  </a:lnTo>
                  <a:lnTo>
                    <a:pt x="2354705" y="1815131"/>
                  </a:lnTo>
                  <a:close/>
                </a:path>
                <a:path w="2360295" h="1867535">
                  <a:moveTo>
                    <a:pt x="2354439" y="1815512"/>
                  </a:moveTo>
                  <a:lnTo>
                    <a:pt x="2356018" y="1815512"/>
                  </a:lnTo>
                  <a:lnTo>
                    <a:pt x="2357202" y="1815258"/>
                  </a:lnTo>
                  <a:lnTo>
                    <a:pt x="2354616" y="1815258"/>
                  </a:lnTo>
                  <a:lnTo>
                    <a:pt x="2354439" y="1815512"/>
                  </a:lnTo>
                  <a:close/>
                </a:path>
                <a:path w="2360295" h="1867535">
                  <a:moveTo>
                    <a:pt x="2356965" y="1817798"/>
                  </a:moveTo>
                  <a:lnTo>
                    <a:pt x="2357360" y="1815512"/>
                  </a:lnTo>
                  <a:lnTo>
                    <a:pt x="2357281" y="1815639"/>
                  </a:lnTo>
                  <a:lnTo>
                    <a:pt x="2355426" y="1815639"/>
                  </a:lnTo>
                  <a:lnTo>
                    <a:pt x="2354912" y="1815766"/>
                  </a:lnTo>
                  <a:lnTo>
                    <a:pt x="2355623" y="1817544"/>
                  </a:lnTo>
                  <a:lnTo>
                    <a:pt x="2356965" y="1817798"/>
                  </a:lnTo>
                  <a:close/>
                </a:path>
                <a:path w="2360295" h="1867535">
                  <a:moveTo>
                    <a:pt x="2355980" y="1815516"/>
                  </a:moveTo>
                  <a:close/>
                </a:path>
                <a:path w="2360295" h="1867535">
                  <a:moveTo>
                    <a:pt x="2355426" y="1815639"/>
                  </a:moveTo>
                  <a:lnTo>
                    <a:pt x="2357281" y="1815639"/>
                  </a:lnTo>
                  <a:lnTo>
                    <a:pt x="2355980" y="1815516"/>
                  </a:lnTo>
                  <a:lnTo>
                    <a:pt x="2355426" y="1815639"/>
                  </a:lnTo>
                  <a:close/>
                </a:path>
                <a:path w="2360295" h="1867535">
                  <a:moveTo>
                    <a:pt x="2358703" y="1816528"/>
                  </a:moveTo>
                  <a:lnTo>
                    <a:pt x="2359650" y="1816528"/>
                  </a:lnTo>
                  <a:lnTo>
                    <a:pt x="2359571" y="1816020"/>
                  </a:lnTo>
                  <a:lnTo>
                    <a:pt x="2359492" y="1815893"/>
                  </a:lnTo>
                  <a:lnTo>
                    <a:pt x="2359098" y="1815766"/>
                  </a:lnTo>
                  <a:lnTo>
                    <a:pt x="2358782" y="1815639"/>
                  </a:lnTo>
                  <a:lnTo>
                    <a:pt x="2358545" y="1815639"/>
                  </a:lnTo>
                  <a:lnTo>
                    <a:pt x="2358703" y="1816528"/>
                  </a:lnTo>
                  <a:close/>
                </a:path>
                <a:path w="2360295" h="1867535">
                  <a:moveTo>
                    <a:pt x="2358782" y="1816908"/>
                  </a:moveTo>
                  <a:lnTo>
                    <a:pt x="2358703" y="1816528"/>
                  </a:lnTo>
                  <a:lnTo>
                    <a:pt x="2358466" y="1816528"/>
                  </a:lnTo>
                  <a:lnTo>
                    <a:pt x="2358624" y="1816655"/>
                  </a:lnTo>
                  <a:lnTo>
                    <a:pt x="2358782" y="1816908"/>
                  </a:lnTo>
                  <a:close/>
                </a:path>
                <a:path w="2360295" h="1867535">
                  <a:moveTo>
                    <a:pt x="2358782" y="1816909"/>
                  </a:moveTo>
                  <a:close/>
                </a:path>
                <a:path w="2360295" h="1867535">
                  <a:moveTo>
                    <a:pt x="2316695" y="1819322"/>
                  </a:moveTo>
                  <a:lnTo>
                    <a:pt x="2316931" y="1819195"/>
                  </a:lnTo>
                  <a:lnTo>
                    <a:pt x="2317168" y="1817798"/>
                  </a:lnTo>
                  <a:lnTo>
                    <a:pt x="2317958" y="1817036"/>
                  </a:lnTo>
                  <a:lnTo>
                    <a:pt x="2318274" y="1816909"/>
                  </a:lnTo>
                  <a:lnTo>
                    <a:pt x="2316458" y="1816909"/>
                  </a:lnTo>
                  <a:lnTo>
                    <a:pt x="2316458" y="1819195"/>
                  </a:lnTo>
                  <a:lnTo>
                    <a:pt x="2316695" y="1819322"/>
                  </a:lnTo>
                  <a:close/>
                </a:path>
                <a:path w="2360295" h="1867535">
                  <a:moveTo>
                    <a:pt x="2347806" y="1819576"/>
                  </a:moveTo>
                  <a:lnTo>
                    <a:pt x="2352544" y="1819576"/>
                  </a:lnTo>
                  <a:lnTo>
                    <a:pt x="2352070" y="1819449"/>
                  </a:lnTo>
                  <a:lnTo>
                    <a:pt x="2351517" y="1819068"/>
                  </a:lnTo>
                  <a:lnTo>
                    <a:pt x="2351043" y="1818814"/>
                  </a:lnTo>
                  <a:lnTo>
                    <a:pt x="2351991" y="1818433"/>
                  </a:lnTo>
                  <a:lnTo>
                    <a:pt x="2352386" y="1818179"/>
                  </a:lnTo>
                  <a:lnTo>
                    <a:pt x="2353017" y="1817544"/>
                  </a:lnTo>
                  <a:lnTo>
                    <a:pt x="2330671" y="1817544"/>
                  </a:lnTo>
                  <a:lnTo>
                    <a:pt x="2330654" y="1817671"/>
                  </a:lnTo>
                  <a:lnTo>
                    <a:pt x="2346069" y="1817671"/>
                  </a:lnTo>
                  <a:lnTo>
                    <a:pt x="2348122" y="1818052"/>
                  </a:lnTo>
                  <a:lnTo>
                    <a:pt x="2348003" y="1819068"/>
                  </a:lnTo>
                  <a:lnTo>
                    <a:pt x="2347806" y="1819576"/>
                  </a:lnTo>
                  <a:close/>
                </a:path>
                <a:path w="2360295" h="1867535">
                  <a:moveTo>
                    <a:pt x="2327828" y="1819449"/>
                  </a:moveTo>
                  <a:lnTo>
                    <a:pt x="2328144" y="1819195"/>
                  </a:lnTo>
                  <a:lnTo>
                    <a:pt x="2330671" y="1817544"/>
                  </a:lnTo>
                  <a:lnTo>
                    <a:pt x="2319285" y="1817544"/>
                  </a:lnTo>
                  <a:lnTo>
                    <a:pt x="2320138" y="1818306"/>
                  </a:lnTo>
                  <a:lnTo>
                    <a:pt x="2325933" y="1818306"/>
                  </a:lnTo>
                  <a:lnTo>
                    <a:pt x="2326407" y="1818814"/>
                  </a:lnTo>
                  <a:lnTo>
                    <a:pt x="2326802" y="1819068"/>
                  </a:lnTo>
                  <a:lnTo>
                    <a:pt x="2327276" y="1819195"/>
                  </a:lnTo>
                  <a:lnTo>
                    <a:pt x="2327828" y="1819449"/>
                  </a:lnTo>
                  <a:close/>
                </a:path>
                <a:path w="2360295" h="1867535">
                  <a:moveTo>
                    <a:pt x="2345042" y="1819449"/>
                  </a:moveTo>
                  <a:lnTo>
                    <a:pt x="2345279" y="1819449"/>
                  </a:lnTo>
                  <a:lnTo>
                    <a:pt x="2345595" y="1818941"/>
                  </a:lnTo>
                  <a:lnTo>
                    <a:pt x="2345832" y="1818687"/>
                  </a:lnTo>
                  <a:lnTo>
                    <a:pt x="2346069" y="1818179"/>
                  </a:lnTo>
                  <a:lnTo>
                    <a:pt x="2345753" y="1818052"/>
                  </a:lnTo>
                  <a:lnTo>
                    <a:pt x="2345437" y="1817798"/>
                  </a:lnTo>
                  <a:lnTo>
                    <a:pt x="2345121" y="1817671"/>
                  </a:lnTo>
                  <a:lnTo>
                    <a:pt x="2330654" y="1817671"/>
                  </a:lnTo>
                  <a:lnTo>
                    <a:pt x="2330552" y="1818433"/>
                  </a:lnTo>
                  <a:lnTo>
                    <a:pt x="2344490" y="1818433"/>
                  </a:lnTo>
                  <a:lnTo>
                    <a:pt x="2344648" y="1818687"/>
                  </a:lnTo>
                  <a:lnTo>
                    <a:pt x="2344805" y="1819068"/>
                  </a:lnTo>
                  <a:lnTo>
                    <a:pt x="2345042" y="1819449"/>
                  </a:lnTo>
                  <a:close/>
                </a:path>
                <a:path w="2360295" h="1867535">
                  <a:moveTo>
                    <a:pt x="2320855" y="1819449"/>
                  </a:moveTo>
                  <a:lnTo>
                    <a:pt x="2324117" y="1819449"/>
                  </a:lnTo>
                  <a:lnTo>
                    <a:pt x="2325144" y="1818560"/>
                  </a:lnTo>
                  <a:lnTo>
                    <a:pt x="2325933" y="1818306"/>
                  </a:lnTo>
                  <a:lnTo>
                    <a:pt x="2320138" y="1818306"/>
                  </a:lnTo>
                  <a:lnTo>
                    <a:pt x="2320564" y="1818687"/>
                  </a:lnTo>
                  <a:lnTo>
                    <a:pt x="2320199" y="1818687"/>
                  </a:lnTo>
                  <a:lnTo>
                    <a:pt x="2320855" y="1819449"/>
                  </a:lnTo>
                  <a:close/>
                </a:path>
                <a:path w="2360295" h="1867535">
                  <a:moveTo>
                    <a:pt x="2345911" y="1822370"/>
                  </a:moveTo>
                  <a:lnTo>
                    <a:pt x="2346148" y="1821989"/>
                  </a:lnTo>
                  <a:lnTo>
                    <a:pt x="2346385" y="1821735"/>
                  </a:lnTo>
                  <a:lnTo>
                    <a:pt x="2345911" y="1821227"/>
                  </a:lnTo>
                  <a:lnTo>
                    <a:pt x="2345674" y="1821100"/>
                  </a:lnTo>
                  <a:lnTo>
                    <a:pt x="2345279" y="1820719"/>
                  </a:lnTo>
                  <a:lnTo>
                    <a:pt x="2344490" y="1820719"/>
                  </a:lnTo>
                  <a:lnTo>
                    <a:pt x="2344388" y="1820338"/>
                  </a:lnTo>
                  <a:lnTo>
                    <a:pt x="2344279" y="1819703"/>
                  </a:lnTo>
                  <a:lnTo>
                    <a:pt x="2344384" y="1819195"/>
                  </a:lnTo>
                  <a:lnTo>
                    <a:pt x="2344490" y="1818433"/>
                  </a:lnTo>
                  <a:lnTo>
                    <a:pt x="2336356" y="1818433"/>
                  </a:lnTo>
                  <a:lnTo>
                    <a:pt x="2335753" y="1819703"/>
                  </a:lnTo>
                  <a:lnTo>
                    <a:pt x="2339910" y="1819703"/>
                  </a:lnTo>
                  <a:lnTo>
                    <a:pt x="2340620" y="1820084"/>
                  </a:lnTo>
                  <a:lnTo>
                    <a:pt x="2341410" y="1820084"/>
                  </a:lnTo>
                  <a:lnTo>
                    <a:pt x="2341963" y="1820465"/>
                  </a:lnTo>
                  <a:lnTo>
                    <a:pt x="2342752" y="1820719"/>
                  </a:lnTo>
                  <a:lnTo>
                    <a:pt x="2343463" y="1822116"/>
                  </a:lnTo>
                  <a:lnTo>
                    <a:pt x="2343305" y="1822243"/>
                  </a:lnTo>
                  <a:lnTo>
                    <a:pt x="2345911" y="1822370"/>
                  </a:lnTo>
                  <a:close/>
                </a:path>
                <a:path w="2360295" h="1867535">
                  <a:moveTo>
                    <a:pt x="2330039" y="1822243"/>
                  </a:moveTo>
                  <a:lnTo>
                    <a:pt x="2332123" y="1821475"/>
                  </a:lnTo>
                  <a:lnTo>
                    <a:pt x="2332724" y="1821354"/>
                  </a:lnTo>
                  <a:lnTo>
                    <a:pt x="2333987" y="1821354"/>
                  </a:lnTo>
                  <a:lnTo>
                    <a:pt x="2335251" y="1819322"/>
                  </a:lnTo>
                  <a:lnTo>
                    <a:pt x="2336119" y="1818687"/>
                  </a:lnTo>
                  <a:lnTo>
                    <a:pt x="2336356" y="1818433"/>
                  </a:lnTo>
                  <a:lnTo>
                    <a:pt x="2330552" y="1818433"/>
                  </a:lnTo>
                  <a:lnTo>
                    <a:pt x="2330039" y="1822243"/>
                  </a:lnTo>
                  <a:close/>
                </a:path>
                <a:path w="2360295" h="1867535">
                  <a:moveTo>
                    <a:pt x="2319802" y="1820113"/>
                  </a:moveTo>
                  <a:lnTo>
                    <a:pt x="2319837" y="1819830"/>
                  </a:lnTo>
                  <a:lnTo>
                    <a:pt x="2320072" y="1818647"/>
                  </a:lnTo>
                  <a:lnTo>
                    <a:pt x="2318985" y="1818560"/>
                  </a:lnTo>
                  <a:lnTo>
                    <a:pt x="2319802" y="1820113"/>
                  </a:lnTo>
                  <a:close/>
                </a:path>
                <a:path w="2360295" h="1867535">
                  <a:moveTo>
                    <a:pt x="2320199" y="1818687"/>
                  </a:moveTo>
                  <a:lnTo>
                    <a:pt x="2320564" y="1818687"/>
                  </a:lnTo>
                  <a:lnTo>
                    <a:pt x="2320172" y="1818655"/>
                  </a:lnTo>
                  <a:close/>
                </a:path>
                <a:path w="2360295" h="1867535">
                  <a:moveTo>
                    <a:pt x="2354018" y="1820719"/>
                  </a:moveTo>
                  <a:lnTo>
                    <a:pt x="2354202" y="1820719"/>
                  </a:lnTo>
                  <a:lnTo>
                    <a:pt x="2353649" y="1819576"/>
                  </a:lnTo>
                  <a:lnTo>
                    <a:pt x="2353412" y="1819195"/>
                  </a:lnTo>
                  <a:lnTo>
                    <a:pt x="2353333" y="1818941"/>
                  </a:lnTo>
                  <a:lnTo>
                    <a:pt x="2352938" y="1818941"/>
                  </a:lnTo>
                  <a:lnTo>
                    <a:pt x="2352859" y="1819068"/>
                  </a:lnTo>
                  <a:lnTo>
                    <a:pt x="2352702" y="1819068"/>
                  </a:lnTo>
                  <a:lnTo>
                    <a:pt x="2352544" y="1819576"/>
                  </a:lnTo>
                  <a:lnTo>
                    <a:pt x="2347806" y="1819576"/>
                  </a:lnTo>
                  <a:lnTo>
                    <a:pt x="2347608" y="1820084"/>
                  </a:lnTo>
                  <a:lnTo>
                    <a:pt x="2352386" y="1820084"/>
                  </a:lnTo>
                  <a:lnTo>
                    <a:pt x="2353333" y="1820592"/>
                  </a:lnTo>
                  <a:lnTo>
                    <a:pt x="2354018" y="1820719"/>
                  </a:lnTo>
                  <a:close/>
                </a:path>
                <a:path w="2360295" h="1867535">
                  <a:moveTo>
                    <a:pt x="2324160" y="1820846"/>
                  </a:moveTo>
                  <a:lnTo>
                    <a:pt x="2325223" y="1820846"/>
                  </a:lnTo>
                  <a:lnTo>
                    <a:pt x="2324670" y="1819068"/>
                  </a:lnTo>
                  <a:lnTo>
                    <a:pt x="2324117" y="1819449"/>
                  </a:lnTo>
                  <a:lnTo>
                    <a:pt x="2320855" y="1819449"/>
                  </a:lnTo>
                  <a:lnTo>
                    <a:pt x="2320965" y="1819576"/>
                  </a:lnTo>
                  <a:lnTo>
                    <a:pt x="2322696" y="1819576"/>
                  </a:lnTo>
                  <a:lnTo>
                    <a:pt x="2322814" y="1819957"/>
                  </a:lnTo>
                  <a:lnTo>
                    <a:pt x="2322980" y="1820338"/>
                  </a:lnTo>
                  <a:lnTo>
                    <a:pt x="2323327" y="1820338"/>
                  </a:lnTo>
                  <a:lnTo>
                    <a:pt x="2324160" y="1820846"/>
                  </a:lnTo>
                  <a:close/>
                </a:path>
                <a:path w="2360295" h="1867535">
                  <a:moveTo>
                    <a:pt x="2357834" y="1821481"/>
                  </a:moveTo>
                  <a:lnTo>
                    <a:pt x="2358071" y="1821481"/>
                  </a:lnTo>
                  <a:lnTo>
                    <a:pt x="2358308" y="1821100"/>
                  </a:lnTo>
                  <a:lnTo>
                    <a:pt x="2358545" y="1820973"/>
                  </a:lnTo>
                  <a:lnTo>
                    <a:pt x="2358229" y="1820465"/>
                  </a:lnTo>
                  <a:lnTo>
                    <a:pt x="2358071" y="1820465"/>
                  </a:lnTo>
                  <a:lnTo>
                    <a:pt x="2356966" y="1820084"/>
                  </a:lnTo>
                  <a:lnTo>
                    <a:pt x="2354597" y="1819195"/>
                  </a:lnTo>
                  <a:lnTo>
                    <a:pt x="2354478" y="1819576"/>
                  </a:lnTo>
                  <a:lnTo>
                    <a:pt x="2354360" y="1820211"/>
                  </a:lnTo>
                  <a:lnTo>
                    <a:pt x="2354202" y="1820719"/>
                  </a:lnTo>
                  <a:lnTo>
                    <a:pt x="2354018" y="1820719"/>
                  </a:lnTo>
                  <a:lnTo>
                    <a:pt x="2355386" y="1820973"/>
                  </a:lnTo>
                  <a:lnTo>
                    <a:pt x="2356571" y="1821354"/>
                  </a:lnTo>
                  <a:lnTo>
                    <a:pt x="2357834" y="1821481"/>
                  </a:lnTo>
                  <a:close/>
                </a:path>
                <a:path w="2360295" h="1867535">
                  <a:moveTo>
                    <a:pt x="2327118" y="1820973"/>
                  </a:moveTo>
                  <a:lnTo>
                    <a:pt x="2327355" y="1820465"/>
                  </a:lnTo>
                  <a:lnTo>
                    <a:pt x="2326328" y="1819703"/>
                  </a:lnTo>
                  <a:lnTo>
                    <a:pt x="2325775" y="1819449"/>
                  </a:lnTo>
                  <a:lnTo>
                    <a:pt x="2325373" y="1820465"/>
                  </a:lnTo>
                  <a:lnTo>
                    <a:pt x="2326091" y="1820465"/>
                  </a:lnTo>
                  <a:lnTo>
                    <a:pt x="2326486" y="1820592"/>
                  </a:lnTo>
                  <a:lnTo>
                    <a:pt x="2326802" y="1820719"/>
                  </a:lnTo>
                  <a:lnTo>
                    <a:pt x="2327118" y="1820973"/>
                  </a:lnTo>
                  <a:close/>
                </a:path>
                <a:path w="2360295" h="1867535">
                  <a:moveTo>
                    <a:pt x="2322617" y="1820719"/>
                  </a:moveTo>
                  <a:lnTo>
                    <a:pt x="2322107" y="1820113"/>
                  </a:lnTo>
                  <a:lnTo>
                    <a:pt x="2321985" y="1819703"/>
                  </a:lnTo>
                  <a:lnTo>
                    <a:pt x="2322301" y="1819703"/>
                  </a:lnTo>
                  <a:lnTo>
                    <a:pt x="2322696" y="1819576"/>
                  </a:lnTo>
                  <a:lnTo>
                    <a:pt x="2320965" y="1819576"/>
                  </a:lnTo>
                  <a:lnTo>
                    <a:pt x="2321511" y="1820211"/>
                  </a:lnTo>
                  <a:lnTo>
                    <a:pt x="2321827" y="1820465"/>
                  </a:lnTo>
                  <a:lnTo>
                    <a:pt x="2322617" y="1820719"/>
                  </a:lnTo>
                  <a:close/>
                </a:path>
                <a:path w="2360295" h="1867535">
                  <a:moveTo>
                    <a:pt x="2341489" y="1821481"/>
                  </a:moveTo>
                  <a:lnTo>
                    <a:pt x="2339910" y="1819703"/>
                  </a:lnTo>
                  <a:lnTo>
                    <a:pt x="2335753" y="1819703"/>
                  </a:lnTo>
                  <a:lnTo>
                    <a:pt x="2335692" y="1819830"/>
                  </a:lnTo>
                  <a:lnTo>
                    <a:pt x="2337699" y="1819830"/>
                  </a:lnTo>
                  <a:lnTo>
                    <a:pt x="2338488" y="1820211"/>
                  </a:lnTo>
                  <a:lnTo>
                    <a:pt x="2339120" y="1820338"/>
                  </a:lnTo>
                  <a:lnTo>
                    <a:pt x="2338778" y="1820465"/>
                  </a:lnTo>
                  <a:lnTo>
                    <a:pt x="2339594" y="1820465"/>
                  </a:lnTo>
                  <a:lnTo>
                    <a:pt x="2339496" y="1821370"/>
                  </a:lnTo>
                  <a:lnTo>
                    <a:pt x="2341489" y="1821481"/>
                  </a:lnTo>
                  <a:close/>
                </a:path>
                <a:path w="2360295" h="1867535">
                  <a:moveTo>
                    <a:pt x="2335330" y="1820592"/>
                  </a:moveTo>
                  <a:lnTo>
                    <a:pt x="2337146" y="1819957"/>
                  </a:lnTo>
                  <a:lnTo>
                    <a:pt x="2337699" y="1819830"/>
                  </a:lnTo>
                  <a:lnTo>
                    <a:pt x="2335692" y="1819830"/>
                  </a:lnTo>
                  <a:lnTo>
                    <a:pt x="2335330" y="1820592"/>
                  </a:lnTo>
                  <a:close/>
                </a:path>
                <a:path w="2360295" h="1867535">
                  <a:moveTo>
                    <a:pt x="2352149" y="1823386"/>
                  </a:moveTo>
                  <a:lnTo>
                    <a:pt x="2352025" y="1822497"/>
                  </a:lnTo>
                  <a:lnTo>
                    <a:pt x="2351934" y="1822243"/>
                  </a:lnTo>
                  <a:lnTo>
                    <a:pt x="2351851" y="1821481"/>
                  </a:lnTo>
                  <a:lnTo>
                    <a:pt x="2352386" y="1820084"/>
                  </a:lnTo>
                  <a:lnTo>
                    <a:pt x="2347608" y="1820084"/>
                  </a:lnTo>
                  <a:lnTo>
                    <a:pt x="2347510" y="1820338"/>
                  </a:lnTo>
                  <a:lnTo>
                    <a:pt x="2347648" y="1822370"/>
                  </a:lnTo>
                  <a:lnTo>
                    <a:pt x="2348043" y="1822624"/>
                  </a:lnTo>
                  <a:lnTo>
                    <a:pt x="2348990" y="1823132"/>
                  </a:lnTo>
                  <a:lnTo>
                    <a:pt x="2350728" y="1823132"/>
                  </a:lnTo>
                  <a:lnTo>
                    <a:pt x="2352149" y="1823386"/>
                  </a:lnTo>
                  <a:close/>
                </a:path>
                <a:path w="2360295" h="1867535">
                  <a:moveTo>
                    <a:pt x="2341568" y="1820592"/>
                  </a:moveTo>
                  <a:lnTo>
                    <a:pt x="2341410" y="1820084"/>
                  </a:lnTo>
                  <a:lnTo>
                    <a:pt x="2340620" y="1820084"/>
                  </a:lnTo>
                  <a:lnTo>
                    <a:pt x="2341568" y="1820592"/>
                  </a:lnTo>
                  <a:close/>
                </a:path>
                <a:path w="2360295" h="1867535">
                  <a:moveTo>
                    <a:pt x="2319458" y="1821735"/>
                  </a:moveTo>
                  <a:lnTo>
                    <a:pt x="2319537" y="1821481"/>
                  </a:lnTo>
                  <a:lnTo>
                    <a:pt x="2319695" y="1821227"/>
                  </a:lnTo>
                  <a:lnTo>
                    <a:pt x="2319780" y="1820289"/>
                  </a:lnTo>
                  <a:lnTo>
                    <a:pt x="2319261" y="1820846"/>
                  </a:lnTo>
                  <a:lnTo>
                    <a:pt x="2319458" y="1821735"/>
                  </a:lnTo>
                  <a:close/>
                </a:path>
                <a:path w="2360295" h="1867535">
                  <a:moveTo>
                    <a:pt x="2323643" y="1822370"/>
                  </a:moveTo>
                  <a:lnTo>
                    <a:pt x="2323327" y="1820338"/>
                  </a:lnTo>
                  <a:lnTo>
                    <a:pt x="2322980" y="1820338"/>
                  </a:lnTo>
                  <a:lnTo>
                    <a:pt x="2323170" y="1820846"/>
                  </a:lnTo>
                  <a:lnTo>
                    <a:pt x="2323406" y="1821735"/>
                  </a:lnTo>
                  <a:lnTo>
                    <a:pt x="2323564" y="1821989"/>
                  </a:lnTo>
                  <a:lnTo>
                    <a:pt x="2323643" y="1822370"/>
                  </a:lnTo>
                  <a:close/>
                </a:path>
                <a:path w="2360295" h="1867535">
                  <a:moveTo>
                    <a:pt x="2338173" y="1823259"/>
                  </a:moveTo>
                  <a:lnTo>
                    <a:pt x="2339594" y="1820465"/>
                  </a:lnTo>
                  <a:lnTo>
                    <a:pt x="2338778" y="1820465"/>
                  </a:lnTo>
                  <a:lnTo>
                    <a:pt x="2338094" y="1820719"/>
                  </a:lnTo>
                  <a:lnTo>
                    <a:pt x="2336119" y="1821354"/>
                  </a:lnTo>
                  <a:lnTo>
                    <a:pt x="2335883" y="1821735"/>
                  </a:lnTo>
                  <a:lnTo>
                    <a:pt x="2335409" y="1822243"/>
                  </a:lnTo>
                  <a:lnTo>
                    <a:pt x="2337067" y="1822243"/>
                  </a:lnTo>
                  <a:lnTo>
                    <a:pt x="2338173" y="1823259"/>
                  </a:lnTo>
                  <a:close/>
                </a:path>
                <a:path w="2360295" h="1867535">
                  <a:moveTo>
                    <a:pt x="2325617" y="1821735"/>
                  </a:moveTo>
                  <a:lnTo>
                    <a:pt x="2325854" y="1820465"/>
                  </a:lnTo>
                  <a:lnTo>
                    <a:pt x="2325373" y="1820465"/>
                  </a:lnTo>
                  <a:lnTo>
                    <a:pt x="2325223" y="1820846"/>
                  </a:lnTo>
                  <a:lnTo>
                    <a:pt x="2324160" y="1820846"/>
                  </a:lnTo>
                  <a:lnTo>
                    <a:pt x="2325617" y="1821735"/>
                  </a:lnTo>
                  <a:close/>
                </a:path>
                <a:path w="2360295" h="1867535">
                  <a:moveTo>
                    <a:pt x="2339485" y="1821475"/>
                  </a:moveTo>
                  <a:lnTo>
                    <a:pt x="2339199" y="1821354"/>
                  </a:lnTo>
                  <a:lnTo>
                    <a:pt x="2339485" y="1821475"/>
                  </a:lnTo>
                  <a:close/>
                </a:path>
                <a:path w="2360295" h="1867535">
                  <a:moveTo>
                    <a:pt x="2339278" y="1823386"/>
                  </a:moveTo>
                  <a:lnTo>
                    <a:pt x="2339515" y="1823386"/>
                  </a:lnTo>
                  <a:lnTo>
                    <a:pt x="2340147" y="1823259"/>
                  </a:lnTo>
                  <a:lnTo>
                    <a:pt x="2340699" y="1823005"/>
                  </a:lnTo>
                  <a:lnTo>
                    <a:pt x="2341331" y="1822751"/>
                  </a:lnTo>
                  <a:lnTo>
                    <a:pt x="2341094" y="1822497"/>
                  </a:lnTo>
                  <a:lnTo>
                    <a:pt x="2340936" y="1822116"/>
                  </a:lnTo>
                  <a:lnTo>
                    <a:pt x="2340699" y="1821989"/>
                  </a:lnTo>
                  <a:lnTo>
                    <a:pt x="2339485" y="1821475"/>
                  </a:lnTo>
                  <a:lnTo>
                    <a:pt x="2339278" y="1823386"/>
                  </a:lnTo>
                  <a:close/>
                </a:path>
                <a:path w="2360295" h="1867535">
                  <a:moveTo>
                    <a:pt x="2316458" y="1822624"/>
                  </a:moveTo>
                  <a:lnTo>
                    <a:pt x="2317326" y="1822497"/>
                  </a:lnTo>
                  <a:lnTo>
                    <a:pt x="2317721" y="1822497"/>
                  </a:lnTo>
                  <a:lnTo>
                    <a:pt x="2317405" y="1822116"/>
                  </a:lnTo>
                  <a:lnTo>
                    <a:pt x="2317089" y="1821481"/>
                  </a:lnTo>
                  <a:lnTo>
                    <a:pt x="2316458" y="1821481"/>
                  </a:lnTo>
                  <a:lnTo>
                    <a:pt x="2316458" y="1822624"/>
                  </a:lnTo>
                  <a:close/>
                </a:path>
                <a:path w="2360295" h="1867535">
                  <a:moveTo>
                    <a:pt x="2336119" y="1822370"/>
                  </a:moveTo>
                  <a:lnTo>
                    <a:pt x="2337067" y="1822243"/>
                  </a:lnTo>
                  <a:lnTo>
                    <a:pt x="2335409" y="1822243"/>
                  </a:lnTo>
                  <a:lnTo>
                    <a:pt x="2336119" y="1822370"/>
                  </a:lnTo>
                  <a:close/>
                </a:path>
                <a:path w="2360295" h="1867535">
                  <a:moveTo>
                    <a:pt x="2349227" y="1823259"/>
                  </a:moveTo>
                  <a:lnTo>
                    <a:pt x="2350728" y="1823132"/>
                  </a:lnTo>
                  <a:lnTo>
                    <a:pt x="2348990" y="1823132"/>
                  </a:lnTo>
                  <a:lnTo>
                    <a:pt x="2349227" y="1823259"/>
                  </a:lnTo>
                  <a:close/>
                </a:path>
                <a:path w="2360295" h="1867535">
                  <a:moveTo>
                    <a:pt x="2211200" y="1571449"/>
                  </a:moveTo>
                  <a:lnTo>
                    <a:pt x="2215622" y="1571449"/>
                  </a:lnTo>
                  <a:lnTo>
                    <a:pt x="2214200" y="1568401"/>
                  </a:lnTo>
                  <a:lnTo>
                    <a:pt x="2213321" y="1570721"/>
                  </a:lnTo>
                  <a:lnTo>
                    <a:pt x="2213174" y="1571195"/>
                  </a:lnTo>
                  <a:lnTo>
                    <a:pt x="2211911" y="1571195"/>
                  </a:lnTo>
                  <a:lnTo>
                    <a:pt x="2211200" y="1571449"/>
                  </a:lnTo>
                  <a:close/>
                </a:path>
                <a:path w="2360295" h="1867535">
                  <a:moveTo>
                    <a:pt x="2129684" y="1570179"/>
                  </a:moveTo>
                  <a:lnTo>
                    <a:pt x="2133896" y="1570179"/>
                  </a:lnTo>
                  <a:lnTo>
                    <a:pt x="2132632" y="1570052"/>
                  </a:lnTo>
                  <a:lnTo>
                    <a:pt x="2131527" y="1568909"/>
                  </a:lnTo>
                  <a:lnTo>
                    <a:pt x="2129684" y="1570179"/>
                  </a:lnTo>
                  <a:close/>
                </a:path>
                <a:path w="2360295" h="1867535">
                  <a:moveTo>
                    <a:pt x="2140024" y="1570560"/>
                  </a:moveTo>
                  <a:lnTo>
                    <a:pt x="2140766" y="1570560"/>
                  </a:lnTo>
                  <a:lnTo>
                    <a:pt x="2140845" y="1569671"/>
                  </a:lnTo>
                  <a:lnTo>
                    <a:pt x="2140687" y="1569417"/>
                  </a:lnTo>
                  <a:lnTo>
                    <a:pt x="2140608" y="1569036"/>
                  </a:lnTo>
                  <a:lnTo>
                    <a:pt x="2140213" y="1569417"/>
                  </a:lnTo>
                  <a:lnTo>
                    <a:pt x="2139423" y="1569544"/>
                  </a:lnTo>
                  <a:lnTo>
                    <a:pt x="2139381" y="1569798"/>
                  </a:lnTo>
                  <a:lnTo>
                    <a:pt x="2139739" y="1569798"/>
                  </a:lnTo>
                  <a:lnTo>
                    <a:pt x="2140024" y="1570560"/>
                  </a:lnTo>
                  <a:close/>
                </a:path>
                <a:path w="2360295" h="1867535">
                  <a:moveTo>
                    <a:pt x="2181639" y="1571703"/>
                  </a:moveTo>
                  <a:lnTo>
                    <a:pt x="2184432" y="1571703"/>
                  </a:lnTo>
                  <a:lnTo>
                    <a:pt x="2182773" y="1569163"/>
                  </a:lnTo>
                  <a:lnTo>
                    <a:pt x="2182615" y="1571068"/>
                  </a:lnTo>
                  <a:lnTo>
                    <a:pt x="2182142" y="1571068"/>
                  </a:lnTo>
                  <a:lnTo>
                    <a:pt x="2181194" y="1571195"/>
                  </a:lnTo>
                  <a:lnTo>
                    <a:pt x="2180720" y="1571195"/>
                  </a:lnTo>
                  <a:lnTo>
                    <a:pt x="2180852" y="1571576"/>
                  </a:lnTo>
                  <a:lnTo>
                    <a:pt x="2181589" y="1571576"/>
                  </a:lnTo>
                  <a:lnTo>
                    <a:pt x="2181639" y="1571703"/>
                  </a:lnTo>
                  <a:close/>
                </a:path>
                <a:path w="2360295" h="1867535">
                  <a:moveTo>
                    <a:pt x="2150162" y="1571576"/>
                  </a:moveTo>
                  <a:lnTo>
                    <a:pt x="2150973" y="1570830"/>
                  </a:lnTo>
                  <a:lnTo>
                    <a:pt x="2151004" y="1570433"/>
                  </a:lnTo>
                  <a:lnTo>
                    <a:pt x="2150477" y="1569163"/>
                  </a:lnTo>
                  <a:lnTo>
                    <a:pt x="2149767" y="1571195"/>
                  </a:lnTo>
                  <a:lnTo>
                    <a:pt x="2150162" y="1571576"/>
                  </a:lnTo>
                  <a:close/>
                </a:path>
                <a:path w="2360295" h="1867535">
                  <a:moveTo>
                    <a:pt x="2209440" y="1571449"/>
                  </a:moveTo>
                  <a:lnTo>
                    <a:pt x="2211200" y="1571449"/>
                  </a:lnTo>
                  <a:lnTo>
                    <a:pt x="2211200" y="1570560"/>
                  </a:lnTo>
                  <a:lnTo>
                    <a:pt x="2211121" y="1570433"/>
                  </a:lnTo>
                  <a:lnTo>
                    <a:pt x="2211042" y="1570179"/>
                  </a:lnTo>
                  <a:lnTo>
                    <a:pt x="2210647" y="1570179"/>
                  </a:lnTo>
                  <a:lnTo>
                    <a:pt x="2210410" y="1570052"/>
                  </a:lnTo>
                  <a:lnTo>
                    <a:pt x="2209621" y="1569417"/>
                  </a:lnTo>
                  <a:lnTo>
                    <a:pt x="2209440" y="1571449"/>
                  </a:lnTo>
                  <a:close/>
                </a:path>
                <a:path w="2360295" h="1867535">
                  <a:moveTo>
                    <a:pt x="2094729" y="1572084"/>
                  </a:moveTo>
                  <a:lnTo>
                    <a:pt x="2095756" y="1571449"/>
                  </a:lnTo>
                  <a:lnTo>
                    <a:pt x="2097263" y="1570721"/>
                  </a:lnTo>
                  <a:lnTo>
                    <a:pt x="2097217" y="1570560"/>
                  </a:lnTo>
                  <a:lnTo>
                    <a:pt x="2097098" y="1570433"/>
                  </a:lnTo>
                  <a:lnTo>
                    <a:pt x="2095598" y="1570179"/>
                  </a:lnTo>
                  <a:lnTo>
                    <a:pt x="2094177" y="1569417"/>
                  </a:lnTo>
                  <a:lnTo>
                    <a:pt x="2092834" y="1570560"/>
                  </a:lnTo>
                  <a:lnTo>
                    <a:pt x="2094729" y="1572084"/>
                  </a:lnTo>
                  <a:close/>
                </a:path>
                <a:path w="2360295" h="1867535">
                  <a:moveTo>
                    <a:pt x="2148188" y="1572592"/>
                  </a:moveTo>
                  <a:lnTo>
                    <a:pt x="2148346" y="1572592"/>
                  </a:lnTo>
                  <a:lnTo>
                    <a:pt x="2148438" y="1572160"/>
                  </a:lnTo>
                  <a:lnTo>
                    <a:pt x="2148109" y="1571195"/>
                  </a:lnTo>
                  <a:lnTo>
                    <a:pt x="2147715" y="1570941"/>
                  </a:lnTo>
                  <a:lnTo>
                    <a:pt x="2147399" y="1570687"/>
                  </a:lnTo>
                  <a:lnTo>
                    <a:pt x="2146846" y="1570433"/>
                  </a:lnTo>
                  <a:lnTo>
                    <a:pt x="2146372" y="1570433"/>
                  </a:lnTo>
                  <a:lnTo>
                    <a:pt x="2144872" y="1570179"/>
                  </a:lnTo>
                  <a:lnTo>
                    <a:pt x="2143135" y="1569671"/>
                  </a:lnTo>
                  <a:lnTo>
                    <a:pt x="2141781" y="1570179"/>
                  </a:lnTo>
                  <a:lnTo>
                    <a:pt x="2142740" y="1570179"/>
                  </a:lnTo>
                  <a:lnTo>
                    <a:pt x="2142345" y="1571195"/>
                  </a:lnTo>
                  <a:lnTo>
                    <a:pt x="2142108" y="1571449"/>
                  </a:lnTo>
                  <a:lnTo>
                    <a:pt x="2140355" y="1571449"/>
                  </a:lnTo>
                  <a:lnTo>
                    <a:pt x="2140497" y="1571830"/>
                  </a:lnTo>
                  <a:lnTo>
                    <a:pt x="2143766" y="1571830"/>
                  </a:lnTo>
                  <a:lnTo>
                    <a:pt x="2145898" y="1571957"/>
                  </a:lnTo>
                  <a:lnTo>
                    <a:pt x="2147557" y="1571957"/>
                  </a:lnTo>
                  <a:lnTo>
                    <a:pt x="2147715" y="1572084"/>
                  </a:lnTo>
                  <a:lnTo>
                    <a:pt x="2147793" y="1572338"/>
                  </a:lnTo>
                  <a:lnTo>
                    <a:pt x="2148075" y="1572500"/>
                  </a:lnTo>
                  <a:close/>
                </a:path>
                <a:path w="2360295" h="1867535">
                  <a:moveTo>
                    <a:pt x="2139108" y="1571449"/>
                  </a:moveTo>
                  <a:lnTo>
                    <a:pt x="2139739" y="1569798"/>
                  </a:lnTo>
                  <a:lnTo>
                    <a:pt x="2139381" y="1569798"/>
                  </a:lnTo>
                  <a:lnTo>
                    <a:pt x="2139108" y="1571449"/>
                  </a:lnTo>
                  <a:close/>
                </a:path>
                <a:path w="2360295" h="1867535">
                  <a:moveTo>
                    <a:pt x="2198961" y="1574116"/>
                  </a:moveTo>
                  <a:lnTo>
                    <a:pt x="2199398" y="1572592"/>
                  </a:lnTo>
                  <a:lnTo>
                    <a:pt x="2199513" y="1572338"/>
                  </a:lnTo>
                  <a:lnTo>
                    <a:pt x="2201882" y="1572338"/>
                  </a:lnTo>
                  <a:lnTo>
                    <a:pt x="2201803" y="1572084"/>
                  </a:lnTo>
                  <a:lnTo>
                    <a:pt x="2198171" y="1572084"/>
                  </a:lnTo>
                  <a:lnTo>
                    <a:pt x="2196750" y="1569925"/>
                  </a:lnTo>
                  <a:lnTo>
                    <a:pt x="2195170" y="1571449"/>
                  </a:lnTo>
                  <a:lnTo>
                    <a:pt x="2194519" y="1571449"/>
                  </a:lnTo>
                  <a:lnTo>
                    <a:pt x="2194618" y="1571703"/>
                  </a:lnTo>
                  <a:lnTo>
                    <a:pt x="2195723" y="1571703"/>
                  </a:lnTo>
                  <a:lnTo>
                    <a:pt x="2196513" y="1571957"/>
                  </a:lnTo>
                  <a:lnTo>
                    <a:pt x="2196631" y="1572465"/>
                  </a:lnTo>
                  <a:lnTo>
                    <a:pt x="2196552" y="1572846"/>
                  </a:lnTo>
                  <a:lnTo>
                    <a:pt x="2196434" y="1572973"/>
                  </a:lnTo>
                  <a:lnTo>
                    <a:pt x="2195023" y="1572973"/>
                  </a:lnTo>
                  <a:lnTo>
                    <a:pt x="2194981" y="1573227"/>
                  </a:lnTo>
                  <a:lnTo>
                    <a:pt x="2198013" y="1573227"/>
                  </a:lnTo>
                  <a:lnTo>
                    <a:pt x="2198961" y="1574116"/>
                  </a:lnTo>
                  <a:close/>
                </a:path>
                <a:path w="2360295" h="1867535">
                  <a:moveTo>
                    <a:pt x="2174109" y="1572325"/>
                  </a:moveTo>
                  <a:lnTo>
                    <a:pt x="2175035" y="1572211"/>
                  </a:lnTo>
                  <a:lnTo>
                    <a:pt x="2174719" y="1571576"/>
                  </a:lnTo>
                  <a:lnTo>
                    <a:pt x="2177483" y="1571322"/>
                  </a:lnTo>
                  <a:lnTo>
                    <a:pt x="2175193" y="1570433"/>
                  </a:lnTo>
                  <a:lnTo>
                    <a:pt x="2175193" y="1570306"/>
                  </a:lnTo>
                  <a:lnTo>
                    <a:pt x="2173929" y="1569925"/>
                  </a:lnTo>
                  <a:lnTo>
                    <a:pt x="2174109" y="1572325"/>
                  </a:lnTo>
                  <a:close/>
                </a:path>
                <a:path w="2360295" h="1867535">
                  <a:moveTo>
                    <a:pt x="2198171" y="1572084"/>
                  </a:moveTo>
                  <a:lnTo>
                    <a:pt x="2201724" y="1572084"/>
                  </a:lnTo>
                  <a:lnTo>
                    <a:pt x="2202239" y="1571650"/>
                  </a:lnTo>
                  <a:lnTo>
                    <a:pt x="2202346" y="1571512"/>
                  </a:lnTo>
                  <a:lnTo>
                    <a:pt x="2202435" y="1571322"/>
                  </a:lnTo>
                  <a:lnTo>
                    <a:pt x="2202593" y="1571195"/>
                  </a:lnTo>
                  <a:lnTo>
                    <a:pt x="2203067" y="1570941"/>
                  </a:lnTo>
                  <a:lnTo>
                    <a:pt x="2203225" y="1570814"/>
                  </a:lnTo>
                  <a:lnTo>
                    <a:pt x="2203462" y="1570814"/>
                  </a:lnTo>
                  <a:lnTo>
                    <a:pt x="2203634" y="1570721"/>
                  </a:lnTo>
                  <a:lnTo>
                    <a:pt x="2203619" y="1570560"/>
                  </a:lnTo>
                  <a:lnTo>
                    <a:pt x="2203382" y="1570179"/>
                  </a:lnTo>
                  <a:lnTo>
                    <a:pt x="2203146" y="1570052"/>
                  </a:lnTo>
                  <a:lnTo>
                    <a:pt x="2202988" y="1570052"/>
                  </a:lnTo>
                  <a:lnTo>
                    <a:pt x="2202593" y="1570179"/>
                  </a:lnTo>
                  <a:lnTo>
                    <a:pt x="2201803" y="1571576"/>
                  </a:lnTo>
                  <a:lnTo>
                    <a:pt x="2199308" y="1571576"/>
                  </a:lnTo>
                  <a:lnTo>
                    <a:pt x="2198171" y="1572084"/>
                  </a:lnTo>
                  <a:close/>
                </a:path>
                <a:path w="2360295" h="1867535">
                  <a:moveTo>
                    <a:pt x="2191143" y="1571449"/>
                  </a:moveTo>
                  <a:lnTo>
                    <a:pt x="2191459" y="1571449"/>
                  </a:lnTo>
                  <a:lnTo>
                    <a:pt x="2191933" y="1571322"/>
                  </a:lnTo>
                  <a:lnTo>
                    <a:pt x="2192644" y="1570433"/>
                  </a:lnTo>
                  <a:lnTo>
                    <a:pt x="2192486" y="1570306"/>
                  </a:lnTo>
                  <a:lnTo>
                    <a:pt x="2192249" y="1570179"/>
                  </a:lnTo>
                  <a:lnTo>
                    <a:pt x="2192091" y="1570052"/>
                  </a:lnTo>
                  <a:lnTo>
                    <a:pt x="2191459" y="1570179"/>
                  </a:lnTo>
                  <a:lnTo>
                    <a:pt x="2190354" y="1570560"/>
                  </a:lnTo>
                  <a:lnTo>
                    <a:pt x="2190749" y="1570814"/>
                  </a:lnTo>
                  <a:lnTo>
                    <a:pt x="2191143" y="1571449"/>
                  </a:lnTo>
                  <a:close/>
                </a:path>
                <a:path w="2360295" h="1867535">
                  <a:moveTo>
                    <a:pt x="2134844" y="1573735"/>
                  </a:moveTo>
                  <a:lnTo>
                    <a:pt x="2134436" y="1572805"/>
                  </a:lnTo>
                  <a:lnTo>
                    <a:pt x="2134310" y="1572325"/>
                  </a:lnTo>
                  <a:lnTo>
                    <a:pt x="2135080" y="1571830"/>
                  </a:lnTo>
                  <a:lnTo>
                    <a:pt x="2135412" y="1571449"/>
                  </a:lnTo>
                  <a:lnTo>
                    <a:pt x="2135515" y="1570941"/>
                  </a:lnTo>
                  <a:lnTo>
                    <a:pt x="2135159" y="1570179"/>
                  </a:lnTo>
                  <a:lnTo>
                    <a:pt x="2135080" y="1570052"/>
                  </a:lnTo>
                  <a:lnTo>
                    <a:pt x="2134370" y="1570179"/>
                  </a:lnTo>
                  <a:lnTo>
                    <a:pt x="2129684" y="1570179"/>
                  </a:lnTo>
                  <a:lnTo>
                    <a:pt x="2128763" y="1570814"/>
                  </a:lnTo>
                  <a:lnTo>
                    <a:pt x="2126078" y="1571068"/>
                  </a:lnTo>
                  <a:lnTo>
                    <a:pt x="2125815" y="1571576"/>
                  </a:lnTo>
                  <a:lnTo>
                    <a:pt x="2128684" y="1571576"/>
                  </a:lnTo>
                  <a:lnTo>
                    <a:pt x="2128848" y="1572719"/>
                  </a:lnTo>
                  <a:lnTo>
                    <a:pt x="2133264" y="1572719"/>
                  </a:lnTo>
                  <a:lnTo>
                    <a:pt x="2134844" y="1573735"/>
                  </a:lnTo>
                  <a:close/>
                </a:path>
                <a:path w="2360295" h="1867535">
                  <a:moveTo>
                    <a:pt x="2033533" y="1572592"/>
                  </a:moveTo>
                  <a:lnTo>
                    <a:pt x="2035981" y="1571703"/>
                  </a:lnTo>
                  <a:lnTo>
                    <a:pt x="2037008" y="1570941"/>
                  </a:lnTo>
                  <a:lnTo>
                    <a:pt x="2037051" y="1570721"/>
                  </a:lnTo>
                  <a:lnTo>
                    <a:pt x="2036850" y="1570560"/>
                  </a:lnTo>
                  <a:lnTo>
                    <a:pt x="2036455" y="1570052"/>
                  </a:lnTo>
                  <a:lnTo>
                    <a:pt x="2036218" y="1570052"/>
                  </a:lnTo>
                  <a:lnTo>
                    <a:pt x="2035665" y="1570179"/>
                  </a:lnTo>
                  <a:lnTo>
                    <a:pt x="2035112" y="1570687"/>
                  </a:lnTo>
                  <a:lnTo>
                    <a:pt x="2034836" y="1570814"/>
                  </a:lnTo>
                  <a:lnTo>
                    <a:pt x="2035349" y="1570814"/>
                  </a:lnTo>
                  <a:lnTo>
                    <a:pt x="2033533" y="1572592"/>
                  </a:lnTo>
                  <a:close/>
                </a:path>
                <a:path w="2360295" h="1867535">
                  <a:moveTo>
                    <a:pt x="2007645" y="1572805"/>
                  </a:moveTo>
                  <a:lnTo>
                    <a:pt x="2007671" y="1570521"/>
                  </a:lnTo>
                  <a:lnTo>
                    <a:pt x="2007396" y="1570433"/>
                  </a:lnTo>
                  <a:lnTo>
                    <a:pt x="2007081" y="1570052"/>
                  </a:lnTo>
                  <a:lnTo>
                    <a:pt x="2006528" y="1570433"/>
                  </a:lnTo>
                  <a:lnTo>
                    <a:pt x="2006308" y="1570521"/>
                  </a:lnTo>
                  <a:lnTo>
                    <a:pt x="2007427" y="1572592"/>
                  </a:lnTo>
                  <a:lnTo>
                    <a:pt x="2007645" y="1572805"/>
                  </a:lnTo>
                  <a:close/>
                </a:path>
                <a:path w="2360295" h="1867535">
                  <a:moveTo>
                    <a:pt x="2005846" y="1570721"/>
                  </a:moveTo>
                  <a:lnTo>
                    <a:pt x="2006212" y="1570560"/>
                  </a:lnTo>
                  <a:lnTo>
                    <a:pt x="2006192" y="1570306"/>
                  </a:lnTo>
                  <a:lnTo>
                    <a:pt x="2006054" y="1570052"/>
                  </a:lnTo>
                  <a:lnTo>
                    <a:pt x="2005846" y="1570721"/>
                  </a:lnTo>
                  <a:close/>
                </a:path>
                <a:path w="2360295" h="1867535">
                  <a:moveTo>
                    <a:pt x="2209621" y="1571830"/>
                  </a:moveTo>
                  <a:lnTo>
                    <a:pt x="2218464" y="1571830"/>
                  </a:lnTo>
                  <a:lnTo>
                    <a:pt x="2216490" y="1570179"/>
                  </a:lnTo>
                  <a:lnTo>
                    <a:pt x="2215622" y="1571449"/>
                  </a:lnTo>
                  <a:lnTo>
                    <a:pt x="2209440" y="1571449"/>
                  </a:lnTo>
                  <a:lnTo>
                    <a:pt x="2209410" y="1571786"/>
                  </a:lnTo>
                  <a:lnTo>
                    <a:pt x="2209621" y="1571830"/>
                  </a:lnTo>
                  <a:close/>
                </a:path>
                <a:path w="2360295" h="1867535">
                  <a:moveTo>
                    <a:pt x="2194519" y="1571449"/>
                  </a:moveTo>
                  <a:lnTo>
                    <a:pt x="2195170" y="1571449"/>
                  </a:lnTo>
                  <a:lnTo>
                    <a:pt x="2194223" y="1570179"/>
                  </a:lnTo>
                  <a:lnTo>
                    <a:pt x="2194322" y="1570941"/>
                  </a:lnTo>
                  <a:lnTo>
                    <a:pt x="2194519" y="1571449"/>
                  </a:lnTo>
                  <a:close/>
                </a:path>
                <a:path w="2360295" h="1867535">
                  <a:moveTo>
                    <a:pt x="2188498" y="1573227"/>
                  </a:moveTo>
                  <a:lnTo>
                    <a:pt x="2189880" y="1573227"/>
                  </a:lnTo>
                  <a:lnTo>
                    <a:pt x="2189959" y="1570179"/>
                  </a:lnTo>
                  <a:lnTo>
                    <a:pt x="2188498" y="1573227"/>
                  </a:lnTo>
                  <a:close/>
                </a:path>
                <a:path w="2360295" h="1867535">
                  <a:moveTo>
                    <a:pt x="2140786" y="1570556"/>
                  </a:moveTo>
                  <a:lnTo>
                    <a:pt x="2142740" y="1570179"/>
                  </a:lnTo>
                  <a:lnTo>
                    <a:pt x="2141781" y="1570179"/>
                  </a:lnTo>
                  <a:lnTo>
                    <a:pt x="2140786" y="1570556"/>
                  </a:lnTo>
                  <a:close/>
                </a:path>
                <a:path w="2360295" h="1867535">
                  <a:moveTo>
                    <a:pt x="2060697" y="1573227"/>
                  </a:moveTo>
                  <a:lnTo>
                    <a:pt x="2064172" y="1573227"/>
                  </a:lnTo>
                  <a:lnTo>
                    <a:pt x="2062434" y="1570179"/>
                  </a:lnTo>
                  <a:lnTo>
                    <a:pt x="2060697" y="1573227"/>
                  </a:lnTo>
                  <a:close/>
                </a:path>
                <a:path w="2360295" h="1867535">
                  <a:moveTo>
                    <a:pt x="1984260" y="1572465"/>
                  </a:moveTo>
                  <a:lnTo>
                    <a:pt x="1984655" y="1572465"/>
                  </a:lnTo>
                  <a:lnTo>
                    <a:pt x="1985524" y="1572211"/>
                  </a:lnTo>
                  <a:lnTo>
                    <a:pt x="1984576" y="1571830"/>
                  </a:lnTo>
                  <a:lnTo>
                    <a:pt x="1986313" y="1570179"/>
                  </a:lnTo>
                  <a:lnTo>
                    <a:pt x="1984260" y="1570306"/>
                  </a:lnTo>
                  <a:lnTo>
                    <a:pt x="1984260" y="1572465"/>
                  </a:lnTo>
                  <a:close/>
                </a:path>
                <a:path w="2360295" h="1867535">
                  <a:moveTo>
                    <a:pt x="2181891" y="1572338"/>
                  </a:moveTo>
                  <a:lnTo>
                    <a:pt x="2186485" y="1572338"/>
                  </a:lnTo>
                  <a:lnTo>
                    <a:pt x="2185616" y="1570814"/>
                  </a:lnTo>
                  <a:lnTo>
                    <a:pt x="2185142" y="1570687"/>
                  </a:lnTo>
                  <a:lnTo>
                    <a:pt x="2184747" y="1570306"/>
                  </a:lnTo>
                  <a:lnTo>
                    <a:pt x="2184432" y="1571703"/>
                  </a:lnTo>
                  <a:lnTo>
                    <a:pt x="2181639" y="1571703"/>
                  </a:lnTo>
                  <a:lnTo>
                    <a:pt x="2181891" y="1572338"/>
                  </a:lnTo>
                  <a:close/>
                </a:path>
                <a:path w="2360295" h="1867535">
                  <a:moveTo>
                    <a:pt x="2082569" y="1572338"/>
                  </a:moveTo>
                  <a:lnTo>
                    <a:pt x="2090071" y="1572338"/>
                  </a:lnTo>
                  <a:lnTo>
                    <a:pt x="2089803" y="1571786"/>
                  </a:lnTo>
                  <a:lnTo>
                    <a:pt x="2089202" y="1570941"/>
                  </a:lnTo>
                  <a:lnTo>
                    <a:pt x="2088334" y="1570814"/>
                  </a:lnTo>
                  <a:lnTo>
                    <a:pt x="2087465" y="1570306"/>
                  </a:lnTo>
                  <a:lnTo>
                    <a:pt x="2086754" y="1570687"/>
                  </a:lnTo>
                  <a:lnTo>
                    <a:pt x="2085175" y="1571195"/>
                  </a:lnTo>
                  <a:lnTo>
                    <a:pt x="2083833" y="1571703"/>
                  </a:lnTo>
                  <a:lnTo>
                    <a:pt x="2081606" y="1571703"/>
                  </a:lnTo>
                  <a:lnTo>
                    <a:pt x="2081859" y="1571957"/>
                  </a:lnTo>
                  <a:lnTo>
                    <a:pt x="2082174" y="1572084"/>
                  </a:lnTo>
                  <a:lnTo>
                    <a:pt x="2082569" y="1572338"/>
                  </a:lnTo>
                  <a:close/>
                </a:path>
                <a:path w="2360295" h="1867535">
                  <a:moveTo>
                    <a:pt x="2209186" y="1571738"/>
                  </a:moveTo>
                  <a:lnTo>
                    <a:pt x="2208436" y="1570433"/>
                  </a:lnTo>
                  <a:lnTo>
                    <a:pt x="2208194" y="1570700"/>
                  </a:lnTo>
                  <a:lnTo>
                    <a:pt x="2208041" y="1571068"/>
                  </a:lnTo>
                  <a:lnTo>
                    <a:pt x="2207804" y="1571449"/>
                  </a:lnTo>
                  <a:lnTo>
                    <a:pt x="2209186" y="1571738"/>
                  </a:lnTo>
                  <a:close/>
                </a:path>
                <a:path w="2360295" h="1867535">
                  <a:moveTo>
                    <a:pt x="2166541" y="1574370"/>
                  </a:moveTo>
                  <a:lnTo>
                    <a:pt x="2166823" y="1574370"/>
                  </a:lnTo>
                  <a:lnTo>
                    <a:pt x="2166951" y="1572973"/>
                  </a:lnTo>
                  <a:lnTo>
                    <a:pt x="2164770" y="1570433"/>
                  </a:lnTo>
                  <a:lnTo>
                    <a:pt x="2162480" y="1571195"/>
                  </a:lnTo>
                  <a:lnTo>
                    <a:pt x="2160348" y="1571322"/>
                  </a:lnTo>
                  <a:lnTo>
                    <a:pt x="2162164" y="1573481"/>
                  </a:lnTo>
                  <a:lnTo>
                    <a:pt x="2162354" y="1573862"/>
                  </a:lnTo>
                  <a:lnTo>
                    <a:pt x="2165954" y="1573862"/>
                  </a:lnTo>
                  <a:lnTo>
                    <a:pt x="2166541" y="1574370"/>
                  </a:lnTo>
                  <a:close/>
                </a:path>
                <a:path w="2360295" h="1867535">
                  <a:moveTo>
                    <a:pt x="2098125" y="1573989"/>
                  </a:moveTo>
                  <a:lnTo>
                    <a:pt x="2109101" y="1573989"/>
                  </a:lnTo>
                  <a:lnTo>
                    <a:pt x="2107996" y="1572465"/>
                  </a:lnTo>
                  <a:lnTo>
                    <a:pt x="2106022" y="1572338"/>
                  </a:lnTo>
                  <a:lnTo>
                    <a:pt x="2104442" y="1570433"/>
                  </a:lnTo>
                  <a:lnTo>
                    <a:pt x="2103968" y="1573100"/>
                  </a:lnTo>
                  <a:lnTo>
                    <a:pt x="2101961" y="1573100"/>
                  </a:lnTo>
                  <a:lnTo>
                    <a:pt x="2101284" y="1573608"/>
                  </a:lnTo>
                  <a:lnTo>
                    <a:pt x="2098962" y="1573608"/>
                  </a:lnTo>
                  <a:lnTo>
                    <a:pt x="2098836" y="1573735"/>
                  </a:lnTo>
                  <a:lnTo>
                    <a:pt x="2097178" y="1573735"/>
                  </a:lnTo>
                  <a:lnTo>
                    <a:pt x="2097494" y="1573862"/>
                  </a:lnTo>
                  <a:lnTo>
                    <a:pt x="2098125" y="1573989"/>
                  </a:lnTo>
                  <a:close/>
                </a:path>
                <a:path w="2360295" h="1867535">
                  <a:moveTo>
                    <a:pt x="2140355" y="1571449"/>
                  </a:moveTo>
                  <a:lnTo>
                    <a:pt x="2141950" y="1571449"/>
                  </a:lnTo>
                  <a:lnTo>
                    <a:pt x="2141319" y="1571195"/>
                  </a:lnTo>
                  <a:lnTo>
                    <a:pt x="2140687" y="1571195"/>
                  </a:lnTo>
                  <a:lnTo>
                    <a:pt x="2140786" y="1570556"/>
                  </a:lnTo>
                  <a:lnTo>
                    <a:pt x="2140024" y="1570560"/>
                  </a:lnTo>
                  <a:lnTo>
                    <a:pt x="2140355" y="1571449"/>
                  </a:lnTo>
                  <a:close/>
                </a:path>
                <a:path w="2360295" h="1867535">
                  <a:moveTo>
                    <a:pt x="2183279" y="1577164"/>
                  </a:moveTo>
                  <a:lnTo>
                    <a:pt x="2190670" y="1577164"/>
                  </a:lnTo>
                  <a:lnTo>
                    <a:pt x="2188459" y="1573481"/>
                  </a:lnTo>
                  <a:lnTo>
                    <a:pt x="2188459" y="1570560"/>
                  </a:lnTo>
                  <a:lnTo>
                    <a:pt x="2187116" y="1571830"/>
                  </a:lnTo>
                  <a:lnTo>
                    <a:pt x="2186485" y="1572338"/>
                  </a:lnTo>
                  <a:lnTo>
                    <a:pt x="2181891" y="1572338"/>
                  </a:lnTo>
                  <a:lnTo>
                    <a:pt x="2181941" y="1572465"/>
                  </a:lnTo>
                  <a:lnTo>
                    <a:pt x="2183484" y="1572465"/>
                  </a:lnTo>
                  <a:lnTo>
                    <a:pt x="2182734" y="1574370"/>
                  </a:lnTo>
                  <a:lnTo>
                    <a:pt x="2182831" y="1574878"/>
                  </a:lnTo>
                  <a:lnTo>
                    <a:pt x="2183089" y="1575640"/>
                  </a:lnTo>
                  <a:lnTo>
                    <a:pt x="2183195" y="1575894"/>
                  </a:lnTo>
                  <a:lnTo>
                    <a:pt x="2183310" y="1576275"/>
                  </a:lnTo>
                  <a:lnTo>
                    <a:pt x="2183279" y="1577164"/>
                  </a:lnTo>
                  <a:close/>
                </a:path>
                <a:path w="2360295" h="1867535">
                  <a:moveTo>
                    <a:pt x="2151168" y="1570830"/>
                  </a:moveTo>
                  <a:lnTo>
                    <a:pt x="2151267" y="1570560"/>
                  </a:lnTo>
                  <a:lnTo>
                    <a:pt x="2151129" y="1570687"/>
                  </a:lnTo>
                  <a:lnTo>
                    <a:pt x="2151168" y="1570830"/>
                  </a:lnTo>
                  <a:close/>
                </a:path>
                <a:path w="2360295" h="1867535">
                  <a:moveTo>
                    <a:pt x="2122157" y="1574116"/>
                  </a:moveTo>
                  <a:lnTo>
                    <a:pt x="2124499" y="1574116"/>
                  </a:lnTo>
                  <a:lnTo>
                    <a:pt x="2123315" y="1570687"/>
                  </a:lnTo>
                  <a:lnTo>
                    <a:pt x="2121735" y="1571703"/>
                  </a:lnTo>
                  <a:lnTo>
                    <a:pt x="2121262" y="1571830"/>
                  </a:lnTo>
                  <a:lnTo>
                    <a:pt x="2120827" y="1573354"/>
                  </a:lnTo>
                  <a:lnTo>
                    <a:pt x="2122683" y="1573354"/>
                  </a:lnTo>
                  <a:lnTo>
                    <a:pt x="2122920" y="1573608"/>
                  </a:lnTo>
                  <a:lnTo>
                    <a:pt x="2122157" y="1574116"/>
                  </a:lnTo>
                  <a:close/>
                </a:path>
                <a:path w="2360295" h="1867535">
                  <a:moveTo>
                    <a:pt x="2005659" y="1571322"/>
                  </a:moveTo>
                  <a:lnTo>
                    <a:pt x="2005846" y="1570721"/>
                  </a:lnTo>
                  <a:lnTo>
                    <a:pt x="2005344" y="1571068"/>
                  </a:lnTo>
                  <a:lnTo>
                    <a:pt x="2005659" y="1571322"/>
                  </a:lnTo>
                  <a:close/>
                </a:path>
                <a:path w="2360295" h="1867535">
                  <a:moveTo>
                    <a:pt x="2226282" y="1572719"/>
                  </a:moveTo>
                  <a:lnTo>
                    <a:pt x="2226914" y="1572719"/>
                  </a:lnTo>
                  <a:lnTo>
                    <a:pt x="2224860" y="1570814"/>
                  </a:lnTo>
                  <a:lnTo>
                    <a:pt x="2221965" y="1572084"/>
                  </a:lnTo>
                  <a:lnTo>
                    <a:pt x="2225492" y="1572084"/>
                  </a:lnTo>
                  <a:lnTo>
                    <a:pt x="2225729" y="1572465"/>
                  </a:lnTo>
                  <a:lnTo>
                    <a:pt x="2226282" y="1572719"/>
                  </a:lnTo>
                  <a:close/>
                </a:path>
                <a:path w="2360295" h="1867535">
                  <a:moveTo>
                    <a:pt x="2153004" y="1572338"/>
                  </a:moveTo>
                  <a:lnTo>
                    <a:pt x="2152451" y="1570814"/>
                  </a:lnTo>
                  <a:lnTo>
                    <a:pt x="2151691" y="1571703"/>
                  </a:lnTo>
                  <a:lnTo>
                    <a:pt x="2151899" y="1571830"/>
                  </a:lnTo>
                  <a:lnTo>
                    <a:pt x="2153004" y="1572338"/>
                  </a:lnTo>
                  <a:close/>
                </a:path>
                <a:path w="2360295" h="1867535">
                  <a:moveTo>
                    <a:pt x="2100573" y="1571068"/>
                  </a:moveTo>
                  <a:lnTo>
                    <a:pt x="2101363" y="1571068"/>
                  </a:lnTo>
                  <a:lnTo>
                    <a:pt x="2100889" y="1570814"/>
                  </a:lnTo>
                  <a:lnTo>
                    <a:pt x="2100573" y="1571068"/>
                  </a:lnTo>
                  <a:close/>
                </a:path>
                <a:path w="2360295" h="1867535">
                  <a:moveTo>
                    <a:pt x="2081606" y="1571703"/>
                  </a:moveTo>
                  <a:lnTo>
                    <a:pt x="2083833" y="1571703"/>
                  </a:lnTo>
                  <a:lnTo>
                    <a:pt x="2082253" y="1570814"/>
                  </a:lnTo>
                  <a:lnTo>
                    <a:pt x="2082017" y="1570814"/>
                  </a:lnTo>
                  <a:lnTo>
                    <a:pt x="2081543" y="1571195"/>
                  </a:lnTo>
                  <a:lnTo>
                    <a:pt x="2081227" y="1571322"/>
                  </a:lnTo>
                  <a:lnTo>
                    <a:pt x="2081606" y="1571703"/>
                  </a:lnTo>
                  <a:close/>
                </a:path>
                <a:path w="2360295" h="1867535">
                  <a:moveTo>
                    <a:pt x="2058624" y="1571648"/>
                  </a:moveTo>
                  <a:lnTo>
                    <a:pt x="2059197" y="1570814"/>
                  </a:lnTo>
                  <a:lnTo>
                    <a:pt x="2056907" y="1571068"/>
                  </a:lnTo>
                  <a:lnTo>
                    <a:pt x="2053985" y="1571068"/>
                  </a:lnTo>
                  <a:lnTo>
                    <a:pt x="2051537" y="1571449"/>
                  </a:lnTo>
                  <a:lnTo>
                    <a:pt x="2058407" y="1571449"/>
                  </a:lnTo>
                  <a:lnTo>
                    <a:pt x="2058624" y="1571648"/>
                  </a:lnTo>
                  <a:close/>
                </a:path>
                <a:path w="2360295" h="1867535">
                  <a:moveTo>
                    <a:pt x="2034560" y="1570941"/>
                  </a:moveTo>
                  <a:lnTo>
                    <a:pt x="2035349" y="1570814"/>
                  </a:lnTo>
                  <a:lnTo>
                    <a:pt x="2034836" y="1570814"/>
                  </a:lnTo>
                  <a:lnTo>
                    <a:pt x="2034560" y="1570941"/>
                  </a:lnTo>
                  <a:close/>
                </a:path>
                <a:path w="2360295" h="1867535">
                  <a:moveTo>
                    <a:pt x="2151509" y="1571650"/>
                  </a:moveTo>
                  <a:lnTo>
                    <a:pt x="2151168" y="1570830"/>
                  </a:lnTo>
                  <a:lnTo>
                    <a:pt x="2150895" y="1571576"/>
                  </a:lnTo>
                  <a:lnTo>
                    <a:pt x="2151346" y="1571576"/>
                  </a:lnTo>
                  <a:lnTo>
                    <a:pt x="2151509" y="1571650"/>
                  </a:lnTo>
                  <a:close/>
                </a:path>
                <a:path w="2360295" h="1867535">
                  <a:moveTo>
                    <a:pt x="2182142" y="1571068"/>
                  </a:moveTo>
                  <a:lnTo>
                    <a:pt x="2182457" y="1571068"/>
                  </a:lnTo>
                  <a:lnTo>
                    <a:pt x="2182300" y="1570941"/>
                  </a:lnTo>
                  <a:lnTo>
                    <a:pt x="2182142" y="1571068"/>
                  </a:lnTo>
                  <a:close/>
                </a:path>
                <a:path w="2360295" h="1867535">
                  <a:moveTo>
                    <a:pt x="2228809" y="1573354"/>
                  </a:moveTo>
                  <a:lnTo>
                    <a:pt x="2228335" y="1571957"/>
                  </a:lnTo>
                  <a:lnTo>
                    <a:pt x="2229292" y="1571957"/>
                  </a:lnTo>
                  <a:lnTo>
                    <a:pt x="2228809" y="1571068"/>
                  </a:lnTo>
                  <a:lnTo>
                    <a:pt x="2227788" y="1571957"/>
                  </a:lnTo>
                  <a:lnTo>
                    <a:pt x="2228335" y="1571957"/>
                  </a:lnTo>
                  <a:lnTo>
                    <a:pt x="2229361" y="1572084"/>
                  </a:lnTo>
                  <a:lnTo>
                    <a:pt x="2227642" y="1572084"/>
                  </a:lnTo>
                  <a:lnTo>
                    <a:pt x="2227301" y="1572381"/>
                  </a:lnTo>
                  <a:lnTo>
                    <a:pt x="2228809" y="1573354"/>
                  </a:lnTo>
                  <a:close/>
                </a:path>
                <a:path w="2360295" h="1867535">
                  <a:moveTo>
                    <a:pt x="2171955" y="1572465"/>
                  </a:moveTo>
                  <a:lnTo>
                    <a:pt x="2173332" y="1572381"/>
                  </a:lnTo>
                  <a:lnTo>
                    <a:pt x="2171955" y="1571195"/>
                  </a:lnTo>
                  <a:lnTo>
                    <a:pt x="2171718" y="1571068"/>
                  </a:lnTo>
                  <a:lnTo>
                    <a:pt x="2171797" y="1572084"/>
                  </a:lnTo>
                  <a:lnTo>
                    <a:pt x="2171955" y="1572465"/>
                  </a:lnTo>
                  <a:close/>
                </a:path>
                <a:path w="2360295" h="1867535">
                  <a:moveTo>
                    <a:pt x="2169080" y="1575640"/>
                  </a:moveTo>
                  <a:lnTo>
                    <a:pt x="2170455" y="1575640"/>
                  </a:lnTo>
                  <a:lnTo>
                    <a:pt x="2168797" y="1571068"/>
                  </a:lnTo>
                  <a:lnTo>
                    <a:pt x="2167151" y="1573354"/>
                  </a:lnTo>
                  <a:lnTo>
                    <a:pt x="2167771" y="1573354"/>
                  </a:lnTo>
                  <a:lnTo>
                    <a:pt x="2168481" y="1573735"/>
                  </a:lnTo>
                  <a:lnTo>
                    <a:pt x="2168955" y="1573735"/>
                  </a:lnTo>
                  <a:lnTo>
                    <a:pt x="2169508" y="1573989"/>
                  </a:lnTo>
                  <a:lnTo>
                    <a:pt x="2169055" y="1575029"/>
                  </a:lnTo>
                  <a:lnTo>
                    <a:pt x="2169080" y="1575640"/>
                  </a:lnTo>
                  <a:close/>
                </a:path>
                <a:path w="2360295" h="1867535">
                  <a:moveTo>
                    <a:pt x="2098962" y="1573608"/>
                  </a:moveTo>
                  <a:lnTo>
                    <a:pt x="2101284" y="1573608"/>
                  </a:lnTo>
                  <a:lnTo>
                    <a:pt x="2101758" y="1571068"/>
                  </a:lnTo>
                  <a:lnTo>
                    <a:pt x="2100336" y="1571068"/>
                  </a:lnTo>
                  <a:lnTo>
                    <a:pt x="2100210" y="1571576"/>
                  </a:lnTo>
                  <a:lnTo>
                    <a:pt x="2100101" y="1571786"/>
                  </a:lnTo>
                  <a:lnTo>
                    <a:pt x="2099941" y="1571957"/>
                  </a:lnTo>
                  <a:lnTo>
                    <a:pt x="2099468" y="1573100"/>
                  </a:lnTo>
                  <a:lnTo>
                    <a:pt x="2098962" y="1573608"/>
                  </a:lnTo>
                  <a:close/>
                </a:path>
                <a:path w="2360295" h="1867535">
                  <a:moveTo>
                    <a:pt x="2002074" y="1577037"/>
                  </a:moveTo>
                  <a:lnTo>
                    <a:pt x="2026743" y="1577037"/>
                  </a:lnTo>
                  <a:lnTo>
                    <a:pt x="2025479" y="1574878"/>
                  </a:lnTo>
                  <a:lnTo>
                    <a:pt x="2024453" y="1574751"/>
                  </a:lnTo>
                  <a:lnTo>
                    <a:pt x="2024216" y="1574370"/>
                  </a:lnTo>
                  <a:lnTo>
                    <a:pt x="2027059" y="1573227"/>
                  </a:lnTo>
                  <a:lnTo>
                    <a:pt x="2024611" y="1572338"/>
                  </a:lnTo>
                  <a:lnTo>
                    <a:pt x="2024058" y="1571322"/>
                  </a:lnTo>
                  <a:lnTo>
                    <a:pt x="2023900" y="1571195"/>
                  </a:lnTo>
                  <a:lnTo>
                    <a:pt x="2023505" y="1571068"/>
                  </a:lnTo>
                  <a:lnTo>
                    <a:pt x="2023268" y="1571068"/>
                  </a:lnTo>
                  <a:lnTo>
                    <a:pt x="2023742" y="1572211"/>
                  </a:lnTo>
                  <a:lnTo>
                    <a:pt x="2021829" y="1572211"/>
                  </a:lnTo>
                  <a:lnTo>
                    <a:pt x="2022242" y="1572719"/>
                  </a:lnTo>
                  <a:lnTo>
                    <a:pt x="2022242" y="1573100"/>
                  </a:lnTo>
                  <a:lnTo>
                    <a:pt x="2021847" y="1573100"/>
                  </a:lnTo>
                  <a:lnTo>
                    <a:pt x="2021452" y="1573354"/>
                  </a:lnTo>
                  <a:lnTo>
                    <a:pt x="2020584" y="1573354"/>
                  </a:lnTo>
                  <a:lnTo>
                    <a:pt x="2020505" y="1573481"/>
                  </a:lnTo>
                  <a:lnTo>
                    <a:pt x="2020426" y="1573989"/>
                  </a:lnTo>
                  <a:lnTo>
                    <a:pt x="2020741" y="1574116"/>
                  </a:lnTo>
                  <a:lnTo>
                    <a:pt x="2020899" y="1574116"/>
                  </a:lnTo>
                  <a:lnTo>
                    <a:pt x="2022558" y="1574370"/>
                  </a:lnTo>
                  <a:lnTo>
                    <a:pt x="2022400" y="1574751"/>
                  </a:lnTo>
                  <a:lnTo>
                    <a:pt x="2015201" y="1574751"/>
                  </a:lnTo>
                  <a:lnTo>
                    <a:pt x="2014740" y="1575640"/>
                  </a:lnTo>
                  <a:lnTo>
                    <a:pt x="2002817" y="1575640"/>
                  </a:lnTo>
                  <a:lnTo>
                    <a:pt x="2002817" y="1576021"/>
                  </a:lnTo>
                  <a:lnTo>
                    <a:pt x="2001885" y="1576021"/>
                  </a:lnTo>
                  <a:lnTo>
                    <a:pt x="2002074" y="1577037"/>
                  </a:lnTo>
                  <a:close/>
                </a:path>
                <a:path w="2360295" h="1867535">
                  <a:moveTo>
                    <a:pt x="2021829" y="1572211"/>
                  </a:moveTo>
                  <a:lnTo>
                    <a:pt x="2023742" y="1572211"/>
                  </a:lnTo>
                  <a:lnTo>
                    <a:pt x="2020899" y="1571068"/>
                  </a:lnTo>
                  <a:lnTo>
                    <a:pt x="2021829" y="1572211"/>
                  </a:lnTo>
                  <a:close/>
                </a:path>
                <a:path w="2360295" h="1867535">
                  <a:moveTo>
                    <a:pt x="1987476" y="1576275"/>
                  </a:moveTo>
                  <a:lnTo>
                    <a:pt x="1993183" y="1576275"/>
                  </a:lnTo>
                  <a:lnTo>
                    <a:pt x="1993268" y="1571786"/>
                  </a:lnTo>
                  <a:lnTo>
                    <a:pt x="1992078" y="1571068"/>
                  </a:lnTo>
                  <a:lnTo>
                    <a:pt x="1990262" y="1571322"/>
                  </a:lnTo>
                  <a:lnTo>
                    <a:pt x="1989867" y="1571322"/>
                  </a:lnTo>
                  <a:lnTo>
                    <a:pt x="1989647" y="1572381"/>
                  </a:lnTo>
                  <a:lnTo>
                    <a:pt x="1989314" y="1573100"/>
                  </a:lnTo>
                  <a:lnTo>
                    <a:pt x="1987340" y="1573100"/>
                  </a:lnTo>
                  <a:lnTo>
                    <a:pt x="1989235" y="1573862"/>
                  </a:lnTo>
                  <a:lnTo>
                    <a:pt x="1989063" y="1574261"/>
                  </a:lnTo>
                  <a:lnTo>
                    <a:pt x="1988288" y="1575259"/>
                  </a:lnTo>
                  <a:lnTo>
                    <a:pt x="1987649" y="1575259"/>
                  </a:lnTo>
                  <a:lnTo>
                    <a:pt x="1987476" y="1576275"/>
                  </a:lnTo>
                  <a:close/>
                </a:path>
                <a:path w="2360295" h="1867535">
                  <a:moveTo>
                    <a:pt x="2115655" y="1574243"/>
                  </a:moveTo>
                  <a:lnTo>
                    <a:pt x="2116117" y="1572500"/>
                  </a:lnTo>
                  <a:lnTo>
                    <a:pt x="2116444" y="1572211"/>
                  </a:lnTo>
                  <a:lnTo>
                    <a:pt x="2116602" y="1571957"/>
                  </a:lnTo>
                  <a:lnTo>
                    <a:pt x="2115023" y="1571195"/>
                  </a:lnTo>
                  <a:lnTo>
                    <a:pt x="2114902" y="1571650"/>
                  </a:lnTo>
                  <a:lnTo>
                    <a:pt x="2115023" y="1572211"/>
                  </a:lnTo>
                  <a:lnTo>
                    <a:pt x="2115655" y="1574243"/>
                  </a:lnTo>
                  <a:close/>
                </a:path>
                <a:path w="2360295" h="1867535">
                  <a:moveTo>
                    <a:pt x="2069535" y="1574497"/>
                  </a:moveTo>
                  <a:lnTo>
                    <a:pt x="2073331" y="1574497"/>
                  </a:lnTo>
                  <a:lnTo>
                    <a:pt x="2072068" y="1574116"/>
                  </a:lnTo>
                  <a:lnTo>
                    <a:pt x="2070962" y="1573862"/>
                  </a:lnTo>
                  <a:lnTo>
                    <a:pt x="2071648" y="1573561"/>
                  </a:lnTo>
                  <a:lnTo>
                    <a:pt x="2071752" y="1573354"/>
                  </a:lnTo>
                  <a:lnTo>
                    <a:pt x="2071515" y="1572719"/>
                  </a:lnTo>
                  <a:lnTo>
                    <a:pt x="2071401" y="1571786"/>
                  </a:lnTo>
                  <a:lnTo>
                    <a:pt x="2071278" y="1571195"/>
                  </a:lnTo>
                  <a:lnTo>
                    <a:pt x="2070646" y="1571449"/>
                  </a:lnTo>
                  <a:lnTo>
                    <a:pt x="2069778" y="1571703"/>
                  </a:lnTo>
                  <a:lnTo>
                    <a:pt x="2069146" y="1571703"/>
                  </a:lnTo>
                  <a:lnTo>
                    <a:pt x="2068515" y="1571830"/>
                  </a:lnTo>
                  <a:lnTo>
                    <a:pt x="2069668" y="1572325"/>
                  </a:lnTo>
                  <a:lnTo>
                    <a:pt x="2070353" y="1572805"/>
                  </a:lnTo>
                  <a:lnTo>
                    <a:pt x="2070410" y="1573989"/>
                  </a:lnTo>
                  <a:lnTo>
                    <a:pt x="2070015" y="1573989"/>
                  </a:lnTo>
                  <a:lnTo>
                    <a:pt x="2069857" y="1574116"/>
                  </a:lnTo>
                  <a:lnTo>
                    <a:pt x="2069535" y="1574497"/>
                  </a:lnTo>
                  <a:close/>
                </a:path>
                <a:path w="2360295" h="1867535">
                  <a:moveTo>
                    <a:pt x="2204488" y="1574116"/>
                  </a:moveTo>
                  <a:lnTo>
                    <a:pt x="2205270" y="1571830"/>
                  </a:lnTo>
                  <a:lnTo>
                    <a:pt x="2205357" y="1571449"/>
                  </a:lnTo>
                  <a:lnTo>
                    <a:pt x="2205120" y="1571322"/>
                  </a:lnTo>
                  <a:lnTo>
                    <a:pt x="2204646" y="1571449"/>
                  </a:lnTo>
                  <a:lnTo>
                    <a:pt x="2203777" y="1571449"/>
                  </a:lnTo>
                  <a:lnTo>
                    <a:pt x="2203699" y="1572973"/>
                  </a:lnTo>
                  <a:lnTo>
                    <a:pt x="2202793" y="1572973"/>
                  </a:lnTo>
                  <a:lnTo>
                    <a:pt x="2204488" y="1574116"/>
                  </a:lnTo>
                  <a:close/>
                </a:path>
                <a:path w="2360295" h="1867535">
                  <a:moveTo>
                    <a:pt x="2202464" y="1571360"/>
                  </a:moveTo>
                  <a:close/>
                </a:path>
                <a:path w="2360295" h="1867535">
                  <a:moveTo>
                    <a:pt x="2199308" y="1571576"/>
                  </a:moveTo>
                  <a:lnTo>
                    <a:pt x="2201803" y="1571576"/>
                  </a:lnTo>
                  <a:lnTo>
                    <a:pt x="2200619" y="1571322"/>
                  </a:lnTo>
                  <a:lnTo>
                    <a:pt x="2199592" y="1571449"/>
                  </a:lnTo>
                  <a:lnTo>
                    <a:pt x="2199308" y="1571576"/>
                  </a:lnTo>
                  <a:close/>
                </a:path>
                <a:path w="2360295" h="1867535">
                  <a:moveTo>
                    <a:pt x="2111391" y="1574243"/>
                  </a:moveTo>
                  <a:lnTo>
                    <a:pt x="2111668" y="1573017"/>
                  </a:lnTo>
                  <a:lnTo>
                    <a:pt x="2111786" y="1572719"/>
                  </a:lnTo>
                  <a:lnTo>
                    <a:pt x="2112102" y="1572211"/>
                  </a:lnTo>
                  <a:lnTo>
                    <a:pt x="2112418" y="1571449"/>
                  </a:lnTo>
                  <a:lnTo>
                    <a:pt x="2111391" y="1571449"/>
                  </a:lnTo>
                  <a:lnTo>
                    <a:pt x="2109654" y="1571322"/>
                  </a:lnTo>
                  <a:lnTo>
                    <a:pt x="2109534" y="1571786"/>
                  </a:lnTo>
                  <a:lnTo>
                    <a:pt x="2109350" y="1572719"/>
                  </a:lnTo>
                  <a:lnTo>
                    <a:pt x="2110049" y="1572719"/>
                  </a:lnTo>
                  <a:lnTo>
                    <a:pt x="2111391" y="1574243"/>
                  </a:lnTo>
                  <a:close/>
                </a:path>
                <a:path w="2360295" h="1867535">
                  <a:moveTo>
                    <a:pt x="2045920" y="1572592"/>
                  </a:moveTo>
                  <a:lnTo>
                    <a:pt x="2049563" y="1572592"/>
                  </a:lnTo>
                  <a:lnTo>
                    <a:pt x="2049326" y="1572465"/>
                  </a:lnTo>
                  <a:lnTo>
                    <a:pt x="2048502" y="1572325"/>
                  </a:lnTo>
                  <a:lnTo>
                    <a:pt x="2047116" y="1571830"/>
                  </a:lnTo>
                  <a:lnTo>
                    <a:pt x="2047194" y="1571322"/>
                  </a:lnTo>
                  <a:lnTo>
                    <a:pt x="2046879" y="1571449"/>
                  </a:lnTo>
                  <a:lnTo>
                    <a:pt x="2046484" y="1571576"/>
                  </a:lnTo>
                  <a:lnTo>
                    <a:pt x="2045920" y="1572592"/>
                  </a:lnTo>
                  <a:close/>
                </a:path>
                <a:path w="2360295" h="1867535">
                  <a:moveTo>
                    <a:pt x="2202793" y="1572973"/>
                  </a:moveTo>
                  <a:lnTo>
                    <a:pt x="2203699" y="1572973"/>
                  </a:lnTo>
                  <a:lnTo>
                    <a:pt x="2202464" y="1571360"/>
                  </a:lnTo>
                  <a:lnTo>
                    <a:pt x="2202346" y="1571512"/>
                  </a:lnTo>
                  <a:lnTo>
                    <a:pt x="2201961" y="1572338"/>
                  </a:lnTo>
                  <a:lnTo>
                    <a:pt x="2199908" y="1572338"/>
                  </a:lnTo>
                  <a:lnTo>
                    <a:pt x="2199987" y="1572465"/>
                  </a:lnTo>
                  <a:lnTo>
                    <a:pt x="2202040" y="1572465"/>
                  </a:lnTo>
                  <a:lnTo>
                    <a:pt x="2202793" y="1572973"/>
                  </a:lnTo>
                  <a:close/>
                </a:path>
                <a:path w="2360295" h="1867535">
                  <a:moveTo>
                    <a:pt x="2059355" y="1573989"/>
                  </a:moveTo>
                  <a:lnTo>
                    <a:pt x="2060224" y="1573989"/>
                  </a:lnTo>
                  <a:lnTo>
                    <a:pt x="2059908" y="1571449"/>
                  </a:lnTo>
                  <a:lnTo>
                    <a:pt x="2059197" y="1572338"/>
                  </a:lnTo>
                  <a:lnTo>
                    <a:pt x="2058739" y="1572338"/>
                  </a:lnTo>
                  <a:lnTo>
                    <a:pt x="2058960" y="1572973"/>
                  </a:lnTo>
                  <a:lnTo>
                    <a:pt x="2059276" y="1572973"/>
                  </a:lnTo>
                  <a:lnTo>
                    <a:pt x="2059161" y="1573481"/>
                  </a:lnTo>
                  <a:lnTo>
                    <a:pt x="2059276" y="1573862"/>
                  </a:lnTo>
                  <a:lnTo>
                    <a:pt x="2059355" y="1573989"/>
                  </a:lnTo>
                  <a:close/>
                </a:path>
                <a:path w="2360295" h="1867535">
                  <a:moveTo>
                    <a:pt x="2058532" y="1571782"/>
                  </a:moveTo>
                  <a:lnTo>
                    <a:pt x="2058545" y="1571576"/>
                  </a:lnTo>
                  <a:lnTo>
                    <a:pt x="2058407" y="1571449"/>
                  </a:lnTo>
                  <a:lnTo>
                    <a:pt x="2058532" y="1571782"/>
                  </a:lnTo>
                  <a:close/>
                </a:path>
                <a:path w="2360295" h="1867535">
                  <a:moveTo>
                    <a:pt x="2044681" y="1573227"/>
                  </a:moveTo>
                  <a:lnTo>
                    <a:pt x="2057539" y="1573227"/>
                  </a:lnTo>
                  <a:lnTo>
                    <a:pt x="2058286" y="1572139"/>
                  </a:lnTo>
                  <a:lnTo>
                    <a:pt x="2058407" y="1571449"/>
                  </a:lnTo>
                  <a:lnTo>
                    <a:pt x="2051537" y="1571449"/>
                  </a:lnTo>
                  <a:lnTo>
                    <a:pt x="2049011" y="1571576"/>
                  </a:lnTo>
                  <a:lnTo>
                    <a:pt x="2048853" y="1571576"/>
                  </a:lnTo>
                  <a:lnTo>
                    <a:pt x="2048695" y="1571703"/>
                  </a:lnTo>
                  <a:lnTo>
                    <a:pt x="2048537" y="1571703"/>
                  </a:lnTo>
                  <a:lnTo>
                    <a:pt x="2048853" y="1571957"/>
                  </a:lnTo>
                  <a:lnTo>
                    <a:pt x="2049011" y="1571957"/>
                  </a:lnTo>
                  <a:lnTo>
                    <a:pt x="2049800" y="1572084"/>
                  </a:lnTo>
                  <a:lnTo>
                    <a:pt x="2050195" y="1572084"/>
                  </a:lnTo>
                  <a:lnTo>
                    <a:pt x="2049563" y="1572592"/>
                  </a:lnTo>
                  <a:lnTo>
                    <a:pt x="2045920" y="1572592"/>
                  </a:lnTo>
                  <a:lnTo>
                    <a:pt x="2045852" y="1572719"/>
                  </a:lnTo>
                  <a:lnTo>
                    <a:pt x="2044727" y="1572719"/>
                  </a:lnTo>
                  <a:lnTo>
                    <a:pt x="2044895" y="1572846"/>
                  </a:lnTo>
                  <a:lnTo>
                    <a:pt x="2044872" y="1573100"/>
                  </a:lnTo>
                  <a:lnTo>
                    <a:pt x="2044681" y="1573227"/>
                  </a:lnTo>
                  <a:close/>
                </a:path>
                <a:path w="2360295" h="1867535">
                  <a:moveTo>
                    <a:pt x="2181194" y="1571830"/>
                  </a:moveTo>
                  <a:lnTo>
                    <a:pt x="2181589" y="1571576"/>
                  </a:lnTo>
                  <a:lnTo>
                    <a:pt x="2180852" y="1571576"/>
                  </a:lnTo>
                  <a:lnTo>
                    <a:pt x="2180975" y="1571742"/>
                  </a:lnTo>
                  <a:lnTo>
                    <a:pt x="2181194" y="1571830"/>
                  </a:lnTo>
                  <a:close/>
                </a:path>
                <a:path w="2360295" h="1867535">
                  <a:moveTo>
                    <a:pt x="2150986" y="1572446"/>
                  </a:moveTo>
                  <a:lnTo>
                    <a:pt x="2151225" y="1572160"/>
                  </a:lnTo>
                  <a:lnTo>
                    <a:pt x="2151346" y="1571576"/>
                  </a:lnTo>
                  <a:lnTo>
                    <a:pt x="2150895" y="1571576"/>
                  </a:lnTo>
                  <a:lnTo>
                    <a:pt x="2150803" y="1571830"/>
                  </a:lnTo>
                  <a:lnTo>
                    <a:pt x="2150924" y="1572381"/>
                  </a:lnTo>
                  <a:close/>
                </a:path>
                <a:path w="2360295" h="1867535">
                  <a:moveTo>
                    <a:pt x="2125605" y="1576402"/>
                  </a:moveTo>
                  <a:lnTo>
                    <a:pt x="2126552" y="1576021"/>
                  </a:lnTo>
                  <a:lnTo>
                    <a:pt x="2128211" y="1575132"/>
                  </a:lnTo>
                  <a:lnTo>
                    <a:pt x="2126667" y="1574116"/>
                  </a:lnTo>
                  <a:lnTo>
                    <a:pt x="2126555" y="1573923"/>
                  </a:lnTo>
                  <a:lnTo>
                    <a:pt x="2127263" y="1573354"/>
                  </a:lnTo>
                  <a:lnTo>
                    <a:pt x="2126153" y="1572563"/>
                  </a:lnTo>
                  <a:lnTo>
                    <a:pt x="2126868" y="1572084"/>
                  </a:lnTo>
                  <a:lnTo>
                    <a:pt x="2128684" y="1571576"/>
                  </a:lnTo>
                  <a:lnTo>
                    <a:pt x="2125815" y="1571576"/>
                  </a:lnTo>
                  <a:lnTo>
                    <a:pt x="2124499" y="1574116"/>
                  </a:lnTo>
                  <a:lnTo>
                    <a:pt x="2122157" y="1574116"/>
                  </a:lnTo>
                  <a:lnTo>
                    <a:pt x="2120762" y="1575005"/>
                  </a:lnTo>
                  <a:lnTo>
                    <a:pt x="2123315" y="1575005"/>
                  </a:lnTo>
                  <a:lnTo>
                    <a:pt x="2123552" y="1575386"/>
                  </a:lnTo>
                  <a:lnTo>
                    <a:pt x="2125842" y="1575386"/>
                  </a:lnTo>
                  <a:lnTo>
                    <a:pt x="2125605" y="1576402"/>
                  </a:lnTo>
                  <a:close/>
                </a:path>
                <a:path w="2360295" h="1867535">
                  <a:moveTo>
                    <a:pt x="2044727" y="1572719"/>
                  </a:moveTo>
                  <a:lnTo>
                    <a:pt x="2045852" y="1572719"/>
                  </a:lnTo>
                  <a:lnTo>
                    <a:pt x="2045220" y="1572084"/>
                  </a:lnTo>
                  <a:lnTo>
                    <a:pt x="2044431" y="1571830"/>
                  </a:lnTo>
                  <a:lnTo>
                    <a:pt x="2043957" y="1571576"/>
                  </a:lnTo>
                  <a:lnTo>
                    <a:pt x="2043799" y="1571830"/>
                  </a:lnTo>
                  <a:lnTo>
                    <a:pt x="2043720" y="1571957"/>
                  </a:lnTo>
                  <a:lnTo>
                    <a:pt x="2044727" y="1572719"/>
                  </a:lnTo>
                  <a:close/>
                </a:path>
                <a:path w="2360295" h="1867535">
                  <a:moveTo>
                    <a:pt x="2058739" y="1572338"/>
                  </a:moveTo>
                  <a:lnTo>
                    <a:pt x="2059197" y="1572338"/>
                  </a:lnTo>
                  <a:lnTo>
                    <a:pt x="2058960" y="1571957"/>
                  </a:lnTo>
                  <a:lnTo>
                    <a:pt x="2058624" y="1571648"/>
                  </a:lnTo>
                  <a:lnTo>
                    <a:pt x="2058739" y="1572338"/>
                  </a:lnTo>
                  <a:close/>
                </a:path>
                <a:path w="2360295" h="1867535">
                  <a:moveTo>
                    <a:pt x="2151583" y="1571830"/>
                  </a:moveTo>
                  <a:lnTo>
                    <a:pt x="2151622" y="1571703"/>
                  </a:lnTo>
                  <a:lnTo>
                    <a:pt x="2151583" y="1571830"/>
                  </a:lnTo>
                  <a:close/>
                </a:path>
                <a:path w="2360295" h="1867535">
                  <a:moveTo>
                    <a:pt x="2194776" y="1571957"/>
                  </a:moveTo>
                  <a:lnTo>
                    <a:pt x="2195723" y="1571703"/>
                  </a:lnTo>
                  <a:lnTo>
                    <a:pt x="2194618" y="1571703"/>
                  </a:lnTo>
                  <a:lnTo>
                    <a:pt x="2194776" y="1571957"/>
                  </a:lnTo>
                  <a:close/>
                </a:path>
                <a:path w="2360295" h="1867535">
                  <a:moveTo>
                    <a:pt x="2177066" y="1574116"/>
                  </a:moveTo>
                  <a:lnTo>
                    <a:pt x="2177799" y="1574116"/>
                  </a:lnTo>
                  <a:lnTo>
                    <a:pt x="2177641" y="1573735"/>
                  </a:lnTo>
                  <a:lnTo>
                    <a:pt x="2177445" y="1573577"/>
                  </a:lnTo>
                  <a:lnTo>
                    <a:pt x="2177325" y="1571703"/>
                  </a:lnTo>
                  <a:lnTo>
                    <a:pt x="2176535" y="1572338"/>
                  </a:lnTo>
                  <a:lnTo>
                    <a:pt x="2175746" y="1572338"/>
                  </a:lnTo>
                  <a:lnTo>
                    <a:pt x="2175423" y="1572649"/>
                  </a:lnTo>
                  <a:lnTo>
                    <a:pt x="2175535" y="1573100"/>
                  </a:lnTo>
                  <a:lnTo>
                    <a:pt x="2175746" y="1573608"/>
                  </a:lnTo>
                  <a:lnTo>
                    <a:pt x="2176930" y="1573608"/>
                  </a:lnTo>
                  <a:lnTo>
                    <a:pt x="2177066" y="1574116"/>
                  </a:lnTo>
                  <a:close/>
                </a:path>
                <a:path w="2360295" h="1867535">
                  <a:moveTo>
                    <a:pt x="2114470" y="1572973"/>
                  </a:moveTo>
                  <a:lnTo>
                    <a:pt x="2114741" y="1572211"/>
                  </a:lnTo>
                  <a:lnTo>
                    <a:pt x="2114865" y="1571703"/>
                  </a:lnTo>
                  <a:lnTo>
                    <a:pt x="2114470" y="1572973"/>
                  </a:lnTo>
                  <a:close/>
                </a:path>
                <a:path w="2360295" h="1867535">
                  <a:moveTo>
                    <a:pt x="2035902" y="1571830"/>
                  </a:moveTo>
                  <a:lnTo>
                    <a:pt x="2036060" y="1571703"/>
                  </a:lnTo>
                  <a:lnTo>
                    <a:pt x="2035902" y="1571830"/>
                  </a:lnTo>
                  <a:close/>
                </a:path>
                <a:path w="2360295" h="1867535">
                  <a:moveTo>
                    <a:pt x="2209384" y="1572084"/>
                  </a:moveTo>
                  <a:lnTo>
                    <a:pt x="2209392" y="1571782"/>
                  </a:lnTo>
                  <a:lnTo>
                    <a:pt x="2209186" y="1571738"/>
                  </a:lnTo>
                  <a:lnTo>
                    <a:pt x="2209384" y="1572084"/>
                  </a:lnTo>
                  <a:close/>
                </a:path>
                <a:path w="2360295" h="1867535">
                  <a:moveTo>
                    <a:pt x="2222176" y="1573608"/>
                  </a:moveTo>
                  <a:lnTo>
                    <a:pt x="2222523" y="1573252"/>
                  </a:lnTo>
                  <a:lnTo>
                    <a:pt x="2222649" y="1572973"/>
                  </a:lnTo>
                  <a:lnTo>
                    <a:pt x="2223044" y="1572719"/>
                  </a:lnTo>
                  <a:lnTo>
                    <a:pt x="2220517" y="1572719"/>
                  </a:lnTo>
                  <a:lnTo>
                    <a:pt x="2218464" y="1571830"/>
                  </a:lnTo>
                  <a:lnTo>
                    <a:pt x="2218780" y="1572084"/>
                  </a:lnTo>
                  <a:lnTo>
                    <a:pt x="2218662" y="1572592"/>
                  </a:lnTo>
                  <a:lnTo>
                    <a:pt x="2218543" y="1572973"/>
                  </a:lnTo>
                  <a:lnTo>
                    <a:pt x="2211279" y="1572973"/>
                  </a:lnTo>
                  <a:lnTo>
                    <a:pt x="2211989" y="1573481"/>
                  </a:lnTo>
                  <a:lnTo>
                    <a:pt x="2221623" y="1573481"/>
                  </a:lnTo>
                  <a:lnTo>
                    <a:pt x="2222176" y="1573608"/>
                  </a:lnTo>
                  <a:close/>
                </a:path>
                <a:path w="2360295" h="1867535">
                  <a:moveTo>
                    <a:pt x="2141161" y="1573608"/>
                  </a:moveTo>
                  <a:lnTo>
                    <a:pt x="2143766" y="1571830"/>
                  </a:lnTo>
                  <a:lnTo>
                    <a:pt x="2140497" y="1571830"/>
                  </a:lnTo>
                  <a:lnTo>
                    <a:pt x="2141161" y="1573608"/>
                  </a:lnTo>
                  <a:close/>
                </a:path>
                <a:path w="2360295" h="1867535">
                  <a:moveTo>
                    <a:pt x="2142912" y="1575005"/>
                  </a:moveTo>
                  <a:lnTo>
                    <a:pt x="2146530" y="1575005"/>
                  </a:lnTo>
                  <a:lnTo>
                    <a:pt x="2146767" y="1574878"/>
                  </a:lnTo>
                  <a:lnTo>
                    <a:pt x="2147083" y="1574751"/>
                  </a:lnTo>
                  <a:lnTo>
                    <a:pt x="2147714" y="1574370"/>
                  </a:lnTo>
                  <a:lnTo>
                    <a:pt x="2148346" y="1573735"/>
                  </a:lnTo>
                  <a:lnTo>
                    <a:pt x="2147714" y="1573608"/>
                  </a:lnTo>
                  <a:lnTo>
                    <a:pt x="2147478" y="1573354"/>
                  </a:lnTo>
                  <a:lnTo>
                    <a:pt x="2147438" y="1572338"/>
                  </a:lnTo>
                  <a:lnTo>
                    <a:pt x="2147557" y="1571957"/>
                  </a:lnTo>
                  <a:lnTo>
                    <a:pt x="2145977" y="1571957"/>
                  </a:lnTo>
                  <a:lnTo>
                    <a:pt x="2146083" y="1572211"/>
                  </a:lnTo>
                  <a:lnTo>
                    <a:pt x="2145975" y="1572563"/>
                  </a:lnTo>
                  <a:lnTo>
                    <a:pt x="2145740" y="1572846"/>
                  </a:lnTo>
                  <a:lnTo>
                    <a:pt x="2142912" y="1575005"/>
                  </a:lnTo>
                  <a:close/>
                </a:path>
                <a:path w="2360295" h="1867535">
                  <a:moveTo>
                    <a:pt x="2017741" y="1574751"/>
                  </a:moveTo>
                  <a:lnTo>
                    <a:pt x="2020268" y="1574751"/>
                  </a:lnTo>
                  <a:lnTo>
                    <a:pt x="2019478" y="1571957"/>
                  </a:lnTo>
                  <a:lnTo>
                    <a:pt x="2017741" y="1574751"/>
                  </a:lnTo>
                  <a:close/>
                </a:path>
                <a:path w="2360295" h="1867535">
                  <a:moveTo>
                    <a:pt x="2223597" y="1574370"/>
                  </a:moveTo>
                  <a:lnTo>
                    <a:pt x="2225176" y="1573989"/>
                  </a:lnTo>
                  <a:lnTo>
                    <a:pt x="2226282" y="1573989"/>
                  </a:lnTo>
                  <a:lnTo>
                    <a:pt x="2226124" y="1573735"/>
                  </a:lnTo>
                  <a:lnTo>
                    <a:pt x="2225966" y="1573608"/>
                  </a:lnTo>
                  <a:lnTo>
                    <a:pt x="2225729" y="1573354"/>
                  </a:lnTo>
                  <a:lnTo>
                    <a:pt x="2225571" y="1573354"/>
                  </a:lnTo>
                  <a:lnTo>
                    <a:pt x="2225433" y="1573100"/>
                  </a:lnTo>
                  <a:lnTo>
                    <a:pt x="2225359" y="1572381"/>
                  </a:lnTo>
                  <a:lnTo>
                    <a:pt x="2225492" y="1572084"/>
                  </a:lnTo>
                  <a:lnTo>
                    <a:pt x="2221965" y="1572084"/>
                  </a:lnTo>
                  <a:lnTo>
                    <a:pt x="2220517" y="1572719"/>
                  </a:lnTo>
                  <a:lnTo>
                    <a:pt x="2223044" y="1572719"/>
                  </a:lnTo>
                  <a:lnTo>
                    <a:pt x="2222796" y="1572973"/>
                  </a:lnTo>
                  <a:lnTo>
                    <a:pt x="2222852" y="1573252"/>
                  </a:lnTo>
                  <a:lnTo>
                    <a:pt x="2223597" y="1574370"/>
                  </a:lnTo>
                  <a:close/>
                </a:path>
                <a:path w="2360295" h="1867535">
                  <a:moveTo>
                    <a:pt x="2195023" y="1572973"/>
                  </a:moveTo>
                  <a:lnTo>
                    <a:pt x="2195802" y="1572973"/>
                  </a:lnTo>
                  <a:lnTo>
                    <a:pt x="2195171" y="1572084"/>
                  </a:lnTo>
                  <a:lnTo>
                    <a:pt x="2195023" y="1572973"/>
                  </a:lnTo>
                  <a:close/>
                </a:path>
                <a:path w="2360295" h="1867535">
                  <a:moveTo>
                    <a:pt x="2169206" y="1576021"/>
                  </a:moveTo>
                  <a:lnTo>
                    <a:pt x="2170929" y="1576021"/>
                  </a:lnTo>
                  <a:lnTo>
                    <a:pt x="2172271" y="1573227"/>
                  </a:lnTo>
                  <a:lnTo>
                    <a:pt x="2171087" y="1572084"/>
                  </a:lnTo>
                  <a:lnTo>
                    <a:pt x="2170455" y="1575640"/>
                  </a:lnTo>
                  <a:lnTo>
                    <a:pt x="2169080" y="1575640"/>
                  </a:lnTo>
                  <a:lnTo>
                    <a:pt x="2169206" y="1576021"/>
                  </a:lnTo>
                  <a:close/>
                </a:path>
                <a:path w="2360295" h="1867535">
                  <a:moveTo>
                    <a:pt x="2101961" y="1573100"/>
                  </a:moveTo>
                  <a:lnTo>
                    <a:pt x="2103968" y="1573100"/>
                  </a:lnTo>
                  <a:lnTo>
                    <a:pt x="2103574" y="1572084"/>
                  </a:lnTo>
                  <a:lnTo>
                    <a:pt x="2102468" y="1572719"/>
                  </a:lnTo>
                  <a:lnTo>
                    <a:pt x="2101961" y="1573100"/>
                  </a:lnTo>
                  <a:close/>
                </a:path>
                <a:path w="2360295" h="1867535">
                  <a:moveTo>
                    <a:pt x="2150767" y="1572563"/>
                  </a:moveTo>
                  <a:lnTo>
                    <a:pt x="2150787" y="1572338"/>
                  </a:lnTo>
                  <a:lnTo>
                    <a:pt x="2150682" y="1572160"/>
                  </a:lnTo>
                  <a:lnTo>
                    <a:pt x="2150570" y="1572465"/>
                  </a:lnTo>
                  <a:lnTo>
                    <a:pt x="2150715" y="1572465"/>
                  </a:lnTo>
                  <a:close/>
                </a:path>
                <a:path w="2360295" h="1867535">
                  <a:moveTo>
                    <a:pt x="2211279" y="1572973"/>
                  </a:moveTo>
                  <a:lnTo>
                    <a:pt x="2217675" y="1572973"/>
                  </a:lnTo>
                  <a:lnTo>
                    <a:pt x="2216253" y="1572846"/>
                  </a:lnTo>
                  <a:lnTo>
                    <a:pt x="2214358" y="1572719"/>
                  </a:lnTo>
                  <a:lnTo>
                    <a:pt x="2210726" y="1572211"/>
                  </a:lnTo>
                  <a:lnTo>
                    <a:pt x="2211059" y="1572500"/>
                  </a:lnTo>
                  <a:lnTo>
                    <a:pt x="2211279" y="1572973"/>
                  </a:lnTo>
                  <a:close/>
                </a:path>
                <a:path w="2360295" h="1867535">
                  <a:moveTo>
                    <a:pt x="2050748" y="1575386"/>
                  </a:moveTo>
                  <a:lnTo>
                    <a:pt x="2066225" y="1575386"/>
                  </a:lnTo>
                  <a:lnTo>
                    <a:pt x="2066067" y="1575005"/>
                  </a:lnTo>
                  <a:lnTo>
                    <a:pt x="2065830" y="1573735"/>
                  </a:lnTo>
                  <a:lnTo>
                    <a:pt x="2065716" y="1572805"/>
                  </a:lnTo>
                  <a:lnTo>
                    <a:pt x="2065593" y="1572211"/>
                  </a:lnTo>
                  <a:lnTo>
                    <a:pt x="2064172" y="1573227"/>
                  </a:lnTo>
                  <a:lnTo>
                    <a:pt x="2060697" y="1573227"/>
                  </a:lnTo>
                  <a:lnTo>
                    <a:pt x="2060224" y="1573989"/>
                  </a:lnTo>
                  <a:lnTo>
                    <a:pt x="2059355" y="1573989"/>
                  </a:lnTo>
                  <a:lnTo>
                    <a:pt x="2059434" y="1574243"/>
                  </a:lnTo>
                  <a:lnTo>
                    <a:pt x="2059276" y="1574243"/>
                  </a:lnTo>
                  <a:lnTo>
                    <a:pt x="2059118" y="1574370"/>
                  </a:lnTo>
                  <a:lnTo>
                    <a:pt x="2046010" y="1574370"/>
                  </a:lnTo>
                  <a:lnTo>
                    <a:pt x="2047646" y="1575005"/>
                  </a:lnTo>
                  <a:lnTo>
                    <a:pt x="2050590" y="1575005"/>
                  </a:lnTo>
                  <a:lnTo>
                    <a:pt x="2050748" y="1575386"/>
                  </a:lnTo>
                  <a:close/>
                </a:path>
                <a:path w="2360295" h="1867535">
                  <a:moveTo>
                    <a:pt x="2005479" y="1573608"/>
                  </a:moveTo>
                  <a:lnTo>
                    <a:pt x="2007318" y="1573608"/>
                  </a:lnTo>
                  <a:lnTo>
                    <a:pt x="2006765" y="1573100"/>
                  </a:lnTo>
                  <a:lnTo>
                    <a:pt x="2006510" y="1572563"/>
                  </a:lnTo>
                  <a:lnTo>
                    <a:pt x="2006291" y="1572211"/>
                  </a:lnTo>
                  <a:lnTo>
                    <a:pt x="2005479" y="1573608"/>
                  </a:lnTo>
                  <a:close/>
                </a:path>
                <a:path w="2360295" h="1867535">
                  <a:moveTo>
                    <a:pt x="2174166" y="1573100"/>
                  </a:moveTo>
                  <a:lnTo>
                    <a:pt x="2174109" y="1572325"/>
                  </a:lnTo>
                  <a:lnTo>
                    <a:pt x="2173332" y="1572381"/>
                  </a:lnTo>
                  <a:lnTo>
                    <a:pt x="2174166" y="1573100"/>
                  </a:lnTo>
                  <a:close/>
                </a:path>
                <a:path w="2360295" h="1867535">
                  <a:moveTo>
                    <a:pt x="2177783" y="1573481"/>
                  </a:moveTo>
                  <a:lnTo>
                    <a:pt x="2178667" y="1573481"/>
                  </a:lnTo>
                  <a:lnTo>
                    <a:pt x="2179342" y="1572649"/>
                  </a:lnTo>
                  <a:lnTo>
                    <a:pt x="2179536" y="1572338"/>
                  </a:lnTo>
                  <a:lnTo>
                    <a:pt x="2177799" y="1572338"/>
                  </a:lnTo>
                  <a:lnTo>
                    <a:pt x="2177783" y="1573481"/>
                  </a:lnTo>
                  <a:close/>
                </a:path>
                <a:path w="2360295" h="1867535">
                  <a:moveTo>
                    <a:pt x="2093000" y="1573608"/>
                  </a:moveTo>
                  <a:lnTo>
                    <a:pt x="2094730" y="1573608"/>
                  </a:lnTo>
                  <a:lnTo>
                    <a:pt x="2093151" y="1572338"/>
                  </a:lnTo>
                  <a:lnTo>
                    <a:pt x="2093000" y="1573608"/>
                  </a:lnTo>
                  <a:close/>
                </a:path>
                <a:path w="2360295" h="1867535">
                  <a:moveTo>
                    <a:pt x="2151998" y="1574370"/>
                  </a:moveTo>
                  <a:lnTo>
                    <a:pt x="2152847" y="1574370"/>
                  </a:lnTo>
                  <a:lnTo>
                    <a:pt x="2150986" y="1572446"/>
                  </a:lnTo>
                  <a:lnTo>
                    <a:pt x="2151090" y="1572846"/>
                  </a:lnTo>
                  <a:lnTo>
                    <a:pt x="2151998" y="1574370"/>
                  </a:lnTo>
                  <a:close/>
                </a:path>
                <a:path w="2360295" h="1867535">
                  <a:moveTo>
                    <a:pt x="2227150" y="1573100"/>
                  </a:moveTo>
                  <a:lnTo>
                    <a:pt x="2227308" y="1572465"/>
                  </a:lnTo>
                  <a:lnTo>
                    <a:pt x="2226914" y="1572719"/>
                  </a:lnTo>
                  <a:lnTo>
                    <a:pt x="2226282" y="1572719"/>
                  </a:lnTo>
                  <a:lnTo>
                    <a:pt x="2226756" y="1572973"/>
                  </a:lnTo>
                  <a:lnTo>
                    <a:pt x="2227150" y="1573100"/>
                  </a:lnTo>
                  <a:close/>
                </a:path>
                <a:path w="2360295" h="1867535">
                  <a:moveTo>
                    <a:pt x="2200619" y="1573608"/>
                  </a:moveTo>
                  <a:lnTo>
                    <a:pt x="2202040" y="1572465"/>
                  </a:lnTo>
                  <a:lnTo>
                    <a:pt x="2199987" y="1572465"/>
                  </a:lnTo>
                  <a:lnTo>
                    <a:pt x="2200330" y="1573017"/>
                  </a:lnTo>
                  <a:lnTo>
                    <a:pt x="2200619" y="1573608"/>
                  </a:lnTo>
                  <a:close/>
                </a:path>
                <a:path w="2360295" h="1867535">
                  <a:moveTo>
                    <a:pt x="2190038" y="1574370"/>
                  </a:moveTo>
                  <a:lnTo>
                    <a:pt x="2190464" y="1573227"/>
                  </a:lnTo>
                  <a:lnTo>
                    <a:pt x="2190591" y="1572973"/>
                  </a:lnTo>
                  <a:lnTo>
                    <a:pt x="2190985" y="1572973"/>
                  </a:lnTo>
                  <a:lnTo>
                    <a:pt x="2191065" y="1572465"/>
                  </a:lnTo>
                  <a:lnTo>
                    <a:pt x="2189880" y="1573227"/>
                  </a:lnTo>
                  <a:lnTo>
                    <a:pt x="2188498" y="1573227"/>
                  </a:lnTo>
                  <a:lnTo>
                    <a:pt x="2188459" y="1573481"/>
                  </a:lnTo>
                  <a:lnTo>
                    <a:pt x="2189169" y="1573735"/>
                  </a:lnTo>
                  <a:lnTo>
                    <a:pt x="2190038" y="1574370"/>
                  </a:lnTo>
                  <a:close/>
                </a:path>
                <a:path w="2360295" h="1867535">
                  <a:moveTo>
                    <a:pt x="2182693" y="1574472"/>
                  </a:moveTo>
                  <a:lnTo>
                    <a:pt x="2183484" y="1572465"/>
                  </a:lnTo>
                  <a:lnTo>
                    <a:pt x="2182286" y="1573227"/>
                  </a:lnTo>
                  <a:lnTo>
                    <a:pt x="2182379" y="1573608"/>
                  </a:lnTo>
                  <a:lnTo>
                    <a:pt x="2182693" y="1574472"/>
                  </a:lnTo>
                  <a:close/>
                </a:path>
                <a:path w="2360295" h="1867535">
                  <a:moveTo>
                    <a:pt x="2182246" y="1573252"/>
                  </a:moveTo>
                  <a:lnTo>
                    <a:pt x="2183484" y="1572465"/>
                  </a:lnTo>
                  <a:lnTo>
                    <a:pt x="2181941" y="1572465"/>
                  </a:lnTo>
                  <a:lnTo>
                    <a:pt x="2182246" y="1573252"/>
                  </a:lnTo>
                  <a:close/>
                </a:path>
                <a:path w="2360295" h="1867535">
                  <a:moveTo>
                    <a:pt x="2150477" y="1572719"/>
                  </a:moveTo>
                  <a:lnTo>
                    <a:pt x="2150608" y="1572649"/>
                  </a:lnTo>
                  <a:lnTo>
                    <a:pt x="2150715" y="1572465"/>
                  </a:lnTo>
                  <a:lnTo>
                    <a:pt x="2150570" y="1572465"/>
                  </a:lnTo>
                  <a:lnTo>
                    <a:pt x="2150477" y="1572719"/>
                  </a:lnTo>
                  <a:close/>
                </a:path>
                <a:path w="2360295" h="1867535">
                  <a:moveTo>
                    <a:pt x="2007274" y="1572973"/>
                  </a:moveTo>
                  <a:lnTo>
                    <a:pt x="2007633" y="1572973"/>
                  </a:lnTo>
                  <a:lnTo>
                    <a:pt x="2007458" y="1572649"/>
                  </a:lnTo>
                  <a:lnTo>
                    <a:pt x="2007239" y="1572465"/>
                  </a:lnTo>
                  <a:lnTo>
                    <a:pt x="2007274" y="1572973"/>
                  </a:lnTo>
                  <a:close/>
                </a:path>
                <a:path w="2360295" h="1867535">
                  <a:moveTo>
                    <a:pt x="2149457" y="1575132"/>
                  </a:moveTo>
                  <a:lnTo>
                    <a:pt x="2152136" y="1575132"/>
                  </a:lnTo>
                  <a:lnTo>
                    <a:pt x="2150767" y="1572563"/>
                  </a:lnTo>
                  <a:lnTo>
                    <a:pt x="2150595" y="1572719"/>
                  </a:lnTo>
                  <a:lnTo>
                    <a:pt x="2149457" y="1575132"/>
                  </a:lnTo>
                  <a:close/>
                </a:path>
                <a:path w="2360295" h="1867535">
                  <a:moveTo>
                    <a:pt x="2031962" y="1574243"/>
                  </a:moveTo>
                  <a:lnTo>
                    <a:pt x="2034086" y="1574243"/>
                  </a:lnTo>
                  <a:lnTo>
                    <a:pt x="2032270" y="1572592"/>
                  </a:lnTo>
                  <a:lnTo>
                    <a:pt x="2031962" y="1574243"/>
                  </a:lnTo>
                  <a:close/>
                </a:path>
                <a:path w="2360295" h="1867535">
                  <a:moveTo>
                    <a:pt x="2015201" y="1574751"/>
                  </a:moveTo>
                  <a:lnTo>
                    <a:pt x="2017741" y="1574751"/>
                  </a:lnTo>
                  <a:lnTo>
                    <a:pt x="2016319" y="1572592"/>
                  </a:lnTo>
                  <a:lnTo>
                    <a:pt x="2015201" y="1574751"/>
                  </a:lnTo>
                  <a:close/>
                </a:path>
                <a:path w="2360295" h="1867535">
                  <a:moveTo>
                    <a:pt x="2007633" y="1572973"/>
                  </a:moveTo>
                  <a:lnTo>
                    <a:pt x="2007541" y="1572719"/>
                  </a:lnTo>
                  <a:lnTo>
                    <a:pt x="2007633" y="1572973"/>
                  </a:lnTo>
                  <a:close/>
                </a:path>
                <a:path w="2360295" h="1867535">
                  <a:moveTo>
                    <a:pt x="2222712" y="1573059"/>
                  </a:moveTo>
                  <a:lnTo>
                    <a:pt x="2223044" y="1572719"/>
                  </a:lnTo>
                  <a:lnTo>
                    <a:pt x="2222649" y="1572973"/>
                  </a:lnTo>
                  <a:close/>
                </a:path>
                <a:path w="2360295" h="1867535">
                  <a:moveTo>
                    <a:pt x="2131922" y="1576148"/>
                  </a:moveTo>
                  <a:lnTo>
                    <a:pt x="2133264" y="1572719"/>
                  </a:lnTo>
                  <a:lnTo>
                    <a:pt x="2128848" y="1572719"/>
                  </a:lnTo>
                  <a:lnTo>
                    <a:pt x="2128903" y="1573100"/>
                  </a:lnTo>
                  <a:lnTo>
                    <a:pt x="2129632" y="1573100"/>
                  </a:lnTo>
                  <a:lnTo>
                    <a:pt x="2129948" y="1573354"/>
                  </a:lnTo>
                  <a:lnTo>
                    <a:pt x="2131922" y="1576148"/>
                  </a:lnTo>
                  <a:close/>
                </a:path>
                <a:path w="2360295" h="1867535">
                  <a:moveTo>
                    <a:pt x="2110333" y="1576021"/>
                  </a:moveTo>
                  <a:lnTo>
                    <a:pt x="2111075" y="1576021"/>
                  </a:lnTo>
                  <a:lnTo>
                    <a:pt x="2110606" y="1574261"/>
                  </a:lnTo>
                  <a:lnTo>
                    <a:pt x="2110049" y="1572719"/>
                  </a:lnTo>
                  <a:lnTo>
                    <a:pt x="2109350" y="1572719"/>
                  </a:lnTo>
                  <a:lnTo>
                    <a:pt x="2109101" y="1573989"/>
                  </a:lnTo>
                  <a:lnTo>
                    <a:pt x="2098125" y="1573989"/>
                  </a:lnTo>
                  <a:lnTo>
                    <a:pt x="2097652" y="1574116"/>
                  </a:lnTo>
                  <a:lnTo>
                    <a:pt x="2092940" y="1574116"/>
                  </a:lnTo>
                  <a:lnTo>
                    <a:pt x="2092835" y="1575005"/>
                  </a:lnTo>
                  <a:lnTo>
                    <a:pt x="2108627" y="1575005"/>
                  </a:lnTo>
                  <a:lnTo>
                    <a:pt x="2110333" y="1576021"/>
                  </a:lnTo>
                  <a:close/>
                </a:path>
                <a:path w="2360295" h="1867535">
                  <a:moveTo>
                    <a:pt x="2002817" y="1575640"/>
                  </a:moveTo>
                  <a:lnTo>
                    <a:pt x="2014740" y="1575640"/>
                  </a:lnTo>
                  <a:lnTo>
                    <a:pt x="2014549" y="1573481"/>
                  </a:lnTo>
                  <a:lnTo>
                    <a:pt x="2014424" y="1572846"/>
                  </a:lnTo>
                  <a:lnTo>
                    <a:pt x="2014345" y="1572719"/>
                  </a:lnTo>
                  <a:lnTo>
                    <a:pt x="2013872" y="1574370"/>
                  </a:lnTo>
                  <a:lnTo>
                    <a:pt x="2004983" y="1574370"/>
                  </a:lnTo>
                  <a:lnTo>
                    <a:pt x="2004712" y="1574751"/>
                  </a:lnTo>
                  <a:lnTo>
                    <a:pt x="2004396" y="1574878"/>
                  </a:lnTo>
                  <a:lnTo>
                    <a:pt x="2002722" y="1574878"/>
                  </a:lnTo>
                  <a:lnTo>
                    <a:pt x="2002817" y="1575640"/>
                  </a:lnTo>
                  <a:close/>
                </a:path>
                <a:path w="2360295" h="1867535">
                  <a:moveTo>
                    <a:pt x="2005073" y="1574243"/>
                  </a:moveTo>
                  <a:lnTo>
                    <a:pt x="2010397" y="1574243"/>
                  </a:lnTo>
                  <a:lnTo>
                    <a:pt x="2009055" y="1573989"/>
                  </a:lnTo>
                  <a:lnTo>
                    <a:pt x="2007645" y="1572805"/>
                  </a:lnTo>
                  <a:lnTo>
                    <a:pt x="2007633" y="1572973"/>
                  </a:lnTo>
                  <a:lnTo>
                    <a:pt x="2007274" y="1572973"/>
                  </a:lnTo>
                  <a:lnTo>
                    <a:pt x="2007318" y="1573608"/>
                  </a:lnTo>
                  <a:lnTo>
                    <a:pt x="2005479" y="1573608"/>
                  </a:lnTo>
                  <a:lnTo>
                    <a:pt x="2005073" y="1574243"/>
                  </a:lnTo>
                  <a:close/>
                </a:path>
                <a:path w="2360295" h="1867535">
                  <a:moveTo>
                    <a:pt x="2112023" y="1574370"/>
                  </a:moveTo>
                  <a:lnTo>
                    <a:pt x="2112852" y="1573608"/>
                  </a:lnTo>
                  <a:lnTo>
                    <a:pt x="2113207" y="1572973"/>
                  </a:lnTo>
                  <a:lnTo>
                    <a:pt x="2113049" y="1572846"/>
                  </a:lnTo>
                  <a:lnTo>
                    <a:pt x="2111944" y="1573735"/>
                  </a:lnTo>
                  <a:lnTo>
                    <a:pt x="2112023" y="1574370"/>
                  </a:lnTo>
                  <a:close/>
                </a:path>
                <a:path w="2360295" h="1867535">
                  <a:moveTo>
                    <a:pt x="1987340" y="1573100"/>
                  </a:moveTo>
                  <a:lnTo>
                    <a:pt x="1989314" y="1573100"/>
                  </a:lnTo>
                  <a:lnTo>
                    <a:pt x="1986708" y="1572846"/>
                  </a:lnTo>
                  <a:lnTo>
                    <a:pt x="1987340" y="1573100"/>
                  </a:lnTo>
                  <a:close/>
                </a:path>
                <a:path w="2360295" h="1867535">
                  <a:moveTo>
                    <a:pt x="2152149" y="1574624"/>
                  </a:moveTo>
                  <a:lnTo>
                    <a:pt x="2156163" y="1574624"/>
                  </a:lnTo>
                  <a:lnTo>
                    <a:pt x="2154900" y="1572973"/>
                  </a:lnTo>
                  <a:lnTo>
                    <a:pt x="2153321" y="1574116"/>
                  </a:lnTo>
                  <a:lnTo>
                    <a:pt x="2152847" y="1574370"/>
                  </a:lnTo>
                  <a:lnTo>
                    <a:pt x="2151998" y="1574370"/>
                  </a:lnTo>
                  <a:lnTo>
                    <a:pt x="2152149" y="1574624"/>
                  </a:lnTo>
                  <a:close/>
                </a:path>
                <a:path w="2360295" h="1867535">
                  <a:moveTo>
                    <a:pt x="2097178" y="1573735"/>
                  </a:moveTo>
                  <a:lnTo>
                    <a:pt x="2098836" y="1573735"/>
                  </a:lnTo>
                  <a:lnTo>
                    <a:pt x="2097652" y="1572973"/>
                  </a:lnTo>
                  <a:lnTo>
                    <a:pt x="2097494" y="1572973"/>
                  </a:lnTo>
                  <a:lnTo>
                    <a:pt x="2097131" y="1573252"/>
                  </a:lnTo>
                  <a:lnTo>
                    <a:pt x="2097178" y="1573735"/>
                  </a:lnTo>
                  <a:close/>
                </a:path>
                <a:path w="2360295" h="1867535">
                  <a:moveTo>
                    <a:pt x="2092940" y="1574116"/>
                  </a:moveTo>
                  <a:lnTo>
                    <a:pt x="2096783" y="1574116"/>
                  </a:lnTo>
                  <a:lnTo>
                    <a:pt x="2095756" y="1572973"/>
                  </a:lnTo>
                  <a:lnTo>
                    <a:pt x="2095599" y="1572973"/>
                  </a:lnTo>
                  <a:lnTo>
                    <a:pt x="2094730" y="1573608"/>
                  </a:lnTo>
                  <a:lnTo>
                    <a:pt x="2093000" y="1573608"/>
                  </a:lnTo>
                  <a:lnTo>
                    <a:pt x="2092940" y="1574116"/>
                  </a:lnTo>
                  <a:close/>
                </a:path>
                <a:path w="2360295" h="1867535">
                  <a:moveTo>
                    <a:pt x="2059143" y="1573561"/>
                  </a:moveTo>
                  <a:lnTo>
                    <a:pt x="2059276" y="1572973"/>
                  </a:lnTo>
                  <a:lnTo>
                    <a:pt x="2058974" y="1573017"/>
                  </a:lnTo>
                  <a:lnTo>
                    <a:pt x="2059143" y="1573561"/>
                  </a:lnTo>
                  <a:close/>
                </a:path>
                <a:path w="2360295" h="1867535">
                  <a:moveTo>
                    <a:pt x="2058974" y="1573017"/>
                  </a:moveTo>
                  <a:lnTo>
                    <a:pt x="2059276" y="1572973"/>
                  </a:lnTo>
                  <a:lnTo>
                    <a:pt x="2058960" y="1572973"/>
                  </a:lnTo>
                  <a:close/>
                </a:path>
                <a:path w="2360295" h="1867535">
                  <a:moveTo>
                    <a:pt x="2046010" y="1574370"/>
                  </a:moveTo>
                  <a:lnTo>
                    <a:pt x="2058960" y="1574370"/>
                  </a:lnTo>
                  <a:lnTo>
                    <a:pt x="2059078" y="1573354"/>
                  </a:lnTo>
                  <a:lnTo>
                    <a:pt x="2058974" y="1573017"/>
                  </a:lnTo>
                  <a:lnTo>
                    <a:pt x="2057539" y="1573227"/>
                  </a:lnTo>
                  <a:lnTo>
                    <a:pt x="2044681" y="1573227"/>
                  </a:lnTo>
                  <a:lnTo>
                    <a:pt x="2044490" y="1573354"/>
                  </a:lnTo>
                  <a:lnTo>
                    <a:pt x="2044984" y="1573354"/>
                  </a:lnTo>
                  <a:lnTo>
                    <a:pt x="2046010" y="1574370"/>
                  </a:lnTo>
                  <a:close/>
                </a:path>
                <a:path w="2360295" h="1867535">
                  <a:moveTo>
                    <a:pt x="2207331" y="1575386"/>
                  </a:moveTo>
                  <a:lnTo>
                    <a:pt x="2207805" y="1575259"/>
                  </a:lnTo>
                  <a:lnTo>
                    <a:pt x="2208278" y="1574370"/>
                  </a:lnTo>
                  <a:lnTo>
                    <a:pt x="2208389" y="1573608"/>
                  </a:lnTo>
                  <a:lnTo>
                    <a:pt x="2208515" y="1573100"/>
                  </a:lnTo>
                  <a:lnTo>
                    <a:pt x="2207805" y="1573354"/>
                  </a:lnTo>
                  <a:lnTo>
                    <a:pt x="2207094" y="1573735"/>
                  </a:lnTo>
                  <a:lnTo>
                    <a:pt x="2204567" y="1574116"/>
                  </a:lnTo>
                  <a:lnTo>
                    <a:pt x="2202830" y="1574116"/>
                  </a:lnTo>
                  <a:lnTo>
                    <a:pt x="2199277" y="1574497"/>
                  </a:lnTo>
                  <a:lnTo>
                    <a:pt x="2198171" y="1575005"/>
                  </a:lnTo>
                  <a:lnTo>
                    <a:pt x="2205357" y="1575005"/>
                  </a:lnTo>
                  <a:lnTo>
                    <a:pt x="2207055" y="1575275"/>
                  </a:lnTo>
                  <a:lnTo>
                    <a:pt x="2207331" y="1575386"/>
                  </a:lnTo>
                  <a:close/>
                </a:path>
                <a:path w="2360295" h="1867535">
                  <a:moveTo>
                    <a:pt x="2128921" y="1573227"/>
                  </a:moveTo>
                  <a:lnTo>
                    <a:pt x="2129632" y="1573100"/>
                  </a:lnTo>
                  <a:lnTo>
                    <a:pt x="2128903" y="1573100"/>
                  </a:lnTo>
                  <a:lnTo>
                    <a:pt x="2128921" y="1573227"/>
                  </a:lnTo>
                  <a:close/>
                </a:path>
                <a:path w="2360295" h="1867535">
                  <a:moveTo>
                    <a:pt x="2051143" y="1575894"/>
                  </a:moveTo>
                  <a:lnTo>
                    <a:pt x="2068357" y="1575894"/>
                  </a:lnTo>
                  <a:lnTo>
                    <a:pt x="2067909" y="1573735"/>
                  </a:lnTo>
                  <a:lnTo>
                    <a:pt x="2067795" y="1573561"/>
                  </a:lnTo>
                  <a:lnTo>
                    <a:pt x="2066935" y="1573100"/>
                  </a:lnTo>
                  <a:lnTo>
                    <a:pt x="2066698" y="1573227"/>
                  </a:lnTo>
                  <a:lnTo>
                    <a:pt x="2066509" y="1574370"/>
                  </a:lnTo>
                  <a:lnTo>
                    <a:pt x="2067725" y="1574370"/>
                  </a:lnTo>
                  <a:lnTo>
                    <a:pt x="2067646" y="1574751"/>
                  </a:lnTo>
                  <a:lnTo>
                    <a:pt x="2066698" y="1575259"/>
                  </a:lnTo>
                  <a:lnTo>
                    <a:pt x="2066225" y="1575386"/>
                  </a:lnTo>
                  <a:lnTo>
                    <a:pt x="2050748" y="1575386"/>
                  </a:lnTo>
                  <a:lnTo>
                    <a:pt x="2050985" y="1575640"/>
                  </a:lnTo>
                  <a:lnTo>
                    <a:pt x="2051143" y="1575894"/>
                  </a:lnTo>
                  <a:close/>
                </a:path>
                <a:path w="2360295" h="1867535">
                  <a:moveTo>
                    <a:pt x="2020584" y="1573354"/>
                  </a:moveTo>
                  <a:lnTo>
                    <a:pt x="2020899" y="1573354"/>
                  </a:lnTo>
                  <a:lnTo>
                    <a:pt x="2020820" y="1573100"/>
                  </a:lnTo>
                  <a:lnTo>
                    <a:pt x="2020663" y="1573100"/>
                  </a:lnTo>
                  <a:lnTo>
                    <a:pt x="2020584" y="1573354"/>
                  </a:lnTo>
                  <a:close/>
                </a:path>
                <a:path w="2360295" h="1867535">
                  <a:moveTo>
                    <a:pt x="2196908" y="1576402"/>
                  </a:moveTo>
                  <a:lnTo>
                    <a:pt x="2197461" y="1575386"/>
                  </a:lnTo>
                  <a:lnTo>
                    <a:pt x="2197635" y="1574261"/>
                  </a:lnTo>
                  <a:lnTo>
                    <a:pt x="2197760" y="1573735"/>
                  </a:lnTo>
                  <a:lnTo>
                    <a:pt x="2198013" y="1573227"/>
                  </a:lnTo>
                  <a:lnTo>
                    <a:pt x="2194981" y="1573227"/>
                  </a:lnTo>
                  <a:lnTo>
                    <a:pt x="2194990" y="1574243"/>
                  </a:lnTo>
                  <a:lnTo>
                    <a:pt x="2196434" y="1574243"/>
                  </a:lnTo>
                  <a:lnTo>
                    <a:pt x="2196671" y="1574370"/>
                  </a:lnTo>
                  <a:lnTo>
                    <a:pt x="2196829" y="1574370"/>
                  </a:lnTo>
                  <a:lnTo>
                    <a:pt x="2196934" y="1574624"/>
                  </a:lnTo>
                  <a:lnTo>
                    <a:pt x="2196818" y="1574977"/>
                  </a:lnTo>
                  <a:lnTo>
                    <a:pt x="2196513" y="1575386"/>
                  </a:lnTo>
                  <a:lnTo>
                    <a:pt x="2196153" y="1575772"/>
                  </a:lnTo>
                  <a:lnTo>
                    <a:pt x="2196256" y="1576021"/>
                  </a:lnTo>
                  <a:lnTo>
                    <a:pt x="2196908" y="1576402"/>
                  </a:lnTo>
                  <a:close/>
                </a:path>
                <a:path w="2360295" h="1867535">
                  <a:moveTo>
                    <a:pt x="2172765" y="1577545"/>
                  </a:moveTo>
                  <a:lnTo>
                    <a:pt x="2182300" y="1577545"/>
                  </a:lnTo>
                  <a:lnTo>
                    <a:pt x="2182181" y="1577164"/>
                  </a:lnTo>
                  <a:lnTo>
                    <a:pt x="2181984" y="1576783"/>
                  </a:lnTo>
                  <a:lnTo>
                    <a:pt x="2181905" y="1576402"/>
                  </a:lnTo>
                  <a:lnTo>
                    <a:pt x="2181984" y="1576275"/>
                  </a:lnTo>
                  <a:lnTo>
                    <a:pt x="2182456" y="1575074"/>
                  </a:lnTo>
                  <a:lnTo>
                    <a:pt x="2182568" y="1574116"/>
                  </a:lnTo>
                  <a:lnTo>
                    <a:pt x="2182246" y="1573252"/>
                  </a:lnTo>
                  <a:lnTo>
                    <a:pt x="2180089" y="1574624"/>
                  </a:lnTo>
                  <a:lnTo>
                    <a:pt x="2179615" y="1574624"/>
                  </a:lnTo>
                  <a:lnTo>
                    <a:pt x="2179022" y="1575599"/>
                  </a:lnTo>
                  <a:lnTo>
                    <a:pt x="2178825" y="1576021"/>
                  </a:lnTo>
                  <a:lnTo>
                    <a:pt x="2173969" y="1576021"/>
                  </a:lnTo>
                  <a:lnTo>
                    <a:pt x="2173614" y="1576910"/>
                  </a:lnTo>
                  <a:lnTo>
                    <a:pt x="2173061" y="1577164"/>
                  </a:lnTo>
                  <a:lnTo>
                    <a:pt x="2172765" y="1577545"/>
                  </a:lnTo>
                  <a:close/>
                </a:path>
                <a:path w="2360295" h="1867535">
                  <a:moveTo>
                    <a:pt x="2179615" y="1574624"/>
                  </a:moveTo>
                  <a:lnTo>
                    <a:pt x="2180089" y="1574624"/>
                  </a:lnTo>
                  <a:lnTo>
                    <a:pt x="2178983" y="1573354"/>
                  </a:lnTo>
                  <a:lnTo>
                    <a:pt x="2178667" y="1573481"/>
                  </a:lnTo>
                  <a:lnTo>
                    <a:pt x="2177783" y="1573481"/>
                  </a:lnTo>
                  <a:lnTo>
                    <a:pt x="2177799" y="1574116"/>
                  </a:lnTo>
                  <a:lnTo>
                    <a:pt x="2177066" y="1574116"/>
                  </a:lnTo>
                  <a:lnTo>
                    <a:pt x="2177167" y="1574497"/>
                  </a:lnTo>
                  <a:lnTo>
                    <a:pt x="2179694" y="1574497"/>
                  </a:lnTo>
                  <a:lnTo>
                    <a:pt x="2179615" y="1574624"/>
                  </a:lnTo>
                  <a:close/>
                </a:path>
                <a:path w="2360295" h="1867535">
                  <a:moveTo>
                    <a:pt x="2167060" y="1573481"/>
                  </a:moveTo>
                  <a:lnTo>
                    <a:pt x="2167771" y="1573354"/>
                  </a:lnTo>
                  <a:lnTo>
                    <a:pt x="2167151" y="1573354"/>
                  </a:lnTo>
                  <a:lnTo>
                    <a:pt x="2167060" y="1573481"/>
                  </a:lnTo>
                  <a:close/>
                </a:path>
                <a:path w="2360295" h="1867535">
                  <a:moveTo>
                    <a:pt x="2120551" y="1574370"/>
                  </a:moveTo>
                  <a:lnTo>
                    <a:pt x="2121657" y="1573608"/>
                  </a:lnTo>
                  <a:lnTo>
                    <a:pt x="2122604" y="1573354"/>
                  </a:lnTo>
                  <a:lnTo>
                    <a:pt x="2120827" y="1573354"/>
                  </a:lnTo>
                  <a:lnTo>
                    <a:pt x="2120551" y="1574370"/>
                  </a:lnTo>
                  <a:close/>
                </a:path>
                <a:path w="2360295" h="1867535">
                  <a:moveTo>
                    <a:pt x="2112856" y="1573923"/>
                  </a:moveTo>
                  <a:lnTo>
                    <a:pt x="2113128" y="1573354"/>
                  </a:lnTo>
                  <a:lnTo>
                    <a:pt x="2112869" y="1573608"/>
                  </a:lnTo>
                  <a:lnTo>
                    <a:pt x="2112801" y="1573735"/>
                  </a:lnTo>
                  <a:lnTo>
                    <a:pt x="2112856" y="1573923"/>
                  </a:lnTo>
                  <a:close/>
                </a:path>
                <a:path w="2360295" h="1867535">
                  <a:moveTo>
                    <a:pt x="2055505" y="1577799"/>
                  </a:moveTo>
                  <a:lnTo>
                    <a:pt x="2075937" y="1577799"/>
                  </a:lnTo>
                  <a:lnTo>
                    <a:pt x="2075554" y="1575132"/>
                  </a:lnTo>
                  <a:lnTo>
                    <a:pt x="2075436" y="1574472"/>
                  </a:lnTo>
                  <a:lnTo>
                    <a:pt x="2074752" y="1573862"/>
                  </a:lnTo>
                  <a:lnTo>
                    <a:pt x="2074358" y="1573354"/>
                  </a:lnTo>
                  <a:lnTo>
                    <a:pt x="2073726" y="1574116"/>
                  </a:lnTo>
                  <a:lnTo>
                    <a:pt x="2073331" y="1574497"/>
                  </a:lnTo>
                  <a:lnTo>
                    <a:pt x="2069535" y="1574497"/>
                  </a:lnTo>
                  <a:lnTo>
                    <a:pt x="2068357" y="1575894"/>
                  </a:lnTo>
                  <a:lnTo>
                    <a:pt x="2049919" y="1575894"/>
                  </a:lnTo>
                  <a:lnTo>
                    <a:pt x="2049975" y="1576021"/>
                  </a:lnTo>
                  <a:lnTo>
                    <a:pt x="2051549" y="1577164"/>
                  </a:lnTo>
                  <a:lnTo>
                    <a:pt x="2053670" y="1577164"/>
                  </a:lnTo>
                  <a:lnTo>
                    <a:pt x="2053828" y="1577291"/>
                  </a:lnTo>
                  <a:lnTo>
                    <a:pt x="2055170" y="1577672"/>
                  </a:lnTo>
                  <a:lnTo>
                    <a:pt x="2055505" y="1577799"/>
                  </a:lnTo>
                  <a:close/>
                </a:path>
                <a:path w="2360295" h="1867535">
                  <a:moveTo>
                    <a:pt x="2042773" y="1574497"/>
                  </a:moveTo>
                  <a:lnTo>
                    <a:pt x="2044984" y="1573354"/>
                  </a:lnTo>
                  <a:lnTo>
                    <a:pt x="2044490" y="1573354"/>
                  </a:lnTo>
                  <a:lnTo>
                    <a:pt x="2042773" y="1574497"/>
                  </a:lnTo>
                  <a:close/>
                </a:path>
                <a:path w="2360295" h="1867535">
                  <a:moveTo>
                    <a:pt x="2034481" y="1576021"/>
                  </a:moveTo>
                  <a:lnTo>
                    <a:pt x="2034639" y="1575259"/>
                  </a:lnTo>
                  <a:lnTo>
                    <a:pt x="2034763" y="1573989"/>
                  </a:lnTo>
                  <a:lnTo>
                    <a:pt x="2034876" y="1573354"/>
                  </a:lnTo>
                  <a:lnTo>
                    <a:pt x="2034639" y="1573481"/>
                  </a:lnTo>
                  <a:lnTo>
                    <a:pt x="2034205" y="1573481"/>
                  </a:lnTo>
                  <a:lnTo>
                    <a:pt x="2034086" y="1574243"/>
                  </a:lnTo>
                  <a:lnTo>
                    <a:pt x="2031962" y="1574243"/>
                  </a:lnTo>
                  <a:lnTo>
                    <a:pt x="2031654" y="1575894"/>
                  </a:lnTo>
                  <a:lnTo>
                    <a:pt x="2034323" y="1575894"/>
                  </a:lnTo>
                  <a:lnTo>
                    <a:pt x="2034481" y="1576021"/>
                  </a:lnTo>
                  <a:close/>
                </a:path>
                <a:path w="2360295" h="1867535">
                  <a:moveTo>
                    <a:pt x="2034205" y="1573481"/>
                  </a:moveTo>
                  <a:lnTo>
                    <a:pt x="2034639" y="1573481"/>
                  </a:lnTo>
                  <a:lnTo>
                    <a:pt x="2034323" y="1573354"/>
                  </a:lnTo>
                  <a:lnTo>
                    <a:pt x="2034205" y="1573481"/>
                  </a:lnTo>
                  <a:close/>
                </a:path>
                <a:path w="2360295" h="1867535">
                  <a:moveTo>
                    <a:pt x="2004983" y="1574370"/>
                  </a:moveTo>
                  <a:lnTo>
                    <a:pt x="2013872" y="1574370"/>
                  </a:lnTo>
                  <a:lnTo>
                    <a:pt x="2012608" y="1573354"/>
                  </a:lnTo>
                  <a:lnTo>
                    <a:pt x="2010397" y="1574243"/>
                  </a:lnTo>
                  <a:lnTo>
                    <a:pt x="2005073" y="1574243"/>
                  </a:lnTo>
                  <a:lnTo>
                    <a:pt x="2004983" y="1574370"/>
                  </a:lnTo>
                  <a:close/>
                </a:path>
                <a:path w="2360295" h="1867535">
                  <a:moveTo>
                    <a:pt x="2002722" y="1574878"/>
                  </a:moveTo>
                  <a:lnTo>
                    <a:pt x="2004396" y="1574878"/>
                  </a:lnTo>
                  <a:lnTo>
                    <a:pt x="2003922" y="1574624"/>
                  </a:lnTo>
                  <a:lnTo>
                    <a:pt x="2003606" y="1574370"/>
                  </a:lnTo>
                  <a:lnTo>
                    <a:pt x="2003422" y="1573862"/>
                  </a:lnTo>
                  <a:lnTo>
                    <a:pt x="2003527" y="1573354"/>
                  </a:lnTo>
                  <a:lnTo>
                    <a:pt x="2003132" y="1573735"/>
                  </a:lnTo>
                  <a:lnTo>
                    <a:pt x="2002185" y="1574116"/>
                  </a:lnTo>
                  <a:lnTo>
                    <a:pt x="2002343" y="1574370"/>
                  </a:lnTo>
                  <a:lnTo>
                    <a:pt x="2002535" y="1574472"/>
                  </a:lnTo>
                  <a:lnTo>
                    <a:pt x="2002627" y="1574624"/>
                  </a:lnTo>
                  <a:lnTo>
                    <a:pt x="2002722" y="1574878"/>
                  </a:lnTo>
                  <a:close/>
                </a:path>
                <a:path w="2360295" h="1867535">
                  <a:moveTo>
                    <a:pt x="2213095" y="1574751"/>
                  </a:moveTo>
                  <a:lnTo>
                    <a:pt x="2215543" y="1574497"/>
                  </a:lnTo>
                  <a:lnTo>
                    <a:pt x="2221465" y="1574497"/>
                  </a:lnTo>
                  <a:lnTo>
                    <a:pt x="2221149" y="1574370"/>
                  </a:lnTo>
                  <a:lnTo>
                    <a:pt x="2221189" y="1573862"/>
                  </a:lnTo>
                  <a:lnTo>
                    <a:pt x="2221307" y="1573608"/>
                  </a:lnTo>
                  <a:lnTo>
                    <a:pt x="2221623" y="1573481"/>
                  </a:lnTo>
                  <a:lnTo>
                    <a:pt x="2211989" y="1573481"/>
                  </a:lnTo>
                  <a:lnTo>
                    <a:pt x="2212858" y="1573608"/>
                  </a:lnTo>
                  <a:lnTo>
                    <a:pt x="2213095" y="1573735"/>
                  </a:lnTo>
                  <a:lnTo>
                    <a:pt x="2212542" y="1573989"/>
                  </a:lnTo>
                  <a:lnTo>
                    <a:pt x="2211752" y="1574243"/>
                  </a:lnTo>
                  <a:lnTo>
                    <a:pt x="2212463" y="1574370"/>
                  </a:lnTo>
                  <a:lnTo>
                    <a:pt x="2213095" y="1574751"/>
                  </a:lnTo>
                  <a:close/>
                </a:path>
                <a:path w="2360295" h="1867535">
                  <a:moveTo>
                    <a:pt x="2138834" y="1576910"/>
                  </a:moveTo>
                  <a:lnTo>
                    <a:pt x="2139344" y="1576910"/>
                  </a:lnTo>
                  <a:lnTo>
                    <a:pt x="2139502" y="1573481"/>
                  </a:lnTo>
                  <a:lnTo>
                    <a:pt x="2139054" y="1575640"/>
                  </a:lnTo>
                  <a:lnTo>
                    <a:pt x="2138834" y="1576910"/>
                  </a:lnTo>
                  <a:close/>
                </a:path>
                <a:path w="2360295" h="1867535">
                  <a:moveTo>
                    <a:pt x="2209226" y="1576021"/>
                  </a:moveTo>
                  <a:lnTo>
                    <a:pt x="2210173" y="1574497"/>
                  </a:lnTo>
                  <a:lnTo>
                    <a:pt x="2210252" y="1573608"/>
                  </a:lnTo>
                  <a:lnTo>
                    <a:pt x="2209779" y="1573735"/>
                  </a:lnTo>
                  <a:lnTo>
                    <a:pt x="2209059" y="1574261"/>
                  </a:lnTo>
                  <a:lnTo>
                    <a:pt x="2209167" y="1575640"/>
                  </a:lnTo>
                  <a:lnTo>
                    <a:pt x="2209226" y="1576021"/>
                  </a:lnTo>
                  <a:close/>
                </a:path>
                <a:path w="2360295" h="1867535">
                  <a:moveTo>
                    <a:pt x="2176141" y="1573989"/>
                  </a:moveTo>
                  <a:lnTo>
                    <a:pt x="2176930" y="1573608"/>
                  </a:lnTo>
                  <a:lnTo>
                    <a:pt x="2175746" y="1573608"/>
                  </a:lnTo>
                  <a:lnTo>
                    <a:pt x="2176141" y="1573989"/>
                  </a:lnTo>
                  <a:close/>
                </a:path>
                <a:path w="2360295" h="1867535">
                  <a:moveTo>
                    <a:pt x="2157743" y="1574116"/>
                  </a:moveTo>
                  <a:lnTo>
                    <a:pt x="2162480" y="1574116"/>
                  </a:lnTo>
                  <a:lnTo>
                    <a:pt x="2162007" y="1573989"/>
                  </a:lnTo>
                  <a:lnTo>
                    <a:pt x="2160427" y="1573989"/>
                  </a:lnTo>
                  <a:lnTo>
                    <a:pt x="2158927" y="1573735"/>
                  </a:lnTo>
                  <a:lnTo>
                    <a:pt x="2157743" y="1574116"/>
                  </a:lnTo>
                  <a:close/>
                </a:path>
                <a:path w="2360295" h="1867535">
                  <a:moveTo>
                    <a:pt x="2142450" y="1576529"/>
                  </a:moveTo>
                  <a:lnTo>
                    <a:pt x="2165797" y="1576529"/>
                  </a:lnTo>
                  <a:lnTo>
                    <a:pt x="2165954" y="1573862"/>
                  </a:lnTo>
                  <a:lnTo>
                    <a:pt x="2162354" y="1573862"/>
                  </a:lnTo>
                  <a:lnTo>
                    <a:pt x="2162480" y="1574116"/>
                  </a:lnTo>
                  <a:lnTo>
                    <a:pt x="2157743" y="1574116"/>
                  </a:lnTo>
                  <a:lnTo>
                    <a:pt x="2156163" y="1574624"/>
                  </a:lnTo>
                  <a:lnTo>
                    <a:pt x="2152149" y="1574624"/>
                  </a:lnTo>
                  <a:lnTo>
                    <a:pt x="2152452" y="1575132"/>
                  </a:lnTo>
                  <a:lnTo>
                    <a:pt x="2149457" y="1575132"/>
                  </a:lnTo>
                  <a:lnTo>
                    <a:pt x="2148978" y="1576148"/>
                  </a:lnTo>
                  <a:lnTo>
                    <a:pt x="2141414" y="1576148"/>
                  </a:lnTo>
                  <a:lnTo>
                    <a:pt x="2141082" y="1576402"/>
                  </a:lnTo>
                  <a:lnTo>
                    <a:pt x="2142503" y="1576402"/>
                  </a:lnTo>
                  <a:lnTo>
                    <a:pt x="2142450" y="1576529"/>
                  </a:lnTo>
                  <a:close/>
                </a:path>
                <a:path w="2360295" h="1867535">
                  <a:moveTo>
                    <a:pt x="2113230" y="1579365"/>
                  </a:moveTo>
                  <a:lnTo>
                    <a:pt x="2113349" y="1579069"/>
                  </a:lnTo>
                  <a:lnTo>
                    <a:pt x="2112339" y="1576021"/>
                  </a:lnTo>
                  <a:lnTo>
                    <a:pt x="2114957" y="1575029"/>
                  </a:lnTo>
                  <a:lnTo>
                    <a:pt x="2112856" y="1573923"/>
                  </a:lnTo>
                  <a:lnTo>
                    <a:pt x="2112399" y="1574878"/>
                  </a:lnTo>
                  <a:lnTo>
                    <a:pt x="2112293" y="1575029"/>
                  </a:lnTo>
                  <a:lnTo>
                    <a:pt x="2111628" y="1575386"/>
                  </a:lnTo>
                  <a:lnTo>
                    <a:pt x="2111075" y="1576021"/>
                  </a:lnTo>
                  <a:lnTo>
                    <a:pt x="2110333" y="1576021"/>
                  </a:lnTo>
                  <a:lnTo>
                    <a:pt x="2110759" y="1576275"/>
                  </a:lnTo>
                  <a:lnTo>
                    <a:pt x="2113230" y="1579365"/>
                  </a:lnTo>
                  <a:close/>
                </a:path>
                <a:path w="2360295" h="1867535">
                  <a:moveTo>
                    <a:pt x="2210746" y="1574774"/>
                  </a:moveTo>
                  <a:lnTo>
                    <a:pt x="2210489" y="1573989"/>
                  </a:lnTo>
                  <a:lnTo>
                    <a:pt x="2210410" y="1574116"/>
                  </a:lnTo>
                  <a:lnTo>
                    <a:pt x="2210489" y="1574624"/>
                  </a:lnTo>
                  <a:lnTo>
                    <a:pt x="2210568" y="1574751"/>
                  </a:lnTo>
                  <a:lnTo>
                    <a:pt x="2210746" y="1574774"/>
                  </a:lnTo>
                  <a:close/>
                </a:path>
                <a:path w="2360295" h="1867535">
                  <a:moveTo>
                    <a:pt x="1984182" y="1577545"/>
                  </a:moveTo>
                  <a:lnTo>
                    <a:pt x="1987261" y="1577545"/>
                  </a:lnTo>
                  <a:lnTo>
                    <a:pt x="1986982" y="1575640"/>
                  </a:lnTo>
                  <a:lnTo>
                    <a:pt x="1986866" y="1574624"/>
                  </a:lnTo>
                  <a:lnTo>
                    <a:pt x="1986550" y="1574116"/>
                  </a:lnTo>
                  <a:lnTo>
                    <a:pt x="1985682" y="1574116"/>
                  </a:lnTo>
                  <a:lnTo>
                    <a:pt x="1986223" y="1574878"/>
                  </a:lnTo>
                  <a:lnTo>
                    <a:pt x="1986169" y="1575074"/>
                  </a:lnTo>
                  <a:lnTo>
                    <a:pt x="1985524" y="1575386"/>
                  </a:lnTo>
                  <a:lnTo>
                    <a:pt x="1985129" y="1575640"/>
                  </a:lnTo>
                  <a:lnTo>
                    <a:pt x="1984892" y="1575767"/>
                  </a:lnTo>
                  <a:lnTo>
                    <a:pt x="1984182" y="1575767"/>
                  </a:lnTo>
                  <a:lnTo>
                    <a:pt x="1984182" y="1577545"/>
                  </a:lnTo>
                  <a:close/>
                </a:path>
                <a:path w="2360295" h="1867535">
                  <a:moveTo>
                    <a:pt x="2195486" y="1575767"/>
                  </a:moveTo>
                  <a:lnTo>
                    <a:pt x="2196355" y="1575513"/>
                  </a:lnTo>
                  <a:lnTo>
                    <a:pt x="2196007" y="1574774"/>
                  </a:lnTo>
                  <a:lnTo>
                    <a:pt x="2195881" y="1574370"/>
                  </a:lnTo>
                  <a:lnTo>
                    <a:pt x="2196197" y="1574370"/>
                  </a:lnTo>
                  <a:lnTo>
                    <a:pt x="2196434" y="1574243"/>
                  </a:lnTo>
                  <a:lnTo>
                    <a:pt x="2194990" y="1574243"/>
                  </a:lnTo>
                  <a:lnTo>
                    <a:pt x="2195273" y="1574774"/>
                  </a:lnTo>
                  <a:lnTo>
                    <a:pt x="2195399" y="1575275"/>
                  </a:lnTo>
                  <a:lnTo>
                    <a:pt x="2195486" y="1575767"/>
                  </a:lnTo>
                  <a:close/>
                </a:path>
                <a:path w="2360295" h="1867535">
                  <a:moveTo>
                    <a:pt x="2166981" y="1574751"/>
                  </a:moveTo>
                  <a:lnTo>
                    <a:pt x="2167613" y="1574624"/>
                  </a:lnTo>
                  <a:lnTo>
                    <a:pt x="2167771" y="1574624"/>
                  </a:lnTo>
                  <a:lnTo>
                    <a:pt x="2167850" y="1574370"/>
                  </a:lnTo>
                  <a:lnTo>
                    <a:pt x="2168008" y="1574243"/>
                  </a:lnTo>
                  <a:lnTo>
                    <a:pt x="2166823" y="1574370"/>
                  </a:lnTo>
                  <a:lnTo>
                    <a:pt x="2166541" y="1574370"/>
                  </a:lnTo>
                  <a:lnTo>
                    <a:pt x="2166981" y="1574751"/>
                  </a:lnTo>
                  <a:close/>
                </a:path>
                <a:path w="2360295" h="1867535">
                  <a:moveTo>
                    <a:pt x="2221228" y="1575259"/>
                  </a:moveTo>
                  <a:lnTo>
                    <a:pt x="2221781" y="1575259"/>
                  </a:lnTo>
                  <a:lnTo>
                    <a:pt x="2222052" y="1574977"/>
                  </a:lnTo>
                  <a:lnTo>
                    <a:pt x="2222255" y="1574370"/>
                  </a:lnTo>
                  <a:lnTo>
                    <a:pt x="2222018" y="1574370"/>
                  </a:lnTo>
                  <a:lnTo>
                    <a:pt x="2221860" y="1574497"/>
                  </a:lnTo>
                  <a:lnTo>
                    <a:pt x="2215543" y="1574497"/>
                  </a:lnTo>
                  <a:lnTo>
                    <a:pt x="2216214" y="1574878"/>
                  </a:lnTo>
                  <a:lnTo>
                    <a:pt x="2220280" y="1574878"/>
                  </a:lnTo>
                  <a:lnTo>
                    <a:pt x="2221228" y="1575259"/>
                  </a:lnTo>
                  <a:close/>
                </a:path>
                <a:path w="2360295" h="1867535">
                  <a:moveTo>
                    <a:pt x="2083856" y="1576148"/>
                  </a:moveTo>
                  <a:lnTo>
                    <a:pt x="2091650" y="1576148"/>
                  </a:lnTo>
                  <a:lnTo>
                    <a:pt x="2091492" y="1575894"/>
                  </a:lnTo>
                  <a:lnTo>
                    <a:pt x="2091374" y="1575513"/>
                  </a:lnTo>
                  <a:lnTo>
                    <a:pt x="2091252" y="1575341"/>
                  </a:lnTo>
                  <a:lnTo>
                    <a:pt x="2091097" y="1575259"/>
                  </a:lnTo>
                  <a:lnTo>
                    <a:pt x="2090150" y="1574878"/>
                  </a:lnTo>
                  <a:lnTo>
                    <a:pt x="2089124" y="1574370"/>
                  </a:lnTo>
                  <a:lnTo>
                    <a:pt x="2088176" y="1574370"/>
                  </a:lnTo>
                  <a:lnTo>
                    <a:pt x="2086518" y="1574497"/>
                  </a:lnTo>
                  <a:lnTo>
                    <a:pt x="2088571" y="1575132"/>
                  </a:lnTo>
                  <a:lnTo>
                    <a:pt x="2088176" y="1575386"/>
                  </a:lnTo>
                  <a:lnTo>
                    <a:pt x="2086992" y="1576021"/>
                  </a:lnTo>
                  <a:lnTo>
                    <a:pt x="2083901" y="1576021"/>
                  </a:lnTo>
                  <a:lnTo>
                    <a:pt x="2083856" y="1576148"/>
                  </a:lnTo>
                  <a:close/>
                </a:path>
                <a:path w="2360295" h="1867535">
                  <a:moveTo>
                    <a:pt x="2066856" y="1574751"/>
                  </a:moveTo>
                  <a:lnTo>
                    <a:pt x="2067251" y="1574751"/>
                  </a:lnTo>
                  <a:lnTo>
                    <a:pt x="2067488" y="1574497"/>
                  </a:lnTo>
                  <a:lnTo>
                    <a:pt x="2067725" y="1574370"/>
                  </a:lnTo>
                  <a:lnTo>
                    <a:pt x="2066509" y="1574370"/>
                  </a:lnTo>
                  <a:lnTo>
                    <a:pt x="2066462" y="1574624"/>
                  </a:lnTo>
                  <a:lnTo>
                    <a:pt x="2066856" y="1574751"/>
                  </a:lnTo>
                  <a:close/>
                </a:path>
                <a:path w="2360295" h="1867535">
                  <a:moveTo>
                    <a:pt x="2029529" y="1576359"/>
                  </a:moveTo>
                  <a:lnTo>
                    <a:pt x="2029421" y="1576021"/>
                  </a:lnTo>
                  <a:lnTo>
                    <a:pt x="2028885" y="1574774"/>
                  </a:lnTo>
                  <a:lnTo>
                    <a:pt x="2028796" y="1574370"/>
                  </a:lnTo>
                  <a:lnTo>
                    <a:pt x="2027453" y="1574370"/>
                  </a:lnTo>
                  <a:lnTo>
                    <a:pt x="2027386" y="1574624"/>
                  </a:lnTo>
                  <a:lnTo>
                    <a:pt x="2027848" y="1574624"/>
                  </a:lnTo>
                  <a:lnTo>
                    <a:pt x="2028192" y="1575361"/>
                  </a:lnTo>
                  <a:lnTo>
                    <a:pt x="2029529" y="1576359"/>
                  </a:lnTo>
                  <a:close/>
                </a:path>
                <a:path w="2360295" h="1867535">
                  <a:moveTo>
                    <a:pt x="2178648" y="1574977"/>
                  </a:moveTo>
                  <a:lnTo>
                    <a:pt x="2179694" y="1574497"/>
                  </a:lnTo>
                  <a:lnTo>
                    <a:pt x="2177167" y="1574497"/>
                  </a:lnTo>
                  <a:lnTo>
                    <a:pt x="2177201" y="1574624"/>
                  </a:lnTo>
                  <a:lnTo>
                    <a:pt x="2178588" y="1574624"/>
                  </a:lnTo>
                  <a:lnTo>
                    <a:pt x="2178648" y="1574977"/>
                  </a:lnTo>
                  <a:close/>
                </a:path>
                <a:path w="2360295" h="1867535">
                  <a:moveTo>
                    <a:pt x="2036613" y="1577164"/>
                  </a:moveTo>
                  <a:lnTo>
                    <a:pt x="2037403" y="1577164"/>
                  </a:lnTo>
                  <a:lnTo>
                    <a:pt x="2037442" y="1576910"/>
                  </a:lnTo>
                  <a:lnTo>
                    <a:pt x="2037788" y="1576529"/>
                  </a:lnTo>
                  <a:lnTo>
                    <a:pt x="2035113" y="1574497"/>
                  </a:lnTo>
                  <a:lnTo>
                    <a:pt x="2035317" y="1576910"/>
                  </a:lnTo>
                  <a:lnTo>
                    <a:pt x="2036376" y="1576910"/>
                  </a:lnTo>
                  <a:lnTo>
                    <a:pt x="2036613" y="1577164"/>
                  </a:lnTo>
                  <a:close/>
                </a:path>
                <a:path w="2360295" h="1867535">
                  <a:moveTo>
                    <a:pt x="2177799" y="1575259"/>
                  </a:moveTo>
                  <a:lnTo>
                    <a:pt x="2178512" y="1575029"/>
                  </a:lnTo>
                  <a:lnTo>
                    <a:pt x="2178588" y="1574624"/>
                  </a:lnTo>
                  <a:lnTo>
                    <a:pt x="2177799" y="1575259"/>
                  </a:lnTo>
                  <a:close/>
                </a:path>
                <a:path w="2360295" h="1867535">
                  <a:moveTo>
                    <a:pt x="2177489" y="1575358"/>
                  </a:moveTo>
                  <a:lnTo>
                    <a:pt x="2177799" y="1575259"/>
                  </a:lnTo>
                  <a:lnTo>
                    <a:pt x="2178588" y="1574624"/>
                  </a:lnTo>
                  <a:lnTo>
                    <a:pt x="2177201" y="1574624"/>
                  </a:lnTo>
                  <a:lnTo>
                    <a:pt x="2177392" y="1575341"/>
                  </a:lnTo>
                  <a:close/>
                </a:path>
                <a:path w="2360295" h="1867535">
                  <a:moveTo>
                    <a:pt x="2041035" y="1575640"/>
                  </a:moveTo>
                  <a:lnTo>
                    <a:pt x="2041509" y="1575640"/>
                  </a:lnTo>
                  <a:lnTo>
                    <a:pt x="2041903" y="1575386"/>
                  </a:lnTo>
                  <a:lnTo>
                    <a:pt x="2042014" y="1575259"/>
                  </a:lnTo>
                  <a:lnTo>
                    <a:pt x="2042140" y="1574624"/>
                  </a:lnTo>
                  <a:lnTo>
                    <a:pt x="2041035" y="1575640"/>
                  </a:lnTo>
                  <a:close/>
                </a:path>
                <a:path w="2360295" h="1867535">
                  <a:moveTo>
                    <a:pt x="2028192" y="1575361"/>
                  </a:moveTo>
                  <a:lnTo>
                    <a:pt x="2027848" y="1574624"/>
                  </a:lnTo>
                  <a:lnTo>
                    <a:pt x="2027885" y="1575132"/>
                  </a:lnTo>
                  <a:lnTo>
                    <a:pt x="2028192" y="1575361"/>
                  </a:lnTo>
                  <a:close/>
                </a:path>
                <a:path w="2360295" h="1867535">
                  <a:moveTo>
                    <a:pt x="2027747" y="1575029"/>
                  </a:moveTo>
                  <a:lnTo>
                    <a:pt x="2027848" y="1574624"/>
                  </a:lnTo>
                  <a:lnTo>
                    <a:pt x="2027386" y="1574624"/>
                  </a:lnTo>
                  <a:lnTo>
                    <a:pt x="2027374" y="1574751"/>
                  </a:lnTo>
                  <a:lnTo>
                    <a:pt x="2027747" y="1575029"/>
                  </a:lnTo>
                  <a:close/>
                </a:path>
                <a:path w="2360295" h="1867535">
                  <a:moveTo>
                    <a:pt x="2174121" y="1575640"/>
                  </a:moveTo>
                  <a:lnTo>
                    <a:pt x="2176693" y="1575640"/>
                  </a:lnTo>
                  <a:lnTo>
                    <a:pt x="2175588" y="1574751"/>
                  </a:lnTo>
                  <a:lnTo>
                    <a:pt x="2174324" y="1575132"/>
                  </a:lnTo>
                  <a:lnTo>
                    <a:pt x="2174121" y="1575640"/>
                  </a:lnTo>
                  <a:close/>
                </a:path>
                <a:path w="2360295" h="1867535">
                  <a:moveTo>
                    <a:pt x="2141414" y="1576148"/>
                  </a:moveTo>
                  <a:lnTo>
                    <a:pt x="2148978" y="1576148"/>
                  </a:lnTo>
                  <a:lnTo>
                    <a:pt x="2147477" y="1575005"/>
                  </a:lnTo>
                  <a:lnTo>
                    <a:pt x="2147241" y="1574751"/>
                  </a:lnTo>
                  <a:lnTo>
                    <a:pt x="2146846" y="1575005"/>
                  </a:lnTo>
                  <a:lnTo>
                    <a:pt x="2142912" y="1575005"/>
                  </a:lnTo>
                  <a:lnTo>
                    <a:pt x="2141414" y="1576148"/>
                  </a:lnTo>
                  <a:close/>
                </a:path>
                <a:path w="2360295" h="1867535">
                  <a:moveTo>
                    <a:pt x="2044430" y="1579958"/>
                  </a:moveTo>
                  <a:lnTo>
                    <a:pt x="2044667" y="1579958"/>
                  </a:lnTo>
                  <a:lnTo>
                    <a:pt x="2044772" y="1579704"/>
                  </a:lnTo>
                  <a:lnTo>
                    <a:pt x="2044035" y="1577926"/>
                  </a:lnTo>
                  <a:lnTo>
                    <a:pt x="2045141" y="1577672"/>
                  </a:lnTo>
                  <a:lnTo>
                    <a:pt x="2046562" y="1577545"/>
                  </a:lnTo>
                  <a:lnTo>
                    <a:pt x="2046799" y="1577291"/>
                  </a:lnTo>
                  <a:lnTo>
                    <a:pt x="2047036" y="1577291"/>
                  </a:lnTo>
                  <a:lnTo>
                    <a:pt x="2046799" y="1577164"/>
                  </a:lnTo>
                  <a:lnTo>
                    <a:pt x="2046483" y="1577164"/>
                  </a:lnTo>
                  <a:lnTo>
                    <a:pt x="2046167" y="1577037"/>
                  </a:lnTo>
                  <a:lnTo>
                    <a:pt x="2044825" y="1576656"/>
                  </a:lnTo>
                  <a:lnTo>
                    <a:pt x="2044746" y="1574751"/>
                  </a:lnTo>
                  <a:lnTo>
                    <a:pt x="2043325" y="1575386"/>
                  </a:lnTo>
                  <a:lnTo>
                    <a:pt x="2042325" y="1575386"/>
                  </a:lnTo>
                  <a:lnTo>
                    <a:pt x="2042217" y="1575640"/>
                  </a:lnTo>
                  <a:lnTo>
                    <a:pt x="2044272" y="1575640"/>
                  </a:lnTo>
                  <a:lnTo>
                    <a:pt x="2042535" y="1578053"/>
                  </a:lnTo>
                  <a:lnTo>
                    <a:pt x="2043404" y="1578434"/>
                  </a:lnTo>
                  <a:lnTo>
                    <a:pt x="2043206" y="1579069"/>
                  </a:lnTo>
                  <a:lnTo>
                    <a:pt x="2044035" y="1579069"/>
                  </a:lnTo>
                  <a:lnTo>
                    <a:pt x="2044272" y="1579831"/>
                  </a:lnTo>
                  <a:lnTo>
                    <a:pt x="2044430" y="1579958"/>
                  </a:lnTo>
                  <a:close/>
                </a:path>
                <a:path w="2360295" h="1867535">
                  <a:moveTo>
                    <a:pt x="2042325" y="1575386"/>
                  </a:moveTo>
                  <a:lnTo>
                    <a:pt x="2043325" y="1575386"/>
                  </a:lnTo>
                  <a:lnTo>
                    <a:pt x="2042535" y="1574751"/>
                  </a:lnTo>
                  <a:lnTo>
                    <a:pt x="2042235" y="1575005"/>
                  </a:lnTo>
                  <a:lnTo>
                    <a:pt x="2042179" y="1575132"/>
                  </a:lnTo>
                  <a:lnTo>
                    <a:pt x="2042456" y="1575132"/>
                  </a:lnTo>
                  <a:lnTo>
                    <a:pt x="2042325" y="1575386"/>
                  </a:lnTo>
                  <a:close/>
                </a:path>
                <a:path w="2360295" h="1867535">
                  <a:moveTo>
                    <a:pt x="2038150" y="1576076"/>
                  </a:moveTo>
                  <a:lnTo>
                    <a:pt x="2038824" y="1575513"/>
                  </a:lnTo>
                  <a:lnTo>
                    <a:pt x="2039298" y="1575386"/>
                  </a:lnTo>
                  <a:lnTo>
                    <a:pt x="2039061" y="1574751"/>
                  </a:lnTo>
                  <a:lnTo>
                    <a:pt x="2038903" y="1574751"/>
                  </a:lnTo>
                  <a:lnTo>
                    <a:pt x="2038587" y="1574878"/>
                  </a:lnTo>
                  <a:lnTo>
                    <a:pt x="2038466" y="1575132"/>
                  </a:lnTo>
                  <a:lnTo>
                    <a:pt x="2038150" y="1576076"/>
                  </a:lnTo>
                  <a:close/>
                </a:path>
                <a:path w="2360295" h="1867535">
                  <a:moveTo>
                    <a:pt x="2027047" y="1575894"/>
                  </a:moveTo>
                  <a:lnTo>
                    <a:pt x="2027532" y="1575894"/>
                  </a:lnTo>
                  <a:lnTo>
                    <a:pt x="2027374" y="1574751"/>
                  </a:lnTo>
                  <a:lnTo>
                    <a:pt x="2027047" y="1575894"/>
                  </a:lnTo>
                  <a:close/>
                </a:path>
                <a:path w="2360295" h="1867535">
                  <a:moveTo>
                    <a:pt x="1987649" y="1575259"/>
                  </a:moveTo>
                  <a:lnTo>
                    <a:pt x="1988288" y="1575259"/>
                  </a:lnTo>
                  <a:lnTo>
                    <a:pt x="1988130" y="1575132"/>
                  </a:lnTo>
                  <a:lnTo>
                    <a:pt x="1987938" y="1575029"/>
                  </a:lnTo>
                  <a:lnTo>
                    <a:pt x="1987735" y="1574751"/>
                  </a:lnTo>
                  <a:lnTo>
                    <a:pt x="1987649" y="1575259"/>
                  </a:lnTo>
                  <a:close/>
                </a:path>
                <a:path w="2360295" h="1867535">
                  <a:moveTo>
                    <a:pt x="1984182" y="1575767"/>
                  </a:moveTo>
                  <a:lnTo>
                    <a:pt x="1984892" y="1575767"/>
                  </a:lnTo>
                  <a:lnTo>
                    <a:pt x="1984497" y="1574878"/>
                  </a:lnTo>
                  <a:lnTo>
                    <a:pt x="1984182" y="1574751"/>
                  </a:lnTo>
                  <a:lnTo>
                    <a:pt x="1984182" y="1575767"/>
                  </a:lnTo>
                  <a:close/>
                </a:path>
                <a:path w="2360295" h="1867535">
                  <a:moveTo>
                    <a:pt x="2211279" y="1576402"/>
                  </a:moveTo>
                  <a:lnTo>
                    <a:pt x="2212306" y="1576402"/>
                  </a:lnTo>
                  <a:lnTo>
                    <a:pt x="2212069" y="1575894"/>
                  </a:lnTo>
                  <a:lnTo>
                    <a:pt x="2211832" y="1574878"/>
                  </a:lnTo>
                  <a:lnTo>
                    <a:pt x="2211516" y="1574878"/>
                  </a:lnTo>
                  <a:lnTo>
                    <a:pt x="2210746" y="1574774"/>
                  </a:lnTo>
                  <a:lnTo>
                    <a:pt x="2211279" y="1576402"/>
                  </a:lnTo>
                  <a:close/>
                </a:path>
                <a:path w="2360295" h="1867535">
                  <a:moveTo>
                    <a:pt x="2216411" y="1577545"/>
                  </a:moveTo>
                  <a:lnTo>
                    <a:pt x="2216727" y="1577291"/>
                  </a:lnTo>
                  <a:lnTo>
                    <a:pt x="2220754" y="1577291"/>
                  </a:lnTo>
                  <a:lnTo>
                    <a:pt x="2221228" y="1577037"/>
                  </a:lnTo>
                  <a:lnTo>
                    <a:pt x="2221702" y="1576910"/>
                  </a:lnTo>
                  <a:lnTo>
                    <a:pt x="2220754" y="1575386"/>
                  </a:lnTo>
                  <a:lnTo>
                    <a:pt x="2220517" y="1575259"/>
                  </a:lnTo>
                  <a:lnTo>
                    <a:pt x="2220280" y="1574878"/>
                  </a:lnTo>
                  <a:lnTo>
                    <a:pt x="2216214" y="1574878"/>
                  </a:lnTo>
                  <a:lnTo>
                    <a:pt x="2216885" y="1575259"/>
                  </a:lnTo>
                  <a:lnTo>
                    <a:pt x="2218227" y="1576275"/>
                  </a:lnTo>
                  <a:lnTo>
                    <a:pt x="2218286" y="1576533"/>
                  </a:lnTo>
                  <a:lnTo>
                    <a:pt x="2217675" y="1576656"/>
                  </a:lnTo>
                  <a:lnTo>
                    <a:pt x="2215464" y="1576656"/>
                  </a:lnTo>
                  <a:lnTo>
                    <a:pt x="2215701" y="1576910"/>
                  </a:lnTo>
                  <a:lnTo>
                    <a:pt x="2215938" y="1577291"/>
                  </a:lnTo>
                  <a:lnTo>
                    <a:pt x="2216411" y="1577545"/>
                  </a:lnTo>
                  <a:close/>
                </a:path>
                <a:path w="2360295" h="1867535">
                  <a:moveTo>
                    <a:pt x="2083901" y="1576021"/>
                  </a:moveTo>
                  <a:lnTo>
                    <a:pt x="2086992" y="1576021"/>
                  </a:lnTo>
                  <a:lnTo>
                    <a:pt x="2086597" y="1575894"/>
                  </a:lnTo>
                  <a:lnTo>
                    <a:pt x="2084307" y="1574878"/>
                  </a:lnTo>
                  <a:lnTo>
                    <a:pt x="2083901" y="1576021"/>
                  </a:lnTo>
                  <a:close/>
                </a:path>
                <a:path w="2360295" h="1867535">
                  <a:moveTo>
                    <a:pt x="2173969" y="1576021"/>
                  </a:moveTo>
                  <a:lnTo>
                    <a:pt x="2178825" y="1576021"/>
                  </a:lnTo>
                  <a:lnTo>
                    <a:pt x="2178648" y="1574977"/>
                  </a:lnTo>
                  <a:lnTo>
                    <a:pt x="2177799" y="1575259"/>
                  </a:lnTo>
                  <a:lnTo>
                    <a:pt x="2177641" y="1575386"/>
                  </a:lnTo>
                  <a:lnTo>
                    <a:pt x="2176812" y="1575386"/>
                  </a:lnTo>
                  <a:lnTo>
                    <a:pt x="2176693" y="1575640"/>
                  </a:lnTo>
                  <a:lnTo>
                    <a:pt x="2174121" y="1575640"/>
                  </a:lnTo>
                  <a:lnTo>
                    <a:pt x="2173969" y="1576021"/>
                  </a:lnTo>
                  <a:close/>
                </a:path>
                <a:path w="2360295" h="1867535">
                  <a:moveTo>
                    <a:pt x="2228809" y="1576275"/>
                  </a:moveTo>
                  <a:lnTo>
                    <a:pt x="2229361" y="1575386"/>
                  </a:lnTo>
                  <a:lnTo>
                    <a:pt x="2229204" y="1575386"/>
                  </a:lnTo>
                  <a:lnTo>
                    <a:pt x="2228888" y="1575005"/>
                  </a:lnTo>
                  <a:lnTo>
                    <a:pt x="2228809" y="1575132"/>
                  </a:lnTo>
                  <a:lnTo>
                    <a:pt x="2228019" y="1575640"/>
                  </a:lnTo>
                  <a:lnTo>
                    <a:pt x="2227745" y="1575772"/>
                  </a:lnTo>
                  <a:lnTo>
                    <a:pt x="2228809" y="1576275"/>
                  </a:lnTo>
                  <a:close/>
                </a:path>
                <a:path w="2360295" h="1867535">
                  <a:moveTo>
                    <a:pt x="2202514" y="1578848"/>
                  </a:moveTo>
                  <a:lnTo>
                    <a:pt x="2202747" y="1578690"/>
                  </a:lnTo>
                  <a:lnTo>
                    <a:pt x="2204093" y="1575386"/>
                  </a:lnTo>
                  <a:lnTo>
                    <a:pt x="2205357" y="1575005"/>
                  </a:lnTo>
                  <a:lnTo>
                    <a:pt x="2198171" y="1575005"/>
                  </a:lnTo>
                  <a:lnTo>
                    <a:pt x="2198313" y="1575767"/>
                  </a:lnTo>
                  <a:lnTo>
                    <a:pt x="2201409" y="1575767"/>
                  </a:lnTo>
                  <a:lnTo>
                    <a:pt x="2202514" y="1578848"/>
                  </a:lnTo>
                  <a:close/>
                </a:path>
                <a:path w="2360295" h="1867535">
                  <a:moveTo>
                    <a:pt x="2140291" y="1578180"/>
                  </a:moveTo>
                  <a:lnTo>
                    <a:pt x="2140639" y="1577164"/>
                  </a:lnTo>
                  <a:lnTo>
                    <a:pt x="2140764" y="1576533"/>
                  </a:lnTo>
                  <a:lnTo>
                    <a:pt x="2141002" y="1575005"/>
                  </a:lnTo>
                  <a:lnTo>
                    <a:pt x="2139344" y="1576910"/>
                  </a:lnTo>
                  <a:lnTo>
                    <a:pt x="2138834" y="1576910"/>
                  </a:lnTo>
                  <a:lnTo>
                    <a:pt x="2138791" y="1577164"/>
                  </a:lnTo>
                  <a:lnTo>
                    <a:pt x="2140291" y="1578180"/>
                  </a:lnTo>
                  <a:close/>
                </a:path>
                <a:path w="2360295" h="1867535">
                  <a:moveTo>
                    <a:pt x="2121656" y="1577799"/>
                  </a:moveTo>
                  <a:lnTo>
                    <a:pt x="2123315" y="1575005"/>
                  </a:lnTo>
                  <a:lnTo>
                    <a:pt x="2120762" y="1575005"/>
                  </a:lnTo>
                  <a:lnTo>
                    <a:pt x="2120551" y="1575132"/>
                  </a:lnTo>
                  <a:lnTo>
                    <a:pt x="2119998" y="1575386"/>
                  </a:lnTo>
                  <a:lnTo>
                    <a:pt x="2119682" y="1575640"/>
                  </a:lnTo>
                  <a:lnTo>
                    <a:pt x="2121025" y="1575640"/>
                  </a:lnTo>
                  <a:lnTo>
                    <a:pt x="2121656" y="1577799"/>
                  </a:lnTo>
                  <a:close/>
                </a:path>
                <a:path w="2360295" h="1867535">
                  <a:moveTo>
                    <a:pt x="2107996" y="1578053"/>
                  </a:moveTo>
                  <a:lnTo>
                    <a:pt x="2107197" y="1577164"/>
                  </a:lnTo>
                  <a:lnTo>
                    <a:pt x="2107080" y="1576783"/>
                  </a:lnTo>
                  <a:lnTo>
                    <a:pt x="2108627" y="1575005"/>
                  </a:lnTo>
                  <a:lnTo>
                    <a:pt x="2092835" y="1575005"/>
                  </a:lnTo>
                  <a:lnTo>
                    <a:pt x="2092302" y="1575386"/>
                  </a:lnTo>
                  <a:lnTo>
                    <a:pt x="2106180" y="1575386"/>
                  </a:lnTo>
                  <a:lnTo>
                    <a:pt x="2106098" y="1575772"/>
                  </a:lnTo>
                  <a:lnTo>
                    <a:pt x="2105981" y="1575958"/>
                  </a:lnTo>
                  <a:lnTo>
                    <a:pt x="2106085" y="1576402"/>
                  </a:lnTo>
                  <a:lnTo>
                    <a:pt x="2106211" y="1576783"/>
                  </a:lnTo>
                  <a:lnTo>
                    <a:pt x="2106338" y="1577291"/>
                  </a:lnTo>
                  <a:lnTo>
                    <a:pt x="2106732" y="1577418"/>
                  </a:lnTo>
                  <a:lnTo>
                    <a:pt x="2107996" y="1578053"/>
                  </a:lnTo>
                  <a:close/>
                </a:path>
                <a:path w="2360295" h="1867535">
                  <a:moveTo>
                    <a:pt x="2049248" y="1576783"/>
                  </a:moveTo>
                  <a:lnTo>
                    <a:pt x="2049674" y="1576217"/>
                  </a:lnTo>
                  <a:lnTo>
                    <a:pt x="2049800" y="1575894"/>
                  </a:lnTo>
                  <a:lnTo>
                    <a:pt x="2050590" y="1575005"/>
                  </a:lnTo>
                  <a:lnTo>
                    <a:pt x="2047646" y="1575005"/>
                  </a:lnTo>
                  <a:lnTo>
                    <a:pt x="2048300" y="1575259"/>
                  </a:lnTo>
                  <a:lnTo>
                    <a:pt x="2049248" y="1576783"/>
                  </a:lnTo>
                  <a:close/>
                </a:path>
                <a:path w="2360295" h="1867535">
                  <a:moveTo>
                    <a:pt x="1992630" y="1585038"/>
                  </a:moveTo>
                  <a:lnTo>
                    <a:pt x="1995394" y="1583514"/>
                  </a:lnTo>
                  <a:lnTo>
                    <a:pt x="2007633" y="1583514"/>
                  </a:lnTo>
                  <a:lnTo>
                    <a:pt x="2007712" y="1583260"/>
                  </a:lnTo>
                  <a:lnTo>
                    <a:pt x="2007554" y="1583133"/>
                  </a:lnTo>
                  <a:lnTo>
                    <a:pt x="2007239" y="1583133"/>
                  </a:lnTo>
                  <a:lnTo>
                    <a:pt x="2006923" y="1582879"/>
                  </a:lnTo>
                  <a:lnTo>
                    <a:pt x="2007318" y="1582498"/>
                  </a:lnTo>
                  <a:lnTo>
                    <a:pt x="2008029" y="1581609"/>
                  </a:lnTo>
                  <a:lnTo>
                    <a:pt x="2032112" y="1581609"/>
                  </a:lnTo>
                  <a:lnTo>
                    <a:pt x="2031401" y="1581355"/>
                  </a:lnTo>
                  <a:lnTo>
                    <a:pt x="2030770" y="1581228"/>
                  </a:lnTo>
                  <a:lnTo>
                    <a:pt x="2031684" y="1580737"/>
                  </a:lnTo>
                  <a:lnTo>
                    <a:pt x="2032665" y="1579831"/>
                  </a:lnTo>
                  <a:lnTo>
                    <a:pt x="2035192" y="1579831"/>
                  </a:lnTo>
                  <a:lnTo>
                    <a:pt x="2035403" y="1579618"/>
                  </a:lnTo>
                  <a:lnTo>
                    <a:pt x="2035468" y="1579145"/>
                  </a:lnTo>
                  <a:lnTo>
                    <a:pt x="2035350" y="1578688"/>
                  </a:lnTo>
                  <a:lnTo>
                    <a:pt x="2029743" y="1578688"/>
                  </a:lnTo>
                  <a:lnTo>
                    <a:pt x="2028263" y="1575513"/>
                  </a:lnTo>
                  <a:lnTo>
                    <a:pt x="2028165" y="1575341"/>
                  </a:lnTo>
                  <a:lnTo>
                    <a:pt x="2027747" y="1575029"/>
                  </a:lnTo>
                  <a:lnTo>
                    <a:pt x="2027532" y="1575894"/>
                  </a:lnTo>
                  <a:lnTo>
                    <a:pt x="2027047" y="1575894"/>
                  </a:lnTo>
                  <a:lnTo>
                    <a:pt x="2026743" y="1577037"/>
                  </a:lnTo>
                  <a:lnTo>
                    <a:pt x="2002074" y="1577037"/>
                  </a:lnTo>
                  <a:lnTo>
                    <a:pt x="2002264" y="1578053"/>
                  </a:lnTo>
                  <a:lnTo>
                    <a:pt x="1998426" y="1578053"/>
                  </a:lnTo>
                  <a:lnTo>
                    <a:pt x="1998316" y="1578180"/>
                  </a:lnTo>
                  <a:lnTo>
                    <a:pt x="1984182" y="1578180"/>
                  </a:lnTo>
                  <a:lnTo>
                    <a:pt x="1984182" y="1582371"/>
                  </a:lnTo>
                  <a:lnTo>
                    <a:pt x="1985524" y="1582371"/>
                  </a:lnTo>
                  <a:lnTo>
                    <a:pt x="1985682" y="1583387"/>
                  </a:lnTo>
                  <a:lnTo>
                    <a:pt x="1990341" y="1583387"/>
                  </a:lnTo>
                  <a:lnTo>
                    <a:pt x="1992630" y="1585038"/>
                  </a:lnTo>
                  <a:close/>
                </a:path>
                <a:path w="2360295" h="1867535">
                  <a:moveTo>
                    <a:pt x="2041509" y="1575640"/>
                  </a:moveTo>
                  <a:lnTo>
                    <a:pt x="2042065" y="1575341"/>
                  </a:lnTo>
                  <a:lnTo>
                    <a:pt x="2042174" y="1575074"/>
                  </a:lnTo>
                  <a:lnTo>
                    <a:pt x="2041903" y="1575386"/>
                  </a:lnTo>
                  <a:lnTo>
                    <a:pt x="2041509" y="1575640"/>
                  </a:lnTo>
                  <a:close/>
                </a:path>
                <a:path w="2360295" h="1867535">
                  <a:moveTo>
                    <a:pt x="2042189" y="1575275"/>
                  </a:moveTo>
                  <a:lnTo>
                    <a:pt x="2042456" y="1575132"/>
                  </a:lnTo>
                  <a:lnTo>
                    <a:pt x="2042179" y="1575132"/>
                  </a:lnTo>
                  <a:lnTo>
                    <a:pt x="2042189" y="1575275"/>
                  </a:lnTo>
                  <a:close/>
                </a:path>
                <a:path w="2360295" h="1867535">
                  <a:moveTo>
                    <a:pt x="2176812" y="1575386"/>
                  </a:moveTo>
                  <a:lnTo>
                    <a:pt x="2177404" y="1575386"/>
                  </a:lnTo>
                  <a:lnTo>
                    <a:pt x="2176930" y="1575259"/>
                  </a:lnTo>
                  <a:lnTo>
                    <a:pt x="2176812" y="1575386"/>
                  </a:lnTo>
                  <a:close/>
                </a:path>
                <a:path w="2360295" h="1867535">
                  <a:moveTo>
                    <a:pt x="2029585" y="1576402"/>
                  </a:moveTo>
                  <a:lnTo>
                    <a:pt x="2031560" y="1576402"/>
                  </a:lnTo>
                  <a:lnTo>
                    <a:pt x="2029822" y="1575259"/>
                  </a:lnTo>
                  <a:lnTo>
                    <a:pt x="2029427" y="1575259"/>
                  </a:lnTo>
                  <a:lnTo>
                    <a:pt x="2029531" y="1576275"/>
                  </a:lnTo>
                  <a:lnTo>
                    <a:pt x="2029585" y="1576402"/>
                  </a:lnTo>
                  <a:close/>
                </a:path>
                <a:path w="2360295" h="1867535">
                  <a:moveTo>
                    <a:pt x="2040344" y="1576275"/>
                  </a:moveTo>
                  <a:lnTo>
                    <a:pt x="2042061" y="1576275"/>
                  </a:lnTo>
                  <a:lnTo>
                    <a:pt x="2042189" y="1575275"/>
                  </a:lnTo>
                  <a:lnTo>
                    <a:pt x="2041509" y="1575640"/>
                  </a:lnTo>
                  <a:lnTo>
                    <a:pt x="2041035" y="1575640"/>
                  </a:lnTo>
                  <a:lnTo>
                    <a:pt x="2040344" y="1576275"/>
                  </a:lnTo>
                  <a:close/>
                </a:path>
                <a:path w="2360295" h="1867535">
                  <a:moveTo>
                    <a:pt x="2177404" y="1575386"/>
                  </a:moveTo>
                  <a:lnTo>
                    <a:pt x="2177641" y="1575386"/>
                  </a:lnTo>
                  <a:lnTo>
                    <a:pt x="2177489" y="1575358"/>
                  </a:lnTo>
                  <a:close/>
                </a:path>
                <a:path w="2360295" h="1867535">
                  <a:moveTo>
                    <a:pt x="2142128" y="1577545"/>
                  </a:moveTo>
                  <a:lnTo>
                    <a:pt x="2167218" y="1577545"/>
                  </a:lnTo>
                  <a:lnTo>
                    <a:pt x="2167376" y="1577164"/>
                  </a:lnTo>
                  <a:lnTo>
                    <a:pt x="2167441" y="1576246"/>
                  </a:lnTo>
                  <a:lnTo>
                    <a:pt x="2168244" y="1575894"/>
                  </a:lnTo>
                  <a:lnTo>
                    <a:pt x="2166823" y="1575386"/>
                  </a:lnTo>
                  <a:lnTo>
                    <a:pt x="2165797" y="1576529"/>
                  </a:lnTo>
                  <a:lnTo>
                    <a:pt x="2142450" y="1576529"/>
                  </a:lnTo>
                  <a:lnTo>
                    <a:pt x="2142240" y="1577037"/>
                  </a:lnTo>
                  <a:lnTo>
                    <a:pt x="2142128" y="1577545"/>
                  </a:lnTo>
                  <a:close/>
                </a:path>
                <a:path w="2360295" h="1867535">
                  <a:moveTo>
                    <a:pt x="2121656" y="1577799"/>
                  </a:moveTo>
                  <a:lnTo>
                    <a:pt x="2125052" y="1577799"/>
                  </a:lnTo>
                  <a:lnTo>
                    <a:pt x="2125408" y="1577418"/>
                  </a:lnTo>
                  <a:lnTo>
                    <a:pt x="2125437" y="1577164"/>
                  </a:lnTo>
                  <a:lnTo>
                    <a:pt x="2124904" y="1576402"/>
                  </a:lnTo>
                  <a:lnTo>
                    <a:pt x="2124846" y="1576246"/>
                  </a:lnTo>
                  <a:lnTo>
                    <a:pt x="2125842" y="1575386"/>
                  </a:lnTo>
                  <a:lnTo>
                    <a:pt x="2123552" y="1575386"/>
                  </a:lnTo>
                  <a:lnTo>
                    <a:pt x="2124183" y="1576402"/>
                  </a:lnTo>
                  <a:lnTo>
                    <a:pt x="2124183" y="1576656"/>
                  </a:lnTo>
                  <a:lnTo>
                    <a:pt x="2123473" y="1576910"/>
                  </a:lnTo>
                  <a:lnTo>
                    <a:pt x="2122841" y="1577291"/>
                  </a:lnTo>
                  <a:lnTo>
                    <a:pt x="2121958" y="1577291"/>
                  </a:lnTo>
                  <a:lnTo>
                    <a:pt x="2121656" y="1577799"/>
                  </a:lnTo>
                  <a:close/>
                </a:path>
                <a:path w="2360295" h="1867535">
                  <a:moveTo>
                    <a:pt x="2105390" y="1580212"/>
                  </a:moveTo>
                  <a:lnTo>
                    <a:pt x="2105627" y="1580085"/>
                  </a:lnTo>
                  <a:lnTo>
                    <a:pt x="2105749" y="1579365"/>
                  </a:lnTo>
                  <a:lnTo>
                    <a:pt x="2105627" y="1578307"/>
                  </a:lnTo>
                  <a:lnTo>
                    <a:pt x="2105390" y="1576656"/>
                  </a:lnTo>
                  <a:lnTo>
                    <a:pt x="2104758" y="1576656"/>
                  </a:lnTo>
                  <a:lnTo>
                    <a:pt x="2106180" y="1575386"/>
                  </a:lnTo>
                  <a:lnTo>
                    <a:pt x="2092302" y="1575386"/>
                  </a:lnTo>
                  <a:lnTo>
                    <a:pt x="2092124" y="1575513"/>
                  </a:lnTo>
                  <a:lnTo>
                    <a:pt x="2091650" y="1576148"/>
                  </a:lnTo>
                  <a:lnTo>
                    <a:pt x="2083856" y="1576148"/>
                  </a:lnTo>
                  <a:lnTo>
                    <a:pt x="2083765" y="1576402"/>
                  </a:lnTo>
                  <a:lnTo>
                    <a:pt x="2083675" y="1576783"/>
                  </a:lnTo>
                  <a:lnTo>
                    <a:pt x="2081780" y="1576783"/>
                  </a:lnTo>
                  <a:lnTo>
                    <a:pt x="2081622" y="1579196"/>
                  </a:lnTo>
                  <a:lnTo>
                    <a:pt x="2079948" y="1579196"/>
                  </a:lnTo>
                  <a:lnTo>
                    <a:pt x="2079806" y="1579323"/>
                  </a:lnTo>
                  <a:lnTo>
                    <a:pt x="2079806" y="1579450"/>
                  </a:lnTo>
                  <a:lnTo>
                    <a:pt x="2104679" y="1579450"/>
                  </a:lnTo>
                  <a:lnTo>
                    <a:pt x="2105390" y="1580212"/>
                  </a:lnTo>
                  <a:close/>
                </a:path>
                <a:path w="2360295" h="1867535">
                  <a:moveTo>
                    <a:pt x="2001885" y="1576021"/>
                  </a:moveTo>
                  <a:lnTo>
                    <a:pt x="2002580" y="1576021"/>
                  </a:lnTo>
                  <a:lnTo>
                    <a:pt x="2002422" y="1575894"/>
                  </a:lnTo>
                  <a:lnTo>
                    <a:pt x="2002185" y="1575767"/>
                  </a:lnTo>
                  <a:lnTo>
                    <a:pt x="2002027" y="1575640"/>
                  </a:lnTo>
                  <a:lnTo>
                    <a:pt x="2001790" y="1575513"/>
                  </a:lnTo>
                  <a:lnTo>
                    <a:pt x="2001885" y="1576021"/>
                  </a:lnTo>
                  <a:close/>
                </a:path>
                <a:path w="2360295" h="1867535">
                  <a:moveTo>
                    <a:pt x="2042061" y="1576275"/>
                  </a:moveTo>
                  <a:lnTo>
                    <a:pt x="2042214" y="1575599"/>
                  </a:lnTo>
                  <a:lnTo>
                    <a:pt x="2042125" y="1575772"/>
                  </a:lnTo>
                  <a:lnTo>
                    <a:pt x="2042061" y="1576275"/>
                  </a:lnTo>
                  <a:close/>
                </a:path>
                <a:path w="2360295" h="1867535">
                  <a:moveTo>
                    <a:pt x="2227358" y="1575958"/>
                  </a:moveTo>
                  <a:lnTo>
                    <a:pt x="2227745" y="1575772"/>
                  </a:lnTo>
                  <a:lnTo>
                    <a:pt x="2227466" y="1575640"/>
                  </a:lnTo>
                  <a:lnTo>
                    <a:pt x="2227358" y="1575958"/>
                  </a:lnTo>
                  <a:close/>
                </a:path>
                <a:path w="2360295" h="1867535">
                  <a:moveTo>
                    <a:pt x="2133596" y="1576910"/>
                  </a:moveTo>
                  <a:lnTo>
                    <a:pt x="2135475" y="1576910"/>
                  </a:lnTo>
                  <a:lnTo>
                    <a:pt x="2133817" y="1575894"/>
                  </a:lnTo>
                  <a:lnTo>
                    <a:pt x="2133343" y="1575640"/>
                  </a:lnTo>
                  <a:lnTo>
                    <a:pt x="2133106" y="1575640"/>
                  </a:lnTo>
                  <a:lnTo>
                    <a:pt x="2133220" y="1576076"/>
                  </a:lnTo>
                  <a:lnTo>
                    <a:pt x="2133343" y="1576402"/>
                  </a:lnTo>
                  <a:lnTo>
                    <a:pt x="2133596" y="1576910"/>
                  </a:lnTo>
                  <a:close/>
                </a:path>
                <a:path w="2360295" h="1867535">
                  <a:moveTo>
                    <a:pt x="2120156" y="1576021"/>
                  </a:moveTo>
                  <a:lnTo>
                    <a:pt x="2120709" y="1576021"/>
                  </a:lnTo>
                  <a:lnTo>
                    <a:pt x="2120867" y="1575767"/>
                  </a:lnTo>
                  <a:lnTo>
                    <a:pt x="2121025" y="1575640"/>
                  </a:lnTo>
                  <a:lnTo>
                    <a:pt x="2119682" y="1575640"/>
                  </a:lnTo>
                  <a:lnTo>
                    <a:pt x="2119367" y="1575894"/>
                  </a:lnTo>
                  <a:lnTo>
                    <a:pt x="2119761" y="1575894"/>
                  </a:lnTo>
                  <a:lnTo>
                    <a:pt x="2120156" y="1576021"/>
                  </a:lnTo>
                  <a:close/>
                </a:path>
                <a:path w="2360295" h="1867535">
                  <a:moveTo>
                    <a:pt x="2042261" y="1576217"/>
                  </a:moveTo>
                  <a:lnTo>
                    <a:pt x="2044272" y="1575640"/>
                  </a:lnTo>
                  <a:lnTo>
                    <a:pt x="2042217" y="1575640"/>
                  </a:lnTo>
                  <a:lnTo>
                    <a:pt x="2042261" y="1576217"/>
                  </a:lnTo>
                  <a:close/>
                </a:path>
                <a:path w="2360295" h="1867535">
                  <a:moveTo>
                    <a:pt x="1984182" y="1578180"/>
                  </a:moveTo>
                  <a:lnTo>
                    <a:pt x="1998316" y="1578180"/>
                  </a:lnTo>
                  <a:lnTo>
                    <a:pt x="1996105" y="1577291"/>
                  </a:lnTo>
                  <a:lnTo>
                    <a:pt x="1994368" y="1575640"/>
                  </a:lnTo>
                  <a:lnTo>
                    <a:pt x="1993973" y="1575640"/>
                  </a:lnTo>
                  <a:lnTo>
                    <a:pt x="1993657" y="1575767"/>
                  </a:lnTo>
                  <a:lnTo>
                    <a:pt x="1993499" y="1575767"/>
                  </a:lnTo>
                  <a:lnTo>
                    <a:pt x="1993183" y="1576275"/>
                  </a:lnTo>
                  <a:lnTo>
                    <a:pt x="1987476" y="1576275"/>
                  </a:lnTo>
                  <a:lnTo>
                    <a:pt x="1987261" y="1577545"/>
                  </a:lnTo>
                  <a:lnTo>
                    <a:pt x="1984182" y="1577545"/>
                  </a:lnTo>
                  <a:lnTo>
                    <a:pt x="1984182" y="1578180"/>
                  </a:lnTo>
                  <a:close/>
                </a:path>
                <a:path w="2360295" h="1867535">
                  <a:moveTo>
                    <a:pt x="2200382" y="1577291"/>
                  </a:moveTo>
                  <a:lnTo>
                    <a:pt x="2201409" y="1575767"/>
                  </a:lnTo>
                  <a:lnTo>
                    <a:pt x="2198313" y="1575767"/>
                  </a:lnTo>
                  <a:lnTo>
                    <a:pt x="2198337" y="1575894"/>
                  </a:lnTo>
                  <a:lnTo>
                    <a:pt x="2199750" y="1575894"/>
                  </a:lnTo>
                  <a:lnTo>
                    <a:pt x="2199721" y="1576246"/>
                  </a:lnTo>
                  <a:lnTo>
                    <a:pt x="2199709" y="1576533"/>
                  </a:lnTo>
                  <a:lnTo>
                    <a:pt x="2200382" y="1577291"/>
                  </a:lnTo>
                  <a:close/>
                </a:path>
                <a:path w="2360295" h="1867535">
                  <a:moveTo>
                    <a:pt x="2173140" y="1576656"/>
                  </a:moveTo>
                  <a:lnTo>
                    <a:pt x="2173298" y="1576656"/>
                  </a:lnTo>
                  <a:lnTo>
                    <a:pt x="2173535" y="1575767"/>
                  </a:lnTo>
                  <a:lnTo>
                    <a:pt x="2170929" y="1576021"/>
                  </a:lnTo>
                  <a:lnTo>
                    <a:pt x="2169206" y="1576021"/>
                  </a:lnTo>
                  <a:lnTo>
                    <a:pt x="2169289" y="1576275"/>
                  </a:lnTo>
                  <a:lnTo>
                    <a:pt x="2172745" y="1576275"/>
                  </a:lnTo>
                  <a:lnTo>
                    <a:pt x="2172903" y="1576402"/>
                  </a:lnTo>
                  <a:lnTo>
                    <a:pt x="2173140" y="1576656"/>
                  </a:lnTo>
                  <a:close/>
                </a:path>
                <a:path w="2360295" h="1867535">
                  <a:moveTo>
                    <a:pt x="2198882" y="1577164"/>
                  </a:moveTo>
                  <a:lnTo>
                    <a:pt x="2199119" y="1577037"/>
                  </a:lnTo>
                  <a:lnTo>
                    <a:pt x="2199320" y="1576533"/>
                  </a:lnTo>
                  <a:lnTo>
                    <a:pt x="2199250" y="1576359"/>
                  </a:lnTo>
                  <a:lnTo>
                    <a:pt x="2199395" y="1576148"/>
                  </a:lnTo>
                  <a:lnTo>
                    <a:pt x="2199512" y="1575958"/>
                  </a:lnTo>
                  <a:lnTo>
                    <a:pt x="2198337" y="1575894"/>
                  </a:lnTo>
                  <a:lnTo>
                    <a:pt x="2198487" y="1577037"/>
                  </a:lnTo>
                  <a:lnTo>
                    <a:pt x="2198882" y="1577164"/>
                  </a:lnTo>
                  <a:close/>
                </a:path>
                <a:path w="2360295" h="1867535">
                  <a:moveTo>
                    <a:pt x="2081780" y="1576783"/>
                  </a:moveTo>
                  <a:lnTo>
                    <a:pt x="2083675" y="1576783"/>
                  </a:lnTo>
                  <a:lnTo>
                    <a:pt x="2083280" y="1576656"/>
                  </a:lnTo>
                  <a:lnTo>
                    <a:pt x="2082649" y="1576656"/>
                  </a:lnTo>
                  <a:lnTo>
                    <a:pt x="2081780" y="1575894"/>
                  </a:lnTo>
                  <a:lnTo>
                    <a:pt x="2081780" y="1576783"/>
                  </a:lnTo>
                  <a:close/>
                </a:path>
                <a:path w="2360295" h="1867535">
                  <a:moveTo>
                    <a:pt x="2049877" y="1575949"/>
                  </a:moveTo>
                  <a:close/>
                </a:path>
                <a:path w="2360295" h="1867535">
                  <a:moveTo>
                    <a:pt x="2029615" y="1577291"/>
                  </a:moveTo>
                  <a:lnTo>
                    <a:pt x="2035350" y="1577291"/>
                  </a:lnTo>
                  <a:lnTo>
                    <a:pt x="2034797" y="1576910"/>
                  </a:lnTo>
                  <a:lnTo>
                    <a:pt x="2034007" y="1576275"/>
                  </a:lnTo>
                  <a:lnTo>
                    <a:pt x="2033928" y="1576021"/>
                  </a:lnTo>
                  <a:lnTo>
                    <a:pt x="2034244" y="1575894"/>
                  </a:lnTo>
                  <a:lnTo>
                    <a:pt x="2031654" y="1575894"/>
                  </a:lnTo>
                  <a:lnTo>
                    <a:pt x="2031560" y="1576402"/>
                  </a:lnTo>
                  <a:lnTo>
                    <a:pt x="2029533" y="1576402"/>
                  </a:lnTo>
                  <a:lnTo>
                    <a:pt x="2029615" y="1577291"/>
                  </a:lnTo>
                  <a:close/>
                </a:path>
                <a:path w="2360295" h="1867535">
                  <a:moveTo>
                    <a:pt x="1998426" y="1578053"/>
                  </a:moveTo>
                  <a:lnTo>
                    <a:pt x="2002264" y="1578053"/>
                  </a:lnTo>
                  <a:lnTo>
                    <a:pt x="2000211" y="1575894"/>
                  </a:lnTo>
                  <a:lnTo>
                    <a:pt x="1998426" y="1578053"/>
                  </a:lnTo>
                  <a:close/>
                </a:path>
                <a:path w="2360295" h="1867535">
                  <a:moveTo>
                    <a:pt x="2226361" y="1577672"/>
                  </a:moveTo>
                  <a:lnTo>
                    <a:pt x="2226993" y="1577037"/>
                  </a:lnTo>
                  <a:lnTo>
                    <a:pt x="2227358" y="1575958"/>
                  </a:lnTo>
                  <a:lnTo>
                    <a:pt x="2226511" y="1576533"/>
                  </a:lnTo>
                  <a:lnTo>
                    <a:pt x="2226282" y="1576656"/>
                  </a:lnTo>
                  <a:lnTo>
                    <a:pt x="2226408" y="1577164"/>
                  </a:lnTo>
                  <a:lnTo>
                    <a:pt x="2226361" y="1577672"/>
                  </a:lnTo>
                  <a:close/>
                </a:path>
                <a:path w="2360295" h="1867535">
                  <a:moveTo>
                    <a:pt x="2208042" y="1577926"/>
                  </a:moveTo>
                  <a:lnTo>
                    <a:pt x="2208989" y="1577672"/>
                  </a:lnTo>
                  <a:lnTo>
                    <a:pt x="2209858" y="1576783"/>
                  </a:lnTo>
                  <a:lnTo>
                    <a:pt x="2208320" y="1576217"/>
                  </a:lnTo>
                  <a:lnTo>
                    <a:pt x="2207647" y="1576021"/>
                  </a:lnTo>
                  <a:lnTo>
                    <a:pt x="2207252" y="1576275"/>
                  </a:lnTo>
                  <a:lnTo>
                    <a:pt x="2206857" y="1576656"/>
                  </a:lnTo>
                  <a:lnTo>
                    <a:pt x="2206383" y="1576910"/>
                  </a:lnTo>
                  <a:lnTo>
                    <a:pt x="2206541" y="1577164"/>
                  </a:lnTo>
                  <a:lnTo>
                    <a:pt x="2206699" y="1577545"/>
                  </a:lnTo>
                  <a:lnTo>
                    <a:pt x="2208042" y="1577926"/>
                  </a:lnTo>
                  <a:close/>
                </a:path>
                <a:path w="2360295" h="1867535">
                  <a:moveTo>
                    <a:pt x="2192328" y="1578053"/>
                  </a:moveTo>
                  <a:lnTo>
                    <a:pt x="2194539" y="1578053"/>
                  </a:lnTo>
                  <a:lnTo>
                    <a:pt x="2194503" y="1576246"/>
                  </a:lnTo>
                  <a:lnTo>
                    <a:pt x="2194223" y="1576021"/>
                  </a:lnTo>
                  <a:lnTo>
                    <a:pt x="2193749" y="1576021"/>
                  </a:lnTo>
                  <a:lnTo>
                    <a:pt x="2193118" y="1576246"/>
                  </a:lnTo>
                  <a:lnTo>
                    <a:pt x="2192328" y="1578053"/>
                  </a:lnTo>
                  <a:close/>
                </a:path>
                <a:path w="2360295" h="1867535">
                  <a:moveTo>
                    <a:pt x="2132475" y="1579958"/>
                  </a:moveTo>
                  <a:lnTo>
                    <a:pt x="2136265" y="1579958"/>
                  </a:lnTo>
                  <a:lnTo>
                    <a:pt x="2135633" y="1579323"/>
                  </a:lnTo>
                  <a:lnTo>
                    <a:pt x="2135410" y="1578963"/>
                  </a:lnTo>
                  <a:lnTo>
                    <a:pt x="2135317" y="1578434"/>
                  </a:lnTo>
                  <a:lnTo>
                    <a:pt x="2135633" y="1577926"/>
                  </a:lnTo>
                  <a:lnTo>
                    <a:pt x="2135840" y="1577037"/>
                  </a:lnTo>
                  <a:lnTo>
                    <a:pt x="2135949" y="1576021"/>
                  </a:lnTo>
                  <a:lnTo>
                    <a:pt x="2135475" y="1576910"/>
                  </a:lnTo>
                  <a:lnTo>
                    <a:pt x="2133596" y="1576910"/>
                  </a:lnTo>
                  <a:lnTo>
                    <a:pt x="2133659" y="1577037"/>
                  </a:lnTo>
                  <a:lnTo>
                    <a:pt x="2131843" y="1577037"/>
                  </a:lnTo>
                  <a:lnTo>
                    <a:pt x="2131053" y="1577291"/>
                  </a:lnTo>
                  <a:lnTo>
                    <a:pt x="2128290" y="1578561"/>
                  </a:lnTo>
                  <a:lnTo>
                    <a:pt x="2129948" y="1578561"/>
                  </a:lnTo>
                  <a:lnTo>
                    <a:pt x="2131922" y="1579365"/>
                  </a:lnTo>
                  <a:lnTo>
                    <a:pt x="2132791" y="1579831"/>
                  </a:lnTo>
                  <a:lnTo>
                    <a:pt x="2132475" y="1579958"/>
                  </a:lnTo>
                  <a:close/>
                </a:path>
                <a:path w="2360295" h="1867535">
                  <a:moveTo>
                    <a:pt x="2037955" y="1576656"/>
                  </a:moveTo>
                  <a:lnTo>
                    <a:pt x="2038150" y="1576076"/>
                  </a:lnTo>
                  <a:lnTo>
                    <a:pt x="2037794" y="1576533"/>
                  </a:lnTo>
                  <a:lnTo>
                    <a:pt x="2037955" y="1576656"/>
                  </a:lnTo>
                  <a:close/>
                </a:path>
                <a:path w="2360295" h="1867535">
                  <a:moveTo>
                    <a:pt x="2117077" y="1578307"/>
                  </a:moveTo>
                  <a:lnTo>
                    <a:pt x="2117182" y="1578180"/>
                  </a:lnTo>
                  <a:lnTo>
                    <a:pt x="2117274" y="1577799"/>
                  </a:lnTo>
                  <a:lnTo>
                    <a:pt x="2117156" y="1577672"/>
                  </a:lnTo>
                  <a:lnTo>
                    <a:pt x="2117077" y="1577037"/>
                  </a:lnTo>
                  <a:lnTo>
                    <a:pt x="2115103" y="1576148"/>
                  </a:lnTo>
                  <a:lnTo>
                    <a:pt x="2114550" y="1577291"/>
                  </a:lnTo>
                  <a:lnTo>
                    <a:pt x="2115892" y="1577291"/>
                  </a:lnTo>
                  <a:lnTo>
                    <a:pt x="2117077" y="1578307"/>
                  </a:lnTo>
                  <a:close/>
                </a:path>
                <a:path w="2360295" h="1867535">
                  <a:moveTo>
                    <a:pt x="2038508" y="1579577"/>
                  </a:moveTo>
                  <a:lnTo>
                    <a:pt x="2043088" y="1579577"/>
                  </a:lnTo>
                  <a:lnTo>
                    <a:pt x="2042930" y="1579323"/>
                  </a:lnTo>
                  <a:lnTo>
                    <a:pt x="2042483" y="1578963"/>
                  </a:lnTo>
                  <a:lnTo>
                    <a:pt x="2042261" y="1576217"/>
                  </a:lnTo>
                  <a:lnTo>
                    <a:pt x="2042061" y="1576275"/>
                  </a:lnTo>
                  <a:lnTo>
                    <a:pt x="2040344" y="1576275"/>
                  </a:lnTo>
                  <a:lnTo>
                    <a:pt x="2039929" y="1576656"/>
                  </a:lnTo>
                  <a:lnTo>
                    <a:pt x="2038192" y="1577164"/>
                  </a:lnTo>
                  <a:lnTo>
                    <a:pt x="2036613" y="1577164"/>
                  </a:lnTo>
                  <a:lnTo>
                    <a:pt x="2036613" y="1577418"/>
                  </a:lnTo>
                  <a:lnTo>
                    <a:pt x="2036455" y="1577545"/>
                  </a:lnTo>
                  <a:lnTo>
                    <a:pt x="2036356" y="1577799"/>
                  </a:lnTo>
                  <a:lnTo>
                    <a:pt x="2038508" y="1577799"/>
                  </a:lnTo>
                  <a:lnTo>
                    <a:pt x="2038179" y="1578434"/>
                  </a:lnTo>
                  <a:lnTo>
                    <a:pt x="2038234" y="1578690"/>
                  </a:lnTo>
                  <a:lnTo>
                    <a:pt x="2038587" y="1579069"/>
                  </a:lnTo>
                  <a:lnTo>
                    <a:pt x="2039017" y="1579365"/>
                  </a:lnTo>
                  <a:lnTo>
                    <a:pt x="2038508" y="1579577"/>
                  </a:lnTo>
                  <a:close/>
                </a:path>
                <a:path w="2360295" h="1867535">
                  <a:moveTo>
                    <a:pt x="2142108" y="1577672"/>
                  </a:moveTo>
                  <a:lnTo>
                    <a:pt x="2172666" y="1577672"/>
                  </a:lnTo>
                  <a:lnTo>
                    <a:pt x="2172745" y="1576275"/>
                  </a:lnTo>
                  <a:lnTo>
                    <a:pt x="2169289" y="1576275"/>
                  </a:lnTo>
                  <a:lnTo>
                    <a:pt x="2169666" y="1577418"/>
                  </a:lnTo>
                  <a:lnTo>
                    <a:pt x="2167455" y="1577545"/>
                  </a:lnTo>
                  <a:lnTo>
                    <a:pt x="2142128" y="1577545"/>
                  </a:lnTo>
                  <a:lnTo>
                    <a:pt x="2142108" y="1577672"/>
                  </a:lnTo>
                  <a:close/>
                </a:path>
                <a:path w="2360295" h="1867535">
                  <a:moveTo>
                    <a:pt x="2029533" y="1576402"/>
                  </a:moveTo>
                  <a:close/>
                </a:path>
                <a:path w="2360295" h="1867535">
                  <a:moveTo>
                    <a:pt x="2177168" y="1580212"/>
                  </a:moveTo>
                  <a:lnTo>
                    <a:pt x="2196039" y="1580212"/>
                  </a:lnTo>
                  <a:lnTo>
                    <a:pt x="2195776" y="1579958"/>
                  </a:lnTo>
                  <a:lnTo>
                    <a:pt x="2195692" y="1579704"/>
                  </a:lnTo>
                  <a:lnTo>
                    <a:pt x="2195913" y="1579145"/>
                  </a:lnTo>
                  <a:lnTo>
                    <a:pt x="2196026" y="1578963"/>
                  </a:lnTo>
                  <a:lnTo>
                    <a:pt x="2196136" y="1577418"/>
                  </a:lnTo>
                  <a:lnTo>
                    <a:pt x="2195644" y="1576402"/>
                  </a:lnTo>
                  <a:lnTo>
                    <a:pt x="2194855" y="1578053"/>
                  </a:lnTo>
                  <a:lnTo>
                    <a:pt x="2142049" y="1578053"/>
                  </a:lnTo>
                  <a:lnTo>
                    <a:pt x="2142029" y="1578180"/>
                  </a:lnTo>
                  <a:lnTo>
                    <a:pt x="2141555" y="1578561"/>
                  </a:lnTo>
                  <a:lnTo>
                    <a:pt x="2141358" y="1578688"/>
                  </a:lnTo>
                  <a:lnTo>
                    <a:pt x="2177250" y="1578690"/>
                  </a:lnTo>
                  <a:lnTo>
                    <a:pt x="2177405" y="1578815"/>
                  </a:lnTo>
                  <a:lnTo>
                    <a:pt x="2177721" y="1578815"/>
                  </a:lnTo>
                  <a:lnTo>
                    <a:pt x="2177642" y="1579196"/>
                  </a:lnTo>
                  <a:lnTo>
                    <a:pt x="2177247" y="1580085"/>
                  </a:lnTo>
                  <a:lnTo>
                    <a:pt x="2177168" y="1580212"/>
                  </a:lnTo>
                  <a:close/>
                </a:path>
                <a:path w="2360295" h="1867535">
                  <a:moveTo>
                    <a:pt x="2141161" y="1576910"/>
                  </a:moveTo>
                  <a:lnTo>
                    <a:pt x="2141634" y="1576656"/>
                  </a:lnTo>
                  <a:lnTo>
                    <a:pt x="2142108" y="1576656"/>
                  </a:lnTo>
                  <a:lnTo>
                    <a:pt x="2142503" y="1576402"/>
                  </a:lnTo>
                  <a:lnTo>
                    <a:pt x="2141082" y="1576402"/>
                  </a:lnTo>
                  <a:lnTo>
                    <a:pt x="2141082" y="1576783"/>
                  </a:lnTo>
                  <a:lnTo>
                    <a:pt x="2141161" y="1576910"/>
                  </a:lnTo>
                  <a:close/>
                </a:path>
                <a:path w="2360295" h="1867535">
                  <a:moveTo>
                    <a:pt x="2212227" y="1577926"/>
                  </a:moveTo>
                  <a:lnTo>
                    <a:pt x="2211674" y="1576910"/>
                  </a:lnTo>
                  <a:lnTo>
                    <a:pt x="2211595" y="1576656"/>
                  </a:lnTo>
                  <a:lnTo>
                    <a:pt x="2210647" y="1576910"/>
                  </a:lnTo>
                  <a:lnTo>
                    <a:pt x="2210095" y="1576910"/>
                  </a:lnTo>
                  <a:lnTo>
                    <a:pt x="2210305" y="1577418"/>
                  </a:lnTo>
                  <a:lnTo>
                    <a:pt x="2210963" y="1577418"/>
                  </a:lnTo>
                  <a:lnTo>
                    <a:pt x="2212227" y="1577926"/>
                  </a:lnTo>
                  <a:close/>
                </a:path>
                <a:path w="2360295" h="1867535">
                  <a:moveTo>
                    <a:pt x="2142049" y="1578053"/>
                  </a:moveTo>
                  <a:lnTo>
                    <a:pt x="2192328" y="1578053"/>
                  </a:lnTo>
                  <a:lnTo>
                    <a:pt x="2191301" y="1576656"/>
                  </a:lnTo>
                  <a:lnTo>
                    <a:pt x="2190670" y="1577164"/>
                  </a:lnTo>
                  <a:lnTo>
                    <a:pt x="2183279" y="1577164"/>
                  </a:lnTo>
                  <a:lnTo>
                    <a:pt x="2183247" y="1577291"/>
                  </a:lnTo>
                  <a:lnTo>
                    <a:pt x="2182616" y="1577291"/>
                  </a:lnTo>
                  <a:lnTo>
                    <a:pt x="2182300" y="1577545"/>
                  </a:lnTo>
                  <a:lnTo>
                    <a:pt x="2172765" y="1577545"/>
                  </a:lnTo>
                  <a:lnTo>
                    <a:pt x="2172666" y="1577672"/>
                  </a:lnTo>
                  <a:lnTo>
                    <a:pt x="2142108" y="1577672"/>
                  </a:lnTo>
                  <a:lnTo>
                    <a:pt x="2142049" y="1578053"/>
                  </a:lnTo>
                  <a:close/>
                </a:path>
                <a:path w="2360295" h="1867535">
                  <a:moveTo>
                    <a:pt x="2131843" y="1577037"/>
                  </a:moveTo>
                  <a:lnTo>
                    <a:pt x="2133659" y="1577037"/>
                  </a:lnTo>
                  <a:lnTo>
                    <a:pt x="2133343" y="1576910"/>
                  </a:lnTo>
                  <a:lnTo>
                    <a:pt x="2133028" y="1576656"/>
                  </a:lnTo>
                  <a:lnTo>
                    <a:pt x="2131843" y="1577037"/>
                  </a:lnTo>
                  <a:close/>
                </a:path>
                <a:path w="2360295" h="1867535">
                  <a:moveTo>
                    <a:pt x="2228177" y="1579577"/>
                  </a:moveTo>
                  <a:lnTo>
                    <a:pt x="2229072" y="1579069"/>
                  </a:lnTo>
                  <a:lnTo>
                    <a:pt x="2229440" y="1578815"/>
                  </a:lnTo>
                  <a:lnTo>
                    <a:pt x="2229993" y="1578561"/>
                  </a:lnTo>
                  <a:lnTo>
                    <a:pt x="2229124" y="1577291"/>
                  </a:lnTo>
                  <a:lnTo>
                    <a:pt x="2228651" y="1576783"/>
                  </a:lnTo>
                  <a:lnTo>
                    <a:pt x="2227545" y="1578053"/>
                  </a:lnTo>
                  <a:lnTo>
                    <a:pt x="2227083" y="1578690"/>
                  </a:lnTo>
                  <a:lnTo>
                    <a:pt x="2227098" y="1578848"/>
                  </a:lnTo>
                  <a:lnTo>
                    <a:pt x="2227414" y="1578963"/>
                  </a:lnTo>
                  <a:lnTo>
                    <a:pt x="2228177" y="1579577"/>
                  </a:lnTo>
                  <a:close/>
                </a:path>
                <a:path w="2360295" h="1867535">
                  <a:moveTo>
                    <a:pt x="2119288" y="1577799"/>
                  </a:moveTo>
                  <a:lnTo>
                    <a:pt x="2121656" y="1577799"/>
                  </a:lnTo>
                  <a:lnTo>
                    <a:pt x="2121508" y="1577291"/>
                  </a:lnTo>
                  <a:lnTo>
                    <a:pt x="2120946" y="1577291"/>
                  </a:lnTo>
                  <a:lnTo>
                    <a:pt x="2119761" y="1577037"/>
                  </a:lnTo>
                  <a:lnTo>
                    <a:pt x="2118498" y="1576910"/>
                  </a:lnTo>
                  <a:lnTo>
                    <a:pt x="2118182" y="1576910"/>
                  </a:lnTo>
                  <a:lnTo>
                    <a:pt x="2117708" y="1577164"/>
                  </a:lnTo>
                  <a:lnTo>
                    <a:pt x="2117629" y="1577418"/>
                  </a:lnTo>
                  <a:lnTo>
                    <a:pt x="2118814" y="1577418"/>
                  </a:lnTo>
                  <a:lnTo>
                    <a:pt x="2119288" y="1577799"/>
                  </a:lnTo>
                  <a:close/>
                </a:path>
                <a:path w="2360295" h="1867535">
                  <a:moveTo>
                    <a:pt x="2035801" y="1578963"/>
                  </a:moveTo>
                  <a:lnTo>
                    <a:pt x="2035665" y="1577291"/>
                  </a:lnTo>
                  <a:lnTo>
                    <a:pt x="2036060" y="1577037"/>
                  </a:lnTo>
                  <a:lnTo>
                    <a:pt x="2036297" y="1577037"/>
                  </a:lnTo>
                  <a:lnTo>
                    <a:pt x="2036376" y="1576910"/>
                  </a:lnTo>
                  <a:lnTo>
                    <a:pt x="2035317" y="1576910"/>
                  </a:lnTo>
                  <a:lnTo>
                    <a:pt x="2035350" y="1577291"/>
                  </a:lnTo>
                  <a:lnTo>
                    <a:pt x="2029615" y="1577291"/>
                  </a:lnTo>
                  <a:lnTo>
                    <a:pt x="2029743" y="1578688"/>
                  </a:lnTo>
                  <a:lnTo>
                    <a:pt x="2035354" y="1578690"/>
                  </a:lnTo>
                  <a:lnTo>
                    <a:pt x="2035801" y="1578963"/>
                  </a:lnTo>
                  <a:close/>
                </a:path>
                <a:path w="2360295" h="1867535">
                  <a:moveTo>
                    <a:pt x="2079948" y="1579196"/>
                  </a:moveTo>
                  <a:lnTo>
                    <a:pt x="2081622" y="1579196"/>
                  </a:lnTo>
                  <a:lnTo>
                    <a:pt x="2080990" y="1577037"/>
                  </a:lnTo>
                  <a:lnTo>
                    <a:pt x="2079430" y="1577379"/>
                  </a:lnTo>
                  <a:lnTo>
                    <a:pt x="2079506" y="1577672"/>
                  </a:lnTo>
                  <a:lnTo>
                    <a:pt x="2080514" y="1578690"/>
                  </a:lnTo>
                  <a:lnTo>
                    <a:pt x="2079948" y="1579196"/>
                  </a:lnTo>
                  <a:close/>
                </a:path>
                <a:path w="2360295" h="1867535">
                  <a:moveTo>
                    <a:pt x="2060381" y="1579831"/>
                  </a:moveTo>
                  <a:lnTo>
                    <a:pt x="2079648" y="1579831"/>
                  </a:lnTo>
                  <a:lnTo>
                    <a:pt x="2079501" y="1578180"/>
                  </a:lnTo>
                  <a:lnTo>
                    <a:pt x="2079380" y="1577545"/>
                  </a:lnTo>
                  <a:lnTo>
                    <a:pt x="2079253" y="1577418"/>
                  </a:lnTo>
                  <a:lnTo>
                    <a:pt x="2079430" y="1577379"/>
                  </a:lnTo>
                  <a:lnTo>
                    <a:pt x="2079411" y="1577164"/>
                  </a:lnTo>
                  <a:lnTo>
                    <a:pt x="2075937" y="1577799"/>
                  </a:lnTo>
                  <a:lnTo>
                    <a:pt x="2055505" y="1577799"/>
                  </a:lnTo>
                  <a:lnTo>
                    <a:pt x="2056512" y="1578180"/>
                  </a:lnTo>
                  <a:lnTo>
                    <a:pt x="2060066" y="1578180"/>
                  </a:lnTo>
                  <a:lnTo>
                    <a:pt x="2060381" y="1579831"/>
                  </a:lnTo>
                  <a:close/>
                </a:path>
                <a:path w="2360295" h="1867535">
                  <a:moveTo>
                    <a:pt x="2050827" y="1577926"/>
                  </a:moveTo>
                  <a:lnTo>
                    <a:pt x="2052485" y="1577926"/>
                  </a:lnTo>
                  <a:lnTo>
                    <a:pt x="2053196" y="1577799"/>
                  </a:lnTo>
                  <a:lnTo>
                    <a:pt x="2053433" y="1577672"/>
                  </a:lnTo>
                  <a:lnTo>
                    <a:pt x="2053670" y="1577164"/>
                  </a:lnTo>
                  <a:lnTo>
                    <a:pt x="2051549" y="1577164"/>
                  </a:lnTo>
                  <a:lnTo>
                    <a:pt x="2052248" y="1577672"/>
                  </a:lnTo>
                  <a:lnTo>
                    <a:pt x="2050669" y="1577672"/>
                  </a:lnTo>
                  <a:lnTo>
                    <a:pt x="2050827" y="1577926"/>
                  </a:lnTo>
                  <a:close/>
                </a:path>
                <a:path w="2360295" h="1867535">
                  <a:moveTo>
                    <a:pt x="2219175" y="1577418"/>
                  </a:moveTo>
                  <a:lnTo>
                    <a:pt x="2220280" y="1577291"/>
                  </a:lnTo>
                  <a:lnTo>
                    <a:pt x="2218069" y="1577291"/>
                  </a:lnTo>
                  <a:lnTo>
                    <a:pt x="2219175" y="1577418"/>
                  </a:lnTo>
                  <a:close/>
                </a:path>
                <a:path w="2360295" h="1867535">
                  <a:moveTo>
                    <a:pt x="2115892" y="1578942"/>
                  </a:moveTo>
                  <a:lnTo>
                    <a:pt x="2116101" y="1578690"/>
                  </a:lnTo>
                  <a:lnTo>
                    <a:pt x="2116145" y="1578307"/>
                  </a:lnTo>
                  <a:lnTo>
                    <a:pt x="2115892" y="1577291"/>
                  </a:lnTo>
                  <a:lnTo>
                    <a:pt x="2114550" y="1577291"/>
                  </a:lnTo>
                  <a:lnTo>
                    <a:pt x="2114234" y="1578307"/>
                  </a:lnTo>
                  <a:lnTo>
                    <a:pt x="2115813" y="1578434"/>
                  </a:lnTo>
                  <a:lnTo>
                    <a:pt x="2115892" y="1578942"/>
                  </a:lnTo>
                  <a:close/>
                </a:path>
                <a:path w="2360295" h="1867535">
                  <a:moveTo>
                    <a:pt x="2210566" y="1578296"/>
                  </a:moveTo>
                  <a:lnTo>
                    <a:pt x="2210963" y="1577418"/>
                  </a:lnTo>
                  <a:lnTo>
                    <a:pt x="2210305" y="1577418"/>
                  </a:lnTo>
                  <a:lnTo>
                    <a:pt x="2210410" y="1577672"/>
                  </a:lnTo>
                  <a:lnTo>
                    <a:pt x="2210566" y="1578296"/>
                  </a:lnTo>
                  <a:close/>
                </a:path>
                <a:path w="2360295" h="1867535">
                  <a:moveTo>
                    <a:pt x="2119288" y="1578561"/>
                  </a:moveTo>
                  <a:lnTo>
                    <a:pt x="2118656" y="1577545"/>
                  </a:lnTo>
                  <a:lnTo>
                    <a:pt x="2118814" y="1577418"/>
                  </a:lnTo>
                  <a:lnTo>
                    <a:pt x="2117629" y="1577418"/>
                  </a:lnTo>
                  <a:lnTo>
                    <a:pt x="2117708" y="1577799"/>
                  </a:lnTo>
                  <a:lnTo>
                    <a:pt x="2117866" y="1578053"/>
                  </a:lnTo>
                  <a:lnTo>
                    <a:pt x="2118182" y="1578053"/>
                  </a:lnTo>
                  <a:lnTo>
                    <a:pt x="2119288" y="1578561"/>
                  </a:lnTo>
                  <a:close/>
                </a:path>
                <a:path w="2360295" h="1867535">
                  <a:moveTo>
                    <a:pt x="2050669" y="1577672"/>
                  </a:moveTo>
                  <a:lnTo>
                    <a:pt x="2052248" y="1577672"/>
                  </a:lnTo>
                  <a:lnTo>
                    <a:pt x="2050511" y="1577418"/>
                  </a:lnTo>
                  <a:lnTo>
                    <a:pt x="2050432" y="1577545"/>
                  </a:lnTo>
                  <a:lnTo>
                    <a:pt x="2050669" y="1577672"/>
                  </a:lnTo>
                  <a:close/>
                </a:path>
                <a:path w="2360295" h="1867535">
                  <a:moveTo>
                    <a:pt x="2219570" y="1579196"/>
                  </a:moveTo>
                  <a:lnTo>
                    <a:pt x="2224308" y="1579196"/>
                  </a:lnTo>
                  <a:lnTo>
                    <a:pt x="2222097" y="1577545"/>
                  </a:lnTo>
                  <a:lnTo>
                    <a:pt x="2219886" y="1577926"/>
                  </a:lnTo>
                  <a:lnTo>
                    <a:pt x="2219491" y="1577926"/>
                  </a:lnTo>
                  <a:lnTo>
                    <a:pt x="2219175" y="1578561"/>
                  </a:lnTo>
                  <a:lnTo>
                    <a:pt x="2218978" y="1578688"/>
                  </a:lnTo>
                  <a:lnTo>
                    <a:pt x="2219491" y="1578688"/>
                  </a:lnTo>
                  <a:lnTo>
                    <a:pt x="2219570" y="1579196"/>
                  </a:lnTo>
                  <a:close/>
                </a:path>
                <a:path w="2360295" h="1867535">
                  <a:moveTo>
                    <a:pt x="2112734" y="1580847"/>
                  </a:moveTo>
                  <a:lnTo>
                    <a:pt x="2127974" y="1580847"/>
                  </a:lnTo>
                  <a:lnTo>
                    <a:pt x="2127105" y="1579831"/>
                  </a:lnTo>
                  <a:lnTo>
                    <a:pt x="2126979" y="1578180"/>
                  </a:lnTo>
                  <a:lnTo>
                    <a:pt x="2126474" y="1577672"/>
                  </a:lnTo>
                  <a:lnTo>
                    <a:pt x="2125763" y="1577545"/>
                  </a:lnTo>
                  <a:lnTo>
                    <a:pt x="2125368" y="1577672"/>
                  </a:lnTo>
                  <a:lnTo>
                    <a:pt x="2125052" y="1577799"/>
                  </a:lnTo>
                  <a:lnTo>
                    <a:pt x="2119288" y="1577799"/>
                  </a:lnTo>
                  <a:lnTo>
                    <a:pt x="2119446" y="1577926"/>
                  </a:lnTo>
                  <a:lnTo>
                    <a:pt x="2119603" y="1578180"/>
                  </a:lnTo>
                  <a:lnTo>
                    <a:pt x="2119445" y="1578815"/>
                  </a:lnTo>
                  <a:lnTo>
                    <a:pt x="2115892" y="1578942"/>
                  </a:lnTo>
                  <a:lnTo>
                    <a:pt x="2115892" y="1579069"/>
                  </a:lnTo>
                  <a:lnTo>
                    <a:pt x="2113507" y="1579069"/>
                  </a:lnTo>
                  <a:lnTo>
                    <a:pt x="2113532" y="1579618"/>
                  </a:lnTo>
                  <a:lnTo>
                    <a:pt x="2113602" y="1579831"/>
                  </a:lnTo>
                  <a:lnTo>
                    <a:pt x="2113074" y="1579831"/>
                  </a:lnTo>
                  <a:lnTo>
                    <a:pt x="2112734" y="1580847"/>
                  </a:lnTo>
                  <a:close/>
                </a:path>
                <a:path w="2360295" h="1867535">
                  <a:moveTo>
                    <a:pt x="2037561" y="1579450"/>
                  </a:moveTo>
                  <a:lnTo>
                    <a:pt x="2038033" y="1578690"/>
                  </a:lnTo>
                  <a:lnTo>
                    <a:pt x="2038271" y="1578180"/>
                  </a:lnTo>
                  <a:lnTo>
                    <a:pt x="2038508" y="1577799"/>
                  </a:lnTo>
                  <a:lnTo>
                    <a:pt x="2036356" y="1577799"/>
                  </a:lnTo>
                  <a:lnTo>
                    <a:pt x="2036337" y="1577926"/>
                  </a:lnTo>
                  <a:lnTo>
                    <a:pt x="2037166" y="1577926"/>
                  </a:lnTo>
                  <a:lnTo>
                    <a:pt x="2037561" y="1579450"/>
                  </a:lnTo>
                  <a:close/>
                </a:path>
                <a:path w="2360295" h="1867535">
                  <a:moveTo>
                    <a:pt x="2227466" y="1581355"/>
                  </a:moveTo>
                  <a:lnTo>
                    <a:pt x="2227585" y="1581101"/>
                  </a:lnTo>
                  <a:lnTo>
                    <a:pt x="2227703" y="1580339"/>
                  </a:lnTo>
                  <a:lnTo>
                    <a:pt x="2226124" y="1580085"/>
                  </a:lnTo>
                  <a:lnTo>
                    <a:pt x="2226067" y="1578963"/>
                  </a:lnTo>
                  <a:lnTo>
                    <a:pt x="2226519" y="1577926"/>
                  </a:lnTo>
                  <a:lnTo>
                    <a:pt x="2224308" y="1579196"/>
                  </a:lnTo>
                  <a:lnTo>
                    <a:pt x="2219491" y="1579196"/>
                  </a:lnTo>
                  <a:lnTo>
                    <a:pt x="2219491" y="1579323"/>
                  </a:lnTo>
                  <a:lnTo>
                    <a:pt x="2217833" y="1579323"/>
                  </a:lnTo>
                  <a:lnTo>
                    <a:pt x="2217596" y="1579958"/>
                  </a:lnTo>
                  <a:lnTo>
                    <a:pt x="2217145" y="1580593"/>
                  </a:lnTo>
                  <a:lnTo>
                    <a:pt x="2224071" y="1580593"/>
                  </a:lnTo>
                  <a:lnTo>
                    <a:pt x="2225729" y="1581101"/>
                  </a:lnTo>
                  <a:lnTo>
                    <a:pt x="2227466" y="1581355"/>
                  </a:lnTo>
                  <a:close/>
                </a:path>
                <a:path w="2360295" h="1867535">
                  <a:moveTo>
                    <a:pt x="2178596" y="1581228"/>
                  </a:moveTo>
                  <a:lnTo>
                    <a:pt x="2199119" y="1581228"/>
                  </a:lnTo>
                  <a:lnTo>
                    <a:pt x="2198882" y="1581101"/>
                  </a:lnTo>
                  <a:lnTo>
                    <a:pt x="2198645" y="1581101"/>
                  </a:lnTo>
                  <a:lnTo>
                    <a:pt x="2198913" y="1580339"/>
                  </a:lnTo>
                  <a:lnTo>
                    <a:pt x="2199040" y="1579830"/>
                  </a:lnTo>
                  <a:lnTo>
                    <a:pt x="2200303" y="1578815"/>
                  </a:lnTo>
                  <a:lnTo>
                    <a:pt x="2199435" y="1578561"/>
                  </a:lnTo>
                  <a:lnTo>
                    <a:pt x="2199356" y="1578180"/>
                  </a:lnTo>
                  <a:lnTo>
                    <a:pt x="2198803" y="1577926"/>
                  </a:lnTo>
                  <a:lnTo>
                    <a:pt x="2198518" y="1578561"/>
                  </a:lnTo>
                  <a:lnTo>
                    <a:pt x="2199198" y="1578561"/>
                  </a:lnTo>
                  <a:lnTo>
                    <a:pt x="2199092" y="1578963"/>
                  </a:lnTo>
                  <a:lnTo>
                    <a:pt x="2198803" y="1579196"/>
                  </a:lnTo>
                  <a:lnTo>
                    <a:pt x="2198487" y="1579577"/>
                  </a:lnTo>
                  <a:lnTo>
                    <a:pt x="2197697" y="1579831"/>
                  </a:lnTo>
                  <a:lnTo>
                    <a:pt x="2196098" y="1579831"/>
                  </a:lnTo>
                  <a:lnTo>
                    <a:pt x="2196039" y="1580212"/>
                  </a:lnTo>
                  <a:lnTo>
                    <a:pt x="2177168" y="1580212"/>
                  </a:lnTo>
                  <a:lnTo>
                    <a:pt x="2177089" y="1580339"/>
                  </a:lnTo>
                  <a:lnTo>
                    <a:pt x="2177642" y="1580466"/>
                  </a:lnTo>
                  <a:lnTo>
                    <a:pt x="2177879" y="1580466"/>
                  </a:lnTo>
                  <a:lnTo>
                    <a:pt x="2179853" y="1580720"/>
                  </a:lnTo>
                  <a:lnTo>
                    <a:pt x="2178511" y="1581101"/>
                  </a:lnTo>
                  <a:lnTo>
                    <a:pt x="2178596" y="1581228"/>
                  </a:lnTo>
                  <a:close/>
                </a:path>
                <a:path w="2360295" h="1867535">
                  <a:moveTo>
                    <a:pt x="2106033" y="1580847"/>
                  </a:moveTo>
                  <a:lnTo>
                    <a:pt x="2112734" y="1580847"/>
                  </a:lnTo>
                  <a:lnTo>
                    <a:pt x="2112567" y="1580085"/>
                  </a:lnTo>
                  <a:lnTo>
                    <a:pt x="2111076" y="1577926"/>
                  </a:lnTo>
                  <a:lnTo>
                    <a:pt x="2109733" y="1579831"/>
                  </a:lnTo>
                  <a:lnTo>
                    <a:pt x="2108312" y="1579958"/>
                  </a:lnTo>
                  <a:lnTo>
                    <a:pt x="2107996" y="1580085"/>
                  </a:lnTo>
                  <a:lnTo>
                    <a:pt x="2105890" y="1580085"/>
                  </a:lnTo>
                  <a:lnTo>
                    <a:pt x="2106033" y="1580847"/>
                  </a:lnTo>
                  <a:close/>
                </a:path>
                <a:path w="2360295" h="1867535">
                  <a:moveTo>
                    <a:pt x="2036060" y="1578942"/>
                  </a:moveTo>
                  <a:lnTo>
                    <a:pt x="2037166" y="1577926"/>
                  </a:lnTo>
                  <a:lnTo>
                    <a:pt x="2036337" y="1577926"/>
                  </a:lnTo>
                  <a:lnTo>
                    <a:pt x="2036244" y="1578307"/>
                  </a:lnTo>
                  <a:lnTo>
                    <a:pt x="2036139" y="1578561"/>
                  </a:lnTo>
                  <a:lnTo>
                    <a:pt x="2036060" y="1578942"/>
                  </a:lnTo>
                  <a:close/>
                </a:path>
                <a:path w="2360295" h="1867535">
                  <a:moveTo>
                    <a:pt x="2208420" y="1581773"/>
                  </a:moveTo>
                  <a:lnTo>
                    <a:pt x="2209384" y="1580847"/>
                  </a:lnTo>
                  <a:lnTo>
                    <a:pt x="2210095" y="1580212"/>
                  </a:lnTo>
                  <a:lnTo>
                    <a:pt x="2210267" y="1579196"/>
                  </a:lnTo>
                  <a:lnTo>
                    <a:pt x="2210388" y="1578690"/>
                  </a:lnTo>
                  <a:lnTo>
                    <a:pt x="2210514" y="1578296"/>
                  </a:lnTo>
                  <a:lnTo>
                    <a:pt x="2209226" y="1578053"/>
                  </a:lnTo>
                  <a:lnTo>
                    <a:pt x="2208989" y="1578180"/>
                  </a:lnTo>
                  <a:lnTo>
                    <a:pt x="2208199" y="1578434"/>
                  </a:lnTo>
                  <a:lnTo>
                    <a:pt x="2208515" y="1578561"/>
                  </a:lnTo>
                  <a:lnTo>
                    <a:pt x="2209226" y="1578942"/>
                  </a:lnTo>
                  <a:lnTo>
                    <a:pt x="2209384" y="1579196"/>
                  </a:lnTo>
                  <a:lnTo>
                    <a:pt x="2209226" y="1579323"/>
                  </a:lnTo>
                  <a:lnTo>
                    <a:pt x="2207489" y="1579704"/>
                  </a:lnTo>
                  <a:lnTo>
                    <a:pt x="2208120" y="1580085"/>
                  </a:lnTo>
                  <a:lnTo>
                    <a:pt x="2208420" y="1581773"/>
                  </a:lnTo>
                  <a:close/>
                </a:path>
                <a:path w="2360295" h="1867535">
                  <a:moveTo>
                    <a:pt x="2118024" y="1578307"/>
                  </a:moveTo>
                  <a:lnTo>
                    <a:pt x="2118182" y="1578053"/>
                  </a:lnTo>
                  <a:lnTo>
                    <a:pt x="2117866" y="1578053"/>
                  </a:lnTo>
                  <a:lnTo>
                    <a:pt x="2118024" y="1578307"/>
                  </a:lnTo>
                  <a:close/>
                </a:path>
                <a:path w="2360295" h="1867535">
                  <a:moveTo>
                    <a:pt x="2196098" y="1579831"/>
                  </a:moveTo>
                  <a:lnTo>
                    <a:pt x="2196829" y="1579831"/>
                  </a:lnTo>
                  <a:lnTo>
                    <a:pt x="2196355" y="1578180"/>
                  </a:lnTo>
                  <a:lnTo>
                    <a:pt x="2196098" y="1579831"/>
                  </a:lnTo>
                  <a:close/>
                </a:path>
                <a:path w="2360295" h="1867535">
                  <a:moveTo>
                    <a:pt x="2105890" y="1580085"/>
                  </a:moveTo>
                  <a:lnTo>
                    <a:pt x="2107996" y="1580085"/>
                  </a:lnTo>
                  <a:lnTo>
                    <a:pt x="2107601" y="1579831"/>
                  </a:lnTo>
                  <a:lnTo>
                    <a:pt x="2107285" y="1579831"/>
                  </a:lnTo>
                  <a:lnTo>
                    <a:pt x="2107601" y="1579323"/>
                  </a:lnTo>
                  <a:lnTo>
                    <a:pt x="2107759" y="1579323"/>
                  </a:lnTo>
                  <a:lnTo>
                    <a:pt x="2108233" y="1578942"/>
                  </a:lnTo>
                  <a:lnTo>
                    <a:pt x="2108470" y="1578942"/>
                  </a:lnTo>
                  <a:lnTo>
                    <a:pt x="2107917" y="1578688"/>
                  </a:lnTo>
                  <a:lnTo>
                    <a:pt x="2107364" y="1578307"/>
                  </a:lnTo>
                  <a:lnTo>
                    <a:pt x="2106732" y="1578180"/>
                  </a:lnTo>
                  <a:lnTo>
                    <a:pt x="2106496" y="1578180"/>
                  </a:lnTo>
                  <a:lnTo>
                    <a:pt x="2106149" y="1578848"/>
                  </a:lnTo>
                  <a:lnTo>
                    <a:pt x="2105890" y="1580085"/>
                  </a:lnTo>
                  <a:close/>
                </a:path>
                <a:path w="2360295" h="1867535">
                  <a:moveTo>
                    <a:pt x="2058328" y="1578942"/>
                  </a:moveTo>
                  <a:lnTo>
                    <a:pt x="2058407" y="1578815"/>
                  </a:lnTo>
                  <a:lnTo>
                    <a:pt x="2059118" y="1578434"/>
                  </a:lnTo>
                  <a:lnTo>
                    <a:pt x="2060066" y="1578180"/>
                  </a:lnTo>
                  <a:lnTo>
                    <a:pt x="2056512" y="1578180"/>
                  </a:lnTo>
                  <a:lnTo>
                    <a:pt x="2057859" y="1578690"/>
                  </a:lnTo>
                  <a:lnTo>
                    <a:pt x="2058328" y="1578942"/>
                  </a:lnTo>
                  <a:close/>
                </a:path>
                <a:path w="2360295" h="1867535">
                  <a:moveTo>
                    <a:pt x="2051567" y="1581609"/>
                  </a:moveTo>
                  <a:lnTo>
                    <a:pt x="2056986" y="1581609"/>
                  </a:lnTo>
                  <a:lnTo>
                    <a:pt x="2055170" y="1580593"/>
                  </a:lnTo>
                  <a:lnTo>
                    <a:pt x="2053907" y="1578180"/>
                  </a:lnTo>
                  <a:lnTo>
                    <a:pt x="2052485" y="1580466"/>
                  </a:lnTo>
                  <a:lnTo>
                    <a:pt x="2052406" y="1580720"/>
                  </a:lnTo>
                  <a:lnTo>
                    <a:pt x="2050678" y="1580720"/>
                  </a:lnTo>
                  <a:lnTo>
                    <a:pt x="2051100" y="1580983"/>
                  </a:lnTo>
                  <a:lnTo>
                    <a:pt x="2051156" y="1581482"/>
                  </a:lnTo>
                  <a:lnTo>
                    <a:pt x="2051380" y="1581482"/>
                  </a:lnTo>
                  <a:lnTo>
                    <a:pt x="2051567" y="1581609"/>
                  </a:lnTo>
                  <a:close/>
                </a:path>
                <a:path w="2360295" h="1867535">
                  <a:moveTo>
                    <a:pt x="2044904" y="1581609"/>
                  </a:moveTo>
                  <a:lnTo>
                    <a:pt x="2046167" y="1581228"/>
                  </a:lnTo>
                  <a:lnTo>
                    <a:pt x="2044904" y="1581228"/>
                  </a:lnTo>
                  <a:lnTo>
                    <a:pt x="2045220" y="1580720"/>
                  </a:lnTo>
                  <a:lnTo>
                    <a:pt x="2045456" y="1580466"/>
                  </a:lnTo>
                  <a:lnTo>
                    <a:pt x="2046707" y="1580466"/>
                  </a:lnTo>
                  <a:lnTo>
                    <a:pt x="2047036" y="1579831"/>
                  </a:lnTo>
                  <a:lnTo>
                    <a:pt x="2047115" y="1579196"/>
                  </a:lnTo>
                  <a:lnTo>
                    <a:pt x="2047668" y="1579196"/>
                  </a:lnTo>
                  <a:lnTo>
                    <a:pt x="2047904" y="1579069"/>
                  </a:lnTo>
                  <a:lnTo>
                    <a:pt x="2048141" y="1579069"/>
                  </a:lnTo>
                  <a:lnTo>
                    <a:pt x="2047868" y="1578848"/>
                  </a:lnTo>
                  <a:lnTo>
                    <a:pt x="2047762" y="1578688"/>
                  </a:lnTo>
                  <a:lnTo>
                    <a:pt x="2047510" y="1578180"/>
                  </a:lnTo>
                  <a:lnTo>
                    <a:pt x="2047194" y="1578180"/>
                  </a:lnTo>
                  <a:lnTo>
                    <a:pt x="2046483" y="1578307"/>
                  </a:lnTo>
                  <a:lnTo>
                    <a:pt x="2045765" y="1578690"/>
                  </a:lnTo>
                  <a:lnTo>
                    <a:pt x="2045417" y="1578815"/>
                  </a:lnTo>
                  <a:lnTo>
                    <a:pt x="2045930" y="1579069"/>
                  </a:lnTo>
                  <a:lnTo>
                    <a:pt x="2046128" y="1579365"/>
                  </a:lnTo>
                  <a:lnTo>
                    <a:pt x="2046247" y="1579618"/>
                  </a:lnTo>
                  <a:lnTo>
                    <a:pt x="2045851" y="1579831"/>
                  </a:lnTo>
                  <a:lnTo>
                    <a:pt x="2045378" y="1579958"/>
                  </a:lnTo>
                  <a:lnTo>
                    <a:pt x="2044904" y="1580466"/>
                  </a:lnTo>
                  <a:lnTo>
                    <a:pt x="2045614" y="1580466"/>
                  </a:lnTo>
                  <a:lnTo>
                    <a:pt x="2046641" y="1580593"/>
                  </a:lnTo>
                  <a:lnTo>
                    <a:pt x="2044667" y="1580593"/>
                  </a:lnTo>
                  <a:lnTo>
                    <a:pt x="2044546" y="1580983"/>
                  </a:lnTo>
                  <a:lnTo>
                    <a:pt x="2044272" y="1581482"/>
                  </a:lnTo>
                  <a:lnTo>
                    <a:pt x="2044904" y="1581609"/>
                  </a:lnTo>
                  <a:close/>
                </a:path>
                <a:path w="2360295" h="1867535">
                  <a:moveTo>
                    <a:pt x="2198329" y="1578942"/>
                  </a:moveTo>
                  <a:lnTo>
                    <a:pt x="2199198" y="1578561"/>
                  </a:lnTo>
                  <a:lnTo>
                    <a:pt x="2198518" y="1578561"/>
                  </a:lnTo>
                  <a:lnTo>
                    <a:pt x="2198329" y="1578942"/>
                  </a:lnTo>
                  <a:close/>
                </a:path>
                <a:path w="2360295" h="1867535">
                  <a:moveTo>
                    <a:pt x="2127816" y="1579196"/>
                  </a:moveTo>
                  <a:lnTo>
                    <a:pt x="2128842" y="1579196"/>
                  </a:lnTo>
                  <a:lnTo>
                    <a:pt x="2129493" y="1578963"/>
                  </a:lnTo>
                  <a:lnTo>
                    <a:pt x="2129790" y="1578561"/>
                  </a:lnTo>
                  <a:lnTo>
                    <a:pt x="2128290" y="1578561"/>
                  </a:lnTo>
                  <a:lnTo>
                    <a:pt x="2127737" y="1578815"/>
                  </a:lnTo>
                  <a:lnTo>
                    <a:pt x="2127816" y="1579196"/>
                  </a:lnTo>
                  <a:close/>
                </a:path>
                <a:path w="2360295" h="1867535">
                  <a:moveTo>
                    <a:pt x="2113507" y="1579069"/>
                  </a:moveTo>
                  <a:lnTo>
                    <a:pt x="2115892" y="1579069"/>
                  </a:lnTo>
                  <a:lnTo>
                    <a:pt x="2114392" y="1578561"/>
                  </a:lnTo>
                  <a:lnTo>
                    <a:pt x="2113507" y="1579069"/>
                  </a:lnTo>
                  <a:close/>
                </a:path>
                <a:path w="2360295" h="1867535">
                  <a:moveTo>
                    <a:pt x="2218780" y="1578815"/>
                  </a:moveTo>
                  <a:lnTo>
                    <a:pt x="2219254" y="1578815"/>
                  </a:lnTo>
                  <a:lnTo>
                    <a:pt x="2219491" y="1578688"/>
                  </a:lnTo>
                  <a:lnTo>
                    <a:pt x="2218974" y="1578690"/>
                  </a:lnTo>
                  <a:lnTo>
                    <a:pt x="2218780" y="1578815"/>
                  </a:lnTo>
                  <a:close/>
                </a:path>
                <a:path w="2360295" h="1867535">
                  <a:moveTo>
                    <a:pt x="2217833" y="1579323"/>
                  </a:moveTo>
                  <a:lnTo>
                    <a:pt x="2219491" y="1579323"/>
                  </a:lnTo>
                  <a:lnTo>
                    <a:pt x="2218070" y="1578688"/>
                  </a:lnTo>
                  <a:lnTo>
                    <a:pt x="2217833" y="1579323"/>
                  </a:lnTo>
                  <a:close/>
                </a:path>
                <a:path w="2360295" h="1867535">
                  <a:moveTo>
                    <a:pt x="2201246" y="1583895"/>
                  </a:moveTo>
                  <a:lnTo>
                    <a:pt x="2207489" y="1583895"/>
                  </a:lnTo>
                  <a:lnTo>
                    <a:pt x="2206462" y="1583514"/>
                  </a:lnTo>
                  <a:lnTo>
                    <a:pt x="2206225" y="1582879"/>
                  </a:lnTo>
                  <a:lnTo>
                    <a:pt x="2207173" y="1582625"/>
                  </a:lnTo>
                  <a:lnTo>
                    <a:pt x="2207963" y="1582244"/>
                  </a:lnTo>
                  <a:lnTo>
                    <a:pt x="2209779" y="1582117"/>
                  </a:lnTo>
                  <a:lnTo>
                    <a:pt x="2206067" y="1582117"/>
                  </a:lnTo>
                  <a:lnTo>
                    <a:pt x="2202751" y="1578688"/>
                  </a:lnTo>
                  <a:lnTo>
                    <a:pt x="2202593" y="1579069"/>
                  </a:lnTo>
                  <a:lnTo>
                    <a:pt x="2202190" y="1579069"/>
                  </a:lnTo>
                  <a:lnTo>
                    <a:pt x="2199198" y="1581101"/>
                  </a:lnTo>
                  <a:lnTo>
                    <a:pt x="2199119" y="1581228"/>
                  </a:lnTo>
                  <a:lnTo>
                    <a:pt x="2178596" y="1581228"/>
                  </a:lnTo>
                  <a:lnTo>
                    <a:pt x="2179024" y="1581863"/>
                  </a:lnTo>
                  <a:lnTo>
                    <a:pt x="2201409" y="1581863"/>
                  </a:lnTo>
                  <a:lnTo>
                    <a:pt x="2201645" y="1582117"/>
                  </a:lnTo>
                  <a:lnTo>
                    <a:pt x="2201803" y="1582244"/>
                  </a:lnTo>
                  <a:lnTo>
                    <a:pt x="2201710" y="1582625"/>
                  </a:lnTo>
                  <a:lnTo>
                    <a:pt x="2201246" y="1583895"/>
                  </a:lnTo>
                  <a:close/>
                </a:path>
                <a:path w="2360295" h="1867535">
                  <a:moveTo>
                    <a:pt x="2145848" y="1581101"/>
                  </a:moveTo>
                  <a:lnTo>
                    <a:pt x="2177563" y="1581101"/>
                  </a:lnTo>
                  <a:lnTo>
                    <a:pt x="2176885" y="1580737"/>
                  </a:lnTo>
                  <a:lnTo>
                    <a:pt x="2176868" y="1580466"/>
                  </a:lnTo>
                  <a:lnTo>
                    <a:pt x="2176994" y="1579704"/>
                  </a:lnTo>
                  <a:lnTo>
                    <a:pt x="2177247" y="1578688"/>
                  </a:lnTo>
                  <a:lnTo>
                    <a:pt x="2141354" y="1578690"/>
                  </a:lnTo>
                  <a:lnTo>
                    <a:pt x="2140766" y="1579069"/>
                  </a:lnTo>
                  <a:lnTo>
                    <a:pt x="2140677" y="1579487"/>
                  </a:lnTo>
                  <a:lnTo>
                    <a:pt x="2141319" y="1579831"/>
                  </a:lnTo>
                  <a:lnTo>
                    <a:pt x="2143924" y="1579831"/>
                  </a:lnTo>
                  <a:lnTo>
                    <a:pt x="2143924" y="1580212"/>
                  </a:lnTo>
                  <a:lnTo>
                    <a:pt x="2147004" y="1580212"/>
                  </a:lnTo>
                  <a:lnTo>
                    <a:pt x="2145848" y="1581101"/>
                  </a:lnTo>
                  <a:close/>
                </a:path>
                <a:path w="2360295" h="1867535">
                  <a:moveTo>
                    <a:pt x="2035552" y="1579469"/>
                  </a:moveTo>
                  <a:lnTo>
                    <a:pt x="2035766" y="1578942"/>
                  </a:lnTo>
                  <a:lnTo>
                    <a:pt x="2035350" y="1578688"/>
                  </a:lnTo>
                  <a:lnTo>
                    <a:pt x="2035552" y="1579469"/>
                  </a:lnTo>
                  <a:close/>
                </a:path>
                <a:path w="2360295" h="1867535">
                  <a:moveTo>
                    <a:pt x="2045062" y="1578942"/>
                  </a:moveTo>
                  <a:lnTo>
                    <a:pt x="2045220" y="1578942"/>
                  </a:lnTo>
                  <a:lnTo>
                    <a:pt x="2045457" y="1578815"/>
                  </a:lnTo>
                  <a:lnTo>
                    <a:pt x="2045062" y="1578942"/>
                  </a:lnTo>
                  <a:close/>
                </a:path>
                <a:path w="2360295" h="1867535">
                  <a:moveTo>
                    <a:pt x="2202190" y="1579069"/>
                  </a:moveTo>
                  <a:lnTo>
                    <a:pt x="2202593" y="1579069"/>
                  </a:lnTo>
                  <a:lnTo>
                    <a:pt x="2202514" y="1578848"/>
                  </a:lnTo>
                  <a:lnTo>
                    <a:pt x="2202190" y="1579069"/>
                  </a:lnTo>
                  <a:close/>
                </a:path>
                <a:path w="2360295" h="1867535">
                  <a:moveTo>
                    <a:pt x="2035711" y="1580085"/>
                  </a:moveTo>
                  <a:lnTo>
                    <a:pt x="2037639" y="1580085"/>
                  </a:lnTo>
                  <a:lnTo>
                    <a:pt x="2035801" y="1578963"/>
                  </a:lnTo>
                  <a:lnTo>
                    <a:pt x="2035697" y="1579323"/>
                  </a:lnTo>
                  <a:lnTo>
                    <a:pt x="2035571" y="1579450"/>
                  </a:lnTo>
                  <a:lnTo>
                    <a:pt x="2035711" y="1580085"/>
                  </a:lnTo>
                  <a:close/>
                </a:path>
                <a:path w="2360295" h="1867535">
                  <a:moveTo>
                    <a:pt x="2102074" y="1582498"/>
                  </a:moveTo>
                  <a:lnTo>
                    <a:pt x="2140608" y="1582498"/>
                  </a:lnTo>
                  <a:lnTo>
                    <a:pt x="2140608" y="1579450"/>
                  </a:lnTo>
                  <a:lnTo>
                    <a:pt x="2140371" y="1579323"/>
                  </a:lnTo>
                  <a:lnTo>
                    <a:pt x="2140568" y="1579196"/>
                  </a:lnTo>
                  <a:lnTo>
                    <a:pt x="2140687" y="1579069"/>
                  </a:lnTo>
                  <a:lnTo>
                    <a:pt x="2139186" y="1579196"/>
                  </a:lnTo>
                  <a:lnTo>
                    <a:pt x="2138318" y="1579196"/>
                  </a:lnTo>
                  <a:lnTo>
                    <a:pt x="2137528" y="1579831"/>
                  </a:lnTo>
                  <a:lnTo>
                    <a:pt x="2136739" y="1579958"/>
                  </a:lnTo>
                  <a:lnTo>
                    <a:pt x="2132238" y="1579958"/>
                  </a:lnTo>
                  <a:lnTo>
                    <a:pt x="2130185" y="1580466"/>
                  </a:lnTo>
                  <a:lnTo>
                    <a:pt x="2127974" y="1580847"/>
                  </a:lnTo>
                  <a:lnTo>
                    <a:pt x="2106033" y="1580847"/>
                  </a:lnTo>
                  <a:lnTo>
                    <a:pt x="2105910" y="1581592"/>
                  </a:lnTo>
                  <a:lnTo>
                    <a:pt x="2105706" y="1582117"/>
                  </a:lnTo>
                  <a:lnTo>
                    <a:pt x="2104837" y="1582117"/>
                  </a:lnTo>
                  <a:lnTo>
                    <a:pt x="2104364" y="1582244"/>
                  </a:lnTo>
                  <a:lnTo>
                    <a:pt x="2102179" y="1582244"/>
                  </a:lnTo>
                  <a:lnTo>
                    <a:pt x="2102074" y="1582498"/>
                  </a:lnTo>
                  <a:close/>
                </a:path>
                <a:path w="2360295" h="1867535">
                  <a:moveTo>
                    <a:pt x="2042219" y="1584403"/>
                  </a:moveTo>
                  <a:lnTo>
                    <a:pt x="2044193" y="1584403"/>
                  </a:lnTo>
                  <a:lnTo>
                    <a:pt x="2043088" y="1582879"/>
                  </a:lnTo>
                  <a:lnTo>
                    <a:pt x="2044588" y="1582371"/>
                  </a:lnTo>
                  <a:lnTo>
                    <a:pt x="2043483" y="1581609"/>
                  </a:lnTo>
                  <a:lnTo>
                    <a:pt x="2043325" y="1581609"/>
                  </a:lnTo>
                  <a:lnTo>
                    <a:pt x="2043322" y="1580983"/>
                  </a:lnTo>
                  <a:lnTo>
                    <a:pt x="2043546" y="1580339"/>
                  </a:lnTo>
                  <a:lnTo>
                    <a:pt x="2043799" y="1579831"/>
                  </a:lnTo>
                  <a:lnTo>
                    <a:pt x="2044035" y="1579069"/>
                  </a:lnTo>
                  <a:lnTo>
                    <a:pt x="2043206" y="1579069"/>
                  </a:lnTo>
                  <a:lnTo>
                    <a:pt x="2043088" y="1579577"/>
                  </a:lnTo>
                  <a:lnTo>
                    <a:pt x="2038508" y="1579577"/>
                  </a:lnTo>
                  <a:lnTo>
                    <a:pt x="2037639" y="1580085"/>
                  </a:lnTo>
                  <a:lnTo>
                    <a:pt x="2035711" y="1580085"/>
                  </a:lnTo>
                  <a:lnTo>
                    <a:pt x="2035665" y="1581228"/>
                  </a:lnTo>
                  <a:lnTo>
                    <a:pt x="2042456" y="1581228"/>
                  </a:lnTo>
                  <a:lnTo>
                    <a:pt x="2042812" y="1582117"/>
                  </a:lnTo>
                  <a:lnTo>
                    <a:pt x="2043088" y="1583006"/>
                  </a:lnTo>
                  <a:lnTo>
                    <a:pt x="2040877" y="1583006"/>
                  </a:lnTo>
                  <a:lnTo>
                    <a:pt x="2042219" y="1584403"/>
                  </a:lnTo>
                  <a:close/>
                </a:path>
                <a:path w="2360295" h="1867535">
                  <a:moveTo>
                    <a:pt x="2140677" y="1579487"/>
                  </a:moveTo>
                  <a:lnTo>
                    <a:pt x="2140686" y="1579120"/>
                  </a:lnTo>
                  <a:lnTo>
                    <a:pt x="2140450" y="1579365"/>
                  </a:lnTo>
                  <a:lnTo>
                    <a:pt x="2140677" y="1579487"/>
                  </a:lnTo>
                  <a:close/>
                </a:path>
                <a:path w="2360295" h="1867535">
                  <a:moveTo>
                    <a:pt x="2113602" y="1579831"/>
                  </a:moveTo>
                  <a:lnTo>
                    <a:pt x="2113375" y="1579145"/>
                  </a:lnTo>
                  <a:lnTo>
                    <a:pt x="2113399" y="1579577"/>
                  </a:lnTo>
                  <a:lnTo>
                    <a:pt x="2113602" y="1579831"/>
                  </a:lnTo>
                  <a:close/>
                </a:path>
                <a:path w="2360295" h="1867535">
                  <a:moveTo>
                    <a:pt x="2060380" y="1579830"/>
                  </a:moveTo>
                  <a:lnTo>
                    <a:pt x="2059275" y="1579323"/>
                  </a:lnTo>
                  <a:lnTo>
                    <a:pt x="2059010" y="1579618"/>
                  </a:lnTo>
                  <a:lnTo>
                    <a:pt x="2059434" y="1579704"/>
                  </a:lnTo>
                  <a:lnTo>
                    <a:pt x="2060380" y="1579830"/>
                  </a:lnTo>
                  <a:close/>
                </a:path>
                <a:path w="2360295" h="1867535">
                  <a:moveTo>
                    <a:pt x="2113074" y="1579831"/>
                  </a:moveTo>
                  <a:lnTo>
                    <a:pt x="2113602" y="1579831"/>
                  </a:lnTo>
                  <a:lnTo>
                    <a:pt x="2113230" y="1579365"/>
                  </a:lnTo>
                  <a:lnTo>
                    <a:pt x="2113074" y="1579831"/>
                  </a:lnTo>
                  <a:close/>
                </a:path>
                <a:path w="2360295" h="1867535">
                  <a:moveTo>
                    <a:pt x="2102179" y="1582244"/>
                  </a:moveTo>
                  <a:lnTo>
                    <a:pt x="2104364" y="1582244"/>
                  </a:lnTo>
                  <a:lnTo>
                    <a:pt x="2104285" y="1581736"/>
                  </a:lnTo>
                  <a:lnTo>
                    <a:pt x="2105232" y="1581736"/>
                  </a:lnTo>
                  <a:lnTo>
                    <a:pt x="2105311" y="1581609"/>
                  </a:lnTo>
                  <a:lnTo>
                    <a:pt x="2105361" y="1580983"/>
                  </a:lnTo>
                  <a:lnTo>
                    <a:pt x="2104679" y="1579450"/>
                  </a:lnTo>
                  <a:lnTo>
                    <a:pt x="2079806" y="1579450"/>
                  </a:lnTo>
                  <a:lnTo>
                    <a:pt x="2079727" y="1579704"/>
                  </a:lnTo>
                  <a:lnTo>
                    <a:pt x="2079648" y="1579831"/>
                  </a:lnTo>
                  <a:lnTo>
                    <a:pt x="2094415" y="1579831"/>
                  </a:lnTo>
                  <a:lnTo>
                    <a:pt x="2094415" y="1579958"/>
                  </a:lnTo>
                  <a:lnTo>
                    <a:pt x="2098363" y="1579958"/>
                  </a:lnTo>
                  <a:lnTo>
                    <a:pt x="2098679" y="1580593"/>
                  </a:lnTo>
                  <a:lnTo>
                    <a:pt x="2101916" y="1580593"/>
                  </a:lnTo>
                  <a:lnTo>
                    <a:pt x="2102805" y="1581362"/>
                  </a:lnTo>
                  <a:lnTo>
                    <a:pt x="2102800" y="1581609"/>
                  </a:lnTo>
                  <a:lnTo>
                    <a:pt x="2102232" y="1582117"/>
                  </a:lnTo>
                  <a:lnTo>
                    <a:pt x="2102179" y="1582244"/>
                  </a:lnTo>
                  <a:close/>
                </a:path>
                <a:path w="2360295" h="1867535">
                  <a:moveTo>
                    <a:pt x="2058213" y="1580983"/>
                  </a:moveTo>
                  <a:lnTo>
                    <a:pt x="2058240" y="1580593"/>
                  </a:lnTo>
                  <a:lnTo>
                    <a:pt x="2058363" y="1580339"/>
                  </a:lnTo>
                  <a:lnTo>
                    <a:pt x="2059010" y="1579618"/>
                  </a:lnTo>
                  <a:lnTo>
                    <a:pt x="2058802" y="1579577"/>
                  </a:lnTo>
                  <a:lnTo>
                    <a:pt x="2058644" y="1579577"/>
                  </a:lnTo>
                  <a:lnTo>
                    <a:pt x="2058249" y="1579958"/>
                  </a:lnTo>
                  <a:lnTo>
                    <a:pt x="2058213" y="1580983"/>
                  </a:lnTo>
                  <a:close/>
                </a:path>
                <a:path w="2360295" h="1867535">
                  <a:moveTo>
                    <a:pt x="2060381" y="1579831"/>
                  </a:moveTo>
                  <a:close/>
                </a:path>
                <a:path w="2360295" h="1867535">
                  <a:moveTo>
                    <a:pt x="2141476" y="1580593"/>
                  </a:moveTo>
                  <a:lnTo>
                    <a:pt x="2141950" y="1580466"/>
                  </a:lnTo>
                  <a:lnTo>
                    <a:pt x="2142503" y="1580466"/>
                  </a:lnTo>
                  <a:lnTo>
                    <a:pt x="2142977" y="1580339"/>
                  </a:lnTo>
                  <a:lnTo>
                    <a:pt x="2143293" y="1580212"/>
                  </a:lnTo>
                  <a:lnTo>
                    <a:pt x="2143609" y="1579958"/>
                  </a:lnTo>
                  <a:lnTo>
                    <a:pt x="2143924" y="1579831"/>
                  </a:lnTo>
                  <a:lnTo>
                    <a:pt x="2141319" y="1579831"/>
                  </a:lnTo>
                  <a:lnTo>
                    <a:pt x="2141555" y="1579958"/>
                  </a:lnTo>
                  <a:lnTo>
                    <a:pt x="2141476" y="1580593"/>
                  </a:lnTo>
                  <a:close/>
                </a:path>
                <a:path w="2360295" h="1867535">
                  <a:moveTo>
                    <a:pt x="2091050" y="1582324"/>
                  </a:moveTo>
                  <a:lnTo>
                    <a:pt x="2092283" y="1580466"/>
                  </a:lnTo>
                  <a:lnTo>
                    <a:pt x="2093941" y="1579831"/>
                  </a:lnTo>
                  <a:lnTo>
                    <a:pt x="2061091" y="1579831"/>
                  </a:lnTo>
                  <a:lnTo>
                    <a:pt x="2060539" y="1580466"/>
                  </a:lnTo>
                  <a:lnTo>
                    <a:pt x="2059907" y="1580974"/>
                  </a:lnTo>
                  <a:lnTo>
                    <a:pt x="2088887" y="1580974"/>
                  </a:lnTo>
                  <a:lnTo>
                    <a:pt x="2088966" y="1581101"/>
                  </a:lnTo>
                  <a:lnTo>
                    <a:pt x="2090844" y="1582262"/>
                  </a:lnTo>
                  <a:lnTo>
                    <a:pt x="2091050" y="1582324"/>
                  </a:lnTo>
                  <a:close/>
                </a:path>
                <a:path w="2360295" h="1867535">
                  <a:moveTo>
                    <a:pt x="2095125" y="1580720"/>
                  </a:moveTo>
                  <a:lnTo>
                    <a:pt x="2096784" y="1580720"/>
                  </a:lnTo>
                  <a:lnTo>
                    <a:pt x="2098363" y="1579958"/>
                  </a:lnTo>
                  <a:lnTo>
                    <a:pt x="2094494" y="1579958"/>
                  </a:lnTo>
                  <a:lnTo>
                    <a:pt x="2094809" y="1580212"/>
                  </a:lnTo>
                  <a:lnTo>
                    <a:pt x="2095125" y="1580720"/>
                  </a:lnTo>
                  <a:close/>
                </a:path>
                <a:path w="2360295" h="1867535">
                  <a:moveTo>
                    <a:pt x="2145583" y="1583514"/>
                  </a:moveTo>
                  <a:lnTo>
                    <a:pt x="2145552" y="1582625"/>
                  </a:lnTo>
                  <a:lnTo>
                    <a:pt x="2145426" y="1581756"/>
                  </a:lnTo>
                  <a:lnTo>
                    <a:pt x="2145299" y="1581523"/>
                  </a:lnTo>
                  <a:lnTo>
                    <a:pt x="2145508" y="1581362"/>
                  </a:lnTo>
                  <a:lnTo>
                    <a:pt x="2145504" y="1580847"/>
                  </a:lnTo>
                  <a:lnTo>
                    <a:pt x="2146451" y="1580593"/>
                  </a:lnTo>
                  <a:lnTo>
                    <a:pt x="2147004" y="1580212"/>
                  </a:lnTo>
                  <a:lnTo>
                    <a:pt x="2143924" y="1580212"/>
                  </a:lnTo>
                  <a:lnTo>
                    <a:pt x="2144082" y="1580847"/>
                  </a:lnTo>
                  <a:lnTo>
                    <a:pt x="2143906" y="1580983"/>
                  </a:lnTo>
                  <a:lnTo>
                    <a:pt x="2143687" y="1581101"/>
                  </a:lnTo>
                  <a:lnTo>
                    <a:pt x="2142819" y="1581101"/>
                  </a:lnTo>
                  <a:lnTo>
                    <a:pt x="2142618" y="1581228"/>
                  </a:lnTo>
                  <a:lnTo>
                    <a:pt x="2142652" y="1581362"/>
                  </a:lnTo>
                  <a:lnTo>
                    <a:pt x="2145583" y="1583514"/>
                  </a:lnTo>
                  <a:close/>
                </a:path>
                <a:path w="2360295" h="1867535">
                  <a:moveTo>
                    <a:pt x="2050557" y="1580666"/>
                  </a:moveTo>
                  <a:lnTo>
                    <a:pt x="2051853" y="1580593"/>
                  </a:lnTo>
                  <a:lnTo>
                    <a:pt x="2050037" y="1580212"/>
                  </a:lnTo>
                  <a:lnTo>
                    <a:pt x="2050432" y="1580593"/>
                  </a:lnTo>
                  <a:close/>
                </a:path>
                <a:path w="2360295" h="1867535">
                  <a:moveTo>
                    <a:pt x="2032112" y="1582117"/>
                  </a:moveTo>
                  <a:lnTo>
                    <a:pt x="2033375" y="1582117"/>
                  </a:lnTo>
                  <a:lnTo>
                    <a:pt x="2034086" y="1581863"/>
                  </a:lnTo>
                  <a:lnTo>
                    <a:pt x="2034086" y="1580466"/>
                  </a:lnTo>
                  <a:lnTo>
                    <a:pt x="2032823" y="1581228"/>
                  </a:lnTo>
                  <a:lnTo>
                    <a:pt x="2032201" y="1581228"/>
                  </a:lnTo>
                  <a:lnTo>
                    <a:pt x="2032112" y="1581609"/>
                  </a:lnTo>
                  <a:lnTo>
                    <a:pt x="2030849" y="1581609"/>
                  </a:lnTo>
                  <a:lnTo>
                    <a:pt x="2032112" y="1582117"/>
                  </a:lnTo>
                  <a:close/>
                </a:path>
                <a:path w="2360295" h="1867535">
                  <a:moveTo>
                    <a:pt x="2218623" y="1581609"/>
                  </a:moveTo>
                  <a:lnTo>
                    <a:pt x="2220676" y="1581482"/>
                  </a:lnTo>
                  <a:lnTo>
                    <a:pt x="2221544" y="1580593"/>
                  </a:lnTo>
                  <a:lnTo>
                    <a:pt x="2217145" y="1580593"/>
                  </a:lnTo>
                  <a:lnTo>
                    <a:pt x="2216964" y="1580847"/>
                  </a:lnTo>
                  <a:lnTo>
                    <a:pt x="2216806" y="1580974"/>
                  </a:lnTo>
                  <a:lnTo>
                    <a:pt x="2216806" y="1581101"/>
                  </a:lnTo>
                  <a:lnTo>
                    <a:pt x="2217675" y="1581228"/>
                  </a:lnTo>
                  <a:lnTo>
                    <a:pt x="2218623" y="1581609"/>
                  </a:lnTo>
                  <a:close/>
                </a:path>
                <a:path w="2360295" h="1867535">
                  <a:moveTo>
                    <a:pt x="2098994" y="1587197"/>
                  </a:moveTo>
                  <a:lnTo>
                    <a:pt x="2099310" y="1586943"/>
                  </a:lnTo>
                  <a:lnTo>
                    <a:pt x="2099863" y="1586435"/>
                  </a:lnTo>
                  <a:lnTo>
                    <a:pt x="2100646" y="1583823"/>
                  </a:lnTo>
                  <a:lnTo>
                    <a:pt x="2100882" y="1581990"/>
                  </a:lnTo>
                  <a:lnTo>
                    <a:pt x="2101205" y="1580847"/>
                  </a:lnTo>
                  <a:lnTo>
                    <a:pt x="2101916" y="1580593"/>
                  </a:lnTo>
                  <a:lnTo>
                    <a:pt x="2098679" y="1580593"/>
                  </a:lnTo>
                  <a:lnTo>
                    <a:pt x="2099310" y="1581863"/>
                  </a:lnTo>
                  <a:lnTo>
                    <a:pt x="2097810" y="1581990"/>
                  </a:lnTo>
                  <a:lnTo>
                    <a:pt x="2095520" y="1581990"/>
                  </a:lnTo>
                  <a:lnTo>
                    <a:pt x="2095441" y="1582625"/>
                  </a:lnTo>
                  <a:lnTo>
                    <a:pt x="2094967" y="1583387"/>
                  </a:lnTo>
                  <a:lnTo>
                    <a:pt x="2095836" y="1584149"/>
                  </a:lnTo>
                  <a:lnTo>
                    <a:pt x="2094336" y="1584149"/>
                  </a:lnTo>
                  <a:lnTo>
                    <a:pt x="2094304" y="1584911"/>
                  </a:lnTo>
                  <a:lnTo>
                    <a:pt x="2098679" y="1584911"/>
                  </a:lnTo>
                  <a:lnTo>
                    <a:pt x="2099152" y="1585038"/>
                  </a:lnTo>
                  <a:lnTo>
                    <a:pt x="2099468" y="1585165"/>
                  </a:lnTo>
                  <a:lnTo>
                    <a:pt x="2099152" y="1585673"/>
                  </a:lnTo>
                  <a:lnTo>
                    <a:pt x="2098442" y="1586181"/>
                  </a:lnTo>
                  <a:lnTo>
                    <a:pt x="2097494" y="1586689"/>
                  </a:lnTo>
                  <a:lnTo>
                    <a:pt x="2098126" y="1586689"/>
                  </a:lnTo>
                  <a:lnTo>
                    <a:pt x="2098994" y="1587197"/>
                  </a:lnTo>
                  <a:close/>
                </a:path>
                <a:path w="2360295" h="1867535">
                  <a:moveTo>
                    <a:pt x="2050678" y="1580720"/>
                  </a:moveTo>
                  <a:lnTo>
                    <a:pt x="2052406" y="1580720"/>
                  </a:lnTo>
                  <a:lnTo>
                    <a:pt x="2052090" y="1580593"/>
                  </a:lnTo>
                  <a:lnTo>
                    <a:pt x="2050669" y="1580593"/>
                  </a:lnTo>
                  <a:lnTo>
                    <a:pt x="2050678" y="1580720"/>
                  </a:lnTo>
                  <a:close/>
                </a:path>
                <a:path w="2360295" h="1867535">
                  <a:moveTo>
                    <a:pt x="2032201" y="1581228"/>
                  </a:moveTo>
                  <a:lnTo>
                    <a:pt x="2032823" y="1581228"/>
                  </a:lnTo>
                  <a:lnTo>
                    <a:pt x="2032349" y="1580593"/>
                  </a:lnTo>
                  <a:lnTo>
                    <a:pt x="2032201" y="1581228"/>
                  </a:lnTo>
                  <a:close/>
                </a:path>
                <a:path w="2360295" h="1867535">
                  <a:moveTo>
                    <a:pt x="2050274" y="1582752"/>
                  </a:moveTo>
                  <a:lnTo>
                    <a:pt x="2050827" y="1582752"/>
                  </a:lnTo>
                  <a:lnTo>
                    <a:pt x="2050680" y="1580737"/>
                  </a:lnTo>
                  <a:lnTo>
                    <a:pt x="2048537" y="1581990"/>
                  </a:lnTo>
                  <a:lnTo>
                    <a:pt x="2050274" y="1582752"/>
                  </a:lnTo>
                  <a:close/>
                </a:path>
                <a:path w="2360295" h="1867535">
                  <a:moveTo>
                    <a:pt x="2142150" y="1581523"/>
                  </a:moveTo>
                  <a:lnTo>
                    <a:pt x="2142405" y="1581362"/>
                  </a:lnTo>
                  <a:lnTo>
                    <a:pt x="2142469" y="1581228"/>
                  </a:lnTo>
                  <a:lnTo>
                    <a:pt x="2141950" y="1580847"/>
                  </a:lnTo>
                  <a:lnTo>
                    <a:pt x="2142150" y="1581523"/>
                  </a:lnTo>
                  <a:close/>
                </a:path>
                <a:path w="2360295" h="1867535">
                  <a:moveTo>
                    <a:pt x="2052880" y="1582498"/>
                  </a:moveTo>
                  <a:lnTo>
                    <a:pt x="2057933" y="1582498"/>
                  </a:lnTo>
                  <a:lnTo>
                    <a:pt x="2057967" y="1582371"/>
                  </a:lnTo>
                  <a:lnTo>
                    <a:pt x="2058090" y="1581523"/>
                  </a:lnTo>
                  <a:lnTo>
                    <a:pt x="2057302" y="1580847"/>
                  </a:lnTo>
                  <a:lnTo>
                    <a:pt x="2057049" y="1581355"/>
                  </a:lnTo>
                  <a:lnTo>
                    <a:pt x="2056986" y="1581609"/>
                  </a:lnTo>
                  <a:lnTo>
                    <a:pt x="2051567" y="1581609"/>
                  </a:lnTo>
                  <a:lnTo>
                    <a:pt x="2052880" y="1582498"/>
                  </a:lnTo>
                  <a:close/>
                </a:path>
                <a:path w="2360295" h="1867535">
                  <a:moveTo>
                    <a:pt x="2224860" y="1583006"/>
                  </a:moveTo>
                  <a:lnTo>
                    <a:pt x="2223597" y="1582244"/>
                  </a:lnTo>
                  <a:lnTo>
                    <a:pt x="2223044" y="1581863"/>
                  </a:lnTo>
                  <a:lnTo>
                    <a:pt x="2223992" y="1580974"/>
                  </a:lnTo>
                  <a:lnTo>
                    <a:pt x="2222097" y="1580974"/>
                  </a:lnTo>
                  <a:lnTo>
                    <a:pt x="2222350" y="1581482"/>
                  </a:lnTo>
                  <a:lnTo>
                    <a:pt x="2222594" y="1582262"/>
                  </a:lnTo>
                  <a:lnTo>
                    <a:pt x="2222886" y="1582498"/>
                  </a:lnTo>
                  <a:lnTo>
                    <a:pt x="2223518" y="1582752"/>
                  </a:lnTo>
                  <a:lnTo>
                    <a:pt x="2224229" y="1582752"/>
                  </a:lnTo>
                  <a:lnTo>
                    <a:pt x="2224860" y="1583006"/>
                  </a:lnTo>
                  <a:close/>
                </a:path>
                <a:path w="2360295" h="1867535">
                  <a:moveTo>
                    <a:pt x="2176063" y="1588467"/>
                  </a:moveTo>
                  <a:lnTo>
                    <a:pt x="2177042" y="1585800"/>
                  </a:lnTo>
                  <a:lnTo>
                    <a:pt x="2177142" y="1585165"/>
                  </a:lnTo>
                  <a:lnTo>
                    <a:pt x="2176615" y="1584530"/>
                  </a:lnTo>
                  <a:lnTo>
                    <a:pt x="2175589" y="1583514"/>
                  </a:lnTo>
                  <a:lnTo>
                    <a:pt x="2174325" y="1583133"/>
                  </a:lnTo>
                  <a:lnTo>
                    <a:pt x="2175115" y="1581736"/>
                  </a:lnTo>
                  <a:lnTo>
                    <a:pt x="2176458" y="1581736"/>
                  </a:lnTo>
                  <a:lnTo>
                    <a:pt x="2177405" y="1581482"/>
                  </a:lnTo>
                  <a:lnTo>
                    <a:pt x="2178116" y="1581482"/>
                  </a:lnTo>
                  <a:lnTo>
                    <a:pt x="2178116" y="1580974"/>
                  </a:lnTo>
                  <a:lnTo>
                    <a:pt x="2177867" y="1580983"/>
                  </a:lnTo>
                  <a:lnTo>
                    <a:pt x="2177721" y="1581101"/>
                  </a:lnTo>
                  <a:lnTo>
                    <a:pt x="2145848" y="1581101"/>
                  </a:lnTo>
                  <a:lnTo>
                    <a:pt x="2145618" y="1581278"/>
                  </a:lnTo>
                  <a:lnTo>
                    <a:pt x="2145598" y="1581863"/>
                  </a:lnTo>
                  <a:lnTo>
                    <a:pt x="2146009" y="1582117"/>
                  </a:lnTo>
                  <a:lnTo>
                    <a:pt x="2164613" y="1582117"/>
                  </a:lnTo>
                  <a:lnTo>
                    <a:pt x="2164613" y="1582879"/>
                  </a:lnTo>
                  <a:lnTo>
                    <a:pt x="2173694" y="1582879"/>
                  </a:lnTo>
                  <a:lnTo>
                    <a:pt x="2176063" y="1588467"/>
                  </a:lnTo>
                  <a:close/>
                </a:path>
                <a:path w="2360295" h="1867535">
                  <a:moveTo>
                    <a:pt x="2142819" y="1581101"/>
                  </a:moveTo>
                  <a:lnTo>
                    <a:pt x="2143687" y="1581101"/>
                  </a:lnTo>
                  <a:lnTo>
                    <a:pt x="2143135" y="1580974"/>
                  </a:lnTo>
                  <a:lnTo>
                    <a:pt x="2142819" y="1581101"/>
                  </a:lnTo>
                  <a:close/>
                </a:path>
                <a:path w="2360295" h="1867535">
                  <a:moveTo>
                    <a:pt x="2094336" y="1584149"/>
                  </a:moveTo>
                  <a:lnTo>
                    <a:pt x="2094494" y="1584149"/>
                  </a:lnTo>
                  <a:lnTo>
                    <a:pt x="2095125" y="1580974"/>
                  </a:lnTo>
                  <a:lnTo>
                    <a:pt x="2092046" y="1582625"/>
                  </a:lnTo>
                  <a:lnTo>
                    <a:pt x="2091059" y="1582625"/>
                  </a:lnTo>
                  <a:lnTo>
                    <a:pt x="2091296" y="1583387"/>
                  </a:lnTo>
                  <a:lnTo>
                    <a:pt x="2094415" y="1583387"/>
                  </a:lnTo>
                  <a:lnTo>
                    <a:pt x="2094336" y="1584149"/>
                  </a:lnTo>
                  <a:close/>
                </a:path>
                <a:path w="2360295" h="1867535">
                  <a:moveTo>
                    <a:pt x="2088571" y="1583133"/>
                  </a:moveTo>
                  <a:lnTo>
                    <a:pt x="2088808" y="1582752"/>
                  </a:lnTo>
                  <a:lnTo>
                    <a:pt x="2089124" y="1582371"/>
                  </a:lnTo>
                  <a:lnTo>
                    <a:pt x="2089361" y="1581863"/>
                  </a:lnTo>
                  <a:lnTo>
                    <a:pt x="2089203" y="1581863"/>
                  </a:lnTo>
                  <a:lnTo>
                    <a:pt x="2088966" y="1581736"/>
                  </a:lnTo>
                  <a:lnTo>
                    <a:pt x="2088702" y="1581523"/>
                  </a:lnTo>
                  <a:lnTo>
                    <a:pt x="2088576" y="1581362"/>
                  </a:lnTo>
                  <a:lnTo>
                    <a:pt x="2088413" y="1581228"/>
                  </a:lnTo>
                  <a:lnTo>
                    <a:pt x="2088571" y="1581228"/>
                  </a:lnTo>
                  <a:lnTo>
                    <a:pt x="2088887" y="1580974"/>
                  </a:lnTo>
                  <a:lnTo>
                    <a:pt x="2059896" y="1580983"/>
                  </a:lnTo>
                  <a:lnTo>
                    <a:pt x="2059296" y="1581523"/>
                  </a:lnTo>
                  <a:lnTo>
                    <a:pt x="2085729" y="1581609"/>
                  </a:lnTo>
                  <a:lnTo>
                    <a:pt x="2085887" y="1581736"/>
                  </a:lnTo>
                  <a:lnTo>
                    <a:pt x="2088334" y="1582879"/>
                  </a:lnTo>
                  <a:lnTo>
                    <a:pt x="2088424" y="1583014"/>
                  </a:lnTo>
                  <a:lnTo>
                    <a:pt x="2088571" y="1583133"/>
                  </a:lnTo>
                  <a:close/>
                </a:path>
                <a:path w="2360295" h="1867535">
                  <a:moveTo>
                    <a:pt x="2058486" y="1581863"/>
                  </a:moveTo>
                  <a:lnTo>
                    <a:pt x="2058213" y="1580983"/>
                  </a:lnTo>
                  <a:lnTo>
                    <a:pt x="2058190" y="1581609"/>
                  </a:lnTo>
                  <a:lnTo>
                    <a:pt x="2058486" y="1581863"/>
                  </a:lnTo>
                  <a:close/>
                </a:path>
                <a:path w="2360295" h="1867535">
                  <a:moveTo>
                    <a:pt x="2039140" y="1581609"/>
                  </a:moveTo>
                  <a:lnTo>
                    <a:pt x="2040798" y="1581482"/>
                  </a:lnTo>
                  <a:lnTo>
                    <a:pt x="2042456" y="1581228"/>
                  </a:lnTo>
                  <a:lnTo>
                    <a:pt x="2035665" y="1581228"/>
                  </a:lnTo>
                  <a:lnTo>
                    <a:pt x="2037454" y="1581362"/>
                  </a:lnTo>
                  <a:lnTo>
                    <a:pt x="2039140" y="1581609"/>
                  </a:lnTo>
                  <a:close/>
                </a:path>
                <a:path w="2360295" h="1867535">
                  <a:moveTo>
                    <a:pt x="2145524" y="1581817"/>
                  </a:moveTo>
                  <a:lnTo>
                    <a:pt x="2145508" y="1581362"/>
                  </a:lnTo>
                  <a:lnTo>
                    <a:pt x="2145188" y="1581609"/>
                  </a:lnTo>
                  <a:lnTo>
                    <a:pt x="2145524" y="1581817"/>
                  </a:lnTo>
                  <a:close/>
                </a:path>
                <a:path w="2360295" h="1867535">
                  <a:moveTo>
                    <a:pt x="2206067" y="1582117"/>
                  </a:moveTo>
                  <a:lnTo>
                    <a:pt x="2210332" y="1582117"/>
                  </a:lnTo>
                  <a:lnTo>
                    <a:pt x="2209779" y="1581482"/>
                  </a:lnTo>
                  <a:lnTo>
                    <a:pt x="2209542" y="1581609"/>
                  </a:lnTo>
                  <a:lnTo>
                    <a:pt x="2208536" y="1581756"/>
                  </a:lnTo>
                  <a:lnTo>
                    <a:pt x="2207805" y="1581863"/>
                  </a:lnTo>
                  <a:lnTo>
                    <a:pt x="2206067" y="1582117"/>
                  </a:lnTo>
                  <a:close/>
                </a:path>
                <a:path w="2360295" h="1867535">
                  <a:moveTo>
                    <a:pt x="2051154" y="1583949"/>
                  </a:moveTo>
                  <a:lnTo>
                    <a:pt x="2051310" y="1583823"/>
                  </a:lnTo>
                  <a:lnTo>
                    <a:pt x="2051380" y="1581482"/>
                  </a:lnTo>
                  <a:lnTo>
                    <a:pt x="2051156" y="1581482"/>
                  </a:lnTo>
                  <a:lnTo>
                    <a:pt x="2050827" y="1582752"/>
                  </a:lnTo>
                  <a:lnTo>
                    <a:pt x="2050274" y="1582752"/>
                  </a:lnTo>
                  <a:lnTo>
                    <a:pt x="2051154" y="1583949"/>
                  </a:lnTo>
                  <a:close/>
                </a:path>
                <a:path w="2360295" h="1867535">
                  <a:moveTo>
                    <a:pt x="2036028" y="1583260"/>
                  </a:moveTo>
                  <a:lnTo>
                    <a:pt x="2036613" y="1583260"/>
                  </a:lnTo>
                  <a:lnTo>
                    <a:pt x="2035744" y="1581482"/>
                  </a:lnTo>
                  <a:lnTo>
                    <a:pt x="2035507" y="1581736"/>
                  </a:lnTo>
                  <a:lnTo>
                    <a:pt x="2035192" y="1581863"/>
                  </a:lnTo>
                  <a:lnTo>
                    <a:pt x="2035073" y="1581990"/>
                  </a:lnTo>
                  <a:lnTo>
                    <a:pt x="2035161" y="1582324"/>
                  </a:lnTo>
                  <a:lnTo>
                    <a:pt x="2036028" y="1583260"/>
                  </a:lnTo>
                  <a:close/>
                </a:path>
                <a:path w="2360295" h="1867535">
                  <a:moveTo>
                    <a:pt x="2141003" y="1586816"/>
                  </a:moveTo>
                  <a:lnTo>
                    <a:pt x="2141556" y="1586816"/>
                  </a:lnTo>
                  <a:lnTo>
                    <a:pt x="2142108" y="1585673"/>
                  </a:lnTo>
                  <a:lnTo>
                    <a:pt x="2143135" y="1585165"/>
                  </a:lnTo>
                  <a:lnTo>
                    <a:pt x="2142702" y="1583387"/>
                  </a:lnTo>
                  <a:lnTo>
                    <a:pt x="2142150" y="1581523"/>
                  </a:lnTo>
                  <a:lnTo>
                    <a:pt x="2140608" y="1582498"/>
                  </a:lnTo>
                  <a:lnTo>
                    <a:pt x="2102074" y="1582498"/>
                  </a:lnTo>
                  <a:lnTo>
                    <a:pt x="2101916" y="1582879"/>
                  </a:lnTo>
                  <a:lnTo>
                    <a:pt x="2104013" y="1583014"/>
                  </a:lnTo>
                  <a:lnTo>
                    <a:pt x="2105311" y="1583260"/>
                  </a:lnTo>
                  <a:lnTo>
                    <a:pt x="2106022" y="1583514"/>
                  </a:lnTo>
                  <a:lnTo>
                    <a:pt x="2141397" y="1583514"/>
                  </a:lnTo>
                  <a:lnTo>
                    <a:pt x="2141792" y="1583768"/>
                  </a:lnTo>
                  <a:lnTo>
                    <a:pt x="2141950" y="1584022"/>
                  </a:lnTo>
                  <a:lnTo>
                    <a:pt x="2142108" y="1584149"/>
                  </a:lnTo>
                  <a:lnTo>
                    <a:pt x="2142187" y="1584657"/>
                  </a:lnTo>
                  <a:lnTo>
                    <a:pt x="2141240" y="1585038"/>
                  </a:lnTo>
                  <a:lnTo>
                    <a:pt x="2141121" y="1585419"/>
                  </a:lnTo>
                  <a:lnTo>
                    <a:pt x="2141003" y="1586816"/>
                  </a:lnTo>
                  <a:close/>
                </a:path>
                <a:path w="2360295" h="1867535">
                  <a:moveTo>
                    <a:pt x="2095520" y="1581990"/>
                  </a:moveTo>
                  <a:lnTo>
                    <a:pt x="2096468" y="1581990"/>
                  </a:lnTo>
                  <a:lnTo>
                    <a:pt x="2095994" y="1581736"/>
                  </a:lnTo>
                  <a:lnTo>
                    <a:pt x="2095520" y="1581609"/>
                  </a:lnTo>
                  <a:lnTo>
                    <a:pt x="2095520" y="1581990"/>
                  </a:lnTo>
                  <a:close/>
                </a:path>
                <a:path w="2360295" h="1867535">
                  <a:moveTo>
                    <a:pt x="2085887" y="1585800"/>
                  </a:moveTo>
                  <a:lnTo>
                    <a:pt x="2086755" y="1585165"/>
                  </a:lnTo>
                  <a:lnTo>
                    <a:pt x="2087229" y="1584911"/>
                  </a:lnTo>
                  <a:lnTo>
                    <a:pt x="2086913" y="1584784"/>
                  </a:lnTo>
                  <a:lnTo>
                    <a:pt x="2086439" y="1584784"/>
                  </a:lnTo>
                  <a:lnTo>
                    <a:pt x="2086405" y="1584419"/>
                  </a:lnTo>
                  <a:lnTo>
                    <a:pt x="2086163" y="1583641"/>
                  </a:lnTo>
                  <a:lnTo>
                    <a:pt x="2085932" y="1582371"/>
                  </a:lnTo>
                  <a:lnTo>
                    <a:pt x="2085729" y="1581609"/>
                  </a:lnTo>
                  <a:lnTo>
                    <a:pt x="2059177" y="1581609"/>
                  </a:lnTo>
                  <a:lnTo>
                    <a:pt x="2058999" y="1581736"/>
                  </a:lnTo>
                  <a:lnTo>
                    <a:pt x="2063223" y="1581736"/>
                  </a:lnTo>
                  <a:lnTo>
                    <a:pt x="2063329" y="1581863"/>
                  </a:lnTo>
                  <a:lnTo>
                    <a:pt x="2077990" y="1581863"/>
                  </a:lnTo>
                  <a:lnTo>
                    <a:pt x="2078148" y="1582117"/>
                  </a:lnTo>
                  <a:lnTo>
                    <a:pt x="2078859" y="1582117"/>
                  </a:lnTo>
                  <a:lnTo>
                    <a:pt x="2079280" y="1582244"/>
                  </a:lnTo>
                  <a:lnTo>
                    <a:pt x="2080596" y="1582244"/>
                  </a:lnTo>
                  <a:lnTo>
                    <a:pt x="2081149" y="1582752"/>
                  </a:lnTo>
                  <a:lnTo>
                    <a:pt x="2081275" y="1583335"/>
                  </a:lnTo>
                  <a:lnTo>
                    <a:pt x="2081386" y="1583514"/>
                  </a:lnTo>
                  <a:lnTo>
                    <a:pt x="2080899" y="1583514"/>
                  </a:lnTo>
                  <a:lnTo>
                    <a:pt x="2080833" y="1584149"/>
                  </a:lnTo>
                  <a:lnTo>
                    <a:pt x="2084702" y="1584149"/>
                  </a:lnTo>
                  <a:lnTo>
                    <a:pt x="2085887" y="1585800"/>
                  </a:lnTo>
                  <a:close/>
                </a:path>
                <a:path w="2360295" h="1867535">
                  <a:moveTo>
                    <a:pt x="2029919" y="1583014"/>
                  </a:moveTo>
                  <a:lnTo>
                    <a:pt x="2030849" y="1581609"/>
                  </a:lnTo>
                  <a:lnTo>
                    <a:pt x="2028796" y="1581609"/>
                  </a:lnTo>
                  <a:lnTo>
                    <a:pt x="2029919" y="1583014"/>
                  </a:lnTo>
                  <a:close/>
                </a:path>
                <a:path w="2360295" h="1867535">
                  <a:moveTo>
                    <a:pt x="2027374" y="1584276"/>
                  </a:moveTo>
                  <a:lnTo>
                    <a:pt x="2028796" y="1581609"/>
                  </a:lnTo>
                  <a:lnTo>
                    <a:pt x="2008265" y="1581609"/>
                  </a:lnTo>
                  <a:lnTo>
                    <a:pt x="2008518" y="1581863"/>
                  </a:lnTo>
                  <a:lnTo>
                    <a:pt x="2024689" y="1581863"/>
                  </a:lnTo>
                  <a:lnTo>
                    <a:pt x="2024926" y="1581990"/>
                  </a:lnTo>
                  <a:lnTo>
                    <a:pt x="2025084" y="1582498"/>
                  </a:lnTo>
                  <a:lnTo>
                    <a:pt x="2025163" y="1582625"/>
                  </a:lnTo>
                  <a:lnTo>
                    <a:pt x="2025242" y="1583387"/>
                  </a:lnTo>
                  <a:lnTo>
                    <a:pt x="2026032" y="1583387"/>
                  </a:lnTo>
                  <a:lnTo>
                    <a:pt x="2027374" y="1584276"/>
                  </a:lnTo>
                  <a:close/>
                </a:path>
                <a:path w="2360295" h="1867535">
                  <a:moveTo>
                    <a:pt x="2214516" y="1585292"/>
                  </a:moveTo>
                  <a:lnTo>
                    <a:pt x="2215710" y="1583823"/>
                  </a:lnTo>
                  <a:lnTo>
                    <a:pt x="2215780" y="1583514"/>
                  </a:lnTo>
                  <a:lnTo>
                    <a:pt x="2215701" y="1583387"/>
                  </a:lnTo>
                  <a:lnTo>
                    <a:pt x="2215148" y="1582879"/>
                  </a:lnTo>
                  <a:lnTo>
                    <a:pt x="2215859" y="1582879"/>
                  </a:lnTo>
                  <a:lnTo>
                    <a:pt x="2218859" y="1581990"/>
                  </a:lnTo>
                  <a:lnTo>
                    <a:pt x="2217833" y="1581736"/>
                  </a:lnTo>
                  <a:lnTo>
                    <a:pt x="2217280" y="1581736"/>
                  </a:lnTo>
                  <a:lnTo>
                    <a:pt x="2215622" y="1581990"/>
                  </a:lnTo>
                  <a:lnTo>
                    <a:pt x="2214043" y="1582117"/>
                  </a:lnTo>
                  <a:lnTo>
                    <a:pt x="2214516" y="1585292"/>
                  </a:lnTo>
                  <a:close/>
                </a:path>
                <a:path w="2360295" h="1867535">
                  <a:moveTo>
                    <a:pt x="2050432" y="1586689"/>
                  </a:moveTo>
                  <a:lnTo>
                    <a:pt x="2051459" y="1585419"/>
                  </a:lnTo>
                  <a:lnTo>
                    <a:pt x="2052169" y="1585165"/>
                  </a:lnTo>
                  <a:lnTo>
                    <a:pt x="2054617" y="1584784"/>
                  </a:lnTo>
                  <a:lnTo>
                    <a:pt x="2057144" y="1584530"/>
                  </a:lnTo>
                  <a:lnTo>
                    <a:pt x="2059592" y="1583768"/>
                  </a:lnTo>
                  <a:lnTo>
                    <a:pt x="2061092" y="1583387"/>
                  </a:lnTo>
                  <a:lnTo>
                    <a:pt x="2058171" y="1582879"/>
                  </a:lnTo>
                  <a:lnTo>
                    <a:pt x="2059355" y="1582244"/>
                  </a:lnTo>
                  <a:lnTo>
                    <a:pt x="2061803" y="1582117"/>
                  </a:lnTo>
                  <a:lnTo>
                    <a:pt x="2063023" y="1582117"/>
                  </a:lnTo>
                  <a:lnTo>
                    <a:pt x="2063223" y="1581736"/>
                  </a:lnTo>
                  <a:lnTo>
                    <a:pt x="2058999" y="1581736"/>
                  </a:lnTo>
                  <a:lnTo>
                    <a:pt x="2057933" y="1582498"/>
                  </a:lnTo>
                  <a:lnTo>
                    <a:pt x="2052880" y="1582498"/>
                  </a:lnTo>
                  <a:lnTo>
                    <a:pt x="2053591" y="1582625"/>
                  </a:lnTo>
                  <a:lnTo>
                    <a:pt x="2054380" y="1583006"/>
                  </a:lnTo>
                  <a:lnTo>
                    <a:pt x="2054311" y="1583823"/>
                  </a:lnTo>
                  <a:lnTo>
                    <a:pt x="2051308" y="1583895"/>
                  </a:lnTo>
                  <a:lnTo>
                    <a:pt x="2051301" y="1584149"/>
                  </a:lnTo>
                  <a:lnTo>
                    <a:pt x="2050906" y="1584149"/>
                  </a:lnTo>
                  <a:lnTo>
                    <a:pt x="2050432" y="1584530"/>
                  </a:lnTo>
                  <a:lnTo>
                    <a:pt x="2050432" y="1586689"/>
                  </a:lnTo>
                  <a:close/>
                </a:path>
                <a:path w="2360295" h="1867535">
                  <a:moveTo>
                    <a:pt x="2207805" y="1581863"/>
                  </a:moveTo>
                  <a:lnTo>
                    <a:pt x="2208436" y="1581863"/>
                  </a:lnTo>
                  <a:lnTo>
                    <a:pt x="2207805" y="1581863"/>
                  </a:lnTo>
                  <a:close/>
                </a:path>
                <a:path w="2360295" h="1867535">
                  <a:moveTo>
                    <a:pt x="2200856" y="1582879"/>
                  </a:moveTo>
                  <a:lnTo>
                    <a:pt x="2200895" y="1582752"/>
                  </a:lnTo>
                  <a:lnTo>
                    <a:pt x="2201014" y="1581863"/>
                  </a:lnTo>
                  <a:lnTo>
                    <a:pt x="2199513" y="1581863"/>
                  </a:lnTo>
                  <a:lnTo>
                    <a:pt x="2199689" y="1582262"/>
                  </a:lnTo>
                  <a:lnTo>
                    <a:pt x="2199908" y="1582498"/>
                  </a:lnTo>
                  <a:lnTo>
                    <a:pt x="2200856" y="1582879"/>
                  </a:lnTo>
                  <a:close/>
                </a:path>
                <a:path w="2360295" h="1867535">
                  <a:moveTo>
                    <a:pt x="2197066" y="1583641"/>
                  </a:moveTo>
                  <a:lnTo>
                    <a:pt x="2198961" y="1583641"/>
                  </a:lnTo>
                  <a:lnTo>
                    <a:pt x="2199005" y="1583014"/>
                  </a:lnTo>
                  <a:lnTo>
                    <a:pt x="2199198" y="1582498"/>
                  </a:lnTo>
                  <a:lnTo>
                    <a:pt x="2199408" y="1582117"/>
                  </a:lnTo>
                  <a:lnTo>
                    <a:pt x="2199513" y="1581863"/>
                  </a:lnTo>
                  <a:lnTo>
                    <a:pt x="2179024" y="1581863"/>
                  </a:lnTo>
                  <a:lnTo>
                    <a:pt x="2179195" y="1582117"/>
                  </a:lnTo>
                  <a:lnTo>
                    <a:pt x="2186880" y="1582117"/>
                  </a:lnTo>
                  <a:lnTo>
                    <a:pt x="2187117" y="1582498"/>
                  </a:lnTo>
                  <a:lnTo>
                    <a:pt x="2190275" y="1582498"/>
                  </a:lnTo>
                  <a:lnTo>
                    <a:pt x="2190202" y="1582625"/>
                  </a:lnTo>
                  <a:lnTo>
                    <a:pt x="2196829" y="1582625"/>
                  </a:lnTo>
                  <a:lnTo>
                    <a:pt x="2196911" y="1583014"/>
                  </a:lnTo>
                  <a:lnTo>
                    <a:pt x="2197028" y="1583296"/>
                  </a:lnTo>
                  <a:lnTo>
                    <a:pt x="2197066" y="1583641"/>
                  </a:lnTo>
                  <a:close/>
                </a:path>
                <a:path w="2360295" h="1867535">
                  <a:moveTo>
                    <a:pt x="2069462" y="1584149"/>
                  </a:moveTo>
                  <a:lnTo>
                    <a:pt x="2077359" y="1584149"/>
                  </a:lnTo>
                  <a:lnTo>
                    <a:pt x="2077832" y="1581863"/>
                  </a:lnTo>
                  <a:lnTo>
                    <a:pt x="2063329" y="1581863"/>
                  </a:lnTo>
                  <a:lnTo>
                    <a:pt x="2063434" y="1581990"/>
                  </a:lnTo>
                  <a:lnTo>
                    <a:pt x="2063560" y="1582262"/>
                  </a:lnTo>
                  <a:lnTo>
                    <a:pt x="2063675" y="1582942"/>
                  </a:lnTo>
                  <a:lnTo>
                    <a:pt x="2063991" y="1583387"/>
                  </a:lnTo>
                  <a:lnTo>
                    <a:pt x="2068831" y="1583387"/>
                  </a:lnTo>
                  <a:lnTo>
                    <a:pt x="2069304" y="1583768"/>
                  </a:lnTo>
                  <a:lnTo>
                    <a:pt x="2069620" y="1583895"/>
                  </a:lnTo>
                  <a:lnTo>
                    <a:pt x="2069462" y="1584149"/>
                  </a:lnTo>
                  <a:close/>
                </a:path>
                <a:path w="2360295" h="1867535">
                  <a:moveTo>
                    <a:pt x="2023268" y="1584149"/>
                  </a:moveTo>
                  <a:lnTo>
                    <a:pt x="2024606" y="1582117"/>
                  </a:lnTo>
                  <a:lnTo>
                    <a:pt x="2024689" y="1581863"/>
                  </a:lnTo>
                  <a:lnTo>
                    <a:pt x="2008518" y="1581863"/>
                  </a:lnTo>
                  <a:lnTo>
                    <a:pt x="2008644" y="1581990"/>
                  </a:lnTo>
                  <a:lnTo>
                    <a:pt x="2010239" y="1581990"/>
                  </a:lnTo>
                  <a:lnTo>
                    <a:pt x="2010555" y="1582117"/>
                  </a:lnTo>
                  <a:lnTo>
                    <a:pt x="2011029" y="1582117"/>
                  </a:lnTo>
                  <a:lnTo>
                    <a:pt x="2011266" y="1582244"/>
                  </a:lnTo>
                  <a:lnTo>
                    <a:pt x="2011503" y="1582244"/>
                  </a:lnTo>
                  <a:lnTo>
                    <a:pt x="2011345" y="1582498"/>
                  </a:lnTo>
                  <a:lnTo>
                    <a:pt x="2019794" y="1582498"/>
                  </a:lnTo>
                  <a:lnTo>
                    <a:pt x="2021531" y="1583641"/>
                  </a:lnTo>
                  <a:lnTo>
                    <a:pt x="2023268" y="1584149"/>
                  </a:lnTo>
                  <a:close/>
                </a:path>
                <a:path w="2360295" h="1867535">
                  <a:moveTo>
                    <a:pt x="2213772" y="1582117"/>
                  </a:moveTo>
                  <a:lnTo>
                    <a:pt x="2213985" y="1582117"/>
                  </a:lnTo>
                  <a:lnTo>
                    <a:pt x="2213964" y="1581990"/>
                  </a:lnTo>
                  <a:lnTo>
                    <a:pt x="2213772" y="1582117"/>
                  </a:lnTo>
                  <a:close/>
                </a:path>
                <a:path w="2360295" h="1867535">
                  <a:moveTo>
                    <a:pt x="2009292" y="1582752"/>
                  </a:moveTo>
                  <a:lnTo>
                    <a:pt x="2010239" y="1581990"/>
                  </a:lnTo>
                  <a:lnTo>
                    <a:pt x="2008644" y="1581990"/>
                  </a:lnTo>
                  <a:lnTo>
                    <a:pt x="2008897" y="1582244"/>
                  </a:lnTo>
                  <a:lnTo>
                    <a:pt x="2009292" y="1582752"/>
                  </a:lnTo>
                  <a:close/>
                </a:path>
                <a:path w="2360295" h="1867535">
                  <a:moveTo>
                    <a:pt x="2212542" y="1583006"/>
                  </a:moveTo>
                  <a:lnTo>
                    <a:pt x="2212621" y="1582879"/>
                  </a:lnTo>
                  <a:lnTo>
                    <a:pt x="2213772" y="1582117"/>
                  </a:lnTo>
                  <a:lnTo>
                    <a:pt x="2213174" y="1582117"/>
                  </a:lnTo>
                  <a:lnTo>
                    <a:pt x="2212305" y="1582244"/>
                  </a:lnTo>
                  <a:lnTo>
                    <a:pt x="2211832" y="1582244"/>
                  </a:lnTo>
                  <a:lnTo>
                    <a:pt x="2212148" y="1582498"/>
                  </a:lnTo>
                  <a:lnTo>
                    <a:pt x="2212542" y="1583006"/>
                  </a:lnTo>
                  <a:close/>
                </a:path>
                <a:path w="2360295" h="1867535">
                  <a:moveTo>
                    <a:pt x="2211832" y="1582244"/>
                  </a:moveTo>
                  <a:lnTo>
                    <a:pt x="2212305" y="1582244"/>
                  </a:lnTo>
                  <a:lnTo>
                    <a:pt x="2212226" y="1582117"/>
                  </a:lnTo>
                  <a:lnTo>
                    <a:pt x="2211911" y="1582117"/>
                  </a:lnTo>
                  <a:lnTo>
                    <a:pt x="2211832" y="1582244"/>
                  </a:lnTo>
                  <a:close/>
                </a:path>
                <a:path w="2360295" h="1867535">
                  <a:moveTo>
                    <a:pt x="2184433" y="1582879"/>
                  </a:moveTo>
                  <a:lnTo>
                    <a:pt x="2185775" y="1582879"/>
                  </a:lnTo>
                  <a:lnTo>
                    <a:pt x="2186880" y="1582117"/>
                  </a:lnTo>
                  <a:lnTo>
                    <a:pt x="2179195" y="1582117"/>
                  </a:lnTo>
                  <a:lnTo>
                    <a:pt x="2179366" y="1582371"/>
                  </a:lnTo>
                  <a:lnTo>
                    <a:pt x="2183643" y="1582371"/>
                  </a:lnTo>
                  <a:lnTo>
                    <a:pt x="2184433" y="1582879"/>
                  </a:lnTo>
                  <a:close/>
                </a:path>
                <a:path w="2360295" h="1867535">
                  <a:moveTo>
                    <a:pt x="2162639" y="1585419"/>
                  </a:moveTo>
                  <a:lnTo>
                    <a:pt x="2163270" y="1583387"/>
                  </a:lnTo>
                  <a:lnTo>
                    <a:pt x="2164376" y="1583387"/>
                  </a:lnTo>
                  <a:lnTo>
                    <a:pt x="2164508" y="1582371"/>
                  </a:lnTo>
                  <a:lnTo>
                    <a:pt x="2164613" y="1582117"/>
                  </a:lnTo>
                  <a:lnTo>
                    <a:pt x="2146009" y="1582117"/>
                  </a:lnTo>
                  <a:lnTo>
                    <a:pt x="2148678" y="1583768"/>
                  </a:lnTo>
                  <a:lnTo>
                    <a:pt x="2161296" y="1583768"/>
                  </a:lnTo>
                  <a:lnTo>
                    <a:pt x="2161454" y="1583895"/>
                  </a:lnTo>
                  <a:lnTo>
                    <a:pt x="2162639" y="1585419"/>
                  </a:lnTo>
                  <a:close/>
                </a:path>
                <a:path w="2360295" h="1867535">
                  <a:moveTo>
                    <a:pt x="2062750" y="1584022"/>
                  </a:moveTo>
                  <a:lnTo>
                    <a:pt x="2063618" y="1583768"/>
                  </a:lnTo>
                  <a:lnTo>
                    <a:pt x="2063667" y="1583006"/>
                  </a:lnTo>
                  <a:lnTo>
                    <a:pt x="2063145" y="1582117"/>
                  </a:lnTo>
                  <a:lnTo>
                    <a:pt x="2062298" y="1583514"/>
                  </a:lnTo>
                  <a:lnTo>
                    <a:pt x="2062129" y="1583895"/>
                  </a:lnTo>
                  <a:lnTo>
                    <a:pt x="2062513" y="1583895"/>
                  </a:lnTo>
                  <a:lnTo>
                    <a:pt x="2062750" y="1584022"/>
                  </a:lnTo>
                  <a:close/>
                </a:path>
                <a:path w="2360295" h="1867535">
                  <a:moveTo>
                    <a:pt x="2038192" y="1584403"/>
                  </a:moveTo>
                  <a:lnTo>
                    <a:pt x="2038903" y="1583641"/>
                  </a:lnTo>
                  <a:lnTo>
                    <a:pt x="2040877" y="1583006"/>
                  </a:lnTo>
                  <a:lnTo>
                    <a:pt x="2040087" y="1583006"/>
                  </a:lnTo>
                  <a:lnTo>
                    <a:pt x="2038271" y="1582117"/>
                  </a:lnTo>
                  <a:lnTo>
                    <a:pt x="2036613" y="1583260"/>
                  </a:lnTo>
                  <a:lnTo>
                    <a:pt x="2036028" y="1583260"/>
                  </a:lnTo>
                  <a:lnTo>
                    <a:pt x="2036265" y="1583514"/>
                  </a:lnTo>
                  <a:lnTo>
                    <a:pt x="2037166" y="1583514"/>
                  </a:lnTo>
                  <a:lnTo>
                    <a:pt x="2038192" y="1584403"/>
                  </a:lnTo>
                  <a:close/>
                </a:path>
                <a:path w="2360295" h="1867535">
                  <a:moveTo>
                    <a:pt x="2089677" y="1582371"/>
                  </a:moveTo>
                  <a:lnTo>
                    <a:pt x="2091019" y="1582371"/>
                  </a:lnTo>
                  <a:lnTo>
                    <a:pt x="2090844" y="1582262"/>
                  </a:lnTo>
                  <a:lnTo>
                    <a:pt x="2089677" y="1582244"/>
                  </a:lnTo>
                  <a:lnTo>
                    <a:pt x="2089677" y="1582371"/>
                  </a:lnTo>
                  <a:close/>
                </a:path>
                <a:path w="2360295" h="1867535">
                  <a:moveTo>
                    <a:pt x="2080122" y="1582498"/>
                  </a:moveTo>
                  <a:lnTo>
                    <a:pt x="2080596" y="1582244"/>
                  </a:lnTo>
                  <a:lnTo>
                    <a:pt x="2079280" y="1582244"/>
                  </a:lnTo>
                  <a:lnTo>
                    <a:pt x="2080122" y="1582498"/>
                  </a:lnTo>
                  <a:close/>
                </a:path>
                <a:path w="2360295" h="1867535">
                  <a:moveTo>
                    <a:pt x="2091019" y="1582371"/>
                  </a:moveTo>
                  <a:lnTo>
                    <a:pt x="2090844" y="1582262"/>
                  </a:lnTo>
                  <a:lnTo>
                    <a:pt x="2091019" y="1582371"/>
                  </a:lnTo>
                  <a:close/>
                </a:path>
                <a:path w="2360295" h="1867535">
                  <a:moveTo>
                    <a:pt x="2091059" y="1582625"/>
                  </a:moveTo>
                  <a:lnTo>
                    <a:pt x="2092046" y="1582625"/>
                  </a:lnTo>
                  <a:lnTo>
                    <a:pt x="2091050" y="1582324"/>
                  </a:lnTo>
                  <a:lnTo>
                    <a:pt x="2089677" y="1582371"/>
                  </a:lnTo>
                  <a:lnTo>
                    <a:pt x="2089677" y="1582498"/>
                  </a:lnTo>
                  <a:lnTo>
                    <a:pt x="2091019" y="1582498"/>
                  </a:lnTo>
                  <a:lnTo>
                    <a:pt x="2091059" y="1582625"/>
                  </a:lnTo>
                  <a:close/>
                </a:path>
                <a:path w="2360295" h="1867535">
                  <a:moveTo>
                    <a:pt x="2183327" y="1584911"/>
                  </a:moveTo>
                  <a:lnTo>
                    <a:pt x="2183643" y="1582371"/>
                  </a:lnTo>
                  <a:lnTo>
                    <a:pt x="2179366" y="1582371"/>
                  </a:lnTo>
                  <a:lnTo>
                    <a:pt x="2179537" y="1582625"/>
                  </a:lnTo>
                  <a:lnTo>
                    <a:pt x="2179353" y="1582752"/>
                  </a:lnTo>
                  <a:lnTo>
                    <a:pt x="2181353" y="1582752"/>
                  </a:lnTo>
                  <a:lnTo>
                    <a:pt x="2182380" y="1583641"/>
                  </a:lnTo>
                  <a:lnTo>
                    <a:pt x="2183327" y="1584911"/>
                  </a:lnTo>
                  <a:close/>
                </a:path>
                <a:path w="2360295" h="1867535">
                  <a:moveTo>
                    <a:pt x="1984182" y="1583514"/>
                  </a:moveTo>
                  <a:lnTo>
                    <a:pt x="1984892" y="1582879"/>
                  </a:lnTo>
                  <a:lnTo>
                    <a:pt x="1985524" y="1582371"/>
                  </a:lnTo>
                  <a:lnTo>
                    <a:pt x="1984182" y="1582371"/>
                  </a:lnTo>
                  <a:lnTo>
                    <a:pt x="1984182" y="1583514"/>
                  </a:lnTo>
                  <a:close/>
                </a:path>
                <a:path w="2360295" h="1867535">
                  <a:moveTo>
                    <a:pt x="2189288" y="1582942"/>
                  </a:moveTo>
                  <a:lnTo>
                    <a:pt x="2190275" y="1582498"/>
                  </a:lnTo>
                  <a:lnTo>
                    <a:pt x="2188065" y="1582498"/>
                  </a:lnTo>
                  <a:lnTo>
                    <a:pt x="2188697" y="1582752"/>
                  </a:lnTo>
                  <a:lnTo>
                    <a:pt x="2189288" y="1582942"/>
                  </a:lnTo>
                  <a:close/>
                </a:path>
                <a:path w="2360295" h="1867535">
                  <a:moveTo>
                    <a:pt x="2187670" y="1583387"/>
                  </a:moveTo>
                  <a:lnTo>
                    <a:pt x="2188065" y="1582498"/>
                  </a:lnTo>
                  <a:lnTo>
                    <a:pt x="2187117" y="1582498"/>
                  </a:lnTo>
                  <a:lnTo>
                    <a:pt x="2187670" y="1583387"/>
                  </a:lnTo>
                  <a:close/>
                </a:path>
                <a:path w="2360295" h="1867535">
                  <a:moveTo>
                    <a:pt x="2089677" y="1583768"/>
                  </a:moveTo>
                  <a:lnTo>
                    <a:pt x="2091019" y="1582498"/>
                  </a:lnTo>
                  <a:lnTo>
                    <a:pt x="2089677" y="1582498"/>
                  </a:lnTo>
                  <a:lnTo>
                    <a:pt x="2089677" y="1583768"/>
                  </a:lnTo>
                  <a:close/>
                </a:path>
                <a:path w="2360295" h="1867535">
                  <a:moveTo>
                    <a:pt x="2021847" y="1584149"/>
                  </a:moveTo>
                  <a:lnTo>
                    <a:pt x="2020505" y="1583895"/>
                  </a:lnTo>
                  <a:lnTo>
                    <a:pt x="2019794" y="1583514"/>
                  </a:lnTo>
                  <a:lnTo>
                    <a:pt x="2019794" y="1582498"/>
                  </a:lnTo>
                  <a:lnTo>
                    <a:pt x="2011345" y="1582498"/>
                  </a:lnTo>
                  <a:lnTo>
                    <a:pt x="2011029" y="1582625"/>
                  </a:lnTo>
                  <a:lnTo>
                    <a:pt x="2011271" y="1582910"/>
                  </a:lnTo>
                  <a:lnTo>
                    <a:pt x="2011305" y="1583133"/>
                  </a:lnTo>
                  <a:lnTo>
                    <a:pt x="2014977" y="1583133"/>
                  </a:lnTo>
                  <a:lnTo>
                    <a:pt x="2015398" y="1583387"/>
                  </a:lnTo>
                  <a:lnTo>
                    <a:pt x="2018530" y="1583387"/>
                  </a:lnTo>
                  <a:lnTo>
                    <a:pt x="2018688" y="1584022"/>
                  </a:lnTo>
                  <a:lnTo>
                    <a:pt x="2020820" y="1584022"/>
                  </a:lnTo>
                  <a:lnTo>
                    <a:pt x="2021847" y="1584149"/>
                  </a:lnTo>
                  <a:close/>
                </a:path>
                <a:path w="2360295" h="1867535">
                  <a:moveTo>
                    <a:pt x="2196198" y="1585673"/>
                  </a:moveTo>
                  <a:lnTo>
                    <a:pt x="2196230" y="1583335"/>
                  </a:lnTo>
                  <a:lnTo>
                    <a:pt x="2196671" y="1582625"/>
                  </a:lnTo>
                  <a:lnTo>
                    <a:pt x="2190202" y="1582625"/>
                  </a:lnTo>
                  <a:lnTo>
                    <a:pt x="2189910" y="1583133"/>
                  </a:lnTo>
                  <a:lnTo>
                    <a:pt x="2189960" y="1583514"/>
                  </a:lnTo>
                  <a:lnTo>
                    <a:pt x="2190079" y="1583641"/>
                  </a:lnTo>
                  <a:lnTo>
                    <a:pt x="2190013" y="1584276"/>
                  </a:lnTo>
                  <a:lnTo>
                    <a:pt x="2192961" y="1584276"/>
                  </a:lnTo>
                  <a:lnTo>
                    <a:pt x="2193672" y="1584530"/>
                  </a:lnTo>
                  <a:lnTo>
                    <a:pt x="2193908" y="1584530"/>
                  </a:lnTo>
                  <a:lnTo>
                    <a:pt x="2194066" y="1584657"/>
                  </a:lnTo>
                  <a:lnTo>
                    <a:pt x="2194066" y="1585038"/>
                  </a:lnTo>
                  <a:lnTo>
                    <a:pt x="2195093" y="1585419"/>
                  </a:lnTo>
                  <a:lnTo>
                    <a:pt x="2196198" y="1585673"/>
                  </a:lnTo>
                  <a:close/>
                </a:path>
                <a:path w="2360295" h="1867535">
                  <a:moveTo>
                    <a:pt x="2187820" y="1583387"/>
                  </a:moveTo>
                  <a:lnTo>
                    <a:pt x="2188301" y="1583387"/>
                  </a:lnTo>
                  <a:lnTo>
                    <a:pt x="2188143" y="1582752"/>
                  </a:lnTo>
                  <a:lnTo>
                    <a:pt x="2187820" y="1583387"/>
                  </a:lnTo>
                  <a:close/>
                </a:path>
                <a:path w="2360295" h="1867535">
                  <a:moveTo>
                    <a:pt x="2180003" y="1585096"/>
                  </a:moveTo>
                  <a:lnTo>
                    <a:pt x="2180347" y="1584419"/>
                  </a:lnTo>
                  <a:lnTo>
                    <a:pt x="2180469" y="1583335"/>
                  </a:lnTo>
                  <a:lnTo>
                    <a:pt x="2180721" y="1583133"/>
                  </a:lnTo>
                  <a:lnTo>
                    <a:pt x="2181353" y="1582752"/>
                  </a:lnTo>
                  <a:lnTo>
                    <a:pt x="2179353" y="1582752"/>
                  </a:lnTo>
                  <a:lnTo>
                    <a:pt x="2178975" y="1583014"/>
                  </a:lnTo>
                  <a:lnTo>
                    <a:pt x="2178116" y="1583768"/>
                  </a:lnTo>
                  <a:lnTo>
                    <a:pt x="2180003" y="1585096"/>
                  </a:lnTo>
                  <a:close/>
                </a:path>
                <a:path w="2360295" h="1867535">
                  <a:moveTo>
                    <a:pt x="2075385" y="1585673"/>
                  </a:moveTo>
                  <a:lnTo>
                    <a:pt x="2078148" y="1585673"/>
                  </a:lnTo>
                  <a:lnTo>
                    <a:pt x="2079017" y="1584022"/>
                  </a:lnTo>
                  <a:lnTo>
                    <a:pt x="2079807" y="1583133"/>
                  </a:lnTo>
                  <a:lnTo>
                    <a:pt x="2079438" y="1583014"/>
                  </a:lnTo>
                  <a:lnTo>
                    <a:pt x="2079017" y="1582752"/>
                  </a:lnTo>
                  <a:lnTo>
                    <a:pt x="2078385" y="1583006"/>
                  </a:lnTo>
                  <a:lnTo>
                    <a:pt x="2078306" y="1583514"/>
                  </a:lnTo>
                  <a:lnTo>
                    <a:pt x="2078114" y="1583823"/>
                  </a:lnTo>
                  <a:lnTo>
                    <a:pt x="2077911" y="1584022"/>
                  </a:lnTo>
                  <a:lnTo>
                    <a:pt x="2077596" y="1584022"/>
                  </a:lnTo>
                  <a:lnTo>
                    <a:pt x="2077359" y="1584149"/>
                  </a:lnTo>
                  <a:lnTo>
                    <a:pt x="2069462" y="1584149"/>
                  </a:lnTo>
                  <a:lnTo>
                    <a:pt x="2069383" y="1584276"/>
                  </a:lnTo>
                  <a:lnTo>
                    <a:pt x="2071121" y="1584276"/>
                  </a:lnTo>
                  <a:lnTo>
                    <a:pt x="2073411" y="1584784"/>
                  </a:lnTo>
                  <a:lnTo>
                    <a:pt x="2075385" y="1585673"/>
                  </a:lnTo>
                  <a:close/>
                </a:path>
                <a:path w="2360295" h="1867535">
                  <a:moveTo>
                    <a:pt x="2172667" y="1586435"/>
                  </a:moveTo>
                  <a:lnTo>
                    <a:pt x="2173694" y="1582879"/>
                  </a:lnTo>
                  <a:lnTo>
                    <a:pt x="2164613" y="1582879"/>
                  </a:lnTo>
                  <a:lnTo>
                    <a:pt x="2164731" y="1583768"/>
                  </a:lnTo>
                  <a:lnTo>
                    <a:pt x="2164613" y="1584530"/>
                  </a:lnTo>
                  <a:lnTo>
                    <a:pt x="2164455" y="1585038"/>
                  </a:lnTo>
                  <a:lnTo>
                    <a:pt x="2163586" y="1585165"/>
                  </a:lnTo>
                  <a:lnTo>
                    <a:pt x="2162718" y="1585165"/>
                  </a:lnTo>
                  <a:lnTo>
                    <a:pt x="2162678" y="1585292"/>
                  </a:lnTo>
                  <a:lnTo>
                    <a:pt x="2170851" y="1585292"/>
                  </a:lnTo>
                  <a:lnTo>
                    <a:pt x="2172667" y="1586435"/>
                  </a:lnTo>
                  <a:close/>
                </a:path>
                <a:path w="2360295" h="1867535">
                  <a:moveTo>
                    <a:pt x="2040877" y="1583006"/>
                  </a:moveTo>
                  <a:lnTo>
                    <a:pt x="2043088" y="1583006"/>
                  </a:lnTo>
                  <a:lnTo>
                    <a:pt x="2041982" y="1582879"/>
                  </a:lnTo>
                  <a:lnTo>
                    <a:pt x="2040877" y="1583006"/>
                  </a:lnTo>
                  <a:close/>
                </a:path>
                <a:path w="2360295" h="1867535">
                  <a:moveTo>
                    <a:pt x="2189169" y="1584530"/>
                  </a:moveTo>
                  <a:lnTo>
                    <a:pt x="2189400" y="1584022"/>
                  </a:lnTo>
                  <a:lnTo>
                    <a:pt x="2189619" y="1583641"/>
                  </a:lnTo>
                  <a:lnTo>
                    <a:pt x="2189723" y="1583260"/>
                  </a:lnTo>
                  <a:lnTo>
                    <a:pt x="2189486" y="1583006"/>
                  </a:lnTo>
                  <a:lnTo>
                    <a:pt x="2189288" y="1582942"/>
                  </a:lnTo>
                  <a:lnTo>
                    <a:pt x="2188301" y="1583387"/>
                  </a:lnTo>
                  <a:lnTo>
                    <a:pt x="2187820" y="1583387"/>
                  </a:lnTo>
                  <a:lnTo>
                    <a:pt x="2187432" y="1584149"/>
                  </a:lnTo>
                  <a:lnTo>
                    <a:pt x="2188064" y="1584149"/>
                  </a:lnTo>
                  <a:lnTo>
                    <a:pt x="2189169" y="1584530"/>
                  </a:lnTo>
                  <a:close/>
                </a:path>
                <a:path w="2360295" h="1867535">
                  <a:moveTo>
                    <a:pt x="2051308" y="1583895"/>
                  </a:moveTo>
                  <a:lnTo>
                    <a:pt x="2054222" y="1583895"/>
                  </a:lnTo>
                  <a:lnTo>
                    <a:pt x="2052801" y="1583006"/>
                  </a:lnTo>
                  <a:lnTo>
                    <a:pt x="2051538" y="1583641"/>
                  </a:lnTo>
                  <a:lnTo>
                    <a:pt x="2051380" y="1583768"/>
                  </a:lnTo>
                  <a:lnTo>
                    <a:pt x="2051308" y="1583895"/>
                  </a:lnTo>
                  <a:close/>
                </a:path>
                <a:path w="2360295" h="1867535">
                  <a:moveTo>
                    <a:pt x="2029664" y="1583387"/>
                  </a:moveTo>
                  <a:lnTo>
                    <a:pt x="2030144" y="1583296"/>
                  </a:lnTo>
                  <a:lnTo>
                    <a:pt x="2029919" y="1583014"/>
                  </a:lnTo>
                  <a:lnTo>
                    <a:pt x="2029664" y="1583387"/>
                  </a:lnTo>
                  <a:close/>
                </a:path>
                <a:path w="2360295" h="1867535">
                  <a:moveTo>
                    <a:pt x="2048931" y="1585292"/>
                  </a:moveTo>
                  <a:lnTo>
                    <a:pt x="2049168" y="1583133"/>
                  </a:lnTo>
                  <a:lnTo>
                    <a:pt x="2047589" y="1584784"/>
                  </a:lnTo>
                  <a:lnTo>
                    <a:pt x="2048062" y="1584911"/>
                  </a:lnTo>
                  <a:lnTo>
                    <a:pt x="2048457" y="1585165"/>
                  </a:lnTo>
                  <a:lnTo>
                    <a:pt x="2048931" y="1585292"/>
                  </a:lnTo>
                  <a:close/>
                </a:path>
                <a:path w="2360295" h="1867535">
                  <a:moveTo>
                    <a:pt x="2031875" y="1585546"/>
                  </a:moveTo>
                  <a:lnTo>
                    <a:pt x="2032428" y="1584022"/>
                  </a:lnTo>
                  <a:lnTo>
                    <a:pt x="2033060" y="1583768"/>
                  </a:lnTo>
                  <a:lnTo>
                    <a:pt x="2032586" y="1583641"/>
                  </a:lnTo>
                  <a:lnTo>
                    <a:pt x="2032033" y="1583641"/>
                  </a:lnTo>
                  <a:lnTo>
                    <a:pt x="2031007" y="1583133"/>
                  </a:lnTo>
                  <a:lnTo>
                    <a:pt x="2030144" y="1583296"/>
                  </a:lnTo>
                  <a:lnTo>
                    <a:pt x="2030059" y="1583641"/>
                  </a:lnTo>
                  <a:lnTo>
                    <a:pt x="2029980" y="1583768"/>
                  </a:lnTo>
                  <a:lnTo>
                    <a:pt x="2028401" y="1583768"/>
                  </a:lnTo>
                  <a:lnTo>
                    <a:pt x="2028572" y="1583895"/>
                  </a:lnTo>
                  <a:lnTo>
                    <a:pt x="2031164" y="1583895"/>
                  </a:lnTo>
                  <a:lnTo>
                    <a:pt x="2031875" y="1585546"/>
                  </a:lnTo>
                  <a:close/>
                </a:path>
                <a:path w="2360295" h="1867535">
                  <a:moveTo>
                    <a:pt x="2012450" y="1584022"/>
                  </a:moveTo>
                  <a:lnTo>
                    <a:pt x="2012766" y="1583895"/>
                  </a:lnTo>
                  <a:lnTo>
                    <a:pt x="2014977" y="1583133"/>
                  </a:lnTo>
                  <a:lnTo>
                    <a:pt x="2011305" y="1583133"/>
                  </a:lnTo>
                  <a:lnTo>
                    <a:pt x="2011345" y="1583387"/>
                  </a:lnTo>
                  <a:lnTo>
                    <a:pt x="2011977" y="1583895"/>
                  </a:lnTo>
                  <a:lnTo>
                    <a:pt x="2012450" y="1584022"/>
                  </a:lnTo>
                  <a:close/>
                </a:path>
                <a:path w="2360295" h="1867535">
                  <a:moveTo>
                    <a:pt x="2206383" y="1586054"/>
                  </a:moveTo>
                  <a:lnTo>
                    <a:pt x="2207015" y="1586054"/>
                  </a:lnTo>
                  <a:lnTo>
                    <a:pt x="2207173" y="1585673"/>
                  </a:lnTo>
                  <a:lnTo>
                    <a:pt x="2207532" y="1585096"/>
                  </a:lnTo>
                  <a:lnTo>
                    <a:pt x="2207949" y="1584022"/>
                  </a:lnTo>
                  <a:lnTo>
                    <a:pt x="2208278" y="1583387"/>
                  </a:lnTo>
                  <a:lnTo>
                    <a:pt x="2207963" y="1583514"/>
                  </a:lnTo>
                  <a:lnTo>
                    <a:pt x="2207489" y="1583895"/>
                  </a:lnTo>
                  <a:lnTo>
                    <a:pt x="2201246" y="1583895"/>
                  </a:lnTo>
                  <a:lnTo>
                    <a:pt x="2201014" y="1584530"/>
                  </a:lnTo>
                  <a:lnTo>
                    <a:pt x="2202198" y="1584911"/>
                  </a:lnTo>
                  <a:lnTo>
                    <a:pt x="2204488" y="1585419"/>
                  </a:lnTo>
                  <a:lnTo>
                    <a:pt x="2205278" y="1585800"/>
                  </a:lnTo>
                  <a:lnTo>
                    <a:pt x="2206383" y="1586054"/>
                  </a:lnTo>
                  <a:close/>
                </a:path>
                <a:path w="2360295" h="1867535">
                  <a:moveTo>
                    <a:pt x="2196592" y="1585292"/>
                  </a:moveTo>
                  <a:lnTo>
                    <a:pt x="2198487" y="1585038"/>
                  </a:lnTo>
                  <a:lnTo>
                    <a:pt x="2199434" y="1584657"/>
                  </a:lnTo>
                  <a:lnTo>
                    <a:pt x="2200145" y="1583387"/>
                  </a:lnTo>
                  <a:lnTo>
                    <a:pt x="2198961" y="1583641"/>
                  </a:lnTo>
                  <a:lnTo>
                    <a:pt x="2197066" y="1583641"/>
                  </a:lnTo>
                  <a:lnTo>
                    <a:pt x="2196987" y="1584276"/>
                  </a:lnTo>
                  <a:lnTo>
                    <a:pt x="2196750" y="1584784"/>
                  </a:lnTo>
                  <a:lnTo>
                    <a:pt x="2196592" y="1585292"/>
                  </a:lnTo>
                  <a:close/>
                </a:path>
                <a:path w="2360295" h="1867535">
                  <a:moveTo>
                    <a:pt x="2090546" y="1586562"/>
                  </a:moveTo>
                  <a:lnTo>
                    <a:pt x="2091967" y="1586308"/>
                  </a:lnTo>
                  <a:lnTo>
                    <a:pt x="2091651" y="1585546"/>
                  </a:lnTo>
                  <a:lnTo>
                    <a:pt x="2091572" y="1585038"/>
                  </a:lnTo>
                  <a:lnTo>
                    <a:pt x="2092520" y="1584403"/>
                  </a:lnTo>
                  <a:lnTo>
                    <a:pt x="2093467" y="1584022"/>
                  </a:lnTo>
                  <a:lnTo>
                    <a:pt x="2094415" y="1583387"/>
                  </a:lnTo>
                  <a:lnTo>
                    <a:pt x="2091296" y="1583387"/>
                  </a:lnTo>
                  <a:lnTo>
                    <a:pt x="2091177" y="1583768"/>
                  </a:lnTo>
                  <a:lnTo>
                    <a:pt x="2090861" y="1584276"/>
                  </a:lnTo>
                  <a:lnTo>
                    <a:pt x="2090940" y="1584657"/>
                  </a:lnTo>
                  <a:lnTo>
                    <a:pt x="2091236" y="1585038"/>
                  </a:lnTo>
                  <a:lnTo>
                    <a:pt x="2091120" y="1585546"/>
                  </a:lnTo>
                  <a:lnTo>
                    <a:pt x="2090546" y="1586562"/>
                  </a:lnTo>
                  <a:close/>
                </a:path>
                <a:path w="2360295" h="1867535">
                  <a:moveTo>
                    <a:pt x="2080899" y="1583514"/>
                  </a:moveTo>
                  <a:lnTo>
                    <a:pt x="2081386" y="1583514"/>
                  </a:lnTo>
                  <a:lnTo>
                    <a:pt x="2080912" y="1583387"/>
                  </a:lnTo>
                  <a:lnTo>
                    <a:pt x="2080899" y="1583514"/>
                  </a:lnTo>
                  <a:close/>
                </a:path>
                <a:path w="2360295" h="1867535">
                  <a:moveTo>
                    <a:pt x="2067962" y="1585927"/>
                  </a:moveTo>
                  <a:lnTo>
                    <a:pt x="2068712" y="1583641"/>
                  </a:lnTo>
                  <a:lnTo>
                    <a:pt x="2068831" y="1583387"/>
                  </a:lnTo>
                  <a:lnTo>
                    <a:pt x="2063991" y="1583387"/>
                  </a:lnTo>
                  <a:lnTo>
                    <a:pt x="2064535" y="1584225"/>
                  </a:lnTo>
                  <a:lnTo>
                    <a:pt x="2065908" y="1584276"/>
                  </a:lnTo>
                  <a:lnTo>
                    <a:pt x="2064656" y="1584419"/>
                  </a:lnTo>
                  <a:lnTo>
                    <a:pt x="2067725" y="1584530"/>
                  </a:lnTo>
                  <a:lnTo>
                    <a:pt x="2067804" y="1584657"/>
                  </a:lnTo>
                  <a:lnTo>
                    <a:pt x="2067909" y="1584911"/>
                  </a:lnTo>
                  <a:lnTo>
                    <a:pt x="2067962" y="1585927"/>
                  </a:lnTo>
                  <a:close/>
                </a:path>
                <a:path w="2360295" h="1867535">
                  <a:moveTo>
                    <a:pt x="2047273" y="1585419"/>
                  </a:moveTo>
                  <a:lnTo>
                    <a:pt x="2047378" y="1585165"/>
                  </a:lnTo>
                  <a:lnTo>
                    <a:pt x="2047483" y="1584657"/>
                  </a:lnTo>
                  <a:lnTo>
                    <a:pt x="2047287" y="1584419"/>
                  </a:lnTo>
                  <a:lnTo>
                    <a:pt x="2046957" y="1583895"/>
                  </a:lnTo>
                  <a:lnTo>
                    <a:pt x="2046641" y="1583514"/>
                  </a:lnTo>
                  <a:lnTo>
                    <a:pt x="2046562" y="1583387"/>
                  </a:lnTo>
                  <a:lnTo>
                    <a:pt x="2046325" y="1583387"/>
                  </a:lnTo>
                  <a:lnTo>
                    <a:pt x="2046199" y="1583641"/>
                  </a:lnTo>
                  <a:lnTo>
                    <a:pt x="2045062" y="1584784"/>
                  </a:lnTo>
                  <a:lnTo>
                    <a:pt x="2046483" y="1585292"/>
                  </a:lnTo>
                  <a:lnTo>
                    <a:pt x="2047273" y="1585419"/>
                  </a:lnTo>
                  <a:close/>
                </a:path>
                <a:path w="2360295" h="1867535">
                  <a:moveTo>
                    <a:pt x="2025874" y="1584403"/>
                  </a:moveTo>
                  <a:lnTo>
                    <a:pt x="2026032" y="1583387"/>
                  </a:lnTo>
                  <a:lnTo>
                    <a:pt x="2025242" y="1583387"/>
                  </a:lnTo>
                  <a:lnTo>
                    <a:pt x="2024847" y="1583514"/>
                  </a:lnTo>
                  <a:lnTo>
                    <a:pt x="2024610" y="1583641"/>
                  </a:lnTo>
                  <a:lnTo>
                    <a:pt x="2025874" y="1584403"/>
                  </a:lnTo>
                  <a:close/>
                </a:path>
                <a:path w="2360295" h="1867535">
                  <a:moveTo>
                    <a:pt x="2019083" y="1585165"/>
                  </a:moveTo>
                  <a:lnTo>
                    <a:pt x="2019399" y="1585038"/>
                  </a:lnTo>
                  <a:lnTo>
                    <a:pt x="2019715" y="1585038"/>
                  </a:lnTo>
                  <a:lnTo>
                    <a:pt x="2019794" y="1584530"/>
                  </a:lnTo>
                  <a:lnTo>
                    <a:pt x="2019083" y="1584530"/>
                  </a:lnTo>
                  <a:lnTo>
                    <a:pt x="2018530" y="1584403"/>
                  </a:lnTo>
                  <a:lnTo>
                    <a:pt x="2017583" y="1583895"/>
                  </a:lnTo>
                  <a:lnTo>
                    <a:pt x="2018530" y="1583387"/>
                  </a:lnTo>
                  <a:lnTo>
                    <a:pt x="2015398" y="1583387"/>
                  </a:lnTo>
                  <a:lnTo>
                    <a:pt x="2016872" y="1584276"/>
                  </a:lnTo>
                  <a:lnTo>
                    <a:pt x="2018846" y="1585038"/>
                  </a:lnTo>
                  <a:lnTo>
                    <a:pt x="2019083" y="1585165"/>
                  </a:lnTo>
                  <a:close/>
                </a:path>
                <a:path w="2360295" h="1867535">
                  <a:moveTo>
                    <a:pt x="1985840" y="1584403"/>
                  </a:moveTo>
                  <a:lnTo>
                    <a:pt x="1990025" y="1583641"/>
                  </a:lnTo>
                  <a:lnTo>
                    <a:pt x="1990183" y="1583641"/>
                  </a:lnTo>
                  <a:lnTo>
                    <a:pt x="1990341" y="1583387"/>
                  </a:lnTo>
                  <a:lnTo>
                    <a:pt x="1985682" y="1583387"/>
                  </a:lnTo>
                  <a:lnTo>
                    <a:pt x="1985840" y="1584403"/>
                  </a:lnTo>
                  <a:close/>
                </a:path>
                <a:path w="2360295" h="1867535">
                  <a:moveTo>
                    <a:pt x="2137134" y="1586943"/>
                  </a:moveTo>
                  <a:lnTo>
                    <a:pt x="2137607" y="1586816"/>
                  </a:lnTo>
                  <a:lnTo>
                    <a:pt x="2138318" y="1586689"/>
                  </a:lnTo>
                  <a:lnTo>
                    <a:pt x="2139029" y="1586435"/>
                  </a:lnTo>
                  <a:lnTo>
                    <a:pt x="2139637" y="1586021"/>
                  </a:lnTo>
                  <a:lnTo>
                    <a:pt x="2140233" y="1585673"/>
                  </a:lnTo>
                  <a:lnTo>
                    <a:pt x="2140348" y="1585292"/>
                  </a:lnTo>
                  <a:lnTo>
                    <a:pt x="2139739" y="1583768"/>
                  </a:lnTo>
                  <a:lnTo>
                    <a:pt x="2141161" y="1583514"/>
                  </a:lnTo>
                  <a:lnTo>
                    <a:pt x="2124263" y="1583514"/>
                  </a:lnTo>
                  <a:lnTo>
                    <a:pt x="2124184" y="1585038"/>
                  </a:lnTo>
                  <a:lnTo>
                    <a:pt x="2136739" y="1585038"/>
                  </a:lnTo>
                  <a:lnTo>
                    <a:pt x="2137528" y="1585292"/>
                  </a:lnTo>
                  <a:lnTo>
                    <a:pt x="2137370" y="1585546"/>
                  </a:lnTo>
                  <a:lnTo>
                    <a:pt x="2137134" y="1585673"/>
                  </a:lnTo>
                  <a:lnTo>
                    <a:pt x="2136660" y="1586054"/>
                  </a:lnTo>
                  <a:lnTo>
                    <a:pt x="2136423" y="1586308"/>
                  </a:lnTo>
                  <a:lnTo>
                    <a:pt x="2136107" y="1586562"/>
                  </a:lnTo>
                  <a:lnTo>
                    <a:pt x="2136581" y="1586689"/>
                  </a:lnTo>
                  <a:lnTo>
                    <a:pt x="2137134" y="1586943"/>
                  </a:lnTo>
                  <a:close/>
                </a:path>
                <a:path w="2360295" h="1867535">
                  <a:moveTo>
                    <a:pt x="2121578" y="1585673"/>
                  </a:moveTo>
                  <a:lnTo>
                    <a:pt x="2122446" y="1584911"/>
                  </a:lnTo>
                  <a:lnTo>
                    <a:pt x="2124263" y="1583514"/>
                  </a:lnTo>
                  <a:lnTo>
                    <a:pt x="2105943" y="1583514"/>
                  </a:lnTo>
                  <a:lnTo>
                    <a:pt x="2105751" y="1584530"/>
                  </a:lnTo>
                  <a:lnTo>
                    <a:pt x="2119920" y="1584530"/>
                  </a:lnTo>
                  <a:lnTo>
                    <a:pt x="2121578" y="1585673"/>
                  </a:lnTo>
                  <a:close/>
                </a:path>
                <a:path w="2360295" h="1867535">
                  <a:moveTo>
                    <a:pt x="2037797" y="1584276"/>
                  </a:moveTo>
                  <a:lnTo>
                    <a:pt x="2037166" y="1583514"/>
                  </a:lnTo>
                  <a:lnTo>
                    <a:pt x="2036265" y="1583514"/>
                  </a:lnTo>
                  <a:lnTo>
                    <a:pt x="2036518" y="1583768"/>
                  </a:lnTo>
                  <a:lnTo>
                    <a:pt x="2036771" y="1583768"/>
                  </a:lnTo>
                  <a:lnTo>
                    <a:pt x="2037797" y="1584276"/>
                  </a:lnTo>
                  <a:close/>
                </a:path>
                <a:path w="2360295" h="1867535">
                  <a:moveTo>
                    <a:pt x="2028480" y="1583768"/>
                  </a:moveTo>
                  <a:lnTo>
                    <a:pt x="2029901" y="1583768"/>
                  </a:lnTo>
                  <a:lnTo>
                    <a:pt x="2028638" y="1583514"/>
                  </a:lnTo>
                  <a:lnTo>
                    <a:pt x="2028480" y="1583768"/>
                  </a:lnTo>
                  <a:close/>
                </a:path>
                <a:path w="2360295" h="1867535">
                  <a:moveTo>
                    <a:pt x="2006133" y="1584784"/>
                  </a:moveTo>
                  <a:lnTo>
                    <a:pt x="2007396" y="1583514"/>
                  </a:lnTo>
                  <a:lnTo>
                    <a:pt x="1995394" y="1583514"/>
                  </a:lnTo>
                  <a:lnTo>
                    <a:pt x="1996342" y="1583895"/>
                  </a:lnTo>
                  <a:lnTo>
                    <a:pt x="2004791" y="1583895"/>
                  </a:lnTo>
                  <a:lnTo>
                    <a:pt x="2006133" y="1584784"/>
                  </a:lnTo>
                  <a:close/>
                </a:path>
                <a:path w="2360295" h="1867535">
                  <a:moveTo>
                    <a:pt x="2159125" y="1586308"/>
                  </a:moveTo>
                  <a:lnTo>
                    <a:pt x="2159875" y="1586308"/>
                  </a:lnTo>
                  <a:lnTo>
                    <a:pt x="2159756" y="1586181"/>
                  </a:lnTo>
                  <a:lnTo>
                    <a:pt x="2159685" y="1585927"/>
                  </a:lnTo>
                  <a:lnTo>
                    <a:pt x="2159897" y="1585292"/>
                  </a:lnTo>
                  <a:lnTo>
                    <a:pt x="2160010" y="1584657"/>
                  </a:lnTo>
                  <a:lnTo>
                    <a:pt x="2160118" y="1584419"/>
                  </a:lnTo>
                  <a:lnTo>
                    <a:pt x="2160428" y="1584022"/>
                  </a:lnTo>
                  <a:lnTo>
                    <a:pt x="2160507" y="1583768"/>
                  </a:lnTo>
                  <a:lnTo>
                    <a:pt x="2148678" y="1583768"/>
                  </a:lnTo>
                  <a:lnTo>
                    <a:pt x="2149089" y="1584022"/>
                  </a:lnTo>
                  <a:lnTo>
                    <a:pt x="2149214" y="1584177"/>
                  </a:lnTo>
                  <a:lnTo>
                    <a:pt x="2147188" y="1584911"/>
                  </a:lnTo>
                  <a:lnTo>
                    <a:pt x="2147278" y="1585038"/>
                  </a:lnTo>
                  <a:lnTo>
                    <a:pt x="2158532" y="1585038"/>
                  </a:lnTo>
                  <a:lnTo>
                    <a:pt x="2158927" y="1586181"/>
                  </a:lnTo>
                  <a:lnTo>
                    <a:pt x="2159125" y="1586308"/>
                  </a:lnTo>
                  <a:close/>
                </a:path>
                <a:path w="2360295" h="1867535">
                  <a:moveTo>
                    <a:pt x="2079806" y="1584911"/>
                  </a:moveTo>
                  <a:lnTo>
                    <a:pt x="2080754" y="1584911"/>
                  </a:lnTo>
                  <a:lnTo>
                    <a:pt x="2080122" y="1583768"/>
                  </a:lnTo>
                  <a:lnTo>
                    <a:pt x="2079840" y="1583949"/>
                  </a:lnTo>
                  <a:lnTo>
                    <a:pt x="2079806" y="1584911"/>
                  </a:lnTo>
                  <a:close/>
                </a:path>
                <a:path w="2360295" h="1867535">
                  <a:moveTo>
                    <a:pt x="2036771" y="1584022"/>
                  </a:moveTo>
                  <a:lnTo>
                    <a:pt x="2036771" y="1583768"/>
                  </a:lnTo>
                  <a:lnTo>
                    <a:pt x="2036518" y="1583768"/>
                  </a:lnTo>
                  <a:lnTo>
                    <a:pt x="2036771" y="1584022"/>
                  </a:lnTo>
                  <a:close/>
                </a:path>
                <a:path w="2360295" h="1867535">
                  <a:moveTo>
                    <a:pt x="2051301" y="1584149"/>
                  </a:moveTo>
                  <a:lnTo>
                    <a:pt x="2051310" y="1583823"/>
                  </a:lnTo>
                  <a:lnTo>
                    <a:pt x="2051301" y="1584149"/>
                  </a:lnTo>
                  <a:close/>
                </a:path>
                <a:path w="2360295" h="1867535">
                  <a:moveTo>
                    <a:pt x="2061960" y="1584276"/>
                  </a:moveTo>
                  <a:lnTo>
                    <a:pt x="2062513" y="1583895"/>
                  </a:lnTo>
                  <a:lnTo>
                    <a:pt x="2062129" y="1583895"/>
                  </a:lnTo>
                  <a:lnTo>
                    <a:pt x="2061960" y="1584276"/>
                  </a:lnTo>
                  <a:close/>
                </a:path>
                <a:path w="2360295" h="1867535">
                  <a:moveTo>
                    <a:pt x="2030217" y="1584784"/>
                  </a:moveTo>
                  <a:lnTo>
                    <a:pt x="2030691" y="1584403"/>
                  </a:lnTo>
                  <a:lnTo>
                    <a:pt x="2031007" y="1584276"/>
                  </a:lnTo>
                  <a:lnTo>
                    <a:pt x="2031164" y="1583895"/>
                  </a:lnTo>
                  <a:lnTo>
                    <a:pt x="2028572" y="1583895"/>
                  </a:lnTo>
                  <a:lnTo>
                    <a:pt x="2029427" y="1584530"/>
                  </a:lnTo>
                  <a:lnTo>
                    <a:pt x="2030217" y="1584784"/>
                  </a:lnTo>
                  <a:close/>
                </a:path>
                <a:path w="2360295" h="1867535">
                  <a:moveTo>
                    <a:pt x="1999895" y="1585165"/>
                  </a:moveTo>
                  <a:lnTo>
                    <a:pt x="2001553" y="1584022"/>
                  </a:lnTo>
                  <a:lnTo>
                    <a:pt x="2003527" y="1584022"/>
                  </a:lnTo>
                  <a:lnTo>
                    <a:pt x="2004791" y="1583895"/>
                  </a:lnTo>
                  <a:lnTo>
                    <a:pt x="1996342" y="1583895"/>
                  </a:lnTo>
                  <a:lnTo>
                    <a:pt x="1997656" y="1584419"/>
                  </a:lnTo>
                  <a:lnTo>
                    <a:pt x="1999895" y="1585165"/>
                  </a:lnTo>
                  <a:close/>
                </a:path>
                <a:path w="2360295" h="1867535">
                  <a:moveTo>
                    <a:pt x="2050906" y="1584149"/>
                  </a:moveTo>
                  <a:lnTo>
                    <a:pt x="2051301" y="1584149"/>
                  </a:lnTo>
                  <a:lnTo>
                    <a:pt x="2051154" y="1583949"/>
                  </a:lnTo>
                  <a:lnTo>
                    <a:pt x="2050906" y="1584149"/>
                  </a:lnTo>
                  <a:close/>
                </a:path>
                <a:path w="2360295" h="1867535">
                  <a:moveTo>
                    <a:pt x="2063222" y="1584177"/>
                  </a:moveTo>
                  <a:lnTo>
                    <a:pt x="2063144" y="1584022"/>
                  </a:lnTo>
                  <a:lnTo>
                    <a:pt x="2062829" y="1584022"/>
                  </a:lnTo>
                  <a:lnTo>
                    <a:pt x="2062434" y="1584149"/>
                  </a:lnTo>
                  <a:lnTo>
                    <a:pt x="2063222" y="1584177"/>
                  </a:lnTo>
                  <a:close/>
                </a:path>
                <a:path w="2360295" h="1867535">
                  <a:moveTo>
                    <a:pt x="2081465" y="1585800"/>
                  </a:moveTo>
                  <a:lnTo>
                    <a:pt x="2083439" y="1585546"/>
                  </a:lnTo>
                  <a:lnTo>
                    <a:pt x="2084702" y="1584149"/>
                  </a:lnTo>
                  <a:lnTo>
                    <a:pt x="2080833" y="1584149"/>
                  </a:lnTo>
                  <a:lnTo>
                    <a:pt x="2080754" y="1584911"/>
                  </a:lnTo>
                  <a:lnTo>
                    <a:pt x="2079806" y="1584911"/>
                  </a:lnTo>
                  <a:lnTo>
                    <a:pt x="2079806" y="1585419"/>
                  </a:lnTo>
                  <a:lnTo>
                    <a:pt x="2080675" y="1585673"/>
                  </a:lnTo>
                  <a:lnTo>
                    <a:pt x="2081465" y="1585800"/>
                  </a:lnTo>
                  <a:close/>
                </a:path>
                <a:path w="2360295" h="1867535">
                  <a:moveTo>
                    <a:pt x="2063460" y="1584657"/>
                  </a:moveTo>
                  <a:lnTo>
                    <a:pt x="2063697" y="1584530"/>
                  </a:lnTo>
                  <a:lnTo>
                    <a:pt x="2064656" y="1584419"/>
                  </a:lnTo>
                  <a:lnTo>
                    <a:pt x="2064535" y="1584225"/>
                  </a:lnTo>
                  <a:lnTo>
                    <a:pt x="2063222" y="1584177"/>
                  </a:lnTo>
                  <a:lnTo>
                    <a:pt x="2063460" y="1584657"/>
                  </a:lnTo>
                  <a:close/>
                </a:path>
                <a:path w="2360295" h="1867535">
                  <a:moveTo>
                    <a:pt x="2192329" y="1586054"/>
                  </a:moveTo>
                  <a:lnTo>
                    <a:pt x="2192961" y="1584276"/>
                  </a:lnTo>
                  <a:lnTo>
                    <a:pt x="2190013" y="1584276"/>
                  </a:lnTo>
                  <a:lnTo>
                    <a:pt x="2189967" y="1584403"/>
                  </a:lnTo>
                  <a:lnTo>
                    <a:pt x="2191776" y="1584403"/>
                  </a:lnTo>
                  <a:lnTo>
                    <a:pt x="2192329" y="1586054"/>
                  </a:lnTo>
                  <a:close/>
                </a:path>
                <a:path w="2360295" h="1867535">
                  <a:moveTo>
                    <a:pt x="2069068" y="1585800"/>
                  </a:moveTo>
                  <a:lnTo>
                    <a:pt x="2069936" y="1584911"/>
                  </a:lnTo>
                  <a:lnTo>
                    <a:pt x="2070568" y="1584911"/>
                  </a:lnTo>
                  <a:lnTo>
                    <a:pt x="2070489" y="1584403"/>
                  </a:lnTo>
                  <a:lnTo>
                    <a:pt x="2070805" y="1584403"/>
                  </a:lnTo>
                  <a:lnTo>
                    <a:pt x="2071121" y="1584276"/>
                  </a:lnTo>
                  <a:lnTo>
                    <a:pt x="2069383" y="1584276"/>
                  </a:lnTo>
                  <a:lnTo>
                    <a:pt x="2069305" y="1584784"/>
                  </a:lnTo>
                  <a:lnTo>
                    <a:pt x="2069199" y="1585038"/>
                  </a:lnTo>
                  <a:lnTo>
                    <a:pt x="2069068" y="1585800"/>
                  </a:lnTo>
                  <a:close/>
                </a:path>
                <a:path w="2360295" h="1867535">
                  <a:moveTo>
                    <a:pt x="2190671" y="1586054"/>
                  </a:moveTo>
                  <a:lnTo>
                    <a:pt x="2191697" y="1586054"/>
                  </a:lnTo>
                  <a:lnTo>
                    <a:pt x="2191816" y="1585546"/>
                  </a:lnTo>
                  <a:lnTo>
                    <a:pt x="2191934" y="1585292"/>
                  </a:lnTo>
                  <a:lnTo>
                    <a:pt x="2190829" y="1584784"/>
                  </a:lnTo>
                  <a:lnTo>
                    <a:pt x="2191776" y="1584403"/>
                  </a:lnTo>
                  <a:lnTo>
                    <a:pt x="2189967" y="1584403"/>
                  </a:lnTo>
                  <a:lnTo>
                    <a:pt x="2189690" y="1585165"/>
                  </a:lnTo>
                  <a:lnTo>
                    <a:pt x="2189565" y="1585673"/>
                  </a:lnTo>
                  <a:lnTo>
                    <a:pt x="2189092" y="1585673"/>
                  </a:lnTo>
                  <a:lnTo>
                    <a:pt x="2188855" y="1585927"/>
                  </a:lnTo>
                  <a:lnTo>
                    <a:pt x="2190671" y="1586054"/>
                  </a:lnTo>
                  <a:close/>
                </a:path>
                <a:path w="2360295" h="1867535">
                  <a:moveTo>
                    <a:pt x="2119683" y="1586562"/>
                  </a:moveTo>
                  <a:lnTo>
                    <a:pt x="2119920" y="1584530"/>
                  </a:lnTo>
                  <a:lnTo>
                    <a:pt x="2105751" y="1584530"/>
                  </a:lnTo>
                  <a:lnTo>
                    <a:pt x="2105718" y="1584657"/>
                  </a:lnTo>
                  <a:lnTo>
                    <a:pt x="2119209" y="1584657"/>
                  </a:lnTo>
                  <a:lnTo>
                    <a:pt x="2119683" y="1586562"/>
                  </a:lnTo>
                  <a:close/>
                </a:path>
                <a:path w="2360295" h="1867535">
                  <a:moveTo>
                    <a:pt x="2067251" y="1585800"/>
                  </a:moveTo>
                  <a:lnTo>
                    <a:pt x="2067364" y="1585165"/>
                  </a:lnTo>
                  <a:lnTo>
                    <a:pt x="2067488" y="1584657"/>
                  </a:lnTo>
                  <a:lnTo>
                    <a:pt x="2067567" y="1584530"/>
                  </a:lnTo>
                  <a:lnTo>
                    <a:pt x="2064725" y="1584530"/>
                  </a:lnTo>
                  <a:lnTo>
                    <a:pt x="2065334" y="1585292"/>
                  </a:lnTo>
                  <a:lnTo>
                    <a:pt x="2066304" y="1585292"/>
                  </a:lnTo>
                  <a:lnTo>
                    <a:pt x="2066778" y="1585673"/>
                  </a:lnTo>
                  <a:lnTo>
                    <a:pt x="2067251" y="1585800"/>
                  </a:lnTo>
                  <a:close/>
                </a:path>
                <a:path w="2360295" h="1867535">
                  <a:moveTo>
                    <a:pt x="2117077" y="1588594"/>
                  </a:moveTo>
                  <a:lnTo>
                    <a:pt x="2119209" y="1584657"/>
                  </a:lnTo>
                  <a:lnTo>
                    <a:pt x="2105718" y="1584657"/>
                  </a:lnTo>
                  <a:lnTo>
                    <a:pt x="2105601" y="1585096"/>
                  </a:lnTo>
                  <a:lnTo>
                    <a:pt x="2105481" y="1585673"/>
                  </a:lnTo>
                  <a:lnTo>
                    <a:pt x="2116840" y="1585673"/>
                  </a:lnTo>
                  <a:lnTo>
                    <a:pt x="2117077" y="1588594"/>
                  </a:lnTo>
                  <a:close/>
                </a:path>
                <a:path w="2360295" h="1867535">
                  <a:moveTo>
                    <a:pt x="2147320" y="1586689"/>
                  </a:moveTo>
                  <a:lnTo>
                    <a:pt x="2147162" y="1586435"/>
                  </a:lnTo>
                  <a:lnTo>
                    <a:pt x="2146846" y="1586308"/>
                  </a:lnTo>
                  <a:lnTo>
                    <a:pt x="2147241" y="1584911"/>
                  </a:lnTo>
                  <a:lnTo>
                    <a:pt x="2146135" y="1585292"/>
                  </a:lnTo>
                  <a:lnTo>
                    <a:pt x="2145977" y="1585419"/>
                  </a:lnTo>
                  <a:lnTo>
                    <a:pt x="2145859" y="1586021"/>
                  </a:lnTo>
                  <a:lnTo>
                    <a:pt x="2145741" y="1586308"/>
                  </a:lnTo>
                  <a:lnTo>
                    <a:pt x="2146293" y="1586435"/>
                  </a:lnTo>
                  <a:lnTo>
                    <a:pt x="2146846" y="1586435"/>
                  </a:lnTo>
                  <a:lnTo>
                    <a:pt x="2147320" y="1586689"/>
                  </a:lnTo>
                  <a:close/>
                </a:path>
                <a:path w="2360295" h="1867535">
                  <a:moveTo>
                    <a:pt x="2104037" y="1586181"/>
                  </a:moveTo>
                  <a:lnTo>
                    <a:pt x="2105390" y="1586181"/>
                  </a:lnTo>
                  <a:lnTo>
                    <a:pt x="2104996" y="1585800"/>
                  </a:lnTo>
                  <a:lnTo>
                    <a:pt x="2104680" y="1585546"/>
                  </a:lnTo>
                  <a:lnTo>
                    <a:pt x="2104285" y="1585165"/>
                  </a:lnTo>
                  <a:lnTo>
                    <a:pt x="2104127" y="1585165"/>
                  </a:lnTo>
                  <a:lnTo>
                    <a:pt x="2104048" y="1585038"/>
                  </a:lnTo>
                  <a:lnTo>
                    <a:pt x="2103890" y="1584911"/>
                  </a:lnTo>
                  <a:lnTo>
                    <a:pt x="2103811" y="1585165"/>
                  </a:lnTo>
                  <a:lnTo>
                    <a:pt x="2103693" y="1585292"/>
                  </a:lnTo>
                  <a:lnTo>
                    <a:pt x="2103772" y="1585800"/>
                  </a:lnTo>
                  <a:lnTo>
                    <a:pt x="2103969" y="1586054"/>
                  </a:lnTo>
                  <a:lnTo>
                    <a:pt x="2104037" y="1586181"/>
                  </a:lnTo>
                  <a:close/>
                </a:path>
                <a:path w="2360295" h="1867535">
                  <a:moveTo>
                    <a:pt x="2096389" y="1587324"/>
                  </a:moveTo>
                  <a:lnTo>
                    <a:pt x="2097178" y="1585546"/>
                  </a:lnTo>
                  <a:lnTo>
                    <a:pt x="2098679" y="1584911"/>
                  </a:lnTo>
                  <a:lnTo>
                    <a:pt x="2094304" y="1584911"/>
                  </a:lnTo>
                  <a:lnTo>
                    <a:pt x="2094257" y="1585292"/>
                  </a:lnTo>
                  <a:lnTo>
                    <a:pt x="2093704" y="1585292"/>
                  </a:lnTo>
                  <a:lnTo>
                    <a:pt x="2092914" y="1585419"/>
                  </a:lnTo>
                  <a:lnTo>
                    <a:pt x="2092849" y="1586054"/>
                  </a:lnTo>
                  <a:lnTo>
                    <a:pt x="2094494" y="1586054"/>
                  </a:lnTo>
                  <a:lnTo>
                    <a:pt x="2096389" y="1587324"/>
                  </a:lnTo>
                  <a:close/>
                </a:path>
                <a:path w="2360295" h="1867535">
                  <a:moveTo>
                    <a:pt x="2070320" y="1586021"/>
                  </a:moveTo>
                  <a:lnTo>
                    <a:pt x="2072384" y="1585038"/>
                  </a:lnTo>
                  <a:lnTo>
                    <a:pt x="2070647" y="1584911"/>
                  </a:lnTo>
                  <a:lnTo>
                    <a:pt x="2069936" y="1584911"/>
                  </a:lnTo>
                  <a:lnTo>
                    <a:pt x="2070320" y="1586021"/>
                  </a:lnTo>
                  <a:close/>
                </a:path>
                <a:path w="2360295" h="1867535">
                  <a:moveTo>
                    <a:pt x="2155295" y="1586308"/>
                  </a:moveTo>
                  <a:lnTo>
                    <a:pt x="2156795" y="1585419"/>
                  </a:lnTo>
                  <a:lnTo>
                    <a:pt x="2158296" y="1585165"/>
                  </a:lnTo>
                  <a:lnTo>
                    <a:pt x="2158532" y="1585038"/>
                  </a:lnTo>
                  <a:lnTo>
                    <a:pt x="2147278" y="1585038"/>
                  </a:lnTo>
                  <a:lnTo>
                    <a:pt x="2147425" y="1585546"/>
                  </a:lnTo>
                  <a:lnTo>
                    <a:pt x="2148188" y="1585546"/>
                  </a:lnTo>
                  <a:lnTo>
                    <a:pt x="2148561" y="1585927"/>
                  </a:lnTo>
                  <a:lnTo>
                    <a:pt x="2151978" y="1585927"/>
                  </a:lnTo>
                  <a:lnTo>
                    <a:pt x="2155295" y="1586308"/>
                  </a:lnTo>
                  <a:close/>
                </a:path>
                <a:path w="2360295" h="1867535">
                  <a:moveTo>
                    <a:pt x="2135949" y="1586689"/>
                  </a:moveTo>
                  <a:lnTo>
                    <a:pt x="2136739" y="1585038"/>
                  </a:lnTo>
                  <a:lnTo>
                    <a:pt x="2133028" y="1585038"/>
                  </a:lnTo>
                  <a:lnTo>
                    <a:pt x="2133343" y="1585165"/>
                  </a:lnTo>
                  <a:lnTo>
                    <a:pt x="2135238" y="1585165"/>
                  </a:lnTo>
                  <a:lnTo>
                    <a:pt x="2135949" y="1586689"/>
                  </a:lnTo>
                  <a:close/>
                </a:path>
                <a:path w="2360295" h="1867535">
                  <a:moveTo>
                    <a:pt x="2131843" y="1586943"/>
                  </a:moveTo>
                  <a:lnTo>
                    <a:pt x="2132001" y="1586943"/>
                  </a:lnTo>
                  <a:lnTo>
                    <a:pt x="2132396" y="1586054"/>
                  </a:lnTo>
                  <a:lnTo>
                    <a:pt x="2132712" y="1585673"/>
                  </a:lnTo>
                  <a:lnTo>
                    <a:pt x="2132949" y="1585165"/>
                  </a:lnTo>
                  <a:lnTo>
                    <a:pt x="2133028" y="1585038"/>
                  </a:lnTo>
                  <a:lnTo>
                    <a:pt x="2124184" y="1585038"/>
                  </a:lnTo>
                  <a:lnTo>
                    <a:pt x="2124310" y="1586054"/>
                  </a:lnTo>
                  <a:lnTo>
                    <a:pt x="2129790" y="1586054"/>
                  </a:lnTo>
                  <a:lnTo>
                    <a:pt x="2131843" y="1586943"/>
                  </a:lnTo>
                  <a:close/>
                </a:path>
                <a:path w="2360295" h="1867535">
                  <a:moveTo>
                    <a:pt x="2179774" y="1585546"/>
                  </a:moveTo>
                  <a:lnTo>
                    <a:pt x="2180643" y="1585546"/>
                  </a:lnTo>
                  <a:lnTo>
                    <a:pt x="2180003" y="1585096"/>
                  </a:lnTo>
                  <a:lnTo>
                    <a:pt x="2179774" y="1585546"/>
                  </a:lnTo>
                  <a:close/>
                </a:path>
                <a:path w="2360295" h="1867535">
                  <a:moveTo>
                    <a:pt x="2161533" y="1585419"/>
                  </a:moveTo>
                  <a:lnTo>
                    <a:pt x="2162639" y="1585419"/>
                  </a:lnTo>
                  <a:lnTo>
                    <a:pt x="2162441" y="1585165"/>
                  </a:lnTo>
                  <a:lnTo>
                    <a:pt x="2161928" y="1585165"/>
                  </a:lnTo>
                  <a:lnTo>
                    <a:pt x="2161533" y="1585419"/>
                  </a:lnTo>
                  <a:close/>
                </a:path>
                <a:path w="2360295" h="1867535">
                  <a:moveTo>
                    <a:pt x="2135633" y="1587451"/>
                  </a:moveTo>
                  <a:lnTo>
                    <a:pt x="2135147" y="1586181"/>
                  </a:lnTo>
                  <a:lnTo>
                    <a:pt x="2135041" y="1585546"/>
                  </a:lnTo>
                  <a:lnTo>
                    <a:pt x="2135160" y="1585419"/>
                  </a:lnTo>
                  <a:lnTo>
                    <a:pt x="2135238" y="1585165"/>
                  </a:lnTo>
                  <a:lnTo>
                    <a:pt x="2133343" y="1585165"/>
                  </a:lnTo>
                  <a:lnTo>
                    <a:pt x="2133422" y="1585927"/>
                  </a:lnTo>
                  <a:lnTo>
                    <a:pt x="2133580" y="1585927"/>
                  </a:lnTo>
                  <a:lnTo>
                    <a:pt x="2135633" y="1587451"/>
                  </a:lnTo>
                  <a:close/>
                </a:path>
                <a:path w="2360295" h="1867535">
                  <a:moveTo>
                    <a:pt x="2093704" y="1585292"/>
                  </a:moveTo>
                  <a:lnTo>
                    <a:pt x="2094257" y="1585292"/>
                  </a:lnTo>
                  <a:lnTo>
                    <a:pt x="2093862" y="1585165"/>
                  </a:lnTo>
                  <a:lnTo>
                    <a:pt x="2093704" y="1585292"/>
                  </a:lnTo>
                  <a:close/>
                </a:path>
                <a:path w="2360295" h="1867535">
                  <a:moveTo>
                    <a:pt x="2167850" y="1587705"/>
                  </a:moveTo>
                  <a:lnTo>
                    <a:pt x="2168166" y="1587705"/>
                  </a:lnTo>
                  <a:lnTo>
                    <a:pt x="2169588" y="1587070"/>
                  </a:lnTo>
                  <a:lnTo>
                    <a:pt x="2170851" y="1585292"/>
                  </a:lnTo>
                  <a:lnTo>
                    <a:pt x="2162678" y="1585292"/>
                  </a:lnTo>
                  <a:lnTo>
                    <a:pt x="2162639" y="1585419"/>
                  </a:lnTo>
                  <a:lnTo>
                    <a:pt x="2161533" y="1585419"/>
                  </a:lnTo>
                  <a:lnTo>
                    <a:pt x="2161139" y="1585673"/>
                  </a:lnTo>
                  <a:lnTo>
                    <a:pt x="2161052" y="1586181"/>
                  </a:lnTo>
                  <a:lnTo>
                    <a:pt x="2164613" y="1586181"/>
                  </a:lnTo>
                  <a:lnTo>
                    <a:pt x="2166350" y="1586308"/>
                  </a:lnTo>
                  <a:lnTo>
                    <a:pt x="2167850" y="1587705"/>
                  </a:lnTo>
                  <a:close/>
                </a:path>
                <a:path w="2360295" h="1867535">
                  <a:moveTo>
                    <a:pt x="2065751" y="1585927"/>
                  </a:moveTo>
                  <a:lnTo>
                    <a:pt x="2066146" y="1585927"/>
                  </a:lnTo>
                  <a:lnTo>
                    <a:pt x="2066304" y="1585292"/>
                  </a:lnTo>
                  <a:lnTo>
                    <a:pt x="2065334" y="1585292"/>
                  </a:lnTo>
                  <a:lnTo>
                    <a:pt x="2065751" y="1585927"/>
                  </a:lnTo>
                  <a:close/>
                </a:path>
                <a:path w="2360295" h="1867535">
                  <a:moveTo>
                    <a:pt x="2178984" y="1586308"/>
                  </a:moveTo>
                  <a:lnTo>
                    <a:pt x="2179300" y="1586308"/>
                  </a:lnTo>
                  <a:lnTo>
                    <a:pt x="2179774" y="1585546"/>
                  </a:lnTo>
                  <a:lnTo>
                    <a:pt x="2178195" y="1585546"/>
                  </a:lnTo>
                  <a:lnTo>
                    <a:pt x="2178668" y="1586054"/>
                  </a:lnTo>
                  <a:lnTo>
                    <a:pt x="2178984" y="1586308"/>
                  </a:lnTo>
                  <a:close/>
                </a:path>
                <a:path w="2360295" h="1867535">
                  <a:moveTo>
                    <a:pt x="2147794" y="1586816"/>
                  </a:moveTo>
                  <a:lnTo>
                    <a:pt x="2148122" y="1586181"/>
                  </a:lnTo>
                  <a:lnTo>
                    <a:pt x="2148188" y="1585546"/>
                  </a:lnTo>
                  <a:lnTo>
                    <a:pt x="2147425" y="1585546"/>
                  </a:lnTo>
                  <a:lnTo>
                    <a:pt x="2147794" y="1586816"/>
                  </a:lnTo>
                  <a:close/>
                </a:path>
                <a:path w="2360295" h="1867535">
                  <a:moveTo>
                    <a:pt x="2159717" y="1586562"/>
                  </a:moveTo>
                  <a:lnTo>
                    <a:pt x="2160349" y="1586308"/>
                  </a:lnTo>
                  <a:lnTo>
                    <a:pt x="2160822" y="1586054"/>
                  </a:lnTo>
                  <a:lnTo>
                    <a:pt x="2160428" y="1585673"/>
                  </a:lnTo>
                  <a:lnTo>
                    <a:pt x="2160191" y="1585800"/>
                  </a:lnTo>
                  <a:lnTo>
                    <a:pt x="2159875" y="1586308"/>
                  </a:lnTo>
                  <a:lnTo>
                    <a:pt x="2159125" y="1586308"/>
                  </a:lnTo>
                  <a:lnTo>
                    <a:pt x="2159322" y="1586435"/>
                  </a:lnTo>
                  <a:lnTo>
                    <a:pt x="2159717" y="1586562"/>
                  </a:lnTo>
                  <a:close/>
                </a:path>
                <a:path w="2360295" h="1867535">
                  <a:moveTo>
                    <a:pt x="2115656" y="1586435"/>
                  </a:moveTo>
                  <a:lnTo>
                    <a:pt x="2116840" y="1585673"/>
                  </a:lnTo>
                  <a:lnTo>
                    <a:pt x="2105481" y="1585673"/>
                  </a:lnTo>
                  <a:lnTo>
                    <a:pt x="2105458" y="1585800"/>
                  </a:lnTo>
                  <a:lnTo>
                    <a:pt x="2114392" y="1585800"/>
                  </a:lnTo>
                  <a:lnTo>
                    <a:pt x="2115656" y="1586435"/>
                  </a:lnTo>
                  <a:close/>
                </a:path>
                <a:path w="2360295" h="1867535">
                  <a:moveTo>
                    <a:pt x="2110523" y="1587324"/>
                  </a:moveTo>
                  <a:lnTo>
                    <a:pt x="2114392" y="1585800"/>
                  </a:lnTo>
                  <a:lnTo>
                    <a:pt x="2105458" y="1585800"/>
                  </a:lnTo>
                  <a:lnTo>
                    <a:pt x="2105390" y="1586181"/>
                  </a:lnTo>
                  <a:lnTo>
                    <a:pt x="2104037" y="1586181"/>
                  </a:lnTo>
                  <a:lnTo>
                    <a:pt x="2104443" y="1586943"/>
                  </a:lnTo>
                  <a:lnTo>
                    <a:pt x="2107601" y="1586943"/>
                  </a:lnTo>
                  <a:lnTo>
                    <a:pt x="2110523" y="1587324"/>
                  </a:lnTo>
                  <a:close/>
                </a:path>
                <a:path w="2360295" h="1867535">
                  <a:moveTo>
                    <a:pt x="2149925" y="1587324"/>
                  </a:moveTo>
                  <a:lnTo>
                    <a:pt x="2151978" y="1585927"/>
                  </a:lnTo>
                  <a:lnTo>
                    <a:pt x="2148561" y="1585927"/>
                  </a:lnTo>
                  <a:lnTo>
                    <a:pt x="2149925" y="1587324"/>
                  </a:lnTo>
                  <a:close/>
                </a:path>
                <a:path w="2360295" h="1867535">
                  <a:moveTo>
                    <a:pt x="2133422" y="1587070"/>
                  </a:moveTo>
                  <a:lnTo>
                    <a:pt x="2133738" y="1586943"/>
                  </a:lnTo>
                  <a:lnTo>
                    <a:pt x="2133580" y="1585927"/>
                  </a:lnTo>
                  <a:lnTo>
                    <a:pt x="2133422" y="1585927"/>
                  </a:lnTo>
                  <a:lnTo>
                    <a:pt x="2133422" y="1587070"/>
                  </a:lnTo>
                  <a:close/>
                </a:path>
                <a:path w="2360295" h="1867535">
                  <a:moveTo>
                    <a:pt x="2070884" y="1586308"/>
                  </a:moveTo>
                  <a:lnTo>
                    <a:pt x="2070331" y="1586054"/>
                  </a:lnTo>
                  <a:lnTo>
                    <a:pt x="2070884" y="1586308"/>
                  </a:lnTo>
                  <a:close/>
                </a:path>
                <a:path w="2360295" h="1867535">
                  <a:moveTo>
                    <a:pt x="2127342" y="1587578"/>
                  </a:moveTo>
                  <a:lnTo>
                    <a:pt x="2129790" y="1586054"/>
                  </a:lnTo>
                  <a:lnTo>
                    <a:pt x="2125368" y="1586054"/>
                  </a:lnTo>
                  <a:lnTo>
                    <a:pt x="2127342" y="1587578"/>
                  </a:lnTo>
                  <a:close/>
                </a:path>
                <a:path w="2360295" h="1867535">
                  <a:moveTo>
                    <a:pt x="2125052" y="1586943"/>
                  </a:moveTo>
                  <a:lnTo>
                    <a:pt x="2125131" y="1586435"/>
                  </a:lnTo>
                  <a:lnTo>
                    <a:pt x="2125368" y="1586054"/>
                  </a:lnTo>
                  <a:lnTo>
                    <a:pt x="2124310" y="1586054"/>
                  </a:lnTo>
                  <a:lnTo>
                    <a:pt x="2124342" y="1586435"/>
                  </a:lnTo>
                  <a:lnTo>
                    <a:pt x="2124815" y="1586689"/>
                  </a:lnTo>
                  <a:lnTo>
                    <a:pt x="2125052" y="1586943"/>
                  </a:lnTo>
                  <a:close/>
                </a:path>
                <a:path w="2360295" h="1867535">
                  <a:moveTo>
                    <a:pt x="2093467" y="1586816"/>
                  </a:moveTo>
                  <a:lnTo>
                    <a:pt x="2094494" y="1586054"/>
                  </a:lnTo>
                  <a:lnTo>
                    <a:pt x="2092849" y="1586054"/>
                  </a:lnTo>
                  <a:lnTo>
                    <a:pt x="2092962" y="1586308"/>
                  </a:lnTo>
                  <a:lnTo>
                    <a:pt x="2093467" y="1586816"/>
                  </a:lnTo>
                  <a:close/>
                </a:path>
                <a:path w="2360295" h="1867535">
                  <a:moveTo>
                    <a:pt x="2160902" y="1587070"/>
                  </a:moveTo>
                  <a:lnTo>
                    <a:pt x="2161533" y="1586816"/>
                  </a:lnTo>
                  <a:lnTo>
                    <a:pt x="2162244" y="1586435"/>
                  </a:lnTo>
                  <a:lnTo>
                    <a:pt x="2164613" y="1586181"/>
                  </a:lnTo>
                  <a:lnTo>
                    <a:pt x="2161052" y="1586181"/>
                  </a:lnTo>
                  <a:lnTo>
                    <a:pt x="2160902" y="1587070"/>
                  </a:lnTo>
                  <a:close/>
                </a:path>
                <a:path w="2360295" h="1867535">
                  <a:moveTo>
                    <a:pt x="2231888" y="1571951"/>
                  </a:moveTo>
                  <a:lnTo>
                    <a:pt x="2234099" y="1571951"/>
                  </a:lnTo>
                  <a:lnTo>
                    <a:pt x="2232836" y="1570610"/>
                  </a:lnTo>
                  <a:lnTo>
                    <a:pt x="2231888" y="1571951"/>
                  </a:lnTo>
                  <a:close/>
                </a:path>
                <a:path w="2360295" h="1867535">
                  <a:moveTo>
                    <a:pt x="2231888" y="1572819"/>
                  </a:moveTo>
                  <a:lnTo>
                    <a:pt x="2233111" y="1572412"/>
                  </a:lnTo>
                  <a:lnTo>
                    <a:pt x="2232204" y="1572267"/>
                  </a:lnTo>
                  <a:lnTo>
                    <a:pt x="2235363" y="1571872"/>
                  </a:lnTo>
                  <a:lnTo>
                    <a:pt x="2235205" y="1571557"/>
                  </a:lnTo>
                  <a:lnTo>
                    <a:pt x="2234099" y="1571951"/>
                  </a:lnTo>
                  <a:lnTo>
                    <a:pt x="2231888" y="1571951"/>
                  </a:lnTo>
                  <a:lnTo>
                    <a:pt x="2231888" y="1572819"/>
                  </a:lnTo>
                  <a:close/>
                </a:path>
                <a:path w="2360295" h="1867535">
                  <a:moveTo>
                    <a:pt x="2233614" y="1572492"/>
                  </a:moveTo>
                  <a:lnTo>
                    <a:pt x="2233783" y="1572188"/>
                  </a:lnTo>
                  <a:lnTo>
                    <a:pt x="2233111" y="1572412"/>
                  </a:lnTo>
                  <a:lnTo>
                    <a:pt x="2233614" y="1572492"/>
                  </a:lnTo>
                  <a:close/>
                </a:path>
                <a:path w="2360295" h="1867535">
                  <a:moveTo>
                    <a:pt x="2232423" y="1574634"/>
                  </a:moveTo>
                  <a:lnTo>
                    <a:pt x="2234731" y="1574634"/>
                  </a:lnTo>
                  <a:lnTo>
                    <a:pt x="2234494" y="1574555"/>
                  </a:lnTo>
                  <a:lnTo>
                    <a:pt x="2234336" y="1574555"/>
                  </a:lnTo>
                  <a:lnTo>
                    <a:pt x="2234494" y="1574319"/>
                  </a:lnTo>
                  <a:lnTo>
                    <a:pt x="2234573" y="1574082"/>
                  </a:lnTo>
                  <a:lnTo>
                    <a:pt x="2234889" y="1573766"/>
                  </a:lnTo>
                  <a:lnTo>
                    <a:pt x="2235047" y="1573529"/>
                  </a:lnTo>
                  <a:lnTo>
                    <a:pt x="2235284" y="1573372"/>
                  </a:lnTo>
                  <a:lnTo>
                    <a:pt x="2236152" y="1572898"/>
                  </a:lnTo>
                  <a:lnTo>
                    <a:pt x="2233608" y="1572504"/>
                  </a:lnTo>
                  <a:lnTo>
                    <a:pt x="2232423" y="1574634"/>
                  </a:lnTo>
                  <a:close/>
                </a:path>
                <a:path w="2360295" h="1867535">
                  <a:moveTo>
                    <a:pt x="2234731" y="1575502"/>
                  </a:moveTo>
                  <a:lnTo>
                    <a:pt x="2235126" y="1575265"/>
                  </a:lnTo>
                  <a:lnTo>
                    <a:pt x="2235442" y="1575265"/>
                  </a:lnTo>
                  <a:lnTo>
                    <a:pt x="2235600" y="1575029"/>
                  </a:lnTo>
                  <a:lnTo>
                    <a:pt x="2235718" y="1574792"/>
                  </a:lnTo>
                  <a:lnTo>
                    <a:pt x="2235600" y="1574319"/>
                  </a:lnTo>
                  <a:lnTo>
                    <a:pt x="2235126" y="1574634"/>
                  </a:lnTo>
                  <a:lnTo>
                    <a:pt x="2232423" y="1574634"/>
                  </a:lnTo>
                  <a:lnTo>
                    <a:pt x="2232336" y="1574792"/>
                  </a:lnTo>
                  <a:lnTo>
                    <a:pt x="2234020" y="1574792"/>
                  </a:lnTo>
                  <a:lnTo>
                    <a:pt x="2234415" y="1575265"/>
                  </a:lnTo>
                  <a:lnTo>
                    <a:pt x="2234731" y="1575502"/>
                  </a:lnTo>
                  <a:close/>
                </a:path>
                <a:path w="2360295" h="1867535">
                  <a:moveTo>
                    <a:pt x="2234731" y="1574634"/>
                  </a:moveTo>
                  <a:lnTo>
                    <a:pt x="2235126" y="1574634"/>
                  </a:lnTo>
                  <a:lnTo>
                    <a:pt x="2234889" y="1574555"/>
                  </a:lnTo>
                  <a:lnTo>
                    <a:pt x="2234731" y="1574634"/>
                  </a:lnTo>
                  <a:close/>
                </a:path>
                <a:path w="2360295" h="1867535">
                  <a:moveTo>
                    <a:pt x="2232204" y="1575029"/>
                  </a:moveTo>
                  <a:lnTo>
                    <a:pt x="2233704" y="1574871"/>
                  </a:lnTo>
                  <a:lnTo>
                    <a:pt x="2234020" y="1574792"/>
                  </a:lnTo>
                  <a:lnTo>
                    <a:pt x="2232336" y="1574792"/>
                  </a:lnTo>
                  <a:lnTo>
                    <a:pt x="2232204" y="1575029"/>
                  </a:lnTo>
                  <a:close/>
                </a:path>
                <a:path w="2360295" h="1867535">
                  <a:moveTo>
                    <a:pt x="1929587" y="1570320"/>
                  </a:moveTo>
                  <a:lnTo>
                    <a:pt x="1930329" y="1570320"/>
                  </a:lnTo>
                  <a:lnTo>
                    <a:pt x="1930408" y="1569431"/>
                  </a:lnTo>
                  <a:lnTo>
                    <a:pt x="1930250" y="1569177"/>
                  </a:lnTo>
                  <a:lnTo>
                    <a:pt x="1930171" y="1568796"/>
                  </a:lnTo>
                  <a:lnTo>
                    <a:pt x="1929777" y="1569177"/>
                  </a:lnTo>
                  <a:lnTo>
                    <a:pt x="1928987" y="1569304"/>
                  </a:lnTo>
                  <a:lnTo>
                    <a:pt x="1928945" y="1569558"/>
                  </a:lnTo>
                  <a:lnTo>
                    <a:pt x="1929303" y="1569558"/>
                  </a:lnTo>
                  <a:lnTo>
                    <a:pt x="1929587" y="1570320"/>
                  </a:lnTo>
                  <a:close/>
                </a:path>
                <a:path w="2360295" h="1867535">
                  <a:moveTo>
                    <a:pt x="1919314" y="1569939"/>
                  </a:moveTo>
                  <a:lnTo>
                    <a:pt x="1923459" y="1569939"/>
                  </a:lnTo>
                  <a:lnTo>
                    <a:pt x="1922196" y="1569812"/>
                  </a:lnTo>
                  <a:lnTo>
                    <a:pt x="1921090" y="1568796"/>
                  </a:lnTo>
                  <a:lnTo>
                    <a:pt x="1919314" y="1569939"/>
                  </a:lnTo>
                  <a:close/>
                </a:path>
                <a:path w="2360295" h="1867535">
                  <a:moveTo>
                    <a:pt x="1971203" y="1571463"/>
                  </a:moveTo>
                  <a:lnTo>
                    <a:pt x="1973995" y="1571463"/>
                  </a:lnTo>
                  <a:lnTo>
                    <a:pt x="1972337" y="1568923"/>
                  </a:lnTo>
                  <a:lnTo>
                    <a:pt x="1972179" y="1570828"/>
                  </a:lnTo>
                  <a:lnTo>
                    <a:pt x="1971705" y="1570828"/>
                  </a:lnTo>
                  <a:lnTo>
                    <a:pt x="1970758" y="1570955"/>
                  </a:lnTo>
                  <a:lnTo>
                    <a:pt x="1970284" y="1570955"/>
                  </a:lnTo>
                  <a:lnTo>
                    <a:pt x="1970389" y="1571209"/>
                  </a:lnTo>
                  <a:lnTo>
                    <a:pt x="1970416" y="1571336"/>
                  </a:lnTo>
                  <a:lnTo>
                    <a:pt x="1971153" y="1571336"/>
                  </a:lnTo>
                  <a:lnTo>
                    <a:pt x="1971203" y="1571463"/>
                  </a:lnTo>
                  <a:close/>
                </a:path>
                <a:path w="2360295" h="1867535">
                  <a:moveTo>
                    <a:pt x="1939804" y="1571590"/>
                  </a:moveTo>
                  <a:lnTo>
                    <a:pt x="1940616" y="1570844"/>
                  </a:lnTo>
                  <a:lnTo>
                    <a:pt x="1940699" y="1570574"/>
                  </a:lnTo>
                  <a:lnTo>
                    <a:pt x="1940120" y="1569177"/>
                  </a:lnTo>
                  <a:lnTo>
                    <a:pt x="1939409" y="1571209"/>
                  </a:lnTo>
                  <a:lnTo>
                    <a:pt x="1939804" y="1571590"/>
                  </a:lnTo>
                  <a:close/>
                </a:path>
                <a:path w="2360295" h="1867535">
                  <a:moveTo>
                    <a:pt x="1884293" y="1572098"/>
                  </a:moveTo>
                  <a:lnTo>
                    <a:pt x="1885434" y="1571408"/>
                  </a:lnTo>
                  <a:lnTo>
                    <a:pt x="1886797" y="1570750"/>
                  </a:lnTo>
                  <a:lnTo>
                    <a:pt x="1886780" y="1570574"/>
                  </a:lnTo>
                  <a:lnTo>
                    <a:pt x="1886662" y="1570447"/>
                  </a:lnTo>
                  <a:lnTo>
                    <a:pt x="1885162" y="1570193"/>
                  </a:lnTo>
                  <a:lnTo>
                    <a:pt x="1883819" y="1569304"/>
                  </a:lnTo>
                  <a:lnTo>
                    <a:pt x="1882398" y="1570574"/>
                  </a:lnTo>
                  <a:lnTo>
                    <a:pt x="1884293" y="1572098"/>
                  </a:lnTo>
                  <a:close/>
                </a:path>
                <a:path w="2360295" h="1867535">
                  <a:moveTo>
                    <a:pt x="1937752" y="1572352"/>
                  </a:moveTo>
                  <a:lnTo>
                    <a:pt x="1937910" y="1572352"/>
                  </a:lnTo>
                  <a:lnTo>
                    <a:pt x="1937910" y="1572225"/>
                  </a:lnTo>
                  <a:lnTo>
                    <a:pt x="1938066" y="1572099"/>
                  </a:lnTo>
                  <a:lnTo>
                    <a:pt x="1937673" y="1570955"/>
                  </a:lnTo>
                  <a:lnTo>
                    <a:pt x="1937278" y="1570701"/>
                  </a:lnTo>
                  <a:lnTo>
                    <a:pt x="1936962" y="1570447"/>
                  </a:lnTo>
                  <a:lnTo>
                    <a:pt x="1936409" y="1570193"/>
                  </a:lnTo>
                  <a:lnTo>
                    <a:pt x="1935936" y="1570193"/>
                  </a:lnTo>
                  <a:lnTo>
                    <a:pt x="1934435" y="1569939"/>
                  </a:lnTo>
                  <a:lnTo>
                    <a:pt x="1932698" y="1569431"/>
                  </a:lnTo>
                  <a:lnTo>
                    <a:pt x="1931345" y="1569939"/>
                  </a:lnTo>
                  <a:lnTo>
                    <a:pt x="1932303" y="1569939"/>
                  </a:lnTo>
                  <a:lnTo>
                    <a:pt x="1931909" y="1570955"/>
                  </a:lnTo>
                  <a:lnTo>
                    <a:pt x="1931672" y="1571209"/>
                  </a:lnTo>
                  <a:lnTo>
                    <a:pt x="1929919" y="1571209"/>
                  </a:lnTo>
                  <a:lnTo>
                    <a:pt x="1930061" y="1571590"/>
                  </a:lnTo>
                  <a:lnTo>
                    <a:pt x="1933330" y="1571590"/>
                  </a:lnTo>
                  <a:lnTo>
                    <a:pt x="1935462" y="1571717"/>
                  </a:lnTo>
                  <a:lnTo>
                    <a:pt x="1937120" y="1571717"/>
                  </a:lnTo>
                  <a:lnTo>
                    <a:pt x="1937278" y="1571844"/>
                  </a:lnTo>
                  <a:lnTo>
                    <a:pt x="1937360" y="1572099"/>
                  </a:lnTo>
                  <a:lnTo>
                    <a:pt x="1937632" y="1572255"/>
                  </a:lnTo>
                  <a:close/>
                </a:path>
                <a:path w="2360295" h="1867535">
                  <a:moveTo>
                    <a:pt x="1928671" y="1571209"/>
                  </a:moveTo>
                  <a:lnTo>
                    <a:pt x="1929303" y="1569558"/>
                  </a:lnTo>
                  <a:lnTo>
                    <a:pt x="1928945" y="1569558"/>
                  </a:lnTo>
                  <a:lnTo>
                    <a:pt x="1928671" y="1571209"/>
                  </a:lnTo>
                  <a:close/>
                </a:path>
                <a:path w="2360295" h="1867535">
                  <a:moveTo>
                    <a:pt x="1924407" y="1573495"/>
                  </a:moveTo>
                  <a:lnTo>
                    <a:pt x="1924088" y="1572777"/>
                  </a:lnTo>
                  <a:lnTo>
                    <a:pt x="1923963" y="1572028"/>
                  </a:lnTo>
                  <a:lnTo>
                    <a:pt x="1924644" y="1571590"/>
                  </a:lnTo>
                  <a:lnTo>
                    <a:pt x="1924976" y="1571209"/>
                  </a:lnTo>
                  <a:lnTo>
                    <a:pt x="1925084" y="1570714"/>
                  </a:lnTo>
                  <a:lnTo>
                    <a:pt x="1924723" y="1569939"/>
                  </a:lnTo>
                  <a:lnTo>
                    <a:pt x="1924644" y="1569812"/>
                  </a:lnTo>
                  <a:lnTo>
                    <a:pt x="1923933" y="1569939"/>
                  </a:lnTo>
                  <a:lnTo>
                    <a:pt x="1919314" y="1569939"/>
                  </a:lnTo>
                  <a:lnTo>
                    <a:pt x="1918327" y="1570574"/>
                  </a:lnTo>
                  <a:lnTo>
                    <a:pt x="1915642" y="1570828"/>
                  </a:lnTo>
                  <a:lnTo>
                    <a:pt x="1915389" y="1571336"/>
                  </a:lnTo>
                  <a:lnTo>
                    <a:pt x="1918248" y="1571336"/>
                  </a:lnTo>
                  <a:lnTo>
                    <a:pt x="1918412" y="1572479"/>
                  </a:lnTo>
                  <a:lnTo>
                    <a:pt x="1922828" y="1572479"/>
                  </a:lnTo>
                  <a:lnTo>
                    <a:pt x="1924407" y="1573495"/>
                  </a:lnTo>
                  <a:close/>
                </a:path>
                <a:path w="2360295" h="1867535">
                  <a:moveTo>
                    <a:pt x="1978062" y="1572987"/>
                  </a:moveTo>
                  <a:lnTo>
                    <a:pt x="1979444" y="1572987"/>
                  </a:lnTo>
                  <a:lnTo>
                    <a:pt x="1979523" y="1569939"/>
                  </a:lnTo>
                  <a:lnTo>
                    <a:pt x="1978062" y="1572987"/>
                  </a:lnTo>
                  <a:close/>
                </a:path>
                <a:path w="2360295" h="1867535">
                  <a:moveTo>
                    <a:pt x="1963732" y="1572342"/>
                  </a:moveTo>
                  <a:lnTo>
                    <a:pt x="1964677" y="1572225"/>
                  </a:lnTo>
                  <a:lnTo>
                    <a:pt x="1964362" y="1571590"/>
                  </a:lnTo>
                  <a:lnTo>
                    <a:pt x="1967125" y="1571336"/>
                  </a:lnTo>
                  <a:lnTo>
                    <a:pt x="1964835" y="1570447"/>
                  </a:lnTo>
                  <a:lnTo>
                    <a:pt x="1964835" y="1570320"/>
                  </a:lnTo>
                  <a:lnTo>
                    <a:pt x="1963493" y="1569939"/>
                  </a:lnTo>
                  <a:lnTo>
                    <a:pt x="1963732" y="1572342"/>
                  </a:lnTo>
                  <a:close/>
                </a:path>
                <a:path w="2360295" h="1867535">
                  <a:moveTo>
                    <a:pt x="1930350" y="1570316"/>
                  </a:moveTo>
                  <a:lnTo>
                    <a:pt x="1932303" y="1569939"/>
                  </a:lnTo>
                  <a:lnTo>
                    <a:pt x="1931345" y="1569939"/>
                  </a:lnTo>
                  <a:lnTo>
                    <a:pt x="1930350" y="1570316"/>
                  </a:lnTo>
                  <a:close/>
                </a:path>
                <a:path w="2360295" h="1867535">
                  <a:moveTo>
                    <a:pt x="1850261" y="1572987"/>
                  </a:moveTo>
                  <a:lnTo>
                    <a:pt x="1853735" y="1572987"/>
                  </a:lnTo>
                  <a:lnTo>
                    <a:pt x="1851998" y="1569939"/>
                  </a:lnTo>
                  <a:lnTo>
                    <a:pt x="1850261" y="1572987"/>
                  </a:lnTo>
                  <a:close/>
                </a:path>
                <a:path w="2360295" h="1867535">
                  <a:moveTo>
                    <a:pt x="1823176" y="1572606"/>
                  </a:moveTo>
                  <a:lnTo>
                    <a:pt x="1825736" y="1571690"/>
                  </a:lnTo>
                  <a:lnTo>
                    <a:pt x="1826650" y="1570955"/>
                  </a:lnTo>
                  <a:lnTo>
                    <a:pt x="1826711" y="1570750"/>
                  </a:lnTo>
                  <a:lnTo>
                    <a:pt x="1826492" y="1570574"/>
                  </a:lnTo>
                  <a:lnTo>
                    <a:pt x="1826097" y="1569939"/>
                  </a:lnTo>
                  <a:lnTo>
                    <a:pt x="1825861" y="1570066"/>
                  </a:lnTo>
                  <a:lnTo>
                    <a:pt x="1825229" y="1570193"/>
                  </a:lnTo>
                  <a:lnTo>
                    <a:pt x="1824360" y="1570828"/>
                  </a:lnTo>
                  <a:lnTo>
                    <a:pt x="1824992" y="1570828"/>
                  </a:lnTo>
                  <a:lnTo>
                    <a:pt x="1823176" y="1572606"/>
                  </a:lnTo>
                  <a:close/>
                </a:path>
                <a:path w="2360295" h="1867535">
                  <a:moveTo>
                    <a:pt x="1795467" y="1570750"/>
                  </a:moveTo>
                  <a:lnTo>
                    <a:pt x="1795855" y="1570574"/>
                  </a:lnTo>
                  <a:lnTo>
                    <a:pt x="1795894" y="1570320"/>
                  </a:lnTo>
                  <a:lnTo>
                    <a:pt x="1795697" y="1569939"/>
                  </a:lnTo>
                  <a:lnTo>
                    <a:pt x="1795467" y="1570750"/>
                  </a:lnTo>
                  <a:close/>
                </a:path>
                <a:path w="2360295" h="1867535">
                  <a:moveTo>
                    <a:pt x="1980707" y="1571463"/>
                  </a:moveTo>
                  <a:lnTo>
                    <a:pt x="1981023" y="1571463"/>
                  </a:lnTo>
                  <a:lnTo>
                    <a:pt x="1981497" y="1571336"/>
                  </a:lnTo>
                  <a:lnTo>
                    <a:pt x="1982207" y="1570447"/>
                  </a:lnTo>
                  <a:lnTo>
                    <a:pt x="1982035" y="1570312"/>
                  </a:lnTo>
                  <a:lnTo>
                    <a:pt x="1981812" y="1570193"/>
                  </a:lnTo>
                  <a:lnTo>
                    <a:pt x="1981654" y="1570066"/>
                  </a:lnTo>
                  <a:lnTo>
                    <a:pt x="1981023" y="1570193"/>
                  </a:lnTo>
                  <a:lnTo>
                    <a:pt x="1979917" y="1570574"/>
                  </a:lnTo>
                  <a:lnTo>
                    <a:pt x="1980312" y="1570828"/>
                  </a:lnTo>
                  <a:lnTo>
                    <a:pt x="1980707" y="1571463"/>
                  </a:lnTo>
                  <a:close/>
                </a:path>
                <a:path w="2360295" h="1867535">
                  <a:moveTo>
                    <a:pt x="1971454" y="1572098"/>
                  </a:moveTo>
                  <a:lnTo>
                    <a:pt x="1976048" y="1572098"/>
                  </a:lnTo>
                  <a:lnTo>
                    <a:pt x="1975180" y="1570574"/>
                  </a:lnTo>
                  <a:lnTo>
                    <a:pt x="1974706" y="1570447"/>
                  </a:lnTo>
                  <a:lnTo>
                    <a:pt x="1974311" y="1570066"/>
                  </a:lnTo>
                  <a:lnTo>
                    <a:pt x="1973995" y="1571463"/>
                  </a:lnTo>
                  <a:lnTo>
                    <a:pt x="1971203" y="1571463"/>
                  </a:lnTo>
                  <a:lnTo>
                    <a:pt x="1971454" y="1572098"/>
                  </a:lnTo>
                  <a:close/>
                </a:path>
                <a:path w="2360295" h="1867535">
                  <a:moveTo>
                    <a:pt x="1797298" y="1572672"/>
                  </a:moveTo>
                  <a:lnTo>
                    <a:pt x="1797434" y="1570574"/>
                  </a:lnTo>
                  <a:lnTo>
                    <a:pt x="1796960" y="1570447"/>
                  </a:lnTo>
                  <a:lnTo>
                    <a:pt x="1796723" y="1570066"/>
                  </a:lnTo>
                  <a:lnTo>
                    <a:pt x="1796170" y="1570447"/>
                  </a:lnTo>
                  <a:lnTo>
                    <a:pt x="1795996" y="1570517"/>
                  </a:lnTo>
                  <a:lnTo>
                    <a:pt x="1796942" y="1572342"/>
                  </a:lnTo>
                  <a:lnTo>
                    <a:pt x="1797088" y="1572510"/>
                  </a:lnTo>
                  <a:lnTo>
                    <a:pt x="1797298" y="1572672"/>
                  </a:lnTo>
                  <a:close/>
                </a:path>
                <a:path w="2360295" h="1867535">
                  <a:moveTo>
                    <a:pt x="1956105" y="1574130"/>
                  </a:moveTo>
                  <a:lnTo>
                    <a:pt x="1956387" y="1574130"/>
                  </a:lnTo>
                  <a:lnTo>
                    <a:pt x="1956515" y="1572733"/>
                  </a:lnTo>
                  <a:lnTo>
                    <a:pt x="1954334" y="1570193"/>
                  </a:lnTo>
                  <a:lnTo>
                    <a:pt x="1952044" y="1571082"/>
                  </a:lnTo>
                  <a:lnTo>
                    <a:pt x="1949912" y="1571082"/>
                  </a:lnTo>
                  <a:lnTo>
                    <a:pt x="1951017" y="1572352"/>
                  </a:lnTo>
                  <a:lnTo>
                    <a:pt x="1951610" y="1573114"/>
                  </a:lnTo>
                  <a:lnTo>
                    <a:pt x="1951728" y="1573241"/>
                  </a:lnTo>
                  <a:lnTo>
                    <a:pt x="1951918" y="1573622"/>
                  </a:lnTo>
                  <a:lnTo>
                    <a:pt x="1955518" y="1573622"/>
                  </a:lnTo>
                  <a:lnTo>
                    <a:pt x="1956105" y="1574130"/>
                  </a:lnTo>
                  <a:close/>
                </a:path>
                <a:path w="2360295" h="1867535">
                  <a:moveTo>
                    <a:pt x="1887689" y="1573749"/>
                  </a:moveTo>
                  <a:lnTo>
                    <a:pt x="1898665" y="1573749"/>
                  </a:lnTo>
                  <a:lnTo>
                    <a:pt x="1897559" y="1572225"/>
                  </a:lnTo>
                  <a:lnTo>
                    <a:pt x="1895585" y="1572098"/>
                  </a:lnTo>
                  <a:lnTo>
                    <a:pt x="1894006" y="1570193"/>
                  </a:lnTo>
                  <a:lnTo>
                    <a:pt x="1893532" y="1572860"/>
                  </a:lnTo>
                  <a:lnTo>
                    <a:pt x="1891524" y="1572860"/>
                  </a:lnTo>
                  <a:lnTo>
                    <a:pt x="1890847" y="1573368"/>
                  </a:lnTo>
                  <a:lnTo>
                    <a:pt x="1888526" y="1573368"/>
                  </a:lnTo>
                  <a:lnTo>
                    <a:pt x="1888399" y="1573495"/>
                  </a:lnTo>
                  <a:lnTo>
                    <a:pt x="1886741" y="1573495"/>
                  </a:lnTo>
                  <a:lnTo>
                    <a:pt x="1887057" y="1573622"/>
                  </a:lnTo>
                  <a:lnTo>
                    <a:pt x="1887689" y="1573749"/>
                  </a:lnTo>
                  <a:close/>
                </a:path>
                <a:path w="2360295" h="1867535">
                  <a:moveTo>
                    <a:pt x="1773824" y="1572479"/>
                  </a:moveTo>
                  <a:lnTo>
                    <a:pt x="1774219" y="1572479"/>
                  </a:lnTo>
                  <a:lnTo>
                    <a:pt x="1774693" y="1572225"/>
                  </a:lnTo>
                  <a:lnTo>
                    <a:pt x="1775087" y="1572225"/>
                  </a:lnTo>
                  <a:lnTo>
                    <a:pt x="1774140" y="1571844"/>
                  </a:lnTo>
                  <a:lnTo>
                    <a:pt x="1775877" y="1570193"/>
                  </a:lnTo>
                  <a:lnTo>
                    <a:pt x="1773888" y="1570316"/>
                  </a:lnTo>
                  <a:lnTo>
                    <a:pt x="1773824" y="1572479"/>
                  </a:lnTo>
                  <a:close/>
                </a:path>
                <a:path w="2360295" h="1867535">
                  <a:moveTo>
                    <a:pt x="1929919" y="1571209"/>
                  </a:moveTo>
                  <a:lnTo>
                    <a:pt x="1931514" y="1571209"/>
                  </a:lnTo>
                  <a:lnTo>
                    <a:pt x="1930250" y="1570955"/>
                  </a:lnTo>
                  <a:lnTo>
                    <a:pt x="1930350" y="1570316"/>
                  </a:lnTo>
                  <a:lnTo>
                    <a:pt x="1929587" y="1570320"/>
                  </a:lnTo>
                  <a:lnTo>
                    <a:pt x="1929919" y="1571209"/>
                  </a:lnTo>
                  <a:close/>
                </a:path>
                <a:path w="2360295" h="1867535">
                  <a:moveTo>
                    <a:pt x="1972842" y="1576924"/>
                  </a:moveTo>
                  <a:lnTo>
                    <a:pt x="1980233" y="1576924"/>
                  </a:lnTo>
                  <a:lnTo>
                    <a:pt x="1979347" y="1575400"/>
                  </a:lnTo>
                  <a:lnTo>
                    <a:pt x="1978022" y="1573241"/>
                  </a:lnTo>
                  <a:lnTo>
                    <a:pt x="1978022" y="1570320"/>
                  </a:lnTo>
                  <a:lnTo>
                    <a:pt x="1976494" y="1571739"/>
                  </a:lnTo>
                  <a:lnTo>
                    <a:pt x="1976048" y="1572098"/>
                  </a:lnTo>
                  <a:lnTo>
                    <a:pt x="1971454" y="1572098"/>
                  </a:lnTo>
                  <a:lnTo>
                    <a:pt x="1971504" y="1572225"/>
                  </a:lnTo>
                  <a:lnTo>
                    <a:pt x="1973048" y="1572225"/>
                  </a:lnTo>
                  <a:lnTo>
                    <a:pt x="1972298" y="1574130"/>
                  </a:lnTo>
                  <a:lnTo>
                    <a:pt x="1972394" y="1574638"/>
                  </a:lnTo>
                  <a:lnTo>
                    <a:pt x="1972811" y="1575781"/>
                  </a:lnTo>
                  <a:lnTo>
                    <a:pt x="1972937" y="1576289"/>
                  </a:lnTo>
                  <a:lnTo>
                    <a:pt x="1972842" y="1576924"/>
                  </a:lnTo>
                  <a:close/>
                </a:path>
                <a:path w="2360295" h="1867535">
                  <a:moveTo>
                    <a:pt x="1879634" y="1572352"/>
                  </a:moveTo>
                  <a:lnTo>
                    <a:pt x="1879398" y="1571844"/>
                  </a:lnTo>
                  <a:lnTo>
                    <a:pt x="1878766" y="1570955"/>
                  </a:lnTo>
                  <a:lnTo>
                    <a:pt x="1877897" y="1570828"/>
                  </a:lnTo>
                  <a:lnTo>
                    <a:pt x="1877029" y="1570320"/>
                  </a:lnTo>
                  <a:lnTo>
                    <a:pt x="1873396" y="1571717"/>
                  </a:lnTo>
                  <a:lnTo>
                    <a:pt x="1871170" y="1571717"/>
                  </a:lnTo>
                  <a:lnTo>
                    <a:pt x="1871422" y="1571971"/>
                  </a:lnTo>
                  <a:lnTo>
                    <a:pt x="1871743" y="1572099"/>
                  </a:lnTo>
                  <a:lnTo>
                    <a:pt x="1872133" y="1572225"/>
                  </a:lnTo>
                  <a:lnTo>
                    <a:pt x="1879082" y="1572225"/>
                  </a:lnTo>
                  <a:lnTo>
                    <a:pt x="1879634" y="1572352"/>
                  </a:lnTo>
                  <a:close/>
                </a:path>
                <a:path w="2360295" h="1867535">
                  <a:moveTo>
                    <a:pt x="1911510" y="1574003"/>
                  </a:moveTo>
                  <a:lnTo>
                    <a:pt x="1914063" y="1574003"/>
                  </a:lnTo>
                  <a:lnTo>
                    <a:pt x="1912878" y="1570447"/>
                  </a:lnTo>
                  <a:lnTo>
                    <a:pt x="1911299" y="1571463"/>
                  </a:lnTo>
                  <a:lnTo>
                    <a:pt x="1910825" y="1571590"/>
                  </a:lnTo>
                  <a:lnTo>
                    <a:pt x="1910391" y="1573114"/>
                  </a:lnTo>
                  <a:lnTo>
                    <a:pt x="1912247" y="1573114"/>
                  </a:lnTo>
                  <a:lnTo>
                    <a:pt x="1912483" y="1573368"/>
                  </a:lnTo>
                  <a:lnTo>
                    <a:pt x="1911931" y="1573749"/>
                  </a:lnTo>
                  <a:lnTo>
                    <a:pt x="1911510" y="1574003"/>
                  </a:lnTo>
                  <a:close/>
                </a:path>
                <a:path w="2360295" h="1867535">
                  <a:moveTo>
                    <a:pt x="1940811" y="1570844"/>
                  </a:moveTo>
                  <a:lnTo>
                    <a:pt x="1940910" y="1570574"/>
                  </a:lnTo>
                  <a:lnTo>
                    <a:pt x="1940772" y="1570701"/>
                  </a:lnTo>
                  <a:lnTo>
                    <a:pt x="1940811" y="1570844"/>
                  </a:lnTo>
                  <a:close/>
                </a:path>
                <a:path w="2360295" h="1867535">
                  <a:moveTo>
                    <a:pt x="1890137" y="1570828"/>
                  </a:moveTo>
                  <a:lnTo>
                    <a:pt x="1890926" y="1570828"/>
                  </a:lnTo>
                  <a:lnTo>
                    <a:pt x="1890452" y="1570574"/>
                  </a:lnTo>
                  <a:lnTo>
                    <a:pt x="1890137" y="1570828"/>
                  </a:lnTo>
                  <a:close/>
                </a:path>
                <a:path w="2360295" h="1867535">
                  <a:moveTo>
                    <a:pt x="1848187" y="1571408"/>
                  </a:moveTo>
                  <a:lnTo>
                    <a:pt x="1848760" y="1570574"/>
                  </a:lnTo>
                  <a:lnTo>
                    <a:pt x="1846470" y="1570828"/>
                  </a:lnTo>
                  <a:lnTo>
                    <a:pt x="1843549" y="1570828"/>
                  </a:lnTo>
                  <a:lnTo>
                    <a:pt x="1841101" y="1571209"/>
                  </a:lnTo>
                  <a:lnTo>
                    <a:pt x="1847971" y="1571209"/>
                  </a:lnTo>
                  <a:lnTo>
                    <a:pt x="1848187" y="1571408"/>
                  </a:lnTo>
                  <a:close/>
                </a:path>
                <a:path w="2360295" h="1867535">
                  <a:moveTo>
                    <a:pt x="1971705" y="1570828"/>
                  </a:moveTo>
                  <a:lnTo>
                    <a:pt x="1972021" y="1570828"/>
                  </a:lnTo>
                  <a:lnTo>
                    <a:pt x="1971863" y="1570701"/>
                  </a:lnTo>
                  <a:lnTo>
                    <a:pt x="1971705" y="1570828"/>
                  </a:lnTo>
                  <a:close/>
                </a:path>
                <a:path w="2360295" h="1867535">
                  <a:moveTo>
                    <a:pt x="1795302" y="1571336"/>
                  </a:moveTo>
                  <a:lnTo>
                    <a:pt x="1795467" y="1570750"/>
                  </a:lnTo>
                  <a:lnTo>
                    <a:pt x="1794986" y="1571082"/>
                  </a:lnTo>
                  <a:lnTo>
                    <a:pt x="1795302" y="1571336"/>
                  </a:lnTo>
                  <a:close/>
                </a:path>
                <a:path w="2360295" h="1867535">
                  <a:moveTo>
                    <a:pt x="1958644" y="1575400"/>
                  </a:moveTo>
                  <a:lnTo>
                    <a:pt x="1960019" y="1575400"/>
                  </a:lnTo>
                  <a:lnTo>
                    <a:pt x="1958361" y="1570828"/>
                  </a:lnTo>
                  <a:lnTo>
                    <a:pt x="1956715" y="1573114"/>
                  </a:lnTo>
                  <a:lnTo>
                    <a:pt x="1957334" y="1573114"/>
                  </a:lnTo>
                  <a:lnTo>
                    <a:pt x="1958045" y="1573495"/>
                  </a:lnTo>
                  <a:lnTo>
                    <a:pt x="1958519" y="1573495"/>
                  </a:lnTo>
                  <a:lnTo>
                    <a:pt x="1959071" y="1573749"/>
                  </a:lnTo>
                  <a:lnTo>
                    <a:pt x="1958629" y="1574765"/>
                  </a:lnTo>
                  <a:lnTo>
                    <a:pt x="1958644" y="1575400"/>
                  </a:lnTo>
                  <a:close/>
                </a:path>
                <a:path w="2360295" h="1867535">
                  <a:moveTo>
                    <a:pt x="1942647" y="1572352"/>
                  </a:moveTo>
                  <a:lnTo>
                    <a:pt x="1942094" y="1570828"/>
                  </a:lnTo>
                  <a:lnTo>
                    <a:pt x="1941315" y="1571739"/>
                  </a:lnTo>
                  <a:lnTo>
                    <a:pt x="1942647" y="1572352"/>
                  </a:lnTo>
                  <a:close/>
                </a:path>
                <a:path w="2360295" h="1867535">
                  <a:moveTo>
                    <a:pt x="1888526" y="1573368"/>
                  </a:moveTo>
                  <a:lnTo>
                    <a:pt x="1890847" y="1573368"/>
                  </a:lnTo>
                  <a:lnTo>
                    <a:pt x="1891321" y="1570828"/>
                  </a:lnTo>
                  <a:lnTo>
                    <a:pt x="1889900" y="1570828"/>
                  </a:lnTo>
                  <a:lnTo>
                    <a:pt x="1889773" y="1571336"/>
                  </a:lnTo>
                  <a:lnTo>
                    <a:pt x="1889668" y="1571542"/>
                  </a:lnTo>
                  <a:lnTo>
                    <a:pt x="1889452" y="1571844"/>
                  </a:lnTo>
                  <a:lnTo>
                    <a:pt x="1889031" y="1572860"/>
                  </a:lnTo>
                  <a:lnTo>
                    <a:pt x="1888526" y="1573368"/>
                  </a:lnTo>
                  <a:close/>
                </a:path>
                <a:path w="2360295" h="1867535">
                  <a:moveTo>
                    <a:pt x="1871170" y="1571717"/>
                  </a:moveTo>
                  <a:lnTo>
                    <a:pt x="1873396" y="1571717"/>
                  </a:lnTo>
                  <a:lnTo>
                    <a:pt x="1871817" y="1570828"/>
                  </a:lnTo>
                  <a:lnTo>
                    <a:pt x="1871580" y="1570828"/>
                  </a:lnTo>
                  <a:lnTo>
                    <a:pt x="1871106" y="1571209"/>
                  </a:lnTo>
                  <a:lnTo>
                    <a:pt x="1870791" y="1571336"/>
                  </a:lnTo>
                  <a:lnTo>
                    <a:pt x="1871170" y="1571717"/>
                  </a:lnTo>
                  <a:close/>
                </a:path>
                <a:path w="2360295" h="1867535">
                  <a:moveTo>
                    <a:pt x="1824202" y="1570955"/>
                  </a:moveTo>
                  <a:lnTo>
                    <a:pt x="1824992" y="1570828"/>
                  </a:lnTo>
                  <a:lnTo>
                    <a:pt x="1824360" y="1570828"/>
                  </a:lnTo>
                  <a:lnTo>
                    <a:pt x="1824202" y="1570955"/>
                  </a:lnTo>
                  <a:close/>
                </a:path>
                <a:path w="2360295" h="1867535">
                  <a:moveTo>
                    <a:pt x="1791693" y="1576797"/>
                  </a:moveTo>
                  <a:lnTo>
                    <a:pt x="1816464" y="1576797"/>
                  </a:lnTo>
                  <a:lnTo>
                    <a:pt x="1815201" y="1574765"/>
                  </a:lnTo>
                  <a:lnTo>
                    <a:pt x="1814174" y="1574511"/>
                  </a:lnTo>
                  <a:lnTo>
                    <a:pt x="1813998" y="1574232"/>
                  </a:lnTo>
                  <a:lnTo>
                    <a:pt x="1816780" y="1573114"/>
                  </a:lnTo>
                  <a:lnTo>
                    <a:pt x="1814336" y="1572099"/>
                  </a:lnTo>
                  <a:lnTo>
                    <a:pt x="1813780" y="1571209"/>
                  </a:lnTo>
                  <a:lnTo>
                    <a:pt x="1813622" y="1571082"/>
                  </a:lnTo>
                  <a:lnTo>
                    <a:pt x="1813227" y="1570955"/>
                  </a:lnTo>
                  <a:lnTo>
                    <a:pt x="1812990" y="1570828"/>
                  </a:lnTo>
                  <a:lnTo>
                    <a:pt x="1813464" y="1572098"/>
                  </a:lnTo>
                  <a:lnTo>
                    <a:pt x="1811569" y="1572098"/>
                  </a:lnTo>
                  <a:lnTo>
                    <a:pt x="1811997" y="1572672"/>
                  </a:lnTo>
                  <a:lnTo>
                    <a:pt x="1811963" y="1572860"/>
                  </a:lnTo>
                  <a:lnTo>
                    <a:pt x="1811174" y="1573114"/>
                  </a:lnTo>
                  <a:lnTo>
                    <a:pt x="1810779" y="1573114"/>
                  </a:lnTo>
                  <a:lnTo>
                    <a:pt x="1810621" y="1573241"/>
                  </a:lnTo>
                  <a:lnTo>
                    <a:pt x="1810226" y="1573241"/>
                  </a:lnTo>
                  <a:lnTo>
                    <a:pt x="1810109" y="1573683"/>
                  </a:lnTo>
                  <a:lnTo>
                    <a:pt x="1810384" y="1574003"/>
                  </a:lnTo>
                  <a:lnTo>
                    <a:pt x="1812200" y="1574130"/>
                  </a:lnTo>
                  <a:lnTo>
                    <a:pt x="1812042" y="1574638"/>
                  </a:lnTo>
                  <a:lnTo>
                    <a:pt x="1804795" y="1574638"/>
                  </a:lnTo>
                  <a:lnTo>
                    <a:pt x="1804383" y="1575400"/>
                  </a:lnTo>
                  <a:lnTo>
                    <a:pt x="1792459" y="1575400"/>
                  </a:lnTo>
                  <a:lnTo>
                    <a:pt x="1792459" y="1575908"/>
                  </a:lnTo>
                  <a:lnTo>
                    <a:pt x="1791528" y="1575908"/>
                  </a:lnTo>
                  <a:lnTo>
                    <a:pt x="1791693" y="1576797"/>
                  </a:lnTo>
                  <a:close/>
                </a:path>
                <a:path w="2360295" h="1867535">
                  <a:moveTo>
                    <a:pt x="1811569" y="1572098"/>
                  </a:moveTo>
                  <a:lnTo>
                    <a:pt x="1813464" y="1572098"/>
                  </a:lnTo>
                  <a:lnTo>
                    <a:pt x="1810621" y="1570828"/>
                  </a:lnTo>
                  <a:lnTo>
                    <a:pt x="1811569" y="1572098"/>
                  </a:lnTo>
                  <a:close/>
                </a:path>
                <a:path w="2360295" h="1867535">
                  <a:moveTo>
                    <a:pt x="1940675" y="1572336"/>
                  </a:moveTo>
                  <a:lnTo>
                    <a:pt x="1940862" y="1572099"/>
                  </a:lnTo>
                  <a:lnTo>
                    <a:pt x="1940989" y="1571590"/>
                  </a:lnTo>
                  <a:lnTo>
                    <a:pt x="1941015" y="1571336"/>
                  </a:lnTo>
                  <a:lnTo>
                    <a:pt x="1940811" y="1570844"/>
                  </a:lnTo>
                  <a:lnTo>
                    <a:pt x="1940538" y="1571590"/>
                  </a:lnTo>
                  <a:lnTo>
                    <a:pt x="1940989" y="1571590"/>
                  </a:lnTo>
                  <a:lnTo>
                    <a:pt x="1941151" y="1571664"/>
                  </a:lnTo>
                  <a:lnTo>
                    <a:pt x="1940511" y="1571664"/>
                  </a:lnTo>
                  <a:lnTo>
                    <a:pt x="1940399" y="1571971"/>
                  </a:lnTo>
                  <a:lnTo>
                    <a:pt x="1940447" y="1572099"/>
                  </a:lnTo>
                  <a:lnTo>
                    <a:pt x="1940675" y="1572336"/>
                  </a:lnTo>
                  <a:close/>
                </a:path>
                <a:path w="2360295" h="1867535">
                  <a:moveTo>
                    <a:pt x="1777129" y="1576035"/>
                  </a:moveTo>
                  <a:lnTo>
                    <a:pt x="1782826" y="1576035"/>
                  </a:lnTo>
                  <a:lnTo>
                    <a:pt x="1782897" y="1571664"/>
                  </a:lnTo>
                  <a:lnTo>
                    <a:pt x="1781720" y="1570955"/>
                  </a:lnTo>
                  <a:lnTo>
                    <a:pt x="1779904" y="1571209"/>
                  </a:lnTo>
                  <a:lnTo>
                    <a:pt x="1779510" y="1571209"/>
                  </a:lnTo>
                  <a:lnTo>
                    <a:pt x="1779273" y="1572225"/>
                  </a:lnTo>
                  <a:lnTo>
                    <a:pt x="1778957" y="1572860"/>
                  </a:lnTo>
                  <a:lnTo>
                    <a:pt x="1776667" y="1572860"/>
                  </a:lnTo>
                  <a:lnTo>
                    <a:pt x="1778878" y="1573749"/>
                  </a:lnTo>
                  <a:lnTo>
                    <a:pt x="1778720" y="1574130"/>
                  </a:lnTo>
                  <a:lnTo>
                    <a:pt x="1777930" y="1575146"/>
                  </a:lnTo>
                  <a:lnTo>
                    <a:pt x="1777287" y="1575146"/>
                  </a:lnTo>
                  <a:lnTo>
                    <a:pt x="1777129" y="1576035"/>
                  </a:lnTo>
                  <a:close/>
                </a:path>
                <a:path w="2360295" h="1867535">
                  <a:moveTo>
                    <a:pt x="1961598" y="1572479"/>
                  </a:moveTo>
                  <a:lnTo>
                    <a:pt x="1962975" y="1572395"/>
                  </a:lnTo>
                  <a:lnTo>
                    <a:pt x="1961598" y="1571209"/>
                  </a:lnTo>
                  <a:lnTo>
                    <a:pt x="1961361" y="1571082"/>
                  </a:lnTo>
                  <a:lnTo>
                    <a:pt x="1961440" y="1572098"/>
                  </a:lnTo>
                  <a:lnTo>
                    <a:pt x="1961598" y="1572479"/>
                  </a:lnTo>
                  <a:close/>
                </a:path>
                <a:path w="2360295" h="1867535">
                  <a:moveTo>
                    <a:pt x="1900955" y="1574003"/>
                  </a:moveTo>
                  <a:lnTo>
                    <a:pt x="1901256" y="1572672"/>
                  </a:lnTo>
                  <a:lnTo>
                    <a:pt x="1901665" y="1571971"/>
                  </a:lnTo>
                  <a:lnTo>
                    <a:pt x="1901981" y="1571209"/>
                  </a:lnTo>
                  <a:lnTo>
                    <a:pt x="1900955" y="1571209"/>
                  </a:lnTo>
                  <a:lnTo>
                    <a:pt x="1899217" y="1571082"/>
                  </a:lnTo>
                  <a:lnTo>
                    <a:pt x="1899098" y="1571542"/>
                  </a:lnTo>
                  <a:lnTo>
                    <a:pt x="1898914" y="1572479"/>
                  </a:lnTo>
                  <a:lnTo>
                    <a:pt x="1899612" y="1572479"/>
                  </a:lnTo>
                  <a:lnTo>
                    <a:pt x="1900955" y="1574003"/>
                  </a:lnTo>
                  <a:close/>
                </a:path>
                <a:path w="2360295" h="1867535">
                  <a:moveTo>
                    <a:pt x="1859099" y="1574257"/>
                  </a:moveTo>
                  <a:lnTo>
                    <a:pt x="1862895" y="1574257"/>
                  </a:lnTo>
                  <a:lnTo>
                    <a:pt x="1861631" y="1574003"/>
                  </a:lnTo>
                  <a:lnTo>
                    <a:pt x="1860526" y="1573622"/>
                  </a:lnTo>
                  <a:lnTo>
                    <a:pt x="1861212" y="1573321"/>
                  </a:lnTo>
                  <a:lnTo>
                    <a:pt x="1861316" y="1573114"/>
                  </a:lnTo>
                  <a:lnTo>
                    <a:pt x="1861090" y="1572510"/>
                  </a:lnTo>
                  <a:lnTo>
                    <a:pt x="1860968" y="1571590"/>
                  </a:lnTo>
                  <a:lnTo>
                    <a:pt x="1860842" y="1571082"/>
                  </a:lnTo>
                  <a:lnTo>
                    <a:pt x="1860526" y="1571082"/>
                  </a:lnTo>
                  <a:lnTo>
                    <a:pt x="1860210" y="1571209"/>
                  </a:lnTo>
                  <a:lnTo>
                    <a:pt x="1859262" y="1571463"/>
                  </a:lnTo>
                  <a:lnTo>
                    <a:pt x="1858710" y="1571463"/>
                  </a:lnTo>
                  <a:lnTo>
                    <a:pt x="1858078" y="1571590"/>
                  </a:lnTo>
                  <a:lnTo>
                    <a:pt x="1858631" y="1571844"/>
                  </a:lnTo>
                  <a:lnTo>
                    <a:pt x="1859265" y="1572099"/>
                  </a:lnTo>
                  <a:lnTo>
                    <a:pt x="1859973" y="1572606"/>
                  </a:lnTo>
                  <a:lnTo>
                    <a:pt x="1859973" y="1573749"/>
                  </a:lnTo>
                  <a:lnTo>
                    <a:pt x="1859578" y="1573749"/>
                  </a:lnTo>
                  <a:lnTo>
                    <a:pt x="1859420" y="1573876"/>
                  </a:lnTo>
                  <a:lnTo>
                    <a:pt x="1859099" y="1574257"/>
                  </a:lnTo>
                  <a:close/>
                </a:path>
                <a:path w="2360295" h="1867535">
                  <a:moveTo>
                    <a:pt x="1835483" y="1572352"/>
                  </a:moveTo>
                  <a:lnTo>
                    <a:pt x="1839127" y="1572352"/>
                  </a:lnTo>
                  <a:lnTo>
                    <a:pt x="1838890" y="1572225"/>
                  </a:lnTo>
                  <a:lnTo>
                    <a:pt x="1838100" y="1572098"/>
                  </a:lnTo>
                  <a:lnTo>
                    <a:pt x="1836679" y="1571590"/>
                  </a:lnTo>
                  <a:lnTo>
                    <a:pt x="1836758" y="1571082"/>
                  </a:lnTo>
                  <a:lnTo>
                    <a:pt x="1836442" y="1571209"/>
                  </a:lnTo>
                  <a:lnTo>
                    <a:pt x="1836047" y="1571336"/>
                  </a:lnTo>
                  <a:lnTo>
                    <a:pt x="1835483" y="1572352"/>
                  </a:lnTo>
                  <a:close/>
                </a:path>
                <a:path w="2360295" h="1867535">
                  <a:moveTo>
                    <a:pt x="1905297" y="1574257"/>
                  </a:moveTo>
                  <a:lnTo>
                    <a:pt x="1905711" y="1572672"/>
                  </a:lnTo>
                  <a:lnTo>
                    <a:pt x="1905825" y="1572435"/>
                  </a:lnTo>
                  <a:lnTo>
                    <a:pt x="1906049" y="1572255"/>
                  </a:lnTo>
                  <a:lnTo>
                    <a:pt x="1906245" y="1571971"/>
                  </a:lnTo>
                  <a:lnTo>
                    <a:pt x="1905037" y="1571408"/>
                  </a:lnTo>
                  <a:lnTo>
                    <a:pt x="1904666" y="1571209"/>
                  </a:lnTo>
                  <a:lnTo>
                    <a:pt x="1904544" y="1571664"/>
                  </a:lnTo>
                  <a:lnTo>
                    <a:pt x="1905297" y="1574257"/>
                  </a:lnTo>
                  <a:close/>
                </a:path>
                <a:path w="2360295" h="1867535">
                  <a:moveTo>
                    <a:pt x="1848918" y="1573749"/>
                  </a:moveTo>
                  <a:lnTo>
                    <a:pt x="1849787" y="1573749"/>
                  </a:lnTo>
                  <a:lnTo>
                    <a:pt x="1849471" y="1571209"/>
                  </a:lnTo>
                  <a:lnTo>
                    <a:pt x="1848760" y="1572098"/>
                  </a:lnTo>
                  <a:lnTo>
                    <a:pt x="1848302" y="1572098"/>
                  </a:lnTo>
                  <a:lnTo>
                    <a:pt x="1848524" y="1572733"/>
                  </a:lnTo>
                  <a:lnTo>
                    <a:pt x="1848839" y="1572733"/>
                  </a:lnTo>
                  <a:lnTo>
                    <a:pt x="1848724" y="1573241"/>
                  </a:lnTo>
                  <a:lnTo>
                    <a:pt x="1848839" y="1573622"/>
                  </a:lnTo>
                  <a:lnTo>
                    <a:pt x="1848918" y="1573749"/>
                  </a:lnTo>
                  <a:close/>
                </a:path>
                <a:path w="2360295" h="1867535">
                  <a:moveTo>
                    <a:pt x="1848095" y="1571542"/>
                  </a:moveTo>
                  <a:lnTo>
                    <a:pt x="1848109" y="1571336"/>
                  </a:lnTo>
                  <a:lnTo>
                    <a:pt x="1847971" y="1571209"/>
                  </a:lnTo>
                  <a:lnTo>
                    <a:pt x="1848095" y="1571542"/>
                  </a:lnTo>
                  <a:close/>
                </a:path>
                <a:path w="2360295" h="1867535">
                  <a:moveTo>
                    <a:pt x="1834244" y="1572987"/>
                  </a:moveTo>
                  <a:lnTo>
                    <a:pt x="1847102" y="1572987"/>
                  </a:lnTo>
                  <a:lnTo>
                    <a:pt x="1847888" y="1571844"/>
                  </a:lnTo>
                  <a:lnTo>
                    <a:pt x="1847971" y="1571209"/>
                  </a:lnTo>
                  <a:lnTo>
                    <a:pt x="1841101" y="1571209"/>
                  </a:lnTo>
                  <a:lnTo>
                    <a:pt x="1838574" y="1571336"/>
                  </a:lnTo>
                  <a:lnTo>
                    <a:pt x="1838416" y="1571336"/>
                  </a:lnTo>
                  <a:lnTo>
                    <a:pt x="1838258" y="1571463"/>
                  </a:lnTo>
                  <a:lnTo>
                    <a:pt x="1838100" y="1571463"/>
                  </a:lnTo>
                  <a:lnTo>
                    <a:pt x="1838416" y="1571717"/>
                  </a:lnTo>
                  <a:lnTo>
                    <a:pt x="1838574" y="1571717"/>
                  </a:lnTo>
                  <a:lnTo>
                    <a:pt x="1839364" y="1571844"/>
                  </a:lnTo>
                  <a:lnTo>
                    <a:pt x="1839759" y="1571844"/>
                  </a:lnTo>
                  <a:lnTo>
                    <a:pt x="1839127" y="1572352"/>
                  </a:lnTo>
                  <a:lnTo>
                    <a:pt x="1835483" y="1572352"/>
                  </a:lnTo>
                  <a:lnTo>
                    <a:pt x="1835416" y="1572479"/>
                  </a:lnTo>
                  <a:lnTo>
                    <a:pt x="1834290" y="1572479"/>
                  </a:lnTo>
                  <a:lnTo>
                    <a:pt x="1834545" y="1572672"/>
                  </a:lnTo>
                  <a:lnTo>
                    <a:pt x="1834435" y="1572860"/>
                  </a:lnTo>
                  <a:lnTo>
                    <a:pt x="1834244" y="1572987"/>
                  </a:lnTo>
                  <a:close/>
                </a:path>
                <a:path w="2360295" h="1867535">
                  <a:moveTo>
                    <a:pt x="1970758" y="1571590"/>
                  </a:moveTo>
                  <a:lnTo>
                    <a:pt x="1971153" y="1571336"/>
                  </a:lnTo>
                  <a:lnTo>
                    <a:pt x="1970416" y="1571336"/>
                  </a:lnTo>
                  <a:lnTo>
                    <a:pt x="1970442" y="1571463"/>
                  </a:lnTo>
                  <a:lnTo>
                    <a:pt x="1970758" y="1571590"/>
                  </a:lnTo>
                  <a:close/>
                </a:path>
                <a:path w="2360295" h="1867535">
                  <a:moveTo>
                    <a:pt x="1915169" y="1576289"/>
                  </a:moveTo>
                  <a:lnTo>
                    <a:pt x="1917774" y="1574892"/>
                  </a:lnTo>
                  <a:lnTo>
                    <a:pt x="1916230" y="1573876"/>
                  </a:lnTo>
                  <a:lnTo>
                    <a:pt x="1916119" y="1573683"/>
                  </a:lnTo>
                  <a:lnTo>
                    <a:pt x="1916827" y="1573114"/>
                  </a:lnTo>
                  <a:lnTo>
                    <a:pt x="1915563" y="1572225"/>
                  </a:lnTo>
                  <a:lnTo>
                    <a:pt x="1916432" y="1571844"/>
                  </a:lnTo>
                  <a:lnTo>
                    <a:pt x="1918248" y="1571336"/>
                  </a:lnTo>
                  <a:lnTo>
                    <a:pt x="1915389" y="1571336"/>
                  </a:lnTo>
                  <a:lnTo>
                    <a:pt x="1914063" y="1574003"/>
                  </a:lnTo>
                  <a:lnTo>
                    <a:pt x="1911510" y="1574003"/>
                  </a:lnTo>
                  <a:lnTo>
                    <a:pt x="1910746" y="1574511"/>
                  </a:lnTo>
                  <a:lnTo>
                    <a:pt x="1910325" y="1574765"/>
                  </a:lnTo>
                  <a:lnTo>
                    <a:pt x="1912878" y="1574765"/>
                  </a:lnTo>
                  <a:lnTo>
                    <a:pt x="1913115" y="1575146"/>
                  </a:lnTo>
                  <a:lnTo>
                    <a:pt x="1915405" y="1575146"/>
                  </a:lnTo>
                  <a:lnTo>
                    <a:pt x="1915169" y="1576289"/>
                  </a:lnTo>
                  <a:close/>
                </a:path>
                <a:path w="2360295" h="1867535">
                  <a:moveTo>
                    <a:pt x="1834290" y="1572479"/>
                  </a:moveTo>
                  <a:lnTo>
                    <a:pt x="1835416" y="1572479"/>
                  </a:lnTo>
                  <a:lnTo>
                    <a:pt x="1834784" y="1571844"/>
                  </a:lnTo>
                  <a:lnTo>
                    <a:pt x="1833994" y="1571590"/>
                  </a:lnTo>
                  <a:lnTo>
                    <a:pt x="1833520" y="1571336"/>
                  </a:lnTo>
                  <a:lnTo>
                    <a:pt x="1833316" y="1571664"/>
                  </a:lnTo>
                  <a:lnTo>
                    <a:pt x="1834290" y="1572479"/>
                  </a:lnTo>
                  <a:close/>
                </a:path>
                <a:path w="2360295" h="1867535">
                  <a:moveTo>
                    <a:pt x="1848302" y="1572098"/>
                  </a:moveTo>
                  <a:lnTo>
                    <a:pt x="1848760" y="1572098"/>
                  </a:lnTo>
                  <a:lnTo>
                    <a:pt x="1848494" y="1571690"/>
                  </a:lnTo>
                  <a:lnTo>
                    <a:pt x="1848187" y="1571408"/>
                  </a:lnTo>
                  <a:lnTo>
                    <a:pt x="1848302" y="1572098"/>
                  </a:lnTo>
                  <a:close/>
                </a:path>
                <a:path w="2360295" h="1867535">
                  <a:moveTo>
                    <a:pt x="1966629" y="1573876"/>
                  </a:moveTo>
                  <a:lnTo>
                    <a:pt x="1967362" y="1573876"/>
                  </a:lnTo>
                  <a:lnTo>
                    <a:pt x="1967204" y="1573495"/>
                  </a:lnTo>
                  <a:lnTo>
                    <a:pt x="1967008" y="1573337"/>
                  </a:lnTo>
                  <a:lnTo>
                    <a:pt x="1966889" y="1571463"/>
                  </a:lnTo>
                  <a:lnTo>
                    <a:pt x="1966099" y="1572098"/>
                  </a:lnTo>
                  <a:lnTo>
                    <a:pt x="1965308" y="1572099"/>
                  </a:lnTo>
                  <a:lnTo>
                    <a:pt x="1964960" y="1572435"/>
                  </a:lnTo>
                  <a:lnTo>
                    <a:pt x="1965064" y="1572777"/>
                  </a:lnTo>
                  <a:lnTo>
                    <a:pt x="1965309" y="1573368"/>
                  </a:lnTo>
                  <a:lnTo>
                    <a:pt x="1966494" y="1573368"/>
                  </a:lnTo>
                  <a:lnTo>
                    <a:pt x="1966629" y="1573876"/>
                  </a:lnTo>
                  <a:close/>
                </a:path>
                <a:path w="2360295" h="1867535">
                  <a:moveTo>
                    <a:pt x="1930724" y="1573368"/>
                  </a:moveTo>
                  <a:lnTo>
                    <a:pt x="1933330" y="1571590"/>
                  </a:lnTo>
                  <a:lnTo>
                    <a:pt x="1930061" y="1571590"/>
                  </a:lnTo>
                  <a:lnTo>
                    <a:pt x="1930724" y="1573368"/>
                  </a:lnTo>
                  <a:close/>
                </a:path>
                <a:path w="2360295" h="1867535">
                  <a:moveTo>
                    <a:pt x="1904113" y="1572987"/>
                  </a:moveTo>
                  <a:lnTo>
                    <a:pt x="1904384" y="1572225"/>
                  </a:lnTo>
                  <a:lnTo>
                    <a:pt x="1904508" y="1571590"/>
                  </a:lnTo>
                  <a:lnTo>
                    <a:pt x="1904113" y="1572987"/>
                  </a:lnTo>
                  <a:close/>
                </a:path>
                <a:path w="2360295" h="1867535">
                  <a:moveTo>
                    <a:pt x="1941226" y="1571844"/>
                  </a:moveTo>
                  <a:lnTo>
                    <a:pt x="1941265" y="1571717"/>
                  </a:lnTo>
                  <a:lnTo>
                    <a:pt x="1941226" y="1571844"/>
                  </a:lnTo>
                  <a:close/>
                </a:path>
                <a:path w="2360295" h="1867535">
                  <a:moveTo>
                    <a:pt x="1932475" y="1574765"/>
                  </a:moveTo>
                  <a:lnTo>
                    <a:pt x="1936093" y="1574765"/>
                  </a:lnTo>
                  <a:lnTo>
                    <a:pt x="1936330" y="1574638"/>
                  </a:lnTo>
                  <a:lnTo>
                    <a:pt x="1936646" y="1574511"/>
                  </a:lnTo>
                  <a:lnTo>
                    <a:pt x="1937278" y="1574130"/>
                  </a:lnTo>
                  <a:lnTo>
                    <a:pt x="1937910" y="1573495"/>
                  </a:lnTo>
                  <a:lnTo>
                    <a:pt x="1937278" y="1573368"/>
                  </a:lnTo>
                  <a:lnTo>
                    <a:pt x="1937041" y="1573114"/>
                  </a:lnTo>
                  <a:lnTo>
                    <a:pt x="1937001" y="1572099"/>
                  </a:lnTo>
                  <a:lnTo>
                    <a:pt x="1937120" y="1571717"/>
                  </a:lnTo>
                  <a:lnTo>
                    <a:pt x="1935541" y="1571717"/>
                  </a:lnTo>
                  <a:lnTo>
                    <a:pt x="1935646" y="1571971"/>
                  </a:lnTo>
                  <a:lnTo>
                    <a:pt x="1935523" y="1572342"/>
                  </a:lnTo>
                  <a:lnTo>
                    <a:pt x="1935304" y="1572606"/>
                  </a:lnTo>
                  <a:lnTo>
                    <a:pt x="1932475" y="1574765"/>
                  </a:lnTo>
                  <a:close/>
                </a:path>
                <a:path w="2360295" h="1867535">
                  <a:moveTo>
                    <a:pt x="1825545" y="1571844"/>
                  </a:moveTo>
                  <a:lnTo>
                    <a:pt x="1825703" y="1571717"/>
                  </a:lnTo>
                  <a:lnTo>
                    <a:pt x="1825545" y="1571844"/>
                  </a:lnTo>
                  <a:close/>
                </a:path>
                <a:path w="2360295" h="1867535">
                  <a:moveTo>
                    <a:pt x="1958769" y="1575781"/>
                  </a:moveTo>
                  <a:lnTo>
                    <a:pt x="1960493" y="1575781"/>
                  </a:lnTo>
                  <a:lnTo>
                    <a:pt x="1961835" y="1572987"/>
                  </a:lnTo>
                  <a:lnTo>
                    <a:pt x="1960651" y="1571844"/>
                  </a:lnTo>
                  <a:lnTo>
                    <a:pt x="1960019" y="1575400"/>
                  </a:lnTo>
                  <a:lnTo>
                    <a:pt x="1958644" y="1575400"/>
                  </a:lnTo>
                  <a:lnTo>
                    <a:pt x="1958769" y="1575781"/>
                  </a:lnTo>
                  <a:close/>
                </a:path>
                <a:path w="2360295" h="1867535">
                  <a:moveTo>
                    <a:pt x="1940352" y="1572099"/>
                  </a:moveTo>
                  <a:lnTo>
                    <a:pt x="1940322" y="1571971"/>
                  </a:lnTo>
                  <a:lnTo>
                    <a:pt x="1940199" y="1571844"/>
                  </a:lnTo>
                  <a:lnTo>
                    <a:pt x="1940352" y="1572099"/>
                  </a:lnTo>
                  <a:close/>
                </a:path>
                <a:path w="2360295" h="1867535">
                  <a:moveTo>
                    <a:pt x="1891524" y="1572860"/>
                  </a:moveTo>
                  <a:lnTo>
                    <a:pt x="1893532" y="1572860"/>
                  </a:lnTo>
                  <a:lnTo>
                    <a:pt x="1893137" y="1571844"/>
                  </a:lnTo>
                  <a:lnTo>
                    <a:pt x="1891989" y="1572510"/>
                  </a:lnTo>
                  <a:lnTo>
                    <a:pt x="1891524" y="1572860"/>
                  </a:lnTo>
                  <a:close/>
                </a:path>
                <a:path w="2360295" h="1867535">
                  <a:moveTo>
                    <a:pt x="1807384" y="1574638"/>
                  </a:moveTo>
                  <a:lnTo>
                    <a:pt x="1809910" y="1574638"/>
                  </a:lnTo>
                  <a:lnTo>
                    <a:pt x="1809121" y="1571844"/>
                  </a:lnTo>
                  <a:lnTo>
                    <a:pt x="1807384" y="1574638"/>
                  </a:lnTo>
                  <a:close/>
                </a:path>
                <a:path w="2360295" h="1867535">
                  <a:moveTo>
                    <a:pt x="1840311" y="1575146"/>
                  </a:moveTo>
                  <a:lnTo>
                    <a:pt x="1855788" y="1575146"/>
                  </a:lnTo>
                  <a:lnTo>
                    <a:pt x="1855630" y="1574765"/>
                  </a:lnTo>
                  <a:lnTo>
                    <a:pt x="1855393" y="1573495"/>
                  </a:lnTo>
                  <a:lnTo>
                    <a:pt x="1855268" y="1572510"/>
                  </a:lnTo>
                  <a:lnTo>
                    <a:pt x="1855156" y="1571971"/>
                  </a:lnTo>
                  <a:lnTo>
                    <a:pt x="1853735" y="1572987"/>
                  </a:lnTo>
                  <a:lnTo>
                    <a:pt x="1850261" y="1572987"/>
                  </a:lnTo>
                  <a:lnTo>
                    <a:pt x="1849787" y="1573749"/>
                  </a:lnTo>
                  <a:lnTo>
                    <a:pt x="1848918" y="1573749"/>
                  </a:lnTo>
                  <a:lnTo>
                    <a:pt x="1848997" y="1574003"/>
                  </a:lnTo>
                  <a:lnTo>
                    <a:pt x="1848839" y="1574003"/>
                  </a:lnTo>
                  <a:lnTo>
                    <a:pt x="1848681" y="1574130"/>
                  </a:lnTo>
                  <a:lnTo>
                    <a:pt x="1835574" y="1574130"/>
                  </a:lnTo>
                  <a:lnTo>
                    <a:pt x="1837209" y="1574765"/>
                  </a:lnTo>
                  <a:lnTo>
                    <a:pt x="1840153" y="1574765"/>
                  </a:lnTo>
                  <a:lnTo>
                    <a:pt x="1840311" y="1575146"/>
                  </a:lnTo>
                  <a:close/>
                </a:path>
                <a:path w="2360295" h="1867535">
                  <a:moveTo>
                    <a:pt x="1967347" y="1573241"/>
                  </a:moveTo>
                  <a:lnTo>
                    <a:pt x="1968231" y="1573241"/>
                  </a:lnTo>
                  <a:lnTo>
                    <a:pt x="1968890" y="1572435"/>
                  </a:lnTo>
                  <a:lnTo>
                    <a:pt x="1969100" y="1572098"/>
                  </a:lnTo>
                  <a:lnTo>
                    <a:pt x="1967362" y="1572098"/>
                  </a:lnTo>
                  <a:lnTo>
                    <a:pt x="1967347" y="1573241"/>
                  </a:lnTo>
                  <a:close/>
                </a:path>
                <a:path w="2360295" h="1867535">
                  <a:moveTo>
                    <a:pt x="1882564" y="1573368"/>
                  </a:moveTo>
                  <a:lnTo>
                    <a:pt x="1884294" y="1573368"/>
                  </a:lnTo>
                  <a:lnTo>
                    <a:pt x="1882714" y="1572098"/>
                  </a:lnTo>
                  <a:lnTo>
                    <a:pt x="1882564" y="1573368"/>
                  </a:lnTo>
                  <a:close/>
                </a:path>
                <a:path w="2360295" h="1867535">
                  <a:moveTo>
                    <a:pt x="1795122" y="1573495"/>
                  </a:moveTo>
                  <a:lnTo>
                    <a:pt x="1796960" y="1573495"/>
                  </a:lnTo>
                  <a:lnTo>
                    <a:pt x="1796408" y="1572860"/>
                  </a:lnTo>
                  <a:lnTo>
                    <a:pt x="1795934" y="1572098"/>
                  </a:lnTo>
                  <a:lnTo>
                    <a:pt x="1795122" y="1573495"/>
                  </a:lnTo>
                  <a:close/>
                </a:path>
                <a:path w="2360295" h="1867535">
                  <a:moveTo>
                    <a:pt x="1940431" y="1572510"/>
                  </a:moveTo>
                  <a:lnTo>
                    <a:pt x="1940445" y="1572255"/>
                  </a:lnTo>
                  <a:lnTo>
                    <a:pt x="1940352" y="1572099"/>
                  </a:lnTo>
                  <a:lnTo>
                    <a:pt x="1940431" y="1572510"/>
                  </a:lnTo>
                  <a:close/>
                </a:path>
                <a:path w="2360295" h="1867535">
                  <a:moveTo>
                    <a:pt x="1979602" y="1574130"/>
                  </a:moveTo>
                  <a:lnTo>
                    <a:pt x="1980028" y="1572987"/>
                  </a:lnTo>
                  <a:lnTo>
                    <a:pt x="1980154" y="1572733"/>
                  </a:lnTo>
                  <a:lnTo>
                    <a:pt x="1980549" y="1572733"/>
                  </a:lnTo>
                  <a:lnTo>
                    <a:pt x="1980628" y="1572225"/>
                  </a:lnTo>
                  <a:lnTo>
                    <a:pt x="1979444" y="1572987"/>
                  </a:lnTo>
                  <a:lnTo>
                    <a:pt x="1978062" y="1572987"/>
                  </a:lnTo>
                  <a:lnTo>
                    <a:pt x="1978022" y="1573241"/>
                  </a:lnTo>
                  <a:lnTo>
                    <a:pt x="1978733" y="1573495"/>
                  </a:lnTo>
                  <a:lnTo>
                    <a:pt x="1979602" y="1574130"/>
                  </a:lnTo>
                  <a:close/>
                </a:path>
                <a:path w="2360295" h="1867535">
                  <a:moveTo>
                    <a:pt x="1972257" y="1574232"/>
                  </a:moveTo>
                  <a:lnTo>
                    <a:pt x="1973048" y="1572225"/>
                  </a:lnTo>
                  <a:lnTo>
                    <a:pt x="1971849" y="1572987"/>
                  </a:lnTo>
                  <a:lnTo>
                    <a:pt x="1971942" y="1573368"/>
                  </a:lnTo>
                  <a:lnTo>
                    <a:pt x="1972257" y="1574232"/>
                  </a:lnTo>
                  <a:close/>
                </a:path>
                <a:path w="2360295" h="1867535">
                  <a:moveTo>
                    <a:pt x="1971810" y="1573012"/>
                  </a:moveTo>
                  <a:lnTo>
                    <a:pt x="1973048" y="1572225"/>
                  </a:lnTo>
                  <a:lnTo>
                    <a:pt x="1971504" y="1572225"/>
                  </a:lnTo>
                  <a:lnTo>
                    <a:pt x="1971810" y="1573012"/>
                  </a:lnTo>
                  <a:close/>
                </a:path>
                <a:path w="2360295" h="1867535">
                  <a:moveTo>
                    <a:pt x="1940039" y="1572733"/>
                  </a:moveTo>
                  <a:lnTo>
                    <a:pt x="1940278" y="1572225"/>
                  </a:lnTo>
                  <a:lnTo>
                    <a:pt x="1940039" y="1572733"/>
                  </a:lnTo>
                  <a:close/>
                </a:path>
                <a:path w="2360295" h="1867535">
                  <a:moveTo>
                    <a:pt x="1941562" y="1574130"/>
                  </a:moveTo>
                  <a:lnTo>
                    <a:pt x="1942410" y="1574130"/>
                  </a:lnTo>
                  <a:lnTo>
                    <a:pt x="1940675" y="1572336"/>
                  </a:lnTo>
                  <a:lnTo>
                    <a:pt x="1940693" y="1572672"/>
                  </a:lnTo>
                  <a:lnTo>
                    <a:pt x="1941562" y="1574130"/>
                  </a:lnTo>
                  <a:close/>
                </a:path>
                <a:path w="2360295" h="1867535">
                  <a:moveTo>
                    <a:pt x="1963809" y="1573114"/>
                  </a:moveTo>
                  <a:lnTo>
                    <a:pt x="1963732" y="1572342"/>
                  </a:lnTo>
                  <a:lnTo>
                    <a:pt x="1962975" y="1572395"/>
                  </a:lnTo>
                  <a:lnTo>
                    <a:pt x="1963809" y="1573114"/>
                  </a:lnTo>
                  <a:close/>
                </a:path>
                <a:path w="2360295" h="1867535">
                  <a:moveTo>
                    <a:pt x="1796925" y="1572987"/>
                  </a:moveTo>
                  <a:lnTo>
                    <a:pt x="1797276" y="1572987"/>
                  </a:lnTo>
                  <a:lnTo>
                    <a:pt x="1796990" y="1572435"/>
                  </a:lnTo>
                  <a:lnTo>
                    <a:pt x="1796925" y="1572987"/>
                  </a:lnTo>
                  <a:close/>
                </a:path>
                <a:path w="2360295" h="1867535">
                  <a:moveTo>
                    <a:pt x="1797276" y="1572987"/>
                  </a:moveTo>
                  <a:lnTo>
                    <a:pt x="1797212" y="1572606"/>
                  </a:lnTo>
                  <a:lnTo>
                    <a:pt x="1796990" y="1572435"/>
                  </a:lnTo>
                  <a:lnTo>
                    <a:pt x="1797276" y="1572987"/>
                  </a:lnTo>
                  <a:close/>
                </a:path>
                <a:path w="2360295" h="1867535">
                  <a:moveTo>
                    <a:pt x="1921485" y="1575908"/>
                  </a:moveTo>
                  <a:lnTo>
                    <a:pt x="1922828" y="1572479"/>
                  </a:lnTo>
                  <a:lnTo>
                    <a:pt x="1918412" y="1572479"/>
                  </a:lnTo>
                  <a:lnTo>
                    <a:pt x="1918467" y="1572860"/>
                  </a:lnTo>
                  <a:lnTo>
                    <a:pt x="1919195" y="1572860"/>
                  </a:lnTo>
                  <a:lnTo>
                    <a:pt x="1919511" y="1573114"/>
                  </a:lnTo>
                  <a:lnTo>
                    <a:pt x="1921485" y="1575908"/>
                  </a:lnTo>
                  <a:close/>
                </a:path>
                <a:path w="2360295" h="1867535">
                  <a:moveTo>
                    <a:pt x="1899897" y="1575781"/>
                  </a:moveTo>
                  <a:lnTo>
                    <a:pt x="1900639" y="1575781"/>
                  </a:lnTo>
                  <a:lnTo>
                    <a:pt x="1900165" y="1574003"/>
                  </a:lnTo>
                  <a:lnTo>
                    <a:pt x="1899612" y="1572479"/>
                  </a:lnTo>
                  <a:lnTo>
                    <a:pt x="1898914" y="1572479"/>
                  </a:lnTo>
                  <a:lnTo>
                    <a:pt x="1898665" y="1573749"/>
                  </a:lnTo>
                  <a:lnTo>
                    <a:pt x="1887689" y="1573749"/>
                  </a:lnTo>
                  <a:lnTo>
                    <a:pt x="1887215" y="1573876"/>
                  </a:lnTo>
                  <a:lnTo>
                    <a:pt x="1886820" y="1573876"/>
                  </a:lnTo>
                  <a:lnTo>
                    <a:pt x="1886346" y="1574003"/>
                  </a:lnTo>
                  <a:lnTo>
                    <a:pt x="1882489" y="1574003"/>
                  </a:lnTo>
                  <a:lnTo>
                    <a:pt x="1882398" y="1574765"/>
                  </a:lnTo>
                  <a:lnTo>
                    <a:pt x="1898191" y="1574765"/>
                  </a:lnTo>
                  <a:lnTo>
                    <a:pt x="1899897" y="1575781"/>
                  </a:lnTo>
                  <a:close/>
                </a:path>
                <a:path w="2360295" h="1867535">
                  <a:moveTo>
                    <a:pt x="1821684" y="1574130"/>
                  </a:moveTo>
                  <a:lnTo>
                    <a:pt x="1823808" y="1574130"/>
                  </a:lnTo>
                  <a:lnTo>
                    <a:pt x="1821992" y="1572479"/>
                  </a:lnTo>
                  <a:lnTo>
                    <a:pt x="1821684" y="1574130"/>
                  </a:lnTo>
                  <a:close/>
                </a:path>
                <a:path w="2360295" h="1867535">
                  <a:moveTo>
                    <a:pt x="1804795" y="1574638"/>
                  </a:moveTo>
                  <a:lnTo>
                    <a:pt x="1807384" y="1574638"/>
                  </a:lnTo>
                  <a:lnTo>
                    <a:pt x="1805962" y="1572479"/>
                  </a:lnTo>
                  <a:lnTo>
                    <a:pt x="1804795" y="1574638"/>
                  </a:lnTo>
                  <a:close/>
                </a:path>
                <a:path w="2360295" h="1867535">
                  <a:moveTo>
                    <a:pt x="1939020" y="1574892"/>
                  </a:moveTo>
                  <a:lnTo>
                    <a:pt x="1941700" y="1574892"/>
                  </a:lnTo>
                  <a:lnTo>
                    <a:pt x="1940431" y="1572510"/>
                  </a:lnTo>
                  <a:lnTo>
                    <a:pt x="1940120" y="1572733"/>
                  </a:lnTo>
                  <a:lnTo>
                    <a:pt x="1939020" y="1574892"/>
                  </a:lnTo>
                  <a:close/>
                </a:path>
                <a:path w="2360295" h="1867535">
                  <a:moveTo>
                    <a:pt x="1901586" y="1574130"/>
                  </a:moveTo>
                  <a:lnTo>
                    <a:pt x="1902415" y="1573368"/>
                  </a:lnTo>
                  <a:lnTo>
                    <a:pt x="1902622" y="1573012"/>
                  </a:lnTo>
                  <a:lnTo>
                    <a:pt x="1902695" y="1572672"/>
                  </a:lnTo>
                  <a:lnTo>
                    <a:pt x="1901507" y="1573495"/>
                  </a:lnTo>
                  <a:lnTo>
                    <a:pt x="1901586" y="1574130"/>
                  </a:lnTo>
                  <a:close/>
                </a:path>
                <a:path w="2360295" h="1867535">
                  <a:moveTo>
                    <a:pt x="1792459" y="1575400"/>
                  </a:moveTo>
                  <a:lnTo>
                    <a:pt x="1804383" y="1575400"/>
                  </a:lnTo>
                  <a:lnTo>
                    <a:pt x="1804191" y="1573241"/>
                  </a:lnTo>
                  <a:lnTo>
                    <a:pt x="1804070" y="1572672"/>
                  </a:lnTo>
                  <a:lnTo>
                    <a:pt x="1803514" y="1574130"/>
                  </a:lnTo>
                  <a:lnTo>
                    <a:pt x="1794710" y="1574130"/>
                  </a:lnTo>
                  <a:lnTo>
                    <a:pt x="1794434" y="1574511"/>
                  </a:lnTo>
                  <a:lnTo>
                    <a:pt x="1794039" y="1574765"/>
                  </a:lnTo>
                  <a:lnTo>
                    <a:pt x="1792365" y="1574765"/>
                  </a:lnTo>
                  <a:lnTo>
                    <a:pt x="1792459" y="1575400"/>
                  </a:lnTo>
                  <a:close/>
                </a:path>
                <a:path w="2360295" h="1867535">
                  <a:moveTo>
                    <a:pt x="1794710" y="1574130"/>
                  </a:moveTo>
                  <a:lnTo>
                    <a:pt x="1799961" y="1574130"/>
                  </a:lnTo>
                  <a:lnTo>
                    <a:pt x="1798698" y="1573749"/>
                  </a:lnTo>
                  <a:lnTo>
                    <a:pt x="1797298" y="1572672"/>
                  </a:lnTo>
                  <a:lnTo>
                    <a:pt x="1797276" y="1572987"/>
                  </a:lnTo>
                  <a:lnTo>
                    <a:pt x="1796925" y="1572987"/>
                  </a:lnTo>
                  <a:lnTo>
                    <a:pt x="1796960" y="1573495"/>
                  </a:lnTo>
                  <a:lnTo>
                    <a:pt x="1795122" y="1573495"/>
                  </a:lnTo>
                  <a:lnTo>
                    <a:pt x="1794986" y="1573749"/>
                  </a:lnTo>
                  <a:lnTo>
                    <a:pt x="1794710" y="1574130"/>
                  </a:lnTo>
                  <a:close/>
                </a:path>
                <a:path w="2360295" h="1867535">
                  <a:moveTo>
                    <a:pt x="1941713" y="1574384"/>
                  </a:moveTo>
                  <a:lnTo>
                    <a:pt x="1945727" y="1574384"/>
                  </a:lnTo>
                  <a:lnTo>
                    <a:pt x="1944463" y="1572733"/>
                  </a:lnTo>
                  <a:lnTo>
                    <a:pt x="1942884" y="1573876"/>
                  </a:lnTo>
                  <a:lnTo>
                    <a:pt x="1942410" y="1574130"/>
                  </a:lnTo>
                  <a:lnTo>
                    <a:pt x="1941562" y="1574130"/>
                  </a:lnTo>
                  <a:lnTo>
                    <a:pt x="1941713" y="1574384"/>
                  </a:lnTo>
                  <a:close/>
                </a:path>
                <a:path w="2360295" h="1867535">
                  <a:moveTo>
                    <a:pt x="1886741" y="1573495"/>
                  </a:moveTo>
                  <a:lnTo>
                    <a:pt x="1888399" y="1573495"/>
                  </a:lnTo>
                  <a:lnTo>
                    <a:pt x="1887215" y="1572733"/>
                  </a:lnTo>
                  <a:lnTo>
                    <a:pt x="1887057" y="1572733"/>
                  </a:lnTo>
                  <a:lnTo>
                    <a:pt x="1886694" y="1573012"/>
                  </a:lnTo>
                  <a:lnTo>
                    <a:pt x="1886741" y="1573495"/>
                  </a:lnTo>
                  <a:close/>
                </a:path>
                <a:path w="2360295" h="1867535">
                  <a:moveTo>
                    <a:pt x="1882489" y="1574003"/>
                  </a:moveTo>
                  <a:lnTo>
                    <a:pt x="1886346" y="1574003"/>
                  </a:lnTo>
                  <a:lnTo>
                    <a:pt x="1885320" y="1572733"/>
                  </a:lnTo>
                  <a:lnTo>
                    <a:pt x="1885162" y="1572733"/>
                  </a:lnTo>
                  <a:lnTo>
                    <a:pt x="1884294" y="1573368"/>
                  </a:lnTo>
                  <a:lnTo>
                    <a:pt x="1882564" y="1573368"/>
                  </a:lnTo>
                  <a:lnTo>
                    <a:pt x="1882489" y="1574003"/>
                  </a:lnTo>
                  <a:close/>
                </a:path>
                <a:path w="2360295" h="1867535">
                  <a:moveTo>
                    <a:pt x="1848706" y="1573321"/>
                  </a:moveTo>
                  <a:lnTo>
                    <a:pt x="1848839" y="1572733"/>
                  </a:lnTo>
                  <a:lnTo>
                    <a:pt x="1848537" y="1572777"/>
                  </a:lnTo>
                  <a:lnTo>
                    <a:pt x="1848706" y="1573321"/>
                  </a:lnTo>
                  <a:close/>
                </a:path>
                <a:path w="2360295" h="1867535">
                  <a:moveTo>
                    <a:pt x="1848537" y="1572777"/>
                  </a:moveTo>
                  <a:lnTo>
                    <a:pt x="1848839" y="1572733"/>
                  </a:lnTo>
                  <a:lnTo>
                    <a:pt x="1848524" y="1572733"/>
                  </a:lnTo>
                  <a:close/>
                </a:path>
                <a:path w="2360295" h="1867535">
                  <a:moveTo>
                    <a:pt x="1776667" y="1572860"/>
                  </a:moveTo>
                  <a:lnTo>
                    <a:pt x="1778957" y="1572860"/>
                  </a:lnTo>
                  <a:lnTo>
                    <a:pt x="1776351" y="1572733"/>
                  </a:lnTo>
                  <a:lnTo>
                    <a:pt x="1776667" y="1572860"/>
                  </a:lnTo>
                  <a:close/>
                </a:path>
                <a:path w="2360295" h="1867535">
                  <a:moveTo>
                    <a:pt x="1835574" y="1574130"/>
                  </a:moveTo>
                  <a:lnTo>
                    <a:pt x="1848524" y="1574130"/>
                  </a:lnTo>
                  <a:lnTo>
                    <a:pt x="1848642" y="1573114"/>
                  </a:lnTo>
                  <a:lnTo>
                    <a:pt x="1848537" y="1572777"/>
                  </a:lnTo>
                  <a:lnTo>
                    <a:pt x="1847102" y="1572987"/>
                  </a:lnTo>
                  <a:lnTo>
                    <a:pt x="1834244" y="1572987"/>
                  </a:lnTo>
                  <a:lnTo>
                    <a:pt x="1834053" y="1573114"/>
                  </a:lnTo>
                  <a:lnTo>
                    <a:pt x="1834547" y="1573114"/>
                  </a:lnTo>
                  <a:lnTo>
                    <a:pt x="1835574" y="1574130"/>
                  </a:lnTo>
                  <a:close/>
                </a:path>
                <a:path w="2360295" h="1867535">
                  <a:moveTo>
                    <a:pt x="1918485" y="1572987"/>
                  </a:moveTo>
                  <a:lnTo>
                    <a:pt x="1919195" y="1572860"/>
                  </a:lnTo>
                  <a:lnTo>
                    <a:pt x="1918467" y="1572860"/>
                  </a:lnTo>
                  <a:lnTo>
                    <a:pt x="1918485" y="1572987"/>
                  </a:lnTo>
                  <a:close/>
                </a:path>
                <a:path w="2360295" h="1867535">
                  <a:moveTo>
                    <a:pt x="1840706" y="1575654"/>
                  </a:moveTo>
                  <a:lnTo>
                    <a:pt x="1857920" y="1575654"/>
                  </a:lnTo>
                  <a:lnTo>
                    <a:pt x="1857473" y="1573495"/>
                  </a:lnTo>
                  <a:lnTo>
                    <a:pt x="1857359" y="1573321"/>
                  </a:lnTo>
                  <a:lnTo>
                    <a:pt x="1856499" y="1572860"/>
                  </a:lnTo>
                  <a:lnTo>
                    <a:pt x="1856262" y="1572987"/>
                  </a:lnTo>
                  <a:lnTo>
                    <a:pt x="1856072" y="1574130"/>
                  </a:lnTo>
                  <a:lnTo>
                    <a:pt x="1857289" y="1574130"/>
                  </a:lnTo>
                  <a:lnTo>
                    <a:pt x="1857210" y="1574511"/>
                  </a:lnTo>
                  <a:lnTo>
                    <a:pt x="1856262" y="1575019"/>
                  </a:lnTo>
                  <a:lnTo>
                    <a:pt x="1855788" y="1575146"/>
                  </a:lnTo>
                  <a:lnTo>
                    <a:pt x="1840311" y="1575146"/>
                  </a:lnTo>
                  <a:lnTo>
                    <a:pt x="1840548" y="1575400"/>
                  </a:lnTo>
                  <a:lnTo>
                    <a:pt x="1840706" y="1575654"/>
                  </a:lnTo>
                  <a:close/>
                </a:path>
                <a:path w="2360295" h="1867535">
                  <a:moveTo>
                    <a:pt x="1810226" y="1573241"/>
                  </a:moveTo>
                  <a:lnTo>
                    <a:pt x="1810621" y="1573241"/>
                  </a:lnTo>
                  <a:lnTo>
                    <a:pt x="1810542" y="1572987"/>
                  </a:lnTo>
                  <a:lnTo>
                    <a:pt x="1810384" y="1572860"/>
                  </a:lnTo>
                  <a:lnTo>
                    <a:pt x="1810305" y="1573114"/>
                  </a:lnTo>
                  <a:lnTo>
                    <a:pt x="1810226" y="1573241"/>
                  </a:lnTo>
                  <a:close/>
                </a:path>
                <a:path w="2360295" h="1867535">
                  <a:moveTo>
                    <a:pt x="1962329" y="1577305"/>
                  </a:moveTo>
                  <a:lnTo>
                    <a:pt x="1971863" y="1577305"/>
                  </a:lnTo>
                  <a:lnTo>
                    <a:pt x="1971745" y="1576924"/>
                  </a:lnTo>
                  <a:lnTo>
                    <a:pt x="1971547" y="1576543"/>
                  </a:lnTo>
                  <a:lnTo>
                    <a:pt x="1971496" y="1576118"/>
                  </a:lnTo>
                  <a:lnTo>
                    <a:pt x="1972022" y="1574828"/>
                  </a:lnTo>
                  <a:lnTo>
                    <a:pt x="1972132" y="1573876"/>
                  </a:lnTo>
                  <a:lnTo>
                    <a:pt x="1971810" y="1573012"/>
                  </a:lnTo>
                  <a:lnTo>
                    <a:pt x="1969652" y="1574384"/>
                  </a:lnTo>
                  <a:lnTo>
                    <a:pt x="1969179" y="1574384"/>
                  </a:lnTo>
                  <a:lnTo>
                    <a:pt x="1968626" y="1575273"/>
                  </a:lnTo>
                  <a:lnTo>
                    <a:pt x="1968389" y="1575781"/>
                  </a:lnTo>
                  <a:lnTo>
                    <a:pt x="1963533" y="1575781"/>
                  </a:lnTo>
                  <a:lnTo>
                    <a:pt x="1963177" y="1576670"/>
                  </a:lnTo>
                  <a:lnTo>
                    <a:pt x="1962625" y="1576924"/>
                  </a:lnTo>
                  <a:lnTo>
                    <a:pt x="1962329" y="1577305"/>
                  </a:lnTo>
                  <a:close/>
                </a:path>
                <a:path w="2360295" h="1867535">
                  <a:moveTo>
                    <a:pt x="1969179" y="1574384"/>
                  </a:moveTo>
                  <a:lnTo>
                    <a:pt x="1969652" y="1574384"/>
                  </a:lnTo>
                  <a:lnTo>
                    <a:pt x="1968547" y="1573114"/>
                  </a:lnTo>
                  <a:lnTo>
                    <a:pt x="1968231" y="1573241"/>
                  </a:lnTo>
                  <a:lnTo>
                    <a:pt x="1967347" y="1573241"/>
                  </a:lnTo>
                  <a:lnTo>
                    <a:pt x="1967362" y="1573876"/>
                  </a:lnTo>
                  <a:lnTo>
                    <a:pt x="1966629" y="1573876"/>
                  </a:lnTo>
                  <a:lnTo>
                    <a:pt x="1966731" y="1574257"/>
                  </a:lnTo>
                  <a:lnTo>
                    <a:pt x="1969258" y="1574257"/>
                  </a:lnTo>
                  <a:lnTo>
                    <a:pt x="1969179" y="1574384"/>
                  </a:lnTo>
                  <a:close/>
                </a:path>
                <a:path w="2360295" h="1867535">
                  <a:moveTo>
                    <a:pt x="1956624" y="1573241"/>
                  </a:moveTo>
                  <a:lnTo>
                    <a:pt x="1957334" y="1573114"/>
                  </a:lnTo>
                  <a:lnTo>
                    <a:pt x="1956715" y="1573114"/>
                  </a:lnTo>
                  <a:lnTo>
                    <a:pt x="1956624" y="1573241"/>
                  </a:lnTo>
                  <a:close/>
                </a:path>
                <a:path w="2360295" h="1867535">
                  <a:moveTo>
                    <a:pt x="1910115" y="1574130"/>
                  </a:moveTo>
                  <a:lnTo>
                    <a:pt x="1911220" y="1573368"/>
                  </a:lnTo>
                  <a:lnTo>
                    <a:pt x="1912168" y="1573114"/>
                  </a:lnTo>
                  <a:lnTo>
                    <a:pt x="1910391" y="1573114"/>
                  </a:lnTo>
                  <a:lnTo>
                    <a:pt x="1910115" y="1574130"/>
                  </a:lnTo>
                  <a:close/>
                </a:path>
                <a:path w="2360295" h="1867535">
                  <a:moveTo>
                    <a:pt x="1902420" y="1573683"/>
                  </a:moveTo>
                  <a:lnTo>
                    <a:pt x="1902692" y="1573114"/>
                  </a:lnTo>
                  <a:lnTo>
                    <a:pt x="1902432" y="1573368"/>
                  </a:lnTo>
                  <a:lnTo>
                    <a:pt x="1902365" y="1573495"/>
                  </a:lnTo>
                  <a:lnTo>
                    <a:pt x="1902420" y="1573683"/>
                  </a:lnTo>
                  <a:close/>
                </a:path>
                <a:path w="2360295" h="1867535">
                  <a:moveTo>
                    <a:pt x="1845069" y="1577559"/>
                  </a:moveTo>
                  <a:lnTo>
                    <a:pt x="1865500" y="1577559"/>
                  </a:lnTo>
                  <a:lnTo>
                    <a:pt x="1865118" y="1574892"/>
                  </a:lnTo>
                  <a:lnTo>
                    <a:pt x="1865000" y="1574232"/>
                  </a:lnTo>
                  <a:lnTo>
                    <a:pt x="1864316" y="1573622"/>
                  </a:lnTo>
                  <a:lnTo>
                    <a:pt x="1863921" y="1573114"/>
                  </a:lnTo>
                  <a:lnTo>
                    <a:pt x="1863289" y="1573876"/>
                  </a:lnTo>
                  <a:lnTo>
                    <a:pt x="1862895" y="1574257"/>
                  </a:lnTo>
                  <a:lnTo>
                    <a:pt x="1859099" y="1574257"/>
                  </a:lnTo>
                  <a:lnTo>
                    <a:pt x="1857920" y="1575654"/>
                  </a:lnTo>
                  <a:lnTo>
                    <a:pt x="1839482" y="1575654"/>
                  </a:lnTo>
                  <a:lnTo>
                    <a:pt x="1839539" y="1575781"/>
                  </a:lnTo>
                  <a:lnTo>
                    <a:pt x="1841112" y="1576924"/>
                  </a:lnTo>
                  <a:lnTo>
                    <a:pt x="1843233" y="1576924"/>
                  </a:lnTo>
                  <a:lnTo>
                    <a:pt x="1843391" y="1577051"/>
                  </a:lnTo>
                  <a:lnTo>
                    <a:pt x="1844733" y="1577432"/>
                  </a:lnTo>
                  <a:lnTo>
                    <a:pt x="1845069" y="1577559"/>
                  </a:lnTo>
                  <a:close/>
                </a:path>
                <a:path w="2360295" h="1867535">
                  <a:moveTo>
                    <a:pt x="1832336" y="1574257"/>
                  </a:moveTo>
                  <a:lnTo>
                    <a:pt x="1834547" y="1573114"/>
                  </a:lnTo>
                  <a:lnTo>
                    <a:pt x="1834053" y="1573114"/>
                  </a:lnTo>
                  <a:lnTo>
                    <a:pt x="1832336" y="1574257"/>
                  </a:lnTo>
                  <a:close/>
                </a:path>
                <a:path w="2360295" h="1867535">
                  <a:moveTo>
                    <a:pt x="1824203" y="1575908"/>
                  </a:moveTo>
                  <a:lnTo>
                    <a:pt x="1824361" y="1575019"/>
                  </a:lnTo>
                  <a:lnTo>
                    <a:pt x="1824485" y="1573876"/>
                  </a:lnTo>
                  <a:lnTo>
                    <a:pt x="1824597" y="1573241"/>
                  </a:lnTo>
                  <a:lnTo>
                    <a:pt x="1824361" y="1573368"/>
                  </a:lnTo>
                  <a:lnTo>
                    <a:pt x="1823926" y="1573368"/>
                  </a:lnTo>
                  <a:lnTo>
                    <a:pt x="1823808" y="1574130"/>
                  </a:lnTo>
                  <a:lnTo>
                    <a:pt x="1821684" y="1574130"/>
                  </a:lnTo>
                  <a:lnTo>
                    <a:pt x="1821376" y="1575781"/>
                  </a:lnTo>
                  <a:lnTo>
                    <a:pt x="1824045" y="1575781"/>
                  </a:lnTo>
                  <a:lnTo>
                    <a:pt x="1824203" y="1575908"/>
                  </a:lnTo>
                  <a:close/>
                </a:path>
                <a:path w="2360295" h="1867535">
                  <a:moveTo>
                    <a:pt x="1823926" y="1573368"/>
                  </a:moveTo>
                  <a:lnTo>
                    <a:pt x="1824361" y="1573368"/>
                  </a:lnTo>
                  <a:lnTo>
                    <a:pt x="1824045" y="1573241"/>
                  </a:lnTo>
                  <a:lnTo>
                    <a:pt x="1823926" y="1573368"/>
                  </a:lnTo>
                  <a:close/>
                </a:path>
                <a:path w="2360295" h="1867535">
                  <a:moveTo>
                    <a:pt x="1799961" y="1574130"/>
                  </a:moveTo>
                  <a:lnTo>
                    <a:pt x="1803514" y="1574130"/>
                  </a:lnTo>
                  <a:lnTo>
                    <a:pt x="1802251" y="1573241"/>
                  </a:lnTo>
                  <a:lnTo>
                    <a:pt x="1801461" y="1573495"/>
                  </a:lnTo>
                  <a:lnTo>
                    <a:pt x="1799961" y="1574130"/>
                  </a:lnTo>
                  <a:close/>
                </a:path>
                <a:path w="2360295" h="1867535">
                  <a:moveTo>
                    <a:pt x="1792365" y="1574765"/>
                  </a:moveTo>
                  <a:lnTo>
                    <a:pt x="1794039" y="1574765"/>
                  </a:lnTo>
                  <a:lnTo>
                    <a:pt x="1793565" y="1574511"/>
                  </a:lnTo>
                  <a:lnTo>
                    <a:pt x="1793249" y="1574257"/>
                  </a:lnTo>
                  <a:lnTo>
                    <a:pt x="1793131" y="1574003"/>
                  </a:lnTo>
                  <a:lnTo>
                    <a:pt x="1793053" y="1573683"/>
                  </a:lnTo>
                  <a:lnTo>
                    <a:pt x="1793170" y="1573241"/>
                  </a:lnTo>
                  <a:lnTo>
                    <a:pt x="1792775" y="1573495"/>
                  </a:lnTo>
                  <a:lnTo>
                    <a:pt x="1791828" y="1574003"/>
                  </a:lnTo>
                  <a:lnTo>
                    <a:pt x="1791986" y="1574130"/>
                  </a:lnTo>
                  <a:lnTo>
                    <a:pt x="1792222" y="1574384"/>
                  </a:lnTo>
                  <a:lnTo>
                    <a:pt x="1792365" y="1574765"/>
                  </a:lnTo>
                  <a:close/>
                </a:path>
                <a:path w="2360295" h="1867535">
                  <a:moveTo>
                    <a:pt x="1965704" y="1573749"/>
                  </a:moveTo>
                  <a:lnTo>
                    <a:pt x="1966494" y="1573368"/>
                  </a:lnTo>
                  <a:lnTo>
                    <a:pt x="1965309" y="1573368"/>
                  </a:lnTo>
                  <a:lnTo>
                    <a:pt x="1965704" y="1573749"/>
                  </a:lnTo>
                  <a:close/>
                </a:path>
                <a:path w="2360295" h="1867535">
                  <a:moveTo>
                    <a:pt x="1947306" y="1573876"/>
                  </a:moveTo>
                  <a:lnTo>
                    <a:pt x="1952044" y="1573876"/>
                  </a:lnTo>
                  <a:lnTo>
                    <a:pt x="1951570" y="1573749"/>
                  </a:lnTo>
                  <a:lnTo>
                    <a:pt x="1949991" y="1573749"/>
                  </a:lnTo>
                  <a:lnTo>
                    <a:pt x="1948491" y="1573495"/>
                  </a:lnTo>
                  <a:lnTo>
                    <a:pt x="1947306" y="1573876"/>
                  </a:lnTo>
                  <a:close/>
                </a:path>
                <a:path w="2360295" h="1867535">
                  <a:moveTo>
                    <a:pt x="1928498" y="1576797"/>
                  </a:moveTo>
                  <a:lnTo>
                    <a:pt x="1928986" y="1576797"/>
                  </a:lnTo>
                  <a:lnTo>
                    <a:pt x="1929144" y="1573495"/>
                  </a:lnTo>
                  <a:lnTo>
                    <a:pt x="1928685" y="1575709"/>
                  </a:lnTo>
                  <a:lnTo>
                    <a:pt x="1928498" y="1576797"/>
                  </a:lnTo>
                  <a:close/>
                </a:path>
                <a:path w="2360295" h="1867535">
                  <a:moveTo>
                    <a:pt x="1930724" y="1576670"/>
                  </a:moveTo>
                  <a:lnTo>
                    <a:pt x="1931198" y="1576416"/>
                  </a:lnTo>
                  <a:lnTo>
                    <a:pt x="1931672" y="1576416"/>
                  </a:lnTo>
                  <a:lnTo>
                    <a:pt x="1932067" y="1576289"/>
                  </a:lnTo>
                  <a:lnTo>
                    <a:pt x="1955360" y="1576289"/>
                  </a:lnTo>
                  <a:lnTo>
                    <a:pt x="1955518" y="1573622"/>
                  </a:lnTo>
                  <a:lnTo>
                    <a:pt x="1951918" y="1573622"/>
                  </a:lnTo>
                  <a:lnTo>
                    <a:pt x="1952044" y="1573876"/>
                  </a:lnTo>
                  <a:lnTo>
                    <a:pt x="1947306" y="1573876"/>
                  </a:lnTo>
                  <a:lnTo>
                    <a:pt x="1945727" y="1574384"/>
                  </a:lnTo>
                  <a:lnTo>
                    <a:pt x="1941713" y="1574384"/>
                  </a:lnTo>
                  <a:lnTo>
                    <a:pt x="1942016" y="1574892"/>
                  </a:lnTo>
                  <a:lnTo>
                    <a:pt x="1939020" y="1574892"/>
                  </a:lnTo>
                  <a:lnTo>
                    <a:pt x="1938541" y="1575908"/>
                  </a:lnTo>
                  <a:lnTo>
                    <a:pt x="1930978" y="1575908"/>
                  </a:lnTo>
                  <a:lnTo>
                    <a:pt x="1930703" y="1576118"/>
                  </a:lnTo>
                  <a:lnTo>
                    <a:pt x="1930645" y="1576416"/>
                  </a:lnTo>
                  <a:lnTo>
                    <a:pt x="1930645" y="1576543"/>
                  </a:lnTo>
                  <a:lnTo>
                    <a:pt x="1930724" y="1576670"/>
                  </a:lnTo>
                  <a:close/>
                </a:path>
                <a:path w="2360295" h="1867535">
                  <a:moveTo>
                    <a:pt x="1902793" y="1579125"/>
                  </a:moveTo>
                  <a:lnTo>
                    <a:pt x="1902913" y="1578829"/>
                  </a:lnTo>
                  <a:lnTo>
                    <a:pt x="1901902" y="1575781"/>
                  </a:lnTo>
                  <a:lnTo>
                    <a:pt x="1904416" y="1574828"/>
                  </a:lnTo>
                  <a:lnTo>
                    <a:pt x="1902420" y="1573683"/>
                  </a:lnTo>
                  <a:lnTo>
                    <a:pt x="1901902" y="1574765"/>
                  </a:lnTo>
                  <a:lnTo>
                    <a:pt x="1901239" y="1575120"/>
                  </a:lnTo>
                  <a:lnTo>
                    <a:pt x="1900639" y="1575781"/>
                  </a:lnTo>
                  <a:lnTo>
                    <a:pt x="1899897" y="1575781"/>
                  </a:lnTo>
                  <a:lnTo>
                    <a:pt x="1900323" y="1576035"/>
                  </a:lnTo>
                  <a:lnTo>
                    <a:pt x="1902793" y="1579125"/>
                  </a:lnTo>
                  <a:close/>
                </a:path>
                <a:path w="2360295" h="1867535">
                  <a:moveTo>
                    <a:pt x="1956545" y="1574511"/>
                  </a:moveTo>
                  <a:lnTo>
                    <a:pt x="1957176" y="1574384"/>
                  </a:lnTo>
                  <a:lnTo>
                    <a:pt x="1957334" y="1574384"/>
                  </a:lnTo>
                  <a:lnTo>
                    <a:pt x="1957413" y="1574130"/>
                  </a:lnTo>
                  <a:lnTo>
                    <a:pt x="1957571" y="1574003"/>
                  </a:lnTo>
                  <a:lnTo>
                    <a:pt x="1956387" y="1574130"/>
                  </a:lnTo>
                  <a:lnTo>
                    <a:pt x="1956105" y="1574130"/>
                  </a:lnTo>
                  <a:lnTo>
                    <a:pt x="1956545" y="1574511"/>
                  </a:lnTo>
                  <a:close/>
                </a:path>
                <a:path w="2360295" h="1867535">
                  <a:moveTo>
                    <a:pt x="1773824" y="1577305"/>
                  </a:moveTo>
                  <a:lnTo>
                    <a:pt x="1776904" y="1577305"/>
                  </a:lnTo>
                  <a:lnTo>
                    <a:pt x="1776469" y="1574384"/>
                  </a:lnTo>
                  <a:lnTo>
                    <a:pt x="1776351" y="1574130"/>
                  </a:lnTo>
                  <a:lnTo>
                    <a:pt x="1776193" y="1574003"/>
                  </a:lnTo>
                  <a:lnTo>
                    <a:pt x="1775324" y="1574003"/>
                  </a:lnTo>
                  <a:lnTo>
                    <a:pt x="1775851" y="1574638"/>
                  </a:lnTo>
                  <a:lnTo>
                    <a:pt x="1775759" y="1574892"/>
                  </a:lnTo>
                  <a:lnTo>
                    <a:pt x="1775167" y="1575273"/>
                  </a:lnTo>
                  <a:lnTo>
                    <a:pt x="1774772" y="1575400"/>
                  </a:lnTo>
                  <a:lnTo>
                    <a:pt x="1774535" y="1575654"/>
                  </a:lnTo>
                  <a:lnTo>
                    <a:pt x="1773824" y="1575654"/>
                  </a:lnTo>
                  <a:lnTo>
                    <a:pt x="1773824" y="1577305"/>
                  </a:lnTo>
                  <a:close/>
                </a:path>
                <a:path w="2360295" h="1867535">
                  <a:moveTo>
                    <a:pt x="1873419" y="1575908"/>
                  </a:moveTo>
                  <a:lnTo>
                    <a:pt x="1881214" y="1575908"/>
                  </a:lnTo>
                  <a:lnTo>
                    <a:pt x="1881090" y="1575709"/>
                  </a:lnTo>
                  <a:lnTo>
                    <a:pt x="1880851" y="1575120"/>
                  </a:lnTo>
                  <a:lnTo>
                    <a:pt x="1880661" y="1575019"/>
                  </a:lnTo>
                  <a:lnTo>
                    <a:pt x="1879714" y="1574638"/>
                  </a:lnTo>
                  <a:lnTo>
                    <a:pt x="1878687" y="1574130"/>
                  </a:lnTo>
                  <a:lnTo>
                    <a:pt x="1877740" y="1574130"/>
                  </a:lnTo>
                  <a:lnTo>
                    <a:pt x="1876081" y="1574257"/>
                  </a:lnTo>
                  <a:lnTo>
                    <a:pt x="1878134" y="1574892"/>
                  </a:lnTo>
                  <a:lnTo>
                    <a:pt x="1877503" y="1575273"/>
                  </a:lnTo>
                  <a:lnTo>
                    <a:pt x="1876555" y="1575781"/>
                  </a:lnTo>
                  <a:lnTo>
                    <a:pt x="1873464" y="1575781"/>
                  </a:lnTo>
                  <a:lnTo>
                    <a:pt x="1873419" y="1575908"/>
                  </a:lnTo>
                  <a:close/>
                </a:path>
                <a:path w="2360295" h="1867535">
                  <a:moveTo>
                    <a:pt x="1856420" y="1574511"/>
                  </a:moveTo>
                  <a:lnTo>
                    <a:pt x="1856815" y="1574511"/>
                  </a:lnTo>
                  <a:lnTo>
                    <a:pt x="1857052" y="1574257"/>
                  </a:lnTo>
                  <a:lnTo>
                    <a:pt x="1857289" y="1574130"/>
                  </a:lnTo>
                  <a:lnTo>
                    <a:pt x="1856072" y="1574130"/>
                  </a:lnTo>
                  <a:lnTo>
                    <a:pt x="1856025" y="1574384"/>
                  </a:lnTo>
                  <a:lnTo>
                    <a:pt x="1856420" y="1574511"/>
                  </a:lnTo>
                  <a:close/>
                </a:path>
                <a:path w="2360295" h="1867535">
                  <a:moveTo>
                    <a:pt x="1819250" y="1576243"/>
                  </a:moveTo>
                  <a:lnTo>
                    <a:pt x="1819155" y="1575908"/>
                  </a:lnTo>
                  <a:lnTo>
                    <a:pt x="1818596" y="1574511"/>
                  </a:lnTo>
                  <a:lnTo>
                    <a:pt x="1818517" y="1574257"/>
                  </a:lnTo>
                  <a:lnTo>
                    <a:pt x="1817175" y="1574130"/>
                  </a:lnTo>
                  <a:lnTo>
                    <a:pt x="1817074" y="1574511"/>
                  </a:lnTo>
                  <a:lnTo>
                    <a:pt x="1817570" y="1574511"/>
                  </a:lnTo>
                  <a:lnTo>
                    <a:pt x="1817807" y="1575019"/>
                  </a:lnTo>
                  <a:lnTo>
                    <a:pt x="1817886" y="1575146"/>
                  </a:lnTo>
                  <a:lnTo>
                    <a:pt x="1819250" y="1576243"/>
                  </a:lnTo>
                  <a:close/>
                </a:path>
                <a:path w="2360295" h="1867535">
                  <a:moveTo>
                    <a:pt x="1968212" y="1574737"/>
                  </a:moveTo>
                  <a:lnTo>
                    <a:pt x="1969258" y="1574257"/>
                  </a:lnTo>
                  <a:lnTo>
                    <a:pt x="1966731" y="1574257"/>
                  </a:lnTo>
                  <a:lnTo>
                    <a:pt x="1966764" y="1574384"/>
                  </a:lnTo>
                  <a:lnTo>
                    <a:pt x="1968152" y="1574384"/>
                  </a:lnTo>
                  <a:lnTo>
                    <a:pt x="1968212" y="1574737"/>
                  </a:lnTo>
                  <a:close/>
                </a:path>
                <a:path w="2360295" h="1867535">
                  <a:moveTo>
                    <a:pt x="1967362" y="1575019"/>
                  </a:moveTo>
                  <a:lnTo>
                    <a:pt x="1968152" y="1574765"/>
                  </a:lnTo>
                  <a:lnTo>
                    <a:pt x="1968152" y="1574384"/>
                  </a:lnTo>
                  <a:lnTo>
                    <a:pt x="1967362" y="1575019"/>
                  </a:lnTo>
                  <a:close/>
                </a:path>
                <a:path w="2360295" h="1867535">
                  <a:moveTo>
                    <a:pt x="1967052" y="1575118"/>
                  </a:moveTo>
                  <a:lnTo>
                    <a:pt x="1967362" y="1575019"/>
                  </a:lnTo>
                  <a:lnTo>
                    <a:pt x="1968152" y="1574384"/>
                  </a:lnTo>
                  <a:lnTo>
                    <a:pt x="1966764" y="1574384"/>
                  </a:lnTo>
                  <a:lnTo>
                    <a:pt x="1966956" y="1575101"/>
                  </a:lnTo>
                  <a:close/>
                </a:path>
                <a:path w="2360295" h="1867535">
                  <a:moveTo>
                    <a:pt x="1826255" y="1577051"/>
                  </a:moveTo>
                  <a:lnTo>
                    <a:pt x="1827124" y="1577051"/>
                  </a:lnTo>
                  <a:lnTo>
                    <a:pt x="1827045" y="1576797"/>
                  </a:lnTo>
                  <a:lnTo>
                    <a:pt x="1827519" y="1576416"/>
                  </a:lnTo>
                  <a:lnTo>
                    <a:pt x="1827499" y="1576289"/>
                  </a:lnTo>
                  <a:lnTo>
                    <a:pt x="1824834" y="1574384"/>
                  </a:lnTo>
                  <a:lnTo>
                    <a:pt x="1825028" y="1576670"/>
                  </a:lnTo>
                  <a:lnTo>
                    <a:pt x="1826018" y="1576670"/>
                  </a:lnTo>
                  <a:lnTo>
                    <a:pt x="1826137" y="1576797"/>
                  </a:lnTo>
                  <a:lnTo>
                    <a:pt x="1826255" y="1577051"/>
                  </a:lnTo>
                  <a:close/>
                </a:path>
                <a:path w="2360295" h="1867535">
                  <a:moveTo>
                    <a:pt x="1963685" y="1575400"/>
                  </a:moveTo>
                  <a:lnTo>
                    <a:pt x="1966257" y="1575400"/>
                  </a:lnTo>
                  <a:lnTo>
                    <a:pt x="1965151" y="1574511"/>
                  </a:lnTo>
                  <a:lnTo>
                    <a:pt x="1963888" y="1574892"/>
                  </a:lnTo>
                  <a:lnTo>
                    <a:pt x="1963685" y="1575400"/>
                  </a:lnTo>
                  <a:close/>
                </a:path>
                <a:path w="2360295" h="1867535">
                  <a:moveTo>
                    <a:pt x="1930978" y="1575908"/>
                  </a:moveTo>
                  <a:lnTo>
                    <a:pt x="1938541" y="1575908"/>
                  </a:lnTo>
                  <a:lnTo>
                    <a:pt x="1937041" y="1574765"/>
                  </a:lnTo>
                  <a:lnTo>
                    <a:pt x="1936804" y="1574511"/>
                  </a:lnTo>
                  <a:lnTo>
                    <a:pt x="1936409" y="1574765"/>
                  </a:lnTo>
                  <a:lnTo>
                    <a:pt x="1932475" y="1574765"/>
                  </a:lnTo>
                  <a:lnTo>
                    <a:pt x="1930978" y="1575908"/>
                  </a:lnTo>
                  <a:close/>
                </a:path>
                <a:path w="2360295" h="1867535">
                  <a:moveTo>
                    <a:pt x="1834073" y="1579718"/>
                  </a:moveTo>
                  <a:lnTo>
                    <a:pt x="1834310" y="1579718"/>
                  </a:lnTo>
                  <a:lnTo>
                    <a:pt x="1834434" y="1579510"/>
                  </a:lnTo>
                  <a:lnTo>
                    <a:pt x="1833678" y="1577686"/>
                  </a:lnTo>
                  <a:lnTo>
                    <a:pt x="1834783" y="1577432"/>
                  </a:lnTo>
                  <a:lnTo>
                    <a:pt x="1836205" y="1577305"/>
                  </a:lnTo>
                  <a:lnTo>
                    <a:pt x="1836442" y="1577051"/>
                  </a:lnTo>
                  <a:lnTo>
                    <a:pt x="1836678" y="1577051"/>
                  </a:lnTo>
                  <a:lnTo>
                    <a:pt x="1836442" y="1576924"/>
                  </a:lnTo>
                  <a:lnTo>
                    <a:pt x="1836126" y="1576924"/>
                  </a:lnTo>
                  <a:lnTo>
                    <a:pt x="1835810" y="1576797"/>
                  </a:lnTo>
                  <a:lnTo>
                    <a:pt x="1834468" y="1576416"/>
                  </a:lnTo>
                  <a:lnTo>
                    <a:pt x="1834389" y="1574511"/>
                  </a:lnTo>
                  <a:lnTo>
                    <a:pt x="1832967" y="1575146"/>
                  </a:lnTo>
                  <a:lnTo>
                    <a:pt x="1831957" y="1575146"/>
                  </a:lnTo>
                  <a:lnTo>
                    <a:pt x="1831941" y="1575527"/>
                  </a:lnTo>
                  <a:lnTo>
                    <a:pt x="1833994" y="1575527"/>
                  </a:lnTo>
                  <a:lnTo>
                    <a:pt x="1832257" y="1577940"/>
                  </a:lnTo>
                  <a:lnTo>
                    <a:pt x="1833125" y="1578321"/>
                  </a:lnTo>
                  <a:lnTo>
                    <a:pt x="1832936" y="1578829"/>
                  </a:lnTo>
                  <a:lnTo>
                    <a:pt x="1833678" y="1578829"/>
                  </a:lnTo>
                  <a:lnTo>
                    <a:pt x="1833915" y="1579591"/>
                  </a:lnTo>
                  <a:lnTo>
                    <a:pt x="1834073" y="1579718"/>
                  </a:lnTo>
                  <a:close/>
                </a:path>
                <a:path w="2360295" h="1867535">
                  <a:moveTo>
                    <a:pt x="1831957" y="1575146"/>
                  </a:moveTo>
                  <a:lnTo>
                    <a:pt x="1832967" y="1575146"/>
                  </a:lnTo>
                  <a:lnTo>
                    <a:pt x="1832178" y="1574511"/>
                  </a:lnTo>
                  <a:lnTo>
                    <a:pt x="1831988" y="1574638"/>
                  </a:lnTo>
                  <a:lnTo>
                    <a:pt x="1832020" y="1575019"/>
                  </a:lnTo>
                  <a:lnTo>
                    <a:pt x="1831957" y="1575146"/>
                  </a:lnTo>
                  <a:close/>
                </a:path>
                <a:path w="2360295" h="1867535">
                  <a:moveTo>
                    <a:pt x="1830895" y="1575400"/>
                  </a:moveTo>
                  <a:lnTo>
                    <a:pt x="1831151" y="1575400"/>
                  </a:lnTo>
                  <a:lnTo>
                    <a:pt x="1831546" y="1575146"/>
                  </a:lnTo>
                  <a:lnTo>
                    <a:pt x="1831767" y="1574892"/>
                  </a:lnTo>
                  <a:lnTo>
                    <a:pt x="1831862" y="1574511"/>
                  </a:lnTo>
                  <a:lnTo>
                    <a:pt x="1830895" y="1575400"/>
                  </a:lnTo>
                  <a:close/>
                </a:path>
                <a:path w="2360295" h="1867535">
                  <a:moveTo>
                    <a:pt x="1827815" y="1576035"/>
                  </a:moveTo>
                  <a:lnTo>
                    <a:pt x="1827914" y="1575908"/>
                  </a:lnTo>
                  <a:lnTo>
                    <a:pt x="1828546" y="1575400"/>
                  </a:lnTo>
                  <a:lnTo>
                    <a:pt x="1828783" y="1575273"/>
                  </a:lnTo>
                  <a:lnTo>
                    <a:pt x="1828901" y="1574892"/>
                  </a:lnTo>
                  <a:lnTo>
                    <a:pt x="1828783" y="1574511"/>
                  </a:lnTo>
                  <a:lnTo>
                    <a:pt x="1828625" y="1574638"/>
                  </a:lnTo>
                  <a:lnTo>
                    <a:pt x="1828377" y="1574737"/>
                  </a:lnTo>
                  <a:lnTo>
                    <a:pt x="1827815" y="1576035"/>
                  </a:lnTo>
                  <a:close/>
                </a:path>
                <a:path w="2360295" h="1867535">
                  <a:moveTo>
                    <a:pt x="1817854" y="1575120"/>
                  </a:moveTo>
                  <a:lnTo>
                    <a:pt x="1817570" y="1574511"/>
                  </a:lnTo>
                  <a:lnTo>
                    <a:pt x="1817570" y="1574892"/>
                  </a:lnTo>
                  <a:lnTo>
                    <a:pt x="1817854" y="1575120"/>
                  </a:lnTo>
                  <a:close/>
                </a:path>
                <a:path w="2360295" h="1867535">
                  <a:moveTo>
                    <a:pt x="1817491" y="1574828"/>
                  </a:moveTo>
                  <a:lnTo>
                    <a:pt x="1817570" y="1574511"/>
                  </a:lnTo>
                  <a:lnTo>
                    <a:pt x="1817096" y="1574511"/>
                  </a:lnTo>
                  <a:lnTo>
                    <a:pt x="1817491" y="1574828"/>
                  </a:lnTo>
                  <a:close/>
                </a:path>
                <a:path w="2360295" h="1867535">
                  <a:moveTo>
                    <a:pt x="1816735" y="1575781"/>
                  </a:moveTo>
                  <a:lnTo>
                    <a:pt x="1817254" y="1575781"/>
                  </a:lnTo>
                  <a:lnTo>
                    <a:pt x="1817096" y="1574511"/>
                  </a:lnTo>
                  <a:lnTo>
                    <a:pt x="1816735" y="1575781"/>
                  </a:lnTo>
                  <a:close/>
                </a:path>
                <a:path w="2360295" h="1867535">
                  <a:moveTo>
                    <a:pt x="1809910" y="1574638"/>
                  </a:moveTo>
                  <a:lnTo>
                    <a:pt x="1811963" y="1574638"/>
                  </a:lnTo>
                  <a:lnTo>
                    <a:pt x="1811253" y="1574511"/>
                  </a:lnTo>
                  <a:lnTo>
                    <a:pt x="1809910" y="1574638"/>
                  </a:lnTo>
                  <a:close/>
                </a:path>
                <a:path w="2360295" h="1867535">
                  <a:moveTo>
                    <a:pt x="1773824" y="1575654"/>
                  </a:moveTo>
                  <a:lnTo>
                    <a:pt x="1774535" y="1575654"/>
                  </a:lnTo>
                  <a:lnTo>
                    <a:pt x="1774196" y="1574892"/>
                  </a:lnTo>
                  <a:lnTo>
                    <a:pt x="1774106" y="1574737"/>
                  </a:lnTo>
                  <a:lnTo>
                    <a:pt x="1773824" y="1574511"/>
                  </a:lnTo>
                  <a:lnTo>
                    <a:pt x="1773824" y="1575654"/>
                  </a:lnTo>
                  <a:close/>
                </a:path>
                <a:path w="2360295" h="1867535">
                  <a:moveTo>
                    <a:pt x="1873464" y="1575781"/>
                  </a:moveTo>
                  <a:lnTo>
                    <a:pt x="1876555" y="1575781"/>
                  </a:lnTo>
                  <a:lnTo>
                    <a:pt x="1876160" y="1575654"/>
                  </a:lnTo>
                  <a:lnTo>
                    <a:pt x="1873870" y="1574638"/>
                  </a:lnTo>
                  <a:lnTo>
                    <a:pt x="1873464" y="1575781"/>
                  </a:lnTo>
                  <a:close/>
                </a:path>
                <a:path w="2360295" h="1867535">
                  <a:moveTo>
                    <a:pt x="1777287" y="1575146"/>
                  </a:moveTo>
                  <a:lnTo>
                    <a:pt x="1777930" y="1575146"/>
                  </a:lnTo>
                  <a:lnTo>
                    <a:pt x="1777772" y="1575019"/>
                  </a:lnTo>
                  <a:lnTo>
                    <a:pt x="1777501" y="1574737"/>
                  </a:lnTo>
                  <a:lnTo>
                    <a:pt x="1777287" y="1575146"/>
                  </a:lnTo>
                  <a:close/>
                </a:path>
                <a:path w="2360295" h="1867535">
                  <a:moveTo>
                    <a:pt x="1963533" y="1575781"/>
                  </a:moveTo>
                  <a:lnTo>
                    <a:pt x="1968389" y="1575781"/>
                  </a:lnTo>
                  <a:lnTo>
                    <a:pt x="1968212" y="1574737"/>
                  </a:lnTo>
                  <a:lnTo>
                    <a:pt x="1967362" y="1575019"/>
                  </a:lnTo>
                  <a:lnTo>
                    <a:pt x="1967204" y="1575146"/>
                  </a:lnTo>
                  <a:lnTo>
                    <a:pt x="1966375" y="1575146"/>
                  </a:lnTo>
                  <a:lnTo>
                    <a:pt x="1966257" y="1575400"/>
                  </a:lnTo>
                  <a:lnTo>
                    <a:pt x="1963685" y="1575400"/>
                  </a:lnTo>
                  <a:lnTo>
                    <a:pt x="1963533" y="1575781"/>
                  </a:lnTo>
                  <a:close/>
                </a:path>
                <a:path w="2360295" h="1867535">
                  <a:moveTo>
                    <a:pt x="1831151" y="1575400"/>
                  </a:moveTo>
                  <a:lnTo>
                    <a:pt x="1831788" y="1575120"/>
                  </a:lnTo>
                  <a:lnTo>
                    <a:pt x="1831881" y="1574760"/>
                  </a:lnTo>
                  <a:lnTo>
                    <a:pt x="1831546" y="1575146"/>
                  </a:lnTo>
                  <a:lnTo>
                    <a:pt x="1831151" y="1575400"/>
                  </a:lnTo>
                  <a:close/>
                </a:path>
                <a:path w="2360295" h="1867535">
                  <a:moveTo>
                    <a:pt x="1911220" y="1577559"/>
                  </a:moveTo>
                  <a:lnTo>
                    <a:pt x="1912878" y="1574765"/>
                  </a:lnTo>
                  <a:lnTo>
                    <a:pt x="1910325" y="1574765"/>
                  </a:lnTo>
                  <a:lnTo>
                    <a:pt x="1910115" y="1574892"/>
                  </a:lnTo>
                  <a:lnTo>
                    <a:pt x="1909562" y="1575146"/>
                  </a:lnTo>
                  <a:lnTo>
                    <a:pt x="1909246" y="1575400"/>
                  </a:lnTo>
                  <a:lnTo>
                    <a:pt x="1910588" y="1575400"/>
                  </a:lnTo>
                  <a:lnTo>
                    <a:pt x="1911220" y="1577559"/>
                  </a:lnTo>
                  <a:close/>
                </a:path>
                <a:path w="2360295" h="1867535">
                  <a:moveTo>
                    <a:pt x="1897559" y="1577813"/>
                  </a:moveTo>
                  <a:lnTo>
                    <a:pt x="1896761" y="1576924"/>
                  </a:lnTo>
                  <a:lnTo>
                    <a:pt x="1896643" y="1576543"/>
                  </a:lnTo>
                  <a:lnTo>
                    <a:pt x="1898191" y="1574765"/>
                  </a:lnTo>
                  <a:lnTo>
                    <a:pt x="1882398" y="1574765"/>
                  </a:lnTo>
                  <a:lnTo>
                    <a:pt x="1881865" y="1575146"/>
                  </a:lnTo>
                  <a:lnTo>
                    <a:pt x="1895743" y="1575146"/>
                  </a:lnTo>
                  <a:lnTo>
                    <a:pt x="1895664" y="1575527"/>
                  </a:lnTo>
                  <a:lnTo>
                    <a:pt x="1895551" y="1575709"/>
                  </a:lnTo>
                  <a:lnTo>
                    <a:pt x="1895648" y="1576162"/>
                  </a:lnTo>
                  <a:lnTo>
                    <a:pt x="1895775" y="1576543"/>
                  </a:lnTo>
                  <a:lnTo>
                    <a:pt x="1895901" y="1577051"/>
                  </a:lnTo>
                  <a:lnTo>
                    <a:pt x="1896296" y="1577178"/>
                  </a:lnTo>
                  <a:lnTo>
                    <a:pt x="1897559" y="1577813"/>
                  </a:lnTo>
                  <a:close/>
                </a:path>
                <a:path w="2360295" h="1867535">
                  <a:moveTo>
                    <a:pt x="1838811" y="1576543"/>
                  </a:moveTo>
                  <a:lnTo>
                    <a:pt x="1839290" y="1575908"/>
                  </a:lnTo>
                  <a:lnTo>
                    <a:pt x="1839364" y="1575654"/>
                  </a:lnTo>
                  <a:lnTo>
                    <a:pt x="1840153" y="1574765"/>
                  </a:lnTo>
                  <a:lnTo>
                    <a:pt x="1837209" y="1574765"/>
                  </a:lnTo>
                  <a:lnTo>
                    <a:pt x="1837864" y="1575019"/>
                  </a:lnTo>
                  <a:lnTo>
                    <a:pt x="1838811" y="1576543"/>
                  </a:lnTo>
                  <a:close/>
                </a:path>
                <a:path w="2360295" h="1867535">
                  <a:moveTo>
                    <a:pt x="1773824" y="1578575"/>
                  </a:moveTo>
                  <a:lnTo>
                    <a:pt x="1819465" y="1578575"/>
                  </a:lnTo>
                  <a:lnTo>
                    <a:pt x="1817854" y="1575120"/>
                  </a:lnTo>
                  <a:lnTo>
                    <a:pt x="1817491" y="1574828"/>
                  </a:lnTo>
                  <a:lnTo>
                    <a:pt x="1817254" y="1575781"/>
                  </a:lnTo>
                  <a:lnTo>
                    <a:pt x="1816735" y="1575781"/>
                  </a:lnTo>
                  <a:lnTo>
                    <a:pt x="1816464" y="1576797"/>
                  </a:lnTo>
                  <a:lnTo>
                    <a:pt x="1791693" y="1576797"/>
                  </a:lnTo>
                  <a:lnTo>
                    <a:pt x="1791907" y="1577940"/>
                  </a:lnTo>
                  <a:lnTo>
                    <a:pt x="1773824" y="1577940"/>
                  </a:lnTo>
                  <a:lnTo>
                    <a:pt x="1773824" y="1578575"/>
                  </a:lnTo>
                  <a:close/>
                </a:path>
                <a:path w="2360295" h="1867535">
                  <a:moveTo>
                    <a:pt x="1966375" y="1575146"/>
                  </a:moveTo>
                  <a:lnTo>
                    <a:pt x="1966968" y="1575146"/>
                  </a:lnTo>
                  <a:lnTo>
                    <a:pt x="1966494" y="1575019"/>
                  </a:lnTo>
                  <a:lnTo>
                    <a:pt x="1966375" y="1575146"/>
                  </a:lnTo>
                  <a:close/>
                </a:path>
                <a:path w="2360295" h="1867535">
                  <a:moveTo>
                    <a:pt x="1929934" y="1578067"/>
                  </a:moveTo>
                  <a:lnTo>
                    <a:pt x="1930294" y="1577139"/>
                  </a:lnTo>
                  <a:lnTo>
                    <a:pt x="1930644" y="1575019"/>
                  </a:lnTo>
                  <a:lnTo>
                    <a:pt x="1928986" y="1576797"/>
                  </a:lnTo>
                  <a:lnTo>
                    <a:pt x="1928498" y="1576797"/>
                  </a:lnTo>
                  <a:lnTo>
                    <a:pt x="1928433" y="1577178"/>
                  </a:lnTo>
                  <a:lnTo>
                    <a:pt x="1929934" y="1578067"/>
                  </a:lnTo>
                  <a:close/>
                </a:path>
                <a:path w="2360295" h="1867535">
                  <a:moveTo>
                    <a:pt x="1831905" y="1575069"/>
                  </a:moveTo>
                  <a:close/>
                </a:path>
                <a:path w="2360295" h="1867535">
                  <a:moveTo>
                    <a:pt x="1819307" y="1576289"/>
                  </a:moveTo>
                  <a:lnTo>
                    <a:pt x="1821281" y="1576289"/>
                  </a:lnTo>
                  <a:lnTo>
                    <a:pt x="1819544" y="1575146"/>
                  </a:lnTo>
                  <a:lnTo>
                    <a:pt x="1819465" y="1575019"/>
                  </a:lnTo>
                  <a:lnTo>
                    <a:pt x="1819307" y="1575146"/>
                  </a:lnTo>
                  <a:lnTo>
                    <a:pt x="1819149" y="1575146"/>
                  </a:lnTo>
                  <a:lnTo>
                    <a:pt x="1819256" y="1576162"/>
                  </a:lnTo>
                  <a:lnTo>
                    <a:pt x="1819307" y="1576289"/>
                  </a:lnTo>
                  <a:close/>
                </a:path>
                <a:path w="2360295" h="1867535">
                  <a:moveTo>
                    <a:pt x="1830066" y="1576162"/>
                  </a:moveTo>
                  <a:lnTo>
                    <a:pt x="1831783" y="1576162"/>
                  </a:lnTo>
                  <a:lnTo>
                    <a:pt x="1831830" y="1575400"/>
                  </a:lnTo>
                  <a:lnTo>
                    <a:pt x="1831905" y="1575069"/>
                  </a:lnTo>
                  <a:lnTo>
                    <a:pt x="1831151" y="1575400"/>
                  </a:lnTo>
                  <a:lnTo>
                    <a:pt x="1830895" y="1575400"/>
                  </a:lnTo>
                  <a:lnTo>
                    <a:pt x="1830066" y="1576162"/>
                  </a:lnTo>
                  <a:close/>
                </a:path>
                <a:path w="2360295" h="1867535">
                  <a:moveTo>
                    <a:pt x="1966968" y="1575146"/>
                  </a:moveTo>
                  <a:lnTo>
                    <a:pt x="1967204" y="1575146"/>
                  </a:lnTo>
                  <a:lnTo>
                    <a:pt x="1967052" y="1575118"/>
                  </a:lnTo>
                  <a:close/>
                </a:path>
                <a:path w="2360295" h="1867535">
                  <a:moveTo>
                    <a:pt x="1931691" y="1577305"/>
                  </a:moveTo>
                  <a:lnTo>
                    <a:pt x="1956781" y="1577305"/>
                  </a:lnTo>
                  <a:lnTo>
                    <a:pt x="1956939" y="1576924"/>
                  </a:lnTo>
                  <a:lnTo>
                    <a:pt x="1957058" y="1576543"/>
                  </a:lnTo>
                  <a:lnTo>
                    <a:pt x="1956939" y="1576035"/>
                  </a:lnTo>
                  <a:lnTo>
                    <a:pt x="1957808" y="1575654"/>
                  </a:lnTo>
                  <a:lnTo>
                    <a:pt x="1956387" y="1575146"/>
                  </a:lnTo>
                  <a:lnTo>
                    <a:pt x="1955360" y="1576289"/>
                  </a:lnTo>
                  <a:lnTo>
                    <a:pt x="1932067" y="1576289"/>
                  </a:lnTo>
                  <a:lnTo>
                    <a:pt x="1931814" y="1576797"/>
                  </a:lnTo>
                  <a:lnTo>
                    <a:pt x="1931691" y="1577305"/>
                  </a:lnTo>
                  <a:close/>
                </a:path>
                <a:path w="2360295" h="1867535">
                  <a:moveTo>
                    <a:pt x="1911220" y="1577559"/>
                  </a:moveTo>
                  <a:lnTo>
                    <a:pt x="1914616" y="1577559"/>
                  </a:lnTo>
                  <a:lnTo>
                    <a:pt x="1914971" y="1577178"/>
                  </a:lnTo>
                  <a:lnTo>
                    <a:pt x="1915001" y="1576924"/>
                  </a:lnTo>
                  <a:lnTo>
                    <a:pt x="1914379" y="1576035"/>
                  </a:lnTo>
                  <a:lnTo>
                    <a:pt x="1914932" y="1575527"/>
                  </a:lnTo>
                  <a:lnTo>
                    <a:pt x="1915405" y="1575146"/>
                  </a:lnTo>
                  <a:lnTo>
                    <a:pt x="1913115" y="1575146"/>
                  </a:lnTo>
                  <a:lnTo>
                    <a:pt x="1913710" y="1576103"/>
                  </a:lnTo>
                  <a:lnTo>
                    <a:pt x="1913747" y="1576416"/>
                  </a:lnTo>
                  <a:lnTo>
                    <a:pt x="1913036" y="1576670"/>
                  </a:lnTo>
                  <a:lnTo>
                    <a:pt x="1912404" y="1577051"/>
                  </a:lnTo>
                  <a:lnTo>
                    <a:pt x="1911522" y="1577051"/>
                  </a:lnTo>
                  <a:lnTo>
                    <a:pt x="1911220" y="1577559"/>
                  </a:lnTo>
                  <a:close/>
                </a:path>
                <a:path w="2360295" h="1867535">
                  <a:moveTo>
                    <a:pt x="1894954" y="1579972"/>
                  </a:moveTo>
                  <a:lnTo>
                    <a:pt x="1895191" y="1579845"/>
                  </a:lnTo>
                  <a:lnTo>
                    <a:pt x="1895312" y="1579125"/>
                  </a:lnTo>
                  <a:lnTo>
                    <a:pt x="1895191" y="1578067"/>
                  </a:lnTo>
                  <a:lnTo>
                    <a:pt x="1894954" y="1576416"/>
                  </a:lnTo>
                  <a:lnTo>
                    <a:pt x="1894322" y="1576416"/>
                  </a:lnTo>
                  <a:lnTo>
                    <a:pt x="1895743" y="1575146"/>
                  </a:lnTo>
                  <a:lnTo>
                    <a:pt x="1881865" y="1575146"/>
                  </a:lnTo>
                  <a:lnTo>
                    <a:pt x="1881688" y="1575273"/>
                  </a:lnTo>
                  <a:lnTo>
                    <a:pt x="1881214" y="1575908"/>
                  </a:lnTo>
                  <a:lnTo>
                    <a:pt x="1873419" y="1575908"/>
                  </a:lnTo>
                  <a:lnTo>
                    <a:pt x="1873300" y="1576243"/>
                  </a:lnTo>
                  <a:lnTo>
                    <a:pt x="1873239" y="1576543"/>
                  </a:lnTo>
                  <a:lnTo>
                    <a:pt x="1871344" y="1576543"/>
                  </a:lnTo>
                  <a:lnTo>
                    <a:pt x="1871186" y="1578956"/>
                  </a:lnTo>
                  <a:lnTo>
                    <a:pt x="1869606" y="1578956"/>
                  </a:lnTo>
                  <a:lnTo>
                    <a:pt x="1869369" y="1579210"/>
                  </a:lnTo>
                  <a:lnTo>
                    <a:pt x="1894243" y="1579210"/>
                  </a:lnTo>
                  <a:lnTo>
                    <a:pt x="1894954" y="1579972"/>
                  </a:lnTo>
                  <a:close/>
                </a:path>
                <a:path w="2360295" h="1867535">
                  <a:moveTo>
                    <a:pt x="1831783" y="1576162"/>
                  </a:moveTo>
                  <a:lnTo>
                    <a:pt x="1831936" y="1576118"/>
                  </a:lnTo>
                  <a:lnTo>
                    <a:pt x="1831918" y="1575224"/>
                  </a:lnTo>
                  <a:lnTo>
                    <a:pt x="1831830" y="1575400"/>
                  </a:lnTo>
                  <a:lnTo>
                    <a:pt x="1831783" y="1576162"/>
                  </a:lnTo>
                  <a:close/>
                </a:path>
                <a:path w="2360295" h="1867535">
                  <a:moveTo>
                    <a:pt x="1923144" y="1576670"/>
                  </a:moveTo>
                  <a:lnTo>
                    <a:pt x="1925039" y="1576670"/>
                  </a:lnTo>
                  <a:lnTo>
                    <a:pt x="1923855" y="1575908"/>
                  </a:lnTo>
                  <a:lnTo>
                    <a:pt x="1922907" y="1575400"/>
                  </a:lnTo>
                  <a:lnTo>
                    <a:pt x="1922670" y="1575400"/>
                  </a:lnTo>
                  <a:lnTo>
                    <a:pt x="1922749" y="1575781"/>
                  </a:lnTo>
                  <a:lnTo>
                    <a:pt x="1922986" y="1576416"/>
                  </a:lnTo>
                  <a:lnTo>
                    <a:pt x="1923144" y="1576670"/>
                  </a:lnTo>
                  <a:close/>
                </a:path>
                <a:path w="2360295" h="1867535">
                  <a:moveTo>
                    <a:pt x="1909720" y="1575781"/>
                  </a:moveTo>
                  <a:lnTo>
                    <a:pt x="1910272" y="1575781"/>
                  </a:lnTo>
                  <a:lnTo>
                    <a:pt x="1910430" y="1575527"/>
                  </a:lnTo>
                  <a:lnTo>
                    <a:pt x="1910588" y="1575400"/>
                  </a:lnTo>
                  <a:lnTo>
                    <a:pt x="1909246" y="1575400"/>
                  </a:lnTo>
                  <a:lnTo>
                    <a:pt x="1908930" y="1575654"/>
                  </a:lnTo>
                  <a:lnTo>
                    <a:pt x="1909325" y="1575654"/>
                  </a:lnTo>
                  <a:lnTo>
                    <a:pt x="1909720" y="1575781"/>
                  </a:lnTo>
                  <a:close/>
                </a:path>
                <a:path w="2360295" h="1867535">
                  <a:moveTo>
                    <a:pt x="1791528" y="1575908"/>
                  </a:moveTo>
                  <a:lnTo>
                    <a:pt x="1792459" y="1575908"/>
                  </a:lnTo>
                  <a:lnTo>
                    <a:pt x="1792222" y="1575781"/>
                  </a:lnTo>
                  <a:lnTo>
                    <a:pt x="1792065" y="1575654"/>
                  </a:lnTo>
                  <a:lnTo>
                    <a:pt x="1791828" y="1575654"/>
                  </a:lnTo>
                  <a:lnTo>
                    <a:pt x="1791670" y="1575527"/>
                  </a:lnTo>
                  <a:lnTo>
                    <a:pt x="1791591" y="1575400"/>
                  </a:lnTo>
                  <a:lnTo>
                    <a:pt x="1791433" y="1575400"/>
                  </a:lnTo>
                  <a:lnTo>
                    <a:pt x="1791528" y="1575908"/>
                  </a:lnTo>
                  <a:close/>
                </a:path>
                <a:path w="2360295" h="1867535">
                  <a:moveTo>
                    <a:pt x="1962704" y="1576416"/>
                  </a:moveTo>
                  <a:lnTo>
                    <a:pt x="1962862" y="1576416"/>
                  </a:lnTo>
                  <a:lnTo>
                    <a:pt x="1963098" y="1575527"/>
                  </a:lnTo>
                  <a:lnTo>
                    <a:pt x="1960493" y="1575781"/>
                  </a:lnTo>
                  <a:lnTo>
                    <a:pt x="1958769" y="1575781"/>
                  </a:lnTo>
                  <a:lnTo>
                    <a:pt x="1958853" y="1576035"/>
                  </a:lnTo>
                  <a:lnTo>
                    <a:pt x="1962309" y="1576035"/>
                  </a:lnTo>
                  <a:lnTo>
                    <a:pt x="1962467" y="1576289"/>
                  </a:lnTo>
                  <a:lnTo>
                    <a:pt x="1962704" y="1576416"/>
                  </a:lnTo>
                  <a:close/>
                </a:path>
                <a:path w="2360295" h="1867535">
                  <a:moveTo>
                    <a:pt x="1831986" y="1576103"/>
                  </a:moveTo>
                  <a:lnTo>
                    <a:pt x="1833994" y="1575527"/>
                  </a:lnTo>
                  <a:lnTo>
                    <a:pt x="1831941" y="1575527"/>
                  </a:lnTo>
                  <a:lnTo>
                    <a:pt x="1831986" y="1576103"/>
                  </a:lnTo>
                  <a:close/>
                </a:path>
                <a:path w="2360295" h="1867535">
                  <a:moveTo>
                    <a:pt x="1773824" y="1577940"/>
                  </a:moveTo>
                  <a:lnTo>
                    <a:pt x="1787958" y="1577940"/>
                  </a:lnTo>
                  <a:lnTo>
                    <a:pt x="1785747" y="1577178"/>
                  </a:lnTo>
                  <a:lnTo>
                    <a:pt x="1784010" y="1575527"/>
                  </a:lnTo>
                  <a:lnTo>
                    <a:pt x="1783615" y="1575527"/>
                  </a:lnTo>
                  <a:lnTo>
                    <a:pt x="1783300" y="1575654"/>
                  </a:lnTo>
                  <a:lnTo>
                    <a:pt x="1783142" y="1575654"/>
                  </a:lnTo>
                  <a:lnTo>
                    <a:pt x="1782984" y="1575908"/>
                  </a:lnTo>
                  <a:lnTo>
                    <a:pt x="1782826" y="1576035"/>
                  </a:lnTo>
                  <a:lnTo>
                    <a:pt x="1777129" y="1576035"/>
                  </a:lnTo>
                  <a:lnTo>
                    <a:pt x="1776904" y="1577305"/>
                  </a:lnTo>
                  <a:lnTo>
                    <a:pt x="1773824" y="1577305"/>
                  </a:lnTo>
                  <a:lnTo>
                    <a:pt x="1773824" y="1577940"/>
                  </a:lnTo>
                  <a:close/>
                </a:path>
                <a:path w="2360295" h="1867535">
                  <a:moveTo>
                    <a:pt x="1871344" y="1576543"/>
                  </a:moveTo>
                  <a:lnTo>
                    <a:pt x="1873239" y="1576543"/>
                  </a:lnTo>
                  <a:lnTo>
                    <a:pt x="1872844" y="1576416"/>
                  </a:lnTo>
                  <a:lnTo>
                    <a:pt x="1872212" y="1576416"/>
                  </a:lnTo>
                  <a:lnTo>
                    <a:pt x="1871344" y="1575654"/>
                  </a:lnTo>
                  <a:lnTo>
                    <a:pt x="1871344" y="1576543"/>
                  </a:lnTo>
                  <a:close/>
                </a:path>
                <a:path w="2360295" h="1867535">
                  <a:moveTo>
                    <a:pt x="1839440" y="1575709"/>
                  </a:moveTo>
                  <a:close/>
                </a:path>
                <a:path w="2360295" h="1867535">
                  <a:moveTo>
                    <a:pt x="1983314" y="1584417"/>
                  </a:moveTo>
                  <a:lnTo>
                    <a:pt x="1983630" y="1584417"/>
                  </a:lnTo>
                  <a:lnTo>
                    <a:pt x="1983630" y="1576543"/>
                  </a:lnTo>
                  <a:lnTo>
                    <a:pt x="1983314" y="1576416"/>
                  </a:lnTo>
                  <a:lnTo>
                    <a:pt x="1983234" y="1575781"/>
                  </a:lnTo>
                  <a:lnTo>
                    <a:pt x="1982523" y="1576035"/>
                  </a:lnTo>
                  <a:lnTo>
                    <a:pt x="1982444" y="1576416"/>
                  </a:lnTo>
                  <a:lnTo>
                    <a:pt x="1981891" y="1577813"/>
                  </a:lnTo>
                  <a:lnTo>
                    <a:pt x="1931612" y="1577813"/>
                  </a:lnTo>
                  <a:lnTo>
                    <a:pt x="1931593" y="1577940"/>
                  </a:lnTo>
                  <a:lnTo>
                    <a:pt x="1930950" y="1578448"/>
                  </a:lnTo>
                  <a:lnTo>
                    <a:pt x="1966811" y="1578448"/>
                  </a:lnTo>
                  <a:lnTo>
                    <a:pt x="1966969" y="1578575"/>
                  </a:lnTo>
                  <a:lnTo>
                    <a:pt x="1967284" y="1578575"/>
                  </a:lnTo>
                  <a:lnTo>
                    <a:pt x="1967197" y="1578975"/>
                  </a:lnTo>
                  <a:lnTo>
                    <a:pt x="1966811" y="1579845"/>
                  </a:lnTo>
                  <a:lnTo>
                    <a:pt x="1966653" y="1580099"/>
                  </a:lnTo>
                  <a:lnTo>
                    <a:pt x="1967206" y="1580226"/>
                  </a:lnTo>
                  <a:lnTo>
                    <a:pt x="1967442" y="1580226"/>
                  </a:lnTo>
                  <a:lnTo>
                    <a:pt x="1969416" y="1580480"/>
                  </a:lnTo>
                  <a:lnTo>
                    <a:pt x="1968074" y="1580861"/>
                  </a:lnTo>
                  <a:lnTo>
                    <a:pt x="1968758" y="1581877"/>
                  </a:lnTo>
                  <a:lnTo>
                    <a:pt x="1976444" y="1581877"/>
                  </a:lnTo>
                  <a:lnTo>
                    <a:pt x="1976681" y="1582258"/>
                  </a:lnTo>
                  <a:lnTo>
                    <a:pt x="1977629" y="1582258"/>
                  </a:lnTo>
                  <a:lnTo>
                    <a:pt x="1978260" y="1582512"/>
                  </a:lnTo>
                  <a:lnTo>
                    <a:pt x="1979917" y="1582512"/>
                  </a:lnTo>
                  <a:lnTo>
                    <a:pt x="1979578" y="1583057"/>
                  </a:lnTo>
                  <a:lnTo>
                    <a:pt x="1979642" y="1583401"/>
                  </a:lnTo>
                  <a:lnTo>
                    <a:pt x="1979576" y="1584036"/>
                  </a:lnTo>
                  <a:lnTo>
                    <a:pt x="1982524" y="1584036"/>
                  </a:lnTo>
                  <a:lnTo>
                    <a:pt x="1983235" y="1584290"/>
                  </a:lnTo>
                  <a:lnTo>
                    <a:pt x="1983314" y="1584417"/>
                  </a:lnTo>
                  <a:close/>
                </a:path>
                <a:path w="2360295" h="1867535">
                  <a:moveTo>
                    <a:pt x="1922038" y="1579718"/>
                  </a:moveTo>
                  <a:lnTo>
                    <a:pt x="1925828" y="1579718"/>
                  </a:lnTo>
                  <a:lnTo>
                    <a:pt x="1925197" y="1579210"/>
                  </a:lnTo>
                  <a:lnTo>
                    <a:pt x="1924981" y="1578723"/>
                  </a:lnTo>
                  <a:lnTo>
                    <a:pt x="1924881" y="1578194"/>
                  </a:lnTo>
                  <a:lnTo>
                    <a:pt x="1925197" y="1577686"/>
                  </a:lnTo>
                  <a:lnTo>
                    <a:pt x="1925404" y="1576797"/>
                  </a:lnTo>
                  <a:lnTo>
                    <a:pt x="1925513" y="1575781"/>
                  </a:lnTo>
                  <a:lnTo>
                    <a:pt x="1925039" y="1576670"/>
                  </a:lnTo>
                  <a:lnTo>
                    <a:pt x="1923144" y="1576670"/>
                  </a:lnTo>
                  <a:lnTo>
                    <a:pt x="1923223" y="1576797"/>
                  </a:lnTo>
                  <a:lnTo>
                    <a:pt x="1921407" y="1576797"/>
                  </a:lnTo>
                  <a:lnTo>
                    <a:pt x="1920617" y="1577051"/>
                  </a:lnTo>
                  <a:lnTo>
                    <a:pt x="1917853" y="1578321"/>
                  </a:lnTo>
                  <a:lnTo>
                    <a:pt x="1919512" y="1578321"/>
                  </a:lnTo>
                  <a:lnTo>
                    <a:pt x="1920499" y="1578723"/>
                  </a:lnTo>
                  <a:lnTo>
                    <a:pt x="1921454" y="1579229"/>
                  </a:lnTo>
                  <a:lnTo>
                    <a:pt x="1922354" y="1579591"/>
                  </a:lnTo>
                  <a:lnTo>
                    <a:pt x="1922038" y="1579718"/>
                  </a:lnTo>
                  <a:close/>
                </a:path>
                <a:path w="2360295" h="1867535">
                  <a:moveTo>
                    <a:pt x="1819336" y="1577178"/>
                  </a:moveTo>
                  <a:lnTo>
                    <a:pt x="1825071" y="1577178"/>
                  </a:lnTo>
                  <a:lnTo>
                    <a:pt x="1824518" y="1576797"/>
                  </a:lnTo>
                  <a:lnTo>
                    <a:pt x="1823729" y="1576162"/>
                  </a:lnTo>
                  <a:lnTo>
                    <a:pt x="1823650" y="1575908"/>
                  </a:lnTo>
                  <a:lnTo>
                    <a:pt x="1823966" y="1575781"/>
                  </a:lnTo>
                  <a:lnTo>
                    <a:pt x="1821376" y="1575781"/>
                  </a:lnTo>
                  <a:lnTo>
                    <a:pt x="1821281" y="1576289"/>
                  </a:lnTo>
                  <a:lnTo>
                    <a:pt x="1819254" y="1576289"/>
                  </a:lnTo>
                  <a:lnTo>
                    <a:pt x="1819336" y="1577178"/>
                  </a:lnTo>
                  <a:close/>
                </a:path>
                <a:path w="2360295" h="1867535">
                  <a:moveTo>
                    <a:pt x="1787958" y="1577940"/>
                  </a:moveTo>
                  <a:lnTo>
                    <a:pt x="1791907" y="1577940"/>
                  </a:lnTo>
                  <a:lnTo>
                    <a:pt x="1789854" y="1575781"/>
                  </a:lnTo>
                  <a:lnTo>
                    <a:pt x="1787958" y="1577940"/>
                  </a:lnTo>
                  <a:close/>
                </a:path>
                <a:path w="2360295" h="1867535">
                  <a:moveTo>
                    <a:pt x="1906640" y="1578067"/>
                  </a:moveTo>
                  <a:lnTo>
                    <a:pt x="1906745" y="1577940"/>
                  </a:lnTo>
                  <a:lnTo>
                    <a:pt x="1906838" y="1577559"/>
                  </a:lnTo>
                  <a:lnTo>
                    <a:pt x="1906719" y="1577432"/>
                  </a:lnTo>
                  <a:lnTo>
                    <a:pt x="1906640" y="1576797"/>
                  </a:lnTo>
                  <a:lnTo>
                    <a:pt x="1904666" y="1575908"/>
                  </a:lnTo>
                  <a:lnTo>
                    <a:pt x="1904113" y="1577051"/>
                  </a:lnTo>
                  <a:lnTo>
                    <a:pt x="1905456" y="1577051"/>
                  </a:lnTo>
                  <a:lnTo>
                    <a:pt x="1906640" y="1578067"/>
                  </a:lnTo>
                  <a:close/>
                </a:path>
                <a:path w="2360295" h="1867535">
                  <a:moveTo>
                    <a:pt x="1931672" y="1577432"/>
                  </a:moveTo>
                  <a:lnTo>
                    <a:pt x="1962230" y="1577432"/>
                  </a:lnTo>
                  <a:lnTo>
                    <a:pt x="1962309" y="1576035"/>
                  </a:lnTo>
                  <a:lnTo>
                    <a:pt x="1958853" y="1576035"/>
                  </a:lnTo>
                  <a:lnTo>
                    <a:pt x="1959229" y="1577178"/>
                  </a:lnTo>
                  <a:lnTo>
                    <a:pt x="1957018" y="1577305"/>
                  </a:lnTo>
                  <a:lnTo>
                    <a:pt x="1931691" y="1577305"/>
                  </a:lnTo>
                  <a:lnTo>
                    <a:pt x="1931672" y="1577432"/>
                  </a:lnTo>
                  <a:close/>
                </a:path>
                <a:path w="2360295" h="1867535">
                  <a:moveTo>
                    <a:pt x="1827677" y="1576416"/>
                  </a:moveTo>
                  <a:lnTo>
                    <a:pt x="1827815" y="1576035"/>
                  </a:lnTo>
                  <a:lnTo>
                    <a:pt x="1827618" y="1576289"/>
                  </a:lnTo>
                  <a:lnTo>
                    <a:pt x="1827677" y="1576416"/>
                  </a:lnTo>
                  <a:close/>
                </a:path>
                <a:path w="2360295" h="1867535">
                  <a:moveTo>
                    <a:pt x="1828151" y="1579337"/>
                  </a:moveTo>
                  <a:lnTo>
                    <a:pt x="1832810" y="1579337"/>
                  </a:lnTo>
                  <a:lnTo>
                    <a:pt x="1832178" y="1578829"/>
                  </a:lnTo>
                  <a:lnTo>
                    <a:pt x="1831986" y="1576103"/>
                  </a:lnTo>
                  <a:lnTo>
                    <a:pt x="1831783" y="1576162"/>
                  </a:lnTo>
                  <a:lnTo>
                    <a:pt x="1830066" y="1576162"/>
                  </a:lnTo>
                  <a:lnTo>
                    <a:pt x="1829651" y="1576543"/>
                  </a:lnTo>
                  <a:lnTo>
                    <a:pt x="1827914" y="1577051"/>
                  </a:lnTo>
                  <a:lnTo>
                    <a:pt x="1826255" y="1577051"/>
                  </a:lnTo>
                  <a:lnTo>
                    <a:pt x="1826255" y="1577178"/>
                  </a:lnTo>
                  <a:lnTo>
                    <a:pt x="1826097" y="1577305"/>
                  </a:lnTo>
                  <a:lnTo>
                    <a:pt x="1825999" y="1577559"/>
                  </a:lnTo>
                  <a:lnTo>
                    <a:pt x="1828151" y="1577559"/>
                  </a:lnTo>
                  <a:lnTo>
                    <a:pt x="1827822" y="1578194"/>
                  </a:lnTo>
                  <a:lnTo>
                    <a:pt x="1827874" y="1578448"/>
                  </a:lnTo>
                  <a:lnTo>
                    <a:pt x="1828229" y="1578829"/>
                  </a:lnTo>
                  <a:lnTo>
                    <a:pt x="1828659" y="1579125"/>
                  </a:lnTo>
                  <a:lnTo>
                    <a:pt x="1828151" y="1579337"/>
                  </a:lnTo>
                  <a:close/>
                </a:path>
                <a:path w="2360295" h="1867535">
                  <a:moveTo>
                    <a:pt x="1819254" y="1576289"/>
                  </a:moveTo>
                  <a:close/>
                </a:path>
                <a:path w="2360295" h="1867535">
                  <a:moveTo>
                    <a:pt x="1931612" y="1577813"/>
                  </a:moveTo>
                  <a:lnTo>
                    <a:pt x="1981891" y="1577813"/>
                  </a:lnTo>
                  <a:lnTo>
                    <a:pt x="1980865" y="1576416"/>
                  </a:lnTo>
                  <a:lnTo>
                    <a:pt x="1980233" y="1576924"/>
                  </a:lnTo>
                  <a:lnTo>
                    <a:pt x="1972842" y="1576924"/>
                  </a:lnTo>
                  <a:lnTo>
                    <a:pt x="1972811" y="1577051"/>
                  </a:lnTo>
                  <a:lnTo>
                    <a:pt x="1972179" y="1577051"/>
                  </a:lnTo>
                  <a:lnTo>
                    <a:pt x="1971863" y="1577305"/>
                  </a:lnTo>
                  <a:lnTo>
                    <a:pt x="1962329" y="1577305"/>
                  </a:lnTo>
                  <a:lnTo>
                    <a:pt x="1962230" y="1577432"/>
                  </a:lnTo>
                  <a:lnTo>
                    <a:pt x="1931672" y="1577432"/>
                  </a:lnTo>
                  <a:lnTo>
                    <a:pt x="1931612" y="1577813"/>
                  </a:lnTo>
                  <a:close/>
                </a:path>
                <a:path w="2360295" h="1867535">
                  <a:moveTo>
                    <a:pt x="1921407" y="1576797"/>
                  </a:moveTo>
                  <a:lnTo>
                    <a:pt x="1923223" y="1576797"/>
                  </a:lnTo>
                  <a:lnTo>
                    <a:pt x="1922907" y="1576670"/>
                  </a:lnTo>
                  <a:lnTo>
                    <a:pt x="1922591" y="1576416"/>
                  </a:lnTo>
                  <a:lnTo>
                    <a:pt x="1921407" y="1576797"/>
                  </a:lnTo>
                  <a:close/>
                </a:path>
                <a:path w="2360295" h="1867535">
                  <a:moveTo>
                    <a:pt x="1908851" y="1577559"/>
                  </a:moveTo>
                  <a:lnTo>
                    <a:pt x="1911220" y="1577559"/>
                  </a:lnTo>
                  <a:lnTo>
                    <a:pt x="1911071" y="1577051"/>
                  </a:lnTo>
                  <a:lnTo>
                    <a:pt x="1910509" y="1577051"/>
                  </a:lnTo>
                  <a:lnTo>
                    <a:pt x="1909325" y="1576797"/>
                  </a:lnTo>
                  <a:lnTo>
                    <a:pt x="1908061" y="1576670"/>
                  </a:lnTo>
                  <a:lnTo>
                    <a:pt x="1907746" y="1576670"/>
                  </a:lnTo>
                  <a:lnTo>
                    <a:pt x="1907272" y="1576924"/>
                  </a:lnTo>
                  <a:lnTo>
                    <a:pt x="1907193" y="1577178"/>
                  </a:lnTo>
                  <a:lnTo>
                    <a:pt x="1908377" y="1577178"/>
                  </a:lnTo>
                  <a:lnTo>
                    <a:pt x="1908851" y="1577559"/>
                  </a:lnTo>
                  <a:close/>
                </a:path>
                <a:path w="2360295" h="1867535">
                  <a:moveTo>
                    <a:pt x="1825444" y="1578723"/>
                  </a:moveTo>
                  <a:lnTo>
                    <a:pt x="1825308" y="1577051"/>
                  </a:lnTo>
                  <a:lnTo>
                    <a:pt x="1825703" y="1576797"/>
                  </a:lnTo>
                  <a:lnTo>
                    <a:pt x="1825940" y="1576797"/>
                  </a:lnTo>
                  <a:lnTo>
                    <a:pt x="1826018" y="1576670"/>
                  </a:lnTo>
                  <a:lnTo>
                    <a:pt x="1825028" y="1576670"/>
                  </a:lnTo>
                  <a:lnTo>
                    <a:pt x="1825071" y="1577178"/>
                  </a:lnTo>
                  <a:lnTo>
                    <a:pt x="1819336" y="1577178"/>
                  </a:lnTo>
                  <a:lnTo>
                    <a:pt x="1819453" y="1578448"/>
                  </a:lnTo>
                  <a:lnTo>
                    <a:pt x="1824992" y="1578448"/>
                  </a:lnTo>
                  <a:lnTo>
                    <a:pt x="1825444" y="1578723"/>
                  </a:lnTo>
                  <a:close/>
                </a:path>
                <a:path w="2360295" h="1867535">
                  <a:moveTo>
                    <a:pt x="1869606" y="1578956"/>
                  </a:moveTo>
                  <a:lnTo>
                    <a:pt x="1871186" y="1578956"/>
                  </a:lnTo>
                  <a:lnTo>
                    <a:pt x="1870554" y="1576797"/>
                  </a:lnTo>
                  <a:lnTo>
                    <a:pt x="1868994" y="1577139"/>
                  </a:lnTo>
                  <a:lnTo>
                    <a:pt x="1869070" y="1577432"/>
                  </a:lnTo>
                  <a:lnTo>
                    <a:pt x="1869954" y="1578321"/>
                  </a:lnTo>
                  <a:lnTo>
                    <a:pt x="1869843" y="1578702"/>
                  </a:lnTo>
                  <a:lnTo>
                    <a:pt x="1869606" y="1578956"/>
                  </a:lnTo>
                  <a:close/>
                </a:path>
                <a:path w="2360295" h="1867535">
                  <a:moveTo>
                    <a:pt x="1849945" y="1579591"/>
                  </a:moveTo>
                  <a:lnTo>
                    <a:pt x="1869212" y="1579591"/>
                  </a:lnTo>
                  <a:lnTo>
                    <a:pt x="1869065" y="1577940"/>
                  </a:lnTo>
                  <a:lnTo>
                    <a:pt x="1868943" y="1577305"/>
                  </a:lnTo>
                  <a:lnTo>
                    <a:pt x="1868817" y="1577178"/>
                  </a:lnTo>
                  <a:lnTo>
                    <a:pt x="1868994" y="1577139"/>
                  </a:lnTo>
                  <a:lnTo>
                    <a:pt x="1868975" y="1576924"/>
                  </a:lnTo>
                  <a:lnTo>
                    <a:pt x="1865500" y="1577559"/>
                  </a:lnTo>
                  <a:lnTo>
                    <a:pt x="1845069" y="1577559"/>
                  </a:lnTo>
                  <a:lnTo>
                    <a:pt x="1846076" y="1577940"/>
                  </a:lnTo>
                  <a:lnTo>
                    <a:pt x="1849629" y="1577940"/>
                  </a:lnTo>
                  <a:lnTo>
                    <a:pt x="1849945" y="1579591"/>
                  </a:lnTo>
                  <a:close/>
                </a:path>
                <a:path w="2360295" h="1867535">
                  <a:moveTo>
                    <a:pt x="1840390" y="1577686"/>
                  </a:moveTo>
                  <a:lnTo>
                    <a:pt x="1842049" y="1577686"/>
                  </a:lnTo>
                  <a:lnTo>
                    <a:pt x="1842759" y="1577559"/>
                  </a:lnTo>
                  <a:lnTo>
                    <a:pt x="1842996" y="1577432"/>
                  </a:lnTo>
                  <a:lnTo>
                    <a:pt x="1843233" y="1576924"/>
                  </a:lnTo>
                  <a:lnTo>
                    <a:pt x="1841112" y="1576924"/>
                  </a:lnTo>
                  <a:lnTo>
                    <a:pt x="1841812" y="1577432"/>
                  </a:lnTo>
                  <a:lnTo>
                    <a:pt x="1840232" y="1577432"/>
                  </a:lnTo>
                  <a:lnTo>
                    <a:pt x="1840390" y="1577686"/>
                  </a:lnTo>
                  <a:close/>
                </a:path>
                <a:path w="2360295" h="1867535">
                  <a:moveTo>
                    <a:pt x="1905456" y="1578702"/>
                  </a:moveTo>
                  <a:lnTo>
                    <a:pt x="1905666" y="1578448"/>
                  </a:lnTo>
                  <a:lnTo>
                    <a:pt x="1905708" y="1578067"/>
                  </a:lnTo>
                  <a:lnTo>
                    <a:pt x="1905456" y="1577051"/>
                  </a:lnTo>
                  <a:lnTo>
                    <a:pt x="1904113" y="1577051"/>
                  </a:lnTo>
                  <a:lnTo>
                    <a:pt x="1903797" y="1578067"/>
                  </a:lnTo>
                  <a:lnTo>
                    <a:pt x="1905377" y="1578194"/>
                  </a:lnTo>
                  <a:lnTo>
                    <a:pt x="1905456" y="1578702"/>
                  </a:lnTo>
                  <a:close/>
                </a:path>
                <a:path w="2360295" h="1867535">
                  <a:moveTo>
                    <a:pt x="1908851" y="1578321"/>
                  </a:moveTo>
                  <a:lnTo>
                    <a:pt x="1908219" y="1577305"/>
                  </a:lnTo>
                  <a:lnTo>
                    <a:pt x="1908377" y="1577178"/>
                  </a:lnTo>
                  <a:lnTo>
                    <a:pt x="1907193" y="1577178"/>
                  </a:lnTo>
                  <a:lnTo>
                    <a:pt x="1907272" y="1577559"/>
                  </a:lnTo>
                  <a:lnTo>
                    <a:pt x="1907430" y="1577813"/>
                  </a:lnTo>
                  <a:lnTo>
                    <a:pt x="1907746" y="1577813"/>
                  </a:lnTo>
                  <a:lnTo>
                    <a:pt x="1908851" y="1578321"/>
                  </a:lnTo>
                  <a:close/>
                </a:path>
                <a:path w="2360295" h="1867535">
                  <a:moveTo>
                    <a:pt x="1840232" y="1577432"/>
                  </a:moveTo>
                  <a:lnTo>
                    <a:pt x="1841812" y="1577432"/>
                  </a:lnTo>
                  <a:lnTo>
                    <a:pt x="1840075" y="1577178"/>
                  </a:lnTo>
                  <a:lnTo>
                    <a:pt x="1839996" y="1577305"/>
                  </a:lnTo>
                  <a:lnTo>
                    <a:pt x="1840232" y="1577432"/>
                  </a:lnTo>
                  <a:close/>
                </a:path>
                <a:path w="2360295" h="1867535">
                  <a:moveTo>
                    <a:pt x="1902297" y="1580607"/>
                  </a:moveTo>
                  <a:lnTo>
                    <a:pt x="1917537" y="1580607"/>
                  </a:lnTo>
                  <a:lnTo>
                    <a:pt x="1916669" y="1579591"/>
                  </a:lnTo>
                  <a:lnTo>
                    <a:pt x="1916543" y="1577940"/>
                  </a:lnTo>
                  <a:lnTo>
                    <a:pt x="1916037" y="1577432"/>
                  </a:lnTo>
                  <a:lnTo>
                    <a:pt x="1915327" y="1577305"/>
                  </a:lnTo>
                  <a:lnTo>
                    <a:pt x="1914932" y="1577432"/>
                  </a:lnTo>
                  <a:lnTo>
                    <a:pt x="1914616" y="1577559"/>
                  </a:lnTo>
                  <a:lnTo>
                    <a:pt x="1908851" y="1577559"/>
                  </a:lnTo>
                  <a:lnTo>
                    <a:pt x="1909009" y="1577686"/>
                  </a:lnTo>
                  <a:lnTo>
                    <a:pt x="1909167" y="1577940"/>
                  </a:lnTo>
                  <a:lnTo>
                    <a:pt x="1909009" y="1578575"/>
                  </a:lnTo>
                  <a:lnTo>
                    <a:pt x="1905456" y="1578702"/>
                  </a:lnTo>
                  <a:lnTo>
                    <a:pt x="1905456" y="1578829"/>
                  </a:lnTo>
                  <a:lnTo>
                    <a:pt x="1903071" y="1578829"/>
                  </a:lnTo>
                  <a:lnTo>
                    <a:pt x="1903166" y="1579591"/>
                  </a:lnTo>
                  <a:lnTo>
                    <a:pt x="1902637" y="1579591"/>
                  </a:lnTo>
                  <a:lnTo>
                    <a:pt x="1902297" y="1580607"/>
                  </a:lnTo>
                  <a:close/>
                </a:path>
                <a:path w="2360295" h="1867535">
                  <a:moveTo>
                    <a:pt x="1827124" y="1579337"/>
                  </a:moveTo>
                  <a:lnTo>
                    <a:pt x="1827677" y="1578448"/>
                  </a:lnTo>
                  <a:lnTo>
                    <a:pt x="1827914" y="1577940"/>
                  </a:lnTo>
                  <a:lnTo>
                    <a:pt x="1828151" y="1577559"/>
                  </a:lnTo>
                  <a:lnTo>
                    <a:pt x="1825999" y="1577559"/>
                  </a:lnTo>
                  <a:lnTo>
                    <a:pt x="1825979" y="1577686"/>
                  </a:lnTo>
                  <a:lnTo>
                    <a:pt x="1826808" y="1577686"/>
                  </a:lnTo>
                  <a:lnTo>
                    <a:pt x="1827124" y="1578905"/>
                  </a:lnTo>
                  <a:lnTo>
                    <a:pt x="1827124" y="1579337"/>
                  </a:lnTo>
                  <a:close/>
                </a:path>
                <a:path w="2360295" h="1867535">
                  <a:moveTo>
                    <a:pt x="1895597" y="1580607"/>
                  </a:moveTo>
                  <a:lnTo>
                    <a:pt x="1902297" y="1580607"/>
                  </a:lnTo>
                  <a:lnTo>
                    <a:pt x="1902131" y="1579845"/>
                  </a:lnTo>
                  <a:lnTo>
                    <a:pt x="1900639" y="1577686"/>
                  </a:lnTo>
                  <a:lnTo>
                    <a:pt x="1899297" y="1579591"/>
                  </a:lnTo>
                  <a:lnTo>
                    <a:pt x="1897875" y="1579718"/>
                  </a:lnTo>
                  <a:lnTo>
                    <a:pt x="1897560" y="1579845"/>
                  </a:lnTo>
                  <a:lnTo>
                    <a:pt x="1895454" y="1579845"/>
                  </a:lnTo>
                  <a:lnTo>
                    <a:pt x="1895597" y="1580607"/>
                  </a:lnTo>
                  <a:close/>
                </a:path>
                <a:path w="2360295" h="1867535">
                  <a:moveTo>
                    <a:pt x="1825703" y="1578702"/>
                  </a:moveTo>
                  <a:lnTo>
                    <a:pt x="1826808" y="1577686"/>
                  </a:lnTo>
                  <a:lnTo>
                    <a:pt x="1825979" y="1577686"/>
                  </a:lnTo>
                  <a:lnTo>
                    <a:pt x="1825887" y="1578067"/>
                  </a:lnTo>
                  <a:lnTo>
                    <a:pt x="1825782" y="1578321"/>
                  </a:lnTo>
                  <a:lnTo>
                    <a:pt x="1825703" y="1578702"/>
                  </a:lnTo>
                  <a:close/>
                </a:path>
                <a:path w="2360295" h="1867535">
                  <a:moveTo>
                    <a:pt x="1907588" y="1578067"/>
                  </a:moveTo>
                  <a:lnTo>
                    <a:pt x="1907746" y="1577813"/>
                  </a:lnTo>
                  <a:lnTo>
                    <a:pt x="1907430" y="1577813"/>
                  </a:lnTo>
                  <a:lnTo>
                    <a:pt x="1907588" y="1578067"/>
                  </a:lnTo>
                  <a:close/>
                </a:path>
                <a:path w="2360295" h="1867535">
                  <a:moveTo>
                    <a:pt x="1895454" y="1579845"/>
                  </a:moveTo>
                  <a:lnTo>
                    <a:pt x="1897560" y="1579845"/>
                  </a:lnTo>
                  <a:lnTo>
                    <a:pt x="1897165" y="1579591"/>
                  </a:lnTo>
                  <a:lnTo>
                    <a:pt x="1896849" y="1579591"/>
                  </a:lnTo>
                  <a:lnTo>
                    <a:pt x="1897007" y="1579337"/>
                  </a:lnTo>
                  <a:lnTo>
                    <a:pt x="1897796" y="1578702"/>
                  </a:lnTo>
                  <a:lnTo>
                    <a:pt x="1898033" y="1578702"/>
                  </a:lnTo>
                  <a:lnTo>
                    <a:pt x="1897480" y="1578448"/>
                  </a:lnTo>
                  <a:lnTo>
                    <a:pt x="1896928" y="1578067"/>
                  </a:lnTo>
                  <a:lnTo>
                    <a:pt x="1896296" y="1577940"/>
                  </a:lnTo>
                  <a:lnTo>
                    <a:pt x="1896059" y="1577940"/>
                  </a:lnTo>
                  <a:lnTo>
                    <a:pt x="1895730" y="1578575"/>
                  </a:lnTo>
                  <a:lnTo>
                    <a:pt x="1895605" y="1579083"/>
                  </a:lnTo>
                  <a:lnTo>
                    <a:pt x="1895454" y="1579845"/>
                  </a:lnTo>
                  <a:close/>
                </a:path>
                <a:path w="2360295" h="1867535">
                  <a:moveTo>
                    <a:pt x="1847892" y="1578702"/>
                  </a:moveTo>
                  <a:lnTo>
                    <a:pt x="1847971" y="1578575"/>
                  </a:lnTo>
                  <a:lnTo>
                    <a:pt x="1848682" y="1578194"/>
                  </a:lnTo>
                  <a:lnTo>
                    <a:pt x="1849629" y="1577940"/>
                  </a:lnTo>
                  <a:lnTo>
                    <a:pt x="1846076" y="1577940"/>
                  </a:lnTo>
                  <a:lnTo>
                    <a:pt x="1847418" y="1578448"/>
                  </a:lnTo>
                  <a:lnTo>
                    <a:pt x="1847892" y="1578702"/>
                  </a:lnTo>
                  <a:close/>
                </a:path>
                <a:path w="2360295" h="1867535">
                  <a:moveTo>
                    <a:pt x="1841131" y="1581369"/>
                  </a:moveTo>
                  <a:lnTo>
                    <a:pt x="1846550" y="1581369"/>
                  </a:lnTo>
                  <a:lnTo>
                    <a:pt x="1845681" y="1580861"/>
                  </a:lnTo>
                  <a:lnTo>
                    <a:pt x="1844734" y="1580353"/>
                  </a:lnTo>
                  <a:lnTo>
                    <a:pt x="1843470" y="1577940"/>
                  </a:lnTo>
                  <a:lnTo>
                    <a:pt x="1842049" y="1580226"/>
                  </a:lnTo>
                  <a:lnTo>
                    <a:pt x="1841970" y="1580480"/>
                  </a:lnTo>
                  <a:lnTo>
                    <a:pt x="1840242" y="1580480"/>
                  </a:lnTo>
                  <a:lnTo>
                    <a:pt x="1840864" y="1580861"/>
                  </a:lnTo>
                  <a:lnTo>
                    <a:pt x="1840750" y="1581122"/>
                  </a:lnTo>
                  <a:lnTo>
                    <a:pt x="1840943" y="1581242"/>
                  </a:lnTo>
                  <a:lnTo>
                    <a:pt x="1841131" y="1581369"/>
                  </a:lnTo>
                  <a:close/>
                </a:path>
                <a:path w="2360295" h="1867535">
                  <a:moveTo>
                    <a:pt x="1836284" y="1580607"/>
                  </a:moveTo>
                  <a:lnTo>
                    <a:pt x="1836678" y="1579718"/>
                  </a:lnTo>
                  <a:lnTo>
                    <a:pt x="1836757" y="1579210"/>
                  </a:lnTo>
                  <a:lnTo>
                    <a:pt x="1837310" y="1579083"/>
                  </a:lnTo>
                  <a:lnTo>
                    <a:pt x="1837547" y="1578956"/>
                  </a:lnTo>
                  <a:lnTo>
                    <a:pt x="1837784" y="1578956"/>
                  </a:lnTo>
                  <a:lnTo>
                    <a:pt x="1837495" y="1578723"/>
                  </a:lnTo>
                  <a:lnTo>
                    <a:pt x="1837073" y="1578067"/>
                  </a:lnTo>
                  <a:lnTo>
                    <a:pt x="1836757" y="1578194"/>
                  </a:lnTo>
                  <a:lnTo>
                    <a:pt x="1836046" y="1578321"/>
                  </a:lnTo>
                  <a:lnTo>
                    <a:pt x="1835276" y="1578723"/>
                  </a:lnTo>
                  <a:lnTo>
                    <a:pt x="1834981" y="1578829"/>
                  </a:lnTo>
                  <a:lnTo>
                    <a:pt x="1835494" y="1579083"/>
                  </a:lnTo>
                  <a:lnTo>
                    <a:pt x="1835655" y="1579340"/>
                  </a:lnTo>
                  <a:lnTo>
                    <a:pt x="1835889" y="1579591"/>
                  </a:lnTo>
                  <a:lnTo>
                    <a:pt x="1835415" y="1579845"/>
                  </a:lnTo>
                  <a:lnTo>
                    <a:pt x="1834941" y="1579972"/>
                  </a:lnTo>
                  <a:lnTo>
                    <a:pt x="1834467" y="1580353"/>
                  </a:lnTo>
                  <a:lnTo>
                    <a:pt x="1835257" y="1580353"/>
                  </a:lnTo>
                  <a:lnTo>
                    <a:pt x="1836284" y="1580607"/>
                  </a:lnTo>
                  <a:close/>
                </a:path>
                <a:path w="2360295" h="1867535">
                  <a:moveTo>
                    <a:pt x="1917379" y="1578956"/>
                  </a:moveTo>
                  <a:lnTo>
                    <a:pt x="1918406" y="1578956"/>
                  </a:lnTo>
                  <a:lnTo>
                    <a:pt x="1919117" y="1578702"/>
                  </a:lnTo>
                  <a:lnTo>
                    <a:pt x="1919354" y="1578321"/>
                  </a:lnTo>
                  <a:lnTo>
                    <a:pt x="1917853" y="1578321"/>
                  </a:lnTo>
                  <a:lnTo>
                    <a:pt x="1917301" y="1578575"/>
                  </a:lnTo>
                  <a:lnTo>
                    <a:pt x="1917379" y="1578956"/>
                  </a:lnTo>
                  <a:close/>
                </a:path>
                <a:path w="2360295" h="1867535">
                  <a:moveTo>
                    <a:pt x="1903071" y="1578829"/>
                  </a:moveTo>
                  <a:lnTo>
                    <a:pt x="1905456" y="1578829"/>
                  </a:lnTo>
                  <a:lnTo>
                    <a:pt x="1903955" y="1578321"/>
                  </a:lnTo>
                  <a:lnTo>
                    <a:pt x="1903071" y="1578829"/>
                  </a:lnTo>
                  <a:close/>
                </a:path>
                <a:path w="2360295" h="1867535">
                  <a:moveTo>
                    <a:pt x="1935412" y="1580861"/>
                  </a:moveTo>
                  <a:lnTo>
                    <a:pt x="1967126" y="1580861"/>
                  </a:lnTo>
                  <a:lnTo>
                    <a:pt x="1966449" y="1580497"/>
                  </a:lnTo>
                  <a:lnTo>
                    <a:pt x="1966432" y="1580226"/>
                  </a:lnTo>
                  <a:lnTo>
                    <a:pt x="1966558" y="1579464"/>
                  </a:lnTo>
                  <a:lnTo>
                    <a:pt x="1966811" y="1578448"/>
                  </a:lnTo>
                  <a:lnTo>
                    <a:pt x="1930950" y="1578448"/>
                  </a:lnTo>
                  <a:lnTo>
                    <a:pt x="1930341" y="1578905"/>
                  </a:lnTo>
                  <a:lnTo>
                    <a:pt x="1930239" y="1579340"/>
                  </a:lnTo>
                  <a:lnTo>
                    <a:pt x="1930823" y="1579591"/>
                  </a:lnTo>
                  <a:lnTo>
                    <a:pt x="1933488" y="1579591"/>
                  </a:lnTo>
                  <a:lnTo>
                    <a:pt x="1933488" y="1579972"/>
                  </a:lnTo>
                  <a:lnTo>
                    <a:pt x="1936568" y="1579972"/>
                  </a:lnTo>
                  <a:lnTo>
                    <a:pt x="1935412" y="1580861"/>
                  </a:lnTo>
                  <a:close/>
                </a:path>
                <a:path w="2360295" h="1867535">
                  <a:moveTo>
                    <a:pt x="1825194" y="1579229"/>
                  </a:moveTo>
                  <a:lnTo>
                    <a:pt x="1825408" y="1578702"/>
                  </a:lnTo>
                  <a:lnTo>
                    <a:pt x="1824992" y="1578448"/>
                  </a:lnTo>
                  <a:lnTo>
                    <a:pt x="1825194" y="1579229"/>
                  </a:lnTo>
                  <a:close/>
                </a:path>
                <a:path w="2360295" h="1867535">
                  <a:moveTo>
                    <a:pt x="1775483" y="1584163"/>
                  </a:moveTo>
                  <a:lnTo>
                    <a:pt x="1779668" y="1583528"/>
                  </a:lnTo>
                  <a:lnTo>
                    <a:pt x="1779825" y="1583528"/>
                  </a:lnTo>
                  <a:lnTo>
                    <a:pt x="1779983" y="1583274"/>
                  </a:lnTo>
                  <a:lnTo>
                    <a:pt x="1797434" y="1583274"/>
                  </a:lnTo>
                  <a:lnTo>
                    <a:pt x="1796960" y="1582893"/>
                  </a:lnTo>
                  <a:lnTo>
                    <a:pt x="1796565" y="1582639"/>
                  </a:lnTo>
                  <a:lnTo>
                    <a:pt x="1796960" y="1582258"/>
                  </a:lnTo>
                  <a:lnTo>
                    <a:pt x="1797276" y="1581877"/>
                  </a:lnTo>
                  <a:lnTo>
                    <a:pt x="1797671" y="1581496"/>
                  </a:lnTo>
                  <a:lnTo>
                    <a:pt x="1821754" y="1581496"/>
                  </a:lnTo>
                  <a:lnTo>
                    <a:pt x="1821044" y="1581115"/>
                  </a:lnTo>
                  <a:lnTo>
                    <a:pt x="1820412" y="1580988"/>
                  </a:lnTo>
                  <a:lnTo>
                    <a:pt x="1821327" y="1580497"/>
                  </a:lnTo>
                  <a:lnTo>
                    <a:pt x="1822307" y="1579591"/>
                  </a:lnTo>
                  <a:lnTo>
                    <a:pt x="1824834" y="1579591"/>
                  </a:lnTo>
                  <a:lnTo>
                    <a:pt x="1825005" y="1579419"/>
                  </a:lnTo>
                  <a:lnTo>
                    <a:pt x="1825111" y="1578905"/>
                  </a:lnTo>
                  <a:lnTo>
                    <a:pt x="1824992" y="1578448"/>
                  </a:lnTo>
                  <a:lnTo>
                    <a:pt x="1819453" y="1578448"/>
                  </a:lnTo>
                  <a:lnTo>
                    <a:pt x="1819465" y="1578575"/>
                  </a:lnTo>
                  <a:lnTo>
                    <a:pt x="1773824" y="1578575"/>
                  </a:lnTo>
                  <a:lnTo>
                    <a:pt x="1773824" y="1582258"/>
                  </a:lnTo>
                  <a:lnTo>
                    <a:pt x="1775167" y="1582258"/>
                  </a:lnTo>
                  <a:lnTo>
                    <a:pt x="1775483" y="1584163"/>
                  </a:lnTo>
                  <a:close/>
                </a:path>
                <a:path w="2360295" h="1867535">
                  <a:moveTo>
                    <a:pt x="1825354" y="1579845"/>
                  </a:moveTo>
                  <a:lnTo>
                    <a:pt x="1827282" y="1579845"/>
                  </a:lnTo>
                  <a:lnTo>
                    <a:pt x="1825444" y="1578723"/>
                  </a:lnTo>
                  <a:lnTo>
                    <a:pt x="1825339" y="1579083"/>
                  </a:lnTo>
                  <a:lnTo>
                    <a:pt x="1825213" y="1579210"/>
                  </a:lnTo>
                  <a:lnTo>
                    <a:pt x="1825354" y="1579845"/>
                  </a:lnTo>
                  <a:close/>
                </a:path>
                <a:path w="2360295" h="1867535">
                  <a:moveTo>
                    <a:pt x="1891637" y="1582258"/>
                  </a:moveTo>
                  <a:lnTo>
                    <a:pt x="1930171" y="1582258"/>
                  </a:lnTo>
                  <a:lnTo>
                    <a:pt x="1930231" y="1579337"/>
                  </a:lnTo>
                  <a:lnTo>
                    <a:pt x="1929979" y="1579229"/>
                  </a:lnTo>
                  <a:lnTo>
                    <a:pt x="1930247" y="1578975"/>
                  </a:lnTo>
                  <a:lnTo>
                    <a:pt x="1930250" y="1578829"/>
                  </a:lnTo>
                  <a:lnTo>
                    <a:pt x="1928750" y="1578956"/>
                  </a:lnTo>
                  <a:lnTo>
                    <a:pt x="1927881" y="1578956"/>
                  </a:lnTo>
                  <a:lnTo>
                    <a:pt x="1927092" y="1579591"/>
                  </a:lnTo>
                  <a:lnTo>
                    <a:pt x="1926302" y="1579718"/>
                  </a:lnTo>
                  <a:lnTo>
                    <a:pt x="1921801" y="1579718"/>
                  </a:lnTo>
                  <a:lnTo>
                    <a:pt x="1919748" y="1580226"/>
                  </a:lnTo>
                  <a:lnTo>
                    <a:pt x="1917537" y="1580607"/>
                  </a:lnTo>
                  <a:lnTo>
                    <a:pt x="1895597" y="1580607"/>
                  </a:lnTo>
                  <a:lnTo>
                    <a:pt x="1895500" y="1581283"/>
                  </a:lnTo>
                  <a:lnTo>
                    <a:pt x="1895269" y="1581877"/>
                  </a:lnTo>
                  <a:lnTo>
                    <a:pt x="1894401" y="1581877"/>
                  </a:lnTo>
                  <a:lnTo>
                    <a:pt x="1893927" y="1582004"/>
                  </a:lnTo>
                  <a:lnTo>
                    <a:pt x="1891743" y="1582004"/>
                  </a:lnTo>
                  <a:lnTo>
                    <a:pt x="1891637" y="1582258"/>
                  </a:lnTo>
                  <a:close/>
                </a:path>
                <a:path w="2360295" h="1867535">
                  <a:moveTo>
                    <a:pt x="1834625" y="1578956"/>
                  </a:moveTo>
                  <a:lnTo>
                    <a:pt x="1834783" y="1578956"/>
                  </a:lnTo>
                  <a:lnTo>
                    <a:pt x="1835020" y="1578829"/>
                  </a:lnTo>
                  <a:lnTo>
                    <a:pt x="1834625" y="1578956"/>
                  </a:lnTo>
                  <a:close/>
                </a:path>
                <a:path w="2360295" h="1867535">
                  <a:moveTo>
                    <a:pt x="1831862" y="1584163"/>
                  </a:moveTo>
                  <a:lnTo>
                    <a:pt x="1833836" y="1584163"/>
                  </a:lnTo>
                  <a:lnTo>
                    <a:pt x="1832892" y="1582862"/>
                  </a:lnTo>
                  <a:lnTo>
                    <a:pt x="1832781" y="1582622"/>
                  </a:lnTo>
                  <a:lnTo>
                    <a:pt x="1834231" y="1582131"/>
                  </a:lnTo>
                  <a:lnTo>
                    <a:pt x="1833125" y="1581496"/>
                  </a:lnTo>
                  <a:lnTo>
                    <a:pt x="1832967" y="1580734"/>
                  </a:lnTo>
                  <a:lnTo>
                    <a:pt x="1833188" y="1580099"/>
                  </a:lnTo>
                  <a:lnTo>
                    <a:pt x="1833441" y="1579591"/>
                  </a:lnTo>
                  <a:lnTo>
                    <a:pt x="1833678" y="1578829"/>
                  </a:lnTo>
                  <a:lnTo>
                    <a:pt x="1832936" y="1578829"/>
                  </a:lnTo>
                  <a:lnTo>
                    <a:pt x="1832810" y="1579337"/>
                  </a:lnTo>
                  <a:lnTo>
                    <a:pt x="1828145" y="1579340"/>
                  </a:lnTo>
                  <a:lnTo>
                    <a:pt x="1827282" y="1579845"/>
                  </a:lnTo>
                  <a:lnTo>
                    <a:pt x="1825354" y="1579845"/>
                  </a:lnTo>
                  <a:lnTo>
                    <a:pt x="1825308" y="1580988"/>
                  </a:lnTo>
                  <a:lnTo>
                    <a:pt x="1832099" y="1580988"/>
                  </a:lnTo>
                  <a:lnTo>
                    <a:pt x="1832454" y="1581877"/>
                  </a:lnTo>
                  <a:lnTo>
                    <a:pt x="1832730" y="1582766"/>
                  </a:lnTo>
                  <a:lnTo>
                    <a:pt x="1830519" y="1582766"/>
                  </a:lnTo>
                  <a:lnTo>
                    <a:pt x="1831862" y="1584163"/>
                  </a:lnTo>
                  <a:close/>
                </a:path>
                <a:path w="2360295" h="1867535">
                  <a:moveTo>
                    <a:pt x="1903166" y="1579591"/>
                  </a:moveTo>
                  <a:lnTo>
                    <a:pt x="1902938" y="1578905"/>
                  </a:lnTo>
                  <a:lnTo>
                    <a:pt x="1902965" y="1579340"/>
                  </a:lnTo>
                  <a:lnTo>
                    <a:pt x="1903166" y="1579591"/>
                  </a:lnTo>
                  <a:close/>
                </a:path>
                <a:path w="2360295" h="1867535">
                  <a:moveTo>
                    <a:pt x="1930239" y="1579340"/>
                  </a:moveTo>
                  <a:lnTo>
                    <a:pt x="1930247" y="1578975"/>
                  </a:lnTo>
                  <a:lnTo>
                    <a:pt x="1930048" y="1579125"/>
                  </a:lnTo>
                  <a:lnTo>
                    <a:pt x="1930239" y="1579340"/>
                  </a:lnTo>
                  <a:close/>
                </a:path>
                <a:path w="2360295" h="1867535">
                  <a:moveTo>
                    <a:pt x="1902637" y="1579591"/>
                  </a:moveTo>
                  <a:lnTo>
                    <a:pt x="1903166" y="1579591"/>
                  </a:lnTo>
                  <a:lnTo>
                    <a:pt x="1902793" y="1579125"/>
                  </a:lnTo>
                  <a:lnTo>
                    <a:pt x="1902637" y="1579591"/>
                  </a:lnTo>
                  <a:close/>
                </a:path>
                <a:path w="2360295" h="1867535">
                  <a:moveTo>
                    <a:pt x="1891743" y="1582004"/>
                  </a:moveTo>
                  <a:lnTo>
                    <a:pt x="1893927" y="1582004"/>
                  </a:lnTo>
                  <a:lnTo>
                    <a:pt x="1893848" y="1581496"/>
                  </a:lnTo>
                  <a:lnTo>
                    <a:pt x="1894796" y="1581496"/>
                  </a:lnTo>
                  <a:lnTo>
                    <a:pt x="1894920" y="1580734"/>
                  </a:lnTo>
                  <a:lnTo>
                    <a:pt x="1894243" y="1579210"/>
                  </a:lnTo>
                  <a:lnTo>
                    <a:pt x="1869369" y="1579210"/>
                  </a:lnTo>
                  <a:lnTo>
                    <a:pt x="1869262" y="1579510"/>
                  </a:lnTo>
                  <a:lnTo>
                    <a:pt x="1883978" y="1579591"/>
                  </a:lnTo>
                  <a:lnTo>
                    <a:pt x="1883978" y="1579718"/>
                  </a:lnTo>
                  <a:lnTo>
                    <a:pt x="1887926" y="1579718"/>
                  </a:lnTo>
                  <a:lnTo>
                    <a:pt x="1888242" y="1580353"/>
                  </a:lnTo>
                  <a:lnTo>
                    <a:pt x="1891480" y="1580353"/>
                  </a:lnTo>
                  <a:lnTo>
                    <a:pt x="1892368" y="1581122"/>
                  </a:lnTo>
                  <a:lnTo>
                    <a:pt x="1892296" y="1581429"/>
                  </a:lnTo>
                  <a:lnTo>
                    <a:pt x="1891795" y="1581877"/>
                  </a:lnTo>
                  <a:lnTo>
                    <a:pt x="1891743" y="1582004"/>
                  </a:lnTo>
                  <a:close/>
                </a:path>
                <a:path w="2360295" h="1867535">
                  <a:moveTo>
                    <a:pt x="1849341" y="1579510"/>
                  </a:moveTo>
                  <a:lnTo>
                    <a:pt x="1848839" y="1579337"/>
                  </a:lnTo>
                  <a:lnTo>
                    <a:pt x="1849341" y="1579510"/>
                  </a:lnTo>
                  <a:close/>
                </a:path>
                <a:path w="2360295" h="1867535">
                  <a:moveTo>
                    <a:pt x="1847852" y="1580986"/>
                  </a:moveTo>
                  <a:lnTo>
                    <a:pt x="1847891" y="1580353"/>
                  </a:lnTo>
                  <a:lnTo>
                    <a:pt x="1848444" y="1579845"/>
                  </a:lnTo>
                  <a:lnTo>
                    <a:pt x="1848775" y="1579419"/>
                  </a:lnTo>
                  <a:lnTo>
                    <a:pt x="1848366" y="1579337"/>
                  </a:lnTo>
                  <a:lnTo>
                    <a:pt x="1848208" y="1579337"/>
                  </a:lnTo>
                  <a:lnTo>
                    <a:pt x="1847813" y="1579718"/>
                  </a:lnTo>
                  <a:lnTo>
                    <a:pt x="1847852" y="1580986"/>
                  </a:lnTo>
                  <a:close/>
                </a:path>
                <a:path w="2360295" h="1867535">
                  <a:moveTo>
                    <a:pt x="1880613" y="1582084"/>
                  </a:moveTo>
                  <a:lnTo>
                    <a:pt x="1881846" y="1580226"/>
                  </a:lnTo>
                  <a:lnTo>
                    <a:pt x="1883504" y="1579591"/>
                  </a:lnTo>
                  <a:lnTo>
                    <a:pt x="1849945" y="1579591"/>
                  </a:lnTo>
                  <a:lnTo>
                    <a:pt x="1849341" y="1579510"/>
                  </a:lnTo>
                  <a:lnTo>
                    <a:pt x="1849944" y="1579718"/>
                  </a:lnTo>
                  <a:lnTo>
                    <a:pt x="1850734" y="1579845"/>
                  </a:lnTo>
                  <a:lnTo>
                    <a:pt x="1849802" y="1580734"/>
                  </a:lnTo>
                  <a:lnTo>
                    <a:pt x="1878451" y="1580734"/>
                  </a:lnTo>
                  <a:lnTo>
                    <a:pt x="1878530" y="1580861"/>
                  </a:lnTo>
                  <a:lnTo>
                    <a:pt x="1880407" y="1582022"/>
                  </a:lnTo>
                  <a:lnTo>
                    <a:pt x="1880613" y="1582084"/>
                  </a:lnTo>
                  <a:close/>
                </a:path>
                <a:path w="2360295" h="1867535">
                  <a:moveTo>
                    <a:pt x="1931040" y="1580353"/>
                  </a:moveTo>
                  <a:lnTo>
                    <a:pt x="1931514" y="1580226"/>
                  </a:lnTo>
                  <a:lnTo>
                    <a:pt x="1932067" y="1580226"/>
                  </a:lnTo>
                  <a:lnTo>
                    <a:pt x="1932540" y="1580099"/>
                  </a:lnTo>
                  <a:lnTo>
                    <a:pt x="1932856" y="1579972"/>
                  </a:lnTo>
                  <a:lnTo>
                    <a:pt x="1933172" y="1579718"/>
                  </a:lnTo>
                  <a:lnTo>
                    <a:pt x="1933488" y="1579591"/>
                  </a:lnTo>
                  <a:lnTo>
                    <a:pt x="1930823" y="1579591"/>
                  </a:lnTo>
                  <a:lnTo>
                    <a:pt x="1931119" y="1579718"/>
                  </a:lnTo>
                  <a:lnTo>
                    <a:pt x="1931040" y="1580353"/>
                  </a:lnTo>
                  <a:close/>
                </a:path>
                <a:path w="2360295" h="1867535">
                  <a:moveTo>
                    <a:pt x="1884689" y="1580480"/>
                  </a:moveTo>
                  <a:lnTo>
                    <a:pt x="1886347" y="1580480"/>
                  </a:lnTo>
                  <a:lnTo>
                    <a:pt x="1887926" y="1579718"/>
                  </a:lnTo>
                  <a:lnTo>
                    <a:pt x="1884057" y="1579718"/>
                  </a:lnTo>
                  <a:lnTo>
                    <a:pt x="1884373" y="1579972"/>
                  </a:lnTo>
                  <a:lnTo>
                    <a:pt x="1884689" y="1580480"/>
                  </a:lnTo>
                  <a:close/>
                </a:path>
                <a:path w="2360295" h="1867535">
                  <a:moveTo>
                    <a:pt x="1935146" y="1583274"/>
                  </a:moveTo>
                  <a:lnTo>
                    <a:pt x="1935088" y="1581577"/>
                  </a:lnTo>
                  <a:lnTo>
                    <a:pt x="1934957" y="1581496"/>
                  </a:lnTo>
                  <a:lnTo>
                    <a:pt x="1934863" y="1581283"/>
                  </a:lnTo>
                  <a:lnTo>
                    <a:pt x="1935072" y="1581122"/>
                  </a:lnTo>
                  <a:lnTo>
                    <a:pt x="1935067" y="1580607"/>
                  </a:lnTo>
                  <a:lnTo>
                    <a:pt x="1936015" y="1580353"/>
                  </a:lnTo>
                  <a:lnTo>
                    <a:pt x="1936568" y="1579972"/>
                  </a:lnTo>
                  <a:lnTo>
                    <a:pt x="1933488" y="1579972"/>
                  </a:lnTo>
                  <a:lnTo>
                    <a:pt x="1933646" y="1580607"/>
                  </a:lnTo>
                  <a:lnTo>
                    <a:pt x="1933488" y="1580734"/>
                  </a:lnTo>
                  <a:lnTo>
                    <a:pt x="1933251" y="1580861"/>
                  </a:lnTo>
                  <a:lnTo>
                    <a:pt x="1932382" y="1580861"/>
                  </a:lnTo>
                  <a:lnTo>
                    <a:pt x="1932185" y="1580986"/>
                  </a:lnTo>
                  <a:lnTo>
                    <a:pt x="1932216" y="1581122"/>
                  </a:lnTo>
                  <a:lnTo>
                    <a:pt x="1935146" y="1583274"/>
                  </a:lnTo>
                  <a:close/>
                </a:path>
                <a:path w="2360295" h="1867535">
                  <a:moveTo>
                    <a:pt x="1840121" y="1580426"/>
                  </a:moveTo>
                  <a:lnTo>
                    <a:pt x="1841417" y="1580353"/>
                  </a:lnTo>
                  <a:lnTo>
                    <a:pt x="1839601" y="1579972"/>
                  </a:lnTo>
                  <a:lnTo>
                    <a:pt x="1839996" y="1580353"/>
                  </a:lnTo>
                  <a:close/>
                </a:path>
                <a:path w="2360295" h="1867535">
                  <a:moveTo>
                    <a:pt x="1821754" y="1581877"/>
                  </a:moveTo>
                  <a:lnTo>
                    <a:pt x="1823018" y="1581877"/>
                  </a:lnTo>
                  <a:lnTo>
                    <a:pt x="1823728" y="1581623"/>
                  </a:lnTo>
                  <a:lnTo>
                    <a:pt x="1823728" y="1580226"/>
                  </a:lnTo>
                  <a:lnTo>
                    <a:pt x="1822465" y="1580988"/>
                  </a:lnTo>
                  <a:lnTo>
                    <a:pt x="1821860" y="1580988"/>
                  </a:lnTo>
                  <a:lnTo>
                    <a:pt x="1821754" y="1581496"/>
                  </a:lnTo>
                  <a:lnTo>
                    <a:pt x="1820491" y="1581496"/>
                  </a:lnTo>
                  <a:lnTo>
                    <a:pt x="1821754" y="1581877"/>
                  </a:lnTo>
                  <a:close/>
                </a:path>
                <a:path w="2360295" h="1867535">
                  <a:moveTo>
                    <a:pt x="1888558" y="1586957"/>
                  </a:moveTo>
                  <a:lnTo>
                    <a:pt x="1888874" y="1586703"/>
                  </a:lnTo>
                  <a:lnTo>
                    <a:pt x="1889427" y="1586195"/>
                  </a:lnTo>
                  <a:lnTo>
                    <a:pt x="1890295" y="1583274"/>
                  </a:lnTo>
                  <a:lnTo>
                    <a:pt x="1890410" y="1581877"/>
                  </a:lnTo>
                  <a:lnTo>
                    <a:pt x="1890769" y="1580607"/>
                  </a:lnTo>
                  <a:lnTo>
                    <a:pt x="1891480" y="1580353"/>
                  </a:lnTo>
                  <a:lnTo>
                    <a:pt x="1888242" y="1580353"/>
                  </a:lnTo>
                  <a:lnTo>
                    <a:pt x="1888874" y="1581623"/>
                  </a:lnTo>
                  <a:lnTo>
                    <a:pt x="1887374" y="1581750"/>
                  </a:lnTo>
                  <a:lnTo>
                    <a:pt x="1885084" y="1581750"/>
                  </a:lnTo>
                  <a:lnTo>
                    <a:pt x="1885005" y="1582385"/>
                  </a:lnTo>
                  <a:lnTo>
                    <a:pt x="1884587" y="1583057"/>
                  </a:lnTo>
                  <a:lnTo>
                    <a:pt x="1884676" y="1583274"/>
                  </a:lnTo>
                  <a:lnTo>
                    <a:pt x="1885400" y="1583909"/>
                  </a:lnTo>
                  <a:lnTo>
                    <a:pt x="1883899" y="1583909"/>
                  </a:lnTo>
                  <a:lnTo>
                    <a:pt x="1883868" y="1584671"/>
                  </a:lnTo>
                  <a:lnTo>
                    <a:pt x="1888242" y="1584671"/>
                  </a:lnTo>
                  <a:lnTo>
                    <a:pt x="1888716" y="1584798"/>
                  </a:lnTo>
                  <a:lnTo>
                    <a:pt x="1889032" y="1584925"/>
                  </a:lnTo>
                  <a:lnTo>
                    <a:pt x="1888716" y="1585433"/>
                  </a:lnTo>
                  <a:lnTo>
                    <a:pt x="1888005" y="1585941"/>
                  </a:lnTo>
                  <a:lnTo>
                    <a:pt x="1887058" y="1586449"/>
                  </a:lnTo>
                  <a:lnTo>
                    <a:pt x="1887689" y="1586449"/>
                  </a:lnTo>
                  <a:lnTo>
                    <a:pt x="1888558" y="1586957"/>
                  </a:lnTo>
                  <a:close/>
                </a:path>
                <a:path w="2360295" h="1867535">
                  <a:moveTo>
                    <a:pt x="1840242" y="1580480"/>
                  </a:moveTo>
                  <a:lnTo>
                    <a:pt x="1841970" y="1580480"/>
                  </a:lnTo>
                  <a:lnTo>
                    <a:pt x="1841654" y="1580353"/>
                  </a:lnTo>
                  <a:lnTo>
                    <a:pt x="1840232" y="1580353"/>
                  </a:lnTo>
                  <a:lnTo>
                    <a:pt x="1840242" y="1580480"/>
                  </a:lnTo>
                  <a:close/>
                </a:path>
                <a:path w="2360295" h="1867535">
                  <a:moveTo>
                    <a:pt x="1834546" y="1581623"/>
                  </a:moveTo>
                  <a:lnTo>
                    <a:pt x="1835810" y="1581115"/>
                  </a:lnTo>
                  <a:lnTo>
                    <a:pt x="1834546" y="1581115"/>
                  </a:lnTo>
                  <a:lnTo>
                    <a:pt x="1834862" y="1580607"/>
                  </a:lnTo>
                  <a:lnTo>
                    <a:pt x="1835099" y="1580353"/>
                  </a:lnTo>
                  <a:lnTo>
                    <a:pt x="1834467" y="1580353"/>
                  </a:lnTo>
                  <a:lnTo>
                    <a:pt x="1834230" y="1580607"/>
                  </a:lnTo>
                  <a:lnTo>
                    <a:pt x="1833915" y="1581369"/>
                  </a:lnTo>
                  <a:lnTo>
                    <a:pt x="1834546" y="1581623"/>
                  </a:lnTo>
                  <a:close/>
                </a:path>
                <a:path w="2360295" h="1867535">
                  <a:moveTo>
                    <a:pt x="1821860" y="1580988"/>
                  </a:moveTo>
                  <a:lnTo>
                    <a:pt x="1822465" y="1580988"/>
                  </a:lnTo>
                  <a:lnTo>
                    <a:pt x="1821991" y="1580353"/>
                  </a:lnTo>
                  <a:lnTo>
                    <a:pt x="1821860" y="1580988"/>
                  </a:lnTo>
                  <a:close/>
                </a:path>
                <a:path w="2360295" h="1867535">
                  <a:moveTo>
                    <a:pt x="1839838" y="1582512"/>
                  </a:moveTo>
                  <a:lnTo>
                    <a:pt x="1840390" y="1582512"/>
                  </a:lnTo>
                  <a:lnTo>
                    <a:pt x="1840243" y="1580497"/>
                  </a:lnTo>
                  <a:lnTo>
                    <a:pt x="1838101" y="1581750"/>
                  </a:lnTo>
                  <a:lnTo>
                    <a:pt x="1839838" y="1582512"/>
                  </a:lnTo>
                  <a:close/>
                </a:path>
                <a:path w="2360295" h="1867535">
                  <a:moveTo>
                    <a:pt x="1931714" y="1581283"/>
                  </a:moveTo>
                  <a:lnTo>
                    <a:pt x="1931969" y="1581122"/>
                  </a:lnTo>
                  <a:lnTo>
                    <a:pt x="1932030" y="1580986"/>
                  </a:lnTo>
                  <a:lnTo>
                    <a:pt x="1931514" y="1580607"/>
                  </a:lnTo>
                  <a:lnTo>
                    <a:pt x="1931714" y="1581283"/>
                  </a:lnTo>
                  <a:close/>
                </a:path>
                <a:path w="2360295" h="1867535">
                  <a:moveTo>
                    <a:pt x="1843417" y="1582512"/>
                  </a:moveTo>
                  <a:lnTo>
                    <a:pt x="1847575" y="1582512"/>
                  </a:lnTo>
                  <a:lnTo>
                    <a:pt x="1847643" y="1582258"/>
                  </a:lnTo>
                  <a:lnTo>
                    <a:pt x="1847754" y="1581369"/>
                  </a:lnTo>
                  <a:lnTo>
                    <a:pt x="1846865" y="1580607"/>
                  </a:lnTo>
                  <a:lnTo>
                    <a:pt x="1846613" y="1581115"/>
                  </a:lnTo>
                  <a:lnTo>
                    <a:pt x="1846550" y="1581369"/>
                  </a:lnTo>
                  <a:lnTo>
                    <a:pt x="1841131" y="1581369"/>
                  </a:lnTo>
                  <a:lnTo>
                    <a:pt x="1842444" y="1582258"/>
                  </a:lnTo>
                  <a:lnTo>
                    <a:pt x="1843154" y="1582385"/>
                  </a:lnTo>
                  <a:lnTo>
                    <a:pt x="1843417" y="1582512"/>
                  </a:lnTo>
                  <a:close/>
                </a:path>
                <a:path w="2360295" h="1867535">
                  <a:moveTo>
                    <a:pt x="1965626" y="1588227"/>
                  </a:moveTo>
                  <a:lnTo>
                    <a:pt x="1966606" y="1585560"/>
                  </a:lnTo>
                  <a:lnTo>
                    <a:pt x="1966705" y="1584925"/>
                  </a:lnTo>
                  <a:lnTo>
                    <a:pt x="1965409" y="1583528"/>
                  </a:lnTo>
                  <a:lnTo>
                    <a:pt x="1965152" y="1583274"/>
                  </a:lnTo>
                  <a:lnTo>
                    <a:pt x="1963889" y="1582893"/>
                  </a:lnTo>
                  <a:lnTo>
                    <a:pt x="1964679" y="1581496"/>
                  </a:lnTo>
                  <a:lnTo>
                    <a:pt x="1966021" y="1581496"/>
                  </a:lnTo>
                  <a:lnTo>
                    <a:pt x="1966969" y="1581242"/>
                  </a:lnTo>
                  <a:lnTo>
                    <a:pt x="1967679" y="1581242"/>
                  </a:lnTo>
                  <a:lnTo>
                    <a:pt x="1967679" y="1580734"/>
                  </a:lnTo>
                  <a:lnTo>
                    <a:pt x="1967442" y="1580734"/>
                  </a:lnTo>
                  <a:lnTo>
                    <a:pt x="1967284" y="1580861"/>
                  </a:lnTo>
                  <a:lnTo>
                    <a:pt x="1935412" y="1580861"/>
                  </a:lnTo>
                  <a:lnTo>
                    <a:pt x="1935181" y="1581038"/>
                  </a:lnTo>
                  <a:lnTo>
                    <a:pt x="1935162" y="1581623"/>
                  </a:lnTo>
                  <a:lnTo>
                    <a:pt x="1935573" y="1581877"/>
                  </a:lnTo>
                  <a:lnTo>
                    <a:pt x="1954176" y="1581877"/>
                  </a:lnTo>
                  <a:lnTo>
                    <a:pt x="1954176" y="1582639"/>
                  </a:lnTo>
                  <a:lnTo>
                    <a:pt x="1963257" y="1582639"/>
                  </a:lnTo>
                  <a:lnTo>
                    <a:pt x="1965626" y="1588227"/>
                  </a:lnTo>
                  <a:close/>
                </a:path>
                <a:path w="2360295" h="1867535">
                  <a:moveTo>
                    <a:pt x="1932382" y="1580861"/>
                  </a:moveTo>
                  <a:lnTo>
                    <a:pt x="1933251" y="1580861"/>
                  </a:lnTo>
                  <a:lnTo>
                    <a:pt x="1932698" y="1580734"/>
                  </a:lnTo>
                  <a:lnTo>
                    <a:pt x="1932382" y="1580861"/>
                  </a:lnTo>
                  <a:close/>
                </a:path>
                <a:path w="2360295" h="1867535">
                  <a:moveTo>
                    <a:pt x="1883899" y="1583909"/>
                  </a:moveTo>
                  <a:lnTo>
                    <a:pt x="1884057" y="1583909"/>
                  </a:lnTo>
                  <a:lnTo>
                    <a:pt x="1884689" y="1580734"/>
                  </a:lnTo>
                  <a:lnTo>
                    <a:pt x="1881609" y="1582385"/>
                  </a:lnTo>
                  <a:lnTo>
                    <a:pt x="1880622" y="1582385"/>
                  </a:lnTo>
                  <a:lnTo>
                    <a:pt x="1880859" y="1583147"/>
                  </a:lnTo>
                  <a:lnTo>
                    <a:pt x="1883978" y="1583147"/>
                  </a:lnTo>
                  <a:lnTo>
                    <a:pt x="1883899" y="1583909"/>
                  </a:lnTo>
                  <a:close/>
                </a:path>
                <a:path w="2360295" h="1867535">
                  <a:moveTo>
                    <a:pt x="1878135" y="1582893"/>
                  </a:moveTo>
                  <a:lnTo>
                    <a:pt x="1878372" y="1582512"/>
                  </a:lnTo>
                  <a:lnTo>
                    <a:pt x="1878688" y="1582131"/>
                  </a:lnTo>
                  <a:lnTo>
                    <a:pt x="1878925" y="1581623"/>
                  </a:lnTo>
                  <a:lnTo>
                    <a:pt x="1878767" y="1581623"/>
                  </a:lnTo>
                  <a:lnTo>
                    <a:pt x="1878530" y="1581496"/>
                  </a:lnTo>
                  <a:lnTo>
                    <a:pt x="1878265" y="1581283"/>
                  </a:lnTo>
                  <a:lnTo>
                    <a:pt x="1878140" y="1581122"/>
                  </a:lnTo>
                  <a:lnTo>
                    <a:pt x="1877977" y="1580988"/>
                  </a:lnTo>
                  <a:lnTo>
                    <a:pt x="1878137" y="1580986"/>
                  </a:lnTo>
                  <a:lnTo>
                    <a:pt x="1878451" y="1580734"/>
                  </a:lnTo>
                  <a:lnTo>
                    <a:pt x="1849802" y="1580734"/>
                  </a:lnTo>
                  <a:lnTo>
                    <a:pt x="1849135" y="1581369"/>
                  </a:lnTo>
                  <a:lnTo>
                    <a:pt x="1875292" y="1581369"/>
                  </a:lnTo>
                  <a:lnTo>
                    <a:pt x="1875450" y="1581496"/>
                  </a:lnTo>
                  <a:lnTo>
                    <a:pt x="1877861" y="1582622"/>
                  </a:lnTo>
                  <a:lnTo>
                    <a:pt x="1877977" y="1582766"/>
                  </a:lnTo>
                  <a:lnTo>
                    <a:pt x="1878135" y="1582893"/>
                  </a:lnTo>
                  <a:close/>
                </a:path>
                <a:path w="2360295" h="1867535">
                  <a:moveTo>
                    <a:pt x="1848050" y="1581623"/>
                  </a:moveTo>
                  <a:lnTo>
                    <a:pt x="1847852" y="1580986"/>
                  </a:lnTo>
                  <a:lnTo>
                    <a:pt x="1847902" y="1581496"/>
                  </a:lnTo>
                  <a:lnTo>
                    <a:pt x="1848050" y="1581623"/>
                  </a:lnTo>
                  <a:close/>
                </a:path>
                <a:path w="2360295" h="1867535">
                  <a:moveTo>
                    <a:pt x="1828782" y="1581496"/>
                  </a:moveTo>
                  <a:lnTo>
                    <a:pt x="1832099" y="1580988"/>
                  </a:lnTo>
                  <a:lnTo>
                    <a:pt x="1825308" y="1580988"/>
                  </a:lnTo>
                  <a:lnTo>
                    <a:pt x="1827079" y="1581122"/>
                  </a:lnTo>
                  <a:lnTo>
                    <a:pt x="1828782" y="1581496"/>
                  </a:lnTo>
                  <a:close/>
                </a:path>
                <a:path w="2360295" h="1867535">
                  <a:moveTo>
                    <a:pt x="1935088" y="1581577"/>
                  </a:moveTo>
                  <a:lnTo>
                    <a:pt x="1935072" y="1581122"/>
                  </a:lnTo>
                  <a:lnTo>
                    <a:pt x="1934863" y="1581283"/>
                  </a:lnTo>
                  <a:lnTo>
                    <a:pt x="1934957" y="1581496"/>
                  </a:lnTo>
                  <a:lnTo>
                    <a:pt x="1935088" y="1581577"/>
                  </a:lnTo>
                  <a:close/>
                </a:path>
                <a:path w="2360295" h="1867535">
                  <a:moveTo>
                    <a:pt x="1840737" y="1583735"/>
                  </a:moveTo>
                  <a:lnTo>
                    <a:pt x="1840943" y="1581242"/>
                  </a:lnTo>
                  <a:lnTo>
                    <a:pt x="1840719" y="1581242"/>
                  </a:lnTo>
                  <a:lnTo>
                    <a:pt x="1840390" y="1582512"/>
                  </a:lnTo>
                  <a:lnTo>
                    <a:pt x="1839838" y="1582512"/>
                  </a:lnTo>
                  <a:lnTo>
                    <a:pt x="1840737" y="1583735"/>
                  </a:lnTo>
                  <a:close/>
                </a:path>
                <a:path w="2360295" h="1867535">
                  <a:moveTo>
                    <a:pt x="1825671" y="1583020"/>
                  </a:moveTo>
                  <a:lnTo>
                    <a:pt x="1826255" y="1583020"/>
                  </a:lnTo>
                  <a:lnTo>
                    <a:pt x="1825387" y="1581242"/>
                  </a:lnTo>
                  <a:lnTo>
                    <a:pt x="1825150" y="1581496"/>
                  </a:lnTo>
                  <a:lnTo>
                    <a:pt x="1824834" y="1581623"/>
                  </a:lnTo>
                  <a:lnTo>
                    <a:pt x="1824716" y="1581750"/>
                  </a:lnTo>
                  <a:lnTo>
                    <a:pt x="1824804" y="1582084"/>
                  </a:lnTo>
                  <a:lnTo>
                    <a:pt x="1825671" y="1583020"/>
                  </a:lnTo>
                  <a:close/>
                </a:path>
                <a:path w="2360295" h="1867535">
                  <a:moveTo>
                    <a:pt x="1930566" y="1586576"/>
                  </a:moveTo>
                  <a:lnTo>
                    <a:pt x="1931119" y="1586576"/>
                  </a:lnTo>
                  <a:lnTo>
                    <a:pt x="1931672" y="1585433"/>
                  </a:lnTo>
                  <a:lnTo>
                    <a:pt x="1932698" y="1584925"/>
                  </a:lnTo>
                  <a:lnTo>
                    <a:pt x="1932266" y="1583147"/>
                  </a:lnTo>
                  <a:lnTo>
                    <a:pt x="1931714" y="1581283"/>
                  </a:lnTo>
                  <a:lnTo>
                    <a:pt x="1930171" y="1582258"/>
                  </a:lnTo>
                  <a:lnTo>
                    <a:pt x="1891637" y="1582258"/>
                  </a:lnTo>
                  <a:lnTo>
                    <a:pt x="1891480" y="1582639"/>
                  </a:lnTo>
                  <a:lnTo>
                    <a:pt x="1893532" y="1582766"/>
                  </a:lnTo>
                  <a:lnTo>
                    <a:pt x="1894875" y="1583020"/>
                  </a:lnTo>
                  <a:lnTo>
                    <a:pt x="1895586" y="1583274"/>
                  </a:lnTo>
                  <a:lnTo>
                    <a:pt x="1930961" y="1583274"/>
                  </a:lnTo>
                  <a:lnTo>
                    <a:pt x="1931356" y="1583528"/>
                  </a:lnTo>
                  <a:lnTo>
                    <a:pt x="1931514" y="1583782"/>
                  </a:lnTo>
                  <a:lnTo>
                    <a:pt x="1931672" y="1583909"/>
                  </a:lnTo>
                  <a:lnTo>
                    <a:pt x="1931710" y="1584433"/>
                  </a:lnTo>
                  <a:lnTo>
                    <a:pt x="1930803" y="1584798"/>
                  </a:lnTo>
                  <a:lnTo>
                    <a:pt x="1930685" y="1585179"/>
                  </a:lnTo>
                  <a:lnTo>
                    <a:pt x="1930566" y="1586576"/>
                  </a:lnTo>
                  <a:close/>
                </a:path>
                <a:path w="2360295" h="1867535">
                  <a:moveTo>
                    <a:pt x="1885084" y="1581750"/>
                  </a:moveTo>
                  <a:lnTo>
                    <a:pt x="1886031" y="1581750"/>
                  </a:lnTo>
                  <a:lnTo>
                    <a:pt x="1885558" y="1581496"/>
                  </a:lnTo>
                  <a:lnTo>
                    <a:pt x="1885084" y="1581369"/>
                  </a:lnTo>
                  <a:lnTo>
                    <a:pt x="1885084" y="1581750"/>
                  </a:lnTo>
                  <a:close/>
                </a:path>
                <a:path w="2360295" h="1867535">
                  <a:moveTo>
                    <a:pt x="1875450" y="1585560"/>
                  </a:moveTo>
                  <a:lnTo>
                    <a:pt x="1876319" y="1584925"/>
                  </a:lnTo>
                  <a:lnTo>
                    <a:pt x="1876792" y="1584671"/>
                  </a:lnTo>
                  <a:lnTo>
                    <a:pt x="1876477" y="1584544"/>
                  </a:lnTo>
                  <a:lnTo>
                    <a:pt x="1876003" y="1584544"/>
                  </a:lnTo>
                  <a:lnTo>
                    <a:pt x="1875963" y="1584163"/>
                  </a:lnTo>
                  <a:lnTo>
                    <a:pt x="1875726" y="1583401"/>
                  </a:lnTo>
                  <a:lnTo>
                    <a:pt x="1875495" y="1582131"/>
                  </a:lnTo>
                  <a:lnTo>
                    <a:pt x="1875292" y="1581369"/>
                  </a:lnTo>
                  <a:lnTo>
                    <a:pt x="1849135" y="1581369"/>
                  </a:lnTo>
                  <a:lnTo>
                    <a:pt x="1848819" y="1581623"/>
                  </a:lnTo>
                  <a:lnTo>
                    <a:pt x="1867554" y="1581623"/>
                  </a:lnTo>
                  <a:lnTo>
                    <a:pt x="1867712" y="1581877"/>
                  </a:lnTo>
                  <a:lnTo>
                    <a:pt x="1868423" y="1581877"/>
                  </a:lnTo>
                  <a:lnTo>
                    <a:pt x="1868844" y="1582004"/>
                  </a:lnTo>
                  <a:lnTo>
                    <a:pt x="1870160" y="1582004"/>
                  </a:lnTo>
                  <a:lnTo>
                    <a:pt x="1870712" y="1582512"/>
                  </a:lnTo>
                  <a:lnTo>
                    <a:pt x="1870814" y="1583057"/>
                  </a:lnTo>
                  <a:lnTo>
                    <a:pt x="1870949" y="1583274"/>
                  </a:lnTo>
                  <a:lnTo>
                    <a:pt x="1870462" y="1583274"/>
                  </a:lnTo>
                  <a:lnTo>
                    <a:pt x="1870397" y="1583909"/>
                  </a:lnTo>
                  <a:lnTo>
                    <a:pt x="1874266" y="1583909"/>
                  </a:lnTo>
                  <a:lnTo>
                    <a:pt x="1875450" y="1585560"/>
                  </a:lnTo>
                  <a:close/>
                </a:path>
                <a:path w="2360295" h="1867535">
                  <a:moveTo>
                    <a:pt x="1819551" y="1582789"/>
                  </a:moveTo>
                  <a:lnTo>
                    <a:pt x="1820175" y="1581877"/>
                  </a:lnTo>
                  <a:lnTo>
                    <a:pt x="1820491" y="1581496"/>
                  </a:lnTo>
                  <a:lnTo>
                    <a:pt x="1818438" y="1581496"/>
                  </a:lnTo>
                  <a:lnTo>
                    <a:pt x="1819551" y="1582789"/>
                  </a:lnTo>
                  <a:close/>
                </a:path>
                <a:path w="2360295" h="1867535">
                  <a:moveTo>
                    <a:pt x="1817017" y="1584036"/>
                  </a:moveTo>
                  <a:lnTo>
                    <a:pt x="1818438" y="1581496"/>
                  </a:lnTo>
                  <a:lnTo>
                    <a:pt x="1797908" y="1581496"/>
                  </a:lnTo>
                  <a:lnTo>
                    <a:pt x="1798066" y="1581623"/>
                  </a:lnTo>
                  <a:lnTo>
                    <a:pt x="1814332" y="1581623"/>
                  </a:lnTo>
                  <a:lnTo>
                    <a:pt x="1814569" y="1581750"/>
                  </a:lnTo>
                  <a:lnTo>
                    <a:pt x="1814727" y="1582258"/>
                  </a:lnTo>
                  <a:lnTo>
                    <a:pt x="1814806" y="1582385"/>
                  </a:lnTo>
                  <a:lnTo>
                    <a:pt x="1814885" y="1583147"/>
                  </a:lnTo>
                  <a:lnTo>
                    <a:pt x="1815674" y="1583147"/>
                  </a:lnTo>
                  <a:lnTo>
                    <a:pt x="1817017" y="1584036"/>
                  </a:lnTo>
                  <a:close/>
                </a:path>
                <a:path w="2360295" h="1867535">
                  <a:moveTo>
                    <a:pt x="1859026" y="1583909"/>
                  </a:moveTo>
                  <a:lnTo>
                    <a:pt x="1866922" y="1583909"/>
                  </a:lnTo>
                  <a:lnTo>
                    <a:pt x="1867396" y="1581623"/>
                  </a:lnTo>
                  <a:lnTo>
                    <a:pt x="1848819" y="1581623"/>
                  </a:lnTo>
                  <a:lnTo>
                    <a:pt x="1848641" y="1581750"/>
                  </a:lnTo>
                  <a:lnTo>
                    <a:pt x="1852866" y="1581750"/>
                  </a:lnTo>
                  <a:lnTo>
                    <a:pt x="1853122" y="1581955"/>
                  </a:lnTo>
                  <a:lnTo>
                    <a:pt x="1853194" y="1582639"/>
                  </a:lnTo>
                  <a:lnTo>
                    <a:pt x="1853555" y="1583147"/>
                  </a:lnTo>
                  <a:lnTo>
                    <a:pt x="1858394" y="1583147"/>
                  </a:lnTo>
                  <a:lnTo>
                    <a:pt x="1858868" y="1583528"/>
                  </a:lnTo>
                  <a:lnTo>
                    <a:pt x="1859073" y="1583610"/>
                  </a:lnTo>
                  <a:lnTo>
                    <a:pt x="1859026" y="1583909"/>
                  </a:lnTo>
                  <a:close/>
                </a:path>
                <a:path w="2360295" h="1867535">
                  <a:moveTo>
                    <a:pt x="1812911" y="1583909"/>
                  </a:moveTo>
                  <a:lnTo>
                    <a:pt x="1814248" y="1581877"/>
                  </a:lnTo>
                  <a:lnTo>
                    <a:pt x="1814332" y="1581623"/>
                  </a:lnTo>
                  <a:lnTo>
                    <a:pt x="1798066" y="1581623"/>
                  </a:lnTo>
                  <a:lnTo>
                    <a:pt x="1798224" y="1581750"/>
                  </a:lnTo>
                  <a:lnTo>
                    <a:pt x="1799882" y="1581750"/>
                  </a:lnTo>
                  <a:lnTo>
                    <a:pt x="1800198" y="1581877"/>
                  </a:lnTo>
                  <a:lnTo>
                    <a:pt x="1800671" y="1581877"/>
                  </a:lnTo>
                  <a:lnTo>
                    <a:pt x="1800908" y="1582004"/>
                  </a:lnTo>
                  <a:lnTo>
                    <a:pt x="1801145" y="1582004"/>
                  </a:lnTo>
                  <a:lnTo>
                    <a:pt x="1800987" y="1582258"/>
                  </a:lnTo>
                  <a:lnTo>
                    <a:pt x="1809436" y="1582258"/>
                  </a:lnTo>
                  <a:lnTo>
                    <a:pt x="1811173" y="1583401"/>
                  </a:lnTo>
                  <a:lnTo>
                    <a:pt x="1812911" y="1583909"/>
                  </a:lnTo>
                  <a:close/>
                </a:path>
                <a:path w="2360295" h="1867535">
                  <a:moveTo>
                    <a:pt x="1839996" y="1586449"/>
                  </a:moveTo>
                  <a:lnTo>
                    <a:pt x="1841022" y="1585179"/>
                  </a:lnTo>
                  <a:lnTo>
                    <a:pt x="1841733" y="1584925"/>
                  </a:lnTo>
                  <a:lnTo>
                    <a:pt x="1844181" y="1584544"/>
                  </a:lnTo>
                  <a:lnTo>
                    <a:pt x="1846708" y="1584290"/>
                  </a:lnTo>
                  <a:lnTo>
                    <a:pt x="1849155" y="1583528"/>
                  </a:lnTo>
                  <a:lnTo>
                    <a:pt x="1850656" y="1583147"/>
                  </a:lnTo>
                  <a:lnTo>
                    <a:pt x="1847734" y="1582639"/>
                  </a:lnTo>
                  <a:lnTo>
                    <a:pt x="1848919" y="1582004"/>
                  </a:lnTo>
                  <a:lnTo>
                    <a:pt x="1851366" y="1581877"/>
                  </a:lnTo>
                  <a:lnTo>
                    <a:pt x="1852799" y="1581877"/>
                  </a:lnTo>
                  <a:lnTo>
                    <a:pt x="1852866" y="1581750"/>
                  </a:lnTo>
                  <a:lnTo>
                    <a:pt x="1848641" y="1581750"/>
                  </a:lnTo>
                  <a:lnTo>
                    <a:pt x="1847575" y="1582512"/>
                  </a:lnTo>
                  <a:lnTo>
                    <a:pt x="1843417" y="1582512"/>
                  </a:lnTo>
                  <a:lnTo>
                    <a:pt x="1843944" y="1582766"/>
                  </a:lnTo>
                  <a:lnTo>
                    <a:pt x="1843841" y="1583610"/>
                  </a:lnTo>
                  <a:lnTo>
                    <a:pt x="1840872" y="1583655"/>
                  </a:lnTo>
                  <a:lnTo>
                    <a:pt x="1840864" y="1583909"/>
                  </a:lnTo>
                  <a:lnTo>
                    <a:pt x="1840548" y="1583909"/>
                  </a:lnTo>
                  <a:lnTo>
                    <a:pt x="1839996" y="1584417"/>
                  </a:lnTo>
                  <a:lnTo>
                    <a:pt x="1839996" y="1586449"/>
                  </a:lnTo>
                  <a:close/>
                </a:path>
                <a:path w="2360295" h="1867535">
                  <a:moveTo>
                    <a:pt x="1798934" y="1582512"/>
                  </a:moveTo>
                  <a:lnTo>
                    <a:pt x="1799882" y="1581750"/>
                  </a:lnTo>
                  <a:lnTo>
                    <a:pt x="1798224" y="1581750"/>
                  </a:lnTo>
                  <a:lnTo>
                    <a:pt x="1798479" y="1581955"/>
                  </a:lnTo>
                  <a:lnTo>
                    <a:pt x="1798934" y="1582512"/>
                  </a:lnTo>
                  <a:close/>
                </a:path>
                <a:path w="2360295" h="1867535">
                  <a:moveTo>
                    <a:pt x="1973996" y="1582639"/>
                  </a:moveTo>
                  <a:lnTo>
                    <a:pt x="1975339" y="1582639"/>
                  </a:lnTo>
                  <a:lnTo>
                    <a:pt x="1976444" y="1581877"/>
                  </a:lnTo>
                  <a:lnTo>
                    <a:pt x="1968758" y="1581877"/>
                  </a:lnTo>
                  <a:lnTo>
                    <a:pt x="1968930" y="1582131"/>
                  </a:lnTo>
                  <a:lnTo>
                    <a:pt x="1973207" y="1582131"/>
                  </a:lnTo>
                  <a:lnTo>
                    <a:pt x="1973996" y="1582639"/>
                  </a:lnTo>
                  <a:close/>
                </a:path>
                <a:path w="2360295" h="1867535">
                  <a:moveTo>
                    <a:pt x="1952202" y="1585179"/>
                  </a:moveTo>
                  <a:lnTo>
                    <a:pt x="1952834" y="1583147"/>
                  </a:lnTo>
                  <a:lnTo>
                    <a:pt x="1953939" y="1583147"/>
                  </a:lnTo>
                  <a:lnTo>
                    <a:pt x="1954071" y="1582131"/>
                  </a:lnTo>
                  <a:lnTo>
                    <a:pt x="1954176" y="1581877"/>
                  </a:lnTo>
                  <a:lnTo>
                    <a:pt x="1935573" y="1581877"/>
                  </a:lnTo>
                  <a:lnTo>
                    <a:pt x="1938242" y="1583528"/>
                  </a:lnTo>
                  <a:lnTo>
                    <a:pt x="1950860" y="1583528"/>
                  </a:lnTo>
                  <a:lnTo>
                    <a:pt x="1951116" y="1583782"/>
                  </a:lnTo>
                  <a:lnTo>
                    <a:pt x="1952202" y="1585179"/>
                  </a:lnTo>
                  <a:close/>
                </a:path>
                <a:path w="2360295" h="1867535">
                  <a:moveTo>
                    <a:pt x="1852758" y="1581955"/>
                  </a:moveTo>
                  <a:close/>
                </a:path>
                <a:path w="2360295" h="1867535">
                  <a:moveTo>
                    <a:pt x="1827835" y="1584163"/>
                  </a:moveTo>
                  <a:lnTo>
                    <a:pt x="1828545" y="1583401"/>
                  </a:lnTo>
                  <a:lnTo>
                    <a:pt x="1830519" y="1582766"/>
                  </a:lnTo>
                  <a:lnTo>
                    <a:pt x="1829730" y="1582766"/>
                  </a:lnTo>
                  <a:lnTo>
                    <a:pt x="1827914" y="1581877"/>
                  </a:lnTo>
                  <a:lnTo>
                    <a:pt x="1826255" y="1583020"/>
                  </a:lnTo>
                  <a:lnTo>
                    <a:pt x="1825671" y="1583020"/>
                  </a:lnTo>
                  <a:lnTo>
                    <a:pt x="1825908" y="1583274"/>
                  </a:lnTo>
                  <a:lnTo>
                    <a:pt x="1826808" y="1583274"/>
                  </a:lnTo>
                  <a:lnTo>
                    <a:pt x="1827835" y="1584163"/>
                  </a:lnTo>
                  <a:close/>
                </a:path>
                <a:path w="2360295" h="1867535">
                  <a:moveTo>
                    <a:pt x="1852629" y="1583985"/>
                  </a:moveTo>
                  <a:lnTo>
                    <a:pt x="1853261" y="1583782"/>
                  </a:lnTo>
                  <a:lnTo>
                    <a:pt x="1853340" y="1583401"/>
                  </a:lnTo>
                  <a:lnTo>
                    <a:pt x="1853228" y="1582862"/>
                  </a:lnTo>
                  <a:lnTo>
                    <a:pt x="1853104" y="1582512"/>
                  </a:lnTo>
                  <a:lnTo>
                    <a:pt x="1852758" y="1581955"/>
                  </a:lnTo>
                  <a:lnTo>
                    <a:pt x="1851941" y="1583528"/>
                  </a:lnTo>
                  <a:lnTo>
                    <a:pt x="1851772" y="1583909"/>
                  </a:lnTo>
                  <a:lnTo>
                    <a:pt x="1852392" y="1583909"/>
                  </a:lnTo>
                  <a:lnTo>
                    <a:pt x="1852629" y="1583985"/>
                  </a:lnTo>
                  <a:close/>
                </a:path>
                <a:path w="2360295" h="1867535">
                  <a:moveTo>
                    <a:pt x="1879241" y="1582131"/>
                  </a:moveTo>
                  <a:lnTo>
                    <a:pt x="1880583" y="1582131"/>
                  </a:lnTo>
                  <a:lnTo>
                    <a:pt x="1880407" y="1582022"/>
                  </a:lnTo>
                  <a:lnTo>
                    <a:pt x="1879241" y="1582004"/>
                  </a:lnTo>
                  <a:lnTo>
                    <a:pt x="1879241" y="1582131"/>
                  </a:lnTo>
                  <a:close/>
                </a:path>
                <a:path w="2360295" h="1867535">
                  <a:moveTo>
                    <a:pt x="1869686" y="1582258"/>
                  </a:moveTo>
                  <a:lnTo>
                    <a:pt x="1870160" y="1582004"/>
                  </a:lnTo>
                  <a:lnTo>
                    <a:pt x="1868844" y="1582004"/>
                  </a:lnTo>
                  <a:lnTo>
                    <a:pt x="1869686" y="1582258"/>
                  </a:lnTo>
                  <a:close/>
                </a:path>
                <a:path w="2360295" h="1867535">
                  <a:moveTo>
                    <a:pt x="1880583" y="1582131"/>
                  </a:moveTo>
                  <a:lnTo>
                    <a:pt x="1880407" y="1582022"/>
                  </a:lnTo>
                  <a:lnTo>
                    <a:pt x="1880583" y="1582131"/>
                  </a:lnTo>
                  <a:close/>
                </a:path>
                <a:path w="2360295" h="1867535">
                  <a:moveTo>
                    <a:pt x="1880622" y="1582385"/>
                  </a:moveTo>
                  <a:lnTo>
                    <a:pt x="1881609" y="1582385"/>
                  </a:lnTo>
                  <a:lnTo>
                    <a:pt x="1880613" y="1582084"/>
                  </a:lnTo>
                  <a:lnTo>
                    <a:pt x="1879241" y="1582131"/>
                  </a:lnTo>
                  <a:lnTo>
                    <a:pt x="1879241" y="1582258"/>
                  </a:lnTo>
                  <a:lnTo>
                    <a:pt x="1880583" y="1582258"/>
                  </a:lnTo>
                  <a:lnTo>
                    <a:pt x="1880622" y="1582385"/>
                  </a:lnTo>
                  <a:close/>
                </a:path>
                <a:path w="2360295" h="1867535">
                  <a:moveTo>
                    <a:pt x="1972891" y="1584671"/>
                  </a:moveTo>
                  <a:lnTo>
                    <a:pt x="1973207" y="1582131"/>
                  </a:lnTo>
                  <a:lnTo>
                    <a:pt x="1968930" y="1582131"/>
                  </a:lnTo>
                  <a:lnTo>
                    <a:pt x="1969101" y="1582385"/>
                  </a:lnTo>
                  <a:lnTo>
                    <a:pt x="1968916" y="1582512"/>
                  </a:lnTo>
                  <a:lnTo>
                    <a:pt x="1970917" y="1582512"/>
                  </a:lnTo>
                  <a:lnTo>
                    <a:pt x="1971943" y="1583401"/>
                  </a:lnTo>
                  <a:lnTo>
                    <a:pt x="1972891" y="1584671"/>
                  </a:lnTo>
                  <a:close/>
                </a:path>
                <a:path w="2360295" h="1867535">
                  <a:moveTo>
                    <a:pt x="1977234" y="1583147"/>
                  </a:moveTo>
                  <a:lnTo>
                    <a:pt x="1977629" y="1582258"/>
                  </a:lnTo>
                  <a:lnTo>
                    <a:pt x="1976681" y="1582258"/>
                  </a:lnTo>
                  <a:lnTo>
                    <a:pt x="1977234" y="1583147"/>
                  </a:lnTo>
                  <a:close/>
                </a:path>
                <a:path w="2360295" h="1867535">
                  <a:moveTo>
                    <a:pt x="1879241" y="1583528"/>
                  </a:moveTo>
                  <a:lnTo>
                    <a:pt x="1880583" y="1582258"/>
                  </a:lnTo>
                  <a:lnTo>
                    <a:pt x="1879241" y="1582258"/>
                  </a:lnTo>
                  <a:lnTo>
                    <a:pt x="1879241" y="1583528"/>
                  </a:lnTo>
                  <a:close/>
                </a:path>
                <a:path w="2360295" h="1867535">
                  <a:moveTo>
                    <a:pt x="1811489" y="1583909"/>
                  </a:moveTo>
                  <a:lnTo>
                    <a:pt x="1810147" y="1583655"/>
                  </a:lnTo>
                  <a:lnTo>
                    <a:pt x="1809436" y="1583274"/>
                  </a:lnTo>
                  <a:lnTo>
                    <a:pt x="1809436" y="1582258"/>
                  </a:lnTo>
                  <a:lnTo>
                    <a:pt x="1800987" y="1582258"/>
                  </a:lnTo>
                  <a:lnTo>
                    <a:pt x="1800671" y="1582385"/>
                  </a:lnTo>
                  <a:lnTo>
                    <a:pt x="1800908" y="1582639"/>
                  </a:lnTo>
                  <a:lnTo>
                    <a:pt x="1800948" y="1582893"/>
                  </a:lnTo>
                  <a:lnTo>
                    <a:pt x="1804620" y="1582893"/>
                  </a:lnTo>
                  <a:lnTo>
                    <a:pt x="1805041" y="1583147"/>
                  </a:lnTo>
                  <a:lnTo>
                    <a:pt x="1808173" y="1583147"/>
                  </a:lnTo>
                  <a:lnTo>
                    <a:pt x="1808331" y="1583782"/>
                  </a:lnTo>
                  <a:lnTo>
                    <a:pt x="1810463" y="1583782"/>
                  </a:lnTo>
                  <a:lnTo>
                    <a:pt x="1811489" y="1583909"/>
                  </a:lnTo>
                  <a:close/>
                </a:path>
                <a:path w="2360295" h="1867535">
                  <a:moveTo>
                    <a:pt x="1773824" y="1583274"/>
                  </a:moveTo>
                  <a:lnTo>
                    <a:pt x="1774714" y="1582622"/>
                  </a:lnTo>
                  <a:lnTo>
                    <a:pt x="1775167" y="1582258"/>
                  </a:lnTo>
                  <a:lnTo>
                    <a:pt x="1773824" y="1582258"/>
                  </a:lnTo>
                  <a:lnTo>
                    <a:pt x="1773824" y="1583274"/>
                  </a:lnTo>
                  <a:close/>
                </a:path>
                <a:path w="2360295" h="1867535">
                  <a:moveTo>
                    <a:pt x="1979140" y="1582862"/>
                  </a:moveTo>
                  <a:lnTo>
                    <a:pt x="1979917" y="1582512"/>
                  </a:lnTo>
                  <a:lnTo>
                    <a:pt x="1978260" y="1582512"/>
                  </a:lnTo>
                  <a:lnTo>
                    <a:pt x="1979050" y="1582766"/>
                  </a:lnTo>
                  <a:close/>
                </a:path>
                <a:path w="2360295" h="1867535">
                  <a:moveTo>
                    <a:pt x="1969566" y="1584856"/>
                  </a:moveTo>
                  <a:lnTo>
                    <a:pt x="1969984" y="1584036"/>
                  </a:lnTo>
                  <a:lnTo>
                    <a:pt x="1970081" y="1583057"/>
                  </a:lnTo>
                  <a:lnTo>
                    <a:pt x="1970917" y="1582512"/>
                  </a:lnTo>
                  <a:lnTo>
                    <a:pt x="1968916" y="1582512"/>
                  </a:lnTo>
                  <a:lnTo>
                    <a:pt x="1968548" y="1582766"/>
                  </a:lnTo>
                  <a:lnTo>
                    <a:pt x="1967679" y="1583528"/>
                  </a:lnTo>
                  <a:lnTo>
                    <a:pt x="1969566" y="1584856"/>
                  </a:lnTo>
                  <a:close/>
                </a:path>
                <a:path w="2360295" h="1867535">
                  <a:moveTo>
                    <a:pt x="1864948" y="1585433"/>
                  </a:moveTo>
                  <a:lnTo>
                    <a:pt x="1867712" y="1585433"/>
                  </a:lnTo>
                  <a:lnTo>
                    <a:pt x="1868580" y="1583782"/>
                  </a:lnTo>
                  <a:lnTo>
                    <a:pt x="1869224" y="1583057"/>
                  </a:lnTo>
                  <a:lnTo>
                    <a:pt x="1869274" y="1582862"/>
                  </a:lnTo>
                  <a:lnTo>
                    <a:pt x="1868975" y="1582766"/>
                  </a:lnTo>
                  <a:lnTo>
                    <a:pt x="1868580" y="1582512"/>
                  </a:lnTo>
                  <a:lnTo>
                    <a:pt x="1867949" y="1582766"/>
                  </a:lnTo>
                  <a:lnTo>
                    <a:pt x="1867870" y="1583274"/>
                  </a:lnTo>
                  <a:lnTo>
                    <a:pt x="1867633" y="1583655"/>
                  </a:lnTo>
                  <a:lnTo>
                    <a:pt x="1867475" y="1583782"/>
                  </a:lnTo>
                  <a:lnTo>
                    <a:pt x="1867159" y="1583782"/>
                  </a:lnTo>
                  <a:lnTo>
                    <a:pt x="1866922" y="1583909"/>
                  </a:lnTo>
                  <a:lnTo>
                    <a:pt x="1859026" y="1583909"/>
                  </a:lnTo>
                  <a:lnTo>
                    <a:pt x="1858947" y="1584036"/>
                  </a:lnTo>
                  <a:lnTo>
                    <a:pt x="1860684" y="1584036"/>
                  </a:lnTo>
                  <a:lnTo>
                    <a:pt x="1862974" y="1584544"/>
                  </a:lnTo>
                  <a:lnTo>
                    <a:pt x="1864948" y="1585433"/>
                  </a:lnTo>
                  <a:close/>
                </a:path>
                <a:path w="2360295" h="1867535">
                  <a:moveTo>
                    <a:pt x="1977351" y="1583401"/>
                  </a:moveTo>
                  <a:lnTo>
                    <a:pt x="1977943" y="1583401"/>
                  </a:lnTo>
                  <a:lnTo>
                    <a:pt x="1977706" y="1582639"/>
                  </a:lnTo>
                  <a:lnTo>
                    <a:pt x="1977351" y="1583401"/>
                  </a:lnTo>
                  <a:close/>
                </a:path>
                <a:path w="2360295" h="1867535">
                  <a:moveTo>
                    <a:pt x="1962231" y="1586195"/>
                  </a:moveTo>
                  <a:lnTo>
                    <a:pt x="1963257" y="1582639"/>
                  </a:lnTo>
                  <a:lnTo>
                    <a:pt x="1954176" y="1582639"/>
                  </a:lnTo>
                  <a:lnTo>
                    <a:pt x="1954295" y="1583528"/>
                  </a:lnTo>
                  <a:lnTo>
                    <a:pt x="1954176" y="1584290"/>
                  </a:lnTo>
                  <a:lnTo>
                    <a:pt x="1954019" y="1584798"/>
                  </a:lnTo>
                  <a:lnTo>
                    <a:pt x="1953150" y="1584925"/>
                  </a:lnTo>
                  <a:lnTo>
                    <a:pt x="1952281" y="1584925"/>
                  </a:lnTo>
                  <a:lnTo>
                    <a:pt x="1952242" y="1585052"/>
                  </a:lnTo>
                  <a:lnTo>
                    <a:pt x="1960415" y="1585052"/>
                  </a:lnTo>
                  <a:lnTo>
                    <a:pt x="1962231" y="1586195"/>
                  </a:lnTo>
                  <a:close/>
                </a:path>
                <a:path w="2360295" h="1867535">
                  <a:moveTo>
                    <a:pt x="1830519" y="1582766"/>
                  </a:moveTo>
                  <a:lnTo>
                    <a:pt x="1832730" y="1582766"/>
                  </a:lnTo>
                  <a:lnTo>
                    <a:pt x="1831625" y="1582639"/>
                  </a:lnTo>
                  <a:lnTo>
                    <a:pt x="1830519" y="1582766"/>
                  </a:lnTo>
                  <a:close/>
                </a:path>
                <a:path w="2360295" h="1867535">
                  <a:moveTo>
                    <a:pt x="1840872" y="1583655"/>
                  </a:moveTo>
                  <a:lnTo>
                    <a:pt x="1843786" y="1583655"/>
                  </a:lnTo>
                  <a:lnTo>
                    <a:pt x="1842365" y="1582766"/>
                  </a:lnTo>
                  <a:lnTo>
                    <a:pt x="1841101" y="1583401"/>
                  </a:lnTo>
                  <a:lnTo>
                    <a:pt x="1840963" y="1583528"/>
                  </a:lnTo>
                  <a:lnTo>
                    <a:pt x="1840872" y="1583655"/>
                  </a:lnTo>
                  <a:close/>
                </a:path>
                <a:path w="2360295" h="1867535">
                  <a:moveTo>
                    <a:pt x="1819307" y="1583147"/>
                  </a:moveTo>
                  <a:lnTo>
                    <a:pt x="1819782" y="1583057"/>
                  </a:lnTo>
                  <a:lnTo>
                    <a:pt x="1819551" y="1582789"/>
                  </a:lnTo>
                  <a:lnTo>
                    <a:pt x="1819307" y="1583147"/>
                  </a:lnTo>
                  <a:close/>
                </a:path>
                <a:path w="2360295" h="1867535">
                  <a:moveTo>
                    <a:pt x="1978733" y="1584544"/>
                  </a:moveTo>
                  <a:lnTo>
                    <a:pt x="1978879" y="1584191"/>
                  </a:lnTo>
                  <a:lnTo>
                    <a:pt x="1979286" y="1583528"/>
                  </a:lnTo>
                  <a:lnTo>
                    <a:pt x="1979405" y="1583147"/>
                  </a:lnTo>
                  <a:lnTo>
                    <a:pt x="1979140" y="1582862"/>
                  </a:lnTo>
                  <a:lnTo>
                    <a:pt x="1977943" y="1583401"/>
                  </a:lnTo>
                  <a:lnTo>
                    <a:pt x="1977351" y="1583401"/>
                  </a:lnTo>
                  <a:lnTo>
                    <a:pt x="1976996" y="1584163"/>
                  </a:lnTo>
                  <a:lnTo>
                    <a:pt x="1977627" y="1584163"/>
                  </a:lnTo>
                  <a:lnTo>
                    <a:pt x="1978733" y="1584544"/>
                  </a:lnTo>
                  <a:close/>
                </a:path>
                <a:path w="2360295" h="1867535">
                  <a:moveTo>
                    <a:pt x="1821518" y="1585306"/>
                  </a:moveTo>
                  <a:lnTo>
                    <a:pt x="1822070" y="1583782"/>
                  </a:lnTo>
                  <a:lnTo>
                    <a:pt x="1822702" y="1583528"/>
                  </a:lnTo>
                  <a:lnTo>
                    <a:pt x="1822228" y="1583401"/>
                  </a:lnTo>
                  <a:lnTo>
                    <a:pt x="1821676" y="1583401"/>
                  </a:lnTo>
                  <a:lnTo>
                    <a:pt x="1820649" y="1582893"/>
                  </a:lnTo>
                  <a:lnTo>
                    <a:pt x="1819782" y="1583057"/>
                  </a:lnTo>
                  <a:lnTo>
                    <a:pt x="1819701" y="1583401"/>
                  </a:lnTo>
                  <a:lnTo>
                    <a:pt x="1819622" y="1583528"/>
                  </a:lnTo>
                  <a:lnTo>
                    <a:pt x="1818043" y="1583528"/>
                  </a:lnTo>
                  <a:lnTo>
                    <a:pt x="1818214" y="1583655"/>
                  </a:lnTo>
                  <a:lnTo>
                    <a:pt x="1820807" y="1583655"/>
                  </a:lnTo>
                  <a:lnTo>
                    <a:pt x="1821518" y="1585306"/>
                  </a:lnTo>
                  <a:close/>
                </a:path>
                <a:path w="2360295" h="1867535">
                  <a:moveTo>
                    <a:pt x="1802093" y="1583782"/>
                  </a:moveTo>
                  <a:lnTo>
                    <a:pt x="1802409" y="1583655"/>
                  </a:lnTo>
                  <a:lnTo>
                    <a:pt x="1804620" y="1582893"/>
                  </a:lnTo>
                  <a:lnTo>
                    <a:pt x="1800948" y="1582893"/>
                  </a:lnTo>
                  <a:lnTo>
                    <a:pt x="1800987" y="1583147"/>
                  </a:lnTo>
                  <a:lnTo>
                    <a:pt x="1801619" y="1583655"/>
                  </a:lnTo>
                  <a:lnTo>
                    <a:pt x="1802093" y="1583782"/>
                  </a:lnTo>
                  <a:close/>
                </a:path>
                <a:path w="2360295" h="1867535">
                  <a:moveTo>
                    <a:pt x="1880109" y="1586322"/>
                  </a:moveTo>
                  <a:lnTo>
                    <a:pt x="1881530" y="1586068"/>
                  </a:lnTo>
                  <a:lnTo>
                    <a:pt x="1881215" y="1585306"/>
                  </a:lnTo>
                  <a:lnTo>
                    <a:pt x="1881136" y="1584798"/>
                  </a:lnTo>
                  <a:lnTo>
                    <a:pt x="1882083" y="1584163"/>
                  </a:lnTo>
                  <a:lnTo>
                    <a:pt x="1883031" y="1583782"/>
                  </a:lnTo>
                  <a:lnTo>
                    <a:pt x="1883978" y="1583147"/>
                  </a:lnTo>
                  <a:lnTo>
                    <a:pt x="1880859" y="1583147"/>
                  </a:lnTo>
                  <a:lnTo>
                    <a:pt x="1880741" y="1583528"/>
                  </a:lnTo>
                  <a:lnTo>
                    <a:pt x="1880456" y="1583985"/>
                  </a:lnTo>
                  <a:lnTo>
                    <a:pt x="1880517" y="1584433"/>
                  </a:lnTo>
                  <a:lnTo>
                    <a:pt x="1880800" y="1584798"/>
                  </a:lnTo>
                  <a:lnTo>
                    <a:pt x="1880683" y="1585306"/>
                  </a:lnTo>
                  <a:lnTo>
                    <a:pt x="1880109" y="1586322"/>
                  </a:lnTo>
                  <a:close/>
                </a:path>
                <a:path w="2360295" h="1867535">
                  <a:moveTo>
                    <a:pt x="1870462" y="1583274"/>
                  </a:moveTo>
                  <a:lnTo>
                    <a:pt x="1870949" y="1583274"/>
                  </a:lnTo>
                  <a:lnTo>
                    <a:pt x="1870476" y="1583147"/>
                  </a:lnTo>
                  <a:lnTo>
                    <a:pt x="1870462" y="1583274"/>
                  </a:lnTo>
                  <a:close/>
                </a:path>
                <a:path w="2360295" h="1867535">
                  <a:moveTo>
                    <a:pt x="1857526" y="1585687"/>
                  </a:moveTo>
                  <a:lnTo>
                    <a:pt x="1858048" y="1584240"/>
                  </a:lnTo>
                  <a:lnTo>
                    <a:pt x="1858280" y="1583401"/>
                  </a:lnTo>
                  <a:lnTo>
                    <a:pt x="1858394" y="1583147"/>
                  </a:lnTo>
                  <a:lnTo>
                    <a:pt x="1853555" y="1583147"/>
                  </a:lnTo>
                  <a:lnTo>
                    <a:pt x="1853735" y="1583401"/>
                  </a:lnTo>
                  <a:lnTo>
                    <a:pt x="1854192" y="1584240"/>
                  </a:lnTo>
                  <a:lnTo>
                    <a:pt x="1855551" y="1584290"/>
                  </a:lnTo>
                  <a:lnTo>
                    <a:pt x="1857131" y="1584290"/>
                  </a:lnTo>
                  <a:lnTo>
                    <a:pt x="1857447" y="1584544"/>
                  </a:lnTo>
                  <a:lnTo>
                    <a:pt x="1857526" y="1585687"/>
                  </a:lnTo>
                  <a:close/>
                </a:path>
                <a:path w="2360295" h="1867535">
                  <a:moveTo>
                    <a:pt x="1838495" y="1585306"/>
                  </a:moveTo>
                  <a:lnTo>
                    <a:pt x="1838731" y="1583147"/>
                  </a:lnTo>
                  <a:lnTo>
                    <a:pt x="1837152" y="1584798"/>
                  </a:lnTo>
                  <a:lnTo>
                    <a:pt x="1837626" y="1584925"/>
                  </a:lnTo>
                  <a:lnTo>
                    <a:pt x="1838021" y="1585179"/>
                  </a:lnTo>
                  <a:lnTo>
                    <a:pt x="1838495" y="1585306"/>
                  </a:lnTo>
                  <a:close/>
                </a:path>
                <a:path w="2360295" h="1867535">
                  <a:moveTo>
                    <a:pt x="1815516" y="1584163"/>
                  </a:moveTo>
                  <a:lnTo>
                    <a:pt x="1815674" y="1583147"/>
                  </a:lnTo>
                  <a:lnTo>
                    <a:pt x="1814885" y="1583147"/>
                  </a:lnTo>
                  <a:lnTo>
                    <a:pt x="1814490" y="1583274"/>
                  </a:lnTo>
                  <a:lnTo>
                    <a:pt x="1814253" y="1583401"/>
                  </a:lnTo>
                  <a:lnTo>
                    <a:pt x="1815516" y="1584163"/>
                  </a:lnTo>
                  <a:close/>
                </a:path>
                <a:path w="2360295" h="1867535">
                  <a:moveTo>
                    <a:pt x="1807502" y="1584417"/>
                  </a:moveTo>
                  <a:lnTo>
                    <a:pt x="1808884" y="1584417"/>
                  </a:lnTo>
                  <a:lnTo>
                    <a:pt x="1808726" y="1584290"/>
                  </a:lnTo>
                  <a:lnTo>
                    <a:pt x="1808173" y="1584163"/>
                  </a:lnTo>
                  <a:lnTo>
                    <a:pt x="1807376" y="1583735"/>
                  </a:lnTo>
                  <a:lnTo>
                    <a:pt x="1808173" y="1583147"/>
                  </a:lnTo>
                  <a:lnTo>
                    <a:pt x="1805041" y="1583147"/>
                  </a:lnTo>
                  <a:lnTo>
                    <a:pt x="1806515" y="1584036"/>
                  </a:lnTo>
                  <a:lnTo>
                    <a:pt x="1807502" y="1584417"/>
                  </a:lnTo>
                  <a:close/>
                </a:path>
                <a:path w="2360295" h="1867535">
                  <a:moveTo>
                    <a:pt x="1926697" y="1586703"/>
                  </a:moveTo>
                  <a:lnTo>
                    <a:pt x="1927171" y="1586576"/>
                  </a:lnTo>
                  <a:lnTo>
                    <a:pt x="1927881" y="1586449"/>
                  </a:lnTo>
                  <a:lnTo>
                    <a:pt x="1928592" y="1586195"/>
                  </a:lnTo>
                  <a:lnTo>
                    <a:pt x="1929200" y="1585781"/>
                  </a:lnTo>
                  <a:lnTo>
                    <a:pt x="1929796" y="1585433"/>
                  </a:lnTo>
                  <a:lnTo>
                    <a:pt x="1929912" y="1585052"/>
                  </a:lnTo>
                  <a:lnTo>
                    <a:pt x="1929303" y="1583528"/>
                  </a:lnTo>
                  <a:lnTo>
                    <a:pt x="1930724" y="1583274"/>
                  </a:lnTo>
                  <a:lnTo>
                    <a:pt x="1913826" y="1583274"/>
                  </a:lnTo>
                  <a:lnTo>
                    <a:pt x="1913747" y="1584798"/>
                  </a:lnTo>
                  <a:lnTo>
                    <a:pt x="1926302" y="1584798"/>
                  </a:lnTo>
                  <a:lnTo>
                    <a:pt x="1927092" y="1585052"/>
                  </a:lnTo>
                  <a:lnTo>
                    <a:pt x="1926934" y="1585306"/>
                  </a:lnTo>
                  <a:lnTo>
                    <a:pt x="1926697" y="1585433"/>
                  </a:lnTo>
                  <a:lnTo>
                    <a:pt x="1926223" y="1585814"/>
                  </a:lnTo>
                  <a:lnTo>
                    <a:pt x="1925986" y="1586068"/>
                  </a:lnTo>
                  <a:lnTo>
                    <a:pt x="1925671" y="1586322"/>
                  </a:lnTo>
                  <a:lnTo>
                    <a:pt x="1926144" y="1586449"/>
                  </a:lnTo>
                  <a:lnTo>
                    <a:pt x="1926697" y="1586703"/>
                  </a:lnTo>
                  <a:close/>
                </a:path>
                <a:path w="2360295" h="1867535">
                  <a:moveTo>
                    <a:pt x="1911141" y="1585433"/>
                  </a:moveTo>
                  <a:lnTo>
                    <a:pt x="1912010" y="1584671"/>
                  </a:lnTo>
                  <a:lnTo>
                    <a:pt x="1913826" y="1583274"/>
                  </a:lnTo>
                  <a:lnTo>
                    <a:pt x="1895507" y="1583274"/>
                  </a:lnTo>
                  <a:lnTo>
                    <a:pt x="1895380" y="1583985"/>
                  </a:lnTo>
                  <a:lnTo>
                    <a:pt x="1895281" y="1584417"/>
                  </a:lnTo>
                  <a:lnTo>
                    <a:pt x="1909483" y="1584417"/>
                  </a:lnTo>
                  <a:lnTo>
                    <a:pt x="1911141" y="1585433"/>
                  </a:lnTo>
                  <a:close/>
                </a:path>
                <a:path w="2360295" h="1867535">
                  <a:moveTo>
                    <a:pt x="1827440" y="1584036"/>
                  </a:moveTo>
                  <a:lnTo>
                    <a:pt x="1826808" y="1583274"/>
                  </a:lnTo>
                  <a:lnTo>
                    <a:pt x="1825908" y="1583274"/>
                  </a:lnTo>
                  <a:lnTo>
                    <a:pt x="1826161" y="1583528"/>
                  </a:lnTo>
                  <a:lnTo>
                    <a:pt x="1826413" y="1583528"/>
                  </a:lnTo>
                  <a:lnTo>
                    <a:pt x="1827440" y="1584036"/>
                  </a:lnTo>
                  <a:close/>
                </a:path>
                <a:path w="2360295" h="1867535">
                  <a:moveTo>
                    <a:pt x="1818122" y="1583528"/>
                  </a:moveTo>
                  <a:lnTo>
                    <a:pt x="1819544" y="1583528"/>
                  </a:lnTo>
                  <a:lnTo>
                    <a:pt x="1818280" y="1583274"/>
                  </a:lnTo>
                  <a:lnTo>
                    <a:pt x="1818122" y="1583528"/>
                  </a:lnTo>
                  <a:close/>
                </a:path>
                <a:path w="2360295" h="1867535">
                  <a:moveTo>
                    <a:pt x="1795776" y="1584544"/>
                  </a:moveTo>
                  <a:lnTo>
                    <a:pt x="1797039" y="1583274"/>
                  </a:lnTo>
                  <a:lnTo>
                    <a:pt x="1779983" y="1583274"/>
                  </a:lnTo>
                  <a:lnTo>
                    <a:pt x="1780159" y="1583401"/>
                  </a:lnTo>
                  <a:lnTo>
                    <a:pt x="1785037" y="1583401"/>
                  </a:lnTo>
                  <a:lnTo>
                    <a:pt x="1786142" y="1583782"/>
                  </a:lnTo>
                  <a:lnTo>
                    <a:pt x="1794433" y="1583782"/>
                  </a:lnTo>
                  <a:lnTo>
                    <a:pt x="1795776" y="1584544"/>
                  </a:lnTo>
                  <a:close/>
                </a:path>
                <a:path w="2360295" h="1867535">
                  <a:moveTo>
                    <a:pt x="1836837" y="1585433"/>
                  </a:moveTo>
                  <a:lnTo>
                    <a:pt x="1836955" y="1585052"/>
                  </a:lnTo>
                  <a:lnTo>
                    <a:pt x="1837080" y="1584856"/>
                  </a:lnTo>
                  <a:lnTo>
                    <a:pt x="1836850" y="1584433"/>
                  </a:lnTo>
                  <a:lnTo>
                    <a:pt x="1836520" y="1583909"/>
                  </a:lnTo>
                  <a:lnTo>
                    <a:pt x="1836310" y="1583655"/>
                  </a:lnTo>
                  <a:lnTo>
                    <a:pt x="1836205" y="1583401"/>
                  </a:lnTo>
                  <a:lnTo>
                    <a:pt x="1835968" y="1583401"/>
                  </a:lnTo>
                  <a:lnTo>
                    <a:pt x="1834625" y="1584798"/>
                  </a:lnTo>
                  <a:lnTo>
                    <a:pt x="1835336" y="1584925"/>
                  </a:lnTo>
                  <a:lnTo>
                    <a:pt x="1836047" y="1585306"/>
                  </a:lnTo>
                  <a:lnTo>
                    <a:pt x="1836837" y="1585433"/>
                  </a:lnTo>
                  <a:close/>
                </a:path>
                <a:path w="2360295" h="1867535">
                  <a:moveTo>
                    <a:pt x="1782273" y="1584925"/>
                  </a:moveTo>
                  <a:lnTo>
                    <a:pt x="1785037" y="1583401"/>
                  </a:lnTo>
                  <a:lnTo>
                    <a:pt x="1780159" y="1583401"/>
                  </a:lnTo>
                  <a:lnTo>
                    <a:pt x="1782273" y="1584925"/>
                  </a:lnTo>
                  <a:close/>
                </a:path>
                <a:path w="2360295" h="1867535">
                  <a:moveTo>
                    <a:pt x="1948688" y="1586068"/>
                  </a:moveTo>
                  <a:lnTo>
                    <a:pt x="1949438" y="1586068"/>
                  </a:lnTo>
                  <a:lnTo>
                    <a:pt x="1949320" y="1585941"/>
                  </a:lnTo>
                  <a:lnTo>
                    <a:pt x="1949249" y="1585687"/>
                  </a:lnTo>
                  <a:lnTo>
                    <a:pt x="1949465" y="1585052"/>
                  </a:lnTo>
                  <a:lnTo>
                    <a:pt x="1949570" y="1584544"/>
                  </a:lnTo>
                  <a:lnTo>
                    <a:pt x="1949675" y="1584290"/>
                  </a:lnTo>
                  <a:lnTo>
                    <a:pt x="1949991" y="1583782"/>
                  </a:lnTo>
                  <a:lnTo>
                    <a:pt x="1950070" y="1583528"/>
                  </a:lnTo>
                  <a:lnTo>
                    <a:pt x="1938242" y="1583528"/>
                  </a:lnTo>
                  <a:lnTo>
                    <a:pt x="1938857" y="1583909"/>
                  </a:lnTo>
                  <a:lnTo>
                    <a:pt x="1936752" y="1584671"/>
                  </a:lnTo>
                  <a:lnTo>
                    <a:pt x="1936841" y="1584798"/>
                  </a:lnTo>
                  <a:lnTo>
                    <a:pt x="1948096" y="1584798"/>
                  </a:lnTo>
                  <a:lnTo>
                    <a:pt x="1948491" y="1585941"/>
                  </a:lnTo>
                  <a:lnTo>
                    <a:pt x="1948688" y="1586068"/>
                  </a:lnTo>
                  <a:close/>
                </a:path>
                <a:path w="2360295" h="1867535">
                  <a:moveTo>
                    <a:pt x="1869370" y="1584671"/>
                  </a:moveTo>
                  <a:lnTo>
                    <a:pt x="1870318" y="1584671"/>
                  </a:lnTo>
                  <a:lnTo>
                    <a:pt x="1869686" y="1583528"/>
                  </a:lnTo>
                  <a:lnTo>
                    <a:pt x="1869363" y="1583735"/>
                  </a:lnTo>
                  <a:lnTo>
                    <a:pt x="1869370" y="1584671"/>
                  </a:lnTo>
                  <a:close/>
                </a:path>
                <a:path w="2360295" h="1867535">
                  <a:moveTo>
                    <a:pt x="1826413" y="1583782"/>
                  </a:moveTo>
                  <a:lnTo>
                    <a:pt x="1826413" y="1583528"/>
                  </a:lnTo>
                  <a:lnTo>
                    <a:pt x="1826161" y="1583528"/>
                  </a:lnTo>
                  <a:lnTo>
                    <a:pt x="1826413" y="1583782"/>
                  </a:lnTo>
                  <a:close/>
                </a:path>
                <a:path w="2360295" h="1867535">
                  <a:moveTo>
                    <a:pt x="1840864" y="1583909"/>
                  </a:moveTo>
                  <a:lnTo>
                    <a:pt x="1840873" y="1583610"/>
                  </a:lnTo>
                  <a:lnTo>
                    <a:pt x="1840864" y="1583909"/>
                  </a:lnTo>
                  <a:close/>
                </a:path>
                <a:path w="2360295" h="1867535">
                  <a:moveTo>
                    <a:pt x="1819859" y="1584544"/>
                  </a:moveTo>
                  <a:lnTo>
                    <a:pt x="1820333" y="1584163"/>
                  </a:lnTo>
                  <a:lnTo>
                    <a:pt x="1820649" y="1584036"/>
                  </a:lnTo>
                  <a:lnTo>
                    <a:pt x="1820807" y="1583655"/>
                  </a:lnTo>
                  <a:lnTo>
                    <a:pt x="1818214" y="1583655"/>
                  </a:lnTo>
                  <a:lnTo>
                    <a:pt x="1819070" y="1584290"/>
                  </a:lnTo>
                  <a:lnTo>
                    <a:pt x="1819859" y="1584544"/>
                  </a:lnTo>
                  <a:close/>
                </a:path>
                <a:path w="2360295" h="1867535">
                  <a:moveTo>
                    <a:pt x="1840548" y="1583909"/>
                  </a:moveTo>
                  <a:lnTo>
                    <a:pt x="1840864" y="1583909"/>
                  </a:lnTo>
                  <a:lnTo>
                    <a:pt x="1840737" y="1583735"/>
                  </a:lnTo>
                  <a:lnTo>
                    <a:pt x="1840548" y="1583909"/>
                  </a:lnTo>
                  <a:close/>
                </a:path>
                <a:path w="2360295" h="1867535">
                  <a:moveTo>
                    <a:pt x="1789538" y="1585052"/>
                  </a:moveTo>
                  <a:lnTo>
                    <a:pt x="1791196" y="1583909"/>
                  </a:lnTo>
                  <a:lnTo>
                    <a:pt x="1793170" y="1583782"/>
                  </a:lnTo>
                  <a:lnTo>
                    <a:pt x="1786142" y="1583782"/>
                  </a:lnTo>
                  <a:lnTo>
                    <a:pt x="1787944" y="1584433"/>
                  </a:lnTo>
                  <a:lnTo>
                    <a:pt x="1789538" y="1585052"/>
                  </a:lnTo>
                  <a:close/>
                </a:path>
                <a:path w="2360295" h="1867535">
                  <a:moveTo>
                    <a:pt x="1871028" y="1585560"/>
                  </a:moveTo>
                  <a:lnTo>
                    <a:pt x="1873002" y="1585306"/>
                  </a:lnTo>
                  <a:lnTo>
                    <a:pt x="1874266" y="1583909"/>
                  </a:lnTo>
                  <a:lnTo>
                    <a:pt x="1870397" y="1583909"/>
                  </a:lnTo>
                  <a:lnTo>
                    <a:pt x="1870318" y="1584671"/>
                  </a:lnTo>
                  <a:lnTo>
                    <a:pt x="1869370" y="1584671"/>
                  </a:lnTo>
                  <a:lnTo>
                    <a:pt x="1869370" y="1585179"/>
                  </a:lnTo>
                  <a:lnTo>
                    <a:pt x="1870239" y="1585433"/>
                  </a:lnTo>
                  <a:lnTo>
                    <a:pt x="1871028" y="1585560"/>
                  </a:lnTo>
                  <a:close/>
                </a:path>
                <a:path w="2360295" h="1867535">
                  <a:moveTo>
                    <a:pt x="1851602" y="1584290"/>
                  </a:moveTo>
                  <a:lnTo>
                    <a:pt x="1852155" y="1583909"/>
                  </a:lnTo>
                  <a:lnTo>
                    <a:pt x="1851772" y="1583909"/>
                  </a:lnTo>
                  <a:lnTo>
                    <a:pt x="1851602" y="1584290"/>
                  </a:lnTo>
                  <a:close/>
                </a:path>
                <a:path w="2360295" h="1867535">
                  <a:moveTo>
                    <a:pt x="1852864" y="1584191"/>
                  </a:moveTo>
                  <a:lnTo>
                    <a:pt x="1852787" y="1584036"/>
                  </a:lnTo>
                  <a:lnTo>
                    <a:pt x="1852629" y="1583985"/>
                  </a:lnTo>
                  <a:lnTo>
                    <a:pt x="1852076" y="1584163"/>
                  </a:lnTo>
                  <a:lnTo>
                    <a:pt x="1852864" y="1584191"/>
                  </a:lnTo>
                  <a:close/>
                </a:path>
                <a:path w="2360295" h="1867535">
                  <a:moveTo>
                    <a:pt x="1981893" y="1585814"/>
                  </a:moveTo>
                  <a:lnTo>
                    <a:pt x="1982524" y="1584036"/>
                  </a:lnTo>
                  <a:lnTo>
                    <a:pt x="1979576" y="1584036"/>
                  </a:lnTo>
                  <a:lnTo>
                    <a:pt x="1979530" y="1584163"/>
                  </a:lnTo>
                  <a:lnTo>
                    <a:pt x="1981340" y="1584163"/>
                  </a:lnTo>
                  <a:lnTo>
                    <a:pt x="1981893" y="1585814"/>
                  </a:lnTo>
                  <a:close/>
                </a:path>
                <a:path w="2360295" h="1867535">
                  <a:moveTo>
                    <a:pt x="1858631" y="1585560"/>
                  </a:moveTo>
                  <a:lnTo>
                    <a:pt x="1859500" y="1584671"/>
                  </a:lnTo>
                  <a:lnTo>
                    <a:pt x="1860132" y="1584671"/>
                  </a:lnTo>
                  <a:lnTo>
                    <a:pt x="1860052" y="1584163"/>
                  </a:lnTo>
                  <a:lnTo>
                    <a:pt x="1860368" y="1584163"/>
                  </a:lnTo>
                  <a:lnTo>
                    <a:pt x="1860684" y="1584036"/>
                  </a:lnTo>
                  <a:lnTo>
                    <a:pt x="1858947" y="1584036"/>
                  </a:lnTo>
                  <a:lnTo>
                    <a:pt x="1858868" y="1584544"/>
                  </a:lnTo>
                  <a:lnTo>
                    <a:pt x="1858763" y="1584798"/>
                  </a:lnTo>
                  <a:lnTo>
                    <a:pt x="1858631" y="1585560"/>
                  </a:lnTo>
                  <a:close/>
                </a:path>
                <a:path w="2360295" h="1867535">
                  <a:moveTo>
                    <a:pt x="1980234" y="1585814"/>
                  </a:moveTo>
                  <a:lnTo>
                    <a:pt x="1981261" y="1585814"/>
                  </a:lnTo>
                  <a:lnTo>
                    <a:pt x="1981379" y="1585306"/>
                  </a:lnTo>
                  <a:lnTo>
                    <a:pt x="1981498" y="1585052"/>
                  </a:lnTo>
                  <a:lnTo>
                    <a:pt x="1980392" y="1584544"/>
                  </a:lnTo>
                  <a:lnTo>
                    <a:pt x="1981340" y="1584163"/>
                  </a:lnTo>
                  <a:lnTo>
                    <a:pt x="1979530" y="1584163"/>
                  </a:lnTo>
                  <a:lnTo>
                    <a:pt x="1979254" y="1584925"/>
                  </a:lnTo>
                  <a:lnTo>
                    <a:pt x="1979129" y="1585433"/>
                  </a:lnTo>
                  <a:lnTo>
                    <a:pt x="1978655" y="1585433"/>
                  </a:lnTo>
                  <a:lnTo>
                    <a:pt x="1978418" y="1585687"/>
                  </a:lnTo>
                  <a:lnTo>
                    <a:pt x="1980234" y="1585814"/>
                  </a:lnTo>
                  <a:close/>
                </a:path>
                <a:path w="2360295" h="1867535">
                  <a:moveTo>
                    <a:pt x="1853103" y="1584671"/>
                  </a:moveTo>
                  <a:lnTo>
                    <a:pt x="1853340" y="1584544"/>
                  </a:lnTo>
                  <a:lnTo>
                    <a:pt x="1854303" y="1584433"/>
                  </a:lnTo>
                  <a:lnTo>
                    <a:pt x="1854192" y="1584240"/>
                  </a:lnTo>
                  <a:lnTo>
                    <a:pt x="1852864" y="1584191"/>
                  </a:lnTo>
                  <a:lnTo>
                    <a:pt x="1853103" y="1584671"/>
                  </a:lnTo>
                  <a:close/>
                </a:path>
                <a:path w="2360295" h="1867535">
                  <a:moveTo>
                    <a:pt x="1856815" y="1585560"/>
                  </a:moveTo>
                  <a:lnTo>
                    <a:pt x="1856928" y="1584925"/>
                  </a:lnTo>
                  <a:lnTo>
                    <a:pt x="1857042" y="1584433"/>
                  </a:lnTo>
                  <a:lnTo>
                    <a:pt x="1857131" y="1584290"/>
                  </a:lnTo>
                  <a:lnTo>
                    <a:pt x="1855551" y="1584290"/>
                  </a:lnTo>
                  <a:lnTo>
                    <a:pt x="1854303" y="1584433"/>
                  </a:lnTo>
                  <a:lnTo>
                    <a:pt x="1854880" y="1585052"/>
                  </a:lnTo>
                  <a:lnTo>
                    <a:pt x="1855867" y="1585052"/>
                  </a:lnTo>
                  <a:lnTo>
                    <a:pt x="1856341" y="1585433"/>
                  </a:lnTo>
                  <a:lnTo>
                    <a:pt x="1856815" y="1585560"/>
                  </a:lnTo>
                  <a:close/>
                </a:path>
                <a:path w="2360295" h="1867535">
                  <a:moveTo>
                    <a:pt x="1808726" y="1584925"/>
                  </a:moveTo>
                  <a:lnTo>
                    <a:pt x="1809042" y="1584798"/>
                  </a:lnTo>
                  <a:lnTo>
                    <a:pt x="1809357" y="1584798"/>
                  </a:lnTo>
                  <a:lnTo>
                    <a:pt x="1809436" y="1584290"/>
                  </a:lnTo>
                  <a:lnTo>
                    <a:pt x="1809199" y="1584290"/>
                  </a:lnTo>
                  <a:lnTo>
                    <a:pt x="1808884" y="1584417"/>
                  </a:lnTo>
                  <a:lnTo>
                    <a:pt x="1807502" y="1584417"/>
                  </a:lnTo>
                  <a:lnTo>
                    <a:pt x="1808489" y="1584798"/>
                  </a:lnTo>
                  <a:lnTo>
                    <a:pt x="1808726" y="1584925"/>
                  </a:lnTo>
                  <a:close/>
                </a:path>
                <a:path w="2360295" h="1867535">
                  <a:moveTo>
                    <a:pt x="1909246" y="1586322"/>
                  </a:moveTo>
                  <a:lnTo>
                    <a:pt x="1909483" y="1584417"/>
                  </a:lnTo>
                  <a:lnTo>
                    <a:pt x="1908773" y="1584417"/>
                  </a:lnTo>
                  <a:lnTo>
                    <a:pt x="1909246" y="1586322"/>
                  </a:lnTo>
                  <a:close/>
                </a:path>
                <a:path w="2360295" h="1867535">
                  <a:moveTo>
                    <a:pt x="1906641" y="1588354"/>
                  </a:moveTo>
                  <a:lnTo>
                    <a:pt x="1908773" y="1584417"/>
                  </a:lnTo>
                  <a:lnTo>
                    <a:pt x="1895281" y="1584417"/>
                  </a:lnTo>
                  <a:lnTo>
                    <a:pt x="1895164" y="1584856"/>
                  </a:lnTo>
                  <a:lnTo>
                    <a:pt x="1895044" y="1585433"/>
                  </a:lnTo>
                  <a:lnTo>
                    <a:pt x="1906404" y="1585433"/>
                  </a:lnTo>
                  <a:lnTo>
                    <a:pt x="1906641" y="1588354"/>
                  </a:lnTo>
                  <a:close/>
                </a:path>
                <a:path w="2360295" h="1867535">
                  <a:moveTo>
                    <a:pt x="1936883" y="1586449"/>
                  </a:moveTo>
                  <a:lnTo>
                    <a:pt x="1936725" y="1586195"/>
                  </a:lnTo>
                  <a:lnTo>
                    <a:pt x="1936410" y="1586068"/>
                  </a:lnTo>
                  <a:lnTo>
                    <a:pt x="1936804" y="1584671"/>
                  </a:lnTo>
                  <a:lnTo>
                    <a:pt x="1935699" y="1585052"/>
                  </a:lnTo>
                  <a:lnTo>
                    <a:pt x="1935541" y="1585179"/>
                  </a:lnTo>
                  <a:lnTo>
                    <a:pt x="1935423" y="1585781"/>
                  </a:lnTo>
                  <a:lnTo>
                    <a:pt x="1935304" y="1586068"/>
                  </a:lnTo>
                  <a:lnTo>
                    <a:pt x="1935857" y="1586195"/>
                  </a:lnTo>
                  <a:lnTo>
                    <a:pt x="1936410" y="1586195"/>
                  </a:lnTo>
                  <a:lnTo>
                    <a:pt x="1936883" y="1586449"/>
                  </a:lnTo>
                  <a:close/>
                </a:path>
                <a:path w="2360295" h="1867535">
                  <a:moveTo>
                    <a:pt x="1893600" y="1585941"/>
                  </a:moveTo>
                  <a:lnTo>
                    <a:pt x="1894954" y="1585941"/>
                  </a:lnTo>
                  <a:lnTo>
                    <a:pt x="1894559" y="1585560"/>
                  </a:lnTo>
                  <a:lnTo>
                    <a:pt x="1894243" y="1585306"/>
                  </a:lnTo>
                  <a:lnTo>
                    <a:pt x="1893848" y="1584925"/>
                  </a:lnTo>
                  <a:lnTo>
                    <a:pt x="1893690" y="1584925"/>
                  </a:lnTo>
                  <a:lnTo>
                    <a:pt x="1893612" y="1584798"/>
                  </a:lnTo>
                  <a:lnTo>
                    <a:pt x="1893454" y="1584671"/>
                  </a:lnTo>
                  <a:lnTo>
                    <a:pt x="1893375" y="1584925"/>
                  </a:lnTo>
                  <a:lnTo>
                    <a:pt x="1893256" y="1585052"/>
                  </a:lnTo>
                  <a:lnTo>
                    <a:pt x="1893335" y="1585560"/>
                  </a:lnTo>
                  <a:lnTo>
                    <a:pt x="1893533" y="1585814"/>
                  </a:lnTo>
                  <a:lnTo>
                    <a:pt x="1893600" y="1585941"/>
                  </a:lnTo>
                  <a:close/>
                </a:path>
                <a:path w="2360295" h="1867535">
                  <a:moveTo>
                    <a:pt x="1885952" y="1587084"/>
                  </a:moveTo>
                  <a:lnTo>
                    <a:pt x="1886742" y="1585306"/>
                  </a:lnTo>
                  <a:lnTo>
                    <a:pt x="1888242" y="1584671"/>
                  </a:lnTo>
                  <a:lnTo>
                    <a:pt x="1883868" y="1584671"/>
                  </a:lnTo>
                  <a:lnTo>
                    <a:pt x="1883820" y="1585052"/>
                  </a:lnTo>
                  <a:lnTo>
                    <a:pt x="1883268" y="1585052"/>
                  </a:lnTo>
                  <a:lnTo>
                    <a:pt x="1882478" y="1585179"/>
                  </a:lnTo>
                  <a:lnTo>
                    <a:pt x="1882412" y="1585814"/>
                  </a:lnTo>
                  <a:lnTo>
                    <a:pt x="1884057" y="1585814"/>
                  </a:lnTo>
                  <a:lnTo>
                    <a:pt x="1885952" y="1587084"/>
                  </a:lnTo>
                  <a:close/>
                </a:path>
                <a:path w="2360295" h="1867535">
                  <a:moveTo>
                    <a:pt x="1859883" y="1585781"/>
                  </a:moveTo>
                  <a:lnTo>
                    <a:pt x="1861948" y="1584798"/>
                  </a:lnTo>
                  <a:lnTo>
                    <a:pt x="1860211" y="1584671"/>
                  </a:lnTo>
                  <a:lnTo>
                    <a:pt x="1859500" y="1584671"/>
                  </a:lnTo>
                  <a:lnTo>
                    <a:pt x="1859883" y="1585781"/>
                  </a:lnTo>
                  <a:close/>
                </a:path>
                <a:path w="2360295" h="1867535">
                  <a:moveTo>
                    <a:pt x="1944858" y="1586068"/>
                  </a:moveTo>
                  <a:lnTo>
                    <a:pt x="1946359" y="1585179"/>
                  </a:lnTo>
                  <a:lnTo>
                    <a:pt x="1947859" y="1584925"/>
                  </a:lnTo>
                  <a:lnTo>
                    <a:pt x="1948096" y="1584798"/>
                  </a:lnTo>
                  <a:lnTo>
                    <a:pt x="1936841" y="1584798"/>
                  </a:lnTo>
                  <a:lnTo>
                    <a:pt x="1936989" y="1585306"/>
                  </a:lnTo>
                  <a:lnTo>
                    <a:pt x="1937752" y="1585306"/>
                  </a:lnTo>
                  <a:lnTo>
                    <a:pt x="1938124" y="1585687"/>
                  </a:lnTo>
                  <a:lnTo>
                    <a:pt x="1941542" y="1585687"/>
                  </a:lnTo>
                  <a:lnTo>
                    <a:pt x="1944858" y="1586068"/>
                  </a:lnTo>
                  <a:close/>
                </a:path>
                <a:path w="2360295" h="1867535">
                  <a:moveTo>
                    <a:pt x="1925513" y="1586449"/>
                  </a:moveTo>
                  <a:lnTo>
                    <a:pt x="1926302" y="1584798"/>
                  </a:lnTo>
                  <a:lnTo>
                    <a:pt x="1922591" y="1584798"/>
                  </a:lnTo>
                  <a:lnTo>
                    <a:pt x="1922907" y="1584925"/>
                  </a:lnTo>
                  <a:lnTo>
                    <a:pt x="1924802" y="1584925"/>
                  </a:lnTo>
                  <a:lnTo>
                    <a:pt x="1925513" y="1586449"/>
                  </a:lnTo>
                  <a:close/>
                </a:path>
                <a:path w="2360295" h="1867535">
                  <a:moveTo>
                    <a:pt x="1921407" y="1586703"/>
                  </a:moveTo>
                  <a:lnTo>
                    <a:pt x="1921565" y="1586703"/>
                  </a:lnTo>
                  <a:lnTo>
                    <a:pt x="1921959" y="1585814"/>
                  </a:lnTo>
                  <a:lnTo>
                    <a:pt x="1922275" y="1585433"/>
                  </a:lnTo>
                  <a:lnTo>
                    <a:pt x="1922512" y="1584925"/>
                  </a:lnTo>
                  <a:lnTo>
                    <a:pt x="1922591" y="1584798"/>
                  </a:lnTo>
                  <a:lnTo>
                    <a:pt x="1913747" y="1584798"/>
                  </a:lnTo>
                  <a:lnTo>
                    <a:pt x="1913874" y="1585814"/>
                  </a:lnTo>
                  <a:lnTo>
                    <a:pt x="1919354" y="1585814"/>
                  </a:lnTo>
                  <a:lnTo>
                    <a:pt x="1921407" y="1586703"/>
                  </a:lnTo>
                  <a:close/>
                </a:path>
                <a:path w="2360295" h="1867535">
                  <a:moveTo>
                    <a:pt x="1969338" y="1585306"/>
                  </a:moveTo>
                  <a:lnTo>
                    <a:pt x="1970206" y="1585306"/>
                  </a:lnTo>
                  <a:lnTo>
                    <a:pt x="1969566" y="1584856"/>
                  </a:lnTo>
                  <a:lnTo>
                    <a:pt x="1969338" y="1585306"/>
                  </a:lnTo>
                  <a:close/>
                </a:path>
                <a:path w="2360295" h="1867535">
                  <a:moveTo>
                    <a:pt x="1951097" y="1585179"/>
                  </a:moveTo>
                  <a:lnTo>
                    <a:pt x="1952202" y="1585179"/>
                  </a:lnTo>
                  <a:lnTo>
                    <a:pt x="1952005" y="1584925"/>
                  </a:lnTo>
                  <a:lnTo>
                    <a:pt x="1951492" y="1584925"/>
                  </a:lnTo>
                  <a:lnTo>
                    <a:pt x="1951097" y="1585179"/>
                  </a:lnTo>
                  <a:close/>
                </a:path>
                <a:path w="2360295" h="1867535">
                  <a:moveTo>
                    <a:pt x="1925197" y="1587338"/>
                  </a:moveTo>
                  <a:lnTo>
                    <a:pt x="1924701" y="1585941"/>
                  </a:lnTo>
                  <a:lnTo>
                    <a:pt x="1924605" y="1585306"/>
                  </a:lnTo>
                  <a:lnTo>
                    <a:pt x="1924723" y="1585179"/>
                  </a:lnTo>
                  <a:lnTo>
                    <a:pt x="1924802" y="1584925"/>
                  </a:lnTo>
                  <a:lnTo>
                    <a:pt x="1922907" y="1584925"/>
                  </a:lnTo>
                  <a:lnTo>
                    <a:pt x="1922986" y="1585687"/>
                  </a:lnTo>
                  <a:lnTo>
                    <a:pt x="1923144" y="1585687"/>
                  </a:lnTo>
                  <a:lnTo>
                    <a:pt x="1925197" y="1587338"/>
                  </a:lnTo>
                  <a:close/>
                </a:path>
                <a:path w="2360295" h="1867535">
                  <a:moveTo>
                    <a:pt x="1883268" y="1585052"/>
                  </a:moveTo>
                  <a:lnTo>
                    <a:pt x="1883820" y="1585052"/>
                  </a:lnTo>
                  <a:lnTo>
                    <a:pt x="1883425" y="1584925"/>
                  </a:lnTo>
                  <a:lnTo>
                    <a:pt x="1883268" y="1585052"/>
                  </a:lnTo>
                  <a:close/>
                </a:path>
                <a:path w="2360295" h="1867535">
                  <a:moveTo>
                    <a:pt x="1957414" y="1587465"/>
                  </a:moveTo>
                  <a:lnTo>
                    <a:pt x="1957730" y="1587465"/>
                  </a:lnTo>
                  <a:lnTo>
                    <a:pt x="1959151" y="1586830"/>
                  </a:lnTo>
                  <a:lnTo>
                    <a:pt x="1960415" y="1585052"/>
                  </a:lnTo>
                  <a:lnTo>
                    <a:pt x="1952242" y="1585052"/>
                  </a:lnTo>
                  <a:lnTo>
                    <a:pt x="1952202" y="1585179"/>
                  </a:lnTo>
                  <a:lnTo>
                    <a:pt x="1951097" y="1585179"/>
                  </a:lnTo>
                  <a:lnTo>
                    <a:pt x="1950702" y="1585433"/>
                  </a:lnTo>
                  <a:lnTo>
                    <a:pt x="1950616" y="1585941"/>
                  </a:lnTo>
                  <a:lnTo>
                    <a:pt x="1954177" y="1585941"/>
                  </a:lnTo>
                  <a:lnTo>
                    <a:pt x="1955914" y="1586068"/>
                  </a:lnTo>
                  <a:lnTo>
                    <a:pt x="1957414" y="1587465"/>
                  </a:lnTo>
                  <a:close/>
                </a:path>
                <a:path w="2360295" h="1867535">
                  <a:moveTo>
                    <a:pt x="1855315" y="1585687"/>
                  </a:moveTo>
                  <a:lnTo>
                    <a:pt x="1855710" y="1585687"/>
                  </a:lnTo>
                  <a:lnTo>
                    <a:pt x="1855867" y="1585052"/>
                  </a:lnTo>
                  <a:lnTo>
                    <a:pt x="1854880" y="1585052"/>
                  </a:lnTo>
                  <a:lnTo>
                    <a:pt x="1854999" y="1585179"/>
                  </a:lnTo>
                  <a:lnTo>
                    <a:pt x="1855315" y="1585687"/>
                  </a:lnTo>
                  <a:close/>
                </a:path>
                <a:path w="2360295" h="1867535">
                  <a:moveTo>
                    <a:pt x="1968548" y="1586068"/>
                  </a:moveTo>
                  <a:lnTo>
                    <a:pt x="1968864" y="1586068"/>
                  </a:lnTo>
                  <a:lnTo>
                    <a:pt x="1969338" y="1585306"/>
                  </a:lnTo>
                  <a:lnTo>
                    <a:pt x="1967758" y="1585306"/>
                  </a:lnTo>
                  <a:lnTo>
                    <a:pt x="1968232" y="1585814"/>
                  </a:lnTo>
                  <a:lnTo>
                    <a:pt x="1968548" y="1586068"/>
                  </a:lnTo>
                  <a:close/>
                </a:path>
                <a:path w="2360295" h="1867535">
                  <a:moveTo>
                    <a:pt x="1937357" y="1586576"/>
                  </a:moveTo>
                  <a:lnTo>
                    <a:pt x="1937686" y="1585941"/>
                  </a:lnTo>
                  <a:lnTo>
                    <a:pt x="1937752" y="1585306"/>
                  </a:lnTo>
                  <a:lnTo>
                    <a:pt x="1936989" y="1585306"/>
                  </a:lnTo>
                  <a:lnTo>
                    <a:pt x="1937357" y="1586576"/>
                  </a:lnTo>
                  <a:close/>
                </a:path>
                <a:path w="2360295" h="1867535">
                  <a:moveTo>
                    <a:pt x="1949281" y="1586322"/>
                  </a:moveTo>
                  <a:lnTo>
                    <a:pt x="1949912" y="1586068"/>
                  </a:lnTo>
                  <a:lnTo>
                    <a:pt x="1950386" y="1585814"/>
                  </a:lnTo>
                  <a:lnTo>
                    <a:pt x="1949991" y="1585433"/>
                  </a:lnTo>
                  <a:lnTo>
                    <a:pt x="1949754" y="1585560"/>
                  </a:lnTo>
                  <a:lnTo>
                    <a:pt x="1949438" y="1586068"/>
                  </a:lnTo>
                  <a:lnTo>
                    <a:pt x="1948688" y="1586068"/>
                  </a:lnTo>
                  <a:lnTo>
                    <a:pt x="1948886" y="1586195"/>
                  </a:lnTo>
                  <a:lnTo>
                    <a:pt x="1949281" y="1586322"/>
                  </a:lnTo>
                  <a:close/>
                </a:path>
                <a:path w="2360295" h="1867535">
                  <a:moveTo>
                    <a:pt x="1905219" y="1586195"/>
                  </a:moveTo>
                  <a:lnTo>
                    <a:pt x="1906404" y="1585433"/>
                  </a:lnTo>
                  <a:lnTo>
                    <a:pt x="1895044" y="1585433"/>
                  </a:lnTo>
                  <a:lnTo>
                    <a:pt x="1895022" y="1585560"/>
                  </a:lnTo>
                  <a:lnTo>
                    <a:pt x="1903956" y="1585560"/>
                  </a:lnTo>
                  <a:lnTo>
                    <a:pt x="1905219" y="1586195"/>
                  </a:lnTo>
                  <a:close/>
                </a:path>
                <a:path w="2360295" h="1867535">
                  <a:moveTo>
                    <a:pt x="1900087" y="1587084"/>
                  </a:moveTo>
                  <a:lnTo>
                    <a:pt x="1903956" y="1585560"/>
                  </a:lnTo>
                  <a:lnTo>
                    <a:pt x="1895022" y="1585560"/>
                  </a:lnTo>
                  <a:lnTo>
                    <a:pt x="1894954" y="1585941"/>
                  </a:lnTo>
                  <a:lnTo>
                    <a:pt x="1893600" y="1585941"/>
                  </a:lnTo>
                  <a:lnTo>
                    <a:pt x="1894006" y="1586703"/>
                  </a:lnTo>
                  <a:lnTo>
                    <a:pt x="1897165" y="1586703"/>
                  </a:lnTo>
                  <a:lnTo>
                    <a:pt x="1900087" y="1587084"/>
                  </a:lnTo>
                  <a:close/>
                </a:path>
                <a:path w="2360295" h="1867535">
                  <a:moveTo>
                    <a:pt x="1939489" y="1587084"/>
                  </a:moveTo>
                  <a:lnTo>
                    <a:pt x="1941542" y="1585687"/>
                  </a:lnTo>
                  <a:lnTo>
                    <a:pt x="1938124" y="1585687"/>
                  </a:lnTo>
                  <a:lnTo>
                    <a:pt x="1939489" y="1587084"/>
                  </a:lnTo>
                  <a:close/>
                </a:path>
                <a:path w="2360295" h="1867535">
                  <a:moveTo>
                    <a:pt x="1922986" y="1586830"/>
                  </a:moveTo>
                  <a:lnTo>
                    <a:pt x="1923302" y="1586703"/>
                  </a:lnTo>
                  <a:lnTo>
                    <a:pt x="1923144" y="1585687"/>
                  </a:lnTo>
                  <a:lnTo>
                    <a:pt x="1922986" y="1585687"/>
                  </a:lnTo>
                  <a:lnTo>
                    <a:pt x="1922986" y="1586830"/>
                  </a:lnTo>
                  <a:close/>
                </a:path>
                <a:path w="2360295" h="1867535">
                  <a:moveTo>
                    <a:pt x="1860447" y="1586068"/>
                  </a:moveTo>
                  <a:lnTo>
                    <a:pt x="1859895" y="1585814"/>
                  </a:lnTo>
                  <a:lnTo>
                    <a:pt x="1860447" y="1586068"/>
                  </a:lnTo>
                  <a:close/>
                </a:path>
                <a:path w="2360295" h="1867535">
                  <a:moveTo>
                    <a:pt x="1916906" y="1587338"/>
                  </a:moveTo>
                  <a:lnTo>
                    <a:pt x="1919354" y="1585814"/>
                  </a:lnTo>
                  <a:lnTo>
                    <a:pt x="1914932" y="1585814"/>
                  </a:lnTo>
                  <a:lnTo>
                    <a:pt x="1916906" y="1587338"/>
                  </a:lnTo>
                  <a:close/>
                </a:path>
                <a:path w="2360295" h="1867535">
                  <a:moveTo>
                    <a:pt x="1914616" y="1586703"/>
                  </a:moveTo>
                  <a:lnTo>
                    <a:pt x="1914695" y="1586195"/>
                  </a:lnTo>
                  <a:lnTo>
                    <a:pt x="1914932" y="1585814"/>
                  </a:lnTo>
                  <a:lnTo>
                    <a:pt x="1913874" y="1585814"/>
                  </a:lnTo>
                  <a:lnTo>
                    <a:pt x="1913905" y="1586195"/>
                  </a:lnTo>
                  <a:lnTo>
                    <a:pt x="1914379" y="1586449"/>
                  </a:lnTo>
                  <a:lnTo>
                    <a:pt x="1914616" y="1586703"/>
                  </a:lnTo>
                  <a:close/>
                </a:path>
                <a:path w="2360295" h="1867535">
                  <a:moveTo>
                    <a:pt x="1883031" y="1586576"/>
                  </a:moveTo>
                  <a:lnTo>
                    <a:pt x="1884057" y="1585814"/>
                  </a:lnTo>
                  <a:lnTo>
                    <a:pt x="1882412" y="1585814"/>
                  </a:lnTo>
                  <a:lnTo>
                    <a:pt x="1882525" y="1586068"/>
                  </a:lnTo>
                  <a:lnTo>
                    <a:pt x="1883031" y="1586576"/>
                  </a:lnTo>
                  <a:close/>
                </a:path>
                <a:path w="2360295" h="1867535">
                  <a:moveTo>
                    <a:pt x="1950465" y="1586830"/>
                  </a:moveTo>
                  <a:lnTo>
                    <a:pt x="1951097" y="1586576"/>
                  </a:lnTo>
                  <a:lnTo>
                    <a:pt x="1951808" y="1586195"/>
                  </a:lnTo>
                  <a:lnTo>
                    <a:pt x="1954177" y="1585941"/>
                  </a:lnTo>
                  <a:lnTo>
                    <a:pt x="1950616" y="1585941"/>
                  </a:lnTo>
                  <a:lnTo>
                    <a:pt x="1950465" y="1586830"/>
                  </a:lnTo>
                  <a:close/>
                </a:path>
                <a:path w="2360295" h="1867535">
                  <a:moveTo>
                    <a:pt x="1719151" y="1570320"/>
                  </a:moveTo>
                  <a:lnTo>
                    <a:pt x="1719893" y="1570320"/>
                  </a:lnTo>
                  <a:lnTo>
                    <a:pt x="1719972" y="1569431"/>
                  </a:lnTo>
                  <a:lnTo>
                    <a:pt x="1719814" y="1569177"/>
                  </a:lnTo>
                  <a:lnTo>
                    <a:pt x="1719735" y="1568796"/>
                  </a:lnTo>
                  <a:lnTo>
                    <a:pt x="1719340" y="1569177"/>
                  </a:lnTo>
                  <a:lnTo>
                    <a:pt x="1718551" y="1569304"/>
                  </a:lnTo>
                  <a:lnTo>
                    <a:pt x="1718509" y="1569558"/>
                  </a:lnTo>
                  <a:lnTo>
                    <a:pt x="1718867" y="1569558"/>
                  </a:lnTo>
                  <a:lnTo>
                    <a:pt x="1719151" y="1570320"/>
                  </a:lnTo>
                  <a:close/>
                </a:path>
                <a:path w="2360295" h="1867535">
                  <a:moveTo>
                    <a:pt x="1708877" y="1569939"/>
                  </a:moveTo>
                  <a:lnTo>
                    <a:pt x="1713023" y="1569939"/>
                  </a:lnTo>
                  <a:lnTo>
                    <a:pt x="1711760" y="1569812"/>
                  </a:lnTo>
                  <a:lnTo>
                    <a:pt x="1710654" y="1568796"/>
                  </a:lnTo>
                  <a:lnTo>
                    <a:pt x="1708877" y="1569939"/>
                  </a:lnTo>
                  <a:close/>
                </a:path>
                <a:path w="2360295" h="1867535">
                  <a:moveTo>
                    <a:pt x="1760766" y="1571463"/>
                  </a:moveTo>
                  <a:lnTo>
                    <a:pt x="1763559" y="1571463"/>
                  </a:lnTo>
                  <a:lnTo>
                    <a:pt x="1761901" y="1568923"/>
                  </a:lnTo>
                  <a:lnTo>
                    <a:pt x="1761743" y="1570828"/>
                  </a:lnTo>
                  <a:lnTo>
                    <a:pt x="1761269" y="1570828"/>
                  </a:lnTo>
                  <a:lnTo>
                    <a:pt x="1760321" y="1570955"/>
                  </a:lnTo>
                  <a:lnTo>
                    <a:pt x="1759848" y="1570955"/>
                  </a:lnTo>
                  <a:lnTo>
                    <a:pt x="1759953" y="1571209"/>
                  </a:lnTo>
                  <a:lnTo>
                    <a:pt x="1759979" y="1571336"/>
                  </a:lnTo>
                  <a:lnTo>
                    <a:pt x="1760716" y="1571336"/>
                  </a:lnTo>
                  <a:lnTo>
                    <a:pt x="1760766" y="1571463"/>
                  </a:lnTo>
                  <a:close/>
                </a:path>
                <a:path w="2360295" h="1867535">
                  <a:moveTo>
                    <a:pt x="1729368" y="1571590"/>
                  </a:moveTo>
                  <a:lnTo>
                    <a:pt x="1730180" y="1570844"/>
                  </a:lnTo>
                  <a:lnTo>
                    <a:pt x="1730263" y="1570574"/>
                  </a:lnTo>
                  <a:lnTo>
                    <a:pt x="1729684" y="1569177"/>
                  </a:lnTo>
                  <a:lnTo>
                    <a:pt x="1728973" y="1571209"/>
                  </a:lnTo>
                  <a:lnTo>
                    <a:pt x="1729368" y="1571590"/>
                  </a:lnTo>
                  <a:close/>
                </a:path>
                <a:path w="2360295" h="1867535">
                  <a:moveTo>
                    <a:pt x="1673857" y="1572098"/>
                  </a:moveTo>
                  <a:lnTo>
                    <a:pt x="1674997" y="1571408"/>
                  </a:lnTo>
                  <a:lnTo>
                    <a:pt x="1676361" y="1570750"/>
                  </a:lnTo>
                  <a:lnTo>
                    <a:pt x="1676344" y="1570574"/>
                  </a:lnTo>
                  <a:lnTo>
                    <a:pt x="1676226" y="1570447"/>
                  </a:lnTo>
                  <a:lnTo>
                    <a:pt x="1674804" y="1570193"/>
                  </a:lnTo>
                  <a:lnTo>
                    <a:pt x="1673383" y="1569304"/>
                  </a:lnTo>
                  <a:lnTo>
                    <a:pt x="1671962" y="1570574"/>
                  </a:lnTo>
                  <a:lnTo>
                    <a:pt x="1673857" y="1572098"/>
                  </a:lnTo>
                  <a:close/>
                </a:path>
                <a:path w="2360295" h="1867535">
                  <a:moveTo>
                    <a:pt x="1727315" y="1572352"/>
                  </a:moveTo>
                  <a:lnTo>
                    <a:pt x="1727473" y="1572352"/>
                  </a:lnTo>
                  <a:lnTo>
                    <a:pt x="1727473" y="1572225"/>
                  </a:lnTo>
                  <a:lnTo>
                    <a:pt x="1727629" y="1572099"/>
                  </a:lnTo>
                  <a:lnTo>
                    <a:pt x="1727237" y="1570955"/>
                  </a:lnTo>
                  <a:lnTo>
                    <a:pt x="1726842" y="1570701"/>
                  </a:lnTo>
                  <a:lnTo>
                    <a:pt x="1726526" y="1570447"/>
                  </a:lnTo>
                  <a:lnTo>
                    <a:pt x="1725973" y="1570193"/>
                  </a:lnTo>
                  <a:lnTo>
                    <a:pt x="1725499" y="1570193"/>
                  </a:lnTo>
                  <a:lnTo>
                    <a:pt x="1723999" y="1569939"/>
                  </a:lnTo>
                  <a:lnTo>
                    <a:pt x="1722262" y="1569431"/>
                  </a:lnTo>
                  <a:lnTo>
                    <a:pt x="1720908" y="1569939"/>
                  </a:lnTo>
                  <a:lnTo>
                    <a:pt x="1721867" y="1569939"/>
                  </a:lnTo>
                  <a:lnTo>
                    <a:pt x="1721472" y="1570955"/>
                  </a:lnTo>
                  <a:lnTo>
                    <a:pt x="1721235" y="1571209"/>
                  </a:lnTo>
                  <a:lnTo>
                    <a:pt x="1719482" y="1571209"/>
                  </a:lnTo>
                  <a:lnTo>
                    <a:pt x="1719625" y="1571590"/>
                  </a:lnTo>
                  <a:lnTo>
                    <a:pt x="1722894" y="1571590"/>
                  </a:lnTo>
                  <a:lnTo>
                    <a:pt x="1725026" y="1571717"/>
                  </a:lnTo>
                  <a:lnTo>
                    <a:pt x="1726684" y="1571717"/>
                  </a:lnTo>
                  <a:lnTo>
                    <a:pt x="1726842" y="1571844"/>
                  </a:lnTo>
                  <a:lnTo>
                    <a:pt x="1726924" y="1572099"/>
                  </a:lnTo>
                  <a:lnTo>
                    <a:pt x="1727195" y="1572255"/>
                  </a:lnTo>
                  <a:close/>
                </a:path>
                <a:path w="2360295" h="1867535">
                  <a:moveTo>
                    <a:pt x="1718235" y="1571209"/>
                  </a:moveTo>
                  <a:lnTo>
                    <a:pt x="1718867" y="1569558"/>
                  </a:lnTo>
                  <a:lnTo>
                    <a:pt x="1718509" y="1569558"/>
                  </a:lnTo>
                  <a:lnTo>
                    <a:pt x="1718235" y="1571209"/>
                  </a:lnTo>
                  <a:close/>
                </a:path>
                <a:path w="2360295" h="1867535">
                  <a:moveTo>
                    <a:pt x="1713971" y="1573495"/>
                  </a:moveTo>
                  <a:lnTo>
                    <a:pt x="1713652" y="1572777"/>
                  </a:lnTo>
                  <a:lnTo>
                    <a:pt x="1713526" y="1572028"/>
                  </a:lnTo>
                  <a:lnTo>
                    <a:pt x="1714208" y="1571590"/>
                  </a:lnTo>
                  <a:lnTo>
                    <a:pt x="1714539" y="1571209"/>
                  </a:lnTo>
                  <a:lnTo>
                    <a:pt x="1714648" y="1570714"/>
                  </a:lnTo>
                  <a:lnTo>
                    <a:pt x="1714287" y="1569939"/>
                  </a:lnTo>
                  <a:lnTo>
                    <a:pt x="1714208" y="1569812"/>
                  </a:lnTo>
                  <a:lnTo>
                    <a:pt x="1713497" y="1569939"/>
                  </a:lnTo>
                  <a:lnTo>
                    <a:pt x="1708877" y="1569939"/>
                  </a:lnTo>
                  <a:lnTo>
                    <a:pt x="1707890" y="1570574"/>
                  </a:lnTo>
                  <a:lnTo>
                    <a:pt x="1705206" y="1570828"/>
                  </a:lnTo>
                  <a:lnTo>
                    <a:pt x="1704953" y="1571336"/>
                  </a:lnTo>
                  <a:lnTo>
                    <a:pt x="1707812" y="1571336"/>
                  </a:lnTo>
                  <a:lnTo>
                    <a:pt x="1707976" y="1572479"/>
                  </a:lnTo>
                  <a:lnTo>
                    <a:pt x="1712392" y="1572479"/>
                  </a:lnTo>
                  <a:lnTo>
                    <a:pt x="1713971" y="1573495"/>
                  </a:lnTo>
                  <a:close/>
                </a:path>
                <a:path w="2360295" h="1867535">
                  <a:moveTo>
                    <a:pt x="1767625" y="1572987"/>
                  </a:moveTo>
                  <a:lnTo>
                    <a:pt x="1769007" y="1572987"/>
                  </a:lnTo>
                  <a:lnTo>
                    <a:pt x="1769086" y="1569939"/>
                  </a:lnTo>
                  <a:lnTo>
                    <a:pt x="1767625" y="1572987"/>
                  </a:lnTo>
                  <a:close/>
                </a:path>
                <a:path w="2360295" h="1867535">
                  <a:moveTo>
                    <a:pt x="1753296" y="1572342"/>
                  </a:moveTo>
                  <a:lnTo>
                    <a:pt x="1754241" y="1572225"/>
                  </a:lnTo>
                  <a:lnTo>
                    <a:pt x="1753925" y="1571590"/>
                  </a:lnTo>
                  <a:lnTo>
                    <a:pt x="1756689" y="1571336"/>
                  </a:lnTo>
                  <a:lnTo>
                    <a:pt x="1754399" y="1570447"/>
                  </a:lnTo>
                  <a:lnTo>
                    <a:pt x="1754399" y="1570320"/>
                  </a:lnTo>
                  <a:lnTo>
                    <a:pt x="1753057" y="1569939"/>
                  </a:lnTo>
                  <a:lnTo>
                    <a:pt x="1753296" y="1572342"/>
                  </a:lnTo>
                  <a:close/>
                </a:path>
                <a:path w="2360295" h="1867535">
                  <a:moveTo>
                    <a:pt x="1719913" y="1570316"/>
                  </a:moveTo>
                  <a:lnTo>
                    <a:pt x="1721867" y="1569939"/>
                  </a:lnTo>
                  <a:lnTo>
                    <a:pt x="1720908" y="1569939"/>
                  </a:lnTo>
                  <a:lnTo>
                    <a:pt x="1719913" y="1570316"/>
                  </a:lnTo>
                  <a:close/>
                </a:path>
                <a:path w="2360295" h="1867535">
                  <a:moveTo>
                    <a:pt x="1639825" y="1572987"/>
                  </a:moveTo>
                  <a:lnTo>
                    <a:pt x="1643299" y="1572987"/>
                  </a:lnTo>
                  <a:lnTo>
                    <a:pt x="1641562" y="1569939"/>
                  </a:lnTo>
                  <a:lnTo>
                    <a:pt x="1639825" y="1572987"/>
                  </a:lnTo>
                  <a:close/>
                </a:path>
                <a:path w="2360295" h="1867535">
                  <a:moveTo>
                    <a:pt x="1612740" y="1572606"/>
                  </a:moveTo>
                  <a:lnTo>
                    <a:pt x="1615300" y="1571690"/>
                  </a:lnTo>
                  <a:lnTo>
                    <a:pt x="1616214" y="1570955"/>
                  </a:lnTo>
                  <a:lnTo>
                    <a:pt x="1616275" y="1570750"/>
                  </a:lnTo>
                  <a:lnTo>
                    <a:pt x="1616056" y="1570574"/>
                  </a:lnTo>
                  <a:lnTo>
                    <a:pt x="1615661" y="1569939"/>
                  </a:lnTo>
                  <a:lnTo>
                    <a:pt x="1615424" y="1570066"/>
                  </a:lnTo>
                  <a:lnTo>
                    <a:pt x="1614871" y="1570193"/>
                  </a:lnTo>
                  <a:lnTo>
                    <a:pt x="1613950" y="1570828"/>
                  </a:lnTo>
                  <a:lnTo>
                    <a:pt x="1614556" y="1570828"/>
                  </a:lnTo>
                  <a:lnTo>
                    <a:pt x="1612740" y="1572606"/>
                  </a:lnTo>
                  <a:close/>
                </a:path>
                <a:path w="2360295" h="1867535">
                  <a:moveTo>
                    <a:pt x="1585031" y="1570750"/>
                  </a:moveTo>
                  <a:lnTo>
                    <a:pt x="1585418" y="1570574"/>
                  </a:lnTo>
                  <a:lnTo>
                    <a:pt x="1585458" y="1570320"/>
                  </a:lnTo>
                  <a:lnTo>
                    <a:pt x="1585260" y="1569939"/>
                  </a:lnTo>
                  <a:lnTo>
                    <a:pt x="1585031" y="1570750"/>
                  </a:lnTo>
                  <a:close/>
                </a:path>
                <a:path w="2360295" h="1867535">
                  <a:moveTo>
                    <a:pt x="1770350" y="1571463"/>
                  </a:moveTo>
                  <a:lnTo>
                    <a:pt x="1770665" y="1571463"/>
                  </a:lnTo>
                  <a:lnTo>
                    <a:pt x="1771139" y="1571336"/>
                  </a:lnTo>
                  <a:lnTo>
                    <a:pt x="1771850" y="1570447"/>
                  </a:lnTo>
                  <a:lnTo>
                    <a:pt x="1771677" y="1570312"/>
                  </a:lnTo>
                  <a:lnTo>
                    <a:pt x="1771455" y="1570193"/>
                  </a:lnTo>
                  <a:lnTo>
                    <a:pt x="1771297" y="1570066"/>
                  </a:lnTo>
                  <a:lnTo>
                    <a:pt x="1770665" y="1570193"/>
                  </a:lnTo>
                  <a:lnTo>
                    <a:pt x="1769560" y="1570574"/>
                  </a:lnTo>
                  <a:lnTo>
                    <a:pt x="1769955" y="1570828"/>
                  </a:lnTo>
                  <a:lnTo>
                    <a:pt x="1770350" y="1571463"/>
                  </a:lnTo>
                  <a:close/>
                </a:path>
                <a:path w="2360295" h="1867535">
                  <a:moveTo>
                    <a:pt x="1761018" y="1572098"/>
                  </a:moveTo>
                  <a:lnTo>
                    <a:pt x="1765612" y="1572098"/>
                  </a:lnTo>
                  <a:lnTo>
                    <a:pt x="1764743" y="1570574"/>
                  </a:lnTo>
                  <a:lnTo>
                    <a:pt x="1764270" y="1570447"/>
                  </a:lnTo>
                  <a:lnTo>
                    <a:pt x="1763875" y="1570066"/>
                  </a:lnTo>
                  <a:lnTo>
                    <a:pt x="1763559" y="1571463"/>
                  </a:lnTo>
                  <a:lnTo>
                    <a:pt x="1760766" y="1571463"/>
                  </a:lnTo>
                  <a:lnTo>
                    <a:pt x="1761018" y="1572098"/>
                  </a:lnTo>
                  <a:close/>
                </a:path>
                <a:path w="2360295" h="1867535">
                  <a:moveTo>
                    <a:pt x="1586861" y="1572672"/>
                  </a:moveTo>
                  <a:lnTo>
                    <a:pt x="1586998" y="1570574"/>
                  </a:lnTo>
                  <a:lnTo>
                    <a:pt x="1586603" y="1570447"/>
                  </a:lnTo>
                  <a:lnTo>
                    <a:pt x="1586287" y="1570066"/>
                  </a:lnTo>
                  <a:lnTo>
                    <a:pt x="1585734" y="1570447"/>
                  </a:lnTo>
                  <a:lnTo>
                    <a:pt x="1585560" y="1570517"/>
                  </a:lnTo>
                  <a:lnTo>
                    <a:pt x="1586505" y="1572342"/>
                  </a:lnTo>
                  <a:lnTo>
                    <a:pt x="1586652" y="1572510"/>
                  </a:lnTo>
                  <a:lnTo>
                    <a:pt x="1586861" y="1572672"/>
                  </a:lnTo>
                  <a:close/>
                </a:path>
                <a:path w="2360295" h="1867535">
                  <a:moveTo>
                    <a:pt x="1745668" y="1574130"/>
                  </a:moveTo>
                  <a:lnTo>
                    <a:pt x="1745950" y="1574130"/>
                  </a:lnTo>
                  <a:lnTo>
                    <a:pt x="1746078" y="1572733"/>
                  </a:lnTo>
                  <a:lnTo>
                    <a:pt x="1743897" y="1570193"/>
                  </a:lnTo>
                  <a:lnTo>
                    <a:pt x="1741607" y="1571082"/>
                  </a:lnTo>
                  <a:lnTo>
                    <a:pt x="1739476" y="1571082"/>
                  </a:lnTo>
                  <a:lnTo>
                    <a:pt x="1740581" y="1572352"/>
                  </a:lnTo>
                  <a:lnTo>
                    <a:pt x="1741173" y="1573114"/>
                  </a:lnTo>
                  <a:lnTo>
                    <a:pt x="1741292" y="1573241"/>
                  </a:lnTo>
                  <a:lnTo>
                    <a:pt x="1741481" y="1573622"/>
                  </a:lnTo>
                  <a:lnTo>
                    <a:pt x="1745082" y="1573622"/>
                  </a:lnTo>
                  <a:lnTo>
                    <a:pt x="1745668" y="1574130"/>
                  </a:lnTo>
                  <a:close/>
                </a:path>
                <a:path w="2360295" h="1867535">
                  <a:moveTo>
                    <a:pt x="1677253" y="1573749"/>
                  </a:moveTo>
                  <a:lnTo>
                    <a:pt x="1688228" y="1573749"/>
                  </a:lnTo>
                  <a:lnTo>
                    <a:pt x="1687123" y="1572225"/>
                  </a:lnTo>
                  <a:lnTo>
                    <a:pt x="1685149" y="1572098"/>
                  </a:lnTo>
                  <a:lnTo>
                    <a:pt x="1683570" y="1570193"/>
                  </a:lnTo>
                  <a:lnTo>
                    <a:pt x="1683096" y="1572860"/>
                  </a:lnTo>
                  <a:lnTo>
                    <a:pt x="1681088" y="1572860"/>
                  </a:lnTo>
                  <a:lnTo>
                    <a:pt x="1680411" y="1573368"/>
                  </a:lnTo>
                  <a:lnTo>
                    <a:pt x="1678089" y="1573368"/>
                  </a:lnTo>
                  <a:lnTo>
                    <a:pt x="1677963" y="1573495"/>
                  </a:lnTo>
                  <a:lnTo>
                    <a:pt x="1676305" y="1573495"/>
                  </a:lnTo>
                  <a:lnTo>
                    <a:pt x="1676621" y="1573622"/>
                  </a:lnTo>
                  <a:lnTo>
                    <a:pt x="1677253" y="1573749"/>
                  </a:lnTo>
                  <a:close/>
                </a:path>
                <a:path w="2360295" h="1867535">
                  <a:moveTo>
                    <a:pt x="1563467" y="1572479"/>
                  </a:moveTo>
                  <a:lnTo>
                    <a:pt x="1563782" y="1572479"/>
                  </a:lnTo>
                  <a:lnTo>
                    <a:pt x="1564256" y="1572225"/>
                  </a:lnTo>
                  <a:lnTo>
                    <a:pt x="1564730" y="1572225"/>
                  </a:lnTo>
                  <a:lnTo>
                    <a:pt x="1563782" y="1571844"/>
                  </a:lnTo>
                  <a:lnTo>
                    <a:pt x="1565520" y="1570193"/>
                  </a:lnTo>
                  <a:lnTo>
                    <a:pt x="1563530" y="1570316"/>
                  </a:lnTo>
                  <a:lnTo>
                    <a:pt x="1563467" y="1572479"/>
                  </a:lnTo>
                  <a:close/>
                </a:path>
                <a:path w="2360295" h="1867535">
                  <a:moveTo>
                    <a:pt x="1719482" y="1571209"/>
                  </a:moveTo>
                  <a:lnTo>
                    <a:pt x="1721077" y="1571209"/>
                  </a:lnTo>
                  <a:lnTo>
                    <a:pt x="1719814" y="1570955"/>
                  </a:lnTo>
                  <a:lnTo>
                    <a:pt x="1719913" y="1570316"/>
                  </a:lnTo>
                  <a:lnTo>
                    <a:pt x="1719151" y="1570320"/>
                  </a:lnTo>
                  <a:lnTo>
                    <a:pt x="1719482" y="1571209"/>
                  </a:lnTo>
                  <a:close/>
                </a:path>
                <a:path w="2360295" h="1867535">
                  <a:moveTo>
                    <a:pt x="1762406" y="1576924"/>
                  </a:moveTo>
                  <a:lnTo>
                    <a:pt x="1769797" y="1576924"/>
                  </a:lnTo>
                  <a:lnTo>
                    <a:pt x="1767586" y="1573241"/>
                  </a:lnTo>
                  <a:lnTo>
                    <a:pt x="1767586" y="1570320"/>
                  </a:lnTo>
                  <a:lnTo>
                    <a:pt x="1766057" y="1571739"/>
                  </a:lnTo>
                  <a:lnTo>
                    <a:pt x="1765612" y="1572098"/>
                  </a:lnTo>
                  <a:lnTo>
                    <a:pt x="1761018" y="1572098"/>
                  </a:lnTo>
                  <a:lnTo>
                    <a:pt x="1761068" y="1572225"/>
                  </a:lnTo>
                  <a:lnTo>
                    <a:pt x="1762611" y="1572225"/>
                  </a:lnTo>
                  <a:lnTo>
                    <a:pt x="1761861" y="1574130"/>
                  </a:lnTo>
                  <a:lnTo>
                    <a:pt x="1761958" y="1574638"/>
                  </a:lnTo>
                  <a:lnTo>
                    <a:pt x="1762217" y="1575400"/>
                  </a:lnTo>
                  <a:lnTo>
                    <a:pt x="1762322" y="1575654"/>
                  </a:lnTo>
                  <a:lnTo>
                    <a:pt x="1762438" y="1576035"/>
                  </a:lnTo>
                  <a:lnTo>
                    <a:pt x="1762406" y="1576924"/>
                  </a:lnTo>
                  <a:close/>
                </a:path>
                <a:path w="2360295" h="1867535">
                  <a:moveTo>
                    <a:pt x="1669198" y="1572352"/>
                  </a:moveTo>
                  <a:lnTo>
                    <a:pt x="1668961" y="1571844"/>
                  </a:lnTo>
                  <a:lnTo>
                    <a:pt x="1668330" y="1570955"/>
                  </a:lnTo>
                  <a:lnTo>
                    <a:pt x="1667461" y="1570828"/>
                  </a:lnTo>
                  <a:lnTo>
                    <a:pt x="1666592" y="1570320"/>
                  </a:lnTo>
                  <a:lnTo>
                    <a:pt x="1662960" y="1571717"/>
                  </a:lnTo>
                  <a:lnTo>
                    <a:pt x="1660733" y="1571717"/>
                  </a:lnTo>
                  <a:lnTo>
                    <a:pt x="1660986" y="1571971"/>
                  </a:lnTo>
                  <a:lnTo>
                    <a:pt x="1661307" y="1572099"/>
                  </a:lnTo>
                  <a:lnTo>
                    <a:pt x="1661697" y="1572225"/>
                  </a:lnTo>
                  <a:lnTo>
                    <a:pt x="1668645" y="1572225"/>
                  </a:lnTo>
                  <a:lnTo>
                    <a:pt x="1669198" y="1572352"/>
                  </a:lnTo>
                  <a:close/>
                </a:path>
                <a:path w="2360295" h="1867535">
                  <a:moveTo>
                    <a:pt x="1701073" y="1574003"/>
                  </a:moveTo>
                  <a:lnTo>
                    <a:pt x="1703626" y="1574003"/>
                  </a:lnTo>
                  <a:lnTo>
                    <a:pt x="1702442" y="1570447"/>
                  </a:lnTo>
                  <a:lnTo>
                    <a:pt x="1700863" y="1571463"/>
                  </a:lnTo>
                  <a:lnTo>
                    <a:pt x="1700389" y="1571590"/>
                  </a:lnTo>
                  <a:lnTo>
                    <a:pt x="1699955" y="1573114"/>
                  </a:lnTo>
                  <a:lnTo>
                    <a:pt x="1701810" y="1573114"/>
                  </a:lnTo>
                  <a:lnTo>
                    <a:pt x="1702047" y="1573368"/>
                  </a:lnTo>
                  <a:lnTo>
                    <a:pt x="1701494" y="1573749"/>
                  </a:lnTo>
                  <a:lnTo>
                    <a:pt x="1701073" y="1574003"/>
                  </a:lnTo>
                  <a:close/>
                </a:path>
                <a:path w="2360295" h="1867535">
                  <a:moveTo>
                    <a:pt x="1730375" y="1570844"/>
                  </a:moveTo>
                  <a:lnTo>
                    <a:pt x="1730473" y="1570574"/>
                  </a:lnTo>
                  <a:lnTo>
                    <a:pt x="1730335" y="1570701"/>
                  </a:lnTo>
                  <a:lnTo>
                    <a:pt x="1730375" y="1570844"/>
                  </a:lnTo>
                  <a:close/>
                </a:path>
                <a:path w="2360295" h="1867535">
                  <a:moveTo>
                    <a:pt x="1679700" y="1570828"/>
                  </a:moveTo>
                  <a:lnTo>
                    <a:pt x="1680490" y="1570828"/>
                  </a:lnTo>
                  <a:lnTo>
                    <a:pt x="1680016" y="1570574"/>
                  </a:lnTo>
                  <a:lnTo>
                    <a:pt x="1679700" y="1570828"/>
                  </a:lnTo>
                  <a:close/>
                </a:path>
                <a:path w="2360295" h="1867535">
                  <a:moveTo>
                    <a:pt x="1637751" y="1571408"/>
                  </a:moveTo>
                  <a:lnTo>
                    <a:pt x="1638324" y="1570574"/>
                  </a:lnTo>
                  <a:lnTo>
                    <a:pt x="1636034" y="1570828"/>
                  </a:lnTo>
                  <a:lnTo>
                    <a:pt x="1633112" y="1570828"/>
                  </a:lnTo>
                  <a:lnTo>
                    <a:pt x="1630665" y="1571209"/>
                  </a:lnTo>
                  <a:lnTo>
                    <a:pt x="1637534" y="1571209"/>
                  </a:lnTo>
                  <a:lnTo>
                    <a:pt x="1637751" y="1571408"/>
                  </a:lnTo>
                  <a:close/>
                </a:path>
                <a:path w="2360295" h="1867535">
                  <a:moveTo>
                    <a:pt x="1761269" y="1570828"/>
                  </a:moveTo>
                  <a:lnTo>
                    <a:pt x="1761585" y="1570828"/>
                  </a:lnTo>
                  <a:lnTo>
                    <a:pt x="1761427" y="1570701"/>
                  </a:lnTo>
                  <a:lnTo>
                    <a:pt x="1761269" y="1570828"/>
                  </a:lnTo>
                  <a:close/>
                </a:path>
                <a:path w="2360295" h="1867535">
                  <a:moveTo>
                    <a:pt x="1584865" y="1571336"/>
                  </a:moveTo>
                  <a:lnTo>
                    <a:pt x="1585031" y="1570750"/>
                  </a:lnTo>
                  <a:lnTo>
                    <a:pt x="1584550" y="1571082"/>
                  </a:lnTo>
                  <a:lnTo>
                    <a:pt x="1584865" y="1571336"/>
                  </a:lnTo>
                  <a:close/>
                </a:path>
                <a:path w="2360295" h="1867535">
                  <a:moveTo>
                    <a:pt x="1748208" y="1575400"/>
                  </a:moveTo>
                  <a:lnTo>
                    <a:pt x="1749583" y="1575400"/>
                  </a:lnTo>
                  <a:lnTo>
                    <a:pt x="1747924" y="1570828"/>
                  </a:lnTo>
                  <a:lnTo>
                    <a:pt x="1746279" y="1573114"/>
                  </a:lnTo>
                  <a:lnTo>
                    <a:pt x="1746898" y="1573114"/>
                  </a:lnTo>
                  <a:lnTo>
                    <a:pt x="1747608" y="1573495"/>
                  </a:lnTo>
                  <a:lnTo>
                    <a:pt x="1748082" y="1573495"/>
                  </a:lnTo>
                  <a:lnTo>
                    <a:pt x="1748635" y="1573749"/>
                  </a:lnTo>
                  <a:lnTo>
                    <a:pt x="1748193" y="1574765"/>
                  </a:lnTo>
                  <a:lnTo>
                    <a:pt x="1748208" y="1575400"/>
                  </a:lnTo>
                  <a:close/>
                </a:path>
                <a:path w="2360295" h="1867535">
                  <a:moveTo>
                    <a:pt x="1732210" y="1572352"/>
                  </a:moveTo>
                  <a:lnTo>
                    <a:pt x="1731658" y="1570828"/>
                  </a:lnTo>
                  <a:lnTo>
                    <a:pt x="1730878" y="1571739"/>
                  </a:lnTo>
                  <a:lnTo>
                    <a:pt x="1732210" y="1572352"/>
                  </a:lnTo>
                  <a:close/>
                </a:path>
                <a:path w="2360295" h="1867535">
                  <a:moveTo>
                    <a:pt x="1678089" y="1573368"/>
                  </a:moveTo>
                  <a:lnTo>
                    <a:pt x="1680411" y="1573368"/>
                  </a:lnTo>
                  <a:lnTo>
                    <a:pt x="1680885" y="1570828"/>
                  </a:lnTo>
                  <a:lnTo>
                    <a:pt x="1679464" y="1570828"/>
                  </a:lnTo>
                  <a:lnTo>
                    <a:pt x="1679337" y="1571336"/>
                  </a:lnTo>
                  <a:lnTo>
                    <a:pt x="1679232" y="1571542"/>
                  </a:lnTo>
                  <a:lnTo>
                    <a:pt x="1679016" y="1571844"/>
                  </a:lnTo>
                  <a:lnTo>
                    <a:pt x="1678595" y="1572860"/>
                  </a:lnTo>
                  <a:lnTo>
                    <a:pt x="1678089" y="1573368"/>
                  </a:lnTo>
                  <a:close/>
                </a:path>
                <a:path w="2360295" h="1867535">
                  <a:moveTo>
                    <a:pt x="1660733" y="1571717"/>
                  </a:moveTo>
                  <a:lnTo>
                    <a:pt x="1662960" y="1571717"/>
                  </a:lnTo>
                  <a:lnTo>
                    <a:pt x="1661381" y="1570828"/>
                  </a:lnTo>
                  <a:lnTo>
                    <a:pt x="1661144" y="1570828"/>
                  </a:lnTo>
                  <a:lnTo>
                    <a:pt x="1660670" y="1571209"/>
                  </a:lnTo>
                  <a:lnTo>
                    <a:pt x="1660354" y="1571336"/>
                  </a:lnTo>
                  <a:lnTo>
                    <a:pt x="1660733" y="1571717"/>
                  </a:lnTo>
                  <a:close/>
                </a:path>
                <a:path w="2360295" h="1867535">
                  <a:moveTo>
                    <a:pt x="1613766" y="1570955"/>
                  </a:moveTo>
                  <a:lnTo>
                    <a:pt x="1614556" y="1570828"/>
                  </a:lnTo>
                  <a:lnTo>
                    <a:pt x="1613950" y="1570828"/>
                  </a:lnTo>
                  <a:lnTo>
                    <a:pt x="1613766" y="1570955"/>
                  </a:lnTo>
                  <a:close/>
                </a:path>
                <a:path w="2360295" h="1867535">
                  <a:moveTo>
                    <a:pt x="1581257" y="1576797"/>
                  </a:moveTo>
                  <a:lnTo>
                    <a:pt x="1606028" y="1576797"/>
                  </a:lnTo>
                  <a:lnTo>
                    <a:pt x="1604765" y="1574765"/>
                  </a:lnTo>
                  <a:lnTo>
                    <a:pt x="1603738" y="1574511"/>
                  </a:lnTo>
                  <a:lnTo>
                    <a:pt x="1603561" y="1574232"/>
                  </a:lnTo>
                  <a:lnTo>
                    <a:pt x="1606344" y="1573114"/>
                  </a:lnTo>
                  <a:lnTo>
                    <a:pt x="1603900" y="1572099"/>
                  </a:lnTo>
                  <a:lnTo>
                    <a:pt x="1603343" y="1571209"/>
                  </a:lnTo>
                  <a:lnTo>
                    <a:pt x="1603185" y="1571082"/>
                  </a:lnTo>
                  <a:lnTo>
                    <a:pt x="1602790" y="1570955"/>
                  </a:lnTo>
                  <a:lnTo>
                    <a:pt x="1602554" y="1570828"/>
                  </a:lnTo>
                  <a:lnTo>
                    <a:pt x="1603027" y="1572098"/>
                  </a:lnTo>
                  <a:lnTo>
                    <a:pt x="1601132" y="1572098"/>
                  </a:lnTo>
                  <a:lnTo>
                    <a:pt x="1601561" y="1572672"/>
                  </a:lnTo>
                  <a:lnTo>
                    <a:pt x="1601527" y="1572860"/>
                  </a:lnTo>
                  <a:lnTo>
                    <a:pt x="1600737" y="1573114"/>
                  </a:lnTo>
                  <a:lnTo>
                    <a:pt x="1600343" y="1573114"/>
                  </a:lnTo>
                  <a:lnTo>
                    <a:pt x="1600185" y="1573241"/>
                  </a:lnTo>
                  <a:lnTo>
                    <a:pt x="1599790" y="1573241"/>
                  </a:lnTo>
                  <a:lnTo>
                    <a:pt x="1599673" y="1573683"/>
                  </a:lnTo>
                  <a:lnTo>
                    <a:pt x="1599948" y="1574003"/>
                  </a:lnTo>
                  <a:lnTo>
                    <a:pt x="1601764" y="1574130"/>
                  </a:lnTo>
                  <a:lnTo>
                    <a:pt x="1601606" y="1574638"/>
                  </a:lnTo>
                  <a:lnTo>
                    <a:pt x="1594359" y="1574638"/>
                  </a:lnTo>
                  <a:lnTo>
                    <a:pt x="1593947" y="1575400"/>
                  </a:lnTo>
                  <a:lnTo>
                    <a:pt x="1582023" y="1575400"/>
                  </a:lnTo>
                  <a:lnTo>
                    <a:pt x="1582023" y="1575908"/>
                  </a:lnTo>
                  <a:lnTo>
                    <a:pt x="1581091" y="1575908"/>
                  </a:lnTo>
                  <a:lnTo>
                    <a:pt x="1581257" y="1576797"/>
                  </a:lnTo>
                  <a:close/>
                </a:path>
                <a:path w="2360295" h="1867535">
                  <a:moveTo>
                    <a:pt x="1601132" y="1572098"/>
                  </a:moveTo>
                  <a:lnTo>
                    <a:pt x="1603027" y="1572098"/>
                  </a:lnTo>
                  <a:lnTo>
                    <a:pt x="1600185" y="1570828"/>
                  </a:lnTo>
                  <a:lnTo>
                    <a:pt x="1601132" y="1572098"/>
                  </a:lnTo>
                  <a:close/>
                </a:path>
                <a:path w="2360295" h="1867535">
                  <a:moveTo>
                    <a:pt x="1730239" y="1572336"/>
                  </a:moveTo>
                  <a:lnTo>
                    <a:pt x="1730425" y="1572099"/>
                  </a:lnTo>
                  <a:lnTo>
                    <a:pt x="1730552" y="1571590"/>
                  </a:lnTo>
                  <a:lnTo>
                    <a:pt x="1730578" y="1571336"/>
                  </a:lnTo>
                  <a:lnTo>
                    <a:pt x="1730375" y="1570844"/>
                  </a:lnTo>
                  <a:lnTo>
                    <a:pt x="1730102" y="1571590"/>
                  </a:lnTo>
                  <a:lnTo>
                    <a:pt x="1730552" y="1571590"/>
                  </a:lnTo>
                  <a:lnTo>
                    <a:pt x="1730715" y="1571664"/>
                  </a:lnTo>
                  <a:lnTo>
                    <a:pt x="1730074" y="1571664"/>
                  </a:lnTo>
                  <a:lnTo>
                    <a:pt x="1729962" y="1571971"/>
                  </a:lnTo>
                  <a:lnTo>
                    <a:pt x="1730010" y="1572099"/>
                  </a:lnTo>
                  <a:lnTo>
                    <a:pt x="1730239" y="1572336"/>
                  </a:lnTo>
                  <a:close/>
                </a:path>
                <a:path w="2360295" h="1867535">
                  <a:moveTo>
                    <a:pt x="1566693" y="1576035"/>
                  </a:moveTo>
                  <a:lnTo>
                    <a:pt x="1572390" y="1576035"/>
                  </a:lnTo>
                  <a:lnTo>
                    <a:pt x="1572461" y="1571664"/>
                  </a:lnTo>
                  <a:lnTo>
                    <a:pt x="1571284" y="1570955"/>
                  </a:lnTo>
                  <a:lnTo>
                    <a:pt x="1569468" y="1571209"/>
                  </a:lnTo>
                  <a:lnTo>
                    <a:pt x="1569073" y="1571209"/>
                  </a:lnTo>
                  <a:lnTo>
                    <a:pt x="1568836" y="1572225"/>
                  </a:lnTo>
                  <a:lnTo>
                    <a:pt x="1568520" y="1572860"/>
                  </a:lnTo>
                  <a:lnTo>
                    <a:pt x="1566231" y="1572860"/>
                  </a:lnTo>
                  <a:lnTo>
                    <a:pt x="1568442" y="1573749"/>
                  </a:lnTo>
                  <a:lnTo>
                    <a:pt x="1568284" y="1574130"/>
                  </a:lnTo>
                  <a:lnTo>
                    <a:pt x="1567494" y="1575146"/>
                  </a:lnTo>
                  <a:lnTo>
                    <a:pt x="1566851" y="1575146"/>
                  </a:lnTo>
                  <a:lnTo>
                    <a:pt x="1566693" y="1576035"/>
                  </a:lnTo>
                  <a:close/>
                </a:path>
                <a:path w="2360295" h="1867535">
                  <a:moveTo>
                    <a:pt x="1751162" y="1572479"/>
                  </a:moveTo>
                  <a:lnTo>
                    <a:pt x="1752539" y="1572395"/>
                  </a:lnTo>
                  <a:lnTo>
                    <a:pt x="1751162" y="1571209"/>
                  </a:lnTo>
                  <a:lnTo>
                    <a:pt x="1750925" y="1571082"/>
                  </a:lnTo>
                  <a:lnTo>
                    <a:pt x="1751004" y="1572098"/>
                  </a:lnTo>
                  <a:lnTo>
                    <a:pt x="1751162" y="1572479"/>
                  </a:lnTo>
                  <a:close/>
                </a:path>
                <a:path w="2360295" h="1867535">
                  <a:moveTo>
                    <a:pt x="1690518" y="1574003"/>
                  </a:moveTo>
                  <a:lnTo>
                    <a:pt x="1690819" y="1572672"/>
                  </a:lnTo>
                  <a:lnTo>
                    <a:pt x="1691229" y="1571971"/>
                  </a:lnTo>
                  <a:lnTo>
                    <a:pt x="1691545" y="1571209"/>
                  </a:lnTo>
                  <a:lnTo>
                    <a:pt x="1690518" y="1571209"/>
                  </a:lnTo>
                  <a:lnTo>
                    <a:pt x="1688781" y="1571082"/>
                  </a:lnTo>
                  <a:lnTo>
                    <a:pt x="1688662" y="1571542"/>
                  </a:lnTo>
                  <a:lnTo>
                    <a:pt x="1688478" y="1572479"/>
                  </a:lnTo>
                  <a:lnTo>
                    <a:pt x="1689176" y="1572479"/>
                  </a:lnTo>
                  <a:lnTo>
                    <a:pt x="1690518" y="1574003"/>
                  </a:lnTo>
                  <a:close/>
                </a:path>
                <a:path w="2360295" h="1867535">
                  <a:moveTo>
                    <a:pt x="1648663" y="1574257"/>
                  </a:moveTo>
                  <a:lnTo>
                    <a:pt x="1652458" y="1574257"/>
                  </a:lnTo>
                  <a:lnTo>
                    <a:pt x="1651195" y="1574003"/>
                  </a:lnTo>
                  <a:lnTo>
                    <a:pt x="1650090" y="1573622"/>
                  </a:lnTo>
                  <a:lnTo>
                    <a:pt x="1650775" y="1573321"/>
                  </a:lnTo>
                  <a:lnTo>
                    <a:pt x="1650879" y="1573114"/>
                  </a:lnTo>
                  <a:lnTo>
                    <a:pt x="1650654" y="1572510"/>
                  </a:lnTo>
                  <a:lnTo>
                    <a:pt x="1650532" y="1571590"/>
                  </a:lnTo>
                  <a:lnTo>
                    <a:pt x="1650405" y="1571082"/>
                  </a:lnTo>
                  <a:lnTo>
                    <a:pt x="1650090" y="1571082"/>
                  </a:lnTo>
                  <a:lnTo>
                    <a:pt x="1649774" y="1571209"/>
                  </a:lnTo>
                  <a:lnTo>
                    <a:pt x="1648826" y="1571463"/>
                  </a:lnTo>
                  <a:lnTo>
                    <a:pt x="1648273" y="1571463"/>
                  </a:lnTo>
                  <a:lnTo>
                    <a:pt x="1647642" y="1571590"/>
                  </a:lnTo>
                  <a:lnTo>
                    <a:pt x="1648195" y="1571844"/>
                  </a:lnTo>
                  <a:lnTo>
                    <a:pt x="1648828" y="1572099"/>
                  </a:lnTo>
                  <a:lnTo>
                    <a:pt x="1649537" y="1572606"/>
                  </a:lnTo>
                  <a:lnTo>
                    <a:pt x="1649537" y="1573749"/>
                  </a:lnTo>
                  <a:lnTo>
                    <a:pt x="1649142" y="1573749"/>
                  </a:lnTo>
                  <a:lnTo>
                    <a:pt x="1648984" y="1573876"/>
                  </a:lnTo>
                  <a:lnTo>
                    <a:pt x="1648663" y="1574257"/>
                  </a:lnTo>
                  <a:close/>
                </a:path>
                <a:path w="2360295" h="1867535">
                  <a:moveTo>
                    <a:pt x="1625047" y="1572352"/>
                  </a:moveTo>
                  <a:lnTo>
                    <a:pt x="1628691" y="1572352"/>
                  </a:lnTo>
                  <a:lnTo>
                    <a:pt x="1628454" y="1572225"/>
                  </a:lnTo>
                  <a:lnTo>
                    <a:pt x="1627664" y="1572098"/>
                  </a:lnTo>
                  <a:lnTo>
                    <a:pt x="1626243" y="1571590"/>
                  </a:lnTo>
                  <a:lnTo>
                    <a:pt x="1626322" y="1571082"/>
                  </a:lnTo>
                  <a:lnTo>
                    <a:pt x="1626006" y="1571209"/>
                  </a:lnTo>
                  <a:lnTo>
                    <a:pt x="1625611" y="1571336"/>
                  </a:lnTo>
                  <a:lnTo>
                    <a:pt x="1625047" y="1572352"/>
                  </a:lnTo>
                  <a:close/>
                </a:path>
                <a:path w="2360295" h="1867535">
                  <a:moveTo>
                    <a:pt x="1694861" y="1574257"/>
                  </a:moveTo>
                  <a:lnTo>
                    <a:pt x="1695275" y="1572672"/>
                  </a:lnTo>
                  <a:lnTo>
                    <a:pt x="1695389" y="1572435"/>
                  </a:lnTo>
                  <a:lnTo>
                    <a:pt x="1695613" y="1572255"/>
                  </a:lnTo>
                  <a:lnTo>
                    <a:pt x="1695809" y="1571971"/>
                  </a:lnTo>
                  <a:lnTo>
                    <a:pt x="1694600" y="1571408"/>
                  </a:lnTo>
                  <a:lnTo>
                    <a:pt x="1694229" y="1571209"/>
                  </a:lnTo>
                  <a:lnTo>
                    <a:pt x="1694108" y="1571664"/>
                  </a:lnTo>
                  <a:lnTo>
                    <a:pt x="1694861" y="1574257"/>
                  </a:lnTo>
                  <a:close/>
                </a:path>
                <a:path w="2360295" h="1867535">
                  <a:moveTo>
                    <a:pt x="1638482" y="1573749"/>
                  </a:moveTo>
                  <a:lnTo>
                    <a:pt x="1639351" y="1573749"/>
                  </a:lnTo>
                  <a:lnTo>
                    <a:pt x="1639035" y="1571209"/>
                  </a:lnTo>
                  <a:lnTo>
                    <a:pt x="1638324" y="1572098"/>
                  </a:lnTo>
                  <a:lnTo>
                    <a:pt x="1637866" y="1572098"/>
                  </a:lnTo>
                  <a:lnTo>
                    <a:pt x="1638087" y="1572733"/>
                  </a:lnTo>
                  <a:lnTo>
                    <a:pt x="1638403" y="1572733"/>
                  </a:lnTo>
                  <a:lnTo>
                    <a:pt x="1638288" y="1573241"/>
                  </a:lnTo>
                  <a:lnTo>
                    <a:pt x="1638403" y="1573622"/>
                  </a:lnTo>
                  <a:lnTo>
                    <a:pt x="1638482" y="1573749"/>
                  </a:lnTo>
                  <a:close/>
                </a:path>
                <a:path w="2360295" h="1867535">
                  <a:moveTo>
                    <a:pt x="1637659" y="1571542"/>
                  </a:moveTo>
                  <a:lnTo>
                    <a:pt x="1637673" y="1571336"/>
                  </a:lnTo>
                  <a:lnTo>
                    <a:pt x="1637534" y="1571209"/>
                  </a:lnTo>
                  <a:lnTo>
                    <a:pt x="1637659" y="1571542"/>
                  </a:lnTo>
                  <a:close/>
                </a:path>
                <a:path w="2360295" h="1867535">
                  <a:moveTo>
                    <a:pt x="1623808" y="1572987"/>
                  </a:moveTo>
                  <a:lnTo>
                    <a:pt x="1636666" y="1572987"/>
                  </a:lnTo>
                  <a:lnTo>
                    <a:pt x="1637451" y="1571844"/>
                  </a:lnTo>
                  <a:lnTo>
                    <a:pt x="1637534" y="1571209"/>
                  </a:lnTo>
                  <a:lnTo>
                    <a:pt x="1630665" y="1571209"/>
                  </a:lnTo>
                  <a:lnTo>
                    <a:pt x="1628138" y="1571336"/>
                  </a:lnTo>
                  <a:lnTo>
                    <a:pt x="1627980" y="1571336"/>
                  </a:lnTo>
                  <a:lnTo>
                    <a:pt x="1627822" y="1571463"/>
                  </a:lnTo>
                  <a:lnTo>
                    <a:pt x="1627664" y="1571463"/>
                  </a:lnTo>
                  <a:lnTo>
                    <a:pt x="1627980" y="1571717"/>
                  </a:lnTo>
                  <a:lnTo>
                    <a:pt x="1628138" y="1571717"/>
                  </a:lnTo>
                  <a:lnTo>
                    <a:pt x="1628928" y="1571844"/>
                  </a:lnTo>
                  <a:lnTo>
                    <a:pt x="1629322" y="1571844"/>
                  </a:lnTo>
                  <a:lnTo>
                    <a:pt x="1628691" y="1572352"/>
                  </a:lnTo>
                  <a:lnTo>
                    <a:pt x="1625047" y="1572352"/>
                  </a:lnTo>
                  <a:lnTo>
                    <a:pt x="1624979" y="1572479"/>
                  </a:lnTo>
                  <a:lnTo>
                    <a:pt x="1623854" y="1572479"/>
                  </a:lnTo>
                  <a:lnTo>
                    <a:pt x="1624109" y="1572672"/>
                  </a:lnTo>
                  <a:lnTo>
                    <a:pt x="1623999" y="1572860"/>
                  </a:lnTo>
                  <a:lnTo>
                    <a:pt x="1623808" y="1572987"/>
                  </a:lnTo>
                  <a:close/>
                </a:path>
                <a:path w="2360295" h="1867535">
                  <a:moveTo>
                    <a:pt x="1760321" y="1571590"/>
                  </a:moveTo>
                  <a:lnTo>
                    <a:pt x="1760716" y="1571336"/>
                  </a:lnTo>
                  <a:lnTo>
                    <a:pt x="1759979" y="1571336"/>
                  </a:lnTo>
                  <a:lnTo>
                    <a:pt x="1760006" y="1571463"/>
                  </a:lnTo>
                  <a:lnTo>
                    <a:pt x="1760321" y="1571590"/>
                  </a:lnTo>
                  <a:close/>
                </a:path>
                <a:path w="2360295" h="1867535">
                  <a:moveTo>
                    <a:pt x="1704732" y="1576289"/>
                  </a:moveTo>
                  <a:lnTo>
                    <a:pt x="1707338" y="1574892"/>
                  </a:lnTo>
                  <a:lnTo>
                    <a:pt x="1705794" y="1573876"/>
                  </a:lnTo>
                  <a:lnTo>
                    <a:pt x="1705683" y="1573683"/>
                  </a:lnTo>
                  <a:lnTo>
                    <a:pt x="1706390" y="1573114"/>
                  </a:lnTo>
                  <a:lnTo>
                    <a:pt x="1705127" y="1572225"/>
                  </a:lnTo>
                  <a:lnTo>
                    <a:pt x="1705996" y="1571844"/>
                  </a:lnTo>
                  <a:lnTo>
                    <a:pt x="1707812" y="1571336"/>
                  </a:lnTo>
                  <a:lnTo>
                    <a:pt x="1704953" y="1571336"/>
                  </a:lnTo>
                  <a:lnTo>
                    <a:pt x="1703626" y="1574003"/>
                  </a:lnTo>
                  <a:lnTo>
                    <a:pt x="1701073" y="1574003"/>
                  </a:lnTo>
                  <a:lnTo>
                    <a:pt x="1700310" y="1574511"/>
                  </a:lnTo>
                  <a:lnTo>
                    <a:pt x="1699889" y="1574765"/>
                  </a:lnTo>
                  <a:lnTo>
                    <a:pt x="1702442" y="1574765"/>
                  </a:lnTo>
                  <a:lnTo>
                    <a:pt x="1702679" y="1575146"/>
                  </a:lnTo>
                  <a:lnTo>
                    <a:pt x="1704969" y="1575146"/>
                  </a:lnTo>
                  <a:lnTo>
                    <a:pt x="1704732" y="1576289"/>
                  </a:lnTo>
                  <a:close/>
                </a:path>
                <a:path w="2360295" h="1867535">
                  <a:moveTo>
                    <a:pt x="1623854" y="1572479"/>
                  </a:moveTo>
                  <a:lnTo>
                    <a:pt x="1624979" y="1572479"/>
                  </a:lnTo>
                  <a:lnTo>
                    <a:pt x="1624348" y="1571844"/>
                  </a:lnTo>
                  <a:lnTo>
                    <a:pt x="1623558" y="1571590"/>
                  </a:lnTo>
                  <a:lnTo>
                    <a:pt x="1623084" y="1571336"/>
                  </a:lnTo>
                  <a:lnTo>
                    <a:pt x="1622880" y="1571664"/>
                  </a:lnTo>
                  <a:lnTo>
                    <a:pt x="1623854" y="1572479"/>
                  </a:lnTo>
                  <a:close/>
                </a:path>
                <a:path w="2360295" h="1867535">
                  <a:moveTo>
                    <a:pt x="1637866" y="1572098"/>
                  </a:moveTo>
                  <a:lnTo>
                    <a:pt x="1638324" y="1572098"/>
                  </a:lnTo>
                  <a:lnTo>
                    <a:pt x="1638058" y="1571690"/>
                  </a:lnTo>
                  <a:lnTo>
                    <a:pt x="1637751" y="1571408"/>
                  </a:lnTo>
                  <a:lnTo>
                    <a:pt x="1637866" y="1572098"/>
                  </a:lnTo>
                  <a:close/>
                </a:path>
                <a:path w="2360295" h="1867535">
                  <a:moveTo>
                    <a:pt x="1756193" y="1573876"/>
                  </a:moveTo>
                  <a:lnTo>
                    <a:pt x="1756926" y="1573876"/>
                  </a:lnTo>
                  <a:lnTo>
                    <a:pt x="1756768" y="1573495"/>
                  </a:lnTo>
                  <a:lnTo>
                    <a:pt x="1756572" y="1573337"/>
                  </a:lnTo>
                  <a:lnTo>
                    <a:pt x="1756452" y="1571463"/>
                  </a:lnTo>
                  <a:lnTo>
                    <a:pt x="1755663" y="1572098"/>
                  </a:lnTo>
                  <a:lnTo>
                    <a:pt x="1754871" y="1572099"/>
                  </a:lnTo>
                  <a:lnTo>
                    <a:pt x="1754523" y="1572435"/>
                  </a:lnTo>
                  <a:lnTo>
                    <a:pt x="1754628" y="1572777"/>
                  </a:lnTo>
                  <a:lnTo>
                    <a:pt x="1754873" y="1573368"/>
                  </a:lnTo>
                  <a:lnTo>
                    <a:pt x="1756057" y="1573368"/>
                  </a:lnTo>
                  <a:lnTo>
                    <a:pt x="1756193" y="1573876"/>
                  </a:lnTo>
                  <a:close/>
                </a:path>
                <a:path w="2360295" h="1867535">
                  <a:moveTo>
                    <a:pt x="1720288" y="1573368"/>
                  </a:moveTo>
                  <a:lnTo>
                    <a:pt x="1722894" y="1571590"/>
                  </a:lnTo>
                  <a:lnTo>
                    <a:pt x="1719625" y="1571590"/>
                  </a:lnTo>
                  <a:lnTo>
                    <a:pt x="1720288" y="1573368"/>
                  </a:lnTo>
                  <a:close/>
                </a:path>
                <a:path w="2360295" h="1867535">
                  <a:moveTo>
                    <a:pt x="1693677" y="1572987"/>
                  </a:moveTo>
                  <a:lnTo>
                    <a:pt x="1693947" y="1572225"/>
                  </a:lnTo>
                  <a:lnTo>
                    <a:pt x="1694071" y="1571590"/>
                  </a:lnTo>
                  <a:lnTo>
                    <a:pt x="1693677" y="1572987"/>
                  </a:lnTo>
                  <a:close/>
                </a:path>
                <a:path w="2360295" h="1867535">
                  <a:moveTo>
                    <a:pt x="1730789" y="1571844"/>
                  </a:moveTo>
                  <a:lnTo>
                    <a:pt x="1730829" y="1571717"/>
                  </a:lnTo>
                  <a:lnTo>
                    <a:pt x="1730789" y="1571844"/>
                  </a:lnTo>
                  <a:close/>
                </a:path>
                <a:path w="2360295" h="1867535">
                  <a:moveTo>
                    <a:pt x="1722039" y="1574765"/>
                  </a:moveTo>
                  <a:lnTo>
                    <a:pt x="1725657" y="1574765"/>
                  </a:lnTo>
                  <a:lnTo>
                    <a:pt x="1725894" y="1574638"/>
                  </a:lnTo>
                  <a:lnTo>
                    <a:pt x="1726210" y="1574511"/>
                  </a:lnTo>
                  <a:lnTo>
                    <a:pt x="1726842" y="1574130"/>
                  </a:lnTo>
                  <a:lnTo>
                    <a:pt x="1727473" y="1573495"/>
                  </a:lnTo>
                  <a:lnTo>
                    <a:pt x="1726842" y="1573368"/>
                  </a:lnTo>
                  <a:lnTo>
                    <a:pt x="1726605" y="1573114"/>
                  </a:lnTo>
                  <a:lnTo>
                    <a:pt x="1726565" y="1572099"/>
                  </a:lnTo>
                  <a:lnTo>
                    <a:pt x="1726684" y="1571717"/>
                  </a:lnTo>
                  <a:lnTo>
                    <a:pt x="1725105" y="1571717"/>
                  </a:lnTo>
                  <a:lnTo>
                    <a:pt x="1725210" y="1571971"/>
                  </a:lnTo>
                  <a:lnTo>
                    <a:pt x="1725087" y="1572342"/>
                  </a:lnTo>
                  <a:lnTo>
                    <a:pt x="1724868" y="1572606"/>
                  </a:lnTo>
                  <a:lnTo>
                    <a:pt x="1722039" y="1574765"/>
                  </a:lnTo>
                  <a:close/>
                </a:path>
                <a:path w="2360295" h="1867535">
                  <a:moveTo>
                    <a:pt x="1615108" y="1571844"/>
                  </a:moveTo>
                  <a:lnTo>
                    <a:pt x="1615266" y="1571717"/>
                  </a:lnTo>
                  <a:lnTo>
                    <a:pt x="1615108" y="1571844"/>
                  </a:lnTo>
                  <a:close/>
                </a:path>
                <a:path w="2360295" h="1867535">
                  <a:moveTo>
                    <a:pt x="1748333" y="1575781"/>
                  </a:moveTo>
                  <a:lnTo>
                    <a:pt x="1750056" y="1575781"/>
                  </a:lnTo>
                  <a:lnTo>
                    <a:pt x="1751399" y="1572987"/>
                  </a:lnTo>
                  <a:lnTo>
                    <a:pt x="1750214" y="1571844"/>
                  </a:lnTo>
                  <a:lnTo>
                    <a:pt x="1749583" y="1575400"/>
                  </a:lnTo>
                  <a:lnTo>
                    <a:pt x="1748208" y="1575400"/>
                  </a:lnTo>
                  <a:lnTo>
                    <a:pt x="1748333" y="1575781"/>
                  </a:lnTo>
                  <a:close/>
                </a:path>
                <a:path w="2360295" h="1867535">
                  <a:moveTo>
                    <a:pt x="1729915" y="1572099"/>
                  </a:moveTo>
                  <a:lnTo>
                    <a:pt x="1729886" y="1571971"/>
                  </a:lnTo>
                  <a:lnTo>
                    <a:pt x="1729763" y="1571844"/>
                  </a:lnTo>
                  <a:lnTo>
                    <a:pt x="1729915" y="1572099"/>
                  </a:lnTo>
                  <a:close/>
                </a:path>
                <a:path w="2360295" h="1867535">
                  <a:moveTo>
                    <a:pt x="1681088" y="1572860"/>
                  </a:moveTo>
                  <a:lnTo>
                    <a:pt x="1683096" y="1572860"/>
                  </a:lnTo>
                  <a:lnTo>
                    <a:pt x="1682701" y="1571844"/>
                  </a:lnTo>
                  <a:lnTo>
                    <a:pt x="1681553" y="1572510"/>
                  </a:lnTo>
                  <a:lnTo>
                    <a:pt x="1681088" y="1572860"/>
                  </a:lnTo>
                  <a:close/>
                </a:path>
                <a:path w="2360295" h="1867535">
                  <a:moveTo>
                    <a:pt x="1596947" y="1574638"/>
                  </a:moveTo>
                  <a:lnTo>
                    <a:pt x="1599474" y="1574638"/>
                  </a:lnTo>
                  <a:lnTo>
                    <a:pt x="1598685" y="1571844"/>
                  </a:lnTo>
                  <a:lnTo>
                    <a:pt x="1596947" y="1574638"/>
                  </a:lnTo>
                  <a:close/>
                </a:path>
                <a:path w="2360295" h="1867535">
                  <a:moveTo>
                    <a:pt x="1629875" y="1575146"/>
                  </a:moveTo>
                  <a:lnTo>
                    <a:pt x="1645352" y="1575146"/>
                  </a:lnTo>
                  <a:lnTo>
                    <a:pt x="1645194" y="1574765"/>
                  </a:lnTo>
                  <a:lnTo>
                    <a:pt x="1644957" y="1573495"/>
                  </a:lnTo>
                  <a:lnTo>
                    <a:pt x="1644832" y="1572510"/>
                  </a:lnTo>
                  <a:lnTo>
                    <a:pt x="1644720" y="1571971"/>
                  </a:lnTo>
                  <a:lnTo>
                    <a:pt x="1643299" y="1572987"/>
                  </a:lnTo>
                  <a:lnTo>
                    <a:pt x="1639825" y="1572987"/>
                  </a:lnTo>
                  <a:lnTo>
                    <a:pt x="1639351" y="1573749"/>
                  </a:lnTo>
                  <a:lnTo>
                    <a:pt x="1638482" y="1573749"/>
                  </a:lnTo>
                  <a:lnTo>
                    <a:pt x="1638561" y="1574003"/>
                  </a:lnTo>
                  <a:lnTo>
                    <a:pt x="1638403" y="1574003"/>
                  </a:lnTo>
                  <a:lnTo>
                    <a:pt x="1638245" y="1574130"/>
                  </a:lnTo>
                  <a:lnTo>
                    <a:pt x="1625137" y="1574130"/>
                  </a:lnTo>
                  <a:lnTo>
                    <a:pt x="1626773" y="1574765"/>
                  </a:lnTo>
                  <a:lnTo>
                    <a:pt x="1629717" y="1574765"/>
                  </a:lnTo>
                  <a:lnTo>
                    <a:pt x="1629875" y="1575146"/>
                  </a:lnTo>
                  <a:close/>
                </a:path>
                <a:path w="2360295" h="1867535">
                  <a:moveTo>
                    <a:pt x="1756910" y="1573241"/>
                  </a:moveTo>
                  <a:lnTo>
                    <a:pt x="1757794" y="1573241"/>
                  </a:lnTo>
                  <a:lnTo>
                    <a:pt x="1758453" y="1572435"/>
                  </a:lnTo>
                  <a:lnTo>
                    <a:pt x="1758663" y="1572098"/>
                  </a:lnTo>
                  <a:lnTo>
                    <a:pt x="1756926" y="1572098"/>
                  </a:lnTo>
                  <a:lnTo>
                    <a:pt x="1756910" y="1573241"/>
                  </a:lnTo>
                  <a:close/>
                </a:path>
                <a:path w="2360295" h="1867535">
                  <a:moveTo>
                    <a:pt x="1672128" y="1573368"/>
                  </a:moveTo>
                  <a:lnTo>
                    <a:pt x="1673857" y="1573368"/>
                  </a:lnTo>
                  <a:lnTo>
                    <a:pt x="1672278" y="1572098"/>
                  </a:lnTo>
                  <a:lnTo>
                    <a:pt x="1672128" y="1573368"/>
                  </a:lnTo>
                  <a:close/>
                </a:path>
                <a:path w="2360295" h="1867535">
                  <a:moveTo>
                    <a:pt x="1584685" y="1573495"/>
                  </a:moveTo>
                  <a:lnTo>
                    <a:pt x="1586524" y="1573495"/>
                  </a:lnTo>
                  <a:lnTo>
                    <a:pt x="1585971" y="1572860"/>
                  </a:lnTo>
                  <a:lnTo>
                    <a:pt x="1585498" y="1572098"/>
                  </a:lnTo>
                  <a:lnTo>
                    <a:pt x="1584685" y="1573495"/>
                  </a:lnTo>
                  <a:close/>
                </a:path>
                <a:path w="2360295" h="1867535">
                  <a:moveTo>
                    <a:pt x="1729994" y="1572510"/>
                  </a:moveTo>
                  <a:lnTo>
                    <a:pt x="1730008" y="1572255"/>
                  </a:lnTo>
                  <a:lnTo>
                    <a:pt x="1729915" y="1572099"/>
                  </a:lnTo>
                  <a:lnTo>
                    <a:pt x="1729994" y="1572510"/>
                  </a:lnTo>
                  <a:close/>
                </a:path>
                <a:path w="2360295" h="1867535">
                  <a:moveTo>
                    <a:pt x="1769165" y="1574130"/>
                  </a:moveTo>
                  <a:lnTo>
                    <a:pt x="1769592" y="1572987"/>
                  </a:lnTo>
                  <a:lnTo>
                    <a:pt x="1769718" y="1572733"/>
                  </a:lnTo>
                  <a:lnTo>
                    <a:pt x="1770113" y="1572733"/>
                  </a:lnTo>
                  <a:lnTo>
                    <a:pt x="1770192" y="1572225"/>
                  </a:lnTo>
                  <a:lnTo>
                    <a:pt x="1769007" y="1572987"/>
                  </a:lnTo>
                  <a:lnTo>
                    <a:pt x="1767625" y="1572987"/>
                  </a:lnTo>
                  <a:lnTo>
                    <a:pt x="1767586" y="1573241"/>
                  </a:lnTo>
                  <a:lnTo>
                    <a:pt x="1768297" y="1573495"/>
                  </a:lnTo>
                  <a:lnTo>
                    <a:pt x="1769165" y="1574130"/>
                  </a:lnTo>
                  <a:close/>
                </a:path>
                <a:path w="2360295" h="1867535">
                  <a:moveTo>
                    <a:pt x="1761821" y="1574232"/>
                  </a:moveTo>
                  <a:lnTo>
                    <a:pt x="1762611" y="1572225"/>
                  </a:lnTo>
                  <a:lnTo>
                    <a:pt x="1761413" y="1572987"/>
                  </a:lnTo>
                  <a:lnTo>
                    <a:pt x="1761506" y="1573368"/>
                  </a:lnTo>
                  <a:lnTo>
                    <a:pt x="1761821" y="1574232"/>
                  </a:lnTo>
                  <a:close/>
                </a:path>
                <a:path w="2360295" h="1867535">
                  <a:moveTo>
                    <a:pt x="1761373" y="1573012"/>
                  </a:moveTo>
                  <a:lnTo>
                    <a:pt x="1762611" y="1572225"/>
                  </a:lnTo>
                  <a:lnTo>
                    <a:pt x="1761068" y="1572225"/>
                  </a:lnTo>
                  <a:lnTo>
                    <a:pt x="1761373" y="1573012"/>
                  </a:lnTo>
                  <a:close/>
                </a:path>
                <a:path w="2360295" h="1867535">
                  <a:moveTo>
                    <a:pt x="1729603" y="1572733"/>
                  </a:moveTo>
                  <a:lnTo>
                    <a:pt x="1729842" y="1572225"/>
                  </a:lnTo>
                  <a:lnTo>
                    <a:pt x="1729603" y="1572733"/>
                  </a:lnTo>
                  <a:close/>
                </a:path>
                <a:path w="2360295" h="1867535">
                  <a:moveTo>
                    <a:pt x="1731125" y="1574130"/>
                  </a:moveTo>
                  <a:lnTo>
                    <a:pt x="1731974" y="1574130"/>
                  </a:lnTo>
                  <a:lnTo>
                    <a:pt x="1730239" y="1572336"/>
                  </a:lnTo>
                  <a:lnTo>
                    <a:pt x="1730256" y="1572672"/>
                  </a:lnTo>
                  <a:lnTo>
                    <a:pt x="1731125" y="1574130"/>
                  </a:lnTo>
                  <a:close/>
                </a:path>
                <a:path w="2360295" h="1867535">
                  <a:moveTo>
                    <a:pt x="1753373" y="1573114"/>
                  </a:moveTo>
                  <a:lnTo>
                    <a:pt x="1753296" y="1572342"/>
                  </a:lnTo>
                  <a:lnTo>
                    <a:pt x="1752539" y="1572395"/>
                  </a:lnTo>
                  <a:lnTo>
                    <a:pt x="1753373" y="1573114"/>
                  </a:lnTo>
                  <a:close/>
                </a:path>
                <a:path w="2360295" h="1867535">
                  <a:moveTo>
                    <a:pt x="1586489" y="1572987"/>
                  </a:moveTo>
                  <a:lnTo>
                    <a:pt x="1586840" y="1572987"/>
                  </a:lnTo>
                  <a:lnTo>
                    <a:pt x="1586554" y="1572435"/>
                  </a:lnTo>
                  <a:lnTo>
                    <a:pt x="1586489" y="1572987"/>
                  </a:lnTo>
                  <a:close/>
                </a:path>
                <a:path w="2360295" h="1867535">
                  <a:moveTo>
                    <a:pt x="1586840" y="1572987"/>
                  </a:moveTo>
                  <a:lnTo>
                    <a:pt x="1586775" y="1572606"/>
                  </a:lnTo>
                  <a:lnTo>
                    <a:pt x="1586554" y="1572435"/>
                  </a:lnTo>
                  <a:lnTo>
                    <a:pt x="1586840" y="1572987"/>
                  </a:lnTo>
                  <a:close/>
                </a:path>
                <a:path w="2360295" h="1867535">
                  <a:moveTo>
                    <a:pt x="1711049" y="1575908"/>
                  </a:moveTo>
                  <a:lnTo>
                    <a:pt x="1712392" y="1572479"/>
                  </a:lnTo>
                  <a:lnTo>
                    <a:pt x="1707976" y="1572479"/>
                  </a:lnTo>
                  <a:lnTo>
                    <a:pt x="1708030" y="1572860"/>
                  </a:lnTo>
                  <a:lnTo>
                    <a:pt x="1708759" y="1572860"/>
                  </a:lnTo>
                  <a:lnTo>
                    <a:pt x="1709075" y="1573114"/>
                  </a:lnTo>
                  <a:lnTo>
                    <a:pt x="1711049" y="1575908"/>
                  </a:lnTo>
                  <a:close/>
                </a:path>
                <a:path w="2360295" h="1867535">
                  <a:moveTo>
                    <a:pt x="1689460" y="1575781"/>
                  </a:moveTo>
                  <a:lnTo>
                    <a:pt x="1690202" y="1575781"/>
                  </a:lnTo>
                  <a:lnTo>
                    <a:pt x="1689729" y="1574003"/>
                  </a:lnTo>
                  <a:lnTo>
                    <a:pt x="1689176" y="1572479"/>
                  </a:lnTo>
                  <a:lnTo>
                    <a:pt x="1688478" y="1572479"/>
                  </a:lnTo>
                  <a:lnTo>
                    <a:pt x="1688228" y="1573749"/>
                  </a:lnTo>
                  <a:lnTo>
                    <a:pt x="1677253" y="1573749"/>
                  </a:lnTo>
                  <a:lnTo>
                    <a:pt x="1676779" y="1573876"/>
                  </a:lnTo>
                  <a:lnTo>
                    <a:pt x="1676384" y="1573876"/>
                  </a:lnTo>
                  <a:lnTo>
                    <a:pt x="1675910" y="1574003"/>
                  </a:lnTo>
                  <a:lnTo>
                    <a:pt x="1672052" y="1574003"/>
                  </a:lnTo>
                  <a:lnTo>
                    <a:pt x="1671962" y="1574765"/>
                  </a:lnTo>
                  <a:lnTo>
                    <a:pt x="1687755" y="1574765"/>
                  </a:lnTo>
                  <a:lnTo>
                    <a:pt x="1689460" y="1575781"/>
                  </a:lnTo>
                  <a:close/>
                </a:path>
                <a:path w="2360295" h="1867535">
                  <a:moveTo>
                    <a:pt x="1611248" y="1574130"/>
                  </a:moveTo>
                  <a:lnTo>
                    <a:pt x="1613372" y="1574130"/>
                  </a:lnTo>
                  <a:lnTo>
                    <a:pt x="1611555" y="1572479"/>
                  </a:lnTo>
                  <a:lnTo>
                    <a:pt x="1611248" y="1574130"/>
                  </a:lnTo>
                  <a:close/>
                </a:path>
                <a:path w="2360295" h="1867535">
                  <a:moveTo>
                    <a:pt x="1594359" y="1574638"/>
                  </a:moveTo>
                  <a:lnTo>
                    <a:pt x="1596947" y="1574638"/>
                  </a:lnTo>
                  <a:lnTo>
                    <a:pt x="1595526" y="1572479"/>
                  </a:lnTo>
                  <a:lnTo>
                    <a:pt x="1594359" y="1574638"/>
                  </a:lnTo>
                  <a:close/>
                </a:path>
                <a:path w="2360295" h="1867535">
                  <a:moveTo>
                    <a:pt x="1728584" y="1574892"/>
                  </a:moveTo>
                  <a:lnTo>
                    <a:pt x="1731263" y="1574892"/>
                  </a:lnTo>
                  <a:lnTo>
                    <a:pt x="1729994" y="1572510"/>
                  </a:lnTo>
                  <a:lnTo>
                    <a:pt x="1729684" y="1572733"/>
                  </a:lnTo>
                  <a:lnTo>
                    <a:pt x="1728584" y="1574892"/>
                  </a:lnTo>
                  <a:close/>
                </a:path>
                <a:path w="2360295" h="1867535">
                  <a:moveTo>
                    <a:pt x="1691150" y="1574130"/>
                  </a:moveTo>
                  <a:lnTo>
                    <a:pt x="1691979" y="1573368"/>
                  </a:lnTo>
                  <a:lnTo>
                    <a:pt x="1692186" y="1573012"/>
                  </a:lnTo>
                  <a:lnTo>
                    <a:pt x="1692259" y="1572672"/>
                  </a:lnTo>
                  <a:lnTo>
                    <a:pt x="1691071" y="1573495"/>
                  </a:lnTo>
                  <a:lnTo>
                    <a:pt x="1691150" y="1574130"/>
                  </a:lnTo>
                  <a:close/>
                </a:path>
                <a:path w="2360295" h="1867535">
                  <a:moveTo>
                    <a:pt x="1582023" y="1575400"/>
                  </a:moveTo>
                  <a:lnTo>
                    <a:pt x="1593947" y="1575400"/>
                  </a:lnTo>
                  <a:lnTo>
                    <a:pt x="1593755" y="1573241"/>
                  </a:lnTo>
                  <a:lnTo>
                    <a:pt x="1593634" y="1572672"/>
                  </a:lnTo>
                  <a:lnTo>
                    <a:pt x="1593078" y="1574130"/>
                  </a:lnTo>
                  <a:lnTo>
                    <a:pt x="1584274" y="1574130"/>
                  </a:lnTo>
                  <a:lnTo>
                    <a:pt x="1583997" y="1574511"/>
                  </a:lnTo>
                  <a:lnTo>
                    <a:pt x="1583602" y="1574765"/>
                  </a:lnTo>
                  <a:lnTo>
                    <a:pt x="1581928" y="1574765"/>
                  </a:lnTo>
                  <a:lnTo>
                    <a:pt x="1582023" y="1575400"/>
                  </a:lnTo>
                  <a:close/>
                </a:path>
                <a:path w="2360295" h="1867535">
                  <a:moveTo>
                    <a:pt x="1584274" y="1574130"/>
                  </a:moveTo>
                  <a:lnTo>
                    <a:pt x="1589525" y="1574130"/>
                  </a:lnTo>
                  <a:lnTo>
                    <a:pt x="1588261" y="1573749"/>
                  </a:lnTo>
                  <a:lnTo>
                    <a:pt x="1586861" y="1572672"/>
                  </a:lnTo>
                  <a:lnTo>
                    <a:pt x="1586840" y="1572987"/>
                  </a:lnTo>
                  <a:lnTo>
                    <a:pt x="1586489" y="1572987"/>
                  </a:lnTo>
                  <a:lnTo>
                    <a:pt x="1586524" y="1573495"/>
                  </a:lnTo>
                  <a:lnTo>
                    <a:pt x="1584685" y="1573495"/>
                  </a:lnTo>
                  <a:lnTo>
                    <a:pt x="1584550" y="1573749"/>
                  </a:lnTo>
                  <a:lnTo>
                    <a:pt x="1584274" y="1574130"/>
                  </a:lnTo>
                  <a:close/>
                </a:path>
                <a:path w="2360295" h="1867535">
                  <a:moveTo>
                    <a:pt x="1731277" y="1574384"/>
                  </a:moveTo>
                  <a:lnTo>
                    <a:pt x="1735290" y="1574384"/>
                  </a:lnTo>
                  <a:lnTo>
                    <a:pt x="1734027" y="1572733"/>
                  </a:lnTo>
                  <a:lnTo>
                    <a:pt x="1732448" y="1573876"/>
                  </a:lnTo>
                  <a:lnTo>
                    <a:pt x="1731974" y="1574130"/>
                  </a:lnTo>
                  <a:lnTo>
                    <a:pt x="1731125" y="1574130"/>
                  </a:lnTo>
                  <a:lnTo>
                    <a:pt x="1731277" y="1574384"/>
                  </a:lnTo>
                  <a:close/>
                </a:path>
                <a:path w="2360295" h="1867535">
                  <a:moveTo>
                    <a:pt x="1676305" y="1573495"/>
                  </a:moveTo>
                  <a:lnTo>
                    <a:pt x="1677963" y="1573495"/>
                  </a:lnTo>
                  <a:lnTo>
                    <a:pt x="1676779" y="1572733"/>
                  </a:lnTo>
                  <a:lnTo>
                    <a:pt x="1676621" y="1572733"/>
                  </a:lnTo>
                  <a:lnTo>
                    <a:pt x="1676258" y="1573012"/>
                  </a:lnTo>
                  <a:lnTo>
                    <a:pt x="1676305" y="1573495"/>
                  </a:lnTo>
                  <a:close/>
                </a:path>
                <a:path w="2360295" h="1867535">
                  <a:moveTo>
                    <a:pt x="1672052" y="1574003"/>
                  </a:moveTo>
                  <a:lnTo>
                    <a:pt x="1675910" y="1574003"/>
                  </a:lnTo>
                  <a:lnTo>
                    <a:pt x="1674884" y="1572733"/>
                  </a:lnTo>
                  <a:lnTo>
                    <a:pt x="1674726" y="1572733"/>
                  </a:lnTo>
                  <a:lnTo>
                    <a:pt x="1673857" y="1573368"/>
                  </a:lnTo>
                  <a:lnTo>
                    <a:pt x="1672128" y="1573368"/>
                  </a:lnTo>
                  <a:lnTo>
                    <a:pt x="1672052" y="1574003"/>
                  </a:lnTo>
                  <a:close/>
                </a:path>
                <a:path w="2360295" h="1867535">
                  <a:moveTo>
                    <a:pt x="1638270" y="1573321"/>
                  </a:moveTo>
                  <a:lnTo>
                    <a:pt x="1638403" y="1572733"/>
                  </a:lnTo>
                  <a:lnTo>
                    <a:pt x="1638101" y="1572777"/>
                  </a:lnTo>
                  <a:lnTo>
                    <a:pt x="1638270" y="1573321"/>
                  </a:lnTo>
                  <a:close/>
                </a:path>
                <a:path w="2360295" h="1867535">
                  <a:moveTo>
                    <a:pt x="1638101" y="1572777"/>
                  </a:moveTo>
                  <a:lnTo>
                    <a:pt x="1638403" y="1572733"/>
                  </a:lnTo>
                  <a:lnTo>
                    <a:pt x="1638087" y="1572733"/>
                  </a:lnTo>
                  <a:close/>
                </a:path>
                <a:path w="2360295" h="1867535">
                  <a:moveTo>
                    <a:pt x="1566231" y="1572860"/>
                  </a:moveTo>
                  <a:lnTo>
                    <a:pt x="1568520" y="1572860"/>
                  </a:lnTo>
                  <a:lnTo>
                    <a:pt x="1565915" y="1572733"/>
                  </a:lnTo>
                  <a:lnTo>
                    <a:pt x="1566231" y="1572860"/>
                  </a:lnTo>
                  <a:close/>
                </a:path>
                <a:path w="2360295" h="1867535">
                  <a:moveTo>
                    <a:pt x="1625137" y="1574130"/>
                  </a:moveTo>
                  <a:lnTo>
                    <a:pt x="1638087" y="1574130"/>
                  </a:lnTo>
                  <a:lnTo>
                    <a:pt x="1638206" y="1573114"/>
                  </a:lnTo>
                  <a:lnTo>
                    <a:pt x="1638101" y="1572777"/>
                  </a:lnTo>
                  <a:lnTo>
                    <a:pt x="1636666" y="1572987"/>
                  </a:lnTo>
                  <a:lnTo>
                    <a:pt x="1623808" y="1572987"/>
                  </a:lnTo>
                  <a:lnTo>
                    <a:pt x="1623617" y="1573114"/>
                  </a:lnTo>
                  <a:lnTo>
                    <a:pt x="1624111" y="1573114"/>
                  </a:lnTo>
                  <a:lnTo>
                    <a:pt x="1625137" y="1574130"/>
                  </a:lnTo>
                  <a:close/>
                </a:path>
                <a:path w="2360295" h="1867535">
                  <a:moveTo>
                    <a:pt x="1708049" y="1572987"/>
                  </a:moveTo>
                  <a:lnTo>
                    <a:pt x="1708759" y="1572860"/>
                  </a:lnTo>
                  <a:lnTo>
                    <a:pt x="1708030" y="1572860"/>
                  </a:lnTo>
                  <a:lnTo>
                    <a:pt x="1708049" y="1572987"/>
                  </a:lnTo>
                  <a:close/>
                </a:path>
                <a:path w="2360295" h="1867535">
                  <a:moveTo>
                    <a:pt x="1630270" y="1575654"/>
                  </a:moveTo>
                  <a:lnTo>
                    <a:pt x="1647484" y="1575654"/>
                  </a:lnTo>
                  <a:lnTo>
                    <a:pt x="1647036" y="1573495"/>
                  </a:lnTo>
                  <a:lnTo>
                    <a:pt x="1646923" y="1573321"/>
                  </a:lnTo>
                  <a:lnTo>
                    <a:pt x="1646063" y="1572860"/>
                  </a:lnTo>
                  <a:lnTo>
                    <a:pt x="1645826" y="1572987"/>
                  </a:lnTo>
                  <a:lnTo>
                    <a:pt x="1645636" y="1574130"/>
                  </a:lnTo>
                  <a:lnTo>
                    <a:pt x="1646852" y="1574130"/>
                  </a:lnTo>
                  <a:lnTo>
                    <a:pt x="1646773" y="1574511"/>
                  </a:lnTo>
                  <a:lnTo>
                    <a:pt x="1645826" y="1575019"/>
                  </a:lnTo>
                  <a:lnTo>
                    <a:pt x="1645352" y="1575146"/>
                  </a:lnTo>
                  <a:lnTo>
                    <a:pt x="1629875" y="1575146"/>
                  </a:lnTo>
                  <a:lnTo>
                    <a:pt x="1630112" y="1575400"/>
                  </a:lnTo>
                  <a:lnTo>
                    <a:pt x="1630270" y="1575654"/>
                  </a:lnTo>
                  <a:close/>
                </a:path>
                <a:path w="2360295" h="1867535">
                  <a:moveTo>
                    <a:pt x="1599790" y="1573241"/>
                  </a:moveTo>
                  <a:lnTo>
                    <a:pt x="1600185" y="1573241"/>
                  </a:lnTo>
                  <a:lnTo>
                    <a:pt x="1600106" y="1572987"/>
                  </a:lnTo>
                  <a:lnTo>
                    <a:pt x="1599948" y="1572860"/>
                  </a:lnTo>
                  <a:lnTo>
                    <a:pt x="1599869" y="1573114"/>
                  </a:lnTo>
                  <a:lnTo>
                    <a:pt x="1599790" y="1573241"/>
                  </a:lnTo>
                  <a:close/>
                </a:path>
                <a:path w="2360295" h="1867535">
                  <a:moveTo>
                    <a:pt x="1751892" y="1577305"/>
                  </a:moveTo>
                  <a:lnTo>
                    <a:pt x="1761427" y="1577305"/>
                  </a:lnTo>
                  <a:lnTo>
                    <a:pt x="1761308" y="1576924"/>
                  </a:lnTo>
                  <a:lnTo>
                    <a:pt x="1761111" y="1576543"/>
                  </a:lnTo>
                  <a:lnTo>
                    <a:pt x="1761059" y="1576118"/>
                  </a:lnTo>
                  <a:lnTo>
                    <a:pt x="1761586" y="1574828"/>
                  </a:lnTo>
                  <a:lnTo>
                    <a:pt x="1761695" y="1573876"/>
                  </a:lnTo>
                  <a:lnTo>
                    <a:pt x="1761373" y="1573012"/>
                  </a:lnTo>
                  <a:lnTo>
                    <a:pt x="1759216" y="1574384"/>
                  </a:lnTo>
                  <a:lnTo>
                    <a:pt x="1758742" y="1574384"/>
                  </a:lnTo>
                  <a:lnTo>
                    <a:pt x="1758177" y="1575300"/>
                  </a:lnTo>
                  <a:lnTo>
                    <a:pt x="1757953" y="1575781"/>
                  </a:lnTo>
                  <a:lnTo>
                    <a:pt x="1753096" y="1575781"/>
                  </a:lnTo>
                  <a:lnTo>
                    <a:pt x="1752741" y="1576670"/>
                  </a:lnTo>
                  <a:lnTo>
                    <a:pt x="1752188" y="1576924"/>
                  </a:lnTo>
                  <a:lnTo>
                    <a:pt x="1751892" y="1577305"/>
                  </a:lnTo>
                  <a:close/>
                </a:path>
                <a:path w="2360295" h="1867535">
                  <a:moveTo>
                    <a:pt x="1758742" y="1574384"/>
                  </a:moveTo>
                  <a:lnTo>
                    <a:pt x="1759216" y="1574384"/>
                  </a:lnTo>
                  <a:lnTo>
                    <a:pt x="1758110" y="1573114"/>
                  </a:lnTo>
                  <a:lnTo>
                    <a:pt x="1757794" y="1573241"/>
                  </a:lnTo>
                  <a:lnTo>
                    <a:pt x="1756910" y="1573241"/>
                  </a:lnTo>
                  <a:lnTo>
                    <a:pt x="1756926" y="1573876"/>
                  </a:lnTo>
                  <a:lnTo>
                    <a:pt x="1756193" y="1573876"/>
                  </a:lnTo>
                  <a:lnTo>
                    <a:pt x="1756294" y="1574257"/>
                  </a:lnTo>
                  <a:lnTo>
                    <a:pt x="1758821" y="1574257"/>
                  </a:lnTo>
                  <a:lnTo>
                    <a:pt x="1758742" y="1574384"/>
                  </a:lnTo>
                  <a:close/>
                </a:path>
                <a:path w="2360295" h="1867535">
                  <a:moveTo>
                    <a:pt x="1746187" y="1573241"/>
                  </a:moveTo>
                  <a:lnTo>
                    <a:pt x="1746898" y="1573114"/>
                  </a:lnTo>
                  <a:lnTo>
                    <a:pt x="1746279" y="1573114"/>
                  </a:lnTo>
                  <a:lnTo>
                    <a:pt x="1746187" y="1573241"/>
                  </a:lnTo>
                  <a:close/>
                </a:path>
                <a:path w="2360295" h="1867535">
                  <a:moveTo>
                    <a:pt x="1699678" y="1574130"/>
                  </a:moveTo>
                  <a:lnTo>
                    <a:pt x="1700784" y="1573368"/>
                  </a:lnTo>
                  <a:lnTo>
                    <a:pt x="1701731" y="1573114"/>
                  </a:lnTo>
                  <a:lnTo>
                    <a:pt x="1699955" y="1573114"/>
                  </a:lnTo>
                  <a:lnTo>
                    <a:pt x="1699678" y="1574130"/>
                  </a:lnTo>
                  <a:close/>
                </a:path>
                <a:path w="2360295" h="1867535">
                  <a:moveTo>
                    <a:pt x="1691983" y="1573683"/>
                  </a:moveTo>
                  <a:lnTo>
                    <a:pt x="1692255" y="1573114"/>
                  </a:lnTo>
                  <a:lnTo>
                    <a:pt x="1691996" y="1573368"/>
                  </a:lnTo>
                  <a:lnTo>
                    <a:pt x="1691928" y="1573495"/>
                  </a:lnTo>
                  <a:lnTo>
                    <a:pt x="1691983" y="1573683"/>
                  </a:lnTo>
                  <a:close/>
                </a:path>
                <a:path w="2360295" h="1867535">
                  <a:moveTo>
                    <a:pt x="1634633" y="1577559"/>
                  </a:moveTo>
                  <a:lnTo>
                    <a:pt x="1655064" y="1577559"/>
                  </a:lnTo>
                  <a:lnTo>
                    <a:pt x="1654681" y="1574892"/>
                  </a:lnTo>
                  <a:lnTo>
                    <a:pt x="1654563" y="1574232"/>
                  </a:lnTo>
                  <a:lnTo>
                    <a:pt x="1653880" y="1573622"/>
                  </a:lnTo>
                  <a:lnTo>
                    <a:pt x="1653485" y="1573114"/>
                  </a:lnTo>
                  <a:lnTo>
                    <a:pt x="1652853" y="1573876"/>
                  </a:lnTo>
                  <a:lnTo>
                    <a:pt x="1652458" y="1574257"/>
                  </a:lnTo>
                  <a:lnTo>
                    <a:pt x="1648663" y="1574257"/>
                  </a:lnTo>
                  <a:lnTo>
                    <a:pt x="1647484" y="1575654"/>
                  </a:lnTo>
                  <a:lnTo>
                    <a:pt x="1629046" y="1575654"/>
                  </a:lnTo>
                  <a:lnTo>
                    <a:pt x="1629102" y="1575781"/>
                  </a:lnTo>
                  <a:lnTo>
                    <a:pt x="1630676" y="1576924"/>
                  </a:lnTo>
                  <a:lnTo>
                    <a:pt x="1632797" y="1576924"/>
                  </a:lnTo>
                  <a:lnTo>
                    <a:pt x="1632955" y="1577051"/>
                  </a:lnTo>
                  <a:lnTo>
                    <a:pt x="1634297" y="1577432"/>
                  </a:lnTo>
                  <a:lnTo>
                    <a:pt x="1634633" y="1577559"/>
                  </a:lnTo>
                  <a:close/>
                </a:path>
                <a:path w="2360295" h="1867535">
                  <a:moveTo>
                    <a:pt x="1621900" y="1574257"/>
                  </a:moveTo>
                  <a:lnTo>
                    <a:pt x="1624111" y="1573114"/>
                  </a:lnTo>
                  <a:lnTo>
                    <a:pt x="1623617" y="1573114"/>
                  </a:lnTo>
                  <a:lnTo>
                    <a:pt x="1621900" y="1574257"/>
                  </a:lnTo>
                  <a:close/>
                </a:path>
                <a:path w="2360295" h="1867535">
                  <a:moveTo>
                    <a:pt x="1613766" y="1575908"/>
                  </a:moveTo>
                  <a:lnTo>
                    <a:pt x="1613924" y="1575019"/>
                  </a:lnTo>
                  <a:lnTo>
                    <a:pt x="1614048" y="1573876"/>
                  </a:lnTo>
                  <a:lnTo>
                    <a:pt x="1614161" y="1573241"/>
                  </a:lnTo>
                  <a:lnTo>
                    <a:pt x="1613924" y="1573368"/>
                  </a:lnTo>
                  <a:lnTo>
                    <a:pt x="1613490" y="1573368"/>
                  </a:lnTo>
                  <a:lnTo>
                    <a:pt x="1613372" y="1574130"/>
                  </a:lnTo>
                  <a:lnTo>
                    <a:pt x="1611248" y="1574130"/>
                  </a:lnTo>
                  <a:lnTo>
                    <a:pt x="1610940" y="1575781"/>
                  </a:lnTo>
                  <a:lnTo>
                    <a:pt x="1613608" y="1575781"/>
                  </a:lnTo>
                  <a:lnTo>
                    <a:pt x="1613766" y="1575908"/>
                  </a:lnTo>
                  <a:close/>
                </a:path>
                <a:path w="2360295" h="1867535">
                  <a:moveTo>
                    <a:pt x="1613490" y="1573368"/>
                  </a:moveTo>
                  <a:lnTo>
                    <a:pt x="1613924" y="1573368"/>
                  </a:lnTo>
                  <a:lnTo>
                    <a:pt x="1613608" y="1573241"/>
                  </a:lnTo>
                  <a:lnTo>
                    <a:pt x="1613490" y="1573368"/>
                  </a:lnTo>
                  <a:close/>
                </a:path>
                <a:path w="2360295" h="1867535">
                  <a:moveTo>
                    <a:pt x="1589525" y="1574130"/>
                  </a:moveTo>
                  <a:lnTo>
                    <a:pt x="1593078" y="1574130"/>
                  </a:lnTo>
                  <a:lnTo>
                    <a:pt x="1591815" y="1573241"/>
                  </a:lnTo>
                  <a:lnTo>
                    <a:pt x="1591025" y="1573495"/>
                  </a:lnTo>
                  <a:lnTo>
                    <a:pt x="1589525" y="1574130"/>
                  </a:lnTo>
                  <a:close/>
                </a:path>
                <a:path w="2360295" h="1867535">
                  <a:moveTo>
                    <a:pt x="1581928" y="1574765"/>
                  </a:moveTo>
                  <a:lnTo>
                    <a:pt x="1583602" y="1574765"/>
                  </a:lnTo>
                  <a:lnTo>
                    <a:pt x="1583128" y="1574511"/>
                  </a:lnTo>
                  <a:lnTo>
                    <a:pt x="1582813" y="1574257"/>
                  </a:lnTo>
                  <a:lnTo>
                    <a:pt x="1582694" y="1574003"/>
                  </a:lnTo>
                  <a:lnTo>
                    <a:pt x="1582617" y="1573683"/>
                  </a:lnTo>
                  <a:lnTo>
                    <a:pt x="1582734" y="1573241"/>
                  </a:lnTo>
                  <a:lnTo>
                    <a:pt x="1582339" y="1573495"/>
                  </a:lnTo>
                  <a:lnTo>
                    <a:pt x="1581391" y="1574003"/>
                  </a:lnTo>
                  <a:lnTo>
                    <a:pt x="1581549" y="1574130"/>
                  </a:lnTo>
                  <a:lnTo>
                    <a:pt x="1581786" y="1574384"/>
                  </a:lnTo>
                  <a:lnTo>
                    <a:pt x="1581928" y="1574765"/>
                  </a:lnTo>
                  <a:close/>
                </a:path>
                <a:path w="2360295" h="1867535">
                  <a:moveTo>
                    <a:pt x="1755268" y="1573749"/>
                  </a:moveTo>
                  <a:lnTo>
                    <a:pt x="1756057" y="1573368"/>
                  </a:lnTo>
                  <a:lnTo>
                    <a:pt x="1754873" y="1573368"/>
                  </a:lnTo>
                  <a:lnTo>
                    <a:pt x="1755268" y="1573749"/>
                  </a:lnTo>
                  <a:close/>
                </a:path>
                <a:path w="2360295" h="1867535">
                  <a:moveTo>
                    <a:pt x="1736870" y="1573876"/>
                  </a:moveTo>
                  <a:lnTo>
                    <a:pt x="1741608" y="1573876"/>
                  </a:lnTo>
                  <a:lnTo>
                    <a:pt x="1741134" y="1573749"/>
                  </a:lnTo>
                  <a:lnTo>
                    <a:pt x="1739555" y="1573749"/>
                  </a:lnTo>
                  <a:lnTo>
                    <a:pt x="1738054" y="1573495"/>
                  </a:lnTo>
                  <a:lnTo>
                    <a:pt x="1736870" y="1573876"/>
                  </a:lnTo>
                  <a:close/>
                </a:path>
                <a:path w="2360295" h="1867535">
                  <a:moveTo>
                    <a:pt x="1718062" y="1576797"/>
                  </a:moveTo>
                  <a:lnTo>
                    <a:pt x="1718550" y="1576797"/>
                  </a:lnTo>
                  <a:lnTo>
                    <a:pt x="1718708" y="1573495"/>
                  </a:lnTo>
                  <a:lnTo>
                    <a:pt x="1718249" y="1575709"/>
                  </a:lnTo>
                  <a:lnTo>
                    <a:pt x="1718062" y="1576797"/>
                  </a:lnTo>
                  <a:close/>
                </a:path>
                <a:path w="2360295" h="1867535">
                  <a:moveTo>
                    <a:pt x="1720288" y="1576670"/>
                  </a:moveTo>
                  <a:lnTo>
                    <a:pt x="1720762" y="1576416"/>
                  </a:lnTo>
                  <a:lnTo>
                    <a:pt x="1721235" y="1576416"/>
                  </a:lnTo>
                  <a:lnTo>
                    <a:pt x="1721630" y="1576289"/>
                  </a:lnTo>
                  <a:lnTo>
                    <a:pt x="1744924" y="1576289"/>
                  </a:lnTo>
                  <a:lnTo>
                    <a:pt x="1745082" y="1573622"/>
                  </a:lnTo>
                  <a:lnTo>
                    <a:pt x="1741481" y="1573622"/>
                  </a:lnTo>
                  <a:lnTo>
                    <a:pt x="1741608" y="1573876"/>
                  </a:lnTo>
                  <a:lnTo>
                    <a:pt x="1736870" y="1573876"/>
                  </a:lnTo>
                  <a:lnTo>
                    <a:pt x="1735290" y="1574384"/>
                  </a:lnTo>
                  <a:lnTo>
                    <a:pt x="1731277" y="1574384"/>
                  </a:lnTo>
                  <a:lnTo>
                    <a:pt x="1731579" y="1574892"/>
                  </a:lnTo>
                  <a:lnTo>
                    <a:pt x="1728584" y="1574892"/>
                  </a:lnTo>
                  <a:lnTo>
                    <a:pt x="1728105" y="1575908"/>
                  </a:lnTo>
                  <a:lnTo>
                    <a:pt x="1720542" y="1575908"/>
                  </a:lnTo>
                  <a:lnTo>
                    <a:pt x="1720266" y="1576118"/>
                  </a:lnTo>
                  <a:lnTo>
                    <a:pt x="1720209" y="1576416"/>
                  </a:lnTo>
                  <a:lnTo>
                    <a:pt x="1720209" y="1576543"/>
                  </a:lnTo>
                  <a:lnTo>
                    <a:pt x="1720288" y="1576670"/>
                  </a:lnTo>
                  <a:close/>
                </a:path>
                <a:path w="2360295" h="1867535">
                  <a:moveTo>
                    <a:pt x="1692357" y="1579125"/>
                  </a:moveTo>
                  <a:lnTo>
                    <a:pt x="1692477" y="1578829"/>
                  </a:lnTo>
                  <a:lnTo>
                    <a:pt x="1691466" y="1575781"/>
                  </a:lnTo>
                  <a:lnTo>
                    <a:pt x="1693980" y="1574828"/>
                  </a:lnTo>
                  <a:lnTo>
                    <a:pt x="1691983" y="1573683"/>
                  </a:lnTo>
                  <a:lnTo>
                    <a:pt x="1691466" y="1574765"/>
                  </a:lnTo>
                  <a:lnTo>
                    <a:pt x="1690755" y="1575146"/>
                  </a:lnTo>
                  <a:lnTo>
                    <a:pt x="1690202" y="1575781"/>
                  </a:lnTo>
                  <a:lnTo>
                    <a:pt x="1689460" y="1575781"/>
                  </a:lnTo>
                  <a:lnTo>
                    <a:pt x="1689887" y="1576035"/>
                  </a:lnTo>
                  <a:lnTo>
                    <a:pt x="1692357" y="1579125"/>
                  </a:lnTo>
                  <a:close/>
                </a:path>
                <a:path w="2360295" h="1867535">
                  <a:moveTo>
                    <a:pt x="1746108" y="1574511"/>
                  </a:moveTo>
                  <a:lnTo>
                    <a:pt x="1746740" y="1574384"/>
                  </a:lnTo>
                  <a:lnTo>
                    <a:pt x="1746898" y="1574384"/>
                  </a:lnTo>
                  <a:lnTo>
                    <a:pt x="1746977" y="1574130"/>
                  </a:lnTo>
                  <a:lnTo>
                    <a:pt x="1747135" y="1574003"/>
                  </a:lnTo>
                  <a:lnTo>
                    <a:pt x="1745950" y="1574130"/>
                  </a:lnTo>
                  <a:lnTo>
                    <a:pt x="1745668" y="1574130"/>
                  </a:lnTo>
                  <a:lnTo>
                    <a:pt x="1746108" y="1574511"/>
                  </a:lnTo>
                  <a:close/>
                </a:path>
                <a:path w="2360295" h="1867535">
                  <a:moveTo>
                    <a:pt x="1563388" y="1577305"/>
                  </a:moveTo>
                  <a:lnTo>
                    <a:pt x="1566467" y="1577305"/>
                  </a:lnTo>
                  <a:lnTo>
                    <a:pt x="1566033" y="1574384"/>
                  </a:lnTo>
                  <a:lnTo>
                    <a:pt x="1565915" y="1574130"/>
                  </a:lnTo>
                  <a:lnTo>
                    <a:pt x="1565757" y="1574003"/>
                  </a:lnTo>
                  <a:lnTo>
                    <a:pt x="1564888" y="1574003"/>
                  </a:lnTo>
                  <a:lnTo>
                    <a:pt x="1565415" y="1574638"/>
                  </a:lnTo>
                  <a:lnTo>
                    <a:pt x="1565322" y="1574892"/>
                  </a:lnTo>
                  <a:lnTo>
                    <a:pt x="1564730" y="1575273"/>
                  </a:lnTo>
                  <a:lnTo>
                    <a:pt x="1564335" y="1575400"/>
                  </a:lnTo>
                  <a:lnTo>
                    <a:pt x="1564099" y="1575654"/>
                  </a:lnTo>
                  <a:lnTo>
                    <a:pt x="1563388" y="1575654"/>
                  </a:lnTo>
                  <a:lnTo>
                    <a:pt x="1563388" y="1577305"/>
                  </a:lnTo>
                  <a:close/>
                </a:path>
                <a:path w="2360295" h="1867535">
                  <a:moveTo>
                    <a:pt x="1662983" y="1575908"/>
                  </a:moveTo>
                  <a:lnTo>
                    <a:pt x="1670778" y="1575908"/>
                  </a:lnTo>
                  <a:lnTo>
                    <a:pt x="1670580" y="1575527"/>
                  </a:lnTo>
                  <a:lnTo>
                    <a:pt x="1670462" y="1575146"/>
                  </a:lnTo>
                  <a:lnTo>
                    <a:pt x="1670225" y="1575019"/>
                  </a:lnTo>
                  <a:lnTo>
                    <a:pt x="1669277" y="1574638"/>
                  </a:lnTo>
                  <a:lnTo>
                    <a:pt x="1668251" y="1574130"/>
                  </a:lnTo>
                  <a:lnTo>
                    <a:pt x="1667303" y="1574130"/>
                  </a:lnTo>
                  <a:lnTo>
                    <a:pt x="1665645" y="1574257"/>
                  </a:lnTo>
                  <a:lnTo>
                    <a:pt x="1667698" y="1574892"/>
                  </a:lnTo>
                  <a:lnTo>
                    <a:pt x="1667303" y="1575146"/>
                  </a:lnTo>
                  <a:lnTo>
                    <a:pt x="1666119" y="1575781"/>
                  </a:lnTo>
                  <a:lnTo>
                    <a:pt x="1663028" y="1575781"/>
                  </a:lnTo>
                  <a:lnTo>
                    <a:pt x="1662983" y="1575908"/>
                  </a:lnTo>
                  <a:close/>
                </a:path>
                <a:path w="2360295" h="1867535">
                  <a:moveTo>
                    <a:pt x="1645984" y="1574511"/>
                  </a:moveTo>
                  <a:lnTo>
                    <a:pt x="1646378" y="1574511"/>
                  </a:lnTo>
                  <a:lnTo>
                    <a:pt x="1646615" y="1574257"/>
                  </a:lnTo>
                  <a:lnTo>
                    <a:pt x="1646852" y="1574130"/>
                  </a:lnTo>
                  <a:lnTo>
                    <a:pt x="1645636" y="1574130"/>
                  </a:lnTo>
                  <a:lnTo>
                    <a:pt x="1645589" y="1574384"/>
                  </a:lnTo>
                  <a:lnTo>
                    <a:pt x="1645984" y="1574511"/>
                  </a:lnTo>
                  <a:close/>
                </a:path>
                <a:path w="2360295" h="1867535">
                  <a:moveTo>
                    <a:pt x="1608814" y="1576243"/>
                  </a:moveTo>
                  <a:lnTo>
                    <a:pt x="1608718" y="1575908"/>
                  </a:lnTo>
                  <a:lnTo>
                    <a:pt x="1608160" y="1574511"/>
                  </a:lnTo>
                  <a:lnTo>
                    <a:pt x="1608081" y="1574257"/>
                  </a:lnTo>
                  <a:lnTo>
                    <a:pt x="1606739" y="1574130"/>
                  </a:lnTo>
                  <a:lnTo>
                    <a:pt x="1606637" y="1574511"/>
                  </a:lnTo>
                  <a:lnTo>
                    <a:pt x="1607133" y="1574511"/>
                  </a:lnTo>
                  <a:lnTo>
                    <a:pt x="1607370" y="1575019"/>
                  </a:lnTo>
                  <a:lnTo>
                    <a:pt x="1607449" y="1575146"/>
                  </a:lnTo>
                  <a:lnTo>
                    <a:pt x="1608814" y="1576243"/>
                  </a:lnTo>
                  <a:close/>
                </a:path>
                <a:path w="2360295" h="1867535">
                  <a:moveTo>
                    <a:pt x="1757776" y="1574737"/>
                  </a:moveTo>
                  <a:lnTo>
                    <a:pt x="1758821" y="1574257"/>
                  </a:lnTo>
                  <a:lnTo>
                    <a:pt x="1756294" y="1574257"/>
                  </a:lnTo>
                  <a:lnTo>
                    <a:pt x="1756328" y="1574384"/>
                  </a:lnTo>
                  <a:lnTo>
                    <a:pt x="1757716" y="1574384"/>
                  </a:lnTo>
                  <a:lnTo>
                    <a:pt x="1757776" y="1574737"/>
                  </a:lnTo>
                  <a:close/>
                </a:path>
                <a:path w="2360295" h="1867535">
                  <a:moveTo>
                    <a:pt x="1756926" y="1575019"/>
                  </a:moveTo>
                  <a:lnTo>
                    <a:pt x="1757716" y="1574765"/>
                  </a:lnTo>
                  <a:lnTo>
                    <a:pt x="1757716" y="1574384"/>
                  </a:lnTo>
                  <a:lnTo>
                    <a:pt x="1756926" y="1575019"/>
                  </a:lnTo>
                  <a:close/>
                </a:path>
                <a:path w="2360295" h="1867535">
                  <a:moveTo>
                    <a:pt x="1756616" y="1575118"/>
                  </a:moveTo>
                  <a:lnTo>
                    <a:pt x="1756926" y="1575019"/>
                  </a:lnTo>
                  <a:lnTo>
                    <a:pt x="1757716" y="1574384"/>
                  </a:lnTo>
                  <a:lnTo>
                    <a:pt x="1756328" y="1574384"/>
                  </a:lnTo>
                  <a:lnTo>
                    <a:pt x="1756519" y="1575101"/>
                  </a:lnTo>
                  <a:close/>
                </a:path>
                <a:path w="2360295" h="1867535">
                  <a:moveTo>
                    <a:pt x="1615819" y="1577051"/>
                  </a:moveTo>
                  <a:lnTo>
                    <a:pt x="1616688" y="1577051"/>
                  </a:lnTo>
                  <a:lnTo>
                    <a:pt x="1616609" y="1576797"/>
                  </a:lnTo>
                  <a:lnTo>
                    <a:pt x="1617083" y="1576416"/>
                  </a:lnTo>
                  <a:lnTo>
                    <a:pt x="1617063" y="1576289"/>
                  </a:lnTo>
                  <a:lnTo>
                    <a:pt x="1614398" y="1574384"/>
                  </a:lnTo>
                  <a:lnTo>
                    <a:pt x="1614592" y="1576670"/>
                  </a:lnTo>
                  <a:lnTo>
                    <a:pt x="1615582" y="1576670"/>
                  </a:lnTo>
                  <a:lnTo>
                    <a:pt x="1615701" y="1576797"/>
                  </a:lnTo>
                  <a:lnTo>
                    <a:pt x="1615819" y="1577051"/>
                  </a:lnTo>
                  <a:close/>
                </a:path>
                <a:path w="2360295" h="1867535">
                  <a:moveTo>
                    <a:pt x="1753249" y="1575400"/>
                  </a:moveTo>
                  <a:lnTo>
                    <a:pt x="1755821" y="1575400"/>
                  </a:lnTo>
                  <a:lnTo>
                    <a:pt x="1754715" y="1574511"/>
                  </a:lnTo>
                  <a:lnTo>
                    <a:pt x="1753452" y="1574892"/>
                  </a:lnTo>
                  <a:lnTo>
                    <a:pt x="1753249" y="1575400"/>
                  </a:lnTo>
                  <a:close/>
                </a:path>
                <a:path w="2360295" h="1867535">
                  <a:moveTo>
                    <a:pt x="1720542" y="1575908"/>
                  </a:moveTo>
                  <a:lnTo>
                    <a:pt x="1728105" y="1575908"/>
                  </a:lnTo>
                  <a:lnTo>
                    <a:pt x="1726605" y="1574765"/>
                  </a:lnTo>
                  <a:lnTo>
                    <a:pt x="1726368" y="1574511"/>
                  </a:lnTo>
                  <a:lnTo>
                    <a:pt x="1725973" y="1574765"/>
                  </a:lnTo>
                  <a:lnTo>
                    <a:pt x="1722039" y="1574765"/>
                  </a:lnTo>
                  <a:lnTo>
                    <a:pt x="1720542" y="1575908"/>
                  </a:lnTo>
                  <a:close/>
                </a:path>
                <a:path w="2360295" h="1867535">
                  <a:moveTo>
                    <a:pt x="1623636" y="1579718"/>
                  </a:moveTo>
                  <a:lnTo>
                    <a:pt x="1623873" y="1579718"/>
                  </a:lnTo>
                  <a:lnTo>
                    <a:pt x="1624031" y="1579591"/>
                  </a:lnTo>
                  <a:lnTo>
                    <a:pt x="1623242" y="1577686"/>
                  </a:lnTo>
                  <a:lnTo>
                    <a:pt x="1624347" y="1577432"/>
                  </a:lnTo>
                  <a:lnTo>
                    <a:pt x="1625768" y="1577305"/>
                  </a:lnTo>
                  <a:lnTo>
                    <a:pt x="1626005" y="1577051"/>
                  </a:lnTo>
                  <a:lnTo>
                    <a:pt x="1626242" y="1577051"/>
                  </a:lnTo>
                  <a:lnTo>
                    <a:pt x="1626005" y="1576924"/>
                  </a:lnTo>
                  <a:lnTo>
                    <a:pt x="1625689" y="1576924"/>
                  </a:lnTo>
                  <a:lnTo>
                    <a:pt x="1625374" y="1576797"/>
                  </a:lnTo>
                  <a:lnTo>
                    <a:pt x="1624031" y="1576416"/>
                  </a:lnTo>
                  <a:lnTo>
                    <a:pt x="1623952" y="1574511"/>
                  </a:lnTo>
                  <a:lnTo>
                    <a:pt x="1622531" y="1575146"/>
                  </a:lnTo>
                  <a:lnTo>
                    <a:pt x="1621583" y="1575146"/>
                  </a:lnTo>
                  <a:lnTo>
                    <a:pt x="1621505" y="1575527"/>
                  </a:lnTo>
                  <a:lnTo>
                    <a:pt x="1623558" y="1575527"/>
                  </a:lnTo>
                  <a:lnTo>
                    <a:pt x="1621820" y="1577940"/>
                  </a:lnTo>
                  <a:lnTo>
                    <a:pt x="1622689" y="1578321"/>
                  </a:lnTo>
                  <a:lnTo>
                    <a:pt x="1622500" y="1578829"/>
                  </a:lnTo>
                  <a:lnTo>
                    <a:pt x="1623242" y="1578829"/>
                  </a:lnTo>
                  <a:lnTo>
                    <a:pt x="1623479" y="1579591"/>
                  </a:lnTo>
                  <a:lnTo>
                    <a:pt x="1623636" y="1579718"/>
                  </a:lnTo>
                  <a:close/>
                </a:path>
                <a:path w="2360295" h="1867535">
                  <a:moveTo>
                    <a:pt x="1621583" y="1575146"/>
                  </a:moveTo>
                  <a:lnTo>
                    <a:pt x="1622531" y="1575146"/>
                  </a:lnTo>
                  <a:lnTo>
                    <a:pt x="1621741" y="1574511"/>
                  </a:lnTo>
                  <a:lnTo>
                    <a:pt x="1621552" y="1574638"/>
                  </a:lnTo>
                  <a:lnTo>
                    <a:pt x="1621465" y="1575019"/>
                  </a:lnTo>
                  <a:lnTo>
                    <a:pt x="1621662" y="1575019"/>
                  </a:lnTo>
                  <a:lnTo>
                    <a:pt x="1621583" y="1575146"/>
                  </a:lnTo>
                  <a:close/>
                </a:path>
                <a:path w="2360295" h="1867535">
                  <a:moveTo>
                    <a:pt x="1620458" y="1575400"/>
                  </a:moveTo>
                  <a:lnTo>
                    <a:pt x="1620715" y="1575400"/>
                  </a:lnTo>
                  <a:lnTo>
                    <a:pt x="1621110" y="1575146"/>
                  </a:lnTo>
                  <a:lnTo>
                    <a:pt x="1621331" y="1574892"/>
                  </a:lnTo>
                  <a:lnTo>
                    <a:pt x="1621426" y="1574511"/>
                  </a:lnTo>
                  <a:lnTo>
                    <a:pt x="1620458" y="1575400"/>
                  </a:lnTo>
                  <a:close/>
                </a:path>
                <a:path w="2360295" h="1867535">
                  <a:moveTo>
                    <a:pt x="1617379" y="1576035"/>
                  </a:moveTo>
                  <a:lnTo>
                    <a:pt x="1617478" y="1575908"/>
                  </a:lnTo>
                  <a:lnTo>
                    <a:pt x="1618109" y="1575400"/>
                  </a:lnTo>
                  <a:lnTo>
                    <a:pt x="1618346" y="1575273"/>
                  </a:lnTo>
                  <a:lnTo>
                    <a:pt x="1618465" y="1574892"/>
                  </a:lnTo>
                  <a:lnTo>
                    <a:pt x="1618346" y="1574511"/>
                  </a:lnTo>
                  <a:lnTo>
                    <a:pt x="1618188" y="1574638"/>
                  </a:lnTo>
                  <a:lnTo>
                    <a:pt x="1617941" y="1574737"/>
                  </a:lnTo>
                  <a:lnTo>
                    <a:pt x="1617379" y="1576035"/>
                  </a:lnTo>
                  <a:close/>
                </a:path>
                <a:path w="2360295" h="1867535">
                  <a:moveTo>
                    <a:pt x="1607418" y="1575120"/>
                  </a:moveTo>
                  <a:lnTo>
                    <a:pt x="1607133" y="1574511"/>
                  </a:lnTo>
                  <a:lnTo>
                    <a:pt x="1607133" y="1574892"/>
                  </a:lnTo>
                  <a:lnTo>
                    <a:pt x="1607418" y="1575120"/>
                  </a:lnTo>
                  <a:close/>
                </a:path>
                <a:path w="2360295" h="1867535">
                  <a:moveTo>
                    <a:pt x="1607055" y="1574828"/>
                  </a:moveTo>
                  <a:lnTo>
                    <a:pt x="1607133" y="1574511"/>
                  </a:lnTo>
                  <a:lnTo>
                    <a:pt x="1606660" y="1574511"/>
                  </a:lnTo>
                  <a:lnTo>
                    <a:pt x="1607055" y="1574828"/>
                  </a:lnTo>
                  <a:close/>
                </a:path>
                <a:path w="2360295" h="1867535">
                  <a:moveTo>
                    <a:pt x="1606299" y="1575781"/>
                  </a:moveTo>
                  <a:lnTo>
                    <a:pt x="1606818" y="1575781"/>
                  </a:lnTo>
                  <a:lnTo>
                    <a:pt x="1606660" y="1574511"/>
                  </a:lnTo>
                  <a:lnTo>
                    <a:pt x="1606299" y="1575781"/>
                  </a:lnTo>
                  <a:close/>
                </a:path>
                <a:path w="2360295" h="1867535">
                  <a:moveTo>
                    <a:pt x="1599474" y="1574638"/>
                  </a:moveTo>
                  <a:lnTo>
                    <a:pt x="1601527" y="1574638"/>
                  </a:lnTo>
                  <a:lnTo>
                    <a:pt x="1600816" y="1574511"/>
                  </a:lnTo>
                  <a:lnTo>
                    <a:pt x="1599474" y="1574638"/>
                  </a:lnTo>
                  <a:close/>
                </a:path>
                <a:path w="2360295" h="1867535">
                  <a:moveTo>
                    <a:pt x="1563388" y="1575654"/>
                  </a:moveTo>
                  <a:lnTo>
                    <a:pt x="1564099" y="1575654"/>
                  </a:lnTo>
                  <a:lnTo>
                    <a:pt x="1563760" y="1574892"/>
                  </a:lnTo>
                  <a:lnTo>
                    <a:pt x="1563669" y="1574737"/>
                  </a:lnTo>
                  <a:lnTo>
                    <a:pt x="1563388" y="1574511"/>
                  </a:lnTo>
                  <a:lnTo>
                    <a:pt x="1563388" y="1575654"/>
                  </a:lnTo>
                  <a:close/>
                </a:path>
                <a:path w="2360295" h="1867535">
                  <a:moveTo>
                    <a:pt x="1663028" y="1575781"/>
                  </a:moveTo>
                  <a:lnTo>
                    <a:pt x="1666119" y="1575781"/>
                  </a:lnTo>
                  <a:lnTo>
                    <a:pt x="1665724" y="1575654"/>
                  </a:lnTo>
                  <a:lnTo>
                    <a:pt x="1663434" y="1574638"/>
                  </a:lnTo>
                  <a:lnTo>
                    <a:pt x="1663028" y="1575781"/>
                  </a:lnTo>
                  <a:close/>
                </a:path>
                <a:path w="2360295" h="1867535">
                  <a:moveTo>
                    <a:pt x="1566851" y="1575146"/>
                  </a:moveTo>
                  <a:lnTo>
                    <a:pt x="1567494" y="1575146"/>
                  </a:lnTo>
                  <a:lnTo>
                    <a:pt x="1567336" y="1575019"/>
                  </a:lnTo>
                  <a:lnTo>
                    <a:pt x="1567065" y="1574737"/>
                  </a:lnTo>
                  <a:lnTo>
                    <a:pt x="1566851" y="1575146"/>
                  </a:lnTo>
                  <a:close/>
                </a:path>
                <a:path w="2360295" h="1867535">
                  <a:moveTo>
                    <a:pt x="1753096" y="1575781"/>
                  </a:moveTo>
                  <a:lnTo>
                    <a:pt x="1757953" y="1575781"/>
                  </a:lnTo>
                  <a:lnTo>
                    <a:pt x="1757776" y="1574737"/>
                  </a:lnTo>
                  <a:lnTo>
                    <a:pt x="1756926" y="1575019"/>
                  </a:lnTo>
                  <a:lnTo>
                    <a:pt x="1756768" y="1575146"/>
                  </a:lnTo>
                  <a:lnTo>
                    <a:pt x="1755939" y="1575146"/>
                  </a:lnTo>
                  <a:lnTo>
                    <a:pt x="1755821" y="1575400"/>
                  </a:lnTo>
                  <a:lnTo>
                    <a:pt x="1753249" y="1575400"/>
                  </a:lnTo>
                  <a:lnTo>
                    <a:pt x="1753096" y="1575781"/>
                  </a:lnTo>
                  <a:close/>
                </a:path>
                <a:path w="2360295" h="1867535">
                  <a:moveTo>
                    <a:pt x="1620715" y="1575400"/>
                  </a:moveTo>
                  <a:lnTo>
                    <a:pt x="1621346" y="1575146"/>
                  </a:lnTo>
                  <a:lnTo>
                    <a:pt x="1621445" y="1574760"/>
                  </a:lnTo>
                  <a:lnTo>
                    <a:pt x="1621110" y="1575146"/>
                  </a:lnTo>
                  <a:lnTo>
                    <a:pt x="1620715" y="1575400"/>
                  </a:lnTo>
                  <a:close/>
                </a:path>
                <a:path w="2360295" h="1867535">
                  <a:moveTo>
                    <a:pt x="1700784" y="1577559"/>
                  </a:moveTo>
                  <a:lnTo>
                    <a:pt x="1702442" y="1574765"/>
                  </a:lnTo>
                  <a:lnTo>
                    <a:pt x="1699889" y="1574765"/>
                  </a:lnTo>
                  <a:lnTo>
                    <a:pt x="1699678" y="1574892"/>
                  </a:lnTo>
                  <a:lnTo>
                    <a:pt x="1699126" y="1575146"/>
                  </a:lnTo>
                  <a:lnTo>
                    <a:pt x="1698810" y="1575400"/>
                  </a:lnTo>
                  <a:lnTo>
                    <a:pt x="1700152" y="1575400"/>
                  </a:lnTo>
                  <a:lnTo>
                    <a:pt x="1700784" y="1577559"/>
                  </a:lnTo>
                  <a:close/>
                </a:path>
                <a:path w="2360295" h="1867535">
                  <a:moveTo>
                    <a:pt x="1687123" y="1577813"/>
                  </a:moveTo>
                  <a:lnTo>
                    <a:pt x="1686325" y="1576924"/>
                  </a:lnTo>
                  <a:lnTo>
                    <a:pt x="1686207" y="1576543"/>
                  </a:lnTo>
                  <a:lnTo>
                    <a:pt x="1687755" y="1574765"/>
                  </a:lnTo>
                  <a:lnTo>
                    <a:pt x="1671962" y="1574765"/>
                  </a:lnTo>
                  <a:lnTo>
                    <a:pt x="1671429" y="1575146"/>
                  </a:lnTo>
                  <a:lnTo>
                    <a:pt x="1685307" y="1575146"/>
                  </a:lnTo>
                  <a:lnTo>
                    <a:pt x="1685228" y="1575527"/>
                  </a:lnTo>
                  <a:lnTo>
                    <a:pt x="1685114" y="1575709"/>
                  </a:lnTo>
                  <a:lnTo>
                    <a:pt x="1685212" y="1576162"/>
                  </a:lnTo>
                  <a:lnTo>
                    <a:pt x="1685338" y="1576543"/>
                  </a:lnTo>
                  <a:lnTo>
                    <a:pt x="1685465" y="1577051"/>
                  </a:lnTo>
                  <a:lnTo>
                    <a:pt x="1685860" y="1577178"/>
                  </a:lnTo>
                  <a:lnTo>
                    <a:pt x="1687123" y="1577813"/>
                  </a:lnTo>
                  <a:close/>
                </a:path>
                <a:path w="2360295" h="1867535">
                  <a:moveTo>
                    <a:pt x="1628375" y="1576543"/>
                  </a:moveTo>
                  <a:lnTo>
                    <a:pt x="1628854" y="1575908"/>
                  </a:lnTo>
                  <a:lnTo>
                    <a:pt x="1628928" y="1575654"/>
                  </a:lnTo>
                  <a:lnTo>
                    <a:pt x="1629717" y="1574765"/>
                  </a:lnTo>
                  <a:lnTo>
                    <a:pt x="1626773" y="1574765"/>
                  </a:lnTo>
                  <a:lnTo>
                    <a:pt x="1627427" y="1575019"/>
                  </a:lnTo>
                  <a:lnTo>
                    <a:pt x="1628375" y="1576543"/>
                  </a:lnTo>
                  <a:close/>
                </a:path>
                <a:path w="2360295" h="1867535">
                  <a:moveTo>
                    <a:pt x="1563388" y="1578575"/>
                  </a:moveTo>
                  <a:lnTo>
                    <a:pt x="1609029" y="1578575"/>
                  </a:lnTo>
                  <a:lnTo>
                    <a:pt x="1607418" y="1575120"/>
                  </a:lnTo>
                  <a:lnTo>
                    <a:pt x="1607055" y="1574828"/>
                  </a:lnTo>
                  <a:lnTo>
                    <a:pt x="1606818" y="1575781"/>
                  </a:lnTo>
                  <a:lnTo>
                    <a:pt x="1606299" y="1575781"/>
                  </a:lnTo>
                  <a:lnTo>
                    <a:pt x="1606028" y="1576797"/>
                  </a:lnTo>
                  <a:lnTo>
                    <a:pt x="1581257" y="1576797"/>
                  </a:lnTo>
                  <a:lnTo>
                    <a:pt x="1581470" y="1577940"/>
                  </a:lnTo>
                  <a:lnTo>
                    <a:pt x="1563388" y="1577940"/>
                  </a:lnTo>
                  <a:lnTo>
                    <a:pt x="1563388" y="1578575"/>
                  </a:lnTo>
                  <a:close/>
                </a:path>
                <a:path w="2360295" h="1867535">
                  <a:moveTo>
                    <a:pt x="1755939" y="1575146"/>
                  </a:moveTo>
                  <a:lnTo>
                    <a:pt x="1756531" y="1575146"/>
                  </a:lnTo>
                  <a:lnTo>
                    <a:pt x="1756057" y="1575019"/>
                  </a:lnTo>
                  <a:lnTo>
                    <a:pt x="1755939" y="1575146"/>
                  </a:lnTo>
                  <a:close/>
                </a:path>
                <a:path w="2360295" h="1867535">
                  <a:moveTo>
                    <a:pt x="1719497" y="1578067"/>
                  </a:moveTo>
                  <a:lnTo>
                    <a:pt x="1719858" y="1577139"/>
                  </a:lnTo>
                  <a:lnTo>
                    <a:pt x="1720208" y="1575019"/>
                  </a:lnTo>
                  <a:lnTo>
                    <a:pt x="1718550" y="1576797"/>
                  </a:lnTo>
                  <a:lnTo>
                    <a:pt x="1718062" y="1576797"/>
                  </a:lnTo>
                  <a:lnTo>
                    <a:pt x="1717997" y="1577178"/>
                  </a:lnTo>
                  <a:lnTo>
                    <a:pt x="1719497" y="1578067"/>
                  </a:lnTo>
                  <a:close/>
                </a:path>
                <a:path w="2360295" h="1867535">
                  <a:moveTo>
                    <a:pt x="1621471" y="1575095"/>
                  </a:moveTo>
                  <a:lnTo>
                    <a:pt x="1621662" y="1575019"/>
                  </a:lnTo>
                  <a:lnTo>
                    <a:pt x="1621465" y="1575019"/>
                  </a:lnTo>
                  <a:close/>
                </a:path>
                <a:path w="2360295" h="1867535">
                  <a:moveTo>
                    <a:pt x="1608871" y="1576289"/>
                  </a:moveTo>
                  <a:lnTo>
                    <a:pt x="1610845" y="1576289"/>
                  </a:lnTo>
                  <a:lnTo>
                    <a:pt x="1609108" y="1575146"/>
                  </a:lnTo>
                  <a:lnTo>
                    <a:pt x="1609029" y="1575019"/>
                  </a:lnTo>
                  <a:lnTo>
                    <a:pt x="1608871" y="1575146"/>
                  </a:lnTo>
                  <a:lnTo>
                    <a:pt x="1608713" y="1575146"/>
                  </a:lnTo>
                  <a:lnTo>
                    <a:pt x="1608820" y="1576162"/>
                  </a:lnTo>
                  <a:lnTo>
                    <a:pt x="1608871" y="1576289"/>
                  </a:lnTo>
                  <a:close/>
                </a:path>
                <a:path w="2360295" h="1867535">
                  <a:moveTo>
                    <a:pt x="1619629" y="1576162"/>
                  </a:moveTo>
                  <a:lnTo>
                    <a:pt x="1621347" y="1576162"/>
                  </a:lnTo>
                  <a:lnTo>
                    <a:pt x="1621346" y="1575527"/>
                  </a:lnTo>
                  <a:lnTo>
                    <a:pt x="1621471" y="1575095"/>
                  </a:lnTo>
                  <a:lnTo>
                    <a:pt x="1620715" y="1575400"/>
                  </a:lnTo>
                  <a:lnTo>
                    <a:pt x="1620458" y="1575400"/>
                  </a:lnTo>
                  <a:lnTo>
                    <a:pt x="1619629" y="1576162"/>
                  </a:lnTo>
                  <a:close/>
                </a:path>
                <a:path w="2360295" h="1867535">
                  <a:moveTo>
                    <a:pt x="1756531" y="1575146"/>
                  </a:moveTo>
                  <a:lnTo>
                    <a:pt x="1756768" y="1575146"/>
                  </a:lnTo>
                  <a:lnTo>
                    <a:pt x="1756616" y="1575118"/>
                  </a:lnTo>
                  <a:close/>
                </a:path>
                <a:path w="2360295" h="1867535">
                  <a:moveTo>
                    <a:pt x="1721255" y="1577305"/>
                  </a:moveTo>
                  <a:lnTo>
                    <a:pt x="1746345" y="1577305"/>
                  </a:lnTo>
                  <a:lnTo>
                    <a:pt x="1746503" y="1576924"/>
                  </a:lnTo>
                  <a:lnTo>
                    <a:pt x="1746621" y="1576543"/>
                  </a:lnTo>
                  <a:lnTo>
                    <a:pt x="1746503" y="1576035"/>
                  </a:lnTo>
                  <a:lnTo>
                    <a:pt x="1747372" y="1575654"/>
                  </a:lnTo>
                  <a:lnTo>
                    <a:pt x="1745950" y="1575146"/>
                  </a:lnTo>
                  <a:lnTo>
                    <a:pt x="1744924" y="1576289"/>
                  </a:lnTo>
                  <a:lnTo>
                    <a:pt x="1721630" y="1576289"/>
                  </a:lnTo>
                  <a:lnTo>
                    <a:pt x="1721378" y="1576797"/>
                  </a:lnTo>
                  <a:lnTo>
                    <a:pt x="1721255" y="1577305"/>
                  </a:lnTo>
                  <a:close/>
                </a:path>
                <a:path w="2360295" h="1867535">
                  <a:moveTo>
                    <a:pt x="1700784" y="1577559"/>
                  </a:moveTo>
                  <a:lnTo>
                    <a:pt x="1704180" y="1577559"/>
                  </a:lnTo>
                  <a:lnTo>
                    <a:pt x="1704535" y="1577178"/>
                  </a:lnTo>
                  <a:lnTo>
                    <a:pt x="1704564" y="1576924"/>
                  </a:lnTo>
                  <a:lnTo>
                    <a:pt x="1703943" y="1576035"/>
                  </a:lnTo>
                  <a:lnTo>
                    <a:pt x="1704969" y="1575146"/>
                  </a:lnTo>
                  <a:lnTo>
                    <a:pt x="1702679" y="1575146"/>
                  </a:lnTo>
                  <a:lnTo>
                    <a:pt x="1703274" y="1576103"/>
                  </a:lnTo>
                  <a:lnTo>
                    <a:pt x="1703310" y="1576416"/>
                  </a:lnTo>
                  <a:lnTo>
                    <a:pt x="1702600" y="1576670"/>
                  </a:lnTo>
                  <a:lnTo>
                    <a:pt x="1701968" y="1577051"/>
                  </a:lnTo>
                  <a:lnTo>
                    <a:pt x="1701085" y="1577051"/>
                  </a:lnTo>
                  <a:lnTo>
                    <a:pt x="1700784" y="1577559"/>
                  </a:lnTo>
                  <a:close/>
                </a:path>
                <a:path w="2360295" h="1867535">
                  <a:moveTo>
                    <a:pt x="1684517" y="1579972"/>
                  </a:moveTo>
                  <a:lnTo>
                    <a:pt x="1684754" y="1579845"/>
                  </a:lnTo>
                  <a:lnTo>
                    <a:pt x="1684876" y="1579125"/>
                  </a:lnTo>
                  <a:lnTo>
                    <a:pt x="1684754" y="1578067"/>
                  </a:lnTo>
                  <a:lnTo>
                    <a:pt x="1684517" y="1576416"/>
                  </a:lnTo>
                  <a:lnTo>
                    <a:pt x="1683886" y="1576416"/>
                  </a:lnTo>
                  <a:lnTo>
                    <a:pt x="1685307" y="1575146"/>
                  </a:lnTo>
                  <a:lnTo>
                    <a:pt x="1671429" y="1575146"/>
                  </a:lnTo>
                  <a:lnTo>
                    <a:pt x="1671251" y="1575273"/>
                  </a:lnTo>
                  <a:lnTo>
                    <a:pt x="1670778" y="1575908"/>
                  </a:lnTo>
                  <a:lnTo>
                    <a:pt x="1662983" y="1575908"/>
                  </a:lnTo>
                  <a:lnTo>
                    <a:pt x="1662864" y="1576243"/>
                  </a:lnTo>
                  <a:lnTo>
                    <a:pt x="1662802" y="1576543"/>
                  </a:lnTo>
                  <a:lnTo>
                    <a:pt x="1660907" y="1576543"/>
                  </a:lnTo>
                  <a:lnTo>
                    <a:pt x="1660749" y="1578956"/>
                  </a:lnTo>
                  <a:lnTo>
                    <a:pt x="1659170" y="1578956"/>
                  </a:lnTo>
                  <a:lnTo>
                    <a:pt x="1658933" y="1579210"/>
                  </a:lnTo>
                  <a:lnTo>
                    <a:pt x="1683807" y="1579210"/>
                  </a:lnTo>
                  <a:lnTo>
                    <a:pt x="1684517" y="1579972"/>
                  </a:lnTo>
                  <a:close/>
                </a:path>
                <a:path w="2360295" h="1867535">
                  <a:moveTo>
                    <a:pt x="1621347" y="1576162"/>
                  </a:moveTo>
                  <a:lnTo>
                    <a:pt x="1621500" y="1576118"/>
                  </a:lnTo>
                  <a:lnTo>
                    <a:pt x="1621487" y="1575300"/>
                  </a:lnTo>
                  <a:lnTo>
                    <a:pt x="1621346" y="1575527"/>
                  </a:lnTo>
                  <a:lnTo>
                    <a:pt x="1621347" y="1576162"/>
                  </a:lnTo>
                  <a:close/>
                </a:path>
                <a:path w="2360295" h="1867535">
                  <a:moveTo>
                    <a:pt x="1712707" y="1576670"/>
                  </a:moveTo>
                  <a:lnTo>
                    <a:pt x="1714603" y="1576670"/>
                  </a:lnTo>
                  <a:lnTo>
                    <a:pt x="1713418" y="1575908"/>
                  </a:lnTo>
                  <a:lnTo>
                    <a:pt x="1712471" y="1575400"/>
                  </a:lnTo>
                  <a:lnTo>
                    <a:pt x="1712234" y="1575400"/>
                  </a:lnTo>
                  <a:lnTo>
                    <a:pt x="1712313" y="1575781"/>
                  </a:lnTo>
                  <a:lnTo>
                    <a:pt x="1712549" y="1576416"/>
                  </a:lnTo>
                  <a:lnTo>
                    <a:pt x="1712707" y="1576670"/>
                  </a:lnTo>
                  <a:close/>
                </a:path>
                <a:path w="2360295" h="1867535">
                  <a:moveTo>
                    <a:pt x="1699284" y="1575781"/>
                  </a:moveTo>
                  <a:lnTo>
                    <a:pt x="1699836" y="1575781"/>
                  </a:lnTo>
                  <a:lnTo>
                    <a:pt x="1699994" y="1575527"/>
                  </a:lnTo>
                  <a:lnTo>
                    <a:pt x="1700152" y="1575400"/>
                  </a:lnTo>
                  <a:lnTo>
                    <a:pt x="1698810" y="1575400"/>
                  </a:lnTo>
                  <a:lnTo>
                    <a:pt x="1698494" y="1575654"/>
                  </a:lnTo>
                  <a:lnTo>
                    <a:pt x="1698889" y="1575654"/>
                  </a:lnTo>
                  <a:lnTo>
                    <a:pt x="1699284" y="1575781"/>
                  </a:lnTo>
                  <a:close/>
                </a:path>
                <a:path w="2360295" h="1867535">
                  <a:moveTo>
                    <a:pt x="1581091" y="1575908"/>
                  </a:moveTo>
                  <a:lnTo>
                    <a:pt x="1582023" y="1575908"/>
                  </a:lnTo>
                  <a:lnTo>
                    <a:pt x="1581786" y="1575781"/>
                  </a:lnTo>
                  <a:lnTo>
                    <a:pt x="1581628" y="1575654"/>
                  </a:lnTo>
                  <a:lnTo>
                    <a:pt x="1581391" y="1575654"/>
                  </a:lnTo>
                  <a:lnTo>
                    <a:pt x="1581233" y="1575527"/>
                  </a:lnTo>
                  <a:lnTo>
                    <a:pt x="1581154" y="1575400"/>
                  </a:lnTo>
                  <a:lnTo>
                    <a:pt x="1580996" y="1575400"/>
                  </a:lnTo>
                  <a:lnTo>
                    <a:pt x="1581091" y="1575908"/>
                  </a:lnTo>
                  <a:close/>
                </a:path>
                <a:path w="2360295" h="1867535">
                  <a:moveTo>
                    <a:pt x="1752267" y="1576416"/>
                  </a:moveTo>
                  <a:lnTo>
                    <a:pt x="1752425" y="1576416"/>
                  </a:lnTo>
                  <a:lnTo>
                    <a:pt x="1752662" y="1575527"/>
                  </a:lnTo>
                  <a:lnTo>
                    <a:pt x="1750056" y="1575781"/>
                  </a:lnTo>
                  <a:lnTo>
                    <a:pt x="1748333" y="1575781"/>
                  </a:lnTo>
                  <a:lnTo>
                    <a:pt x="1748417" y="1576035"/>
                  </a:lnTo>
                  <a:lnTo>
                    <a:pt x="1751872" y="1576035"/>
                  </a:lnTo>
                  <a:lnTo>
                    <a:pt x="1752030" y="1576289"/>
                  </a:lnTo>
                  <a:lnTo>
                    <a:pt x="1752267" y="1576416"/>
                  </a:lnTo>
                  <a:close/>
                </a:path>
                <a:path w="2360295" h="1867535">
                  <a:moveTo>
                    <a:pt x="1621550" y="1576103"/>
                  </a:moveTo>
                  <a:lnTo>
                    <a:pt x="1623558" y="1575527"/>
                  </a:lnTo>
                  <a:lnTo>
                    <a:pt x="1621505" y="1575527"/>
                  </a:lnTo>
                  <a:lnTo>
                    <a:pt x="1621550" y="1576103"/>
                  </a:lnTo>
                  <a:close/>
                </a:path>
                <a:path w="2360295" h="1867535">
                  <a:moveTo>
                    <a:pt x="1563388" y="1577940"/>
                  </a:moveTo>
                  <a:lnTo>
                    <a:pt x="1577522" y="1577940"/>
                  </a:lnTo>
                  <a:lnTo>
                    <a:pt x="1575311" y="1577178"/>
                  </a:lnTo>
                  <a:lnTo>
                    <a:pt x="1573574" y="1575527"/>
                  </a:lnTo>
                  <a:lnTo>
                    <a:pt x="1573179" y="1575527"/>
                  </a:lnTo>
                  <a:lnTo>
                    <a:pt x="1572863" y="1575654"/>
                  </a:lnTo>
                  <a:lnTo>
                    <a:pt x="1572705" y="1575654"/>
                  </a:lnTo>
                  <a:lnTo>
                    <a:pt x="1572548" y="1575908"/>
                  </a:lnTo>
                  <a:lnTo>
                    <a:pt x="1572390" y="1576035"/>
                  </a:lnTo>
                  <a:lnTo>
                    <a:pt x="1566693" y="1576035"/>
                  </a:lnTo>
                  <a:lnTo>
                    <a:pt x="1566467" y="1577305"/>
                  </a:lnTo>
                  <a:lnTo>
                    <a:pt x="1563388" y="1577305"/>
                  </a:lnTo>
                  <a:lnTo>
                    <a:pt x="1563388" y="1577940"/>
                  </a:lnTo>
                  <a:close/>
                </a:path>
                <a:path w="2360295" h="1867535">
                  <a:moveTo>
                    <a:pt x="1660907" y="1576543"/>
                  </a:moveTo>
                  <a:lnTo>
                    <a:pt x="1662802" y="1576543"/>
                  </a:lnTo>
                  <a:lnTo>
                    <a:pt x="1662408" y="1576416"/>
                  </a:lnTo>
                  <a:lnTo>
                    <a:pt x="1661776" y="1576416"/>
                  </a:lnTo>
                  <a:lnTo>
                    <a:pt x="1660907" y="1575654"/>
                  </a:lnTo>
                  <a:lnTo>
                    <a:pt x="1660907" y="1576543"/>
                  </a:lnTo>
                  <a:close/>
                </a:path>
                <a:path w="2360295" h="1867535">
                  <a:moveTo>
                    <a:pt x="1629004" y="1575709"/>
                  </a:moveTo>
                  <a:close/>
                </a:path>
                <a:path w="2360295" h="1867535">
                  <a:moveTo>
                    <a:pt x="1772878" y="1584417"/>
                  </a:moveTo>
                  <a:lnTo>
                    <a:pt x="1773194" y="1584417"/>
                  </a:lnTo>
                  <a:lnTo>
                    <a:pt x="1773194" y="1576543"/>
                  </a:lnTo>
                  <a:lnTo>
                    <a:pt x="1772878" y="1576416"/>
                  </a:lnTo>
                  <a:lnTo>
                    <a:pt x="1772797" y="1575781"/>
                  </a:lnTo>
                  <a:lnTo>
                    <a:pt x="1772166" y="1576035"/>
                  </a:lnTo>
                  <a:lnTo>
                    <a:pt x="1771455" y="1577813"/>
                  </a:lnTo>
                  <a:lnTo>
                    <a:pt x="1721176" y="1577813"/>
                  </a:lnTo>
                  <a:lnTo>
                    <a:pt x="1721156" y="1577940"/>
                  </a:lnTo>
                  <a:lnTo>
                    <a:pt x="1720513" y="1578448"/>
                  </a:lnTo>
                  <a:lnTo>
                    <a:pt x="1756374" y="1578448"/>
                  </a:lnTo>
                  <a:lnTo>
                    <a:pt x="1756532" y="1578575"/>
                  </a:lnTo>
                  <a:lnTo>
                    <a:pt x="1756848" y="1578575"/>
                  </a:lnTo>
                  <a:lnTo>
                    <a:pt x="1756760" y="1578975"/>
                  </a:lnTo>
                  <a:lnTo>
                    <a:pt x="1756374" y="1579845"/>
                  </a:lnTo>
                  <a:lnTo>
                    <a:pt x="1756216" y="1580099"/>
                  </a:lnTo>
                  <a:lnTo>
                    <a:pt x="1756769" y="1580226"/>
                  </a:lnTo>
                  <a:lnTo>
                    <a:pt x="1757006" y="1580226"/>
                  </a:lnTo>
                  <a:lnTo>
                    <a:pt x="1758980" y="1580480"/>
                  </a:lnTo>
                  <a:lnTo>
                    <a:pt x="1757638" y="1580861"/>
                  </a:lnTo>
                  <a:lnTo>
                    <a:pt x="1758322" y="1581877"/>
                  </a:lnTo>
                  <a:lnTo>
                    <a:pt x="1766008" y="1581877"/>
                  </a:lnTo>
                  <a:lnTo>
                    <a:pt x="1766245" y="1582258"/>
                  </a:lnTo>
                  <a:lnTo>
                    <a:pt x="1767192" y="1582258"/>
                  </a:lnTo>
                  <a:lnTo>
                    <a:pt x="1767824" y="1582512"/>
                  </a:lnTo>
                  <a:lnTo>
                    <a:pt x="1769481" y="1582512"/>
                  </a:lnTo>
                  <a:lnTo>
                    <a:pt x="1769168" y="1583057"/>
                  </a:lnTo>
                  <a:lnTo>
                    <a:pt x="1769206" y="1583401"/>
                  </a:lnTo>
                  <a:lnTo>
                    <a:pt x="1769140" y="1584036"/>
                  </a:lnTo>
                  <a:lnTo>
                    <a:pt x="1772088" y="1584036"/>
                  </a:lnTo>
                  <a:lnTo>
                    <a:pt x="1772799" y="1584290"/>
                  </a:lnTo>
                  <a:lnTo>
                    <a:pt x="1772878" y="1584417"/>
                  </a:lnTo>
                  <a:close/>
                </a:path>
                <a:path w="2360295" h="1867535">
                  <a:moveTo>
                    <a:pt x="1711602" y="1579718"/>
                  </a:moveTo>
                  <a:lnTo>
                    <a:pt x="1715392" y="1579718"/>
                  </a:lnTo>
                  <a:lnTo>
                    <a:pt x="1714760" y="1579210"/>
                  </a:lnTo>
                  <a:lnTo>
                    <a:pt x="1714544" y="1578723"/>
                  </a:lnTo>
                  <a:lnTo>
                    <a:pt x="1714445" y="1578194"/>
                  </a:lnTo>
                  <a:lnTo>
                    <a:pt x="1714760" y="1577686"/>
                  </a:lnTo>
                  <a:lnTo>
                    <a:pt x="1714968" y="1576797"/>
                  </a:lnTo>
                  <a:lnTo>
                    <a:pt x="1715076" y="1575781"/>
                  </a:lnTo>
                  <a:lnTo>
                    <a:pt x="1714603" y="1576670"/>
                  </a:lnTo>
                  <a:lnTo>
                    <a:pt x="1712707" y="1576670"/>
                  </a:lnTo>
                  <a:lnTo>
                    <a:pt x="1712786" y="1576797"/>
                  </a:lnTo>
                  <a:lnTo>
                    <a:pt x="1710970" y="1576797"/>
                  </a:lnTo>
                  <a:lnTo>
                    <a:pt x="1710181" y="1577051"/>
                  </a:lnTo>
                  <a:lnTo>
                    <a:pt x="1707417" y="1578321"/>
                  </a:lnTo>
                  <a:lnTo>
                    <a:pt x="1709075" y="1578321"/>
                  </a:lnTo>
                  <a:lnTo>
                    <a:pt x="1710063" y="1578723"/>
                  </a:lnTo>
                  <a:lnTo>
                    <a:pt x="1711017" y="1579229"/>
                  </a:lnTo>
                  <a:lnTo>
                    <a:pt x="1711918" y="1579591"/>
                  </a:lnTo>
                  <a:lnTo>
                    <a:pt x="1711602" y="1579718"/>
                  </a:lnTo>
                  <a:close/>
                </a:path>
                <a:path w="2360295" h="1867535">
                  <a:moveTo>
                    <a:pt x="1608900" y="1577178"/>
                  </a:moveTo>
                  <a:lnTo>
                    <a:pt x="1614635" y="1577178"/>
                  </a:lnTo>
                  <a:lnTo>
                    <a:pt x="1614082" y="1576797"/>
                  </a:lnTo>
                  <a:lnTo>
                    <a:pt x="1613293" y="1576162"/>
                  </a:lnTo>
                  <a:lnTo>
                    <a:pt x="1613214" y="1575908"/>
                  </a:lnTo>
                  <a:lnTo>
                    <a:pt x="1613529" y="1575781"/>
                  </a:lnTo>
                  <a:lnTo>
                    <a:pt x="1610940" y="1575781"/>
                  </a:lnTo>
                  <a:lnTo>
                    <a:pt x="1610845" y="1576289"/>
                  </a:lnTo>
                  <a:lnTo>
                    <a:pt x="1608818" y="1576289"/>
                  </a:lnTo>
                  <a:lnTo>
                    <a:pt x="1608900" y="1577178"/>
                  </a:lnTo>
                  <a:close/>
                </a:path>
                <a:path w="2360295" h="1867535">
                  <a:moveTo>
                    <a:pt x="1577522" y="1577940"/>
                  </a:moveTo>
                  <a:lnTo>
                    <a:pt x="1581470" y="1577940"/>
                  </a:lnTo>
                  <a:lnTo>
                    <a:pt x="1579417" y="1575781"/>
                  </a:lnTo>
                  <a:lnTo>
                    <a:pt x="1577522" y="1577940"/>
                  </a:lnTo>
                  <a:close/>
                </a:path>
                <a:path w="2360295" h="1867535">
                  <a:moveTo>
                    <a:pt x="1696204" y="1578067"/>
                  </a:moveTo>
                  <a:lnTo>
                    <a:pt x="1696309" y="1577940"/>
                  </a:lnTo>
                  <a:lnTo>
                    <a:pt x="1696401" y="1577559"/>
                  </a:lnTo>
                  <a:lnTo>
                    <a:pt x="1696283" y="1577432"/>
                  </a:lnTo>
                  <a:lnTo>
                    <a:pt x="1696204" y="1576797"/>
                  </a:lnTo>
                  <a:lnTo>
                    <a:pt x="1694230" y="1575908"/>
                  </a:lnTo>
                  <a:lnTo>
                    <a:pt x="1693677" y="1577051"/>
                  </a:lnTo>
                  <a:lnTo>
                    <a:pt x="1695019" y="1577051"/>
                  </a:lnTo>
                  <a:lnTo>
                    <a:pt x="1696204" y="1578067"/>
                  </a:lnTo>
                  <a:close/>
                </a:path>
                <a:path w="2360295" h="1867535">
                  <a:moveTo>
                    <a:pt x="1721235" y="1577432"/>
                  </a:moveTo>
                  <a:lnTo>
                    <a:pt x="1751793" y="1577432"/>
                  </a:lnTo>
                  <a:lnTo>
                    <a:pt x="1751872" y="1576035"/>
                  </a:lnTo>
                  <a:lnTo>
                    <a:pt x="1748417" y="1576035"/>
                  </a:lnTo>
                  <a:lnTo>
                    <a:pt x="1748793" y="1577178"/>
                  </a:lnTo>
                  <a:lnTo>
                    <a:pt x="1746582" y="1577305"/>
                  </a:lnTo>
                  <a:lnTo>
                    <a:pt x="1721255" y="1577305"/>
                  </a:lnTo>
                  <a:lnTo>
                    <a:pt x="1721235" y="1577432"/>
                  </a:lnTo>
                  <a:close/>
                </a:path>
                <a:path w="2360295" h="1867535">
                  <a:moveTo>
                    <a:pt x="1617241" y="1576416"/>
                  </a:moveTo>
                  <a:lnTo>
                    <a:pt x="1617379" y="1576035"/>
                  </a:lnTo>
                  <a:lnTo>
                    <a:pt x="1617181" y="1576289"/>
                  </a:lnTo>
                  <a:lnTo>
                    <a:pt x="1617241" y="1576416"/>
                  </a:lnTo>
                  <a:close/>
                </a:path>
                <a:path w="2360295" h="1867535">
                  <a:moveTo>
                    <a:pt x="1617714" y="1579337"/>
                  </a:moveTo>
                  <a:lnTo>
                    <a:pt x="1622373" y="1579337"/>
                  </a:lnTo>
                  <a:lnTo>
                    <a:pt x="1621742" y="1578829"/>
                  </a:lnTo>
                  <a:lnTo>
                    <a:pt x="1621550" y="1576103"/>
                  </a:lnTo>
                  <a:lnTo>
                    <a:pt x="1621347" y="1576162"/>
                  </a:lnTo>
                  <a:lnTo>
                    <a:pt x="1619629" y="1576162"/>
                  </a:lnTo>
                  <a:lnTo>
                    <a:pt x="1619215" y="1576543"/>
                  </a:lnTo>
                  <a:lnTo>
                    <a:pt x="1617478" y="1577051"/>
                  </a:lnTo>
                  <a:lnTo>
                    <a:pt x="1615819" y="1577051"/>
                  </a:lnTo>
                  <a:lnTo>
                    <a:pt x="1615819" y="1577178"/>
                  </a:lnTo>
                  <a:lnTo>
                    <a:pt x="1615661" y="1577305"/>
                  </a:lnTo>
                  <a:lnTo>
                    <a:pt x="1615562" y="1577559"/>
                  </a:lnTo>
                  <a:lnTo>
                    <a:pt x="1617714" y="1577559"/>
                  </a:lnTo>
                  <a:lnTo>
                    <a:pt x="1617385" y="1578194"/>
                  </a:lnTo>
                  <a:lnTo>
                    <a:pt x="1617438" y="1578448"/>
                  </a:lnTo>
                  <a:lnTo>
                    <a:pt x="1617793" y="1578829"/>
                  </a:lnTo>
                  <a:lnTo>
                    <a:pt x="1618223" y="1579125"/>
                  </a:lnTo>
                  <a:lnTo>
                    <a:pt x="1617714" y="1579337"/>
                  </a:lnTo>
                  <a:close/>
                </a:path>
                <a:path w="2360295" h="1867535">
                  <a:moveTo>
                    <a:pt x="1608818" y="1576289"/>
                  </a:moveTo>
                  <a:close/>
                </a:path>
                <a:path w="2360295" h="1867535">
                  <a:moveTo>
                    <a:pt x="1721176" y="1577813"/>
                  </a:moveTo>
                  <a:lnTo>
                    <a:pt x="1771455" y="1577813"/>
                  </a:lnTo>
                  <a:lnTo>
                    <a:pt x="1770429" y="1576416"/>
                  </a:lnTo>
                  <a:lnTo>
                    <a:pt x="1769797" y="1576924"/>
                  </a:lnTo>
                  <a:lnTo>
                    <a:pt x="1762406" y="1576924"/>
                  </a:lnTo>
                  <a:lnTo>
                    <a:pt x="1762374" y="1577051"/>
                  </a:lnTo>
                  <a:lnTo>
                    <a:pt x="1761743" y="1577051"/>
                  </a:lnTo>
                  <a:lnTo>
                    <a:pt x="1761427" y="1577305"/>
                  </a:lnTo>
                  <a:lnTo>
                    <a:pt x="1751892" y="1577305"/>
                  </a:lnTo>
                  <a:lnTo>
                    <a:pt x="1751793" y="1577432"/>
                  </a:lnTo>
                  <a:lnTo>
                    <a:pt x="1721235" y="1577432"/>
                  </a:lnTo>
                  <a:lnTo>
                    <a:pt x="1721176" y="1577813"/>
                  </a:lnTo>
                  <a:close/>
                </a:path>
                <a:path w="2360295" h="1867535">
                  <a:moveTo>
                    <a:pt x="1710970" y="1576797"/>
                  </a:moveTo>
                  <a:lnTo>
                    <a:pt x="1712786" y="1576797"/>
                  </a:lnTo>
                  <a:lnTo>
                    <a:pt x="1712471" y="1576670"/>
                  </a:lnTo>
                  <a:lnTo>
                    <a:pt x="1712155" y="1576416"/>
                  </a:lnTo>
                  <a:lnTo>
                    <a:pt x="1710970" y="1576797"/>
                  </a:lnTo>
                  <a:close/>
                </a:path>
                <a:path w="2360295" h="1867535">
                  <a:moveTo>
                    <a:pt x="1698415" y="1577559"/>
                  </a:moveTo>
                  <a:lnTo>
                    <a:pt x="1700784" y="1577559"/>
                  </a:lnTo>
                  <a:lnTo>
                    <a:pt x="1700635" y="1577051"/>
                  </a:lnTo>
                  <a:lnTo>
                    <a:pt x="1700073" y="1577051"/>
                  </a:lnTo>
                  <a:lnTo>
                    <a:pt x="1698889" y="1576797"/>
                  </a:lnTo>
                  <a:lnTo>
                    <a:pt x="1697625" y="1576670"/>
                  </a:lnTo>
                  <a:lnTo>
                    <a:pt x="1697309" y="1576670"/>
                  </a:lnTo>
                  <a:lnTo>
                    <a:pt x="1696835" y="1576924"/>
                  </a:lnTo>
                  <a:lnTo>
                    <a:pt x="1696756" y="1577178"/>
                  </a:lnTo>
                  <a:lnTo>
                    <a:pt x="1697941" y="1577178"/>
                  </a:lnTo>
                  <a:lnTo>
                    <a:pt x="1698415" y="1577559"/>
                  </a:lnTo>
                  <a:close/>
                </a:path>
                <a:path w="2360295" h="1867535">
                  <a:moveTo>
                    <a:pt x="1615007" y="1578723"/>
                  </a:moveTo>
                  <a:lnTo>
                    <a:pt x="1614872" y="1577051"/>
                  </a:lnTo>
                  <a:lnTo>
                    <a:pt x="1615266" y="1576797"/>
                  </a:lnTo>
                  <a:lnTo>
                    <a:pt x="1615503" y="1576797"/>
                  </a:lnTo>
                  <a:lnTo>
                    <a:pt x="1615582" y="1576670"/>
                  </a:lnTo>
                  <a:lnTo>
                    <a:pt x="1614592" y="1576670"/>
                  </a:lnTo>
                  <a:lnTo>
                    <a:pt x="1614635" y="1577178"/>
                  </a:lnTo>
                  <a:lnTo>
                    <a:pt x="1608900" y="1577178"/>
                  </a:lnTo>
                  <a:lnTo>
                    <a:pt x="1609017" y="1578448"/>
                  </a:lnTo>
                  <a:lnTo>
                    <a:pt x="1614556" y="1578448"/>
                  </a:lnTo>
                  <a:lnTo>
                    <a:pt x="1615007" y="1578723"/>
                  </a:lnTo>
                  <a:close/>
                </a:path>
                <a:path w="2360295" h="1867535">
                  <a:moveTo>
                    <a:pt x="1659170" y="1578956"/>
                  </a:moveTo>
                  <a:lnTo>
                    <a:pt x="1660749" y="1578956"/>
                  </a:lnTo>
                  <a:lnTo>
                    <a:pt x="1660118" y="1576797"/>
                  </a:lnTo>
                  <a:lnTo>
                    <a:pt x="1658558" y="1577139"/>
                  </a:lnTo>
                  <a:lnTo>
                    <a:pt x="1658633" y="1577432"/>
                  </a:lnTo>
                  <a:lnTo>
                    <a:pt x="1659518" y="1578321"/>
                  </a:lnTo>
                  <a:lnTo>
                    <a:pt x="1659407" y="1578702"/>
                  </a:lnTo>
                  <a:lnTo>
                    <a:pt x="1659170" y="1578956"/>
                  </a:lnTo>
                  <a:close/>
                </a:path>
                <a:path w="2360295" h="1867535">
                  <a:moveTo>
                    <a:pt x="1639509" y="1579591"/>
                  </a:moveTo>
                  <a:lnTo>
                    <a:pt x="1658775" y="1579591"/>
                  </a:lnTo>
                  <a:lnTo>
                    <a:pt x="1658629" y="1577940"/>
                  </a:lnTo>
                  <a:lnTo>
                    <a:pt x="1658507" y="1577305"/>
                  </a:lnTo>
                  <a:lnTo>
                    <a:pt x="1658380" y="1577178"/>
                  </a:lnTo>
                  <a:lnTo>
                    <a:pt x="1658558" y="1577139"/>
                  </a:lnTo>
                  <a:lnTo>
                    <a:pt x="1658538" y="1576924"/>
                  </a:lnTo>
                  <a:lnTo>
                    <a:pt x="1655064" y="1577559"/>
                  </a:lnTo>
                  <a:lnTo>
                    <a:pt x="1634633" y="1577559"/>
                  </a:lnTo>
                  <a:lnTo>
                    <a:pt x="1635639" y="1577940"/>
                  </a:lnTo>
                  <a:lnTo>
                    <a:pt x="1639193" y="1577940"/>
                  </a:lnTo>
                  <a:lnTo>
                    <a:pt x="1639509" y="1579591"/>
                  </a:lnTo>
                  <a:close/>
                </a:path>
                <a:path w="2360295" h="1867535">
                  <a:moveTo>
                    <a:pt x="1629954" y="1577686"/>
                  </a:moveTo>
                  <a:lnTo>
                    <a:pt x="1631612" y="1577686"/>
                  </a:lnTo>
                  <a:lnTo>
                    <a:pt x="1632323" y="1577559"/>
                  </a:lnTo>
                  <a:lnTo>
                    <a:pt x="1632560" y="1577432"/>
                  </a:lnTo>
                  <a:lnTo>
                    <a:pt x="1632797" y="1576924"/>
                  </a:lnTo>
                  <a:lnTo>
                    <a:pt x="1630676" y="1576924"/>
                  </a:lnTo>
                  <a:lnTo>
                    <a:pt x="1631375" y="1577432"/>
                  </a:lnTo>
                  <a:lnTo>
                    <a:pt x="1629796" y="1577432"/>
                  </a:lnTo>
                  <a:lnTo>
                    <a:pt x="1629954" y="1577686"/>
                  </a:lnTo>
                  <a:close/>
                </a:path>
                <a:path w="2360295" h="1867535">
                  <a:moveTo>
                    <a:pt x="1695019" y="1578702"/>
                  </a:moveTo>
                  <a:lnTo>
                    <a:pt x="1695230" y="1578448"/>
                  </a:lnTo>
                  <a:lnTo>
                    <a:pt x="1695272" y="1578067"/>
                  </a:lnTo>
                  <a:lnTo>
                    <a:pt x="1695019" y="1577051"/>
                  </a:lnTo>
                  <a:lnTo>
                    <a:pt x="1693677" y="1577051"/>
                  </a:lnTo>
                  <a:lnTo>
                    <a:pt x="1693361" y="1578067"/>
                  </a:lnTo>
                  <a:lnTo>
                    <a:pt x="1694940" y="1578194"/>
                  </a:lnTo>
                  <a:lnTo>
                    <a:pt x="1695019" y="1578702"/>
                  </a:lnTo>
                  <a:close/>
                </a:path>
                <a:path w="2360295" h="1867535">
                  <a:moveTo>
                    <a:pt x="1698415" y="1578321"/>
                  </a:moveTo>
                  <a:lnTo>
                    <a:pt x="1697783" y="1577305"/>
                  </a:lnTo>
                  <a:lnTo>
                    <a:pt x="1697941" y="1577178"/>
                  </a:lnTo>
                  <a:lnTo>
                    <a:pt x="1696756" y="1577178"/>
                  </a:lnTo>
                  <a:lnTo>
                    <a:pt x="1696836" y="1577559"/>
                  </a:lnTo>
                  <a:lnTo>
                    <a:pt x="1696993" y="1577813"/>
                  </a:lnTo>
                  <a:lnTo>
                    <a:pt x="1697309" y="1577813"/>
                  </a:lnTo>
                  <a:lnTo>
                    <a:pt x="1698415" y="1578321"/>
                  </a:lnTo>
                  <a:close/>
                </a:path>
                <a:path w="2360295" h="1867535">
                  <a:moveTo>
                    <a:pt x="1629796" y="1577432"/>
                  </a:moveTo>
                  <a:lnTo>
                    <a:pt x="1631375" y="1577432"/>
                  </a:lnTo>
                  <a:lnTo>
                    <a:pt x="1629638" y="1577178"/>
                  </a:lnTo>
                  <a:lnTo>
                    <a:pt x="1629559" y="1577305"/>
                  </a:lnTo>
                  <a:lnTo>
                    <a:pt x="1629796" y="1577432"/>
                  </a:lnTo>
                  <a:close/>
                </a:path>
                <a:path w="2360295" h="1867535">
                  <a:moveTo>
                    <a:pt x="1691861" y="1580607"/>
                  </a:moveTo>
                  <a:lnTo>
                    <a:pt x="1707101" y="1580607"/>
                  </a:lnTo>
                  <a:lnTo>
                    <a:pt x="1706233" y="1579591"/>
                  </a:lnTo>
                  <a:lnTo>
                    <a:pt x="1706106" y="1577940"/>
                  </a:lnTo>
                  <a:lnTo>
                    <a:pt x="1705601" y="1577432"/>
                  </a:lnTo>
                  <a:lnTo>
                    <a:pt x="1704890" y="1577305"/>
                  </a:lnTo>
                  <a:lnTo>
                    <a:pt x="1704495" y="1577432"/>
                  </a:lnTo>
                  <a:lnTo>
                    <a:pt x="1704180" y="1577559"/>
                  </a:lnTo>
                  <a:lnTo>
                    <a:pt x="1698415" y="1577559"/>
                  </a:lnTo>
                  <a:lnTo>
                    <a:pt x="1698573" y="1577686"/>
                  </a:lnTo>
                  <a:lnTo>
                    <a:pt x="1698731" y="1577940"/>
                  </a:lnTo>
                  <a:lnTo>
                    <a:pt x="1698573" y="1578575"/>
                  </a:lnTo>
                  <a:lnTo>
                    <a:pt x="1695019" y="1578702"/>
                  </a:lnTo>
                  <a:lnTo>
                    <a:pt x="1695019" y="1578829"/>
                  </a:lnTo>
                  <a:lnTo>
                    <a:pt x="1692635" y="1578829"/>
                  </a:lnTo>
                  <a:lnTo>
                    <a:pt x="1692729" y="1579591"/>
                  </a:lnTo>
                  <a:lnTo>
                    <a:pt x="1692201" y="1579591"/>
                  </a:lnTo>
                  <a:lnTo>
                    <a:pt x="1691861" y="1580607"/>
                  </a:lnTo>
                  <a:close/>
                </a:path>
                <a:path w="2360295" h="1867535">
                  <a:moveTo>
                    <a:pt x="1616767" y="1579210"/>
                  </a:moveTo>
                  <a:lnTo>
                    <a:pt x="1617241" y="1578448"/>
                  </a:lnTo>
                  <a:lnTo>
                    <a:pt x="1617477" y="1577940"/>
                  </a:lnTo>
                  <a:lnTo>
                    <a:pt x="1617714" y="1577559"/>
                  </a:lnTo>
                  <a:lnTo>
                    <a:pt x="1615562" y="1577559"/>
                  </a:lnTo>
                  <a:lnTo>
                    <a:pt x="1615543" y="1577686"/>
                  </a:lnTo>
                  <a:lnTo>
                    <a:pt x="1616372" y="1577686"/>
                  </a:lnTo>
                  <a:lnTo>
                    <a:pt x="1616767" y="1579210"/>
                  </a:lnTo>
                  <a:close/>
                </a:path>
                <a:path w="2360295" h="1867535">
                  <a:moveTo>
                    <a:pt x="1685160" y="1580607"/>
                  </a:moveTo>
                  <a:lnTo>
                    <a:pt x="1691861" y="1580607"/>
                  </a:lnTo>
                  <a:lnTo>
                    <a:pt x="1691694" y="1579845"/>
                  </a:lnTo>
                  <a:lnTo>
                    <a:pt x="1690203" y="1577686"/>
                  </a:lnTo>
                  <a:lnTo>
                    <a:pt x="1688860" y="1579591"/>
                  </a:lnTo>
                  <a:lnTo>
                    <a:pt x="1687439" y="1579718"/>
                  </a:lnTo>
                  <a:lnTo>
                    <a:pt x="1687123" y="1579845"/>
                  </a:lnTo>
                  <a:lnTo>
                    <a:pt x="1685017" y="1579845"/>
                  </a:lnTo>
                  <a:lnTo>
                    <a:pt x="1685160" y="1580607"/>
                  </a:lnTo>
                  <a:close/>
                </a:path>
                <a:path w="2360295" h="1867535">
                  <a:moveTo>
                    <a:pt x="1615266" y="1578702"/>
                  </a:moveTo>
                  <a:lnTo>
                    <a:pt x="1616372" y="1577686"/>
                  </a:lnTo>
                  <a:lnTo>
                    <a:pt x="1615543" y="1577686"/>
                  </a:lnTo>
                  <a:lnTo>
                    <a:pt x="1615451" y="1578067"/>
                  </a:lnTo>
                  <a:lnTo>
                    <a:pt x="1615345" y="1578321"/>
                  </a:lnTo>
                  <a:lnTo>
                    <a:pt x="1615266" y="1578702"/>
                  </a:lnTo>
                  <a:close/>
                </a:path>
                <a:path w="2360295" h="1867535">
                  <a:moveTo>
                    <a:pt x="1697151" y="1578067"/>
                  </a:moveTo>
                  <a:lnTo>
                    <a:pt x="1697309" y="1577813"/>
                  </a:lnTo>
                  <a:lnTo>
                    <a:pt x="1696993" y="1577813"/>
                  </a:lnTo>
                  <a:lnTo>
                    <a:pt x="1697151" y="1578067"/>
                  </a:lnTo>
                  <a:close/>
                </a:path>
                <a:path w="2360295" h="1867535">
                  <a:moveTo>
                    <a:pt x="1685017" y="1579845"/>
                  </a:moveTo>
                  <a:lnTo>
                    <a:pt x="1687123" y="1579845"/>
                  </a:lnTo>
                  <a:lnTo>
                    <a:pt x="1686728" y="1579591"/>
                  </a:lnTo>
                  <a:lnTo>
                    <a:pt x="1686412" y="1579591"/>
                  </a:lnTo>
                  <a:lnTo>
                    <a:pt x="1686570" y="1579337"/>
                  </a:lnTo>
                  <a:lnTo>
                    <a:pt x="1687360" y="1578702"/>
                  </a:lnTo>
                  <a:lnTo>
                    <a:pt x="1687597" y="1578702"/>
                  </a:lnTo>
                  <a:lnTo>
                    <a:pt x="1687044" y="1578448"/>
                  </a:lnTo>
                  <a:lnTo>
                    <a:pt x="1686491" y="1578067"/>
                  </a:lnTo>
                  <a:lnTo>
                    <a:pt x="1685860" y="1577940"/>
                  </a:lnTo>
                  <a:lnTo>
                    <a:pt x="1685623" y="1577940"/>
                  </a:lnTo>
                  <a:lnTo>
                    <a:pt x="1685294" y="1578575"/>
                  </a:lnTo>
                  <a:lnTo>
                    <a:pt x="1685169" y="1579083"/>
                  </a:lnTo>
                  <a:lnTo>
                    <a:pt x="1685017" y="1579845"/>
                  </a:lnTo>
                  <a:close/>
                </a:path>
                <a:path w="2360295" h="1867535">
                  <a:moveTo>
                    <a:pt x="1637456" y="1578702"/>
                  </a:moveTo>
                  <a:lnTo>
                    <a:pt x="1637535" y="1578575"/>
                  </a:lnTo>
                  <a:lnTo>
                    <a:pt x="1638245" y="1578194"/>
                  </a:lnTo>
                  <a:lnTo>
                    <a:pt x="1639193" y="1577940"/>
                  </a:lnTo>
                  <a:lnTo>
                    <a:pt x="1635639" y="1577940"/>
                  </a:lnTo>
                  <a:lnTo>
                    <a:pt x="1636982" y="1578448"/>
                  </a:lnTo>
                  <a:lnTo>
                    <a:pt x="1637456" y="1578702"/>
                  </a:lnTo>
                  <a:close/>
                </a:path>
                <a:path w="2360295" h="1867535">
                  <a:moveTo>
                    <a:pt x="1630694" y="1581369"/>
                  </a:moveTo>
                  <a:lnTo>
                    <a:pt x="1636113" y="1581369"/>
                  </a:lnTo>
                  <a:lnTo>
                    <a:pt x="1635245" y="1580861"/>
                  </a:lnTo>
                  <a:lnTo>
                    <a:pt x="1634297" y="1580353"/>
                  </a:lnTo>
                  <a:lnTo>
                    <a:pt x="1633034" y="1577940"/>
                  </a:lnTo>
                  <a:lnTo>
                    <a:pt x="1631612" y="1580226"/>
                  </a:lnTo>
                  <a:lnTo>
                    <a:pt x="1631533" y="1580480"/>
                  </a:lnTo>
                  <a:lnTo>
                    <a:pt x="1629805" y="1580480"/>
                  </a:lnTo>
                  <a:lnTo>
                    <a:pt x="1630428" y="1580861"/>
                  </a:lnTo>
                  <a:lnTo>
                    <a:pt x="1630314" y="1581122"/>
                  </a:lnTo>
                  <a:lnTo>
                    <a:pt x="1630507" y="1581242"/>
                  </a:lnTo>
                  <a:lnTo>
                    <a:pt x="1630694" y="1581369"/>
                  </a:lnTo>
                  <a:close/>
                </a:path>
                <a:path w="2360295" h="1867535">
                  <a:moveTo>
                    <a:pt x="1625926" y="1580607"/>
                  </a:moveTo>
                  <a:lnTo>
                    <a:pt x="1626321" y="1579718"/>
                  </a:lnTo>
                  <a:lnTo>
                    <a:pt x="1626400" y="1579210"/>
                  </a:lnTo>
                  <a:lnTo>
                    <a:pt x="1626953" y="1579083"/>
                  </a:lnTo>
                  <a:lnTo>
                    <a:pt x="1627190" y="1578956"/>
                  </a:lnTo>
                  <a:lnTo>
                    <a:pt x="1627426" y="1578956"/>
                  </a:lnTo>
                  <a:lnTo>
                    <a:pt x="1627065" y="1578723"/>
                  </a:lnTo>
                  <a:lnTo>
                    <a:pt x="1626716" y="1578067"/>
                  </a:lnTo>
                  <a:lnTo>
                    <a:pt x="1626400" y="1578194"/>
                  </a:lnTo>
                  <a:lnTo>
                    <a:pt x="1625689" y="1578321"/>
                  </a:lnTo>
                  <a:lnTo>
                    <a:pt x="1624918" y="1578723"/>
                  </a:lnTo>
                  <a:lnTo>
                    <a:pt x="1624623" y="1578829"/>
                  </a:lnTo>
                  <a:lnTo>
                    <a:pt x="1625136" y="1579083"/>
                  </a:lnTo>
                  <a:lnTo>
                    <a:pt x="1625298" y="1579340"/>
                  </a:lnTo>
                  <a:lnTo>
                    <a:pt x="1625531" y="1579591"/>
                  </a:lnTo>
                  <a:lnTo>
                    <a:pt x="1625058" y="1579845"/>
                  </a:lnTo>
                  <a:lnTo>
                    <a:pt x="1624584" y="1579972"/>
                  </a:lnTo>
                  <a:lnTo>
                    <a:pt x="1624110" y="1580353"/>
                  </a:lnTo>
                  <a:lnTo>
                    <a:pt x="1624900" y="1580353"/>
                  </a:lnTo>
                  <a:lnTo>
                    <a:pt x="1625926" y="1580607"/>
                  </a:lnTo>
                  <a:close/>
                </a:path>
                <a:path w="2360295" h="1867535">
                  <a:moveTo>
                    <a:pt x="1706943" y="1578956"/>
                  </a:moveTo>
                  <a:lnTo>
                    <a:pt x="1707970" y="1578956"/>
                  </a:lnTo>
                  <a:lnTo>
                    <a:pt x="1708680" y="1578702"/>
                  </a:lnTo>
                  <a:lnTo>
                    <a:pt x="1708917" y="1578321"/>
                  </a:lnTo>
                  <a:lnTo>
                    <a:pt x="1707417" y="1578321"/>
                  </a:lnTo>
                  <a:lnTo>
                    <a:pt x="1706864" y="1578575"/>
                  </a:lnTo>
                  <a:lnTo>
                    <a:pt x="1706943" y="1578956"/>
                  </a:lnTo>
                  <a:close/>
                </a:path>
                <a:path w="2360295" h="1867535">
                  <a:moveTo>
                    <a:pt x="1692635" y="1578829"/>
                  </a:moveTo>
                  <a:lnTo>
                    <a:pt x="1695019" y="1578829"/>
                  </a:lnTo>
                  <a:lnTo>
                    <a:pt x="1693519" y="1578321"/>
                  </a:lnTo>
                  <a:lnTo>
                    <a:pt x="1692635" y="1578829"/>
                  </a:lnTo>
                  <a:close/>
                </a:path>
                <a:path w="2360295" h="1867535">
                  <a:moveTo>
                    <a:pt x="1724976" y="1580861"/>
                  </a:moveTo>
                  <a:lnTo>
                    <a:pt x="1756690" y="1580861"/>
                  </a:lnTo>
                  <a:lnTo>
                    <a:pt x="1756012" y="1580497"/>
                  </a:lnTo>
                  <a:lnTo>
                    <a:pt x="1755995" y="1580226"/>
                  </a:lnTo>
                  <a:lnTo>
                    <a:pt x="1756122" y="1579464"/>
                  </a:lnTo>
                  <a:lnTo>
                    <a:pt x="1756374" y="1578448"/>
                  </a:lnTo>
                  <a:lnTo>
                    <a:pt x="1720513" y="1578448"/>
                  </a:lnTo>
                  <a:lnTo>
                    <a:pt x="1719904" y="1578905"/>
                  </a:lnTo>
                  <a:lnTo>
                    <a:pt x="1719802" y="1579340"/>
                  </a:lnTo>
                  <a:lnTo>
                    <a:pt x="1720387" y="1579591"/>
                  </a:lnTo>
                  <a:lnTo>
                    <a:pt x="1723052" y="1579591"/>
                  </a:lnTo>
                  <a:lnTo>
                    <a:pt x="1723052" y="1579972"/>
                  </a:lnTo>
                  <a:lnTo>
                    <a:pt x="1726131" y="1579972"/>
                  </a:lnTo>
                  <a:lnTo>
                    <a:pt x="1724976" y="1580861"/>
                  </a:lnTo>
                  <a:close/>
                </a:path>
                <a:path w="2360295" h="1867535">
                  <a:moveTo>
                    <a:pt x="1614758" y="1579229"/>
                  </a:moveTo>
                  <a:lnTo>
                    <a:pt x="1614972" y="1578702"/>
                  </a:lnTo>
                  <a:lnTo>
                    <a:pt x="1614556" y="1578448"/>
                  </a:lnTo>
                  <a:lnTo>
                    <a:pt x="1614758" y="1579229"/>
                  </a:lnTo>
                  <a:close/>
                </a:path>
                <a:path w="2360295" h="1867535">
                  <a:moveTo>
                    <a:pt x="1565046" y="1584163"/>
                  </a:moveTo>
                  <a:lnTo>
                    <a:pt x="1569231" y="1583528"/>
                  </a:lnTo>
                  <a:lnTo>
                    <a:pt x="1569389" y="1583528"/>
                  </a:lnTo>
                  <a:lnTo>
                    <a:pt x="1569547" y="1583274"/>
                  </a:lnTo>
                  <a:lnTo>
                    <a:pt x="1586998" y="1583274"/>
                  </a:lnTo>
                  <a:lnTo>
                    <a:pt x="1586524" y="1582893"/>
                  </a:lnTo>
                  <a:lnTo>
                    <a:pt x="1586129" y="1582639"/>
                  </a:lnTo>
                  <a:lnTo>
                    <a:pt x="1586524" y="1582258"/>
                  </a:lnTo>
                  <a:lnTo>
                    <a:pt x="1586840" y="1581877"/>
                  </a:lnTo>
                  <a:lnTo>
                    <a:pt x="1587235" y="1581496"/>
                  </a:lnTo>
                  <a:lnTo>
                    <a:pt x="1611318" y="1581496"/>
                  </a:lnTo>
                  <a:lnTo>
                    <a:pt x="1610607" y="1581115"/>
                  </a:lnTo>
                  <a:lnTo>
                    <a:pt x="1609976" y="1580988"/>
                  </a:lnTo>
                  <a:lnTo>
                    <a:pt x="1610890" y="1580497"/>
                  </a:lnTo>
                  <a:lnTo>
                    <a:pt x="1611871" y="1579591"/>
                  </a:lnTo>
                  <a:lnTo>
                    <a:pt x="1614398" y="1579591"/>
                  </a:lnTo>
                  <a:lnTo>
                    <a:pt x="1614559" y="1579429"/>
                  </a:lnTo>
                  <a:lnTo>
                    <a:pt x="1614674" y="1578905"/>
                  </a:lnTo>
                  <a:lnTo>
                    <a:pt x="1614556" y="1578448"/>
                  </a:lnTo>
                  <a:lnTo>
                    <a:pt x="1609017" y="1578448"/>
                  </a:lnTo>
                  <a:lnTo>
                    <a:pt x="1609029" y="1578575"/>
                  </a:lnTo>
                  <a:lnTo>
                    <a:pt x="1563388" y="1578575"/>
                  </a:lnTo>
                  <a:lnTo>
                    <a:pt x="1563388" y="1582258"/>
                  </a:lnTo>
                  <a:lnTo>
                    <a:pt x="1564730" y="1582258"/>
                  </a:lnTo>
                  <a:lnTo>
                    <a:pt x="1565046" y="1584163"/>
                  </a:lnTo>
                  <a:close/>
                </a:path>
                <a:path w="2360295" h="1867535">
                  <a:moveTo>
                    <a:pt x="1614918" y="1579845"/>
                  </a:moveTo>
                  <a:lnTo>
                    <a:pt x="1616846" y="1579845"/>
                  </a:lnTo>
                  <a:lnTo>
                    <a:pt x="1615007" y="1578723"/>
                  </a:lnTo>
                  <a:lnTo>
                    <a:pt x="1614903" y="1579083"/>
                  </a:lnTo>
                  <a:lnTo>
                    <a:pt x="1614777" y="1579210"/>
                  </a:lnTo>
                  <a:lnTo>
                    <a:pt x="1614918" y="1579845"/>
                  </a:lnTo>
                  <a:close/>
                </a:path>
                <a:path w="2360295" h="1867535">
                  <a:moveTo>
                    <a:pt x="1681201" y="1582258"/>
                  </a:moveTo>
                  <a:lnTo>
                    <a:pt x="1719735" y="1582258"/>
                  </a:lnTo>
                  <a:lnTo>
                    <a:pt x="1719794" y="1579337"/>
                  </a:lnTo>
                  <a:lnTo>
                    <a:pt x="1719542" y="1579229"/>
                  </a:lnTo>
                  <a:lnTo>
                    <a:pt x="1719811" y="1578975"/>
                  </a:lnTo>
                  <a:lnTo>
                    <a:pt x="1719814" y="1578829"/>
                  </a:lnTo>
                  <a:lnTo>
                    <a:pt x="1718314" y="1578956"/>
                  </a:lnTo>
                  <a:lnTo>
                    <a:pt x="1717445" y="1578956"/>
                  </a:lnTo>
                  <a:lnTo>
                    <a:pt x="1716655" y="1579591"/>
                  </a:lnTo>
                  <a:lnTo>
                    <a:pt x="1715866" y="1579718"/>
                  </a:lnTo>
                  <a:lnTo>
                    <a:pt x="1711365" y="1579718"/>
                  </a:lnTo>
                  <a:lnTo>
                    <a:pt x="1709312" y="1580226"/>
                  </a:lnTo>
                  <a:lnTo>
                    <a:pt x="1707101" y="1580607"/>
                  </a:lnTo>
                  <a:lnTo>
                    <a:pt x="1685160" y="1580607"/>
                  </a:lnTo>
                  <a:lnTo>
                    <a:pt x="1685064" y="1581283"/>
                  </a:lnTo>
                  <a:lnTo>
                    <a:pt x="1684833" y="1581877"/>
                  </a:lnTo>
                  <a:lnTo>
                    <a:pt x="1683965" y="1581877"/>
                  </a:lnTo>
                  <a:lnTo>
                    <a:pt x="1683491" y="1582004"/>
                  </a:lnTo>
                  <a:lnTo>
                    <a:pt x="1681306" y="1582004"/>
                  </a:lnTo>
                  <a:lnTo>
                    <a:pt x="1681201" y="1582258"/>
                  </a:lnTo>
                  <a:close/>
                </a:path>
                <a:path w="2360295" h="1867535">
                  <a:moveTo>
                    <a:pt x="1624268" y="1578956"/>
                  </a:moveTo>
                  <a:lnTo>
                    <a:pt x="1624426" y="1578956"/>
                  </a:lnTo>
                  <a:lnTo>
                    <a:pt x="1624663" y="1578829"/>
                  </a:lnTo>
                  <a:lnTo>
                    <a:pt x="1624268" y="1578956"/>
                  </a:lnTo>
                  <a:close/>
                </a:path>
                <a:path w="2360295" h="1867535">
                  <a:moveTo>
                    <a:pt x="1621425" y="1584163"/>
                  </a:moveTo>
                  <a:lnTo>
                    <a:pt x="1623399" y="1584163"/>
                  </a:lnTo>
                  <a:lnTo>
                    <a:pt x="1622294" y="1582639"/>
                  </a:lnTo>
                  <a:lnTo>
                    <a:pt x="1623794" y="1582131"/>
                  </a:lnTo>
                  <a:lnTo>
                    <a:pt x="1622689" y="1581496"/>
                  </a:lnTo>
                  <a:lnTo>
                    <a:pt x="1622531" y="1580734"/>
                  </a:lnTo>
                  <a:lnTo>
                    <a:pt x="1622752" y="1580099"/>
                  </a:lnTo>
                  <a:lnTo>
                    <a:pt x="1623005" y="1579591"/>
                  </a:lnTo>
                  <a:lnTo>
                    <a:pt x="1623242" y="1578829"/>
                  </a:lnTo>
                  <a:lnTo>
                    <a:pt x="1622500" y="1578829"/>
                  </a:lnTo>
                  <a:lnTo>
                    <a:pt x="1622373" y="1579337"/>
                  </a:lnTo>
                  <a:lnTo>
                    <a:pt x="1617708" y="1579340"/>
                  </a:lnTo>
                  <a:lnTo>
                    <a:pt x="1616846" y="1579845"/>
                  </a:lnTo>
                  <a:lnTo>
                    <a:pt x="1614918" y="1579845"/>
                  </a:lnTo>
                  <a:lnTo>
                    <a:pt x="1614872" y="1580988"/>
                  </a:lnTo>
                  <a:lnTo>
                    <a:pt x="1621662" y="1580988"/>
                  </a:lnTo>
                  <a:lnTo>
                    <a:pt x="1622018" y="1581877"/>
                  </a:lnTo>
                  <a:lnTo>
                    <a:pt x="1622294" y="1582766"/>
                  </a:lnTo>
                  <a:lnTo>
                    <a:pt x="1620083" y="1582766"/>
                  </a:lnTo>
                  <a:lnTo>
                    <a:pt x="1621425" y="1584163"/>
                  </a:lnTo>
                  <a:close/>
                </a:path>
                <a:path w="2360295" h="1867535">
                  <a:moveTo>
                    <a:pt x="1692729" y="1579591"/>
                  </a:moveTo>
                  <a:lnTo>
                    <a:pt x="1692502" y="1578905"/>
                  </a:lnTo>
                  <a:lnTo>
                    <a:pt x="1692529" y="1579340"/>
                  </a:lnTo>
                  <a:lnTo>
                    <a:pt x="1692729" y="1579591"/>
                  </a:lnTo>
                  <a:close/>
                </a:path>
                <a:path w="2360295" h="1867535">
                  <a:moveTo>
                    <a:pt x="1719802" y="1579340"/>
                  </a:moveTo>
                  <a:lnTo>
                    <a:pt x="1719811" y="1578975"/>
                  </a:lnTo>
                  <a:lnTo>
                    <a:pt x="1719611" y="1579125"/>
                  </a:lnTo>
                  <a:lnTo>
                    <a:pt x="1719802" y="1579340"/>
                  </a:lnTo>
                  <a:close/>
                </a:path>
                <a:path w="2360295" h="1867535">
                  <a:moveTo>
                    <a:pt x="1692201" y="1579591"/>
                  </a:moveTo>
                  <a:lnTo>
                    <a:pt x="1692729" y="1579591"/>
                  </a:lnTo>
                  <a:lnTo>
                    <a:pt x="1692357" y="1579125"/>
                  </a:lnTo>
                  <a:lnTo>
                    <a:pt x="1692201" y="1579591"/>
                  </a:lnTo>
                  <a:close/>
                </a:path>
                <a:path w="2360295" h="1867535">
                  <a:moveTo>
                    <a:pt x="1681306" y="1582004"/>
                  </a:moveTo>
                  <a:lnTo>
                    <a:pt x="1683491" y="1582004"/>
                  </a:lnTo>
                  <a:lnTo>
                    <a:pt x="1683412" y="1581496"/>
                  </a:lnTo>
                  <a:lnTo>
                    <a:pt x="1684359" y="1581496"/>
                  </a:lnTo>
                  <a:lnTo>
                    <a:pt x="1684483" y="1580734"/>
                  </a:lnTo>
                  <a:lnTo>
                    <a:pt x="1683807" y="1579210"/>
                  </a:lnTo>
                  <a:lnTo>
                    <a:pt x="1658933" y="1579210"/>
                  </a:lnTo>
                  <a:lnTo>
                    <a:pt x="1658820" y="1579519"/>
                  </a:lnTo>
                  <a:lnTo>
                    <a:pt x="1673542" y="1579591"/>
                  </a:lnTo>
                  <a:lnTo>
                    <a:pt x="1673542" y="1579718"/>
                  </a:lnTo>
                  <a:lnTo>
                    <a:pt x="1677490" y="1579718"/>
                  </a:lnTo>
                  <a:lnTo>
                    <a:pt x="1677806" y="1580353"/>
                  </a:lnTo>
                  <a:lnTo>
                    <a:pt x="1681043" y="1580353"/>
                  </a:lnTo>
                  <a:lnTo>
                    <a:pt x="1681932" y="1581122"/>
                  </a:lnTo>
                  <a:lnTo>
                    <a:pt x="1681860" y="1581429"/>
                  </a:lnTo>
                  <a:lnTo>
                    <a:pt x="1681359" y="1581877"/>
                  </a:lnTo>
                  <a:lnTo>
                    <a:pt x="1681306" y="1582004"/>
                  </a:lnTo>
                  <a:close/>
                </a:path>
                <a:path w="2360295" h="1867535">
                  <a:moveTo>
                    <a:pt x="1638972" y="1579519"/>
                  </a:moveTo>
                  <a:lnTo>
                    <a:pt x="1638481" y="1579337"/>
                  </a:lnTo>
                  <a:lnTo>
                    <a:pt x="1638972" y="1579519"/>
                  </a:lnTo>
                  <a:close/>
                </a:path>
                <a:path w="2360295" h="1867535">
                  <a:moveTo>
                    <a:pt x="1637416" y="1580986"/>
                  </a:moveTo>
                  <a:lnTo>
                    <a:pt x="1637455" y="1580353"/>
                  </a:lnTo>
                  <a:lnTo>
                    <a:pt x="1638388" y="1579429"/>
                  </a:lnTo>
                  <a:lnTo>
                    <a:pt x="1637929" y="1579337"/>
                  </a:lnTo>
                  <a:lnTo>
                    <a:pt x="1637772" y="1579337"/>
                  </a:lnTo>
                  <a:lnTo>
                    <a:pt x="1637377" y="1579718"/>
                  </a:lnTo>
                  <a:lnTo>
                    <a:pt x="1637416" y="1580986"/>
                  </a:lnTo>
                  <a:close/>
                </a:path>
                <a:path w="2360295" h="1867535">
                  <a:moveTo>
                    <a:pt x="1670177" y="1582084"/>
                  </a:moveTo>
                  <a:lnTo>
                    <a:pt x="1671410" y="1580226"/>
                  </a:lnTo>
                  <a:lnTo>
                    <a:pt x="1673068" y="1579591"/>
                  </a:lnTo>
                  <a:lnTo>
                    <a:pt x="1639509" y="1579591"/>
                  </a:lnTo>
                  <a:lnTo>
                    <a:pt x="1638972" y="1579519"/>
                  </a:lnTo>
                  <a:lnTo>
                    <a:pt x="1639508" y="1579718"/>
                  </a:lnTo>
                  <a:lnTo>
                    <a:pt x="1640298" y="1579845"/>
                  </a:lnTo>
                  <a:lnTo>
                    <a:pt x="1639366" y="1580734"/>
                  </a:lnTo>
                  <a:lnTo>
                    <a:pt x="1668014" y="1580734"/>
                  </a:lnTo>
                  <a:lnTo>
                    <a:pt x="1668093" y="1580861"/>
                  </a:lnTo>
                  <a:lnTo>
                    <a:pt x="1669971" y="1582022"/>
                  </a:lnTo>
                  <a:lnTo>
                    <a:pt x="1670177" y="1582084"/>
                  </a:lnTo>
                  <a:close/>
                </a:path>
                <a:path w="2360295" h="1867535">
                  <a:moveTo>
                    <a:pt x="1720604" y="1580353"/>
                  </a:moveTo>
                  <a:lnTo>
                    <a:pt x="1721077" y="1580226"/>
                  </a:lnTo>
                  <a:lnTo>
                    <a:pt x="1721630" y="1580226"/>
                  </a:lnTo>
                  <a:lnTo>
                    <a:pt x="1722104" y="1580099"/>
                  </a:lnTo>
                  <a:lnTo>
                    <a:pt x="1722420" y="1579972"/>
                  </a:lnTo>
                  <a:lnTo>
                    <a:pt x="1722736" y="1579718"/>
                  </a:lnTo>
                  <a:lnTo>
                    <a:pt x="1723052" y="1579591"/>
                  </a:lnTo>
                  <a:lnTo>
                    <a:pt x="1720387" y="1579591"/>
                  </a:lnTo>
                  <a:lnTo>
                    <a:pt x="1720683" y="1579718"/>
                  </a:lnTo>
                  <a:lnTo>
                    <a:pt x="1720604" y="1580353"/>
                  </a:lnTo>
                  <a:close/>
                </a:path>
                <a:path w="2360295" h="1867535">
                  <a:moveTo>
                    <a:pt x="1674253" y="1580480"/>
                  </a:moveTo>
                  <a:lnTo>
                    <a:pt x="1675911" y="1580480"/>
                  </a:lnTo>
                  <a:lnTo>
                    <a:pt x="1677490" y="1579718"/>
                  </a:lnTo>
                  <a:lnTo>
                    <a:pt x="1673621" y="1579718"/>
                  </a:lnTo>
                  <a:lnTo>
                    <a:pt x="1673937" y="1579972"/>
                  </a:lnTo>
                  <a:lnTo>
                    <a:pt x="1674253" y="1580480"/>
                  </a:lnTo>
                  <a:close/>
                </a:path>
                <a:path w="2360295" h="1867535">
                  <a:moveTo>
                    <a:pt x="1724710" y="1583274"/>
                  </a:moveTo>
                  <a:lnTo>
                    <a:pt x="1724651" y="1581577"/>
                  </a:lnTo>
                  <a:lnTo>
                    <a:pt x="1724520" y="1581496"/>
                  </a:lnTo>
                  <a:lnTo>
                    <a:pt x="1724427" y="1581283"/>
                  </a:lnTo>
                  <a:lnTo>
                    <a:pt x="1724636" y="1581122"/>
                  </a:lnTo>
                  <a:lnTo>
                    <a:pt x="1724631" y="1580607"/>
                  </a:lnTo>
                  <a:lnTo>
                    <a:pt x="1725578" y="1580353"/>
                  </a:lnTo>
                  <a:lnTo>
                    <a:pt x="1726131" y="1579972"/>
                  </a:lnTo>
                  <a:lnTo>
                    <a:pt x="1723052" y="1579972"/>
                  </a:lnTo>
                  <a:lnTo>
                    <a:pt x="1723210" y="1580607"/>
                  </a:lnTo>
                  <a:lnTo>
                    <a:pt x="1723052" y="1580734"/>
                  </a:lnTo>
                  <a:lnTo>
                    <a:pt x="1722815" y="1580861"/>
                  </a:lnTo>
                  <a:lnTo>
                    <a:pt x="1721946" y="1580861"/>
                  </a:lnTo>
                  <a:lnTo>
                    <a:pt x="1721748" y="1580986"/>
                  </a:lnTo>
                  <a:lnTo>
                    <a:pt x="1721780" y="1581122"/>
                  </a:lnTo>
                  <a:lnTo>
                    <a:pt x="1724710" y="1583274"/>
                  </a:lnTo>
                  <a:close/>
                </a:path>
                <a:path w="2360295" h="1867535">
                  <a:moveTo>
                    <a:pt x="1629685" y="1580426"/>
                  </a:moveTo>
                  <a:lnTo>
                    <a:pt x="1630981" y="1580353"/>
                  </a:lnTo>
                  <a:lnTo>
                    <a:pt x="1629165" y="1579972"/>
                  </a:lnTo>
                  <a:lnTo>
                    <a:pt x="1629559" y="1580353"/>
                  </a:lnTo>
                  <a:close/>
                </a:path>
                <a:path w="2360295" h="1867535">
                  <a:moveTo>
                    <a:pt x="1611318" y="1581877"/>
                  </a:moveTo>
                  <a:lnTo>
                    <a:pt x="1612582" y="1581877"/>
                  </a:lnTo>
                  <a:lnTo>
                    <a:pt x="1613292" y="1581623"/>
                  </a:lnTo>
                  <a:lnTo>
                    <a:pt x="1613292" y="1580226"/>
                  </a:lnTo>
                  <a:lnTo>
                    <a:pt x="1612029" y="1580988"/>
                  </a:lnTo>
                  <a:lnTo>
                    <a:pt x="1611423" y="1580988"/>
                  </a:lnTo>
                  <a:lnTo>
                    <a:pt x="1611318" y="1581496"/>
                  </a:lnTo>
                  <a:lnTo>
                    <a:pt x="1610055" y="1581496"/>
                  </a:lnTo>
                  <a:lnTo>
                    <a:pt x="1611318" y="1581877"/>
                  </a:lnTo>
                  <a:close/>
                </a:path>
                <a:path w="2360295" h="1867535">
                  <a:moveTo>
                    <a:pt x="1678122" y="1586957"/>
                  </a:moveTo>
                  <a:lnTo>
                    <a:pt x="1678438" y="1586703"/>
                  </a:lnTo>
                  <a:lnTo>
                    <a:pt x="1678990" y="1586195"/>
                  </a:lnTo>
                  <a:lnTo>
                    <a:pt x="1679859" y="1583274"/>
                  </a:lnTo>
                  <a:lnTo>
                    <a:pt x="1679974" y="1581877"/>
                  </a:lnTo>
                  <a:lnTo>
                    <a:pt x="1680333" y="1580607"/>
                  </a:lnTo>
                  <a:lnTo>
                    <a:pt x="1681043" y="1580353"/>
                  </a:lnTo>
                  <a:lnTo>
                    <a:pt x="1677806" y="1580353"/>
                  </a:lnTo>
                  <a:lnTo>
                    <a:pt x="1678438" y="1581623"/>
                  </a:lnTo>
                  <a:lnTo>
                    <a:pt x="1676937" y="1581750"/>
                  </a:lnTo>
                  <a:lnTo>
                    <a:pt x="1674647" y="1581750"/>
                  </a:lnTo>
                  <a:lnTo>
                    <a:pt x="1674568" y="1582385"/>
                  </a:lnTo>
                  <a:lnTo>
                    <a:pt x="1674151" y="1583057"/>
                  </a:lnTo>
                  <a:lnTo>
                    <a:pt x="1674239" y="1583274"/>
                  </a:lnTo>
                  <a:lnTo>
                    <a:pt x="1674963" y="1583909"/>
                  </a:lnTo>
                  <a:lnTo>
                    <a:pt x="1673463" y="1583909"/>
                  </a:lnTo>
                  <a:lnTo>
                    <a:pt x="1673431" y="1584671"/>
                  </a:lnTo>
                  <a:lnTo>
                    <a:pt x="1677806" y="1584671"/>
                  </a:lnTo>
                  <a:lnTo>
                    <a:pt x="1678280" y="1584798"/>
                  </a:lnTo>
                  <a:lnTo>
                    <a:pt x="1678595" y="1584925"/>
                  </a:lnTo>
                  <a:lnTo>
                    <a:pt x="1678280" y="1585433"/>
                  </a:lnTo>
                  <a:lnTo>
                    <a:pt x="1677569" y="1585941"/>
                  </a:lnTo>
                  <a:lnTo>
                    <a:pt x="1676621" y="1586449"/>
                  </a:lnTo>
                  <a:lnTo>
                    <a:pt x="1677253" y="1586449"/>
                  </a:lnTo>
                  <a:lnTo>
                    <a:pt x="1678122" y="1586957"/>
                  </a:lnTo>
                  <a:close/>
                </a:path>
                <a:path w="2360295" h="1867535">
                  <a:moveTo>
                    <a:pt x="1629805" y="1580480"/>
                  </a:moveTo>
                  <a:lnTo>
                    <a:pt x="1631533" y="1580480"/>
                  </a:lnTo>
                  <a:lnTo>
                    <a:pt x="1631218" y="1580353"/>
                  </a:lnTo>
                  <a:lnTo>
                    <a:pt x="1629796" y="1580353"/>
                  </a:lnTo>
                  <a:lnTo>
                    <a:pt x="1629805" y="1580480"/>
                  </a:lnTo>
                  <a:close/>
                </a:path>
                <a:path w="2360295" h="1867535">
                  <a:moveTo>
                    <a:pt x="1624189" y="1581623"/>
                  </a:moveTo>
                  <a:lnTo>
                    <a:pt x="1625452" y="1581115"/>
                  </a:lnTo>
                  <a:lnTo>
                    <a:pt x="1624189" y="1581115"/>
                  </a:lnTo>
                  <a:lnTo>
                    <a:pt x="1624505" y="1580607"/>
                  </a:lnTo>
                  <a:lnTo>
                    <a:pt x="1624742" y="1580353"/>
                  </a:lnTo>
                  <a:lnTo>
                    <a:pt x="1624110" y="1580353"/>
                  </a:lnTo>
                  <a:lnTo>
                    <a:pt x="1623873" y="1580607"/>
                  </a:lnTo>
                  <a:lnTo>
                    <a:pt x="1623557" y="1581369"/>
                  </a:lnTo>
                  <a:lnTo>
                    <a:pt x="1624189" y="1581623"/>
                  </a:lnTo>
                  <a:close/>
                </a:path>
                <a:path w="2360295" h="1867535">
                  <a:moveTo>
                    <a:pt x="1611423" y="1580988"/>
                  </a:moveTo>
                  <a:lnTo>
                    <a:pt x="1612029" y="1580988"/>
                  </a:lnTo>
                  <a:lnTo>
                    <a:pt x="1611555" y="1580353"/>
                  </a:lnTo>
                  <a:lnTo>
                    <a:pt x="1611423" y="1580988"/>
                  </a:lnTo>
                  <a:close/>
                </a:path>
                <a:path w="2360295" h="1867535">
                  <a:moveTo>
                    <a:pt x="1629401" y="1582512"/>
                  </a:moveTo>
                  <a:lnTo>
                    <a:pt x="1629954" y="1582512"/>
                  </a:lnTo>
                  <a:lnTo>
                    <a:pt x="1629807" y="1580497"/>
                  </a:lnTo>
                  <a:lnTo>
                    <a:pt x="1627664" y="1581750"/>
                  </a:lnTo>
                  <a:lnTo>
                    <a:pt x="1629401" y="1582512"/>
                  </a:lnTo>
                  <a:close/>
                </a:path>
                <a:path w="2360295" h="1867535">
                  <a:moveTo>
                    <a:pt x="1721278" y="1581283"/>
                  </a:moveTo>
                  <a:lnTo>
                    <a:pt x="1721532" y="1581122"/>
                  </a:lnTo>
                  <a:lnTo>
                    <a:pt x="1721594" y="1580986"/>
                  </a:lnTo>
                  <a:lnTo>
                    <a:pt x="1721077" y="1580607"/>
                  </a:lnTo>
                  <a:lnTo>
                    <a:pt x="1721278" y="1581283"/>
                  </a:lnTo>
                  <a:close/>
                </a:path>
                <a:path w="2360295" h="1867535">
                  <a:moveTo>
                    <a:pt x="1632981" y="1582512"/>
                  </a:moveTo>
                  <a:lnTo>
                    <a:pt x="1637139" y="1582512"/>
                  </a:lnTo>
                  <a:lnTo>
                    <a:pt x="1637207" y="1582258"/>
                  </a:lnTo>
                  <a:lnTo>
                    <a:pt x="1637317" y="1581369"/>
                  </a:lnTo>
                  <a:lnTo>
                    <a:pt x="1636429" y="1580607"/>
                  </a:lnTo>
                  <a:lnTo>
                    <a:pt x="1636177" y="1581115"/>
                  </a:lnTo>
                  <a:lnTo>
                    <a:pt x="1636113" y="1581369"/>
                  </a:lnTo>
                  <a:lnTo>
                    <a:pt x="1630694" y="1581369"/>
                  </a:lnTo>
                  <a:lnTo>
                    <a:pt x="1632007" y="1582258"/>
                  </a:lnTo>
                  <a:lnTo>
                    <a:pt x="1632718" y="1582385"/>
                  </a:lnTo>
                  <a:lnTo>
                    <a:pt x="1632981" y="1582512"/>
                  </a:lnTo>
                  <a:close/>
                </a:path>
                <a:path w="2360295" h="1867535">
                  <a:moveTo>
                    <a:pt x="1755190" y="1588227"/>
                  </a:moveTo>
                  <a:lnTo>
                    <a:pt x="1756170" y="1585560"/>
                  </a:lnTo>
                  <a:lnTo>
                    <a:pt x="1756269" y="1584925"/>
                  </a:lnTo>
                  <a:lnTo>
                    <a:pt x="1754973" y="1583528"/>
                  </a:lnTo>
                  <a:lnTo>
                    <a:pt x="1754716" y="1583274"/>
                  </a:lnTo>
                  <a:lnTo>
                    <a:pt x="1753453" y="1582893"/>
                  </a:lnTo>
                  <a:lnTo>
                    <a:pt x="1754242" y="1581496"/>
                  </a:lnTo>
                  <a:lnTo>
                    <a:pt x="1755585" y="1581496"/>
                  </a:lnTo>
                  <a:lnTo>
                    <a:pt x="1756532" y="1581242"/>
                  </a:lnTo>
                  <a:lnTo>
                    <a:pt x="1757243" y="1581242"/>
                  </a:lnTo>
                  <a:lnTo>
                    <a:pt x="1757243" y="1580734"/>
                  </a:lnTo>
                  <a:lnTo>
                    <a:pt x="1757006" y="1580734"/>
                  </a:lnTo>
                  <a:lnTo>
                    <a:pt x="1756848" y="1580861"/>
                  </a:lnTo>
                  <a:lnTo>
                    <a:pt x="1724976" y="1580861"/>
                  </a:lnTo>
                  <a:lnTo>
                    <a:pt x="1724745" y="1581038"/>
                  </a:lnTo>
                  <a:lnTo>
                    <a:pt x="1724726" y="1581623"/>
                  </a:lnTo>
                  <a:lnTo>
                    <a:pt x="1725136" y="1581877"/>
                  </a:lnTo>
                  <a:lnTo>
                    <a:pt x="1743740" y="1581877"/>
                  </a:lnTo>
                  <a:lnTo>
                    <a:pt x="1743740" y="1582639"/>
                  </a:lnTo>
                  <a:lnTo>
                    <a:pt x="1752821" y="1582639"/>
                  </a:lnTo>
                  <a:lnTo>
                    <a:pt x="1755190" y="1588227"/>
                  </a:lnTo>
                  <a:close/>
                </a:path>
                <a:path w="2360295" h="1867535">
                  <a:moveTo>
                    <a:pt x="1721946" y="1580861"/>
                  </a:moveTo>
                  <a:lnTo>
                    <a:pt x="1722815" y="1580861"/>
                  </a:lnTo>
                  <a:lnTo>
                    <a:pt x="1722262" y="1580734"/>
                  </a:lnTo>
                  <a:lnTo>
                    <a:pt x="1721946" y="1580861"/>
                  </a:lnTo>
                  <a:close/>
                </a:path>
                <a:path w="2360295" h="1867535">
                  <a:moveTo>
                    <a:pt x="1673463" y="1583909"/>
                  </a:moveTo>
                  <a:lnTo>
                    <a:pt x="1673621" y="1583909"/>
                  </a:lnTo>
                  <a:lnTo>
                    <a:pt x="1674253" y="1580734"/>
                  </a:lnTo>
                  <a:lnTo>
                    <a:pt x="1671173" y="1582385"/>
                  </a:lnTo>
                  <a:lnTo>
                    <a:pt x="1670186" y="1582385"/>
                  </a:lnTo>
                  <a:lnTo>
                    <a:pt x="1670423" y="1583147"/>
                  </a:lnTo>
                  <a:lnTo>
                    <a:pt x="1673542" y="1583147"/>
                  </a:lnTo>
                  <a:lnTo>
                    <a:pt x="1673463" y="1583909"/>
                  </a:lnTo>
                  <a:close/>
                </a:path>
                <a:path w="2360295" h="1867535">
                  <a:moveTo>
                    <a:pt x="1667699" y="1582893"/>
                  </a:moveTo>
                  <a:lnTo>
                    <a:pt x="1667935" y="1582512"/>
                  </a:lnTo>
                  <a:lnTo>
                    <a:pt x="1668251" y="1582131"/>
                  </a:lnTo>
                  <a:lnTo>
                    <a:pt x="1668488" y="1581623"/>
                  </a:lnTo>
                  <a:lnTo>
                    <a:pt x="1668330" y="1581623"/>
                  </a:lnTo>
                  <a:lnTo>
                    <a:pt x="1668093" y="1581496"/>
                  </a:lnTo>
                  <a:lnTo>
                    <a:pt x="1667829" y="1581283"/>
                  </a:lnTo>
                  <a:lnTo>
                    <a:pt x="1667703" y="1581122"/>
                  </a:lnTo>
                  <a:lnTo>
                    <a:pt x="1667541" y="1580988"/>
                  </a:lnTo>
                  <a:lnTo>
                    <a:pt x="1667701" y="1580986"/>
                  </a:lnTo>
                  <a:lnTo>
                    <a:pt x="1668014" y="1580734"/>
                  </a:lnTo>
                  <a:lnTo>
                    <a:pt x="1639366" y="1580734"/>
                  </a:lnTo>
                  <a:lnTo>
                    <a:pt x="1638699" y="1581369"/>
                  </a:lnTo>
                  <a:lnTo>
                    <a:pt x="1664856" y="1581369"/>
                  </a:lnTo>
                  <a:lnTo>
                    <a:pt x="1665014" y="1581496"/>
                  </a:lnTo>
                  <a:lnTo>
                    <a:pt x="1667462" y="1582639"/>
                  </a:lnTo>
                  <a:lnTo>
                    <a:pt x="1667569" y="1582789"/>
                  </a:lnTo>
                  <a:lnTo>
                    <a:pt x="1667699" y="1582893"/>
                  </a:lnTo>
                  <a:close/>
                </a:path>
                <a:path w="2360295" h="1867535">
                  <a:moveTo>
                    <a:pt x="1637614" y="1581623"/>
                  </a:moveTo>
                  <a:lnTo>
                    <a:pt x="1637416" y="1580986"/>
                  </a:lnTo>
                  <a:lnTo>
                    <a:pt x="1637465" y="1581496"/>
                  </a:lnTo>
                  <a:lnTo>
                    <a:pt x="1637614" y="1581623"/>
                  </a:lnTo>
                  <a:close/>
                </a:path>
                <a:path w="2360295" h="1867535">
                  <a:moveTo>
                    <a:pt x="1618346" y="1581496"/>
                  </a:moveTo>
                  <a:lnTo>
                    <a:pt x="1621662" y="1580988"/>
                  </a:lnTo>
                  <a:lnTo>
                    <a:pt x="1614872" y="1580988"/>
                  </a:lnTo>
                  <a:lnTo>
                    <a:pt x="1616643" y="1581122"/>
                  </a:lnTo>
                  <a:lnTo>
                    <a:pt x="1618346" y="1581496"/>
                  </a:lnTo>
                  <a:close/>
                </a:path>
                <a:path w="2360295" h="1867535">
                  <a:moveTo>
                    <a:pt x="1724651" y="1581577"/>
                  </a:moveTo>
                  <a:lnTo>
                    <a:pt x="1724636" y="1581122"/>
                  </a:lnTo>
                  <a:lnTo>
                    <a:pt x="1724427" y="1581283"/>
                  </a:lnTo>
                  <a:lnTo>
                    <a:pt x="1724520" y="1581496"/>
                  </a:lnTo>
                  <a:lnTo>
                    <a:pt x="1724651" y="1581577"/>
                  </a:lnTo>
                  <a:close/>
                </a:path>
                <a:path w="2360295" h="1867535">
                  <a:moveTo>
                    <a:pt x="1630301" y="1583735"/>
                  </a:moveTo>
                  <a:lnTo>
                    <a:pt x="1630507" y="1581242"/>
                  </a:lnTo>
                  <a:lnTo>
                    <a:pt x="1630283" y="1581242"/>
                  </a:lnTo>
                  <a:lnTo>
                    <a:pt x="1629954" y="1582512"/>
                  </a:lnTo>
                  <a:lnTo>
                    <a:pt x="1629401" y="1582512"/>
                  </a:lnTo>
                  <a:lnTo>
                    <a:pt x="1630301" y="1583735"/>
                  </a:lnTo>
                  <a:close/>
                </a:path>
                <a:path w="2360295" h="1867535">
                  <a:moveTo>
                    <a:pt x="1615235" y="1583020"/>
                  </a:moveTo>
                  <a:lnTo>
                    <a:pt x="1615819" y="1583020"/>
                  </a:lnTo>
                  <a:lnTo>
                    <a:pt x="1614951" y="1581242"/>
                  </a:lnTo>
                  <a:lnTo>
                    <a:pt x="1614714" y="1581496"/>
                  </a:lnTo>
                  <a:lnTo>
                    <a:pt x="1614398" y="1581623"/>
                  </a:lnTo>
                  <a:lnTo>
                    <a:pt x="1614279" y="1581750"/>
                  </a:lnTo>
                  <a:lnTo>
                    <a:pt x="1614367" y="1582084"/>
                  </a:lnTo>
                  <a:lnTo>
                    <a:pt x="1615235" y="1583020"/>
                  </a:lnTo>
                  <a:close/>
                </a:path>
                <a:path w="2360295" h="1867535">
                  <a:moveTo>
                    <a:pt x="1720130" y="1586576"/>
                  </a:moveTo>
                  <a:lnTo>
                    <a:pt x="1720683" y="1586576"/>
                  </a:lnTo>
                  <a:lnTo>
                    <a:pt x="1721235" y="1585433"/>
                  </a:lnTo>
                  <a:lnTo>
                    <a:pt x="1722262" y="1584925"/>
                  </a:lnTo>
                  <a:lnTo>
                    <a:pt x="1721830" y="1583147"/>
                  </a:lnTo>
                  <a:lnTo>
                    <a:pt x="1721278" y="1581283"/>
                  </a:lnTo>
                  <a:lnTo>
                    <a:pt x="1719735" y="1582258"/>
                  </a:lnTo>
                  <a:lnTo>
                    <a:pt x="1681201" y="1582258"/>
                  </a:lnTo>
                  <a:lnTo>
                    <a:pt x="1681043" y="1582639"/>
                  </a:lnTo>
                  <a:lnTo>
                    <a:pt x="1683096" y="1582766"/>
                  </a:lnTo>
                  <a:lnTo>
                    <a:pt x="1684439" y="1583020"/>
                  </a:lnTo>
                  <a:lnTo>
                    <a:pt x="1685149" y="1583274"/>
                  </a:lnTo>
                  <a:lnTo>
                    <a:pt x="1720525" y="1583274"/>
                  </a:lnTo>
                  <a:lnTo>
                    <a:pt x="1720920" y="1583528"/>
                  </a:lnTo>
                  <a:lnTo>
                    <a:pt x="1721077" y="1583782"/>
                  </a:lnTo>
                  <a:lnTo>
                    <a:pt x="1721235" y="1583909"/>
                  </a:lnTo>
                  <a:lnTo>
                    <a:pt x="1721274" y="1584433"/>
                  </a:lnTo>
                  <a:lnTo>
                    <a:pt x="1720367" y="1584798"/>
                  </a:lnTo>
                  <a:lnTo>
                    <a:pt x="1720248" y="1585179"/>
                  </a:lnTo>
                  <a:lnTo>
                    <a:pt x="1720130" y="1586576"/>
                  </a:lnTo>
                  <a:close/>
                </a:path>
                <a:path w="2360295" h="1867535">
                  <a:moveTo>
                    <a:pt x="1674647" y="1581750"/>
                  </a:moveTo>
                  <a:lnTo>
                    <a:pt x="1675595" y="1581750"/>
                  </a:lnTo>
                  <a:lnTo>
                    <a:pt x="1675121" y="1581496"/>
                  </a:lnTo>
                  <a:lnTo>
                    <a:pt x="1674647" y="1581369"/>
                  </a:lnTo>
                  <a:lnTo>
                    <a:pt x="1674647" y="1581750"/>
                  </a:lnTo>
                  <a:close/>
                </a:path>
                <a:path w="2360295" h="1867535">
                  <a:moveTo>
                    <a:pt x="1665014" y="1585560"/>
                  </a:moveTo>
                  <a:lnTo>
                    <a:pt x="1665882" y="1584925"/>
                  </a:lnTo>
                  <a:lnTo>
                    <a:pt x="1666356" y="1584671"/>
                  </a:lnTo>
                  <a:lnTo>
                    <a:pt x="1666040" y="1584544"/>
                  </a:lnTo>
                  <a:lnTo>
                    <a:pt x="1665566" y="1584544"/>
                  </a:lnTo>
                  <a:lnTo>
                    <a:pt x="1665527" y="1584163"/>
                  </a:lnTo>
                  <a:lnTo>
                    <a:pt x="1665290" y="1583401"/>
                  </a:lnTo>
                  <a:lnTo>
                    <a:pt x="1665059" y="1582131"/>
                  </a:lnTo>
                  <a:lnTo>
                    <a:pt x="1664856" y="1581369"/>
                  </a:lnTo>
                  <a:lnTo>
                    <a:pt x="1638699" y="1581369"/>
                  </a:lnTo>
                  <a:lnTo>
                    <a:pt x="1638383" y="1581623"/>
                  </a:lnTo>
                  <a:lnTo>
                    <a:pt x="1657118" y="1581623"/>
                  </a:lnTo>
                  <a:lnTo>
                    <a:pt x="1657275" y="1581877"/>
                  </a:lnTo>
                  <a:lnTo>
                    <a:pt x="1657986" y="1581877"/>
                  </a:lnTo>
                  <a:lnTo>
                    <a:pt x="1658407" y="1582004"/>
                  </a:lnTo>
                  <a:lnTo>
                    <a:pt x="1659723" y="1582004"/>
                  </a:lnTo>
                  <a:lnTo>
                    <a:pt x="1660276" y="1582512"/>
                  </a:lnTo>
                  <a:lnTo>
                    <a:pt x="1660378" y="1583057"/>
                  </a:lnTo>
                  <a:lnTo>
                    <a:pt x="1660513" y="1583274"/>
                  </a:lnTo>
                  <a:lnTo>
                    <a:pt x="1660026" y="1583274"/>
                  </a:lnTo>
                  <a:lnTo>
                    <a:pt x="1659960" y="1583909"/>
                  </a:lnTo>
                  <a:lnTo>
                    <a:pt x="1663829" y="1583909"/>
                  </a:lnTo>
                  <a:lnTo>
                    <a:pt x="1665014" y="1585560"/>
                  </a:lnTo>
                  <a:close/>
                </a:path>
                <a:path w="2360295" h="1867535">
                  <a:moveTo>
                    <a:pt x="1609115" y="1582789"/>
                  </a:moveTo>
                  <a:lnTo>
                    <a:pt x="1609739" y="1581877"/>
                  </a:lnTo>
                  <a:lnTo>
                    <a:pt x="1610055" y="1581496"/>
                  </a:lnTo>
                  <a:lnTo>
                    <a:pt x="1608002" y="1581496"/>
                  </a:lnTo>
                  <a:lnTo>
                    <a:pt x="1609115" y="1582789"/>
                  </a:lnTo>
                  <a:close/>
                </a:path>
                <a:path w="2360295" h="1867535">
                  <a:moveTo>
                    <a:pt x="1606580" y="1584036"/>
                  </a:moveTo>
                  <a:lnTo>
                    <a:pt x="1608002" y="1581496"/>
                  </a:lnTo>
                  <a:lnTo>
                    <a:pt x="1587472" y="1581496"/>
                  </a:lnTo>
                  <a:lnTo>
                    <a:pt x="1587629" y="1581623"/>
                  </a:lnTo>
                  <a:lnTo>
                    <a:pt x="1603896" y="1581623"/>
                  </a:lnTo>
                  <a:lnTo>
                    <a:pt x="1604132" y="1581750"/>
                  </a:lnTo>
                  <a:lnTo>
                    <a:pt x="1604290" y="1582258"/>
                  </a:lnTo>
                  <a:lnTo>
                    <a:pt x="1604369" y="1582385"/>
                  </a:lnTo>
                  <a:lnTo>
                    <a:pt x="1604448" y="1583147"/>
                  </a:lnTo>
                  <a:lnTo>
                    <a:pt x="1605238" y="1583147"/>
                  </a:lnTo>
                  <a:lnTo>
                    <a:pt x="1606580" y="1584036"/>
                  </a:lnTo>
                  <a:close/>
                </a:path>
                <a:path w="2360295" h="1867535">
                  <a:moveTo>
                    <a:pt x="1648590" y="1583909"/>
                  </a:moveTo>
                  <a:lnTo>
                    <a:pt x="1656486" y="1583909"/>
                  </a:lnTo>
                  <a:lnTo>
                    <a:pt x="1656960" y="1581623"/>
                  </a:lnTo>
                  <a:lnTo>
                    <a:pt x="1638383" y="1581623"/>
                  </a:lnTo>
                  <a:lnTo>
                    <a:pt x="1638205" y="1581750"/>
                  </a:lnTo>
                  <a:lnTo>
                    <a:pt x="1642430" y="1581750"/>
                  </a:lnTo>
                  <a:lnTo>
                    <a:pt x="1642685" y="1581955"/>
                  </a:lnTo>
                  <a:lnTo>
                    <a:pt x="1642916" y="1582862"/>
                  </a:lnTo>
                  <a:lnTo>
                    <a:pt x="1643119" y="1583147"/>
                  </a:lnTo>
                  <a:lnTo>
                    <a:pt x="1647958" y="1583147"/>
                  </a:lnTo>
                  <a:lnTo>
                    <a:pt x="1648432" y="1583528"/>
                  </a:lnTo>
                  <a:lnTo>
                    <a:pt x="1648637" y="1583610"/>
                  </a:lnTo>
                  <a:lnTo>
                    <a:pt x="1648590" y="1583909"/>
                  </a:lnTo>
                  <a:close/>
                </a:path>
                <a:path w="2360295" h="1867535">
                  <a:moveTo>
                    <a:pt x="1602474" y="1583909"/>
                  </a:moveTo>
                  <a:lnTo>
                    <a:pt x="1603812" y="1581877"/>
                  </a:lnTo>
                  <a:lnTo>
                    <a:pt x="1603896" y="1581623"/>
                  </a:lnTo>
                  <a:lnTo>
                    <a:pt x="1587629" y="1581623"/>
                  </a:lnTo>
                  <a:lnTo>
                    <a:pt x="1587787" y="1581750"/>
                  </a:lnTo>
                  <a:lnTo>
                    <a:pt x="1589445" y="1581750"/>
                  </a:lnTo>
                  <a:lnTo>
                    <a:pt x="1589761" y="1581877"/>
                  </a:lnTo>
                  <a:lnTo>
                    <a:pt x="1590235" y="1581877"/>
                  </a:lnTo>
                  <a:lnTo>
                    <a:pt x="1590472" y="1582004"/>
                  </a:lnTo>
                  <a:lnTo>
                    <a:pt x="1590709" y="1582004"/>
                  </a:lnTo>
                  <a:lnTo>
                    <a:pt x="1590551" y="1582258"/>
                  </a:lnTo>
                  <a:lnTo>
                    <a:pt x="1599000" y="1582258"/>
                  </a:lnTo>
                  <a:lnTo>
                    <a:pt x="1600737" y="1583401"/>
                  </a:lnTo>
                  <a:lnTo>
                    <a:pt x="1602474" y="1583909"/>
                  </a:lnTo>
                  <a:close/>
                </a:path>
                <a:path w="2360295" h="1867535">
                  <a:moveTo>
                    <a:pt x="1629559" y="1586449"/>
                  </a:moveTo>
                  <a:lnTo>
                    <a:pt x="1630586" y="1585179"/>
                  </a:lnTo>
                  <a:lnTo>
                    <a:pt x="1631297" y="1584925"/>
                  </a:lnTo>
                  <a:lnTo>
                    <a:pt x="1633744" y="1584544"/>
                  </a:lnTo>
                  <a:lnTo>
                    <a:pt x="1636271" y="1584290"/>
                  </a:lnTo>
                  <a:lnTo>
                    <a:pt x="1638719" y="1583528"/>
                  </a:lnTo>
                  <a:lnTo>
                    <a:pt x="1640219" y="1583147"/>
                  </a:lnTo>
                  <a:lnTo>
                    <a:pt x="1637298" y="1582639"/>
                  </a:lnTo>
                  <a:lnTo>
                    <a:pt x="1638482" y="1582004"/>
                  </a:lnTo>
                  <a:lnTo>
                    <a:pt x="1640930" y="1581877"/>
                  </a:lnTo>
                  <a:lnTo>
                    <a:pt x="1642363" y="1581877"/>
                  </a:lnTo>
                  <a:lnTo>
                    <a:pt x="1642430" y="1581750"/>
                  </a:lnTo>
                  <a:lnTo>
                    <a:pt x="1638205" y="1581750"/>
                  </a:lnTo>
                  <a:lnTo>
                    <a:pt x="1637139" y="1582512"/>
                  </a:lnTo>
                  <a:lnTo>
                    <a:pt x="1632981" y="1582512"/>
                  </a:lnTo>
                  <a:lnTo>
                    <a:pt x="1633504" y="1582764"/>
                  </a:lnTo>
                  <a:lnTo>
                    <a:pt x="1633405" y="1583610"/>
                  </a:lnTo>
                  <a:lnTo>
                    <a:pt x="1630436" y="1583655"/>
                  </a:lnTo>
                  <a:lnTo>
                    <a:pt x="1630428" y="1583909"/>
                  </a:lnTo>
                  <a:lnTo>
                    <a:pt x="1630112" y="1583909"/>
                  </a:lnTo>
                  <a:lnTo>
                    <a:pt x="1629559" y="1584417"/>
                  </a:lnTo>
                  <a:lnTo>
                    <a:pt x="1629559" y="1586449"/>
                  </a:lnTo>
                  <a:close/>
                </a:path>
                <a:path w="2360295" h="1867535">
                  <a:moveTo>
                    <a:pt x="1588498" y="1582512"/>
                  </a:moveTo>
                  <a:lnTo>
                    <a:pt x="1589445" y="1581750"/>
                  </a:lnTo>
                  <a:lnTo>
                    <a:pt x="1587787" y="1581750"/>
                  </a:lnTo>
                  <a:lnTo>
                    <a:pt x="1588043" y="1581955"/>
                  </a:lnTo>
                  <a:lnTo>
                    <a:pt x="1588498" y="1582512"/>
                  </a:lnTo>
                  <a:close/>
                </a:path>
                <a:path w="2360295" h="1867535">
                  <a:moveTo>
                    <a:pt x="1763560" y="1582639"/>
                  </a:moveTo>
                  <a:lnTo>
                    <a:pt x="1764902" y="1582639"/>
                  </a:lnTo>
                  <a:lnTo>
                    <a:pt x="1766008" y="1581877"/>
                  </a:lnTo>
                  <a:lnTo>
                    <a:pt x="1758322" y="1581877"/>
                  </a:lnTo>
                  <a:lnTo>
                    <a:pt x="1758493" y="1582131"/>
                  </a:lnTo>
                  <a:lnTo>
                    <a:pt x="1762770" y="1582131"/>
                  </a:lnTo>
                  <a:lnTo>
                    <a:pt x="1763560" y="1582639"/>
                  </a:lnTo>
                  <a:close/>
                </a:path>
                <a:path w="2360295" h="1867535">
                  <a:moveTo>
                    <a:pt x="1741766" y="1585179"/>
                  </a:moveTo>
                  <a:lnTo>
                    <a:pt x="1742398" y="1583147"/>
                  </a:lnTo>
                  <a:lnTo>
                    <a:pt x="1743503" y="1583147"/>
                  </a:lnTo>
                  <a:lnTo>
                    <a:pt x="1743635" y="1582131"/>
                  </a:lnTo>
                  <a:lnTo>
                    <a:pt x="1743740" y="1581877"/>
                  </a:lnTo>
                  <a:lnTo>
                    <a:pt x="1725136" y="1581877"/>
                  </a:lnTo>
                  <a:lnTo>
                    <a:pt x="1727805" y="1583528"/>
                  </a:lnTo>
                  <a:lnTo>
                    <a:pt x="1740423" y="1583528"/>
                  </a:lnTo>
                  <a:lnTo>
                    <a:pt x="1740680" y="1583782"/>
                  </a:lnTo>
                  <a:lnTo>
                    <a:pt x="1741766" y="1585179"/>
                  </a:lnTo>
                  <a:close/>
                </a:path>
                <a:path w="2360295" h="1867535">
                  <a:moveTo>
                    <a:pt x="1642321" y="1581955"/>
                  </a:moveTo>
                  <a:close/>
                </a:path>
                <a:path w="2360295" h="1867535">
                  <a:moveTo>
                    <a:pt x="1617398" y="1584163"/>
                  </a:moveTo>
                  <a:lnTo>
                    <a:pt x="1618109" y="1583401"/>
                  </a:lnTo>
                  <a:lnTo>
                    <a:pt x="1620083" y="1582766"/>
                  </a:lnTo>
                  <a:lnTo>
                    <a:pt x="1619290" y="1582764"/>
                  </a:lnTo>
                  <a:lnTo>
                    <a:pt x="1617477" y="1581877"/>
                  </a:lnTo>
                  <a:lnTo>
                    <a:pt x="1615819" y="1583020"/>
                  </a:lnTo>
                  <a:lnTo>
                    <a:pt x="1615235" y="1583020"/>
                  </a:lnTo>
                  <a:lnTo>
                    <a:pt x="1615472" y="1583274"/>
                  </a:lnTo>
                  <a:lnTo>
                    <a:pt x="1616372" y="1583274"/>
                  </a:lnTo>
                  <a:lnTo>
                    <a:pt x="1617398" y="1584163"/>
                  </a:lnTo>
                  <a:close/>
                </a:path>
                <a:path w="2360295" h="1867535">
                  <a:moveTo>
                    <a:pt x="1642193" y="1583985"/>
                  </a:moveTo>
                  <a:lnTo>
                    <a:pt x="1642824" y="1583782"/>
                  </a:lnTo>
                  <a:lnTo>
                    <a:pt x="1642881" y="1583020"/>
                  </a:lnTo>
                  <a:lnTo>
                    <a:pt x="1642758" y="1582639"/>
                  </a:lnTo>
                  <a:lnTo>
                    <a:pt x="1642321" y="1581955"/>
                  </a:lnTo>
                  <a:lnTo>
                    <a:pt x="1641505" y="1583528"/>
                  </a:lnTo>
                  <a:lnTo>
                    <a:pt x="1641335" y="1583909"/>
                  </a:lnTo>
                  <a:lnTo>
                    <a:pt x="1641956" y="1583909"/>
                  </a:lnTo>
                  <a:lnTo>
                    <a:pt x="1642193" y="1583985"/>
                  </a:lnTo>
                  <a:close/>
                </a:path>
                <a:path w="2360295" h="1867535">
                  <a:moveTo>
                    <a:pt x="1668804" y="1582131"/>
                  </a:moveTo>
                  <a:lnTo>
                    <a:pt x="1670146" y="1582131"/>
                  </a:lnTo>
                  <a:lnTo>
                    <a:pt x="1669910" y="1582004"/>
                  </a:lnTo>
                  <a:lnTo>
                    <a:pt x="1668804" y="1582004"/>
                  </a:lnTo>
                  <a:lnTo>
                    <a:pt x="1668804" y="1582131"/>
                  </a:lnTo>
                  <a:close/>
                </a:path>
                <a:path w="2360295" h="1867535">
                  <a:moveTo>
                    <a:pt x="1659250" y="1582258"/>
                  </a:moveTo>
                  <a:lnTo>
                    <a:pt x="1659723" y="1582004"/>
                  </a:lnTo>
                  <a:lnTo>
                    <a:pt x="1658407" y="1582004"/>
                  </a:lnTo>
                  <a:lnTo>
                    <a:pt x="1659250" y="1582258"/>
                  </a:lnTo>
                  <a:close/>
                </a:path>
                <a:path w="2360295" h="1867535">
                  <a:moveTo>
                    <a:pt x="1670146" y="1582131"/>
                  </a:moveTo>
                  <a:lnTo>
                    <a:pt x="1669971" y="1582022"/>
                  </a:lnTo>
                  <a:lnTo>
                    <a:pt x="1670146" y="1582131"/>
                  </a:lnTo>
                  <a:close/>
                </a:path>
                <a:path w="2360295" h="1867535">
                  <a:moveTo>
                    <a:pt x="1670186" y="1582385"/>
                  </a:moveTo>
                  <a:lnTo>
                    <a:pt x="1671173" y="1582385"/>
                  </a:lnTo>
                  <a:lnTo>
                    <a:pt x="1670177" y="1582084"/>
                  </a:lnTo>
                  <a:lnTo>
                    <a:pt x="1668804" y="1582131"/>
                  </a:lnTo>
                  <a:lnTo>
                    <a:pt x="1668804" y="1582258"/>
                  </a:lnTo>
                  <a:lnTo>
                    <a:pt x="1670147" y="1582258"/>
                  </a:lnTo>
                  <a:lnTo>
                    <a:pt x="1670186" y="1582385"/>
                  </a:lnTo>
                  <a:close/>
                </a:path>
                <a:path w="2360295" h="1867535">
                  <a:moveTo>
                    <a:pt x="1762454" y="1584671"/>
                  </a:moveTo>
                  <a:lnTo>
                    <a:pt x="1762770" y="1582131"/>
                  </a:lnTo>
                  <a:lnTo>
                    <a:pt x="1758493" y="1582131"/>
                  </a:lnTo>
                  <a:lnTo>
                    <a:pt x="1758664" y="1582385"/>
                  </a:lnTo>
                  <a:lnTo>
                    <a:pt x="1758480" y="1582512"/>
                  </a:lnTo>
                  <a:lnTo>
                    <a:pt x="1760480" y="1582512"/>
                  </a:lnTo>
                  <a:lnTo>
                    <a:pt x="1761507" y="1583401"/>
                  </a:lnTo>
                  <a:lnTo>
                    <a:pt x="1762454" y="1584671"/>
                  </a:lnTo>
                  <a:close/>
                </a:path>
                <a:path w="2360295" h="1867535">
                  <a:moveTo>
                    <a:pt x="1766797" y="1583147"/>
                  </a:moveTo>
                  <a:lnTo>
                    <a:pt x="1767192" y="1582258"/>
                  </a:lnTo>
                  <a:lnTo>
                    <a:pt x="1766245" y="1582258"/>
                  </a:lnTo>
                  <a:lnTo>
                    <a:pt x="1766797" y="1583147"/>
                  </a:lnTo>
                  <a:close/>
                </a:path>
                <a:path w="2360295" h="1867535">
                  <a:moveTo>
                    <a:pt x="1668804" y="1583528"/>
                  </a:moveTo>
                  <a:lnTo>
                    <a:pt x="1670147" y="1582258"/>
                  </a:lnTo>
                  <a:lnTo>
                    <a:pt x="1668804" y="1582258"/>
                  </a:lnTo>
                  <a:lnTo>
                    <a:pt x="1668804" y="1583528"/>
                  </a:lnTo>
                  <a:close/>
                </a:path>
                <a:path w="2360295" h="1867535">
                  <a:moveTo>
                    <a:pt x="1601053" y="1583909"/>
                  </a:moveTo>
                  <a:lnTo>
                    <a:pt x="1599711" y="1583655"/>
                  </a:lnTo>
                  <a:lnTo>
                    <a:pt x="1599000" y="1583274"/>
                  </a:lnTo>
                  <a:lnTo>
                    <a:pt x="1599000" y="1582258"/>
                  </a:lnTo>
                  <a:lnTo>
                    <a:pt x="1590551" y="1582258"/>
                  </a:lnTo>
                  <a:lnTo>
                    <a:pt x="1590235" y="1582385"/>
                  </a:lnTo>
                  <a:lnTo>
                    <a:pt x="1590472" y="1582639"/>
                  </a:lnTo>
                  <a:lnTo>
                    <a:pt x="1590512" y="1582893"/>
                  </a:lnTo>
                  <a:lnTo>
                    <a:pt x="1594183" y="1582893"/>
                  </a:lnTo>
                  <a:lnTo>
                    <a:pt x="1594604" y="1583147"/>
                  </a:lnTo>
                  <a:lnTo>
                    <a:pt x="1597737" y="1583147"/>
                  </a:lnTo>
                  <a:lnTo>
                    <a:pt x="1597895" y="1583782"/>
                  </a:lnTo>
                  <a:lnTo>
                    <a:pt x="1600026" y="1583782"/>
                  </a:lnTo>
                  <a:lnTo>
                    <a:pt x="1601053" y="1583909"/>
                  </a:lnTo>
                  <a:close/>
                </a:path>
                <a:path w="2360295" h="1867535">
                  <a:moveTo>
                    <a:pt x="1563388" y="1583274"/>
                  </a:moveTo>
                  <a:lnTo>
                    <a:pt x="1564101" y="1582764"/>
                  </a:lnTo>
                  <a:lnTo>
                    <a:pt x="1564730" y="1582258"/>
                  </a:lnTo>
                  <a:lnTo>
                    <a:pt x="1563388" y="1582258"/>
                  </a:lnTo>
                  <a:lnTo>
                    <a:pt x="1563388" y="1583274"/>
                  </a:lnTo>
                  <a:close/>
                </a:path>
                <a:path w="2360295" h="1867535">
                  <a:moveTo>
                    <a:pt x="1768703" y="1582862"/>
                  </a:moveTo>
                  <a:lnTo>
                    <a:pt x="1769481" y="1582512"/>
                  </a:lnTo>
                  <a:lnTo>
                    <a:pt x="1767824" y="1582512"/>
                  </a:lnTo>
                  <a:lnTo>
                    <a:pt x="1768608" y="1582764"/>
                  </a:lnTo>
                  <a:close/>
                </a:path>
                <a:path w="2360295" h="1867535">
                  <a:moveTo>
                    <a:pt x="1759130" y="1584856"/>
                  </a:moveTo>
                  <a:lnTo>
                    <a:pt x="1759547" y="1584036"/>
                  </a:lnTo>
                  <a:lnTo>
                    <a:pt x="1759645" y="1583057"/>
                  </a:lnTo>
                  <a:lnTo>
                    <a:pt x="1760062" y="1582764"/>
                  </a:lnTo>
                  <a:lnTo>
                    <a:pt x="1760480" y="1582512"/>
                  </a:lnTo>
                  <a:lnTo>
                    <a:pt x="1758480" y="1582512"/>
                  </a:lnTo>
                  <a:lnTo>
                    <a:pt x="1758114" y="1582764"/>
                  </a:lnTo>
                  <a:lnTo>
                    <a:pt x="1757243" y="1583528"/>
                  </a:lnTo>
                  <a:lnTo>
                    <a:pt x="1759130" y="1584856"/>
                  </a:lnTo>
                  <a:close/>
                </a:path>
                <a:path w="2360295" h="1867535">
                  <a:moveTo>
                    <a:pt x="1654512" y="1585433"/>
                  </a:moveTo>
                  <a:lnTo>
                    <a:pt x="1657276" y="1585433"/>
                  </a:lnTo>
                  <a:lnTo>
                    <a:pt x="1658144" y="1583782"/>
                  </a:lnTo>
                  <a:lnTo>
                    <a:pt x="1658788" y="1583057"/>
                  </a:lnTo>
                  <a:lnTo>
                    <a:pt x="1658838" y="1582862"/>
                  </a:lnTo>
                  <a:lnTo>
                    <a:pt x="1658536" y="1582764"/>
                  </a:lnTo>
                  <a:lnTo>
                    <a:pt x="1658144" y="1582512"/>
                  </a:lnTo>
                  <a:lnTo>
                    <a:pt x="1657517" y="1582764"/>
                  </a:lnTo>
                  <a:lnTo>
                    <a:pt x="1657434" y="1583274"/>
                  </a:lnTo>
                  <a:lnTo>
                    <a:pt x="1657197" y="1583655"/>
                  </a:lnTo>
                  <a:lnTo>
                    <a:pt x="1657039" y="1583782"/>
                  </a:lnTo>
                  <a:lnTo>
                    <a:pt x="1656723" y="1583782"/>
                  </a:lnTo>
                  <a:lnTo>
                    <a:pt x="1656486" y="1583909"/>
                  </a:lnTo>
                  <a:lnTo>
                    <a:pt x="1648590" y="1583909"/>
                  </a:lnTo>
                  <a:lnTo>
                    <a:pt x="1648511" y="1584036"/>
                  </a:lnTo>
                  <a:lnTo>
                    <a:pt x="1650248" y="1584036"/>
                  </a:lnTo>
                  <a:lnTo>
                    <a:pt x="1652538" y="1584544"/>
                  </a:lnTo>
                  <a:lnTo>
                    <a:pt x="1654512" y="1585433"/>
                  </a:lnTo>
                  <a:close/>
                </a:path>
                <a:path w="2360295" h="1867535">
                  <a:moveTo>
                    <a:pt x="1766994" y="1583401"/>
                  </a:moveTo>
                  <a:lnTo>
                    <a:pt x="1767507" y="1583401"/>
                  </a:lnTo>
                  <a:lnTo>
                    <a:pt x="1767349" y="1582639"/>
                  </a:lnTo>
                  <a:lnTo>
                    <a:pt x="1766994" y="1583401"/>
                  </a:lnTo>
                  <a:close/>
                </a:path>
                <a:path w="2360295" h="1867535">
                  <a:moveTo>
                    <a:pt x="1751794" y="1586195"/>
                  </a:moveTo>
                  <a:lnTo>
                    <a:pt x="1752821" y="1582639"/>
                  </a:lnTo>
                  <a:lnTo>
                    <a:pt x="1743740" y="1582639"/>
                  </a:lnTo>
                  <a:lnTo>
                    <a:pt x="1743859" y="1583528"/>
                  </a:lnTo>
                  <a:lnTo>
                    <a:pt x="1743740" y="1584290"/>
                  </a:lnTo>
                  <a:lnTo>
                    <a:pt x="1743582" y="1584798"/>
                  </a:lnTo>
                  <a:lnTo>
                    <a:pt x="1742714" y="1584925"/>
                  </a:lnTo>
                  <a:lnTo>
                    <a:pt x="1741845" y="1584925"/>
                  </a:lnTo>
                  <a:lnTo>
                    <a:pt x="1741805" y="1585052"/>
                  </a:lnTo>
                  <a:lnTo>
                    <a:pt x="1749978" y="1585052"/>
                  </a:lnTo>
                  <a:lnTo>
                    <a:pt x="1751794" y="1586195"/>
                  </a:lnTo>
                  <a:close/>
                </a:path>
                <a:path w="2360295" h="1867535">
                  <a:moveTo>
                    <a:pt x="1620083" y="1582766"/>
                  </a:moveTo>
                  <a:lnTo>
                    <a:pt x="1622294" y="1582766"/>
                  </a:lnTo>
                  <a:lnTo>
                    <a:pt x="1621189" y="1582639"/>
                  </a:lnTo>
                  <a:lnTo>
                    <a:pt x="1620083" y="1582766"/>
                  </a:lnTo>
                  <a:close/>
                </a:path>
                <a:path w="2360295" h="1867535">
                  <a:moveTo>
                    <a:pt x="1630436" y="1583655"/>
                  </a:moveTo>
                  <a:lnTo>
                    <a:pt x="1633350" y="1583655"/>
                  </a:lnTo>
                  <a:lnTo>
                    <a:pt x="1631928" y="1582766"/>
                  </a:lnTo>
                  <a:lnTo>
                    <a:pt x="1630665" y="1583401"/>
                  </a:lnTo>
                  <a:lnTo>
                    <a:pt x="1630527" y="1583528"/>
                  </a:lnTo>
                  <a:lnTo>
                    <a:pt x="1630436" y="1583655"/>
                  </a:lnTo>
                  <a:close/>
                </a:path>
                <a:path w="2360295" h="1867535">
                  <a:moveTo>
                    <a:pt x="1608870" y="1583147"/>
                  </a:moveTo>
                  <a:lnTo>
                    <a:pt x="1609346" y="1583057"/>
                  </a:lnTo>
                  <a:lnTo>
                    <a:pt x="1609115" y="1582789"/>
                  </a:lnTo>
                  <a:lnTo>
                    <a:pt x="1608870" y="1583147"/>
                  </a:lnTo>
                  <a:close/>
                </a:path>
                <a:path w="2360295" h="1867535">
                  <a:moveTo>
                    <a:pt x="1768376" y="1584544"/>
                  </a:moveTo>
                  <a:lnTo>
                    <a:pt x="1768522" y="1584191"/>
                  </a:lnTo>
                  <a:lnTo>
                    <a:pt x="1768851" y="1583610"/>
                  </a:lnTo>
                  <a:lnTo>
                    <a:pt x="1768969" y="1583147"/>
                  </a:lnTo>
                  <a:lnTo>
                    <a:pt x="1768703" y="1582862"/>
                  </a:lnTo>
                  <a:lnTo>
                    <a:pt x="1767507" y="1583401"/>
                  </a:lnTo>
                  <a:lnTo>
                    <a:pt x="1766994" y="1583401"/>
                  </a:lnTo>
                  <a:lnTo>
                    <a:pt x="1766638" y="1584163"/>
                  </a:lnTo>
                  <a:lnTo>
                    <a:pt x="1767270" y="1584163"/>
                  </a:lnTo>
                  <a:lnTo>
                    <a:pt x="1768376" y="1584544"/>
                  </a:lnTo>
                  <a:close/>
                </a:path>
                <a:path w="2360295" h="1867535">
                  <a:moveTo>
                    <a:pt x="1611081" y="1585306"/>
                  </a:moveTo>
                  <a:lnTo>
                    <a:pt x="1611634" y="1583782"/>
                  </a:lnTo>
                  <a:lnTo>
                    <a:pt x="1612266" y="1583528"/>
                  </a:lnTo>
                  <a:lnTo>
                    <a:pt x="1611792" y="1583401"/>
                  </a:lnTo>
                  <a:lnTo>
                    <a:pt x="1611239" y="1583401"/>
                  </a:lnTo>
                  <a:lnTo>
                    <a:pt x="1610213" y="1582893"/>
                  </a:lnTo>
                  <a:lnTo>
                    <a:pt x="1609346" y="1583057"/>
                  </a:lnTo>
                  <a:lnTo>
                    <a:pt x="1609265" y="1583401"/>
                  </a:lnTo>
                  <a:lnTo>
                    <a:pt x="1609186" y="1583528"/>
                  </a:lnTo>
                  <a:lnTo>
                    <a:pt x="1607607" y="1583528"/>
                  </a:lnTo>
                  <a:lnTo>
                    <a:pt x="1607778" y="1583655"/>
                  </a:lnTo>
                  <a:lnTo>
                    <a:pt x="1610371" y="1583655"/>
                  </a:lnTo>
                  <a:lnTo>
                    <a:pt x="1611081" y="1585306"/>
                  </a:lnTo>
                  <a:close/>
                </a:path>
                <a:path w="2360295" h="1867535">
                  <a:moveTo>
                    <a:pt x="1591657" y="1583782"/>
                  </a:moveTo>
                  <a:lnTo>
                    <a:pt x="1591972" y="1583655"/>
                  </a:lnTo>
                  <a:lnTo>
                    <a:pt x="1594183" y="1582893"/>
                  </a:lnTo>
                  <a:lnTo>
                    <a:pt x="1590512" y="1582893"/>
                  </a:lnTo>
                  <a:lnTo>
                    <a:pt x="1590551" y="1583147"/>
                  </a:lnTo>
                  <a:lnTo>
                    <a:pt x="1591183" y="1583655"/>
                  </a:lnTo>
                  <a:lnTo>
                    <a:pt x="1591657" y="1583782"/>
                  </a:lnTo>
                  <a:close/>
                </a:path>
                <a:path w="2360295" h="1867535">
                  <a:moveTo>
                    <a:pt x="1669673" y="1586322"/>
                  </a:moveTo>
                  <a:lnTo>
                    <a:pt x="1671094" y="1586068"/>
                  </a:lnTo>
                  <a:lnTo>
                    <a:pt x="1670778" y="1585306"/>
                  </a:lnTo>
                  <a:lnTo>
                    <a:pt x="1670699" y="1584798"/>
                  </a:lnTo>
                  <a:lnTo>
                    <a:pt x="1671647" y="1584163"/>
                  </a:lnTo>
                  <a:lnTo>
                    <a:pt x="1672594" y="1583782"/>
                  </a:lnTo>
                  <a:lnTo>
                    <a:pt x="1673542" y="1583147"/>
                  </a:lnTo>
                  <a:lnTo>
                    <a:pt x="1670423" y="1583147"/>
                  </a:lnTo>
                  <a:lnTo>
                    <a:pt x="1670304" y="1583528"/>
                  </a:lnTo>
                  <a:lnTo>
                    <a:pt x="1670020" y="1583985"/>
                  </a:lnTo>
                  <a:lnTo>
                    <a:pt x="1670080" y="1584433"/>
                  </a:lnTo>
                  <a:lnTo>
                    <a:pt x="1670364" y="1584798"/>
                  </a:lnTo>
                  <a:lnTo>
                    <a:pt x="1670247" y="1585306"/>
                  </a:lnTo>
                  <a:lnTo>
                    <a:pt x="1669673" y="1586322"/>
                  </a:lnTo>
                  <a:close/>
                </a:path>
                <a:path w="2360295" h="1867535">
                  <a:moveTo>
                    <a:pt x="1660026" y="1583274"/>
                  </a:moveTo>
                  <a:lnTo>
                    <a:pt x="1660513" y="1583274"/>
                  </a:lnTo>
                  <a:lnTo>
                    <a:pt x="1660039" y="1583147"/>
                  </a:lnTo>
                  <a:lnTo>
                    <a:pt x="1660026" y="1583274"/>
                  </a:lnTo>
                  <a:close/>
                </a:path>
                <a:path w="2360295" h="1867535">
                  <a:moveTo>
                    <a:pt x="1647089" y="1585687"/>
                  </a:moveTo>
                  <a:lnTo>
                    <a:pt x="1647612" y="1584240"/>
                  </a:lnTo>
                  <a:lnTo>
                    <a:pt x="1647844" y="1583401"/>
                  </a:lnTo>
                  <a:lnTo>
                    <a:pt x="1647958" y="1583147"/>
                  </a:lnTo>
                  <a:lnTo>
                    <a:pt x="1643119" y="1583147"/>
                  </a:lnTo>
                  <a:lnTo>
                    <a:pt x="1643299" y="1583401"/>
                  </a:lnTo>
                  <a:lnTo>
                    <a:pt x="1643756" y="1584240"/>
                  </a:lnTo>
                  <a:lnTo>
                    <a:pt x="1645114" y="1584290"/>
                  </a:lnTo>
                  <a:lnTo>
                    <a:pt x="1646695" y="1584290"/>
                  </a:lnTo>
                  <a:lnTo>
                    <a:pt x="1647010" y="1584544"/>
                  </a:lnTo>
                  <a:lnTo>
                    <a:pt x="1647089" y="1585687"/>
                  </a:lnTo>
                  <a:close/>
                </a:path>
                <a:path w="2360295" h="1867535">
                  <a:moveTo>
                    <a:pt x="1628137" y="1585306"/>
                  </a:moveTo>
                  <a:lnTo>
                    <a:pt x="1628374" y="1583147"/>
                  </a:lnTo>
                  <a:lnTo>
                    <a:pt x="1626795" y="1584798"/>
                  </a:lnTo>
                  <a:lnTo>
                    <a:pt x="1627269" y="1584925"/>
                  </a:lnTo>
                  <a:lnTo>
                    <a:pt x="1627664" y="1585179"/>
                  </a:lnTo>
                  <a:lnTo>
                    <a:pt x="1628137" y="1585306"/>
                  </a:lnTo>
                  <a:close/>
                </a:path>
                <a:path w="2360295" h="1867535">
                  <a:moveTo>
                    <a:pt x="1605080" y="1584163"/>
                  </a:moveTo>
                  <a:lnTo>
                    <a:pt x="1605238" y="1583147"/>
                  </a:lnTo>
                  <a:lnTo>
                    <a:pt x="1604448" y="1583147"/>
                  </a:lnTo>
                  <a:lnTo>
                    <a:pt x="1604053" y="1583274"/>
                  </a:lnTo>
                  <a:lnTo>
                    <a:pt x="1603817" y="1583401"/>
                  </a:lnTo>
                  <a:lnTo>
                    <a:pt x="1605080" y="1584163"/>
                  </a:lnTo>
                  <a:close/>
                </a:path>
                <a:path w="2360295" h="1867535">
                  <a:moveTo>
                    <a:pt x="1597065" y="1584417"/>
                  </a:moveTo>
                  <a:lnTo>
                    <a:pt x="1598447" y="1584417"/>
                  </a:lnTo>
                  <a:lnTo>
                    <a:pt x="1598289" y="1584290"/>
                  </a:lnTo>
                  <a:lnTo>
                    <a:pt x="1597737" y="1584163"/>
                  </a:lnTo>
                  <a:lnTo>
                    <a:pt x="1596940" y="1583735"/>
                  </a:lnTo>
                  <a:lnTo>
                    <a:pt x="1597737" y="1583147"/>
                  </a:lnTo>
                  <a:lnTo>
                    <a:pt x="1594604" y="1583147"/>
                  </a:lnTo>
                  <a:lnTo>
                    <a:pt x="1596078" y="1584036"/>
                  </a:lnTo>
                  <a:lnTo>
                    <a:pt x="1597065" y="1584417"/>
                  </a:lnTo>
                  <a:close/>
                </a:path>
                <a:path w="2360295" h="1867535">
                  <a:moveTo>
                    <a:pt x="1716261" y="1586703"/>
                  </a:moveTo>
                  <a:lnTo>
                    <a:pt x="1716735" y="1586576"/>
                  </a:lnTo>
                  <a:lnTo>
                    <a:pt x="1717445" y="1586449"/>
                  </a:lnTo>
                  <a:lnTo>
                    <a:pt x="1718156" y="1586195"/>
                  </a:lnTo>
                  <a:lnTo>
                    <a:pt x="1718764" y="1585781"/>
                  </a:lnTo>
                  <a:lnTo>
                    <a:pt x="1719360" y="1585433"/>
                  </a:lnTo>
                  <a:lnTo>
                    <a:pt x="1719476" y="1585052"/>
                  </a:lnTo>
                  <a:lnTo>
                    <a:pt x="1718867" y="1583528"/>
                  </a:lnTo>
                  <a:lnTo>
                    <a:pt x="1720288" y="1583274"/>
                  </a:lnTo>
                  <a:lnTo>
                    <a:pt x="1703390" y="1583274"/>
                  </a:lnTo>
                  <a:lnTo>
                    <a:pt x="1703311" y="1584798"/>
                  </a:lnTo>
                  <a:lnTo>
                    <a:pt x="1715866" y="1584798"/>
                  </a:lnTo>
                  <a:lnTo>
                    <a:pt x="1716656" y="1585052"/>
                  </a:lnTo>
                  <a:lnTo>
                    <a:pt x="1716498" y="1585306"/>
                  </a:lnTo>
                  <a:lnTo>
                    <a:pt x="1716261" y="1585433"/>
                  </a:lnTo>
                  <a:lnTo>
                    <a:pt x="1715787" y="1585814"/>
                  </a:lnTo>
                  <a:lnTo>
                    <a:pt x="1715550" y="1586068"/>
                  </a:lnTo>
                  <a:lnTo>
                    <a:pt x="1715234" y="1586322"/>
                  </a:lnTo>
                  <a:lnTo>
                    <a:pt x="1715708" y="1586449"/>
                  </a:lnTo>
                  <a:lnTo>
                    <a:pt x="1716261" y="1586703"/>
                  </a:lnTo>
                  <a:close/>
                </a:path>
                <a:path w="2360295" h="1867535">
                  <a:moveTo>
                    <a:pt x="1700705" y="1585433"/>
                  </a:moveTo>
                  <a:lnTo>
                    <a:pt x="1701574" y="1584671"/>
                  </a:lnTo>
                  <a:lnTo>
                    <a:pt x="1703390" y="1583274"/>
                  </a:lnTo>
                  <a:lnTo>
                    <a:pt x="1685070" y="1583274"/>
                  </a:lnTo>
                  <a:lnTo>
                    <a:pt x="1684944" y="1583985"/>
                  </a:lnTo>
                  <a:lnTo>
                    <a:pt x="1684845" y="1584417"/>
                  </a:lnTo>
                  <a:lnTo>
                    <a:pt x="1699047" y="1584417"/>
                  </a:lnTo>
                  <a:lnTo>
                    <a:pt x="1700705" y="1585433"/>
                  </a:lnTo>
                  <a:close/>
                </a:path>
                <a:path w="2360295" h="1867535">
                  <a:moveTo>
                    <a:pt x="1617003" y="1584036"/>
                  </a:moveTo>
                  <a:lnTo>
                    <a:pt x="1616372" y="1583274"/>
                  </a:lnTo>
                  <a:lnTo>
                    <a:pt x="1615472" y="1583274"/>
                  </a:lnTo>
                  <a:lnTo>
                    <a:pt x="1615724" y="1583528"/>
                  </a:lnTo>
                  <a:lnTo>
                    <a:pt x="1615977" y="1583528"/>
                  </a:lnTo>
                  <a:lnTo>
                    <a:pt x="1617003" y="1584036"/>
                  </a:lnTo>
                  <a:close/>
                </a:path>
                <a:path w="2360295" h="1867535">
                  <a:moveTo>
                    <a:pt x="1607686" y="1583528"/>
                  </a:moveTo>
                  <a:lnTo>
                    <a:pt x="1609107" y="1583528"/>
                  </a:lnTo>
                  <a:lnTo>
                    <a:pt x="1607844" y="1583274"/>
                  </a:lnTo>
                  <a:lnTo>
                    <a:pt x="1607686" y="1583528"/>
                  </a:lnTo>
                  <a:close/>
                </a:path>
                <a:path w="2360295" h="1867535">
                  <a:moveTo>
                    <a:pt x="1585340" y="1584544"/>
                  </a:moveTo>
                  <a:lnTo>
                    <a:pt x="1586603" y="1583274"/>
                  </a:lnTo>
                  <a:lnTo>
                    <a:pt x="1569547" y="1583274"/>
                  </a:lnTo>
                  <a:lnTo>
                    <a:pt x="1569723" y="1583401"/>
                  </a:lnTo>
                  <a:lnTo>
                    <a:pt x="1574601" y="1583401"/>
                  </a:lnTo>
                  <a:lnTo>
                    <a:pt x="1575706" y="1583782"/>
                  </a:lnTo>
                  <a:lnTo>
                    <a:pt x="1583997" y="1583782"/>
                  </a:lnTo>
                  <a:lnTo>
                    <a:pt x="1585340" y="1584544"/>
                  </a:lnTo>
                  <a:close/>
                </a:path>
                <a:path w="2360295" h="1867535">
                  <a:moveTo>
                    <a:pt x="1626479" y="1585433"/>
                  </a:moveTo>
                  <a:lnTo>
                    <a:pt x="1626597" y="1585052"/>
                  </a:lnTo>
                  <a:lnTo>
                    <a:pt x="1626723" y="1584856"/>
                  </a:lnTo>
                  <a:lnTo>
                    <a:pt x="1626493" y="1584433"/>
                  </a:lnTo>
                  <a:lnTo>
                    <a:pt x="1626163" y="1583909"/>
                  </a:lnTo>
                  <a:lnTo>
                    <a:pt x="1625953" y="1583655"/>
                  </a:lnTo>
                  <a:lnTo>
                    <a:pt x="1625847" y="1583401"/>
                  </a:lnTo>
                  <a:lnTo>
                    <a:pt x="1625610" y="1583401"/>
                  </a:lnTo>
                  <a:lnTo>
                    <a:pt x="1624268" y="1584798"/>
                  </a:lnTo>
                  <a:lnTo>
                    <a:pt x="1624979" y="1584925"/>
                  </a:lnTo>
                  <a:lnTo>
                    <a:pt x="1625689" y="1585306"/>
                  </a:lnTo>
                  <a:lnTo>
                    <a:pt x="1626479" y="1585433"/>
                  </a:lnTo>
                  <a:close/>
                </a:path>
                <a:path w="2360295" h="1867535">
                  <a:moveTo>
                    <a:pt x="1571837" y="1584925"/>
                  </a:moveTo>
                  <a:lnTo>
                    <a:pt x="1574601" y="1583401"/>
                  </a:lnTo>
                  <a:lnTo>
                    <a:pt x="1569723" y="1583401"/>
                  </a:lnTo>
                  <a:lnTo>
                    <a:pt x="1571837" y="1584925"/>
                  </a:lnTo>
                  <a:close/>
                </a:path>
                <a:path w="2360295" h="1867535">
                  <a:moveTo>
                    <a:pt x="1738252" y="1586068"/>
                  </a:moveTo>
                  <a:lnTo>
                    <a:pt x="1739002" y="1586068"/>
                  </a:lnTo>
                  <a:lnTo>
                    <a:pt x="1738884" y="1585941"/>
                  </a:lnTo>
                  <a:lnTo>
                    <a:pt x="1738813" y="1585687"/>
                  </a:lnTo>
                  <a:lnTo>
                    <a:pt x="1739028" y="1585052"/>
                  </a:lnTo>
                  <a:lnTo>
                    <a:pt x="1739134" y="1584544"/>
                  </a:lnTo>
                  <a:lnTo>
                    <a:pt x="1739239" y="1584290"/>
                  </a:lnTo>
                  <a:lnTo>
                    <a:pt x="1739555" y="1583782"/>
                  </a:lnTo>
                  <a:lnTo>
                    <a:pt x="1739634" y="1583528"/>
                  </a:lnTo>
                  <a:lnTo>
                    <a:pt x="1727805" y="1583528"/>
                  </a:lnTo>
                  <a:lnTo>
                    <a:pt x="1728421" y="1583909"/>
                  </a:lnTo>
                  <a:lnTo>
                    <a:pt x="1726315" y="1584671"/>
                  </a:lnTo>
                  <a:lnTo>
                    <a:pt x="1726405" y="1584798"/>
                  </a:lnTo>
                  <a:lnTo>
                    <a:pt x="1737660" y="1584798"/>
                  </a:lnTo>
                  <a:lnTo>
                    <a:pt x="1738055" y="1585941"/>
                  </a:lnTo>
                  <a:lnTo>
                    <a:pt x="1738252" y="1586068"/>
                  </a:lnTo>
                  <a:close/>
                </a:path>
                <a:path w="2360295" h="1867535">
                  <a:moveTo>
                    <a:pt x="1658934" y="1584671"/>
                  </a:moveTo>
                  <a:lnTo>
                    <a:pt x="1659881" y="1584671"/>
                  </a:lnTo>
                  <a:lnTo>
                    <a:pt x="1659250" y="1583528"/>
                  </a:lnTo>
                  <a:lnTo>
                    <a:pt x="1658927" y="1583735"/>
                  </a:lnTo>
                  <a:lnTo>
                    <a:pt x="1658934" y="1584671"/>
                  </a:lnTo>
                  <a:close/>
                </a:path>
                <a:path w="2360295" h="1867535">
                  <a:moveTo>
                    <a:pt x="1615977" y="1583782"/>
                  </a:moveTo>
                  <a:lnTo>
                    <a:pt x="1615977" y="1583528"/>
                  </a:lnTo>
                  <a:lnTo>
                    <a:pt x="1615724" y="1583528"/>
                  </a:lnTo>
                  <a:lnTo>
                    <a:pt x="1615977" y="1583782"/>
                  </a:lnTo>
                  <a:close/>
                </a:path>
                <a:path w="2360295" h="1867535">
                  <a:moveTo>
                    <a:pt x="1630428" y="1583909"/>
                  </a:moveTo>
                  <a:lnTo>
                    <a:pt x="1630437" y="1583610"/>
                  </a:lnTo>
                  <a:lnTo>
                    <a:pt x="1630428" y="1583909"/>
                  </a:lnTo>
                  <a:close/>
                </a:path>
                <a:path w="2360295" h="1867535">
                  <a:moveTo>
                    <a:pt x="1609423" y="1584544"/>
                  </a:moveTo>
                  <a:lnTo>
                    <a:pt x="1609897" y="1584163"/>
                  </a:lnTo>
                  <a:lnTo>
                    <a:pt x="1610213" y="1584036"/>
                  </a:lnTo>
                  <a:lnTo>
                    <a:pt x="1610371" y="1583655"/>
                  </a:lnTo>
                  <a:lnTo>
                    <a:pt x="1607778" y="1583655"/>
                  </a:lnTo>
                  <a:lnTo>
                    <a:pt x="1608633" y="1584290"/>
                  </a:lnTo>
                  <a:lnTo>
                    <a:pt x="1609423" y="1584544"/>
                  </a:lnTo>
                  <a:close/>
                </a:path>
                <a:path w="2360295" h="1867535">
                  <a:moveTo>
                    <a:pt x="1630112" y="1583909"/>
                  </a:moveTo>
                  <a:lnTo>
                    <a:pt x="1630428" y="1583909"/>
                  </a:lnTo>
                  <a:lnTo>
                    <a:pt x="1630301" y="1583735"/>
                  </a:lnTo>
                  <a:lnTo>
                    <a:pt x="1630112" y="1583909"/>
                  </a:lnTo>
                  <a:close/>
                </a:path>
                <a:path w="2360295" h="1867535">
                  <a:moveTo>
                    <a:pt x="1579101" y="1585052"/>
                  </a:moveTo>
                  <a:lnTo>
                    <a:pt x="1580760" y="1583909"/>
                  </a:lnTo>
                  <a:lnTo>
                    <a:pt x="1582734" y="1583782"/>
                  </a:lnTo>
                  <a:lnTo>
                    <a:pt x="1575706" y="1583782"/>
                  </a:lnTo>
                  <a:lnTo>
                    <a:pt x="1577508" y="1584433"/>
                  </a:lnTo>
                  <a:lnTo>
                    <a:pt x="1579101" y="1585052"/>
                  </a:lnTo>
                  <a:close/>
                </a:path>
                <a:path w="2360295" h="1867535">
                  <a:moveTo>
                    <a:pt x="1660592" y="1585560"/>
                  </a:moveTo>
                  <a:lnTo>
                    <a:pt x="1662566" y="1585306"/>
                  </a:lnTo>
                  <a:lnTo>
                    <a:pt x="1663829" y="1583909"/>
                  </a:lnTo>
                  <a:lnTo>
                    <a:pt x="1659960" y="1583909"/>
                  </a:lnTo>
                  <a:lnTo>
                    <a:pt x="1659881" y="1584671"/>
                  </a:lnTo>
                  <a:lnTo>
                    <a:pt x="1658934" y="1584671"/>
                  </a:lnTo>
                  <a:lnTo>
                    <a:pt x="1658934" y="1585179"/>
                  </a:lnTo>
                  <a:lnTo>
                    <a:pt x="1659802" y="1585433"/>
                  </a:lnTo>
                  <a:lnTo>
                    <a:pt x="1660592" y="1585560"/>
                  </a:lnTo>
                  <a:close/>
                </a:path>
                <a:path w="2360295" h="1867535">
                  <a:moveTo>
                    <a:pt x="1641166" y="1584290"/>
                  </a:moveTo>
                  <a:lnTo>
                    <a:pt x="1641719" y="1583909"/>
                  </a:lnTo>
                  <a:lnTo>
                    <a:pt x="1641335" y="1583909"/>
                  </a:lnTo>
                  <a:lnTo>
                    <a:pt x="1641166" y="1584290"/>
                  </a:lnTo>
                  <a:close/>
                </a:path>
                <a:path w="2360295" h="1867535">
                  <a:moveTo>
                    <a:pt x="1642428" y="1584191"/>
                  </a:moveTo>
                  <a:lnTo>
                    <a:pt x="1642351" y="1584036"/>
                  </a:lnTo>
                  <a:lnTo>
                    <a:pt x="1642193" y="1583985"/>
                  </a:lnTo>
                  <a:lnTo>
                    <a:pt x="1641640" y="1584163"/>
                  </a:lnTo>
                  <a:lnTo>
                    <a:pt x="1642428" y="1584191"/>
                  </a:lnTo>
                  <a:close/>
                </a:path>
                <a:path w="2360295" h="1867535">
                  <a:moveTo>
                    <a:pt x="1771456" y="1585814"/>
                  </a:moveTo>
                  <a:lnTo>
                    <a:pt x="1772088" y="1584036"/>
                  </a:lnTo>
                  <a:lnTo>
                    <a:pt x="1769140" y="1584036"/>
                  </a:lnTo>
                  <a:lnTo>
                    <a:pt x="1769094" y="1584163"/>
                  </a:lnTo>
                  <a:lnTo>
                    <a:pt x="1770904" y="1584163"/>
                  </a:lnTo>
                  <a:lnTo>
                    <a:pt x="1771456" y="1585814"/>
                  </a:lnTo>
                  <a:close/>
                </a:path>
                <a:path w="2360295" h="1867535">
                  <a:moveTo>
                    <a:pt x="1648195" y="1585560"/>
                  </a:moveTo>
                  <a:lnTo>
                    <a:pt x="1649064" y="1584671"/>
                  </a:lnTo>
                  <a:lnTo>
                    <a:pt x="1649695" y="1584671"/>
                  </a:lnTo>
                  <a:lnTo>
                    <a:pt x="1649616" y="1584163"/>
                  </a:lnTo>
                  <a:lnTo>
                    <a:pt x="1649932" y="1584163"/>
                  </a:lnTo>
                  <a:lnTo>
                    <a:pt x="1650248" y="1584036"/>
                  </a:lnTo>
                  <a:lnTo>
                    <a:pt x="1648511" y="1584036"/>
                  </a:lnTo>
                  <a:lnTo>
                    <a:pt x="1648432" y="1584544"/>
                  </a:lnTo>
                  <a:lnTo>
                    <a:pt x="1648326" y="1584798"/>
                  </a:lnTo>
                  <a:lnTo>
                    <a:pt x="1648195" y="1585560"/>
                  </a:lnTo>
                  <a:close/>
                </a:path>
                <a:path w="2360295" h="1867535">
                  <a:moveTo>
                    <a:pt x="1769798" y="1585814"/>
                  </a:moveTo>
                  <a:lnTo>
                    <a:pt x="1770825" y="1585814"/>
                  </a:lnTo>
                  <a:lnTo>
                    <a:pt x="1770943" y="1585306"/>
                  </a:lnTo>
                  <a:lnTo>
                    <a:pt x="1771062" y="1585052"/>
                  </a:lnTo>
                  <a:lnTo>
                    <a:pt x="1769956" y="1584544"/>
                  </a:lnTo>
                  <a:lnTo>
                    <a:pt x="1770904" y="1584163"/>
                  </a:lnTo>
                  <a:lnTo>
                    <a:pt x="1769094" y="1584163"/>
                  </a:lnTo>
                  <a:lnTo>
                    <a:pt x="1768818" y="1584925"/>
                  </a:lnTo>
                  <a:lnTo>
                    <a:pt x="1768693" y="1585433"/>
                  </a:lnTo>
                  <a:lnTo>
                    <a:pt x="1768219" y="1585433"/>
                  </a:lnTo>
                  <a:lnTo>
                    <a:pt x="1767982" y="1585687"/>
                  </a:lnTo>
                  <a:lnTo>
                    <a:pt x="1769798" y="1585814"/>
                  </a:lnTo>
                  <a:close/>
                </a:path>
                <a:path w="2360295" h="1867535">
                  <a:moveTo>
                    <a:pt x="1642666" y="1584671"/>
                  </a:moveTo>
                  <a:lnTo>
                    <a:pt x="1642903" y="1584544"/>
                  </a:lnTo>
                  <a:lnTo>
                    <a:pt x="1643867" y="1584433"/>
                  </a:lnTo>
                  <a:lnTo>
                    <a:pt x="1643756" y="1584240"/>
                  </a:lnTo>
                  <a:lnTo>
                    <a:pt x="1642428" y="1584191"/>
                  </a:lnTo>
                  <a:lnTo>
                    <a:pt x="1642666" y="1584671"/>
                  </a:lnTo>
                  <a:close/>
                </a:path>
                <a:path w="2360295" h="1867535">
                  <a:moveTo>
                    <a:pt x="1646379" y="1585560"/>
                  </a:moveTo>
                  <a:lnTo>
                    <a:pt x="1646492" y="1584925"/>
                  </a:lnTo>
                  <a:lnTo>
                    <a:pt x="1646605" y="1584433"/>
                  </a:lnTo>
                  <a:lnTo>
                    <a:pt x="1646695" y="1584290"/>
                  </a:lnTo>
                  <a:lnTo>
                    <a:pt x="1645114" y="1584290"/>
                  </a:lnTo>
                  <a:lnTo>
                    <a:pt x="1643867" y="1584433"/>
                  </a:lnTo>
                  <a:lnTo>
                    <a:pt x="1644444" y="1585052"/>
                  </a:lnTo>
                  <a:lnTo>
                    <a:pt x="1645431" y="1585052"/>
                  </a:lnTo>
                  <a:lnTo>
                    <a:pt x="1645905" y="1585433"/>
                  </a:lnTo>
                  <a:lnTo>
                    <a:pt x="1646379" y="1585560"/>
                  </a:lnTo>
                  <a:close/>
                </a:path>
                <a:path w="2360295" h="1867535">
                  <a:moveTo>
                    <a:pt x="1598289" y="1584925"/>
                  </a:moveTo>
                  <a:lnTo>
                    <a:pt x="1598605" y="1584798"/>
                  </a:lnTo>
                  <a:lnTo>
                    <a:pt x="1598921" y="1584798"/>
                  </a:lnTo>
                  <a:lnTo>
                    <a:pt x="1599000" y="1584290"/>
                  </a:lnTo>
                  <a:lnTo>
                    <a:pt x="1598763" y="1584290"/>
                  </a:lnTo>
                  <a:lnTo>
                    <a:pt x="1598447" y="1584417"/>
                  </a:lnTo>
                  <a:lnTo>
                    <a:pt x="1597065" y="1584417"/>
                  </a:lnTo>
                  <a:lnTo>
                    <a:pt x="1598053" y="1584798"/>
                  </a:lnTo>
                  <a:lnTo>
                    <a:pt x="1598289" y="1584925"/>
                  </a:lnTo>
                  <a:close/>
                </a:path>
                <a:path w="2360295" h="1867535">
                  <a:moveTo>
                    <a:pt x="1698810" y="1586322"/>
                  </a:moveTo>
                  <a:lnTo>
                    <a:pt x="1699047" y="1584417"/>
                  </a:lnTo>
                  <a:lnTo>
                    <a:pt x="1698336" y="1584417"/>
                  </a:lnTo>
                  <a:lnTo>
                    <a:pt x="1698810" y="1586322"/>
                  </a:lnTo>
                  <a:close/>
                </a:path>
                <a:path w="2360295" h="1867535">
                  <a:moveTo>
                    <a:pt x="1696204" y="1588354"/>
                  </a:moveTo>
                  <a:lnTo>
                    <a:pt x="1698336" y="1584417"/>
                  </a:lnTo>
                  <a:lnTo>
                    <a:pt x="1684845" y="1584417"/>
                  </a:lnTo>
                  <a:lnTo>
                    <a:pt x="1684728" y="1584856"/>
                  </a:lnTo>
                  <a:lnTo>
                    <a:pt x="1684608" y="1585433"/>
                  </a:lnTo>
                  <a:lnTo>
                    <a:pt x="1695967" y="1585433"/>
                  </a:lnTo>
                  <a:lnTo>
                    <a:pt x="1696204" y="1588354"/>
                  </a:lnTo>
                  <a:close/>
                </a:path>
                <a:path w="2360295" h="1867535">
                  <a:moveTo>
                    <a:pt x="1726447" y="1586449"/>
                  </a:moveTo>
                  <a:lnTo>
                    <a:pt x="1726289" y="1586195"/>
                  </a:lnTo>
                  <a:lnTo>
                    <a:pt x="1725973" y="1586068"/>
                  </a:lnTo>
                  <a:lnTo>
                    <a:pt x="1726368" y="1584671"/>
                  </a:lnTo>
                  <a:lnTo>
                    <a:pt x="1725263" y="1585052"/>
                  </a:lnTo>
                  <a:lnTo>
                    <a:pt x="1725105" y="1585179"/>
                  </a:lnTo>
                  <a:lnTo>
                    <a:pt x="1724987" y="1585781"/>
                  </a:lnTo>
                  <a:lnTo>
                    <a:pt x="1724868" y="1586068"/>
                  </a:lnTo>
                  <a:lnTo>
                    <a:pt x="1725421" y="1586195"/>
                  </a:lnTo>
                  <a:lnTo>
                    <a:pt x="1725973" y="1586195"/>
                  </a:lnTo>
                  <a:lnTo>
                    <a:pt x="1726447" y="1586449"/>
                  </a:lnTo>
                  <a:close/>
                </a:path>
                <a:path w="2360295" h="1867535">
                  <a:moveTo>
                    <a:pt x="1683164" y="1585941"/>
                  </a:moveTo>
                  <a:lnTo>
                    <a:pt x="1684518" y="1585941"/>
                  </a:lnTo>
                  <a:lnTo>
                    <a:pt x="1684123" y="1585560"/>
                  </a:lnTo>
                  <a:lnTo>
                    <a:pt x="1683807" y="1585306"/>
                  </a:lnTo>
                  <a:lnTo>
                    <a:pt x="1683412" y="1584925"/>
                  </a:lnTo>
                  <a:lnTo>
                    <a:pt x="1683254" y="1584925"/>
                  </a:lnTo>
                  <a:lnTo>
                    <a:pt x="1683175" y="1584798"/>
                  </a:lnTo>
                  <a:lnTo>
                    <a:pt x="1683017" y="1584671"/>
                  </a:lnTo>
                  <a:lnTo>
                    <a:pt x="1682938" y="1584925"/>
                  </a:lnTo>
                  <a:lnTo>
                    <a:pt x="1682820" y="1585052"/>
                  </a:lnTo>
                  <a:lnTo>
                    <a:pt x="1682899" y="1585560"/>
                  </a:lnTo>
                  <a:lnTo>
                    <a:pt x="1683096" y="1585814"/>
                  </a:lnTo>
                  <a:lnTo>
                    <a:pt x="1683164" y="1585941"/>
                  </a:lnTo>
                  <a:close/>
                </a:path>
                <a:path w="2360295" h="1867535">
                  <a:moveTo>
                    <a:pt x="1675516" y="1587084"/>
                  </a:moveTo>
                  <a:lnTo>
                    <a:pt x="1676305" y="1585306"/>
                  </a:lnTo>
                  <a:lnTo>
                    <a:pt x="1677806" y="1584671"/>
                  </a:lnTo>
                  <a:lnTo>
                    <a:pt x="1673431" y="1584671"/>
                  </a:lnTo>
                  <a:lnTo>
                    <a:pt x="1673384" y="1585052"/>
                  </a:lnTo>
                  <a:lnTo>
                    <a:pt x="1672831" y="1585052"/>
                  </a:lnTo>
                  <a:lnTo>
                    <a:pt x="1672042" y="1585179"/>
                  </a:lnTo>
                  <a:lnTo>
                    <a:pt x="1671976" y="1585814"/>
                  </a:lnTo>
                  <a:lnTo>
                    <a:pt x="1673621" y="1585814"/>
                  </a:lnTo>
                  <a:lnTo>
                    <a:pt x="1675516" y="1587084"/>
                  </a:lnTo>
                  <a:close/>
                </a:path>
                <a:path w="2360295" h="1867535">
                  <a:moveTo>
                    <a:pt x="1649447" y="1585781"/>
                  </a:moveTo>
                  <a:lnTo>
                    <a:pt x="1651511" y="1584798"/>
                  </a:lnTo>
                  <a:lnTo>
                    <a:pt x="1649774" y="1584671"/>
                  </a:lnTo>
                  <a:lnTo>
                    <a:pt x="1649064" y="1584671"/>
                  </a:lnTo>
                  <a:lnTo>
                    <a:pt x="1649447" y="1585781"/>
                  </a:lnTo>
                  <a:close/>
                </a:path>
                <a:path w="2360295" h="1867535">
                  <a:moveTo>
                    <a:pt x="1734422" y="1586068"/>
                  </a:moveTo>
                  <a:lnTo>
                    <a:pt x="1735922" y="1585179"/>
                  </a:lnTo>
                  <a:lnTo>
                    <a:pt x="1737423" y="1584925"/>
                  </a:lnTo>
                  <a:lnTo>
                    <a:pt x="1737660" y="1584798"/>
                  </a:lnTo>
                  <a:lnTo>
                    <a:pt x="1726405" y="1584798"/>
                  </a:lnTo>
                  <a:lnTo>
                    <a:pt x="1726552" y="1585306"/>
                  </a:lnTo>
                  <a:lnTo>
                    <a:pt x="1727315" y="1585306"/>
                  </a:lnTo>
                  <a:lnTo>
                    <a:pt x="1727688" y="1585687"/>
                  </a:lnTo>
                  <a:lnTo>
                    <a:pt x="1731106" y="1585687"/>
                  </a:lnTo>
                  <a:lnTo>
                    <a:pt x="1734422" y="1586068"/>
                  </a:lnTo>
                  <a:close/>
                </a:path>
                <a:path w="2360295" h="1867535">
                  <a:moveTo>
                    <a:pt x="1715076" y="1586449"/>
                  </a:moveTo>
                  <a:lnTo>
                    <a:pt x="1715866" y="1584798"/>
                  </a:lnTo>
                  <a:lnTo>
                    <a:pt x="1712155" y="1584798"/>
                  </a:lnTo>
                  <a:lnTo>
                    <a:pt x="1712471" y="1584925"/>
                  </a:lnTo>
                  <a:lnTo>
                    <a:pt x="1714366" y="1584925"/>
                  </a:lnTo>
                  <a:lnTo>
                    <a:pt x="1715076" y="1586449"/>
                  </a:lnTo>
                  <a:close/>
                </a:path>
                <a:path w="2360295" h="1867535">
                  <a:moveTo>
                    <a:pt x="1710970" y="1586703"/>
                  </a:moveTo>
                  <a:lnTo>
                    <a:pt x="1711128" y="1586703"/>
                  </a:lnTo>
                  <a:lnTo>
                    <a:pt x="1711523" y="1585814"/>
                  </a:lnTo>
                  <a:lnTo>
                    <a:pt x="1711839" y="1585433"/>
                  </a:lnTo>
                  <a:lnTo>
                    <a:pt x="1712076" y="1584925"/>
                  </a:lnTo>
                  <a:lnTo>
                    <a:pt x="1712155" y="1584798"/>
                  </a:lnTo>
                  <a:lnTo>
                    <a:pt x="1703311" y="1584798"/>
                  </a:lnTo>
                  <a:lnTo>
                    <a:pt x="1703437" y="1585814"/>
                  </a:lnTo>
                  <a:lnTo>
                    <a:pt x="1708917" y="1585814"/>
                  </a:lnTo>
                  <a:lnTo>
                    <a:pt x="1710970" y="1586703"/>
                  </a:lnTo>
                  <a:close/>
                </a:path>
                <a:path w="2360295" h="1867535">
                  <a:moveTo>
                    <a:pt x="1758901" y="1585306"/>
                  </a:moveTo>
                  <a:lnTo>
                    <a:pt x="1759770" y="1585306"/>
                  </a:lnTo>
                  <a:lnTo>
                    <a:pt x="1759130" y="1584856"/>
                  </a:lnTo>
                  <a:lnTo>
                    <a:pt x="1758901" y="1585306"/>
                  </a:lnTo>
                  <a:close/>
                </a:path>
                <a:path w="2360295" h="1867535">
                  <a:moveTo>
                    <a:pt x="1740661" y="1585179"/>
                  </a:moveTo>
                  <a:lnTo>
                    <a:pt x="1741766" y="1585179"/>
                  </a:lnTo>
                  <a:lnTo>
                    <a:pt x="1741568" y="1584925"/>
                  </a:lnTo>
                  <a:lnTo>
                    <a:pt x="1741056" y="1584925"/>
                  </a:lnTo>
                  <a:lnTo>
                    <a:pt x="1740661" y="1585179"/>
                  </a:lnTo>
                  <a:close/>
                </a:path>
                <a:path w="2360295" h="1867535">
                  <a:moveTo>
                    <a:pt x="1714761" y="1587338"/>
                  </a:moveTo>
                  <a:lnTo>
                    <a:pt x="1714264" y="1585941"/>
                  </a:lnTo>
                  <a:lnTo>
                    <a:pt x="1714168" y="1585306"/>
                  </a:lnTo>
                  <a:lnTo>
                    <a:pt x="1714287" y="1585179"/>
                  </a:lnTo>
                  <a:lnTo>
                    <a:pt x="1714366" y="1584925"/>
                  </a:lnTo>
                  <a:lnTo>
                    <a:pt x="1712471" y="1584925"/>
                  </a:lnTo>
                  <a:lnTo>
                    <a:pt x="1712550" y="1585687"/>
                  </a:lnTo>
                  <a:lnTo>
                    <a:pt x="1712707" y="1585687"/>
                  </a:lnTo>
                  <a:lnTo>
                    <a:pt x="1714761" y="1587338"/>
                  </a:lnTo>
                  <a:close/>
                </a:path>
                <a:path w="2360295" h="1867535">
                  <a:moveTo>
                    <a:pt x="1672831" y="1585052"/>
                  </a:moveTo>
                  <a:lnTo>
                    <a:pt x="1673384" y="1585052"/>
                  </a:lnTo>
                  <a:lnTo>
                    <a:pt x="1672989" y="1584925"/>
                  </a:lnTo>
                  <a:lnTo>
                    <a:pt x="1672831" y="1585052"/>
                  </a:lnTo>
                  <a:close/>
                </a:path>
                <a:path w="2360295" h="1867535">
                  <a:moveTo>
                    <a:pt x="1746978" y="1587465"/>
                  </a:moveTo>
                  <a:lnTo>
                    <a:pt x="1747294" y="1587465"/>
                  </a:lnTo>
                  <a:lnTo>
                    <a:pt x="1748715" y="1586830"/>
                  </a:lnTo>
                  <a:lnTo>
                    <a:pt x="1749978" y="1585052"/>
                  </a:lnTo>
                  <a:lnTo>
                    <a:pt x="1741805" y="1585052"/>
                  </a:lnTo>
                  <a:lnTo>
                    <a:pt x="1741766" y="1585179"/>
                  </a:lnTo>
                  <a:lnTo>
                    <a:pt x="1740661" y="1585179"/>
                  </a:lnTo>
                  <a:lnTo>
                    <a:pt x="1740266" y="1585433"/>
                  </a:lnTo>
                  <a:lnTo>
                    <a:pt x="1740180" y="1585941"/>
                  </a:lnTo>
                  <a:lnTo>
                    <a:pt x="1743740" y="1585941"/>
                  </a:lnTo>
                  <a:lnTo>
                    <a:pt x="1745477" y="1586068"/>
                  </a:lnTo>
                  <a:lnTo>
                    <a:pt x="1746978" y="1587465"/>
                  </a:lnTo>
                  <a:close/>
                </a:path>
                <a:path w="2360295" h="1867535">
                  <a:moveTo>
                    <a:pt x="1644878" y="1585687"/>
                  </a:moveTo>
                  <a:lnTo>
                    <a:pt x="1645273" y="1585687"/>
                  </a:lnTo>
                  <a:lnTo>
                    <a:pt x="1645431" y="1585052"/>
                  </a:lnTo>
                  <a:lnTo>
                    <a:pt x="1644444" y="1585052"/>
                  </a:lnTo>
                  <a:lnTo>
                    <a:pt x="1644563" y="1585179"/>
                  </a:lnTo>
                  <a:lnTo>
                    <a:pt x="1644878" y="1585687"/>
                  </a:lnTo>
                  <a:close/>
                </a:path>
                <a:path w="2360295" h="1867535">
                  <a:moveTo>
                    <a:pt x="1758112" y="1586068"/>
                  </a:moveTo>
                  <a:lnTo>
                    <a:pt x="1758427" y="1586068"/>
                  </a:lnTo>
                  <a:lnTo>
                    <a:pt x="1758901" y="1585306"/>
                  </a:lnTo>
                  <a:lnTo>
                    <a:pt x="1757322" y="1585306"/>
                  </a:lnTo>
                  <a:lnTo>
                    <a:pt x="1757796" y="1585814"/>
                  </a:lnTo>
                  <a:lnTo>
                    <a:pt x="1758112" y="1586068"/>
                  </a:lnTo>
                  <a:close/>
                </a:path>
                <a:path w="2360295" h="1867535">
                  <a:moveTo>
                    <a:pt x="1726921" y="1586576"/>
                  </a:moveTo>
                  <a:lnTo>
                    <a:pt x="1727250" y="1585941"/>
                  </a:lnTo>
                  <a:lnTo>
                    <a:pt x="1727315" y="1585306"/>
                  </a:lnTo>
                  <a:lnTo>
                    <a:pt x="1726552" y="1585306"/>
                  </a:lnTo>
                  <a:lnTo>
                    <a:pt x="1726921" y="1586576"/>
                  </a:lnTo>
                  <a:close/>
                </a:path>
                <a:path w="2360295" h="1867535">
                  <a:moveTo>
                    <a:pt x="1738844" y="1586322"/>
                  </a:moveTo>
                  <a:lnTo>
                    <a:pt x="1739476" y="1586068"/>
                  </a:lnTo>
                  <a:lnTo>
                    <a:pt x="1739950" y="1585814"/>
                  </a:lnTo>
                  <a:lnTo>
                    <a:pt x="1739555" y="1585433"/>
                  </a:lnTo>
                  <a:lnTo>
                    <a:pt x="1739318" y="1585560"/>
                  </a:lnTo>
                  <a:lnTo>
                    <a:pt x="1739002" y="1586068"/>
                  </a:lnTo>
                  <a:lnTo>
                    <a:pt x="1738252" y="1586068"/>
                  </a:lnTo>
                  <a:lnTo>
                    <a:pt x="1738449" y="1586195"/>
                  </a:lnTo>
                  <a:lnTo>
                    <a:pt x="1738844" y="1586322"/>
                  </a:lnTo>
                  <a:close/>
                </a:path>
                <a:path w="2360295" h="1867535">
                  <a:moveTo>
                    <a:pt x="1694783" y="1586195"/>
                  </a:moveTo>
                  <a:lnTo>
                    <a:pt x="1695967" y="1585433"/>
                  </a:lnTo>
                  <a:lnTo>
                    <a:pt x="1684608" y="1585433"/>
                  </a:lnTo>
                  <a:lnTo>
                    <a:pt x="1684585" y="1585560"/>
                  </a:lnTo>
                  <a:lnTo>
                    <a:pt x="1693519" y="1585560"/>
                  </a:lnTo>
                  <a:lnTo>
                    <a:pt x="1694783" y="1586195"/>
                  </a:lnTo>
                  <a:close/>
                </a:path>
                <a:path w="2360295" h="1867535">
                  <a:moveTo>
                    <a:pt x="1689650" y="1587084"/>
                  </a:moveTo>
                  <a:lnTo>
                    <a:pt x="1693519" y="1585560"/>
                  </a:lnTo>
                  <a:lnTo>
                    <a:pt x="1684585" y="1585560"/>
                  </a:lnTo>
                  <a:lnTo>
                    <a:pt x="1684518" y="1585941"/>
                  </a:lnTo>
                  <a:lnTo>
                    <a:pt x="1683164" y="1585941"/>
                  </a:lnTo>
                  <a:lnTo>
                    <a:pt x="1683570" y="1586703"/>
                  </a:lnTo>
                  <a:lnTo>
                    <a:pt x="1686729" y="1586703"/>
                  </a:lnTo>
                  <a:lnTo>
                    <a:pt x="1689650" y="1587084"/>
                  </a:lnTo>
                  <a:close/>
                </a:path>
                <a:path w="2360295" h="1867535">
                  <a:moveTo>
                    <a:pt x="1729053" y="1587084"/>
                  </a:moveTo>
                  <a:lnTo>
                    <a:pt x="1731106" y="1585687"/>
                  </a:lnTo>
                  <a:lnTo>
                    <a:pt x="1727688" y="1585687"/>
                  </a:lnTo>
                  <a:lnTo>
                    <a:pt x="1729053" y="1587084"/>
                  </a:lnTo>
                  <a:close/>
                </a:path>
                <a:path w="2360295" h="1867535">
                  <a:moveTo>
                    <a:pt x="1712550" y="1586830"/>
                  </a:moveTo>
                  <a:lnTo>
                    <a:pt x="1712865" y="1586703"/>
                  </a:lnTo>
                  <a:lnTo>
                    <a:pt x="1712707" y="1585687"/>
                  </a:lnTo>
                  <a:lnTo>
                    <a:pt x="1712550" y="1585687"/>
                  </a:lnTo>
                  <a:lnTo>
                    <a:pt x="1712550" y="1586830"/>
                  </a:lnTo>
                  <a:close/>
                </a:path>
                <a:path w="2360295" h="1867535">
                  <a:moveTo>
                    <a:pt x="1650011" y="1586068"/>
                  </a:moveTo>
                  <a:lnTo>
                    <a:pt x="1649458" y="1585814"/>
                  </a:lnTo>
                  <a:lnTo>
                    <a:pt x="1650011" y="1586068"/>
                  </a:lnTo>
                  <a:close/>
                </a:path>
                <a:path w="2360295" h="1867535">
                  <a:moveTo>
                    <a:pt x="1706469" y="1587338"/>
                  </a:moveTo>
                  <a:lnTo>
                    <a:pt x="1708917" y="1585814"/>
                  </a:lnTo>
                  <a:lnTo>
                    <a:pt x="1704495" y="1585814"/>
                  </a:lnTo>
                  <a:lnTo>
                    <a:pt x="1706469" y="1587338"/>
                  </a:lnTo>
                  <a:close/>
                </a:path>
                <a:path w="2360295" h="1867535">
                  <a:moveTo>
                    <a:pt x="1704180" y="1586703"/>
                  </a:moveTo>
                  <a:lnTo>
                    <a:pt x="1704258" y="1586195"/>
                  </a:lnTo>
                  <a:lnTo>
                    <a:pt x="1704495" y="1585814"/>
                  </a:lnTo>
                  <a:lnTo>
                    <a:pt x="1703437" y="1585814"/>
                  </a:lnTo>
                  <a:lnTo>
                    <a:pt x="1703469" y="1586195"/>
                  </a:lnTo>
                  <a:lnTo>
                    <a:pt x="1703943" y="1586449"/>
                  </a:lnTo>
                  <a:lnTo>
                    <a:pt x="1704180" y="1586703"/>
                  </a:lnTo>
                  <a:close/>
                </a:path>
                <a:path w="2360295" h="1867535">
                  <a:moveTo>
                    <a:pt x="1672594" y="1586576"/>
                  </a:moveTo>
                  <a:lnTo>
                    <a:pt x="1673621" y="1585814"/>
                  </a:lnTo>
                  <a:lnTo>
                    <a:pt x="1671976" y="1585814"/>
                  </a:lnTo>
                  <a:lnTo>
                    <a:pt x="1672089" y="1586068"/>
                  </a:lnTo>
                  <a:lnTo>
                    <a:pt x="1672594" y="1586576"/>
                  </a:lnTo>
                  <a:close/>
                </a:path>
                <a:path w="2360295" h="1867535">
                  <a:moveTo>
                    <a:pt x="1740029" y="1586830"/>
                  </a:moveTo>
                  <a:lnTo>
                    <a:pt x="1740661" y="1586576"/>
                  </a:lnTo>
                  <a:lnTo>
                    <a:pt x="1741371" y="1586195"/>
                  </a:lnTo>
                  <a:lnTo>
                    <a:pt x="1743740" y="1585941"/>
                  </a:lnTo>
                  <a:lnTo>
                    <a:pt x="1740180" y="1585941"/>
                  </a:lnTo>
                  <a:lnTo>
                    <a:pt x="1740029" y="1586830"/>
                  </a:lnTo>
                  <a:close/>
                </a:path>
                <a:path w="2360295" h="1867535">
                  <a:moveTo>
                    <a:pt x="1522103" y="1577632"/>
                  </a:moveTo>
                  <a:lnTo>
                    <a:pt x="1522327" y="1577632"/>
                  </a:lnTo>
                  <a:lnTo>
                    <a:pt x="1522248" y="1577475"/>
                  </a:lnTo>
                  <a:lnTo>
                    <a:pt x="1522011" y="1577238"/>
                  </a:lnTo>
                  <a:lnTo>
                    <a:pt x="1522103" y="1577632"/>
                  </a:lnTo>
                  <a:close/>
                </a:path>
                <a:path w="2360295" h="1867535">
                  <a:moveTo>
                    <a:pt x="1522011" y="1578500"/>
                  </a:moveTo>
                  <a:lnTo>
                    <a:pt x="1522248" y="1578500"/>
                  </a:lnTo>
                  <a:lnTo>
                    <a:pt x="1522090" y="1577554"/>
                  </a:lnTo>
                  <a:lnTo>
                    <a:pt x="1521142" y="1577632"/>
                  </a:lnTo>
                  <a:lnTo>
                    <a:pt x="1521221" y="1578185"/>
                  </a:lnTo>
                  <a:lnTo>
                    <a:pt x="1521379" y="1578185"/>
                  </a:lnTo>
                  <a:lnTo>
                    <a:pt x="1521695" y="1578422"/>
                  </a:lnTo>
                  <a:lnTo>
                    <a:pt x="1522011" y="1578500"/>
                  </a:lnTo>
                  <a:close/>
                </a:path>
                <a:path w="2360295" h="1867535">
                  <a:moveTo>
                    <a:pt x="1521458" y="1577632"/>
                  </a:moveTo>
                  <a:lnTo>
                    <a:pt x="1522090" y="1577632"/>
                  </a:lnTo>
                  <a:lnTo>
                    <a:pt x="1521774" y="1577554"/>
                  </a:lnTo>
                  <a:lnTo>
                    <a:pt x="1521458" y="1577632"/>
                  </a:lnTo>
                  <a:close/>
                </a:path>
                <a:path w="2360295" h="1867535">
                  <a:moveTo>
                    <a:pt x="1541066" y="1572643"/>
                  </a:moveTo>
                  <a:lnTo>
                    <a:pt x="1541278" y="1570768"/>
                  </a:lnTo>
                  <a:lnTo>
                    <a:pt x="1541041" y="1570768"/>
                  </a:lnTo>
                  <a:lnTo>
                    <a:pt x="1540488" y="1570895"/>
                  </a:lnTo>
                  <a:lnTo>
                    <a:pt x="1539856" y="1571149"/>
                  </a:lnTo>
                  <a:lnTo>
                    <a:pt x="1539304" y="1571403"/>
                  </a:lnTo>
                  <a:lnTo>
                    <a:pt x="1539540" y="1571657"/>
                  </a:lnTo>
                  <a:lnTo>
                    <a:pt x="1539698" y="1571911"/>
                  </a:lnTo>
                  <a:lnTo>
                    <a:pt x="1539935" y="1572165"/>
                  </a:lnTo>
                  <a:lnTo>
                    <a:pt x="1541066" y="1572643"/>
                  </a:lnTo>
                  <a:close/>
                </a:path>
                <a:path w="2360295" h="1867535">
                  <a:moveTo>
                    <a:pt x="1528512" y="1571022"/>
                  </a:moveTo>
                  <a:lnTo>
                    <a:pt x="1529828" y="1571022"/>
                  </a:lnTo>
                  <a:lnTo>
                    <a:pt x="1528486" y="1570768"/>
                  </a:lnTo>
                  <a:lnTo>
                    <a:pt x="1528512" y="1571022"/>
                  </a:lnTo>
                  <a:close/>
                </a:path>
                <a:path w="2360295" h="1867535">
                  <a:moveTo>
                    <a:pt x="1541842" y="1571911"/>
                  </a:moveTo>
                  <a:lnTo>
                    <a:pt x="1543410" y="1571911"/>
                  </a:lnTo>
                  <a:lnTo>
                    <a:pt x="1542936" y="1571403"/>
                  </a:lnTo>
                  <a:lnTo>
                    <a:pt x="1542383" y="1570895"/>
                  </a:lnTo>
                  <a:lnTo>
                    <a:pt x="1541842" y="1571911"/>
                  </a:lnTo>
                  <a:close/>
                </a:path>
                <a:path w="2360295" h="1867535">
                  <a:moveTo>
                    <a:pt x="1528265" y="1576483"/>
                  </a:moveTo>
                  <a:lnTo>
                    <a:pt x="1534487" y="1576483"/>
                  </a:lnTo>
                  <a:lnTo>
                    <a:pt x="1532513" y="1576102"/>
                  </a:lnTo>
                  <a:lnTo>
                    <a:pt x="1532454" y="1575340"/>
                  </a:lnTo>
                  <a:lnTo>
                    <a:pt x="1532947" y="1574070"/>
                  </a:lnTo>
                  <a:lnTo>
                    <a:pt x="1533026" y="1572673"/>
                  </a:lnTo>
                  <a:lnTo>
                    <a:pt x="1532908" y="1571784"/>
                  </a:lnTo>
                  <a:lnTo>
                    <a:pt x="1532513" y="1571530"/>
                  </a:lnTo>
                  <a:lnTo>
                    <a:pt x="1531329" y="1570895"/>
                  </a:lnTo>
                  <a:lnTo>
                    <a:pt x="1529828" y="1571022"/>
                  </a:lnTo>
                  <a:lnTo>
                    <a:pt x="1528512" y="1571022"/>
                  </a:lnTo>
                  <a:lnTo>
                    <a:pt x="1528610" y="1571657"/>
                  </a:lnTo>
                  <a:lnTo>
                    <a:pt x="1528791" y="1572165"/>
                  </a:lnTo>
                  <a:lnTo>
                    <a:pt x="1528691" y="1572927"/>
                  </a:lnTo>
                  <a:lnTo>
                    <a:pt x="1528249" y="1574070"/>
                  </a:lnTo>
                  <a:lnTo>
                    <a:pt x="1527073" y="1574070"/>
                  </a:lnTo>
                  <a:lnTo>
                    <a:pt x="1527381" y="1574705"/>
                  </a:lnTo>
                  <a:lnTo>
                    <a:pt x="1528486" y="1574705"/>
                  </a:lnTo>
                  <a:lnTo>
                    <a:pt x="1529039" y="1574832"/>
                  </a:lnTo>
                  <a:lnTo>
                    <a:pt x="1529512" y="1575213"/>
                  </a:lnTo>
                  <a:lnTo>
                    <a:pt x="1529986" y="1575467"/>
                  </a:lnTo>
                  <a:lnTo>
                    <a:pt x="1529039" y="1575975"/>
                  </a:lnTo>
                  <a:lnTo>
                    <a:pt x="1528644" y="1576102"/>
                  </a:lnTo>
                  <a:lnTo>
                    <a:pt x="1528265" y="1576483"/>
                  </a:lnTo>
                  <a:close/>
                </a:path>
                <a:path w="2360295" h="1867535">
                  <a:moveTo>
                    <a:pt x="1562993" y="1572546"/>
                  </a:moveTo>
                  <a:lnTo>
                    <a:pt x="1563230" y="1572546"/>
                  </a:lnTo>
                  <a:lnTo>
                    <a:pt x="1563230" y="1571276"/>
                  </a:lnTo>
                  <a:lnTo>
                    <a:pt x="1562361" y="1571530"/>
                  </a:lnTo>
                  <a:lnTo>
                    <a:pt x="1561966" y="1571530"/>
                  </a:lnTo>
                  <a:lnTo>
                    <a:pt x="1562282" y="1571911"/>
                  </a:lnTo>
                  <a:lnTo>
                    <a:pt x="1562598" y="1572419"/>
                  </a:lnTo>
                  <a:lnTo>
                    <a:pt x="1562993" y="1572546"/>
                  </a:lnTo>
                  <a:close/>
                </a:path>
                <a:path w="2360295" h="1867535">
                  <a:moveTo>
                    <a:pt x="1555333" y="1574578"/>
                  </a:moveTo>
                  <a:lnTo>
                    <a:pt x="1557623" y="1574578"/>
                  </a:lnTo>
                  <a:lnTo>
                    <a:pt x="1557505" y="1574197"/>
                  </a:lnTo>
                  <a:lnTo>
                    <a:pt x="1557197" y="1573435"/>
                  </a:lnTo>
                  <a:lnTo>
                    <a:pt x="1556913" y="1572419"/>
                  </a:lnTo>
                  <a:lnTo>
                    <a:pt x="1556755" y="1572165"/>
                  </a:lnTo>
                  <a:lnTo>
                    <a:pt x="1556676" y="1571784"/>
                  </a:lnTo>
                  <a:lnTo>
                    <a:pt x="1556913" y="1573816"/>
                  </a:lnTo>
                  <a:lnTo>
                    <a:pt x="1555096" y="1573816"/>
                  </a:lnTo>
                  <a:lnTo>
                    <a:pt x="1555333" y="1574578"/>
                  </a:lnTo>
                  <a:close/>
                </a:path>
                <a:path w="2360295" h="1867535">
                  <a:moveTo>
                    <a:pt x="1540539" y="1574324"/>
                  </a:moveTo>
                  <a:lnTo>
                    <a:pt x="1542778" y="1574324"/>
                  </a:lnTo>
                  <a:lnTo>
                    <a:pt x="1542067" y="1573943"/>
                  </a:lnTo>
                  <a:lnTo>
                    <a:pt x="1541436" y="1573816"/>
                  </a:lnTo>
                  <a:lnTo>
                    <a:pt x="1542383" y="1573435"/>
                  </a:lnTo>
                  <a:lnTo>
                    <a:pt x="1544357" y="1572800"/>
                  </a:lnTo>
                  <a:lnTo>
                    <a:pt x="1544594" y="1572419"/>
                  </a:lnTo>
                  <a:lnTo>
                    <a:pt x="1545068" y="1571911"/>
                  </a:lnTo>
                  <a:lnTo>
                    <a:pt x="1544357" y="1571784"/>
                  </a:lnTo>
                  <a:lnTo>
                    <a:pt x="1543410" y="1571911"/>
                  </a:lnTo>
                  <a:lnTo>
                    <a:pt x="1541842" y="1571911"/>
                  </a:lnTo>
                  <a:lnTo>
                    <a:pt x="1540962" y="1573562"/>
                  </a:lnTo>
                  <a:lnTo>
                    <a:pt x="1539896" y="1573562"/>
                  </a:lnTo>
                  <a:lnTo>
                    <a:pt x="1540539" y="1574324"/>
                  </a:lnTo>
                  <a:close/>
                </a:path>
                <a:path w="2360295" h="1867535">
                  <a:moveTo>
                    <a:pt x="1536235" y="1574070"/>
                  </a:moveTo>
                  <a:lnTo>
                    <a:pt x="1539225" y="1574070"/>
                  </a:lnTo>
                  <a:lnTo>
                    <a:pt x="1538672" y="1573562"/>
                  </a:lnTo>
                  <a:lnTo>
                    <a:pt x="1537882" y="1573435"/>
                  </a:lnTo>
                  <a:lnTo>
                    <a:pt x="1537172" y="1571911"/>
                  </a:lnTo>
                  <a:lnTo>
                    <a:pt x="1537330" y="1571911"/>
                  </a:lnTo>
                  <a:lnTo>
                    <a:pt x="1534724" y="1571784"/>
                  </a:lnTo>
                  <a:lnTo>
                    <a:pt x="1534566" y="1572165"/>
                  </a:lnTo>
                  <a:lnTo>
                    <a:pt x="1534329" y="1572419"/>
                  </a:lnTo>
                  <a:lnTo>
                    <a:pt x="1534724" y="1572927"/>
                  </a:lnTo>
                  <a:lnTo>
                    <a:pt x="1534961" y="1573054"/>
                  </a:lnTo>
                  <a:lnTo>
                    <a:pt x="1535355" y="1573435"/>
                  </a:lnTo>
                  <a:lnTo>
                    <a:pt x="1536066" y="1573435"/>
                  </a:lnTo>
                  <a:lnTo>
                    <a:pt x="1536235" y="1574070"/>
                  </a:lnTo>
                  <a:close/>
                </a:path>
                <a:path w="2360295" h="1867535">
                  <a:moveTo>
                    <a:pt x="1528139" y="1576610"/>
                  </a:moveTo>
                  <a:lnTo>
                    <a:pt x="1549569" y="1576610"/>
                  </a:lnTo>
                  <a:lnTo>
                    <a:pt x="1550279" y="1571911"/>
                  </a:lnTo>
                  <a:lnTo>
                    <a:pt x="1548227" y="1572673"/>
                  </a:lnTo>
                  <a:lnTo>
                    <a:pt x="1547674" y="1572800"/>
                  </a:lnTo>
                  <a:lnTo>
                    <a:pt x="1546410" y="1572800"/>
                  </a:lnTo>
                  <a:lnTo>
                    <a:pt x="1545068" y="1574832"/>
                  </a:lnTo>
                  <a:lnTo>
                    <a:pt x="1544278" y="1575467"/>
                  </a:lnTo>
                  <a:lnTo>
                    <a:pt x="1544042" y="1575721"/>
                  </a:lnTo>
                  <a:lnTo>
                    <a:pt x="1534605" y="1575721"/>
                  </a:lnTo>
                  <a:lnTo>
                    <a:pt x="1534487" y="1575975"/>
                  </a:lnTo>
                  <a:lnTo>
                    <a:pt x="1534803" y="1576102"/>
                  </a:lnTo>
                  <a:lnTo>
                    <a:pt x="1535119" y="1576356"/>
                  </a:lnTo>
                  <a:lnTo>
                    <a:pt x="1535434" y="1576483"/>
                  </a:lnTo>
                  <a:lnTo>
                    <a:pt x="1528265" y="1576483"/>
                  </a:lnTo>
                  <a:lnTo>
                    <a:pt x="1528139" y="1576610"/>
                  </a:lnTo>
                  <a:close/>
                </a:path>
                <a:path w="2360295" h="1867535">
                  <a:moveTo>
                    <a:pt x="1560376" y="1573870"/>
                  </a:moveTo>
                  <a:lnTo>
                    <a:pt x="1560900" y="1573308"/>
                  </a:lnTo>
                  <a:lnTo>
                    <a:pt x="1560940" y="1573054"/>
                  </a:lnTo>
                  <a:lnTo>
                    <a:pt x="1560782" y="1572800"/>
                  </a:lnTo>
                  <a:lnTo>
                    <a:pt x="1560703" y="1572419"/>
                  </a:lnTo>
                  <a:lnTo>
                    <a:pt x="1560624" y="1572673"/>
                  </a:lnTo>
                  <a:lnTo>
                    <a:pt x="1560545" y="1572800"/>
                  </a:lnTo>
                  <a:lnTo>
                    <a:pt x="1560376" y="1573870"/>
                  </a:lnTo>
                  <a:close/>
                </a:path>
                <a:path w="2360295" h="1867535">
                  <a:moveTo>
                    <a:pt x="1555096" y="1573816"/>
                  </a:moveTo>
                  <a:lnTo>
                    <a:pt x="1556913" y="1573816"/>
                  </a:lnTo>
                  <a:lnTo>
                    <a:pt x="1554702" y="1572419"/>
                  </a:lnTo>
                  <a:lnTo>
                    <a:pt x="1554517" y="1573308"/>
                  </a:lnTo>
                  <a:lnTo>
                    <a:pt x="1554938" y="1573308"/>
                  </a:lnTo>
                  <a:lnTo>
                    <a:pt x="1555096" y="1573816"/>
                  </a:lnTo>
                  <a:close/>
                </a:path>
                <a:path w="2360295" h="1867535">
                  <a:moveTo>
                    <a:pt x="1541370" y="1572796"/>
                  </a:moveTo>
                  <a:lnTo>
                    <a:pt x="1541066" y="1572643"/>
                  </a:lnTo>
                  <a:lnTo>
                    <a:pt x="1541050" y="1572779"/>
                  </a:lnTo>
                  <a:lnTo>
                    <a:pt x="1541370" y="1572796"/>
                  </a:lnTo>
                  <a:close/>
                </a:path>
                <a:path w="2360295" h="1867535">
                  <a:moveTo>
                    <a:pt x="1539896" y="1573562"/>
                  </a:moveTo>
                  <a:lnTo>
                    <a:pt x="1540962" y="1573562"/>
                  </a:lnTo>
                  <a:lnTo>
                    <a:pt x="1541014" y="1572777"/>
                  </a:lnTo>
                  <a:lnTo>
                    <a:pt x="1539146" y="1572673"/>
                  </a:lnTo>
                  <a:lnTo>
                    <a:pt x="1539896" y="1573562"/>
                  </a:lnTo>
                  <a:close/>
                </a:path>
                <a:path w="2360295" h="1867535">
                  <a:moveTo>
                    <a:pt x="1526433" y="1575086"/>
                  </a:moveTo>
                  <a:lnTo>
                    <a:pt x="1526591" y="1574578"/>
                  </a:lnTo>
                  <a:lnTo>
                    <a:pt x="1526709" y="1573943"/>
                  </a:lnTo>
                  <a:lnTo>
                    <a:pt x="1526828" y="1573562"/>
                  </a:lnTo>
                  <a:lnTo>
                    <a:pt x="1523274" y="1572800"/>
                  </a:lnTo>
                  <a:lnTo>
                    <a:pt x="1523116" y="1572800"/>
                  </a:lnTo>
                  <a:lnTo>
                    <a:pt x="1522880" y="1573181"/>
                  </a:lnTo>
                  <a:lnTo>
                    <a:pt x="1522643" y="1573308"/>
                  </a:lnTo>
                  <a:lnTo>
                    <a:pt x="1522722" y="1573562"/>
                  </a:lnTo>
                  <a:lnTo>
                    <a:pt x="1522880" y="1573816"/>
                  </a:lnTo>
                  <a:lnTo>
                    <a:pt x="1523038" y="1573816"/>
                  </a:lnTo>
                  <a:lnTo>
                    <a:pt x="1524143" y="1574197"/>
                  </a:lnTo>
                  <a:lnTo>
                    <a:pt x="1525327" y="1574705"/>
                  </a:lnTo>
                  <a:lnTo>
                    <a:pt x="1526433" y="1575086"/>
                  </a:lnTo>
                  <a:close/>
                </a:path>
                <a:path w="2360295" h="1867535">
                  <a:moveTo>
                    <a:pt x="1552964" y="1573689"/>
                  </a:moveTo>
                  <a:lnTo>
                    <a:pt x="1554228" y="1573689"/>
                  </a:lnTo>
                  <a:lnTo>
                    <a:pt x="1553833" y="1573562"/>
                  </a:lnTo>
                  <a:lnTo>
                    <a:pt x="1553517" y="1573435"/>
                  </a:lnTo>
                  <a:lnTo>
                    <a:pt x="1553201" y="1573181"/>
                  </a:lnTo>
                  <a:lnTo>
                    <a:pt x="1552964" y="1573689"/>
                  </a:lnTo>
                  <a:close/>
                </a:path>
                <a:path w="2360295" h="1867535">
                  <a:moveTo>
                    <a:pt x="1554465" y="1574705"/>
                  </a:moveTo>
                  <a:lnTo>
                    <a:pt x="1554938" y="1573308"/>
                  </a:lnTo>
                  <a:lnTo>
                    <a:pt x="1554517" y="1573308"/>
                  </a:lnTo>
                  <a:lnTo>
                    <a:pt x="1554465" y="1573689"/>
                  </a:lnTo>
                  <a:lnTo>
                    <a:pt x="1552964" y="1573689"/>
                  </a:lnTo>
                  <a:lnTo>
                    <a:pt x="1553438" y="1574070"/>
                  </a:lnTo>
                  <a:lnTo>
                    <a:pt x="1553991" y="1574451"/>
                  </a:lnTo>
                  <a:lnTo>
                    <a:pt x="1554465" y="1574705"/>
                  </a:lnTo>
                  <a:close/>
                </a:path>
                <a:path w="2360295" h="1867535">
                  <a:moveTo>
                    <a:pt x="1530381" y="1577372"/>
                  </a:moveTo>
                  <a:lnTo>
                    <a:pt x="1561966" y="1577372"/>
                  </a:lnTo>
                  <a:lnTo>
                    <a:pt x="1561018" y="1576737"/>
                  </a:lnTo>
                  <a:lnTo>
                    <a:pt x="1559597" y="1575467"/>
                  </a:lnTo>
                  <a:lnTo>
                    <a:pt x="1560041" y="1575467"/>
                  </a:lnTo>
                  <a:lnTo>
                    <a:pt x="1558684" y="1573870"/>
                  </a:lnTo>
                  <a:lnTo>
                    <a:pt x="1558492" y="1573562"/>
                  </a:lnTo>
                  <a:lnTo>
                    <a:pt x="1558018" y="1573562"/>
                  </a:lnTo>
                  <a:lnTo>
                    <a:pt x="1557702" y="1573435"/>
                  </a:lnTo>
                  <a:lnTo>
                    <a:pt x="1557939" y="1573562"/>
                  </a:lnTo>
                  <a:lnTo>
                    <a:pt x="1558255" y="1574070"/>
                  </a:lnTo>
                  <a:lnTo>
                    <a:pt x="1558334" y="1574451"/>
                  </a:lnTo>
                  <a:lnTo>
                    <a:pt x="1558018" y="1574451"/>
                  </a:lnTo>
                  <a:lnTo>
                    <a:pt x="1557623" y="1574578"/>
                  </a:lnTo>
                  <a:lnTo>
                    <a:pt x="1555333" y="1574578"/>
                  </a:lnTo>
                  <a:lnTo>
                    <a:pt x="1555373" y="1574705"/>
                  </a:lnTo>
                  <a:lnTo>
                    <a:pt x="1556044" y="1574705"/>
                  </a:lnTo>
                  <a:lnTo>
                    <a:pt x="1555491" y="1575086"/>
                  </a:lnTo>
                  <a:lnTo>
                    <a:pt x="1555136" y="1575467"/>
                  </a:lnTo>
                  <a:lnTo>
                    <a:pt x="1559597" y="1575467"/>
                  </a:lnTo>
                  <a:lnTo>
                    <a:pt x="1560074" y="1575505"/>
                  </a:lnTo>
                  <a:lnTo>
                    <a:pt x="1555100" y="1575505"/>
                  </a:lnTo>
                  <a:lnTo>
                    <a:pt x="1554149" y="1575848"/>
                  </a:lnTo>
                  <a:lnTo>
                    <a:pt x="1550674" y="1575848"/>
                  </a:lnTo>
                  <a:lnTo>
                    <a:pt x="1549569" y="1576610"/>
                  </a:lnTo>
                  <a:lnTo>
                    <a:pt x="1528139" y="1576610"/>
                  </a:lnTo>
                  <a:lnTo>
                    <a:pt x="1528012" y="1576737"/>
                  </a:lnTo>
                  <a:lnTo>
                    <a:pt x="1527091" y="1576737"/>
                  </a:lnTo>
                  <a:lnTo>
                    <a:pt x="1527302" y="1577118"/>
                  </a:lnTo>
                  <a:lnTo>
                    <a:pt x="1527460" y="1577118"/>
                  </a:lnTo>
                  <a:lnTo>
                    <a:pt x="1530381" y="1577372"/>
                  </a:lnTo>
                  <a:close/>
                </a:path>
                <a:path w="2360295" h="1867535">
                  <a:moveTo>
                    <a:pt x="1536066" y="1575721"/>
                  </a:moveTo>
                  <a:lnTo>
                    <a:pt x="1544042" y="1575721"/>
                  </a:lnTo>
                  <a:lnTo>
                    <a:pt x="1545068" y="1573562"/>
                  </a:lnTo>
                  <a:lnTo>
                    <a:pt x="1543331" y="1574197"/>
                  </a:lnTo>
                  <a:lnTo>
                    <a:pt x="1542778" y="1574324"/>
                  </a:lnTo>
                  <a:lnTo>
                    <a:pt x="1540539" y="1574324"/>
                  </a:lnTo>
                  <a:lnTo>
                    <a:pt x="1540646" y="1574451"/>
                  </a:lnTo>
                  <a:lnTo>
                    <a:pt x="1536277" y="1574451"/>
                  </a:lnTo>
                  <a:lnTo>
                    <a:pt x="1536198" y="1574832"/>
                  </a:lnTo>
                  <a:lnTo>
                    <a:pt x="1536066" y="1575721"/>
                  </a:lnTo>
                  <a:close/>
                </a:path>
                <a:path w="2360295" h="1867535">
                  <a:moveTo>
                    <a:pt x="1536277" y="1574451"/>
                  </a:moveTo>
                  <a:lnTo>
                    <a:pt x="1540646" y="1574451"/>
                  </a:lnTo>
                  <a:lnTo>
                    <a:pt x="1539067" y="1573562"/>
                  </a:lnTo>
                  <a:lnTo>
                    <a:pt x="1539225" y="1574070"/>
                  </a:lnTo>
                  <a:lnTo>
                    <a:pt x="1536235" y="1574070"/>
                  </a:lnTo>
                  <a:lnTo>
                    <a:pt x="1536277" y="1574451"/>
                  </a:lnTo>
                  <a:close/>
                </a:path>
                <a:path w="2360295" h="1867535">
                  <a:moveTo>
                    <a:pt x="1527073" y="1574070"/>
                  </a:moveTo>
                  <a:lnTo>
                    <a:pt x="1528249" y="1574070"/>
                  </a:lnTo>
                  <a:lnTo>
                    <a:pt x="1527302" y="1573562"/>
                  </a:lnTo>
                  <a:lnTo>
                    <a:pt x="1526828" y="1573562"/>
                  </a:lnTo>
                  <a:lnTo>
                    <a:pt x="1527073" y="1574070"/>
                  </a:lnTo>
                  <a:close/>
                </a:path>
                <a:path w="2360295" h="1867535">
                  <a:moveTo>
                    <a:pt x="1561176" y="1575594"/>
                  </a:moveTo>
                  <a:lnTo>
                    <a:pt x="1560354" y="1574031"/>
                  </a:lnTo>
                  <a:lnTo>
                    <a:pt x="1560161" y="1575512"/>
                  </a:lnTo>
                  <a:lnTo>
                    <a:pt x="1561176" y="1575594"/>
                  </a:lnTo>
                  <a:close/>
                </a:path>
                <a:path w="2360295" h="1867535">
                  <a:moveTo>
                    <a:pt x="1555491" y="1575086"/>
                  </a:moveTo>
                  <a:lnTo>
                    <a:pt x="1556044" y="1574705"/>
                  </a:lnTo>
                  <a:lnTo>
                    <a:pt x="1555373" y="1574705"/>
                  </a:lnTo>
                  <a:lnTo>
                    <a:pt x="1555491" y="1575086"/>
                  </a:lnTo>
                  <a:close/>
                </a:path>
                <a:path w="2360295" h="1867535">
                  <a:moveTo>
                    <a:pt x="1550674" y="1575848"/>
                  </a:moveTo>
                  <a:lnTo>
                    <a:pt x="1554149" y="1575848"/>
                  </a:lnTo>
                  <a:lnTo>
                    <a:pt x="1553754" y="1575340"/>
                  </a:lnTo>
                  <a:lnTo>
                    <a:pt x="1552333" y="1574705"/>
                  </a:lnTo>
                  <a:lnTo>
                    <a:pt x="1550674" y="1575848"/>
                  </a:lnTo>
                  <a:close/>
                </a:path>
                <a:path w="2360295" h="1867535">
                  <a:moveTo>
                    <a:pt x="1534605" y="1575721"/>
                  </a:moveTo>
                  <a:lnTo>
                    <a:pt x="1536066" y="1575721"/>
                  </a:lnTo>
                  <a:lnTo>
                    <a:pt x="1535856" y="1575340"/>
                  </a:lnTo>
                  <a:lnTo>
                    <a:pt x="1535750" y="1575086"/>
                  </a:lnTo>
                  <a:lnTo>
                    <a:pt x="1535513" y="1574705"/>
                  </a:lnTo>
                  <a:lnTo>
                    <a:pt x="1535277" y="1574705"/>
                  </a:lnTo>
                  <a:lnTo>
                    <a:pt x="1534961" y="1575213"/>
                  </a:lnTo>
                  <a:lnTo>
                    <a:pt x="1534724" y="1575467"/>
                  </a:lnTo>
                  <a:lnTo>
                    <a:pt x="1534605" y="1575721"/>
                  </a:lnTo>
                  <a:close/>
                </a:path>
                <a:path w="2360295" h="1867535">
                  <a:moveTo>
                    <a:pt x="1527775" y="1575340"/>
                  </a:moveTo>
                  <a:lnTo>
                    <a:pt x="1528170" y="1575340"/>
                  </a:lnTo>
                  <a:lnTo>
                    <a:pt x="1528328" y="1575213"/>
                  </a:lnTo>
                  <a:lnTo>
                    <a:pt x="1528486" y="1574705"/>
                  </a:lnTo>
                  <a:lnTo>
                    <a:pt x="1527381" y="1574705"/>
                  </a:lnTo>
                  <a:lnTo>
                    <a:pt x="1527775" y="1575340"/>
                  </a:lnTo>
                  <a:close/>
                </a:path>
                <a:path w="2360295" h="1867535">
                  <a:moveTo>
                    <a:pt x="1562282" y="1584865"/>
                  </a:moveTo>
                  <a:lnTo>
                    <a:pt x="1563388" y="1583849"/>
                  </a:lnTo>
                  <a:lnTo>
                    <a:pt x="1563388" y="1575086"/>
                  </a:lnTo>
                  <a:lnTo>
                    <a:pt x="1563230" y="1575086"/>
                  </a:lnTo>
                  <a:lnTo>
                    <a:pt x="1562993" y="1575213"/>
                  </a:lnTo>
                  <a:lnTo>
                    <a:pt x="1562756" y="1576610"/>
                  </a:lnTo>
                  <a:lnTo>
                    <a:pt x="1561966" y="1577372"/>
                  </a:lnTo>
                  <a:lnTo>
                    <a:pt x="1530381" y="1577372"/>
                  </a:lnTo>
                  <a:lnTo>
                    <a:pt x="1527460" y="1578007"/>
                  </a:lnTo>
                  <a:lnTo>
                    <a:pt x="1527538" y="1578388"/>
                  </a:lnTo>
                  <a:lnTo>
                    <a:pt x="1526354" y="1578642"/>
                  </a:lnTo>
                  <a:lnTo>
                    <a:pt x="1525170" y="1578769"/>
                  </a:lnTo>
                  <a:lnTo>
                    <a:pt x="1526670" y="1578769"/>
                  </a:lnTo>
                  <a:lnTo>
                    <a:pt x="1526907" y="1580039"/>
                  </a:lnTo>
                  <a:lnTo>
                    <a:pt x="1540251" y="1580039"/>
                  </a:lnTo>
                  <a:lnTo>
                    <a:pt x="1540311" y="1580166"/>
                  </a:lnTo>
                  <a:lnTo>
                    <a:pt x="1543015" y="1580166"/>
                  </a:lnTo>
                  <a:lnTo>
                    <a:pt x="1544910" y="1581944"/>
                  </a:lnTo>
                  <a:lnTo>
                    <a:pt x="1546410" y="1581944"/>
                  </a:lnTo>
                  <a:lnTo>
                    <a:pt x="1545716" y="1582452"/>
                  </a:lnTo>
                  <a:lnTo>
                    <a:pt x="1559045" y="1582452"/>
                  </a:lnTo>
                  <a:lnTo>
                    <a:pt x="1559068" y="1583595"/>
                  </a:lnTo>
                  <a:lnTo>
                    <a:pt x="1560782" y="1583595"/>
                  </a:lnTo>
                  <a:lnTo>
                    <a:pt x="1560940" y="1584103"/>
                  </a:lnTo>
                  <a:lnTo>
                    <a:pt x="1561887" y="1584103"/>
                  </a:lnTo>
                  <a:lnTo>
                    <a:pt x="1561966" y="1584357"/>
                  </a:lnTo>
                  <a:lnTo>
                    <a:pt x="1562282" y="1584865"/>
                  </a:lnTo>
                  <a:close/>
                </a:path>
                <a:path w="2360295" h="1867535">
                  <a:moveTo>
                    <a:pt x="1527091" y="1576737"/>
                  </a:moveTo>
                  <a:lnTo>
                    <a:pt x="1528012" y="1576737"/>
                  </a:lnTo>
                  <a:lnTo>
                    <a:pt x="1526670" y="1575975"/>
                  </a:lnTo>
                  <a:lnTo>
                    <a:pt x="1527091" y="1576737"/>
                  </a:lnTo>
                  <a:close/>
                </a:path>
                <a:path w="2360295" h="1867535">
                  <a:moveTo>
                    <a:pt x="1525170" y="1578769"/>
                  </a:moveTo>
                  <a:lnTo>
                    <a:pt x="1526196" y="1578642"/>
                  </a:lnTo>
                  <a:lnTo>
                    <a:pt x="1525485" y="1576737"/>
                  </a:lnTo>
                  <a:lnTo>
                    <a:pt x="1524143" y="1576483"/>
                  </a:lnTo>
                  <a:lnTo>
                    <a:pt x="1523932" y="1578007"/>
                  </a:lnTo>
                  <a:lnTo>
                    <a:pt x="1523906" y="1578642"/>
                  </a:lnTo>
                  <a:lnTo>
                    <a:pt x="1525170" y="1578769"/>
                  </a:lnTo>
                  <a:close/>
                </a:path>
                <a:path w="2360295" h="1867535">
                  <a:moveTo>
                    <a:pt x="1522609" y="1579023"/>
                  </a:moveTo>
                  <a:lnTo>
                    <a:pt x="1523985" y="1579023"/>
                  </a:lnTo>
                  <a:lnTo>
                    <a:pt x="1523906" y="1578642"/>
                  </a:lnTo>
                  <a:lnTo>
                    <a:pt x="1523827" y="1578769"/>
                  </a:lnTo>
                  <a:lnTo>
                    <a:pt x="1522564" y="1578769"/>
                  </a:lnTo>
                  <a:lnTo>
                    <a:pt x="1522609" y="1579023"/>
                  </a:lnTo>
                  <a:close/>
                </a:path>
                <a:path w="2360295" h="1867535">
                  <a:moveTo>
                    <a:pt x="1525959" y="1579912"/>
                  </a:moveTo>
                  <a:lnTo>
                    <a:pt x="1526670" y="1578769"/>
                  </a:lnTo>
                  <a:lnTo>
                    <a:pt x="1525170" y="1578769"/>
                  </a:lnTo>
                  <a:lnTo>
                    <a:pt x="1523985" y="1579023"/>
                  </a:lnTo>
                  <a:lnTo>
                    <a:pt x="1522609" y="1579023"/>
                  </a:lnTo>
                  <a:lnTo>
                    <a:pt x="1522631" y="1579150"/>
                  </a:lnTo>
                  <a:lnTo>
                    <a:pt x="1523432" y="1579150"/>
                  </a:lnTo>
                  <a:lnTo>
                    <a:pt x="1525485" y="1579658"/>
                  </a:lnTo>
                  <a:lnTo>
                    <a:pt x="1525959" y="1579912"/>
                  </a:lnTo>
                  <a:close/>
                </a:path>
                <a:path w="2360295" h="1867535">
                  <a:moveTo>
                    <a:pt x="1523196" y="1582325"/>
                  </a:moveTo>
                  <a:lnTo>
                    <a:pt x="1524617" y="1581817"/>
                  </a:lnTo>
                  <a:lnTo>
                    <a:pt x="1523432" y="1579150"/>
                  </a:lnTo>
                  <a:lnTo>
                    <a:pt x="1522631" y="1579150"/>
                  </a:lnTo>
                  <a:lnTo>
                    <a:pt x="1523196" y="1582325"/>
                  </a:lnTo>
                  <a:close/>
                </a:path>
                <a:path w="2360295" h="1867535">
                  <a:moveTo>
                    <a:pt x="1538988" y="1581309"/>
                  </a:moveTo>
                  <a:lnTo>
                    <a:pt x="1540251" y="1581182"/>
                  </a:lnTo>
                  <a:lnTo>
                    <a:pt x="1540567" y="1580928"/>
                  </a:lnTo>
                  <a:lnTo>
                    <a:pt x="1540251" y="1580420"/>
                  </a:lnTo>
                  <a:lnTo>
                    <a:pt x="1540093" y="1580039"/>
                  </a:lnTo>
                  <a:lnTo>
                    <a:pt x="1537330" y="1580039"/>
                  </a:lnTo>
                  <a:lnTo>
                    <a:pt x="1538988" y="1581309"/>
                  </a:lnTo>
                  <a:close/>
                </a:path>
                <a:path w="2360295" h="1867535">
                  <a:moveTo>
                    <a:pt x="1536777" y="1582833"/>
                  </a:moveTo>
                  <a:lnTo>
                    <a:pt x="1536777" y="1582579"/>
                  </a:lnTo>
                  <a:lnTo>
                    <a:pt x="1536961" y="1581817"/>
                  </a:lnTo>
                  <a:lnTo>
                    <a:pt x="1537330" y="1580039"/>
                  </a:lnTo>
                  <a:lnTo>
                    <a:pt x="1526907" y="1580039"/>
                  </a:lnTo>
                  <a:lnTo>
                    <a:pt x="1527025" y="1580420"/>
                  </a:lnTo>
                  <a:lnTo>
                    <a:pt x="1527170" y="1581055"/>
                  </a:lnTo>
                  <a:lnTo>
                    <a:pt x="1534566" y="1581055"/>
                  </a:lnTo>
                  <a:lnTo>
                    <a:pt x="1536066" y="1582579"/>
                  </a:lnTo>
                  <a:lnTo>
                    <a:pt x="1536777" y="1582833"/>
                  </a:lnTo>
                  <a:close/>
                </a:path>
                <a:path w="2360295" h="1867535">
                  <a:moveTo>
                    <a:pt x="1543884" y="1582960"/>
                  </a:moveTo>
                  <a:lnTo>
                    <a:pt x="1543015" y="1580166"/>
                  </a:lnTo>
                  <a:lnTo>
                    <a:pt x="1540311" y="1580166"/>
                  </a:lnTo>
                  <a:lnTo>
                    <a:pt x="1540488" y="1580547"/>
                  </a:lnTo>
                  <a:lnTo>
                    <a:pt x="1540804" y="1580928"/>
                  </a:lnTo>
                  <a:lnTo>
                    <a:pt x="1541143" y="1581690"/>
                  </a:lnTo>
                  <a:lnTo>
                    <a:pt x="1541199" y="1582579"/>
                  </a:lnTo>
                  <a:lnTo>
                    <a:pt x="1542225" y="1582833"/>
                  </a:lnTo>
                  <a:lnTo>
                    <a:pt x="1543094" y="1582833"/>
                  </a:lnTo>
                  <a:lnTo>
                    <a:pt x="1543884" y="1582960"/>
                  </a:lnTo>
                  <a:close/>
                </a:path>
                <a:path w="2360295" h="1867535">
                  <a:moveTo>
                    <a:pt x="1530776" y="1584484"/>
                  </a:moveTo>
                  <a:lnTo>
                    <a:pt x="1531486" y="1583976"/>
                  </a:lnTo>
                  <a:lnTo>
                    <a:pt x="1532434" y="1583595"/>
                  </a:lnTo>
                  <a:lnTo>
                    <a:pt x="1533618" y="1581055"/>
                  </a:lnTo>
                  <a:lnTo>
                    <a:pt x="1527170" y="1581055"/>
                  </a:lnTo>
                  <a:lnTo>
                    <a:pt x="1527222" y="1581309"/>
                  </a:lnTo>
                  <a:lnTo>
                    <a:pt x="1526986" y="1581690"/>
                  </a:lnTo>
                  <a:lnTo>
                    <a:pt x="1526867" y="1581944"/>
                  </a:lnTo>
                  <a:lnTo>
                    <a:pt x="1529355" y="1581944"/>
                  </a:lnTo>
                  <a:lnTo>
                    <a:pt x="1530065" y="1582198"/>
                  </a:lnTo>
                  <a:lnTo>
                    <a:pt x="1531329" y="1582960"/>
                  </a:lnTo>
                  <a:lnTo>
                    <a:pt x="1530855" y="1583214"/>
                  </a:lnTo>
                  <a:lnTo>
                    <a:pt x="1530697" y="1583468"/>
                  </a:lnTo>
                  <a:lnTo>
                    <a:pt x="1530539" y="1583595"/>
                  </a:lnTo>
                  <a:lnTo>
                    <a:pt x="1530539" y="1584230"/>
                  </a:lnTo>
                  <a:lnTo>
                    <a:pt x="1530697" y="1584357"/>
                  </a:lnTo>
                  <a:lnTo>
                    <a:pt x="1530776" y="1584484"/>
                  </a:lnTo>
                  <a:close/>
                </a:path>
                <a:path w="2360295" h="1867535">
                  <a:moveTo>
                    <a:pt x="1528565" y="1583976"/>
                  </a:moveTo>
                  <a:lnTo>
                    <a:pt x="1529075" y="1582452"/>
                  </a:lnTo>
                  <a:lnTo>
                    <a:pt x="1529197" y="1582198"/>
                  </a:lnTo>
                  <a:lnTo>
                    <a:pt x="1529355" y="1581944"/>
                  </a:lnTo>
                  <a:lnTo>
                    <a:pt x="1526867" y="1581944"/>
                  </a:lnTo>
                  <a:lnTo>
                    <a:pt x="1526749" y="1582198"/>
                  </a:lnTo>
                  <a:lnTo>
                    <a:pt x="1526038" y="1582325"/>
                  </a:lnTo>
                  <a:lnTo>
                    <a:pt x="1527696" y="1582833"/>
                  </a:lnTo>
                  <a:lnTo>
                    <a:pt x="1528565" y="1583976"/>
                  </a:lnTo>
                  <a:close/>
                </a:path>
                <a:path w="2360295" h="1867535">
                  <a:moveTo>
                    <a:pt x="1556281" y="1586135"/>
                  </a:moveTo>
                  <a:lnTo>
                    <a:pt x="1556360" y="1583087"/>
                  </a:lnTo>
                  <a:lnTo>
                    <a:pt x="1558176" y="1582452"/>
                  </a:lnTo>
                  <a:lnTo>
                    <a:pt x="1545716" y="1582452"/>
                  </a:lnTo>
                  <a:lnTo>
                    <a:pt x="1545542" y="1582579"/>
                  </a:lnTo>
                  <a:lnTo>
                    <a:pt x="1545384" y="1582960"/>
                  </a:lnTo>
                  <a:lnTo>
                    <a:pt x="1545068" y="1583468"/>
                  </a:lnTo>
                  <a:lnTo>
                    <a:pt x="1547358" y="1583849"/>
                  </a:lnTo>
                  <a:lnTo>
                    <a:pt x="1547961" y="1584230"/>
                  </a:lnTo>
                  <a:lnTo>
                    <a:pt x="1552807" y="1584230"/>
                  </a:lnTo>
                  <a:lnTo>
                    <a:pt x="1553359" y="1584484"/>
                  </a:lnTo>
                  <a:lnTo>
                    <a:pt x="1554228" y="1584992"/>
                  </a:lnTo>
                  <a:lnTo>
                    <a:pt x="1556281" y="1586135"/>
                  </a:lnTo>
                  <a:close/>
                </a:path>
                <a:path w="2360295" h="1867535">
                  <a:moveTo>
                    <a:pt x="1558808" y="1585373"/>
                  </a:moveTo>
                  <a:lnTo>
                    <a:pt x="1560782" y="1583595"/>
                  </a:lnTo>
                  <a:lnTo>
                    <a:pt x="1559068" y="1583595"/>
                  </a:lnTo>
                  <a:lnTo>
                    <a:pt x="1558808" y="1585373"/>
                  </a:lnTo>
                  <a:close/>
                </a:path>
                <a:path w="2360295" h="1867535">
                  <a:moveTo>
                    <a:pt x="1561098" y="1584611"/>
                  </a:moveTo>
                  <a:lnTo>
                    <a:pt x="1561334" y="1584484"/>
                  </a:lnTo>
                  <a:lnTo>
                    <a:pt x="1561887" y="1584103"/>
                  </a:lnTo>
                  <a:lnTo>
                    <a:pt x="1560940" y="1584103"/>
                  </a:lnTo>
                  <a:lnTo>
                    <a:pt x="1561098" y="1584611"/>
                  </a:lnTo>
                  <a:close/>
                </a:path>
                <a:path w="2360295" h="1867535">
                  <a:moveTo>
                    <a:pt x="1549569" y="1585246"/>
                  </a:moveTo>
                  <a:lnTo>
                    <a:pt x="1552807" y="1584230"/>
                  </a:lnTo>
                  <a:lnTo>
                    <a:pt x="1547961" y="1584230"/>
                  </a:lnTo>
                  <a:lnTo>
                    <a:pt x="1549569" y="1585246"/>
                  </a:lnTo>
                  <a:close/>
                </a:path>
                <a:path w="2360295" h="1867535">
                  <a:moveTo>
                    <a:pt x="1638180" y="1626664"/>
                  </a:moveTo>
                  <a:lnTo>
                    <a:pt x="1639981" y="1626664"/>
                  </a:lnTo>
                  <a:lnTo>
                    <a:pt x="1639744" y="1623870"/>
                  </a:lnTo>
                  <a:lnTo>
                    <a:pt x="1638180" y="1626664"/>
                  </a:lnTo>
                  <a:close/>
                </a:path>
                <a:path w="2360295" h="1867535">
                  <a:moveTo>
                    <a:pt x="1582364" y="1629458"/>
                  </a:moveTo>
                  <a:lnTo>
                    <a:pt x="1583127" y="1629458"/>
                  </a:lnTo>
                  <a:lnTo>
                    <a:pt x="1580758" y="1623870"/>
                  </a:lnTo>
                  <a:lnTo>
                    <a:pt x="1579626" y="1626918"/>
                  </a:lnTo>
                  <a:lnTo>
                    <a:pt x="1579736" y="1627242"/>
                  </a:lnTo>
                  <a:lnTo>
                    <a:pt x="1580206" y="1627807"/>
                  </a:lnTo>
                  <a:lnTo>
                    <a:pt x="1581232" y="1628823"/>
                  </a:lnTo>
                  <a:lnTo>
                    <a:pt x="1582495" y="1629204"/>
                  </a:lnTo>
                  <a:lnTo>
                    <a:pt x="1582364" y="1629458"/>
                  </a:lnTo>
                  <a:close/>
                </a:path>
                <a:path w="2360295" h="1867535">
                  <a:moveTo>
                    <a:pt x="1586602" y="1626156"/>
                  </a:moveTo>
                  <a:lnTo>
                    <a:pt x="1592208" y="1626156"/>
                  </a:lnTo>
                  <a:lnTo>
                    <a:pt x="1590471" y="1626029"/>
                  </a:lnTo>
                  <a:lnTo>
                    <a:pt x="1588970" y="1624632"/>
                  </a:lnTo>
                  <a:lnTo>
                    <a:pt x="1588655" y="1624632"/>
                  </a:lnTo>
                  <a:lnTo>
                    <a:pt x="1587233" y="1625267"/>
                  </a:lnTo>
                  <a:lnTo>
                    <a:pt x="1586602" y="1626156"/>
                  </a:lnTo>
                  <a:close/>
                </a:path>
                <a:path w="2360295" h="1867535">
                  <a:moveTo>
                    <a:pt x="1627031" y="1626283"/>
                  </a:moveTo>
                  <a:lnTo>
                    <a:pt x="1631453" y="1626283"/>
                  </a:lnTo>
                  <a:lnTo>
                    <a:pt x="1629479" y="1624759"/>
                  </a:lnTo>
                  <a:lnTo>
                    <a:pt x="1627031" y="1626283"/>
                  </a:lnTo>
                  <a:close/>
                </a:path>
                <a:path w="2360295" h="1867535">
                  <a:moveTo>
                    <a:pt x="1621771" y="1626410"/>
                  </a:moveTo>
                  <a:lnTo>
                    <a:pt x="1623241" y="1626410"/>
                  </a:lnTo>
                  <a:lnTo>
                    <a:pt x="1621188" y="1624886"/>
                  </a:lnTo>
                  <a:lnTo>
                    <a:pt x="1621771" y="1626410"/>
                  </a:lnTo>
                  <a:close/>
                </a:path>
                <a:path w="2360295" h="1867535">
                  <a:moveTo>
                    <a:pt x="1659868" y="1626283"/>
                  </a:moveTo>
                  <a:lnTo>
                    <a:pt x="1662327" y="1626283"/>
                  </a:lnTo>
                  <a:lnTo>
                    <a:pt x="1660432" y="1625013"/>
                  </a:lnTo>
                  <a:lnTo>
                    <a:pt x="1659868" y="1626283"/>
                  </a:lnTo>
                  <a:close/>
                </a:path>
                <a:path w="2360295" h="1867535">
                  <a:moveTo>
                    <a:pt x="1652931" y="1627426"/>
                  </a:moveTo>
                  <a:lnTo>
                    <a:pt x="1653010" y="1627172"/>
                  </a:lnTo>
                  <a:lnTo>
                    <a:pt x="1653128" y="1627045"/>
                  </a:lnTo>
                  <a:lnTo>
                    <a:pt x="1653148" y="1626664"/>
                  </a:lnTo>
                  <a:lnTo>
                    <a:pt x="1652378" y="1625521"/>
                  </a:lnTo>
                  <a:lnTo>
                    <a:pt x="1649219" y="1625521"/>
                  </a:lnTo>
                  <a:lnTo>
                    <a:pt x="1646298" y="1625013"/>
                  </a:lnTo>
                  <a:lnTo>
                    <a:pt x="1643396" y="1626156"/>
                  </a:lnTo>
                  <a:lnTo>
                    <a:pt x="1651431" y="1626156"/>
                  </a:lnTo>
                  <a:lnTo>
                    <a:pt x="1651825" y="1626537"/>
                  </a:lnTo>
                  <a:lnTo>
                    <a:pt x="1652141" y="1626791"/>
                  </a:lnTo>
                  <a:lnTo>
                    <a:pt x="1652536" y="1627172"/>
                  </a:lnTo>
                  <a:lnTo>
                    <a:pt x="1652694" y="1627172"/>
                  </a:lnTo>
                  <a:lnTo>
                    <a:pt x="1652773" y="1627299"/>
                  </a:lnTo>
                  <a:lnTo>
                    <a:pt x="1652931" y="1627426"/>
                  </a:lnTo>
                  <a:close/>
                </a:path>
                <a:path w="2360295" h="1867535">
                  <a:moveTo>
                    <a:pt x="1600240" y="1626791"/>
                  </a:moveTo>
                  <a:lnTo>
                    <a:pt x="1608633" y="1626791"/>
                  </a:lnTo>
                  <a:lnTo>
                    <a:pt x="1606895" y="1625013"/>
                  </a:lnTo>
                  <a:lnTo>
                    <a:pt x="1604842" y="1626410"/>
                  </a:lnTo>
                  <a:lnTo>
                    <a:pt x="1600883" y="1626410"/>
                  </a:lnTo>
                  <a:lnTo>
                    <a:pt x="1600240" y="1626791"/>
                  </a:lnTo>
                  <a:close/>
                </a:path>
                <a:path w="2360295" h="1867535">
                  <a:moveTo>
                    <a:pt x="1656484" y="1627426"/>
                  </a:moveTo>
                  <a:lnTo>
                    <a:pt x="1658142" y="1627426"/>
                  </a:lnTo>
                  <a:lnTo>
                    <a:pt x="1657668" y="1627299"/>
                  </a:lnTo>
                  <a:lnTo>
                    <a:pt x="1657524" y="1627242"/>
                  </a:lnTo>
                  <a:lnTo>
                    <a:pt x="1657432" y="1627045"/>
                  </a:lnTo>
                  <a:lnTo>
                    <a:pt x="1657668" y="1626664"/>
                  </a:lnTo>
                  <a:lnTo>
                    <a:pt x="1658379" y="1626156"/>
                  </a:lnTo>
                  <a:lnTo>
                    <a:pt x="1659327" y="1625648"/>
                  </a:lnTo>
                  <a:lnTo>
                    <a:pt x="1658695" y="1625648"/>
                  </a:lnTo>
                  <a:lnTo>
                    <a:pt x="1657826" y="1625140"/>
                  </a:lnTo>
                  <a:lnTo>
                    <a:pt x="1657511" y="1625521"/>
                  </a:lnTo>
                  <a:lnTo>
                    <a:pt x="1656958" y="1625902"/>
                  </a:lnTo>
                  <a:lnTo>
                    <a:pt x="1656484" y="1627426"/>
                  </a:lnTo>
                  <a:close/>
                </a:path>
                <a:path w="2360295" h="1867535">
                  <a:moveTo>
                    <a:pt x="1620082" y="1627299"/>
                  </a:moveTo>
                  <a:lnTo>
                    <a:pt x="1623793" y="1627299"/>
                  </a:lnTo>
                  <a:lnTo>
                    <a:pt x="1623477" y="1627172"/>
                  </a:lnTo>
                  <a:lnTo>
                    <a:pt x="1623399" y="1625267"/>
                  </a:lnTo>
                  <a:lnTo>
                    <a:pt x="1623083" y="1625394"/>
                  </a:lnTo>
                  <a:lnTo>
                    <a:pt x="1623241" y="1626410"/>
                  </a:lnTo>
                  <a:lnTo>
                    <a:pt x="1621771" y="1626410"/>
                  </a:lnTo>
                  <a:lnTo>
                    <a:pt x="1621819" y="1626537"/>
                  </a:lnTo>
                  <a:lnTo>
                    <a:pt x="1621780" y="1626791"/>
                  </a:lnTo>
                  <a:lnTo>
                    <a:pt x="1621661" y="1626918"/>
                  </a:lnTo>
                  <a:lnTo>
                    <a:pt x="1621582" y="1627172"/>
                  </a:lnTo>
                  <a:lnTo>
                    <a:pt x="1620143" y="1627172"/>
                  </a:lnTo>
                  <a:lnTo>
                    <a:pt x="1620082" y="1627299"/>
                  </a:lnTo>
                  <a:close/>
                </a:path>
                <a:path w="2360295" h="1867535">
                  <a:moveTo>
                    <a:pt x="1594380" y="1627172"/>
                  </a:moveTo>
                  <a:lnTo>
                    <a:pt x="1594893" y="1627172"/>
                  </a:lnTo>
                  <a:lnTo>
                    <a:pt x="1595682" y="1626664"/>
                  </a:lnTo>
                  <a:lnTo>
                    <a:pt x="1595919" y="1625267"/>
                  </a:lnTo>
                  <a:lnTo>
                    <a:pt x="1595287" y="1625521"/>
                  </a:lnTo>
                  <a:lnTo>
                    <a:pt x="1594577" y="1625902"/>
                  </a:lnTo>
                  <a:lnTo>
                    <a:pt x="1592208" y="1626156"/>
                  </a:lnTo>
                  <a:lnTo>
                    <a:pt x="1586602" y="1626156"/>
                  </a:lnTo>
                  <a:lnTo>
                    <a:pt x="1586060" y="1626918"/>
                  </a:lnTo>
                  <a:lnTo>
                    <a:pt x="1594182" y="1626918"/>
                  </a:lnTo>
                  <a:lnTo>
                    <a:pt x="1594380" y="1627172"/>
                  </a:lnTo>
                  <a:close/>
                </a:path>
                <a:path w="2360295" h="1867535">
                  <a:moveTo>
                    <a:pt x="1624425" y="1626283"/>
                  </a:moveTo>
                  <a:lnTo>
                    <a:pt x="1627031" y="1626283"/>
                  </a:lnTo>
                  <a:lnTo>
                    <a:pt x="1624978" y="1625521"/>
                  </a:lnTo>
                  <a:lnTo>
                    <a:pt x="1624820" y="1625394"/>
                  </a:lnTo>
                  <a:lnTo>
                    <a:pt x="1624425" y="1626283"/>
                  </a:lnTo>
                  <a:close/>
                </a:path>
                <a:path w="2360295" h="1867535">
                  <a:moveTo>
                    <a:pt x="1662176" y="1628950"/>
                  </a:moveTo>
                  <a:lnTo>
                    <a:pt x="1662406" y="1628950"/>
                  </a:lnTo>
                  <a:lnTo>
                    <a:pt x="1662564" y="1627045"/>
                  </a:lnTo>
                  <a:lnTo>
                    <a:pt x="1663117" y="1627045"/>
                  </a:lnTo>
                  <a:lnTo>
                    <a:pt x="1663907" y="1626918"/>
                  </a:lnTo>
                  <a:lnTo>
                    <a:pt x="1663859" y="1626029"/>
                  </a:lnTo>
                  <a:lnTo>
                    <a:pt x="1663354" y="1625521"/>
                  </a:lnTo>
                  <a:lnTo>
                    <a:pt x="1662327" y="1626283"/>
                  </a:lnTo>
                  <a:lnTo>
                    <a:pt x="1659868" y="1626283"/>
                  </a:lnTo>
                  <a:lnTo>
                    <a:pt x="1659643" y="1626791"/>
                  </a:lnTo>
                  <a:lnTo>
                    <a:pt x="1659042" y="1627045"/>
                  </a:lnTo>
                  <a:lnTo>
                    <a:pt x="1662564" y="1627045"/>
                  </a:lnTo>
                  <a:lnTo>
                    <a:pt x="1662959" y="1627172"/>
                  </a:lnTo>
                  <a:lnTo>
                    <a:pt x="1658742" y="1627172"/>
                  </a:lnTo>
                  <a:lnTo>
                    <a:pt x="1658142" y="1627426"/>
                  </a:lnTo>
                  <a:lnTo>
                    <a:pt x="1656484" y="1627426"/>
                  </a:lnTo>
                  <a:lnTo>
                    <a:pt x="1656265" y="1628188"/>
                  </a:lnTo>
                  <a:lnTo>
                    <a:pt x="1662327" y="1628188"/>
                  </a:lnTo>
                  <a:lnTo>
                    <a:pt x="1662176" y="1628950"/>
                  </a:lnTo>
                  <a:close/>
                </a:path>
                <a:path w="2360295" h="1867535">
                  <a:moveTo>
                    <a:pt x="1615660" y="1628823"/>
                  </a:moveTo>
                  <a:lnTo>
                    <a:pt x="1632558" y="1628823"/>
                  </a:lnTo>
                  <a:lnTo>
                    <a:pt x="1632606" y="1627045"/>
                  </a:lnTo>
                  <a:lnTo>
                    <a:pt x="1632479" y="1625902"/>
                  </a:lnTo>
                  <a:lnTo>
                    <a:pt x="1631769" y="1625521"/>
                  </a:lnTo>
                  <a:lnTo>
                    <a:pt x="1631663" y="1626029"/>
                  </a:lnTo>
                  <a:lnTo>
                    <a:pt x="1631611" y="1626156"/>
                  </a:lnTo>
                  <a:lnTo>
                    <a:pt x="1631453" y="1626283"/>
                  </a:lnTo>
                  <a:lnTo>
                    <a:pt x="1624425" y="1626283"/>
                  </a:lnTo>
                  <a:lnTo>
                    <a:pt x="1624109" y="1626664"/>
                  </a:lnTo>
                  <a:lnTo>
                    <a:pt x="1623872" y="1627172"/>
                  </a:lnTo>
                  <a:lnTo>
                    <a:pt x="1623793" y="1627299"/>
                  </a:lnTo>
                  <a:lnTo>
                    <a:pt x="1616574" y="1627299"/>
                  </a:lnTo>
                  <a:lnTo>
                    <a:pt x="1617082" y="1628569"/>
                  </a:lnTo>
                  <a:lnTo>
                    <a:pt x="1615660" y="1628823"/>
                  </a:lnTo>
                  <a:close/>
                </a:path>
                <a:path w="2360295" h="1867535">
                  <a:moveTo>
                    <a:pt x="1616574" y="1627299"/>
                  </a:moveTo>
                  <a:lnTo>
                    <a:pt x="1620082" y="1627299"/>
                  </a:lnTo>
                  <a:lnTo>
                    <a:pt x="1619293" y="1627045"/>
                  </a:lnTo>
                  <a:lnTo>
                    <a:pt x="1619450" y="1626791"/>
                  </a:lnTo>
                  <a:lnTo>
                    <a:pt x="1619687" y="1626664"/>
                  </a:lnTo>
                  <a:lnTo>
                    <a:pt x="1620161" y="1626283"/>
                  </a:lnTo>
                  <a:lnTo>
                    <a:pt x="1620398" y="1626029"/>
                  </a:lnTo>
                  <a:lnTo>
                    <a:pt x="1620714" y="1625775"/>
                  </a:lnTo>
                  <a:lnTo>
                    <a:pt x="1619687" y="1625521"/>
                  </a:lnTo>
                  <a:lnTo>
                    <a:pt x="1619214" y="1625521"/>
                  </a:lnTo>
                  <a:lnTo>
                    <a:pt x="1618503" y="1625648"/>
                  </a:lnTo>
                  <a:lnTo>
                    <a:pt x="1617792" y="1625902"/>
                  </a:lnTo>
                  <a:lnTo>
                    <a:pt x="1617184" y="1626316"/>
                  </a:lnTo>
                  <a:lnTo>
                    <a:pt x="1616371" y="1626791"/>
                  </a:lnTo>
                  <a:lnTo>
                    <a:pt x="1616574" y="1627299"/>
                  </a:lnTo>
                  <a:close/>
                </a:path>
                <a:path w="2360295" h="1867535">
                  <a:moveTo>
                    <a:pt x="1651690" y="1631744"/>
                  </a:moveTo>
                  <a:lnTo>
                    <a:pt x="1654905" y="1631744"/>
                  </a:lnTo>
                  <a:lnTo>
                    <a:pt x="1654034" y="1630991"/>
                  </a:lnTo>
                  <a:lnTo>
                    <a:pt x="1654002" y="1630745"/>
                  </a:lnTo>
                  <a:lnTo>
                    <a:pt x="1654589" y="1630220"/>
                  </a:lnTo>
                  <a:lnTo>
                    <a:pt x="1654905" y="1629458"/>
                  </a:lnTo>
                  <a:lnTo>
                    <a:pt x="1652852" y="1629331"/>
                  </a:lnTo>
                  <a:lnTo>
                    <a:pt x="1651509" y="1629077"/>
                  </a:lnTo>
                  <a:lnTo>
                    <a:pt x="1650799" y="1628823"/>
                  </a:lnTo>
                  <a:lnTo>
                    <a:pt x="1615423" y="1628823"/>
                  </a:lnTo>
                  <a:lnTo>
                    <a:pt x="1614959" y="1628514"/>
                  </a:lnTo>
                  <a:lnTo>
                    <a:pt x="1614713" y="1628188"/>
                  </a:lnTo>
                  <a:lnTo>
                    <a:pt x="1614634" y="1627680"/>
                  </a:lnTo>
                  <a:lnTo>
                    <a:pt x="1615581" y="1627299"/>
                  </a:lnTo>
                  <a:lnTo>
                    <a:pt x="1615700" y="1626918"/>
                  </a:lnTo>
                  <a:lnTo>
                    <a:pt x="1615818" y="1625521"/>
                  </a:lnTo>
                  <a:lnTo>
                    <a:pt x="1615265" y="1625521"/>
                  </a:lnTo>
                  <a:lnTo>
                    <a:pt x="1614713" y="1626664"/>
                  </a:lnTo>
                  <a:lnTo>
                    <a:pt x="1613686" y="1627172"/>
                  </a:lnTo>
                  <a:lnTo>
                    <a:pt x="1614051" y="1628696"/>
                  </a:lnTo>
                  <a:lnTo>
                    <a:pt x="1614344" y="1629712"/>
                  </a:lnTo>
                  <a:lnTo>
                    <a:pt x="1616213" y="1629712"/>
                  </a:lnTo>
                  <a:lnTo>
                    <a:pt x="1616207" y="1629966"/>
                  </a:lnTo>
                  <a:lnTo>
                    <a:pt x="1652457" y="1629966"/>
                  </a:lnTo>
                  <a:lnTo>
                    <a:pt x="1652457" y="1630474"/>
                  </a:lnTo>
                  <a:lnTo>
                    <a:pt x="1652142" y="1630601"/>
                  </a:lnTo>
                  <a:lnTo>
                    <a:pt x="1651589" y="1630601"/>
                  </a:lnTo>
                  <a:lnTo>
                    <a:pt x="1651431" y="1630855"/>
                  </a:lnTo>
                  <a:lnTo>
                    <a:pt x="1651521" y="1631363"/>
                  </a:lnTo>
                  <a:lnTo>
                    <a:pt x="1651690" y="1631744"/>
                  </a:lnTo>
                  <a:close/>
                </a:path>
                <a:path w="2360295" h="1867535">
                  <a:moveTo>
                    <a:pt x="1596856" y="1627426"/>
                  </a:moveTo>
                  <a:lnTo>
                    <a:pt x="1609580" y="1627426"/>
                  </a:lnTo>
                  <a:lnTo>
                    <a:pt x="1609027" y="1625521"/>
                  </a:lnTo>
                  <a:lnTo>
                    <a:pt x="1608698" y="1626156"/>
                  </a:lnTo>
                  <a:lnTo>
                    <a:pt x="1608633" y="1626791"/>
                  </a:lnTo>
                  <a:lnTo>
                    <a:pt x="1600240" y="1626791"/>
                  </a:lnTo>
                  <a:lnTo>
                    <a:pt x="1600026" y="1626918"/>
                  </a:lnTo>
                  <a:lnTo>
                    <a:pt x="1598525" y="1627172"/>
                  </a:lnTo>
                  <a:lnTo>
                    <a:pt x="1598288" y="1627299"/>
                  </a:lnTo>
                  <a:lnTo>
                    <a:pt x="1596878" y="1627299"/>
                  </a:lnTo>
                  <a:lnTo>
                    <a:pt x="1596856" y="1627426"/>
                  </a:lnTo>
                  <a:close/>
                </a:path>
                <a:path w="2360295" h="1867535">
                  <a:moveTo>
                    <a:pt x="1705667" y="1628388"/>
                  </a:moveTo>
                  <a:lnTo>
                    <a:pt x="1706389" y="1627807"/>
                  </a:lnTo>
                  <a:lnTo>
                    <a:pt x="1706389" y="1625648"/>
                  </a:lnTo>
                  <a:lnTo>
                    <a:pt x="1705362" y="1626918"/>
                  </a:lnTo>
                  <a:lnTo>
                    <a:pt x="1704652" y="1627172"/>
                  </a:lnTo>
                  <a:lnTo>
                    <a:pt x="1702204" y="1627553"/>
                  </a:lnTo>
                  <a:lnTo>
                    <a:pt x="1699677" y="1627807"/>
                  </a:lnTo>
                  <a:lnTo>
                    <a:pt x="1698453" y="1628188"/>
                  </a:lnTo>
                  <a:lnTo>
                    <a:pt x="1705520" y="1628188"/>
                  </a:lnTo>
                  <a:lnTo>
                    <a:pt x="1705667" y="1628388"/>
                  </a:lnTo>
                  <a:close/>
                </a:path>
                <a:path w="2360295" h="1867535">
                  <a:moveTo>
                    <a:pt x="1620143" y="1627172"/>
                  </a:moveTo>
                  <a:lnTo>
                    <a:pt x="1621582" y="1627172"/>
                  </a:lnTo>
                  <a:lnTo>
                    <a:pt x="1620872" y="1625648"/>
                  </a:lnTo>
                  <a:lnTo>
                    <a:pt x="1620143" y="1627172"/>
                  </a:lnTo>
                  <a:close/>
                </a:path>
                <a:path w="2360295" h="1867535">
                  <a:moveTo>
                    <a:pt x="1579921" y="1632125"/>
                  </a:moveTo>
                  <a:lnTo>
                    <a:pt x="1609817" y="1632125"/>
                  </a:lnTo>
                  <a:lnTo>
                    <a:pt x="1611138" y="1631109"/>
                  </a:lnTo>
                  <a:lnTo>
                    <a:pt x="1611222" y="1630474"/>
                  </a:lnTo>
                  <a:lnTo>
                    <a:pt x="1607527" y="1628188"/>
                  </a:lnTo>
                  <a:lnTo>
                    <a:pt x="1610685" y="1627045"/>
                  </a:lnTo>
                  <a:lnTo>
                    <a:pt x="1610843" y="1626918"/>
                  </a:lnTo>
                  <a:lnTo>
                    <a:pt x="1610981" y="1626316"/>
                  </a:lnTo>
                  <a:lnTo>
                    <a:pt x="1611080" y="1626156"/>
                  </a:lnTo>
                  <a:lnTo>
                    <a:pt x="1610527" y="1625902"/>
                  </a:lnTo>
                  <a:lnTo>
                    <a:pt x="1609975" y="1625902"/>
                  </a:lnTo>
                  <a:lnTo>
                    <a:pt x="1609501" y="1625648"/>
                  </a:lnTo>
                  <a:lnTo>
                    <a:pt x="1609659" y="1625902"/>
                  </a:lnTo>
                  <a:lnTo>
                    <a:pt x="1609975" y="1626029"/>
                  </a:lnTo>
                  <a:lnTo>
                    <a:pt x="1609856" y="1626316"/>
                  </a:lnTo>
                  <a:lnTo>
                    <a:pt x="1609580" y="1627426"/>
                  </a:lnTo>
                  <a:lnTo>
                    <a:pt x="1596856" y="1627426"/>
                  </a:lnTo>
                  <a:lnTo>
                    <a:pt x="1596788" y="1627807"/>
                  </a:lnTo>
                  <a:lnTo>
                    <a:pt x="1596314" y="1628569"/>
                  </a:lnTo>
                  <a:lnTo>
                    <a:pt x="1593699" y="1628569"/>
                  </a:lnTo>
                  <a:lnTo>
                    <a:pt x="1593551" y="1629077"/>
                  </a:lnTo>
                  <a:lnTo>
                    <a:pt x="1592445" y="1629077"/>
                  </a:lnTo>
                  <a:lnTo>
                    <a:pt x="1592366" y="1629839"/>
                  </a:lnTo>
                  <a:lnTo>
                    <a:pt x="1592208" y="1630220"/>
                  </a:lnTo>
                  <a:lnTo>
                    <a:pt x="1581969" y="1630220"/>
                  </a:lnTo>
                  <a:lnTo>
                    <a:pt x="1581706" y="1630728"/>
                  </a:lnTo>
                  <a:lnTo>
                    <a:pt x="1579890" y="1630728"/>
                  </a:lnTo>
                  <a:lnTo>
                    <a:pt x="1579416" y="1630855"/>
                  </a:lnTo>
                  <a:lnTo>
                    <a:pt x="1578705" y="1630855"/>
                  </a:lnTo>
                  <a:lnTo>
                    <a:pt x="1578705" y="1631363"/>
                  </a:lnTo>
                  <a:lnTo>
                    <a:pt x="1579495" y="1631363"/>
                  </a:lnTo>
                  <a:lnTo>
                    <a:pt x="1579969" y="1631617"/>
                  </a:lnTo>
                  <a:lnTo>
                    <a:pt x="1579921" y="1632125"/>
                  </a:lnTo>
                  <a:close/>
                </a:path>
                <a:path w="2360295" h="1867535">
                  <a:moveTo>
                    <a:pt x="1665196" y="1629839"/>
                  </a:moveTo>
                  <a:lnTo>
                    <a:pt x="1665802" y="1629839"/>
                  </a:lnTo>
                  <a:lnTo>
                    <a:pt x="1665683" y="1629458"/>
                  </a:lnTo>
                  <a:lnTo>
                    <a:pt x="1665565" y="1628696"/>
                  </a:lnTo>
                  <a:lnTo>
                    <a:pt x="1665881" y="1628188"/>
                  </a:lnTo>
                  <a:lnTo>
                    <a:pt x="1665959" y="1627807"/>
                  </a:lnTo>
                  <a:lnTo>
                    <a:pt x="1665683" y="1627426"/>
                  </a:lnTo>
                  <a:lnTo>
                    <a:pt x="1665557" y="1627045"/>
                  </a:lnTo>
                  <a:lnTo>
                    <a:pt x="1666275" y="1625775"/>
                  </a:lnTo>
                  <a:lnTo>
                    <a:pt x="1664854" y="1626156"/>
                  </a:lnTo>
                  <a:lnTo>
                    <a:pt x="1665209" y="1626918"/>
                  </a:lnTo>
                  <a:lnTo>
                    <a:pt x="1665249" y="1627299"/>
                  </a:lnTo>
                  <a:lnTo>
                    <a:pt x="1664301" y="1627934"/>
                  </a:lnTo>
                  <a:lnTo>
                    <a:pt x="1662406" y="1628950"/>
                  </a:lnTo>
                  <a:lnTo>
                    <a:pt x="1662176" y="1628950"/>
                  </a:lnTo>
                  <a:lnTo>
                    <a:pt x="1662024" y="1629712"/>
                  </a:lnTo>
                  <a:lnTo>
                    <a:pt x="1664775" y="1629712"/>
                  </a:lnTo>
                  <a:lnTo>
                    <a:pt x="1665196" y="1629839"/>
                  </a:lnTo>
                  <a:close/>
                </a:path>
                <a:path w="2360295" h="1867535">
                  <a:moveTo>
                    <a:pt x="1636916" y="1627680"/>
                  </a:moveTo>
                  <a:lnTo>
                    <a:pt x="1637612" y="1627680"/>
                  </a:lnTo>
                  <a:lnTo>
                    <a:pt x="1637138" y="1625775"/>
                  </a:lnTo>
                  <a:lnTo>
                    <a:pt x="1636916" y="1627680"/>
                  </a:lnTo>
                  <a:close/>
                </a:path>
                <a:path w="2360295" h="1867535">
                  <a:moveTo>
                    <a:pt x="1596878" y="1627299"/>
                  </a:moveTo>
                  <a:lnTo>
                    <a:pt x="1598288" y="1627299"/>
                  </a:lnTo>
                  <a:lnTo>
                    <a:pt x="1597894" y="1626156"/>
                  </a:lnTo>
                  <a:lnTo>
                    <a:pt x="1597499" y="1625902"/>
                  </a:lnTo>
                  <a:lnTo>
                    <a:pt x="1597104" y="1625775"/>
                  </a:lnTo>
                  <a:lnTo>
                    <a:pt x="1596472" y="1626156"/>
                  </a:lnTo>
                  <a:lnTo>
                    <a:pt x="1596946" y="1626156"/>
                  </a:lnTo>
                  <a:lnTo>
                    <a:pt x="1597183" y="1626283"/>
                  </a:lnTo>
                  <a:lnTo>
                    <a:pt x="1596993" y="1626791"/>
                  </a:lnTo>
                  <a:lnTo>
                    <a:pt x="1596878" y="1627299"/>
                  </a:lnTo>
                  <a:close/>
                </a:path>
                <a:path w="2360295" h="1867535">
                  <a:moveTo>
                    <a:pt x="1640178" y="1626537"/>
                  </a:moveTo>
                  <a:lnTo>
                    <a:pt x="1642429" y="1626537"/>
                  </a:lnTo>
                  <a:lnTo>
                    <a:pt x="1641165" y="1625902"/>
                  </a:lnTo>
                  <a:lnTo>
                    <a:pt x="1640178" y="1626537"/>
                  </a:lnTo>
                  <a:close/>
                </a:path>
                <a:path w="2360295" h="1867535">
                  <a:moveTo>
                    <a:pt x="1583824" y="1627045"/>
                  </a:moveTo>
                  <a:lnTo>
                    <a:pt x="1585970" y="1627045"/>
                  </a:lnTo>
                  <a:lnTo>
                    <a:pt x="1584154" y="1625902"/>
                  </a:lnTo>
                  <a:lnTo>
                    <a:pt x="1583824" y="1627045"/>
                  </a:lnTo>
                  <a:close/>
                </a:path>
                <a:path w="2360295" h="1867535">
                  <a:moveTo>
                    <a:pt x="1686501" y="1626316"/>
                  </a:moveTo>
                  <a:lnTo>
                    <a:pt x="1685937" y="1626029"/>
                  </a:lnTo>
                  <a:lnTo>
                    <a:pt x="1686490" y="1626283"/>
                  </a:lnTo>
                  <a:close/>
                </a:path>
                <a:path w="2360295" h="1867535">
                  <a:moveTo>
                    <a:pt x="1600883" y="1626410"/>
                  </a:moveTo>
                  <a:lnTo>
                    <a:pt x="1604842" y="1626410"/>
                  </a:lnTo>
                  <a:lnTo>
                    <a:pt x="1601526" y="1626029"/>
                  </a:lnTo>
                  <a:lnTo>
                    <a:pt x="1600883" y="1626410"/>
                  </a:lnTo>
                  <a:close/>
                </a:path>
                <a:path w="2360295" h="1867535">
                  <a:moveTo>
                    <a:pt x="1577047" y="1626791"/>
                  </a:moveTo>
                  <a:lnTo>
                    <a:pt x="1578626" y="1626791"/>
                  </a:lnTo>
                  <a:lnTo>
                    <a:pt x="1578152" y="1626283"/>
                  </a:lnTo>
                  <a:lnTo>
                    <a:pt x="1577837" y="1626156"/>
                  </a:lnTo>
                  <a:lnTo>
                    <a:pt x="1577758" y="1626029"/>
                  </a:lnTo>
                  <a:lnTo>
                    <a:pt x="1577521" y="1626156"/>
                  </a:lnTo>
                  <a:lnTo>
                    <a:pt x="1577047" y="1626791"/>
                  </a:lnTo>
                  <a:close/>
                </a:path>
                <a:path w="2360295" h="1867535">
                  <a:moveTo>
                    <a:pt x="1632558" y="1628823"/>
                  </a:moveTo>
                  <a:lnTo>
                    <a:pt x="1650878" y="1628823"/>
                  </a:lnTo>
                  <a:lnTo>
                    <a:pt x="1651088" y="1627740"/>
                  </a:lnTo>
                  <a:lnTo>
                    <a:pt x="1651318" y="1626791"/>
                  </a:lnTo>
                  <a:lnTo>
                    <a:pt x="1651431" y="1626156"/>
                  </a:lnTo>
                  <a:lnTo>
                    <a:pt x="1643396" y="1626156"/>
                  </a:lnTo>
                  <a:lnTo>
                    <a:pt x="1642429" y="1626537"/>
                  </a:lnTo>
                  <a:lnTo>
                    <a:pt x="1640178" y="1626537"/>
                  </a:lnTo>
                  <a:lnTo>
                    <a:pt x="1639981" y="1626664"/>
                  </a:lnTo>
                  <a:lnTo>
                    <a:pt x="1638180" y="1626664"/>
                  </a:lnTo>
                  <a:lnTo>
                    <a:pt x="1637612" y="1627680"/>
                  </a:lnTo>
                  <a:lnTo>
                    <a:pt x="1636916" y="1627680"/>
                  </a:lnTo>
                  <a:lnTo>
                    <a:pt x="1636901" y="1627807"/>
                  </a:lnTo>
                  <a:lnTo>
                    <a:pt x="1633879" y="1627807"/>
                  </a:lnTo>
                  <a:lnTo>
                    <a:pt x="1632558" y="1628823"/>
                  </a:lnTo>
                  <a:close/>
                </a:path>
                <a:path w="2360295" h="1867535">
                  <a:moveTo>
                    <a:pt x="1596393" y="1626664"/>
                  </a:moveTo>
                  <a:lnTo>
                    <a:pt x="1596630" y="1626537"/>
                  </a:lnTo>
                  <a:lnTo>
                    <a:pt x="1596946" y="1626156"/>
                  </a:lnTo>
                  <a:lnTo>
                    <a:pt x="1596472" y="1626156"/>
                  </a:lnTo>
                  <a:lnTo>
                    <a:pt x="1595998" y="1626283"/>
                  </a:lnTo>
                  <a:lnTo>
                    <a:pt x="1596393" y="1626664"/>
                  </a:lnTo>
                  <a:close/>
                </a:path>
                <a:path w="2360295" h="1867535">
                  <a:moveTo>
                    <a:pt x="1560150" y="1629585"/>
                  </a:moveTo>
                  <a:lnTo>
                    <a:pt x="1566546" y="1629585"/>
                  </a:lnTo>
                  <a:lnTo>
                    <a:pt x="1566783" y="1629204"/>
                  </a:lnTo>
                  <a:lnTo>
                    <a:pt x="1566861" y="1628823"/>
                  </a:lnTo>
                  <a:lnTo>
                    <a:pt x="1566742" y="1628696"/>
                  </a:lnTo>
                  <a:lnTo>
                    <a:pt x="1566690" y="1628388"/>
                  </a:lnTo>
                  <a:lnTo>
                    <a:pt x="1567130" y="1627172"/>
                  </a:lnTo>
                  <a:lnTo>
                    <a:pt x="1567255" y="1626664"/>
                  </a:lnTo>
                  <a:lnTo>
                    <a:pt x="1567729" y="1626664"/>
                  </a:lnTo>
                  <a:lnTo>
                    <a:pt x="1567966" y="1626410"/>
                  </a:lnTo>
                  <a:lnTo>
                    <a:pt x="1566150" y="1626283"/>
                  </a:lnTo>
                  <a:lnTo>
                    <a:pt x="1565124" y="1626283"/>
                  </a:lnTo>
                  <a:lnTo>
                    <a:pt x="1565005" y="1626791"/>
                  </a:lnTo>
                  <a:lnTo>
                    <a:pt x="1564887" y="1627045"/>
                  </a:lnTo>
                  <a:lnTo>
                    <a:pt x="1565992" y="1627553"/>
                  </a:lnTo>
                  <a:lnTo>
                    <a:pt x="1565044" y="1627934"/>
                  </a:lnTo>
                  <a:lnTo>
                    <a:pt x="1563905" y="1627934"/>
                  </a:lnTo>
                  <a:lnTo>
                    <a:pt x="1563860" y="1628061"/>
                  </a:lnTo>
                  <a:lnTo>
                    <a:pt x="1560674" y="1628061"/>
                  </a:lnTo>
                  <a:lnTo>
                    <a:pt x="1560578" y="1629126"/>
                  </a:lnTo>
                  <a:lnTo>
                    <a:pt x="1560150" y="1629585"/>
                  </a:lnTo>
                  <a:close/>
                </a:path>
                <a:path w="2360295" h="1867535">
                  <a:moveTo>
                    <a:pt x="1563905" y="1627934"/>
                  </a:moveTo>
                  <a:lnTo>
                    <a:pt x="1565044" y="1627934"/>
                  </a:lnTo>
                  <a:lnTo>
                    <a:pt x="1564492" y="1626283"/>
                  </a:lnTo>
                  <a:lnTo>
                    <a:pt x="1563905" y="1627934"/>
                  </a:lnTo>
                  <a:close/>
                </a:path>
                <a:path w="2360295" h="1867535">
                  <a:moveTo>
                    <a:pt x="1551109" y="1630474"/>
                  </a:moveTo>
                  <a:lnTo>
                    <a:pt x="1555412" y="1630474"/>
                  </a:lnTo>
                  <a:lnTo>
                    <a:pt x="1555175" y="1630220"/>
                  </a:lnTo>
                  <a:lnTo>
                    <a:pt x="1555067" y="1629712"/>
                  </a:lnTo>
                  <a:lnTo>
                    <a:pt x="1555807" y="1627807"/>
                  </a:lnTo>
                  <a:lnTo>
                    <a:pt x="1554623" y="1627299"/>
                  </a:lnTo>
                  <a:lnTo>
                    <a:pt x="1552333" y="1626918"/>
                  </a:lnTo>
                  <a:lnTo>
                    <a:pt x="1551543" y="1626537"/>
                  </a:lnTo>
                  <a:lnTo>
                    <a:pt x="1550438" y="1626283"/>
                  </a:lnTo>
                  <a:lnTo>
                    <a:pt x="1549806" y="1626283"/>
                  </a:lnTo>
                  <a:lnTo>
                    <a:pt x="1549727" y="1626537"/>
                  </a:lnTo>
                  <a:lnTo>
                    <a:pt x="1549289" y="1627242"/>
                  </a:lnTo>
                  <a:lnTo>
                    <a:pt x="1548871" y="1628315"/>
                  </a:lnTo>
                  <a:lnTo>
                    <a:pt x="1548806" y="1628442"/>
                  </a:lnTo>
                  <a:lnTo>
                    <a:pt x="1549332" y="1628442"/>
                  </a:lnTo>
                  <a:lnTo>
                    <a:pt x="1550359" y="1628696"/>
                  </a:lnTo>
                  <a:lnTo>
                    <a:pt x="1550596" y="1629331"/>
                  </a:lnTo>
                  <a:lnTo>
                    <a:pt x="1549648" y="1629585"/>
                  </a:lnTo>
                  <a:lnTo>
                    <a:pt x="1548858" y="1629966"/>
                  </a:lnTo>
                  <a:lnTo>
                    <a:pt x="1547042" y="1630093"/>
                  </a:lnTo>
                  <a:lnTo>
                    <a:pt x="1550753" y="1630093"/>
                  </a:lnTo>
                  <a:lnTo>
                    <a:pt x="1551109" y="1630474"/>
                  </a:lnTo>
                  <a:close/>
                </a:path>
                <a:path w="2360295" h="1867535">
                  <a:moveTo>
                    <a:pt x="1686174" y="1627426"/>
                  </a:moveTo>
                  <a:lnTo>
                    <a:pt x="1686885" y="1627426"/>
                  </a:lnTo>
                  <a:lnTo>
                    <a:pt x="1686501" y="1626316"/>
                  </a:lnTo>
                  <a:lnTo>
                    <a:pt x="1684437" y="1627299"/>
                  </a:lnTo>
                  <a:lnTo>
                    <a:pt x="1686174" y="1627426"/>
                  </a:lnTo>
                  <a:close/>
                </a:path>
                <a:path w="2360295" h="1867535">
                  <a:moveTo>
                    <a:pt x="1678988" y="1630474"/>
                  </a:moveTo>
                  <a:lnTo>
                    <a:pt x="1693598" y="1630474"/>
                  </a:lnTo>
                  <a:lnTo>
                    <a:pt x="1693282" y="1630093"/>
                  </a:lnTo>
                  <a:lnTo>
                    <a:pt x="1693183" y="1629458"/>
                  </a:lnTo>
                  <a:lnTo>
                    <a:pt x="1692175" y="1627934"/>
                  </a:lnTo>
                  <a:lnTo>
                    <a:pt x="1690913" y="1627934"/>
                  </a:lnTo>
                  <a:lnTo>
                    <a:pt x="1692042" y="1627740"/>
                  </a:lnTo>
                  <a:lnTo>
                    <a:pt x="1691385" y="1626918"/>
                  </a:lnTo>
                  <a:lnTo>
                    <a:pt x="1691070" y="1626410"/>
                  </a:lnTo>
                  <a:lnTo>
                    <a:pt x="1690675" y="1626410"/>
                  </a:lnTo>
                  <a:lnTo>
                    <a:pt x="1690517" y="1627045"/>
                  </a:lnTo>
                  <a:lnTo>
                    <a:pt x="1689479" y="1627045"/>
                  </a:lnTo>
                  <a:lnTo>
                    <a:pt x="1689411" y="1627553"/>
                  </a:lnTo>
                  <a:lnTo>
                    <a:pt x="1689253" y="1627807"/>
                  </a:lnTo>
                  <a:lnTo>
                    <a:pt x="1688385" y="1627807"/>
                  </a:lnTo>
                  <a:lnTo>
                    <a:pt x="1688259" y="1628315"/>
                  </a:lnTo>
                  <a:lnTo>
                    <a:pt x="1688148" y="1628569"/>
                  </a:lnTo>
                  <a:lnTo>
                    <a:pt x="1688069" y="1628823"/>
                  </a:lnTo>
                  <a:lnTo>
                    <a:pt x="1687990" y="1628950"/>
                  </a:lnTo>
                  <a:lnTo>
                    <a:pt x="1679304" y="1628950"/>
                  </a:lnTo>
                  <a:lnTo>
                    <a:pt x="1678988" y="1630474"/>
                  </a:lnTo>
                  <a:close/>
                </a:path>
                <a:path w="2360295" h="1867535">
                  <a:moveTo>
                    <a:pt x="1688385" y="1627807"/>
                  </a:moveTo>
                  <a:lnTo>
                    <a:pt x="1689095" y="1627807"/>
                  </a:lnTo>
                  <a:lnTo>
                    <a:pt x="1688938" y="1627553"/>
                  </a:lnTo>
                  <a:lnTo>
                    <a:pt x="1688859" y="1626410"/>
                  </a:lnTo>
                  <a:lnTo>
                    <a:pt x="1688385" y="1627807"/>
                  </a:lnTo>
                  <a:close/>
                </a:path>
                <a:path w="2360295" h="1867535">
                  <a:moveTo>
                    <a:pt x="1689479" y="1627045"/>
                  </a:moveTo>
                  <a:lnTo>
                    <a:pt x="1690517" y="1627045"/>
                  </a:lnTo>
                  <a:lnTo>
                    <a:pt x="1690043" y="1626664"/>
                  </a:lnTo>
                  <a:lnTo>
                    <a:pt x="1689569" y="1626537"/>
                  </a:lnTo>
                  <a:lnTo>
                    <a:pt x="1689479" y="1627045"/>
                  </a:lnTo>
                  <a:close/>
                </a:path>
                <a:path w="2360295" h="1867535">
                  <a:moveTo>
                    <a:pt x="1679304" y="1628950"/>
                  </a:moveTo>
                  <a:lnTo>
                    <a:pt x="1687990" y="1628950"/>
                  </a:lnTo>
                  <a:lnTo>
                    <a:pt x="1687516" y="1628569"/>
                  </a:lnTo>
                  <a:lnTo>
                    <a:pt x="1687200" y="1628442"/>
                  </a:lnTo>
                  <a:lnTo>
                    <a:pt x="1687358" y="1628188"/>
                  </a:lnTo>
                  <a:lnTo>
                    <a:pt x="1687457" y="1627934"/>
                  </a:lnTo>
                  <a:lnTo>
                    <a:pt x="1687569" y="1627426"/>
                  </a:lnTo>
                  <a:lnTo>
                    <a:pt x="1687646" y="1627242"/>
                  </a:lnTo>
                  <a:lnTo>
                    <a:pt x="1687753" y="1626537"/>
                  </a:lnTo>
                  <a:lnTo>
                    <a:pt x="1686885" y="1627426"/>
                  </a:lnTo>
                  <a:lnTo>
                    <a:pt x="1686253" y="1627426"/>
                  </a:lnTo>
                  <a:lnTo>
                    <a:pt x="1686332" y="1627934"/>
                  </a:lnTo>
                  <a:lnTo>
                    <a:pt x="1686016" y="1627934"/>
                  </a:lnTo>
                  <a:lnTo>
                    <a:pt x="1685700" y="1628061"/>
                  </a:lnTo>
                  <a:lnTo>
                    <a:pt x="1677990" y="1628061"/>
                  </a:lnTo>
                  <a:lnTo>
                    <a:pt x="1677928" y="1628188"/>
                  </a:lnTo>
                  <a:lnTo>
                    <a:pt x="1679462" y="1628188"/>
                  </a:lnTo>
                  <a:lnTo>
                    <a:pt x="1679304" y="1628950"/>
                  </a:lnTo>
                  <a:close/>
                </a:path>
                <a:path w="2360295" h="1867535">
                  <a:moveTo>
                    <a:pt x="1676699" y="1628569"/>
                  </a:moveTo>
                  <a:lnTo>
                    <a:pt x="1677093" y="1628442"/>
                  </a:lnTo>
                  <a:lnTo>
                    <a:pt x="1677014" y="1626918"/>
                  </a:lnTo>
                  <a:lnTo>
                    <a:pt x="1676146" y="1626664"/>
                  </a:lnTo>
                  <a:lnTo>
                    <a:pt x="1675356" y="1626537"/>
                  </a:lnTo>
                  <a:lnTo>
                    <a:pt x="1673382" y="1626791"/>
                  </a:lnTo>
                  <a:lnTo>
                    <a:pt x="1672808" y="1627426"/>
                  </a:lnTo>
                  <a:lnTo>
                    <a:pt x="1676067" y="1627426"/>
                  </a:lnTo>
                  <a:lnTo>
                    <a:pt x="1676699" y="1628569"/>
                  </a:lnTo>
                  <a:close/>
                </a:path>
                <a:path w="2360295" h="1867535">
                  <a:moveTo>
                    <a:pt x="1670500" y="1628188"/>
                  </a:moveTo>
                  <a:lnTo>
                    <a:pt x="1672119" y="1628188"/>
                  </a:lnTo>
                  <a:lnTo>
                    <a:pt x="1670934" y="1626537"/>
                  </a:lnTo>
                  <a:lnTo>
                    <a:pt x="1670066" y="1627172"/>
                  </a:lnTo>
                  <a:lnTo>
                    <a:pt x="1669592" y="1627426"/>
                  </a:lnTo>
                  <a:lnTo>
                    <a:pt x="1669908" y="1627553"/>
                  </a:lnTo>
                  <a:lnTo>
                    <a:pt x="1670382" y="1627553"/>
                  </a:lnTo>
                  <a:lnTo>
                    <a:pt x="1670500" y="1628188"/>
                  </a:lnTo>
                  <a:close/>
                </a:path>
                <a:path w="2360295" h="1867535">
                  <a:moveTo>
                    <a:pt x="1677990" y="1628061"/>
                  </a:moveTo>
                  <a:lnTo>
                    <a:pt x="1685700" y="1628061"/>
                  </a:lnTo>
                  <a:lnTo>
                    <a:pt x="1683410" y="1627553"/>
                  </a:lnTo>
                  <a:lnTo>
                    <a:pt x="1681436" y="1626664"/>
                  </a:lnTo>
                  <a:lnTo>
                    <a:pt x="1678672" y="1626664"/>
                  </a:lnTo>
                  <a:lnTo>
                    <a:pt x="1677990" y="1628061"/>
                  </a:lnTo>
                  <a:close/>
                </a:path>
                <a:path w="2360295" h="1867535">
                  <a:moveTo>
                    <a:pt x="1633879" y="1627807"/>
                  </a:moveTo>
                  <a:lnTo>
                    <a:pt x="1636901" y="1627807"/>
                  </a:lnTo>
                  <a:lnTo>
                    <a:pt x="1635243" y="1626664"/>
                  </a:lnTo>
                  <a:lnTo>
                    <a:pt x="1634374" y="1627426"/>
                  </a:lnTo>
                  <a:lnTo>
                    <a:pt x="1633879" y="1627807"/>
                  </a:lnTo>
                  <a:close/>
                </a:path>
                <a:path w="2360295" h="1867535">
                  <a:moveTo>
                    <a:pt x="1560674" y="1628061"/>
                  </a:moveTo>
                  <a:lnTo>
                    <a:pt x="1563860" y="1628061"/>
                  </a:lnTo>
                  <a:lnTo>
                    <a:pt x="1563149" y="1627807"/>
                  </a:lnTo>
                  <a:lnTo>
                    <a:pt x="1562912" y="1627807"/>
                  </a:lnTo>
                  <a:lnTo>
                    <a:pt x="1562754" y="1627299"/>
                  </a:lnTo>
                  <a:lnTo>
                    <a:pt x="1561728" y="1626918"/>
                  </a:lnTo>
                  <a:lnTo>
                    <a:pt x="1560622" y="1626664"/>
                  </a:lnTo>
                  <a:lnTo>
                    <a:pt x="1560674" y="1628061"/>
                  </a:lnTo>
                  <a:close/>
                </a:path>
                <a:path w="2360295" h="1867535">
                  <a:moveTo>
                    <a:pt x="1710180" y="1628823"/>
                  </a:moveTo>
                  <a:lnTo>
                    <a:pt x="1710496" y="1628823"/>
                  </a:lnTo>
                  <a:lnTo>
                    <a:pt x="1711759" y="1627553"/>
                  </a:lnTo>
                  <a:lnTo>
                    <a:pt x="1711048" y="1627299"/>
                  </a:lnTo>
                  <a:lnTo>
                    <a:pt x="1710338" y="1626918"/>
                  </a:lnTo>
                  <a:lnTo>
                    <a:pt x="1709548" y="1626791"/>
                  </a:lnTo>
                  <a:lnTo>
                    <a:pt x="1709430" y="1627172"/>
                  </a:lnTo>
                  <a:lnTo>
                    <a:pt x="1709311" y="1627426"/>
                  </a:lnTo>
                  <a:lnTo>
                    <a:pt x="1709387" y="1627740"/>
                  </a:lnTo>
                  <a:lnTo>
                    <a:pt x="1709548" y="1627934"/>
                  </a:lnTo>
                  <a:lnTo>
                    <a:pt x="1709969" y="1628569"/>
                  </a:lnTo>
                  <a:lnTo>
                    <a:pt x="1710180" y="1628823"/>
                  </a:lnTo>
                  <a:close/>
                </a:path>
                <a:path w="2360295" h="1867535">
                  <a:moveTo>
                    <a:pt x="1576818" y="1627242"/>
                  </a:moveTo>
                  <a:lnTo>
                    <a:pt x="1577047" y="1626791"/>
                  </a:lnTo>
                  <a:lnTo>
                    <a:pt x="1576178" y="1626791"/>
                  </a:lnTo>
                  <a:lnTo>
                    <a:pt x="1576818" y="1627242"/>
                  </a:lnTo>
                  <a:close/>
                </a:path>
                <a:path w="2360295" h="1867535">
                  <a:moveTo>
                    <a:pt x="1725814" y="1629204"/>
                  </a:moveTo>
                  <a:lnTo>
                    <a:pt x="1726646" y="1629126"/>
                  </a:lnTo>
                  <a:lnTo>
                    <a:pt x="1726723" y="1628823"/>
                  </a:lnTo>
                  <a:lnTo>
                    <a:pt x="1726841" y="1628569"/>
                  </a:lnTo>
                  <a:lnTo>
                    <a:pt x="1725657" y="1628569"/>
                  </a:lnTo>
                  <a:lnTo>
                    <a:pt x="1724946" y="1626918"/>
                  </a:lnTo>
                  <a:lnTo>
                    <a:pt x="1724393" y="1628442"/>
                  </a:lnTo>
                  <a:lnTo>
                    <a:pt x="1723761" y="1628569"/>
                  </a:lnTo>
                  <a:lnTo>
                    <a:pt x="1724235" y="1628823"/>
                  </a:lnTo>
                  <a:lnTo>
                    <a:pt x="1724788" y="1628823"/>
                  </a:lnTo>
                  <a:lnTo>
                    <a:pt x="1725262" y="1629077"/>
                  </a:lnTo>
                  <a:lnTo>
                    <a:pt x="1725814" y="1629204"/>
                  </a:lnTo>
                  <a:close/>
                </a:path>
                <a:path w="2360295" h="1867535">
                  <a:moveTo>
                    <a:pt x="1707653" y="1629077"/>
                  </a:moveTo>
                  <a:lnTo>
                    <a:pt x="1709232" y="1627553"/>
                  </a:lnTo>
                  <a:lnTo>
                    <a:pt x="1708759" y="1627299"/>
                  </a:lnTo>
                  <a:lnTo>
                    <a:pt x="1708364" y="1627172"/>
                  </a:lnTo>
                  <a:lnTo>
                    <a:pt x="1707890" y="1626918"/>
                  </a:lnTo>
                  <a:lnTo>
                    <a:pt x="1707653" y="1629077"/>
                  </a:lnTo>
                  <a:close/>
                </a:path>
                <a:path w="2360295" h="1867535">
                  <a:moveTo>
                    <a:pt x="1593699" y="1628569"/>
                  </a:moveTo>
                  <a:lnTo>
                    <a:pt x="1595525" y="1628569"/>
                  </a:lnTo>
                  <a:lnTo>
                    <a:pt x="1595367" y="1628442"/>
                  </a:lnTo>
                  <a:lnTo>
                    <a:pt x="1594182" y="1626918"/>
                  </a:lnTo>
                  <a:lnTo>
                    <a:pt x="1593699" y="1628569"/>
                  </a:lnTo>
                  <a:close/>
                </a:path>
                <a:path w="2360295" h="1867535">
                  <a:moveTo>
                    <a:pt x="1581969" y="1630220"/>
                  </a:moveTo>
                  <a:lnTo>
                    <a:pt x="1592208" y="1630220"/>
                  </a:lnTo>
                  <a:lnTo>
                    <a:pt x="1592120" y="1628188"/>
                  </a:lnTo>
                  <a:lnTo>
                    <a:pt x="1592366" y="1627299"/>
                  </a:lnTo>
                  <a:lnTo>
                    <a:pt x="1593234" y="1627172"/>
                  </a:lnTo>
                  <a:lnTo>
                    <a:pt x="1594108" y="1627172"/>
                  </a:lnTo>
                  <a:lnTo>
                    <a:pt x="1594182" y="1626918"/>
                  </a:lnTo>
                  <a:lnTo>
                    <a:pt x="1586060" y="1626918"/>
                  </a:lnTo>
                  <a:lnTo>
                    <a:pt x="1585970" y="1627045"/>
                  </a:lnTo>
                  <a:lnTo>
                    <a:pt x="1583824" y="1627045"/>
                  </a:lnTo>
                  <a:lnTo>
                    <a:pt x="1583127" y="1629458"/>
                  </a:lnTo>
                  <a:lnTo>
                    <a:pt x="1582364" y="1629458"/>
                  </a:lnTo>
                  <a:lnTo>
                    <a:pt x="1581969" y="1630220"/>
                  </a:lnTo>
                  <a:close/>
                </a:path>
                <a:path w="2360295" h="1867535">
                  <a:moveTo>
                    <a:pt x="1557659" y="1629585"/>
                  </a:moveTo>
                  <a:lnTo>
                    <a:pt x="1559992" y="1629585"/>
                  </a:lnTo>
                  <a:lnTo>
                    <a:pt x="1559913" y="1629204"/>
                  </a:lnTo>
                  <a:lnTo>
                    <a:pt x="1559787" y="1628315"/>
                  </a:lnTo>
                  <a:lnTo>
                    <a:pt x="1559913" y="1627807"/>
                  </a:lnTo>
                  <a:lnTo>
                    <a:pt x="1559992" y="1627680"/>
                  </a:lnTo>
                  <a:lnTo>
                    <a:pt x="1560103" y="1627426"/>
                  </a:lnTo>
                  <a:lnTo>
                    <a:pt x="1560229" y="1626918"/>
                  </a:lnTo>
                  <a:lnTo>
                    <a:pt x="1558334" y="1627299"/>
                  </a:lnTo>
                  <a:lnTo>
                    <a:pt x="1557386" y="1627553"/>
                  </a:lnTo>
                  <a:lnTo>
                    <a:pt x="1556802" y="1628569"/>
                  </a:lnTo>
                  <a:lnTo>
                    <a:pt x="1557860" y="1628569"/>
                  </a:lnTo>
                  <a:lnTo>
                    <a:pt x="1557760" y="1629331"/>
                  </a:lnTo>
                  <a:lnTo>
                    <a:pt x="1557659" y="1629585"/>
                  </a:lnTo>
                  <a:close/>
                </a:path>
                <a:path w="2360295" h="1867535">
                  <a:moveTo>
                    <a:pt x="1538988" y="1630474"/>
                  </a:moveTo>
                  <a:lnTo>
                    <a:pt x="1539541" y="1630474"/>
                  </a:lnTo>
                  <a:lnTo>
                    <a:pt x="1541199" y="1630220"/>
                  </a:lnTo>
                  <a:lnTo>
                    <a:pt x="1542778" y="1630093"/>
                  </a:lnTo>
                  <a:lnTo>
                    <a:pt x="1542751" y="1629585"/>
                  </a:lnTo>
                  <a:lnTo>
                    <a:pt x="1542304" y="1626918"/>
                  </a:lnTo>
                  <a:lnTo>
                    <a:pt x="1541065" y="1628442"/>
                  </a:lnTo>
                  <a:lnTo>
                    <a:pt x="1541120" y="1628823"/>
                  </a:lnTo>
                  <a:lnTo>
                    <a:pt x="1541673" y="1629331"/>
                  </a:lnTo>
                  <a:lnTo>
                    <a:pt x="1540962" y="1629331"/>
                  </a:lnTo>
                  <a:lnTo>
                    <a:pt x="1537962" y="1630220"/>
                  </a:lnTo>
                  <a:lnTo>
                    <a:pt x="1538514" y="1630220"/>
                  </a:lnTo>
                  <a:lnTo>
                    <a:pt x="1538988" y="1630474"/>
                  </a:lnTo>
                  <a:close/>
                </a:path>
                <a:path w="2360295" h="1867535">
                  <a:moveTo>
                    <a:pt x="1749424" y="1628823"/>
                  </a:moveTo>
                  <a:lnTo>
                    <a:pt x="1761426" y="1628823"/>
                  </a:lnTo>
                  <a:lnTo>
                    <a:pt x="1759216" y="1627934"/>
                  </a:lnTo>
                  <a:lnTo>
                    <a:pt x="1756926" y="1627172"/>
                  </a:lnTo>
                  <a:lnTo>
                    <a:pt x="1755267" y="1628315"/>
                  </a:lnTo>
                  <a:lnTo>
                    <a:pt x="1753293" y="1628442"/>
                  </a:lnTo>
                  <a:lnTo>
                    <a:pt x="1749803" y="1628442"/>
                  </a:lnTo>
                  <a:lnTo>
                    <a:pt x="1749424" y="1628823"/>
                  </a:lnTo>
                  <a:close/>
                </a:path>
                <a:path w="2360295" h="1867535">
                  <a:moveTo>
                    <a:pt x="1560624" y="1633649"/>
                  </a:moveTo>
                  <a:lnTo>
                    <a:pt x="1579416" y="1633649"/>
                  </a:lnTo>
                  <a:lnTo>
                    <a:pt x="1579100" y="1633522"/>
                  </a:lnTo>
                  <a:lnTo>
                    <a:pt x="1579139" y="1633268"/>
                  </a:lnTo>
                  <a:lnTo>
                    <a:pt x="1579574" y="1632252"/>
                  </a:lnTo>
                  <a:lnTo>
                    <a:pt x="1579732" y="1631998"/>
                  </a:lnTo>
                  <a:lnTo>
                    <a:pt x="1579179" y="1631871"/>
                  </a:lnTo>
                  <a:lnTo>
                    <a:pt x="1578942" y="1631871"/>
                  </a:lnTo>
                  <a:lnTo>
                    <a:pt x="1576968" y="1631617"/>
                  </a:lnTo>
                  <a:lnTo>
                    <a:pt x="1578310" y="1631363"/>
                  </a:lnTo>
                  <a:lnTo>
                    <a:pt x="1577284" y="1629712"/>
                  </a:lnTo>
                  <a:lnTo>
                    <a:pt x="1578560" y="1628696"/>
                  </a:lnTo>
                  <a:lnTo>
                    <a:pt x="1578626" y="1628514"/>
                  </a:lnTo>
                  <a:lnTo>
                    <a:pt x="1576818" y="1627242"/>
                  </a:lnTo>
                  <a:lnTo>
                    <a:pt x="1576401" y="1628061"/>
                  </a:lnTo>
                  <a:lnTo>
                    <a:pt x="1576274" y="1628388"/>
                  </a:lnTo>
                  <a:lnTo>
                    <a:pt x="1576415" y="1628950"/>
                  </a:lnTo>
                  <a:lnTo>
                    <a:pt x="1576099" y="1629204"/>
                  </a:lnTo>
                  <a:lnTo>
                    <a:pt x="1575468" y="1629585"/>
                  </a:lnTo>
                  <a:lnTo>
                    <a:pt x="1573225" y="1629585"/>
                  </a:lnTo>
                  <a:lnTo>
                    <a:pt x="1573178" y="1629966"/>
                  </a:lnTo>
                  <a:lnTo>
                    <a:pt x="1570309" y="1629966"/>
                  </a:lnTo>
                  <a:lnTo>
                    <a:pt x="1569940" y="1630220"/>
                  </a:lnTo>
                  <a:lnTo>
                    <a:pt x="1557408" y="1630220"/>
                  </a:lnTo>
                  <a:lnTo>
                    <a:pt x="1557307" y="1630474"/>
                  </a:lnTo>
                  <a:lnTo>
                    <a:pt x="1551109" y="1630474"/>
                  </a:lnTo>
                  <a:lnTo>
                    <a:pt x="1551701" y="1631109"/>
                  </a:lnTo>
                  <a:lnTo>
                    <a:pt x="1557702" y="1631109"/>
                  </a:lnTo>
                  <a:lnTo>
                    <a:pt x="1557939" y="1631236"/>
                  </a:lnTo>
                  <a:lnTo>
                    <a:pt x="1558176" y="1631236"/>
                  </a:lnTo>
                  <a:lnTo>
                    <a:pt x="1557939" y="1631744"/>
                  </a:lnTo>
                  <a:lnTo>
                    <a:pt x="1557886" y="1631998"/>
                  </a:lnTo>
                  <a:lnTo>
                    <a:pt x="1560782" y="1631998"/>
                  </a:lnTo>
                  <a:lnTo>
                    <a:pt x="1561078" y="1632379"/>
                  </a:lnTo>
                  <a:lnTo>
                    <a:pt x="1560959" y="1632957"/>
                  </a:lnTo>
                  <a:lnTo>
                    <a:pt x="1560624" y="1633649"/>
                  </a:lnTo>
                  <a:close/>
                </a:path>
                <a:path w="2360295" h="1867535">
                  <a:moveTo>
                    <a:pt x="1749029" y="1628950"/>
                  </a:moveTo>
                  <a:lnTo>
                    <a:pt x="1766480" y="1628950"/>
                  </a:lnTo>
                  <a:lnTo>
                    <a:pt x="1764190" y="1627299"/>
                  </a:lnTo>
                  <a:lnTo>
                    <a:pt x="1761426" y="1628823"/>
                  </a:lnTo>
                  <a:lnTo>
                    <a:pt x="1749187" y="1628823"/>
                  </a:lnTo>
                  <a:lnTo>
                    <a:pt x="1749029" y="1628950"/>
                  </a:lnTo>
                  <a:close/>
                </a:path>
                <a:path w="2360295" h="1867535">
                  <a:moveTo>
                    <a:pt x="1736988" y="1629204"/>
                  </a:moveTo>
                  <a:lnTo>
                    <a:pt x="1741844" y="1629204"/>
                  </a:lnTo>
                  <a:lnTo>
                    <a:pt x="1739949" y="1628188"/>
                  </a:lnTo>
                  <a:lnTo>
                    <a:pt x="1737975" y="1627426"/>
                  </a:lnTo>
                  <a:lnTo>
                    <a:pt x="1737738" y="1627299"/>
                  </a:lnTo>
                  <a:lnTo>
                    <a:pt x="1737106" y="1627299"/>
                  </a:lnTo>
                  <a:lnTo>
                    <a:pt x="1737053" y="1627807"/>
                  </a:lnTo>
                  <a:lnTo>
                    <a:pt x="1737580" y="1627807"/>
                  </a:lnTo>
                  <a:lnTo>
                    <a:pt x="1737738" y="1627934"/>
                  </a:lnTo>
                  <a:lnTo>
                    <a:pt x="1738291" y="1628061"/>
                  </a:lnTo>
                  <a:lnTo>
                    <a:pt x="1739238" y="1628569"/>
                  </a:lnTo>
                  <a:lnTo>
                    <a:pt x="1738291" y="1629077"/>
                  </a:lnTo>
                  <a:lnTo>
                    <a:pt x="1737007" y="1629077"/>
                  </a:lnTo>
                  <a:lnTo>
                    <a:pt x="1736988" y="1629204"/>
                  </a:lnTo>
                  <a:close/>
                </a:path>
                <a:path w="2360295" h="1867535">
                  <a:moveTo>
                    <a:pt x="1675909" y="1629077"/>
                  </a:moveTo>
                  <a:lnTo>
                    <a:pt x="1676067" y="1627426"/>
                  </a:lnTo>
                  <a:lnTo>
                    <a:pt x="1672808" y="1627426"/>
                  </a:lnTo>
                  <a:lnTo>
                    <a:pt x="1672119" y="1628188"/>
                  </a:lnTo>
                  <a:lnTo>
                    <a:pt x="1670500" y="1628188"/>
                  </a:lnTo>
                  <a:lnTo>
                    <a:pt x="1670697" y="1628823"/>
                  </a:lnTo>
                  <a:lnTo>
                    <a:pt x="1675435" y="1628823"/>
                  </a:lnTo>
                  <a:lnTo>
                    <a:pt x="1675909" y="1629077"/>
                  </a:lnTo>
                  <a:close/>
                </a:path>
                <a:path w="2360295" h="1867535">
                  <a:moveTo>
                    <a:pt x="1573225" y="1629585"/>
                  </a:moveTo>
                  <a:lnTo>
                    <a:pt x="1575468" y="1629585"/>
                  </a:lnTo>
                  <a:lnTo>
                    <a:pt x="1574441" y="1628696"/>
                  </a:lnTo>
                  <a:lnTo>
                    <a:pt x="1573494" y="1627426"/>
                  </a:lnTo>
                  <a:lnTo>
                    <a:pt x="1573225" y="1629585"/>
                  </a:lnTo>
                  <a:close/>
                </a:path>
                <a:path w="2360295" h="1867535">
                  <a:moveTo>
                    <a:pt x="1749803" y="1628442"/>
                  </a:moveTo>
                  <a:lnTo>
                    <a:pt x="1752030" y="1628442"/>
                  </a:lnTo>
                  <a:lnTo>
                    <a:pt x="1750687" y="1627553"/>
                  </a:lnTo>
                  <a:lnTo>
                    <a:pt x="1749803" y="1628442"/>
                  </a:lnTo>
                  <a:close/>
                </a:path>
                <a:path w="2360295" h="1867535">
                  <a:moveTo>
                    <a:pt x="1692175" y="1627934"/>
                  </a:moveTo>
                  <a:lnTo>
                    <a:pt x="1693550" y="1627934"/>
                  </a:lnTo>
                  <a:lnTo>
                    <a:pt x="1693361" y="1627553"/>
                  </a:lnTo>
                  <a:lnTo>
                    <a:pt x="1693124" y="1627553"/>
                  </a:lnTo>
                  <a:lnTo>
                    <a:pt x="1692042" y="1627740"/>
                  </a:lnTo>
                  <a:lnTo>
                    <a:pt x="1692175" y="1627934"/>
                  </a:lnTo>
                  <a:close/>
                </a:path>
                <a:path w="2360295" h="1867535">
                  <a:moveTo>
                    <a:pt x="1728262" y="1628950"/>
                  </a:moveTo>
                  <a:lnTo>
                    <a:pt x="1728330" y="1628514"/>
                  </a:lnTo>
                  <a:lnTo>
                    <a:pt x="1727394" y="1627934"/>
                  </a:lnTo>
                  <a:lnTo>
                    <a:pt x="1726604" y="1627680"/>
                  </a:lnTo>
                  <a:lnTo>
                    <a:pt x="1726130" y="1627934"/>
                  </a:lnTo>
                  <a:lnTo>
                    <a:pt x="1725814" y="1628188"/>
                  </a:lnTo>
                  <a:lnTo>
                    <a:pt x="1725657" y="1628569"/>
                  </a:lnTo>
                  <a:lnTo>
                    <a:pt x="1726920" y="1628569"/>
                  </a:lnTo>
                  <a:lnTo>
                    <a:pt x="1728183" y="1628823"/>
                  </a:lnTo>
                  <a:lnTo>
                    <a:pt x="1728262" y="1628950"/>
                  </a:lnTo>
                  <a:close/>
                </a:path>
                <a:path w="2360295" h="1867535">
                  <a:moveTo>
                    <a:pt x="1737027" y="1627934"/>
                  </a:moveTo>
                  <a:lnTo>
                    <a:pt x="1737264" y="1627934"/>
                  </a:lnTo>
                  <a:lnTo>
                    <a:pt x="1737580" y="1627807"/>
                  </a:lnTo>
                  <a:lnTo>
                    <a:pt x="1737053" y="1627807"/>
                  </a:lnTo>
                  <a:lnTo>
                    <a:pt x="1737027" y="1627934"/>
                  </a:lnTo>
                  <a:close/>
                </a:path>
                <a:path w="2360295" h="1867535">
                  <a:moveTo>
                    <a:pt x="1568678" y="1629585"/>
                  </a:moveTo>
                  <a:lnTo>
                    <a:pt x="1569389" y="1628188"/>
                  </a:lnTo>
                  <a:lnTo>
                    <a:pt x="1567652" y="1627807"/>
                  </a:lnTo>
                  <a:lnTo>
                    <a:pt x="1567020" y="1628823"/>
                  </a:lnTo>
                  <a:lnTo>
                    <a:pt x="1568520" y="1628823"/>
                  </a:lnTo>
                  <a:lnTo>
                    <a:pt x="1568678" y="1629585"/>
                  </a:lnTo>
                  <a:close/>
                </a:path>
                <a:path w="2360295" h="1867535">
                  <a:moveTo>
                    <a:pt x="1749424" y="1629966"/>
                  </a:moveTo>
                  <a:lnTo>
                    <a:pt x="1771297" y="1629966"/>
                  </a:lnTo>
                  <a:lnTo>
                    <a:pt x="1770981" y="1627934"/>
                  </a:lnTo>
                  <a:lnTo>
                    <a:pt x="1766796" y="1628696"/>
                  </a:lnTo>
                  <a:lnTo>
                    <a:pt x="1766638" y="1628696"/>
                  </a:lnTo>
                  <a:lnTo>
                    <a:pt x="1766480" y="1628950"/>
                  </a:lnTo>
                  <a:lnTo>
                    <a:pt x="1749029" y="1628950"/>
                  </a:lnTo>
                  <a:lnTo>
                    <a:pt x="1749345" y="1629204"/>
                  </a:lnTo>
                  <a:lnTo>
                    <a:pt x="1749503" y="1629204"/>
                  </a:lnTo>
                  <a:lnTo>
                    <a:pt x="1749582" y="1629331"/>
                  </a:lnTo>
                  <a:lnTo>
                    <a:pt x="1749898" y="1629458"/>
                  </a:lnTo>
                  <a:lnTo>
                    <a:pt x="1749503" y="1629839"/>
                  </a:lnTo>
                  <a:lnTo>
                    <a:pt x="1749424" y="1629966"/>
                  </a:lnTo>
                  <a:close/>
                </a:path>
                <a:path w="2360295" h="1867535">
                  <a:moveTo>
                    <a:pt x="1717523" y="1628950"/>
                  </a:moveTo>
                  <a:lnTo>
                    <a:pt x="1719655" y="1628950"/>
                  </a:lnTo>
                  <a:lnTo>
                    <a:pt x="1718629" y="1627934"/>
                  </a:lnTo>
                  <a:lnTo>
                    <a:pt x="1717918" y="1628823"/>
                  </a:lnTo>
                  <a:lnTo>
                    <a:pt x="1717523" y="1628950"/>
                  </a:lnTo>
                  <a:close/>
                </a:path>
                <a:path w="2360295" h="1867535">
                  <a:moveTo>
                    <a:pt x="1693676" y="1630220"/>
                  </a:moveTo>
                  <a:lnTo>
                    <a:pt x="1693992" y="1629585"/>
                  </a:lnTo>
                  <a:lnTo>
                    <a:pt x="1694403" y="1628926"/>
                  </a:lnTo>
                  <a:lnTo>
                    <a:pt x="1694861" y="1627934"/>
                  </a:lnTo>
                  <a:lnTo>
                    <a:pt x="1694308" y="1628315"/>
                  </a:lnTo>
                  <a:lnTo>
                    <a:pt x="1693499" y="1628315"/>
                  </a:lnTo>
                  <a:lnTo>
                    <a:pt x="1693203" y="1628442"/>
                  </a:lnTo>
                  <a:lnTo>
                    <a:pt x="1693190" y="1629458"/>
                  </a:lnTo>
                  <a:lnTo>
                    <a:pt x="1693676" y="1630220"/>
                  </a:lnTo>
                  <a:close/>
                </a:path>
                <a:path w="2360295" h="1867535">
                  <a:moveTo>
                    <a:pt x="1693677" y="1628188"/>
                  </a:moveTo>
                  <a:lnTo>
                    <a:pt x="1694387" y="1627934"/>
                  </a:lnTo>
                  <a:lnTo>
                    <a:pt x="1693550" y="1627934"/>
                  </a:lnTo>
                  <a:lnTo>
                    <a:pt x="1693677" y="1628188"/>
                  </a:lnTo>
                  <a:close/>
                </a:path>
                <a:path w="2360295" h="1867535">
                  <a:moveTo>
                    <a:pt x="1728168" y="1630474"/>
                  </a:moveTo>
                  <a:lnTo>
                    <a:pt x="1731895" y="1630474"/>
                  </a:lnTo>
                  <a:lnTo>
                    <a:pt x="1731789" y="1630093"/>
                  </a:lnTo>
                  <a:lnTo>
                    <a:pt x="1731684" y="1629839"/>
                  </a:lnTo>
                  <a:lnTo>
                    <a:pt x="1731579" y="1629077"/>
                  </a:lnTo>
                  <a:lnTo>
                    <a:pt x="1732020" y="1628926"/>
                  </a:lnTo>
                  <a:lnTo>
                    <a:pt x="1732211" y="1628823"/>
                  </a:lnTo>
                  <a:lnTo>
                    <a:pt x="1731342" y="1628315"/>
                  </a:lnTo>
                  <a:lnTo>
                    <a:pt x="1730947" y="1628061"/>
                  </a:lnTo>
                  <a:lnTo>
                    <a:pt x="1730829" y="1628950"/>
                  </a:lnTo>
                  <a:lnTo>
                    <a:pt x="1730789" y="1629077"/>
                  </a:lnTo>
                  <a:lnTo>
                    <a:pt x="1728949" y="1629077"/>
                  </a:lnTo>
                  <a:lnTo>
                    <a:pt x="1728168" y="1630474"/>
                  </a:lnTo>
                  <a:close/>
                </a:path>
                <a:path w="2360295" h="1867535">
                  <a:moveTo>
                    <a:pt x="1714839" y="1629585"/>
                  </a:moveTo>
                  <a:lnTo>
                    <a:pt x="1715944" y="1629458"/>
                  </a:lnTo>
                  <a:lnTo>
                    <a:pt x="1714602" y="1628061"/>
                  </a:lnTo>
                  <a:lnTo>
                    <a:pt x="1712628" y="1628061"/>
                  </a:lnTo>
                  <a:lnTo>
                    <a:pt x="1713641" y="1629458"/>
                  </a:lnTo>
                  <a:lnTo>
                    <a:pt x="1714839" y="1629585"/>
                  </a:lnTo>
                  <a:close/>
                </a:path>
                <a:path w="2360295" h="1867535">
                  <a:moveTo>
                    <a:pt x="1732526" y="1629839"/>
                  </a:moveTo>
                  <a:lnTo>
                    <a:pt x="1737027" y="1629839"/>
                  </a:lnTo>
                  <a:lnTo>
                    <a:pt x="1735290" y="1628823"/>
                  </a:lnTo>
                  <a:lnTo>
                    <a:pt x="1733553" y="1628188"/>
                  </a:lnTo>
                  <a:lnTo>
                    <a:pt x="1732526" y="1629839"/>
                  </a:lnTo>
                  <a:close/>
                </a:path>
                <a:path w="2360295" h="1867535">
                  <a:moveTo>
                    <a:pt x="1728949" y="1629077"/>
                  </a:moveTo>
                  <a:lnTo>
                    <a:pt x="1730789" y="1629077"/>
                  </a:lnTo>
                  <a:lnTo>
                    <a:pt x="1729447" y="1628188"/>
                  </a:lnTo>
                  <a:lnTo>
                    <a:pt x="1728949" y="1629077"/>
                  </a:lnTo>
                  <a:close/>
                </a:path>
                <a:path w="2360295" h="1867535">
                  <a:moveTo>
                    <a:pt x="1719445" y="1628696"/>
                  </a:moveTo>
                  <a:lnTo>
                    <a:pt x="1720050" y="1628696"/>
                  </a:lnTo>
                  <a:lnTo>
                    <a:pt x="1719024" y="1628188"/>
                  </a:lnTo>
                  <a:lnTo>
                    <a:pt x="1719445" y="1628696"/>
                  </a:lnTo>
                  <a:close/>
                </a:path>
                <a:path w="2360295" h="1867535">
                  <a:moveTo>
                    <a:pt x="1705510" y="1628514"/>
                  </a:moveTo>
                  <a:lnTo>
                    <a:pt x="1705613" y="1628315"/>
                  </a:lnTo>
                  <a:lnTo>
                    <a:pt x="1705520" y="1628188"/>
                  </a:lnTo>
                  <a:lnTo>
                    <a:pt x="1705510" y="1628514"/>
                  </a:lnTo>
                  <a:close/>
                </a:path>
                <a:path w="2360295" h="1867535">
                  <a:moveTo>
                    <a:pt x="1704020" y="1629331"/>
                  </a:moveTo>
                  <a:lnTo>
                    <a:pt x="1705283" y="1628696"/>
                  </a:lnTo>
                  <a:lnTo>
                    <a:pt x="1705441" y="1628569"/>
                  </a:lnTo>
                  <a:lnTo>
                    <a:pt x="1705520" y="1628188"/>
                  </a:lnTo>
                  <a:lnTo>
                    <a:pt x="1698453" y="1628188"/>
                  </a:lnTo>
                  <a:lnTo>
                    <a:pt x="1697637" y="1628442"/>
                  </a:lnTo>
                  <a:lnTo>
                    <a:pt x="1702598" y="1628442"/>
                  </a:lnTo>
                  <a:lnTo>
                    <a:pt x="1704020" y="1629331"/>
                  </a:lnTo>
                  <a:close/>
                </a:path>
                <a:path w="2360295" h="1867535">
                  <a:moveTo>
                    <a:pt x="1693499" y="1628315"/>
                  </a:moveTo>
                  <a:lnTo>
                    <a:pt x="1694308" y="1628315"/>
                  </a:lnTo>
                  <a:lnTo>
                    <a:pt x="1694071" y="1628188"/>
                  </a:lnTo>
                  <a:lnTo>
                    <a:pt x="1693795" y="1628188"/>
                  </a:lnTo>
                  <a:lnTo>
                    <a:pt x="1693499" y="1628315"/>
                  </a:lnTo>
                  <a:close/>
                </a:path>
                <a:path w="2360295" h="1867535">
                  <a:moveTo>
                    <a:pt x="1677804" y="1629585"/>
                  </a:moveTo>
                  <a:lnTo>
                    <a:pt x="1678436" y="1629331"/>
                  </a:lnTo>
                  <a:lnTo>
                    <a:pt x="1678468" y="1629126"/>
                  </a:lnTo>
                  <a:lnTo>
                    <a:pt x="1678594" y="1628696"/>
                  </a:lnTo>
                  <a:lnTo>
                    <a:pt x="1678707" y="1628514"/>
                  </a:lnTo>
                  <a:lnTo>
                    <a:pt x="1678910" y="1628315"/>
                  </a:lnTo>
                  <a:lnTo>
                    <a:pt x="1679225" y="1628315"/>
                  </a:lnTo>
                  <a:lnTo>
                    <a:pt x="1679462" y="1628188"/>
                  </a:lnTo>
                  <a:lnTo>
                    <a:pt x="1677928" y="1628188"/>
                  </a:lnTo>
                  <a:lnTo>
                    <a:pt x="1677804" y="1628442"/>
                  </a:lnTo>
                  <a:lnTo>
                    <a:pt x="1677014" y="1629204"/>
                  </a:lnTo>
                  <a:lnTo>
                    <a:pt x="1677409" y="1629331"/>
                  </a:lnTo>
                  <a:lnTo>
                    <a:pt x="1677804" y="1629585"/>
                  </a:lnTo>
                  <a:close/>
                </a:path>
                <a:path w="2360295" h="1867535">
                  <a:moveTo>
                    <a:pt x="1661301" y="1630728"/>
                  </a:moveTo>
                  <a:lnTo>
                    <a:pt x="1661380" y="1629712"/>
                  </a:lnTo>
                  <a:lnTo>
                    <a:pt x="1661744" y="1629126"/>
                  </a:lnTo>
                  <a:lnTo>
                    <a:pt x="1661825" y="1628926"/>
                  </a:lnTo>
                  <a:lnTo>
                    <a:pt x="1660985" y="1628188"/>
                  </a:lnTo>
                  <a:lnTo>
                    <a:pt x="1656265" y="1628188"/>
                  </a:lnTo>
                  <a:lnTo>
                    <a:pt x="1656159" y="1628569"/>
                  </a:lnTo>
                  <a:lnTo>
                    <a:pt x="1656034" y="1629712"/>
                  </a:lnTo>
                  <a:lnTo>
                    <a:pt x="1655938" y="1630347"/>
                  </a:lnTo>
                  <a:lnTo>
                    <a:pt x="1660353" y="1630347"/>
                  </a:lnTo>
                  <a:lnTo>
                    <a:pt x="1660827" y="1630601"/>
                  </a:lnTo>
                  <a:lnTo>
                    <a:pt x="1661301" y="1630728"/>
                  </a:lnTo>
                  <a:close/>
                </a:path>
                <a:path w="2360295" h="1867535">
                  <a:moveTo>
                    <a:pt x="1737007" y="1629077"/>
                  </a:moveTo>
                  <a:lnTo>
                    <a:pt x="1738291" y="1629077"/>
                  </a:lnTo>
                  <a:lnTo>
                    <a:pt x="1738133" y="1628442"/>
                  </a:lnTo>
                  <a:lnTo>
                    <a:pt x="1736001" y="1628442"/>
                  </a:lnTo>
                  <a:lnTo>
                    <a:pt x="1734974" y="1628315"/>
                  </a:lnTo>
                  <a:lnTo>
                    <a:pt x="1736316" y="1628569"/>
                  </a:lnTo>
                  <a:lnTo>
                    <a:pt x="1736981" y="1628926"/>
                  </a:lnTo>
                  <a:lnTo>
                    <a:pt x="1737007" y="1629077"/>
                  </a:lnTo>
                  <a:close/>
                </a:path>
                <a:path w="2360295" h="1867535">
                  <a:moveTo>
                    <a:pt x="1706247" y="1631682"/>
                  </a:moveTo>
                  <a:lnTo>
                    <a:pt x="1708284" y="1630347"/>
                  </a:lnTo>
                  <a:lnTo>
                    <a:pt x="1706547" y="1629585"/>
                  </a:lnTo>
                  <a:lnTo>
                    <a:pt x="1705667" y="1628388"/>
                  </a:lnTo>
                  <a:lnTo>
                    <a:pt x="1705479" y="1629585"/>
                  </a:lnTo>
                  <a:lnTo>
                    <a:pt x="1705994" y="1629585"/>
                  </a:lnTo>
                  <a:lnTo>
                    <a:pt x="1706144" y="1631637"/>
                  </a:lnTo>
                  <a:close/>
                </a:path>
                <a:path w="2360295" h="1867535">
                  <a:moveTo>
                    <a:pt x="1732132" y="1630474"/>
                  </a:moveTo>
                  <a:lnTo>
                    <a:pt x="1746582" y="1630474"/>
                  </a:lnTo>
                  <a:lnTo>
                    <a:pt x="1746266" y="1630347"/>
                  </a:lnTo>
                  <a:lnTo>
                    <a:pt x="1745792" y="1630347"/>
                  </a:lnTo>
                  <a:lnTo>
                    <a:pt x="1745318" y="1630093"/>
                  </a:lnTo>
                  <a:lnTo>
                    <a:pt x="1745476" y="1629966"/>
                  </a:lnTo>
                  <a:lnTo>
                    <a:pt x="1745792" y="1629839"/>
                  </a:lnTo>
                  <a:lnTo>
                    <a:pt x="1745555" y="1629458"/>
                  </a:lnTo>
                  <a:lnTo>
                    <a:pt x="1745476" y="1629077"/>
                  </a:lnTo>
                  <a:lnTo>
                    <a:pt x="1744844" y="1628569"/>
                  </a:lnTo>
                  <a:lnTo>
                    <a:pt x="1744371" y="1628442"/>
                  </a:lnTo>
                  <a:lnTo>
                    <a:pt x="1744055" y="1628569"/>
                  </a:lnTo>
                  <a:lnTo>
                    <a:pt x="1741844" y="1629204"/>
                  </a:lnTo>
                  <a:lnTo>
                    <a:pt x="1736988" y="1629204"/>
                  </a:lnTo>
                  <a:lnTo>
                    <a:pt x="1737027" y="1629839"/>
                  </a:lnTo>
                  <a:lnTo>
                    <a:pt x="1732526" y="1629839"/>
                  </a:lnTo>
                  <a:lnTo>
                    <a:pt x="1732132" y="1630474"/>
                  </a:lnTo>
                  <a:close/>
                </a:path>
                <a:path w="2360295" h="1867535">
                  <a:moveTo>
                    <a:pt x="1721077" y="1630855"/>
                  </a:moveTo>
                  <a:lnTo>
                    <a:pt x="1721340" y="1630707"/>
                  </a:lnTo>
                  <a:lnTo>
                    <a:pt x="1721629" y="1630474"/>
                  </a:lnTo>
                  <a:lnTo>
                    <a:pt x="1721740" y="1630093"/>
                  </a:lnTo>
                  <a:lnTo>
                    <a:pt x="1720050" y="1628442"/>
                  </a:lnTo>
                  <a:lnTo>
                    <a:pt x="1720050" y="1628696"/>
                  </a:lnTo>
                  <a:lnTo>
                    <a:pt x="1719445" y="1628696"/>
                  </a:lnTo>
                  <a:lnTo>
                    <a:pt x="1719655" y="1628950"/>
                  </a:lnTo>
                  <a:lnTo>
                    <a:pt x="1717523" y="1628950"/>
                  </a:lnTo>
                  <a:lnTo>
                    <a:pt x="1716734" y="1629204"/>
                  </a:lnTo>
                  <a:lnTo>
                    <a:pt x="1720208" y="1629204"/>
                  </a:lnTo>
                  <a:lnTo>
                    <a:pt x="1721077" y="1630855"/>
                  </a:lnTo>
                  <a:close/>
                </a:path>
                <a:path w="2360295" h="1867535">
                  <a:moveTo>
                    <a:pt x="1700052" y="1630855"/>
                  </a:moveTo>
                  <a:lnTo>
                    <a:pt x="1705441" y="1630855"/>
                  </a:lnTo>
                  <a:lnTo>
                    <a:pt x="1703941" y="1629839"/>
                  </a:lnTo>
                  <a:lnTo>
                    <a:pt x="1703230" y="1629712"/>
                  </a:lnTo>
                  <a:lnTo>
                    <a:pt x="1702621" y="1629418"/>
                  </a:lnTo>
                  <a:lnTo>
                    <a:pt x="1702510" y="1628514"/>
                  </a:lnTo>
                  <a:lnTo>
                    <a:pt x="1697637" y="1628442"/>
                  </a:lnTo>
                  <a:lnTo>
                    <a:pt x="1697229" y="1628569"/>
                  </a:lnTo>
                  <a:lnTo>
                    <a:pt x="1695729" y="1628950"/>
                  </a:lnTo>
                  <a:lnTo>
                    <a:pt x="1698650" y="1629458"/>
                  </a:lnTo>
                  <a:lnTo>
                    <a:pt x="1697940" y="1629839"/>
                  </a:lnTo>
                  <a:lnTo>
                    <a:pt x="1698888" y="1629839"/>
                  </a:lnTo>
                  <a:lnTo>
                    <a:pt x="1698651" y="1630728"/>
                  </a:lnTo>
                  <a:lnTo>
                    <a:pt x="1699835" y="1630728"/>
                  </a:lnTo>
                  <a:lnTo>
                    <a:pt x="1700052" y="1630855"/>
                  </a:lnTo>
                  <a:close/>
                </a:path>
                <a:path w="2360295" h="1867535">
                  <a:moveTo>
                    <a:pt x="1548542" y="1628950"/>
                  </a:moveTo>
                  <a:lnTo>
                    <a:pt x="1548858" y="1628823"/>
                  </a:lnTo>
                  <a:lnTo>
                    <a:pt x="1549332" y="1628442"/>
                  </a:lnTo>
                  <a:lnTo>
                    <a:pt x="1548806" y="1628442"/>
                  </a:lnTo>
                  <a:lnTo>
                    <a:pt x="1548542" y="1628950"/>
                  </a:lnTo>
                  <a:close/>
                </a:path>
                <a:path w="2360295" h="1867535">
                  <a:moveTo>
                    <a:pt x="1666038" y="1630093"/>
                  </a:moveTo>
                  <a:lnTo>
                    <a:pt x="1667144" y="1630093"/>
                  </a:lnTo>
                  <a:lnTo>
                    <a:pt x="1667144" y="1628569"/>
                  </a:lnTo>
                  <a:lnTo>
                    <a:pt x="1665802" y="1629839"/>
                  </a:lnTo>
                  <a:lnTo>
                    <a:pt x="1665196" y="1629839"/>
                  </a:lnTo>
                  <a:lnTo>
                    <a:pt x="1665617" y="1629966"/>
                  </a:lnTo>
                  <a:lnTo>
                    <a:pt x="1665802" y="1629966"/>
                  </a:lnTo>
                  <a:lnTo>
                    <a:pt x="1665948" y="1630066"/>
                  </a:lnTo>
                  <a:close/>
                </a:path>
                <a:path w="2360295" h="1867535">
                  <a:moveTo>
                    <a:pt x="1556676" y="1628823"/>
                  </a:moveTo>
                  <a:lnTo>
                    <a:pt x="1557860" y="1628569"/>
                  </a:lnTo>
                  <a:lnTo>
                    <a:pt x="1556802" y="1628569"/>
                  </a:lnTo>
                  <a:lnTo>
                    <a:pt x="1556676" y="1628823"/>
                  </a:lnTo>
                  <a:close/>
                </a:path>
                <a:path w="2360295" h="1867535">
                  <a:moveTo>
                    <a:pt x="1772639" y="1637586"/>
                  </a:moveTo>
                  <a:lnTo>
                    <a:pt x="1772639" y="1628823"/>
                  </a:lnTo>
                  <a:lnTo>
                    <a:pt x="1771928" y="1629458"/>
                  </a:lnTo>
                  <a:lnTo>
                    <a:pt x="1771297" y="1629966"/>
                  </a:lnTo>
                  <a:lnTo>
                    <a:pt x="1749424" y="1629966"/>
                  </a:lnTo>
                  <a:lnTo>
                    <a:pt x="1749187" y="1630347"/>
                  </a:lnTo>
                  <a:lnTo>
                    <a:pt x="1748792" y="1630728"/>
                  </a:lnTo>
                  <a:lnTo>
                    <a:pt x="1724709" y="1630728"/>
                  </a:lnTo>
                  <a:lnTo>
                    <a:pt x="1725420" y="1631109"/>
                  </a:lnTo>
                  <a:lnTo>
                    <a:pt x="1726051" y="1631236"/>
                  </a:lnTo>
                  <a:lnTo>
                    <a:pt x="1725104" y="1631744"/>
                  </a:lnTo>
                  <a:lnTo>
                    <a:pt x="1724156" y="1632506"/>
                  </a:lnTo>
                  <a:lnTo>
                    <a:pt x="1721629" y="1632506"/>
                  </a:lnTo>
                  <a:lnTo>
                    <a:pt x="1721377" y="1632760"/>
                  </a:lnTo>
                  <a:lnTo>
                    <a:pt x="1721441" y="1633649"/>
                  </a:lnTo>
                  <a:lnTo>
                    <a:pt x="1726999" y="1633649"/>
                  </a:lnTo>
                  <a:lnTo>
                    <a:pt x="1727243" y="1634157"/>
                  </a:lnTo>
                  <a:lnTo>
                    <a:pt x="1758505" y="1634157"/>
                  </a:lnTo>
                  <a:lnTo>
                    <a:pt x="1760347" y="1634792"/>
                  </a:lnTo>
                  <a:lnTo>
                    <a:pt x="1769560" y="1634792"/>
                  </a:lnTo>
                  <a:lnTo>
                    <a:pt x="1769820" y="1636570"/>
                  </a:lnTo>
                  <a:lnTo>
                    <a:pt x="1771929" y="1636570"/>
                  </a:lnTo>
                  <a:lnTo>
                    <a:pt x="1772323" y="1637459"/>
                  </a:lnTo>
                  <a:lnTo>
                    <a:pt x="1772639" y="1637586"/>
                  </a:lnTo>
                  <a:close/>
                </a:path>
                <a:path w="2360295" h="1867535">
                  <a:moveTo>
                    <a:pt x="1670923" y="1630093"/>
                  </a:moveTo>
                  <a:lnTo>
                    <a:pt x="1676225" y="1630093"/>
                  </a:lnTo>
                  <a:lnTo>
                    <a:pt x="1675672" y="1629585"/>
                  </a:lnTo>
                  <a:lnTo>
                    <a:pt x="1675632" y="1629331"/>
                  </a:lnTo>
                  <a:lnTo>
                    <a:pt x="1675514" y="1628950"/>
                  </a:lnTo>
                  <a:lnTo>
                    <a:pt x="1675435" y="1628823"/>
                  </a:lnTo>
                  <a:lnTo>
                    <a:pt x="1670697" y="1628823"/>
                  </a:lnTo>
                  <a:lnTo>
                    <a:pt x="1670816" y="1629585"/>
                  </a:lnTo>
                  <a:lnTo>
                    <a:pt x="1670923" y="1630093"/>
                  </a:lnTo>
                  <a:close/>
                </a:path>
                <a:path w="2360295" h="1867535">
                  <a:moveTo>
                    <a:pt x="1613686" y="1631363"/>
                  </a:moveTo>
                  <a:lnTo>
                    <a:pt x="1614002" y="1631109"/>
                  </a:lnTo>
                  <a:lnTo>
                    <a:pt x="1614190" y="1630991"/>
                  </a:lnTo>
                  <a:lnTo>
                    <a:pt x="1611238" y="1628823"/>
                  </a:lnTo>
                  <a:lnTo>
                    <a:pt x="1611297" y="1630521"/>
                  </a:lnTo>
                  <a:lnTo>
                    <a:pt x="1611599" y="1630707"/>
                  </a:lnTo>
                  <a:lnTo>
                    <a:pt x="1611313" y="1630975"/>
                  </a:lnTo>
                  <a:lnTo>
                    <a:pt x="1611317" y="1631109"/>
                  </a:lnTo>
                  <a:lnTo>
                    <a:pt x="1613133" y="1631109"/>
                  </a:lnTo>
                  <a:lnTo>
                    <a:pt x="1613686" y="1631363"/>
                  </a:lnTo>
                  <a:close/>
                </a:path>
                <a:path w="2360295" h="1867535">
                  <a:moveTo>
                    <a:pt x="1567300" y="1629294"/>
                  </a:moveTo>
                  <a:lnTo>
                    <a:pt x="1568520" y="1628823"/>
                  </a:lnTo>
                  <a:lnTo>
                    <a:pt x="1567020" y="1628823"/>
                  </a:lnTo>
                  <a:lnTo>
                    <a:pt x="1567143" y="1629126"/>
                  </a:lnTo>
                  <a:lnTo>
                    <a:pt x="1567300" y="1629294"/>
                  </a:lnTo>
                  <a:close/>
                </a:path>
                <a:path w="2360295" h="1867535">
                  <a:moveTo>
                    <a:pt x="1726898" y="1629418"/>
                  </a:moveTo>
                  <a:lnTo>
                    <a:pt x="1727157" y="1629077"/>
                  </a:lnTo>
                  <a:lnTo>
                    <a:pt x="1726646" y="1629126"/>
                  </a:lnTo>
                  <a:lnTo>
                    <a:pt x="1726898" y="1629418"/>
                  </a:lnTo>
                  <a:close/>
                </a:path>
                <a:path w="2360295" h="1867535">
                  <a:moveTo>
                    <a:pt x="1557408" y="1630220"/>
                  </a:moveTo>
                  <a:lnTo>
                    <a:pt x="1569940" y="1630220"/>
                  </a:lnTo>
                  <a:lnTo>
                    <a:pt x="1569151" y="1629077"/>
                  </a:lnTo>
                  <a:lnTo>
                    <a:pt x="1568756" y="1629839"/>
                  </a:lnTo>
                  <a:lnTo>
                    <a:pt x="1557559" y="1629839"/>
                  </a:lnTo>
                  <a:lnTo>
                    <a:pt x="1557408" y="1630220"/>
                  </a:lnTo>
                  <a:close/>
                </a:path>
                <a:path w="2360295" h="1867535">
                  <a:moveTo>
                    <a:pt x="1718550" y="1630220"/>
                  </a:moveTo>
                  <a:lnTo>
                    <a:pt x="1720208" y="1629204"/>
                  </a:lnTo>
                  <a:lnTo>
                    <a:pt x="1716734" y="1629204"/>
                  </a:lnTo>
                  <a:lnTo>
                    <a:pt x="1715944" y="1629458"/>
                  </a:lnTo>
                  <a:lnTo>
                    <a:pt x="1716734" y="1629458"/>
                  </a:lnTo>
                  <a:lnTo>
                    <a:pt x="1718550" y="1630220"/>
                  </a:lnTo>
                  <a:close/>
                </a:path>
                <a:path w="2360295" h="1867535">
                  <a:moveTo>
                    <a:pt x="1668013" y="1630728"/>
                  </a:moveTo>
                  <a:lnTo>
                    <a:pt x="1671092" y="1630728"/>
                  </a:lnTo>
                  <a:lnTo>
                    <a:pt x="1670934" y="1630601"/>
                  </a:lnTo>
                  <a:lnTo>
                    <a:pt x="1668486" y="1629458"/>
                  </a:lnTo>
                  <a:lnTo>
                    <a:pt x="1668361" y="1629294"/>
                  </a:lnTo>
                  <a:lnTo>
                    <a:pt x="1668013" y="1629585"/>
                  </a:lnTo>
                  <a:lnTo>
                    <a:pt x="1667675" y="1630013"/>
                  </a:lnTo>
                  <a:lnTo>
                    <a:pt x="1667460" y="1630474"/>
                  </a:lnTo>
                  <a:lnTo>
                    <a:pt x="1667618" y="1630474"/>
                  </a:lnTo>
                  <a:lnTo>
                    <a:pt x="1667855" y="1630601"/>
                  </a:lnTo>
                  <a:lnTo>
                    <a:pt x="1668013" y="1630728"/>
                  </a:lnTo>
                  <a:close/>
                </a:path>
                <a:path w="2360295" h="1867535">
                  <a:moveTo>
                    <a:pt x="1544595" y="1630093"/>
                  </a:moveTo>
                  <a:lnTo>
                    <a:pt x="1544910" y="1630093"/>
                  </a:lnTo>
                  <a:lnTo>
                    <a:pt x="1544989" y="1629966"/>
                  </a:lnTo>
                  <a:lnTo>
                    <a:pt x="1544673" y="1629712"/>
                  </a:lnTo>
                  <a:lnTo>
                    <a:pt x="1544279" y="1629204"/>
                  </a:lnTo>
                  <a:lnTo>
                    <a:pt x="1543193" y="1629966"/>
                  </a:lnTo>
                  <a:lnTo>
                    <a:pt x="1544516" y="1629966"/>
                  </a:lnTo>
                  <a:lnTo>
                    <a:pt x="1544595" y="1630093"/>
                  </a:lnTo>
                  <a:close/>
                </a:path>
                <a:path w="2360295" h="1867535">
                  <a:moveTo>
                    <a:pt x="1532829" y="1631363"/>
                  </a:moveTo>
                  <a:lnTo>
                    <a:pt x="1534724" y="1631363"/>
                  </a:lnTo>
                  <a:lnTo>
                    <a:pt x="1534471" y="1630855"/>
                  </a:lnTo>
                  <a:lnTo>
                    <a:pt x="1534374" y="1630563"/>
                  </a:lnTo>
                  <a:lnTo>
                    <a:pt x="1534250" y="1629966"/>
                  </a:lnTo>
                  <a:lnTo>
                    <a:pt x="1533934" y="1629839"/>
                  </a:lnTo>
                  <a:lnTo>
                    <a:pt x="1533303" y="1629458"/>
                  </a:lnTo>
                  <a:lnTo>
                    <a:pt x="1532592" y="1629458"/>
                  </a:lnTo>
                  <a:lnTo>
                    <a:pt x="1531960" y="1629204"/>
                  </a:lnTo>
                  <a:lnTo>
                    <a:pt x="1533408" y="1630093"/>
                  </a:lnTo>
                  <a:lnTo>
                    <a:pt x="1533777" y="1630347"/>
                  </a:lnTo>
                  <a:lnTo>
                    <a:pt x="1533709" y="1630601"/>
                  </a:lnTo>
                  <a:lnTo>
                    <a:pt x="1532829" y="1631363"/>
                  </a:lnTo>
                  <a:close/>
                </a:path>
                <a:path w="2360295" h="1867535">
                  <a:moveTo>
                    <a:pt x="1557559" y="1629839"/>
                  </a:moveTo>
                  <a:lnTo>
                    <a:pt x="1568756" y="1629839"/>
                  </a:lnTo>
                  <a:lnTo>
                    <a:pt x="1568124" y="1629585"/>
                  </a:lnTo>
                  <a:lnTo>
                    <a:pt x="1567335" y="1629331"/>
                  </a:lnTo>
                  <a:lnTo>
                    <a:pt x="1566546" y="1629585"/>
                  </a:lnTo>
                  <a:lnTo>
                    <a:pt x="1557659" y="1629585"/>
                  </a:lnTo>
                  <a:lnTo>
                    <a:pt x="1557559" y="1629839"/>
                  </a:lnTo>
                  <a:close/>
                </a:path>
                <a:path w="2360295" h="1867535">
                  <a:moveTo>
                    <a:pt x="1725972" y="1630728"/>
                  </a:moveTo>
                  <a:lnTo>
                    <a:pt x="1728025" y="1630728"/>
                  </a:lnTo>
                  <a:lnTo>
                    <a:pt x="1726898" y="1629418"/>
                  </a:lnTo>
                  <a:lnTo>
                    <a:pt x="1726209" y="1630347"/>
                  </a:lnTo>
                  <a:lnTo>
                    <a:pt x="1725972" y="1630728"/>
                  </a:lnTo>
                  <a:close/>
                </a:path>
                <a:path w="2360295" h="1867535">
                  <a:moveTo>
                    <a:pt x="1713575" y="1631236"/>
                  </a:moveTo>
                  <a:lnTo>
                    <a:pt x="1714365" y="1631236"/>
                  </a:lnTo>
                  <a:lnTo>
                    <a:pt x="1714086" y="1630563"/>
                  </a:lnTo>
                  <a:lnTo>
                    <a:pt x="1713733" y="1629458"/>
                  </a:lnTo>
                  <a:lnTo>
                    <a:pt x="1713733" y="1629585"/>
                  </a:lnTo>
                  <a:lnTo>
                    <a:pt x="1712233" y="1630093"/>
                  </a:lnTo>
                  <a:lnTo>
                    <a:pt x="1713359" y="1630745"/>
                  </a:lnTo>
                  <a:lnTo>
                    <a:pt x="1713496" y="1630855"/>
                  </a:lnTo>
                  <a:lnTo>
                    <a:pt x="1713575" y="1631236"/>
                  </a:lnTo>
                  <a:close/>
                </a:path>
                <a:path w="2360295" h="1867535">
                  <a:moveTo>
                    <a:pt x="1570309" y="1629966"/>
                  </a:moveTo>
                  <a:lnTo>
                    <a:pt x="1573178" y="1629966"/>
                  </a:lnTo>
                  <a:lnTo>
                    <a:pt x="1572388" y="1629458"/>
                  </a:lnTo>
                  <a:lnTo>
                    <a:pt x="1571046" y="1629458"/>
                  </a:lnTo>
                  <a:lnTo>
                    <a:pt x="1570309" y="1629966"/>
                  </a:lnTo>
                  <a:close/>
                </a:path>
                <a:path w="2360295" h="1867535">
                  <a:moveTo>
                    <a:pt x="1555807" y="1630474"/>
                  </a:moveTo>
                  <a:lnTo>
                    <a:pt x="1557307" y="1630474"/>
                  </a:lnTo>
                  <a:lnTo>
                    <a:pt x="1557150" y="1629966"/>
                  </a:lnTo>
                  <a:lnTo>
                    <a:pt x="1556281" y="1629458"/>
                  </a:lnTo>
                  <a:lnTo>
                    <a:pt x="1555965" y="1629458"/>
                  </a:lnTo>
                  <a:lnTo>
                    <a:pt x="1555847" y="1629839"/>
                  </a:lnTo>
                  <a:lnTo>
                    <a:pt x="1555807" y="1630474"/>
                  </a:lnTo>
                  <a:close/>
                </a:path>
                <a:path w="2360295" h="1867535">
                  <a:moveTo>
                    <a:pt x="1728025" y="1630728"/>
                  </a:moveTo>
                  <a:lnTo>
                    <a:pt x="1748556" y="1630728"/>
                  </a:lnTo>
                  <a:lnTo>
                    <a:pt x="1747924" y="1630220"/>
                  </a:lnTo>
                  <a:lnTo>
                    <a:pt x="1747529" y="1629585"/>
                  </a:lnTo>
                  <a:lnTo>
                    <a:pt x="1746739" y="1630220"/>
                  </a:lnTo>
                  <a:lnTo>
                    <a:pt x="1746582" y="1630474"/>
                  </a:lnTo>
                  <a:lnTo>
                    <a:pt x="1728168" y="1630474"/>
                  </a:lnTo>
                  <a:lnTo>
                    <a:pt x="1728025" y="1630728"/>
                  </a:lnTo>
                  <a:close/>
                </a:path>
                <a:path w="2360295" h="1867535">
                  <a:moveTo>
                    <a:pt x="1704730" y="1631744"/>
                  </a:moveTo>
                  <a:lnTo>
                    <a:pt x="1706152" y="1631744"/>
                  </a:lnTo>
                  <a:lnTo>
                    <a:pt x="1706099" y="1631617"/>
                  </a:lnTo>
                  <a:lnTo>
                    <a:pt x="1705520" y="1631363"/>
                  </a:lnTo>
                  <a:lnTo>
                    <a:pt x="1705994" y="1629585"/>
                  </a:lnTo>
                  <a:lnTo>
                    <a:pt x="1705479" y="1629585"/>
                  </a:lnTo>
                  <a:lnTo>
                    <a:pt x="1705441" y="1630855"/>
                  </a:lnTo>
                  <a:lnTo>
                    <a:pt x="1700052" y="1630855"/>
                  </a:lnTo>
                  <a:lnTo>
                    <a:pt x="1701414" y="1631617"/>
                  </a:lnTo>
                  <a:lnTo>
                    <a:pt x="1704415" y="1631617"/>
                  </a:lnTo>
                  <a:lnTo>
                    <a:pt x="1704730" y="1631744"/>
                  </a:lnTo>
                  <a:close/>
                </a:path>
                <a:path w="2360295" h="1867535">
                  <a:moveTo>
                    <a:pt x="1661695" y="1631363"/>
                  </a:moveTo>
                  <a:lnTo>
                    <a:pt x="1664775" y="1629712"/>
                  </a:lnTo>
                  <a:lnTo>
                    <a:pt x="1662024" y="1629712"/>
                  </a:lnTo>
                  <a:lnTo>
                    <a:pt x="1661695" y="1631363"/>
                  </a:lnTo>
                  <a:close/>
                </a:path>
                <a:path w="2360295" h="1867535">
                  <a:moveTo>
                    <a:pt x="1614639" y="1630707"/>
                  </a:moveTo>
                  <a:lnTo>
                    <a:pt x="1616213" y="1629712"/>
                  </a:lnTo>
                  <a:lnTo>
                    <a:pt x="1614344" y="1629712"/>
                  </a:lnTo>
                  <a:lnTo>
                    <a:pt x="1614639" y="1630707"/>
                  </a:lnTo>
                  <a:close/>
                </a:path>
                <a:path w="2360295" h="1867535">
                  <a:moveTo>
                    <a:pt x="1697044" y="1632587"/>
                  </a:moveTo>
                  <a:lnTo>
                    <a:pt x="1696440" y="1632379"/>
                  </a:lnTo>
                  <a:lnTo>
                    <a:pt x="1695730" y="1632379"/>
                  </a:lnTo>
                  <a:lnTo>
                    <a:pt x="1696598" y="1631617"/>
                  </a:lnTo>
                  <a:lnTo>
                    <a:pt x="1696914" y="1631363"/>
                  </a:lnTo>
                  <a:lnTo>
                    <a:pt x="1697501" y="1630707"/>
                  </a:lnTo>
                  <a:lnTo>
                    <a:pt x="1698888" y="1629839"/>
                  </a:lnTo>
                  <a:lnTo>
                    <a:pt x="1697940" y="1629839"/>
                  </a:lnTo>
                  <a:lnTo>
                    <a:pt x="1697466" y="1630093"/>
                  </a:lnTo>
                  <a:lnTo>
                    <a:pt x="1695018" y="1630220"/>
                  </a:lnTo>
                  <a:lnTo>
                    <a:pt x="1693710" y="1630220"/>
                  </a:lnTo>
                  <a:lnTo>
                    <a:pt x="1693598" y="1630474"/>
                  </a:lnTo>
                  <a:lnTo>
                    <a:pt x="1671025" y="1630474"/>
                  </a:lnTo>
                  <a:lnTo>
                    <a:pt x="1671092" y="1630728"/>
                  </a:lnTo>
                  <a:lnTo>
                    <a:pt x="1668013" y="1630728"/>
                  </a:lnTo>
                  <a:lnTo>
                    <a:pt x="1668171" y="1630855"/>
                  </a:lnTo>
                  <a:lnTo>
                    <a:pt x="1668260" y="1630991"/>
                  </a:lnTo>
                  <a:lnTo>
                    <a:pt x="1668408" y="1631109"/>
                  </a:lnTo>
                  <a:lnTo>
                    <a:pt x="1668250" y="1631109"/>
                  </a:lnTo>
                  <a:lnTo>
                    <a:pt x="1667934" y="1631363"/>
                  </a:lnTo>
                  <a:lnTo>
                    <a:pt x="1664875" y="1631363"/>
                  </a:lnTo>
                  <a:lnTo>
                    <a:pt x="1664538" y="1631871"/>
                  </a:lnTo>
                  <a:lnTo>
                    <a:pt x="1662880" y="1632506"/>
                  </a:lnTo>
                  <a:lnTo>
                    <a:pt x="1696439" y="1632506"/>
                  </a:lnTo>
                  <a:lnTo>
                    <a:pt x="1697044" y="1632587"/>
                  </a:lnTo>
                  <a:close/>
                </a:path>
                <a:path w="2360295" h="1867535">
                  <a:moveTo>
                    <a:pt x="1671025" y="1630474"/>
                  </a:moveTo>
                  <a:lnTo>
                    <a:pt x="1678830" y="1630474"/>
                  </a:lnTo>
                  <a:lnTo>
                    <a:pt x="1678673" y="1630220"/>
                  </a:lnTo>
                  <a:lnTo>
                    <a:pt x="1677962" y="1630220"/>
                  </a:lnTo>
                  <a:lnTo>
                    <a:pt x="1676698" y="1629839"/>
                  </a:lnTo>
                  <a:lnTo>
                    <a:pt x="1676225" y="1630093"/>
                  </a:lnTo>
                  <a:lnTo>
                    <a:pt x="1670923" y="1630093"/>
                  </a:lnTo>
                  <a:lnTo>
                    <a:pt x="1671025" y="1630474"/>
                  </a:lnTo>
                  <a:close/>
                </a:path>
                <a:path w="2360295" h="1867535">
                  <a:moveTo>
                    <a:pt x="1665948" y="1630066"/>
                  </a:moveTo>
                  <a:lnTo>
                    <a:pt x="1665802" y="1629966"/>
                  </a:lnTo>
                  <a:lnTo>
                    <a:pt x="1665948" y="1630066"/>
                  </a:lnTo>
                  <a:close/>
                </a:path>
                <a:path w="2360295" h="1867535">
                  <a:moveTo>
                    <a:pt x="1665771" y="1630013"/>
                  </a:moveTo>
                  <a:lnTo>
                    <a:pt x="1665617" y="1629966"/>
                  </a:lnTo>
                  <a:lnTo>
                    <a:pt x="1665771" y="1630013"/>
                  </a:lnTo>
                  <a:close/>
                </a:path>
                <a:path w="2360295" h="1867535">
                  <a:moveTo>
                    <a:pt x="1649457" y="1634030"/>
                  </a:moveTo>
                  <a:lnTo>
                    <a:pt x="1650325" y="1634030"/>
                  </a:lnTo>
                  <a:lnTo>
                    <a:pt x="1650720" y="1633268"/>
                  </a:lnTo>
                  <a:lnTo>
                    <a:pt x="1650923" y="1631998"/>
                  </a:lnTo>
                  <a:lnTo>
                    <a:pt x="1650816" y="1630991"/>
                  </a:lnTo>
                  <a:lnTo>
                    <a:pt x="1651115" y="1630220"/>
                  </a:lnTo>
                  <a:lnTo>
                    <a:pt x="1651984" y="1630220"/>
                  </a:lnTo>
                  <a:lnTo>
                    <a:pt x="1652457" y="1629966"/>
                  </a:lnTo>
                  <a:lnTo>
                    <a:pt x="1616207" y="1629966"/>
                  </a:lnTo>
                  <a:lnTo>
                    <a:pt x="1616175" y="1631363"/>
                  </a:lnTo>
                  <a:lnTo>
                    <a:pt x="1628847" y="1631363"/>
                  </a:lnTo>
                  <a:lnTo>
                    <a:pt x="1628956" y="1631490"/>
                  </a:lnTo>
                  <a:lnTo>
                    <a:pt x="1644087" y="1631490"/>
                  </a:lnTo>
                  <a:lnTo>
                    <a:pt x="1644166" y="1632125"/>
                  </a:lnTo>
                  <a:lnTo>
                    <a:pt x="1648825" y="1632125"/>
                  </a:lnTo>
                  <a:lnTo>
                    <a:pt x="1649220" y="1632379"/>
                  </a:lnTo>
                  <a:lnTo>
                    <a:pt x="1649536" y="1632506"/>
                  </a:lnTo>
                  <a:lnTo>
                    <a:pt x="1649346" y="1632684"/>
                  </a:lnTo>
                  <a:lnTo>
                    <a:pt x="1649220" y="1632887"/>
                  </a:lnTo>
                  <a:lnTo>
                    <a:pt x="1649062" y="1633015"/>
                  </a:lnTo>
                  <a:lnTo>
                    <a:pt x="1648351" y="1633395"/>
                  </a:lnTo>
                  <a:lnTo>
                    <a:pt x="1648904" y="1633649"/>
                  </a:lnTo>
                  <a:lnTo>
                    <a:pt x="1649457" y="1634030"/>
                  </a:lnTo>
                  <a:close/>
                </a:path>
                <a:path w="2360295" h="1867535">
                  <a:moveTo>
                    <a:pt x="1543025" y="1630093"/>
                  </a:moveTo>
                  <a:lnTo>
                    <a:pt x="1543647" y="1630093"/>
                  </a:lnTo>
                  <a:lnTo>
                    <a:pt x="1544516" y="1629966"/>
                  </a:lnTo>
                  <a:lnTo>
                    <a:pt x="1543193" y="1629966"/>
                  </a:lnTo>
                  <a:lnTo>
                    <a:pt x="1543025" y="1630093"/>
                  </a:lnTo>
                  <a:close/>
                </a:path>
                <a:path w="2360295" h="1867535">
                  <a:moveTo>
                    <a:pt x="1664875" y="1631363"/>
                  </a:moveTo>
                  <a:lnTo>
                    <a:pt x="1667855" y="1631363"/>
                  </a:lnTo>
                  <a:lnTo>
                    <a:pt x="1665948" y="1630066"/>
                  </a:lnTo>
                  <a:lnTo>
                    <a:pt x="1665771" y="1630013"/>
                  </a:lnTo>
                  <a:lnTo>
                    <a:pt x="1664875" y="1631363"/>
                  </a:lnTo>
                  <a:close/>
                </a:path>
                <a:path w="2360295" h="1867535">
                  <a:moveTo>
                    <a:pt x="1548415" y="1630521"/>
                  </a:moveTo>
                  <a:lnTo>
                    <a:pt x="1550753" y="1630093"/>
                  </a:lnTo>
                  <a:lnTo>
                    <a:pt x="1546489" y="1630093"/>
                  </a:lnTo>
                  <a:lnTo>
                    <a:pt x="1546710" y="1630347"/>
                  </a:lnTo>
                  <a:lnTo>
                    <a:pt x="1548385" y="1630347"/>
                  </a:lnTo>
                  <a:lnTo>
                    <a:pt x="1548415" y="1630521"/>
                  </a:lnTo>
                  <a:close/>
                </a:path>
                <a:path w="2360295" h="1867535">
                  <a:moveTo>
                    <a:pt x="1542857" y="1630220"/>
                  </a:moveTo>
                  <a:lnTo>
                    <a:pt x="1543025" y="1630093"/>
                  </a:lnTo>
                  <a:lnTo>
                    <a:pt x="1542836" y="1630093"/>
                  </a:lnTo>
                  <a:lnTo>
                    <a:pt x="1542857" y="1630220"/>
                  </a:lnTo>
                  <a:close/>
                </a:path>
                <a:path w="2360295" h="1867535">
                  <a:moveTo>
                    <a:pt x="1724472" y="1631744"/>
                  </a:moveTo>
                  <a:lnTo>
                    <a:pt x="1724709" y="1630728"/>
                  </a:lnTo>
                  <a:lnTo>
                    <a:pt x="1725972" y="1630728"/>
                  </a:lnTo>
                  <a:lnTo>
                    <a:pt x="1724709" y="1630220"/>
                  </a:lnTo>
                  <a:lnTo>
                    <a:pt x="1723919" y="1630347"/>
                  </a:lnTo>
                  <a:lnTo>
                    <a:pt x="1723446" y="1630347"/>
                  </a:lnTo>
                  <a:lnTo>
                    <a:pt x="1722842" y="1630563"/>
                  </a:lnTo>
                  <a:lnTo>
                    <a:pt x="1722735" y="1631236"/>
                  </a:lnTo>
                  <a:lnTo>
                    <a:pt x="1723998" y="1631236"/>
                  </a:lnTo>
                  <a:lnTo>
                    <a:pt x="1724472" y="1631744"/>
                  </a:lnTo>
                  <a:close/>
                </a:path>
                <a:path w="2360295" h="1867535">
                  <a:moveTo>
                    <a:pt x="1675830" y="1635300"/>
                  </a:moveTo>
                  <a:lnTo>
                    <a:pt x="1677390" y="1634958"/>
                  </a:lnTo>
                  <a:lnTo>
                    <a:pt x="1677315" y="1634665"/>
                  </a:lnTo>
                  <a:lnTo>
                    <a:pt x="1676447" y="1633793"/>
                  </a:lnTo>
                  <a:lnTo>
                    <a:pt x="1676340" y="1633618"/>
                  </a:lnTo>
                  <a:lnTo>
                    <a:pt x="1677015" y="1633015"/>
                  </a:lnTo>
                  <a:lnTo>
                    <a:pt x="1677062" y="1632684"/>
                  </a:lnTo>
                  <a:lnTo>
                    <a:pt x="1677173" y="1632506"/>
                  </a:lnTo>
                  <a:lnTo>
                    <a:pt x="1662406" y="1632506"/>
                  </a:lnTo>
                  <a:lnTo>
                    <a:pt x="1662406" y="1632379"/>
                  </a:lnTo>
                  <a:lnTo>
                    <a:pt x="1658458" y="1632379"/>
                  </a:lnTo>
                  <a:lnTo>
                    <a:pt x="1657510" y="1630474"/>
                  </a:lnTo>
                  <a:lnTo>
                    <a:pt x="1659011" y="1630347"/>
                  </a:lnTo>
                  <a:lnTo>
                    <a:pt x="1655938" y="1630347"/>
                  </a:lnTo>
                  <a:lnTo>
                    <a:pt x="1655615" y="1631490"/>
                  </a:lnTo>
                  <a:lnTo>
                    <a:pt x="1654905" y="1631744"/>
                  </a:lnTo>
                  <a:lnTo>
                    <a:pt x="1651690" y="1631744"/>
                  </a:lnTo>
                  <a:lnTo>
                    <a:pt x="1652141" y="1632760"/>
                  </a:lnTo>
                  <a:lnTo>
                    <a:pt x="1651065" y="1632760"/>
                  </a:lnTo>
                  <a:lnTo>
                    <a:pt x="1651095" y="1633141"/>
                  </a:lnTo>
                  <a:lnTo>
                    <a:pt x="1675199" y="1633141"/>
                  </a:lnTo>
                  <a:lnTo>
                    <a:pt x="1675830" y="1635300"/>
                  </a:lnTo>
                  <a:close/>
                </a:path>
                <a:path w="2360295" h="1867535">
                  <a:moveTo>
                    <a:pt x="1547042" y="1630728"/>
                  </a:moveTo>
                  <a:lnTo>
                    <a:pt x="1547279" y="1630728"/>
                  </a:lnTo>
                  <a:lnTo>
                    <a:pt x="1548183" y="1630563"/>
                  </a:lnTo>
                  <a:lnTo>
                    <a:pt x="1548385" y="1630347"/>
                  </a:lnTo>
                  <a:lnTo>
                    <a:pt x="1546710" y="1630347"/>
                  </a:lnTo>
                  <a:lnTo>
                    <a:pt x="1547042" y="1630728"/>
                  </a:lnTo>
                  <a:close/>
                </a:path>
                <a:path w="2360295" h="1867535">
                  <a:moveTo>
                    <a:pt x="1698608" y="1631354"/>
                  </a:moveTo>
                  <a:lnTo>
                    <a:pt x="1698606" y="1630707"/>
                  </a:lnTo>
                  <a:lnTo>
                    <a:pt x="1698335" y="1630474"/>
                  </a:lnTo>
                  <a:lnTo>
                    <a:pt x="1698608" y="1631354"/>
                  </a:lnTo>
                  <a:close/>
                </a:path>
                <a:path w="2360295" h="1867535">
                  <a:moveTo>
                    <a:pt x="1651589" y="1630601"/>
                  </a:moveTo>
                  <a:lnTo>
                    <a:pt x="1652142" y="1630601"/>
                  </a:lnTo>
                  <a:lnTo>
                    <a:pt x="1651826" y="1630474"/>
                  </a:lnTo>
                  <a:lnTo>
                    <a:pt x="1651589" y="1630601"/>
                  </a:lnTo>
                  <a:close/>
                </a:path>
                <a:path w="2360295" h="1867535">
                  <a:moveTo>
                    <a:pt x="1611313" y="1630975"/>
                  </a:moveTo>
                  <a:lnTo>
                    <a:pt x="1611611" y="1630745"/>
                  </a:lnTo>
                  <a:lnTo>
                    <a:pt x="1611297" y="1630521"/>
                  </a:lnTo>
                  <a:lnTo>
                    <a:pt x="1611313" y="1630975"/>
                  </a:lnTo>
                  <a:close/>
                </a:path>
                <a:path w="2360295" h="1867535">
                  <a:moveTo>
                    <a:pt x="1547595" y="1634157"/>
                  </a:moveTo>
                  <a:lnTo>
                    <a:pt x="1547832" y="1634030"/>
                  </a:lnTo>
                  <a:lnTo>
                    <a:pt x="1548622" y="1633776"/>
                  </a:lnTo>
                  <a:lnTo>
                    <a:pt x="1547595" y="1633268"/>
                  </a:lnTo>
                  <a:lnTo>
                    <a:pt x="1547509" y="1632957"/>
                  </a:lnTo>
                  <a:lnTo>
                    <a:pt x="1547704" y="1632881"/>
                  </a:lnTo>
                  <a:lnTo>
                    <a:pt x="1549332" y="1632506"/>
                  </a:lnTo>
                  <a:lnTo>
                    <a:pt x="1548701" y="1632125"/>
                  </a:lnTo>
                  <a:lnTo>
                    <a:pt x="1548415" y="1630521"/>
                  </a:lnTo>
                  <a:lnTo>
                    <a:pt x="1548183" y="1630563"/>
                  </a:lnTo>
                  <a:lnTo>
                    <a:pt x="1547437" y="1631363"/>
                  </a:lnTo>
                  <a:lnTo>
                    <a:pt x="1546726" y="1631998"/>
                  </a:lnTo>
                  <a:lnTo>
                    <a:pt x="1546489" y="1633395"/>
                  </a:lnTo>
                  <a:lnTo>
                    <a:pt x="1546310" y="1633793"/>
                  </a:lnTo>
                  <a:lnTo>
                    <a:pt x="1547595" y="1634157"/>
                  </a:lnTo>
                  <a:close/>
                </a:path>
                <a:path w="2360295" h="1867535">
                  <a:moveTo>
                    <a:pt x="1708890" y="1633395"/>
                  </a:moveTo>
                  <a:lnTo>
                    <a:pt x="1711364" y="1633395"/>
                  </a:lnTo>
                  <a:lnTo>
                    <a:pt x="1710891" y="1633141"/>
                  </a:lnTo>
                  <a:lnTo>
                    <a:pt x="1710679" y="1632957"/>
                  </a:lnTo>
                  <a:lnTo>
                    <a:pt x="1710590" y="1632684"/>
                  </a:lnTo>
                  <a:lnTo>
                    <a:pt x="1710970" y="1632379"/>
                  </a:lnTo>
                  <a:lnTo>
                    <a:pt x="1711443" y="1632252"/>
                  </a:lnTo>
                  <a:lnTo>
                    <a:pt x="1711917" y="1631871"/>
                  </a:lnTo>
                  <a:lnTo>
                    <a:pt x="1712093" y="1631682"/>
                  </a:lnTo>
                  <a:lnTo>
                    <a:pt x="1712206" y="1631490"/>
                  </a:lnTo>
                  <a:lnTo>
                    <a:pt x="1712312" y="1631236"/>
                  </a:lnTo>
                  <a:lnTo>
                    <a:pt x="1712549" y="1630855"/>
                  </a:lnTo>
                  <a:lnTo>
                    <a:pt x="1711917" y="1630601"/>
                  </a:lnTo>
                  <a:lnTo>
                    <a:pt x="1710654" y="1631109"/>
                  </a:lnTo>
                  <a:lnTo>
                    <a:pt x="1711917" y="1631109"/>
                  </a:lnTo>
                  <a:lnTo>
                    <a:pt x="1711364" y="1631744"/>
                  </a:lnTo>
                  <a:lnTo>
                    <a:pt x="1710114" y="1631744"/>
                  </a:lnTo>
                  <a:lnTo>
                    <a:pt x="1709851" y="1632252"/>
                  </a:lnTo>
                  <a:lnTo>
                    <a:pt x="1709738" y="1632760"/>
                  </a:lnTo>
                  <a:lnTo>
                    <a:pt x="1709706" y="1633015"/>
                  </a:lnTo>
                  <a:lnTo>
                    <a:pt x="1709153" y="1633141"/>
                  </a:lnTo>
                  <a:lnTo>
                    <a:pt x="1708680" y="1633141"/>
                  </a:lnTo>
                  <a:lnTo>
                    <a:pt x="1708890" y="1633395"/>
                  </a:lnTo>
                  <a:close/>
                </a:path>
                <a:path w="2360295" h="1867535">
                  <a:moveTo>
                    <a:pt x="1579890" y="1630728"/>
                  </a:moveTo>
                  <a:lnTo>
                    <a:pt x="1581706" y="1630728"/>
                  </a:lnTo>
                  <a:lnTo>
                    <a:pt x="1580363" y="1630601"/>
                  </a:lnTo>
                  <a:lnTo>
                    <a:pt x="1579890" y="1630728"/>
                  </a:lnTo>
                  <a:close/>
                </a:path>
                <a:path w="2360295" h="1867535">
                  <a:moveTo>
                    <a:pt x="1538751" y="1633522"/>
                  </a:moveTo>
                  <a:lnTo>
                    <a:pt x="1539225" y="1632125"/>
                  </a:lnTo>
                  <a:lnTo>
                    <a:pt x="1539868" y="1631354"/>
                  </a:lnTo>
                  <a:lnTo>
                    <a:pt x="1540015" y="1631236"/>
                  </a:lnTo>
                  <a:lnTo>
                    <a:pt x="1540015" y="1631109"/>
                  </a:lnTo>
                  <a:lnTo>
                    <a:pt x="1538198" y="1630601"/>
                  </a:lnTo>
                  <a:lnTo>
                    <a:pt x="1537093" y="1630601"/>
                  </a:lnTo>
                  <a:lnTo>
                    <a:pt x="1536145" y="1630728"/>
                  </a:lnTo>
                  <a:lnTo>
                    <a:pt x="1535277" y="1631617"/>
                  </a:lnTo>
                  <a:lnTo>
                    <a:pt x="1529118" y="1631617"/>
                  </a:lnTo>
                  <a:lnTo>
                    <a:pt x="1529197" y="1631871"/>
                  </a:lnTo>
                  <a:lnTo>
                    <a:pt x="1530697" y="1632125"/>
                  </a:lnTo>
                  <a:lnTo>
                    <a:pt x="1530810" y="1632760"/>
                  </a:lnTo>
                  <a:lnTo>
                    <a:pt x="1537330" y="1632760"/>
                  </a:lnTo>
                  <a:lnTo>
                    <a:pt x="1538751" y="1633522"/>
                  </a:lnTo>
                  <a:close/>
                </a:path>
                <a:path w="2360295" h="1867535">
                  <a:moveTo>
                    <a:pt x="1614871" y="1631490"/>
                  </a:moveTo>
                  <a:lnTo>
                    <a:pt x="1614639" y="1630707"/>
                  </a:lnTo>
                  <a:lnTo>
                    <a:pt x="1614190" y="1630991"/>
                  </a:lnTo>
                  <a:lnTo>
                    <a:pt x="1614871" y="1631490"/>
                  </a:lnTo>
                  <a:close/>
                </a:path>
                <a:path w="2360295" h="1867535">
                  <a:moveTo>
                    <a:pt x="1721028" y="1633506"/>
                  </a:moveTo>
                  <a:lnTo>
                    <a:pt x="1721156" y="1631109"/>
                  </a:lnTo>
                  <a:lnTo>
                    <a:pt x="1719418" y="1631109"/>
                  </a:lnTo>
                  <a:lnTo>
                    <a:pt x="1717681" y="1630728"/>
                  </a:lnTo>
                  <a:lnTo>
                    <a:pt x="1714365" y="1631236"/>
                  </a:lnTo>
                  <a:lnTo>
                    <a:pt x="1713575" y="1631236"/>
                  </a:lnTo>
                  <a:lnTo>
                    <a:pt x="1713128" y="1632379"/>
                  </a:lnTo>
                  <a:lnTo>
                    <a:pt x="1719181" y="1632379"/>
                  </a:lnTo>
                  <a:lnTo>
                    <a:pt x="1721028" y="1633506"/>
                  </a:lnTo>
                  <a:close/>
                </a:path>
                <a:path w="2360295" h="1867535">
                  <a:moveTo>
                    <a:pt x="1699519" y="1631490"/>
                  </a:moveTo>
                  <a:lnTo>
                    <a:pt x="1699708" y="1631109"/>
                  </a:lnTo>
                  <a:lnTo>
                    <a:pt x="1699835" y="1630728"/>
                  </a:lnTo>
                  <a:lnTo>
                    <a:pt x="1698651" y="1630728"/>
                  </a:lnTo>
                  <a:lnTo>
                    <a:pt x="1699519" y="1631490"/>
                  </a:lnTo>
                  <a:close/>
                </a:path>
                <a:path w="2360295" h="1867535">
                  <a:moveTo>
                    <a:pt x="1529118" y="1631617"/>
                  </a:moveTo>
                  <a:lnTo>
                    <a:pt x="1532750" y="1631617"/>
                  </a:lnTo>
                  <a:lnTo>
                    <a:pt x="1531092" y="1631109"/>
                  </a:lnTo>
                  <a:lnTo>
                    <a:pt x="1529355" y="1630855"/>
                  </a:lnTo>
                  <a:lnTo>
                    <a:pt x="1529236" y="1631109"/>
                  </a:lnTo>
                  <a:lnTo>
                    <a:pt x="1529118" y="1631617"/>
                  </a:lnTo>
                  <a:close/>
                </a:path>
                <a:path w="2360295" h="1867535">
                  <a:moveTo>
                    <a:pt x="1579890" y="1632379"/>
                  </a:moveTo>
                  <a:lnTo>
                    <a:pt x="1612897" y="1632379"/>
                  </a:lnTo>
                  <a:lnTo>
                    <a:pt x="1612857" y="1631871"/>
                  </a:lnTo>
                  <a:lnTo>
                    <a:pt x="1612739" y="1631490"/>
                  </a:lnTo>
                  <a:lnTo>
                    <a:pt x="1612897" y="1631363"/>
                  </a:lnTo>
                  <a:lnTo>
                    <a:pt x="1613133" y="1631109"/>
                  </a:lnTo>
                  <a:lnTo>
                    <a:pt x="1611317" y="1631109"/>
                  </a:lnTo>
                  <a:lnTo>
                    <a:pt x="1611317" y="1631490"/>
                  </a:lnTo>
                  <a:lnTo>
                    <a:pt x="1610370" y="1631744"/>
                  </a:lnTo>
                  <a:lnTo>
                    <a:pt x="1609817" y="1632125"/>
                  </a:lnTo>
                  <a:lnTo>
                    <a:pt x="1579921" y="1632125"/>
                  </a:lnTo>
                  <a:lnTo>
                    <a:pt x="1579890" y="1632379"/>
                  </a:lnTo>
                  <a:close/>
                </a:path>
                <a:path w="2360295" h="1867535">
                  <a:moveTo>
                    <a:pt x="1554337" y="1633458"/>
                  </a:moveTo>
                  <a:lnTo>
                    <a:pt x="1557623" y="1631109"/>
                  </a:lnTo>
                  <a:lnTo>
                    <a:pt x="1551701" y="1631109"/>
                  </a:lnTo>
                  <a:lnTo>
                    <a:pt x="1553596" y="1633141"/>
                  </a:lnTo>
                  <a:lnTo>
                    <a:pt x="1554228" y="1633141"/>
                  </a:lnTo>
                  <a:lnTo>
                    <a:pt x="1554337" y="1633458"/>
                  </a:lnTo>
                  <a:close/>
                </a:path>
                <a:path w="2360295" h="1867535">
                  <a:moveTo>
                    <a:pt x="1722735" y="1631998"/>
                  </a:moveTo>
                  <a:lnTo>
                    <a:pt x="1723998" y="1631236"/>
                  </a:lnTo>
                  <a:lnTo>
                    <a:pt x="1722735" y="1631236"/>
                  </a:lnTo>
                  <a:lnTo>
                    <a:pt x="1722735" y="1631998"/>
                  </a:lnTo>
                  <a:close/>
                </a:path>
                <a:path w="2360295" h="1867535">
                  <a:moveTo>
                    <a:pt x="1698019" y="1632760"/>
                  </a:moveTo>
                  <a:lnTo>
                    <a:pt x="1698177" y="1632760"/>
                  </a:lnTo>
                  <a:lnTo>
                    <a:pt x="1698571" y="1632379"/>
                  </a:lnTo>
                  <a:lnTo>
                    <a:pt x="1698608" y="1631354"/>
                  </a:lnTo>
                  <a:lnTo>
                    <a:pt x="1698572" y="1631871"/>
                  </a:lnTo>
                  <a:lnTo>
                    <a:pt x="1697640" y="1632684"/>
                  </a:lnTo>
                  <a:lnTo>
                    <a:pt x="1698019" y="1632760"/>
                  </a:lnTo>
                  <a:close/>
                </a:path>
                <a:path w="2360295" h="1867535">
                  <a:moveTo>
                    <a:pt x="1621583" y="1633776"/>
                  </a:moveTo>
                  <a:lnTo>
                    <a:pt x="1627031" y="1633776"/>
                  </a:lnTo>
                  <a:lnTo>
                    <a:pt x="1626873" y="1633649"/>
                  </a:lnTo>
                  <a:lnTo>
                    <a:pt x="1625925" y="1633395"/>
                  </a:lnTo>
                  <a:lnTo>
                    <a:pt x="1624961" y="1632881"/>
                  </a:lnTo>
                  <a:lnTo>
                    <a:pt x="1624030" y="1632506"/>
                  </a:lnTo>
                  <a:lnTo>
                    <a:pt x="1624346" y="1632379"/>
                  </a:lnTo>
                  <a:lnTo>
                    <a:pt x="1624583" y="1632252"/>
                  </a:lnTo>
                  <a:lnTo>
                    <a:pt x="1625610" y="1631998"/>
                  </a:lnTo>
                  <a:lnTo>
                    <a:pt x="1626636" y="1631871"/>
                  </a:lnTo>
                  <a:lnTo>
                    <a:pt x="1628847" y="1631363"/>
                  </a:lnTo>
                  <a:lnTo>
                    <a:pt x="1616175" y="1631363"/>
                  </a:lnTo>
                  <a:lnTo>
                    <a:pt x="1616152" y="1632379"/>
                  </a:lnTo>
                  <a:lnTo>
                    <a:pt x="1620556" y="1632379"/>
                  </a:lnTo>
                  <a:lnTo>
                    <a:pt x="1621179" y="1632881"/>
                  </a:lnTo>
                  <a:lnTo>
                    <a:pt x="1621583" y="1633776"/>
                  </a:lnTo>
                  <a:close/>
                </a:path>
                <a:path w="2360295" h="1867535">
                  <a:moveTo>
                    <a:pt x="1643596" y="1632957"/>
                  </a:moveTo>
                  <a:lnTo>
                    <a:pt x="1644087" y="1631490"/>
                  </a:lnTo>
                  <a:lnTo>
                    <a:pt x="1628956" y="1631490"/>
                  </a:lnTo>
                  <a:lnTo>
                    <a:pt x="1629607" y="1632252"/>
                  </a:lnTo>
                  <a:lnTo>
                    <a:pt x="1629716" y="1632506"/>
                  </a:lnTo>
                  <a:lnTo>
                    <a:pt x="1643219" y="1632506"/>
                  </a:lnTo>
                  <a:lnTo>
                    <a:pt x="1643596" y="1632957"/>
                  </a:lnTo>
                  <a:close/>
                </a:path>
                <a:path w="2360295" h="1867535">
                  <a:moveTo>
                    <a:pt x="1710114" y="1631744"/>
                  </a:moveTo>
                  <a:lnTo>
                    <a:pt x="1711207" y="1631744"/>
                  </a:lnTo>
                  <a:lnTo>
                    <a:pt x="1710180" y="1631617"/>
                  </a:lnTo>
                  <a:lnTo>
                    <a:pt x="1710114" y="1631744"/>
                  </a:lnTo>
                  <a:close/>
                </a:path>
                <a:path w="2360295" h="1867535">
                  <a:moveTo>
                    <a:pt x="1702914" y="1634284"/>
                  </a:moveTo>
                  <a:lnTo>
                    <a:pt x="1704340" y="1631871"/>
                  </a:lnTo>
                  <a:lnTo>
                    <a:pt x="1704415" y="1631617"/>
                  </a:lnTo>
                  <a:lnTo>
                    <a:pt x="1701414" y="1631617"/>
                  </a:lnTo>
                  <a:lnTo>
                    <a:pt x="1701651" y="1631744"/>
                  </a:lnTo>
                  <a:lnTo>
                    <a:pt x="1702914" y="1634284"/>
                  </a:lnTo>
                  <a:close/>
                </a:path>
                <a:path w="2360295" h="1867535">
                  <a:moveTo>
                    <a:pt x="1658458" y="1632379"/>
                  </a:moveTo>
                  <a:lnTo>
                    <a:pt x="1662327" y="1632379"/>
                  </a:lnTo>
                  <a:lnTo>
                    <a:pt x="1662011" y="1632125"/>
                  </a:lnTo>
                  <a:lnTo>
                    <a:pt x="1661695" y="1631617"/>
                  </a:lnTo>
                  <a:lnTo>
                    <a:pt x="1660037" y="1631617"/>
                  </a:lnTo>
                  <a:lnTo>
                    <a:pt x="1658458" y="1632379"/>
                  </a:lnTo>
                  <a:close/>
                </a:path>
                <a:path w="2360295" h="1867535">
                  <a:moveTo>
                    <a:pt x="1706784" y="1632125"/>
                  </a:moveTo>
                  <a:lnTo>
                    <a:pt x="1706389" y="1631744"/>
                  </a:lnTo>
                  <a:lnTo>
                    <a:pt x="1706247" y="1631682"/>
                  </a:lnTo>
                  <a:lnTo>
                    <a:pt x="1704967" y="1631744"/>
                  </a:lnTo>
                  <a:lnTo>
                    <a:pt x="1706784" y="1632125"/>
                  </a:lnTo>
                  <a:close/>
                </a:path>
                <a:path w="2360295" h="1867535">
                  <a:moveTo>
                    <a:pt x="1591017" y="1635808"/>
                  </a:moveTo>
                  <a:lnTo>
                    <a:pt x="1614318" y="1635808"/>
                  </a:lnTo>
                  <a:lnTo>
                    <a:pt x="1614581" y="1635173"/>
                  </a:lnTo>
                  <a:lnTo>
                    <a:pt x="1614673" y="1634792"/>
                  </a:lnTo>
                  <a:lnTo>
                    <a:pt x="1614792" y="1634030"/>
                  </a:lnTo>
                  <a:lnTo>
                    <a:pt x="1615315" y="1633618"/>
                  </a:lnTo>
                  <a:lnTo>
                    <a:pt x="1616055" y="1633141"/>
                  </a:lnTo>
                  <a:lnTo>
                    <a:pt x="1616143" y="1632756"/>
                  </a:lnTo>
                  <a:lnTo>
                    <a:pt x="1615265" y="1632379"/>
                  </a:lnTo>
                  <a:lnTo>
                    <a:pt x="1615344" y="1631744"/>
                  </a:lnTo>
                  <a:lnTo>
                    <a:pt x="1614318" y="1631744"/>
                  </a:lnTo>
                  <a:lnTo>
                    <a:pt x="1613844" y="1631871"/>
                  </a:lnTo>
                  <a:lnTo>
                    <a:pt x="1613528" y="1631998"/>
                  </a:lnTo>
                  <a:lnTo>
                    <a:pt x="1613212" y="1632252"/>
                  </a:lnTo>
                  <a:lnTo>
                    <a:pt x="1612897" y="1632379"/>
                  </a:lnTo>
                  <a:lnTo>
                    <a:pt x="1579890" y="1632379"/>
                  </a:lnTo>
                  <a:lnTo>
                    <a:pt x="1579574" y="1633649"/>
                  </a:lnTo>
                  <a:lnTo>
                    <a:pt x="1560624" y="1633649"/>
                  </a:lnTo>
                  <a:lnTo>
                    <a:pt x="1560624" y="1634284"/>
                  </a:lnTo>
                  <a:lnTo>
                    <a:pt x="1564493" y="1634284"/>
                  </a:lnTo>
                  <a:lnTo>
                    <a:pt x="1564773" y="1634665"/>
                  </a:lnTo>
                  <a:lnTo>
                    <a:pt x="1589603" y="1634665"/>
                  </a:lnTo>
                  <a:lnTo>
                    <a:pt x="1589524" y="1635046"/>
                  </a:lnTo>
                  <a:lnTo>
                    <a:pt x="1589366" y="1635300"/>
                  </a:lnTo>
                  <a:lnTo>
                    <a:pt x="1589366" y="1635681"/>
                  </a:lnTo>
                  <a:lnTo>
                    <a:pt x="1591024" y="1635681"/>
                  </a:lnTo>
                  <a:lnTo>
                    <a:pt x="1591017" y="1635808"/>
                  </a:lnTo>
                  <a:close/>
                </a:path>
                <a:path w="2360295" h="1867535">
                  <a:moveTo>
                    <a:pt x="1651065" y="1632760"/>
                  </a:moveTo>
                  <a:lnTo>
                    <a:pt x="1652141" y="1632760"/>
                  </a:lnTo>
                  <a:lnTo>
                    <a:pt x="1651431" y="1631998"/>
                  </a:lnTo>
                  <a:lnTo>
                    <a:pt x="1650957" y="1632252"/>
                  </a:lnTo>
                  <a:lnTo>
                    <a:pt x="1651065" y="1632760"/>
                  </a:lnTo>
                  <a:close/>
                </a:path>
                <a:path w="2360295" h="1867535">
                  <a:moveTo>
                    <a:pt x="1560466" y="1634030"/>
                  </a:moveTo>
                  <a:lnTo>
                    <a:pt x="1560782" y="1631998"/>
                  </a:lnTo>
                  <a:lnTo>
                    <a:pt x="1557886" y="1631998"/>
                  </a:lnTo>
                  <a:lnTo>
                    <a:pt x="1557807" y="1632379"/>
                  </a:lnTo>
                  <a:lnTo>
                    <a:pt x="1559992" y="1632379"/>
                  </a:lnTo>
                  <a:lnTo>
                    <a:pt x="1560111" y="1632887"/>
                  </a:lnTo>
                  <a:lnTo>
                    <a:pt x="1560466" y="1634030"/>
                  </a:lnTo>
                  <a:close/>
                </a:path>
                <a:path w="2360295" h="1867535">
                  <a:moveTo>
                    <a:pt x="1645745" y="1634411"/>
                  </a:moveTo>
                  <a:lnTo>
                    <a:pt x="1647088" y="1632506"/>
                  </a:lnTo>
                  <a:lnTo>
                    <a:pt x="1648509" y="1632252"/>
                  </a:lnTo>
                  <a:lnTo>
                    <a:pt x="1648825" y="1632125"/>
                  </a:lnTo>
                  <a:lnTo>
                    <a:pt x="1644166" y="1632125"/>
                  </a:lnTo>
                  <a:lnTo>
                    <a:pt x="1645745" y="1634411"/>
                  </a:lnTo>
                  <a:close/>
                </a:path>
                <a:path w="2360295" h="1867535">
                  <a:moveTo>
                    <a:pt x="1714374" y="1634665"/>
                  </a:moveTo>
                  <a:lnTo>
                    <a:pt x="1718313" y="1634665"/>
                  </a:lnTo>
                  <a:lnTo>
                    <a:pt x="1718708" y="1633776"/>
                  </a:lnTo>
                  <a:lnTo>
                    <a:pt x="1717681" y="1633014"/>
                  </a:lnTo>
                  <a:lnTo>
                    <a:pt x="1719181" y="1632379"/>
                  </a:lnTo>
                  <a:lnTo>
                    <a:pt x="1713128" y="1632379"/>
                  </a:lnTo>
                  <a:lnTo>
                    <a:pt x="1712983" y="1632760"/>
                  </a:lnTo>
                  <a:lnTo>
                    <a:pt x="1713654" y="1632760"/>
                  </a:lnTo>
                  <a:lnTo>
                    <a:pt x="1713812" y="1633015"/>
                  </a:lnTo>
                  <a:lnTo>
                    <a:pt x="1714286" y="1633268"/>
                  </a:lnTo>
                  <a:lnTo>
                    <a:pt x="1714374" y="1634665"/>
                  </a:lnTo>
                  <a:close/>
                </a:path>
                <a:path w="2360295" h="1867535">
                  <a:moveTo>
                    <a:pt x="1712312" y="1633395"/>
                  </a:moveTo>
                  <a:lnTo>
                    <a:pt x="1712785" y="1633395"/>
                  </a:lnTo>
                  <a:lnTo>
                    <a:pt x="1712549" y="1632506"/>
                  </a:lnTo>
                  <a:lnTo>
                    <a:pt x="1712391" y="1632379"/>
                  </a:lnTo>
                  <a:lnTo>
                    <a:pt x="1712154" y="1632379"/>
                  </a:lnTo>
                  <a:lnTo>
                    <a:pt x="1712075" y="1632506"/>
                  </a:lnTo>
                  <a:lnTo>
                    <a:pt x="1712185" y="1633090"/>
                  </a:lnTo>
                  <a:lnTo>
                    <a:pt x="1712312" y="1633395"/>
                  </a:lnTo>
                  <a:close/>
                </a:path>
                <a:path w="2360295" h="1867535">
                  <a:moveTo>
                    <a:pt x="1616134" y="1633141"/>
                  </a:moveTo>
                  <a:lnTo>
                    <a:pt x="1617634" y="1633141"/>
                  </a:lnTo>
                  <a:lnTo>
                    <a:pt x="1618503" y="1633015"/>
                  </a:lnTo>
                  <a:lnTo>
                    <a:pt x="1619293" y="1632379"/>
                  </a:lnTo>
                  <a:lnTo>
                    <a:pt x="1616152" y="1632379"/>
                  </a:lnTo>
                  <a:lnTo>
                    <a:pt x="1616154" y="1632760"/>
                  </a:lnTo>
                  <a:lnTo>
                    <a:pt x="1616434" y="1632881"/>
                  </a:lnTo>
                  <a:lnTo>
                    <a:pt x="1616252" y="1633015"/>
                  </a:lnTo>
                  <a:close/>
                </a:path>
                <a:path w="2360295" h="1867535">
                  <a:moveTo>
                    <a:pt x="1557386" y="1633649"/>
                  </a:moveTo>
                  <a:lnTo>
                    <a:pt x="1557623" y="1633649"/>
                  </a:lnTo>
                  <a:lnTo>
                    <a:pt x="1557544" y="1633395"/>
                  </a:lnTo>
                  <a:lnTo>
                    <a:pt x="1558344" y="1632756"/>
                  </a:lnTo>
                  <a:lnTo>
                    <a:pt x="1559124" y="1632379"/>
                  </a:lnTo>
                  <a:lnTo>
                    <a:pt x="1557807" y="1632379"/>
                  </a:lnTo>
                  <a:lnTo>
                    <a:pt x="1557781" y="1632506"/>
                  </a:lnTo>
                  <a:lnTo>
                    <a:pt x="1557307" y="1632760"/>
                  </a:lnTo>
                  <a:lnTo>
                    <a:pt x="1556518" y="1633395"/>
                  </a:lnTo>
                  <a:lnTo>
                    <a:pt x="1557386" y="1633649"/>
                  </a:lnTo>
                  <a:close/>
                </a:path>
                <a:path w="2360295" h="1867535">
                  <a:moveTo>
                    <a:pt x="1677319" y="1634157"/>
                  </a:moveTo>
                  <a:lnTo>
                    <a:pt x="1696755" y="1634157"/>
                  </a:lnTo>
                  <a:lnTo>
                    <a:pt x="1696439" y="1632506"/>
                  </a:lnTo>
                  <a:lnTo>
                    <a:pt x="1677173" y="1632506"/>
                  </a:lnTo>
                  <a:lnTo>
                    <a:pt x="1677319" y="1634157"/>
                  </a:lnTo>
                  <a:close/>
                </a:path>
                <a:path w="2360295" h="1867535">
                  <a:moveTo>
                    <a:pt x="1643443" y="1633183"/>
                  </a:moveTo>
                  <a:lnTo>
                    <a:pt x="1643538" y="1632887"/>
                  </a:lnTo>
                  <a:lnTo>
                    <a:pt x="1643219" y="1632506"/>
                  </a:lnTo>
                  <a:lnTo>
                    <a:pt x="1643443" y="1633183"/>
                  </a:lnTo>
                  <a:close/>
                </a:path>
                <a:path w="2360295" h="1867535">
                  <a:moveTo>
                    <a:pt x="1642429" y="1633649"/>
                  </a:moveTo>
                  <a:lnTo>
                    <a:pt x="1643258" y="1633268"/>
                  </a:lnTo>
                  <a:lnTo>
                    <a:pt x="1643345" y="1632887"/>
                  </a:lnTo>
                  <a:lnTo>
                    <a:pt x="1643219" y="1632506"/>
                  </a:lnTo>
                  <a:lnTo>
                    <a:pt x="1629716" y="1632506"/>
                  </a:lnTo>
                  <a:lnTo>
                    <a:pt x="1629716" y="1633141"/>
                  </a:lnTo>
                  <a:lnTo>
                    <a:pt x="1640929" y="1633141"/>
                  </a:lnTo>
                  <a:lnTo>
                    <a:pt x="1642429" y="1633649"/>
                  </a:lnTo>
                  <a:close/>
                </a:path>
                <a:path w="2360295" h="1867535">
                  <a:moveTo>
                    <a:pt x="1697546" y="1632760"/>
                  </a:moveTo>
                  <a:lnTo>
                    <a:pt x="1697044" y="1632587"/>
                  </a:lnTo>
                  <a:lnTo>
                    <a:pt x="1697546" y="1632760"/>
                  </a:lnTo>
                  <a:close/>
                </a:path>
                <a:path w="2360295" h="1867535">
                  <a:moveTo>
                    <a:pt x="1528170" y="1635427"/>
                  </a:moveTo>
                  <a:lnTo>
                    <a:pt x="1529607" y="1633776"/>
                  </a:lnTo>
                  <a:lnTo>
                    <a:pt x="1529729" y="1633458"/>
                  </a:lnTo>
                  <a:lnTo>
                    <a:pt x="1528644" y="1632633"/>
                  </a:lnTo>
                  <a:lnTo>
                    <a:pt x="1527565" y="1633268"/>
                  </a:lnTo>
                  <a:lnTo>
                    <a:pt x="1526828" y="1633776"/>
                  </a:lnTo>
                  <a:lnTo>
                    <a:pt x="1527302" y="1634284"/>
                  </a:lnTo>
                  <a:lnTo>
                    <a:pt x="1527696" y="1634919"/>
                  </a:lnTo>
                  <a:lnTo>
                    <a:pt x="1528170" y="1635427"/>
                  </a:lnTo>
                  <a:close/>
                </a:path>
                <a:path w="2360295" h="1867535">
                  <a:moveTo>
                    <a:pt x="1616135" y="1633090"/>
                  </a:moveTo>
                  <a:lnTo>
                    <a:pt x="1616434" y="1632881"/>
                  </a:lnTo>
                  <a:lnTo>
                    <a:pt x="1616143" y="1632756"/>
                  </a:lnTo>
                  <a:lnTo>
                    <a:pt x="1616135" y="1633090"/>
                  </a:lnTo>
                  <a:close/>
                </a:path>
                <a:path w="2360295" h="1867535">
                  <a:moveTo>
                    <a:pt x="1712024" y="1636570"/>
                  </a:moveTo>
                  <a:lnTo>
                    <a:pt x="1712469" y="1636570"/>
                  </a:lnTo>
                  <a:lnTo>
                    <a:pt x="1714207" y="1634284"/>
                  </a:lnTo>
                  <a:lnTo>
                    <a:pt x="1713555" y="1633903"/>
                  </a:lnTo>
                  <a:lnTo>
                    <a:pt x="1713433" y="1633522"/>
                  </a:lnTo>
                  <a:lnTo>
                    <a:pt x="1713528" y="1633268"/>
                  </a:lnTo>
                  <a:lnTo>
                    <a:pt x="1713654" y="1632760"/>
                  </a:lnTo>
                  <a:lnTo>
                    <a:pt x="1712983" y="1632760"/>
                  </a:lnTo>
                  <a:lnTo>
                    <a:pt x="1712785" y="1633395"/>
                  </a:lnTo>
                  <a:lnTo>
                    <a:pt x="1712312" y="1633395"/>
                  </a:lnTo>
                  <a:lnTo>
                    <a:pt x="1712786" y="1634538"/>
                  </a:lnTo>
                  <a:lnTo>
                    <a:pt x="1711680" y="1634792"/>
                  </a:lnTo>
                  <a:lnTo>
                    <a:pt x="1710259" y="1634792"/>
                  </a:lnTo>
                  <a:lnTo>
                    <a:pt x="1710022" y="1635046"/>
                  </a:lnTo>
                  <a:lnTo>
                    <a:pt x="1709785" y="1635173"/>
                  </a:lnTo>
                  <a:lnTo>
                    <a:pt x="1710022" y="1635300"/>
                  </a:lnTo>
                  <a:lnTo>
                    <a:pt x="1710654" y="1635300"/>
                  </a:lnTo>
                  <a:lnTo>
                    <a:pt x="1711996" y="1635681"/>
                  </a:lnTo>
                  <a:lnTo>
                    <a:pt x="1712024" y="1636570"/>
                  </a:lnTo>
                  <a:close/>
                </a:path>
                <a:path w="2360295" h="1867535">
                  <a:moveTo>
                    <a:pt x="1530302" y="1634284"/>
                  </a:moveTo>
                  <a:lnTo>
                    <a:pt x="1532513" y="1633014"/>
                  </a:lnTo>
                  <a:lnTo>
                    <a:pt x="1537330" y="1633014"/>
                  </a:lnTo>
                  <a:lnTo>
                    <a:pt x="1537330" y="1632760"/>
                  </a:lnTo>
                  <a:lnTo>
                    <a:pt x="1530810" y="1632760"/>
                  </a:lnTo>
                  <a:lnTo>
                    <a:pt x="1530689" y="1633395"/>
                  </a:lnTo>
                  <a:lnTo>
                    <a:pt x="1530302" y="1634284"/>
                  </a:lnTo>
                  <a:close/>
                </a:path>
                <a:path w="2360295" h="1867535">
                  <a:moveTo>
                    <a:pt x="1721471" y="1633776"/>
                  </a:moveTo>
                  <a:lnTo>
                    <a:pt x="1721257" y="1632881"/>
                  </a:lnTo>
                  <a:lnTo>
                    <a:pt x="1721124" y="1633015"/>
                  </a:lnTo>
                  <a:lnTo>
                    <a:pt x="1721055" y="1633522"/>
                  </a:lnTo>
                  <a:lnTo>
                    <a:pt x="1721471" y="1633776"/>
                  </a:lnTo>
                  <a:close/>
                </a:path>
                <a:path w="2360295" h="1867535">
                  <a:moveTo>
                    <a:pt x="1645983" y="1637205"/>
                  </a:moveTo>
                  <a:lnTo>
                    <a:pt x="1648193" y="1637205"/>
                  </a:lnTo>
                  <a:lnTo>
                    <a:pt x="1646061" y="1636062"/>
                  </a:lnTo>
                  <a:lnTo>
                    <a:pt x="1645667" y="1635427"/>
                  </a:lnTo>
                  <a:lnTo>
                    <a:pt x="1643596" y="1632957"/>
                  </a:lnTo>
                  <a:lnTo>
                    <a:pt x="1643534" y="1633141"/>
                  </a:lnTo>
                  <a:lnTo>
                    <a:pt x="1643645" y="1633793"/>
                  </a:lnTo>
                  <a:lnTo>
                    <a:pt x="1644482" y="1636316"/>
                  </a:lnTo>
                  <a:lnTo>
                    <a:pt x="1645746" y="1636316"/>
                  </a:lnTo>
                  <a:lnTo>
                    <a:pt x="1645983" y="1637205"/>
                  </a:lnTo>
                  <a:close/>
                </a:path>
                <a:path w="2360295" h="1867535">
                  <a:moveTo>
                    <a:pt x="1623793" y="1635681"/>
                  </a:moveTo>
                  <a:lnTo>
                    <a:pt x="1627426" y="1634284"/>
                  </a:lnTo>
                  <a:lnTo>
                    <a:pt x="1628878" y="1633506"/>
                  </a:lnTo>
                  <a:lnTo>
                    <a:pt x="1629005" y="1633014"/>
                  </a:lnTo>
                  <a:lnTo>
                    <a:pt x="1628531" y="1633141"/>
                  </a:lnTo>
                  <a:lnTo>
                    <a:pt x="1627978" y="1633141"/>
                  </a:lnTo>
                  <a:lnTo>
                    <a:pt x="1627268" y="1633395"/>
                  </a:lnTo>
                  <a:lnTo>
                    <a:pt x="1627031" y="1633776"/>
                  </a:lnTo>
                  <a:lnTo>
                    <a:pt x="1621583" y="1633776"/>
                  </a:lnTo>
                  <a:lnTo>
                    <a:pt x="1621267" y="1634284"/>
                  </a:lnTo>
                  <a:lnTo>
                    <a:pt x="1621148" y="1634538"/>
                  </a:lnTo>
                  <a:lnTo>
                    <a:pt x="1621024" y="1634958"/>
                  </a:lnTo>
                  <a:lnTo>
                    <a:pt x="1620990" y="1635173"/>
                  </a:lnTo>
                  <a:lnTo>
                    <a:pt x="1623162" y="1635173"/>
                  </a:lnTo>
                  <a:lnTo>
                    <a:pt x="1623477" y="1635300"/>
                  </a:lnTo>
                  <a:lnTo>
                    <a:pt x="1623793" y="1635681"/>
                  </a:lnTo>
                  <a:close/>
                </a:path>
                <a:path w="2360295" h="1867535">
                  <a:moveTo>
                    <a:pt x="1533193" y="1633522"/>
                  </a:moveTo>
                  <a:lnTo>
                    <a:pt x="1537330" y="1633522"/>
                  </a:lnTo>
                  <a:lnTo>
                    <a:pt x="1537251" y="1633014"/>
                  </a:lnTo>
                  <a:lnTo>
                    <a:pt x="1532513" y="1633014"/>
                  </a:lnTo>
                  <a:lnTo>
                    <a:pt x="1533193" y="1633522"/>
                  </a:lnTo>
                  <a:close/>
                </a:path>
                <a:path w="2360295" h="1867535">
                  <a:moveTo>
                    <a:pt x="1718471" y="1634411"/>
                  </a:moveTo>
                  <a:lnTo>
                    <a:pt x="1719655" y="1634411"/>
                  </a:lnTo>
                  <a:lnTo>
                    <a:pt x="1719260" y="1633015"/>
                  </a:lnTo>
                  <a:lnTo>
                    <a:pt x="1718744" y="1633869"/>
                  </a:lnTo>
                  <a:lnTo>
                    <a:pt x="1718550" y="1634284"/>
                  </a:lnTo>
                  <a:lnTo>
                    <a:pt x="1718471" y="1634411"/>
                  </a:lnTo>
                  <a:close/>
                </a:path>
                <a:path w="2360295" h="1867535">
                  <a:moveTo>
                    <a:pt x="1675041" y="1636443"/>
                  </a:moveTo>
                  <a:lnTo>
                    <a:pt x="1675073" y="1634958"/>
                  </a:lnTo>
                  <a:lnTo>
                    <a:pt x="1675199" y="1633141"/>
                  </a:lnTo>
                  <a:lnTo>
                    <a:pt x="1651095" y="1633141"/>
                  </a:lnTo>
                  <a:lnTo>
                    <a:pt x="1651431" y="1635554"/>
                  </a:lnTo>
                  <a:lnTo>
                    <a:pt x="1673146" y="1635554"/>
                  </a:lnTo>
                  <a:lnTo>
                    <a:pt x="1673540" y="1635681"/>
                  </a:lnTo>
                  <a:lnTo>
                    <a:pt x="1674172" y="1635681"/>
                  </a:lnTo>
                  <a:lnTo>
                    <a:pt x="1675041" y="1636443"/>
                  </a:lnTo>
                  <a:close/>
                </a:path>
                <a:path w="2360295" h="1867535">
                  <a:moveTo>
                    <a:pt x="1635270" y="1634792"/>
                  </a:moveTo>
                  <a:lnTo>
                    <a:pt x="1638007" y="1634792"/>
                  </a:lnTo>
                  <a:lnTo>
                    <a:pt x="1637691" y="1634538"/>
                  </a:lnTo>
                  <a:lnTo>
                    <a:pt x="1637375" y="1634411"/>
                  </a:lnTo>
                  <a:lnTo>
                    <a:pt x="1637249" y="1633793"/>
                  </a:lnTo>
                  <a:lnTo>
                    <a:pt x="1637375" y="1633522"/>
                  </a:lnTo>
                  <a:lnTo>
                    <a:pt x="1640929" y="1633268"/>
                  </a:lnTo>
                  <a:lnTo>
                    <a:pt x="1640929" y="1633141"/>
                  </a:lnTo>
                  <a:lnTo>
                    <a:pt x="1629716" y="1633141"/>
                  </a:lnTo>
                  <a:lnTo>
                    <a:pt x="1629842" y="1634030"/>
                  </a:lnTo>
                  <a:lnTo>
                    <a:pt x="1630221" y="1634411"/>
                  </a:lnTo>
                  <a:lnTo>
                    <a:pt x="1635164" y="1634411"/>
                  </a:lnTo>
                  <a:lnTo>
                    <a:pt x="1635270" y="1634792"/>
                  </a:lnTo>
                  <a:close/>
                </a:path>
                <a:path w="2360295" h="1867535">
                  <a:moveTo>
                    <a:pt x="1554040" y="1633618"/>
                  </a:moveTo>
                  <a:lnTo>
                    <a:pt x="1554228" y="1633141"/>
                  </a:lnTo>
                  <a:lnTo>
                    <a:pt x="1553596" y="1633141"/>
                  </a:lnTo>
                  <a:lnTo>
                    <a:pt x="1554040" y="1633618"/>
                  </a:lnTo>
                  <a:close/>
                </a:path>
                <a:path w="2360295" h="1867535">
                  <a:moveTo>
                    <a:pt x="1709311" y="1634157"/>
                  </a:moveTo>
                  <a:lnTo>
                    <a:pt x="1709627" y="1634030"/>
                  </a:lnTo>
                  <a:lnTo>
                    <a:pt x="1710338" y="1634030"/>
                  </a:lnTo>
                  <a:lnTo>
                    <a:pt x="1711759" y="1633268"/>
                  </a:lnTo>
                  <a:lnTo>
                    <a:pt x="1711601" y="1633268"/>
                  </a:lnTo>
                  <a:lnTo>
                    <a:pt x="1711364" y="1633395"/>
                  </a:lnTo>
                  <a:lnTo>
                    <a:pt x="1708890" y="1633395"/>
                  </a:lnTo>
                  <a:lnTo>
                    <a:pt x="1708995" y="1633522"/>
                  </a:lnTo>
                  <a:lnTo>
                    <a:pt x="1709311" y="1634157"/>
                  </a:lnTo>
                  <a:close/>
                </a:path>
                <a:path w="2360295" h="1867535">
                  <a:moveTo>
                    <a:pt x="1641718" y="1636062"/>
                  </a:moveTo>
                  <a:lnTo>
                    <a:pt x="1642271" y="1635046"/>
                  </a:lnTo>
                  <a:lnTo>
                    <a:pt x="1642587" y="1634030"/>
                  </a:lnTo>
                  <a:lnTo>
                    <a:pt x="1641008" y="1633776"/>
                  </a:lnTo>
                  <a:lnTo>
                    <a:pt x="1640929" y="1633268"/>
                  </a:lnTo>
                  <a:lnTo>
                    <a:pt x="1640718" y="1633522"/>
                  </a:lnTo>
                  <a:lnTo>
                    <a:pt x="1640842" y="1634665"/>
                  </a:lnTo>
                  <a:lnTo>
                    <a:pt x="1640929" y="1635046"/>
                  </a:lnTo>
                  <a:lnTo>
                    <a:pt x="1639724" y="1635046"/>
                  </a:lnTo>
                  <a:lnTo>
                    <a:pt x="1639744" y="1635173"/>
                  </a:lnTo>
                  <a:lnTo>
                    <a:pt x="1640613" y="1635681"/>
                  </a:lnTo>
                  <a:lnTo>
                    <a:pt x="1641718" y="1636062"/>
                  </a:lnTo>
                  <a:close/>
                </a:path>
                <a:path w="2360295" h="1867535">
                  <a:moveTo>
                    <a:pt x="1680975" y="1635173"/>
                  </a:moveTo>
                  <a:lnTo>
                    <a:pt x="1703151" y="1635173"/>
                  </a:lnTo>
                  <a:lnTo>
                    <a:pt x="1702993" y="1635046"/>
                  </a:lnTo>
                  <a:lnTo>
                    <a:pt x="1701651" y="1634665"/>
                  </a:lnTo>
                  <a:lnTo>
                    <a:pt x="1698907" y="1633618"/>
                  </a:lnTo>
                  <a:lnTo>
                    <a:pt x="1698492" y="1633395"/>
                  </a:lnTo>
                  <a:lnTo>
                    <a:pt x="1698413" y="1633522"/>
                  </a:lnTo>
                  <a:lnTo>
                    <a:pt x="1697703" y="1633903"/>
                  </a:lnTo>
                  <a:lnTo>
                    <a:pt x="1696755" y="1634157"/>
                  </a:lnTo>
                  <a:lnTo>
                    <a:pt x="1677319" y="1634157"/>
                  </a:lnTo>
                  <a:lnTo>
                    <a:pt x="1677353" y="1634538"/>
                  </a:lnTo>
                  <a:lnTo>
                    <a:pt x="1680884" y="1634538"/>
                  </a:lnTo>
                  <a:lnTo>
                    <a:pt x="1680975" y="1635173"/>
                  </a:lnTo>
                  <a:close/>
                </a:path>
                <a:path w="2360295" h="1867535">
                  <a:moveTo>
                    <a:pt x="1558018" y="1634284"/>
                  </a:moveTo>
                  <a:lnTo>
                    <a:pt x="1558245" y="1633793"/>
                  </a:lnTo>
                  <a:lnTo>
                    <a:pt x="1558492" y="1633395"/>
                  </a:lnTo>
                  <a:lnTo>
                    <a:pt x="1557623" y="1633649"/>
                  </a:lnTo>
                  <a:lnTo>
                    <a:pt x="1557386" y="1633649"/>
                  </a:lnTo>
                  <a:lnTo>
                    <a:pt x="1557465" y="1634157"/>
                  </a:lnTo>
                  <a:lnTo>
                    <a:pt x="1558018" y="1634284"/>
                  </a:lnTo>
                  <a:close/>
                </a:path>
                <a:path w="2360295" h="1867535">
                  <a:moveTo>
                    <a:pt x="1534724" y="1634665"/>
                  </a:moveTo>
                  <a:lnTo>
                    <a:pt x="1536935" y="1634284"/>
                  </a:lnTo>
                  <a:lnTo>
                    <a:pt x="1537330" y="1634284"/>
                  </a:lnTo>
                  <a:lnTo>
                    <a:pt x="1537574" y="1633793"/>
                  </a:lnTo>
                  <a:lnTo>
                    <a:pt x="1537695" y="1633618"/>
                  </a:lnTo>
                  <a:lnTo>
                    <a:pt x="1538040" y="1633395"/>
                  </a:lnTo>
                  <a:lnTo>
                    <a:pt x="1537567" y="1633395"/>
                  </a:lnTo>
                  <a:lnTo>
                    <a:pt x="1537330" y="1633522"/>
                  </a:lnTo>
                  <a:lnTo>
                    <a:pt x="1533193" y="1633522"/>
                  </a:lnTo>
                  <a:lnTo>
                    <a:pt x="1534724" y="1634665"/>
                  </a:lnTo>
                  <a:close/>
                </a:path>
                <a:path w="2360295" h="1867535">
                  <a:moveTo>
                    <a:pt x="1552878" y="1636570"/>
                  </a:moveTo>
                  <a:lnTo>
                    <a:pt x="1555412" y="1636570"/>
                  </a:lnTo>
                  <a:lnTo>
                    <a:pt x="1554337" y="1633458"/>
                  </a:lnTo>
                  <a:lnTo>
                    <a:pt x="1554114" y="1633618"/>
                  </a:lnTo>
                  <a:lnTo>
                    <a:pt x="1552878" y="1636570"/>
                  </a:lnTo>
                  <a:close/>
                </a:path>
                <a:path w="2360295" h="1867535">
                  <a:moveTo>
                    <a:pt x="1721050" y="1633776"/>
                  </a:moveTo>
                  <a:lnTo>
                    <a:pt x="1721471" y="1633776"/>
                  </a:lnTo>
                  <a:lnTo>
                    <a:pt x="1721028" y="1633506"/>
                  </a:lnTo>
                  <a:lnTo>
                    <a:pt x="1721050" y="1633776"/>
                  </a:lnTo>
                  <a:close/>
                </a:path>
                <a:path w="2360295" h="1867535">
                  <a:moveTo>
                    <a:pt x="1719260" y="1635427"/>
                  </a:moveTo>
                  <a:lnTo>
                    <a:pt x="1720445" y="1635427"/>
                  </a:lnTo>
                  <a:lnTo>
                    <a:pt x="1720208" y="1635300"/>
                  </a:lnTo>
                  <a:lnTo>
                    <a:pt x="1720263" y="1634958"/>
                  </a:lnTo>
                  <a:lnTo>
                    <a:pt x="1720366" y="1634792"/>
                  </a:lnTo>
                  <a:lnTo>
                    <a:pt x="1720471" y="1634538"/>
                  </a:lnTo>
                  <a:lnTo>
                    <a:pt x="1720577" y="1634157"/>
                  </a:lnTo>
                  <a:lnTo>
                    <a:pt x="1720682" y="1633903"/>
                  </a:lnTo>
                  <a:lnTo>
                    <a:pt x="1720761" y="1633522"/>
                  </a:lnTo>
                  <a:lnTo>
                    <a:pt x="1719655" y="1634411"/>
                  </a:lnTo>
                  <a:lnTo>
                    <a:pt x="1718471" y="1634411"/>
                  </a:lnTo>
                  <a:lnTo>
                    <a:pt x="1718313" y="1634665"/>
                  </a:lnTo>
                  <a:lnTo>
                    <a:pt x="1714374" y="1634665"/>
                  </a:lnTo>
                  <a:lnTo>
                    <a:pt x="1714404" y="1635046"/>
                  </a:lnTo>
                  <a:lnTo>
                    <a:pt x="1719339" y="1635046"/>
                  </a:lnTo>
                  <a:lnTo>
                    <a:pt x="1719418" y="1635300"/>
                  </a:lnTo>
                  <a:lnTo>
                    <a:pt x="1719260" y="1635427"/>
                  </a:lnTo>
                  <a:close/>
                </a:path>
                <a:path w="2360295" h="1867535">
                  <a:moveTo>
                    <a:pt x="1554028" y="1633649"/>
                  </a:moveTo>
                  <a:close/>
                </a:path>
                <a:path w="2360295" h="1867535">
                  <a:moveTo>
                    <a:pt x="1726999" y="1637078"/>
                  </a:moveTo>
                  <a:lnTo>
                    <a:pt x="1727156" y="1636951"/>
                  </a:lnTo>
                  <a:lnTo>
                    <a:pt x="1727278" y="1636570"/>
                  </a:lnTo>
                  <a:lnTo>
                    <a:pt x="1727156" y="1635935"/>
                  </a:lnTo>
                  <a:lnTo>
                    <a:pt x="1727124" y="1634958"/>
                  </a:lnTo>
                  <a:lnTo>
                    <a:pt x="1726999" y="1633649"/>
                  </a:lnTo>
                  <a:lnTo>
                    <a:pt x="1721441" y="1633649"/>
                  </a:lnTo>
                  <a:lnTo>
                    <a:pt x="1721471" y="1633776"/>
                  </a:lnTo>
                  <a:lnTo>
                    <a:pt x="1721050" y="1633776"/>
                  </a:lnTo>
                  <a:lnTo>
                    <a:pt x="1721145" y="1634919"/>
                  </a:lnTo>
                  <a:lnTo>
                    <a:pt x="1721392" y="1634919"/>
                  </a:lnTo>
                  <a:lnTo>
                    <a:pt x="1721945" y="1635300"/>
                  </a:lnTo>
                  <a:lnTo>
                    <a:pt x="1722577" y="1635808"/>
                  </a:lnTo>
                  <a:lnTo>
                    <a:pt x="1725182" y="1635808"/>
                  </a:lnTo>
                  <a:lnTo>
                    <a:pt x="1726856" y="1636910"/>
                  </a:lnTo>
                  <a:lnTo>
                    <a:pt x="1726999" y="1637078"/>
                  </a:lnTo>
                  <a:close/>
                </a:path>
                <a:path w="2360295" h="1867535">
                  <a:moveTo>
                    <a:pt x="1637894" y="1634284"/>
                  </a:moveTo>
                  <a:lnTo>
                    <a:pt x="1638639" y="1634284"/>
                  </a:lnTo>
                  <a:lnTo>
                    <a:pt x="1637533" y="1633776"/>
                  </a:lnTo>
                  <a:lnTo>
                    <a:pt x="1637894" y="1634284"/>
                  </a:lnTo>
                  <a:close/>
                </a:path>
                <a:path w="2360295" h="1867535">
                  <a:moveTo>
                    <a:pt x="1545226" y="1635554"/>
                  </a:moveTo>
                  <a:lnTo>
                    <a:pt x="1546174" y="1635300"/>
                  </a:lnTo>
                  <a:lnTo>
                    <a:pt x="1546726" y="1635300"/>
                  </a:lnTo>
                  <a:lnTo>
                    <a:pt x="1546379" y="1634284"/>
                  </a:lnTo>
                  <a:lnTo>
                    <a:pt x="1546276" y="1633869"/>
                  </a:lnTo>
                  <a:lnTo>
                    <a:pt x="1545858" y="1634792"/>
                  </a:lnTo>
                  <a:lnTo>
                    <a:pt x="1544871" y="1634792"/>
                  </a:lnTo>
                  <a:lnTo>
                    <a:pt x="1545078" y="1635173"/>
                  </a:lnTo>
                  <a:lnTo>
                    <a:pt x="1545226" y="1635554"/>
                  </a:lnTo>
                  <a:close/>
                </a:path>
                <a:path w="2360295" h="1867535">
                  <a:moveTo>
                    <a:pt x="1637060" y="1635300"/>
                  </a:moveTo>
                  <a:lnTo>
                    <a:pt x="1638639" y="1635300"/>
                  </a:lnTo>
                  <a:lnTo>
                    <a:pt x="1639113" y="1635046"/>
                  </a:lnTo>
                  <a:lnTo>
                    <a:pt x="1639165" y="1634538"/>
                  </a:lnTo>
                  <a:lnTo>
                    <a:pt x="1638955" y="1634284"/>
                  </a:lnTo>
                  <a:lnTo>
                    <a:pt x="1638797" y="1633903"/>
                  </a:lnTo>
                  <a:lnTo>
                    <a:pt x="1638639" y="1634284"/>
                  </a:lnTo>
                  <a:lnTo>
                    <a:pt x="1637894" y="1634284"/>
                  </a:lnTo>
                  <a:lnTo>
                    <a:pt x="1638075" y="1634538"/>
                  </a:lnTo>
                  <a:lnTo>
                    <a:pt x="1638086" y="1634665"/>
                  </a:lnTo>
                  <a:lnTo>
                    <a:pt x="1638007" y="1634792"/>
                  </a:lnTo>
                  <a:lnTo>
                    <a:pt x="1635270" y="1634792"/>
                  </a:lnTo>
                  <a:lnTo>
                    <a:pt x="1635340" y="1635046"/>
                  </a:lnTo>
                  <a:lnTo>
                    <a:pt x="1635875" y="1635046"/>
                  </a:lnTo>
                  <a:lnTo>
                    <a:pt x="1637060" y="1635300"/>
                  </a:lnTo>
                  <a:close/>
                </a:path>
                <a:path w="2360295" h="1867535">
                  <a:moveTo>
                    <a:pt x="1639724" y="1635046"/>
                  </a:moveTo>
                  <a:lnTo>
                    <a:pt x="1640929" y="1635046"/>
                  </a:lnTo>
                  <a:lnTo>
                    <a:pt x="1639744" y="1634030"/>
                  </a:lnTo>
                  <a:lnTo>
                    <a:pt x="1639428" y="1634284"/>
                  </a:lnTo>
                  <a:lnTo>
                    <a:pt x="1639586" y="1634538"/>
                  </a:lnTo>
                  <a:lnTo>
                    <a:pt x="1639724" y="1635046"/>
                  </a:lnTo>
                  <a:close/>
                </a:path>
                <a:path w="2360295" h="1867535">
                  <a:moveTo>
                    <a:pt x="1756610" y="1636316"/>
                  </a:moveTo>
                  <a:lnTo>
                    <a:pt x="1758505" y="1634157"/>
                  </a:lnTo>
                  <a:lnTo>
                    <a:pt x="1727243" y="1634157"/>
                  </a:lnTo>
                  <a:lnTo>
                    <a:pt x="1727304" y="1634284"/>
                  </a:lnTo>
                  <a:lnTo>
                    <a:pt x="1754557" y="1634284"/>
                  </a:lnTo>
                  <a:lnTo>
                    <a:pt x="1756610" y="1636316"/>
                  </a:lnTo>
                  <a:close/>
                </a:path>
                <a:path w="2360295" h="1867535">
                  <a:moveTo>
                    <a:pt x="1617319" y="1638856"/>
                  </a:moveTo>
                  <a:lnTo>
                    <a:pt x="1617793" y="1636570"/>
                  </a:lnTo>
                  <a:lnTo>
                    <a:pt x="1618030" y="1635046"/>
                  </a:lnTo>
                  <a:lnTo>
                    <a:pt x="1616530" y="1634157"/>
                  </a:lnTo>
                  <a:lnTo>
                    <a:pt x="1616313" y="1634792"/>
                  </a:lnTo>
                  <a:lnTo>
                    <a:pt x="1616194" y="1635046"/>
                  </a:lnTo>
                  <a:lnTo>
                    <a:pt x="1616115" y="1635300"/>
                  </a:lnTo>
                  <a:lnTo>
                    <a:pt x="1617477" y="1635300"/>
                  </a:lnTo>
                  <a:lnTo>
                    <a:pt x="1617319" y="1638856"/>
                  </a:lnTo>
                  <a:close/>
                </a:path>
                <a:path w="2360295" h="1867535">
                  <a:moveTo>
                    <a:pt x="1754873" y="1636697"/>
                  </a:moveTo>
                  <a:lnTo>
                    <a:pt x="1755031" y="1636697"/>
                  </a:lnTo>
                  <a:lnTo>
                    <a:pt x="1754557" y="1634284"/>
                  </a:lnTo>
                  <a:lnTo>
                    <a:pt x="1727304" y="1634284"/>
                  </a:lnTo>
                  <a:lnTo>
                    <a:pt x="1727793" y="1635300"/>
                  </a:lnTo>
                  <a:lnTo>
                    <a:pt x="1729999" y="1635300"/>
                  </a:lnTo>
                  <a:lnTo>
                    <a:pt x="1730552" y="1636189"/>
                  </a:lnTo>
                  <a:lnTo>
                    <a:pt x="1754004" y="1636189"/>
                  </a:lnTo>
                  <a:lnTo>
                    <a:pt x="1754241" y="1636316"/>
                  </a:lnTo>
                  <a:lnTo>
                    <a:pt x="1754440" y="1636465"/>
                  </a:lnTo>
                  <a:lnTo>
                    <a:pt x="1754636" y="1636570"/>
                  </a:lnTo>
                  <a:lnTo>
                    <a:pt x="1754794" y="1636570"/>
                  </a:lnTo>
                  <a:lnTo>
                    <a:pt x="1754873" y="1636697"/>
                  </a:lnTo>
                  <a:close/>
                </a:path>
                <a:path w="2360295" h="1867535">
                  <a:moveTo>
                    <a:pt x="1648549" y="1636824"/>
                  </a:moveTo>
                  <a:lnTo>
                    <a:pt x="1650641" y="1636824"/>
                  </a:lnTo>
                  <a:lnTo>
                    <a:pt x="1650720" y="1636570"/>
                  </a:lnTo>
                  <a:lnTo>
                    <a:pt x="1650819" y="1636062"/>
                  </a:lnTo>
                  <a:lnTo>
                    <a:pt x="1650700" y="1635808"/>
                  </a:lnTo>
                  <a:lnTo>
                    <a:pt x="1650610" y="1635554"/>
                  </a:lnTo>
                  <a:lnTo>
                    <a:pt x="1650483" y="1635046"/>
                  </a:lnTo>
                  <a:lnTo>
                    <a:pt x="1650088" y="1634792"/>
                  </a:lnTo>
                  <a:lnTo>
                    <a:pt x="1648825" y="1634284"/>
                  </a:lnTo>
                  <a:lnTo>
                    <a:pt x="1649738" y="1635300"/>
                  </a:lnTo>
                  <a:lnTo>
                    <a:pt x="1649615" y="1635681"/>
                  </a:lnTo>
                  <a:lnTo>
                    <a:pt x="1648549" y="1636824"/>
                  </a:lnTo>
                  <a:close/>
                </a:path>
                <a:path w="2360295" h="1867535">
                  <a:moveTo>
                    <a:pt x="1563072" y="1636316"/>
                  </a:moveTo>
                  <a:lnTo>
                    <a:pt x="1563782" y="1635935"/>
                  </a:lnTo>
                  <a:lnTo>
                    <a:pt x="1563991" y="1635554"/>
                  </a:lnTo>
                  <a:lnTo>
                    <a:pt x="1564493" y="1634284"/>
                  </a:lnTo>
                  <a:lnTo>
                    <a:pt x="1562282" y="1634284"/>
                  </a:lnTo>
                  <a:lnTo>
                    <a:pt x="1562282" y="1636062"/>
                  </a:lnTo>
                  <a:lnTo>
                    <a:pt x="1562598" y="1636189"/>
                  </a:lnTo>
                  <a:lnTo>
                    <a:pt x="1562756" y="1636189"/>
                  </a:lnTo>
                  <a:lnTo>
                    <a:pt x="1563072" y="1636316"/>
                  </a:lnTo>
                  <a:close/>
                </a:path>
                <a:path w="2360295" h="1867535">
                  <a:moveTo>
                    <a:pt x="1561177" y="1635935"/>
                  </a:moveTo>
                  <a:lnTo>
                    <a:pt x="1561366" y="1635427"/>
                  </a:lnTo>
                  <a:lnTo>
                    <a:pt x="1561729" y="1634792"/>
                  </a:lnTo>
                  <a:lnTo>
                    <a:pt x="1561966" y="1634284"/>
                  </a:lnTo>
                  <a:lnTo>
                    <a:pt x="1560624" y="1634284"/>
                  </a:lnTo>
                  <a:lnTo>
                    <a:pt x="1560727" y="1634958"/>
                  </a:lnTo>
                  <a:lnTo>
                    <a:pt x="1560987" y="1635427"/>
                  </a:lnTo>
                  <a:lnTo>
                    <a:pt x="1561177" y="1635935"/>
                  </a:lnTo>
                  <a:close/>
                </a:path>
                <a:path w="2360295" h="1867535">
                  <a:moveTo>
                    <a:pt x="1549174" y="1636062"/>
                  </a:moveTo>
                  <a:lnTo>
                    <a:pt x="1549569" y="1635935"/>
                  </a:lnTo>
                  <a:lnTo>
                    <a:pt x="1549964" y="1635554"/>
                  </a:lnTo>
                  <a:lnTo>
                    <a:pt x="1550438" y="1635300"/>
                  </a:lnTo>
                  <a:lnTo>
                    <a:pt x="1550243" y="1634958"/>
                  </a:lnTo>
                  <a:lnTo>
                    <a:pt x="1550122" y="1634665"/>
                  </a:lnTo>
                  <a:lnTo>
                    <a:pt x="1548779" y="1634284"/>
                  </a:lnTo>
                  <a:lnTo>
                    <a:pt x="1547832" y="1634538"/>
                  </a:lnTo>
                  <a:lnTo>
                    <a:pt x="1546963" y="1635427"/>
                  </a:lnTo>
                  <a:lnTo>
                    <a:pt x="1547674" y="1635681"/>
                  </a:lnTo>
                  <a:lnTo>
                    <a:pt x="1548306" y="1635935"/>
                  </a:lnTo>
                  <a:lnTo>
                    <a:pt x="1549174" y="1636062"/>
                  </a:lnTo>
                  <a:close/>
                </a:path>
                <a:path w="2360295" h="1867535">
                  <a:moveTo>
                    <a:pt x="1544871" y="1634792"/>
                  </a:moveTo>
                  <a:lnTo>
                    <a:pt x="1545858" y="1634792"/>
                  </a:lnTo>
                  <a:lnTo>
                    <a:pt x="1544594" y="1634284"/>
                  </a:lnTo>
                  <a:lnTo>
                    <a:pt x="1544871" y="1634792"/>
                  </a:lnTo>
                  <a:close/>
                </a:path>
                <a:path w="2360295" h="1867535">
                  <a:moveTo>
                    <a:pt x="1706310" y="1634919"/>
                  </a:moveTo>
                  <a:lnTo>
                    <a:pt x="1706389" y="1634792"/>
                  </a:lnTo>
                  <a:lnTo>
                    <a:pt x="1706152" y="1634665"/>
                  </a:lnTo>
                  <a:lnTo>
                    <a:pt x="1705994" y="1634411"/>
                  </a:lnTo>
                  <a:lnTo>
                    <a:pt x="1704336" y="1634411"/>
                  </a:lnTo>
                  <a:lnTo>
                    <a:pt x="1703625" y="1634538"/>
                  </a:lnTo>
                  <a:lnTo>
                    <a:pt x="1703388" y="1634665"/>
                  </a:lnTo>
                  <a:lnTo>
                    <a:pt x="1704573" y="1634665"/>
                  </a:lnTo>
                  <a:lnTo>
                    <a:pt x="1706310" y="1634919"/>
                  </a:lnTo>
                  <a:close/>
                </a:path>
                <a:path w="2360295" h="1867535">
                  <a:moveTo>
                    <a:pt x="1633808" y="1636697"/>
                  </a:moveTo>
                  <a:lnTo>
                    <a:pt x="1635796" y="1636697"/>
                  </a:lnTo>
                  <a:lnTo>
                    <a:pt x="1635164" y="1634411"/>
                  </a:lnTo>
                  <a:lnTo>
                    <a:pt x="1633808" y="1636697"/>
                  </a:lnTo>
                  <a:close/>
                </a:path>
                <a:path w="2360295" h="1867535">
                  <a:moveTo>
                    <a:pt x="1628610" y="1637205"/>
                  </a:moveTo>
                  <a:lnTo>
                    <a:pt x="1633506" y="1637205"/>
                  </a:lnTo>
                  <a:lnTo>
                    <a:pt x="1632731" y="1636062"/>
                  </a:lnTo>
                  <a:lnTo>
                    <a:pt x="1632638" y="1635554"/>
                  </a:lnTo>
                  <a:lnTo>
                    <a:pt x="1633348" y="1635300"/>
                  </a:lnTo>
                  <a:lnTo>
                    <a:pt x="1633980" y="1635046"/>
                  </a:lnTo>
                  <a:lnTo>
                    <a:pt x="1634788" y="1635046"/>
                  </a:lnTo>
                  <a:lnTo>
                    <a:pt x="1635164" y="1634411"/>
                  </a:lnTo>
                  <a:lnTo>
                    <a:pt x="1631769" y="1634411"/>
                  </a:lnTo>
                  <a:lnTo>
                    <a:pt x="1631413" y="1634792"/>
                  </a:lnTo>
                  <a:lnTo>
                    <a:pt x="1631472" y="1635173"/>
                  </a:lnTo>
                  <a:lnTo>
                    <a:pt x="1631917" y="1635808"/>
                  </a:lnTo>
                  <a:lnTo>
                    <a:pt x="1631848" y="1636117"/>
                  </a:lnTo>
                  <a:lnTo>
                    <a:pt x="1631453" y="1636570"/>
                  </a:lnTo>
                  <a:lnTo>
                    <a:pt x="1630979" y="1636951"/>
                  </a:lnTo>
                  <a:lnTo>
                    <a:pt x="1629084" y="1636951"/>
                  </a:lnTo>
                  <a:lnTo>
                    <a:pt x="1628610" y="1637205"/>
                  </a:lnTo>
                  <a:close/>
                </a:path>
                <a:path w="2360295" h="1867535">
                  <a:moveTo>
                    <a:pt x="1631058" y="1634792"/>
                  </a:moveTo>
                  <a:lnTo>
                    <a:pt x="1631453" y="1634665"/>
                  </a:lnTo>
                  <a:lnTo>
                    <a:pt x="1631769" y="1634411"/>
                  </a:lnTo>
                  <a:lnTo>
                    <a:pt x="1630221" y="1634411"/>
                  </a:lnTo>
                  <a:lnTo>
                    <a:pt x="1630347" y="1634538"/>
                  </a:lnTo>
                  <a:lnTo>
                    <a:pt x="1631058" y="1634792"/>
                  </a:lnTo>
                  <a:close/>
                </a:path>
                <a:path w="2360295" h="1867535">
                  <a:moveTo>
                    <a:pt x="1529463" y="1636252"/>
                  </a:moveTo>
                  <a:lnTo>
                    <a:pt x="1530302" y="1635681"/>
                  </a:lnTo>
                  <a:lnTo>
                    <a:pt x="1530421" y="1635554"/>
                  </a:lnTo>
                  <a:lnTo>
                    <a:pt x="1530460" y="1634411"/>
                  </a:lnTo>
                  <a:lnTo>
                    <a:pt x="1529828" y="1635173"/>
                  </a:lnTo>
                  <a:lnTo>
                    <a:pt x="1529463" y="1636252"/>
                  </a:lnTo>
                  <a:close/>
                </a:path>
                <a:path w="2360295" h="1867535">
                  <a:moveTo>
                    <a:pt x="1677410" y="1635173"/>
                  </a:moveTo>
                  <a:lnTo>
                    <a:pt x="1680884" y="1634538"/>
                  </a:lnTo>
                  <a:lnTo>
                    <a:pt x="1677353" y="1634538"/>
                  </a:lnTo>
                  <a:lnTo>
                    <a:pt x="1677441" y="1634792"/>
                  </a:lnTo>
                  <a:lnTo>
                    <a:pt x="1677568" y="1634919"/>
                  </a:lnTo>
                  <a:lnTo>
                    <a:pt x="1677390" y="1634958"/>
                  </a:lnTo>
                  <a:lnTo>
                    <a:pt x="1677410" y="1635173"/>
                  </a:lnTo>
                  <a:close/>
                </a:path>
                <a:path w="2360295" h="1867535">
                  <a:moveTo>
                    <a:pt x="1706821" y="1636552"/>
                  </a:moveTo>
                  <a:lnTo>
                    <a:pt x="1704573" y="1634665"/>
                  </a:lnTo>
                  <a:lnTo>
                    <a:pt x="1703388" y="1634665"/>
                  </a:lnTo>
                  <a:lnTo>
                    <a:pt x="1703151" y="1635173"/>
                  </a:lnTo>
                  <a:lnTo>
                    <a:pt x="1680975" y="1635173"/>
                  </a:lnTo>
                  <a:lnTo>
                    <a:pt x="1681157" y="1636443"/>
                  </a:lnTo>
                  <a:lnTo>
                    <a:pt x="1705678" y="1636443"/>
                  </a:lnTo>
                  <a:lnTo>
                    <a:pt x="1706821" y="1636552"/>
                  </a:lnTo>
                  <a:close/>
                </a:path>
                <a:path w="2360295" h="1867535">
                  <a:moveTo>
                    <a:pt x="1587241" y="1638983"/>
                  </a:moveTo>
                  <a:lnTo>
                    <a:pt x="1589050" y="1638983"/>
                  </a:lnTo>
                  <a:lnTo>
                    <a:pt x="1588340" y="1638602"/>
                  </a:lnTo>
                  <a:lnTo>
                    <a:pt x="1587313" y="1638348"/>
                  </a:lnTo>
                  <a:lnTo>
                    <a:pt x="1587665" y="1637459"/>
                  </a:lnTo>
                  <a:lnTo>
                    <a:pt x="1587782" y="1636697"/>
                  </a:lnTo>
                  <a:lnTo>
                    <a:pt x="1587155" y="1634792"/>
                  </a:lnTo>
                  <a:lnTo>
                    <a:pt x="1589366" y="1634665"/>
                  </a:lnTo>
                  <a:lnTo>
                    <a:pt x="1584155" y="1634665"/>
                  </a:lnTo>
                  <a:lnTo>
                    <a:pt x="1584076" y="1635935"/>
                  </a:lnTo>
                  <a:lnTo>
                    <a:pt x="1583434" y="1635935"/>
                  </a:lnTo>
                  <a:lnTo>
                    <a:pt x="1583345" y="1636316"/>
                  </a:lnTo>
                  <a:lnTo>
                    <a:pt x="1585892" y="1636316"/>
                  </a:lnTo>
                  <a:lnTo>
                    <a:pt x="1585764" y="1636570"/>
                  </a:lnTo>
                  <a:lnTo>
                    <a:pt x="1586366" y="1636570"/>
                  </a:lnTo>
                  <a:lnTo>
                    <a:pt x="1587241" y="1638983"/>
                  </a:lnTo>
                  <a:close/>
                </a:path>
                <a:path w="2360295" h="1867535">
                  <a:moveTo>
                    <a:pt x="1581233" y="1637459"/>
                  </a:moveTo>
                  <a:lnTo>
                    <a:pt x="1582496" y="1637205"/>
                  </a:lnTo>
                  <a:lnTo>
                    <a:pt x="1583207" y="1635427"/>
                  </a:lnTo>
                  <a:lnTo>
                    <a:pt x="1583760" y="1635046"/>
                  </a:lnTo>
                  <a:lnTo>
                    <a:pt x="1584155" y="1634665"/>
                  </a:lnTo>
                  <a:lnTo>
                    <a:pt x="1564773" y="1634665"/>
                  </a:lnTo>
                  <a:lnTo>
                    <a:pt x="1564866" y="1634792"/>
                  </a:lnTo>
                  <a:lnTo>
                    <a:pt x="1574521" y="1634792"/>
                  </a:lnTo>
                  <a:lnTo>
                    <a:pt x="1574679" y="1635173"/>
                  </a:lnTo>
                  <a:lnTo>
                    <a:pt x="1574916" y="1635554"/>
                  </a:lnTo>
                  <a:lnTo>
                    <a:pt x="1574794" y="1636189"/>
                  </a:lnTo>
                  <a:lnTo>
                    <a:pt x="1574744" y="1636316"/>
                  </a:lnTo>
                  <a:lnTo>
                    <a:pt x="1577996" y="1636316"/>
                  </a:lnTo>
                  <a:lnTo>
                    <a:pt x="1578043" y="1636570"/>
                  </a:lnTo>
                  <a:lnTo>
                    <a:pt x="1580128" y="1636570"/>
                  </a:lnTo>
                  <a:lnTo>
                    <a:pt x="1581233" y="1637459"/>
                  </a:lnTo>
                  <a:close/>
                </a:path>
                <a:path w="2360295" h="1867535">
                  <a:moveTo>
                    <a:pt x="1534566" y="1637840"/>
                  </a:moveTo>
                  <a:lnTo>
                    <a:pt x="1534803" y="1637713"/>
                  </a:lnTo>
                  <a:lnTo>
                    <a:pt x="1541278" y="1637713"/>
                  </a:lnTo>
                  <a:lnTo>
                    <a:pt x="1539880" y="1636910"/>
                  </a:lnTo>
                  <a:lnTo>
                    <a:pt x="1538593" y="1635935"/>
                  </a:lnTo>
                  <a:lnTo>
                    <a:pt x="1538514" y="1635681"/>
                  </a:lnTo>
                  <a:lnTo>
                    <a:pt x="1539146" y="1635427"/>
                  </a:lnTo>
                  <a:lnTo>
                    <a:pt x="1541357" y="1635427"/>
                  </a:lnTo>
                  <a:lnTo>
                    <a:pt x="1541120" y="1635300"/>
                  </a:lnTo>
                  <a:lnTo>
                    <a:pt x="1540883" y="1634792"/>
                  </a:lnTo>
                  <a:lnTo>
                    <a:pt x="1540410" y="1634665"/>
                  </a:lnTo>
                  <a:lnTo>
                    <a:pt x="1540094" y="1634792"/>
                  </a:lnTo>
                  <a:lnTo>
                    <a:pt x="1536067" y="1634792"/>
                  </a:lnTo>
                  <a:lnTo>
                    <a:pt x="1535119" y="1635300"/>
                  </a:lnTo>
                  <a:lnTo>
                    <a:pt x="1535850" y="1636465"/>
                  </a:lnTo>
                  <a:lnTo>
                    <a:pt x="1536304" y="1636951"/>
                  </a:lnTo>
                  <a:lnTo>
                    <a:pt x="1536540" y="1637332"/>
                  </a:lnTo>
                  <a:lnTo>
                    <a:pt x="1534645" y="1637332"/>
                  </a:lnTo>
                  <a:lnTo>
                    <a:pt x="1534566" y="1637840"/>
                  </a:lnTo>
                  <a:close/>
                </a:path>
                <a:path w="2360295" h="1867535">
                  <a:moveTo>
                    <a:pt x="1677390" y="1634958"/>
                  </a:moveTo>
                  <a:lnTo>
                    <a:pt x="1677441" y="1634792"/>
                  </a:lnTo>
                  <a:lnTo>
                    <a:pt x="1677390" y="1634958"/>
                  </a:lnTo>
                  <a:close/>
                </a:path>
                <a:path w="2360295" h="1867535">
                  <a:moveTo>
                    <a:pt x="1769086" y="1637586"/>
                  </a:moveTo>
                  <a:lnTo>
                    <a:pt x="1769560" y="1634792"/>
                  </a:lnTo>
                  <a:lnTo>
                    <a:pt x="1760347" y="1634792"/>
                  </a:lnTo>
                  <a:lnTo>
                    <a:pt x="1760716" y="1634919"/>
                  </a:lnTo>
                  <a:lnTo>
                    <a:pt x="1761919" y="1636062"/>
                  </a:lnTo>
                  <a:lnTo>
                    <a:pt x="1763638" y="1636062"/>
                  </a:lnTo>
                  <a:lnTo>
                    <a:pt x="1763537" y="1636951"/>
                  </a:lnTo>
                  <a:lnTo>
                    <a:pt x="1768533" y="1636951"/>
                  </a:lnTo>
                  <a:lnTo>
                    <a:pt x="1768691" y="1637205"/>
                  </a:lnTo>
                  <a:lnTo>
                    <a:pt x="1768945" y="1637360"/>
                  </a:lnTo>
                  <a:lnTo>
                    <a:pt x="1769086" y="1637586"/>
                  </a:lnTo>
                  <a:close/>
                </a:path>
                <a:path w="2360295" h="1867535">
                  <a:moveTo>
                    <a:pt x="1568414" y="1639872"/>
                  </a:moveTo>
                  <a:lnTo>
                    <a:pt x="1573337" y="1639872"/>
                  </a:lnTo>
                  <a:lnTo>
                    <a:pt x="1574040" y="1638094"/>
                  </a:lnTo>
                  <a:lnTo>
                    <a:pt x="1574119" y="1637713"/>
                  </a:lnTo>
                  <a:lnTo>
                    <a:pt x="1573688" y="1636465"/>
                  </a:lnTo>
                  <a:lnTo>
                    <a:pt x="1573574" y="1636189"/>
                  </a:lnTo>
                  <a:lnTo>
                    <a:pt x="1573468" y="1635427"/>
                  </a:lnTo>
                  <a:lnTo>
                    <a:pt x="1573574" y="1634919"/>
                  </a:lnTo>
                  <a:lnTo>
                    <a:pt x="1574205" y="1634919"/>
                  </a:lnTo>
                  <a:lnTo>
                    <a:pt x="1574521" y="1634792"/>
                  </a:lnTo>
                  <a:lnTo>
                    <a:pt x="1564866" y="1634792"/>
                  </a:lnTo>
                  <a:lnTo>
                    <a:pt x="1565053" y="1635046"/>
                  </a:lnTo>
                  <a:lnTo>
                    <a:pt x="1566151" y="1635046"/>
                  </a:lnTo>
                  <a:lnTo>
                    <a:pt x="1568317" y="1638776"/>
                  </a:lnTo>
                  <a:lnTo>
                    <a:pt x="1568414" y="1639872"/>
                  </a:lnTo>
                  <a:close/>
                </a:path>
                <a:path w="2360295" h="1867535">
                  <a:moveTo>
                    <a:pt x="1721629" y="1637713"/>
                  </a:moveTo>
                  <a:lnTo>
                    <a:pt x="1721392" y="1634919"/>
                  </a:lnTo>
                  <a:lnTo>
                    <a:pt x="1721145" y="1634919"/>
                  </a:lnTo>
                  <a:lnTo>
                    <a:pt x="1721156" y="1635046"/>
                  </a:lnTo>
                  <a:lnTo>
                    <a:pt x="1720761" y="1635300"/>
                  </a:lnTo>
                  <a:lnTo>
                    <a:pt x="1720524" y="1635427"/>
                  </a:lnTo>
                  <a:lnTo>
                    <a:pt x="1719260" y="1635427"/>
                  </a:lnTo>
                  <a:lnTo>
                    <a:pt x="1718944" y="1635681"/>
                  </a:lnTo>
                  <a:lnTo>
                    <a:pt x="1718964" y="1635808"/>
                  </a:lnTo>
                  <a:lnTo>
                    <a:pt x="1721629" y="1637713"/>
                  </a:lnTo>
                  <a:close/>
                </a:path>
                <a:path w="2360295" h="1867535">
                  <a:moveTo>
                    <a:pt x="1555491" y="1636443"/>
                  </a:moveTo>
                  <a:lnTo>
                    <a:pt x="1557229" y="1636443"/>
                  </a:lnTo>
                  <a:lnTo>
                    <a:pt x="1557071" y="1636316"/>
                  </a:lnTo>
                  <a:lnTo>
                    <a:pt x="1557003" y="1636117"/>
                  </a:lnTo>
                  <a:lnTo>
                    <a:pt x="1557116" y="1635754"/>
                  </a:lnTo>
                  <a:lnTo>
                    <a:pt x="1556992" y="1635554"/>
                  </a:lnTo>
                  <a:lnTo>
                    <a:pt x="1556676" y="1635300"/>
                  </a:lnTo>
                  <a:lnTo>
                    <a:pt x="1556439" y="1634919"/>
                  </a:lnTo>
                  <a:lnTo>
                    <a:pt x="1555491" y="1636443"/>
                  </a:lnTo>
                  <a:close/>
                </a:path>
                <a:path w="2360295" h="1867535">
                  <a:moveTo>
                    <a:pt x="1714601" y="1637586"/>
                  </a:moveTo>
                  <a:lnTo>
                    <a:pt x="1716812" y="1635554"/>
                  </a:lnTo>
                  <a:lnTo>
                    <a:pt x="1718550" y="1635046"/>
                  </a:lnTo>
                  <a:lnTo>
                    <a:pt x="1714404" y="1635046"/>
                  </a:lnTo>
                  <a:lnTo>
                    <a:pt x="1714473" y="1635935"/>
                  </a:lnTo>
                  <a:lnTo>
                    <a:pt x="1714680" y="1635935"/>
                  </a:lnTo>
                  <a:lnTo>
                    <a:pt x="1714681" y="1636697"/>
                  </a:lnTo>
                  <a:lnTo>
                    <a:pt x="1715312" y="1636697"/>
                  </a:lnTo>
                  <a:lnTo>
                    <a:pt x="1714696" y="1637332"/>
                  </a:lnTo>
                  <a:lnTo>
                    <a:pt x="1714601" y="1637586"/>
                  </a:lnTo>
                  <a:close/>
                </a:path>
                <a:path w="2360295" h="1867535">
                  <a:moveTo>
                    <a:pt x="1565519" y="1635681"/>
                  </a:moveTo>
                  <a:lnTo>
                    <a:pt x="1566151" y="1635046"/>
                  </a:lnTo>
                  <a:lnTo>
                    <a:pt x="1565053" y="1635046"/>
                  </a:lnTo>
                  <a:lnTo>
                    <a:pt x="1565519" y="1635681"/>
                  </a:lnTo>
                  <a:close/>
                </a:path>
                <a:path w="2360295" h="1867535">
                  <a:moveTo>
                    <a:pt x="1548306" y="1639110"/>
                  </a:moveTo>
                  <a:lnTo>
                    <a:pt x="1549016" y="1638856"/>
                  </a:lnTo>
                  <a:lnTo>
                    <a:pt x="1549727" y="1638348"/>
                  </a:lnTo>
                  <a:lnTo>
                    <a:pt x="1550517" y="1638348"/>
                  </a:lnTo>
                  <a:lnTo>
                    <a:pt x="1553991" y="1638094"/>
                  </a:lnTo>
                  <a:lnTo>
                    <a:pt x="1557544" y="1637713"/>
                  </a:lnTo>
                  <a:lnTo>
                    <a:pt x="1558470" y="1637288"/>
                  </a:lnTo>
                  <a:lnTo>
                    <a:pt x="1558579" y="1636824"/>
                  </a:lnTo>
                  <a:lnTo>
                    <a:pt x="1558460" y="1636189"/>
                  </a:lnTo>
                  <a:lnTo>
                    <a:pt x="1558334" y="1635300"/>
                  </a:lnTo>
                  <a:lnTo>
                    <a:pt x="1557939" y="1635046"/>
                  </a:lnTo>
                  <a:lnTo>
                    <a:pt x="1557702" y="1635173"/>
                  </a:lnTo>
                  <a:lnTo>
                    <a:pt x="1557465" y="1635427"/>
                  </a:lnTo>
                  <a:lnTo>
                    <a:pt x="1557573" y="1635754"/>
                  </a:lnTo>
                  <a:lnTo>
                    <a:pt x="1557465" y="1636062"/>
                  </a:lnTo>
                  <a:lnTo>
                    <a:pt x="1557229" y="1636443"/>
                  </a:lnTo>
                  <a:lnTo>
                    <a:pt x="1555491" y="1636443"/>
                  </a:lnTo>
                  <a:lnTo>
                    <a:pt x="1555412" y="1636570"/>
                  </a:lnTo>
                  <a:lnTo>
                    <a:pt x="1552878" y="1636570"/>
                  </a:lnTo>
                  <a:lnTo>
                    <a:pt x="1552728" y="1636951"/>
                  </a:lnTo>
                  <a:lnTo>
                    <a:pt x="1551464" y="1637205"/>
                  </a:lnTo>
                  <a:lnTo>
                    <a:pt x="1548937" y="1637205"/>
                  </a:lnTo>
                  <a:lnTo>
                    <a:pt x="1548622" y="1637713"/>
                  </a:lnTo>
                  <a:lnTo>
                    <a:pt x="1548306" y="1639110"/>
                  </a:lnTo>
                  <a:close/>
                </a:path>
                <a:path w="2360295" h="1867535">
                  <a:moveTo>
                    <a:pt x="1623714" y="1636697"/>
                  </a:moveTo>
                  <a:lnTo>
                    <a:pt x="1623635" y="1636570"/>
                  </a:lnTo>
                  <a:lnTo>
                    <a:pt x="1623535" y="1635994"/>
                  </a:lnTo>
                  <a:lnTo>
                    <a:pt x="1623414" y="1635681"/>
                  </a:lnTo>
                  <a:lnTo>
                    <a:pt x="1623162" y="1635173"/>
                  </a:lnTo>
                  <a:lnTo>
                    <a:pt x="1620990" y="1635173"/>
                  </a:lnTo>
                  <a:lnTo>
                    <a:pt x="1620971" y="1635300"/>
                  </a:lnTo>
                  <a:lnTo>
                    <a:pt x="1621345" y="1635300"/>
                  </a:lnTo>
                  <a:lnTo>
                    <a:pt x="1621345" y="1635427"/>
                  </a:lnTo>
                  <a:lnTo>
                    <a:pt x="1621977" y="1635681"/>
                  </a:lnTo>
                  <a:lnTo>
                    <a:pt x="1623004" y="1636316"/>
                  </a:lnTo>
                  <a:lnTo>
                    <a:pt x="1623714" y="1636697"/>
                  </a:lnTo>
                  <a:close/>
                </a:path>
                <a:path w="2360295" h="1867535">
                  <a:moveTo>
                    <a:pt x="1729288" y="1637967"/>
                  </a:moveTo>
                  <a:lnTo>
                    <a:pt x="1729999" y="1635300"/>
                  </a:lnTo>
                  <a:lnTo>
                    <a:pt x="1727793" y="1635300"/>
                  </a:lnTo>
                  <a:lnTo>
                    <a:pt x="1728282" y="1636316"/>
                  </a:lnTo>
                  <a:lnTo>
                    <a:pt x="1729209" y="1636316"/>
                  </a:lnTo>
                  <a:lnTo>
                    <a:pt x="1729367" y="1637586"/>
                  </a:lnTo>
                  <a:lnTo>
                    <a:pt x="1727867" y="1637586"/>
                  </a:lnTo>
                  <a:lnTo>
                    <a:pt x="1727946" y="1637840"/>
                  </a:lnTo>
                  <a:lnTo>
                    <a:pt x="1729288" y="1637967"/>
                  </a:lnTo>
                  <a:close/>
                </a:path>
                <a:path w="2360295" h="1867535">
                  <a:moveTo>
                    <a:pt x="1620872" y="1636316"/>
                  </a:moveTo>
                  <a:lnTo>
                    <a:pt x="1621345" y="1635300"/>
                  </a:lnTo>
                  <a:lnTo>
                    <a:pt x="1620971" y="1635300"/>
                  </a:lnTo>
                  <a:lnTo>
                    <a:pt x="1620872" y="1636316"/>
                  </a:lnTo>
                  <a:close/>
                </a:path>
                <a:path w="2360295" h="1867535">
                  <a:moveTo>
                    <a:pt x="1615819" y="1637205"/>
                  </a:moveTo>
                  <a:lnTo>
                    <a:pt x="1617477" y="1635300"/>
                  </a:lnTo>
                  <a:lnTo>
                    <a:pt x="1616115" y="1635300"/>
                  </a:lnTo>
                  <a:lnTo>
                    <a:pt x="1615819" y="1637205"/>
                  </a:lnTo>
                  <a:close/>
                </a:path>
                <a:path w="2360295" h="1867535">
                  <a:moveTo>
                    <a:pt x="1609264" y="1640253"/>
                  </a:moveTo>
                  <a:lnTo>
                    <a:pt x="1610844" y="1640253"/>
                  </a:lnTo>
                  <a:lnTo>
                    <a:pt x="1610806" y="1639710"/>
                  </a:lnTo>
                  <a:lnTo>
                    <a:pt x="1612581" y="1638221"/>
                  </a:lnTo>
                  <a:lnTo>
                    <a:pt x="1614081" y="1637205"/>
                  </a:lnTo>
                  <a:lnTo>
                    <a:pt x="1615581" y="1635935"/>
                  </a:lnTo>
                  <a:lnTo>
                    <a:pt x="1615739" y="1635935"/>
                  </a:lnTo>
                  <a:lnTo>
                    <a:pt x="1615818" y="1635427"/>
                  </a:lnTo>
                  <a:lnTo>
                    <a:pt x="1615660" y="1635300"/>
                  </a:lnTo>
                  <a:lnTo>
                    <a:pt x="1615581" y="1635427"/>
                  </a:lnTo>
                  <a:lnTo>
                    <a:pt x="1614318" y="1635808"/>
                  </a:lnTo>
                  <a:lnTo>
                    <a:pt x="1591017" y="1635808"/>
                  </a:lnTo>
                  <a:lnTo>
                    <a:pt x="1591002" y="1636062"/>
                  </a:lnTo>
                  <a:lnTo>
                    <a:pt x="1607843" y="1636062"/>
                  </a:lnTo>
                  <a:lnTo>
                    <a:pt x="1609193" y="1637205"/>
                  </a:lnTo>
                  <a:lnTo>
                    <a:pt x="1610291" y="1637205"/>
                  </a:lnTo>
                  <a:lnTo>
                    <a:pt x="1609501" y="1637586"/>
                  </a:lnTo>
                  <a:lnTo>
                    <a:pt x="1608475" y="1638602"/>
                  </a:lnTo>
                  <a:lnTo>
                    <a:pt x="1609106" y="1638729"/>
                  </a:lnTo>
                  <a:lnTo>
                    <a:pt x="1609343" y="1638856"/>
                  </a:lnTo>
                  <a:lnTo>
                    <a:pt x="1609264" y="1640253"/>
                  </a:lnTo>
                  <a:close/>
                </a:path>
                <a:path w="2360295" h="1867535">
                  <a:moveTo>
                    <a:pt x="1697742" y="1638983"/>
                  </a:moveTo>
                  <a:lnTo>
                    <a:pt x="1711837" y="1638983"/>
                  </a:lnTo>
                  <a:lnTo>
                    <a:pt x="1710811" y="1637967"/>
                  </a:lnTo>
                  <a:lnTo>
                    <a:pt x="1708521" y="1637078"/>
                  </a:lnTo>
                  <a:lnTo>
                    <a:pt x="1707573" y="1635554"/>
                  </a:lnTo>
                  <a:lnTo>
                    <a:pt x="1706998" y="1636316"/>
                  </a:lnTo>
                  <a:lnTo>
                    <a:pt x="1707020" y="1636570"/>
                  </a:lnTo>
                  <a:lnTo>
                    <a:pt x="1706806" y="1636570"/>
                  </a:lnTo>
                  <a:lnTo>
                    <a:pt x="1706231" y="1637332"/>
                  </a:lnTo>
                  <a:lnTo>
                    <a:pt x="1690754" y="1637332"/>
                  </a:lnTo>
                  <a:lnTo>
                    <a:pt x="1690878" y="1637967"/>
                  </a:lnTo>
                  <a:lnTo>
                    <a:pt x="1697861" y="1637967"/>
                  </a:lnTo>
                  <a:lnTo>
                    <a:pt x="1697746" y="1638475"/>
                  </a:lnTo>
                  <a:lnTo>
                    <a:pt x="1697742" y="1638983"/>
                  </a:lnTo>
                  <a:close/>
                </a:path>
                <a:path w="2360295" h="1867535">
                  <a:moveTo>
                    <a:pt x="1672514" y="1637459"/>
                  </a:moveTo>
                  <a:lnTo>
                    <a:pt x="1673035" y="1635994"/>
                  </a:lnTo>
                  <a:lnTo>
                    <a:pt x="1673146" y="1635554"/>
                  </a:lnTo>
                  <a:lnTo>
                    <a:pt x="1651904" y="1635554"/>
                  </a:lnTo>
                  <a:lnTo>
                    <a:pt x="1651905" y="1635808"/>
                  </a:lnTo>
                  <a:lnTo>
                    <a:pt x="1651431" y="1636189"/>
                  </a:lnTo>
                  <a:lnTo>
                    <a:pt x="1665170" y="1636189"/>
                  </a:lnTo>
                  <a:lnTo>
                    <a:pt x="1665223" y="1636316"/>
                  </a:lnTo>
                  <a:lnTo>
                    <a:pt x="1669829" y="1636316"/>
                  </a:lnTo>
                  <a:lnTo>
                    <a:pt x="1670520" y="1636570"/>
                  </a:lnTo>
                  <a:lnTo>
                    <a:pt x="1672514" y="1637459"/>
                  </a:lnTo>
                  <a:close/>
                </a:path>
                <a:path w="2360295" h="1867535">
                  <a:moveTo>
                    <a:pt x="1583434" y="1635935"/>
                  </a:moveTo>
                  <a:lnTo>
                    <a:pt x="1584076" y="1635935"/>
                  </a:lnTo>
                  <a:lnTo>
                    <a:pt x="1583918" y="1635808"/>
                  </a:lnTo>
                  <a:lnTo>
                    <a:pt x="1583681" y="1635681"/>
                  </a:lnTo>
                  <a:lnTo>
                    <a:pt x="1583523" y="1635554"/>
                  </a:lnTo>
                  <a:lnTo>
                    <a:pt x="1583434" y="1635935"/>
                  </a:lnTo>
                  <a:close/>
                </a:path>
                <a:path w="2360295" h="1867535">
                  <a:moveTo>
                    <a:pt x="1718648" y="1636062"/>
                  </a:moveTo>
                  <a:lnTo>
                    <a:pt x="1718786" y="1635681"/>
                  </a:lnTo>
                  <a:lnTo>
                    <a:pt x="1718648" y="1636062"/>
                  </a:lnTo>
                  <a:close/>
                </a:path>
                <a:path w="2360295" h="1867535">
                  <a:moveTo>
                    <a:pt x="1589998" y="1636951"/>
                  </a:moveTo>
                  <a:lnTo>
                    <a:pt x="1591024" y="1635681"/>
                  </a:lnTo>
                  <a:lnTo>
                    <a:pt x="1589366" y="1635681"/>
                  </a:lnTo>
                  <a:lnTo>
                    <a:pt x="1589321" y="1636117"/>
                  </a:lnTo>
                  <a:lnTo>
                    <a:pt x="1588588" y="1636438"/>
                  </a:lnTo>
                  <a:lnTo>
                    <a:pt x="1589998" y="1636951"/>
                  </a:lnTo>
                  <a:close/>
                </a:path>
                <a:path w="2360295" h="1867535">
                  <a:moveTo>
                    <a:pt x="1724472" y="1639618"/>
                  </a:moveTo>
                  <a:lnTo>
                    <a:pt x="1725182" y="1635808"/>
                  </a:lnTo>
                  <a:lnTo>
                    <a:pt x="1722577" y="1635808"/>
                  </a:lnTo>
                  <a:lnTo>
                    <a:pt x="1722807" y="1635994"/>
                  </a:lnTo>
                  <a:lnTo>
                    <a:pt x="1722813" y="1636189"/>
                  </a:lnTo>
                  <a:lnTo>
                    <a:pt x="1722498" y="1636316"/>
                  </a:lnTo>
                  <a:lnTo>
                    <a:pt x="1722238" y="1636316"/>
                  </a:lnTo>
                  <a:lnTo>
                    <a:pt x="1722125" y="1636951"/>
                  </a:lnTo>
                  <a:lnTo>
                    <a:pt x="1722024" y="1637967"/>
                  </a:lnTo>
                  <a:lnTo>
                    <a:pt x="1722656" y="1637968"/>
                  </a:lnTo>
                  <a:lnTo>
                    <a:pt x="1724472" y="1639618"/>
                  </a:lnTo>
                  <a:close/>
                </a:path>
                <a:path w="2360295" h="1867535">
                  <a:moveTo>
                    <a:pt x="1629084" y="1636951"/>
                  </a:moveTo>
                  <a:lnTo>
                    <a:pt x="1630979" y="1636951"/>
                  </a:lnTo>
                  <a:lnTo>
                    <a:pt x="1631216" y="1635808"/>
                  </a:lnTo>
                  <a:lnTo>
                    <a:pt x="1629084" y="1636951"/>
                  </a:lnTo>
                  <a:close/>
                </a:path>
                <a:path w="2360295" h="1867535">
                  <a:moveTo>
                    <a:pt x="1559183" y="1637967"/>
                  </a:moveTo>
                  <a:lnTo>
                    <a:pt x="1560150" y="1637967"/>
                  </a:lnTo>
                  <a:lnTo>
                    <a:pt x="1559992" y="1637840"/>
                  </a:lnTo>
                  <a:lnTo>
                    <a:pt x="1559896" y="1637360"/>
                  </a:lnTo>
                  <a:lnTo>
                    <a:pt x="1560308" y="1636824"/>
                  </a:lnTo>
                  <a:lnTo>
                    <a:pt x="1560545" y="1636570"/>
                  </a:lnTo>
                  <a:lnTo>
                    <a:pt x="1560671" y="1636252"/>
                  </a:lnTo>
                  <a:lnTo>
                    <a:pt x="1559913" y="1635808"/>
                  </a:lnTo>
                  <a:lnTo>
                    <a:pt x="1559676" y="1636316"/>
                  </a:lnTo>
                  <a:lnTo>
                    <a:pt x="1559439" y="1636697"/>
                  </a:lnTo>
                  <a:lnTo>
                    <a:pt x="1559316" y="1637108"/>
                  </a:lnTo>
                  <a:lnTo>
                    <a:pt x="1559183" y="1637967"/>
                  </a:lnTo>
                  <a:close/>
                </a:path>
                <a:path w="2360295" h="1867535">
                  <a:moveTo>
                    <a:pt x="1546059" y="1637434"/>
                  </a:moveTo>
                  <a:lnTo>
                    <a:pt x="1545542" y="1635935"/>
                  </a:lnTo>
                  <a:lnTo>
                    <a:pt x="1544515" y="1635808"/>
                  </a:lnTo>
                  <a:lnTo>
                    <a:pt x="1544752" y="1636316"/>
                  </a:lnTo>
                  <a:lnTo>
                    <a:pt x="1544989" y="1637332"/>
                  </a:lnTo>
                  <a:lnTo>
                    <a:pt x="1545305" y="1637332"/>
                  </a:lnTo>
                  <a:lnTo>
                    <a:pt x="1546059" y="1637434"/>
                  </a:lnTo>
                  <a:close/>
                </a:path>
                <a:path w="2360295" h="1867535">
                  <a:moveTo>
                    <a:pt x="1727222" y="1635984"/>
                  </a:moveTo>
                  <a:close/>
                </a:path>
                <a:path w="2360295" h="1867535">
                  <a:moveTo>
                    <a:pt x="1714549" y="1636910"/>
                  </a:moveTo>
                  <a:lnTo>
                    <a:pt x="1714680" y="1635935"/>
                  </a:lnTo>
                  <a:lnTo>
                    <a:pt x="1714511" y="1635984"/>
                  </a:lnTo>
                  <a:lnTo>
                    <a:pt x="1714549" y="1636910"/>
                  </a:lnTo>
                  <a:close/>
                </a:path>
                <a:path w="2360295" h="1867535">
                  <a:moveTo>
                    <a:pt x="1714478" y="1635994"/>
                  </a:moveTo>
                  <a:lnTo>
                    <a:pt x="1714680" y="1635935"/>
                  </a:lnTo>
                  <a:lnTo>
                    <a:pt x="1714473" y="1635935"/>
                  </a:lnTo>
                  <a:close/>
                </a:path>
                <a:path w="2360295" h="1867535">
                  <a:moveTo>
                    <a:pt x="1527933" y="1637205"/>
                  </a:moveTo>
                  <a:lnTo>
                    <a:pt x="1528841" y="1636552"/>
                  </a:lnTo>
                  <a:lnTo>
                    <a:pt x="1529075" y="1636438"/>
                  </a:lnTo>
                  <a:lnTo>
                    <a:pt x="1528012" y="1635935"/>
                  </a:lnTo>
                  <a:lnTo>
                    <a:pt x="1527617" y="1636570"/>
                  </a:lnTo>
                  <a:lnTo>
                    <a:pt x="1527460" y="1636697"/>
                  </a:lnTo>
                  <a:lnTo>
                    <a:pt x="1527617" y="1636824"/>
                  </a:lnTo>
                  <a:lnTo>
                    <a:pt x="1527933" y="1637205"/>
                  </a:lnTo>
                  <a:close/>
                </a:path>
                <a:path w="2360295" h="1867535">
                  <a:moveTo>
                    <a:pt x="1727867" y="1637586"/>
                  </a:moveTo>
                  <a:lnTo>
                    <a:pt x="1728894" y="1637586"/>
                  </a:lnTo>
                  <a:lnTo>
                    <a:pt x="1728628" y="1637034"/>
                  </a:lnTo>
                  <a:lnTo>
                    <a:pt x="1727222" y="1635984"/>
                  </a:lnTo>
                  <a:lnTo>
                    <a:pt x="1727320" y="1636316"/>
                  </a:lnTo>
                  <a:lnTo>
                    <a:pt x="1727867" y="1637586"/>
                  </a:lnTo>
                  <a:close/>
                </a:path>
                <a:path w="2360295" h="1867535">
                  <a:moveTo>
                    <a:pt x="1713694" y="1637205"/>
                  </a:moveTo>
                  <a:lnTo>
                    <a:pt x="1714365" y="1637205"/>
                  </a:lnTo>
                  <a:lnTo>
                    <a:pt x="1714478" y="1635994"/>
                  </a:lnTo>
                  <a:lnTo>
                    <a:pt x="1712469" y="1636570"/>
                  </a:lnTo>
                  <a:lnTo>
                    <a:pt x="1712024" y="1636570"/>
                  </a:lnTo>
                  <a:lnTo>
                    <a:pt x="1712047" y="1637078"/>
                  </a:lnTo>
                  <a:lnTo>
                    <a:pt x="1713496" y="1637078"/>
                  </a:lnTo>
                  <a:lnTo>
                    <a:pt x="1713694" y="1637205"/>
                  </a:lnTo>
                  <a:close/>
                </a:path>
                <a:path w="2360295" h="1867535">
                  <a:moveTo>
                    <a:pt x="1762453" y="1636570"/>
                  </a:moveTo>
                  <a:lnTo>
                    <a:pt x="1763322" y="1636570"/>
                  </a:lnTo>
                  <a:lnTo>
                    <a:pt x="1763454" y="1636252"/>
                  </a:lnTo>
                  <a:lnTo>
                    <a:pt x="1763638" y="1636062"/>
                  </a:lnTo>
                  <a:lnTo>
                    <a:pt x="1761919" y="1636062"/>
                  </a:lnTo>
                  <a:lnTo>
                    <a:pt x="1762453" y="1636570"/>
                  </a:lnTo>
                  <a:close/>
                </a:path>
                <a:path w="2360295" h="1867535">
                  <a:moveTo>
                    <a:pt x="1717681" y="1637586"/>
                  </a:moveTo>
                  <a:lnTo>
                    <a:pt x="1717839" y="1637459"/>
                  </a:lnTo>
                  <a:lnTo>
                    <a:pt x="1718155" y="1637332"/>
                  </a:lnTo>
                  <a:lnTo>
                    <a:pt x="1718234" y="1637205"/>
                  </a:lnTo>
                  <a:lnTo>
                    <a:pt x="1718648" y="1636062"/>
                  </a:lnTo>
                  <a:lnTo>
                    <a:pt x="1718550" y="1636189"/>
                  </a:lnTo>
                  <a:lnTo>
                    <a:pt x="1717918" y="1636697"/>
                  </a:lnTo>
                  <a:lnTo>
                    <a:pt x="1717522" y="1636910"/>
                  </a:lnTo>
                  <a:lnTo>
                    <a:pt x="1717681" y="1637586"/>
                  </a:lnTo>
                  <a:close/>
                </a:path>
                <a:path w="2360295" h="1867535">
                  <a:moveTo>
                    <a:pt x="1623748" y="1639110"/>
                  </a:moveTo>
                  <a:lnTo>
                    <a:pt x="1627189" y="1639110"/>
                  </a:lnTo>
                  <a:lnTo>
                    <a:pt x="1626905" y="1638882"/>
                  </a:lnTo>
                  <a:lnTo>
                    <a:pt x="1624899" y="1636062"/>
                  </a:lnTo>
                  <a:lnTo>
                    <a:pt x="1623748" y="1639110"/>
                  </a:lnTo>
                  <a:close/>
                </a:path>
                <a:path w="2360295" h="1867535">
                  <a:moveTo>
                    <a:pt x="1606086" y="1639710"/>
                  </a:moveTo>
                  <a:lnTo>
                    <a:pt x="1607843" y="1636062"/>
                  </a:lnTo>
                  <a:lnTo>
                    <a:pt x="1591002" y="1636062"/>
                  </a:lnTo>
                  <a:lnTo>
                    <a:pt x="1590934" y="1637205"/>
                  </a:lnTo>
                  <a:lnTo>
                    <a:pt x="1604685" y="1637205"/>
                  </a:lnTo>
                  <a:lnTo>
                    <a:pt x="1606086" y="1639710"/>
                  </a:lnTo>
                  <a:close/>
                </a:path>
                <a:path w="2360295" h="1867535">
                  <a:moveTo>
                    <a:pt x="1753293" y="1638856"/>
                  </a:moveTo>
                  <a:lnTo>
                    <a:pt x="1753688" y="1638602"/>
                  </a:lnTo>
                  <a:lnTo>
                    <a:pt x="1754636" y="1638094"/>
                  </a:lnTo>
                  <a:lnTo>
                    <a:pt x="1754478" y="1637968"/>
                  </a:lnTo>
                  <a:lnTo>
                    <a:pt x="1754241" y="1637713"/>
                  </a:lnTo>
                  <a:lnTo>
                    <a:pt x="1754123" y="1637459"/>
                  </a:lnTo>
                  <a:lnTo>
                    <a:pt x="1754004" y="1636189"/>
                  </a:lnTo>
                  <a:lnTo>
                    <a:pt x="1730552" y="1636189"/>
                  </a:lnTo>
                  <a:lnTo>
                    <a:pt x="1730868" y="1636697"/>
                  </a:lnTo>
                  <a:lnTo>
                    <a:pt x="1742080" y="1636697"/>
                  </a:lnTo>
                  <a:lnTo>
                    <a:pt x="1742137" y="1637332"/>
                  </a:lnTo>
                  <a:lnTo>
                    <a:pt x="1752425" y="1637332"/>
                  </a:lnTo>
                  <a:lnTo>
                    <a:pt x="1752899" y="1637586"/>
                  </a:lnTo>
                  <a:lnTo>
                    <a:pt x="1753178" y="1637811"/>
                  </a:lnTo>
                  <a:lnTo>
                    <a:pt x="1753392" y="1638221"/>
                  </a:lnTo>
                  <a:lnTo>
                    <a:pt x="1753293" y="1638856"/>
                  </a:lnTo>
                  <a:close/>
                </a:path>
                <a:path w="2360295" h="1867535">
                  <a:moveTo>
                    <a:pt x="1722238" y="1636316"/>
                  </a:moveTo>
                  <a:lnTo>
                    <a:pt x="1722419" y="1636316"/>
                  </a:lnTo>
                  <a:lnTo>
                    <a:pt x="1722261" y="1636189"/>
                  </a:lnTo>
                  <a:lnTo>
                    <a:pt x="1722238" y="1636316"/>
                  </a:lnTo>
                  <a:close/>
                </a:path>
                <a:path w="2360295" h="1867535">
                  <a:moveTo>
                    <a:pt x="1663670" y="1639999"/>
                  </a:moveTo>
                  <a:lnTo>
                    <a:pt x="1663926" y="1637840"/>
                  </a:lnTo>
                  <a:lnTo>
                    <a:pt x="1664048" y="1637288"/>
                  </a:lnTo>
                  <a:lnTo>
                    <a:pt x="1664697" y="1636824"/>
                  </a:lnTo>
                  <a:lnTo>
                    <a:pt x="1665170" y="1636189"/>
                  </a:lnTo>
                  <a:lnTo>
                    <a:pt x="1651431" y="1636189"/>
                  </a:lnTo>
                  <a:lnTo>
                    <a:pt x="1650641" y="1636824"/>
                  </a:lnTo>
                  <a:lnTo>
                    <a:pt x="1648549" y="1636824"/>
                  </a:lnTo>
                  <a:lnTo>
                    <a:pt x="1648193" y="1637205"/>
                  </a:lnTo>
                  <a:lnTo>
                    <a:pt x="1645983" y="1637205"/>
                  </a:lnTo>
                  <a:lnTo>
                    <a:pt x="1646265" y="1638221"/>
                  </a:lnTo>
                  <a:lnTo>
                    <a:pt x="1660038" y="1638221"/>
                  </a:lnTo>
                  <a:lnTo>
                    <a:pt x="1660551" y="1638856"/>
                  </a:lnTo>
                  <a:lnTo>
                    <a:pt x="1662091" y="1638856"/>
                  </a:lnTo>
                  <a:lnTo>
                    <a:pt x="1663670" y="1639999"/>
                  </a:lnTo>
                  <a:close/>
                </a:path>
                <a:path w="2360295" h="1867535">
                  <a:moveTo>
                    <a:pt x="1632575" y="1638856"/>
                  </a:moveTo>
                  <a:lnTo>
                    <a:pt x="1634138" y="1638856"/>
                  </a:lnTo>
                  <a:lnTo>
                    <a:pt x="1633901" y="1638602"/>
                  </a:lnTo>
                  <a:lnTo>
                    <a:pt x="1634454" y="1638221"/>
                  </a:lnTo>
                  <a:lnTo>
                    <a:pt x="1635149" y="1637811"/>
                  </a:lnTo>
                  <a:lnTo>
                    <a:pt x="1635638" y="1637586"/>
                  </a:lnTo>
                  <a:lnTo>
                    <a:pt x="1636244" y="1637099"/>
                  </a:lnTo>
                  <a:lnTo>
                    <a:pt x="1636823" y="1636824"/>
                  </a:lnTo>
                  <a:lnTo>
                    <a:pt x="1637439" y="1636438"/>
                  </a:lnTo>
                  <a:lnTo>
                    <a:pt x="1636665" y="1636189"/>
                  </a:lnTo>
                  <a:lnTo>
                    <a:pt x="1636112" y="1636189"/>
                  </a:lnTo>
                  <a:lnTo>
                    <a:pt x="1635954" y="1636570"/>
                  </a:lnTo>
                  <a:lnTo>
                    <a:pt x="1635796" y="1636697"/>
                  </a:lnTo>
                  <a:lnTo>
                    <a:pt x="1633808" y="1636697"/>
                  </a:lnTo>
                  <a:lnTo>
                    <a:pt x="1633506" y="1637205"/>
                  </a:lnTo>
                  <a:lnTo>
                    <a:pt x="1628610" y="1637205"/>
                  </a:lnTo>
                  <a:lnTo>
                    <a:pt x="1629961" y="1638094"/>
                  </a:lnTo>
                  <a:lnTo>
                    <a:pt x="1632322" y="1638094"/>
                  </a:lnTo>
                  <a:lnTo>
                    <a:pt x="1632575" y="1638856"/>
                  </a:lnTo>
                  <a:close/>
                </a:path>
                <a:path w="2360295" h="1867535">
                  <a:moveTo>
                    <a:pt x="1546568" y="1638729"/>
                  </a:moveTo>
                  <a:lnTo>
                    <a:pt x="1547911" y="1637968"/>
                  </a:lnTo>
                  <a:lnTo>
                    <a:pt x="1547722" y="1637108"/>
                  </a:lnTo>
                  <a:lnTo>
                    <a:pt x="1547595" y="1636189"/>
                  </a:lnTo>
                  <a:lnTo>
                    <a:pt x="1546568" y="1637840"/>
                  </a:lnTo>
                  <a:lnTo>
                    <a:pt x="1546568" y="1638729"/>
                  </a:lnTo>
                  <a:close/>
                </a:path>
                <a:path w="2360295" h="1867535">
                  <a:moveTo>
                    <a:pt x="1529355" y="1636570"/>
                  </a:moveTo>
                  <a:lnTo>
                    <a:pt x="1529463" y="1636252"/>
                  </a:lnTo>
                  <a:lnTo>
                    <a:pt x="1529075" y="1636438"/>
                  </a:lnTo>
                  <a:lnTo>
                    <a:pt x="1529355" y="1636570"/>
                  </a:lnTo>
                  <a:close/>
                </a:path>
                <a:path w="2360295" h="1867535">
                  <a:moveTo>
                    <a:pt x="1728968" y="1637288"/>
                  </a:moveTo>
                  <a:lnTo>
                    <a:pt x="1729209" y="1636316"/>
                  </a:lnTo>
                  <a:lnTo>
                    <a:pt x="1728282" y="1636316"/>
                  </a:lnTo>
                  <a:lnTo>
                    <a:pt x="1728628" y="1637034"/>
                  </a:lnTo>
                  <a:lnTo>
                    <a:pt x="1728968" y="1637288"/>
                  </a:lnTo>
                  <a:close/>
                </a:path>
                <a:path w="2360295" h="1867535">
                  <a:moveTo>
                    <a:pt x="1667697" y="1637967"/>
                  </a:moveTo>
                  <a:lnTo>
                    <a:pt x="1668645" y="1637967"/>
                  </a:lnTo>
                  <a:lnTo>
                    <a:pt x="1670303" y="1637840"/>
                  </a:lnTo>
                  <a:lnTo>
                    <a:pt x="1668250" y="1637205"/>
                  </a:lnTo>
                  <a:lnTo>
                    <a:pt x="1668723" y="1636910"/>
                  </a:lnTo>
                  <a:lnTo>
                    <a:pt x="1669829" y="1636316"/>
                  </a:lnTo>
                  <a:lnTo>
                    <a:pt x="1665223" y="1636316"/>
                  </a:lnTo>
                  <a:lnTo>
                    <a:pt x="1665486" y="1636951"/>
                  </a:lnTo>
                  <a:lnTo>
                    <a:pt x="1665797" y="1637108"/>
                  </a:lnTo>
                  <a:lnTo>
                    <a:pt x="1666671" y="1637459"/>
                  </a:lnTo>
                  <a:lnTo>
                    <a:pt x="1667697" y="1637967"/>
                  </a:lnTo>
                  <a:close/>
                </a:path>
                <a:path w="2360295" h="1867535">
                  <a:moveTo>
                    <a:pt x="1644014" y="1638312"/>
                  </a:moveTo>
                  <a:lnTo>
                    <a:pt x="1644469" y="1637360"/>
                  </a:lnTo>
                  <a:lnTo>
                    <a:pt x="1645193" y="1636951"/>
                  </a:lnTo>
                  <a:lnTo>
                    <a:pt x="1645746" y="1636316"/>
                  </a:lnTo>
                  <a:lnTo>
                    <a:pt x="1644482" y="1636316"/>
                  </a:lnTo>
                  <a:lnTo>
                    <a:pt x="1643850" y="1636570"/>
                  </a:lnTo>
                  <a:lnTo>
                    <a:pt x="1641798" y="1637205"/>
                  </a:lnTo>
                  <a:lnTo>
                    <a:pt x="1644014" y="1638312"/>
                  </a:lnTo>
                  <a:close/>
                </a:path>
                <a:path w="2360295" h="1867535">
                  <a:moveTo>
                    <a:pt x="1583286" y="1636570"/>
                  </a:moveTo>
                  <a:lnTo>
                    <a:pt x="1585892" y="1636316"/>
                  </a:lnTo>
                  <a:lnTo>
                    <a:pt x="1583345" y="1636316"/>
                  </a:lnTo>
                  <a:lnTo>
                    <a:pt x="1583286" y="1636570"/>
                  </a:lnTo>
                  <a:close/>
                </a:path>
                <a:path w="2360295" h="1867535">
                  <a:moveTo>
                    <a:pt x="1574583" y="1639080"/>
                  </a:moveTo>
                  <a:lnTo>
                    <a:pt x="1576732" y="1637713"/>
                  </a:lnTo>
                  <a:lnTo>
                    <a:pt x="1577127" y="1637713"/>
                  </a:lnTo>
                  <a:lnTo>
                    <a:pt x="1577420" y="1637360"/>
                  </a:lnTo>
                  <a:lnTo>
                    <a:pt x="1577996" y="1636316"/>
                  </a:lnTo>
                  <a:lnTo>
                    <a:pt x="1574744" y="1636316"/>
                  </a:lnTo>
                  <a:lnTo>
                    <a:pt x="1574241" y="1637586"/>
                  </a:lnTo>
                  <a:lnTo>
                    <a:pt x="1574335" y="1638348"/>
                  </a:lnTo>
                  <a:lnTo>
                    <a:pt x="1574583" y="1639080"/>
                  </a:lnTo>
                  <a:close/>
                </a:path>
                <a:path w="2360295" h="1867535">
                  <a:moveTo>
                    <a:pt x="1690754" y="1637332"/>
                  </a:moveTo>
                  <a:lnTo>
                    <a:pt x="1706231" y="1637332"/>
                  </a:lnTo>
                  <a:lnTo>
                    <a:pt x="1706073" y="1636951"/>
                  </a:lnTo>
                  <a:lnTo>
                    <a:pt x="1705836" y="1636697"/>
                  </a:lnTo>
                  <a:lnTo>
                    <a:pt x="1705678" y="1636443"/>
                  </a:lnTo>
                  <a:lnTo>
                    <a:pt x="1681157" y="1636443"/>
                  </a:lnTo>
                  <a:lnTo>
                    <a:pt x="1681176" y="1636570"/>
                  </a:lnTo>
                  <a:lnTo>
                    <a:pt x="1688464" y="1636570"/>
                  </a:lnTo>
                  <a:lnTo>
                    <a:pt x="1688548" y="1636951"/>
                  </a:lnTo>
                  <a:lnTo>
                    <a:pt x="1690596" y="1636951"/>
                  </a:lnTo>
                  <a:lnTo>
                    <a:pt x="1690675" y="1637205"/>
                  </a:lnTo>
                  <a:lnTo>
                    <a:pt x="1690754" y="1637332"/>
                  </a:lnTo>
                  <a:close/>
                </a:path>
                <a:path w="2360295" h="1867535">
                  <a:moveTo>
                    <a:pt x="1707020" y="1636570"/>
                  </a:moveTo>
                  <a:lnTo>
                    <a:pt x="1706886" y="1636465"/>
                  </a:lnTo>
                  <a:lnTo>
                    <a:pt x="1707020" y="1636570"/>
                  </a:lnTo>
                  <a:close/>
                </a:path>
                <a:path w="2360295" h="1867535">
                  <a:moveTo>
                    <a:pt x="1706806" y="1636570"/>
                  </a:moveTo>
                  <a:lnTo>
                    <a:pt x="1707020" y="1636570"/>
                  </a:lnTo>
                  <a:lnTo>
                    <a:pt x="1706821" y="1636552"/>
                  </a:lnTo>
                  <a:close/>
                </a:path>
                <a:path w="2360295" h="1867535">
                  <a:moveTo>
                    <a:pt x="1770270" y="1638221"/>
                  </a:moveTo>
                  <a:lnTo>
                    <a:pt x="1771139" y="1638221"/>
                  </a:lnTo>
                  <a:lnTo>
                    <a:pt x="1770688" y="1637586"/>
                  </a:lnTo>
                  <a:lnTo>
                    <a:pt x="1770599" y="1637288"/>
                  </a:lnTo>
                  <a:lnTo>
                    <a:pt x="1771362" y="1636910"/>
                  </a:lnTo>
                  <a:lnTo>
                    <a:pt x="1771929" y="1636570"/>
                  </a:lnTo>
                  <a:lnTo>
                    <a:pt x="1769820" y="1636570"/>
                  </a:lnTo>
                  <a:lnTo>
                    <a:pt x="1769876" y="1637586"/>
                  </a:lnTo>
                  <a:lnTo>
                    <a:pt x="1770270" y="1638221"/>
                  </a:lnTo>
                  <a:close/>
                </a:path>
                <a:path w="2360295" h="1867535">
                  <a:moveTo>
                    <a:pt x="1685543" y="1641142"/>
                  </a:moveTo>
                  <a:lnTo>
                    <a:pt x="1686346" y="1640842"/>
                  </a:lnTo>
                  <a:lnTo>
                    <a:pt x="1687122" y="1640634"/>
                  </a:lnTo>
                  <a:lnTo>
                    <a:pt x="1687675" y="1640634"/>
                  </a:lnTo>
                  <a:lnTo>
                    <a:pt x="1688306" y="1640507"/>
                  </a:lnTo>
                  <a:lnTo>
                    <a:pt x="1687122" y="1639999"/>
                  </a:lnTo>
                  <a:lnTo>
                    <a:pt x="1686529" y="1639576"/>
                  </a:lnTo>
                  <a:lnTo>
                    <a:pt x="1686411" y="1638348"/>
                  </a:lnTo>
                  <a:lnTo>
                    <a:pt x="1686806" y="1638348"/>
                  </a:lnTo>
                  <a:lnTo>
                    <a:pt x="1686964" y="1638221"/>
                  </a:lnTo>
                  <a:lnTo>
                    <a:pt x="1688464" y="1636570"/>
                  </a:lnTo>
                  <a:lnTo>
                    <a:pt x="1681176" y="1636570"/>
                  </a:lnTo>
                  <a:lnTo>
                    <a:pt x="1681358" y="1637840"/>
                  </a:lnTo>
                  <a:lnTo>
                    <a:pt x="1683490" y="1637840"/>
                  </a:lnTo>
                  <a:lnTo>
                    <a:pt x="1684753" y="1638221"/>
                  </a:lnTo>
                  <a:lnTo>
                    <a:pt x="1685859" y="1638475"/>
                  </a:lnTo>
                  <a:lnTo>
                    <a:pt x="1684990" y="1638856"/>
                  </a:lnTo>
                  <a:lnTo>
                    <a:pt x="1685116" y="1639110"/>
                  </a:lnTo>
                  <a:lnTo>
                    <a:pt x="1685235" y="1639428"/>
                  </a:lnTo>
                  <a:lnTo>
                    <a:pt x="1685543" y="1641142"/>
                  </a:lnTo>
                  <a:close/>
                </a:path>
                <a:path w="2360295" h="1867535">
                  <a:moveTo>
                    <a:pt x="1585734" y="1640126"/>
                  </a:moveTo>
                  <a:lnTo>
                    <a:pt x="1586366" y="1636570"/>
                  </a:lnTo>
                  <a:lnTo>
                    <a:pt x="1585764" y="1636570"/>
                  </a:lnTo>
                  <a:lnTo>
                    <a:pt x="1584654" y="1638776"/>
                  </a:lnTo>
                  <a:lnTo>
                    <a:pt x="1584718" y="1639146"/>
                  </a:lnTo>
                  <a:lnTo>
                    <a:pt x="1585734" y="1640126"/>
                  </a:lnTo>
                  <a:close/>
                </a:path>
                <a:path w="2360295" h="1867535">
                  <a:moveTo>
                    <a:pt x="1578190" y="1637360"/>
                  </a:moveTo>
                  <a:lnTo>
                    <a:pt x="1578946" y="1637108"/>
                  </a:lnTo>
                  <a:lnTo>
                    <a:pt x="1579180" y="1636951"/>
                  </a:lnTo>
                  <a:lnTo>
                    <a:pt x="1579970" y="1636951"/>
                  </a:lnTo>
                  <a:lnTo>
                    <a:pt x="1580128" y="1636570"/>
                  </a:lnTo>
                  <a:lnTo>
                    <a:pt x="1578043" y="1636570"/>
                  </a:lnTo>
                  <a:lnTo>
                    <a:pt x="1578190" y="1637360"/>
                  </a:lnTo>
                  <a:close/>
                </a:path>
                <a:path w="2360295" h="1867535">
                  <a:moveTo>
                    <a:pt x="1561650" y="1640126"/>
                  </a:moveTo>
                  <a:lnTo>
                    <a:pt x="1561786" y="1639364"/>
                  </a:lnTo>
                  <a:lnTo>
                    <a:pt x="1561907" y="1638221"/>
                  </a:lnTo>
                  <a:lnTo>
                    <a:pt x="1561552" y="1637459"/>
                  </a:lnTo>
                  <a:lnTo>
                    <a:pt x="1561446" y="1637108"/>
                  </a:lnTo>
                  <a:lnTo>
                    <a:pt x="1561335" y="1636570"/>
                  </a:lnTo>
                  <a:lnTo>
                    <a:pt x="1560466" y="1636697"/>
                  </a:lnTo>
                  <a:lnTo>
                    <a:pt x="1560719" y="1637205"/>
                  </a:lnTo>
                  <a:lnTo>
                    <a:pt x="1560845" y="1637586"/>
                  </a:lnTo>
                  <a:lnTo>
                    <a:pt x="1560940" y="1637967"/>
                  </a:lnTo>
                  <a:lnTo>
                    <a:pt x="1559183" y="1637967"/>
                  </a:lnTo>
                  <a:lnTo>
                    <a:pt x="1559060" y="1638475"/>
                  </a:lnTo>
                  <a:lnTo>
                    <a:pt x="1558808" y="1638983"/>
                  </a:lnTo>
                  <a:lnTo>
                    <a:pt x="1557623" y="1638983"/>
                  </a:lnTo>
                  <a:lnTo>
                    <a:pt x="1557556" y="1639237"/>
                  </a:lnTo>
                  <a:lnTo>
                    <a:pt x="1560545" y="1639237"/>
                  </a:lnTo>
                  <a:lnTo>
                    <a:pt x="1561019" y="1639364"/>
                  </a:lnTo>
                  <a:lnTo>
                    <a:pt x="1561650" y="1640126"/>
                  </a:lnTo>
                  <a:close/>
                </a:path>
                <a:path w="2360295" h="1867535">
                  <a:moveTo>
                    <a:pt x="1740501" y="1639618"/>
                  </a:moveTo>
                  <a:lnTo>
                    <a:pt x="1742080" y="1636697"/>
                  </a:lnTo>
                  <a:lnTo>
                    <a:pt x="1730868" y="1636697"/>
                  </a:lnTo>
                  <a:lnTo>
                    <a:pt x="1731262" y="1637332"/>
                  </a:lnTo>
                  <a:lnTo>
                    <a:pt x="1731776" y="1637459"/>
                  </a:lnTo>
                  <a:lnTo>
                    <a:pt x="1739080" y="1637459"/>
                  </a:lnTo>
                  <a:lnTo>
                    <a:pt x="1740501" y="1639618"/>
                  </a:lnTo>
                  <a:close/>
                </a:path>
                <a:path w="2360295" h="1867535">
                  <a:moveTo>
                    <a:pt x="1714591" y="1637454"/>
                  </a:moveTo>
                  <a:lnTo>
                    <a:pt x="1715312" y="1636697"/>
                  </a:lnTo>
                  <a:lnTo>
                    <a:pt x="1714684" y="1637034"/>
                  </a:lnTo>
                  <a:lnTo>
                    <a:pt x="1714591" y="1637454"/>
                  </a:lnTo>
                  <a:close/>
                </a:path>
                <a:path w="2360295" h="1867535">
                  <a:moveTo>
                    <a:pt x="1714564" y="1637099"/>
                  </a:moveTo>
                  <a:lnTo>
                    <a:pt x="1715312" y="1636697"/>
                  </a:lnTo>
                  <a:lnTo>
                    <a:pt x="1714681" y="1636697"/>
                  </a:lnTo>
                  <a:lnTo>
                    <a:pt x="1714602" y="1636824"/>
                  </a:lnTo>
                  <a:lnTo>
                    <a:pt x="1714564" y="1637099"/>
                  </a:lnTo>
                  <a:close/>
                </a:path>
                <a:path w="2360295" h="1867535">
                  <a:moveTo>
                    <a:pt x="1770112" y="1639491"/>
                  </a:moveTo>
                  <a:lnTo>
                    <a:pt x="1767586" y="1638348"/>
                  </a:lnTo>
                  <a:lnTo>
                    <a:pt x="1767744" y="1637968"/>
                  </a:lnTo>
                  <a:lnTo>
                    <a:pt x="1768533" y="1636951"/>
                  </a:lnTo>
                  <a:lnTo>
                    <a:pt x="1763537" y="1636951"/>
                  </a:lnTo>
                  <a:lnTo>
                    <a:pt x="1763480" y="1639237"/>
                  </a:lnTo>
                  <a:lnTo>
                    <a:pt x="1767507" y="1639237"/>
                  </a:lnTo>
                  <a:lnTo>
                    <a:pt x="1770112" y="1639491"/>
                  </a:lnTo>
                  <a:close/>
                </a:path>
                <a:path w="2360295" h="1867535">
                  <a:moveTo>
                    <a:pt x="1688771" y="1637967"/>
                  </a:moveTo>
                  <a:lnTo>
                    <a:pt x="1689096" y="1637967"/>
                  </a:lnTo>
                  <a:lnTo>
                    <a:pt x="1689175" y="1637586"/>
                  </a:lnTo>
                  <a:lnTo>
                    <a:pt x="1689731" y="1637288"/>
                  </a:lnTo>
                  <a:lnTo>
                    <a:pt x="1690122" y="1637078"/>
                  </a:lnTo>
                  <a:lnTo>
                    <a:pt x="1690596" y="1636951"/>
                  </a:lnTo>
                  <a:lnTo>
                    <a:pt x="1688548" y="1636951"/>
                  </a:lnTo>
                  <a:lnTo>
                    <a:pt x="1688771" y="1637967"/>
                  </a:lnTo>
                  <a:close/>
                </a:path>
                <a:path w="2360295" h="1867535">
                  <a:moveTo>
                    <a:pt x="1579391" y="1638729"/>
                  </a:moveTo>
                  <a:lnTo>
                    <a:pt x="1579891" y="1638729"/>
                  </a:lnTo>
                  <a:lnTo>
                    <a:pt x="1579417" y="1636951"/>
                  </a:lnTo>
                  <a:lnTo>
                    <a:pt x="1578946" y="1637108"/>
                  </a:lnTo>
                  <a:lnTo>
                    <a:pt x="1578232" y="1637586"/>
                  </a:lnTo>
                  <a:lnTo>
                    <a:pt x="1577509" y="1637586"/>
                  </a:lnTo>
                  <a:lnTo>
                    <a:pt x="1577127" y="1637713"/>
                  </a:lnTo>
                  <a:lnTo>
                    <a:pt x="1576732" y="1637713"/>
                  </a:lnTo>
                  <a:lnTo>
                    <a:pt x="1577224" y="1638221"/>
                  </a:lnTo>
                  <a:lnTo>
                    <a:pt x="1579022" y="1638221"/>
                  </a:lnTo>
                  <a:lnTo>
                    <a:pt x="1579180" y="1638475"/>
                  </a:lnTo>
                  <a:lnTo>
                    <a:pt x="1579391" y="1638729"/>
                  </a:lnTo>
                  <a:close/>
                </a:path>
                <a:path w="2360295" h="1867535">
                  <a:moveTo>
                    <a:pt x="1548937" y="1637205"/>
                  </a:moveTo>
                  <a:lnTo>
                    <a:pt x="1551464" y="1637205"/>
                  </a:lnTo>
                  <a:lnTo>
                    <a:pt x="1549806" y="1636951"/>
                  </a:lnTo>
                  <a:lnTo>
                    <a:pt x="1549490" y="1636951"/>
                  </a:lnTo>
                  <a:lnTo>
                    <a:pt x="1549016" y="1637078"/>
                  </a:lnTo>
                  <a:lnTo>
                    <a:pt x="1548937" y="1637205"/>
                  </a:lnTo>
                  <a:close/>
                </a:path>
                <a:path w="2360295" h="1867535">
                  <a:moveTo>
                    <a:pt x="1534645" y="1637332"/>
                  </a:moveTo>
                  <a:lnTo>
                    <a:pt x="1536540" y="1637332"/>
                  </a:lnTo>
                  <a:lnTo>
                    <a:pt x="1535593" y="1636951"/>
                  </a:lnTo>
                  <a:lnTo>
                    <a:pt x="1535040" y="1636951"/>
                  </a:lnTo>
                  <a:lnTo>
                    <a:pt x="1534803" y="1637205"/>
                  </a:lnTo>
                  <a:lnTo>
                    <a:pt x="1534645" y="1637332"/>
                  </a:lnTo>
                  <a:close/>
                </a:path>
                <a:path w="2360295" h="1867535">
                  <a:moveTo>
                    <a:pt x="1728894" y="1637586"/>
                  </a:moveTo>
                  <a:lnTo>
                    <a:pt x="1728857" y="1637205"/>
                  </a:lnTo>
                  <a:lnTo>
                    <a:pt x="1728628" y="1637034"/>
                  </a:lnTo>
                  <a:lnTo>
                    <a:pt x="1728894" y="1637586"/>
                  </a:lnTo>
                  <a:close/>
                </a:path>
                <a:path w="2360295" h="1867535">
                  <a:moveTo>
                    <a:pt x="1712075" y="1637713"/>
                  </a:moveTo>
                  <a:lnTo>
                    <a:pt x="1713496" y="1637078"/>
                  </a:lnTo>
                  <a:lnTo>
                    <a:pt x="1712047" y="1637078"/>
                  </a:lnTo>
                  <a:lnTo>
                    <a:pt x="1712075" y="1637713"/>
                  </a:lnTo>
                  <a:close/>
                </a:path>
                <a:path w="2360295" h="1867535">
                  <a:moveTo>
                    <a:pt x="1714365" y="1637713"/>
                  </a:moveTo>
                  <a:lnTo>
                    <a:pt x="1714475" y="1637586"/>
                  </a:lnTo>
                  <a:lnTo>
                    <a:pt x="1714564" y="1637099"/>
                  </a:lnTo>
                  <a:lnTo>
                    <a:pt x="1714365" y="1637205"/>
                  </a:lnTo>
                  <a:lnTo>
                    <a:pt x="1713694" y="1637205"/>
                  </a:lnTo>
                  <a:lnTo>
                    <a:pt x="1714286" y="1637586"/>
                  </a:lnTo>
                  <a:lnTo>
                    <a:pt x="1714365" y="1637713"/>
                  </a:lnTo>
                  <a:close/>
                </a:path>
                <a:path w="2360295" h="1867535">
                  <a:moveTo>
                    <a:pt x="1578232" y="1637586"/>
                  </a:moveTo>
                  <a:lnTo>
                    <a:pt x="1578946" y="1637108"/>
                  </a:lnTo>
                  <a:lnTo>
                    <a:pt x="1578272" y="1637332"/>
                  </a:lnTo>
                  <a:lnTo>
                    <a:pt x="1578232" y="1637586"/>
                  </a:lnTo>
                  <a:close/>
                </a:path>
                <a:path w="2360295" h="1867535">
                  <a:moveTo>
                    <a:pt x="1609580" y="1637459"/>
                  </a:moveTo>
                  <a:lnTo>
                    <a:pt x="1610291" y="1637205"/>
                  </a:lnTo>
                  <a:lnTo>
                    <a:pt x="1609193" y="1637205"/>
                  </a:lnTo>
                  <a:lnTo>
                    <a:pt x="1609394" y="1637360"/>
                  </a:lnTo>
                  <a:lnTo>
                    <a:pt x="1609580" y="1637459"/>
                  </a:lnTo>
                  <a:close/>
                </a:path>
                <a:path w="2360295" h="1867535">
                  <a:moveTo>
                    <a:pt x="1605861" y="1639791"/>
                  </a:moveTo>
                  <a:lnTo>
                    <a:pt x="1605869" y="1639618"/>
                  </a:lnTo>
                  <a:lnTo>
                    <a:pt x="1604369" y="1637205"/>
                  </a:lnTo>
                  <a:lnTo>
                    <a:pt x="1590934" y="1637205"/>
                  </a:lnTo>
                  <a:lnTo>
                    <a:pt x="1590912" y="1637586"/>
                  </a:lnTo>
                  <a:lnTo>
                    <a:pt x="1600658" y="1637586"/>
                  </a:lnTo>
                  <a:lnTo>
                    <a:pt x="1600838" y="1637840"/>
                  </a:lnTo>
                  <a:lnTo>
                    <a:pt x="1603974" y="1637840"/>
                  </a:lnTo>
                  <a:lnTo>
                    <a:pt x="1605861" y="1639791"/>
                  </a:lnTo>
                  <a:close/>
                </a:path>
                <a:path w="2360295" h="1867535">
                  <a:moveTo>
                    <a:pt x="1728894" y="1637586"/>
                  </a:moveTo>
                  <a:lnTo>
                    <a:pt x="1729367" y="1637586"/>
                  </a:lnTo>
                  <a:lnTo>
                    <a:pt x="1728968" y="1637288"/>
                  </a:lnTo>
                  <a:lnTo>
                    <a:pt x="1728894" y="1637586"/>
                  </a:lnTo>
                  <a:close/>
                </a:path>
                <a:path w="2360295" h="1867535">
                  <a:moveTo>
                    <a:pt x="1750530" y="1639999"/>
                  </a:moveTo>
                  <a:lnTo>
                    <a:pt x="1751477" y="1638348"/>
                  </a:lnTo>
                  <a:lnTo>
                    <a:pt x="1752030" y="1637586"/>
                  </a:lnTo>
                  <a:lnTo>
                    <a:pt x="1752425" y="1637332"/>
                  </a:lnTo>
                  <a:lnTo>
                    <a:pt x="1742137" y="1637332"/>
                  </a:lnTo>
                  <a:lnTo>
                    <a:pt x="1742193" y="1637967"/>
                  </a:lnTo>
                  <a:lnTo>
                    <a:pt x="1746503" y="1637968"/>
                  </a:lnTo>
                  <a:lnTo>
                    <a:pt x="1747766" y="1638348"/>
                  </a:lnTo>
                  <a:lnTo>
                    <a:pt x="1748096" y="1638602"/>
                  </a:lnTo>
                  <a:lnTo>
                    <a:pt x="1749503" y="1638602"/>
                  </a:lnTo>
                  <a:lnTo>
                    <a:pt x="1750056" y="1639237"/>
                  </a:lnTo>
                  <a:lnTo>
                    <a:pt x="1750530" y="1639999"/>
                  </a:lnTo>
                  <a:close/>
                </a:path>
                <a:path w="2360295" h="1867535">
                  <a:moveTo>
                    <a:pt x="1546095" y="1639999"/>
                  </a:moveTo>
                  <a:lnTo>
                    <a:pt x="1545779" y="1639618"/>
                  </a:lnTo>
                  <a:lnTo>
                    <a:pt x="1545542" y="1639237"/>
                  </a:lnTo>
                  <a:lnTo>
                    <a:pt x="1545147" y="1638983"/>
                  </a:lnTo>
                  <a:lnTo>
                    <a:pt x="1544832" y="1638729"/>
                  </a:lnTo>
                  <a:lnTo>
                    <a:pt x="1543963" y="1638602"/>
                  </a:lnTo>
                  <a:lnTo>
                    <a:pt x="1543726" y="1638475"/>
                  </a:lnTo>
                  <a:lnTo>
                    <a:pt x="1543331" y="1638475"/>
                  </a:lnTo>
                  <a:lnTo>
                    <a:pt x="1543568" y="1638348"/>
                  </a:lnTo>
                  <a:lnTo>
                    <a:pt x="1543726" y="1638348"/>
                  </a:lnTo>
                  <a:lnTo>
                    <a:pt x="1544279" y="1638221"/>
                  </a:lnTo>
                  <a:lnTo>
                    <a:pt x="1545068" y="1637967"/>
                  </a:lnTo>
                  <a:lnTo>
                    <a:pt x="1544358" y="1637713"/>
                  </a:lnTo>
                  <a:lnTo>
                    <a:pt x="1543726" y="1637332"/>
                  </a:lnTo>
                  <a:lnTo>
                    <a:pt x="1541278" y="1637713"/>
                  </a:lnTo>
                  <a:lnTo>
                    <a:pt x="1535356" y="1637713"/>
                  </a:lnTo>
                  <a:lnTo>
                    <a:pt x="1535599" y="1637811"/>
                  </a:lnTo>
                  <a:lnTo>
                    <a:pt x="1535514" y="1638602"/>
                  </a:lnTo>
                  <a:lnTo>
                    <a:pt x="1535198" y="1638729"/>
                  </a:lnTo>
                  <a:lnTo>
                    <a:pt x="1534521" y="1638729"/>
                  </a:lnTo>
                  <a:lnTo>
                    <a:pt x="1534149" y="1639110"/>
                  </a:lnTo>
                  <a:lnTo>
                    <a:pt x="1534172" y="1639237"/>
                  </a:lnTo>
                  <a:lnTo>
                    <a:pt x="1539146" y="1639237"/>
                  </a:lnTo>
                  <a:lnTo>
                    <a:pt x="1540567" y="1639364"/>
                  </a:lnTo>
                  <a:lnTo>
                    <a:pt x="1542462" y="1639491"/>
                  </a:lnTo>
                  <a:lnTo>
                    <a:pt x="1546095" y="1639999"/>
                  </a:lnTo>
                  <a:close/>
                </a:path>
                <a:path w="2360295" h="1867535">
                  <a:moveTo>
                    <a:pt x="1577509" y="1637586"/>
                  </a:moveTo>
                  <a:lnTo>
                    <a:pt x="1578232" y="1637586"/>
                  </a:lnTo>
                  <a:lnTo>
                    <a:pt x="1578190" y="1637360"/>
                  </a:lnTo>
                  <a:lnTo>
                    <a:pt x="1577509" y="1637586"/>
                  </a:lnTo>
                  <a:close/>
                </a:path>
                <a:path w="2360295" h="1867535">
                  <a:moveTo>
                    <a:pt x="1546332" y="1638221"/>
                  </a:moveTo>
                  <a:lnTo>
                    <a:pt x="1546430" y="1637840"/>
                  </a:lnTo>
                  <a:lnTo>
                    <a:pt x="1546312" y="1637586"/>
                  </a:lnTo>
                  <a:lnTo>
                    <a:pt x="1546209" y="1637454"/>
                  </a:lnTo>
                  <a:lnTo>
                    <a:pt x="1546059" y="1637434"/>
                  </a:lnTo>
                  <a:lnTo>
                    <a:pt x="1546332" y="1638221"/>
                  </a:lnTo>
                  <a:close/>
                </a:path>
                <a:path w="2360295" h="1867535">
                  <a:moveTo>
                    <a:pt x="1737343" y="1640253"/>
                  </a:moveTo>
                  <a:lnTo>
                    <a:pt x="1739080" y="1637459"/>
                  </a:lnTo>
                  <a:lnTo>
                    <a:pt x="1736553" y="1637459"/>
                  </a:lnTo>
                  <a:lnTo>
                    <a:pt x="1737343" y="1640253"/>
                  </a:lnTo>
                  <a:close/>
                </a:path>
                <a:path w="2360295" h="1867535">
                  <a:moveTo>
                    <a:pt x="1735211" y="1637586"/>
                  </a:moveTo>
                  <a:lnTo>
                    <a:pt x="1736553" y="1637459"/>
                  </a:lnTo>
                  <a:lnTo>
                    <a:pt x="1734500" y="1637459"/>
                  </a:lnTo>
                  <a:lnTo>
                    <a:pt x="1735211" y="1637586"/>
                  </a:lnTo>
                  <a:close/>
                </a:path>
                <a:path w="2360295" h="1867535">
                  <a:moveTo>
                    <a:pt x="1736079" y="1639237"/>
                  </a:moveTo>
                  <a:lnTo>
                    <a:pt x="1736221" y="1638882"/>
                  </a:lnTo>
                  <a:lnTo>
                    <a:pt x="1736304" y="1638312"/>
                  </a:lnTo>
                  <a:lnTo>
                    <a:pt x="1736079" y="1638221"/>
                  </a:lnTo>
                  <a:lnTo>
                    <a:pt x="1735921" y="1638221"/>
                  </a:lnTo>
                  <a:lnTo>
                    <a:pt x="1734264" y="1637968"/>
                  </a:lnTo>
                  <a:lnTo>
                    <a:pt x="1734421" y="1637459"/>
                  </a:lnTo>
                  <a:lnTo>
                    <a:pt x="1731776" y="1637459"/>
                  </a:lnTo>
                  <a:lnTo>
                    <a:pt x="1732289" y="1637586"/>
                  </a:lnTo>
                  <a:lnTo>
                    <a:pt x="1732526" y="1637840"/>
                  </a:lnTo>
                  <a:lnTo>
                    <a:pt x="1729999" y="1638856"/>
                  </a:lnTo>
                  <a:lnTo>
                    <a:pt x="1735842" y="1638856"/>
                  </a:lnTo>
                  <a:lnTo>
                    <a:pt x="1735965" y="1639146"/>
                  </a:lnTo>
                  <a:close/>
                </a:path>
                <a:path w="2360295" h="1867535">
                  <a:moveTo>
                    <a:pt x="1689886" y="1639237"/>
                  </a:moveTo>
                  <a:lnTo>
                    <a:pt x="1690122" y="1639110"/>
                  </a:lnTo>
                  <a:lnTo>
                    <a:pt x="1690359" y="1637713"/>
                  </a:lnTo>
                  <a:lnTo>
                    <a:pt x="1689964" y="1637586"/>
                  </a:lnTo>
                  <a:lnTo>
                    <a:pt x="1689570" y="1637586"/>
                  </a:lnTo>
                  <a:lnTo>
                    <a:pt x="1689333" y="1637840"/>
                  </a:lnTo>
                  <a:lnTo>
                    <a:pt x="1689096" y="1637967"/>
                  </a:lnTo>
                  <a:lnTo>
                    <a:pt x="1688771" y="1637967"/>
                  </a:lnTo>
                  <a:lnTo>
                    <a:pt x="1688938" y="1638729"/>
                  </a:lnTo>
                  <a:lnTo>
                    <a:pt x="1689886" y="1639237"/>
                  </a:lnTo>
                  <a:close/>
                </a:path>
                <a:path w="2360295" h="1867535">
                  <a:moveTo>
                    <a:pt x="1597894" y="1638475"/>
                  </a:moveTo>
                  <a:lnTo>
                    <a:pt x="1600658" y="1637586"/>
                  </a:lnTo>
                  <a:lnTo>
                    <a:pt x="1590912" y="1637586"/>
                  </a:lnTo>
                  <a:lnTo>
                    <a:pt x="1590874" y="1638221"/>
                  </a:lnTo>
                  <a:lnTo>
                    <a:pt x="1596393" y="1638221"/>
                  </a:lnTo>
                  <a:lnTo>
                    <a:pt x="1597894" y="1638475"/>
                  </a:lnTo>
                  <a:close/>
                </a:path>
                <a:path w="2360295" h="1867535">
                  <a:moveTo>
                    <a:pt x="1589927" y="1638348"/>
                  </a:moveTo>
                  <a:lnTo>
                    <a:pt x="1590866" y="1638348"/>
                  </a:lnTo>
                  <a:lnTo>
                    <a:pt x="1589840" y="1637586"/>
                  </a:lnTo>
                  <a:lnTo>
                    <a:pt x="1589208" y="1637713"/>
                  </a:lnTo>
                  <a:lnTo>
                    <a:pt x="1589050" y="1637713"/>
                  </a:lnTo>
                  <a:lnTo>
                    <a:pt x="1588971" y="1637967"/>
                  </a:lnTo>
                  <a:lnTo>
                    <a:pt x="1589998" y="1637967"/>
                  </a:lnTo>
                  <a:lnTo>
                    <a:pt x="1589927" y="1638348"/>
                  </a:lnTo>
                  <a:close/>
                </a:path>
                <a:path w="2360295" h="1867535">
                  <a:moveTo>
                    <a:pt x="1573337" y="1639872"/>
                  </a:moveTo>
                  <a:lnTo>
                    <a:pt x="1574480" y="1639146"/>
                  </a:lnTo>
                  <a:lnTo>
                    <a:pt x="1574515" y="1638882"/>
                  </a:lnTo>
                  <a:lnTo>
                    <a:pt x="1574152" y="1637811"/>
                  </a:lnTo>
                  <a:lnTo>
                    <a:pt x="1573337" y="1639872"/>
                  </a:lnTo>
                  <a:close/>
                </a:path>
                <a:path w="2360295" h="1867535">
                  <a:moveTo>
                    <a:pt x="1712864" y="1640761"/>
                  </a:moveTo>
                  <a:lnTo>
                    <a:pt x="1713009" y="1640320"/>
                  </a:lnTo>
                  <a:lnTo>
                    <a:pt x="1711950" y="1639618"/>
                  </a:lnTo>
                  <a:lnTo>
                    <a:pt x="1711847" y="1639428"/>
                  </a:lnTo>
                  <a:lnTo>
                    <a:pt x="1714048" y="1637840"/>
                  </a:lnTo>
                  <a:lnTo>
                    <a:pt x="1711837" y="1638983"/>
                  </a:lnTo>
                  <a:lnTo>
                    <a:pt x="1697742" y="1638983"/>
                  </a:lnTo>
                  <a:lnTo>
                    <a:pt x="1697782" y="1639110"/>
                  </a:lnTo>
                  <a:lnTo>
                    <a:pt x="1699282" y="1639110"/>
                  </a:lnTo>
                  <a:lnTo>
                    <a:pt x="1698933" y="1639618"/>
                  </a:lnTo>
                  <a:lnTo>
                    <a:pt x="1710969" y="1639618"/>
                  </a:lnTo>
                  <a:lnTo>
                    <a:pt x="1711600" y="1640253"/>
                  </a:lnTo>
                  <a:lnTo>
                    <a:pt x="1712390" y="1640507"/>
                  </a:lnTo>
                  <a:lnTo>
                    <a:pt x="1712864" y="1640761"/>
                  </a:lnTo>
                  <a:close/>
                </a:path>
                <a:path w="2360295" h="1867535">
                  <a:moveTo>
                    <a:pt x="1682463" y="1638983"/>
                  </a:moveTo>
                  <a:lnTo>
                    <a:pt x="1683095" y="1638221"/>
                  </a:lnTo>
                  <a:lnTo>
                    <a:pt x="1683490" y="1637840"/>
                  </a:lnTo>
                  <a:lnTo>
                    <a:pt x="1681358" y="1637840"/>
                  </a:lnTo>
                  <a:lnTo>
                    <a:pt x="1682069" y="1638475"/>
                  </a:lnTo>
                  <a:lnTo>
                    <a:pt x="1682463" y="1638983"/>
                  </a:lnTo>
                  <a:close/>
                </a:path>
                <a:path w="2360295" h="1867535">
                  <a:moveTo>
                    <a:pt x="1601921" y="1639364"/>
                  </a:moveTo>
                  <a:lnTo>
                    <a:pt x="1603500" y="1638221"/>
                  </a:lnTo>
                  <a:lnTo>
                    <a:pt x="1603974" y="1637840"/>
                  </a:lnTo>
                  <a:lnTo>
                    <a:pt x="1600838" y="1637840"/>
                  </a:lnTo>
                  <a:lnTo>
                    <a:pt x="1601921" y="1639364"/>
                  </a:lnTo>
                  <a:close/>
                </a:path>
                <a:path w="2360295" h="1867535">
                  <a:moveTo>
                    <a:pt x="1531960" y="1641269"/>
                  </a:moveTo>
                  <a:lnTo>
                    <a:pt x="1536303" y="1639491"/>
                  </a:lnTo>
                  <a:lnTo>
                    <a:pt x="1533777" y="1639491"/>
                  </a:lnTo>
                  <a:lnTo>
                    <a:pt x="1534025" y="1639237"/>
                  </a:lnTo>
                  <a:lnTo>
                    <a:pt x="1534074" y="1639080"/>
                  </a:lnTo>
                  <a:lnTo>
                    <a:pt x="1533619" y="1638348"/>
                  </a:lnTo>
                  <a:lnTo>
                    <a:pt x="1533224" y="1637840"/>
                  </a:lnTo>
                  <a:lnTo>
                    <a:pt x="1531645" y="1638221"/>
                  </a:lnTo>
                  <a:lnTo>
                    <a:pt x="1530539" y="1638221"/>
                  </a:lnTo>
                  <a:lnTo>
                    <a:pt x="1530855" y="1638602"/>
                  </a:lnTo>
                  <a:lnTo>
                    <a:pt x="1531092" y="1638856"/>
                  </a:lnTo>
                  <a:lnTo>
                    <a:pt x="1531250" y="1638856"/>
                  </a:lnTo>
                  <a:lnTo>
                    <a:pt x="1531486" y="1639320"/>
                  </a:lnTo>
                  <a:lnTo>
                    <a:pt x="1531397" y="1639889"/>
                  </a:lnTo>
                  <a:lnTo>
                    <a:pt x="1530494" y="1639999"/>
                  </a:lnTo>
                  <a:lnTo>
                    <a:pt x="1531960" y="1641269"/>
                  </a:lnTo>
                  <a:close/>
                </a:path>
                <a:path w="2360295" h="1867535">
                  <a:moveTo>
                    <a:pt x="1744213" y="1638856"/>
                  </a:moveTo>
                  <a:lnTo>
                    <a:pt x="1745002" y="1638602"/>
                  </a:lnTo>
                  <a:lnTo>
                    <a:pt x="1746503" y="1637967"/>
                  </a:lnTo>
                  <a:lnTo>
                    <a:pt x="1742949" y="1637967"/>
                  </a:lnTo>
                  <a:lnTo>
                    <a:pt x="1744213" y="1638856"/>
                  </a:lnTo>
                  <a:close/>
                </a:path>
                <a:path w="2360295" h="1867535">
                  <a:moveTo>
                    <a:pt x="1742475" y="1639491"/>
                  </a:moveTo>
                  <a:lnTo>
                    <a:pt x="1742949" y="1637967"/>
                  </a:lnTo>
                  <a:lnTo>
                    <a:pt x="1742193" y="1637967"/>
                  </a:lnTo>
                  <a:lnTo>
                    <a:pt x="1742317" y="1639364"/>
                  </a:lnTo>
                  <a:lnTo>
                    <a:pt x="1742475" y="1639491"/>
                  </a:lnTo>
                  <a:close/>
                </a:path>
                <a:path w="2360295" h="1867535">
                  <a:moveTo>
                    <a:pt x="1721866" y="1638856"/>
                  </a:moveTo>
                  <a:lnTo>
                    <a:pt x="1722419" y="1638856"/>
                  </a:lnTo>
                  <a:lnTo>
                    <a:pt x="1722537" y="1638729"/>
                  </a:lnTo>
                  <a:lnTo>
                    <a:pt x="1722656" y="1637967"/>
                  </a:lnTo>
                  <a:lnTo>
                    <a:pt x="1722024" y="1637967"/>
                  </a:lnTo>
                  <a:lnTo>
                    <a:pt x="1721866" y="1638856"/>
                  </a:lnTo>
                  <a:close/>
                </a:path>
                <a:path w="2360295" h="1867535">
                  <a:moveTo>
                    <a:pt x="1696724" y="1639364"/>
                  </a:moveTo>
                  <a:lnTo>
                    <a:pt x="1697545" y="1639364"/>
                  </a:lnTo>
                  <a:lnTo>
                    <a:pt x="1697664" y="1638729"/>
                  </a:lnTo>
                  <a:lnTo>
                    <a:pt x="1697466" y="1638348"/>
                  </a:lnTo>
                  <a:lnTo>
                    <a:pt x="1697387" y="1638094"/>
                  </a:lnTo>
                  <a:lnTo>
                    <a:pt x="1697545" y="1638094"/>
                  </a:lnTo>
                  <a:lnTo>
                    <a:pt x="1697703" y="1637967"/>
                  </a:lnTo>
                  <a:lnTo>
                    <a:pt x="1690878" y="1637967"/>
                  </a:lnTo>
                  <a:lnTo>
                    <a:pt x="1690946" y="1638348"/>
                  </a:lnTo>
                  <a:lnTo>
                    <a:pt x="1696597" y="1638348"/>
                  </a:lnTo>
                  <a:lnTo>
                    <a:pt x="1696724" y="1639364"/>
                  </a:lnTo>
                  <a:close/>
                </a:path>
                <a:path w="2360295" h="1867535">
                  <a:moveTo>
                    <a:pt x="1643772" y="1639491"/>
                  </a:moveTo>
                  <a:lnTo>
                    <a:pt x="1644719" y="1638729"/>
                  </a:lnTo>
                  <a:lnTo>
                    <a:pt x="1644798" y="1637967"/>
                  </a:lnTo>
                  <a:lnTo>
                    <a:pt x="1643803" y="1638882"/>
                  </a:lnTo>
                  <a:lnTo>
                    <a:pt x="1643681" y="1639110"/>
                  </a:lnTo>
                  <a:lnTo>
                    <a:pt x="1643772" y="1639491"/>
                  </a:lnTo>
                  <a:close/>
                </a:path>
                <a:path w="2360295" h="1867535">
                  <a:moveTo>
                    <a:pt x="1641798" y="1641015"/>
                  </a:moveTo>
                  <a:lnTo>
                    <a:pt x="1641832" y="1640253"/>
                  </a:lnTo>
                  <a:lnTo>
                    <a:pt x="1641087" y="1637967"/>
                  </a:lnTo>
                  <a:lnTo>
                    <a:pt x="1640745" y="1639618"/>
                  </a:lnTo>
                  <a:lnTo>
                    <a:pt x="1640672" y="1639889"/>
                  </a:lnTo>
                  <a:lnTo>
                    <a:pt x="1640219" y="1640253"/>
                  </a:lnTo>
                  <a:lnTo>
                    <a:pt x="1641798" y="1641015"/>
                  </a:lnTo>
                  <a:close/>
                </a:path>
                <a:path w="2360295" h="1867535">
                  <a:moveTo>
                    <a:pt x="1633506" y="1641650"/>
                  </a:moveTo>
                  <a:lnTo>
                    <a:pt x="1635559" y="1640380"/>
                  </a:lnTo>
                  <a:lnTo>
                    <a:pt x="1635676" y="1640099"/>
                  </a:lnTo>
                  <a:lnTo>
                    <a:pt x="1636270" y="1637967"/>
                  </a:lnTo>
                  <a:lnTo>
                    <a:pt x="1635164" y="1638602"/>
                  </a:lnTo>
                  <a:lnTo>
                    <a:pt x="1634217" y="1638856"/>
                  </a:lnTo>
                  <a:lnTo>
                    <a:pt x="1632575" y="1638856"/>
                  </a:lnTo>
                  <a:lnTo>
                    <a:pt x="1633506" y="1641650"/>
                  </a:lnTo>
                  <a:close/>
                </a:path>
                <a:path w="2360295" h="1867535">
                  <a:moveTo>
                    <a:pt x="1566862" y="1642158"/>
                  </a:moveTo>
                  <a:lnTo>
                    <a:pt x="1568441" y="1638856"/>
                  </a:lnTo>
                  <a:lnTo>
                    <a:pt x="1567652" y="1638602"/>
                  </a:lnTo>
                  <a:lnTo>
                    <a:pt x="1566783" y="1637967"/>
                  </a:lnTo>
                  <a:lnTo>
                    <a:pt x="1566404" y="1638983"/>
                  </a:lnTo>
                  <a:lnTo>
                    <a:pt x="1566941" y="1638983"/>
                  </a:lnTo>
                  <a:lnTo>
                    <a:pt x="1566862" y="1642158"/>
                  </a:lnTo>
                  <a:close/>
                </a:path>
                <a:path w="2360295" h="1867535">
                  <a:moveTo>
                    <a:pt x="1645035" y="1639618"/>
                  </a:moveTo>
                  <a:lnTo>
                    <a:pt x="1646772" y="1639618"/>
                  </a:lnTo>
                  <a:lnTo>
                    <a:pt x="1645430" y="1638094"/>
                  </a:lnTo>
                  <a:lnTo>
                    <a:pt x="1645114" y="1639491"/>
                  </a:lnTo>
                  <a:lnTo>
                    <a:pt x="1645035" y="1639618"/>
                  </a:lnTo>
                  <a:close/>
                </a:path>
                <a:path w="2360295" h="1867535">
                  <a:moveTo>
                    <a:pt x="1625294" y="1643301"/>
                  </a:moveTo>
                  <a:lnTo>
                    <a:pt x="1628058" y="1641396"/>
                  </a:lnTo>
                  <a:lnTo>
                    <a:pt x="1630742" y="1641269"/>
                  </a:lnTo>
                  <a:lnTo>
                    <a:pt x="1632322" y="1638094"/>
                  </a:lnTo>
                  <a:lnTo>
                    <a:pt x="1629961" y="1638094"/>
                  </a:lnTo>
                  <a:lnTo>
                    <a:pt x="1630347" y="1638348"/>
                  </a:lnTo>
                  <a:lnTo>
                    <a:pt x="1629682" y="1638776"/>
                  </a:lnTo>
                  <a:lnTo>
                    <a:pt x="1629790" y="1639080"/>
                  </a:lnTo>
                  <a:lnTo>
                    <a:pt x="1629953" y="1639237"/>
                  </a:lnTo>
                  <a:lnTo>
                    <a:pt x="1630426" y="1639491"/>
                  </a:lnTo>
                  <a:lnTo>
                    <a:pt x="1630742" y="1639796"/>
                  </a:lnTo>
                  <a:lnTo>
                    <a:pt x="1628136" y="1640634"/>
                  </a:lnTo>
                  <a:lnTo>
                    <a:pt x="1621556" y="1640634"/>
                  </a:lnTo>
                  <a:lnTo>
                    <a:pt x="1621280" y="1641015"/>
                  </a:lnTo>
                  <a:lnTo>
                    <a:pt x="1621404" y="1641549"/>
                  </a:lnTo>
                  <a:lnTo>
                    <a:pt x="1621594" y="1641904"/>
                  </a:lnTo>
                  <a:lnTo>
                    <a:pt x="1621701" y="1642158"/>
                  </a:lnTo>
                  <a:lnTo>
                    <a:pt x="1622925" y="1642158"/>
                  </a:lnTo>
                  <a:lnTo>
                    <a:pt x="1624188" y="1642285"/>
                  </a:lnTo>
                  <a:lnTo>
                    <a:pt x="1625294" y="1643301"/>
                  </a:lnTo>
                  <a:close/>
                </a:path>
                <a:path w="2360295" h="1867535">
                  <a:moveTo>
                    <a:pt x="1557623" y="1638983"/>
                  </a:moveTo>
                  <a:lnTo>
                    <a:pt x="1558808" y="1638983"/>
                  </a:lnTo>
                  <a:lnTo>
                    <a:pt x="1557860" y="1638094"/>
                  </a:lnTo>
                  <a:lnTo>
                    <a:pt x="1557623" y="1638983"/>
                  </a:lnTo>
                  <a:close/>
                </a:path>
                <a:path w="2360295" h="1867535">
                  <a:moveTo>
                    <a:pt x="1659327" y="1639491"/>
                  </a:moveTo>
                  <a:lnTo>
                    <a:pt x="1659614" y="1639146"/>
                  </a:lnTo>
                  <a:lnTo>
                    <a:pt x="1659817" y="1638882"/>
                  </a:lnTo>
                  <a:lnTo>
                    <a:pt x="1659643" y="1638602"/>
                  </a:lnTo>
                  <a:lnTo>
                    <a:pt x="1659327" y="1638475"/>
                  </a:lnTo>
                  <a:lnTo>
                    <a:pt x="1658696" y="1638348"/>
                  </a:lnTo>
                  <a:lnTo>
                    <a:pt x="1659169" y="1638221"/>
                  </a:lnTo>
                  <a:lnTo>
                    <a:pt x="1646265" y="1638221"/>
                  </a:lnTo>
                  <a:lnTo>
                    <a:pt x="1646312" y="1638348"/>
                  </a:lnTo>
                  <a:lnTo>
                    <a:pt x="1647720" y="1638348"/>
                  </a:lnTo>
                  <a:lnTo>
                    <a:pt x="1647904" y="1638602"/>
                  </a:lnTo>
                  <a:lnTo>
                    <a:pt x="1657985" y="1638602"/>
                  </a:lnTo>
                  <a:lnTo>
                    <a:pt x="1659327" y="1639491"/>
                  </a:lnTo>
                  <a:close/>
                </a:path>
                <a:path w="2360295" h="1867535">
                  <a:moveTo>
                    <a:pt x="1594814" y="1638348"/>
                  </a:moveTo>
                  <a:lnTo>
                    <a:pt x="1596393" y="1638221"/>
                  </a:lnTo>
                  <a:lnTo>
                    <a:pt x="1594341" y="1638221"/>
                  </a:lnTo>
                  <a:lnTo>
                    <a:pt x="1594814" y="1638348"/>
                  </a:lnTo>
                  <a:close/>
                </a:path>
                <a:path w="2360295" h="1867535">
                  <a:moveTo>
                    <a:pt x="1592051" y="1641777"/>
                  </a:moveTo>
                  <a:lnTo>
                    <a:pt x="1594341" y="1641015"/>
                  </a:lnTo>
                  <a:lnTo>
                    <a:pt x="1596473" y="1640888"/>
                  </a:lnTo>
                  <a:lnTo>
                    <a:pt x="1594893" y="1638983"/>
                  </a:lnTo>
                  <a:lnTo>
                    <a:pt x="1594704" y="1638882"/>
                  </a:lnTo>
                  <a:lnTo>
                    <a:pt x="1594593" y="1638729"/>
                  </a:lnTo>
                  <a:lnTo>
                    <a:pt x="1594341" y="1638221"/>
                  </a:lnTo>
                  <a:lnTo>
                    <a:pt x="1590874" y="1638221"/>
                  </a:lnTo>
                  <a:lnTo>
                    <a:pt x="1590866" y="1638348"/>
                  </a:lnTo>
                  <a:lnTo>
                    <a:pt x="1589927" y="1638348"/>
                  </a:lnTo>
                  <a:lnTo>
                    <a:pt x="1589808" y="1638983"/>
                  </a:lnTo>
                  <a:lnTo>
                    <a:pt x="1589932" y="1639428"/>
                  </a:lnTo>
                  <a:lnTo>
                    <a:pt x="1592051" y="1641777"/>
                  </a:lnTo>
                  <a:close/>
                </a:path>
                <a:path w="2360295" h="1867535">
                  <a:moveTo>
                    <a:pt x="1579496" y="1640507"/>
                  </a:moveTo>
                  <a:lnTo>
                    <a:pt x="1580286" y="1639999"/>
                  </a:lnTo>
                  <a:lnTo>
                    <a:pt x="1581075" y="1639999"/>
                  </a:lnTo>
                  <a:lnTo>
                    <a:pt x="1581470" y="1639491"/>
                  </a:lnTo>
                  <a:lnTo>
                    <a:pt x="1581095" y="1638776"/>
                  </a:lnTo>
                  <a:lnTo>
                    <a:pt x="1580680" y="1638221"/>
                  </a:lnTo>
                  <a:lnTo>
                    <a:pt x="1579891" y="1638729"/>
                  </a:lnTo>
                  <a:lnTo>
                    <a:pt x="1579391" y="1638729"/>
                  </a:lnTo>
                  <a:lnTo>
                    <a:pt x="1579496" y="1640507"/>
                  </a:lnTo>
                  <a:close/>
                </a:path>
                <a:path w="2360295" h="1867535">
                  <a:moveTo>
                    <a:pt x="1577285" y="1639999"/>
                  </a:moveTo>
                  <a:lnTo>
                    <a:pt x="1578390" y="1639999"/>
                  </a:lnTo>
                  <a:lnTo>
                    <a:pt x="1578940" y="1639889"/>
                  </a:lnTo>
                  <a:lnTo>
                    <a:pt x="1579022" y="1638221"/>
                  </a:lnTo>
                  <a:lnTo>
                    <a:pt x="1577224" y="1638221"/>
                  </a:lnTo>
                  <a:lnTo>
                    <a:pt x="1577838" y="1638856"/>
                  </a:lnTo>
                  <a:lnTo>
                    <a:pt x="1578154" y="1638856"/>
                  </a:lnTo>
                  <a:lnTo>
                    <a:pt x="1577522" y="1639618"/>
                  </a:lnTo>
                  <a:lnTo>
                    <a:pt x="1577285" y="1639999"/>
                  </a:lnTo>
                  <a:close/>
                </a:path>
                <a:path w="2360295" h="1867535">
                  <a:moveTo>
                    <a:pt x="1554375" y="1640874"/>
                  </a:moveTo>
                  <a:lnTo>
                    <a:pt x="1554860" y="1639872"/>
                  </a:lnTo>
                  <a:lnTo>
                    <a:pt x="1552333" y="1638221"/>
                  </a:lnTo>
                  <a:lnTo>
                    <a:pt x="1551967" y="1639237"/>
                  </a:lnTo>
                  <a:lnTo>
                    <a:pt x="1553122" y="1639237"/>
                  </a:lnTo>
                  <a:lnTo>
                    <a:pt x="1554375" y="1640874"/>
                  </a:lnTo>
                  <a:close/>
                </a:path>
                <a:path w="2360295" h="1867535">
                  <a:moveTo>
                    <a:pt x="1643693" y="1638983"/>
                  </a:moveTo>
                  <a:lnTo>
                    <a:pt x="1643952" y="1638602"/>
                  </a:lnTo>
                  <a:lnTo>
                    <a:pt x="1644014" y="1638312"/>
                  </a:lnTo>
                  <a:lnTo>
                    <a:pt x="1643693" y="1638983"/>
                  </a:lnTo>
                  <a:close/>
                </a:path>
                <a:path w="2360295" h="1867535">
                  <a:moveTo>
                    <a:pt x="1694386" y="1642158"/>
                  </a:moveTo>
                  <a:lnTo>
                    <a:pt x="1696597" y="1638348"/>
                  </a:lnTo>
                  <a:lnTo>
                    <a:pt x="1690946" y="1638348"/>
                  </a:lnTo>
                  <a:lnTo>
                    <a:pt x="1691044" y="1639110"/>
                  </a:lnTo>
                  <a:lnTo>
                    <a:pt x="1692649" y="1639110"/>
                  </a:lnTo>
                  <a:lnTo>
                    <a:pt x="1694386" y="1642158"/>
                  </a:lnTo>
                  <a:close/>
                </a:path>
                <a:path w="2360295" h="1867535">
                  <a:moveTo>
                    <a:pt x="1647167" y="1641015"/>
                  </a:moveTo>
                  <a:lnTo>
                    <a:pt x="1647221" y="1640842"/>
                  </a:lnTo>
                  <a:lnTo>
                    <a:pt x="1647720" y="1638348"/>
                  </a:lnTo>
                  <a:lnTo>
                    <a:pt x="1646312" y="1638348"/>
                  </a:lnTo>
                  <a:lnTo>
                    <a:pt x="1646772" y="1639618"/>
                  </a:lnTo>
                  <a:lnTo>
                    <a:pt x="1645035" y="1639618"/>
                  </a:lnTo>
                  <a:lnTo>
                    <a:pt x="1644719" y="1640126"/>
                  </a:lnTo>
                  <a:lnTo>
                    <a:pt x="1644403" y="1640888"/>
                  </a:lnTo>
                  <a:lnTo>
                    <a:pt x="1645430" y="1640888"/>
                  </a:lnTo>
                  <a:lnTo>
                    <a:pt x="1647167" y="1641015"/>
                  </a:lnTo>
                  <a:close/>
                </a:path>
                <a:path w="2360295" h="1867535">
                  <a:moveTo>
                    <a:pt x="1622417" y="1639618"/>
                  </a:moveTo>
                  <a:lnTo>
                    <a:pt x="1623557" y="1639618"/>
                  </a:lnTo>
                  <a:lnTo>
                    <a:pt x="1621977" y="1638475"/>
                  </a:lnTo>
                  <a:lnTo>
                    <a:pt x="1622207" y="1639146"/>
                  </a:lnTo>
                  <a:lnTo>
                    <a:pt x="1622417" y="1639618"/>
                  </a:lnTo>
                  <a:close/>
                </a:path>
                <a:path w="2360295" h="1867535">
                  <a:moveTo>
                    <a:pt x="1749582" y="1639745"/>
                  </a:moveTo>
                  <a:lnTo>
                    <a:pt x="1749503" y="1638602"/>
                  </a:lnTo>
                  <a:lnTo>
                    <a:pt x="1748096" y="1638602"/>
                  </a:lnTo>
                  <a:lnTo>
                    <a:pt x="1748922" y="1639237"/>
                  </a:lnTo>
                  <a:lnTo>
                    <a:pt x="1749188" y="1639237"/>
                  </a:lnTo>
                  <a:lnTo>
                    <a:pt x="1749361" y="1639576"/>
                  </a:lnTo>
                  <a:lnTo>
                    <a:pt x="1749582" y="1639745"/>
                  </a:lnTo>
                  <a:close/>
                </a:path>
                <a:path w="2360295" h="1867535">
                  <a:moveTo>
                    <a:pt x="1655063" y="1641269"/>
                  </a:moveTo>
                  <a:lnTo>
                    <a:pt x="1656485" y="1641269"/>
                  </a:lnTo>
                  <a:lnTo>
                    <a:pt x="1656643" y="1640634"/>
                  </a:lnTo>
                  <a:lnTo>
                    <a:pt x="1656879" y="1640380"/>
                  </a:lnTo>
                  <a:lnTo>
                    <a:pt x="1657353" y="1639237"/>
                  </a:lnTo>
                  <a:lnTo>
                    <a:pt x="1657985" y="1638602"/>
                  </a:lnTo>
                  <a:lnTo>
                    <a:pt x="1647904" y="1638602"/>
                  </a:lnTo>
                  <a:lnTo>
                    <a:pt x="1647996" y="1638729"/>
                  </a:lnTo>
                  <a:lnTo>
                    <a:pt x="1655537" y="1638729"/>
                  </a:lnTo>
                  <a:lnTo>
                    <a:pt x="1655063" y="1641269"/>
                  </a:lnTo>
                  <a:close/>
                </a:path>
                <a:path w="2360295" h="1867535">
                  <a:moveTo>
                    <a:pt x="1534521" y="1638729"/>
                  </a:moveTo>
                  <a:lnTo>
                    <a:pt x="1535198" y="1638729"/>
                  </a:lnTo>
                  <a:lnTo>
                    <a:pt x="1534645" y="1638602"/>
                  </a:lnTo>
                  <a:lnTo>
                    <a:pt x="1534521" y="1638729"/>
                  </a:lnTo>
                  <a:close/>
                </a:path>
                <a:path w="2360295" h="1867535">
                  <a:moveTo>
                    <a:pt x="1653247" y="1640253"/>
                  </a:moveTo>
                  <a:lnTo>
                    <a:pt x="1654410" y="1639576"/>
                  </a:lnTo>
                  <a:lnTo>
                    <a:pt x="1655537" y="1638729"/>
                  </a:lnTo>
                  <a:lnTo>
                    <a:pt x="1647996" y="1638729"/>
                  </a:lnTo>
                  <a:lnTo>
                    <a:pt x="1648365" y="1639237"/>
                  </a:lnTo>
                  <a:lnTo>
                    <a:pt x="1652852" y="1639237"/>
                  </a:lnTo>
                  <a:lnTo>
                    <a:pt x="1653247" y="1640253"/>
                  </a:lnTo>
                  <a:close/>
                </a:path>
                <a:path w="2360295" h="1867535">
                  <a:moveTo>
                    <a:pt x="1615976" y="1642539"/>
                  </a:moveTo>
                  <a:lnTo>
                    <a:pt x="1617082" y="1642539"/>
                  </a:lnTo>
                  <a:lnTo>
                    <a:pt x="1615660" y="1638729"/>
                  </a:lnTo>
                  <a:lnTo>
                    <a:pt x="1613054" y="1640507"/>
                  </a:lnTo>
                  <a:lnTo>
                    <a:pt x="1608554" y="1640507"/>
                  </a:lnTo>
                  <a:lnTo>
                    <a:pt x="1608648" y="1640888"/>
                  </a:lnTo>
                  <a:lnTo>
                    <a:pt x="1614871" y="1640888"/>
                  </a:lnTo>
                  <a:lnTo>
                    <a:pt x="1616134" y="1641142"/>
                  </a:lnTo>
                  <a:lnTo>
                    <a:pt x="1616055" y="1641777"/>
                  </a:lnTo>
                  <a:lnTo>
                    <a:pt x="1615937" y="1642285"/>
                  </a:lnTo>
                  <a:lnTo>
                    <a:pt x="1615976" y="1642539"/>
                  </a:lnTo>
                  <a:close/>
                </a:path>
                <a:path w="2360295" h="1867535">
                  <a:moveTo>
                    <a:pt x="1554939" y="1639999"/>
                  </a:moveTo>
                  <a:lnTo>
                    <a:pt x="1556913" y="1639999"/>
                  </a:lnTo>
                  <a:lnTo>
                    <a:pt x="1556656" y="1639576"/>
                  </a:lnTo>
                  <a:lnTo>
                    <a:pt x="1556420" y="1639080"/>
                  </a:lnTo>
                  <a:lnTo>
                    <a:pt x="1556202" y="1638729"/>
                  </a:lnTo>
                  <a:lnTo>
                    <a:pt x="1554876" y="1639796"/>
                  </a:lnTo>
                  <a:lnTo>
                    <a:pt x="1554939" y="1639999"/>
                  </a:lnTo>
                  <a:close/>
                </a:path>
                <a:path w="2360295" h="1867535">
                  <a:moveTo>
                    <a:pt x="1697545" y="1639364"/>
                  </a:moveTo>
                  <a:lnTo>
                    <a:pt x="1697847" y="1639320"/>
                  </a:lnTo>
                  <a:lnTo>
                    <a:pt x="1697678" y="1638776"/>
                  </a:lnTo>
                  <a:lnTo>
                    <a:pt x="1697545" y="1639364"/>
                  </a:lnTo>
                  <a:close/>
                </a:path>
                <a:path w="2360295" h="1867535">
                  <a:moveTo>
                    <a:pt x="1735842" y="1641269"/>
                  </a:moveTo>
                  <a:lnTo>
                    <a:pt x="1734500" y="1639491"/>
                  </a:lnTo>
                  <a:lnTo>
                    <a:pt x="1734500" y="1639237"/>
                  </a:lnTo>
                  <a:lnTo>
                    <a:pt x="1735290" y="1638983"/>
                  </a:lnTo>
                  <a:lnTo>
                    <a:pt x="1735684" y="1638983"/>
                  </a:lnTo>
                  <a:lnTo>
                    <a:pt x="1735842" y="1638856"/>
                  </a:lnTo>
                  <a:lnTo>
                    <a:pt x="1729999" y="1638856"/>
                  </a:lnTo>
                  <a:lnTo>
                    <a:pt x="1729683" y="1638983"/>
                  </a:lnTo>
                  <a:lnTo>
                    <a:pt x="1732131" y="1639999"/>
                  </a:lnTo>
                  <a:lnTo>
                    <a:pt x="1733000" y="1639999"/>
                  </a:lnTo>
                  <a:lnTo>
                    <a:pt x="1735842" y="1641269"/>
                  </a:lnTo>
                  <a:close/>
                </a:path>
                <a:path w="2360295" h="1867535">
                  <a:moveTo>
                    <a:pt x="1661064" y="1639491"/>
                  </a:moveTo>
                  <a:lnTo>
                    <a:pt x="1661298" y="1639320"/>
                  </a:lnTo>
                  <a:lnTo>
                    <a:pt x="1662091" y="1638856"/>
                  </a:lnTo>
                  <a:lnTo>
                    <a:pt x="1660551" y="1638856"/>
                  </a:lnTo>
                  <a:lnTo>
                    <a:pt x="1661064" y="1639491"/>
                  </a:lnTo>
                  <a:close/>
                </a:path>
                <a:path w="2360295" h="1867535">
                  <a:moveTo>
                    <a:pt x="1588024" y="1641142"/>
                  </a:moveTo>
                  <a:lnTo>
                    <a:pt x="1589761" y="1638856"/>
                  </a:lnTo>
                  <a:lnTo>
                    <a:pt x="1589050" y="1638983"/>
                  </a:lnTo>
                  <a:lnTo>
                    <a:pt x="1587241" y="1638983"/>
                  </a:lnTo>
                  <a:lnTo>
                    <a:pt x="1588024" y="1641142"/>
                  </a:lnTo>
                  <a:close/>
                </a:path>
                <a:path w="2360295" h="1867535">
                  <a:moveTo>
                    <a:pt x="1528314" y="1639745"/>
                  </a:moveTo>
                  <a:lnTo>
                    <a:pt x="1529513" y="1639745"/>
                  </a:lnTo>
                  <a:lnTo>
                    <a:pt x="1528012" y="1638856"/>
                  </a:lnTo>
                  <a:lnTo>
                    <a:pt x="1528314" y="1639745"/>
                  </a:lnTo>
                  <a:close/>
                </a:path>
                <a:path w="2360295" h="1867535">
                  <a:moveTo>
                    <a:pt x="1621556" y="1640634"/>
                  </a:moveTo>
                  <a:lnTo>
                    <a:pt x="1628136" y="1640634"/>
                  </a:lnTo>
                  <a:lnTo>
                    <a:pt x="1627900" y="1638983"/>
                  </a:lnTo>
                  <a:lnTo>
                    <a:pt x="1627189" y="1639110"/>
                  </a:lnTo>
                  <a:lnTo>
                    <a:pt x="1623748" y="1639110"/>
                  </a:lnTo>
                  <a:lnTo>
                    <a:pt x="1623557" y="1639618"/>
                  </a:lnTo>
                  <a:lnTo>
                    <a:pt x="1622417" y="1639618"/>
                  </a:lnTo>
                  <a:lnTo>
                    <a:pt x="1622505" y="1639889"/>
                  </a:lnTo>
                  <a:lnTo>
                    <a:pt x="1621740" y="1640380"/>
                  </a:lnTo>
                  <a:lnTo>
                    <a:pt x="1621556" y="1640634"/>
                  </a:lnTo>
                  <a:close/>
                </a:path>
                <a:path w="2360295" h="1867535">
                  <a:moveTo>
                    <a:pt x="1565756" y="1639872"/>
                  </a:moveTo>
                  <a:lnTo>
                    <a:pt x="1566941" y="1638983"/>
                  </a:lnTo>
                  <a:lnTo>
                    <a:pt x="1566404" y="1638983"/>
                  </a:lnTo>
                  <a:lnTo>
                    <a:pt x="1566309" y="1639237"/>
                  </a:lnTo>
                  <a:lnTo>
                    <a:pt x="1566230" y="1639364"/>
                  </a:lnTo>
                  <a:lnTo>
                    <a:pt x="1565835" y="1639364"/>
                  </a:lnTo>
                  <a:lnTo>
                    <a:pt x="1565756" y="1639872"/>
                  </a:lnTo>
                  <a:close/>
                </a:path>
                <a:path w="2360295" h="1867535">
                  <a:moveTo>
                    <a:pt x="1572073" y="1641904"/>
                  </a:moveTo>
                  <a:lnTo>
                    <a:pt x="1572389" y="1640634"/>
                  </a:lnTo>
                  <a:lnTo>
                    <a:pt x="1575232" y="1640634"/>
                  </a:lnTo>
                  <a:lnTo>
                    <a:pt x="1574707" y="1639428"/>
                  </a:lnTo>
                  <a:lnTo>
                    <a:pt x="1574583" y="1639080"/>
                  </a:lnTo>
                  <a:lnTo>
                    <a:pt x="1573337" y="1639872"/>
                  </a:lnTo>
                  <a:lnTo>
                    <a:pt x="1568414" y="1639872"/>
                  </a:lnTo>
                  <a:lnTo>
                    <a:pt x="1568410" y="1639999"/>
                  </a:lnTo>
                  <a:lnTo>
                    <a:pt x="1570336" y="1639999"/>
                  </a:lnTo>
                  <a:lnTo>
                    <a:pt x="1571205" y="1641523"/>
                  </a:lnTo>
                  <a:lnTo>
                    <a:pt x="1571679" y="1641650"/>
                  </a:lnTo>
                  <a:lnTo>
                    <a:pt x="1572073" y="1641904"/>
                  </a:lnTo>
                  <a:close/>
                </a:path>
                <a:path w="2360295" h="1867535">
                  <a:moveTo>
                    <a:pt x="1697847" y="1639320"/>
                  </a:moveTo>
                  <a:lnTo>
                    <a:pt x="1699282" y="1639110"/>
                  </a:lnTo>
                  <a:lnTo>
                    <a:pt x="1697782" y="1639110"/>
                  </a:lnTo>
                  <a:lnTo>
                    <a:pt x="1697847" y="1639320"/>
                  </a:lnTo>
                  <a:close/>
                </a:path>
                <a:path w="2360295" h="1867535">
                  <a:moveTo>
                    <a:pt x="1691228" y="1640126"/>
                  </a:moveTo>
                  <a:lnTo>
                    <a:pt x="1692649" y="1639110"/>
                  </a:lnTo>
                  <a:lnTo>
                    <a:pt x="1691044" y="1639110"/>
                  </a:lnTo>
                  <a:lnTo>
                    <a:pt x="1691228" y="1640126"/>
                  </a:lnTo>
                  <a:close/>
                </a:path>
                <a:path w="2360295" h="1867535">
                  <a:moveTo>
                    <a:pt x="1582656" y="1639889"/>
                  </a:moveTo>
                  <a:lnTo>
                    <a:pt x="1583389" y="1639796"/>
                  </a:lnTo>
                  <a:lnTo>
                    <a:pt x="1582576" y="1639110"/>
                  </a:lnTo>
                  <a:lnTo>
                    <a:pt x="1582656" y="1639889"/>
                  </a:lnTo>
                  <a:close/>
                </a:path>
                <a:path w="2360295" h="1867535">
                  <a:moveTo>
                    <a:pt x="1530494" y="1639999"/>
                  </a:moveTo>
                  <a:lnTo>
                    <a:pt x="1531329" y="1639999"/>
                  </a:lnTo>
                  <a:lnTo>
                    <a:pt x="1531191" y="1639889"/>
                  </a:lnTo>
                  <a:lnTo>
                    <a:pt x="1531099" y="1639757"/>
                  </a:lnTo>
                  <a:lnTo>
                    <a:pt x="1530065" y="1639237"/>
                  </a:lnTo>
                  <a:lnTo>
                    <a:pt x="1529670" y="1639110"/>
                  </a:lnTo>
                  <a:lnTo>
                    <a:pt x="1529576" y="1639491"/>
                  </a:lnTo>
                  <a:lnTo>
                    <a:pt x="1529907" y="1639491"/>
                  </a:lnTo>
                  <a:lnTo>
                    <a:pt x="1530494" y="1639999"/>
                  </a:lnTo>
                  <a:close/>
                </a:path>
                <a:path w="2360295" h="1867535">
                  <a:moveTo>
                    <a:pt x="1533777" y="1639491"/>
                  </a:moveTo>
                  <a:lnTo>
                    <a:pt x="1534043" y="1639320"/>
                  </a:lnTo>
                  <a:lnTo>
                    <a:pt x="1534114" y="1639146"/>
                  </a:lnTo>
                  <a:lnTo>
                    <a:pt x="1533777" y="1639491"/>
                  </a:lnTo>
                  <a:close/>
                </a:path>
                <a:path w="2360295" h="1867535">
                  <a:moveTo>
                    <a:pt x="1764743" y="1641142"/>
                  </a:moveTo>
                  <a:lnTo>
                    <a:pt x="1766559" y="1640888"/>
                  </a:lnTo>
                  <a:lnTo>
                    <a:pt x="1766954" y="1640888"/>
                  </a:lnTo>
                  <a:lnTo>
                    <a:pt x="1767132" y="1640126"/>
                  </a:lnTo>
                  <a:lnTo>
                    <a:pt x="1767254" y="1639745"/>
                  </a:lnTo>
                  <a:lnTo>
                    <a:pt x="1767507" y="1639237"/>
                  </a:lnTo>
                  <a:lnTo>
                    <a:pt x="1763480" y="1639237"/>
                  </a:lnTo>
                  <a:lnTo>
                    <a:pt x="1763593" y="1640449"/>
                  </a:lnTo>
                  <a:lnTo>
                    <a:pt x="1764743" y="1641142"/>
                  </a:lnTo>
                  <a:close/>
                </a:path>
                <a:path w="2360295" h="1867535">
                  <a:moveTo>
                    <a:pt x="1749361" y="1639576"/>
                  </a:moveTo>
                  <a:lnTo>
                    <a:pt x="1749188" y="1639237"/>
                  </a:lnTo>
                  <a:lnTo>
                    <a:pt x="1749252" y="1639491"/>
                  </a:lnTo>
                  <a:close/>
                </a:path>
                <a:path w="2360295" h="1867535">
                  <a:moveTo>
                    <a:pt x="1749169" y="1639428"/>
                  </a:moveTo>
                  <a:lnTo>
                    <a:pt x="1749188" y="1639237"/>
                  </a:lnTo>
                  <a:lnTo>
                    <a:pt x="1748922" y="1639237"/>
                  </a:lnTo>
                  <a:lnTo>
                    <a:pt x="1749169" y="1639428"/>
                  </a:lnTo>
                  <a:close/>
                </a:path>
                <a:path w="2360295" h="1867535">
                  <a:moveTo>
                    <a:pt x="1652379" y="1641904"/>
                  </a:moveTo>
                  <a:lnTo>
                    <a:pt x="1652852" y="1639237"/>
                  </a:lnTo>
                  <a:lnTo>
                    <a:pt x="1648365" y="1639237"/>
                  </a:lnTo>
                  <a:lnTo>
                    <a:pt x="1648825" y="1639872"/>
                  </a:lnTo>
                  <a:lnTo>
                    <a:pt x="1650799" y="1639999"/>
                  </a:lnTo>
                  <a:lnTo>
                    <a:pt x="1652379" y="1641904"/>
                  </a:lnTo>
                  <a:close/>
                </a:path>
                <a:path w="2360295" h="1867535">
                  <a:moveTo>
                    <a:pt x="1641956" y="1640634"/>
                  </a:moveTo>
                  <a:lnTo>
                    <a:pt x="1642351" y="1639237"/>
                  </a:lnTo>
                  <a:lnTo>
                    <a:pt x="1641995" y="1640380"/>
                  </a:lnTo>
                  <a:lnTo>
                    <a:pt x="1641956" y="1640634"/>
                  </a:lnTo>
                  <a:close/>
                </a:path>
                <a:path w="2360295" h="1867535">
                  <a:moveTo>
                    <a:pt x="1558817" y="1640507"/>
                  </a:moveTo>
                  <a:lnTo>
                    <a:pt x="1561098" y="1640507"/>
                  </a:lnTo>
                  <a:lnTo>
                    <a:pt x="1560308" y="1640253"/>
                  </a:lnTo>
                  <a:lnTo>
                    <a:pt x="1560269" y="1639428"/>
                  </a:lnTo>
                  <a:lnTo>
                    <a:pt x="1560387" y="1639237"/>
                  </a:lnTo>
                  <a:lnTo>
                    <a:pt x="1557556" y="1639237"/>
                  </a:lnTo>
                  <a:lnTo>
                    <a:pt x="1557386" y="1639872"/>
                  </a:lnTo>
                  <a:lnTo>
                    <a:pt x="1557071" y="1639872"/>
                  </a:lnTo>
                  <a:lnTo>
                    <a:pt x="1556913" y="1639999"/>
                  </a:lnTo>
                  <a:lnTo>
                    <a:pt x="1554939" y="1639999"/>
                  </a:lnTo>
                  <a:lnTo>
                    <a:pt x="1555097" y="1640253"/>
                  </a:lnTo>
                  <a:lnTo>
                    <a:pt x="1558650" y="1640253"/>
                  </a:lnTo>
                  <a:lnTo>
                    <a:pt x="1558817" y="1640507"/>
                  </a:lnTo>
                  <a:close/>
                </a:path>
                <a:path w="2360295" h="1867535">
                  <a:moveTo>
                    <a:pt x="1551701" y="1640888"/>
                  </a:moveTo>
                  <a:lnTo>
                    <a:pt x="1552274" y="1640874"/>
                  </a:lnTo>
                  <a:lnTo>
                    <a:pt x="1553043" y="1640761"/>
                  </a:lnTo>
                  <a:lnTo>
                    <a:pt x="1553122" y="1639237"/>
                  </a:lnTo>
                  <a:lnTo>
                    <a:pt x="1551967" y="1639237"/>
                  </a:lnTo>
                  <a:lnTo>
                    <a:pt x="1551531" y="1640449"/>
                  </a:lnTo>
                  <a:lnTo>
                    <a:pt x="1551464" y="1640761"/>
                  </a:lnTo>
                  <a:lnTo>
                    <a:pt x="1551701" y="1640888"/>
                  </a:lnTo>
                  <a:close/>
                </a:path>
                <a:path w="2360295" h="1867535">
                  <a:moveTo>
                    <a:pt x="1538356" y="1640253"/>
                  </a:moveTo>
                  <a:lnTo>
                    <a:pt x="1538199" y="1640126"/>
                  </a:lnTo>
                  <a:lnTo>
                    <a:pt x="1538159" y="1639618"/>
                  </a:lnTo>
                  <a:lnTo>
                    <a:pt x="1538278" y="1639237"/>
                  </a:lnTo>
                  <a:lnTo>
                    <a:pt x="1534172" y="1639237"/>
                  </a:lnTo>
                  <a:lnTo>
                    <a:pt x="1533777" y="1639491"/>
                  </a:lnTo>
                  <a:lnTo>
                    <a:pt x="1536303" y="1639491"/>
                  </a:lnTo>
                  <a:lnTo>
                    <a:pt x="1538356" y="1640253"/>
                  </a:lnTo>
                  <a:close/>
                </a:path>
                <a:path w="2360295" h="1867535">
                  <a:moveTo>
                    <a:pt x="1698197" y="1640690"/>
                  </a:moveTo>
                  <a:lnTo>
                    <a:pt x="1698201" y="1640320"/>
                  </a:lnTo>
                  <a:lnTo>
                    <a:pt x="1697847" y="1639320"/>
                  </a:lnTo>
                  <a:lnTo>
                    <a:pt x="1697545" y="1639364"/>
                  </a:lnTo>
                  <a:lnTo>
                    <a:pt x="1696724" y="1639364"/>
                  </a:lnTo>
                  <a:lnTo>
                    <a:pt x="1696803" y="1639999"/>
                  </a:lnTo>
                  <a:lnTo>
                    <a:pt x="1697624" y="1639999"/>
                  </a:lnTo>
                  <a:lnTo>
                    <a:pt x="1697823" y="1640320"/>
                  </a:lnTo>
                  <a:lnTo>
                    <a:pt x="1698197" y="1640690"/>
                  </a:lnTo>
                  <a:close/>
                </a:path>
                <a:path w="2360295" h="1867535">
                  <a:moveTo>
                    <a:pt x="1749740" y="1642158"/>
                  </a:moveTo>
                  <a:lnTo>
                    <a:pt x="1750282" y="1641785"/>
                  </a:lnTo>
                  <a:lnTo>
                    <a:pt x="1750375" y="1641549"/>
                  </a:lnTo>
                  <a:lnTo>
                    <a:pt x="1749361" y="1639576"/>
                  </a:lnTo>
                  <a:lnTo>
                    <a:pt x="1749169" y="1639428"/>
                  </a:lnTo>
                  <a:lnTo>
                    <a:pt x="1749045" y="1640690"/>
                  </a:lnTo>
                  <a:lnTo>
                    <a:pt x="1749064" y="1641711"/>
                  </a:lnTo>
                  <a:lnTo>
                    <a:pt x="1749424" y="1641904"/>
                  </a:lnTo>
                  <a:lnTo>
                    <a:pt x="1749740" y="1642158"/>
                  </a:lnTo>
                  <a:close/>
                </a:path>
                <a:path w="2360295" h="1867535">
                  <a:moveTo>
                    <a:pt x="1528012" y="1641142"/>
                  </a:moveTo>
                  <a:lnTo>
                    <a:pt x="1529907" y="1639491"/>
                  </a:lnTo>
                  <a:lnTo>
                    <a:pt x="1529576" y="1639491"/>
                  </a:lnTo>
                  <a:lnTo>
                    <a:pt x="1529513" y="1639745"/>
                  </a:lnTo>
                  <a:lnTo>
                    <a:pt x="1528314" y="1639745"/>
                  </a:lnTo>
                  <a:lnTo>
                    <a:pt x="1528486" y="1640253"/>
                  </a:lnTo>
                  <a:lnTo>
                    <a:pt x="1527529" y="1640253"/>
                  </a:lnTo>
                  <a:lnTo>
                    <a:pt x="1528012" y="1641142"/>
                  </a:lnTo>
                  <a:close/>
                </a:path>
                <a:path w="2360295" h="1867535">
                  <a:moveTo>
                    <a:pt x="1719655" y="1641396"/>
                  </a:moveTo>
                  <a:lnTo>
                    <a:pt x="1721472" y="1641396"/>
                  </a:lnTo>
                  <a:lnTo>
                    <a:pt x="1723288" y="1639618"/>
                  </a:lnTo>
                  <a:lnTo>
                    <a:pt x="1720840" y="1640507"/>
                  </a:lnTo>
                  <a:lnTo>
                    <a:pt x="1719655" y="1641396"/>
                  </a:lnTo>
                  <a:close/>
                </a:path>
                <a:path w="2360295" h="1867535">
                  <a:moveTo>
                    <a:pt x="1709626" y="1641015"/>
                  </a:moveTo>
                  <a:lnTo>
                    <a:pt x="1710337" y="1640761"/>
                  </a:lnTo>
                  <a:lnTo>
                    <a:pt x="1710969" y="1639618"/>
                  </a:lnTo>
                  <a:lnTo>
                    <a:pt x="1698933" y="1639618"/>
                  </a:lnTo>
                  <a:lnTo>
                    <a:pt x="1698846" y="1639745"/>
                  </a:lnTo>
                  <a:lnTo>
                    <a:pt x="1707258" y="1639745"/>
                  </a:lnTo>
                  <a:lnTo>
                    <a:pt x="1707494" y="1639872"/>
                  </a:lnTo>
                  <a:lnTo>
                    <a:pt x="1708284" y="1639999"/>
                  </a:lnTo>
                  <a:lnTo>
                    <a:pt x="1709705" y="1640507"/>
                  </a:lnTo>
                  <a:lnTo>
                    <a:pt x="1709626" y="1641015"/>
                  </a:lnTo>
                  <a:close/>
                </a:path>
                <a:path w="2360295" h="1867535">
                  <a:moveTo>
                    <a:pt x="1608554" y="1640507"/>
                  </a:moveTo>
                  <a:lnTo>
                    <a:pt x="1613054" y="1640507"/>
                  </a:lnTo>
                  <a:lnTo>
                    <a:pt x="1610922" y="1640253"/>
                  </a:lnTo>
                  <a:lnTo>
                    <a:pt x="1609264" y="1640253"/>
                  </a:lnTo>
                  <a:lnTo>
                    <a:pt x="1609106" y="1640126"/>
                  </a:lnTo>
                  <a:lnTo>
                    <a:pt x="1609027" y="1639999"/>
                  </a:lnTo>
                  <a:lnTo>
                    <a:pt x="1608747" y="1639710"/>
                  </a:lnTo>
                  <a:lnTo>
                    <a:pt x="1608475" y="1639618"/>
                  </a:lnTo>
                  <a:lnTo>
                    <a:pt x="1608454" y="1639889"/>
                  </a:lnTo>
                  <a:lnTo>
                    <a:pt x="1608554" y="1640507"/>
                  </a:lnTo>
                  <a:close/>
                </a:path>
                <a:path w="2360295" h="1867535">
                  <a:moveTo>
                    <a:pt x="1606168" y="1640099"/>
                  </a:moveTo>
                  <a:lnTo>
                    <a:pt x="1606343" y="1639618"/>
                  </a:lnTo>
                  <a:lnTo>
                    <a:pt x="1606130" y="1639695"/>
                  </a:lnTo>
                  <a:lnTo>
                    <a:pt x="1605988" y="1639745"/>
                  </a:lnTo>
                  <a:lnTo>
                    <a:pt x="1606168" y="1640099"/>
                  </a:lnTo>
                  <a:close/>
                </a:path>
                <a:path w="2360295" h="1867535">
                  <a:moveTo>
                    <a:pt x="1585102" y="1641142"/>
                  </a:moveTo>
                  <a:lnTo>
                    <a:pt x="1584978" y="1639889"/>
                  </a:lnTo>
                  <a:lnTo>
                    <a:pt x="1584865" y="1639618"/>
                  </a:lnTo>
                  <a:lnTo>
                    <a:pt x="1583427" y="1639791"/>
                  </a:lnTo>
                  <a:lnTo>
                    <a:pt x="1584865" y="1641015"/>
                  </a:lnTo>
                  <a:lnTo>
                    <a:pt x="1585102" y="1641142"/>
                  </a:lnTo>
                  <a:close/>
                </a:path>
                <a:path w="2360295" h="1867535">
                  <a:moveTo>
                    <a:pt x="1605988" y="1639745"/>
                  </a:moveTo>
                  <a:close/>
                </a:path>
                <a:path w="2360295" h="1867535">
                  <a:moveTo>
                    <a:pt x="1770508" y="1642031"/>
                  </a:moveTo>
                  <a:lnTo>
                    <a:pt x="1772561" y="1641904"/>
                  </a:lnTo>
                  <a:lnTo>
                    <a:pt x="1772561" y="1639745"/>
                  </a:lnTo>
                  <a:lnTo>
                    <a:pt x="1772126" y="1639757"/>
                  </a:lnTo>
                  <a:lnTo>
                    <a:pt x="1771297" y="1639999"/>
                  </a:lnTo>
                  <a:lnTo>
                    <a:pt x="1772245" y="1640253"/>
                  </a:lnTo>
                  <a:lnTo>
                    <a:pt x="1770508" y="1642031"/>
                  </a:lnTo>
                  <a:close/>
                </a:path>
                <a:path w="2360295" h="1867535">
                  <a:moveTo>
                    <a:pt x="1697624" y="1641523"/>
                  </a:moveTo>
                  <a:lnTo>
                    <a:pt x="1699914" y="1641269"/>
                  </a:lnTo>
                  <a:lnTo>
                    <a:pt x="1702836" y="1641269"/>
                  </a:lnTo>
                  <a:lnTo>
                    <a:pt x="1705283" y="1640888"/>
                  </a:lnTo>
                  <a:lnTo>
                    <a:pt x="1707810" y="1640761"/>
                  </a:lnTo>
                  <a:lnTo>
                    <a:pt x="1707968" y="1640761"/>
                  </a:lnTo>
                  <a:lnTo>
                    <a:pt x="1708126" y="1640634"/>
                  </a:lnTo>
                  <a:lnTo>
                    <a:pt x="1707968" y="1640380"/>
                  </a:lnTo>
                  <a:lnTo>
                    <a:pt x="1707723" y="1640366"/>
                  </a:lnTo>
                  <a:lnTo>
                    <a:pt x="1707020" y="1640253"/>
                  </a:lnTo>
                  <a:lnTo>
                    <a:pt x="1706626" y="1640253"/>
                  </a:lnTo>
                  <a:lnTo>
                    <a:pt x="1707258" y="1639745"/>
                  </a:lnTo>
                  <a:lnTo>
                    <a:pt x="1698846" y="1639745"/>
                  </a:lnTo>
                  <a:lnTo>
                    <a:pt x="1698409" y="1640380"/>
                  </a:lnTo>
                  <a:lnTo>
                    <a:pt x="1698414" y="1640888"/>
                  </a:lnTo>
                  <a:lnTo>
                    <a:pt x="1698060" y="1640888"/>
                  </a:lnTo>
                  <a:lnTo>
                    <a:pt x="1697624" y="1641523"/>
                  </a:lnTo>
                  <a:close/>
                </a:path>
                <a:path w="2360295" h="1867535">
                  <a:moveTo>
                    <a:pt x="1605702" y="1641373"/>
                  </a:moveTo>
                  <a:lnTo>
                    <a:pt x="1605952" y="1640690"/>
                  </a:lnTo>
                  <a:lnTo>
                    <a:pt x="1606062" y="1639999"/>
                  </a:lnTo>
                  <a:lnTo>
                    <a:pt x="1605861" y="1639791"/>
                  </a:lnTo>
                  <a:lnTo>
                    <a:pt x="1605633" y="1639872"/>
                  </a:lnTo>
                  <a:lnTo>
                    <a:pt x="1605513" y="1640449"/>
                  </a:lnTo>
                  <a:lnTo>
                    <a:pt x="1605396" y="1640634"/>
                  </a:lnTo>
                  <a:lnTo>
                    <a:pt x="1605702" y="1641373"/>
                  </a:lnTo>
                  <a:close/>
                </a:path>
                <a:path w="2360295" h="1867535">
                  <a:moveTo>
                    <a:pt x="1674883" y="1641523"/>
                  </a:moveTo>
                  <a:lnTo>
                    <a:pt x="1675515" y="1641015"/>
                  </a:lnTo>
                  <a:lnTo>
                    <a:pt x="1675547" y="1640761"/>
                  </a:lnTo>
                  <a:lnTo>
                    <a:pt x="1675041" y="1640253"/>
                  </a:lnTo>
                  <a:lnTo>
                    <a:pt x="1674331" y="1639999"/>
                  </a:lnTo>
                  <a:lnTo>
                    <a:pt x="1673462" y="1639999"/>
                  </a:lnTo>
                  <a:lnTo>
                    <a:pt x="1671725" y="1639872"/>
                  </a:lnTo>
                  <a:lnTo>
                    <a:pt x="1666750" y="1639872"/>
                  </a:lnTo>
                  <a:lnTo>
                    <a:pt x="1667201" y="1640507"/>
                  </a:lnTo>
                  <a:lnTo>
                    <a:pt x="1673067" y="1640507"/>
                  </a:lnTo>
                  <a:lnTo>
                    <a:pt x="1674883" y="1641523"/>
                  </a:lnTo>
                  <a:close/>
                </a:path>
                <a:path w="2360295" h="1867535">
                  <a:moveTo>
                    <a:pt x="1604369" y="1641269"/>
                  </a:moveTo>
                  <a:lnTo>
                    <a:pt x="1605071" y="1640449"/>
                  </a:lnTo>
                  <a:lnTo>
                    <a:pt x="1603817" y="1639872"/>
                  </a:lnTo>
                  <a:lnTo>
                    <a:pt x="1604369" y="1641269"/>
                  </a:lnTo>
                  <a:close/>
                </a:path>
                <a:path w="2360295" h="1867535">
                  <a:moveTo>
                    <a:pt x="1582891" y="1642158"/>
                  </a:moveTo>
                  <a:lnTo>
                    <a:pt x="1582656" y="1639889"/>
                  </a:lnTo>
                  <a:lnTo>
                    <a:pt x="1581786" y="1639999"/>
                  </a:lnTo>
                  <a:lnTo>
                    <a:pt x="1582023" y="1640634"/>
                  </a:lnTo>
                  <a:lnTo>
                    <a:pt x="1579259" y="1640888"/>
                  </a:lnTo>
                  <a:lnTo>
                    <a:pt x="1581549" y="1641650"/>
                  </a:lnTo>
                  <a:lnTo>
                    <a:pt x="1581628" y="1641777"/>
                  </a:lnTo>
                  <a:lnTo>
                    <a:pt x="1582891" y="1642158"/>
                  </a:lnTo>
                  <a:close/>
                </a:path>
                <a:path w="2360295" h="1867535">
                  <a:moveTo>
                    <a:pt x="1733474" y="1641269"/>
                  </a:moveTo>
                  <a:lnTo>
                    <a:pt x="1733000" y="1639999"/>
                  </a:lnTo>
                  <a:lnTo>
                    <a:pt x="1732131" y="1639999"/>
                  </a:lnTo>
                  <a:lnTo>
                    <a:pt x="1732842" y="1641142"/>
                  </a:lnTo>
                  <a:lnTo>
                    <a:pt x="1733237" y="1641142"/>
                  </a:lnTo>
                  <a:lnTo>
                    <a:pt x="1733474" y="1641269"/>
                  </a:lnTo>
                  <a:close/>
                </a:path>
                <a:path w="2360295" h="1867535">
                  <a:moveTo>
                    <a:pt x="1696913" y="1640888"/>
                  </a:moveTo>
                  <a:lnTo>
                    <a:pt x="1697624" y="1639999"/>
                  </a:lnTo>
                  <a:lnTo>
                    <a:pt x="1696803" y="1639999"/>
                  </a:lnTo>
                  <a:lnTo>
                    <a:pt x="1696913" y="1640888"/>
                  </a:lnTo>
                  <a:close/>
                </a:path>
                <a:path w="2360295" h="1867535">
                  <a:moveTo>
                    <a:pt x="1568362" y="1641777"/>
                  </a:moveTo>
                  <a:lnTo>
                    <a:pt x="1569339" y="1640690"/>
                  </a:lnTo>
                  <a:lnTo>
                    <a:pt x="1570336" y="1639999"/>
                  </a:lnTo>
                  <a:lnTo>
                    <a:pt x="1568410" y="1639999"/>
                  </a:lnTo>
                  <a:lnTo>
                    <a:pt x="1568362" y="1641777"/>
                  </a:lnTo>
                  <a:close/>
                </a:path>
                <a:path w="2360295" h="1867535">
                  <a:moveTo>
                    <a:pt x="1662644" y="1642793"/>
                  </a:moveTo>
                  <a:lnTo>
                    <a:pt x="1663828" y="1641785"/>
                  </a:lnTo>
                  <a:lnTo>
                    <a:pt x="1663860" y="1641549"/>
                  </a:lnTo>
                  <a:lnTo>
                    <a:pt x="1662170" y="1640126"/>
                  </a:lnTo>
                  <a:lnTo>
                    <a:pt x="1660693" y="1640888"/>
                  </a:lnTo>
                  <a:lnTo>
                    <a:pt x="1659565" y="1641523"/>
                  </a:lnTo>
                  <a:lnTo>
                    <a:pt x="1659801" y="1641777"/>
                  </a:lnTo>
                  <a:lnTo>
                    <a:pt x="1661223" y="1641904"/>
                  </a:lnTo>
                  <a:lnTo>
                    <a:pt x="1662644" y="1642793"/>
                  </a:lnTo>
                  <a:close/>
                </a:path>
                <a:path w="2360295" h="1867535">
                  <a:moveTo>
                    <a:pt x="1547575" y="1640366"/>
                  </a:moveTo>
                  <a:lnTo>
                    <a:pt x="1547437" y="1640126"/>
                  </a:lnTo>
                  <a:lnTo>
                    <a:pt x="1547420" y="1640320"/>
                  </a:lnTo>
                  <a:lnTo>
                    <a:pt x="1547575" y="1640366"/>
                  </a:lnTo>
                  <a:close/>
                </a:path>
                <a:path w="2360295" h="1867535">
                  <a:moveTo>
                    <a:pt x="1527529" y="1640253"/>
                  </a:moveTo>
                  <a:lnTo>
                    <a:pt x="1528486" y="1640253"/>
                  </a:lnTo>
                  <a:lnTo>
                    <a:pt x="1527460" y="1640126"/>
                  </a:lnTo>
                  <a:lnTo>
                    <a:pt x="1527529" y="1640253"/>
                  </a:lnTo>
                  <a:close/>
                </a:path>
                <a:path w="2360295" h="1867535">
                  <a:moveTo>
                    <a:pt x="1605377" y="1640590"/>
                  </a:moveTo>
                  <a:lnTo>
                    <a:pt x="1605238" y="1640253"/>
                  </a:lnTo>
                  <a:lnTo>
                    <a:pt x="1605071" y="1640449"/>
                  </a:lnTo>
                  <a:lnTo>
                    <a:pt x="1605377" y="1640590"/>
                  </a:lnTo>
                  <a:close/>
                </a:path>
                <a:path w="2360295" h="1867535">
                  <a:moveTo>
                    <a:pt x="1562598" y="1642158"/>
                  </a:moveTo>
                  <a:lnTo>
                    <a:pt x="1562504" y="1641373"/>
                  </a:lnTo>
                  <a:lnTo>
                    <a:pt x="1562045" y="1640253"/>
                  </a:lnTo>
                  <a:lnTo>
                    <a:pt x="1561098" y="1640507"/>
                  </a:lnTo>
                  <a:lnTo>
                    <a:pt x="1558817" y="1640507"/>
                  </a:lnTo>
                  <a:lnTo>
                    <a:pt x="1558984" y="1640761"/>
                  </a:lnTo>
                  <a:lnTo>
                    <a:pt x="1561650" y="1640761"/>
                  </a:lnTo>
                  <a:lnTo>
                    <a:pt x="1562598" y="1642158"/>
                  </a:lnTo>
                  <a:close/>
                </a:path>
                <a:path w="2360295" h="1867535">
                  <a:moveTo>
                    <a:pt x="1556202" y="1640888"/>
                  </a:moveTo>
                  <a:lnTo>
                    <a:pt x="1557229" y="1640761"/>
                  </a:lnTo>
                  <a:lnTo>
                    <a:pt x="1558650" y="1640253"/>
                  </a:lnTo>
                  <a:lnTo>
                    <a:pt x="1555097" y="1640253"/>
                  </a:lnTo>
                  <a:lnTo>
                    <a:pt x="1554623" y="1640634"/>
                  </a:lnTo>
                  <a:lnTo>
                    <a:pt x="1555018" y="1640634"/>
                  </a:lnTo>
                  <a:lnTo>
                    <a:pt x="1556202" y="1640888"/>
                  </a:lnTo>
                  <a:close/>
                </a:path>
                <a:path w="2360295" h="1867535">
                  <a:moveTo>
                    <a:pt x="1547200" y="1642793"/>
                  </a:moveTo>
                  <a:lnTo>
                    <a:pt x="1547420" y="1640320"/>
                  </a:lnTo>
                  <a:lnTo>
                    <a:pt x="1547200" y="1640253"/>
                  </a:lnTo>
                  <a:lnTo>
                    <a:pt x="1538356" y="1640253"/>
                  </a:lnTo>
                  <a:lnTo>
                    <a:pt x="1538779" y="1640634"/>
                  </a:lnTo>
                  <a:lnTo>
                    <a:pt x="1545621" y="1640634"/>
                  </a:lnTo>
                  <a:lnTo>
                    <a:pt x="1545739" y="1641904"/>
                  </a:lnTo>
                  <a:lnTo>
                    <a:pt x="1545779" y="1642031"/>
                  </a:lnTo>
                  <a:lnTo>
                    <a:pt x="1546174" y="1642031"/>
                  </a:lnTo>
                  <a:lnTo>
                    <a:pt x="1546411" y="1642158"/>
                  </a:lnTo>
                  <a:lnTo>
                    <a:pt x="1547200" y="1642793"/>
                  </a:lnTo>
                  <a:close/>
                </a:path>
                <a:path w="2360295" h="1867535">
                  <a:moveTo>
                    <a:pt x="1548385" y="1641777"/>
                  </a:moveTo>
                  <a:lnTo>
                    <a:pt x="1548598" y="1641549"/>
                  </a:lnTo>
                  <a:lnTo>
                    <a:pt x="1548780" y="1641142"/>
                  </a:lnTo>
                  <a:lnTo>
                    <a:pt x="1549016" y="1640761"/>
                  </a:lnTo>
                  <a:lnTo>
                    <a:pt x="1548201" y="1640555"/>
                  </a:lnTo>
                  <a:lnTo>
                    <a:pt x="1547575" y="1640366"/>
                  </a:lnTo>
                  <a:lnTo>
                    <a:pt x="1548385" y="1641777"/>
                  </a:lnTo>
                  <a:close/>
                </a:path>
                <a:path w="2360295" h="1867535">
                  <a:moveTo>
                    <a:pt x="1669435" y="1641904"/>
                  </a:moveTo>
                  <a:lnTo>
                    <a:pt x="1673067" y="1640507"/>
                  </a:lnTo>
                  <a:lnTo>
                    <a:pt x="1667201" y="1640507"/>
                  </a:lnTo>
                  <a:lnTo>
                    <a:pt x="1667698" y="1641269"/>
                  </a:lnTo>
                  <a:lnTo>
                    <a:pt x="1668624" y="1641549"/>
                  </a:lnTo>
                  <a:lnTo>
                    <a:pt x="1669435" y="1641904"/>
                  </a:lnTo>
                  <a:close/>
                </a:path>
                <a:path w="2360295" h="1867535">
                  <a:moveTo>
                    <a:pt x="1574047" y="1643047"/>
                  </a:moveTo>
                  <a:lnTo>
                    <a:pt x="1574205" y="1641142"/>
                  </a:lnTo>
                  <a:lnTo>
                    <a:pt x="1576100" y="1641142"/>
                  </a:lnTo>
                  <a:lnTo>
                    <a:pt x="1575942" y="1640634"/>
                  </a:lnTo>
                  <a:lnTo>
                    <a:pt x="1575627" y="1640507"/>
                  </a:lnTo>
                  <a:lnTo>
                    <a:pt x="1575232" y="1640634"/>
                  </a:lnTo>
                  <a:lnTo>
                    <a:pt x="1572389" y="1640634"/>
                  </a:lnTo>
                  <a:lnTo>
                    <a:pt x="1574047" y="1643047"/>
                  </a:lnTo>
                  <a:close/>
                </a:path>
                <a:path w="2360295" h="1867535">
                  <a:moveTo>
                    <a:pt x="1605396" y="1640634"/>
                  </a:moveTo>
                  <a:close/>
                </a:path>
                <a:path w="2360295" h="1867535">
                  <a:moveTo>
                    <a:pt x="1606344" y="1642920"/>
                  </a:moveTo>
                  <a:lnTo>
                    <a:pt x="1606865" y="1641523"/>
                  </a:lnTo>
                  <a:lnTo>
                    <a:pt x="1606983" y="1640842"/>
                  </a:lnTo>
                  <a:lnTo>
                    <a:pt x="1606659" y="1640634"/>
                  </a:lnTo>
                  <a:lnTo>
                    <a:pt x="1605799" y="1641523"/>
                  </a:lnTo>
                  <a:lnTo>
                    <a:pt x="1605922" y="1641904"/>
                  </a:lnTo>
                  <a:lnTo>
                    <a:pt x="1606344" y="1642920"/>
                  </a:lnTo>
                  <a:close/>
                </a:path>
                <a:path w="2360295" h="1867535">
                  <a:moveTo>
                    <a:pt x="1564730" y="1642158"/>
                  </a:moveTo>
                  <a:lnTo>
                    <a:pt x="1565362" y="1641904"/>
                  </a:lnTo>
                  <a:lnTo>
                    <a:pt x="1566467" y="1641650"/>
                  </a:lnTo>
                  <a:lnTo>
                    <a:pt x="1566072" y="1641269"/>
                  </a:lnTo>
                  <a:lnTo>
                    <a:pt x="1565677" y="1640634"/>
                  </a:lnTo>
                  <a:lnTo>
                    <a:pt x="1565362" y="1640761"/>
                  </a:lnTo>
                  <a:lnTo>
                    <a:pt x="1564888" y="1640888"/>
                  </a:lnTo>
                  <a:lnTo>
                    <a:pt x="1564461" y="1641549"/>
                  </a:lnTo>
                  <a:lnTo>
                    <a:pt x="1564187" y="1641785"/>
                  </a:lnTo>
                  <a:lnTo>
                    <a:pt x="1564335" y="1641904"/>
                  </a:lnTo>
                  <a:lnTo>
                    <a:pt x="1564572" y="1642031"/>
                  </a:lnTo>
                  <a:lnTo>
                    <a:pt x="1564730" y="1642158"/>
                  </a:lnTo>
                  <a:close/>
                </a:path>
                <a:path w="2360295" h="1867535">
                  <a:moveTo>
                    <a:pt x="1553833" y="1642285"/>
                  </a:moveTo>
                  <a:lnTo>
                    <a:pt x="1554228" y="1642158"/>
                  </a:lnTo>
                  <a:lnTo>
                    <a:pt x="1555018" y="1640634"/>
                  </a:lnTo>
                  <a:lnTo>
                    <a:pt x="1554623" y="1640634"/>
                  </a:lnTo>
                  <a:lnTo>
                    <a:pt x="1554386" y="1640888"/>
                  </a:lnTo>
                  <a:lnTo>
                    <a:pt x="1554228" y="1641015"/>
                  </a:lnTo>
                  <a:lnTo>
                    <a:pt x="1553754" y="1641269"/>
                  </a:lnTo>
                  <a:lnTo>
                    <a:pt x="1553596" y="1641523"/>
                  </a:lnTo>
                  <a:lnTo>
                    <a:pt x="1553122" y="1641523"/>
                  </a:lnTo>
                  <a:lnTo>
                    <a:pt x="1553438" y="1642031"/>
                  </a:lnTo>
                  <a:lnTo>
                    <a:pt x="1553675" y="1642158"/>
                  </a:lnTo>
                  <a:lnTo>
                    <a:pt x="1553833" y="1642285"/>
                  </a:lnTo>
                  <a:close/>
                </a:path>
                <a:path w="2360295" h="1867535">
                  <a:moveTo>
                    <a:pt x="1542620" y="1643809"/>
                  </a:moveTo>
                  <a:lnTo>
                    <a:pt x="1543528" y="1641396"/>
                  </a:lnTo>
                  <a:lnTo>
                    <a:pt x="1543647" y="1641015"/>
                  </a:lnTo>
                  <a:lnTo>
                    <a:pt x="1544951" y="1640874"/>
                  </a:lnTo>
                  <a:lnTo>
                    <a:pt x="1545621" y="1640634"/>
                  </a:lnTo>
                  <a:lnTo>
                    <a:pt x="1538779" y="1640634"/>
                  </a:lnTo>
                  <a:lnTo>
                    <a:pt x="1538920" y="1640761"/>
                  </a:lnTo>
                  <a:lnTo>
                    <a:pt x="1541199" y="1640761"/>
                  </a:lnTo>
                  <a:lnTo>
                    <a:pt x="1542620" y="1643809"/>
                  </a:lnTo>
                  <a:close/>
                </a:path>
                <a:path w="2360295" h="1867535">
                  <a:moveTo>
                    <a:pt x="1698060" y="1640888"/>
                  </a:moveTo>
                  <a:lnTo>
                    <a:pt x="1698414" y="1640888"/>
                  </a:lnTo>
                  <a:lnTo>
                    <a:pt x="1698197" y="1640690"/>
                  </a:lnTo>
                  <a:lnTo>
                    <a:pt x="1698060" y="1640888"/>
                  </a:lnTo>
                  <a:close/>
                </a:path>
                <a:path w="2360295" h="1867535">
                  <a:moveTo>
                    <a:pt x="1560071" y="1642412"/>
                  </a:moveTo>
                  <a:lnTo>
                    <a:pt x="1561650" y="1640761"/>
                  </a:lnTo>
                  <a:lnTo>
                    <a:pt x="1558984" y="1640761"/>
                  </a:lnTo>
                  <a:lnTo>
                    <a:pt x="1560071" y="1642412"/>
                  </a:lnTo>
                  <a:close/>
                </a:path>
                <a:path w="2360295" h="1867535">
                  <a:moveTo>
                    <a:pt x="1540330" y="1642031"/>
                  </a:moveTo>
                  <a:lnTo>
                    <a:pt x="1541199" y="1640761"/>
                  </a:lnTo>
                  <a:lnTo>
                    <a:pt x="1538920" y="1640761"/>
                  </a:lnTo>
                  <a:lnTo>
                    <a:pt x="1540330" y="1642031"/>
                  </a:lnTo>
                  <a:close/>
                </a:path>
                <a:path w="2360295" h="1867535">
                  <a:moveTo>
                    <a:pt x="1554360" y="1640888"/>
                  </a:moveTo>
                  <a:close/>
                </a:path>
                <a:path w="2360295" h="1867535">
                  <a:moveTo>
                    <a:pt x="1750925" y="1641523"/>
                  </a:moveTo>
                  <a:lnTo>
                    <a:pt x="1751477" y="1641142"/>
                  </a:lnTo>
                  <a:lnTo>
                    <a:pt x="1751162" y="1640888"/>
                  </a:lnTo>
                  <a:lnTo>
                    <a:pt x="1750925" y="1641523"/>
                  </a:lnTo>
                  <a:close/>
                </a:path>
                <a:path w="2360295" h="1867535">
                  <a:moveTo>
                    <a:pt x="1616213" y="1643174"/>
                  </a:moveTo>
                  <a:lnTo>
                    <a:pt x="1616608" y="1642920"/>
                  </a:lnTo>
                  <a:lnTo>
                    <a:pt x="1617397" y="1642666"/>
                  </a:lnTo>
                  <a:lnTo>
                    <a:pt x="1617713" y="1640888"/>
                  </a:lnTo>
                  <a:lnTo>
                    <a:pt x="1617082" y="1642539"/>
                  </a:lnTo>
                  <a:lnTo>
                    <a:pt x="1615976" y="1642539"/>
                  </a:lnTo>
                  <a:lnTo>
                    <a:pt x="1616055" y="1642666"/>
                  </a:lnTo>
                  <a:lnTo>
                    <a:pt x="1616160" y="1642920"/>
                  </a:lnTo>
                  <a:lnTo>
                    <a:pt x="1616213" y="1643174"/>
                  </a:lnTo>
                  <a:close/>
                </a:path>
                <a:path w="2360295" h="1867535">
                  <a:moveTo>
                    <a:pt x="1611949" y="1642031"/>
                  </a:moveTo>
                  <a:lnTo>
                    <a:pt x="1614081" y="1642031"/>
                  </a:lnTo>
                  <a:lnTo>
                    <a:pt x="1614476" y="1641142"/>
                  </a:lnTo>
                  <a:lnTo>
                    <a:pt x="1614713" y="1640888"/>
                  </a:lnTo>
                  <a:lnTo>
                    <a:pt x="1608648" y="1640888"/>
                  </a:lnTo>
                  <a:lnTo>
                    <a:pt x="1608711" y="1641142"/>
                  </a:lnTo>
                  <a:lnTo>
                    <a:pt x="1609106" y="1641269"/>
                  </a:lnTo>
                  <a:lnTo>
                    <a:pt x="1609422" y="1641650"/>
                  </a:lnTo>
                  <a:lnTo>
                    <a:pt x="1609975" y="1641904"/>
                  </a:lnTo>
                  <a:lnTo>
                    <a:pt x="1610449" y="1641904"/>
                  </a:lnTo>
                  <a:lnTo>
                    <a:pt x="1611949" y="1642031"/>
                  </a:lnTo>
                  <a:close/>
                </a:path>
                <a:path w="2360295" h="1867535">
                  <a:moveTo>
                    <a:pt x="1574521" y="1641269"/>
                  </a:moveTo>
                  <a:lnTo>
                    <a:pt x="1574679" y="1641269"/>
                  </a:lnTo>
                  <a:lnTo>
                    <a:pt x="1575627" y="1641142"/>
                  </a:lnTo>
                  <a:lnTo>
                    <a:pt x="1574363" y="1641142"/>
                  </a:lnTo>
                  <a:lnTo>
                    <a:pt x="1574521" y="1641269"/>
                  </a:lnTo>
                  <a:close/>
                </a:path>
                <a:path w="2360295" h="1867535">
                  <a:moveTo>
                    <a:pt x="1720366" y="1642158"/>
                  </a:moveTo>
                  <a:lnTo>
                    <a:pt x="1720603" y="1642158"/>
                  </a:lnTo>
                  <a:lnTo>
                    <a:pt x="1721156" y="1642031"/>
                  </a:lnTo>
                  <a:lnTo>
                    <a:pt x="1722261" y="1641269"/>
                  </a:lnTo>
                  <a:lnTo>
                    <a:pt x="1721472" y="1641396"/>
                  </a:lnTo>
                  <a:lnTo>
                    <a:pt x="1719655" y="1641396"/>
                  </a:lnTo>
                  <a:lnTo>
                    <a:pt x="1719971" y="1641650"/>
                  </a:lnTo>
                  <a:lnTo>
                    <a:pt x="1720366" y="1642158"/>
                  </a:lnTo>
                  <a:close/>
                </a:path>
                <a:path w="2360295" h="1867535">
                  <a:moveTo>
                    <a:pt x="1655932" y="1641523"/>
                  </a:moveTo>
                  <a:lnTo>
                    <a:pt x="1656248" y="1641269"/>
                  </a:lnTo>
                  <a:lnTo>
                    <a:pt x="1655458" y="1641269"/>
                  </a:lnTo>
                  <a:lnTo>
                    <a:pt x="1655932" y="1641523"/>
                  </a:lnTo>
                  <a:close/>
                </a:path>
                <a:path w="2360295" h="1867535">
                  <a:moveTo>
                    <a:pt x="1605554" y="1641777"/>
                  </a:moveTo>
                  <a:lnTo>
                    <a:pt x="1605702" y="1641373"/>
                  </a:lnTo>
                  <a:lnTo>
                    <a:pt x="1605554" y="1641777"/>
                  </a:lnTo>
                  <a:close/>
                </a:path>
                <a:path w="2360295" h="1867535">
                  <a:moveTo>
                    <a:pt x="1750688" y="1642158"/>
                  </a:moveTo>
                  <a:lnTo>
                    <a:pt x="1750925" y="1641523"/>
                  </a:lnTo>
                  <a:lnTo>
                    <a:pt x="1750458" y="1641711"/>
                  </a:lnTo>
                  <a:lnTo>
                    <a:pt x="1750688" y="1642158"/>
                  </a:lnTo>
                  <a:close/>
                </a:path>
                <a:path w="2360295" h="1867535">
                  <a:moveTo>
                    <a:pt x="1613686" y="1642539"/>
                  </a:moveTo>
                  <a:lnTo>
                    <a:pt x="1615029" y="1642158"/>
                  </a:lnTo>
                  <a:lnTo>
                    <a:pt x="1616035" y="1641780"/>
                  </a:lnTo>
                  <a:lnTo>
                    <a:pt x="1614081" y="1642031"/>
                  </a:lnTo>
                  <a:lnTo>
                    <a:pt x="1611949" y="1642031"/>
                  </a:lnTo>
                  <a:lnTo>
                    <a:pt x="1613686" y="1642539"/>
                  </a:lnTo>
                  <a:close/>
                </a:path>
                <a:path w="2360295" h="1867535">
                  <a:moveTo>
                    <a:pt x="1621740" y="1642285"/>
                  </a:moveTo>
                  <a:lnTo>
                    <a:pt x="1622451" y="1642158"/>
                  </a:lnTo>
                  <a:lnTo>
                    <a:pt x="1621701" y="1642158"/>
                  </a:lnTo>
                  <a:lnTo>
                    <a:pt x="1621740" y="1642285"/>
                  </a:lnTo>
                  <a:close/>
                </a:path>
                <a:path w="2360295" h="1867535">
                  <a:moveTo>
                    <a:pt x="1521103" y="1637522"/>
                  </a:moveTo>
                  <a:lnTo>
                    <a:pt x="1522801" y="1637522"/>
                  </a:lnTo>
                  <a:lnTo>
                    <a:pt x="1522406" y="1637048"/>
                  </a:lnTo>
                  <a:lnTo>
                    <a:pt x="1522090" y="1636811"/>
                  </a:lnTo>
                  <a:lnTo>
                    <a:pt x="1521695" y="1637048"/>
                  </a:lnTo>
                  <a:lnTo>
                    <a:pt x="1521379" y="1637048"/>
                  </a:lnTo>
                  <a:lnTo>
                    <a:pt x="1521221" y="1637285"/>
                  </a:lnTo>
                  <a:lnTo>
                    <a:pt x="1521063" y="1637443"/>
                  </a:lnTo>
                  <a:close/>
                </a:path>
                <a:path w="2360295" h="1867535">
                  <a:moveTo>
                    <a:pt x="1523207" y="1639821"/>
                  </a:moveTo>
                  <a:lnTo>
                    <a:pt x="1524617" y="1637285"/>
                  </a:lnTo>
                  <a:lnTo>
                    <a:pt x="1523116" y="1637443"/>
                  </a:lnTo>
                  <a:lnTo>
                    <a:pt x="1522801" y="1637522"/>
                  </a:lnTo>
                  <a:lnTo>
                    <a:pt x="1521103" y="1637522"/>
                  </a:lnTo>
                  <a:lnTo>
                    <a:pt x="1521182" y="1637679"/>
                  </a:lnTo>
                  <a:lnTo>
                    <a:pt x="1522090" y="1637679"/>
                  </a:lnTo>
                  <a:lnTo>
                    <a:pt x="1522327" y="1637758"/>
                  </a:lnTo>
                  <a:lnTo>
                    <a:pt x="1522485" y="1637758"/>
                  </a:lnTo>
                  <a:lnTo>
                    <a:pt x="1522327" y="1637995"/>
                  </a:lnTo>
                  <a:lnTo>
                    <a:pt x="1522248" y="1638232"/>
                  </a:lnTo>
                  <a:lnTo>
                    <a:pt x="1521932" y="1638547"/>
                  </a:lnTo>
                  <a:lnTo>
                    <a:pt x="1521774" y="1638784"/>
                  </a:lnTo>
                  <a:lnTo>
                    <a:pt x="1521537" y="1638942"/>
                  </a:lnTo>
                  <a:lnTo>
                    <a:pt x="1520669" y="1639415"/>
                  </a:lnTo>
                  <a:lnTo>
                    <a:pt x="1523207" y="1639821"/>
                  </a:lnTo>
                  <a:close/>
                </a:path>
                <a:path w="2360295" h="1867535">
                  <a:moveTo>
                    <a:pt x="1521221" y="1637995"/>
                  </a:moveTo>
                  <a:lnTo>
                    <a:pt x="1521458" y="1637837"/>
                  </a:lnTo>
                  <a:lnTo>
                    <a:pt x="1521695" y="1637758"/>
                  </a:lnTo>
                  <a:lnTo>
                    <a:pt x="1521932" y="1637758"/>
                  </a:lnTo>
                  <a:lnTo>
                    <a:pt x="1522090" y="1637679"/>
                  </a:lnTo>
                  <a:lnTo>
                    <a:pt x="1521182" y="1637679"/>
                  </a:lnTo>
                  <a:lnTo>
                    <a:pt x="1521221" y="1637995"/>
                  </a:lnTo>
                  <a:close/>
                </a:path>
                <a:path w="2360295" h="1867535">
                  <a:moveTo>
                    <a:pt x="1523985" y="1641704"/>
                  </a:moveTo>
                  <a:lnTo>
                    <a:pt x="1524933" y="1640362"/>
                  </a:lnTo>
                  <a:lnTo>
                    <a:pt x="1525059" y="1640125"/>
                  </a:lnTo>
                  <a:lnTo>
                    <a:pt x="1524933" y="1639494"/>
                  </a:lnTo>
                  <a:lnTo>
                    <a:pt x="1523710" y="1639902"/>
                  </a:lnTo>
                  <a:lnTo>
                    <a:pt x="1524617" y="1640047"/>
                  </a:lnTo>
                  <a:lnTo>
                    <a:pt x="1522091" y="1640362"/>
                  </a:lnTo>
                  <a:lnTo>
                    <a:pt x="1522722" y="1640362"/>
                  </a:lnTo>
                  <a:lnTo>
                    <a:pt x="1523985" y="1641704"/>
                  </a:lnTo>
                  <a:close/>
                </a:path>
                <a:path w="2360295" h="1867535">
                  <a:moveTo>
                    <a:pt x="1523038" y="1640125"/>
                  </a:moveTo>
                  <a:lnTo>
                    <a:pt x="1523710" y="1639902"/>
                  </a:lnTo>
                  <a:lnTo>
                    <a:pt x="1523207" y="1639821"/>
                  </a:lnTo>
                  <a:lnTo>
                    <a:pt x="1523038" y="1640125"/>
                  </a:lnTo>
                  <a:close/>
                </a:path>
                <a:path w="2360295" h="1867535">
                  <a:moveTo>
                    <a:pt x="1521616" y="1640757"/>
                  </a:moveTo>
                  <a:lnTo>
                    <a:pt x="1522722" y="1640362"/>
                  </a:lnTo>
                  <a:lnTo>
                    <a:pt x="1522091" y="1640362"/>
                  </a:lnTo>
                  <a:lnTo>
                    <a:pt x="1521458" y="1640441"/>
                  </a:lnTo>
                  <a:lnTo>
                    <a:pt x="1521616" y="1640757"/>
                  </a:lnTo>
                  <a:close/>
                </a:path>
                <a:path w="2360295" h="1867535">
                  <a:moveTo>
                    <a:pt x="1848538" y="1626822"/>
                  </a:moveTo>
                  <a:lnTo>
                    <a:pt x="1850338" y="1626822"/>
                  </a:lnTo>
                  <a:lnTo>
                    <a:pt x="1850101" y="1624028"/>
                  </a:lnTo>
                  <a:lnTo>
                    <a:pt x="1848538" y="1626822"/>
                  </a:lnTo>
                  <a:close/>
                </a:path>
                <a:path w="2360295" h="1867535">
                  <a:moveTo>
                    <a:pt x="1792721" y="1629616"/>
                  </a:moveTo>
                  <a:lnTo>
                    <a:pt x="1793485" y="1629616"/>
                  </a:lnTo>
                  <a:lnTo>
                    <a:pt x="1791116" y="1624028"/>
                  </a:lnTo>
                  <a:lnTo>
                    <a:pt x="1789984" y="1627076"/>
                  </a:lnTo>
                  <a:lnTo>
                    <a:pt x="1790094" y="1627400"/>
                  </a:lnTo>
                  <a:lnTo>
                    <a:pt x="1790563" y="1627965"/>
                  </a:lnTo>
                  <a:lnTo>
                    <a:pt x="1791590" y="1628981"/>
                  </a:lnTo>
                  <a:lnTo>
                    <a:pt x="1792842" y="1629359"/>
                  </a:lnTo>
                  <a:lnTo>
                    <a:pt x="1792721" y="1629616"/>
                  </a:lnTo>
                  <a:close/>
                </a:path>
                <a:path w="2360295" h="1867535">
                  <a:moveTo>
                    <a:pt x="1796959" y="1626314"/>
                  </a:moveTo>
                  <a:lnTo>
                    <a:pt x="1802565" y="1626314"/>
                  </a:lnTo>
                  <a:lnTo>
                    <a:pt x="1800828" y="1626187"/>
                  </a:lnTo>
                  <a:lnTo>
                    <a:pt x="1799328" y="1624790"/>
                  </a:lnTo>
                  <a:lnTo>
                    <a:pt x="1799012" y="1624790"/>
                  </a:lnTo>
                  <a:lnTo>
                    <a:pt x="1797591" y="1625425"/>
                  </a:lnTo>
                  <a:lnTo>
                    <a:pt x="1796959" y="1626314"/>
                  </a:lnTo>
                  <a:close/>
                </a:path>
                <a:path w="2360295" h="1867535">
                  <a:moveTo>
                    <a:pt x="1837388" y="1626441"/>
                  </a:moveTo>
                  <a:lnTo>
                    <a:pt x="1841810" y="1626441"/>
                  </a:lnTo>
                  <a:lnTo>
                    <a:pt x="1839836" y="1624917"/>
                  </a:lnTo>
                  <a:lnTo>
                    <a:pt x="1837388" y="1626441"/>
                  </a:lnTo>
                  <a:close/>
                </a:path>
                <a:path w="2360295" h="1867535">
                  <a:moveTo>
                    <a:pt x="1832128" y="1626568"/>
                  </a:moveTo>
                  <a:lnTo>
                    <a:pt x="1833598" y="1626568"/>
                  </a:lnTo>
                  <a:lnTo>
                    <a:pt x="1831545" y="1625044"/>
                  </a:lnTo>
                  <a:lnTo>
                    <a:pt x="1832128" y="1626568"/>
                  </a:lnTo>
                  <a:close/>
                </a:path>
                <a:path w="2360295" h="1867535">
                  <a:moveTo>
                    <a:pt x="1870226" y="1626441"/>
                  </a:moveTo>
                  <a:lnTo>
                    <a:pt x="1872685" y="1626441"/>
                  </a:lnTo>
                  <a:lnTo>
                    <a:pt x="1870790" y="1625171"/>
                  </a:lnTo>
                  <a:lnTo>
                    <a:pt x="1870226" y="1626441"/>
                  </a:lnTo>
                  <a:close/>
                </a:path>
                <a:path w="2360295" h="1867535">
                  <a:moveTo>
                    <a:pt x="1863288" y="1627584"/>
                  </a:moveTo>
                  <a:lnTo>
                    <a:pt x="1863367" y="1627330"/>
                  </a:lnTo>
                  <a:lnTo>
                    <a:pt x="1863486" y="1627203"/>
                  </a:lnTo>
                  <a:lnTo>
                    <a:pt x="1863505" y="1626822"/>
                  </a:lnTo>
                  <a:lnTo>
                    <a:pt x="1862736" y="1625679"/>
                  </a:lnTo>
                  <a:lnTo>
                    <a:pt x="1859577" y="1625679"/>
                  </a:lnTo>
                  <a:lnTo>
                    <a:pt x="1856655" y="1625171"/>
                  </a:lnTo>
                  <a:lnTo>
                    <a:pt x="1853754" y="1626314"/>
                  </a:lnTo>
                  <a:lnTo>
                    <a:pt x="1861788" y="1626314"/>
                  </a:lnTo>
                  <a:lnTo>
                    <a:pt x="1862183" y="1626695"/>
                  </a:lnTo>
                  <a:lnTo>
                    <a:pt x="1862499" y="1626949"/>
                  </a:lnTo>
                  <a:lnTo>
                    <a:pt x="1862894" y="1627330"/>
                  </a:lnTo>
                  <a:lnTo>
                    <a:pt x="1863051" y="1627330"/>
                  </a:lnTo>
                  <a:lnTo>
                    <a:pt x="1863130" y="1627457"/>
                  </a:lnTo>
                  <a:lnTo>
                    <a:pt x="1863288" y="1627584"/>
                  </a:lnTo>
                  <a:close/>
                </a:path>
                <a:path w="2360295" h="1867535">
                  <a:moveTo>
                    <a:pt x="1810598" y="1626949"/>
                  </a:moveTo>
                  <a:lnTo>
                    <a:pt x="1818990" y="1626949"/>
                  </a:lnTo>
                  <a:lnTo>
                    <a:pt x="1817253" y="1625171"/>
                  </a:lnTo>
                  <a:lnTo>
                    <a:pt x="1815200" y="1626568"/>
                  </a:lnTo>
                  <a:lnTo>
                    <a:pt x="1811241" y="1626568"/>
                  </a:lnTo>
                  <a:lnTo>
                    <a:pt x="1810598" y="1626949"/>
                  </a:lnTo>
                  <a:close/>
                </a:path>
                <a:path w="2360295" h="1867535">
                  <a:moveTo>
                    <a:pt x="1866842" y="1627584"/>
                  </a:moveTo>
                  <a:lnTo>
                    <a:pt x="1868500" y="1627584"/>
                  </a:lnTo>
                  <a:lnTo>
                    <a:pt x="1868026" y="1627457"/>
                  </a:lnTo>
                  <a:lnTo>
                    <a:pt x="1867882" y="1627400"/>
                  </a:lnTo>
                  <a:lnTo>
                    <a:pt x="1867789" y="1627203"/>
                  </a:lnTo>
                  <a:lnTo>
                    <a:pt x="1868026" y="1626822"/>
                  </a:lnTo>
                  <a:lnTo>
                    <a:pt x="1868737" y="1626314"/>
                  </a:lnTo>
                  <a:lnTo>
                    <a:pt x="1869684" y="1625806"/>
                  </a:lnTo>
                  <a:lnTo>
                    <a:pt x="1869052" y="1625806"/>
                  </a:lnTo>
                  <a:lnTo>
                    <a:pt x="1868184" y="1625298"/>
                  </a:lnTo>
                  <a:lnTo>
                    <a:pt x="1867868" y="1625679"/>
                  </a:lnTo>
                  <a:lnTo>
                    <a:pt x="1867315" y="1626060"/>
                  </a:lnTo>
                  <a:lnTo>
                    <a:pt x="1866842" y="1627584"/>
                  </a:lnTo>
                  <a:close/>
                </a:path>
                <a:path w="2360295" h="1867535">
                  <a:moveTo>
                    <a:pt x="1830440" y="1627457"/>
                  </a:moveTo>
                  <a:lnTo>
                    <a:pt x="1834151" y="1627457"/>
                  </a:lnTo>
                  <a:lnTo>
                    <a:pt x="1833835" y="1627330"/>
                  </a:lnTo>
                  <a:lnTo>
                    <a:pt x="1833756" y="1625425"/>
                  </a:lnTo>
                  <a:lnTo>
                    <a:pt x="1833440" y="1625552"/>
                  </a:lnTo>
                  <a:lnTo>
                    <a:pt x="1833598" y="1626568"/>
                  </a:lnTo>
                  <a:lnTo>
                    <a:pt x="1832128" y="1626568"/>
                  </a:lnTo>
                  <a:lnTo>
                    <a:pt x="1832177" y="1626695"/>
                  </a:lnTo>
                  <a:lnTo>
                    <a:pt x="1832137" y="1626949"/>
                  </a:lnTo>
                  <a:lnTo>
                    <a:pt x="1832019" y="1627076"/>
                  </a:lnTo>
                  <a:lnTo>
                    <a:pt x="1831940" y="1627330"/>
                  </a:lnTo>
                  <a:lnTo>
                    <a:pt x="1830500" y="1627330"/>
                  </a:lnTo>
                  <a:lnTo>
                    <a:pt x="1830440" y="1627457"/>
                  </a:lnTo>
                  <a:close/>
                </a:path>
                <a:path w="2360295" h="1867535">
                  <a:moveTo>
                    <a:pt x="1804737" y="1627330"/>
                  </a:moveTo>
                  <a:lnTo>
                    <a:pt x="1805250" y="1627330"/>
                  </a:lnTo>
                  <a:lnTo>
                    <a:pt x="1806040" y="1626822"/>
                  </a:lnTo>
                  <a:lnTo>
                    <a:pt x="1806277" y="1625425"/>
                  </a:lnTo>
                  <a:lnTo>
                    <a:pt x="1805645" y="1625679"/>
                  </a:lnTo>
                  <a:lnTo>
                    <a:pt x="1804934" y="1626060"/>
                  </a:lnTo>
                  <a:lnTo>
                    <a:pt x="1802565" y="1626314"/>
                  </a:lnTo>
                  <a:lnTo>
                    <a:pt x="1796959" y="1626314"/>
                  </a:lnTo>
                  <a:lnTo>
                    <a:pt x="1796418" y="1627076"/>
                  </a:lnTo>
                  <a:lnTo>
                    <a:pt x="1804540" y="1627076"/>
                  </a:lnTo>
                  <a:lnTo>
                    <a:pt x="1804737" y="1627330"/>
                  </a:lnTo>
                  <a:close/>
                </a:path>
                <a:path w="2360295" h="1867535">
                  <a:moveTo>
                    <a:pt x="1834782" y="1626441"/>
                  </a:moveTo>
                  <a:lnTo>
                    <a:pt x="1837388" y="1626441"/>
                  </a:lnTo>
                  <a:lnTo>
                    <a:pt x="1835335" y="1625679"/>
                  </a:lnTo>
                  <a:lnTo>
                    <a:pt x="1835177" y="1625552"/>
                  </a:lnTo>
                  <a:lnTo>
                    <a:pt x="1834782" y="1626441"/>
                  </a:lnTo>
                  <a:close/>
                </a:path>
                <a:path w="2360295" h="1867535">
                  <a:moveTo>
                    <a:pt x="1872533" y="1629108"/>
                  </a:moveTo>
                  <a:lnTo>
                    <a:pt x="1872764" y="1629108"/>
                  </a:lnTo>
                  <a:lnTo>
                    <a:pt x="1872922" y="1627203"/>
                  </a:lnTo>
                  <a:lnTo>
                    <a:pt x="1873474" y="1627203"/>
                  </a:lnTo>
                  <a:lnTo>
                    <a:pt x="1874264" y="1627076"/>
                  </a:lnTo>
                  <a:lnTo>
                    <a:pt x="1874217" y="1626187"/>
                  </a:lnTo>
                  <a:lnTo>
                    <a:pt x="1873711" y="1625679"/>
                  </a:lnTo>
                  <a:lnTo>
                    <a:pt x="1872685" y="1626441"/>
                  </a:lnTo>
                  <a:lnTo>
                    <a:pt x="1870226" y="1626441"/>
                  </a:lnTo>
                  <a:lnTo>
                    <a:pt x="1870000" y="1626949"/>
                  </a:lnTo>
                  <a:lnTo>
                    <a:pt x="1869400" y="1627203"/>
                  </a:lnTo>
                  <a:lnTo>
                    <a:pt x="1872922" y="1627203"/>
                  </a:lnTo>
                  <a:lnTo>
                    <a:pt x="1873316" y="1627330"/>
                  </a:lnTo>
                  <a:lnTo>
                    <a:pt x="1869100" y="1627330"/>
                  </a:lnTo>
                  <a:lnTo>
                    <a:pt x="1868500" y="1627584"/>
                  </a:lnTo>
                  <a:lnTo>
                    <a:pt x="1866842" y="1627584"/>
                  </a:lnTo>
                  <a:lnTo>
                    <a:pt x="1866622" y="1628346"/>
                  </a:lnTo>
                  <a:lnTo>
                    <a:pt x="1872685" y="1628346"/>
                  </a:lnTo>
                  <a:lnTo>
                    <a:pt x="1872533" y="1629108"/>
                  </a:lnTo>
                  <a:close/>
                </a:path>
                <a:path w="2360295" h="1867535">
                  <a:moveTo>
                    <a:pt x="1826018" y="1628981"/>
                  </a:moveTo>
                  <a:lnTo>
                    <a:pt x="1842916" y="1628981"/>
                  </a:lnTo>
                  <a:lnTo>
                    <a:pt x="1842963" y="1627203"/>
                  </a:lnTo>
                  <a:lnTo>
                    <a:pt x="1842837" y="1626060"/>
                  </a:lnTo>
                  <a:lnTo>
                    <a:pt x="1842126" y="1625679"/>
                  </a:lnTo>
                  <a:lnTo>
                    <a:pt x="1842021" y="1626187"/>
                  </a:lnTo>
                  <a:lnTo>
                    <a:pt x="1841968" y="1626314"/>
                  </a:lnTo>
                  <a:lnTo>
                    <a:pt x="1841810" y="1626441"/>
                  </a:lnTo>
                  <a:lnTo>
                    <a:pt x="1834782" y="1626441"/>
                  </a:lnTo>
                  <a:lnTo>
                    <a:pt x="1834467" y="1626822"/>
                  </a:lnTo>
                  <a:lnTo>
                    <a:pt x="1834230" y="1627330"/>
                  </a:lnTo>
                  <a:lnTo>
                    <a:pt x="1834151" y="1627457"/>
                  </a:lnTo>
                  <a:lnTo>
                    <a:pt x="1826931" y="1627457"/>
                  </a:lnTo>
                  <a:lnTo>
                    <a:pt x="1827439" y="1628727"/>
                  </a:lnTo>
                  <a:lnTo>
                    <a:pt x="1826018" y="1628981"/>
                  </a:lnTo>
                  <a:close/>
                </a:path>
                <a:path w="2360295" h="1867535">
                  <a:moveTo>
                    <a:pt x="1826931" y="1627457"/>
                  </a:moveTo>
                  <a:lnTo>
                    <a:pt x="1830440" y="1627457"/>
                  </a:lnTo>
                  <a:lnTo>
                    <a:pt x="1829650" y="1627203"/>
                  </a:lnTo>
                  <a:lnTo>
                    <a:pt x="1829808" y="1626949"/>
                  </a:lnTo>
                  <a:lnTo>
                    <a:pt x="1830045" y="1626822"/>
                  </a:lnTo>
                  <a:lnTo>
                    <a:pt x="1830519" y="1626441"/>
                  </a:lnTo>
                  <a:lnTo>
                    <a:pt x="1830756" y="1626187"/>
                  </a:lnTo>
                  <a:lnTo>
                    <a:pt x="1831071" y="1625933"/>
                  </a:lnTo>
                  <a:lnTo>
                    <a:pt x="1830045" y="1625679"/>
                  </a:lnTo>
                  <a:lnTo>
                    <a:pt x="1829571" y="1625679"/>
                  </a:lnTo>
                  <a:lnTo>
                    <a:pt x="1828860" y="1625806"/>
                  </a:lnTo>
                  <a:lnTo>
                    <a:pt x="1828150" y="1626060"/>
                  </a:lnTo>
                  <a:lnTo>
                    <a:pt x="1827542" y="1626474"/>
                  </a:lnTo>
                  <a:lnTo>
                    <a:pt x="1826728" y="1626949"/>
                  </a:lnTo>
                  <a:lnTo>
                    <a:pt x="1826931" y="1627457"/>
                  </a:lnTo>
                  <a:close/>
                </a:path>
                <a:path w="2360295" h="1867535">
                  <a:moveTo>
                    <a:pt x="1862048" y="1631902"/>
                  </a:moveTo>
                  <a:lnTo>
                    <a:pt x="1865262" y="1631902"/>
                  </a:lnTo>
                  <a:lnTo>
                    <a:pt x="1864236" y="1631013"/>
                  </a:lnTo>
                  <a:lnTo>
                    <a:pt x="1864946" y="1630378"/>
                  </a:lnTo>
                  <a:lnTo>
                    <a:pt x="1865262" y="1629616"/>
                  </a:lnTo>
                  <a:lnTo>
                    <a:pt x="1863209" y="1629489"/>
                  </a:lnTo>
                  <a:lnTo>
                    <a:pt x="1861867" y="1629235"/>
                  </a:lnTo>
                  <a:lnTo>
                    <a:pt x="1861156" y="1628981"/>
                  </a:lnTo>
                  <a:lnTo>
                    <a:pt x="1825781" y="1628981"/>
                  </a:lnTo>
                  <a:lnTo>
                    <a:pt x="1825317" y="1628672"/>
                  </a:lnTo>
                  <a:lnTo>
                    <a:pt x="1825070" y="1628346"/>
                  </a:lnTo>
                  <a:lnTo>
                    <a:pt x="1824991" y="1627838"/>
                  </a:lnTo>
                  <a:lnTo>
                    <a:pt x="1825939" y="1627457"/>
                  </a:lnTo>
                  <a:lnTo>
                    <a:pt x="1826057" y="1627076"/>
                  </a:lnTo>
                  <a:lnTo>
                    <a:pt x="1826176" y="1625679"/>
                  </a:lnTo>
                  <a:lnTo>
                    <a:pt x="1825623" y="1625679"/>
                  </a:lnTo>
                  <a:lnTo>
                    <a:pt x="1825070" y="1626822"/>
                  </a:lnTo>
                  <a:lnTo>
                    <a:pt x="1824044" y="1627330"/>
                  </a:lnTo>
                  <a:lnTo>
                    <a:pt x="1824514" y="1629235"/>
                  </a:lnTo>
                  <a:lnTo>
                    <a:pt x="1824702" y="1629870"/>
                  </a:lnTo>
                  <a:lnTo>
                    <a:pt x="1826570" y="1629870"/>
                  </a:lnTo>
                  <a:lnTo>
                    <a:pt x="1826565" y="1630124"/>
                  </a:lnTo>
                  <a:lnTo>
                    <a:pt x="1862815" y="1630124"/>
                  </a:lnTo>
                  <a:lnTo>
                    <a:pt x="1862815" y="1630632"/>
                  </a:lnTo>
                  <a:lnTo>
                    <a:pt x="1862499" y="1630759"/>
                  </a:lnTo>
                  <a:lnTo>
                    <a:pt x="1861946" y="1630759"/>
                  </a:lnTo>
                  <a:lnTo>
                    <a:pt x="1861788" y="1631013"/>
                  </a:lnTo>
                  <a:lnTo>
                    <a:pt x="1861879" y="1631521"/>
                  </a:lnTo>
                  <a:lnTo>
                    <a:pt x="1862048" y="1631902"/>
                  </a:lnTo>
                  <a:close/>
                </a:path>
                <a:path w="2360295" h="1867535">
                  <a:moveTo>
                    <a:pt x="1807213" y="1627584"/>
                  </a:moveTo>
                  <a:lnTo>
                    <a:pt x="1819938" y="1627584"/>
                  </a:lnTo>
                  <a:lnTo>
                    <a:pt x="1819385" y="1625679"/>
                  </a:lnTo>
                  <a:lnTo>
                    <a:pt x="1819056" y="1626314"/>
                  </a:lnTo>
                  <a:lnTo>
                    <a:pt x="1818990" y="1626949"/>
                  </a:lnTo>
                  <a:lnTo>
                    <a:pt x="1810598" y="1626949"/>
                  </a:lnTo>
                  <a:lnTo>
                    <a:pt x="1810383" y="1627076"/>
                  </a:lnTo>
                  <a:lnTo>
                    <a:pt x="1808883" y="1627330"/>
                  </a:lnTo>
                  <a:lnTo>
                    <a:pt x="1808646" y="1627457"/>
                  </a:lnTo>
                  <a:lnTo>
                    <a:pt x="1807236" y="1627457"/>
                  </a:lnTo>
                  <a:lnTo>
                    <a:pt x="1807213" y="1627584"/>
                  </a:lnTo>
                  <a:close/>
                </a:path>
                <a:path w="2360295" h="1867535">
                  <a:moveTo>
                    <a:pt x="1916024" y="1628546"/>
                  </a:moveTo>
                  <a:lnTo>
                    <a:pt x="1916746" y="1627965"/>
                  </a:lnTo>
                  <a:lnTo>
                    <a:pt x="1916746" y="1625806"/>
                  </a:lnTo>
                  <a:lnTo>
                    <a:pt x="1915720" y="1627076"/>
                  </a:lnTo>
                  <a:lnTo>
                    <a:pt x="1915009" y="1627330"/>
                  </a:lnTo>
                  <a:lnTo>
                    <a:pt x="1912561" y="1627711"/>
                  </a:lnTo>
                  <a:lnTo>
                    <a:pt x="1910034" y="1627965"/>
                  </a:lnTo>
                  <a:lnTo>
                    <a:pt x="1908810" y="1628346"/>
                  </a:lnTo>
                  <a:lnTo>
                    <a:pt x="1915878" y="1628346"/>
                  </a:lnTo>
                  <a:lnTo>
                    <a:pt x="1916024" y="1628546"/>
                  </a:lnTo>
                  <a:close/>
                </a:path>
                <a:path w="2360295" h="1867535">
                  <a:moveTo>
                    <a:pt x="1830500" y="1627330"/>
                  </a:moveTo>
                  <a:lnTo>
                    <a:pt x="1831940" y="1627330"/>
                  </a:lnTo>
                  <a:lnTo>
                    <a:pt x="1831229" y="1625806"/>
                  </a:lnTo>
                  <a:lnTo>
                    <a:pt x="1830500" y="1627330"/>
                  </a:lnTo>
                  <a:close/>
                </a:path>
                <a:path w="2360295" h="1867535">
                  <a:moveTo>
                    <a:pt x="1790279" y="1632283"/>
                  </a:moveTo>
                  <a:lnTo>
                    <a:pt x="1820174" y="1632283"/>
                  </a:lnTo>
                  <a:lnTo>
                    <a:pt x="1821495" y="1631267"/>
                  </a:lnTo>
                  <a:lnTo>
                    <a:pt x="1821580" y="1630632"/>
                  </a:lnTo>
                  <a:lnTo>
                    <a:pt x="1817885" y="1628346"/>
                  </a:lnTo>
                  <a:lnTo>
                    <a:pt x="1821043" y="1627203"/>
                  </a:lnTo>
                  <a:lnTo>
                    <a:pt x="1821201" y="1627076"/>
                  </a:lnTo>
                  <a:lnTo>
                    <a:pt x="1821339" y="1626474"/>
                  </a:lnTo>
                  <a:lnTo>
                    <a:pt x="1821438" y="1626314"/>
                  </a:lnTo>
                  <a:lnTo>
                    <a:pt x="1820885" y="1626060"/>
                  </a:lnTo>
                  <a:lnTo>
                    <a:pt x="1820332" y="1626060"/>
                  </a:lnTo>
                  <a:lnTo>
                    <a:pt x="1819859" y="1625806"/>
                  </a:lnTo>
                  <a:lnTo>
                    <a:pt x="1820017" y="1626060"/>
                  </a:lnTo>
                  <a:lnTo>
                    <a:pt x="1820332" y="1626187"/>
                  </a:lnTo>
                  <a:lnTo>
                    <a:pt x="1820214" y="1626474"/>
                  </a:lnTo>
                  <a:lnTo>
                    <a:pt x="1819938" y="1627584"/>
                  </a:lnTo>
                  <a:lnTo>
                    <a:pt x="1807213" y="1627584"/>
                  </a:lnTo>
                  <a:lnTo>
                    <a:pt x="1807146" y="1627965"/>
                  </a:lnTo>
                  <a:lnTo>
                    <a:pt x="1806672" y="1628727"/>
                  </a:lnTo>
                  <a:lnTo>
                    <a:pt x="1804057" y="1628727"/>
                  </a:lnTo>
                  <a:lnTo>
                    <a:pt x="1803908" y="1629235"/>
                  </a:lnTo>
                  <a:lnTo>
                    <a:pt x="1802802" y="1629235"/>
                  </a:lnTo>
                  <a:lnTo>
                    <a:pt x="1802723" y="1629997"/>
                  </a:lnTo>
                  <a:lnTo>
                    <a:pt x="1802566" y="1630378"/>
                  </a:lnTo>
                  <a:lnTo>
                    <a:pt x="1792327" y="1630378"/>
                  </a:lnTo>
                  <a:lnTo>
                    <a:pt x="1792063" y="1630886"/>
                  </a:lnTo>
                  <a:lnTo>
                    <a:pt x="1790233" y="1630890"/>
                  </a:lnTo>
                  <a:lnTo>
                    <a:pt x="1789773" y="1631013"/>
                  </a:lnTo>
                  <a:lnTo>
                    <a:pt x="1789063" y="1631013"/>
                  </a:lnTo>
                  <a:lnTo>
                    <a:pt x="1789063" y="1631521"/>
                  </a:lnTo>
                  <a:lnTo>
                    <a:pt x="1789852" y="1631521"/>
                  </a:lnTo>
                  <a:lnTo>
                    <a:pt x="1790326" y="1631775"/>
                  </a:lnTo>
                  <a:lnTo>
                    <a:pt x="1790279" y="1632283"/>
                  </a:lnTo>
                  <a:close/>
                </a:path>
                <a:path w="2360295" h="1867535">
                  <a:moveTo>
                    <a:pt x="1875554" y="1629997"/>
                  </a:moveTo>
                  <a:lnTo>
                    <a:pt x="1876159" y="1629997"/>
                  </a:lnTo>
                  <a:lnTo>
                    <a:pt x="1876041" y="1629616"/>
                  </a:lnTo>
                  <a:lnTo>
                    <a:pt x="1875922" y="1628854"/>
                  </a:lnTo>
                  <a:lnTo>
                    <a:pt x="1876238" y="1628346"/>
                  </a:lnTo>
                  <a:lnTo>
                    <a:pt x="1876317" y="1627965"/>
                  </a:lnTo>
                  <a:lnTo>
                    <a:pt x="1876041" y="1627584"/>
                  </a:lnTo>
                  <a:lnTo>
                    <a:pt x="1875915" y="1627203"/>
                  </a:lnTo>
                  <a:lnTo>
                    <a:pt x="1876633" y="1625933"/>
                  </a:lnTo>
                  <a:lnTo>
                    <a:pt x="1875211" y="1626314"/>
                  </a:lnTo>
                  <a:lnTo>
                    <a:pt x="1875567" y="1627076"/>
                  </a:lnTo>
                  <a:lnTo>
                    <a:pt x="1875606" y="1627457"/>
                  </a:lnTo>
                  <a:lnTo>
                    <a:pt x="1874659" y="1628092"/>
                  </a:lnTo>
                  <a:lnTo>
                    <a:pt x="1872764" y="1629108"/>
                  </a:lnTo>
                  <a:lnTo>
                    <a:pt x="1872533" y="1629108"/>
                  </a:lnTo>
                  <a:lnTo>
                    <a:pt x="1872381" y="1629870"/>
                  </a:lnTo>
                  <a:lnTo>
                    <a:pt x="1875133" y="1629870"/>
                  </a:lnTo>
                  <a:lnTo>
                    <a:pt x="1875554" y="1629997"/>
                  </a:lnTo>
                  <a:close/>
                </a:path>
                <a:path w="2360295" h="1867535">
                  <a:moveTo>
                    <a:pt x="1847274" y="1627838"/>
                  </a:moveTo>
                  <a:lnTo>
                    <a:pt x="1847969" y="1627838"/>
                  </a:lnTo>
                  <a:lnTo>
                    <a:pt x="1847496" y="1625933"/>
                  </a:lnTo>
                  <a:lnTo>
                    <a:pt x="1847274" y="1627838"/>
                  </a:lnTo>
                  <a:close/>
                </a:path>
                <a:path w="2360295" h="1867535">
                  <a:moveTo>
                    <a:pt x="1807236" y="1627457"/>
                  </a:moveTo>
                  <a:lnTo>
                    <a:pt x="1808646" y="1627457"/>
                  </a:lnTo>
                  <a:lnTo>
                    <a:pt x="1808251" y="1626314"/>
                  </a:lnTo>
                  <a:lnTo>
                    <a:pt x="1807856" y="1626060"/>
                  </a:lnTo>
                  <a:lnTo>
                    <a:pt x="1807461" y="1625933"/>
                  </a:lnTo>
                  <a:lnTo>
                    <a:pt x="1806830" y="1626314"/>
                  </a:lnTo>
                  <a:lnTo>
                    <a:pt x="1807303" y="1626314"/>
                  </a:lnTo>
                  <a:lnTo>
                    <a:pt x="1807540" y="1626441"/>
                  </a:lnTo>
                  <a:lnTo>
                    <a:pt x="1807351" y="1626949"/>
                  </a:lnTo>
                  <a:lnTo>
                    <a:pt x="1807236" y="1627457"/>
                  </a:lnTo>
                  <a:close/>
                </a:path>
                <a:path w="2360295" h="1867535">
                  <a:moveTo>
                    <a:pt x="1850536" y="1626695"/>
                  </a:moveTo>
                  <a:lnTo>
                    <a:pt x="1852786" y="1626695"/>
                  </a:lnTo>
                  <a:lnTo>
                    <a:pt x="1851523" y="1626060"/>
                  </a:lnTo>
                  <a:lnTo>
                    <a:pt x="1850536" y="1626695"/>
                  </a:lnTo>
                  <a:close/>
                </a:path>
                <a:path w="2360295" h="1867535">
                  <a:moveTo>
                    <a:pt x="1794181" y="1627203"/>
                  </a:moveTo>
                  <a:lnTo>
                    <a:pt x="1796327" y="1627203"/>
                  </a:lnTo>
                  <a:lnTo>
                    <a:pt x="1794511" y="1626060"/>
                  </a:lnTo>
                  <a:lnTo>
                    <a:pt x="1794181" y="1627203"/>
                  </a:lnTo>
                  <a:close/>
                </a:path>
                <a:path w="2360295" h="1867535">
                  <a:moveTo>
                    <a:pt x="1896858" y="1626474"/>
                  </a:moveTo>
                  <a:lnTo>
                    <a:pt x="1896295" y="1626187"/>
                  </a:lnTo>
                  <a:lnTo>
                    <a:pt x="1896847" y="1626441"/>
                  </a:lnTo>
                  <a:close/>
                </a:path>
                <a:path w="2360295" h="1867535">
                  <a:moveTo>
                    <a:pt x="1811241" y="1626568"/>
                  </a:moveTo>
                  <a:lnTo>
                    <a:pt x="1815200" y="1626568"/>
                  </a:lnTo>
                  <a:lnTo>
                    <a:pt x="1811883" y="1626187"/>
                  </a:lnTo>
                  <a:lnTo>
                    <a:pt x="1811241" y="1626568"/>
                  </a:lnTo>
                  <a:close/>
                </a:path>
                <a:path w="2360295" h="1867535">
                  <a:moveTo>
                    <a:pt x="1787404" y="1626949"/>
                  </a:moveTo>
                  <a:lnTo>
                    <a:pt x="1788984" y="1626949"/>
                  </a:lnTo>
                  <a:lnTo>
                    <a:pt x="1788510" y="1626441"/>
                  </a:lnTo>
                  <a:lnTo>
                    <a:pt x="1788194" y="1626314"/>
                  </a:lnTo>
                  <a:lnTo>
                    <a:pt x="1788115" y="1626187"/>
                  </a:lnTo>
                  <a:lnTo>
                    <a:pt x="1787878" y="1626314"/>
                  </a:lnTo>
                  <a:lnTo>
                    <a:pt x="1787404" y="1626949"/>
                  </a:lnTo>
                  <a:close/>
                </a:path>
                <a:path w="2360295" h="1867535">
                  <a:moveTo>
                    <a:pt x="1842916" y="1628981"/>
                  </a:moveTo>
                  <a:lnTo>
                    <a:pt x="1861235" y="1628981"/>
                  </a:lnTo>
                  <a:lnTo>
                    <a:pt x="1861461" y="1627838"/>
                  </a:lnTo>
                  <a:lnTo>
                    <a:pt x="1861675" y="1626949"/>
                  </a:lnTo>
                  <a:lnTo>
                    <a:pt x="1861788" y="1626314"/>
                  </a:lnTo>
                  <a:lnTo>
                    <a:pt x="1853754" y="1626314"/>
                  </a:lnTo>
                  <a:lnTo>
                    <a:pt x="1852786" y="1626695"/>
                  </a:lnTo>
                  <a:lnTo>
                    <a:pt x="1850536" y="1626695"/>
                  </a:lnTo>
                  <a:lnTo>
                    <a:pt x="1850338" y="1626822"/>
                  </a:lnTo>
                  <a:lnTo>
                    <a:pt x="1848538" y="1626822"/>
                  </a:lnTo>
                  <a:lnTo>
                    <a:pt x="1847969" y="1627838"/>
                  </a:lnTo>
                  <a:lnTo>
                    <a:pt x="1847274" y="1627838"/>
                  </a:lnTo>
                  <a:lnTo>
                    <a:pt x="1847259" y="1627965"/>
                  </a:lnTo>
                  <a:lnTo>
                    <a:pt x="1844237" y="1627965"/>
                  </a:lnTo>
                  <a:lnTo>
                    <a:pt x="1842916" y="1628981"/>
                  </a:lnTo>
                  <a:close/>
                </a:path>
                <a:path w="2360295" h="1867535">
                  <a:moveTo>
                    <a:pt x="1806751" y="1626822"/>
                  </a:moveTo>
                  <a:lnTo>
                    <a:pt x="1806988" y="1626695"/>
                  </a:lnTo>
                  <a:lnTo>
                    <a:pt x="1807303" y="1626314"/>
                  </a:lnTo>
                  <a:lnTo>
                    <a:pt x="1806830" y="1626314"/>
                  </a:lnTo>
                  <a:lnTo>
                    <a:pt x="1806356" y="1626441"/>
                  </a:lnTo>
                  <a:lnTo>
                    <a:pt x="1806751" y="1626822"/>
                  </a:lnTo>
                  <a:close/>
                </a:path>
                <a:path w="2360295" h="1867535">
                  <a:moveTo>
                    <a:pt x="1773112" y="1629616"/>
                  </a:moveTo>
                  <a:lnTo>
                    <a:pt x="1776904" y="1629616"/>
                  </a:lnTo>
                  <a:lnTo>
                    <a:pt x="1777160" y="1629235"/>
                  </a:lnTo>
                  <a:lnTo>
                    <a:pt x="1777218" y="1628981"/>
                  </a:lnTo>
                  <a:lnTo>
                    <a:pt x="1777100" y="1628854"/>
                  </a:lnTo>
                  <a:lnTo>
                    <a:pt x="1777073" y="1628473"/>
                  </a:lnTo>
                  <a:lnTo>
                    <a:pt x="1777488" y="1627330"/>
                  </a:lnTo>
                  <a:lnTo>
                    <a:pt x="1777613" y="1626822"/>
                  </a:lnTo>
                  <a:lnTo>
                    <a:pt x="1778087" y="1626822"/>
                  </a:lnTo>
                  <a:lnTo>
                    <a:pt x="1778324" y="1626568"/>
                  </a:lnTo>
                  <a:lnTo>
                    <a:pt x="1776508" y="1626441"/>
                  </a:lnTo>
                  <a:lnTo>
                    <a:pt x="1775481" y="1626441"/>
                  </a:lnTo>
                  <a:lnTo>
                    <a:pt x="1775363" y="1626949"/>
                  </a:lnTo>
                  <a:lnTo>
                    <a:pt x="1775244" y="1627203"/>
                  </a:lnTo>
                  <a:lnTo>
                    <a:pt x="1776350" y="1627711"/>
                  </a:lnTo>
                  <a:lnTo>
                    <a:pt x="1775402" y="1628092"/>
                  </a:lnTo>
                  <a:lnTo>
                    <a:pt x="1774263" y="1628092"/>
                  </a:lnTo>
                  <a:lnTo>
                    <a:pt x="1774218" y="1628219"/>
                  </a:lnTo>
                  <a:lnTo>
                    <a:pt x="1773112" y="1628219"/>
                  </a:lnTo>
                  <a:lnTo>
                    <a:pt x="1773112" y="1629616"/>
                  </a:lnTo>
                  <a:close/>
                </a:path>
                <a:path w="2360295" h="1867535">
                  <a:moveTo>
                    <a:pt x="1774263" y="1628092"/>
                  </a:moveTo>
                  <a:lnTo>
                    <a:pt x="1775402" y="1628092"/>
                  </a:lnTo>
                  <a:lnTo>
                    <a:pt x="1774849" y="1626441"/>
                  </a:lnTo>
                  <a:lnTo>
                    <a:pt x="1774263" y="1628092"/>
                  </a:lnTo>
                  <a:close/>
                </a:path>
                <a:path w="2360295" h="1867535">
                  <a:moveTo>
                    <a:pt x="1896531" y="1627584"/>
                  </a:moveTo>
                  <a:lnTo>
                    <a:pt x="1897242" y="1627584"/>
                  </a:lnTo>
                  <a:lnTo>
                    <a:pt x="1896858" y="1626474"/>
                  </a:lnTo>
                  <a:lnTo>
                    <a:pt x="1894794" y="1627457"/>
                  </a:lnTo>
                  <a:lnTo>
                    <a:pt x="1896531" y="1627584"/>
                  </a:lnTo>
                  <a:close/>
                </a:path>
                <a:path w="2360295" h="1867535">
                  <a:moveTo>
                    <a:pt x="1899611" y="1627965"/>
                  </a:moveTo>
                  <a:lnTo>
                    <a:pt x="1901270" y="1627965"/>
                  </a:lnTo>
                  <a:lnTo>
                    <a:pt x="1902310" y="1627786"/>
                  </a:lnTo>
                  <a:lnTo>
                    <a:pt x="1901743" y="1627076"/>
                  </a:lnTo>
                  <a:lnTo>
                    <a:pt x="1901427" y="1626568"/>
                  </a:lnTo>
                  <a:lnTo>
                    <a:pt x="1901032" y="1626568"/>
                  </a:lnTo>
                  <a:lnTo>
                    <a:pt x="1900874" y="1627203"/>
                  </a:lnTo>
                  <a:lnTo>
                    <a:pt x="1899837" y="1627203"/>
                  </a:lnTo>
                  <a:lnTo>
                    <a:pt x="1899722" y="1627786"/>
                  </a:lnTo>
                  <a:lnTo>
                    <a:pt x="1899611" y="1627965"/>
                  </a:lnTo>
                  <a:close/>
                </a:path>
                <a:path w="2360295" h="1867535">
                  <a:moveTo>
                    <a:pt x="1889399" y="1630378"/>
                  </a:moveTo>
                  <a:lnTo>
                    <a:pt x="1903955" y="1630378"/>
                  </a:lnTo>
                  <a:lnTo>
                    <a:pt x="1903639" y="1630124"/>
                  </a:lnTo>
                  <a:lnTo>
                    <a:pt x="1903548" y="1629616"/>
                  </a:lnTo>
                  <a:lnTo>
                    <a:pt x="1902454" y="1627965"/>
                  </a:lnTo>
                  <a:lnTo>
                    <a:pt x="1899453" y="1627965"/>
                  </a:lnTo>
                  <a:lnTo>
                    <a:pt x="1899342" y="1627786"/>
                  </a:lnTo>
                  <a:lnTo>
                    <a:pt x="1899216" y="1626568"/>
                  </a:lnTo>
                  <a:lnTo>
                    <a:pt x="1898782" y="1627838"/>
                  </a:lnTo>
                  <a:lnTo>
                    <a:pt x="1898585" y="1628600"/>
                  </a:lnTo>
                  <a:lnTo>
                    <a:pt x="1898348" y="1629108"/>
                  </a:lnTo>
                  <a:lnTo>
                    <a:pt x="1889662" y="1629108"/>
                  </a:lnTo>
                  <a:lnTo>
                    <a:pt x="1889399" y="1630378"/>
                  </a:lnTo>
                  <a:close/>
                </a:path>
                <a:path w="2360295" h="1867535">
                  <a:moveTo>
                    <a:pt x="1899837" y="1627203"/>
                  </a:moveTo>
                  <a:lnTo>
                    <a:pt x="1900874" y="1627203"/>
                  </a:lnTo>
                  <a:lnTo>
                    <a:pt x="1900401" y="1626822"/>
                  </a:lnTo>
                  <a:lnTo>
                    <a:pt x="1899927" y="1626695"/>
                  </a:lnTo>
                  <a:lnTo>
                    <a:pt x="1899837" y="1627203"/>
                  </a:lnTo>
                  <a:close/>
                </a:path>
                <a:path w="2360295" h="1867535">
                  <a:moveTo>
                    <a:pt x="1889662" y="1629108"/>
                  </a:moveTo>
                  <a:lnTo>
                    <a:pt x="1898348" y="1629108"/>
                  </a:lnTo>
                  <a:lnTo>
                    <a:pt x="1897874" y="1628727"/>
                  </a:lnTo>
                  <a:lnTo>
                    <a:pt x="1897558" y="1628600"/>
                  </a:lnTo>
                  <a:lnTo>
                    <a:pt x="1897803" y="1628169"/>
                  </a:lnTo>
                  <a:lnTo>
                    <a:pt x="1897926" y="1627584"/>
                  </a:lnTo>
                  <a:lnTo>
                    <a:pt x="1898003" y="1627400"/>
                  </a:lnTo>
                  <a:lnTo>
                    <a:pt x="1898111" y="1626695"/>
                  </a:lnTo>
                  <a:lnTo>
                    <a:pt x="1897242" y="1627584"/>
                  </a:lnTo>
                  <a:lnTo>
                    <a:pt x="1896610" y="1627584"/>
                  </a:lnTo>
                  <a:lnTo>
                    <a:pt x="1896689" y="1628092"/>
                  </a:lnTo>
                  <a:lnTo>
                    <a:pt x="1896374" y="1628092"/>
                  </a:lnTo>
                  <a:lnTo>
                    <a:pt x="1896058" y="1628219"/>
                  </a:lnTo>
                  <a:lnTo>
                    <a:pt x="1888348" y="1628219"/>
                  </a:lnTo>
                  <a:lnTo>
                    <a:pt x="1888286" y="1628346"/>
                  </a:lnTo>
                  <a:lnTo>
                    <a:pt x="1889820" y="1628346"/>
                  </a:lnTo>
                  <a:lnTo>
                    <a:pt x="1889662" y="1629108"/>
                  </a:lnTo>
                  <a:close/>
                </a:path>
                <a:path w="2360295" h="1867535">
                  <a:moveTo>
                    <a:pt x="1887056" y="1628727"/>
                  </a:moveTo>
                  <a:lnTo>
                    <a:pt x="1887451" y="1628600"/>
                  </a:lnTo>
                  <a:lnTo>
                    <a:pt x="1887372" y="1627076"/>
                  </a:lnTo>
                  <a:lnTo>
                    <a:pt x="1886503" y="1626822"/>
                  </a:lnTo>
                  <a:lnTo>
                    <a:pt x="1885714" y="1626695"/>
                  </a:lnTo>
                  <a:lnTo>
                    <a:pt x="1883740" y="1626949"/>
                  </a:lnTo>
                  <a:lnTo>
                    <a:pt x="1883165" y="1627584"/>
                  </a:lnTo>
                  <a:lnTo>
                    <a:pt x="1886424" y="1627584"/>
                  </a:lnTo>
                  <a:lnTo>
                    <a:pt x="1887056" y="1628727"/>
                  </a:lnTo>
                  <a:close/>
                </a:path>
                <a:path w="2360295" h="1867535">
                  <a:moveTo>
                    <a:pt x="1880858" y="1628346"/>
                  </a:moveTo>
                  <a:lnTo>
                    <a:pt x="1882476" y="1628346"/>
                  </a:lnTo>
                  <a:lnTo>
                    <a:pt x="1881292" y="1626695"/>
                  </a:lnTo>
                  <a:lnTo>
                    <a:pt x="1880423" y="1627330"/>
                  </a:lnTo>
                  <a:lnTo>
                    <a:pt x="1879949" y="1627584"/>
                  </a:lnTo>
                  <a:lnTo>
                    <a:pt x="1880265" y="1627711"/>
                  </a:lnTo>
                  <a:lnTo>
                    <a:pt x="1880739" y="1627711"/>
                  </a:lnTo>
                  <a:lnTo>
                    <a:pt x="1880858" y="1628346"/>
                  </a:lnTo>
                  <a:close/>
                </a:path>
                <a:path w="2360295" h="1867535">
                  <a:moveTo>
                    <a:pt x="1936172" y="1629235"/>
                  </a:moveTo>
                  <a:lnTo>
                    <a:pt x="1937095" y="1629148"/>
                  </a:lnTo>
                  <a:lnTo>
                    <a:pt x="1937041" y="1628854"/>
                  </a:lnTo>
                  <a:lnTo>
                    <a:pt x="1937198" y="1628600"/>
                  </a:lnTo>
                  <a:lnTo>
                    <a:pt x="1936014" y="1628600"/>
                  </a:lnTo>
                  <a:lnTo>
                    <a:pt x="1935303" y="1626822"/>
                  </a:lnTo>
                  <a:lnTo>
                    <a:pt x="1934750" y="1628346"/>
                  </a:lnTo>
                  <a:lnTo>
                    <a:pt x="1934119" y="1628600"/>
                  </a:lnTo>
                  <a:lnTo>
                    <a:pt x="1934593" y="1628727"/>
                  </a:lnTo>
                  <a:lnTo>
                    <a:pt x="1935145" y="1628727"/>
                  </a:lnTo>
                  <a:lnTo>
                    <a:pt x="1936172" y="1629235"/>
                  </a:lnTo>
                  <a:close/>
                </a:path>
                <a:path w="2360295" h="1867535">
                  <a:moveTo>
                    <a:pt x="1920616" y="1628727"/>
                  </a:moveTo>
                  <a:lnTo>
                    <a:pt x="1920932" y="1628727"/>
                  </a:lnTo>
                  <a:lnTo>
                    <a:pt x="1922196" y="1627457"/>
                  </a:lnTo>
                  <a:lnTo>
                    <a:pt x="1921485" y="1627330"/>
                  </a:lnTo>
                  <a:lnTo>
                    <a:pt x="1920774" y="1626949"/>
                  </a:lnTo>
                  <a:lnTo>
                    <a:pt x="1919984" y="1626822"/>
                  </a:lnTo>
                  <a:lnTo>
                    <a:pt x="1919866" y="1627203"/>
                  </a:lnTo>
                  <a:lnTo>
                    <a:pt x="1919741" y="1627400"/>
                  </a:lnTo>
                  <a:lnTo>
                    <a:pt x="1919827" y="1627711"/>
                  </a:lnTo>
                  <a:lnTo>
                    <a:pt x="1919984" y="1627965"/>
                  </a:lnTo>
                  <a:lnTo>
                    <a:pt x="1920616" y="1628727"/>
                  </a:lnTo>
                  <a:close/>
                </a:path>
                <a:path w="2360295" h="1867535">
                  <a:moveTo>
                    <a:pt x="1888348" y="1628219"/>
                  </a:moveTo>
                  <a:lnTo>
                    <a:pt x="1896058" y="1628219"/>
                  </a:lnTo>
                  <a:lnTo>
                    <a:pt x="1893768" y="1627711"/>
                  </a:lnTo>
                  <a:lnTo>
                    <a:pt x="1891794" y="1626822"/>
                  </a:lnTo>
                  <a:lnTo>
                    <a:pt x="1889030" y="1626822"/>
                  </a:lnTo>
                  <a:lnTo>
                    <a:pt x="1888348" y="1628219"/>
                  </a:lnTo>
                  <a:close/>
                </a:path>
                <a:path w="2360295" h="1867535">
                  <a:moveTo>
                    <a:pt x="1844237" y="1627965"/>
                  </a:moveTo>
                  <a:lnTo>
                    <a:pt x="1847259" y="1627965"/>
                  </a:lnTo>
                  <a:lnTo>
                    <a:pt x="1845600" y="1626822"/>
                  </a:lnTo>
                  <a:lnTo>
                    <a:pt x="1844237" y="1627965"/>
                  </a:lnTo>
                  <a:close/>
                </a:path>
                <a:path w="2360295" h="1867535">
                  <a:moveTo>
                    <a:pt x="1918089" y="1629108"/>
                  </a:moveTo>
                  <a:lnTo>
                    <a:pt x="1919669" y="1627457"/>
                  </a:lnTo>
                  <a:lnTo>
                    <a:pt x="1919195" y="1627330"/>
                  </a:lnTo>
                  <a:lnTo>
                    <a:pt x="1918800" y="1627076"/>
                  </a:lnTo>
                  <a:lnTo>
                    <a:pt x="1918326" y="1626949"/>
                  </a:lnTo>
                  <a:lnTo>
                    <a:pt x="1918089" y="1629108"/>
                  </a:lnTo>
                  <a:close/>
                </a:path>
                <a:path w="2360295" h="1867535">
                  <a:moveTo>
                    <a:pt x="1787175" y="1627400"/>
                  </a:moveTo>
                  <a:lnTo>
                    <a:pt x="1787404" y="1626949"/>
                  </a:lnTo>
                  <a:lnTo>
                    <a:pt x="1786536" y="1626949"/>
                  </a:lnTo>
                  <a:lnTo>
                    <a:pt x="1787175" y="1627400"/>
                  </a:lnTo>
                  <a:close/>
                </a:path>
                <a:path w="2360295" h="1867535">
                  <a:moveTo>
                    <a:pt x="1959908" y="1628727"/>
                  </a:moveTo>
                  <a:lnTo>
                    <a:pt x="1971784" y="1628727"/>
                  </a:lnTo>
                  <a:lnTo>
                    <a:pt x="1969573" y="1627965"/>
                  </a:lnTo>
                  <a:lnTo>
                    <a:pt x="1967283" y="1627076"/>
                  </a:lnTo>
                  <a:lnTo>
                    <a:pt x="1965625" y="1628346"/>
                  </a:lnTo>
                  <a:lnTo>
                    <a:pt x="1963651" y="1628346"/>
                  </a:lnTo>
                  <a:lnTo>
                    <a:pt x="1962387" y="1628473"/>
                  </a:lnTo>
                  <a:lnTo>
                    <a:pt x="1960161" y="1628473"/>
                  </a:lnTo>
                  <a:lnTo>
                    <a:pt x="1959908" y="1628727"/>
                  </a:lnTo>
                  <a:close/>
                </a:path>
                <a:path w="2360295" h="1867535">
                  <a:moveTo>
                    <a:pt x="1804057" y="1628727"/>
                  </a:moveTo>
                  <a:lnTo>
                    <a:pt x="1805882" y="1628727"/>
                  </a:lnTo>
                  <a:lnTo>
                    <a:pt x="1805724" y="1628600"/>
                  </a:lnTo>
                  <a:lnTo>
                    <a:pt x="1804540" y="1627076"/>
                  </a:lnTo>
                  <a:lnTo>
                    <a:pt x="1804057" y="1628727"/>
                  </a:lnTo>
                  <a:close/>
                </a:path>
                <a:path w="2360295" h="1867535">
                  <a:moveTo>
                    <a:pt x="1792327" y="1630378"/>
                  </a:moveTo>
                  <a:lnTo>
                    <a:pt x="1802566" y="1630378"/>
                  </a:lnTo>
                  <a:lnTo>
                    <a:pt x="1802513" y="1628219"/>
                  </a:lnTo>
                  <a:lnTo>
                    <a:pt x="1802723" y="1627457"/>
                  </a:lnTo>
                  <a:lnTo>
                    <a:pt x="1803592" y="1627330"/>
                  </a:lnTo>
                  <a:lnTo>
                    <a:pt x="1804465" y="1627330"/>
                  </a:lnTo>
                  <a:lnTo>
                    <a:pt x="1804540" y="1627076"/>
                  </a:lnTo>
                  <a:lnTo>
                    <a:pt x="1796418" y="1627076"/>
                  </a:lnTo>
                  <a:lnTo>
                    <a:pt x="1796327" y="1627203"/>
                  </a:lnTo>
                  <a:lnTo>
                    <a:pt x="1794181" y="1627203"/>
                  </a:lnTo>
                  <a:lnTo>
                    <a:pt x="1793485" y="1629616"/>
                  </a:lnTo>
                  <a:lnTo>
                    <a:pt x="1792721" y="1629616"/>
                  </a:lnTo>
                  <a:lnTo>
                    <a:pt x="1792327" y="1630378"/>
                  </a:lnTo>
                  <a:close/>
                </a:path>
                <a:path w="2360295" h="1867535">
                  <a:moveTo>
                    <a:pt x="1959387" y="1628981"/>
                  </a:moveTo>
                  <a:lnTo>
                    <a:pt x="1976837" y="1628981"/>
                  </a:lnTo>
                  <a:lnTo>
                    <a:pt x="1974548" y="1627330"/>
                  </a:lnTo>
                  <a:lnTo>
                    <a:pt x="1971784" y="1628727"/>
                  </a:lnTo>
                  <a:lnTo>
                    <a:pt x="1959908" y="1628727"/>
                  </a:lnTo>
                  <a:lnTo>
                    <a:pt x="1959782" y="1628854"/>
                  </a:lnTo>
                  <a:lnTo>
                    <a:pt x="1959545" y="1628854"/>
                  </a:lnTo>
                  <a:lnTo>
                    <a:pt x="1959387" y="1628981"/>
                  </a:lnTo>
                  <a:close/>
                </a:path>
                <a:path w="2360295" h="1867535">
                  <a:moveTo>
                    <a:pt x="1947345" y="1629235"/>
                  </a:moveTo>
                  <a:lnTo>
                    <a:pt x="1952201" y="1629235"/>
                  </a:lnTo>
                  <a:lnTo>
                    <a:pt x="1950306" y="1628092"/>
                  </a:lnTo>
                  <a:lnTo>
                    <a:pt x="1948332" y="1627457"/>
                  </a:lnTo>
                  <a:lnTo>
                    <a:pt x="1948095" y="1627330"/>
                  </a:lnTo>
                  <a:lnTo>
                    <a:pt x="1947463" y="1627330"/>
                  </a:lnTo>
                  <a:lnTo>
                    <a:pt x="1947411" y="1627838"/>
                  </a:lnTo>
                  <a:lnTo>
                    <a:pt x="1947937" y="1627838"/>
                  </a:lnTo>
                  <a:lnTo>
                    <a:pt x="1948095" y="1627965"/>
                  </a:lnTo>
                  <a:lnTo>
                    <a:pt x="1948648" y="1628092"/>
                  </a:lnTo>
                  <a:lnTo>
                    <a:pt x="1949595" y="1628600"/>
                  </a:lnTo>
                  <a:lnTo>
                    <a:pt x="1948648" y="1628981"/>
                  </a:lnTo>
                  <a:lnTo>
                    <a:pt x="1947385" y="1628981"/>
                  </a:lnTo>
                  <a:lnTo>
                    <a:pt x="1947345" y="1629235"/>
                  </a:lnTo>
                  <a:close/>
                </a:path>
                <a:path w="2360295" h="1867535">
                  <a:moveTo>
                    <a:pt x="1773112" y="1633807"/>
                  </a:moveTo>
                  <a:lnTo>
                    <a:pt x="1789773" y="1633807"/>
                  </a:lnTo>
                  <a:lnTo>
                    <a:pt x="1789458" y="1633680"/>
                  </a:lnTo>
                  <a:lnTo>
                    <a:pt x="1789471" y="1633511"/>
                  </a:lnTo>
                  <a:lnTo>
                    <a:pt x="1789931" y="1632410"/>
                  </a:lnTo>
                  <a:lnTo>
                    <a:pt x="1790089" y="1632156"/>
                  </a:lnTo>
                  <a:lnTo>
                    <a:pt x="1789536" y="1632029"/>
                  </a:lnTo>
                  <a:lnTo>
                    <a:pt x="1789300" y="1632029"/>
                  </a:lnTo>
                  <a:lnTo>
                    <a:pt x="1787326" y="1631775"/>
                  </a:lnTo>
                  <a:lnTo>
                    <a:pt x="1788668" y="1631521"/>
                  </a:lnTo>
                  <a:lnTo>
                    <a:pt x="1787641" y="1629870"/>
                  </a:lnTo>
                  <a:lnTo>
                    <a:pt x="1788194" y="1629489"/>
                  </a:lnTo>
                  <a:lnTo>
                    <a:pt x="1788918" y="1628854"/>
                  </a:lnTo>
                  <a:lnTo>
                    <a:pt x="1788983" y="1628672"/>
                  </a:lnTo>
                  <a:lnTo>
                    <a:pt x="1787175" y="1627400"/>
                  </a:lnTo>
                  <a:lnTo>
                    <a:pt x="1786694" y="1628346"/>
                  </a:lnTo>
                  <a:lnTo>
                    <a:pt x="1786615" y="1629235"/>
                  </a:lnTo>
                  <a:lnTo>
                    <a:pt x="1786398" y="1629398"/>
                  </a:lnTo>
                  <a:lnTo>
                    <a:pt x="1785825" y="1629743"/>
                  </a:lnTo>
                  <a:lnTo>
                    <a:pt x="1783583" y="1629743"/>
                  </a:lnTo>
                  <a:lnTo>
                    <a:pt x="1783535" y="1630124"/>
                  </a:lnTo>
                  <a:lnTo>
                    <a:pt x="1780666" y="1630124"/>
                  </a:lnTo>
                  <a:lnTo>
                    <a:pt x="1780298" y="1630378"/>
                  </a:lnTo>
                  <a:lnTo>
                    <a:pt x="1773112" y="1630378"/>
                  </a:lnTo>
                  <a:lnTo>
                    <a:pt x="1773112" y="1633807"/>
                  </a:lnTo>
                  <a:close/>
                </a:path>
                <a:path w="2360295" h="1867535">
                  <a:moveTo>
                    <a:pt x="1902454" y="1627965"/>
                  </a:moveTo>
                  <a:lnTo>
                    <a:pt x="1903971" y="1627965"/>
                  </a:lnTo>
                  <a:lnTo>
                    <a:pt x="1903718" y="1627457"/>
                  </a:lnTo>
                  <a:lnTo>
                    <a:pt x="1903481" y="1627584"/>
                  </a:lnTo>
                  <a:lnTo>
                    <a:pt x="1902310" y="1627786"/>
                  </a:lnTo>
                  <a:lnTo>
                    <a:pt x="1902454" y="1627965"/>
                  </a:lnTo>
                  <a:close/>
                </a:path>
                <a:path w="2360295" h="1867535">
                  <a:moveTo>
                    <a:pt x="1960161" y="1628473"/>
                  </a:moveTo>
                  <a:lnTo>
                    <a:pt x="1962387" y="1628473"/>
                  </a:lnTo>
                  <a:lnTo>
                    <a:pt x="1961045" y="1627584"/>
                  </a:lnTo>
                  <a:lnTo>
                    <a:pt x="1960161" y="1628473"/>
                  </a:lnTo>
                  <a:close/>
                </a:path>
                <a:path w="2360295" h="1867535">
                  <a:moveTo>
                    <a:pt x="1886266" y="1629235"/>
                  </a:moveTo>
                  <a:lnTo>
                    <a:pt x="1886424" y="1627584"/>
                  </a:lnTo>
                  <a:lnTo>
                    <a:pt x="1883165" y="1627584"/>
                  </a:lnTo>
                  <a:lnTo>
                    <a:pt x="1882476" y="1628346"/>
                  </a:lnTo>
                  <a:lnTo>
                    <a:pt x="1880858" y="1628346"/>
                  </a:lnTo>
                  <a:lnTo>
                    <a:pt x="1881055" y="1628981"/>
                  </a:lnTo>
                  <a:lnTo>
                    <a:pt x="1885793" y="1628981"/>
                  </a:lnTo>
                  <a:lnTo>
                    <a:pt x="1886266" y="1629235"/>
                  </a:lnTo>
                  <a:close/>
                </a:path>
                <a:path w="2360295" h="1867535">
                  <a:moveTo>
                    <a:pt x="1783583" y="1629743"/>
                  </a:moveTo>
                  <a:lnTo>
                    <a:pt x="1785825" y="1629743"/>
                  </a:lnTo>
                  <a:lnTo>
                    <a:pt x="1784799" y="1628854"/>
                  </a:lnTo>
                  <a:lnTo>
                    <a:pt x="1783851" y="1627584"/>
                  </a:lnTo>
                  <a:lnTo>
                    <a:pt x="1783583" y="1629743"/>
                  </a:lnTo>
                  <a:close/>
                </a:path>
                <a:path w="2360295" h="1867535">
                  <a:moveTo>
                    <a:pt x="1938620" y="1628981"/>
                  </a:moveTo>
                  <a:lnTo>
                    <a:pt x="1938690" y="1628546"/>
                  </a:lnTo>
                  <a:lnTo>
                    <a:pt x="1937751" y="1627965"/>
                  </a:lnTo>
                  <a:lnTo>
                    <a:pt x="1936962" y="1627711"/>
                  </a:lnTo>
                  <a:lnTo>
                    <a:pt x="1936488" y="1627965"/>
                  </a:lnTo>
                  <a:lnTo>
                    <a:pt x="1936172" y="1628092"/>
                  </a:lnTo>
                  <a:lnTo>
                    <a:pt x="1936014" y="1628600"/>
                  </a:lnTo>
                  <a:lnTo>
                    <a:pt x="1937277" y="1628600"/>
                  </a:lnTo>
                  <a:lnTo>
                    <a:pt x="1938541" y="1628854"/>
                  </a:lnTo>
                  <a:lnTo>
                    <a:pt x="1938620" y="1628981"/>
                  </a:lnTo>
                  <a:close/>
                </a:path>
                <a:path w="2360295" h="1867535">
                  <a:moveTo>
                    <a:pt x="1779115" y="1629616"/>
                  </a:moveTo>
                  <a:lnTo>
                    <a:pt x="1779825" y="1628092"/>
                  </a:lnTo>
                  <a:lnTo>
                    <a:pt x="1779194" y="1628092"/>
                  </a:lnTo>
                  <a:lnTo>
                    <a:pt x="1778088" y="1627711"/>
                  </a:lnTo>
                  <a:lnTo>
                    <a:pt x="1777879" y="1628169"/>
                  </a:lnTo>
                  <a:lnTo>
                    <a:pt x="1777417" y="1628854"/>
                  </a:lnTo>
                  <a:lnTo>
                    <a:pt x="1778878" y="1628854"/>
                  </a:lnTo>
                  <a:lnTo>
                    <a:pt x="1779115" y="1629616"/>
                  </a:lnTo>
                  <a:close/>
                </a:path>
                <a:path w="2360295" h="1867535">
                  <a:moveTo>
                    <a:pt x="1947384" y="1627965"/>
                  </a:moveTo>
                  <a:lnTo>
                    <a:pt x="1947621" y="1627965"/>
                  </a:lnTo>
                  <a:lnTo>
                    <a:pt x="1947937" y="1627838"/>
                  </a:lnTo>
                  <a:lnTo>
                    <a:pt x="1947411" y="1627838"/>
                  </a:lnTo>
                  <a:lnTo>
                    <a:pt x="1947384" y="1627965"/>
                  </a:lnTo>
                  <a:close/>
                </a:path>
                <a:path w="2360295" h="1867535">
                  <a:moveTo>
                    <a:pt x="1773112" y="1628219"/>
                  </a:moveTo>
                  <a:lnTo>
                    <a:pt x="1774218" y="1628219"/>
                  </a:lnTo>
                  <a:lnTo>
                    <a:pt x="1773507" y="1627965"/>
                  </a:lnTo>
                  <a:lnTo>
                    <a:pt x="1773270" y="1627965"/>
                  </a:lnTo>
                  <a:lnTo>
                    <a:pt x="1773112" y="1627838"/>
                  </a:lnTo>
                  <a:lnTo>
                    <a:pt x="1773112" y="1628219"/>
                  </a:lnTo>
                  <a:close/>
                </a:path>
                <a:path w="2360295" h="1867535">
                  <a:moveTo>
                    <a:pt x="1959782" y="1629997"/>
                  </a:moveTo>
                  <a:lnTo>
                    <a:pt x="1981654" y="1629997"/>
                  </a:lnTo>
                  <a:lnTo>
                    <a:pt x="1981338" y="1627965"/>
                  </a:lnTo>
                  <a:lnTo>
                    <a:pt x="1977153" y="1628727"/>
                  </a:lnTo>
                  <a:lnTo>
                    <a:pt x="1976996" y="1628727"/>
                  </a:lnTo>
                  <a:lnTo>
                    <a:pt x="1976837" y="1628981"/>
                  </a:lnTo>
                  <a:lnTo>
                    <a:pt x="1959545" y="1628981"/>
                  </a:lnTo>
                  <a:lnTo>
                    <a:pt x="1959703" y="1629235"/>
                  </a:lnTo>
                  <a:lnTo>
                    <a:pt x="1959861" y="1629235"/>
                  </a:lnTo>
                  <a:lnTo>
                    <a:pt x="1959940" y="1629362"/>
                  </a:lnTo>
                  <a:lnTo>
                    <a:pt x="1960255" y="1629489"/>
                  </a:lnTo>
                  <a:lnTo>
                    <a:pt x="1959861" y="1629870"/>
                  </a:lnTo>
                  <a:lnTo>
                    <a:pt x="1959782" y="1629997"/>
                  </a:lnTo>
                  <a:close/>
                </a:path>
                <a:path w="2360295" h="1867535">
                  <a:moveTo>
                    <a:pt x="1927486" y="1628981"/>
                  </a:moveTo>
                  <a:lnTo>
                    <a:pt x="1930013" y="1628981"/>
                  </a:lnTo>
                  <a:lnTo>
                    <a:pt x="1928986" y="1627965"/>
                  </a:lnTo>
                  <a:lnTo>
                    <a:pt x="1928276" y="1628727"/>
                  </a:lnTo>
                  <a:lnTo>
                    <a:pt x="1927486" y="1628981"/>
                  </a:lnTo>
                  <a:close/>
                </a:path>
                <a:path w="2360295" h="1867535">
                  <a:moveTo>
                    <a:pt x="1903991" y="1630310"/>
                  </a:moveTo>
                  <a:lnTo>
                    <a:pt x="1905218" y="1627965"/>
                  </a:lnTo>
                  <a:lnTo>
                    <a:pt x="1904666" y="1628346"/>
                  </a:lnTo>
                  <a:lnTo>
                    <a:pt x="1903856" y="1628346"/>
                  </a:lnTo>
                  <a:lnTo>
                    <a:pt x="1903560" y="1628473"/>
                  </a:lnTo>
                  <a:lnTo>
                    <a:pt x="1903639" y="1629745"/>
                  </a:lnTo>
                  <a:lnTo>
                    <a:pt x="1903991" y="1630310"/>
                  </a:lnTo>
                  <a:close/>
                </a:path>
                <a:path w="2360295" h="1867535">
                  <a:moveTo>
                    <a:pt x="1904271" y="1628169"/>
                  </a:moveTo>
                  <a:lnTo>
                    <a:pt x="1904745" y="1627965"/>
                  </a:lnTo>
                  <a:lnTo>
                    <a:pt x="1903971" y="1627965"/>
                  </a:lnTo>
                  <a:lnTo>
                    <a:pt x="1904034" y="1628092"/>
                  </a:lnTo>
                  <a:lnTo>
                    <a:pt x="1904271" y="1628169"/>
                  </a:lnTo>
                  <a:close/>
                </a:path>
                <a:path w="2360295" h="1867535">
                  <a:moveTo>
                    <a:pt x="1938518" y="1630505"/>
                  </a:moveTo>
                  <a:lnTo>
                    <a:pt x="1942489" y="1630505"/>
                  </a:lnTo>
                  <a:lnTo>
                    <a:pt x="1942252" y="1630378"/>
                  </a:lnTo>
                  <a:lnTo>
                    <a:pt x="1942042" y="1629870"/>
                  </a:lnTo>
                  <a:lnTo>
                    <a:pt x="1941936" y="1629108"/>
                  </a:lnTo>
                  <a:lnTo>
                    <a:pt x="1942331" y="1628981"/>
                  </a:lnTo>
                  <a:lnTo>
                    <a:pt x="1942568" y="1628727"/>
                  </a:lnTo>
                  <a:lnTo>
                    <a:pt x="1942173" y="1628600"/>
                  </a:lnTo>
                  <a:lnTo>
                    <a:pt x="1941699" y="1628346"/>
                  </a:lnTo>
                  <a:lnTo>
                    <a:pt x="1941305" y="1628092"/>
                  </a:lnTo>
                  <a:lnTo>
                    <a:pt x="1941199" y="1628854"/>
                  </a:lnTo>
                  <a:lnTo>
                    <a:pt x="1941147" y="1629108"/>
                  </a:lnTo>
                  <a:lnTo>
                    <a:pt x="1939263" y="1629108"/>
                  </a:lnTo>
                  <a:lnTo>
                    <a:pt x="1938518" y="1630505"/>
                  </a:lnTo>
                  <a:close/>
                </a:path>
                <a:path w="2360295" h="1867535">
                  <a:moveTo>
                    <a:pt x="1939263" y="1629108"/>
                  </a:moveTo>
                  <a:lnTo>
                    <a:pt x="1941147" y="1629108"/>
                  </a:lnTo>
                  <a:lnTo>
                    <a:pt x="1939804" y="1628092"/>
                  </a:lnTo>
                  <a:lnTo>
                    <a:pt x="1939263" y="1629108"/>
                  </a:lnTo>
                  <a:close/>
                </a:path>
                <a:path w="2360295" h="1867535">
                  <a:moveTo>
                    <a:pt x="1929832" y="1628727"/>
                  </a:moveTo>
                  <a:lnTo>
                    <a:pt x="1930408" y="1628727"/>
                  </a:lnTo>
                  <a:lnTo>
                    <a:pt x="1929381" y="1628092"/>
                  </a:lnTo>
                  <a:lnTo>
                    <a:pt x="1929832" y="1628727"/>
                  </a:lnTo>
                  <a:close/>
                </a:path>
                <a:path w="2360295" h="1867535">
                  <a:moveTo>
                    <a:pt x="1925196" y="1629616"/>
                  </a:moveTo>
                  <a:lnTo>
                    <a:pt x="1926301" y="1629362"/>
                  </a:lnTo>
                  <a:lnTo>
                    <a:pt x="1924959" y="1628092"/>
                  </a:lnTo>
                  <a:lnTo>
                    <a:pt x="1922985" y="1628092"/>
                  </a:lnTo>
                  <a:lnTo>
                    <a:pt x="1923538" y="1628727"/>
                  </a:lnTo>
                  <a:lnTo>
                    <a:pt x="1923933" y="1629362"/>
                  </a:lnTo>
                  <a:lnTo>
                    <a:pt x="1924091" y="1629362"/>
                  </a:lnTo>
                  <a:lnTo>
                    <a:pt x="1925196" y="1629616"/>
                  </a:lnTo>
                  <a:close/>
                </a:path>
                <a:path w="2360295" h="1867535">
                  <a:moveTo>
                    <a:pt x="1903856" y="1628346"/>
                  </a:moveTo>
                  <a:lnTo>
                    <a:pt x="1904666" y="1628346"/>
                  </a:lnTo>
                  <a:lnTo>
                    <a:pt x="1904429" y="1628219"/>
                  </a:lnTo>
                  <a:lnTo>
                    <a:pt x="1904271" y="1628169"/>
                  </a:lnTo>
                  <a:lnTo>
                    <a:pt x="1903856" y="1628346"/>
                  </a:lnTo>
                  <a:close/>
                </a:path>
                <a:path w="2360295" h="1867535">
                  <a:moveTo>
                    <a:pt x="1942823" y="1629870"/>
                  </a:moveTo>
                  <a:lnTo>
                    <a:pt x="1947385" y="1629870"/>
                  </a:lnTo>
                  <a:lnTo>
                    <a:pt x="1945647" y="1628727"/>
                  </a:lnTo>
                  <a:lnTo>
                    <a:pt x="1943910" y="1628219"/>
                  </a:lnTo>
                  <a:lnTo>
                    <a:pt x="1942823" y="1629870"/>
                  </a:lnTo>
                  <a:close/>
                </a:path>
                <a:path w="2360295" h="1867535">
                  <a:moveTo>
                    <a:pt x="1947385" y="1628981"/>
                  </a:moveTo>
                  <a:lnTo>
                    <a:pt x="1948648" y="1628981"/>
                  </a:lnTo>
                  <a:lnTo>
                    <a:pt x="1948490" y="1628473"/>
                  </a:lnTo>
                  <a:lnTo>
                    <a:pt x="1947384" y="1628346"/>
                  </a:lnTo>
                  <a:lnTo>
                    <a:pt x="1945331" y="1628346"/>
                  </a:lnTo>
                  <a:lnTo>
                    <a:pt x="1946674" y="1628600"/>
                  </a:lnTo>
                  <a:lnTo>
                    <a:pt x="1947385" y="1628981"/>
                  </a:lnTo>
                  <a:close/>
                </a:path>
                <a:path w="2360295" h="1867535">
                  <a:moveTo>
                    <a:pt x="1931434" y="1630886"/>
                  </a:moveTo>
                  <a:lnTo>
                    <a:pt x="1931671" y="1630632"/>
                  </a:lnTo>
                  <a:lnTo>
                    <a:pt x="1931987" y="1630505"/>
                  </a:lnTo>
                  <a:lnTo>
                    <a:pt x="1932097" y="1630124"/>
                  </a:lnTo>
                  <a:lnTo>
                    <a:pt x="1930408" y="1628346"/>
                  </a:lnTo>
                  <a:lnTo>
                    <a:pt x="1930408" y="1628727"/>
                  </a:lnTo>
                  <a:lnTo>
                    <a:pt x="1929832" y="1628727"/>
                  </a:lnTo>
                  <a:lnTo>
                    <a:pt x="1930013" y="1628981"/>
                  </a:lnTo>
                  <a:lnTo>
                    <a:pt x="1927486" y="1628981"/>
                  </a:lnTo>
                  <a:lnTo>
                    <a:pt x="1926696" y="1629235"/>
                  </a:lnTo>
                  <a:lnTo>
                    <a:pt x="1930565" y="1629235"/>
                  </a:lnTo>
                  <a:lnTo>
                    <a:pt x="1931434" y="1630886"/>
                  </a:lnTo>
                  <a:close/>
                </a:path>
                <a:path w="2360295" h="1867535">
                  <a:moveTo>
                    <a:pt x="1915868" y="1628672"/>
                  </a:moveTo>
                  <a:lnTo>
                    <a:pt x="1915971" y="1628473"/>
                  </a:lnTo>
                  <a:lnTo>
                    <a:pt x="1915878" y="1628346"/>
                  </a:lnTo>
                  <a:lnTo>
                    <a:pt x="1915868" y="1628672"/>
                  </a:lnTo>
                  <a:close/>
                </a:path>
                <a:path w="2360295" h="1867535">
                  <a:moveTo>
                    <a:pt x="1914377" y="1629489"/>
                  </a:moveTo>
                  <a:lnTo>
                    <a:pt x="1915641" y="1628854"/>
                  </a:lnTo>
                  <a:lnTo>
                    <a:pt x="1915799" y="1628727"/>
                  </a:lnTo>
                  <a:lnTo>
                    <a:pt x="1915878" y="1628346"/>
                  </a:lnTo>
                  <a:lnTo>
                    <a:pt x="1908810" y="1628346"/>
                  </a:lnTo>
                  <a:lnTo>
                    <a:pt x="1907994" y="1628600"/>
                  </a:lnTo>
                  <a:lnTo>
                    <a:pt x="1912956" y="1628600"/>
                  </a:lnTo>
                  <a:lnTo>
                    <a:pt x="1914377" y="1629489"/>
                  </a:lnTo>
                  <a:close/>
                </a:path>
                <a:path w="2360295" h="1867535">
                  <a:moveTo>
                    <a:pt x="1888162" y="1629743"/>
                  </a:moveTo>
                  <a:lnTo>
                    <a:pt x="1888793" y="1629489"/>
                  </a:lnTo>
                  <a:lnTo>
                    <a:pt x="1888833" y="1629235"/>
                  </a:lnTo>
                  <a:lnTo>
                    <a:pt x="1888951" y="1628854"/>
                  </a:lnTo>
                  <a:lnTo>
                    <a:pt x="1889065" y="1628672"/>
                  </a:lnTo>
                  <a:lnTo>
                    <a:pt x="1889267" y="1628473"/>
                  </a:lnTo>
                  <a:lnTo>
                    <a:pt x="1889583" y="1628473"/>
                  </a:lnTo>
                  <a:lnTo>
                    <a:pt x="1889820" y="1628346"/>
                  </a:lnTo>
                  <a:lnTo>
                    <a:pt x="1888286" y="1628346"/>
                  </a:lnTo>
                  <a:lnTo>
                    <a:pt x="1888161" y="1628600"/>
                  </a:lnTo>
                  <a:lnTo>
                    <a:pt x="1887375" y="1629359"/>
                  </a:lnTo>
                  <a:lnTo>
                    <a:pt x="1887767" y="1629489"/>
                  </a:lnTo>
                  <a:lnTo>
                    <a:pt x="1888162" y="1629743"/>
                  </a:lnTo>
                  <a:close/>
                </a:path>
                <a:path w="2360295" h="1867535">
                  <a:moveTo>
                    <a:pt x="1871658" y="1630886"/>
                  </a:moveTo>
                  <a:lnTo>
                    <a:pt x="1871737" y="1629870"/>
                  </a:lnTo>
                  <a:lnTo>
                    <a:pt x="1872031" y="1629398"/>
                  </a:lnTo>
                  <a:lnTo>
                    <a:pt x="1872146" y="1629052"/>
                  </a:lnTo>
                  <a:lnTo>
                    <a:pt x="1871342" y="1628346"/>
                  </a:lnTo>
                  <a:lnTo>
                    <a:pt x="1866622" y="1628346"/>
                  </a:lnTo>
                  <a:lnTo>
                    <a:pt x="1866517" y="1628727"/>
                  </a:lnTo>
                  <a:lnTo>
                    <a:pt x="1866392" y="1629870"/>
                  </a:lnTo>
                  <a:lnTo>
                    <a:pt x="1866296" y="1630505"/>
                  </a:lnTo>
                  <a:lnTo>
                    <a:pt x="1870711" y="1630505"/>
                  </a:lnTo>
                  <a:lnTo>
                    <a:pt x="1871184" y="1630759"/>
                  </a:lnTo>
                  <a:lnTo>
                    <a:pt x="1871658" y="1630886"/>
                  </a:lnTo>
                  <a:close/>
                </a:path>
                <a:path w="2360295" h="1867535">
                  <a:moveTo>
                    <a:pt x="1942489" y="1630378"/>
                  </a:moveTo>
                  <a:lnTo>
                    <a:pt x="1956149" y="1630378"/>
                  </a:lnTo>
                  <a:lnTo>
                    <a:pt x="1955676" y="1630124"/>
                  </a:lnTo>
                  <a:lnTo>
                    <a:pt x="1955991" y="1629870"/>
                  </a:lnTo>
                  <a:lnTo>
                    <a:pt x="1956031" y="1629616"/>
                  </a:lnTo>
                  <a:lnTo>
                    <a:pt x="1955912" y="1629489"/>
                  </a:lnTo>
                  <a:lnTo>
                    <a:pt x="1955833" y="1628981"/>
                  </a:lnTo>
                  <a:lnTo>
                    <a:pt x="1955202" y="1628600"/>
                  </a:lnTo>
                  <a:lnTo>
                    <a:pt x="1954728" y="1628473"/>
                  </a:lnTo>
                  <a:lnTo>
                    <a:pt x="1954412" y="1628600"/>
                  </a:lnTo>
                  <a:lnTo>
                    <a:pt x="1952201" y="1629235"/>
                  </a:lnTo>
                  <a:lnTo>
                    <a:pt x="1947345" y="1629235"/>
                  </a:lnTo>
                  <a:lnTo>
                    <a:pt x="1947385" y="1629870"/>
                  </a:lnTo>
                  <a:lnTo>
                    <a:pt x="1942823" y="1629870"/>
                  </a:lnTo>
                  <a:lnTo>
                    <a:pt x="1942489" y="1630378"/>
                  </a:lnTo>
                  <a:close/>
                </a:path>
                <a:path w="2360295" h="1867535">
                  <a:moveTo>
                    <a:pt x="1916604" y="1631840"/>
                  </a:moveTo>
                  <a:lnTo>
                    <a:pt x="1918641" y="1630505"/>
                  </a:lnTo>
                  <a:lnTo>
                    <a:pt x="1916908" y="1629745"/>
                  </a:lnTo>
                  <a:lnTo>
                    <a:pt x="1916024" y="1628546"/>
                  </a:lnTo>
                  <a:lnTo>
                    <a:pt x="1915836" y="1629743"/>
                  </a:lnTo>
                  <a:lnTo>
                    <a:pt x="1916351" y="1629743"/>
                  </a:lnTo>
                  <a:lnTo>
                    <a:pt x="1916502" y="1631795"/>
                  </a:lnTo>
                  <a:close/>
                </a:path>
                <a:path w="2360295" h="1867535">
                  <a:moveTo>
                    <a:pt x="1910409" y="1631013"/>
                  </a:moveTo>
                  <a:lnTo>
                    <a:pt x="1915799" y="1631013"/>
                  </a:lnTo>
                  <a:lnTo>
                    <a:pt x="1914298" y="1629997"/>
                  </a:lnTo>
                  <a:lnTo>
                    <a:pt x="1913588" y="1629870"/>
                  </a:lnTo>
                  <a:lnTo>
                    <a:pt x="1912798" y="1629489"/>
                  </a:lnTo>
                  <a:lnTo>
                    <a:pt x="1912867" y="1628672"/>
                  </a:lnTo>
                  <a:lnTo>
                    <a:pt x="1907994" y="1628600"/>
                  </a:lnTo>
                  <a:lnTo>
                    <a:pt x="1907586" y="1628727"/>
                  </a:lnTo>
                  <a:lnTo>
                    <a:pt x="1906086" y="1629108"/>
                  </a:lnTo>
                  <a:lnTo>
                    <a:pt x="1909008" y="1629616"/>
                  </a:lnTo>
                  <a:lnTo>
                    <a:pt x="1908771" y="1629743"/>
                  </a:lnTo>
                  <a:lnTo>
                    <a:pt x="1909245" y="1629743"/>
                  </a:lnTo>
                  <a:lnTo>
                    <a:pt x="1909006" y="1630678"/>
                  </a:lnTo>
                  <a:lnTo>
                    <a:pt x="1908993" y="1630886"/>
                  </a:lnTo>
                  <a:lnTo>
                    <a:pt x="1910199" y="1630890"/>
                  </a:lnTo>
                  <a:lnTo>
                    <a:pt x="1910409" y="1631013"/>
                  </a:lnTo>
                  <a:close/>
                </a:path>
                <a:path w="2360295" h="1867535">
                  <a:moveTo>
                    <a:pt x="1876396" y="1630251"/>
                  </a:moveTo>
                  <a:lnTo>
                    <a:pt x="1877502" y="1630251"/>
                  </a:lnTo>
                  <a:lnTo>
                    <a:pt x="1877502" y="1628727"/>
                  </a:lnTo>
                  <a:lnTo>
                    <a:pt x="1876159" y="1629997"/>
                  </a:lnTo>
                  <a:lnTo>
                    <a:pt x="1875554" y="1629997"/>
                  </a:lnTo>
                  <a:lnTo>
                    <a:pt x="1875975" y="1630124"/>
                  </a:lnTo>
                  <a:lnTo>
                    <a:pt x="1876159" y="1630124"/>
                  </a:lnTo>
                  <a:lnTo>
                    <a:pt x="1876306" y="1630224"/>
                  </a:lnTo>
                  <a:close/>
                </a:path>
                <a:path w="2360295" h="1867535">
                  <a:moveTo>
                    <a:pt x="1982997" y="1637617"/>
                  </a:moveTo>
                  <a:lnTo>
                    <a:pt x="1982997" y="1628854"/>
                  </a:lnTo>
                  <a:lnTo>
                    <a:pt x="1982251" y="1629398"/>
                  </a:lnTo>
                  <a:lnTo>
                    <a:pt x="1981654" y="1629997"/>
                  </a:lnTo>
                  <a:lnTo>
                    <a:pt x="1959782" y="1629997"/>
                  </a:lnTo>
                  <a:lnTo>
                    <a:pt x="1959545" y="1630378"/>
                  </a:lnTo>
                  <a:lnTo>
                    <a:pt x="1959150" y="1630759"/>
                  </a:lnTo>
                  <a:lnTo>
                    <a:pt x="1935066" y="1630759"/>
                  </a:lnTo>
                  <a:lnTo>
                    <a:pt x="1936409" y="1631267"/>
                  </a:lnTo>
                  <a:lnTo>
                    <a:pt x="1935461" y="1631648"/>
                  </a:lnTo>
                  <a:lnTo>
                    <a:pt x="1934514" y="1632537"/>
                  </a:lnTo>
                  <a:lnTo>
                    <a:pt x="1931987" y="1632537"/>
                  </a:lnTo>
                  <a:lnTo>
                    <a:pt x="1931734" y="1632791"/>
                  </a:lnTo>
                  <a:lnTo>
                    <a:pt x="1931768" y="1633553"/>
                  </a:lnTo>
                  <a:lnTo>
                    <a:pt x="1937356" y="1633553"/>
                  </a:lnTo>
                  <a:lnTo>
                    <a:pt x="1937652" y="1634188"/>
                  </a:lnTo>
                  <a:lnTo>
                    <a:pt x="1968862" y="1634188"/>
                  </a:lnTo>
                  <a:lnTo>
                    <a:pt x="1970705" y="1634823"/>
                  </a:lnTo>
                  <a:lnTo>
                    <a:pt x="1979917" y="1634823"/>
                  </a:lnTo>
                  <a:lnTo>
                    <a:pt x="1980177" y="1636601"/>
                  </a:lnTo>
                  <a:lnTo>
                    <a:pt x="1982286" y="1636601"/>
                  </a:lnTo>
                  <a:lnTo>
                    <a:pt x="1982624" y="1637363"/>
                  </a:lnTo>
                  <a:lnTo>
                    <a:pt x="1982749" y="1637518"/>
                  </a:lnTo>
                  <a:lnTo>
                    <a:pt x="1982997" y="1637617"/>
                  </a:lnTo>
                  <a:close/>
                </a:path>
                <a:path w="2360295" h="1867535">
                  <a:moveTo>
                    <a:pt x="1777570" y="1629359"/>
                  </a:moveTo>
                  <a:lnTo>
                    <a:pt x="1778878" y="1628854"/>
                  </a:lnTo>
                  <a:lnTo>
                    <a:pt x="1777417" y="1628854"/>
                  </a:lnTo>
                  <a:lnTo>
                    <a:pt x="1777331" y="1628981"/>
                  </a:lnTo>
                  <a:lnTo>
                    <a:pt x="1777455" y="1629235"/>
                  </a:lnTo>
                  <a:close/>
                </a:path>
                <a:path w="2360295" h="1867535">
                  <a:moveTo>
                    <a:pt x="1881281" y="1630251"/>
                  </a:moveTo>
                  <a:lnTo>
                    <a:pt x="1886582" y="1630251"/>
                  </a:lnTo>
                  <a:lnTo>
                    <a:pt x="1886031" y="1629745"/>
                  </a:lnTo>
                  <a:lnTo>
                    <a:pt x="1885896" y="1629148"/>
                  </a:lnTo>
                  <a:lnTo>
                    <a:pt x="1885793" y="1628981"/>
                  </a:lnTo>
                  <a:lnTo>
                    <a:pt x="1881055" y="1628981"/>
                  </a:lnTo>
                  <a:lnTo>
                    <a:pt x="1881174" y="1629745"/>
                  </a:lnTo>
                  <a:lnTo>
                    <a:pt x="1881281" y="1630251"/>
                  </a:lnTo>
                  <a:close/>
                </a:path>
                <a:path w="2360295" h="1867535">
                  <a:moveTo>
                    <a:pt x="1824044" y="1631521"/>
                  </a:moveTo>
                  <a:lnTo>
                    <a:pt x="1824359" y="1631267"/>
                  </a:lnTo>
                  <a:lnTo>
                    <a:pt x="1824547" y="1631149"/>
                  </a:lnTo>
                  <a:lnTo>
                    <a:pt x="1821596" y="1628981"/>
                  </a:lnTo>
                  <a:lnTo>
                    <a:pt x="1821654" y="1630678"/>
                  </a:lnTo>
                  <a:lnTo>
                    <a:pt x="1821986" y="1630890"/>
                  </a:lnTo>
                  <a:lnTo>
                    <a:pt x="1821670" y="1631133"/>
                  </a:lnTo>
                  <a:lnTo>
                    <a:pt x="1821675" y="1631267"/>
                  </a:lnTo>
                  <a:lnTo>
                    <a:pt x="1823491" y="1631267"/>
                  </a:lnTo>
                  <a:lnTo>
                    <a:pt x="1824044" y="1631521"/>
                  </a:lnTo>
                  <a:close/>
                </a:path>
                <a:path w="2360295" h="1867535">
                  <a:moveTo>
                    <a:pt x="1937294" y="1629398"/>
                  </a:moveTo>
                  <a:lnTo>
                    <a:pt x="1937514" y="1629108"/>
                  </a:lnTo>
                  <a:lnTo>
                    <a:pt x="1937095" y="1629148"/>
                  </a:lnTo>
                  <a:lnTo>
                    <a:pt x="1937294" y="1629398"/>
                  </a:lnTo>
                  <a:close/>
                </a:path>
                <a:path w="2360295" h="1867535">
                  <a:moveTo>
                    <a:pt x="1928907" y="1630251"/>
                  </a:moveTo>
                  <a:lnTo>
                    <a:pt x="1930565" y="1629235"/>
                  </a:lnTo>
                  <a:lnTo>
                    <a:pt x="1926696" y="1629235"/>
                  </a:lnTo>
                  <a:lnTo>
                    <a:pt x="1926301" y="1629362"/>
                  </a:lnTo>
                  <a:lnTo>
                    <a:pt x="1927091" y="1629362"/>
                  </a:lnTo>
                  <a:lnTo>
                    <a:pt x="1928907" y="1630251"/>
                  </a:lnTo>
                  <a:close/>
                </a:path>
                <a:path w="2360295" h="1867535">
                  <a:moveTo>
                    <a:pt x="1773112" y="1630378"/>
                  </a:moveTo>
                  <a:lnTo>
                    <a:pt x="1780298" y="1630378"/>
                  </a:lnTo>
                  <a:lnTo>
                    <a:pt x="1779508" y="1629235"/>
                  </a:lnTo>
                  <a:lnTo>
                    <a:pt x="1779113" y="1629997"/>
                  </a:lnTo>
                  <a:lnTo>
                    <a:pt x="1773112" y="1629997"/>
                  </a:lnTo>
                  <a:lnTo>
                    <a:pt x="1773112" y="1630378"/>
                  </a:lnTo>
                  <a:close/>
                </a:path>
                <a:path w="2360295" h="1867535">
                  <a:moveTo>
                    <a:pt x="1773112" y="1629997"/>
                  </a:moveTo>
                  <a:lnTo>
                    <a:pt x="1779113" y="1629997"/>
                  </a:lnTo>
                  <a:lnTo>
                    <a:pt x="1778482" y="1629743"/>
                  </a:lnTo>
                  <a:lnTo>
                    <a:pt x="1777692" y="1629489"/>
                  </a:lnTo>
                  <a:lnTo>
                    <a:pt x="1777570" y="1629359"/>
                  </a:lnTo>
                  <a:lnTo>
                    <a:pt x="1776904" y="1629616"/>
                  </a:lnTo>
                  <a:lnTo>
                    <a:pt x="1773112" y="1629616"/>
                  </a:lnTo>
                  <a:lnTo>
                    <a:pt x="1773112" y="1629997"/>
                  </a:lnTo>
                  <a:close/>
                </a:path>
                <a:path w="2360295" h="1867535">
                  <a:moveTo>
                    <a:pt x="1923933" y="1631267"/>
                  </a:moveTo>
                  <a:lnTo>
                    <a:pt x="1924722" y="1631267"/>
                  </a:lnTo>
                  <a:lnTo>
                    <a:pt x="1924091" y="1629362"/>
                  </a:lnTo>
                  <a:lnTo>
                    <a:pt x="1923933" y="1629362"/>
                  </a:lnTo>
                  <a:lnTo>
                    <a:pt x="1924091" y="1629616"/>
                  </a:lnTo>
                  <a:lnTo>
                    <a:pt x="1922590" y="1629997"/>
                  </a:lnTo>
                  <a:lnTo>
                    <a:pt x="1923827" y="1630865"/>
                  </a:lnTo>
                  <a:lnTo>
                    <a:pt x="1923933" y="1631267"/>
                  </a:lnTo>
                  <a:close/>
                </a:path>
                <a:path w="2360295" h="1867535">
                  <a:moveTo>
                    <a:pt x="1878370" y="1630886"/>
                  </a:moveTo>
                  <a:lnTo>
                    <a:pt x="1881450" y="1630886"/>
                  </a:lnTo>
                  <a:lnTo>
                    <a:pt x="1881292" y="1630759"/>
                  </a:lnTo>
                  <a:lnTo>
                    <a:pt x="1878844" y="1629616"/>
                  </a:lnTo>
                  <a:lnTo>
                    <a:pt x="1878765" y="1629489"/>
                  </a:lnTo>
                  <a:lnTo>
                    <a:pt x="1878607" y="1629362"/>
                  </a:lnTo>
                  <a:lnTo>
                    <a:pt x="1878369" y="1629745"/>
                  </a:lnTo>
                  <a:lnTo>
                    <a:pt x="1878033" y="1630171"/>
                  </a:lnTo>
                  <a:lnTo>
                    <a:pt x="1877817" y="1630632"/>
                  </a:lnTo>
                  <a:lnTo>
                    <a:pt x="1877975" y="1630632"/>
                  </a:lnTo>
                  <a:lnTo>
                    <a:pt x="1878212" y="1630759"/>
                  </a:lnTo>
                  <a:lnTo>
                    <a:pt x="1878370" y="1630886"/>
                  </a:lnTo>
                  <a:close/>
                </a:path>
                <a:path w="2360295" h="1867535">
                  <a:moveTo>
                    <a:pt x="1936330" y="1630759"/>
                  </a:moveTo>
                  <a:lnTo>
                    <a:pt x="1938383" y="1630759"/>
                  </a:lnTo>
                  <a:lnTo>
                    <a:pt x="1937294" y="1629398"/>
                  </a:lnTo>
                  <a:lnTo>
                    <a:pt x="1936488" y="1630505"/>
                  </a:lnTo>
                  <a:lnTo>
                    <a:pt x="1936330" y="1630759"/>
                  </a:lnTo>
                  <a:close/>
                </a:path>
                <a:path w="2360295" h="1867535">
                  <a:moveTo>
                    <a:pt x="1938383" y="1630759"/>
                  </a:moveTo>
                  <a:lnTo>
                    <a:pt x="1958913" y="1630759"/>
                  </a:lnTo>
                  <a:lnTo>
                    <a:pt x="1958354" y="1630310"/>
                  </a:lnTo>
                  <a:lnTo>
                    <a:pt x="1958231" y="1630171"/>
                  </a:lnTo>
                  <a:lnTo>
                    <a:pt x="1957887" y="1629616"/>
                  </a:lnTo>
                  <a:lnTo>
                    <a:pt x="1956939" y="1630378"/>
                  </a:lnTo>
                  <a:lnTo>
                    <a:pt x="1942489" y="1630378"/>
                  </a:lnTo>
                  <a:lnTo>
                    <a:pt x="1942489" y="1630505"/>
                  </a:lnTo>
                  <a:lnTo>
                    <a:pt x="1938518" y="1630505"/>
                  </a:lnTo>
                  <a:lnTo>
                    <a:pt x="1938383" y="1630759"/>
                  </a:lnTo>
                  <a:close/>
                </a:path>
                <a:path w="2360295" h="1867535">
                  <a:moveTo>
                    <a:pt x="1780666" y="1630124"/>
                  </a:moveTo>
                  <a:lnTo>
                    <a:pt x="1783535" y="1630124"/>
                  </a:lnTo>
                  <a:lnTo>
                    <a:pt x="1782746" y="1629616"/>
                  </a:lnTo>
                  <a:lnTo>
                    <a:pt x="1781403" y="1629616"/>
                  </a:lnTo>
                  <a:lnTo>
                    <a:pt x="1780666" y="1630124"/>
                  </a:lnTo>
                  <a:close/>
                </a:path>
                <a:path w="2360295" h="1867535">
                  <a:moveTo>
                    <a:pt x="1915088" y="1631902"/>
                  </a:moveTo>
                  <a:lnTo>
                    <a:pt x="1916509" y="1631902"/>
                  </a:lnTo>
                  <a:lnTo>
                    <a:pt x="1916457" y="1631775"/>
                  </a:lnTo>
                  <a:lnTo>
                    <a:pt x="1915878" y="1631521"/>
                  </a:lnTo>
                  <a:lnTo>
                    <a:pt x="1916351" y="1629743"/>
                  </a:lnTo>
                  <a:lnTo>
                    <a:pt x="1915836" y="1629743"/>
                  </a:lnTo>
                  <a:lnTo>
                    <a:pt x="1915799" y="1631013"/>
                  </a:lnTo>
                  <a:lnTo>
                    <a:pt x="1910409" y="1631013"/>
                  </a:lnTo>
                  <a:lnTo>
                    <a:pt x="1911772" y="1631775"/>
                  </a:lnTo>
                  <a:lnTo>
                    <a:pt x="1914772" y="1631775"/>
                  </a:lnTo>
                  <a:lnTo>
                    <a:pt x="1915088" y="1631902"/>
                  </a:lnTo>
                  <a:close/>
                </a:path>
                <a:path w="2360295" h="1867535">
                  <a:moveTo>
                    <a:pt x="1907745" y="1632791"/>
                  </a:moveTo>
                  <a:lnTo>
                    <a:pt x="1907982" y="1632791"/>
                  </a:lnTo>
                  <a:lnTo>
                    <a:pt x="1906877" y="1632410"/>
                  </a:lnTo>
                  <a:lnTo>
                    <a:pt x="1906087" y="1632410"/>
                  </a:lnTo>
                  <a:lnTo>
                    <a:pt x="1907824" y="1630759"/>
                  </a:lnTo>
                  <a:lnTo>
                    <a:pt x="1909245" y="1629743"/>
                  </a:lnTo>
                  <a:lnTo>
                    <a:pt x="1908768" y="1629745"/>
                  </a:lnTo>
                  <a:lnTo>
                    <a:pt x="1907823" y="1630251"/>
                  </a:lnTo>
                  <a:lnTo>
                    <a:pt x="1905376" y="1630378"/>
                  </a:lnTo>
                  <a:lnTo>
                    <a:pt x="1889399" y="1630378"/>
                  </a:lnTo>
                  <a:lnTo>
                    <a:pt x="1889346" y="1630632"/>
                  </a:lnTo>
                  <a:lnTo>
                    <a:pt x="1881382" y="1630632"/>
                  </a:lnTo>
                  <a:lnTo>
                    <a:pt x="1881450" y="1630886"/>
                  </a:lnTo>
                  <a:lnTo>
                    <a:pt x="1878370" y="1630886"/>
                  </a:lnTo>
                  <a:lnTo>
                    <a:pt x="1878528" y="1631013"/>
                  </a:lnTo>
                  <a:lnTo>
                    <a:pt x="1878617" y="1631149"/>
                  </a:lnTo>
                  <a:lnTo>
                    <a:pt x="1878765" y="1631267"/>
                  </a:lnTo>
                  <a:lnTo>
                    <a:pt x="1878607" y="1631267"/>
                  </a:lnTo>
                  <a:lnTo>
                    <a:pt x="1878291" y="1631521"/>
                  </a:lnTo>
                  <a:lnTo>
                    <a:pt x="1875233" y="1631521"/>
                  </a:lnTo>
                  <a:lnTo>
                    <a:pt x="1874896" y="1632029"/>
                  </a:lnTo>
                  <a:lnTo>
                    <a:pt x="1873237" y="1632664"/>
                  </a:lnTo>
                  <a:lnTo>
                    <a:pt x="1906797" y="1632664"/>
                  </a:lnTo>
                  <a:lnTo>
                    <a:pt x="1907745" y="1632791"/>
                  </a:lnTo>
                  <a:close/>
                </a:path>
                <a:path w="2360295" h="1867535">
                  <a:moveTo>
                    <a:pt x="1872053" y="1631521"/>
                  </a:moveTo>
                  <a:lnTo>
                    <a:pt x="1875133" y="1629870"/>
                  </a:lnTo>
                  <a:lnTo>
                    <a:pt x="1872381" y="1629870"/>
                  </a:lnTo>
                  <a:lnTo>
                    <a:pt x="1872053" y="1631521"/>
                  </a:lnTo>
                  <a:close/>
                </a:path>
                <a:path w="2360295" h="1867535">
                  <a:moveTo>
                    <a:pt x="1824996" y="1630865"/>
                  </a:moveTo>
                  <a:lnTo>
                    <a:pt x="1826570" y="1629870"/>
                  </a:lnTo>
                  <a:lnTo>
                    <a:pt x="1824702" y="1629870"/>
                  </a:lnTo>
                  <a:lnTo>
                    <a:pt x="1824996" y="1630865"/>
                  </a:lnTo>
                  <a:close/>
                </a:path>
                <a:path w="2360295" h="1867535">
                  <a:moveTo>
                    <a:pt x="1881382" y="1630632"/>
                  </a:moveTo>
                  <a:lnTo>
                    <a:pt x="1889188" y="1630632"/>
                  </a:lnTo>
                  <a:lnTo>
                    <a:pt x="1889030" y="1630378"/>
                  </a:lnTo>
                  <a:lnTo>
                    <a:pt x="1888319" y="1630378"/>
                  </a:lnTo>
                  <a:lnTo>
                    <a:pt x="1887056" y="1629997"/>
                  </a:lnTo>
                  <a:lnTo>
                    <a:pt x="1886582" y="1630251"/>
                  </a:lnTo>
                  <a:lnTo>
                    <a:pt x="1881281" y="1630251"/>
                  </a:lnTo>
                  <a:lnTo>
                    <a:pt x="1881382" y="1630632"/>
                  </a:lnTo>
                  <a:close/>
                </a:path>
                <a:path w="2360295" h="1867535">
                  <a:moveTo>
                    <a:pt x="1876306" y="1630224"/>
                  </a:moveTo>
                  <a:lnTo>
                    <a:pt x="1876159" y="1630124"/>
                  </a:lnTo>
                  <a:lnTo>
                    <a:pt x="1876306" y="1630224"/>
                  </a:lnTo>
                  <a:close/>
                </a:path>
                <a:path w="2360295" h="1867535">
                  <a:moveTo>
                    <a:pt x="1876128" y="1630171"/>
                  </a:moveTo>
                  <a:lnTo>
                    <a:pt x="1875975" y="1630124"/>
                  </a:lnTo>
                  <a:lnTo>
                    <a:pt x="1876128" y="1630171"/>
                  </a:lnTo>
                  <a:close/>
                </a:path>
                <a:path w="2360295" h="1867535">
                  <a:moveTo>
                    <a:pt x="1859814" y="1634188"/>
                  </a:moveTo>
                  <a:lnTo>
                    <a:pt x="1860683" y="1634188"/>
                  </a:lnTo>
                  <a:lnTo>
                    <a:pt x="1861034" y="1633511"/>
                  </a:lnTo>
                  <a:lnTo>
                    <a:pt x="1861157" y="1632918"/>
                  </a:lnTo>
                  <a:lnTo>
                    <a:pt x="1861281" y="1632156"/>
                  </a:lnTo>
                  <a:lnTo>
                    <a:pt x="1861173" y="1631149"/>
                  </a:lnTo>
                  <a:lnTo>
                    <a:pt x="1861472" y="1630378"/>
                  </a:lnTo>
                  <a:lnTo>
                    <a:pt x="1862341" y="1630378"/>
                  </a:lnTo>
                  <a:lnTo>
                    <a:pt x="1862815" y="1630124"/>
                  </a:lnTo>
                  <a:lnTo>
                    <a:pt x="1826565" y="1630124"/>
                  </a:lnTo>
                  <a:lnTo>
                    <a:pt x="1826532" y="1631521"/>
                  </a:lnTo>
                  <a:lnTo>
                    <a:pt x="1839204" y="1631521"/>
                  </a:lnTo>
                  <a:lnTo>
                    <a:pt x="1839313" y="1631648"/>
                  </a:lnTo>
                  <a:lnTo>
                    <a:pt x="1854445" y="1631648"/>
                  </a:lnTo>
                  <a:lnTo>
                    <a:pt x="1854524" y="1632283"/>
                  </a:lnTo>
                  <a:lnTo>
                    <a:pt x="1859182" y="1632283"/>
                  </a:lnTo>
                  <a:lnTo>
                    <a:pt x="1859577" y="1632537"/>
                  </a:lnTo>
                  <a:lnTo>
                    <a:pt x="1859893" y="1632664"/>
                  </a:lnTo>
                  <a:lnTo>
                    <a:pt x="1859735" y="1632791"/>
                  </a:lnTo>
                  <a:lnTo>
                    <a:pt x="1859577" y="1633045"/>
                  </a:lnTo>
                  <a:lnTo>
                    <a:pt x="1859419" y="1633172"/>
                  </a:lnTo>
                  <a:lnTo>
                    <a:pt x="1858709" y="1633553"/>
                  </a:lnTo>
                  <a:lnTo>
                    <a:pt x="1859262" y="1633807"/>
                  </a:lnTo>
                  <a:lnTo>
                    <a:pt x="1859814" y="1634188"/>
                  </a:lnTo>
                  <a:close/>
                </a:path>
                <a:path w="2360295" h="1867535">
                  <a:moveTo>
                    <a:pt x="1875233" y="1631521"/>
                  </a:moveTo>
                  <a:lnTo>
                    <a:pt x="1878212" y="1631521"/>
                  </a:lnTo>
                  <a:lnTo>
                    <a:pt x="1876306" y="1630224"/>
                  </a:lnTo>
                  <a:lnTo>
                    <a:pt x="1876128" y="1630171"/>
                  </a:lnTo>
                  <a:lnTo>
                    <a:pt x="1875233" y="1631521"/>
                  </a:lnTo>
                  <a:close/>
                </a:path>
                <a:path w="2360295" h="1867535">
                  <a:moveTo>
                    <a:pt x="1934830" y="1631775"/>
                  </a:moveTo>
                  <a:lnTo>
                    <a:pt x="1935066" y="1630759"/>
                  </a:lnTo>
                  <a:lnTo>
                    <a:pt x="1936330" y="1630759"/>
                  </a:lnTo>
                  <a:lnTo>
                    <a:pt x="1935066" y="1630251"/>
                  </a:lnTo>
                  <a:lnTo>
                    <a:pt x="1934277" y="1630378"/>
                  </a:lnTo>
                  <a:lnTo>
                    <a:pt x="1933803" y="1630378"/>
                  </a:lnTo>
                  <a:lnTo>
                    <a:pt x="1933092" y="1630632"/>
                  </a:lnTo>
                  <a:lnTo>
                    <a:pt x="1933092" y="1631267"/>
                  </a:lnTo>
                  <a:lnTo>
                    <a:pt x="1934356" y="1631267"/>
                  </a:lnTo>
                  <a:lnTo>
                    <a:pt x="1934830" y="1631775"/>
                  </a:lnTo>
                  <a:close/>
                </a:path>
                <a:path w="2360295" h="1867535">
                  <a:moveTo>
                    <a:pt x="1903955" y="1630378"/>
                  </a:moveTo>
                  <a:close/>
                </a:path>
                <a:path w="2360295" h="1867535">
                  <a:moveTo>
                    <a:pt x="1886188" y="1635458"/>
                  </a:moveTo>
                  <a:lnTo>
                    <a:pt x="1887748" y="1635116"/>
                  </a:lnTo>
                  <a:lnTo>
                    <a:pt x="1887672" y="1634823"/>
                  </a:lnTo>
                  <a:lnTo>
                    <a:pt x="1886662" y="1633807"/>
                  </a:lnTo>
                  <a:lnTo>
                    <a:pt x="1887372" y="1633172"/>
                  </a:lnTo>
                  <a:lnTo>
                    <a:pt x="1887451" y="1632791"/>
                  </a:lnTo>
                  <a:lnTo>
                    <a:pt x="1887530" y="1632664"/>
                  </a:lnTo>
                  <a:lnTo>
                    <a:pt x="1872764" y="1632664"/>
                  </a:lnTo>
                  <a:lnTo>
                    <a:pt x="1872764" y="1632537"/>
                  </a:lnTo>
                  <a:lnTo>
                    <a:pt x="1868816" y="1632537"/>
                  </a:lnTo>
                  <a:lnTo>
                    <a:pt x="1867868" y="1630632"/>
                  </a:lnTo>
                  <a:lnTo>
                    <a:pt x="1869368" y="1630505"/>
                  </a:lnTo>
                  <a:lnTo>
                    <a:pt x="1866296" y="1630505"/>
                  </a:lnTo>
                  <a:lnTo>
                    <a:pt x="1865973" y="1631648"/>
                  </a:lnTo>
                  <a:lnTo>
                    <a:pt x="1865262" y="1631902"/>
                  </a:lnTo>
                  <a:lnTo>
                    <a:pt x="1862048" y="1631902"/>
                  </a:lnTo>
                  <a:lnTo>
                    <a:pt x="1862499" y="1632918"/>
                  </a:lnTo>
                  <a:lnTo>
                    <a:pt x="1861423" y="1632918"/>
                  </a:lnTo>
                  <a:lnTo>
                    <a:pt x="1861453" y="1633299"/>
                  </a:lnTo>
                  <a:lnTo>
                    <a:pt x="1885556" y="1633299"/>
                  </a:lnTo>
                  <a:lnTo>
                    <a:pt x="1886188" y="1635458"/>
                  </a:lnTo>
                  <a:close/>
                </a:path>
                <a:path w="2360295" h="1867535">
                  <a:moveTo>
                    <a:pt x="1919326" y="1633426"/>
                  </a:moveTo>
                  <a:lnTo>
                    <a:pt x="1921801" y="1633426"/>
                  </a:lnTo>
                  <a:lnTo>
                    <a:pt x="1921327" y="1633172"/>
                  </a:lnTo>
                  <a:lnTo>
                    <a:pt x="1921169" y="1632918"/>
                  </a:lnTo>
                  <a:lnTo>
                    <a:pt x="1920932" y="1632664"/>
                  </a:lnTo>
                  <a:lnTo>
                    <a:pt x="1921406" y="1632410"/>
                  </a:lnTo>
                  <a:lnTo>
                    <a:pt x="1921880" y="1632283"/>
                  </a:lnTo>
                  <a:lnTo>
                    <a:pt x="1922353" y="1631902"/>
                  </a:lnTo>
                  <a:lnTo>
                    <a:pt x="1922590" y="1631648"/>
                  </a:lnTo>
                  <a:lnTo>
                    <a:pt x="1922932" y="1630865"/>
                  </a:lnTo>
                  <a:lnTo>
                    <a:pt x="1922354" y="1630632"/>
                  </a:lnTo>
                  <a:lnTo>
                    <a:pt x="1921090" y="1631013"/>
                  </a:lnTo>
                  <a:lnTo>
                    <a:pt x="1922354" y="1631013"/>
                  </a:lnTo>
                  <a:lnTo>
                    <a:pt x="1922038" y="1631521"/>
                  </a:lnTo>
                  <a:lnTo>
                    <a:pt x="1921801" y="1631775"/>
                  </a:lnTo>
                  <a:lnTo>
                    <a:pt x="1920550" y="1631775"/>
                  </a:lnTo>
                  <a:lnTo>
                    <a:pt x="1920287" y="1632283"/>
                  </a:lnTo>
                  <a:lnTo>
                    <a:pt x="1920174" y="1632791"/>
                  </a:lnTo>
                  <a:lnTo>
                    <a:pt x="1920143" y="1633045"/>
                  </a:lnTo>
                  <a:lnTo>
                    <a:pt x="1919590" y="1633172"/>
                  </a:lnTo>
                  <a:lnTo>
                    <a:pt x="1919116" y="1633172"/>
                  </a:lnTo>
                  <a:lnTo>
                    <a:pt x="1919326" y="1633426"/>
                  </a:lnTo>
                  <a:close/>
                </a:path>
                <a:path w="2360295" h="1867535">
                  <a:moveTo>
                    <a:pt x="1908956" y="1631481"/>
                  </a:moveTo>
                  <a:lnTo>
                    <a:pt x="1908963" y="1630865"/>
                  </a:lnTo>
                  <a:lnTo>
                    <a:pt x="1908692" y="1630632"/>
                  </a:lnTo>
                  <a:lnTo>
                    <a:pt x="1908956" y="1631481"/>
                  </a:lnTo>
                  <a:close/>
                </a:path>
                <a:path w="2360295" h="1867535">
                  <a:moveTo>
                    <a:pt x="1861946" y="1630759"/>
                  </a:moveTo>
                  <a:lnTo>
                    <a:pt x="1862499" y="1630759"/>
                  </a:lnTo>
                  <a:lnTo>
                    <a:pt x="1862183" y="1630632"/>
                  </a:lnTo>
                  <a:lnTo>
                    <a:pt x="1861946" y="1630759"/>
                  </a:lnTo>
                  <a:close/>
                </a:path>
                <a:path w="2360295" h="1867535">
                  <a:moveTo>
                    <a:pt x="1821670" y="1631133"/>
                  </a:moveTo>
                  <a:lnTo>
                    <a:pt x="1821986" y="1630890"/>
                  </a:lnTo>
                  <a:lnTo>
                    <a:pt x="1821654" y="1630678"/>
                  </a:lnTo>
                  <a:lnTo>
                    <a:pt x="1821670" y="1631133"/>
                  </a:lnTo>
                  <a:close/>
                </a:path>
                <a:path w="2360295" h="1867535">
                  <a:moveTo>
                    <a:pt x="1931383" y="1633511"/>
                  </a:moveTo>
                  <a:lnTo>
                    <a:pt x="1931412" y="1633115"/>
                  </a:lnTo>
                  <a:lnTo>
                    <a:pt x="1931525" y="1632537"/>
                  </a:lnTo>
                  <a:lnTo>
                    <a:pt x="1931411" y="1631133"/>
                  </a:lnTo>
                  <a:lnTo>
                    <a:pt x="1929776" y="1631013"/>
                  </a:lnTo>
                  <a:lnTo>
                    <a:pt x="1928039" y="1630759"/>
                  </a:lnTo>
                  <a:lnTo>
                    <a:pt x="1926380" y="1631013"/>
                  </a:lnTo>
                  <a:lnTo>
                    <a:pt x="1925512" y="1631013"/>
                  </a:lnTo>
                  <a:lnTo>
                    <a:pt x="1924722" y="1631267"/>
                  </a:lnTo>
                  <a:lnTo>
                    <a:pt x="1923933" y="1631267"/>
                  </a:lnTo>
                  <a:lnTo>
                    <a:pt x="1923538" y="1632283"/>
                  </a:lnTo>
                  <a:lnTo>
                    <a:pt x="1929539" y="1632283"/>
                  </a:lnTo>
                  <a:lnTo>
                    <a:pt x="1931383" y="1633511"/>
                  </a:lnTo>
                  <a:close/>
                </a:path>
                <a:path w="2360295" h="1867535">
                  <a:moveTo>
                    <a:pt x="1790247" y="1630886"/>
                  </a:moveTo>
                  <a:lnTo>
                    <a:pt x="1792063" y="1630886"/>
                  </a:lnTo>
                  <a:lnTo>
                    <a:pt x="1790721" y="1630759"/>
                  </a:lnTo>
                  <a:lnTo>
                    <a:pt x="1790247" y="1630886"/>
                  </a:lnTo>
                  <a:close/>
                </a:path>
                <a:path w="2360295" h="1867535">
                  <a:moveTo>
                    <a:pt x="1825228" y="1631648"/>
                  </a:moveTo>
                  <a:lnTo>
                    <a:pt x="1824996" y="1630865"/>
                  </a:lnTo>
                  <a:lnTo>
                    <a:pt x="1824547" y="1631149"/>
                  </a:lnTo>
                  <a:lnTo>
                    <a:pt x="1825228" y="1631648"/>
                  </a:lnTo>
                  <a:close/>
                </a:path>
                <a:path w="2360295" h="1867535">
                  <a:moveTo>
                    <a:pt x="1909876" y="1631648"/>
                  </a:moveTo>
                  <a:lnTo>
                    <a:pt x="1910066" y="1631267"/>
                  </a:lnTo>
                  <a:lnTo>
                    <a:pt x="1910192" y="1630886"/>
                  </a:lnTo>
                  <a:lnTo>
                    <a:pt x="1908993" y="1630890"/>
                  </a:lnTo>
                  <a:lnTo>
                    <a:pt x="1909876" y="1631648"/>
                  </a:lnTo>
                  <a:close/>
                </a:path>
                <a:path w="2360295" h="1867535">
                  <a:moveTo>
                    <a:pt x="1933092" y="1632029"/>
                  </a:moveTo>
                  <a:lnTo>
                    <a:pt x="1934356" y="1631267"/>
                  </a:lnTo>
                  <a:lnTo>
                    <a:pt x="1933092" y="1631267"/>
                  </a:lnTo>
                  <a:lnTo>
                    <a:pt x="1933092" y="1632029"/>
                  </a:lnTo>
                  <a:close/>
                </a:path>
                <a:path w="2360295" h="1867535">
                  <a:moveTo>
                    <a:pt x="1790247" y="1632537"/>
                  </a:moveTo>
                  <a:lnTo>
                    <a:pt x="1823254" y="1632537"/>
                  </a:lnTo>
                  <a:lnTo>
                    <a:pt x="1823215" y="1632029"/>
                  </a:lnTo>
                  <a:lnTo>
                    <a:pt x="1823096" y="1631648"/>
                  </a:lnTo>
                  <a:lnTo>
                    <a:pt x="1823254" y="1631521"/>
                  </a:lnTo>
                  <a:lnTo>
                    <a:pt x="1823491" y="1631267"/>
                  </a:lnTo>
                  <a:lnTo>
                    <a:pt x="1821675" y="1631267"/>
                  </a:lnTo>
                  <a:lnTo>
                    <a:pt x="1821675" y="1631648"/>
                  </a:lnTo>
                  <a:lnTo>
                    <a:pt x="1820727" y="1631902"/>
                  </a:lnTo>
                  <a:lnTo>
                    <a:pt x="1820174" y="1632283"/>
                  </a:lnTo>
                  <a:lnTo>
                    <a:pt x="1790279" y="1632283"/>
                  </a:lnTo>
                  <a:lnTo>
                    <a:pt x="1790247" y="1632537"/>
                  </a:lnTo>
                  <a:close/>
                </a:path>
                <a:path w="2360295" h="1867535">
                  <a:moveTo>
                    <a:pt x="1908376" y="1632918"/>
                  </a:moveTo>
                  <a:lnTo>
                    <a:pt x="1908539" y="1632914"/>
                  </a:lnTo>
                  <a:lnTo>
                    <a:pt x="1908929" y="1632537"/>
                  </a:lnTo>
                  <a:lnTo>
                    <a:pt x="1908956" y="1631481"/>
                  </a:lnTo>
                  <a:lnTo>
                    <a:pt x="1908930" y="1631902"/>
                  </a:lnTo>
                  <a:lnTo>
                    <a:pt x="1907982" y="1632791"/>
                  </a:lnTo>
                  <a:lnTo>
                    <a:pt x="1907745" y="1632791"/>
                  </a:lnTo>
                  <a:lnTo>
                    <a:pt x="1908376" y="1632918"/>
                  </a:lnTo>
                  <a:close/>
                </a:path>
                <a:path w="2360295" h="1867535">
                  <a:moveTo>
                    <a:pt x="1831940" y="1633934"/>
                  </a:moveTo>
                  <a:lnTo>
                    <a:pt x="1837388" y="1633934"/>
                  </a:lnTo>
                  <a:lnTo>
                    <a:pt x="1837230" y="1633807"/>
                  </a:lnTo>
                  <a:lnTo>
                    <a:pt x="1836283" y="1633553"/>
                  </a:lnTo>
                  <a:lnTo>
                    <a:pt x="1835242" y="1633008"/>
                  </a:lnTo>
                  <a:lnTo>
                    <a:pt x="1834388" y="1632664"/>
                  </a:lnTo>
                  <a:lnTo>
                    <a:pt x="1834704" y="1632537"/>
                  </a:lnTo>
                  <a:lnTo>
                    <a:pt x="1834941" y="1632410"/>
                  </a:lnTo>
                  <a:lnTo>
                    <a:pt x="1835967" y="1632156"/>
                  </a:lnTo>
                  <a:lnTo>
                    <a:pt x="1836994" y="1632029"/>
                  </a:lnTo>
                  <a:lnTo>
                    <a:pt x="1839204" y="1631521"/>
                  </a:lnTo>
                  <a:lnTo>
                    <a:pt x="1826532" y="1631521"/>
                  </a:lnTo>
                  <a:lnTo>
                    <a:pt x="1826509" y="1632537"/>
                  </a:lnTo>
                  <a:lnTo>
                    <a:pt x="1830913" y="1632537"/>
                  </a:lnTo>
                  <a:lnTo>
                    <a:pt x="1831499" y="1633008"/>
                  </a:lnTo>
                  <a:lnTo>
                    <a:pt x="1831602" y="1633172"/>
                  </a:lnTo>
                  <a:lnTo>
                    <a:pt x="1831940" y="1633934"/>
                  </a:lnTo>
                  <a:close/>
                </a:path>
                <a:path w="2360295" h="1867535">
                  <a:moveTo>
                    <a:pt x="1920550" y="1631775"/>
                  </a:moveTo>
                  <a:lnTo>
                    <a:pt x="1921643" y="1631775"/>
                  </a:lnTo>
                  <a:lnTo>
                    <a:pt x="1920616" y="1631648"/>
                  </a:lnTo>
                  <a:lnTo>
                    <a:pt x="1920550" y="1631775"/>
                  </a:lnTo>
                  <a:close/>
                </a:path>
                <a:path w="2360295" h="1867535">
                  <a:moveTo>
                    <a:pt x="1853954" y="1633115"/>
                  </a:moveTo>
                  <a:lnTo>
                    <a:pt x="1854445" y="1631648"/>
                  </a:lnTo>
                  <a:lnTo>
                    <a:pt x="1839313" y="1631648"/>
                  </a:lnTo>
                  <a:lnTo>
                    <a:pt x="1839965" y="1632410"/>
                  </a:lnTo>
                  <a:lnTo>
                    <a:pt x="1840073" y="1632664"/>
                  </a:lnTo>
                  <a:lnTo>
                    <a:pt x="1853576" y="1632664"/>
                  </a:lnTo>
                  <a:lnTo>
                    <a:pt x="1853954" y="1633115"/>
                  </a:lnTo>
                  <a:close/>
                </a:path>
                <a:path w="2360295" h="1867535">
                  <a:moveTo>
                    <a:pt x="1913272" y="1634442"/>
                  </a:moveTo>
                  <a:lnTo>
                    <a:pt x="1914697" y="1632029"/>
                  </a:lnTo>
                  <a:lnTo>
                    <a:pt x="1914772" y="1631775"/>
                  </a:lnTo>
                  <a:lnTo>
                    <a:pt x="1911772" y="1631775"/>
                  </a:lnTo>
                  <a:lnTo>
                    <a:pt x="1912008" y="1631902"/>
                  </a:lnTo>
                  <a:lnTo>
                    <a:pt x="1913272" y="1634442"/>
                  </a:lnTo>
                  <a:close/>
                </a:path>
                <a:path w="2360295" h="1867535">
                  <a:moveTo>
                    <a:pt x="1868816" y="1632537"/>
                  </a:moveTo>
                  <a:lnTo>
                    <a:pt x="1872685" y="1632537"/>
                  </a:lnTo>
                  <a:lnTo>
                    <a:pt x="1872369" y="1632283"/>
                  </a:lnTo>
                  <a:lnTo>
                    <a:pt x="1872053" y="1631775"/>
                  </a:lnTo>
                  <a:lnTo>
                    <a:pt x="1870395" y="1631775"/>
                  </a:lnTo>
                  <a:lnTo>
                    <a:pt x="1868816" y="1632537"/>
                  </a:lnTo>
                  <a:close/>
                </a:path>
                <a:path w="2360295" h="1867535">
                  <a:moveTo>
                    <a:pt x="1917141" y="1632283"/>
                  </a:moveTo>
                  <a:lnTo>
                    <a:pt x="1916746" y="1631902"/>
                  </a:lnTo>
                  <a:lnTo>
                    <a:pt x="1916604" y="1631840"/>
                  </a:lnTo>
                  <a:lnTo>
                    <a:pt x="1915325" y="1631902"/>
                  </a:lnTo>
                  <a:lnTo>
                    <a:pt x="1917141" y="1632283"/>
                  </a:lnTo>
                  <a:close/>
                </a:path>
                <a:path w="2360295" h="1867535">
                  <a:moveTo>
                    <a:pt x="1801374" y="1635966"/>
                  </a:moveTo>
                  <a:lnTo>
                    <a:pt x="1824675" y="1635966"/>
                  </a:lnTo>
                  <a:lnTo>
                    <a:pt x="1824939" y="1635331"/>
                  </a:lnTo>
                  <a:lnTo>
                    <a:pt x="1825031" y="1634950"/>
                  </a:lnTo>
                  <a:lnTo>
                    <a:pt x="1825149" y="1634188"/>
                  </a:lnTo>
                  <a:lnTo>
                    <a:pt x="1825623" y="1633807"/>
                  </a:lnTo>
                  <a:lnTo>
                    <a:pt x="1826413" y="1633299"/>
                  </a:lnTo>
                  <a:lnTo>
                    <a:pt x="1826495" y="1632912"/>
                  </a:lnTo>
                  <a:lnTo>
                    <a:pt x="1825623" y="1632537"/>
                  </a:lnTo>
                  <a:lnTo>
                    <a:pt x="1825702" y="1631902"/>
                  </a:lnTo>
                  <a:lnTo>
                    <a:pt x="1824675" y="1631902"/>
                  </a:lnTo>
                  <a:lnTo>
                    <a:pt x="1824202" y="1632029"/>
                  </a:lnTo>
                  <a:lnTo>
                    <a:pt x="1823886" y="1632156"/>
                  </a:lnTo>
                  <a:lnTo>
                    <a:pt x="1823570" y="1632410"/>
                  </a:lnTo>
                  <a:lnTo>
                    <a:pt x="1823254" y="1632537"/>
                  </a:lnTo>
                  <a:lnTo>
                    <a:pt x="1790247" y="1632537"/>
                  </a:lnTo>
                  <a:lnTo>
                    <a:pt x="1789931" y="1633807"/>
                  </a:lnTo>
                  <a:lnTo>
                    <a:pt x="1773112" y="1633807"/>
                  </a:lnTo>
                  <a:lnTo>
                    <a:pt x="1773112" y="1633934"/>
                  </a:lnTo>
                  <a:lnTo>
                    <a:pt x="1775323" y="1633934"/>
                  </a:lnTo>
                  <a:lnTo>
                    <a:pt x="1775976" y="1634823"/>
                  </a:lnTo>
                  <a:lnTo>
                    <a:pt x="1799960" y="1634823"/>
                  </a:lnTo>
                  <a:lnTo>
                    <a:pt x="1799882" y="1635204"/>
                  </a:lnTo>
                  <a:lnTo>
                    <a:pt x="1799724" y="1635458"/>
                  </a:lnTo>
                  <a:lnTo>
                    <a:pt x="1799724" y="1635839"/>
                  </a:lnTo>
                  <a:lnTo>
                    <a:pt x="1801382" y="1635839"/>
                  </a:lnTo>
                  <a:lnTo>
                    <a:pt x="1801374" y="1635966"/>
                  </a:lnTo>
                  <a:close/>
                </a:path>
                <a:path w="2360295" h="1867535">
                  <a:moveTo>
                    <a:pt x="1861423" y="1632918"/>
                  </a:moveTo>
                  <a:lnTo>
                    <a:pt x="1862499" y="1632918"/>
                  </a:lnTo>
                  <a:lnTo>
                    <a:pt x="1861788" y="1632156"/>
                  </a:lnTo>
                  <a:lnTo>
                    <a:pt x="1861314" y="1632410"/>
                  </a:lnTo>
                  <a:lnTo>
                    <a:pt x="1861423" y="1632918"/>
                  </a:lnTo>
                  <a:close/>
                </a:path>
                <a:path w="2360295" h="1867535">
                  <a:moveTo>
                    <a:pt x="1924722" y="1634569"/>
                  </a:moveTo>
                  <a:lnTo>
                    <a:pt x="1928670" y="1634569"/>
                  </a:lnTo>
                  <a:lnTo>
                    <a:pt x="1928868" y="1634188"/>
                  </a:lnTo>
                  <a:lnTo>
                    <a:pt x="1928947" y="1633680"/>
                  </a:lnTo>
                  <a:lnTo>
                    <a:pt x="1928630" y="1633341"/>
                  </a:lnTo>
                  <a:lnTo>
                    <a:pt x="1928169" y="1633008"/>
                  </a:lnTo>
                  <a:lnTo>
                    <a:pt x="1928670" y="1632791"/>
                  </a:lnTo>
                  <a:lnTo>
                    <a:pt x="1929539" y="1632283"/>
                  </a:lnTo>
                  <a:lnTo>
                    <a:pt x="1923538" y="1632283"/>
                  </a:lnTo>
                  <a:lnTo>
                    <a:pt x="1923380" y="1632664"/>
                  </a:lnTo>
                  <a:lnTo>
                    <a:pt x="1924011" y="1632664"/>
                  </a:lnTo>
                  <a:lnTo>
                    <a:pt x="1924169" y="1633045"/>
                  </a:lnTo>
                  <a:lnTo>
                    <a:pt x="1924547" y="1633248"/>
                  </a:lnTo>
                  <a:lnTo>
                    <a:pt x="1924673" y="1633934"/>
                  </a:lnTo>
                  <a:lnTo>
                    <a:pt x="1924722" y="1634569"/>
                  </a:lnTo>
                  <a:close/>
                </a:path>
                <a:path w="2360295" h="1867535">
                  <a:moveTo>
                    <a:pt x="1856103" y="1634569"/>
                  </a:moveTo>
                  <a:lnTo>
                    <a:pt x="1857445" y="1632664"/>
                  </a:lnTo>
                  <a:lnTo>
                    <a:pt x="1858867" y="1632410"/>
                  </a:lnTo>
                  <a:lnTo>
                    <a:pt x="1859182" y="1632283"/>
                  </a:lnTo>
                  <a:lnTo>
                    <a:pt x="1854524" y="1632283"/>
                  </a:lnTo>
                  <a:lnTo>
                    <a:pt x="1856103" y="1634569"/>
                  </a:lnTo>
                  <a:close/>
                </a:path>
                <a:path w="2360295" h="1867535">
                  <a:moveTo>
                    <a:pt x="1922617" y="1633299"/>
                  </a:moveTo>
                  <a:lnTo>
                    <a:pt x="1923143" y="1633299"/>
                  </a:lnTo>
                  <a:lnTo>
                    <a:pt x="1922906" y="1632537"/>
                  </a:lnTo>
                  <a:lnTo>
                    <a:pt x="1922748" y="1632410"/>
                  </a:lnTo>
                  <a:lnTo>
                    <a:pt x="1922511" y="1632410"/>
                  </a:lnTo>
                  <a:lnTo>
                    <a:pt x="1922432" y="1632537"/>
                  </a:lnTo>
                  <a:lnTo>
                    <a:pt x="1922540" y="1633115"/>
                  </a:lnTo>
                  <a:lnTo>
                    <a:pt x="1922617" y="1633299"/>
                  </a:lnTo>
                  <a:close/>
                </a:path>
                <a:path w="2360295" h="1867535">
                  <a:moveTo>
                    <a:pt x="1826492" y="1633299"/>
                  </a:moveTo>
                  <a:lnTo>
                    <a:pt x="1827992" y="1633299"/>
                  </a:lnTo>
                  <a:lnTo>
                    <a:pt x="1828860" y="1633172"/>
                  </a:lnTo>
                  <a:lnTo>
                    <a:pt x="1829650" y="1632537"/>
                  </a:lnTo>
                  <a:lnTo>
                    <a:pt x="1826509" y="1632537"/>
                  </a:lnTo>
                  <a:lnTo>
                    <a:pt x="1826511" y="1632918"/>
                  </a:lnTo>
                  <a:lnTo>
                    <a:pt x="1826720" y="1633008"/>
                  </a:lnTo>
                  <a:lnTo>
                    <a:pt x="1826610" y="1633172"/>
                  </a:lnTo>
                  <a:lnTo>
                    <a:pt x="1826492" y="1633299"/>
                  </a:lnTo>
                  <a:close/>
                </a:path>
                <a:path w="2360295" h="1867535">
                  <a:moveTo>
                    <a:pt x="1922382" y="1636601"/>
                  </a:moveTo>
                  <a:lnTo>
                    <a:pt x="1922827" y="1636601"/>
                  </a:lnTo>
                  <a:lnTo>
                    <a:pt x="1924564" y="1634188"/>
                  </a:lnTo>
                  <a:lnTo>
                    <a:pt x="1923695" y="1633807"/>
                  </a:lnTo>
                  <a:lnTo>
                    <a:pt x="1923885" y="1633299"/>
                  </a:lnTo>
                  <a:lnTo>
                    <a:pt x="1924011" y="1632664"/>
                  </a:lnTo>
                  <a:lnTo>
                    <a:pt x="1923380" y="1632664"/>
                  </a:lnTo>
                  <a:lnTo>
                    <a:pt x="1923143" y="1633299"/>
                  </a:lnTo>
                  <a:lnTo>
                    <a:pt x="1922617" y="1633299"/>
                  </a:lnTo>
                  <a:lnTo>
                    <a:pt x="1923143" y="1634569"/>
                  </a:lnTo>
                  <a:lnTo>
                    <a:pt x="1922038" y="1634823"/>
                  </a:lnTo>
                  <a:lnTo>
                    <a:pt x="1920616" y="1634823"/>
                  </a:lnTo>
                  <a:lnTo>
                    <a:pt x="1920379" y="1635077"/>
                  </a:lnTo>
                  <a:lnTo>
                    <a:pt x="1920142" y="1635204"/>
                  </a:lnTo>
                  <a:lnTo>
                    <a:pt x="1920695" y="1635204"/>
                  </a:lnTo>
                  <a:lnTo>
                    <a:pt x="1921011" y="1635331"/>
                  </a:lnTo>
                  <a:lnTo>
                    <a:pt x="1922339" y="1635708"/>
                  </a:lnTo>
                  <a:lnTo>
                    <a:pt x="1922382" y="1636601"/>
                  </a:lnTo>
                  <a:close/>
                </a:path>
                <a:path w="2360295" h="1867535">
                  <a:moveTo>
                    <a:pt x="1887677" y="1634315"/>
                  </a:moveTo>
                  <a:lnTo>
                    <a:pt x="1907113" y="1634315"/>
                  </a:lnTo>
                  <a:lnTo>
                    <a:pt x="1906797" y="1632664"/>
                  </a:lnTo>
                  <a:lnTo>
                    <a:pt x="1887530" y="1632664"/>
                  </a:lnTo>
                  <a:lnTo>
                    <a:pt x="1887677" y="1634315"/>
                  </a:lnTo>
                  <a:close/>
                </a:path>
                <a:path w="2360295" h="1867535">
                  <a:moveTo>
                    <a:pt x="1853801" y="1633341"/>
                  </a:moveTo>
                  <a:lnTo>
                    <a:pt x="1853896" y="1633045"/>
                  </a:lnTo>
                  <a:lnTo>
                    <a:pt x="1853576" y="1632664"/>
                  </a:lnTo>
                  <a:lnTo>
                    <a:pt x="1853801" y="1633341"/>
                  </a:lnTo>
                  <a:close/>
                </a:path>
                <a:path w="2360295" h="1867535">
                  <a:moveTo>
                    <a:pt x="1852786" y="1633807"/>
                  </a:moveTo>
                  <a:lnTo>
                    <a:pt x="1853616" y="1633426"/>
                  </a:lnTo>
                  <a:lnTo>
                    <a:pt x="1853703" y="1633045"/>
                  </a:lnTo>
                  <a:lnTo>
                    <a:pt x="1853576" y="1632664"/>
                  </a:lnTo>
                  <a:lnTo>
                    <a:pt x="1840073" y="1632664"/>
                  </a:lnTo>
                  <a:lnTo>
                    <a:pt x="1840073" y="1633299"/>
                  </a:lnTo>
                  <a:lnTo>
                    <a:pt x="1851286" y="1633299"/>
                  </a:lnTo>
                  <a:lnTo>
                    <a:pt x="1852786" y="1633807"/>
                  </a:lnTo>
                  <a:close/>
                </a:path>
                <a:path w="2360295" h="1867535">
                  <a:moveTo>
                    <a:pt x="1931829" y="1633807"/>
                  </a:moveTo>
                  <a:lnTo>
                    <a:pt x="1931615" y="1632912"/>
                  </a:lnTo>
                  <a:lnTo>
                    <a:pt x="1931412" y="1633115"/>
                  </a:lnTo>
                  <a:lnTo>
                    <a:pt x="1931447" y="1633553"/>
                  </a:lnTo>
                  <a:lnTo>
                    <a:pt x="1931829" y="1633807"/>
                  </a:lnTo>
                  <a:close/>
                </a:path>
                <a:path w="2360295" h="1867535">
                  <a:moveTo>
                    <a:pt x="1826493" y="1633248"/>
                  </a:moveTo>
                  <a:lnTo>
                    <a:pt x="1826720" y="1633008"/>
                  </a:lnTo>
                  <a:lnTo>
                    <a:pt x="1826500" y="1632914"/>
                  </a:lnTo>
                  <a:lnTo>
                    <a:pt x="1826493" y="1633248"/>
                  </a:lnTo>
                  <a:close/>
                </a:path>
                <a:path w="2360295" h="1867535">
                  <a:moveTo>
                    <a:pt x="1929641" y="1633008"/>
                  </a:moveTo>
                  <a:close/>
                </a:path>
                <a:path w="2360295" h="1867535">
                  <a:moveTo>
                    <a:pt x="1928749" y="1634442"/>
                  </a:moveTo>
                  <a:lnTo>
                    <a:pt x="1930013" y="1634442"/>
                  </a:lnTo>
                  <a:lnTo>
                    <a:pt x="1929641" y="1633008"/>
                  </a:lnTo>
                  <a:lnTo>
                    <a:pt x="1928749" y="1634442"/>
                  </a:lnTo>
                  <a:close/>
                </a:path>
                <a:path w="2360295" h="1867535">
                  <a:moveTo>
                    <a:pt x="1856340" y="1637363"/>
                  </a:moveTo>
                  <a:lnTo>
                    <a:pt x="1858551" y="1637363"/>
                  </a:lnTo>
                  <a:lnTo>
                    <a:pt x="1856419" y="1636220"/>
                  </a:lnTo>
                  <a:lnTo>
                    <a:pt x="1856024" y="1635585"/>
                  </a:lnTo>
                  <a:lnTo>
                    <a:pt x="1853954" y="1633115"/>
                  </a:lnTo>
                  <a:lnTo>
                    <a:pt x="1853892" y="1633299"/>
                  </a:lnTo>
                  <a:lnTo>
                    <a:pt x="1853997" y="1633934"/>
                  </a:lnTo>
                  <a:lnTo>
                    <a:pt x="1854840" y="1636474"/>
                  </a:lnTo>
                  <a:lnTo>
                    <a:pt x="1856103" y="1636474"/>
                  </a:lnTo>
                  <a:lnTo>
                    <a:pt x="1856340" y="1637363"/>
                  </a:lnTo>
                  <a:close/>
                </a:path>
                <a:path w="2360295" h="1867535">
                  <a:moveTo>
                    <a:pt x="1834151" y="1635839"/>
                  </a:moveTo>
                  <a:lnTo>
                    <a:pt x="1837783" y="1634442"/>
                  </a:lnTo>
                  <a:lnTo>
                    <a:pt x="1839441" y="1633553"/>
                  </a:lnTo>
                  <a:lnTo>
                    <a:pt x="1839362" y="1633172"/>
                  </a:lnTo>
                  <a:lnTo>
                    <a:pt x="1838889" y="1633299"/>
                  </a:lnTo>
                  <a:lnTo>
                    <a:pt x="1838336" y="1633299"/>
                  </a:lnTo>
                  <a:lnTo>
                    <a:pt x="1837625" y="1633553"/>
                  </a:lnTo>
                  <a:lnTo>
                    <a:pt x="1837388" y="1633934"/>
                  </a:lnTo>
                  <a:lnTo>
                    <a:pt x="1831940" y="1633934"/>
                  </a:lnTo>
                  <a:lnTo>
                    <a:pt x="1831624" y="1634442"/>
                  </a:lnTo>
                  <a:lnTo>
                    <a:pt x="1831506" y="1634696"/>
                  </a:lnTo>
                  <a:lnTo>
                    <a:pt x="1831381" y="1635116"/>
                  </a:lnTo>
                  <a:lnTo>
                    <a:pt x="1831348" y="1635331"/>
                  </a:lnTo>
                  <a:lnTo>
                    <a:pt x="1833519" y="1635331"/>
                  </a:lnTo>
                  <a:lnTo>
                    <a:pt x="1833835" y="1635458"/>
                  </a:lnTo>
                  <a:lnTo>
                    <a:pt x="1834151" y="1635839"/>
                  </a:lnTo>
                  <a:close/>
                </a:path>
                <a:path w="2360295" h="1867535">
                  <a:moveTo>
                    <a:pt x="1919748" y="1634188"/>
                  </a:moveTo>
                  <a:lnTo>
                    <a:pt x="1920064" y="1634061"/>
                  </a:lnTo>
                  <a:lnTo>
                    <a:pt x="1920774" y="1633934"/>
                  </a:lnTo>
                  <a:lnTo>
                    <a:pt x="1921485" y="1633553"/>
                  </a:lnTo>
                  <a:lnTo>
                    <a:pt x="1922196" y="1633299"/>
                  </a:lnTo>
                  <a:lnTo>
                    <a:pt x="1922038" y="1633299"/>
                  </a:lnTo>
                  <a:lnTo>
                    <a:pt x="1921801" y="1633426"/>
                  </a:lnTo>
                  <a:lnTo>
                    <a:pt x="1919326" y="1633426"/>
                  </a:lnTo>
                  <a:lnTo>
                    <a:pt x="1919432" y="1633553"/>
                  </a:lnTo>
                  <a:lnTo>
                    <a:pt x="1919748" y="1634188"/>
                  </a:lnTo>
                  <a:close/>
                </a:path>
                <a:path w="2360295" h="1867535">
                  <a:moveTo>
                    <a:pt x="1885398" y="1636601"/>
                  </a:moveTo>
                  <a:lnTo>
                    <a:pt x="1885431" y="1635116"/>
                  </a:lnTo>
                  <a:lnTo>
                    <a:pt x="1885556" y="1633299"/>
                  </a:lnTo>
                  <a:lnTo>
                    <a:pt x="1861453" y="1633299"/>
                  </a:lnTo>
                  <a:lnTo>
                    <a:pt x="1861788" y="1635712"/>
                  </a:lnTo>
                  <a:lnTo>
                    <a:pt x="1883503" y="1635712"/>
                  </a:lnTo>
                  <a:lnTo>
                    <a:pt x="1883898" y="1635839"/>
                  </a:lnTo>
                  <a:lnTo>
                    <a:pt x="1884530" y="1635839"/>
                  </a:lnTo>
                  <a:lnTo>
                    <a:pt x="1885398" y="1636601"/>
                  </a:lnTo>
                  <a:close/>
                </a:path>
                <a:path w="2360295" h="1867535">
                  <a:moveTo>
                    <a:pt x="1845627" y="1634950"/>
                  </a:moveTo>
                  <a:lnTo>
                    <a:pt x="1848365" y="1634950"/>
                  </a:lnTo>
                  <a:lnTo>
                    <a:pt x="1848049" y="1634696"/>
                  </a:lnTo>
                  <a:lnTo>
                    <a:pt x="1847733" y="1634569"/>
                  </a:lnTo>
                  <a:lnTo>
                    <a:pt x="1847615" y="1633934"/>
                  </a:lnTo>
                  <a:lnTo>
                    <a:pt x="1847733" y="1633680"/>
                  </a:lnTo>
                  <a:lnTo>
                    <a:pt x="1851286" y="1633426"/>
                  </a:lnTo>
                  <a:lnTo>
                    <a:pt x="1851286" y="1633299"/>
                  </a:lnTo>
                  <a:lnTo>
                    <a:pt x="1840073" y="1633299"/>
                  </a:lnTo>
                  <a:lnTo>
                    <a:pt x="1840199" y="1634188"/>
                  </a:lnTo>
                  <a:lnTo>
                    <a:pt x="1840578" y="1634569"/>
                  </a:lnTo>
                  <a:lnTo>
                    <a:pt x="1845522" y="1634569"/>
                  </a:lnTo>
                  <a:lnTo>
                    <a:pt x="1845627" y="1634950"/>
                  </a:lnTo>
                  <a:close/>
                </a:path>
                <a:path w="2360295" h="1867535">
                  <a:moveTo>
                    <a:pt x="1852076" y="1636220"/>
                  </a:moveTo>
                  <a:lnTo>
                    <a:pt x="1852629" y="1635204"/>
                  </a:lnTo>
                  <a:lnTo>
                    <a:pt x="1852944" y="1634188"/>
                  </a:lnTo>
                  <a:lnTo>
                    <a:pt x="1851365" y="1633934"/>
                  </a:lnTo>
                  <a:lnTo>
                    <a:pt x="1851286" y="1633426"/>
                  </a:lnTo>
                  <a:lnTo>
                    <a:pt x="1851076" y="1633680"/>
                  </a:lnTo>
                  <a:lnTo>
                    <a:pt x="1851200" y="1634823"/>
                  </a:lnTo>
                  <a:lnTo>
                    <a:pt x="1851286" y="1635204"/>
                  </a:lnTo>
                  <a:lnTo>
                    <a:pt x="1850082" y="1635204"/>
                  </a:lnTo>
                  <a:lnTo>
                    <a:pt x="1850102" y="1635331"/>
                  </a:lnTo>
                  <a:lnTo>
                    <a:pt x="1850970" y="1635839"/>
                  </a:lnTo>
                  <a:lnTo>
                    <a:pt x="1852076" y="1636220"/>
                  </a:lnTo>
                  <a:close/>
                </a:path>
                <a:path w="2360295" h="1867535">
                  <a:moveTo>
                    <a:pt x="1931408" y="1633807"/>
                  </a:moveTo>
                  <a:lnTo>
                    <a:pt x="1931829" y="1633807"/>
                  </a:lnTo>
                  <a:lnTo>
                    <a:pt x="1931383" y="1633511"/>
                  </a:lnTo>
                  <a:lnTo>
                    <a:pt x="1931408" y="1633807"/>
                  </a:lnTo>
                  <a:close/>
                </a:path>
                <a:path w="2360295" h="1867535">
                  <a:moveTo>
                    <a:pt x="1934829" y="1639649"/>
                  </a:moveTo>
                  <a:lnTo>
                    <a:pt x="1935540" y="1635839"/>
                  </a:lnTo>
                  <a:lnTo>
                    <a:pt x="1937566" y="1635839"/>
                  </a:lnTo>
                  <a:lnTo>
                    <a:pt x="1937356" y="1633553"/>
                  </a:lnTo>
                  <a:lnTo>
                    <a:pt x="1931768" y="1633553"/>
                  </a:lnTo>
                  <a:lnTo>
                    <a:pt x="1931829" y="1633807"/>
                  </a:lnTo>
                  <a:lnTo>
                    <a:pt x="1931408" y="1633807"/>
                  </a:lnTo>
                  <a:lnTo>
                    <a:pt x="1931502" y="1634950"/>
                  </a:lnTo>
                  <a:lnTo>
                    <a:pt x="1931750" y="1634950"/>
                  </a:lnTo>
                  <a:lnTo>
                    <a:pt x="1932302" y="1635331"/>
                  </a:lnTo>
                  <a:lnTo>
                    <a:pt x="1933164" y="1636025"/>
                  </a:lnTo>
                  <a:lnTo>
                    <a:pt x="1933171" y="1636220"/>
                  </a:lnTo>
                  <a:lnTo>
                    <a:pt x="1932855" y="1636347"/>
                  </a:lnTo>
                  <a:lnTo>
                    <a:pt x="1932596" y="1636347"/>
                  </a:lnTo>
                  <a:lnTo>
                    <a:pt x="1932483" y="1636982"/>
                  </a:lnTo>
                  <a:lnTo>
                    <a:pt x="1932381" y="1637998"/>
                  </a:lnTo>
                  <a:lnTo>
                    <a:pt x="1933013" y="1637998"/>
                  </a:lnTo>
                  <a:lnTo>
                    <a:pt x="1934829" y="1639649"/>
                  </a:lnTo>
                  <a:close/>
                </a:path>
                <a:path w="2360295" h="1867535">
                  <a:moveTo>
                    <a:pt x="1929539" y="1635458"/>
                  </a:moveTo>
                  <a:lnTo>
                    <a:pt x="1930802" y="1635458"/>
                  </a:lnTo>
                  <a:lnTo>
                    <a:pt x="1930684" y="1635331"/>
                  </a:lnTo>
                  <a:lnTo>
                    <a:pt x="1930655" y="1634878"/>
                  </a:lnTo>
                  <a:lnTo>
                    <a:pt x="1930829" y="1634569"/>
                  </a:lnTo>
                  <a:lnTo>
                    <a:pt x="1930934" y="1634188"/>
                  </a:lnTo>
                  <a:lnTo>
                    <a:pt x="1931039" y="1633934"/>
                  </a:lnTo>
                  <a:lnTo>
                    <a:pt x="1931118" y="1633553"/>
                  </a:lnTo>
                  <a:lnTo>
                    <a:pt x="1930013" y="1634442"/>
                  </a:lnTo>
                  <a:lnTo>
                    <a:pt x="1928749" y="1634442"/>
                  </a:lnTo>
                  <a:lnTo>
                    <a:pt x="1928670" y="1634569"/>
                  </a:lnTo>
                  <a:lnTo>
                    <a:pt x="1924722" y="1634569"/>
                  </a:lnTo>
                  <a:lnTo>
                    <a:pt x="1924761" y="1635077"/>
                  </a:lnTo>
                  <a:lnTo>
                    <a:pt x="1929697" y="1635077"/>
                  </a:lnTo>
                  <a:lnTo>
                    <a:pt x="1929657" y="1635331"/>
                  </a:lnTo>
                  <a:lnTo>
                    <a:pt x="1929539" y="1635458"/>
                  </a:lnTo>
                  <a:close/>
                </a:path>
                <a:path w="2360295" h="1867535">
                  <a:moveTo>
                    <a:pt x="1891333" y="1635331"/>
                  </a:moveTo>
                  <a:lnTo>
                    <a:pt x="1913509" y="1635331"/>
                  </a:lnTo>
                  <a:lnTo>
                    <a:pt x="1913351" y="1635204"/>
                  </a:lnTo>
                  <a:lnTo>
                    <a:pt x="1912008" y="1634823"/>
                  </a:lnTo>
                  <a:lnTo>
                    <a:pt x="1909324" y="1633807"/>
                  </a:lnTo>
                  <a:lnTo>
                    <a:pt x="1908850" y="1633553"/>
                  </a:lnTo>
                  <a:lnTo>
                    <a:pt x="1908771" y="1633680"/>
                  </a:lnTo>
                  <a:lnTo>
                    <a:pt x="1908060" y="1634061"/>
                  </a:lnTo>
                  <a:lnTo>
                    <a:pt x="1907113" y="1634315"/>
                  </a:lnTo>
                  <a:lnTo>
                    <a:pt x="1887677" y="1634315"/>
                  </a:lnTo>
                  <a:lnTo>
                    <a:pt x="1887711" y="1634696"/>
                  </a:lnTo>
                  <a:lnTo>
                    <a:pt x="1891242" y="1634696"/>
                  </a:lnTo>
                  <a:lnTo>
                    <a:pt x="1891333" y="1635331"/>
                  </a:lnTo>
                  <a:close/>
                </a:path>
                <a:path w="2360295" h="1867535">
                  <a:moveTo>
                    <a:pt x="1848252" y="1634442"/>
                  </a:moveTo>
                  <a:lnTo>
                    <a:pt x="1848996" y="1634442"/>
                  </a:lnTo>
                  <a:lnTo>
                    <a:pt x="1847891" y="1633934"/>
                  </a:lnTo>
                  <a:lnTo>
                    <a:pt x="1848252" y="1634442"/>
                  </a:lnTo>
                  <a:close/>
                </a:path>
                <a:path w="2360295" h="1867535">
                  <a:moveTo>
                    <a:pt x="1773902" y="1635966"/>
                  </a:moveTo>
                  <a:lnTo>
                    <a:pt x="1774612" y="1635585"/>
                  </a:lnTo>
                  <a:lnTo>
                    <a:pt x="1774770" y="1635331"/>
                  </a:lnTo>
                  <a:lnTo>
                    <a:pt x="1775323" y="1633934"/>
                  </a:lnTo>
                  <a:lnTo>
                    <a:pt x="1773112" y="1633934"/>
                  </a:lnTo>
                  <a:lnTo>
                    <a:pt x="1773112" y="1635712"/>
                  </a:lnTo>
                  <a:lnTo>
                    <a:pt x="1773428" y="1635839"/>
                  </a:lnTo>
                  <a:lnTo>
                    <a:pt x="1773586" y="1635839"/>
                  </a:lnTo>
                  <a:lnTo>
                    <a:pt x="1773902" y="1635966"/>
                  </a:lnTo>
                  <a:close/>
                </a:path>
                <a:path w="2360295" h="1867535">
                  <a:moveTo>
                    <a:pt x="1847417" y="1635458"/>
                  </a:moveTo>
                  <a:lnTo>
                    <a:pt x="1848996" y="1635458"/>
                  </a:lnTo>
                  <a:lnTo>
                    <a:pt x="1849470" y="1635204"/>
                  </a:lnTo>
                  <a:lnTo>
                    <a:pt x="1849523" y="1634696"/>
                  </a:lnTo>
                  <a:lnTo>
                    <a:pt x="1849312" y="1634442"/>
                  </a:lnTo>
                  <a:lnTo>
                    <a:pt x="1849154" y="1634061"/>
                  </a:lnTo>
                  <a:lnTo>
                    <a:pt x="1848996" y="1634442"/>
                  </a:lnTo>
                  <a:lnTo>
                    <a:pt x="1848252" y="1634442"/>
                  </a:lnTo>
                  <a:lnTo>
                    <a:pt x="1848432" y="1634696"/>
                  </a:lnTo>
                  <a:lnTo>
                    <a:pt x="1848444" y="1634823"/>
                  </a:lnTo>
                  <a:lnTo>
                    <a:pt x="1848365" y="1634950"/>
                  </a:lnTo>
                  <a:lnTo>
                    <a:pt x="1845627" y="1634950"/>
                  </a:lnTo>
                  <a:lnTo>
                    <a:pt x="1845697" y="1635204"/>
                  </a:lnTo>
                  <a:lnTo>
                    <a:pt x="1846233" y="1635204"/>
                  </a:lnTo>
                  <a:lnTo>
                    <a:pt x="1847417" y="1635458"/>
                  </a:lnTo>
                  <a:close/>
                </a:path>
                <a:path w="2360295" h="1867535">
                  <a:moveTo>
                    <a:pt x="1966967" y="1636347"/>
                  </a:moveTo>
                  <a:lnTo>
                    <a:pt x="1968862" y="1634188"/>
                  </a:lnTo>
                  <a:lnTo>
                    <a:pt x="1964914" y="1634188"/>
                  </a:lnTo>
                  <a:lnTo>
                    <a:pt x="1966967" y="1636347"/>
                  </a:lnTo>
                  <a:close/>
                </a:path>
                <a:path w="2360295" h="1867535">
                  <a:moveTo>
                    <a:pt x="1965230" y="1636728"/>
                  </a:moveTo>
                  <a:lnTo>
                    <a:pt x="1965388" y="1636728"/>
                  </a:lnTo>
                  <a:lnTo>
                    <a:pt x="1964914" y="1634188"/>
                  </a:lnTo>
                  <a:lnTo>
                    <a:pt x="1937652" y="1634188"/>
                  </a:lnTo>
                  <a:lnTo>
                    <a:pt x="1938126" y="1635204"/>
                  </a:lnTo>
                  <a:lnTo>
                    <a:pt x="1940357" y="1635204"/>
                  </a:lnTo>
                  <a:lnTo>
                    <a:pt x="1940951" y="1636220"/>
                  </a:lnTo>
                  <a:lnTo>
                    <a:pt x="1964598" y="1636220"/>
                  </a:lnTo>
                  <a:lnTo>
                    <a:pt x="1964756" y="1636474"/>
                  </a:lnTo>
                  <a:lnTo>
                    <a:pt x="1964993" y="1636474"/>
                  </a:lnTo>
                  <a:lnTo>
                    <a:pt x="1965151" y="1636601"/>
                  </a:lnTo>
                  <a:lnTo>
                    <a:pt x="1965230" y="1636728"/>
                  </a:lnTo>
                  <a:close/>
                </a:path>
                <a:path w="2360295" h="1867535">
                  <a:moveTo>
                    <a:pt x="1850082" y="1635204"/>
                  </a:moveTo>
                  <a:lnTo>
                    <a:pt x="1851286" y="1635204"/>
                  </a:lnTo>
                  <a:lnTo>
                    <a:pt x="1850102" y="1634188"/>
                  </a:lnTo>
                  <a:lnTo>
                    <a:pt x="1849786" y="1634442"/>
                  </a:lnTo>
                  <a:lnTo>
                    <a:pt x="1849944" y="1634696"/>
                  </a:lnTo>
                  <a:lnTo>
                    <a:pt x="1850082" y="1635204"/>
                  </a:lnTo>
                  <a:close/>
                </a:path>
                <a:path w="2360295" h="1867535">
                  <a:moveTo>
                    <a:pt x="1827677" y="1638760"/>
                  </a:moveTo>
                  <a:lnTo>
                    <a:pt x="1828172" y="1636347"/>
                  </a:lnTo>
                  <a:lnTo>
                    <a:pt x="1828387" y="1635077"/>
                  </a:lnTo>
                  <a:lnTo>
                    <a:pt x="1826887" y="1634188"/>
                  </a:lnTo>
                  <a:lnTo>
                    <a:pt x="1826591" y="1634950"/>
                  </a:lnTo>
                  <a:lnTo>
                    <a:pt x="1826473" y="1635331"/>
                  </a:lnTo>
                  <a:lnTo>
                    <a:pt x="1827835" y="1635331"/>
                  </a:lnTo>
                  <a:lnTo>
                    <a:pt x="1827677" y="1638760"/>
                  </a:lnTo>
                  <a:close/>
                </a:path>
                <a:path w="2360295" h="1867535">
                  <a:moveTo>
                    <a:pt x="1858906" y="1636982"/>
                  </a:moveTo>
                  <a:lnTo>
                    <a:pt x="1860999" y="1636982"/>
                  </a:lnTo>
                  <a:lnTo>
                    <a:pt x="1861078" y="1636728"/>
                  </a:lnTo>
                  <a:lnTo>
                    <a:pt x="1861176" y="1636220"/>
                  </a:lnTo>
                  <a:lnTo>
                    <a:pt x="1860967" y="1635712"/>
                  </a:lnTo>
                  <a:lnTo>
                    <a:pt x="1860841" y="1635204"/>
                  </a:lnTo>
                  <a:lnTo>
                    <a:pt x="1860446" y="1634950"/>
                  </a:lnTo>
                  <a:lnTo>
                    <a:pt x="1859183" y="1634442"/>
                  </a:lnTo>
                  <a:lnTo>
                    <a:pt x="1860095" y="1635458"/>
                  </a:lnTo>
                  <a:lnTo>
                    <a:pt x="1859972" y="1635839"/>
                  </a:lnTo>
                  <a:lnTo>
                    <a:pt x="1858906" y="1636982"/>
                  </a:lnTo>
                  <a:close/>
                </a:path>
                <a:path w="2360295" h="1867535">
                  <a:moveTo>
                    <a:pt x="1916667" y="1635077"/>
                  </a:moveTo>
                  <a:lnTo>
                    <a:pt x="1916746" y="1634950"/>
                  </a:lnTo>
                  <a:lnTo>
                    <a:pt x="1916509" y="1634823"/>
                  </a:lnTo>
                  <a:lnTo>
                    <a:pt x="1916351" y="1634569"/>
                  </a:lnTo>
                  <a:lnTo>
                    <a:pt x="1914693" y="1634569"/>
                  </a:lnTo>
                  <a:lnTo>
                    <a:pt x="1913983" y="1634696"/>
                  </a:lnTo>
                  <a:lnTo>
                    <a:pt x="1913746" y="1634823"/>
                  </a:lnTo>
                  <a:lnTo>
                    <a:pt x="1914930" y="1634823"/>
                  </a:lnTo>
                  <a:lnTo>
                    <a:pt x="1916667" y="1635077"/>
                  </a:lnTo>
                  <a:close/>
                </a:path>
                <a:path w="2360295" h="1867535">
                  <a:moveTo>
                    <a:pt x="1844165" y="1636855"/>
                  </a:moveTo>
                  <a:lnTo>
                    <a:pt x="1846154" y="1636855"/>
                  </a:lnTo>
                  <a:lnTo>
                    <a:pt x="1845522" y="1634569"/>
                  </a:lnTo>
                  <a:lnTo>
                    <a:pt x="1844165" y="1636855"/>
                  </a:lnTo>
                  <a:close/>
                </a:path>
                <a:path w="2360295" h="1867535">
                  <a:moveTo>
                    <a:pt x="1838968" y="1637363"/>
                  </a:moveTo>
                  <a:lnTo>
                    <a:pt x="1843864" y="1637363"/>
                  </a:lnTo>
                  <a:lnTo>
                    <a:pt x="1843089" y="1636220"/>
                  </a:lnTo>
                  <a:lnTo>
                    <a:pt x="1843007" y="1635708"/>
                  </a:lnTo>
                  <a:lnTo>
                    <a:pt x="1843706" y="1635458"/>
                  </a:lnTo>
                  <a:lnTo>
                    <a:pt x="1844338" y="1635204"/>
                  </a:lnTo>
                  <a:lnTo>
                    <a:pt x="1845145" y="1635204"/>
                  </a:lnTo>
                  <a:lnTo>
                    <a:pt x="1845522" y="1634569"/>
                  </a:lnTo>
                  <a:lnTo>
                    <a:pt x="1842126" y="1634569"/>
                  </a:lnTo>
                  <a:lnTo>
                    <a:pt x="1841771" y="1634950"/>
                  </a:lnTo>
                  <a:lnTo>
                    <a:pt x="1841830" y="1635331"/>
                  </a:lnTo>
                  <a:lnTo>
                    <a:pt x="1842315" y="1636025"/>
                  </a:lnTo>
                  <a:lnTo>
                    <a:pt x="1842252" y="1636220"/>
                  </a:lnTo>
                  <a:lnTo>
                    <a:pt x="1841810" y="1636728"/>
                  </a:lnTo>
                  <a:lnTo>
                    <a:pt x="1841337" y="1637109"/>
                  </a:lnTo>
                  <a:lnTo>
                    <a:pt x="1839441" y="1637109"/>
                  </a:lnTo>
                  <a:lnTo>
                    <a:pt x="1838968" y="1637363"/>
                  </a:lnTo>
                  <a:close/>
                </a:path>
                <a:path w="2360295" h="1867535">
                  <a:moveTo>
                    <a:pt x="1841415" y="1634950"/>
                  </a:moveTo>
                  <a:lnTo>
                    <a:pt x="1841810" y="1634823"/>
                  </a:lnTo>
                  <a:lnTo>
                    <a:pt x="1842126" y="1634569"/>
                  </a:lnTo>
                  <a:lnTo>
                    <a:pt x="1840578" y="1634569"/>
                  </a:lnTo>
                  <a:lnTo>
                    <a:pt x="1840705" y="1634696"/>
                  </a:lnTo>
                  <a:lnTo>
                    <a:pt x="1841415" y="1634950"/>
                  </a:lnTo>
                  <a:close/>
                </a:path>
                <a:path w="2360295" h="1867535">
                  <a:moveTo>
                    <a:pt x="1887767" y="1635331"/>
                  </a:moveTo>
                  <a:lnTo>
                    <a:pt x="1891242" y="1634696"/>
                  </a:lnTo>
                  <a:lnTo>
                    <a:pt x="1887711" y="1634696"/>
                  </a:lnTo>
                  <a:lnTo>
                    <a:pt x="1887799" y="1634950"/>
                  </a:lnTo>
                  <a:lnTo>
                    <a:pt x="1887925" y="1635077"/>
                  </a:lnTo>
                  <a:lnTo>
                    <a:pt x="1887748" y="1635116"/>
                  </a:lnTo>
                  <a:lnTo>
                    <a:pt x="1887767" y="1635331"/>
                  </a:lnTo>
                  <a:close/>
                </a:path>
                <a:path w="2360295" h="1867535">
                  <a:moveTo>
                    <a:pt x="1979443" y="1637490"/>
                  </a:moveTo>
                  <a:lnTo>
                    <a:pt x="1979917" y="1634823"/>
                  </a:lnTo>
                  <a:lnTo>
                    <a:pt x="1970705" y="1634823"/>
                  </a:lnTo>
                  <a:lnTo>
                    <a:pt x="1971073" y="1634950"/>
                  </a:lnTo>
                  <a:lnTo>
                    <a:pt x="1972276" y="1636093"/>
                  </a:lnTo>
                  <a:lnTo>
                    <a:pt x="1973995" y="1636093"/>
                  </a:lnTo>
                  <a:lnTo>
                    <a:pt x="1973894" y="1636982"/>
                  </a:lnTo>
                  <a:lnTo>
                    <a:pt x="1978891" y="1636982"/>
                  </a:lnTo>
                  <a:lnTo>
                    <a:pt x="1979004" y="1637165"/>
                  </a:lnTo>
                  <a:lnTo>
                    <a:pt x="1979286" y="1637363"/>
                  </a:lnTo>
                  <a:lnTo>
                    <a:pt x="1979443" y="1637490"/>
                  </a:lnTo>
                  <a:close/>
                </a:path>
                <a:path w="2360295" h="1867535">
                  <a:moveTo>
                    <a:pt x="1917178" y="1636710"/>
                  </a:moveTo>
                  <a:lnTo>
                    <a:pt x="1914930" y="1634823"/>
                  </a:lnTo>
                  <a:lnTo>
                    <a:pt x="1913746" y="1634823"/>
                  </a:lnTo>
                  <a:lnTo>
                    <a:pt x="1913509" y="1635331"/>
                  </a:lnTo>
                  <a:lnTo>
                    <a:pt x="1891333" y="1635331"/>
                  </a:lnTo>
                  <a:lnTo>
                    <a:pt x="1891515" y="1636601"/>
                  </a:lnTo>
                  <a:lnTo>
                    <a:pt x="1916036" y="1636601"/>
                  </a:lnTo>
                  <a:lnTo>
                    <a:pt x="1917178" y="1636710"/>
                  </a:lnTo>
                  <a:close/>
                </a:path>
                <a:path w="2360295" h="1867535">
                  <a:moveTo>
                    <a:pt x="1797598" y="1639141"/>
                  </a:moveTo>
                  <a:lnTo>
                    <a:pt x="1799408" y="1639141"/>
                  </a:lnTo>
                  <a:lnTo>
                    <a:pt x="1798697" y="1638760"/>
                  </a:lnTo>
                  <a:lnTo>
                    <a:pt x="1797671" y="1638506"/>
                  </a:lnTo>
                  <a:lnTo>
                    <a:pt x="1798022" y="1637617"/>
                  </a:lnTo>
                  <a:lnTo>
                    <a:pt x="1798140" y="1636855"/>
                  </a:lnTo>
                  <a:lnTo>
                    <a:pt x="1797513" y="1634950"/>
                  </a:lnTo>
                  <a:lnTo>
                    <a:pt x="1799724" y="1634823"/>
                  </a:lnTo>
                  <a:lnTo>
                    <a:pt x="1794512" y="1634823"/>
                  </a:lnTo>
                  <a:lnTo>
                    <a:pt x="1794433" y="1636093"/>
                  </a:lnTo>
                  <a:lnTo>
                    <a:pt x="1793792" y="1636093"/>
                  </a:lnTo>
                  <a:lnTo>
                    <a:pt x="1793703" y="1636474"/>
                  </a:lnTo>
                  <a:lnTo>
                    <a:pt x="1796249" y="1636474"/>
                  </a:lnTo>
                  <a:lnTo>
                    <a:pt x="1796121" y="1636728"/>
                  </a:lnTo>
                  <a:lnTo>
                    <a:pt x="1796723" y="1636728"/>
                  </a:lnTo>
                  <a:lnTo>
                    <a:pt x="1797598" y="1639141"/>
                  </a:lnTo>
                  <a:close/>
                </a:path>
                <a:path w="2360295" h="1867535">
                  <a:moveTo>
                    <a:pt x="1791591" y="1637617"/>
                  </a:moveTo>
                  <a:lnTo>
                    <a:pt x="1792854" y="1637363"/>
                  </a:lnTo>
                  <a:lnTo>
                    <a:pt x="1793565" y="1635585"/>
                  </a:lnTo>
                  <a:lnTo>
                    <a:pt x="1794117" y="1635204"/>
                  </a:lnTo>
                  <a:lnTo>
                    <a:pt x="1794512" y="1634823"/>
                  </a:lnTo>
                  <a:lnTo>
                    <a:pt x="1776981" y="1634823"/>
                  </a:lnTo>
                  <a:lnTo>
                    <a:pt x="1777052" y="1634950"/>
                  </a:lnTo>
                  <a:lnTo>
                    <a:pt x="1784879" y="1634950"/>
                  </a:lnTo>
                  <a:lnTo>
                    <a:pt x="1785037" y="1635331"/>
                  </a:lnTo>
                  <a:lnTo>
                    <a:pt x="1785274" y="1635712"/>
                  </a:lnTo>
                  <a:lnTo>
                    <a:pt x="1785151" y="1636347"/>
                  </a:lnTo>
                  <a:lnTo>
                    <a:pt x="1785101" y="1636474"/>
                  </a:lnTo>
                  <a:lnTo>
                    <a:pt x="1788353" y="1636474"/>
                  </a:lnTo>
                  <a:lnTo>
                    <a:pt x="1788400" y="1636728"/>
                  </a:lnTo>
                  <a:lnTo>
                    <a:pt x="1790485" y="1636728"/>
                  </a:lnTo>
                  <a:lnTo>
                    <a:pt x="1791591" y="1637617"/>
                  </a:lnTo>
                  <a:close/>
                </a:path>
                <a:path w="2360295" h="1867535">
                  <a:moveTo>
                    <a:pt x="1776349" y="1635331"/>
                  </a:moveTo>
                  <a:lnTo>
                    <a:pt x="1776981" y="1634823"/>
                  </a:lnTo>
                  <a:lnTo>
                    <a:pt x="1775976" y="1634823"/>
                  </a:lnTo>
                  <a:lnTo>
                    <a:pt x="1776349" y="1635331"/>
                  </a:lnTo>
                  <a:close/>
                </a:path>
                <a:path w="2360295" h="1867535">
                  <a:moveTo>
                    <a:pt x="1887748" y="1635116"/>
                  </a:moveTo>
                  <a:lnTo>
                    <a:pt x="1887799" y="1634950"/>
                  </a:lnTo>
                  <a:lnTo>
                    <a:pt x="1887748" y="1635116"/>
                  </a:lnTo>
                  <a:close/>
                </a:path>
                <a:path w="2360295" h="1867535">
                  <a:moveTo>
                    <a:pt x="1931987" y="1637744"/>
                  </a:moveTo>
                  <a:lnTo>
                    <a:pt x="1931750" y="1634950"/>
                  </a:lnTo>
                  <a:lnTo>
                    <a:pt x="1931502" y="1634950"/>
                  </a:lnTo>
                  <a:lnTo>
                    <a:pt x="1931453" y="1635116"/>
                  </a:lnTo>
                  <a:lnTo>
                    <a:pt x="1931118" y="1635331"/>
                  </a:lnTo>
                  <a:lnTo>
                    <a:pt x="1930881" y="1635458"/>
                  </a:lnTo>
                  <a:lnTo>
                    <a:pt x="1929539" y="1635458"/>
                  </a:lnTo>
                  <a:lnTo>
                    <a:pt x="1929311" y="1635712"/>
                  </a:lnTo>
                  <a:lnTo>
                    <a:pt x="1931987" y="1637744"/>
                  </a:lnTo>
                  <a:close/>
                </a:path>
                <a:path w="2360295" h="1867535">
                  <a:moveTo>
                    <a:pt x="1779230" y="1640030"/>
                  </a:moveTo>
                  <a:lnTo>
                    <a:pt x="1783694" y="1640030"/>
                  </a:lnTo>
                  <a:lnTo>
                    <a:pt x="1784398" y="1638252"/>
                  </a:lnTo>
                  <a:lnTo>
                    <a:pt x="1784477" y="1637871"/>
                  </a:lnTo>
                  <a:lnTo>
                    <a:pt x="1784046" y="1636623"/>
                  </a:lnTo>
                  <a:lnTo>
                    <a:pt x="1783931" y="1636347"/>
                  </a:lnTo>
                  <a:lnTo>
                    <a:pt x="1783826" y="1635585"/>
                  </a:lnTo>
                  <a:lnTo>
                    <a:pt x="1783931" y="1635077"/>
                  </a:lnTo>
                  <a:lnTo>
                    <a:pt x="1784563" y="1635077"/>
                  </a:lnTo>
                  <a:lnTo>
                    <a:pt x="1784879" y="1634950"/>
                  </a:lnTo>
                  <a:lnTo>
                    <a:pt x="1777052" y="1634950"/>
                  </a:lnTo>
                  <a:lnTo>
                    <a:pt x="1777692" y="1636093"/>
                  </a:lnTo>
                  <a:lnTo>
                    <a:pt x="1778553" y="1637363"/>
                  </a:lnTo>
                  <a:lnTo>
                    <a:pt x="1779172" y="1638470"/>
                  </a:lnTo>
                  <a:lnTo>
                    <a:pt x="1779230" y="1640030"/>
                  </a:lnTo>
                  <a:close/>
                </a:path>
                <a:path w="2360295" h="1867535">
                  <a:moveTo>
                    <a:pt x="1924959" y="1637617"/>
                  </a:moveTo>
                  <a:lnTo>
                    <a:pt x="1927170" y="1635585"/>
                  </a:lnTo>
                  <a:lnTo>
                    <a:pt x="1928907" y="1635077"/>
                  </a:lnTo>
                  <a:lnTo>
                    <a:pt x="1924761" y="1635077"/>
                  </a:lnTo>
                  <a:lnTo>
                    <a:pt x="1924830" y="1635966"/>
                  </a:lnTo>
                  <a:lnTo>
                    <a:pt x="1925038" y="1635966"/>
                  </a:lnTo>
                  <a:lnTo>
                    <a:pt x="1925012" y="1636728"/>
                  </a:lnTo>
                  <a:lnTo>
                    <a:pt x="1925670" y="1636728"/>
                  </a:lnTo>
                  <a:lnTo>
                    <a:pt x="1925054" y="1637363"/>
                  </a:lnTo>
                  <a:lnTo>
                    <a:pt x="1924959" y="1637617"/>
                  </a:lnTo>
                  <a:close/>
                </a:path>
                <a:path w="2360295" h="1867535">
                  <a:moveTo>
                    <a:pt x="1938303" y="1637871"/>
                  </a:moveTo>
                  <a:lnTo>
                    <a:pt x="1939646" y="1637871"/>
                  </a:lnTo>
                  <a:lnTo>
                    <a:pt x="1940357" y="1635204"/>
                  </a:lnTo>
                  <a:lnTo>
                    <a:pt x="1938126" y="1635204"/>
                  </a:lnTo>
                  <a:lnTo>
                    <a:pt x="1938659" y="1636347"/>
                  </a:lnTo>
                  <a:lnTo>
                    <a:pt x="1939567" y="1636347"/>
                  </a:lnTo>
                  <a:lnTo>
                    <a:pt x="1939725" y="1637490"/>
                  </a:lnTo>
                  <a:lnTo>
                    <a:pt x="1939283" y="1637490"/>
                  </a:lnTo>
                  <a:lnTo>
                    <a:pt x="1939251" y="1637617"/>
                  </a:lnTo>
                  <a:lnTo>
                    <a:pt x="1938251" y="1637617"/>
                  </a:lnTo>
                  <a:lnTo>
                    <a:pt x="1938303" y="1637871"/>
                  </a:lnTo>
                  <a:close/>
                </a:path>
                <a:path w="2360295" h="1867535">
                  <a:moveTo>
                    <a:pt x="1834072" y="1636855"/>
                  </a:moveTo>
                  <a:lnTo>
                    <a:pt x="1833993" y="1636728"/>
                  </a:lnTo>
                  <a:lnTo>
                    <a:pt x="1833897" y="1636166"/>
                  </a:lnTo>
                  <a:lnTo>
                    <a:pt x="1833772" y="1635839"/>
                  </a:lnTo>
                  <a:lnTo>
                    <a:pt x="1833519" y="1635331"/>
                  </a:lnTo>
                  <a:lnTo>
                    <a:pt x="1831348" y="1635331"/>
                  </a:lnTo>
                  <a:lnTo>
                    <a:pt x="1831328" y="1635458"/>
                  </a:lnTo>
                  <a:lnTo>
                    <a:pt x="1831703" y="1635458"/>
                  </a:lnTo>
                  <a:lnTo>
                    <a:pt x="1831703" y="1635585"/>
                  </a:lnTo>
                  <a:lnTo>
                    <a:pt x="1832335" y="1635839"/>
                  </a:lnTo>
                  <a:lnTo>
                    <a:pt x="1832887" y="1636220"/>
                  </a:lnTo>
                  <a:lnTo>
                    <a:pt x="1834072" y="1636855"/>
                  </a:lnTo>
                  <a:close/>
                </a:path>
                <a:path w="2360295" h="1867535">
                  <a:moveTo>
                    <a:pt x="1826177" y="1637109"/>
                  </a:moveTo>
                  <a:lnTo>
                    <a:pt x="1827835" y="1635331"/>
                  </a:lnTo>
                  <a:lnTo>
                    <a:pt x="1826473" y="1635331"/>
                  </a:lnTo>
                  <a:lnTo>
                    <a:pt x="1826177" y="1637109"/>
                  </a:lnTo>
                  <a:close/>
                </a:path>
                <a:path w="2360295" h="1867535">
                  <a:moveTo>
                    <a:pt x="1831229" y="1636474"/>
                  </a:moveTo>
                  <a:lnTo>
                    <a:pt x="1831703" y="1635458"/>
                  </a:lnTo>
                  <a:lnTo>
                    <a:pt x="1831328" y="1635458"/>
                  </a:lnTo>
                  <a:lnTo>
                    <a:pt x="1831229" y="1636474"/>
                  </a:lnTo>
                  <a:close/>
                </a:path>
                <a:path w="2360295" h="1867535">
                  <a:moveTo>
                    <a:pt x="1819622" y="1640411"/>
                  </a:moveTo>
                  <a:lnTo>
                    <a:pt x="1821201" y="1640411"/>
                  </a:lnTo>
                  <a:lnTo>
                    <a:pt x="1821122" y="1639903"/>
                  </a:lnTo>
                  <a:lnTo>
                    <a:pt x="1822938" y="1638379"/>
                  </a:lnTo>
                  <a:lnTo>
                    <a:pt x="1824439" y="1637363"/>
                  </a:lnTo>
                  <a:lnTo>
                    <a:pt x="1825939" y="1636093"/>
                  </a:lnTo>
                  <a:lnTo>
                    <a:pt x="1826097" y="1636093"/>
                  </a:lnTo>
                  <a:lnTo>
                    <a:pt x="1826176" y="1635585"/>
                  </a:lnTo>
                  <a:lnTo>
                    <a:pt x="1826018" y="1635458"/>
                  </a:lnTo>
                  <a:lnTo>
                    <a:pt x="1825939" y="1635585"/>
                  </a:lnTo>
                  <a:lnTo>
                    <a:pt x="1824675" y="1635966"/>
                  </a:lnTo>
                  <a:lnTo>
                    <a:pt x="1801374" y="1635966"/>
                  </a:lnTo>
                  <a:lnTo>
                    <a:pt x="1801359" y="1636220"/>
                  </a:lnTo>
                  <a:lnTo>
                    <a:pt x="1818201" y="1636220"/>
                  </a:lnTo>
                  <a:lnTo>
                    <a:pt x="1819551" y="1637363"/>
                  </a:lnTo>
                  <a:lnTo>
                    <a:pt x="1820648" y="1637363"/>
                  </a:lnTo>
                  <a:lnTo>
                    <a:pt x="1820344" y="1637518"/>
                  </a:lnTo>
                  <a:lnTo>
                    <a:pt x="1820096" y="1637617"/>
                  </a:lnTo>
                  <a:lnTo>
                    <a:pt x="1819859" y="1637744"/>
                  </a:lnTo>
                  <a:lnTo>
                    <a:pt x="1818832" y="1638760"/>
                  </a:lnTo>
                  <a:lnTo>
                    <a:pt x="1819464" y="1638887"/>
                  </a:lnTo>
                  <a:lnTo>
                    <a:pt x="1819701" y="1639014"/>
                  </a:lnTo>
                  <a:lnTo>
                    <a:pt x="1819622" y="1640411"/>
                  </a:lnTo>
                  <a:close/>
                </a:path>
                <a:path w="2360295" h="1867535">
                  <a:moveTo>
                    <a:pt x="1928950" y="1636166"/>
                  </a:moveTo>
                  <a:lnTo>
                    <a:pt x="1929306" y="1635708"/>
                  </a:lnTo>
                  <a:lnTo>
                    <a:pt x="1929144" y="1635585"/>
                  </a:lnTo>
                  <a:lnTo>
                    <a:pt x="1928950" y="1636166"/>
                  </a:lnTo>
                  <a:close/>
                </a:path>
                <a:path w="2360295" h="1867535">
                  <a:moveTo>
                    <a:pt x="1908100" y="1639141"/>
                  </a:moveTo>
                  <a:lnTo>
                    <a:pt x="1922195" y="1639141"/>
                  </a:lnTo>
                  <a:lnTo>
                    <a:pt x="1921168" y="1638125"/>
                  </a:lnTo>
                  <a:lnTo>
                    <a:pt x="1918955" y="1637266"/>
                  </a:lnTo>
                  <a:lnTo>
                    <a:pt x="1917931" y="1635712"/>
                  </a:lnTo>
                  <a:lnTo>
                    <a:pt x="1917356" y="1636474"/>
                  </a:lnTo>
                  <a:lnTo>
                    <a:pt x="1917378" y="1636728"/>
                  </a:lnTo>
                  <a:lnTo>
                    <a:pt x="1917164" y="1636728"/>
                  </a:lnTo>
                  <a:lnTo>
                    <a:pt x="1916588" y="1637490"/>
                  </a:lnTo>
                  <a:lnTo>
                    <a:pt x="1901112" y="1637490"/>
                  </a:lnTo>
                  <a:lnTo>
                    <a:pt x="1901236" y="1638125"/>
                  </a:lnTo>
                  <a:lnTo>
                    <a:pt x="1908218" y="1638125"/>
                  </a:lnTo>
                  <a:lnTo>
                    <a:pt x="1908104" y="1638633"/>
                  </a:lnTo>
                  <a:lnTo>
                    <a:pt x="1908100" y="1639141"/>
                  </a:lnTo>
                  <a:close/>
                </a:path>
                <a:path w="2360295" h="1867535">
                  <a:moveTo>
                    <a:pt x="1882871" y="1637617"/>
                  </a:moveTo>
                  <a:lnTo>
                    <a:pt x="1883387" y="1636166"/>
                  </a:lnTo>
                  <a:lnTo>
                    <a:pt x="1883503" y="1635712"/>
                  </a:lnTo>
                  <a:lnTo>
                    <a:pt x="1862262" y="1635712"/>
                  </a:lnTo>
                  <a:lnTo>
                    <a:pt x="1862190" y="1636025"/>
                  </a:lnTo>
                  <a:lnTo>
                    <a:pt x="1861788" y="1636347"/>
                  </a:lnTo>
                  <a:lnTo>
                    <a:pt x="1875528" y="1636347"/>
                  </a:lnTo>
                  <a:lnTo>
                    <a:pt x="1875581" y="1636474"/>
                  </a:lnTo>
                  <a:lnTo>
                    <a:pt x="1880187" y="1636474"/>
                  </a:lnTo>
                  <a:lnTo>
                    <a:pt x="1882107" y="1637266"/>
                  </a:lnTo>
                  <a:lnTo>
                    <a:pt x="1882871" y="1637617"/>
                  </a:lnTo>
                  <a:close/>
                </a:path>
                <a:path w="2360295" h="1867535">
                  <a:moveTo>
                    <a:pt x="1793792" y="1636093"/>
                  </a:moveTo>
                  <a:lnTo>
                    <a:pt x="1794433" y="1636093"/>
                  </a:lnTo>
                  <a:lnTo>
                    <a:pt x="1794275" y="1635966"/>
                  </a:lnTo>
                  <a:lnTo>
                    <a:pt x="1794038" y="1635839"/>
                  </a:lnTo>
                  <a:lnTo>
                    <a:pt x="1793880" y="1635712"/>
                  </a:lnTo>
                  <a:lnTo>
                    <a:pt x="1793792" y="1636093"/>
                  </a:lnTo>
                  <a:close/>
                </a:path>
                <a:path w="2360295" h="1867535">
                  <a:moveTo>
                    <a:pt x="1937570" y="1635882"/>
                  </a:moveTo>
                  <a:close/>
                </a:path>
                <a:path w="2360295" h="1867535">
                  <a:moveTo>
                    <a:pt x="1937356" y="1637109"/>
                  </a:moveTo>
                  <a:lnTo>
                    <a:pt x="1937514" y="1636982"/>
                  </a:lnTo>
                  <a:lnTo>
                    <a:pt x="1937639" y="1636623"/>
                  </a:lnTo>
                  <a:lnTo>
                    <a:pt x="1937514" y="1635839"/>
                  </a:lnTo>
                  <a:lnTo>
                    <a:pt x="1935540" y="1635839"/>
                  </a:lnTo>
                  <a:lnTo>
                    <a:pt x="1937268" y="1636976"/>
                  </a:lnTo>
                  <a:lnTo>
                    <a:pt x="1937356" y="1637109"/>
                  </a:lnTo>
                  <a:close/>
                </a:path>
                <a:path w="2360295" h="1867535">
                  <a:moveTo>
                    <a:pt x="1800355" y="1637109"/>
                  </a:moveTo>
                  <a:lnTo>
                    <a:pt x="1801382" y="1635839"/>
                  </a:lnTo>
                  <a:lnTo>
                    <a:pt x="1799724" y="1635839"/>
                  </a:lnTo>
                  <a:lnTo>
                    <a:pt x="1799803" y="1636220"/>
                  </a:lnTo>
                  <a:lnTo>
                    <a:pt x="1798934" y="1636601"/>
                  </a:lnTo>
                  <a:lnTo>
                    <a:pt x="1800355" y="1637109"/>
                  </a:lnTo>
                  <a:close/>
                </a:path>
                <a:path w="2360295" h="1867535">
                  <a:moveTo>
                    <a:pt x="1938251" y="1637617"/>
                  </a:moveTo>
                  <a:lnTo>
                    <a:pt x="1939251" y="1637617"/>
                  </a:lnTo>
                  <a:lnTo>
                    <a:pt x="1938955" y="1636982"/>
                  </a:lnTo>
                  <a:lnTo>
                    <a:pt x="1938874" y="1636855"/>
                  </a:lnTo>
                  <a:lnTo>
                    <a:pt x="1937570" y="1635882"/>
                  </a:lnTo>
                  <a:lnTo>
                    <a:pt x="1937678" y="1636220"/>
                  </a:lnTo>
                  <a:lnTo>
                    <a:pt x="1938128" y="1637266"/>
                  </a:lnTo>
                  <a:lnTo>
                    <a:pt x="1938251" y="1637617"/>
                  </a:lnTo>
                  <a:close/>
                </a:path>
                <a:path w="2360295" h="1867535">
                  <a:moveTo>
                    <a:pt x="1924909" y="1636976"/>
                  </a:moveTo>
                  <a:lnTo>
                    <a:pt x="1925038" y="1635966"/>
                  </a:lnTo>
                  <a:lnTo>
                    <a:pt x="1924909" y="1636976"/>
                  </a:lnTo>
                  <a:close/>
                </a:path>
                <a:path w="2360295" h="1867535">
                  <a:moveTo>
                    <a:pt x="1924835" y="1636025"/>
                  </a:moveTo>
                  <a:lnTo>
                    <a:pt x="1925038" y="1635966"/>
                  </a:lnTo>
                  <a:lnTo>
                    <a:pt x="1924830" y="1635966"/>
                  </a:lnTo>
                  <a:close/>
                </a:path>
                <a:path w="2360295" h="1867535">
                  <a:moveTo>
                    <a:pt x="1839441" y="1637109"/>
                  </a:moveTo>
                  <a:lnTo>
                    <a:pt x="1841337" y="1637109"/>
                  </a:lnTo>
                  <a:lnTo>
                    <a:pt x="1841573" y="1635966"/>
                  </a:lnTo>
                  <a:lnTo>
                    <a:pt x="1839441" y="1637109"/>
                  </a:lnTo>
                  <a:close/>
                </a:path>
                <a:path w="2360295" h="1867535">
                  <a:moveTo>
                    <a:pt x="1924051" y="1637236"/>
                  </a:moveTo>
                  <a:lnTo>
                    <a:pt x="1924801" y="1637236"/>
                  </a:lnTo>
                  <a:lnTo>
                    <a:pt x="1924835" y="1636025"/>
                  </a:lnTo>
                  <a:lnTo>
                    <a:pt x="1922827" y="1636601"/>
                  </a:lnTo>
                  <a:lnTo>
                    <a:pt x="1922382" y="1636601"/>
                  </a:lnTo>
                  <a:lnTo>
                    <a:pt x="1922404" y="1637109"/>
                  </a:lnTo>
                  <a:lnTo>
                    <a:pt x="1923854" y="1637109"/>
                  </a:lnTo>
                  <a:lnTo>
                    <a:pt x="1924051" y="1637236"/>
                  </a:lnTo>
                  <a:close/>
                </a:path>
                <a:path w="2360295" h="1867535">
                  <a:moveTo>
                    <a:pt x="1972811" y="1636601"/>
                  </a:moveTo>
                  <a:lnTo>
                    <a:pt x="1973205" y="1636601"/>
                  </a:lnTo>
                  <a:lnTo>
                    <a:pt x="1973521" y="1636474"/>
                  </a:lnTo>
                  <a:lnTo>
                    <a:pt x="1973679" y="1636474"/>
                  </a:lnTo>
                  <a:lnTo>
                    <a:pt x="1973837" y="1636220"/>
                  </a:lnTo>
                  <a:lnTo>
                    <a:pt x="1973995" y="1636093"/>
                  </a:lnTo>
                  <a:lnTo>
                    <a:pt x="1972276" y="1636093"/>
                  </a:lnTo>
                  <a:lnTo>
                    <a:pt x="1972811" y="1636601"/>
                  </a:lnTo>
                  <a:close/>
                </a:path>
                <a:path w="2360295" h="1867535">
                  <a:moveTo>
                    <a:pt x="1928038" y="1637490"/>
                  </a:moveTo>
                  <a:lnTo>
                    <a:pt x="1928211" y="1637485"/>
                  </a:lnTo>
                  <a:lnTo>
                    <a:pt x="1928512" y="1637363"/>
                  </a:lnTo>
                  <a:lnTo>
                    <a:pt x="1928950" y="1636166"/>
                  </a:lnTo>
                  <a:lnTo>
                    <a:pt x="1928275" y="1636728"/>
                  </a:lnTo>
                  <a:lnTo>
                    <a:pt x="1927801" y="1636855"/>
                  </a:lnTo>
                  <a:lnTo>
                    <a:pt x="1927920" y="1637236"/>
                  </a:lnTo>
                  <a:lnTo>
                    <a:pt x="1928038" y="1637490"/>
                  </a:lnTo>
                  <a:close/>
                </a:path>
                <a:path w="2360295" h="1867535">
                  <a:moveTo>
                    <a:pt x="1963651" y="1638887"/>
                  </a:moveTo>
                  <a:lnTo>
                    <a:pt x="1964046" y="1638506"/>
                  </a:lnTo>
                  <a:lnTo>
                    <a:pt x="1964993" y="1638125"/>
                  </a:lnTo>
                  <a:lnTo>
                    <a:pt x="1964835" y="1637871"/>
                  </a:lnTo>
                  <a:lnTo>
                    <a:pt x="1964598" y="1637744"/>
                  </a:lnTo>
                  <a:lnTo>
                    <a:pt x="1964456" y="1637363"/>
                  </a:lnTo>
                  <a:lnTo>
                    <a:pt x="1964362" y="1636220"/>
                  </a:lnTo>
                  <a:lnTo>
                    <a:pt x="1940951" y="1636220"/>
                  </a:lnTo>
                  <a:lnTo>
                    <a:pt x="1941248" y="1636728"/>
                  </a:lnTo>
                  <a:lnTo>
                    <a:pt x="1952438" y="1636728"/>
                  </a:lnTo>
                  <a:lnTo>
                    <a:pt x="1952494" y="1637363"/>
                  </a:lnTo>
                  <a:lnTo>
                    <a:pt x="1962782" y="1637363"/>
                  </a:lnTo>
                  <a:lnTo>
                    <a:pt x="1963256" y="1637617"/>
                  </a:lnTo>
                  <a:lnTo>
                    <a:pt x="1963572" y="1637871"/>
                  </a:lnTo>
                  <a:lnTo>
                    <a:pt x="1963690" y="1638125"/>
                  </a:lnTo>
                  <a:lnTo>
                    <a:pt x="1963651" y="1638887"/>
                  </a:lnTo>
                  <a:close/>
                </a:path>
                <a:path w="2360295" h="1867535">
                  <a:moveTo>
                    <a:pt x="1932596" y="1636347"/>
                  </a:moveTo>
                  <a:lnTo>
                    <a:pt x="1932776" y="1636347"/>
                  </a:lnTo>
                  <a:lnTo>
                    <a:pt x="1932618" y="1636220"/>
                  </a:lnTo>
                  <a:lnTo>
                    <a:pt x="1932596" y="1636347"/>
                  </a:lnTo>
                  <a:close/>
                </a:path>
                <a:path w="2360295" h="1867535">
                  <a:moveTo>
                    <a:pt x="1834106" y="1639268"/>
                  </a:moveTo>
                  <a:lnTo>
                    <a:pt x="1837546" y="1639268"/>
                  </a:lnTo>
                  <a:lnTo>
                    <a:pt x="1837262" y="1639040"/>
                  </a:lnTo>
                  <a:lnTo>
                    <a:pt x="1835256" y="1636220"/>
                  </a:lnTo>
                  <a:lnTo>
                    <a:pt x="1834106" y="1639268"/>
                  </a:lnTo>
                  <a:close/>
                </a:path>
                <a:path w="2360295" h="1867535">
                  <a:moveTo>
                    <a:pt x="1816385" y="1639762"/>
                  </a:moveTo>
                  <a:lnTo>
                    <a:pt x="1816559" y="1639700"/>
                  </a:lnTo>
                  <a:lnTo>
                    <a:pt x="1818201" y="1636220"/>
                  </a:lnTo>
                  <a:lnTo>
                    <a:pt x="1801359" y="1636220"/>
                  </a:lnTo>
                  <a:lnTo>
                    <a:pt x="1801292" y="1637363"/>
                  </a:lnTo>
                  <a:lnTo>
                    <a:pt x="1815042" y="1637363"/>
                  </a:lnTo>
                  <a:lnTo>
                    <a:pt x="1816385" y="1639762"/>
                  </a:lnTo>
                  <a:close/>
                </a:path>
                <a:path w="2360295" h="1867535">
                  <a:moveTo>
                    <a:pt x="1939352" y="1637212"/>
                  </a:moveTo>
                  <a:lnTo>
                    <a:pt x="1939567" y="1636347"/>
                  </a:lnTo>
                  <a:lnTo>
                    <a:pt x="1938659" y="1636347"/>
                  </a:lnTo>
                  <a:lnTo>
                    <a:pt x="1938907" y="1636880"/>
                  </a:lnTo>
                  <a:lnTo>
                    <a:pt x="1939352" y="1637212"/>
                  </a:lnTo>
                  <a:close/>
                </a:path>
                <a:path w="2360295" h="1867535">
                  <a:moveTo>
                    <a:pt x="1874028" y="1640157"/>
                  </a:moveTo>
                  <a:lnTo>
                    <a:pt x="1874352" y="1637485"/>
                  </a:lnTo>
                  <a:lnTo>
                    <a:pt x="1875054" y="1636982"/>
                  </a:lnTo>
                  <a:lnTo>
                    <a:pt x="1875528" y="1636347"/>
                  </a:lnTo>
                  <a:lnTo>
                    <a:pt x="1861788" y="1636347"/>
                  </a:lnTo>
                  <a:lnTo>
                    <a:pt x="1860999" y="1636982"/>
                  </a:lnTo>
                  <a:lnTo>
                    <a:pt x="1858906" y="1636982"/>
                  </a:lnTo>
                  <a:lnTo>
                    <a:pt x="1858551" y="1637363"/>
                  </a:lnTo>
                  <a:lnTo>
                    <a:pt x="1856340" y="1637363"/>
                  </a:lnTo>
                  <a:lnTo>
                    <a:pt x="1856623" y="1638379"/>
                  </a:lnTo>
                  <a:lnTo>
                    <a:pt x="1870395" y="1638379"/>
                  </a:lnTo>
                  <a:lnTo>
                    <a:pt x="1870909" y="1639014"/>
                  </a:lnTo>
                  <a:lnTo>
                    <a:pt x="1872448" y="1639014"/>
                  </a:lnTo>
                  <a:lnTo>
                    <a:pt x="1874028" y="1640157"/>
                  </a:lnTo>
                  <a:close/>
                </a:path>
                <a:path w="2360295" h="1867535">
                  <a:moveTo>
                    <a:pt x="1842933" y="1639014"/>
                  </a:moveTo>
                  <a:lnTo>
                    <a:pt x="1844495" y="1639014"/>
                  </a:lnTo>
                  <a:lnTo>
                    <a:pt x="1844258" y="1638760"/>
                  </a:lnTo>
                  <a:lnTo>
                    <a:pt x="1844811" y="1638379"/>
                  </a:lnTo>
                  <a:lnTo>
                    <a:pt x="1845507" y="1637969"/>
                  </a:lnTo>
                  <a:lnTo>
                    <a:pt x="1845996" y="1637744"/>
                  </a:lnTo>
                  <a:lnTo>
                    <a:pt x="1846681" y="1637212"/>
                  </a:lnTo>
                  <a:lnTo>
                    <a:pt x="1847190" y="1636976"/>
                  </a:lnTo>
                  <a:lnTo>
                    <a:pt x="1847812" y="1636601"/>
                  </a:lnTo>
                  <a:lnTo>
                    <a:pt x="1847022" y="1636347"/>
                  </a:lnTo>
                  <a:lnTo>
                    <a:pt x="1846469" y="1636347"/>
                  </a:lnTo>
                  <a:lnTo>
                    <a:pt x="1846312" y="1636728"/>
                  </a:lnTo>
                  <a:lnTo>
                    <a:pt x="1846154" y="1636855"/>
                  </a:lnTo>
                  <a:lnTo>
                    <a:pt x="1844165" y="1636855"/>
                  </a:lnTo>
                  <a:lnTo>
                    <a:pt x="1843864" y="1637363"/>
                  </a:lnTo>
                  <a:lnTo>
                    <a:pt x="1838968" y="1637363"/>
                  </a:lnTo>
                  <a:lnTo>
                    <a:pt x="1840319" y="1638252"/>
                  </a:lnTo>
                  <a:lnTo>
                    <a:pt x="1842679" y="1638252"/>
                  </a:lnTo>
                  <a:lnTo>
                    <a:pt x="1842933" y="1639014"/>
                  </a:lnTo>
                  <a:close/>
                </a:path>
                <a:path w="2360295" h="1867535">
                  <a:moveTo>
                    <a:pt x="1878055" y="1638125"/>
                  </a:moveTo>
                  <a:lnTo>
                    <a:pt x="1879002" y="1638125"/>
                  </a:lnTo>
                  <a:lnTo>
                    <a:pt x="1880661" y="1637998"/>
                  </a:lnTo>
                  <a:lnTo>
                    <a:pt x="1878608" y="1637363"/>
                  </a:lnTo>
                  <a:lnTo>
                    <a:pt x="1879002" y="1637109"/>
                  </a:lnTo>
                  <a:lnTo>
                    <a:pt x="1880187" y="1636474"/>
                  </a:lnTo>
                  <a:lnTo>
                    <a:pt x="1875581" y="1636474"/>
                  </a:lnTo>
                  <a:lnTo>
                    <a:pt x="1875844" y="1637109"/>
                  </a:lnTo>
                  <a:lnTo>
                    <a:pt x="1876154" y="1637266"/>
                  </a:lnTo>
                  <a:lnTo>
                    <a:pt x="1877028" y="1637617"/>
                  </a:lnTo>
                  <a:lnTo>
                    <a:pt x="1878055" y="1638125"/>
                  </a:lnTo>
                  <a:close/>
                </a:path>
                <a:path w="2360295" h="1867535">
                  <a:moveTo>
                    <a:pt x="1854371" y="1638470"/>
                  </a:moveTo>
                  <a:lnTo>
                    <a:pt x="1854851" y="1637485"/>
                  </a:lnTo>
                  <a:lnTo>
                    <a:pt x="1855551" y="1637109"/>
                  </a:lnTo>
                  <a:lnTo>
                    <a:pt x="1856103" y="1636474"/>
                  </a:lnTo>
                  <a:lnTo>
                    <a:pt x="1854840" y="1636474"/>
                  </a:lnTo>
                  <a:lnTo>
                    <a:pt x="1854208" y="1636728"/>
                  </a:lnTo>
                  <a:lnTo>
                    <a:pt x="1852155" y="1637363"/>
                  </a:lnTo>
                  <a:lnTo>
                    <a:pt x="1854371" y="1638470"/>
                  </a:lnTo>
                  <a:close/>
                </a:path>
                <a:path w="2360295" h="1867535">
                  <a:moveTo>
                    <a:pt x="1793644" y="1636728"/>
                  </a:moveTo>
                  <a:lnTo>
                    <a:pt x="1796249" y="1636474"/>
                  </a:lnTo>
                  <a:lnTo>
                    <a:pt x="1793703" y="1636474"/>
                  </a:lnTo>
                  <a:lnTo>
                    <a:pt x="1793644" y="1636728"/>
                  </a:lnTo>
                  <a:close/>
                </a:path>
                <a:path w="2360295" h="1867535">
                  <a:moveTo>
                    <a:pt x="1784940" y="1639238"/>
                  </a:moveTo>
                  <a:lnTo>
                    <a:pt x="1787090" y="1637871"/>
                  </a:lnTo>
                  <a:lnTo>
                    <a:pt x="1787484" y="1637871"/>
                  </a:lnTo>
                  <a:lnTo>
                    <a:pt x="1787778" y="1637518"/>
                  </a:lnTo>
                  <a:lnTo>
                    <a:pt x="1788353" y="1636474"/>
                  </a:lnTo>
                  <a:lnTo>
                    <a:pt x="1785101" y="1636474"/>
                  </a:lnTo>
                  <a:lnTo>
                    <a:pt x="1784599" y="1637744"/>
                  </a:lnTo>
                  <a:lnTo>
                    <a:pt x="1784692" y="1638506"/>
                  </a:lnTo>
                  <a:lnTo>
                    <a:pt x="1784940" y="1639238"/>
                  </a:lnTo>
                  <a:close/>
                </a:path>
                <a:path w="2360295" h="1867535">
                  <a:moveTo>
                    <a:pt x="1980628" y="1638252"/>
                  </a:moveTo>
                  <a:lnTo>
                    <a:pt x="1981181" y="1638125"/>
                  </a:lnTo>
                  <a:lnTo>
                    <a:pt x="1981406" y="1638125"/>
                  </a:lnTo>
                  <a:lnTo>
                    <a:pt x="1980865" y="1637363"/>
                  </a:lnTo>
                  <a:lnTo>
                    <a:pt x="1981654" y="1636855"/>
                  </a:lnTo>
                  <a:lnTo>
                    <a:pt x="1982084" y="1636710"/>
                  </a:lnTo>
                  <a:lnTo>
                    <a:pt x="1982286" y="1636601"/>
                  </a:lnTo>
                  <a:lnTo>
                    <a:pt x="1980177" y="1636601"/>
                  </a:lnTo>
                  <a:lnTo>
                    <a:pt x="1980292" y="1637617"/>
                  </a:lnTo>
                  <a:lnTo>
                    <a:pt x="1980470" y="1637998"/>
                  </a:lnTo>
                  <a:lnTo>
                    <a:pt x="1980549" y="1638125"/>
                  </a:lnTo>
                  <a:lnTo>
                    <a:pt x="1981181" y="1638125"/>
                  </a:lnTo>
                  <a:lnTo>
                    <a:pt x="1981496" y="1638252"/>
                  </a:lnTo>
                  <a:lnTo>
                    <a:pt x="1980628" y="1638252"/>
                  </a:lnTo>
                  <a:close/>
                </a:path>
                <a:path w="2360295" h="1867535">
                  <a:moveTo>
                    <a:pt x="1901112" y="1637490"/>
                  </a:moveTo>
                  <a:lnTo>
                    <a:pt x="1916588" y="1637490"/>
                  </a:lnTo>
                  <a:lnTo>
                    <a:pt x="1916430" y="1637109"/>
                  </a:lnTo>
                  <a:lnTo>
                    <a:pt x="1916216" y="1636880"/>
                  </a:lnTo>
                  <a:lnTo>
                    <a:pt x="1916036" y="1636601"/>
                  </a:lnTo>
                  <a:lnTo>
                    <a:pt x="1891515" y="1636601"/>
                  </a:lnTo>
                  <a:lnTo>
                    <a:pt x="1891533" y="1636728"/>
                  </a:lnTo>
                  <a:lnTo>
                    <a:pt x="1898822" y="1636728"/>
                  </a:lnTo>
                  <a:lnTo>
                    <a:pt x="1898905" y="1637109"/>
                  </a:lnTo>
                  <a:lnTo>
                    <a:pt x="1900954" y="1637109"/>
                  </a:lnTo>
                  <a:lnTo>
                    <a:pt x="1901033" y="1637363"/>
                  </a:lnTo>
                  <a:lnTo>
                    <a:pt x="1901112" y="1637490"/>
                  </a:lnTo>
                  <a:close/>
                </a:path>
                <a:path w="2360295" h="1867535">
                  <a:moveTo>
                    <a:pt x="1917378" y="1636728"/>
                  </a:moveTo>
                  <a:lnTo>
                    <a:pt x="1917243" y="1636623"/>
                  </a:lnTo>
                  <a:lnTo>
                    <a:pt x="1917378" y="1636728"/>
                  </a:lnTo>
                  <a:close/>
                </a:path>
                <a:path w="2360295" h="1867535">
                  <a:moveTo>
                    <a:pt x="1917164" y="1636728"/>
                  </a:moveTo>
                  <a:lnTo>
                    <a:pt x="1917378" y="1636728"/>
                  </a:lnTo>
                  <a:lnTo>
                    <a:pt x="1917178" y="1636710"/>
                  </a:lnTo>
                  <a:close/>
                </a:path>
                <a:path w="2360295" h="1867535">
                  <a:moveTo>
                    <a:pt x="1950859" y="1639649"/>
                  </a:moveTo>
                  <a:lnTo>
                    <a:pt x="1952438" y="1636728"/>
                  </a:lnTo>
                  <a:lnTo>
                    <a:pt x="1941248" y="1636728"/>
                  </a:lnTo>
                  <a:lnTo>
                    <a:pt x="1941620" y="1637363"/>
                  </a:lnTo>
                  <a:lnTo>
                    <a:pt x="1942646" y="1637490"/>
                  </a:lnTo>
                  <a:lnTo>
                    <a:pt x="1949437" y="1637490"/>
                  </a:lnTo>
                  <a:lnTo>
                    <a:pt x="1950859" y="1639649"/>
                  </a:lnTo>
                  <a:close/>
                </a:path>
                <a:path w="2360295" h="1867535">
                  <a:moveTo>
                    <a:pt x="1924948" y="1637485"/>
                  </a:moveTo>
                  <a:lnTo>
                    <a:pt x="1925670" y="1636728"/>
                  </a:lnTo>
                  <a:lnTo>
                    <a:pt x="1925018" y="1637109"/>
                  </a:lnTo>
                  <a:lnTo>
                    <a:pt x="1924948" y="1637485"/>
                  </a:lnTo>
                  <a:close/>
                </a:path>
                <a:path w="2360295" h="1867535">
                  <a:moveTo>
                    <a:pt x="1924924" y="1637165"/>
                  </a:moveTo>
                  <a:lnTo>
                    <a:pt x="1925670" y="1636728"/>
                  </a:lnTo>
                  <a:lnTo>
                    <a:pt x="1925012" y="1636728"/>
                  </a:lnTo>
                  <a:lnTo>
                    <a:pt x="1924924" y="1637165"/>
                  </a:lnTo>
                  <a:close/>
                </a:path>
                <a:path w="2360295" h="1867535">
                  <a:moveTo>
                    <a:pt x="1895900" y="1641300"/>
                  </a:moveTo>
                  <a:lnTo>
                    <a:pt x="1896532" y="1641046"/>
                  </a:lnTo>
                  <a:lnTo>
                    <a:pt x="1897479" y="1640792"/>
                  </a:lnTo>
                  <a:lnTo>
                    <a:pt x="1898032" y="1640792"/>
                  </a:lnTo>
                  <a:lnTo>
                    <a:pt x="1898426" y="1640713"/>
                  </a:lnTo>
                  <a:lnTo>
                    <a:pt x="1897479" y="1640157"/>
                  </a:lnTo>
                  <a:lnTo>
                    <a:pt x="1896839" y="1639700"/>
                  </a:lnTo>
                  <a:lnTo>
                    <a:pt x="1896769" y="1638506"/>
                  </a:lnTo>
                  <a:lnTo>
                    <a:pt x="1897164" y="1638506"/>
                  </a:lnTo>
                  <a:lnTo>
                    <a:pt x="1897322" y="1638379"/>
                  </a:lnTo>
                  <a:lnTo>
                    <a:pt x="1898822" y="1636728"/>
                  </a:lnTo>
                  <a:lnTo>
                    <a:pt x="1891533" y="1636728"/>
                  </a:lnTo>
                  <a:lnTo>
                    <a:pt x="1891715" y="1637998"/>
                  </a:lnTo>
                  <a:lnTo>
                    <a:pt x="1893847" y="1637998"/>
                  </a:lnTo>
                  <a:lnTo>
                    <a:pt x="1895111" y="1638379"/>
                  </a:lnTo>
                  <a:lnTo>
                    <a:pt x="1896216" y="1638633"/>
                  </a:lnTo>
                  <a:lnTo>
                    <a:pt x="1895348" y="1639014"/>
                  </a:lnTo>
                  <a:lnTo>
                    <a:pt x="1895474" y="1639268"/>
                  </a:lnTo>
                  <a:lnTo>
                    <a:pt x="1895569" y="1639522"/>
                  </a:lnTo>
                  <a:lnTo>
                    <a:pt x="1895690" y="1640030"/>
                  </a:lnTo>
                  <a:lnTo>
                    <a:pt x="1895806" y="1640848"/>
                  </a:lnTo>
                  <a:lnTo>
                    <a:pt x="1895900" y="1641300"/>
                  </a:lnTo>
                  <a:close/>
                </a:path>
                <a:path w="2360295" h="1867535">
                  <a:moveTo>
                    <a:pt x="1796091" y="1640284"/>
                  </a:moveTo>
                  <a:lnTo>
                    <a:pt x="1796723" y="1636728"/>
                  </a:lnTo>
                  <a:lnTo>
                    <a:pt x="1796121" y="1636728"/>
                  </a:lnTo>
                  <a:lnTo>
                    <a:pt x="1795011" y="1638934"/>
                  </a:lnTo>
                  <a:lnTo>
                    <a:pt x="1795039" y="1639268"/>
                  </a:lnTo>
                  <a:lnTo>
                    <a:pt x="1796091" y="1640284"/>
                  </a:lnTo>
                  <a:close/>
                </a:path>
                <a:path w="2360295" h="1867535">
                  <a:moveTo>
                    <a:pt x="1788548" y="1637518"/>
                  </a:moveTo>
                  <a:lnTo>
                    <a:pt x="1789304" y="1637266"/>
                  </a:lnTo>
                  <a:lnTo>
                    <a:pt x="1789537" y="1637109"/>
                  </a:lnTo>
                  <a:lnTo>
                    <a:pt x="1790327" y="1637109"/>
                  </a:lnTo>
                  <a:lnTo>
                    <a:pt x="1790485" y="1636728"/>
                  </a:lnTo>
                  <a:lnTo>
                    <a:pt x="1788400" y="1636728"/>
                  </a:lnTo>
                  <a:lnTo>
                    <a:pt x="1788548" y="1637518"/>
                  </a:lnTo>
                  <a:close/>
                </a:path>
                <a:path w="2360295" h="1867535">
                  <a:moveTo>
                    <a:pt x="1939251" y="1637617"/>
                  </a:moveTo>
                  <a:lnTo>
                    <a:pt x="1939289" y="1637165"/>
                  </a:lnTo>
                  <a:lnTo>
                    <a:pt x="1938907" y="1636880"/>
                  </a:lnTo>
                  <a:lnTo>
                    <a:pt x="1939251" y="1637617"/>
                  </a:lnTo>
                  <a:close/>
                </a:path>
                <a:path w="2360295" h="1867535">
                  <a:moveTo>
                    <a:pt x="1980470" y="1639395"/>
                  </a:moveTo>
                  <a:lnTo>
                    <a:pt x="1977943" y="1638379"/>
                  </a:lnTo>
                  <a:lnTo>
                    <a:pt x="1978101" y="1637998"/>
                  </a:lnTo>
                  <a:lnTo>
                    <a:pt x="1978891" y="1636982"/>
                  </a:lnTo>
                  <a:lnTo>
                    <a:pt x="1973894" y="1636982"/>
                  </a:lnTo>
                  <a:lnTo>
                    <a:pt x="1973837" y="1639141"/>
                  </a:lnTo>
                  <a:lnTo>
                    <a:pt x="1977864" y="1639141"/>
                  </a:lnTo>
                  <a:lnTo>
                    <a:pt x="1980470" y="1639395"/>
                  </a:lnTo>
                  <a:close/>
                </a:path>
                <a:path w="2360295" h="1867535">
                  <a:moveTo>
                    <a:pt x="1922432" y="1637744"/>
                  </a:moveTo>
                  <a:lnTo>
                    <a:pt x="1923854" y="1637109"/>
                  </a:lnTo>
                  <a:lnTo>
                    <a:pt x="1922404" y="1637109"/>
                  </a:lnTo>
                  <a:lnTo>
                    <a:pt x="1922432" y="1637744"/>
                  </a:lnTo>
                  <a:close/>
                </a:path>
                <a:path w="2360295" h="1867535">
                  <a:moveTo>
                    <a:pt x="1899128" y="1638125"/>
                  </a:moveTo>
                  <a:lnTo>
                    <a:pt x="1899453" y="1638125"/>
                  </a:lnTo>
                  <a:lnTo>
                    <a:pt x="1899532" y="1637744"/>
                  </a:lnTo>
                  <a:lnTo>
                    <a:pt x="1900017" y="1637485"/>
                  </a:lnTo>
                  <a:lnTo>
                    <a:pt x="1900480" y="1637236"/>
                  </a:lnTo>
                  <a:lnTo>
                    <a:pt x="1900954" y="1637109"/>
                  </a:lnTo>
                  <a:lnTo>
                    <a:pt x="1898905" y="1637109"/>
                  </a:lnTo>
                  <a:lnTo>
                    <a:pt x="1899128" y="1638125"/>
                  </a:lnTo>
                  <a:close/>
                </a:path>
                <a:path w="2360295" h="1867535">
                  <a:moveTo>
                    <a:pt x="1789748" y="1638887"/>
                  </a:moveTo>
                  <a:lnTo>
                    <a:pt x="1790248" y="1638887"/>
                  </a:lnTo>
                  <a:lnTo>
                    <a:pt x="1789774" y="1637109"/>
                  </a:lnTo>
                  <a:lnTo>
                    <a:pt x="1789304" y="1637266"/>
                  </a:lnTo>
                  <a:lnTo>
                    <a:pt x="1788590" y="1637744"/>
                  </a:lnTo>
                  <a:lnTo>
                    <a:pt x="1787866" y="1637744"/>
                  </a:lnTo>
                  <a:lnTo>
                    <a:pt x="1787484" y="1637871"/>
                  </a:lnTo>
                  <a:lnTo>
                    <a:pt x="1787090" y="1637871"/>
                  </a:lnTo>
                  <a:lnTo>
                    <a:pt x="1787581" y="1638379"/>
                  </a:lnTo>
                  <a:lnTo>
                    <a:pt x="1789380" y="1638379"/>
                  </a:lnTo>
                  <a:lnTo>
                    <a:pt x="1789538" y="1638633"/>
                  </a:lnTo>
                  <a:lnTo>
                    <a:pt x="1789748" y="1638887"/>
                  </a:lnTo>
                  <a:close/>
                </a:path>
                <a:path w="2360295" h="1867535">
                  <a:moveTo>
                    <a:pt x="1924722" y="1637744"/>
                  </a:moveTo>
                  <a:lnTo>
                    <a:pt x="1924833" y="1637617"/>
                  </a:lnTo>
                  <a:lnTo>
                    <a:pt x="1924924" y="1637165"/>
                  </a:lnTo>
                  <a:lnTo>
                    <a:pt x="1924051" y="1637236"/>
                  </a:lnTo>
                  <a:lnTo>
                    <a:pt x="1924643" y="1637617"/>
                  </a:lnTo>
                  <a:lnTo>
                    <a:pt x="1924722" y="1637744"/>
                  </a:lnTo>
                  <a:close/>
                </a:path>
                <a:path w="2360295" h="1867535">
                  <a:moveTo>
                    <a:pt x="1939283" y="1637490"/>
                  </a:moveTo>
                  <a:lnTo>
                    <a:pt x="1939725" y="1637490"/>
                  </a:lnTo>
                  <a:lnTo>
                    <a:pt x="1939352" y="1637212"/>
                  </a:lnTo>
                  <a:lnTo>
                    <a:pt x="1939283" y="1637490"/>
                  </a:lnTo>
                  <a:close/>
                </a:path>
                <a:path w="2360295" h="1867535">
                  <a:moveTo>
                    <a:pt x="1788590" y="1637744"/>
                  </a:moveTo>
                  <a:lnTo>
                    <a:pt x="1789304" y="1637266"/>
                  </a:lnTo>
                  <a:lnTo>
                    <a:pt x="1788647" y="1637485"/>
                  </a:lnTo>
                  <a:lnTo>
                    <a:pt x="1788590" y="1637744"/>
                  </a:lnTo>
                  <a:close/>
                </a:path>
                <a:path w="2360295" h="1867535">
                  <a:moveTo>
                    <a:pt x="1960887" y="1640030"/>
                  </a:moveTo>
                  <a:lnTo>
                    <a:pt x="1961834" y="1638379"/>
                  </a:lnTo>
                  <a:lnTo>
                    <a:pt x="1962481" y="1637485"/>
                  </a:lnTo>
                  <a:lnTo>
                    <a:pt x="1962782" y="1637363"/>
                  </a:lnTo>
                  <a:lnTo>
                    <a:pt x="1952494" y="1637363"/>
                  </a:lnTo>
                  <a:lnTo>
                    <a:pt x="1952539" y="1637871"/>
                  </a:lnTo>
                  <a:lnTo>
                    <a:pt x="1953307" y="1637871"/>
                  </a:lnTo>
                  <a:lnTo>
                    <a:pt x="1953465" y="1637998"/>
                  </a:lnTo>
                  <a:lnTo>
                    <a:pt x="1956860" y="1637998"/>
                  </a:lnTo>
                  <a:lnTo>
                    <a:pt x="1958123" y="1638379"/>
                  </a:lnTo>
                  <a:lnTo>
                    <a:pt x="1958453" y="1638633"/>
                  </a:lnTo>
                  <a:lnTo>
                    <a:pt x="1959860" y="1638633"/>
                  </a:lnTo>
                  <a:lnTo>
                    <a:pt x="1960413" y="1639141"/>
                  </a:lnTo>
                  <a:lnTo>
                    <a:pt x="1960650" y="1639649"/>
                  </a:lnTo>
                  <a:lnTo>
                    <a:pt x="1960887" y="1640030"/>
                  </a:lnTo>
                  <a:close/>
                </a:path>
                <a:path w="2360295" h="1867535">
                  <a:moveTo>
                    <a:pt x="1819938" y="1637617"/>
                  </a:moveTo>
                  <a:lnTo>
                    <a:pt x="1820648" y="1637363"/>
                  </a:lnTo>
                  <a:lnTo>
                    <a:pt x="1819551" y="1637363"/>
                  </a:lnTo>
                  <a:lnTo>
                    <a:pt x="1819752" y="1637518"/>
                  </a:lnTo>
                  <a:lnTo>
                    <a:pt x="1819938" y="1637617"/>
                  </a:lnTo>
                  <a:close/>
                </a:path>
                <a:path w="2360295" h="1867535">
                  <a:moveTo>
                    <a:pt x="1816127" y="1639855"/>
                  </a:moveTo>
                  <a:lnTo>
                    <a:pt x="1816179" y="1639700"/>
                  </a:lnTo>
                  <a:lnTo>
                    <a:pt x="1814726" y="1637363"/>
                  </a:lnTo>
                  <a:lnTo>
                    <a:pt x="1801292" y="1637363"/>
                  </a:lnTo>
                  <a:lnTo>
                    <a:pt x="1801269" y="1637744"/>
                  </a:lnTo>
                  <a:lnTo>
                    <a:pt x="1811015" y="1637744"/>
                  </a:lnTo>
                  <a:lnTo>
                    <a:pt x="1811196" y="1637998"/>
                  </a:lnTo>
                  <a:lnTo>
                    <a:pt x="1814332" y="1637998"/>
                  </a:lnTo>
                  <a:lnTo>
                    <a:pt x="1816127" y="1639855"/>
                  </a:lnTo>
                  <a:close/>
                </a:path>
                <a:path w="2360295" h="1867535">
                  <a:moveTo>
                    <a:pt x="1947700" y="1640284"/>
                  </a:moveTo>
                  <a:lnTo>
                    <a:pt x="1949437" y="1637490"/>
                  </a:lnTo>
                  <a:lnTo>
                    <a:pt x="1946910" y="1637490"/>
                  </a:lnTo>
                  <a:lnTo>
                    <a:pt x="1947700" y="1640284"/>
                  </a:lnTo>
                  <a:close/>
                </a:path>
                <a:path w="2360295" h="1867535">
                  <a:moveTo>
                    <a:pt x="1946279" y="1639141"/>
                  </a:moveTo>
                  <a:lnTo>
                    <a:pt x="1946437" y="1639141"/>
                  </a:lnTo>
                  <a:lnTo>
                    <a:pt x="1946674" y="1638760"/>
                  </a:lnTo>
                  <a:lnTo>
                    <a:pt x="1946753" y="1638379"/>
                  </a:lnTo>
                  <a:lnTo>
                    <a:pt x="1946437" y="1638125"/>
                  </a:lnTo>
                  <a:lnTo>
                    <a:pt x="1946279" y="1638125"/>
                  </a:lnTo>
                  <a:lnTo>
                    <a:pt x="1944621" y="1637871"/>
                  </a:lnTo>
                  <a:lnTo>
                    <a:pt x="1944699" y="1637744"/>
                  </a:lnTo>
                  <a:lnTo>
                    <a:pt x="1944778" y="1637490"/>
                  </a:lnTo>
                  <a:lnTo>
                    <a:pt x="1942646" y="1637490"/>
                  </a:lnTo>
                  <a:lnTo>
                    <a:pt x="1942883" y="1637871"/>
                  </a:lnTo>
                  <a:lnTo>
                    <a:pt x="1940356" y="1638887"/>
                  </a:lnTo>
                  <a:lnTo>
                    <a:pt x="1946200" y="1638887"/>
                  </a:lnTo>
                  <a:lnTo>
                    <a:pt x="1946279" y="1639141"/>
                  </a:lnTo>
                  <a:close/>
                </a:path>
                <a:path w="2360295" h="1867535">
                  <a:moveTo>
                    <a:pt x="1787866" y="1637744"/>
                  </a:moveTo>
                  <a:lnTo>
                    <a:pt x="1788590" y="1637744"/>
                  </a:lnTo>
                  <a:lnTo>
                    <a:pt x="1788548" y="1637518"/>
                  </a:lnTo>
                  <a:lnTo>
                    <a:pt x="1787866" y="1637744"/>
                  </a:lnTo>
                  <a:close/>
                </a:path>
                <a:path w="2360295" h="1867535">
                  <a:moveTo>
                    <a:pt x="1777692" y="1641808"/>
                  </a:moveTo>
                  <a:lnTo>
                    <a:pt x="1779271" y="1638506"/>
                  </a:lnTo>
                  <a:lnTo>
                    <a:pt x="1778481" y="1638252"/>
                  </a:lnTo>
                  <a:lnTo>
                    <a:pt x="1777613" y="1637617"/>
                  </a:lnTo>
                  <a:lnTo>
                    <a:pt x="1777186" y="1638760"/>
                  </a:lnTo>
                  <a:lnTo>
                    <a:pt x="1777771" y="1638760"/>
                  </a:lnTo>
                  <a:lnTo>
                    <a:pt x="1777692" y="1641808"/>
                  </a:lnTo>
                  <a:close/>
                </a:path>
                <a:path w="2360295" h="1867535">
                  <a:moveTo>
                    <a:pt x="1900243" y="1639395"/>
                  </a:moveTo>
                  <a:lnTo>
                    <a:pt x="1900480" y="1639268"/>
                  </a:lnTo>
                  <a:lnTo>
                    <a:pt x="1900717" y="1637871"/>
                  </a:lnTo>
                  <a:lnTo>
                    <a:pt x="1900322" y="1637744"/>
                  </a:lnTo>
                  <a:lnTo>
                    <a:pt x="1899927" y="1637744"/>
                  </a:lnTo>
                  <a:lnTo>
                    <a:pt x="1899690" y="1637998"/>
                  </a:lnTo>
                  <a:lnTo>
                    <a:pt x="1899453" y="1638125"/>
                  </a:lnTo>
                  <a:lnTo>
                    <a:pt x="1899128" y="1638125"/>
                  </a:lnTo>
                  <a:lnTo>
                    <a:pt x="1899296" y="1638887"/>
                  </a:lnTo>
                  <a:lnTo>
                    <a:pt x="1900243" y="1639395"/>
                  </a:lnTo>
                  <a:close/>
                </a:path>
                <a:path w="2360295" h="1867535">
                  <a:moveTo>
                    <a:pt x="1808251" y="1638633"/>
                  </a:moveTo>
                  <a:lnTo>
                    <a:pt x="1811015" y="1637744"/>
                  </a:lnTo>
                  <a:lnTo>
                    <a:pt x="1801269" y="1637744"/>
                  </a:lnTo>
                  <a:lnTo>
                    <a:pt x="1801231" y="1638379"/>
                  </a:lnTo>
                  <a:lnTo>
                    <a:pt x="1806751" y="1638379"/>
                  </a:lnTo>
                  <a:lnTo>
                    <a:pt x="1808251" y="1638633"/>
                  </a:lnTo>
                  <a:close/>
                </a:path>
                <a:path w="2360295" h="1867535">
                  <a:moveTo>
                    <a:pt x="1800284" y="1638506"/>
                  </a:moveTo>
                  <a:lnTo>
                    <a:pt x="1801224" y="1638506"/>
                  </a:lnTo>
                  <a:lnTo>
                    <a:pt x="1800197" y="1637744"/>
                  </a:lnTo>
                  <a:lnTo>
                    <a:pt x="1799566" y="1637871"/>
                  </a:lnTo>
                  <a:lnTo>
                    <a:pt x="1799408" y="1637871"/>
                  </a:lnTo>
                  <a:lnTo>
                    <a:pt x="1799329" y="1638125"/>
                  </a:lnTo>
                  <a:lnTo>
                    <a:pt x="1800355" y="1638125"/>
                  </a:lnTo>
                  <a:lnTo>
                    <a:pt x="1800284" y="1638506"/>
                  </a:lnTo>
                  <a:close/>
                </a:path>
                <a:path w="2360295" h="1867535">
                  <a:moveTo>
                    <a:pt x="1952833" y="1639522"/>
                  </a:moveTo>
                  <a:lnTo>
                    <a:pt x="1953307" y="1637871"/>
                  </a:lnTo>
                  <a:lnTo>
                    <a:pt x="1952539" y="1637871"/>
                  </a:lnTo>
                  <a:lnTo>
                    <a:pt x="1952663" y="1639268"/>
                  </a:lnTo>
                  <a:lnTo>
                    <a:pt x="1952778" y="1639478"/>
                  </a:lnTo>
                  <a:close/>
                </a:path>
                <a:path w="2360295" h="1867535">
                  <a:moveTo>
                    <a:pt x="1783694" y="1640030"/>
                  </a:moveTo>
                  <a:lnTo>
                    <a:pt x="1784893" y="1639268"/>
                  </a:lnTo>
                  <a:lnTo>
                    <a:pt x="1784873" y="1639040"/>
                  </a:lnTo>
                  <a:lnTo>
                    <a:pt x="1784510" y="1637969"/>
                  </a:lnTo>
                  <a:lnTo>
                    <a:pt x="1783694" y="1640030"/>
                  </a:lnTo>
                  <a:close/>
                </a:path>
                <a:path w="2360295" h="1867535">
                  <a:moveTo>
                    <a:pt x="1954570" y="1638887"/>
                  </a:moveTo>
                  <a:lnTo>
                    <a:pt x="1955468" y="1638470"/>
                  </a:lnTo>
                  <a:lnTo>
                    <a:pt x="1956860" y="1637998"/>
                  </a:lnTo>
                  <a:lnTo>
                    <a:pt x="1953465" y="1637998"/>
                  </a:lnTo>
                  <a:lnTo>
                    <a:pt x="1954570" y="1638887"/>
                  </a:lnTo>
                  <a:close/>
                </a:path>
                <a:path w="2360295" h="1867535">
                  <a:moveTo>
                    <a:pt x="1932223" y="1638887"/>
                  </a:moveTo>
                  <a:lnTo>
                    <a:pt x="1932460" y="1638760"/>
                  </a:lnTo>
                  <a:lnTo>
                    <a:pt x="1932895" y="1638760"/>
                  </a:lnTo>
                  <a:lnTo>
                    <a:pt x="1933013" y="1637998"/>
                  </a:lnTo>
                  <a:lnTo>
                    <a:pt x="1932381" y="1637998"/>
                  </a:lnTo>
                  <a:lnTo>
                    <a:pt x="1932246" y="1638760"/>
                  </a:lnTo>
                  <a:lnTo>
                    <a:pt x="1932460" y="1638760"/>
                  </a:lnTo>
                  <a:lnTo>
                    <a:pt x="1932776" y="1638887"/>
                  </a:lnTo>
                  <a:lnTo>
                    <a:pt x="1932223" y="1638887"/>
                  </a:lnTo>
                  <a:close/>
                </a:path>
                <a:path w="2360295" h="1867535">
                  <a:moveTo>
                    <a:pt x="1923221" y="1640919"/>
                  </a:moveTo>
                  <a:lnTo>
                    <a:pt x="1923338" y="1640459"/>
                  </a:lnTo>
                  <a:lnTo>
                    <a:pt x="1922116" y="1639649"/>
                  </a:lnTo>
                  <a:lnTo>
                    <a:pt x="1924406" y="1637998"/>
                  </a:lnTo>
                  <a:lnTo>
                    <a:pt x="1922195" y="1639141"/>
                  </a:lnTo>
                  <a:lnTo>
                    <a:pt x="1908100" y="1639141"/>
                  </a:lnTo>
                  <a:lnTo>
                    <a:pt x="1908139" y="1639268"/>
                  </a:lnTo>
                  <a:lnTo>
                    <a:pt x="1909640" y="1639268"/>
                  </a:lnTo>
                  <a:lnTo>
                    <a:pt x="1909291" y="1639776"/>
                  </a:lnTo>
                  <a:lnTo>
                    <a:pt x="1921326" y="1639776"/>
                  </a:lnTo>
                  <a:lnTo>
                    <a:pt x="1921958" y="1640411"/>
                  </a:lnTo>
                  <a:lnTo>
                    <a:pt x="1922748" y="1640665"/>
                  </a:lnTo>
                  <a:lnTo>
                    <a:pt x="1923221" y="1640919"/>
                  </a:lnTo>
                  <a:close/>
                </a:path>
                <a:path w="2360295" h="1867535">
                  <a:moveTo>
                    <a:pt x="1892821" y="1639141"/>
                  </a:moveTo>
                  <a:lnTo>
                    <a:pt x="1893452" y="1638379"/>
                  </a:lnTo>
                  <a:lnTo>
                    <a:pt x="1893847" y="1637998"/>
                  </a:lnTo>
                  <a:lnTo>
                    <a:pt x="1891715" y="1637998"/>
                  </a:lnTo>
                  <a:lnTo>
                    <a:pt x="1892426" y="1638633"/>
                  </a:lnTo>
                  <a:lnTo>
                    <a:pt x="1892821" y="1639141"/>
                  </a:lnTo>
                  <a:close/>
                </a:path>
                <a:path w="2360295" h="1867535">
                  <a:moveTo>
                    <a:pt x="1852155" y="1641046"/>
                  </a:moveTo>
                  <a:lnTo>
                    <a:pt x="1852200" y="1640284"/>
                  </a:lnTo>
                  <a:lnTo>
                    <a:pt x="1851524" y="1637998"/>
                  </a:lnTo>
                  <a:lnTo>
                    <a:pt x="1851050" y="1639776"/>
                  </a:lnTo>
                  <a:lnTo>
                    <a:pt x="1850576" y="1640284"/>
                  </a:lnTo>
                  <a:lnTo>
                    <a:pt x="1851784" y="1640848"/>
                  </a:lnTo>
                  <a:lnTo>
                    <a:pt x="1852155" y="1641046"/>
                  </a:lnTo>
                  <a:close/>
                </a:path>
                <a:path w="2360295" h="1867535">
                  <a:moveTo>
                    <a:pt x="1812279" y="1639522"/>
                  </a:moveTo>
                  <a:lnTo>
                    <a:pt x="1813858" y="1638379"/>
                  </a:lnTo>
                  <a:lnTo>
                    <a:pt x="1814332" y="1637998"/>
                  </a:lnTo>
                  <a:lnTo>
                    <a:pt x="1811196" y="1637998"/>
                  </a:lnTo>
                  <a:lnTo>
                    <a:pt x="1812279" y="1639522"/>
                  </a:lnTo>
                  <a:close/>
                </a:path>
                <a:path w="2360295" h="1867535">
                  <a:moveTo>
                    <a:pt x="1907081" y="1639522"/>
                  </a:moveTo>
                  <a:lnTo>
                    <a:pt x="1907903" y="1639522"/>
                  </a:lnTo>
                  <a:lnTo>
                    <a:pt x="1908021" y="1638887"/>
                  </a:lnTo>
                  <a:lnTo>
                    <a:pt x="1907824" y="1638506"/>
                  </a:lnTo>
                  <a:lnTo>
                    <a:pt x="1907745" y="1638252"/>
                  </a:lnTo>
                  <a:lnTo>
                    <a:pt x="1907903" y="1638252"/>
                  </a:lnTo>
                  <a:lnTo>
                    <a:pt x="1908060" y="1638125"/>
                  </a:lnTo>
                  <a:lnTo>
                    <a:pt x="1901236" y="1638125"/>
                  </a:lnTo>
                  <a:lnTo>
                    <a:pt x="1901303" y="1638506"/>
                  </a:lnTo>
                  <a:lnTo>
                    <a:pt x="1906955" y="1638506"/>
                  </a:lnTo>
                  <a:lnTo>
                    <a:pt x="1907081" y="1639522"/>
                  </a:lnTo>
                  <a:close/>
                </a:path>
                <a:path w="2360295" h="1867535">
                  <a:moveTo>
                    <a:pt x="1854129" y="1639649"/>
                  </a:moveTo>
                  <a:lnTo>
                    <a:pt x="1855077" y="1638887"/>
                  </a:lnTo>
                  <a:lnTo>
                    <a:pt x="1855156" y="1638125"/>
                  </a:lnTo>
                  <a:lnTo>
                    <a:pt x="1854161" y="1639040"/>
                  </a:lnTo>
                  <a:lnTo>
                    <a:pt x="1854039" y="1639268"/>
                  </a:lnTo>
                  <a:lnTo>
                    <a:pt x="1854129" y="1639649"/>
                  </a:lnTo>
                  <a:close/>
                </a:path>
                <a:path w="2360295" h="1867535">
                  <a:moveTo>
                    <a:pt x="1843864" y="1641808"/>
                  </a:moveTo>
                  <a:lnTo>
                    <a:pt x="1845867" y="1640565"/>
                  </a:lnTo>
                  <a:lnTo>
                    <a:pt x="1846049" y="1640219"/>
                  </a:lnTo>
                  <a:lnTo>
                    <a:pt x="1846627" y="1638125"/>
                  </a:lnTo>
                  <a:lnTo>
                    <a:pt x="1845522" y="1638760"/>
                  </a:lnTo>
                  <a:lnTo>
                    <a:pt x="1844574" y="1639014"/>
                  </a:lnTo>
                  <a:lnTo>
                    <a:pt x="1842933" y="1639014"/>
                  </a:lnTo>
                  <a:lnTo>
                    <a:pt x="1843864" y="1641808"/>
                  </a:lnTo>
                  <a:close/>
                </a:path>
                <a:path w="2360295" h="1867535">
                  <a:moveTo>
                    <a:pt x="1855392" y="1639776"/>
                  </a:moveTo>
                  <a:lnTo>
                    <a:pt x="1857130" y="1639776"/>
                  </a:lnTo>
                  <a:lnTo>
                    <a:pt x="1855787" y="1638252"/>
                  </a:lnTo>
                  <a:lnTo>
                    <a:pt x="1855558" y="1639268"/>
                  </a:lnTo>
                  <a:lnTo>
                    <a:pt x="1855440" y="1639700"/>
                  </a:lnTo>
                  <a:close/>
                </a:path>
                <a:path w="2360295" h="1867535">
                  <a:moveTo>
                    <a:pt x="1835651" y="1643459"/>
                  </a:moveTo>
                  <a:lnTo>
                    <a:pt x="1838415" y="1641554"/>
                  </a:lnTo>
                  <a:lnTo>
                    <a:pt x="1841100" y="1641427"/>
                  </a:lnTo>
                  <a:lnTo>
                    <a:pt x="1842679" y="1638252"/>
                  </a:lnTo>
                  <a:lnTo>
                    <a:pt x="1840319" y="1638252"/>
                  </a:lnTo>
                  <a:lnTo>
                    <a:pt x="1840705" y="1638506"/>
                  </a:lnTo>
                  <a:lnTo>
                    <a:pt x="1840040" y="1638934"/>
                  </a:lnTo>
                  <a:lnTo>
                    <a:pt x="1840147" y="1639238"/>
                  </a:lnTo>
                  <a:lnTo>
                    <a:pt x="1840310" y="1639395"/>
                  </a:lnTo>
                  <a:lnTo>
                    <a:pt x="1840784" y="1639649"/>
                  </a:lnTo>
                  <a:lnTo>
                    <a:pt x="1841179" y="1640030"/>
                  </a:lnTo>
                  <a:lnTo>
                    <a:pt x="1838494" y="1640792"/>
                  </a:lnTo>
                  <a:lnTo>
                    <a:pt x="1831914" y="1640792"/>
                  </a:lnTo>
                  <a:lnTo>
                    <a:pt x="1831637" y="1641173"/>
                  </a:lnTo>
                  <a:lnTo>
                    <a:pt x="1831748" y="1641681"/>
                  </a:lnTo>
                  <a:lnTo>
                    <a:pt x="1831951" y="1642062"/>
                  </a:lnTo>
                  <a:lnTo>
                    <a:pt x="1832059" y="1642316"/>
                  </a:lnTo>
                  <a:lnTo>
                    <a:pt x="1833282" y="1642316"/>
                  </a:lnTo>
                  <a:lnTo>
                    <a:pt x="1834546" y="1642443"/>
                  </a:lnTo>
                  <a:lnTo>
                    <a:pt x="1835651" y="1643459"/>
                  </a:lnTo>
                  <a:close/>
                </a:path>
                <a:path w="2360295" h="1867535">
                  <a:moveTo>
                    <a:pt x="1869685" y="1639649"/>
                  </a:moveTo>
                  <a:lnTo>
                    <a:pt x="1870001" y="1639268"/>
                  </a:lnTo>
                  <a:lnTo>
                    <a:pt x="1870174" y="1639040"/>
                  </a:lnTo>
                  <a:lnTo>
                    <a:pt x="1870001" y="1638760"/>
                  </a:lnTo>
                  <a:lnTo>
                    <a:pt x="1869685" y="1638633"/>
                  </a:lnTo>
                  <a:lnTo>
                    <a:pt x="1869053" y="1638506"/>
                  </a:lnTo>
                  <a:lnTo>
                    <a:pt x="1869527" y="1638379"/>
                  </a:lnTo>
                  <a:lnTo>
                    <a:pt x="1856623" y="1638379"/>
                  </a:lnTo>
                  <a:lnTo>
                    <a:pt x="1856669" y="1638506"/>
                  </a:lnTo>
                  <a:lnTo>
                    <a:pt x="1858077" y="1638506"/>
                  </a:lnTo>
                  <a:lnTo>
                    <a:pt x="1858261" y="1638760"/>
                  </a:lnTo>
                  <a:lnTo>
                    <a:pt x="1868342" y="1638760"/>
                  </a:lnTo>
                  <a:lnTo>
                    <a:pt x="1869527" y="1639522"/>
                  </a:lnTo>
                  <a:lnTo>
                    <a:pt x="1869685" y="1639649"/>
                  </a:lnTo>
                  <a:close/>
                </a:path>
                <a:path w="2360295" h="1867535">
                  <a:moveTo>
                    <a:pt x="1805172" y="1638506"/>
                  </a:moveTo>
                  <a:lnTo>
                    <a:pt x="1806751" y="1638379"/>
                  </a:lnTo>
                  <a:lnTo>
                    <a:pt x="1804698" y="1638379"/>
                  </a:lnTo>
                  <a:lnTo>
                    <a:pt x="1805172" y="1638506"/>
                  </a:lnTo>
                  <a:close/>
                </a:path>
                <a:path w="2360295" h="1867535">
                  <a:moveTo>
                    <a:pt x="1802408" y="1641935"/>
                  </a:moveTo>
                  <a:lnTo>
                    <a:pt x="1804698" y="1641173"/>
                  </a:lnTo>
                  <a:lnTo>
                    <a:pt x="1806830" y="1641046"/>
                  </a:lnTo>
                  <a:lnTo>
                    <a:pt x="1805251" y="1639141"/>
                  </a:lnTo>
                  <a:lnTo>
                    <a:pt x="1805062" y="1639040"/>
                  </a:lnTo>
                  <a:lnTo>
                    <a:pt x="1804951" y="1638887"/>
                  </a:lnTo>
                  <a:lnTo>
                    <a:pt x="1804698" y="1638379"/>
                  </a:lnTo>
                  <a:lnTo>
                    <a:pt x="1801231" y="1638379"/>
                  </a:lnTo>
                  <a:lnTo>
                    <a:pt x="1801224" y="1638506"/>
                  </a:lnTo>
                  <a:lnTo>
                    <a:pt x="1800284" y="1638506"/>
                  </a:lnTo>
                  <a:lnTo>
                    <a:pt x="1800166" y="1639141"/>
                  </a:lnTo>
                  <a:lnTo>
                    <a:pt x="1800233" y="1639522"/>
                  </a:lnTo>
                  <a:lnTo>
                    <a:pt x="1802408" y="1641935"/>
                  </a:lnTo>
                  <a:close/>
                </a:path>
                <a:path w="2360295" h="1867535">
                  <a:moveTo>
                    <a:pt x="1789853" y="1640665"/>
                  </a:moveTo>
                  <a:lnTo>
                    <a:pt x="1790643" y="1640157"/>
                  </a:lnTo>
                  <a:lnTo>
                    <a:pt x="1791433" y="1640157"/>
                  </a:lnTo>
                  <a:lnTo>
                    <a:pt x="1791827" y="1639649"/>
                  </a:lnTo>
                  <a:lnTo>
                    <a:pt x="1791452" y="1638934"/>
                  </a:lnTo>
                  <a:lnTo>
                    <a:pt x="1791038" y="1638379"/>
                  </a:lnTo>
                  <a:lnTo>
                    <a:pt x="1790248" y="1638887"/>
                  </a:lnTo>
                  <a:lnTo>
                    <a:pt x="1789748" y="1638887"/>
                  </a:lnTo>
                  <a:lnTo>
                    <a:pt x="1789853" y="1640665"/>
                  </a:lnTo>
                  <a:close/>
                </a:path>
                <a:path w="2360295" h="1867535">
                  <a:moveTo>
                    <a:pt x="1787642" y="1640157"/>
                  </a:moveTo>
                  <a:lnTo>
                    <a:pt x="1788748" y="1640157"/>
                  </a:lnTo>
                  <a:lnTo>
                    <a:pt x="1789380" y="1640030"/>
                  </a:lnTo>
                  <a:lnTo>
                    <a:pt x="1789380" y="1638379"/>
                  </a:lnTo>
                  <a:lnTo>
                    <a:pt x="1787581" y="1638379"/>
                  </a:lnTo>
                  <a:lnTo>
                    <a:pt x="1788195" y="1639014"/>
                  </a:lnTo>
                  <a:lnTo>
                    <a:pt x="1788511" y="1639014"/>
                  </a:lnTo>
                  <a:lnTo>
                    <a:pt x="1787858" y="1639811"/>
                  </a:lnTo>
                  <a:lnTo>
                    <a:pt x="1787642" y="1640157"/>
                  </a:lnTo>
                  <a:close/>
                </a:path>
                <a:path w="2360295" h="1867535">
                  <a:moveTo>
                    <a:pt x="1854050" y="1639141"/>
                  </a:moveTo>
                  <a:lnTo>
                    <a:pt x="1854310" y="1638760"/>
                  </a:lnTo>
                  <a:lnTo>
                    <a:pt x="1854371" y="1638470"/>
                  </a:lnTo>
                  <a:lnTo>
                    <a:pt x="1854050" y="1639141"/>
                  </a:lnTo>
                  <a:close/>
                </a:path>
                <a:path w="2360295" h="1867535">
                  <a:moveTo>
                    <a:pt x="1904744" y="1642316"/>
                  </a:moveTo>
                  <a:lnTo>
                    <a:pt x="1906955" y="1638506"/>
                  </a:lnTo>
                  <a:lnTo>
                    <a:pt x="1901303" y="1638506"/>
                  </a:lnTo>
                  <a:lnTo>
                    <a:pt x="1901401" y="1639268"/>
                  </a:lnTo>
                  <a:lnTo>
                    <a:pt x="1903007" y="1639268"/>
                  </a:lnTo>
                  <a:lnTo>
                    <a:pt x="1904744" y="1642316"/>
                  </a:lnTo>
                  <a:close/>
                </a:path>
                <a:path w="2360295" h="1867535">
                  <a:moveTo>
                    <a:pt x="1857525" y="1641173"/>
                  </a:moveTo>
                  <a:lnTo>
                    <a:pt x="1857603" y="1640919"/>
                  </a:lnTo>
                  <a:lnTo>
                    <a:pt x="1858077" y="1638506"/>
                  </a:lnTo>
                  <a:lnTo>
                    <a:pt x="1856669" y="1638506"/>
                  </a:lnTo>
                  <a:lnTo>
                    <a:pt x="1857130" y="1639776"/>
                  </a:lnTo>
                  <a:lnTo>
                    <a:pt x="1855392" y="1639776"/>
                  </a:lnTo>
                  <a:lnTo>
                    <a:pt x="1855117" y="1640219"/>
                  </a:lnTo>
                  <a:lnTo>
                    <a:pt x="1854761" y="1641046"/>
                  </a:lnTo>
                  <a:lnTo>
                    <a:pt x="1855787" y="1641046"/>
                  </a:lnTo>
                  <a:lnTo>
                    <a:pt x="1857525" y="1641173"/>
                  </a:lnTo>
                  <a:close/>
                </a:path>
                <a:path w="2360295" h="1867535">
                  <a:moveTo>
                    <a:pt x="1959939" y="1639776"/>
                  </a:moveTo>
                  <a:lnTo>
                    <a:pt x="1959860" y="1638633"/>
                  </a:lnTo>
                  <a:lnTo>
                    <a:pt x="1958453" y="1638633"/>
                  </a:lnTo>
                  <a:lnTo>
                    <a:pt x="1959114" y="1639141"/>
                  </a:lnTo>
                  <a:lnTo>
                    <a:pt x="1959624" y="1639141"/>
                  </a:lnTo>
                  <a:lnTo>
                    <a:pt x="1959939" y="1639776"/>
                  </a:lnTo>
                  <a:close/>
                </a:path>
                <a:path w="2360295" h="1867535">
                  <a:moveTo>
                    <a:pt x="1832775" y="1639776"/>
                  </a:moveTo>
                  <a:lnTo>
                    <a:pt x="1833914" y="1639776"/>
                  </a:lnTo>
                  <a:lnTo>
                    <a:pt x="1832335" y="1638633"/>
                  </a:lnTo>
                  <a:lnTo>
                    <a:pt x="1832549" y="1639268"/>
                  </a:lnTo>
                  <a:lnTo>
                    <a:pt x="1832775" y="1639776"/>
                  </a:lnTo>
                  <a:close/>
                </a:path>
                <a:path w="2360295" h="1867535">
                  <a:moveTo>
                    <a:pt x="1865421" y="1641427"/>
                  </a:moveTo>
                  <a:lnTo>
                    <a:pt x="1866842" y="1641427"/>
                  </a:lnTo>
                  <a:lnTo>
                    <a:pt x="1866968" y="1640919"/>
                  </a:lnTo>
                  <a:lnTo>
                    <a:pt x="1867074" y="1640713"/>
                  </a:lnTo>
                  <a:lnTo>
                    <a:pt x="1867270" y="1640459"/>
                  </a:lnTo>
                  <a:lnTo>
                    <a:pt x="1867711" y="1639395"/>
                  </a:lnTo>
                  <a:lnTo>
                    <a:pt x="1868342" y="1638760"/>
                  </a:lnTo>
                  <a:lnTo>
                    <a:pt x="1858261" y="1638760"/>
                  </a:lnTo>
                  <a:lnTo>
                    <a:pt x="1858354" y="1638887"/>
                  </a:lnTo>
                  <a:lnTo>
                    <a:pt x="1865895" y="1638887"/>
                  </a:lnTo>
                  <a:lnTo>
                    <a:pt x="1865421" y="1641427"/>
                  </a:lnTo>
                  <a:close/>
                </a:path>
                <a:path w="2360295" h="1867535">
                  <a:moveTo>
                    <a:pt x="1776586" y="1639522"/>
                  </a:moveTo>
                  <a:lnTo>
                    <a:pt x="1777771" y="1638760"/>
                  </a:lnTo>
                  <a:lnTo>
                    <a:pt x="1777186" y="1638760"/>
                  </a:lnTo>
                  <a:lnTo>
                    <a:pt x="1777060" y="1639014"/>
                  </a:lnTo>
                  <a:lnTo>
                    <a:pt x="1776665" y="1639014"/>
                  </a:lnTo>
                  <a:lnTo>
                    <a:pt x="1776586" y="1639522"/>
                  </a:lnTo>
                  <a:close/>
                </a:path>
                <a:path w="2360295" h="1867535">
                  <a:moveTo>
                    <a:pt x="1946200" y="1641300"/>
                  </a:moveTo>
                  <a:lnTo>
                    <a:pt x="1944953" y="1639649"/>
                  </a:lnTo>
                  <a:lnTo>
                    <a:pt x="1944857" y="1639141"/>
                  </a:lnTo>
                  <a:lnTo>
                    <a:pt x="1945252" y="1639141"/>
                  </a:lnTo>
                  <a:lnTo>
                    <a:pt x="1945647" y="1639014"/>
                  </a:lnTo>
                  <a:lnTo>
                    <a:pt x="1946042" y="1639014"/>
                  </a:lnTo>
                  <a:lnTo>
                    <a:pt x="1946200" y="1638887"/>
                  </a:lnTo>
                  <a:lnTo>
                    <a:pt x="1940356" y="1638887"/>
                  </a:lnTo>
                  <a:lnTo>
                    <a:pt x="1940041" y="1639014"/>
                  </a:lnTo>
                  <a:lnTo>
                    <a:pt x="1942488" y="1640030"/>
                  </a:lnTo>
                  <a:lnTo>
                    <a:pt x="1943357" y="1640030"/>
                  </a:lnTo>
                  <a:lnTo>
                    <a:pt x="1946200" y="1641300"/>
                  </a:lnTo>
                  <a:close/>
                </a:path>
                <a:path w="2360295" h="1867535">
                  <a:moveTo>
                    <a:pt x="1863605" y="1640411"/>
                  </a:moveTo>
                  <a:lnTo>
                    <a:pt x="1864757" y="1639741"/>
                  </a:lnTo>
                  <a:lnTo>
                    <a:pt x="1865895" y="1638887"/>
                  </a:lnTo>
                  <a:lnTo>
                    <a:pt x="1858354" y="1638887"/>
                  </a:lnTo>
                  <a:lnTo>
                    <a:pt x="1858722" y="1639395"/>
                  </a:lnTo>
                  <a:lnTo>
                    <a:pt x="1863210" y="1639395"/>
                  </a:lnTo>
                  <a:lnTo>
                    <a:pt x="1863605" y="1640411"/>
                  </a:lnTo>
                  <a:close/>
                </a:path>
                <a:path w="2360295" h="1867535">
                  <a:moveTo>
                    <a:pt x="1826334" y="1642697"/>
                  </a:moveTo>
                  <a:lnTo>
                    <a:pt x="1827439" y="1642697"/>
                  </a:lnTo>
                  <a:lnTo>
                    <a:pt x="1826018" y="1638887"/>
                  </a:lnTo>
                  <a:lnTo>
                    <a:pt x="1823412" y="1640665"/>
                  </a:lnTo>
                  <a:lnTo>
                    <a:pt x="1818911" y="1640665"/>
                  </a:lnTo>
                  <a:lnTo>
                    <a:pt x="1819006" y="1641046"/>
                  </a:lnTo>
                  <a:lnTo>
                    <a:pt x="1825228" y="1641046"/>
                  </a:lnTo>
                  <a:lnTo>
                    <a:pt x="1826492" y="1641300"/>
                  </a:lnTo>
                  <a:lnTo>
                    <a:pt x="1826413" y="1641935"/>
                  </a:lnTo>
                  <a:lnTo>
                    <a:pt x="1826294" y="1642443"/>
                  </a:lnTo>
                  <a:lnTo>
                    <a:pt x="1826334" y="1642697"/>
                  </a:lnTo>
                  <a:close/>
                </a:path>
                <a:path w="2360295" h="1867535">
                  <a:moveTo>
                    <a:pt x="1907903" y="1639522"/>
                  </a:moveTo>
                  <a:lnTo>
                    <a:pt x="1908139" y="1639268"/>
                  </a:lnTo>
                  <a:lnTo>
                    <a:pt x="1908036" y="1638934"/>
                  </a:lnTo>
                  <a:lnTo>
                    <a:pt x="1907903" y="1639522"/>
                  </a:lnTo>
                  <a:close/>
                </a:path>
                <a:path w="2360295" h="1867535">
                  <a:moveTo>
                    <a:pt x="1871422" y="1639649"/>
                  </a:moveTo>
                  <a:lnTo>
                    <a:pt x="1871655" y="1639478"/>
                  </a:lnTo>
                  <a:lnTo>
                    <a:pt x="1872448" y="1639014"/>
                  </a:lnTo>
                  <a:lnTo>
                    <a:pt x="1870909" y="1639014"/>
                  </a:lnTo>
                  <a:lnTo>
                    <a:pt x="1871422" y="1639649"/>
                  </a:lnTo>
                  <a:close/>
                </a:path>
                <a:path w="2360295" h="1867535">
                  <a:moveTo>
                    <a:pt x="1798381" y="1641300"/>
                  </a:moveTo>
                  <a:lnTo>
                    <a:pt x="1800118" y="1639014"/>
                  </a:lnTo>
                  <a:lnTo>
                    <a:pt x="1799408" y="1639141"/>
                  </a:lnTo>
                  <a:lnTo>
                    <a:pt x="1797598" y="1639141"/>
                  </a:lnTo>
                  <a:lnTo>
                    <a:pt x="1798381" y="1641300"/>
                  </a:lnTo>
                  <a:close/>
                </a:path>
                <a:path w="2360295" h="1867535">
                  <a:moveTo>
                    <a:pt x="1975100" y="1641173"/>
                  </a:moveTo>
                  <a:lnTo>
                    <a:pt x="1976917" y="1640919"/>
                  </a:lnTo>
                  <a:lnTo>
                    <a:pt x="1977311" y="1640919"/>
                  </a:lnTo>
                  <a:lnTo>
                    <a:pt x="1977496" y="1640030"/>
                  </a:lnTo>
                  <a:lnTo>
                    <a:pt x="1977611" y="1639649"/>
                  </a:lnTo>
                  <a:lnTo>
                    <a:pt x="1977864" y="1639141"/>
                  </a:lnTo>
                  <a:lnTo>
                    <a:pt x="1973837" y="1639141"/>
                  </a:lnTo>
                  <a:lnTo>
                    <a:pt x="1973915" y="1640459"/>
                  </a:lnTo>
                  <a:lnTo>
                    <a:pt x="1975100" y="1641173"/>
                  </a:lnTo>
                  <a:close/>
                </a:path>
                <a:path w="2360295" h="1867535">
                  <a:moveTo>
                    <a:pt x="1959935" y="1639773"/>
                  </a:moveTo>
                  <a:lnTo>
                    <a:pt x="1959624" y="1639141"/>
                  </a:lnTo>
                  <a:lnTo>
                    <a:pt x="1959609" y="1639522"/>
                  </a:lnTo>
                  <a:lnTo>
                    <a:pt x="1959935" y="1639773"/>
                  </a:lnTo>
                  <a:close/>
                </a:path>
                <a:path w="2360295" h="1867535">
                  <a:moveTo>
                    <a:pt x="1959586" y="1639505"/>
                  </a:moveTo>
                  <a:lnTo>
                    <a:pt x="1959624" y="1639141"/>
                  </a:lnTo>
                  <a:lnTo>
                    <a:pt x="1959114" y="1639141"/>
                  </a:lnTo>
                  <a:lnTo>
                    <a:pt x="1959586" y="1639505"/>
                  </a:lnTo>
                  <a:close/>
                </a:path>
                <a:path w="2360295" h="1867535">
                  <a:moveTo>
                    <a:pt x="1831914" y="1640792"/>
                  </a:moveTo>
                  <a:lnTo>
                    <a:pt x="1838494" y="1640792"/>
                  </a:lnTo>
                  <a:lnTo>
                    <a:pt x="1838257" y="1639141"/>
                  </a:lnTo>
                  <a:lnTo>
                    <a:pt x="1837546" y="1639268"/>
                  </a:lnTo>
                  <a:lnTo>
                    <a:pt x="1834106" y="1639268"/>
                  </a:lnTo>
                  <a:lnTo>
                    <a:pt x="1833914" y="1639776"/>
                  </a:lnTo>
                  <a:lnTo>
                    <a:pt x="1832775" y="1639776"/>
                  </a:lnTo>
                  <a:lnTo>
                    <a:pt x="1832888" y="1640030"/>
                  </a:lnTo>
                  <a:lnTo>
                    <a:pt x="1832098" y="1640538"/>
                  </a:lnTo>
                  <a:lnTo>
                    <a:pt x="1831914" y="1640792"/>
                  </a:lnTo>
                  <a:close/>
                </a:path>
                <a:path w="2360295" h="1867535">
                  <a:moveTo>
                    <a:pt x="1793003" y="1639818"/>
                  </a:moveTo>
                  <a:lnTo>
                    <a:pt x="1793226" y="1639773"/>
                  </a:lnTo>
                  <a:lnTo>
                    <a:pt x="1793716" y="1639741"/>
                  </a:lnTo>
                  <a:lnTo>
                    <a:pt x="1792933" y="1639141"/>
                  </a:lnTo>
                  <a:lnTo>
                    <a:pt x="1793003" y="1639818"/>
                  </a:lnTo>
                  <a:close/>
                </a:path>
                <a:path w="2360295" h="1867535">
                  <a:moveTo>
                    <a:pt x="1782431" y="1642062"/>
                  </a:moveTo>
                  <a:lnTo>
                    <a:pt x="1782747" y="1640792"/>
                  </a:lnTo>
                  <a:lnTo>
                    <a:pt x="1785589" y="1640792"/>
                  </a:lnTo>
                  <a:lnTo>
                    <a:pt x="1785037" y="1639522"/>
                  </a:lnTo>
                  <a:lnTo>
                    <a:pt x="1784940" y="1639238"/>
                  </a:lnTo>
                  <a:lnTo>
                    <a:pt x="1783694" y="1640030"/>
                  </a:lnTo>
                  <a:lnTo>
                    <a:pt x="1779230" y="1640030"/>
                  </a:lnTo>
                  <a:lnTo>
                    <a:pt x="1779226" y="1640157"/>
                  </a:lnTo>
                  <a:lnTo>
                    <a:pt x="1780694" y="1640157"/>
                  </a:lnTo>
                  <a:lnTo>
                    <a:pt x="1781562" y="1641681"/>
                  </a:lnTo>
                  <a:lnTo>
                    <a:pt x="1782036" y="1641808"/>
                  </a:lnTo>
                  <a:lnTo>
                    <a:pt x="1782431" y="1642062"/>
                  </a:lnTo>
                  <a:close/>
                </a:path>
                <a:path w="2360295" h="1867535">
                  <a:moveTo>
                    <a:pt x="1908205" y="1639478"/>
                  </a:moveTo>
                  <a:lnTo>
                    <a:pt x="1909640" y="1639268"/>
                  </a:lnTo>
                  <a:lnTo>
                    <a:pt x="1908139" y="1639268"/>
                  </a:lnTo>
                  <a:lnTo>
                    <a:pt x="1908205" y="1639478"/>
                  </a:lnTo>
                  <a:close/>
                </a:path>
                <a:path w="2360295" h="1867535">
                  <a:moveTo>
                    <a:pt x="1901585" y="1640284"/>
                  </a:moveTo>
                  <a:lnTo>
                    <a:pt x="1903007" y="1639268"/>
                  </a:lnTo>
                  <a:lnTo>
                    <a:pt x="1901401" y="1639268"/>
                  </a:lnTo>
                  <a:lnTo>
                    <a:pt x="1901585" y="1640284"/>
                  </a:lnTo>
                  <a:close/>
                </a:path>
                <a:path w="2360295" h="1867535">
                  <a:moveTo>
                    <a:pt x="1852313" y="1640665"/>
                  </a:moveTo>
                  <a:lnTo>
                    <a:pt x="1852708" y="1639268"/>
                  </a:lnTo>
                  <a:lnTo>
                    <a:pt x="1852376" y="1640219"/>
                  </a:lnTo>
                  <a:lnTo>
                    <a:pt x="1852313" y="1640665"/>
                  </a:lnTo>
                  <a:close/>
                </a:path>
                <a:path w="2360295" h="1867535">
                  <a:moveTo>
                    <a:pt x="1862736" y="1642062"/>
                  </a:moveTo>
                  <a:lnTo>
                    <a:pt x="1863210" y="1639395"/>
                  </a:lnTo>
                  <a:lnTo>
                    <a:pt x="1858722" y="1639395"/>
                  </a:lnTo>
                  <a:lnTo>
                    <a:pt x="1859183" y="1640030"/>
                  </a:lnTo>
                  <a:lnTo>
                    <a:pt x="1861157" y="1640157"/>
                  </a:lnTo>
                  <a:lnTo>
                    <a:pt x="1862736" y="1642062"/>
                  </a:lnTo>
                  <a:close/>
                </a:path>
                <a:path w="2360295" h="1867535">
                  <a:moveTo>
                    <a:pt x="1908555" y="1640848"/>
                  </a:moveTo>
                  <a:lnTo>
                    <a:pt x="1908552" y="1640459"/>
                  </a:lnTo>
                  <a:lnTo>
                    <a:pt x="1908205" y="1639478"/>
                  </a:lnTo>
                  <a:lnTo>
                    <a:pt x="1907903" y="1639522"/>
                  </a:lnTo>
                  <a:lnTo>
                    <a:pt x="1907081" y="1639522"/>
                  </a:lnTo>
                  <a:lnTo>
                    <a:pt x="1907160" y="1640157"/>
                  </a:lnTo>
                  <a:lnTo>
                    <a:pt x="1907981" y="1640157"/>
                  </a:lnTo>
                  <a:lnTo>
                    <a:pt x="1908247" y="1640565"/>
                  </a:lnTo>
                  <a:lnTo>
                    <a:pt x="1908555" y="1640848"/>
                  </a:lnTo>
                  <a:close/>
                </a:path>
                <a:path w="2360295" h="1867535">
                  <a:moveTo>
                    <a:pt x="1960177" y="1642062"/>
                  </a:moveTo>
                  <a:lnTo>
                    <a:pt x="1960729" y="1641808"/>
                  </a:lnTo>
                  <a:lnTo>
                    <a:pt x="1960889" y="1641712"/>
                  </a:lnTo>
                  <a:lnTo>
                    <a:pt x="1959999" y="1639903"/>
                  </a:lnTo>
                  <a:lnTo>
                    <a:pt x="1959894" y="1639741"/>
                  </a:lnTo>
                  <a:lnTo>
                    <a:pt x="1959586" y="1639505"/>
                  </a:lnTo>
                  <a:lnTo>
                    <a:pt x="1959461" y="1640713"/>
                  </a:lnTo>
                  <a:lnTo>
                    <a:pt x="1959444" y="1641712"/>
                  </a:lnTo>
                  <a:lnTo>
                    <a:pt x="1959880" y="1641943"/>
                  </a:lnTo>
                  <a:lnTo>
                    <a:pt x="1960177" y="1642062"/>
                  </a:lnTo>
                  <a:close/>
                </a:path>
                <a:path w="2360295" h="1867535">
                  <a:moveTo>
                    <a:pt x="1930013" y="1641427"/>
                  </a:moveTo>
                  <a:lnTo>
                    <a:pt x="1931841" y="1641416"/>
                  </a:lnTo>
                  <a:lnTo>
                    <a:pt x="1933645" y="1639649"/>
                  </a:lnTo>
                  <a:lnTo>
                    <a:pt x="1931197" y="1640538"/>
                  </a:lnTo>
                  <a:lnTo>
                    <a:pt x="1930013" y="1641427"/>
                  </a:lnTo>
                  <a:close/>
                </a:path>
                <a:path w="2360295" h="1867535">
                  <a:moveTo>
                    <a:pt x="1816488" y="1640197"/>
                  </a:moveTo>
                  <a:lnTo>
                    <a:pt x="1816701" y="1639649"/>
                  </a:lnTo>
                  <a:lnTo>
                    <a:pt x="1816559" y="1639700"/>
                  </a:lnTo>
                  <a:lnTo>
                    <a:pt x="1816464" y="1639903"/>
                  </a:lnTo>
                  <a:lnTo>
                    <a:pt x="1816306" y="1639903"/>
                  </a:lnTo>
                  <a:lnTo>
                    <a:pt x="1816488" y="1640197"/>
                  </a:lnTo>
                  <a:close/>
                </a:path>
                <a:path w="2360295" h="1867535">
                  <a:moveTo>
                    <a:pt x="1795223" y="1641046"/>
                  </a:moveTo>
                  <a:lnTo>
                    <a:pt x="1795460" y="1641046"/>
                  </a:lnTo>
                  <a:lnTo>
                    <a:pt x="1795381" y="1640030"/>
                  </a:lnTo>
                  <a:lnTo>
                    <a:pt x="1795223" y="1639649"/>
                  </a:lnTo>
                  <a:lnTo>
                    <a:pt x="1793716" y="1639741"/>
                  </a:lnTo>
                  <a:lnTo>
                    <a:pt x="1794591" y="1640411"/>
                  </a:lnTo>
                  <a:lnTo>
                    <a:pt x="1795223" y="1641046"/>
                  </a:lnTo>
                  <a:close/>
                </a:path>
                <a:path w="2360295" h="1867535">
                  <a:moveTo>
                    <a:pt x="1816306" y="1639903"/>
                  </a:moveTo>
                  <a:lnTo>
                    <a:pt x="1816464" y="1639903"/>
                  </a:lnTo>
                  <a:lnTo>
                    <a:pt x="1816385" y="1639762"/>
                  </a:lnTo>
                  <a:lnTo>
                    <a:pt x="1816306" y="1639903"/>
                  </a:lnTo>
                  <a:close/>
                </a:path>
                <a:path w="2360295" h="1867535">
                  <a:moveTo>
                    <a:pt x="1980944" y="1642062"/>
                  </a:moveTo>
                  <a:lnTo>
                    <a:pt x="1982871" y="1641943"/>
                  </a:lnTo>
                  <a:lnTo>
                    <a:pt x="1982997" y="1639776"/>
                  </a:lnTo>
                  <a:lnTo>
                    <a:pt x="1982602" y="1639776"/>
                  </a:lnTo>
                  <a:lnTo>
                    <a:pt x="1981733" y="1640030"/>
                  </a:lnTo>
                  <a:lnTo>
                    <a:pt x="1982438" y="1640219"/>
                  </a:lnTo>
                  <a:lnTo>
                    <a:pt x="1982362" y="1640611"/>
                  </a:lnTo>
                  <a:lnTo>
                    <a:pt x="1980944" y="1642062"/>
                  </a:lnTo>
                  <a:close/>
                </a:path>
                <a:path w="2360295" h="1867535">
                  <a:moveTo>
                    <a:pt x="1919984" y="1641173"/>
                  </a:moveTo>
                  <a:lnTo>
                    <a:pt x="1920300" y="1641046"/>
                  </a:lnTo>
                  <a:lnTo>
                    <a:pt x="1920695" y="1640919"/>
                  </a:lnTo>
                  <a:lnTo>
                    <a:pt x="1921326" y="1639776"/>
                  </a:lnTo>
                  <a:lnTo>
                    <a:pt x="1909291" y="1639776"/>
                  </a:lnTo>
                  <a:lnTo>
                    <a:pt x="1909203" y="1639903"/>
                  </a:lnTo>
                  <a:lnTo>
                    <a:pt x="1917615" y="1639903"/>
                  </a:lnTo>
                  <a:lnTo>
                    <a:pt x="1917852" y="1640030"/>
                  </a:lnTo>
                  <a:lnTo>
                    <a:pt x="1918642" y="1640157"/>
                  </a:lnTo>
                  <a:lnTo>
                    <a:pt x="1920063" y="1640665"/>
                  </a:lnTo>
                  <a:lnTo>
                    <a:pt x="1919984" y="1641173"/>
                  </a:lnTo>
                  <a:close/>
                </a:path>
                <a:path w="2360295" h="1867535">
                  <a:moveTo>
                    <a:pt x="1885320" y="1641427"/>
                  </a:moveTo>
                  <a:lnTo>
                    <a:pt x="1885951" y="1640919"/>
                  </a:lnTo>
                  <a:lnTo>
                    <a:pt x="1885983" y="1640665"/>
                  </a:lnTo>
                  <a:lnTo>
                    <a:pt x="1885478" y="1640157"/>
                  </a:lnTo>
                  <a:lnTo>
                    <a:pt x="1885162" y="1640030"/>
                  </a:lnTo>
                  <a:lnTo>
                    <a:pt x="1884767" y="1639903"/>
                  </a:lnTo>
                  <a:lnTo>
                    <a:pt x="1883898" y="1639903"/>
                  </a:lnTo>
                  <a:lnTo>
                    <a:pt x="1882161" y="1639776"/>
                  </a:lnTo>
                  <a:lnTo>
                    <a:pt x="1877187" y="1639776"/>
                  </a:lnTo>
                  <a:lnTo>
                    <a:pt x="1877581" y="1640411"/>
                  </a:lnTo>
                  <a:lnTo>
                    <a:pt x="1883425" y="1640411"/>
                  </a:lnTo>
                  <a:lnTo>
                    <a:pt x="1885320" y="1641427"/>
                  </a:lnTo>
                  <a:close/>
                </a:path>
                <a:path w="2360295" h="1867535">
                  <a:moveTo>
                    <a:pt x="1818911" y="1640665"/>
                  </a:moveTo>
                  <a:lnTo>
                    <a:pt x="1823412" y="1640665"/>
                  </a:lnTo>
                  <a:lnTo>
                    <a:pt x="1821280" y="1640411"/>
                  </a:lnTo>
                  <a:lnTo>
                    <a:pt x="1819622" y="1640411"/>
                  </a:lnTo>
                  <a:lnTo>
                    <a:pt x="1819464" y="1640284"/>
                  </a:lnTo>
                  <a:lnTo>
                    <a:pt x="1819385" y="1640157"/>
                  </a:lnTo>
                  <a:lnTo>
                    <a:pt x="1818990" y="1639776"/>
                  </a:lnTo>
                  <a:lnTo>
                    <a:pt x="1818832" y="1639776"/>
                  </a:lnTo>
                  <a:lnTo>
                    <a:pt x="1818832" y="1640030"/>
                  </a:lnTo>
                  <a:lnTo>
                    <a:pt x="1818674" y="1640157"/>
                  </a:lnTo>
                  <a:lnTo>
                    <a:pt x="1818911" y="1640665"/>
                  </a:lnTo>
                  <a:close/>
                </a:path>
                <a:path w="2360295" h="1867535">
                  <a:moveTo>
                    <a:pt x="1814727" y="1641300"/>
                  </a:moveTo>
                  <a:lnTo>
                    <a:pt x="1815270" y="1640665"/>
                  </a:lnTo>
                  <a:lnTo>
                    <a:pt x="1815359" y="1640411"/>
                  </a:lnTo>
                  <a:lnTo>
                    <a:pt x="1814174" y="1639776"/>
                  </a:lnTo>
                  <a:lnTo>
                    <a:pt x="1814727" y="1641300"/>
                  </a:lnTo>
                  <a:close/>
                </a:path>
                <a:path w="2360295" h="1867535">
                  <a:moveTo>
                    <a:pt x="1793249" y="1642189"/>
                  </a:moveTo>
                  <a:lnTo>
                    <a:pt x="1793003" y="1639818"/>
                  </a:lnTo>
                  <a:lnTo>
                    <a:pt x="1792143" y="1640030"/>
                  </a:lnTo>
                  <a:lnTo>
                    <a:pt x="1792459" y="1640665"/>
                  </a:lnTo>
                  <a:lnTo>
                    <a:pt x="1789696" y="1640792"/>
                  </a:lnTo>
                  <a:lnTo>
                    <a:pt x="1791906" y="1641681"/>
                  </a:lnTo>
                  <a:lnTo>
                    <a:pt x="1791985" y="1641808"/>
                  </a:lnTo>
                  <a:lnTo>
                    <a:pt x="1793249" y="1642189"/>
                  </a:lnTo>
                  <a:close/>
                </a:path>
                <a:path w="2360295" h="1867535">
                  <a:moveTo>
                    <a:pt x="1816039" y="1641354"/>
                  </a:moveTo>
                  <a:lnTo>
                    <a:pt x="1816306" y="1640665"/>
                  </a:lnTo>
                  <a:lnTo>
                    <a:pt x="1816420" y="1640157"/>
                  </a:lnTo>
                  <a:lnTo>
                    <a:pt x="1816127" y="1639855"/>
                  </a:lnTo>
                  <a:lnTo>
                    <a:pt x="1815990" y="1639903"/>
                  </a:lnTo>
                  <a:lnTo>
                    <a:pt x="1815875" y="1640459"/>
                  </a:lnTo>
                  <a:lnTo>
                    <a:pt x="1815753" y="1640665"/>
                  </a:lnTo>
                  <a:lnTo>
                    <a:pt x="1816039" y="1641354"/>
                  </a:lnTo>
                  <a:close/>
                </a:path>
                <a:path w="2360295" h="1867535">
                  <a:moveTo>
                    <a:pt x="1907982" y="1641681"/>
                  </a:moveTo>
                  <a:lnTo>
                    <a:pt x="1910272" y="1641427"/>
                  </a:lnTo>
                  <a:lnTo>
                    <a:pt x="1913269" y="1641416"/>
                  </a:lnTo>
                  <a:lnTo>
                    <a:pt x="1915641" y="1641046"/>
                  </a:lnTo>
                  <a:lnTo>
                    <a:pt x="1918168" y="1640919"/>
                  </a:lnTo>
                  <a:lnTo>
                    <a:pt x="1918326" y="1640919"/>
                  </a:lnTo>
                  <a:lnTo>
                    <a:pt x="1918484" y="1640792"/>
                  </a:lnTo>
                  <a:lnTo>
                    <a:pt x="1918326" y="1640538"/>
                  </a:lnTo>
                  <a:lnTo>
                    <a:pt x="1918168" y="1640538"/>
                  </a:lnTo>
                  <a:lnTo>
                    <a:pt x="1917378" y="1640411"/>
                  </a:lnTo>
                  <a:lnTo>
                    <a:pt x="1916983" y="1640411"/>
                  </a:lnTo>
                  <a:lnTo>
                    <a:pt x="1917615" y="1639903"/>
                  </a:lnTo>
                  <a:lnTo>
                    <a:pt x="1909203" y="1639903"/>
                  </a:lnTo>
                  <a:lnTo>
                    <a:pt x="1908717" y="1640611"/>
                  </a:lnTo>
                  <a:lnTo>
                    <a:pt x="1908771" y="1641046"/>
                  </a:lnTo>
                  <a:lnTo>
                    <a:pt x="1908418" y="1641046"/>
                  </a:lnTo>
                  <a:lnTo>
                    <a:pt x="1907982" y="1641681"/>
                  </a:lnTo>
                  <a:close/>
                </a:path>
                <a:path w="2360295" h="1867535">
                  <a:moveTo>
                    <a:pt x="1943831" y="1641300"/>
                  </a:moveTo>
                  <a:lnTo>
                    <a:pt x="1943357" y="1640030"/>
                  </a:lnTo>
                  <a:lnTo>
                    <a:pt x="1942488" y="1640030"/>
                  </a:lnTo>
                  <a:lnTo>
                    <a:pt x="1943041" y="1640919"/>
                  </a:lnTo>
                  <a:lnTo>
                    <a:pt x="1943199" y="1641046"/>
                  </a:lnTo>
                  <a:lnTo>
                    <a:pt x="1943594" y="1641173"/>
                  </a:lnTo>
                  <a:lnTo>
                    <a:pt x="1943831" y="1641300"/>
                  </a:lnTo>
                  <a:close/>
                </a:path>
                <a:path w="2360295" h="1867535">
                  <a:moveTo>
                    <a:pt x="1907271" y="1641046"/>
                  </a:moveTo>
                  <a:lnTo>
                    <a:pt x="1907981" y="1640157"/>
                  </a:lnTo>
                  <a:lnTo>
                    <a:pt x="1907160" y="1640157"/>
                  </a:lnTo>
                  <a:lnTo>
                    <a:pt x="1907271" y="1641046"/>
                  </a:lnTo>
                  <a:close/>
                </a:path>
                <a:path w="2360295" h="1867535">
                  <a:moveTo>
                    <a:pt x="1873001" y="1642824"/>
                  </a:moveTo>
                  <a:lnTo>
                    <a:pt x="1874344" y="1641681"/>
                  </a:lnTo>
                  <a:lnTo>
                    <a:pt x="1872528" y="1640157"/>
                  </a:lnTo>
                  <a:lnTo>
                    <a:pt x="1869946" y="1641416"/>
                  </a:lnTo>
                  <a:lnTo>
                    <a:pt x="1870040" y="1641554"/>
                  </a:lnTo>
                  <a:lnTo>
                    <a:pt x="1870159" y="1641681"/>
                  </a:lnTo>
                  <a:lnTo>
                    <a:pt x="1871593" y="1641943"/>
                  </a:lnTo>
                  <a:lnTo>
                    <a:pt x="1873001" y="1642824"/>
                  </a:lnTo>
                  <a:close/>
                </a:path>
                <a:path w="2360295" h="1867535">
                  <a:moveTo>
                    <a:pt x="1779192" y="1641427"/>
                  </a:moveTo>
                  <a:lnTo>
                    <a:pt x="1779903" y="1640665"/>
                  </a:lnTo>
                  <a:lnTo>
                    <a:pt x="1780694" y="1640157"/>
                  </a:lnTo>
                  <a:lnTo>
                    <a:pt x="1779226" y="1640157"/>
                  </a:lnTo>
                  <a:lnTo>
                    <a:pt x="1779192" y="1641427"/>
                  </a:lnTo>
                  <a:close/>
                </a:path>
                <a:path w="2360295" h="1867535">
                  <a:moveTo>
                    <a:pt x="1815731" y="1640611"/>
                  </a:moveTo>
                  <a:lnTo>
                    <a:pt x="1815595" y="1640284"/>
                  </a:lnTo>
                  <a:lnTo>
                    <a:pt x="1815447" y="1640459"/>
                  </a:lnTo>
                  <a:lnTo>
                    <a:pt x="1815731" y="1640611"/>
                  </a:lnTo>
                  <a:close/>
                </a:path>
                <a:path w="2360295" h="1867535">
                  <a:moveTo>
                    <a:pt x="1931118" y="1640538"/>
                  </a:moveTo>
                  <a:lnTo>
                    <a:pt x="1931276" y="1640411"/>
                  </a:lnTo>
                  <a:lnTo>
                    <a:pt x="1931118" y="1640538"/>
                  </a:lnTo>
                  <a:close/>
                </a:path>
                <a:path w="2360295" h="1867535">
                  <a:moveTo>
                    <a:pt x="1879792" y="1641808"/>
                  </a:moveTo>
                  <a:lnTo>
                    <a:pt x="1880538" y="1641416"/>
                  </a:lnTo>
                  <a:lnTo>
                    <a:pt x="1883425" y="1640411"/>
                  </a:lnTo>
                  <a:lnTo>
                    <a:pt x="1877581" y="1640411"/>
                  </a:lnTo>
                  <a:lnTo>
                    <a:pt x="1878055" y="1641173"/>
                  </a:lnTo>
                  <a:lnTo>
                    <a:pt x="1878924" y="1641300"/>
                  </a:lnTo>
                  <a:lnTo>
                    <a:pt x="1879792" y="1641808"/>
                  </a:lnTo>
                  <a:close/>
                </a:path>
                <a:path w="2360295" h="1867535">
                  <a:moveTo>
                    <a:pt x="1815753" y="1640665"/>
                  </a:moveTo>
                  <a:close/>
                </a:path>
                <a:path w="2360295" h="1867535">
                  <a:moveTo>
                    <a:pt x="1816701" y="1642951"/>
                  </a:moveTo>
                  <a:lnTo>
                    <a:pt x="1817175" y="1641681"/>
                  </a:lnTo>
                  <a:lnTo>
                    <a:pt x="1817300" y="1640848"/>
                  </a:lnTo>
                  <a:lnTo>
                    <a:pt x="1817017" y="1640665"/>
                  </a:lnTo>
                  <a:lnTo>
                    <a:pt x="1816200" y="1641416"/>
                  </a:lnTo>
                  <a:lnTo>
                    <a:pt x="1816283" y="1641943"/>
                  </a:lnTo>
                  <a:lnTo>
                    <a:pt x="1816701" y="1642951"/>
                  </a:lnTo>
                  <a:close/>
                </a:path>
                <a:path w="2360295" h="1867535">
                  <a:moveTo>
                    <a:pt x="1784405" y="1643205"/>
                  </a:moveTo>
                  <a:lnTo>
                    <a:pt x="1784563" y="1641300"/>
                  </a:lnTo>
                  <a:lnTo>
                    <a:pt x="1786458" y="1641300"/>
                  </a:lnTo>
                  <a:lnTo>
                    <a:pt x="1786300" y="1640792"/>
                  </a:lnTo>
                  <a:lnTo>
                    <a:pt x="1785984" y="1640665"/>
                  </a:lnTo>
                  <a:lnTo>
                    <a:pt x="1785589" y="1640792"/>
                  </a:lnTo>
                  <a:lnTo>
                    <a:pt x="1782747" y="1640792"/>
                  </a:lnTo>
                  <a:lnTo>
                    <a:pt x="1784405" y="1643205"/>
                  </a:lnTo>
                  <a:close/>
                </a:path>
                <a:path w="2360295" h="1867535">
                  <a:moveTo>
                    <a:pt x="1779825" y="1640792"/>
                  </a:moveTo>
                  <a:lnTo>
                    <a:pt x="1779999" y="1640665"/>
                  </a:lnTo>
                  <a:lnTo>
                    <a:pt x="1779825" y="1640792"/>
                  </a:lnTo>
                  <a:close/>
                </a:path>
                <a:path w="2360295" h="1867535">
                  <a:moveTo>
                    <a:pt x="1775008" y="1642062"/>
                  </a:moveTo>
                  <a:lnTo>
                    <a:pt x="1775166" y="1642062"/>
                  </a:lnTo>
                  <a:lnTo>
                    <a:pt x="1776904" y="1641681"/>
                  </a:lnTo>
                  <a:lnTo>
                    <a:pt x="1776509" y="1641300"/>
                  </a:lnTo>
                  <a:lnTo>
                    <a:pt x="1776114" y="1640665"/>
                  </a:lnTo>
                  <a:lnTo>
                    <a:pt x="1775798" y="1640792"/>
                  </a:lnTo>
                  <a:lnTo>
                    <a:pt x="1775324" y="1640792"/>
                  </a:lnTo>
                  <a:lnTo>
                    <a:pt x="1774929" y="1641427"/>
                  </a:lnTo>
                  <a:lnTo>
                    <a:pt x="1774614" y="1641681"/>
                  </a:lnTo>
                  <a:lnTo>
                    <a:pt x="1774786" y="1641943"/>
                  </a:lnTo>
                  <a:lnTo>
                    <a:pt x="1775008" y="1642062"/>
                  </a:lnTo>
                  <a:close/>
                </a:path>
                <a:path w="2360295" h="1867535">
                  <a:moveTo>
                    <a:pt x="1908771" y="1641046"/>
                  </a:moveTo>
                  <a:lnTo>
                    <a:pt x="1908647" y="1640713"/>
                  </a:lnTo>
                  <a:lnTo>
                    <a:pt x="1908633" y="1640919"/>
                  </a:lnTo>
                  <a:lnTo>
                    <a:pt x="1908771" y="1641046"/>
                  </a:lnTo>
                  <a:close/>
                </a:path>
                <a:path w="2360295" h="1867535">
                  <a:moveTo>
                    <a:pt x="1961387" y="1641416"/>
                  </a:moveTo>
                  <a:lnTo>
                    <a:pt x="1961914" y="1641173"/>
                  </a:lnTo>
                  <a:lnTo>
                    <a:pt x="1961598" y="1640792"/>
                  </a:lnTo>
                  <a:lnTo>
                    <a:pt x="1961387" y="1641416"/>
                  </a:lnTo>
                  <a:close/>
                </a:path>
                <a:path w="2360295" h="1867535">
                  <a:moveTo>
                    <a:pt x="1908418" y="1641046"/>
                  </a:moveTo>
                  <a:lnTo>
                    <a:pt x="1908771" y="1641046"/>
                  </a:lnTo>
                  <a:lnTo>
                    <a:pt x="1908555" y="1640848"/>
                  </a:lnTo>
                  <a:lnTo>
                    <a:pt x="1908418" y="1641046"/>
                  </a:lnTo>
                  <a:close/>
                </a:path>
                <a:path w="2360295" h="1867535">
                  <a:moveTo>
                    <a:pt x="1826570" y="1643332"/>
                  </a:moveTo>
                  <a:lnTo>
                    <a:pt x="1826965" y="1643078"/>
                  </a:lnTo>
                  <a:lnTo>
                    <a:pt x="1827755" y="1642824"/>
                  </a:lnTo>
                  <a:lnTo>
                    <a:pt x="1828071" y="1641046"/>
                  </a:lnTo>
                  <a:lnTo>
                    <a:pt x="1827439" y="1642697"/>
                  </a:lnTo>
                  <a:lnTo>
                    <a:pt x="1826334" y="1642697"/>
                  </a:lnTo>
                  <a:lnTo>
                    <a:pt x="1826413" y="1642824"/>
                  </a:lnTo>
                  <a:lnTo>
                    <a:pt x="1826518" y="1643078"/>
                  </a:lnTo>
                  <a:lnTo>
                    <a:pt x="1826570" y="1643332"/>
                  </a:lnTo>
                  <a:close/>
                </a:path>
                <a:path w="2360295" h="1867535">
                  <a:moveTo>
                    <a:pt x="1822307" y="1642189"/>
                  </a:moveTo>
                  <a:lnTo>
                    <a:pt x="1824439" y="1642189"/>
                  </a:lnTo>
                  <a:lnTo>
                    <a:pt x="1824833" y="1641300"/>
                  </a:lnTo>
                  <a:lnTo>
                    <a:pt x="1825070" y="1641046"/>
                  </a:lnTo>
                  <a:lnTo>
                    <a:pt x="1819006" y="1641046"/>
                  </a:lnTo>
                  <a:lnTo>
                    <a:pt x="1819069" y="1641300"/>
                  </a:lnTo>
                  <a:lnTo>
                    <a:pt x="1819427" y="1641416"/>
                  </a:lnTo>
                  <a:lnTo>
                    <a:pt x="1819780" y="1641808"/>
                  </a:lnTo>
                  <a:lnTo>
                    <a:pt x="1820332" y="1642062"/>
                  </a:lnTo>
                  <a:lnTo>
                    <a:pt x="1820806" y="1642062"/>
                  </a:lnTo>
                  <a:lnTo>
                    <a:pt x="1822307" y="1642189"/>
                  </a:lnTo>
                  <a:close/>
                </a:path>
                <a:path w="2360295" h="1867535">
                  <a:moveTo>
                    <a:pt x="1930723" y="1642316"/>
                  </a:moveTo>
                  <a:lnTo>
                    <a:pt x="1930960" y="1642189"/>
                  </a:lnTo>
                  <a:lnTo>
                    <a:pt x="1931592" y="1642062"/>
                  </a:lnTo>
                  <a:lnTo>
                    <a:pt x="1932618" y="1641300"/>
                  </a:lnTo>
                  <a:lnTo>
                    <a:pt x="1931829" y="1641427"/>
                  </a:lnTo>
                  <a:lnTo>
                    <a:pt x="1930013" y="1641427"/>
                  </a:lnTo>
                  <a:lnTo>
                    <a:pt x="1930329" y="1641681"/>
                  </a:lnTo>
                  <a:lnTo>
                    <a:pt x="1930723" y="1642316"/>
                  </a:lnTo>
                  <a:close/>
                </a:path>
                <a:path w="2360295" h="1867535">
                  <a:moveTo>
                    <a:pt x="1784879" y="1641427"/>
                  </a:moveTo>
                  <a:lnTo>
                    <a:pt x="1785124" y="1641416"/>
                  </a:lnTo>
                  <a:lnTo>
                    <a:pt x="1785984" y="1641300"/>
                  </a:lnTo>
                  <a:lnTo>
                    <a:pt x="1784721" y="1641300"/>
                  </a:lnTo>
                  <a:lnTo>
                    <a:pt x="1784879" y="1641427"/>
                  </a:lnTo>
                  <a:close/>
                </a:path>
                <a:path w="2360295" h="1867535">
                  <a:moveTo>
                    <a:pt x="1815911" y="1641681"/>
                  </a:moveTo>
                  <a:lnTo>
                    <a:pt x="1816049" y="1641554"/>
                  </a:lnTo>
                  <a:lnTo>
                    <a:pt x="1816039" y="1641354"/>
                  </a:lnTo>
                  <a:lnTo>
                    <a:pt x="1815911" y="1641681"/>
                  </a:lnTo>
                  <a:close/>
                </a:path>
                <a:path w="2360295" h="1867535">
                  <a:moveTo>
                    <a:pt x="1961124" y="1642189"/>
                  </a:moveTo>
                  <a:lnTo>
                    <a:pt x="1961387" y="1641416"/>
                  </a:lnTo>
                  <a:lnTo>
                    <a:pt x="1960940" y="1641681"/>
                  </a:lnTo>
                  <a:lnTo>
                    <a:pt x="1961062" y="1642062"/>
                  </a:lnTo>
                  <a:lnTo>
                    <a:pt x="1961124" y="1642189"/>
                  </a:lnTo>
                  <a:close/>
                </a:path>
                <a:path w="2360295" h="1867535">
                  <a:moveTo>
                    <a:pt x="1866289" y="1641681"/>
                  </a:moveTo>
                  <a:lnTo>
                    <a:pt x="1866605" y="1641427"/>
                  </a:lnTo>
                  <a:lnTo>
                    <a:pt x="1865816" y="1641427"/>
                  </a:lnTo>
                  <a:lnTo>
                    <a:pt x="1866289" y="1641681"/>
                  </a:lnTo>
                  <a:close/>
                </a:path>
                <a:path w="2360295" h="1867535">
                  <a:moveTo>
                    <a:pt x="1824044" y="1642697"/>
                  </a:moveTo>
                  <a:lnTo>
                    <a:pt x="1825386" y="1642316"/>
                  </a:lnTo>
                  <a:lnTo>
                    <a:pt x="1826392" y="1641938"/>
                  </a:lnTo>
                  <a:lnTo>
                    <a:pt x="1824439" y="1642189"/>
                  </a:lnTo>
                  <a:lnTo>
                    <a:pt x="1822307" y="1642189"/>
                  </a:lnTo>
                  <a:lnTo>
                    <a:pt x="1824044" y="1642697"/>
                  </a:lnTo>
                  <a:close/>
                </a:path>
                <a:path w="2360295" h="1867535">
                  <a:moveTo>
                    <a:pt x="1832098" y="1642443"/>
                  </a:moveTo>
                  <a:lnTo>
                    <a:pt x="1832809" y="1642316"/>
                  </a:lnTo>
                  <a:lnTo>
                    <a:pt x="1832059" y="1642316"/>
                  </a:lnTo>
                  <a:lnTo>
                    <a:pt x="1832098" y="1642443"/>
                  </a:lnTo>
                  <a:close/>
                </a:path>
                <a:path w="2360295" h="1867535">
                  <a:moveTo>
                    <a:pt x="2059054" y="1627217"/>
                  </a:moveTo>
                  <a:lnTo>
                    <a:pt x="2060854" y="1627217"/>
                  </a:lnTo>
                  <a:lnTo>
                    <a:pt x="2060617" y="1624423"/>
                  </a:lnTo>
                  <a:lnTo>
                    <a:pt x="2059054" y="1627217"/>
                  </a:lnTo>
                  <a:close/>
                </a:path>
                <a:path w="2360295" h="1867535">
                  <a:moveTo>
                    <a:pt x="2003237" y="1630011"/>
                  </a:moveTo>
                  <a:lnTo>
                    <a:pt x="2004000" y="1630011"/>
                  </a:lnTo>
                  <a:lnTo>
                    <a:pt x="2001632" y="1624423"/>
                  </a:lnTo>
                  <a:lnTo>
                    <a:pt x="2000500" y="1627471"/>
                  </a:lnTo>
                  <a:lnTo>
                    <a:pt x="2000610" y="1627794"/>
                  </a:lnTo>
                  <a:lnTo>
                    <a:pt x="2001079" y="1628360"/>
                  </a:lnTo>
                  <a:lnTo>
                    <a:pt x="2002105" y="1629376"/>
                  </a:lnTo>
                  <a:lnTo>
                    <a:pt x="2003369" y="1629757"/>
                  </a:lnTo>
                  <a:lnTo>
                    <a:pt x="2003237" y="1630011"/>
                  </a:lnTo>
                  <a:close/>
                </a:path>
                <a:path w="2360295" h="1867535">
                  <a:moveTo>
                    <a:pt x="2007475" y="1626709"/>
                  </a:moveTo>
                  <a:lnTo>
                    <a:pt x="2013081" y="1626709"/>
                  </a:lnTo>
                  <a:lnTo>
                    <a:pt x="2011344" y="1626582"/>
                  </a:lnTo>
                  <a:lnTo>
                    <a:pt x="2009844" y="1625185"/>
                  </a:lnTo>
                  <a:lnTo>
                    <a:pt x="2009528" y="1625185"/>
                  </a:lnTo>
                  <a:lnTo>
                    <a:pt x="2008107" y="1625820"/>
                  </a:lnTo>
                  <a:lnTo>
                    <a:pt x="2007475" y="1626709"/>
                  </a:lnTo>
                  <a:close/>
                </a:path>
                <a:path w="2360295" h="1867535">
                  <a:moveTo>
                    <a:pt x="2047904" y="1626836"/>
                  </a:moveTo>
                  <a:lnTo>
                    <a:pt x="2052326" y="1626836"/>
                  </a:lnTo>
                  <a:lnTo>
                    <a:pt x="2050352" y="1625312"/>
                  </a:lnTo>
                  <a:lnTo>
                    <a:pt x="2047904" y="1626836"/>
                  </a:lnTo>
                  <a:close/>
                </a:path>
                <a:path w="2360295" h="1867535">
                  <a:moveTo>
                    <a:pt x="2042644" y="1626963"/>
                  </a:moveTo>
                  <a:lnTo>
                    <a:pt x="2044114" y="1626963"/>
                  </a:lnTo>
                  <a:lnTo>
                    <a:pt x="2042061" y="1625439"/>
                  </a:lnTo>
                  <a:lnTo>
                    <a:pt x="2042644" y="1626963"/>
                  </a:lnTo>
                  <a:close/>
                </a:path>
                <a:path w="2360295" h="1867535">
                  <a:moveTo>
                    <a:pt x="2080741" y="1626836"/>
                  </a:moveTo>
                  <a:lnTo>
                    <a:pt x="2083201" y="1626836"/>
                  </a:lnTo>
                  <a:lnTo>
                    <a:pt x="2081305" y="1625566"/>
                  </a:lnTo>
                  <a:lnTo>
                    <a:pt x="2080741" y="1626836"/>
                  </a:lnTo>
                  <a:close/>
                </a:path>
                <a:path w="2360295" h="1867535">
                  <a:moveTo>
                    <a:pt x="2073804" y="1627979"/>
                  </a:moveTo>
                  <a:lnTo>
                    <a:pt x="2073883" y="1627725"/>
                  </a:lnTo>
                  <a:lnTo>
                    <a:pt x="2074001" y="1627598"/>
                  </a:lnTo>
                  <a:lnTo>
                    <a:pt x="2074021" y="1627217"/>
                  </a:lnTo>
                  <a:lnTo>
                    <a:pt x="2073251" y="1626074"/>
                  </a:lnTo>
                  <a:lnTo>
                    <a:pt x="2070093" y="1626074"/>
                  </a:lnTo>
                  <a:lnTo>
                    <a:pt x="2067171" y="1625566"/>
                  </a:lnTo>
                  <a:lnTo>
                    <a:pt x="2064269" y="1626709"/>
                  </a:lnTo>
                  <a:lnTo>
                    <a:pt x="2072304" y="1626709"/>
                  </a:lnTo>
                  <a:lnTo>
                    <a:pt x="2072699" y="1627090"/>
                  </a:lnTo>
                  <a:lnTo>
                    <a:pt x="2073014" y="1627344"/>
                  </a:lnTo>
                  <a:lnTo>
                    <a:pt x="2073409" y="1627725"/>
                  </a:lnTo>
                  <a:lnTo>
                    <a:pt x="2073567" y="1627725"/>
                  </a:lnTo>
                  <a:lnTo>
                    <a:pt x="2073686" y="1627885"/>
                  </a:lnTo>
                  <a:close/>
                </a:path>
                <a:path w="2360295" h="1867535">
                  <a:moveTo>
                    <a:pt x="2021113" y="1627344"/>
                  </a:moveTo>
                  <a:lnTo>
                    <a:pt x="2029506" y="1627344"/>
                  </a:lnTo>
                  <a:lnTo>
                    <a:pt x="2027769" y="1625566"/>
                  </a:lnTo>
                  <a:lnTo>
                    <a:pt x="2025716" y="1626963"/>
                  </a:lnTo>
                  <a:lnTo>
                    <a:pt x="2021756" y="1626963"/>
                  </a:lnTo>
                  <a:lnTo>
                    <a:pt x="2021113" y="1627344"/>
                  </a:lnTo>
                  <a:close/>
                </a:path>
                <a:path w="2360295" h="1867535">
                  <a:moveTo>
                    <a:pt x="2077357" y="1627979"/>
                  </a:moveTo>
                  <a:lnTo>
                    <a:pt x="2079016" y="1627979"/>
                  </a:lnTo>
                  <a:lnTo>
                    <a:pt x="2078542" y="1627852"/>
                  </a:lnTo>
                  <a:lnTo>
                    <a:pt x="2078398" y="1627794"/>
                  </a:lnTo>
                  <a:lnTo>
                    <a:pt x="2078305" y="1627598"/>
                  </a:lnTo>
                  <a:lnTo>
                    <a:pt x="2078542" y="1627217"/>
                  </a:lnTo>
                  <a:lnTo>
                    <a:pt x="2079252" y="1626709"/>
                  </a:lnTo>
                  <a:lnTo>
                    <a:pt x="2080200" y="1626201"/>
                  </a:lnTo>
                  <a:lnTo>
                    <a:pt x="2079568" y="1626201"/>
                  </a:lnTo>
                  <a:lnTo>
                    <a:pt x="2078700" y="1625693"/>
                  </a:lnTo>
                  <a:lnTo>
                    <a:pt x="2078384" y="1626074"/>
                  </a:lnTo>
                  <a:lnTo>
                    <a:pt x="2077831" y="1626455"/>
                  </a:lnTo>
                  <a:lnTo>
                    <a:pt x="2077357" y="1627979"/>
                  </a:lnTo>
                  <a:close/>
                </a:path>
                <a:path w="2360295" h="1867535">
                  <a:moveTo>
                    <a:pt x="2040955" y="1627852"/>
                  </a:moveTo>
                  <a:lnTo>
                    <a:pt x="2044667" y="1627852"/>
                  </a:lnTo>
                  <a:lnTo>
                    <a:pt x="2044351" y="1627725"/>
                  </a:lnTo>
                  <a:lnTo>
                    <a:pt x="2044272" y="1625820"/>
                  </a:lnTo>
                  <a:lnTo>
                    <a:pt x="2043956" y="1625947"/>
                  </a:lnTo>
                  <a:lnTo>
                    <a:pt x="2044114" y="1626963"/>
                  </a:lnTo>
                  <a:lnTo>
                    <a:pt x="2042644" y="1626963"/>
                  </a:lnTo>
                  <a:lnTo>
                    <a:pt x="2042692" y="1627090"/>
                  </a:lnTo>
                  <a:lnTo>
                    <a:pt x="2042653" y="1627344"/>
                  </a:lnTo>
                  <a:lnTo>
                    <a:pt x="2042535" y="1627471"/>
                  </a:lnTo>
                  <a:lnTo>
                    <a:pt x="2042456" y="1627725"/>
                  </a:lnTo>
                  <a:lnTo>
                    <a:pt x="2041016" y="1627725"/>
                  </a:lnTo>
                  <a:lnTo>
                    <a:pt x="2040955" y="1627852"/>
                  </a:lnTo>
                  <a:close/>
                </a:path>
                <a:path w="2360295" h="1867535">
                  <a:moveTo>
                    <a:pt x="2015253" y="1627725"/>
                  </a:moveTo>
                  <a:lnTo>
                    <a:pt x="2015766" y="1627725"/>
                  </a:lnTo>
                  <a:lnTo>
                    <a:pt x="2016556" y="1627217"/>
                  </a:lnTo>
                  <a:lnTo>
                    <a:pt x="2016792" y="1625820"/>
                  </a:lnTo>
                  <a:lnTo>
                    <a:pt x="2016161" y="1626074"/>
                  </a:lnTo>
                  <a:lnTo>
                    <a:pt x="2015450" y="1626455"/>
                  </a:lnTo>
                  <a:lnTo>
                    <a:pt x="2013081" y="1626709"/>
                  </a:lnTo>
                  <a:lnTo>
                    <a:pt x="2007475" y="1626709"/>
                  </a:lnTo>
                  <a:lnTo>
                    <a:pt x="2006933" y="1627471"/>
                  </a:lnTo>
                  <a:lnTo>
                    <a:pt x="2015055" y="1627471"/>
                  </a:lnTo>
                  <a:lnTo>
                    <a:pt x="2015253" y="1627725"/>
                  </a:lnTo>
                  <a:close/>
                </a:path>
                <a:path w="2360295" h="1867535">
                  <a:moveTo>
                    <a:pt x="2045298" y="1626836"/>
                  </a:moveTo>
                  <a:lnTo>
                    <a:pt x="2047904" y="1626836"/>
                  </a:lnTo>
                  <a:lnTo>
                    <a:pt x="2045851" y="1626074"/>
                  </a:lnTo>
                  <a:lnTo>
                    <a:pt x="2045693" y="1625947"/>
                  </a:lnTo>
                  <a:lnTo>
                    <a:pt x="2045298" y="1626836"/>
                  </a:lnTo>
                  <a:close/>
                </a:path>
                <a:path w="2360295" h="1867535">
                  <a:moveTo>
                    <a:pt x="2083049" y="1629503"/>
                  </a:moveTo>
                  <a:lnTo>
                    <a:pt x="2083279" y="1629503"/>
                  </a:lnTo>
                  <a:lnTo>
                    <a:pt x="2083437" y="1627598"/>
                  </a:lnTo>
                  <a:lnTo>
                    <a:pt x="2083990" y="1627598"/>
                  </a:lnTo>
                  <a:lnTo>
                    <a:pt x="2084780" y="1627471"/>
                  </a:lnTo>
                  <a:lnTo>
                    <a:pt x="2084732" y="1626582"/>
                  </a:lnTo>
                  <a:lnTo>
                    <a:pt x="2084227" y="1626074"/>
                  </a:lnTo>
                  <a:lnTo>
                    <a:pt x="2083201" y="1626836"/>
                  </a:lnTo>
                  <a:lnTo>
                    <a:pt x="2080741" y="1626836"/>
                  </a:lnTo>
                  <a:lnTo>
                    <a:pt x="2080516" y="1627344"/>
                  </a:lnTo>
                  <a:lnTo>
                    <a:pt x="2079916" y="1627598"/>
                  </a:lnTo>
                  <a:lnTo>
                    <a:pt x="2083437" y="1627598"/>
                  </a:lnTo>
                  <a:lnTo>
                    <a:pt x="2083832" y="1627725"/>
                  </a:lnTo>
                  <a:lnTo>
                    <a:pt x="2079616" y="1627725"/>
                  </a:lnTo>
                  <a:lnTo>
                    <a:pt x="2079016" y="1627979"/>
                  </a:lnTo>
                  <a:lnTo>
                    <a:pt x="2077357" y="1627979"/>
                  </a:lnTo>
                  <a:lnTo>
                    <a:pt x="2077138" y="1628741"/>
                  </a:lnTo>
                  <a:lnTo>
                    <a:pt x="2083200" y="1628741"/>
                  </a:lnTo>
                  <a:lnTo>
                    <a:pt x="2083049" y="1629503"/>
                  </a:lnTo>
                  <a:close/>
                </a:path>
                <a:path w="2360295" h="1867535">
                  <a:moveTo>
                    <a:pt x="2036534" y="1629376"/>
                  </a:moveTo>
                  <a:lnTo>
                    <a:pt x="2053432" y="1629376"/>
                  </a:lnTo>
                  <a:lnTo>
                    <a:pt x="2053479" y="1627598"/>
                  </a:lnTo>
                  <a:lnTo>
                    <a:pt x="2053352" y="1626455"/>
                  </a:lnTo>
                  <a:lnTo>
                    <a:pt x="2052642" y="1626074"/>
                  </a:lnTo>
                  <a:lnTo>
                    <a:pt x="2052537" y="1626582"/>
                  </a:lnTo>
                  <a:lnTo>
                    <a:pt x="2052484" y="1626709"/>
                  </a:lnTo>
                  <a:lnTo>
                    <a:pt x="2052326" y="1626836"/>
                  </a:lnTo>
                  <a:lnTo>
                    <a:pt x="2045298" y="1626836"/>
                  </a:lnTo>
                  <a:lnTo>
                    <a:pt x="2044982" y="1627217"/>
                  </a:lnTo>
                  <a:lnTo>
                    <a:pt x="2044745" y="1627725"/>
                  </a:lnTo>
                  <a:lnTo>
                    <a:pt x="2044667" y="1627852"/>
                  </a:lnTo>
                  <a:lnTo>
                    <a:pt x="2037447" y="1627852"/>
                  </a:lnTo>
                  <a:lnTo>
                    <a:pt x="2037955" y="1629122"/>
                  </a:lnTo>
                  <a:lnTo>
                    <a:pt x="2036534" y="1629376"/>
                  </a:lnTo>
                  <a:close/>
                </a:path>
                <a:path w="2360295" h="1867535">
                  <a:moveTo>
                    <a:pt x="2037447" y="1627852"/>
                  </a:moveTo>
                  <a:lnTo>
                    <a:pt x="2040955" y="1627852"/>
                  </a:lnTo>
                  <a:lnTo>
                    <a:pt x="2040166" y="1627598"/>
                  </a:lnTo>
                  <a:lnTo>
                    <a:pt x="2040324" y="1627344"/>
                  </a:lnTo>
                  <a:lnTo>
                    <a:pt x="2040561" y="1627217"/>
                  </a:lnTo>
                  <a:lnTo>
                    <a:pt x="2041034" y="1626836"/>
                  </a:lnTo>
                  <a:lnTo>
                    <a:pt x="2041271" y="1626582"/>
                  </a:lnTo>
                  <a:lnTo>
                    <a:pt x="2041587" y="1626328"/>
                  </a:lnTo>
                  <a:lnTo>
                    <a:pt x="2040561" y="1626074"/>
                  </a:lnTo>
                  <a:lnTo>
                    <a:pt x="2040087" y="1626074"/>
                  </a:lnTo>
                  <a:lnTo>
                    <a:pt x="2039376" y="1626201"/>
                  </a:lnTo>
                  <a:lnTo>
                    <a:pt x="2038666" y="1626455"/>
                  </a:lnTo>
                  <a:lnTo>
                    <a:pt x="2038057" y="1626869"/>
                  </a:lnTo>
                  <a:lnTo>
                    <a:pt x="2037244" y="1627344"/>
                  </a:lnTo>
                  <a:lnTo>
                    <a:pt x="2037447" y="1627852"/>
                  </a:lnTo>
                  <a:close/>
                </a:path>
                <a:path w="2360295" h="1867535">
                  <a:moveTo>
                    <a:pt x="2073224" y="1632297"/>
                  </a:moveTo>
                  <a:lnTo>
                    <a:pt x="2075778" y="1632297"/>
                  </a:lnTo>
                  <a:lnTo>
                    <a:pt x="2074898" y="1631535"/>
                  </a:lnTo>
                  <a:lnTo>
                    <a:pt x="2074809" y="1631357"/>
                  </a:lnTo>
                  <a:lnTo>
                    <a:pt x="2075462" y="1630773"/>
                  </a:lnTo>
                  <a:lnTo>
                    <a:pt x="2075778" y="1630011"/>
                  </a:lnTo>
                  <a:lnTo>
                    <a:pt x="2073725" y="1629884"/>
                  </a:lnTo>
                  <a:lnTo>
                    <a:pt x="2072383" y="1629630"/>
                  </a:lnTo>
                  <a:lnTo>
                    <a:pt x="2071672" y="1629376"/>
                  </a:lnTo>
                  <a:lnTo>
                    <a:pt x="2036297" y="1629376"/>
                  </a:lnTo>
                  <a:lnTo>
                    <a:pt x="2035744" y="1628995"/>
                  </a:lnTo>
                  <a:lnTo>
                    <a:pt x="2035633" y="1628182"/>
                  </a:lnTo>
                  <a:lnTo>
                    <a:pt x="2036454" y="1627852"/>
                  </a:lnTo>
                  <a:lnTo>
                    <a:pt x="2036573" y="1627471"/>
                  </a:lnTo>
                  <a:lnTo>
                    <a:pt x="2036691" y="1626074"/>
                  </a:lnTo>
                  <a:lnTo>
                    <a:pt x="2036139" y="1626074"/>
                  </a:lnTo>
                  <a:lnTo>
                    <a:pt x="2035586" y="1627217"/>
                  </a:lnTo>
                  <a:lnTo>
                    <a:pt x="2034559" y="1627725"/>
                  </a:lnTo>
                  <a:lnTo>
                    <a:pt x="2035067" y="1629757"/>
                  </a:lnTo>
                  <a:lnTo>
                    <a:pt x="2037559" y="1629757"/>
                  </a:lnTo>
                  <a:lnTo>
                    <a:pt x="2037553" y="1630011"/>
                  </a:lnTo>
                  <a:lnTo>
                    <a:pt x="2073803" y="1630011"/>
                  </a:lnTo>
                  <a:lnTo>
                    <a:pt x="2073882" y="1630646"/>
                  </a:lnTo>
                  <a:lnTo>
                    <a:pt x="2072934" y="1630646"/>
                  </a:lnTo>
                  <a:lnTo>
                    <a:pt x="2072776" y="1630900"/>
                  </a:lnTo>
                  <a:lnTo>
                    <a:pt x="2072855" y="1631408"/>
                  </a:lnTo>
                  <a:lnTo>
                    <a:pt x="2073224" y="1632297"/>
                  </a:lnTo>
                  <a:close/>
                </a:path>
                <a:path w="2360295" h="1867535">
                  <a:moveTo>
                    <a:pt x="2017729" y="1627979"/>
                  </a:moveTo>
                  <a:lnTo>
                    <a:pt x="2030453" y="1627979"/>
                  </a:lnTo>
                  <a:lnTo>
                    <a:pt x="2029901" y="1626074"/>
                  </a:lnTo>
                  <a:lnTo>
                    <a:pt x="2029572" y="1626709"/>
                  </a:lnTo>
                  <a:lnTo>
                    <a:pt x="2029506" y="1627344"/>
                  </a:lnTo>
                  <a:lnTo>
                    <a:pt x="2021113" y="1627344"/>
                  </a:lnTo>
                  <a:lnTo>
                    <a:pt x="2020899" y="1627471"/>
                  </a:lnTo>
                  <a:lnTo>
                    <a:pt x="2019399" y="1627725"/>
                  </a:lnTo>
                  <a:lnTo>
                    <a:pt x="2019162" y="1627852"/>
                  </a:lnTo>
                  <a:lnTo>
                    <a:pt x="2017752" y="1627852"/>
                  </a:lnTo>
                  <a:lnTo>
                    <a:pt x="2017729" y="1627979"/>
                  </a:lnTo>
                  <a:close/>
                </a:path>
                <a:path w="2360295" h="1867535">
                  <a:moveTo>
                    <a:pt x="2126540" y="1628941"/>
                  </a:moveTo>
                  <a:lnTo>
                    <a:pt x="2127262" y="1628360"/>
                  </a:lnTo>
                  <a:lnTo>
                    <a:pt x="2127262" y="1626201"/>
                  </a:lnTo>
                  <a:lnTo>
                    <a:pt x="2126235" y="1627471"/>
                  </a:lnTo>
                  <a:lnTo>
                    <a:pt x="2125525" y="1627725"/>
                  </a:lnTo>
                  <a:lnTo>
                    <a:pt x="2123077" y="1628106"/>
                  </a:lnTo>
                  <a:lnTo>
                    <a:pt x="2120550" y="1628360"/>
                  </a:lnTo>
                  <a:lnTo>
                    <a:pt x="2119326" y="1628741"/>
                  </a:lnTo>
                  <a:lnTo>
                    <a:pt x="2126393" y="1628741"/>
                  </a:lnTo>
                  <a:lnTo>
                    <a:pt x="2126540" y="1628941"/>
                  </a:lnTo>
                  <a:close/>
                </a:path>
                <a:path w="2360295" h="1867535">
                  <a:moveTo>
                    <a:pt x="2041016" y="1627725"/>
                  </a:moveTo>
                  <a:lnTo>
                    <a:pt x="2042456" y="1627725"/>
                  </a:lnTo>
                  <a:lnTo>
                    <a:pt x="2041745" y="1626201"/>
                  </a:lnTo>
                  <a:lnTo>
                    <a:pt x="2041016" y="1627725"/>
                  </a:lnTo>
                  <a:close/>
                </a:path>
                <a:path w="2360295" h="1867535">
                  <a:moveTo>
                    <a:pt x="2000795" y="1632678"/>
                  </a:moveTo>
                  <a:lnTo>
                    <a:pt x="2030690" y="1632678"/>
                  </a:lnTo>
                  <a:lnTo>
                    <a:pt x="2032011" y="1631662"/>
                  </a:lnTo>
                  <a:lnTo>
                    <a:pt x="2032096" y="1631027"/>
                  </a:lnTo>
                  <a:lnTo>
                    <a:pt x="2028400" y="1628741"/>
                  </a:lnTo>
                  <a:lnTo>
                    <a:pt x="2031559" y="1627598"/>
                  </a:lnTo>
                  <a:lnTo>
                    <a:pt x="2031717" y="1627471"/>
                  </a:lnTo>
                  <a:lnTo>
                    <a:pt x="2031854" y="1626869"/>
                  </a:lnTo>
                  <a:lnTo>
                    <a:pt x="2031954" y="1626709"/>
                  </a:lnTo>
                  <a:lnTo>
                    <a:pt x="2031401" y="1626455"/>
                  </a:lnTo>
                  <a:lnTo>
                    <a:pt x="2030848" y="1626455"/>
                  </a:lnTo>
                  <a:lnTo>
                    <a:pt x="2030374" y="1626201"/>
                  </a:lnTo>
                  <a:lnTo>
                    <a:pt x="2030532" y="1626455"/>
                  </a:lnTo>
                  <a:lnTo>
                    <a:pt x="2030848" y="1626582"/>
                  </a:lnTo>
                  <a:lnTo>
                    <a:pt x="2030730" y="1626869"/>
                  </a:lnTo>
                  <a:lnTo>
                    <a:pt x="2030453" y="1627979"/>
                  </a:lnTo>
                  <a:lnTo>
                    <a:pt x="2017729" y="1627979"/>
                  </a:lnTo>
                  <a:lnTo>
                    <a:pt x="2017661" y="1628360"/>
                  </a:lnTo>
                  <a:lnTo>
                    <a:pt x="2017188" y="1629122"/>
                  </a:lnTo>
                  <a:lnTo>
                    <a:pt x="2014572" y="1629122"/>
                  </a:lnTo>
                  <a:lnTo>
                    <a:pt x="2014424" y="1629630"/>
                  </a:lnTo>
                  <a:lnTo>
                    <a:pt x="2013318" y="1629630"/>
                  </a:lnTo>
                  <a:lnTo>
                    <a:pt x="2013222" y="1630434"/>
                  </a:lnTo>
                  <a:lnTo>
                    <a:pt x="2013081" y="1630773"/>
                  </a:lnTo>
                  <a:lnTo>
                    <a:pt x="2002842" y="1630773"/>
                  </a:lnTo>
                  <a:lnTo>
                    <a:pt x="2002579" y="1631281"/>
                  </a:lnTo>
                  <a:lnTo>
                    <a:pt x="2000763" y="1631281"/>
                  </a:lnTo>
                  <a:lnTo>
                    <a:pt x="2000289" y="1631408"/>
                  </a:lnTo>
                  <a:lnTo>
                    <a:pt x="1999578" y="1631408"/>
                  </a:lnTo>
                  <a:lnTo>
                    <a:pt x="1999578" y="1631916"/>
                  </a:lnTo>
                  <a:lnTo>
                    <a:pt x="2000368" y="1631916"/>
                  </a:lnTo>
                  <a:lnTo>
                    <a:pt x="2000842" y="1632170"/>
                  </a:lnTo>
                  <a:lnTo>
                    <a:pt x="2000795" y="1632678"/>
                  </a:lnTo>
                  <a:close/>
                </a:path>
                <a:path w="2360295" h="1867535">
                  <a:moveTo>
                    <a:pt x="2086069" y="1630392"/>
                  </a:moveTo>
                  <a:lnTo>
                    <a:pt x="2086675" y="1630392"/>
                  </a:lnTo>
                  <a:lnTo>
                    <a:pt x="2086556" y="1630011"/>
                  </a:lnTo>
                  <a:lnTo>
                    <a:pt x="2086438" y="1629249"/>
                  </a:lnTo>
                  <a:lnTo>
                    <a:pt x="2086754" y="1628741"/>
                  </a:lnTo>
                  <a:lnTo>
                    <a:pt x="2086833" y="1628360"/>
                  </a:lnTo>
                  <a:lnTo>
                    <a:pt x="2086556" y="1627979"/>
                  </a:lnTo>
                  <a:lnTo>
                    <a:pt x="2086431" y="1627598"/>
                  </a:lnTo>
                  <a:lnTo>
                    <a:pt x="2087149" y="1626328"/>
                  </a:lnTo>
                  <a:lnTo>
                    <a:pt x="2085727" y="1626709"/>
                  </a:lnTo>
                  <a:lnTo>
                    <a:pt x="2086083" y="1627471"/>
                  </a:lnTo>
                  <a:lnTo>
                    <a:pt x="2085976" y="1627950"/>
                  </a:lnTo>
                  <a:lnTo>
                    <a:pt x="2085175" y="1628487"/>
                  </a:lnTo>
                  <a:lnTo>
                    <a:pt x="2083279" y="1629503"/>
                  </a:lnTo>
                  <a:lnTo>
                    <a:pt x="2083049" y="1629503"/>
                  </a:lnTo>
                  <a:lnTo>
                    <a:pt x="2082897" y="1630265"/>
                  </a:lnTo>
                  <a:lnTo>
                    <a:pt x="2085648" y="1630265"/>
                  </a:lnTo>
                  <a:lnTo>
                    <a:pt x="2086069" y="1630392"/>
                  </a:lnTo>
                  <a:close/>
                </a:path>
                <a:path w="2360295" h="1867535">
                  <a:moveTo>
                    <a:pt x="2057789" y="1628233"/>
                  </a:moveTo>
                  <a:lnTo>
                    <a:pt x="2058485" y="1628233"/>
                  </a:lnTo>
                  <a:lnTo>
                    <a:pt x="2058011" y="1626328"/>
                  </a:lnTo>
                  <a:lnTo>
                    <a:pt x="2057789" y="1628233"/>
                  </a:lnTo>
                  <a:close/>
                </a:path>
                <a:path w="2360295" h="1867535">
                  <a:moveTo>
                    <a:pt x="2017752" y="1627852"/>
                  </a:moveTo>
                  <a:lnTo>
                    <a:pt x="2019162" y="1627852"/>
                  </a:lnTo>
                  <a:lnTo>
                    <a:pt x="2018767" y="1626709"/>
                  </a:lnTo>
                  <a:lnTo>
                    <a:pt x="2018372" y="1626455"/>
                  </a:lnTo>
                  <a:lnTo>
                    <a:pt x="2017977" y="1626328"/>
                  </a:lnTo>
                  <a:lnTo>
                    <a:pt x="2017345" y="1626709"/>
                  </a:lnTo>
                  <a:lnTo>
                    <a:pt x="2017819" y="1626709"/>
                  </a:lnTo>
                  <a:lnTo>
                    <a:pt x="2018056" y="1626836"/>
                  </a:lnTo>
                  <a:lnTo>
                    <a:pt x="2017867" y="1627344"/>
                  </a:lnTo>
                  <a:lnTo>
                    <a:pt x="2017752" y="1627852"/>
                  </a:lnTo>
                  <a:close/>
                </a:path>
                <a:path w="2360295" h="1867535">
                  <a:moveTo>
                    <a:pt x="2061051" y="1627090"/>
                  </a:moveTo>
                  <a:lnTo>
                    <a:pt x="2063302" y="1627090"/>
                  </a:lnTo>
                  <a:lnTo>
                    <a:pt x="2062039" y="1626455"/>
                  </a:lnTo>
                  <a:lnTo>
                    <a:pt x="2061051" y="1627090"/>
                  </a:lnTo>
                  <a:close/>
                </a:path>
                <a:path w="2360295" h="1867535">
                  <a:moveTo>
                    <a:pt x="2004697" y="1627598"/>
                  </a:moveTo>
                  <a:lnTo>
                    <a:pt x="2006843" y="1627598"/>
                  </a:lnTo>
                  <a:lnTo>
                    <a:pt x="2005027" y="1626455"/>
                  </a:lnTo>
                  <a:lnTo>
                    <a:pt x="2004697" y="1627598"/>
                  </a:lnTo>
                  <a:close/>
                </a:path>
                <a:path w="2360295" h="1867535">
                  <a:moveTo>
                    <a:pt x="2107374" y="1626869"/>
                  </a:moveTo>
                  <a:lnTo>
                    <a:pt x="2106810" y="1626582"/>
                  </a:lnTo>
                  <a:lnTo>
                    <a:pt x="2107363" y="1626836"/>
                  </a:lnTo>
                  <a:close/>
                </a:path>
                <a:path w="2360295" h="1867535">
                  <a:moveTo>
                    <a:pt x="2021756" y="1626963"/>
                  </a:moveTo>
                  <a:lnTo>
                    <a:pt x="2025716" y="1626963"/>
                  </a:lnTo>
                  <a:lnTo>
                    <a:pt x="2022399" y="1626582"/>
                  </a:lnTo>
                  <a:lnTo>
                    <a:pt x="2021756" y="1626963"/>
                  </a:lnTo>
                  <a:close/>
                </a:path>
                <a:path w="2360295" h="1867535">
                  <a:moveTo>
                    <a:pt x="1997920" y="1627344"/>
                  </a:moveTo>
                  <a:lnTo>
                    <a:pt x="1999499" y="1627344"/>
                  </a:lnTo>
                  <a:lnTo>
                    <a:pt x="1999026" y="1626836"/>
                  </a:lnTo>
                  <a:lnTo>
                    <a:pt x="1998710" y="1626709"/>
                  </a:lnTo>
                  <a:lnTo>
                    <a:pt x="1998631" y="1626582"/>
                  </a:lnTo>
                  <a:lnTo>
                    <a:pt x="1998394" y="1626709"/>
                  </a:lnTo>
                  <a:lnTo>
                    <a:pt x="1997920" y="1627344"/>
                  </a:lnTo>
                  <a:close/>
                </a:path>
                <a:path w="2360295" h="1867535">
                  <a:moveTo>
                    <a:pt x="2053432" y="1629376"/>
                  </a:moveTo>
                  <a:lnTo>
                    <a:pt x="2071751" y="1629376"/>
                  </a:lnTo>
                  <a:lnTo>
                    <a:pt x="2071943" y="1628360"/>
                  </a:lnTo>
                  <a:lnTo>
                    <a:pt x="2072191" y="1627344"/>
                  </a:lnTo>
                  <a:lnTo>
                    <a:pt x="2072304" y="1626709"/>
                  </a:lnTo>
                  <a:lnTo>
                    <a:pt x="2064269" y="1626709"/>
                  </a:lnTo>
                  <a:lnTo>
                    <a:pt x="2063302" y="1627090"/>
                  </a:lnTo>
                  <a:lnTo>
                    <a:pt x="2061051" y="1627090"/>
                  </a:lnTo>
                  <a:lnTo>
                    <a:pt x="2060854" y="1627217"/>
                  </a:lnTo>
                  <a:lnTo>
                    <a:pt x="2059054" y="1627217"/>
                  </a:lnTo>
                  <a:lnTo>
                    <a:pt x="2058485" y="1628233"/>
                  </a:lnTo>
                  <a:lnTo>
                    <a:pt x="2057789" y="1628233"/>
                  </a:lnTo>
                  <a:lnTo>
                    <a:pt x="2057774" y="1628360"/>
                  </a:lnTo>
                  <a:lnTo>
                    <a:pt x="2054752" y="1628360"/>
                  </a:lnTo>
                  <a:lnTo>
                    <a:pt x="2053432" y="1629376"/>
                  </a:lnTo>
                  <a:close/>
                </a:path>
                <a:path w="2360295" h="1867535">
                  <a:moveTo>
                    <a:pt x="2017267" y="1627217"/>
                  </a:moveTo>
                  <a:lnTo>
                    <a:pt x="2017503" y="1627090"/>
                  </a:lnTo>
                  <a:lnTo>
                    <a:pt x="2017819" y="1626709"/>
                  </a:lnTo>
                  <a:lnTo>
                    <a:pt x="2017345" y="1626709"/>
                  </a:lnTo>
                  <a:lnTo>
                    <a:pt x="2016872" y="1626836"/>
                  </a:lnTo>
                  <a:lnTo>
                    <a:pt x="2017267" y="1627217"/>
                  </a:lnTo>
                  <a:close/>
                </a:path>
                <a:path w="2360295" h="1867535">
                  <a:moveTo>
                    <a:pt x="2146608" y="1629122"/>
                  </a:moveTo>
                  <a:lnTo>
                    <a:pt x="2147440" y="1629044"/>
                  </a:lnTo>
                  <a:lnTo>
                    <a:pt x="2147516" y="1628741"/>
                  </a:lnTo>
                  <a:lnTo>
                    <a:pt x="2147635" y="1628487"/>
                  </a:lnTo>
                  <a:lnTo>
                    <a:pt x="2146450" y="1628487"/>
                  </a:lnTo>
                  <a:lnTo>
                    <a:pt x="2145740" y="1626836"/>
                  </a:lnTo>
                  <a:lnTo>
                    <a:pt x="2145187" y="1628360"/>
                  </a:lnTo>
                  <a:lnTo>
                    <a:pt x="2144555" y="1628487"/>
                  </a:lnTo>
                  <a:lnTo>
                    <a:pt x="2145029" y="1628741"/>
                  </a:lnTo>
                  <a:lnTo>
                    <a:pt x="2145582" y="1628741"/>
                  </a:lnTo>
                  <a:lnTo>
                    <a:pt x="2146056" y="1628995"/>
                  </a:lnTo>
                  <a:lnTo>
                    <a:pt x="2146608" y="1629122"/>
                  </a:lnTo>
                  <a:close/>
                </a:path>
                <a:path w="2360295" h="1867535">
                  <a:moveTo>
                    <a:pt x="2130974" y="1628868"/>
                  </a:moveTo>
                  <a:lnTo>
                    <a:pt x="2131211" y="1628868"/>
                  </a:lnTo>
                  <a:lnTo>
                    <a:pt x="2132553" y="1627471"/>
                  </a:lnTo>
                  <a:lnTo>
                    <a:pt x="2131132" y="1626963"/>
                  </a:lnTo>
                  <a:lnTo>
                    <a:pt x="2130342" y="1626836"/>
                  </a:lnTo>
                  <a:lnTo>
                    <a:pt x="2130184" y="1627217"/>
                  </a:lnTo>
                  <a:lnTo>
                    <a:pt x="2130026" y="1627471"/>
                  </a:lnTo>
                  <a:lnTo>
                    <a:pt x="2130421" y="1627979"/>
                  </a:lnTo>
                  <a:lnTo>
                    <a:pt x="2130658" y="1628360"/>
                  </a:lnTo>
                  <a:lnTo>
                    <a:pt x="2130868" y="1628614"/>
                  </a:lnTo>
                  <a:lnTo>
                    <a:pt x="2130974" y="1628868"/>
                  </a:lnTo>
                  <a:close/>
                </a:path>
                <a:path w="2360295" h="1867535">
                  <a:moveTo>
                    <a:pt x="1983628" y="1629630"/>
                  </a:moveTo>
                  <a:lnTo>
                    <a:pt x="1987340" y="1629630"/>
                  </a:lnTo>
                  <a:lnTo>
                    <a:pt x="1987419" y="1629503"/>
                  </a:lnTo>
                  <a:lnTo>
                    <a:pt x="1987517" y="1629067"/>
                  </a:lnTo>
                  <a:lnTo>
                    <a:pt x="1988004" y="1627725"/>
                  </a:lnTo>
                  <a:lnTo>
                    <a:pt x="1988129" y="1627217"/>
                  </a:lnTo>
                  <a:lnTo>
                    <a:pt x="1988603" y="1627217"/>
                  </a:lnTo>
                  <a:lnTo>
                    <a:pt x="1988839" y="1626963"/>
                  </a:lnTo>
                  <a:lnTo>
                    <a:pt x="1987023" y="1626836"/>
                  </a:lnTo>
                  <a:lnTo>
                    <a:pt x="1985997" y="1626836"/>
                  </a:lnTo>
                  <a:lnTo>
                    <a:pt x="1985878" y="1627344"/>
                  </a:lnTo>
                  <a:lnTo>
                    <a:pt x="1985760" y="1627598"/>
                  </a:lnTo>
                  <a:lnTo>
                    <a:pt x="1986865" y="1628106"/>
                  </a:lnTo>
                  <a:lnTo>
                    <a:pt x="1985918" y="1628487"/>
                  </a:lnTo>
                  <a:lnTo>
                    <a:pt x="1984778" y="1628487"/>
                  </a:lnTo>
                  <a:lnTo>
                    <a:pt x="1984733" y="1628614"/>
                  </a:lnTo>
                  <a:lnTo>
                    <a:pt x="1983628" y="1628614"/>
                  </a:lnTo>
                  <a:lnTo>
                    <a:pt x="1983628" y="1629630"/>
                  </a:lnTo>
                  <a:close/>
                </a:path>
                <a:path w="2360295" h="1867535">
                  <a:moveTo>
                    <a:pt x="1984778" y="1628487"/>
                  </a:moveTo>
                  <a:lnTo>
                    <a:pt x="1985918" y="1628487"/>
                  </a:lnTo>
                  <a:lnTo>
                    <a:pt x="1985365" y="1626836"/>
                  </a:lnTo>
                  <a:lnTo>
                    <a:pt x="1984778" y="1628487"/>
                  </a:lnTo>
                  <a:close/>
                </a:path>
                <a:path w="2360295" h="1867535">
                  <a:moveTo>
                    <a:pt x="2107047" y="1627979"/>
                  </a:moveTo>
                  <a:lnTo>
                    <a:pt x="2107758" y="1627979"/>
                  </a:lnTo>
                  <a:lnTo>
                    <a:pt x="2107374" y="1626869"/>
                  </a:lnTo>
                  <a:lnTo>
                    <a:pt x="2105310" y="1627852"/>
                  </a:lnTo>
                  <a:lnTo>
                    <a:pt x="2107047" y="1627979"/>
                  </a:lnTo>
                  <a:close/>
                </a:path>
                <a:path w="2360295" h="1867535">
                  <a:moveTo>
                    <a:pt x="2128447" y="1629122"/>
                  </a:moveTo>
                  <a:lnTo>
                    <a:pt x="2130026" y="1627471"/>
                  </a:lnTo>
                  <a:lnTo>
                    <a:pt x="2129552" y="1627344"/>
                  </a:lnTo>
                  <a:lnTo>
                    <a:pt x="2129157" y="1627090"/>
                  </a:lnTo>
                  <a:lnTo>
                    <a:pt x="2128684" y="1626963"/>
                  </a:lnTo>
                  <a:lnTo>
                    <a:pt x="2128447" y="1629122"/>
                  </a:lnTo>
                  <a:close/>
                </a:path>
                <a:path w="2360295" h="1867535">
                  <a:moveTo>
                    <a:pt x="2099914" y="1630773"/>
                  </a:moveTo>
                  <a:lnTo>
                    <a:pt x="2114549" y="1630773"/>
                  </a:lnTo>
                  <a:lnTo>
                    <a:pt x="2114232" y="1630264"/>
                  </a:lnTo>
                  <a:lnTo>
                    <a:pt x="2114076" y="1630138"/>
                  </a:lnTo>
                  <a:lnTo>
                    <a:pt x="2113973" y="1629884"/>
                  </a:lnTo>
                  <a:lnTo>
                    <a:pt x="2112970" y="1628360"/>
                  </a:lnTo>
                  <a:lnTo>
                    <a:pt x="2112589" y="1627885"/>
                  </a:lnTo>
                  <a:lnTo>
                    <a:pt x="2111707" y="1627852"/>
                  </a:lnTo>
                  <a:lnTo>
                    <a:pt x="2112491" y="1627762"/>
                  </a:lnTo>
                  <a:lnTo>
                    <a:pt x="2111943" y="1626963"/>
                  </a:lnTo>
                  <a:lnTo>
                    <a:pt x="2111548" y="1626963"/>
                  </a:lnTo>
                  <a:lnTo>
                    <a:pt x="2111390" y="1627598"/>
                  </a:lnTo>
                  <a:lnTo>
                    <a:pt x="2110352" y="1627598"/>
                  </a:lnTo>
                  <a:lnTo>
                    <a:pt x="2110237" y="1628182"/>
                  </a:lnTo>
                  <a:lnTo>
                    <a:pt x="2110127" y="1628360"/>
                  </a:lnTo>
                  <a:lnTo>
                    <a:pt x="2109258" y="1628360"/>
                  </a:lnTo>
                  <a:lnTo>
                    <a:pt x="2109132" y="1628868"/>
                  </a:lnTo>
                  <a:lnTo>
                    <a:pt x="2108863" y="1629503"/>
                  </a:lnTo>
                  <a:lnTo>
                    <a:pt x="2100177" y="1629503"/>
                  </a:lnTo>
                  <a:lnTo>
                    <a:pt x="2099914" y="1630773"/>
                  </a:lnTo>
                  <a:close/>
                </a:path>
                <a:path w="2360295" h="1867535">
                  <a:moveTo>
                    <a:pt x="2109258" y="1628360"/>
                  </a:moveTo>
                  <a:lnTo>
                    <a:pt x="2109969" y="1628360"/>
                  </a:lnTo>
                  <a:lnTo>
                    <a:pt x="2109858" y="1628182"/>
                  </a:lnTo>
                  <a:lnTo>
                    <a:pt x="2109732" y="1626963"/>
                  </a:lnTo>
                  <a:lnTo>
                    <a:pt x="2109258" y="1628360"/>
                  </a:lnTo>
                  <a:close/>
                </a:path>
                <a:path w="2360295" h="1867535">
                  <a:moveTo>
                    <a:pt x="2170218" y="1628741"/>
                  </a:moveTo>
                  <a:lnTo>
                    <a:pt x="2182220" y="1628741"/>
                  </a:lnTo>
                  <a:lnTo>
                    <a:pt x="2179628" y="1627725"/>
                  </a:lnTo>
                  <a:lnTo>
                    <a:pt x="2177720" y="1627090"/>
                  </a:lnTo>
                  <a:lnTo>
                    <a:pt x="2176061" y="1628233"/>
                  </a:lnTo>
                  <a:lnTo>
                    <a:pt x="2174087" y="1628360"/>
                  </a:lnTo>
                  <a:lnTo>
                    <a:pt x="2170597" y="1628360"/>
                  </a:lnTo>
                  <a:lnTo>
                    <a:pt x="2170218" y="1628741"/>
                  </a:lnTo>
                  <a:close/>
                </a:path>
                <a:path w="2360295" h="1867535">
                  <a:moveTo>
                    <a:pt x="2110352" y="1627598"/>
                  </a:moveTo>
                  <a:lnTo>
                    <a:pt x="2111390" y="1627598"/>
                  </a:lnTo>
                  <a:lnTo>
                    <a:pt x="2110916" y="1627217"/>
                  </a:lnTo>
                  <a:lnTo>
                    <a:pt x="2110443" y="1627090"/>
                  </a:lnTo>
                  <a:lnTo>
                    <a:pt x="2110352" y="1627598"/>
                  </a:lnTo>
                  <a:close/>
                </a:path>
                <a:path w="2360295" h="1867535">
                  <a:moveTo>
                    <a:pt x="2100177" y="1629503"/>
                  </a:moveTo>
                  <a:lnTo>
                    <a:pt x="2108863" y="1629503"/>
                  </a:lnTo>
                  <a:lnTo>
                    <a:pt x="2108390" y="1629122"/>
                  </a:lnTo>
                  <a:lnTo>
                    <a:pt x="2108194" y="1629044"/>
                  </a:lnTo>
                  <a:lnTo>
                    <a:pt x="2108232" y="1628741"/>
                  </a:lnTo>
                  <a:lnTo>
                    <a:pt x="2108330" y="1628487"/>
                  </a:lnTo>
                  <a:lnTo>
                    <a:pt x="2108442" y="1627979"/>
                  </a:lnTo>
                  <a:lnTo>
                    <a:pt x="2108519" y="1627794"/>
                  </a:lnTo>
                  <a:lnTo>
                    <a:pt x="2108626" y="1627090"/>
                  </a:lnTo>
                  <a:lnTo>
                    <a:pt x="2107758" y="1627979"/>
                  </a:lnTo>
                  <a:lnTo>
                    <a:pt x="2107126" y="1627979"/>
                  </a:lnTo>
                  <a:lnTo>
                    <a:pt x="2107205" y="1628487"/>
                  </a:lnTo>
                  <a:lnTo>
                    <a:pt x="2106889" y="1628487"/>
                  </a:lnTo>
                  <a:lnTo>
                    <a:pt x="2106573" y="1628614"/>
                  </a:lnTo>
                  <a:lnTo>
                    <a:pt x="2098863" y="1628614"/>
                  </a:lnTo>
                  <a:lnTo>
                    <a:pt x="2098801" y="1628741"/>
                  </a:lnTo>
                  <a:lnTo>
                    <a:pt x="2100335" y="1628741"/>
                  </a:lnTo>
                  <a:lnTo>
                    <a:pt x="2100177" y="1629503"/>
                  </a:lnTo>
                  <a:close/>
                </a:path>
                <a:path w="2360295" h="1867535">
                  <a:moveTo>
                    <a:pt x="2097572" y="1629122"/>
                  </a:moveTo>
                  <a:lnTo>
                    <a:pt x="2097816" y="1629044"/>
                  </a:lnTo>
                  <a:lnTo>
                    <a:pt x="2097888" y="1627471"/>
                  </a:lnTo>
                  <a:lnTo>
                    <a:pt x="2097019" y="1627217"/>
                  </a:lnTo>
                  <a:lnTo>
                    <a:pt x="2096230" y="1627090"/>
                  </a:lnTo>
                  <a:lnTo>
                    <a:pt x="2094255" y="1627344"/>
                  </a:lnTo>
                  <a:lnTo>
                    <a:pt x="2093681" y="1627979"/>
                  </a:lnTo>
                  <a:lnTo>
                    <a:pt x="2096940" y="1627979"/>
                  </a:lnTo>
                  <a:lnTo>
                    <a:pt x="2097572" y="1629122"/>
                  </a:lnTo>
                  <a:close/>
                </a:path>
                <a:path w="2360295" h="1867535">
                  <a:moveTo>
                    <a:pt x="2091373" y="1628741"/>
                  </a:moveTo>
                  <a:lnTo>
                    <a:pt x="2092992" y="1628741"/>
                  </a:lnTo>
                  <a:lnTo>
                    <a:pt x="2091807" y="1627090"/>
                  </a:lnTo>
                  <a:lnTo>
                    <a:pt x="2090810" y="1627794"/>
                  </a:lnTo>
                  <a:lnTo>
                    <a:pt x="2090465" y="1627979"/>
                  </a:lnTo>
                  <a:lnTo>
                    <a:pt x="2090781" y="1628106"/>
                  </a:lnTo>
                  <a:lnTo>
                    <a:pt x="2091255" y="1628106"/>
                  </a:lnTo>
                  <a:lnTo>
                    <a:pt x="2091373" y="1628741"/>
                  </a:lnTo>
                  <a:close/>
                </a:path>
                <a:path w="2360295" h="1867535">
                  <a:moveTo>
                    <a:pt x="2169823" y="1628868"/>
                  </a:moveTo>
                  <a:lnTo>
                    <a:pt x="2187274" y="1628868"/>
                  </a:lnTo>
                  <a:lnTo>
                    <a:pt x="2184984" y="1627217"/>
                  </a:lnTo>
                  <a:lnTo>
                    <a:pt x="2182220" y="1628741"/>
                  </a:lnTo>
                  <a:lnTo>
                    <a:pt x="2169981" y="1628741"/>
                  </a:lnTo>
                  <a:lnTo>
                    <a:pt x="2169823" y="1628868"/>
                  </a:lnTo>
                  <a:close/>
                </a:path>
                <a:path w="2360295" h="1867535">
                  <a:moveTo>
                    <a:pt x="2157782" y="1629122"/>
                  </a:moveTo>
                  <a:lnTo>
                    <a:pt x="2162638" y="1629122"/>
                  </a:lnTo>
                  <a:lnTo>
                    <a:pt x="2160743" y="1628106"/>
                  </a:lnTo>
                  <a:lnTo>
                    <a:pt x="2158768" y="1627344"/>
                  </a:lnTo>
                  <a:lnTo>
                    <a:pt x="2158532" y="1627217"/>
                  </a:lnTo>
                  <a:lnTo>
                    <a:pt x="2157900" y="1627217"/>
                  </a:lnTo>
                  <a:lnTo>
                    <a:pt x="2157847" y="1627725"/>
                  </a:lnTo>
                  <a:lnTo>
                    <a:pt x="2158374" y="1627725"/>
                  </a:lnTo>
                  <a:lnTo>
                    <a:pt x="2158532" y="1627852"/>
                  </a:lnTo>
                  <a:lnTo>
                    <a:pt x="2159084" y="1627979"/>
                  </a:lnTo>
                  <a:lnTo>
                    <a:pt x="2160032" y="1628487"/>
                  </a:lnTo>
                  <a:lnTo>
                    <a:pt x="2159084" y="1628995"/>
                  </a:lnTo>
                  <a:lnTo>
                    <a:pt x="2157801" y="1628995"/>
                  </a:lnTo>
                  <a:lnTo>
                    <a:pt x="2157782" y="1629122"/>
                  </a:lnTo>
                  <a:close/>
                </a:path>
                <a:path w="2360295" h="1867535">
                  <a:moveTo>
                    <a:pt x="2098863" y="1628614"/>
                  </a:moveTo>
                  <a:lnTo>
                    <a:pt x="2106573" y="1628614"/>
                  </a:lnTo>
                  <a:lnTo>
                    <a:pt x="2104284" y="1628106"/>
                  </a:lnTo>
                  <a:lnTo>
                    <a:pt x="2102309" y="1627217"/>
                  </a:lnTo>
                  <a:lnTo>
                    <a:pt x="2099546" y="1627217"/>
                  </a:lnTo>
                  <a:lnTo>
                    <a:pt x="2098863" y="1628614"/>
                  </a:lnTo>
                  <a:close/>
                </a:path>
                <a:path w="2360295" h="1867535">
                  <a:moveTo>
                    <a:pt x="2054752" y="1628360"/>
                  </a:moveTo>
                  <a:lnTo>
                    <a:pt x="2057774" y="1628360"/>
                  </a:lnTo>
                  <a:lnTo>
                    <a:pt x="2056116" y="1627217"/>
                  </a:lnTo>
                  <a:lnTo>
                    <a:pt x="2054752" y="1628360"/>
                  </a:lnTo>
                  <a:close/>
                </a:path>
                <a:path w="2360295" h="1867535">
                  <a:moveTo>
                    <a:pt x="1997691" y="1627794"/>
                  </a:moveTo>
                  <a:lnTo>
                    <a:pt x="1997920" y="1627344"/>
                  </a:lnTo>
                  <a:lnTo>
                    <a:pt x="1997052" y="1627344"/>
                  </a:lnTo>
                  <a:lnTo>
                    <a:pt x="1997691" y="1627794"/>
                  </a:lnTo>
                  <a:close/>
                </a:path>
                <a:path w="2360295" h="1867535">
                  <a:moveTo>
                    <a:pt x="2170597" y="1628360"/>
                  </a:moveTo>
                  <a:lnTo>
                    <a:pt x="2172824" y="1628360"/>
                  </a:lnTo>
                  <a:lnTo>
                    <a:pt x="2171481" y="1627471"/>
                  </a:lnTo>
                  <a:lnTo>
                    <a:pt x="2170597" y="1628360"/>
                  </a:lnTo>
                  <a:close/>
                </a:path>
                <a:path w="2360295" h="1867535">
                  <a:moveTo>
                    <a:pt x="2114393" y="1627950"/>
                  </a:moveTo>
                  <a:lnTo>
                    <a:pt x="2114155" y="1627471"/>
                  </a:lnTo>
                  <a:lnTo>
                    <a:pt x="2113918" y="1627598"/>
                  </a:lnTo>
                  <a:lnTo>
                    <a:pt x="2112491" y="1627762"/>
                  </a:lnTo>
                  <a:lnTo>
                    <a:pt x="2114393" y="1627950"/>
                  </a:lnTo>
                  <a:close/>
                </a:path>
                <a:path w="2360295" h="1867535">
                  <a:moveTo>
                    <a:pt x="2014572" y="1629122"/>
                  </a:moveTo>
                  <a:lnTo>
                    <a:pt x="2016398" y="1629122"/>
                  </a:lnTo>
                  <a:lnTo>
                    <a:pt x="2016240" y="1628995"/>
                  </a:lnTo>
                  <a:lnTo>
                    <a:pt x="2015055" y="1627471"/>
                  </a:lnTo>
                  <a:lnTo>
                    <a:pt x="2014572" y="1629122"/>
                  </a:lnTo>
                  <a:close/>
                </a:path>
                <a:path w="2360295" h="1867535">
                  <a:moveTo>
                    <a:pt x="2002842" y="1630773"/>
                  </a:moveTo>
                  <a:lnTo>
                    <a:pt x="2013081" y="1630773"/>
                  </a:lnTo>
                  <a:lnTo>
                    <a:pt x="2013029" y="1628614"/>
                  </a:lnTo>
                  <a:lnTo>
                    <a:pt x="2013239" y="1627852"/>
                  </a:lnTo>
                  <a:lnTo>
                    <a:pt x="2014108" y="1627725"/>
                  </a:lnTo>
                  <a:lnTo>
                    <a:pt x="2014981" y="1627725"/>
                  </a:lnTo>
                  <a:lnTo>
                    <a:pt x="2015055" y="1627471"/>
                  </a:lnTo>
                  <a:lnTo>
                    <a:pt x="2006933" y="1627471"/>
                  </a:lnTo>
                  <a:lnTo>
                    <a:pt x="2006843" y="1627598"/>
                  </a:lnTo>
                  <a:lnTo>
                    <a:pt x="2004697" y="1627598"/>
                  </a:lnTo>
                  <a:lnTo>
                    <a:pt x="2004000" y="1630011"/>
                  </a:lnTo>
                  <a:lnTo>
                    <a:pt x="2003237" y="1630011"/>
                  </a:lnTo>
                  <a:lnTo>
                    <a:pt x="2002842" y="1630773"/>
                  </a:lnTo>
                  <a:close/>
                </a:path>
                <a:path w="2360295" h="1867535">
                  <a:moveTo>
                    <a:pt x="2149056" y="1628868"/>
                  </a:moveTo>
                  <a:lnTo>
                    <a:pt x="2149214" y="1628487"/>
                  </a:lnTo>
                  <a:lnTo>
                    <a:pt x="2148188" y="1627852"/>
                  </a:lnTo>
                  <a:lnTo>
                    <a:pt x="2147398" y="1627598"/>
                  </a:lnTo>
                  <a:lnTo>
                    <a:pt x="2146924" y="1627852"/>
                  </a:lnTo>
                  <a:lnTo>
                    <a:pt x="2146608" y="1628106"/>
                  </a:lnTo>
                  <a:lnTo>
                    <a:pt x="2146450" y="1628487"/>
                  </a:lnTo>
                  <a:lnTo>
                    <a:pt x="2147714" y="1628487"/>
                  </a:lnTo>
                  <a:lnTo>
                    <a:pt x="2148977" y="1628741"/>
                  </a:lnTo>
                  <a:lnTo>
                    <a:pt x="2149056" y="1628868"/>
                  </a:lnTo>
                  <a:close/>
                </a:path>
                <a:path w="2360295" h="1867535">
                  <a:moveTo>
                    <a:pt x="2157821" y="1627852"/>
                  </a:moveTo>
                  <a:lnTo>
                    <a:pt x="2158058" y="1627852"/>
                  </a:lnTo>
                  <a:lnTo>
                    <a:pt x="2158374" y="1627725"/>
                  </a:lnTo>
                  <a:lnTo>
                    <a:pt x="2157847" y="1627725"/>
                  </a:lnTo>
                  <a:lnTo>
                    <a:pt x="2157821" y="1627852"/>
                  </a:lnTo>
                  <a:close/>
                </a:path>
                <a:path w="2360295" h="1867535">
                  <a:moveTo>
                    <a:pt x="1989472" y="1629630"/>
                  </a:moveTo>
                  <a:lnTo>
                    <a:pt x="1990183" y="1628106"/>
                  </a:lnTo>
                  <a:lnTo>
                    <a:pt x="1989551" y="1628106"/>
                  </a:lnTo>
                  <a:lnTo>
                    <a:pt x="1988445" y="1627725"/>
                  </a:lnTo>
                  <a:lnTo>
                    <a:pt x="1988240" y="1628182"/>
                  </a:lnTo>
                  <a:lnTo>
                    <a:pt x="1987814" y="1628868"/>
                  </a:lnTo>
                  <a:lnTo>
                    <a:pt x="1989314" y="1628868"/>
                  </a:lnTo>
                  <a:lnTo>
                    <a:pt x="1989472" y="1629630"/>
                  </a:lnTo>
                  <a:close/>
                </a:path>
                <a:path w="2360295" h="1867535">
                  <a:moveTo>
                    <a:pt x="1983628" y="1634202"/>
                  </a:moveTo>
                  <a:lnTo>
                    <a:pt x="2000289" y="1634202"/>
                  </a:lnTo>
                  <a:lnTo>
                    <a:pt x="1999973" y="1634075"/>
                  </a:lnTo>
                  <a:lnTo>
                    <a:pt x="2000013" y="1633821"/>
                  </a:lnTo>
                  <a:lnTo>
                    <a:pt x="2000447" y="1632805"/>
                  </a:lnTo>
                  <a:lnTo>
                    <a:pt x="2000605" y="1632551"/>
                  </a:lnTo>
                  <a:lnTo>
                    <a:pt x="2000052" y="1632424"/>
                  </a:lnTo>
                  <a:lnTo>
                    <a:pt x="1999815" y="1632424"/>
                  </a:lnTo>
                  <a:lnTo>
                    <a:pt x="1997841" y="1632170"/>
                  </a:lnTo>
                  <a:lnTo>
                    <a:pt x="1999087" y="1631934"/>
                  </a:lnTo>
                  <a:lnTo>
                    <a:pt x="1999105" y="1631789"/>
                  </a:lnTo>
                  <a:lnTo>
                    <a:pt x="1998158" y="1630264"/>
                  </a:lnTo>
                  <a:lnTo>
                    <a:pt x="1998710" y="1629884"/>
                  </a:lnTo>
                  <a:lnTo>
                    <a:pt x="1999434" y="1629249"/>
                  </a:lnTo>
                  <a:lnTo>
                    <a:pt x="1999499" y="1629067"/>
                  </a:lnTo>
                  <a:lnTo>
                    <a:pt x="1997691" y="1627794"/>
                  </a:lnTo>
                  <a:lnTo>
                    <a:pt x="1997274" y="1628614"/>
                  </a:lnTo>
                  <a:lnTo>
                    <a:pt x="1997147" y="1628941"/>
                  </a:lnTo>
                  <a:lnTo>
                    <a:pt x="1997288" y="1629503"/>
                  </a:lnTo>
                  <a:lnTo>
                    <a:pt x="1996973" y="1629757"/>
                  </a:lnTo>
                  <a:lnTo>
                    <a:pt x="1996341" y="1630138"/>
                  </a:lnTo>
                  <a:lnTo>
                    <a:pt x="1994098" y="1630138"/>
                  </a:lnTo>
                  <a:lnTo>
                    <a:pt x="1994051" y="1630519"/>
                  </a:lnTo>
                  <a:lnTo>
                    <a:pt x="1991182" y="1630519"/>
                  </a:lnTo>
                  <a:lnTo>
                    <a:pt x="1990814" y="1630773"/>
                  </a:lnTo>
                  <a:lnTo>
                    <a:pt x="1983628" y="1630773"/>
                  </a:lnTo>
                  <a:lnTo>
                    <a:pt x="1983628" y="1634202"/>
                  </a:lnTo>
                  <a:close/>
                </a:path>
                <a:path w="2360295" h="1867535">
                  <a:moveTo>
                    <a:pt x="2170218" y="1629884"/>
                  </a:moveTo>
                  <a:lnTo>
                    <a:pt x="2192091" y="1629884"/>
                  </a:lnTo>
                  <a:lnTo>
                    <a:pt x="2191775" y="1627852"/>
                  </a:lnTo>
                  <a:lnTo>
                    <a:pt x="2187590" y="1628614"/>
                  </a:lnTo>
                  <a:lnTo>
                    <a:pt x="2187432" y="1628614"/>
                  </a:lnTo>
                  <a:lnTo>
                    <a:pt x="2187274" y="1628868"/>
                  </a:lnTo>
                  <a:lnTo>
                    <a:pt x="2169823" y="1628868"/>
                  </a:lnTo>
                  <a:lnTo>
                    <a:pt x="2170139" y="1629122"/>
                  </a:lnTo>
                  <a:lnTo>
                    <a:pt x="2170297" y="1629122"/>
                  </a:lnTo>
                  <a:lnTo>
                    <a:pt x="2170376" y="1629249"/>
                  </a:lnTo>
                  <a:lnTo>
                    <a:pt x="2170592" y="1629336"/>
                  </a:lnTo>
                  <a:lnTo>
                    <a:pt x="2170560" y="1629503"/>
                  </a:lnTo>
                  <a:lnTo>
                    <a:pt x="2170297" y="1629757"/>
                  </a:lnTo>
                  <a:lnTo>
                    <a:pt x="2170218" y="1629884"/>
                  </a:lnTo>
                  <a:close/>
                </a:path>
                <a:path w="2360295" h="1867535">
                  <a:moveTo>
                    <a:pt x="2138317" y="1628868"/>
                  </a:moveTo>
                  <a:lnTo>
                    <a:pt x="2140449" y="1628868"/>
                  </a:lnTo>
                  <a:lnTo>
                    <a:pt x="2139423" y="1627852"/>
                  </a:lnTo>
                  <a:lnTo>
                    <a:pt x="2138712" y="1628741"/>
                  </a:lnTo>
                  <a:lnTo>
                    <a:pt x="2138317" y="1628868"/>
                  </a:lnTo>
                  <a:close/>
                </a:path>
                <a:path w="2360295" h="1867535">
                  <a:moveTo>
                    <a:pt x="2114391" y="1630392"/>
                  </a:moveTo>
                  <a:lnTo>
                    <a:pt x="2115316" y="1628614"/>
                  </a:lnTo>
                  <a:lnTo>
                    <a:pt x="2115655" y="1627852"/>
                  </a:lnTo>
                  <a:lnTo>
                    <a:pt x="2115102" y="1628360"/>
                  </a:lnTo>
                  <a:lnTo>
                    <a:pt x="2114293" y="1628360"/>
                  </a:lnTo>
                  <a:lnTo>
                    <a:pt x="2113997" y="1628487"/>
                  </a:lnTo>
                  <a:lnTo>
                    <a:pt x="2113839" y="1628487"/>
                  </a:lnTo>
                  <a:lnTo>
                    <a:pt x="2114064" y="1630011"/>
                  </a:lnTo>
                  <a:lnTo>
                    <a:pt x="2114233" y="1630265"/>
                  </a:lnTo>
                  <a:lnTo>
                    <a:pt x="2114391" y="1630392"/>
                  </a:lnTo>
                  <a:close/>
                </a:path>
                <a:path w="2360295" h="1867535">
                  <a:moveTo>
                    <a:pt x="2114707" y="1628182"/>
                  </a:moveTo>
                  <a:lnTo>
                    <a:pt x="2115181" y="1627979"/>
                  </a:lnTo>
                  <a:lnTo>
                    <a:pt x="2114393" y="1627950"/>
                  </a:lnTo>
                  <a:lnTo>
                    <a:pt x="2114470" y="1628106"/>
                  </a:lnTo>
                  <a:lnTo>
                    <a:pt x="2114707" y="1628182"/>
                  </a:lnTo>
                  <a:close/>
                </a:path>
                <a:path w="2360295" h="1867535">
                  <a:moveTo>
                    <a:pt x="2148961" y="1630392"/>
                  </a:moveTo>
                  <a:lnTo>
                    <a:pt x="2152688" y="1630392"/>
                  </a:lnTo>
                  <a:lnTo>
                    <a:pt x="2152579" y="1630000"/>
                  </a:lnTo>
                  <a:lnTo>
                    <a:pt x="2152452" y="1629757"/>
                  </a:lnTo>
                  <a:lnTo>
                    <a:pt x="2152373" y="1628995"/>
                  </a:lnTo>
                  <a:lnTo>
                    <a:pt x="2152768" y="1628868"/>
                  </a:lnTo>
                  <a:lnTo>
                    <a:pt x="2153004" y="1628741"/>
                  </a:lnTo>
                  <a:lnTo>
                    <a:pt x="2152610" y="1628487"/>
                  </a:lnTo>
                  <a:lnTo>
                    <a:pt x="2151741" y="1627979"/>
                  </a:lnTo>
                  <a:lnTo>
                    <a:pt x="2151622" y="1628868"/>
                  </a:lnTo>
                  <a:lnTo>
                    <a:pt x="2151583" y="1628995"/>
                  </a:lnTo>
                  <a:lnTo>
                    <a:pt x="2149743" y="1628995"/>
                  </a:lnTo>
                  <a:lnTo>
                    <a:pt x="2148961" y="1630392"/>
                  </a:lnTo>
                  <a:close/>
                </a:path>
                <a:path w="2360295" h="1867535">
                  <a:moveTo>
                    <a:pt x="2135632" y="1629503"/>
                  </a:moveTo>
                  <a:lnTo>
                    <a:pt x="2136738" y="1629376"/>
                  </a:lnTo>
                  <a:lnTo>
                    <a:pt x="2135395" y="1627979"/>
                  </a:lnTo>
                  <a:lnTo>
                    <a:pt x="2133422" y="1627979"/>
                  </a:lnTo>
                  <a:lnTo>
                    <a:pt x="2134435" y="1629376"/>
                  </a:lnTo>
                  <a:lnTo>
                    <a:pt x="2135632" y="1629503"/>
                  </a:lnTo>
                  <a:close/>
                </a:path>
                <a:path w="2360295" h="1867535">
                  <a:moveTo>
                    <a:pt x="2096782" y="1629630"/>
                  </a:moveTo>
                  <a:lnTo>
                    <a:pt x="2096940" y="1627979"/>
                  </a:lnTo>
                  <a:lnTo>
                    <a:pt x="2093681" y="1627979"/>
                  </a:lnTo>
                  <a:lnTo>
                    <a:pt x="2092992" y="1628741"/>
                  </a:lnTo>
                  <a:lnTo>
                    <a:pt x="2091373" y="1628741"/>
                  </a:lnTo>
                  <a:lnTo>
                    <a:pt x="2091571" y="1629376"/>
                  </a:lnTo>
                  <a:lnTo>
                    <a:pt x="2096308" y="1629376"/>
                  </a:lnTo>
                  <a:lnTo>
                    <a:pt x="2096782" y="1629630"/>
                  </a:lnTo>
                  <a:close/>
                </a:path>
                <a:path w="2360295" h="1867535">
                  <a:moveTo>
                    <a:pt x="1994098" y="1630138"/>
                  </a:moveTo>
                  <a:lnTo>
                    <a:pt x="1996341" y="1630138"/>
                  </a:lnTo>
                  <a:lnTo>
                    <a:pt x="1995314" y="1629249"/>
                  </a:lnTo>
                  <a:lnTo>
                    <a:pt x="1994367" y="1627979"/>
                  </a:lnTo>
                  <a:lnTo>
                    <a:pt x="1994098" y="1630138"/>
                  </a:lnTo>
                  <a:close/>
                </a:path>
                <a:path w="2360295" h="1867535">
                  <a:moveTo>
                    <a:pt x="2153320" y="1629757"/>
                  </a:moveTo>
                  <a:lnTo>
                    <a:pt x="2157821" y="1629757"/>
                  </a:lnTo>
                  <a:lnTo>
                    <a:pt x="2156084" y="1628741"/>
                  </a:lnTo>
                  <a:lnTo>
                    <a:pt x="2154347" y="1628106"/>
                  </a:lnTo>
                  <a:lnTo>
                    <a:pt x="2153320" y="1629757"/>
                  </a:lnTo>
                  <a:close/>
                </a:path>
                <a:path w="2360295" h="1867535">
                  <a:moveTo>
                    <a:pt x="2149743" y="1628995"/>
                  </a:moveTo>
                  <a:lnTo>
                    <a:pt x="2151583" y="1628995"/>
                  </a:lnTo>
                  <a:lnTo>
                    <a:pt x="2150241" y="1628106"/>
                  </a:lnTo>
                  <a:lnTo>
                    <a:pt x="2149743" y="1628995"/>
                  </a:lnTo>
                  <a:close/>
                </a:path>
                <a:path w="2360295" h="1867535">
                  <a:moveTo>
                    <a:pt x="2140239" y="1628614"/>
                  </a:moveTo>
                  <a:lnTo>
                    <a:pt x="2140844" y="1628614"/>
                  </a:lnTo>
                  <a:lnTo>
                    <a:pt x="2139817" y="1628106"/>
                  </a:lnTo>
                  <a:lnTo>
                    <a:pt x="2140239" y="1628614"/>
                  </a:lnTo>
                  <a:close/>
                </a:path>
                <a:path w="2360295" h="1867535">
                  <a:moveTo>
                    <a:pt x="2114293" y="1628360"/>
                  </a:moveTo>
                  <a:lnTo>
                    <a:pt x="2115102" y="1628360"/>
                  </a:lnTo>
                  <a:lnTo>
                    <a:pt x="2114865" y="1628233"/>
                  </a:lnTo>
                  <a:lnTo>
                    <a:pt x="2114707" y="1628182"/>
                  </a:lnTo>
                  <a:lnTo>
                    <a:pt x="2114293" y="1628360"/>
                  </a:lnTo>
                  <a:close/>
                </a:path>
                <a:path w="2360295" h="1867535">
                  <a:moveTo>
                    <a:pt x="2157801" y="1628995"/>
                  </a:moveTo>
                  <a:lnTo>
                    <a:pt x="2159084" y="1628995"/>
                  </a:lnTo>
                  <a:lnTo>
                    <a:pt x="2158926" y="1628360"/>
                  </a:lnTo>
                  <a:lnTo>
                    <a:pt x="2156794" y="1628360"/>
                  </a:lnTo>
                  <a:lnTo>
                    <a:pt x="2155768" y="1628233"/>
                  </a:lnTo>
                  <a:lnTo>
                    <a:pt x="2157110" y="1628487"/>
                  </a:lnTo>
                  <a:lnTo>
                    <a:pt x="2157821" y="1628868"/>
                  </a:lnTo>
                  <a:lnTo>
                    <a:pt x="2157801" y="1628995"/>
                  </a:lnTo>
                  <a:close/>
                </a:path>
                <a:path w="2360295" h="1867535">
                  <a:moveTo>
                    <a:pt x="1983628" y="1628614"/>
                  </a:moveTo>
                  <a:lnTo>
                    <a:pt x="1984733" y="1628614"/>
                  </a:lnTo>
                  <a:lnTo>
                    <a:pt x="1984023" y="1628360"/>
                  </a:lnTo>
                  <a:lnTo>
                    <a:pt x="1983786" y="1628360"/>
                  </a:lnTo>
                  <a:lnTo>
                    <a:pt x="1983628" y="1628233"/>
                  </a:lnTo>
                  <a:lnTo>
                    <a:pt x="1983628" y="1628614"/>
                  </a:lnTo>
                  <a:close/>
                </a:path>
                <a:path w="2360295" h="1867535">
                  <a:moveTo>
                    <a:pt x="2152925" y="1630392"/>
                  </a:moveTo>
                  <a:lnTo>
                    <a:pt x="2167376" y="1630392"/>
                  </a:lnTo>
                  <a:lnTo>
                    <a:pt x="2167060" y="1630265"/>
                  </a:lnTo>
                  <a:lnTo>
                    <a:pt x="2166584" y="1630264"/>
                  </a:lnTo>
                  <a:lnTo>
                    <a:pt x="2166112" y="1630011"/>
                  </a:lnTo>
                  <a:lnTo>
                    <a:pt x="2166270" y="1629884"/>
                  </a:lnTo>
                  <a:lnTo>
                    <a:pt x="2166586" y="1629757"/>
                  </a:lnTo>
                  <a:lnTo>
                    <a:pt x="2166428" y="1629503"/>
                  </a:lnTo>
                  <a:lnTo>
                    <a:pt x="2166202" y="1628941"/>
                  </a:lnTo>
                  <a:lnTo>
                    <a:pt x="2165638" y="1628487"/>
                  </a:lnTo>
                  <a:lnTo>
                    <a:pt x="2165164" y="1628360"/>
                  </a:lnTo>
                  <a:lnTo>
                    <a:pt x="2164849" y="1628487"/>
                  </a:lnTo>
                  <a:lnTo>
                    <a:pt x="2162638" y="1629122"/>
                  </a:lnTo>
                  <a:lnTo>
                    <a:pt x="2157782" y="1629122"/>
                  </a:lnTo>
                  <a:lnTo>
                    <a:pt x="2157821" y="1629757"/>
                  </a:lnTo>
                  <a:lnTo>
                    <a:pt x="2153320" y="1629757"/>
                  </a:lnTo>
                  <a:lnTo>
                    <a:pt x="2152925" y="1630392"/>
                  </a:lnTo>
                  <a:close/>
                </a:path>
                <a:path w="2360295" h="1867535">
                  <a:moveTo>
                    <a:pt x="2141870" y="1630773"/>
                  </a:moveTo>
                  <a:lnTo>
                    <a:pt x="2142141" y="1630619"/>
                  </a:lnTo>
                  <a:lnTo>
                    <a:pt x="2142423" y="1630392"/>
                  </a:lnTo>
                  <a:lnTo>
                    <a:pt x="2142660" y="1630138"/>
                  </a:lnTo>
                  <a:lnTo>
                    <a:pt x="2142028" y="1629630"/>
                  </a:lnTo>
                  <a:lnTo>
                    <a:pt x="2140844" y="1628360"/>
                  </a:lnTo>
                  <a:lnTo>
                    <a:pt x="2140844" y="1628614"/>
                  </a:lnTo>
                  <a:lnTo>
                    <a:pt x="2140239" y="1628614"/>
                  </a:lnTo>
                  <a:lnTo>
                    <a:pt x="2140449" y="1628868"/>
                  </a:lnTo>
                  <a:lnTo>
                    <a:pt x="2138317" y="1628868"/>
                  </a:lnTo>
                  <a:lnTo>
                    <a:pt x="2137528" y="1629122"/>
                  </a:lnTo>
                  <a:lnTo>
                    <a:pt x="2141002" y="1629122"/>
                  </a:lnTo>
                  <a:lnTo>
                    <a:pt x="2141870" y="1630773"/>
                  </a:lnTo>
                  <a:close/>
                </a:path>
                <a:path w="2360295" h="1867535">
                  <a:moveTo>
                    <a:pt x="2193433" y="1637504"/>
                  </a:moveTo>
                  <a:lnTo>
                    <a:pt x="2193433" y="1628741"/>
                  </a:lnTo>
                  <a:lnTo>
                    <a:pt x="2192564" y="1629503"/>
                  </a:lnTo>
                  <a:lnTo>
                    <a:pt x="2192091" y="1629884"/>
                  </a:lnTo>
                  <a:lnTo>
                    <a:pt x="2170218" y="1629884"/>
                  </a:lnTo>
                  <a:lnTo>
                    <a:pt x="2169981" y="1630265"/>
                  </a:lnTo>
                  <a:lnTo>
                    <a:pt x="2169586" y="1630646"/>
                  </a:lnTo>
                  <a:lnTo>
                    <a:pt x="2145503" y="1630646"/>
                  </a:lnTo>
                  <a:lnTo>
                    <a:pt x="2146213" y="1631027"/>
                  </a:lnTo>
                  <a:lnTo>
                    <a:pt x="2146845" y="1631154"/>
                  </a:lnTo>
                  <a:lnTo>
                    <a:pt x="2145898" y="1631662"/>
                  </a:lnTo>
                  <a:lnTo>
                    <a:pt x="2144950" y="1632424"/>
                  </a:lnTo>
                  <a:lnTo>
                    <a:pt x="2142423" y="1632424"/>
                  </a:lnTo>
                  <a:lnTo>
                    <a:pt x="2142170" y="1632678"/>
                  </a:lnTo>
                  <a:lnTo>
                    <a:pt x="2142265" y="1633694"/>
                  </a:lnTo>
                  <a:lnTo>
                    <a:pt x="2147872" y="1633694"/>
                  </a:lnTo>
                  <a:lnTo>
                    <a:pt x="2148055" y="1634075"/>
                  </a:lnTo>
                  <a:lnTo>
                    <a:pt x="2179299" y="1634075"/>
                  </a:lnTo>
                  <a:lnTo>
                    <a:pt x="2181510" y="1634837"/>
                  </a:lnTo>
                  <a:lnTo>
                    <a:pt x="2190354" y="1634837"/>
                  </a:lnTo>
                  <a:lnTo>
                    <a:pt x="2190610" y="1636488"/>
                  </a:lnTo>
                  <a:lnTo>
                    <a:pt x="2192722" y="1636488"/>
                  </a:lnTo>
                  <a:lnTo>
                    <a:pt x="2193086" y="1637308"/>
                  </a:lnTo>
                  <a:lnTo>
                    <a:pt x="2193433" y="1637504"/>
                  </a:lnTo>
                  <a:close/>
                </a:path>
                <a:path w="2360295" h="1867535">
                  <a:moveTo>
                    <a:pt x="2126384" y="1629067"/>
                  </a:moveTo>
                  <a:lnTo>
                    <a:pt x="2126487" y="1628868"/>
                  </a:lnTo>
                  <a:lnTo>
                    <a:pt x="2126393" y="1628741"/>
                  </a:lnTo>
                  <a:lnTo>
                    <a:pt x="2126384" y="1629067"/>
                  </a:lnTo>
                  <a:close/>
                </a:path>
                <a:path w="2360295" h="1867535">
                  <a:moveTo>
                    <a:pt x="2124893" y="1629884"/>
                  </a:moveTo>
                  <a:lnTo>
                    <a:pt x="2126187" y="1629224"/>
                  </a:lnTo>
                  <a:lnTo>
                    <a:pt x="2126393" y="1628741"/>
                  </a:lnTo>
                  <a:lnTo>
                    <a:pt x="2119326" y="1628741"/>
                  </a:lnTo>
                  <a:lnTo>
                    <a:pt x="2118510" y="1628995"/>
                  </a:lnTo>
                  <a:lnTo>
                    <a:pt x="2123472" y="1628995"/>
                  </a:lnTo>
                  <a:lnTo>
                    <a:pt x="2124893" y="1629884"/>
                  </a:lnTo>
                  <a:close/>
                </a:path>
                <a:path w="2360295" h="1867535">
                  <a:moveTo>
                    <a:pt x="2098677" y="1630138"/>
                  </a:moveTo>
                  <a:lnTo>
                    <a:pt x="2099309" y="1629884"/>
                  </a:lnTo>
                  <a:lnTo>
                    <a:pt x="2099348" y="1629630"/>
                  </a:lnTo>
                  <a:lnTo>
                    <a:pt x="2099467" y="1629249"/>
                  </a:lnTo>
                  <a:lnTo>
                    <a:pt x="2099580" y="1629067"/>
                  </a:lnTo>
                  <a:lnTo>
                    <a:pt x="2099783" y="1628868"/>
                  </a:lnTo>
                  <a:lnTo>
                    <a:pt x="2100099" y="1628868"/>
                  </a:lnTo>
                  <a:lnTo>
                    <a:pt x="2100335" y="1628741"/>
                  </a:lnTo>
                  <a:lnTo>
                    <a:pt x="2098801" y="1628741"/>
                  </a:lnTo>
                  <a:lnTo>
                    <a:pt x="2098677" y="1628995"/>
                  </a:lnTo>
                  <a:lnTo>
                    <a:pt x="2097888" y="1629757"/>
                  </a:lnTo>
                  <a:lnTo>
                    <a:pt x="2098282" y="1629884"/>
                  </a:lnTo>
                  <a:lnTo>
                    <a:pt x="2098677" y="1630138"/>
                  </a:lnTo>
                  <a:close/>
                </a:path>
                <a:path w="2360295" h="1867535">
                  <a:moveTo>
                    <a:pt x="2082174" y="1631281"/>
                  </a:moveTo>
                  <a:lnTo>
                    <a:pt x="2082253" y="1630265"/>
                  </a:lnTo>
                  <a:lnTo>
                    <a:pt x="2082569" y="1629757"/>
                  </a:lnTo>
                  <a:lnTo>
                    <a:pt x="2082667" y="1629451"/>
                  </a:lnTo>
                  <a:lnTo>
                    <a:pt x="2081858" y="1628741"/>
                  </a:lnTo>
                  <a:lnTo>
                    <a:pt x="2077138" y="1628741"/>
                  </a:lnTo>
                  <a:lnTo>
                    <a:pt x="2077033" y="1629122"/>
                  </a:lnTo>
                  <a:lnTo>
                    <a:pt x="2076907" y="1630265"/>
                  </a:lnTo>
                  <a:lnTo>
                    <a:pt x="2076812" y="1630900"/>
                  </a:lnTo>
                  <a:lnTo>
                    <a:pt x="2081226" y="1630900"/>
                  </a:lnTo>
                  <a:lnTo>
                    <a:pt x="2081700" y="1631154"/>
                  </a:lnTo>
                  <a:lnTo>
                    <a:pt x="2082174" y="1631281"/>
                  </a:lnTo>
                  <a:close/>
                </a:path>
                <a:path w="2360295" h="1867535">
                  <a:moveTo>
                    <a:pt x="1987804" y="1629451"/>
                  </a:moveTo>
                  <a:lnTo>
                    <a:pt x="1989314" y="1628868"/>
                  </a:lnTo>
                  <a:lnTo>
                    <a:pt x="1987814" y="1628868"/>
                  </a:lnTo>
                  <a:lnTo>
                    <a:pt x="1987690" y="1629067"/>
                  </a:lnTo>
                  <a:lnTo>
                    <a:pt x="1987804" y="1629451"/>
                  </a:lnTo>
                  <a:close/>
                </a:path>
                <a:path w="2360295" h="1867535">
                  <a:moveTo>
                    <a:pt x="2127120" y="1632235"/>
                  </a:moveTo>
                  <a:lnTo>
                    <a:pt x="2129157" y="1630900"/>
                  </a:lnTo>
                  <a:lnTo>
                    <a:pt x="2127420" y="1630138"/>
                  </a:lnTo>
                  <a:lnTo>
                    <a:pt x="2126540" y="1628941"/>
                  </a:lnTo>
                  <a:lnTo>
                    <a:pt x="2126352" y="1630138"/>
                  </a:lnTo>
                  <a:lnTo>
                    <a:pt x="2126867" y="1630138"/>
                  </a:lnTo>
                  <a:lnTo>
                    <a:pt x="2127017" y="1632190"/>
                  </a:lnTo>
                  <a:close/>
                </a:path>
                <a:path w="2360295" h="1867535">
                  <a:moveTo>
                    <a:pt x="2147692" y="1629336"/>
                  </a:moveTo>
                  <a:lnTo>
                    <a:pt x="2147951" y="1628995"/>
                  </a:lnTo>
                  <a:lnTo>
                    <a:pt x="2147440" y="1629044"/>
                  </a:lnTo>
                  <a:lnTo>
                    <a:pt x="2147692" y="1629336"/>
                  </a:lnTo>
                  <a:close/>
                </a:path>
                <a:path w="2360295" h="1867535">
                  <a:moveTo>
                    <a:pt x="2120925" y="1631408"/>
                  </a:moveTo>
                  <a:lnTo>
                    <a:pt x="2126314" y="1631408"/>
                  </a:lnTo>
                  <a:lnTo>
                    <a:pt x="2124814" y="1630392"/>
                  </a:lnTo>
                  <a:lnTo>
                    <a:pt x="2124101" y="1630264"/>
                  </a:lnTo>
                  <a:lnTo>
                    <a:pt x="2123314" y="1629884"/>
                  </a:lnTo>
                  <a:lnTo>
                    <a:pt x="2123383" y="1629067"/>
                  </a:lnTo>
                  <a:lnTo>
                    <a:pt x="2118510" y="1628995"/>
                  </a:lnTo>
                  <a:lnTo>
                    <a:pt x="2116602" y="1629503"/>
                  </a:lnTo>
                  <a:lnTo>
                    <a:pt x="2118063" y="1629757"/>
                  </a:lnTo>
                  <a:lnTo>
                    <a:pt x="2119682" y="1629757"/>
                  </a:lnTo>
                  <a:lnTo>
                    <a:pt x="2119466" y="1630566"/>
                  </a:lnTo>
                  <a:lnTo>
                    <a:pt x="2119504" y="1631281"/>
                  </a:lnTo>
                  <a:lnTo>
                    <a:pt x="2120708" y="1631281"/>
                  </a:lnTo>
                  <a:lnTo>
                    <a:pt x="2120925" y="1631408"/>
                  </a:lnTo>
                  <a:close/>
                </a:path>
                <a:path w="2360295" h="1867535">
                  <a:moveTo>
                    <a:pt x="2139344" y="1630138"/>
                  </a:moveTo>
                  <a:lnTo>
                    <a:pt x="2141002" y="1629122"/>
                  </a:lnTo>
                  <a:lnTo>
                    <a:pt x="2137528" y="1629122"/>
                  </a:lnTo>
                  <a:lnTo>
                    <a:pt x="2136738" y="1629376"/>
                  </a:lnTo>
                  <a:lnTo>
                    <a:pt x="2137527" y="1629376"/>
                  </a:lnTo>
                  <a:lnTo>
                    <a:pt x="2139344" y="1630138"/>
                  </a:lnTo>
                  <a:close/>
                </a:path>
                <a:path w="2360295" h="1867535">
                  <a:moveTo>
                    <a:pt x="2086912" y="1630646"/>
                  </a:moveTo>
                  <a:lnTo>
                    <a:pt x="2088017" y="1630646"/>
                  </a:lnTo>
                  <a:lnTo>
                    <a:pt x="2088017" y="1629122"/>
                  </a:lnTo>
                  <a:lnTo>
                    <a:pt x="2086675" y="1630392"/>
                  </a:lnTo>
                  <a:lnTo>
                    <a:pt x="2086069" y="1630392"/>
                  </a:lnTo>
                  <a:lnTo>
                    <a:pt x="2086491" y="1630519"/>
                  </a:lnTo>
                  <a:lnTo>
                    <a:pt x="2086675" y="1630519"/>
                  </a:lnTo>
                  <a:lnTo>
                    <a:pt x="2086822" y="1630619"/>
                  </a:lnTo>
                  <a:close/>
                </a:path>
                <a:path w="2360295" h="1867535">
                  <a:moveTo>
                    <a:pt x="2146766" y="1630646"/>
                  </a:moveTo>
                  <a:lnTo>
                    <a:pt x="2148819" y="1630646"/>
                  </a:lnTo>
                  <a:lnTo>
                    <a:pt x="2147692" y="1629336"/>
                  </a:lnTo>
                  <a:lnTo>
                    <a:pt x="2147003" y="1630265"/>
                  </a:lnTo>
                  <a:lnTo>
                    <a:pt x="2146766" y="1630646"/>
                  </a:lnTo>
                  <a:close/>
                </a:path>
                <a:path w="2360295" h="1867535">
                  <a:moveTo>
                    <a:pt x="2134369" y="1631154"/>
                  </a:moveTo>
                  <a:lnTo>
                    <a:pt x="2135159" y="1631154"/>
                  </a:lnTo>
                  <a:lnTo>
                    <a:pt x="2134860" y="1630434"/>
                  </a:lnTo>
                  <a:lnTo>
                    <a:pt x="2134527" y="1629376"/>
                  </a:lnTo>
                  <a:lnTo>
                    <a:pt x="2134527" y="1629503"/>
                  </a:lnTo>
                  <a:lnTo>
                    <a:pt x="2133027" y="1630011"/>
                  </a:lnTo>
                  <a:lnTo>
                    <a:pt x="2134132" y="1630646"/>
                  </a:lnTo>
                  <a:lnTo>
                    <a:pt x="2134290" y="1630773"/>
                  </a:lnTo>
                  <a:lnTo>
                    <a:pt x="2134369" y="1631154"/>
                  </a:lnTo>
                  <a:close/>
                </a:path>
                <a:path w="2360295" h="1867535">
                  <a:moveTo>
                    <a:pt x="2091796" y="1630646"/>
                  </a:moveTo>
                  <a:lnTo>
                    <a:pt x="2097098" y="1630646"/>
                  </a:lnTo>
                  <a:lnTo>
                    <a:pt x="2096545" y="1630138"/>
                  </a:lnTo>
                  <a:lnTo>
                    <a:pt x="2096506" y="1629884"/>
                  </a:lnTo>
                  <a:lnTo>
                    <a:pt x="2096387" y="1629503"/>
                  </a:lnTo>
                  <a:lnTo>
                    <a:pt x="2096308" y="1629376"/>
                  </a:lnTo>
                  <a:lnTo>
                    <a:pt x="2091571" y="1629376"/>
                  </a:lnTo>
                  <a:lnTo>
                    <a:pt x="2091689" y="1630138"/>
                  </a:lnTo>
                  <a:lnTo>
                    <a:pt x="2091796" y="1630646"/>
                  </a:lnTo>
                  <a:close/>
                </a:path>
                <a:path w="2360295" h="1867535">
                  <a:moveTo>
                    <a:pt x="2031059" y="1632424"/>
                  </a:moveTo>
                  <a:lnTo>
                    <a:pt x="2034242" y="1632424"/>
                  </a:lnTo>
                  <a:lnTo>
                    <a:pt x="2034208" y="1631934"/>
                  </a:lnTo>
                  <a:lnTo>
                    <a:pt x="2034094" y="1631528"/>
                  </a:lnTo>
                  <a:lnTo>
                    <a:pt x="2034242" y="1631408"/>
                  </a:lnTo>
                  <a:lnTo>
                    <a:pt x="2034597" y="1631201"/>
                  </a:lnTo>
                  <a:lnTo>
                    <a:pt x="2032112" y="1629376"/>
                  </a:lnTo>
                  <a:lnTo>
                    <a:pt x="2032170" y="1631073"/>
                  </a:lnTo>
                  <a:lnTo>
                    <a:pt x="2032506" y="1631281"/>
                  </a:lnTo>
                  <a:lnTo>
                    <a:pt x="2034479" y="1631281"/>
                  </a:lnTo>
                  <a:lnTo>
                    <a:pt x="2034809" y="1631357"/>
                  </a:lnTo>
                  <a:lnTo>
                    <a:pt x="2032408" y="1631357"/>
                  </a:lnTo>
                  <a:lnTo>
                    <a:pt x="2032186" y="1631528"/>
                  </a:lnTo>
                  <a:lnTo>
                    <a:pt x="2032190" y="1632043"/>
                  </a:lnTo>
                  <a:lnTo>
                    <a:pt x="2031243" y="1632297"/>
                  </a:lnTo>
                  <a:lnTo>
                    <a:pt x="2031059" y="1632424"/>
                  </a:lnTo>
                  <a:close/>
                </a:path>
                <a:path w="2360295" h="1867535">
                  <a:moveTo>
                    <a:pt x="1983628" y="1630392"/>
                  </a:moveTo>
                  <a:lnTo>
                    <a:pt x="1989629" y="1630392"/>
                  </a:lnTo>
                  <a:lnTo>
                    <a:pt x="1988997" y="1630138"/>
                  </a:lnTo>
                  <a:lnTo>
                    <a:pt x="1988208" y="1629884"/>
                  </a:lnTo>
                  <a:lnTo>
                    <a:pt x="1987804" y="1629451"/>
                  </a:lnTo>
                  <a:lnTo>
                    <a:pt x="1987340" y="1629630"/>
                  </a:lnTo>
                  <a:lnTo>
                    <a:pt x="1983628" y="1629630"/>
                  </a:lnTo>
                  <a:lnTo>
                    <a:pt x="1983628" y="1630392"/>
                  </a:lnTo>
                  <a:close/>
                </a:path>
                <a:path w="2360295" h="1867535">
                  <a:moveTo>
                    <a:pt x="2148819" y="1630646"/>
                  </a:moveTo>
                  <a:lnTo>
                    <a:pt x="2169349" y="1630646"/>
                  </a:lnTo>
                  <a:lnTo>
                    <a:pt x="2168718" y="1630138"/>
                  </a:lnTo>
                  <a:lnTo>
                    <a:pt x="2168323" y="1629630"/>
                  </a:lnTo>
                  <a:lnTo>
                    <a:pt x="2167533" y="1630138"/>
                  </a:lnTo>
                  <a:lnTo>
                    <a:pt x="2167376" y="1630392"/>
                  </a:lnTo>
                  <a:lnTo>
                    <a:pt x="2148961" y="1630392"/>
                  </a:lnTo>
                  <a:lnTo>
                    <a:pt x="2148819" y="1630646"/>
                  </a:lnTo>
                  <a:close/>
                </a:path>
                <a:path w="2360295" h="1867535">
                  <a:moveTo>
                    <a:pt x="1983628" y="1630773"/>
                  </a:moveTo>
                  <a:lnTo>
                    <a:pt x="1990814" y="1630773"/>
                  </a:lnTo>
                  <a:lnTo>
                    <a:pt x="1990024" y="1629630"/>
                  </a:lnTo>
                  <a:lnTo>
                    <a:pt x="1989629" y="1630392"/>
                  </a:lnTo>
                  <a:lnTo>
                    <a:pt x="1983628" y="1630392"/>
                  </a:lnTo>
                  <a:lnTo>
                    <a:pt x="1983628" y="1630773"/>
                  </a:lnTo>
                  <a:close/>
                </a:path>
                <a:path w="2360295" h="1867535">
                  <a:moveTo>
                    <a:pt x="2119365" y="1629984"/>
                  </a:moveTo>
                  <a:lnTo>
                    <a:pt x="2119682" y="1629757"/>
                  </a:lnTo>
                  <a:lnTo>
                    <a:pt x="2118063" y="1629757"/>
                  </a:lnTo>
                  <a:lnTo>
                    <a:pt x="2119365" y="1629984"/>
                  </a:lnTo>
                  <a:close/>
                </a:path>
                <a:path w="2360295" h="1867535">
                  <a:moveTo>
                    <a:pt x="2088886" y="1631281"/>
                  </a:moveTo>
                  <a:lnTo>
                    <a:pt x="2091965" y="1631281"/>
                  </a:lnTo>
                  <a:lnTo>
                    <a:pt x="2091807" y="1631154"/>
                  </a:lnTo>
                  <a:lnTo>
                    <a:pt x="2089360" y="1630011"/>
                  </a:lnTo>
                  <a:lnTo>
                    <a:pt x="2089281" y="1629884"/>
                  </a:lnTo>
                  <a:lnTo>
                    <a:pt x="2089123" y="1629757"/>
                  </a:lnTo>
                  <a:lnTo>
                    <a:pt x="2088886" y="1630138"/>
                  </a:lnTo>
                  <a:lnTo>
                    <a:pt x="2088548" y="1630566"/>
                  </a:lnTo>
                  <a:lnTo>
                    <a:pt x="2088333" y="1631027"/>
                  </a:lnTo>
                  <a:lnTo>
                    <a:pt x="2088491" y="1631027"/>
                  </a:lnTo>
                  <a:lnTo>
                    <a:pt x="2088786" y="1631201"/>
                  </a:lnTo>
                  <a:close/>
                </a:path>
                <a:path w="2360295" h="1867535">
                  <a:moveTo>
                    <a:pt x="2035489" y="1631184"/>
                  </a:moveTo>
                  <a:lnTo>
                    <a:pt x="2037559" y="1629757"/>
                  </a:lnTo>
                  <a:lnTo>
                    <a:pt x="2035067" y="1629757"/>
                  </a:lnTo>
                  <a:lnTo>
                    <a:pt x="2035489" y="1631184"/>
                  </a:lnTo>
                  <a:close/>
                </a:path>
                <a:path w="2360295" h="1867535">
                  <a:moveTo>
                    <a:pt x="2118735" y="1630434"/>
                  </a:moveTo>
                  <a:lnTo>
                    <a:pt x="2119523" y="1630011"/>
                  </a:lnTo>
                  <a:lnTo>
                    <a:pt x="2119365" y="1629984"/>
                  </a:lnTo>
                  <a:lnTo>
                    <a:pt x="2118735" y="1630434"/>
                  </a:lnTo>
                  <a:close/>
                </a:path>
                <a:path w="2360295" h="1867535">
                  <a:moveTo>
                    <a:pt x="2071434" y="1634202"/>
                  </a:moveTo>
                  <a:lnTo>
                    <a:pt x="2071671" y="1634202"/>
                  </a:lnTo>
                  <a:lnTo>
                    <a:pt x="2072066" y="1633313"/>
                  </a:lnTo>
                  <a:lnTo>
                    <a:pt x="2072145" y="1632932"/>
                  </a:lnTo>
                  <a:lnTo>
                    <a:pt x="2072269" y="1632043"/>
                  </a:lnTo>
                  <a:lnTo>
                    <a:pt x="2072147" y="1631073"/>
                  </a:lnTo>
                  <a:lnTo>
                    <a:pt x="2072461" y="1630265"/>
                  </a:lnTo>
                  <a:lnTo>
                    <a:pt x="2073331" y="1630264"/>
                  </a:lnTo>
                  <a:lnTo>
                    <a:pt x="2073803" y="1630011"/>
                  </a:lnTo>
                  <a:lnTo>
                    <a:pt x="2037553" y="1630011"/>
                  </a:lnTo>
                  <a:lnTo>
                    <a:pt x="2037522" y="1631408"/>
                  </a:lnTo>
                  <a:lnTo>
                    <a:pt x="2050193" y="1631408"/>
                  </a:lnTo>
                  <a:lnTo>
                    <a:pt x="2050301" y="1631535"/>
                  </a:lnTo>
                  <a:lnTo>
                    <a:pt x="2065433" y="1631535"/>
                  </a:lnTo>
                  <a:lnTo>
                    <a:pt x="2065557" y="1632235"/>
                  </a:lnTo>
                  <a:lnTo>
                    <a:pt x="2070171" y="1632297"/>
                  </a:lnTo>
                  <a:lnTo>
                    <a:pt x="2070565" y="1632424"/>
                  </a:lnTo>
                  <a:lnTo>
                    <a:pt x="2070881" y="1632551"/>
                  </a:lnTo>
                  <a:lnTo>
                    <a:pt x="2070723" y="1632678"/>
                  </a:lnTo>
                  <a:lnTo>
                    <a:pt x="2070565" y="1632932"/>
                  </a:lnTo>
                  <a:lnTo>
                    <a:pt x="2070408" y="1633059"/>
                  </a:lnTo>
                  <a:lnTo>
                    <a:pt x="2069697" y="1633440"/>
                  </a:lnTo>
                  <a:lnTo>
                    <a:pt x="2070250" y="1633694"/>
                  </a:lnTo>
                  <a:lnTo>
                    <a:pt x="2070802" y="1634075"/>
                  </a:lnTo>
                  <a:lnTo>
                    <a:pt x="2071434" y="1634202"/>
                  </a:lnTo>
                  <a:close/>
                </a:path>
                <a:path w="2360295" h="1867535">
                  <a:moveTo>
                    <a:pt x="1991182" y="1630519"/>
                  </a:moveTo>
                  <a:lnTo>
                    <a:pt x="1994051" y="1630519"/>
                  </a:lnTo>
                  <a:lnTo>
                    <a:pt x="1993261" y="1630011"/>
                  </a:lnTo>
                  <a:lnTo>
                    <a:pt x="1991919" y="1630011"/>
                  </a:lnTo>
                  <a:lnTo>
                    <a:pt x="1991182" y="1630519"/>
                  </a:lnTo>
                  <a:close/>
                </a:path>
                <a:path w="2360295" h="1867535">
                  <a:moveTo>
                    <a:pt x="2145266" y="1631662"/>
                  </a:moveTo>
                  <a:lnTo>
                    <a:pt x="2145503" y="1630646"/>
                  </a:lnTo>
                  <a:lnTo>
                    <a:pt x="2146766" y="1630646"/>
                  </a:lnTo>
                  <a:lnTo>
                    <a:pt x="2145503" y="1630138"/>
                  </a:lnTo>
                  <a:lnTo>
                    <a:pt x="2144713" y="1630265"/>
                  </a:lnTo>
                  <a:lnTo>
                    <a:pt x="2144239" y="1630265"/>
                  </a:lnTo>
                  <a:lnTo>
                    <a:pt x="2143529" y="1630519"/>
                  </a:lnTo>
                  <a:lnTo>
                    <a:pt x="2143529" y="1631154"/>
                  </a:lnTo>
                  <a:lnTo>
                    <a:pt x="2144792" y="1631154"/>
                  </a:lnTo>
                  <a:lnTo>
                    <a:pt x="2145266" y="1631662"/>
                  </a:lnTo>
                  <a:close/>
                </a:path>
                <a:path w="2360295" h="1867535">
                  <a:moveTo>
                    <a:pt x="2125604" y="1632297"/>
                  </a:moveTo>
                  <a:lnTo>
                    <a:pt x="2127025" y="1632297"/>
                  </a:lnTo>
                  <a:lnTo>
                    <a:pt x="2126972" y="1632170"/>
                  </a:lnTo>
                  <a:lnTo>
                    <a:pt x="2126435" y="1631934"/>
                  </a:lnTo>
                  <a:lnTo>
                    <a:pt x="2126427" y="1631789"/>
                  </a:lnTo>
                  <a:lnTo>
                    <a:pt x="2126867" y="1630138"/>
                  </a:lnTo>
                  <a:lnTo>
                    <a:pt x="2126352" y="1630138"/>
                  </a:lnTo>
                  <a:lnTo>
                    <a:pt x="2126314" y="1631408"/>
                  </a:lnTo>
                  <a:lnTo>
                    <a:pt x="2120925" y="1631408"/>
                  </a:lnTo>
                  <a:lnTo>
                    <a:pt x="2122287" y="1632170"/>
                  </a:lnTo>
                  <a:lnTo>
                    <a:pt x="2125288" y="1632170"/>
                  </a:lnTo>
                  <a:lnTo>
                    <a:pt x="2125604" y="1632297"/>
                  </a:lnTo>
                  <a:close/>
                </a:path>
                <a:path w="2360295" h="1867535">
                  <a:moveTo>
                    <a:pt x="2082569" y="1631916"/>
                  </a:moveTo>
                  <a:lnTo>
                    <a:pt x="2085648" y="1630265"/>
                  </a:lnTo>
                  <a:lnTo>
                    <a:pt x="2082897" y="1630265"/>
                  </a:lnTo>
                  <a:lnTo>
                    <a:pt x="2082569" y="1631916"/>
                  </a:lnTo>
                  <a:close/>
                </a:path>
                <a:path w="2360295" h="1867535">
                  <a:moveTo>
                    <a:pt x="2091898" y="1631027"/>
                  </a:moveTo>
                  <a:lnTo>
                    <a:pt x="2099704" y="1631027"/>
                  </a:lnTo>
                  <a:lnTo>
                    <a:pt x="2099546" y="1630773"/>
                  </a:lnTo>
                  <a:lnTo>
                    <a:pt x="2098835" y="1630773"/>
                  </a:lnTo>
                  <a:lnTo>
                    <a:pt x="2097572" y="1630392"/>
                  </a:lnTo>
                  <a:lnTo>
                    <a:pt x="2097098" y="1630646"/>
                  </a:lnTo>
                  <a:lnTo>
                    <a:pt x="2091796" y="1630646"/>
                  </a:lnTo>
                  <a:lnTo>
                    <a:pt x="2091898" y="1631027"/>
                  </a:lnTo>
                  <a:close/>
                </a:path>
                <a:path w="2360295" h="1867535">
                  <a:moveTo>
                    <a:pt x="2098509" y="1632805"/>
                  </a:moveTo>
                  <a:lnTo>
                    <a:pt x="2118340" y="1632805"/>
                  </a:lnTo>
                  <a:lnTo>
                    <a:pt x="2117313" y="1632424"/>
                  </a:lnTo>
                  <a:lnTo>
                    <a:pt x="2116523" y="1632424"/>
                  </a:lnTo>
                  <a:lnTo>
                    <a:pt x="2118261" y="1630773"/>
                  </a:lnTo>
                  <a:lnTo>
                    <a:pt x="2118735" y="1630434"/>
                  </a:lnTo>
                  <a:lnTo>
                    <a:pt x="2118339" y="1630646"/>
                  </a:lnTo>
                  <a:lnTo>
                    <a:pt x="2115891" y="1630773"/>
                  </a:lnTo>
                  <a:lnTo>
                    <a:pt x="2099914" y="1630773"/>
                  </a:lnTo>
                  <a:lnTo>
                    <a:pt x="2099862" y="1631027"/>
                  </a:lnTo>
                  <a:lnTo>
                    <a:pt x="2091898" y="1631027"/>
                  </a:lnTo>
                  <a:lnTo>
                    <a:pt x="2091965" y="1631281"/>
                  </a:lnTo>
                  <a:lnTo>
                    <a:pt x="2088886" y="1631281"/>
                  </a:lnTo>
                  <a:lnTo>
                    <a:pt x="2089044" y="1631408"/>
                  </a:lnTo>
                  <a:lnTo>
                    <a:pt x="2089123" y="1631535"/>
                  </a:lnTo>
                  <a:lnTo>
                    <a:pt x="2089281" y="1631662"/>
                  </a:lnTo>
                  <a:lnTo>
                    <a:pt x="2089123" y="1631662"/>
                  </a:lnTo>
                  <a:lnTo>
                    <a:pt x="2088807" y="1631916"/>
                  </a:lnTo>
                  <a:lnTo>
                    <a:pt x="2085748" y="1631916"/>
                  </a:lnTo>
                  <a:lnTo>
                    <a:pt x="2085412" y="1632424"/>
                  </a:lnTo>
                  <a:lnTo>
                    <a:pt x="2084748" y="1632678"/>
                  </a:lnTo>
                  <a:lnTo>
                    <a:pt x="2098518" y="1632678"/>
                  </a:lnTo>
                  <a:lnTo>
                    <a:pt x="2098509" y="1632805"/>
                  </a:lnTo>
                  <a:close/>
                </a:path>
                <a:path w="2360295" h="1867535">
                  <a:moveTo>
                    <a:pt x="2086822" y="1630619"/>
                  </a:moveTo>
                  <a:lnTo>
                    <a:pt x="2086675" y="1630519"/>
                  </a:lnTo>
                  <a:lnTo>
                    <a:pt x="2086822" y="1630619"/>
                  </a:lnTo>
                  <a:close/>
                </a:path>
                <a:path w="2360295" h="1867535">
                  <a:moveTo>
                    <a:pt x="2086644" y="1630566"/>
                  </a:moveTo>
                  <a:lnTo>
                    <a:pt x="2086491" y="1630519"/>
                  </a:lnTo>
                  <a:lnTo>
                    <a:pt x="2086644" y="1630566"/>
                  </a:lnTo>
                  <a:close/>
                </a:path>
                <a:path w="2360295" h="1867535">
                  <a:moveTo>
                    <a:pt x="2085748" y="1631916"/>
                  </a:moveTo>
                  <a:lnTo>
                    <a:pt x="2088728" y="1631916"/>
                  </a:lnTo>
                  <a:lnTo>
                    <a:pt x="2086822" y="1630619"/>
                  </a:lnTo>
                  <a:lnTo>
                    <a:pt x="2086644" y="1630566"/>
                  </a:lnTo>
                  <a:lnTo>
                    <a:pt x="2085748" y="1631916"/>
                  </a:lnTo>
                  <a:close/>
                </a:path>
                <a:path w="2360295" h="1867535">
                  <a:moveTo>
                    <a:pt x="2141822" y="1633424"/>
                  </a:moveTo>
                  <a:lnTo>
                    <a:pt x="2141949" y="1631027"/>
                  </a:lnTo>
                  <a:lnTo>
                    <a:pt x="2140212" y="1631027"/>
                  </a:lnTo>
                  <a:lnTo>
                    <a:pt x="2138475" y="1630646"/>
                  </a:lnTo>
                  <a:lnTo>
                    <a:pt x="2135159" y="1631154"/>
                  </a:lnTo>
                  <a:lnTo>
                    <a:pt x="2134369" y="1631154"/>
                  </a:lnTo>
                  <a:lnTo>
                    <a:pt x="2134132" y="1631916"/>
                  </a:lnTo>
                  <a:lnTo>
                    <a:pt x="2133943" y="1632297"/>
                  </a:lnTo>
                  <a:lnTo>
                    <a:pt x="2139975" y="1632297"/>
                  </a:lnTo>
                  <a:lnTo>
                    <a:pt x="2141822" y="1633424"/>
                  </a:lnTo>
                  <a:close/>
                </a:path>
                <a:path w="2360295" h="1867535">
                  <a:moveTo>
                    <a:pt x="2129684" y="1633440"/>
                  </a:moveTo>
                  <a:lnTo>
                    <a:pt x="2132079" y="1633440"/>
                  </a:lnTo>
                  <a:lnTo>
                    <a:pt x="2131973" y="1633228"/>
                  </a:lnTo>
                  <a:lnTo>
                    <a:pt x="2131605" y="1632932"/>
                  </a:lnTo>
                  <a:lnTo>
                    <a:pt x="2131369" y="1632678"/>
                  </a:lnTo>
                  <a:lnTo>
                    <a:pt x="2131842" y="1632297"/>
                  </a:lnTo>
                  <a:lnTo>
                    <a:pt x="2132316" y="1632170"/>
                  </a:lnTo>
                  <a:lnTo>
                    <a:pt x="2132790" y="1631789"/>
                  </a:lnTo>
                  <a:lnTo>
                    <a:pt x="2133027" y="1631535"/>
                  </a:lnTo>
                  <a:lnTo>
                    <a:pt x="2133343" y="1630773"/>
                  </a:lnTo>
                  <a:lnTo>
                    <a:pt x="2132711" y="1630646"/>
                  </a:lnTo>
                  <a:lnTo>
                    <a:pt x="2131447" y="1631027"/>
                  </a:lnTo>
                  <a:lnTo>
                    <a:pt x="2132711" y="1631027"/>
                  </a:lnTo>
                  <a:lnTo>
                    <a:pt x="2132395" y="1631535"/>
                  </a:lnTo>
                  <a:lnTo>
                    <a:pt x="2132158" y="1631789"/>
                  </a:lnTo>
                  <a:lnTo>
                    <a:pt x="2130908" y="1631789"/>
                  </a:lnTo>
                  <a:lnTo>
                    <a:pt x="2130645" y="1632297"/>
                  </a:lnTo>
                  <a:lnTo>
                    <a:pt x="2130531" y="1632805"/>
                  </a:lnTo>
                  <a:lnTo>
                    <a:pt x="2130500" y="1633059"/>
                  </a:lnTo>
                  <a:lnTo>
                    <a:pt x="2129947" y="1633059"/>
                  </a:lnTo>
                  <a:lnTo>
                    <a:pt x="2129710" y="1633186"/>
                  </a:lnTo>
                  <a:lnTo>
                    <a:pt x="2129473" y="1633186"/>
                  </a:lnTo>
                  <a:lnTo>
                    <a:pt x="2129684" y="1633440"/>
                  </a:lnTo>
                  <a:close/>
                </a:path>
                <a:path w="2360295" h="1867535">
                  <a:moveTo>
                    <a:pt x="2073487" y="1632932"/>
                  </a:moveTo>
                  <a:lnTo>
                    <a:pt x="2079331" y="1632932"/>
                  </a:lnTo>
                  <a:lnTo>
                    <a:pt x="2078384" y="1631027"/>
                  </a:lnTo>
                  <a:lnTo>
                    <a:pt x="2079884" y="1630900"/>
                  </a:lnTo>
                  <a:lnTo>
                    <a:pt x="2076812" y="1630900"/>
                  </a:lnTo>
                  <a:lnTo>
                    <a:pt x="2076489" y="1632043"/>
                  </a:lnTo>
                  <a:lnTo>
                    <a:pt x="2075778" y="1632297"/>
                  </a:lnTo>
                  <a:lnTo>
                    <a:pt x="2073224" y="1632297"/>
                  </a:lnTo>
                  <a:lnTo>
                    <a:pt x="2073487" y="1632932"/>
                  </a:lnTo>
                  <a:close/>
                </a:path>
                <a:path w="2360295" h="1867535">
                  <a:moveTo>
                    <a:pt x="2119386" y="1631600"/>
                  </a:moveTo>
                  <a:lnTo>
                    <a:pt x="2119356" y="1631154"/>
                  </a:lnTo>
                  <a:lnTo>
                    <a:pt x="2119208" y="1631027"/>
                  </a:lnTo>
                  <a:lnTo>
                    <a:pt x="2119386" y="1631600"/>
                  </a:lnTo>
                  <a:close/>
                </a:path>
                <a:path w="2360295" h="1867535">
                  <a:moveTo>
                    <a:pt x="2032186" y="1631528"/>
                  </a:moveTo>
                  <a:lnTo>
                    <a:pt x="2032506" y="1631281"/>
                  </a:lnTo>
                  <a:lnTo>
                    <a:pt x="2032170" y="1631073"/>
                  </a:lnTo>
                  <a:lnTo>
                    <a:pt x="2032186" y="1631528"/>
                  </a:lnTo>
                  <a:close/>
                </a:path>
                <a:path w="2360295" h="1867535">
                  <a:moveTo>
                    <a:pt x="2143529" y="1631916"/>
                  </a:moveTo>
                  <a:lnTo>
                    <a:pt x="2144792" y="1631154"/>
                  </a:lnTo>
                  <a:lnTo>
                    <a:pt x="2143529" y="1631154"/>
                  </a:lnTo>
                  <a:lnTo>
                    <a:pt x="2143529" y="1631916"/>
                  </a:lnTo>
                  <a:close/>
                </a:path>
                <a:path w="2360295" h="1867535">
                  <a:moveTo>
                    <a:pt x="2000763" y="1631281"/>
                  </a:moveTo>
                  <a:lnTo>
                    <a:pt x="2002579" y="1631281"/>
                  </a:lnTo>
                  <a:lnTo>
                    <a:pt x="2001237" y="1631154"/>
                  </a:lnTo>
                  <a:lnTo>
                    <a:pt x="2000763" y="1631281"/>
                  </a:lnTo>
                  <a:close/>
                </a:path>
                <a:path w="2360295" h="1867535">
                  <a:moveTo>
                    <a:pt x="2035571" y="1631916"/>
                  </a:moveTo>
                  <a:lnTo>
                    <a:pt x="2035706" y="1631916"/>
                  </a:lnTo>
                  <a:lnTo>
                    <a:pt x="2035489" y="1631184"/>
                  </a:lnTo>
                  <a:lnTo>
                    <a:pt x="2035348" y="1631281"/>
                  </a:lnTo>
                  <a:lnTo>
                    <a:pt x="2035032" y="1631408"/>
                  </a:lnTo>
                  <a:lnTo>
                    <a:pt x="2034879" y="1631408"/>
                  </a:lnTo>
                  <a:lnTo>
                    <a:pt x="2035571" y="1631916"/>
                  </a:lnTo>
                  <a:close/>
                </a:path>
                <a:path w="2360295" h="1867535">
                  <a:moveTo>
                    <a:pt x="2120392" y="1632043"/>
                  </a:moveTo>
                  <a:lnTo>
                    <a:pt x="2120582" y="1631662"/>
                  </a:lnTo>
                  <a:lnTo>
                    <a:pt x="2120708" y="1631281"/>
                  </a:lnTo>
                  <a:lnTo>
                    <a:pt x="2119504" y="1631281"/>
                  </a:lnTo>
                  <a:lnTo>
                    <a:pt x="2120392" y="1632043"/>
                  </a:lnTo>
                  <a:close/>
                </a:path>
                <a:path w="2360295" h="1867535">
                  <a:moveTo>
                    <a:pt x="2034879" y="1631408"/>
                  </a:moveTo>
                  <a:lnTo>
                    <a:pt x="2035032" y="1631408"/>
                  </a:lnTo>
                  <a:lnTo>
                    <a:pt x="2034809" y="1631357"/>
                  </a:lnTo>
                  <a:close/>
                </a:path>
                <a:path w="2360295" h="1867535">
                  <a:moveTo>
                    <a:pt x="2042928" y="1633821"/>
                  </a:moveTo>
                  <a:lnTo>
                    <a:pt x="2048377" y="1633821"/>
                  </a:lnTo>
                  <a:lnTo>
                    <a:pt x="2048219" y="1633694"/>
                  </a:lnTo>
                  <a:lnTo>
                    <a:pt x="2047240" y="1633424"/>
                  </a:lnTo>
                  <a:lnTo>
                    <a:pt x="2046323" y="1632932"/>
                  </a:lnTo>
                  <a:lnTo>
                    <a:pt x="2045376" y="1632551"/>
                  </a:lnTo>
                  <a:lnTo>
                    <a:pt x="2045692" y="1632424"/>
                  </a:lnTo>
                  <a:lnTo>
                    <a:pt x="2045929" y="1632297"/>
                  </a:lnTo>
                  <a:lnTo>
                    <a:pt x="2046955" y="1632043"/>
                  </a:lnTo>
                  <a:lnTo>
                    <a:pt x="2047982" y="1631916"/>
                  </a:lnTo>
                  <a:lnTo>
                    <a:pt x="2050193" y="1631408"/>
                  </a:lnTo>
                  <a:lnTo>
                    <a:pt x="2037522" y="1631408"/>
                  </a:lnTo>
                  <a:lnTo>
                    <a:pt x="2037499" y="1632424"/>
                  </a:lnTo>
                  <a:lnTo>
                    <a:pt x="2041902" y="1632424"/>
                  </a:lnTo>
                  <a:lnTo>
                    <a:pt x="2042533" y="1632932"/>
                  </a:lnTo>
                  <a:lnTo>
                    <a:pt x="2042928" y="1633821"/>
                  </a:lnTo>
                  <a:close/>
                </a:path>
                <a:path w="2360295" h="1867535">
                  <a:moveTo>
                    <a:pt x="2064937" y="1633017"/>
                  </a:moveTo>
                  <a:lnTo>
                    <a:pt x="2065433" y="1631535"/>
                  </a:lnTo>
                  <a:lnTo>
                    <a:pt x="2050301" y="1631535"/>
                  </a:lnTo>
                  <a:lnTo>
                    <a:pt x="2050953" y="1632297"/>
                  </a:lnTo>
                  <a:lnTo>
                    <a:pt x="2051061" y="1632551"/>
                  </a:lnTo>
                  <a:lnTo>
                    <a:pt x="2064564" y="1632551"/>
                  </a:lnTo>
                  <a:lnTo>
                    <a:pt x="2064937" y="1633017"/>
                  </a:lnTo>
                  <a:close/>
                </a:path>
                <a:path w="2360295" h="1867535">
                  <a:moveTo>
                    <a:pt x="2118892" y="1633313"/>
                  </a:moveTo>
                  <a:lnTo>
                    <a:pt x="2119050" y="1633313"/>
                  </a:lnTo>
                  <a:lnTo>
                    <a:pt x="2119445" y="1632932"/>
                  </a:lnTo>
                  <a:lnTo>
                    <a:pt x="2119490" y="1631934"/>
                  </a:lnTo>
                  <a:lnTo>
                    <a:pt x="2119386" y="1631600"/>
                  </a:lnTo>
                  <a:lnTo>
                    <a:pt x="2119346" y="1631934"/>
                  </a:lnTo>
                  <a:lnTo>
                    <a:pt x="2118813" y="1632424"/>
                  </a:lnTo>
                  <a:lnTo>
                    <a:pt x="2118340" y="1632805"/>
                  </a:lnTo>
                  <a:lnTo>
                    <a:pt x="2098509" y="1632805"/>
                  </a:lnTo>
                  <a:lnTo>
                    <a:pt x="2098490" y="1633059"/>
                  </a:lnTo>
                  <a:lnTo>
                    <a:pt x="2117313" y="1633059"/>
                  </a:lnTo>
                  <a:lnTo>
                    <a:pt x="2118260" y="1633186"/>
                  </a:lnTo>
                  <a:lnTo>
                    <a:pt x="2118892" y="1633313"/>
                  </a:lnTo>
                  <a:close/>
                </a:path>
                <a:path w="2360295" h="1867535">
                  <a:moveTo>
                    <a:pt x="2130908" y="1631789"/>
                  </a:moveTo>
                  <a:lnTo>
                    <a:pt x="2132000" y="1631789"/>
                  </a:lnTo>
                  <a:lnTo>
                    <a:pt x="2130974" y="1631662"/>
                  </a:lnTo>
                  <a:lnTo>
                    <a:pt x="2130908" y="1631789"/>
                  </a:lnTo>
                  <a:close/>
                </a:path>
                <a:path w="2360295" h="1867535">
                  <a:moveTo>
                    <a:pt x="2011343" y="1636996"/>
                  </a:moveTo>
                  <a:lnTo>
                    <a:pt x="2012370" y="1635853"/>
                  </a:lnTo>
                  <a:lnTo>
                    <a:pt x="2035664" y="1635853"/>
                  </a:lnTo>
                  <a:lnTo>
                    <a:pt x="2035916" y="1635345"/>
                  </a:lnTo>
                  <a:lnTo>
                    <a:pt x="2036019" y="1634964"/>
                  </a:lnTo>
                  <a:lnTo>
                    <a:pt x="2036137" y="1634202"/>
                  </a:lnTo>
                  <a:lnTo>
                    <a:pt x="2036611" y="1633694"/>
                  </a:lnTo>
                  <a:lnTo>
                    <a:pt x="2037401" y="1633186"/>
                  </a:lnTo>
                  <a:lnTo>
                    <a:pt x="2037483" y="1632798"/>
                  </a:lnTo>
                  <a:lnTo>
                    <a:pt x="2036611" y="1632424"/>
                  </a:lnTo>
                  <a:lnTo>
                    <a:pt x="2036690" y="1631789"/>
                  </a:lnTo>
                  <a:lnTo>
                    <a:pt x="2036216" y="1631916"/>
                  </a:lnTo>
                  <a:lnTo>
                    <a:pt x="2035706" y="1631916"/>
                  </a:lnTo>
                  <a:lnTo>
                    <a:pt x="2035744" y="1632043"/>
                  </a:lnTo>
                  <a:lnTo>
                    <a:pt x="2034874" y="1632043"/>
                  </a:lnTo>
                  <a:lnTo>
                    <a:pt x="2034558" y="1632297"/>
                  </a:lnTo>
                  <a:lnTo>
                    <a:pt x="2034242" y="1632424"/>
                  </a:lnTo>
                  <a:lnTo>
                    <a:pt x="2031059" y="1632424"/>
                  </a:lnTo>
                  <a:lnTo>
                    <a:pt x="2030690" y="1632678"/>
                  </a:lnTo>
                  <a:lnTo>
                    <a:pt x="2000795" y="1632678"/>
                  </a:lnTo>
                  <a:lnTo>
                    <a:pt x="2000668" y="1633313"/>
                  </a:lnTo>
                  <a:lnTo>
                    <a:pt x="2000447" y="1634202"/>
                  </a:lnTo>
                  <a:lnTo>
                    <a:pt x="1983628" y="1634202"/>
                  </a:lnTo>
                  <a:lnTo>
                    <a:pt x="1983628" y="1634329"/>
                  </a:lnTo>
                  <a:lnTo>
                    <a:pt x="1985839" y="1634329"/>
                  </a:lnTo>
                  <a:lnTo>
                    <a:pt x="1986119" y="1634710"/>
                  </a:lnTo>
                  <a:lnTo>
                    <a:pt x="2005500" y="1634710"/>
                  </a:lnTo>
                  <a:lnTo>
                    <a:pt x="2005500" y="1634837"/>
                  </a:lnTo>
                  <a:lnTo>
                    <a:pt x="2010949" y="1634837"/>
                  </a:lnTo>
                  <a:lnTo>
                    <a:pt x="2010870" y="1635091"/>
                  </a:lnTo>
                  <a:lnTo>
                    <a:pt x="2010712" y="1635345"/>
                  </a:lnTo>
                  <a:lnTo>
                    <a:pt x="2010690" y="1636151"/>
                  </a:lnTo>
                  <a:lnTo>
                    <a:pt x="2009922" y="1636488"/>
                  </a:lnTo>
                  <a:lnTo>
                    <a:pt x="2011343" y="1636996"/>
                  </a:lnTo>
                  <a:close/>
                </a:path>
                <a:path w="2360295" h="1867535">
                  <a:moveTo>
                    <a:pt x="2035596" y="1631934"/>
                  </a:moveTo>
                  <a:close/>
                </a:path>
                <a:path w="2360295" h="1867535">
                  <a:moveTo>
                    <a:pt x="2035190" y="1632043"/>
                  </a:moveTo>
                  <a:lnTo>
                    <a:pt x="2035744" y="1632043"/>
                  </a:lnTo>
                  <a:lnTo>
                    <a:pt x="2035596" y="1631934"/>
                  </a:lnTo>
                  <a:lnTo>
                    <a:pt x="2035190" y="1632043"/>
                  </a:lnTo>
                  <a:close/>
                </a:path>
                <a:path w="2360295" h="1867535">
                  <a:moveTo>
                    <a:pt x="2072425" y="1633059"/>
                  </a:moveTo>
                  <a:lnTo>
                    <a:pt x="2083279" y="1633059"/>
                  </a:lnTo>
                  <a:lnTo>
                    <a:pt x="2083279" y="1632932"/>
                  </a:lnTo>
                  <a:lnTo>
                    <a:pt x="2073487" y="1632932"/>
                  </a:lnTo>
                  <a:lnTo>
                    <a:pt x="2073250" y="1632678"/>
                  </a:lnTo>
                  <a:lnTo>
                    <a:pt x="2073013" y="1632297"/>
                  </a:lnTo>
                  <a:lnTo>
                    <a:pt x="2072776" y="1632043"/>
                  </a:lnTo>
                  <a:lnTo>
                    <a:pt x="2072419" y="1632235"/>
                  </a:lnTo>
                  <a:lnTo>
                    <a:pt x="2072425" y="1633059"/>
                  </a:lnTo>
                  <a:close/>
                </a:path>
                <a:path w="2360295" h="1867535">
                  <a:moveTo>
                    <a:pt x="2123788" y="1634837"/>
                  </a:moveTo>
                  <a:lnTo>
                    <a:pt x="2125213" y="1632424"/>
                  </a:lnTo>
                  <a:lnTo>
                    <a:pt x="2125288" y="1632170"/>
                  </a:lnTo>
                  <a:lnTo>
                    <a:pt x="2122287" y="1632170"/>
                  </a:lnTo>
                  <a:lnTo>
                    <a:pt x="2122524" y="1632297"/>
                  </a:lnTo>
                  <a:lnTo>
                    <a:pt x="2123788" y="1634837"/>
                  </a:lnTo>
                  <a:close/>
                </a:path>
                <a:path w="2360295" h="1867535">
                  <a:moveTo>
                    <a:pt x="2079331" y="1632932"/>
                  </a:moveTo>
                  <a:lnTo>
                    <a:pt x="2083200" y="1632932"/>
                  </a:lnTo>
                  <a:lnTo>
                    <a:pt x="2082885" y="1632678"/>
                  </a:lnTo>
                  <a:lnTo>
                    <a:pt x="2082569" y="1632170"/>
                  </a:lnTo>
                  <a:lnTo>
                    <a:pt x="2080911" y="1632170"/>
                  </a:lnTo>
                  <a:lnTo>
                    <a:pt x="2079331" y="1632932"/>
                  </a:lnTo>
                  <a:close/>
                </a:path>
                <a:path w="2360295" h="1867535">
                  <a:moveTo>
                    <a:pt x="2127657" y="1632678"/>
                  </a:moveTo>
                  <a:lnTo>
                    <a:pt x="2127262" y="1632297"/>
                  </a:lnTo>
                  <a:lnTo>
                    <a:pt x="2127120" y="1632235"/>
                  </a:lnTo>
                  <a:lnTo>
                    <a:pt x="2125841" y="1632297"/>
                  </a:lnTo>
                  <a:lnTo>
                    <a:pt x="2127657" y="1632678"/>
                  </a:lnTo>
                  <a:close/>
                </a:path>
                <a:path w="2360295" h="1867535">
                  <a:moveTo>
                    <a:pt x="2135235" y="1634583"/>
                  </a:moveTo>
                  <a:lnTo>
                    <a:pt x="2139107" y="1634583"/>
                  </a:lnTo>
                  <a:lnTo>
                    <a:pt x="2139502" y="1633694"/>
                  </a:lnTo>
                  <a:lnTo>
                    <a:pt x="2138475" y="1632932"/>
                  </a:lnTo>
                  <a:lnTo>
                    <a:pt x="2139975" y="1632297"/>
                  </a:lnTo>
                  <a:lnTo>
                    <a:pt x="2133943" y="1632297"/>
                  </a:lnTo>
                  <a:lnTo>
                    <a:pt x="2133816" y="1632551"/>
                  </a:lnTo>
                  <a:lnTo>
                    <a:pt x="2133737" y="1632805"/>
                  </a:lnTo>
                  <a:lnTo>
                    <a:pt x="2134527" y="1632805"/>
                  </a:lnTo>
                  <a:lnTo>
                    <a:pt x="2134685" y="1633059"/>
                  </a:lnTo>
                  <a:lnTo>
                    <a:pt x="2135159" y="1633313"/>
                  </a:lnTo>
                  <a:lnTo>
                    <a:pt x="2135235" y="1634583"/>
                  </a:lnTo>
                  <a:close/>
                </a:path>
                <a:path w="2360295" h="1867535">
                  <a:moveTo>
                    <a:pt x="2133106" y="1633313"/>
                  </a:moveTo>
                  <a:lnTo>
                    <a:pt x="2133579" y="1633313"/>
                  </a:lnTo>
                  <a:lnTo>
                    <a:pt x="2133342" y="1632424"/>
                  </a:lnTo>
                  <a:lnTo>
                    <a:pt x="2133185" y="1632297"/>
                  </a:lnTo>
                  <a:lnTo>
                    <a:pt x="2132948" y="1632297"/>
                  </a:lnTo>
                  <a:lnTo>
                    <a:pt x="2132869" y="1632424"/>
                  </a:lnTo>
                  <a:lnTo>
                    <a:pt x="2132983" y="1633017"/>
                  </a:lnTo>
                  <a:lnTo>
                    <a:pt x="2133106" y="1633313"/>
                  </a:lnTo>
                  <a:close/>
                </a:path>
                <a:path w="2360295" h="1867535">
                  <a:moveTo>
                    <a:pt x="2067091" y="1634456"/>
                  </a:moveTo>
                  <a:lnTo>
                    <a:pt x="2068433" y="1632551"/>
                  </a:lnTo>
                  <a:lnTo>
                    <a:pt x="2069855" y="1632297"/>
                  </a:lnTo>
                  <a:lnTo>
                    <a:pt x="2065599" y="1632297"/>
                  </a:lnTo>
                  <a:lnTo>
                    <a:pt x="2067091" y="1634456"/>
                  </a:lnTo>
                  <a:close/>
                </a:path>
                <a:path w="2360295" h="1867535">
                  <a:moveTo>
                    <a:pt x="2037480" y="1633313"/>
                  </a:moveTo>
                  <a:lnTo>
                    <a:pt x="2038980" y="1633186"/>
                  </a:lnTo>
                  <a:lnTo>
                    <a:pt x="2039849" y="1633059"/>
                  </a:lnTo>
                  <a:lnTo>
                    <a:pt x="2040638" y="1632424"/>
                  </a:lnTo>
                  <a:lnTo>
                    <a:pt x="2037499" y="1632424"/>
                  </a:lnTo>
                  <a:lnTo>
                    <a:pt x="2037499" y="1632805"/>
                  </a:lnTo>
                  <a:lnTo>
                    <a:pt x="2037796" y="1632932"/>
                  </a:lnTo>
                  <a:lnTo>
                    <a:pt x="2037598" y="1633059"/>
                  </a:lnTo>
                  <a:lnTo>
                    <a:pt x="2037480" y="1633313"/>
                  </a:lnTo>
                  <a:close/>
                </a:path>
                <a:path w="2360295" h="1867535">
                  <a:moveTo>
                    <a:pt x="2064789" y="1633228"/>
                  </a:moveTo>
                  <a:lnTo>
                    <a:pt x="2064869" y="1632932"/>
                  </a:lnTo>
                  <a:lnTo>
                    <a:pt x="2064564" y="1632551"/>
                  </a:lnTo>
                  <a:lnTo>
                    <a:pt x="2064789" y="1633228"/>
                  </a:lnTo>
                  <a:close/>
                </a:path>
                <a:path w="2360295" h="1867535">
                  <a:moveTo>
                    <a:pt x="2063775" y="1633694"/>
                  </a:moveTo>
                  <a:lnTo>
                    <a:pt x="2064604" y="1633313"/>
                  </a:lnTo>
                  <a:lnTo>
                    <a:pt x="2064691" y="1632932"/>
                  </a:lnTo>
                  <a:lnTo>
                    <a:pt x="2064564" y="1632551"/>
                  </a:lnTo>
                  <a:lnTo>
                    <a:pt x="2051061" y="1632551"/>
                  </a:lnTo>
                  <a:lnTo>
                    <a:pt x="2051061" y="1633313"/>
                  </a:lnTo>
                  <a:lnTo>
                    <a:pt x="2062274" y="1633313"/>
                  </a:lnTo>
                  <a:lnTo>
                    <a:pt x="2063775" y="1633694"/>
                  </a:lnTo>
                  <a:close/>
                </a:path>
                <a:path w="2360295" h="1867535">
                  <a:moveTo>
                    <a:pt x="2097176" y="1635345"/>
                  </a:moveTo>
                  <a:lnTo>
                    <a:pt x="2098334" y="1635091"/>
                  </a:lnTo>
                  <a:lnTo>
                    <a:pt x="2098282" y="1634329"/>
                  </a:lnTo>
                  <a:lnTo>
                    <a:pt x="2097650" y="1633694"/>
                  </a:lnTo>
                  <a:lnTo>
                    <a:pt x="2098278" y="1633133"/>
                  </a:lnTo>
                  <a:lnTo>
                    <a:pt x="2098369" y="1632798"/>
                  </a:lnTo>
                  <a:lnTo>
                    <a:pt x="2098518" y="1632678"/>
                  </a:lnTo>
                  <a:lnTo>
                    <a:pt x="2084748" y="1632678"/>
                  </a:lnTo>
                  <a:lnTo>
                    <a:pt x="2083753" y="1633059"/>
                  </a:lnTo>
                  <a:lnTo>
                    <a:pt x="2072425" y="1633059"/>
                  </a:lnTo>
                  <a:lnTo>
                    <a:pt x="2072434" y="1633186"/>
                  </a:lnTo>
                  <a:lnTo>
                    <a:pt x="2096544" y="1633186"/>
                  </a:lnTo>
                  <a:lnTo>
                    <a:pt x="2097176" y="1635345"/>
                  </a:lnTo>
                  <a:close/>
                </a:path>
                <a:path w="2360295" h="1867535">
                  <a:moveTo>
                    <a:pt x="2142265" y="1633694"/>
                  </a:moveTo>
                  <a:lnTo>
                    <a:pt x="2142051" y="1632798"/>
                  </a:lnTo>
                  <a:lnTo>
                    <a:pt x="2141918" y="1632932"/>
                  </a:lnTo>
                  <a:lnTo>
                    <a:pt x="2141849" y="1633440"/>
                  </a:lnTo>
                  <a:lnTo>
                    <a:pt x="2142265" y="1633694"/>
                  </a:lnTo>
                  <a:close/>
                </a:path>
                <a:path w="2360295" h="1867535">
                  <a:moveTo>
                    <a:pt x="2037484" y="1633133"/>
                  </a:moveTo>
                  <a:lnTo>
                    <a:pt x="2037796" y="1632932"/>
                  </a:lnTo>
                  <a:lnTo>
                    <a:pt x="2037491" y="1632802"/>
                  </a:lnTo>
                  <a:lnTo>
                    <a:pt x="2037484" y="1633133"/>
                  </a:lnTo>
                  <a:close/>
                </a:path>
                <a:path w="2360295" h="1867535">
                  <a:moveTo>
                    <a:pt x="2139265" y="1634329"/>
                  </a:moveTo>
                  <a:lnTo>
                    <a:pt x="2140449" y="1634329"/>
                  </a:lnTo>
                  <a:lnTo>
                    <a:pt x="2140234" y="1633567"/>
                  </a:lnTo>
                  <a:lnTo>
                    <a:pt x="2140133" y="1632805"/>
                  </a:lnTo>
                  <a:lnTo>
                    <a:pt x="2139580" y="1633694"/>
                  </a:lnTo>
                  <a:lnTo>
                    <a:pt x="2139344" y="1634202"/>
                  </a:lnTo>
                  <a:lnTo>
                    <a:pt x="2139265" y="1634329"/>
                  </a:lnTo>
                  <a:close/>
                </a:path>
                <a:path w="2360295" h="1867535">
                  <a:moveTo>
                    <a:pt x="2132824" y="1636615"/>
                  </a:moveTo>
                  <a:lnTo>
                    <a:pt x="2133342" y="1636615"/>
                  </a:lnTo>
                  <a:lnTo>
                    <a:pt x="2135080" y="1634329"/>
                  </a:lnTo>
                  <a:lnTo>
                    <a:pt x="2134211" y="1633948"/>
                  </a:lnTo>
                  <a:lnTo>
                    <a:pt x="2134408" y="1633313"/>
                  </a:lnTo>
                  <a:lnTo>
                    <a:pt x="2134527" y="1632805"/>
                  </a:lnTo>
                  <a:lnTo>
                    <a:pt x="2133737" y="1632805"/>
                  </a:lnTo>
                  <a:lnTo>
                    <a:pt x="2133579" y="1633313"/>
                  </a:lnTo>
                  <a:lnTo>
                    <a:pt x="2133106" y="1633313"/>
                  </a:lnTo>
                  <a:lnTo>
                    <a:pt x="2133579" y="1634456"/>
                  </a:lnTo>
                  <a:lnTo>
                    <a:pt x="2132474" y="1634710"/>
                  </a:lnTo>
                  <a:lnTo>
                    <a:pt x="2131053" y="1634837"/>
                  </a:lnTo>
                  <a:lnTo>
                    <a:pt x="2130579" y="1635091"/>
                  </a:lnTo>
                  <a:lnTo>
                    <a:pt x="2130816" y="1635218"/>
                  </a:lnTo>
                  <a:lnTo>
                    <a:pt x="2131447" y="1635218"/>
                  </a:lnTo>
                  <a:lnTo>
                    <a:pt x="2132790" y="1635599"/>
                  </a:lnTo>
                  <a:lnTo>
                    <a:pt x="2132824" y="1636615"/>
                  </a:lnTo>
                  <a:close/>
                </a:path>
                <a:path w="2360295" h="1867535">
                  <a:moveTo>
                    <a:pt x="2067310" y="1637250"/>
                  </a:moveTo>
                  <a:lnTo>
                    <a:pt x="2069539" y="1637250"/>
                  </a:lnTo>
                  <a:lnTo>
                    <a:pt x="2067407" y="1636107"/>
                  </a:lnTo>
                  <a:lnTo>
                    <a:pt x="2064937" y="1633017"/>
                  </a:lnTo>
                  <a:lnTo>
                    <a:pt x="2064880" y="1633186"/>
                  </a:lnTo>
                  <a:lnTo>
                    <a:pt x="2064986" y="1633821"/>
                  </a:lnTo>
                  <a:lnTo>
                    <a:pt x="2065828" y="1636361"/>
                  </a:lnTo>
                  <a:lnTo>
                    <a:pt x="2065512" y="1636488"/>
                  </a:lnTo>
                  <a:lnTo>
                    <a:pt x="2067091" y="1636488"/>
                  </a:lnTo>
                  <a:lnTo>
                    <a:pt x="2067310" y="1637250"/>
                  </a:lnTo>
                  <a:close/>
                </a:path>
                <a:path w="2360295" h="1867535">
                  <a:moveTo>
                    <a:pt x="2098661" y="1634710"/>
                  </a:moveTo>
                  <a:lnTo>
                    <a:pt x="2117628" y="1634710"/>
                  </a:lnTo>
                  <a:lnTo>
                    <a:pt x="2117313" y="1633059"/>
                  </a:lnTo>
                  <a:lnTo>
                    <a:pt x="2098490" y="1633059"/>
                  </a:lnTo>
                  <a:lnTo>
                    <a:pt x="2098534" y="1634583"/>
                  </a:lnTo>
                  <a:lnTo>
                    <a:pt x="2098661" y="1634710"/>
                  </a:lnTo>
                  <a:close/>
                </a:path>
                <a:path w="2360295" h="1867535">
                  <a:moveTo>
                    <a:pt x="2045139" y="1635726"/>
                  </a:moveTo>
                  <a:lnTo>
                    <a:pt x="2048771" y="1634329"/>
                  </a:lnTo>
                  <a:lnTo>
                    <a:pt x="2050430" y="1633567"/>
                  </a:lnTo>
                  <a:lnTo>
                    <a:pt x="2050351" y="1633059"/>
                  </a:lnTo>
                  <a:lnTo>
                    <a:pt x="2049877" y="1633186"/>
                  </a:lnTo>
                  <a:lnTo>
                    <a:pt x="2049324" y="1633186"/>
                  </a:lnTo>
                  <a:lnTo>
                    <a:pt x="2048660" y="1633424"/>
                  </a:lnTo>
                  <a:lnTo>
                    <a:pt x="2048534" y="1633567"/>
                  </a:lnTo>
                  <a:lnTo>
                    <a:pt x="2048377" y="1633821"/>
                  </a:lnTo>
                  <a:lnTo>
                    <a:pt x="2042928" y="1633821"/>
                  </a:lnTo>
                  <a:lnTo>
                    <a:pt x="2042612" y="1634329"/>
                  </a:lnTo>
                  <a:lnTo>
                    <a:pt x="2042494" y="1634583"/>
                  </a:lnTo>
                  <a:lnTo>
                    <a:pt x="2042375" y="1634964"/>
                  </a:lnTo>
                  <a:lnTo>
                    <a:pt x="2042336" y="1635218"/>
                  </a:lnTo>
                  <a:lnTo>
                    <a:pt x="2044507" y="1635218"/>
                  </a:lnTo>
                  <a:lnTo>
                    <a:pt x="2044823" y="1635345"/>
                  </a:lnTo>
                  <a:lnTo>
                    <a:pt x="2045139" y="1635726"/>
                  </a:lnTo>
                  <a:close/>
                </a:path>
                <a:path w="2360295" h="1867535">
                  <a:moveTo>
                    <a:pt x="2096387" y="1636488"/>
                  </a:moveTo>
                  <a:lnTo>
                    <a:pt x="2096420" y="1635091"/>
                  </a:lnTo>
                  <a:lnTo>
                    <a:pt x="2096544" y="1633186"/>
                  </a:lnTo>
                  <a:lnTo>
                    <a:pt x="2072434" y="1633186"/>
                  </a:lnTo>
                  <a:lnTo>
                    <a:pt x="2072559" y="1634202"/>
                  </a:lnTo>
                  <a:lnTo>
                    <a:pt x="2072776" y="1635599"/>
                  </a:lnTo>
                  <a:lnTo>
                    <a:pt x="2094491" y="1635599"/>
                  </a:lnTo>
                  <a:lnTo>
                    <a:pt x="2094886" y="1635726"/>
                  </a:lnTo>
                  <a:lnTo>
                    <a:pt x="2095044" y="1635726"/>
                  </a:lnTo>
                  <a:lnTo>
                    <a:pt x="2095518" y="1635853"/>
                  </a:lnTo>
                  <a:lnTo>
                    <a:pt x="2096387" y="1636488"/>
                  </a:lnTo>
                  <a:close/>
                </a:path>
                <a:path w="2360295" h="1867535">
                  <a:moveTo>
                    <a:pt x="2130105" y="1634202"/>
                  </a:moveTo>
                  <a:lnTo>
                    <a:pt x="2130421" y="1634075"/>
                  </a:lnTo>
                  <a:lnTo>
                    <a:pt x="2131132" y="1633948"/>
                  </a:lnTo>
                  <a:lnTo>
                    <a:pt x="2131842" y="1633567"/>
                  </a:lnTo>
                  <a:lnTo>
                    <a:pt x="2132553" y="1633313"/>
                  </a:lnTo>
                  <a:lnTo>
                    <a:pt x="2132316" y="1633313"/>
                  </a:lnTo>
                  <a:lnTo>
                    <a:pt x="2132079" y="1633440"/>
                  </a:lnTo>
                  <a:lnTo>
                    <a:pt x="2129684" y="1633440"/>
                  </a:lnTo>
                  <a:lnTo>
                    <a:pt x="2129789" y="1633567"/>
                  </a:lnTo>
                  <a:lnTo>
                    <a:pt x="2130105" y="1634202"/>
                  </a:lnTo>
                  <a:close/>
                </a:path>
                <a:path w="2360295" h="1867535">
                  <a:moveTo>
                    <a:pt x="2063064" y="1636234"/>
                  </a:moveTo>
                  <a:lnTo>
                    <a:pt x="2063617" y="1635091"/>
                  </a:lnTo>
                  <a:lnTo>
                    <a:pt x="2063933" y="1634075"/>
                  </a:lnTo>
                  <a:lnTo>
                    <a:pt x="2062353" y="1633948"/>
                  </a:lnTo>
                  <a:lnTo>
                    <a:pt x="2062274" y="1633313"/>
                  </a:lnTo>
                  <a:lnTo>
                    <a:pt x="2062064" y="1633567"/>
                  </a:lnTo>
                  <a:lnTo>
                    <a:pt x="2062188" y="1634710"/>
                  </a:lnTo>
                  <a:lnTo>
                    <a:pt x="2062274" y="1635091"/>
                  </a:lnTo>
                  <a:lnTo>
                    <a:pt x="2061070" y="1635091"/>
                  </a:lnTo>
                  <a:lnTo>
                    <a:pt x="2061090" y="1635218"/>
                  </a:lnTo>
                  <a:lnTo>
                    <a:pt x="2061958" y="1635726"/>
                  </a:lnTo>
                  <a:lnTo>
                    <a:pt x="2063064" y="1636234"/>
                  </a:lnTo>
                  <a:close/>
                </a:path>
                <a:path w="2360295" h="1867535">
                  <a:moveTo>
                    <a:pt x="2056622" y="1634964"/>
                  </a:moveTo>
                  <a:lnTo>
                    <a:pt x="2059353" y="1634964"/>
                  </a:lnTo>
                  <a:lnTo>
                    <a:pt x="2059037" y="1634583"/>
                  </a:lnTo>
                  <a:lnTo>
                    <a:pt x="2058721" y="1634456"/>
                  </a:lnTo>
                  <a:lnTo>
                    <a:pt x="2058563" y="1634202"/>
                  </a:lnTo>
                  <a:lnTo>
                    <a:pt x="2058532" y="1634075"/>
                  </a:lnTo>
                  <a:lnTo>
                    <a:pt x="2058721" y="1633567"/>
                  </a:lnTo>
                  <a:lnTo>
                    <a:pt x="2062274" y="1633313"/>
                  </a:lnTo>
                  <a:lnTo>
                    <a:pt x="2051061" y="1633313"/>
                  </a:lnTo>
                  <a:lnTo>
                    <a:pt x="2051188" y="1634075"/>
                  </a:lnTo>
                  <a:lnTo>
                    <a:pt x="2051693" y="1634583"/>
                  </a:lnTo>
                  <a:lnTo>
                    <a:pt x="2056510" y="1634583"/>
                  </a:lnTo>
                  <a:lnTo>
                    <a:pt x="2056622" y="1634964"/>
                  </a:lnTo>
                  <a:close/>
                </a:path>
                <a:path w="2360295" h="1867535">
                  <a:moveTo>
                    <a:pt x="2147792" y="1637123"/>
                  </a:moveTo>
                  <a:lnTo>
                    <a:pt x="2148187" y="1637123"/>
                  </a:lnTo>
                  <a:lnTo>
                    <a:pt x="2148156" y="1636783"/>
                  </a:lnTo>
                  <a:lnTo>
                    <a:pt x="2148029" y="1635980"/>
                  </a:lnTo>
                  <a:lnTo>
                    <a:pt x="2147988" y="1634964"/>
                  </a:lnTo>
                  <a:lnTo>
                    <a:pt x="2147872" y="1633694"/>
                  </a:lnTo>
                  <a:lnTo>
                    <a:pt x="2142265" y="1633694"/>
                  </a:lnTo>
                  <a:lnTo>
                    <a:pt x="2141822" y="1633424"/>
                  </a:lnTo>
                  <a:lnTo>
                    <a:pt x="2141949" y="1634964"/>
                  </a:lnTo>
                  <a:lnTo>
                    <a:pt x="2142265" y="1634964"/>
                  </a:lnTo>
                  <a:lnTo>
                    <a:pt x="2142818" y="1635345"/>
                  </a:lnTo>
                  <a:lnTo>
                    <a:pt x="2143359" y="1635853"/>
                  </a:lnTo>
                  <a:lnTo>
                    <a:pt x="2146055" y="1635853"/>
                  </a:lnTo>
                  <a:lnTo>
                    <a:pt x="2147792" y="1637123"/>
                  </a:lnTo>
                  <a:close/>
                </a:path>
                <a:path w="2360295" h="1867535">
                  <a:moveTo>
                    <a:pt x="2140291" y="1635345"/>
                  </a:moveTo>
                  <a:lnTo>
                    <a:pt x="2141239" y="1635345"/>
                  </a:lnTo>
                  <a:lnTo>
                    <a:pt x="2141002" y="1635218"/>
                  </a:lnTo>
                  <a:lnTo>
                    <a:pt x="2141002" y="1634964"/>
                  </a:lnTo>
                  <a:lnTo>
                    <a:pt x="2141160" y="1634837"/>
                  </a:lnTo>
                  <a:lnTo>
                    <a:pt x="2141370" y="1634075"/>
                  </a:lnTo>
                  <a:lnTo>
                    <a:pt x="2141476" y="1633821"/>
                  </a:lnTo>
                  <a:lnTo>
                    <a:pt x="2141555" y="1633440"/>
                  </a:lnTo>
                  <a:lnTo>
                    <a:pt x="2140449" y="1634329"/>
                  </a:lnTo>
                  <a:lnTo>
                    <a:pt x="2139265" y="1634329"/>
                  </a:lnTo>
                  <a:lnTo>
                    <a:pt x="2139107" y="1634583"/>
                  </a:lnTo>
                  <a:lnTo>
                    <a:pt x="2135235" y="1634583"/>
                  </a:lnTo>
                  <a:lnTo>
                    <a:pt x="2135283" y="1635218"/>
                  </a:lnTo>
                  <a:lnTo>
                    <a:pt x="2140212" y="1635218"/>
                  </a:lnTo>
                  <a:lnTo>
                    <a:pt x="2140291" y="1635345"/>
                  </a:lnTo>
                  <a:close/>
                </a:path>
                <a:path w="2360295" h="1867535">
                  <a:moveTo>
                    <a:pt x="2059195" y="1634329"/>
                  </a:moveTo>
                  <a:lnTo>
                    <a:pt x="2059984" y="1634329"/>
                  </a:lnTo>
                  <a:lnTo>
                    <a:pt x="2058879" y="1633821"/>
                  </a:lnTo>
                  <a:lnTo>
                    <a:pt x="2059195" y="1634329"/>
                  </a:lnTo>
                  <a:close/>
                </a:path>
                <a:path w="2360295" h="1867535">
                  <a:moveTo>
                    <a:pt x="2101836" y="1635726"/>
                  </a:moveTo>
                  <a:lnTo>
                    <a:pt x="2124025" y="1635726"/>
                  </a:lnTo>
                  <a:lnTo>
                    <a:pt x="2123867" y="1635599"/>
                  </a:lnTo>
                  <a:lnTo>
                    <a:pt x="2122524" y="1635218"/>
                  </a:lnTo>
                  <a:lnTo>
                    <a:pt x="2119840" y="1634202"/>
                  </a:lnTo>
                  <a:lnTo>
                    <a:pt x="2119366" y="1633948"/>
                  </a:lnTo>
                  <a:lnTo>
                    <a:pt x="2119287" y="1634075"/>
                  </a:lnTo>
                  <a:lnTo>
                    <a:pt x="2118576" y="1634456"/>
                  </a:lnTo>
                  <a:lnTo>
                    <a:pt x="2117628" y="1634710"/>
                  </a:lnTo>
                  <a:lnTo>
                    <a:pt x="2098661" y="1634710"/>
                  </a:lnTo>
                  <a:lnTo>
                    <a:pt x="2098913" y="1634964"/>
                  </a:lnTo>
                  <a:lnTo>
                    <a:pt x="2098340" y="1635090"/>
                  </a:lnTo>
                  <a:lnTo>
                    <a:pt x="2098330" y="1635218"/>
                  </a:lnTo>
                  <a:lnTo>
                    <a:pt x="2101757" y="1635218"/>
                  </a:lnTo>
                  <a:lnTo>
                    <a:pt x="2101836" y="1635726"/>
                  </a:lnTo>
                  <a:close/>
                </a:path>
                <a:path w="2360295" h="1867535">
                  <a:moveTo>
                    <a:pt x="2058405" y="1635345"/>
                  </a:moveTo>
                  <a:lnTo>
                    <a:pt x="2059984" y="1635345"/>
                  </a:lnTo>
                  <a:lnTo>
                    <a:pt x="2060458" y="1635218"/>
                  </a:lnTo>
                  <a:lnTo>
                    <a:pt x="2060537" y="1634710"/>
                  </a:lnTo>
                  <a:lnTo>
                    <a:pt x="2060248" y="1634202"/>
                  </a:lnTo>
                  <a:lnTo>
                    <a:pt x="2060142" y="1633948"/>
                  </a:lnTo>
                  <a:lnTo>
                    <a:pt x="2059984" y="1634329"/>
                  </a:lnTo>
                  <a:lnTo>
                    <a:pt x="2059195" y="1634329"/>
                  </a:lnTo>
                  <a:lnTo>
                    <a:pt x="2059432" y="1634710"/>
                  </a:lnTo>
                  <a:lnTo>
                    <a:pt x="2059432" y="1634837"/>
                  </a:lnTo>
                  <a:lnTo>
                    <a:pt x="2059353" y="1634964"/>
                  </a:lnTo>
                  <a:lnTo>
                    <a:pt x="2056622" y="1634964"/>
                  </a:lnTo>
                  <a:lnTo>
                    <a:pt x="2056659" y="1635091"/>
                  </a:lnTo>
                  <a:lnTo>
                    <a:pt x="2057221" y="1635091"/>
                  </a:lnTo>
                  <a:lnTo>
                    <a:pt x="2058405" y="1635345"/>
                  </a:lnTo>
                  <a:close/>
                </a:path>
                <a:path w="2360295" h="1867535">
                  <a:moveTo>
                    <a:pt x="2177404" y="1636234"/>
                  </a:moveTo>
                  <a:lnTo>
                    <a:pt x="2179299" y="1634075"/>
                  </a:lnTo>
                  <a:lnTo>
                    <a:pt x="2148055" y="1634075"/>
                  </a:lnTo>
                  <a:lnTo>
                    <a:pt x="2148116" y="1634202"/>
                  </a:lnTo>
                  <a:lnTo>
                    <a:pt x="2175351" y="1634202"/>
                  </a:lnTo>
                  <a:lnTo>
                    <a:pt x="2177404" y="1636234"/>
                  </a:lnTo>
                  <a:close/>
                </a:path>
                <a:path w="2360295" h="1867535">
                  <a:moveTo>
                    <a:pt x="2061070" y="1635091"/>
                  </a:moveTo>
                  <a:lnTo>
                    <a:pt x="2062274" y="1635091"/>
                  </a:lnTo>
                  <a:lnTo>
                    <a:pt x="2061090" y="1634075"/>
                  </a:lnTo>
                  <a:lnTo>
                    <a:pt x="2060774" y="1634329"/>
                  </a:lnTo>
                  <a:lnTo>
                    <a:pt x="2060932" y="1634583"/>
                  </a:lnTo>
                  <a:lnTo>
                    <a:pt x="2061050" y="1634964"/>
                  </a:lnTo>
                  <a:lnTo>
                    <a:pt x="2061070" y="1635091"/>
                  </a:lnTo>
                  <a:close/>
                </a:path>
                <a:path w="2360295" h="1867535">
                  <a:moveTo>
                    <a:pt x="2175667" y="1636615"/>
                  </a:moveTo>
                  <a:lnTo>
                    <a:pt x="2175824" y="1636615"/>
                  </a:lnTo>
                  <a:lnTo>
                    <a:pt x="2175351" y="1634202"/>
                  </a:lnTo>
                  <a:lnTo>
                    <a:pt x="2148116" y="1634202"/>
                  </a:lnTo>
                  <a:lnTo>
                    <a:pt x="2148666" y="1635345"/>
                  </a:lnTo>
                  <a:lnTo>
                    <a:pt x="2150872" y="1635345"/>
                  </a:lnTo>
                  <a:lnTo>
                    <a:pt x="2151318" y="1636107"/>
                  </a:lnTo>
                  <a:lnTo>
                    <a:pt x="2174798" y="1636107"/>
                  </a:lnTo>
                  <a:lnTo>
                    <a:pt x="2175035" y="1636234"/>
                  </a:lnTo>
                  <a:lnTo>
                    <a:pt x="2175193" y="1636361"/>
                  </a:lnTo>
                  <a:lnTo>
                    <a:pt x="2175430" y="1636488"/>
                  </a:lnTo>
                  <a:lnTo>
                    <a:pt x="2175588" y="1636488"/>
                  </a:lnTo>
                  <a:lnTo>
                    <a:pt x="2175667" y="1636615"/>
                  </a:lnTo>
                  <a:close/>
                </a:path>
                <a:path w="2360295" h="1867535">
                  <a:moveTo>
                    <a:pt x="2038113" y="1638774"/>
                  </a:moveTo>
                  <a:lnTo>
                    <a:pt x="2038587" y="1636488"/>
                  </a:lnTo>
                  <a:lnTo>
                    <a:pt x="2038822" y="1635090"/>
                  </a:lnTo>
                  <a:lnTo>
                    <a:pt x="2037323" y="1634202"/>
                  </a:lnTo>
                  <a:lnTo>
                    <a:pt x="2037027" y="1634964"/>
                  </a:lnTo>
                  <a:lnTo>
                    <a:pt x="2036909" y="1635345"/>
                  </a:lnTo>
                  <a:lnTo>
                    <a:pt x="2038271" y="1635345"/>
                  </a:lnTo>
                  <a:lnTo>
                    <a:pt x="2038113" y="1638774"/>
                  </a:lnTo>
                  <a:close/>
                </a:path>
                <a:path w="2360295" h="1867535">
                  <a:moveTo>
                    <a:pt x="2069894" y="1636869"/>
                  </a:moveTo>
                  <a:lnTo>
                    <a:pt x="2071987" y="1636869"/>
                  </a:lnTo>
                  <a:lnTo>
                    <a:pt x="2072066" y="1636615"/>
                  </a:lnTo>
                  <a:lnTo>
                    <a:pt x="2072165" y="1636107"/>
                  </a:lnTo>
                  <a:lnTo>
                    <a:pt x="2072046" y="1635853"/>
                  </a:lnTo>
                  <a:lnTo>
                    <a:pt x="2071825" y="1635090"/>
                  </a:lnTo>
                  <a:lnTo>
                    <a:pt x="2071434" y="1634964"/>
                  </a:lnTo>
                  <a:lnTo>
                    <a:pt x="2070171" y="1634329"/>
                  </a:lnTo>
                  <a:lnTo>
                    <a:pt x="2071083" y="1635345"/>
                  </a:lnTo>
                  <a:lnTo>
                    <a:pt x="2070960" y="1635726"/>
                  </a:lnTo>
                  <a:lnTo>
                    <a:pt x="2069894" y="1636869"/>
                  </a:lnTo>
                  <a:close/>
                </a:path>
                <a:path w="2360295" h="1867535">
                  <a:moveTo>
                    <a:pt x="1984417" y="1636361"/>
                  </a:moveTo>
                  <a:lnTo>
                    <a:pt x="1985128" y="1635980"/>
                  </a:lnTo>
                  <a:lnTo>
                    <a:pt x="1985336" y="1635599"/>
                  </a:lnTo>
                  <a:lnTo>
                    <a:pt x="1985839" y="1634329"/>
                  </a:lnTo>
                  <a:lnTo>
                    <a:pt x="1983628" y="1634329"/>
                  </a:lnTo>
                  <a:lnTo>
                    <a:pt x="1983738" y="1636151"/>
                  </a:lnTo>
                  <a:lnTo>
                    <a:pt x="1983944" y="1636234"/>
                  </a:lnTo>
                  <a:lnTo>
                    <a:pt x="1984102" y="1636234"/>
                  </a:lnTo>
                  <a:lnTo>
                    <a:pt x="1984417" y="1636361"/>
                  </a:lnTo>
                  <a:close/>
                </a:path>
                <a:path w="2360295" h="1867535">
                  <a:moveTo>
                    <a:pt x="2098340" y="1635090"/>
                  </a:moveTo>
                  <a:lnTo>
                    <a:pt x="2098913" y="1634964"/>
                  </a:lnTo>
                  <a:lnTo>
                    <a:pt x="2098388" y="1634436"/>
                  </a:lnTo>
                  <a:lnTo>
                    <a:pt x="2098340" y="1635090"/>
                  </a:lnTo>
                  <a:close/>
                </a:path>
                <a:path w="2360295" h="1867535">
                  <a:moveTo>
                    <a:pt x="2055168" y="1636742"/>
                  </a:moveTo>
                  <a:lnTo>
                    <a:pt x="2057142" y="1636742"/>
                  </a:lnTo>
                  <a:lnTo>
                    <a:pt x="2056510" y="1634583"/>
                  </a:lnTo>
                  <a:lnTo>
                    <a:pt x="2055168" y="1636742"/>
                  </a:lnTo>
                  <a:close/>
                </a:path>
                <a:path w="2360295" h="1867535">
                  <a:moveTo>
                    <a:pt x="2049956" y="1637250"/>
                  </a:moveTo>
                  <a:lnTo>
                    <a:pt x="2054852" y="1637250"/>
                  </a:lnTo>
                  <a:lnTo>
                    <a:pt x="2054107" y="1636151"/>
                  </a:lnTo>
                  <a:lnTo>
                    <a:pt x="2053983" y="1635599"/>
                  </a:lnTo>
                  <a:lnTo>
                    <a:pt x="2054694" y="1635345"/>
                  </a:lnTo>
                  <a:lnTo>
                    <a:pt x="2055326" y="1635091"/>
                  </a:lnTo>
                  <a:lnTo>
                    <a:pt x="2056194" y="1635091"/>
                  </a:lnTo>
                  <a:lnTo>
                    <a:pt x="2056510" y="1634583"/>
                  </a:lnTo>
                  <a:lnTo>
                    <a:pt x="2053114" y="1634583"/>
                  </a:lnTo>
                  <a:lnTo>
                    <a:pt x="2052640" y="1634964"/>
                  </a:lnTo>
                  <a:lnTo>
                    <a:pt x="2053262" y="1635853"/>
                  </a:lnTo>
                  <a:lnTo>
                    <a:pt x="2053202" y="1636151"/>
                  </a:lnTo>
                  <a:lnTo>
                    <a:pt x="2052798" y="1636615"/>
                  </a:lnTo>
                  <a:lnTo>
                    <a:pt x="2052325" y="1636996"/>
                  </a:lnTo>
                  <a:lnTo>
                    <a:pt x="2050430" y="1636996"/>
                  </a:lnTo>
                  <a:lnTo>
                    <a:pt x="2049956" y="1637250"/>
                  </a:lnTo>
                  <a:close/>
                </a:path>
                <a:path w="2360295" h="1867535">
                  <a:moveTo>
                    <a:pt x="2052404" y="1634837"/>
                  </a:moveTo>
                  <a:lnTo>
                    <a:pt x="2052798" y="1634710"/>
                  </a:lnTo>
                  <a:lnTo>
                    <a:pt x="2053114" y="1634583"/>
                  </a:lnTo>
                  <a:lnTo>
                    <a:pt x="2051693" y="1634583"/>
                  </a:lnTo>
                  <a:lnTo>
                    <a:pt x="2052404" y="1634837"/>
                  </a:lnTo>
                  <a:close/>
                </a:path>
                <a:path w="2360295" h="1867535">
                  <a:moveTo>
                    <a:pt x="2002579" y="1637504"/>
                  </a:moveTo>
                  <a:lnTo>
                    <a:pt x="2003842" y="1637250"/>
                  </a:lnTo>
                  <a:lnTo>
                    <a:pt x="2004553" y="1635472"/>
                  </a:lnTo>
                  <a:lnTo>
                    <a:pt x="2005106" y="1635218"/>
                  </a:lnTo>
                  <a:lnTo>
                    <a:pt x="2005500" y="1634710"/>
                  </a:lnTo>
                  <a:lnTo>
                    <a:pt x="1986119" y="1634710"/>
                  </a:lnTo>
                  <a:lnTo>
                    <a:pt x="1986212" y="1634837"/>
                  </a:lnTo>
                  <a:lnTo>
                    <a:pt x="1995867" y="1634837"/>
                  </a:lnTo>
                  <a:lnTo>
                    <a:pt x="1996214" y="1635599"/>
                  </a:lnTo>
                  <a:lnTo>
                    <a:pt x="1996133" y="1636234"/>
                  </a:lnTo>
                  <a:lnTo>
                    <a:pt x="1996083" y="1636361"/>
                  </a:lnTo>
                  <a:lnTo>
                    <a:pt x="1999341" y="1636361"/>
                  </a:lnTo>
                  <a:lnTo>
                    <a:pt x="1999389" y="1636615"/>
                  </a:lnTo>
                  <a:lnTo>
                    <a:pt x="2001473" y="1636615"/>
                  </a:lnTo>
                  <a:lnTo>
                    <a:pt x="2002579" y="1637504"/>
                  </a:lnTo>
                  <a:close/>
                </a:path>
                <a:path w="2360295" h="1867535">
                  <a:moveTo>
                    <a:pt x="2189880" y="1637504"/>
                  </a:moveTo>
                  <a:lnTo>
                    <a:pt x="2190354" y="1634837"/>
                  </a:lnTo>
                  <a:lnTo>
                    <a:pt x="2181510" y="1634837"/>
                  </a:lnTo>
                  <a:lnTo>
                    <a:pt x="2182712" y="1635980"/>
                  </a:lnTo>
                  <a:lnTo>
                    <a:pt x="2184431" y="1635980"/>
                  </a:lnTo>
                  <a:lnTo>
                    <a:pt x="2184331" y="1636869"/>
                  </a:lnTo>
                  <a:lnTo>
                    <a:pt x="2189327" y="1636869"/>
                  </a:lnTo>
                  <a:lnTo>
                    <a:pt x="2189454" y="1637073"/>
                  </a:lnTo>
                  <a:lnTo>
                    <a:pt x="2189722" y="1637250"/>
                  </a:lnTo>
                  <a:lnTo>
                    <a:pt x="2189880" y="1637504"/>
                  </a:lnTo>
                  <a:close/>
                </a:path>
                <a:path w="2360295" h="1867535">
                  <a:moveTo>
                    <a:pt x="2008586" y="1639028"/>
                  </a:moveTo>
                  <a:lnTo>
                    <a:pt x="2010396" y="1639028"/>
                  </a:lnTo>
                  <a:lnTo>
                    <a:pt x="2009685" y="1638647"/>
                  </a:lnTo>
                  <a:lnTo>
                    <a:pt x="2008659" y="1638393"/>
                  </a:lnTo>
                  <a:lnTo>
                    <a:pt x="2009046" y="1637504"/>
                  </a:lnTo>
                  <a:lnTo>
                    <a:pt x="2009128" y="1636869"/>
                  </a:lnTo>
                  <a:lnTo>
                    <a:pt x="2008501" y="1634964"/>
                  </a:lnTo>
                  <a:lnTo>
                    <a:pt x="2010712" y="1634837"/>
                  </a:lnTo>
                  <a:lnTo>
                    <a:pt x="2005500" y="1634837"/>
                  </a:lnTo>
                  <a:lnTo>
                    <a:pt x="2005421" y="1635980"/>
                  </a:lnTo>
                  <a:lnTo>
                    <a:pt x="2004780" y="1635980"/>
                  </a:lnTo>
                  <a:lnTo>
                    <a:pt x="2004691" y="1636361"/>
                  </a:lnTo>
                  <a:lnTo>
                    <a:pt x="2007237" y="1636361"/>
                  </a:lnTo>
                  <a:lnTo>
                    <a:pt x="2007115" y="1636615"/>
                  </a:lnTo>
                  <a:lnTo>
                    <a:pt x="2007711" y="1636615"/>
                  </a:lnTo>
                  <a:lnTo>
                    <a:pt x="2008586" y="1639028"/>
                  </a:lnTo>
                  <a:close/>
                </a:path>
                <a:path w="2360295" h="1867535">
                  <a:moveTo>
                    <a:pt x="1989759" y="1639917"/>
                  </a:moveTo>
                  <a:lnTo>
                    <a:pt x="1994682" y="1639917"/>
                  </a:lnTo>
                  <a:lnTo>
                    <a:pt x="1995233" y="1638520"/>
                  </a:lnTo>
                  <a:lnTo>
                    <a:pt x="1995354" y="1637504"/>
                  </a:lnTo>
                  <a:lnTo>
                    <a:pt x="1995025" y="1636488"/>
                  </a:lnTo>
                  <a:lnTo>
                    <a:pt x="1994919" y="1636234"/>
                  </a:lnTo>
                  <a:lnTo>
                    <a:pt x="1994812" y="1635484"/>
                  </a:lnTo>
                  <a:lnTo>
                    <a:pt x="1994919" y="1634964"/>
                  </a:lnTo>
                  <a:lnTo>
                    <a:pt x="1995551" y="1634964"/>
                  </a:lnTo>
                  <a:lnTo>
                    <a:pt x="1995867" y="1634837"/>
                  </a:lnTo>
                  <a:lnTo>
                    <a:pt x="1986212" y="1634837"/>
                  </a:lnTo>
                  <a:lnTo>
                    <a:pt x="1986492" y="1635218"/>
                  </a:lnTo>
                  <a:lnTo>
                    <a:pt x="1987497" y="1635218"/>
                  </a:lnTo>
                  <a:lnTo>
                    <a:pt x="1988207" y="1636488"/>
                  </a:lnTo>
                  <a:lnTo>
                    <a:pt x="1989352" y="1638266"/>
                  </a:lnTo>
                  <a:lnTo>
                    <a:pt x="1989708" y="1638901"/>
                  </a:lnTo>
                  <a:lnTo>
                    <a:pt x="1989759" y="1639917"/>
                  </a:lnTo>
                  <a:close/>
                </a:path>
                <a:path w="2360295" h="1867535">
                  <a:moveTo>
                    <a:pt x="2142502" y="1637885"/>
                  </a:moveTo>
                  <a:lnTo>
                    <a:pt x="2142265" y="1634964"/>
                  </a:lnTo>
                  <a:lnTo>
                    <a:pt x="2141949" y="1634964"/>
                  </a:lnTo>
                  <a:lnTo>
                    <a:pt x="2141555" y="1635218"/>
                  </a:lnTo>
                  <a:lnTo>
                    <a:pt x="2141318" y="1635345"/>
                  </a:lnTo>
                  <a:lnTo>
                    <a:pt x="2140291" y="1635345"/>
                  </a:lnTo>
                  <a:lnTo>
                    <a:pt x="2139827" y="1635853"/>
                  </a:lnTo>
                  <a:lnTo>
                    <a:pt x="2142502" y="1637885"/>
                  </a:lnTo>
                  <a:close/>
                </a:path>
                <a:path w="2360295" h="1867535">
                  <a:moveTo>
                    <a:pt x="2127183" y="1635472"/>
                  </a:moveTo>
                  <a:lnTo>
                    <a:pt x="2127262" y="1635345"/>
                  </a:lnTo>
                  <a:lnTo>
                    <a:pt x="2127025" y="1635218"/>
                  </a:lnTo>
                  <a:lnTo>
                    <a:pt x="2126867" y="1634964"/>
                  </a:lnTo>
                  <a:lnTo>
                    <a:pt x="2125209" y="1634964"/>
                  </a:lnTo>
                  <a:lnTo>
                    <a:pt x="2124498" y="1635091"/>
                  </a:lnTo>
                  <a:lnTo>
                    <a:pt x="2124261" y="1635218"/>
                  </a:lnTo>
                  <a:lnTo>
                    <a:pt x="2125446" y="1635218"/>
                  </a:lnTo>
                  <a:lnTo>
                    <a:pt x="2127183" y="1635472"/>
                  </a:lnTo>
                  <a:close/>
                </a:path>
                <a:path w="2360295" h="1867535">
                  <a:moveTo>
                    <a:pt x="2135474" y="1637758"/>
                  </a:moveTo>
                  <a:lnTo>
                    <a:pt x="2137685" y="1635599"/>
                  </a:lnTo>
                  <a:lnTo>
                    <a:pt x="2139423" y="1635218"/>
                  </a:lnTo>
                  <a:lnTo>
                    <a:pt x="2135283" y="1635218"/>
                  </a:lnTo>
                  <a:lnTo>
                    <a:pt x="2135340" y="1635980"/>
                  </a:lnTo>
                  <a:lnTo>
                    <a:pt x="2135553" y="1635980"/>
                  </a:lnTo>
                  <a:lnTo>
                    <a:pt x="2135488" y="1636615"/>
                  </a:lnTo>
                  <a:lnTo>
                    <a:pt x="2136106" y="1636615"/>
                  </a:lnTo>
                  <a:lnTo>
                    <a:pt x="2135490" y="1637250"/>
                  </a:lnTo>
                  <a:lnTo>
                    <a:pt x="2135474" y="1637758"/>
                  </a:lnTo>
                  <a:close/>
                </a:path>
                <a:path w="2360295" h="1867535">
                  <a:moveTo>
                    <a:pt x="2127694" y="1637104"/>
                  </a:moveTo>
                  <a:lnTo>
                    <a:pt x="2125446" y="1635218"/>
                  </a:lnTo>
                  <a:lnTo>
                    <a:pt x="2124261" y="1635218"/>
                  </a:lnTo>
                  <a:lnTo>
                    <a:pt x="2124025" y="1635726"/>
                  </a:lnTo>
                  <a:lnTo>
                    <a:pt x="2101836" y="1635726"/>
                  </a:lnTo>
                  <a:lnTo>
                    <a:pt x="2102034" y="1636996"/>
                  </a:lnTo>
                  <a:lnTo>
                    <a:pt x="2126551" y="1636996"/>
                  </a:lnTo>
                  <a:lnTo>
                    <a:pt x="2127694" y="1637104"/>
                  </a:lnTo>
                  <a:close/>
                </a:path>
                <a:path w="2360295" h="1867535">
                  <a:moveTo>
                    <a:pt x="2098283" y="1635853"/>
                  </a:moveTo>
                  <a:lnTo>
                    <a:pt x="2101757" y="1635218"/>
                  </a:lnTo>
                  <a:lnTo>
                    <a:pt x="2098330" y="1635218"/>
                  </a:lnTo>
                  <a:lnTo>
                    <a:pt x="2098283" y="1635853"/>
                  </a:lnTo>
                  <a:close/>
                </a:path>
                <a:path w="2360295" h="1867535">
                  <a:moveTo>
                    <a:pt x="2045060" y="1636742"/>
                  </a:moveTo>
                  <a:lnTo>
                    <a:pt x="2044981" y="1636615"/>
                  </a:lnTo>
                  <a:lnTo>
                    <a:pt x="2044885" y="1636151"/>
                  </a:lnTo>
                  <a:lnTo>
                    <a:pt x="2044760" y="1635726"/>
                  </a:lnTo>
                  <a:lnTo>
                    <a:pt x="2044507" y="1635218"/>
                  </a:lnTo>
                  <a:lnTo>
                    <a:pt x="2042336" y="1635218"/>
                  </a:lnTo>
                  <a:lnTo>
                    <a:pt x="2042316" y="1635345"/>
                  </a:lnTo>
                  <a:lnTo>
                    <a:pt x="2042691" y="1635345"/>
                  </a:lnTo>
                  <a:lnTo>
                    <a:pt x="2042711" y="1635484"/>
                  </a:lnTo>
                  <a:lnTo>
                    <a:pt x="2043876" y="1636234"/>
                  </a:lnTo>
                  <a:lnTo>
                    <a:pt x="2044823" y="1636615"/>
                  </a:lnTo>
                  <a:lnTo>
                    <a:pt x="2045060" y="1636742"/>
                  </a:lnTo>
                  <a:close/>
                </a:path>
                <a:path w="2360295" h="1867535">
                  <a:moveTo>
                    <a:pt x="1986865" y="1635726"/>
                  </a:moveTo>
                  <a:lnTo>
                    <a:pt x="1987497" y="1635218"/>
                  </a:lnTo>
                  <a:lnTo>
                    <a:pt x="1986492" y="1635218"/>
                  </a:lnTo>
                  <a:lnTo>
                    <a:pt x="1986865" y="1635726"/>
                  </a:lnTo>
                  <a:close/>
                </a:path>
                <a:path w="2360295" h="1867535">
                  <a:moveTo>
                    <a:pt x="2150161" y="1638012"/>
                  </a:moveTo>
                  <a:lnTo>
                    <a:pt x="2150872" y="1635345"/>
                  </a:lnTo>
                  <a:lnTo>
                    <a:pt x="2148666" y="1635345"/>
                  </a:lnTo>
                  <a:lnTo>
                    <a:pt x="2149216" y="1636488"/>
                  </a:lnTo>
                  <a:lnTo>
                    <a:pt x="2150082" y="1636488"/>
                  </a:lnTo>
                  <a:lnTo>
                    <a:pt x="2150240" y="1637631"/>
                  </a:lnTo>
                  <a:lnTo>
                    <a:pt x="2148740" y="1637631"/>
                  </a:lnTo>
                  <a:lnTo>
                    <a:pt x="2148819" y="1637885"/>
                  </a:lnTo>
                  <a:lnTo>
                    <a:pt x="2150161" y="1638012"/>
                  </a:lnTo>
                  <a:close/>
                </a:path>
                <a:path w="2360295" h="1867535">
                  <a:moveTo>
                    <a:pt x="2042217" y="1636361"/>
                  </a:moveTo>
                  <a:lnTo>
                    <a:pt x="2042691" y="1635345"/>
                  </a:lnTo>
                  <a:lnTo>
                    <a:pt x="2042316" y="1635345"/>
                  </a:lnTo>
                  <a:lnTo>
                    <a:pt x="2042217" y="1636361"/>
                  </a:lnTo>
                  <a:close/>
                </a:path>
                <a:path w="2360295" h="1867535">
                  <a:moveTo>
                    <a:pt x="2036613" y="1637123"/>
                  </a:moveTo>
                  <a:lnTo>
                    <a:pt x="2038271" y="1635345"/>
                  </a:lnTo>
                  <a:lnTo>
                    <a:pt x="2037006" y="1635345"/>
                  </a:lnTo>
                  <a:lnTo>
                    <a:pt x="2037085" y="1635599"/>
                  </a:lnTo>
                  <a:lnTo>
                    <a:pt x="2037085" y="1635980"/>
                  </a:lnTo>
                  <a:lnTo>
                    <a:pt x="2036927" y="1635980"/>
                  </a:lnTo>
                  <a:lnTo>
                    <a:pt x="2036742" y="1636361"/>
                  </a:lnTo>
                  <a:lnTo>
                    <a:pt x="2036613" y="1637123"/>
                  </a:lnTo>
                  <a:close/>
                </a:path>
                <a:path w="2360295" h="1867535">
                  <a:moveTo>
                    <a:pt x="2036887" y="1635484"/>
                  </a:moveTo>
                  <a:lnTo>
                    <a:pt x="2037006" y="1635345"/>
                  </a:lnTo>
                  <a:lnTo>
                    <a:pt x="2036887" y="1635484"/>
                  </a:lnTo>
                  <a:close/>
                </a:path>
                <a:path w="2360295" h="1867535">
                  <a:moveTo>
                    <a:pt x="2030610" y="1640425"/>
                  </a:moveTo>
                  <a:lnTo>
                    <a:pt x="2032189" y="1640425"/>
                  </a:lnTo>
                  <a:lnTo>
                    <a:pt x="2032097" y="1639832"/>
                  </a:lnTo>
                  <a:lnTo>
                    <a:pt x="2033926" y="1638266"/>
                  </a:lnTo>
                  <a:lnTo>
                    <a:pt x="2035427" y="1637250"/>
                  </a:lnTo>
                  <a:lnTo>
                    <a:pt x="2036777" y="1636107"/>
                  </a:lnTo>
                  <a:lnTo>
                    <a:pt x="2036887" y="1635484"/>
                  </a:lnTo>
                  <a:lnTo>
                    <a:pt x="2035664" y="1635853"/>
                  </a:lnTo>
                  <a:lnTo>
                    <a:pt x="2012370" y="1635853"/>
                  </a:lnTo>
                  <a:lnTo>
                    <a:pt x="2012347" y="1636234"/>
                  </a:lnTo>
                  <a:lnTo>
                    <a:pt x="2029189" y="1636234"/>
                  </a:lnTo>
                  <a:lnTo>
                    <a:pt x="2030522" y="1637250"/>
                  </a:lnTo>
                  <a:lnTo>
                    <a:pt x="2031637" y="1637250"/>
                  </a:lnTo>
                  <a:lnTo>
                    <a:pt x="2031400" y="1637504"/>
                  </a:lnTo>
                  <a:lnTo>
                    <a:pt x="2031084" y="1637504"/>
                  </a:lnTo>
                  <a:lnTo>
                    <a:pt x="2030847" y="1637631"/>
                  </a:lnTo>
                  <a:lnTo>
                    <a:pt x="2029820" y="1638647"/>
                  </a:lnTo>
                  <a:lnTo>
                    <a:pt x="2030452" y="1638774"/>
                  </a:lnTo>
                  <a:lnTo>
                    <a:pt x="2030689" y="1638901"/>
                  </a:lnTo>
                  <a:lnTo>
                    <a:pt x="2030610" y="1640425"/>
                  </a:lnTo>
                  <a:close/>
                </a:path>
                <a:path w="2360295" h="1867535">
                  <a:moveTo>
                    <a:pt x="2093860" y="1637504"/>
                  </a:moveTo>
                  <a:lnTo>
                    <a:pt x="2094380" y="1636040"/>
                  </a:lnTo>
                  <a:lnTo>
                    <a:pt x="2094491" y="1635599"/>
                  </a:lnTo>
                  <a:lnTo>
                    <a:pt x="2073250" y="1635599"/>
                  </a:lnTo>
                  <a:lnTo>
                    <a:pt x="2073408" y="1635726"/>
                  </a:lnTo>
                  <a:lnTo>
                    <a:pt x="2072776" y="1636234"/>
                  </a:lnTo>
                  <a:lnTo>
                    <a:pt x="2086516" y="1636234"/>
                  </a:lnTo>
                  <a:lnTo>
                    <a:pt x="2086569" y="1636361"/>
                  </a:lnTo>
                  <a:lnTo>
                    <a:pt x="2091175" y="1636361"/>
                  </a:lnTo>
                  <a:lnTo>
                    <a:pt x="2091570" y="1636488"/>
                  </a:lnTo>
                  <a:lnTo>
                    <a:pt x="2092811" y="1637143"/>
                  </a:lnTo>
                  <a:lnTo>
                    <a:pt x="2093860" y="1637504"/>
                  </a:lnTo>
                  <a:close/>
                </a:path>
                <a:path w="2360295" h="1867535">
                  <a:moveTo>
                    <a:pt x="2004780" y="1635980"/>
                  </a:moveTo>
                  <a:lnTo>
                    <a:pt x="2005421" y="1635980"/>
                  </a:lnTo>
                  <a:lnTo>
                    <a:pt x="2005256" y="1635849"/>
                  </a:lnTo>
                  <a:lnTo>
                    <a:pt x="2005026" y="1635726"/>
                  </a:lnTo>
                  <a:lnTo>
                    <a:pt x="2004869" y="1635599"/>
                  </a:lnTo>
                  <a:lnTo>
                    <a:pt x="2004780" y="1635980"/>
                  </a:lnTo>
                  <a:close/>
                </a:path>
                <a:path w="2360295" h="1867535">
                  <a:moveTo>
                    <a:pt x="2139508" y="1636151"/>
                  </a:moveTo>
                  <a:lnTo>
                    <a:pt x="2139821" y="1635849"/>
                  </a:lnTo>
                  <a:lnTo>
                    <a:pt x="2139659" y="1635726"/>
                  </a:lnTo>
                  <a:lnTo>
                    <a:pt x="2139508" y="1636151"/>
                  </a:lnTo>
                  <a:close/>
                </a:path>
                <a:path w="2360295" h="1867535">
                  <a:moveTo>
                    <a:pt x="2145345" y="1639790"/>
                  </a:moveTo>
                  <a:lnTo>
                    <a:pt x="2146055" y="1635853"/>
                  </a:lnTo>
                  <a:lnTo>
                    <a:pt x="2143359" y="1635853"/>
                  </a:lnTo>
                  <a:lnTo>
                    <a:pt x="2143677" y="1636151"/>
                  </a:lnTo>
                  <a:lnTo>
                    <a:pt x="2143371" y="1636488"/>
                  </a:lnTo>
                  <a:lnTo>
                    <a:pt x="2143089" y="1636488"/>
                  </a:lnTo>
                  <a:lnTo>
                    <a:pt x="2142966" y="1637250"/>
                  </a:lnTo>
                  <a:lnTo>
                    <a:pt x="2142897" y="1638139"/>
                  </a:lnTo>
                  <a:lnTo>
                    <a:pt x="2143529" y="1638139"/>
                  </a:lnTo>
                  <a:lnTo>
                    <a:pt x="2145345" y="1639790"/>
                  </a:lnTo>
                  <a:close/>
                </a:path>
                <a:path w="2360295" h="1867535">
                  <a:moveTo>
                    <a:pt x="2050430" y="1636996"/>
                  </a:moveTo>
                  <a:lnTo>
                    <a:pt x="2052325" y="1636996"/>
                  </a:lnTo>
                  <a:lnTo>
                    <a:pt x="2052562" y="1635853"/>
                  </a:lnTo>
                  <a:lnTo>
                    <a:pt x="2050430" y="1636996"/>
                  </a:lnTo>
                  <a:close/>
                </a:path>
                <a:path w="2360295" h="1867535">
                  <a:moveTo>
                    <a:pt x="2183247" y="1636488"/>
                  </a:moveTo>
                  <a:lnTo>
                    <a:pt x="2184116" y="1636488"/>
                  </a:lnTo>
                  <a:lnTo>
                    <a:pt x="2184255" y="1636151"/>
                  </a:lnTo>
                  <a:lnTo>
                    <a:pt x="2184431" y="1635980"/>
                  </a:lnTo>
                  <a:lnTo>
                    <a:pt x="2182712" y="1635980"/>
                  </a:lnTo>
                  <a:lnTo>
                    <a:pt x="2183247" y="1636488"/>
                  </a:lnTo>
                  <a:close/>
                </a:path>
                <a:path w="2360295" h="1867535">
                  <a:moveTo>
                    <a:pt x="2148086" y="1636022"/>
                  </a:moveTo>
                  <a:close/>
                </a:path>
                <a:path w="2360295" h="1867535">
                  <a:moveTo>
                    <a:pt x="2135401" y="1636783"/>
                  </a:moveTo>
                  <a:lnTo>
                    <a:pt x="2135488" y="1636615"/>
                  </a:lnTo>
                  <a:lnTo>
                    <a:pt x="2135553" y="1635980"/>
                  </a:lnTo>
                  <a:lnTo>
                    <a:pt x="2135407" y="1636022"/>
                  </a:lnTo>
                  <a:lnTo>
                    <a:pt x="2135401" y="1636783"/>
                  </a:lnTo>
                  <a:close/>
                </a:path>
                <a:path w="2360295" h="1867535">
                  <a:moveTo>
                    <a:pt x="2135345" y="1636040"/>
                  </a:moveTo>
                  <a:lnTo>
                    <a:pt x="2135553" y="1635980"/>
                  </a:lnTo>
                  <a:lnTo>
                    <a:pt x="2135340" y="1635980"/>
                  </a:lnTo>
                  <a:close/>
                </a:path>
                <a:path w="2360295" h="1867535">
                  <a:moveTo>
                    <a:pt x="2148740" y="1637631"/>
                  </a:moveTo>
                  <a:lnTo>
                    <a:pt x="2149767" y="1637631"/>
                  </a:lnTo>
                  <a:lnTo>
                    <a:pt x="2149513" y="1637104"/>
                  </a:lnTo>
                  <a:lnTo>
                    <a:pt x="2148086" y="1636022"/>
                  </a:lnTo>
                  <a:lnTo>
                    <a:pt x="2148193" y="1636361"/>
                  </a:lnTo>
                  <a:lnTo>
                    <a:pt x="2148740" y="1637631"/>
                  </a:lnTo>
                  <a:close/>
                </a:path>
                <a:path w="2360295" h="1867535">
                  <a:moveTo>
                    <a:pt x="2134685" y="1637250"/>
                  </a:moveTo>
                  <a:lnTo>
                    <a:pt x="2135159" y="1637250"/>
                  </a:lnTo>
                  <a:lnTo>
                    <a:pt x="2135224" y="1637123"/>
                  </a:lnTo>
                  <a:lnTo>
                    <a:pt x="2135345" y="1636040"/>
                  </a:lnTo>
                  <a:lnTo>
                    <a:pt x="2133342" y="1636615"/>
                  </a:lnTo>
                  <a:lnTo>
                    <a:pt x="2132824" y="1636615"/>
                  </a:lnTo>
                  <a:lnTo>
                    <a:pt x="2132841" y="1636996"/>
                  </a:lnTo>
                  <a:lnTo>
                    <a:pt x="2134290" y="1636996"/>
                  </a:lnTo>
                  <a:lnTo>
                    <a:pt x="2134685" y="1637250"/>
                  </a:lnTo>
                  <a:close/>
                </a:path>
                <a:path w="2360295" h="1867535">
                  <a:moveTo>
                    <a:pt x="2174087" y="1638774"/>
                  </a:moveTo>
                  <a:lnTo>
                    <a:pt x="2174576" y="1638470"/>
                  </a:lnTo>
                  <a:lnTo>
                    <a:pt x="2175430" y="1638012"/>
                  </a:lnTo>
                  <a:lnTo>
                    <a:pt x="2175272" y="1637885"/>
                  </a:lnTo>
                  <a:lnTo>
                    <a:pt x="2175035" y="1637631"/>
                  </a:lnTo>
                  <a:lnTo>
                    <a:pt x="2174916" y="1637377"/>
                  </a:lnTo>
                  <a:lnTo>
                    <a:pt x="2174798" y="1636107"/>
                  </a:lnTo>
                  <a:lnTo>
                    <a:pt x="2151318" y="1636107"/>
                  </a:lnTo>
                  <a:lnTo>
                    <a:pt x="2151690" y="1636742"/>
                  </a:lnTo>
                  <a:lnTo>
                    <a:pt x="2162953" y="1636742"/>
                  </a:lnTo>
                  <a:lnTo>
                    <a:pt x="2162999" y="1637250"/>
                  </a:lnTo>
                  <a:lnTo>
                    <a:pt x="2173219" y="1637250"/>
                  </a:lnTo>
                  <a:lnTo>
                    <a:pt x="2173692" y="1637504"/>
                  </a:lnTo>
                  <a:lnTo>
                    <a:pt x="2174008" y="1637758"/>
                  </a:lnTo>
                  <a:lnTo>
                    <a:pt x="2174127" y="1638012"/>
                  </a:lnTo>
                  <a:lnTo>
                    <a:pt x="2174087" y="1638774"/>
                  </a:lnTo>
                  <a:close/>
                </a:path>
                <a:path w="2360295" h="1867535">
                  <a:moveTo>
                    <a:pt x="2118616" y="1639536"/>
                  </a:moveTo>
                  <a:lnTo>
                    <a:pt x="2132711" y="1639536"/>
                  </a:lnTo>
                  <a:lnTo>
                    <a:pt x="2131684" y="1638520"/>
                  </a:lnTo>
                  <a:lnTo>
                    <a:pt x="2129394" y="1637631"/>
                  </a:lnTo>
                  <a:lnTo>
                    <a:pt x="2128447" y="1636107"/>
                  </a:lnTo>
                  <a:lnTo>
                    <a:pt x="2127871" y="1636869"/>
                  </a:lnTo>
                  <a:lnTo>
                    <a:pt x="2127894" y="1637123"/>
                  </a:lnTo>
                  <a:lnTo>
                    <a:pt x="2127679" y="1637123"/>
                  </a:lnTo>
                  <a:lnTo>
                    <a:pt x="2127104" y="1637885"/>
                  </a:lnTo>
                  <a:lnTo>
                    <a:pt x="2111627" y="1637885"/>
                  </a:lnTo>
                  <a:lnTo>
                    <a:pt x="2111751" y="1638520"/>
                  </a:lnTo>
                  <a:lnTo>
                    <a:pt x="2118734" y="1638520"/>
                  </a:lnTo>
                  <a:lnTo>
                    <a:pt x="2118619" y="1639028"/>
                  </a:lnTo>
                  <a:lnTo>
                    <a:pt x="2118616" y="1639536"/>
                  </a:lnTo>
                  <a:close/>
                </a:path>
                <a:path w="2360295" h="1867535">
                  <a:moveTo>
                    <a:pt x="2138554" y="1637631"/>
                  </a:moveTo>
                  <a:lnTo>
                    <a:pt x="2138712" y="1637504"/>
                  </a:lnTo>
                  <a:lnTo>
                    <a:pt x="2139028" y="1637504"/>
                  </a:lnTo>
                  <a:lnTo>
                    <a:pt x="2139508" y="1636151"/>
                  </a:lnTo>
                  <a:lnTo>
                    <a:pt x="2138949" y="1636615"/>
                  </a:lnTo>
                  <a:lnTo>
                    <a:pt x="2138791" y="1636869"/>
                  </a:lnTo>
                  <a:lnTo>
                    <a:pt x="2138317" y="1636996"/>
                  </a:lnTo>
                  <a:lnTo>
                    <a:pt x="2138554" y="1637631"/>
                  </a:lnTo>
                  <a:close/>
                </a:path>
                <a:path w="2360295" h="1867535">
                  <a:moveTo>
                    <a:pt x="2143089" y="1636488"/>
                  </a:moveTo>
                  <a:lnTo>
                    <a:pt x="2143292" y="1636488"/>
                  </a:lnTo>
                  <a:lnTo>
                    <a:pt x="2143134" y="1636234"/>
                  </a:lnTo>
                  <a:lnTo>
                    <a:pt x="2143089" y="1636488"/>
                  </a:lnTo>
                  <a:close/>
                </a:path>
                <a:path w="2360295" h="1867535">
                  <a:moveTo>
                    <a:pt x="2085016" y="1640044"/>
                  </a:moveTo>
                  <a:lnTo>
                    <a:pt x="2085332" y="1637504"/>
                  </a:lnTo>
                  <a:lnTo>
                    <a:pt x="2086042" y="1636869"/>
                  </a:lnTo>
                  <a:lnTo>
                    <a:pt x="2086516" y="1636234"/>
                  </a:lnTo>
                  <a:lnTo>
                    <a:pt x="2072776" y="1636234"/>
                  </a:lnTo>
                  <a:lnTo>
                    <a:pt x="2071987" y="1636869"/>
                  </a:lnTo>
                  <a:lnTo>
                    <a:pt x="2069894" y="1636869"/>
                  </a:lnTo>
                  <a:lnTo>
                    <a:pt x="2069539" y="1637250"/>
                  </a:lnTo>
                  <a:lnTo>
                    <a:pt x="2067310" y="1637250"/>
                  </a:lnTo>
                  <a:lnTo>
                    <a:pt x="2067611" y="1638266"/>
                  </a:lnTo>
                  <a:lnTo>
                    <a:pt x="2081384" y="1638266"/>
                  </a:lnTo>
                  <a:lnTo>
                    <a:pt x="2081897" y="1638901"/>
                  </a:lnTo>
                  <a:lnTo>
                    <a:pt x="2083437" y="1638901"/>
                  </a:lnTo>
                  <a:lnTo>
                    <a:pt x="2085016" y="1640044"/>
                  </a:lnTo>
                  <a:close/>
                </a:path>
                <a:path w="2360295" h="1867535">
                  <a:moveTo>
                    <a:pt x="2053921" y="1638901"/>
                  </a:moveTo>
                  <a:lnTo>
                    <a:pt x="2055484" y="1638901"/>
                  </a:lnTo>
                  <a:lnTo>
                    <a:pt x="2055247" y="1638774"/>
                  </a:lnTo>
                  <a:lnTo>
                    <a:pt x="2055799" y="1638266"/>
                  </a:lnTo>
                  <a:lnTo>
                    <a:pt x="2056431" y="1637885"/>
                  </a:lnTo>
                  <a:lnTo>
                    <a:pt x="2056984" y="1637631"/>
                  </a:lnTo>
                  <a:lnTo>
                    <a:pt x="2058800" y="1636488"/>
                  </a:lnTo>
                  <a:lnTo>
                    <a:pt x="2058405" y="1636488"/>
                  </a:lnTo>
                  <a:lnTo>
                    <a:pt x="2058010" y="1636234"/>
                  </a:lnTo>
                  <a:lnTo>
                    <a:pt x="2057458" y="1636234"/>
                  </a:lnTo>
                  <a:lnTo>
                    <a:pt x="2057300" y="1636615"/>
                  </a:lnTo>
                  <a:lnTo>
                    <a:pt x="2057142" y="1636742"/>
                  </a:lnTo>
                  <a:lnTo>
                    <a:pt x="2055168" y="1636742"/>
                  </a:lnTo>
                  <a:lnTo>
                    <a:pt x="2054852" y="1637250"/>
                  </a:lnTo>
                  <a:lnTo>
                    <a:pt x="2049956" y="1637250"/>
                  </a:lnTo>
                  <a:lnTo>
                    <a:pt x="2051307" y="1638139"/>
                  </a:lnTo>
                  <a:lnTo>
                    <a:pt x="2053667" y="1638139"/>
                  </a:lnTo>
                  <a:lnTo>
                    <a:pt x="2053921" y="1638901"/>
                  </a:lnTo>
                  <a:close/>
                </a:path>
                <a:path w="2360295" h="1867535">
                  <a:moveTo>
                    <a:pt x="2042810" y="1640806"/>
                  </a:moveTo>
                  <a:lnTo>
                    <a:pt x="2049482" y="1640806"/>
                  </a:lnTo>
                  <a:lnTo>
                    <a:pt x="2049245" y="1639155"/>
                  </a:lnTo>
                  <a:lnTo>
                    <a:pt x="2048535" y="1639155"/>
                  </a:lnTo>
                  <a:lnTo>
                    <a:pt x="2048219" y="1638901"/>
                  </a:lnTo>
                  <a:lnTo>
                    <a:pt x="2046245" y="1636234"/>
                  </a:lnTo>
                  <a:lnTo>
                    <a:pt x="2044902" y="1639663"/>
                  </a:lnTo>
                  <a:lnTo>
                    <a:pt x="2043757" y="1639663"/>
                  </a:lnTo>
                  <a:lnTo>
                    <a:pt x="2043876" y="1640044"/>
                  </a:lnTo>
                  <a:lnTo>
                    <a:pt x="2043133" y="1640403"/>
                  </a:lnTo>
                  <a:lnTo>
                    <a:pt x="2042810" y="1640806"/>
                  </a:lnTo>
                  <a:close/>
                </a:path>
                <a:path w="2360295" h="1867535">
                  <a:moveTo>
                    <a:pt x="2027452" y="1639790"/>
                  </a:moveTo>
                  <a:lnTo>
                    <a:pt x="2029189" y="1636234"/>
                  </a:lnTo>
                  <a:lnTo>
                    <a:pt x="2012347" y="1636234"/>
                  </a:lnTo>
                  <a:lnTo>
                    <a:pt x="2012287" y="1637250"/>
                  </a:lnTo>
                  <a:lnTo>
                    <a:pt x="2026030" y="1637250"/>
                  </a:lnTo>
                  <a:lnTo>
                    <a:pt x="2027452" y="1639790"/>
                  </a:lnTo>
                  <a:close/>
                </a:path>
                <a:path w="2360295" h="1867535">
                  <a:moveTo>
                    <a:pt x="2089043" y="1638139"/>
                  </a:moveTo>
                  <a:lnTo>
                    <a:pt x="2089991" y="1638012"/>
                  </a:lnTo>
                  <a:lnTo>
                    <a:pt x="2091649" y="1637885"/>
                  </a:lnTo>
                  <a:lnTo>
                    <a:pt x="2089596" y="1637250"/>
                  </a:lnTo>
                  <a:lnTo>
                    <a:pt x="2090026" y="1637104"/>
                  </a:lnTo>
                  <a:lnTo>
                    <a:pt x="2090464" y="1636869"/>
                  </a:lnTo>
                  <a:lnTo>
                    <a:pt x="2091175" y="1636361"/>
                  </a:lnTo>
                  <a:lnTo>
                    <a:pt x="2086569" y="1636361"/>
                  </a:lnTo>
                  <a:lnTo>
                    <a:pt x="2086674" y="1636615"/>
                  </a:lnTo>
                  <a:lnTo>
                    <a:pt x="2086832" y="1637123"/>
                  </a:lnTo>
                  <a:lnTo>
                    <a:pt x="2087069" y="1637123"/>
                  </a:lnTo>
                  <a:lnTo>
                    <a:pt x="2088016" y="1637504"/>
                  </a:lnTo>
                  <a:lnTo>
                    <a:pt x="2089043" y="1638139"/>
                  </a:lnTo>
                  <a:close/>
                </a:path>
                <a:path w="2360295" h="1867535">
                  <a:moveTo>
                    <a:pt x="2004632" y="1636615"/>
                  </a:moveTo>
                  <a:lnTo>
                    <a:pt x="2007237" y="1636361"/>
                  </a:lnTo>
                  <a:lnTo>
                    <a:pt x="2004691" y="1636361"/>
                  </a:lnTo>
                  <a:lnTo>
                    <a:pt x="2004632" y="1636615"/>
                  </a:lnTo>
                  <a:close/>
                </a:path>
                <a:path w="2360295" h="1867535">
                  <a:moveTo>
                    <a:pt x="1998201" y="1637885"/>
                  </a:moveTo>
                  <a:lnTo>
                    <a:pt x="1998473" y="1637885"/>
                  </a:lnTo>
                  <a:lnTo>
                    <a:pt x="1999104" y="1636869"/>
                  </a:lnTo>
                  <a:lnTo>
                    <a:pt x="1999341" y="1636361"/>
                  </a:lnTo>
                  <a:lnTo>
                    <a:pt x="1996083" y="1636361"/>
                  </a:lnTo>
                  <a:lnTo>
                    <a:pt x="1995533" y="1637758"/>
                  </a:lnTo>
                  <a:lnTo>
                    <a:pt x="1998078" y="1637758"/>
                  </a:lnTo>
                  <a:lnTo>
                    <a:pt x="1998201" y="1637885"/>
                  </a:lnTo>
                  <a:close/>
                </a:path>
                <a:path w="2360295" h="1867535">
                  <a:moveTo>
                    <a:pt x="2191064" y="1638139"/>
                  </a:moveTo>
                  <a:lnTo>
                    <a:pt x="2191933" y="1638139"/>
                  </a:lnTo>
                  <a:lnTo>
                    <a:pt x="2191301" y="1637250"/>
                  </a:lnTo>
                  <a:lnTo>
                    <a:pt x="2192091" y="1636869"/>
                  </a:lnTo>
                  <a:lnTo>
                    <a:pt x="2192486" y="1636615"/>
                  </a:lnTo>
                  <a:lnTo>
                    <a:pt x="2192722" y="1636488"/>
                  </a:lnTo>
                  <a:lnTo>
                    <a:pt x="2190610" y="1636488"/>
                  </a:lnTo>
                  <a:lnTo>
                    <a:pt x="2190669" y="1637504"/>
                  </a:lnTo>
                  <a:lnTo>
                    <a:pt x="2191064" y="1638139"/>
                  </a:lnTo>
                  <a:close/>
                </a:path>
                <a:path w="2360295" h="1867535">
                  <a:moveTo>
                    <a:pt x="2149848" y="1637338"/>
                  </a:moveTo>
                  <a:lnTo>
                    <a:pt x="2150082" y="1636488"/>
                  </a:lnTo>
                  <a:lnTo>
                    <a:pt x="2149216" y="1636488"/>
                  </a:lnTo>
                  <a:lnTo>
                    <a:pt x="2149461" y="1636996"/>
                  </a:lnTo>
                  <a:lnTo>
                    <a:pt x="2149586" y="1637143"/>
                  </a:lnTo>
                  <a:lnTo>
                    <a:pt x="2149848" y="1637338"/>
                  </a:lnTo>
                  <a:close/>
                </a:path>
                <a:path w="2360295" h="1867535">
                  <a:moveTo>
                    <a:pt x="2065343" y="1638470"/>
                  </a:moveTo>
                  <a:lnTo>
                    <a:pt x="2065819" y="1637397"/>
                  </a:lnTo>
                  <a:lnTo>
                    <a:pt x="2066539" y="1636996"/>
                  </a:lnTo>
                  <a:lnTo>
                    <a:pt x="2067091" y="1636488"/>
                  </a:lnTo>
                  <a:lnTo>
                    <a:pt x="2065512" y="1636488"/>
                  </a:lnTo>
                  <a:lnTo>
                    <a:pt x="2065196" y="1636615"/>
                  </a:lnTo>
                  <a:lnTo>
                    <a:pt x="2063143" y="1637250"/>
                  </a:lnTo>
                  <a:lnTo>
                    <a:pt x="2065343" y="1638470"/>
                  </a:lnTo>
                  <a:close/>
                </a:path>
                <a:path w="2360295" h="1867535">
                  <a:moveTo>
                    <a:pt x="2135440" y="1637308"/>
                  </a:moveTo>
                  <a:lnTo>
                    <a:pt x="2136106" y="1636615"/>
                  </a:lnTo>
                  <a:lnTo>
                    <a:pt x="2135538" y="1636996"/>
                  </a:lnTo>
                  <a:lnTo>
                    <a:pt x="2135440" y="1637308"/>
                  </a:lnTo>
                  <a:close/>
                </a:path>
                <a:path w="2360295" h="1867535">
                  <a:moveTo>
                    <a:pt x="2135423" y="1637073"/>
                  </a:moveTo>
                  <a:lnTo>
                    <a:pt x="2136106" y="1636615"/>
                  </a:lnTo>
                  <a:lnTo>
                    <a:pt x="2135488" y="1636615"/>
                  </a:lnTo>
                  <a:lnTo>
                    <a:pt x="2135423" y="1637073"/>
                  </a:lnTo>
                  <a:close/>
                </a:path>
                <a:path w="2360295" h="1867535">
                  <a:moveTo>
                    <a:pt x="2007080" y="1640171"/>
                  </a:moveTo>
                  <a:lnTo>
                    <a:pt x="2007711" y="1636615"/>
                  </a:lnTo>
                  <a:lnTo>
                    <a:pt x="2007115" y="1636615"/>
                  </a:lnTo>
                  <a:lnTo>
                    <a:pt x="2005895" y="1639155"/>
                  </a:lnTo>
                  <a:lnTo>
                    <a:pt x="2007080" y="1640171"/>
                  </a:lnTo>
                  <a:close/>
                </a:path>
                <a:path w="2360295" h="1867535">
                  <a:moveTo>
                    <a:pt x="2001236" y="1637123"/>
                  </a:moveTo>
                  <a:lnTo>
                    <a:pt x="2001473" y="1636615"/>
                  </a:lnTo>
                  <a:lnTo>
                    <a:pt x="1999389" y="1636615"/>
                  </a:lnTo>
                  <a:lnTo>
                    <a:pt x="1999460" y="1636996"/>
                  </a:lnTo>
                  <a:lnTo>
                    <a:pt x="2000763" y="1636996"/>
                  </a:lnTo>
                  <a:lnTo>
                    <a:pt x="2001236" y="1637123"/>
                  </a:lnTo>
                  <a:close/>
                </a:path>
                <a:path w="2360295" h="1867535">
                  <a:moveTo>
                    <a:pt x="2161374" y="1639790"/>
                  </a:moveTo>
                  <a:lnTo>
                    <a:pt x="2162953" y="1636742"/>
                  </a:lnTo>
                  <a:lnTo>
                    <a:pt x="2151690" y="1636742"/>
                  </a:lnTo>
                  <a:lnTo>
                    <a:pt x="2152135" y="1637504"/>
                  </a:lnTo>
                  <a:lnTo>
                    <a:pt x="2159953" y="1637504"/>
                  </a:lnTo>
                  <a:lnTo>
                    <a:pt x="2161374" y="1639790"/>
                  </a:lnTo>
                  <a:close/>
                </a:path>
                <a:path w="2360295" h="1867535">
                  <a:moveTo>
                    <a:pt x="2190906" y="1639409"/>
                  </a:moveTo>
                  <a:lnTo>
                    <a:pt x="2188379" y="1638266"/>
                  </a:lnTo>
                  <a:lnTo>
                    <a:pt x="2188531" y="1637900"/>
                  </a:lnTo>
                  <a:lnTo>
                    <a:pt x="2189327" y="1636869"/>
                  </a:lnTo>
                  <a:lnTo>
                    <a:pt x="2184331" y="1636869"/>
                  </a:lnTo>
                  <a:lnTo>
                    <a:pt x="2184273" y="1639155"/>
                  </a:lnTo>
                  <a:lnTo>
                    <a:pt x="2188301" y="1639155"/>
                  </a:lnTo>
                  <a:lnTo>
                    <a:pt x="2190906" y="1639409"/>
                  </a:lnTo>
                  <a:close/>
                </a:path>
                <a:path w="2360295" h="1867535">
                  <a:moveTo>
                    <a:pt x="2132869" y="1637631"/>
                  </a:moveTo>
                  <a:lnTo>
                    <a:pt x="2134290" y="1636996"/>
                  </a:lnTo>
                  <a:lnTo>
                    <a:pt x="2132841" y="1636996"/>
                  </a:lnTo>
                  <a:lnTo>
                    <a:pt x="2132869" y="1637631"/>
                  </a:lnTo>
                  <a:close/>
                </a:path>
                <a:path w="2360295" h="1867535">
                  <a:moveTo>
                    <a:pt x="2111627" y="1637885"/>
                  </a:moveTo>
                  <a:lnTo>
                    <a:pt x="2127104" y="1637885"/>
                  </a:lnTo>
                  <a:lnTo>
                    <a:pt x="2126946" y="1637504"/>
                  </a:lnTo>
                  <a:lnTo>
                    <a:pt x="2126763" y="1637308"/>
                  </a:lnTo>
                  <a:lnTo>
                    <a:pt x="2126551" y="1636996"/>
                  </a:lnTo>
                  <a:lnTo>
                    <a:pt x="2102034" y="1636996"/>
                  </a:lnTo>
                  <a:lnTo>
                    <a:pt x="2102053" y="1637123"/>
                  </a:lnTo>
                  <a:lnTo>
                    <a:pt x="2109338" y="1637123"/>
                  </a:lnTo>
                  <a:lnTo>
                    <a:pt x="2109421" y="1637504"/>
                  </a:lnTo>
                  <a:lnTo>
                    <a:pt x="2111469" y="1637504"/>
                  </a:lnTo>
                  <a:lnTo>
                    <a:pt x="2111548" y="1637758"/>
                  </a:lnTo>
                  <a:lnTo>
                    <a:pt x="2111627" y="1637885"/>
                  </a:lnTo>
                  <a:close/>
                </a:path>
                <a:path w="2360295" h="1867535">
                  <a:moveTo>
                    <a:pt x="2000678" y="1637024"/>
                  </a:moveTo>
                  <a:lnTo>
                    <a:pt x="2000526" y="1636996"/>
                  </a:lnTo>
                  <a:lnTo>
                    <a:pt x="2000678" y="1637024"/>
                  </a:lnTo>
                  <a:close/>
                </a:path>
                <a:path w="2360295" h="1867535">
                  <a:moveTo>
                    <a:pt x="1999534" y="1637397"/>
                  </a:moveTo>
                  <a:lnTo>
                    <a:pt x="2000307" y="1637143"/>
                  </a:lnTo>
                  <a:lnTo>
                    <a:pt x="2000526" y="1636996"/>
                  </a:lnTo>
                  <a:lnTo>
                    <a:pt x="1999460" y="1636996"/>
                  </a:lnTo>
                  <a:lnTo>
                    <a:pt x="1999534" y="1637397"/>
                  </a:lnTo>
                  <a:close/>
                </a:path>
                <a:path w="2360295" h="1867535">
                  <a:moveTo>
                    <a:pt x="2127894" y="1637123"/>
                  </a:moveTo>
                  <a:lnTo>
                    <a:pt x="2127759" y="1637018"/>
                  </a:lnTo>
                  <a:lnTo>
                    <a:pt x="2127894" y="1637123"/>
                  </a:lnTo>
                  <a:close/>
                </a:path>
                <a:path w="2360295" h="1867535">
                  <a:moveTo>
                    <a:pt x="2000736" y="1638774"/>
                  </a:moveTo>
                  <a:lnTo>
                    <a:pt x="2001236" y="1638774"/>
                  </a:lnTo>
                  <a:lnTo>
                    <a:pt x="2000802" y="1637143"/>
                  </a:lnTo>
                  <a:lnTo>
                    <a:pt x="2000307" y="1637143"/>
                  </a:lnTo>
                  <a:lnTo>
                    <a:pt x="1999578" y="1637631"/>
                  </a:lnTo>
                  <a:lnTo>
                    <a:pt x="1999025" y="1637631"/>
                  </a:lnTo>
                  <a:lnTo>
                    <a:pt x="1998473" y="1637885"/>
                  </a:lnTo>
                  <a:lnTo>
                    <a:pt x="1998201" y="1637885"/>
                  </a:lnTo>
                  <a:lnTo>
                    <a:pt x="1998569" y="1638266"/>
                  </a:lnTo>
                  <a:lnTo>
                    <a:pt x="2000368" y="1638266"/>
                  </a:lnTo>
                  <a:lnTo>
                    <a:pt x="2000526" y="1638520"/>
                  </a:lnTo>
                  <a:lnTo>
                    <a:pt x="2000736" y="1638774"/>
                  </a:lnTo>
                  <a:close/>
                </a:path>
                <a:path w="2360295" h="1867535">
                  <a:moveTo>
                    <a:pt x="2135159" y="1637631"/>
                  </a:moveTo>
                  <a:lnTo>
                    <a:pt x="2135362" y="1637397"/>
                  </a:lnTo>
                  <a:lnTo>
                    <a:pt x="2135423" y="1637073"/>
                  </a:lnTo>
                  <a:lnTo>
                    <a:pt x="2135159" y="1637250"/>
                  </a:lnTo>
                  <a:lnTo>
                    <a:pt x="2134685" y="1637250"/>
                  </a:lnTo>
                  <a:lnTo>
                    <a:pt x="2135080" y="1637504"/>
                  </a:lnTo>
                  <a:lnTo>
                    <a:pt x="2135159" y="1637631"/>
                  </a:lnTo>
                  <a:close/>
                </a:path>
                <a:path w="2360295" h="1867535">
                  <a:moveTo>
                    <a:pt x="2149767" y="1637631"/>
                  </a:moveTo>
                  <a:lnTo>
                    <a:pt x="2149730" y="1637250"/>
                  </a:lnTo>
                  <a:lnTo>
                    <a:pt x="2149501" y="1637079"/>
                  </a:lnTo>
                  <a:lnTo>
                    <a:pt x="2149767" y="1637631"/>
                  </a:lnTo>
                  <a:close/>
                </a:path>
                <a:path w="2360295" h="1867535">
                  <a:moveTo>
                    <a:pt x="2127679" y="1637123"/>
                  </a:moveTo>
                  <a:lnTo>
                    <a:pt x="2127894" y="1637123"/>
                  </a:lnTo>
                  <a:lnTo>
                    <a:pt x="2127694" y="1637104"/>
                  </a:lnTo>
                  <a:close/>
                </a:path>
                <a:path w="2360295" h="1867535">
                  <a:moveTo>
                    <a:pt x="2106416" y="1641695"/>
                  </a:moveTo>
                  <a:lnTo>
                    <a:pt x="2107161" y="1641411"/>
                  </a:lnTo>
                  <a:lnTo>
                    <a:pt x="2107995" y="1641187"/>
                  </a:lnTo>
                  <a:lnTo>
                    <a:pt x="2108548" y="1641187"/>
                  </a:lnTo>
                  <a:lnTo>
                    <a:pt x="2109180" y="1641060"/>
                  </a:lnTo>
                  <a:lnTo>
                    <a:pt x="2108627" y="1640806"/>
                  </a:lnTo>
                  <a:lnTo>
                    <a:pt x="2107995" y="1640552"/>
                  </a:lnTo>
                  <a:lnTo>
                    <a:pt x="2107284" y="1640044"/>
                  </a:lnTo>
                  <a:lnTo>
                    <a:pt x="2107284" y="1638901"/>
                  </a:lnTo>
                  <a:lnTo>
                    <a:pt x="2107679" y="1638901"/>
                  </a:lnTo>
                  <a:lnTo>
                    <a:pt x="2107837" y="1638774"/>
                  </a:lnTo>
                  <a:lnTo>
                    <a:pt x="2109338" y="1637123"/>
                  </a:lnTo>
                  <a:lnTo>
                    <a:pt x="2102053" y="1637123"/>
                  </a:lnTo>
                  <a:lnTo>
                    <a:pt x="2102231" y="1638393"/>
                  </a:lnTo>
                  <a:lnTo>
                    <a:pt x="2104363" y="1638393"/>
                  </a:lnTo>
                  <a:lnTo>
                    <a:pt x="2105626" y="1638774"/>
                  </a:lnTo>
                  <a:lnTo>
                    <a:pt x="2106732" y="1639028"/>
                  </a:lnTo>
                  <a:lnTo>
                    <a:pt x="2105863" y="1639409"/>
                  </a:lnTo>
                  <a:lnTo>
                    <a:pt x="2105990" y="1639663"/>
                  </a:lnTo>
                  <a:lnTo>
                    <a:pt x="2106084" y="1639917"/>
                  </a:lnTo>
                  <a:lnTo>
                    <a:pt x="2106211" y="1640478"/>
                  </a:lnTo>
                  <a:lnTo>
                    <a:pt x="2106337" y="1641314"/>
                  </a:lnTo>
                  <a:lnTo>
                    <a:pt x="2106416" y="1641695"/>
                  </a:lnTo>
                  <a:close/>
                </a:path>
                <a:path w="2360295" h="1867535">
                  <a:moveTo>
                    <a:pt x="1999578" y="1637631"/>
                  </a:moveTo>
                  <a:lnTo>
                    <a:pt x="2000307" y="1637143"/>
                  </a:lnTo>
                  <a:lnTo>
                    <a:pt x="1999578" y="1637377"/>
                  </a:lnTo>
                  <a:lnTo>
                    <a:pt x="1999578" y="1637631"/>
                  </a:lnTo>
                  <a:close/>
                </a:path>
                <a:path w="2360295" h="1867535">
                  <a:moveTo>
                    <a:pt x="2171323" y="1640044"/>
                  </a:moveTo>
                  <a:lnTo>
                    <a:pt x="2172271" y="1638266"/>
                  </a:lnTo>
                  <a:lnTo>
                    <a:pt x="2172824" y="1637504"/>
                  </a:lnTo>
                  <a:lnTo>
                    <a:pt x="2173219" y="1637250"/>
                  </a:lnTo>
                  <a:lnTo>
                    <a:pt x="2162999" y="1637250"/>
                  </a:lnTo>
                  <a:lnTo>
                    <a:pt x="2163066" y="1638012"/>
                  </a:lnTo>
                  <a:lnTo>
                    <a:pt x="2163822" y="1638012"/>
                  </a:lnTo>
                  <a:lnTo>
                    <a:pt x="2164003" y="1638139"/>
                  </a:lnTo>
                  <a:lnTo>
                    <a:pt x="2167376" y="1638139"/>
                  </a:lnTo>
                  <a:lnTo>
                    <a:pt x="2168639" y="1638393"/>
                  </a:lnTo>
                  <a:lnTo>
                    <a:pt x="2168828" y="1638520"/>
                  </a:lnTo>
                  <a:lnTo>
                    <a:pt x="2170297" y="1638520"/>
                  </a:lnTo>
                  <a:lnTo>
                    <a:pt x="2170850" y="1639155"/>
                  </a:lnTo>
                  <a:lnTo>
                    <a:pt x="2171053" y="1639482"/>
                  </a:lnTo>
                  <a:lnTo>
                    <a:pt x="2171323" y="1640044"/>
                  </a:lnTo>
                  <a:close/>
                </a:path>
                <a:path w="2360295" h="1867535">
                  <a:moveTo>
                    <a:pt x="2030926" y="1637504"/>
                  </a:moveTo>
                  <a:lnTo>
                    <a:pt x="2031637" y="1637250"/>
                  </a:lnTo>
                  <a:lnTo>
                    <a:pt x="2030522" y="1637250"/>
                  </a:lnTo>
                  <a:lnTo>
                    <a:pt x="2030727" y="1637397"/>
                  </a:lnTo>
                  <a:lnTo>
                    <a:pt x="2030926" y="1637504"/>
                  </a:lnTo>
                  <a:close/>
                </a:path>
                <a:path w="2360295" h="1867535">
                  <a:moveTo>
                    <a:pt x="2026992" y="1639614"/>
                  </a:moveTo>
                  <a:lnTo>
                    <a:pt x="2027102" y="1639482"/>
                  </a:lnTo>
                  <a:lnTo>
                    <a:pt x="2025715" y="1637250"/>
                  </a:lnTo>
                  <a:lnTo>
                    <a:pt x="2012287" y="1637250"/>
                  </a:lnTo>
                  <a:lnTo>
                    <a:pt x="2012265" y="1637631"/>
                  </a:lnTo>
                  <a:lnTo>
                    <a:pt x="2022003" y="1637631"/>
                  </a:lnTo>
                  <a:lnTo>
                    <a:pt x="2022184" y="1637885"/>
                  </a:lnTo>
                  <a:lnTo>
                    <a:pt x="2025320" y="1637885"/>
                  </a:lnTo>
                  <a:lnTo>
                    <a:pt x="2026992" y="1639614"/>
                  </a:lnTo>
                  <a:close/>
                </a:path>
                <a:path w="2360295" h="1867535">
                  <a:moveTo>
                    <a:pt x="2149767" y="1637631"/>
                  </a:moveTo>
                  <a:lnTo>
                    <a:pt x="2150240" y="1637631"/>
                  </a:lnTo>
                  <a:lnTo>
                    <a:pt x="2149848" y="1637338"/>
                  </a:lnTo>
                  <a:lnTo>
                    <a:pt x="2149767" y="1637631"/>
                  </a:lnTo>
                  <a:close/>
                </a:path>
                <a:path w="2360295" h="1867535">
                  <a:moveTo>
                    <a:pt x="1999025" y="1637631"/>
                  </a:moveTo>
                  <a:lnTo>
                    <a:pt x="1999578" y="1637631"/>
                  </a:lnTo>
                  <a:lnTo>
                    <a:pt x="1999534" y="1637397"/>
                  </a:lnTo>
                  <a:lnTo>
                    <a:pt x="1999025" y="1637631"/>
                  </a:lnTo>
                  <a:close/>
                </a:path>
                <a:path w="2360295" h="1867535">
                  <a:moveTo>
                    <a:pt x="2158216" y="1640425"/>
                  </a:moveTo>
                  <a:lnTo>
                    <a:pt x="2159953" y="1637504"/>
                  </a:lnTo>
                  <a:lnTo>
                    <a:pt x="2157426" y="1637504"/>
                  </a:lnTo>
                  <a:lnTo>
                    <a:pt x="2158216" y="1640425"/>
                  </a:lnTo>
                  <a:close/>
                </a:path>
                <a:path w="2360295" h="1867535">
                  <a:moveTo>
                    <a:pt x="2156084" y="1637631"/>
                  </a:moveTo>
                  <a:lnTo>
                    <a:pt x="2157426" y="1637504"/>
                  </a:lnTo>
                  <a:lnTo>
                    <a:pt x="2155373" y="1637504"/>
                  </a:lnTo>
                  <a:lnTo>
                    <a:pt x="2156084" y="1637631"/>
                  </a:lnTo>
                  <a:close/>
                </a:path>
                <a:path w="2360295" h="1867535">
                  <a:moveTo>
                    <a:pt x="2156952" y="1639282"/>
                  </a:moveTo>
                  <a:lnTo>
                    <a:pt x="2157110" y="1638901"/>
                  </a:lnTo>
                  <a:lnTo>
                    <a:pt x="2157189" y="1638774"/>
                  </a:lnTo>
                  <a:lnTo>
                    <a:pt x="2157268" y="1638393"/>
                  </a:lnTo>
                  <a:lnTo>
                    <a:pt x="2156952" y="1638266"/>
                  </a:lnTo>
                  <a:lnTo>
                    <a:pt x="2156794" y="1638266"/>
                  </a:lnTo>
                  <a:lnTo>
                    <a:pt x="2155136" y="1638012"/>
                  </a:lnTo>
                  <a:lnTo>
                    <a:pt x="2155294" y="1637504"/>
                  </a:lnTo>
                  <a:lnTo>
                    <a:pt x="2152135" y="1637504"/>
                  </a:lnTo>
                  <a:lnTo>
                    <a:pt x="2153241" y="1637631"/>
                  </a:lnTo>
                  <a:lnTo>
                    <a:pt x="2153320" y="1637885"/>
                  </a:lnTo>
                  <a:lnTo>
                    <a:pt x="2151125" y="1638901"/>
                  </a:lnTo>
                  <a:lnTo>
                    <a:pt x="2156715" y="1638901"/>
                  </a:lnTo>
                  <a:lnTo>
                    <a:pt x="2156794" y="1639155"/>
                  </a:lnTo>
                  <a:lnTo>
                    <a:pt x="2156952" y="1639282"/>
                  </a:lnTo>
                  <a:close/>
                </a:path>
                <a:path w="2360295" h="1867535">
                  <a:moveTo>
                    <a:pt x="2109644" y="1638520"/>
                  </a:moveTo>
                  <a:lnTo>
                    <a:pt x="2109969" y="1638520"/>
                  </a:lnTo>
                  <a:lnTo>
                    <a:pt x="2110048" y="1638139"/>
                  </a:lnTo>
                  <a:lnTo>
                    <a:pt x="2110522" y="1637885"/>
                  </a:lnTo>
                  <a:lnTo>
                    <a:pt x="2110996" y="1637631"/>
                  </a:lnTo>
                  <a:lnTo>
                    <a:pt x="2111469" y="1637504"/>
                  </a:lnTo>
                  <a:lnTo>
                    <a:pt x="2109421" y="1637504"/>
                  </a:lnTo>
                  <a:lnTo>
                    <a:pt x="2109644" y="1638520"/>
                  </a:lnTo>
                  <a:close/>
                </a:path>
                <a:path w="2360295" h="1867535">
                  <a:moveTo>
                    <a:pt x="2019240" y="1638520"/>
                  </a:moveTo>
                  <a:lnTo>
                    <a:pt x="2022003" y="1637631"/>
                  </a:lnTo>
                  <a:lnTo>
                    <a:pt x="2012265" y="1637631"/>
                  </a:lnTo>
                  <a:lnTo>
                    <a:pt x="2012227" y="1638266"/>
                  </a:lnTo>
                  <a:lnTo>
                    <a:pt x="2017739" y="1638266"/>
                  </a:lnTo>
                  <a:lnTo>
                    <a:pt x="2019240" y="1638520"/>
                  </a:lnTo>
                  <a:close/>
                </a:path>
                <a:path w="2360295" h="1867535">
                  <a:moveTo>
                    <a:pt x="2011249" y="1638520"/>
                  </a:moveTo>
                  <a:lnTo>
                    <a:pt x="2012212" y="1638520"/>
                  </a:lnTo>
                  <a:lnTo>
                    <a:pt x="2011186" y="1637631"/>
                  </a:lnTo>
                  <a:lnTo>
                    <a:pt x="2010554" y="1637758"/>
                  </a:lnTo>
                  <a:lnTo>
                    <a:pt x="2010396" y="1637758"/>
                  </a:lnTo>
                  <a:lnTo>
                    <a:pt x="2010317" y="1638012"/>
                  </a:lnTo>
                  <a:lnTo>
                    <a:pt x="2011343" y="1638012"/>
                  </a:lnTo>
                  <a:lnTo>
                    <a:pt x="2011249" y="1638520"/>
                  </a:lnTo>
                  <a:close/>
                </a:path>
                <a:path w="2360295" h="1867535">
                  <a:moveTo>
                    <a:pt x="1995921" y="1639130"/>
                  </a:moveTo>
                  <a:lnTo>
                    <a:pt x="1998078" y="1637758"/>
                  </a:lnTo>
                  <a:lnTo>
                    <a:pt x="1995533" y="1637758"/>
                  </a:lnTo>
                  <a:lnTo>
                    <a:pt x="1995646" y="1638393"/>
                  </a:lnTo>
                  <a:lnTo>
                    <a:pt x="1995921" y="1639130"/>
                  </a:lnTo>
                  <a:close/>
                </a:path>
                <a:path w="2360295" h="1867535">
                  <a:moveTo>
                    <a:pt x="2023267" y="1639409"/>
                  </a:moveTo>
                  <a:lnTo>
                    <a:pt x="2024846" y="1638266"/>
                  </a:lnTo>
                  <a:lnTo>
                    <a:pt x="2025320" y="1637885"/>
                  </a:lnTo>
                  <a:lnTo>
                    <a:pt x="2022184" y="1637885"/>
                  </a:lnTo>
                  <a:lnTo>
                    <a:pt x="2023267" y="1639409"/>
                  </a:lnTo>
                  <a:close/>
                </a:path>
                <a:path w="2360295" h="1867535">
                  <a:moveTo>
                    <a:pt x="1994682" y="1639917"/>
                  </a:moveTo>
                  <a:lnTo>
                    <a:pt x="1995881" y="1639155"/>
                  </a:lnTo>
                  <a:lnTo>
                    <a:pt x="1995883" y="1639028"/>
                  </a:lnTo>
                  <a:lnTo>
                    <a:pt x="1995477" y="1637900"/>
                  </a:lnTo>
                  <a:lnTo>
                    <a:pt x="1994682" y="1639917"/>
                  </a:lnTo>
                  <a:close/>
                </a:path>
                <a:path w="2360295" h="1867535">
                  <a:moveTo>
                    <a:pt x="2163348" y="1639536"/>
                  </a:moveTo>
                  <a:lnTo>
                    <a:pt x="2163822" y="1638012"/>
                  </a:lnTo>
                  <a:lnTo>
                    <a:pt x="2163066" y="1638012"/>
                  </a:lnTo>
                  <a:lnTo>
                    <a:pt x="2163190" y="1639409"/>
                  </a:lnTo>
                  <a:lnTo>
                    <a:pt x="2163348" y="1639536"/>
                  </a:lnTo>
                  <a:close/>
                </a:path>
                <a:path w="2360295" h="1867535">
                  <a:moveTo>
                    <a:pt x="2065117" y="1639536"/>
                  </a:moveTo>
                  <a:lnTo>
                    <a:pt x="2066065" y="1638774"/>
                  </a:lnTo>
                  <a:lnTo>
                    <a:pt x="2066144" y="1638012"/>
                  </a:lnTo>
                  <a:lnTo>
                    <a:pt x="2065162" y="1639028"/>
                  </a:lnTo>
                  <a:lnTo>
                    <a:pt x="2065001" y="1639331"/>
                  </a:lnTo>
                  <a:lnTo>
                    <a:pt x="2065117" y="1639536"/>
                  </a:lnTo>
                  <a:close/>
                </a:path>
                <a:path w="2360295" h="1867535">
                  <a:moveTo>
                    <a:pt x="2062592" y="1641060"/>
                  </a:moveTo>
                  <a:lnTo>
                    <a:pt x="2062671" y="1640298"/>
                  </a:lnTo>
                  <a:lnTo>
                    <a:pt x="2061960" y="1638012"/>
                  </a:lnTo>
                  <a:lnTo>
                    <a:pt x="2061486" y="1639790"/>
                  </a:lnTo>
                  <a:lnTo>
                    <a:pt x="2061012" y="1640298"/>
                  </a:lnTo>
                  <a:lnTo>
                    <a:pt x="2062118" y="1640806"/>
                  </a:lnTo>
                  <a:lnTo>
                    <a:pt x="2062592" y="1641060"/>
                  </a:lnTo>
                  <a:close/>
                </a:path>
                <a:path w="2360295" h="1867535">
                  <a:moveTo>
                    <a:pt x="2054852" y="1641695"/>
                  </a:moveTo>
                  <a:lnTo>
                    <a:pt x="2056431" y="1640679"/>
                  </a:lnTo>
                  <a:lnTo>
                    <a:pt x="2056905" y="1640425"/>
                  </a:lnTo>
                  <a:lnTo>
                    <a:pt x="2057010" y="1640171"/>
                  </a:lnTo>
                  <a:lnTo>
                    <a:pt x="2057616" y="1638012"/>
                  </a:lnTo>
                  <a:lnTo>
                    <a:pt x="2056510" y="1638774"/>
                  </a:lnTo>
                  <a:lnTo>
                    <a:pt x="2055562" y="1638901"/>
                  </a:lnTo>
                  <a:lnTo>
                    <a:pt x="2053921" y="1638901"/>
                  </a:lnTo>
                  <a:lnTo>
                    <a:pt x="2054852" y="1641695"/>
                  </a:lnTo>
                  <a:close/>
                </a:path>
                <a:path w="2360295" h="1867535">
                  <a:moveTo>
                    <a:pt x="2010159" y="1638139"/>
                  </a:moveTo>
                  <a:lnTo>
                    <a:pt x="2011343" y="1638012"/>
                  </a:lnTo>
                  <a:lnTo>
                    <a:pt x="2010317" y="1638012"/>
                  </a:lnTo>
                  <a:lnTo>
                    <a:pt x="2010159" y="1638139"/>
                  </a:lnTo>
                  <a:close/>
                </a:path>
                <a:path w="2360295" h="1867535">
                  <a:moveTo>
                    <a:pt x="1988207" y="1642203"/>
                  </a:moveTo>
                  <a:lnTo>
                    <a:pt x="1989787" y="1638901"/>
                  </a:lnTo>
                  <a:lnTo>
                    <a:pt x="1988997" y="1638647"/>
                  </a:lnTo>
                  <a:lnTo>
                    <a:pt x="1988129" y="1638012"/>
                  </a:lnTo>
                  <a:lnTo>
                    <a:pt x="1987702" y="1639155"/>
                  </a:lnTo>
                  <a:lnTo>
                    <a:pt x="1988286" y="1639155"/>
                  </a:lnTo>
                  <a:lnTo>
                    <a:pt x="1988207" y="1642203"/>
                  </a:lnTo>
                  <a:close/>
                </a:path>
                <a:path w="2360295" h="1867535">
                  <a:moveTo>
                    <a:pt x="2165086" y="1638901"/>
                  </a:moveTo>
                  <a:lnTo>
                    <a:pt x="2167376" y="1638139"/>
                  </a:lnTo>
                  <a:lnTo>
                    <a:pt x="2164003" y="1638139"/>
                  </a:lnTo>
                  <a:lnTo>
                    <a:pt x="2165086" y="1638901"/>
                  </a:lnTo>
                  <a:close/>
                </a:path>
                <a:path w="2360295" h="1867535">
                  <a:moveTo>
                    <a:pt x="2142739" y="1638901"/>
                  </a:moveTo>
                  <a:lnTo>
                    <a:pt x="2143292" y="1638901"/>
                  </a:lnTo>
                  <a:lnTo>
                    <a:pt x="2143529" y="1638774"/>
                  </a:lnTo>
                  <a:lnTo>
                    <a:pt x="2143529" y="1638139"/>
                  </a:lnTo>
                  <a:lnTo>
                    <a:pt x="2142897" y="1638139"/>
                  </a:lnTo>
                  <a:lnTo>
                    <a:pt x="2142739" y="1638901"/>
                  </a:lnTo>
                  <a:close/>
                </a:path>
                <a:path w="2360295" h="1867535">
                  <a:moveTo>
                    <a:pt x="2110759" y="1639790"/>
                  </a:moveTo>
                  <a:lnTo>
                    <a:pt x="2110996" y="1639663"/>
                  </a:lnTo>
                  <a:lnTo>
                    <a:pt x="2111233" y="1638266"/>
                  </a:lnTo>
                  <a:lnTo>
                    <a:pt x="2110838" y="1638139"/>
                  </a:lnTo>
                  <a:lnTo>
                    <a:pt x="2110443" y="1638139"/>
                  </a:lnTo>
                  <a:lnTo>
                    <a:pt x="2110206" y="1638393"/>
                  </a:lnTo>
                  <a:lnTo>
                    <a:pt x="2109969" y="1638520"/>
                  </a:lnTo>
                  <a:lnTo>
                    <a:pt x="2109644" y="1638520"/>
                  </a:lnTo>
                  <a:lnTo>
                    <a:pt x="2109811" y="1639282"/>
                  </a:lnTo>
                  <a:lnTo>
                    <a:pt x="2110759" y="1639790"/>
                  </a:lnTo>
                  <a:close/>
                </a:path>
                <a:path w="2360295" h="1867535">
                  <a:moveTo>
                    <a:pt x="2066381" y="1639663"/>
                  </a:moveTo>
                  <a:lnTo>
                    <a:pt x="2068118" y="1639663"/>
                  </a:lnTo>
                  <a:lnTo>
                    <a:pt x="2066775" y="1638139"/>
                  </a:lnTo>
                  <a:lnTo>
                    <a:pt x="2066459" y="1639538"/>
                  </a:lnTo>
                  <a:close/>
                </a:path>
                <a:path w="2360295" h="1867535">
                  <a:moveTo>
                    <a:pt x="2046640" y="1643346"/>
                  </a:moveTo>
                  <a:lnTo>
                    <a:pt x="2049403" y="1641441"/>
                  </a:lnTo>
                  <a:lnTo>
                    <a:pt x="2052088" y="1641314"/>
                  </a:lnTo>
                  <a:lnTo>
                    <a:pt x="2053667" y="1638139"/>
                  </a:lnTo>
                  <a:lnTo>
                    <a:pt x="2051307" y="1638139"/>
                  </a:lnTo>
                  <a:lnTo>
                    <a:pt x="2051693" y="1638393"/>
                  </a:lnTo>
                  <a:lnTo>
                    <a:pt x="2050903" y="1638901"/>
                  </a:lnTo>
                  <a:lnTo>
                    <a:pt x="2051298" y="1639282"/>
                  </a:lnTo>
                  <a:lnTo>
                    <a:pt x="2051774" y="1639538"/>
                  </a:lnTo>
                  <a:lnTo>
                    <a:pt x="2052167" y="1639917"/>
                  </a:lnTo>
                  <a:lnTo>
                    <a:pt x="2050351" y="1640425"/>
                  </a:lnTo>
                  <a:lnTo>
                    <a:pt x="2049482" y="1640806"/>
                  </a:lnTo>
                  <a:lnTo>
                    <a:pt x="2042810" y="1640806"/>
                  </a:lnTo>
                  <a:lnTo>
                    <a:pt x="2042591" y="1641108"/>
                  </a:lnTo>
                  <a:lnTo>
                    <a:pt x="2042703" y="1641505"/>
                  </a:lnTo>
                  <a:lnTo>
                    <a:pt x="2042940" y="1641949"/>
                  </a:lnTo>
                  <a:lnTo>
                    <a:pt x="2043047" y="1642203"/>
                  </a:lnTo>
                  <a:lnTo>
                    <a:pt x="2044271" y="1642203"/>
                  </a:lnTo>
                  <a:lnTo>
                    <a:pt x="2045534" y="1642330"/>
                  </a:lnTo>
                  <a:lnTo>
                    <a:pt x="2046640" y="1643346"/>
                  </a:lnTo>
                  <a:close/>
                </a:path>
                <a:path w="2360295" h="1867535">
                  <a:moveTo>
                    <a:pt x="2080673" y="1639536"/>
                  </a:moveTo>
                  <a:lnTo>
                    <a:pt x="2080989" y="1639155"/>
                  </a:lnTo>
                  <a:lnTo>
                    <a:pt x="2081226" y="1639155"/>
                  </a:lnTo>
                  <a:lnTo>
                    <a:pt x="2081068" y="1638774"/>
                  </a:lnTo>
                  <a:lnTo>
                    <a:pt x="2080673" y="1638520"/>
                  </a:lnTo>
                  <a:lnTo>
                    <a:pt x="2080041" y="1638393"/>
                  </a:lnTo>
                  <a:lnTo>
                    <a:pt x="2080515" y="1638266"/>
                  </a:lnTo>
                  <a:lnTo>
                    <a:pt x="2067611" y="1638266"/>
                  </a:lnTo>
                  <a:lnTo>
                    <a:pt x="2067657" y="1638393"/>
                  </a:lnTo>
                  <a:lnTo>
                    <a:pt x="2069065" y="1638393"/>
                  </a:lnTo>
                  <a:lnTo>
                    <a:pt x="2069235" y="1638647"/>
                  </a:lnTo>
                  <a:lnTo>
                    <a:pt x="2079331" y="1638647"/>
                  </a:lnTo>
                  <a:lnTo>
                    <a:pt x="2080673" y="1639536"/>
                  </a:lnTo>
                  <a:close/>
                </a:path>
                <a:path w="2360295" h="1867535">
                  <a:moveTo>
                    <a:pt x="2016160" y="1638393"/>
                  </a:moveTo>
                  <a:lnTo>
                    <a:pt x="2017739" y="1638266"/>
                  </a:lnTo>
                  <a:lnTo>
                    <a:pt x="2015686" y="1638266"/>
                  </a:lnTo>
                  <a:lnTo>
                    <a:pt x="2016160" y="1638393"/>
                  </a:lnTo>
                  <a:close/>
                </a:path>
                <a:path w="2360295" h="1867535">
                  <a:moveTo>
                    <a:pt x="2013396" y="1641822"/>
                  </a:moveTo>
                  <a:lnTo>
                    <a:pt x="2015686" y="1641060"/>
                  </a:lnTo>
                  <a:lnTo>
                    <a:pt x="2017818" y="1641060"/>
                  </a:lnTo>
                  <a:lnTo>
                    <a:pt x="2016647" y="1639702"/>
                  </a:lnTo>
                  <a:lnTo>
                    <a:pt x="2016239" y="1639155"/>
                  </a:lnTo>
                  <a:lnTo>
                    <a:pt x="2016002" y="1638901"/>
                  </a:lnTo>
                  <a:lnTo>
                    <a:pt x="2015686" y="1638266"/>
                  </a:lnTo>
                  <a:lnTo>
                    <a:pt x="2012227" y="1638266"/>
                  </a:lnTo>
                  <a:lnTo>
                    <a:pt x="2012212" y="1638520"/>
                  </a:lnTo>
                  <a:lnTo>
                    <a:pt x="2011249" y="1638520"/>
                  </a:lnTo>
                  <a:lnTo>
                    <a:pt x="2011130" y="1639155"/>
                  </a:lnTo>
                  <a:lnTo>
                    <a:pt x="2011221" y="1639409"/>
                  </a:lnTo>
                  <a:lnTo>
                    <a:pt x="2013396" y="1641822"/>
                  </a:lnTo>
                  <a:close/>
                </a:path>
                <a:path w="2360295" h="1867535">
                  <a:moveTo>
                    <a:pt x="2000842" y="1640552"/>
                  </a:moveTo>
                  <a:lnTo>
                    <a:pt x="2001631" y="1640044"/>
                  </a:lnTo>
                  <a:lnTo>
                    <a:pt x="2002421" y="1640044"/>
                  </a:lnTo>
                  <a:lnTo>
                    <a:pt x="2002816" y="1639536"/>
                  </a:lnTo>
                  <a:lnTo>
                    <a:pt x="2002421" y="1638774"/>
                  </a:lnTo>
                  <a:lnTo>
                    <a:pt x="2002026" y="1638266"/>
                  </a:lnTo>
                  <a:lnTo>
                    <a:pt x="2001236" y="1638774"/>
                  </a:lnTo>
                  <a:lnTo>
                    <a:pt x="2000736" y="1638774"/>
                  </a:lnTo>
                  <a:lnTo>
                    <a:pt x="2000842" y="1640552"/>
                  </a:lnTo>
                  <a:close/>
                </a:path>
                <a:path w="2360295" h="1867535">
                  <a:moveTo>
                    <a:pt x="1998631" y="1640044"/>
                  </a:moveTo>
                  <a:lnTo>
                    <a:pt x="2000368" y="1640044"/>
                  </a:lnTo>
                  <a:lnTo>
                    <a:pt x="2000368" y="1638266"/>
                  </a:lnTo>
                  <a:lnTo>
                    <a:pt x="1998569" y="1638266"/>
                  </a:lnTo>
                  <a:lnTo>
                    <a:pt x="1999183" y="1638901"/>
                  </a:lnTo>
                  <a:lnTo>
                    <a:pt x="1999499" y="1638901"/>
                  </a:lnTo>
                  <a:lnTo>
                    <a:pt x="1998868" y="1639663"/>
                  </a:lnTo>
                  <a:lnTo>
                    <a:pt x="1998631" y="1640044"/>
                  </a:lnTo>
                  <a:close/>
                </a:path>
                <a:path w="2360295" h="1867535">
                  <a:moveTo>
                    <a:pt x="2133737" y="1641314"/>
                  </a:moveTo>
                  <a:lnTo>
                    <a:pt x="2133974" y="1640933"/>
                  </a:lnTo>
                  <a:lnTo>
                    <a:pt x="2132632" y="1640044"/>
                  </a:lnTo>
                  <a:lnTo>
                    <a:pt x="2134922" y="1638393"/>
                  </a:lnTo>
                  <a:lnTo>
                    <a:pt x="2132711" y="1639536"/>
                  </a:lnTo>
                  <a:lnTo>
                    <a:pt x="2118616" y="1639536"/>
                  </a:lnTo>
                  <a:lnTo>
                    <a:pt x="2118655" y="1639663"/>
                  </a:lnTo>
                  <a:lnTo>
                    <a:pt x="2120155" y="1639663"/>
                  </a:lnTo>
                  <a:lnTo>
                    <a:pt x="2119806" y="1640171"/>
                  </a:lnTo>
                  <a:lnTo>
                    <a:pt x="2131842" y="1640171"/>
                  </a:lnTo>
                  <a:lnTo>
                    <a:pt x="2132474" y="1640806"/>
                  </a:lnTo>
                  <a:lnTo>
                    <a:pt x="2133263" y="1641060"/>
                  </a:lnTo>
                  <a:lnTo>
                    <a:pt x="2133737" y="1641314"/>
                  </a:lnTo>
                  <a:close/>
                </a:path>
                <a:path w="2360295" h="1867535">
                  <a:moveTo>
                    <a:pt x="2103337" y="1639536"/>
                  </a:moveTo>
                  <a:lnTo>
                    <a:pt x="2103968" y="1638774"/>
                  </a:lnTo>
                  <a:lnTo>
                    <a:pt x="2104363" y="1638393"/>
                  </a:lnTo>
                  <a:lnTo>
                    <a:pt x="2102231" y="1638393"/>
                  </a:lnTo>
                  <a:lnTo>
                    <a:pt x="2102939" y="1639026"/>
                  </a:lnTo>
                  <a:lnTo>
                    <a:pt x="2103337" y="1639536"/>
                  </a:lnTo>
                  <a:close/>
                </a:path>
                <a:path w="2360295" h="1867535">
                  <a:moveTo>
                    <a:pt x="2068513" y="1641060"/>
                  </a:moveTo>
                  <a:lnTo>
                    <a:pt x="2068592" y="1640806"/>
                  </a:lnTo>
                  <a:lnTo>
                    <a:pt x="2069065" y="1638393"/>
                  </a:lnTo>
                  <a:lnTo>
                    <a:pt x="2067657" y="1638393"/>
                  </a:lnTo>
                  <a:lnTo>
                    <a:pt x="2068118" y="1639663"/>
                  </a:lnTo>
                  <a:lnTo>
                    <a:pt x="2066381" y="1639663"/>
                  </a:lnTo>
                  <a:lnTo>
                    <a:pt x="2066065" y="1640171"/>
                  </a:lnTo>
                  <a:lnTo>
                    <a:pt x="2065749" y="1640933"/>
                  </a:lnTo>
                  <a:lnTo>
                    <a:pt x="2066776" y="1640933"/>
                  </a:lnTo>
                  <a:lnTo>
                    <a:pt x="2068513" y="1641060"/>
                  </a:lnTo>
                  <a:close/>
                </a:path>
                <a:path w="2360295" h="1867535">
                  <a:moveTo>
                    <a:pt x="2065038" y="1639155"/>
                  </a:moveTo>
                  <a:lnTo>
                    <a:pt x="2065161" y="1639028"/>
                  </a:lnTo>
                  <a:lnTo>
                    <a:pt x="2065230" y="1638901"/>
                  </a:lnTo>
                  <a:lnTo>
                    <a:pt x="2065343" y="1638470"/>
                  </a:lnTo>
                  <a:lnTo>
                    <a:pt x="2065038" y="1639155"/>
                  </a:lnTo>
                  <a:close/>
                </a:path>
                <a:path w="2360295" h="1867535">
                  <a:moveTo>
                    <a:pt x="2170376" y="1639663"/>
                  </a:moveTo>
                  <a:lnTo>
                    <a:pt x="2170297" y="1638520"/>
                  </a:lnTo>
                  <a:lnTo>
                    <a:pt x="2168828" y="1638520"/>
                  </a:lnTo>
                  <a:lnTo>
                    <a:pt x="2169744" y="1639155"/>
                  </a:lnTo>
                  <a:lnTo>
                    <a:pt x="2169981" y="1639155"/>
                  </a:lnTo>
                  <a:lnTo>
                    <a:pt x="2170151" y="1639482"/>
                  </a:lnTo>
                  <a:lnTo>
                    <a:pt x="2170376" y="1639663"/>
                  </a:lnTo>
                  <a:close/>
                </a:path>
                <a:path w="2360295" h="1867535">
                  <a:moveTo>
                    <a:pt x="2117597" y="1639917"/>
                  </a:moveTo>
                  <a:lnTo>
                    <a:pt x="2118418" y="1639917"/>
                  </a:lnTo>
                  <a:lnTo>
                    <a:pt x="2118537" y="1639282"/>
                  </a:lnTo>
                  <a:lnTo>
                    <a:pt x="2118339" y="1638901"/>
                  </a:lnTo>
                  <a:lnTo>
                    <a:pt x="2118260" y="1638647"/>
                  </a:lnTo>
                  <a:lnTo>
                    <a:pt x="2118418" y="1638647"/>
                  </a:lnTo>
                  <a:lnTo>
                    <a:pt x="2118576" y="1638520"/>
                  </a:lnTo>
                  <a:lnTo>
                    <a:pt x="2111751" y="1638520"/>
                  </a:lnTo>
                  <a:lnTo>
                    <a:pt x="2111819" y="1638901"/>
                  </a:lnTo>
                  <a:lnTo>
                    <a:pt x="2117471" y="1638901"/>
                  </a:lnTo>
                  <a:lnTo>
                    <a:pt x="2117597" y="1639917"/>
                  </a:lnTo>
                  <a:close/>
                </a:path>
                <a:path w="2360295" h="1867535">
                  <a:moveTo>
                    <a:pt x="2043757" y="1639663"/>
                  </a:moveTo>
                  <a:lnTo>
                    <a:pt x="2044902" y="1639663"/>
                  </a:lnTo>
                  <a:lnTo>
                    <a:pt x="2043323" y="1638520"/>
                  </a:lnTo>
                  <a:lnTo>
                    <a:pt x="2043540" y="1639155"/>
                  </a:lnTo>
                  <a:lnTo>
                    <a:pt x="2043757" y="1639663"/>
                  </a:lnTo>
                  <a:close/>
                </a:path>
                <a:path w="2360295" h="1867535">
                  <a:moveTo>
                    <a:pt x="2077278" y="1641568"/>
                  </a:moveTo>
                  <a:lnTo>
                    <a:pt x="2077830" y="1641314"/>
                  </a:lnTo>
                  <a:lnTo>
                    <a:pt x="2077949" y="1640933"/>
                  </a:lnTo>
                  <a:lnTo>
                    <a:pt x="2078699" y="1639409"/>
                  </a:lnTo>
                  <a:lnTo>
                    <a:pt x="2079331" y="1638647"/>
                  </a:lnTo>
                  <a:lnTo>
                    <a:pt x="2069235" y="1638647"/>
                  </a:lnTo>
                  <a:lnTo>
                    <a:pt x="2069321" y="1638774"/>
                  </a:lnTo>
                  <a:lnTo>
                    <a:pt x="2076883" y="1638774"/>
                  </a:lnTo>
                  <a:lnTo>
                    <a:pt x="2076409" y="1641314"/>
                  </a:lnTo>
                  <a:lnTo>
                    <a:pt x="2077278" y="1641568"/>
                  </a:lnTo>
                  <a:close/>
                </a:path>
                <a:path w="2360295" h="1867535">
                  <a:moveTo>
                    <a:pt x="2074593" y="1640298"/>
                  </a:moveTo>
                  <a:lnTo>
                    <a:pt x="2075698" y="1639790"/>
                  </a:lnTo>
                  <a:lnTo>
                    <a:pt x="2076883" y="1638774"/>
                  </a:lnTo>
                  <a:lnTo>
                    <a:pt x="2069321" y="1638774"/>
                  </a:lnTo>
                  <a:lnTo>
                    <a:pt x="2069746" y="1639409"/>
                  </a:lnTo>
                  <a:lnTo>
                    <a:pt x="2074198" y="1639409"/>
                  </a:lnTo>
                  <a:lnTo>
                    <a:pt x="2074278" y="1639538"/>
                  </a:lnTo>
                  <a:lnTo>
                    <a:pt x="2074514" y="1640171"/>
                  </a:lnTo>
                  <a:lnTo>
                    <a:pt x="2074593" y="1640298"/>
                  </a:lnTo>
                  <a:close/>
                </a:path>
                <a:path w="2360295" h="1867535">
                  <a:moveTo>
                    <a:pt x="2037302" y="1642584"/>
                  </a:moveTo>
                  <a:lnTo>
                    <a:pt x="2038427" y="1642584"/>
                  </a:lnTo>
                  <a:lnTo>
                    <a:pt x="2037006" y="1638774"/>
                  </a:lnTo>
                  <a:lnTo>
                    <a:pt x="2034400" y="1640552"/>
                  </a:lnTo>
                  <a:lnTo>
                    <a:pt x="2029899" y="1640552"/>
                  </a:lnTo>
                  <a:lnTo>
                    <a:pt x="2029994" y="1640933"/>
                  </a:lnTo>
                  <a:lnTo>
                    <a:pt x="2036216" y="1640933"/>
                  </a:lnTo>
                  <a:lnTo>
                    <a:pt x="2037480" y="1641187"/>
                  </a:lnTo>
                  <a:lnTo>
                    <a:pt x="2037401" y="1641822"/>
                  </a:lnTo>
                  <a:lnTo>
                    <a:pt x="2037282" y="1642330"/>
                  </a:lnTo>
                  <a:lnTo>
                    <a:pt x="2037302" y="1642584"/>
                  </a:lnTo>
                  <a:close/>
                </a:path>
                <a:path w="2360295" h="1867535">
                  <a:moveTo>
                    <a:pt x="2156715" y="1641314"/>
                  </a:moveTo>
                  <a:lnTo>
                    <a:pt x="2155373" y="1639536"/>
                  </a:lnTo>
                  <a:lnTo>
                    <a:pt x="2155373" y="1639282"/>
                  </a:lnTo>
                  <a:lnTo>
                    <a:pt x="2156163" y="1639028"/>
                  </a:lnTo>
                  <a:lnTo>
                    <a:pt x="2156561" y="1639026"/>
                  </a:lnTo>
                  <a:lnTo>
                    <a:pt x="2156715" y="1638901"/>
                  </a:lnTo>
                  <a:lnTo>
                    <a:pt x="2151125" y="1638901"/>
                  </a:lnTo>
                  <a:lnTo>
                    <a:pt x="2150556" y="1639155"/>
                  </a:lnTo>
                  <a:lnTo>
                    <a:pt x="2153004" y="1640044"/>
                  </a:lnTo>
                  <a:lnTo>
                    <a:pt x="2153073" y="1640171"/>
                  </a:lnTo>
                  <a:lnTo>
                    <a:pt x="2153873" y="1640171"/>
                  </a:lnTo>
                  <a:lnTo>
                    <a:pt x="2156715" y="1641314"/>
                  </a:lnTo>
                  <a:close/>
                </a:path>
                <a:path w="2360295" h="1867535">
                  <a:moveTo>
                    <a:pt x="2115260" y="1642711"/>
                  </a:moveTo>
                  <a:lnTo>
                    <a:pt x="2117471" y="1638901"/>
                  </a:lnTo>
                  <a:lnTo>
                    <a:pt x="2111819" y="1638901"/>
                  </a:lnTo>
                  <a:lnTo>
                    <a:pt x="2111917" y="1639663"/>
                  </a:lnTo>
                  <a:lnTo>
                    <a:pt x="2113522" y="1639663"/>
                  </a:lnTo>
                  <a:lnTo>
                    <a:pt x="2115260" y="1642711"/>
                  </a:lnTo>
                  <a:close/>
                </a:path>
                <a:path w="2360295" h="1867535">
                  <a:moveTo>
                    <a:pt x="2082410" y="1639536"/>
                  </a:moveTo>
                  <a:lnTo>
                    <a:pt x="2082568" y="1639409"/>
                  </a:lnTo>
                  <a:lnTo>
                    <a:pt x="2083437" y="1638901"/>
                  </a:lnTo>
                  <a:lnTo>
                    <a:pt x="2081897" y="1638901"/>
                  </a:lnTo>
                  <a:lnTo>
                    <a:pt x="2082410" y="1639536"/>
                  </a:lnTo>
                  <a:close/>
                </a:path>
                <a:path w="2360295" h="1867535">
                  <a:moveTo>
                    <a:pt x="2009369" y="1641187"/>
                  </a:moveTo>
                  <a:lnTo>
                    <a:pt x="2011107" y="1638901"/>
                  </a:lnTo>
                  <a:lnTo>
                    <a:pt x="2010396" y="1639028"/>
                  </a:lnTo>
                  <a:lnTo>
                    <a:pt x="2008586" y="1639028"/>
                  </a:lnTo>
                  <a:lnTo>
                    <a:pt x="2009369" y="1641187"/>
                  </a:lnTo>
                  <a:close/>
                </a:path>
                <a:path w="2360295" h="1867535">
                  <a:moveTo>
                    <a:pt x="1993822" y="1640806"/>
                  </a:moveTo>
                  <a:lnTo>
                    <a:pt x="1996578" y="1640806"/>
                  </a:lnTo>
                  <a:lnTo>
                    <a:pt x="1995921" y="1639130"/>
                  </a:lnTo>
                  <a:lnTo>
                    <a:pt x="1994682" y="1639917"/>
                  </a:lnTo>
                  <a:lnTo>
                    <a:pt x="1989759" y="1639917"/>
                  </a:lnTo>
                  <a:lnTo>
                    <a:pt x="1989756" y="1640044"/>
                  </a:lnTo>
                  <a:lnTo>
                    <a:pt x="1991682" y="1640044"/>
                  </a:lnTo>
                  <a:lnTo>
                    <a:pt x="1992044" y="1640679"/>
                  </a:lnTo>
                  <a:lnTo>
                    <a:pt x="1993735" y="1640679"/>
                  </a:lnTo>
                  <a:lnTo>
                    <a:pt x="1993822" y="1640806"/>
                  </a:lnTo>
                  <a:close/>
                </a:path>
                <a:path w="2360295" h="1867535">
                  <a:moveTo>
                    <a:pt x="2185537" y="1641060"/>
                  </a:moveTo>
                  <a:lnTo>
                    <a:pt x="2187353" y="1640806"/>
                  </a:lnTo>
                  <a:lnTo>
                    <a:pt x="2187748" y="1640806"/>
                  </a:lnTo>
                  <a:lnTo>
                    <a:pt x="2187925" y="1640044"/>
                  </a:lnTo>
                  <a:lnTo>
                    <a:pt x="2188048" y="1639663"/>
                  </a:lnTo>
                  <a:lnTo>
                    <a:pt x="2188301" y="1639155"/>
                  </a:lnTo>
                  <a:lnTo>
                    <a:pt x="2184273" y="1639155"/>
                  </a:lnTo>
                  <a:lnTo>
                    <a:pt x="2184273" y="1640298"/>
                  </a:lnTo>
                  <a:lnTo>
                    <a:pt x="2185537" y="1641060"/>
                  </a:lnTo>
                  <a:close/>
                </a:path>
                <a:path w="2360295" h="1867535">
                  <a:moveTo>
                    <a:pt x="2170151" y="1639482"/>
                  </a:moveTo>
                  <a:lnTo>
                    <a:pt x="2169981" y="1639155"/>
                  </a:lnTo>
                  <a:lnTo>
                    <a:pt x="2170060" y="1639409"/>
                  </a:lnTo>
                  <a:close/>
                </a:path>
                <a:path w="2360295" h="1867535">
                  <a:moveTo>
                    <a:pt x="2169963" y="1639331"/>
                  </a:moveTo>
                  <a:lnTo>
                    <a:pt x="2169981" y="1639155"/>
                  </a:lnTo>
                  <a:lnTo>
                    <a:pt x="2169744" y="1639155"/>
                  </a:lnTo>
                  <a:lnTo>
                    <a:pt x="2169963" y="1639331"/>
                  </a:lnTo>
                  <a:close/>
                </a:path>
                <a:path w="2360295" h="1867535">
                  <a:moveTo>
                    <a:pt x="2003439" y="1639832"/>
                  </a:moveTo>
                  <a:lnTo>
                    <a:pt x="2003606" y="1639790"/>
                  </a:lnTo>
                  <a:lnTo>
                    <a:pt x="2004153" y="1639755"/>
                  </a:lnTo>
                  <a:lnTo>
                    <a:pt x="2003369" y="1639155"/>
                  </a:lnTo>
                  <a:lnTo>
                    <a:pt x="2003439" y="1639832"/>
                  </a:lnTo>
                  <a:close/>
                </a:path>
                <a:path w="2360295" h="1867535">
                  <a:moveTo>
                    <a:pt x="1987102" y="1639917"/>
                  </a:moveTo>
                  <a:lnTo>
                    <a:pt x="1988286" y="1639155"/>
                  </a:lnTo>
                  <a:lnTo>
                    <a:pt x="1987702" y="1639155"/>
                  </a:lnTo>
                  <a:lnTo>
                    <a:pt x="1987576" y="1639409"/>
                  </a:lnTo>
                  <a:lnTo>
                    <a:pt x="1987181" y="1639409"/>
                  </a:lnTo>
                  <a:lnTo>
                    <a:pt x="1987102" y="1639917"/>
                  </a:lnTo>
                  <a:close/>
                </a:path>
                <a:path w="2360295" h="1867535">
                  <a:moveTo>
                    <a:pt x="2062750" y="1640552"/>
                  </a:moveTo>
                  <a:lnTo>
                    <a:pt x="2063144" y="1639282"/>
                  </a:lnTo>
                  <a:lnTo>
                    <a:pt x="2062795" y="1640298"/>
                  </a:lnTo>
                  <a:lnTo>
                    <a:pt x="2062750" y="1640552"/>
                  </a:lnTo>
                  <a:close/>
                </a:path>
                <a:path w="2360295" h="1867535">
                  <a:moveTo>
                    <a:pt x="2118418" y="1639917"/>
                  </a:moveTo>
                  <a:lnTo>
                    <a:pt x="2118720" y="1639873"/>
                  </a:lnTo>
                  <a:lnTo>
                    <a:pt x="2118551" y="1639329"/>
                  </a:lnTo>
                  <a:lnTo>
                    <a:pt x="2118418" y="1639917"/>
                  </a:lnTo>
                  <a:close/>
                </a:path>
                <a:path w="2360295" h="1867535">
                  <a:moveTo>
                    <a:pt x="2170534" y="1642076"/>
                  </a:moveTo>
                  <a:lnTo>
                    <a:pt x="2171081" y="1641825"/>
                  </a:lnTo>
                  <a:lnTo>
                    <a:pt x="2171199" y="1641505"/>
                  </a:lnTo>
                  <a:lnTo>
                    <a:pt x="2170179" y="1639538"/>
                  </a:lnTo>
                  <a:lnTo>
                    <a:pt x="2169963" y="1639331"/>
                  </a:lnTo>
                  <a:lnTo>
                    <a:pt x="2169836" y="1640552"/>
                  </a:lnTo>
                  <a:lnTo>
                    <a:pt x="2169744" y="1641695"/>
                  </a:lnTo>
                  <a:lnTo>
                    <a:pt x="2170228" y="1641830"/>
                  </a:lnTo>
                  <a:lnTo>
                    <a:pt x="2170534" y="1642076"/>
                  </a:lnTo>
                  <a:close/>
                </a:path>
                <a:path w="2360295" h="1867535">
                  <a:moveTo>
                    <a:pt x="2073724" y="1642076"/>
                  </a:moveTo>
                  <a:lnTo>
                    <a:pt x="2074198" y="1639409"/>
                  </a:lnTo>
                  <a:lnTo>
                    <a:pt x="2069746" y="1639409"/>
                  </a:lnTo>
                  <a:lnTo>
                    <a:pt x="2070171" y="1640044"/>
                  </a:lnTo>
                  <a:lnTo>
                    <a:pt x="2072145" y="1640171"/>
                  </a:lnTo>
                  <a:lnTo>
                    <a:pt x="2073724" y="1642076"/>
                  </a:lnTo>
                  <a:close/>
                </a:path>
                <a:path w="2360295" h="1867535">
                  <a:moveTo>
                    <a:pt x="2027531" y="1640171"/>
                  </a:moveTo>
                  <a:lnTo>
                    <a:pt x="2027137" y="1639538"/>
                  </a:lnTo>
                  <a:lnTo>
                    <a:pt x="2027242" y="1639873"/>
                  </a:lnTo>
                  <a:lnTo>
                    <a:pt x="2027531" y="1640171"/>
                  </a:lnTo>
                  <a:close/>
                </a:path>
                <a:path w="2360295" h="1867535">
                  <a:moveTo>
                    <a:pt x="2026471" y="1641358"/>
                  </a:moveTo>
                  <a:lnTo>
                    <a:pt x="2026905" y="1640171"/>
                  </a:lnTo>
                  <a:lnTo>
                    <a:pt x="2026992" y="1639614"/>
                  </a:lnTo>
                  <a:lnTo>
                    <a:pt x="2026509" y="1639873"/>
                  </a:lnTo>
                  <a:lnTo>
                    <a:pt x="2026395" y="1640044"/>
                  </a:lnTo>
                  <a:lnTo>
                    <a:pt x="2026269" y="1640552"/>
                  </a:lnTo>
                  <a:lnTo>
                    <a:pt x="2026137" y="1640552"/>
                  </a:lnTo>
                  <a:lnTo>
                    <a:pt x="2026471" y="1641358"/>
                  </a:lnTo>
                  <a:close/>
                </a:path>
                <a:path w="2360295" h="1867535">
                  <a:moveTo>
                    <a:pt x="2140449" y="1641441"/>
                  </a:moveTo>
                  <a:lnTo>
                    <a:pt x="2142265" y="1641441"/>
                  </a:lnTo>
                  <a:lnTo>
                    <a:pt x="2144081" y="1639663"/>
                  </a:lnTo>
                  <a:lnTo>
                    <a:pt x="2141634" y="1640552"/>
                  </a:lnTo>
                  <a:lnTo>
                    <a:pt x="2140449" y="1641441"/>
                  </a:lnTo>
                  <a:close/>
                </a:path>
                <a:path w="2360295" h="1867535">
                  <a:moveTo>
                    <a:pt x="2118720" y="1639873"/>
                  </a:moveTo>
                  <a:lnTo>
                    <a:pt x="2120155" y="1639663"/>
                  </a:lnTo>
                  <a:lnTo>
                    <a:pt x="2118655" y="1639663"/>
                  </a:lnTo>
                  <a:lnTo>
                    <a:pt x="2118720" y="1639873"/>
                  </a:lnTo>
                  <a:close/>
                </a:path>
                <a:path w="2360295" h="1867535">
                  <a:moveTo>
                    <a:pt x="2112101" y="1640679"/>
                  </a:moveTo>
                  <a:lnTo>
                    <a:pt x="2113522" y="1639663"/>
                  </a:lnTo>
                  <a:lnTo>
                    <a:pt x="2111917" y="1639663"/>
                  </a:lnTo>
                  <a:lnTo>
                    <a:pt x="2112101" y="1640679"/>
                  </a:lnTo>
                  <a:close/>
                </a:path>
                <a:path w="2360295" h="1867535">
                  <a:moveTo>
                    <a:pt x="2005659" y="1641060"/>
                  </a:moveTo>
                  <a:lnTo>
                    <a:pt x="2005896" y="1641060"/>
                  </a:lnTo>
                  <a:lnTo>
                    <a:pt x="2005817" y="1640044"/>
                  </a:lnTo>
                  <a:lnTo>
                    <a:pt x="2005659" y="1639663"/>
                  </a:lnTo>
                  <a:lnTo>
                    <a:pt x="2004153" y="1639755"/>
                  </a:lnTo>
                  <a:lnTo>
                    <a:pt x="2004998" y="1640403"/>
                  </a:lnTo>
                  <a:lnTo>
                    <a:pt x="2005659" y="1641060"/>
                  </a:lnTo>
                  <a:close/>
                </a:path>
                <a:path w="2360295" h="1867535">
                  <a:moveTo>
                    <a:pt x="2191301" y="1642076"/>
                  </a:moveTo>
                  <a:lnTo>
                    <a:pt x="2193291" y="1641830"/>
                  </a:lnTo>
                  <a:lnTo>
                    <a:pt x="2193354" y="1639790"/>
                  </a:lnTo>
                  <a:lnTo>
                    <a:pt x="2193038" y="1639790"/>
                  </a:lnTo>
                  <a:lnTo>
                    <a:pt x="2192091" y="1640044"/>
                  </a:lnTo>
                  <a:lnTo>
                    <a:pt x="2193039" y="1640298"/>
                  </a:lnTo>
                  <a:lnTo>
                    <a:pt x="2191301" y="1642076"/>
                  </a:lnTo>
                  <a:close/>
                </a:path>
                <a:path w="2360295" h="1867535">
                  <a:moveTo>
                    <a:pt x="2087741" y="1640044"/>
                  </a:moveTo>
                  <a:lnTo>
                    <a:pt x="2094651" y="1640044"/>
                  </a:lnTo>
                  <a:lnTo>
                    <a:pt x="2092597" y="1639917"/>
                  </a:lnTo>
                  <a:lnTo>
                    <a:pt x="2088176" y="1639917"/>
                  </a:lnTo>
                  <a:lnTo>
                    <a:pt x="2087623" y="1639790"/>
                  </a:lnTo>
                  <a:lnTo>
                    <a:pt x="2087741" y="1640044"/>
                  </a:lnTo>
                  <a:close/>
                </a:path>
                <a:path w="2360295" h="1867535">
                  <a:moveTo>
                    <a:pt x="2029899" y="1640552"/>
                  </a:moveTo>
                  <a:lnTo>
                    <a:pt x="2034400" y="1640552"/>
                  </a:lnTo>
                  <a:lnTo>
                    <a:pt x="2032268" y="1640425"/>
                  </a:lnTo>
                  <a:lnTo>
                    <a:pt x="2030610" y="1640425"/>
                  </a:lnTo>
                  <a:lnTo>
                    <a:pt x="2030373" y="1640044"/>
                  </a:lnTo>
                  <a:lnTo>
                    <a:pt x="2030136" y="1639790"/>
                  </a:lnTo>
                  <a:lnTo>
                    <a:pt x="2029820" y="1639790"/>
                  </a:lnTo>
                  <a:lnTo>
                    <a:pt x="2029820" y="1639917"/>
                  </a:lnTo>
                  <a:lnTo>
                    <a:pt x="2029899" y="1640552"/>
                  </a:lnTo>
                  <a:close/>
                </a:path>
                <a:path w="2360295" h="1867535">
                  <a:moveTo>
                    <a:pt x="2025163" y="1641314"/>
                  </a:moveTo>
                  <a:lnTo>
                    <a:pt x="2025943" y="1640403"/>
                  </a:lnTo>
                  <a:lnTo>
                    <a:pt x="2024610" y="1639790"/>
                  </a:lnTo>
                  <a:lnTo>
                    <a:pt x="2025163" y="1641314"/>
                  </a:lnTo>
                  <a:close/>
                </a:path>
                <a:path w="2360295" h="1867535">
                  <a:moveTo>
                    <a:pt x="2003685" y="1642203"/>
                  </a:moveTo>
                  <a:lnTo>
                    <a:pt x="2003439" y="1639832"/>
                  </a:lnTo>
                  <a:lnTo>
                    <a:pt x="2002580" y="1640044"/>
                  </a:lnTo>
                  <a:lnTo>
                    <a:pt x="2002896" y="1640552"/>
                  </a:lnTo>
                  <a:lnTo>
                    <a:pt x="2000053" y="1640806"/>
                  </a:lnTo>
                  <a:lnTo>
                    <a:pt x="2002343" y="1641695"/>
                  </a:lnTo>
                  <a:lnTo>
                    <a:pt x="2002422" y="1641822"/>
                  </a:lnTo>
                  <a:lnTo>
                    <a:pt x="2003685" y="1642203"/>
                  </a:lnTo>
                  <a:close/>
                </a:path>
                <a:path w="2360295" h="1867535">
                  <a:moveTo>
                    <a:pt x="2119070" y="1641242"/>
                  </a:moveTo>
                  <a:lnTo>
                    <a:pt x="2119050" y="1640806"/>
                  </a:lnTo>
                  <a:lnTo>
                    <a:pt x="2118720" y="1639873"/>
                  </a:lnTo>
                  <a:lnTo>
                    <a:pt x="2118418" y="1639917"/>
                  </a:lnTo>
                  <a:lnTo>
                    <a:pt x="2117597" y="1639917"/>
                  </a:lnTo>
                  <a:lnTo>
                    <a:pt x="2117676" y="1640552"/>
                  </a:lnTo>
                  <a:lnTo>
                    <a:pt x="2118497" y="1640552"/>
                  </a:lnTo>
                  <a:lnTo>
                    <a:pt x="2118734" y="1640933"/>
                  </a:lnTo>
                  <a:lnTo>
                    <a:pt x="2119070" y="1641242"/>
                  </a:lnTo>
                  <a:close/>
                </a:path>
                <a:path w="2360295" h="1867535">
                  <a:moveTo>
                    <a:pt x="2095677" y="1641441"/>
                  </a:moveTo>
                  <a:lnTo>
                    <a:pt x="2096309" y="1640933"/>
                  </a:lnTo>
                  <a:lnTo>
                    <a:pt x="2096340" y="1640679"/>
                  </a:lnTo>
                  <a:lnTo>
                    <a:pt x="2095835" y="1640171"/>
                  </a:lnTo>
                  <a:lnTo>
                    <a:pt x="2095519" y="1640044"/>
                  </a:lnTo>
                  <a:lnTo>
                    <a:pt x="2095124" y="1639917"/>
                  </a:lnTo>
                  <a:lnTo>
                    <a:pt x="2094651" y="1640044"/>
                  </a:lnTo>
                  <a:lnTo>
                    <a:pt x="2087741" y="1640044"/>
                  </a:lnTo>
                  <a:lnTo>
                    <a:pt x="2087860" y="1640298"/>
                  </a:lnTo>
                  <a:lnTo>
                    <a:pt x="2087950" y="1640425"/>
                  </a:lnTo>
                  <a:lnTo>
                    <a:pt x="2093861" y="1640425"/>
                  </a:lnTo>
                  <a:lnTo>
                    <a:pt x="2095677" y="1641441"/>
                  </a:lnTo>
                  <a:close/>
                </a:path>
                <a:path w="2360295" h="1867535">
                  <a:moveTo>
                    <a:pt x="1989708" y="1641822"/>
                  </a:moveTo>
                  <a:lnTo>
                    <a:pt x="1990734" y="1640806"/>
                  </a:lnTo>
                  <a:lnTo>
                    <a:pt x="1991682" y="1640044"/>
                  </a:lnTo>
                  <a:lnTo>
                    <a:pt x="1989756" y="1640044"/>
                  </a:lnTo>
                  <a:lnTo>
                    <a:pt x="1989708" y="1641822"/>
                  </a:lnTo>
                  <a:close/>
                </a:path>
                <a:path w="2360295" h="1867535">
                  <a:moveTo>
                    <a:pt x="2154347" y="1641314"/>
                  </a:moveTo>
                  <a:lnTo>
                    <a:pt x="2153873" y="1640171"/>
                  </a:lnTo>
                  <a:lnTo>
                    <a:pt x="2153073" y="1640171"/>
                  </a:lnTo>
                  <a:lnTo>
                    <a:pt x="2153557" y="1641060"/>
                  </a:lnTo>
                  <a:lnTo>
                    <a:pt x="2153715" y="1641187"/>
                  </a:lnTo>
                  <a:lnTo>
                    <a:pt x="2154110" y="1641187"/>
                  </a:lnTo>
                  <a:lnTo>
                    <a:pt x="2154347" y="1641314"/>
                  </a:lnTo>
                  <a:close/>
                </a:path>
                <a:path w="2360295" h="1867535">
                  <a:moveTo>
                    <a:pt x="2130500" y="1641568"/>
                  </a:moveTo>
                  <a:lnTo>
                    <a:pt x="2131210" y="1641314"/>
                  </a:lnTo>
                  <a:lnTo>
                    <a:pt x="2131842" y="1640171"/>
                  </a:lnTo>
                  <a:lnTo>
                    <a:pt x="2119806" y="1640171"/>
                  </a:lnTo>
                  <a:lnTo>
                    <a:pt x="2119719" y="1640298"/>
                  </a:lnTo>
                  <a:lnTo>
                    <a:pt x="2128131" y="1640298"/>
                  </a:lnTo>
                  <a:lnTo>
                    <a:pt x="2128368" y="1640425"/>
                  </a:lnTo>
                  <a:lnTo>
                    <a:pt x="2129157" y="1640552"/>
                  </a:lnTo>
                  <a:lnTo>
                    <a:pt x="2130579" y="1641060"/>
                  </a:lnTo>
                  <a:lnTo>
                    <a:pt x="2130500" y="1641568"/>
                  </a:lnTo>
                  <a:close/>
                </a:path>
                <a:path w="2360295" h="1867535">
                  <a:moveTo>
                    <a:pt x="2083438" y="1642838"/>
                  </a:moveTo>
                  <a:lnTo>
                    <a:pt x="2084622" y="1641830"/>
                  </a:lnTo>
                  <a:lnTo>
                    <a:pt x="2084654" y="1641568"/>
                  </a:lnTo>
                  <a:lnTo>
                    <a:pt x="2084149" y="1641060"/>
                  </a:lnTo>
                  <a:lnTo>
                    <a:pt x="2082885" y="1640171"/>
                  </a:lnTo>
                  <a:lnTo>
                    <a:pt x="2080342" y="1641411"/>
                  </a:lnTo>
                  <a:lnTo>
                    <a:pt x="2080516" y="1641695"/>
                  </a:lnTo>
                  <a:lnTo>
                    <a:pt x="2080674" y="1641695"/>
                  </a:lnTo>
                  <a:lnTo>
                    <a:pt x="2082017" y="1641949"/>
                  </a:lnTo>
                  <a:lnTo>
                    <a:pt x="2083438" y="1642838"/>
                  </a:lnTo>
                  <a:close/>
                </a:path>
                <a:path w="2360295" h="1867535">
                  <a:moveTo>
                    <a:pt x="2118497" y="1642076"/>
                  </a:moveTo>
                  <a:lnTo>
                    <a:pt x="2120787" y="1641822"/>
                  </a:lnTo>
                  <a:lnTo>
                    <a:pt x="2123709" y="1641822"/>
                  </a:lnTo>
                  <a:lnTo>
                    <a:pt x="2126157" y="1641441"/>
                  </a:lnTo>
                  <a:lnTo>
                    <a:pt x="2128683" y="1641314"/>
                  </a:lnTo>
                  <a:lnTo>
                    <a:pt x="2128841" y="1641314"/>
                  </a:lnTo>
                  <a:lnTo>
                    <a:pt x="2128999" y="1641187"/>
                  </a:lnTo>
                  <a:lnTo>
                    <a:pt x="2128841" y="1640933"/>
                  </a:lnTo>
                  <a:lnTo>
                    <a:pt x="2128683" y="1640933"/>
                  </a:lnTo>
                  <a:lnTo>
                    <a:pt x="2127894" y="1640806"/>
                  </a:lnTo>
                  <a:lnTo>
                    <a:pt x="2127499" y="1640806"/>
                  </a:lnTo>
                  <a:lnTo>
                    <a:pt x="2128131" y="1640298"/>
                  </a:lnTo>
                  <a:lnTo>
                    <a:pt x="2119719" y="1640298"/>
                  </a:lnTo>
                  <a:lnTo>
                    <a:pt x="2119283" y="1640933"/>
                  </a:lnTo>
                  <a:lnTo>
                    <a:pt x="2119287" y="1641441"/>
                  </a:lnTo>
                  <a:lnTo>
                    <a:pt x="2118934" y="1641441"/>
                  </a:lnTo>
                  <a:lnTo>
                    <a:pt x="2118497" y="1642076"/>
                  </a:lnTo>
                  <a:close/>
                </a:path>
                <a:path w="2360295" h="1867535">
                  <a:moveTo>
                    <a:pt x="2141555" y="1640552"/>
                  </a:moveTo>
                  <a:lnTo>
                    <a:pt x="2141713" y="1640425"/>
                  </a:lnTo>
                  <a:lnTo>
                    <a:pt x="2141555" y="1640552"/>
                  </a:lnTo>
                  <a:close/>
                </a:path>
                <a:path w="2360295" h="1867535">
                  <a:moveTo>
                    <a:pt x="2090229" y="1641822"/>
                  </a:moveTo>
                  <a:lnTo>
                    <a:pt x="2093861" y="1640425"/>
                  </a:lnTo>
                  <a:lnTo>
                    <a:pt x="2087950" y="1640425"/>
                  </a:lnTo>
                  <a:lnTo>
                    <a:pt x="2088491" y="1641187"/>
                  </a:lnTo>
                  <a:lnTo>
                    <a:pt x="2089360" y="1641441"/>
                  </a:lnTo>
                  <a:lnTo>
                    <a:pt x="2090229" y="1641822"/>
                  </a:lnTo>
                  <a:close/>
                </a:path>
                <a:path w="2360295" h="1867535">
                  <a:moveTo>
                    <a:pt x="2026137" y="1640552"/>
                  </a:moveTo>
                  <a:lnTo>
                    <a:pt x="2026269" y="1640552"/>
                  </a:lnTo>
                  <a:lnTo>
                    <a:pt x="2026106" y="1640478"/>
                  </a:lnTo>
                  <a:close/>
                </a:path>
                <a:path w="2360295" h="1867535">
                  <a:moveTo>
                    <a:pt x="2117787" y="1641441"/>
                  </a:moveTo>
                  <a:lnTo>
                    <a:pt x="2118497" y="1640552"/>
                  </a:lnTo>
                  <a:lnTo>
                    <a:pt x="2117676" y="1640552"/>
                  </a:lnTo>
                  <a:lnTo>
                    <a:pt x="2117787" y="1641441"/>
                  </a:lnTo>
                  <a:close/>
                </a:path>
                <a:path w="2360295" h="1867535">
                  <a:moveTo>
                    <a:pt x="2027137" y="1642965"/>
                  </a:moveTo>
                  <a:lnTo>
                    <a:pt x="2027737" y="1641358"/>
                  </a:lnTo>
                  <a:lnTo>
                    <a:pt x="2027848" y="1640933"/>
                  </a:lnTo>
                  <a:lnTo>
                    <a:pt x="2027453" y="1640552"/>
                  </a:lnTo>
                  <a:lnTo>
                    <a:pt x="2026593" y="1641441"/>
                  </a:lnTo>
                  <a:lnTo>
                    <a:pt x="2026716" y="1641949"/>
                  </a:lnTo>
                  <a:lnTo>
                    <a:pt x="2027137" y="1642965"/>
                  </a:lnTo>
                  <a:close/>
                </a:path>
                <a:path w="2360295" h="1867535">
                  <a:moveTo>
                    <a:pt x="1995393" y="1643092"/>
                  </a:moveTo>
                  <a:lnTo>
                    <a:pt x="1995551" y="1641187"/>
                  </a:lnTo>
                  <a:lnTo>
                    <a:pt x="1997446" y="1641187"/>
                  </a:lnTo>
                  <a:lnTo>
                    <a:pt x="1997288" y="1640679"/>
                  </a:lnTo>
                  <a:lnTo>
                    <a:pt x="1996972" y="1640552"/>
                  </a:lnTo>
                  <a:lnTo>
                    <a:pt x="1996578" y="1640806"/>
                  </a:lnTo>
                  <a:lnTo>
                    <a:pt x="1993822" y="1640806"/>
                  </a:lnTo>
                  <a:lnTo>
                    <a:pt x="1995393" y="1643092"/>
                  </a:lnTo>
                  <a:close/>
                </a:path>
                <a:path w="2360295" h="1867535">
                  <a:moveTo>
                    <a:pt x="1993419" y="1642076"/>
                  </a:moveTo>
                  <a:lnTo>
                    <a:pt x="1993735" y="1640679"/>
                  </a:lnTo>
                  <a:lnTo>
                    <a:pt x="1992044" y="1640679"/>
                  </a:lnTo>
                  <a:lnTo>
                    <a:pt x="1992550" y="1641568"/>
                  </a:lnTo>
                  <a:lnTo>
                    <a:pt x="1993024" y="1641695"/>
                  </a:lnTo>
                  <a:lnTo>
                    <a:pt x="1993419" y="1642076"/>
                  </a:lnTo>
                  <a:close/>
                </a:path>
                <a:path w="2360295" h="1867535">
                  <a:moveTo>
                    <a:pt x="1985524" y="1642076"/>
                  </a:moveTo>
                  <a:lnTo>
                    <a:pt x="1987261" y="1641695"/>
                  </a:lnTo>
                  <a:lnTo>
                    <a:pt x="1986911" y="1641358"/>
                  </a:lnTo>
                  <a:lnTo>
                    <a:pt x="1986471" y="1640679"/>
                  </a:lnTo>
                  <a:lnTo>
                    <a:pt x="1986155" y="1640806"/>
                  </a:lnTo>
                  <a:lnTo>
                    <a:pt x="1985682" y="1640806"/>
                  </a:lnTo>
                  <a:lnTo>
                    <a:pt x="1985287" y="1641441"/>
                  </a:lnTo>
                  <a:lnTo>
                    <a:pt x="1984892" y="1641822"/>
                  </a:lnTo>
                  <a:lnTo>
                    <a:pt x="1985050" y="1641949"/>
                  </a:lnTo>
                  <a:lnTo>
                    <a:pt x="1985524" y="1642076"/>
                  </a:lnTo>
                  <a:close/>
                </a:path>
                <a:path w="2360295" h="1867535">
                  <a:moveTo>
                    <a:pt x="2171784" y="1641411"/>
                  </a:moveTo>
                  <a:lnTo>
                    <a:pt x="2172151" y="1641242"/>
                  </a:lnTo>
                  <a:lnTo>
                    <a:pt x="2172166" y="1641060"/>
                  </a:lnTo>
                  <a:lnTo>
                    <a:pt x="2171955" y="1640806"/>
                  </a:lnTo>
                  <a:lnTo>
                    <a:pt x="2171784" y="1641411"/>
                  </a:lnTo>
                  <a:close/>
                </a:path>
                <a:path w="2360295" h="1867535">
                  <a:moveTo>
                    <a:pt x="2037559" y="1643346"/>
                  </a:moveTo>
                  <a:lnTo>
                    <a:pt x="2037954" y="1642965"/>
                  </a:lnTo>
                  <a:lnTo>
                    <a:pt x="2038743" y="1642711"/>
                  </a:lnTo>
                  <a:lnTo>
                    <a:pt x="2039059" y="1640933"/>
                  </a:lnTo>
                  <a:lnTo>
                    <a:pt x="2038427" y="1642584"/>
                  </a:lnTo>
                  <a:lnTo>
                    <a:pt x="2037302" y="1642584"/>
                  </a:lnTo>
                  <a:lnTo>
                    <a:pt x="2037421" y="1642838"/>
                  </a:lnTo>
                  <a:lnTo>
                    <a:pt x="2037506" y="1643092"/>
                  </a:lnTo>
                  <a:lnTo>
                    <a:pt x="2037559" y="1643346"/>
                  </a:lnTo>
                  <a:close/>
                </a:path>
                <a:path w="2360295" h="1867535">
                  <a:moveTo>
                    <a:pt x="2033295" y="1642076"/>
                  </a:moveTo>
                  <a:lnTo>
                    <a:pt x="2035427" y="1642076"/>
                  </a:lnTo>
                  <a:lnTo>
                    <a:pt x="2035821" y="1641187"/>
                  </a:lnTo>
                  <a:lnTo>
                    <a:pt x="2036058" y="1640933"/>
                  </a:lnTo>
                  <a:lnTo>
                    <a:pt x="2029994" y="1640933"/>
                  </a:lnTo>
                  <a:lnTo>
                    <a:pt x="2030057" y="1641187"/>
                  </a:lnTo>
                  <a:lnTo>
                    <a:pt x="2030768" y="1641695"/>
                  </a:lnTo>
                  <a:lnTo>
                    <a:pt x="2031321" y="1641949"/>
                  </a:lnTo>
                  <a:lnTo>
                    <a:pt x="2031794" y="1641949"/>
                  </a:lnTo>
                  <a:lnTo>
                    <a:pt x="2033295" y="1642076"/>
                  </a:lnTo>
                  <a:close/>
                </a:path>
                <a:path w="2360295" h="1867535">
                  <a:moveTo>
                    <a:pt x="1995867" y="1641441"/>
                  </a:moveTo>
                  <a:lnTo>
                    <a:pt x="1996025" y="1641314"/>
                  </a:lnTo>
                  <a:lnTo>
                    <a:pt x="1996972" y="1641187"/>
                  </a:lnTo>
                  <a:lnTo>
                    <a:pt x="1995709" y="1641187"/>
                  </a:lnTo>
                  <a:lnTo>
                    <a:pt x="1995867" y="1641441"/>
                  </a:lnTo>
                  <a:close/>
                </a:path>
                <a:path w="2360295" h="1867535">
                  <a:moveTo>
                    <a:pt x="2118934" y="1641441"/>
                  </a:moveTo>
                  <a:lnTo>
                    <a:pt x="2119287" y="1641441"/>
                  </a:lnTo>
                  <a:lnTo>
                    <a:pt x="2119070" y="1641242"/>
                  </a:lnTo>
                  <a:lnTo>
                    <a:pt x="2118934" y="1641441"/>
                  </a:lnTo>
                  <a:close/>
                </a:path>
                <a:path w="2360295" h="1867535">
                  <a:moveTo>
                    <a:pt x="2141160" y="1642330"/>
                  </a:moveTo>
                  <a:lnTo>
                    <a:pt x="2141397" y="1642203"/>
                  </a:lnTo>
                  <a:lnTo>
                    <a:pt x="2141949" y="1642076"/>
                  </a:lnTo>
                  <a:lnTo>
                    <a:pt x="2143055" y="1641314"/>
                  </a:lnTo>
                  <a:lnTo>
                    <a:pt x="2142265" y="1641441"/>
                  </a:lnTo>
                  <a:lnTo>
                    <a:pt x="2140449" y="1641441"/>
                  </a:lnTo>
                  <a:lnTo>
                    <a:pt x="2140765" y="1641695"/>
                  </a:lnTo>
                  <a:lnTo>
                    <a:pt x="2141160" y="1642330"/>
                  </a:lnTo>
                  <a:close/>
                </a:path>
                <a:path w="2360295" h="1867535">
                  <a:moveTo>
                    <a:pt x="2171561" y="1642203"/>
                  </a:moveTo>
                  <a:lnTo>
                    <a:pt x="2171784" y="1641411"/>
                  </a:lnTo>
                  <a:lnTo>
                    <a:pt x="2171297" y="1641695"/>
                  </a:lnTo>
                  <a:lnTo>
                    <a:pt x="2171561" y="1642203"/>
                  </a:lnTo>
                  <a:close/>
                </a:path>
                <a:path w="2360295" h="1867535">
                  <a:moveTo>
                    <a:pt x="2035032" y="1642711"/>
                  </a:moveTo>
                  <a:lnTo>
                    <a:pt x="2037381" y="1641825"/>
                  </a:lnTo>
                  <a:lnTo>
                    <a:pt x="2035427" y="1642076"/>
                  </a:lnTo>
                  <a:lnTo>
                    <a:pt x="2033295" y="1642076"/>
                  </a:lnTo>
                  <a:lnTo>
                    <a:pt x="2035032" y="1642711"/>
                  </a:lnTo>
                  <a:close/>
                </a:path>
                <a:path w="2360295" h="1867535">
                  <a:moveTo>
                    <a:pt x="2043086" y="1642330"/>
                  </a:moveTo>
                  <a:lnTo>
                    <a:pt x="2043797" y="1642203"/>
                  </a:lnTo>
                  <a:lnTo>
                    <a:pt x="2043047" y="1642203"/>
                  </a:lnTo>
                  <a:lnTo>
                    <a:pt x="2043086" y="1642330"/>
                  </a:lnTo>
                  <a:close/>
                </a:path>
                <a:path w="2360295" h="1867535">
                  <a:moveTo>
                    <a:pt x="2234652" y="1634681"/>
                  </a:moveTo>
                  <a:lnTo>
                    <a:pt x="2234968" y="1634681"/>
                  </a:lnTo>
                  <a:lnTo>
                    <a:pt x="2235284" y="1634602"/>
                  </a:lnTo>
                  <a:lnTo>
                    <a:pt x="2235600" y="1634602"/>
                  </a:lnTo>
                  <a:lnTo>
                    <a:pt x="2235600" y="1634129"/>
                  </a:lnTo>
                  <a:lnTo>
                    <a:pt x="2235442" y="1634050"/>
                  </a:lnTo>
                  <a:lnTo>
                    <a:pt x="2235126" y="1633813"/>
                  </a:lnTo>
                  <a:lnTo>
                    <a:pt x="2234810" y="1633734"/>
                  </a:lnTo>
                  <a:lnTo>
                    <a:pt x="2234573" y="1633734"/>
                  </a:lnTo>
                  <a:lnTo>
                    <a:pt x="2234652" y="1634681"/>
                  </a:lnTo>
                  <a:close/>
                </a:path>
                <a:path w="2360295" h="1867535">
                  <a:moveTo>
                    <a:pt x="2234790" y="1635056"/>
                  </a:moveTo>
                  <a:lnTo>
                    <a:pt x="2234731" y="1634760"/>
                  </a:lnTo>
                  <a:lnTo>
                    <a:pt x="2234494" y="1634760"/>
                  </a:lnTo>
                  <a:lnTo>
                    <a:pt x="2234790" y="1635056"/>
                  </a:lnTo>
                  <a:close/>
                </a:path>
                <a:path w="2360295" h="1867535">
                  <a:moveTo>
                    <a:pt x="2200494" y="1628016"/>
                  </a:moveTo>
                  <a:lnTo>
                    <a:pt x="2204014" y="1628016"/>
                  </a:lnTo>
                  <a:lnTo>
                    <a:pt x="2203462" y="1627889"/>
                  </a:lnTo>
                  <a:lnTo>
                    <a:pt x="2202593" y="1627381"/>
                  </a:lnTo>
                  <a:lnTo>
                    <a:pt x="2200540" y="1626238"/>
                  </a:lnTo>
                  <a:lnTo>
                    <a:pt x="2200494" y="1628016"/>
                  </a:lnTo>
                  <a:close/>
                </a:path>
                <a:path w="2360295" h="1867535">
                  <a:moveTo>
                    <a:pt x="2193433" y="1632080"/>
                  </a:moveTo>
                  <a:lnTo>
                    <a:pt x="2213806" y="1632080"/>
                  </a:lnTo>
                  <a:lnTo>
                    <a:pt x="2211911" y="1630302"/>
                  </a:lnTo>
                  <a:lnTo>
                    <a:pt x="2210411" y="1630302"/>
                  </a:lnTo>
                  <a:lnTo>
                    <a:pt x="2211279" y="1629667"/>
                  </a:lnTo>
                  <a:lnTo>
                    <a:pt x="2211437" y="1629286"/>
                  </a:lnTo>
                  <a:lnTo>
                    <a:pt x="2211753" y="1628778"/>
                  </a:lnTo>
                  <a:lnTo>
                    <a:pt x="2209463" y="1628397"/>
                  </a:lnTo>
                  <a:lnTo>
                    <a:pt x="2207252" y="1627000"/>
                  </a:lnTo>
                  <a:lnTo>
                    <a:pt x="2204014" y="1628016"/>
                  </a:lnTo>
                  <a:lnTo>
                    <a:pt x="2200494" y="1628016"/>
                  </a:lnTo>
                  <a:lnTo>
                    <a:pt x="2200461" y="1629286"/>
                  </a:lnTo>
                  <a:lnTo>
                    <a:pt x="2199040" y="1629667"/>
                  </a:lnTo>
                  <a:lnTo>
                    <a:pt x="2198645" y="1629921"/>
                  </a:lnTo>
                  <a:lnTo>
                    <a:pt x="2193433" y="1629921"/>
                  </a:lnTo>
                  <a:lnTo>
                    <a:pt x="2193433" y="1632080"/>
                  </a:lnTo>
                  <a:close/>
                </a:path>
                <a:path w="2360295" h="1867535">
                  <a:moveTo>
                    <a:pt x="2193433" y="1629921"/>
                  </a:moveTo>
                  <a:lnTo>
                    <a:pt x="2197776" y="1629921"/>
                  </a:lnTo>
                  <a:lnTo>
                    <a:pt x="2197790" y="1628524"/>
                  </a:lnTo>
                  <a:lnTo>
                    <a:pt x="2198013" y="1627000"/>
                  </a:lnTo>
                  <a:lnTo>
                    <a:pt x="2196039" y="1628651"/>
                  </a:lnTo>
                  <a:lnTo>
                    <a:pt x="2193433" y="1628651"/>
                  </a:lnTo>
                  <a:lnTo>
                    <a:pt x="2193433" y="1629921"/>
                  </a:lnTo>
                  <a:close/>
                </a:path>
                <a:path w="2360295" h="1867535">
                  <a:moveTo>
                    <a:pt x="2193710" y="1628270"/>
                  </a:moveTo>
                  <a:lnTo>
                    <a:pt x="2194934" y="1628270"/>
                  </a:lnTo>
                  <a:lnTo>
                    <a:pt x="2194855" y="1628016"/>
                  </a:lnTo>
                  <a:lnTo>
                    <a:pt x="2194539" y="1627508"/>
                  </a:lnTo>
                  <a:lnTo>
                    <a:pt x="2193710" y="1628270"/>
                  </a:lnTo>
                  <a:close/>
                </a:path>
                <a:path w="2360295" h="1867535">
                  <a:moveTo>
                    <a:pt x="2223617" y="1630302"/>
                  </a:moveTo>
                  <a:lnTo>
                    <a:pt x="2227466" y="1630302"/>
                  </a:lnTo>
                  <a:lnTo>
                    <a:pt x="2226756" y="1630048"/>
                  </a:lnTo>
                  <a:lnTo>
                    <a:pt x="2225492" y="1629286"/>
                  </a:lnTo>
                  <a:lnTo>
                    <a:pt x="2225966" y="1629032"/>
                  </a:lnTo>
                  <a:lnTo>
                    <a:pt x="2226124" y="1628905"/>
                  </a:lnTo>
                  <a:lnTo>
                    <a:pt x="2226203" y="1628778"/>
                  </a:lnTo>
                  <a:lnTo>
                    <a:pt x="2226282" y="1628016"/>
                  </a:lnTo>
                  <a:lnTo>
                    <a:pt x="2226124" y="1627889"/>
                  </a:lnTo>
                  <a:lnTo>
                    <a:pt x="2226045" y="1627762"/>
                  </a:lnTo>
                  <a:lnTo>
                    <a:pt x="2225335" y="1628270"/>
                  </a:lnTo>
                  <a:lnTo>
                    <a:pt x="2224387" y="1628651"/>
                  </a:lnTo>
                  <a:lnTo>
                    <a:pt x="2223617" y="1630302"/>
                  </a:lnTo>
                  <a:close/>
                </a:path>
                <a:path w="2360295" h="1867535">
                  <a:moveTo>
                    <a:pt x="2193433" y="1628651"/>
                  </a:moveTo>
                  <a:lnTo>
                    <a:pt x="2196039" y="1628651"/>
                  </a:lnTo>
                  <a:lnTo>
                    <a:pt x="2195723" y="1627762"/>
                  </a:lnTo>
                  <a:lnTo>
                    <a:pt x="2195487" y="1627889"/>
                  </a:lnTo>
                  <a:lnTo>
                    <a:pt x="2194934" y="1628270"/>
                  </a:lnTo>
                  <a:lnTo>
                    <a:pt x="2193710" y="1628270"/>
                  </a:lnTo>
                  <a:lnTo>
                    <a:pt x="2193433" y="1628524"/>
                  </a:lnTo>
                  <a:lnTo>
                    <a:pt x="2193433" y="1628651"/>
                  </a:lnTo>
                  <a:close/>
                </a:path>
                <a:path w="2360295" h="1867535">
                  <a:moveTo>
                    <a:pt x="2230388" y="1636525"/>
                  </a:moveTo>
                  <a:lnTo>
                    <a:pt x="2229756" y="1635382"/>
                  </a:lnTo>
                  <a:lnTo>
                    <a:pt x="2229598" y="1635382"/>
                  </a:lnTo>
                  <a:lnTo>
                    <a:pt x="2226677" y="1635128"/>
                  </a:lnTo>
                  <a:lnTo>
                    <a:pt x="2229598" y="1634493"/>
                  </a:lnTo>
                  <a:lnTo>
                    <a:pt x="2229519" y="1634112"/>
                  </a:lnTo>
                  <a:lnTo>
                    <a:pt x="2230704" y="1633858"/>
                  </a:lnTo>
                  <a:lnTo>
                    <a:pt x="2231888" y="1633731"/>
                  </a:lnTo>
                  <a:lnTo>
                    <a:pt x="2233073" y="1633477"/>
                  </a:lnTo>
                  <a:lnTo>
                    <a:pt x="2230151" y="1633477"/>
                  </a:lnTo>
                  <a:lnTo>
                    <a:pt x="2229914" y="1632207"/>
                  </a:lnTo>
                  <a:lnTo>
                    <a:pt x="2229796" y="1631826"/>
                  </a:lnTo>
                  <a:lnTo>
                    <a:pt x="2229598" y="1630937"/>
                  </a:lnTo>
                  <a:lnTo>
                    <a:pt x="2230072" y="1630175"/>
                  </a:lnTo>
                  <a:lnTo>
                    <a:pt x="2230783" y="1629921"/>
                  </a:lnTo>
                  <a:lnTo>
                    <a:pt x="2229125" y="1629540"/>
                  </a:lnTo>
                  <a:lnTo>
                    <a:pt x="2228256" y="1628270"/>
                  </a:lnTo>
                  <a:lnTo>
                    <a:pt x="2227703" y="1629921"/>
                  </a:lnTo>
                  <a:lnTo>
                    <a:pt x="2227466" y="1630302"/>
                  </a:lnTo>
                  <a:lnTo>
                    <a:pt x="2223617" y="1630302"/>
                  </a:lnTo>
                  <a:lnTo>
                    <a:pt x="2223203" y="1631191"/>
                  </a:lnTo>
                  <a:lnTo>
                    <a:pt x="2219702" y="1631191"/>
                  </a:lnTo>
                  <a:lnTo>
                    <a:pt x="2219491" y="1632207"/>
                  </a:lnTo>
                  <a:lnTo>
                    <a:pt x="2193433" y="1632207"/>
                  </a:lnTo>
                  <a:lnTo>
                    <a:pt x="2193433" y="1635001"/>
                  </a:lnTo>
                  <a:lnTo>
                    <a:pt x="2194855" y="1635001"/>
                  </a:lnTo>
                  <a:lnTo>
                    <a:pt x="2195802" y="1635509"/>
                  </a:lnTo>
                  <a:lnTo>
                    <a:pt x="2196039" y="1635763"/>
                  </a:lnTo>
                  <a:lnTo>
                    <a:pt x="2229046" y="1635763"/>
                  </a:lnTo>
                  <a:lnTo>
                    <a:pt x="2230388" y="1636525"/>
                  </a:lnTo>
                  <a:close/>
                </a:path>
                <a:path w="2360295" h="1867535">
                  <a:moveTo>
                    <a:pt x="2193433" y="1632207"/>
                  </a:moveTo>
                  <a:lnTo>
                    <a:pt x="2216570" y="1632207"/>
                  </a:lnTo>
                  <a:lnTo>
                    <a:pt x="2216017" y="1631318"/>
                  </a:lnTo>
                  <a:lnTo>
                    <a:pt x="2215622" y="1630429"/>
                  </a:lnTo>
                  <a:lnTo>
                    <a:pt x="2215622" y="1629667"/>
                  </a:lnTo>
                  <a:lnTo>
                    <a:pt x="2214596" y="1629413"/>
                  </a:lnTo>
                  <a:lnTo>
                    <a:pt x="2213727" y="1629413"/>
                  </a:lnTo>
                  <a:lnTo>
                    <a:pt x="2212937" y="1629286"/>
                  </a:lnTo>
                  <a:lnTo>
                    <a:pt x="2213806" y="1632080"/>
                  </a:lnTo>
                  <a:lnTo>
                    <a:pt x="2193433" y="1632080"/>
                  </a:lnTo>
                  <a:lnTo>
                    <a:pt x="2193433" y="1632207"/>
                  </a:lnTo>
                  <a:close/>
                </a:path>
                <a:path w="2360295" h="1867535">
                  <a:moveTo>
                    <a:pt x="2219702" y="1631191"/>
                  </a:moveTo>
                  <a:lnTo>
                    <a:pt x="2222255" y="1631191"/>
                  </a:lnTo>
                  <a:lnTo>
                    <a:pt x="2220755" y="1629667"/>
                  </a:lnTo>
                  <a:lnTo>
                    <a:pt x="2220044" y="1629540"/>
                  </a:lnTo>
                  <a:lnTo>
                    <a:pt x="2219965" y="1629667"/>
                  </a:lnTo>
                  <a:lnTo>
                    <a:pt x="2219860" y="1630429"/>
                  </a:lnTo>
                  <a:lnTo>
                    <a:pt x="2219702" y="1631191"/>
                  </a:lnTo>
                  <a:close/>
                </a:path>
                <a:path w="2360295" h="1867535">
                  <a:moveTo>
                    <a:pt x="2232915" y="1636017"/>
                  </a:moveTo>
                  <a:lnTo>
                    <a:pt x="2233310" y="1633731"/>
                  </a:lnTo>
                  <a:lnTo>
                    <a:pt x="2234257" y="1633477"/>
                  </a:lnTo>
                  <a:lnTo>
                    <a:pt x="2233625" y="1629921"/>
                  </a:lnTo>
                  <a:lnTo>
                    <a:pt x="2232204" y="1630429"/>
                  </a:lnTo>
                  <a:lnTo>
                    <a:pt x="2233389" y="1633096"/>
                  </a:lnTo>
                  <a:lnTo>
                    <a:pt x="2230418" y="1633096"/>
                  </a:lnTo>
                  <a:lnTo>
                    <a:pt x="2230151" y="1633477"/>
                  </a:lnTo>
                  <a:lnTo>
                    <a:pt x="2233073" y="1633477"/>
                  </a:lnTo>
                  <a:lnTo>
                    <a:pt x="2233152" y="1633858"/>
                  </a:lnTo>
                  <a:lnTo>
                    <a:pt x="2230862" y="1633858"/>
                  </a:lnTo>
                  <a:lnTo>
                    <a:pt x="2231572" y="1635763"/>
                  </a:lnTo>
                  <a:lnTo>
                    <a:pt x="2232915" y="1636017"/>
                  </a:lnTo>
                  <a:close/>
                </a:path>
                <a:path w="2360295" h="1867535">
                  <a:moveTo>
                    <a:pt x="2216728" y="1632207"/>
                  </a:moveTo>
                  <a:lnTo>
                    <a:pt x="2219491" y="1632207"/>
                  </a:lnTo>
                  <a:lnTo>
                    <a:pt x="2217833" y="1630937"/>
                  </a:lnTo>
                  <a:lnTo>
                    <a:pt x="2216649" y="1631191"/>
                  </a:lnTo>
                  <a:lnTo>
                    <a:pt x="2216254" y="1631318"/>
                  </a:lnTo>
                  <a:lnTo>
                    <a:pt x="2216570" y="1631826"/>
                  </a:lnTo>
                  <a:lnTo>
                    <a:pt x="2216728" y="1632207"/>
                  </a:lnTo>
                  <a:close/>
                </a:path>
                <a:path w="2360295" h="1867535">
                  <a:moveTo>
                    <a:pt x="2230418" y="1633096"/>
                  </a:moveTo>
                  <a:lnTo>
                    <a:pt x="2233389" y="1633096"/>
                  </a:lnTo>
                  <a:lnTo>
                    <a:pt x="2230862" y="1632461"/>
                  </a:lnTo>
                  <a:lnTo>
                    <a:pt x="2230418" y="1633096"/>
                  </a:lnTo>
                  <a:close/>
                </a:path>
                <a:path w="2360295" h="1867535">
                  <a:moveTo>
                    <a:pt x="2231888" y="1633731"/>
                  </a:moveTo>
                  <a:close/>
                </a:path>
                <a:path w="2360295" h="1867535">
                  <a:moveTo>
                    <a:pt x="2230862" y="1633858"/>
                  </a:moveTo>
                  <a:lnTo>
                    <a:pt x="2233152" y="1633858"/>
                  </a:lnTo>
                  <a:lnTo>
                    <a:pt x="2231887" y="1633731"/>
                  </a:lnTo>
                  <a:lnTo>
                    <a:pt x="2230862" y="1633858"/>
                  </a:lnTo>
                  <a:close/>
                </a:path>
                <a:path w="2360295" h="1867535">
                  <a:moveTo>
                    <a:pt x="2193591" y="1637287"/>
                  </a:moveTo>
                  <a:lnTo>
                    <a:pt x="2193828" y="1637160"/>
                  </a:lnTo>
                  <a:lnTo>
                    <a:pt x="2194065" y="1635763"/>
                  </a:lnTo>
                  <a:lnTo>
                    <a:pt x="2194855" y="1635001"/>
                  </a:lnTo>
                  <a:lnTo>
                    <a:pt x="2193433" y="1635001"/>
                  </a:lnTo>
                  <a:lnTo>
                    <a:pt x="2193433" y="1637160"/>
                  </a:lnTo>
                  <a:lnTo>
                    <a:pt x="2193591" y="1637287"/>
                  </a:lnTo>
                  <a:close/>
                </a:path>
                <a:path w="2360295" h="1867535">
                  <a:moveTo>
                    <a:pt x="2224071" y="1637795"/>
                  </a:moveTo>
                  <a:lnTo>
                    <a:pt x="2228572" y="1637795"/>
                  </a:lnTo>
                  <a:lnTo>
                    <a:pt x="2228019" y="1637668"/>
                  </a:lnTo>
                  <a:lnTo>
                    <a:pt x="2227545" y="1637287"/>
                  </a:lnTo>
                  <a:lnTo>
                    <a:pt x="2227072" y="1637033"/>
                  </a:lnTo>
                  <a:lnTo>
                    <a:pt x="2228019" y="1636652"/>
                  </a:lnTo>
                  <a:lnTo>
                    <a:pt x="2228414" y="1636398"/>
                  </a:lnTo>
                  <a:lnTo>
                    <a:pt x="2229046" y="1635763"/>
                  </a:lnTo>
                  <a:lnTo>
                    <a:pt x="2207252" y="1635763"/>
                  </a:lnTo>
                  <a:lnTo>
                    <a:pt x="2207233" y="1635890"/>
                  </a:lnTo>
                  <a:lnTo>
                    <a:pt x="2222334" y="1635890"/>
                  </a:lnTo>
                  <a:lnTo>
                    <a:pt x="2224308" y="1636144"/>
                  </a:lnTo>
                  <a:lnTo>
                    <a:pt x="2224434" y="1636652"/>
                  </a:lnTo>
                  <a:lnTo>
                    <a:pt x="2224318" y="1637160"/>
                  </a:lnTo>
                  <a:lnTo>
                    <a:pt x="2224071" y="1637795"/>
                  </a:lnTo>
                  <a:close/>
                </a:path>
                <a:path w="2360295" h="1867535">
                  <a:moveTo>
                    <a:pt x="2204488" y="1637668"/>
                  </a:moveTo>
                  <a:lnTo>
                    <a:pt x="2207252" y="1635763"/>
                  </a:lnTo>
                  <a:lnTo>
                    <a:pt x="2196039" y="1635763"/>
                  </a:lnTo>
                  <a:lnTo>
                    <a:pt x="2196513" y="1636271"/>
                  </a:lnTo>
                  <a:lnTo>
                    <a:pt x="2196868" y="1636525"/>
                  </a:lnTo>
                  <a:lnTo>
                    <a:pt x="2202672" y="1636525"/>
                  </a:lnTo>
                  <a:lnTo>
                    <a:pt x="2203067" y="1637033"/>
                  </a:lnTo>
                  <a:lnTo>
                    <a:pt x="2204488" y="1637668"/>
                  </a:lnTo>
                  <a:close/>
                </a:path>
                <a:path w="2360295" h="1867535">
                  <a:moveTo>
                    <a:pt x="2221308" y="1637668"/>
                  </a:moveTo>
                  <a:lnTo>
                    <a:pt x="2221544" y="1637668"/>
                  </a:lnTo>
                  <a:lnTo>
                    <a:pt x="2222334" y="1636398"/>
                  </a:lnTo>
                  <a:lnTo>
                    <a:pt x="2222018" y="1636271"/>
                  </a:lnTo>
                  <a:lnTo>
                    <a:pt x="2221702" y="1636017"/>
                  </a:lnTo>
                  <a:lnTo>
                    <a:pt x="2221387" y="1635890"/>
                  </a:lnTo>
                  <a:lnTo>
                    <a:pt x="2207233" y="1635890"/>
                  </a:lnTo>
                  <a:lnTo>
                    <a:pt x="2207118" y="1636652"/>
                  </a:lnTo>
                  <a:lnTo>
                    <a:pt x="2220755" y="1636652"/>
                  </a:lnTo>
                  <a:lnTo>
                    <a:pt x="2220913" y="1636906"/>
                  </a:lnTo>
                  <a:lnTo>
                    <a:pt x="2221071" y="1637287"/>
                  </a:lnTo>
                  <a:lnTo>
                    <a:pt x="2221308" y="1637668"/>
                  </a:lnTo>
                  <a:close/>
                </a:path>
                <a:path w="2360295" h="1867535">
                  <a:moveTo>
                    <a:pt x="2197445" y="1637668"/>
                  </a:moveTo>
                  <a:lnTo>
                    <a:pt x="2200777" y="1637668"/>
                  </a:lnTo>
                  <a:lnTo>
                    <a:pt x="2201330" y="1637160"/>
                  </a:lnTo>
                  <a:lnTo>
                    <a:pt x="2201803" y="1636779"/>
                  </a:lnTo>
                  <a:lnTo>
                    <a:pt x="2202672" y="1636525"/>
                  </a:lnTo>
                  <a:lnTo>
                    <a:pt x="2196868" y="1636525"/>
                  </a:lnTo>
                  <a:lnTo>
                    <a:pt x="2197224" y="1636779"/>
                  </a:lnTo>
                  <a:lnTo>
                    <a:pt x="2196671" y="1636779"/>
                  </a:lnTo>
                  <a:lnTo>
                    <a:pt x="2197445" y="1637668"/>
                  </a:lnTo>
                  <a:close/>
                </a:path>
                <a:path w="2360295" h="1867535">
                  <a:moveTo>
                    <a:pt x="2222097" y="1640589"/>
                  </a:moveTo>
                  <a:lnTo>
                    <a:pt x="2222255" y="1640081"/>
                  </a:lnTo>
                  <a:lnTo>
                    <a:pt x="2222492" y="1639954"/>
                  </a:lnTo>
                  <a:lnTo>
                    <a:pt x="2222097" y="1639446"/>
                  </a:lnTo>
                  <a:lnTo>
                    <a:pt x="2221860" y="1639319"/>
                  </a:lnTo>
                  <a:lnTo>
                    <a:pt x="2221466" y="1638938"/>
                  </a:lnTo>
                  <a:lnTo>
                    <a:pt x="2220755" y="1638938"/>
                  </a:lnTo>
                  <a:lnTo>
                    <a:pt x="2220653" y="1638557"/>
                  </a:lnTo>
                  <a:lnTo>
                    <a:pt x="2220544" y="1637922"/>
                  </a:lnTo>
                  <a:lnTo>
                    <a:pt x="2220650" y="1637414"/>
                  </a:lnTo>
                  <a:lnTo>
                    <a:pt x="2220755" y="1636652"/>
                  </a:lnTo>
                  <a:lnTo>
                    <a:pt x="2212779" y="1636652"/>
                  </a:lnTo>
                  <a:lnTo>
                    <a:pt x="2212176" y="1637922"/>
                  </a:lnTo>
                  <a:lnTo>
                    <a:pt x="2216175" y="1637922"/>
                  </a:lnTo>
                  <a:lnTo>
                    <a:pt x="2216852" y="1638303"/>
                  </a:lnTo>
                  <a:lnTo>
                    <a:pt x="2217596" y="1638303"/>
                  </a:lnTo>
                  <a:lnTo>
                    <a:pt x="2218149" y="1638684"/>
                  </a:lnTo>
                  <a:lnTo>
                    <a:pt x="2218939" y="1638938"/>
                  </a:lnTo>
                  <a:lnTo>
                    <a:pt x="2219649" y="1640335"/>
                  </a:lnTo>
                  <a:lnTo>
                    <a:pt x="2219491" y="1640462"/>
                  </a:lnTo>
                  <a:lnTo>
                    <a:pt x="2222097" y="1640589"/>
                  </a:lnTo>
                  <a:close/>
                </a:path>
                <a:path w="2360295" h="1867535">
                  <a:moveTo>
                    <a:pt x="2206541" y="1640462"/>
                  </a:moveTo>
                  <a:lnTo>
                    <a:pt x="2208594" y="1639700"/>
                  </a:lnTo>
                  <a:lnTo>
                    <a:pt x="2209147" y="1639446"/>
                  </a:lnTo>
                  <a:lnTo>
                    <a:pt x="2210411" y="1639446"/>
                  </a:lnTo>
                  <a:lnTo>
                    <a:pt x="2211146" y="1638517"/>
                  </a:lnTo>
                  <a:lnTo>
                    <a:pt x="2211753" y="1637541"/>
                  </a:lnTo>
                  <a:lnTo>
                    <a:pt x="2212543" y="1636779"/>
                  </a:lnTo>
                  <a:lnTo>
                    <a:pt x="2212779" y="1636652"/>
                  </a:lnTo>
                  <a:lnTo>
                    <a:pt x="2207118" y="1636652"/>
                  </a:lnTo>
                  <a:lnTo>
                    <a:pt x="2206695" y="1639446"/>
                  </a:lnTo>
                  <a:lnTo>
                    <a:pt x="2209147" y="1639446"/>
                  </a:lnTo>
                  <a:lnTo>
                    <a:pt x="2209779" y="1639573"/>
                  </a:lnTo>
                  <a:lnTo>
                    <a:pt x="2206676" y="1639573"/>
                  </a:lnTo>
                  <a:lnTo>
                    <a:pt x="2206541" y="1640462"/>
                  </a:lnTo>
                  <a:close/>
                </a:path>
                <a:path w="2360295" h="1867535">
                  <a:moveTo>
                    <a:pt x="2196454" y="1638317"/>
                  </a:moveTo>
                  <a:lnTo>
                    <a:pt x="2196671" y="1636779"/>
                  </a:lnTo>
                  <a:lnTo>
                    <a:pt x="2195645" y="1636779"/>
                  </a:lnTo>
                  <a:lnTo>
                    <a:pt x="2196454" y="1638317"/>
                  </a:lnTo>
                  <a:close/>
                </a:path>
                <a:path w="2360295" h="1867535">
                  <a:moveTo>
                    <a:pt x="2230098" y="1638938"/>
                  </a:moveTo>
                  <a:lnTo>
                    <a:pt x="2230230" y="1638938"/>
                  </a:lnTo>
                  <a:lnTo>
                    <a:pt x="2229677" y="1637795"/>
                  </a:lnTo>
                  <a:lnTo>
                    <a:pt x="2229283" y="1637160"/>
                  </a:lnTo>
                  <a:lnTo>
                    <a:pt x="2228888" y="1637160"/>
                  </a:lnTo>
                  <a:lnTo>
                    <a:pt x="2228730" y="1637287"/>
                  </a:lnTo>
                  <a:lnTo>
                    <a:pt x="2228572" y="1637795"/>
                  </a:lnTo>
                  <a:lnTo>
                    <a:pt x="2224071" y="1637795"/>
                  </a:lnTo>
                  <a:lnTo>
                    <a:pt x="2223874" y="1638303"/>
                  </a:lnTo>
                  <a:lnTo>
                    <a:pt x="2228572" y="1638303"/>
                  </a:lnTo>
                  <a:lnTo>
                    <a:pt x="2229440" y="1638811"/>
                  </a:lnTo>
                  <a:lnTo>
                    <a:pt x="2230098" y="1638938"/>
                  </a:lnTo>
                  <a:close/>
                </a:path>
                <a:path w="2360295" h="1867535">
                  <a:moveTo>
                    <a:pt x="2200712" y="1639065"/>
                  </a:moveTo>
                  <a:lnTo>
                    <a:pt x="2201883" y="1639065"/>
                  </a:lnTo>
                  <a:lnTo>
                    <a:pt x="2201330" y="1637287"/>
                  </a:lnTo>
                  <a:lnTo>
                    <a:pt x="2200777" y="1637668"/>
                  </a:lnTo>
                  <a:lnTo>
                    <a:pt x="2197445" y="1637668"/>
                  </a:lnTo>
                  <a:lnTo>
                    <a:pt x="2197555" y="1637795"/>
                  </a:lnTo>
                  <a:lnTo>
                    <a:pt x="2199198" y="1637795"/>
                  </a:lnTo>
                  <a:lnTo>
                    <a:pt x="2199482" y="1638557"/>
                  </a:lnTo>
                  <a:lnTo>
                    <a:pt x="2199908" y="1638557"/>
                  </a:lnTo>
                  <a:lnTo>
                    <a:pt x="2200712" y="1639065"/>
                  </a:lnTo>
                  <a:close/>
                </a:path>
                <a:path w="2360295" h="1867535">
                  <a:moveTo>
                    <a:pt x="2233783" y="1639700"/>
                  </a:moveTo>
                  <a:lnTo>
                    <a:pt x="2233941" y="1639700"/>
                  </a:lnTo>
                  <a:lnTo>
                    <a:pt x="2234178" y="1639319"/>
                  </a:lnTo>
                  <a:lnTo>
                    <a:pt x="2234415" y="1639192"/>
                  </a:lnTo>
                  <a:lnTo>
                    <a:pt x="2234257" y="1638811"/>
                  </a:lnTo>
                  <a:lnTo>
                    <a:pt x="2234178" y="1638684"/>
                  </a:lnTo>
                  <a:lnTo>
                    <a:pt x="2234020" y="1638684"/>
                  </a:lnTo>
                  <a:lnTo>
                    <a:pt x="2232915" y="1638303"/>
                  </a:lnTo>
                  <a:lnTo>
                    <a:pt x="2231730" y="1637795"/>
                  </a:lnTo>
                  <a:lnTo>
                    <a:pt x="2230625" y="1637414"/>
                  </a:lnTo>
                  <a:lnTo>
                    <a:pt x="2230506" y="1637795"/>
                  </a:lnTo>
                  <a:lnTo>
                    <a:pt x="2230388" y="1638430"/>
                  </a:lnTo>
                  <a:lnTo>
                    <a:pt x="2230230" y="1638938"/>
                  </a:lnTo>
                  <a:lnTo>
                    <a:pt x="2230098" y="1638938"/>
                  </a:lnTo>
                  <a:lnTo>
                    <a:pt x="2231414" y="1639192"/>
                  </a:lnTo>
                  <a:lnTo>
                    <a:pt x="2232599" y="1639573"/>
                  </a:lnTo>
                  <a:lnTo>
                    <a:pt x="2233783" y="1639700"/>
                  </a:lnTo>
                  <a:close/>
                </a:path>
                <a:path w="2360295" h="1867535">
                  <a:moveTo>
                    <a:pt x="2203620" y="1639192"/>
                  </a:moveTo>
                  <a:lnTo>
                    <a:pt x="2203857" y="1638684"/>
                  </a:lnTo>
                  <a:lnTo>
                    <a:pt x="2203383" y="1638303"/>
                  </a:lnTo>
                  <a:lnTo>
                    <a:pt x="2202830" y="1637922"/>
                  </a:lnTo>
                  <a:lnTo>
                    <a:pt x="2202356" y="1637668"/>
                  </a:lnTo>
                  <a:lnTo>
                    <a:pt x="2202012" y="1638684"/>
                  </a:lnTo>
                  <a:lnTo>
                    <a:pt x="2202593" y="1638684"/>
                  </a:lnTo>
                  <a:lnTo>
                    <a:pt x="2202988" y="1638811"/>
                  </a:lnTo>
                  <a:lnTo>
                    <a:pt x="2203304" y="1638938"/>
                  </a:lnTo>
                  <a:lnTo>
                    <a:pt x="2203620" y="1639192"/>
                  </a:lnTo>
                  <a:close/>
                </a:path>
                <a:path w="2360295" h="1867535">
                  <a:moveTo>
                    <a:pt x="2199119" y="1638938"/>
                  </a:moveTo>
                  <a:lnTo>
                    <a:pt x="2198597" y="1638317"/>
                  </a:lnTo>
                  <a:lnTo>
                    <a:pt x="2198487" y="1637922"/>
                  </a:lnTo>
                  <a:lnTo>
                    <a:pt x="2198803" y="1637922"/>
                  </a:lnTo>
                  <a:lnTo>
                    <a:pt x="2199198" y="1637795"/>
                  </a:lnTo>
                  <a:lnTo>
                    <a:pt x="2197555" y="1637795"/>
                  </a:lnTo>
                  <a:lnTo>
                    <a:pt x="2198329" y="1638684"/>
                  </a:lnTo>
                  <a:lnTo>
                    <a:pt x="2198803" y="1638811"/>
                  </a:lnTo>
                  <a:lnTo>
                    <a:pt x="2199119" y="1638938"/>
                  </a:lnTo>
                  <a:close/>
                </a:path>
                <a:path w="2360295" h="1867535">
                  <a:moveTo>
                    <a:pt x="2217675" y="1639700"/>
                  </a:moveTo>
                  <a:lnTo>
                    <a:pt x="2216175" y="1637922"/>
                  </a:lnTo>
                  <a:lnTo>
                    <a:pt x="2212176" y="1637922"/>
                  </a:lnTo>
                  <a:lnTo>
                    <a:pt x="2212115" y="1638049"/>
                  </a:lnTo>
                  <a:lnTo>
                    <a:pt x="2214043" y="1638049"/>
                  </a:lnTo>
                  <a:lnTo>
                    <a:pt x="2214754" y="1638430"/>
                  </a:lnTo>
                  <a:lnTo>
                    <a:pt x="2215385" y="1638557"/>
                  </a:lnTo>
                  <a:lnTo>
                    <a:pt x="2215069" y="1638684"/>
                  </a:lnTo>
                  <a:lnTo>
                    <a:pt x="2215859" y="1638684"/>
                  </a:lnTo>
                  <a:lnTo>
                    <a:pt x="2215761" y="1639594"/>
                  </a:lnTo>
                  <a:lnTo>
                    <a:pt x="2217675" y="1639700"/>
                  </a:lnTo>
                  <a:close/>
                </a:path>
                <a:path w="2360295" h="1867535">
                  <a:moveTo>
                    <a:pt x="2211753" y="1638811"/>
                  </a:moveTo>
                  <a:lnTo>
                    <a:pt x="2213490" y="1638176"/>
                  </a:lnTo>
                  <a:lnTo>
                    <a:pt x="2214043" y="1638049"/>
                  </a:lnTo>
                  <a:lnTo>
                    <a:pt x="2212115" y="1638049"/>
                  </a:lnTo>
                  <a:lnTo>
                    <a:pt x="2211753" y="1638811"/>
                  </a:lnTo>
                  <a:close/>
                </a:path>
                <a:path w="2360295" h="1867535">
                  <a:moveTo>
                    <a:pt x="2228335" y="1641605"/>
                  </a:moveTo>
                  <a:lnTo>
                    <a:pt x="2228267" y="1640843"/>
                  </a:lnTo>
                  <a:lnTo>
                    <a:pt x="2228151" y="1640462"/>
                  </a:lnTo>
                  <a:lnTo>
                    <a:pt x="2228027" y="1639726"/>
                  </a:lnTo>
                  <a:lnTo>
                    <a:pt x="2228572" y="1638303"/>
                  </a:lnTo>
                  <a:lnTo>
                    <a:pt x="2223874" y="1638303"/>
                  </a:lnTo>
                  <a:lnTo>
                    <a:pt x="2223775" y="1638557"/>
                  </a:lnTo>
                  <a:lnTo>
                    <a:pt x="2223913" y="1640589"/>
                  </a:lnTo>
                  <a:lnTo>
                    <a:pt x="2224308" y="1640716"/>
                  </a:lnTo>
                  <a:lnTo>
                    <a:pt x="2225492" y="1641351"/>
                  </a:lnTo>
                  <a:lnTo>
                    <a:pt x="2226993" y="1641351"/>
                  </a:lnTo>
                  <a:lnTo>
                    <a:pt x="2228335" y="1641605"/>
                  </a:lnTo>
                  <a:close/>
                </a:path>
                <a:path w="2360295" h="1867535">
                  <a:moveTo>
                    <a:pt x="2217754" y="1638811"/>
                  </a:moveTo>
                  <a:lnTo>
                    <a:pt x="2217596" y="1638303"/>
                  </a:lnTo>
                  <a:lnTo>
                    <a:pt x="2216852" y="1638303"/>
                  </a:lnTo>
                  <a:lnTo>
                    <a:pt x="2217754" y="1638811"/>
                  </a:lnTo>
                  <a:close/>
                </a:path>
                <a:path w="2360295" h="1867535">
                  <a:moveTo>
                    <a:pt x="2196118" y="1639954"/>
                  </a:moveTo>
                  <a:lnTo>
                    <a:pt x="2196189" y="1639726"/>
                  </a:lnTo>
                  <a:lnTo>
                    <a:pt x="2196355" y="1639446"/>
                  </a:lnTo>
                  <a:lnTo>
                    <a:pt x="2196431" y="1638517"/>
                  </a:lnTo>
                  <a:lnTo>
                    <a:pt x="2195921" y="1639065"/>
                  </a:lnTo>
                  <a:lnTo>
                    <a:pt x="2196118" y="1639954"/>
                  </a:lnTo>
                  <a:close/>
                </a:path>
                <a:path w="2360295" h="1867535">
                  <a:moveTo>
                    <a:pt x="2200145" y="1640589"/>
                  </a:moveTo>
                  <a:lnTo>
                    <a:pt x="2199908" y="1638557"/>
                  </a:lnTo>
                  <a:lnTo>
                    <a:pt x="2199482" y="1638557"/>
                  </a:lnTo>
                  <a:lnTo>
                    <a:pt x="2199672" y="1639065"/>
                  </a:lnTo>
                  <a:lnTo>
                    <a:pt x="2199908" y="1639954"/>
                  </a:lnTo>
                  <a:lnTo>
                    <a:pt x="2199987" y="1640081"/>
                  </a:lnTo>
                  <a:lnTo>
                    <a:pt x="2200093" y="1640335"/>
                  </a:lnTo>
                  <a:lnTo>
                    <a:pt x="2200145" y="1640589"/>
                  </a:lnTo>
                  <a:close/>
                </a:path>
                <a:path w="2360295" h="1867535">
                  <a:moveTo>
                    <a:pt x="2214438" y="1641351"/>
                  </a:moveTo>
                  <a:lnTo>
                    <a:pt x="2215859" y="1638684"/>
                  </a:lnTo>
                  <a:lnTo>
                    <a:pt x="2215069" y="1638684"/>
                  </a:lnTo>
                  <a:lnTo>
                    <a:pt x="2214438" y="1638938"/>
                  </a:lnTo>
                  <a:lnTo>
                    <a:pt x="2212464" y="1639573"/>
                  </a:lnTo>
                  <a:lnTo>
                    <a:pt x="2212227" y="1639954"/>
                  </a:lnTo>
                  <a:lnTo>
                    <a:pt x="2211990" y="1640081"/>
                  </a:lnTo>
                  <a:lnTo>
                    <a:pt x="2211753" y="1640462"/>
                  </a:lnTo>
                  <a:lnTo>
                    <a:pt x="2213411" y="1640462"/>
                  </a:lnTo>
                  <a:lnTo>
                    <a:pt x="2213885" y="1640970"/>
                  </a:lnTo>
                  <a:lnTo>
                    <a:pt x="2214438" y="1641351"/>
                  </a:lnTo>
                  <a:close/>
                </a:path>
                <a:path w="2360295" h="1867535">
                  <a:moveTo>
                    <a:pt x="2202119" y="1639954"/>
                  </a:moveTo>
                  <a:lnTo>
                    <a:pt x="2202356" y="1638684"/>
                  </a:lnTo>
                  <a:lnTo>
                    <a:pt x="2202012" y="1638684"/>
                  </a:lnTo>
                  <a:lnTo>
                    <a:pt x="2201883" y="1639065"/>
                  </a:lnTo>
                  <a:lnTo>
                    <a:pt x="2200712" y="1639065"/>
                  </a:lnTo>
                  <a:lnTo>
                    <a:pt x="2202119" y="1639954"/>
                  </a:lnTo>
                  <a:close/>
                </a:path>
                <a:path w="2360295" h="1867535">
                  <a:moveTo>
                    <a:pt x="2215385" y="1639573"/>
                  </a:moveTo>
                  <a:close/>
                </a:path>
                <a:path w="2360295" h="1867535">
                  <a:moveTo>
                    <a:pt x="2215746" y="1639726"/>
                  </a:moveTo>
                  <a:lnTo>
                    <a:pt x="2215761" y="1639594"/>
                  </a:lnTo>
                  <a:lnTo>
                    <a:pt x="2215385" y="1639573"/>
                  </a:lnTo>
                  <a:lnTo>
                    <a:pt x="2215746" y="1639726"/>
                  </a:lnTo>
                  <a:close/>
                </a:path>
                <a:path w="2360295" h="1867535">
                  <a:moveTo>
                    <a:pt x="2193591" y="1640843"/>
                  </a:moveTo>
                  <a:lnTo>
                    <a:pt x="2194460" y="1640716"/>
                  </a:lnTo>
                  <a:lnTo>
                    <a:pt x="2194855" y="1640716"/>
                  </a:lnTo>
                  <a:lnTo>
                    <a:pt x="2194539" y="1640335"/>
                  </a:lnTo>
                  <a:lnTo>
                    <a:pt x="2194223" y="1639700"/>
                  </a:lnTo>
                  <a:lnTo>
                    <a:pt x="2193591" y="1639700"/>
                  </a:lnTo>
                  <a:lnTo>
                    <a:pt x="2193591" y="1640843"/>
                  </a:lnTo>
                  <a:close/>
                </a:path>
                <a:path w="2360295" h="1867535">
                  <a:moveTo>
                    <a:pt x="2215543" y="1641605"/>
                  </a:moveTo>
                  <a:lnTo>
                    <a:pt x="2215780" y="1641605"/>
                  </a:lnTo>
                  <a:lnTo>
                    <a:pt x="2216333" y="1641351"/>
                  </a:lnTo>
                  <a:lnTo>
                    <a:pt x="2216965" y="1641224"/>
                  </a:lnTo>
                  <a:lnTo>
                    <a:pt x="2217517" y="1640970"/>
                  </a:lnTo>
                  <a:lnTo>
                    <a:pt x="2217281" y="1640716"/>
                  </a:lnTo>
                  <a:lnTo>
                    <a:pt x="2217123" y="1640335"/>
                  </a:lnTo>
                  <a:lnTo>
                    <a:pt x="2216886" y="1640208"/>
                  </a:lnTo>
                  <a:lnTo>
                    <a:pt x="2215746" y="1639726"/>
                  </a:lnTo>
                  <a:lnTo>
                    <a:pt x="2215543" y="1641605"/>
                  </a:lnTo>
                  <a:close/>
                </a:path>
                <a:path w="2360295" h="1867535">
                  <a:moveTo>
                    <a:pt x="2212464" y="1640589"/>
                  </a:moveTo>
                  <a:lnTo>
                    <a:pt x="2213411" y="1640462"/>
                  </a:lnTo>
                  <a:lnTo>
                    <a:pt x="2211753" y="1640462"/>
                  </a:lnTo>
                  <a:lnTo>
                    <a:pt x="2212464" y="1640589"/>
                  </a:lnTo>
                  <a:close/>
                </a:path>
                <a:path w="2360295" h="1867535">
                  <a:moveTo>
                    <a:pt x="1638181" y="1514146"/>
                  </a:moveTo>
                  <a:lnTo>
                    <a:pt x="1639981" y="1514146"/>
                  </a:lnTo>
                  <a:lnTo>
                    <a:pt x="1639745" y="1511352"/>
                  </a:lnTo>
                  <a:lnTo>
                    <a:pt x="1638181" y="1514146"/>
                  </a:lnTo>
                  <a:close/>
                </a:path>
                <a:path w="2360295" h="1867535">
                  <a:moveTo>
                    <a:pt x="1582365" y="1516940"/>
                  </a:moveTo>
                  <a:lnTo>
                    <a:pt x="1583128" y="1516940"/>
                  </a:lnTo>
                  <a:lnTo>
                    <a:pt x="1580759" y="1511352"/>
                  </a:lnTo>
                  <a:lnTo>
                    <a:pt x="1579627" y="1514400"/>
                  </a:lnTo>
                  <a:lnTo>
                    <a:pt x="1579737" y="1514723"/>
                  </a:lnTo>
                  <a:lnTo>
                    <a:pt x="1580206" y="1515289"/>
                  </a:lnTo>
                  <a:lnTo>
                    <a:pt x="1581233" y="1516305"/>
                  </a:lnTo>
                  <a:lnTo>
                    <a:pt x="1582496" y="1516686"/>
                  </a:lnTo>
                  <a:lnTo>
                    <a:pt x="1582365" y="1516940"/>
                  </a:lnTo>
                  <a:close/>
                </a:path>
                <a:path w="2360295" h="1867535">
                  <a:moveTo>
                    <a:pt x="1586602" y="1513638"/>
                  </a:moveTo>
                  <a:lnTo>
                    <a:pt x="1592209" y="1513638"/>
                  </a:lnTo>
                  <a:lnTo>
                    <a:pt x="1590471" y="1513511"/>
                  </a:lnTo>
                  <a:lnTo>
                    <a:pt x="1588971" y="1512114"/>
                  </a:lnTo>
                  <a:lnTo>
                    <a:pt x="1588655" y="1512114"/>
                  </a:lnTo>
                  <a:lnTo>
                    <a:pt x="1587234" y="1512749"/>
                  </a:lnTo>
                  <a:lnTo>
                    <a:pt x="1586602" y="1513638"/>
                  </a:lnTo>
                  <a:close/>
                </a:path>
                <a:path w="2360295" h="1867535">
                  <a:moveTo>
                    <a:pt x="1627032" y="1513765"/>
                  </a:moveTo>
                  <a:lnTo>
                    <a:pt x="1631453" y="1513765"/>
                  </a:lnTo>
                  <a:lnTo>
                    <a:pt x="1629479" y="1512241"/>
                  </a:lnTo>
                  <a:lnTo>
                    <a:pt x="1627032" y="1513765"/>
                  </a:lnTo>
                  <a:close/>
                </a:path>
                <a:path w="2360295" h="1867535">
                  <a:moveTo>
                    <a:pt x="1621771" y="1513892"/>
                  </a:moveTo>
                  <a:lnTo>
                    <a:pt x="1623241" y="1513892"/>
                  </a:lnTo>
                  <a:lnTo>
                    <a:pt x="1621188" y="1512368"/>
                  </a:lnTo>
                  <a:lnTo>
                    <a:pt x="1621771" y="1513892"/>
                  </a:lnTo>
                  <a:close/>
                </a:path>
                <a:path w="2360295" h="1867535">
                  <a:moveTo>
                    <a:pt x="1659869" y="1513765"/>
                  </a:moveTo>
                  <a:lnTo>
                    <a:pt x="1662328" y="1513765"/>
                  </a:lnTo>
                  <a:lnTo>
                    <a:pt x="1660433" y="1512495"/>
                  </a:lnTo>
                  <a:lnTo>
                    <a:pt x="1659869" y="1513765"/>
                  </a:lnTo>
                  <a:close/>
                </a:path>
                <a:path w="2360295" h="1867535">
                  <a:moveTo>
                    <a:pt x="1652932" y="1514908"/>
                  </a:moveTo>
                  <a:lnTo>
                    <a:pt x="1653010" y="1514654"/>
                  </a:lnTo>
                  <a:lnTo>
                    <a:pt x="1653129" y="1514527"/>
                  </a:lnTo>
                  <a:lnTo>
                    <a:pt x="1653149" y="1514146"/>
                  </a:lnTo>
                  <a:lnTo>
                    <a:pt x="1652379" y="1513003"/>
                  </a:lnTo>
                  <a:lnTo>
                    <a:pt x="1649220" y="1513003"/>
                  </a:lnTo>
                  <a:lnTo>
                    <a:pt x="1646299" y="1512495"/>
                  </a:lnTo>
                  <a:lnTo>
                    <a:pt x="1643397" y="1513638"/>
                  </a:lnTo>
                  <a:lnTo>
                    <a:pt x="1651431" y="1513638"/>
                  </a:lnTo>
                  <a:lnTo>
                    <a:pt x="1651826" y="1514019"/>
                  </a:lnTo>
                  <a:lnTo>
                    <a:pt x="1652142" y="1514273"/>
                  </a:lnTo>
                  <a:lnTo>
                    <a:pt x="1652537" y="1514654"/>
                  </a:lnTo>
                  <a:lnTo>
                    <a:pt x="1652695" y="1514654"/>
                  </a:lnTo>
                  <a:lnTo>
                    <a:pt x="1652810" y="1514810"/>
                  </a:lnTo>
                  <a:close/>
                </a:path>
                <a:path w="2360295" h="1867535">
                  <a:moveTo>
                    <a:pt x="1600241" y="1514273"/>
                  </a:moveTo>
                  <a:lnTo>
                    <a:pt x="1608633" y="1514273"/>
                  </a:lnTo>
                  <a:lnTo>
                    <a:pt x="1606896" y="1512495"/>
                  </a:lnTo>
                  <a:lnTo>
                    <a:pt x="1604843" y="1513892"/>
                  </a:lnTo>
                  <a:lnTo>
                    <a:pt x="1600884" y="1513892"/>
                  </a:lnTo>
                  <a:lnTo>
                    <a:pt x="1600241" y="1514273"/>
                  </a:lnTo>
                  <a:close/>
                </a:path>
                <a:path w="2360295" h="1867535">
                  <a:moveTo>
                    <a:pt x="1656485" y="1514908"/>
                  </a:moveTo>
                  <a:lnTo>
                    <a:pt x="1658143" y="1514908"/>
                  </a:lnTo>
                  <a:lnTo>
                    <a:pt x="1657669" y="1514781"/>
                  </a:lnTo>
                  <a:lnTo>
                    <a:pt x="1657525" y="1514723"/>
                  </a:lnTo>
                  <a:lnTo>
                    <a:pt x="1657432" y="1514527"/>
                  </a:lnTo>
                  <a:lnTo>
                    <a:pt x="1657669" y="1514146"/>
                  </a:lnTo>
                  <a:lnTo>
                    <a:pt x="1658380" y="1513638"/>
                  </a:lnTo>
                  <a:lnTo>
                    <a:pt x="1659327" y="1513130"/>
                  </a:lnTo>
                  <a:lnTo>
                    <a:pt x="1658696" y="1513130"/>
                  </a:lnTo>
                  <a:lnTo>
                    <a:pt x="1657827" y="1512622"/>
                  </a:lnTo>
                  <a:lnTo>
                    <a:pt x="1657511" y="1513003"/>
                  </a:lnTo>
                  <a:lnTo>
                    <a:pt x="1656959" y="1513384"/>
                  </a:lnTo>
                  <a:lnTo>
                    <a:pt x="1656485" y="1514908"/>
                  </a:lnTo>
                  <a:close/>
                </a:path>
                <a:path w="2360295" h="1867535">
                  <a:moveTo>
                    <a:pt x="1620083" y="1514781"/>
                  </a:moveTo>
                  <a:lnTo>
                    <a:pt x="1623794" y="1514781"/>
                  </a:lnTo>
                  <a:lnTo>
                    <a:pt x="1623478" y="1514654"/>
                  </a:lnTo>
                  <a:lnTo>
                    <a:pt x="1623399" y="1512749"/>
                  </a:lnTo>
                  <a:lnTo>
                    <a:pt x="1623083" y="1512876"/>
                  </a:lnTo>
                  <a:lnTo>
                    <a:pt x="1623241" y="1513892"/>
                  </a:lnTo>
                  <a:lnTo>
                    <a:pt x="1621771" y="1513892"/>
                  </a:lnTo>
                  <a:lnTo>
                    <a:pt x="1621820" y="1514019"/>
                  </a:lnTo>
                  <a:lnTo>
                    <a:pt x="1621780" y="1514273"/>
                  </a:lnTo>
                  <a:lnTo>
                    <a:pt x="1621662" y="1514400"/>
                  </a:lnTo>
                  <a:lnTo>
                    <a:pt x="1621583" y="1514654"/>
                  </a:lnTo>
                  <a:lnTo>
                    <a:pt x="1620144" y="1514654"/>
                  </a:lnTo>
                  <a:lnTo>
                    <a:pt x="1620083" y="1514781"/>
                  </a:lnTo>
                  <a:close/>
                </a:path>
                <a:path w="2360295" h="1867535">
                  <a:moveTo>
                    <a:pt x="1594380" y="1514654"/>
                  </a:moveTo>
                  <a:lnTo>
                    <a:pt x="1594893" y="1514654"/>
                  </a:lnTo>
                  <a:lnTo>
                    <a:pt x="1595683" y="1514146"/>
                  </a:lnTo>
                  <a:lnTo>
                    <a:pt x="1595920" y="1512749"/>
                  </a:lnTo>
                  <a:lnTo>
                    <a:pt x="1595288" y="1513003"/>
                  </a:lnTo>
                  <a:lnTo>
                    <a:pt x="1594578" y="1513384"/>
                  </a:lnTo>
                  <a:lnTo>
                    <a:pt x="1592209" y="1513638"/>
                  </a:lnTo>
                  <a:lnTo>
                    <a:pt x="1586602" y="1513638"/>
                  </a:lnTo>
                  <a:lnTo>
                    <a:pt x="1586061" y="1514400"/>
                  </a:lnTo>
                  <a:lnTo>
                    <a:pt x="1594183" y="1514400"/>
                  </a:lnTo>
                  <a:lnTo>
                    <a:pt x="1594380" y="1514654"/>
                  </a:lnTo>
                  <a:close/>
                </a:path>
                <a:path w="2360295" h="1867535">
                  <a:moveTo>
                    <a:pt x="1624426" y="1513765"/>
                  </a:moveTo>
                  <a:lnTo>
                    <a:pt x="1627032" y="1513765"/>
                  </a:lnTo>
                  <a:lnTo>
                    <a:pt x="1624978" y="1513003"/>
                  </a:lnTo>
                  <a:lnTo>
                    <a:pt x="1624820" y="1512876"/>
                  </a:lnTo>
                  <a:lnTo>
                    <a:pt x="1624426" y="1513765"/>
                  </a:lnTo>
                  <a:close/>
                </a:path>
                <a:path w="2360295" h="1867535">
                  <a:moveTo>
                    <a:pt x="1662176" y="1516432"/>
                  </a:moveTo>
                  <a:lnTo>
                    <a:pt x="1662407" y="1516432"/>
                  </a:lnTo>
                  <a:lnTo>
                    <a:pt x="1662565" y="1514527"/>
                  </a:lnTo>
                  <a:lnTo>
                    <a:pt x="1663118" y="1514527"/>
                  </a:lnTo>
                  <a:lnTo>
                    <a:pt x="1663907" y="1514400"/>
                  </a:lnTo>
                  <a:lnTo>
                    <a:pt x="1663860" y="1513511"/>
                  </a:lnTo>
                  <a:lnTo>
                    <a:pt x="1663355" y="1513003"/>
                  </a:lnTo>
                  <a:lnTo>
                    <a:pt x="1662328" y="1513765"/>
                  </a:lnTo>
                  <a:lnTo>
                    <a:pt x="1659869" y="1513765"/>
                  </a:lnTo>
                  <a:lnTo>
                    <a:pt x="1659643" y="1514273"/>
                  </a:lnTo>
                  <a:lnTo>
                    <a:pt x="1659043" y="1514527"/>
                  </a:lnTo>
                  <a:lnTo>
                    <a:pt x="1662565" y="1514527"/>
                  </a:lnTo>
                  <a:lnTo>
                    <a:pt x="1662960" y="1514654"/>
                  </a:lnTo>
                  <a:lnTo>
                    <a:pt x="1658743" y="1514654"/>
                  </a:lnTo>
                  <a:lnTo>
                    <a:pt x="1658143" y="1514908"/>
                  </a:lnTo>
                  <a:lnTo>
                    <a:pt x="1656485" y="1514908"/>
                  </a:lnTo>
                  <a:lnTo>
                    <a:pt x="1656265" y="1515670"/>
                  </a:lnTo>
                  <a:lnTo>
                    <a:pt x="1662328" y="1515670"/>
                  </a:lnTo>
                  <a:lnTo>
                    <a:pt x="1662176" y="1516432"/>
                  </a:lnTo>
                  <a:close/>
                </a:path>
                <a:path w="2360295" h="1867535">
                  <a:moveTo>
                    <a:pt x="1615661" y="1516305"/>
                  </a:moveTo>
                  <a:lnTo>
                    <a:pt x="1632559" y="1516305"/>
                  </a:lnTo>
                  <a:lnTo>
                    <a:pt x="1632606" y="1514527"/>
                  </a:lnTo>
                  <a:lnTo>
                    <a:pt x="1632480" y="1513384"/>
                  </a:lnTo>
                  <a:lnTo>
                    <a:pt x="1631769" y="1513003"/>
                  </a:lnTo>
                  <a:lnTo>
                    <a:pt x="1631664" y="1513511"/>
                  </a:lnTo>
                  <a:lnTo>
                    <a:pt x="1631611" y="1513638"/>
                  </a:lnTo>
                  <a:lnTo>
                    <a:pt x="1631453" y="1513765"/>
                  </a:lnTo>
                  <a:lnTo>
                    <a:pt x="1624426" y="1513765"/>
                  </a:lnTo>
                  <a:lnTo>
                    <a:pt x="1624110" y="1514146"/>
                  </a:lnTo>
                  <a:lnTo>
                    <a:pt x="1623873" y="1514654"/>
                  </a:lnTo>
                  <a:lnTo>
                    <a:pt x="1623794" y="1514781"/>
                  </a:lnTo>
                  <a:lnTo>
                    <a:pt x="1616575" y="1514781"/>
                  </a:lnTo>
                  <a:lnTo>
                    <a:pt x="1617082" y="1516051"/>
                  </a:lnTo>
                  <a:lnTo>
                    <a:pt x="1615661" y="1516305"/>
                  </a:lnTo>
                  <a:close/>
                </a:path>
                <a:path w="2360295" h="1867535">
                  <a:moveTo>
                    <a:pt x="1616575" y="1514781"/>
                  </a:moveTo>
                  <a:lnTo>
                    <a:pt x="1620083" y="1514781"/>
                  </a:lnTo>
                  <a:lnTo>
                    <a:pt x="1619293" y="1514527"/>
                  </a:lnTo>
                  <a:lnTo>
                    <a:pt x="1619451" y="1514273"/>
                  </a:lnTo>
                  <a:lnTo>
                    <a:pt x="1619688" y="1514146"/>
                  </a:lnTo>
                  <a:lnTo>
                    <a:pt x="1620162" y="1513765"/>
                  </a:lnTo>
                  <a:lnTo>
                    <a:pt x="1620399" y="1513511"/>
                  </a:lnTo>
                  <a:lnTo>
                    <a:pt x="1620715" y="1513257"/>
                  </a:lnTo>
                  <a:lnTo>
                    <a:pt x="1619688" y="1513003"/>
                  </a:lnTo>
                  <a:lnTo>
                    <a:pt x="1619214" y="1513003"/>
                  </a:lnTo>
                  <a:lnTo>
                    <a:pt x="1618504" y="1513130"/>
                  </a:lnTo>
                  <a:lnTo>
                    <a:pt x="1617793" y="1513384"/>
                  </a:lnTo>
                  <a:lnTo>
                    <a:pt x="1617185" y="1513797"/>
                  </a:lnTo>
                  <a:lnTo>
                    <a:pt x="1616372" y="1514273"/>
                  </a:lnTo>
                  <a:lnTo>
                    <a:pt x="1616575" y="1514781"/>
                  </a:lnTo>
                  <a:close/>
                </a:path>
                <a:path w="2360295" h="1867535">
                  <a:moveTo>
                    <a:pt x="1650483" y="1520877"/>
                  </a:moveTo>
                  <a:lnTo>
                    <a:pt x="1650719" y="1520877"/>
                  </a:lnTo>
                  <a:lnTo>
                    <a:pt x="1651114" y="1519988"/>
                  </a:lnTo>
                  <a:lnTo>
                    <a:pt x="1651193" y="1519607"/>
                  </a:lnTo>
                  <a:lnTo>
                    <a:pt x="1651317" y="1518718"/>
                  </a:lnTo>
                  <a:lnTo>
                    <a:pt x="1651192" y="1517756"/>
                  </a:lnTo>
                  <a:lnTo>
                    <a:pt x="1651509" y="1516940"/>
                  </a:lnTo>
                  <a:lnTo>
                    <a:pt x="1652378" y="1516940"/>
                  </a:lnTo>
                  <a:lnTo>
                    <a:pt x="1652677" y="1516780"/>
                  </a:lnTo>
                  <a:lnTo>
                    <a:pt x="1651510" y="1516559"/>
                  </a:lnTo>
                  <a:lnTo>
                    <a:pt x="1650800" y="1516305"/>
                  </a:lnTo>
                  <a:lnTo>
                    <a:pt x="1615424" y="1516305"/>
                  </a:lnTo>
                  <a:lnTo>
                    <a:pt x="1614871" y="1515924"/>
                  </a:lnTo>
                  <a:lnTo>
                    <a:pt x="1614761" y="1515111"/>
                  </a:lnTo>
                  <a:lnTo>
                    <a:pt x="1615582" y="1514781"/>
                  </a:lnTo>
                  <a:lnTo>
                    <a:pt x="1615700" y="1514400"/>
                  </a:lnTo>
                  <a:lnTo>
                    <a:pt x="1615819" y="1513003"/>
                  </a:lnTo>
                  <a:lnTo>
                    <a:pt x="1615266" y="1513003"/>
                  </a:lnTo>
                  <a:lnTo>
                    <a:pt x="1614713" y="1514146"/>
                  </a:lnTo>
                  <a:lnTo>
                    <a:pt x="1613687" y="1514654"/>
                  </a:lnTo>
                  <a:lnTo>
                    <a:pt x="1614119" y="1516432"/>
                  </a:lnTo>
                  <a:lnTo>
                    <a:pt x="1616607" y="1516432"/>
                  </a:lnTo>
                  <a:lnTo>
                    <a:pt x="1616569" y="1518083"/>
                  </a:lnTo>
                  <a:lnTo>
                    <a:pt x="1629241" y="1518083"/>
                  </a:lnTo>
                  <a:lnTo>
                    <a:pt x="1629350" y="1518210"/>
                  </a:lnTo>
                  <a:lnTo>
                    <a:pt x="1644481" y="1518210"/>
                  </a:lnTo>
                  <a:lnTo>
                    <a:pt x="1644560" y="1518845"/>
                  </a:lnTo>
                  <a:lnTo>
                    <a:pt x="1644648" y="1518972"/>
                  </a:lnTo>
                  <a:lnTo>
                    <a:pt x="1649219" y="1518972"/>
                  </a:lnTo>
                  <a:lnTo>
                    <a:pt x="1649614" y="1519226"/>
                  </a:lnTo>
                  <a:lnTo>
                    <a:pt x="1649930" y="1519226"/>
                  </a:lnTo>
                  <a:lnTo>
                    <a:pt x="1649772" y="1519353"/>
                  </a:lnTo>
                  <a:lnTo>
                    <a:pt x="1649614" y="1519607"/>
                  </a:lnTo>
                  <a:lnTo>
                    <a:pt x="1649456" y="1519734"/>
                  </a:lnTo>
                  <a:lnTo>
                    <a:pt x="1648745" y="1520115"/>
                  </a:lnTo>
                  <a:lnTo>
                    <a:pt x="1649298" y="1520369"/>
                  </a:lnTo>
                  <a:lnTo>
                    <a:pt x="1649851" y="1520750"/>
                  </a:lnTo>
                  <a:lnTo>
                    <a:pt x="1650483" y="1520877"/>
                  </a:lnTo>
                  <a:close/>
                </a:path>
                <a:path w="2360295" h="1867535">
                  <a:moveTo>
                    <a:pt x="1596856" y="1514908"/>
                  </a:moveTo>
                  <a:lnTo>
                    <a:pt x="1609581" y="1514908"/>
                  </a:lnTo>
                  <a:lnTo>
                    <a:pt x="1609028" y="1513003"/>
                  </a:lnTo>
                  <a:lnTo>
                    <a:pt x="1608699" y="1513638"/>
                  </a:lnTo>
                  <a:lnTo>
                    <a:pt x="1608633" y="1514273"/>
                  </a:lnTo>
                  <a:lnTo>
                    <a:pt x="1600241" y="1514273"/>
                  </a:lnTo>
                  <a:lnTo>
                    <a:pt x="1600026" y="1514400"/>
                  </a:lnTo>
                  <a:lnTo>
                    <a:pt x="1598526" y="1514654"/>
                  </a:lnTo>
                  <a:lnTo>
                    <a:pt x="1598289" y="1514781"/>
                  </a:lnTo>
                  <a:lnTo>
                    <a:pt x="1596879" y="1514781"/>
                  </a:lnTo>
                  <a:lnTo>
                    <a:pt x="1596856" y="1514908"/>
                  </a:lnTo>
                  <a:close/>
                </a:path>
                <a:path w="2360295" h="1867535">
                  <a:moveTo>
                    <a:pt x="1551393" y="1517194"/>
                  </a:moveTo>
                  <a:lnTo>
                    <a:pt x="1555807" y="1517194"/>
                  </a:lnTo>
                  <a:lnTo>
                    <a:pt x="1555570" y="1516940"/>
                  </a:lnTo>
                  <a:lnTo>
                    <a:pt x="1555458" y="1516559"/>
                  </a:lnTo>
                  <a:lnTo>
                    <a:pt x="1556201" y="1514527"/>
                  </a:lnTo>
                  <a:lnTo>
                    <a:pt x="1555017" y="1514146"/>
                  </a:lnTo>
                  <a:lnTo>
                    <a:pt x="1552727" y="1513638"/>
                  </a:lnTo>
                  <a:lnTo>
                    <a:pt x="1551937" y="1513257"/>
                  </a:lnTo>
                  <a:lnTo>
                    <a:pt x="1550832" y="1513003"/>
                  </a:lnTo>
                  <a:lnTo>
                    <a:pt x="1550200" y="1513003"/>
                  </a:lnTo>
                  <a:lnTo>
                    <a:pt x="1550121" y="1513257"/>
                  </a:lnTo>
                  <a:lnTo>
                    <a:pt x="1549726" y="1513892"/>
                  </a:lnTo>
                  <a:lnTo>
                    <a:pt x="1549602" y="1514146"/>
                  </a:lnTo>
                  <a:lnTo>
                    <a:pt x="1549331" y="1514908"/>
                  </a:lnTo>
                  <a:lnTo>
                    <a:pt x="1549200" y="1515162"/>
                  </a:lnTo>
                  <a:lnTo>
                    <a:pt x="1549726" y="1515162"/>
                  </a:lnTo>
                  <a:lnTo>
                    <a:pt x="1550753" y="1515416"/>
                  </a:lnTo>
                  <a:lnTo>
                    <a:pt x="1550969" y="1515995"/>
                  </a:lnTo>
                  <a:lnTo>
                    <a:pt x="1550042" y="1516432"/>
                  </a:lnTo>
                  <a:lnTo>
                    <a:pt x="1549253" y="1516686"/>
                  </a:lnTo>
                  <a:lnTo>
                    <a:pt x="1547436" y="1516940"/>
                  </a:lnTo>
                  <a:lnTo>
                    <a:pt x="1551148" y="1516940"/>
                  </a:lnTo>
                  <a:lnTo>
                    <a:pt x="1551393" y="1517194"/>
                  </a:lnTo>
                  <a:close/>
                </a:path>
                <a:path w="2360295" h="1867535">
                  <a:moveTo>
                    <a:pt x="1705667" y="1515870"/>
                  </a:moveTo>
                  <a:lnTo>
                    <a:pt x="1706389" y="1515289"/>
                  </a:lnTo>
                  <a:lnTo>
                    <a:pt x="1706389" y="1513130"/>
                  </a:lnTo>
                  <a:lnTo>
                    <a:pt x="1705363" y="1514400"/>
                  </a:lnTo>
                  <a:lnTo>
                    <a:pt x="1704652" y="1514654"/>
                  </a:lnTo>
                  <a:lnTo>
                    <a:pt x="1702204" y="1515035"/>
                  </a:lnTo>
                  <a:lnTo>
                    <a:pt x="1699677" y="1515289"/>
                  </a:lnTo>
                  <a:lnTo>
                    <a:pt x="1698454" y="1515670"/>
                  </a:lnTo>
                  <a:lnTo>
                    <a:pt x="1705521" y="1515670"/>
                  </a:lnTo>
                  <a:lnTo>
                    <a:pt x="1705667" y="1515870"/>
                  </a:lnTo>
                  <a:close/>
                </a:path>
                <a:path w="2360295" h="1867535">
                  <a:moveTo>
                    <a:pt x="1620144" y="1514654"/>
                  </a:moveTo>
                  <a:lnTo>
                    <a:pt x="1621583" y="1514654"/>
                  </a:lnTo>
                  <a:lnTo>
                    <a:pt x="1620872" y="1513130"/>
                  </a:lnTo>
                  <a:lnTo>
                    <a:pt x="1620144" y="1514654"/>
                  </a:lnTo>
                  <a:close/>
                </a:path>
                <a:path w="2360295" h="1867535">
                  <a:moveTo>
                    <a:pt x="1579922" y="1519607"/>
                  </a:moveTo>
                  <a:lnTo>
                    <a:pt x="1609827" y="1519600"/>
                  </a:lnTo>
                  <a:lnTo>
                    <a:pt x="1611138" y="1518591"/>
                  </a:lnTo>
                  <a:lnTo>
                    <a:pt x="1611223" y="1517956"/>
                  </a:lnTo>
                  <a:lnTo>
                    <a:pt x="1607528" y="1515670"/>
                  </a:lnTo>
                  <a:lnTo>
                    <a:pt x="1610686" y="1514527"/>
                  </a:lnTo>
                  <a:lnTo>
                    <a:pt x="1610844" y="1514400"/>
                  </a:lnTo>
                  <a:lnTo>
                    <a:pt x="1610982" y="1513797"/>
                  </a:lnTo>
                  <a:lnTo>
                    <a:pt x="1611081" y="1513638"/>
                  </a:lnTo>
                  <a:lnTo>
                    <a:pt x="1610528" y="1513384"/>
                  </a:lnTo>
                  <a:lnTo>
                    <a:pt x="1609976" y="1513384"/>
                  </a:lnTo>
                  <a:lnTo>
                    <a:pt x="1609502" y="1513130"/>
                  </a:lnTo>
                  <a:lnTo>
                    <a:pt x="1609660" y="1513384"/>
                  </a:lnTo>
                  <a:lnTo>
                    <a:pt x="1609976" y="1513511"/>
                  </a:lnTo>
                  <a:lnTo>
                    <a:pt x="1609857" y="1513797"/>
                  </a:lnTo>
                  <a:lnTo>
                    <a:pt x="1609581" y="1514908"/>
                  </a:lnTo>
                  <a:lnTo>
                    <a:pt x="1596856" y="1514908"/>
                  </a:lnTo>
                  <a:lnTo>
                    <a:pt x="1596789" y="1515289"/>
                  </a:lnTo>
                  <a:lnTo>
                    <a:pt x="1596315" y="1516051"/>
                  </a:lnTo>
                  <a:lnTo>
                    <a:pt x="1593700" y="1516051"/>
                  </a:lnTo>
                  <a:lnTo>
                    <a:pt x="1593551" y="1516559"/>
                  </a:lnTo>
                  <a:lnTo>
                    <a:pt x="1592446" y="1516559"/>
                  </a:lnTo>
                  <a:lnTo>
                    <a:pt x="1592355" y="1517348"/>
                  </a:lnTo>
                  <a:lnTo>
                    <a:pt x="1592209" y="1517702"/>
                  </a:lnTo>
                  <a:lnTo>
                    <a:pt x="1581970" y="1517702"/>
                  </a:lnTo>
                  <a:lnTo>
                    <a:pt x="1581707" y="1518210"/>
                  </a:lnTo>
                  <a:lnTo>
                    <a:pt x="1579890" y="1518210"/>
                  </a:lnTo>
                  <a:lnTo>
                    <a:pt x="1579417" y="1518337"/>
                  </a:lnTo>
                  <a:lnTo>
                    <a:pt x="1578706" y="1518337"/>
                  </a:lnTo>
                  <a:lnTo>
                    <a:pt x="1578706" y="1518845"/>
                  </a:lnTo>
                  <a:lnTo>
                    <a:pt x="1579496" y="1518845"/>
                  </a:lnTo>
                  <a:lnTo>
                    <a:pt x="1579969" y="1519099"/>
                  </a:lnTo>
                  <a:lnTo>
                    <a:pt x="1579922" y="1519607"/>
                  </a:lnTo>
                  <a:close/>
                </a:path>
                <a:path w="2360295" h="1867535">
                  <a:moveTo>
                    <a:pt x="1665197" y="1517321"/>
                  </a:moveTo>
                  <a:lnTo>
                    <a:pt x="1665802" y="1517321"/>
                  </a:lnTo>
                  <a:lnTo>
                    <a:pt x="1665644" y="1516813"/>
                  </a:lnTo>
                  <a:lnTo>
                    <a:pt x="1665549" y="1516204"/>
                  </a:lnTo>
                  <a:lnTo>
                    <a:pt x="1665881" y="1515670"/>
                  </a:lnTo>
                  <a:lnTo>
                    <a:pt x="1665960" y="1515289"/>
                  </a:lnTo>
                  <a:lnTo>
                    <a:pt x="1665684" y="1514908"/>
                  </a:lnTo>
                  <a:lnTo>
                    <a:pt x="1665558" y="1514527"/>
                  </a:lnTo>
                  <a:lnTo>
                    <a:pt x="1666276" y="1513257"/>
                  </a:lnTo>
                  <a:lnTo>
                    <a:pt x="1664855" y="1513638"/>
                  </a:lnTo>
                  <a:lnTo>
                    <a:pt x="1665210" y="1514400"/>
                  </a:lnTo>
                  <a:lnTo>
                    <a:pt x="1665103" y="1514879"/>
                  </a:lnTo>
                  <a:lnTo>
                    <a:pt x="1664302" y="1515416"/>
                  </a:lnTo>
                  <a:lnTo>
                    <a:pt x="1662407" y="1516432"/>
                  </a:lnTo>
                  <a:lnTo>
                    <a:pt x="1662176" y="1516432"/>
                  </a:lnTo>
                  <a:lnTo>
                    <a:pt x="1662025" y="1517194"/>
                  </a:lnTo>
                  <a:lnTo>
                    <a:pt x="1664776" y="1517194"/>
                  </a:lnTo>
                  <a:lnTo>
                    <a:pt x="1665197" y="1517321"/>
                  </a:lnTo>
                  <a:close/>
                </a:path>
                <a:path w="2360295" h="1867535">
                  <a:moveTo>
                    <a:pt x="1636917" y="1515162"/>
                  </a:moveTo>
                  <a:lnTo>
                    <a:pt x="1637613" y="1515162"/>
                  </a:lnTo>
                  <a:lnTo>
                    <a:pt x="1637139" y="1513257"/>
                  </a:lnTo>
                  <a:lnTo>
                    <a:pt x="1636917" y="1515162"/>
                  </a:lnTo>
                  <a:close/>
                </a:path>
                <a:path w="2360295" h="1867535">
                  <a:moveTo>
                    <a:pt x="1596879" y="1514781"/>
                  </a:moveTo>
                  <a:lnTo>
                    <a:pt x="1598289" y="1514781"/>
                  </a:lnTo>
                  <a:lnTo>
                    <a:pt x="1597894" y="1513638"/>
                  </a:lnTo>
                  <a:lnTo>
                    <a:pt x="1597500" y="1513384"/>
                  </a:lnTo>
                  <a:lnTo>
                    <a:pt x="1597105" y="1513257"/>
                  </a:lnTo>
                  <a:lnTo>
                    <a:pt x="1596473" y="1513638"/>
                  </a:lnTo>
                  <a:lnTo>
                    <a:pt x="1596947" y="1513638"/>
                  </a:lnTo>
                  <a:lnTo>
                    <a:pt x="1597184" y="1513765"/>
                  </a:lnTo>
                  <a:lnTo>
                    <a:pt x="1596994" y="1514273"/>
                  </a:lnTo>
                  <a:lnTo>
                    <a:pt x="1596879" y="1514781"/>
                  </a:lnTo>
                  <a:close/>
                </a:path>
                <a:path w="2360295" h="1867535">
                  <a:moveTo>
                    <a:pt x="1640179" y="1514019"/>
                  </a:moveTo>
                  <a:lnTo>
                    <a:pt x="1642429" y="1514019"/>
                  </a:lnTo>
                  <a:lnTo>
                    <a:pt x="1641166" y="1513384"/>
                  </a:lnTo>
                  <a:lnTo>
                    <a:pt x="1640179" y="1514019"/>
                  </a:lnTo>
                  <a:close/>
                </a:path>
                <a:path w="2360295" h="1867535">
                  <a:moveTo>
                    <a:pt x="1583824" y="1514527"/>
                  </a:moveTo>
                  <a:lnTo>
                    <a:pt x="1585971" y="1514527"/>
                  </a:lnTo>
                  <a:lnTo>
                    <a:pt x="1584154" y="1513384"/>
                  </a:lnTo>
                  <a:lnTo>
                    <a:pt x="1583824" y="1514527"/>
                  </a:lnTo>
                  <a:close/>
                </a:path>
                <a:path w="2360295" h="1867535">
                  <a:moveTo>
                    <a:pt x="1686502" y="1513797"/>
                  </a:moveTo>
                  <a:lnTo>
                    <a:pt x="1685938" y="1513511"/>
                  </a:lnTo>
                  <a:lnTo>
                    <a:pt x="1686490" y="1513765"/>
                  </a:lnTo>
                  <a:close/>
                </a:path>
                <a:path w="2360295" h="1867535">
                  <a:moveTo>
                    <a:pt x="1600884" y="1513892"/>
                  </a:moveTo>
                  <a:lnTo>
                    <a:pt x="1604843" y="1513892"/>
                  </a:lnTo>
                  <a:lnTo>
                    <a:pt x="1601527" y="1513511"/>
                  </a:lnTo>
                  <a:lnTo>
                    <a:pt x="1600884" y="1513892"/>
                  </a:lnTo>
                  <a:close/>
                </a:path>
                <a:path w="2360295" h="1867535">
                  <a:moveTo>
                    <a:pt x="1577048" y="1514273"/>
                  </a:moveTo>
                  <a:lnTo>
                    <a:pt x="1578627" y="1514273"/>
                  </a:lnTo>
                  <a:lnTo>
                    <a:pt x="1578153" y="1513765"/>
                  </a:lnTo>
                  <a:lnTo>
                    <a:pt x="1577837" y="1513638"/>
                  </a:lnTo>
                  <a:lnTo>
                    <a:pt x="1577758" y="1513511"/>
                  </a:lnTo>
                  <a:lnTo>
                    <a:pt x="1577521" y="1513638"/>
                  </a:lnTo>
                  <a:lnTo>
                    <a:pt x="1577048" y="1514273"/>
                  </a:lnTo>
                  <a:close/>
                </a:path>
                <a:path w="2360295" h="1867535">
                  <a:moveTo>
                    <a:pt x="1725657" y="1515924"/>
                  </a:moveTo>
                  <a:lnTo>
                    <a:pt x="1726580" y="1515837"/>
                  </a:lnTo>
                  <a:lnTo>
                    <a:pt x="1726525" y="1515543"/>
                  </a:lnTo>
                  <a:lnTo>
                    <a:pt x="1726683" y="1515289"/>
                  </a:lnTo>
                  <a:lnTo>
                    <a:pt x="1725499" y="1515289"/>
                  </a:lnTo>
                  <a:lnTo>
                    <a:pt x="1724788" y="1513638"/>
                  </a:lnTo>
                  <a:lnTo>
                    <a:pt x="1724235" y="1515035"/>
                  </a:lnTo>
                  <a:lnTo>
                    <a:pt x="1723604" y="1515289"/>
                  </a:lnTo>
                  <a:lnTo>
                    <a:pt x="1724077" y="1515416"/>
                  </a:lnTo>
                  <a:lnTo>
                    <a:pt x="1724630" y="1515416"/>
                  </a:lnTo>
                  <a:lnTo>
                    <a:pt x="1725657" y="1515924"/>
                  </a:lnTo>
                  <a:close/>
                </a:path>
                <a:path w="2360295" h="1867535">
                  <a:moveTo>
                    <a:pt x="1710180" y="1515670"/>
                  </a:moveTo>
                  <a:lnTo>
                    <a:pt x="1710496" y="1515670"/>
                  </a:lnTo>
                  <a:lnTo>
                    <a:pt x="1711759" y="1514400"/>
                  </a:lnTo>
                  <a:lnTo>
                    <a:pt x="1711048" y="1514146"/>
                  </a:lnTo>
                  <a:lnTo>
                    <a:pt x="1710338" y="1513765"/>
                  </a:lnTo>
                  <a:lnTo>
                    <a:pt x="1709548" y="1513638"/>
                  </a:lnTo>
                  <a:lnTo>
                    <a:pt x="1709430" y="1514019"/>
                  </a:lnTo>
                  <a:lnTo>
                    <a:pt x="1709311" y="1514273"/>
                  </a:lnTo>
                  <a:lnTo>
                    <a:pt x="1709338" y="1514527"/>
                  </a:lnTo>
                  <a:lnTo>
                    <a:pt x="1709627" y="1514908"/>
                  </a:lnTo>
                  <a:lnTo>
                    <a:pt x="1709864" y="1515289"/>
                  </a:lnTo>
                  <a:lnTo>
                    <a:pt x="1710180" y="1515670"/>
                  </a:lnTo>
                  <a:close/>
                </a:path>
                <a:path w="2360295" h="1867535">
                  <a:moveTo>
                    <a:pt x="1632559" y="1516305"/>
                  </a:moveTo>
                  <a:lnTo>
                    <a:pt x="1650878" y="1516305"/>
                  </a:lnTo>
                  <a:lnTo>
                    <a:pt x="1651104" y="1515162"/>
                  </a:lnTo>
                  <a:lnTo>
                    <a:pt x="1651318" y="1514273"/>
                  </a:lnTo>
                  <a:lnTo>
                    <a:pt x="1651431" y="1513638"/>
                  </a:lnTo>
                  <a:lnTo>
                    <a:pt x="1643397" y="1513638"/>
                  </a:lnTo>
                  <a:lnTo>
                    <a:pt x="1642429" y="1514019"/>
                  </a:lnTo>
                  <a:lnTo>
                    <a:pt x="1640179" y="1514019"/>
                  </a:lnTo>
                  <a:lnTo>
                    <a:pt x="1639981" y="1514146"/>
                  </a:lnTo>
                  <a:lnTo>
                    <a:pt x="1638181" y="1514146"/>
                  </a:lnTo>
                  <a:lnTo>
                    <a:pt x="1637613" y="1515162"/>
                  </a:lnTo>
                  <a:lnTo>
                    <a:pt x="1636917" y="1515162"/>
                  </a:lnTo>
                  <a:lnTo>
                    <a:pt x="1636902" y="1515289"/>
                  </a:lnTo>
                  <a:lnTo>
                    <a:pt x="1633880" y="1515289"/>
                  </a:lnTo>
                  <a:lnTo>
                    <a:pt x="1632559" y="1516305"/>
                  </a:lnTo>
                  <a:close/>
                </a:path>
                <a:path w="2360295" h="1867535">
                  <a:moveTo>
                    <a:pt x="1596394" y="1514146"/>
                  </a:moveTo>
                  <a:lnTo>
                    <a:pt x="1596631" y="1514019"/>
                  </a:lnTo>
                  <a:lnTo>
                    <a:pt x="1596947" y="1513638"/>
                  </a:lnTo>
                  <a:lnTo>
                    <a:pt x="1596473" y="1513638"/>
                  </a:lnTo>
                  <a:lnTo>
                    <a:pt x="1595999" y="1513765"/>
                  </a:lnTo>
                  <a:lnTo>
                    <a:pt x="1596394" y="1514146"/>
                  </a:lnTo>
                  <a:close/>
                </a:path>
                <a:path w="2360295" h="1867535">
                  <a:moveTo>
                    <a:pt x="1749393" y="1515416"/>
                  </a:moveTo>
                  <a:lnTo>
                    <a:pt x="1761269" y="1515416"/>
                  </a:lnTo>
                  <a:lnTo>
                    <a:pt x="1759058" y="1514654"/>
                  </a:lnTo>
                  <a:lnTo>
                    <a:pt x="1756768" y="1513765"/>
                  </a:lnTo>
                  <a:lnTo>
                    <a:pt x="1755110" y="1515035"/>
                  </a:lnTo>
                  <a:lnTo>
                    <a:pt x="1753136" y="1515035"/>
                  </a:lnTo>
                  <a:lnTo>
                    <a:pt x="1751872" y="1515162"/>
                  </a:lnTo>
                  <a:lnTo>
                    <a:pt x="1749645" y="1515162"/>
                  </a:lnTo>
                  <a:lnTo>
                    <a:pt x="1749393" y="1515416"/>
                  </a:lnTo>
                  <a:close/>
                </a:path>
                <a:path w="2360295" h="1867535">
                  <a:moveTo>
                    <a:pt x="1707653" y="1515924"/>
                  </a:moveTo>
                  <a:lnTo>
                    <a:pt x="1709232" y="1514400"/>
                  </a:lnTo>
                  <a:lnTo>
                    <a:pt x="1708759" y="1514146"/>
                  </a:lnTo>
                  <a:lnTo>
                    <a:pt x="1708364" y="1514019"/>
                  </a:lnTo>
                  <a:lnTo>
                    <a:pt x="1707890" y="1513765"/>
                  </a:lnTo>
                  <a:lnTo>
                    <a:pt x="1707653" y="1515924"/>
                  </a:lnTo>
                  <a:close/>
                </a:path>
                <a:path w="2360295" h="1867535">
                  <a:moveTo>
                    <a:pt x="1560623" y="1516559"/>
                  </a:moveTo>
                  <a:lnTo>
                    <a:pt x="1566546" y="1516559"/>
                  </a:lnTo>
                  <a:lnTo>
                    <a:pt x="1566645" y="1515995"/>
                  </a:lnTo>
                  <a:lnTo>
                    <a:pt x="1567131" y="1514654"/>
                  </a:lnTo>
                  <a:lnTo>
                    <a:pt x="1567256" y="1514146"/>
                  </a:lnTo>
                  <a:lnTo>
                    <a:pt x="1567730" y="1514146"/>
                  </a:lnTo>
                  <a:lnTo>
                    <a:pt x="1567967" y="1513892"/>
                  </a:lnTo>
                  <a:lnTo>
                    <a:pt x="1566151" y="1513765"/>
                  </a:lnTo>
                  <a:lnTo>
                    <a:pt x="1565124" y="1513765"/>
                  </a:lnTo>
                  <a:lnTo>
                    <a:pt x="1565006" y="1514273"/>
                  </a:lnTo>
                  <a:lnTo>
                    <a:pt x="1564887" y="1514527"/>
                  </a:lnTo>
                  <a:lnTo>
                    <a:pt x="1565993" y="1515035"/>
                  </a:lnTo>
                  <a:lnTo>
                    <a:pt x="1565045" y="1515416"/>
                  </a:lnTo>
                  <a:lnTo>
                    <a:pt x="1563906" y="1515416"/>
                  </a:lnTo>
                  <a:lnTo>
                    <a:pt x="1563861" y="1515543"/>
                  </a:lnTo>
                  <a:lnTo>
                    <a:pt x="1560674" y="1515543"/>
                  </a:lnTo>
                  <a:lnTo>
                    <a:pt x="1560623" y="1516559"/>
                  </a:lnTo>
                  <a:close/>
                </a:path>
                <a:path w="2360295" h="1867535">
                  <a:moveTo>
                    <a:pt x="1563906" y="1515416"/>
                  </a:moveTo>
                  <a:lnTo>
                    <a:pt x="1565045" y="1515416"/>
                  </a:lnTo>
                  <a:lnTo>
                    <a:pt x="1564492" y="1513765"/>
                  </a:lnTo>
                  <a:lnTo>
                    <a:pt x="1563906" y="1515416"/>
                  </a:lnTo>
                  <a:close/>
                </a:path>
                <a:path w="2360295" h="1867535">
                  <a:moveTo>
                    <a:pt x="1558017" y="1516559"/>
                  </a:moveTo>
                  <a:lnTo>
                    <a:pt x="1560623" y="1516559"/>
                  </a:lnTo>
                  <a:lnTo>
                    <a:pt x="1560544" y="1516432"/>
                  </a:lnTo>
                  <a:lnTo>
                    <a:pt x="1560386" y="1516432"/>
                  </a:lnTo>
                  <a:lnTo>
                    <a:pt x="1560284" y="1515995"/>
                  </a:lnTo>
                  <a:lnTo>
                    <a:pt x="1560169" y="1515162"/>
                  </a:lnTo>
                  <a:lnTo>
                    <a:pt x="1560288" y="1514654"/>
                  </a:lnTo>
                  <a:lnTo>
                    <a:pt x="1560505" y="1514146"/>
                  </a:lnTo>
                  <a:lnTo>
                    <a:pt x="1560623" y="1513765"/>
                  </a:lnTo>
                  <a:lnTo>
                    <a:pt x="1558728" y="1514019"/>
                  </a:lnTo>
                  <a:lnTo>
                    <a:pt x="1557781" y="1514400"/>
                  </a:lnTo>
                  <a:lnTo>
                    <a:pt x="1557196" y="1515416"/>
                  </a:lnTo>
                  <a:lnTo>
                    <a:pt x="1558254" y="1515416"/>
                  </a:lnTo>
                  <a:lnTo>
                    <a:pt x="1558150" y="1516204"/>
                  </a:lnTo>
                  <a:lnTo>
                    <a:pt x="1558017" y="1516559"/>
                  </a:lnTo>
                  <a:close/>
                </a:path>
                <a:path w="2360295" h="1867535">
                  <a:moveTo>
                    <a:pt x="1538988" y="1517321"/>
                  </a:moveTo>
                  <a:lnTo>
                    <a:pt x="1540330" y="1517321"/>
                  </a:lnTo>
                  <a:lnTo>
                    <a:pt x="1541199" y="1517067"/>
                  </a:lnTo>
                  <a:lnTo>
                    <a:pt x="1542778" y="1516940"/>
                  </a:lnTo>
                  <a:lnTo>
                    <a:pt x="1542772" y="1516559"/>
                  </a:lnTo>
                  <a:lnTo>
                    <a:pt x="1542304" y="1513765"/>
                  </a:lnTo>
                  <a:lnTo>
                    <a:pt x="1541065" y="1515289"/>
                  </a:lnTo>
                  <a:lnTo>
                    <a:pt x="1541120" y="1515670"/>
                  </a:lnTo>
                  <a:lnTo>
                    <a:pt x="1541673" y="1516305"/>
                  </a:lnTo>
                  <a:lnTo>
                    <a:pt x="1540962" y="1516305"/>
                  </a:lnTo>
                  <a:lnTo>
                    <a:pt x="1537962" y="1517067"/>
                  </a:lnTo>
                  <a:lnTo>
                    <a:pt x="1538988" y="1517321"/>
                  </a:lnTo>
                  <a:close/>
                </a:path>
                <a:path w="2360295" h="1867535">
                  <a:moveTo>
                    <a:pt x="1686175" y="1514908"/>
                  </a:moveTo>
                  <a:lnTo>
                    <a:pt x="1686885" y="1514908"/>
                  </a:lnTo>
                  <a:lnTo>
                    <a:pt x="1686502" y="1513797"/>
                  </a:lnTo>
                  <a:lnTo>
                    <a:pt x="1684437" y="1514781"/>
                  </a:lnTo>
                  <a:lnTo>
                    <a:pt x="1686175" y="1514908"/>
                  </a:lnTo>
                  <a:close/>
                </a:path>
                <a:path w="2360295" h="1867535">
                  <a:moveTo>
                    <a:pt x="1679042" y="1517702"/>
                  </a:moveTo>
                  <a:lnTo>
                    <a:pt x="1693676" y="1517702"/>
                  </a:lnTo>
                  <a:lnTo>
                    <a:pt x="1692097" y="1515289"/>
                  </a:lnTo>
                  <a:lnTo>
                    <a:pt x="1691714" y="1514810"/>
                  </a:lnTo>
                  <a:lnTo>
                    <a:pt x="1690913" y="1514781"/>
                  </a:lnTo>
                  <a:lnTo>
                    <a:pt x="1691625" y="1514699"/>
                  </a:lnTo>
                  <a:lnTo>
                    <a:pt x="1691386" y="1514400"/>
                  </a:lnTo>
                  <a:lnTo>
                    <a:pt x="1691070" y="1513892"/>
                  </a:lnTo>
                  <a:lnTo>
                    <a:pt x="1690676" y="1513892"/>
                  </a:lnTo>
                  <a:lnTo>
                    <a:pt x="1690518" y="1514527"/>
                  </a:lnTo>
                  <a:lnTo>
                    <a:pt x="1689480" y="1514527"/>
                  </a:lnTo>
                  <a:lnTo>
                    <a:pt x="1689365" y="1515111"/>
                  </a:lnTo>
                  <a:lnTo>
                    <a:pt x="1689254" y="1515289"/>
                  </a:lnTo>
                  <a:lnTo>
                    <a:pt x="1688386" y="1515289"/>
                  </a:lnTo>
                  <a:lnTo>
                    <a:pt x="1688259" y="1515797"/>
                  </a:lnTo>
                  <a:lnTo>
                    <a:pt x="1688070" y="1516305"/>
                  </a:lnTo>
                  <a:lnTo>
                    <a:pt x="1687991" y="1516432"/>
                  </a:lnTo>
                  <a:lnTo>
                    <a:pt x="1679305" y="1516432"/>
                  </a:lnTo>
                  <a:lnTo>
                    <a:pt x="1679042" y="1517702"/>
                  </a:lnTo>
                  <a:close/>
                </a:path>
                <a:path w="2360295" h="1867535">
                  <a:moveTo>
                    <a:pt x="1688386" y="1515289"/>
                  </a:moveTo>
                  <a:lnTo>
                    <a:pt x="1689096" y="1515289"/>
                  </a:lnTo>
                  <a:lnTo>
                    <a:pt x="1688986" y="1515111"/>
                  </a:lnTo>
                  <a:lnTo>
                    <a:pt x="1688859" y="1513892"/>
                  </a:lnTo>
                  <a:lnTo>
                    <a:pt x="1688386" y="1515289"/>
                  </a:lnTo>
                  <a:close/>
                </a:path>
                <a:path w="2360295" h="1867535">
                  <a:moveTo>
                    <a:pt x="1748872" y="1515670"/>
                  </a:moveTo>
                  <a:lnTo>
                    <a:pt x="1766322" y="1515670"/>
                  </a:lnTo>
                  <a:lnTo>
                    <a:pt x="1764032" y="1514019"/>
                  </a:lnTo>
                  <a:lnTo>
                    <a:pt x="1761269" y="1515416"/>
                  </a:lnTo>
                  <a:lnTo>
                    <a:pt x="1749393" y="1515416"/>
                  </a:lnTo>
                  <a:lnTo>
                    <a:pt x="1749266" y="1515543"/>
                  </a:lnTo>
                  <a:lnTo>
                    <a:pt x="1749030" y="1515543"/>
                  </a:lnTo>
                  <a:lnTo>
                    <a:pt x="1748872" y="1515670"/>
                  </a:lnTo>
                  <a:close/>
                </a:path>
                <a:path w="2360295" h="1867535">
                  <a:moveTo>
                    <a:pt x="1736830" y="1515924"/>
                  </a:moveTo>
                  <a:lnTo>
                    <a:pt x="1741686" y="1515924"/>
                  </a:lnTo>
                  <a:lnTo>
                    <a:pt x="1739791" y="1514781"/>
                  </a:lnTo>
                  <a:lnTo>
                    <a:pt x="1737817" y="1514146"/>
                  </a:lnTo>
                  <a:lnTo>
                    <a:pt x="1737580" y="1514019"/>
                  </a:lnTo>
                  <a:lnTo>
                    <a:pt x="1736948" y="1514019"/>
                  </a:lnTo>
                  <a:lnTo>
                    <a:pt x="1736896" y="1514527"/>
                  </a:lnTo>
                  <a:lnTo>
                    <a:pt x="1737422" y="1514527"/>
                  </a:lnTo>
                  <a:lnTo>
                    <a:pt x="1737580" y="1514654"/>
                  </a:lnTo>
                  <a:lnTo>
                    <a:pt x="1738133" y="1514781"/>
                  </a:lnTo>
                  <a:lnTo>
                    <a:pt x="1739080" y="1515289"/>
                  </a:lnTo>
                  <a:lnTo>
                    <a:pt x="1738133" y="1515670"/>
                  </a:lnTo>
                  <a:lnTo>
                    <a:pt x="1736869" y="1515670"/>
                  </a:lnTo>
                  <a:lnTo>
                    <a:pt x="1736830" y="1515924"/>
                  </a:lnTo>
                  <a:close/>
                </a:path>
                <a:path w="2360295" h="1867535">
                  <a:moveTo>
                    <a:pt x="1689480" y="1514527"/>
                  </a:moveTo>
                  <a:lnTo>
                    <a:pt x="1690518" y="1514527"/>
                  </a:lnTo>
                  <a:lnTo>
                    <a:pt x="1690044" y="1514146"/>
                  </a:lnTo>
                  <a:lnTo>
                    <a:pt x="1689570" y="1514019"/>
                  </a:lnTo>
                  <a:lnTo>
                    <a:pt x="1689480" y="1514527"/>
                  </a:lnTo>
                  <a:close/>
                </a:path>
                <a:path w="2360295" h="1867535">
                  <a:moveTo>
                    <a:pt x="1679305" y="1516432"/>
                  </a:moveTo>
                  <a:lnTo>
                    <a:pt x="1687991" y="1516432"/>
                  </a:lnTo>
                  <a:lnTo>
                    <a:pt x="1687517" y="1516051"/>
                  </a:lnTo>
                  <a:lnTo>
                    <a:pt x="1687201" y="1515924"/>
                  </a:lnTo>
                  <a:lnTo>
                    <a:pt x="1687359" y="1515670"/>
                  </a:lnTo>
                  <a:lnTo>
                    <a:pt x="1687458" y="1515416"/>
                  </a:lnTo>
                  <a:lnTo>
                    <a:pt x="1687570" y="1514908"/>
                  </a:lnTo>
                  <a:lnTo>
                    <a:pt x="1687646" y="1514723"/>
                  </a:lnTo>
                  <a:lnTo>
                    <a:pt x="1687754" y="1514019"/>
                  </a:lnTo>
                  <a:lnTo>
                    <a:pt x="1686885" y="1514908"/>
                  </a:lnTo>
                  <a:lnTo>
                    <a:pt x="1686254" y="1514908"/>
                  </a:lnTo>
                  <a:lnTo>
                    <a:pt x="1686333" y="1515416"/>
                  </a:lnTo>
                  <a:lnTo>
                    <a:pt x="1686017" y="1515416"/>
                  </a:lnTo>
                  <a:lnTo>
                    <a:pt x="1685701" y="1515543"/>
                  </a:lnTo>
                  <a:lnTo>
                    <a:pt x="1677991" y="1515543"/>
                  </a:lnTo>
                  <a:lnTo>
                    <a:pt x="1677929" y="1515670"/>
                  </a:lnTo>
                  <a:lnTo>
                    <a:pt x="1679463" y="1515670"/>
                  </a:lnTo>
                  <a:lnTo>
                    <a:pt x="1679305" y="1516432"/>
                  </a:lnTo>
                  <a:close/>
                </a:path>
                <a:path w="2360295" h="1867535">
                  <a:moveTo>
                    <a:pt x="1676699" y="1516051"/>
                  </a:moveTo>
                  <a:lnTo>
                    <a:pt x="1677094" y="1515924"/>
                  </a:lnTo>
                  <a:lnTo>
                    <a:pt x="1677015" y="1514400"/>
                  </a:lnTo>
                  <a:lnTo>
                    <a:pt x="1676147" y="1514146"/>
                  </a:lnTo>
                  <a:lnTo>
                    <a:pt x="1675357" y="1514019"/>
                  </a:lnTo>
                  <a:lnTo>
                    <a:pt x="1673383" y="1514273"/>
                  </a:lnTo>
                  <a:lnTo>
                    <a:pt x="1672809" y="1514908"/>
                  </a:lnTo>
                  <a:lnTo>
                    <a:pt x="1676068" y="1514908"/>
                  </a:lnTo>
                  <a:lnTo>
                    <a:pt x="1676699" y="1516051"/>
                  </a:lnTo>
                  <a:close/>
                </a:path>
                <a:path w="2360295" h="1867535">
                  <a:moveTo>
                    <a:pt x="1670501" y="1515670"/>
                  </a:moveTo>
                  <a:lnTo>
                    <a:pt x="1672119" y="1515670"/>
                  </a:lnTo>
                  <a:lnTo>
                    <a:pt x="1670935" y="1514019"/>
                  </a:lnTo>
                  <a:lnTo>
                    <a:pt x="1669938" y="1514723"/>
                  </a:lnTo>
                  <a:lnTo>
                    <a:pt x="1669593" y="1514908"/>
                  </a:lnTo>
                  <a:lnTo>
                    <a:pt x="1669908" y="1515035"/>
                  </a:lnTo>
                  <a:lnTo>
                    <a:pt x="1670382" y="1515035"/>
                  </a:lnTo>
                  <a:lnTo>
                    <a:pt x="1670501" y="1515670"/>
                  </a:lnTo>
                  <a:close/>
                </a:path>
                <a:path w="2360295" h="1867535">
                  <a:moveTo>
                    <a:pt x="1677991" y="1515543"/>
                  </a:moveTo>
                  <a:lnTo>
                    <a:pt x="1685701" y="1515543"/>
                  </a:lnTo>
                  <a:lnTo>
                    <a:pt x="1683411" y="1515035"/>
                  </a:lnTo>
                  <a:lnTo>
                    <a:pt x="1681437" y="1514146"/>
                  </a:lnTo>
                  <a:lnTo>
                    <a:pt x="1678673" y="1514146"/>
                  </a:lnTo>
                  <a:lnTo>
                    <a:pt x="1677991" y="1515543"/>
                  </a:lnTo>
                  <a:close/>
                </a:path>
                <a:path w="2360295" h="1867535">
                  <a:moveTo>
                    <a:pt x="1633880" y="1515289"/>
                  </a:moveTo>
                  <a:lnTo>
                    <a:pt x="1636902" y="1515289"/>
                  </a:lnTo>
                  <a:lnTo>
                    <a:pt x="1635244" y="1514146"/>
                  </a:lnTo>
                  <a:lnTo>
                    <a:pt x="1633880" y="1515289"/>
                  </a:lnTo>
                  <a:close/>
                </a:path>
                <a:path w="2360295" h="1867535">
                  <a:moveTo>
                    <a:pt x="1560674" y="1515543"/>
                  </a:moveTo>
                  <a:lnTo>
                    <a:pt x="1563861" y="1515543"/>
                  </a:lnTo>
                  <a:lnTo>
                    <a:pt x="1563150" y="1515289"/>
                  </a:lnTo>
                  <a:lnTo>
                    <a:pt x="1562913" y="1515289"/>
                  </a:lnTo>
                  <a:lnTo>
                    <a:pt x="1562755" y="1515162"/>
                  </a:lnTo>
                  <a:lnTo>
                    <a:pt x="1562755" y="1514781"/>
                  </a:lnTo>
                  <a:lnTo>
                    <a:pt x="1561729" y="1514400"/>
                  </a:lnTo>
                  <a:lnTo>
                    <a:pt x="1560623" y="1514146"/>
                  </a:lnTo>
                  <a:lnTo>
                    <a:pt x="1560674" y="1515543"/>
                  </a:lnTo>
                  <a:close/>
                </a:path>
                <a:path w="2360295" h="1867535">
                  <a:moveTo>
                    <a:pt x="1749645" y="1515162"/>
                  </a:moveTo>
                  <a:lnTo>
                    <a:pt x="1751872" y="1515162"/>
                  </a:lnTo>
                  <a:lnTo>
                    <a:pt x="1750530" y="1514273"/>
                  </a:lnTo>
                  <a:lnTo>
                    <a:pt x="1749645" y="1515162"/>
                  </a:lnTo>
                  <a:close/>
                </a:path>
                <a:path w="2360295" h="1867535">
                  <a:moveTo>
                    <a:pt x="1576819" y="1514723"/>
                  </a:moveTo>
                  <a:lnTo>
                    <a:pt x="1577048" y="1514273"/>
                  </a:lnTo>
                  <a:lnTo>
                    <a:pt x="1576179" y="1514273"/>
                  </a:lnTo>
                  <a:lnTo>
                    <a:pt x="1576819" y="1514723"/>
                  </a:lnTo>
                  <a:close/>
                </a:path>
                <a:path w="2360295" h="1867535">
                  <a:moveTo>
                    <a:pt x="1728104" y="1515670"/>
                  </a:moveTo>
                  <a:lnTo>
                    <a:pt x="1728262" y="1515289"/>
                  </a:lnTo>
                  <a:lnTo>
                    <a:pt x="1727236" y="1514654"/>
                  </a:lnTo>
                  <a:lnTo>
                    <a:pt x="1726446" y="1514400"/>
                  </a:lnTo>
                  <a:lnTo>
                    <a:pt x="1725657" y="1514781"/>
                  </a:lnTo>
                  <a:lnTo>
                    <a:pt x="1725499" y="1515289"/>
                  </a:lnTo>
                  <a:lnTo>
                    <a:pt x="1726762" y="1515289"/>
                  </a:lnTo>
                  <a:lnTo>
                    <a:pt x="1728026" y="1515543"/>
                  </a:lnTo>
                  <a:lnTo>
                    <a:pt x="1728104" y="1515670"/>
                  </a:lnTo>
                  <a:close/>
                </a:path>
                <a:path w="2360295" h="1867535">
                  <a:moveTo>
                    <a:pt x="1693599" y="1514879"/>
                  </a:moveTo>
                  <a:lnTo>
                    <a:pt x="1693361" y="1514400"/>
                  </a:lnTo>
                  <a:lnTo>
                    <a:pt x="1693124" y="1514527"/>
                  </a:lnTo>
                  <a:lnTo>
                    <a:pt x="1691625" y="1514699"/>
                  </a:lnTo>
                  <a:lnTo>
                    <a:pt x="1693599" y="1514879"/>
                  </a:lnTo>
                  <a:close/>
                </a:path>
                <a:path w="2360295" h="1867535">
                  <a:moveTo>
                    <a:pt x="1593700" y="1516051"/>
                  </a:moveTo>
                  <a:lnTo>
                    <a:pt x="1595525" y="1516051"/>
                  </a:lnTo>
                  <a:lnTo>
                    <a:pt x="1595367" y="1515924"/>
                  </a:lnTo>
                  <a:lnTo>
                    <a:pt x="1594183" y="1514400"/>
                  </a:lnTo>
                  <a:lnTo>
                    <a:pt x="1593700" y="1516051"/>
                  </a:lnTo>
                  <a:close/>
                </a:path>
                <a:path w="2360295" h="1867535">
                  <a:moveTo>
                    <a:pt x="1581970" y="1517702"/>
                  </a:moveTo>
                  <a:lnTo>
                    <a:pt x="1592209" y="1517702"/>
                  </a:lnTo>
                  <a:lnTo>
                    <a:pt x="1592156" y="1515543"/>
                  </a:lnTo>
                  <a:lnTo>
                    <a:pt x="1592367" y="1514781"/>
                  </a:lnTo>
                  <a:lnTo>
                    <a:pt x="1593235" y="1514654"/>
                  </a:lnTo>
                  <a:lnTo>
                    <a:pt x="1594109" y="1514654"/>
                  </a:lnTo>
                  <a:lnTo>
                    <a:pt x="1594183" y="1514400"/>
                  </a:lnTo>
                  <a:lnTo>
                    <a:pt x="1586061" y="1514400"/>
                  </a:lnTo>
                  <a:lnTo>
                    <a:pt x="1585971" y="1514527"/>
                  </a:lnTo>
                  <a:lnTo>
                    <a:pt x="1583824" y="1514527"/>
                  </a:lnTo>
                  <a:lnTo>
                    <a:pt x="1583128" y="1516940"/>
                  </a:lnTo>
                  <a:lnTo>
                    <a:pt x="1582365" y="1516940"/>
                  </a:lnTo>
                  <a:lnTo>
                    <a:pt x="1581970" y="1517702"/>
                  </a:lnTo>
                  <a:close/>
                </a:path>
                <a:path w="2360295" h="1867535">
                  <a:moveTo>
                    <a:pt x="1736869" y="1514654"/>
                  </a:moveTo>
                  <a:lnTo>
                    <a:pt x="1737106" y="1514654"/>
                  </a:lnTo>
                  <a:lnTo>
                    <a:pt x="1737422" y="1514527"/>
                  </a:lnTo>
                  <a:lnTo>
                    <a:pt x="1736896" y="1514527"/>
                  </a:lnTo>
                  <a:lnTo>
                    <a:pt x="1736869" y="1514654"/>
                  </a:lnTo>
                  <a:close/>
                </a:path>
                <a:path w="2360295" h="1867535">
                  <a:moveTo>
                    <a:pt x="1749266" y="1516686"/>
                  </a:moveTo>
                  <a:lnTo>
                    <a:pt x="1771139" y="1516686"/>
                  </a:lnTo>
                  <a:lnTo>
                    <a:pt x="1770823" y="1514654"/>
                  </a:lnTo>
                  <a:lnTo>
                    <a:pt x="1766638" y="1515416"/>
                  </a:lnTo>
                  <a:lnTo>
                    <a:pt x="1766480" y="1515416"/>
                  </a:lnTo>
                  <a:lnTo>
                    <a:pt x="1766322" y="1515670"/>
                  </a:lnTo>
                  <a:lnTo>
                    <a:pt x="1749030" y="1515670"/>
                  </a:lnTo>
                  <a:lnTo>
                    <a:pt x="1749187" y="1515924"/>
                  </a:lnTo>
                  <a:lnTo>
                    <a:pt x="1749345" y="1515924"/>
                  </a:lnTo>
                  <a:lnTo>
                    <a:pt x="1749424" y="1516051"/>
                  </a:lnTo>
                  <a:lnTo>
                    <a:pt x="1749740" y="1516178"/>
                  </a:lnTo>
                  <a:lnTo>
                    <a:pt x="1749345" y="1516559"/>
                  </a:lnTo>
                  <a:lnTo>
                    <a:pt x="1749266" y="1516686"/>
                  </a:lnTo>
                  <a:close/>
                </a:path>
                <a:path w="2360295" h="1867535">
                  <a:moveTo>
                    <a:pt x="1716971" y="1515670"/>
                  </a:moveTo>
                  <a:lnTo>
                    <a:pt x="1719498" y="1515670"/>
                  </a:lnTo>
                  <a:lnTo>
                    <a:pt x="1718471" y="1514654"/>
                  </a:lnTo>
                  <a:lnTo>
                    <a:pt x="1717760" y="1515416"/>
                  </a:lnTo>
                  <a:lnTo>
                    <a:pt x="1716971" y="1515670"/>
                  </a:lnTo>
                  <a:close/>
                </a:path>
                <a:path w="2360295" h="1867535">
                  <a:moveTo>
                    <a:pt x="1568678" y="1516559"/>
                  </a:moveTo>
                  <a:lnTo>
                    <a:pt x="1569389" y="1515035"/>
                  </a:lnTo>
                  <a:lnTo>
                    <a:pt x="1568757" y="1515035"/>
                  </a:lnTo>
                  <a:lnTo>
                    <a:pt x="1567652" y="1514654"/>
                  </a:lnTo>
                  <a:lnTo>
                    <a:pt x="1567446" y="1515111"/>
                  </a:lnTo>
                  <a:lnTo>
                    <a:pt x="1567020" y="1515797"/>
                  </a:lnTo>
                  <a:lnTo>
                    <a:pt x="1568520" y="1515797"/>
                  </a:lnTo>
                  <a:lnTo>
                    <a:pt x="1568678" y="1516559"/>
                  </a:lnTo>
                  <a:close/>
                </a:path>
                <a:path w="2360295" h="1867535">
                  <a:moveTo>
                    <a:pt x="1564981" y="1521131"/>
                  </a:moveTo>
                  <a:lnTo>
                    <a:pt x="1579417" y="1521131"/>
                  </a:lnTo>
                  <a:lnTo>
                    <a:pt x="1579101" y="1521004"/>
                  </a:lnTo>
                  <a:lnTo>
                    <a:pt x="1579121" y="1520812"/>
                  </a:lnTo>
                  <a:lnTo>
                    <a:pt x="1579541" y="1519809"/>
                  </a:lnTo>
                  <a:lnTo>
                    <a:pt x="1579732" y="1519480"/>
                  </a:lnTo>
                  <a:lnTo>
                    <a:pt x="1579180" y="1519353"/>
                  </a:lnTo>
                  <a:lnTo>
                    <a:pt x="1578943" y="1519353"/>
                  </a:lnTo>
                  <a:lnTo>
                    <a:pt x="1576969" y="1519099"/>
                  </a:lnTo>
                  <a:lnTo>
                    <a:pt x="1578311" y="1518845"/>
                  </a:lnTo>
                  <a:lnTo>
                    <a:pt x="1577285" y="1517193"/>
                  </a:lnTo>
                  <a:lnTo>
                    <a:pt x="1577875" y="1516780"/>
                  </a:lnTo>
                  <a:lnTo>
                    <a:pt x="1578532" y="1516204"/>
                  </a:lnTo>
                  <a:lnTo>
                    <a:pt x="1578627" y="1515995"/>
                  </a:lnTo>
                  <a:lnTo>
                    <a:pt x="1576819" y="1514723"/>
                  </a:lnTo>
                  <a:lnTo>
                    <a:pt x="1576402" y="1515543"/>
                  </a:lnTo>
                  <a:lnTo>
                    <a:pt x="1576275" y="1515870"/>
                  </a:lnTo>
                  <a:lnTo>
                    <a:pt x="1576416" y="1516432"/>
                  </a:lnTo>
                  <a:lnTo>
                    <a:pt x="1576100" y="1516686"/>
                  </a:lnTo>
                  <a:lnTo>
                    <a:pt x="1575468" y="1517067"/>
                  </a:lnTo>
                  <a:lnTo>
                    <a:pt x="1573226" y="1517067"/>
                  </a:lnTo>
                  <a:lnTo>
                    <a:pt x="1573179" y="1517448"/>
                  </a:lnTo>
                  <a:lnTo>
                    <a:pt x="1570310" y="1517448"/>
                  </a:lnTo>
                  <a:lnTo>
                    <a:pt x="1569941" y="1517702"/>
                  </a:lnTo>
                  <a:lnTo>
                    <a:pt x="1551885" y="1517702"/>
                  </a:lnTo>
                  <a:lnTo>
                    <a:pt x="1552007" y="1517829"/>
                  </a:lnTo>
                  <a:lnTo>
                    <a:pt x="1558096" y="1517829"/>
                  </a:lnTo>
                  <a:lnTo>
                    <a:pt x="1558333" y="1517956"/>
                  </a:lnTo>
                  <a:lnTo>
                    <a:pt x="1558570" y="1517956"/>
                  </a:lnTo>
                  <a:lnTo>
                    <a:pt x="1558381" y="1518464"/>
                  </a:lnTo>
                  <a:lnTo>
                    <a:pt x="1558270" y="1518845"/>
                  </a:lnTo>
                  <a:lnTo>
                    <a:pt x="1561176" y="1518845"/>
                  </a:lnTo>
                  <a:lnTo>
                    <a:pt x="1561506" y="1519164"/>
                  </a:lnTo>
                  <a:lnTo>
                    <a:pt x="1561381" y="1519734"/>
                  </a:lnTo>
                  <a:lnTo>
                    <a:pt x="1561097" y="1520242"/>
                  </a:lnTo>
                  <a:lnTo>
                    <a:pt x="1561018" y="1521004"/>
                  </a:lnTo>
                  <a:lnTo>
                    <a:pt x="1564887" y="1521004"/>
                  </a:lnTo>
                  <a:lnTo>
                    <a:pt x="1564981" y="1521131"/>
                  </a:lnTo>
                  <a:close/>
                </a:path>
                <a:path w="2360295" h="1867535">
                  <a:moveTo>
                    <a:pt x="1728003" y="1517194"/>
                  </a:moveTo>
                  <a:lnTo>
                    <a:pt x="1731974" y="1517194"/>
                  </a:lnTo>
                  <a:lnTo>
                    <a:pt x="1731737" y="1517067"/>
                  </a:lnTo>
                  <a:lnTo>
                    <a:pt x="1731526" y="1516559"/>
                  </a:lnTo>
                  <a:lnTo>
                    <a:pt x="1731421" y="1515797"/>
                  </a:lnTo>
                  <a:lnTo>
                    <a:pt x="1731816" y="1515670"/>
                  </a:lnTo>
                  <a:lnTo>
                    <a:pt x="1732053" y="1515416"/>
                  </a:lnTo>
                  <a:lnTo>
                    <a:pt x="1731658" y="1515289"/>
                  </a:lnTo>
                  <a:lnTo>
                    <a:pt x="1731184" y="1515035"/>
                  </a:lnTo>
                  <a:lnTo>
                    <a:pt x="1730789" y="1514781"/>
                  </a:lnTo>
                  <a:lnTo>
                    <a:pt x="1730684" y="1515543"/>
                  </a:lnTo>
                  <a:lnTo>
                    <a:pt x="1730631" y="1515797"/>
                  </a:lnTo>
                  <a:lnTo>
                    <a:pt x="1728748" y="1515797"/>
                  </a:lnTo>
                  <a:lnTo>
                    <a:pt x="1728003" y="1517194"/>
                  </a:lnTo>
                  <a:close/>
                </a:path>
                <a:path w="2360295" h="1867535">
                  <a:moveTo>
                    <a:pt x="1728748" y="1515797"/>
                  </a:moveTo>
                  <a:lnTo>
                    <a:pt x="1730631" y="1515797"/>
                  </a:lnTo>
                  <a:lnTo>
                    <a:pt x="1729289" y="1514781"/>
                  </a:lnTo>
                  <a:lnTo>
                    <a:pt x="1728748" y="1515797"/>
                  </a:lnTo>
                  <a:close/>
                </a:path>
                <a:path w="2360295" h="1867535">
                  <a:moveTo>
                    <a:pt x="1719317" y="1515416"/>
                  </a:moveTo>
                  <a:lnTo>
                    <a:pt x="1719892" y="1515416"/>
                  </a:lnTo>
                  <a:lnTo>
                    <a:pt x="1718866" y="1514781"/>
                  </a:lnTo>
                  <a:lnTo>
                    <a:pt x="1719317" y="1515416"/>
                  </a:lnTo>
                  <a:close/>
                </a:path>
                <a:path w="2360295" h="1867535">
                  <a:moveTo>
                    <a:pt x="1714681" y="1516305"/>
                  </a:moveTo>
                  <a:lnTo>
                    <a:pt x="1715632" y="1516086"/>
                  </a:lnTo>
                  <a:lnTo>
                    <a:pt x="1714444" y="1514781"/>
                  </a:lnTo>
                  <a:lnTo>
                    <a:pt x="1712470" y="1514781"/>
                  </a:lnTo>
                  <a:lnTo>
                    <a:pt x="1713023" y="1515416"/>
                  </a:lnTo>
                  <a:lnTo>
                    <a:pt x="1713417" y="1516051"/>
                  </a:lnTo>
                  <a:lnTo>
                    <a:pt x="1713575" y="1516051"/>
                  </a:lnTo>
                  <a:lnTo>
                    <a:pt x="1714681" y="1516305"/>
                  </a:lnTo>
                  <a:close/>
                </a:path>
                <a:path w="2360295" h="1867535">
                  <a:moveTo>
                    <a:pt x="1693598" y="1517321"/>
                  </a:moveTo>
                  <a:lnTo>
                    <a:pt x="1694523" y="1515543"/>
                  </a:lnTo>
                  <a:lnTo>
                    <a:pt x="1694861" y="1514781"/>
                  </a:lnTo>
                  <a:lnTo>
                    <a:pt x="1694308" y="1515289"/>
                  </a:lnTo>
                  <a:lnTo>
                    <a:pt x="1693499" y="1515289"/>
                  </a:lnTo>
                  <a:lnTo>
                    <a:pt x="1693203" y="1515416"/>
                  </a:lnTo>
                  <a:lnTo>
                    <a:pt x="1693045" y="1515416"/>
                  </a:lnTo>
                  <a:lnTo>
                    <a:pt x="1693282" y="1517067"/>
                  </a:lnTo>
                  <a:lnTo>
                    <a:pt x="1693598" y="1517321"/>
                  </a:lnTo>
                  <a:close/>
                </a:path>
                <a:path w="2360295" h="1867535">
                  <a:moveTo>
                    <a:pt x="1693913" y="1515111"/>
                  </a:moveTo>
                  <a:lnTo>
                    <a:pt x="1694387" y="1514908"/>
                  </a:lnTo>
                  <a:lnTo>
                    <a:pt x="1693599" y="1514879"/>
                  </a:lnTo>
                  <a:lnTo>
                    <a:pt x="1693677" y="1515035"/>
                  </a:lnTo>
                  <a:lnTo>
                    <a:pt x="1693913" y="1515111"/>
                  </a:lnTo>
                  <a:close/>
                </a:path>
                <a:path w="2360295" h="1867535">
                  <a:moveTo>
                    <a:pt x="1732308" y="1516559"/>
                  </a:moveTo>
                  <a:lnTo>
                    <a:pt x="1736869" y="1516559"/>
                  </a:lnTo>
                  <a:lnTo>
                    <a:pt x="1735132" y="1515416"/>
                  </a:lnTo>
                  <a:lnTo>
                    <a:pt x="1733395" y="1514908"/>
                  </a:lnTo>
                  <a:lnTo>
                    <a:pt x="1732308" y="1516559"/>
                  </a:lnTo>
                  <a:close/>
                </a:path>
                <a:path w="2360295" h="1867535">
                  <a:moveTo>
                    <a:pt x="1675910" y="1516559"/>
                  </a:moveTo>
                  <a:lnTo>
                    <a:pt x="1676068" y="1514908"/>
                  </a:lnTo>
                  <a:lnTo>
                    <a:pt x="1672809" y="1514908"/>
                  </a:lnTo>
                  <a:lnTo>
                    <a:pt x="1672119" y="1515670"/>
                  </a:lnTo>
                  <a:lnTo>
                    <a:pt x="1670501" y="1515670"/>
                  </a:lnTo>
                  <a:lnTo>
                    <a:pt x="1670698" y="1516305"/>
                  </a:lnTo>
                  <a:lnTo>
                    <a:pt x="1675436" y="1516305"/>
                  </a:lnTo>
                  <a:lnTo>
                    <a:pt x="1675910" y="1516559"/>
                  </a:lnTo>
                  <a:close/>
                </a:path>
                <a:path w="2360295" h="1867535">
                  <a:moveTo>
                    <a:pt x="1573226" y="1517067"/>
                  </a:moveTo>
                  <a:lnTo>
                    <a:pt x="1575468" y="1517067"/>
                  </a:lnTo>
                  <a:lnTo>
                    <a:pt x="1574472" y="1516204"/>
                  </a:lnTo>
                  <a:lnTo>
                    <a:pt x="1573494" y="1514908"/>
                  </a:lnTo>
                  <a:lnTo>
                    <a:pt x="1573226" y="1517067"/>
                  </a:lnTo>
                  <a:close/>
                </a:path>
                <a:path w="2360295" h="1867535">
                  <a:moveTo>
                    <a:pt x="1736869" y="1515670"/>
                  </a:moveTo>
                  <a:lnTo>
                    <a:pt x="1738133" y="1515670"/>
                  </a:lnTo>
                  <a:lnTo>
                    <a:pt x="1737975" y="1515162"/>
                  </a:lnTo>
                  <a:lnTo>
                    <a:pt x="1736869" y="1515035"/>
                  </a:lnTo>
                  <a:lnTo>
                    <a:pt x="1734816" y="1515035"/>
                  </a:lnTo>
                  <a:lnTo>
                    <a:pt x="1736159" y="1515289"/>
                  </a:lnTo>
                  <a:lnTo>
                    <a:pt x="1736869" y="1515670"/>
                  </a:lnTo>
                  <a:close/>
                </a:path>
                <a:path w="2360295" h="1867535">
                  <a:moveTo>
                    <a:pt x="1720919" y="1517575"/>
                  </a:moveTo>
                  <a:lnTo>
                    <a:pt x="1721156" y="1517321"/>
                  </a:lnTo>
                  <a:lnTo>
                    <a:pt x="1721472" y="1517194"/>
                  </a:lnTo>
                  <a:lnTo>
                    <a:pt x="1721582" y="1516813"/>
                  </a:lnTo>
                  <a:lnTo>
                    <a:pt x="1719892" y="1515035"/>
                  </a:lnTo>
                  <a:lnTo>
                    <a:pt x="1719892" y="1515416"/>
                  </a:lnTo>
                  <a:lnTo>
                    <a:pt x="1719317" y="1515416"/>
                  </a:lnTo>
                  <a:lnTo>
                    <a:pt x="1719498" y="1515670"/>
                  </a:lnTo>
                  <a:lnTo>
                    <a:pt x="1716971" y="1515670"/>
                  </a:lnTo>
                  <a:lnTo>
                    <a:pt x="1716181" y="1515924"/>
                  </a:lnTo>
                  <a:lnTo>
                    <a:pt x="1720050" y="1515924"/>
                  </a:lnTo>
                  <a:lnTo>
                    <a:pt x="1720919" y="1517575"/>
                  </a:lnTo>
                  <a:close/>
                </a:path>
                <a:path w="2360295" h="1867535">
                  <a:moveTo>
                    <a:pt x="1693499" y="1515289"/>
                  </a:moveTo>
                  <a:lnTo>
                    <a:pt x="1694308" y="1515289"/>
                  </a:lnTo>
                  <a:lnTo>
                    <a:pt x="1694071" y="1515162"/>
                  </a:lnTo>
                  <a:lnTo>
                    <a:pt x="1693913" y="1515111"/>
                  </a:lnTo>
                  <a:lnTo>
                    <a:pt x="1693499" y="1515289"/>
                  </a:lnTo>
                  <a:close/>
                </a:path>
                <a:path w="2360295" h="1867535">
                  <a:moveTo>
                    <a:pt x="1731974" y="1517067"/>
                  </a:moveTo>
                  <a:lnTo>
                    <a:pt x="1745634" y="1517067"/>
                  </a:lnTo>
                  <a:lnTo>
                    <a:pt x="1745160" y="1516813"/>
                  </a:lnTo>
                  <a:lnTo>
                    <a:pt x="1745318" y="1516686"/>
                  </a:lnTo>
                  <a:lnTo>
                    <a:pt x="1745634" y="1516559"/>
                  </a:lnTo>
                  <a:lnTo>
                    <a:pt x="1745413" y="1516204"/>
                  </a:lnTo>
                  <a:lnTo>
                    <a:pt x="1745318" y="1515670"/>
                  </a:lnTo>
                  <a:lnTo>
                    <a:pt x="1744687" y="1515289"/>
                  </a:lnTo>
                  <a:lnTo>
                    <a:pt x="1744213" y="1515162"/>
                  </a:lnTo>
                  <a:lnTo>
                    <a:pt x="1743897" y="1515289"/>
                  </a:lnTo>
                  <a:lnTo>
                    <a:pt x="1741686" y="1515924"/>
                  </a:lnTo>
                  <a:lnTo>
                    <a:pt x="1736830" y="1515924"/>
                  </a:lnTo>
                  <a:lnTo>
                    <a:pt x="1736869" y="1516559"/>
                  </a:lnTo>
                  <a:lnTo>
                    <a:pt x="1732308" y="1516559"/>
                  </a:lnTo>
                  <a:lnTo>
                    <a:pt x="1731974" y="1517067"/>
                  </a:lnTo>
                  <a:close/>
                </a:path>
                <a:path w="2360295" h="1867535">
                  <a:moveTo>
                    <a:pt x="1548937" y="1515670"/>
                  </a:moveTo>
                  <a:lnTo>
                    <a:pt x="1549253" y="1515543"/>
                  </a:lnTo>
                  <a:lnTo>
                    <a:pt x="1549726" y="1515162"/>
                  </a:lnTo>
                  <a:lnTo>
                    <a:pt x="1549200" y="1515162"/>
                  </a:lnTo>
                  <a:lnTo>
                    <a:pt x="1548937" y="1515670"/>
                  </a:lnTo>
                  <a:close/>
                </a:path>
                <a:path w="2360295" h="1867535">
                  <a:moveTo>
                    <a:pt x="1557070" y="1515670"/>
                  </a:moveTo>
                  <a:lnTo>
                    <a:pt x="1558254" y="1515416"/>
                  </a:lnTo>
                  <a:lnTo>
                    <a:pt x="1557196" y="1515416"/>
                  </a:lnTo>
                  <a:lnTo>
                    <a:pt x="1557070" y="1515670"/>
                  </a:lnTo>
                  <a:close/>
                </a:path>
                <a:path w="2360295" h="1867535">
                  <a:moveTo>
                    <a:pt x="1772481" y="1524306"/>
                  </a:moveTo>
                  <a:lnTo>
                    <a:pt x="1772481" y="1515543"/>
                  </a:lnTo>
                  <a:lnTo>
                    <a:pt x="1771735" y="1516086"/>
                  </a:lnTo>
                  <a:lnTo>
                    <a:pt x="1771139" y="1516686"/>
                  </a:lnTo>
                  <a:lnTo>
                    <a:pt x="1749266" y="1516686"/>
                  </a:lnTo>
                  <a:lnTo>
                    <a:pt x="1749030" y="1517067"/>
                  </a:lnTo>
                  <a:lnTo>
                    <a:pt x="1748635" y="1517448"/>
                  </a:lnTo>
                  <a:lnTo>
                    <a:pt x="1724551" y="1517448"/>
                  </a:lnTo>
                  <a:lnTo>
                    <a:pt x="1725262" y="1517702"/>
                  </a:lnTo>
                  <a:lnTo>
                    <a:pt x="1725894" y="1517956"/>
                  </a:lnTo>
                  <a:lnTo>
                    <a:pt x="1724946" y="1518337"/>
                  </a:lnTo>
                  <a:lnTo>
                    <a:pt x="1723998" y="1519226"/>
                  </a:lnTo>
                  <a:lnTo>
                    <a:pt x="1721472" y="1519226"/>
                  </a:lnTo>
                  <a:lnTo>
                    <a:pt x="1721219" y="1519480"/>
                  </a:lnTo>
                  <a:lnTo>
                    <a:pt x="1721313" y="1520496"/>
                  </a:lnTo>
                  <a:lnTo>
                    <a:pt x="1726920" y="1520496"/>
                  </a:lnTo>
                  <a:lnTo>
                    <a:pt x="1727164" y="1521004"/>
                  </a:lnTo>
                  <a:lnTo>
                    <a:pt x="1758426" y="1521004"/>
                  </a:lnTo>
                  <a:lnTo>
                    <a:pt x="1760269" y="1521639"/>
                  </a:lnTo>
                  <a:lnTo>
                    <a:pt x="1769481" y="1521639"/>
                  </a:lnTo>
                  <a:lnTo>
                    <a:pt x="1769741" y="1523417"/>
                  </a:lnTo>
                  <a:lnTo>
                    <a:pt x="1771929" y="1523417"/>
                  </a:lnTo>
                  <a:lnTo>
                    <a:pt x="1772245" y="1524179"/>
                  </a:lnTo>
                  <a:lnTo>
                    <a:pt x="1772481" y="1524306"/>
                  </a:lnTo>
                  <a:close/>
                </a:path>
                <a:path w="2360295" h="1867535">
                  <a:moveTo>
                    <a:pt x="1705511" y="1515995"/>
                  </a:moveTo>
                  <a:lnTo>
                    <a:pt x="1705643" y="1515837"/>
                  </a:lnTo>
                  <a:lnTo>
                    <a:pt x="1705521" y="1515670"/>
                  </a:lnTo>
                  <a:lnTo>
                    <a:pt x="1705511" y="1515995"/>
                  </a:lnTo>
                  <a:close/>
                </a:path>
                <a:path w="2360295" h="1867535">
                  <a:moveTo>
                    <a:pt x="1704021" y="1516813"/>
                  </a:moveTo>
                  <a:lnTo>
                    <a:pt x="1705284" y="1516178"/>
                  </a:lnTo>
                  <a:lnTo>
                    <a:pt x="1705521" y="1515670"/>
                  </a:lnTo>
                  <a:lnTo>
                    <a:pt x="1698454" y="1515670"/>
                  </a:lnTo>
                  <a:lnTo>
                    <a:pt x="1697638" y="1515924"/>
                  </a:lnTo>
                  <a:lnTo>
                    <a:pt x="1702599" y="1515924"/>
                  </a:lnTo>
                  <a:lnTo>
                    <a:pt x="1704021" y="1516813"/>
                  </a:lnTo>
                  <a:close/>
                </a:path>
                <a:path w="2360295" h="1867535">
                  <a:moveTo>
                    <a:pt x="1677805" y="1517067"/>
                  </a:moveTo>
                  <a:lnTo>
                    <a:pt x="1678436" y="1516813"/>
                  </a:lnTo>
                  <a:lnTo>
                    <a:pt x="1678476" y="1516559"/>
                  </a:lnTo>
                  <a:lnTo>
                    <a:pt x="1678594" y="1516178"/>
                  </a:lnTo>
                  <a:lnTo>
                    <a:pt x="1678708" y="1515995"/>
                  </a:lnTo>
                  <a:lnTo>
                    <a:pt x="1678910" y="1515797"/>
                  </a:lnTo>
                  <a:lnTo>
                    <a:pt x="1679226" y="1515797"/>
                  </a:lnTo>
                  <a:lnTo>
                    <a:pt x="1679463" y="1515670"/>
                  </a:lnTo>
                  <a:lnTo>
                    <a:pt x="1677929" y="1515670"/>
                  </a:lnTo>
                  <a:lnTo>
                    <a:pt x="1677805" y="1515924"/>
                  </a:lnTo>
                  <a:lnTo>
                    <a:pt x="1677015" y="1516686"/>
                  </a:lnTo>
                  <a:lnTo>
                    <a:pt x="1677410" y="1516813"/>
                  </a:lnTo>
                  <a:lnTo>
                    <a:pt x="1677805" y="1517067"/>
                  </a:lnTo>
                  <a:close/>
                </a:path>
                <a:path w="2360295" h="1867535">
                  <a:moveTo>
                    <a:pt x="1661301" y="1518210"/>
                  </a:moveTo>
                  <a:lnTo>
                    <a:pt x="1661380" y="1517194"/>
                  </a:lnTo>
                  <a:lnTo>
                    <a:pt x="1661696" y="1516686"/>
                  </a:lnTo>
                  <a:lnTo>
                    <a:pt x="1661820" y="1516402"/>
                  </a:lnTo>
                  <a:lnTo>
                    <a:pt x="1660986" y="1515670"/>
                  </a:lnTo>
                  <a:lnTo>
                    <a:pt x="1656265" y="1515670"/>
                  </a:lnTo>
                  <a:lnTo>
                    <a:pt x="1656150" y="1516086"/>
                  </a:lnTo>
                  <a:lnTo>
                    <a:pt x="1656025" y="1517348"/>
                  </a:lnTo>
                  <a:lnTo>
                    <a:pt x="1655939" y="1517829"/>
                  </a:lnTo>
                  <a:lnTo>
                    <a:pt x="1660354" y="1517829"/>
                  </a:lnTo>
                  <a:lnTo>
                    <a:pt x="1660828" y="1518083"/>
                  </a:lnTo>
                  <a:lnTo>
                    <a:pt x="1661301" y="1518210"/>
                  </a:lnTo>
                  <a:close/>
                </a:path>
                <a:path w="2360295" h="1867535">
                  <a:moveTo>
                    <a:pt x="1726779" y="1516086"/>
                  </a:moveTo>
                  <a:lnTo>
                    <a:pt x="1726999" y="1515797"/>
                  </a:lnTo>
                  <a:lnTo>
                    <a:pt x="1726580" y="1515837"/>
                  </a:lnTo>
                  <a:lnTo>
                    <a:pt x="1726779" y="1516086"/>
                  </a:lnTo>
                  <a:close/>
                </a:path>
                <a:path w="2360295" h="1867535">
                  <a:moveTo>
                    <a:pt x="1566952" y="1516402"/>
                  </a:moveTo>
                  <a:lnTo>
                    <a:pt x="1568520" y="1515797"/>
                  </a:lnTo>
                  <a:lnTo>
                    <a:pt x="1567020" y="1515797"/>
                  </a:lnTo>
                  <a:lnTo>
                    <a:pt x="1566783" y="1516178"/>
                  </a:lnTo>
                  <a:lnTo>
                    <a:pt x="1566862" y="1516305"/>
                  </a:lnTo>
                  <a:close/>
                </a:path>
                <a:path w="2360295" h="1867535">
                  <a:moveTo>
                    <a:pt x="1706248" y="1519164"/>
                  </a:moveTo>
                  <a:lnTo>
                    <a:pt x="1708285" y="1517829"/>
                  </a:lnTo>
                  <a:lnTo>
                    <a:pt x="1706547" y="1517067"/>
                  </a:lnTo>
                  <a:lnTo>
                    <a:pt x="1705667" y="1515870"/>
                  </a:lnTo>
                  <a:lnTo>
                    <a:pt x="1705479" y="1517067"/>
                  </a:lnTo>
                  <a:lnTo>
                    <a:pt x="1705995" y="1517067"/>
                  </a:lnTo>
                  <a:lnTo>
                    <a:pt x="1706145" y="1519119"/>
                  </a:lnTo>
                  <a:close/>
                </a:path>
                <a:path w="2360295" h="1867535">
                  <a:moveTo>
                    <a:pt x="1718392" y="1516940"/>
                  </a:moveTo>
                  <a:lnTo>
                    <a:pt x="1720050" y="1515924"/>
                  </a:lnTo>
                  <a:lnTo>
                    <a:pt x="1716181" y="1515924"/>
                  </a:lnTo>
                  <a:lnTo>
                    <a:pt x="1715786" y="1516051"/>
                  </a:lnTo>
                  <a:lnTo>
                    <a:pt x="1716576" y="1516051"/>
                  </a:lnTo>
                  <a:lnTo>
                    <a:pt x="1718392" y="1516940"/>
                  </a:lnTo>
                  <a:close/>
                </a:path>
                <a:path w="2360295" h="1867535">
                  <a:moveTo>
                    <a:pt x="1700053" y="1518337"/>
                  </a:moveTo>
                  <a:lnTo>
                    <a:pt x="1705442" y="1518337"/>
                  </a:lnTo>
                  <a:lnTo>
                    <a:pt x="1703942" y="1517321"/>
                  </a:lnTo>
                  <a:lnTo>
                    <a:pt x="1703230" y="1517193"/>
                  </a:lnTo>
                  <a:lnTo>
                    <a:pt x="1702441" y="1516813"/>
                  </a:lnTo>
                  <a:lnTo>
                    <a:pt x="1702511" y="1515995"/>
                  </a:lnTo>
                  <a:lnTo>
                    <a:pt x="1697638" y="1515924"/>
                  </a:lnTo>
                  <a:lnTo>
                    <a:pt x="1695729" y="1516432"/>
                  </a:lnTo>
                  <a:lnTo>
                    <a:pt x="1697190" y="1516686"/>
                  </a:lnTo>
                  <a:lnTo>
                    <a:pt x="1698888" y="1516686"/>
                  </a:lnTo>
                  <a:lnTo>
                    <a:pt x="1698673" y="1517494"/>
                  </a:lnTo>
                  <a:lnTo>
                    <a:pt x="1698631" y="1518210"/>
                  </a:lnTo>
                  <a:lnTo>
                    <a:pt x="1699835" y="1518210"/>
                  </a:lnTo>
                  <a:lnTo>
                    <a:pt x="1700053" y="1518337"/>
                  </a:lnTo>
                  <a:close/>
                </a:path>
                <a:path w="2360295" h="1867535">
                  <a:moveTo>
                    <a:pt x="1713417" y="1517956"/>
                  </a:moveTo>
                  <a:lnTo>
                    <a:pt x="1714207" y="1517956"/>
                  </a:lnTo>
                  <a:lnTo>
                    <a:pt x="1713575" y="1516051"/>
                  </a:lnTo>
                  <a:lnTo>
                    <a:pt x="1713417" y="1516051"/>
                  </a:lnTo>
                  <a:lnTo>
                    <a:pt x="1713575" y="1516305"/>
                  </a:lnTo>
                  <a:lnTo>
                    <a:pt x="1712075" y="1516686"/>
                  </a:lnTo>
                  <a:lnTo>
                    <a:pt x="1713305" y="1517548"/>
                  </a:lnTo>
                  <a:lnTo>
                    <a:pt x="1713417" y="1517956"/>
                  </a:lnTo>
                  <a:close/>
                </a:path>
                <a:path w="2360295" h="1867535">
                  <a:moveTo>
                    <a:pt x="1666039" y="1517575"/>
                  </a:moveTo>
                  <a:lnTo>
                    <a:pt x="1667145" y="1517575"/>
                  </a:lnTo>
                  <a:lnTo>
                    <a:pt x="1667145" y="1516051"/>
                  </a:lnTo>
                  <a:lnTo>
                    <a:pt x="1665802" y="1517321"/>
                  </a:lnTo>
                  <a:lnTo>
                    <a:pt x="1665197" y="1517321"/>
                  </a:lnTo>
                  <a:lnTo>
                    <a:pt x="1665618" y="1517448"/>
                  </a:lnTo>
                  <a:lnTo>
                    <a:pt x="1665802" y="1517448"/>
                  </a:lnTo>
                  <a:lnTo>
                    <a:pt x="1665949" y="1517548"/>
                  </a:lnTo>
                  <a:close/>
                </a:path>
                <a:path w="2360295" h="1867535">
                  <a:moveTo>
                    <a:pt x="1543049" y="1516940"/>
                  </a:moveTo>
                  <a:lnTo>
                    <a:pt x="1544989" y="1516940"/>
                  </a:lnTo>
                  <a:lnTo>
                    <a:pt x="1544673" y="1516686"/>
                  </a:lnTo>
                  <a:lnTo>
                    <a:pt x="1544279" y="1516051"/>
                  </a:lnTo>
                  <a:lnTo>
                    <a:pt x="1544161" y="1516204"/>
                  </a:lnTo>
                  <a:lnTo>
                    <a:pt x="1543049" y="1516940"/>
                  </a:lnTo>
                  <a:close/>
                </a:path>
                <a:path w="2360295" h="1867535">
                  <a:moveTo>
                    <a:pt x="1532829" y="1518210"/>
                  </a:moveTo>
                  <a:lnTo>
                    <a:pt x="1534724" y="1518210"/>
                  </a:lnTo>
                  <a:lnTo>
                    <a:pt x="1534403" y="1517548"/>
                  </a:lnTo>
                  <a:lnTo>
                    <a:pt x="1534277" y="1516940"/>
                  </a:lnTo>
                  <a:lnTo>
                    <a:pt x="1534167" y="1516780"/>
                  </a:lnTo>
                  <a:lnTo>
                    <a:pt x="1533934" y="1516686"/>
                  </a:lnTo>
                  <a:lnTo>
                    <a:pt x="1533303" y="1516305"/>
                  </a:lnTo>
                  <a:lnTo>
                    <a:pt x="1532592" y="1516305"/>
                  </a:lnTo>
                  <a:lnTo>
                    <a:pt x="1531960" y="1516051"/>
                  </a:lnTo>
                  <a:lnTo>
                    <a:pt x="1532592" y="1516559"/>
                  </a:lnTo>
                  <a:lnTo>
                    <a:pt x="1533224" y="1516813"/>
                  </a:lnTo>
                  <a:lnTo>
                    <a:pt x="1533776" y="1517193"/>
                  </a:lnTo>
                  <a:lnTo>
                    <a:pt x="1533655" y="1517494"/>
                  </a:lnTo>
                  <a:lnTo>
                    <a:pt x="1532829" y="1518210"/>
                  </a:lnTo>
                  <a:close/>
                </a:path>
                <a:path w="2360295" h="1867535">
                  <a:moveTo>
                    <a:pt x="1725814" y="1517448"/>
                  </a:moveTo>
                  <a:lnTo>
                    <a:pt x="1727868" y="1517448"/>
                  </a:lnTo>
                  <a:lnTo>
                    <a:pt x="1726779" y="1516086"/>
                  </a:lnTo>
                  <a:lnTo>
                    <a:pt x="1725814" y="1517448"/>
                  </a:lnTo>
                  <a:close/>
                </a:path>
                <a:path w="2360295" h="1867535">
                  <a:moveTo>
                    <a:pt x="1556201" y="1517194"/>
                  </a:moveTo>
                  <a:lnTo>
                    <a:pt x="1557702" y="1517194"/>
                  </a:lnTo>
                  <a:lnTo>
                    <a:pt x="1557544" y="1516686"/>
                  </a:lnTo>
                  <a:lnTo>
                    <a:pt x="1557307" y="1516559"/>
                  </a:lnTo>
                  <a:lnTo>
                    <a:pt x="1556359" y="1516178"/>
                  </a:lnTo>
                  <a:lnTo>
                    <a:pt x="1556241" y="1516559"/>
                  </a:lnTo>
                  <a:lnTo>
                    <a:pt x="1556201" y="1517067"/>
                  </a:lnTo>
                  <a:lnTo>
                    <a:pt x="1556201" y="1517194"/>
                  </a:lnTo>
                  <a:close/>
                </a:path>
                <a:path w="2360295" h="1867535">
                  <a:moveTo>
                    <a:pt x="1727868" y="1517448"/>
                  </a:moveTo>
                  <a:lnTo>
                    <a:pt x="1748398" y="1517448"/>
                  </a:lnTo>
                  <a:lnTo>
                    <a:pt x="1747766" y="1516940"/>
                  </a:lnTo>
                  <a:lnTo>
                    <a:pt x="1747371" y="1516305"/>
                  </a:lnTo>
                  <a:lnTo>
                    <a:pt x="1746424" y="1517067"/>
                  </a:lnTo>
                  <a:lnTo>
                    <a:pt x="1731974" y="1517067"/>
                  </a:lnTo>
                  <a:lnTo>
                    <a:pt x="1731974" y="1517194"/>
                  </a:lnTo>
                  <a:lnTo>
                    <a:pt x="1728003" y="1517194"/>
                  </a:lnTo>
                  <a:lnTo>
                    <a:pt x="1727868" y="1517448"/>
                  </a:lnTo>
                  <a:close/>
                </a:path>
                <a:path w="2360295" h="1867535">
                  <a:moveTo>
                    <a:pt x="1670924" y="1517575"/>
                  </a:moveTo>
                  <a:lnTo>
                    <a:pt x="1676225" y="1517575"/>
                  </a:lnTo>
                  <a:lnTo>
                    <a:pt x="1675673" y="1517067"/>
                  </a:lnTo>
                  <a:lnTo>
                    <a:pt x="1675633" y="1516813"/>
                  </a:lnTo>
                  <a:lnTo>
                    <a:pt x="1675515" y="1516432"/>
                  </a:lnTo>
                  <a:lnTo>
                    <a:pt x="1675436" y="1516305"/>
                  </a:lnTo>
                  <a:lnTo>
                    <a:pt x="1670698" y="1516305"/>
                  </a:lnTo>
                  <a:lnTo>
                    <a:pt x="1670817" y="1517067"/>
                  </a:lnTo>
                  <a:lnTo>
                    <a:pt x="1670924" y="1517575"/>
                  </a:lnTo>
                  <a:close/>
                </a:path>
                <a:path w="2360295" h="1867535">
                  <a:moveTo>
                    <a:pt x="1610844" y="1519099"/>
                  </a:moveTo>
                  <a:lnTo>
                    <a:pt x="1613291" y="1519099"/>
                  </a:lnTo>
                  <a:lnTo>
                    <a:pt x="1613212" y="1518083"/>
                  </a:lnTo>
                  <a:lnTo>
                    <a:pt x="1613315" y="1517829"/>
                  </a:lnTo>
                  <a:lnTo>
                    <a:pt x="1611239" y="1516305"/>
                  </a:lnTo>
                  <a:lnTo>
                    <a:pt x="1611298" y="1518002"/>
                  </a:lnTo>
                  <a:lnTo>
                    <a:pt x="1611634" y="1518210"/>
                  </a:lnTo>
                  <a:lnTo>
                    <a:pt x="1611313" y="1518456"/>
                  </a:lnTo>
                  <a:lnTo>
                    <a:pt x="1611318" y="1518972"/>
                  </a:lnTo>
                  <a:lnTo>
                    <a:pt x="1610844" y="1519099"/>
                  </a:lnTo>
                  <a:close/>
                </a:path>
                <a:path w="2360295" h="1867535">
                  <a:moveTo>
                    <a:pt x="1551516" y="1517321"/>
                  </a:moveTo>
                  <a:lnTo>
                    <a:pt x="1568757" y="1517321"/>
                  </a:lnTo>
                  <a:lnTo>
                    <a:pt x="1568125" y="1517067"/>
                  </a:lnTo>
                  <a:lnTo>
                    <a:pt x="1567335" y="1516813"/>
                  </a:lnTo>
                  <a:lnTo>
                    <a:pt x="1566952" y="1516402"/>
                  </a:lnTo>
                  <a:lnTo>
                    <a:pt x="1566546" y="1516559"/>
                  </a:lnTo>
                  <a:lnTo>
                    <a:pt x="1558017" y="1516559"/>
                  </a:lnTo>
                  <a:lnTo>
                    <a:pt x="1557814" y="1516923"/>
                  </a:lnTo>
                  <a:lnTo>
                    <a:pt x="1557702" y="1517194"/>
                  </a:lnTo>
                  <a:lnTo>
                    <a:pt x="1551393" y="1517194"/>
                  </a:lnTo>
                  <a:lnTo>
                    <a:pt x="1551516" y="1517321"/>
                  </a:lnTo>
                  <a:close/>
                </a:path>
                <a:path w="2360295" h="1867535">
                  <a:moveTo>
                    <a:pt x="1614511" y="1517756"/>
                  </a:moveTo>
                  <a:lnTo>
                    <a:pt x="1616607" y="1516432"/>
                  </a:lnTo>
                  <a:lnTo>
                    <a:pt x="1614119" y="1516432"/>
                  </a:lnTo>
                  <a:lnTo>
                    <a:pt x="1614511" y="1517756"/>
                  </a:lnTo>
                  <a:close/>
                </a:path>
                <a:path w="2360295" h="1867535">
                  <a:moveTo>
                    <a:pt x="1551885" y="1517702"/>
                  </a:moveTo>
                  <a:lnTo>
                    <a:pt x="1569941" y="1517702"/>
                  </a:lnTo>
                  <a:lnTo>
                    <a:pt x="1569151" y="1516559"/>
                  </a:lnTo>
                  <a:lnTo>
                    <a:pt x="1568757" y="1517321"/>
                  </a:lnTo>
                  <a:lnTo>
                    <a:pt x="1551516" y="1517321"/>
                  </a:lnTo>
                  <a:lnTo>
                    <a:pt x="1551885" y="1517702"/>
                  </a:lnTo>
                  <a:close/>
                </a:path>
                <a:path w="2360295" h="1867535">
                  <a:moveTo>
                    <a:pt x="1698556" y="1516923"/>
                  </a:moveTo>
                  <a:lnTo>
                    <a:pt x="1698888" y="1516686"/>
                  </a:lnTo>
                  <a:lnTo>
                    <a:pt x="1697190" y="1516686"/>
                  </a:lnTo>
                  <a:lnTo>
                    <a:pt x="1698556" y="1516923"/>
                  </a:lnTo>
                  <a:close/>
                </a:path>
                <a:path w="2360295" h="1867535">
                  <a:moveTo>
                    <a:pt x="1668013" y="1518210"/>
                  </a:moveTo>
                  <a:lnTo>
                    <a:pt x="1671093" y="1518210"/>
                  </a:lnTo>
                  <a:lnTo>
                    <a:pt x="1670935" y="1518083"/>
                  </a:lnTo>
                  <a:lnTo>
                    <a:pt x="1668487" y="1516940"/>
                  </a:lnTo>
                  <a:lnTo>
                    <a:pt x="1668367" y="1516780"/>
                  </a:lnTo>
                  <a:lnTo>
                    <a:pt x="1668013" y="1517067"/>
                  </a:lnTo>
                  <a:lnTo>
                    <a:pt x="1667676" y="1517494"/>
                  </a:lnTo>
                  <a:lnTo>
                    <a:pt x="1667461" y="1517956"/>
                  </a:lnTo>
                  <a:lnTo>
                    <a:pt x="1667619" y="1517956"/>
                  </a:lnTo>
                  <a:lnTo>
                    <a:pt x="1667855" y="1518083"/>
                  </a:lnTo>
                  <a:lnTo>
                    <a:pt x="1668013" y="1518210"/>
                  </a:lnTo>
                  <a:close/>
                </a:path>
                <a:path w="2360295" h="1867535">
                  <a:moveTo>
                    <a:pt x="1652852" y="1516813"/>
                  </a:moveTo>
                  <a:lnTo>
                    <a:pt x="1652677" y="1516780"/>
                  </a:lnTo>
                  <a:lnTo>
                    <a:pt x="1652852" y="1516813"/>
                  </a:lnTo>
                  <a:close/>
                </a:path>
                <a:path w="2360295" h="1867535">
                  <a:moveTo>
                    <a:pt x="1652378" y="1519226"/>
                  </a:moveTo>
                  <a:lnTo>
                    <a:pt x="1654905" y="1519226"/>
                  </a:lnTo>
                  <a:lnTo>
                    <a:pt x="1653879" y="1518337"/>
                  </a:lnTo>
                  <a:lnTo>
                    <a:pt x="1654590" y="1517702"/>
                  </a:lnTo>
                  <a:lnTo>
                    <a:pt x="1654906" y="1516940"/>
                  </a:lnTo>
                  <a:lnTo>
                    <a:pt x="1652852" y="1516813"/>
                  </a:lnTo>
                  <a:lnTo>
                    <a:pt x="1652930" y="1517321"/>
                  </a:lnTo>
                  <a:lnTo>
                    <a:pt x="1651983" y="1517321"/>
                  </a:lnTo>
                  <a:lnTo>
                    <a:pt x="1651825" y="1517575"/>
                  </a:lnTo>
                  <a:lnTo>
                    <a:pt x="1651950" y="1518194"/>
                  </a:lnTo>
                  <a:lnTo>
                    <a:pt x="1652378" y="1519226"/>
                  </a:lnTo>
                  <a:close/>
                </a:path>
                <a:path w="2360295" h="1867535">
                  <a:moveTo>
                    <a:pt x="1698178" y="1517193"/>
                  </a:moveTo>
                  <a:lnTo>
                    <a:pt x="1698651" y="1516940"/>
                  </a:lnTo>
                  <a:lnTo>
                    <a:pt x="1698178" y="1517193"/>
                  </a:lnTo>
                  <a:close/>
                </a:path>
                <a:path w="2360295" h="1867535">
                  <a:moveTo>
                    <a:pt x="1724314" y="1518464"/>
                  </a:moveTo>
                  <a:lnTo>
                    <a:pt x="1724551" y="1517448"/>
                  </a:lnTo>
                  <a:lnTo>
                    <a:pt x="1725814" y="1517448"/>
                  </a:lnTo>
                  <a:lnTo>
                    <a:pt x="1724551" y="1516940"/>
                  </a:lnTo>
                  <a:lnTo>
                    <a:pt x="1723762" y="1517067"/>
                  </a:lnTo>
                  <a:lnTo>
                    <a:pt x="1723288" y="1517067"/>
                  </a:lnTo>
                  <a:lnTo>
                    <a:pt x="1722577" y="1517321"/>
                  </a:lnTo>
                  <a:lnTo>
                    <a:pt x="1722577" y="1517956"/>
                  </a:lnTo>
                  <a:lnTo>
                    <a:pt x="1723841" y="1517956"/>
                  </a:lnTo>
                  <a:lnTo>
                    <a:pt x="1724314" y="1518464"/>
                  </a:lnTo>
                  <a:close/>
                </a:path>
                <a:path w="2360295" h="1867535">
                  <a:moveTo>
                    <a:pt x="1570310" y="1517448"/>
                  </a:moveTo>
                  <a:lnTo>
                    <a:pt x="1573179" y="1517448"/>
                  </a:lnTo>
                  <a:lnTo>
                    <a:pt x="1572389" y="1516940"/>
                  </a:lnTo>
                  <a:lnTo>
                    <a:pt x="1571047" y="1516940"/>
                  </a:lnTo>
                  <a:lnTo>
                    <a:pt x="1570310" y="1517448"/>
                  </a:lnTo>
                  <a:close/>
                </a:path>
                <a:path w="2360295" h="1867535">
                  <a:moveTo>
                    <a:pt x="1548389" y="1517343"/>
                  </a:moveTo>
                  <a:lnTo>
                    <a:pt x="1551148" y="1516940"/>
                  </a:lnTo>
                  <a:lnTo>
                    <a:pt x="1546884" y="1516940"/>
                  </a:lnTo>
                  <a:lnTo>
                    <a:pt x="1547120" y="1517067"/>
                  </a:lnTo>
                  <a:lnTo>
                    <a:pt x="1547278" y="1517321"/>
                  </a:lnTo>
                  <a:lnTo>
                    <a:pt x="1548385" y="1517321"/>
                  </a:lnTo>
                  <a:close/>
                </a:path>
                <a:path w="2360295" h="1867535">
                  <a:moveTo>
                    <a:pt x="1544595" y="1517067"/>
                  </a:moveTo>
                  <a:lnTo>
                    <a:pt x="1544752" y="1517067"/>
                  </a:lnTo>
                  <a:lnTo>
                    <a:pt x="1544910" y="1516940"/>
                  </a:lnTo>
                  <a:lnTo>
                    <a:pt x="1544516" y="1516940"/>
                  </a:lnTo>
                  <a:lnTo>
                    <a:pt x="1544595" y="1517067"/>
                  </a:lnTo>
                  <a:close/>
                </a:path>
                <a:path w="2360295" h="1867535">
                  <a:moveTo>
                    <a:pt x="1542857" y="1517067"/>
                  </a:moveTo>
                  <a:lnTo>
                    <a:pt x="1543049" y="1516940"/>
                  </a:lnTo>
                  <a:lnTo>
                    <a:pt x="1542836" y="1516940"/>
                  </a:lnTo>
                  <a:lnTo>
                    <a:pt x="1542857" y="1517067"/>
                  </a:lnTo>
                  <a:close/>
                </a:path>
                <a:path w="2360295" h="1867535">
                  <a:moveTo>
                    <a:pt x="1704731" y="1519226"/>
                  </a:moveTo>
                  <a:lnTo>
                    <a:pt x="1706153" y="1519226"/>
                  </a:lnTo>
                  <a:lnTo>
                    <a:pt x="1706100" y="1519099"/>
                  </a:lnTo>
                  <a:lnTo>
                    <a:pt x="1705521" y="1518845"/>
                  </a:lnTo>
                  <a:lnTo>
                    <a:pt x="1705995" y="1517067"/>
                  </a:lnTo>
                  <a:lnTo>
                    <a:pt x="1705479" y="1517067"/>
                  </a:lnTo>
                  <a:lnTo>
                    <a:pt x="1705442" y="1518337"/>
                  </a:lnTo>
                  <a:lnTo>
                    <a:pt x="1700053" y="1518337"/>
                  </a:lnTo>
                  <a:lnTo>
                    <a:pt x="1700744" y="1518740"/>
                  </a:lnTo>
                  <a:lnTo>
                    <a:pt x="1701415" y="1519099"/>
                  </a:lnTo>
                  <a:lnTo>
                    <a:pt x="1704415" y="1519099"/>
                  </a:lnTo>
                  <a:lnTo>
                    <a:pt x="1704731" y="1519226"/>
                  </a:lnTo>
                  <a:close/>
                </a:path>
                <a:path w="2360295" h="1867535">
                  <a:moveTo>
                    <a:pt x="1677612" y="1519734"/>
                  </a:moveTo>
                  <a:lnTo>
                    <a:pt x="1697546" y="1519734"/>
                  </a:lnTo>
                  <a:lnTo>
                    <a:pt x="1696440" y="1519353"/>
                  </a:lnTo>
                  <a:lnTo>
                    <a:pt x="1695730" y="1519353"/>
                  </a:lnTo>
                  <a:lnTo>
                    <a:pt x="1697467" y="1517702"/>
                  </a:lnTo>
                  <a:lnTo>
                    <a:pt x="1698178" y="1517193"/>
                  </a:lnTo>
                  <a:lnTo>
                    <a:pt x="1697467" y="1517575"/>
                  </a:lnTo>
                  <a:lnTo>
                    <a:pt x="1695019" y="1517702"/>
                  </a:lnTo>
                  <a:lnTo>
                    <a:pt x="1679042" y="1517702"/>
                  </a:lnTo>
                  <a:lnTo>
                    <a:pt x="1678989" y="1517956"/>
                  </a:lnTo>
                  <a:lnTo>
                    <a:pt x="1671025" y="1517956"/>
                  </a:lnTo>
                  <a:lnTo>
                    <a:pt x="1671093" y="1518210"/>
                  </a:lnTo>
                  <a:lnTo>
                    <a:pt x="1668013" y="1518210"/>
                  </a:lnTo>
                  <a:lnTo>
                    <a:pt x="1668171" y="1518337"/>
                  </a:lnTo>
                  <a:lnTo>
                    <a:pt x="1668250" y="1518464"/>
                  </a:lnTo>
                  <a:lnTo>
                    <a:pt x="1668408" y="1518591"/>
                  </a:lnTo>
                  <a:lnTo>
                    <a:pt x="1668250" y="1518591"/>
                  </a:lnTo>
                  <a:lnTo>
                    <a:pt x="1667934" y="1518845"/>
                  </a:lnTo>
                  <a:lnTo>
                    <a:pt x="1664876" y="1518845"/>
                  </a:lnTo>
                  <a:lnTo>
                    <a:pt x="1664623" y="1519226"/>
                  </a:lnTo>
                  <a:lnTo>
                    <a:pt x="1677567" y="1519226"/>
                  </a:lnTo>
                  <a:lnTo>
                    <a:pt x="1677612" y="1519734"/>
                  </a:lnTo>
                  <a:close/>
                </a:path>
                <a:path w="2360295" h="1867535">
                  <a:moveTo>
                    <a:pt x="1661696" y="1518845"/>
                  </a:moveTo>
                  <a:lnTo>
                    <a:pt x="1664776" y="1517194"/>
                  </a:lnTo>
                  <a:lnTo>
                    <a:pt x="1662025" y="1517194"/>
                  </a:lnTo>
                  <a:lnTo>
                    <a:pt x="1661696" y="1518845"/>
                  </a:lnTo>
                  <a:close/>
                </a:path>
                <a:path w="2360295" h="1867535">
                  <a:moveTo>
                    <a:pt x="1671025" y="1517956"/>
                  </a:moveTo>
                  <a:lnTo>
                    <a:pt x="1678831" y="1517956"/>
                  </a:lnTo>
                  <a:lnTo>
                    <a:pt x="1678673" y="1517702"/>
                  </a:lnTo>
                  <a:lnTo>
                    <a:pt x="1677963" y="1517702"/>
                  </a:lnTo>
                  <a:lnTo>
                    <a:pt x="1676699" y="1517321"/>
                  </a:lnTo>
                  <a:lnTo>
                    <a:pt x="1676225" y="1517575"/>
                  </a:lnTo>
                  <a:lnTo>
                    <a:pt x="1670924" y="1517575"/>
                  </a:lnTo>
                  <a:lnTo>
                    <a:pt x="1671025" y="1517956"/>
                  </a:lnTo>
                  <a:close/>
                </a:path>
                <a:path w="2360295" h="1867535">
                  <a:moveTo>
                    <a:pt x="1547436" y="1517575"/>
                  </a:moveTo>
                  <a:lnTo>
                    <a:pt x="1547673" y="1517448"/>
                  </a:lnTo>
                  <a:lnTo>
                    <a:pt x="1548356" y="1517348"/>
                  </a:lnTo>
                  <a:lnTo>
                    <a:pt x="1547278" y="1517321"/>
                  </a:lnTo>
                  <a:lnTo>
                    <a:pt x="1547436" y="1517575"/>
                  </a:lnTo>
                  <a:close/>
                </a:path>
                <a:path w="2360295" h="1867535">
                  <a:moveTo>
                    <a:pt x="1547595" y="1521131"/>
                  </a:moveTo>
                  <a:lnTo>
                    <a:pt x="1547832" y="1520877"/>
                  </a:lnTo>
                  <a:lnTo>
                    <a:pt x="1548227" y="1520877"/>
                  </a:lnTo>
                  <a:lnTo>
                    <a:pt x="1548622" y="1520623"/>
                  </a:lnTo>
                  <a:lnTo>
                    <a:pt x="1548306" y="1520623"/>
                  </a:lnTo>
                  <a:lnTo>
                    <a:pt x="1547595" y="1520242"/>
                  </a:lnTo>
                  <a:lnTo>
                    <a:pt x="1547516" y="1519988"/>
                  </a:lnTo>
                  <a:lnTo>
                    <a:pt x="1547595" y="1519861"/>
                  </a:lnTo>
                  <a:lnTo>
                    <a:pt x="1548227" y="1519607"/>
                  </a:lnTo>
                  <a:lnTo>
                    <a:pt x="1548794" y="1519600"/>
                  </a:lnTo>
                  <a:lnTo>
                    <a:pt x="1549332" y="1519353"/>
                  </a:lnTo>
                  <a:lnTo>
                    <a:pt x="1548701" y="1518972"/>
                  </a:lnTo>
                  <a:lnTo>
                    <a:pt x="1548389" y="1517343"/>
                  </a:lnTo>
                  <a:lnTo>
                    <a:pt x="1546726" y="1518972"/>
                  </a:lnTo>
                  <a:lnTo>
                    <a:pt x="1546489" y="1520242"/>
                  </a:lnTo>
                  <a:lnTo>
                    <a:pt x="1546288" y="1520760"/>
                  </a:lnTo>
                  <a:lnTo>
                    <a:pt x="1547595" y="1521131"/>
                  </a:lnTo>
                  <a:close/>
                </a:path>
                <a:path w="2360295" h="1867535">
                  <a:moveTo>
                    <a:pt x="1720868" y="1520199"/>
                  </a:moveTo>
                  <a:lnTo>
                    <a:pt x="1720998" y="1517829"/>
                  </a:lnTo>
                  <a:lnTo>
                    <a:pt x="1719261" y="1517702"/>
                  </a:lnTo>
                  <a:lnTo>
                    <a:pt x="1717523" y="1517448"/>
                  </a:lnTo>
                  <a:lnTo>
                    <a:pt x="1715865" y="1517702"/>
                  </a:lnTo>
                  <a:lnTo>
                    <a:pt x="1714997" y="1517702"/>
                  </a:lnTo>
                  <a:lnTo>
                    <a:pt x="1714207" y="1517956"/>
                  </a:lnTo>
                  <a:lnTo>
                    <a:pt x="1713417" y="1517956"/>
                  </a:lnTo>
                  <a:lnTo>
                    <a:pt x="1713022" y="1518972"/>
                  </a:lnTo>
                  <a:lnTo>
                    <a:pt x="1719024" y="1518972"/>
                  </a:lnTo>
                  <a:lnTo>
                    <a:pt x="1720868" y="1520199"/>
                  </a:lnTo>
                  <a:close/>
                </a:path>
                <a:path w="2360295" h="1867535">
                  <a:moveTo>
                    <a:pt x="1665949" y="1517548"/>
                  </a:moveTo>
                  <a:lnTo>
                    <a:pt x="1665802" y="1517448"/>
                  </a:lnTo>
                  <a:lnTo>
                    <a:pt x="1665949" y="1517548"/>
                  </a:lnTo>
                  <a:close/>
                </a:path>
                <a:path w="2360295" h="1867535">
                  <a:moveTo>
                    <a:pt x="1665772" y="1517494"/>
                  </a:moveTo>
                  <a:lnTo>
                    <a:pt x="1665618" y="1517448"/>
                  </a:lnTo>
                  <a:lnTo>
                    <a:pt x="1665772" y="1517494"/>
                  </a:lnTo>
                  <a:close/>
                </a:path>
                <a:path w="2360295" h="1867535">
                  <a:moveTo>
                    <a:pt x="1538672" y="1520496"/>
                  </a:moveTo>
                  <a:lnTo>
                    <a:pt x="1539139" y="1519119"/>
                  </a:lnTo>
                  <a:lnTo>
                    <a:pt x="1539778" y="1518337"/>
                  </a:lnTo>
                  <a:lnTo>
                    <a:pt x="1539936" y="1518210"/>
                  </a:lnTo>
                  <a:lnTo>
                    <a:pt x="1539936" y="1517956"/>
                  </a:lnTo>
                  <a:lnTo>
                    <a:pt x="1538988" y="1517829"/>
                  </a:lnTo>
                  <a:lnTo>
                    <a:pt x="1538040" y="1517448"/>
                  </a:lnTo>
                  <a:lnTo>
                    <a:pt x="1536224" y="1517702"/>
                  </a:lnTo>
                  <a:lnTo>
                    <a:pt x="1535356" y="1518591"/>
                  </a:lnTo>
                  <a:lnTo>
                    <a:pt x="1529197" y="1518591"/>
                  </a:lnTo>
                  <a:lnTo>
                    <a:pt x="1529276" y="1518845"/>
                  </a:lnTo>
                  <a:lnTo>
                    <a:pt x="1530776" y="1519099"/>
                  </a:lnTo>
                  <a:lnTo>
                    <a:pt x="1530945" y="1519734"/>
                  </a:lnTo>
                  <a:lnTo>
                    <a:pt x="1537251" y="1519734"/>
                  </a:lnTo>
                  <a:lnTo>
                    <a:pt x="1538672" y="1520496"/>
                  </a:lnTo>
                  <a:close/>
                </a:path>
                <a:path w="2360295" h="1867535">
                  <a:moveTo>
                    <a:pt x="1664876" y="1518845"/>
                  </a:moveTo>
                  <a:lnTo>
                    <a:pt x="1667855" y="1518845"/>
                  </a:lnTo>
                  <a:lnTo>
                    <a:pt x="1665949" y="1517548"/>
                  </a:lnTo>
                  <a:lnTo>
                    <a:pt x="1665772" y="1517494"/>
                  </a:lnTo>
                  <a:lnTo>
                    <a:pt x="1664876" y="1518845"/>
                  </a:lnTo>
                  <a:close/>
                </a:path>
                <a:path w="2360295" h="1867535">
                  <a:moveTo>
                    <a:pt x="1708890" y="1520369"/>
                  </a:moveTo>
                  <a:lnTo>
                    <a:pt x="1711285" y="1520369"/>
                  </a:lnTo>
                  <a:lnTo>
                    <a:pt x="1711232" y="1520199"/>
                  </a:lnTo>
                  <a:lnTo>
                    <a:pt x="1710812" y="1519861"/>
                  </a:lnTo>
                  <a:lnTo>
                    <a:pt x="1710583" y="1519600"/>
                  </a:lnTo>
                  <a:lnTo>
                    <a:pt x="1711049" y="1519226"/>
                  </a:lnTo>
                  <a:lnTo>
                    <a:pt x="1711522" y="1519099"/>
                  </a:lnTo>
                  <a:lnTo>
                    <a:pt x="1711996" y="1518718"/>
                  </a:lnTo>
                  <a:lnTo>
                    <a:pt x="1712233" y="1518464"/>
                  </a:lnTo>
                  <a:lnTo>
                    <a:pt x="1712549" y="1517702"/>
                  </a:lnTo>
                  <a:lnTo>
                    <a:pt x="1711917" y="1517575"/>
                  </a:lnTo>
                  <a:lnTo>
                    <a:pt x="1710654" y="1517956"/>
                  </a:lnTo>
                  <a:lnTo>
                    <a:pt x="1711917" y="1517956"/>
                  </a:lnTo>
                  <a:lnTo>
                    <a:pt x="1711601" y="1518464"/>
                  </a:lnTo>
                  <a:lnTo>
                    <a:pt x="1711364" y="1518718"/>
                  </a:lnTo>
                  <a:lnTo>
                    <a:pt x="1710114" y="1518718"/>
                  </a:lnTo>
                  <a:lnTo>
                    <a:pt x="1709883" y="1519164"/>
                  </a:lnTo>
                  <a:lnTo>
                    <a:pt x="1709769" y="1519480"/>
                  </a:lnTo>
                  <a:lnTo>
                    <a:pt x="1709706" y="1519988"/>
                  </a:lnTo>
                  <a:lnTo>
                    <a:pt x="1709153" y="1519988"/>
                  </a:lnTo>
                  <a:lnTo>
                    <a:pt x="1708916" y="1520115"/>
                  </a:lnTo>
                  <a:lnTo>
                    <a:pt x="1708679" y="1520115"/>
                  </a:lnTo>
                  <a:lnTo>
                    <a:pt x="1708890" y="1520369"/>
                  </a:lnTo>
                  <a:close/>
                </a:path>
                <a:path w="2360295" h="1867535">
                  <a:moveTo>
                    <a:pt x="1614322" y="1518569"/>
                  </a:moveTo>
                  <a:lnTo>
                    <a:pt x="1614712" y="1518464"/>
                  </a:lnTo>
                  <a:lnTo>
                    <a:pt x="1614511" y="1517756"/>
                  </a:lnTo>
                  <a:lnTo>
                    <a:pt x="1614080" y="1517956"/>
                  </a:lnTo>
                  <a:lnTo>
                    <a:pt x="1613488" y="1517956"/>
                  </a:lnTo>
                  <a:lnTo>
                    <a:pt x="1614322" y="1518569"/>
                  </a:lnTo>
                  <a:close/>
                </a:path>
                <a:path w="2360295" h="1867535">
                  <a:moveTo>
                    <a:pt x="1651489" y="1519988"/>
                  </a:moveTo>
                  <a:lnTo>
                    <a:pt x="1662407" y="1519988"/>
                  </a:lnTo>
                  <a:lnTo>
                    <a:pt x="1662407" y="1519861"/>
                  </a:lnTo>
                  <a:lnTo>
                    <a:pt x="1658459" y="1519861"/>
                  </a:lnTo>
                  <a:lnTo>
                    <a:pt x="1657511" y="1517956"/>
                  </a:lnTo>
                  <a:lnTo>
                    <a:pt x="1659011" y="1517829"/>
                  </a:lnTo>
                  <a:lnTo>
                    <a:pt x="1655939" y="1517829"/>
                  </a:lnTo>
                  <a:lnTo>
                    <a:pt x="1655616" y="1518972"/>
                  </a:lnTo>
                  <a:lnTo>
                    <a:pt x="1654905" y="1519226"/>
                  </a:lnTo>
                  <a:lnTo>
                    <a:pt x="1652378" y="1519226"/>
                  </a:lnTo>
                  <a:lnTo>
                    <a:pt x="1652536" y="1519607"/>
                  </a:lnTo>
                  <a:lnTo>
                    <a:pt x="1651460" y="1519607"/>
                  </a:lnTo>
                  <a:lnTo>
                    <a:pt x="1651489" y="1519988"/>
                  </a:lnTo>
                  <a:close/>
                </a:path>
                <a:path w="2360295" h="1867535">
                  <a:moveTo>
                    <a:pt x="1613488" y="1517956"/>
                  </a:moveTo>
                  <a:lnTo>
                    <a:pt x="1614080" y="1517956"/>
                  </a:lnTo>
                  <a:lnTo>
                    <a:pt x="1613528" y="1517829"/>
                  </a:lnTo>
                  <a:lnTo>
                    <a:pt x="1613488" y="1517956"/>
                  </a:lnTo>
                  <a:close/>
                </a:path>
                <a:path w="2360295" h="1867535">
                  <a:moveTo>
                    <a:pt x="1554464" y="1520369"/>
                  </a:moveTo>
                  <a:lnTo>
                    <a:pt x="1558017" y="1517956"/>
                  </a:lnTo>
                  <a:lnTo>
                    <a:pt x="1558096" y="1517829"/>
                  </a:lnTo>
                  <a:lnTo>
                    <a:pt x="1552007" y="1517829"/>
                  </a:lnTo>
                  <a:lnTo>
                    <a:pt x="1554464" y="1520369"/>
                  </a:lnTo>
                  <a:close/>
                </a:path>
                <a:path w="2360295" h="1867535">
                  <a:moveTo>
                    <a:pt x="1529197" y="1518591"/>
                  </a:moveTo>
                  <a:lnTo>
                    <a:pt x="1532829" y="1518591"/>
                  </a:lnTo>
                  <a:lnTo>
                    <a:pt x="1531171" y="1518083"/>
                  </a:lnTo>
                  <a:lnTo>
                    <a:pt x="1529434" y="1517829"/>
                  </a:lnTo>
                  <a:lnTo>
                    <a:pt x="1529315" y="1518083"/>
                  </a:lnTo>
                  <a:lnTo>
                    <a:pt x="1529197" y="1518591"/>
                  </a:lnTo>
                  <a:close/>
                </a:path>
                <a:path w="2360295" h="1867535">
                  <a:moveTo>
                    <a:pt x="1722577" y="1518718"/>
                  </a:moveTo>
                  <a:lnTo>
                    <a:pt x="1723841" y="1517956"/>
                  </a:lnTo>
                  <a:lnTo>
                    <a:pt x="1722577" y="1517956"/>
                  </a:lnTo>
                  <a:lnTo>
                    <a:pt x="1722577" y="1518718"/>
                  </a:lnTo>
                  <a:close/>
                </a:path>
                <a:path w="2360295" h="1867535">
                  <a:moveTo>
                    <a:pt x="1698579" y="1518740"/>
                  </a:moveTo>
                  <a:lnTo>
                    <a:pt x="1698613" y="1518194"/>
                  </a:lnTo>
                  <a:lnTo>
                    <a:pt x="1698335" y="1517956"/>
                  </a:lnTo>
                  <a:lnTo>
                    <a:pt x="1698579" y="1518740"/>
                  </a:lnTo>
                  <a:close/>
                </a:path>
                <a:path w="2360295" h="1867535">
                  <a:moveTo>
                    <a:pt x="1611313" y="1518456"/>
                  </a:moveTo>
                  <a:lnTo>
                    <a:pt x="1611634" y="1518210"/>
                  </a:lnTo>
                  <a:lnTo>
                    <a:pt x="1611298" y="1518002"/>
                  </a:lnTo>
                  <a:lnTo>
                    <a:pt x="1611313" y="1518456"/>
                  </a:lnTo>
                  <a:close/>
                </a:path>
                <a:path w="2360295" h="1867535">
                  <a:moveTo>
                    <a:pt x="1616528" y="1519861"/>
                  </a:moveTo>
                  <a:lnTo>
                    <a:pt x="1618029" y="1519861"/>
                  </a:lnTo>
                  <a:lnTo>
                    <a:pt x="1618897" y="1519734"/>
                  </a:lnTo>
                  <a:lnTo>
                    <a:pt x="1619687" y="1519099"/>
                  </a:lnTo>
                  <a:lnTo>
                    <a:pt x="1620476" y="1518972"/>
                  </a:lnTo>
                  <a:lnTo>
                    <a:pt x="1624977" y="1518972"/>
                  </a:lnTo>
                  <a:lnTo>
                    <a:pt x="1626004" y="1518718"/>
                  </a:lnTo>
                  <a:lnTo>
                    <a:pt x="1627128" y="1518569"/>
                  </a:lnTo>
                  <a:lnTo>
                    <a:pt x="1629241" y="1518083"/>
                  </a:lnTo>
                  <a:lnTo>
                    <a:pt x="1616569" y="1518083"/>
                  </a:lnTo>
                  <a:lnTo>
                    <a:pt x="1616607" y="1519480"/>
                  </a:lnTo>
                  <a:lnTo>
                    <a:pt x="1616844" y="1519607"/>
                  </a:lnTo>
                  <a:lnTo>
                    <a:pt x="1616647" y="1519734"/>
                  </a:lnTo>
                  <a:lnTo>
                    <a:pt x="1616528" y="1519861"/>
                  </a:lnTo>
                  <a:close/>
                </a:path>
                <a:path w="2360295" h="1867535">
                  <a:moveTo>
                    <a:pt x="1579890" y="1518210"/>
                  </a:moveTo>
                  <a:lnTo>
                    <a:pt x="1581707" y="1518210"/>
                  </a:lnTo>
                  <a:lnTo>
                    <a:pt x="1580364" y="1518083"/>
                  </a:lnTo>
                  <a:lnTo>
                    <a:pt x="1579890" y="1518210"/>
                  </a:lnTo>
                  <a:close/>
                </a:path>
                <a:path w="2360295" h="1867535">
                  <a:moveTo>
                    <a:pt x="1699520" y="1518972"/>
                  </a:moveTo>
                  <a:lnTo>
                    <a:pt x="1699709" y="1518591"/>
                  </a:lnTo>
                  <a:lnTo>
                    <a:pt x="1699835" y="1518210"/>
                  </a:lnTo>
                  <a:lnTo>
                    <a:pt x="1698631" y="1518210"/>
                  </a:lnTo>
                  <a:lnTo>
                    <a:pt x="1699520" y="1518972"/>
                  </a:lnTo>
                  <a:close/>
                </a:path>
                <a:path w="2360295" h="1867535">
                  <a:moveTo>
                    <a:pt x="1643985" y="1519692"/>
                  </a:moveTo>
                  <a:lnTo>
                    <a:pt x="1644481" y="1518210"/>
                  </a:lnTo>
                  <a:lnTo>
                    <a:pt x="1629350" y="1518210"/>
                  </a:lnTo>
                  <a:lnTo>
                    <a:pt x="1630001" y="1518972"/>
                  </a:lnTo>
                  <a:lnTo>
                    <a:pt x="1630110" y="1519226"/>
                  </a:lnTo>
                  <a:lnTo>
                    <a:pt x="1643613" y="1519226"/>
                  </a:lnTo>
                  <a:lnTo>
                    <a:pt x="1643985" y="1519692"/>
                  </a:lnTo>
                  <a:close/>
                </a:path>
                <a:path w="2360295" h="1867535">
                  <a:moveTo>
                    <a:pt x="1591411" y="1522528"/>
                  </a:moveTo>
                  <a:lnTo>
                    <a:pt x="1614712" y="1522528"/>
                  </a:lnTo>
                  <a:lnTo>
                    <a:pt x="1614975" y="1521893"/>
                  </a:lnTo>
                  <a:lnTo>
                    <a:pt x="1615067" y="1521512"/>
                  </a:lnTo>
                  <a:lnTo>
                    <a:pt x="1615186" y="1520750"/>
                  </a:lnTo>
                  <a:lnTo>
                    <a:pt x="1615660" y="1520369"/>
                  </a:lnTo>
                  <a:lnTo>
                    <a:pt x="1616449" y="1519861"/>
                  </a:lnTo>
                  <a:lnTo>
                    <a:pt x="1616538" y="1519443"/>
                  </a:lnTo>
                  <a:lnTo>
                    <a:pt x="1615660" y="1518972"/>
                  </a:lnTo>
                  <a:lnTo>
                    <a:pt x="1615739" y="1518337"/>
                  </a:lnTo>
                  <a:lnTo>
                    <a:pt x="1615265" y="1518464"/>
                  </a:lnTo>
                  <a:lnTo>
                    <a:pt x="1614721" y="1518464"/>
                  </a:lnTo>
                  <a:lnTo>
                    <a:pt x="1614871" y="1518972"/>
                  </a:lnTo>
                  <a:lnTo>
                    <a:pt x="1613607" y="1518972"/>
                  </a:lnTo>
                  <a:lnTo>
                    <a:pt x="1613291" y="1519099"/>
                  </a:lnTo>
                  <a:lnTo>
                    <a:pt x="1610844" y="1519099"/>
                  </a:lnTo>
                  <a:lnTo>
                    <a:pt x="1610370" y="1519226"/>
                  </a:lnTo>
                  <a:lnTo>
                    <a:pt x="1609818" y="1519607"/>
                  </a:lnTo>
                  <a:lnTo>
                    <a:pt x="1579922" y="1519607"/>
                  </a:lnTo>
                  <a:lnTo>
                    <a:pt x="1579796" y="1520242"/>
                  </a:lnTo>
                  <a:lnTo>
                    <a:pt x="1579575" y="1521131"/>
                  </a:lnTo>
                  <a:lnTo>
                    <a:pt x="1564981" y="1521131"/>
                  </a:lnTo>
                  <a:lnTo>
                    <a:pt x="1565167" y="1521385"/>
                  </a:lnTo>
                  <a:lnTo>
                    <a:pt x="1589997" y="1521385"/>
                  </a:lnTo>
                  <a:lnTo>
                    <a:pt x="1589918" y="1521766"/>
                  </a:lnTo>
                  <a:lnTo>
                    <a:pt x="1589760" y="1522020"/>
                  </a:lnTo>
                  <a:lnTo>
                    <a:pt x="1589780" y="1522401"/>
                  </a:lnTo>
                  <a:lnTo>
                    <a:pt x="1591419" y="1522401"/>
                  </a:lnTo>
                  <a:lnTo>
                    <a:pt x="1591411" y="1522528"/>
                  </a:lnTo>
                  <a:close/>
                </a:path>
                <a:path w="2360295" h="1867535">
                  <a:moveTo>
                    <a:pt x="1613607" y="1518972"/>
                  </a:moveTo>
                  <a:lnTo>
                    <a:pt x="1614871" y="1518972"/>
                  </a:lnTo>
                  <a:lnTo>
                    <a:pt x="1614322" y="1518569"/>
                  </a:lnTo>
                  <a:lnTo>
                    <a:pt x="1613896" y="1518740"/>
                  </a:lnTo>
                  <a:lnTo>
                    <a:pt x="1613607" y="1518972"/>
                  </a:lnTo>
                  <a:close/>
                </a:path>
                <a:path w="2360295" h="1867535">
                  <a:moveTo>
                    <a:pt x="1710114" y="1518718"/>
                  </a:moveTo>
                  <a:lnTo>
                    <a:pt x="1711206" y="1518718"/>
                  </a:lnTo>
                  <a:lnTo>
                    <a:pt x="1710180" y="1518591"/>
                  </a:lnTo>
                  <a:lnTo>
                    <a:pt x="1710114" y="1518718"/>
                  </a:lnTo>
                  <a:close/>
                </a:path>
                <a:path w="2360295" h="1867535">
                  <a:moveTo>
                    <a:pt x="1698019" y="1520242"/>
                  </a:moveTo>
                  <a:lnTo>
                    <a:pt x="1698177" y="1520242"/>
                  </a:lnTo>
                  <a:lnTo>
                    <a:pt x="1698520" y="1519912"/>
                  </a:lnTo>
                  <a:lnTo>
                    <a:pt x="1698579" y="1518740"/>
                  </a:lnTo>
                  <a:lnTo>
                    <a:pt x="1697546" y="1519734"/>
                  </a:lnTo>
                  <a:lnTo>
                    <a:pt x="1677612" y="1519734"/>
                  </a:lnTo>
                  <a:lnTo>
                    <a:pt x="1677635" y="1519988"/>
                  </a:lnTo>
                  <a:lnTo>
                    <a:pt x="1696440" y="1519988"/>
                  </a:lnTo>
                  <a:lnTo>
                    <a:pt x="1697465" y="1520131"/>
                  </a:lnTo>
                  <a:lnTo>
                    <a:pt x="1698019" y="1520242"/>
                  </a:lnTo>
                  <a:close/>
                </a:path>
                <a:path w="2360295" h="1867535">
                  <a:moveTo>
                    <a:pt x="1651460" y="1519607"/>
                  </a:moveTo>
                  <a:lnTo>
                    <a:pt x="1652536" y="1519607"/>
                  </a:lnTo>
                  <a:lnTo>
                    <a:pt x="1652299" y="1519353"/>
                  </a:lnTo>
                  <a:lnTo>
                    <a:pt x="1652062" y="1518972"/>
                  </a:lnTo>
                  <a:lnTo>
                    <a:pt x="1651825" y="1518845"/>
                  </a:lnTo>
                  <a:lnTo>
                    <a:pt x="1651351" y="1518972"/>
                  </a:lnTo>
                  <a:lnTo>
                    <a:pt x="1651460" y="1519607"/>
                  </a:lnTo>
                  <a:close/>
                </a:path>
                <a:path w="2360295" h="1867535">
                  <a:moveTo>
                    <a:pt x="1560860" y="1520877"/>
                  </a:moveTo>
                  <a:lnTo>
                    <a:pt x="1561176" y="1518845"/>
                  </a:lnTo>
                  <a:lnTo>
                    <a:pt x="1558270" y="1518845"/>
                  </a:lnTo>
                  <a:lnTo>
                    <a:pt x="1558175" y="1519226"/>
                  </a:lnTo>
                  <a:lnTo>
                    <a:pt x="1560386" y="1519226"/>
                  </a:lnTo>
                  <a:lnTo>
                    <a:pt x="1560860" y="1520877"/>
                  </a:lnTo>
                  <a:close/>
                </a:path>
                <a:path w="2360295" h="1867535">
                  <a:moveTo>
                    <a:pt x="1714276" y="1521258"/>
                  </a:moveTo>
                  <a:lnTo>
                    <a:pt x="1718155" y="1521258"/>
                  </a:lnTo>
                  <a:lnTo>
                    <a:pt x="1718352" y="1520877"/>
                  </a:lnTo>
                  <a:lnTo>
                    <a:pt x="1718431" y="1520369"/>
                  </a:lnTo>
                  <a:lnTo>
                    <a:pt x="1718076" y="1519988"/>
                  </a:lnTo>
                  <a:lnTo>
                    <a:pt x="1717653" y="1519697"/>
                  </a:lnTo>
                  <a:lnTo>
                    <a:pt x="1718155" y="1519480"/>
                  </a:lnTo>
                  <a:lnTo>
                    <a:pt x="1719024" y="1518972"/>
                  </a:lnTo>
                  <a:lnTo>
                    <a:pt x="1713022" y="1518972"/>
                  </a:lnTo>
                  <a:lnTo>
                    <a:pt x="1712770" y="1519607"/>
                  </a:lnTo>
                  <a:lnTo>
                    <a:pt x="1713575" y="1519607"/>
                  </a:lnTo>
                  <a:lnTo>
                    <a:pt x="1713701" y="1519809"/>
                  </a:lnTo>
                  <a:lnTo>
                    <a:pt x="1714207" y="1520115"/>
                  </a:lnTo>
                  <a:lnTo>
                    <a:pt x="1714276" y="1521258"/>
                  </a:lnTo>
                  <a:close/>
                </a:path>
                <a:path w="2360295" h="1867535">
                  <a:moveTo>
                    <a:pt x="1646140" y="1521131"/>
                  </a:moveTo>
                  <a:lnTo>
                    <a:pt x="1647482" y="1519226"/>
                  </a:lnTo>
                  <a:lnTo>
                    <a:pt x="1648903" y="1518972"/>
                  </a:lnTo>
                  <a:lnTo>
                    <a:pt x="1644648" y="1518972"/>
                  </a:lnTo>
                  <a:lnTo>
                    <a:pt x="1646140" y="1521131"/>
                  </a:lnTo>
                  <a:close/>
                </a:path>
                <a:path w="2360295" h="1867535">
                  <a:moveTo>
                    <a:pt x="1621977" y="1520496"/>
                  </a:moveTo>
                  <a:lnTo>
                    <a:pt x="1627425" y="1520496"/>
                  </a:lnTo>
                  <a:lnTo>
                    <a:pt x="1627267" y="1520369"/>
                  </a:lnTo>
                  <a:lnTo>
                    <a:pt x="1624424" y="1519226"/>
                  </a:lnTo>
                  <a:lnTo>
                    <a:pt x="1624740" y="1518972"/>
                  </a:lnTo>
                  <a:lnTo>
                    <a:pt x="1620950" y="1518972"/>
                  </a:lnTo>
                  <a:lnTo>
                    <a:pt x="1621582" y="1519607"/>
                  </a:lnTo>
                  <a:lnTo>
                    <a:pt x="1621819" y="1519988"/>
                  </a:lnTo>
                  <a:lnTo>
                    <a:pt x="1621977" y="1520496"/>
                  </a:lnTo>
                  <a:close/>
                </a:path>
                <a:path w="2360295" h="1867535">
                  <a:moveTo>
                    <a:pt x="1712101" y="1519988"/>
                  </a:moveTo>
                  <a:lnTo>
                    <a:pt x="1712628" y="1519988"/>
                  </a:lnTo>
                  <a:lnTo>
                    <a:pt x="1712430" y="1519353"/>
                  </a:lnTo>
                  <a:lnTo>
                    <a:pt x="1712313" y="1519164"/>
                  </a:lnTo>
                  <a:lnTo>
                    <a:pt x="1711996" y="1519099"/>
                  </a:lnTo>
                  <a:lnTo>
                    <a:pt x="1711917" y="1519226"/>
                  </a:lnTo>
                  <a:lnTo>
                    <a:pt x="1712027" y="1519809"/>
                  </a:lnTo>
                  <a:lnTo>
                    <a:pt x="1712101" y="1519988"/>
                  </a:lnTo>
                  <a:close/>
                </a:path>
                <a:path w="2360295" h="1867535">
                  <a:moveTo>
                    <a:pt x="1702915" y="1521766"/>
                  </a:moveTo>
                  <a:lnTo>
                    <a:pt x="1704340" y="1519353"/>
                  </a:lnTo>
                  <a:lnTo>
                    <a:pt x="1704415" y="1519099"/>
                  </a:lnTo>
                  <a:lnTo>
                    <a:pt x="1701415" y="1519099"/>
                  </a:lnTo>
                  <a:lnTo>
                    <a:pt x="1701652" y="1519226"/>
                  </a:lnTo>
                  <a:lnTo>
                    <a:pt x="1702915" y="1521766"/>
                  </a:lnTo>
                  <a:close/>
                </a:path>
                <a:path w="2360295" h="1867535">
                  <a:moveTo>
                    <a:pt x="1658459" y="1519861"/>
                  </a:moveTo>
                  <a:lnTo>
                    <a:pt x="1662328" y="1519861"/>
                  </a:lnTo>
                  <a:lnTo>
                    <a:pt x="1662012" y="1519607"/>
                  </a:lnTo>
                  <a:lnTo>
                    <a:pt x="1661696" y="1519099"/>
                  </a:lnTo>
                  <a:lnTo>
                    <a:pt x="1660038" y="1519099"/>
                  </a:lnTo>
                  <a:lnTo>
                    <a:pt x="1658459" y="1519861"/>
                  </a:lnTo>
                  <a:close/>
                </a:path>
                <a:path w="2360295" h="1867535">
                  <a:moveTo>
                    <a:pt x="1706784" y="1519607"/>
                  </a:moveTo>
                  <a:lnTo>
                    <a:pt x="1706389" y="1519226"/>
                  </a:lnTo>
                  <a:lnTo>
                    <a:pt x="1706248" y="1519164"/>
                  </a:lnTo>
                  <a:lnTo>
                    <a:pt x="1704968" y="1519226"/>
                  </a:lnTo>
                  <a:lnTo>
                    <a:pt x="1706784" y="1519607"/>
                  </a:lnTo>
                  <a:close/>
                </a:path>
                <a:path w="2360295" h="1867535">
                  <a:moveTo>
                    <a:pt x="1676225" y="1521893"/>
                  </a:moveTo>
                  <a:lnTo>
                    <a:pt x="1677784" y="1521665"/>
                  </a:lnTo>
                  <a:lnTo>
                    <a:pt x="1677709" y="1521385"/>
                  </a:lnTo>
                  <a:lnTo>
                    <a:pt x="1676825" y="1520496"/>
                  </a:lnTo>
                  <a:lnTo>
                    <a:pt x="1676817" y="1520242"/>
                  </a:lnTo>
                  <a:lnTo>
                    <a:pt x="1677291" y="1519734"/>
                  </a:lnTo>
                  <a:lnTo>
                    <a:pt x="1677409" y="1519353"/>
                  </a:lnTo>
                  <a:lnTo>
                    <a:pt x="1677567" y="1519226"/>
                  </a:lnTo>
                  <a:lnTo>
                    <a:pt x="1664623" y="1519226"/>
                  </a:lnTo>
                  <a:lnTo>
                    <a:pt x="1664539" y="1519353"/>
                  </a:lnTo>
                  <a:lnTo>
                    <a:pt x="1663212" y="1519861"/>
                  </a:lnTo>
                  <a:lnTo>
                    <a:pt x="1675593" y="1519861"/>
                  </a:lnTo>
                  <a:lnTo>
                    <a:pt x="1676225" y="1521893"/>
                  </a:lnTo>
                  <a:close/>
                </a:path>
                <a:path w="2360295" h="1867535">
                  <a:moveTo>
                    <a:pt x="1643840" y="1519912"/>
                  </a:moveTo>
                  <a:lnTo>
                    <a:pt x="1643918" y="1519607"/>
                  </a:lnTo>
                  <a:lnTo>
                    <a:pt x="1643613" y="1519226"/>
                  </a:lnTo>
                  <a:lnTo>
                    <a:pt x="1643840" y="1519912"/>
                  </a:lnTo>
                  <a:close/>
                </a:path>
                <a:path w="2360295" h="1867535">
                  <a:moveTo>
                    <a:pt x="1642823" y="1520496"/>
                  </a:moveTo>
                  <a:lnTo>
                    <a:pt x="1643708" y="1519988"/>
                  </a:lnTo>
                  <a:lnTo>
                    <a:pt x="1643739" y="1519607"/>
                  </a:lnTo>
                  <a:lnTo>
                    <a:pt x="1643613" y="1519226"/>
                  </a:lnTo>
                  <a:lnTo>
                    <a:pt x="1630110" y="1519226"/>
                  </a:lnTo>
                  <a:lnTo>
                    <a:pt x="1630110" y="1519988"/>
                  </a:lnTo>
                  <a:lnTo>
                    <a:pt x="1641323" y="1519988"/>
                  </a:lnTo>
                  <a:lnTo>
                    <a:pt x="1642823" y="1520496"/>
                  </a:lnTo>
                  <a:close/>
                </a:path>
                <a:path w="2360295" h="1867535">
                  <a:moveTo>
                    <a:pt x="1557781" y="1520496"/>
                  </a:moveTo>
                  <a:lnTo>
                    <a:pt x="1558017" y="1520496"/>
                  </a:lnTo>
                  <a:lnTo>
                    <a:pt x="1557992" y="1520199"/>
                  </a:lnTo>
                  <a:lnTo>
                    <a:pt x="1558412" y="1519861"/>
                  </a:lnTo>
                  <a:lnTo>
                    <a:pt x="1558728" y="1519480"/>
                  </a:lnTo>
                  <a:lnTo>
                    <a:pt x="1559518" y="1519226"/>
                  </a:lnTo>
                  <a:lnTo>
                    <a:pt x="1558175" y="1519226"/>
                  </a:lnTo>
                  <a:lnTo>
                    <a:pt x="1556912" y="1520242"/>
                  </a:lnTo>
                  <a:lnTo>
                    <a:pt x="1557781" y="1520496"/>
                  </a:lnTo>
                  <a:close/>
                </a:path>
                <a:path w="2360295" h="1867535">
                  <a:moveTo>
                    <a:pt x="1616529" y="1519809"/>
                  </a:moveTo>
                  <a:lnTo>
                    <a:pt x="1616831" y="1519600"/>
                  </a:lnTo>
                  <a:lnTo>
                    <a:pt x="1616538" y="1519443"/>
                  </a:lnTo>
                  <a:lnTo>
                    <a:pt x="1616529" y="1519809"/>
                  </a:lnTo>
                  <a:close/>
                </a:path>
                <a:path w="2360295" h="1867535">
                  <a:moveTo>
                    <a:pt x="1721313" y="1520496"/>
                  </a:moveTo>
                  <a:lnTo>
                    <a:pt x="1721099" y="1519600"/>
                  </a:lnTo>
                  <a:lnTo>
                    <a:pt x="1720891" y="1519809"/>
                  </a:lnTo>
                  <a:lnTo>
                    <a:pt x="1720932" y="1520242"/>
                  </a:lnTo>
                  <a:lnTo>
                    <a:pt x="1721313" y="1520496"/>
                  </a:lnTo>
                  <a:close/>
                </a:path>
                <a:path w="2360295" h="1867535">
                  <a:moveTo>
                    <a:pt x="1719126" y="1519697"/>
                  </a:moveTo>
                  <a:close/>
                </a:path>
                <a:path w="2360295" h="1867535">
                  <a:moveTo>
                    <a:pt x="1711872" y="1523417"/>
                  </a:moveTo>
                  <a:lnTo>
                    <a:pt x="1712391" y="1523417"/>
                  </a:lnTo>
                  <a:lnTo>
                    <a:pt x="1714128" y="1521131"/>
                  </a:lnTo>
                  <a:lnTo>
                    <a:pt x="1713476" y="1520750"/>
                  </a:lnTo>
                  <a:lnTo>
                    <a:pt x="1713354" y="1520369"/>
                  </a:lnTo>
                  <a:lnTo>
                    <a:pt x="1713449" y="1520115"/>
                  </a:lnTo>
                  <a:lnTo>
                    <a:pt x="1713575" y="1519607"/>
                  </a:lnTo>
                  <a:lnTo>
                    <a:pt x="1712770" y="1519607"/>
                  </a:lnTo>
                  <a:lnTo>
                    <a:pt x="1712628" y="1519988"/>
                  </a:lnTo>
                  <a:lnTo>
                    <a:pt x="1712101" y="1519988"/>
                  </a:lnTo>
                  <a:lnTo>
                    <a:pt x="1712628" y="1521258"/>
                  </a:lnTo>
                  <a:lnTo>
                    <a:pt x="1711522" y="1521512"/>
                  </a:lnTo>
                  <a:lnTo>
                    <a:pt x="1710101" y="1521512"/>
                  </a:lnTo>
                  <a:lnTo>
                    <a:pt x="1709864" y="1521766"/>
                  </a:lnTo>
                  <a:lnTo>
                    <a:pt x="1709627" y="1521893"/>
                  </a:lnTo>
                  <a:lnTo>
                    <a:pt x="1710180" y="1521893"/>
                  </a:lnTo>
                  <a:lnTo>
                    <a:pt x="1710496" y="1522020"/>
                  </a:lnTo>
                  <a:lnTo>
                    <a:pt x="1711838" y="1522401"/>
                  </a:lnTo>
                  <a:lnTo>
                    <a:pt x="1711872" y="1523417"/>
                  </a:lnTo>
                  <a:close/>
                </a:path>
                <a:path w="2360295" h="1867535">
                  <a:moveTo>
                    <a:pt x="1528091" y="1522274"/>
                  </a:moveTo>
                  <a:lnTo>
                    <a:pt x="1529749" y="1520496"/>
                  </a:lnTo>
                  <a:lnTo>
                    <a:pt x="1528565" y="1519607"/>
                  </a:lnTo>
                  <a:lnTo>
                    <a:pt x="1527933" y="1519988"/>
                  </a:lnTo>
                  <a:lnTo>
                    <a:pt x="1527380" y="1520242"/>
                  </a:lnTo>
                  <a:lnTo>
                    <a:pt x="1526749" y="1520623"/>
                  </a:lnTo>
                  <a:lnTo>
                    <a:pt x="1527222" y="1521131"/>
                  </a:lnTo>
                  <a:lnTo>
                    <a:pt x="1527617" y="1521766"/>
                  </a:lnTo>
                  <a:lnTo>
                    <a:pt x="1528091" y="1522274"/>
                  </a:lnTo>
                  <a:close/>
                </a:path>
                <a:path w="2360295" h="1867535">
                  <a:moveTo>
                    <a:pt x="1646411" y="1524052"/>
                  </a:moveTo>
                  <a:lnTo>
                    <a:pt x="1648588" y="1524052"/>
                  </a:lnTo>
                  <a:lnTo>
                    <a:pt x="1646456" y="1522782"/>
                  </a:lnTo>
                  <a:lnTo>
                    <a:pt x="1643985" y="1519692"/>
                  </a:lnTo>
                  <a:lnTo>
                    <a:pt x="1643929" y="1519861"/>
                  </a:lnTo>
                  <a:lnTo>
                    <a:pt x="1644034" y="1520496"/>
                  </a:lnTo>
                  <a:lnTo>
                    <a:pt x="1644876" y="1523036"/>
                  </a:lnTo>
                  <a:lnTo>
                    <a:pt x="1646140" y="1523036"/>
                  </a:lnTo>
                  <a:lnTo>
                    <a:pt x="1646411" y="1524052"/>
                  </a:lnTo>
                  <a:close/>
                </a:path>
                <a:path w="2360295" h="1867535">
                  <a:moveTo>
                    <a:pt x="1718234" y="1521131"/>
                  </a:moveTo>
                  <a:lnTo>
                    <a:pt x="1719497" y="1521131"/>
                  </a:lnTo>
                  <a:lnTo>
                    <a:pt x="1719126" y="1519697"/>
                  </a:lnTo>
                  <a:lnTo>
                    <a:pt x="1718234" y="1521131"/>
                  </a:lnTo>
                  <a:close/>
                </a:path>
                <a:path w="2360295" h="1867535">
                  <a:moveTo>
                    <a:pt x="1624188" y="1522274"/>
                  </a:moveTo>
                  <a:lnTo>
                    <a:pt x="1626162" y="1521639"/>
                  </a:lnTo>
                  <a:lnTo>
                    <a:pt x="1629294" y="1520199"/>
                  </a:lnTo>
                  <a:lnTo>
                    <a:pt x="1629399" y="1519734"/>
                  </a:lnTo>
                  <a:lnTo>
                    <a:pt x="1628925" y="1519861"/>
                  </a:lnTo>
                  <a:lnTo>
                    <a:pt x="1628373" y="1519861"/>
                  </a:lnTo>
                  <a:lnTo>
                    <a:pt x="1627662" y="1519988"/>
                  </a:lnTo>
                  <a:lnTo>
                    <a:pt x="1627425" y="1520496"/>
                  </a:lnTo>
                  <a:lnTo>
                    <a:pt x="1621977" y="1520496"/>
                  </a:lnTo>
                  <a:lnTo>
                    <a:pt x="1621661" y="1521004"/>
                  </a:lnTo>
                  <a:lnTo>
                    <a:pt x="1621542" y="1521258"/>
                  </a:lnTo>
                  <a:lnTo>
                    <a:pt x="1621420" y="1521665"/>
                  </a:lnTo>
                  <a:lnTo>
                    <a:pt x="1621384" y="1521893"/>
                  </a:lnTo>
                  <a:lnTo>
                    <a:pt x="1623556" y="1521893"/>
                  </a:lnTo>
                  <a:lnTo>
                    <a:pt x="1623872" y="1522020"/>
                  </a:lnTo>
                  <a:lnTo>
                    <a:pt x="1624188" y="1522274"/>
                  </a:lnTo>
                  <a:close/>
                </a:path>
                <a:path w="2360295" h="1867535">
                  <a:moveTo>
                    <a:pt x="1533171" y="1520496"/>
                  </a:moveTo>
                  <a:lnTo>
                    <a:pt x="1537251" y="1520496"/>
                  </a:lnTo>
                  <a:lnTo>
                    <a:pt x="1537251" y="1519734"/>
                  </a:lnTo>
                  <a:lnTo>
                    <a:pt x="1530945" y="1519734"/>
                  </a:lnTo>
                  <a:lnTo>
                    <a:pt x="1531013" y="1519988"/>
                  </a:lnTo>
                  <a:lnTo>
                    <a:pt x="1532434" y="1519988"/>
                  </a:lnTo>
                  <a:lnTo>
                    <a:pt x="1533171" y="1520496"/>
                  </a:lnTo>
                  <a:close/>
                </a:path>
                <a:path w="2360295" h="1867535">
                  <a:moveTo>
                    <a:pt x="1675435" y="1523163"/>
                  </a:moveTo>
                  <a:lnTo>
                    <a:pt x="1675468" y="1521665"/>
                  </a:lnTo>
                  <a:lnTo>
                    <a:pt x="1675593" y="1519861"/>
                  </a:lnTo>
                  <a:lnTo>
                    <a:pt x="1663212" y="1519861"/>
                  </a:lnTo>
                  <a:lnTo>
                    <a:pt x="1662881" y="1519988"/>
                  </a:lnTo>
                  <a:lnTo>
                    <a:pt x="1651489" y="1519988"/>
                  </a:lnTo>
                  <a:lnTo>
                    <a:pt x="1651825" y="1522274"/>
                  </a:lnTo>
                  <a:lnTo>
                    <a:pt x="1674093" y="1522274"/>
                  </a:lnTo>
                  <a:lnTo>
                    <a:pt x="1674566" y="1522401"/>
                  </a:lnTo>
                  <a:lnTo>
                    <a:pt x="1675435" y="1523163"/>
                  </a:lnTo>
                  <a:close/>
                </a:path>
                <a:path w="2360295" h="1867535">
                  <a:moveTo>
                    <a:pt x="1681333" y="1521639"/>
                  </a:moveTo>
                  <a:lnTo>
                    <a:pt x="1696756" y="1521639"/>
                  </a:lnTo>
                  <a:lnTo>
                    <a:pt x="1696440" y="1519988"/>
                  </a:lnTo>
                  <a:lnTo>
                    <a:pt x="1677635" y="1519988"/>
                  </a:lnTo>
                  <a:lnTo>
                    <a:pt x="1677747" y="1521258"/>
                  </a:lnTo>
                  <a:lnTo>
                    <a:pt x="1681278" y="1521258"/>
                  </a:lnTo>
                  <a:lnTo>
                    <a:pt x="1681333" y="1521639"/>
                  </a:lnTo>
                  <a:close/>
                </a:path>
                <a:path w="2360295" h="1867535">
                  <a:moveTo>
                    <a:pt x="1635664" y="1521512"/>
                  </a:moveTo>
                  <a:lnTo>
                    <a:pt x="1638401" y="1521512"/>
                  </a:lnTo>
                  <a:lnTo>
                    <a:pt x="1638085" y="1521258"/>
                  </a:lnTo>
                  <a:lnTo>
                    <a:pt x="1637770" y="1521131"/>
                  </a:lnTo>
                  <a:lnTo>
                    <a:pt x="1637651" y="1520496"/>
                  </a:lnTo>
                  <a:lnTo>
                    <a:pt x="1637770" y="1520242"/>
                  </a:lnTo>
                  <a:lnTo>
                    <a:pt x="1641323" y="1519988"/>
                  </a:lnTo>
                  <a:lnTo>
                    <a:pt x="1630110" y="1519988"/>
                  </a:lnTo>
                  <a:lnTo>
                    <a:pt x="1630236" y="1520750"/>
                  </a:lnTo>
                  <a:lnTo>
                    <a:pt x="1630615" y="1521131"/>
                  </a:lnTo>
                  <a:lnTo>
                    <a:pt x="1635559" y="1521131"/>
                  </a:lnTo>
                  <a:lnTo>
                    <a:pt x="1635664" y="1521512"/>
                  </a:lnTo>
                  <a:close/>
                </a:path>
                <a:path w="2360295" h="1867535">
                  <a:moveTo>
                    <a:pt x="1530223" y="1521258"/>
                  </a:moveTo>
                  <a:lnTo>
                    <a:pt x="1532434" y="1519988"/>
                  </a:lnTo>
                  <a:lnTo>
                    <a:pt x="1531013" y="1519988"/>
                  </a:lnTo>
                  <a:lnTo>
                    <a:pt x="1530223" y="1521258"/>
                  </a:lnTo>
                  <a:close/>
                </a:path>
                <a:path w="2360295" h="1867535">
                  <a:moveTo>
                    <a:pt x="1558412" y="1521131"/>
                  </a:moveTo>
                  <a:lnTo>
                    <a:pt x="1558528" y="1520760"/>
                  </a:lnTo>
                  <a:lnTo>
                    <a:pt x="1558886" y="1520115"/>
                  </a:lnTo>
                  <a:lnTo>
                    <a:pt x="1558017" y="1520496"/>
                  </a:lnTo>
                  <a:lnTo>
                    <a:pt x="1557781" y="1520496"/>
                  </a:lnTo>
                  <a:lnTo>
                    <a:pt x="1557860" y="1520877"/>
                  </a:lnTo>
                  <a:lnTo>
                    <a:pt x="1558412" y="1521131"/>
                  </a:lnTo>
                  <a:close/>
                </a:path>
                <a:path w="2360295" h="1867535">
                  <a:moveTo>
                    <a:pt x="1552883" y="1523417"/>
                  </a:moveTo>
                  <a:lnTo>
                    <a:pt x="1555412" y="1523417"/>
                  </a:lnTo>
                  <a:lnTo>
                    <a:pt x="1554225" y="1520122"/>
                  </a:lnTo>
                  <a:lnTo>
                    <a:pt x="1552883" y="1523417"/>
                  </a:lnTo>
                  <a:close/>
                </a:path>
                <a:path w="2360295" h="1867535">
                  <a:moveTo>
                    <a:pt x="1726920" y="1523925"/>
                  </a:moveTo>
                  <a:lnTo>
                    <a:pt x="1727078" y="1523798"/>
                  </a:lnTo>
                  <a:lnTo>
                    <a:pt x="1727199" y="1523417"/>
                  </a:lnTo>
                  <a:lnTo>
                    <a:pt x="1727078" y="1522782"/>
                  </a:lnTo>
                  <a:lnTo>
                    <a:pt x="1727041" y="1521766"/>
                  </a:lnTo>
                  <a:lnTo>
                    <a:pt x="1726920" y="1520496"/>
                  </a:lnTo>
                  <a:lnTo>
                    <a:pt x="1721313" y="1520496"/>
                  </a:lnTo>
                  <a:lnTo>
                    <a:pt x="1720868" y="1520199"/>
                  </a:lnTo>
                  <a:lnTo>
                    <a:pt x="1720998" y="1521766"/>
                  </a:lnTo>
                  <a:lnTo>
                    <a:pt x="1721313" y="1521766"/>
                  </a:lnTo>
                  <a:lnTo>
                    <a:pt x="1721866" y="1522147"/>
                  </a:lnTo>
                  <a:lnTo>
                    <a:pt x="1722498" y="1522655"/>
                  </a:lnTo>
                  <a:lnTo>
                    <a:pt x="1725104" y="1522655"/>
                  </a:lnTo>
                  <a:lnTo>
                    <a:pt x="1726841" y="1523798"/>
                  </a:lnTo>
                  <a:close/>
                </a:path>
                <a:path w="2360295" h="1867535">
                  <a:moveTo>
                    <a:pt x="1719339" y="1522147"/>
                  </a:moveTo>
                  <a:lnTo>
                    <a:pt x="1720287" y="1522147"/>
                  </a:lnTo>
                  <a:lnTo>
                    <a:pt x="1720169" y="1522020"/>
                  </a:lnTo>
                  <a:lnTo>
                    <a:pt x="1720113" y="1521665"/>
                  </a:lnTo>
                  <a:lnTo>
                    <a:pt x="1720208" y="1521512"/>
                  </a:lnTo>
                  <a:lnTo>
                    <a:pt x="1720313" y="1521258"/>
                  </a:lnTo>
                  <a:lnTo>
                    <a:pt x="1720419" y="1520877"/>
                  </a:lnTo>
                  <a:lnTo>
                    <a:pt x="1720524" y="1520623"/>
                  </a:lnTo>
                  <a:lnTo>
                    <a:pt x="1720603" y="1520242"/>
                  </a:lnTo>
                  <a:lnTo>
                    <a:pt x="1719497" y="1521131"/>
                  </a:lnTo>
                  <a:lnTo>
                    <a:pt x="1718234" y="1521131"/>
                  </a:lnTo>
                  <a:lnTo>
                    <a:pt x="1718155" y="1521258"/>
                  </a:lnTo>
                  <a:lnTo>
                    <a:pt x="1714276" y="1521258"/>
                  </a:lnTo>
                  <a:lnTo>
                    <a:pt x="1714325" y="1521893"/>
                  </a:lnTo>
                  <a:lnTo>
                    <a:pt x="1719261" y="1521893"/>
                  </a:lnTo>
                  <a:lnTo>
                    <a:pt x="1719339" y="1522147"/>
                  </a:lnTo>
                  <a:close/>
                </a:path>
                <a:path w="2360295" h="1867535">
                  <a:moveTo>
                    <a:pt x="1709311" y="1521131"/>
                  </a:moveTo>
                  <a:lnTo>
                    <a:pt x="1709627" y="1521004"/>
                  </a:lnTo>
                  <a:lnTo>
                    <a:pt x="1710338" y="1520877"/>
                  </a:lnTo>
                  <a:lnTo>
                    <a:pt x="1711048" y="1520496"/>
                  </a:lnTo>
                  <a:lnTo>
                    <a:pt x="1711759" y="1520242"/>
                  </a:lnTo>
                  <a:lnTo>
                    <a:pt x="1711522" y="1520242"/>
                  </a:lnTo>
                  <a:lnTo>
                    <a:pt x="1711285" y="1520369"/>
                  </a:lnTo>
                  <a:lnTo>
                    <a:pt x="1708890" y="1520369"/>
                  </a:lnTo>
                  <a:lnTo>
                    <a:pt x="1708995" y="1520496"/>
                  </a:lnTo>
                  <a:lnTo>
                    <a:pt x="1709311" y="1521131"/>
                  </a:lnTo>
                  <a:close/>
                </a:path>
                <a:path w="2360295" h="1867535">
                  <a:moveTo>
                    <a:pt x="1534645" y="1521512"/>
                  </a:moveTo>
                  <a:lnTo>
                    <a:pt x="1536856" y="1521258"/>
                  </a:lnTo>
                  <a:lnTo>
                    <a:pt x="1537251" y="1521258"/>
                  </a:lnTo>
                  <a:lnTo>
                    <a:pt x="1537567" y="1520623"/>
                  </a:lnTo>
                  <a:lnTo>
                    <a:pt x="1537961" y="1520242"/>
                  </a:lnTo>
                  <a:lnTo>
                    <a:pt x="1537725" y="1520369"/>
                  </a:lnTo>
                  <a:lnTo>
                    <a:pt x="1537488" y="1520369"/>
                  </a:lnTo>
                  <a:lnTo>
                    <a:pt x="1537251" y="1520496"/>
                  </a:lnTo>
                  <a:lnTo>
                    <a:pt x="1533171" y="1520496"/>
                  </a:lnTo>
                  <a:lnTo>
                    <a:pt x="1534645" y="1521512"/>
                  </a:lnTo>
                  <a:close/>
                </a:path>
                <a:path w="2360295" h="1867535">
                  <a:moveTo>
                    <a:pt x="1638198" y="1520877"/>
                  </a:moveTo>
                  <a:lnTo>
                    <a:pt x="1639033" y="1520877"/>
                  </a:lnTo>
                  <a:lnTo>
                    <a:pt x="1637928" y="1520496"/>
                  </a:lnTo>
                  <a:lnTo>
                    <a:pt x="1638198" y="1520877"/>
                  </a:lnTo>
                  <a:close/>
                </a:path>
                <a:path w="2360295" h="1867535">
                  <a:moveTo>
                    <a:pt x="1635734" y="1521766"/>
                  </a:moveTo>
                  <a:lnTo>
                    <a:pt x="1639429" y="1521766"/>
                  </a:lnTo>
                  <a:lnTo>
                    <a:pt x="1639586" y="1521258"/>
                  </a:lnTo>
                  <a:lnTo>
                    <a:pt x="1639191" y="1520623"/>
                  </a:lnTo>
                  <a:lnTo>
                    <a:pt x="1639033" y="1520877"/>
                  </a:lnTo>
                  <a:lnTo>
                    <a:pt x="1638198" y="1520877"/>
                  </a:lnTo>
                  <a:lnTo>
                    <a:pt x="1638469" y="1521258"/>
                  </a:lnTo>
                  <a:lnTo>
                    <a:pt x="1638480" y="1521385"/>
                  </a:lnTo>
                  <a:lnTo>
                    <a:pt x="1638401" y="1521512"/>
                  </a:lnTo>
                  <a:lnTo>
                    <a:pt x="1635664" y="1521512"/>
                  </a:lnTo>
                  <a:lnTo>
                    <a:pt x="1635734" y="1521766"/>
                  </a:lnTo>
                  <a:close/>
                </a:path>
                <a:path w="2360295" h="1867535">
                  <a:moveTo>
                    <a:pt x="1641561" y="1523544"/>
                  </a:moveTo>
                  <a:lnTo>
                    <a:pt x="1642073" y="1522603"/>
                  </a:lnTo>
                  <a:lnTo>
                    <a:pt x="1642430" y="1521512"/>
                  </a:lnTo>
                  <a:lnTo>
                    <a:pt x="1640850" y="1521258"/>
                  </a:lnTo>
                  <a:lnTo>
                    <a:pt x="1640771" y="1520750"/>
                  </a:lnTo>
                  <a:lnTo>
                    <a:pt x="1640561" y="1521004"/>
                  </a:lnTo>
                  <a:lnTo>
                    <a:pt x="1640685" y="1522147"/>
                  </a:lnTo>
                  <a:lnTo>
                    <a:pt x="1640771" y="1522528"/>
                  </a:lnTo>
                  <a:lnTo>
                    <a:pt x="1639567" y="1522528"/>
                  </a:lnTo>
                  <a:lnTo>
                    <a:pt x="1639587" y="1522655"/>
                  </a:lnTo>
                  <a:lnTo>
                    <a:pt x="1640456" y="1523163"/>
                  </a:lnTo>
                  <a:lnTo>
                    <a:pt x="1641561" y="1523544"/>
                  </a:lnTo>
                  <a:close/>
                </a:path>
                <a:path w="2360295" h="1867535">
                  <a:moveTo>
                    <a:pt x="1545226" y="1522528"/>
                  </a:moveTo>
                  <a:lnTo>
                    <a:pt x="1546174" y="1522274"/>
                  </a:lnTo>
                  <a:lnTo>
                    <a:pt x="1546726" y="1522147"/>
                  </a:lnTo>
                  <a:lnTo>
                    <a:pt x="1546463" y="1521512"/>
                  </a:lnTo>
                  <a:lnTo>
                    <a:pt x="1546379" y="1521258"/>
                  </a:lnTo>
                  <a:lnTo>
                    <a:pt x="1546268" y="1520812"/>
                  </a:lnTo>
                  <a:lnTo>
                    <a:pt x="1545858" y="1521766"/>
                  </a:lnTo>
                  <a:lnTo>
                    <a:pt x="1544871" y="1521766"/>
                  </a:lnTo>
                  <a:lnTo>
                    <a:pt x="1545078" y="1522147"/>
                  </a:lnTo>
                  <a:lnTo>
                    <a:pt x="1545226" y="1522528"/>
                  </a:lnTo>
                  <a:close/>
                </a:path>
                <a:path w="2360295" h="1867535">
                  <a:moveTo>
                    <a:pt x="1681479" y="1522655"/>
                  </a:moveTo>
                  <a:lnTo>
                    <a:pt x="1703152" y="1522655"/>
                  </a:lnTo>
                  <a:lnTo>
                    <a:pt x="1702994" y="1522528"/>
                  </a:lnTo>
                  <a:lnTo>
                    <a:pt x="1701652" y="1522147"/>
                  </a:lnTo>
                  <a:lnTo>
                    <a:pt x="1698967" y="1521131"/>
                  </a:lnTo>
                  <a:lnTo>
                    <a:pt x="1698493" y="1520877"/>
                  </a:lnTo>
                  <a:lnTo>
                    <a:pt x="1698414" y="1521004"/>
                  </a:lnTo>
                  <a:lnTo>
                    <a:pt x="1697704" y="1521385"/>
                  </a:lnTo>
                  <a:lnTo>
                    <a:pt x="1696756" y="1521639"/>
                  </a:lnTo>
                  <a:lnTo>
                    <a:pt x="1681333" y="1521639"/>
                  </a:lnTo>
                  <a:lnTo>
                    <a:pt x="1681479" y="1522655"/>
                  </a:lnTo>
                  <a:close/>
                </a:path>
                <a:path w="2360295" h="1867535">
                  <a:moveTo>
                    <a:pt x="1756531" y="1523163"/>
                  </a:moveTo>
                  <a:lnTo>
                    <a:pt x="1758426" y="1521004"/>
                  </a:lnTo>
                  <a:lnTo>
                    <a:pt x="1727164" y="1521004"/>
                  </a:lnTo>
                  <a:lnTo>
                    <a:pt x="1727225" y="1521131"/>
                  </a:lnTo>
                  <a:lnTo>
                    <a:pt x="1754478" y="1521131"/>
                  </a:lnTo>
                  <a:lnTo>
                    <a:pt x="1756531" y="1523163"/>
                  </a:lnTo>
                  <a:close/>
                </a:path>
                <a:path w="2360295" h="1867535">
                  <a:moveTo>
                    <a:pt x="1649030" y="1523544"/>
                  </a:moveTo>
                  <a:lnTo>
                    <a:pt x="1651035" y="1523544"/>
                  </a:lnTo>
                  <a:lnTo>
                    <a:pt x="1651240" y="1522840"/>
                  </a:lnTo>
                  <a:lnTo>
                    <a:pt x="1651004" y="1522274"/>
                  </a:lnTo>
                  <a:lnTo>
                    <a:pt x="1650878" y="1521766"/>
                  </a:lnTo>
                  <a:lnTo>
                    <a:pt x="1650483" y="1521639"/>
                  </a:lnTo>
                  <a:lnTo>
                    <a:pt x="1649219" y="1521004"/>
                  </a:lnTo>
                  <a:lnTo>
                    <a:pt x="1650132" y="1522020"/>
                  </a:lnTo>
                  <a:lnTo>
                    <a:pt x="1650025" y="1522401"/>
                  </a:lnTo>
                  <a:lnTo>
                    <a:pt x="1649030" y="1523544"/>
                  </a:lnTo>
                  <a:close/>
                </a:path>
                <a:path w="2360295" h="1867535">
                  <a:moveTo>
                    <a:pt x="1563466" y="1523036"/>
                  </a:moveTo>
                  <a:lnTo>
                    <a:pt x="1564177" y="1522782"/>
                  </a:lnTo>
                  <a:lnTo>
                    <a:pt x="1564887" y="1521004"/>
                  </a:lnTo>
                  <a:lnTo>
                    <a:pt x="1562676" y="1521004"/>
                  </a:lnTo>
                  <a:lnTo>
                    <a:pt x="1562798" y="1522831"/>
                  </a:lnTo>
                  <a:lnTo>
                    <a:pt x="1562992" y="1522909"/>
                  </a:lnTo>
                  <a:lnTo>
                    <a:pt x="1563150" y="1522909"/>
                  </a:lnTo>
                  <a:lnTo>
                    <a:pt x="1563466" y="1523036"/>
                  </a:lnTo>
                  <a:close/>
                </a:path>
                <a:path w="2360295" h="1867535">
                  <a:moveTo>
                    <a:pt x="1561571" y="1522655"/>
                  </a:moveTo>
                  <a:lnTo>
                    <a:pt x="1562361" y="1521004"/>
                  </a:lnTo>
                  <a:lnTo>
                    <a:pt x="1561018" y="1521004"/>
                  </a:lnTo>
                  <a:lnTo>
                    <a:pt x="1561141" y="1521766"/>
                  </a:lnTo>
                  <a:lnTo>
                    <a:pt x="1561571" y="1522655"/>
                  </a:lnTo>
                  <a:close/>
                </a:path>
                <a:path w="2360295" h="1867535">
                  <a:moveTo>
                    <a:pt x="1754794" y="1523544"/>
                  </a:moveTo>
                  <a:lnTo>
                    <a:pt x="1754952" y="1523544"/>
                  </a:lnTo>
                  <a:lnTo>
                    <a:pt x="1754478" y="1521131"/>
                  </a:lnTo>
                  <a:lnTo>
                    <a:pt x="1727225" y="1521131"/>
                  </a:lnTo>
                  <a:lnTo>
                    <a:pt x="1727715" y="1522147"/>
                  </a:lnTo>
                  <a:lnTo>
                    <a:pt x="1729920" y="1522147"/>
                  </a:lnTo>
                  <a:lnTo>
                    <a:pt x="1730473" y="1523036"/>
                  </a:lnTo>
                  <a:lnTo>
                    <a:pt x="1753925" y="1523036"/>
                  </a:lnTo>
                  <a:lnTo>
                    <a:pt x="1754162" y="1523163"/>
                  </a:lnTo>
                  <a:lnTo>
                    <a:pt x="1754326" y="1523293"/>
                  </a:lnTo>
                  <a:lnTo>
                    <a:pt x="1754557" y="1523417"/>
                  </a:lnTo>
                  <a:lnTo>
                    <a:pt x="1754715" y="1523417"/>
                  </a:lnTo>
                  <a:lnTo>
                    <a:pt x="1754794" y="1523544"/>
                  </a:lnTo>
                  <a:close/>
                </a:path>
                <a:path w="2360295" h="1867535">
                  <a:moveTo>
                    <a:pt x="1634202" y="1523417"/>
                  </a:moveTo>
                  <a:lnTo>
                    <a:pt x="1636190" y="1523417"/>
                  </a:lnTo>
                  <a:lnTo>
                    <a:pt x="1635559" y="1521131"/>
                  </a:lnTo>
                  <a:lnTo>
                    <a:pt x="1634202" y="1523417"/>
                  </a:lnTo>
                  <a:close/>
                </a:path>
                <a:path w="2360295" h="1867535">
                  <a:moveTo>
                    <a:pt x="1629178" y="1523925"/>
                  </a:moveTo>
                  <a:lnTo>
                    <a:pt x="1633900" y="1523925"/>
                  </a:lnTo>
                  <a:lnTo>
                    <a:pt x="1633032" y="1522528"/>
                  </a:lnTo>
                  <a:lnTo>
                    <a:pt x="1633032" y="1522274"/>
                  </a:lnTo>
                  <a:lnTo>
                    <a:pt x="1634374" y="1521766"/>
                  </a:lnTo>
                  <a:lnTo>
                    <a:pt x="1635182" y="1521766"/>
                  </a:lnTo>
                  <a:lnTo>
                    <a:pt x="1635559" y="1521131"/>
                  </a:lnTo>
                  <a:lnTo>
                    <a:pt x="1632163" y="1521131"/>
                  </a:lnTo>
                  <a:lnTo>
                    <a:pt x="1631807" y="1521512"/>
                  </a:lnTo>
                  <a:lnTo>
                    <a:pt x="1631867" y="1521893"/>
                  </a:lnTo>
                  <a:lnTo>
                    <a:pt x="1632400" y="1522655"/>
                  </a:lnTo>
                  <a:lnTo>
                    <a:pt x="1631373" y="1523544"/>
                  </a:lnTo>
                  <a:lnTo>
                    <a:pt x="1629478" y="1523544"/>
                  </a:lnTo>
                  <a:lnTo>
                    <a:pt x="1629004" y="1523798"/>
                  </a:lnTo>
                  <a:lnTo>
                    <a:pt x="1629178" y="1523925"/>
                  </a:lnTo>
                  <a:close/>
                </a:path>
                <a:path w="2360295" h="1867535">
                  <a:moveTo>
                    <a:pt x="1631452" y="1521512"/>
                  </a:moveTo>
                  <a:lnTo>
                    <a:pt x="1631847" y="1521258"/>
                  </a:lnTo>
                  <a:lnTo>
                    <a:pt x="1632163" y="1521131"/>
                  </a:lnTo>
                  <a:lnTo>
                    <a:pt x="1630615" y="1521131"/>
                  </a:lnTo>
                  <a:lnTo>
                    <a:pt x="1630742" y="1521258"/>
                  </a:lnTo>
                  <a:lnTo>
                    <a:pt x="1631452" y="1521512"/>
                  </a:lnTo>
                  <a:close/>
                </a:path>
                <a:path w="2360295" h="1867535">
                  <a:moveTo>
                    <a:pt x="1617319" y="1525703"/>
                  </a:moveTo>
                  <a:lnTo>
                    <a:pt x="1617801" y="1523372"/>
                  </a:lnTo>
                  <a:lnTo>
                    <a:pt x="1618030" y="1522020"/>
                  </a:lnTo>
                  <a:lnTo>
                    <a:pt x="1616530" y="1521131"/>
                  </a:lnTo>
                  <a:lnTo>
                    <a:pt x="1616184" y="1522020"/>
                  </a:lnTo>
                  <a:lnTo>
                    <a:pt x="1616212" y="1522147"/>
                  </a:lnTo>
                  <a:lnTo>
                    <a:pt x="1616134" y="1522274"/>
                  </a:lnTo>
                  <a:lnTo>
                    <a:pt x="1617477" y="1522274"/>
                  </a:lnTo>
                  <a:lnTo>
                    <a:pt x="1617319" y="1525703"/>
                  </a:lnTo>
                  <a:close/>
                </a:path>
                <a:path w="2360295" h="1867535">
                  <a:moveTo>
                    <a:pt x="1549174" y="1523036"/>
                  </a:moveTo>
                  <a:lnTo>
                    <a:pt x="1549964" y="1522528"/>
                  </a:lnTo>
                  <a:lnTo>
                    <a:pt x="1550280" y="1522274"/>
                  </a:lnTo>
                  <a:lnTo>
                    <a:pt x="1550359" y="1522020"/>
                  </a:lnTo>
                  <a:lnTo>
                    <a:pt x="1550122" y="1521639"/>
                  </a:lnTo>
                  <a:lnTo>
                    <a:pt x="1548779" y="1521131"/>
                  </a:lnTo>
                  <a:lnTo>
                    <a:pt x="1547832" y="1521512"/>
                  </a:lnTo>
                  <a:lnTo>
                    <a:pt x="1546963" y="1522274"/>
                  </a:lnTo>
                  <a:lnTo>
                    <a:pt x="1549174" y="1523036"/>
                  </a:lnTo>
                  <a:close/>
                </a:path>
                <a:path w="2360295" h="1867535">
                  <a:moveTo>
                    <a:pt x="1677804" y="1521893"/>
                  </a:moveTo>
                  <a:lnTo>
                    <a:pt x="1681278" y="1521258"/>
                  </a:lnTo>
                  <a:lnTo>
                    <a:pt x="1677747" y="1521258"/>
                  </a:lnTo>
                  <a:lnTo>
                    <a:pt x="1677836" y="1521512"/>
                  </a:lnTo>
                  <a:lnTo>
                    <a:pt x="1677950" y="1521641"/>
                  </a:lnTo>
                  <a:lnTo>
                    <a:pt x="1677784" y="1521665"/>
                  </a:lnTo>
                  <a:lnTo>
                    <a:pt x="1677804" y="1521893"/>
                  </a:lnTo>
                  <a:close/>
                </a:path>
                <a:path w="2360295" h="1867535">
                  <a:moveTo>
                    <a:pt x="1544871" y="1521766"/>
                  </a:moveTo>
                  <a:lnTo>
                    <a:pt x="1545858" y="1521766"/>
                  </a:lnTo>
                  <a:lnTo>
                    <a:pt x="1544594" y="1521258"/>
                  </a:lnTo>
                  <a:lnTo>
                    <a:pt x="1544871" y="1521766"/>
                  </a:lnTo>
                  <a:close/>
                </a:path>
                <a:path w="2360295" h="1867535">
                  <a:moveTo>
                    <a:pt x="1587589" y="1525703"/>
                  </a:moveTo>
                  <a:lnTo>
                    <a:pt x="1589445" y="1525703"/>
                  </a:lnTo>
                  <a:lnTo>
                    <a:pt x="1588734" y="1525322"/>
                  </a:lnTo>
                  <a:lnTo>
                    <a:pt x="1587707" y="1525068"/>
                  </a:lnTo>
                  <a:lnTo>
                    <a:pt x="1588059" y="1524179"/>
                  </a:lnTo>
                  <a:lnTo>
                    <a:pt x="1588177" y="1523417"/>
                  </a:lnTo>
                  <a:lnTo>
                    <a:pt x="1587549" y="1521512"/>
                  </a:lnTo>
                  <a:lnTo>
                    <a:pt x="1589760" y="1521385"/>
                  </a:lnTo>
                  <a:lnTo>
                    <a:pt x="1584549" y="1521385"/>
                  </a:lnTo>
                  <a:lnTo>
                    <a:pt x="1584470" y="1522782"/>
                  </a:lnTo>
                  <a:lnTo>
                    <a:pt x="1583799" y="1522782"/>
                  </a:lnTo>
                  <a:lnTo>
                    <a:pt x="1583739" y="1523036"/>
                  </a:lnTo>
                  <a:lnTo>
                    <a:pt x="1586286" y="1523036"/>
                  </a:lnTo>
                  <a:lnTo>
                    <a:pt x="1586103" y="1523417"/>
                  </a:lnTo>
                  <a:lnTo>
                    <a:pt x="1586760" y="1523417"/>
                  </a:lnTo>
                  <a:lnTo>
                    <a:pt x="1587589" y="1525703"/>
                  </a:lnTo>
                  <a:close/>
                </a:path>
                <a:path w="2360295" h="1867535">
                  <a:moveTo>
                    <a:pt x="1581627" y="1524179"/>
                  </a:moveTo>
                  <a:lnTo>
                    <a:pt x="1582891" y="1523925"/>
                  </a:lnTo>
                  <a:lnTo>
                    <a:pt x="1583601" y="1522147"/>
                  </a:lnTo>
                  <a:lnTo>
                    <a:pt x="1584154" y="1521893"/>
                  </a:lnTo>
                  <a:lnTo>
                    <a:pt x="1584549" y="1521385"/>
                  </a:lnTo>
                  <a:lnTo>
                    <a:pt x="1565167" y="1521385"/>
                  </a:lnTo>
                  <a:lnTo>
                    <a:pt x="1565261" y="1521512"/>
                  </a:lnTo>
                  <a:lnTo>
                    <a:pt x="1574915" y="1521512"/>
                  </a:lnTo>
                  <a:lnTo>
                    <a:pt x="1575263" y="1522274"/>
                  </a:lnTo>
                  <a:lnTo>
                    <a:pt x="1575160" y="1522963"/>
                  </a:lnTo>
                  <a:lnTo>
                    <a:pt x="1578390" y="1523036"/>
                  </a:lnTo>
                  <a:lnTo>
                    <a:pt x="1578454" y="1523417"/>
                  </a:lnTo>
                  <a:lnTo>
                    <a:pt x="1580522" y="1523417"/>
                  </a:lnTo>
                  <a:lnTo>
                    <a:pt x="1581627" y="1524179"/>
                  </a:lnTo>
                  <a:close/>
                </a:path>
                <a:path w="2360295" h="1867535">
                  <a:moveTo>
                    <a:pt x="1529322" y="1523293"/>
                  </a:moveTo>
                  <a:lnTo>
                    <a:pt x="1529592" y="1523163"/>
                  </a:lnTo>
                  <a:lnTo>
                    <a:pt x="1530258" y="1522578"/>
                  </a:lnTo>
                  <a:lnTo>
                    <a:pt x="1530381" y="1521385"/>
                  </a:lnTo>
                  <a:lnTo>
                    <a:pt x="1529749" y="1522147"/>
                  </a:lnTo>
                  <a:lnTo>
                    <a:pt x="1529322" y="1523293"/>
                  </a:lnTo>
                  <a:close/>
                </a:path>
                <a:path w="2360295" h="1867535">
                  <a:moveTo>
                    <a:pt x="1677784" y="1521665"/>
                  </a:moveTo>
                  <a:lnTo>
                    <a:pt x="1677836" y="1521512"/>
                  </a:lnTo>
                  <a:lnTo>
                    <a:pt x="1677784" y="1521665"/>
                  </a:lnTo>
                  <a:close/>
                </a:path>
                <a:path w="2360295" h="1867535">
                  <a:moveTo>
                    <a:pt x="1639567" y="1522528"/>
                  </a:moveTo>
                  <a:lnTo>
                    <a:pt x="1640771" y="1522528"/>
                  </a:lnTo>
                  <a:lnTo>
                    <a:pt x="1639666" y="1521512"/>
                  </a:lnTo>
                  <a:lnTo>
                    <a:pt x="1639546" y="1521641"/>
                  </a:lnTo>
                  <a:lnTo>
                    <a:pt x="1639330" y="1521861"/>
                  </a:lnTo>
                  <a:lnTo>
                    <a:pt x="1639429" y="1522020"/>
                  </a:lnTo>
                  <a:lnTo>
                    <a:pt x="1639548" y="1522401"/>
                  </a:lnTo>
                  <a:lnTo>
                    <a:pt x="1639567" y="1522528"/>
                  </a:lnTo>
                  <a:close/>
                </a:path>
                <a:path w="2360295" h="1867535">
                  <a:moveTo>
                    <a:pt x="1568808" y="1526592"/>
                  </a:moveTo>
                  <a:lnTo>
                    <a:pt x="1573731" y="1526592"/>
                  </a:lnTo>
                  <a:lnTo>
                    <a:pt x="1574331" y="1525068"/>
                  </a:lnTo>
                  <a:lnTo>
                    <a:pt x="1574433" y="1524306"/>
                  </a:lnTo>
                  <a:lnTo>
                    <a:pt x="1573954" y="1522840"/>
                  </a:lnTo>
                  <a:lnTo>
                    <a:pt x="1573842" y="1522274"/>
                  </a:lnTo>
                  <a:lnTo>
                    <a:pt x="1573968" y="1521766"/>
                  </a:lnTo>
                  <a:lnTo>
                    <a:pt x="1574600" y="1521766"/>
                  </a:lnTo>
                  <a:lnTo>
                    <a:pt x="1574915" y="1521512"/>
                  </a:lnTo>
                  <a:lnTo>
                    <a:pt x="1565261" y="1521512"/>
                  </a:lnTo>
                  <a:lnTo>
                    <a:pt x="1565540" y="1521893"/>
                  </a:lnTo>
                  <a:lnTo>
                    <a:pt x="1566545" y="1521893"/>
                  </a:lnTo>
                  <a:lnTo>
                    <a:pt x="1567256" y="1523163"/>
                  </a:lnTo>
                  <a:lnTo>
                    <a:pt x="1568117" y="1524433"/>
                  </a:lnTo>
                  <a:lnTo>
                    <a:pt x="1568756" y="1525576"/>
                  </a:lnTo>
                  <a:lnTo>
                    <a:pt x="1568808" y="1526592"/>
                  </a:lnTo>
                  <a:close/>
                </a:path>
                <a:path w="2360295" h="1867535">
                  <a:moveTo>
                    <a:pt x="1534566" y="1524814"/>
                  </a:moveTo>
                  <a:lnTo>
                    <a:pt x="1534803" y="1524687"/>
                  </a:lnTo>
                  <a:lnTo>
                    <a:pt x="1534961" y="1524560"/>
                  </a:lnTo>
                  <a:lnTo>
                    <a:pt x="1541278" y="1524560"/>
                  </a:lnTo>
                  <a:lnTo>
                    <a:pt x="1539169" y="1523290"/>
                  </a:lnTo>
                  <a:lnTo>
                    <a:pt x="1538593" y="1522909"/>
                  </a:lnTo>
                  <a:lnTo>
                    <a:pt x="1538514" y="1522528"/>
                  </a:lnTo>
                  <a:lnTo>
                    <a:pt x="1539146" y="1522401"/>
                  </a:lnTo>
                  <a:lnTo>
                    <a:pt x="1541357" y="1522401"/>
                  </a:lnTo>
                  <a:lnTo>
                    <a:pt x="1541120" y="1522147"/>
                  </a:lnTo>
                  <a:lnTo>
                    <a:pt x="1540883" y="1521766"/>
                  </a:lnTo>
                  <a:lnTo>
                    <a:pt x="1540410" y="1521512"/>
                  </a:lnTo>
                  <a:lnTo>
                    <a:pt x="1540094" y="1521766"/>
                  </a:lnTo>
                  <a:lnTo>
                    <a:pt x="1536067" y="1521766"/>
                  </a:lnTo>
                  <a:lnTo>
                    <a:pt x="1535593" y="1522020"/>
                  </a:lnTo>
                  <a:lnTo>
                    <a:pt x="1535119" y="1522147"/>
                  </a:lnTo>
                  <a:lnTo>
                    <a:pt x="1535805" y="1523372"/>
                  </a:lnTo>
                  <a:lnTo>
                    <a:pt x="1536540" y="1524179"/>
                  </a:lnTo>
                  <a:lnTo>
                    <a:pt x="1534645" y="1524179"/>
                  </a:lnTo>
                  <a:lnTo>
                    <a:pt x="1534566" y="1524814"/>
                  </a:lnTo>
                  <a:close/>
                </a:path>
                <a:path w="2360295" h="1867535">
                  <a:moveTo>
                    <a:pt x="1769007" y="1524306"/>
                  </a:moveTo>
                  <a:lnTo>
                    <a:pt x="1769481" y="1521639"/>
                  </a:lnTo>
                  <a:lnTo>
                    <a:pt x="1760269" y="1521639"/>
                  </a:lnTo>
                  <a:lnTo>
                    <a:pt x="1760637" y="1521766"/>
                  </a:lnTo>
                  <a:lnTo>
                    <a:pt x="1761840" y="1522909"/>
                  </a:lnTo>
                  <a:lnTo>
                    <a:pt x="1763559" y="1522909"/>
                  </a:lnTo>
                  <a:lnTo>
                    <a:pt x="1763458" y="1523798"/>
                  </a:lnTo>
                  <a:lnTo>
                    <a:pt x="1768455" y="1523798"/>
                  </a:lnTo>
                  <a:lnTo>
                    <a:pt x="1768547" y="1523947"/>
                  </a:lnTo>
                  <a:lnTo>
                    <a:pt x="1768664" y="1524080"/>
                  </a:lnTo>
                  <a:lnTo>
                    <a:pt x="1768849" y="1524179"/>
                  </a:lnTo>
                  <a:lnTo>
                    <a:pt x="1769007" y="1524306"/>
                  </a:lnTo>
                  <a:close/>
                </a:path>
                <a:path w="2360295" h="1867535">
                  <a:moveTo>
                    <a:pt x="1721550" y="1524687"/>
                  </a:moveTo>
                  <a:lnTo>
                    <a:pt x="1721313" y="1521766"/>
                  </a:lnTo>
                  <a:lnTo>
                    <a:pt x="1720998" y="1521766"/>
                  </a:lnTo>
                  <a:lnTo>
                    <a:pt x="1720603" y="1522020"/>
                  </a:lnTo>
                  <a:lnTo>
                    <a:pt x="1720366" y="1522147"/>
                  </a:lnTo>
                  <a:lnTo>
                    <a:pt x="1719339" y="1522147"/>
                  </a:lnTo>
                  <a:lnTo>
                    <a:pt x="1718866" y="1522528"/>
                  </a:lnTo>
                  <a:lnTo>
                    <a:pt x="1718875" y="1522655"/>
                  </a:lnTo>
                  <a:lnTo>
                    <a:pt x="1721550" y="1524687"/>
                  </a:lnTo>
                  <a:close/>
                </a:path>
                <a:path w="2360295" h="1867535">
                  <a:moveTo>
                    <a:pt x="1638717" y="1522020"/>
                  </a:moveTo>
                  <a:lnTo>
                    <a:pt x="1639033" y="1522020"/>
                  </a:lnTo>
                  <a:lnTo>
                    <a:pt x="1639270" y="1521893"/>
                  </a:lnTo>
                  <a:lnTo>
                    <a:pt x="1639271" y="1521766"/>
                  </a:lnTo>
                  <a:lnTo>
                    <a:pt x="1636269" y="1521766"/>
                  </a:lnTo>
                  <a:lnTo>
                    <a:pt x="1638717" y="1522020"/>
                  </a:lnTo>
                  <a:close/>
                </a:path>
                <a:path w="2360295" h="1867535">
                  <a:moveTo>
                    <a:pt x="1714523" y="1524433"/>
                  </a:moveTo>
                  <a:lnTo>
                    <a:pt x="1716734" y="1522401"/>
                  </a:lnTo>
                  <a:lnTo>
                    <a:pt x="1718471" y="1521893"/>
                  </a:lnTo>
                  <a:lnTo>
                    <a:pt x="1714325" y="1521893"/>
                  </a:lnTo>
                  <a:lnTo>
                    <a:pt x="1714394" y="1522782"/>
                  </a:lnTo>
                  <a:lnTo>
                    <a:pt x="1714602" y="1522782"/>
                  </a:lnTo>
                  <a:lnTo>
                    <a:pt x="1714489" y="1523417"/>
                  </a:lnTo>
                  <a:lnTo>
                    <a:pt x="1715155" y="1523417"/>
                  </a:lnTo>
                  <a:lnTo>
                    <a:pt x="1714539" y="1524052"/>
                  </a:lnTo>
                  <a:lnTo>
                    <a:pt x="1714523" y="1524433"/>
                  </a:lnTo>
                  <a:close/>
                </a:path>
                <a:path w="2360295" h="1867535">
                  <a:moveTo>
                    <a:pt x="1706311" y="1522401"/>
                  </a:moveTo>
                  <a:lnTo>
                    <a:pt x="1706389" y="1522274"/>
                  </a:lnTo>
                  <a:lnTo>
                    <a:pt x="1706153" y="1522147"/>
                  </a:lnTo>
                  <a:lnTo>
                    <a:pt x="1705995" y="1521893"/>
                  </a:lnTo>
                  <a:lnTo>
                    <a:pt x="1704337" y="1521893"/>
                  </a:lnTo>
                  <a:lnTo>
                    <a:pt x="1703626" y="1522020"/>
                  </a:lnTo>
                  <a:lnTo>
                    <a:pt x="1703389" y="1522147"/>
                  </a:lnTo>
                  <a:lnTo>
                    <a:pt x="1704573" y="1522147"/>
                  </a:lnTo>
                  <a:lnTo>
                    <a:pt x="1706311" y="1522401"/>
                  </a:lnTo>
                  <a:close/>
                </a:path>
                <a:path w="2360295" h="1867535">
                  <a:moveTo>
                    <a:pt x="1624109" y="1523417"/>
                  </a:moveTo>
                  <a:lnTo>
                    <a:pt x="1623911" y="1522655"/>
                  </a:lnTo>
                  <a:lnTo>
                    <a:pt x="1623556" y="1521893"/>
                  </a:lnTo>
                  <a:lnTo>
                    <a:pt x="1621384" y="1521893"/>
                  </a:lnTo>
                  <a:lnTo>
                    <a:pt x="1621365" y="1522020"/>
                  </a:lnTo>
                  <a:lnTo>
                    <a:pt x="1621740" y="1522020"/>
                  </a:lnTo>
                  <a:lnTo>
                    <a:pt x="1621740" y="1522147"/>
                  </a:lnTo>
                  <a:lnTo>
                    <a:pt x="1622371" y="1522401"/>
                  </a:lnTo>
                  <a:lnTo>
                    <a:pt x="1623262" y="1522963"/>
                  </a:lnTo>
                  <a:lnTo>
                    <a:pt x="1624109" y="1523417"/>
                  </a:lnTo>
                  <a:close/>
                </a:path>
                <a:path w="2360295" h="1867535">
                  <a:moveTo>
                    <a:pt x="1565914" y="1522401"/>
                  </a:moveTo>
                  <a:lnTo>
                    <a:pt x="1566545" y="1521893"/>
                  </a:lnTo>
                  <a:lnTo>
                    <a:pt x="1565540" y="1521893"/>
                  </a:lnTo>
                  <a:lnTo>
                    <a:pt x="1565914" y="1522401"/>
                  </a:lnTo>
                  <a:close/>
                </a:path>
                <a:path w="2360295" h="1867535">
                  <a:moveTo>
                    <a:pt x="1555412" y="1523417"/>
                  </a:moveTo>
                  <a:lnTo>
                    <a:pt x="1557229" y="1523417"/>
                  </a:lnTo>
                  <a:lnTo>
                    <a:pt x="1557075" y="1523293"/>
                  </a:lnTo>
                  <a:lnTo>
                    <a:pt x="1557018" y="1523036"/>
                  </a:lnTo>
                  <a:lnTo>
                    <a:pt x="1557116" y="1522655"/>
                  </a:lnTo>
                  <a:lnTo>
                    <a:pt x="1556439" y="1521893"/>
                  </a:lnTo>
                  <a:lnTo>
                    <a:pt x="1555412" y="1523417"/>
                  </a:lnTo>
                  <a:close/>
                </a:path>
                <a:path w="2360295" h="1867535">
                  <a:moveTo>
                    <a:pt x="1621266" y="1522909"/>
                  </a:moveTo>
                  <a:lnTo>
                    <a:pt x="1621740" y="1522020"/>
                  </a:lnTo>
                  <a:lnTo>
                    <a:pt x="1621365" y="1522020"/>
                  </a:lnTo>
                  <a:lnTo>
                    <a:pt x="1621266" y="1522909"/>
                  </a:lnTo>
                  <a:close/>
                </a:path>
                <a:path w="2360295" h="1867535">
                  <a:moveTo>
                    <a:pt x="1609659" y="1526973"/>
                  </a:moveTo>
                  <a:lnTo>
                    <a:pt x="1611238" y="1526973"/>
                  </a:lnTo>
                  <a:lnTo>
                    <a:pt x="1611140" y="1526525"/>
                  </a:lnTo>
                  <a:lnTo>
                    <a:pt x="1611475" y="1526084"/>
                  </a:lnTo>
                  <a:lnTo>
                    <a:pt x="1616035" y="1522603"/>
                  </a:lnTo>
                  <a:lnTo>
                    <a:pt x="1616135" y="1522147"/>
                  </a:lnTo>
                  <a:lnTo>
                    <a:pt x="1616054" y="1522020"/>
                  </a:lnTo>
                  <a:lnTo>
                    <a:pt x="1615976" y="1522147"/>
                  </a:lnTo>
                  <a:lnTo>
                    <a:pt x="1615581" y="1522274"/>
                  </a:lnTo>
                  <a:lnTo>
                    <a:pt x="1615107" y="1522274"/>
                  </a:lnTo>
                  <a:lnTo>
                    <a:pt x="1614712" y="1522528"/>
                  </a:lnTo>
                  <a:lnTo>
                    <a:pt x="1591411" y="1522528"/>
                  </a:lnTo>
                  <a:lnTo>
                    <a:pt x="1591396" y="1522782"/>
                  </a:lnTo>
                  <a:lnTo>
                    <a:pt x="1608237" y="1522782"/>
                  </a:lnTo>
                  <a:lnTo>
                    <a:pt x="1609588" y="1523925"/>
                  </a:lnTo>
                  <a:lnTo>
                    <a:pt x="1610685" y="1523925"/>
                  </a:lnTo>
                  <a:lnTo>
                    <a:pt x="1609896" y="1524306"/>
                  </a:lnTo>
                  <a:lnTo>
                    <a:pt x="1609501" y="1524560"/>
                  </a:lnTo>
                  <a:lnTo>
                    <a:pt x="1608869" y="1525195"/>
                  </a:lnTo>
                  <a:lnTo>
                    <a:pt x="1609501" y="1525449"/>
                  </a:lnTo>
                  <a:lnTo>
                    <a:pt x="1609738" y="1525576"/>
                  </a:lnTo>
                  <a:lnTo>
                    <a:pt x="1609659" y="1526973"/>
                  </a:lnTo>
                  <a:close/>
                </a:path>
                <a:path w="2360295" h="1867535">
                  <a:moveTo>
                    <a:pt x="1548306" y="1526084"/>
                  </a:moveTo>
                  <a:lnTo>
                    <a:pt x="1549727" y="1525322"/>
                  </a:lnTo>
                  <a:lnTo>
                    <a:pt x="1550517" y="1525322"/>
                  </a:lnTo>
                  <a:lnTo>
                    <a:pt x="1552254" y="1525068"/>
                  </a:lnTo>
                  <a:lnTo>
                    <a:pt x="1553991" y="1525068"/>
                  </a:lnTo>
                  <a:lnTo>
                    <a:pt x="1557544" y="1524687"/>
                  </a:lnTo>
                  <a:lnTo>
                    <a:pt x="1558650" y="1524179"/>
                  </a:lnTo>
                  <a:lnTo>
                    <a:pt x="1558460" y="1523163"/>
                  </a:lnTo>
                  <a:lnTo>
                    <a:pt x="1558334" y="1522147"/>
                  </a:lnTo>
                  <a:lnTo>
                    <a:pt x="1557939" y="1522020"/>
                  </a:lnTo>
                  <a:lnTo>
                    <a:pt x="1557702" y="1522147"/>
                  </a:lnTo>
                  <a:lnTo>
                    <a:pt x="1557465" y="1522274"/>
                  </a:lnTo>
                  <a:lnTo>
                    <a:pt x="1557505" y="1522655"/>
                  </a:lnTo>
                  <a:lnTo>
                    <a:pt x="1557386" y="1523163"/>
                  </a:lnTo>
                  <a:lnTo>
                    <a:pt x="1557229" y="1523417"/>
                  </a:lnTo>
                  <a:lnTo>
                    <a:pt x="1552883" y="1523417"/>
                  </a:lnTo>
                  <a:lnTo>
                    <a:pt x="1552727" y="1523798"/>
                  </a:lnTo>
                  <a:lnTo>
                    <a:pt x="1551464" y="1524179"/>
                  </a:lnTo>
                  <a:lnTo>
                    <a:pt x="1548858" y="1524179"/>
                  </a:lnTo>
                  <a:lnTo>
                    <a:pt x="1548606" y="1524687"/>
                  </a:lnTo>
                  <a:lnTo>
                    <a:pt x="1548306" y="1526084"/>
                  </a:lnTo>
                  <a:close/>
                </a:path>
                <a:path w="2360295" h="1867535">
                  <a:moveTo>
                    <a:pt x="1729210" y="1524814"/>
                  </a:moveTo>
                  <a:lnTo>
                    <a:pt x="1729920" y="1522147"/>
                  </a:lnTo>
                  <a:lnTo>
                    <a:pt x="1727715" y="1522147"/>
                  </a:lnTo>
                  <a:lnTo>
                    <a:pt x="1728204" y="1523163"/>
                  </a:lnTo>
                  <a:lnTo>
                    <a:pt x="1729131" y="1523163"/>
                  </a:lnTo>
                  <a:lnTo>
                    <a:pt x="1729289" y="1524433"/>
                  </a:lnTo>
                  <a:lnTo>
                    <a:pt x="1727788" y="1524433"/>
                  </a:lnTo>
                  <a:lnTo>
                    <a:pt x="1727867" y="1524687"/>
                  </a:lnTo>
                  <a:lnTo>
                    <a:pt x="1729210" y="1524814"/>
                  </a:lnTo>
                  <a:close/>
                </a:path>
                <a:path w="2360295" h="1867535">
                  <a:moveTo>
                    <a:pt x="1706821" y="1524033"/>
                  </a:moveTo>
                  <a:lnTo>
                    <a:pt x="1706801" y="1523881"/>
                  </a:lnTo>
                  <a:lnTo>
                    <a:pt x="1704573" y="1522147"/>
                  </a:lnTo>
                  <a:lnTo>
                    <a:pt x="1703389" y="1522147"/>
                  </a:lnTo>
                  <a:lnTo>
                    <a:pt x="1703152" y="1522655"/>
                  </a:lnTo>
                  <a:lnTo>
                    <a:pt x="1681479" y="1522655"/>
                  </a:lnTo>
                  <a:lnTo>
                    <a:pt x="1681552" y="1523163"/>
                  </a:lnTo>
                  <a:lnTo>
                    <a:pt x="1688859" y="1523163"/>
                  </a:lnTo>
                  <a:lnTo>
                    <a:pt x="1688942" y="1523544"/>
                  </a:lnTo>
                  <a:lnTo>
                    <a:pt x="1690990" y="1523544"/>
                  </a:lnTo>
                  <a:lnTo>
                    <a:pt x="1691148" y="1523925"/>
                  </a:lnTo>
                  <a:lnTo>
                    <a:pt x="1705679" y="1523925"/>
                  </a:lnTo>
                  <a:lnTo>
                    <a:pt x="1706821" y="1524033"/>
                  </a:lnTo>
                  <a:close/>
                </a:path>
                <a:path w="2360295" h="1867535">
                  <a:moveTo>
                    <a:pt x="1672908" y="1524179"/>
                  </a:moveTo>
                  <a:lnTo>
                    <a:pt x="1673540" y="1522274"/>
                  </a:lnTo>
                  <a:lnTo>
                    <a:pt x="1652299" y="1522274"/>
                  </a:lnTo>
                  <a:lnTo>
                    <a:pt x="1652457" y="1522401"/>
                  </a:lnTo>
                  <a:lnTo>
                    <a:pt x="1651825" y="1522909"/>
                  </a:lnTo>
                  <a:lnTo>
                    <a:pt x="1670223" y="1522909"/>
                  </a:lnTo>
                  <a:lnTo>
                    <a:pt x="1670618" y="1523163"/>
                  </a:lnTo>
                  <a:lnTo>
                    <a:pt x="1672908" y="1524179"/>
                  </a:lnTo>
                  <a:close/>
                </a:path>
                <a:path w="2360295" h="1867535">
                  <a:moveTo>
                    <a:pt x="1615819" y="1524052"/>
                  </a:moveTo>
                  <a:lnTo>
                    <a:pt x="1617477" y="1522274"/>
                  </a:lnTo>
                  <a:lnTo>
                    <a:pt x="1616134" y="1522274"/>
                  </a:lnTo>
                  <a:lnTo>
                    <a:pt x="1615819" y="1524052"/>
                  </a:lnTo>
                  <a:close/>
                </a:path>
                <a:path w="2360295" h="1867535">
                  <a:moveTo>
                    <a:pt x="1583799" y="1522782"/>
                  </a:moveTo>
                  <a:lnTo>
                    <a:pt x="1584470" y="1522782"/>
                  </a:lnTo>
                  <a:lnTo>
                    <a:pt x="1584312" y="1522528"/>
                  </a:lnTo>
                  <a:lnTo>
                    <a:pt x="1584075" y="1522401"/>
                  </a:lnTo>
                  <a:lnTo>
                    <a:pt x="1583917" y="1522274"/>
                  </a:lnTo>
                  <a:lnTo>
                    <a:pt x="1583799" y="1522782"/>
                  </a:lnTo>
                  <a:close/>
                </a:path>
                <a:path w="2360295" h="1867535">
                  <a:moveTo>
                    <a:pt x="1590392" y="1523544"/>
                  </a:moveTo>
                  <a:lnTo>
                    <a:pt x="1591419" y="1522401"/>
                  </a:lnTo>
                  <a:lnTo>
                    <a:pt x="1589780" y="1522401"/>
                  </a:lnTo>
                  <a:lnTo>
                    <a:pt x="1589706" y="1522840"/>
                  </a:lnTo>
                  <a:lnTo>
                    <a:pt x="1588971" y="1523163"/>
                  </a:lnTo>
                  <a:lnTo>
                    <a:pt x="1590392" y="1523544"/>
                  </a:lnTo>
                  <a:close/>
                </a:path>
                <a:path w="2360295" h="1867535">
                  <a:moveTo>
                    <a:pt x="1718570" y="1522909"/>
                  </a:moveTo>
                  <a:lnTo>
                    <a:pt x="1718708" y="1522528"/>
                  </a:lnTo>
                  <a:lnTo>
                    <a:pt x="1718570" y="1522909"/>
                  </a:lnTo>
                  <a:close/>
                </a:path>
                <a:path w="2360295" h="1867535">
                  <a:moveTo>
                    <a:pt x="1629478" y="1523544"/>
                  </a:moveTo>
                  <a:lnTo>
                    <a:pt x="1631373" y="1523544"/>
                  </a:lnTo>
                  <a:lnTo>
                    <a:pt x="1631610" y="1522528"/>
                  </a:lnTo>
                  <a:lnTo>
                    <a:pt x="1630561" y="1522963"/>
                  </a:lnTo>
                  <a:lnTo>
                    <a:pt x="1629478" y="1523544"/>
                  </a:lnTo>
                  <a:close/>
                </a:path>
                <a:path w="2360295" h="1867535">
                  <a:moveTo>
                    <a:pt x="1724393" y="1526465"/>
                  </a:moveTo>
                  <a:lnTo>
                    <a:pt x="1725104" y="1522655"/>
                  </a:lnTo>
                  <a:lnTo>
                    <a:pt x="1722498" y="1522655"/>
                  </a:lnTo>
                  <a:lnTo>
                    <a:pt x="1722728" y="1522840"/>
                  </a:lnTo>
                  <a:lnTo>
                    <a:pt x="1722735" y="1523036"/>
                  </a:lnTo>
                  <a:lnTo>
                    <a:pt x="1722419" y="1523163"/>
                  </a:lnTo>
                  <a:lnTo>
                    <a:pt x="1722160" y="1523163"/>
                  </a:lnTo>
                  <a:lnTo>
                    <a:pt x="1722034" y="1523870"/>
                  </a:lnTo>
                  <a:lnTo>
                    <a:pt x="1721945" y="1524814"/>
                  </a:lnTo>
                  <a:lnTo>
                    <a:pt x="1722577" y="1524814"/>
                  </a:lnTo>
                  <a:lnTo>
                    <a:pt x="1724393" y="1526465"/>
                  </a:lnTo>
                  <a:close/>
                </a:path>
                <a:path w="2360295" h="1867535">
                  <a:moveTo>
                    <a:pt x="1546059" y="1524280"/>
                  </a:moveTo>
                  <a:lnTo>
                    <a:pt x="1545542" y="1522782"/>
                  </a:lnTo>
                  <a:lnTo>
                    <a:pt x="1544515" y="1522655"/>
                  </a:lnTo>
                  <a:lnTo>
                    <a:pt x="1544752" y="1523163"/>
                  </a:lnTo>
                  <a:lnTo>
                    <a:pt x="1544989" y="1524179"/>
                  </a:lnTo>
                  <a:lnTo>
                    <a:pt x="1545305" y="1524179"/>
                  </a:lnTo>
                  <a:lnTo>
                    <a:pt x="1546059" y="1524280"/>
                  </a:lnTo>
                  <a:close/>
                </a:path>
                <a:path w="2360295" h="1867535">
                  <a:moveTo>
                    <a:pt x="1727143" y="1522831"/>
                  </a:moveTo>
                  <a:close/>
                </a:path>
                <a:path w="2360295" h="1867535">
                  <a:moveTo>
                    <a:pt x="1714450" y="1523504"/>
                  </a:moveTo>
                  <a:lnTo>
                    <a:pt x="1714602" y="1522782"/>
                  </a:lnTo>
                  <a:lnTo>
                    <a:pt x="1714432" y="1522831"/>
                  </a:lnTo>
                  <a:lnTo>
                    <a:pt x="1714450" y="1523504"/>
                  </a:lnTo>
                  <a:close/>
                </a:path>
                <a:path w="2360295" h="1867535">
                  <a:moveTo>
                    <a:pt x="1714399" y="1522840"/>
                  </a:moveTo>
                  <a:lnTo>
                    <a:pt x="1714602" y="1522782"/>
                  </a:lnTo>
                  <a:lnTo>
                    <a:pt x="1714394" y="1522782"/>
                  </a:lnTo>
                  <a:close/>
                </a:path>
                <a:path w="2360295" h="1867535">
                  <a:moveTo>
                    <a:pt x="1624143" y="1525830"/>
                  </a:moveTo>
                  <a:lnTo>
                    <a:pt x="1627583" y="1525830"/>
                  </a:lnTo>
                  <a:lnTo>
                    <a:pt x="1627267" y="1525576"/>
                  </a:lnTo>
                  <a:lnTo>
                    <a:pt x="1625293" y="1522782"/>
                  </a:lnTo>
                  <a:lnTo>
                    <a:pt x="1624143" y="1525830"/>
                  </a:lnTo>
                  <a:close/>
                </a:path>
                <a:path w="2360295" h="1867535">
                  <a:moveTo>
                    <a:pt x="1606500" y="1526465"/>
                  </a:moveTo>
                  <a:lnTo>
                    <a:pt x="1608237" y="1522782"/>
                  </a:lnTo>
                  <a:lnTo>
                    <a:pt x="1591396" y="1522782"/>
                  </a:lnTo>
                  <a:lnTo>
                    <a:pt x="1591336" y="1523798"/>
                  </a:lnTo>
                  <a:lnTo>
                    <a:pt x="1605079" y="1523798"/>
                  </a:lnTo>
                  <a:lnTo>
                    <a:pt x="1606500" y="1526465"/>
                  </a:lnTo>
                  <a:close/>
                </a:path>
                <a:path w="2360295" h="1867535">
                  <a:moveTo>
                    <a:pt x="1559183" y="1524941"/>
                  </a:moveTo>
                  <a:lnTo>
                    <a:pt x="1560387" y="1524941"/>
                  </a:lnTo>
                  <a:lnTo>
                    <a:pt x="1560150" y="1524814"/>
                  </a:lnTo>
                  <a:lnTo>
                    <a:pt x="1559992" y="1524814"/>
                  </a:lnTo>
                  <a:lnTo>
                    <a:pt x="1559913" y="1524306"/>
                  </a:lnTo>
                  <a:lnTo>
                    <a:pt x="1560782" y="1523290"/>
                  </a:lnTo>
                  <a:lnTo>
                    <a:pt x="1559913" y="1522782"/>
                  </a:lnTo>
                  <a:lnTo>
                    <a:pt x="1559674" y="1523293"/>
                  </a:lnTo>
                  <a:lnTo>
                    <a:pt x="1559412" y="1523715"/>
                  </a:lnTo>
                  <a:lnTo>
                    <a:pt x="1559285" y="1524280"/>
                  </a:lnTo>
                  <a:lnTo>
                    <a:pt x="1559183" y="1524941"/>
                  </a:lnTo>
                  <a:close/>
                </a:path>
                <a:path w="2360295" h="1867535">
                  <a:moveTo>
                    <a:pt x="1527933" y="1524052"/>
                  </a:moveTo>
                  <a:lnTo>
                    <a:pt x="1528886" y="1523504"/>
                  </a:lnTo>
                  <a:lnTo>
                    <a:pt x="1529158" y="1523372"/>
                  </a:lnTo>
                  <a:lnTo>
                    <a:pt x="1527933" y="1522909"/>
                  </a:lnTo>
                  <a:lnTo>
                    <a:pt x="1527854" y="1522782"/>
                  </a:lnTo>
                  <a:lnTo>
                    <a:pt x="1527634" y="1523372"/>
                  </a:lnTo>
                  <a:lnTo>
                    <a:pt x="1527538" y="1523544"/>
                  </a:lnTo>
                  <a:lnTo>
                    <a:pt x="1527617" y="1523798"/>
                  </a:lnTo>
                  <a:lnTo>
                    <a:pt x="1527933" y="1524052"/>
                  </a:lnTo>
                  <a:close/>
                </a:path>
                <a:path w="2360295" h="1867535">
                  <a:moveTo>
                    <a:pt x="1727788" y="1524433"/>
                  </a:moveTo>
                  <a:lnTo>
                    <a:pt x="1728815" y="1524433"/>
                  </a:lnTo>
                  <a:lnTo>
                    <a:pt x="1728549" y="1523881"/>
                  </a:lnTo>
                  <a:lnTo>
                    <a:pt x="1727143" y="1522831"/>
                  </a:lnTo>
                  <a:lnTo>
                    <a:pt x="1727242" y="1523163"/>
                  </a:lnTo>
                  <a:lnTo>
                    <a:pt x="1727788" y="1524433"/>
                  </a:lnTo>
                  <a:close/>
                </a:path>
                <a:path w="2360295" h="1867535">
                  <a:moveTo>
                    <a:pt x="1713733" y="1524052"/>
                  </a:moveTo>
                  <a:lnTo>
                    <a:pt x="1714207" y="1524052"/>
                  </a:lnTo>
                  <a:lnTo>
                    <a:pt x="1714283" y="1523881"/>
                  </a:lnTo>
                  <a:lnTo>
                    <a:pt x="1714399" y="1522840"/>
                  </a:lnTo>
                  <a:lnTo>
                    <a:pt x="1712391" y="1523417"/>
                  </a:lnTo>
                  <a:lnTo>
                    <a:pt x="1711872" y="1523417"/>
                  </a:lnTo>
                  <a:lnTo>
                    <a:pt x="1711889" y="1523798"/>
                  </a:lnTo>
                  <a:lnTo>
                    <a:pt x="1713338" y="1523798"/>
                  </a:lnTo>
                  <a:lnTo>
                    <a:pt x="1713733" y="1524052"/>
                  </a:lnTo>
                  <a:close/>
                </a:path>
                <a:path w="2360295" h="1867535">
                  <a:moveTo>
                    <a:pt x="1762374" y="1523417"/>
                  </a:moveTo>
                  <a:lnTo>
                    <a:pt x="1763243" y="1523417"/>
                  </a:lnTo>
                  <a:lnTo>
                    <a:pt x="1763401" y="1523036"/>
                  </a:lnTo>
                  <a:lnTo>
                    <a:pt x="1763559" y="1522909"/>
                  </a:lnTo>
                  <a:lnTo>
                    <a:pt x="1761840" y="1522909"/>
                  </a:lnTo>
                  <a:lnTo>
                    <a:pt x="1762374" y="1523417"/>
                  </a:lnTo>
                  <a:close/>
                </a:path>
                <a:path w="2360295" h="1867535">
                  <a:moveTo>
                    <a:pt x="1717602" y="1524433"/>
                  </a:moveTo>
                  <a:lnTo>
                    <a:pt x="1717760" y="1524306"/>
                  </a:lnTo>
                  <a:lnTo>
                    <a:pt x="1718076" y="1524179"/>
                  </a:lnTo>
                  <a:lnTo>
                    <a:pt x="1718247" y="1523798"/>
                  </a:lnTo>
                  <a:lnTo>
                    <a:pt x="1718570" y="1522909"/>
                  </a:lnTo>
                  <a:lnTo>
                    <a:pt x="1718471" y="1523036"/>
                  </a:lnTo>
                  <a:lnTo>
                    <a:pt x="1717839" y="1523544"/>
                  </a:lnTo>
                  <a:lnTo>
                    <a:pt x="1717365" y="1523798"/>
                  </a:lnTo>
                  <a:lnTo>
                    <a:pt x="1717602" y="1524433"/>
                  </a:lnTo>
                  <a:close/>
                </a:path>
                <a:path w="2360295" h="1867535">
                  <a:moveTo>
                    <a:pt x="1668092" y="1524687"/>
                  </a:moveTo>
                  <a:lnTo>
                    <a:pt x="1669039" y="1524560"/>
                  </a:lnTo>
                  <a:lnTo>
                    <a:pt x="1670697" y="1524560"/>
                  </a:lnTo>
                  <a:lnTo>
                    <a:pt x="1668715" y="1523947"/>
                  </a:lnTo>
                  <a:lnTo>
                    <a:pt x="1669690" y="1523290"/>
                  </a:lnTo>
                  <a:lnTo>
                    <a:pt x="1670223" y="1522909"/>
                  </a:lnTo>
                  <a:lnTo>
                    <a:pt x="1665565" y="1522909"/>
                  </a:lnTo>
                  <a:lnTo>
                    <a:pt x="1665763" y="1523293"/>
                  </a:lnTo>
                  <a:lnTo>
                    <a:pt x="1665881" y="1523671"/>
                  </a:lnTo>
                  <a:lnTo>
                    <a:pt x="1667322" y="1524306"/>
                  </a:lnTo>
                  <a:lnTo>
                    <a:pt x="1668092" y="1524687"/>
                  </a:lnTo>
                  <a:close/>
                </a:path>
                <a:path w="2360295" h="1867535">
                  <a:moveTo>
                    <a:pt x="1664064" y="1526719"/>
                  </a:moveTo>
                  <a:lnTo>
                    <a:pt x="1664290" y="1524814"/>
                  </a:lnTo>
                  <a:lnTo>
                    <a:pt x="1664407" y="1524033"/>
                  </a:lnTo>
                  <a:lnTo>
                    <a:pt x="1665091" y="1523544"/>
                  </a:lnTo>
                  <a:lnTo>
                    <a:pt x="1665565" y="1522909"/>
                  </a:lnTo>
                  <a:lnTo>
                    <a:pt x="1651825" y="1522909"/>
                  </a:lnTo>
                  <a:lnTo>
                    <a:pt x="1651035" y="1523544"/>
                  </a:lnTo>
                  <a:lnTo>
                    <a:pt x="1649030" y="1523544"/>
                  </a:lnTo>
                  <a:lnTo>
                    <a:pt x="1648588" y="1524052"/>
                  </a:lnTo>
                  <a:lnTo>
                    <a:pt x="1646411" y="1524052"/>
                  </a:lnTo>
                  <a:lnTo>
                    <a:pt x="1646614" y="1524814"/>
                  </a:lnTo>
                  <a:lnTo>
                    <a:pt x="1660432" y="1524814"/>
                  </a:lnTo>
                  <a:lnTo>
                    <a:pt x="1660945" y="1525449"/>
                  </a:lnTo>
                  <a:lnTo>
                    <a:pt x="1662485" y="1525449"/>
                  </a:lnTo>
                  <a:lnTo>
                    <a:pt x="1664064" y="1526719"/>
                  </a:lnTo>
                  <a:close/>
                </a:path>
                <a:path w="2360295" h="1867535">
                  <a:moveTo>
                    <a:pt x="1632970" y="1525576"/>
                  </a:moveTo>
                  <a:lnTo>
                    <a:pt x="1634532" y="1525576"/>
                  </a:lnTo>
                  <a:lnTo>
                    <a:pt x="1634295" y="1525322"/>
                  </a:lnTo>
                  <a:lnTo>
                    <a:pt x="1636664" y="1523798"/>
                  </a:lnTo>
                  <a:lnTo>
                    <a:pt x="1637284" y="1523504"/>
                  </a:lnTo>
                  <a:lnTo>
                    <a:pt x="1637849" y="1523163"/>
                  </a:lnTo>
                  <a:lnTo>
                    <a:pt x="1637059" y="1522909"/>
                  </a:lnTo>
                  <a:lnTo>
                    <a:pt x="1636506" y="1522909"/>
                  </a:lnTo>
                  <a:lnTo>
                    <a:pt x="1636190" y="1523417"/>
                  </a:lnTo>
                  <a:lnTo>
                    <a:pt x="1634202" y="1523417"/>
                  </a:lnTo>
                  <a:lnTo>
                    <a:pt x="1633900" y="1523925"/>
                  </a:lnTo>
                  <a:lnTo>
                    <a:pt x="1629178" y="1523925"/>
                  </a:lnTo>
                  <a:lnTo>
                    <a:pt x="1630394" y="1524814"/>
                  </a:lnTo>
                  <a:lnTo>
                    <a:pt x="1632716" y="1524814"/>
                  </a:lnTo>
                  <a:lnTo>
                    <a:pt x="1632970" y="1525576"/>
                  </a:lnTo>
                  <a:close/>
                </a:path>
                <a:path w="2360295" h="1867535">
                  <a:moveTo>
                    <a:pt x="1753215" y="1525703"/>
                  </a:moveTo>
                  <a:lnTo>
                    <a:pt x="1754557" y="1524941"/>
                  </a:lnTo>
                  <a:lnTo>
                    <a:pt x="1754399" y="1524814"/>
                  </a:lnTo>
                  <a:lnTo>
                    <a:pt x="1754162" y="1524560"/>
                  </a:lnTo>
                  <a:lnTo>
                    <a:pt x="1754044" y="1524306"/>
                  </a:lnTo>
                  <a:lnTo>
                    <a:pt x="1753925" y="1523036"/>
                  </a:lnTo>
                  <a:lnTo>
                    <a:pt x="1730473" y="1523036"/>
                  </a:lnTo>
                  <a:lnTo>
                    <a:pt x="1730789" y="1523544"/>
                  </a:lnTo>
                  <a:lnTo>
                    <a:pt x="1742002" y="1523544"/>
                  </a:lnTo>
                  <a:lnTo>
                    <a:pt x="1742058" y="1524179"/>
                  </a:lnTo>
                  <a:lnTo>
                    <a:pt x="1752346" y="1524179"/>
                  </a:lnTo>
                  <a:lnTo>
                    <a:pt x="1752820" y="1524433"/>
                  </a:lnTo>
                  <a:lnTo>
                    <a:pt x="1753136" y="1524687"/>
                  </a:lnTo>
                  <a:lnTo>
                    <a:pt x="1753254" y="1524941"/>
                  </a:lnTo>
                  <a:lnTo>
                    <a:pt x="1753215" y="1525703"/>
                  </a:lnTo>
                  <a:close/>
                </a:path>
                <a:path w="2360295" h="1867535">
                  <a:moveTo>
                    <a:pt x="1722160" y="1523163"/>
                  </a:moveTo>
                  <a:lnTo>
                    <a:pt x="1722340" y="1523163"/>
                  </a:lnTo>
                  <a:lnTo>
                    <a:pt x="1722182" y="1523036"/>
                  </a:lnTo>
                  <a:lnTo>
                    <a:pt x="1722160" y="1523163"/>
                  </a:lnTo>
                  <a:close/>
                </a:path>
                <a:path w="2360295" h="1867535">
                  <a:moveTo>
                    <a:pt x="1711616" y="1526465"/>
                  </a:moveTo>
                  <a:lnTo>
                    <a:pt x="1711838" y="1526465"/>
                  </a:lnTo>
                  <a:lnTo>
                    <a:pt x="1710812" y="1525449"/>
                  </a:lnTo>
                  <a:lnTo>
                    <a:pt x="1708522" y="1524560"/>
                  </a:lnTo>
                  <a:lnTo>
                    <a:pt x="1707574" y="1523036"/>
                  </a:lnTo>
                  <a:lnTo>
                    <a:pt x="1706999" y="1523798"/>
                  </a:lnTo>
                  <a:lnTo>
                    <a:pt x="1707021" y="1524052"/>
                  </a:lnTo>
                  <a:lnTo>
                    <a:pt x="1706807" y="1524052"/>
                  </a:lnTo>
                  <a:lnTo>
                    <a:pt x="1706232" y="1524814"/>
                  </a:lnTo>
                  <a:lnTo>
                    <a:pt x="1698198" y="1524814"/>
                  </a:lnTo>
                  <a:lnTo>
                    <a:pt x="1698176" y="1525703"/>
                  </a:lnTo>
                  <a:lnTo>
                    <a:pt x="1699676" y="1525703"/>
                  </a:lnTo>
                  <a:lnTo>
                    <a:pt x="1699327" y="1526211"/>
                  </a:lnTo>
                  <a:lnTo>
                    <a:pt x="1711363" y="1526211"/>
                  </a:lnTo>
                  <a:lnTo>
                    <a:pt x="1711616" y="1526465"/>
                  </a:lnTo>
                  <a:close/>
                </a:path>
                <a:path w="2360295" h="1867535">
                  <a:moveTo>
                    <a:pt x="1644359" y="1525134"/>
                  </a:moveTo>
                  <a:lnTo>
                    <a:pt x="1644816" y="1524179"/>
                  </a:lnTo>
                  <a:lnTo>
                    <a:pt x="1644903" y="1524033"/>
                  </a:lnTo>
                  <a:lnTo>
                    <a:pt x="1645631" y="1523504"/>
                  </a:lnTo>
                  <a:lnTo>
                    <a:pt x="1646140" y="1523036"/>
                  </a:lnTo>
                  <a:lnTo>
                    <a:pt x="1644876" y="1523036"/>
                  </a:lnTo>
                  <a:lnTo>
                    <a:pt x="1642243" y="1524033"/>
                  </a:lnTo>
                  <a:lnTo>
                    <a:pt x="1644359" y="1525134"/>
                  </a:lnTo>
                  <a:close/>
                </a:path>
                <a:path w="2360295" h="1867535">
                  <a:moveTo>
                    <a:pt x="1583680" y="1523290"/>
                  </a:moveTo>
                  <a:lnTo>
                    <a:pt x="1586286" y="1523036"/>
                  </a:lnTo>
                  <a:lnTo>
                    <a:pt x="1583739" y="1523036"/>
                  </a:lnTo>
                  <a:lnTo>
                    <a:pt x="1583680" y="1523290"/>
                  </a:lnTo>
                  <a:close/>
                </a:path>
                <a:path w="2360295" h="1867535">
                  <a:moveTo>
                    <a:pt x="1577237" y="1524560"/>
                  </a:moveTo>
                  <a:lnTo>
                    <a:pt x="1577521" y="1524560"/>
                  </a:lnTo>
                  <a:lnTo>
                    <a:pt x="1578153" y="1523544"/>
                  </a:lnTo>
                  <a:lnTo>
                    <a:pt x="1578390" y="1523036"/>
                  </a:lnTo>
                  <a:lnTo>
                    <a:pt x="1575131" y="1523036"/>
                  </a:lnTo>
                  <a:lnTo>
                    <a:pt x="1574581" y="1524433"/>
                  </a:lnTo>
                  <a:lnTo>
                    <a:pt x="1577126" y="1524433"/>
                  </a:lnTo>
                  <a:lnTo>
                    <a:pt x="1577237" y="1524560"/>
                  </a:lnTo>
                  <a:close/>
                </a:path>
                <a:path w="2360295" h="1867535">
                  <a:moveTo>
                    <a:pt x="1546568" y="1525576"/>
                  </a:moveTo>
                  <a:lnTo>
                    <a:pt x="1547911" y="1524814"/>
                  </a:lnTo>
                  <a:lnTo>
                    <a:pt x="1547721" y="1523947"/>
                  </a:lnTo>
                  <a:lnTo>
                    <a:pt x="1547595" y="1523036"/>
                  </a:lnTo>
                  <a:lnTo>
                    <a:pt x="1546568" y="1524687"/>
                  </a:lnTo>
                  <a:lnTo>
                    <a:pt x="1546568" y="1525576"/>
                  </a:lnTo>
                  <a:close/>
                </a:path>
                <a:path w="2360295" h="1867535">
                  <a:moveTo>
                    <a:pt x="1728889" y="1524135"/>
                  </a:moveTo>
                  <a:lnTo>
                    <a:pt x="1729131" y="1523163"/>
                  </a:lnTo>
                  <a:lnTo>
                    <a:pt x="1728204" y="1523163"/>
                  </a:lnTo>
                  <a:lnTo>
                    <a:pt x="1728549" y="1523881"/>
                  </a:lnTo>
                  <a:lnTo>
                    <a:pt x="1728889" y="1524135"/>
                  </a:lnTo>
                  <a:close/>
                </a:path>
                <a:path w="2360295" h="1867535">
                  <a:moveTo>
                    <a:pt x="1685937" y="1527735"/>
                  </a:moveTo>
                  <a:lnTo>
                    <a:pt x="1686253" y="1527735"/>
                  </a:lnTo>
                  <a:lnTo>
                    <a:pt x="1686569" y="1527481"/>
                  </a:lnTo>
                  <a:lnTo>
                    <a:pt x="1687516" y="1527354"/>
                  </a:lnTo>
                  <a:lnTo>
                    <a:pt x="1688069" y="1527354"/>
                  </a:lnTo>
                  <a:lnTo>
                    <a:pt x="1688701" y="1527100"/>
                  </a:lnTo>
                  <a:lnTo>
                    <a:pt x="1688148" y="1526846"/>
                  </a:lnTo>
                  <a:lnTo>
                    <a:pt x="1687516" y="1526719"/>
                  </a:lnTo>
                  <a:lnTo>
                    <a:pt x="1686963" y="1526338"/>
                  </a:lnTo>
                  <a:lnTo>
                    <a:pt x="1686884" y="1526211"/>
                  </a:lnTo>
                  <a:lnTo>
                    <a:pt x="1686805" y="1525068"/>
                  </a:lnTo>
                  <a:lnTo>
                    <a:pt x="1687200" y="1525068"/>
                  </a:lnTo>
                  <a:lnTo>
                    <a:pt x="1687358" y="1524814"/>
                  </a:lnTo>
                  <a:lnTo>
                    <a:pt x="1688859" y="1523163"/>
                  </a:lnTo>
                  <a:lnTo>
                    <a:pt x="1681552" y="1523163"/>
                  </a:lnTo>
                  <a:lnTo>
                    <a:pt x="1681752" y="1524560"/>
                  </a:lnTo>
                  <a:lnTo>
                    <a:pt x="1683884" y="1524560"/>
                  </a:lnTo>
                  <a:lnTo>
                    <a:pt x="1685148" y="1524814"/>
                  </a:lnTo>
                  <a:lnTo>
                    <a:pt x="1686253" y="1525195"/>
                  </a:lnTo>
                  <a:lnTo>
                    <a:pt x="1685384" y="1525576"/>
                  </a:lnTo>
                  <a:lnTo>
                    <a:pt x="1685511" y="1525830"/>
                  </a:lnTo>
                  <a:lnTo>
                    <a:pt x="1685625" y="1526136"/>
                  </a:lnTo>
                  <a:lnTo>
                    <a:pt x="1685864" y="1527444"/>
                  </a:lnTo>
                  <a:lnTo>
                    <a:pt x="1685937" y="1527735"/>
                  </a:lnTo>
                  <a:close/>
                </a:path>
                <a:path w="2360295" h="1867535">
                  <a:moveTo>
                    <a:pt x="1770192" y="1525068"/>
                  </a:moveTo>
                  <a:lnTo>
                    <a:pt x="1770745" y="1524941"/>
                  </a:lnTo>
                  <a:lnTo>
                    <a:pt x="1770970" y="1524941"/>
                  </a:lnTo>
                  <a:lnTo>
                    <a:pt x="1770609" y="1524433"/>
                  </a:lnTo>
                  <a:lnTo>
                    <a:pt x="1770551" y="1524100"/>
                  </a:lnTo>
                  <a:lnTo>
                    <a:pt x="1771218" y="1523671"/>
                  </a:lnTo>
                  <a:lnTo>
                    <a:pt x="1771929" y="1523417"/>
                  </a:lnTo>
                  <a:lnTo>
                    <a:pt x="1769741" y="1523417"/>
                  </a:lnTo>
                  <a:lnTo>
                    <a:pt x="1769856" y="1524433"/>
                  </a:lnTo>
                  <a:lnTo>
                    <a:pt x="1770034" y="1524814"/>
                  </a:lnTo>
                  <a:lnTo>
                    <a:pt x="1770745" y="1524941"/>
                  </a:lnTo>
                  <a:lnTo>
                    <a:pt x="1771060" y="1525068"/>
                  </a:lnTo>
                  <a:lnTo>
                    <a:pt x="1770192" y="1525068"/>
                  </a:lnTo>
                  <a:close/>
                </a:path>
                <a:path w="2360295" h="1867535">
                  <a:moveTo>
                    <a:pt x="1714497" y="1524100"/>
                  </a:moveTo>
                  <a:lnTo>
                    <a:pt x="1715155" y="1523417"/>
                  </a:lnTo>
                  <a:lnTo>
                    <a:pt x="1714586" y="1523798"/>
                  </a:lnTo>
                  <a:lnTo>
                    <a:pt x="1714497" y="1524100"/>
                  </a:lnTo>
                  <a:close/>
                </a:path>
                <a:path w="2360295" h="1867535">
                  <a:moveTo>
                    <a:pt x="1714479" y="1523870"/>
                  </a:moveTo>
                  <a:lnTo>
                    <a:pt x="1715155" y="1523417"/>
                  </a:lnTo>
                  <a:lnTo>
                    <a:pt x="1714489" y="1523417"/>
                  </a:lnTo>
                  <a:lnTo>
                    <a:pt x="1714479" y="1523870"/>
                  </a:lnTo>
                  <a:close/>
                </a:path>
                <a:path w="2360295" h="1867535">
                  <a:moveTo>
                    <a:pt x="1586128" y="1526973"/>
                  </a:moveTo>
                  <a:lnTo>
                    <a:pt x="1586760" y="1523417"/>
                  </a:lnTo>
                  <a:lnTo>
                    <a:pt x="1586103" y="1523417"/>
                  </a:lnTo>
                  <a:lnTo>
                    <a:pt x="1585005" y="1525703"/>
                  </a:lnTo>
                  <a:lnTo>
                    <a:pt x="1585075" y="1525957"/>
                  </a:lnTo>
                  <a:lnTo>
                    <a:pt x="1586128" y="1526973"/>
                  </a:lnTo>
                  <a:close/>
                </a:path>
                <a:path w="2360295" h="1867535">
                  <a:moveTo>
                    <a:pt x="1580285" y="1523798"/>
                  </a:moveTo>
                  <a:lnTo>
                    <a:pt x="1580522" y="1523417"/>
                  </a:lnTo>
                  <a:lnTo>
                    <a:pt x="1578454" y="1523417"/>
                  </a:lnTo>
                  <a:lnTo>
                    <a:pt x="1578497" y="1523671"/>
                  </a:lnTo>
                  <a:lnTo>
                    <a:pt x="1579811" y="1523671"/>
                  </a:lnTo>
                  <a:lnTo>
                    <a:pt x="1580285" y="1523798"/>
                  </a:lnTo>
                  <a:close/>
                </a:path>
                <a:path w="2360295" h="1867535">
                  <a:moveTo>
                    <a:pt x="1561650" y="1527100"/>
                  </a:moveTo>
                  <a:lnTo>
                    <a:pt x="1561810" y="1526136"/>
                  </a:lnTo>
                  <a:lnTo>
                    <a:pt x="1561934" y="1525134"/>
                  </a:lnTo>
                  <a:lnTo>
                    <a:pt x="1561560" y="1524433"/>
                  </a:lnTo>
                  <a:lnTo>
                    <a:pt x="1561456" y="1524100"/>
                  </a:lnTo>
                  <a:lnTo>
                    <a:pt x="1561335" y="1523417"/>
                  </a:lnTo>
                  <a:lnTo>
                    <a:pt x="1560466" y="1523671"/>
                  </a:lnTo>
                  <a:lnTo>
                    <a:pt x="1560719" y="1524179"/>
                  </a:lnTo>
                  <a:lnTo>
                    <a:pt x="1560821" y="1524433"/>
                  </a:lnTo>
                  <a:lnTo>
                    <a:pt x="1560940" y="1524814"/>
                  </a:lnTo>
                  <a:lnTo>
                    <a:pt x="1560624" y="1524814"/>
                  </a:lnTo>
                  <a:lnTo>
                    <a:pt x="1560387" y="1524941"/>
                  </a:lnTo>
                  <a:lnTo>
                    <a:pt x="1559183" y="1524941"/>
                  </a:lnTo>
                  <a:lnTo>
                    <a:pt x="1559060" y="1525449"/>
                  </a:lnTo>
                  <a:lnTo>
                    <a:pt x="1558808" y="1525957"/>
                  </a:lnTo>
                  <a:lnTo>
                    <a:pt x="1557605" y="1525957"/>
                  </a:lnTo>
                  <a:lnTo>
                    <a:pt x="1557532" y="1526211"/>
                  </a:lnTo>
                  <a:lnTo>
                    <a:pt x="1560545" y="1526211"/>
                  </a:lnTo>
                  <a:lnTo>
                    <a:pt x="1561010" y="1526336"/>
                  </a:lnTo>
                  <a:lnTo>
                    <a:pt x="1561650" y="1527100"/>
                  </a:lnTo>
                  <a:close/>
                </a:path>
                <a:path w="2360295" h="1867535">
                  <a:moveTo>
                    <a:pt x="1740423" y="1526465"/>
                  </a:moveTo>
                  <a:lnTo>
                    <a:pt x="1742002" y="1523544"/>
                  </a:lnTo>
                  <a:lnTo>
                    <a:pt x="1730789" y="1523544"/>
                  </a:lnTo>
                  <a:lnTo>
                    <a:pt x="1731184" y="1524179"/>
                  </a:lnTo>
                  <a:lnTo>
                    <a:pt x="1731697" y="1524306"/>
                  </a:lnTo>
                  <a:lnTo>
                    <a:pt x="1739001" y="1524306"/>
                  </a:lnTo>
                  <a:lnTo>
                    <a:pt x="1740423" y="1526465"/>
                  </a:lnTo>
                  <a:close/>
                </a:path>
                <a:path w="2360295" h="1867535">
                  <a:moveTo>
                    <a:pt x="1689165" y="1524560"/>
                  </a:moveTo>
                  <a:lnTo>
                    <a:pt x="1689490" y="1524560"/>
                  </a:lnTo>
                  <a:lnTo>
                    <a:pt x="1689569" y="1524179"/>
                  </a:lnTo>
                  <a:lnTo>
                    <a:pt x="1690517" y="1523671"/>
                  </a:lnTo>
                  <a:lnTo>
                    <a:pt x="1690990" y="1523544"/>
                  </a:lnTo>
                  <a:lnTo>
                    <a:pt x="1688942" y="1523544"/>
                  </a:lnTo>
                  <a:lnTo>
                    <a:pt x="1689165" y="1524560"/>
                  </a:lnTo>
                  <a:close/>
                </a:path>
                <a:path w="2360295" h="1867535">
                  <a:moveTo>
                    <a:pt x="1579726" y="1523698"/>
                  </a:moveTo>
                  <a:lnTo>
                    <a:pt x="1579574" y="1523671"/>
                  </a:lnTo>
                  <a:lnTo>
                    <a:pt x="1579726" y="1523698"/>
                  </a:lnTo>
                  <a:close/>
                </a:path>
                <a:path w="2360295" h="1867535">
                  <a:moveTo>
                    <a:pt x="1578567" y="1524080"/>
                  </a:moveTo>
                  <a:lnTo>
                    <a:pt x="1579416" y="1523798"/>
                  </a:lnTo>
                  <a:lnTo>
                    <a:pt x="1579574" y="1523671"/>
                  </a:lnTo>
                  <a:lnTo>
                    <a:pt x="1578497" y="1523671"/>
                  </a:lnTo>
                  <a:lnTo>
                    <a:pt x="1578567" y="1524080"/>
                  </a:lnTo>
                  <a:close/>
                </a:path>
                <a:path w="2360295" h="1867535">
                  <a:moveTo>
                    <a:pt x="1579785" y="1525449"/>
                  </a:moveTo>
                  <a:lnTo>
                    <a:pt x="1580285" y="1525449"/>
                  </a:lnTo>
                  <a:lnTo>
                    <a:pt x="1579845" y="1523798"/>
                  </a:lnTo>
                  <a:lnTo>
                    <a:pt x="1579416" y="1523798"/>
                  </a:lnTo>
                  <a:lnTo>
                    <a:pt x="1578627" y="1524433"/>
                  </a:lnTo>
                  <a:lnTo>
                    <a:pt x="1577798" y="1524433"/>
                  </a:lnTo>
                  <a:lnTo>
                    <a:pt x="1577521" y="1524560"/>
                  </a:lnTo>
                  <a:lnTo>
                    <a:pt x="1577237" y="1524560"/>
                  </a:lnTo>
                  <a:lnTo>
                    <a:pt x="1577569" y="1524941"/>
                  </a:lnTo>
                  <a:lnTo>
                    <a:pt x="1579416" y="1524941"/>
                  </a:lnTo>
                  <a:lnTo>
                    <a:pt x="1579574" y="1525195"/>
                  </a:lnTo>
                  <a:lnTo>
                    <a:pt x="1579785" y="1525449"/>
                  </a:lnTo>
                  <a:close/>
                </a:path>
                <a:path w="2360295" h="1867535">
                  <a:moveTo>
                    <a:pt x="1770034" y="1526338"/>
                  </a:moveTo>
                  <a:lnTo>
                    <a:pt x="1767507" y="1525195"/>
                  </a:lnTo>
                  <a:lnTo>
                    <a:pt x="1767665" y="1524814"/>
                  </a:lnTo>
                  <a:lnTo>
                    <a:pt x="1768455" y="1523798"/>
                  </a:lnTo>
                  <a:lnTo>
                    <a:pt x="1763458" y="1523798"/>
                  </a:lnTo>
                  <a:lnTo>
                    <a:pt x="1763401" y="1526084"/>
                  </a:lnTo>
                  <a:lnTo>
                    <a:pt x="1767428" y="1526084"/>
                  </a:lnTo>
                  <a:lnTo>
                    <a:pt x="1770034" y="1526338"/>
                  </a:lnTo>
                  <a:close/>
                </a:path>
                <a:path w="2360295" h="1867535">
                  <a:moveTo>
                    <a:pt x="1711917" y="1524433"/>
                  </a:moveTo>
                  <a:lnTo>
                    <a:pt x="1713338" y="1523798"/>
                  </a:lnTo>
                  <a:lnTo>
                    <a:pt x="1711889" y="1523798"/>
                  </a:lnTo>
                  <a:lnTo>
                    <a:pt x="1711917" y="1524433"/>
                  </a:lnTo>
                  <a:close/>
                </a:path>
                <a:path w="2360295" h="1867535">
                  <a:moveTo>
                    <a:pt x="1606211" y="1526465"/>
                  </a:moveTo>
                  <a:lnTo>
                    <a:pt x="1606352" y="1526465"/>
                  </a:lnTo>
                  <a:lnTo>
                    <a:pt x="1604763" y="1523798"/>
                  </a:lnTo>
                  <a:lnTo>
                    <a:pt x="1591336" y="1523798"/>
                  </a:lnTo>
                  <a:lnTo>
                    <a:pt x="1591306" y="1524306"/>
                  </a:lnTo>
                  <a:lnTo>
                    <a:pt x="1601052" y="1524306"/>
                  </a:lnTo>
                  <a:lnTo>
                    <a:pt x="1601232" y="1524560"/>
                  </a:lnTo>
                  <a:lnTo>
                    <a:pt x="1604368" y="1524560"/>
                  </a:lnTo>
                  <a:lnTo>
                    <a:pt x="1606211" y="1526465"/>
                  </a:lnTo>
                  <a:close/>
                </a:path>
                <a:path w="2360295" h="1867535">
                  <a:moveTo>
                    <a:pt x="1548858" y="1524179"/>
                  </a:moveTo>
                  <a:lnTo>
                    <a:pt x="1551464" y="1524179"/>
                  </a:lnTo>
                  <a:lnTo>
                    <a:pt x="1549806" y="1523925"/>
                  </a:lnTo>
                  <a:lnTo>
                    <a:pt x="1549490" y="1523798"/>
                  </a:lnTo>
                  <a:lnTo>
                    <a:pt x="1548957" y="1524100"/>
                  </a:lnTo>
                  <a:close/>
                </a:path>
                <a:path w="2360295" h="1867535">
                  <a:moveTo>
                    <a:pt x="1578627" y="1524433"/>
                  </a:moveTo>
                  <a:lnTo>
                    <a:pt x="1579416" y="1523798"/>
                  </a:lnTo>
                  <a:lnTo>
                    <a:pt x="1578685" y="1524033"/>
                  </a:lnTo>
                  <a:lnTo>
                    <a:pt x="1578627" y="1524433"/>
                  </a:lnTo>
                  <a:close/>
                </a:path>
                <a:path w="2360295" h="1867535">
                  <a:moveTo>
                    <a:pt x="1714207" y="1524433"/>
                  </a:moveTo>
                  <a:lnTo>
                    <a:pt x="1714428" y="1524179"/>
                  </a:lnTo>
                  <a:lnTo>
                    <a:pt x="1714479" y="1523870"/>
                  </a:lnTo>
                  <a:lnTo>
                    <a:pt x="1714207" y="1524052"/>
                  </a:lnTo>
                  <a:lnTo>
                    <a:pt x="1713733" y="1524052"/>
                  </a:lnTo>
                  <a:lnTo>
                    <a:pt x="1714088" y="1524280"/>
                  </a:lnTo>
                  <a:lnTo>
                    <a:pt x="1714207" y="1524433"/>
                  </a:lnTo>
                  <a:close/>
                </a:path>
                <a:path w="2360295" h="1867535">
                  <a:moveTo>
                    <a:pt x="1728815" y="1524433"/>
                  </a:moveTo>
                  <a:lnTo>
                    <a:pt x="1728843" y="1524100"/>
                  </a:lnTo>
                  <a:lnTo>
                    <a:pt x="1728549" y="1523881"/>
                  </a:lnTo>
                  <a:lnTo>
                    <a:pt x="1728815" y="1524433"/>
                  </a:lnTo>
                  <a:close/>
                </a:path>
                <a:path w="2360295" h="1867535">
                  <a:moveTo>
                    <a:pt x="1698198" y="1524814"/>
                  </a:moveTo>
                  <a:lnTo>
                    <a:pt x="1706232" y="1524814"/>
                  </a:lnTo>
                  <a:lnTo>
                    <a:pt x="1706074" y="1524433"/>
                  </a:lnTo>
                  <a:lnTo>
                    <a:pt x="1705837" y="1524179"/>
                  </a:lnTo>
                  <a:lnTo>
                    <a:pt x="1705679" y="1523925"/>
                  </a:lnTo>
                  <a:lnTo>
                    <a:pt x="1691148" y="1523925"/>
                  </a:lnTo>
                  <a:lnTo>
                    <a:pt x="1691254" y="1524560"/>
                  </a:lnTo>
                  <a:lnTo>
                    <a:pt x="1698255" y="1524560"/>
                  </a:lnTo>
                  <a:lnTo>
                    <a:pt x="1698198" y="1524814"/>
                  </a:lnTo>
                  <a:close/>
                </a:path>
                <a:path w="2360295" h="1867535">
                  <a:moveTo>
                    <a:pt x="1609975" y="1524179"/>
                  </a:moveTo>
                  <a:lnTo>
                    <a:pt x="1610685" y="1523925"/>
                  </a:lnTo>
                  <a:lnTo>
                    <a:pt x="1609588" y="1523925"/>
                  </a:lnTo>
                  <a:lnTo>
                    <a:pt x="1609738" y="1524052"/>
                  </a:lnTo>
                  <a:lnTo>
                    <a:pt x="1609975" y="1524179"/>
                  </a:lnTo>
                  <a:close/>
                </a:path>
                <a:path w="2360295" h="1867535">
                  <a:moveTo>
                    <a:pt x="1534645" y="1524179"/>
                  </a:moveTo>
                  <a:lnTo>
                    <a:pt x="1536225" y="1524179"/>
                  </a:lnTo>
                  <a:lnTo>
                    <a:pt x="1535593" y="1523925"/>
                  </a:lnTo>
                  <a:lnTo>
                    <a:pt x="1535040" y="1523925"/>
                  </a:lnTo>
                  <a:lnTo>
                    <a:pt x="1534743" y="1524100"/>
                  </a:lnTo>
                  <a:close/>
                </a:path>
                <a:path w="2360295" h="1867535">
                  <a:moveTo>
                    <a:pt x="1707021" y="1524052"/>
                  </a:moveTo>
                  <a:lnTo>
                    <a:pt x="1706886" y="1523947"/>
                  </a:lnTo>
                  <a:lnTo>
                    <a:pt x="1707021" y="1524052"/>
                  </a:lnTo>
                  <a:close/>
                </a:path>
                <a:path w="2360295" h="1867535">
                  <a:moveTo>
                    <a:pt x="1706807" y="1524052"/>
                  </a:moveTo>
                  <a:lnTo>
                    <a:pt x="1707021" y="1524052"/>
                  </a:lnTo>
                  <a:lnTo>
                    <a:pt x="1706821" y="1524033"/>
                  </a:lnTo>
                  <a:close/>
                </a:path>
                <a:path w="2360295" h="1867535">
                  <a:moveTo>
                    <a:pt x="1577798" y="1524433"/>
                  </a:moveTo>
                  <a:lnTo>
                    <a:pt x="1578627" y="1524433"/>
                  </a:lnTo>
                  <a:lnTo>
                    <a:pt x="1578567" y="1524080"/>
                  </a:lnTo>
                  <a:lnTo>
                    <a:pt x="1577798" y="1524433"/>
                  </a:lnTo>
                  <a:close/>
                </a:path>
                <a:path w="2360295" h="1867535">
                  <a:moveTo>
                    <a:pt x="1728815" y="1524433"/>
                  </a:moveTo>
                  <a:lnTo>
                    <a:pt x="1729289" y="1524433"/>
                  </a:lnTo>
                  <a:lnTo>
                    <a:pt x="1728889" y="1524135"/>
                  </a:lnTo>
                  <a:lnTo>
                    <a:pt x="1728815" y="1524433"/>
                  </a:lnTo>
                  <a:close/>
                </a:path>
                <a:path w="2360295" h="1867535">
                  <a:moveTo>
                    <a:pt x="1750451" y="1526973"/>
                  </a:moveTo>
                  <a:lnTo>
                    <a:pt x="1751398" y="1525195"/>
                  </a:lnTo>
                  <a:lnTo>
                    <a:pt x="1751951" y="1524433"/>
                  </a:lnTo>
                  <a:lnTo>
                    <a:pt x="1752346" y="1524179"/>
                  </a:lnTo>
                  <a:lnTo>
                    <a:pt x="1742058" y="1524179"/>
                  </a:lnTo>
                  <a:lnTo>
                    <a:pt x="1742115" y="1524814"/>
                  </a:lnTo>
                  <a:lnTo>
                    <a:pt x="1746424" y="1524814"/>
                  </a:lnTo>
                  <a:lnTo>
                    <a:pt x="1747687" y="1525195"/>
                  </a:lnTo>
                  <a:lnTo>
                    <a:pt x="1748017" y="1525449"/>
                  </a:lnTo>
                  <a:lnTo>
                    <a:pt x="1749424" y="1525449"/>
                  </a:lnTo>
                  <a:lnTo>
                    <a:pt x="1749977" y="1526084"/>
                  </a:lnTo>
                  <a:lnTo>
                    <a:pt x="1750242" y="1526525"/>
                  </a:lnTo>
                  <a:lnTo>
                    <a:pt x="1750451" y="1526973"/>
                  </a:lnTo>
                  <a:close/>
                </a:path>
                <a:path w="2360295" h="1867535">
                  <a:moveTo>
                    <a:pt x="1690280" y="1525830"/>
                  </a:moveTo>
                  <a:lnTo>
                    <a:pt x="1690517" y="1525703"/>
                  </a:lnTo>
                  <a:lnTo>
                    <a:pt x="1690560" y="1525449"/>
                  </a:lnTo>
                  <a:lnTo>
                    <a:pt x="1690673" y="1524280"/>
                  </a:lnTo>
                  <a:lnTo>
                    <a:pt x="1690359" y="1524179"/>
                  </a:lnTo>
                  <a:lnTo>
                    <a:pt x="1689964" y="1524179"/>
                  </a:lnTo>
                  <a:lnTo>
                    <a:pt x="1689727" y="1524433"/>
                  </a:lnTo>
                  <a:lnTo>
                    <a:pt x="1689490" y="1524560"/>
                  </a:lnTo>
                  <a:lnTo>
                    <a:pt x="1689165" y="1524560"/>
                  </a:lnTo>
                  <a:lnTo>
                    <a:pt x="1689291" y="1525134"/>
                  </a:lnTo>
                  <a:lnTo>
                    <a:pt x="1689388" y="1525352"/>
                  </a:lnTo>
                  <a:lnTo>
                    <a:pt x="1690280" y="1525830"/>
                  </a:lnTo>
                  <a:close/>
                </a:path>
                <a:path w="2360295" h="1867535">
                  <a:moveTo>
                    <a:pt x="1590297" y="1525068"/>
                  </a:moveTo>
                  <a:lnTo>
                    <a:pt x="1591261" y="1525068"/>
                  </a:lnTo>
                  <a:lnTo>
                    <a:pt x="1590234" y="1524179"/>
                  </a:lnTo>
                  <a:lnTo>
                    <a:pt x="1589602" y="1524433"/>
                  </a:lnTo>
                  <a:lnTo>
                    <a:pt x="1589444" y="1524433"/>
                  </a:lnTo>
                  <a:lnTo>
                    <a:pt x="1589365" y="1524560"/>
                  </a:lnTo>
                  <a:lnTo>
                    <a:pt x="1590392" y="1524560"/>
                  </a:lnTo>
                  <a:lnTo>
                    <a:pt x="1590297" y="1525068"/>
                  </a:lnTo>
                  <a:close/>
                </a:path>
                <a:path w="2360295" h="1867535">
                  <a:moveTo>
                    <a:pt x="1546332" y="1525068"/>
                  </a:moveTo>
                  <a:lnTo>
                    <a:pt x="1546371" y="1524560"/>
                  </a:lnTo>
                  <a:lnTo>
                    <a:pt x="1546253" y="1524306"/>
                  </a:lnTo>
                  <a:lnTo>
                    <a:pt x="1546059" y="1524280"/>
                  </a:lnTo>
                  <a:lnTo>
                    <a:pt x="1546332" y="1525068"/>
                  </a:lnTo>
                  <a:close/>
                </a:path>
                <a:path w="2360295" h="1867535">
                  <a:moveTo>
                    <a:pt x="1737264" y="1527100"/>
                  </a:moveTo>
                  <a:lnTo>
                    <a:pt x="1739001" y="1524306"/>
                  </a:lnTo>
                  <a:lnTo>
                    <a:pt x="1736474" y="1524306"/>
                  </a:lnTo>
                  <a:lnTo>
                    <a:pt x="1737264" y="1527100"/>
                  </a:lnTo>
                  <a:close/>
                </a:path>
                <a:path w="2360295" h="1867535">
                  <a:moveTo>
                    <a:pt x="1735132" y="1524433"/>
                  </a:moveTo>
                  <a:lnTo>
                    <a:pt x="1736474" y="1524306"/>
                  </a:lnTo>
                  <a:lnTo>
                    <a:pt x="1734421" y="1524306"/>
                  </a:lnTo>
                  <a:lnTo>
                    <a:pt x="1735132" y="1524433"/>
                  </a:lnTo>
                  <a:close/>
                </a:path>
                <a:path w="2360295" h="1867535">
                  <a:moveTo>
                    <a:pt x="1736001" y="1526084"/>
                  </a:moveTo>
                  <a:lnTo>
                    <a:pt x="1736159" y="1525703"/>
                  </a:lnTo>
                  <a:lnTo>
                    <a:pt x="1736238" y="1525576"/>
                  </a:lnTo>
                  <a:lnTo>
                    <a:pt x="1736316" y="1525195"/>
                  </a:lnTo>
                  <a:lnTo>
                    <a:pt x="1736001" y="1525068"/>
                  </a:lnTo>
                  <a:lnTo>
                    <a:pt x="1735843" y="1525068"/>
                  </a:lnTo>
                  <a:lnTo>
                    <a:pt x="1734185" y="1524814"/>
                  </a:lnTo>
                  <a:lnTo>
                    <a:pt x="1734342" y="1524306"/>
                  </a:lnTo>
                  <a:lnTo>
                    <a:pt x="1731697" y="1524306"/>
                  </a:lnTo>
                  <a:lnTo>
                    <a:pt x="1732210" y="1524433"/>
                  </a:lnTo>
                  <a:lnTo>
                    <a:pt x="1732447" y="1524687"/>
                  </a:lnTo>
                  <a:lnTo>
                    <a:pt x="1729920" y="1525703"/>
                  </a:lnTo>
                  <a:lnTo>
                    <a:pt x="1735764" y="1525703"/>
                  </a:lnTo>
                  <a:lnTo>
                    <a:pt x="1735843" y="1525957"/>
                  </a:lnTo>
                  <a:lnTo>
                    <a:pt x="1736001" y="1526084"/>
                  </a:lnTo>
                  <a:close/>
                </a:path>
                <a:path w="2360295" h="1867535">
                  <a:moveTo>
                    <a:pt x="1598288" y="1525195"/>
                  </a:moveTo>
                  <a:lnTo>
                    <a:pt x="1601052" y="1524306"/>
                  </a:lnTo>
                  <a:lnTo>
                    <a:pt x="1591306" y="1524306"/>
                  </a:lnTo>
                  <a:lnTo>
                    <a:pt x="1591276" y="1524814"/>
                  </a:lnTo>
                  <a:lnTo>
                    <a:pt x="1594735" y="1524814"/>
                  </a:lnTo>
                  <a:lnTo>
                    <a:pt x="1594972" y="1524941"/>
                  </a:lnTo>
                  <a:lnTo>
                    <a:pt x="1596788" y="1524941"/>
                  </a:lnTo>
                  <a:lnTo>
                    <a:pt x="1598288" y="1525195"/>
                  </a:lnTo>
                  <a:close/>
                </a:path>
                <a:path w="2360295" h="1867535">
                  <a:moveTo>
                    <a:pt x="1535593" y="1525449"/>
                  </a:moveTo>
                  <a:lnTo>
                    <a:pt x="1543331" y="1525449"/>
                  </a:lnTo>
                  <a:lnTo>
                    <a:pt x="1543568" y="1525322"/>
                  </a:lnTo>
                  <a:lnTo>
                    <a:pt x="1543726" y="1525322"/>
                  </a:lnTo>
                  <a:lnTo>
                    <a:pt x="1544279" y="1525068"/>
                  </a:lnTo>
                  <a:lnTo>
                    <a:pt x="1544674" y="1525068"/>
                  </a:lnTo>
                  <a:lnTo>
                    <a:pt x="1545068" y="1524814"/>
                  </a:lnTo>
                  <a:lnTo>
                    <a:pt x="1544358" y="1524687"/>
                  </a:lnTo>
                  <a:lnTo>
                    <a:pt x="1543726" y="1524306"/>
                  </a:lnTo>
                  <a:lnTo>
                    <a:pt x="1541278" y="1524560"/>
                  </a:lnTo>
                  <a:lnTo>
                    <a:pt x="1535356" y="1524560"/>
                  </a:lnTo>
                  <a:lnTo>
                    <a:pt x="1535672" y="1524814"/>
                  </a:lnTo>
                  <a:lnTo>
                    <a:pt x="1535593" y="1525449"/>
                  </a:lnTo>
                  <a:close/>
                </a:path>
                <a:path w="2360295" h="1867535">
                  <a:moveTo>
                    <a:pt x="1713168" y="1525352"/>
                  </a:moveTo>
                  <a:lnTo>
                    <a:pt x="1714443" y="1524433"/>
                  </a:lnTo>
                  <a:lnTo>
                    <a:pt x="1713811" y="1524814"/>
                  </a:lnTo>
                  <a:lnTo>
                    <a:pt x="1713168" y="1525352"/>
                  </a:lnTo>
                  <a:close/>
                </a:path>
                <a:path w="2360295" h="1867535">
                  <a:moveTo>
                    <a:pt x="1574969" y="1525805"/>
                  </a:moveTo>
                  <a:lnTo>
                    <a:pt x="1577126" y="1524433"/>
                  </a:lnTo>
                  <a:lnTo>
                    <a:pt x="1574581" y="1524433"/>
                  </a:lnTo>
                  <a:lnTo>
                    <a:pt x="1574694" y="1525068"/>
                  </a:lnTo>
                  <a:lnTo>
                    <a:pt x="1574969" y="1525805"/>
                  </a:lnTo>
                  <a:close/>
                </a:path>
                <a:path w="2360295" h="1867535">
                  <a:moveTo>
                    <a:pt x="1697118" y="1525957"/>
                  </a:moveTo>
                  <a:lnTo>
                    <a:pt x="1697939" y="1525957"/>
                  </a:lnTo>
                  <a:lnTo>
                    <a:pt x="1697980" y="1525134"/>
                  </a:lnTo>
                  <a:lnTo>
                    <a:pt x="1697860" y="1524941"/>
                  </a:lnTo>
                  <a:lnTo>
                    <a:pt x="1697781" y="1524687"/>
                  </a:lnTo>
                  <a:lnTo>
                    <a:pt x="1697939" y="1524687"/>
                  </a:lnTo>
                  <a:lnTo>
                    <a:pt x="1698097" y="1524560"/>
                  </a:lnTo>
                  <a:lnTo>
                    <a:pt x="1691254" y="1524560"/>
                  </a:lnTo>
                  <a:lnTo>
                    <a:pt x="1691333" y="1524941"/>
                  </a:lnTo>
                  <a:lnTo>
                    <a:pt x="1696992" y="1524941"/>
                  </a:lnTo>
                  <a:lnTo>
                    <a:pt x="1697118" y="1525957"/>
                  </a:lnTo>
                  <a:close/>
                </a:path>
                <a:path w="2360295" h="1867535">
                  <a:moveTo>
                    <a:pt x="1682857" y="1525703"/>
                  </a:moveTo>
                  <a:lnTo>
                    <a:pt x="1683489" y="1524941"/>
                  </a:lnTo>
                  <a:lnTo>
                    <a:pt x="1683884" y="1524560"/>
                  </a:lnTo>
                  <a:lnTo>
                    <a:pt x="1681752" y="1524560"/>
                  </a:lnTo>
                  <a:lnTo>
                    <a:pt x="1682463" y="1525195"/>
                  </a:lnTo>
                  <a:lnTo>
                    <a:pt x="1682857" y="1525703"/>
                  </a:lnTo>
                  <a:close/>
                </a:path>
                <a:path w="2360295" h="1867535">
                  <a:moveTo>
                    <a:pt x="1644166" y="1526211"/>
                  </a:moveTo>
                  <a:lnTo>
                    <a:pt x="1644797" y="1525703"/>
                  </a:lnTo>
                  <a:lnTo>
                    <a:pt x="1645109" y="1525369"/>
                  </a:lnTo>
                  <a:lnTo>
                    <a:pt x="1645192" y="1524560"/>
                  </a:lnTo>
                  <a:lnTo>
                    <a:pt x="1644346" y="1525449"/>
                  </a:lnTo>
                  <a:lnTo>
                    <a:pt x="1644076" y="1525957"/>
                  </a:lnTo>
                  <a:lnTo>
                    <a:pt x="1644166" y="1526211"/>
                  </a:lnTo>
                  <a:close/>
                </a:path>
                <a:path w="2360295" h="1867535">
                  <a:moveTo>
                    <a:pt x="1633900" y="1528370"/>
                  </a:moveTo>
                  <a:lnTo>
                    <a:pt x="1635085" y="1527481"/>
                  </a:lnTo>
                  <a:lnTo>
                    <a:pt x="1635449" y="1527364"/>
                  </a:lnTo>
                  <a:lnTo>
                    <a:pt x="1635953" y="1527100"/>
                  </a:lnTo>
                  <a:lnTo>
                    <a:pt x="1636100" y="1526746"/>
                  </a:lnTo>
                  <a:lnTo>
                    <a:pt x="1636664" y="1524560"/>
                  </a:lnTo>
                  <a:lnTo>
                    <a:pt x="1635559" y="1525322"/>
                  </a:lnTo>
                  <a:lnTo>
                    <a:pt x="1634611" y="1525576"/>
                  </a:lnTo>
                  <a:lnTo>
                    <a:pt x="1632970" y="1525576"/>
                  </a:lnTo>
                  <a:lnTo>
                    <a:pt x="1633900" y="1528370"/>
                  </a:lnTo>
                  <a:close/>
                </a:path>
                <a:path w="2360295" h="1867535">
                  <a:moveTo>
                    <a:pt x="1602315" y="1526084"/>
                  </a:moveTo>
                  <a:lnTo>
                    <a:pt x="1603895" y="1524814"/>
                  </a:lnTo>
                  <a:lnTo>
                    <a:pt x="1604368" y="1524560"/>
                  </a:lnTo>
                  <a:lnTo>
                    <a:pt x="1601232" y="1524560"/>
                  </a:lnTo>
                  <a:lnTo>
                    <a:pt x="1602315" y="1526084"/>
                  </a:lnTo>
                  <a:close/>
                </a:path>
                <a:path w="2360295" h="1867535">
                  <a:moveTo>
                    <a:pt x="1589208" y="1524687"/>
                  </a:moveTo>
                  <a:lnTo>
                    <a:pt x="1590392" y="1524560"/>
                  </a:lnTo>
                  <a:lnTo>
                    <a:pt x="1589365" y="1524560"/>
                  </a:lnTo>
                  <a:lnTo>
                    <a:pt x="1589208" y="1524687"/>
                  </a:lnTo>
                  <a:close/>
                </a:path>
                <a:path w="2360295" h="1867535">
                  <a:moveTo>
                    <a:pt x="1573731" y="1526592"/>
                  </a:moveTo>
                  <a:lnTo>
                    <a:pt x="1574929" y="1525830"/>
                  </a:lnTo>
                  <a:lnTo>
                    <a:pt x="1574931" y="1525703"/>
                  </a:lnTo>
                  <a:lnTo>
                    <a:pt x="1574523" y="1524580"/>
                  </a:lnTo>
                  <a:lnTo>
                    <a:pt x="1573731" y="1526592"/>
                  </a:lnTo>
                  <a:close/>
                </a:path>
                <a:path w="2360295" h="1867535">
                  <a:moveTo>
                    <a:pt x="1567256" y="1528878"/>
                  </a:moveTo>
                  <a:lnTo>
                    <a:pt x="1568835" y="1525576"/>
                  </a:lnTo>
                  <a:lnTo>
                    <a:pt x="1568046" y="1525322"/>
                  </a:lnTo>
                  <a:lnTo>
                    <a:pt x="1567177" y="1524687"/>
                  </a:lnTo>
                  <a:lnTo>
                    <a:pt x="1566751" y="1525830"/>
                  </a:lnTo>
                  <a:lnTo>
                    <a:pt x="1567335" y="1525830"/>
                  </a:lnTo>
                  <a:lnTo>
                    <a:pt x="1567256" y="1528878"/>
                  </a:lnTo>
                  <a:close/>
                </a:path>
                <a:path w="2360295" h="1867535">
                  <a:moveTo>
                    <a:pt x="1744134" y="1525703"/>
                  </a:moveTo>
                  <a:lnTo>
                    <a:pt x="1745224" y="1525322"/>
                  </a:lnTo>
                  <a:lnTo>
                    <a:pt x="1746424" y="1524814"/>
                  </a:lnTo>
                  <a:lnTo>
                    <a:pt x="1742870" y="1524814"/>
                  </a:lnTo>
                  <a:lnTo>
                    <a:pt x="1744134" y="1525703"/>
                  </a:lnTo>
                  <a:close/>
                </a:path>
                <a:path w="2360295" h="1867535">
                  <a:moveTo>
                    <a:pt x="1742397" y="1526338"/>
                  </a:moveTo>
                  <a:lnTo>
                    <a:pt x="1742870" y="1524814"/>
                  </a:lnTo>
                  <a:lnTo>
                    <a:pt x="1742115" y="1524814"/>
                  </a:lnTo>
                  <a:lnTo>
                    <a:pt x="1742239" y="1526211"/>
                  </a:lnTo>
                  <a:lnTo>
                    <a:pt x="1742397" y="1526338"/>
                  </a:lnTo>
                  <a:close/>
                </a:path>
                <a:path w="2360295" h="1867535">
                  <a:moveTo>
                    <a:pt x="1721787" y="1525703"/>
                  </a:moveTo>
                  <a:lnTo>
                    <a:pt x="1722340" y="1525703"/>
                  </a:lnTo>
                  <a:lnTo>
                    <a:pt x="1722458" y="1525576"/>
                  </a:lnTo>
                  <a:lnTo>
                    <a:pt x="1722577" y="1524814"/>
                  </a:lnTo>
                  <a:lnTo>
                    <a:pt x="1721945" y="1524814"/>
                  </a:lnTo>
                  <a:lnTo>
                    <a:pt x="1721787" y="1525703"/>
                  </a:lnTo>
                  <a:close/>
                </a:path>
                <a:path w="2360295" h="1867535">
                  <a:moveTo>
                    <a:pt x="1659564" y="1526084"/>
                  </a:moveTo>
                  <a:lnTo>
                    <a:pt x="1659722" y="1526084"/>
                  </a:lnTo>
                  <a:lnTo>
                    <a:pt x="1660085" y="1525805"/>
                  </a:lnTo>
                  <a:lnTo>
                    <a:pt x="1660195" y="1525576"/>
                  </a:lnTo>
                  <a:lnTo>
                    <a:pt x="1660037" y="1525322"/>
                  </a:lnTo>
                  <a:lnTo>
                    <a:pt x="1659721" y="1525195"/>
                  </a:lnTo>
                  <a:lnTo>
                    <a:pt x="1659090" y="1525068"/>
                  </a:lnTo>
                  <a:lnTo>
                    <a:pt x="1659564" y="1524941"/>
                  </a:lnTo>
                  <a:lnTo>
                    <a:pt x="1659958" y="1524941"/>
                  </a:lnTo>
                  <a:lnTo>
                    <a:pt x="1660432" y="1524814"/>
                  </a:lnTo>
                  <a:lnTo>
                    <a:pt x="1646614" y="1524814"/>
                  </a:lnTo>
                  <a:lnTo>
                    <a:pt x="1646706" y="1525068"/>
                  </a:lnTo>
                  <a:lnTo>
                    <a:pt x="1648114" y="1525068"/>
                  </a:lnTo>
                  <a:lnTo>
                    <a:pt x="1648206" y="1525195"/>
                  </a:lnTo>
                  <a:lnTo>
                    <a:pt x="1658379" y="1525195"/>
                  </a:lnTo>
                  <a:lnTo>
                    <a:pt x="1659564" y="1526084"/>
                  </a:lnTo>
                  <a:close/>
                </a:path>
                <a:path w="2360295" h="1867535">
                  <a:moveTo>
                    <a:pt x="1645429" y="1526338"/>
                  </a:moveTo>
                  <a:lnTo>
                    <a:pt x="1647166" y="1526338"/>
                  </a:lnTo>
                  <a:lnTo>
                    <a:pt x="1645824" y="1524814"/>
                  </a:lnTo>
                  <a:lnTo>
                    <a:pt x="1645508" y="1526211"/>
                  </a:lnTo>
                  <a:lnTo>
                    <a:pt x="1645429" y="1526338"/>
                  </a:lnTo>
                  <a:close/>
                </a:path>
                <a:path w="2360295" h="1867535">
                  <a:moveTo>
                    <a:pt x="1625688" y="1530021"/>
                  </a:moveTo>
                  <a:lnTo>
                    <a:pt x="1628452" y="1528116"/>
                  </a:lnTo>
                  <a:lnTo>
                    <a:pt x="1631137" y="1527989"/>
                  </a:lnTo>
                  <a:lnTo>
                    <a:pt x="1632716" y="1524814"/>
                  </a:lnTo>
                  <a:lnTo>
                    <a:pt x="1630394" y="1524814"/>
                  </a:lnTo>
                  <a:lnTo>
                    <a:pt x="1630742" y="1525068"/>
                  </a:lnTo>
                  <a:lnTo>
                    <a:pt x="1629952" y="1525576"/>
                  </a:lnTo>
                  <a:lnTo>
                    <a:pt x="1631215" y="1526465"/>
                  </a:lnTo>
                  <a:lnTo>
                    <a:pt x="1630347" y="1526846"/>
                  </a:lnTo>
                  <a:lnTo>
                    <a:pt x="1628531" y="1527354"/>
                  </a:lnTo>
                  <a:lnTo>
                    <a:pt x="1621914" y="1527354"/>
                  </a:lnTo>
                  <a:lnTo>
                    <a:pt x="1621693" y="1527608"/>
                  </a:lnTo>
                  <a:lnTo>
                    <a:pt x="1621819" y="1528243"/>
                  </a:lnTo>
                  <a:lnTo>
                    <a:pt x="1622056" y="1528751"/>
                  </a:lnTo>
                  <a:lnTo>
                    <a:pt x="1623319" y="1528751"/>
                  </a:lnTo>
                  <a:lnTo>
                    <a:pt x="1624583" y="1529005"/>
                  </a:lnTo>
                  <a:lnTo>
                    <a:pt x="1625688" y="1530021"/>
                  </a:lnTo>
                  <a:close/>
                </a:path>
                <a:path w="2360295" h="1867535">
                  <a:moveTo>
                    <a:pt x="1592445" y="1528497"/>
                  </a:moveTo>
                  <a:lnTo>
                    <a:pt x="1594735" y="1527735"/>
                  </a:lnTo>
                  <a:lnTo>
                    <a:pt x="1596867" y="1527608"/>
                  </a:lnTo>
                  <a:lnTo>
                    <a:pt x="1595051" y="1525449"/>
                  </a:lnTo>
                  <a:lnTo>
                    <a:pt x="1594735" y="1524814"/>
                  </a:lnTo>
                  <a:lnTo>
                    <a:pt x="1591276" y="1524814"/>
                  </a:lnTo>
                  <a:lnTo>
                    <a:pt x="1591261" y="1525068"/>
                  </a:lnTo>
                  <a:lnTo>
                    <a:pt x="1590297" y="1525068"/>
                  </a:lnTo>
                  <a:lnTo>
                    <a:pt x="1590179" y="1525703"/>
                  </a:lnTo>
                  <a:lnTo>
                    <a:pt x="1590264" y="1525957"/>
                  </a:lnTo>
                  <a:lnTo>
                    <a:pt x="1592445" y="1528497"/>
                  </a:lnTo>
                  <a:close/>
                </a:path>
                <a:path w="2360295" h="1867535">
                  <a:moveTo>
                    <a:pt x="1531566" y="1526465"/>
                  </a:moveTo>
                  <a:lnTo>
                    <a:pt x="1533777" y="1526465"/>
                  </a:lnTo>
                  <a:lnTo>
                    <a:pt x="1533987" y="1526211"/>
                  </a:lnTo>
                  <a:lnTo>
                    <a:pt x="1534014" y="1525957"/>
                  </a:lnTo>
                  <a:lnTo>
                    <a:pt x="1533637" y="1525352"/>
                  </a:lnTo>
                  <a:lnTo>
                    <a:pt x="1533223" y="1524814"/>
                  </a:lnTo>
                  <a:lnTo>
                    <a:pt x="1531645" y="1525195"/>
                  </a:lnTo>
                  <a:lnTo>
                    <a:pt x="1530539" y="1525195"/>
                  </a:lnTo>
                  <a:lnTo>
                    <a:pt x="1530697" y="1525322"/>
                  </a:lnTo>
                  <a:lnTo>
                    <a:pt x="1530855" y="1525576"/>
                  </a:lnTo>
                  <a:lnTo>
                    <a:pt x="1531092" y="1525830"/>
                  </a:lnTo>
                  <a:lnTo>
                    <a:pt x="1531329" y="1525830"/>
                  </a:lnTo>
                  <a:lnTo>
                    <a:pt x="1531447" y="1526084"/>
                  </a:lnTo>
                  <a:lnTo>
                    <a:pt x="1531566" y="1526465"/>
                  </a:lnTo>
                  <a:close/>
                </a:path>
                <a:path w="2360295" h="1867535">
                  <a:moveTo>
                    <a:pt x="1694781" y="1528751"/>
                  </a:moveTo>
                  <a:lnTo>
                    <a:pt x="1696992" y="1524941"/>
                  </a:lnTo>
                  <a:lnTo>
                    <a:pt x="1691333" y="1524941"/>
                  </a:lnTo>
                  <a:lnTo>
                    <a:pt x="1691438" y="1525703"/>
                  </a:lnTo>
                  <a:lnTo>
                    <a:pt x="1693043" y="1525703"/>
                  </a:lnTo>
                  <a:lnTo>
                    <a:pt x="1694781" y="1528751"/>
                  </a:lnTo>
                  <a:close/>
                </a:path>
                <a:path w="2360295" h="1867535">
                  <a:moveTo>
                    <a:pt x="1641798" y="1527989"/>
                  </a:moveTo>
                  <a:lnTo>
                    <a:pt x="1641842" y="1527148"/>
                  </a:lnTo>
                  <a:lnTo>
                    <a:pt x="1641087" y="1524941"/>
                  </a:lnTo>
                  <a:lnTo>
                    <a:pt x="1640735" y="1526525"/>
                  </a:lnTo>
                  <a:lnTo>
                    <a:pt x="1640667" y="1526746"/>
                  </a:lnTo>
                  <a:lnTo>
                    <a:pt x="1640337" y="1527100"/>
                  </a:lnTo>
                  <a:lnTo>
                    <a:pt x="1640393" y="1527307"/>
                  </a:lnTo>
                  <a:lnTo>
                    <a:pt x="1641324" y="1527735"/>
                  </a:lnTo>
                  <a:lnTo>
                    <a:pt x="1641798" y="1527989"/>
                  </a:lnTo>
                  <a:close/>
                </a:path>
                <a:path w="2360295" h="1867535">
                  <a:moveTo>
                    <a:pt x="1595208" y="1525068"/>
                  </a:moveTo>
                  <a:lnTo>
                    <a:pt x="1596788" y="1524941"/>
                  </a:lnTo>
                  <a:lnTo>
                    <a:pt x="1594972" y="1524941"/>
                  </a:lnTo>
                  <a:lnTo>
                    <a:pt x="1595208" y="1525068"/>
                  </a:lnTo>
                  <a:close/>
                </a:path>
                <a:path w="2360295" h="1867535">
                  <a:moveTo>
                    <a:pt x="1577679" y="1526719"/>
                  </a:moveTo>
                  <a:lnTo>
                    <a:pt x="1579416" y="1526719"/>
                  </a:lnTo>
                  <a:lnTo>
                    <a:pt x="1579416" y="1524941"/>
                  </a:lnTo>
                  <a:lnTo>
                    <a:pt x="1577569" y="1524941"/>
                  </a:lnTo>
                  <a:lnTo>
                    <a:pt x="1578121" y="1525576"/>
                  </a:lnTo>
                  <a:lnTo>
                    <a:pt x="1578548" y="1525576"/>
                  </a:lnTo>
                  <a:lnTo>
                    <a:pt x="1577916" y="1526338"/>
                  </a:lnTo>
                  <a:lnTo>
                    <a:pt x="1577679" y="1526719"/>
                  </a:lnTo>
                  <a:close/>
                </a:path>
                <a:path w="2360295" h="1867535">
                  <a:moveTo>
                    <a:pt x="1647561" y="1527735"/>
                  </a:moveTo>
                  <a:lnTo>
                    <a:pt x="1647640" y="1527481"/>
                  </a:lnTo>
                  <a:lnTo>
                    <a:pt x="1648114" y="1525068"/>
                  </a:lnTo>
                  <a:lnTo>
                    <a:pt x="1646706" y="1525068"/>
                  </a:lnTo>
                  <a:lnTo>
                    <a:pt x="1647166" y="1526338"/>
                  </a:lnTo>
                  <a:lnTo>
                    <a:pt x="1645429" y="1526338"/>
                  </a:lnTo>
                  <a:lnTo>
                    <a:pt x="1645113" y="1526846"/>
                  </a:lnTo>
                  <a:lnTo>
                    <a:pt x="1644797" y="1527481"/>
                  </a:lnTo>
                  <a:lnTo>
                    <a:pt x="1645824" y="1527481"/>
                  </a:lnTo>
                  <a:lnTo>
                    <a:pt x="1647561" y="1527735"/>
                  </a:lnTo>
                  <a:close/>
                </a:path>
                <a:path w="2360295" h="1867535">
                  <a:moveTo>
                    <a:pt x="1579890" y="1527354"/>
                  </a:moveTo>
                  <a:lnTo>
                    <a:pt x="1580680" y="1526719"/>
                  </a:lnTo>
                  <a:lnTo>
                    <a:pt x="1581469" y="1526719"/>
                  </a:lnTo>
                  <a:lnTo>
                    <a:pt x="1581671" y="1526525"/>
                  </a:lnTo>
                  <a:lnTo>
                    <a:pt x="1581754" y="1526136"/>
                  </a:lnTo>
                  <a:lnTo>
                    <a:pt x="1581522" y="1525576"/>
                  </a:lnTo>
                  <a:lnTo>
                    <a:pt x="1581437" y="1525417"/>
                  </a:lnTo>
                  <a:lnTo>
                    <a:pt x="1581075" y="1525068"/>
                  </a:lnTo>
                  <a:lnTo>
                    <a:pt x="1580285" y="1525449"/>
                  </a:lnTo>
                  <a:lnTo>
                    <a:pt x="1579785" y="1525449"/>
                  </a:lnTo>
                  <a:lnTo>
                    <a:pt x="1579890" y="1527354"/>
                  </a:lnTo>
                  <a:close/>
                </a:path>
                <a:path w="2360295" h="1867535">
                  <a:moveTo>
                    <a:pt x="1557605" y="1525957"/>
                  </a:moveTo>
                  <a:lnTo>
                    <a:pt x="1558808" y="1525957"/>
                  </a:lnTo>
                  <a:lnTo>
                    <a:pt x="1557860" y="1525068"/>
                  </a:lnTo>
                  <a:lnTo>
                    <a:pt x="1557605" y="1525957"/>
                  </a:lnTo>
                  <a:close/>
                </a:path>
                <a:path w="2360295" h="1867535">
                  <a:moveTo>
                    <a:pt x="1553544" y="1526719"/>
                  </a:moveTo>
                  <a:lnTo>
                    <a:pt x="1554781" y="1526719"/>
                  </a:lnTo>
                  <a:lnTo>
                    <a:pt x="1552333" y="1525068"/>
                  </a:lnTo>
                  <a:lnTo>
                    <a:pt x="1551942" y="1526211"/>
                  </a:lnTo>
                  <a:lnTo>
                    <a:pt x="1553122" y="1526211"/>
                  </a:lnTo>
                  <a:lnTo>
                    <a:pt x="1553544" y="1526719"/>
                  </a:lnTo>
                  <a:close/>
                </a:path>
                <a:path w="2360295" h="1867535">
                  <a:moveTo>
                    <a:pt x="1644087" y="1525703"/>
                  </a:moveTo>
                  <a:lnTo>
                    <a:pt x="1644333" y="1525449"/>
                  </a:lnTo>
                  <a:lnTo>
                    <a:pt x="1644359" y="1525134"/>
                  </a:lnTo>
                  <a:lnTo>
                    <a:pt x="1644087" y="1525703"/>
                  </a:lnTo>
                  <a:close/>
                </a:path>
                <a:path w="2360295" h="1867535">
                  <a:moveTo>
                    <a:pt x="1655458" y="1527989"/>
                  </a:moveTo>
                  <a:lnTo>
                    <a:pt x="1656879" y="1527989"/>
                  </a:lnTo>
                  <a:lnTo>
                    <a:pt x="1657005" y="1527481"/>
                  </a:lnTo>
                  <a:lnTo>
                    <a:pt x="1657104" y="1527282"/>
                  </a:lnTo>
                  <a:lnTo>
                    <a:pt x="1657229" y="1527148"/>
                  </a:lnTo>
                  <a:lnTo>
                    <a:pt x="1657747" y="1525957"/>
                  </a:lnTo>
                  <a:lnTo>
                    <a:pt x="1658379" y="1525195"/>
                  </a:lnTo>
                  <a:lnTo>
                    <a:pt x="1648206" y="1525195"/>
                  </a:lnTo>
                  <a:lnTo>
                    <a:pt x="1648390" y="1525449"/>
                  </a:lnTo>
                  <a:lnTo>
                    <a:pt x="1655931" y="1525449"/>
                  </a:lnTo>
                  <a:lnTo>
                    <a:pt x="1655458" y="1527989"/>
                  </a:lnTo>
                  <a:close/>
                </a:path>
                <a:path w="2360295" h="1867535">
                  <a:moveTo>
                    <a:pt x="1622845" y="1526338"/>
                  </a:moveTo>
                  <a:lnTo>
                    <a:pt x="1623951" y="1526338"/>
                  </a:lnTo>
                  <a:lnTo>
                    <a:pt x="1622372" y="1525195"/>
                  </a:lnTo>
                  <a:lnTo>
                    <a:pt x="1622490" y="1525576"/>
                  </a:lnTo>
                  <a:lnTo>
                    <a:pt x="1622806" y="1526211"/>
                  </a:lnTo>
                  <a:lnTo>
                    <a:pt x="1622845" y="1526338"/>
                  </a:lnTo>
                  <a:close/>
                </a:path>
                <a:path w="2360295" h="1867535">
                  <a:moveTo>
                    <a:pt x="1712231" y="1526136"/>
                  </a:moveTo>
                  <a:lnTo>
                    <a:pt x="1713168" y="1525352"/>
                  </a:lnTo>
                  <a:lnTo>
                    <a:pt x="1712153" y="1526084"/>
                  </a:lnTo>
                  <a:close/>
                </a:path>
                <a:path w="2360295" h="1867535">
                  <a:moveTo>
                    <a:pt x="1697939" y="1525957"/>
                  </a:moveTo>
                  <a:lnTo>
                    <a:pt x="1698241" y="1525913"/>
                  </a:lnTo>
                  <a:lnTo>
                    <a:pt x="1698072" y="1525369"/>
                  </a:lnTo>
                  <a:lnTo>
                    <a:pt x="1697939" y="1525957"/>
                  </a:lnTo>
                  <a:close/>
                </a:path>
                <a:path w="2360295" h="1867535">
                  <a:moveTo>
                    <a:pt x="1749503" y="1526592"/>
                  </a:moveTo>
                  <a:lnTo>
                    <a:pt x="1749424" y="1525449"/>
                  </a:lnTo>
                  <a:lnTo>
                    <a:pt x="1748017" y="1525449"/>
                  </a:lnTo>
                  <a:lnTo>
                    <a:pt x="1748843" y="1526084"/>
                  </a:lnTo>
                  <a:lnTo>
                    <a:pt x="1749188" y="1526084"/>
                  </a:lnTo>
                  <a:lnTo>
                    <a:pt x="1749416" y="1526525"/>
                  </a:lnTo>
                  <a:close/>
                </a:path>
                <a:path w="2360295" h="1867535">
                  <a:moveTo>
                    <a:pt x="1661459" y="1526084"/>
                  </a:moveTo>
                  <a:lnTo>
                    <a:pt x="1661617" y="1526084"/>
                  </a:lnTo>
                  <a:lnTo>
                    <a:pt x="1662485" y="1525449"/>
                  </a:lnTo>
                  <a:lnTo>
                    <a:pt x="1660945" y="1525449"/>
                  </a:lnTo>
                  <a:lnTo>
                    <a:pt x="1661459" y="1526084"/>
                  </a:lnTo>
                  <a:close/>
                </a:path>
                <a:path w="2360295" h="1867535">
                  <a:moveTo>
                    <a:pt x="1653641" y="1526973"/>
                  </a:moveTo>
                  <a:lnTo>
                    <a:pt x="1654750" y="1526336"/>
                  </a:lnTo>
                  <a:lnTo>
                    <a:pt x="1655931" y="1525449"/>
                  </a:lnTo>
                  <a:lnTo>
                    <a:pt x="1648390" y="1525449"/>
                  </a:lnTo>
                  <a:lnTo>
                    <a:pt x="1648759" y="1525957"/>
                  </a:lnTo>
                  <a:lnTo>
                    <a:pt x="1653247" y="1525957"/>
                  </a:lnTo>
                  <a:lnTo>
                    <a:pt x="1653641" y="1526973"/>
                  </a:lnTo>
                  <a:close/>
                </a:path>
                <a:path w="2360295" h="1867535">
                  <a:moveTo>
                    <a:pt x="1616370" y="1529259"/>
                  </a:moveTo>
                  <a:lnTo>
                    <a:pt x="1617476" y="1529259"/>
                  </a:lnTo>
                  <a:lnTo>
                    <a:pt x="1616054" y="1525449"/>
                  </a:lnTo>
                  <a:lnTo>
                    <a:pt x="1613449" y="1527100"/>
                  </a:lnTo>
                  <a:lnTo>
                    <a:pt x="1608889" y="1527100"/>
                  </a:lnTo>
                  <a:lnTo>
                    <a:pt x="1609027" y="1527481"/>
                  </a:lnTo>
                  <a:lnTo>
                    <a:pt x="1615265" y="1527481"/>
                  </a:lnTo>
                  <a:lnTo>
                    <a:pt x="1615897" y="1527735"/>
                  </a:lnTo>
                  <a:lnTo>
                    <a:pt x="1616528" y="1527735"/>
                  </a:lnTo>
                  <a:lnTo>
                    <a:pt x="1616449" y="1528370"/>
                  </a:lnTo>
                  <a:lnTo>
                    <a:pt x="1616344" y="1528878"/>
                  </a:lnTo>
                  <a:lnTo>
                    <a:pt x="1616370" y="1529259"/>
                  </a:lnTo>
                  <a:close/>
                </a:path>
                <a:path w="2360295" h="1867535">
                  <a:moveTo>
                    <a:pt x="1546095" y="1526973"/>
                  </a:moveTo>
                  <a:lnTo>
                    <a:pt x="1545779" y="1526592"/>
                  </a:lnTo>
                  <a:lnTo>
                    <a:pt x="1545542" y="1526084"/>
                  </a:lnTo>
                  <a:lnTo>
                    <a:pt x="1545084" y="1525805"/>
                  </a:lnTo>
                  <a:lnTo>
                    <a:pt x="1544832" y="1525703"/>
                  </a:lnTo>
                  <a:lnTo>
                    <a:pt x="1543963" y="1525449"/>
                  </a:lnTo>
                  <a:lnTo>
                    <a:pt x="1535514" y="1525449"/>
                  </a:lnTo>
                  <a:lnTo>
                    <a:pt x="1535198" y="1525703"/>
                  </a:lnTo>
                  <a:lnTo>
                    <a:pt x="1534408" y="1525703"/>
                  </a:lnTo>
                  <a:lnTo>
                    <a:pt x="1534093" y="1526084"/>
                  </a:lnTo>
                  <a:lnTo>
                    <a:pt x="1539146" y="1526084"/>
                  </a:lnTo>
                  <a:lnTo>
                    <a:pt x="1540567" y="1526338"/>
                  </a:lnTo>
                  <a:lnTo>
                    <a:pt x="1542462" y="1526465"/>
                  </a:lnTo>
                  <a:lnTo>
                    <a:pt x="1546095" y="1526973"/>
                  </a:lnTo>
                  <a:close/>
                </a:path>
                <a:path w="2360295" h="1867535">
                  <a:moveTo>
                    <a:pt x="1534408" y="1525703"/>
                  </a:moveTo>
                  <a:lnTo>
                    <a:pt x="1535198" y="1525703"/>
                  </a:lnTo>
                  <a:lnTo>
                    <a:pt x="1534645" y="1525449"/>
                  </a:lnTo>
                  <a:lnTo>
                    <a:pt x="1534408" y="1525703"/>
                  </a:lnTo>
                  <a:close/>
                </a:path>
                <a:path w="2360295" h="1867535">
                  <a:moveTo>
                    <a:pt x="1588418" y="1527989"/>
                  </a:moveTo>
                  <a:lnTo>
                    <a:pt x="1590155" y="1525576"/>
                  </a:lnTo>
                  <a:lnTo>
                    <a:pt x="1589445" y="1525703"/>
                  </a:lnTo>
                  <a:lnTo>
                    <a:pt x="1587589" y="1525703"/>
                  </a:lnTo>
                  <a:lnTo>
                    <a:pt x="1588418" y="1527989"/>
                  </a:lnTo>
                  <a:close/>
                </a:path>
                <a:path w="2360295" h="1867535">
                  <a:moveTo>
                    <a:pt x="1578232" y="1525703"/>
                  </a:moveTo>
                  <a:lnTo>
                    <a:pt x="1578548" y="1525576"/>
                  </a:lnTo>
                  <a:lnTo>
                    <a:pt x="1578121" y="1525576"/>
                  </a:lnTo>
                  <a:lnTo>
                    <a:pt x="1578232" y="1525703"/>
                  </a:lnTo>
                  <a:close/>
                </a:path>
                <a:path w="2360295" h="1867535">
                  <a:moveTo>
                    <a:pt x="1735764" y="1528116"/>
                  </a:moveTo>
                  <a:lnTo>
                    <a:pt x="1734421" y="1526338"/>
                  </a:lnTo>
                  <a:lnTo>
                    <a:pt x="1734421" y="1526084"/>
                  </a:lnTo>
                  <a:lnTo>
                    <a:pt x="1735211" y="1525830"/>
                  </a:lnTo>
                  <a:lnTo>
                    <a:pt x="1735606" y="1525830"/>
                  </a:lnTo>
                  <a:lnTo>
                    <a:pt x="1735764" y="1525703"/>
                  </a:lnTo>
                  <a:lnTo>
                    <a:pt x="1729920" y="1525703"/>
                  </a:lnTo>
                  <a:lnTo>
                    <a:pt x="1729605" y="1525830"/>
                  </a:lnTo>
                  <a:lnTo>
                    <a:pt x="1732052" y="1526846"/>
                  </a:lnTo>
                  <a:lnTo>
                    <a:pt x="1732131" y="1526973"/>
                  </a:lnTo>
                  <a:lnTo>
                    <a:pt x="1732921" y="1526973"/>
                  </a:lnTo>
                  <a:lnTo>
                    <a:pt x="1735764" y="1528116"/>
                  </a:lnTo>
                  <a:close/>
                </a:path>
                <a:path w="2360295" h="1867535">
                  <a:moveTo>
                    <a:pt x="1698241" y="1525913"/>
                  </a:moveTo>
                  <a:lnTo>
                    <a:pt x="1699676" y="1525703"/>
                  </a:lnTo>
                  <a:lnTo>
                    <a:pt x="1698176" y="1525703"/>
                  </a:lnTo>
                  <a:lnTo>
                    <a:pt x="1698241" y="1525913"/>
                  </a:lnTo>
                  <a:close/>
                </a:path>
                <a:path w="2360295" h="1867535">
                  <a:moveTo>
                    <a:pt x="1691622" y="1526719"/>
                  </a:moveTo>
                  <a:lnTo>
                    <a:pt x="1693043" y="1525703"/>
                  </a:lnTo>
                  <a:lnTo>
                    <a:pt x="1691438" y="1525703"/>
                  </a:lnTo>
                  <a:lnTo>
                    <a:pt x="1691622" y="1526719"/>
                  </a:lnTo>
                  <a:close/>
                </a:path>
                <a:path w="2360295" h="1867535">
                  <a:moveTo>
                    <a:pt x="1621914" y="1527354"/>
                  </a:moveTo>
                  <a:lnTo>
                    <a:pt x="1628531" y="1527354"/>
                  </a:lnTo>
                  <a:lnTo>
                    <a:pt x="1628294" y="1525703"/>
                  </a:lnTo>
                  <a:lnTo>
                    <a:pt x="1627583" y="1525830"/>
                  </a:lnTo>
                  <a:lnTo>
                    <a:pt x="1624143" y="1525830"/>
                  </a:lnTo>
                  <a:lnTo>
                    <a:pt x="1623951" y="1526338"/>
                  </a:lnTo>
                  <a:lnTo>
                    <a:pt x="1622845" y="1526338"/>
                  </a:lnTo>
                  <a:lnTo>
                    <a:pt x="1622924" y="1526592"/>
                  </a:lnTo>
                  <a:lnTo>
                    <a:pt x="1622135" y="1527100"/>
                  </a:lnTo>
                  <a:lnTo>
                    <a:pt x="1621914" y="1527354"/>
                  </a:lnTo>
                  <a:close/>
                </a:path>
                <a:path w="2360295" h="1867535">
                  <a:moveTo>
                    <a:pt x="1554939" y="1526973"/>
                  </a:moveTo>
                  <a:lnTo>
                    <a:pt x="1556913" y="1526973"/>
                  </a:lnTo>
                  <a:lnTo>
                    <a:pt x="1556597" y="1526338"/>
                  </a:lnTo>
                  <a:lnTo>
                    <a:pt x="1556202" y="1525703"/>
                  </a:lnTo>
                  <a:lnTo>
                    <a:pt x="1554781" y="1526719"/>
                  </a:lnTo>
                  <a:lnTo>
                    <a:pt x="1553544" y="1526719"/>
                  </a:lnTo>
                  <a:lnTo>
                    <a:pt x="1553649" y="1526846"/>
                  </a:lnTo>
                  <a:lnTo>
                    <a:pt x="1554860" y="1526846"/>
                  </a:lnTo>
                  <a:lnTo>
                    <a:pt x="1554939" y="1526973"/>
                  </a:lnTo>
                  <a:close/>
                </a:path>
                <a:path w="2360295" h="1867535">
                  <a:moveTo>
                    <a:pt x="1528357" y="1526719"/>
                  </a:moveTo>
                  <a:lnTo>
                    <a:pt x="1529513" y="1526719"/>
                  </a:lnTo>
                  <a:lnTo>
                    <a:pt x="1528012" y="1525703"/>
                  </a:lnTo>
                  <a:lnTo>
                    <a:pt x="1528357" y="1526719"/>
                  </a:lnTo>
                  <a:close/>
                </a:path>
                <a:path w="2360295" h="1867535">
                  <a:moveTo>
                    <a:pt x="1572866" y="1527481"/>
                  </a:moveTo>
                  <a:lnTo>
                    <a:pt x="1575626" y="1527481"/>
                  </a:lnTo>
                  <a:lnTo>
                    <a:pt x="1574969" y="1525805"/>
                  </a:lnTo>
                  <a:lnTo>
                    <a:pt x="1573731" y="1526592"/>
                  </a:lnTo>
                  <a:lnTo>
                    <a:pt x="1568808" y="1526592"/>
                  </a:lnTo>
                  <a:lnTo>
                    <a:pt x="1568804" y="1526719"/>
                  </a:lnTo>
                  <a:lnTo>
                    <a:pt x="1570730" y="1526719"/>
                  </a:lnTo>
                  <a:lnTo>
                    <a:pt x="1571092" y="1527354"/>
                  </a:lnTo>
                  <a:lnTo>
                    <a:pt x="1572783" y="1527354"/>
                  </a:lnTo>
                  <a:lnTo>
                    <a:pt x="1572866" y="1527481"/>
                  </a:lnTo>
                  <a:close/>
                </a:path>
                <a:path w="2360295" h="1867535">
                  <a:moveTo>
                    <a:pt x="1566151" y="1526592"/>
                  </a:moveTo>
                  <a:lnTo>
                    <a:pt x="1567335" y="1525830"/>
                  </a:lnTo>
                  <a:lnTo>
                    <a:pt x="1566751" y="1525830"/>
                  </a:lnTo>
                  <a:lnTo>
                    <a:pt x="1566624" y="1526084"/>
                  </a:lnTo>
                  <a:lnTo>
                    <a:pt x="1566230" y="1526084"/>
                  </a:lnTo>
                  <a:lnTo>
                    <a:pt x="1566151" y="1526211"/>
                  </a:lnTo>
                  <a:lnTo>
                    <a:pt x="1566151" y="1526592"/>
                  </a:lnTo>
                  <a:close/>
                </a:path>
                <a:path w="2360295" h="1867535">
                  <a:moveTo>
                    <a:pt x="1698591" y="1527282"/>
                  </a:moveTo>
                  <a:lnTo>
                    <a:pt x="1698571" y="1526846"/>
                  </a:lnTo>
                  <a:lnTo>
                    <a:pt x="1698241" y="1525913"/>
                  </a:lnTo>
                  <a:lnTo>
                    <a:pt x="1697939" y="1525957"/>
                  </a:lnTo>
                  <a:lnTo>
                    <a:pt x="1697118" y="1525957"/>
                  </a:lnTo>
                  <a:lnTo>
                    <a:pt x="1697213" y="1526719"/>
                  </a:lnTo>
                  <a:lnTo>
                    <a:pt x="1698018" y="1526719"/>
                  </a:lnTo>
                  <a:lnTo>
                    <a:pt x="1698591" y="1527282"/>
                  </a:lnTo>
                  <a:close/>
                </a:path>
                <a:path w="2360295" h="1867535">
                  <a:moveTo>
                    <a:pt x="1652773" y="1528624"/>
                  </a:moveTo>
                  <a:lnTo>
                    <a:pt x="1653247" y="1525957"/>
                  </a:lnTo>
                  <a:lnTo>
                    <a:pt x="1648759" y="1525957"/>
                  </a:lnTo>
                  <a:lnTo>
                    <a:pt x="1649219" y="1526592"/>
                  </a:lnTo>
                  <a:lnTo>
                    <a:pt x="1651193" y="1526719"/>
                  </a:lnTo>
                  <a:lnTo>
                    <a:pt x="1652773" y="1528624"/>
                  </a:lnTo>
                  <a:close/>
                </a:path>
                <a:path w="2360295" h="1867535">
                  <a:moveTo>
                    <a:pt x="1533777" y="1526465"/>
                  </a:moveTo>
                  <a:lnTo>
                    <a:pt x="1533974" y="1526338"/>
                  </a:lnTo>
                  <a:lnTo>
                    <a:pt x="1534093" y="1526084"/>
                  </a:lnTo>
                  <a:lnTo>
                    <a:pt x="1533777" y="1526465"/>
                  </a:lnTo>
                  <a:close/>
                </a:path>
                <a:path w="2360295" h="1867535">
                  <a:moveTo>
                    <a:pt x="1764664" y="1527989"/>
                  </a:moveTo>
                  <a:lnTo>
                    <a:pt x="1766480" y="1527735"/>
                  </a:lnTo>
                  <a:lnTo>
                    <a:pt x="1766875" y="1527735"/>
                  </a:lnTo>
                  <a:lnTo>
                    <a:pt x="1767053" y="1526973"/>
                  </a:lnTo>
                  <a:lnTo>
                    <a:pt x="1767175" y="1526592"/>
                  </a:lnTo>
                  <a:lnTo>
                    <a:pt x="1767428" y="1526084"/>
                  </a:lnTo>
                  <a:lnTo>
                    <a:pt x="1763401" y="1526084"/>
                  </a:lnTo>
                  <a:lnTo>
                    <a:pt x="1763518" y="1527297"/>
                  </a:lnTo>
                  <a:lnTo>
                    <a:pt x="1764664" y="1527989"/>
                  </a:lnTo>
                  <a:close/>
                </a:path>
                <a:path w="2360295" h="1867535">
                  <a:moveTo>
                    <a:pt x="1749416" y="1526525"/>
                  </a:moveTo>
                  <a:lnTo>
                    <a:pt x="1749188" y="1526084"/>
                  </a:lnTo>
                  <a:lnTo>
                    <a:pt x="1749173" y="1526338"/>
                  </a:lnTo>
                  <a:lnTo>
                    <a:pt x="1749416" y="1526525"/>
                  </a:lnTo>
                  <a:close/>
                </a:path>
                <a:path w="2360295" h="1867535">
                  <a:moveTo>
                    <a:pt x="1749170" y="1526336"/>
                  </a:moveTo>
                  <a:lnTo>
                    <a:pt x="1749188" y="1526084"/>
                  </a:lnTo>
                  <a:lnTo>
                    <a:pt x="1748843" y="1526084"/>
                  </a:lnTo>
                  <a:lnTo>
                    <a:pt x="1749170" y="1526336"/>
                  </a:lnTo>
                  <a:close/>
                </a:path>
                <a:path w="2360295" h="1867535">
                  <a:moveTo>
                    <a:pt x="1582704" y="1526746"/>
                  </a:moveTo>
                  <a:lnTo>
                    <a:pt x="1583397" y="1526681"/>
                  </a:lnTo>
                  <a:lnTo>
                    <a:pt x="1582655" y="1526084"/>
                  </a:lnTo>
                  <a:lnTo>
                    <a:pt x="1582704" y="1526746"/>
                  </a:lnTo>
                  <a:close/>
                </a:path>
                <a:path w="2360295" h="1867535">
                  <a:moveTo>
                    <a:pt x="1538356" y="1527227"/>
                  </a:moveTo>
                  <a:lnTo>
                    <a:pt x="1538159" y="1526592"/>
                  </a:lnTo>
                  <a:lnTo>
                    <a:pt x="1538278" y="1526211"/>
                  </a:lnTo>
                  <a:lnTo>
                    <a:pt x="1538435" y="1526211"/>
                  </a:lnTo>
                  <a:lnTo>
                    <a:pt x="1539146" y="1526084"/>
                  </a:lnTo>
                  <a:lnTo>
                    <a:pt x="1534093" y="1526084"/>
                  </a:lnTo>
                  <a:lnTo>
                    <a:pt x="1534172" y="1526211"/>
                  </a:lnTo>
                  <a:lnTo>
                    <a:pt x="1533974" y="1526338"/>
                  </a:lnTo>
                  <a:lnTo>
                    <a:pt x="1536303" y="1526338"/>
                  </a:lnTo>
                  <a:lnTo>
                    <a:pt x="1538356" y="1527227"/>
                  </a:lnTo>
                  <a:close/>
                </a:path>
                <a:path w="2360295" h="1867535">
                  <a:moveTo>
                    <a:pt x="1530494" y="1526973"/>
                  </a:moveTo>
                  <a:lnTo>
                    <a:pt x="1531329" y="1526973"/>
                  </a:lnTo>
                  <a:lnTo>
                    <a:pt x="1531171" y="1526846"/>
                  </a:lnTo>
                  <a:lnTo>
                    <a:pt x="1530531" y="1526336"/>
                  </a:lnTo>
                  <a:lnTo>
                    <a:pt x="1529670" y="1526084"/>
                  </a:lnTo>
                  <a:lnTo>
                    <a:pt x="1529576" y="1526465"/>
                  </a:lnTo>
                  <a:lnTo>
                    <a:pt x="1529907" y="1526465"/>
                  </a:lnTo>
                  <a:lnTo>
                    <a:pt x="1530494" y="1526973"/>
                  </a:lnTo>
                  <a:close/>
                </a:path>
                <a:path w="2360295" h="1867535">
                  <a:moveTo>
                    <a:pt x="1713021" y="1527354"/>
                  </a:moveTo>
                  <a:lnTo>
                    <a:pt x="1713337" y="1527354"/>
                  </a:lnTo>
                  <a:lnTo>
                    <a:pt x="1713495" y="1526973"/>
                  </a:lnTo>
                  <a:lnTo>
                    <a:pt x="1712231" y="1526136"/>
                  </a:lnTo>
                  <a:lnTo>
                    <a:pt x="1711838" y="1526465"/>
                  </a:lnTo>
                  <a:lnTo>
                    <a:pt x="1711616" y="1526465"/>
                  </a:lnTo>
                  <a:lnTo>
                    <a:pt x="1711995" y="1526846"/>
                  </a:lnTo>
                  <a:lnTo>
                    <a:pt x="1712784" y="1527100"/>
                  </a:lnTo>
                  <a:lnTo>
                    <a:pt x="1713021" y="1527354"/>
                  </a:lnTo>
                  <a:close/>
                </a:path>
                <a:path w="2360295" h="1867535">
                  <a:moveTo>
                    <a:pt x="1710021" y="1527608"/>
                  </a:moveTo>
                  <a:lnTo>
                    <a:pt x="1710701" y="1527364"/>
                  </a:lnTo>
                  <a:lnTo>
                    <a:pt x="1711363" y="1526211"/>
                  </a:lnTo>
                  <a:lnTo>
                    <a:pt x="1699327" y="1526211"/>
                  </a:lnTo>
                  <a:lnTo>
                    <a:pt x="1699240" y="1526338"/>
                  </a:lnTo>
                  <a:lnTo>
                    <a:pt x="1707652" y="1526338"/>
                  </a:lnTo>
                  <a:lnTo>
                    <a:pt x="1707889" y="1526465"/>
                  </a:lnTo>
                  <a:lnTo>
                    <a:pt x="1708678" y="1526592"/>
                  </a:lnTo>
                  <a:lnTo>
                    <a:pt x="1710100" y="1527100"/>
                  </a:lnTo>
                  <a:lnTo>
                    <a:pt x="1710021" y="1527608"/>
                  </a:lnTo>
                  <a:close/>
                </a:path>
                <a:path w="2360295" h="1867535">
                  <a:moveTo>
                    <a:pt x="1641956" y="1527481"/>
                  </a:moveTo>
                  <a:lnTo>
                    <a:pt x="1642351" y="1526211"/>
                  </a:lnTo>
                  <a:lnTo>
                    <a:pt x="1642001" y="1527227"/>
                  </a:lnTo>
                  <a:lnTo>
                    <a:pt x="1641956" y="1527481"/>
                  </a:lnTo>
                  <a:close/>
                </a:path>
                <a:path w="2360295" h="1867535">
                  <a:moveTo>
                    <a:pt x="1558901" y="1527481"/>
                  </a:moveTo>
                  <a:lnTo>
                    <a:pt x="1561098" y="1527481"/>
                  </a:lnTo>
                  <a:lnTo>
                    <a:pt x="1560308" y="1527227"/>
                  </a:lnTo>
                  <a:lnTo>
                    <a:pt x="1560268" y="1526338"/>
                  </a:lnTo>
                  <a:lnTo>
                    <a:pt x="1560387" y="1526211"/>
                  </a:lnTo>
                  <a:lnTo>
                    <a:pt x="1557532" y="1526211"/>
                  </a:lnTo>
                  <a:lnTo>
                    <a:pt x="1557423" y="1526592"/>
                  </a:lnTo>
                  <a:lnTo>
                    <a:pt x="1557307" y="1526846"/>
                  </a:lnTo>
                  <a:lnTo>
                    <a:pt x="1557071" y="1526846"/>
                  </a:lnTo>
                  <a:lnTo>
                    <a:pt x="1556913" y="1526973"/>
                  </a:lnTo>
                  <a:lnTo>
                    <a:pt x="1554939" y="1526973"/>
                  </a:lnTo>
                  <a:lnTo>
                    <a:pt x="1555018" y="1527100"/>
                  </a:lnTo>
                  <a:lnTo>
                    <a:pt x="1558650" y="1527100"/>
                  </a:lnTo>
                  <a:lnTo>
                    <a:pt x="1558901" y="1527481"/>
                  </a:lnTo>
                  <a:close/>
                </a:path>
                <a:path w="2360295" h="1867535">
                  <a:moveTo>
                    <a:pt x="1551701" y="1527862"/>
                  </a:moveTo>
                  <a:lnTo>
                    <a:pt x="1552175" y="1527735"/>
                  </a:lnTo>
                  <a:lnTo>
                    <a:pt x="1553043" y="1527735"/>
                  </a:lnTo>
                  <a:lnTo>
                    <a:pt x="1553122" y="1526211"/>
                  </a:lnTo>
                  <a:lnTo>
                    <a:pt x="1551942" y="1526211"/>
                  </a:lnTo>
                  <a:lnTo>
                    <a:pt x="1551508" y="1527481"/>
                  </a:lnTo>
                  <a:lnTo>
                    <a:pt x="1551464" y="1527735"/>
                  </a:lnTo>
                  <a:lnTo>
                    <a:pt x="1551701" y="1527862"/>
                  </a:lnTo>
                  <a:close/>
                </a:path>
                <a:path w="2360295" h="1867535">
                  <a:moveTo>
                    <a:pt x="1749740" y="1529005"/>
                  </a:moveTo>
                  <a:lnTo>
                    <a:pt x="1750293" y="1528751"/>
                  </a:lnTo>
                  <a:lnTo>
                    <a:pt x="1750504" y="1528624"/>
                  </a:lnTo>
                  <a:lnTo>
                    <a:pt x="1749451" y="1526592"/>
                  </a:lnTo>
                  <a:lnTo>
                    <a:pt x="1749338" y="1526465"/>
                  </a:lnTo>
                  <a:lnTo>
                    <a:pt x="1749170" y="1526336"/>
                  </a:lnTo>
                  <a:lnTo>
                    <a:pt x="1749047" y="1528116"/>
                  </a:lnTo>
                  <a:lnTo>
                    <a:pt x="1749030" y="1528624"/>
                  </a:lnTo>
                  <a:lnTo>
                    <a:pt x="1749424" y="1528751"/>
                  </a:lnTo>
                  <a:lnTo>
                    <a:pt x="1749740" y="1529005"/>
                  </a:lnTo>
                  <a:close/>
                </a:path>
                <a:path w="2360295" h="1867535">
                  <a:moveTo>
                    <a:pt x="1698018" y="1528116"/>
                  </a:moveTo>
                  <a:lnTo>
                    <a:pt x="1700308" y="1527862"/>
                  </a:lnTo>
                  <a:lnTo>
                    <a:pt x="1703230" y="1527862"/>
                  </a:lnTo>
                  <a:lnTo>
                    <a:pt x="1705678" y="1527481"/>
                  </a:lnTo>
                  <a:lnTo>
                    <a:pt x="1708204" y="1527354"/>
                  </a:lnTo>
                  <a:lnTo>
                    <a:pt x="1708362" y="1527354"/>
                  </a:lnTo>
                  <a:lnTo>
                    <a:pt x="1708520" y="1527227"/>
                  </a:lnTo>
                  <a:lnTo>
                    <a:pt x="1708362" y="1526973"/>
                  </a:lnTo>
                  <a:lnTo>
                    <a:pt x="1708204" y="1526973"/>
                  </a:lnTo>
                  <a:lnTo>
                    <a:pt x="1707415" y="1526846"/>
                  </a:lnTo>
                  <a:lnTo>
                    <a:pt x="1707020" y="1526846"/>
                  </a:lnTo>
                  <a:lnTo>
                    <a:pt x="1707336" y="1526719"/>
                  </a:lnTo>
                  <a:lnTo>
                    <a:pt x="1707652" y="1526338"/>
                  </a:lnTo>
                  <a:lnTo>
                    <a:pt x="1699240" y="1526338"/>
                  </a:lnTo>
                  <a:lnTo>
                    <a:pt x="1698804" y="1526973"/>
                  </a:lnTo>
                  <a:lnTo>
                    <a:pt x="1698808" y="1527481"/>
                  </a:lnTo>
                  <a:lnTo>
                    <a:pt x="1698455" y="1527481"/>
                  </a:lnTo>
                  <a:lnTo>
                    <a:pt x="1698018" y="1528116"/>
                  </a:lnTo>
                  <a:close/>
                </a:path>
                <a:path w="2360295" h="1867535">
                  <a:moveTo>
                    <a:pt x="1608889" y="1527100"/>
                  </a:moveTo>
                  <a:lnTo>
                    <a:pt x="1613449" y="1527100"/>
                  </a:lnTo>
                  <a:lnTo>
                    <a:pt x="1611317" y="1526973"/>
                  </a:lnTo>
                  <a:lnTo>
                    <a:pt x="1609659" y="1526973"/>
                  </a:lnTo>
                  <a:lnTo>
                    <a:pt x="1609501" y="1526846"/>
                  </a:lnTo>
                  <a:lnTo>
                    <a:pt x="1609422" y="1526719"/>
                  </a:lnTo>
                  <a:lnTo>
                    <a:pt x="1609185" y="1526465"/>
                  </a:lnTo>
                  <a:lnTo>
                    <a:pt x="1609027" y="1526338"/>
                  </a:lnTo>
                  <a:lnTo>
                    <a:pt x="1608869" y="1526338"/>
                  </a:lnTo>
                  <a:lnTo>
                    <a:pt x="1608790" y="1526592"/>
                  </a:lnTo>
                  <a:lnTo>
                    <a:pt x="1608889" y="1527100"/>
                  </a:lnTo>
                  <a:close/>
                </a:path>
                <a:path w="2360295" h="1867535">
                  <a:moveTo>
                    <a:pt x="1531960" y="1528243"/>
                  </a:moveTo>
                  <a:lnTo>
                    <a:pt x="1536303" y="1526338"/>
                  </a:lnTo>
                  <a:lnTo>
                    <a:pt x="1533974" y="1526338"/>
                  </a:lnTo>
                  <a:lnTo>
                    <a:pt x="1533777" y="1526465"/>
                  </a:lnTo>
                  <a:lnTo>
                    <a:pt x="1531566" y="1526465"/>
                  </a:lnTo>
                  <a:lnTo>
                    <a:pt x="1531532" y="1526746"/>
                  </a:lnTo>
                  <a:lnTo>
                    <a:pt x="1531329" y="1526973"/>
                  </a:lnTo>
                  <a:lnTo>
                    <a:pt x="1530494" y="1526973"/>
                  </a:lnTo>
                  <a:lnTo>
                    <a:pt x="1531960" y="1528243"/>
                  </a:lnTo>
                  <a:close/>
                </a:path>
                <a:path w="2360295" h="1867535">
                  <a:moveTo>
                    <a:pt x="1606579" y="1526846"/>
                  </a:moveTo>
                  <a:lnTo>
                    <a:pt x="1606352" y="1526465"/>
                  </a:lnTo>
                  <a:lnTo>
                    <a:pt x="1606334" y="1526592"/>
                  </a:lnTo>
                  <a:lnTo>
                    <a:pt x="1606579" y="1526846"/>
                  </a:lnTo>
                  <a:close/>
                </a:path>
                <a:path w="2360295" h="1867535">
                  <a:moveTo>
                    <a:pt x="1606231" y="1526485"/>
                  </a:moveTo>
                  <a:close/>
                </a:path>
                <a:path w="2360295" h="1867535">
                  <a:moveTo>
                    <a:pt x="1528012" y="1527989"/>
                  </a:moveTo>
                  <a:lnTo>
                    <a:pt x="1529907" y="1526465"/>
                  </a:lnTo>
                  <a:lnTo>
                    <a:pt x="1529576" y="1526465"/>
                  </a:lnTo>
                  <a:lnTo>
                    <a:pt x="1529513" y="1526719"/>
                  </a:lnTo>
                  <a:lnTo>
                    <a:pt x="1528357" y="1526719"/>
                  </a:lnTo>
                  <a:lnTo>
                    <a:pt x="1528486" y="1527100"/>
                  </a:lnTo>
                  <a:lnTo>
                    <a:pt x="1527460" y="1527100"/>
                  </a:lnTo>
                  <a:lnTo>
                    <a:pt x="1528012" y="1527989"/>
                  </a:lnTo>
                  <a:close/>
                </a:path>
                <a:path w="2360295" h="1867535">
                  <a:moveTo>
                    <a:pt x="1605612" y="1528248"/>
                  </a:moveTo>
                  <a:lnTo>
                    <a:pt x="1606125" y="1526846"/>
                  </a:lnTo>
                  <a:lnTo>
                    <a:pt x="1606231" y="1526485"/>
                  </a:lnTo>
                  <a:lnTo>
                    <a:pt x="1605633" y="1526846"/>
                  </a:lnTo>
                  <a:lnTo>
                    <a:pt x="1605475" y="1527481"/>
                  </a:lnTo>
                  <a:lnTo>
                    <a:pt x="1605272" y="1527481"/>
                  </a:lnTo>
                  <a:lnTo>
                    <a:pt x="1605612" y="1528248"/>
                  </a:lnTo>
                  <a:close/>
                </a:path>
                <a:path w="2360295" h="1867535">
                  <a:moveTo>
                    <a:pt x="1770586" y="1529005"/>
                  </a:moveTo>
                  <a:lnTo>
                    <a:pt x="1772640" y="1528751"/>
                  </a:lnTo>
                  <a:lnTo>
                    <a:pt x="1772523" y="1526681"/>
                  </a:lnTo>
                  <a:lnTo>
                    <a:pt x="1772245" y="1526592"/>
                  </a:lnTo>
                  <a:lnTo>
                    <a:pt x="1771771" y="1526846"/>
                  </a:lnTo>
                  <a:lnTo>
                    <a:pt x="1771376" y="1526973"/>
                  </a:lnTo>
                  <a:lnTo>
                    <a:pt x="1772245" y="1527227"/>
                  </a:lnTo>
                  <a:lnTo>
                    <a:pt x="1770586" y="1529005"/>
                  </a:lnTo>
                  <a:close/>
                </a:path>
                <a:path w="2360295" h="1867535">
                  <a:moveTo>
                    <a:pt x="1719655" y="1528370"/>
                  </a:moveTo>
                  <a:lnTo>
                    <a:pt x="1721472" y="1528370"/>
                  </a:lnTo>
                  <a:lnTo>
                    <a:pt x="1723288" y="1526592"/>
                  </a:lnTo>
                  <a:lnTo>
                    <a:pt x="1720840" y="1527481"/>
                  </a:lnTo>
                  <a:lnTo>
                    <a:pt x="1719655" y="1528370"/>
                  </a:lnTo>
                  <a:close/>
                </a:path>
                <a:path w="2360295" h="1867535">
                  <a:moveTo>
                    <a:pt x="1584866" y="1527989"/>
                  </a:moveTo>
                  <a:lnTo>
                    <a:pt x="1585102" y="1527989"/>
                  </a:lnTo>
                  <a:lnTo>
                    <a:pt x="1585024" y="1526973"/>
                  </a:lnTo>
                  <a:lnTo>
                    <a:pt x="1584866" y="1526592"/>
                  </a:lnTo>
                  <a:lnTo>
                    <a:pt x="1583397" y="1526681"/>
                  </a:lnTo>
                  <a:lnTo>
                    <a:pt x="1584244" y="1527364"/>
                  </a:lnTo>
                  <a:lnTo>
                    <a:pt x="1584866" y="1527989"/>
                  </a:lnTo>
                  <a:close/>
                </a:path>
                <a:path w="2360295" h="1867535">
                  <a:moveTo>
                    <a:pt x="1697307" y="1527481"/>
                  </a:moveTo>
                  <a:lnTo>
                    <a:pt x="1698018" y="1526719"/>
                  </a:lnTo>
                  <a:lnTo>
                    <a:pt x="1697213" y="1526719"/>
                  </a:lnTo>
                  <a:lnTo>
                    <a:pt x="1697307" y="1527481"/>
                  </a:lnTo>
                  <a:close/>
                </a:path>
                <a:path w="2360295" h="1867535">
                  <a:moveTo>
                    <a:pt x="1674883" y="1528370"/>
                  </a:moveTo>
                  <a:lnTo>
                    <a:pt x="1675515" y="1527862"/>
                  </a:lnTo>
                  <a:lnTo>
                    <a:pt x="1675547" y="1527608"/>
                  </a:lnTo>
                  <a:lnTo>
                    <a:pt x="1675041" y="1527100"/>
                  </a:lnTo>
                  <a:lnTo>
                    <a:pt x="1674725" y="1526973"/>
                  </a:lnTo>
                  <a:lnTo>
                    <a:pt x="1674331" y="1526846"/>
                  </a:lnTo>
                  <a:lnTo>
                    <a:pt x="1673462" y="1526846"/>
                  </a:lnTo>
                  <a:lnTo>
                    <a:pt x="1671725" y="1526719"/>
                  </a:lnTo>
                  <a:lnTo>
                    <a:pt x="1666750" y="1526719"/>
                  </a:lnTo>
                  <a:lnTo>
                    <a:pt x="1667145" y="1527354"/>
                  </a:lnTo>
                  <a:lnTo>
                    <a:pt x="1673085" y="1527364"/>
                  </a:lnTo>
                  <a:lnTo>
                    <a:pt x="1674883" y="1528370"/>
                  </a:lnTo>
                  <a:close/>
                </a:path>
                <a:path w="2360295" h="1867535">
                  <a:moveTo>
                    <a:pt x="1604369" y="1528243"/>
                  </a:moveTo>
                  <a:lnTo>
                    <a:pt x="1604962" y="1527481"/>
                  </a:lnTo>
                  <a:lnTo>
                    <a:pt x="1605042" y="1527282"/>
                  </a:lnTo>
                  <a:lnTo>
                    <a:pt x="1603817" y="1526719"/>
                  </a:lnTo>
                  <a:lnTo>
                    <a:pt x="1604369" y="1528243"/>
                  </a:lnTo>
                  <a:close/>
                </a:path>
                <a:path w="2360295" h="1867535">
                  <a:moveTo>
                    <a:pt x="1568756" y="1528497"/>
                  </a:moveTo>
                  <a:lnTo>
                    <a:pt x="1570257" y="1527100"/>
                  </a:lnTo>
                  <a:lnTo>
                    <a:pt x="1570730" y="1526719"/>
                  </a:lnTo>
                  <a:lnTo>
                    <a:pt x="1568804" y="1526719"/>
                  </a:lnTo>
                  <a:lnTo>
                    <a:pt x="1568756" y="1528497"/>
                  </a:lnTo>
                  <a:close/>
                </a:path>
                <a:path w="2360295" h="1867535">
                  <a:moveTo>
                    <a:pt x="1582891" y="1529259"/>
                  </a:moveTo>
                  <a:lnTo>
                    <a:pt x="1582704" y="1526746"/>
                  </a:lnTo>
                  <a:lnTo>
                    <a:pt x="1581786" y="1526973"/>
                  </a:lnTo>
                  <a:lnTo>
                    <a:pt x="1582102" y="1527481"/>
                  </a:lnTo>
                  <a:lnTo>
                    <a:pt x="1579338" y="1527735"/>
                  </a:lnTo>
                  <a:lnTo>
                    <a:pt x="1581628" y="1528624"/>
                  </a:lnTo>
                  <a:lnTo>
                    <a:pt x="1581707" y="1528751"/>
                  </a:lnTo>
                  <a:lnTo>
                    <a:pt x="1582891" y="1529259"/>
                  </a:lnTo>
                  <a:close/>
                </a:path>
                <a:path w="2360295" h="1867535">
                  <a:moveTo>
                    <a:pt x="1554386" y="1527735"/>
                  </a:moveTo>
                  <a:lnTo>
                    <a:pt x="1554860" y="1526846"/>
                  </a:lnTo>
                  <a:lnTo>
                    <a:pt x="1553649" y="1526846"/>
                  </a:lnTo>
                  <a:lnTo>
                    <a:pt x="1554386" y="1527735"/>
                  </a:lnTo>
                  <a:close/>
                </a:path>
                <a:path w="2360295" h="1867535">
                  <a:moveTo>
                    <a:pt x="1733395" y="1528116"/>
                  </a:moveTo>
                  <a:lnTo>
                    <a:pt x="1732921" y="1526973"/>
                  </a:lnTo>
                  <a:lnTo>
                    <a:pt x="1732131" y="1526973"/>
                  </a:lnTo>
                  <a:lnTo>
                    <a:pt x="1732763" y="1527989"/>
                  </a:lnTo>
                  <a:lnTo>
                    <a:pt x="1733158" y="1527989"/>
                  </a:lnTo>
                  <a:lnTo>
                    <a:pt x="1733395" y="1528116"/>
                  </a:lnTo>
                  <a:close/>
                </a:path>
                <a:path w="2360295" h="1867535">
                  <a:moveTo>
                    <a:pt x="1662644" y="1529767"/>
                  </a:moveTo>
                  <a:lnTo>
                    <a:pt x="1663837" y="1528751"/>
                  </a:lnTo>
                  <a:lnTo>
                    <a:pt x="1663860" y="1528497"/>
                  </a:lnTo>
                  <a:lnTo>
                    <a:pt x="1663355" y="1527989"/>
                  </a:lnTo>
                  <a:lnTo>
                    <a:pt x="1662091" y="1527100"/>
                  </a:lnTo>
                  <a:lnTo>
                    <a:pt x="1659548" y="1528340"/>
                  </a:lnTo>
                  <a:lnTo>
                    <a:pt x="1659723" y="1528624"/>
                  </a:lnTo>
                  <a:lnTo>
                    <a:pt x="1659880" y="1528624"/>
                  </a:lnTo>
                  <a:lnTo>
                    <a:pt x="1661223" y="1528878"/>
                  </a:lnTo>
                  <a:lnTo>
                    <a:pt x="1662644" y="1529767"/>
                  </a:lnTo>
                  <a:close/>
                </a:path>
                <a:path w="2360295" h="1867535">
                  <a:moveTo>
                    <a:pt x="1556202" y="1527862"/>
                  </a:moveTo>
                  <a:lnTo>
                    <a:pt x="1557229" y="1527735"/>
                  </a:lnTo>
                  <a:lnTo>
                    <a:pt x="1558650" y="1527100"/>
                  </a:lnTo>
                  <a:lnTo>
                    <a:pt x="1555097" y="1527100"/>
                  </a:lnTo>
                  <a:lnTo>
                    <a:pt x="1554623" y="1527481"/>
                  </a:lnTo>
                  <a:lnTo>
                    <a:pt x="1554524" y="1527608"/>
                  </a:lnTo>
                  <a:lnTo>
                    <a:pt x="1555018" y="1527608"/>
                  </a:lnTo>
                  <a:lnTo>
                    <a:pt x="1556202" y="1527862"/>
                  </a:lnTo>
                  <a:close/>
                </a:path>
                <a:path w="2360295" h="1867535">
                  <a:moveTo>
                    <a:pt x="1574442" y="1529894"/>
                  </a:moveTo>
                  <a:lnTo>
                    <a:pt x="1574600" y="1527989"/>
                  </a:lnTo>
                  <a:lnTo>
                    <a:pt x="1575073" y="1527989"/>
                  </a:lnTo>
                  <a:lnTo>
                    <a:pt x="1576021" y="1527862"/>
                  </a:lnTo>
                  <a:lnTo>
                    <a:pt x="1576495" y="1527862"/>
                  </a:lnTo>
                  <a:lnTo>
                    <a:pt x="1576416" y="1527735"/>
                  </a:lnTo>
                  <a:lnTo>
                    <a:pt x="1576339" y="1527364"/>
                  </a:lnTo>
                  <a:lnTo>
                    <a:pt x="1576021" y="1527227"/>
                  </a:lnTo>
                  <a:lnTo>
                    <a:pt x="1575626" y="1527481"/>
                  </a:lnTo>
                  <a:lnTo>
                    <a:pt x="1572866" y="1527481"/>
                  </a:lnTo>
                  <a:lnTo>
                    <a:pt x="1573198" y="1527989"/>
                  </a:lnTo>
                  <a:lnTo>
                    <a:pt x="1574758" y="1527989"/>
                  </a:lnTo>
                  <a:lnTo>
                    <a:pt x="1574915" y="1528116"/>
                  </a:lnTo>
                  <a:lnTo>
                    <a:pt x="1573281" y="1528116"/>
                  </a:lnTo>
                  <a:lnTo>
                    <a:pt x="1574442" y="1529894"/>
                  </a:lnTo>
                  <a:close/>
                </a:path>
                <a:path w="2360295" h="1867535">
                  <a:moveTo>
                    <a:pt x="1562598" y="1529005"/>
                  </a:moveTo>
                  <a:lnTo>
                    <a:pt x="1562567" y="1528418"/>
                  </a:lnTo>
                  <a:lnTo>
                    <a:pt x="1562253" y="1527608"/>
                  </a:lnTo>
                  <a:lnTo>
                    <a:pt x="1562045" y="1527227"/>
                  </a:lnTo>
                  <a:lnTo>
                    <a:pt x="1561098" y="1527481"/>
                  </a:lnTo>
                  <a:lnTo>
                    <a:pt x="1558901" y="1527481"/>
                  </a:lnTo>
                  <a:lnTo>
                    <a:pt x="1559068" y="1527735"/>
                  </a:lnTo>
                  <a:lnTo>
                    <a:pt x="1561650" y="1527735"/>
                  </a:lnTo>
                  <a:lnTo>
                    <a:pt x="1562598" y="1529005"/>
                  </a:lnTo>
                  <a:close/>
                </a:path>
                <a:path w="2360295" h="1867535">
                  <a:moveTo>
                    <a:pt x="1547200" y="1529767"/>
                  </a:moveTo>
                  <a:lnTo>
                    <a:pt x="1547422" y="1527272"/>
                  </a:lnTo>
                  <a:lnTo>
                    <a:pt x="1547200" y="1527227"/>
                  </a:lnTo>
                  <a:lnTo>
                    <a:pt x="1538356" y="1527227"/>
                  </a:lnTo>
                  <a:lnTo>
                    <a:pt x="1538779" y="1527608"/>
                  </a:lnTo>
                  <a:lnTo>
                    <a:pt x="1545621" y="1527608"/>
                  </a:lnTo>
                  <a:lnTo>
                    <a:pt x="1545739" y="1528878"/>
                  </a:lnTo>
                  <a:lnTo>
                    <a:pt x="1545779" y="1529005"/>
                  </a:lnTo>
                  <a:lnTo>
                    <a:pt x="1546174" y="1529005"/>
                  </a:lnTo>
                  <a:lnTo>
                    <a:pt x="1546411" y="1529132"/>
                  </a:lnTo>
                  <a:lnTo>
                    <a:pt x="1547200" y="1529767"/>
                  </a:lnTo>
                  <a:close/>
                </a:path>
                <a:path w="2360295" h="1867535">
                  <a:moveTo>
                    <a:pt x="1698455" y="1527481"/>
                  </a:moveTo>
                  <a:lnTo>
                    <a:pt x="1698808" y="1527481"/>
                  </a:lnTo>
                  <a:lnTo>
                    <a:pt x="1698591" y="1527282"/>
                  </a:lnTo>
                  <a:lnTo>
                    <a:pt x="1698455" y="1527481"/>
                  </a:lnTo>
                  <a:close/>
                </a:path>
                <a:path w="2360295" h="1867535">
                  <a:moveTo>
                    <a:pt x="1548385" y="1528751"/>
                  </a:moveTo>
                  <a:lnTo>
                    <a:pt x="1548592" y="1528418"/>
                  </a:lnTo>
                  <a:lnTo>
                    <a:pt x="1548780" y="1527989"/>
                  </a:lnTo>
                  <a:lnTo>
                    <a:pt x="1549016" y="1527735"/>
                  </a:lnTo>
                  <a:lnTo>
                    <a:pt x="1548464" y="1527481"/>
                  </a:lnTo>
                  <a:lnTo>
                    <a:pt x="1547550" y="1527297"/>
                  </a:lnTo>
                  <a:lnTo>
                    <a:pt x="1548385" y="1528751"/>
                  </a:lnTo>
                  <a:close/>
                </a:path>
                <a:path w="2360295" h="1867535">
                  <a:moveTo>
                    <a:pt x="1720761" y="1527481"/>
                  </a:moveTo>
                  <a:lnTo>
                    <a:pt x="1720919" y="1527354"/>
                  </a:lnTo>
                  <a:lnTo>
                    <a:pt x="1720761" y="1527481"/>
                  </a:lnTo>
                  <a:close/>
                </a:path>
                <a:path w="2360295" h="1867535">
                  <a:moveTo>
                    <a:pt x="1669435" y="1528751"/>
                  </a:moveTo>
                  <a:lnTo>
                    <a:pt x="1673067" y="1527354"/>
                  </a:lnTo>
                  <a:lnTo>
                    <a:pt x="1667145" y="1527354"/>
                  </a:lnTo>
                  <a:lnTo>
                    <a:pt x="1667619" y="1528116"/>
                  </a:lnTo>
                  <a:lnTo>
                    <a:pt x="1668497" y="1528248"/>
                  </a:lnTo>
                  <a:lnTo>
                    <a:pt x="1669435" y="1528751"/>
                  </a:lnTo>
                  <a:close/>
                </a:path>
                <a:path w="2360295" h="1867535">
                  <a:moveTo>
                    <a:pt x="1572468" y="1528751"/>
                  </a:moveTo>
                  <a:lnTo>
                    <a:pt x="1572783" y="1527354"/>
                  </a:lnTo>
                  <a:lnTo>
                    <a:pt x="1571092" y="1527354"/>
                  </a:lnTo>
                  <a:lnTo>
                    <a:pt x="1571617" y="1528248"/>
                  </a:lnTo>
                  <a:lnTo>
                    <a:pt x="1572081" y="1528378"/>
                  </a:lnTo>
                  <a:lnTo>
                    <a:pt x="1572468" y="1528751"/>
                  </a:lnTo>
                  <a:close/>
                </a:path>
                <a:path w="2360295" h="1867535">
                  <a:moveTo>
                    <a:pt x="1605272" y="1527481"/>
                  </a:moveTo>
                  <a:lnTo>
                    <a:pt x="1605475" y="1527481"/>
                  </a:lnTo>
                  <a:lnTo>
                    <a:pt x="1605220" y="1527364"/>
                  </a:lnTo>
                  <a:close/>
                </a:path>
                <a:path w="2360295" h="1867535">
                  <a:moveTo>
                    <a:pt x="1616607" y="1529894"/>
                  </a:moveTo>
                  <a:lnTo>
                    <a:pt x="1617002" y="1529640"/>
                  </a:lnTo>
                  <a:lnTo>
                    <a:pt x="1617792" y="1529386"/>
                  </a:lnTo>
                  <a:lnTo>
                    <a:pt x="1618108" y="1527481"/>
                  </a:lnTo>
                  <a:lnTo>
                    <a:pt x="1617476" y="1529259"/>
                  </a:lnTo>
                  <a:lnTo>
                    <a:pt x="1616370" y="1529259"/>
                  </a:lnTo>
                  <a:lnTo>
                    <a:pt x="1616449" y="1529386"/>
                  </a:lnTo>
                  <a:lnTo>
                    <a:pt x="1616555" y="1529640"/>
                  </a:lnTo>
                  <a:lnTo>
                    <a:pt x="1616607" y="1529894"/>
                  </a:lnTo>
                  <a:close/>
                </a:path>
                <a:path w="2360295" h="1867535">
                  <a:moveTo>
                    <a:pt x="1612343" y="1528751"/>
                  </a:moveTo>
                  <a:lnTo>
                    <a:pt x="1614475" y="1528751"/>
                  </a:lnTo>
                  <a:lnTo>
                    <a:pt x="1614870" y="1527735"/>
                  </a:lnTo>
                  <a:lnTo>
                    <a:pt x="1615107" y="1527481"/>
                  </a:lnTo>
                  <a:lnTo>
                    <a:pt x="1609027" y="1527481"/>
                  </a:lnTo>
                  <a:lnTo>
                    <a:pt x="1609106" y="1527735"/>
                  </a:lnTo>
                  <a:lnTo>
                    <a:pt x="1609501" y="1527989"/>
                  </a:lnTo>
                  <a:lnTo>
                    <a:pt x="1609834" y="1528378"/>
                  </a:lnTo>
                  <a:lnTo>
                    <a:pt x="1610369" y="1528624"/>
                  </a:lnTo>
                  <a:lnTo>
                    <a:pt x="1610843" y="1528624"/>
                  </a:lnTo>
                  <a:lnTo>
                    <a:pt x="1612343" y="1528751"/>
                  </a:lnTo>
                  <a:close/>
                </a:path>
                <a:path w="2360295" h="1867535">
                  <a:moveTo>
                    <a:pt x="1606343" y="1529894"/>
                  </a:moveTo>
                  <a:lnTo>
                    <a:pt x="1606965" y="1528116"/>
                  </a:lnTo>
                  <a:lnTo>
                    <a:pt x="1607054" y="1527735"/>
                  </a:lnTo>
                  <a:lnTo>
                    <a:pt x="1606659" y="1527481"/>
                  </a:lnTo>
                  <a:lnTo>
                    <a:pt x="1605770" y="1528340"/>
                  </a:lnTo>
                  <a:lnTo>
                    <a:pt x="1605892" y="1528878"/>
                  </a:lnTo>
                  <a:lnTo>
                    <a:pt x="1606343" y="1529894"/>
                  </a:lnTo>
                  <a:close/>
                </a:path>
                <a:path w="2360295" h="1867535">
                  <a:moveTo>
                    <a:pt x="1564572" y="1529005"/>
                  </a:moveTo>
                  <a:lnTo>
                    <a:pt x="1564730" y="1529005"/>
                  </a:lnTo>
                  <a:lnTo>
                    <a:pt x="1566467" y="1528624"/>
                  </a:lnTo>
                  <a:lnTo>
                    <a:pt x="1566077" y="1528248"/>
                  </a:lnTo>
                  <a:lnTo>
                    <a:pt x="1565677" y="1527608"/>
                  </a:lnTo>
                  <a:lnTo>
                    <a:pt x="1565362" y="1527735"/>
                  </a:lnTo>
                  <a:lnTo>
                    <a:pt x="1564888" y="1527735"/>
                  </a:lnTo>
                  <a:lnTo>
                    <a:pt x="1564483" y="1528378"/>
                  </a:lnTo>
                  <a:lnTo>
                    <a:pt x="1564177" y="1528624"/>
                  </a:lnTo>
                  <a:lnTo>
                    <a:pt x="1564335" y="1528751"/>
                  </a:lnTo>
                  <a:lnTo>
                    <a:pt x="1564572" y="1529005"/>
                  </a:lnTo>
                  <a:close/>
                </a:path>
                <a:path w="2360295" h="1867535">
                  <a:moveTo>
                    <a:pt x="1553833" y="1529259"/>
                  </a:moveTo>
                  <a:lnTo>
                    <a:pt x="1554228" y="1529005"/>
                  </a:lnTo>
                  <a:lnTo>
                    <a:pt x="1555018" y="1527608"/>
                  </a:lnTo>
                  <a:lnTo>
                    <a:pt x="1554524" y="1527608"/>
                  </a:lnTo>
                  <a:lnTo>
                    <a:pt x="1554228" y="1527989"/>
                  </a:lnTo>
                  <a:lnTo>
                    <a:pt x="1553754" y="1528243"/>
                  </a:lnTo>
                  <a:lnTo>
                    <a:pt x="1553596" y="1528370"/>
                  </a:lnTo>
                  <a:lnTo>
                    <a:pt x="1553359" y="1528370"/>
                  </a:lnTo>
                  <a:lnTo>
                    <a:pt x="1553359" y="1528878"/>
                  </a:lnTo>
                  <a:lnTo>
                    <a:pt x="1553438" y="1529005"/>
                  </a:lnTo>
                  <a:lnTo>
                    <a:pt x="1553675" y="1529132"/>
                  </a:lnTo>
                  <a:lnTo>
                    <a:pt x="1553833" y="1529259"/>
                  </a:lnTo>
                  <a:close/>
                </a:path>
                <a:path w="2360295" h="1867535">
                  <a:moveTo>
                    <a:pt x="1542620" y="1530783"/>
                  </a:moveTo>
                  <a:lnTo>
                    <a:pt x="1543526" y="1528378"/>
                  </a:lnTo>
                  <a:lnTo>
                    <a:pt x="1543647" y="1527989"/>
                  </a:lnTo>
                  <a:lnTo>
                    <a:pt x="1544910" y="1527862"/>
                  </a:lnTo>
                  <a:lnTo>
                    <a:pt x="1545621" y="1527608"/>
                  </a:lnTo>
                  <a:lnTo>
                    <a:pt x="1538779" y="1527608"/>
                  </a:lnTo>
                  <a:lnTo>
                    <a:pt x="1538920" y="1527735"/>
                  </a:lnTo>
                  <a:lnTo>
                    <a:pt x="1541199" y="1527735"/>
                  </a:lnTo>
                  <a:lnTo>
                    <a:pt x="1542620" y="1530783"/>
                  </a:lnTo>
                  <a:close/>
                </a:path>
                <a:path w="2360295" h="1867535">
                  <a:moveTo>
                    <a:pt x="1750991" y="1528340"/>
                  </a:moveTo>
                  <a:lnTo>
                    <a:pt x="1751477" y="1528116"/>
                  </a:lnTo>
                  <a:lnTo>
                    <a:pt x="1751162" y="1527735"/>
                  </a:lnTo>
                  <a:lnTo>
                    <a:pt x="1750991" y="1528340"/>
                  </a:lnTo>
                  <a:close/>
                </a:path>
                <a:path w="2360295" h="1867535">
                  <a:moveTo>
                    <a:pt x="1560071" y="1529259"/>
                  </a:moveTo>
                  <a:lnTo>
                    <a:pt x="1561650" y="1527735"/>
                  </a:lnTo>
                  <a:lnTo>
                    <a:pt x="1559068" y="1527735"/>
                  </a:lnTo>
                  <a:lnTo>
                    <a:pt x="1560071" y="1529259"/>
                  </a:lnTo>
                  <a:close/>
                </a:path>
                <a:path w="2360295" h="1867535">
                  <a:moveTo>
                    <a:pt x="1540330" y="1529005"/>
                  </a:moveTo>
                  <a:lnTo>
                    <a:pt x="1541199" y="1527735"/>
                  </a:lnTo>
                  <a:lnTo>
                    <a:pt x="1538920" y="1527735"/>
                  </a:lnTo>
                  <a:lnTo>
                    <a:pt x="1540330" y="1529005"/>
                  </a:lnTo>
                  <a:close/>
                </a:path>
                <a:path w="2360295" h="1867535">
                  <a:moveTo>
                    <a:pt x="1656326" y="1528116"/>
                  </a:moveTo>
                  <a:lnTo>
                    <a:pt x="1656642" y="1527989"/>
                  </a:lnTo>
                  <a:lnTo>
                    <a:pt x="1655852" y="1527989"/>
                  </a:lnTo>
                  <a:lnTo>
                    <a:pt x="1656326" y="1528116"/>
                  </a:lnTo>
                  <a:close/>
                </a:path>
                <a:path w="2360295" h="1867535">
                  <a:moveTo>
                    <a:pt x="1720366" y="1529259"/>
                  </a:moveTo>
                  <a:lnTo>
                    <a:pt x="1720603" y="1529132"/>
                  </a:lnTo>
                  <a:lnTo>
                    <a:pt x="1721156" y="1529005"/>
                  </a:lnTo>
                  <a:lnTo>
                    <a:pt x="1722261" y="1528243"/>
                  </a:lnTo>
                  <a:lnTo>
                    <a:pt x="1721472" y="1528370"/>
                  </a:lnTo>
                  <a:lnTo>
                    <a:pt x="1719655" y="1528370"/>
                  </a:lnTo>
                  <a:lnTo>
                    <a:pt x="1719971" y="1528624"/>
                  </a:lnTo>
                  <a:lnTo>
                    <a:pt x="1720366" y="1529259"/>
                  </a:lnTo>
                  <a:close/>
                </a:path>
                <a:path w="2360295" h="1867535">
                  <a:moveTo>
                    <a:pt x="1605475" y="1528624"/>
                  </a:moveTo>
                  <a:lnTo>
                    <a:pt x="1605606" y="1528497"/>
                  </a:lnTo>
                  <a:lnTo>
                    <a:pt x="1605612" y="1528248"/>
                  </a:lnTo>
                  <a:lnTo>
                    <a:pt x="1605475" y="1528624"/>
                  </a:lnTo>
                  <a:close/>
                </a:path>
                <a:path w="2360295" h="1867535">
                  <a:moveTo>
                    <a:pt x="1750767" y="1529132"/>
                  </a:moveTo>
                  <a:lnTo>
                    <a:pt x="1750991" y="1528340"/>
                  </a:lnTo>
                  <a:lnTo>
                    <a:pt x="1750504" y="1528624"/>
                  </a:lnTo>
                  <a:lnTo>
                    <a:pt x="1750767" y="1529132"/>
                  </a:lnTo>
                  <a:close/>
                </a:path>
                <a:path w="2360295" h="1867535">
                  <a:moveTo>
                    <a:pt x="1614080" y="1529259"/>
                  </a:moveTo>
                  <a:lnTo>
                    <a:pt x="1616429" y="1528374"/>
                  </a:lnTo>
                  <a:lnTo>
                    <a:pt x="1614475" y="1528751"/>
                  </a:lnTo>
                  <a:lnTo>
                    <a:pt x="1612343" y="1528751"/>
                  </a:lnTo>
                  <a:lnTo>
                    <a:pt x="1614080" y="1529259"/>
                  </a:lnTo>
                  <a:close/>
                </a:path>
                <a:path w="2360295" h="1867535">
                  <a:moveTo>
                    <a:pt x="1622135" y="1529005"/>
                  </a:moveTo>
                  <a:lnTo>
                    <a:pt x="1622845" y="1528751"/>
                  </a:lnTo>
                  <a:lnTo>
                    <a:pt x="1622056" y="1528751"/>
                  </a:lnTo>
                  <a:lnTo>
                    <a:pt x="1622135" y="1529005"/>
                  </a:lnTo>
                  <a:close/>
                </a:path>
                <a:path w="2360295" h="1867535">
                  <a:moveTo>
                    <a:pt x="1521103" y="1524529"/>
                  </a:moveTo>
                  <a:lnTo>
                    <a:pt x="1522801" y="1524529"/>
                  </a:lnTo>
                  <a:lnTo>
                    <a:pt x="1522406" y="1524056"/>
                  </a:lnTo>
                  <a:lnTo>
                    <a:pt x="1522090" y="1523819"/>
                  </a:lnTo>
                  <a:lnTo>
                    <a:pt x="1521695" y="1524056"/>
                  </a:lnTo>
                  <a:lnTo>
                    <a:pt x="1521379" y="1524056"/>
                  </a:lnTo>
                  <a:lnTo>
                    <a:pt x="1521221" y="1524292"/>
                  </a:lnTo>
                  <a:lnTo>
                    <a:pt x="1521063" y="1524450"/>
                  </a:lnTo>
                  <a:close/>
                </a:path>
                <a:path w="2360295" h="1867535">
                  <a:moveTo>
                    <a:pt x="1523247" y="1526756"/>
                  </a:moveTo>
                  <a:lnTo>
                    <a:pt x="1524617" y="1524292"/>
                  </a:lnTo>
                  <a:lnTo>
                    <a:pt x="1523116" y="1524450"/>
                  </a:lnTo>
                  <a:lnTo>
                    <a:pt x="1522801" y="1524529"/>
                  </a:lnTo>
                  <a:lnTo>
                    <a:pt x="1521103" y="1524529"/>
                  </a:lnTo>
                  <a:lnTo>
                    <a:pt x="1522090" y="1524608"/>
                  </a:lnTo>
                  <a:lnTo>
                    <a:pt x="1522327" y="1524687"/>
                  </a:lnTo>
                  <a:lnTo>
                    <a:pt x="1522485" y="1524687"/>
                  </a:lnTo>
                  <a:lnTo>
                    <a:pt x="1522327" y="1524924"/>
                  </a:lnTo>
                  <a:lnTo>
                    <a:pt x="1522248" y="1525160"/>
                  </a:lnTo>
                  <a:lnTo>
                    <a:pt x="1521932" y="1525476"/>
                  </a:lnTo>
                  <a:lnTo>
                    <a:pt x="1521774" y="1525713"/>
                  </a:lnTo>
                  <a:lnTo>
                    <a:pt x="1521537" y="1525871"/>
                  </a:lnTo>
                  <a:lnTo>
                    <a:pt x="1520669" y="1526344"/>
                  </a:lnTo>
                  <a:lnTo>
                    <a:pt x="1523247" y="1526756"/>
                  </a:lnTo>
                  <a:close/>
                </a:path>
                <a:path w="2360295" h="1867535">
                  <a:moveTo>
                    <a:pt x="1521221" y="1525003"/>
                  </a:moveTo>
                  <a:lnTo>
                    <a:pt x="1521458" y="1524924"/>
                  </a:lnTo>
                  <a:lnTo>
                    <a:pt x="1521695" y="1524766"/>
                  </a:lnTo>
                  <a:lnTo>
                    <a:pt x="1521932" y="1524687"/>
                  </a:lnTo>
                  <a:lnTo>
                    <a:pt x="1522090" y="1524608"/>
                  </a:lnTo>
                  <a:lnTo>
                    <a:pt x="1521142" y="1524608"/>
                  </a:lnTo>
                  <a:lnTo>
                    <a:pt x="1521221" y="1525003"/>
                  </a:lnTo>
                  <a:close/>
                </a:path>
                <a:path w="2360295" h="1867535">
                  <a:moveTo>
                    <a:pt x="1523985" y="1528553"/>
                  </a:moveTo>
                  <a:lnTo>
                    <a:pt x="1524932" y="1527370"/>
                  </a:lnTo>
                  <a:lnTo>
                    <a:pt x="1525059" y="1527133"/>
                  </a:lnTo>
                  <a:lnTo>
                    <a:pt x="1524933" y="1526502"/>
                  </a:lnTo>
                  <a:lnTo>
                    <a:pt x="1523870" y="1526856"/>
                  </a:lnTo>
                  <a:lnTo>
                    <a:pt x="1524617" y="1526975"/>
                  </a:lnTo>
                  <a:lnTo>
                    <a:pt x="1522722" y="1527212"/>
                  </a:lnTo>
                  <a:lnTo>
                    <a:pt x="1523985" y="1528553"/>
                  </a:lnTo>
                  <a:close/>
                </a:path>
                <a:path w="2360295" h="1867535">
                  <a:moveTo>
                    <a:pt x="1523038" y="1527133"/>
                  </a:moveTo>
                  <a:lnTo>
                    <a:pt x="1523870" y="1526856"/>
                  </a:lnTo>
                  <a:lnTo>
                    <a:pt x="1523247" y="1526756"/>
                  </a:lnTo>
                  <a:lnTo>
                    <a:pt x="1523038" y="1527133"/>
                  </a:lnTo>
                  <a:close/>
                </a:path>
                <a:path w="2360295" h="1867535">
                  <a:moveTo>
                    <a:pt x="1521616" y="1527685"/>
                  </a:moveTo>
                  <a:lnTo>
                    <a:pt x="1522722" y="1527212"/>
                  </a:lnTo>
                  <a:lnTo>
                    <a:pt x="1521460" y="1527370"/>
                  </a:lnTo>
                  <a:lnTo>
                    <a:pt x="1521616" y="1527685"/>
                  </a:lnTo>
                  <a:close/>
                </a:path>
                <a:path w="2360295" h="1867535">
                  <a:moveTo>
                    <a:pt x="1848617" y="1514146"/>
                  </a:moveTo>
                  <a:lnTo>
                    <a:pt x="1850418" y="1514146"/>
                  </a:lnTo>
                  <a:lnTo>
                    <a:pt x="1850181" y="1511352"/>
                  </a:lnTo>
                  <a:lnTo>
                    <a:pt x="1848617" y="1514146"/>
                  </a:lnTo>
                  <a:close/>
                </a:path>
                <a:path w="2360295" h="1867535">
                  <a:moveTo>
                    <a:pt x="1792801" y="1516940"/>
                  </a:moveTo>
                  <a:lnTo>
                    <a:pt x="1793564" y="1516940"/>
                  </a:lnTo>
                  <a:lnTo>
                    <a:pt x="1791195" y="1511352"/>
                  </a:lnTo>
                  <a:lnTo>
                    <a:pt x="1790063" y="1514400"/>
                  </a:lnTo>
                  <a:lnTo>
                    <a:pt x="1790173" y="1514723"/>
                  </a:lnTo>
                  <a:lnTo>
                    <a:pt x="1790643" y="1515289"/>
                  </a:lnTo>
                  <a:lnTo>
                    <a:pt x="1791669" y="1516305"/>
                  </a:lnTo>
                  <a:lnTo>
                    <a:pt x="1792933" y="1516686"/>
                  </a:lnTo>
                  <a:lnTo>
                    <a:pt x="1792801" y="1516940"/>
                  </a:lnTo>
                  <a:close/>
                </a:path>
                <a:path w="2360295" h="1867535">
                  <a:moveTo>
                    <a:pt x="1797039" y="1513638"/>
                  </a:moveTo>
                  <a:lnTo>
                    <a:pt x="1802645" y="1513638"/>
                  </a:lnTo>
                  <a:lnTo>
                    <a:pt x="1800908" y="1513511"/>
                  </a:lnTo>
                  <a:lnTo>
                    <a:pt x="1799408" y="1512114"/>
                  </a:lnTo>
                  <a:lnTo>
                    <a:pt x="1799092" y="1512114"/>
                  </a:lnTo>
                  <a:lnTo>
                    <a:pt x="1797670" y="1512749"/>
                  </a:lnTo>
                  <a:lnTo>
                    <a:pt x="1797039" y="1513638"/>
                  </a:lnTo>
                  <a:close/>
                </a:path>
                <a:path w="2360295" h="1867535">
                  <a:moveTo>
                    <a:pt x="1837468" y="1513765"/>
                  </a:moveTo>
                  <a:lnTo>
                    <a:pt x="1841890" y="1513765"/>
                  </a:lnTo>
                  <a:lnTo>
                    <a:pt x="1839916" y="1512241"/>
                  </a:lnTo>
                  <a:lnTo>
                    <a:pt x="1837468" y="1513765"/>
                  </a:lnTo>
                  <a:close/>
                </a:path>
                <a:path w="2360295" h="1867535">
                  <a:moveTo>
                    <a:pt x="1832208" y="1513892"/>
                  </a:moveTo>
                  <a:lnTo>
                    <a:pt x="1833678" y="1513892"/>
                  </a:lnTo>
                  <a:lnTo>
                    <a:pt x="1831625" y="1512368"/>
                  </a:lnTo>
                  <a:lnTo>
                    <a:pt x="1832208" y="1513892"/>
                  </a:lnTo>
                  <a:close/>
                </a:path>
                <a:path w="2360295" h="1867535">
                  <a:moveTo>
                    <a:pt x="1870305" y="1513765"/>
                  </a:moveTo>
                  <a:lnTo>
                    <a:pt x="1872764" y="1513765"/>
                  </a:lnTo>
                  <a:lnTo>
                    <a:pt x="1870869" y="1512495"/>
                  </a:lnTo>
                  <a:lnTo>
                    <a:pt x="1870305" y="1513765"/>
                  </a:lnTo>
                  <a:close/>
                </a:path>
                <a:path w="2360295" h="1867535">
                  <a:moveTo>
                    <a:pt x="1863368" y="1514908"/>
                  </a:moveTo>
                  <a:lnTo>
                    <a:pt x="1863447" y="1514654"/>
                  </a:lnTo>
                  <a:lnTo>
                    <a:pt x="1863565" y="1514527"/>
                  </a:lnTo>
                  <a:lnTo>
                    <a:pt x="1863585" y="1514146"/>
                  </a:lnTo>
                  <a:lnTo>
                    <a:pt x="1862815" y="1513003"/>
                  </a:lnTo>
                  <a:lnTo>
                    <a:pt x="1859656" y="1513003"/>
                  </a:lnTo>
                  <a:lnTo>
                    <a:pt x="1856735" y="1512495"/>
                  </a:lnTo>
                  <a:lnTo>
                    <a:pt x="1853833" y="1513638"/>
                  </a:lnTo>
                  <a:lnTo>
                    <a:pt x="1861868" y="1513638"/>
                  </a:lnTo>
                  <a:lnTo>
                    <a:pt x="1862262" y="1514019"/>
                  </a:lnTo>
                  <a:lnTo>
                    <a:pt x="1862578" y="1514273"/>
                  </a:lnTo>
                  <a:lnTo>
                    <a:pt x="1862973" y="1514654"/>
                  </a:lnTo>
                  <a:lnTo>
                    <a:pt x="1863131" y="1514654"/>
                  </a:lnTo>
                  <a:lnTo>
                    <a:pt x="1863250" y="1514813"/>
                  </a:lnTo>
                  <a:close/>
                </a:path>
                <a:path w="2360295" h="1867535">
                  <a:moveTo>
                    <a:pt x="1810677" y="1514273"/>
                  </a:moveTo>
                  <a:lnTo>
                    <a:pt x="1819070" y="1514273"/>
                  </a:lnTo>
                  <a:lnTo>
                    <a:pt x="1817332" y="1512495"/>
                  </a:lnTo>
                  <a:lnTo>
                    <a:pt x="1815279" y="1513892"/>
                  </a:lnTo>
                  <a:lnTo>
                    <a:pt x="1811320" y="1513892"/>
                  </a:lnTo>
                  <a:lnTo>
                    <a:pt x="1810677" y="1514273"/>
                  </a:lnTo>
                  <a:close/>
                </a:path>
                <a:path w="2360295" h="1867535">
                  <a:moveTo>
                    <a:pt x="1866921" y="1514908"/>
                  </a:moveTo>
                  <a:lnTo>
                    <a:pt x="1868579" y="1514908"/>
                  </a:lnTo>
                  <a:lnTo>
                    <a:pt x="1868105" y="1514781"/>
                  </a:lnTo>
                  <a:lnTo>
                    <a:pt x="1867961" y="1514723"/>
                  </a:lnTo>
                  <a:lnTo>
                    <a:pt x="1867869" y="1514527"/>
                  </a:lnTo>
                  <a:lnTo>
                    <a:pt x="1868105" y="1514146"/>
                  </a:lnTo>
                  <a:lnTo>
                    <a:pt x="1868816" y="1513638"/>
                  </a:lnTo>
                  <a:lnTo>
                    <a:pt x="1869764" y="1513130"/>
                  </a:lnTo>
                  <a:lnTo>
                    <a:pt x="1869132" y="1513130"/>
                  </a:lnTo>
                  <a:lnTo>
                    <a:pt x="1868263" y="1512622"/>
                  </a:lnTo>
                  <a:lnTo>
                    <a:pt x="1867948" y="1513003"/>
                  </a:lnTo>
                  <a:lnTo>
                    <a:pt x="1867395" y="1513384"/>
                  </a:lnTo>
                  <a:lnTo>
                    <a:pt x="1866921" y="1514908"/>
                  </a:lnTo>
                  <a:close/>
                </a:path>
                <a:path w="2360295" h="1867535">
                  <a:moveTo>
                    <a:pt x="1830519" y="1514781"/>
                  </a:moveTo>
                  <a:lnTo>
                    <a:pt x="1834230" y="1514781"/>
                  </a:lnTo>
                  <a:lnTo>
                    <a:pt x="1833914" y="1514654"/>
                  </a:lnTo>
                  <a:lnTo>
                    <a:pt x="1833836" y="1512749"/>
                  </a:lnTo>
                  <a:lnTo>
                    <a:pt x="1833520" y="1512876"/>
                  </a:lnTo>
                  <a:lnTo>
                    <a:pt x="1833678" y="1513892"/>
                  </a:lnTo>
                  <a:lnTo>
                    <a:pt x="1832208" y="1513892"/>
                  </a:lnTo>
                  <a:lnTo>
                    <a:pt x="1832256" y="1514019"/>
                  </a:lnTo>
                  <a:lnTo>
                    <a:pt x="1832217" y="1514273"/>
                  </a:lnTo>
                  <a:lnTo>
                    <a:pt x="1832098" y="1514400"/>
                  </a:lnTo>
                  <a:lnTo>
                    <a:pt x="1832019" y="1514654"/>
                  </a:lnTo>
                  <a:lnTo>
                    <a:pt x="1830580" y="1514654"/>
                  </a:lnTo>
                  <a:lnTo>
                    <a:pt x="1830519" y="1514781"/>
                  </a:lnTo>
                  <a:close/>
                </a:path>
                <a:path w="2360295" h="1867535">
                  <a:moveTo>
                    <a:pt x="1804817" y="1514654"/>
                  </a:moveTo>
                  <a:lnTo>
                    <a:pt x="1805330" y="1514654"/>
                  </a:lnTo>
                  <a:lnTo>
                    <a:pt x="1806119" y="1514146"/>
                  </a:lnTo>
                  <a:lnTo>
                    <a:pt x="1806356" y="1512749"/>
                  </a:lnTo>
                  <a:lnTo>
                    <a:pt x="1805724" y="1513003"/>
                  </a:lnTo>
                  <a:lnTo>
                    <a:pt x="1805014" y="1513384"/>
                  </a:lnTo>
                  <a:lnTo>
                    <a:pt x="1802645" y="1513638"/>
                  </a:lnTo>
                  <a:lnTo>
                    <a:pt x="1797039" y="1513638"/>
                  </a:lnTo>
                  <a:lnTo>
                    <a:pt x="1796497" y="1514400"/>
                  </a:lnTo>
                  <a:lnTo>
                    <a:pt x="1804619" y="1514400"/>
                  </a:lnTo>
                  <a:lnTo>
                    <a:pt x="1804817" y="1514654"/>
                  </a:lnTo>
                  <a:close/>
                </a:path>
                <a:path w="2360295" h="1867535">
                  <a:moveTo>
                    <a:pt x="1834862" y="1513765"/>
                  </a:moveTo>
                  <a:lnTo>
                    <a:pt x="1837468" y="1513765"/>
                  </a:lnTo>
                  <a:lnTo>
                    <a:pt x="1835415" y="1513003"/>
                  </a:lnTo>
                  <a:lnTo>
                    <a:pt x="1835257" y="1512876"/>
                  </a:lnTo>
                  <a:lnTo>
                    <a:pt x="1834862" y="1513765"/>
                  </a:lnTo>
                  <a:close/>
                </a:path>
                <a:path w="2360295" h="1867535">
                  <a:moveTo>
                    <a:pt x="1872613" y="1516432"/>
                  </a:moveTo>
                  <a:lnTo>
                    <a:pt x="1872843" y="1516432"/>
                  </a:lnTo>
                  <a:lnTo>
                    <a:pt x="1873001" y="1514527"/>
                  </a:lnTo>
                  <a:lnTo>
                    <a:pt x="1873554" y="1514527"/>
                  </a:lnTo>
                  <a:lnTo>
                    <a:pt x="1874344" y="1514400"/>
                  </a:lnTo>
                  <a:lnTo>
                    <a:pt x="1874296" y="1513511"/>
                  </a:lnTo>
                  <a:lnTo>
                    <a:pt x="1873791" y="1513003"/>
                  </a:lnTo>
                  <a:lnTo>
                    <a:pt x="1872764" y="1513765"/>
                  </a:lnTo>
                  <a:lnTo>
                    <a:pt x="1870305" y="1513765"/>
                  </a:lnTo>
                  <a:lnTo>
                    <a:pt x="1870080" y="1514273"/>
                  </a:lnTo>
                  <a:lnTo>
                    <a:pt x="1869479" y="1514527"/>
                  </a:lnTo>
                  <a:lnTo>
                    <a:pt x="1873001" y="1514527"/>
                  </a:lnTo>
                  <a:lnTo>
                    <a:pt x="1873396" y="1514654"/>
                  </a:lnTo>
                  <a:lnTo>
                    <a:pt x="1869179" y="1514654"/>
                  </a:lnTo>
                  <a:lnTo>
                    <a:pt x="1868579" y="1514908"/>
                  </a:lnTo>
                  <a:lnTo>
                    <a:pt x="1866921" y="1514908"/>
                  </a:lnTo>
                  <a:lnTo>
                    <a:pt x="1866702" y="1515670"/>
                  </a:lnTo>
                  <a:lnTo>
                    <a:pt x="1872764" y="1515670"/>
                  </a:lnTo>
                  <a:lnTo>
                    <a:pt x="1872613" y="1516432"/>
                  </a:lnTo>
                  <a:close/>
                </a:path>
                <a:path w="2360295" h="1867535">
                  <a:moveTo>
                    <a:pt x="1826097" y="1516305"/>
                  </a:moveTo>
                  <a:lnTo>
                    <a:pt x="1842995" y="1516305"/>
                  </a:lnTo>
                  <a:lnTo>
                    <a:pt x="1843043" y="1514527"/>
                  </a:lnTo>
                  <a:lnTo>
                    <a:pt x="1842916" y="1513384"/>
                  </a:lnTo>
                  <a:lnTo>
                    <a:pt x="1842206" y="1513003"/>
                  </a:lnTo>
                  <a:lnTo>
                    <a:pt x="1842100" y="1513511"/>
                  </a:lnTo>
                  <a:lnTo>
                    <a:pt x="1842048" y="1513638"/>
                  </a:lnTo>
                  <a:lnTo>
                    <a:pt x="1841890" y="1513765"/>
                  </a:lnTo>
                  <a:lnTo>
                    <a:pt x="1834862" y="1513765"/>
                  </a:lnTo>
                  <a:lnTo>
                    <a:pt x="1834546" y="1514146"/>
                  </a:lnTo>
                  <a:lnTo>
                    <a:pt x="1834309" y="1514654"/>
                  </a:lnTo>
                  <a:lnTo>
                    <a:pt x="1834230" y="1514781"/>
                  </a:lnTo>
                  <a:lnTo>
                    <a:pt x="1827011" y="1514781"/>
                  </a:lnTo>
                  <a:lnTo>
                    <a:pt x="1827519" y="1516051"/>
                  </a:lnTo>
                  <a:lnTo>
                    <a:pt x="1826097" y="1516305"/>
                  </a:lnTo>
                  <a:close/>
                </a:path>
                <a:path w="2360295" h="1867535">
                  <a:moveTo>
                    <a:pt x="1827011" y="1514781"/>
                  </a:moveTo>
                  <a:lnTo>
                    <a:pt x="1830519" y="1514781"/>
                  </a:lnTo>
                  <a:lnTo>
                    <a:pt x="1829730" y="1514527"/>
                  </a:lnTo>
                  <a:lnTo>
                    <a:pt x="1829888" y="1514273"/>
                  </a:lnTo>
                  <a:lnTo>
                    <a:pt x="1830124" y="1514146"/>
                  </a:lnTo>
                  <a:lnTo>
                    <a:pt x="1830598" y="1513765"/>
                  </a:lnTo>
                  <a:lnTo>
                    <a:pt x="1830835" y="1513511"/>
                  </a:lnTo>
                  <a:lnTo>
                    <a:pt x="1831151" y="1513257"/>
                  </a:lnTo>
                  <a:lnTo>
                    <a:pt x="1830124" y="1513003"/>
                  </a:lnTo>
                  <a:lnTo>
                    <a:pt x="1829651" y="1513003"/>
                  </a:lnTo>
                  <a:lnTo>
                    <a:pt x="1828940" y="1513130"/>
                  </a:lnTo>
                  <a:lnTo>
                    <a:pt x="1828229" y="1513384"/>
                  </a:lnTo>
                  <a:lnTo>
                    <a:pt x="1827621" y="1513797"/>
                  </a:lnTo>
                  <a:lnTo>
                    <a:pt x="1826808" y="1514273"/>
                  </a:lnTo>
                  <a:lnTo>
                    <a:pt x="1827011" y="1514781"/>
                  </a:lnTo>
                  <a:close/>
                </a:path>
                <a:path w="2360295" h="1867535">
                  <a:moveTo>
                    <a:pt x="1862788" y="1519226"/>
                  </a:moveTo>
                  <a:lnTo>
                    <a:pt x="1865342" y="1519226"/>
                  </a:lnTo>
                  <a:lnTo>
                    <a:pt x="1864315" y="1518337"/>
                  </a:lnTo>
                  <a:lnTo>
                    <a:pt x="1865026" y="1517702"/>
                  </a:lnTo>
                  <a:lnTo>
                    <a:pt x="1865342" y="1516940"/>
                  </a:lnTo>
                  <a:lnTo>
                    <a:pt x="1863289" y="1516813"/>
                  </a:lnTo>
                  <a:lnTo>
                    <a:pt x="1861947" y="1516559"/>
                  </a:lnTo>
                  <a:lnTo>
                    <a:pt x="1861236" y="1516305"/>
                  </a:lnTo>
                  <a:lnTo>
                    <a:pt x="1825860" y="1516305"/>
                  </a:lnTo>
                  <a:lnTo>
                    <a:pt x="1825308" y="1515924"/>
                  </a:lnTo>
                  <a:lnTo>
                    <a:pt x="1825197" y="1515111"/>
                  </a:lnTo>
                  <a:lnTo>
                    <a:pt x="1826018" y="1514781"/>
                  </a:lnTo>
                  <a:lnTo>
                    <a:pt x="1826137" y="1514400"/>
                  </a:lnTo>
                  <a:lnTo>
                    <a:pt x="1826255" y="1513003"/>
                  </a:lnTo>
                  <a:lnTo>
                    <a:pt x="1825702" y="1513003"/>
                  </a:lnTo>
                  <a:lnTo>
                    <a:pt x="1825150" y="1514146"/>
                  </a:lnTo>
                  <a:lnTo>
                    <a:pt x="1824123" y="1514654"/>
                  </a:lnTo>
                  <a:lnTo>
                    <a:pt x="1824631" y="1516686"/>
                  </a:lnTo>
                  <a:lnTo>
                    <a:pt x="1827122" y="1516686"/>
                  </a:lnTo>
                  <a:lnTo>
                    <a:pt x="1827117" y="1516940"/>
                  </a:lnTo>
                  <a:lnTo>
                    <a:pt x="1863367" y="1516940"/>
                  </a:lnTo>
                  <a:lnTo>
                    <a:pt x="1863446" y="1517575"/>
                  </a:lnTo>
                  <a:lnTo>
                    <a:pt x="1862498" y="1517575"/>
                  </a:lnTo>
                  <a:lnTo>
                    <a:pt x="1862340" y="1517829"/>
                  </a:lnTo>
                  <a:lnTo>
                    <a:pt x="1862419" y="1518337"/>
                  </a:lnTo>
                  <a:lnTo>
                    <a:pt x="1862788" y="1519226"/>
                  </a:lnTo>
                  <a:close/>
                </a:path>
                <a:path w="2360295" h="1867535">
                  <a:moveTo>
                    <a:pt x="1807293" y="1514908"/>
                  </a:moveTo>
                  <a:lnTo>
                    <a:pt x="1820017" y="1514908"/>
                  </a:lnTo>
                  <a:lnTo>
                    <a:pt x="1819464" y="1513003"/>
                  </a:lnTo>
                  <a:lnTo>
                    <a:pt x="1819135" y="1513638"/>
                  </a:lnTo>
                  <a:lnTo>
                    <a:pt x="1819070" y="1514273"/>
                  </a:lnTo>
                  <a:lnTo>
                    <a:pt x="1810677" y="1514273"/>
                  </a:lnTo>
                  <a:lnTo>
                    <a:pt x="1810463" y="1514400"/>
                  </a:lnTo>
                  <a:lnTo>
                    <a:pt x="1808962" y="1514654"/>
                  </a:lnTo>
                  <a:lnTo>
                    <a:pt x="1808726" y="1514781"/>
                  </a:lnTo>
                  <a:lnTo>
                    <a:pt x="1807315" y="1514781"/>
                  </a:lnTo>
                  <a:lnTo>
                    <a:pt x="1807293" y="1514908"/>
                  </a:lnTo>
                  <a:close/>
                </a:path>
                <a:path w="2360295" h="1867535">
                  <a:moveTo>
                    <a:pt x="1916104" y="1515870"/>
                  </a:moveTo>
                  <a:lnTo>
                    <a:pt x="1916826" y="1515289"/>
                  </a:lnTo>
                  <a:lnTo>
                    <a:pt x="1916826" y="1513130"/>
                  </a:lnTo>
                  <a:lnTo>
                    <a:pt x="1915799" y="1514400"/>
                  </a:lnTo>
                  <a:lnTo>
                    <a:pt x="1915089" y="1514654"/>
                  </a:lnTo>
                  <a:lnTo>
                    <a:pt x="1912641" y="1515035"/>
                  </a:lnTo>
                  <a:lnTo>
                    <a:pt x="1910114" y="1515289"/>
                  </a:lnTo>
                  <a:lnTo>
                    <a:pt x="1908890" y="1515670"/>
                  </a:lnTo>
                  <a:lnTo>
                    <a:pt x="1915957" y="1515670"/>
                  </a:lnTo>
                  <a:lnTo>
                    <a:pt x="1916104" y="1515870"/>
                  </a:lnTo>
                  <a:close/>
                </a:path>
                <a:path w="2360295" h="1867535">
                  <a:moveTo>
                    <a:pt x="1830580" y="1514654"/>
                  </a:moveTo>
                  <a:lnTo>
                    <a:pt x="1832019" y="1514654"/>
                  </a:lnTo>
                  <a:lnTo>
                    <a:pt x="1831309" y="1513130"/>
                  </a:lnTo>
                  <a:lnTo>
                    <a:pt x="1830580" y="1514654"/>
                  </a:lnTo>
                  <a:close/>
                </a:path>
                <a:path w="2360295" h="1867535">
                  <a:moveTo>
                    <a:pt x="1790358" y="1519607"/>
                  </a:moveTo>
                  <a:lnTo>
                    <a:pt x="1820263" y="1519600"/>
                  </a:lnTo>
                  <a:lnTo>
                    <a:pt x="1821575" y="1518591"/>
                  </a:lnTo>
                  <a:lnTo>
                    <a:pt x="1821659" y="1517956"/>
                  </a:lnTo>
                  <a:lnTo>
                    <a:pt x="1817964" y="1515670"/>
                  </a:lnTo>
                  <a:lnTo>
                    <a:pt x="1821122" y="1514527"/>
                  </a:lnTo>
                  <a:lnTo>
                    <a:pt x="1821280" y="1514400"/>
                  </a:lnTo>
                  <a:lnTo>
                    <a:pt x="1821418" y="1513797"/>
                  </a:lnTo>
                  <a:lnTo>
                    <a:pt x="1821517" y="1513638"/>
                  </a:lnTo>
                  <a:lnTo>
                    <a:pt x="1820965" y="1513384"/>
                  </a:lnTo>
                  <a:lnTo>
                    <a:pt x="1820412" y="1513384"/>
                  </a:lnTo>
                  <a:lnTo>
                    <a:pt x="1819938" y="1513130"/>
                  </a:lnTo>
                  <a:lnTo>
                    <a:pt x="1820096" y="1513384"/>
                  </a:lnTo>
                  <a:lnTo>
                    <a:pt x="1820412" y="1513511"/>
                  </a:lnTo>
                  <a:lnTo>
                    <a:pt x="1820293" y="1513797"/>
                  </a:lnTo>
                  <a:lnTo>
                    <a:pt x="1820017" y="1514908"/>
                  </a:lnTo>
                  <a:lnTo>
                    <a:pt x="1807293" y="1514908"/>
                  </a:lnTo>
                  <a:lnTo>
                    <a:pt x="1807225" y="1515289"/>
                  </a:lnTo>
                  <a:lnTo>
                    <a:pt x="1806751" y="1516051"/>
                  </a:lnTo>
                  <a:lnTo>
                    <a:pt x="1804136" y="1516051"/>
                  </a:lnTo>
                  <a:lnTo>
                    <a:pt x="1803988" y="1516559"/>
                  </a:lnTo>
                  <a:lnTo>
                    <a:pt x="1802882" y="1516559"/>
                  </a:lnTo>
                  <a:lnTo>
                    <a:pt x="1802786" y="1517363"/>
                  </a:lnTo>
                  <a:lnTo>
                    <a:pt x="1802645" y="1517702"/>
                  </a:lnTo>
                  <a:lnTo>
                    <a:pt x="1792406" y="1517702"/>
                  </a:lnTo>
                  <a:lnTo>
                    <a:pt x="1792143" y="1518210"/>
                  </a:lnTo>
                  <a:lnTo>
                    <a:pt x="1790327" y="1518210"/>
                  </a:lnTo>
                  <a:lnTo>
                    <a:pt x="1789853" y="1518337"/>
                  </a:lnTo>
                  <a:lnTo>
                    <a:pt x="1789142" y="1518337"/>
                  </a:lnTo>
                  <a:lnTo>
                    <a:pt x="1789142" y="1518845"/>
                  </a:lnTo>
                  <a:lnTo>
                    <a:pt x="1789932" y="1518845"/>
                  </a:lnTo>
                  <a:lnTo>
                    <a:pt x="1790406" y="1519099"/>
                  </a:lnTo>
                  <a:lnTo>
                    <a:pt x="1790358" y="1519607"/>
                  </a:lnTo>
                  <a:close/>
                </a:path>
                <a:path w="2360295" h="1867535">
                  <a:moveTo>
                    <a:pt x="1875633" y="1517321"/>
                  </a:moveTo>
                  <a:lnTo>
                    <a:pt x="1876239" y="1517321"/>
                  </a:lnTo>
                  <a:lnTo>
                    <a:pt x="1876125" y="1516956"/>
                  </a:lnTo>
                  <a:lnTo>
                    <a:pt x="1876002" y="1516178"/>
                  </a:lnTo>
                  <a:lnTo>
                    <a:pt x="1876318" y="1515670"/>
                  </a:lnTo>
                  <a:lnTo>
                    <a:pt x="1876397" y="1515289"/>
                  </a:lnTo>
                  <a:lnTo>
                    <a:pt x="1876120" y="1514908"/>
                  </a:lnTo>
                  <a:lnTo>
                    <a:pt x="1875995" y="1514527"/>
                  </a:lnTo>
                  <a:lnTo>
                    <a:pt x="1876712" y="1513257"/>
                  </a:lnTo>
                  <a:lnTo>
                    <a:pt x="1875291" y="1513638"/>
                  </a:lnTo>
                  <a:lnTo>
                    <a:pt x="1875646" y="1514400"/>
                  </a:lnTo>
                  <a:lnTo>
                    <a:pt x="1875539" y="1514879"/>
                  </a:lnTo>
                  <a:lnTo>
                    <a:pt x="1874738" y="1515416"/>
                  </a:lnTo>
                  <a:lnTo>
                    <a:pt x="1872843" y="1516432"/>
                  </a:lnTo>
                  <a:lnTo>
                    <a:pt x="1872613" y="1516432"/>
                  </a:lnTo>
                  <a:lnTo>
                    <a:pt x="1872461" y="1517194"/>
                  </a:lnTo>
                  <a:lnTo>
                    <a:pt x="1875212" y="1517194"/>
                  </a:lnTo>
                  <a:lnTo>
                    <a:pt x="1875633" y="1517321"/>
                  </a:lnTo>
                  <a:close/>
                </a:path>
                <a:path w="2360295" h="1867535">
                  <a:moveTo>
                    <a:pt x="1847353" y="1515162"/>
                  </a:moveTo>
                  <a:lnTo>
                    <a:pt x="1848049" y="1515162"/>
                  </a:lnTo>
                  <a:lnTo>
                    <a:pt x="1847575" y="1513257"/>
                  </a:lnTo>
                  <a:lnTo>
                    <a:pt x="1847353" y="1515162"/>
                  </a:lnTo>
                  <a:close/>
                </a:path>
                <a:path w="2360295" h="1867535">
                  <a:moveTo>
                    <a:pt x="1807315" y="1514781"/>
                  </a:moveTo>
                  <a:lnTo>
                    <a:pt x="1808726" y="1514781"/>
                  </a:lnTo>
                  <a:lnTo>
                    <a:pt x="1808331" y="1513638"/>
                  </a:lnTo>
                  <a:lnTo>
                    <a:pt x="1807936" y="1513384"/>
                  </a:lnTo>
                  <a:lnTo>
                    <a:pt x="1807541" y="1513257"/>
                  </a:lnTo>
                  <a:lnTo>
                    <a:pt x="1806909" y="1513638"/>
                  </a:lnTo>
                  <a:lnTo>
                    <a:pt x="1807383" y="1513638"/>
                  </a:lnTo>
                  <a:lnTo>
                    <a:pt x="1807620" y="1513765"/>
                  </a:lnTo>
                  <a:lnTo>
                    <a:pt x="1807430" y="1514273"/>
                  </a:lnTo>
                  <a:lnTo>
                    <a:pt x="1807315" y="1514781"/>
                  </a:lnTo>
                  <a:close/>
                </a:path>
                <a:path w="2360295" h="1867535">
                  <a:moveTo>
                    <a:pt x="1850615" y="1514019"/>
                  </a:moveTo>
                  <a:lnTo>
                    <a:pt x="1852866" y="1514019"/>
                  </a:lnTo>
                  <a:lnTo>
                    <a:pt x="1851602" y="1513384"/>
                  </a:lnTo>
                  <a:lnTo>
                    <a:pt x="1850615" y="1514019"/>
                  </a:lnTo>
                  <a:close/>
                </a:path>
                <a:path w="2360295" h="1867535">
                  <a:moveTo>
                    <a:pt x="1794261" y="1514527"/>
                  </a:moveTo>
                  <a:lnTo>
                    <a:pt x="1796407" y="1514527"/>
                  </a:lnTo>
                  <a:lnTo>
                    <a:pt x="1794591" y="1513384"/>
                  </a:lnTo>
                  <a:lnTo>
                    <a:pt x="1794261" y="1514527"/>
                  </a:lnTo>
                  <a:close/>
                </a:path>
                <a:path w="2360295" h="1867535">
                  <a:moveTo>
                    <a:pt x="1896938" y="1513797"/>
                  </a:moveTo>
                  <a:lnTo>
                    <a:pt x="1896374" y="1513511"/>
                  </a:lnTo>
                  <a:lnTo>
                    <a:pt x="1896927" y="1513765"/>
                  </a:lnTo>
                  <a:close/>
                </a:path>
                <a:path w="2360295" h="1867535">
                  <a:moveTo>
                    <a:pt x="1811320" y="1513892"/>
                  </a:moveTo>
                  <a:lnTo>
                    <a:pt x="1815279" y="1513892"/>
                  </a:lnTo>
                  <a:lnTo>
                    <a:pt x="1811963" y="1513511"/>
                  </a:lnTo>
                  <a:lnTo>
                    <a:pt x="1811320" y="1513892"/>
                  </a:lnTo>
                  <a:close/>
                </a:path>
                <a:path w="2360295" h="1867535">
                  <a:moveTo>
                    <a:pt x="1787484" y="1514273"/>
                  </a:moveTo>
                  <a:lnTo>
                    <a:pt x="1789063" y="1514273"/>
                  </a:lnTo>
                  <a:lnTo>
                    <a:pt x="1788590" y="1513765"/>
                  </a:lnTo>
                  <a:lnTo>
                    <a:pt x="1788274" y="1513638"/>
                  </a:lnTo>
                  <a:lnTo>
                    <a:pt x="1788195" y="1513511"/>
                  </a:lnTo>
                  <a:lnTo>
                    <a:pt x="1787958" y="1513638"/>
                  </a:lnTo>
                  <a:lnTo>
                    <a:pt x="1787484" y="1514273"/>
                  </a:lnTo>
                  <a:close/>
                </a:path>
                <a:path w="2360295" h="1867535">
                  <a:moveTo>
                    <a:pt x="1936093" y="1515924"/>
                  </a:moveTo>
                  <a:lnTo>
                    <a:pt x="1937016" y="1515837"/>
                  </a:lnTo>
                  <a:lnTo>
                    <a:pt x="1936962" y="1515543"/>
                  </a:lnTo>
                  <a:lnTo>
                    <a:pt x="1937120" y="1515289"/>
                  </a:lnTo>
                  <a:lnTo>
                    <a:pt x="1935935" y="1515289"/>
                  </a:lnTo>
                  <a:lnTo>
                    <a:pt x="1935224" y="1513638"/>
                  </a:lnTo>
                  <a:lnTo>
                    <a:pt x="1934672" y="1515035"/>
                  </a:lnTo>
                  <a:lnTo>
                    <a:pt x="1934040" y="1515289"/>
                  </a:lnTo>
                  <a:lnTo>
                    <a:pt x="1934514" y="1515416"/>
                  </a:lnTo>
                  <a:lnTo>
                    <a:pt x="1935066" y="1515416"/>
                  </a:lnTo>
                  <a:lnTo>
                    <a:pt x="1936093" y="1515924"/>
                  </a:lnTo>
                  <a:close/>
                </a:path>
                <a:path w="2360295" h="1867535">
                  <a:moveTo>
                    <a:pt x="1920616" y="1515670"/>
                  </a:moveTo>
                  <a:lnTo>
                    <a:pt x="1920853" y="1515670"/>
                  </a:lnTo>
                  <a:lnTo>
                    <a:pt x="1922196" y="1514400"/>
                  </a:lnTo>
                  <a:lnTo>
                    <a:pt x="1921485" y="1514146"/>
                  </a:lnTo>
                  <a:lnTo>
                    <a:pt x="1920774" y="1513765"/>
                  </a:lnTo>
                  <a:lnTo>
                    <a:pt x="1919984" y="1513638"/>
                  </a:lnTo>
                  <a:lnTo>
                    <a:pt x="1919866" y="1514019"/>
                  </a:lnTo>
                  <a:lnTo>
                    <a:pt x="1919748" y="1514273"/>
                  </a:lnTo>
                  <a:lnTo>
                    <a:pt x="1919774" y="1514527"/>
                  </a:lnTo>
                  <a:lnTo>
                    <a:pt x="1920063" y="1514908"/>
                  </a:lnTo>
                  <a:lnTo>
                    <a:pt x="1920300" y="1515289"/>
                  </a:lnTo>
                  <a:lnTo>
                    <a:pt x="1920616" y="1515670"/>
                  </a:lnTo>
                  <a:close/>
                </a:path>
                <a:path w="2360295" h="1867535">
                  <a:moveTo>
                    <a:pt x="1842995" y="1516305"/>
                  </a:moveTo>
                  <a:lnTo>
                    <a:pt x="1861315" y="1516305"/>
                  </a:lnTo>
                  <a:lnTo>
                    <a:pt x="1861507" y="1515289"/>
                  </a:lnTo>
                  <a:lnTo>
                    <a:pt x="1861755" y="1514273"/>
                  </a:lnTo>
                  <a:lnTo>
                    <a:pt x="1861868" y="1513638"/>
                  </a:lnTo>
                  <a:lnTo>
                    <a:pt x="1853833" y="1513638"/>
                  </a:lnTo>
                  <a:lnTo>
                    <a:pt x="1852866" y="1514019"/>
                  </a:lnTo>
                  <a:lnTo>
                    <a:pt x="1850615" y="1514019"/>
                  </a:lnTo>
                  <a:lnTo>
                    <a:pt x="1850418" y="1514146"/>
                  </a:lnTo>
                  <a:lnTo>
                    <a:pt x="1848617" y="1514146"/>
                  </a:lnTo>
                  <a:lnTo>
                    <a:pt x="1848049" y="1515162"/>
                  </a:lnTo>
                  <a:lnTo>
                    <a:pt x="1847353" y="1515162"/>
                  </a:lnTo>
                  <a:lnTo>
                    <a:pt x="1847338" y="1515289"/>
                  </a:lnTo>
                  <a:lnTo>
                    <a:pt x="1844316" y="1515289"/>
                  </a:lnTo>
                  <a:lnTo>
                    <a:pt x="1842995" y="1516305"/>
                  </a:lnTo>
                  <a:close/>
                </a:path>
                <a:path w="2360295" h="1867535">
                  <a:moveTo>
                    <a:pt x="1806830" y="1514146"/>
                  </a:moveTo>
                  <a:lnTo>
                    <a:pt x="1807067" y="1514019"/>
                  </a:lnTo>
                  <a:lnTo>
                    <a:pt x="1807383" y="1513638"/>
                  </a:lnTo>
                  <a:lnTo>
                    <a:pt x="1806909" y="1513638"/>
                  </a:lnTo>
                  <a:lnTo>
                    <a:pt x="1806436" y="1513765"/>
                  </a:lnTo>
                  <a:lnTo>
                    <a:pt x="1806830" y="1514146"/>
                  </a:lnTo>
                  <a:close/>
                </a:path>
                <a:path w="2360295" h="1867535">
                  <a:moveTo>
                    <a:pt x="1959829" y="1515416"/>
                  </a:moveTo>
                  <a:lnTo>
                    <a:pt x="1971705" y="1515416"/>
                  </a:lnTo>
                  <a:lnTo>
                    <a:pt x="1969494" y="1514654"/>
                  </a:lnTo>
                  <a:lnTo>
                    <a:pt x="1967204" y="1513765"/>
                  </a:lnTo>
                  <a:lnTo>
                    <a:pt x="1965546" y="1515035"/>
                  </a:lnTo>
                  <a:lnTo>
                    <a:pt x="1963572" y="1515035"/>
                  </a:lnTo>
                  <a:lnTo>
                    <a:pt x="1962308" y="1515162"/>
                  </a:lnTo>
                  <a:lnTo>
                    <a:pt x="1960082" y="1515162"/>
                  </a:lnTo>
                  <a:lnTo>
                    <a:pt x="1959829" y="1515416"/>
                  </a:lnTo>
                  <a:close/>
                </a:path>
                <a:path w="2360295" h="1867535">
                  <a:moveTo>
                    <a:pt x="1918089" y="1515924"/>
                  </a:moveTo>
                  <a:lnTo>
                    <a:pt x="1919669" y="1514400"/>
                  </a:lnTo>
                  <a:lnTo>
                    <a:pt x="1919195" y="1514146"/>
                  </a:lnTo>
                  <a:lnTo>
                    <a:pt x="1918800" y="1514019"/>
                  </a:lnTo>
                  <a:lnTo>
                    <a:pt x="1918326" y="1513765"/>
                  </a:lnTo>
                  <a:lnTo>
                    <a:pt x="1918089" y="1515924"/>
                  </a:lnTo>
                  <a:close/>
                </a:path>
                <a:path w="2360295" h="1867535">
                  <a:moveTo>
                    <a:pt x="1773192" y="1516559"/>
                  </a:moveTo>
                  <a:lnTo>
                    <a:pt x="1776904" y="1516559"/>
                  </a:lnTo>
                  <a:lnTo>
                    <a:pt x="1776989" y="1516432"/>
                  </a:lnTo>
                  <a:lnTo>
                    <a:pt x="1777081" y="1515995"/>
                  </a:lnTo>
                  <a:lnTo>
                    <a:pt x="1777567" y="1514654"/>
                  </a:lnTo>
                  <a:lnTo>
                    <a:pt x="1777693" y="1514146"/>
                  </a:lnTo>
                  <a:lnTo>
                    <a:pt x="1778166" y="1514146"/>
                  </a:lnTo>
                  <a:lnTo>
                    <a:pt x="1778403" y="1513892"/>
                  </a:lnTo>
                  <a:lnTo>
                    <a:pt x="1776587" y="1513765"/>
                  </a:lnTo>
                  <a:lnTo>
                    <a:pt x="1775561" y="1513765"/>
                  </a:lnTo>
                  <a:lnTo>
                    <a:pt x="1775442" y="1514273"/>
                  </a:lnTo>
                  <a:lnTo>
                    <a:pt x="1775324" y="1514527"/>
                  </a:lnTo>
                  <a:lnTo>
                    <a:pt x="1776429" y="1515035"/>
                  </a:lnTo>
                  <a:lnTo>
                    <a:pt x="1775482" y="1515416"/>
                  </a:lnTo>
                  <a:lnTo>
                    <a:pt x="1774342" y="1515416"/>
                  </a:lnTo>
                  <a:lnTo>
                    <a:pt x="1774297" y="1515543"/>
                  </a:lnTo>
                  <a:lnTo>
                    <a:pt x="1773192" y="1515543"/>
                  </a:lnTo>
                  <a:lnTo>
                    <a:pt x="1773192" y="1516559"/>
                  </a:lnTo>
                  <a:close/>
                </a:path>
                <a:path w="2360295" h="1867535">
                  <a:moveTo>
                    <a:pt x="1774342" y="1515416"/>
                  </a:moveTo>
                  <a:lnTo>
                    <a:pt x="1775482" y="1515416"/>
                  </a:lnTo>
                  <a:lnTo>
                    <a:pt x="1774929" y="1513765"/>
                  </a:lnTo>
                  <a:lnTo>
                    <a:pt x="1774342" y="1515416"/>
                  </a:lnTo>
                  <a:close/>
                </a:path>
                <a:path w="2360295" h="1867535">
                  <a:moveTo>
                    <a:pt x="1896611" y="1514908"/>
                  </a:moveTo>
                  <a:lnTo>
                    <a:pt x="1897322" y="1514908"/>
                  </a:lnTo>
                  <a:lnTo>
                    <a:pt x="1896938" y="1513797"/>
                  </a:lnTo>
                  <a:lnTo>
                    <a:pt x="1894874" y="1514781"/>
                  </a:lnTo>
                  <a:lnTo>
                    <a:pt x="1896611" y="1514908"/>
                  </a:lnTo>
                  <a:close/>
                </a:path>
                <a:path w="2360295" h="1867535">
                  <a:moveTo>
                    <a:pt x="1889478" y="1517702"/>
                  </a:moveTo>
                  <a:lnTo>
                    <a:pt x="1904113" y="1517702"/>
                  </a:lnTo>
                  <a:lnTo>
                    <a:pt x="1903796" y="1517193"/>
                  </a:lnTo>
                  <a:lnTo>
                    <a:pt x="1903639" y="1517067"/>
                  </a:lnTo>
                  <a:lnTo>
                    <a:pt x="1903537" y="1516813"/>
                  </a:lnTo>
                  <a:lnTo>
                    <a:pt x="1902533" y="1515289"/>
                  </a:lnTo>
                  <a:lnTo>
                    <a:pt x="1902153" y="1514813"/>
                  </a:lnTo>
                  <a:lnTo>
                    <a:pt x="1901270" y="1514781"/>
                  </a:lnTo>
                  <a:lnTo>
                    <a:pt x="1902055" y="1514691"/>
                  </a:lnTo>
                  <a:lnTo>
                    <a:pt x="1901507" y="1513892"/>
                  </a:lnTo>
                  <a:lnTo>
                    <a:pt x="1901112" y="1513892"/>
                  </a:lnTo>
                  <a:lnTo>
                    <a:pt x="1900954" y="1514527"/>
                  </a:lnTo>
                  <a:lnTo>
                    <a:pt x="1899916" y="1514527"/>
                  </a:lnTo>
                  <a:lnTo>
                    <a:pt x="1899801" y="1515111"/>
                  </a:lnTo>
                  <a:lnTo>
                    <a:pt x="1899690" y="1515289"/>
                  </a:lnTo>
                  <a:lnTo>
                    <a:pt x="1898822" y="1515289"/>
                  </a:lnTo>
                  <a:lnTo>
                    <a:pt x="1898696" y="1515797"/>
                  </a:lnTo>
                  <a:lnTo>
                    <a:pt x="1898427" y="1516432"/>
                  </a:lnTo>
                  <a:lnTo>
                    <a:pt x="1889741" y="1516432"/>
                  </a:lnTo>
                  <a:lnTo>
                    <a:pt x="1889478" y="1517702"/>
                  </a:lnTo>
                  <a:close/>
                </a:path>
                <a:path w="2360295" h="1867535">
                  <a:moveTo>
                    <a:pt x="1898822" y="1515289"/>
                  </a:moveTo>
                  <a:lnTo>
                    <a:pt x="1899533" y="1515289"/>
                  </a:lnTo>
                  <a:lnTo>
                    <a:pt x="1899422" y="1515111"/>
                  </a:lnTo>
                  <a:lnTo>
                    <a:pt x="1899296" y="1513892"/>
                  </a:lnTo>
                  <a:lnTo>
                    <a:pt x="1898822" y="1515289"/>
                  </a:lnTo>
                  <a:close/>
                </a:path>
                <a:path w="2360295" h="1867535">
                  <a:moveTo>
                    <a:pt x="1959308" y="1515670"/>
                  </a:moveTo>
                  <a:lnTo>
                    <a:pt x="1976759" y="1515670"/>
                  </a:lnTo>
                  <a:lnTo>
                    <a:pt x="1974469" y="1514019"/>
                  </a:lnTo>
                  <a:lnTo>
                    <a:pt x="1971705" y="1515416"/>
                  </a:lnTo>
                  <a:lnTo>
                    <a:pt x="1959829" y="1515416"/>
                  </a:lnTo>
                  <a:lnTo>
                    <a:pt x="1959703" y="1515543"/>
                  </a:lnTo>
                  <a:lnTo>
                    <a:pt x="1959466" y="1515543"/>
                  </a:lnTo>
                  <a:lnTo>
                    <a:pt x="1959308" y="1515670"/>
                  </a:lnTo>
                  <a:close/>
                </a:path>
                <a:path w="2360295" h="1867535">
                  <a:moveTo>
                    <a:pt x="1947266" y="1515924"/>
                  </a:moveTo>
                  <a:lnTo>
                    <a:pt x="1952122" y="1515924"/>
                  </a:lnTo>
                  <a:lnTo>
                    <a:pt x="1950227" y="1514781"/>
                  </a:lnTo>
                  <a:lnTo>
                    <a:pt x="1948253" y="1514146"/>
                  </a:lnTo>
                  <a:lnTo>
                    <a:pt x="1948016" y="1514019"/>
                  </a:lnTo>
                  <a:lnTo>
                    <a:pt x="1947384" y="1514019"/>
                  </a:lnTo>
                  <a:lnTo>
                    <a:pt x="1947332" y="1514527"/>
                  </a:lnTo>
                  <a:lnTo>
                    <a:pt x="1947858" y="1514527"/>
                  </a:lnTo>
                  <a:lnTo>
                    <a:pt x="1948016" y="1514654"/>
                  </a:lnTo>
                  <a:lnTo>
                    <a:pt x="1948569" y="1514781"/>
                  </a:lnTo>
                  <a:lnTo>
                    <a:pt x="1949517" y="1515289"/>
                  </a:lnTo>
                  <a:lnTo>
                    <a:pt x="1948569" y="1515670"/>
                  </a:lnTo>
                  <a:lnTo>
                    <a:pt x="1947306" y="1515670"/>
                  </a:lnTo>
                  <a:lnTo>
                    <a:pt x="1947266" y="1515924"/>
                  </a:lnTo>
                  <a:close/>
                </a:path>
                <a:path w="2360295" h="1867535">
                  <a:moveTo>
                    <a:pt x="1899916" y="1514527"/>
                  </a:moveTo>
                  <a:lnTo>
                    <a:pt x="1900954" y="1514527"/>
                  </a:lnTo>
                  <a:lnTo>
                    <a:pt x="1900480" y="1514146"/>
                  </a:lnTo>
                  <a:lnTo>
                    <a:pt x="1900006" y="1514019"/>
                  </a:lnTo>
                  <a:lnTo>
                    <a:pt x="1899916" y="1514527"/>
                  </a:lnTo>
                  <a:close/>
                </a:path>
                <a:path w="2360295" h="1867535">
                  <a:moveTo>
                    <a:pt x="1889741" y="1516432"/>
                  </a:moveTo>
                  <a:lnTo>
                    <a:pt x="1898427" y="1516432"/>
                  </a:lnTo>
                  <a:lnTo>
                    <a:pt x="1897953" y="1516051"/>
                  </a:lnTo>
                  <a:lnTo>
                    <a:pt x="1897638" y="1515924"/>
                  </a:lnTo>
                  <a:lnTo>
                    <a:pt x="1897795" y="1515670"/>
                  </a:lnTo>
                  <a:lnTo>
                    <a:pt x="1897894" y="1515416"/>
                  </a:lnTo>
                  <a:lnTo>
                    <a:pt x="1898006" y="1514908"/>
                  </a:lnTo>
                  <a:lnTo>
                    <a:pt x="1898083" y="1514723"/>
                  </a:lnTo>
                  <a:lnTo>
                    <a:pt x="1898190" y="1514019"/>
                  </a:lnTo>
                  <a:lnTo>
                    <a:pt x="1897322" y="1514908"/>
                  </a:lnTo>
                  <a:lnTo>
                    <a:pt x="1896690" y="1514908"/>
                  </a:lnTo>
                  <a:lnTo>
                    <a:pt x="1896769" y="1515416"/>
                  </a:lnTo>
                  <a:lnTo>
                    <a:pt x="1896453" y="1515416"/>
                  </a:lnTo>
                  <a:lnTo>
                    <a:pt x="1896137" y="1515543"/>
                  </a:lnTo>
                  <a:lnTo>
                    <a:pt x="1888427" y="1515543"/>
                  </a:lnTo>
                  <a:lnTo>
                    <a:pt x="1888365" y="1515670"/>
                  </a:lnTo>
                  <a:lnTo>
                    <a:pt x="1889899" y="1515670"/>
                  </a:lnTo>
                  <a:lnTo>
                    <a:pt x="1889741" y="1516432"/>
                  </a:lnTo>
                  <a:close/>
                </a:path>
                <a:path w="2360295" h="1867535">
                  <a:moveTo>
                    <a:pt x="1887136" y="1516051"/>
                  </a:moveTo>
                  <a:lnTo>
                    <a:pt x="1887530" y="1515924"/>
                  </a:lnTo>
                  <a:lnTo>
                    <a:pt x="1887451" y="1514400"/>
                  </a:lnTo>
                  <a:lnTo>
                    <a:pt x="1886583" y="1514146"/>
                  </a:lnTo>
                  <a:lnTo>
                    <a:pt x="1885793" y="1514019"/>
                  </a:lnTo>
                  <a:lnTo>
                    <a:pt x="1883819" y="1514273"/>
                  </a:lnTo>
                  <a:lnTo>
                    <a:pt x="1883245" y="1514908"/>
                  </a:lnTo>
                  <a:lnTo>
                    <a:pt x="1886504" y="1514908"/>
                  </a:lnTo>
                  <a:lnTo>
                    <a:pt x="1887136" y="1516051"/>
                  </a:lnTo>
                  <a:close/>
                </a:path>
                <a:path w="2360295" h="1867535">
                  <a:moveTo>
                    <a:pt x="1880937" y="1515670"/>
                  </a:moveTo>
                  <a:lnTo>
                    <a:pt x="1882556" y="1515670"/>
                  </a:lnTo>
                  <a:lnTo>
                    <a:pt x="1881371" y="1514019"/>
                  </a:lnTo>
                  <a:lnTo>
                    <a:pt x="1880374" y="1514723"/>
                  </a:lnTo>
                  <a:lnTo>
                    <a:pt x="1880029" y="1514908"/>
                  </a:lnTo>
                  <a:lnTo>
                    <a:pt x="1880345" y="1515035"/>
                  </a:lnTo>
                  <a:lnTo>
                    <a:pt x="1880819" y="1515035"/>
                  </a:lnTo>
                  <a:lnTo>
                    <a:pt x="1880937" y="1515670"/>
                  </a:lnTo>
                  <a:close/>
                </a:path>
                <a:path w="2360295" h="1867535">
                  <a:moveTo>
                    <a:pt x="1888427" y="1515543"/>
                  </a:moveTo>
                  <a:lnTo>
                    <a:pt x="1896137" y="1515543"/>
                  </a:lnTo>
                  <a:lnTo>
                    <a:pt x="1893847" y="1515035"/>
                  </a:lnTo>
                  <a:lnTo>
                    <a:pt x="1891873" y="1514146"/>
                  </a:lnTo>
                  <a:lnTo>
                    <a:pt x="1889110" y="1514146"/>
                  </a:lnTo>
                  <a:lnTo>
                    <a:pt x="1888427" y="1515543"/>
                  </a:lnTo>
                  <a:close/>
                </a:path>
                <a:path w="2360295" h="1867535">
                  <a:moveTo>
                    <a:pt x="1844316" y="1515289"/>
                  </a:moveTo>
                  <a:lnTo>
                    <a:pt x="1847338" y="1515289"/>
                  </a:lnTo>
                  <a:lnTo>
                    <a:pt x="1845680" y="1514146"/>
                  </a:lnTo>
                  <a:lnTo>
                    <a:pt x="1844316" y="1515289"/>
                  </a:lnTo>
                  <a:close/>
                </a:path>
                <a:path w="2360295" h="1867535">
                  <a:moveTo>
                    <a:pt x="1960082" y="1515162"/>
                  </a:moveTo>
                  <a:lnTo>
                    <a:pt x="1962308" y="1515162"/>
                  </a:lnTo>
                  <a:lnTo>
                    <a:pt x="1960966" y="1514273"/>
                  </a:lnTo>
                  <a:lnTo>
                    <a:pt x="1960082" y="1515162"/>
                  </a:lnTo>
                  <a:close/>
                </a:path>
                <a:path w="2360295" h="1867535">
                  <a:moveTo>
                    <a:pt x="1787255" y="1514723"/>
                  </a:moveTo>
                  <a:lnTo>
                    <a:pt x="1787484" y="1514273"/>
                  </a:lnTo>
                  <a:lnTo>
                    <a:pt x="1786615" y="1514273"/>
                  </a:lnTo>
                  <a:lnTo>
                    <a:pt x="1787255" y="1514723"/>
                  </a:lnTo>
                  <a:close/>
                </a:path>
                <a:path w="2360295" h="1867535">
                  <a:moveTo>
                    <a:pt x="1938541" y="1515670"/>
                  </a:moveTo>
                  <a:lnTo>
                    <a:pt x="1938699" y="1515289"/>
                  </a:lnTo>
                  <a:lnTo>
                    <a:pt x="1937672" y="1514654"/>
                  </a:lnTo>
                  <a:lnTo>
                    <a:pt x="1936883" y="1514400"/>
                  </a:lnTo>
                  <a:lnTo>
                    <a:pt x="1936093" y="1514781"/>
                  </a:lnTo>
                  <a:lnTo>
                    <a:pt x="1935935" y="1515289"/>
                  </a:lnTo>
                  <a:lnTo>
                    <a:pt x="1937198" y="1515289"/>
                  </a:lnTo>
                  <a:lnTo>
                    <a:pt x="1938462" y="1515543"/>
                  </a:lnTo>
                  <a:lnTo>
                    <a:pt x="1938541" y="1515670"/>
                  </a:lnTo>
                  <a:close/>
                </a:path>
                <a:path w="2360295" h="1867535">
                  <a:moveTo>
                    <a:pt x="1903956" y="1514879"/>
                  </a:moveTo>
                  <a:lnTo>
                    <a:pt x="1903718" y="1514400"/>
                  </a:lnTo>
                  <a:lnTo>
                    <a:pt x="1903481" y="1514527"/>
                  </a:lnTo>
                  <a:lnTo>
                    <a:pt x="1902055" y="1514691"/>
                  </a:lnTo>
                  <a:lnTo>
                    <a:pt x="1903956" y="1514879"/>
                  </a:lnTo>
                  <a:close/>
                </a:path>
                <a:path w="2360295" h="1867535">
                  <a:moveTo>
                    <a:pt x="1804136" y="1516051"/>
                  </a:moveTo>
                  <a:lnTo>
                    <a:pt x="1805962" y="1516051"/>
                  </a:lnTo>
                  <a:lnTo>
                    <a:pt x="1805804" y="1515924"/>
                  </a:lnTo>
                  <a:lnTo>
                    <a:pt x="1804619" y="1514400"/>
                  </a:lnTo>
                  <a:lnTo>
                    <a:pt x="1804136" y="1516051"/>
                  </a:lnTo>
                  <a:close/>
                </a:path>
                <a:path w="2360295" h="1867535">
                  <a:moveTo>
                    <a:pt x="1792406" y="1517702"/>
                  </a:moveTo>
                  <a:lnTo>
                    <a:pt x="1802645" y="1517702"/>
                  </a:lnTo>
                  <a:lnTo>
                    <a:pt x="1802592" y="1515543"/>
                  </a:lnTo>
                  <a:lnTo>
                    <a:pt x="1802803" y="1514781"/>
                  </a:lnTo>
                  <a:lnTo>
                    <a:pt x="1803671" y="1514654"/>
                  </a:lnTo>
                  <a:lnTo>
                    <a:pt x="1804545" y="1514654"/>
                  </a:lnTo>
                  <a:lnTo>
                    <a:pt x="1804619" y="1514400"/>
                  </a:lnTo>
                  <a:lnTo>
                    <a:pt x="1796497" y="1514400"/>
                  </a:lnTo>
                  <a:lnTo>
                    <a:pt x="1796407" y="1514527"/>
                  </a:lnTo>
                  <a:lnTo>
                    <a:pt x="1794261" y="1514527"/>
                  </a:lnTo>
                  <a:lnTo>
                    <a:pt x="1793564" y="1516940"/>
                  </a:lnTo>
                  <a:lnTo>
                    <a:pt x="1792801" y="1516940"/>
                  </a:lnTo>
                  <a:lnTo>
                    <a:pt x="1792406" y="1517702"/>
                  </a:lnTo>
                  <a:close/>
                </a:path>
                <a:path w="2360295" h="1867535">
                  <a:moveTo>
                    <a:pt x="1947306" y="1514654"/>
                  </a:moveTo>
                  <a:lnTo>
                    <a:pt x="1947542" y="1514654"/>
                  </a:lnTo>
                  <a:lnTo>
                    <a:pt x="1947858" y="1514527"/>
                  </a:lnTo>
                  <a:lnTo>
                    <a:pt x="1947332" y="1514527"/>
                  </a:lnTo>
                  <a:lnTo>
                    <a:pt x="1947306" y="1514654"/>
                  </a:lnTo>
                  <a:close/>
                </a:path>
                <a:path w="2360295" h="1867535">
                  <a:moveTo>
                    <a:pt x="1959703" y="1516686"/>
                  </a:moveTo>
                  <a:lnTo>
                    <a:pt x="1981575" y="1516686"/>
                  </a:lnTo>
                  <a:lnTo>
                    <a:pt x="1981259" y="1514654"/>
                  </a:lnTo>
                  <a:lnTo>
                    <a:pt x="1977074" y="1515416"/>
                  </a:lnTo>
                  <a:lnTo>
                    <a:pt x="1976917" y="1515416"/>
                  </a:lnTo>
                  <a:lnTo>
                    <a:pt x="1976759" y="1515670"/>
                  </a:lnTo>
                  <a:lnTo>
                    <a:pt x="1959466" y="1515670"/>
                  </a:lnTo>
                  <a:lnTo>
                    <a:pt x="1959624" y="1515924"/>
                  </a:lnTo>
                  <a:lnTo>
                    <a:pt x="1959782" y="1515924"/>
                  </a:lnTo>
                  <a:lnTo>
                    <a:pt x="1959861" y="1516051"/>
                  </a:lnTo>
                  <a:lnTo>
                    <a:pt x="1960176" y="1516178"/>
                  </a:lnTo>
                  <a:lnTo>
                    <a:pt x="1959782" y="1516559"/>
                  </a:lnTo>
                  <a:lnTo>
                    <a:pt x="1959703" y="1516686"/>
                  </a:lnTo>
                  <a:close/>
                </a:path>
                <a:path w="2360295" h="1867535">
                  <a:moveTo>
                    <a:pt x="1927407" y="1515670"/>
                  </a:moveTo>
                  <a:lnTo>
                    <a:pt x="1929934" y="1515670"/>
                  </a:lnTo>
                  <a:lnTo>
                    <a:pt x="1928907" y="1514654"/>
                  </a:lnTo>
                  <a:lnTo>
                    <a:pt x="1928197" y="1515416"/>
                  </a:lnTo>
                  <a:lnTo>
                    <a:pt x="1927407" y="1515670"/>
                  </a:lnTo>
                  <a:close/>
                </a:path>
                <a:path w="2360295" h="1867535">
                  <a:moveTo>
                    <a:pt x="1779115" y="1516559"/>
                  </a:moveTo>
                  <a:lnTo>
                    <a:pt x="1779825" y="1515035"/>
                  </a:lnTo>
                  <a:lnTo>
                    <a:pt x="1779194" y="1515035"/>
                  </a:lnTo>
                  <a:lnTo>
                    <a:pt x="1778088" y="1514654"/>
                  </a:lnTo>
                  <a:lnTo>
                    <a:pt x="1777879" y="1515111"/>
                  </a:lnTo>
                  <a:lnTo>
                    <a:pt x="1777417" y="1515797"/>
                  </a:lnTo>
                  <a:lnTo>
                    <a:pt x="1778878" y="1515797"/>
                  </a:lnTo>
                  <a:lnTo>
                    <a:pt x="1779115" y="1516559"/>
                  </a:lnTo>
                  <a:close/>
                </a:path>
                <a:path w="2360295" h="1867535">
                  <a:moveTo>
                    <a:pt x="1773192" y="1521131"/>
                  </a:moveTo>
                  <a:lnTo>
                    <a:pt x="1789853" y="1521131"/>
                  </a:lnTo>
                  <a:lnTo>
                    <a:pt x="1789537" y="1521004"/>
                  </a:lnTo>
                  <a:lnTo>
                    <a:pt x="1789577" y="1520750"/>
                  </a:lnTo>
                  <a:lnTo>
                    <a:pt x="1790011" y="1519734"/>
                  </a:lnTo>
                  <a:lnTo>
                    <a:pt x="1790169" y="1519480"/>
                  </a:lnTo>
                  <a:lnTo>
                    <a:pt x="1789616" y="1519353"/>
                  </a:lnTo>
                  <a:lnTo>
                    <a:pt x="1789379" y="1519353"/>
                  </a:lnTo>
                  <a:lnTo>
                    <a:pt x="1787405" y="1519099"/>
                  </a:lnTo>
                  <a:lnTo>
                    <a:pt x="1788747" y="1518845"/>
                  </a:lnTo>
                  <a:lnTo>
                    <a:pt x="1787722" y="1517193"/>
                  </a:lnTo>
                  <a:lnTo>
                    <a:pt x="1788274" y="1516813"/>
                  </a:lnTo>
                  <a:lnTo>
                    <a:pt x="1788997" y="1516178"/>
                  </a:lnTo>
                  <a:lnTo>
                    <a:pt x="1789063" y="1515995"/>
                  </a:lnTo>
                  <a:lnTo>
                    <a:pt x="1787255" y="1514723"/>
                  </a:lnTo>
                  <a:lnTo>
                    <a:pt x="1786838" y="1515543"/>
                  </a:lnTo>
                  <a:lnTo>
                    <a:pt x="1786711" y="1515870"/>
                  </a:lnTo>
                  <a:lnTo>
                    <a:pt x="1786852" y="1516432"/>
                  </a:lnTo>
                  <a:lnTo>
                    <a:pt x="1786536" y="1516686"/>
                  </a:lnTo>
                  <a:lnTo>
                    <a:pt x="1785905" y="1517067"/>
                  </a:lnTo>
                  <a:lnTo>
                    <a:pt x="1783662" y="1517067"/>
                  </a:lnTo>
                  <a:lnTo>
                    <a:pt x="1783615" y="1517448"/>
                  </a:lnTo>
                  <a:lnTo>
                    <a:pt x="1780746" y="1517448"/>
                  </a:lnTo>
                  <a:lnTo>
                    <a:pt x="1780377" y="1517702"/>
                  </a:lnTo>
                  <a:lnTo>
                    <a:pt x="1773192" y="1517702"/>
                  </a:lnTo>
                  <a:lnTo>
                    <a:pt x="1773192" y="1521131"/>
                  </a:lnTo>
                  <a:close/>
                </a:path>
                <a:path w="2360295" h="1867535">
                  <a:moveTo>
                    <a:pt x="1938439" y="1517194"/>
                  </a:moveTo>
                  <a:lnTo>
                    <a:pt x="1942410" y="1517194"/>
                  </a:lnTo>
                  <a:lnTo>
                    <a:pt x="1942173" y="1517067"/>
                  </a:lnTo>
                  <a:lnTo>
                    <a:pt x="1941963" y="1516559"/>
                  </a:lnTo>
                  <a:lnTo>
                    <a:pt x="1941857" y="1515797"/>
                  </a:lnTo>
                  <a:lnTo>
                    <a:pt x="1942252" y="1515670"/>
                  </a:lnTo>
                  <a:lnTo>
                    <a:pt x="1942489" y="1515416"/>
                  </a:lnTo>
                  <a:lnTo>
                    <a:pt x="1942094" y="1515289"/>
                  </a:lnTo>
                  <a:lnTo>
                    <a:pt x="1941620" y="1515035"/>
                  </a:lnTo>
                  <a:lnTo>
                    <a:pt x="1941226" y="1514781"/>
                  </a:lnTo>
                  <a:lnTo>
                    <a:pt x="1941120" y="1515543"/>
                  </a:lnTo>
                  <a:lnTo>
                    <a:pt x="1941068" y="1515797"/>
                  </a:lnTo>
                  <a:lnTo>
                    <a:pt x="1939184" y="1515797"/>
                  </a:lnTo>
                  <a:lnTo>
                    <a:pt x="1938439" y="1517194"/>
                  </a:lnTo>
                  <a:close/>
                </a:path>
                <a:path w="2360295" h="1867535">
                  <a:moveTo>
                    <a:pt x="1939184" y="1515797"/>
                  </a:moveTo>
                  <a:lnTo>
                    <a:pt x="1941068" y="1515797"/>
                  </a:lnTo>
                  <a:lnTo>
                    <a:pt x="1939725" y="1514781"/>
                  </a:lnTo>
                  <a:lnTo>
                    <a:pt x="1939184" y="1515797"/>
                  </a:lnTo>
                  <a:close/>
                </a:path>
                <a:path w="2360295" h="1867535">
                  <a:moveTo>
                    <a:pt x="1929753" y="1515416"/>
                  </a:moveTo>
                  <a:lnTo>
                    <a:pt x="1930329" y="1515416"/>
                  </a:lnTo>
                  <a:lnTo>
                    <a:pt x="1929302" y="1514781"/>
                  </a:lnTo>
                  <a:lnTo>
                    <a:pt x="1929753" y="1515416"/>
                  </a:lnTo>
                  <a:close/>
                </a:path>
                <a:path w="2360295" h="1867535">
                  <a:moveTo>
                    <a:pt x="1925117" y="1516305"/>
                  </a:moveTo>
                  <a:lnTo>
                    <a:pt x="1926069" y="1516086"/>
                  </a:lnTo>
                  <a:lnTo>
                    <a:pt x="1924880" y="1514781"/>
                  </a:lnTo>
                  <a:lnTo>
                    <a:pt x="1922906" y="1514781"/>
                  </a:lnTo>
                  <a:lnTo>
                    <a:pt x="1923459" y="1515416"/>
                  </a:lnTo>
                  <a:lnTo>
                    <a:pt x="1923854" y="1516051"/>
                  </a:lnTo>
                  <a:lnTo>
                    <a:pt x="1924012" y="1516051"/>
                  </a:lnTo>
                  <a:lnTo>
                    <a:pt x="1925117" y="1516305"/>
                  </a:lnTo>
                  <a:close/>
                </a:path>
                <a:path w="2360295" h="1867535">
                  <a:moveTo>
                    <a:pt x="1903955" y="1517321"/>
                  </a:moveTo>
                  <a:lnTo>
                    <a:pt x="1904880" y="1515543"/>
                  </a:lnTo>
                  <a:lnTo>
                    <a:pt x="1905218" y="1514781"/>
                  </a:lnTo>
                  <a:lnTo>
                    <a:pt x="1904666" y="1515289"/>
                  </a:lnTo>
                  <a:lnTo>
                    <a:pt x="1903856" y="1515289"/>
                  </a:lnTo>
                  <a:lnTo>
                    <a:pt x="1903560" y="1515416"/>
                  </a:lnTo>
                  <a:lnTo>
                    <a:pt x="1903402" y="1515416"/>
                  </a:lnTo>
                  <a:lnTo>
                    <a:pt x="1903522" y="1515995"/>
                  </a:lnTo>
                  <a:lnTo>
                    <a:pt x="1903639" y="1516956"/>
                  </a:lnTo>
                  <a:lnTo>
                    <a:pt x="1903797" y="1517194"/>
                  </a:lnTo>
                  <a:lnTo>
                    <a:pt x="1903955" y="1517321"/>
                  </a:lnTo>
                  <a:close/>
                </a:path>
                <a:path w="2360295" h="1867535">
                  <a:moveTo>
                    <a:pt x="1904271" y="1515111"/>
                  </a:moveTo>
                  <a:lnTo>
                    <a:pt x="1904745" y="1514908"/>
                  </a:lnTo>
                  <a:lnTo>
                    <a:pt x="1903956" y="1514879"/>
                  </a:lnTo>
                  <a:lnTo>
                    <a:pt x="1904034" y="1515035"/>
                  </a:lnTo>
                  <a:lnTo>
                    <a:pt x="1904271" y="1515111"/>
                  </a:lnTo>
                  <a:close/>
                </a:path>
                <a:path w="2360295" h="1867535">
                  <a:moveTo>
                    <a:pt x="1942744" y="1516559"/>
                  </a:moveTo>
                  <a:lnTo>
                    <a:pt x="1947306" y="1516559"/>
                  </a:lnTo>
                  <a:lnTo>
                    <a:pt x="1945568" y="1515416"/>
                  </a:lnTo>
                  <a:lnTo>
                    <a:pt x="1943831" y="1514908"/>
                  </a:lnTo>
                  <a:lnTo>
                    <a:pt x="1942744" y="1516559"/>
                  </a:lnTo>
                  <a:close/>
                </a:path>
                <a:path w="2360295" h="1867535">
                  <a:moveTo>
                    <a:pt x="1886346" y="1516559"/>
                  </a:moveTo>
                  <a:lnTo>
                    <a:pt x="1886504" y="1514908"/>
                  </a:lnTo>
                  <a:lnTo>
                    <a:pt x="1883245" y="1514908"/>
                  </a:lnTo>
                  <a:lnTo>
                    <a:pt x="1882556" y="1515670"/>
                  </a:lnTo>
                  <a:lnTo>
                    <a:pt x="1880937" y="1515670"/>
                  </a:lnTo>
                  <a:lnTo>
                    <a:pt x="1881134" y="1516305"/>
                  </a:lnTo>
                  <a:lnTo>
                    <a:pt x="1885872" y="1516305"/>
                  </a:lnTo>
                  <a:lnTo>
                    <a:pt x="1886346" y="1516559"/>
                  </a:lnTo>
                  <a:close/>
                </a:path>
                <a:path w="2360295" h="1867535">
                  <a:moveTo>
                    <a:pt x="1783662" y="1517067"/>
                  </a:moveTo>
                  <a:lnTo>
                    <a:pt x="1785905" y="1517067"/>
                  </a:lnTo>
                  <a:lnTo>
                    <a:pt x="1784878" y="1516178"/>
                  </a:lnTo>
                  <a:lnTo>
                    <a:pt x="1783931" y="1514908"/>
                  </a:lnTo>
                  <a:lnTo>
                    <a:pt x="1783662" y="1517067"/>
                  </a:lnTo>
                  <a:close/>
                </a:path>
                <a:path w="2360295" h="1867535">
                  <a:moveTo>
                    <a:pt x="1947306" y="1515670"/>
                  </a:moveTo>
                  <a:lnTo>
                    <a:pt x="1948569" y="1515670"/>
                  </a:lnTo>
                  <a:lnTo>
                    <a:pt x="1948411" y="1515162"/>
                  </a:lnTo>
                  <a:lnTo>
                    <a:pt x="1947306" y="1515035"/>
                  </a:lnTo>
                  <a:lnTo>
                    <a:pt x="1945253" y="1515035"/>
                  </a:lnTo>
                  <a:lnTo>
                    <a:pt x="1946595" y="1515289"/>
                  </a:lnTo>
                  <a:lnTo>
                    <a:pt x="1947306" y="1515670"/>
                  </a:lnTo>
                  <a:close/>
                </a:path>
                <a:path w="2360295" h="1867535">
                  <a:moveTo>
                    <a:pt x="1931355" y="1517575"/>
                  </a:moveTo>
                  <a:lnTo>
                    <a:pt x="1931592" y="1517321"/>
                  </a:lnTo>
                  <a:lnTo>
                    <a:pt x="1931908" y="1517194"/>
                  </a:lnTo>
                  <a:lnTo>
                    <a:pt x="1932018" y="1516813"/>
                  </a:lnTo>
                  <a:lnTo>
                    <a:pt x="1930329" y="1515035"/>
                  </a:lnTo>
                  <a:lnTo>
                    <a:pt x="1930329" y="1515416"/>
                  </a:lnTo>
                  <a:lnTo>
                    <a:pt x="1929753" y="1515416"/>
                  </a:lnTo>
                  <a:lnTo>
                    <a:pt x="1929934" y="1515670"/>
                  </a:lnTo>
                  <a:lnTo>
                    <a:pt x="1927407" y="1515670"/>
                  </a:lnTo>
                  <a:lnTo>
                    <a:pt x="1926617" y="1515924"/>
                  </a:lnTo>
                  <a:lnTo>
                    <a:pt x="1930487" y="1515924"/>
                  </a:lnTo>
                  <a:lnTo>
                    <a:pt x="1931355" y="1517575"/>
                  </a:lnTo>
                  <a:close/>
                </a:path>
                <a:path w="2360295" h="1867535">
                  <a:moveTo>
                    <a:pt x="1903856" y="1515289"/>
                  </a:moveTo>
                  <a:lnTo>
                    <a:pt x="1904666" y="1515289"/>
                  </a:lnTo>
                  <a:lnTo>
                    <a:pt x="1904429" y="1515162"/>
                  </a:lnTo>
                  <a:lnTo>
                    <a:pt x="1904271" y="1515111"/>
                  </a:lnTo>
                  <a:lnTo>
                    <a:pt x="1903856" y="1515289"/>
                  </a:lnTo>
                  <a:close/>
                </a:path>
                <a:path w="2360295" h="1867535">
                  <a:moveTo>
                    <a:pt x="1942410" y="1517067"/>
                  </a:moveTo>
                  <a:lnTo>
                    <a:pt x="1956070" y="1517067"/>
                  </a:lnTo>
                  <a:lnTo>
                    <a:pt x="1955597" y="1516813"/>
                  </a:lnTo>
                  <a:lnTo>
                    <a:pt x="1955755" y="1516686"/>
                  </a:lnTo>
                  <a:lnTo>
                    <a:pt x="1956070" y="1516559"/>
                  </a:lnTo>
                  <a:lnTo>
                    <a:pt x="1955834" y="1516178"/>
                  </a:lnTo>
                  <a:lnTo>
                    <a:pt x="1955755" y="1515670"/>
                  </a:lnTo>
                  <a:lnTo>
                    <a:pt x="1955123" y="1515289"/>
                  </a:lnTo>
                  <a:lnTo>
                    <a:pt x="1954649" y="1515162"/>
                  </a:lnTo>
                  <a:lnTo>
                    <a:pt x="1954333" y="1515289"/>
                  </a:lnTo>
                  <a:lnTo>
                    <a:pt x="1952122" y="1515924"/>
                  </a:lnTo>
                  <a:lnTo>
                    <a:pt x="1947266" y="1515924"/>
                  </a:lnTo>
                  <a:lnTo>
                    <a:pt x="1947306" y="1516559"/>
                  </a:lnTo>
                  <a:lnTo>
                    <a:pt x="1942744" y="1516559"/>
                  </a:lnTo>
                  <a:lnTo>
                    <a:pt x="1942410" y="1517067"/>
                  </a:lnTo>
                  <a:close/>
                </a:path>
                <a:path w="2360295" h="1867535">
                  <a:moveTo>
                    <a:pt x="1773192" y="1515543"/>
                  </a:moveTo>
                  <a:lnTo>
                    <a:pt x="1774297" y="1515543"/>
                  </a:lnTo>
                  <a:lnTo>
                    <a:pt x="1773586" y="1515289"/>
                  </a:lnTo>
                  <a:lnTo>
                    <a:pt x="1773349" y="1515289"/>
                  </a:lnTo>
                  <a:lnTo>
                    <a:pt x="1773192" y="1515162"/>
                  </a:lnTo>
                  <a:lnTo>
                    <a:pt x="1773192" y="1515543"/>
                  </a:lnTo>
                  <a:close/>
                </a:path>
                <a:path w="2360295" h="1867535">
                  <a:moveTo>
                    <a:pt x="1982918" y="1524306"/>
                  </a:moveTo>
                  <a:lnTo>
                    <a:pt x="1982918" y="1515543"/>
                  </a:lnTo>
                  <a:lnTo>
                    <a:pt x="1982172" y="1516086"/>
                  </a:lnTo>
                  <a:lnTo>
                    <a:pt x="1981575" y="1516686"/>
                  </a:lnTo>
                  <a:lnTo>
                    <a:pt x="1959703" y="1516686"/>
                  </a:lnTo>
                  <a:lnTo>
                    <a:pt x="1959466" y="1517067"/>
                  </a:lnTo>
                  <a:lnTo>
                    <a:pt x="1959071" y="1517448"/>
                  </a:lnTo>
                  <a:lnTo>
                    <a:pt x="1934988" y="1517448"/>
                  </a:lnTo>
                  <a:lnTo>
                    <a:pt x="1935698" y="1517702"/>
                  </a:lnTo>
                  <a:lnTo>
                    <a:pt x="1936330" y="1517956"/>
                  </a:lnTo>
                  <a:lnTo>
                    <a:pt x="1935382" y="1518337"/>
                  </a:lnTo>
                  <a:lnTo>
                    <a:pt x="1934435" y="1519226"/>
                  </a:lnTo>
                  <a:lnTo>
                    <a:pt x="1931908" y="1519226"/>
                  </a:lnTo>
                  <a:lnTo>
                    <a:pt x="1931655" y="1519480"/>
                  </a:lnTo>
                  <a:lnTo>
                    <a:pt x="1931750" y="1520496"/>
                  </a:lnTo>
                  <a:lnTo>
                    <a:pt x="1937356" y="1520496"/>
                  </a:lnTo>
                  <a:lnTo>
                    <a:pt x="1937601" y="1521004"/>
                  </a:lnTo>
                  <a:lnTo>
                    <a:pt x="1968863" y="1521004"/>
                  </a:lnTo>
                  <a:lnTo>
                    <a:pt x="1970705" y="1521639"/>
                  </a:lnTo>
                  <a:lnTo>
                    <a:pt x="1979917" y="1521639"/>
                  </a:lnTo>
                  <a:lnTo>
                    <a:pt x="1980177" y="1523417"/>
                  </a:lnTo>
                  <a:lnTo>
                    <a:pt x="1982286" y="1523417"/>
                  </a:lnTo>
                  <a:lnTo>
                    <a:pt x="1982681" y="1524179"/>
                  </a:lnTo>
                  <a:lnTo>
                    <a:pt x="1982918" y="1524306"/>
                  </a:lnTo>
                  <a:close/>
                </a:path>
                <a:path w="2360295" h="1867535">
                  <a:moveTo>
                    <a:pt x="1915947" y="1515995"/>
                  </a:moveTo>
                  <a:lnTo>
                    <a:pt x="1916080" y="1515837"/>
                  </a:lnTo>
                  <a:lnTo>
                    <a:pt x="1915957" y="1515670"/>
                  </a:lnTo>
                  <a:lnTo>
                    <a:pt x="1915947" y="1515995"/>
                  </a:lnTo>
                  <a:close/>
                </a:path>
                <a:path w="2360295" h="1867535">
                  <a:moveTo>
                    <a:pt x="1914457" y="1516813"/>
                  </a:moveTo>
                  <a:lnTo>
                    <a:pt x="1915720" y="1516178"/>
                  </a:lnTo>
                  <a:lnTo>
                    <a:pt x="1915957" y="1515670"/>
                  </a:lnTo>
                  <a:lnTo>
                    <a:pt x="1908890" y="1515670"/>
                  </a:lnTo>
                  <a:lnTo>
                    <a:pt x="1908074" y="1515924"/>
                  </a:lnTo>
                  <a:lnTo>
                    <a:pt x="1913036" y="1515924"/>
                  </a:lnTo>
                  <a:lnTo>
                    <a:pt x="1914457" y="1516813"/>
                  </a:lnTo>
                  <a:close/>
                </a:path>
                <a:path w="2360295" h="1867535">
                  <a:moveTo>
                    <a:pt x="1888241" y="1517067"/>
                  </a:moveTo>
                  <a:lnTo>
                    <a:pt x="1888873" y="1516813"/>
                  </a:lnTo>
                  <a:lnTo>
                    <a:pt x="1888912" y="1516559"/>
                  </a:lnTo>
                  <a:lnTo>
                    <a:pt x="1889031" y="1516178"/>
                  </a:lnTo>
                  <a:lnTo>
                    <a:pt x="1889144" y="1515995"/>
                  </a:lnTo>
                  <a:lnTo>
                    <a:pt x="1889347" y="1515797"/>
                  </a:lnTo>
                  <a:lnTo>
                    <a:pt x="1889662" y="1515797"/>
                  </a:lnTo>
                  <a:lnTo>
                    <a:pt x="1889899" y="1515670"/>
                  </a:lnTo>
                  <a:lnTo>
                    <a:pt x="1888365" y="1515670"/>
                  </a:lnTo>
                  <a:lnTo>
                    <a:pt x="1888241" y="1515924"/>
                  </a:lnTo>
                  <a:lnTo>
                    <a:pt x="1887451" y="1516686"/>
                  </a:lnTo>
                  <a:lnTo>
                    <a:pt x="1887846" y="1516813"/>
                  </a:lnTo>
                  <a:lnTo>
                    <a:pt x="1888241" y="1517067"/>
                  </a:lnTo>
                  <a:close/>
                </a:path>
                <a:path w="2360295" h="1867535">
                  <a:moveTo>
                    <a:pt x="1871738" y="1518210"/>
                  </a:moveTo>
                  <a:lnTo>
                    <a:pt x="1871817" y="1517194"/>
                  </a:lnTo>
                  <a:lnTo>
                    <a:pt x="1872133" y="1516686"/>
                  </a:lnTo>
                  <a:lnTo>
                    <a:pt x="1872231" y="1516380"/>
                  </a:lnTo>
                  <a:lnTo>
                    <a:pt x="1871422" y="1515670"/>
                  </a:lnTo>
                  <a:lnTo>
                    <a:pt x="1866702" y="1515670"/>
                  </a:lnTo>
                  <a:lnTo>
                    <a:pt x="1866587" y="1516086"/>
                  </a:lnTo>
                  <a:lnTo>
                    <a:pt x="1866461" y="1517363"/>
                  </a:lnTo>
                  <a:lnTo>
                    <a:pt x="1866376" y="1517829"/>
                  </a:lnTo>
                  <a:lnTo>
                    <a:pt x="1870790" y="1517829"/>
                  </a:lnTo>
                  <a:lnTo>
                    <a:pt x="1871264" y="1518083"/>
                  </a:lnTo>
                  <a:lnTo>
                    <a:pt x="1871738" y="1518210"/>
                  </a:lnTo>
                  <a:close/>
                </a:path>
                <a:path w="2360295" h="1867535">
                  <a:moveTo>
                    <a:pt x="1937215" y="1516086"/>
                  </a:moveTo>
                  <a:lnTo>
                    <a:pt x="1937435" y="1515797"/>
                  </a:lnTo>
                  <a:lnTo>
                    <a:pt x="1937016" y="1515837"/>
                  </a:lnTo>
                  <a:lnTo>
                    <a:pt x="1937215" y="1516086"/>
                  </a:lnTo>
                  <a:close/>
                </a:path>
                <a:path w="2360295" h="1867535">
                  <a:moveTo>
                    <a:pt x="1777368" y="1516380"/>
                  </a:moveTo>
                  <a:lnTo>
                    <a:pt x="1778878" y="1515797"/>
                  </a:lnTo>
                  <a:lnTo>
                    <a:pt x="1777417" y="1515797"/>
                  </a:lnTo>
                  <a:lnTo>
                    <a:pt x="1777222" y="1516086"/>
                  </a:lnTo>
                  <a:lnTo>
                    <a:pt x="1777298" y="1516305"/>
                  </a:lnTo>
                  <a:close/>
                </a:path>
                <a:path w="2360295" h="1867535">
                  <a:moveTo>
                    <a:pt x="1916684" y="1519164"/>
                  </a:moveTo>
                  <a:lnTo>
                    <a:pt x="1918721" y="1517829"/>
                  </a:lnTo>
                  <a:lnTo>
                    <a:pt x="1916984" y="1517067"/>
                  </a:lnTo>
                  <a:lnTo>
                    <a:pt x="1916104" y="1515870"/>
                  </a:lnTo>
                  <a:lnTo>
                    <a:pt x="1915916" y="1517067"/>
                  </a:lnTo>
                  <a:lnTo>
                    <a:pt x="1916431" y="1517067"/>
                  </a:lnTo>
                  <a:lnTo>
                    <a:pt x="1916581" y="1519119"/>
                  </a:lnTo>
                  <a:close/>
                </a:path>
                <a:path w="2360295" h="1867535">
                  <a:moveTo>
                    <a:pt x="1928828" y="1516940"/>
                  </a:moveTo>
                  <a:lnTo>
                    <a:pt x="1930487" y="1515924"/>
                  </a:lnTo>
                  <a:lnTo>
                    <a:pt x="1926617" y="1515924"/>
                  </a:lnTo>
                  <a:lnTo>
                    <a:pt x="1926223" y="1516051"/>
                  </a:lnTo>
                  <a:lnTo>
                    <a:pt x="1927012" y="1516051"/>
                  </a:lnTo>
                  <a:lnTo>
                    <a:pt x="1928828" y="1516940"/>
                  </a:lnTo>
                  <a:close/>
                </a:path>
                <a:path w="2360295" h="1867535">
                  <a:moveTo>
                    <a:pt x="1910489" y="1518337"/>
                  </a:moveTo>
                  <a:lnTo>
                    <a:pt x="1915878" y="1518337"/>
                  </a:lnTo>
                  <a:lnTo>
                    <a:pt x="1914378" y="1517321"/>
                  </a:lnTo>
                  <a:lnTo>
                    <a:pt x="1913666" y="1517193"/>
                  </a:lnTo>
                  <a:lnTo>
                    <a:pt x="1912878" y="1516813"/>
                  </a:lnTo>
                  <a:lnTo>
                    <a:pt x="1912947" y="1515995"/>
                  </a:lnTo>
                  <a:lnTo>
                    <a:pt x="1908074" y="1515924"/>
                  </a:lnTo>
                  <a:lnTo>
                    <a:pt x="1906166" y="1516432"/>
                  </a:lnTo>
                  <a:lnTo>
                    <a:pt x="1907626" y="1516686"/>
                  </a:lnTo>
                  <a:lnTo>
                    <a:pt x="1909245" y="1516686"/>
                  </a:lnTo>
                  <a:lnTo>
                    <a:pt x="1909030" y="1517494"/>
                  </a:lnTo>
                  <a:lnTo>
                    <a:pt x="1909068" y="1518210"/>
                  </a:lnTo>
                  <a:lnTo>
                    <a:pt x="1910272" y="1518210"/>
                  </a:lnTo>
                  <a:lnTo>
                    <a:pt x="1910489" y="1518337"/>
                  </a:lnTo>
                  <a:close/>
                </a:path>
                <a:path w="2360295" h="1867535">
                  <a:moveTo>
                    <a:pt x="1923854" y="1517956"/>
                  </a:moveTo>
                  <a:lnTo>
                    <a:pt x="1924643" y="1517956"/>
                  </a:lnTo>
                  <a:lnTo>
                    <a:pt x="1924012" y="1516051"/>
                  </a:lnTo>
                  <a:lnTo>
                    <a:pt x="1923854" y="1516051"/>
                  </a:lnTo>
                  <a:lnTo>
                    <a:pt x="1924012" y="1516305"/>
                  </a:lnTo>
                  <a:lnTo>
                    <a:pt x="1922511" y="1516686"/>
                  </a:lnTo>
                  <a:lnTo>
                    <a:pt x="1923741" y="1517548"/>
                  </a:lnTo>
                  <a:lnTo>
                    <a:pt x="1923854" y="1517956"/>
                  </a:lnTo>
                  <a:close/>
                </a:path>
                <a:path w="2360295" h="1867535">
                  <a:moveTo>
                    <a:pt x="1876476" y="1517575"/>
                  </a:moveTo>
                  <a:lnTo>
                    <a:pt x="1877581" y="1517575"/>
                  </a:lnTo>
                  <a:lnTo>
                    <a:pt x="1877581" y="1516051"/>
                  </a:lnTo>
                  <a:lnTo>
                    <a:pt x="1876239" y="1517321"/>
                  </a:lnTo>
                  <a:lnTo>
                    <a:pt x="1875633" y="1517321"/>
                  </a:lnTo>
                  <a:lnTo>
                    <a:pt x="1876054" y="1517448"/>
                  </a:lnTo>
                  <a:lnTo>
                    <a:pt x="1876239" y="1517448"/>
                  </a:lnTo>
                  <a:lnTo>
                    <a:pt x="1876385" y="1517548"/>
                  </a:lnTo>
                  <a:close/>
                </a:path>
                <a:path w="2360295" h="1867535">
                  <a:moveTo>
                    <a:pt x="1936251" y="1517448"/>
                  </a:moveTo>
                  <a:lnTo>
                    <a:pt x="1938304" y="1517448"/>
                  </a:lnTo>
                  <a:lnTo>
                    <a:pt x="1937215" y="1516086"/>
                  </a:lnTo>
                  <a:lnTo>
                    <a:pt x="1936251" y="1517448"/>
                  </a:lnTo>
                  <a:close/>
                </a:path>
                <a:path w="2360295" h="1867535">
                  <a:moveTo>
                    <a:pt x="1938304" y="1517448"/>
                  </a:moveTo>
                  <a:lnTo>
                    <a:pt x="1958834" y="1517448"/>
                  </a:lnTo>
                  <a:lnTo>
                    <a:pt x="1958223" y="1516956"/>
                  </a:lnTo>
                  <a:lnTo>
                    <a:pt x="1957808" y="1516305"/>
                  </a:lnTo>
                  <a:lnTo>
                    <a:pt x="1956860" y="1517067"/>
                  </a:lnTo>
                  <a:lnTo>
                    <a:pt x="1942410" y="1517067"/>
                  </a:lnTo>
                  <a:lnTo>
                    <a:pt x="1942410" y="1517194"/>
                  </a:lnTo>
                  <a:lnTo>
                    <a:pt x="1938439" y="1517194"/>
                  </a:lnTo>
                  <a:lnTo>
                    <a:pt x="1938304" y="1517448"/>
                  </a:lnTo>
                  <a:close/>
                </a:path>
                <a:path w="2360295" h="1867535">
                  <a:moveTo>
                    <a:pt x="1881360" y="1517575"/>
                  </a:moveTo>
                  <a:lnTo>
                    <a:pt x="1886662" y="1517575"/>
                  </a:lnTo>
                  <a:lnTo>
                    <a:pt x="1886109" y="1517067"/>
                  </a:lnTo>
                  <a:lnTo>
                    <a:pt x="1886070" y="1516813"/>
                  </a:lnTo>
                  <a:lnTo>
                    <a:pt x="1885951" y="1516432"/>
                  </a:lnTo>
                  <a:lnTo>
                    <a:pt x="1885872" y="1516305"/>
                  </a:lnTo>
                  <a:lnTo>
                    <a:pt x="1881134" y="1516305"/>
                  </a:lnTo>
                  <a:lnTo>
                    <a:pt x="1881253" y="1517067"/>
                  </a:lnTo>
                  <a:lnTo>
                    <a:pt x="1881360" y="1517575"/>
                  </a:lnTo>
                  <a:close/>
                </a:path>
                <a:path w="2360295" h="1867535">
                  <a:moveTo>
                    <a:pt x="1820622" y="1519353"/>
                  </a:moveTo>
                  <a:lnTo>
                    <a:pt x="1823806" y="1519353"/>
                  </a:lnTo>
                  <a:lnTo>
                    <a:pt x="1823774" y="1518845"/>
                  </a:lnTo>
                  <a:lnTo>
                    <a:pt x="1823648" y="1518337"/>
                  </a:lnTo>
                  <a:lnTo>
                    <a:pt x="1823806" y="1518210"/>
                  </a:lnTo>
                  <a:lnTo>
                    <a:pt x="1824043" y="1518083"/>
                  </a:lnTo>
                  <a:lnTo>
                    <a:pt x="1821675" y="1516305"/>
                  </a:lnTo>
                  <a:lnTo>
                    <a:pt x="1821750" y="1518012"/>
                  </a:lnTo>
                  <a:lnTo>
                    <a:pt x="1822070" y="1518210"/>
                  </a:lnTo>
                  <a:lnTo>
                    <a:pt x="1821750" y="1518457"/>
                  </a:lnTo>
                  <a:lnTo>
                    <a:pt x="1821754" y="1518972"/>
                  </a:lnTo>
                  <a:lnTo>
                    <a:pt x="1820807" y="1519226"/>
                  </a:lnTo>
                  <a:lnTo>
                    <a:pt x="1820622" y="1519353"/>
                  </a:lnTo>
                  <a:close/>
                </a:path>
                <a:path w="2360295" h="1867535">
                  <a:moveTo>
                    <a:pt x="1773192" y="1517321"/>
                  </a:moveTo>
                  <a:lnTo>
                    <a:pt x="1779193" y="1517321"/>
                  </a:lnTo>
                  <a:lnTo>
                    <a:pt x="1778561" y="1517067"/>
                  </a:lnTo>
                  <a:lnTo>
                    <a:pt x="1777772" y="1516813"/>
                  </a:lnTo>
                  <a:lnTo>
                    <a:pt x="1777368" y="1516380"/>
                  </a:lnTo>
                  <a:lnTo>
                    <a:pt x="1776904" y="1516559"/>
                  </a:lnTo>
                  <a:lnTo>
                    <a:pt x="1773192" y="1516559"/>
                  </a:lnTo>
                  <a:lnTo>
                    <a:pt x="1773192" y="1517321"/>
                  </a:lnTo>
                  <a:close/>
                </a:path>
                <a:path w="2360295" h="1867535">
                  <a:moveTo>
                    <a:pt x="1773192" y="1517702"/>
                  </a:moveTo>
                  <a:lnTo>
                    <a:pt x="1780377" y="1517702"/>
                  </a:lnTo>
                  <a:lnTo>
                    <a:pt x="1779588" y="1516559"/>
                  </a:lnTo>
                  <a:lnTo>
                    <a:pt x="1779193" y="1517321"/>
                  </a:lnTo>
                  <a:lnTo>
                    <a:pt x="1773192" y="1517321"/>
                  </a:lnTo>
                  <a:lnTo>
                    <a:pt x="1773192" y="1517702"/>
                  </a:lnTo>
                  <a:close/>
                </a:path>
                <a:path w="2360295" h="1867535">
                  <a:moveTo>
                    <a:pt x="1908929" y="1516912"/>
                  </a:moveTo>
                  <a:lnTo>
                    <a:pt x="1909245" y="1516686"/>
                  </a:lnTo>
                  <a:lnTo>
                    <a:pt x="1907626" y="1516686"/>
                  </a:lnTo>
                  <a:lnTo>
                    <a:pt x="1908929" y="1516912"/>
                  </a:lnTo>
                  <a:close/>
                </a:path>
                <a:path w="2360295" h="1867535">
                  <a:moveTo>
                    <a:pt x="1878450" y="1518210"/>
                  </a:moveTo>
                  <a:lnTo>
                    <a:pt x="1881529" y="1518210"/>
                  </a:lnTo>
                  <a:lnTo>
                    <a:pt x="1881371" y="1518083"/>
                  </a:lnTo>
                  <a:lnTo>
                    <a:pt x="1878959" y="1516956"/>
                  </a:lnTo>
                  <a:lnTo>
                    <a:pt x="1878845" y="1516813"/>
                  </a:lnTo>
                  <a:lnTo>
                    <a:pt x="1878687" y="1516686"/>
                  </a:lnTo>
                  <a:lnTo>
                    <a:pt x="1878450" y="1517067"/>
                  </a:lnTo>
                  <a:lnTo>
                    <a:pt x="1878112" y="1517494"/>
                  </a:lnTo>
                  <a:lnTo>
                    <a:pt x="1877897" y="1517956"/>
                  </a:lnTo>
                  <a:lnTo>
                    <a:pt x="1878055" y="1517956"/>
                  </a:lnTo>
                  <a:lnTo>
                    <a:pt x="1878350" y="1518130"/>
                  </a:lnTo>
                  <a:close/>
                </a:path>
                <a:path w="2360295" h="1867535">
                  <a:moveTo>
                    <a:pt x="1825023" y="1518012"/>
                  </a:moveTo>
                  <a:lnTo>
                    <a:pt x="1827122" y="1516686"/>
                  </a:lnTo>
                  <a:lnTo>
                    <a:pt x="1824631" y="1516686"/>
                  </a:lnTo>
                  <a:lnTo>
                    <a:pt x="1825023" y="1518012"/>
                  </a:lnTo>
                  <a:close/>
                </a:path>
                <a:path w="2360295" h="1867535">
                  <a:moveTo>
                    <a:pt x="1908299" y="1517363"/>
                  </a:moveTo>
                  <a:lnTo>
                    <a:pt x="1909087" y="1516940"/>
                  </a:lnTo>
                  <a:lnTo>
                    <a:pt x="1908929" y="1516912"/>
                  </a:lnTo>
                  <a:lnTo>
                    <a:pt x="1908299" y="1517363"/>
                  </a:lnTo>
                  <a:close/>
                </a:path>
                <a:path w="2360295" h="1867535">
                  <a:moveTo>
                    <a:pt x="1934751" y="1518464"/>
                  </a:moveTo>
                  <a:lnTo>
                    <a:pt x="1934988" y="1517448"/>
                  </a:lnTo>
                  <a:lnTo>
                    <a:pt x="1936251" y="1517448"/>
                  </a:lnTo>
                  <a:lnTo>
                    <a:pt x="1934988" y="1516940"/>
                  </a:lnTo>
                  <a:lnTo>
                    <a:pt x="1934198" y="1517067"/>
                  </a:lnTo>
                  <a:lnTo>
                    <a:pt x="1933724" y="1517067"/>
                  </a:lnTo>
                  <a:lnTo>
                    <a:pt x="1933013" y="1517321"/>
                  </a:lnTo>
                  <a:lnTo>
                    <a:pt x="1933013" y="1517956"/>
                  </a:lnTo>
                  <a:lnTo>
                    <a:pt x="1934277" y="1517956"/>
                  </a:lnTo>
                  <a:lnTo>
                    <a:pt x="1934751" y="1518464"/>
                  </a:lnTo>
                  <a:close/>
                </a:path>
                <a:path w="2360295" h="1867535">
                  <a:moveTo>
                    <a:pt x="1860998" y="1521131"/>
                  </a:moveTo>
                  <a:lnTo>
                    <a:pt x="1861235" y="1521131"/>
                  </a:lnTo>
                  <a:lnTo>
                    <a:pt x="1861630" y="1520242"/>
                  </a:lnTo>
                  <a:lnTo>
                    <a:pt x="1861709" y="1519861"/>
                  </a:lnTo>
                  <a:lnTo>
                    <a:pt x="1861833" y="1518972"/>
                  </a:lnTo>
                  <a:lnTo>
                    <a:pt x="1861706" y="1518012"/>
                  </a:lnTo>
                  <a:lnTo>
                    <a:pt x="1862024" y="1517194"/>
                  </a:lnTo>
                  <a:lnTo>
                    <a:pt x="1862894" y="1517193"/>
                  </a:lnTo>
                  <a:lnTo>
                    <a:pt x="1863367" y="1516940"/>
                  </a:lnTo>
                  <a:lnTo>
                    <a:pt x="1827117" y="1516940"/>
                  </a:lnTo>
                  <a:lnTo>
                    <a:pt x="1827084" y="1518337"/>
                  </a:lnTo>
                  <a:lnTo>
                    <a:pt x="1839756" y="1518337"/>
                  </a:lnTo>
                  <a:lnTo>
                    <a:pt x="1839865" y="1518464"/>
                  </a:lnTo>
                  <a:lnTo>
                    <a:pt x="1854997" y="1518464"/>
                  </a:lnTo>
                  <a:lnTo>
                    <a:pt x="1855120" y="1519164"/>
                  </a:lnTo>
                  <a:lnTo>
                    <a:pt x="1859734" y="1519226"/>
                  </a:lnTo>
                  <a:lnTo>
                    <a:pt x="1860129" y="1519353"/>
                  </a:lnTo>
                  <a:lnTo>
                    <a:pt x="1860445" y="1519480"/>
                  </a:lnTo>
                  <a:lnTo>
                    <a:pt x="1860296" y="1519600"/>
                  </a:lnTo>
                  <a:lnTo>
                    <a:pt x="1860129" y="1519861"/>
                  </a:lnTo>
                  <a:lnTo>
                    <a:pt x="1859971" y="1519988"/>
                  </a:lnTo>
                  <a:lnTo>
                    <a:pt x="1859261" y="1520369"/>
                  </a:lnTo>
                  <a:lnTo>
                    <a:pt x="1859813" y="1520623"/>
                  </a:lnTo>
                  <a:lnTo>
                    <a:pt x="1860366" y="1521004"/>
                  </a:lnTo>
                  <a:lnTo>
                    <a:pt x="1860998" y="1521131"/>
                  </a:lnTo>
                  <a:close/>
                </a:path>
                <a:path w="2360295" h="1867535">
                  <a:moveTo>
                    <a:pt x="1780746" y="1517448"/>
                  </a:moveTo>
                  <a:lnTo>
                    <a:pt x="1783615" y="1517448"/>
                  </a:lnTo>
                  <a:lnTo>
                    <a:pt x="1782825" y="1516940"/>
                  </a:lnTo>
                  <a:lnTo>
                    <a:pt x="1781483" y="1516940"/>
                  </a:lnTo>
                  <a:lnTo>
                    <a:pt x="1780746" y="1517448"/>
                  </a:lnTo>
                  <a:close/>
                </a:path>
                <a:path w="2360295" h="1867535">
                  <a:moveTo>
                    <a:pt x="1915167" y="1519226"/>
                  </a:moveTo>
                  <a:lnTo>
                    <a:pt x="1916589" y="1519226"/>
                  </a:lnTo>
                  <a:lnTo>
                    <a:pt x="1916536" y="1519099"/>
                  </a:lnTo>
                  <a:lnTo>
                    <a:pt x="1915957" y="1518845"/>
                  </a:lnTo>
                  <a:lnTo>
                    <a:pt x="1916431" y="1517067"/>
                  </a:lnTo>
                  <a:lnTo>
                    <a:pt x="1915916" y="1517067"/>
                  </a:lnTo>
                  <a:lnTo>
                    <a:pt x="1915878" y="1518337"/>
                  </a:lnTo>
                  <a:lnTo>
                    <a:pt x="1910489" y="1518337"/>
                  </a:lnTo>
                  <a:lnTo>
                    <a:pt x="1911851" y="1519099"/>
                  </a:lnTo>
                  <a:lnTo>
                    <a:pt x="1914852" y="1519099"/>
                  </a:lnTo>
                  <a:lnTo>
                    <a:pt x="1915167" y="1519226"/>
                  </a:lnTo>
                  <a:close/>
                </a:path>
                <a:path w="2360295" h="1867535">
                  <a:moveTo>
                    <a:pt x="1872132" y="1518845"/>
                  </a:moveTo>
                  <a:lnTo>
                    <a:pt x="1875212" y="1517194"/>
                  </a:lnTo>
                  <a:lnTo>
                    <a:pt x="1872461" y="1517194"/>
                  </a:lnTo>
                  <a:lnTo>
                    <a:pt x="1872132" y="1518845"/>
                  </a:lnTo>
                  <a:close/>
                </a:path>
                <a:path w="2360295" h="1867535">
                  <a:moveTo>
                    <a:pt x="1881462" y="1517956"/>
                  </a:moveTo>
                  <a:lnTo>
                    <a:pt x="1889267" y="1517956"/>
                  </a:lnTo>
                  <a:lnTo>
                    <a:pt x="1889110" y="1517702"/>
                  </a:lnTo>
                  <a:lnTo>
                    <a:pt x="1888399" y="1517702"/>
                  </a:lnTo>
                  <a:lnTo>
                    <a:pt x="1887135" y="1517321"/>
                  </a:lnTo>
                  <a:lnTo>
                    <a:pt x="1886662" y="1517575"/>
                  </a:lnTo>
                  <a:lnTo>
                    <a:pt x="1881360" y="1517575"/>
                  </a:lnTo>
                  <a:lnTo>
                    <a:pt x="1881462" y="1517956"/>
                  </a:lnTo>
                  <a:close/>
                </a:path>
                <a:path w="2360295" h="1867535">
                  <a:moveTo>
                    <a:pt x="1888105" y="1519734"/>
                  </a:moveTo>
                  <a:lnTo>
                    <a:pt x="1907982" y="1519734"/>
                  </a:lnTo>
                  <a:lnTo>
                    <a:pt x="1906877" y="1519353"/>
                  </a:lnTo>
                  <a:lnTo>
                    <a:pt x="1906087" y="1519353"/>
                  </a:lnTo>
                  <a:lnTo>
                    <a:pt x="1907824" y="1517702"/>
                  </a:lnTo>
                  <a:lnTo>
                    <a:pt x="1908299" y="1517363"/>
                  </a:lnTo>
                  <a:lnTo>
                    <a:pt x="1907903" y="1517575"/>
                  </a:lnTo>
                  <a:lnTo>
                    <a:pt x="1905455" y="1517702"/>
                  </a:lnTo>
                  <a:lnTo>
                    <a:pt x="1889478" y="1517702"/>
                  </a:lnTo>
                  <a:lnTo>
                    <a:pt x="1889425" y="1517956"/>
                  </a:lnTo>
                  <a:lnTo>
                    <a:pt x="1881462" y="1517956"/>
                  </a:lnTo>
                  <a:lnTo>
                    <a:pt x="1881529" y="1518210"/>
                  </a:lnTo>
                  <a:lnTo>
                    <a:pt x="1878450" y="1518210"/>
                  </a:lnTo>
                  <a:lnTo>
                    <a:pt x="1878608" y="1518337"/>
                  </a:lnTo>
                  <a:lnTo>
                    <a:pt x="1878687" y="1518464"/>
                  </a:lnTo>
                  <a:lnTo>
                    <a:pt x="1878845" y="1518591"/>
                  </a:lnTo>
                  <a:lnTo>
                    <a:pt x="1878687" y="1518591"/>
                  </a:lnTo>
                  <a:lnTo>
                    <a:pt x="1878371" y="1518845"/>
                  </a:lnTo>
                  <a:lnTo>
                    <a:pt x="1875312" y="1518845"/>
                  </a:lnTo>
                  <a:lnTo>
                    <a:pt x="1874975" y="1519353"/>
                  </a:lnTo>
                  <a:lnTo>
                    <a:pt x="1874644" y="1519480"/>
                  </a:lnTo>
                  <a:lnTo>
                    <a:pt x="1888082" y="1519480"/>
                  </a:lnTo>
                  <a:lnTo>
                    <a:pt x="1888105" y="1519734"/>
                  </a:lnTo>
                  <a:close/>
                </a:path>
                <a:path w="2360295" h="1867535">
                  <a:moveTo>
                    <a:pt x="1931304" y="1520199"/>
                  </a:moveTo>
                  <a:lnTo>
                    <a:pt x="1931402" y="1519734"/>
                  </a:lnTo>
                  <a:lnTo>
                    <a:pt x="1931434" y="1517829"/>
                  </a:lnTo>
                  <a:lnTo>
                    <a:pt x="1929697" y="1517702"/>
                  </a:lnTo>
                  <a:lnTo>
                    <a:pt x="1927960" y="1517448"/>
                  </a:lnTo>
                  <a:lnTo>
                    <a:pt x="1926301" y="1517702"/>
                  </a:lnTo>
                  <a:lnTo>
                    <a:pt x="1925433" y="1517702"/>
                  </a:lnTo>
                  <a:lnTo>
                    <a:pt x="1924643" y="1517956"/>
                  </a:lnTo>
                  <a:lnTo>
                    <a:pt x="1923854" y="1517956"/>
                  </a:lnTo>
                  <a:lnTo>
                    <a:pt x="1923459" y="1518972"/>
                  </a:lnTo>
                  <a:lnTo>
                    <a:pt x="1929460" y="1518972"/>
                  </a:lnTo>
                  <a:lnTo>
                    <a:pt x="1931304" y="1520199"/>
                  </a:lnTo>
                  <a:close/>
                </a:path>
                <a:path w="2360295" h="1867535">
                  <a:moveTo>
                    <a:pt x="1876385" y="1517548"/>
                  </a:moveTo>
                  <a:lnTo>
                    <a:pt x="1876239" y="1517448"/>
                  </a:lnTo>
                  <a:lnTo>
                    <a:pt x="1876385" y="1517548"/>
                  </a:lnTo>
                  <a:close/>
                </a:path>
                <a:path w="2360295" h="1867535">
                  <a:moveTo>
                    <a:pt x="1876208" y="1517494"/>
                  </a:moveTo>
                  <a:lnTo>
                    <a:pt x="1876054" y="1517448"/>
                  </a:lnTo>
                  <a:lnTo>
                    <a:pt x="1876208" y="1517494"/>
                  </a:lnTo>
                  <a:close/>
                </a:path>
                <a:path w="2360295" h="1867535">
                  <a:moveTo>
                    <a:pt x="1875312" y="1518845"/>
                  </a:moveTo>
                  <a:lnTo>
                    <a:pt x="1878292" y="1518845"/>
                  </a:lnTo>
                  <a:lnTo>
                    <a:pt x="1876385" y="1517548"/>
                  </a:lnTo>
                  <a:lnTo>
                    <a:pt x="1876208" y="1517494"/>
                  </a:lnTo>
                  <a:lnTo>
                    <a:pt x="1875312" y="1518845"/>
                  </a:lnTo>
                  <a:close/>
                </a:path>
                <a:path w="2360295" h="1867535">
                  <a:moveTo>
                    <a:pt x="1919247" y="1520369"/>
                  </a:moveTo>
                  <a:lnTo>
                    <a:pt x="1921722" y="1520369"/>
                  </a:lnTo>
                  <a:lnTo>
                    <a:pt x="1921643" y="1520242"/>
                  </a:lnTo>
                  <a:lnTo>
                    <a:pt x="1921169" y="1519861"/>
                  </a:lnTo>
                  <a:lnTo>
                    <a:pt x="1920941" y="1519600"/>
                  </a:lnTo>
                  <a:lnTo>
                    <a:pt x="1921406" y="1519226"/>
                  </a:lnTo>
                  <a:lnTo>
                    <a:pt x="1921880" y="1519099"/>
                  </a:lnTo>
                  <a:lnTo>
                    <a:pt x="1922354" y="1518718"/>
                  </a:lnTo>
                  <a:lnTo>
                    <a:pt x="1922590" y="1518464"/>
                  </a:lnTo>
                  <a:lnTo>
                    <a:pt x="1922906" y="1517702"/>
                  </a:lnTo>
                  <a:lnTo>
                    <a:pt x="1922275" y="1517575"/>
                  </a:lnTo>
                  <a:lnTo>
                    <a:pt x="1921011" y="1517956"/>
                  </a:lnTo>
                  <a:lnTo>
                    <a:pt x="1922275" y="1517956"/>
                  </a:lnTo>
                  <a:lnTo>
                    <a:pt x="1921959" y="1518464"/>
                  </a:lnTo>
                  <a:lnTo>
                    <a:pt x="1921722" y="1518718"/>
                  </a:lnTo>
                  <a:lnTo>
                    <a:pt x="1920471" y="1518718"/>
                  </a:lnTo>
                  <a:lnTo>
                    <a:pt x="1920240" y="1519164"/>
                  </a:lnTo>
                  <a:lnTo>
                    <a:pt x="1920127" y="1519480"/>
                  </a:lnTo>
                  <a:lnTo>
                    <a:pt x="1920064" y="1519988"/>
                  </a:lnTo>
                  <a:lnTo>
                    <a:pt x="1919511" y="1519988"/>
                  </a:lnTo>
                  <a:lnTo>
                    <a:pt x="1919274" y="1520115"/>
                  </a:lnTo>
                  <a:lnTo>
                    <a:pt x="1919037" y="1520115"/>
                  </a:lnTo>
                  <a:lnTo>
                    <a:pt x="1919247" y="1520369"/>
                  </a:lnTo>
                  <a:close/>
                </a:path>
                <a:path w="2360295" h="1867535">
                  <a:moveTo>
                    <a:pt x="1863051" y="1519861"/>
                  </a:moveTo>
                  <a:lnTo>
                    <a:pt x="1868895" y="1519861"/>
                  </a:lnTo>
                  <a:lnTo>
                    <a:pt x="1867947" y="1517956"/>
                  </a:lnTo>
                  <a:lnTo>
                    <a:pt x="1869448" y="1517829"/>
                  </a:lnTo>
                  <a:lnTo>
                    <a:pt x="1866376" y="1517829"/>
                  </a:lnTo>
                  <a:lnTo>
                    <a:pt x="1866053" y="1518972"/>
                  </a:lnTo>
                  <a:lnTo>
                    <a:pt x="1865342" y="1519226"/>
                  </a:lnTo>
                  <a:lnTo>
                    <a:pt x="1862788" y="1519226"/>
                  </a:lnTo>
                  <a:lnTo>
                    <a:pt x="1863051" y="1519861"/>
                  </a:lnTo>
                  <a:close/>
                </a:path>
                <a:path w="2360295" h="1867535">
                  <a:moveTo>
                    <a:pt x="1933013" y="1518718"/>
                  </a:moveTo>
                  <a:lnTo>
                    <a:pt x="1934277" y="1517956"/>
                  </a:lnTo>
                  <a:lnTo>
                    <a:pt x="1933013" y="1517956"/>
                  </a:lnTo>
                  <a:lnTo>
                    <a:pt x="1933013" y="1518718"/>
                  </a:lnTo>
                  <a:close/>
                </a:path>
                <a:path w="2360295" h="1867535">
                  <a:moveTo>
                    <a:pt x="1908949" y="1518528"/>
                  </a:moveTo>
                  <a:lnTo>
                    <a:pt x="1908941" y="1518101"/>
                  </a:lnTo>
                  <a:lnTo>
                    <a:pt x="1908772" y="1517956"/>
                  </a:lnTo>
                  <a:lnTo>
                    <a:pt x="1908949" y="1518528"/>
                  </a:lnTo>
                  <a:close/>
                </a:path>
                <a:path w="2360295" h="1867535">
                  <a:moveTo>
                    <a:pt x="1821750" y="1518457"/>
                  </a:moveTo>
                  <a:lnTo>
                    <a:pt x="1822070" y="1518210"/>
                  </a:lnTo>
                  <a:lnTo>
                    <a:pt x="1821734" y="1518002"/>
                  </a:lnTo>
                  <a:lnTo>
                    <a:pt x="1821750" y="1518457"/>
                  </a:lnTo>
                  <a:close/>
                </a:path>
                <a:path w="2360295" h="1867535">
                  <a:moveTo>
                    <a:pt x="1825033" y="1518770"/>
                  </a:moveTo>
                  <a:lnTo>
                    <a:pt x="1825227" y="1518718"/>
                  </a:lnTo>
                  <a:lnTo>
                    <a:pt x="1825023" y="1518012"/>
                  </a:lnTo>
                  <a:lnTo>
                    <a:pt x="1824596" y="1518210"/>
                  </a:lnTo>
                  <a:lnTo>
                    <a:pt x="1824270" y="1518210"/>
                  </a:lnTo>
                  <a:lnTo>
                    <a:pt x="1825033" y="1518770"/>
                  </a:lnTo>
                  <a:close/>
                </a:path>
                <a:path w="2360295" h="1867535">
                  <a:moveTo>
                    <a:pt x="1824121" y="1518101"/>
                  </a:moveTo>
                  <a:close/>
                </a:path>
                <a:path w="2360295" h="1867535">
                  <a:moveTo>
                    <a:pt x="1790327" y="1518210"/>
                  </a:moveTo>
                  <a:lnTo>
                    <a:pt x="1792143" y="1518210"/>
                  </a:lnTo>
                  <a:lnTo>
                    <a:pt x="1790800" y="1518083"/>
                  </a:lnTo>
                  <a:lnTo>
                    <a:pt x="1790327" y="1518210"/>
                  </a:lnTo>
                  <a:close/>
                </a:path>
                <a:path w="2360295" h="1867535">
                  <a:moveTo>
                    <a:pt x="1824270" y="1518210"/>
                  </a:moveTo>
                  <a:lnTo>
                    <a:pt x="1824596" y="1518210"/>
                  </a:lnTo>
                  <a:lnTo>
                    <a:pt x="1824121" y="1518101"/>
                  </a:lnTo>
                  <a:lnTo>
                    <a:pt x="1824270" y="1518210"/>
                  </a:lnTo>
                  <a:close/>
                </a:path>
                <a:path w="2360295" h="1867535">
                  <a:moveTo>
                    <a:pt x="1909956" y="1518972"/>
                  </a:moveTo>
                  <a:lnTo>
                    <a:pt x="1910145" y="1518591"/>
                  </a:lnTo>
                  <a:lnTo>
                    <a:pt x="1910272" y="1518210"/>
                  </a:lnTo>
                  <a:lnTo>
                    <a:pt x="1909068" y="1518210"/>
                  </a:lnTo>
                  <a:lnTo>
                    <a:pt x="1909956" y="1518972"/>
                  </a:lnTo>
                  <a:close/>
                </a:path>
                <a:path w="2360295" h="1867535">
                  <a:moveTo>
                    <a:pt x="1827044" y="1520115"/>
                  </a:moveTo>
                  <a:lnTo>
                    <a:pt x="1828544" y="1519988"/>
                  </a:lnTo>
                  <a:lnTo>
                    <a:pt x="1829412" y="1519988"/>
                  </a:lnTo>
                  <a:lnTo>
                    <a:pt x="1830202" y="1519353"/>
                  </a:lnTo>
                  <a:lnTo>
                    <a:pt x="1830992" y="1519226"/>
                  </a:lnTo>
                  <a:lnTo>
                    <a:pt x="1835492" y="1519226"/>
                  </a:lnTo>
                  <a:lnTo>
                    <a:pt x="1836519" y="1518972"/>
                  </a:lnTo>
                  <a:lnTo>
                    <a:pt x="1837546" y="1518845"/>
                  </a:lnTo>
                  <a:lnTo>
                    <a:pt x="1839756" y="1518337"/>
                  </a:lnTo>
                  <a:lnTo>
                    <a:pt x="1827084" y="1518337"/>
                  </a:lnTo>
                  <a:lnTo>
                    <a:pt x="1827122" y="1519734"/>
                  </a:lnTo>
                  <a:lnTo>
                    <a:pt x="1827359" y="1519861"/>
                  </a:lnTo>
                  <a:lnTo>
                    <a:pt x="1827162" y="1519988"/>
                  </a:lnTo>
                  <a:lnTo>
                    <a:pt x="1827044" y="1520115"/>
                  </a:lnTo>
                  <a:close/>
                </a:path>
                <a:path w="2360295" h="1867535">
                  <a:moveTo>
                    <a:pt x="1854501" y="1519946"/>
                  </a:moveTo>
                  <a:lnTo>
                    <a:pt x="1854997" y="1518464"/>
                  </a:lnTo>
                  <a:lnTo>
                    <a:pt x="1839865" y="1518464"/>
                  </a:lnTo>
                  <a:lnTo>
                    <a:pt x="1840516" y="1519226"/>
                  </a:lnTo>
                  <a:lnTo>
                    <a:pt x="1840625" y="1519480"/>
                  </a:lnTo>
                  <a:lnTo>
                    <a:pt x="1854128" y="1519480"/>
                  </a:lnTo>
                  <a:lnTo>
                    <a:pt x="1854501" y="1519946"/>
                  </a:lnTo>
                  <a:close/>
                </a:path>
                <a:path w="2360295" h="1867535">
                  <a:moveTo>
                    <a:pt x="1908456" y="1520242"/>
                  </a:moveTo>
                  <a:lnTo>
                    <a:pt x="1908614" y="1520242"/>
                  </a:lnTo>
                  <a:lnTo>
                    <a:pt x="1909008" y="1519861"/>
                  </a:lnTo>
                  <a:lnTo>
                    <a:pt x="1909048" y="1518845"/>
                  </a:lnTo>
                  <a:lnTo>
                    <a:pt x="1908949" y="1518528"/>
                  </a:lnTo>
                  <a:lnTo>
                    <a:pt x="1908930" y="1518845"/>
                  </a:lnTo>
                  <a:lnTo>
                    <a:pt x="1907982" y="1519734"/>
                  </a:lnTo>
                  <a:lnTo>
                    <a:pt x="1888105" y="1519734"/>
                  </a:lnTo>
                  <a:lnTo>
                    <a:pt x="1888127" y="1519988"/>
                  </a:lnTo>
                  <a:lnTo>
                    <a:pt x="1906876" y="1519988"/>
                  </a:lnTo>
                  <a:lnTo>
                    <a:pt x="1907824" y="1520115"/>
                  </a:lnTo>
                  <a:lnTo>
                    <a:pt x="1908456" y="1520242"/>
                  </a:lnTo>
                  <a:close/>
                </a:path>
                <a:path w="2360295" h="1867535">
                  <a:moveTo>
                    <a:pt x="1920471" y="1518718"/>
                  </a:moveTo>
                  <a:lnTo>
                    <a:pt x="1921564" y="1518718"/>
                  </a:lnTo>
                  <a:lnTo>
                    <a:pt x="1920537" y="1518591"/>
                  </a:lnTo>
                  <a:lnTo>
                    <a:pt x="1920471" y="1518718"/>
                  </a:lnTo>
                  <a:close/>
                </a:path>
                <a:path w="2360295" h="1867535">
                  <a:moveTo>
                    <a:pt x="1801926" y="1522782"/>
                  </a:moveTo>
                  <a:lnTo>
                    <a:pt x="1825227" y="1522782"/>
                  </a:lnTo>
                  <a:lnTo>
                    <a:pt x="1825491" y="1522147"/>
                  </a:lnTo>
                  <a:lnTo>
                    <a:pt x="1825583" y="1521766"/>
                  </a:lnTo>
                  <a:lnTo>
                    <a:pt x="1825701" y="1521004"/>
                  </a:lnTo>
                  <a:lnTo>
                    <a:pt x="1826175" y="1520623"/>
                  </a:lnTo>
                  <a:lnTo>
                    <a:pt x="1826965" y="1520115"/>
                  </a:lnTo>
                  <a:lnTo>
                    <a:pt x="1827053" y="1519697"/>
                  </a:lnTo>
                  <a:lnTo>
                    <a:pt x="1826175" y="1519226"/>
                  </a:lnTo>
                  <a:lnTo>
                    <a:pt x="1826254" y="1518591"/>
                  </a:lnTo>
                  <a:lnTo>
                    <a:pt x="1825780" y="1518718"/>
                  </a:lnTo>
                  <a:lnTo>
                    <a:pt x="1825232" y="1518718"/>
                  </a:lnTo>
                  <a:lnTo>
                    <a:pt x="1825308" y="1518972"/>
                  </a:lnTo>
                  <a:lnTo>
                    <a:pt x="1824438" y="1518972"/>
                  </a:lnTo>
                  <a:lnTo>
                    <a:pt x="1824122" y="1519226"/>
                  </a:lnTo>
                  <a:lnTo>
                    <a:pt x="1823806" y="1519353"/>
                  </a:lnTo>
                  <a:lnTo>
                    <a:pt x="1820622" y="1519353"/>
                  </a:lnTo>
                  <a:lnTo>
                    <a:pt x="1820254" y="1519607"/>
                  </a:lnTo>
                  <a:lnTo>
                    <a:pt x="1790358" y="1519607"/>
                  </a:lnTo>
                  <a:lnTo>
                    <a:pt x="1790232" y="1520242"/>
                  </a:lnTo>
                  <a:lnTo>
                    <a:pt x="1790011" y="1521131"/>
                  </a:lnTo>
                  <a:lnTo>
                    <a:pt x="1773192" y="1521131"/>
                  </a:lnTo>
                  <a:lnTo>
                    <a:pt x="1773192" y="1521258"/>
                  </a:lnTo>
                  <a:lnTo>
                    <a:pt x="1775403" y="1521258"/>
                  </a:lnTo>
                  <a:lnTo>
                    <a:pt x="1775682" y="1521639"/>
                  </a:lnTo>
                  <a:lnTo>
                    <a:pt x="1800512" y="1521639"/>
                  </a:lnTo>
                  <a:lnTo>
                    <a:pt x="1800417" y="1521919"/>
                  </a:lnTo>
                  <a:lnTo>
                    <a:pt x="1800296" y="1522115"/>
                  </a:lnTo>
                  <a:lnTo>
                    <a:pt x="1800302" y="1522655"/>
                  </a:lnTo>
                  <a:lnTo>
                    <a:pt x="1801934" y="1522655"/>
                  </a:lnTo>
                  <a:lnTo>
                    <a:pt x="1801926" y="1522782"/>
                  </a:lnTo>
                  <a:close/>
                </a:path>
                <a:path w="2360295" h="1867535">
                  <a:moveTo>
                    <a:pt x="1824438" y="1518972"/>
                  </a:moveTo>
                  <a:lnTo>
                    <a:pt x="1825308" y="1518972"/>
                  </a:lnTo>
                  <a:lnTo>
                    <a:pt x="1825033" y="1518770"/>
                  </a:lnTo>
                  <a:lnTo>
                    <a:pt x="1824754" y="1518845"/>
                  </a:lnTo>
                  <a:lnTo>
                    <a:pt x="1824438" y="1518972"/>
                  </a:lnTo>
                  <a:close/>
                </a:path>
                <a:path w="2360295" h="1867535">
                  <a:moveTo>
                    <a:pt x="1924712" y="1521258"/>
                  </a:moveTo>
                  <a:lnTo>
                    <a:pt x="1928591" y="1521258"/>
                  </a:lnTo>
                  <a:lnTo>
                    <a:pt x="1928789" y="1520877"/>
                  </a:lnTo>
                  <a:lnTo>
                    <a:pt x="1928868" y="1520369"/>
                  </a:lnTo>
                  <a:lnTo>
                    <a:pt x="1928512" y="1519988"/>
                  </a:lnTo>
                  <a:lnTo>
                    <a:pt x="1928090" y="1519697"/>
                  </a:lnTo>
                  <a:lnTo>
                    <a:pt x="1928591" y="1519480"/>
                  </a:lnTo>
                  <a:lnTo>
                    <a:pt x="1929460" y="1518972"/>
                  </a:lnTo>
                  <a:lnTo>
                    <a:pt x="1923459" y="1518972"/>
                  </a:lnTo>
                  <a:lnTo>
                    <a:pt x="1923206" y="1519607"/>
                  </a:lnTo>
                  <a:lnTo>
                    <a:pt x="1924011" y="1519607"/>
                  </a:lnTo>
                  <a:lnTo>
                    <a:pt x="1924169" y="1519861"/>
                  </a:lnTo>
                  <a:lnTo>
                    <a:pt x="1924547" y="1520063"/>
                  </a:lnTo>
                  <a:lnTo>
                    <a:pt x="1924673" y="1520750"/>
                  </a:lnTo>
                  <a:lnTo>
                    <a:pt x="1924712" y="1521258"/>
                  </a:lnTo>
                  <a:close/>
                </a:path>
                <a:path w="2360295" h="1867535">
                  <a:moveTo>
                    <a:pt x="1885950" y="1523417"/>
                  </a:moveTo>
                  <a:lnTo>
                    <a:pt x="1885982" y="1521919"/>
                  </a:lnTo>
                  <a:lnTo>
                    <a:pt x="1886108" y="1519988"/>
                  </a:lnTo>
                  <a:lnTo>
                    <a:pt x="1872843" y="1519988"/>
                  </a:lnTo>
                  <a:lnTo>
                    <a:pt x="1872843" y="1519861"/>
                  </a:lnTo>
                  <a:lnTo>
                    <a:pt x="1863051" y="1519861"/>
                  </a:lnTo>
                  <a:lnTo>
                    <a:pt x="1862814" y="1519607"/>
                  </a:lnTo>
                  <a:lnTo>
                    <a:pt x="1862577" y="1519226"/>
                  </a:lnTo>
                  <a:lnTo>
                    <a:pt x="1862340" y="1518972"/>
                  </a:lnTo>
                  <a:lnTo>
                    <a:pt x="1861982" y="1519164"/>
                  </a:lnTo>
                  <a:lnTo>
                    <a:pt x="1862103" y="1521004"/>
                  </a:lnTo>
                  <a:lnTo>
                    <a:pt x="1862340" y="1522528"/>
                  </a:lnTo>
                  <a:lnTo>
                    <a:pt x="1884608" y="1522528"/>
                  </a:lnTo>
                  <a:lnTo>
                    <a:pt x="1885082" y="1522655"/>
                  </a:lnTo>
                  <a:lnTo>
                    <a:pt x="1885950" y="1523417"/>
                  </a:lnTo>
                  <a:close/>
                </a:path>
                <a:path w="2360295" h="1867535">
                  <a:moveTo>
                    <a:pt x="1922538" y="1519988"/>
                  </a:moveTo>
                  <a:lnTo>
                    <a:pt x="1923064" y="1519988"/>
                  </a:lnTo>
                  <a:lnTo>
                    <a:pt x="1922867" y="1519353"/>
                  </a:lnTo>
                  <a:lnTo>
                    <a:pt x="1922750" y="1519164"/>
                  </a:lnTo>
                  <a:lnTo>
                    <a:pt x="1922432" y="1519099"/>
                  </a:lnTo>
                  <a:lnTo>
                    <a:pt x="1922353" y="1519226"/>
                  </a:lnTo>
                  <a:lnTo>
                    <a:pt x="1922432" y="1519734"/>
                  </a:lnTo>
                  <a:lnTo>
                    <a:pt x="1922538" y="1519988"/>
                  </a:lnTo>
                  <a:close/>
                </a:path>
                <a:path w="2360295" h="1867535">
                  <a:moveTo>
                    <a:pt x="1913351" y="1521766"/>
                  </a:moveTo>
                  <a:lnTo>
                    <a:pt x="1914777" y="1519353"/>
                  </a:lnTo>
                  <a:lnTo>
                    <a:pt x="1914852" y="1519099"/>
                  </a:lnTo>
                  <a:lnTo>
                    <a:pt x="1911851" y="1519099"/>
                  </a:lnTo>
                  <a:lnTo>
                    <a:pt x="1912088" y="1519226"/>
                  </a:lnTo>
                  <a:lnTo>
                    <a:pt x="1913351" y="1521766"/>
                  </a:lnTo>
                  <a:close/>
                </a:path>
                <a:path w="2360295" h="1867535">
                  <a:moveTo>
                    <a:pt x="1868895" y="1519861"/>
                  </a:moveTo>
                  <a:lnTo>
                    <a:pt x="1872764" y="1519861"/>
                  </a:lnTo>
                  <a:lnTo>
                    <a:pt x="1872448" y="1519607"/>
                  </a:lnTo>
                  <a:lnTo>
                    <a:pt x="1872132" y="1519099"/>
                  </a:lnTo>
                  <a:lnTo>
                    <a:pt x="1870474" y="1519099"/>
                  </a:lnTo>
                  <a:lnTo>
                    <a:pt x="1868895" y="1519861"/>
                  </a:lnTo>
                  <a:close/>
                </a:path>
                <a:path w="2360295" h="1867535">
                  <a:moveTo>
                    <a:pt x="1917221" y="1519607"/>
                  </a:moveTo>
                  <a:lnTo>
                    <a:pt x="1916826" y="1519226"/>
                  </a:lnTo>
                  <a:lnTo>
                    <a:pt x="1916684" y="1519164"/>
                  </a:lnTo>
                  <a:lnTo>
                    <a:pt x="1915404" y="1519226"/>
                  </a:lnTo>
                  <a:lnTo>
                    <a:pt x="1917221" y="1519607"/>
                  </a:lnTo>
                  <a:close/>
                </a:path>
                <a:path w="2360295" h="1867535">
                  <a:moveTo>
                    <a:pt x="1856655" y="1521385"/>
                  </a:moveTo>
                  <a:lnTo>
                    <a:pt x="1857997" y="1519480"/>
                  </a:lnTo>
                  <a:lnTo>
                    <a:pt x="1859419" y="1519226"/>
                  </a:lnTo>
                  <a:lnTo>
                    <a:pt x="1855163" y="1519226"/>
                  </a:lnTo>
                  <a:lnTo>
                    <a:pt x="1856655" y="1521385"/>
                  </a:lnTo>
                  <a:close/>
                </a:path>
                <a:path w="2360295" h="1867535">
                  <a:moveTo>
                    <a:pt x="1832492" y="1520623"/>
                  </a:moveTo>
                  <a:lnTo>
                    <a:pt x="1837782" y="1520623"/>
                  </a:lnTo>
                  <a:lnTo>
                    <a:pt x="1835887" y="1519861"/>
                  </a:lnTo>
                  <a:lnTo>
                    <a:pt x="1834940" y="1519353"/>
                  </a:lnTo>
                  <a:lnTo>
                    <a:pt x="1835256" y="1519226"/>
                  </a:lnTo>
                  <a:lnTo>
                    <a:pt x="1831465" y="1519226"/>
                  </a:lnTo>
                  <a:lnTo>
                    <a:pt x="1832097" y="1519861"/>
                  </a:lnTo>
                  <a:lnTo>
                    <a:pt x="1832334" y="1520242"/>
                  </a:lnTo>
                  <a:lnTo>
                    <a:pt x="1832492" y="1520623"/>
                  </a:lnTo>
                  <a:close/>
                </a:path>
                <a:path w="2360295" h="1867535">
                  <a:moveTo>
                    <a:pt x="1886740" y="1522147"/>
                  </a:moveTo>
                  <a:lnTo>
                    <a:pt x="1888299" y="1521919"/>
                  </a:lnTo>
                  <a:lnTo>
                    <a:pt x="1888224" y="1521639"/>
                  </a:lnTo>
                  <a:lnTo>
                    <a:pt x="1887340" y="1520750"/>
                  </a:lnTo>
                  <a:lnTo>
                    <a:pt x="1887332" y="1520496"/>
                  </a:lnTo>
                  <a:lnTo>
                    <a:pt x="1887845" y="1519946"/>
                  </a:lnTo>
                  <a:lnTo>
                    <a:pt x="1887933" y="1519600"/>
                  </a:lnTo>
                  <a:lnTo>
                    <a:pt x="1888082" y="1519480"/>
                  </a:lnTo>
                  <a:lnTo>
                    <a:pt x="1874644" y="1519480"/>
                  </a:lnTo>
                  <a:lnTo>
                    <a:pt x="1873317" y="1519988"/>
                  </a:lnTo>
                  <a:lnTo>
                    <a:pt x="1886108" y="1519988"/>
                  </a:lnTo>
                  <a:lnTo>
                    <a:pt x="1886740" y="1522147"/>
                  </a:lnTo>
                  <a:close/>
                </a:path>
                <a:path w="2360295" h="1867535">
                  <a:moveTo>
                    <a:pt x="1854353" y="1520157"/>
                  </a:moveTo>
                  <a:lnTo>
                    <a:pt x="1854433" y="1519861"/>
                  </a:lnTo>
                  <a:lnTo>
                    <a:pt x="1854128" y="1519480"/>
                  </a:lnTo>
                  <a:lnTo>
                    <a:pt x="1854353" y="1520157"/>
                  </a:lnTo>
                  <a:close/>
                </a:path>
                <a:path w="2360295" h="1867535">
                  <a:moveTo>
                    <a:pt x="1853338" y="1520623"/>
                  </a:moveTo>
                  <a:lnTo>
                    <a:pt x="1854168" y="1520242"/>
                  </a:lnTo>
                  <a:lnTo>
                    <a:pt x="1854255" y="1519861"/>
                  </a:lnTo>
                  <a:lnTo>
                    <a:pt x="1854128" y="1519480"/>
                  </a:lnTo>
                  <a:lnTo>
                    <a:pt x="1840625" y="1519480"/>
                  </a:lnTo>
                  <a:lnTo>
                    <a:pt x="1840625" y="1520242"/>
                  </a:lnTo>
                  <a:lnTo>
                    <a:pt x="1851838" y="1520242"/>
                  </a:lnTo>
                  <a:lnTo>
                    <a:pt x="1853338" y="1520623"/>
                  </a:lnTo>
                  <a:close/>
                </a:path>
                <a:path w="2360295" h="1867535">
                  <a:moveTo>
                    <a:pt x="1931750" y="1520496"/>
                  </a:moveTo>
                  <a:lnTo>
                    <a:pt x="1931536" y="1519600"/>
                  </a:lnTo>
                  <a:lnTo>
                    <a:pt x="1931402" y="1519734"/>
                  </a:lnTo>
                  <a:lnTo>
                    <a:pt x="1931368" y="1520242"/>
                  </a:lnTo>
                  <a:lnTo>
                    <a:pt x="1931750" y="1520496"/>
                  </a:lnTo>
                  <a:close/>
                </a:path>
                <a:path w="2360295" h="1867535">
                  <a:moveTo>
                    <a:pt x="1929562" y="1519697"/>
                  </a:moveTo>
                  <a:close/>
                </a:path>
                <a:path w="2360295" h="1867535">
                  <a:moveTo>
                    <a:pt x="1922308" y="1523417"/>
                  </a:moveTo>
                  <a:lnTo>
                    <a:pt x="1922827" y="1523417"/>
                  </a:lnTo>
                  <a:lnTo>
                    <a:pt x="1924564" y="1521131"/>
                  </a:lnTo>
                  <a:lnTo>
                    <a:pt x="1923913" y="1520750"/>
                  </a:lnTo>
                  <a:lnTo>
                    <a:pt x="1923790" y="1520369"/>
                  </a:lnTo>
                  <a:lnTo>
                    <a:pt x="1923885" y="1520115"/>
                  </a:lnTo>
                  <a:lnTo>
                    <a:pt x="1924011" y="1519607"/>
                  </a:lnTo>
                  <a:lnTo>
                    <a:pt x="1923206" y="1519607"/>
                  </a:lnTo>
                  <a:lnTo>
                    <a:pt x="1923064" y="1519988"/>
                  </a:lnTo>
                  <a:lnTo>
                    <a:pt x="1922538" y="1519988"/>
                  </a:lnTo>
                  <a:lnTo>
                    <a:pt x="1923064" y="1521258"/>
                  </a:lnTo>
                  <a:lnTo>
                    <a:pt x="1921959" y="1521512"/>
                  </a:lnTo>
                  <a:lnTo>
                    <a:pt x="1920537" y="1521512"/>
                  </a:lnTo>
                  <a:lnTo>
                    <a:pt x="1920300" y="1521766"/>
                  </a:lnTo>
                  <a:lnTo>
                    <a:pt x="1920064" y="1521893"/>
                  </a:lnTo>
                  <a:lnTo>
                    <a:pt x="1920616" y="1521893"/>
                  </a:lnTo>
                  <a:lnTo>
                    <a:pt x="1920932" y="1522020"/>
                  </a:lnTo>
                  <a:lnTo>
                    <a:pt x="1922274" y="1522401"/>
                  </a:lnTo>
                  <a:lnTo>
                    <a:pt x="1922308" y="1523417"/>
                  </a:lnTo>
                  <a:close/>
                </a:path>
                <a:path w="2360295" h="1867535">
                  <a:moveTo>
                    <a:pt x="1928670" y="1521131"/>
                  </a:moveTo>
                  <a:lnTo>
                    <a:pt x="1929934" y="1521131"/>
                  </a:lnTo>
                  <a:lnTo>
                    <a:pt x="1929562" y="1519697"/>
                  </a:lnTo>
                  <a:lnTo>
                    <a:pt x="1928670" y="1521131"/>
                  </a:lnTo>
                  <a:close/>
                </a:path>
                <a:path w="2360295" h="1867535">
                  <a:moveTo>
                    <a:pt x="1827045" y="1520063"/>
                  </a:moveTo>
                  <a:lnTo>
                    <a:pt x="1827359" y="1519861"/>
                  </a:lnTo>
                  <a:lnTo>
                    <a:pt x="1827053" y="1519697"/>
                  </a:lnTo>
                  <a:lnTo>
                    <a:pt x="1827045" y="1520063"/>
                  </a:lnTo>
                  <a:close/>
                </a:path>
                <a:path w="2360295" h="1867535">
                  <a:moveTo>
                    <a:pt x="1856892" y="1524179"/>
                  </a:moveTo>
                  <a:lnTo>
                    <a:pt x="1859103" y="1524179"/>
                  </a:lnTo>
                  <a:lnTo>
                    <a:pt x="1856971" y="1523036"/>
                  </a:lnTo>
                  <a:lnTo>
                    <a:pt x="1854501" y="1519946"/>
                  </a:lnTo>
                  <a:lnTo>
                    <a:pt x="1854444" y="1520115"/>
                  </a:lnTo>
                  <a:lnTo>
                    <a:pt x="1854549" y="1520750"/>
                  </a:lnTo>
                  <a:lnTo>
                    <a:pt x="1855392" y="1523290"/>
                  </a:lnTo>
                  <a:lnTo>
                    <a:pt x="1856655" y="1523290"/>
                  </a:lnTo>
                  <a:lnTo>
                    <a:pt x="1856892" y="1524179"/>
                  </a:lnTo>
                  <a:close/>
                </a:path>
                <a:path w="2360295" h="1867535">
                  <a:moveTo>
                    <a:pt x="1891812" y="1521639"/>
                  </a:moveTo>
                  <a:lnTo>
                    <a:pt x="1907192" y="1521639"/>
                  </a:lnTo>
                  <a:lnTo>
                    <a:pt x="1906876" y="1519988"/>
                  </a:lnTo>
                  <a:lnTo>
                    <a:pt x="1888127" y="1519988"/>
                  </a:lnTo>
                  <a:lnTo>
                    <a:pt x="1888263" y="1521512"/>
                  </a:lnTo>
                  <a:lnTo>
                    <a:pt x="1891793" y="1521512"/>
                  </a:lnTo>
                  <a:lnTo>
                    <a:pt x="1891812" y="1521639"/>
                  </a:lnTo>
                  <a:close/>
                </a:path>
                <a:path w="2360295" h="1867535">
                  <a:moveTo>
                    <a:pt x="1834703" y="1522528"/>
                  </a:moveTo>
                  <a:lnTo>
                    <a:pt x="1836677" y="1521893"/>
                  </a:lnTo>
                  <a:lnTo>
                    <a:pt x="1839993" y="1520369"/>
                  </a:lnTo>
                  <a:lnTo>
                    <a:pt x="1839914" y="1519988"/>
                  </a:lnTo>
                  <a:lnTo>
                    <a:pt x="1838888" y="1519988"/>
                  </a:lnTo>
                  <a:lnTo>
                    <a:pt x="1838177" y="1520242"/>
                  </a:lnTo>
                  <a:lnTo>
                    <a:pt x="1837940" y="1520623"/>
                  </a:lnTo>
                  <a:lnTo>
                    <a:pt x="1832492" y="1520623"/>
                  </a:lnTo>
                  <a:lnTo>
                    <a:pt x="1832176" y="1521131"/>
                  </a:lnTo>
                  <a:lnTo>
                    <a:pt x="1832068" y="1521385"/>
                  </a:lnTo>
                  <a:lnTo>
                    <a:pt x="1831890" y="1522147"/>
                  </a:lnTo>
                  <a:lnTo>
                    <a:pt x="1834071" y="1522147"/>
                  </a:lnTo>
                  <a:lnTo>
                    <a:pt x="1834403" y="1522287"/>
                  </a:lnTo>
                  <a:lnTo>
                    <a:pt x="1834703" y="1522528"/>
                  </a:lnTo>
                  <a:close/>
                </a:path>
                <a:path w="2360295" h="1867535">
                  <a:moveTo>
                    <a:pt x="1937356" y="1523925"/>
                  </a:moveTo>
                  <a:lnTo>
                    <a:pt x="1937514" y="1523798"/>
                  </a:lnTo>
                  <a:lnTo>
                    <a:pt x="1937635" y="1523417"/>
                  </a:lnTo>
                  <a:lnTo>
                    <a:pt x="1937514" y="1522782"/>
                  </a:lnTo>
                  <a:lnTo>
                    <a:pt x="1937478" y="1521766"/>
                  </a:lnTo>
                  <a:lnTo>
                    <a:pt x="1937356" y="1520496"/>
                  </a:lnTo>
                  <a:lnTo>
                    <a:pt x="1931750" y="1520496"/>
                  </a:lnTo>
                  <a:lnTo>
                    <a:pt x="1931304" y="1520199"/>
                  </a:lnTo>
                  <a:lnTo>
                    <a:pt x="1931434" y="1521766"/>
                  </a:lnTo>
                  <a:lnTo>
                    <a:pt x="1931750" y="1521766"/>
                  </a:lnTo>
                  <a:lnTo>
                    <a:pt x="1932477" y="1522287"/>
                  </a:lnTo>
                  <a:lnTo>
                    <a:pt x="1932934" y="1522655"/>
                  </a:lnTo>
                  <a:lnTo>
                    <a:pt x="1935540" y="1522655"/>
                  </a:lnTo>
                  <a:lnTo>
                    <a:pt x="1937277" y="1523798"/>
                  </a:lnTo>
                  <a:lnTo>
                    <a:pt x="1937356" y="1523925"/>
                  </a:lnTo>
                  <a:close/>
                </a:path>
                <a:path w="2360295" h="1867535">
                  <a:moveTo>
                    <a:pt x="1929776" y="1522147"/>
                  </a:moveTo>
                  <a:lnTo>
                    <a:pt x="1930723" y="1522147"/>
                  </a:lnTo>
                  <a:lnTo>
                    <a:pt x="1930605" y="1522020"/>
                  </a:lnTo>
                  <a:lnTo>
                    <a:pt x="1930531" y="1521694"/>
                  </a:lnTo>
                  <a:lnTo>
                    <a:pt x="1930644" y="1521512"/>
                  </a:lnTo>
                  <a:lnTo>
                    <a:pt x="1930750" y="1521258"/>
                  </a:lnTo>
                  <a:lnTo>
                    <a:pt x="1930855" y="1520877"/>
                  </a:lnTo>
                  <a:lnTo>
                    <a:pt x="1930960" y="1520623"/>
                  </a:lnTo>
                  <a:lnTo>
                    <a:pt x="1931039" y="1520242"/>
                  </a:lnTo>
                  <a:lnTo>
                    <a:pt x="1929934" y="1521131"/>
                  </a:lnTo>
                  <a:lnTo>
                    <a:pt x="1928670" y="1521131"/>
                  </a:lnTo>
                  <a:lnTo>
                    <a:pt x="1928591" y="1521258"/>
                  </a:lnTo>
                  <a:lnTo>
                    <a:pt x="1924712" y="1521258"/>
                  </a:lnTo>
                  <a:lnTo>
                    <a:pt x="1924762" y="1521893"/>
                  </a:lnTo>
                  <a:lnTo>
                    <a:pt x="1929697" y="1521893"/>
                  </a:lnTo>
                  <a:lnTo>
                    <a:pt x="1929776" y="1522147"/>
                  </a:lnTo>
                  <a:close/>
                </a:path>
                <a:path w="2360295" h="1867535">
                  <a:moveTo>
                    <a:pt x="1919669" y="1521131"/>
                  </a:moveTo>
                  <a:lnTo>
                    <a:pt x="1919984" y="1521004"/>
                  </a:lnTo>
                  <a:lnTo>
                    <a:pt x="1920695" y="1520877"/>
                  </a:lnTo>
                  <a:lnTo>
                    <a:pt x="1921406" y="1520496"/>
                  </a:lnTo>
                  <a:lnTo>
                    <a:pt x="1922116" y="1520242"/>
                  </a:lnTo>
                  <a:lnTo>
                    <a:pt x="1921959" y="1520242"/>
                  </a:lnTo>
                  <a:lnTo>
                    <a:pt x="1921722" y="1520369"/>
                  </a:lnTo>
                  <a:lnTo>
                    <a:pt x="1919247" y="1520369"/>
                  </a:lnTo>
                  <a:lnTo>
                    <a:pt x="1919353" y="1520496"/>
                  </a:lnTo>
                  <a:lnTo>
                    <a:pt x="1919669" y="1521131"/>
                  </a:lnTo>
                  <a:close/>
                </a:path>
                <a:path w="2360295" h="1867535">
                  <a:moveTo>
                    <a:pt x="1849232" y="1522274"/>
                  </a:moveTo>
                  <a:lnTo>
                    <a:pt x="1849548" y="1522274"/>
                  </a:lnTo>
                  <a:lnTo>
                    <a:pt x="1849785" y="1522147"/>
                  </a:lnTo>
                  <a:lnTo>
                    <a:pt x="1849724" y="1521919"/>
                  </a:lnTo>
                  <a:lnTo>
                    <a:pt x="1849629" y="1521766"/>
                  </a:lnTo>
                  <a:lnTo>
                    <a:pt x="1848917" y="1521766"/>
                  </a:lnTo>
                  <a:lnTo>
                    <a:pt x="1848285" y="1521258"/>
                  </a:lnTo>
                  <a:lnTo>
                    <a:pt x="1848167" y="1520750"/>
                  </a:lnTo>
                  <a:lnTo>
                    <a:pt x="1848285" y="1520496"/>
                  </a:lnTo>
                  <a:lnTo>
                    <a:pt x="1851838" y="1520242"/>
                  </a:lnTo>
                  <a:lnTo>
                    <a:pt x="1840625" y="1520242"/>
                  </a:lnTo>
                  <a:lnTo>
                    <a:pt x="1840751" y="1521004"/>
                  </a:lnTo>
                  <a:lnTo>
                    <a:pt x="1841130" y="1521385"/>
                  </a:lnTo>
                  <a:lnTo>
                    <a:pt x="1846074" y="1521385"/>
                  </a:lnTo>
                  <a:lnTo>
                    <a:pt x="1846222" y="1521893"/>
                  </a:lnTo>
                  <a:lnTo>
                    <a:pt x="1846785" y="1521893"/>
                  </a:lnTo>
                  <a:lnTo>
                    <a:pt x="1847969" y="1522147"/>
                  </a:lnTo>
                  <a:lnTo>
                    <a:pt x="1849232" y="1522274"/>
                  </a:lnTo>
                  <a:close/>
                </a:path>
                <a:path w="2360295" h="1867535">
                  <a:moveTo>
                    <a:pt x="1848759" y="1521131"/>
                  </a:moveTo>
                  <a:lnTo>
                    <a:pt x="1849548" y="1521131"/>
                  </a:lnTo>
                  <a:lnTo>
                    <a:pt x="1848443" y="1520623"/>
                  </a:lnTo>
                  <a:lnTo>
                    <a:pt x="1848759" y="1521131"/>
                  </a:lnTo>
                  <a:close/>
                </a:path>
                <a:path w="2360295" h="1867535">
                  <a:moveTo>
                    <a:pt x="1851919" y="1523544"/>
                  </a:moveTo>
                  <a:lnTo>
                    <a:pt x="1852430" y="1522603"/>
                  </a:lnTo>
                  <a:lnTo>
                    <a:pt x="1852787" y="1521512"/>
                  </a:lnTo>
                  <a:lnTo>
                    <a:pt x="1851208" y="1521258"/>
                  </a:lnTo>
                  <a:lnTo>
                    <a:pt x="1851129" y="1520750"/>
                  </a:lnTo>
                  <a:lnTo>
                    <a:pt x="1850918" y="1521004"/>
                  </a:lnTo>
                  <a:lnTo>
                    <a:pt x="1851043" y="1522147"/>
                  </a:lnTo>
                  <a:lnTo>
                    <a:pt x="1851129" y="1522528"/>
                  </a:lnTo>
                  <a:lnTo>
                    <a:pt x="1849925" y="1522528"/>
                  </a:lnTo>
                  <a:lnTo>
                    <a:pt x="1849944" y="1522655"/>
                  </a:lnTo>
                  <a:lnTo>
                    <a:pt x="1850813" y="1523163"/>
                  </a:lnTo>
                  <a:lnTo>
                    <a:pt x="1851919" y="1523544"/>
                  </a:lnTo>
                  <a:close/>
                </a:path>
                <a:path w="2360295" h="1867535">
                  <a:moveTo>
                    <a:pt x="1891957" y="1522655"/>
                  </a:moveTo>
                  <a:lnTo>
                    <a:pt x="1913588" y="1522655"/>
                  </a:lnTo>
                  <a:lnTo>
                    <a:pt x="1913430" y="1522528"/>
                  </a:lnTo>
                  <a:lnTo>
                    <a:pt x="1912003" y="1522115"/>
                  </a:lnTo>
                  <a:lnTo>
                    <a:pt x="1909403" y="1521131"/>
                  </a:lnTo>
                  <a:lnTo>
                    <a:pt x="1908930" y="1520877"/>
                  </a:lnTo>
                  <a:lnTo>
                    <a:pt x="1908851" y="1521004"/>
                  </a:lnTo>
                  <a:lnTo>
                    <a:pt x="1908140" y="1521385"/>
                  </a:lnTo>
                  <a:lnTo>
                    <a:pt x="1907192" y="1521639"/>
                  </a:lnTo>
                  <a:lnTo>
                    <a:pt x="1891812" y="1521639"/>
                  </a:lnTo>
                  <a:lnTo>
                    <a:pt x="1891957" y="1522655"/>
                  </a:lnTo>
                  <a:close/>
                </a:path>
                <a:path w="2360295" h="1867535">
                  <a:moveTo>
                    <a:pt x="1848917" y="1521766"/>
                  </a:moveTo>
                  <a:lnTo>
                    <a:pt x="1849786" y="1521766"/>
                  </a:lnTo>
                  <a:lnTo>
                    <a:pt x="1850023" y="1521512"/>
                  </a:lnTo>
                  <a:lnTo>
                    <a:pt x="1850022" y="1521385"/>
                  </a:lnTo>
                  <a:lnTo>
                    <a:pt x="1849706" y="1520877"/>
                  </a:lnTo>
                  <a:lnTo>
                    <a:pt x="1849548" y="1521131"/>
                  </a:lnTo>
                  <a:lnTo>
                    <a:pt x="1848759" y="1521131"/>
                  </a:lnTo>
                  <a:lnTo>
                    <a:pt x="1848996" y="1521512"/>
                  </a:lnTo>
                  <a:lnTo>
                    <a:pt x="1848996" y="1521639"/>
                  </a:lnTo>
                  <a:lnTo>
                    <a:pt x="1848917" y="1521766"/>
                  </a:lnTo>
                  <a:close/>
                </a:path>
                <a:path w="2360295" h="1867535">
                  <a:moveTo>
                    <a:pt x="1966968" y="1523163"/>
                  </a:moveTo>
                  <a:lnTo>
                    <a:pt x="1968863" y="1521004"/>
                  </a:lnTo>
                  <a:lnTo>
                    <a:pt x="1937601" y="1521004"/>
                  </a:lnTo>
                  <a:lnTo>
                    <a:pt x="1937662" y="1521131"/>
                  </a:lnTo>
                  <a:lnTo>
                    <a:pt x="1964914" y="1521131"/>
                  </a:lnTo>
                  <a:lnTo>
                    <a:pt x="1966968" y="1523163"/>
                  </a:lnTo>
                  <a:close/>
                </a:path>
                <a:path w="2360295" h="1867535">
                  <a:moveTo>
                    <a:pt x="1965230" y="1523544"/>
                  </a:moveTo>
                  <a:lnTo>
                    <a:pt x="1965388" y="1523544"/>
                  </a:lnTo>
                  <a:lnTo>
                    <a:pt x="1964914" y="1521131"/>
                  </a:lnTo>
                  <a:lnTo>
                    <a:pt x="1937662" y="1521131"/>
                  </a:lnTo>
                  <a:lnTo>
                    <a:pt x="1938151" y="1522147"/>
                  </a:lnTo>
                  <a:lnTo>
                    <a:pt x="1940357" y="1522147"/>
                  </a:lnTo>
                  <a:lnTo>
                    <a:pt x="1940909" y="1523036"/>
                  </a:lnTo>
                  <a:lnTo>
                    <a:pt x="1964362" y="1523036"/>
                  </a:lnTo>
                  <a:lnTo>
                    <a:pt x="1964599" y="1523163"/>
                  </a:lnTo>
                  <a:lnTo>
                    <a:pt x="1964757" y="1523290"/>
                  </a:lnTo>
                  <a:lnTo>
                    <a:pt x="1964993" y="1523417"/>
                  </a:lnTo>
                  <a:lnTo>
                    <a:pt x="1965151" y="1523417"/>
                  </a:lnTo>
                  <a:lnTo>
                    <a:pt x="1965230" y="1523544"/>
                  </a:lnTo>
                  <a:close/>
                </a:path>
                <a:path w="2360295" h="1867535">
                  <a:moveTo>
                    <a:pt x="1827677" y="1525703"/>
                  </a:moveTo>
                  <a:lnTo>
                    <a:pt x="1828172" y="1523290"/>
                  </a:lnTo>
                  <a:lnTo>
                    <a:pt x="1828387" y="1522020"/>
                  </a:lnTo>
                  <a:lnTo>
                    <a:pt x="1826887" y="1521131"/>
                  </a:lnTo>
                  <a:lnTo>
                    <a:pt x="1826542" y="1522020"/>
                  </a:lnTo>
                  <a:lnTo>
                    <a:pt x="1826473" y="1522274"/>
                  </a:lnTo>
                  <a:lnTo>
                    <a:pt x="1827835" y="1522274"/>
                  </a:lnTo>
                  <a:lnTo>
                    <a:pt x="1827677" y="1525703"/>
                  </a:lnTo>
                  <a:close/>
                </a:path>
                <a:path w="2360295" h="1867535">
                  <a:moveTo>
                    <a:pt x="1859458" y="1523798"/>
                  </a:moveTo>
                  <a:lnTo>
                    <a:pt x="1861551" y="1523798"/>
                  </a:lnTo>
                  <a:lnTo>
                    <a:pt x="1861630" y="1523544"/>
                  </a:lnTo>
                  <a:lnTo>
                    <a:pt x="1861728" y="1523036"/>
                  </a:lnTo>
                  <a:lnTo>
                    <a:pt x="1861519" y="1522528"/>
                  </a:lnTo>
                  <a:lnTo>
                    <a:pt x="1861393" y="1522020"/>
                  </a:lnTo>
                  <a:lnTo>
                    <a:pt x="1860998" y="1521893"/>
                  </a:lnTo>
                  <a:lnTo>
                    <a:pt x="1859735" y="1521258"/>
                  </a:lnTo>
                  <a:lnTo>
                    <a:pt x="1860659" y="1522287"/>
                  </a:lnTo>
                  <a:lnTo>
                    <a:pt x="1860572" y="1522603"/>
                  </a:lnTo>
                  <a:lnTo>
                    <a:pt x="1859458" y="1523798"/>
                  </a:lnTo>
                  <a:close/>
                </a:path>
                <a:path w="2360295" h="1867535">
                  <a:moveTo>
                    <a:pt x="1773981" y="1523290"/>
                  </a:moveTo>
                  <a:lnTo>
                    <a:pt x="1774692" y="1522909"/>
                  </a:lnTo>
                  <a:lnTo>
                    <a:pt x="1774870" y="1522603"/>
                  </a:lnTo>
                  <a:lnTo>
                    <a:pt x="1775403" y="1521258"/>
                  </a:lnTo>
                  <a:lnTo>
                    <a:pt x="1773192" y="1521258"/>
                  </a:lnTo>
                  <a:lnTo>
                    <a:pt x="1773192" y="1523036"/>
                  </a:lnTo>
                  <a:lnTo>
                    <a:pt x="1773507" y="1523163"/>
                  </a:lnTo>
                  <a:lnTo>
                    <a:pt x="1773665" y="1523163"/>
                  </a:lnTo>
                  <a:lnTo>
                    <a:pt x="1773981" y="1523290"/>
                  </a:lnTo>
                  <a:close/>
                </a:path>
                <a:path w="2360295" h="1867535">
                  <a:moveTo>
                    <a:pt x="1844793" y="1523544"/>
                  </a:moveTo>
                  <a:lnTo>
                    <a:pt x="1846706" y="1523544"/>
                  </a:lnTo>
                  <a:lnTo>
                    <a:pt x="1846074" y="1521385"/>
                  </a:lnTo>
                  <a:lnTo>
                    <a:pt x="1844793" y="1523544"/>
                  </a:lnTo>
                  <a:close/>
                </a:path>
                <a:path w="2360295" h="1867535">
                  <a:moveTo>
                    <a:pt x="1839713" y="1524179"/>
                  </a:moveTo>
                  <a:lnTo>
                    <a:pt x="1844416" y="1524179"/>
                  </a:lnTo>
                  <a:lnTo>
                    <a:pt x="1843547" y="1522782"/>
                  </a:lnTo>
                  <a:lnTo>
                    <a:pt x="1843547" y="1522528"/>
                  </a:lnTo>
                  <a:lnTo>
                    <a:pt x="1844258" y="1522274"/>
                  </a:lnTo>
                  <a:lnTo>
                    <a:pt x="1844889" y="1521893"/>
                  </a:lnTo>
                  <a:lnTo>
                    <a:pt x="1845772" y="1521893"/>
                  </a:lnTo>
                  <a:lnTo>
                    <a:pt x="1846074" y="1521385"/>
                  </a:lnTo>
                  <a:lnTo>
                    <a:pt x="1842678" y="1521385"/>
                  </a:lnTo>
                  <a:lnTo>
                    <a:pt x="1842323" y="1521766"/>
                  </a:lnTo>
                  <a:lnTo>
                    <a:pt x="1842382" y="1522147"/>
                  </a:lnTo>
                  <a:lnTo>
                    <a:pt x="1842860" y="1522831"/>
                  </a:lnTo>
                  <a:lnTo>
                    <a:pt x="1842777" y="1523036"/>
                  </a:lnTo>
                  <a:lnTo>
                    <a:pt x="1842204" y="1523544"/>
                  </a:lnTo>
                  <a:lnTo>
                    <a:pt x="1841888" y="1523798"/>
                  </a:lnTo>
                  <a:lnTo>
                    <a:pt x="1839993" y="1523798"/>
                  </a:lnTo>
                  <a:lnTo>
                    <a:pt x="1839555" y="1524033"/>
                  </a:lnTo>
                  <a:lnTo>
                    <a:pt x="1839713" y="1524179"/>
                  </a:lnTo>
                  <a:close/>
                </a:path>
                <a:path w="2360295" h="1867535">
                  <a:moveTo>
                    <a:pt x="1841967" y="1521766"/>
                  </a:moveTo>
                  <a:lnTo>
                    <a:pt x="1842362" y="1521512"/>
                  </a:lnTo>
                  <a:lnTo>
                    <a:pt x="1842678" y="1521385"/>
                  </a:lnTo>
                  <a:lnTo>
                    <a:pt x="1841130" y="1521385"/>
                  </a:lnTo>
                  <a:lnTo>
                    <a:pt x="1841257" y="1521512"/>
                  </a:lnTo>
                  <a:lnTo>
                    <a:pt x="1841967" y="1521766"/>
                  </a:lnTo>
                  <a:close/>
                </a:path>
                <a:path w="2360295" h="1867535">
                  <a:moveTo>
                    <a:pt x="1888319" y="1522147"/>
                  </a:moveTo>
                  <a:lnTo>
                    <a:pt x="1891793" y="1521512"/>
                  </a:lnTo>
                  <a:lnTo>
                    <a:pt x="1888263" y="1521512"/>
                  </a:lnTo>
                  <a:lnTo>
                    <a:pt x="1888351" y="1521766"/>
                  </a:lnTo>
                  <a:lnTo>
                    <a:pt x="1888477" y="1521893"/>
                  </a:lnTo>
                  <a:lnTo>
                    <a:pt x="1888299" y="1521919"/>
                  </a:lnTo>
                  <a:lnTo>
                    <a:pt x="1888319" y="1522147"/>
                  </a:lnTo>
                  <a:close/>
                </a:path>
                <a:path w="2360295" h="1867535">
                  <a:moveTo>
                    <a:pt x="1850173" y="1521650"/>
                  </a:moveTo>
                  <a:lnTo>
                    <a:pt x="1850101" y="1521512"/>
                  </a:lnTo>
                  <a:lnTo>
                    <a:pt x="1850173" y="1521650"/>
                  </a:lnTo>
                  <a:close/>
                </a:path>
                <a:path w="2360295" h="1867535">
                  <a:moveTo>
                    <a:pt x="1979444" y="1524306"/>
                  </a:moveTo>
                  <a:lnTo>
                    <a:pt x="1979917" y="1521639"/>
                  </a:lnTo>
                  <a:lnTo>
                    <a:pt x="1970705" y="1521639"/>
                  </a:lnTo>
                  <a:lnTo>
                    <a:pt x="1971074" y="1521766"/>
                  </a:lnTo>
                  <a:lnTo>
                    <a:pt x="1972276" y="1522909"/>
                  </a:lnTo>
                  <a:lnTo>
                    <a:pt x="1973995" y="1522909"/>
                  </a:lnTo>
                  <a:lnTo>
                    <a:pt x="1973895" y="1523798"/>
                  </a:lnTo>
                  <a:lnTo>
                    <a:pt x="1978891" y="1523798"/>
                  </a:lnTo>
                  <a:lnTo>
                    <a:pt x="1979085" y="1524072"/>
                  </a:lnTo>
                  <a:lnTo>
                    <a:pt x="1979286" y="1524179"/>
                  </a:lnTo>
                  <a:lnTo>
                    <a:pt x="1979444" y="1524306"/>
                  </a:lnTo>
                  <a:close/>
                </a:path>
                <a:path w="2360295" h="1867535">
                  <a:moveTo>
                    <a:pt x="1798150" y="1525957"/>
                  </a:moveTo>
                  <a:lnTo>
                    <a:pt x="1799960" y="1525957"/>
                  </a:lnTo>
                  <a:lnTo>
                    <a:pt x="1799249" y="1525576"/>
                  </a:lnTo>
                  <a:lnTo>
                    <a:pt x="1798775" y="1525449"/>
                  </a:lnTo>
                  <a:lnTo>
                    <a:pt x="1798223" y="1525195"/>
                  </a:lnTo>
                  <a:lnTo>
                    <a:pt x="1798601" y="1524326"/>
                  </a:lnTo>
                  <a:lnTo>
                    <a:pt x="1798692" y="1523671"/>
                  </a:lnTo>
                  <a:lnTo>
                    <a:pt x="1798065" y="1521766"/>
                  </a:lnTo>
                  <a:lnTo>
                    <a:pt x="1800276" y="1521639"/>
                  </a:lnTo>
                  <a:lnTo>
                    <a:pt x="1795064" y="1521639"/>
                  </a:lnTo>
                  <a:lnTo>
                    <a:pt x="1794985" y="1522909"/>
                  </a:lnTo>
                  <a:lnTo>
                    <a:pt x="1794344" y="1522909"/>
                  </a:lnTo>
                  <a:lnTo>
                    <a:pt x="1794255" y="1523290"/>
                  </a:lnTo>
                  <a:lnTo>
                    <a:pt x="1796801" y="1523290"/>
                  </a:lnTo>
                  <a:lnTo>
                    <a:pt x="1796679" y="1523544"/>
                  </a:lnTo>
                  <a:lnTo>
                    <a:pt x="1797275" y="1523544"/>
                  </a:lnTo>
                  <a:lnTo>
                    <a:pt x="1798150" y="1525957"/>
                  </a:lnTo>
                  <a:close/>
                </a:path>
                <a:path w="2360295" h="1867535">
                  <a:moveTo>
                    <a:pt x="1792143" y="1524433"/>
                  </a:moveTo>
                  <a:lnTo>
                    <a:pt x="1793406" y="1524179"/>
                  </a:lnTo>
                  <a:lnTo>
                    <a:pt x="1794117" y="1522401"/>
                  </a:lnTo>
                  <a:lnTo>
                    <a:pt x="1794669" y="1522147"/>
                  </a:lnTo>
                  <a:lnTo>
                    <a:pt x="1795064" y="1521639"/>
                  </a:lnTo>
                  <a:lnTo>
                    <a:pt x="1775682" y="1521639"/>
                  </a:lnTo>
                  <a:lnTo>
                    <a:pt x="1775776" y="1521766"/>
                  </a:lnTo>
                  <a:lnTo>
                    <a:pt x="1785431" y="1521766"/>
                  </a:lnTo>
                  <a:lnTo>
                    <a:pt x="1785778" y="1522528"/>
                  </a:lnTo>
                  <a:lnTo>
                    <a:pt x="1785696" y="1523163"/>
                  </a:lnTo>
                  <a:lnTo>
                    <a:pt x="1785646" y="1523290"/>
                  </a:lnTo>
                  <a:lnTo>
                    <a:pt x="1788905" y="1523290"/>
                  </a:lnTo>
                  <a:lnTo>
                    <a:pt x="1788952" y="1523544"/>
                  </a:lnTo>
                  <a:lnTo>
                    <a:pt x="1791037" y="1523544"/>
                  </a:lnTo>
                  <a:lnTo>
                    <a:pt x="1792143" y="1524433"/>
                  </a:lnTo>
                  <a:close/>
                </a:path>
                <a:path w="2360295" h="1867535">
                  <a:moveTo>
                    <a:pt x="1849925" y="1522528"/>
                  </a:moveTo>
                  <a:lnTo>
                    <a:pt x="1851129" y="1522528"/>
                  </a:lnTo>
                  <a:lnTo>
                    <a:pt x="1850173" y="1521650"/>
                  </a:lnTo>
                  <a:lnTo>
                    <a:pt x="1850022" y="1522020"/>
                  </a:lnTo>
                  <a:lnTo>
                    <a:pt x="1849845" y="1522115"/>
                  </a:lnTo>
                  <a:lnTo>
                    <a:pt x="1849925" y="1522528"/>
                  </a:lnTo>
                  <a:close/>
                </a:path>
                <a:path w="2360295" h="1867535">
                  <a:moveTo>
                    <a:pt x="1888299" y="1521919"/>
                  </a:moveTo>
                  <a:lnTo>
                    <a:pt x="1888351" y="1521766"/>
                  </a:lnTo>
                  <a:lnTo>
                    <a:pt x="1888299" y="1521919"/>
                  </a:lnTo>
                  <a:close/>
                </a:path>
                <a:path w="2360295" h="1867535">
                  <a:moveTo>
                    <a:pt x="1931987" y="1524687"/>
                  </a:moveTo>
                  <a:lnTo>
                    <a:pt x="1931750" y="1521766"/>
                  </a:lnTo>
                  <a:lnTo>
                    <a:pt x="1931434" y="1521766"/>
                  </a:lnTo>
                  <a:lnTo>
                    <a:pt x="1930802" y="1522147"/>
                  </a:lnTo>
                  <a:lnTo>
                    <a:pt x="1929776" y="1522147"/>
                  </a:lnTo>
                  <a:lnTo>
                    <a:pt x="1929302" y="1522528"/>
                  </a:lnTo>
                  <a:lnTo>
                    <a:pt x="1929311" y="1522655"/>
                  </a:lnTo>
                  <a:lnTo>
                    <a:pt x="1931987" y="1524687"/>
                  </a:lnTo>
                  <a:close/>
                </a:path>
                <a:path w="2360295" h="1867535">
                  <a:moveTo>
                    <a:pt x="1779323" y="1526846"/>
                  </a:moveTo>
                  <a:lnTo>
                    <a:pt x="1784246" y="1526846"/>
                  </a:lnTo>
                  <a:lnTo>
                    <a:pt x="1784796" y="1525449"/>
                  </a:lnTo>
                  <a:lnTo>
                    <a:pt x="1784917" y="1524433"/>
                  </a:lnTo>
                  <a:lnTo>
                    <a:pt x="1784588" y="1523417"/>
                  </a:lnTo>
                  <a:lnTo>
                    <a:pt x="1784483" y="1523163"/>
                  </a:lnTo>
                  <a:lnTo>
                    <a:pt x="1784378" y="1522401"/>
                  </a:lnTo>
                  <a:lnTo>
                    <a:pt x="1784483" y="1521893"/>
                  </a:lnTo>
                  <a:lnTo>
                    <a:pt x="1785115" y="1521893"/>
                  </a:lnTo>
                  <a:lnTo>
                    <a:pt x="1785431" y="1521766"/>
                  </a:lnTo>
                  <a:lnTo>
                    <a:pt x="1775776" y="1521766"/>
                  </a:lnTo>
                  <a:lnTo>
                    <a:pt x="1776056" y="1522147"/>
                  </a:lnTo>
                  <a:lnTo>
                    <a:pt x="1777061" y="1522147"/>
                  </a:lnTo>
                  <a:lnTo>
                    <a:pt x="1777771" y="1523417"/>
                  </a:lnTo>
                  <a:lnTo>
                    <a:pt x="1779272" y="1525830"/>
                  </a:lnTo>
                  <a:lnTo>
                    <a:pt x="1779323" y="1526846"/>
                  </a:lnTo>
                  <a:close/>
                </a:path>
                <a:path w="2360295" h="1867535">
                  <a:moveTo>
                    <a:pt x="1924959" y="1524433"/>
                  </a:moveTo>
                  <a:lnTo>
                    <a:pt x="1927170" y="1522401"/>
                  </a:lnTo>
                  <a:lnTo>
                    <a:pt x="1928907" y="1521893"/>
                  </a:lnTo>
                  <a:lnTo>
                    <a:pt x="1924762" y="1521893"/>
                  </a:lnTo>
                  <a:lnTo>
                    <a:pt x="1924831" y="1522782"/>
                  </a:lnTo>
                  <a:lnTo>
                    <a:pt x="1925038" y="1522782"/>
                  </a:lnTo>
                  <a:lnTo>
                    <a:pt x="1924925" y="1523417"/>
                  </a:lnTo>
                  <a:lnTo>
                    <a:pt x="1925591" y="1523417"/>
                  </a:lnTo>
                  <a:lnTo>
                    <a:pt x="1924975" y="1524052"/>
                  </a:lnTo>
                  <a:lnTo>
                    <a:pt x="1924959" y="1524433"/>
                  </a:lnTo>
                  <a:close/>
                </a:path>
                <a:path w="2360295" h="1867535">
                  <a:moveTo>
                    <a:pt x="1916747" y="1522401"/>
                  </a:moveTo>
                  <a:lnTo>
                    <a:pt x="1916826" y="1522274"/>
                  </a:lnTo>
                  <a:lnTo>
                    <a:pt x="1916589" y="1522147"/>
                  </a:lnTo>
                  <a:lnTo>
                    <a:pt x="1916431" y="1521893"/>
                  </a:lnTo>
                  <a:lnTo>
                    <a:pt x="1914773" y="1521893"/>
                  </a:lnTo>
                  <a:lnTo>
                    <a:pt x="1914062" y="1522020"/>
                  </a:lnTo>
                  <a:lnTo>
                    <a:pt x="1913825" y="1522147"/>
                  </a:lnTo>
                  <a:lnTo>
                    <a:pt x="1915010" y="1522147"/>
                  </a:lnTo>
                  <a:lnTo>
                    <a:pt x="1916747" y="1522401"/>
                  </a:lnTo>
                  <a:close/>
                </a:path>
                <a:path w="2360295" h="1867535">
                  <a:moveTo>
                    <a:pt x="1939646" y="1524814"/>
                  </a:moveTo>
                  <a:lnTo>
                    <a:pt x="1940357" y="1522147"/>
                  </a:lnTo>
                  <a:lnTo>
                    <a:pt x="1938151" y="1522147"/>
                  </a:lnTo>
                  <a:lnTo>
                    <a:pt x="1938640" y="1523163"/>
                  </a:lnTo>
                  <a:lnTo>
                    <a:pt x="1939567" y="1523163"/>
                  </a:lnTo>
                  <a:lnTo>
                    <a:pt x="1939725" y="1524433"/>
                  </a:lnTo>
                  <a:lnTo>
                    <a:pt x="1938225" y="1524433"/>
                  </a:lnTo>
                  <a:lnTo>
                    <a:pt x="1938304" y="1524687"/>
                  </a:lnTo>
                  <a:lnTo>
                    <a:pt x="1939646" y="1524814"/>
                  </a:lnTo>
                  <a:close/>
                </a:path>
                <a:path w="2360295" h="1867535">
                  <a:moveTo>
                    <a:pt x="1917258" y="1524033"/>
                  </a:moveTo>
                  <a:lnTo>
                    <a:pt x="1917237" y="1523881"/>
                  </a:lnTo>
                  <a:lnTo>
                    <a:pt x="1915010" y="1522147"/>
                  </a:lnTo>
                  <a:lnTo>
                    <a:pt x="1913825" y="1522147"/>
                  </a:lnTo>
                  <a:lnTo>
                    <a:pt x="1913588" y="1522655"/>
                  </a:lnTo>
                  <a:lnTo>
                    <a:pt x="1891957" y="1522655"/>
                  </a:lnTo>
                  <a:lnTo>
                    <a:pt x="1892067" y="1523417"/>
                  </a:lnTo>
                  <a:lnTo>
                    <a:pt x="1899374" y="1523417"/>
                  </a:lnTo>
                  <a:lnTo>
                    <a:pt x="1899457" y="1523798"/>
                  </a:lnTo>
                  <a:lnTo>
                    <a:pt x="1901506" y="1523798"/>
                  </a:lnTo>
                  <a:lnTo>
                    <a:pt x="1901545" y="1523925"/>
                  </a:lnTo>
                  <a:lnTo>
                    <a:pt x="1916115" y="1523925"/>
                  </a:lnTo>
                  <a:lnTo>
                    <a:pt x="1917258" y="1524033"/>
                  </a:lnTo>
                  <a:close/>
                </a:path>
                <a:path w="2360295" h="1867535">
                  <a:moveTo>
                    <a:pt x="1834387" y="1523544"/>
                  </a:moveTo>
                  <a:lnTo>
                    <a:pt x="1834624" y="1523544"/>
                  </a:lnTo>
                  <a:lnTo>
                    <a:pt x="1834545" y="1523417"/>
                  </a:lnTo>
                  <a:lnTo>
                    <a:pt x="1834443" y="1522963"/>
                  </a:lnTo>
                  <a:lnTo>
                    <a:pt x="1834324" y="1522655"/>
                  </a:lnTo>
                  <a:lnTo>
                    <a:pt x="1834071" y="1522147"/>
                  </a:lnTo>
                  <a:lnTo>
                    <a:pt x="1831890" y="1522147"/>
                  </a:lnTo>
                  <a:lnTo>
                    <a:pt x="1831860" y="1522274"/>
                  </a:lnTo>
                  <a:lnTo>
                    <a:pt x="1832277" y="1522287"/>
                  </a:lnTo>
                  <a:lnTo>
                    <a:pt x="1833439" y="1523036"/>
                  </a:lnTo>
                  <a:lnTo>
                    <a:pt x="1834387" y="1523544"/>
                  </a:lnTo>
                  <a:close/>
                </a:path>
                <a:path w="2360295" h="1867535">
                  <a:moveTo>
                    <a:pt x="1776429" y="1522655"/>
                  </a:moveTo>
                  <a:lnTo>
                    <a:pt x="1777061" y="1522147"/>
                  </a:lnTo>
                  <a:lnTo>
                    <a:pt x="1776056" y="1522147"/>
                  </a:lnTo>
                  <a:lnTo>
                    <a:pt x="1776429" y="1522655"/>
                  </a:lnTo>
                  <a:close/>
                </a:path>
                <a:path w="2360295" h="1867535">
                  <a:moveTo>
                    <a:pt x="1831781" y="1523163"/>
                  </a:moveTo>
                  <a:lnTo>
                    <a:pt x="1832255" y="1522274"/>
                  </a:lnTo>
                  <a:lnTo>
                    <a:pt x="1831860" y="1522274"/>
                  </a:lnTo>
                  <a:lnTo>
                    <a:pt x="1831781" y="1523163"/>
                  </a:lnTo>
                  <a:close/>
                </a:path>
                <a:path w="2360295" h="1867535">
                  <a:moveTo>
                    <a:pt x="1826177" y="1524052"/>
                  </a:moveTo>
                  <a:lnTo>
                    <a:pt x="1827835" y="1522274"/>
                  </a:lnTo>
                  <a:lnTo>
                    <a:pt x="1826570" y="1522274"/>
                  </a:lnTo>
                  <a:lnTo>
                    <a:pt x="1826649" y="1522401"/>
                  </a:lnTo>
                  <a:lnTo>
                    <a:pt x="1826649" y="1522782"/>
                  </a:lnTo>
                  <a:lnTo>
                    <a:pt x="1826411" y="1522963"/>
                  </a:lnTo>
                  <a:lnTo>
                    <a:pt x="1826306" y="1523290"/>
                  </a:lnTo>
                  <a:lnTo>
                    <a:pt x="1826177" y="1524052"/>
                  </a:lnTo>
                  <a:close/>
                </a:path>
                <a:path w="2360295" h="1867535">
                  <a:moveTo>
                    <a:pt x="1820174" y="1527227"/>
                  </a:moveTo>
                  <a:lnTo>
                    <a:pt x="1821753" y="1527227"/>
                  </a:lnTo>
                  <a:lnTo>
                    <a:pt x="1821667" y="1526742"/>
                  </a:lnTo>
                  <a:lnTo>
                    <a:pt x="1821990" y="1526338"/>
                  </a:lnTo>
                  <a:lnTo>
                    <a:pt x="1826354" y="1523007"/>
                  </a:lnTo>
                  <a:lnTo>
                    <a:pt x="1826471" y="1522287"/>
                  </a:lnTo>
                  <a:lnTo>
                    <a:pt x="1826096" y="1522528"/>
                  </a:lnTo>
                  <a:lnTo>
                    <a:pt x="1825622" y="1522528"/>
                  </a:lnTo>
                  <a:lnTo>
                    <a:pt x="1825227" y="1522782"/>
                  </a:lnTo>
                  <a:lnTo>
                    <a:pt x="1801926" y="1522782"/>
                  </a:lnTo>
                  <a:lnTo>
                    <a:pt x="1801911" y="1523036"/>
                  </a:lnTo>
                  <a:lnTo>
                    <a:pt x="1818753" y="1523036"/>
                  </a:lnTo>
                  <a:lnTo>
                    <a:pt x="1820253" y="1524179"/>
                  </a:lnTo>
                  <a:lnTo>
                    <a:pt x="1821200" y="1524179"/>
                  </a:lnTo>
                  <a:lnTo>
                    <a:pt x="1820914" y="1524326"/>
                  </a:lnTo>
                  <a:lnTo>
                    <a:pt x="1820648" y="1524433"/>
                  </a:lnTo>
                  <a:lnTo>
                    <a:pt x="1820411" y="1524560"/>
                  </a:lnTo>
                  <a:lnTo>
                    <a:pt x="1820016" y="1524814"/>
                  </a:lnTo>
                  <a:lnTo>
                    <a:pt x="1819384" y="1525449"/>
                  </a:lnTo>
                  <a:lnTo>
                    <a:pt x="1820016" y="1525703"/>
                  </a:lnTo>
                  <a:lnTo>
                    <a:pt x="1820253" y="1525830"/>
                  </a:lnTo>
                  <a:lnTo>
                    <a:pt x="1820213" y="1527100"/>
                  </a:lnTo>
                  <a:lnTo>
                    <a:pt x="1820174" y="1527227"/>
                  </a:lnTo>
                  <a:close/>
                </a:path>
                <a:path w="2360295" h="1867535">
                  <a:moveTo>
                    <a:pt x="1929006" y="1522909"/>
                  </a:moveTo>
                  <a:lnTo>
                    <a:pt x="1929144" y="1522528"/>
                  </a:lnTo>
                  <a:lnTo>
                    <a:pt x="1929006" y="1522909"/>
                  </a:lnTo>
                  <a:close/>
                </a:path>
                <a:path w="2360295" h="1867535">
                  <a:moveTo>
                    <a:pt x="1883423" y="1524433"/>
                  </a:moveTo>
                  <a:lnTo>
                    <a:pt x="1884055" y="1522528"/>
                  </a:lnTo>
                  <a:lnTo>
                    <a:pt x="1862814" y="1522528"/>
                  </a:lnTo>
                  <a:lnTo>
                    <a:pt x="1862972" y="1522655"/>
                  </a:lnTo>
                  <a:lnTo>
                    <a:pt x="1862340" y="1523163"/>
                  </a:lnTo>
                  <a:lnTo>
                    <a:pt x="1880739" y="1523163"/>
                  </a:lnTo>
                  <a:lnTo>
                    <a:pt x="1881134" y="1523417"/>
                  </a:lnTo>
                  <a:lnTo>
                    <a:pt x="1883423" y="1524433"/>
                  </a:lnTo>
                  <a:close/>
                </a:path>
                <a:path w="2360295" h="1867535">
                  <a:moveTo>
                    <a:pt x="1794344" y="1522909"/>
                  </a:moveTo>
                  <a:lnTo>
                    <a:pt x="1794985" y="1522909"/>
                  </a:lnTo>
                  <a:lnTo>
                    <a:pt x="1794827" y="1522782"/>
                  </a:lnTo>
                  <a:lnTo>
                    <a:pt x="1794432" y="1522528"/>
                  </a:lnTo>
                  <a:lnTo>
                    <a:pt x="1794344" y="1522909"/>
                  </a:lnTo>
                  <a:close/>
                </a:path>
                <a:path w="2360295" h="1867535">
                  <a:moveTo>
                    <a:pt x="1934829" y="1526465"/>
                  </a:moveTo>
                  <a:lnTo>
                    <a:pt x="1935540" y="1522655"/>
                  </a:lnTo>
                  <a:lnTo>
                    <a:pt x="1932934" y="1522655"/>
                  </a:lnTo>
                  <a:lnTo>
                    <a:pt x="1933165" y="1522840"/>
                  </a:lnTo>
                  <a:lnTo>
                    <a:pt x="1933171" y="1523036"/>
                  </a:lnTo>
                  <a:lnTo>
                    <a:pt x="1932855" y="1523163"/>
                  </a:lnTo>
                  <a:lnTo>
                    <a:pt x="1932596" y="1523163"/>
                  </a:lnTo>
                  <a:lnTo>
                    <a:pt x="1932470" y="1523870"/>
                  </a:lnTo>
                  <a:lnTo>
                    <a:pt x="1932382" y="1524814"/>
                  </a:lnTo>
                  <a:lnTo>
                    <a:pt x="1933013" y="1524814"/>
                  </a:lnTo>
                  <a:lnTo>
                    <a:pt x="1934829" y="1526465"/>
                  </a:lnTo>
                  <a:close/>
                </a:path>
                <a:path w="2360295" h="1867535">
                  <a:moveTo>
                    <a:pt x="1800907" y="1523798"/>
                  </a:moveTo>
                  <a:lnTo>
                    <a:pt x="1801934" y="1522655"/>
                  </a:lnTo>
                  <a:lnTo>
                    <a:pt x="1800302" y="1522655"/>
                  </a:lnTo>
                  <a:lnTo>
                    <a:pt x="1800186" y="1523007"/>
                  </a:lnTo>
                  <a:lnTo>
                    <a:pt x="1799486" y="1523417"/>
                  </a:lnTo>
                  <a:lnTo>
                    <a:pt x="1800907" y="1523798"/>
                  </a:lnTo>
                  <a:close/>
                </a:path>
                <a:path w="2360295" h="1867535">
                  <a:moveTo>
                    <a:pt x="1937579" y="1522831"/>
                  </a:moveTo>
                  <a:close/>
                </a:path>
                <a:path w="2360295" h="1867535">
                  <a:moveTo>
                    <a:pt x="1924887" y="1523504"/>
                  </a:moveTo>
                  <a:lnTo>
                    <a:pt x="1925038" y="1522782"/>
                  </a:lnTo>
                  <a:lnTo>
                    <a:pt x="1924868" y="1522831"/>
                  </a:lnTo>
                  <a:lnTo>
                    <a:pt x="1924887" y="1523504"/>
                  </a:lnTo>
                  <a:close/>
                </a:path>
                <a:path w="2360295" h="1867535">
                  <a:moveTo>
                    <a:pt x="1924835" y="1522840"/>
                  </a:moveTo>
                  <a:lnTo>
                    <a:pt x="1925038" y="1522782"/>
                  </a:lnTo>
                  <a:lnTo>
                    <a:pt x="1924831" y="1522782"/>
                  </a:lnTo>
                  <a:close/>
                </a:path>
                <a:path w="2360295" h="1867535">
                  <a:moveTo>
                    <a:pt x="1839993" y="1523798"/>
                  </a:moveTo>
                  <a:lnTo>
                    <a:pt x="1841888" y="1523798"/>
                  </a:lnTo>
                  <a:lnTo>
                    <a:pt x="1842125" y="1522782"/>
                  </a:lnTo>
                  <a:lnTo>
                    <a:pt x="1841178" y="1523163"/>
                  </a:lnTo>
                  <a:lnTo>
                    <a:pt x="1839993" y="1523798"/>
                  </a:lnTo>
                  <a:close/>
                </a:path>
                <a:path w="2360295" h="1867535">
                  <a:moveTo>
                    <a:pt x="1938225" y="1524433"/>
                  </a:moveTo>
                  <a:lnTo>
                    <a:pt x="1939251" y="1524433"/>
                  </a:lnTo>
                  <a:lnTo>
                    <a:pt x="1938985" y="1523881"/>
                  </a:lnTo>
                  <a:lnTo>
                    <a:pt x="1937579" y="1522831"/>
                  </a:lnTo>
                  <a:lnTo>
                    <a:pt x="1937678" y="1523163"/>
                  </a:lnTo>
                  <a:lnTo>
                    <a:pt x="1938225" y="1524433"/>
                  </a:lnTo>
                  <a:close/>
                </a:path>
                <a:path w="2360295" h="1867535">
                  <a:moveTo>
                    <a:pt x="1924169" y="1524052"/>
                  </a:moveTo>
                  <a:lnTo>
                    <a:pt x="1924643" y="1524052"/>
                  </a:lnTo>
                  <a:lnTo>
                    <a:pt x="1924719" y="1523881"/>
                  </a:lnTo>
                  <a:lnTo>
                    <a:pt x="1924835" y="1522840"/>
                  </a:lnTo>
                  <a:lnTo>
                    <a:pt x="1922827" y="1523417"/>
                  </a:lnTo>
                  <a:lnTo>
                    <a:pt x="1922308" y="1523417"/>
                  </a:lnTo>
                  <a:lnTo>
                    <a:pt x="1922325" y="1523798"/>
                  </a:lnTo>
                  <a:lnTo>
                    <a:pt x="1923775" y="1523798"/>
                  </a:lnTo>
                  <a:lnTo>
                    <a:pt x="1924169" y="1524052"/>
                  </a:lnTo>
                  <a:close/>
                </a:path>
                <a:path w="2360295" h="1867535">
                  <a:moveTo>
                    <a:pt x="1972811" y="1523417"/>
                  </a:moveTo>
                  <a:lnTo>
                    <a:pt x="1973679" y="1523417"/>
                  </a:lnTo>
                  <a:lnTo>
                    <a:pt x="1973785" y="1523163"/>
                  </a:lnTo>
                  <a:lnTo>
                    <a:pt x="1973873" y="1523007"/>
                  </a:lnTo>
                  <a:lnTo>
                    <a:pt x="1972276" y="1522909"/>
                  </a:lnTo>
                  <a:lnTo>
                    <a:pt x="1972811" y="1523417"/>
                  </a:lnTo>
                  <a:close/>
                </a:path>
                <a:path w="2360295" h="1867535">
                  <a:moveTo>
                    <a:pt x="1928039" y="1524433"/>
                  </a:moveTo>
                  <a:lnTo>
                    <a:pt x="1928197" y="1524306"/>
                  </a:lnTo>
                  <a:lnTo>
                    <a:pt x="1928512" y="1524179"/>
                  </a:lnTo>
                  <a:lnTo>
                    <a:pt x="1928683" y="1523798"/>
                  </a:lnTo>
                  <a:lnTo>
                    <a:pt x="1929006" y="1522909"/>
                  </a:lnTo>
                  <a:lnTo>
                    <a:pt x="1928907" y="1523036"/>
                  </a:lnTo>
                  <a:lnTo>
                    <a:pt x="1928275" y="1523544"/>
                  </a:lnTo>
                  <a:lnTo>
                    <a:pt x="1927802" y="1523798"/>
                  </a:lnTo>
                  <a:lnTo>
                    <a:pt x="1928039" y="1524433"/>
                  </a:lnTo>
                  <a:close/>
                </a:path>
                <a:path w="2360295" h="1867535">
                  <a:moveTo>
                    <a:pt x="1963651" y="1525703"/>
                  </a:moveTo>
                  <a:lnTo>
                    <a:pt x="1964283" y="1525322"/>
                  </a:lnTo>
                  <a:lnTo>
                    <a:pt x="1964993" y="1524941"/>
                  </a:lnTo>
                  <a:lnTo>
                    <a:pt x="1964835" y="1524814"/>
                  </a:lnTo>
                  <a:lnTo>
                    <a:pt x="1964599" y="1524560"/>
                  </a:lnTo>
                  <a:lnTo>
                    <a:pt x="1964480" y="1524306"/>
                  </a:lnTo>
                  <a:lnTo>
                    <a:pt x="1964362" y="1523036"/>
                  </a:lnTo>
                  <a:lnTo>
                    <a:pt x="1940909" y="1523036"/>
                  </a:lnTo>
                  <a:lnTo>
                    <a:pt x="1941225" y="1523544"/>
                  </a:lnTo>
                  <a:lnTo>
                    <a:pt x="1952438" y="1523544"/>
                  </a:lnTo>
                  <a:lnTo>
                    <a:pt x="1952494" y="1524179"/>
                  </a:lnTo>
                  <a:lnTo>
                    <a:pt x="1962782" y="1524179"/>
                  </a:lnTo>
                  <a:lnTo>
                    <a:pt x="1963256" y="1524433"/>
                  </a:lnTo>
                  <a:lnTo>
                    <a:pt x="1963572" y="1524687"/>
                  </a:lnTo>
                  <a:lnTo>
                    <a:pt x="1963691" y="1524941"/>
                  </a:lnTo>
                  <a:lnTo>
                    <a:pt x="1963651" y="1525703"/>
                  </a:lnTo>
                  <a:close/>
                </a:path>
                <a:path w="2360295" h="1867535">
                  <a:moveTo>
                    <a:pt x="1932596" y="1523163"/>
                  </a:moveTo>
                  <a:lnTo>
                    <a:pt x="1932776" y="1523163"/>
                  </a:lnTo>
                  <a:lnTo>
                    <a:pt x="1932618" y="1523036"/>
                  </a:lnTo>
                  <a:lnTo>
                    <a:pt x="1932596" y="1523163"/>
                  </a:lnTo>
                  <a:close/>
                </a:path>
                <a:path w="2360295" h="1867535">
                  <a:moveTo>
                    <a:pt x="1920536" y="1527862"/>
                  </a:moveTo>
                  <a:lnTo>
                    <a:pt x="1920852" y="1527735"/>
                  </a:lnTo>
                  <a:lnTo>
                    <a:pt x="1921247" y="1527608"/>
                  </a:lnTo>
                  <a:lnTo>
                    <a:pt x="1921878" y="1526465"/>
                  </a:lnTo>
                  <a:lnTo>
                    <a:pt x="1922274" y="1526465"/>
                  </a:lnTo>
                  <a:lnTo>
                    <a:pt x="1921248" y="1525449"/>
                  </a:lnTo>
                  <a:lnTo>
                    <a:pt x="1918958" y="1524560"/>
                  </a:lnTo>
                  <a:lnTo>
                    <a:pt x="1918010" y="1523036"/>
                  </a:lnTo>
                  <a:lnTo>
                    <a:pt x="1917435" y="1523798"/>
                  </a:lnTo>
                  <a:lnTo>
                    <a:pt x="1917458" y="1524052"/>
                  </a:lnTo>
                  <a:lnTo>
                    <a:pt x="1917243" y="1524052"/>
                  </a:lnTo>
                  <a:lnTo>
                    <a:pt x="1916668" y="1524814"/>
                  </a:lnTo>
                  <a:lnTo>
                    <a:pt x="1908770" y="1524814"/>
                  </a:lnTo>
                  <a:lnTo>
                    <a:pt x="1908644" y="1525374"/>
                  </a:lnTo>
                  <a:lnTo>
                    <a:pt x="1908691" y="1525957"/>
                  </a:lnTo>
                  <a:lnTo>
                    <a:pt x="1910192" y="1525957"/>
                  </a:lnTo>
                  <a:lnTo>
                    <a:pt x="1909755" y="1526592"/>
                  </a:lnTo>
                  <a:lnTo>
                    <a:pt x="1918167" y="1526592"/>
                  </a:lnTo>
                  <a:lnTo>
                    <a:pt x="1918404" y="1526719"/>
                  </a:lnTo>
                  <a:lnTo>
                    <a:pt x="1919194" y="1526846"/>
                  </a:lnTo>
                  <a:lnTo>
                    <a:pt x="1920615" y="1527354"/>
                  </a:lnTo>
                  <a:lnTo>
                    <a:pt x="1920536" y="1527862"/>
                  </a:lnTo>
                  <a:close/>
                </a:path>
                <a:path w="2360295" h="1867535">
                  <a:moveTo>
                    <a:pt x="1834615" y="1526084"/>
                  </a:moveTo>
                  <a:lnTo>
                    <a:pt x="1838098" y="1526084"/>
                  </a:lnTo>
                  <a:lnTo>
                    <a:pt x="1837782" y="1525830"/>
                  </a:lnTo>
                  <a:lnTo>
                    <a:pt x="1835808" y="1523036"/>
                  </a:lnTo>
                  <a:lnTo>
                    <a:pt x="1834615" y="1526084"/>
                  </a:lnTo>
                  <a:close/>
                </a:path>
                <a:path w="2360295" h="1867535">
                  <a:moveTo>
                    <a:pt x="1817015" y="1526719"/>
                  </a:moveTo>
                  <a:lnTo>
                    <a:pt x="1818753" y="1523036"/>
                  </a:lnTo>
                  <a:lnTo>
                    <a:pt x="1801911" y="1523036"/>
                  </a:lnTo>
                  <a:lnTo>
                    <a:pt x="1801851" y="1524052"/>
                  </a:lnTo>
                  <a:lnTo>
                    <a:pt x="1815594" y="1524052"/>
                  </a:lnTo>
                  <a:lnTo>
                    <a:pt x="1817015" y="1526719"/>
                  </a:lnTo>
                  <a:close/>
                </a:path>
                <a:path w="2360295" h="1867535">
                  <a:moveTo>
                    <a:pt x="1939325" y="1524135"/>
                  </a:moveTo>
                  <a:lnTo>
                    <a:pt x="1939567" y="1523163"/>
                  </a:lnTo>
                  <a:lnTo>
                    <a:pt x="1938640" y="1523163"/>
                  </a:lnTo>
                  <a:lnTo>
                    <a:pt x="1938985" y="1523881"/>
                  </a:lnTo>
                  <a:lnTo>
                    <a:pt x="1939325" y="1524135"/>
                  </a:lnTo>
                  <a:close/>
                </a:path>
                <a:path w="2360295" h="1867535">
                  <a:moveTo>
                    <a:pt x="1878607" y="1524941"/>
                  </a:moveTo>
                  <a:lnTo>
                    <a:pt x="1879554" y="1524814"/>
                  </a:lnTo>
                  <a:lnTo>
                    <a:pt x="1881213" y="1524814"/>
                  </a:lnTo>
                  <a:lnTo>
                    <a:pt x="1879159" y="1524179"/>
                  </a:lnTo>
                  <a:lnTo>
                    <a:pt x="1879657" y="1523870"/>
                  </a:lnTo>
                  <a:lnTo>
                    <a:pt x="1880028" y="1523671"/>
                  </a:lnTo>
                  <a:lnTo>
                    <a:pt x="1880739" y="1523163"/>
                  </a:lnTo>
                  <a:lnTo>
                    <a:pt x="1876080" y="1523163"/>
                  </a:lnTo>
                  <a:lnTo>
                    <a:pt x="1876277" y="1523544"/>
                  </a:lnTo>
                  <a:lnTo>
                    <a:pt x="1876396" y="1523925"/>
                  </a:lnTo>
                  <a:lnTo>
                    <a:pt x="1877580" y="1524433"/>
                  </a:lnTo>
                  <a:lnTo>
                    <a:pt x="1878607" y="1524941"/>
                  </a:lnTo>
                  <a:close/>
                </a:path>
                <a:path w="2360295" h="1867535">
                  <a:moveTo>
                    <a:pt x="1874580" y="1526973"/>
                  </a:moveTo>
                  <a:lnTo>
                    <a:pt x="1874895" y="1524306"/>
                  </a:lnTo>
                  <a:lnTo>
                    <a:pt x="1875606" y="1523798"/>
                  </a:lnTo>
                  <a:lnTo>
                    <a:pt x="1876080" y="1523163"/>
                  </a:lnTo>
                  <a:lnTo>
                    <a:pt x="1862340" y="1523163"/>
                  </a:lnTo>
                  <a:lnTo>
                    <a:pt x="1861551" y="1523798"/>
                  </a:lnTo>
                  <a:lnTo>
                    <a:pt x="1859458" y="1523798"/>
                  </a:lnTo>
                  <a:lnTo>
                    <a:pt x="1859103" y="1524179"/>
                  </a:lnTo>
                  <a:lnTo>
                    <a:pt x="1856892" y="1524179"/>
                  </a:lnTo>
                  <a:lnTo>
                    <a:pt x="1857129" y="1525068"/>
                  </a:lnTo>
                  <a:lnTo>
                    <a:pt x="1870947" y="1525068"/>
                  </a:lnTo>
                  <a:lnTo>
                    <a:pt x="1871461" y="1525703"/>
                  </a:lnTo>
                  <a:lnTo>
                    <a:pt x="1873000" y="1525703"/>
                  </a:lnTo>
                  <a:lnTo>
                    <a:pt x="1874580" y="1526973"/>
                  </a:lnTo>
                  <a:close/>
                </a:path>
                <a:path w="2360295" h="1867535">
                  <a:moveTo>
                    <a:pt x="1843485" y="1525830"/>
                  </a:moveTo>
                  <a:lnTo>
                    <a:pt x="1845047" y="1525830"/>
                  </a:lnTo>
                  <a:lnTo>
                    <a:pt x="1844810" y="1525576"/>
                  </a:lnTo>
                  <a:lnTo>
                    <a:pt x="1845363" y="1525195"/>
                  </a:lnTo>
                  <a:lnTo>
                    <a:pt x="1847220" y="1524033"/>
                  </a:lnTo>
                  <a:lnTo>
                    <a:pt x="1847732" y="1523798"/>
                  </a:lnTo>
                  <a:lnTo>
                    <a:pt x="1848364" y="1523417"/>
                  </a:lnTo>
                  <a:lnTo>
                    <a:pt x="1847574" y="1523163"/>
                  </a:lnTo>
                  <a:lnTo>
                    <a:pt x="1847021" y="1523163"/>
                  </a:lnTo>
                  <a:lnTo>
                    <a:pt x="1846864" y="1523417"/>
                  </a:lnTo>
                  <a:lnTo>
                    <a:pt x="1846706" y="1523544"/>
                  </a:lnTo>
                  <a:lnTo>
                    <a:pt x="1844793" y="1523544"/>
                  </a:lnTo>
                  <a:lnTo>
                    <a:pt x="1844416" y="1524179"/>
                  </a:lnTo>
                  <a:lnTo>
                    <a:pt x="1839713" y="1524179"/>
                  </a:lnTo>
                  <a:lnTo>
                    <a:pt x="1841064" y="1525068"/>
                  </a:lnTo>
                  <a:lnTo>
                    <a:pt x="1843231" y="1525068"/>
                  </a:lnTo>
                  <a:lnTo>
                    <a:pt x="1843485" y="1525830"/>
                  </a:lnTo>
                  <a:close/>
                </a:path>
                <a:path w="2360295" h="1867535">
                  <a:moveTo>
                    <a:pt x="1854861" y="1525374"/>
                  </a:moveTo>
                  <a:lnTo>
                    <a:pt x="1855392" y="1524179"/>
                  </a:lnTo>
                  <a:lnTo>
                    <a:pt x="1856102" y="1523798"/>
                  </a:lnTo>
                  <a:lnTo>
                    <a:pt x="1856655" y="1523290"/>
                  </a:lnTo>
                  <a:lnTo>
                    <a:pt x="1855392" y="1523290"/>
                  </a:lnTo>
                  <a:lnTo>
                    <a:pt x="1854760" y="1523544"/>
                  </a:lnTo>
                  <a:lnTo>
                    <a:pt x="1852707" y="1524179"/>
                  </a:lnTo>
                  <a:lnTo>
                    <a:pt x="1854861" y="1525374"/>
                  </a:lnTo>
                  <a:close/>
                </a:path>
                <a:path w="2360295" h="1867535">
                  <a:moveTo>
                    <a:pt x="1794195" y="1523544"/>
                  </a:moveTo>
                  <a:lnTo>
                    <a:pt x="1796801" y="1523290"/>
                  </a:lnTo>
                  <a:lnTo>
                    <a:pt x="1794255" y="1523290"/>
                  </a:lnTo>
                  <a:lnTo>
                    <a:pt x="1794195" y="1523544"/>
                  </a:lnTo>
                  <a:close/>
                </a:path>
                <a:path w="2360295" h="1867535">
                  <a:moveTo>
                    <a:pt x="1787765" y="1524814"/>
                  </a:moveTo>
                  <a:lnTo>
                    <a:pt x="1788036" y="1524814"/>
                  </a:lnTo>
                  <a:lnTo>
                    <a:pt x="1788668" y="1523798"/>
                  </a:lnTo>
                  <a:lnTo>
                    <a:pt x="1788905" y="1523290"/>
                  </a:lnTo>
                  <a:lnTo>
                    <a:pt x="1785646" y="1523290"/>
                  </a:lnTo>
                  <a:lnTo>
                    <a:pt x="1785096" y="1524687"/>
                  </a:lnTo>
                  <a:lnTo>
                    <a:pt x="1787642" y="1524687"/>
                  </a:lnTo>
                  <a:lnTo>
                    <a:pt x="1787765" y="1524814"/>
                  </a:lnTo>
                  <a:close/>
                </a:path>
                <a:path w="2360295" h="1867535">
                  <a:moveTo>
                    <a:pt x="1980628" y="1525068"/>
                  </a:moveTo>
                  <a:lnTo>
                    <a:pt x="1981181" y="1524941"/>
                  </a:lnTo>
                  <a:lnTo>
                    <a:pt x="1981406" y="1524941"/>
                  </a:lnTo>
                  <a:lnTo>
                    <a:pt x="1981045" y="1524433"/>
                  </a:lnTo>
                  <a:lnTo>
                    <a:pt x="1980988" y="1524100"/>
                  </a:lnTo>
                  <a:lnTo>
                    <a:pt x="1981654" y="1523671"/>
                  </a:lnTo>
                  <a:lnTo>
                    <a:pt x="1982049" y="1523544"/>
                  </a:lnTo>
                  <a:lnTo>
                    <a:pt x="1982286" y="1523417"/>
                  </a:lnTo>
                  <a:lnTo>
                    <a:pt x="1980177" y="1523417"/>
                  </a:lnTo>
                  <a:lnTo>
                    <a:pt x="1980292" y="1524433"/>
                  </a:lnTo>
                  <a:lnTo>
                    <a:pt x="1980549" y="1524941"/>
                  </a:lnTo>
                  <a:lnTo>
                    <a:pt x="1981181" y="1524941"/>
                  </a:lnTo>
                  <a:lnTo>
                    <a:pt x="1981497" y="1525068"/>
                  </a:lnTo>
                  <a:lnTo>
                    <a:pt x="1980628" y="1525068"/>
                  </a:lnTo>
                  <a:close/>
                </a:path>
                <a:path w="2360295" h="1867535">
                  <a:moveTo>
                    <a:pt x="1924933" y="1524100"/>
                  </a:moveTo>
                  <a:lnTo>
                    <a:pt x="1925196" y="1523798"/>
                  </a:lnTo>
                  <a:lnTo>
                    <a:pt x="1925591" y="1523417"/>
                  </a:lnTo>
                  <a:lnTo>
                    <a:pt x="1925022" y="1523798"/>
                  </a:lnTo>
                  <a:lnTo>
                    <a:pt x="1924933" y="1524100"/>
                  </a:lnTo>
                  <a:close/>
                </a:path>
                <a:path w="2360295" h="1867535">
                  <a:moveTo>
                    <a:pt x="1924915" y="1523870"/>
                  </a:moveTo>
                  <a:lnTo>
                    <a:pt x="1925591" y="1523417"/>
                  </a:lnTo>
                  <a:lnTo>
                    <a:pt x="1924925" y="1523417"/>
                  </a:lnTo>
                  <a:lnTo>
                    <a:pt x="1924915" y="1523870"/>
                  </a:lnTo>
                  <a:close/>
                </a:path>
                <a:path w="2360295" h="1867535">
                  <a:moveTo>
                    <a:pt x="1896452" y="1527989"/>
                  </a:moveTo>
                  <a:lnTo>
                    <a:pt x="1896768" y="1527989"/>
                  </a:lnTo>
                  <a:lnTo>
                    <a:pt x="1897084" y="1527735"/>
                  </a:lnTo>
                  <a:lnTo>
                    <a:pt x="1898031" y="1527481"/>
                  </a:lnTo>
                  <a:lnTo>
                    <a:pt x="1898584" y="1527481"/>
                  </a:lnTo>
                  <a:lnTo>
                    <a:pt x="1899167" y="1527364"/>
                  </a:lnTo>
                  <a:lnTo>
                    <a:pt x="1898663" y="1527100"/>
                  </a:lnTo>
                  <a:lnTo>
                    <a:pt x="1898031" y="1526973"/>
                  </a:lnTo>
                  <a:lnTo>
                    <a:pt x="1897417" y="1526424"/>
                  </a:lnTo>
                  <a:lnTo>
                    <a:pt x="1897321" y="1525195"/>
                  </a:lnTo>
                  <a:lnTo>
                    <a:pt x="1897715" y="1525195"/>
                  </a:lnTo>
                  <a:lnTo>
                    <a:pt x="1897873" y="1525068"/>
                  </a:lnTo>
                  <a:lnTo>
                    <a:pt x="1899374" y="1523417"/>
                  </a:lnTo>
                  <a:lnTo>
                    <a:pt x="1892067" y="1523417"/>
                  </a:lnTo>
                  <a:lnTo>
                    <a:pt x="1892267" y="1524814"/>
                  </a:lnTo>
                  <a:lnTo>
                    <a:pt x="1894399" y="1524814"/>
                  </a:lnTo>
                  <a:lnTo>
                    <a:pt x="1895663" y="1525068"/>
                  </a:lnTo>
                  <a:lnTo>
                    <a:pt x="1896768" y="1525449"/>
                  </a:lnTo>
                  <a:lnTo>
                    <a:pt x="1895899" y="1525830"/>
                  </a:lnTo>
                  <a:lnTo>
                    <a:pt x="1896026" y="1526084"/>
                  </a:lnTo>
                  <a:lnTo>
                    <a:pt x="1896153" y="1526424"/>
                  </a:lnTo>
                  <a:lnTo>
                    <a:pt x="1896389" y="1527735"/>
                  </a:lnTo>
                  <a:lnTo>
                    <a:pt x="1896452" y="1527989"/>
                  </a:lnTo>
                  <a:close/>
                </a:path>
                <a:path w="2360295" h="1867535">
                  <a:moveTo>
                    <a:pt x="1950859" y="1526465"/>
                  </a:moveTo>
                  <a:lnTo>
                    <a:pt x="1952438" y="1523544"/>
                  </a:lnTo>
                  <a:lnTo>
                    <a:pt x="1941225" y="1523544"/>
                  </a:lnTo>
                  <a:lnTo>
                    <a:pt x="1941620" y="1524179"/>
                  </a:lnTo>
                  <a:lnTo>
                    <a:pt x="1942133" y="1524306"/>
                  </a:lnTo>
                  <a:lnTo>
                    <a:pt x="1949437" y="1524306"/>
                  </a:lnTo>
                  <a:lnTo>
                    <a:pt x="1950859" y="1526465"/>
                  </a:lnTo>
                  <a:close/>
                </a:path>
                <a:path w="2360295" h="1867535">
                  <a:moveTo>
                    <a:pt x="1796643" y="1527100"/>
                  </a:moveTo>
                  <a:lnTo>
                    <a:pt x="1797275" y="1523544"/>
                  </a:lnTo>
                  <a:lnTo>
                    <a:pt x="1796679" y="1523544"/>
                  </a:lnTo>
                  <a:lnTo>
                    <a:pt x="1795581" y="1525830"/>
                  </a:lnTo>
                  <a:lnTo>
                    <a:pt x="1795685" y="1526278"/>
                  </a:lnTo>
                  <a:lnTo>
                    <a:pt x="1796643" y="1527100"/>
                  </a:lnTo>
                  <a:close/>
                </a:path>
                <a:path w="2360295" h="1867535">
                  <a:moveTo>
                    <a:pt x="1790800" y="1524052"/>
                  </a:moveTo>
                  <a:lnTo>
                    <a:pt x="1791037" y="1523544"/>
                  </a:lnTo>
                  <a:lnTo>
                    <a:pt x="1788952" y="1523544"/>
                  </a:lnTo>
                  <a:lnTo>
                    <a:pt x="1789023" y="1523925"/>
                  </a:lnTo>
                  <a:lnTo>
                    <a:pt x="1790326" y="1523925"/>
                  </a:lnTo>
                  <a:lnTo>
                    <a:pt x="1790800" y="1524052"/>
                  </a:lnTo>
                  <a:close/>
                </a:path>
                <a:path w="2360295" h="1867535">
                  <a:moveTo>
                    <a:pt x="1980470" y="1526338"/>
                  </a:moveTo>
                  <a:lnTo>
                    <a:pt x="1977943" y="1525195"/>
                  </a:lnTo>
                  <a:lnTo>
                    <a:pt x="1978095" y="1524829"/>
                  </a:lnTo>
                  <a:lnTo>
                    <a:pt x="1978891" y="1523798"/>
                  </a:lnTo>
                  <a:lnTo>
                    <a:pt x="1973895" y="1523798"/>
                  </a:lnTo>
                  <a:lnTo>
                    <a:pt x="1973837" y="1526084"/>
                  </a:lnTo>
                  <a:lnTo>
                    <a:pt x="1977864" y="1526084"/>
                  </a:lnTo>
                  <a:lnTo>
                    <a:pt x="1980470" y="1526338"/>
                  </a:lnTo>
                  <a:close/>
                </a:path>
                <a:path w="2360295" h="1867535">
                  <a:moveTo>
                    <a:pt x="1922353" y="1524433"/>
                  </a:moveTo>
                  <a:lnTo>
                    <a:pt x="1923775" y="1523798"/>
                  </a:lnTo>
                  <a:lnTo>
                    <a:pt x="1922325" y="1523798"/>
                  </a:lnTo>
                  <a:lnTo>
                    <a:pt x="1922353" y="1524433"/>
                  </a:lnTo>
                  <a:close/>
                </a:path>
                <a:path w="2360295" h="1867535">
                  <a:moveTo>
                    <a:pt x="1899680" y="1524814"/>
                  </a:moveTo>
                  <a:lnTo>
                    <a:pt x="1900005" y="1524814"/>
                  </a:lnTo>
                  <a:lnTo>
                    <a:pt x="1900084" y="1524433"/>
                  </a:lnTo>
                  <a:lnTo>
                    <a:pt x="1901032" y="1523925"/>
                  </a:lnTo>
                  <a:lnTo>
                    <a:pt x="1901506" y="1523798"/>
                  </a:lnTo>
                  <a:lnTo>
                    <a:pt x="1899457" y="1523798"/>
                  </a:lnTo>
                  <a:lnTo>
                    <a:pt x="1899680" y="1524814"/>
                  </a:lnTo>
                  <a:close/>
                </a:path>
                <a:path w="2360295" h="1867535">
                  <a:moveTo>
                    <a:pt x="1924643" y="1524433"/>
                  </a:moveTo>
                  <a:lnTo>
                    <a:pt x="1924864" y="1524179"/>
                  </a:lnTo>
                  <a:lnTo>
                    <a:pt x="1924915" y="1523870"/>
                  </a:lnTo>
                  <a:lnTo>
                    <a:pt x="1924643" y="1524052"/>
                  </a:lnTo>
                  <a:lnTo>
                    <a:pt x="1924169" y="1524052"/>
                  </a:lnTo>
                  <a:lnTo>
                    <a:pt x="1924564" y="1524306"/>
                  </a:lnTo>
                  <a:lnTo>
                    <a:pt x="1924643" y="1524433"/>
                  </a:lnTo>
                  <a:close/>
                </a:path>
                <a:path w="2360295" h="1867535">
                  <a:moveTo>
                    <a:pt x="1939251" y="1524433"/>
                  </a:moveTo>
                  <a:lnTo>
                    <a:pt x="1939215" y="1524052"/>
                  </a:lnTo>
                  <a:lnTo>
                    <a:pt x="1938985" y="1523881"/>
                  </a:lnTo>
                  <a:lnTo>
                    <a:pt x="1939251" y="1524433"/>
                  </a:lnTo>
                  <a:close/>
                </a:path>
                <a:path w="2360295" h="1867535">
                  <a:moveTo>
                    <a:pt x="1907633" y="1526211"/>
                  </a:moveTo>
                  <a:lnTo>
                    <a:pt x="1908455" y="1526211"/>
                  </a:lnTo>
                  <a:lnTo>
                    <a:pt x="1908487" y="1525374"/>
                  </a:lnTo>
                  <a:lnTo>
                    <a:pt x="1908376" y="1525195"/>
                  </a:lnTo>
                  <a:lnTo>
                    <a:pt x="1908297" y="1524941"/>
                  </a:lnTo>
                  <a:lnTo>
                    <a:pt x="1908455" y="1524941"/>
                  </a:lnTo>
                  <a:lnTo>
                    <a:pt x="1908612" y="1524814"/>
                  </a:lnTo>
                  <a:lnTo>
                    <a:pt x="1916668" y="1524814"/>
                  </a:lnTo>
                  <a:lnTo>
                    <a:pt x="1916510" y="1524433"/>
                  </a:lnTo>
                  <a:lnTo>
                    <a:pt x="1916273" y="1524179"/>
                  </a:lnTo>
                  <a:lnTo>
                    <a:pt x="1916115" y="1523925"/>
                  </a:lnTo>
                  <a:lnTo>
                    <a:pt x="1901545" y="1523925"/>
                  </a:lnTo>
                  <a:lnTo>
                    <a:pt x="1901664" y="1524179"/>
                  </a:lnTo>
                  <a:lnTo>
                    <a:pt x="1901855" y="1525195"/>
                  </a:lnTo>
                  <a:lnTo>
                    <a:pt x="1907507" y="1525195"/>
                  </a:lnTo>
                  <a:lnTo>
                    <a:pt x="1907633" y="1526211"/>
                  </a:lnTo>
                  <a:close/>
                </a:path>
                <a:path w="2360295" h="1867535">
                  <a:moveTo>
                    <a:pt x="1790242" y="1523952"/>
                  </a:moveTo>
                  <a:lnTo>
                    <a:pt x="1790089" y="1523925"/>
                  </a:lnTo>
                  <a:lnTo>
                    <a:pt x="1790242" y="1523952"/>
                  </a:lnTo>
                  <a:close/>
                </a:path>
                <a:path w="2360295" h="1867535">
                  <a:moveTo>
                    <a:pt x="1789098" y="1524326"/>
                  </a:moveTo>
                  <a:lnTo>
                    <a:pt x="1789900" y="1524052"/>
                  </a:lnTo>
                  <a:lnTo>
                    <a:pt x="1790089" y="1523925"/>
                  </a:lnTo>
                  <a:lnTo>
                    <a:pt x="1789023" y="1523925"/>
                  </a:lnTo>
                  <a:lnTo>
                    <a:pt x="1789098" y="1524326"/>
                  </a:lnTo>
                  <a:close/>
                </a:path>
                <a:path w="2360295" h="1867535">
                  <a:moveTo>
                    <a:pt x="1917458" y="1524052"/>
                  </a:moveTo>
                  <a:lnTo>
                    <a:pt x="1917323" y="1523947"/>
                  </a:lnTo>
                  <a:lnTo>
                    <a:pt x="1917458" y="1524052"/>
                  </a:lnTo>
                  <a:close/>
                </a:path>
                <a:path w="2360295" h="1867535">
                  <a:moveTo>
                    <a:pt x="1790300" y="1525703"/>
                  </a:moveTo>
                  <a:lnTo>
                    <a:pt x="1790800" y="1525703"/>
                  </a:lnTo>
                  <a:lnTo>
                    <a:pt x="1790365" y="1524072"/>
                  </a:lnTo>
                  <a:lnTo>
                    <a:pt x="1789871" y="1524072"/>
                  </a:lnTo>
                  <a:lnTo>
                    <a:pt x="1789142" y="1524560"/>
                  </a:lnTo>
                  <a:lnTo>
                    <a:pt x="1788589" y="1524560"/>
                  </a:lnTo>
                  <a:lnTo>
                    <a:pt x="1788036" y="1524814"/>
                  </a:lnTo>
                  <a:lnTo>
                    <a:pt x="1787765" y="1524814"/>
                  </a:lnTo>
                  <a:lnTo>
                    <a:pt x="1788133" y="1525195"/>
                  </a:lnTo>
                  <a:lnTo>
                    <a:pt x="1789932" y="1525195"/>
                  </a:lnTo>
                  <a:lnTo>
                    <a:pt x="1790089" y="1525449"/>
                  </a:lnTo>
                  <a:lnTo>
                    <a:pt x="1790300" y="1525703"/>
                  </a:lnTo>
                  <a:close/>
                </a:path>
                <a:path w="2360295" h="1867535">
                  <a:moveTo>
                    <a:pt x="1917243" y="1524052"/>
                  </a:moveTo>
                  <a:lnTo>
                    <a:pt x="1917458" y="1524052"/>
                  </a:lnTo>
                  <a:lnTo>
                    <a:pt x="1917258" y="1524033"/>
                  </a:lnTo>
                  <a:close/>
                </a:path>
                <a:path w="2360295" h="1867535">
                  <a:moveTo>
                    <a:pt x="1816562" y="1526549"/>
                  </a:moveTo>
                  <a:lnTo>
                    <a:pt x="1816701" y="1526465"/>
                  </a:lnTo>
                  <a:lnTo>
                    <a:pt x="1815278" y="1524052"/>
                  </a:lnTo>
                  <a:lnTo>
                    <a:pt x="1801851" y="1524052"/>
                  </a:lnTo>
                  <a:lnTo>
                    <a:pt x="1801821" y="1524560"/>
                  </a:lnTo>
                  <a:lnTo>
                    <a:pt x="1811567" y="1524560"/>
                  </a:lnTo>
                  <a:lnTo>
                    <a:pt x="1811748" y="1524814"/>
                  </a:lnTo>
                  <a:lnTo>
                    <a:pt x="1814884" y="1524814"/>
                  </a:lnTo>
                  <a:lnTo>
                    <a:pt x="1816562" y="1526549"/>
                  </a:lnTo>
                  <a:close/>
                </a:path>
                <a:path w="2360295" h="1867535">
                  <a:moveTo>
                    <a:pt x="1789142" y="1524560"/>
                  </a:moveTo>
                  <a:lnTo>
                    <a:pt x="1789871" y="1524072"/>
                  </a:lnTo>
                  <a:lnTo>
                    <a:pt x="1789142" y="1524306"/>
                  </a:lnTo>
                  <a:lnTo>
                    <a:pt x="1789142" y="1524560"/>
                  </a:lnTo>
                  <a:close/>
                </a:path>
                <a:path w="2360295" h="1867535">
                  <a:moveTo>
                    <a:pt x="1939251" y="1524433"/>
                  </a:moveTo>
                  <a:lnTo>
                    <a:pt x="1939725" y="1524433"/>
                  </a:lnTo>
                  <a:lnTo>
                    <a:pt x="1939325" y="1524135"/>
                  </a:lnTo>
                  <a:lnTo>
                    <a:pt x="1939251" y="1524433"/>
                  </a:lnTo>
                  <a:close/>
                </a:path>
                <a:path w="2360295" h="1867535">
                  <a:moveTo>
                    <a:pt x="1960887" y="1526973"/>
                  </a:moveTo>
                  <a:lnTo>
                    <a:pt x="1961835" y="1525195"/>
                  </a:lnTo>
                  <a:lnTo>
                    <a:pt x="1962388" y="1524433"/>
                  </a:lnTo>
                  <a:lnTo>
                    <a:pt x="1962782" y="1524179"/>
                  </a:lnTo>
                  <a:lnTo>
                    <a:pt x="1952494" y="1524179"/>
                  </a:lnTo>
                  <a:lnTo>
                    <a:pt x="1952551" y="1524814"/>
                  </a:lnTo>
                  <a:lnTo>
                    <a:pt x="1956860" y="1524814"/>
                  </a:lnTo>
                  <a:lnTo>
                    <a:pt x="1958123" y="1525195"/>
                  </a:lnTo>
                  <a:lnTo>
                    <a:pt x="1958454" y="1525449"/>
                  </a:lnTo>
                  <a:lnTo>
                    <a:pt x="1959861" y="1525449"/>
                  </a:lnTo>
                  <a:lnTo>
                    <a:pt x="1960413" y="1526084"/>
                  </a:lnTo>
                  <a:lnTo>
                    <a:pt x="1960650" y="1526465"/>
                  </a:lnTo>
                  <a:lnTo>
                    <a:pt x="1960887" y="1526973"/>
                  </a:lnTo>
                  <a:close/>
                </a:path>
                <a:path w="2360295" h="1867535">
                  <a:moveTo>
                    <a:pt x="1820490" y="1524433"/>
                  </a:moveTo>
                  <a:lnTo>
                    <a:pt x="1820885" y="1524179"/>
                  </a:lnTo>
                  <a:lnTo>
                    <a:pt x="1820253" y="1524179"/>
                  </a:lnTo>
                  <a:lnTo>
                    <a:pt x="1820490" y="1524433"/>
                  </a:lnTo>
                  <a:close/>
                </a:path>
                <a:path w="2360295" h="1867535">
                  <a:moveTo>
                    <a:pt x="1947700" y="1527100"/>
                  </a:moveTo>
                  <a:lnTo>
                    <a:pt x="1949437" y="1524306"/>
                  </a:lnTo>
                  <a:lnTo>
                    <a:pt x="1946911" y="1524306"/>
                  </a:lnTo>
                  <a:lnTo>
                    <a:pt x="1947700" y="1527100"/>
                  </a:lnTo>
                  <a:close/>
                </a:path>
                <a:path w="2360295" h="1867535">
                  <a:moveTo>
                    <a:pt x="1945568" y="1524433"/>
                  </a:moveTo>
                  <a:lnTo>
                    <a:pt x="1946911" y="1524306"/>
                  </a:lnTo>
                  <a:lnTo>
                    <a:pt x="1944858" y="1524306"/>
                  </a:lnTo>
                  <a:lnTo>
                    <a:pt x="1945568" y="1524433"/>
                  </a:lnTo>
                  <a:close/>
                </a:path>
                <a:path w="2360295" h="1867535">
                  <a:moveTo>
                    <a:pt x="1946437" y="1526084"/>
                  </a:moveTo>
                  <a:lnTo>
                    <a:pt x="1946645" y="1525623"/>
                  </a:lnTo>
                  <a:lnTo>
                    <a:pt x="1946753" y="1525195"/>
                  </a:lnTo>
                  <a:lnTo>
                    <a:pt x="1946437" y="1525068"/>
                  </a:lnTo>
                  <a:lnTo>
                    <a:pt x="1946279" y="1525068"/>
                  </a:lnTo>
                  <a:lnTo>
                    <a:pt x="1944718" y="1524829"/>
                  </a:lnTo>
                  <a:lnTo>
                    <a:pt x="1944660" y="1524687"/>
                  </a:lnTo>
                  <a:lnTo>
                    <a:pt x="1944779" y="1524306"/>
                  </a:lnTo>
                  <a:lnTo>
                    <a:pt x="1942133" y="1524306"/>
                  </a:lnTo>
                  <a:lnTo>
                    <a:pt x="1942647" y="1524433"/>
                  </a:lnTo>
                  <a:lnTo>
                    <a:pt x="1942884" y="1524687"/>
                  </a:lnTo>
                  <a:lnTo>
                    <a:pt x="1940357" y="1525703"/>
                  </a:lnTo>
                  <a:lnTo>
                    <a:pt x="1946200" y="1525703"/>
                  </a:lnTo>
                  <a:lnTo>
                    <a:pt x="1946279" y="1525957"/>
                  </a:lnTo>
                  <a:lnTo>
                    <a:pt x="1946437" y="1526084"/>
                  </a:lnTo>
                  <a:close/>
                </a:path>
                <a:path w="2360295" h="1867535">
                  <a:moveTo>
                    <a:pt x="1788589" y="1524560"/>
                  </a:moveTo>
                  <a:lnTo>
                    <a:pt x="1789142" y="1524560"/>
                  </a:lnTo>
                  <a:lnTo>
                    <a:pt x="1789098" y="1524326"/>
                  </a:lnTo>
                  <a:lnTo>
                    <a:pt x="1788589" y="1524560"/>
                  </a:lnTo>
                  <a:close/>
                </a:path>
                <a:path w="2360295" h="1867535">
                  <a:moveTo>
                    <a:pt x="1900795" y="1526084"/>
                  </a:moveTo>
                  <a:lnTo>
                    <a:pt x="1901032" y="1525957"/>
                  </a:lnTo>
                  <a:lnTo>
                    <a:pt x="1901269" y="1524560"/>
                  </a:lnTo>
                  <a:lnTo>
                    <a:pt x="1900874" y="1524433"/>
                  </a:lnTo>
                  <a:lnTo>
                    <a:pt x="1900479" y="1524433"/>
                  </a:lnTo>
                  <a:lnTo>
                    <a:pt x="1900242" y="1524687"/>
                  </a:lnTo>
                  <a:lnTo>
                    <a:pt x="1900005" y="1524814"/>
                  </a:lnTo>
                  <a:lnTo>
                    <a:pt x="1899680" y="1524814"/>
                  </a:lnTo>
                  <a:lnTo>
                    <a:pt x="1899848" y="1525576"/>
                  </a:lnTo>
                  <a:lnTo>
                    <a:pt x="1900795" y="1526084"/>
                  </a:lnTo>
                  <a:close/>
                </a:path>
                <a:path w="2360295" h="1867535">
                  <a:moveTo>
                    <a:pt x="1800812" y="1525322"/>
                  </a:moveTo>
                  <a:lnTo>
                    <a:pt x="1801776" y="1525322"/>
                  </a:lnTo>
                  <a:lnTo>
                    <a:pt x="1800749" y="1524433"/>
                  </a:lnTo>
                  <a:lnTo>
                    <a:pt x="1800118" y="1524560"/>
                  </a:lnTo>
                  <a:lnTo>
                    <a:pt x="1799960" y="1524560"/>
                  </a:lnTo>
                  <a:lnTo>
                    <a:pt x="1799881" y="1524814"/>
                  </a:lnTo>
                  <a:lnTo>
                    <a:pt x="1800907" y="1524814"/>
                  </a:lnTo>
                  <a:lnTo>
                    <a:pt x="1800812" y="1525322"/>
                  </a:lnTo>
                  <a:close/>
                </a:path>
                <a:path w="2360295" h="1867535">
                  <a:moveTo>
                    <a:pt x="1808803" y="1525449"/>
                  </a:moveTo>
                  <a:lnTo>
                    <a:pt x="1811567" y="1524560"/>
                  </a:lnTo>
                  <a:lnTo>
                    <a:pt x="1801821" y="1524560"/>
                  </a:lnTo>
                  <a:lnTo>
                    <a:pt x="1801791" y="1525068"/>
                  </a:lnTo>
                  <a:lnTo>
                    <a:pt x="1805250" y="1525068"/>
                  </a:lnTo>
                  <a:lnTo>
                    <a:pt x="1805724" y="1525195"/>
                  </a:lnTo>
                  <a:lnTo>
                    <a:pt x="1807303" y="1525195"/>
                  </a:lnTo>
                  <a:lnTo>
                    <a:pt x="1808803" y="1525449"/>
                  </a:lnTo>
                  <a:close/>
                </a:path>
                <a:path w="2360295" h="1867535">
                  <a:moveTo>
                    <a:pt x="1923773" y="1527608"/>
                  </a:moveTo>
                  <a:lnTo>
                    <a:pt x="1924010" y="1527227"/>
                  </a:lnTo>
                  <a:lnTo>
                    <a:pt x="1922860" y="1526465"/>
                  </a:lnTo>
                  <a:lnTo>
                    <a:pt x="1922751" y="1526278"/>
                  </a:lnTo>
                  <a:lnTo>
                    <a:pt x="1924958" y="1524687"/>
                  </a:lnTo>
                  <a:lnTo>
                    <a:pt x="1924326" y="1525068"/>
                  </a:lnTo>
                  <a:lnTo>
                    <a:pt x="1922274" y="1526465"/>
                  </a:lnTo>
                  <a:lnTo>
                    <a:pt x="1921878" y="1526465"/>
                  </a:lnTo>
                  <a:lnTo>
                    <a:pt x="1922510" y="1527100"/>
                  </a:lnTo>
                  <a:lnTo>
                    <a:pt x="1923300" y="1527354"/>
                  </a:lnTo>
                  <a:lnTo>
                    <a:pt x="1923773" y="1527608"/>
                  </a:lnTo>
                  <a:close/>
                </a:path>
                <a:path w="2360295" h="1867535">
                  <a:moveTo>
                    <a:pt x="1785484" y="1526059"/>
                  </a:moveTo>
                  <a:lnTo>
                    <a:pt x="1787642" y="1524687"/>
                  </a:lnTo>
                  <a:lnTo>
                    <a:pt x="1785096" y="1524687"/>
                  </a:lnTo>
                  <a:lnTo>
                    <a:pt x="1785210" y="1525322"/>
                  </a:lnTo>
                  <a:lnTo>
                    <a:pt x="1785484" y="1526059"/>
                  </a:lnTo>
                  <a:close/>
                </a:path>
                <a:path w="2360295" h="1867535">
                  <a:moveTo>
                    <a:pt x="1954570" y="1525703"/>
                  </a:moveTo>
                  <a:lnTo>
                    <a:pt x="1955360" y="1525449"/>
                  </a:lnTo>
                  <a:lnTo>
                    <a:pt x="1956860" y="1524814"/>
                  </a:lnTo>
                  <a:lnTo>
                    <a:pt x="1953307" y="1524814"/>
                  </a:lnTo>
                  <a:lnTo>
                    <a:pt x="1954570" y="1525703"/>
                  </a:lnTo>
                  <a:close/>
                </a:path>
                <a:path w="2360295" h="1867535">
                  <a:moveTo>
                    <a:pt x="1952833" y="1526338"/>
                  </a:moveTo>
                  <a:lnTo>
                    <a:pt x="1953307" y="1524814"/>
                  </a:lnTo>
                  <a:lnTo>
                    <a:pt x="1952551" y="1524814"/>
                  </a:lnTo>
                  <a:lnTo>
                    <a:pt x="1952675" y="1526211"/>
                  </a:lnTo>
                  <a:lnTo>
                    <a:pt x="1952833" y="1526338"/>
                  </a:lnTo>
                  <a:close/>
                </a:path>
                <a:path w="2360295" h="1867535">
                  <a:moveTo>
                    <a:pt x="1932224" y="1525703"/>
                  </a:moveTo>
                  <a:lnTo>
                    <a:pt x="1932776" y="1525703"/>
                  </a:lnTo>
                  <a:lnTo>
                    <a:pt x="1932895" y="1525576"/>
                  </a:lnTo>
                  <a:lnTo>
                    <a:pt x="1933013" y="1524814"/>
                  </a:lnTo>
                  <a:lnTo>
                    <a:pt x="1932382" y="1524814"/>
                  </a:lnTo>
                  <a:lnTo>
                    <a:pt x="1932224" y="1525703"/>
                  </a:lnTo>
                  <a:close/>
                </a:path>
                <a:path w="2360295" h="1867535">
                  <a:moveTo>
                    <a:pt x="1893373" y="1525957"/>
                  </a:moveTo>
                  <a:lnTo>
                    <a:pt x="1894004" y="1525195"/>
                  </a:lnTo>
                  <a:lnTo>
                    <a:pt x="1894399" y="1524814"/>
                  </a:lnTo>
                  <a:lnTo>
                    <a:pt x="1892267" y="1524814"/>
                  </a:lnTo>
                  <a:lnTo>
                    <a:pt x="1892978" y="1525449"/>
                  </a:lnTo>
                  <a:lnTo>
                    <a:pt x="1893373" y="1525957"/>
                  </a:lnTo>
                  <a:close/>
                </a:path>
                <a:path w="2360295" h="1867535">
                  <a:moveTo>
                    <a:pt x="1854681" y="1526465"/>
                  </a:moveTo>
                  <a:lnTo>
                    <a:pt x="1855313" y="1525957"/>
                  </a:lnTo>
                  <a:lnTo>
                    <a:pt x="1855624" y="1525623"/>
                  </a:lnTo>
                  <a:lnTo>
                    <a:pt x="1855708" y="1524814"/>
                  </a:lnTo>
                  <a:lnTo>
                    <a:pt x="1854861" y="1525703"/>
                  </a:lnTo>
                  <a:lnTo>
                    <a:pt x="1854555" y="1526278"/>
                  </a:lnTo>
                  <a:lnTo>
                    <a:pt x="1854681" y="1526465"/>
                  </a:lnTo>
                  <a:close/>
                </a:path>
                <a:path w="2360295" h="1867535">
                  <a:moveTo>
                    <a:pt x="1844416" y="1528624"/>
                  </a:moveTo>
                  <a:lnTo>
                    <a:pt x="1845600" y="1527735"/>
                  </a:lnTo>
                  <a:lnTo>
                    <a:pt x="1845995" y="1527481"/>
                  </a:lnTo>
                  <a:lnTo>
                    <a:pt x="1846432" y="1527364"/>
                  </a:lnTo>
                  <a:lnTo>
                    <a:pt x="1846521" y="1527227"/>
                  </a:lnTo>
                  <a:lnTo>
                    <a:pt x="1846627" y="1526973"/>
                  </a:lnTo>
                  <a:lnTo>
                    <a:pt x="1847179" y="1524814"/>
                  </a:lnTo>
                  <a:lnTo>
                    <a:pt x="1846074" y="1525576"/>
                  </a:lnTo>
                  <a:lnTo>
                    <a:pt x="1845126" y="1525830"/>
                  </a:lnTo>
                  <a:lnTo>
                    <a:pt x="1843485" y="1525830"/>
                  </a:lnTo>
                  <a:lnTo>
                    <a:pt x="1844416" y="1528624"/>
                  </a:lnTo>
                  <a:close/>
                </a:path>
                <a:path w="2360295" h="1867535">
                  <a:moveTo>
                    <a:pt x="1812830" y="1526338"/>
                  </a:moveTo>
                  <a:lnTo>
                    <a:pt x="1814410" y="1525068"/>
                  </a:lnTo>
                  <a:lnTo>
                    <a:pt x="1814884" y="1524814"/>
                  </a:lnTo>
                  <a:lnTo>
                    <a:pt x="1811748" y="1524814"/>
                  </a:lnTo>
                  <a:lnTo>
                    <a:pt x="1812830" y="1526338"/>
                  </a:lnTo>
                  <a:close/>
                </a:path>
                <a:path w="2360295" h="1867535">
                  <a:moveTo>
                    <a:pt x="1799723" y="1524941"/>
                  </a:moveTo>
                  <a:lnTo>
                    <a:pt x="1800907" y="1524814"/>
                  </a:lnTo>
                  <a:lnTo>
                    <a:pt x="1799881" y="1524814"/>
                  </a:lnTo>
                  <a:lnTo>
                    <a:pt x="1799723" y="1524941"/>
                  </a:lnTo>
                  <a:close/>
                </a:path>
                <a:path w="2360295" h="1867535">
                  <a:moveTo>
                    <a:pt x="1784246" y="1526846"/>
                  </a:moveTo>
                  <a:lnTo>
                    <a:pt x="1785445" y="1526084"/>
                  </a:lnTo>
                  <a:lnTo>
                    <a:pt x="1785446" y="1525957"/>
                  </a:lnTo>
                  <a:lnTo>
                    <a:pt x="1785040" y="1524829"/>
                  </a:lnTo>
                  <a:lnTo>
                    <a:pt x="1784246" y="1526846"/>
                  </a:lnTo>
                  <a:close/>
                </a:path>
                <a:path w="2360295" h="1867535">
                  <a:moveTo>
                    <a:pt x="1852155" y="1527989"/>
                  </a:moveTo>
                  <a:lnTo>
                    <a:pt x="1852234" y="1527227"/>
                  </a:lnTo>
                  <a:lnTo>
                    <a:pt x="1851524" y="1524941"/>
                  </a:lnTo>
                  <a:lnTo>
                    <a:pt x="1851050" y="1526719"/>
                  </a:lnTo>
                  <a:lnTo>
                    <a:pt x="1850576" y="1527227"/>
                  </a:lnTo>
                  <a:lnTo>
                    <a:pt x="1851681" y="1527735"/>
                  </a:lnTo>
                  <a:lnTo>
                    <a:pt x="1852155" y="1527989"/>
                  </a:lnTo>
                  <a:close/>
                </a:path>
                <a:path w="2360295" h="1867535">
                  <a:moveTo>
                    <a:pt x="1777771" y="1529132"/>
                  </a:moveTo>
                  <a:lnTo>
                    <a:pt x="1779351" y="1525830"/>
                  </a:lnTo>
                  <a:lnTo>
                    <a:pt x="1778561" y="1525576"/>
                  </a:lnTo>
                  <a:lnTo>
                    <a:pt x="1777692" y="1524941"/>
                  </a:lnTo>
                  <a:lnTo>
                    <a:pt x="1777266" y="1526084"/>
                  </a:lnTo>
                  <a:lnTo>
                    <a:pt x="1777850" y="1526084"/>
                  </a:lnTo>
                  <a:lnTo>
                    <a:pt x="1777771" y="1529132"/>
                  </a:lnTo>
                  <a:close/>
                </a:path>
                <a:path w="2360295" h="1867535">
                  <a:moveTo>
                    <a:pt x="1858077" y="1527989"/>
                  </a:moveTo>
                  <a:lnTo>
                    <a:pt x="1858155" y="1527735"/>
                  </a:lnTo>
                  <a:lnTo>
                    <a:pt x="1858629" y="1525195"/>
                  </a:lnTo>
                  <a:lnTo>
                    <a:pt x="1870474" y="1525195"/>
                  </a:lnTo>
                  <a:lnTo>
                    <a:pt x="1870947" y="1525068"/>
                  </a:lnTo>
                  <a:lnTo>
                    <a:pt x="1857129" y="1525068"/>
                  </a:lnTo>
                  <a:lnTo>
                    <a:pt x="1857682" y="1526465"/>
                  </a:lnTo>
                  <a:lnTo>
                    <a:pt x="1856023" y="1526465"/>
                  </a:lnTo>
                  <a:lnTo>
                    <a:pt x="1855629" y="1527100"/>
                  </a:lnTo>
                  <a:lnTo>
                    <a:pt x="1855313" y="1527735"/>
                  </a:lnTo>
                  <a:lnTo>
                    <a:pt x="1856339" y="1527735"/>
                  </a:lnTo>
                  <a:lnTo>
                    <a:pt x="1858077" y="1527989"/>
                  </a:lnTo>
                  <a:close/>
                </a:path>
                <a:path w="2360295" h="1867535">
                  <a:moveTo>
                    <a:pt x="1856023" y="1526465"/>
                  </a:moveTo>
                  <a:lnTo>
                    <a:pt x="1857682" y="1526465"/>
                  </a:lnTo>
                  <a:lnTo>
                    <a:pt x="1856339" y="1525068"/>
                  </a:lnTo>
                  <a:lnTo>
                    <a:pt x="1856023" y="1526465"/>
                  </a:lnTo>
                  <a:close/>
                </a:path>
                <a:path w="2360295" h="1867535">
                  <a:moveTo>
                    <a:pt x="1836203" y="1530275"/>
                  </a:moveTo>
                  <a:lnTo>
                    <a:pt x="1838967" y="1528370"/>
                  </a:lnTo>
                  <a:lnTo>
                    <a:pt x="1841652" y="1528116"/>
                  </a:lnTo>
                  <a:lnTo>
                    <a:pt x="1843231" y="1525068"/>
                  </a:lnTo>
                  <a:lnTo>
                    <a:pt x="1841064" y="1525068"/>
                  </a:lnTo>
                  <a:lnTo>
                    <a:pt x="1841257" y="1525195"/>
                  </a:lnTo>
                  <a:lnTo>
                    <a:pt x="1840467" y="1525830"/>
                  </a:lnTo>
                  <a:lnTo>
                    <a:pt x="1841672" y="1526681"/>
                  </a:lnTo>
                  <a:lnTo>
                    <a:pt x="1840862" y="1527100"/>
                  </a:lnTo>
                  <a:lnTo>
                    <a:pt x="1839046" y="1527608"/>
                  </a:lnTo>
                  <a:lnTo>
                    <a:pt x="1832429" y="1527608"/>
                  </a:lnTo>
                  <a:lnTo>
                    <a:pt x="1832208" y="1527862"/>
                  </a:lnTo>
                  <a:lnTo>
                    <a:pt x="1832334" y="1528497"/>
                  </a:lnTo>
                  <a:lnTo>
                    <a:pt x="1832571" y="1529005"/>
                  </a:lnTo>
                  <a:lnTo>
                    <a:pt x="1833834" y="1529005"/>
                  </a:lnTo>
                  <a:lnTo>
                    <a:pt x="1835098" y="1529259"/>
                  </a:lnTo>
                  <a:lnTo>
                    <a:pt x="1836203" y="1530275"/>
                  </a:lnTo>
                  <a:close/>
                </a:path>
                <a:path w="2360295" h="1867535">
                  <a:moveTo>
                    <a:pt x="1802960" y="1528751"/>
                  </a:moveTo>
                  <a:lnTo>
                    <a:pt x="1805250" y="1527989"/>
                  </a:lnTo>
                  <a:lnTo>
                    <a:pt x="1807382" y="1527862"/>
                  </a:lnTo>
                  <a:lnTo>
                    <a:pt x="1805566" y="1525703"/>
                  </a:lnTo>
                  <a:lnTo>
                    <a:pt x="1805250" y="1525068"/>
                  </a:lnTo>
                  <a:lnTo>
                    <a:pt x="1801791" y="1525068"/>
                  </a:lnTo>
                  <a:lnTo>
                    <a:pt x="1801776" y="1525322"/>
                  </a:lnTo>
                  <a:lnTo>
                    <a:pt x="1800812" y="1525322"/>
                  </a:lnTo>
                  <a:lnTo>
                    <a:pt x="1800694" y="1525957"/>
                  </a:lnTo>
                  <a:lnTo>
                    <a:pt x="1800779" y="1526211"/>
                  </a:lnTo>
                  <a:lnTo>
                    <a:pt x="1802960" y="1528751"/>
                  </a:lnTo>
                  <a:close/>
                </a:path>
                <a:path w="2360295" h="1867535">
                  <a:moveTo>
                    <a:pt x="1905296" y="1529005"/>
                  </a:moveTo>
                  <a:lnTo>
                    <a:pt x="1907507" y="1525195"/>
                  </a:lnTo>
                  <a:lnTo>
                    <a:pt x="1901855" y="1525195"/>
                  </a:lnTo>
                  <a:lnTo>
                    <a:pt x="1901953" y="1525957"/>
                  </a:lnTo>
                  <a:lnTo>
                    <a:pt x="1903559" y="1525957"/>
                  </a:lnTo>
                  <a:lnTo>
                    <a:pt x="1905296" y="1529005"/>
                  </a:lnTo>
                  <a:close/>
                </a:path>
                <a:path w="2360295" h="1867535">
                  <a:moveTo>
                    <a:pt x="1870079" y="1526338"/>
                  </a:moveTo>
                  <a:lnTo>
                    <a:pt x="1870237" y="1526338"/>
                  </a:lnTo>
                  <a:lnTo>
                    <a:pt x="1870600" y="1526059"/>
                  </a:lnTo>
                  <a:lnTo>
                    <a:pt x="1870710" y="1525830"/>
                  </a:lnTo>
                  <a:lnTo>
                    <a:pt x="1870553" y="1525576"/>
                  </a:lnTo>
                  <a:lnTo>
                    <a:pt x="1869605" y="1525195"/>
                  </a:lnTo>
                  <a:lnTo>
                    <a:pt x="1858629" y="1525195"/>
                  </a:lnTo>
                  <a:lnTo>
                    <a:pt x="1858799" y="1525449"/>
                  </a:lnTo>
                  <a:lnTo>
                    <a:pt x="1868894" y="1525449"/>
                  </a:lnTo>
                  <a:lnTo>
                    <a:pt x="1870079" y="1526338"/>
                  </a:lnTo>
                  <a:close/>
                </a:path>
                <a:path w="2360295" h="1867535">
                  <a:moveTo>
                    <a:pt x="1790405" y="1527481"/>
                  </a:moveTo>
                  <a:lnTo>
                    <a:pt x="1791195" y="1526973"/>
                  </a:lnTo>
                  <a:lnTo>
                    <a:pt x="1791985" y="1526973"/>
                  </a:lnTo>
                  <a:lnTo>
                    <a:pt x="1792379" y="1526465"/>
                  </a:lnTo>
                  <a:lnTo>
                    <a:pt x="1791985" y="1525703"/>
                  </a:lnTo>
                  <a:lnTo>
                    <a:pt x="1791590" y="1525195"/>
                  </a:lnTo>
                  <a:lnTo>
                    <a:pt x="1790800" y="1525703"/>
                  </a:lnTo>
                  <a:lnTo>
                    <a:pt x="1790300" y="1525703"/>
                  </a:lnTo>
                  <a:lnTo>
                    <a:pt x="1790405" y="1527481"/>
                  </a:lnTo>
                  <a:close/>
                </a:path>
                <a:path w="2360295" h="1867535">
                  <a:moveTo>
                    <a:pt x="1788194" y="1526973"/>
                  </a:moveTo>
                  <a:lnTo>
                    <a:pt x="1789932" y="1526973"/>
                  </a:lnTo>
                  <a:lnTo>
                    <a:pt x="1789932" y="1525195"/>
                  </a:lnTo>
                  <a:lnTo>
                    <a:pt x="1788133" y="1525195"/>
                  </a:lnTo>
                  <a:lnTo>
                    <a:pt x="1788747" y="1525830"/>
                  </a:lnTo>
                  <a:lnTo>
                    <a:pt x="1789063" y="1525830"/>
                  </a:lnTo>
                  <a:lnTo>
                    <a:pt x="1788431" y="1526592"/>
                  </a:lnTo>
                  <a:lnTo>
                    <a:pt x="1788194" y="1526973"/>
                  </a:lnTo>
                  <a:close/>
                </a:path>
                <a:path w="2360295" h="1867535">
                  <a:moveTo>
                    <a:pt x="1854602" y="1525957"/>
                  </a:moveTo>
                  <a:lnTo>
                    <a:pt x="1854878" y="1525672"/>
                  </a:lnTo>
                  <a:lnTo>
                    <a:pt x="1854997" y="1525449"/>
                  </a:lnTo>
                  <a:lnTo>
                    <a:pt x="1854861" y="1525374"/>
                  </a:lnTo>
                  <a:lnTo>
                    <a:pt x="1854602" y="1525957"/>
                  </a:lnTo>
                  <a:close/>
                </a:path>
                <a:path w="2360295" h="1867535">
                  <a:moveTo>
                    <a:pt x="1959940" y="1526592"/>
                  </a:moveTo>
                  <a:lnTo>
                    <a:pt x="1959861" y="1525449"/>
                  </a:lnTo>
                  <a:lnTo>
                    <a:pt x="1958454" y="1525449"/>
                  </a:lnTo>
                  <a:lnTo>
                    <a:pt x="1959279" y="1526084"/>
                  </a:lnTo>
                  <a:lnTo>
                    <a:pt x="1959545" y="1526084"/>
                  </a:lnTo>
                  <a:lnTo>
                    <a:pt x="1959721" y="1526424"/>
                  </a:lnTo>
                  <a:lnTo>
                    <a:pt x="1959940" y="1526592"/>
                  </a:lnTo>
                  <a:close/>
                </a:path>
                <a:path w="2360295" h="1867535">
                  <a:moveTo>
                    <a:pt x="1866841" y="1528370"/>
                  </a:moveTo>
                  <a:lnTo>
                    <a:pt x="1867157" y="1528243"/>
                  </a:lnTo>
                  <a:lnTo>
                    <a:pt x="1867394" y="1528116"/>
                  </a:lnTo>
                  <a:lnTo>
                    <a:pt x="1867513" y="1527735"/>
                  </a:lnTo>
                  <a:lnTo>
                    <a:pt x="1867619" y="1527536"/>
                  </a:lnTo>
                  <a:lnTo>
                    <a:pt x="1867744" y="1527402"/>
                  </a:lnTo>
                  <a:lnTo>
                    <a:pt x="1867842" y="1527227"/>
                  </a:lnTo>
                  <a:lnTo>
                    <a:pt x="1868263" y="1526211"/>
                  </a:lnTo>
                  <a:lnTo>
                    <a:pt x="1868894" y="1525449"/>
                  </a:lnTo>
                  <a:lnTo>
                    <a:pt x="1858799" y="1525449"/>
                  </a:lnTo>
                  <a:lnTo>
                    <a:pt x="1858969" y="1525703"/>
                  </a:lnTo>
                  <a:lnTo>
                    <a:pt x="1866447" y="1525703"/>
                  </a:lnTo>
                  <a:lnTo>
                    <a:pt x="1865973" y="1528116"/>
                  </a:lnTo>
                  <a:lnTo>
                    <a:pt x="1866841" y="1528370"/>
                  </a:lnTo>
                  <a:close/>
                </a:path>
                <a:path w="2360295" h="1867535">
                  <a:moveTo>
                    <a:pt x="1833321" y="1526465"/>
                  </a:moveTo>
                  <a:lnTo>
                    <a:pt x="1834466" y="1526465"/>
                  </a:lnTo>
                  <a:lnTo>
                    <a:pt x="1832887" y="1525449"/>
                  </a:lnTo>
                  <a:lnTo>
                    <a:pt x="1833321" y="1526465"/>
                  </a:lnTo>
                  <a:close/>
                </a:path>
                <a:path w="2360295" h="1867535">
                  <a:moveTo>
                    <a:pt x="1908455" y="1526211"/>
                  </a:moveTo>
                  <a:lnTo>
                    <a:pt x="1908757" y="1526167"/>
                  </a:lnTo>
                  <a:lnTo>
                    <a:pt x="1908588" y="1525623"/>
                  </a:lnTo>
                  <a:lnTo>
                    <a:pt x="1908455" y="1526211"/>
                  </a:lnTo>
                  <a:close/>
                </a:path>
                <a:path w="2360295" h="1867535">
                  <a:moveTo>
                    <a:pt x="1946200" y="1528116"/>
                  </a:moveTo>
                  <a:lnTo>
                    <a:pt x="1944858" y="1526338"/>
                  </a:lnTo>
                  <a:lnTo>
                    <a:pt x="1944818" y="1526211"/>
                  </a:lnTo>
                  <a:lnTo>
                    <a:pt x="1944936" y="1526059"/>
                  </a:lnTo>
                  <a:lnTo>
                    <a:pt x="1945647" y="1525830"/>
                  </a:lnTo>
                  <a:lnTo>
                    <a:pt x="1946042" y="1525830"/>
                  </a:lnTo>
                  <a:lnTo>
                    <a:pt x="1946200" y="1525703"/>
                  </a:lnTo>
                  <a:lnTo>
                    <a:pt x="1940357" y="1525703"/>
                  </a:lnTo>
                  <a:lnTo>
                    <a:pt x="1940041" y="1525830"/>
                  </a:lnTo>
                  <a:lnTo>
                    <a:pt x="1942489" y="1526846"/>
                  </a:lnTo>
                  <a:lnTo>
                    <a:pt x="1942568" y="1526973"/>
                  </a:lnTo>
                  <a:lnTo>
                    <a:pt x="1943357" y="1526973"/>
                  </a:lnTo>
                  <a:lnTo>
                    <a:pt x="1946200" y="1528116"/>
                  </a:lnTo>
                  <a:close/>
                </a:path>
                <a:path w="2360295" h="1867535">
                  <a:moveTo>
                    <a:pt x="1871974" y="1526338"/>
                  </a:moveTo>
                  <a:lnTo>
                    <a:pt x="1872132" y="1526338"/>
                  </a:lnTo>
                  <a:lnTo>
                    <a:pt x="1873000" y="1525703"/>
                  </a:lnTo>
                  <a:lnTo>
                    <a:pt x="1871461" y="1525703"/>
                  </a:lnTo>
                  <a:lnTo>
                    <a:pt x="1871974" y="1526338"/>
                  </a:lnTo>
                  <a:close/>
                </a:path>
                <a:path w="2360295" h="1867535">
                  <a:moveTo>
                    <a:pt x="1864157" y="1527100"/>
                  </a:moveTo>
                  <a:lnTo>
                    <a:pt x="1865262" y="1526592"/>
                  </a:lnTo>
                  <a:lnTo>
                    <a:pt x="1866447" y="1525703"/>
                  </a:lnTo>
                  <a:lnTo>
                    <a:pt x="1858969" y="1525703"/>
                  </a:lnTo>
                  <a:lnTo>
                    <a:pt x="1859309" y="1526211"/>
                  </a:lnTo>
                  <a:lnTo>
                    <a:pt x="1863762" y="1526211"/>
                  </a:lnTo>
                  <a:lnTo>
                    <a:pt x="1863841" y="1526338"/>
                  </a:lnTo>
                  <a:lnTo>
                    <a:pt x="1864078" y="1526973"/>
                  </a:lnTo>
                  <a:lnTo>
                    <a:pt x="1864157" y="1527100"/>
                  </a:lnTo>
                  <a:close/>
                </a:path>
                <a:path w="2360295" h="1867535">
                  <a:moveTo>
                    <a:pt x="1826807" y="1529386"/>
                  </a:moveTo>
                  <a:lnTo>
                    <a:pt x="1827991" y="1529386"/>
                  </a:lnTo>
                  <a:lnTo>
                    <a:pt x="1826570" y="1525703"/>
                  </a:lnTo>
                  <a:lnTo>
                    <a:pt x="1823964" y="1527354"/>
                  </a:lnTo>
                  <a:lnTo>
                    <a:pt x="1819404" y="1527354"/>
                  </a:lnTo>
                  <a:lnTo>
                    <a:pt x="1819542" y="1527735"/>
                  </a:lnTo>
                  <a:lnTo>
                    <a:pt x="1825780" y="1527735"/>
                  </a:lnTo>
                  <a:lnTo>
                    <a:pt x="1826412" y="1527989"/>
                  </a:lnTo>
                  <a:lnTo>
                    <a:pt x="1827044" y="1527989"/>
                  </a:lnTo>
                  <a:lnTo>
                    <a:pt x="1826965" y="1528624"/>
                  </a:lnTo>
                  <a:lnTo>
                    <a:pt x="1826807" y="1529386"/>
                  </a:lnTo>
                  <a:close/>
                </a:path>
                <a:path w="2360295" h="1867535">
                  <a:moveTo>
                    <a:pt x="1798933" y="1528116"/>
                  </a:moveTo>
                  <a:lnTo>
                    <a:pt x="1800670" y="1525830"/>
                  </a:lnTo>
                  <a:lnTo>
                    <a:pt x="1799960" y="1525957"/>
                  </a:lnTo>
                  <a:lnTo>
                    <a:pt x="1798150" y="1525957"/>
                  </a:lnTo>
                  <a:lnTo>
                    <a:pt x="1798933" y="1528116"/>
                  </a:lnTo>
                  <a:close/>
                </a:path>
                <a:path w="2360295" h="1867535">
                  <a:moveTo>
                    <a:pt x="1908757" y="1526167"/>
                  </a:moveTo>
                  <a:lnTo>
                    <a:pt x="1910192" y="1525957"/>
                  </a:lnTo>
                  <a:lnTo>
                    <a:pt x="1908691" y="1525957"/>
                  </a:lnTo>
                  <a:lnTo>
                    <a:pt x="1908757" y="1526167"/>
                  </a:lnTo>
                  <a:close/>
                </a:path>
                <a:path w="2360295" h="1867535">
                  <a:moveTo>
                    <a:pt x="1902137" y="1526973"/>
                  </a:moveTo>
                  <a:lnTo>
                    <a:pt x="1903559" y="1525957"/>
                  </a:lnTo>
                  <a:lnTo>
                    <a:pt x="1901953" y="1525957"/>
                  </a:lnTo>
                  <a:lnTo>
                    <a:pt x="1902137" y="1526973"/>
                  </a:lnTo>
                  <a:close/>
                </a:path>
                <a:path w="2360295" h="1867535">
                  <a:moveTo>
                    <a:pt x="1832429" y="1527608"/>
                  </a:moveTo>
                  <a:lnTo>
                    <a:pt x="1839046" y="1527608"/>
                  </a:lnTo>
                  <a:lnTo>
                    <a:pt x="1838809" y="1525957"/>
                  </a:lnTo>
                  <a:lnTo>
                    <a:pt x="1838098" y="1526084"/>
                  </a:lnTo>
                  <a:lnTo>
                    <a:pt x="1834615" y="1526084"/>
                  </a:lnTo>
                  <a:lnTo>
                    <a:pt x="1834466" y="1526465"/>
                  </a:lnTo>
                  <a:lnTo>
                    <a:pt x="1833321" y="1526465"/>
                  </a:lnTo>
                  <a:lnTo>
                    <a:pt x="1833440" y="1526846"/>
                  </a:lnTo>
                  <a:lnTo>
                    <a:pt x="1832723" y="1527307"/>
                  </a:lnTo>
                  <a:lnTo>
                    <a:pt x="1832429" y="1527608"/>
                  </a:lnTo>
                  <a:close/>
                </a:path>
                <a:path w="2360295" h="1867535">
                  <a:moveTo>
                    <a:pt x="1783386" y="1527735"/>
                  </a:moveTo>
                  <a:lnTo>
                    <a:pt x="1786141" y="1527735"/>
                  </a:lnTo>
                  <a:lnTo>
                    <a:pt x="1785484" y="1526059"/>
                  </a:lnTo>
                  <a:lnTo>
                    <a:pt x="1784246" y="1526846"/>
                  </a:lnTo>
                  <a:lnTo>
                    <a:pt x="1779323" y="1526846"/>
                  </a:lnTo>
                  <a:lnTo>
                    <a:pt x="1779320" y="1526973"/>
                  </a:lnTo>
                  <a:lnTo>
                    <a:pt x="1781246" y="1526973"/>
                  </a:lnTo>
                  <a:lnTo>
                    <a:pt x="1781608" y="1527608"/>
                  </a:lnTo>
                  <a:lnTo>
                    <a:pt x="1783299" y="1527608"/>
                  </a:lnTo>
                  <a:lnTo>
                    <a:pt x="1783386" y="1527735"/>
                  </a:lnTo>
                  <a:close/>
                </a:path>
                <a:path w="2360295" h="1867535">
                  <a:moveTo>
                    <a:pt x="1975101" y="1527989"/>
                  </a:moveTo>
                  <a:lnTo>
                    <a:pt x="1976917" y="1527735"/>
                  </a:lnTo>
                  <a:lnTo>
                    <a:pt x="1977312" y="1527735"/>
                  </a:lnTo>
                  <a:lnTo>
                    <a:pt x="1977489" y="1526973"/>
                  </a:lnTo>
                  <a:lnTo>
                    <a:pt x="1977612" y="1526592"/>
                  </a:lnTo>
                  <a:lnTo>
                    <a:pt x="1977864" y="1526084"/>
                  </a:lnTo>
                  <a:lnTo>
                    <a:pt x="1973837" y="1526084"/>
                  </a:lnTo>
                  <a:lnTo>
                    <a:pt x="1973837" y="1527227"/>
                  </a:lnTo>
                  <a:lnTo>
                    <a:pt x="1975101" y="1527989"/>
                  </a:lnTo>
                  <a:close/>
                </a:path>
                <a:path w="2360295" h="1867535">
                  <a:moveTo>
                    <a:pt x="1959721" y="1526424"/>
                  </a:moveTo>
                  <a:lnTo>
                    <a:pt x="1959545" y="1526084"/>
                  </a:lnTo>
                  <a:lnTo>
                    <a:pt x="1959609" y="1526338"/>
                  </a:lnTo>
                  <a:close/>
                </a:path>
                <a:path w="2360295" h="1867535">
                  <a:moveTo>
                    <a:pt x="1959532" y="1526278"/>
                  </a:moveTo>
                  <a:lnTo>
                    <a:pt x="1959545" y="1526084"/>
                  </a:lnTo>
                  <a:lnTo>
                    <a:pt x="1959279" y="1526084"/>
                  </a:lnTo>
                  <a:lnTo>
                    <a:pt x="1959532" y="1526278"/>
                  </a:lnTo>
                  <a:close/>
                </a:path>
                <a:path w="2360295" h="1867535">
                  <a:moveTo>
                    <a:pt x="1793077" y="1526742"/>
                  </a:moveTo>
                  <a:lnTo>
                    <a:pt x="1793755" y="1526681"/>
                  </a:lnTo>
                  <a:lnTo>
                    <a:pt x="1793012" y="1526084"/>
                  </a:lnTo>
                  <a:lnTo>
                    <a:pt x="1793077" y="1526742"/>
                  </a:lnTo>
                  <a:close/>
                </a:path>
                <a:path w="2360295" h="1867535">
                  <a:moveTo>
                    <a:pt x="1776666" y="1526846"/>
                  </a:moveTo>
                  <a:lnTo>
                    <a:pt x="1777850" y="1526084"/>
                  </a:lnTo>
                  <a:lnTo>
                    <a:pt x="1777266" y="1526084"/>
                  </a:lnTo>
                  <a:lnTo>
                    <a:pt x="1777140" y="1526338"/>
                  </a:lnTo>
                  <a:lnTo>
                    <a:pt x="1776745" y="1526338"/>
                  </a:lnTo>
                  <a:lnTo>
                    <a:pt x="1776666" y="1526846"/>
                  </a:lnTo>
                  <a:close/>
                </a:path>
                <a:path w="2360295" h="1867535">
                  <a:moveTo>
                    <a:pt x="1909107" y="1527536"/>
                  </a:moveTo>
                  <a:lnTo>
                    <a:pt x="1909086" y="1527100"/>
                  </a:lnTo>
                  <a:lnTo>
                    <a:pt x="1908757" y="1526167"/>
                  </a:lnTo>
                  <a:lnTo>
                    <a:pt x="1908455" y="1526211"/>
                  </a:lnTo>
                  <a:lnTo>
                    <a:pt x="1907633" y="1526211"/>
                  </a:lnTo>
                  <a:lnTo>
                    <a:pt x="1907728" y="1526973"/>
                  </a:lnTo>
                  <a:lnTo>
                    <a:pt x="1908533" y="1526973"/>
                  </a:lnTo>
                  <a:lnTo>
                    <a:pt x="1909107" y="1527536"/>
                  </a:lnTo>
                  <a:close/>
                </a:path>
                <a:path w="2360295" h="1867535">
                  <a:moveTo>
                    <a:pt x="1863288" y="1528878"/>
                  </a:moveTo>
                  <a:lnTo>
                    <a:pt x="1863762" y="1526211"/>
                  </a:lnTo>
                  <a:lnTo>
                    <a:pt x="1859309" y="1526211"/>
                  </a:lnTo>
                  <a:lnTo>
                    <a:pt x="1859735" y="1526846"/>
                  </a:lnTo>
                  <a:lnTo>
                    <a:pt x="1861709" y="1526973"/>
                  </a:lnTo>
                  <a:lnTo>
                    <a:pt x="1863288" y="1528878"/>
                  </a:lnTo>
                  <a:close/>
                </a:path>
                <a:path w="2360295" h="1867535">
                  <a:moveTo>
                    <a:pt x="1852313" y="1527481"/>
                  </a:moveTo>
                  <a:lnTo>
                    <a:pt x="1852708" y="1526211"/>
                  </a:lnTo>
                  <a:lnTo>
                    <a:pt x="1852358" y="1527227"/>
                  </a:lnTo>
                  <a:lnTo>
                    <a:pt x="1852313" y="1527481"/>
                  </a:lnTo>
                  <a:close/>
                </a:path>
                <a:path w="2360295" h="1867535">
                  <a:moveTo>
                    <a:pt x="1960098" y="1529005"/>
                  </a:moveTo>
                  <a:lnTo>
                    <a:pt x="1960650" y="1528751"/>
                  </a:lnTo>
                  <a:lnTo>
                    <a:pt x="1960848" y="1528632"/>
                  </a:lnTo>
                  <a:lnTo>
                    <a:pt x="1959721" y="1526424"/>
                  </a:lnTo>
                  <a:lnTo>
                    <a:pt x="1959532" y="1526278"/>
                  </a:lnTo>
                  <a:lnTo>
                    <a:pt x="1959413" y="1527989"/>
                  </a:lnTo>
                  <a:lnTo>
                    <a:pt x="1959416" y="1528632"/>
                  </a:lnTo>
                  <a:lnTo>
                    <a:pt x="1959861" y="1528751"/>
                  </a:lnTo>
                  <a:lnTo>
                    <a:pt x="1960098" y="1529005"/>
                  </a:lnTo>
                  <a:close/>
                </a:path>
                <a:path w="2360295" h="1867535">
                  <a:moveTo>
                    <a:pt x="1817094" y="1527100"/>
                  </a:moveTo>
                  <a:lnTo>
                    <a:pt x="1816716" y="1526465"/>
                  </a:lnTo>
                  <a:lnTo>
                    <a:pt x="1816748" y="1526742"/>
                  </a:lnTo>
                  <a:lnTo>
                    <a:pt x="1817094" y="1527100"/>
                  </a:lnTo>
                  <a:close/>
                </a:path>
                <a:path w="2360295" h="1867535">
                  <a:moveTo>
                    <a:pt x="1816049" y="1528248"/>
                  </a:moveTo>
                  <a:lnTo>
                    <a:pt x="1816469" y="1527100"/>
                  </a:lnTo>
                  <a:lnTo>
                    <a:pt x="1816562" y="1526549"/>
                  </a:lnTo>
                  <a:lnTo>
                    <a:pt x="1816069" y="1526846"/>
                  </a:lnTo>
                  <a:lnTo>
                    <a:pt x="1815911" y="1527481"/>
                  </a:lnTo>
                  <a:lnTo>
                    <a:pt x="1815708" y="1527481"/>
                  </a:lnTo>
                  <a:lnTo>
                    <a:pt x="1816049" y="1528248"/>
                  </a:lnTo>
                  <a:close/>
                </a:path>
                <a:path w="2360295" h="1867535">
                  <a:moveTo>
                    <a:pt x="1980944" y="1529005"/>
                  </a:moveTo>
                  <a:lnTo>
                    <a:pt x="1982997" y="1528751"/>
                  </a:lnTo>
                  <a:lnTo>
                    <a:pt x="1982880" y="1526681"/>
                  </a:lnTo>
                  <a:lnTo>
                    <a:pt x="1982602" y="1526592"/>
                  </a:lnTo>
                  <a:lnTo>
                    <a:pt x="1982128" y="1526846"/>
                  </a:lnTo>
                  <a:lnTo>
                    <a:pt x="1981734" y="1526973"/>
                  </a:lnTo>
                  <a:lnTo>
                    <a:pt x="1982602" y="1527227"/>
                  </a:lnTo>
                  <a:lnTo>
                    <a:pt x="1980944" y="1529005"/>
                  </a:lnTo>
                  <a:close/>
                </a:path>
                <a:path w="2360295" h="1867535">
                  <a:moveTo>
                    <a:pt x="1930013" y="1528370"/>
                  </a:moveTo>
                  <a:lnTo>
                    <a:pt x="1931829" y="1528370"/>
                  </a:lnTo>
                  <a:lnTo>
                    <a:pt x="1933645" y="1526592"/>
                  </a:lnTo>
                  <a:lnTo>
                    <a:pt x="1931197" y="1527481"/>
                  </a:lnTo>
                  <a:lnTo>
                    <a:pt x="1930013" y="1528370"/>
                  </a:lnTo>
                  <a:close/>
                </a:path>
                <a:path w="2360295" h="1867535">
                  <a:moveTo>
                    <a:pt x="1908533" y="1528370"/>
                  </a:moveTo>
                  <a:lnTo>
                    <a:pt x="1910823" y="1528116"/>
                  </a:lnTo>
                  <a:lnTo>
                    <a:pt x="1913745" y="1528116"/>
                  </a:lnTo>
                  <a:lnTo>
                    <a:pt x="1916193" y="1527735"/>
                  </a:lnTo>
                  <a:lnTo>
                    <a:pt x="1918720" y="1527608"/>
                  </a:lnTo>
                  <a:lnTo>
                    <a:pt x="1918878" y="1527608"/>
                  </a:lnTo>
                  <a:lnTo>
                    <a:pt x="1919035" y="1527481"/>
                  </a:lnTo>
                  <a:lnTo>
                    <a:pt x="1918878" y="1527227"/>
                  </a:lnTo>
                  <a:lnTo>
                    <a:pt x="1918720" y="1527227"/>
                  </a:lnTo>
                  <a:lnTo>
                    <a:pt x="1917930" y="1527100"/>
                  </a:lnTo>
                  <a:lnTo>
                    <a:pt x="1917535" y="1527100"/>
                  </a:lnTo>
                  <a:lnTo>
                    <a:pt x="1917851" y="1526973"/>
                  </a:lnTo>
                  <a:lnTo>
                    <a:pt x="1918167" y="1526592"/>
                  </a:lnTo>
                  <a:lnTo>
                    <a:pt x="1909755" y="1526592"/>
                  </a:lnTo>
                  <a:lnTo>
                    <a:pt x="1909319" y="1527227"/>
                  </a:lnTo>
                  <a:lnTo>
                    <a:pt x="1909323" y="1527735"/>
                  </a:lnTo>
                  <a:lnTo>
                    <a:pt x="1908970" y="1527735"/>
                  </a:lnTo>
                  <a:lnTo>
                    <a:pt x="1908533" y="1528370"/>
                  </a:lnTo>
                  <a:close/>
                </a:path>
                <a:path w="2360295" h="1867535">
                  <a:moveTo>
                    <a:pt x="1819404" y="1527354"/>
                  </a:moveTo>
                  <a:lnTo>
                    <a:pt x="1823964" y="1527354"/>
                  </a:lnTo>
                  <a:lnTo>
                    <a:pt x="1821832" y="1527227"/>
                  </a:lnTo>
                  <a:lnTo>
                    <a:pt x="1820174" y="1527227"/>
                  </a:lnTo>
                  <a:lnTo>
                    <a:pt x="1820016" y="1527100"/>
                  </a:lnTo>
                  <a:lnTo>
                    <a:pt x="1819937" y="1526973"/>
                  </a:lnTo>
                  <a:lnTo>
                    <a:pt x="1819653" y="1526681"/>
                  </a:lnTo>
                  <a:lnTo>
                    <a:pt x="1819384" y="1526592"/>
                  </a:lnTo>
                  <a:lnTo>
                    <a:pt x="1819305" y="1526846"/>
                  </a:lnTo>
                  <a:lnTo>
                    <a:pt x="1819404" y="1527354"/>
                  </a:lnTo>
                  <a:close/>
                </a:path>
                <a:path w="2360295" h="1867535">
                  <a:moveTo>
                    <a:pt x="1795223" y="1527989"/>
                  </a:moveTo>
                  <a:lnTo>
                    <a:pt x="1795460" y="1527989"/>
                  </a:lnTo>
                  <a:lnTo>
                    <a:pt x="1795381" y="1526973"/>
                  </a:lnTo>
                  <a:lnTo>
                    <a:pt x="1795223" y="1526592"/>
                  </a:lnTo>
                  <a:lnTo>
                    <a:pt x="1793755" y="1526681"/>
                  </a:lnTo>
                  <a:lnTo>
                    <a:pt x="1794718" y="1527481"/>
                  </a:lnTo>
                  <a:lnTo>
                    <a:pt x="1795223" y="1527989"/>
                  </a:lnTo>
                  <a:close/>
                </a:path>
                <a:path w="2360295" h="1867535">
                  <a:moveTo>
                    <a:pt x="1885320" y="1528370"/>
                  </a:moveTo>
                  <a:lnTo>
                    <a:pt x="1885951" y="1527862"/>
                  </a:lnTo>
                  <a:lnTo>
                    <a:pt x="1885983" y="1527608"/>
                  </a:lnTo>
                  <a:lnTo>
                    <a:pt x="1885478" y="1527100"/>
                  </a:lnTo>
                  <a:lnTo>
                    <a:pt x="1885162" y="1526973"/>
                  </a:lnTo>
                  <a:lnTo>
                    <a:pt x="1884767" y="1526846"/>
                  </a:lnTo>
                  <a:lnTo>
                    <a:pt x="1883898" y="1526846"/>
                  </a:lnTo>
                  <a:lnTo>
                    <a:pt x="1882161" y="1526719"/>
                  </a:lnTo>
                  <a:lnTo>
                    <a:pt x="1877187" y="1526719"/>
                  </a:lnTo>
                  <a:lnTo>
                    <a:pt x="1877581" y="1527354"/>
                  </a:lnTo>
                  <a:lnTo>
                    <a:pt x="1883503" y="1527354"/>
                  </a:lnTo>
                  <a:lnTo>
                    <a:pt x="1885320" y="1528370"/>
                  </a:lnTo>
                  <a:close/>
                </a:path>
                <a:path w="2360295" h="1867535">
                  <a:moveTo>
                    <a:pt x="1814806" y="1528243"/>
                  </a:moveTo>
                  <a:lnTo>
                    <a:pt x="1815533" y="1527307"/>
                  </a:lnTo>
                  <a:lnTo>
                    <a:pt x="1814253" y="1526719"/>
                  </a:lnTo>
                  <a:lnTo>
                    <a:pt x="1814806" y="1528243"/>
                  </a:lnTo>
                  <a:close/>
                </a:path>
                <a:path w="2360295" h="1867535">
                  <a:moveTo>
                    <a:pt x="1793328" y="1529259"/>
                  </a:moveTo>
                  <a:lnTo>
                    <a:pt x="1793077" y="1526742"/>
                  </a:lnTo>
                  <a:lnTo>
                    <a:pt x="1792143" y="1526973"/>
                  </a:lnTo>
                  <a:lnTo>
                    <a:pt x="1792459" y="1527481"/>
                  </a:lnTo>
                  <a:lnTo>
                    <a:pt x="1789696" y="1527735"/>
                  </a:lnTo>
                  <a:lnTo>
                    <a:pt x="1791986" y="1528624"/>
                  </a:lnTo>
                  <a:lnTo>
                    <a:pt x="1792064" y="1528751"/>
                  </a:lnTo>
                  <a:lnTo>
                    <a:pt x="1793328" y="1529259"/>
                  </a:lnTo>
                  <a:close/>
                </a:path>
                <a:path w="2360295" h="1867535">
                  <a:moveTo>
                    <a:pt x="1943831" y="1528116"/>
                  </a:moveTo>
                  <a:lnTo>
                    <a:pt x="1943357" y="1526973"/>
                  </a:lnTo>
                  <a:lnTo>
                    <a:pt x="1942568" y="1526973"/>
                  </a:lnTo>
                  <a:lnTo>
                    <a:pt x="1943199" y="1527989"/>
                  </a:lnTo>
                  <a:lnTo>
                    <a:pt x="1943594" y="1527989"/>
                  </a:lnTo>
                  <a:lnTo>
                    <a:pt x="1943831" y="1528116"/>
                  </a:lnTo>
                  <a:close/>
                </a:path>
                <a:path w="2360295" h="1867535">
                  <a:moveTo>
                    <a:pt x="1907823" y="1527735"/>
                  </a:moveTo>
                  <a:lnTo>
                    <a:pt x="1908533" y="1526973"/>
                  </a:lnTo>
                  <a:lnTo>
                    <a:pt x="1907728" y="1526973"/>
                  </a:lnTo>
                  <a:lnTo>
                    <a:pt x="1907823" y="1527735"/>
                  </a:lnTo>
                  <a:close/>
                </a:path>
                <a:path w="2360295" h="1867535">
                  <a:moveTo>
                    <a:pt x="1779272" y="1528751"/>
                  </a:moveTo>
                  <a:lnTo>
                    <a:pt x="1780298" y="1527735"/>
                  </a:lnTo>
                  <a:lnTo>
                    <a:pt x="1781246" y="1526973"/>
                  </a:lnTo>
                  <a:lnTo>
                    <a:pt x="1779320" y="1526973"/>
                  </a:lnTo>
                  <a:lnTo>
                    <a:pt x="1779272" y="1528751"/>
                  </a:lnTo>
                  <a:close/>
                </a:path>
                <a:path w="2360295" h="1867535">
                  <a:moveTo>
                    <a:pt x="1873081" y="1529767"/>
                  </a:moveTo>
                  <a:lnTo>
                    <a:pt x="1874274" y="1528751"/>
                  </a:lnTo>
                  <a:lnTo>
                    <a:pt x="1874297" y="1528497"/>
                  </a:lnTo>
                  <a:lnTo>
                    <a:pt x="1873791" y="1527989"/>
                  </a:lnTo>
                  <a:lnTo>
                    <a:pt x="1872528" y="1527100"/>
                  </a:lnTo>
                  <a:lnTo>
                    <a:pt x="1869984" y="1528340"/>
                  </a:lnTo>
                  <a:lnTo>
                    <a:pt x="1870040" y="1528497"/>
                  </a:lnTo>
                  <a:lnTo>
                    <a:pt x="1870159" y="1528624"/>
                  </a:lnTo>
                  <a:lnTo>
                    <a:pt x="1870358" y="1528632"/>
                  </a:lnTo>
                  <a:lnTo>
                    <a:pt x="1871659" y="1528878"/>
                  </a:lnTo>
                  <a:lnTo>
                    <a:pt x="1873081" y="1529767"/>
                  </a:lnTo>
                  <a:close/>
                </a:path>
                <a:path w="2360295" h="1867535">
                  <a:moveTo>
                    <a:pt x="1931118" y="1527481"/>
                  </a:moveTo>
                  <a:lnTo>
                    <a:pt x="1931276" y="1527354"/>
                  </a:lnTo>
                  <a:lnTo>
                    <a:pt x="1931118" y="1527481"/>
                  </a:lnTo>
                  <a:close/>
                </a:path>
                <a:path w="2360295" h="1867535">
                  <a:moveTo>
                    <a:pt x="1879792" y="1528751"/>
                  </a:moveTo>
                  <a:lnTo>
                    <a:pt x="1881214" y="1528243"/>
                  </a:lnTo>
                  <a:lnTo>
                    <a:pt x="1883503" y="1527354"/>
                  </a:lnTo>
                  <a:lnTo>
                    <a:pt x="1877581" y="1527354"/>
                  </a:lnTo>
                  <a:lnTo>
                    <a:pt x="1878055" y="1528116"/>
                  </a:lnTo>
                  <a:lnTo>
                    <a:pt x="1878854" y="1528248"/>
                  </a:lnTo>
                  <a:lnTo>
                    <a:pt x="1879792" y="1528751"/>
                  </a:lnTo>
                  <a:close/>
                </a:path>
                <a:path w="2360295" h="1867535">
                  <a:moveTo>
                    <a:pt x="1815708" y="1527481"/>
                  </a:moveTo>
                  <a:lnTo>
                    <a:pt x="1815911" y="1527481"/>
                  </a:lnTo>
                  <a:lnTo>
                    <a:pt x="1815656" y="1527364"/>
                  </a:lnTo>
                  <a:close/>
                </a:path>
                <a:path w="2360295" h="1867535">
                  <a:moveTo>
                    <a:pt x="1909323" y="1527735"/>
                  </a:moveTo>
                  <a:lnTo>
                    <a:pt x="1909199" y="1527402"/>
                  </a:lnTo>
                  <a:lnTo>
                    <a:pt x="1909185" y="1527608"/>
                  </a:lnTo>
                  <a:lnTo>
                    <a:pt x="1909323" y="1527735"/>
                  </a:lnTo>
                  <a:close/>
                </a:path>
                <a:path w="2360295" h="1867535">
                  <a:moveTo>
                    <a:pt x="1816780" y="1529894"/>
                  </a:moveTo>
                  <a:lnTo>
                    <a:pt x="1817402" y="1528116"/>
                  </a:lnTo>
                  <a:lnTo>
                    <a:pt x="1817491" y="1527735"/>
                  </a:lnTo>
                  <a:lnTo>
                    <a:pt x="1817096" y="1527481"/>
                  </a:lnTo>
                  <a:lnTo>
                    <a:pt x="1816206" y="1528340"/>
                  </a:lnTo>
                  <a:lnTo>
                    <a:pt x="1816329" y="1528878"/>
                  </a:lnTo>
                  <a:lnTo>
                    <a:pt x="1816780" y="1529894"/>
                  </a:lnTo>
                  <a:close/>
                </a:path>
                <a:path w="2360295" h="1867535">
                  <a:moveTo>
                    <a:pt x="1784957" y="1530021"/>
                  </a:moveTo>
                  <a:lnTo>
                    <a:pt x="1785115" y="1528116"/>
                  </a:lnTo>
                  <a:lnTo>
                    <a:pt x="1787010" y="1528116"/>
                  </a:lnTo>
                  <a:lnTo>
                    <a:pt x="1786931" y="1527989"/>
                  </a:lnTo>
                  <a:lnTo>
                    <a:pt x="1786852" y="1527608"/>
                  </a:lnTo>
                  <a:lnTo>
                    <a:pt x="1786536" y="1527481"/>
                  </a:lnTo>
                  <a:lnTo>
                    <a:pt x="1786141" y="1527735"/>
                  </a:lnTo>
                  <a:lnTo>
                    <a:pt x="1783386" y="1527735"/>
                  </a:lnTo>
                  <a:lnTo>
                    <a:pt x="1784957" y="1530021"/>
                  </a:lnTo>
                  <a:close/>
                </a:path>
                <a:path w="2360295" h="1867535">
                  <a:moveTo>
                    <a:pt x="1908970" y="1527735"/>
                  </a:moveTo>
                  <a:lnTo>
                    <a:pt x="1909323" y="1527735"/>
                  </a:lnTo>
                  <a:lnTo>
                    <a:pt x="1909107" y="1527536"/>
                  </a:lnTo>
                  <a:lnTo>
                    <a:pt x="1908970" y="1527735"/>
                  </a:lnTo>
                  <a:close/>
                </a:path>
                <a:path w="2360295" h="1867535">
                  <a:moveTo>
                    <a:pt x="1782983" y="1529005"/>
                  </a:moveTo>
                  <a:lnTo>
                    <a:pt x="1783299" y="1527608"/>
                  </a:lnTo>
                  <a:lnTo>
                    <a:pt x="1781608" y="1527608"/>
                  </a:lnTo>
                  <a:lnTo>
                    <a:pt x="1782114" y="1528497"/>
                  </a:lnTo>
                  <a:lnTo>
                    <a:pt x="1782596" y="1528632"/>
                  </a:lnTo>
                  <a:lnTo>
                    <a:pt x="1782983" y="1529005"/>
                  </a:lnTo>
                  <a:close/>
                </a:path>
                <a:path w="2360295" h="1867535">
                  <a:moveTo>
                    <a:pt x="1775008" y="1529005"/>
                  </a:moveTo>
                  <a:lnTo>
                    <a:pt x="1775166" y="1529005"/>
                  </a:lnTo>
                  <a:lnTo>
                    <a:pt x="1776904" y="1528624"/>
                  </a:lnTo>
                  <a:lnTo>
                    <a:pt x="1776514" y="1528248"/>
                  </a:lnTo>
                  <a:lnTo>
                    <a:pt x="1776114" y="1527608"/>
                  </a:lnTo>
                  <a:lnTo>
                    <a:pt x="1775798" y="1527735"/>
                  </a:lnTo>
                  <a:lnTo>
                    <a:pt x="1775324" y="1527735"/>
                  </a:lnTo>
                  <a:lnTo>
                    <a:pt x="1774929" y="1528370"/>
                  </a:lnTo>
                  <a:lnTo>
                    <a:pt x="1774614" y="1528624"/>
                  </a:lnTo>
                  <a:lnTo>
                    <a:pt x="1774772" y="1528751"/>
                  </a:lnTo>
                  <a:lnTo>
                    <a:pt x="1775008" y="1529005"/>
                  </a:lnTo>
                  <a:close/>
                </a:path>
                <a:path w="2360295" h="1867535">
                  <a:moveTo>
                    <a:pt x="1961348" y="1528340"/>
                  </a:moveTo>
                  <a:lnTo>
                    <a:pt x="1961835" y="1528116"/>
                  </a:lnTo>
                  <a:lnTo>
                    <a:pt x="1961519" y="1527735"/>
                  </a:lnTo>
                  <a:lnTo>
                    <a:pt x="1961348" y="1528340"/>
                  </a:lnTo>
                  <a:close/>
                </a:path>
                <a:path w="2360295" h="1867535">
                  <a:moveTo>
                    <a:pt x="1827122" y="1530148"/>
                  </a:moveTo>
                  <a:lnTo>
                    <a:pt x="1827517" y="1529894"/>
                  </a:lnTo>
                  <a:lnTo>
                    <a:pt x="1828307" y="1529640"/>
                  </a:lnTo>
                  <a:lnTo>
                    <a:pt x="1828623" y="1527735"/>
                  </a:lnTo>
                  <a:lnTo>
                    <a:pt x="1827991" y="1529386"/>
                  </a:lnTo>
                  <a:lnTo>
                    <a:pt x="1826807" y="1529386"/>
                  </a:lnTo>
                  <a:lnTo>
                    <a:pt x="1826965" y="1529640"/>
                  </a:lnTo>
                  <a:lnTo>
                    <a:pt x="1827070" y="1529894"/>
                  </a:lnTo>
                  <a:lnTo>
                    <a:pt x="1827122" y="1530148"/>
                  </a:lnTo>
                  <a:close/>
                </a:path>
                <a:path w="2360295" h="1867535">
                  <a:moveTo>
                    <a:pt x="1822858" y="1529005"/>
                  </a:moveTo>
                  <a:lnTo>
                    <a:pt x="1824991" y="1529005"/>
                  </a:lnTo>
                  <a:lnTo>
                    <a:pt x="1825385" y="1527989"/>
                  </a:lnTo>
                  <a:lnTo>
                    <a:pt x="1825622" y="1527735"/>
                  </a:lnTo>
                  <a:lnTo>
                    <a:pt x="1819542" y="1527735"/>
                  </a:lnTo>
                  <a:lnTo>
                    <a:pt x="1819621" y="1527989"/>
                  </a:lnTo>
                  <a:lnTo>
                    <a:pt x="1820016" y="1528243"/>
                  </a:lnTo>
                  <a:lnTo>
                    <a:pt x="1820366" y="1528632"/>
                  </a:lnTo>
                  <a:lnTo>
                    <a:pt x="1820884" y="1528751"/>
                  </a:lnTo>
                  <a:lnTo>
                    <a:pt x="1821358" y="1528751"/>
                  </a:lnTo>
                  <a:lnTo>
                    <a:pt x="1822858" y="1529005"/>
                  </a:lnTo>
                  <a:close/>
                </a:path>
                <a:path w="2360295" h="1867535">
                  <a:moveTo>
                    <a:pt x="1785431" y="1528370"/>
                  </a:moveTo>
                  <a:lnTo>
                    <a:pt x="1785589" y="1528243"/>
                  </a:lnTo>
                  <a:lnTo>
                    <a:pt x="1786536" y="1528116"/>
                  </a:lnTo>
                  <a:lnTo>
                    <a:pt x="1785273" y="1528116"/>
                  </a:lnTo>
                  <a:lnTo>
                    <a:pt x="1785431" y="1528370"/>
                  </a:lnTo>
                  <a:close/>
                </a:path>
                <a:path w="2360295" h="1867535">
                  <a:moveTo>
                    <a:pt x="1930723" y="1529259"/>
                  </a:moveTo>
                  <a:lnTo>
                    <a:pt x="1930960" y="1529132"/>
                  </a:lnTo>
                  <a:lnTo>
                    <a:pt x="1931592" y="1529005"/>
                  </a:lnTo>
                  <a:lnTo>
                    <a:pt x="1932618" y="1528243"/>
                  </a:lnTo>
                  <a:lnTo>
                    <a:pt x="1931829" y="1528370"/>
                  </a:lnTo>
                  <a:lnTo>
                    <a:pt x="1930013" y="1528370"/>
                  </a:lnTo>
                  <a:lnTo>
                    <a:pt x="1930329" y="1528624"/>
                  </a:lnTo>
                  <a:lnTo>
                    <a:pt x="1930723" y="1529259"/>
                  </a:lnTo>
                  <a:close/>
                </a:path>
                <a:path w="2360295" h="1867535">
                  <a:moveTo>
                    <a:pt x="1815911" y="1528624"/>
                  </a:moveTo>
                  <a:lnTo>
                    <a:pt x="1816043" y="1528497"/>
                  </a:lnTo>
                  <a:lnTo>
                    <a:pt x="1816049" y="1528248"/>
                  </a:lnTo>
                  <a:lnTo>
                    <a:pt x="1815911" y="1528624"/>
                  </a:lnTo>
                  <a:close/>
                </a:path>
                <a:path w="2360295" h="1867535">
                  <a:moveTo>
                    <a:pt x="1961124" y="1529132"/>
                  </a:moveTo>
                  <a:lnTo>
                    <a:pt x="1961348" y="1528340"/>
                  </a:lnTo>
                  <a:lnTo>
                    <a:pt x="1960861" y="1528624"/>
                  </a:lnTo>
                  <a:lnTo>
                    <a:pt x="1961124" y="1529132"/>
                  </a:lnTo>
                  <a:close/>
                </a:path>
                <a:path w="2360295" h="1867535">
                  <a:moveTo>
                    <a:pt x="1824596" y="1529513"/>
                  </a:moveTo>
                  <a:lnTo>
                    <a:pt x="1826944" y="1528628"/>
                  </a:lnTo>
                  <a:lnTo>
                    <a:pt x="1824991" y="1529005"/>
                  </a:lnTo>
                  <a:lnTo>
                    <a:pt x="1822858" y="1529005"/>
                  </a:lnTo>
                  <a:lnTo>
                    <a:pt x="1824596" y="1529513"/>
                  </a:lnTo>
                  <a:close/>
                </a:path>
                <a:path w="2360295" h="1867535">
                  <a:moveTo>
                    <a:pt x="1832650" y="1529259"/>
                  </a:moveTo>
                  <a:lnTo>
                    <a:pt x="1833361" y="1529005"/>
                  </a:lnTo>
                  <a:lnTo>
                    <a:pt x="1832571" y="1529005"/>
                  </a:lnTo>
                  <a:lnTo>
                    <a:pt x="1832650" y="1529259"/>
                  </a:lnTo>
                  <a:close/>
                </a:path>
                <a:path w="2360295" h="1867535">
                  <a:moveTo>
                    <a:pt x="2059054" y="1514146"/>
                  </a:moveTo>
                  <a:lnTo>
                    <a:pt x="2060854" y="1514146"/>
                  </a:lnTo>
                  <a:lnTo>
                    <a:pt x="2060617" y="1511352"/>
                  </a:lnTo>
                  <a:lnTo>
                    <a:pt x="2059054" y="1514146"/>
                  </a:lnTo>
                  <a:close/>
                </a:path>
                <a:path w="2360295" h="1867535">
                  <a:moveTo>
                    <a:pt x="2003237" y="1516940"/>
                  </a:moveTo>
                  <a:lnTo>
                    <a:pt x="2004001" y="1516940"/>
                  </a:lnTo>
                  <a:lnTo>
                    <a:pt x="2001632" y="1511352"/>
                  </a:lnTo>
                  <a:lnTo>
                    <a:pt x="2000500" y="1514400"/>
                  </a:lnTo>
                  <a:lnTo>
                    <a:pt x="2000610" y="1514723"/>
                  </a:lnTo>
                  <a:lnTo>
                    <a:pt x="2001079" y="1515289"/>
                  </a:lnTo>
                  <a:lnTo>
                    <a:pt x="2002106" y="1516305"/>
                  </a:lnTo>
                  <a:lnTo>
                    <a:pt x="2003369" y="1516686"/>
                  </a:lnTo>
                  <a:lnTo>
                    <a:pt x="2003237" y="1516940"/>
                  </a:lnTo>
                  <a:close/>
                </a:path>
                <a:path w="2360295" h="1867535">
                  <a:moveTo>
                    <a:pt x="2007475" y="1513638"/>
                  </a:moveTo>
                  <a:lnTo>
                    <a:pt x="2013081" y="1513638"/>
                  </a:lnTo>
                  <a:lnTo>
                    <a:pt x="2011344" y="1513511"/>
                  </a:lnTo>
                  <a:lnTo>
                    <a:pt x="2009844" y="1512114"/>
                  </a:lnTo>
                  <a:lnTo>
                    <a:pt x="2009528" y="1512114"/>
                  </a:lnTo>
                  <a:lnTo>
                    <a:pt x="2008107" y="1512749"/>
                  </a:lnTo>
                  <a:lnTo>
                    <a:pt x="2007475" y="1513638"/>
                  </a:lnTo>
                  <a:close/>
                </a:path>
                <a:path w="2360295" h="1867535">
                  <a:moveTo>
                    <a:pt x="2047904" y="1513765"/>
                  </a:moveTo>
                  <a:lnTo>
                    <a:pt x="2052326" y="1513765"/>
                  </a:lnTo>
                  <a:lnTo>
                    <a:pt x="2050352" y="1512241"/>
                  </a:lnTo>
                  <a:lnTo>
                    <a:pt x="2047904" y="1513765"/>
                  </a:lnTo>
                  <a:close/>
                </a:path>
                <a:path w="2360295" h="1867535">
                  <a:moveTo>
                    <a:pt x="2042644" y="1513892"/>
                  </a:moveTo>
                  <a:lnTo>
                    <a:pt x="2044114" y="1513892"/>
                  </a:lnTo>
                  <a:lnTo>
                    <a:pt x="2042061" y="1512368"/>
                  </a:lnTo>
                  <a:lnTo>
                    <a:pt x="2042644" y="1513892"/>
                  </a:lnTo>
                  <a:close/>
                </a:path>
                <a:path w="2360295" h="1867535">
                  <a:moveTo>
                    <a:pt x="2080742" y="1513765"/>
                  </a:moveTo>
                  <a:lnTo>
                    <a:pt x="2083201" y="1513765"/>
                  </a:lnTo>
                  <a:lnTo>
                    <a:pt x="2081306" y="1512495"/>
                  </a:lnTo>
                  <a:lnTo>
                    <a:pt x="2080742" y="1513765"/>
                  </a:lnTo>
                  <a:close/>
                </a:path>
                <a:path w="2360295" h="1867535">
                  <a:moveTo>
                    <a:pt x="2073804" y="1514908"/>
                  </a:moveTo>
                  <a:lnTo>
                    <a:pt x="2073883" y="1514654"/>
                  </a:lnTo>
                  <a:lnTo>
                    <a:pt x="2074002" y="1514527"/>
                  </a:lnTo>
                  <a:lnTo>
                    <a:pt x="2074021" y="1514146"/>
                  </a:lnTo>
                  <a:lnTo>
                    <a:pt x="2073252" y="1513003"/>
                  </a:lnTo>
                  <a:lnTo>
                    <a:pt x="2070093" y="1513003"/>
                  </a:lnTo>
                  <a:lnTo>
                    <a:pt x="2067171" y="1512495"/>
                  </a:lnTo>
                  <a:lnTo>
                    <a:pt x="2064269" y="1513638"/>
                  </a:lnTo>
                  <a:lnTo>
                    <a:pt x="2072304" y="1513638"/>
                  </a:lnTo>
                  <a:lnTo>
                    <a:pt x="2072699" y="1514019"/>
                  </a:lnTo>
                  <a:lnTo>
                    <a:pt x="2073015" y="1514273"/>
                  </a:lnTo>
                  <a:lnTo>
                    <a:pt x="2073409" y="1514654"/>
                  </a:lnTo>
                  <a:lnTo>
                    <a:pt x="2073567" y="1514654"/>
                  </a:lnTo>
                  <a:lnTo>
                    <a:pt x="2073686" y="1514813"/>
                  </a:lnTo>
                  <a:close/>
                </a:path>
                <a:path w="2360295" h="1867535">
                  <a:moveTo>
                    <a:pt x="2021113" y="1514273"/>
                  </a:moveTo>
                  <a:lnTo>
                    <a:pt x="2029506" y="1514273"/>
                  </a:lnTo>
                  <a:lnTo>
                    <a:pt x="2027769" y="1512495"/>
                  </a:lnTo>
                  <a:lnTo>
                    <a:pt x="2025716" y="1513892"/>
                  </a:lnTo>
                  <a:lnTo>
                    <a:pt x="2021756" y="1513892"/>
                  </a:lnTo>
                  <a:lnTo>
                    <a:pt x="2021113" y="1514273"/>
                  </a:lnTo>
                  <a:close/>
                </a:path>
                <a:path w="2360295" h="1867535">
                  <a:moveTo>
                    <a:pt x="2077358" y="1514908"/>
                  </a:moveTo>
                  <a:lnTo>
                    <a:pt x="2079016" y="1514908"/>
                  </a:lnTo>
                  <a:lnTo>
                    <a:pt x="2078542" y="1514781"/>
                  </a:lnTo>
                  <a:lnTo>
                    <a:pt x="2078398" y="1514723"/>
                  </a:lnTo>
                  <a:lnTo>
                    <a:pt x="2078305" y="1514527"/>
                  </a:lnTo>
                  <a:lnTo>
                    <a:pt x="2078542" y="1514146"/>
                  </a:lnTo>
                  <a:lnTo>
                    <a:pt x="2079253" y="1513638"/>
                  </a:lnTo>
                  <a:lnTo>
                    <a:pt x="2080200" y="1513130"/>
                  </a:lnTo>
                  <a:lnTo>
                    <a:pt x="2079568" y="1513130"/>
                  </a:lnTo>
                  <a:lnTo>
                    <a:pt x="2078700" y="1512622"/>
                  </a:lnTo>
                  <a:lnTo>
                    <a:pt x="2078384" y="1513003"/>
                  </a:lnTo>
                  <a:lnTo>
                    <a:pt x="2077831" y="1513384"/>
                  </a:lnTo>
                  <a:lnTo>
                    <a:pt x="2077358" y="1514908"/>
                  </a:lnTo>
                  <a:close/>
                </a:path>
                <a:path w="2360295" h="1867535">
                  <a:moveTo>
                    <a:pt x="2040956" y="1514781"/>
                  </a:moveTo>
                  <a:lnTo>
                    <a:pt x="2044667" y="1514781"/>
                  </a:lnTo>
                  <a:lnTo>
                    <a:pt x="2044351" y="1514654"/>
                  </a:lnTo>
                  <a:lnTo>
                    <a:pt x="2044272" y="1512749"/>
                  </a:lnTo>
                  <a:lnTo>
                    <a:pt x="2043956" y="1512876"/>
                  </a:lnTo>
                  <a:lnTo>
                    <a:pt x="2044114" y="1513892"/>
                  </a:lnTo>
                  <a:lnTo>
                    <a:pt x="2042644" y="1513892"/>
                  </a:lnTo>
                  <a:lnTo>
                    <a:pt x="2042693" y="1514019"/>
                  </a:lnTo>
                  <a:lnTo>
                    <a:pt x="2042653" y="1514273"/>
                  </a:lnTo>
                  <a:lnTo>
                    <a:pt x="2042535" y="1514400"/>
                  </a:lnTo>
                  <a:lnTo>
                    <a:pt x="2042456" y="1514654"/>
                  </a:lnTo>
                  <a:lnTo>
                    <a:pt x="2041016" y="1514654"/>
                  </a:lnTo>
                  <a:lnTo>
                    <a:pt x="2040956" y="1514781"/>
                  </a:lnTo>
                  <a:close/>
                </a:path>
                <a:path w="2360295" h="1867535">
                  <a:moveTo>
                    <a:pt x="2015253" y="1514654"/>
                  </a:moveTo>
                  <a:lnTo>
                    <a:pt x="2015766" y="1514654"/>
                  </a:lnTo>
                  <a:lnTo>
                    <a:pt x="2016556" y="1514146"/>
                  </a:lnTo>
                  <a:lnTo>
                    <a:pt x="2016793" y="1512749"/>
                  </a:lnTo>
                  <a:lnTo>
                    <a:pt x="2016161" y="1513003"/>
                  </a:lnTo>
                  <a:lnTo>
                    <a:pt x="2015450" y="1513384"/>
                  </a:lnTo>
                  <a:lnTo>
                    <a:pt x="2013081" y="1513638"/>
                  </a:lnTo>
                  <a:lnTo>
                    <a:pt x="2007475" y="1513638"/>
                  </a:lnTo>
                  <a:lnTo>
                    <a:pt x="2006934" y="1514400"/>
                  </a:lnTo>
                  <a:lnTo>
                    <a:pt x="2015056" y="1514400"/>
                  </a:lnTo>
                  <a:lnTo>
                    <a:pt x="2015253" y="1514654"/>
                  </a:lnTo>
                  <a:close/>
                </a:path>
                <a:path w="2360295" h="1867535">
                  <a:moveTo>
                    <a:pt x="2045298" y="1513765"/>
                  </a:moveTo>
                  <a:lnTo>
                    <a:pt x="2047904" y="1513765"/>
                  </a:lnTo>
                  <a:lnTo>
                    <a:pt x="2045851" y="1513003"/>
                  </a:lnTo>
                  <a:lnTo>
                    <a:pt x="2045693" y="1512876"/>
                  </a:lnTo>
                  <a:lnTo>
                    <a:pt x="2045298" y="1513765"/>
                  </a:lnTo>
                  <a:close/>
                </a:path>
                <a:path w="2360295" h="1867535">
                  <a:moveTo>
                    <a:pt x="2083049" y="1516432"/>
                  </a:moveTo>
                  <a:lnTo>
                    <a:pt x="2083280" y="1516432"/>
                  </a:lnTo>
                  <a:lnTo>
                    <a:pt x="2083438" y="1514527"/>
                  </a:lnTo>
                  <a:lnTo>
                    <a:pt x="2083990" y="1514527"/>
                  </a:lnTo>
                  <a:lnTo>
                    <a:pt x="2084780" y="1514400"/>
                  </a:lnTo>
                  <a:lnTo>
                    <a:pt x="2084733" y="1513511"/>
                  </a:lnTo>
                  <a:lnTo>
                    <a:pt x="2084227" y="1513003"/>
                  </a:lnTo>
                  <a:lnTo>
                    <a:pt x="2083201" y="1513765"/>
                  </a:lnTo>
                  <a:lnTo>
                    <a:pt x="2080742" y="1513765"/>
                  </a:lnTo>
                  <a:lnTo>
                    <a:pt x="2080516" y="1514273"/>
                  </a:lnTo>
                  <a:lnTo>
                    <a:pt x="2079916" y="1514527"/>
                  </a:lnTo>
                  <a:lnTo>
                    <a:pt x="2083438" y="1514527"/>
                  </a:lnTo>
                  <a:lnTo>
                    <a:pt x="2083832" y="1514654"/>
                  </a:lnTo>
                  <a:lnTo>
                    <a:pt x="2079616" y="1514654"/>
                  </a:lnTo>
                  <a:lnTo>
                    <a:pt x="2079016" y="1514908"/>
                  </a:lnTo>
                  <a:lnTo>
                    <a:pt x="2077358" y="1514908"/>
                  </a:lnTo>
                  <a:lnTo>
                    <a:pt x="2077138" y="1515670"/>
                  </a:lnTo>
                  <a:lnTo>
                    <a:pt x="2083201" y="1515670"/>
                  </a:lnTo>
                  <a:lnTo>
                    <a:pt x="2083049" y="1516432"/>
                  </a:lnTo>
                  <a:close/>
                </a:path>
                <a:path w="2360295" h="1867535">
                  <a:moveTo>
                    <a:pt x="2036534" y="1516305"/>
                  </a:moveTo>
                  <a:lnTo>
                    <a:pt x="2053432" y="1516305"/>
                  </a:lnTo>
                  <a:lnTo>
                    <a:pt x="2053479" y="1514527"/>
                  </a:lnTo>
                  <a:lnTo>
                    <a:pt x="2053353" y="1513384"/>
                  </a:lnTo>
                  <a:lnTo>
                    <a:pt x="2052642" y="1513003"/>
                  </a:lnTo>
                  <a:lnTo>
                    <a:pt x="2052537" y="1513511"/>
                  </a:lnTo>
                  <a:lnTo>
                    <a:pt x="2052484" y="1513638"/>
                  </a:lnTo>
                  <a:lnTo>
                    <a:pt x="2052326" y="1513765"/>
                  </a:lnTo>
                  <a:lnTo>
                    <a:pt x="2045298" y="1513765"/>
                  </a:lnTo>
                  <a:lnTo>
                    <a:pt x="2044983" y="1514146"/>
                  </a:lnTo>
                  <a:lnTo>
                    <a:pt x="2044746" y="1514654"/>
                  </a:lnTo>
                  <a:lnTo>
                    <a:pt x="2044667" y="1514781"/>
                  </a:lnTo>
                  <a:lnTo>
                    <a:pt x="2037447" y="1514781"/>
                  </a:lnTo>
                  <a:lnTo>
                    <a:pt x="2037955" y="1516051"/>
                  </a:lnTo>
                  <a:lnTo>
                    <a:pt x="2036534" y="1516305"/>
                  </a:lnTo>
                  <a:close/>
                </a:path>
                <a:path w="2360295" h="1867535">
                  <a:moveTo>
                    <a:pt x="2037447" y="1514781"/>
                  </a:moveTo>
                  <a:lnTo>
                    <a:pt x="2040956" y="1514781"/>
                  </a:lnTo>
                  <a:lnTo>
                    <a:pt x="2040166" y="1514527"/>
                  </a:lnTo>
                  <a:lnTo>
                    <a:pt x="2040324" y="1514273"/>
                  </a:lnTo>
                  <a:lnTo>
                    <a:pt x="2040561" y="1514146"/>
                  </a:lnTo>
                  <a:lnTo>
                    <a:pt x="2041035" y="1513765"/>
                  </a:lnTo>
                  <a:lnTo>
                    <a:pt x="2041272" y="1513511"/>
                  </a:lnTo>
                  <a:lnTo>
                    <a:pt x="2041587" y="1513257"/>
                  </a:lnTo>
                  <a:lnTo>
                    <a:pt x="2040561" y="1513003"/>
                  </a:lnTo>
                  <a:lnTo>
                    <a:pt x="2040087" y="1513003"/>
                  </a:lnTo>
                  <a:lnTo>
                    <a:pt x="2039376" y="1513130"/>
                  </a:lnTo>
                  <a:lnTo>
                    <a:pt x="2038666" y="1513384"/>
                  </a:lnTo>
                  <a:lnTo>
                    <a:pt x="2038058" y="1513797"/>
                  </a:lnTo>
                  <a:lnTo>
                    <a:pt x="2037244" y="1514273"/>
                  </a:lnTo>
                  <a:lnTo>
                    <a:pt x="2037447" y="1514781"/>
                  </a:lnTo>
                  <a:close/>
                </a:path>
                <a:path w="2360295" h="1867535">
                  <a:moveTo>
                    <a:pt x="2073224" y="1519226"/>
                  </a:moveTo>
                  <a:lnTo>
                    <a:pt x="2075778" y="1519226"/>
                  </a:lnTo>
                  <a:lnTo>
                    <a:pt x="2074752" y="1518337"/>
                  </a:lnTo>
                  <a:lnTo>
                    <a:pt x="2075462" y="1517702"/>
                  </a:lnTo>
                  <a:lnTo>
                    <a:pt x="2075778" y="1516940"/>
                  </a:lnTo>
                  <a:lnTo>
                    <a:pt x="2073725" y="1516813"/>
                  </a:lnTo>
                  <a:lnTo>
                    <a:pt x="2072383" y="1516559"/>
                  </a:lnTo>
                  <a:lnTo>
                    <a:pt x="2071672" y="1516305"/>
                  </a:lnTo>
                  <a:lnTo>
                    <a:pt x="2036297" y="1516305"/>
                  </a:lnTo>
                  <a:lnTo>
                    <a:pt x="2035744" y="1515924"/>
                  </a:lnTo>
                  <a:lnTo>
                    <a:pt x="2035634" y="1515111"/>
                  </a:lnTo>
                  <a:lnTo>
                    <a:pt x="2036455" y="1514781"/>
                  </a:lnTo>
                  <a:lnTo>
                    <a:pt x="2036573" y="1514400"/>
                  </a:lnTo>
                  <a:lnTo>
                    <a:pt x="2036692" y="1513003"/>
                  </a:lnTo>
                  <a:lnTo>
                    <a:pt x="2036139" y="1513003"/>
                  </a:lnTo>
                  <a:lnTo>
                    <a:pt x="2035586" y="1514146"/>
                  </a:lnTo>
                  <a:lnTo>
                    <a:pt x="2034560" y="1514654"/>
                  </a:lnTo>
                  <a:lnTo>
                    <a:pt x="2035067" y="1516686"/>
                  </a:lnTo>
                  <a:lnTo>
                    <a:pt x="2037559" y="1516686"/>
                  </a:lnTo>
                  <a:lnTo>
                    <a:pt x="2037553" y="1516940"/>
                  </a:lnTo>
                  <a:lnTo>
                    <a:pt x="2073803" y="1516940"/>
                  </a:lnTo>
                  <a:lnTo>
                    <a:pt x="2073882" y="1517575"/>
                  </a:lnTo>
                  <a:lnTo>
                    <a:pt x="2072935" y="1517575"/>
                  </a:lnTo>
                  <a:lnTo>
                    <a:pt x="2072777" y="1517829"/>
                  </a:lnTo>
                  <a:lnTo>
                    <a:pt x="2072856" y="1518337"/>
                  </a:lnTo>
                  <a:lnTo>
                    <a:pt x="2073224" y="1519226"/>
                  </a:lnTo>
                  <a:close/>
                </a:path>
                <a:path w="2360295" h="1867535">
                  <a:moveTo>
                    <a:pt x="2017729" y="1514908"/>
                  </a:moveTo>
                  <a:lnTo>
                    <a:pt x="2030454" y="1514908"/>
                  </a:lnTo>
                  <a:lnTo>
                    <a:pt x="2029901" y="1513003"/>
                  </a:lnTo>
                  <a:lnTo>
                    <a:pt x="2029572" y="1513638"/>
                  </a:lnTo>
                  <a:lnTo>
                    <a:pt x="2029506" y="1514273"/>
                  </a:lnTo>
                  <a:lnTo>
                    <a:pt x="2021113" y="1514273"/>
                  </a:lnTo>
                  <a:lnTo>
                    <a:pt x="2020899" y="1514400"/>
                  </a:lnTo>
                  <a:lnTo>
                    <a:pt x="2019399" y="1514654"/>
                  </a:lnTo>
                  <a:lnTo>
                    <a:pt x="2019162" y="1514781"/>
                  </a:lnTo>
                  <a:lnTo>
                    <a:pt x="2017752" y="1514781"/>
                  </a:lnTo>
                  <a:lnTo>
                    <a:pt x="2017729" y="1514908"/>
                  </a:lnTo>
                  <a:close/>
                </a:path>
                <a:path w="2360295" h="1867535">
                  <a:moveTo>
                    <a:pt x="2126540" y="1515870"/>
                  </a:moveTo>
                  <a:lnTo>
                    <a:pt x="2127262" y="1515289"/>
                  </a:lnTo>
                  <a:lnTo>
                    <a:pt x="2127262" y="1513130"/>
                  </a:lnTo>
                  <a:lnTo>
                    <a:pt x="2126236" y="1514400"/>
                  </a:lnTo>
                  <a:lnTo>
                    <a:pt x="2125525" y="1514654"/>
                  </a:lnTo>
                  <a:lnTo>
                    <a:pt x="2123077" y="1515035"/>
                  </a:lnTo>
                  <a:lnTo>
                    <a:pt x="2120550" y="1515289"/>
                  </a:lnTo>
                  <a:lnTo>
                    <a:pt x="2119326" y="1515670"/>
                  </a:lnTo>
                  <a:lnTo>
                    <a:pt x="2126394" y="1515670"/>
                  </a:lnTo>
                  <a:lnTo>
                    <a:pt x="2126540" y="1515870"/>
                  </a:lnTo>
                  <a:close/>
                </a:path>
                <a:path w="2360295" h="1867535">
                  <a:moveTo>
                    <a:pt x="2041016" y="1514654"/>
                  </a:moveTo>
                  <a:lnTo>
                    <a:pt x="2042456" y="1514654"/>
                  </a:lnTo>
                  <a:lnTo>
                    <a:pt x="2041745" y="1513130"/>
                  </a:lnTo>
                  <a:lnTo>
                    <a:pt x="2041016" y="1514654"/>
                  </a:lnTo>
                  <a:close/>
                </a:path>
                <a:path w="2360295" h="1867535">
                  <a:moveTo>
                    <a:pt x="2000795" y="1519607"/>
                  </a:moveTo>
                  <a:lnTo>
                    <a:pt x="2030699" y="1519600"/>
                  </a:lnTo>
                  <a:lnTo>
                    <a:pt x="2032011" y="1518591"/>
                  </a:lnTo>
                  <a:lnTo>
                    <a:pt x="2032096" y="1517956"/>
                  </a:lnTo>
                  <a:lnTo>
                    <a:pt x="2028400" y="1515670"/>
                  </a:lnTo>
                  <a:lnTo>
                    <a:pt x="2031559" y="1514527"/>
                  </a:lnTo>
                  <a:lnTo>
                    <a:pt x="2031717" y="1514400"/>
                  </a:lnTo>
                  <a:lnTo>
                    <a:pt x="2031855" y="1513797"/>
                  </a:lnTo>
                  <a:lnTo>
                    <a:pt x="2031954" y="1513638"/>
                  </a:lnTo>
                  <a:lnTo>
                    <a:pt x="2031401" y="1513384"/>
                  </a:lnTo>
                  <a:lnTo>
                    <a:pt x="2030848" y="1513384"/>
                  </a:lnTo>
                  <a:lnTo>
                    <a:pt x="2030375" y="1513130"/>
                  </a:lnTo>
                  <a:lnTo>
                    <a:pt x="2030532" y="1513384"/>
                  </a:lnTo>
                  <a:lnTo>
                    <a:pt x="2030848" y="1513511"/>
                  </a:lnTo>
                  <a:lnTo>
                    <a:pt x="2030730" y="1513797"/>
                  </a:lnTo>
                  <a:lnTo>
                    <a:pt x="2030454" y="1514908"/>
                  </a:lnTo>
                  <a:lnTo>
                    <a:pt x="2017729" y="1514908"/>
                  </a:lnTo>
                  <a:lnTo>
                    <a:pt x="2017662" y="1515289"/>
                  </a:lnTo>
                  <a:lnTo>
                    <a:pt x="2017188" y="1516051"/>
                  </a:lnTo>
                  <a:lnTo>
                    <a:pt x="2014573" y="1516051"/>
                  </a:lnTo>
                  <a:lnTo>
                    <a:pt x="2014424" y="1516559"/>
                  </a:lnTo>
                  <a:lnTo>
                    <a:pt x="2013318" y="1516559"/>
                  </a:lnTo>
                  <a:lnTo>
                    <a:pt x="2013222" y="1517363"/>
                  </a:lnTo>
                  <a:lnTo>
                    <a:pt x="2013082" y="1517702"/>
                  </a:lnTo>
                  <a:lnTo>
                    <a:pt x="2002843" y="1517702"/>
                  </a:lnTo>
                  <a:lnTo>
                    <a:pt x="2002579" y="1518210"/>
                  </a:lnTo>
                  <a:lnTo>
                    <a:pt x="2000763" y="1518210"/>
                  </a:lnTo>
                  <a:lnTo>
                    <a:pt x="2000289" y="1518337"/>
                  </a:lnTo>
                  <a:lnTo>
                    <a:pt x="1999579" y="1518337"/>
                  </a:lnTo>
                  <a:lnTo>
                    <a:pt x="1999579" y="1518845"/>
                  </a:lnTo>
                  <a:lnTo>
                    <a:pt x="2000368" y="1518845"/>
                  </a:lnTo>
                  <a:lnTo>
                    <a:pt x="2000842" y="1519099"/>
                  </a:lnTo>
                  <a:lnTo>
                    <a:pt x="2000795" y="1519607"/>
                  </a:lnTo>
                  <a:close/>
                </a:path>
                <a:path w="2360295" h="1867535">
                  <a:moveTo>
                    <a:pt x="2086070" y="1517321"/>
                  </a:moveTo>
                  <a:lnTo>
                    <a:pt x="2086675" y="1517321"/>
                  </a:lnTo>
                  <a:lnTo>
                    <a:pt x="2086557" y="1516940"/>
                  </a:lnTo>
                  <a:lnTo>
                    <a:pt x="2086438" y="1516178"/>
                  </a:lnTo>
                  <a:lnTo>
                    <a:pt x="2086754" y="1515670"/>
                  </a:lnTo>
                  <a:lnTo>
                    <a:pt x="2086833" y="1515289"/>
                  </a:lnTo>
                  <a:lnTo>
                    <a:pt x="2086557" y="1514908"/>
                  </a:lnTo>
                  <a:lnTo>
                    <a:pt x="2086431" y="1514527"/>
                  </a:lnTo>
                  <a:lnTo>
                    <a:pt x="2087149" y="1513257"/>
                  </a:lnTo>
                  <a:lnTo>
                    <a:pt x="2085727" y="1513638"/>
                  </a:lnTo>
                  <a:lnTo>
                    <a:pt x="2086083" y="1514400"/>
                  </a:lnTo>
                  <a:lnTo>
                    <a:pt x="2085976" y="1514879"/>
                  </a:lnTo>
                  <a:lnTo>
                    <a:pt x="2085175" y="1515416"/>
                  </a:lnTo>
                  <a:lnTo>
                    <a:pt x="2083280" y="1516432"/>
                  </a:lnTo>
                  <a:lnTo>
                    <a:pt x="2083049" y="1516432"/>
                  </a:lnTo>
                  <a:lnTo>
                    <a:pt x="2082897" y="1517194"/>
                  </a:lnTo>
                  <a:lnTo>
                    <a:pt x="2085649" y="1517194"/>
                  </a:lnTo>
                  <a:lnTo>
                    <a:pt x="2086070" y="1517321"/>
                  </a:lnTo>
                  <a:close/>
                </a:path>
                <a:path w="2360295" h="1867535">
                  <a:moveTo>
                    <a:pt x="2057790" y="1515162"/>
                  </a:moveTo>
                  <a:lnTo>
                    <a:pt x="2058485" y="1515162"/>
                  </a:lnTo>
                  <a:lnTo>
                    <a:pt x="2058012" y="1513257"/>
                  </a:lnTo>
                  <a:lnTo>
                    <a:pt x="2057790" y="1515162"/>
                  </a:lnTo>
                  <a:close/>
                </a:path>
                <a:path w="2360295" h="1867535">
                  <a:moveTo>
                    <a:pt x="2017752" y="1514781"/>
                  </a:moveTo>
                  <a:lnTo>
                    <a:pt x="2019162" y="1514781"/>
                  </a:lnTo>
                  <a:lnTo>
                    <a:pt x="2018767" y="1513638"/>
                  </a:lnTo>
                  <a:lnTo>
                    <a:pt x="2018372" y="1513384"/>
                  </a:lnTo>
                  <a:lnTo>
                    <a:pt x="2017977" y="1513257"/>
                  </a:lnTo>
                  <a:lnTo>
                    <a:pt x="2017346" y="1513638"/>
                  </a:lnTo>
                  <a:lnTo>
                    <a:pt x="2017819" y="1513638"/>
                  </a:lnTo>
                  <a:lnTo>
                    <a:pt x="2018056" y="1513765"/>
                  </a:lnTo>
                  <a:lnTo>
                    <a:pt x="2017867" y="1514273"/>
                  </a:lnTo>
                  <a:lnTo>
                    <a:pt x="2017752" y="1514781"/>
                  </a:lnTo>
                  <a:close/>
                </a:path>
                <a:path w="2360295" h="1867535">
                  <a:moveTo>
                    <a:pt x="2061052" y="1514019"/>
                  </a:moveTo>
                  <a:lnTo>
                    <a:pt x="2063302" y="1514019"/>
                  </a:lnTo>
                  <a:lnTo>
                    <a:pt x="2062039" y="1513384"/>
                  </a:lnTo>
                  <a:lnTo>
                    <a:pt x="2061052" y="1514019"/>
                  </a:lnTo>
                  <a:close/>
                </a:path>
                <a:path w="2360295" h="1867535">
                  <a:moveTo>
                    <a:pt x="2004697" y="1514527"/>
                  </a:moveTo>
                  <a:lnTo>
                    <a:pt x="2006843" y="1514527"/>
                  </a:lnTo>
                  <a:lnTo>
                    <a:pt x="2005027" y="1513384"/>
                  </a:lnTo>
                  <a:lnTo>
                    <a:pt x="2004697" y="1514527"/>
                  </a:lnTo>
                  <a:close/>
                </a:path>
                <a:path w="2360295" h="1867535">
                  <a:moveTo>
                    <a:pt x="2107374" y="1513797"/>
                  </a:moveTo>
                  <a:lnTo>
                    <a:pt x="2106811" y="1513511"/>
                  </a:lnTo>
                  <a:lnTo>
                    <a:pt x="2107363" y="1513765"/>
                  </a:lnTo>
                  <a:close/>
                </a:path>
                <a:path w="2360295" h="1867535">
                  <a:moveTo>
                    <a:pt x="2021756" y="1513892"/>
                  </a:moveTo>
                  <a:lnTo>
                    <a:pt x="2025716" y="1513892"/>
                  </a:lnTo>
                  <a:lnTo>
                    <a:pt x="2022399" y="1513511"/>
                  </a:lnTo>
                  <a:lnTo>
                    <a:pt x="2021756" y="1513892"/>
                  </a:lnTo>
                  <a:close/>
                </a:path>
                <a:path w="2360295" h="1867535">
                  <a:moveTo>
                    <a:pt x="1997920" y="1514273"/>
                  </a:moveTo>
                  <a:lnTo>
                    <a:pt x="1999500" y="1514273"/>
                  </a:lnTo>
                  <a:lnTo>
                    <a:pt x="1999026" y="1513765"/>
                  </a:lnTo>
                  <a:lnTo>
                    <a:pt x="1998710" y="1513638"/>
                  </a:lnTo>
                  <a:lnTo>
                    <a:pt x="1998631" y="1513511"/>
                  </a:lnTo>
                  <a:lnTo>
                    <a:pt x="1998394" y="1513638"/>
                  </a:lnTo>
                  <a:lnTo>
                    <a:pt x="1997920" y="1514273"/>
                  </a:lnTo>
                  <a:close/>
                </a:path>
                <a:path w="2360295" h="1867535">
                  <a:moveTo>
                    <a:pt x="2146450" y="1515924"/>
                  </a:moveTo>
                  <a:lnTo>
                    <a:pt x="2147373" y="1515837"/>
                  </a:lnTo>
                  <a:lnTo>
                    <a:pt x="2147319" y="1515543"/>
                  </a:lnTo>
                  <a:lnTo>
                    <a:pt x="2147477" y="1515289"/>
                  </a:lnTo>
                  <a:lnTo>
                    <a:pt x="2146292" y="1515289"/>
                  </a:lnTo>
                  <a:lnTo>
                    <a:pt x="2145582" y="1513638"/>
                  </a:lnTo>
                  <a:lnTo>
                    <a:pt x="2145029" y="1515035"/>
                  </a:lnTo>
                  <a:lnTo>
                    <a:pt x="2144397" y="1515289"/>
                  </a:lnTo>
                  <a:lnTo>
                    <a:pt x="2144871" y="1515416"/>
                  </a:lnTo>
                  <a:lnTo>
                    <a:pt x="2145424" y="1515416"/>
                  </a:lnTo>
                  <a:lnTo>
                    <a:pt x="2146450" y="1515924"/>
                  </a:lnTo>
                  <a:close/>
                </a:path>
                <a:path w="2360295" h="1867535">
                  <a:moveTo>
                    <a:pt x="2130974" y="1515670"/>
                  </a:moveTo>
                  <a:lnTo>
                    <a:pt x="2131289" y="1515670"/>
                  </a:lnTo>
                  <a:lnTo>
                    <a:pt x="2132553" y="1514400"/>
                  </a:lnTo>
                  <a:lnTo>
                    <a:pt x="2131842" y="1514146"/>
                  </a:lnTo>
                  <a:lnTo>
                    <a:pt x="2131132" y="1513765"/>
                  </a:lnTo>
                  <a:lnTo>
                    <a:pt x="2130342" y="1513638"/>
                  </a:lnTo>
                  <a:lnTo>
                    <a:pt x="2130223" y="1514019"/>
                  </a:lnTo>
                  <a:lnTo>
                    <a:pt x="2130105" y="1514273"/>
                  </a:lnTo>
                  <a:lnTo>
                    <a:pt x="2130131" y="1514527"/>
                  </a:lnTo>
                  <a:lnTo>
                    <a:pt x="2130421" y="1514908"/>
                  </a:lnTo>
                  <a:lnTo>
                    <a:pt x="2130658" y="1515289"/>
                  </a:lnTo>
                  <a:lnTo>
                    <a:pt x="2130974" y="1515670"/>
                  </a:lnTo>
                  <a:close/>
                </a:path>
                <a:path w="2360295" h="1867535">
                  <a:moveTo>
                    <a:pt x="2053432" y="1516305"/>
                  </a:moveTo>
                  <a:lnTo>
                    <a:pt x="2071751" y="1516305"/>
                  </a:lnTo>
                  <a:lnTo>
                    <a:pt x="2071943" y="1515289"/>
                  </a:lnTo>
                  <a:lnTo>
                    <a:pt x="2072191" y="1514273"/>
                  </a:lnTo>
                  <a:lnTo>
                    <a:pt x="2072304" y="1513638"/>
                  </a:lnTo>
                  <a:lnTo>
                    <a:pt x="2064269" y="1513638"/>
                  </a:lnTo>
                  <a:lnTo>
                    <a:pt x="2063302" y="1514019"/>
                  </a:lnTo>
                  <a:lnTo>
                    <a:pt x="2061052" y="1514019"/>
                  </a:lnTo>
                  <a:lnTo>
                    <a:pt x="2060854" y="1514146"/>
                  </a:lnTo>
                  <a:lnTo>
                    <a:pt x="2059054" y="1514146"/>
                  </a:lnTo>
                  <a:lnTo>
                    <a:pt x="2058485" y="1515162"/>
                  </a:lnTo>
                  <a:lnTo>
                    <a:pt x="2057790" y="1515162"/>
                  </a:lnTo>
                  <a:lnTo>
                    <a:pt x="2057775" y="1515289"/>
                  </a:lnTo>
                  <a:lnTo>
                    <a:pt x="2054753" y="1515289"/>
                  </a:lnTo>
                  <a:lnTo>
                    <a:pt x="2053432" y="1516305"/>
                  </a:lnTo>
                  <a:close/>
                </a:path>
                <a:path w="2360295" h="1867535">
                  <a:moveTo>
                    <a:pt x="2017267" y="1514146"/>
                  </a:moveTo>
                  <a:lnTo>
                    <a:pt x="2017504" y="1514019"/>
                  </a:lnTo>
                  <a:lnTo>
                    <a:pt x="2017819" y="1513638"/>
                  </a:lnTo>
                  <a:lnTo>
                    <a:pt x="2017346" y="1513638"/>
                  </a:lnTo>
                  <a:lnTo>
                    <a:pt x="2016872" y="1513765"/>
                  </a:lnTo>
                  <a:lnTo>
                    <a:pt x="2017267" y="1514146"/>
                  </a:lnTo>
                  <a:close/>
                </a:path>
                <a:path w="2360295" h="1867535">
                  <a:moveTo>
                    <a:pt x="2170186" y="1515416"/>
                  </a:moveTo>
                  <a:lnTo>
                    <a:pt x="2182062" y="1515416"/>
                  </a:lnTo>
                  <a:lnTo>
                    <a:pt x="2179851" y="1514654"/>
                  </a:lnTo>
                  <a:lnTo>
                    <a:pt x="2177562" y="1513765"/>
                  </a:lnTo>
                  <a:lnTo>
                    <a:pt x="2175903" y="1515035"/>
                  </a:lnTo>
                  <a:lnTo>
                    <a:pt x="2173929" y="1515035"/>
                  </a:lnTo>
                  <a:lnTo>
                    <a:pt x="2172666" y="1515162"/>
                  </a:lnTo>
                  <a:lnTo>
                    <a:pt x="2170439" y="1515162"/>
                  </a:lnTo>
                  <a:lnTo>
                    <a:pt x="2170186" y="1515416"/>
                  </a:lnTo>
                  <a:close/>
                </a:path>
                <a:path w="2360295" h="1867535">
                  <a:moveTo>
                    <a:pt x="2128447" y="1515924"/>
                  </a:moveTo>
                  <a:lnTo>
                    <a:pt x="2130026" y="1514400"/>
                  </a:lnTo>
                  <a:lnTo>
                    <a:pt x="2129552" y="1514146"/>
                  </a:lnTo>
                  <a:lnTo>
                    <a:pt x="2129157" y="1514019"/>
                  </a:lnTo>
                  <a:lnTo>
                    <a:pt x="2128684" y="1513765"/>
                  </a:lnTo>
                  <a:lnTo>
                    <a:pt x="2128447" y="1515924"/>
                  </a:lnTo>
                  <a:close/>
                </a:path>
                <a:path w="2360295" h="1867535">
                  <a:moveTo>
                    <a:pt x="1983628" y="1516559"/>
                  </a:moveTo>
                  <a:lnTo>
                    <a:pt x="1987340" y="1516559"/>
                  </a:lnTo>
                  <a:lnTo>
                    <a:pt x="1987419" y="1516432"/>
                  </a:lnTo>
                  <a:lnTo>
                    <a:pt x="1987518" y="1515995"/>
                  </a:lnTo>
                  <a:lnTo>
                    <a:pt x="1988004" y="1514654"/>
                  </a:lnTo>
                  <a:lnTo>
                    <a:pt x="1988129" y="1514146"/>
                  </a:lnTo>
                  <a:lnTo>
                    <a:pt x="1988603" y="1514146"/>
                  </a:lnTo>
                  <a:lnTo>
                    <a:pt x="1988840" y="1513892"/>
                  </a:lnTo>
                  <a:lnTo>
                    <a:pt x="1987024" y="1513765"/>
                  </a:lnTo>
                  <a:lnTo>
                    <a:pt x="1985997" y="1513765"/>
                  </a:lnTo>
                  <a:lnTo>
                    <a:pt x="1985879" y="1514273"/>
                  </a:lnTo>
                  <a:lnTo>
                    <a:pt x="1985760" y="1514527"/>
                  </a:lnTo>
                  <a:lnTo>
                    <a:pt x="1986865" y="1515035"/>
                  </a:lnTo>
                  <a:lnTo>
                    <a:pt x="1985918" y="1515416"/>
                  </a:lnTo>
                  <a:lnTo>
                    <a:pt x="1984779" y="1515416"/>
                  </a:lnTo>
                  <a:lnTo>
                    <a:pt x="1984734" y="1515543"/>
                  </a:lnTo>
                  <a:lnTo>
                    <a:pt x="1983628" y="1515543"/>
                  </a:lnTo>
                  <a:lnTo>
                    <a:pt x="1983628" y="1516559"/>
                  </a:lnTo>
                  <a:close/>
                </a:path>
                <a:path w="2360295" h="1867535">
                  <a:moveTo>
                    <a:pt x="1984779" y="1515416"/>
                  </a:moveTo>
                  <a:lnTo>
                    <a:pt x="1985918" y="1515416"/>
                  </a:lnTo>
                  <a:lnTo>
                    <a:pt x="1985365" y="1513765"/>
                  </a:lnTo>
                  <a:lnTo>
                    <a:pt x="1984779" y="1515416"/>
                  </a:lnTo>
                  <a:close/>
                </a:path>
                <a:path w="2360295" h="1867535">
                  <a:moveTo>
                    <a:pt x="2107047" y="1514908"/>
                  </a:moveTo>
                  <a:lnTo>
                    <a:pt x="2107758" y="1514908"/>
                  </a:lnTo>
                  <a:lnTo>
                    <a:pt x="2107374" y="1513797"/>
                  </a:lnTo>
                  <a:lnTo>
                    <a:pt x="2105310" y="1514781"/>
                  </a:lnTo>
                  <a:lnTo>
                    <a:pt x="2107047" y="1514908"/>
                  </a:lnTo>
                  <a:close/>
                </a:path>
                <a:path w="2360295" h="1867535">
                  <a:moveTo>
                    <a:pt x="2099915" y="1517702"/>
                  </a:moveTo>
                  <a:lnTo>
                    <a:pt x="2114549" y="1517702"/>
                  </a:lnTo>
                  <a:lnTo>
                    <a:pt x="2114233" y="1517193"/>
                  </a:lnTo>
                  <a:lnTo>
                    <a:pt x="2114076" y="1517067"/>
                  </a:lnTo>
                  <a:lnTo>
                    <a:pt x="2113974" y="1516813"/>
                  </a:lnTo>
                  <a:lnTo>
                    <a:pt x="2112970" y="1515289"/>
                  </a:lnTo>
                  <a:lnTo>
                    <a:pt x="2112589" y="1514813"/>
                  </a:lnTo>
                  <a:lnTo>
                    <a:pt x="2111707" y="1514781"/>
                  </a:lnTo>
                  <a:lnTo>
                    <a:pt x="2112492" y="1514691"/>
                  </a:lnTo>
                  <a:lnTo>
                    <a:pt x="2111943" y="1513892"/>
                  </a:lnTo>
                  <a:lnTo>
                    <a:pt x="2111548" y="1513892"/>
                  </a:lnTo>
                  <a:lnTo>
                    <a:pt x="2111390" y="1514527"/>
                  </a:lnTo>
                  <a:lnTo>
                    <a:pt x="2110353" y="1514527"/>
                  </a:lnTo>
                  <a:lnTo>
                    <a:pt x="2110238" y="1515111"/>
                  </a:lnTo>
                  <a:lnTo>
                    <a:pt x="2110127" y="1515289"/>
                  </a:lnTo>
                  <a:lnTo>
                    <a:pt x="2109258" y="1515289"/>
                  </a:lnTo>
                  <a:lnTo>
                    <a:pt x="2109132" y="1515797"/>
                  </a:lnTo>
                  <a:lnTo>
                    <a:pt x="2108864" y="1516432"/>
                  </a:lnTo>
                  <a:lnTo>
                    <a:pt x="2100178" y="1516432"/>
                  </a:lnTo>
                  <a:lnTo>
                    <a:pt x="2099915" y="1517702"/>
                  </a:lnTo>
                  <a:close/>
                </a:path>
                <a:path w="2360295" h="1867535">
                  <a:moveTo>
                    <a:pt x="2109258" y="1515289"/>
                  </a:moveTo>
                  <a:lnTo>
                    <a:pt x="2109969" y="1515289"/>
                  </a:lnTo>
                  <a:lnTo>
                    <a:pt x="2109859" y="1515111"/>
                  </a:lnTo>
                  <a:lnTo>
                    <a:pt x="2109732" y="1513892"/>
                  </a:lnTo>
                  <a:lnTo>
                    <a:pt x="2109258" y="1515289"/>
                  </a:lnTo>
                  <a:close/>
                </a:path>
                <a:path w="2360295" h="1867535">
                  <a:moveTo>
                    <a:pt x="2169665" y="1515670"/>
                  </a:moveTo>
                  <a:lnTo>
                    <a:pt x="2187116" y="1515670"/>
                  </a:lnTo>
                  <a:lnTo>
                    <a:pt x="2184826" y="1514019"/>
                  </a:lnTo>
                  <a:lnTo>
                    <a:pt x="2182062" y="1515416"/>
                  </a:lnTo>
                  <a:lnTo>
                    <a:pt x="2170186" y="1515416"/>
                  </a:lnTo>
                  <a:lnTo>
                    <a:pt x="2170060" y="1515543"/>
                  </a:lnTo>
                  <a:lnTo>
                    <a:pt x="2169823" y="1515543"/>
                  </a:lnTo>
                  <a:lnTo>
                    <a:pt x="2169665" y="1515670"/>
                  </a:lnTo>
                  <a:close/>
                </a:path>
                <a:path w="2360295" h="1867535">
                  <a:moveTo>
                    <a:pt x="2157624" y="1515924"/>
                  </a:moveTo>
                  <a:lnTo>
                    <a:pt x="2162480" y="1515924"/>
                  </a:lnTo>
                  <a:lnTo>
                    <a:pt x="2160585" y="1514781"/>
                  </a:lnTo>
                  <a:lnTo>
                    <a:pt x="2158610" y="1514146"/>
                  </a:lnTo>
                  <a:lnTo>
                    <a:pt x="2158374" y="1514019"/>
                  </a:lnTo>
                  <a:lnTo>
                    <a:pt x="2157742" y="1514019"/>
                  </a:lnTo>
                  <a:lnTo>
                    <a:pt x="2157689" y="1514527"/>
                  </a:lnTo>
                  <a:lnTo>
                    <a:pt x="2158216" y="1514527"/>
                  </a:lnTo>
                  <a:lnTo>
                    <a:pt x="2158374" y="1514654"/>
                  </a:lnTo>
                  <a:lnTo>
                    <a:pt x="2158926" y="1514781"/>
                  </a:lnTo>
                  <a:lnTo>
                    <a:pt x="2159874" y="1515289"/>
                  </a:lnTo>
                  <a:lnTo>
                    <a:pt x="2158926" y="1515670"/>
                  </a:lnTo>
                  <a:lnTo>
                    <a:pt x="2157663" y="1515670"/>
                  </a:lnTo>
                  <a:lnTo>
                    <a:pt x="2157624" y="1515924"/>
                  </a:lnTo>
                  <a:close/>
                </a:path>
                <a:path w="2360295" h="1867535">
                  <a:moveTo>
                    <a:pt x="2110353" y="1514527"/>
                  </a:moveTo>
                  <a:lnTo>
                    <a:pt x="2111390" y="1514527"/>
                  </a:lnTo>
                  <a:lnTo>
                    <a:pt x="2110917" y="1514146"/>
                  </a:lnTo>
                  <a:lnTo>
                    <a:pt x="2110443" y="1514019"/>
                  </a:lnTo>
                  <a:lnTo>
                    <a:pt x="2110353" y="1514527"/>
                  </a:lnTo>
                  <a:close/>
                </a:path>
                <a:path w="2360295" h="1867535">
                  <a:moveTo>
                    <a:pt x="2100178" y="1516432"/>
                  </a:moveTo>
                  <a:lnTo>
                    <a:pt x="2108864" y="1516432"/>
                  </a:lnTo>
                  <a:lnTo>
                    <a:pt x="2108390" y="1516051"/>
                  </a:lnTo>
                  <a:lnTo>
                    <a:pt x="2108074" y="1515924"/>
                  </a:lnTo>
                  <a:lnTo>
                    <a:pt x="2108232" y="1515670"/>
                  </a:lnTo>
                  <a:lnTo>
                    <a:pt x="2108331" y="1515416"/>
                  </a:lnTo>
                  <a:lnTo>
                    <a:pt x="2108442" y="1514908"/>
                  </a:lnTo>
                  <a:lnTo>
                    <a:pt x="2108519" y="1514723"/>
                  </a:lnTo>
                  <a:lnTo>
                    <a:pt x="2108627" y="1514019"/>
                  </a:lnTo>
                  <a:lnTo>
                    <a:pt x="2107758" y="1514908"/>
                  </a:lnTo>
                  <a:lnTo>
                    <a:pt x="2107126" y="1514908"/>
                  </a:lnTo>
                  <a:lnTo>
                    <a:pt x="2107205" y="1515416"/>
                  </a:lnTo>
                  <a:lnTo>
                    <a:pt x="2106890" y="1515416"/>
                  </a:lnTo>
                  <a:lnTo>
                    <a:pt x="2106574" y="1515543"/>
                  </a:lnTo>
                  <a:lnTo>
                    <a:pt x="2098863" y="1515543"/>
                  </a:lnTo>
                  <a:lnTo>
                    <a:pt x="2098801" y="1515670"/>
                  </a:lnTo>
                  <a:lnTo>
                    <a:pt x="2100336" y="1515670"/>
                  </a:lnTo>
                  <a:lnTo>
                    <a:pt x="2100178" y="1516432"/>
                  </a:lnTo>
                  <a:close/>
                </a:path>
                <a:path w="2360295" h="1867535">
                  <a:moveTo>
                    <a:pt x="2097572" y="1516051"/>
                  </a:moveTo>
                  <a:lnTo>
                    <a:pt x="2097967" y="1515924"/>
                  </a:lnTo>
                  <a:lnTo>
                    <a:pt x="2097888" y="1514400"/>
                  </a:lnTo>
                  <a:lnTo>
                    <a:pt x="2097019" y="1514146"/>
                  </a:lnTo>
                  <a:lnTo>
                    <a:pt x="2096230" y="1514019"/>
                  </a:lnTo>
                  <a:lnTo>
                    <a:pt x="2094256" y="1514273"/>
                  </a:lnTo>
                  <a:lnTo>
                    <a:pt x="2093681" y="1514908"/>
                  </a:lnTo>
                  <a:lnTo>
                    <a:pt x="2096940" y="1514908"/>
                  </a:lnTo>
                  <a:lnTo>
                    <a:pt x="2097572" y="1516051"/>
                  </a:lnTo>
                  <a:close/>
                </a:path>
                <a:path w="2360295" h="1867535">
                  <a:moveTo>
                    <a:pt x="2091373" y="1515670"/>
                  </a:moveTo>
                  <a:lnTo>
                    <a:pt x="2092992" y="1515670"/>
                  </a:lnTo>
                  <a:lnTo>
                    <a:pt x="2091808" y="1514019"/>
                  </a:lnTo>
                  <a:lnTo>
                    <a:pt x="2090810" y="1514723"/>
                  </a:lnTo>
                  <a:lnTo>
                    <a:pt x="2090465" y="1514908"/>
                  </a:lnTo>
                  <a:lnTo>
                    <a:pt x="2090781" y="1515035"/>
                  </a:lnTo>
                  <a:lnTo>
                    <a:pt x="2091255" y="1515035"/>
                  </a:lnTo>
                  <a:lnTo>
                    <a:pt x="2091373" y="1515670"/>
                  </a:lnTo>
                  <a:close/>
                </a:path>
                <a:path w="2360295" h="1867535">
                  <a:moveTo>
                    <a:pt x="2098863" y="1515543"/>
                  </a:moveTo>
                  <a:lnTo>
                    <a:pt x="2106574" y="1515543"/>
                  </a:lnTo>
                  <a:lnTo>
                    <a:pt x="2104284" y="1515035"/>
                  </a:lnTo>
                  <a:lnTo>
                    <a:pt x="2102310" y="1514146"/>
                  </a:lnTo>
                  <a:lnTo>
                    <a:pt x="2099546" y="1514146"/>
                  </a:lnTo>
                  <a:lnTo>
                    <a:pt x="2098863" y="1515543"/>
                  </a:lnTo>
                  <a:close/>
                </a:path>
                <a:path w="2360295" h="1867535">
                  <a:moveTo>
                    <a:pt x="2054753" y="1515289"/>
                  </a:moveTo>
                  <a:lnTo>
                    <a:pt x="2057775" y="1515289"/>
                  </a:lnTo>
                  <a:lnTo>
                    <a:pt x="2056116" y="1514146"/>
                  </a:lnTo>
                  <a:lnTo>
                    <a:pt x="2054753" y="1515289"/>
                  </a:lnTo>
                  <a:close/>
                </a:path>
                <a:path w="2360295" h="1867535">
                  <a:moveTo>
                    <a:pt x="2170439" y="1515162"/>
                  </a:moveTo>
                  <a:lnTo>
                    <a:pt x="2172666" y="1515162"/>
                  </a:lnTo>
                  <a:lnTo>
                    <a:pt x="2171323" y="1514273"/>
                  </a:lnTo>
                  <a:lnTo>
                    <a:pt x="2170439" y="1515162"/>
                  </a:lnTo>
                  <a:close/>
                </a:path>
                <a:path w="2360295" h="1867535">
                  <a:moveTo>
                    <a:pt x="1997691" y="1514723"/>
                  </a:moveTo>
                  <a:lnTo>
                    <a:pt x="1997920" y="1514273"/>
                  </a:lnTo>
                  <a:lnTo>
                    <a:pt x="1997052" y="1514273"/>
                  </a:lnTo>
                  <a:lnTo>
                    <a:pt x="1997691" y="1514723"/>
                  </a:lnTo>
                  <a:close/>
                </a:path>
                <a:path w="2360295" h="1867535">
                  <a:moveTo>
                    <a:pt x="2148898" y="1515670"/>
                  </a:moveTo>
                  <a:lnTo>
                    <a:pt x="2149056" y="1515289"/>
                  </a:lnTo>
                  <a:lnTo>
                    <a:pt x="2148030" y="1514654"/>
                  </a:lnTo>
                  <a:lnTo>
                    <a:pt x="2147240" y="1514400"/>
                  </a:lnTo>
                  <a:lnTo>
                    <a:pt x="2146450" y="1514781"/>
                  </a:lnTo>
                  <a:lnTo>
                    <a:pt x="2146292" y="1515289"/>
                  </a:lnTo>
                  <a:lnTo>
                    <a:pt x="2147556" y="1515289"/>
                  </a:lnTo>
                  <a:lnTo>
                    <a:pt x="2148819" y="1515543"/>
                  </a:lnTo>
                  <a:lnTo>
                    <a:pt x="2148898" y="1515670"/>
                  </a:lnTo>
                  <a:close/>
                </a:path>
                <a:path w="2360295" h="1867535">
                  <a:moveTo>
                    <a:pt x="2114393" y="1514879"/>
                  </a:moveTo>
                  <a:lnTo>
                    <a:pt x="2114155" y="1514400"/>
                  </a:lnTo>
                  <a:lnTo>
                    <a:pt x="2113918" y="1514527"/>
                  </a:lnTo>
                  <a:lnTo>
                    <a:pt x="2112492" y="1514691"/>
                  </a:lnTo>
                  <a:lnTo>
                    <a:pt x="2114393" y="1514879"/>
                  </a:lnTo>
                  <a:close/>
                </a:path>
                <a:path w="2360295" h="1867535">
                  <a:moveTo>
                    <a:pt x="2014573" y="1516051"/>
                  </a:moveTo>
                  <a:lnTo>
                    <a:pt x="2016398" y="1516051"/>
                  </a:lnTo>
                  <a:lnTo>
                    <a:pt x="2016240" y="1515924"/>
                  </a:lnTo>
                  <a:lnTo>
                    <a:pt x="2015056" y="1514400"/>
                  </a:lnTo>
                  <a:lnTo>
                    <a:pt x="2014573" y="1516051"/>
                  </a:lnTo>
                  <a:close/>
                </a:path>
                <a:path w="2360295" h="1867535">
                  <a:moveTo>
                    <a:pt x="2002843" y="1517702"/>
                  </a:moveTo>
                  <a:lnTo>
                    <a:pt x="2013082" y="1517702"/>
                  </a:lnTo>
                  <a:lnTo>
                    <a:pt x="2013029" y="1515543"/>
                  </a:lnTo>
                  <a:lnTo>
                    <a:pt x="2013239" y="1514781"/>
                  </a:lnTo>
                  <a:lnTo>
                    <a:pt x="2014108" y="1514654"/>
                  </a:lnTo>
                  <a:lnTo>
                    <a:pt x="2014981" y="1514654"/>
                  </a:lnTo>
                  <a:lnTo>
                    <a:pt x="2015056" y="1514400"/>
                  </a:lnTo>
                  <a:lnTo>
                    <a:pt x="2006934" y="1514400"/>
                  </a:lnTo>
                  <a:lnTo>
                    <a:pt x="2006843" y="1514527"/>
                  </a:lnTo>
                  <a:lnTo>
                    <a:pt x="2004697" y="1514527"/>
                  </a:lnTo>
                  <a:lnTo>
                    <a:pt x="2004001" y="1516940"/>
                  </a:lnTo>
                  <a:lnTo>
                    <a:pt x="2003237" y="1516940"/>
                  </a:lnTo>
                  <a:lnTo>
                    <a:pt x="2002843" y="1517702"/>
                  </a:lnTo>
                  <a:close/>
                </a:path>
                <a:path w="2360295" h="1867535">
                  <a:moveTo>
                    <a:pt x="2157663" y="1514654"/>
                  </a:moveTo>
                  <a:lnTo>
                    <a:pt x="2157900" y="1514654"/>
                  </a:lnTo>
                  <a:lnTo>
                    <a:pt x="2158216" y="1514527"/>
                  </a:lnTo>
                  <a:lnTo>
                    <a:pt x="2157689" y="1514527"/>
                  </a:lnTo>
                  <a:lnTo>
                    <a:pt x="2157663" y="1514654"/>
                  </a:lnTo>
                  <a:close/>
                </a:path>
                <a:path w="2360295" h="1867535">
                  <a:moveTo>
                    <a:pt x="2170060" y="1516686"/>
                  </a:moveTo>
                  <a:lnTo>
                    <a:pt x="2191933" y="1516686"/>
                  </a:lnTo>
                  <a:lnTo>
                    <a:pt x="2191617" y="1514654"/>
                  </a:lnTo>
                  <a:lnTo>
                    <a:pt x="2187432" y="1515416"/>
                  </a:lnTo>
                  <a:lnTo>
                    <a:pt x="2187274" y="1515416"/>
                  </a:lnTo>
                  <a:lnTo>
                    <a:pt x="2187116" y="1515670"/>
                  </a:lnTo>
                  <a:lnTo>
                    <a:pt x="2169823" y="1515670"/>
                  </a:lnTo>
                  <a:lnTo>
                    <a:pt x="2169981" y="1515924"/>
                  </a:lnTo>
                  <a:lnTo>
                    <a:pt x="2170139" y="1515924"/>
                  </a:lnTo>
                  <a:lnTo>
                    <a:pt x="2170218" y="1516051"/>
                  </a:lnTo>
                  <a:lnTo>
                    <a:pt x="2170534" y="1516178"/>
                  </a:lnTo>
                  <a:lnTo>
                    <a:pt x="2170139" y="1516559"/>
                  </a:lnTo>
                  <a:lnTo>
                    <a:pt x="2170060" y="1516686"/>
                  </a:lnTo>
                  <a:close/>
                </a:path>
                <a:path w="2360295" h="1867535">
                  <a:moveTo>
                    <a:pt x="2137764" y="1515670"/>
                  </a:moveTo>
                  <a:lnTo>
                    <a:pt x="2140291" y="1515670"/>
                  </a:lnTo>
                  <a:lnTo>
                    <a:pt x="2139265" y="1514654"/>
                  </a:lnTo>
                  <a:lnTo>
                    <a:pt x="2138554" y="1515416"/>
                  </a:lnTo>
                  <a:lnTo>
                    <a:pt x="2137764" y="1515670"/>
                  </a:lnTo>
                  <a:close/>
                </a:path>
                <a:path w="2360295" h="1867535">
                  <a:moveTo>
                    <a:pt x="1989472" y="1516559"/>
                  </a:moveTo>
                  <a:lnTo>
                    <a:pt x="1990183" y="1515035"/>
                  </a:lnTo>
                  <a:lnTo>
                    <a:pt x="1989551" y="1515035"/>
                  </a:lnTo>
                  <a:lnTo>
                    <a:pt x="1988445" y="1514654"/>
                  </a:lnTo>
                  <a:lnTo>
                    <a:pt x="1988240" y="1515111"/>
                  </a:lnTo>
                  <a:lnTo>
                    <a:pt x="1987814" y="1515797"/>
                  </a:lnTo>
                  <a:lnTo>
                    <a:pt x="1989314" y="1515797"/>
                  </a:lnTo>
                  <a:lnTo>
                    <a:pt x="1989472" y="1516559"/>
                  </a:lnTo>
                  <a:close/>
                </a:path>
                <a:path w="2360295" h="1867535">
                  <a:moveTo>
                    <a:pt x="1983628" y="1521131"/>
                  </a:moveTo>
                  <a:lnTo>
                    <a:pt x="2000289" y="1521131"/>
                  </a:lnTo>
                  <a:lnTo>
                    <a:pt x="1999973" y="1521004"/>
                  </a:lnTo>
                  <a:lnTo>
                    <a:pt x="2000013" y="1520750"/>
                  </a:lnTo>
                  <a:lnTo>
                    <a:pt x="2000447" y="1519734"/>
                  </a:lnTo>
                  <a:lnTo>
                    <a:pt x="2000605" y="1519480"/>
                  </a:lnTo>
                  <a:lnTo>
                    <a:pt x="2000052" y="1519353"/>
                  </a:lnTo>
                  <a:lnTo>
                    <a:pt x="1999816" y="1519353"/>
                  </a:lnTo>
                  <a:lnTo>
                    <a:pt x="1997841" y="1519099"/>
                  </a:lnTo>
                  <a:lnTo>
                    <a:pt x="1999184" y="1518845"/>
                  </a:lnTo>
                  <a:lnTo>
                    <a:pt x="1998158" y="1517193"/>
                  </a:lnTo>
                  <a:lnTo>
                    <a:pt x="1998710" y="1516813"/>
                  </a:lnTo>
                  <a:lnTo>
                    <a:pt x="1999434" y="1516178"/>
                  </a:lnTo>
                  <a:lnTo>
                    <a:pt x="1999499" y="1515995"/>
                  </a:lnTo>
                  <a:lnTo>
                    <a:pt x="1997691" y="1514723"/>
                  </a:lnTo>
                  <a:lnTo>
                    <a:pt x="1997274" y="1515543"/>
                  </a:lnTo>
                  <a:lnTo>
                    <a:pt x="1997148" y="1515870"/>
                  </a:lnTo>
                  <a:lnTo>
                    <a:pt x="1997289" y="1516432"/>
                  </a:lnTo>
                  <a:lnTo>
                    <a:pt x="1996973" y="1516686"/>
                  </a:lnTo>
                  <a:lnTo>
                    <a:pt x="1996341" y="1517067"/>
                  </a:lnTo>
                  <a:lnTo>
                    <a:pt x="1994099" y="1517067"/>
                  </a:lnTo>
                  <a:lnTo>
                    <a:pt x="1994051" y="1517448"/>
                  </a:lnTo>
                  <a:lnTo>
                    <a:pt x="1991182" y="1517448"/>
                  </a:lnTo>
                  <a:lnTo>
                    <a:pt x="1990814" y="1517702"/>
                  </a:lnTo>
                  <a:lnTo>
                    <a:pt x="1983628" y="1517702"/>
                  </a:lnTo>
                  <a:lnTo>
                    <a:pt x="1983628" y="1521131"/>
                  </a:lnTo>
                  <a:close/>
                </a:path>
                <a:path w="2360295" h="1867535">
                  <a:moveTo>
                    <a:pt x="2148797" y="1517194"/>
                  </a:moveTo>
                  <a:lnTo>
                    <a:pt x="2152767" y="1517194"/>
                  </a:lnTo>
                  <a:lnTo>
                    <a:pt x="2152531" y="1517067"/>
                  </a:lnTo>
                  <a:lnTo>
                    <a:pt x="2152320" y="1516559"/>
                  </a:lnTo>
                  <a:lnTo>
                    <a:pt x="2152215" y="1515797"/>
                  </a:lnTo>
                  <a:lnTo>
                    <a:pt x="2152610" y="1515670"/>
                  </a:lnTo>
                  <a:lnTo>
                    <a:pt x="2152846" y="1515416"/>
                  </a:lnTo>
                  <a:lnTo>
                    <a:pt x="2152452" y="1515289"/>
                  </a:lnTo>
                  <a:lnTo>
                    <a:pt x="2151978" y="1515035"/>
                  </a:lnTo>
                  <a:lnTo>
                    <a:pt x="2151583" y="1514781"/>
                  </a:lnTo>
                  <a:lnTo>
                    <a:pt x="2151478" y="1515543"/>
                  </a:lnTo>
                  <a:lnTo>
                    <a:pt x="2151425" y="1515797"/>
                  </a:lnTo>
                  <a:lnTo>
                    <a:pt x="2149541" y="1515797"/>
                  </a:lnTo>
                  <a:lnTo>
                    <a:pt x="2148797" y="1517194"/>
                  </a:lnTo>
                  <a:close/>
                </a:path>
                <a:path w="2360295" h="1867535">
                  <a:moveTo>
                    <a:pt x="2149541" y="1515797"/>
                  </a:moveTo>
                  <a:lnTo>
                    <a:pt x="2151425" y="1515797"/>
                  </a:lnTo>
                  <a:lnTo>
                    <a:pt x="2150083" y="1514781"/>
                  </a:lnTo>
                  <a:lnTo>
                    <a:pt x="2149541" y="1515797"/>
                  </a:lnTo>
                  <a:close/>
                </a:path>
                <a:path w="2360295" h="1867535">
                  <a:moveTo>
                    <a:pt x="2140111" y="1515416"/>
                  </a:moveTo>
                  <a:lnTo>
                    <a:pt x="2140686" y="1515416"/>
                  </a:lnTo>
                  <a:lnTo>
                    <a:pt x="2139660" y="1514781"/>
                  </a:lnTo>
                  <a:lnTo>
                    <a:pt x="2140111" y="1515416"/>
                  </a:lnTo>
                  <a:close/>
                </a:path>
                <a:path w="2360295" h="1867535">
                  <a:moveTo>
                    <a:pt x="2135474" y="1516305"/>
                  </a:moveTo>
                  <a:lnTo>
                    <a:pt x="2136426" y="1516086"/>
                  </a:lnTo>
                  <a:lnTo>
                    <a:pt x="2135237" y="1514781"/>
                  </a:lnTo>
                  <a:lnTo>
                    <a:pt x="2133264" y="1514781"/>
                  </a:lnTo>
                  <a:lnTo>
                    <a:pt x="2133816" y="1515416"/>
                  </a:lnTo>
                  <a:lnTo>
                    <a:pt x="2134211" y="1516051"/>
                  </a:lnTo>
                  <a:lnTo>
                    <a:pt x="2134369" y="1516051"/>
                  </a:lnTo>
                  <a:lnTo>
                    <a:pt x="2135474" y="1516305"/>
                  </a:lnTo>
                  <a:close/>
                </a:path>
                <a:path w="2360295" h="1867535">
                  <a:moveTo>
                    <a:pt x="2114391" y="1517321"/>
                  </a:moveTo>
                  <a:lnTo>
                    <a:pt x="2115316" y="1515543"/>
                  </a:lnTo>
                  <a:lnTo>
                    <a:pt x="2115655" y="1514781"/>
                  </a:lnTo>
                  <a:lnTo>
                    <a:pt x="2115102" y="1515289"/>
                  </a:lnTo>
                  <a:lnTo>
                    <a:pt x="2114293" y="1515289"/>
                  </a:lnTo>
                  <a:lnTo>
                    <a:pt x="2113997" y="1515416"/>
                  </a:lnTo>
                  <a:lnTo>
                    <a:pt x="2113839" y="1515416"/>
                  </a:lnTo>
                  <a:lnTo>
                    <a:pt x="2114064" y="1516940"/>
                  </a:lnTo>
                  <a:lnTo>
                    <a:pt x="2114233" y="1517194"/>
                  </a:lnTo>
                  <a:lnTo>
                    <a:pt x="2114391" y="1517321"/>
                  </a:lnTo>
                  <a:close/>
                </a:path>
                <a:path w="2360295" h="1867535">
                  <a:moveTo>
                    <a:pt x="2114707" y="1515111"/>
                  </a:moveTo>
                  <a:lnTo>
                    <a:pt x="2115181" y="1514908"/>
                  </a:lnTo>
                  <a:lnTo>
                    <a:pt x="2114393" y="1514879"/>
                  </a:lnTo>
                  <a:lnTo>
                    <a:pt x="2114470" y="1515035"/>
                  </a:lnTo>
                  <a:lnTo>
                    <a:pt x="2114707" y="1515111"/>
                  </a:lnTo>
                  <a:close/>
                </a:path>
                <a:path w="2360295" h="1867535">
                  <a:moveTo>
                    <a:pt x="2153102" y="1516559"/>
                  </a:moveTo>
                  <a:lnTo>
                    <a:pt x="2157663" y="1516559"/>
                  </a:lnTo>
                  <a:lnTo>
                    <a:pt x="2155926" y="1515416"/>
                  </a:lnTo>
                  <a:lnTo>
                    <a:pt x="2154189" y="1514908"/>
                  </a:lnTo>
                  <a:lnTo>
                    <a:pt x="2153102" y="1516559"/>
                  </a:lnTo>
                  <a:close/>
                </a:path>
                <a:path w="2360295" h="1867535">
                  <a:moveTo>
                    <a:pt x="2096782" y="1516559"/>
                  </a:moveTo>
                  <a:lnTo>
                    <a:pt x="2096940" y="1514908"/>
                  </a:lnTo>
                  <a:lnTo>
                    <a:pt x="2093681" y="1514908"/>
                  </a:lnTo>
                  <a:lnTo>
                    <a:pt x="2092992" y="1515670"/>
                  </a:lnTo>
                  <a:lnTo>
                    <a:pt x="2091373" y="1515670"/>
                  </a:lnTo>
                  <a:lnTo>
                    <a:pt x="2091571" y="1516305"/>
                  </a:lnTo>
                  <a:lnTo>
                    <a:pt x="2096309" y="1516305"/>
                  </a:lnTo>
                  <a:lnTo>
                    <a:pt x="2096782" y="1516559"/>
                  </a:lnTo>
                  <a:close/>
                </a:path>
                <a:path w="2360295" h="1867535">
                  <a:moveTo>
                    <a:pt x="1994099" y="1517067"/>
                  </a:moveTo>
                  <a:lnTo>
                    <a:pt x="1996341" y="1517067"/>
                  </a:lnTo>
                  <a:lnTo>
                    <a:pt x="1995296" y="1516153"/>
                  </a:lnTo>
                  <a:lnTo>
                    <a:pt x="1994367" y="1514908"/>
                  </a:lnTo>
                  <a:lnTo>
                    <a:pt x="1994099" y="1517067"/>
                  </a:lnTo>
                  <a:close/>
                </a:path>
                <a:path w="2360295" h="1867535">
                  <a:moveTo>
                    <a:pt x="2157663" y="1515670"/>
                  </a:moveTo>
                  <a:lnTo>
                    <a:pt x="2158926" y="1515670"/>
                  </a:lnTo>
                  <a:lnTo>
                    <a:pt x="2158768" y="1515162"/>
                  </a:lnTo>
                  <a:lnTo>
                    <a:pt x="2157663" y="1515035"/>
                  </a:lnTo>
                  <a:lnTo>
                    <a:pt x="2155610" y="1515035"/>
                  </a:lnTo>
                  <a:lnTo>
                    <a:pt x="2156952" y="1515289"/>
                  </a:lnTo>
                  <a:lnTo>
                    <a:pt x="2157663" y="1515670"/>
                  </a:lnTo>
                  <a:close/>
                </a:path>
                <a:path w="2360295" h="1867535">
                  <a:moveTo>
                    <a:pt x="2141713" y="1517575"/>
                  </a:moveTo>
                  <a:lnTo>
                    <a:pt x="2141949" y="1517321"/>
                  </a:lnTo>
                  <a:lnTo>
                    <a:pt x="2142265" y="1517194"/>
                  </a:lnTo>
                  <a:lnTo>
                    <a:pt x="2142376" y="1516813"/>
                  </a:lnTo>
                  <a:lnTo>
                    <a:pt x="2140686" y="1515035"/>
                  </a:lnTo>
                  <a:lnTo>
                    <a:pt x="2140686" y="1515416"/>
                  </a:lnTo>
                  <a:lnTo>
                    <a:pt x="2140111" y="1515416"/>
                  </a:lnTo>
                  <a:lnTo>
                    <a:pt x="2140291" y="1515670"/>
                  </a:lnTo>
                  <a:lnTo>
                    <a:pt x="2137764" y="1515670"/>
                  </a:lnTo>
                  <a:lnTo>
                    <a:pt x="2136975" y="1515924"/>
                  </a:lnTo>
                  <a:lnTo>
                    <a:pt x="2140844" y="1515924"/>
                  </a:lnTo>
                  <a:lnTo>
                    <a:pt x="2141713" y="1517575"/>
                  </a:lnTo>
                  <a:close/>
                </a:path>
                <a:path w="2360295" h="1867535">
                  <a:moveTo>
                    <a:pt x="2114293" y="1515289"/>
                  </a:moveTo>
                  <a:lnTo>
                    <a:pt x="2115102" y="1515289"/>
                  </a:lnTo>
                  <a:lnTo>
                    <a:pt x="2114865" y="1515162"/>
                  </a:lnTo>
                  <a:lnTo>
                    <a:pt x="2114707" y="1515111"/>
                  </a:lnTo>
                  <a:lnTo>
                    <a:pt x="2114293" y="1515289"/>
                  </a:lnTo>
                  <a:close/>
                </a:path>
                <a:path w="2360295" h="1867535">
                  <a:moveTo>
                    <a:pt x="2152767" y="1517067"/>
                  </a:moveTo>
                  <a:lnTo>
                    <a:pt x="2166428" y="1517067"/>
                  </a:lnTo>
                  <a:lnTo>
                    <a:pt x="2165954" y="1516813"/>
                  </a:lnTo>
                  <a:lnTo>
                    <a:pt x="2166112" y="1516686"/>
                  </a:lnTo>
                  <a:lnTo>
                    <a:pt x="2166428" y="1516559"/>
                  </a:lnTo>
                  <a:lnTo>
                    <a:pt x="2166191" y="1516178"/>
                  </a:lnTo>
                  <a:lnTo>
                    <a:pt x="2166112" y="1515670"/>
                  </a:lnTo>
                  <a:lnTo>
                    <a:pt x="2165480" y="1515289"/>
                  </a:lnTo>
                  <a:lnTo>
                    <a:pt x="2165006" y="1515162"/>
                  </a:lnTo>
                  <a:lnTo>
                    <a:pt x="2164691" y="1515289"/>
                  </a:lnTo>
                  <a:lnTo>
                    <a:pt x="2162480" y="1515924"/>
                  </a:lnTo>
                  <a:lnTo>
                    <a:pt x="2157624" y="1515924"/>
                  </a:lnTo>
                  <a:lnTo>
                    <a:pt x="2157663" y="1516559"/>
                  </a:lnTo>
                  <a:lnTo>
                    <a:pt x="2153102" y="1516559"/>
                  </a:lnTo>
                  <a:lnTo>
                    <a:pt x="2152767" y="1517067"/>
                  </a:lnTo>
                  <a:close/>
                </a:path>
                <a:path w="2360295" h="1867535">
                  <a:moveTo>
                    <a:pt x="1983628" y="1515543"/>
                  </a:moveTo>
                  <a:lnTo>
                    <a:pt x="1984734" y="1515543"/>
                  </a:lnTo>
                  <a:lnTo>
                    <a:pt x="1984023" y="1515289"/>
                  </a:lnTo>
                  <a:lnTo>
                    <a:pt x="1983786" y="1515289"/>
                  </a:lnTo>
                  <a:lnTo>
                    <a:pt x="1983628" y="1515162"/>
                  </a:lnTo>
                  <a:lnTo>
                    <a:pt x="1983628" y="1515543"/>
                  </a:lnTo>
                  <a:close/>
                </a:path>
                <a:path w="2360295" h="1867535">
                  <a:moveTo>
                    <a:pt x="2193275" y="1524306"/>
                  </a:moveTo>
                  <a:lnTo>
                    <a:pt x="2193275" y="1515543"/>
                  </a:lnTo>
                  <a:lnTo>
                    <a:pt x="2192529" y="1516086"/>
                  </a:lnTo>
                  <a:lnTo>
                    <a:pt x="2191933" y="1516686"/>
                  </a:lnTo>
                  <a:lnTo>
                    <a:pt x="2170060" y="1516686"/>
                  </a:lnTo>
                  <a:lnTo>
                    <a:pt x="2169823" y="1517067"/>
                  </a:lnTo>
                  <a:lnTo>
                    <a:pt x="2169428" y="1517448"/>
                  </a:lnTo>
                  <a:lnTo>
                    <a:pt x="2145345" y="1517448"/>
                  </a:lnTo>
                  <a:lnTo>
                    <a:pt x="2146056" y="1517702"/>
                  </a:lnTo>
                  <a:lnTo>
                    <a:pt x="2146687" y="1517956"/>
                  </a:lnTo>
                  <a:lnTo>
                    <a:pt x="2145740" y="1518337"/>
                  </a:lnTo>
                  <a:lnTo>
                    <a:pt x="2144792" y="1519226"/>
                  </a:lnTo>
                  <a:lnTo>
                    <a:pt x="2142265" y="1519226"/>
                  </a:lnTo>
                  <a:lnTo>
                    <a:pt x="2142013" y="1519480"/>
                  </a:lnTo>
                  <a:lnTo>
                    <a:pt x="2142107" y="1520496"/>
                  </a:lnTo>
                  <a:lnTo>
                    <a:pt x="2147714" y="1520496"/>
                  </a:lnTo>
                  <a:lnTo>
                    <a:pt x="2147958" y="1521004"/>
                  </a:lnTo>
                  <a:lnTo>
                    <a:pt x="2179220" y="1521004"/>
                  </a:lnTo>
                  <a:lnTo>
                    <a:pt x="2181063" y="1521639"/>
                  </a:lnTo>
                  <a:lnTo>
                    <a:pt x="2190275" y="1521639"/>
                  </a:lnTo>
                  <a:lnTo>
                    <a:pt x="2190535" y="1523417"/>
                  </a:lnTo>
                  <a:lnTo>
                    <a:pt x="2192723" y="1523417"/>
                  </a:lnTo>
                  <a:lnTo>
                    <a:pt x="2193038" y="1524179"/>
                  </a:lnTo>
                  <a:lnTo>
                    <a:pt x="2193275" y="1524306"/>
                  </a:lnTo>
                  <a:close/>
                </a:path>
                <a:path w="2360295" h="1867535">
                  <a:moveTo>
                    <a:pt x="2126384" y="1515995"/>
                  </a:moveTo>
                  <a:lnTo>
                    <a:pt x="2126516" y="1515837"/>
                  </a:lnTo>
                  <a:lnTo>
                    <a:pt x="2126394" y="1515670"/>
                  </a:lnTo>
                  <a:lnTo>
                    <a:pt x="2126384" y="1515995"/>
                  </a:lnTo>
                  <a:close/>
                </a:path>
                <a:path w="2360295" h="1867535">
                  <a:moveTo>
                    <a:pt x="2124893" y="1516813"/>
                  </a:moveTo>
                  <a:lnTo>
                    <a:pt x="2126157" y="1516178"/>
                  </a:lnTo>
                  <a:lnTo>
                    <a:pt x="2126394" y="1515670"/>
                  </a:lnTo>
                  <a:lnTo>
                    <a:pt x="2119326" y="1515670"/>
                  </a:lnTo>
                  <a:lnTo>
                    <a:pt x="2118510" y="1515924"/>
                  </a:lnTo>
                  <a:lnTo>
                    <a:pt x="2123472" y="1515924"/>
                  </a:lnTo>
                  <a:lnTo>
                    <a:pt x="2124893" y="1516813"/>
                  </a:lnTo>
                  <a:close/>
                </a:path>
                <a:path w="2360295" h="1867535">
                  <a:moveTo>
                    <a:pt x="2098677" y="1517067"/>
                  </a:moveTo>
                  <a:lnTo>
                    <a:pt x="2099309" y="1516813"/>
                  </a:lnTo>
                  <a:lnTo>
                    <a:pt x="2099349" y="1516559"/>
                  </a:lnTo>
                  <a:lnTo>
                    <a:pt x="2099467" y="1516178"/>
                  </a:lnTo>
                  <a:lnTo>
                    <a:pt x="2099581" y="1515995"/>
                  </a:lnTo>
                  <a:lnTo>
                    <a:pt x="2099783" y="1515797"/>
                  </a:lnTo>
                  <a:lnTo>
                    <a:pt x="2100099" y="1515797"/>
                  </a:lnTo>
                  <a:lnTo>
                    <a:pt x="2100336" y="1515670"/>
                  </a:lnTo>
                  <a:lnTo>
                    <a:pt x="2098801" y="1515670"/>
                  </a:lnTo>
                  <a:lnTo>
                    <a:pt x="2098677" y="1515924"/>
                  </a:lnTo>
                  <a:lnTo>
                    <a:pt x="2097888" y="1516686"/>
                  </a:lnTo>
                  <a:lnTo>
                    <a:pt x="2098283" y="1516813"/>
                  </a:lnTo>
                  <a:lnTo>
                    <a:pt x="2098677" y="1517067"/>
                  </a:lnTo>
                  <a:close/>
                </a:path>
                <a:path w="2360295" h="1867535">
                  <a:moveTo>
                    <a:pt x="2082174" y="1518210"/>
                  </a:moveTo>
                  <a:lnTo>
                    <a:pt x="2082253" y="1517194"/>
                  </a:lnTo>
                  <a:lnTo>
                    <a:pt x="2082569" y="1516686"/>
                  </a:lnTo>
                  <a:lnTo>
                    <a:pt x="2082667" y="1516380"/>
                  </a:lnTo>
                  <a:lnTo>
                    <a:pt x="2081858" y="1515670"/>
                  </a:lnTo>
                  <a:lnTo>
                    <a:pt x="2077138" y="1515670"/>
                  </a:lnTo>
                  <a:lnTo>
                    <a:pt x="2077023" y="1516086"/>
                  </a:lnTo>
                  <a:lnTo>
                    <a:pt x="2076897" y="1517363"/>
                  </a:lnTo>
                  <a:lnTo>
                    <a:pt x="2076812" y="1517829"/>
                  </a:lnTo>
                  <a:lnTo>
                    <a:pt x="2081227" y="1517829"/>
                  </a:lnTo>
                  <a:lnTo>
                    <a:pt x="2081700" y="1518083"/>
                  </a:lnTo>
                  <a:lnTo>
                    <a:pt x="2082174" y="1518210"/>
                  </a:lnTo>
                  <a:close/>
                </a:path>
                <a:path w="2360295" h="1867535">
                  <a:moveTo>
                    <a:pt x="2147573" y="1516086"/>
                  </a:moveTo>
                  <a:lnTo>
                    <a:pt x="2147793" y="1515797"/>
                  </a:lnTo>
                  <a:lnTo>
                    <a:pt x="2147373" y="1515837"/>
                  </a:lnTo>
                  <a:lnTo>
                    <a:pt x="2147573" y="1516086"/>
                  </a:lnTo>
                  <a:close/>
                </a:path>
                <a:path w="2360295" h="1867535">
                  <a:moveTo>
                    <a:pt x="1987804" y="1516380"/>
                  </a:moveTo>
                  <a:lnTo>
                    <a:pt x="1989314" y="1515797"/>
                  </a:lnTo>
                  <a:lnTo>
                    <a:pt x="1987814" y="1515797"/>
                  </a:lnTo>
                  <a:lnTo>
                    <a:pt x="1987690" y="1515995"/>
                  </a:lnTo>
                  <a:lnTo>
                    <a:pt x="1987804" y="1516380"/>
                  </a:lnTo>
                  <a:close/>
                </a:path>
                <a:path w="2360295" h="1867535">
                  <a:moveTo>
                    <a:pt x="2127120" y="1519164"/>
                  </a:moveTo>
                  <a:lnTo>
                    <a:pt x="2129157" y="1517829"/>
                  </a:lnTo>
                  <a:lnTo>
                    <a:pt x="2127420" y="1517067"/>
                  </a:lnTo>
                  <a:lnTo>
                    <a:pt x="2126540" y="1515870"/>
                  </a:lnTo>
                  <a:lnTo>
                    <a:pt x="2126352" y="1517067"/>
                  </a:lnTo>
                  <a:lnTo>
                    <a:pt x="2126867" y="1517067"/>
                  </a:lnTo>
                  <a:lnTo>
                    <a:pt x="2127018" y="1519119"/>
                  </a:lnTo>
                  <a:close/>
                </a:path>
                <a:path w="2360295" h="1867535">
                  <a:moveTo>
                    <a:pt x="2139186" y="1516940"/>
                  </a:moveTo>
                  <a:lnTo>
                    <a:pt x="2140844" y="1515924"/>
                  </a:lnTo>
                  <a:lnTo>
                    <a:pt x="2136975" y="1515924"/>
                  </a:lnTo>
                  <a:lnTo>
                    <a:pt x="2136580" y="1516051"/>
                  </a:lnTo>
                  <a:lnTo>
                    <a:pt x="2137370" y="1516051"/>
                  </a:lnTo>
                  <a:lnTo>
                    <a:pt x="2139186" y="1516940"/>
                  </a:lnTo>
                  <a:close/>
                </a:path>
                <a:path w="2360295" h="1867535">
                  <a:moveTo>
                    <a:pt x="2120925" y="1518337"/>
                  </a:moveTo>
                  <a:lnTo>
                    <a:pt x="2126315" y="1518337"/>
                  </a:lnTo>
                  <a:lnTo>
                    <a:pt x="2124814" y="1517321"/>
                  </a:lnTo>
                  <a:lnTo>
                    <a:pt x="2124102" y="1517193"/>
                  </a:lnTo>
                  <a:lnTo>
                    <a:pt x="2123314" y="1516813"/>
                  </a:lnTo>
                  <a:lnTo>
                    <a:pt x="2123383" y="1515995"/>
                  </a:lnTo>
                  <a:lnTo>
                    <a:pt x="2118510" y="1515924"/>
                  </a:lnTo>
                  <a:lnTo>
                    <a:pt x="2116602" y="1516432"/>
                  </a:lnTo>
                  <a:lnTo>
                    <a:pt x="2118063" y="1516686"/>
                  </a:lnTo>
                  <a:lnTo>
                    <a:pt x="2119682" y="1516686"/>
                  </a:lnTo>
                  <a:lnTo>
                    <a:pt x="2119466" y="1517494"/>
                  </a:lnTo>
                  <a:lnTo>
                    <a:pt x="2119504" y="1518210"/>
                  </a:lnTo>
                  <a:lnTo>
                    <a:pt x="2120708" y="1518210"/>
                  </a:lnTo>
                  <a:lnTo>
                    <a:pt x="2120925" y="1518337"/>
                  </a:lnTo>
                  <a:close/>
                </a:path>
                <a:path w="2360295" h="1867535">
                  <a:moveTo>
                    <a:pt x="2134211" y="1517956"/>
                  </a:moveTo>
                  <a:lnTo>
                    <a:pt x="2135001" y="1517956"/>
                  </a:lnTo>
                  <a:lnTo>
                    <a:pt x="2134369" y="1516051"/>
                  </a:lnTo>
                  <a:lnTo>
                    <a:pt x="2134211" y="1516051"/>
                  </a:lnTo>
                  <a:lnTo>
                    <a:pt x="2134369" y="1516305"/>
                  </a:lnTo>
                  <a:lnTo>
                    <a:pt x="2132869" y="1516686"/>
                  </a:lnTo>
                  <a:lnTo>
                    <a:pt x="2134098" y="1517548"/>
                  </a:lnTo>
                  <a:lnTo>
                    <a:pt x="2134211" y="1517956"/>
                  </a:lnTo>
                  <a:close/>
                </a:path>
                <a:path w="2360295" h="1867535">
                  <a:moveTo>
                    <a:pt x="2086912" y="1517575"/>
                  </a:moveTo>
                  <a:lnTo>
                    <a:pt x="2088017" y="1517575"/>
                  </a:lnTo>
                  <a:lnTo>
                    <a:pt x="2088017" y="1516051"/>
                  </a:lnTo>
                  <a:lnTo>
                    <a:pt x="2086675" y="1517321"/>
                  </a:lnTo>
                  <a:lnTo>
                    <a:pt x="2086070" y="1517321"/>
                  </a:lnTo>
                  <a:lnTo>
                    <a:pt x="2086491" y="1517448"/>
                  </a:lnTo>
                  <a:lnTo>
                    <a:pt x="2086675" y="1517448"/>
                  </a:lnTo>
                  <a:lnTo>
                    <a:pt x="2086822" y="1517548"/>
                  </a:lnTo>
                  <a:close/>
                </a:path>
                <a:path w="2360295" h="1867535">
                  <a:moveTo>
                    <a:pt x="2146608" y="1517448"/>
                  </a:moveTo>
                  <a:lnTo>
                    <a:pt x="2148661" y="1517448"/>
                  </a:lnTo>
                  <a:lnTo>
                    <a:pt x="2147573" y="1516086"/>
                  </a:lnTo>
                  <a:lnTo>
                    <a:pt x="2146608" y="1517448"/>
                  </a:lnTo>
                  <a:close/>
                </a:path>
                <a:path w="2360295" h="1867535">
                  <a:moveTo>
                    <a:pt x="2148661" y="1517448"/>
                  </a:moveTo>
                  <a:lnTo>
                    <a:pt x="2169191" y="1517448"/>
                  </a:lnTo>
                  <a:lnTo>
                    <a:pt x="2168560" y="1516940"/>
                  </a:lnTo>
                  <a:lnTo>
                    <a:pt x="2168165" y="1516305"/>
                  </a:lnTo>
                  <a:lnTo>
                    <a:pt x="2167218" y="1517067"/>
                  </a:lnTo>
                  <a:lnTo>
                    <a:pt x="2152767" y="1517067"/>
                  </a:lnTo>
                  <a:lnTo>
                    <a:pt x="2152767" y="1517194"/>
                  </a:lnTo>
                  <a:lnTo>
                    <a:pt x="2148797" y="1517194"/>
                  </a:lnTo>
                  <a:lnTo>
                    <a:pt x="2148661" y="1517448"/>
                  </a:lnTo>
                  <a:close/>
                </a:path>
                <a:path w="2360295" h="1867535">
                  <a:moveTo>
                    <a:pt x="2091796" y="1517575"/>
                  </a:moveTo>
                  <a:lnTo>
                    <a:pt x="2097098" y="1517575"/>
                  </a:lnTo>
                  <a:lnTo>
                    <a:pt x="2096545" y="1517067"/>
                  </a:lnTo>
                  <a:lnTo>
                    <a:pt x="2096506" y="1516813"/>
                  </a:lnTo>
                  <a:lnTo>
                    <a:pt x="2096388" y="1516432"/>
                  </a:lnTo>
                  <a:lnTo>
                    <a:pt x="2096309" y="1516305"/>
                  </a:lnTo>
                  <a:lnTo>
                    <a:pt x="2091571" y="1516305"/>
                  </a:lnTo>
                  <a:lnTo>
                    <a:pt x="2091689" y="1517067"/>
                  </a:lnTo>
                  <a:lnTo>
                    <a:pt x="2091796" y="1517575"/>
                  </a:lnTo>
                  <a:close/>
                </a:path>
                <a:path w="2360295" h="1867535">
                  <a:moveTo>
                    <a:pt x="2031059" y="1519353"/>
                  </a:moveTo>
                  <a:lnTo>
                    <a:pt x="2034242" y="1519353"/>
                  </a:lnTo>
                  <a:lnTo>
                    <a:pt x="2034211" y="1518845"/>
                  </a:lnTo>
                  <a:lnTo>
                    <a:pt x="2034084" y="1518337"/>
                  </a:lnTo>
                  <a:lnTo>
                    <a:pt x="2034242" y="1518210"/>
                  </a:lnTo>
                  <a:lnTo>
                    <a:pt x="2034479" y="1518083"/>
                  </a:lnTo>
                  <a:lnTo>
                    <a:pt x="2032112" y="1516305"/>
                  </a:lnTo>
                  <a:lnTo>
                    <a:pt x="2032187" y="1518012"/>
                  </a:lnTo>
                  <a:lnTo>
                    <a:pt x="2032506" y="1518210"/>
                  </a:lnTo>
                  <a:lnTo>
                    <a:pt x="2032186" y="1518457"/>
                  </a:lnTo>
                  <a:lnTo>
                    <a:pt x="2032191" y="1518972"/>
                  </a:lnTo>
                  <a:lnTo>
                    <a:pt x="2031243" y="1519226"/>
                  </a:lnTo>
                  <a:lnTo>
                    <a:pt x="2031059" y="1519353"/>
                  </a:lnTo>
                  <a:close/>
                </a:path>
                <a:path w="2360295" h="1867535">
                  <a:moveTo>
                    <a:pt x="1983628" y="1517321"/>
                  </a:moveTo>
                  <a:lnTo>
                    <a:pt x="1989629" y="1517321"/>
                  </a:lnTo>
                  <a:lnTo>
                    <a:pt x="1988998" y="1517067"/>
                  </a:lnTo>
                  <a:lnTo>
                    <a:pt x="1988208" y="1516813"/>
                  </a:lnTo>
                  <a:lnTo>
                    <a:pt x="1987804" y="1516380"/>
                  </a:lnTo>
                  <a:lnTo>
                    <a:pt x="1987340" y="1516559"/>
                  </a:lnTo>
                  <a:lnTo>
                    <a:pt x="1983628" y="1516559"/>
                  </a:lnTo>
                  <a:lnTo>
                    <a:pt x="1983628" y="1517321"/>
                  </a:lnTo>
                  <a:close/>
                </a:path>
                <a:path w="2360295" h="1867535">
                  <a:moveTo>
                    <a:pt x="1983628" y="1517702"/>
                  </a:moveTo>
                  <a:lnTo>
                    <a:pt x="1990814" y="1517702"/>
                  </a:lnTo>
                  <a:lnTo>
                    <a:pt x="1990024" y="1516559"/>
                  </a:lnTo>
                  <a:lnTo>
                    <a:pt x="1989629" y="1517321"/>
                  </a:lnTo>
                  <a:lnTo>
                    <a:pt x="1983628" y="1517321"/>
                  </a:lnTo>
                  <a:lnTo>
                    <a:pt x="1983628" y="1517702"/>
                  </a:lnTo>
                  <a:close/>
                </a:path>
                <a:path w="2360295" h="1867535">
                  <a:moveTo>
                    <a:pt x="2119365" y="1516912"/>
                  </a:moveTo>
                  <a:lnTo>
                    <a:pt x="2119682" y="1516686"/>
                  </a:lnTo>
                  <a:lnTo>
                    <a:pt x="2118063" y="1516686"/>
                  </a:lnTo>
                  <a:lnTo>
                    <a:pt x="2119365" y="1516912"/>
                  </a:lnTo>
                  <a:close/>
                </a:path>
                <a:path w="2360295" h="1867535">
                  <a:moveTo>
                    <a:pt x="2088886" y="1518210"/>
                  </a:moveTo>
                  <a:lnTo>
                    <a:pt x="2091966" y="1518210"/>
                  </a:lnTo>
                  <a:lnTo>
                    <a:pt x="2091808" y="1518083"/>
                  </a:lnTo>
                  <a:lnTo>
                    <a:pt x="2089360" y="1516940"/>
                  </a:lnTo>
                  <a:lnTo>
                    <a:pt x="2089281" y="1516813"/>
                  </a:lnTo>
                  <a:lnTo>
                    <a:pt x="2089123" y="1516686"/>
                  </a:lnTo>
                  <a:lnTo>
                    <a:pt x="2088886" y="1517067"/>
                  </a:lnTo>
                  <a:lnTo>
                    <a:pt x="2088549" y="1517494"/>
                  </a:lnTo>
                  <a:lnTo>
                    <a:pt x="2088333" y="1517956"/>
                  </a:lnTo>
                  <a:lnTo>
                    <a:pt x="2088491" y="1517956"/>
                  </a:lnTo>
                  <a:lnTo>
                    <a:pt x="2088786" y="1518130"/>
                  </a:lnTo>
                  <a:close/>
                </a:path>
                <a:path w="2360295" h="1867535">
                  <a:moveTo>
                    <a:pt x="2035460" y="1518012"/>
                  </a:moveTo>
                  <a:lnTo>
                    <a:pt x="2037559" y="1516686"/>
                  </a:lnTo>
                  <a:lnTo>
                    <a:pt x="2035067" y="1516686"/>
                  </a:lnTo>
                  <a:lnTo>
                    <a:pt x="2035460" y="1518012"/>
                  </a:lnTo>
                  <a:close/>
                </a:path>
                <a:path w="2360295" h="1867535">
                  <a:moveTo>
                    <a:pt x="2118735" y="1517363"/>
                  </a:moveTo>
                  <a:lnTo>
                    <a:pt x="2119524" y="1516940"/>
                  </a:lnTo>
                  <a:lnTo>
                    <a:pt x="2119365" y="1516912"/>
                  </a:lnTo>
                  <a:lnTo>
                    <a:pt x="2118735" y="1517363"/>
                  </a:lnTo>
                  <a:close/>
                </a:path>
                <a:path w="2360295" h="1867535">
                  <a:moveTo>
                    <a:pt x="2145108" y="1518464"/>
                  </a:moveTo>
                  <a:lnTo>
                    <a:pt x="2145345" y="1517448"/>
                  </a:lnTo>
                  <a:lnTo>
                    <a:pt x="2146608" y="1517448"/>
                  </a:lnTo>
                  <a:lnTo>
                    <a:pt x="2145345" y="1516940"/>
                  </a:lnTo>
                  <a:lnTo>
                    <a:pt x="2144555" y="1517067"/>
                  </a:lnTo>
                  <a:lnTo>
                    <a:pt x="2144081" y="1517067"/>
                  </a:lnTo>
                  <a:lnTo>
                    <a:pt x="2143371" y="1517321"/>
                  </a:lnTo>
                  <a:lnTo>
                    <a:pt x="2143371" y="1517956"/>
                  </a:lnTo>
                  <a:lnTo>
                    <a:pt x="2144634" y="1517956"/>
                  </a:lnTo>
                  <a:lnTo>
                    <a:pt x="2145108" y="1518464"/>
                  </a:lnTo>
                  <a:close/>
                </a:path>
                <a:path w="2360295" h="1867535">
                  <a:moveTo>
                    <a:pt x="2071434" y="1521131"/>
                  </a:moveTo>
                  <a:lnTo>
                    <a:pt x="2071671" y="1521131"/>
                  </a:lnTo>
                  <a:lnTo>
                    <a:pt x="2072066" y="1520242"/>
                  </a:lnTo>
                  <a:lnTo>
                    <a:pt x="2072145" y="1519861"/>
                  </a:lnTo>
                  <a:lnTo>
                    <a:pt x="2072269" y="1518972"/>
                  </a:lnTo>
                  <a:lnTo>
                    <a:pt x="2072143" y="1518012"/>
                  </a:lnTo>
                  <a:lnTo>
                    <a:pt x="2072461" y="1517194"/>
                  </a:lnTo>
                  <a:lnTo>
                    <a:pt x="2073331" y="1517193"/>
                  </a:lnTo>
                  <a:lnTo>
                    <a:pt x="2073803" y="1516940"/>
                  </a:lnTo>
                  <a:lnTo>
                    <a:pt x="2037553" y="1516940"/>
                  </a:lnTo>
                  <a:lnTo>
                    <a:pt x="2037521" y="1518337"/>
                  </a:lnTo>
                  <a:lnTo>
                    <a:pt x="2050193" y="1518337"/>
                  </a:lnTo>
                  <a:lnTo>
                    <a:pt x="2050301" y="1518464"/>
                  </a:lnTo>
                  <a:lnTo>
                    <a:pt x="2065433" y="1518464"/>
                  </a:lnTo>
                  <a:lnTo>
                    <a:pt x="2065557" y="1519164"/>
                  </a:lnTo>
                  <a:lnTo>
                    <a:pt x="2070171" y="1519226"/>
                  </a:lnTo>
                  <a:lnTo>
                    <a:pt x="2070566" y="1519353"/>
                  </a:lnTo>
                  <a:lnTo>
                    <a:pt x="2070882" y="1519480"/>
                  </a:lnTo>
                  <a:lnTo>
                    <a:pt x="2070732" y="1519600"/>
                  </a:lnTo>
                  <a:lnTo>
                    <a:pt x="2070566" y="1519861"/>
                  </a:lnTo>
                  <a:lnTo>
                    <a:pt x="2070408" y="1519988"/>
                  </a:lnTo>
                  <a:lnTo>
                    <a:pt x="2069697" y="1520369"/>
                  </a:lnTo>
                  <a:lnTo>
                    <a:pt x="2070250" y="1520623"/>
                  </a:lnTo>
                  <a:lnTo>
                    <a:pt x="2070803" y="1521004"/>
                  </a:lnTo>
                  <a:lnTo>
                    <a:pt x="2071434" y="1521131"/>
                  </a:lnTo>
                  <a:close/>
                </a:path>
                <a:path w="2360295" h="1867535">
                  <a:moveTo>
                    <a:pt x="1991182" y="1517448"/>
                  </a:moveTo>
                  <a:lnTo>
                    <a:pt x="1994051" y="1517448"/>
                  </a:lnTo>
                  <a:lnTo>
                    <a:pt x="1993262" y="1516940"/>
                  </a:lnTo>
                  <a:lnTo>
                    <a:pt x="1991919" y="1516940"/>
                  </a:lnTo>
                  <a:lnTo>
                    <a:pt x="1991182" y="1517448"/>
                  </a:lnTo>
                  <a:close/>
                </a:path>
                <a:path w="2360295" h="1867535">
                  <a:moveTo>
                    <a:pt x="2125604" y="1519226"/>
                  </a:moveTo>
                  <a:lnTo>
                    <a:pt x="2127025" y="1519226"/>
                  </a:lnTo>
                  <a:lnTo>
                    <a:pt x="2126973" y="1519099"/>
                  </a:lnTo>
                  <a:lnTo>
                    <a:pt x="2126394" y="1518845"/>
                  </a:lnTo>
                  <a:lnTo>
                    <a:pt x="2126867" y="1517067"/>
                  </a:lnTo>
                  <a:lnTo>
                    <a:pt x="2126352" y="1517067"/>
                  </a:lnTo>
                  <a:lnTo>
                    <a:pt x="2126315" y="1518337"/>
                  </a:lnTo>
                  <a:lnTo>
                    <a:pt x="2120925" y="1518337"/>
                  </a:lnTo>
                  <a:lnTo>
                    <a:pt x="2122287" y="1519099"/>
                  </a:lnTo>
                  <a:lnTo>
                    <a:pt x="2125288" y="1519099"/>
                  </a:lnTo>
                  <a:lnTo>
                    <a:pt x="2125604" y="1519226"/>
                  </a:lnTo>
                  <a:close/>
                </a:path>
                <a:path w="2360295" h="1867535">
                  <a:moveTo>
                    <a:pt x="2082569" y="1518845"/>
                  </a:moveTo>
                  <a:lnTo>
                    <a:pt x="2085649" y="1517194"/>
                  </a:lnTo>
                  <a:lnTo>
                    <a:pt x="2082897" y="1517194"/>
                  </a:lnTo>
                  <a:lnTo>
                    <a:pt x="2082569" y="1518845"/>
                  </a:lnTo>
                  <a:close/>
                </a:path>
                <a:path w="2360295" h="1867535">
                  <a:moveTo>
                    <a:pt x="2091898" y="1517956"/>
                  </a:moveTo>
                  <a:lnTo>
                    <a:pt x="2099704" y="1517956"/>
                  </a:lnTo>
                  <a:lnTo>
                    <a:pt x="2099546" y="1517702"/>
                  </a:lnTo>
                  <a:lnTo>
                    <a:pt x="2098835" y="1517702"/>
                  </a:lnTo>
                  <a:lnTo>
                    <a:pt x="2097572" y="1517321"/>
                  </a:lnTo>
                  <a:lnTo>
                    <a:pt x="2097098" y="1517575"/>
                  </a:lnTo>
                  <a:lnTo>
                    <a:pt x="2091796" y="1517575"/>
                  </a:lnTo>
                  <a:lnTo>
                    <a:pt x="2091898" y="1517956"/>
                  </a:lnTo>
                  <a:close/>
                </a:path>
                <a:path w="2360295" h="1867535">
                  <a:moveTo>
                    <a:pt x="2098541" y="1519734"/>
                  </a:moveTo>
                  <a:lnTo>
                    <a:pt x="2118340" y="1519734"/>
                  </a:lnTo>
                  <a:lnTo>
                    <a:pt x="2117313" y="1519353"/>
                  </a:lnTo>
                  <a:lnTo>
                    <a:pt x="2116523" y="1519353"/>
                  </a:lnTo>
                  <a:lnTo>
                    <a:pt x="2118261" y="1517702"/>
                  </a:lnTo>
                  <a:lnTo>
                    <a:pt x="2118735" y="1517363"/>
                  </a:lnTo>
                  <a:lnTo>
                    <a:pt x="2118339" y="1517575"/>
                  </a:lnTo>
                  <a:lnTo>
                    <a:pt x="2115891" y="1517702"/>
                  </a:lnTo>
                  <a:lnTo>
                    <a:pt x="2099915" y="1517702"/>
                  </a:lnTo>
                  <a:lnTo>
                    <a:pt x="2099862" y="1517956"/>
                  </a:lnTo>
                  <a:lnTo>
                    <a:pt x="2091898" y="1517956"/>
                  </a:lnTo>
                  <a:lnTo>
                    <a:pt x="2091966" y="1518210"/>
                  </a:lnTo>
                  <a:lnTo>
                    <a:pt x="2088886" y="1518210"/>
                  </a:lnTo>
                  <a:lnTo>
                    <a:pt x="2089044" y="1518337"/>
                  </a:lnTo>
                  <a:lnTo>
                    <a:pt x="2089123" y="1518464"/>
                  </a:lnTo>
                  <a:lnTo>
                    <a:pt x="2089281" y="1518591"/>
                  </a:lnTo>
                  <a:lnTo>
                    <a:pt x="2089123" y="1518591"/>
                  </a:lnTo>
                  <a:lnTo>
                    <a:pt x="2088807" y="1518845"/>
                  </a:lnTo>
                  <a:lnTo>
                    <a:pt x="2085749" y="1518845"/>
                  </a:lnTo>
                  <a:lnTo>
                    <a:pt x="2085412" y="1519353"/>
                  </a:lnTo>
                  <a:lnTo>
                    <a:pt x="2085080" y="1519480"/>
                  </a:lnTo>
                  <a:lnTo>
                    <a:pt x="2098519" y="1519480"/>
                  </a:lnTo>
                  <a:lnTo>
                    <a:pt x="2098541" y="1519734"/>
                  </a:lnTo>
                  <a:close/>
                </a:path>
                <a:path w="2360295" h="1867535">
                  <a:moveTo>
                    <a:pt x="2141662" y="1520199"/>
                  </a:moveTo>
                  <a:lnTo>
                    <a:pt x="2141760" y="1519734"/>
                  </a:lnTo>
                  <a:lnTo>
                    <a:pt x="2141791" y="1517829"/>
                  </a:lnTo>
                  <a:lnTo>
                    <a:pt x="2140054" y="1517702"/>
                  </a:lnTo>
                  <a:lnTo>
                    <a:pt x="2138317" y="1517448"/>
                  </a:lnTo>
                  <a:lnTo>
                    <a:pt x="2136659" y="1517702"/>
                  </a:lnTo>
                  <a:lnTo>
                    <a:pt x="2135790" y="1517702"/>
                  </a:lnTo>
                  <a:lnTo>
                    <a:pt x="2135001" y="1517956"/>
                  </a:lnTo>
                  <a:lnTo>
                    <a:pt x="2134211" y="1517956"/>
                  </a:lnTo>
                  <a:lnTo>
                    <a:pt x="2133816" y="1518972"/>
                  </a:lnTo>
                  <a:lnTo>
                    <a:pt x="2139817" y="1518972"/>
                  </a:lnTo>
                  <a:lnTo>
                    <a:pt x="2141662" y="1520199"/>
                  </a:lnTo>
                  <a:close/>
                </a:path>
                <a:path w="2360295" h="1867535">
                  <a:moveTo>
                    <a:pt x="2086822" y="1517548"/>
                  </a:moveTo>
                  <a:lnTo>
                    <a:pt x="2086675" y="1517448"/>
                  </a:lnTo>
                  <a:lnTo>
                    <a:pt x="2086822" y="1517548"/>
                  </a:lnTo>
                  <a:close/>
                </a:path>
                <a:path w="2360295" h="1867535">
                  <a:moveTo>
                    <a:pt x="2086644" y="1517494"/>
                  </a:moveTo>
                  <a:lnTo>
                    <a:pt x="2086491" y="1517448"/>
                  </a:lnTo>
                  <a:lnTo>
                    <a:pt x="2086644" y="1517494"/>
                  </a:lnTo>
                  <a:close/>
                </a:path>
                <a:path w="2360295" h="1867535">
                  <a:moveTo>
                    <a:pt x="2085749" y="1518845"/>
                  </a:moveTo>
                  <a:lnTo>
                    <a:pt x="2088728" y="1518845"/>
                  </a:lnTo>
                  <a:lnTo>
                    <a:pt x="2086822" y="1517548"/>
                  </a:lnTo>
                  <a:lnTo>
                    <a:pt x="2086644" y="1517494"/>
                  </a:lnTo>
                  <a:lnTo>
                    <a:pt x="2085749" y="1518845"/>
                  </a:lnTo>
                  <a:close/>
                </a:path>
                <a:path w="2360295" h="1867535">
                  <a:moveTo>
                    <a:pt x="2129684" y="1520369"/>
                  </a:moveTo>
                  <a:lnTo>
                    <a:pt x="2132079" y="1520369"/>
                  </a:lnTo>
                  <a:lnTo>
                    <a:pt x="2131973" y="1520157"/>
                  </a:lnTo>
                  <a:lnTo>
                    <a:pt x="2131605" y="1519861"/>
                  </a:lnTo>
                  <a:lnTo>
                    <a:pt x="2131377" y="1519600"/>
                  </a:lnTo>
                  <a:lnTo>
                    <a:pt x="2131842" y="1519226"/>
                  </a:lnTo>
                  <a:lnTo>
                    <a:pt x="2132316" y="1519099"/>
                  </a:lnTo>
                  <a:lnTo>
                    <a:pt x="2132790" y="1518718"/>
                  </a:lnTo>
                  <a:lnTo>
                    <a:pt x="2133027" y="1518464"/>
                  </a:lnTo>
                  <a:lnTo>
                    <a:pt x="2133343" y="1517702"/>
                  </a:lnTo>
                  <a:lnTo>
                    <a:pt x="2132711" y="1517575"/>
                  </a:lnTo>
                  <a:lnTo>
                    <a:pt x="2131447" y="1517956"/>
                  </a:lnTo>
                  <a:lnTo>
                    <a:pt x="2132711" y="1517956"/>
                  </a:lnTo>
                  <a:lnTo>
                    <a:pt x="2132395" y="1518464"/>
                  </a:lnTo>
                  <a:lnTo>
                    <a:pt x="2132158" y="1518718"/>
                  </a:lnTo>
                  <a:lnTo>
                    <a:pt x="2130908" y="1518718"/>
                  </a:lnTo>
                  <a:lnTo>
                    <a:pt x="2130677" y="1519164"/>
                  </a:lnTo>
                  <a:lnTo>
                    <a:pt x="2130563" y="1519480"/>
                  </a:lnTo>
                  <a:lnTo>
                    <a:pt x="2130500" y="1519988"/>
                  </a:lnTo>
                  <a:lnTo>
                    <a:pt x="2129947" y="1519988"/>
                  </a:lnTo>
                  <a:lnTo>
                    <a:pt x="2129710" y="1520115"/>
                  </a:lnTo>
                  <a:lnTo>
                    <a:pt x="2129473" y="1520115"/>
                  </a:lnTo>
                  <a:lnTo>
                    <a:pt x="2129684" y="1520369"/>
                  </a:lnTo>
                  <a:close/>
                </a:path>
                <a:path w="2360295" h="1867535">
                  <a:moveTo>
                    <a:pt x="2073487" y="1519861"/>
                  </a:moveTo>
                  <a:lnTo>
                    <a:pt x="2079332" y="1519861"/>
                  </a:lnTo>
                  <a:lnTo>
                    <a:pt x="2078384" y="1517956"/>
                  </a:lnTo>
                  <a:lnTo>
                    <a:pt x="2079884" y="1517829"/>
                  </a:lnTo>
                  <a:lnTo>
                    <a:pt x="2076812" y="1517829"/>
                  </a:lnTo>
                  <a:lnTo>
                    <a:pt x="2076489" y="1518972"/>
                  </a:lnTo>
                  <a:lnTo>
                    <a:pt x="2075778" y="1519226"/>
                  </a:lnTo>
                  <a:lnTo>
                    <a:pt x="2073224" y="1519226"/>
                  </a:lnTo>
                  <a:lnTo>
                    <a:pt x="2073487" y="1519861"/>
                  </a:lnTo>
                  <a:close/>
                </a:path>
                <a:path w="2360295" h="1867535">
                  <a:moveTo>
                    <a:pt x="2143371" y="1518718"/>
                  </a:moveTo>
                  <a:lnTo>
                    <a:pt x="2144634" y="1517956"/>
                  </a:lnTo>
                  <a:lnTo>
                    <a:pt x="2143371" y="1517956"/>
                  </a:lnTo>
                  <a:lnTo>
                    <a:pt x="2143371" y="1518718"/>
                  </a:lnTo>
                  <a:close/>
                </a:path>
                <a:path w="2360295" h="1867535">
                  <a:moveTo>
                    <a:pt x="2119386" y="1518528"/>
                  </a:moveTo>
                  <a:lnTo>
                    <a:pt x="2119377" y="1518101"/>
                  </a:lnTo>
                  <a:lnTo>
                    <a:pt x="2119208" y="1517956"/>
                  </a:lnTo>
                  <a:lnTo>
                    <a:pt x="2119386" y="1518528"/>
                  </a:lnTo>
                  <a:close/>
                </a:path>
                <a:path w="2360295" h="1867535">
                  <a:moveTo>
                    <a:pt x="2032186" y="1518457"/>
                  </a:moveTo>
                  <a:lnTo>
                    <a:pt x="2032506" y="1518210"/>
                  </a:lnTo>
                  <a:lnTo>
                    <a:pt x="2032170" y="1518002"/>
                  </a:lnTo>
                  <a:lnTo>
                    <a:pt x="2032186" y="1518457"/>
                  </a:lnTo>
                  <a:close/>
                </a:path>
                <a:path w="2360295" h="1867535">
                  <a:moveTo>
                    <a:pt x="2035469" y="1518770"/>
                  </a:moveTo>
                  <a:lnTo>
                    <a:pt x="2035664" y="1518718"/>
                  </a:lnTo>
                  <a:lnTo>
                    <a:pt x="2035460" y="1518012"/>
                  </a:lnTo>
                  <a:lnTo>
                    <a:pt x="2035032" y="1518210"/>
                  </a:lnTo>
                  <a:lnTo>
                    <a:pt x="2034706" y="1518210"/>
                  </a:lnTo>
                  <a:lnTo>
                    <a:pt x="2035469" y="1518770"/>
                  </a:lnTo>
                  <a:close/>
                </a:path>
                <a:path w="2360295" h="1867535">
                  <a:moveTo>
                    <a:pt x="2034558" y="1518101"/>
                  </a:moveTo>
                  <a:close/>
                </a:path>
                <a:path w="2360295" h="1867535">
                  <a:moveTo>
                    <a:pt x="2000763" y="1518210"/>
                  </a:moveTo>
                  <a:lnTo>
                    <a:pt x="2002579" y="1518210"/>
                  </a:lnTo>
                  <a:lnTo>
                    <a:pt x="2001237" y="1518083"/>
                  </a:lnTo>
                  <a:lnTo>
                    <a:pt x="2000763" y="1518210"/>
                  </a:lnTo>
                  <a:close/>
                </a:path>
                <a:path w="2360295" h="1867535">
                  <a:moveTo>
                    <a:pt x="2034706" y="1518210"/>
                  </a:moveTo>
                  <a:lnTo>
                    <a:pt x="2035032" y="1518210"/>
                  </a:lnTo>
                  <a:lnTo>
                    <a:pt x="2034558" y="1518101"/>
                  </a:lnTo>
                  <a:lnTo>
                    <a:pt x="2034706" y="1518210"/>
                  </a:lnTo>
                  <a:close/>
                </a:path>
                <a:path w="2360295" h="1867535">
                  <a:moveTo>
                    <a:pt x="2120392" y="1518972"/>
                  </a:moveTo>
                  <a:lnTo>
                    <a:pt x="2120582" y="1518591"/>
                  </a:lnTo>
                  <a:lnTo>
                    <a:pt x="2120708" y="1518210"/>
                  </a:lnTo>
                  <a:lnTo>
                    <a:pt x="2119504" y="1518210"/>
                  </a:lnTo>
                  <a:lnTo>
                    <a:pt x="2120392" y="1518972"/>
                  </a:lnTo>
                  <a:close/>
                </a:path>
                <a:path w="2360295" h="1867535">
                  <a:moveTo>
                    <a:pt x="2037480" y="1520115"/>
                  </a:moveTo>
                  <a:lnTo>
                    <a:pt x="2038980" y="1519988"/>
                  </a:lnTo>
                  <a:lnTo>
                    <a:pt x="2039849" y="1519988"/>
                  </a:lnTo>
                  <a:lnTo>
                    <a:pt x="2040639" y="1519353"/>
                  </a:lnTo>
                  <a:lnTo>
                    <a:pt x="2041428" y="1519226"/>
                  </a:lnTo>
                  <a:lnTo>
                    <a:pt x="2045929" y="1519226"/>
                  </a:lnTo>
                  <a:lnTo>
                    <a:pt x="2046956" y="1518972"/>
                  </a:lnTo>
                  <a:lnTo>
                    <a:pt x="2047982" y="1518845"/>
                  </a:lnTo>
                  <a:lnTo>
                    <a:pt x="2050193" y="1518337"/>
                  </a:lnTo>
                  <a:lnTo>
                    <a:pt x="2037521" y="1518337"/>
                  </a:lnTo>
                  <a:lnTo>
                    <a:pt x="2037559" y="1519734"/>
                  </a:lnTo>
                  <a:lnTo>
                    <a:pt x="2037796" y="1519861"/>
                  </a:lnTo>
                  <a:lnTo>
                    <a:pt x="2037598" y="1519988"/>
                  </a:lnTo>
                  <a:lnTo>
                    <a:pt x="2037480" y="1520115"/>
                  </a:lnTo>
                  <a:close/>
                </a:path>
                <a:path w="2360295" h="1867535">
                  <a:moveTo>
                    <a:pt x="2064937" y="1519946"/>
                  </a:moveTo>
                  <a:lnTo>
                    <a:pt x="2065433" y="1518464"/>
                  </a:lnTo>
                  <a:lnTo>
                    <a:pt x="2050301" y="1518464"/>
                  </a:lnTo>
                  <a:lnTo>
                    <a:pt x="2050953" y="1519226"/>
                  </a:lnTo>
                  <a:lnTo>
                    <a:pt x="2051061" y="1519480"/>
                  </a:lnTo>
                  <a:lnTo>
                    <a:pt x="2064565" y="1519480"/>
                  </a:lnTo>
                  <a:lnTo>
                    <a:pt x="2064937" y="1519946"/>
                  </a:lnTo>
                  <a:close/>
                </a:path>
                <a:path w="2360295" h="1867535">
                  <a:moveTo>
                    <a:pt x="2118892" y="1520242"/>
                  </a:moveTo>
                  <a:lnTo>
                    <a:pt x="2119050" y="1520242"/>
                  </a:lnTo>
                  <a:lnTo>
                    <a:pt x="2119445" y="1519861"/>
                  </a:lnTo>
                  <a:lnTo>
                    <a:pt x="2119484" y="1518845"/>
                  </a:lnTo>
                  <a:lnTo>
                    <a:pt x="2119386" y="1518528"/>
                  </a:lnTo>
                  <a:lnTo>
                    <a:pt x="2119366" y="1518845"/>
                  </a:lnTo>
                  <a:lnTo>
                    <a:pt x="2118813" y="1519353"/>
                  </a:lnTo>
                  <a:lnTo>
                    <a:pt x="2118340" y="1519734"/>
                  </a:lnTo>
                  <a:lnTo>
                    <a:pt x="2098541" y="1519734"/>
                  </a:lnTo>
                  <a:lnTo>
                    <a:pt x="2098564" y="1519988"/>
                  </a:lnTo>
                  <a:lnTo>
                    <a:pt x="2117313" y="1519988"/>
                  </a:lnTo>
                  <a:lnTo>
                    <a:pt x="2118261" y="1520115"/>
                  </a:lnTo>
                  <a:lnTo>
                    <a:pt x="2118892" y="1520242"/>
                  </a:lnTo>
                  <a:close/>
                </a:path>
                <a:path w="2360295" h="1867535">
                  <a:moveTo>
                    <a:pt x="2130908" y="1518718"/>
                  </a:moveTo>
                  <a:lnTo>
                    <a:pt x="2132000" y="1518718"/>
                  </a:lnTo>
                  <a:lnTo>
                    <a:pt x="2130974" y="1518591"/>
                  </a:lnTo>
                  <a:lnTo>
                    <a:pt x="2130908" y="1518718"/>
                  </a:lnTo>
                  <a:close/>
                </a:path>
                <a:path w="2360295" h="1867535">
                  <a:moveTo>
                    <a:pt x="2012363" y="1522782"/>
                  </a:moveTo>
                  <a:lnTo>
                    <a:pt x="2035664" y="1522782"/>
                  </a:lnTo>
                  <a:lnTo>
                    <a:pt x="2035927" y="1522147"/>
                  </a:lnTo>
                  <a:lnTo>
                    <a:pt x="2036019" y="1521766"/>
                  </a:lnTo>
                  <a:lnTo>
                    <a:pt x="2036138" y="1521004"/>
                  </a:lnTo>
                  <a:lnTo>
                    <a:pt x="2036611" y="1520623"/>
                  </a:lnTo>
                  <a:lnTo>
                    <a:pt x="2037401" y="1520115"/>
                  </a:lnTo>
                  <a:lnTo>
                    <a:pt x="2037489" y="1519697"/>
                  </a:lnTo>
                  <a:lnTo>
                    <a:pt x="2036611" y="1519226"/>
                  </a:lnTo>
                  <a:lnTo>
                    <a:pt x="2036690" y="1518591"/>
                  </a:lnTo>
                  <a:lnTo>
                    <a:pt x="2036217" y="1518718"/>
                  </a:lnTo>
                  <a:lnTo>
                    <a:pt x="2035669" y="1518718"/>
                  </a:lnTo>
                  <a:lnTo>
                    <a:pt x="2035744" y="1518972"/>
                  </a:lnTo>
                  <a:lnTo>
                    <a:pt x="2034874" y="1518972"/>
                  </a:lnTo>
                  <a:lnTo>
                    <a:pt x="2034558" y="1519226"/>
                  </a:lnTo>
                  <a:lnTo>
                    <a:pt x="2034242" y="1519353"/>
                  </a:lnTo>
                  <a:lnTo>
                    <a:pt x="2031059" y="1519353"/>
                  </a:lnTo>
                  <a:lnTo>
                    <a:pt x="2030690" y="1519607"/>
                  </a:lnTo>
                  <a:lnTo>
                    <a:pt x="2000795" y="1519607"/>
                  </a:lnTo>
                  <a:lnTo>
                    <a:pt x="2000668" y="1520242"/>
                  </a:lnTo>
                  <a:lnTo>
                    <a:pt x="2000447" y="1521131"/>
                  </a:lnTo>
                  <a:lnTo>
                    <a:pt x="1983628" y="1521131"/>
                  </a:lnTo>
                  <a:lnTo>
                    <a:pt x="1983628" y="1521258"/>
                  </a:lnTo>
                  <a:lnTo>
                    <a:pt x="1985839" y="1521258"/>
                  </a:lnTo>
                  <a:lnTo>
                    <a:pt x="1986119" y="1521639"/>
                  </a:lnTo>
                  <a:lnTo>
                    <a:pt x="2010949" y="1521639"/>
                  </a:lnTo>
                  <a:lnTo>
                    <a:pt x="2010854" y="1521919"/>
                  </a:lnTo>
                  <a:lnTo>
                    <a:pt x="2010732" y="1522115"/>
                  </a:lnTo>
                  <a:lnTo>
                    <a:pt x="2010738" y="1522655"/>
                  </a:lnTo>
                  <a:lnTo>
                    <a:pt x="2012370" y="1522655"/>
                  </a:lnTo>
                  <a:lnTo>
                    <a:pt x="2012363" y="1522782"/>
                  </a:lnTo>
                  <a:close/>
                </a:path>
                <a:path w="2360295" h="1867535">
                  <a:moveTo>
                    <a:pt x="2034874" y="1518972"/>
                  </a:moveTo>
                  <a:lnTo>
                    <a:pt x="2035744" y="1518972"/>
                  </a:lnTo>
                  <a:lnTo>
                    <a:pt x="2035469" y="1518770"/>
                  </a:lnTo>
                  <a:lnTo>
                    <a:pt x="2035190" y="1518845"/>
                  </a:lnTo>
                  <a:lnTo>
                    <a:pt x="2034874" y="1518972"/>
                  </a:lnTo>
                  <a:close/>
                </a:path>
                <a:path w="2360295" h="1867535">
                  <a:moveTo>
                    <a:pt x="2135070" y="1521258"/>
                  </a:moveTo>
                  <a:lnTo>
                    <a:pt x="2138949" y="1521258"/>
                  </a:lnTo>
                  <a:lnTo>
                    <a:pt x="2139146" y="1520877"/>
                  </a:lnTo>
                  <a:lnTo>
                    <a:pt x="2139225" y="1520369"/>
                  </a:lnTo>
                  <a:lnTo>
                    <a:pt x="2138870" y="1519988"/>
                  </a:lnTo>
                  <a:lnTo>
                    <a:pt x="2138447" y="1519697"/>
                  </a:lnTo>
                  <a:lnTo>
                    <a:pt x="2138949" y="1519480"/>
                  </a:lnTo>
                  <a:lnTo>
                    <a:pt x="2139817" y="1518972"/>
                  </a:lnTo>
                  <a:lnTo>
                    <a:pt x="2133816" y="1518972"/>
                  </a:lnTo>
                  <a:lnTo>
                    <a:pt x="2133564" y="1519607"/>
                  </a:lnTo>
                  <a:lnTo>
                    <a:pt x="2134369" y="1519607"/>
                  </a:lnTo>
                  <a:lnTo>
                    <a:pt x="2134527" y="1519861"/>
                  </a:lnTo>
                  <a:lnTo>
                    <a:pt x="2134904" y="1520063"/>
                  </a:lnTo>
                  <a:lnTo>
                    <a:pt x="2135030" y="1520750"/>
                  </a:lnTo>
                  <a:lnTo>
                    <a:pt x="2135070" y="1521258"/>
                  </a:lnTo>
                  <a:close/>
                </a:path>
                <a:path w="2360295" h="1867535">
                  <a:moveTo>
                    <a:pt x="2096387" y="1523417"/>
                  </a:moveTo>
                  <a:lnTo>
                    <a:pt x="2096418" y="1521919"/>
                  </a:lnTo>
                  <a:lnTo>
                    <a:pt x="2096545" y="1519988"/>
                  </a:lnTo>
                  <a:lnTo>
                    <a:pt x="2083280" y="1519988"/>
                  </a:lnTo>
                  <a:lnTo>
                    <a:pt x="2083280" y="1519861"/>
                  </a:lnTo>
                  <a:lnTo>
                    <a:pt x="2073487" y="1519861"/>
                  </a:lnTo>
                  <a:lnTo>
                    <a:pt x="2073250" y="1519607"/>
                  </a:lnTo>
                  <a:lnTo>
                    <a:pt x="2073014" y="1519226"/>
                  </a:lnTo>
                  <a:lnTo>
                    <a:pt x="2072777" y="1518972"/>
                  </a:lnTo>
                  <a:lnTo>
                    <a:pt x="2072419" y="1519164"/>
                  </a:lnTo>
                  <a:lnTo>
                    <a:pt x="2072540" y="1521004"/>
                  </a:lnTo>
                  <a:lnTo>
                    <a:pt x="2072777" y="1522528"/>
                  </a:lnTo>
                  <a:lnTo>
                    <a:pt x="2095044" y="1522528"/>
                  </a:lnTo>
                  <a:lnTo>
                    <a:pt x="2095518" y="1522655"/>
                  </a:lnTo>
                  <a:lnTo>
                    <a:pt x="2096387" y="1523417"/>
                  </a:lnTo>
                  <a:close/>
                </a:path>
                <a:path w="2360295" h="1867535">
                  <a:moveTo>
                    <a:pt x="2132895" y="1519988"/>
                  </a:moveTo>
                  <a:lnTo>
                    <a:pt x="2133421" y="1519988"/>
                  </a:lnTo>
                  <a:lnTo>
                    <a:pt x="2133224" y="1519353"/>
                  </a:lnTo>
                  <a:lnTo>
                    <a:pt x="2133107" y="1519164"/>
                  </a:lnTo>
                  <a:lnTo>
                    <a:pt x="2132790" y="1519099"/>
                  </a:lnTo>
                  <a:lnTo>
                    <a:pt x="2132711" y="1519226"/>
                  </a:lnTo>
                  <a:lnTo>
                    <a:pt x="2132790" y="1519734"/>
                  </a:lnTo>
                  <a:lnTo>
                    <a:pt x="2132895" y="1519988"/>
                  </a:lnTo>
                  <a:close/>
                </a:path>
                <a:path w="2360295" h="1867535">
                  <a:moveTo>
                    <a:pt x="2123788" y="1521766"/>
                  </a:moveTo>
                  <a:lnTo>
                    <a:pt x="2125213" y="1519353"/>
                  </a:lnTo>
                  <a:lnTo>
                    <a:pt x="2125288" y="1519099"/>
                  </a:lnTo>
                  <a:lnTo>
                    <a:pt x="2122287" y="1519099"/>
                  </a:lnTo>
                  <a:lnTo>
                    <a:pt x="2122524" y="1519226"/>
                  </a:lnTo>
                  <a:lnTo>
                    <a:pt x="2123788" y="1521766"/>
                  </a:lnTo>
                  <a:close/>
                </a:path>
                <a:path w="2360295" h="1867535">
                  <a:moveTo>
                    <a:pt x="2079332" y="1519861"/>
                  </a:moveTo>
                  <a:lnTo>
                    <a:pt x="2083201" y="1519861"/>
                  </a:lnTo>
                  <a:lnTo>
                    <a:pt x="2082885" y="1519607"/>
                  </a:lnTo>
                  <a:lnTo>
                    <a:pt x="2082569" y="1519099"/>
                  </a:lnTo>
                  <a:lnTo>
                    <a:pt x="2080911" y="1519099"/>
                  </a:lnTo>
                  <a:lnTo>
                    <a:pt x="2079332" y="1519861"/>
                  </a:lnTo>
                  <a:close/>
                </a:path>
                <a:path w="2360295" h="1867535">
                  <a:moveTo>
                    <a:pt x="2127657" y="1519607"/>
                  </a:moveTo>
                  <a:lnTo>
                    <a:pt x="2127262" y="1519226"/>
                  </a:lnTo>
                  <a:lnTo>
                    <a:pt x="2127120" y="1519164"/>
                  </a:lnTo>
                  <a:lnTo>
                    <a:pt x="2125841" y="1519226"/>
                  </a:lnTo>
                  <a:lnTo>
                    <a:pt x="2127657" y="1519607"/>
                  </a:lnTo>
                  <a:close/>
                </a:path>
                <a:path w="2360295" h="1867535">
                  <a:moveTo>
                    <a:pt x="2067091" y="1521385"/>
                  </a:moveTo>
                  <a:lnTo>
                    <a:pt x="2068434" y="1519480"/>
                  </a:lnTo>
                  <a:lnTo>
                    <a:pt x="2069855" y="1519226"/>
                  </a:lnTo>
                  <a:lnTo>
                    <a:pt x="2065600" y="1519226"/>
                  </a:lnTo>
                  <a:lnTo>
                    <a:pt x="2067091" y="1521385"/>
                  </a:lnTo>
                  <a:close/>
                </a:path>
                <a:path w="2360295" h="1867535">
                  <a:moveTo>
                    <a:pt x="2042928" y="1520623"/>
                  </a:moveTo>
                  <a:lnTo>
                    <a:pt x="2048219" y="1520623"/>
                  </a:lnTo>
                  <a:lnTo>
                    <a:pt x="2046324" y="1519861"/>
                  </a:lnTo>
                  <a:lnTo>
                    <a:pt x="2045376" y="1519353"/>
                  </a:lnTo>
                  <a:lnTo>
                    <a:pt x="2045692" y="1519226"/>
                  </a:lnTo>
                  <a:lnTo>
                    <a:pt x="2041902" y="1519226"/>
                  </a:lnTo>
                  <a:lnTo>
                    <a:pt x="2042534" y="1519861"/>
                  </a:lnTo>
                  <a:lnTo>
                    <a:pt x="2042770" y="1520242"/>
                  </a:lnTo>
                  <a:lnTo>
                    <a:pt x="2042928" y="1520623"/>
                  </a:lnTo>
                  <a:close/>
                </a:path>
                <a:path w="2360295" h="1867535">
                  <a:moveTo>
                    <a:pt x="2097176" y="1522147"/>
                  </a:moveTo>
                  <a:lnTo>
                    <a:pt x="2098735" y="1521919"/>
                  </a:lnTo>
                  <a:lnTo>
                    <a:pt x="2098661" y="1521639"/>
                  </a:lnTo>
                  <a:lnTo>
                    <a:pt x="2097776" y="1520750"/>
                  </a:lnTo>
                  <a:lnTo>
                    <a:pt x="2097769" y="1520496"/>
                  </a:lnTo>
                  <a:lnTo>
                    <a:pt x="2098282" y="1519946"/>
                  </a:lnTo>
                  <a:lnTo>
                    <a:pt x="2098369" y="1519600"/>
                  </a:lnTo>
                  <a:lnTo>
                    <a:pt x="2098519" y="1519480"/>
                  </a:lnTo>
                  <a:lnTo>
                    <a:pt x="2085080" y="1519480"/>
                  </a:lnTo>
                  <a:lnTo>
                    <a:pt x="2083753" y="1519988"/>
                  </a:lnTo>
                  <a:lnTo>
                    <a:pt x="2096545" y="1519988"/>
                  </a:lnTo>
                  <a:lnTo>
                    <a:pt x="2097176" y="1522147"/>
                  </a:lnTo>
                  <a:close/>
                </a:path>
                <a:path w="2360295" h="1867535">
                  <a:moveTo>
                    <a:pt x="2064789" y="1520157"/>
                  </a:moveTo>
                  <a:lnTo>
                    <a:pt x="2064869" y="1519861"/>
                  </a:lnTo>
                  <a:lnTo>
                    <a:pt x="2064565" y="1519480"/>
                  </a:lnTo>
                  <a:lnTo>
                    <a:pt x="2064789" y="1520157"/>
                  </a:lnTo>
                  <a:close/>
                </a:path>
                <a:path w="2360295" h="1867535">
                  <a:moveTo>
                    <a:pt x="2063775" y="1520623"/>
                  </a:moveTo>
                  <a:lnTo>
                    <a:pt x="2064604" y="1520242"/>
                  </a:lnTo>
                  <a:lnTo>
                    <a:pt x="2064691" y="1519861"/>
                  </a:lnTo>
                  <a:lnTo>
                    <a:pt x="2064565" y="1519480"/>
                  </a:lnTo>
                  <a:lnTo>
                    <a:pt x="2051061" y="1519480"/>
                  </a:lnTo>
                  <a:lnTo>
                    <a:pt x="2051061" y="1520242"/>
                  </a:lnTo>
                  <a:lnTo>
                    <a:pt x="2062275" y="1520242"/>
                  </a:lnTo>
                  <a:lnTo>
                    <a:pt x="2063775" y="1520623"/>
                  </a:lnTo>
                  <a:close/>
                </a:path>
                <a:path w="2360295" h="1867535">
                  <a:moveTo>
                    <a:pt x="2142107" y="1520496"/>
                  </a:moveTo>
                  <a:lnTo>
                    <a:pt x="2141893" y="1519600"/>
                  </a:lnTo>
                  <a:lnTo>
                    <a:pt x="2141760" y="1519734"/>
                  </a:lnTo>
                  <a:lnTo>
                    <a:pt x="2141726" y="1520242"/>
                  </a:lnTo>
                  <a:lnTo>
                    <a:pt x="2142107" y="1520496"/>
                  </a:lnTo>
                  <a:close/>
                </a:path>
                <a:path w="2360295" h="1867535">
                  <a:moveTo>
                    <a:pt x="2139920" y="1519697"/>
                  </a:moveTo>
                  <a:close/>
                </a:path>
                <a:path w="2360295" h="1867535">
                  <a:moveTo>
                    <a:pt x="2132666" y="1523417"/>
                  </a:moveTo>
                  <a:lnTo>
                    <a:pt x="2133185" y="1523417"/>
                  </a:lnTo>
                  <a:lnTo>
                    <a:pt x="2134922" y="1521131"/>
                  </a:lnTo>
                  <a:lnTo>
                    <a:pt x="2134270" y="1520750"/>
                  </a:lnTo>
                  <a:lnTo>
                    <a:pt x="2134148" y="1520369"/>
                  </a:lnTo>
                  <a:lnTo>
                    <a:pt x="2134243" y="1520115"/>
                  </a:lnTo>
                  <a:lnTo>
                    <a:pt x="2134369" y="1519607"/>
                  </a:lnTo>
                  <a:lnTo>
                    <a:pt x="2133564" y="1519607"/>
                  </a:lnTo>
                  <a:lnTo>
                    <a:pt x="2133421" y="1519988"/>
                  </a:lnTo>
                  <a:lnTo>
                    <a:pt x="2132895" y="1519988"/>
                  </a:lnTo>
                  <a:lnTo>
                    <a:pt x="2133422" y="1521258"/>
                  </a:lnTo>
                  <a:lnTo>
                    <a:pt x="2132316" y="1521512"/>
                  </a:lnTo>
                  <a:lnTo>
                    <a:pt x="2130895" y="1521512"/>
                  </a:lnTo>
                  <a:lnTo>
                    <a:pt x="2130658" y="1521766"/>
                  </a:lnTo>
                  <a:lnTo>
                    <a:pt x="2130421" y="1521893"/>
                  </a:lnTo>
                  <a:lnTo>
                    <a:pt x="2130974" y="1521893"/>
                  </a:lnTo>
                  <a:lnTo>
                    <a:pt x="2131289" y="1522020"/>
                  </a:lnTo>
                  <a:lnTo>
                    <a:pt x="2132632" y="1522401"/>
                  </a:lnTo>
                  <a:lnTo>
                    <a:pt x="2132666" y="1523417"/>
                  </a:lnTo>
                  <a:close/>
                </a:path>
                <a:path w="2360295" h="1867535">
                  <a:moveTo>
                    <a:pt x="2139028" y="1521131"/>
                  </a:moveTo>
                  <a:lnTo>
                    <a:pt x="2140291" y="1521131"/>
                  </a:lnTo>
                  <a:lnTo>
                    <a:pt x="2139920" y="1519697"/>
                  </a:lnTo>
                  <a:lnTo>
                    <a:pt x="2139028" y="1521131"/>
                  </a:lnTo>
                  <a:close/>
                </a:path>
                <a:path w="2360295" h="1867535">
                  <a:moveTo>
                    <a:pt x="2037481" y="1520063"/>
                  </a:moveTo>
                  <a:lnTo>
                    <a:pt x="2037796" y="1519861"/>
                  </a:lnTo>
                  <a:lnTo>
                    <a:pt x="2037490" y="1519697"/>
                  </a:lnTo>
                  <a:lnTo>
                    <a:pt x="2037481" y="1520063"/>
                  </a:lnTo>
                  <a:close/>
                </a:path>
                <a:path w="2360295" h="1867535">
                  <a:moveTo>
                    <a:pt x="2067328" y="1524179"/>
                  </a:moveTo>
                  <a:lnTo>
                    <a:pt x="2069539" y="1524179"/>
                  </a:lnTo>
                  <a:lnTo>
                    <a:pt x="2067407" y="1523036"/>
                  </a:lnTo>
                  <a:lnTo>
                    <a:pt x="2064937" y="1519946"/>
                  </a:lnTo>
                  <a:lnTo>
                    <a:pt x="2064880" y="1520115"/>
                  </a:lnTo>
                  <a:lnTo>
                    <a:pt x="2064986" y="1520750"/>
                  </a:lnTo>
                  <a:lnTo>
                    <a:pt x="2065828" y="1523290"/>
                  </a:lnTo>
                  <a:lnTo>
                    <a:pt x="2067092" y="1523290"/>
                  </a:lnTo>
                  <a:lnTo>
                    <a:pt x="2067328" y="1524179"/>
                  </a:lnTo>
                  <a:close/>
                </a:path>
                <a:path w="2360295" h="1867535">
                  <a:moveTo>
                    <a:pt x="2102248" y="1521639"/>
                  </a:moveTo>
                  <a:lnTo>
                    <a:pt x="2117629" y="1521639"/>
                  </a:lnTo>
                  <a:lnTo>
                    <a:pt x="2117313" y="1519988"/>
                  </a:lnTo>
                  <a:lnTo>
                    <a:pt x="2098564" y="1519988"/>
                  </a:lnTo>
                  <a:lnTo>
                    <a:pt x="2098699" y="1521512"/>
                  </a:lnTo>
                  <a:lnTo>
                    <a:pt x="2102230" y="1521512"/>
                  </a:lnTo>
                  <a:lnTo>
                    <a:pt x="2102248" y="1521639"/>
                  </a:lnTo>
                  <a:close/>
                </a:path>
                <a:path w="2360295" h="1867535">
                  <a:moveTo>
                    <a:pt x="2045139" y="1522528"/>
                  </a:moveTo>
                  <a:lnTo>
                    <a:pt x="2047113" y="1521893"/>
                  </a:lnTo>
                  <a:lnTo>
                    <a:pt x="2050430" y="1520369"/>
                  </a:lnTo>
                  <a:lnTo>
                    <a:pt x="2050351" y="1519988"/>
                  </a:lnTo>
                  <a:lnTo>
                    <a:pt x="2049324" y="1519988"/>
                  </a:lnTo>
                  <a:lnTo>
                    <a:pt x="2048614" y="1520242"/>
                  </a:lnTo>
                  <a:lnTo>
                    <a:pt x="2048377" y="1520623"/>
                  </a:lnTo>
                  <a:lnTo>
                    <a:pt x="2042928" y="1520623"/>
                  </a:lnTo>
                  <a:lnTo>
                    <a:pt x="2042613" y="1521131"/>
                  </a:lnTo>
                  <a:lnTo>
                    <a:pt x="2042504" y="1521385"/>
                  </a:lnTo>
                  <a:lnTo>
                    <a:pt x="2042326" y="1522147"/>
                  </a:lnTo>
                  <a:lnTo>
                    <a:pt x="2044508" y="1522147"/>
                  </a:lnTo>
                  <a:lnTo>
                    <a:pt x="2044840" y="1522287"/>
                  </a:lnTo>
                  <a:lnTo>
                    <a:pt x="2045139" y="1522528"/>
                  </a:lnTo>
                  <a:close/>
                </a:path>
                <a:path w="2360295" h="1867535">
                  <a:moveTo>
                    <a:pt x="2147714" y="1523925"/>
                  </a:moveTo>
                  <a:lnTo>
                    <a:pt x="2147871" y="1523798"/>
                  </a:lnTo>
                  <a:lnTo>
                    <a:pt x="2147993" y="1523417"/>
                  </a:lnTo>
                  <a:lnTo>
                    <a:pt x="2147872" y="1522782"/>
                  </a:lnTo>
                  <a:lnTo>
                    <a:pt x="2147835" y="1521766"/>
                  </a:lnTo>
                  <a:lnTo>
                    <a:pt x="2147714" y="1520496"/>
                  </a:lnTo>
                  <a:lnTo>
                    <a:pt x="2142107" y="1520496"/>
                  </a:lnTo>
                  <a:lnTo>
                    <a:pt x="2141662" y="1520199"/>
                  </a:lnTo>
                  <a:lnTo>
                    <a:pt x="2141791" y="1521766"/>
                  </a:lnTo>
                  <a:lnTo>
                    <a:pt x="2142107" y="1521766"/>
                  </a:lnTo>
                  <a:lnTo>
                    <a:pt x="2142834" y="1522287"/>
                  </a:lnTo>
                  <a:lnTo>
                    <a:pt x="2143292" y="1522655"/>
                  </a:lnTo>
                  <a:lnTo>
                    <a:pt x="2145897" y="1522655"/>
                  </a:lnTo>
                  <a:lnTo>
                    <a:pt x="2147635" y="1523798"/>
                  </a:lnTo>
                  <a:lnTo>
                    <a:pt x="2147714" y="1523925"/>
                  </a:lnTo>
                  <a:close/>
                </a:path>
                <a:path w="2360295" h="1867535">
                  <a:moveTo>
                    <a:pt x="2140133" y="1522147"/>
                  </a:moveTo>
                  <a:lnTo>
                    <a:pt x="2141081" y="1522147"/>
                  </a:lnTo>
                  <a:lnTo>
                    <a:pt x="2140962" y="1522020"/>
                  </a:lnTo>
                  <a:lnTo>
                    <a:pt x="2140889" y="1521694"/>
                  </a:lnTo>
                  <a:lnTo>
                    <a:pt x="2141002" y="1521512"/>
                  </a:lnTo>
                  <a:lnTo>
                    <a:pt x="2141107" y="1521258"/>
                  </a:lnTo>
                  <a:lnTo>
                    <a:pt x="2141212" y="1520877"/>
                  </a:lnTo>
                  <a:lnTo>
                    <a:pt x="2141318" y="1520623"/>
                  </a:lnTo>
                  <a:lnTo>
                    <a:pt x="2141397" y="1520242"/>
                  </a:lnTo>
                  <a:lnTo>
                    <a:pt x="2140291" y="1521131"/>
                  </a:lnTo>
                  <a:lnTo>
                    <a:pt x="2139028" y="1521131"/>
                  </a:lnTo>
                  <a:lnTo>
                    <a:pt x="2138949" y="1521258"/>
                  </a:lnTo>
                  <a:lnTo>
                    <a:pt x="2135070" y="1521258"/>
                  </a:lnTo>
                  <a:lnTo>
                    <a:pt x="2135119" y="1521893"/>
                  </a:lnTo>
                  <a:lnTo>
                    <a:pt x="2140054" y="1521893"/>
                  </a:lnTo>
                  <a:lnTo>
                    <a:pt x="2140133" y="1522147"/>
                  </a:lnTo>
                  <a:close/>
                </a:path>
                <a:path w="2360295" h="1867535">
                  <a:moveTo>
                    <a:pt x="2130105" y="1521131"/>
                  </a:moveTo>
                  <a:lnTo>
                    <a:pt x="2130421" y="1521004"/>
                  </a:lnTo>
                  <a:lnTo>
                    <a:pt x="2131132" y="1520877"/>
                  </a:lnTo>
                  <a:lnTo>
                    <a:pt x="2131842" y="1520496"/>
                  </a:lnTo>
                  <a:lnTo>
                    <a:pt x="2132553" y="1520242"/>
                  </a:lnTo>
                  <a:lnTo>
                    <a:pt x="2132316" y="1520242"/>
                  </a:lnTo>
                  <a:lnTo>
                    <a:pt x="2132079" y="1520369"/>
                  </a:lnTo>
                  <a:lnTo>
                    <a:pt x="2129684" y="1520369"/>
                  </a:lnTo>
                  <a:lnTo>
                    <a:pt x="2129789" y="1520496"/>
                  </a:lnTo>
                  <a:lnTo>
                    <a:pt x="2130105" y="1521131"/>
                  </a:lnTo>
                  <a:close/>
                </a:path>
                <a:path w="2360295" h="1867535">
                  <a:moveTo>
                    <a:pt x="2059669" y="1522274"/>
                  </a:moveTo>
                  <a:lnTo>
                    <a:pt x="2059985" y="1522274"/>
                  </a:lnTo>
                  <a:lnTo>
                    <a:pt x="2060222" y="1522147"/>
                  </a:lnTo>
                  <a:lnTo>
                    <a:pt x="2060160" y="1521919"/>
                  </a:lnTo>
                  <a:lnTo>
                    <a:pt x="2060065" y="1521766"/>
                  </a:lnTo>
                  <a:lnTo>
                    <a:pt x="2059353" y="1521766"/>
                  </a:lnTo>
                  <a:lnTo>
                    <a:pt x="2058721" y="1521258"/>
                  </a:lnTo>
                  <a:lnTo>
                    <a:pt x="2058603" y="1520750"/>
                  </a:lnTo>
                  <a:lnTo>
                    <a:pt x="2058721" y="1520496"/>
                  </a:lnTo>
                  <a:lnTo>
                    <a:pt x="2062275" y="1520242"/>
                  </a:lnTo>
                  <a:lnTo>
                    <a:pt x="2051061" y="1520242"/>
                  </a:lnTo>
                  <a:lnTo>
                    <a:pt x="2051188" y="1521004"/>
                  </a:lnTo>
                  <a:lnTo>
                    <a:pt x="2051567" y="1521385"/>
                  </a:lnTo>
                  <a:lnTo>
                    <a:pt x="2056510" y="1521385"/>
                  </a:lnTo>
                  <a:lnTo>
                    <a:pt x="2056659" y="1521893"/>
                  </a:lnTo>
                  <a:lnTo>
                    <a:pt x="2057221" y="1521893"/>
                  </a:lnTo>
                  <a:lnTo>
                    <a:pt x="2058405" y="1522147"/>
                  </a:lnTo>
                  <a:lnTo>
                    <a:pt x="2059669" y="1522274"/>
                  </a:lnTo>
                  <a:close/>
                </a:path>
                <a:path w="2360295" h="1867535">
                  <a:moveTo>
                    <a:pt x="2059195" y="1521131"/>
                  </a:moveTo>
                  <a:lnTo>
                    <a:pt x="2059985" y="1521131"/>
                  </a:lnTo>
                  <a:lnTo>
                    <a:pt x="2058879" y="1520623"/>
                  </a:lnTo>
                  <a:lnTo>
                    <a:pt x="2059195" y="1521131"/>
                  </a:lnTo>
                  <a:close/>
                </a:path>
                <a:path w="2360295" h="1867535">
                  <a:moveTo>
                    <a:pt x="2062355" y="1523544"/>
                  </a:moveTo>
                  <a:lnTo>
                    <a:pt x="2062866" y="1522603"/>
                  </a:lnTo>
                  <a:lnTo>
                    <a:pt x="2063223" y="1521512"/>
                  </a:lnTo>
                  <a:lnTo>
                    <a:pt x="2061644" y="1521258"/>
                  </a:lnTo>
                  <a:lnTo>
                    <a:pt x="2061565" y="1520750"/>
                  </a:lnTo>
                  <a:lnTo>
                    <a:pt x="2061355" y="1521004"/>
                  </a:lnTo>
                  <a:lnTo>
                    <a:pt x="2061479" y="1522147"/>
                  </a:lnTo>
                  <a:lnTo>
                    <a:pt x="2061565" y="1522528"/>
                  </a:lnTo>
                  <a:lnTo>
                    <a:pt x="2060361" y="1522528"/>
                  </a:lnTo>
                  <a:lnTo>
                    <a:pt x="2060381" y="1522655"/>
                  </a:lnTo>
                  <a:lnTo>
                    <a:pt x="2061249" y="1523163"/>
                  </a:lnTo>
                  <a:lnTo>
                    <a:pt x="2062355" y="1523544"/>
                  </a:lnTo>
                  <a:close/>
                </a:path>
                <a:path w="2360295" h="1867535">
                  <a:moveTo>
                    <a:pt x="2102394" y="1522655"/>
                  </a:moveTo>
                  <a:lnTo>
                    <a:pt x="2124025" y="1522655"/>
                  </a:lnTo>
                  <a:lnTo>
                    <a:pt x="2123867" y="1522528"/>
                  </a:lnTo>
                  <a:lnTo>
                    <a:pt x="2122439" y="1522115"/>
                  </a:lnTo>
                  <a:lnTo>
                    <a:pt x="2119840" y="1521131"/>
                  </a:lnTo>
                  <a:lnTo>
                    <a:pt x="2119366" y="1520877"/>
                  </a:lnTo>
                  <a:lnTo>
                    <a:pt x="2119287" y="1521004"/>
                  </a:lnTo>
                  <a:lnTo>
                    <a:pt x="2118576" y="1521385"/>
                  </a:lnTo>
                  <a:lnTo>
                    <a:pt x="2117629" y="1521639"/>
                  </a:lnTo>
                  <a:lnTo>
                    <a:pt x="2102248" y="1521639"/>
                  </a:lnTo>
                  <a:lnTo>
                    <a:pt x="2102394" y="1522655"/>
                  </a:lnTo>
                  <a:close/>
                </a:path>
                <a:path w="2360295" h="1867535">
                  <a:moveTo>
                    <a:pt x="2059353" y="1521766"/>
                  </a:moveTo>
                  <a:lnTo>
                    <a:pt x="2060223" y="1521766"/>
                  </a:lnTo>
                  <a:lnTo>
                    <a:pt x="2060460" y="1521512"/>
                  </a:lnTo>
                  <a:lnTo>
                    <a:pt x="2060459" y="1521385"/>
                  </a:lnTo>
                  <a:lnTo>
                    <a:pt x="2060143" y="1520877"/>
                  </a:lnTo>
                  <a:lnTo>
                    <a:pt x="2059985" y="1521131"/>
                  </a:lnTo>
                  <a:lnTo>
                    <a:pt x="2059195" y="1521131"/>
                  </a:lnTo>
                  <a:lnTo>
                    <a:pt x="2059432" y="1521512"/>
                  </a:lnTo>
                  <a:lnTo>
                    <a:pt x="2059432" y="1521639"/>
                  </a:lnTo>
                  <a:lnTo>
                    <a:pt x="2059353" y="1521766"/>
                  </a:lnTo>
                  <a:close/>
                </a:path>
                <a:path w="2360295" h="1867535">
                  <a:moveTo>
                    <a:pt x="2177325" y="1523163"/>
                  </a:moveTo>
                  <a:lnTo>
                    <a:pt x="2179220" y="1521004"/>
                  </a:lnTo>
                  <a:lnTo>
                    <a:pt x="2147958" y="1521004"/>
                  </a:lnTo>
                  <a:lnTo>
                    <a:pt x="2148019" y="1521131"/>
                  </a:lnTo>
                  <a:lnTo>
                    <a:pt x="2175272" y="1521131"/>
                  </a:lnTo>
                  <a:lnTo>
                    <a:pt x="2177325" y="1523163"/>
                  </a:lnTo>
                  <a:close/>
                </a:path>
                <a:path w="2360295" h="1867535">
                  <a:moveTo>
                    <a:pt x="2175588" y="1523544"/>
                  </a:moveTo>
                  <a:lnTo>
                    <a:pt x="2175746" y="1523544"/>
                  </a:lnTo>
                  <a:lnTo>
                    <a:pt x="2175272" y="1521131"/>
                  </a:lnTo>
                  <a:lnTo>
                    <a:pt x="2148019" y="1521131"/>
                  </a:lnTo>
                  <a:lnTo>
                    <a:pt x="2148508" y="1522147"/>
                  </a:lnTo>
                  <a:lnTo>
                    <a:pt x="2150714" y="1522147"/>
                  </a:lnTo>
                  <a:lnTo>
                    <a:pt x="2151267" y="1523036"/>
                  </a:lnTo>
                  <a:lnTo>
                    <a:pt x="2174719" y="1523036"/>
                  </a:lnTo>
                  <a:lnTo>
                    <a:pt x="2174956" y="1523163"/>
                  </a:lnTo>
                  <a:lnTo>
                    <a:pt x="2175114" y="1523290"/>
                  </a:lnTo>
                  <a:lnTo>
                    <a:pt x="2175351" y="1523417"/>
                  </a:lnTo>
                  <a:lnTo>
                    <a:pt x="2175509" y="1523417"/>
                  </a:lnTo>
                  <a:lnTo>
                    <a:pt x="2175588" y="1523544"/>
                  </a:lnTo>
                  <a:close/>
                </a:path>
                <a:path w="2360295" h="1867535">
                  <a:moveTo>
                    <a:pt x="2038113" y="1525703"/>
                  </a:moveTo>
                  <a:lnTo>
                    <a:pt x="2038608" y="1523290"/>
                  </a:lnTo>
                  <a:lnTo>
                    <a:pt x="2038824" y="1522020"/>
                  </a:lnTo>
                  <a:lnTo>
                    <a:pt x="2037323" y="1521131"/>
                  </a:lnTo>
                  <a:lnTo>
                    <a:pt x="2036978" y="1522020"/>
                  </a:lnTo>
                  <a:lnTo>
                    <a:pt x="2036909" y="1522274"/>
                  </a:lnTo>
                  <a:lnTo>
                    <a:pt x="2038271" y="1522274"/>
                  </a:lnTo>
                  <a:lnTo>
                    <a:pt x="2038113" y="1525703"/>
                  </a:lnTo>
                  <a:close/>
                </a:path>
                <a:path w="2360295" h="1867535">
                  <a:moveTo>
                    <a:pt x="2069895" y="1523798"/>
                  </a:moveTo>
                  <a:lnTo>
                    <a:pt x="2071987" y="1523798"/>
                  </a:lnTo>
                  <a:lnTo>
                    <a:pt x="2072066" y="1523544"/>
                  </a:lnTo>
                  <a:lnTo>
                    <a:pt x="2072165" y="1523036"/>
                  </a:lnTo>
                  <a:lnTo>
                    <a:pt x="2071956" y="1522528"/>
                  </a:lnTo>
                  <a:lnTo>
                    <a:pt x="2071829" y="1522020"/>
                  </a:lnTo>
                  <a:lnTo>
                    <a:pt x="2071434" y="1521893"/>
                  </a:lnTo>
                  <a:lnTo>
                    <a:pt x="2070171" y="1521258"/>
                  </a:lnTo>
                  <a:lnTo>
                    <a:pt x="2071095" y="1522287"/>
                  </a:lnTo>
                  <a:lnTo>
                    <a:pt x="2071009" y="1522603"/>
                  </a:lnTo>
                  <a:lnTo>
                    <a:pt x="2069895" y="1523798"/>
                  </a:lnTo>
                  <a:close/>
                </a:path>
                <a:path w="2360295" h="1867535">
                  <a:moveTo>
                    <a:pt x="1984418" y="1523290"/>
                  </a:moveTo>
                  <a:lnTo>
                    <a:pt x="1985128" y="1522909"/>
                  </a:lnTo>
                  <a:lnTo>
                    <a:pt x="1985307" y="1522603"/>
                  </a:lnTo>
                  <a:lnTo>
                    <a:pt x="1985839" y="1521258"/>
                  </a:lnTo>
                  <a:lnTo>
                    <a:pt x="1983628" y="1521258"/>
                  </a:lnTo>
                  <a:lnTo>
                    <a:pt x="1983628" y="1523036"/>
                  </a:lnTo>
                  <a:lnTo>
                    <a:pt x="1983944" y="1523163"/>
                  </a:lnTo>
                  <a:lnTo>
                    <a:pt x="1984102" y="1523163"/>
                  </a:lnTo>
                  <a:lnTo>
                    <a:pt x="1984418" y="1523290"/>
                  </a:lnTo>
                  <a:close/>
                </a:path>
                <a:path w="2360295" h="1867535">
                  <a:moveTo>
                    <a:pt x="2055229" y="1523544"/>
                  </a:moveTo>
                  <a:lnTo>
                    <a:pt x="2057142" y="1523544"/>
                  </a:lnTo>
                  <a:lnTo>
                    <a:pt x="2056510" y="1521385"/>
                  </a:lnTo>
                  <a:lnTo>
                    <a:pt x="2055229" y="1523544"/>
                  </a:lnTo>
                  <a:close/>
                </a:path>
                <a:path w="2360295" h="1867535">
                  <a:moveTo>
                    <a:pt x="2050149" y="1524179"/>
                  </a:moveTo>
                  <a:lnTo>
                    <a:pt x="2054852" y="1524179"/>
                  </a:lnTo>
                  <a:lnTo>
                    <a:pt x="2053984" y="1522782"/>
                  </a:lnTo>
                  <a:lnTo>
                    <a:pt x="2053984" y="1522528"/>
                  </a:lnTo>
                  <a:lnTo>
                    <a:pt x="2054694" y="1522274"/>
                  </a:lnTo>
                  <a:lnTo>
                    <a:pt x="2055326" y="1521893"/>
                  </a:lnTo>
                  <a:lnTo>
                    <a:pt x="2056209" y="1521893"/>
                  </a:lnTo>
                  <a:lnTo>
                    <a:pt x="2056510" y="1521385"/>
                  </a:lnTo>
                  <a:lnTo>
                    <a:pt x="2053114" y="1521385"/>
                  </a:lnTo>
                  <a:lnTo>
                    <a:pt x="2052759" y="1521766"/>
                  </a:lnTo>
                  <a:lnTo>
                    <a:pt x="2052818" y="1522147"/>
                  </a:lnTo>
                  <a:lnTo>
                    <a:pt x="2053297" y="1522831"/>
                  </a:lnTo>
                  <a:lnTo>
                    <a:pt x="2053213" y="1523036"/>
                  </a:lnTo>
                  <a:lnTo>
                    <a:pt x="2052641" y="1523544"/>
                  </a:lnTo>
                  <a:lnTo>
                    <a:pt x="2052325" y="1523798"/>
                  </a:lnTo>
                  <a:lnTo>
                    <a:pt x="2050430" y="1523798"/>
                  </a:lnTo>
                  <a:lnTo>
                    <a:pt x="2049991" y="1524033"/>
                  </a:lnTo>
                  <a:lnTo>
                    <a:pt x="2050149" y="1524179"/>
                  </a:lnTo>
                  <a:close/>
                </a:path>
                <a:path w="2360295" h="1867535">
                  <a:moveTo>
                    <a:pt x="2052404" y="1521766"/>
                  </a:moveTo>
                  <a:lnTo>
                    <a:pt x="2052799" y="1521512"/>
                  </a:lnTo>
                  <a:lnTo>
                    <a:pt x="2053114" y="1521385"/>
                  </a:lnTo>
                  <a:lnTo>
                    <a:pt x="2051567" y="1521385"/>
                  </a:lnTo>
                  <a:lnTo>
                    <a:pt x="2051693" y="1521512"/>
                  </a:lnTo>
                  <a:lnTo>
                    <a:pt x="2052404" y="1521766"/>
                  </a:lnTo>
                  <a:close/>
                </a:path>
                <a:path w="2360295" h="1867535">
                  <a:moveTo>
                    <a:pt x="2098756" y="1522147"/>
                  </a:moveTo>
                  <a:lnTo>
                    <a:pt x="2102230" y="1521512"/>
                  </a:lnTo>
                  <a:lnTo>
                    <a:pt x="2098699" y="1521512"/>
                  </a:lnTo>
                  <a:lnTo>
                    <a:pt x="2098787" y="1521766"/>
                  </a:lnTo>
                  <a:lnTo>
                    <a:pt x="2098914" y="1521893"/>
                  </a:lnTo>
                  <a:lnTo>
                    <a:pt x="2098735" y="1521919"/>
                  </a:lnTo>
                  <a:lnTo>
                    <a:pt x="2098756" y="1522147"/>
                  </a:lnTo>
                  <a:close/>
                </a:path>
                <a:path w="2360295" h="1867535">
                  <a:moveTo>
                    <a:pt x="2060610" y="1521650"/>
                  </a:moveTo>
                  <a:lnTo>
                    <a:pt x="2060537" y="1521512"/>
                  </a:lnTo>
                  <a:lnTo>
                    <a:pt x="2060610" y="1521650"/>
                  </a:lnTo>
                  <a:close/>
                </a:path>
                <a:path w="2360295" h="1867535">
                  <a:moveTo>
                    <a:pt x="2189801" y="1524306"/>
                  </a:moveTo>
                  <a:lnTo>
                    <a:pt x="2190275" y="1521639"/>
                  </a:lnTo>
                  <a:lnTo>
                    <a:pt x="2181063" y="1521639"/>
                  </a:lnTo>
                  <a:lnTo>
                    <a:pt x="2181431" y="1521766"/>
                  </a:lnTo>
                  <a:lnTo>
                    <a:pt x="2182634" y="1522909"/>
                  </a:lnTo>
                  <a:lnTo>
                    <a:pt x="2184353" y="1522909"/>
                  </a:lnTo>
                  <a:lnTo>
                    <a:pt x="2184252" y="1523798"/>
                  </a:lnTo>
                  <a:lnTo>
                    <a:pt x="2189248" y="1523798"/>
                  </a:lnTo>
                  <a:lnTo>
                    <a:pt x="2189443" y="1524072"/>
                  </a:lnTo>
                  <a:lnTo>
                    <a:pt x="2189643" y="1524179"/>
                  </a:lnTo>
                  <a:lnTo>
                    <a:pt x="2189801" y="1524306"/>
                  </a:lnTo>
                  <a:close/>
                </a:path>
                <a:path w="2360295" h="1867535">
                  <a:moveTo>
                    <a:pt x="2008587" y="1525957"/>
                  </a:moveTo>
                  <a:lnTo>
                    <a:pt x="2010396" y="1525957"/>
                  </a:lnTo>
                  <a:lnTo>
                    <a:pt x="2009686" y="1525576"/>
                  </a:lnTo>
                  <a:lnTo>
                    <a:pt x="2009212" y="1525449"/>
                  </a:lnTo>
                  <a:lnTo>
                    <a:pt x="2008659" y="1525195"/>
                  </a:lnTo>
                  <a:lnTo>
                    <a:pt x="2009037" y="1524326"/>
                  </a:lnTo>
                  <a:lnTo>
                    <a:pt x="2009128" y="1523671"/>
                  </a:lnTo>
                  <a:lnTo>
                    <a:pt x="2008501" y="1521766"/>
                  </a:lnTo>
                  <a:lnTo>
                    <a:pt x="2010712" y="1521639"/>
                  </a:lnTo>
                  <a:lnTo>
                    <a:pt x="2005501" y="1521639"/>
                  </a:lnTo>
                  <a:lnTo>
                    <a:pt x="2005422" y="1522909"/>
                  </a:lnTo>
                  <a:lnTo>
                    <a:pt x="2004780" y="1522909"/>
                  </a:lnTo>
                  <a:lnTo>
                    <a:pt x="2004691" y="1523290"/>
                  </a:lnTo>
                  <a:lnTo>
                    <a:pt x="2007238" y="1523290"/>
                  </a:lnTo>
                  <a:lnTo>
                    <a:pt x="2007116" y="1523544"/>
                  </a:lnTo>
                  <a:lnTo>
                    <a:pt x="2007711" y="1523544"/>
                  </a:lnTo>
                  <a:lnTo>
                    <a:pt x="2008587" y="1525957"/>
                  </a:lnTo>
                  <a:close/>
                </a:path>
                <a:path w="2360295" h="1867535">
                  <a:moveTo>
                    <a:pt x="2002579" y="1524433"/>
                  </a:moveTo>
                  <a:lnTo>
                    <a:pt x="2003842" y="1524179"/>
                  </a:lnTo>
                  <a:lnTo>
                    <a:pt x="2004553" y="1522401"/>
                  </a:lnTo>
                  <a:lnTo>
                    <a:pt x="2005106" y="1522147"/>
                  </a:lnTo>
                  <a:lnTo>
                    <a:pt x="2005501" y="1521639"/>
                  </a:lnTo>
                  <a:lnTo>
                    <a:pt x="1986119" y="1521639"/>
                  </a:lnTo>
                  <a:lnTo>
                    <a:pt x="1986212" y="1521766"/>
                  </a:lnTo>
                  <a:lnTo>
                    <a:pt x="1995867" y="1521766"/>
                  </a:lnTo>
                  <a:lnTo>
                    <a:pt x="1996215" y="1522528"/>
                  </a:lnTo>
                  <a:lnTo>
                    <a:pt x="1996133" y="1523163"/>
                  </a:lnTo>
                  <a:lnTo>
                    <a:pt x="1996083" y="1523290"/>
                  </a:lnTo>
                  <a:lnTo>
                    <a:pt x="1999341" y="1523290"/>
                  </a:lnTo>
                  <a:lnTo>
                    <a:pt x="1999389" y="1523544"/>
                  </a:lnTo>
                  <a:lnTo>
                    <a:pt x="2001473" y="1523544"/>
                  </a:lnTo>
                  <a:lnTo>
                    <a:pt x="2002579" y="1524433"/>
                  </a:lnTo>
                  <a:close/>
                </a:path>
                <a:path w="2360295" h="1867535">
                  <a:moveTo>
                    <a:pt x="2060361" y="1522528"/>
                  </a:moveTo>
                  <a:lnTo>
                    <a:pt x="2061565" y="1522528"/>
                  </a:lnTo>
                  <a:lnTo>
                    <a:pt x="2060610" y="1521650"/>
                  </a:lnTo>
                  <a:lnTo>
                    <a:pt x="2060459" y="1522020"/>
                  </a:lnTo>
                  <a:lnTo>
                    <a:pt x="2060282" y="1522115"/>
                  </a:lnTo>
                  <a:lnTo>
                    <a:pt x="2060361" y="1522528"/>
                  </a:lnTo>
                  <a:close/>
                </a:path>
                <a:path w="2360295" h="1867535">
                  <a:moveTo>
                    <a:pt x="2098735" y="1521919"/>
                  </a:moveTo>
                  <a:lnTo>
                    <a:pt x="2098787" y="1521766"/>
                  </a:lnTo>
                  <a:lnTo>
                    <a:pt x="2098735" y="1521919"/>
                  </a:lnTo>
                  <a:close/>
                </a:path>
                <a:path w="2360295" h="1867535">
                  <a:moveTo>
                    <a:pt x="2142344" y="1524687"/>
                  </a:moveTo>
                  <a:lnTo>
                    <a:pt x="2142107" y="1521766"/>
                  </a:lnTo>
                  <a:lnTo>
                    <a:pt x="2141791" y="1521766"/>
                  </a:lnTo>
                  <a:lnTo>
                    <a:pt x="2141160" y="1522147"/>
                  </a:lnTo>
                  <a:lnTo>
                    <a:pt x="2140133" y="1522147"/>
                  </a:lnTo>
                  <a:lnTo>
                    <a:pt x="2139659" y="1522528"/>
                  </a:lnTo>
                  <a:lnTo>
                    <a:pt x="2139669" y="1522655"/>
                  </a:lnTo>
                  <a:lnTo>
                    <a:pt x="2142344" y="1524687"/>
                  </a:lnTo>
                  <a:close/>
                </a:path>
                <a:path w="2360295" h="1867535">
                  <a:moveTo>
                    <a:pt x="1989760" y="1526846"/>
                  </a:moveTo>
                  <a:lnTo>
                    <a:pt x="1994683" y="1526846"/>
                  </a:lnTo>
                  <a:lnTo>
                    <a:pt x="1995233" y="1525449"/>
                  </a:lnTo>
                  <a:lnTo>
                    <a:pt x="1995354" y="1524433"/>
                  </a:lnTo>
                  <a:lnTo>
                    <a:pt x="1995025" y="1523417"/>
                  </a:lnTo>
                  <a:lnTo>
                    <a:pt x="1994920" y="1523163"/>
                  </a:lnTo>
                  <a:lnTo>
                    <a:pt x="1994814" y="1522401"/>
                  </a:lnTo>
                  <a:lnTo>
                    <a:pt x="1994920" y="1521893"/>
                  </a:lnTo>
                  <a:lnTo>
                    <a:pt x="1995551" y="1521893"/>
                  </a:lnTo>
                  <a:lnTo>
                    <a:pt x="1995867" y="1521766"/>
                  </a:lnTo>
                  <a:lnTo>
                    <a:pt x="1986212" y="1521766"/>
                  </a:lnTo>
                  <a:lnTo>
                    <a:pt x="1986492" y="1522147"/>
                  </a:lnTo>
                  <a:lnTo>
                    <a:pt x="1987497" y="1522147"/>
                  </a:lnTo>
                  <a:lnTo>
                    <a:pt x="1988208" y="1523417"/>
                  </a:lnTo>
                  <a:lnTo>
                    <a:pt x="1989708" y="1525830"/>
                  </a:lnTo>
                  <a:lnTo>
                    <a:pt x="1989760" y="1526846"/>
                  </a:lnTo>
                  <a:close/>
                </a:path>
                <a:path w="2360295" h="1867535">
                  <a:moveTo>
                    <a:pt x="2135316" y="1524433"/>
                  </a:moveTo>
                  <a:lnTo>
                    <a:pt x="2137527" y="1522401"/>
                  </a:lnTo>
                  <a:lnTo>
                    <a:pt x="2139265" y="1521893"/>
                  </a:lnTo>
                  <a:lnTo>
                    <a:pt x="2135119" y="1521893"/>
                  </a:lnTo>
                  <a:lnTo>
                    <a:pt x="2135188" y="1522782"/>
                  </a:lnTo>
                  <a:lnTo>
                    <a:pt x="2135395" y="1522782"/>
                  </a:lnTo>
                  <a:lnTo>
                    <a:pt x="2135283" y="1523417"/>
                  </a:lnTo>
                  <a:lnTo>
                    <a:pt x="2135948" y="1523417"/>
                  </a:lnTo>
                  <a:lnTo>
                    <a:pt x="2135332" y="1524052"/>
                  </a:lnTo>
                  <a:lnTo>
                    <a:pt x="2135316" y="1524433"/>
                  </a:lnTo>
                  <a:close/>
                </a:path>
                <a:path w="2360295" h="1867535">
                  <a:moveTo>
                    <a:pt x="2127183" y="1522401"/>
                  </a:moveTo>
                  <a:lnTo>
                    <a:pt x="2127262" y="1522274"/>
                  </a:lnTo>
                  <a:lnTo>
                    <a:pt x="2127025" y="1522147"/>
                  </a:lnTo>
                  <a:lnTo>
                    <a:pt x="2126867" y="1521893"/>
                  </a:lnTo>
                  <a:lnTo>
                    <a:pt x="2125209" y="1521893"/>
                  </a:lnTo>
                  <a:lnTo>
                    <a:pt x="2124499" y="1522020"/>
                  </a:lnTo>
                  <a:lnTo>
                    <a:pt x="2124262" y="1522147"/>
                  </a:lnTo>
                  <a:lnTo>
                    <a:pt x="2125446" y="1522147"/>
                  </a:lnTo>
                  <a:lnTo>
                    <a:pt x="2127183" y="1522401"/>
                  </a:lnTo>
                  <a:close/>
                </a:path>
                <a:path w="2360295" h="1867535">
                  <a:moveTo>
                    <a:pt x="2150003" y="1524814"/>
                  </a:moveTo>
                  <a:lnTo>
                    <a:pt x="2150714" y="1522147"/>
                  </a:lnTo>
                  <a:lnTo>
                    <a:pt x="2148508" y="1522147"/>
                  </a:lnTo>
                  <a:lnTo>
                    <a:pt x="2148997" y="1523163"/>
                  </a:lnTo>
                  <a:lnTo>
                    <a:pt x="2149925" y="1523163"/>
                  </a:lnTo>
                  <a:lnTo>
                    <a:pt x="2150082" y="1524433"/>
                  </a:lnTo>
                  <a:lnTo>
                    <a:pt x="2148582" y="1524433"/>
                  </a:lnTo>
                  <a:lnTo>
                    <a:pt x="2148661" y="1524687"/>
                  </a:lnTo>
                  <a:lnTo>
                    <a:pt x="2150003" y="1524814"/>
                  </a:lnTo>
                  <a:close/>
                </a:path>
                <a:path w="2360295" h="1867535">
                  <a:moveTo>
                    <a:pt x="2127694" y="1524033"/>
                  </a:moveTo>
                  <a:lnTo>
                    <a:pt x="2127674" y="1523881"/>
                  </a:lnTo>
                  <a:lnTo>
                    <a:pt x="2125446" y="1522147"/>
                  </a:lnTo>
                  <a:lnTo>
                    <a:pt x="2124262" y="1522147"/>
                  </a:lnTo>
                  <a:lnTo>
                    <a:pt x="2124025" y="1522655"/>
                  </a:lnTo>
                  <a:lnTo>
                    <a:pt x="2102394" y="1522655"/>
                  </a:lnTo>
                  <a:lnTo>
                    <a:pt x="2102503" y="1523417"/>
                  </a:lnTo>
                  <a:lnTo>
                    <a:pt x="2109810" y="1523417"/>
                  </a:lnTo>
                  <a:lnTo>
                    <a:pt x="2109894" y="1523798"/>
                  </a:lnTo>
                  <a:lnTo>
                    <a:pt x="2111942" y="1523798"/>
                  </a:lnTo>
                  <a:lnTo>
                    <a:pt x="2111982" y="1523925"/>
                  </a:lnTo>
                  <a:lnTo>
                    <a:pt x="2126552" y="1523925"/>
                  </a:lnTo>
                  <a:lnTo>
                    <a:pt x="2127694" y="1524033"/>
                  </a:lnTo>
                  <a:close/>
                </a:path>
                <a:path w="2360295" h="1867535">
                  <a:moveTo>
                    <a:pt x="2044823" y="1523544"/>
                  </a:moveTo>
                  <a:lnTo>
                    <a:pt x="2045060" y="1523544"/>
                  </a:lnTo>
                  <a:lnTo>
                    <a:pt x="2044981" y="1523417"/>
                  </a:lnTo>
                  <a:lnTo>
                    <a:pt x="2044880" y="1522963"/>
                  </a:lnTo>
                  <a:lnTo>
                    <a:pt x="2044760" y="1522655"/>
                  </a:lnTo>
                  <a:lnTo>
                    <a:pt x="2044508" y="1522147"/>
                  </a:lnTo>
                  <a:lnTo>
                    <a:pt x="2042326" y="1522147"/>
                  </a:lnTo>
                  <a:lnTo>
                    <a:pt x="2042297" y="1522274"/>
                  </a:lnTo>
                  <a:lnTo>
                    <a:pt x="2042713" y="1522287"/>
                  </a:lnTo>
                  <a:lnTo>
                    <a:pt x="2043876" y="1523036"/>
                  </a:lnTo>
                  <a:lnTo>
                    <a:pt x="2044823" y="1523544"/>
                  </a:lnTo>
                  <a:close/>
                </a:path>
                <a:path w="2360295" h="1867535">
                  <a:moveTo>
                    <a:pt x="1986865" y="1522655"/>
                  </a:moveTo>
                  <a:lnTo>
                    <a:pt x="1987497" y="1522147"/>
                  </a:lnTo>
                  <a:lnTo>
                    <a:pt x="1986492" y="1522147"/>
                  </a:lnTo>
                  <a:lnTo>
                    <a:pt x="1986865" y="1522655"/>
                  </a:lnTo>
                  <a:close/>
                </a:path>
                <a:path w="2360295" h="1867535">
                  <a:moveTo>
                    <a:pt x="2042218" y="1523163"/>
                  </a:moveTo>
                  <a:lnTo>
                    <a:pt x="2042691" y="1522274"/>
                  </a:lnTo>
                  <a:lnTo>
                    <a:pt x="2042297" y="1522274"/>
                  </a:lnTo>
                  <a:lnTo>
                    <a:pt x="2042218" y="1523163"/>
                  </a:lnTo>
                  <a:close/>
                </a:path>
                <a:path w="2360295" h="1867535">
                  <a:moveTo>
                    <a:pt x="2036613" y="1524052"/>
                  </a:moveTo>
                  <a:lnTo>
                    <a:pt x="2038271" y="1522274"/>
                  </a:lnTo>
                  <a:lnTo>
                    <a:pt x="2037006" y="1522274"/>
                  </a:lnTo>
                  <a:lnTo>
                    <a:pt x="2037085" y="1522401"/>
                  </a:lnTo>
                  <a:lnTo>
                    <a:pt x="2037085" y="1522782"/>
                  </a:lnTo>
                  <a:lnTo>
                    <a:pt x="2036848" y="1522963"/>
                  </a:lnTo>
                  <a:lnTo>
                    <a:pt x="2036742" y="1523290"/>
                  </a:lnTo>
                  <a:lnTo>
                    <a:pt x="2036613" y="1524052"/>
                  </a:lnTo>
                  <a:close/>
                </a:path>
                <a:path w="2360295" h="1867535">
                  <a:moveTo>
                    <a:pt x="2030610" y="1527227"/>
                  </a:moveTo>
                  <a:lnTo>
                    <a:pt x="2032189" y="1527227"/>
                  </a:lnTo>
                  <a:lnTo>
                    <a:pt x="2032103" y="1526742"/>
                  </a:lnTo>
                  <a:lnTo>
                    <a:pt x="2032429" y="1526336"/>
                  </a:lnTo>
                  <a:lnTo>
                    <a:pt x="2036790" y="1523007"/>
                  </a:lnTo>
                  <a:lnTo>
                    <a:pt x="2036907" y="1522287"/>
                  </a:lnTo>
                  <a:lnTo>
                    <a:pt x="2036532" y="1522528"/>
                  </a:lnTo>
                  <a:lnTo>
                    <a:pt x="2036059" y="1522528"/>
                  </a:lnTo>
                  <a:lnTo>
                    <a:pt x="2035664" y="1522782"/>
                  </a:lnTo>
                  <a:lnTo>
                    <a:pt x="2012363" y="1522782"/>
                  </a:lnTo>
                  <a:lnTo>
                    <a:pt x="2012348" y="1523036"/>
                  </a:lnTo>
                  <a:lnTo>
                    <a:pt x="2029189" y="1523036"/>
                  </a:lnTo>
                  <a:lnTo>
                    <a:pt x="2030689" y="1524179"/>
                  </a:lnTo>
                  <a:lnTo>
                    <a:pt x="2031637" y="1524179"/>
                  </a:lnTo>
                  <a:lnTo>
                    <a:pt x="2031350" y="1524326"/>
                  </a:lnTo>
                  <a:lnTo>
                    <a:pt x="2031084" y="1524433"/>
                  </a:lnTo>
                  <a:lnTo>
                    <a:pt x="2030847" y="1524560"/>
                  </a:lnTo>
                  <a:lnTo>
                    <a:pt x="2030452" y="1524814"/>
                  </a:lnTo>
                  <a:lnTo>
                    <a:pt x="2029821" y="1525449"/>
                  </a:lnTo>
                  <a:lnTo>
                    <a:pt x="2030452" y="1525703"/>
                  </a:lnTo>
                  <a:lnTo>
                    <a:pt x="2030689" y="1525830"/>
                  </a:lnTo>
                  <a:lnTo>
                    <a:pt x="2030650" y="1527100"/>
                  </a:lnTo>
                  <a:lnTo>
                    <a:pt x="2030610" y="1527227"/>
                  </a:lnTo>
                  <a:close/>
                </a:path>
                <a:path w="2360295" h="1867535">
                  <a:moveTo>
                    <a:pt x="2139363" y="1522909"/>
                  </a:moveTo>
                  <a:lnTo>
                    <a:pt x="2139501" y="1522528"/>
                  </a:lnTo>
                  <a:lnTo>
                    <a:pt x="2139363" y="1522909"/>
                  </a:lnTo>
                  <a:close/>
                </a:path>
                <a:path w="2360295" h="1867535">
                  <a:moveTo>
                    <a:pt x="2093860" y="1524433"/>
                  </a:moveTo>
                  <a:lnTo>
                    <a:pt x="2094492" y="1522528"/>
                  </a:lnTo>
                  <a:lnTo>
                    <a:pt x="2073250" y="1522528"/>
                  </a:lnTo>
                  <a:lnTo>
                    <a:pt x="2073408" y="1522655"/>
                  </a:lnTo>
                  <a:lnTo>
                    <a:pt x="2072777" y="1523163"/>
                  </a:lnTo>
                  <a:lnTo>
                    <a:pt x="2091175" y="1523163"/>
                  </a:lnTo>
                  <a:lnTo>
                    <a:pt x="2091570" y="1523417"/>
                  </a:lnTo>
                  <a:lnTo>
                    <a:pt x="2093860" y="1524433"/>
                  </a:lnTo>
                  <a:close/>
                </a:path>
                <a:path w="2360295" h="1867535">
                  <a:moveTo>
                    <a:pt x="2004780" y="1522909"/>
                  </a:moveTo>
                  <a:lnTo>
                    <a:pt x="2005422" y="1522909"/>
                  </a:lnTo>
                  <a:lnTo>
                    <a:pt x="2005264" y="1522782"/>
                  </a:lnTo>
                  <a:lnTo>
                    <a:pt x="2004869" y="1522528"/>
                  </a:lnTo>
                  <a:lnTo>
                    <a:pt x="2004780" y="1522909"/>
                  </a:lnTo>
                  <a:close/>
                </a:path>
                <a:path w="2360295" h="1867535">
                  <a:moveTo>
                    <a:pt x="2145187" y="1526465"/>
                  </a:moveTo>
                  <a:lnTo>
                    <a:pt x="2145897" y="1522655"/>
                  </a:lnTo>
                  <a:lnTo>
                    <a:pt x="2143292" y="1522655"/>
                  </a:lnTo>
                  <a:lnTo>
                    <a:pt x="2143522" y="1522840"/>
                  </a:lnTo>
                  <a:lnTo>
                    <a:pt x="2143529" y="1523036"/>
                  </a:lnTo>
                  <a:lnTo>
                    <a:pt x="2143213" y="1523163"/>
                  </a:lnTo>
                  <a:lnTo>
                    <a:pt x="2142953" y="1523163"/>
                  </a:lnTo>
                  <a:lnTo>
                    <a:pt x="2142828" y="1523870"/>
                  </a:lnTo>
                  <a:lnTo>
                    <a:pt x="2142739" y="1524814"/>
                  </a:lnTo>
                  <a:lnTo>
                    <a:pt x="2143371" y="1524814"/>
                  </a:lnTo>
                  <a:lnTo>
                    <a:pt x="2145187" y="1526465"/>
                  </a:lnTo>
                  <a:close/>
                </a:path>
                <a:path w="2360295" h="1867535">
                  <a:moveTo>
                    <a:pt x="2011344" y="1523798"/>
                  </a:moveTo>
                  <a:lnTo>
                    <a:pt x="2012370" y="1522655"/>
                  </a:lnTo>
                  <a:lnTo>
                    <a:pt x="2010738" y="1522655"/>
                  </a:lnTo>
                  <a:lnTo>
                    <a:pt x="2010623" y="1523007"/>
                  </a:lnTo>
                  <a:lnTo>
                    <a:pt x="2009922" y="1523417"/>
                  </a:lnTo>
                  <a:lnTo>
                    <a:pt x="2011344" y="1523798"/>
                  </a:lnTo>
                  <a:close/>
                </a:path>
                <a:path w="2360295" h="1867535">
                  <a:moveTo>
                    <a:pt x="2147937" y="1522831"/>
                  </a:moveTo>
                  <a:close/>
                </a:path>
                <a:path w="2360295" h="1867535">
                  <a:moveTo>
                    <a:pt x="2135244" y="1523504"/>
                  </a:moveTo>
                  <a:lnTo>
                    <a:pt x="2135395" y="1522782"/>
                  </a:lnTo>
                  <a:lnTo>
                    <a:pt x="2135226" y="1522831"/>
                  </a:lnTo>
                  <a:lnTo>
                    <a:pt x="2135244" y="1523504"/>
                  </a:lnTo>
                  <a:close/>
                </a:path>
                <a:path w="2360295" h="1867535">
                  <a:moveTo>
                    <a:pt x="2135193" y="1522840"/>
                  </a:moveTo>
                  <a:lnTo>
                    <a:pt x="2135395" y="1522782"/>
                  </a:lnTo>
                  <a:lnTo>
                    <a:pt x="2135188" y="1522782"/>
                  </a:lnTo>
                  <a:close/>
                </a:path>
                <a:path w="2360295" h="1867535">
                  <a:moveTo>
                    <a:pt x="2050430" y="1523798"/>
                  </a:moveTo>
                  <a:lnTo>
                    <a:pt x="2052325" y="1523798"/>
                  </a:lnTo>
                  <a:lnTo>
                    <a:pt x="2052562" y="1522782"/>
                  </a:lnTo>
                  <a:lnTo>
                    <a:pt x="2051614" y="1523163"/>
                  </a:lnTo>
                  <a:lnTo>
                    <a:pt x="2050430" y="1523798"/>
                  </a:lnTo>
                  <a:close/>
                </a:path>
                <a:path w="2360295" h="1867535">
                  <a:moveTo>
                    <a:pt x="2148582" y="1524433"/>
                  </a:moveTo>
                  <a:lnTo>
                    <a:pt x="2149609" y="1524433"/>
                  </a:lnTo>
                  <a:lnTo>
                    <a:pt x="2149343" y="1523881"/>
                  </a:lnTo>
                  <a:lnTo>
                    <a:pt x="2147937" y="1522831"/>
                  </a:lnTo>
                  <a:lnTo>
                    <a:pt x="2148036" y="1523163"/>
                  </a:lnTo>
                  <a:lnTo>
                    <a:pt x="2148582" y="1524433"/>
                  </a:lnTo>
                  <a:close/>
                </a:path>
                <a:path w="2360295" h="1867535">
                  <a:moveTo>
                    <a:pt x="2134527" y="1524052"/>
                  </a:moveTo>
                  <a:lnTo>
                    <a:pt x="2135001" y="1524052"/>
                  </a:lnTo>
                  <a:lnTo>
                    <a:pt x="2135077" y="1523881"/>
                  </a:lnTo>
                  <a:lnTo>
                    <a:pt x="2135193" y="1522840"/>
                  </a:lnTo>
                  <a:lnTo>
                    <a:pt x="2133185" y="1523417"/>
                  </a:lnTo>
                  <a:lnTo>
                    <a:pt x="2132666" y="1523417"/>
                  </a:lnTo>
                  <a:lnTo>
                    <a:pt x="2132683" y="1523798"/>
                  </a:lnTo>
                  <a:lnTo>
                    <a:pt x="2134132" y="1523798"/>
                  </a:lnTo>
                  <a:lnTo>
                    <a:pt x="2134527" y="1524052"/>
                  </a:lnTo>
                  <a:close/>
                </a:path>
                <a:path w="2360295" h="1867535">
                  <a:moveTo>
                    <a:pt x="2138396" y="1524433"/>
                  </a:moveTo>
                  <a:lnTo>
                    <a:pt x="2138554" y="1524306"/>
                  </a:lnTo>
                  <a:lnTo>
                    <a:pt x="2138870" y="1524179"/>
                  </a:lnTo>
                  <a:lnTo>
                    <a:pt x="2139041" y="1523798"/>
                  </a:lnTo>
                  <a:lnTo>
                    <a:pt x="2139363" y="1522909"/>
                  </a:lnTo>
                  <a:lnTo>
                    <a:pt x="2139265" y="1523036"/>
                  </a:lnTo>
                  <a:lnTo>
                    <a:pt x="2138633" y="1523544"/>
                  </a:lnTo>
                  <a:lnTo>
                    <a:pt x="2138159" y="1523798"/>
                  </a:lnTo>
                  <a:lnTo>
                    <a:pt x="2138396" y="1524433"/>
                  </a:lnTo>
                  <a:close/>
                </a:path>
                <a:path w="2360295" h="1867535">
                  <a:moveTo>
                    <a:pt x="2183168" y="1523417"/>
                  </a:moveTo>
                  <a:lnTo>
                    <a:pt x="2184037" y="1523417"/>
                  </a:lnTo>
                  <a:lnTo>
                    <a:pt x="2184142" y="1523163"/>
                  </a:lnTo>
                  <a:lnTo>
                    <a:pt x="2184230" y="1523007"/>
                  </a:lnTo>
                  <a:lnTo>
                    <a:pt x="2182634" y="1522909"/>
                  </a:lnTo>
                  <a:lnTo>
                    <a:pt x="2183168" y="1523417"/>
                  </a:lnTo>
                  <a:close/>
                </a:path>
                <a:path w="2360295" h="1867535">
                  <a:moveTo>
                    <a:pt x="2174008" y="1525703"/>
                  </a:moveTo>
                  <a:lnTo>
                    <a:pt x="2174640" y="1525322"/>
                  </a:lnTo>
                  <a:lnTo>
                    <a:pt x="2175351" y="1524941"/>
                  </a:lnTo>
                  <a:lnTo>
                    <a:pt x="2175193" y="1524814"/>
                  </a:lnTo>
                  <a:lnTo>
                    <a:pt x="2174956" y="1524560"/>
                  </a:lnTo>
                  <a:lnTo>
                    <a:pt x="2174838" y="1524306"/>
                  </a:lnTo>
                  <a:lnTo>
                    <a:pt x="2174719" y="1523036"/>
                  </a:lnTo>
                  <a:lnTo>
                    <a:pt x="2151267" y="1523036"/>
                  </a:lnTo>
                  <a:lnTo>
                    <a:pt x="2151583" y="1523544"/>
                  </a:lnTo>
                  <a:lnTo>
                    <a:pt x="2162796" y="1523544"/>
                  </a:lnTo>
                  <a:lnTo>
                    <a:pt x="2162852" y="1524179"/>
                  </a:lnTo>
                  <a:lnTo>
                    <a:pt x="2173140" y="1524179"/>
                  </a:lnTo>
                  <a:lnTo>
                    <a:pt x="2173614" y="1524433"/>
                  </a:lnTo>
                  <a:lnTo>
                    <a:pt x="2173929" y="1524687"/>
                  </a:lnTo>
                  <a:lnTo>
                    <a:pt x="2174048" y="1524941"/>
                  </a:lnTo>
                  <a:lnTo>
                    <a:pt x="2174008" y="1525703"/>
                  </a:lnTo>
                  <a:close/>
                </a:path>
                <a:path w="2360295" h="1867535">
                  <a:moveTo>
                    <a:pt x="2142953" y="1523163"/>
                  </a:moveTo>
                  <a:lnTo>
                    <a:pt x="2143134" y="1523163"/>
                  </a:lnTo>
                  <a:lnTo>
                    <a:pt x="2142976" y="1523036"/>
                  </a:lnTo>
                  <a:lnTo>
                    <a:pt x="2142953" y="1523163"/>
                  </a:lnTo>
                  <a:close/>
                </a:path>
                <a:path w="2360295" h="1867535">
                  <a:moveTo>
                    <a:pt x="2130972" y="1527862"/>
                  </a:moveTo>
                  <a:lnTo>
                    <a:pt x="2131288" y="1527735"/>
                  </a:lnTo>
                  <a:lnTo>
                    <a:pt x="2131683" y="1527608"/>
                  </a:lnTo>
                  <a:lnTo>
                    <a:pt x="2132315" y="1526465"/>
                  </a:lnTo>
                  <a:lnTo>
                    <a:pt x="2132632" y="1526465"/>
                  </a:lnTo>
                  <a:lnTo>
                    <a:pt x="2131605" y="1525449"/>
                  </a:lnTo>
                  <a:lnTo>
                    <a:pt x="2129394" y="1524560"/>
                  </a:lnTo>
                  <a:lnTo>
                    <a:pt x="2128447" y="1523036"/>
                  </a:lnTo>
                  <a:lnTo>
                    <a:pt x="2127872" y="1523798"/>
                  </a:lnTo>
                  <a:lnTo>
                    <a:pt x="2127894" y="1524052"/>
                  </a:lnTo>
                  <a:lnTo>
                    <a:pt x="2127680" y="1524052"/>
                  </a:lnTo>
                  <a:lnTo>
                    <a:pt x="2127104" y="1524814"/>
                  </a:lnTo>
                  <a:lnTo>
                    <a:pt x="2119207" y="1524814"/>
                  </a:lnTo>
                  <a:lnTo>
                    <a:pt x="2119080" y="1525374"/>
                  </a:lnTo>
                  <a:lnTo>
                    <a:pt x="2119128" y="1525957"/>
                  </a:lnTo>
                  <a:lnTo>
                    <a:pt x="2120628" y="1525957"/>
                  </a:lnTo>
                  <a:lnTo>
                    <a:pt x="2120192" y="1526592"/>
                  </a:lnTo>
                  <a:lnTo>
                    <a:pt x="2128603" y="1526592"/>
                  </a:lnTo>
                  <a:lnTo>
                    <a:pt x="2128840" y="1526719"/>
                  </a:lnTo>
                  <a:lnTo>
                    <a:pt x="2129630" y="1526846"/>
                  </a:lnTo>
                  <a:lnTo>
                    <a:pt x="2131051" y="1527354"/>
                  </a:lnTo>
                  <a:lnTo>
                    <a:pt x="2130972" y="1527862"/>
                  </a:lnTo>
                  <a:close/>
                </a:path>
                <a:path w="2360295" h="1867535">
                  <a:moveTo>
                    <a:pt x="2045052" y="1526084"/>
                  </a:moveTo>
                  <a:lnTo>
                    <a:pt x="2048535" y="1526084"/>
                  </a:lnTo>
                  <a:lnTo>
                    <a:pt x="2048219" y="1525830"/>
                  </a:lnTo>
                  <a:lnTo>
                    <a:pt x="2046245" y="1523036"/>
                  </a:lnTo>
                  <a:lnTo>
                    <a:pt x="2045052" y="1526084"/>
                  </a:lnTo>
                  <a:close/>
                </a:path>
                <a:path w="2360295" h="1867535">
                  <a:moveTo>
                    <a:pt x="2027452" y="1526719"/>
                  </a:moveTo>
                  <a:lnTo>
                    <a:pt x="2029189" y="1523036"/>
                  </a:lnTo>
                  <a:lnTo>
                    <a:pt x="2012348" y="1523036"/>
                  </a:lnTo>
                  <a:lnTo>
                    <a:pt x="2012288" y="1524052"/>
                  </a:lnTo>
                  <a:lnTo>
                    <a:pt x="2026031" y="1524052"/>
                  </a:lnTo>
                  <a:lnTo>
                    <a:pt x="2027452" y="1526719"/>
                  </a:lnTo>
                  <a:close/>
                </a:path>
                <a:path w="2360295" h="1867535">
                  <a:moveTo>
                    <a:pt x="2149683" y="1524135"/>
                  </a:moveTo>
                  <a:lnTo>
                    <a:pt x="2149925" y="1523163"/>
                  </a:lnTo>
                  <a:lnTo>
                    <a:pt x="2148997" y="1523163"/>
                  </a:lnTo>
                  <a:lnTo>
                    <a:pt x="2149343" y="1523881"/>
                  </a:lnTo>
                  <a:lnTo>
                    <a:pt x="2149683" y="1524135"/>
                  </a:lnTo>
                  <a:close/>
                </a:path>
                <a:path w="2360295" h="1867535">
                  <a:moveTo>
                    <a:pt x="2089043" y="1524941"/>
                  </a:moveTo>
                  <a:lnTo>
                    <a:pt x="2089991" y="1524814"/>
                  </a:lnTo>
                  <a:lnTo>
                    <a:pt x="2091649" y="1524814"/>
                  </a:lnTo>
                  <a:lnTo>
                    <a:pt x="2089596" y="1524179"/>
                  </a:lnTo>
                  <a:lnTo>
                    <a:pt x="2090094" y="1523870"/>
                  </a:lnTo>
                  <a:lnTo>
                    <a:pt x="2090465" y="1523671"/>
                  </a:lnTo>
                  <a:lnTo>
                    <a:pt x="2091175" y="1523163"/>
                  </a:lnTo>
                  <a:lnTo>
                    <a:pt x="2086516" y="1523163"/>
                  </a:lnTo>
                  <a:lnTo>
                    <a:pt x="2086714" y="1523544"/>
                  </a:lnTo>
                  <a:lnTo>
                    <a:pt x="2086832" y="1523925"/>
                  </a:lnTo>
                  <a:lnTo>
                    <a:pt x="2088017" y="1524433"/>
                  </a:lnTo>
                  <a:lnTo>
                    <a:pt x="2089043" y="1524941"/>
                  </a:lnTo>
                  <a:close/>
                </a:path>
                <a:path w="2360295" h="1867535">
                  <a:moveTo>
                    <a:pt x="2085016" y="1526973"/>
                  </a:moveTo>
                  <a:lnTo>
                    <a:pt x="2085332" y="1524306"/>
                  </a:lnTo>
                  <a:lnTo>
                    <a:pt x="2086043" y="1523798"/>
                  </a:lnTo>
                  <a:lnTo>
                    <a:pt x="2086516" y="1523163"/>
                  </a:lnTo>
                  <a:lnTo>
                    <a:pt x="2072777" y="1523163"/>
                  </a:lnTo>
                  <a:lnTo>
                    <a:pt x="2071987" y="1523798"/>
                  </a:lnTo>
                  <a:lnTo>
                    <a:pt x="2069895" y="1523798"/>
                  </a:lnTo>
                  <a:lnTo>
                    <a:pt x="2069539" y="1524179"/>
                  </a:lnTo>
                  <a:lnTo>
                    <a:pt x="2067328" y="1524179"/>
                  </a:lnTo>
                  <a:lnTo>
                    <a:pt x="2067565" y="1525068"/>
                  </a:lnTo>
                  <a:lnTo>
                    <a:pt x="2081384" y="1525068"/>
                  </a:lnTo>
                  <a:lnTo>
                    <a:pt x="2081897" y="1525703"/>
                  </a:lnTo>
                  <a:lnTo>
                    <a:pt x="2083437" y="1525703"/>
                  </a:lnTo>
                  <a:lnTo>
                    <a:pt x="2085016" y="1526973"/>
                  </a:lnTo>
                  <a:close/>
                </a:path>
                <a:path w="2360295" h="1867535">
                  <a:moveTo>
                    <a:pt x="2053921" y="1525830"/>
                  </a:moveTo>
                  <a:lnTo>
                    <a:pt x="2055484" y="1525830"/>
                  </a:lnTo>
                  <a:lnTo>
                    <a:pt x="2055247" y="1525576"/>
                  </a:lnTo>
                  <a:lnTo>
                    <a:pt x="2055800" y="1525195"/>
                  </a:lnTo>
                  <a:lnTo>
                    <a:pt x="2057657" y="1524033"/>
                  </a:lnTo>
                  <a:lnTo>
                    <a:pt x="2058168" y="1523798"/>
                  </a:lnTo>
                  <a:lnTo>
                    <a:pt x="2058800" y="1523417"/>
                  </a:lnTo>
                  <a:lnTo>
                    <a:pt x="2058011" y="1523163"/>
                  </a:lnTo>
                  <a:lnTo>
                    <a:pt x="2057458" y="1523163"/>
                  </a:lnTo>
                  <a:lnTo>
                    <a:pt x="2057300" y="1523417"/>
                  </a:lnTo>
                  <a:lnTo>
                    <a:pt x="2057142" y="1523544"/>
                  </a:lnTo>
                  <a:lnTo>
                    <a:pt x="2055229" y="1523544"/>
                  </a:lnTo>
                  <a:lnTo>
                    <a:pt x="2054852" y="1524179"/>
                  </a:lnTo>
                  <a:lnTo>
                    <a:pt x="2050149" y="1524179"/>
                  </a:lnTo>
                  <a:lnTo>
                    <a:pt x="2051500" y="1525068"/>
                  </a:lnTo>
                  <a:lnTo>
                    <a:pt x="2053668" y="1525068"/>
                  </a:lnTo>
                  <a:lnTo>
                    <a:pt x="2053921" y="1525830"/>
                  </a:lnTo>
                  <a:close/>
                </a:path>
                <a:path w="2360295" h="1867535">
                  <a:moveTo>
                    <a:pt x="2065298" y="1525374"/>
                  </a:moveTo>
                  <a:lnTo>
                    <a:pt x="2065828" y="1524179"/>
                  </a:lnTo>
                  <a:lnTo>
                    <a:pt x="2066539" y="1523798"/>
                  </a:lnTo>
                  <a:lnTo>
                    <a:pt x="2067092" y="1523290"/>
                  </a:lnTo>
                  <a:lnTo>
                    <a:pt x="2065828" y="1523290"/>
                  </a:lnTo>
                  <a:lnTo>
                    <a:pt x="2065196" y="1523544"/>
                  </a:lnTo>
                  <a:lnTo>
                    <a:pt x="2063143" y="1524179"/>
                  </a:lnTo>
                  <a:lnTo>
                    <a:pt x="2065298" y="1525374"/>
                  </a:lnTo>
                  <a:close/>
                </a:path>
                <a:path w="2360295" h="1867535">
                  <a:moveTo>
                    <a:pt x="2004632" y="1523544"/>
                  </a:moveTo>
                  <a:lnTo>
                    <a:pt x="2007238" y="1523290"/>
                  </a:lnTo>
                  <a:lnTo>
                    <a:pt x="2004691" y="1523290"/>
                  </a:lnTo>
                  <a:lnTo>
                    <a:pt x="2004632" y="1523544"/>
                  </a:lnTo>
                  <a:close/>
                </a:path>
                <a:path w="2360295" h="1867535">
                  <a:moveTo>
                    <a:pt x="1998201" y="1524814"/>
                  </a:moveTo>
                  <a:lnTo>
                    <a:pt x="1998473" y="1524814"/>
                  </a:lnTo>
                  <a:lnTo>
                    <a:pt x="1999105" y="1523798"/>
                  </a:lnTo>
                  <a:lnTo>
                    <a:pt x="1999341" y="1523290"/>
                  </a:lnTo>
                  <a:lnTo>
                    <a:pt x="1996083" y="1523290"/>
                  </a:lnTo>
                  <a:lnTo>
                    <a:pt x="1995533" y="1524687"/>
                  </a:lnTo>
                  <a:lnTo>
                    <a:pt x="1998078" y="1524687"/>
                  </a:lnTo>
                  <a:lnTo>
                    <a:pt x="1998201" y="1524814"/>
                  </a:lnTo>
                  <a:close/>
                </a:path>
                <a:path w="2360295" h="1867535">
                  <a:moveTo>
                    <a:pt x="2190985" y="1525068"/>
                  </a:moveTo>
                  <a:lnTo>
                    <a:pt x="2191538" y="1524941"/>
                  </a:lnTo>
                  <a:lnTo>
                    <a:pt x="2191764" y="1524941"/>
                  </a:lnTo>
                  <a:lnTo>
                    <a:pt x="2191403" y="1524433"/>
                  </a:lnTo>
                  <a:lnTo>
                    <a:pt x="2191345" y="1524100"/>
                  </a:lnTo>
                  <a:lnTo>
                    <a:pt x="2192012" y="1523671"/>
                  </a:lnTo>
                  <a:lnTo>
                    <a:pt x="2192723" y="1523417"/>
                  </a:lnTo>
                  <a:lnTo>
                    <a:pt x="2190535" y="1523417"/>
                  </a:lnTo>
                  <a:lnTo>
                    <a:pt x="2190650" y="1524433"/>
                  </a:lnTo>
                  <a:lnTo>
                    <a:pt x="2190906" y="1524941"/>
                  </a:lnTo>
                  <a:lnTo>
                    <a:pt x="2191538" y="1524941"/>
                  </a:lnTo>
                  <a:lnTo>
                    <a:pt x="2191854" y="1525068"/>
                  </a:lnTo>
                  <a:lnTo>
                    <a:pt x="2190985" y="1525068"/>
                  </a:lnTo>
                  <a:close/>
                </a:path>
                <a:path w="2360295" h="1867535">
                  <a:moveTo>
                    <a:pt x="2135291" y="1524100"/>
                  </a:moveTo>
                  <a:lnTo>
                    <a:pt x="2135553" y="1523798"/>
                  </a:lnTo>
                  <a:lnTo>
                    <a:pt x="2135948" y="1523417"/>
                  </a:lnTo>
                  <a:lnTo>
                    <a:pt x="2135380" y="1523798"/>
                  </a:lnTo>
                  <a:lnTo>
                    <a:pt x="2135291" y="1524100"/>
                  </a:lnTo>
                  <a:close/>
                </a:path>
                <a:path w="2360295" h="1867535">
                  <a:moveTo>
                    <a:pt x="2135273" y="1523870"/>
                  </a:moveTo>
                  <a:lnTo>
                    <a:pt x="2135948" y="1523417"/>
                  </a:lnTo>
                  <a:lnTo>
                    <a:pt x="2135283" y="1523417"/>
                  </a:lnTo>
                  <a:lnTo>
                    <a:pt x="2135273" y="1523870"/>
                  </a:lnTo>
                  <a:close/>
                </a:path>
                <a:path w="2360295" h="1867535">
                  <a:moveTo>
                    <a:pt x="2106889" y="1527989"/>
                  </a:moveTo>
                  <a:lnTo>
                    <a:pt x="2107204" y="1527989"/>
                  </a:lnTo>
                  <a:lnTo>
                    <a:pt x="2107520" y="1527735"/>
                  </a:lnTo>
                  <a:lnTo>
                    <a:pt x="2108468" y="1527481"/>
                  </a:lnTo>
                  <a:lnTo>
                    <a:pt x="2109021" y="1527481"/>
                  </a:lnTo>
                  <a:lnTo>
                    <a:pt x="2109604" y="1527364"/>
                  </a:lnTo>
                  <a:lnTo>
                    <a:pt x="2109099" y="1527100"/>
                  </a:lnTo>
                  <a:lnTo>
                    <a:pt x="2108468" y="1526973"/>
                  </a:lnTo>
                  <a:lnTo>
                    <a:pt x="2107757" y="1526338"/>
                  </a:lnTo>
                  <a:lnTo>
                    <a:pt x="2107757" y="1525195"/>
                  </a:lnTo>
                  <a:lnTo>
                    <a:pt x="2108152" y="1525195"/>
                  </a:lnTo>
                  <a:lnTo>
                    <a:pt x="2108310" y="1525068"/>
                  </a:lnTo>
                  <a:lnTo>
                    <a:pt x="2109810" y="1523417"/>
                  </a:lnTo>
                  <a:lnTo>
                    <a:pt x="2102503" y="1523417"/>
                  </a:lnTo>
                  <a:lnTo>
                    <a:pt x="2102704" y="1524814"/>
                  </a:lnTo>
                  <a:lnTo>
                    <a:pt x="2104836" y="1524814"/>
                  </a:lnTo>
                  <a:lnTo>
                    <a:pt x="2106099" y="1525068"/>
                  </a:lnTo>
                  <a:lnTo>
                    <a:pt x="2107205" y="1525449"/>
                  </a:lnTo>
                  <a:lnTo>
                    <a:pt x="2106336" y="1525830"/>
                  </a:lnTo>
                  <a:lnTo>
                    <a:pt x="2106462" y="1526084"/>
                  </a:lnTo>
                  <a:lnTo>
                    <a:pt x="2106557" y="1526338"/>
                  </a:lnTo>
                  <a:lnTo>
                    <a:pt x="2106678" y="1526846"/>
                  </a:lnTo>
                  <a:lnTo>
                    <a:pt x="2106794" y="1527608"/>
                  </a:lnTo>
                  <a:lnTo>
                    <a:pt x="2106889" y="1527989"/>
                  </a:lnTo>
                  <a:close/>
                </a:path>
                <a:path w="2360295" h="1867535">
                  <a:moveTo>
                    <a:pt x="2161216" y="1526465"/>
                  </a:moveTo>
                  <a:lnTo>
                    <a:pt x="2162796" y="1523544"/>
                  </a:lnTo>
                  <a:lnTo>
                    <a:pt x="2151583" y="1523544"/>
                  </a:lnTo>
                  <a:lnTo>
                    <a:pt x="2151977" y="1524179"/>
                  </a:lnTo>
                  <a:lnTo>
                    <a:pt x="2152491" y="1524306"/>
                  </a:lnTo>
                  <a:lnTo>
                    <a:pt x="2159795" y="1524306"/>
                  </a:lnTo>
                  <a:lnTo>
                    <a:pt x="2161216" y="1526465"/>
                  </a:lnTo>
                  <a:close/>
                </a:path>
                <a:path w="2360295" h="1867535">
                  <a:moveTo>
                    <a:pt x="2007080" y="1527100"/>
                  </a:moveTo>
                  <a:lnTo>
                    <a:pt x="2007711" y="1523544"/>
                  </a:lnTo>
                  <a:lnTo>
                    <a:pt x="2007116" y="1523544"/>
                  </a:lnTo>
                  <a:lnTo>
                    <a:pt x="2006017" y="1525830"/>
                  </a:lnTo>
                  <a:lnTo>
                    <a:pt x="2006043" y="1526211"/>
                  </a:lnTo>
                  <a:lnTo>
                    <a:pt x="2007080" y="1527100"/>
                  </a:lnTo>
                  <a:close/>
                </a:path>
                <a:path w="2360295" h="1867535">
                  <a:moveTo>
                    <a:pt x="2001237" y="1524052"/>
                  </a:moveTo>
                  <a:lnTo>
                    <a:pt x="2001473" y="1523544"/>
                  </a:lnTo>
                  <a:lnTo>
                    <a:pt x="1999389" y="1523544"/>
                  </a:lnTo>
                  <a:lnTo>
                    <a:pt x="1999460" y="1523925"/>
                  </a:lnTo>
                  <a:lnTo>
                    <a:pt x="2000763" y="1523925"/>
                  </a:lnTo>
                  <a:lnTo>
                    <a:pt x="2001237" y="1524052"/>
                  </a:lnTo>
                  <a:close/>
                </a:path>
                <a:path w="2360295" h="1867535">
                  <a:moveTo>
                    <a:pt x="2190828" y="1526338"/>
                  </a:moveTo>
                  <a:lnTo>
                    <a:pt x="2188301" y="1525195"/>
                  </a:lnTo>
                  <a:lnTo>
                    <a:pt x="2188452" y="1524829"/>
                  </a:lnTo>
                  <a:lnTo>
                    <a:pt x="2189248" y="1523798"/>
                  </a:lnTo>
                  <a:lnTo>
                    <a:pt x="2184252" y="1523798"/>
                  </a:lnTo>
                  <a:lnTo>
                    <a:pt x="2184195" y="1526084"/>
                  </a:lnTo>
                  <a:lnTo>
                    <a:pt x="2188222" y="1526084"/>
                  </a:lnTo>
                  <a:lnTo>
                    <a:pt x="2190828" y="1526338"/>
                  </a:lnTo>
                  <a:close/>
                </a:path>
                <a:path w="2360295" h="1867535">
                  <a:moveTo>
                    <a:pt x="2132711" y="1524433"/>
                  </a:moveTo>
                  <a:lnTo>
                    <a:pt x="2134132" y="1523798"/>
                  </a:lnTo>
                  <a:lnTo>
                    <a:pt x="2132683" y="1523798"/>
                  </a:lnTo>
                  <a:lnTo>
                    <a:pt x="2132711" y="1524433"/>
                  </a:lnTo>
                  <a:close/>
                </a:path>
                <a:path w="2360295" h="1867535">
                  <a:moveTo>
                    <a:pt x="2110117" y="1524814"/>
                  </a:moveTo>
                  <a:lnTo>
                    <a:pt x="2110442" y="1524814"/>
                  </a:lnTo>
                  <a:lnTo>
                    <a:pt x="2110521" y="1524433"/>
                  </a:lnTo>
                  <a:lnTo>
                    <a:pt x="2111468" y="1523925"/>
                  </a:lnTo>
                  <a:lnTo>
                    <a:pt x="2111942" y="1523798"/>
                  </a:lnTo>
                  <a:lnTo>
                    <a:pt x="2109894" y="1523798"/>
                  </a:lnTo>
                  <a:lnTo>
                    <a:pt x="2110117" y="1524814"/>
                  </a:lnTo>
                  <a:close/>
                </a:path>
                <a:path w="2360295" h="1867535">
                  <a:moveTo>
                    <a:pt x="2135001" y="1524433"/>
                  </a:moveTo>
                  <a:lnTo>
                    <a:pt x="2135222" y="1524179"/>
                  </a:lnTo>
                  <a:lnTo>
                    <a:pt x="2135273" y="1523870"/>
                  </a:lnTo>
                  <a:lnTo>
                    <a:pt x="2135001" y="1524052"/>
                  </a:lnTo>
                  <a:lnTo>
                    <a:pt x="2134527" y="1524052"/>
                  </a:lnTo>
                  <a:lnTo>
                    <a:pt x="2134922" y="1524306"/>
                  </a:lnTo>
                  <a:lnTo>
                    <a:pt x="2135001" y="1524433"/>
                  </a:lnTo>
                  <a:close/>
                </a:path>
                <a:path w="2360295" h="1867535">
                  <a:moveTo>
                    <a:pt x="2149609" y="1524433"/>
                  </a:moveTo>
                  <a:lnTo>
                    <a:pt x="2149572" y="1524052"/>
                  </a:lnTo>
                  <a:lnTo>
                    <a:pt x="2149343" y="1523881"/>
                  </a:lnTo>
                  <a:lnTo>
                    <a:pt x="2149609" y="1524433"/>
                  </a:lnTo>
                  <a:close/>
                </a:path>
                <a:path w="2360295" h="1867535">
                  <a:moveTo>
                    <a:pt x="2118070" y="1526211"/>
                  </a:moveTo>
                  <a:lnTo>
                    <a:pt x="2118891" y="1526211"/>
                  </a:lnTo>
                  <a:lnTo>
                    <a:pt x="2118923" y="1525374"/>
                  </a:lnTo>
                  <a:lnTo>
                    <a:pt x="2118812" y="1525195"/>
                  </a:lnTo>
                  <a:lnTo>
                    <a:pt x="2118733" y="1524941"/>
                  </a:lnTo>
                  <a:lnTo>
                    <a:pt x="2118891" y="1524941"/>
                  </a:lnTo>
                  <a:lnTo>
                    <a:pt x="2119049" y="1524814"/>
                  </a:lnTo>
                  <a:lnTo>
                    <a:pt x="2127104" y="1524814"/>
                  </a:lnTo>
                  <a:lnTo>
                    <a:pt x="2126946" y="1524433"/>
                  </a:lnTo>
                  <a:lnTo>
                    <a:pt x="2126710" y="1524179"/>
                  </a:lnTo>
                  <a:lnTo>
                    <a:pt x="2126552" y="1523925"/>
                  </a:lnTo>
                  <a:lnTo>
                    <a:pt x="2111982" y="1523925"/>
                  </a:lnTo>
                  <a:lnTo>
                    <a:pt x="2112100" y="1524179"/>
                  </a:lnTo>
                  <a:lnTo>
                    <a:pt x="2112292" y="1525195"/>
                  </a:lnTo>
                  <a:lnTo>
                    <a:pt x="2117943" y="1525195"/>
                  </a:lnTo>
                  <a:lnTo>
                    <a:pt x="2118070" y="1526211"/>
                  </a:lnTo>
                  <a:close/>
                </a:path>
                <a:path w="2360295" h="1867535">
                  <a:moveTo>
                    <a:pt x="2000678" y="1523952"/>
                  </a:moveTo>
                  <a:lnTo>
                    <a:pt x="2000526" y="1523925"/>
                  </a:lnTo>
                  <a:lnTo>
                    <a:pt x="2000678" y="1523952"/>
                  </a:lnTo>
                  <a:close/>
                </a:path>
                <a:path w="2360295" h="1867535">
                  <a:moveTo>
                    <a:pt x="1999535" y="1524326"/>
                  </a:moveTo>
                  <a:lnTo>
                    <a:pt x="2000336" y="1524052"/>
                  </a:lnTo>
                  <a:lnTo>
                    <a:pt x="2000526" y="1523925"/>
                  </a:lnTo>
                  <a:lnTo>
                    <a:pt x="1999460" y="1523925"/>
                  </a:lnTo>
                  <a:lnTo>
                    <a:pt x="1999535" y="1524326"/>
                  </a:lnTo>
                  <a:close/>
                </a:path>
                <a:path w="2360295" h="1867535">
                  <a:moveTo>
                    <a:pt x="2127894" y="1524052"/>
                  </a:moveTo>
                  <a:lnTo>
                    <a:pt x="2127759" y="1523947"/>
                  </a:lnTo>
                  <a:lnTo>
                    <a:pt x="2127894" y="1524052"/>
                  </a:lnTo>
                  <a:close/>
                </a:path>
                <a:path w="2360295" h="1867535">
                  <a:moveTo>
                    <a:pt x="2000736" y="1525703"/>
                  </a:moveTo>
                  <a:lnTo>
                    <a:pt x="2001237" y="1525703"/>
                  </a:lnTo>
                  <a:lnTo>
                    <a:pt x="2000802" y="1524072"/>
                  </a:lnTo>
                  <a:lnTo>
                    <a:pt x="2000307" y="1524072"/>
                  </a:lnTo>
                  <a:lnTo>
                    <a:pt x="1999578" y="1524560"/>
                  </a:lnTo>
                  <a:lnTo>
                    <a:pt x="1999026" y="1524560"/>
                  </a:lnTo>
                  <a:lnTo>
                    <a:pt x="1998473" y="1524814"/>
                  </a:lnTo>
                  <a:lnTo>
                    <a:pt x="1998201" y="1524814"/>
                  </a:lnTo>
                  <a:lnTo>
                    <a:pt x="1998569" y="1525195"/>
                  </a:lnTo>
                  <a:lnTo>
                    <a:pt x="2000368" y="1525195"/>
                  </a:lnTo>
                  <a:lnTo>
                    <a:pt x="2000526" y="1525449"/>
                  </a:lnTo>
                  <a:lnTo>
                    <a:pt x="2000736" y="1525703"/>
                  </a:lnTo>
                  <a:close/>
                </a:path>
                <a:path w="2360295" h="1867535">
                  <a:moveTo>
                    <a:pt x="2127680" y="1524052"/>
                  </a:moveTo>
                  <a:lnTo>
                    <a:pt x="2127894" y="1524052"/>
                  </a:lnTo>
                  <a:lnTo>
                    <a:pt x="2127694" y="1524033"/>
                  </a:lnTo>
                  <a:close/>
                </a:path>
                <a:path w="2360295" h="1867535">
                  <a:moveTo>
                    <a:pt x="2026969" y="1526519"/>
                  </a:moveTo>
                  <a:lnTo>
                    <a:pt x="2027077" y="1526338"/>
                  </a:lnTo>
                  <a:lnTo>
                    <a:pt x="2025715" y="1524052"/>
                  </a:lnTo>
                  <a:lnTo>
                    <a:pt x="2012288" y="1524052"/>
                  </a:lnTo>
                  <a:lnTo>
                    <a:pt x="2012257" y="1524560"/>
                  </a:lnTo>
                  <a:lnTo>
                    <a:pt x="2022004" y="1524560"/>
                  </a:lnTo>
                  <a:lnTo>
                    <a:pt x="2022184" y="1524814"/>
                  </a:lnTo>
                  <a:lnTo>
                    <a:pt x="2025320" y="1524814"/>
                  </a:lnTo>
                  <a:lnTo>
                    <a:pt x="2026969" y="1526519"/>
                  </a:lnTo>
                  <a:close/>
                </a:path>
                <a:path w="2360295" h="1867535">
                  <a:moveTo>
                    <a:pt x="1999578" y="1524560"/>
                  </a:moveTo>
                  <a:lnTo>
                    <a:pt x="2000307" y="1524072"/>
                  </a:lnTo>
                  <a:lnTo>
                    <a:pt x="1999578" y="1524306"/>
                  </a:lnTo>
                  <a:lnTo>
                    <a:pt x="1999578" y="1524560"/>
                  </a:lnTo>
                  <a:close/>
                </a:path>
                <a:path w="2360295" h="1867535">
                  <a:moveTo>
                    <a:pt x="2149609" y="1524433"/>
                  </a:moveTo>
                  <a:lnTo>
                    <a:pt x="2150082" y="1524433"/>
                  </a:lnTo>
                  <a:lnTo>
                    <a:pt x="2149683" y="1524135"/>
                  </a:lnTo>
                  <a:lnTo>
                    <a:pt x="2149609" y="1524433"/>
                  </a:lnTo>
                  <a:close/>
                </a:path>
                <a:path w="2360295" h="1867535">
                  <a:moveTo>
                    <a:pt x="2171245" y="1526973"/>
                  </a:moveTo>
                  <a:lnTo>
                    <a:pt x="2172192" y="1525195"/>
                  </a:lnTo>
                  <a:lnTo>
                    <a:pt x="2172745" y="1524433"/>
                  </a:lnTo>
                  <a:lnTo>
                    <a:pt x="2173140" y="1524179"/>
                  </a:lnTo>
                  <a:lnTo>
                    <a:pt x="2162852" y="1524179"/>
                  </a:lnTo>
                  <a:lnTo>
                    <a:pt x="2162908" y="1524814"/>
                  </a:lnTo>
                  <a:lnTo>
                    <a:pt x="2167139" y="1524814"/>
                  </a:lnTo>
                  <a:lnTo>
                    <a:pt x="2168481" y="1525195"/>
                  </a:lnTo>
                  <a:lnTo>
                    <a:pt x="2168811" y="1525449"/>
                  </a:lnTo>
                  <a:lnTo>
                    <a:pt x="2170218" y="1525449"/>
                  </a:lnTo>
                  <a:lnTo>
                    <a:pt x="2170771" y="1526084"/>
                  </a:lnTo>
                  <a:lnTo>
                    <a:pt x="2171036" y="1526525"/>
                  </a:lnTo>
                  <a:lnTo>
                    <a:pt x="2171245" y="1526973"/>
                  </a:lnTo>
                  <a:close/>
                </a:path>
                <a:path w="2360295" h="1867535">
                  <a:moveTo>
                    <a:pt x="2030926" y="1524433"/>
                  </a:moveTo>
                  <a:lnTo>
                    <a:pt x="2031321" y="1524179"/>
                  </a:lnTo>
                  <a:lnTo>
                    <a:pt x="2030689" y="1524179"/>
                  </a:lnTo>
                  <a:lnTo>
                    <a:pt x="2030926" y="1524433"/>
                  </a:lnTo>
                  <a:close/>
                </a:path>
                <a:path w="2360295" h="1867535">
                  <a:moveTo>
                    <a:pt x="2158058" y="1527100"/>
                  </a:moveTo>
                  <a:lnTo>
                    <a:pt x="2159795" y="1524306"/>
                  </a:lnTo>
                  <a:lnTo>
                    <a:pt x="2157268" y="1524306"/>
                  </a:lnTo>
                  <a:lnTo>
                    <a:pt x="2158058" y="1527100"/>
                  </a:lnTo>
                  <a:close/>
                </a:path>
                <a:path w="2360295" h="1867535">
                  <a:moveTo>
                    <a:pt x="2155926" y="1524433"/>
                  </a:moveTo>
                  <a:lnTo>
                    <a:pt x="2157268" y="1524306"/>
                  </a:lnTo>
                  <a:lnTo>
                    <a:pt x="2155215" y="1524306"/>
                  </a:lnTo>
                  <a:lnTo>
                    <a:pt x="2155926" y="1524433"/>
                  </a:lnTo>
                  <a:close/>
                </a:path>
                <a:path w="2360295" h="1867535">
                  <a:moveTo>
                    <a:pt x="2156794" y="1526084"/>
                  </a:moveTo>
                  <a:lnTo>
                    <a:pt x="2157002" y="1525623"/>
                  </a:lnTo>
                  <a:lnTo>
                    <a:pt x="2157110" y="1525195"/>
                  </a:lnTo>
                  <a:lnTo>
                    <a:pt x="2156794" y="1525068"/>
                  </a:lnTo>
                  <a:lnTo>
                    <a:pt x="2156636" y="1525068"/>
                  </a:lnTo>
                  <a:lnTo>
                    <a:pt x="2155076" y="1524829"/>
                  </a:lnTo>
                  <a:lnTo>
                    <a:pt x="2155018" y="1524687"/>
                  </a:lnTo>
                  <a:lnTo>
                    <a:pt x="2155136" y="1524306"/>
                  </a:lnTo>
                  <a:lnTo>
                    <a:pt x="2152491" y="1524306"/>
                  </a:lnTo>
                  <a:lnTo>
                    <a:pt x="2153004" y="1524433"/>
                  </a:lnTo>
                  <a:lnTo>
                    <a:pt x="2153241" y="1524687"/>
                  </a:lnTo>
                  <a:lnTo>
                    <a:pt x="2150714" y="1525703"/>
                  </a:lnTo>
                  <a:lnTo>
                    <a:pt x="2156557" y="1525703"/>
                  </a:lnTo>
                  <a:lnTo>
                    <a:pt x="2156636" y="1525957"/>
                  </a:lnTo>
                  <a:lnTo>
                    <a:pt x="2156794" y="1526084"/>
                  </a:lnTo>
                  <a:close/>
                </a:path>
                <a:path w="2360295" h="1867535">
                  <a:moveTo>
                    <a:pt x="1999026" y="1524560"/>
                  </a:moveTo>
                  <a:lnTo>
                    <a:pt x="1999578" y="1524560"/>
                  </a:lnTo>
                  <a:lnTo>
                    <a:pt x="1999535" y="1524326"/>
                  </a:lnTo>
                  <a:lnTo>
                    <a:pt x="1999026" y="1524560"/>
                  </a:lnTo>
                  <a:close/>
                </a:path>
                <a:path w="2360295" h="1867535">
                  <a:moveTo>
                    <a:pt x="2111231" y="1526084"/>
                  </a:moveTo>
                  <a:lnTo>
                    <a:pt x="2111468" y="1525957"/>
                  </a:lnTo>
                  <a:lnTo>
                    <a:pt x="2111705" y="1524560"/>
                  </a:lnTo>
                  <a:lnTo>
                    <a:pt x="2111310" y="1524433"/>
                  </a:lnTo>
                  <a:lnTo>
                    <a:pt x="2110916" y="1524433"/>
                  </a:lnTo>
                  <a:lnTo>
                    <a:pt x="2110679" y="1524687"/>
                  </a:lnTo>
                  <a:lnTo>
                    <a:pt x="2110442" y="1524814"/>
                  </a:lnTo>
                  <a:lnTo>
                    <a:pt x="2110117" y="1524814"/>
                  </a:lnTo>
                  <a:lnTo>
                    <a:pt x="2110284" y="1525576"/>
                  </a:lnTo>
                  <a:lnTo>
                    <a:pt x="2111231" y="1526084"/>
                  </a:lnTo>
                  <a:close/>
                </a:path>
                <a:path w="2360295" h="1867535">
                  <a:moveTo>
                    <a:pt x="2011249" y="1525322"/>
                  </a:moveTo>
                  <a:lnTo>
                    <a:pt x="2012212" y="1525322"/>
                  </a:lnTo>
                  <a:lnTo>
                    <a:pt x="2011186" y="1524433"/>
                  </a:lnTo>
                  <a:lnTo>
                    <a:pt x="2010554" y="1524560"/>
                  </a:lnTo>
                  <a:lnTo>
                    <a:pt x="2010396" y="1524560"/>
                  </a:lnTo>
                  <a:lnTo>
                    <a:pt x="2010317" y="1524814"/>
                  </a:lnTo>
                  <a:lnTo>
                    <a:pt x="2011344" y="1524814"/>
                  </a:lnTo>
                  <a:lnTo>
                    <a:pt x="2011249" y="1525322"/>
                  </a:lnTo>
                  <a:close/>
                </a:path>
                <a:path w="2360295" h="1867535">
                  <a:moveTo>
                    <a:pt x="2019240" y="1525449"/>
                  </a:moveTo>
                  <a:lnTo>
                    <a:pt x="2022004" y="1524560"/>
                  </a:lnTo>
                  <a:lnTo>
                    <a:pt x="2012257" y="1524560"/>
                  </a:lnTo>
                  <a:lnTo>
                    <a:pt x="2012227" y="1525068"/>
                  </a:lnTo>
                  <a:lnTo>
                    <a:pt x="2015686" y="1525068"/>
                  </a:lnTo>
                  <a:lnTo>
                    <a:pt x="2016160" y="1525195"/>
                  </a:lnTo>
                  <a:lnTo>
                    <a:pt x="2017739" y="1525195"/>
                  </a:lnTo>
                  <a:lnTo>
                    <a:pt x="2019240" y="1525449"/>
                  </a:lnTo>
                  <a:close/>
                </a:path>
                <a:path w="2360295" h="1867535">
                  <a:moveTo>
                    <a:pt x="2134210" y="1527608"/>
                  </a:moveTo>
                  <a:lnTo>
                    <a:pt x="2134447" y="1527227"/>
                  </a:lnTo>
                  <a:lnTo>
                    <a:pt x="2133104" y="1526338"/>
                  </a:lnTo>
                  <a:lnTo>
                    <a:pt x="2135394" y="1524687"/>
                  </a:lnTo>
                  <a:lnTo>
                    <a:pt x="2132632" y="1526465"/>
                  </a:lnTo>
                  <a:lnTo>
                    <a:pt x="2132315" y="1526465"/>
                  </a:lnTo>
                  <a:lnTo>
                    <a:pt x="2132946" y="1527100"/>
                  </a:lnTo>
                  <a:lnTo>
                    <a:pt x="2133736" y="1527354"/>
                  </a:lnTo>
                  <a:lnTo>
                    <a:pt x="2134210" y="1527608"/>
                  </a:lnTo>
                  <a:close/>
                </a:path>
                <a:path w="2360295" h="1867535">
                  <a:moveTo>
                    <a:pt x="1995921" y="1526059"/>
                  </a:moveTo>
                  <a:lnTo>
                    <a:pt x="1998078" y="1524687"/>
                  </a:lnTo>
                  <a:lnTo>
                    <a:pt x="1995533" y="1524687"/>
                  </a:lnTo>
                  <a:lnTo>
                    <a:pt x="1995646" y="1525322"/>
                  </a:lnTo>
                  <a:lnTo>
                    <a:pt x="1995921" y="1526059"/>
                  </a:lnTo>
                  <a:close/>
                </a:path>
                <a:path w="2360295" h="1867535">
                  <a:moveTo>
                    <a:pt x="2164928" y="1525703"/>
                  </a:moveTo>
                  <a:lnTo>
                    <a:pt x="2167139" y="1524814"/>
                  </a:lnTo>
                  <a:lnTo>
                    <a:pt x="2163664" y="1524814"/>
                  </a:lnTo>
                  <a:lnTo>
                    <a:pt x="2164928" y="1525703"/>
                  </a:lnTo>
                  <a:close/>
                </a:path>
                <a:path w="2360295" h="1867535">
                  <a:moveTo>
                    <a:pt x="2163190" y="1526338"/>
                  </a:moveTo>
                  <a:lnTo>
                    <a:pt x="2163664" y="1524814"/>
                  </a:lnTo>
                  <a:lnTo>
                    <a:pt x="2162908" y="1524814"/>
                  </a:lnTo>
                  <a:lnTo>
                    <a:pt x="2163032" y="1526211"/>
                  </a:lnTo>
                  <a:lnTo>
                    <a:pt x="2163190" y="1526338"/>
                  </a:lnTo>
                  <a:close/>
                </a:path>
                <a:path w="2360295" h="1867535">
                  <a:moveTo>
                    <a:pt x="2142581" y="1525703"/>
                  </a:moveTo>
                  <a:lnTo>
                    <a:pt x="2143134" y="1525703"/>
                  </a:lnTo>
                  <a:lnTo>
                    <a:pt x="2143252" y="1525576"/>
                  </a:lnTo>
                  <a:lnTo>
                    <a:pt x="2143371" y="1524814"/>
                  </a:lnTo>
                  <a:lnTo>
                    <a:pt x="2142739" y="1524814"/>
                  </a:lnTo>
                  <a:lnTo>
                    <a:pt x="2142581" y="1525703"/>
                  </a:lnTo>
                  <a:close/>
                </a:path>
                <a:path w="2360295" h="1867535">
                  <a:moveTo>
                    <a:pt x="2103809" y="1525957"/>
                  </a:moveTo>
                  <a:lnTo>
                    <a:pt x="2104441" y="1525195"/>
                  </a:lnTo>
                  <a:lnTo>
                    <a:pt x="2104836" y="1524814"/>
                  </a:lnTo>
                  <a:lnTo>
                    <a:pt x="2102704" y="1524814"/>
                  </a:lnTo>
                  <a:lnTo>
                    <a:pt x="2103414" y="1525449"/>
                  </a:lnTo>
                  <a:lnTo>
                    <a:pt x="2103809" y="1525957"/>
                  </a:lnTo>
                  <a:close/>
                </a:path>
                <a:path w="2360295" h="1867535">
                  <a:moveTo>
                    <a:pt x="2065117" y="1526465"/>
                  </a:moveTo>
                  <a:lnTo>
                    <a:pt x="2065749" y="1525957"/>
                  </a:lnTo>
                  <a:lnTo>
                    <a:pt x="2066061" y="1525623"/>
                  </a:lnTo>
                  <a:lnTo>
                    <a:pt x="2066144" y="1524814"/>
                  </a:lnTo>
                  <a:lnTo>
                    <a:pt x="2065298" y="1525703"/>
                  </a:lnTo>
                  <a:lnTo>
                    <a:pt x="2064960" y="1526338"/>
                  </a:lnTo>
                  <a:lnTo>
                    <a:pt x="2065117" y="1526465"/>
                  </a:lnTo>
                  <a:close/>
                </a:path>
                <a:path w="2360295" h="1867535">
                  <a:moveTo>
                    <a:pt x="2054852" y="1528624"/>
                  </a:moveTo>
                  <a:lnTo>
                    <a:pt x="2056036" y="1527735"/>
                  </a:lnTo>
                  <a:lnTo>
                    <a:pt x="2056431" y="1527481"/>
                  </a:lnTo>
                  <a:lnTo>
                    <a:pt x="2056869" y="1527364"/>
                  </a:lnTo>
                  <a:lnTo>
                    <a:pt x="2056958" y="1527227"/>
                  </a:lnTo>
                  <a:lnTo>
                    <a:pt x="2057063" y="1526973"/>
                  </a:lnTo>
                  <a:lnTo>
                    <a:pt x="2057616" y="1524814"/>
                  </a:lnTo>
                  <a:lnTo>
                    <a:pt x="2056510" y="1525576"/>
                  </a:lnTo>
                  <a:lnTo>
                    <a:pt x="2055563" y="1525830"/>
                  </a:lnTo>
                  <a:lnTo>
                    <a:pt x="2053921" y="1525830"/>
                  </a:lnTo>
                  <a:lnTo>
                    <a:pt x="2054852" y="1528624"/>
                  </a:lnTo>
                  <a:close/>
                </a:path>
                <a:path w="2360295" h="1867535">
                  <a:moveTo>
                    <a:pt x="2023267" y="1526338"/>
                  </a:moveTo>
                  <a:lnTo>
                    <a:pt x="2024846" y="1525068"/>
                  </a:lnTo>
                  <a:lnTo>
                    <a:pt x="2025320" y="1524814"/>
                  </a:lnTo>
                  <a:lnTo>
                    <a:pt x="2022184" y="1524814"/>
                  </a:lnTo>
                  <a:lnTo>
                    <a:pt x="2023267" y="1526338"/>
                  </a:lnTo>
                  <a:close/>
                </a:path>
                <a:path w="2360295" h="1867535">
                  <a:moveTo>
                    <a:pt x="2010159" y="1524941"/>
                  </a:moveTo>
                  <a:lnTo>
                    <a:pt x="2011344" y="1524814"/>
                  </a:lnTo>
                  <a:lnTo>
                    <a:pt x="2010317" y="1524814"/>
                  </a:lnTo>
                  <a:lnTo>
                    <a:pt x="2010159" y="1524941"/>
                  </a:lnTo>
                  <a:close/>
                </a:path>
                <a:path w="2360295" h="1867535">
                  <a:moveTo>
                    <a:pt x="1994683" y="1526846"/>
                  </a:moveTo>
                  <a:lnTo>
                    <a:pt x="1995881" y="1526084"/>
                  </a:lnTo>
                  <a:lnTo>
                    <a:pt x="1995883" y="1525957"/>
                  </a:lnTo>
                  <a:lnTo>
                    <a:pt x="1995477" y="1524829"/>
                  </a:lnTo>
                  <a:lnTo>
                    <a:pt x="1994683" y="1526846"/>
                  </a:lnTo>
                  <a:close/>
                </a:path>
                <a:path w="2360295" h="1867535">
                  <a:moveTo>
                    <a:pt x="2062592" y="1527989"/>
                  </a:moveTo>
                  <a:lnTo>
                    <a:pt x="2062671" y="1527227"/>
                  </a:lnTo>
                  <a:lnTo>
                    <a:pt x="2061960" y="1524941"/>
                  </a:lnTo>
                  <a:lnTo>
                    <a:pt x="2061496" y="1526681"/>
                  </a:lnTo>
                  <a:lnTo>
                    <a:pt x="2061012" y="1527227"/>
                  </a:lnTo>
                  <a:lnTo>
                    <a:pt x="2062118" y="1527735"/>
                  </a:lnTo>
                  <a:lnTo>
                    <a:pt x="2062592" y="1527989"/>
                  </a:lnTo>
                  <a:close/>
                </a:path>
                <a:path w="2360295" h="1867535">
                  <a:moveTo>
                    <a:pt x="1988208" y="1529132"/>
                  </a:moveTo>
                  <a:lnTo>
                    <a:pt x="1989787" y="1525830"/>
                  </a:lnTo>
                  <a:lnTo>
                    <a:pt x="1988997" y="1525576"/>
                  </a:lnTo>
                  <a:lnTo>
                    <a:pt x="1988129" y="1524941"/>
                  </a:lnTo>
                  <a:lnTo>
                    <a:pt x="1987702" y="1526084"/>
                  </a:lnTo>
                  <a:lnTo>
                    <a:pt x="1988287" y="1526084"/>
                  </a:lnTo>
                  <a:lnTo>
                    <a:pt x="1988208" y="1529132"/>
                  </a:lnTo>
                  <a:close/>
                </a:path>
                <a:path w="2360295" h="1867535">
                  <a:moveTo>
                    <a:pt x="2068513" y="1527989"/>
                  </a:moveTo>
                  <a:lnTo>
                    <a:pt x="2068592" y="1527735"/>
                  </a:lnTo>
                  <a:lnTo>
                    <a:pt x="2069066" y="1525195"/>
                  </a:lnTo>
                  <a:lnTo>
                    <a:pt x="2080910" y="1525195"/>
                  </a:lnTo>
                  <a:lnTo>
                    <a:pt x="2081384" y="1525068"/>
                  </a:lnTo>
                  <a:lnTo>
                    <a:pt x="2067565" y="1525068"/>
                  </a:lnTo>
                  <a:lnTo>
                    <a:pt x="2068118" y="1526465"/>
                  </a:lnTo>
                  <a:lnTo>
                    <a:pt x="2066460" y="1526465"/>
                  </a:lnTo>
                  <a:lnTo>
                    <a:pt x="2066065" y="1527100"/>
                  </a:lnTo>
                  <a:lnTo>
                    <a:pt x="2065749" y="1527735"/>
                  </a:lnTo>
                  <a:lnTo>
                    <a:pt x="2066776" y="1527735"/>
                  </a:lnTo>
                  <a:lnTo>
                    <a:pt x="2068513" y="1527989"/>
                  </a:lnTo>
                  <a:close/>
                </a:path>
                <a:path w="2360295" h="1867535">
                  <a:moveTo>
                    <a:pt x="2066460" y="1526465"/>
                  </a:moveTo>
                  <a:lnTo>
                    <a:pt x="2068118" y="1526465"/>
                  </a:lnTo>
                  <a:lnTo>
                    <a:pt x="2066776" y="1525068"/>
                  </a:lnTo>
                  <a:lnTo>
                    <a:pt x="2066460" y="1526465"/>
                  </a:lnTo>
                  <a:close/>
                </a:path>
                <a:path w="2360295" h="1867535">
                  <a:moveTo>
                    <a:pt x="2046640" y="1530275"/>
                  </a:moveTo>
                  <a:lnTo>
                    <a:pt x="2049404" y="1528370"/>
                  </a:lnTo>
                  <a:lnTo>
                    <a:pt x="2052088" y="1528116"/>
                  </a:lnTo>
                  <a:lnTo>
                    <a:pt x="2053668" y="1525068"/>
                  </a:lnTo>
                  <a:lnTo>
                    <a:pt x="2051500" y="1525068"/>
                  </a:lnTo>
                  <a:lnTo>
                    <a:pt x="2051693" y="1525195"/>
                  </a:lnTo>
                  <a:lnTo>
                    <a:pt x="2050904" y="1525830"/>
                  </a:lnTo>
                  <a:lnTo>
                    <a:pt x="2052109" y="1526681"/>
                  </a:lnTo>
                  <a:lnTo>
                    <a:pt x="2051298" y="1527100"/>
                  </a:lnTo>
                  <a:lnTo>
                    <a:pt x="2049482" y="1527608"/>
                  </a:lnTo>
                  <a:lnTo>
                    <a:pt x="2042865" y="1527608"/>
                  </a:lnTo>
                  <a:lnTo>
                    <a:pt x="2042644" y="1527862"/>
                  </a:lnTo>
                  <a:lnTo>
                    <a:pt x="2042771" y="1528497"/>
                  </a:lnTo>
                  <a:lnTo>
                    <a:pt x="2043007" y="1529005"/>
                  </a:lnTo>
                  <a:lnTo>
                    <a:pt x="2044271" y="1529005"/>
                  </a:lnTo>
                  <a:lnTo>
                    <a:pt x="2045534" y="1529259"/>
                  </a:lnTo>
                  <a:lnTo>
                    <a:pt x="2046640" y="1530275"/>
                  </a:lnTo>
                  <a:close/>
                </a:path>
                <a:path w="2360295" h="1867535">
                  <a:moveTo>
                    <a:pt x="2013397" y="1528751"/>
                  </a:moveTo>
                  <a:lnTo>
                    <a:pt x="2015687" y="1527989"/>
                  </a:lnTo>
                  <a:lnTo>
                    <a:pt x="2017818" y="1527862"/>
                  </a:lnTo>
                  <a:lnTo>
                    <a:pt x="2016002" y="1525703"/>
                  </a:lnTo>
                  <a:lnTo>
                    <a:pt x="2015686" y="1525068"/>
                  </a:lnTo>
                  <a:lnTo>
                    <a:pt x="2012227" y="1525068"/>
                  </a:lnTo>
                  <a:lnTo>
                    <a:pt x="2012212" y="1525322"/>
                  </a:lnTo>
                  <a:lnTo>
                    <a:pt x="2011249" y="1525322"/>
                  </a:lnTo>
                  <a:lnTo>
                    <a:pt x="2011130" y="1525957"/>
                  </a:lnTo>
                  <a:lnTo>
                    <a:pt x="2011216" y="1526211"/>
                  </a:lnTo>
                  <a:lnTo>
                    <a:pt x="2013397" y="1528751"/>
                  </a:lnTo>
                  <a:close/>
                </a:path>
                <a:path w="2360295" h="1867535">
                  <a:moveTo>
                    <a:pt x="2115732" y="1529005"/>
                  </a:moveTo>
                  <a:lnTo>
                    <a:pt x="2117943" y="1525195"/>
                  </a:lnTo>
                  <a:lnTo>
                    <a:pt x="2112292" y="1525195"/>
                  </a:lnTo>
                  <a:lnTo>
                    <a:pt x="2112390" y="1525957"/>
                  </a:lnTo>
                  <a:lnTo>
                    <a:pt x="2113995" y="1525957"/>
                  </a:lnTo>
                  <a:lnTo>
                    <a:pt x="2115732" y="1529005"/>
                  </a:lnTo>
                  <a:close/>
                </a:path>
                <a:path w="2360295" h="1867535">
                  <a:moveTo>
                    <a:pt x="2080515" y="1526338"/>
                  </a:moveTo>
                  <a:lnTo>
                    <a:pt x="2080676" y="1526336"/>
                  </a:lnTo>
                  <a:lnTo>
                    <a:pt x="2081036" y="1526059"/>
                  </a:lnTo>
                  <a:lnTo>
                    <a:pt x="2081147" y="1525830"/>
                  </a:lnTo>
                  <a:lnTo>
                    <a:pt x="2080989" y="1525576"/>
                  </a:lnTo>
                  <a:lnTo>
                    <a:pt x="2080041" y="1525195"/>
                  </a:lnTo>
                  <a:lnTo>
                    <a:pt x="2069066" y="1525195"/>
                  </a:lnTo>
                  <a:lnTo>
                    <a:pt x="2069236" y="1525449"/>
                  </a:lnTo>
                  <a:lnTo>
                    <a:pt x="2079331" y="1525449"/>
                  </a:lnTo>
                  <a:lnTo>
                    <a:pt x="2080515" y="1526338"/>
                  </a:lnTo>
                  <a:close/>
                </a:path>
                <a:path w="2360295" h="1867535">
                  <a:moveTo>
                    <a:pt x="2000842" y="1527481"/>
                  </a:moveTo>
                  <a:lnTo>
                    <a:pt x="2001631" y="1526973"/>
                  </a:lnTo>
                  <a:lnTo>
                    <a:pt x="2002421" y="1526973"/>
                  </a:lnTo>
                  <a:lnTo>
                    <a:pt x="2002816" y="1526465"/>
                  </a:lnTo>
                  <a:lnTo>
                    <a:pt x="2002421" y="1525703"/>
                  </a:lnTo>
                  <a:lnTo>
                    <a:pt x="2002026" y="1525195"/>
                  </a:lnTo>
                  <a:lnTo>
                    <a:pt x="2001237" y="1525703"/>
                  </a:lnTo>
                  <a:lnTo>
                    <a:pt x="2000736" y="1525703"/>
                  </a:lnTo>
                  <a:lnTo>
                    <a:pt x="2000842" y="1527481"/>
                  </a:lnTo>
                  <a:close/>
                </a:path>
                <a:path w="2360295" h="1867535">
                  <a:moveTo>
                    <a:pt x="1998631" y="1526973"/>
                  </a:moveTo>
                  <a:lnTo>
                    <a:pt x="2000368" y="1526973"/>
                  </a:lnTo>
                  <a:lnTo>
                    <a:pt x="2000368" y="1525195"/>
                  </a:lnTo>
                  <a:lnTo>
                    <a:pt x="1998569" y="1525195"/>
                  </a:lnTo>
                  <a:lnTo>
                    <a:pt x="1999184" y="1525830"/>
                  </a:lnTo>
                  <a:lnTo>
                    <a:pt x="1999499" y="1525830"/>
                  </a:lnTo>
                  <a:lnTo>
                    <a:pt x="1998868" y="1526592"/>
                  </a:lnTo>
                  <a:lnTo>
                    <a:pt x="1998631" y="1526973"/>
                  </a:lnTo>
                  <a:close/>
                </a:path>
                <a:path w="2360295" h="1867535">
                  <a:moveTo>
                    <a:pt x="2065039" y="1525957"/>
                  </a:moveTo>
                  <a:lnTo>
                    <a:pt x="2065315" y="1525672"/>
                  </a:lnTo>
                  <a:lnTo>
                    <a:pt x="2065433" y="1525449"/>
                  </a:lnTo>
                  <a:lnTo>
                    <a:pt x="2065298" y="1525374"/>
                  </a:lnTo>
                  <a:lnTo>
                    <a:pt x="2065039" y="1525957"/>
                  </a:lnTo>
                  <a:close/>
                </a:path>
                <a:path w="2360295" h="1867535">
                  <a:moveTo>
                    <a:pt x="2170297" y="1526592"/>
                  </a:moveTo>
                  <a:lnTo>
                    <a:pt x="2170218" y="1525449"/>
                  </a:lnTo>
                  <a:lnTo>
                    <a:pt x="2168811" y="1525449"/>
                  </a:lnTo>
                  <a:lnTo>
                    <a:pt x="2169637" y="1526084"/>
                  </a:lnTo>
                  <a:lnTo>
                    <a:pt x="2169981" y="1526084"/>
                  </a:lnTo>
                  <a:lnTo>
                    <a:pt x="2170210" y="1526525"/>
                  </a:lnTo>
                  <a:close/>
                </a:path>
                <a:path w="2360295" h="1867535">
                  <a:moveTo>
                    <a:pt x="2077278" y="1528370"/>
                  </a:moveTo>
                  <a:lnTo>
                    <a:pt x="2077594" y="1528243"/>
                  </a:lnTo>
                  <a:lnTo>
                    <a:pt x="2077831" y="1528116"/>
                  </a:lnTo>
                  <a:lnTo>
                    <a:pt x="2077949" y="1527735"/>
                  </a:lnTo>
                  <a:lnTo>
                    <a:pt x="2078056" y="1527536"/>
                  </a:lnTo>
                  <a:lnTo>
                    <a:pt x="2078181" y="1527402"/>
                  </a:lnTo>
                  <a:lnTo>
                    <a:pt x="2078278" y="1527227"/>
                  </a:lnTo>
                  <a:lnTo>
                    <a:pt x="2078699" y="1526211"/>
                  </a:lnTo>
                  <a:lnTo>
                    <a:pt x="2079331" y="1525449"/>
                  </a:lnTo>
                  <a:lnTo>
                    <a:pt x="2069236" y="1525449"/>
                  </a:lnTo>
                  <a:lnTo>
                    <a:pt x="2069406" y="1525703"/>
                  </a:lnTo>
                  <a:lnTo>
                    <a:pt x="2076883" y="1525703"/>
                  </a:lnTo>
                  <a:lnTo>
                    <a:pt x="2076409" y="1528116"/>
                  </a:lnTo>
                  <a:lnTo>
                    <a:pt x="2077278" y="1528370"/>
                  </a:lnTo>
                  <a:close/>
                </a:path>
                <a:path w="2360295" h="1867535">
                  <a:moveTo>
                    <a:pt x="2043758" y="1526465"/>
                  </a:moveTo>
                  <a:lnTo>
                    <a:pt x="2044902" y="1526465"/>
                  </a:lnTo>
                  <a:lnTo>
                    <a:pt x="2043323" y="1525449"/>
                  </a:lnTo>
                  <a:lnTo>
                    <a:pt x="2043758" y="1526465"/>
                  </a:lnTo>
                  <a:close/>
                </a:path>
                <a:path w="2360295" h="1867535">
                  <a:moveTo>
                    <a:pt x="2118891" y="1526211"/>
                  </a:moveTo>
                  <a:lnTo>
                    <a:pt x="2119193" y="1526167"/>
                  </a:lnTo>
                  <a:lnTo>
                    <a:pt x="2119024" y="1525623"/>
                  </a:lnTo>
                  <a:lnTo>
                    <a:pt x="2118891" y="1526211"/>
                  </a:lnTo>
                  <a:close/>
                </a:path>
                <a:path w="2360295" h="1867535">
                  <a:moveTo>
                    <a:pt x="2156557" y="1528116"/>
                  </a:moveTo>
                  <a:lnTo>
                    <a:pt x="2155215" y="1526338"/>
                  </a:lnTo>
                  <a:lnTo>
                    <a:pt x="2155176" y="1526211"/>
                  </a:lnTo>
                  <a:lnTo>
                    <a:pt x="2155294" y="1526059"/>
                  </a:lnTo>
                  <a:lnTo>
                    <a:pt x="2156005" y="1525830"/>
                  </a:lnTo>
                  <a:lnTo>
                    <a:pt x="2156400" y="1525830"/>
                  </a:lnTo>
                  <a:lnTo>
                    <a:pt x="2156557" y="1525703"/>
                  </a:lnTo>
                  <a:lnTo>
                    <a:pt x="2150714" y="1525703"/>
                  </a:lnTo>
                  <a:lnTo>
                    <a:pt x="2150398" y="1525830"/>
                  </a:lnTo>
                  <a:lnTo>
                    <a:pt x="2152846" y="1526846"/>
                  </a:lnTo>
                  <a:lnTo>
                    <a:pt x="2152925" y="1526973"/>
                  </a:lnTo>
                  <a:lnTo>
                    <a:pt x="2153715" y="1526973"/>
                  </a:lnTo>
                  <a:lnTo>
                    <a:pt x="2156557" y="1528116"/>
                  </a:lnTo>
                  <a:close/>
                </a:path>
                <a:path w="2360295" h="1867535">
                  <a:moveTo>
                    <a:pt x="2082410" y="1526338"/>
                  </a:moveTo>
                  <a:lnTo>
                    <a:pt x="2082571" y="1526336"/>
                  </a:lnTo>
                  <a:lnTo>
                    <a:pt x="2083437" y="1525703"/>
                  </a:lnTo>
                  <a:lnTo>
                    <a:pt x="2081897" y="1525703"/>
                  </a:lnTo>
                  <a:lnTo>
                    <a:pt x="2082410" y="1526338"/>
                  </a:lnTo>
                  <a:close/>
                </a:path>
                <a:path w="2360295" h="1867535">
                  <a:moveTo>
                    <a:pt x="2074593" y="1527100"/>
                  </a:moveTo>
                  <a:lnTo>
                    <a:pt x="2075699" y="1526592"/>
                  </a:lnTo>
                  <a:lnTo>
                    <a:pt x="2076883" y="1525703"/>
                  </a:lnTo>
                  <a:lnTo>
                    <a:pt x="2069406" y="1525703"/>
                  </a:lnTo>
                  <a:lnTo>
                    <a:pt x="2069746" y="1526211"/>
                  </a:lnTo>
                  <a:lnTo>
                    <a:pt x="2074198" y="1526211"/>
                  </a:lnTo>
                  <a:lnTo>
                    <a:pt x="2074277" y="1526338"/>
                  </a:lnTo>
                  <a:lnTo>
                    <a:pt x="2074514" y="1526973"/>
                  </a:lnTo>
                  <a:lnTo>
                    <a:pt x="2074593" y="1527100"/>
                  </a:lnTo>
                  <a:close/>
                </a:path>
                <a:path w="2360295" h="1867535">
                  <a:moveTo>
                    <a:pt x="2037243" y="1529386"/>
                  </a:moveTo>
                  <a:lnTo>
                    <a:pt x="2038427" y="1529386"/>
                  </a:lnTo>
                  <a:lnTo>
                    <a:pt x="2037006" y="1525703"/>
                  </a:lnTo>
                  <a:lnTo>
                    <a:pt x="2034400" y="1527354"/>
                  </a:lnTo>
                  <a:lnTo>
                    <a:pt x="2029840" y="1527354"/>
                  </a:lnTo>
                  <a:lnTo>
                    <a:pt x="2029979" y="1527735"/>
                  </a:lnTo>
                  <a:lnTo>
                    <a:pt x="2036217" y="1527735"/>
                  </a:lnTo>
                  <a:lnTo>
                    <a:pt x="2036848" y="1527989"/>
                  </a:lnTo>
                  <a:lnTo>
                    <a:pt x="2037480" y="1527989"/>
                  </a:lnTo>
                  <a:lnTo>
                    <a:pt x="2037401" y="1528624"/>
                  </a:lnTo>
                  <a:lnTo>
                    <a:pt x="2037243" y="1529386"/>
                  </a:lnTo>
                  <a:close/>
                </a:path>
                <a:path w="2360295" h="1867535">
                  <a:moveTo>
                    <a:pt x="2009370" y="1528116"/>
                  </a:moveTo>
                  <a:lnTo>
                    <a:pt x="2011107" y="1525830"/>
                  </a:lnTo>
                  <a:lnTo>
                    <a:pt x="2010396" y="1525957"/>
                  </a:lnTo>
                  <a:lnTo>
                    <a:pt x="2008587" y="1525957"/>
                  </a:lnTo>
                  <a:lnTo>
                    <a:pt x="2009370" y="1528116"/>
                  </a:lnTo>
                  <a:close/>
                </a:path>
                <a:path w="2360295" h="1867535">
                  <a:moveTo>
                    <a:pt x="2119193" y="1526167"/>
                  </a:moveTo>
                  <a:lnTo>
                    <a:pt x="2120628" y="1525957"/>
                  </a:lnTo>
                  <a:lnTo>
                    <a:pt x="2119128" y="1525957"/>
                  </a:lnTo>
                  <a:lnTo>
                    <a:pt x="2119193" y="1526167"/>
                  </a:lnTo>
                  <a:close/>
                </a:path>
                <a:path w="2360295" h="1867535">
                  <a:moveTo>
                    <a:pt x="2112574" y="1526973"/>
                  </a:moveTo>
                  <a:lnTo>
                    <a:pt x="2113995" y="1525957"/>
                  </a:lnTo>
                  <a:lnTo>
                    <a:pt x="2112390" y="1525957"/>
                  </a:lnTo>
                  <a:lnTo>
                    <a:pt x="2112574" y="1526973"/>
                  </a:lnTo>
                  <a:close/>
                </a:path>
                <a:path w="2360295" h="1867535">
                  <a:moveTo>
                    <a:pt x="2042865" y="1527608"/>
                  </a:moveTo>
                  <a:lnTo>
                    <a:pt x="2049482" y="1527608"/>
                  </a:lnTo>
                  <a:lnTo>
                    <a:pt x="2049245" y="1525957"/>
                  </a:lnTo>
                  <a:lnTo>
                    <a:pt x="2048535" y="1526084"/>
                  </a:lnTo>
                  <a:lnTo>
                    <a:pt x="2045052" y="1526084"/>
                  </a:lnTo>
                  <a:lnTo>
                    <a:pt x="2044902" y="1526465"/>
                  </a:lnTo>
                  <a:lnTo>
                    <a:pt x="2043758" y="1526465"/>
                  </a:lnTo>
                  <a:lnTo>
                    <a:pt x="2043876" y="1526846"/>
                  </a:lnTo>
                  <a:lnTo>
                    <a:pt x="2043159" y="1527307"/>
                  </a:lnTo>
                  <a:lnTo>
                    <a:pt x="2042865" y="1527608"/>
                  </a:lnTo>
                  <a:close/>
                </a:path>
                <a:path w="2360295" h="1867535">
                  <a:moveTo>
                    <a:pt x="1993822" y="1527735"/>
                  </a:moveTo>
                  <a:lnTo>
                    <a:pt x="1996578" y="1527735"/>
                  </a:lnTo>
                  <a:lnTo>
                    <a:pt x="1995921" y="1526059"/>
                  </a:lnTo>
                  <a:lnTo>
                    <a:pt x="1994683" y="1526846"/>
                  </a:lnTo>
                  <a:lnTo>
                    <a:pt x="1989760" y="1526846"/>
                  </a:lnTo>
                  <a:lnTo>
                    <a:pt x="1989756" y="1526973"/>
                  </a:lnTo>
                  <a:lnTo>
                    <a:pt x="1991682" y="1526973"/>
                  </a:lnTo>
                  <a:lnTo>
                    <a:pt x="1992044" y="1527608"/>
                  </a:lnTo>
                  <a:lnTo>
                    <a:pt x="1993735" y="1527608"/>
                  </a:lnTo>
                  <a:lnTo>
                    <a:pt x="1993822" y="1527735"/>
                  </a:lnTo>
                  <a:close/>
                </a:path>
                <a:path w="2360295" h="1867535">
                  <a:moveTo>
                    <a:pt x="2185458" y="1527989"/>
                  </a:moveTo>
                  <a:lnTo>
                    <a:pt x="2187274" y="1527735"/>
                  </a:lnTo>
                  <a:lnTo>
                    <a:pt x="2187669" y="1527735"/>
                  </a:lnTo>
                  <a:lnTo>
                    <a:pt x="2187847" y="1526973"/>
                  </a:lnTo>
                  <a:lnTo>
                    <a:pt x="2187969" y="1526592"/>
                  </a:lnTo>
                  <a:lnTo>
                    <a:pt x="2188222" y="1526084"/>
                  </a:lnTo>
                  <a:lnTo>
                    <a:pt x="2184195" y="1526084"/>
                  </a:lnTo>
                  <a:lnTo>
                    <a:pt x="2184195" y="1527227"/>
                  </a:lnTo>
                  <a:lnTo>
                    <a:pt x="2185458" y="1527989"/>
                  </a:lnTo>
                  <a:close/>
                </a:path>
                <a:path w="2360295" h="1867535">
                  <a:moveTo>
                    <a:pt x="2170210" y="1526525"/>
                  </a:moveTo>
                  <a:lnTo>
                    <a:pt x="2169981" y="1526084"/>
                  </a:lnTo>
                  <a:lnTo>
                    <a:pt x="2169967" y="1526338"/>
                  </a:lnTo>
                  <a:lnTo>
                    <a:pt x="2170210" y="1526525"/>
                  </a:lnTo>
                  <a:close/>
                </a:path>
                <a:path w="2360295" h="1867535">
                  <a:moveTo>
                    <a:pt x="2169964" y="1526336"/>
                  </a:moveTo>
                  <a:lnTo>
                    <a:pt x="2169981" y="1526084"/>
                  </a:lnTo>
                  <a:lnTo>
                    <a:pt x="2169637" y="1526084"/>
                  </a:lnTo>
                  <a:lnTo>
                    <a:pt x="2169964" y="1526336"/>
                  </a:lnTo>
                  <a:close/>
                </a:path>
                <a:path w="2360295" h="1867535">
                  <a:moveTo>
                    <a:pt x="2003514" y="1526742"/>
                  </a:moveTo>
                  <a:lnTo>
                    <a:pt x="2004191" y="1526681"/>
                  </a:lnTo>
                  <a:lnTo>
                    <a:pt x="2003448" y="1526084"/>
                  </a:lnTo>
                  <a:lnTo>
                    <a:pt x="2003514" y="1526742"/>
                  </a:lnTo>
                  <a:close/>
                </a:path>
                <a:path w="2360295" h="1867535">
                  <a:moveTo>
                    <a:pt x="1987102" y="1526846"/>
                  </a:moveTo>
                  <a:lnTo>
                    <a:pt x="1988287" y="1526084"/>
                  </a:lnTo>
                  <a:lnTo>
                    <a:pt x="1987702" y="1526084"/>
                  </a:lnTo>
                  <a:lnTo>
                    <a:pt x="1987576" y="1526338"/>
                  </a:lnTo>
                  <a:lnTo>
                    <a:pt x="1987181" y="1526338"/>
                  </a:lnTo>
                  <a:lnTo>
                    <a:pt x="1987023" y="1526465"/>
                  </a:lnTo>
                  <a:lnTo>
                    <a:pt x="1987102" y="1526846"/>
                  </a:lnTo>
                  <a:close/>
                </a:path>
                <a:path w="2360295" h="1867535">
                  <a:moveTo>
                    <a:pt x="2119543" y="1527536"/>
                  </a:moveTo>
                  <a:lnTo>
                    <a:pt x="2119523" y="1527100"/>
                  </a:lnTo>
                  <a:lnTo>
                    <a:pt x="2119193" y="1526167"/>
                  </a:lnTo>
                  <a:lnTo>
                    <a:pt x="2118891" y="1526211"/>
                  </a:lnTo>
                  <a:lnTo>
                    <a:pt x="2118070" y="1526211"/>
                  </a:lnTo>
                  <a:lnTo>
                    <a:pt x="2118164" y="1526973"/>
                  </a:lnTo>
                  <a:lnTo>
                    <a:pt x="2118970" y="1526973"/>
                  </a:lnTo>
                  <a:lnTo>
                    <a:pt x="2119543" y="1527536"/>
                  </a:lnTo>
                  <a:close/>
                </a:path>
                <a:path w="2360295" h="1867535">
                  <a:moveTo>
                    <a:pt x="2073725" y="1528878"/>
                  </a:moveTo>
                  <a:lnTo>
                    <a:pt x="2074198" y="1526211"/>
                  </a:lnTo>
                  <a:lnTo>
                    <a:pt x="2069746" y="1526211"/>
                  </a:lnTo>
                  <a:lnTo>
                    <a:pt x="2070171" y="1526846"/>
                  </a:lnTo>
                  <a:lnTo>
                    <a:pt x="2072145" y="1526973"/>
                  </a:lnTo>
                  <a:lnTo>
                    <a:pt x="2073725" y="1528878"/>
                  </a:lnTo>
                  <a:close/>
                </a:path>
                <a:path w="2360295" h="1867535">
                  <a:moveTo>
                    <a:pt x="2062750" y="1527481"/>
                  </a:moveTo>
                  <a:lnTo>
                    <a:pt x="2063144" y="1526211"/>
                  </a:lnTo>
                  <a:lnTo>
                    <a:pt x="2062795" y="1527227"/>
                  </a:lnTo>
                  <a:lnTo>
                    <a:pt x="2062750" y="1527481"/>
                  </a:lnTo>
                  <a:close/>
                </a:path>
                <a:path w="2360295" h="1867535">
                  <a:moveTo>
                    <a:pt x="2170534" y="1529005"/>
                  </a:moveTo>
                  <a:lnTo>
                    <a:pt x="2171087" y="1528751"/>
                  </a:lnTo>
                  <a:lnTo>
                    <a:pt x="2171284" y="1528632"/>
                  </a:lnTo>
                  <a:lnTo>
                    <a:pt x="2170245" y="1526592"/>
                  </a:lnTo>
                  <a:lnTo>
                    <a:pt x="2170132" y="1526465"/>
                  </a:lnTo>
                  <a:lnTo>
                    <a:pt x="2169964" y="1526336"/>
                  </a:lnTo>
                  <a:lnTo>
                    <a:pt x="2169841" y="1528116"/>
                  </a:lnTo>
                  <a:lnTo>
                    <a:pt x="2169848" y="1528632"/>
                  </a:lnTo>
                  <a:lnTo>
                    <a:pt x="2170218" y="1528751"/>
                  </a:lnTo>
                  <a:lnTo>
                    <a:pt x="2170534" y="1529005"/>
                  </a:lnTo>
                  <a:close/>
                </a:path>
                <a:path w="2360295" h="1867535">
                  <a:moveTo>
                    <a:pt x="2027531" y="1527100"/>
                  </a:moveTo>
                  <a:lnTo>
                    <a:pt x="2027153" y="1526465"/>
                  </a:lnTo>
                  <a:lnTo>
                    <a:pt x="2027185" y="1526742"/>
                  </a:lnTo>
                  <a:lnTo>
                    <a:pt x="2027531" y="1527100"/>
                  </a:lnTo>
                  <a:close/>
                </a:path>
                <a:path w="2360295" h="1867535">
                  <a:moveTo>
                    <a:pt x="2026406" y="1528248"/>
                  </a:moveTo>
                  <a:lnTo>
                    <a:pt x="2026873" y="1526973"/>
                  </a:lnTo>
                  <a:lnTo>
                    <a:pt x="2026969" y="1526519"/>
                  </a:lnTo>
                  <a:lnTo>
                    <a:pt x="2026427" y="1526846"/>
                  </a:lnTo>
                  <a:lnTo>
                    <a:pt x="2026269" y="1527481"/>
                  </a:lnTo>
                  <a:lnTo>
                    <a:pt x="2026066" y="1527481"/>
                  </a:lnTo>
                  <a:lnTo>
                    <a:pt x="2026406" y="1528248"/>
                  </a:lnTo>
                  <a:close/>
                </a:path>
                <a:path w="2360295" h="1867535">
                  <a:moveTo>
                    <a:pt x="2191380" y="1529005"/>
                  </a:moveTo>
                  <a:lnTo>
                    <a:pt x="2193433" y="1528751"/>
                  </a:lnTo>
                  <a:lnTo>
                    <a:pt x="2193316" y="1526681"/>
                  </a:lnTo>
                  <a:lnTo>
                    <a:pt x="2193038" y="1526592"/>
                  </a:lnTo>
                  <a:lnTo>
                    <a:pt x="2192565" y="1526846"/>
                  </a:lnTo>
                  <a:lnTo>
                    <a:pt x="2192170" y="1526973"/>
                  </a:lnTo>
                  <a:lnTo>
                    <a:pt x="2193038" y="1527227"/>
                  </a:lnTo>
                  <a:lnTo>
                    <a:pt x="2191380" y="1529005"/>
                  </a:lnTo>
                  <a:close/>
                </a:path>
                <a:path w="2360295" h="1867535">
                  <a:moveTo>
                    <a:pt x="2140449" y="1528370"/>
                  </a:moveTo>
                  <a:lnTo>
                    <a:pt x="2142265" y="1528370"/>
                  </a:lnTo>
                  <a:lnTo>
                    <a:pt x="2144081" y="1526592"/>
                  </a:lnTo>
                  <a:lnTo>
                    <a:pt x="2141634" y="1527481"/>
                  </a:lnTo>
                  <a:lnTo>
                    <a:pt x="2140449" y="1528370"/>
                  </a:lnTo>
                  <a:close/>
                </a:path>
                <a:path w="2360295" h="1867535">
                  <a:moveTo>
                    <a:pt x="2118970" y="1528370"/>
                  </a:moveTo>
                  <a:lnTo>
                    <a:pt x="2121260" y="1528116"/>
                  </a:lnTo>
                  <a:lnTo>
                    <a:pt x="2124182" y="1528116"/>
                  </a:lnTo>
                  <a:lnTo>
                    <a:pt x="2126629" y="1527735"/>
                  </a:lnTo>
                  <a:lnTo>
                    <a:pt x="2129156" y="1527608"/>
                  </a:lnTo>
                  <a:lnTo>
                    <a:pt x="2129314" y="1527608"/>
                  </a:lnTo>
                  <a:lnTo>
                    <a:pt x="2129472" y="1527481"/>
                  </a:lnTo>
                  <a:lnTo>
                    <a:pt x="2129314" y="1527227"/>
                  </a:lnTo>
                  <a:lnTo>
                    <a:pt x="2129156" y="1527227"/>
                  </a:lnTo>
                  <a:lnTo>
                    <a:pt x="2128366" y="1527100"/>
                  </a:lnTo>
                  <a:lnTo>
                    <a:pt x="2127972" y="1527100"/>
                  </a:lnTo>
                  <a:lnTo>
                    <a:pt x="2128288" y="1526973"/>
                  </a:lnTo>
                  <a:lnTo>
                    <a:pt x="2128603" y="1526592"/>
                  </a:lnTo>
                  <a:lnTo>
                    <a:pt x="2120192" y="1526592"/>
                  </a:lnTo>
                  <a:lnTo>
                    <a:pt x="2119755" y="1527227"/>
                  </a:lnTo>
                  <a:lnTo>
                    <a:pt x="2119759" y="1527735"/>
                  </a:lnTo>
                  <a:lnTo>
                    <a:pt x="2119406" y="1527735"/>
                  </a:lnTo>
                  <a:lnTo>
                    <a:pt x="2118970" y="1528370"/>
                  </a:lnTo>
                  <a:close/>
                </a:path>
                <a:path w="2360295" h="1867535">
                  <a:moveTo>
                    <a:pt x="2029840" y="1527354"/>
                  </a:moveTo>
                  <a:lnTo>
                    <a:pt x="2034400" y="1527354"/>
                  </a:lnTo>
                  <a:lnTo>
                    <a:pt x="2032268" y="1527227"/>
                  </a:lnTo>
                  <a:lnTo>
                    <a:pt x="2030610" y="1527227"/>
                  </a:lnTo>
                  <a:lnTo>
                    <a:pt x="2030452" y="1527100"/>
                  </a:lnTo>
                  <a:lnTo>
                    <a:pt x="2030373" y="1526973"/>
                  </a:lnTo>
                  <a:lnTo>
                    <a:pt x="2030090" y="1526681"/>
                  </a:lnTo>
                  <a:lnTo>
                    <a:pt x="2029821" y="1526592"/>
                  </a:lnTo>
                  <a:lnTo>
                    <a:pt x="2029742" y="1526846"/>
                  </a:lnTo>
                  <a:lnTo>
                    <a:pt x="2029840" y="1527354"/>
                  </a:lnTo>
                  <a:close/>
                </a:path>
                <a:path w="2360295" h="1867535">
                  <a:moveTo>
                    <a:pt x="2005659" y="1527989"/>
                  </a:moveTo>
                  <a:lnTo>
                    <a:pt x="2005896" y="1527989"/>
                  </a:lnTo>
                  <a:lnTo>
                    <a:pt x="2005817" y="1526973"/>
                  </a:lnTo>
                  <a:lnTo>
                    <a:pt x="2005659" y="1526592"/>
                  </a:lnTo>
                  <a:lnTo>
                    <a:pt x="2004191" y="1526681"/>
                  </a:lnTo>
                  <a:lnTo>
                    <a:pt x="2005154" y="1527481"/>
                  </a:lnTo>
                  <a:lnTo>
                    <a:pt x="2005659" y="1527989"/>
                  </a:lnTo>
                  <a:close/>
                </a:path>
                <a:path w="2360295" h="1867535">
                  <a:moveTo>
                    <a:pt x="2095677" y="1528370"/>
                  </a:moveTo>
                  <a:lnTo>
                    <a:pt x="2096309" y="1527862"/>
                  </a:lnTo>
                  <a:lnTo>
                    <a:pt x="2096340" y="1527608"/>
                  </a:lnTo>
                  <a:lnTo>
                    <a:pt x="2095835" y="1527100"/>
                  </a:lnTo>
                  <a:lnTo>
                    <a:pt x="2095519" y="1526973"/>
                  </a:lnTo>
                  <a:lnTo>
                    <a:pt x="2095124" y="1526846"/>
                  </a:lnTo>
                  <a:lnTo>
                    <a:pt x="2094256" y="1526846"/>
                  </a:lnTo>
                  <a:lnTo>
                    <a:pt x="2092518" y="1526719"/>
                  </a:lnTo>
                  <a:lnTo>
                    <a:pt x="2087544" y="1526719"/>
                  </a:lnTo>
                  <a:lnTo>
                    <a:pt x="2087939" y="1527354"/>
                  </a:lnTo>
                  <a:lnTo>
                    <a:pt x="2093861" y="1527354"/>
                  </a:lnTo>
                  <a:lnTo>
                    <a:pt x="2095677" y="1528370"/>
                  </a:lnTo>
                  <a:close/>
                </a:path>
                <a:path w="2360295" h="1867535">
                  <a:moveTo>
                    <a:pt x="2025163" y="1528243"/>
                  </a:moveTo>
                  <a:lnTo>
                    <a:pt x="2025890" y="1527307"/>
                  </a:lnTo>
                  <a:lnTo>
                    <a:pt x="2024610" y="1526719"/>
                  </a:lnTo>
                  <a:lnTo>
                    <a:pt x="2025163" y="1528243"/>
                  </a:lnTo>
                  <a:close/>
                </a:path>
                <a:path w="2360295" h="1867535">
                  <a:moveTo>
                    <a:pt x="2003764" y="1529259"/>
                  </a:moveTo>
                  <a:lnTo>
                    <a:pt x="2003514" y="1526742"/>
                  </a:lnTo>
                  <a:lnTo>
                    <a:pt x="2002580" y="1526973"/>
                  </a:lnTo>
                  <a:lnTo>
                    <a:pt x="2002896" y="1527481"/>
                  </a:lnTo>
                  <a:lnTo>
                    <a:pt x="2000132" y="1527735"/>
                  </a:lnTo>
                  <a:lnTo>
                    <a:pt x="2002422" y="1528624"/>
                  </a:lnTo>
                  <a:lnTo>
                    <a:pt x="2002501" y="1528751"/>
                  </a:lnTo>
                  <a:lnTo>
                    <a:pt x="2003764" y="1529259"/>
                  </a:lnTo>
                  <a:close/>
                </a:path>
                <a:path w="2360295" h="1867535">
                  <a:moveTo>
                    <a:pt x="2154189" y="1528116"/>
                  </a:moveTo>
                  <a:lnTo>
                    <a:pt x="2153715" y="1526973"/>
                  </a:lnTo>
                  <a:lnTo>
                    <a:pt x="2152925" y="1526973"/>
                  </a:lnTo>
                  <a:lnTo>
                    <a:pt x="2153557" y="1527989"/>
                  </a:lnTo>
                  <a:lnTo>
                    <a:pt x="2153952" y="1527989"/>
                  </a:lnTo>
                  <a:lnTo>
                    <a:pt x="2154189" y="1528116"/>
                  </a:lnTo>
                  <a:close/>
                </a:path>
                <a:path w="2360295" h="1867535">
                  <a:moveTo>
                    <a:pt x="2118259" y="1527735"/>
                  </a:moveTo>
                  <a:lnTo>
                    <a:pt x="2118970" y="1526973"/>
                  </a:lnTo>
                  <a:lnTo>
                    <a:pt x="2118164" y="1526973"/>
                  </a:lnTo>
                  <a:lnTo>
                    <a:pt x="2118259" y="1527735"/>
                  </a:lnTo>
                  <a:close/>
                </a:path>
                <a:path w="2360295" h="1867535">
                  <a:moveTo>
                    <a:pt x="1989708" y="1528751"/>
                  </a:moveTo>
                  <a:lnTo>
                    <a:pt x="1990735" y="1527735"/>
                  </a:lnTo>
                  <a:lnTo>
                    <a:pt x="1991682" y="1526973"/>
                  </a:lnTo>
                  <a:lnTo>
                    <a:pt x="1989756" y="1526973"/>
                  </a:lnTo>
                  <a:lnTo>
                    <a:pt x="1989708" y="1528751"/>
                  </a:lnTo>
                  <a:close/>
                </a:path>
                <a:path w="2360295" h="1867535">
                  <a:moveTo>
                    <a:pt x="2083438" y="1529767"/>
                  </a:moveTo>
                  <a:lnTo>
                    <a:pt x="2084631" y="1528751"/>
                  </a:lnTo>
                  <a:lnTo>
                    <a:pt x="2084654" y="1528497"/>
                  </a:lnTo>
                  <a:lnTo>
                    <a:pt x="2084149" y="1527989"/>
                  </a:lnTo>
                  <a:lnTo>
                    <a:pt x="2082885" y="1527100"/>
                  </a:lnTo>
                  <a:lnTo>
                    <a:pt x="2080342" y="1528340"/>
                  </a:lnTo>
                  <a:lnTo>
                    <a:pt x="2080516" y="1528624"/>
                  </a:lnTo>
                  <a:lnTo>
                    <a:pt x="2080716" y="1528632"/>
                  </a:lnTo>
                  <a:lnTo>
                    <a:pt x="2082017" y="1528878"/>
                  </a:lnTo>
                  <a:lnTo>
                    <a:pt x="2083438" y="1529767"/>
                  </a:lnTo>
                  <a:close/>
                </a:path>
                <a:path w="2360295" h="1867535">
                  <a:moveTo>
                    <a:pt x="2141555" y="1527481"/>
                  </a:moveTo>
                  <a:lnTo>
                    <a:pt x="2141713" y="1527354"/>
                  </a:lnTo>
                  <a:lnTo>
                    <a:pt x="2141555" y="1527481"/>
                  </a:lnTo>
                  <a:close/>
                </a:path>
                <a:path w="2360295" h="1867535">
                  <a:moveTo>
                    <a:pt x="2090229" y="1528751"/>
                  </a:moveTo>
                  <a:lnTo>
                    <a:pt x="2093861" y="1527354"/>
                  </a:lnTo>
                  <a:lnTo>
                    <a:pt x="2087939" y="1527354"/>
                  </a:lnTo>
                  <a:lnTo>
                    <a:pt x="2088413" y="1528116"/>
                  </a:lnTo>
                  <a:lnTo>
                    <a:pt x="2089290" y="1528248"/>
                  </a:lnTo>
                  <a:lnTo>
                    <a:pt x="2090229" y="1528751"/>
                  </a:lnTo>
                  <a:close/>
                </a:path>
                <a:path w="2360295" h="1867535">
                  <a:moveTo>
                    <a:pt x="2026066" y="1527481"/>
                  </a:moveTo>
                  <a:lnTo>
                    <a:pt x="2026269" y="1527481"/>
                  </a:lnTo>
                  <a:lnTo>
                    <a:pt x="2026014" y="1527364"/>
                  </a:lnTo>
                  <a:close/>
                </a:path>
                <a:path w="2360295" h="1867535">
                  <a:moveTo>
                    <a:pt x="2119759" y="1527735"/>
                  </a:moveTo>
                  <a:lnTo>
                    <a:pt x="2119635" y="1527402"/>
                  </a:lnTo>
                  <a:lnTo>
                    <a:pt x="2119621" y="1527608"/>
                  </a:lnTo>
                  <a:lnTo>
                    <a:pt x="2119759" y="1527735"/>
                  </a:lnTo>
                  <a:close/>
                </a:path>
                <a:path w="2360295" h="1867535">
                  <a:moveTo>
                    <a:pt x="2027137" y="1529894"/>
                  </a:moveTo>
                  <a:lnTo>
                    <a:pt x="2027759" y="1528116"/>
                  </a:lnTo>
                  <a:lnTo>
                    <a:pt x="2027848" y="1527735"/>
                  </a:lnTo>
                  <a:lnTo>
                    <a:pt x="2027453" y="1527481"/>
                  </a:lnTo>
                  <a:lnTo>
                    <a:pt x="2026563" y="1528340"/>
                  </a:lnTo>
                  <a:lnTo>
                    <a:pt x="2026686" y="1528878"/>
                  </a:lnTo>
                  <a:lnTo>
                    <a:pt x="2027137" y="1529894"/>
                  </a:lnTo>
                  <a:close/>
                </a:path>
                <a:path w="2360295" h="1867535">
                  <a:moveTo>
                    <a:pt x="1995393" y="1530021"/>
                  </a:moveTo>
                  <a:lnTo>
                    <a:pt x="1995551" y="1528116"/>
                  </a:lnTo>
                  <a:lnTo>
                    <a:pt x="1997446" y="1528116"/>
                  </a:lnTo>
                  <a:lnTo>
                    <a:pt x="1997367" y="1527989"/>
                  </a:lnTo>
                  <a:lnTo>
                    <a:pt x="1997288" y="1527608"/>
                  </a:lnTo>
                  <a:lnTo>
                    <a:pt x="1996973" y="1527481"/>
                  </a:lnTo>
                  <a:lnTo>
                    <a:pt x="1996578" y="1527735"/>
                  </a:lnTo>
                  <a:lnTo>
                    <a:pt x="1993822" y="1527735"/>
                  </a:lnTo>
                  <a:lnTo>
                    <a:pt x="1995393" y="1530021"/>
                  </a:lnTo>
                  <a:close/>
                </a:path>
                <a:path w="2360295" h="1867535">
                  <a:moveTo>
                    <a:pt x="2119406" y="1527735"/>
                  </a:moveTo>
                  <a:lnTo>
                    <a:pt x="2119759" y="1527735"/>
                  </a:lnTo>
                  <a:lnTo>
                    <a:pt x="2119543" y="1527536"/>
                  </a:lnTo>
                  <a:lnTo>
                    <a:pt x="2119406" y="1527735"/>
                  </a:lnTo>
                  <a:close/>
                </a:path>
                <a:path w="2360295" h="1867535">
                  <a:moveTo>
                    <a:pt x="1993419" y="1529005"/>
                  </a:moveTo>
                  <a:lnTo>
                    <a:pt x="1993735" y="1527608"/>
                  </a:lnTo>
                  <a:lnTo>
                    <a:pt x="1992044" y="1527608"/>
                  </a:lnTo>
                  <a:lnTo>
                    <a:pt x="1992551" y="1528497"/>
                  </a:lnTo>
                  <a:lnTo>
                    <a:pt x="1993033" y="1528632"/>
                  </a:lnTo>
                  <a:lnTo>
                    <a:pt x="1993419" y="1529005"/>
                  </a:lnTo>
                  <a:close/>
                </a:path>
                <a:path w="2360295" h="1867535">
                  <a:moveTo>
                    <a:pt x="1985524" y="1529005"/>
                  </a:moveTo>
                  <a:lnTo>
                    <a:pt x="1987261" y="1528624"/>
                  </a:lnTo>
                  <a:lnTo>
                    <a:pt x="1986871" y="1528248"/>
                  </a:lnTo>
                  <a:lnTo>
                    <a:pt x="1986471" y="1527608"/>
                  </a:lnTo>
                  <a:lnTo>
                    <a:pt x="1986155" y="1527735"/>
                  </a:lnTo>
                  <a:lnTo>
                    <a:pt x="1985682" y="1527735"/>
                  </a:lnTo>
                  <a:lnTo>
                    <a:pt x="1985237" y="1528418"/>
                  </a:lnTo>
                  <a:lnTo>
                    <a:pt x="1984892" y="1528751"/>
                  </a:lnTo>
                  <a:lnTo>
                    <a:pt x="1985050" y="1528878"/>
                  </a:lnTo>
                  <a:lnTo>
                    <a:pt x="1985524" y="1529005"/>
                  </a:lnTo>
                  <a:close/>
                </a:path>
                <a:path w="2360295" h="1867535">
                  <a:moveTo>
                    <a:pt x="2171784" y="1528340"/>
                  </a:moveTo>
                  <a:lnTo>
                    <a:pt x="2172271" y="1528116"/>
                  </a:lnTo>
                  <a:lnTo>
                    <a:pt x="2171955" y="1527735"/>
                  </a:lnTo>
                  <a:lnTo>
                    <a:pt x="2171784" y="1528340"/>
                  </a:lnTo>
                  <a:close/>
                </a:path>
                <a:path w="2360295" h="1867535">
                  <a:moveTo>
                    <a:pt x="2037559" y="1530148"/>
                  </a:moveTo>
                  <a:lnTo>
                    <a:pt x="2037954" y="1529894"/>
                  </a:lnTo>
                  <a:lnTo>
                    <a:pt x="2038743" y="1529640"/>
                  </a:lnTo>
                  <a:lnTo>
                    <a:pt x="2039059" y="1527735"/>
                  </a:lnTo>
                  <a:lnTo>
                    <a:pt x="2038427" y="1529386"/>
                  </a:lnTo>
                  <a:lnTo>
                    <a:pt x="2037243" y="1529386"/>
                  </a:lnTo>
                  <a:lnTo>
                    <a:pt x="2037401" y="1529640"/>
                  </a:lnTo>
                  <a:lnTo>
                    <a:pt x="2037506" y="1529894"/>
                  </a:lnTo>
                  <a:lnTo>
                    <a:pt x="2037559" y="1530148"/>
                  </a:lnTo>
                  <a:close/>
                </a:path>
                <a:path w="2360295" h="1867535">
                  <a:moveTo>
                    <a:pt x="2033295" y="1529005"/>
                  </a:moveTo>
                  <a:lnTo>
                    <a:pt x="2035427" y="1529005"/>
                  </a:lnTo>
                  <a:lnTo>
                    <a:pt x="2035822" y="1527989"/>
                  </a:lnTo>
                  <a:lnTo>
                    <a:pt x="2036059" y="1527735"/>
                  </a:lnTo>
                  <a:lnTo>
                    <a:pt x="2029979" y="1527735"/>
                  </a:lnTo>
                  <a:lnTo>
                    <a:pt x="2030057" y="1527989"/>
                  </a:lnTo>
                  <a:lnTo>
                    <a:pt x="2030452" y="1528243"/>
                  </a:lnTo>
                  <a:lnTo>
                    <a:pt x="2030802" y="1528632"/>
                  </a:lnTo>
                  <a:lnTo>
                    <a:pt x="2031321" y="1528751"/>
                  </a:lnTo>
                  <a:lnTo>
                    <a:pt x="2031795" y="1528751"/>
                  </a:lnTo>
                  <a:lnTo>
                    <a:pt x="2033295" y="1529005"/>
                  </a:lnTo>
                  <a:close/>
                </a:path>
                <a:path w="2360295" h="1867535">
                  <a:moveTo>
                    <a:pt x="1995867" y="1528370"/>
                  </a:moveTo>
                  <a:lnTo>
                    <a:pt x="1996025" y="1528243"/>
                  </a:lnTo>
                  <a:lnTo>
                    <a:pt x="1996973" y="1528116"/>
                  </a:lnTo>
                  <a:lnTo>
                    <a:pt x="1995709" y="1528116"/>
                  </a:lnTo>
                  <a:lnTo>
                    <a:pt x="1995867" y="1528370"/>
                  </a:lnTo>
                  <a:close/>
                </a:path>
                <a:path w="2360295" h="1867535">
                  <a:moveTo>
                    <a:pt x="2141160" y="1529259"/>
                  </a:moveTo>
                  <a:lnTo>
                    <a:pt x="2141397" y="1529132"/>
                  </a:lnTo>
                  <a:lnTo>
                    <a:pt x="2141949" y="1529005"/>
                  </a:lnTo>
                  <a:lnTo>
                    <a:pt x="2143055" y="1528243"/>
                  </a:lnTo>
                  <a:lnTo>
                    <a:pt x="2142265" y="1528370"/>
                  </a:lnTo>
                  <a:lnTo>
                    <a:pt x="2140449" y="1528370"/>
                  </a:lnTo>
                  <a:lnTo>
                    <a:pt x="2140765" y="1528624"/>
                  </a:lnTo>
                  <a:lnTo>
                    <a:pt x="2141160" y="1529259"/>
                  </a:lnTo>
                  <a:close/>
                </a:path>
                <a:path w="2360295" h="1867535">
                  <a:moveTo>
                    <a:pt x="2026269" y="1528624"/>
                  </a:moveTo>
                  <a:lnTo>
                    <a:pt x="2026400" y="1528497"/>
                  </a:lnTo>
                  <a:lnTo>
                    <a:pt x="2026406" y="1528248"/>
                  </a:lnTo>
                  <a:lnTo>
                    <a:pt x="2026269" y="1528624"/>
                  </a:lnTo>
                  <a:close/>
                </a:path>
                <a:path w="2360295" h="1867535">
                  <a:moveTo>
                    <a:pt x="2171561" y="1529132"/>
                  </a:moveTo>
                  <a:lnTo>
                    <a:pt x="2171784" y="1528340"/>
                  </a:lnTo>
                  <a:lnTo>
                    <a:pt x="2171297" y="1528624"/>
                  </a:lnTo>
                  <a:lnTo>
                    <a:pt x="2171561" y="1529132"/>
                  </a:lnTo>
                  <a:close/>
                </a:path>
                <a:path w="2360295" h="1867535">
                  <a:moveTo>
                    <a:pt x="2035032" y="1529513"/>
                  </a:moveTo>
                  <a:lnTo>
                    <a:pt x="2037381" y="1528628"/>
                  </a:lnTo>
                  <a:lnTo>
                    <a:pt x="2035427" y="1529005"/>
                  </a:lnTo>
                  <a:lnTo>
                    <a:pt x="2033295" y="1529005"/>
                  </a:lnTo>
                  <a:lnTo>
                    <a:pt x="2035032" y="1529513"/>
                  </a:lnTo>
                  <a:close/>
                </a:path>
                <a:path w="2360295" h="1867535">
                  <a:moveTo>
                    <a:pt x="2043086" y="1529259"/>
                  </a:moveTo>
                  <a:lnTo>
                    <a:pt x="2043797" y="1529005"/>
                  </a:lnTo>
                  <a:lnTo>
                    <a:pt x="2043007" y="1529005"/>
                  </a:lnTo>
                  <a:lnTo>
                    <a:pt x="2043086" y="1529259"/>
                  </a:lnTo>
                  <a:close/>
                </a:path>
                <a:path w="2360295" h="1867535">
                  <a:moveTo>
                    <a:pt x="2234652" y="1521610"/>
                  </a:moveTo>
                  <a:lnTo>
                    <a:pt x="2234968" y="1521610"/>
                  </a:lnTo>
                  <a:lnTo>
                    <a:pt x="2235284" y="1521531"/>
                  </a:lnTo>
                  <a:lnTo>
                    <a:pt x="2235600" y="1521531"/>
                  </a:lnTo>
                  <a:lnTo>
                    <a:pt x="2235600" y="1521057"/>
                  </a:lnTo>
                  <a:lnTo>
                    <a:pt x="2235442" y="1520978"/>
                  </a:lnTo>
                  <a:lnTo>
                    <a:pt x="2235126" y="1520742"/>
                  </a:lnTo>
                  <a:lnTo>
                    <a:pt x="2234810" y="1520663"/>
                  </a:lnTo>
                  <a:lnTo>
                    <a:pt x="2234573" y="1520663"/>
                  </a:lnTo>
                  <a:lnTo>
                    <a:pt x="2234652" y="1521610"/>
                  </a:lnTo>
                  <a:close/>
                </a:path>
                <a:path w="2360295" h="1867535">
                  <a:moveTo>
                    <a:pt x="2234790" y="1521984"/>
                  </a:moveTo>
                  <a:lnTo>
                    <a:pt x="2234731" y="1521688"/>
                  </a:lnTo>
                  <a:lnTo>
                    <a:pt x="2234494" y="1521688"/>
                  </a:lnTo>
                  <a:lnTo>
                    <a:pt x="2234790" y="1521984"/>
                  </a:lnTo>
                  <a:close/>
                </a:path>
                <a:path w="2360295" h="1867535">
                  <a:moveTo>
                    <a:pt x="2200494" y="1514944"/>
                  </a:moveTo>
                  <a:lnTo>
                    <a:pt x="2204014" y="1514944"/>
                  </a:lnTo>
                  <a:lnTo>
                    <a:pt x="2203462" y="1514817"/>
                  </a:lnTo>
                  <a:lnTo>
                    <a:pt x="2202593" y="1514309"/>
                  </a:lnTo>
                  <a:lnTo>
                    <a:pt x="2200540" y="1513166"/>
                  </a:lnTo>
                  <a:lnTo>
                    <a:pt x="2200494" y="1514944"/>
                  </a:lnTo>
                  <a:close/>
                </a:path>
                <a:path w="2360295" h="1867535">
                  <a:moveTo>
                    <a:pt x="2193433" y="1519135"/>
                  </a:moveTo>
                  <a:lnTo>
                    <a:pt x="2213806" y="1519135"/>
                  </a:lnTo>
                  <a:lnTo>
                    <a:pt x="2211911" y="1517230"/>
                  </a:lnTo>
                  <a:lnTo>
                    <a:pt x="2210411" y="1517230"/>
                  </a:lnTo>
                  <a:lnTo>
                    <a:pt x="2211279" y="1516722"/>
                  </a:lnTo>
                  <a:lnTo>
                    <a:pt x="2211437" y="1516214"/>
                  </a:lnTo>
                  <a:lnTo>
                    <a:pt x="2211753" y="1515833"/>
                  </a:lnTo>
                  <a:lnTo>
                    <a:pt x="2209463" y="1515452"/>
                  </a:lnTo>
                  <a:lnTo>
                    <a:pt x="2207252" y="1513928"/>
                  </a:lnTo>
                  <a:lnTo>
                    <a:pt x="2204804" y="1514817"/>
                  </a:lnTo>
                  <a:lnTo>
                    <a:pt x="2204014" y="1514944"/>
                  </a:lnTo>
                  <a:lnTo>
                    <a:pt x="2200494" y="1514944"/>
                  </a:lnTo>
                  <a:lnTo>
                    <a:pt x="2200461" y="1516214"/>
                  </a:lnTo>
                  <a:lnTo>
                    <a:pt x="2199040" y="1516595"/>
                  </a:lnTo>
                  <a:lnTo>
                    <a:pt x="2198645" y="1516849"/>
                  </a:lnTo>
                  <a:lnTo>
                    <a:pt x="2193433" y="1516849"/>
                  </a:lnTo>
                  <a:lnTo>
                    <a:pt x="2193433" y="1519135"/>
                  </a:lnTo>
                  <a:close/>
                </a:path>
                <a:path w="2360295" h="1867535">
                  <a:moveTo>
                    <a:pt x="2193433" y="1516849"/>
                  </a:moveTo>
                  <a:lnTo>
                    <a:pt x="2197776" y="1516849"/>
                  </a:lnTo>
                  <a:lnTo>
                    <a:pt x="2197790" y="1515452"/>
                  </a:lnTo>
                  <a:lnTo>
                    <a:pt x="2198013" y="1513928"/>
                  </a:lnTo>
                  <a:lnTo>
                    <a:pt x="2196039" y="1515579"/>
                  </a:lnTo>
                  <a:lnTo>
                    <a:pt x="2193433" y="1515579"/>
                  </a:lnTo>
                  <a:lnTo>
                    <a:pt x="2193433" y="1516849"/>
                  </a:lnTo>
                  <a:close/>
                </a:path>
                <a:path w="2360295" h="1867535">
                  <a:moveTo>
                    <a:pt x="2193710" y="1515198"/>
                  </a:moveTo>
                  <a:lnTo>
                    <a:pt x="2194934" y="1515198"/>
                  </a:lnTo>
                  <a:lnTo>
                    <a:pt x="2194855" y="1514944"/>
                  </a:lnTo>
                  <a:lnTo>
                    <a:pt x="2194539" y="1514436"/>
                  </a:lnTo>
                  <a:lnTo>
                    <a:pt x="2193710" y="1515198"/>
                  </a:lnTo>
                  <a:close/>
                </a:path>
                <a:path w="2360295" h="1867535">
                  <a:moveTo>
                    <a:pt x="2193433" y="1515579"/>
                  </a:moveTo>
                  <a:lnTo>
                    <a:pt x="2196039" y="1515579"/>
                  </a:lnTo>
                  <a:lnTo>
                    <a:pt x="2195723" y="1514690"/>
                  </a:lnTo>
                  <a:lnTo>
                    <a:pt x="2195487" y="1514817"/>
                  </a:lnTo>
                  <a:lnTo>
                    <a:pt x="2194934" y="1515198"/>
                  </a:lnTo>
                  <a:lnTo>
                    <a:pt x="2193710" y="1515198"/>
                  </a:lnTo>
                  <a:lnTo>
                    <a:pt x="2193433" y="1515452"/>
                  </a:lnTo>
                  <a:lnTo>
                    <a:pt x="2193433" y="1515579"/>
                  </a:lnTo>
                  <a:close/>
                </a:path>
                <a:path w="2360295" h="1867535">
                  <a:moveTo>
                    <a:pt x="2223597" y="1517357"/>
                  </a:moveTo>
                  <a:lnTo>
                    <a:pt x="2227466" y="1517357"/>
                  </a:lnTo>
                  <a:lnTo>
                    <a:pt x="2226756" y="1517103"/>
                  </a:lnTo>
                  <a:lnTo>
                    <a:pt x="2226124" y="1516595"/>
                  </a:lnTo>
                  <a:lnTo>
                    <a:pt x="2225492" y="1516341"/>
                  </a:lnTo>
                  <a:lnTo>
                    <a:pt x="2225966" y="1516087"/>
                  </a:lnTo>
                  <a:lnTo>
                    <a:pt x="2226124" y="1515833"/>
                  </a:lnTo>
                  <a:lnTo>
                    <a:pt x="2226282" y="1515706"/>
                  </a:lnTo>
                  <a:lnTo>
                    <a:pt x="2226282" y="1515071"/>
                  </a:lnTo>
                  <a:lnTo>
                    <a:pt x="2226124" y="1514944"/>
                  </a:lnTo>
                  <a:lnTo>
                    <a:pt x="2226045" y="1514817"/>
                  </a:lnTo>
                  <a:lnTo>
                    <a:pt x="2225335" y="1515325"/>
                  </a:lnTo>
                  <a:lnTo>
                    <a:pt x="2224387" y="1515579"/>
                  </a:lnTo>
                  <a:lnTo>
                    <a:pt x="2223597" y="1517357"/>
                  </a:lnTo>
                  <a:close/>
                </a:path>
                <a:path w="2360295" h="1867535">
                  <a:moveTo>
                    <a:pt x="2230388" y="1523453"/>
                  </a:moveTo>
                  <a:lnTo>
                    <a:pt x="2229756" y="1522310"/>
                  </a:lnTo>
                  <a:lnTo>
                    <a:pt x="2229598" y="1522310"/>
                  </a:lnTo>
                  <a:lnTo>
                    <a:pt x="2226677" y="1522056"/>
                  </a:lnTo>
                  <a:lnTo>
                    <a:pt x="2229598" y="1521421"/>
                  </a:lnTo>
                  <a:lnTo>
                    <a:pt x="2229519" y="1521040"/>
                  </a:lnTo>
                  <a:lnTo>
                    <a:pt x="2230704" y="1520786"/>
                  </a:lnTo>
                  <a:lnTo>
                    <a:pt x="2231888" y="1520659"/>
                  </a:lnTo>
                  <a:lnTo>
                    <a:pt x="2233073" y="1520405"/>
                  </a:lnTo>
                  <a:lnTo>
                    <a:pt x="2230151" y="1520405"/>
                  </a:lnTo>
                  <a:lnTo>
                    <a:pt x="2229875" y="1519135"/>
                  </a:lnTo>
                  <a:lnTo>
                    <a:pt x="2229756" y="1518754"/>
                  </a:lnTo>
                  <a:lnTo>
                    <a:pt x="2229598" y="1517865"/>
                  </a:lnTo>
                  <a:lnTo>
                    <a:pt x="2229835" y="1517611"/>
                  </a:lnTo>
                  <a:lnTo>
                    <a:pt x="2230072" y="1517103"/>
                  </a:lnTo>
                  <a:lnTo>
                    <a:pt x="2230783" y="1516849"/>
                  </a:lnTo>
                  <a:lnTo>
                    <a:pt x="2229125" y="1516468"/>
                  </a:lnTo>
                  <a:lnTo>
                    <a:pt x="2228256" y="1515325"/>
                  </a:lnTo>
                  <a:lnTo>
                    <a:pt x="2227703" y="1516849"/>
                  </a:lnTo>
                  <a:lnTo>
                    <a:pt x="2227466" y="1517357"/>
                  </a:lnTo>
                  <a:lnTo>
                    <a:pt x="2223597" y="1517357"/>
                  </a:lnTo>
                  <a:lnTo>
                    <a:pt x="2223203" y="1518246"/>
                  </a:lnTo>
                  <a:lnTo>
                    <a:pt x="2219676" y="1518246"/>
                  </a:lnTo>
                  <a:lnTo>
                    <a:pt x="2219491" y="1519135"/>
                  </a:lnTo>
                  <a:lnTo>
                    <a:pt x="2216728" y="1519135"/>
                  </a:lnTo>
                  <a:lnTo>
                    <a:pt x="2216649" y="1519262"/>
                  </a:lnTo>
                  <a:lnTo>
                    <a:pt x="2193433" y="1519262"/>
                  </a:lnTo>
                  <a:lnTo>
                    <a:pt x="2193433" y="1521929"/>
                  </a:lnTo>
                  <a:lnTo>
                    <a:pt x="2194855" y="1521929"/>
                  </a:lnTo>
                  <a:lnTo>
                    <a:pt x="2195802" y="1522437"/>
                  </a:lnTo>
                  <a:lnTo>
                    <a:pt x="2196039" y="1522691"/>
                  </a:lnTo>
                  <a:lnTo>
                    <a:pt x="2229046" y="1522691"/>
                  </a:lnTo>
                  <a:lnTo>
                    <a:pt x="2230388" y="1523453"/>
                  </a:lnTo>
                  <a:close/>
                </a:path>
                <a:path w="2360295" h="1867535">
                  <a:moveTo>
                    <a:pt x="2193433" y="1519262"/>
                  </a:moveTo>
                  <a:lnTo>
                    <a:pt x="2216570" y="1519262"/>
                  </a:lnTo>
                  <a:lnTo>
                    <a:pt x="2216333" y="1518754"/>
                  </a:lnTo>
                  <a:lnTo>
                    <a:pt x="2216017" y="1518373"/>
                  </a:lnTo>
                  <a:lnTo>
                    <a:pt x="2215678" y="1517611"/>
                  </a:lnTo>
                  <a:lnTo>
                    <a:pt x="2215622" y="1516722"/>
                  </a:lnTo>
                  <a:lnTo>
                    <a:pt x="2214596" y="1516468"/>
                  </a:lnTo>
                  <a:lnTo>
                    <a:pt x="2213727" y="1516468"/>
                  </a:lnTo>
                  <a:lnTo>
                    <a:pt x="2212937" y="1516341"/>
                  </a:lnTo>
                  <a:lnTo>
                    <a:pt x="2213806" y="1519135"/>
                  </a:lnTo>
                  <a:lnTo>
                    <a:pt x="2193433" y="1519135"/>
                  </a:lnTo>
                  <a:lnTo>
                    <a:pt x="2193433" y="1519262"/>
                  </a:lnTo>
                  <a:close/>
                </a:path>
                <a:path w="2360295" h="1867535">
                  <a:moveTo>
                    <a:pt x="2219676" y="1518246"/>
                  </a:moveTo>
                  <a:lnTo>
                    <a:pt x="2222255" y="1518246"/>
                  </a:lnTo>
                  <a:lnTo>
                    <a:pt x="2220755" y="1516595"/>
                  </a:lnTo>
                  <a:lnTo>
                    <a:pt x="2220044" y="1516468"/>
                  </a:lnTo>
                  <a:lnTo>
                    <a:pt x="2219676" y="1518246"/>
                  </a:lnTo>
                  <a:close/>
                </a:path>
                <a:path w="2360295" h="1867535">
                  <a:moveTo>
                    <a:pt x="2232915" y="1522945"/>
                  </a:moveTo>
                  <a:lnTo>
                    <a:pt x="2233310" y="1520659"/>
                  </a:lnTo>
                  <a:lnTo>
                    <a:pt x="2234257" y="1520405"/>
                  </a:lnTo>
                  <a:lnTo>
                    <a:pt x="2233625" y="1516976"/>
                  </a:lnTo>
                  <a:lnTo>
                    <a:pt x="2232204" y="1517484"/>
                  </a:lnTo>
                  <a:lnTo>
                    <a:pt x="2233389" y="1520151"/>
                  </a:lnTo>
                  <a:lnTo>
                    <a:pt x="2230329" y="1520151"/>
                  </a:lnTo>
                  <a:lnTo>
                    <a:pt x="2230151" y="1520405"/>
                  </a:lnTo>
                  <a:lnTo>
                    <a:pt x="2233073" y="1520405"/>
                  </a:lnTo>
                  <a:lnTo>
                    <a:pt x="2233152" y="1520786"/>
                  </a:lnTo>
                  <a:lnTo>
                    <a:pt x="2230862" y="1520786"/>
                  </a:lnTo>
                  <a:lnTo>
                    <a:pt x="2231572" y="1522691"/>
                  </a:lnTo>
                  <a:lnTo>
                    <a:pt x="2232915" y="1522945"/>
                  </a:lnTo>
                  <a:close/>
                </a:path>
                <a:path w="2360295" h="1867535">
                  <a:moveTo>
                    <a:pt x="2216728" y="1519135"/>
                  </a:moveTo>
                  <a:lnTo>
                    <a:pt x="2219491" y="1519135"/>
                  </a:lnTo>
                  <a:lnTo>
                    <a:pt x="2217833" y="1517865"/>
                  </a:lnTo>
                  <a:lnTo>
                    <a:pt x="2216649" y="1518119"/>
                  </a:lnTo>
                  <a:lnTo>
                    <a:pt x="2216254" y="1518373"/>
                  </a:lnTo>
                  <a:lnTo>
                    <a:pt x="2216728" y="1519135"/>
                  </a:lnTo>
                  <a:close/>
                </a:path>
                <a:path w="2360295" h="1867535">
                  <a:moveTo>
                    <a:pt x="2230329" y="1520151"/>
                  </a:moveTo>
                  <a:lnTo>
                    <a:pt x="2233389" y="1520151"/>
                  </a:lnTo>
                  <a:lnTo>
                    <a:pt x="2231336" y="1519516"/>
                  </a:lnTo>
                  <a:lnTo>
                    <a:pt x="2230862" y="1519389"/>
                  </a:lnTo>
                  <a:lnTo>
                    <a:pt x="2230329" y="1520151"/>
                  </a:lnTo>
                  <a:close/>
                </a:path>
                <a:path w="2360295" h="1867535">
                  <a:moveTo>
                    <a:pt x="2231888" y="1520659"/>
                  </a:moveTo>
                  <a:close/>
                </a:path>
                <a:path w="2360295" h="1867535">
                  <a:moveTo>
                    <a:pt x="2230862" y="1520786"/>
                  </a:moveTo>
                  <a:lnTo>
                    <a:pt x="2233152" y="1520786"/>
                  </a:lnTo>
                  <a:lnTo>
                    <a:pt x="2231887" y="1520660"/>
                  </a:lnTo>
                  <a:lnTo>
                    <a:pt x="2230862" y="1520786"/>
                  </a:lnTo>
                  <a:close/>
                </a:path>
                <a:path w="2360295" h="1867535">
                  <a:moveTo>
                    <a:pt x="2193591" y="1524215"/>
                  </a:moveTo>
                  <a:lnTo>
                    <a:pt x="2193828" y="1524088"/>
                  </a:lnTo>
                  <a:lnTo>
                    <a:pt x="2194065" y="1522691"/>
                  </a:lnTo>
                  <a:lnTo>
                    <a:pt x="2194855" y="1521929"/>
                  </a:lnTo>
                  <a:lnTo>
                    <a:pt x="2193433" y="1521929"/>
                  </a:lnTo>
                  <a:lnTo>
                    <a:pt x="2193433" y="1524088"/>
                  </a:lnTo>
                  <a:lnTo>
                    <a:pt x="2193591" y="1524215"/>
                  </a:lnTo>
                  <a:close/>
                </a:path>
                <a:path w="2360295" h="1867535">
                  <a:moveTo>
                    <a:pt x="2224071" y="1524723"/>
                  </a:moveTo>
                  <a:lnTo>
                    <a:pt x="2228572" y="1524723"/>
                  </a:lnTo>
                  <a:lnTo>
                    <a:pt x="2228019" y="1524596"/>
                  </a:lnTo>
                  <a:lnTo>
                    <a:pt x="2227545" y="1524215"/>
                  </a:lnTo>
                  <a:lnTo>
                    <a:pt x="2227072" y="1523961"/>
                  </a:lnTo>
                  <a:lnTo>
                    <a:pt x="2228019" y="1523580"/>
                  </a:lnTo>
                  <a:lnTo>
                    <a:pt x="2228414" y="1523326"/>
                  </a:lnTo>
                  <a:lnTo>
                    <a:pt x="2229046" y="1522691"/>
                  </a:lnTo>
                  <a:lnTo>
                    <a:pt x="2207252" y="1522691"/>
                  </a:lnTo>
                  <a:lnTo>
                    <a:pt x="2207233" y="1522818"/>
                  </a:lnTo>
                  <a:lnTo>
                    <a:pt x="2222334" y="1522818"/>
                  </a:lnTo>
                  <a:lnTo>
                    <a:pt x="2224308" y="1523072"/>
                  </a:lnTo>
                  <a:lnTo>
                    <a:pt x="2224434" y="1523580"/>
                  </a:lnTo>
                  <a:lnTo>
                    <a:pt x="2224318" y="1524088"/>
                  </a:lnTo>
                  <a:lnTo>
                    <a:pt x="2224071" y="1524723"/>
                  </a:lnTo>
                  <a:close/>
                </a:path>
                <a:path w="2360295" h="1867535">
                  <a:moveTo>
                    <a:pt x="2204488" y="1524596"/>
                  </a:moveTo>
                  <a:lnTo>
                    <a:pt x="2207252" y="1522691"/>
                  </a:lnTo>
                  <a:lnTo>
                    <a:pt x="2196039" y="1522691"/>
                  </a:lnTo>
                  <a:lnTo>
                    <a:pt x="2196513" y="1523199"/>
                  </a:lnTo>
                  <a:lnTo>
                    <a:pt x="2196868" y="1523453"/>
                  </a:lnTo>
                  <a:lnTo>
                    <a:pt x="2202672" y="1523453"/>
                  </a:lnTo>
                  <a:lnTo>
                    <a:pt x="2203067" y="1523961"/>
                  </a:lnTo>
                  <a:lnTo>
                    <a:pt x="2204488" y="1524596"/>
                  </a:lnTo>
                  <a:close/>
                </a:path>
                <a:path w="2360295" h="1867535">
                  <a:moveTo>
                    <a:pt x="2221308" y="1524596"/>
                  </a:moveTo>
                  <a:lnTo>
                    <a:pt x="2221544" y="1524596"/>
                  </a:lnTo>
                  <a:lnTo>
                    <a:pt x="2222334" y="1523326"/>
                  </a:lnTo>
                  <a:lnTo>
                    <a:pt x="2222018" y="1523199"/>
                  </a:lnTo>
                  <a:lnTo>
                    <a:pt x="2221702" y="1522945"/>
                  </a:lnTo>
                  <a:lnTo>
                    <a:pt x="2221387" y="1522818"/>
                  </a:lnTo>
                  <a:lnTo>
                    <a:pt x="2207233" y="1522818"/>
                  </a:lnTo>
                  <a:lnTo>
                    <a:pt x="2207118" y="1523580"/>
                  </a:lnTo>
                  <a:lnTo>
                    <a:pt x="2220755" y="1523580"/>
                  </a:lnTo>
                  <a:lnTo>
                    <a:pt x="2220913" y="1523834"/>
                  </a:lnTo>
                  <a:lnTo>
                    <a:pt x="2221071" y="1524215"/>
                  </a:lnTo>
                  <a:lnTo>
                    <a:pt x="2221308" y="1524596"/>
                  </a:lnTo>
                  <a:close/>
                </a:path>
                <a:path w="2360295" h="1867535">
                  <a:moveTo>
                    <a:pt x="2197445" y="1524596"/>
                  </a:moveTo>
                  <a:lnTo>
                    <a:pt x="2200777" y="1524596"/>
                  </a:lnTo>
                  <a:lnTo>
                    <a:pt x="2201330" y="1524088"/>
                  </a:lnTo>
                  <a:lnTo>
                    <a:pt x="2201803" y="1523707"/>
                  </a:lnTo>
                  <a:lnTo>
                    <a:pt x="2202672" y="1523453"/>
                  </a:lnTo>
                  <a:lnTo>
                    <a:pt x="2196868" y="1523453"/>
                  </a:lnTo>
                  <a:lnTo>
                    <a:pt x="2197224" y="1523707"/>
                  </a:lnTo>
                  <a:lnTo>
                    <a:pt x="2196671" y="1523707"/>
                  </a:lnTo>
                  <a:lnTo>
                    <a:pt x="2197445" y="1524596"/>
                  </a:lnTo>
                  <a:close/>
                </a:path>
                <a:path w="2360295" h="1867535">
                  <a:moveTo>
                    <a:pt x="2222097" y="1527517"/>
                  </a:moveTo>
                  <a:lnTo>
                    <a:pt x="2222255" y="1527009"/>
                  </a:lnTo>
                  <a:lnTo>
                    <a:pt x="2222492" y="1526882"/>
                  </a:lnTo>
                  <a:lnTo>
                    <a:pt x="2222097" y="1526374"/>
                  </a:lnTo>
                  <a:lnTo>
                    <a:pt x="2221860" y="1526247"/>
                  </a:lnTo>
                  <a:lnTo>
                    <a:pt x="2221466" y="1525866"/>
                  </a:lnTo>
                  <a:lnTo>
                    <a:pt x="2220755" y="1525866"/>
                  </a:lnTo>
                  <a:lnTo>
                    <a:pt x="2220653" y="1525485"/>
                  </a:lnTo>
                  <a:lnTo>
                    <a:pt x="2220544" y="1524850"/>
                  </a:lnTo>
                  <a:lnTo>
                    <a:pt x="2220650" y="1524342"/>
                  </a:lnTo>
                  <a:lnTo>
                    <a:pt x="2220755" y="1523580"/>
                  </a:lnTo>
                  <a:lnTo>
                    <a:pt x="2212779" y="1523580"/>
                  </a:lnTo>
                  <a:lnTo>
                    <a:pt x="2212176" y="1524850"/>
                  </a:lnTo>
                  <a:lnTo>
                    <a:pt x="2216175" y="1524850"/>
                  </a:lnTo>
                  <a:lnTo>
                    <a:pt x="2216852" y="1525231"/>
                  </a:lnTo>
                  <a:lnTo>
                    <a:pt x="2217596" y="1525231"/>
                  </a:lnTo>
                  <a:lnTo>
                    <a:pt x="2218149" y="1525612"/>
                  </a:lnTo>
                  <a:lnTo>
                    <a:pt x="2218939" y="1525866"/>
                  </a:lnTo>
                  <a:lnTo>
                    <a:pt x="2219649" y="1527263"/>
                  </a:lnTo>
                  <a:lnTo>
                    <a:pt x="2219491" y="1527390"/>
                  </a:lnTo>
                  <a:lnTo>
                    <a:pt x="2222097" y="1527517"/>
                  </a:lnTo>
                  <a:close/>
                </a:path>
                <a:path w="2360295" h="1867535">
                  <a:moveTo>
                    <a:pt x="2206541" y="1527390"/>
                  </a:moveTo>
                  <a:lnTo>
                    <a:pt x="2208594" y="1526628"/>
                  </a:lnTo>
                  <a:lnTo>
                    <a:pt x="2209147" y="1526374"/>
                  </a:lnTo>
                  <a:lnTo>
                    <a:pt x="2210411" y="1526374"/>
                  </a:lnTo>
                  <a:lnTo>
                    <a:pt x="2211146" y="1525446"/>
                  </a:lnTo>
                  <a:lnTo>
                    <a:pt x="2211753" y="1524469"/>
                  </a:lnTo>
                  <a:lnTo>
                    <a:pt x="2212543" y="1523707"/>
                  </a:lnTo>
                  <a:lnTo>
                    <a:pt x="2212779" y="1523580"/>
                  </a:lnTo>
                  <a:lnTo>
                    <a:pt x="2207118" y="1523580"/>
                  </a:lnTo>
                  <a:lnTo>
                    <a:pt x="2206695" y="1526374"/>
                  </a:lnTo>
                  <a:lnTo>
                    <a:pt x="2209147" y="1526374"/>
                  </a:lnTo>
                  <a:lnTo>
                    <a:pt x="2209779" y="1526501"/>
                  </a:lnTo>
                  <a:lnTo>
                    <a:pt x="2206676" y="1526501"/>
                  </a:lnTo>
                  <a:lnTo>
                    <a:pt x="2206541" y="1527390"/>
                  </a:lnTo>
                  <a:close/>
                </a:path>
                <a:path w="2360295" h="1867535">
                  <a:moveTo>
                    <a:pt x="2196454" y="1525246"/>
                  </a:moveTo>
                  <a:lnTo>
                    <a:pt x="2196671" y="1523707"/>
                  </a:lnTo>
                  <a:lnTo>
                    <a:pt x="2195645" y="1523707"/>
                  </a:lnTo>
                  <a:lnTo>
                    <a:pt x="2196454" y="1525246"/>
                  </a:lnTo>
                  <a:close/>
                </a:path>
                <a:path w="2360295" h="1867535">
                  <a:moveTo>
                    <a:pt x="2230098" y="1525866"/>
                  </a:moveTo>
                  <a:lnTo>
                    <a:pt x="2230230" y="1525866"/>
                  </a:lnTo>
                  <a:lnTo>
                    <a:pt x="2229677" y="1524723"/>
                  </a:lnTo>
                  <a:lnTo>
                    <a:pt x="2229283" y="1524088"/>
                  </a:lnTo>
                  <a:lnTo>
                    <a:pt x="2228888" y="1524088"/>
                  </a:lnTo>
                  <a:lnTo>
                    <a:pt x="2228730" y="1524215"/>
                  </a:lnTo>
                  <a:lnTo>
                    <a:pt x="2228572" y="1524723"/>
                  </a:lnTo>
                  <a:lnTo>
                    <a:pt x="2224071" y="1524723"/>
                  </a:lnTo>
                  <a:lnTo>
                    <a:pt x="2223874" y="1525231"/>
                  </a:lnTo>
                  <a:lnTo>
                    <a:pt x="2228572" y="1525231"/>
                  </a:lnTo>
                  <a:lnTo>
                    <a:pt x="2229440" y="1525739"/>
                  </a:lnTo>
                  <a:lnTo>
                    <a:pt x="2230098" y="1525866"/>
                  </a:lnTo>
                  <a:close/>
                </a:path>
                <a:path w="2360295" h="1867535">
                  <a:moveTo>
                    <a:pt x="2200712" y="1525993"/>
                  </a:moveTo>
                  <a:lnTo>
                    <a:pt x="2201883" y="1525993"/>
                  </a:lnTo>
                  <a:lnTo>
                    <a:pt x="2201330" y="1524215"/>
                  </a:lnTo>
                  <a:lnTo>
                    <a:pt x="2200777" y="1524596"/>
                  </a:lnTo>
                  <a:lnTo>
                    <a:pt x="2197445" y="1524596"/>
                  </a:lnTo>
                  <a:lnTo>
                    <a:pt x="2197555" y="1524723"/>
                  </a:lnTo>
                  <a:lnTo>
                    <a:pt x="2199198" y="1524723"/>
                  </a:lnTo>
                  <a:lnTo>
                    <a:pt x="2199482" y="1525485"/>
                  </a:lnTo>
                  <a:lnTo>
                    <a:pt x="2199908" y="1525485"/>
                  </a:lnTo>
                  <a:lnTo>
                    <a:pt x="2200712" y="1525993"/>
                  </a:lnTo>
                  <a:close/>
                </a:path>
                <a:path w="2360295" h="1867535">
                  <a:moveTo>
                    <a:pt x="2233783" y="1526628"/>
                  </a:moveTo>
                  <a:lnTo>
                    <a:pt x="2233941" y="1526628"/>
                  </a:lnTo>
                  <a:lnTo>
                    <a:pt x="2234178" y="1526247"/>
                  </a:lnTo>
                  <a:lnTo>
                    <a:pt x="2234415" y="1526120"/>
                  </a:lnTo>
                  <a:lnTo>
                    <a:pt x="2234257" y="1525739"/>
                  </a:lnTo>
                  <a:lnTo>
                    <a:pt x="2234178" y="1525612"/>
                  </a:lnTo>
                  <a:lnTo>
                    <a:pt x="2234020" y="1525612"/>
                  </a:lnTo>
                  <a:lnTo>
                    <a:pt x="2232915" y="1525231"/>
                  </a:lnTo>
                  <a:lnTo>
                    <a:pt x="2231730" y="1524723"/>
                  </a:lnTo>
                  <a:lnTo>
                    <a:pt x="2230625" y="1524342"/>
                  </a:lnTo>
                  <a:lnTo>
                    <a:pt x="2230506" y="1524723"/>
                  </a:lnTo>
                  <a:lnTo>
                    <a:pt x="2230388" y="1525358"/>
                  </a:lnTo>
                  <a:lnTo>
                    <a:pt x="2230230" y="1525866"/>
                  </a:lnTo>
                  <a:lnTo>
                    <a:pt x="2230098" y="1525866"/>
                  </a:lnTo>
                  <a:lnTo>
                    <a:pt x="2231414" y="1526120"/>
                  </a:lnTo>
                  <a:lnTo>
                    <a:pt x="2232599" y="1526501"/>
                  </a:lnTo>
                  <a:lnTo>
                    <a:pt x="2233783" y="1526628"/>
                  </a:lnTo>
                  <a:close/>
                </a:path>
                <a:path w="2360295" h="1867535">
                  <a:moveTo>
                    <a:pt x="2203620" y="1526120"/>
                  </a:moveTo>
                  <a:lnTo>
                    <a:pt x="2203857" y="1525612"/>
                  </a:lnTo>
                  <a:lnTo>
                    <a:pt x="2203383" y="1525231"/>
                  </a:lnTo>
                  <a:lnTo>
                    <a:pt x="2202830" y="1524850"/>
                  </a:lnTo>
                  <a:lnTo>
                    <a:pt x="2202356" y="1524596"/>
                  </a:lnTo>
                  <a:lnTo>
                    <a:pt x="2202012" y="1525612"/>
                  </a:lnTo>
                  <a:lnTo>
                    <a:pt x="2202593" y="1525612"/>
                  </a:lnTo>
                  <a:lnTo>
                    <a:pt x="2202988" y="1525739"/>
                  </a:lnTo>
                  <a:lnTo>
                    <a:pt x="2203304" y="1525866"/>
                  </a:lnTo>
                  <a:lnTo>
                    <a:pt x="2203620" y="1526120"/>
                  </a:lnTo>
                  <a:close/>
                </a:path>
                <a:path w="2360295" h="1867535">
                  <a:moveTo>
                    <a:pt x="2199119" y="1525866"/>
                  </a:moveTo>
                  <a:lnTo>
                    <a:pt x="2198597" y="1525246"/>
                  </a:lnTo>
                  <a:lnTo>
                    <a:pt x="2198487" y="1524850"/>
                  </a:lnTo>
                  <a:lnTo>
                    <a:pt x="2198803" y="1524850"/>
                  </a:lnTo>
                  <a:lnTo>
                    <a:pt x="2199198" y="1524723"/>
                  </a:lnTo>
                  <a:lnTo>
                    <a:pt x="2197555" y="1524723"/>
                  </a:lnTo>
                  <a:lnTo>
                    <a:pt x="2198329" y="1525612"/>
                  </a:lnTo>
                  <a:lnTo>
                    <a:pt x="2198803" y="1525739"/>
                  </a:lnTo>
                  <a:lnTo>
                    <a:pt x="2199119" y="1525866"/>
                  </a:lnTo>
                  <a:close/>
                </a:path>
                <a:path w="2360295" h="1867535">
                  <a:moveTo>
                    <a:pt x="2217675" y="1526628"/>
                  </a:moveTo>
                  <a:lnTo>
                    <a:pt x="2216175" y="1524850"/>
                  </a:lnTo>
                  <a:lnTo>
                    <a:pt x="2212176" y="1524850"/>
                  </a:lnTo>
                  <a:lnTo>
                    <a:pt x="2212115" y="1524977"/>
                  </a:lnTo>
                  <a:lnTo>
                    <a:pt x="2214043" y="1524977"/>
                  </a:lnTo>
                  <a:lnTo>
                    <a:pt x="2214754" y="1525358"/>
                  </a:lnTo>
                  <a:lnTo>
                    <a:pt x="2215385" y="1525485"/>
                  </a:lnTo>
                  <a:lnTo>
                    <a:pt x="2215069" y="1525612"/>
                  </a:lnTo>
                  <a:lnTo>
                    <a:pt x="2215859" y="1525612"/>
                  </a:lnTo>
                  <a:lnTo>
                    <a:pt x="2215761" y="1526522"/>
                  </a:lnTo>
                  <a:lnTo>
                    <a:pt x="2217675" y="1526628"/>
                  </a:lnTo>
                  <a:close/>
                </a:path>
                <a:path w="2360295" h="1867535">
                  <a:moveTo>
                    <a:pt x="2211753" y="1525739"/>
                  </a:moveTo>
                  <a:lnTo>
                    <a:pt x="2213490" y="1525104"/>
                  </a:lnTo>
                  <a:lnTo>
                    <a:pt x="2214043" y="1524977"/>
                  </a:lnTo>
                  <a:lnTo>
                    <a:pt x="2212115" y="1524977"/>
                  </a:lnTo>
                  <a:lnTo>
                    <a:pt x="2211753" y="1525739"/>
                  </a:lnTo>
                  <a:close/>
                </a:path>
                <a:path w="2360295" h="1867535">
                  <a:moveTo>
                    <a:pt x="2228335" y="1528533"/>
                  </a:moveTo>
                  <a:lnTo>
                    <a:pt x="2228267" y="1527771"/>
                  </a:lnTo>
                  <a:lnTo>
                    <a:pt x="2228151" y="1527390"/>
                  </a:lnTo>
                  <a:lnTo>
                    <a:pt x="2228027" y="1526654"/>
                  </a:lnTo>
                  <a:lnTo>
                    <a:pt x="2228572" y="1525231"/>
                  </a:lnTo>
                  <a:lnTo>
                    <a:pt x="2223874" y="1525231"/>
                  </a:lnTo>
                  <a:lnTo>
                    <a:pt x="2223775" y="1525485"/>
                  </a:lnTo>
                  <a:lnTo>
                    <a:pt x="2223913" y="1527517"/>
                  </a:lnTo>
                  <a:lnTo>
                    <a:pt x="2224308" y="1527644"/>
                  </a:lnTo>
                  <a:lnTo>
                    <a:pt x="2225492" y="1528279"/>
                  </a:lnTo>
                  <a:lnTo>
                    <a:pt x="2226993" y="1528279"/>
                  </a:lnTo>
                  <a:lnTo>
                    <a:pt x="2228335" y="1528533"/>
                  </a:lnTo>
                  <a:close/>
                </a:path>
                <a:path w="2360295" h="1867535">
                  <a:moveTo>
                    <a:pt x="2217754" y="1525739"/>
                  </a:moveTo>
                  <a:lnTo>
                    <a:pt x="2217596" y="1525231"/>
                  </a:lnTo>
                  <a:lnTo>
                    <a:pt x="2216852" y="1525231"/>
                  </a:lnTo>
                  <a:lnTo>
                    <a:pt x="2217754" y="1525739"/>
                  </a:lnTo>
                  <a:close/>
                </a:path>
                <a:path w="2360295" h="1867535">
                  <a:moveTo>
                    <a:pt x="2196118" y="1526882"/>
                  </a:moveTo>
                  <a:lnTo>
                    <a:pt x="2196189" y="1526654"/>
                  </a:lnTo>
                  <a:lnTo>
                    <a:pt x="2196355" y="1526374"/>
                  </a:lnTo>
                  <a:lnTo>
                    <a:pt x="2196431" y="1525446"/>
                  </a:lnTo>
                  <a:lnTo>
                    <a:pt x="2195921" y="1525993"/>
                  </a:lnTo>
                  <a:lnTo>
                    <a:pt x="2196118" y="1526882"/>
                  </a:lnTo>
                  <a:close/>
                </a:path>
                <a:path w="2360295" h="1867535">
                  <a:moveTo>
                    <a:pt x="2200145" y="1527517"/>
                  </a:moveTo>
                  <a:lnTo>
                    <a:pt x="2199908" y="1525485"/>
                  </a:lnTo>
                  <a:lnTo>
                    <a:pt x="2199482" y="1525485"/>
                  </a:lnTo>
                  <a:lnTo>
                    <a:pt x="2199672" y="1525993"/>
                  </a:lnTo>
                  <a:lnTo>
                    <a:pt x="2199908" y="1526882"/>
                  </a:lnTo>
                  <a:lnTo>
                    <a:pt x="2199987" y="1527009"/>
                  </a:lnTo>
                  <a:lnTo>
                    <a:pt x="2200093" y="1527263"/>
                  </a:lnTo>
                  <a:lnTo>
                    <a:pt x="2200145" y="1527517"/>
                  </a:lnTo>
                  <a:close/>
                </a:path>
                <a:path w="2360295" h="1867535">
                  <a:moveTo>
                    <a:pt x="2214438" y="1528279"/>
                  </a:moveTo>
                  <a:lnTo>
                    <a:pt x="2215859" y="1525612"/>
                  </a:lnTo>
                  <a:lnTo>
                    <a:pt x="2215069" y="1525612"/>
                  </a:lnTo>
                  <a:lnTo>
                    <a:pt x="2214438" y="1525866"/>
                  </a:lnTo>
                  <a:lnTo>
                    <a:pt x="2212464" y="1526501"/>
                  </a:lnTo>
                  <a:lnTo>
                    <a:pt x="2212227" y="1526882"/>
                  </a:lnTo>
                  <a:lnTo>
                    <a:pt x="2211990" y="1527009"/>
                  </a:lnTo>
                  <a:lnTo>
                    <a:pt x="2211753" y="1527390"/>
                  </a:lnTo>
                  <a:lnTo>
                    <a:pt x="2213411" y="1527390"/>
                  </a:lnTo>
                  <a:lnTo>
                    <a:pt x="2213885" y="1527898"/>
                  </a:lnTo>
                  <a:lnTo>
                    <a:pt x="2214438" y="1528279"/>
                  </a:lnTo>
                  <a:close/>
                </a:path>
                <a:path w="2360295" h="1867535">
                  <a:moveTo>
                    <a:pt x="2202119" y="1526882"/>
                  </a:moveTo>
                  <a:lnTo>
                    <a:pt x="2202356" y="1525612"/>
                  </a:lnTo>
                  <a:lnTo>
                    <a:pt x="2202012" y="1525612"/>
                  </a:lnTo>
                  <a:lnTo>
                    <a:pt x="2201883" y="1525993"/>
                  </a:lnTo>
                  <a:lnTo>
                    <a:pt x="2200712" y="1525993"/>
                  </a:lnTo>
                  <a:lnTo>
                    <a:pt x="2202119" y="1526882"/>
                  </a:lnTo>
                  <a:close/>
                </a:path>
                <a:path w="2360295" h="1867535">
                  <a:moveTo>
                    <a:pt x="2215385" y="1526501"/>
                  </a:moveTo>
                  <a:close/>
                </a:path>
                <a:path w="2360295" h="1867535">
                  <a:moveTo>
                    <a:pt x="2215746" y="1526654"/>
                  </a:moveTo>
                  <a:lnTo>
                    <a:pt x="2215761" y="1526522"/>
                  </a:lnTo>
                  <a:lnTo>
                    <a:pt x="2215385" y="1526501"/>
                  </a:lnTo>
                  <a:lnTo>
                    <a:pt x="2215746" y="1526654"/>
                  </a:lnTo>
                  <a:close/>
                </a:path>
                <a:path w="2360295" h="1867535">
                  <a:moveTo>
                    <a:pt x="2193591" y="1527771"/>
                  </a:moveTo>
                  <a:lnTo>
                    <a:pt x="2194460" y="1527644"/>
                  </a:lnTo>
                  <a:lnTo>
                    <a:pt x="2194855" y="1527644"/>
                  </a:lnTo>
                  <a:lnTo>
                    <a:pt x="2194539" y="1527263"/>
                  </a:lnTo>
                  <a:lnTo>
                    <a:pt x="2194223" y="1526628"/>
                  </a:lnTo>
                  <a:lnTo>
                    <a:pt x="2193591" y="1526628"/>
                  </a:lnTo>
                  <a:lnTo>
                    <a:pt x="2193591" y="1527771"/>
                  </a:lnTo>
                  <a:close/>
                </a:path>
                <a:path w="2360295" h="1867535">
                  <a:moveTo>
                    <a:pt x="2215543" y="1528533"/>
                  </a:moveTo>
                  <a:lnTo>
                    <a:pt x="2215780" y="1528533"/>
                  </a:lnTo>
                  <a:lnTo>
                    <a:pt x="2216333" y="1528279"/>
                  </a:lnTo>
                  <a:lnTo>
                    <a:pt x="2216965" y="1528152"/>
                  </a:lnTo>
                  <a:lnTo>
                    <a:pt x="2217517" y="1527898"/>
                  </a:lnTo>
                  <a:lnTo>
                    <a:pt x="2217281" y="1527644"/>
                  </a:lnTo>
                  <a:lnTo>
                    <a:pt x="2217123" y="1527263"/>
                  </a:lnTo>
                  <a:lnTo>
                    <a:pt x="2216886" y="1527136"/>
                  </a:lnTo>
                  <a:lnTo>
                    <a:pt x="2215746" y="1526654"/>
                  </a:lnTo>
                  <a:lnTo>
                    <a:pt x="2215543" y="1528533"/>
                  </a:lnTo>
                  <a:close/>
                </a:path>
                <a:path w="2360295" h="1867535">
                  <a:moveTo>
                    <a:pt x="2212464" y="1527517"/>
                  </a:moveTo>
                  <a:lnTo>
                    <a:pt x="2213411" y="1527390"/>
                  </a:lnTo>
                  <a:lnTo>
                    <a:pt x="2211753" y="1527390"/>
                  </a:lnTo>
                  <a:lnTo>
                    <a:pt x="2212464" y="1527517"/>
                  </a:lnTo>
                  <a:close/>
                </a:path>
                <a:path w="2360295" h="1867535">
                  <a:moveTo>
                    <a:pt x="1638181" y="1457650"/>
                  </a:moveTo>
                  <a:lnTo>
                    <a:pt x="1639982" y="1457650"/>
                  </a:lnTo>
                  <a:lnTo>
                    <a:pt x="1639745" y="1454856"/>
                  </a:lnTo>
                  <a:lnTo>
                    <a:pt x="1638181" y="1457650"/>
                  </a:lnTo>
                  <a:close/>
                </a:path>
                <a:path w="2360295" h="1867535">
                  <a:moveTo>
                    <a:pt x="1582365" y="1460444"/>
                  </a:moveTo>
                  <a:lnTo>
                    <a:pt x="1583128" y="1460444"/>
                  </a:lnTo>
                  <a:lnTo>
                    <a:pt x="1580759" y="1454856"/>
                  </a:lnTo>
                  <a:lnTo>
                    <a:pt x="1579627" y="1457904"/>
                  </a:lnTo>
                  <a:lnTo>
                    <a:pt x="1579737" y="1458227"/>
                  </a:lnTo>
                  <a:lnTo>
                    <a:pt x="1580206" y="1458793"/>
                  </a:lnTo>
                  <a:lnTo>
                    <a:pt x="1581233" y="1459809"/>
                  </a:lnTo>
                  <a:lnTo>
                    <a:pt x="1582496" y="1460190"/>
                  </a:lnTo>
                  <a:lnTo>
                    <a:pt x="1582365" y="1460444"/>
                  </a:lnTo>
                  <a:close/>
                </a:path>
                <a:path w="2360295" h="1867535">
                  <a:moveTo>
                    <a:pt x="1586602" y="1457142"/>
                  </a:moveTo>
                  <a:lnTo>
                    <a:pt x="1592209" y="1457142"/>
                  </a:lnTo>
                  <a:lnTo>
                    <a:pt x="1590472" y="1457015"/>
                  </a:lnTo>
                  <a:lnTo>
                    <a:pt x="1588971" y="1455618"/>
                  </a:lnTo>
                  <a:lnTo>
                    <a:pt x="1588655" y="1455618"/>
                  </a:lnTo>
                  <a:lnTo>
                    <a:pt x="1587234" y="1456253"/>
                  </a:lnTo>
                  <a:lnTo>
                    <a:pt x="1586602" y="1457142"/>
                  </a:lnTo>
                  <a:close/>
                </a:path>
                <a:path w="2360295" h="1867535">
                  <a:moveTo>
                    <a:pt x="1627032" y="1457269"/>
                  </a:moveTo>
                  <a:lnTo>
                    <a:pt x="1631454" y="1457269"/>
                  </a:lnTo>
                  <a:lnTo>
                    <a:pt x="1629480" y="1455745"/>
                  </a:lnTo>
                  <a:lnTo>
                    <a:pt x="1627032" y="1457269"/>
                  </a:lnTo>
                  <a:close/>
                </a:path>
                <a:path w="2360295" h="1867535">
                  <a:moveTo>
                    <a:pt x="1621772" y="1457396"/>
                  </a:moveTo>
                  <a:lnTo>
                    <a:pt x="1623242" y="1457396"/>
                  </a:lnTo>
                  <a:lnTo>
                    <a:pt x="1621188" y="1455872"/>
                  </a:lnTo>
                  <a:lnTo>
                    <a:pt x="1621772" y="1457396"/>
                  </a:lnTo>
                  <a:close/>
                </a:path>
                <a:path w="2360295" h="1867535">
                  <a:moveTo>
                    <a:pt x="1659869" y="1457269"/>
                  </a:moveTo>
                  <a:lnTo>
                    <a:pt x="1662328" y="1457269"/>
                  </a:lnTo>
                  <a:lnTo>
                    <a:pt x="1660433" y="1455999"/>
                  </a:lnTo>
                  <a:lnTo>
                    <a:pt x="1659869" y="1457269"/>
                  </a:lnTo>
                  <a:close/>
                </a:path>
                <a:path w="2360295" h="1867535">
                  <a:moveTo>
                    <a:pt x="1652932" y="1458412"/>
                  </a:moveTo>
                  <a:lnTo>
                    <a:pt x="1653008" y="1458167"/>
                  </a:lnTo>
                  <a:lnTo>
                    <a:pt x="1653129" y="1458031"/>
                  </a:lnTo>
                  <a:lnTo>
                    <a:pt x="1653149" y="1457650"/>
                  </a:lnTo>
                  <a:lnTo>
                    <a:pt x="1652379" y="1456507"/>
                  </a:lnTo>
                  <a:lnTo>
                    <a:pt x="1649220" y="1456507"/>
                  </a:lnTo>
                  <a:lnTo>
                    <a:pt x="1646299" y="1455999"/>
                  </a:lnTo>
                  <a:lnTo>
                    <a:pt x="1643397" y="1457142"/>
                  </a:lnTo>
                  <a:lnTo>
                    <a:pt x="1651431" y="1457142"/>
                  </a:lnTo>
                  <a:lnTo>
                    <a:pt x="1651826" y="1457523"/>
                  </a:lnTo>
                  <a:lnTo>
                    <a:pt x="1652142" y="1457777"/>
                  </a:lnTo>
                  <a:lnTo>
                    <a:pt x="1652537" y="1458158"/>
                  </a:lnTo>
                  <a:lnTo>
                    <a:pt x="1652695" y="1458158"/>
                  </a:lnTo>
                  <a:lnTo>
                    <a:pt x="1652774" y="1458285"/>
                  </a:lnTo>
                  <a:lnTo>
                    <a:pt x="1652932" y="1458412"/>
                  </a:lnTo>
                  <a:close/>
                </a:path>
                <a:path w="2360295" h="1867535">
                  <a:moveTo>
                    <a:pt x="1600241" y="1457777"/>
                  </a:moveTo>
                  <a:lnTo>
                    <a:pt x="1608633" y="1457777"/>
                  </a:lnTo>
                  <a:lnTo>
                    <a:pt x="1606896" y="1455999"/>
                  </a:lnTo>
                  <a:lnTo>
                    <a:pt x="1604843" y="1457396"/>
                  </a:lnTo>
                  <a:lnTo>
                    <a:pt x="1600884" y="1457396"/>
                  </a:lnTo>
                  <a:lnTo>
                    <a:pt x="1600241" y="1457777"/>
                  </a:lnTo>
                  <a:close/>
                </a:path>
                <a:path w="2360295" h="1867535">
                  <a:moveTo>
                    <a:pt x="1656485" y="1458412"/>
                  </a:moveTo>
                  <a:lnTo>
                    <a:pt x="1658143" y="1458412"/>
                  </a:lnTo>
                  <a:lnTo>
                    <a:pt x="1657669" y="1458285"/>
                  </a:lnTo>
                  <a:lnTo>
                    <a:pt x="1657525" y="1458227"/>
                  </a:lnTo>
                  <a:lnTo>
                    <a:pt x="1657432" y="1458031"/>
                  </a:lnTo>
                  <a:lnTo>
                    <a:pt x="1657669" y="1457650"/>
                  </a:lnTo>
                  <a:lnTo>
                    <a:pt x="1658380" y="1457142"/>
                  </a:lnTo>
                  <a:lnTo>
                    <a:pt x="1659328" y="1456634"/>
                  </a:lnTo>
                  <a:lnTo>
                    <a:pt x="1658696" y="1456634"/>
                  </a:lnTo>
                  <a:lnTo>
                    <a:pt x="1657827" y="1456126"/>
                  </a:lnTo>
                  <a:lnTo>
                    <a:pt x="1657511" y="1456507"/>
                  </a:lnTo>
                  <a:lnTo>
                    <a:pt x="1656959" y="1456888"/>
                  </a:lnTo>
                  <a:lnTo>
                    <a:pt x="1656485" y="1458412"/>
                  </a:lnTo>
                  <a:close/>
                </a:path>
                <a:path w="2360295" h="1867535">
                  <a:moveTo>
                    <a:pt x="1620083" y="1458285"/>
                  </a:moveTo>
                  <a:lnTo>
                    <a:pt x="1623794" y="1458285"/>
                  </a:lnTo>
                  <a:lnTo>
                    <a:pt x="1623501" y="1458167"/>
                  </a:lnTo>
                  <a:lnTo>
                    <a:pt x="1623399" y="1456253"/>
                  </a:lnTo>
                  <a:lnTo>
                    <a:pt x="1623084" y="1456380"/>
                  </a:lnTo>
                  <a:lnTo>
                    <a:pt x="1623242" y="1457396"/>
                  </a:lnTo>
                  <a:lnTo>
                    <a:pt x="1621772" y="1457396"/>
                  </a:lnTo>
                  <a:lnTo>
                    <a:pt x="1621820" y="1457523"/>
                  </a:lnTo>
                  <a:lnTo>
                    <a:pt x="1621781" y="1457777"/>
                  </a:lnTo>
                  <a:lnTo>
                    <a:pt x="1621662" y="1457904"/>
                  </a:lnTo>
                  <a:lnTo>
                    <a:pt x="1621583" y="1458158"/>
                  </a:lnTo>
                  <a:lnTo>
                    <a:pt x="1620144" y="1458158"/>
                  </a:lnTo>
                  <a:lnTo>
                    <a:pt x="1620083" y="1458285"/>
                  </a:lnTo>
                  <a:close/>
                </a:path>
                <a:path w="2360295" h="1867535">
                  <a:moveTo>
                    <a:pt x="1594380" y="1458158"/>
                  </a:moveTo>
                  <a:lnTo>
                    <a:pt x="1594893" y="1458158"/>
                  </a:lnTo>
                  <a:lnTo>
                    <a:pt x="1595683" y="1457650"/>
                  </a:lnTo>
                  <a:lnTo>
                    <a:pt x="1595920" y="1456253"/>
                  </a:lnTo>
                  <a:lnTo>
                    <a:pt x="1595288" y="1456507"/>
                  </a:lnTo>
                  <a:lnTo>
                    <a:pt x="1594578" y="1456888"/>
                  </a:lnTo>
                  <a:lnTo>
                    <a:pt x="1592209" y="1457142"/>
                  </a:lnTo>
                  <a:lnTo>
                    <a:pt x="1586602" y="1457142"/>
                  </a:lnTo>
                  <a:lnTo>
                    <a:pt x="1586061" y="1457904"/>
                  </a:lnTo>
                  <a:lnTo>
                    <a:pt x="1594183" y="1457904"/>
                  </a:lnTo>
                  <a:lnTo>
                    <a:pt x="1594380" y="1458158"/>
                  </a:lnTo>
                  <a:close/>
                </a:path>
                <a:path w="2360295" h="1867535">
                  <a:moveTo>
                    <a:pt x="1624426" y="1457269"/>
                  </a:moveTo>
                  <a:lnTo>
                    <a:pt x="1627032" y="1457269"/>
                  </a:lnTo>
                  <a:lnTo>
                    <a:pt x="1624979" y="1456507"/>
                  </a:lnTo>
                  <a:lnTo>
                    <a:pt x="1624821" y="1456380"/>
                  </a:lnTo>
                  <a:lnTo>
                    <a:pt x="1624426" y="1457269"/>
                  </a:lnTo>
                  <a:close/>
                </a:path>
                <a:path w="2360295" h="1867535">
                  <a:moveTo>
                    <a:pt x="1662176" y="1459936"/>
                  </a:moveTo>
                  <a:lnTo>
                    <a:pt x="1662407" y="1459936"/>
                  </a:lnTo>
                  <a:lnTo>
                    <a:pt x="1662565" y="1458031"/>
                  </a:lnTo>
                  <a:lnTo>
                    <a:pt x="1663118" y="1458031"/>
                  </a:lnTo>
                  <a:lnTo>
                    <a:pt x="1663907" y="1457904"/>
                  </a:lnTo>
                  <a:lnTo>
                    <a:pt x="1663860" y="1457015"/>
                  </a:lnTo>
                  <a:lnTo>
                    <a:pt x="1663355" y="1456507"/>
                  </a:lnTo>
                  <a:lnTo>
                    <a:pt x="1662328" y="1457269"/>
                  </a:lnTo>
                  <a:lnTo>
                    <a:pt x="1659869" y="1457269"/>
                  </a:lnTo>
                  <a:lnTo>
                    <a:pt x="1659643" y="1457777"/>
                  </a:lnTo>
                  <a:lnTo>
                    <a:pt x="1659043" y="1458031"/>
                  </a:lnTo>
                  <a:lnTo>
                    <a:pt x="1662565" y="1458031"/>
                  </a:lnTo>
                  <a:lnTo>
                    <a:pt x="1662960" y="1458158"/>
                  </a:lnTo>
                  <a:lnTo>
                    <a:pt x="1658722" y="1458167"/>
                  </a:lnTo>
                  <a:lnTo>
                    <a:pt x="1658143" y="1458412"/>
                  </a:lnTo>
                  <a:lnTo>
                    <a:pt x="1656485" y="1458412"/>
                  </a:lnTo>
                  <a:lnTo>
                    <a:pt x="1656266" y="1459174"/>
                  </a:lnTo>
                  <a:lnTo>
                    <a:pt x="1662328" y="1459174"/>
                  </a:lnTo>
                  <a:lnTo>
                    <a:pt x="1662176" y="1459936"/>
                  </a:lnTo>
                  <a:close/>
                </a:path>
                <a:path w="2360295" h="1867535">
                  <a:moveTo>
                    <a:pt x="1615661" y="1459809"/>
                  </a:moveTo>
                  <a:lnTo>
                    <a:pt x="1632559" y="1459809"/>
                  </a:lnTo>
                  <a:lnTo>
                    <a:pt x="1632606" y="1458031"/>
                  </a:lnTo>
                  <a:lnTo>
                    <a:pt x="1632480" y="1456888"/>
                  </a:lnTo>
                  <a:lnTo>
                    <a:pt x="1631769" y="1456507"/>
                  </a:lnTo>
                  <a:lnTo>
                    <a:pt x="1631664" y="1457015"/>
                  </a:lnTo>
                  <a:lnTo>
                    <a:pt x="1631612" y="1457142"/>
                  </a:lnTo>
                  <a:lnTo>
                    <a:pt x="1631454" y="1457269"/>
                  </a:lnTo>
                  <a:lnTo>
                    <a:pt x="1624426" y="1457269"/>
                  </a:lnTo>
                  <a:lnTo>
                    <a:pt x="1624110" y="1457650"/>
                  </a:lnTo>
                  <a:lnTo>
                    <a:pt x="1623867" y="1458167"/>
                  </a:lnTo>
                  <a:lnTo>
                    <a:pt x="1616575" y="1458285"/>
                  </a:lnTo>
                  <a:lnTo>
                    <a:pt x="1617082" y="1459555"/>
                  </a:lnTo>
                  <a:lnTo>
                    <a:pt x="1615661" y="1459809"/>
                  </a:lnTo>
                  <a:close/>
                </a:path>
                <a:path w="2360295" h="1867535">
                  <a:moveTo>
                    <a:pt x="1616575" y="1458285"/>
                  </a:moveTo>
                  <a:lnTo>
                    <a:pt x="1620083" y="1458285"/>
                  </a:lnTo>
                  <a:lnTo>
                    <a:pt x="1619293" y="1458031"/>
                  </a:lnTo>
                  <a:lnTo>
                    <a:pt x="1619451" y="1457777"/>
                  </a:lnTo>
                  <a:lnTo>
                    <a:pt x="1619688" y="1457650"/>
                  </a:lnTo>
                  <a:lnTo>
                    <a:pt x="1620162" y="1457269"/>
                  </a:lnTo>
                  <a:lnTo>
                    <a:pt x="1620399" y="1457015"/>
                  </a:lnTo>
                  <a:lnTo>
                    <a:pt x="1620715" y="1456761"/>
                  </a:lnTo>
                  <a:lnTo>
                    <a:pt x="1619688" y="1456507"/>
                  </a:lnTo>
                  <a:lnTo>
                    <a:pt x="1619214" y="1456507"/>
                  </a:lnTo>
                  <a:lnTo>
                    <a:pt x="1618504" y="1456634"/>
                  </a:lnTo>
                  <a:lnTo>
                    <a:pt x="1617793" y="1456888"/>
                  </a:lnTo>
                  <a:lnTo>
                    <a:pt x="1617023" y="1457396"/>
                  </a:lnTo>
                  <a:lnTo>
                    <a:pt x="1616372" y="1457777"/>
                  </a:lnTo>
                  <a:lnTo>
                    <a:pt x="1616575" y="1458285"/>
                  </a:lnTo>
                  <a:close/>
                </a:path>
                <a:path w="2360295" h="1867535">
                  <a:moveTo>
                    <a:pt x="1649851" y="1464381"/>
                  </a:moveTo>
                  <a:lnTo>
                    <a:pt x="1650720" y="1464381"/>
                  </a:lnTo>
                  <a:lnTo>
                    <a:pt x="1651107" y="1463634"/>
                  </a:lnTo>
                  <a:lnTo>
                    <a:pt x="1651317" y="1462349"/>
                  </a:lnTo>
                  <a:lnTo>
                    <a:pt x="1651200" y="1461367"/>
                  </a:lnTo>
                  <a:lnTo>
                    <a:pt x="1651509" y="1460571"/>
                  </a:lnTo>
                  <a:lnTo>
                    <a:pt x="1652378" y="1460571"/>
                  </a:lnTo>
                  <a:lnTo>
                    <a:pt x="1652852" y="1460317"/>
                  </a:lnTo>
                  <a:lnTo>
                    <a:pt x="1651510" y="1460063"/>
                  </a:lnTo>
                  <a:lnTo>
                    <a:pt x="1650800" y="1459809"/>
                  </a:lnTo>
                  <a:lnTo>
                    <a:pt x="1615424" y="1459809"/>
                  </a:lnTo>
                  <a:lnTo>
                    <a:pt x="1614960" y="1459499"/>
                  </a:lnTo>
                  <a:lnTo>
                    <a:pt x="1614713" y="1459174"/>
                  </a:lnTo>
                  <a:lnTo>
                    <a:pt x="1614635" y="1458666"/>
                  </a:lnTo>
                  <a:lnTo>
                    <a:pt x="1615582" y="1458285"/>
                  </a:lnTo>
                  <a:lnTo>
                    <a:pt x="1615700" y="1457904"/>
                  </a:lnTo>
                  <a:lnTo>
                    <a:pt x="1615819" y="1456507"/>
                  </a:lnTo>
                  <a:lnTo>
                    <a:pt x="1615266" y="1456507"/>
                  </a:lnTo>
                  <a:lnTo>
                    <a:pt x="1614713" y="1457650"/>
                  </a:lnTo>
                  <a:lnTo>
                    <a:pt x="1613687" y="1458158"/>
                  </a:lnTo>
                  <a:lnTo>
                    <a:pt x="1614157" y="1460063"/>
                  </a:lnTo>
                  <a:lnTo>
                    <a:pt x="1616607" y="1460063"/>
                  </a:lnTo>
                  <a:lnTo>
                    <a:pt x="1616569" y="1461714"/>
                  </a:lnTo>
                  <a:lnTo>
                    <a:pt x="1629241" y="1461714"/>
                  </a:lnTo>
                  <a:lnTo>
                    <a:pt x="1629350" y="1461841"/>
                  </a:lnTo>
                  <a:lnTo>
                    <a:pt x="1644481" y="1461841"/>
                  </a:lnTo>
                  <a:lnTo>
                    <a:pt x="1644560" y="1462476"/>
                  </a:lnTo>
                  <a:lnTo>
                    <a:pt x="1649219" y="1462476"/>
                  </a:lnTo>
                  <a:lnTo>
                    <a:pt x="1649614" y="1462730"/>
                  </a:lnTo>
                  <a:lnTo>
                    <a:pt x="1649930" y="1462857"/>
                  </a:lnTo>
                  <a:lnTo>
                    <a:pt x="1649776" y="1462980"/>
                  </a:lnTo>
                  <a:lnTo>
                    <a:pt x="1649614" y="1463238"/>
                  </a:lnTo>
                  <a:lnTo>
                    <a:pt x="1649456" y="1463365"/>
                  </a:lnTo>
                  <a:lnTo>
                    <a:pt x="1648746" y="1463746"/>
                  </a:lnTo>
                  <a:lnTo>
                    <a:pt x="1649298" y="1464000"/>
                  </a:lnTo>
                  <a:lnTo>
                    <a:pt x="1649851" y="1464381"/>
                  </a:lnTo>
                  <a:close/>
                </a:path>
                <a:path w="2360295" h="1867535">
                  <a:moveTo>
                    <a:pt x="1596857" y="1458412"/>
                  </a:moveTo>
                  <a:lnTo>
                    <a:pt x="1609581" y="1458412"/>
                  </a:lnTo>
                  <a:lnTo>
                    <a:pt x="1609028" y="1456507"/>
                  </a:lnTo>
                  <a:lnTo>
                    <a:pt x="1608699" y="1457142"/>
                  </a:lnTo>
                  <a:lnTo>
                    <a:pt x="1608633" y="1457777"/>
                  </a:lnTo>
                  <a:lnTo>
                    <a:pt x="1600241" y="1457777"/>
                  </a:lnTo>
                  <a:lnTo>
                    <a:pt x="1600026" y="1457904"/>
                  </a:lnTo>
                  <a:lnTo>
                    <a:pt x="1598509" y="1458167"/>
                  </a:lnTo>
                  <a:lnTo>
                    <a:pt x="1598289" y="1458285"/>
                  </a:lnTo>
                  <a:lnTo>
                    <a:pt x="1596879" y="1458285"/>
                  </a:lnTo>
                  <a:lnTo>
                    <a:pt x="1596857" y="1458412"/>
                  </a:lnTo>
                  <a:close/>
                </a:path>
                <a:path w="2360295" h="1867535">
                  <a:moveTo>
                    <a:pt x="1551393" y="1460698"/>
                  </a:moveTo>
                  <a:lnTo>
                    <a:pt x="1555807" y="1460698"/>
                  </a:lnTo>
                  <a:lnTo>
                    <a:pt x="1555570" y="1460444"/>
                  </a:lnTo>
                  <a:lnTo>
                    <a:pt x="1555505" y="1459936"/>
                  </a:lnTo>
                  <a:lnTo>
                    <a:pt x="1556201" y="1458031"/>
                  </a:lnTo>
                  <a:lnTo>
                    <a:pt x="1555017" y="1457650"/>
                  </a:lnTo>
                  <a:lnTo>
                    <a:pt x="1552727" y="1457142"/>
                  </a:lnTo>
                  <a:lnTo>
                    <a:pt x="1551937" y="1456761"/>
                  </a:lnTo>
                  <a:lnTo>
                    <a:pt x="1550832" y="1456507"/>
                  </a:lnTo>
                  <a:lnTo>
                    <a:pt x="1550200" y="1456507"/>
                  </a:lnTo>
                  <a:lnTo>
                    <a:pt x="1550121" y="1456761"/>
                  </a:lnTo>
                  <a:lnTo>
                    <a:pt x="1549647" y="1457523"/>
                  </a:lnTo>
                  <a:lnTo>
                    <a:pt x="1549377" y="1458285"/>
                  </a:lnTo>
                  <a:lnTo>
                    <a:pt x="1549200" y="1458666"/>
                  </a:lnTo>
                  <a:lnTo>
                    <a:pt x="1549727" y="1458666"/>
                  </a:lnTo>
                  <a:lnTo>
                    <a:pt x="1550753" y="1458920"/>
                  </a:lnTo>
                  <a:lnTo>
                    <a:pt x="1550990" y="1459555"/>
                  </a:lnTo>
                  <a:lnTo>
                    <a:pt x="1550042" y="1459936"/>
                  </a:lnTo>
                  <a:lnTo>
                    <a:pt x="1549253" y="1460190"/>
                  </a:lnTo>
                  <a:lnTo>
                    <a:pt x="1547437" y="1460444"/>
                  </a:lnTo>
                  <a:lnTo>
                    <a:pt x="1551148" y="1460444"/>
                  </a:lnTo>
                  <a:lnTo>
                    <a:pt x="1551393" y="1460698"/>
                  </a:lnTo>
                  <a:close/>
                </a:path>
                <a:path w="2360295" h="1867535">
                  <a:moveTo>
                    <a:pt x="1705668" y="1459373"/>
                  </a:moveTo>
                  <a:lnTo>
                    <a:pt x="1706389" y="1458793"/>
                  </a:lnTo>
                  <a:lnTo>
                    <a:pt x="1706389" y="1456634"/>
                  </a:lnTo>
                  <a:lnTo>
                    <a:pt x="1705363" y="1457904"/>
                  </a:lnTo>
                  <a:lnTo>
                    <a:pt x="1704594" y="1458167"/>
                  </a:lnTo>
                  <a:lnTo>
                    <a:pt x="1702205" y="1458539"/>
                  </a:lnTo>
                  <a:lnTo>
                    <a:pt x="1699678" y="1458793"/>
                  </a:lnTo>
                  <a:lnTo>
                    <a:pt x="1698454" y="1459174"/>
                  </a:lnTo>
                  <a:lnTo>
                    <a:pt x="1705521" y="1459174"/>
                  </a:lnTo>
                  <a:lnTo>
                    <a:pt x="1705668" y="1459373"/>
                  </a:lnTo>
                  <a:close/>
                </a:path>
                <a:path w="2360295" h="1867535">
                  <a:moveTo>
                    <a:pt x="1620144" y="1458158"/>
                  </a:moveTo>
                  <a:lnTo>
                    <a:pt x="1621583" y="1458158"/>
                  </a:lnTo>
                  <a:lnTo>
                    <a:pt x="1620873" y="1456634"/>
                  </a:lnTo>
                  <a:lnTo>
                    <a:pt x="1620144" y="1458158"/>
                  </a:lnTo>
                  <a:close/>
                </a:path>
                <a:path w="2360295" h="1867535">
                  <a:moveTo>
                    <a:pt x="1579922" y="1463111"/>
                  </a:moveTo>
                  <a:lnTo>
                    <a:pt x="1609818" y="1463111"/>
                  </a:lnTo>
                  <a:lnTo>
                    <a:pt x="1611139" y="1462095"/>
                  </a:lnTo>
                  <a:lnTo>
                    <a:pt x="1611223" y="1461460"/>
                  </a:lnTo>
                  <a:lnTo>
                    <a:pt x="1607528" y="1459174"/>
                  </a:lnTo>
                  <a:lnTo>
                    <a:pt x="1610686" y="1458031"/>
                  </a:lnTo>
                  <a:lnTo>
                    <a:pt x="1610844" y="1457904"/>
                  </a:lnTo>
                  <a:lnTo>
                    <a:pt x="1610956" y="1457343"/>
                  </a:lnTo>
                  <a:lnTo>
                    <a:pt x="1611081" y="1457142"/>
                  </a:lnTo>
                  <a:lnTo>
                    <a:pt x="1610528" y="1456888"/>
                  </a:lnTo>
                  <a:lnTo>
                    <a:pt x="1609976" y="1456888"/>
                  </a:lnTo>
                  <a:lnTo>
                    <a:pt x="1609502" y="1456634"/>
                  </a:lnTo>
                  <a:lnTo>
                    <a:pt x="1609660" y="1456888"/>
                  </a:lnTo>
                  <a:lnTo>
                    <a:pt x="1609976" y="1457015"/>
                  </a:lnTo>
                  <a:lnTo>
                    <a:pt x="1609865" y="1457269"/>
                  </a:lnTo>
                  <a:lnTo>
                    <a:pt x="1609581" y="1458412"/>
                  </a:lnTo>
                  <a:lnTo>
                    <a:pt x="1596857" y="1458412"/>
                  </a:lnTo>
                  <a:lnTo>
                    <a:pt x="1596789" y="1458793"/>
                  </a:lnTo>
                  <a:lnTo>
                    <a:pt x="1596315" y="1459555"/>
                  </a:lnTo>
                  <a:lnTo>
                    <a:pt x="1593700" y="1459555"/>
                  </a:lnTo>
                  <a:lnTo>
                    <a:pt x="1593551" y="1460063"/>
                  </a:lnTo>
                  <a:lnTo>
                    <a:pt x="1592446" y="1460063"/>
                  </a:lnTo>
                  <a:lnTo>
                    <a:pt x="1592355" y="1460852"/>
                  </a:lnTo>
                  <a:lnTo>
                    <a:pt x="1592209" y="1461206"/>
                  </a:lnTo>
                  <a:lnTo>
                    <a:pt x="1581970" y="1461206"/>
                  </a:lnTo>
                  <a:lnTo>
                    <a:pt x="1581707" y="1461714"/>
                  </a:lnTo>
                  <a:lnTo>
                    <a:pt x="1579890" y="1461714"/>
                  </a:lnTo>
                  <a:lnTo>
                    <a:pt x="1579417" y="1461841"/>
                  </a:lnTo>
                  <a:lnTo>
                    <a:pt x="1578706" y="1461841"/>
                  </a:lnTo>
                  <a:lnTo>
                    <a:pt x="1578706" y="1462349"/>
                  </a:lnTo>
                  <a:lnTo>
                    <a:pt x="1579496" y="1462349"/>
                  </a:lnTo>
                  <a:lnTo>
                    <a:pt x="1579969" y="1462603"/>
                  </a:lnTo>
                  <a:lnTo>
                    <a:pt x="1579922" y="1463111"/>
                  </a:lnTo>
                  <a:close/>
                </a:path>
                <a:path w="2360295" h="1867535">
                  <a:moveTo>
                    <a:pt x="1665197" y="1460825"/>
                  </a:moveTo>
                  <a:lnTo>
                    <a:pt x="1665802" y="1460825"/>
                  </a:lnTo>
                  <a:lnTo>
                    <a:pt x="1665676" y="1460419"/>
                  </a:lnTo>
                  <a:lnTo>
                    <a:pt x="1665557" y="1459696"/>
                  </a:lnTo>
                  <a:lnTo>
                    <a:pt x="1665881" y="1459174"/>
                  </a:lnTo>
                  <a:lnTo>
                    <a:pt x="1665960" y="1458793"/>
                  </a:lnTo>
                  <a:lnTo>
                    <a:pt x="1665684" y="1458412"/>
                  </a:lnTo>
                  <a:lnTo>
                    <a:pt x="1665558" y="1458031"/>
                  </a:lnTo>
                  <a:lnTo>
                    <a:pt x="1666276" y="1456761"/>
                  </a:lnTo>
                  <a:lnTo>
                    <a:pt x="1664855" y="1457142"/>
                  </a:lnTo>
                  <a:lnTo>
                    <a:pt x="1665210" y="1457904"/>
                  </a:lnTo>
                  <a:lnTo>
                    <a:pt x="1665250" y="1458285"/>
                  </a:lnTo>
                  <a:lnTo>
                    <a:pt x="1664302" y="1458920"/>
                  </a:lnTo>
                  <a:lnTo>
                    <a:pt x="1662407" y="1459936"/>
                  </a:lnTo>
                  <a:lnTo>
                    <a:pt x="1662176" y="1459936"/>
                  </a:lnTo>
                  <a:lnTo>
                    <a:pt x="1662025" y="1460698"/>
                  </a:lnTo>
                  <a:lnTo>
                    <a:pt x="1664776" y="1460698"/>
                  </a:lnTo>
                  <a:lnTo>
                    <a:pt x="1665197" y="1460825"/>
                  </a:lnTo>
                  <a:close/>
                </a:path>
                <a:path w="2360295" h="1867535">
                  <a:moveTo>
                    <a:pt x="1636917" y="1458666"/>
                  </a:moveTo>
                  <a:lnTo>
                    <a:pt x="1637613" y="1458666"/>
                  </a:lnTo>
                  <a:lnTo>
                    <a:pt x="1637139" y="1456761"/>
                  </a:lnTo>
                  <a:lnTo>
                    <a:pt x="1636917" y="1458666"/>
                  </a:lnTo>
                  <a:close/>
                </a:path>
                <a:path w="2360295" h="1867535">
                  <a:moveTo>
                    <a:pt x="1596879" y="1458285"/>
                  </a:moveTo>
                  <a:lnTo>
                    <a:pt x="1598289" y="1458285"/>
                  </a:lnTo>
                  <a:lnTo>
                    <a:pt x="1597894" y="1457142"/>
                  </a:lnTo>
                  <a:lnTo>
                    <a:pt x="1597500" y="1456888"/>
                  </a:lnTo>
                  <a:lnTo>
                    <a:pt x="1597105" y="1456761"/>
                  </a:lnTo>
                  <a:lnTo>
                    <a:pt x="1596473" y="1457142"/>
                  </a:lnTo>
                  <a:lnTo>
                    <a:pt x="1596947" y="1457142"/>
                  </a:lnTo>
                  <a:lnTo>
                    <a:pt x="1597184" y="1457269"/>
                  </a:lnTo>
                  <a:lnTo>
                    <a:pt x="1596994" y="1457777"/>
                  </a:lnTo>
                  <a:lnTo>
                    <a:pt x="1596879" y="1458285"/>
                  </a:lnTo>
                  <a:close/>
                </a:path>
                <a:path w="2360295" h="1867535">
                  <a:moveTo>
                    <a:pt x="1640179" y="1457523"/>
                  </a:moveTo>
                  <a:lnTo>
                    <a:pt x="1642430" y="1457523"/>
                  </a:lnTo>
                  <a:lnTo>
                    <a:pt x="1641166" y="1456888"/>
                  </a:lnTo>
                  <a:lnTo>
                    <a:pt x="1640179" y="1457523"/>
                  </a:lnTo>
                  <a:close/>
                </a:path>
                <a:path w="2360295" h="1867535">
                  <a:moveTo>
                    <a:pt x="1583825" y="1458031"/>
                  </a:moveTo>
                  <a:lnTo>
                    <a:pt x="1585971" y="1458031"/>
                  </a:lnTo>
                  <a:lnTo>
                    <a:pt x="1584154" y="1456888"/>
                  </a:lnTo>
                  <a:lnTo>
                    <a:pt x="1583825" y="1458031"/>
                  </a:lnTo>
                  <a:close/>
                </a:path>
                <a:path w="2360295" h="1867535">
                  <a:moveTo>
                    <a:pt x="1723919" y="1458666"/>
                  </a:moveTo>
                  <a:lnTo>
                    <a:pt x="1725499" y="1458666"/>
                  </a:lnTo>
                  <a:lnTo>
                    <a:pt x="1724788" y="1457015"/>
                  </a:lnTo>
                  <a:lnTo>
                    <a:pt x="1724235" y="1458539"/>
                  </a:lnTo>
                  <a:lnTo>
                    <a:pt x="1723919" y="1458666"/>
                  </a:lnTo>
                  <a:close/>
                </a:path>
                <a:path w="2360295" h="1867535">
                  <a:moveTo>
                    <a:pt x="1686414" y="1457343"/>
                  </a:moveTo>
                  <a:lnTo>
                    <a:pt x="1686570" y="1457269"/>
                  </a:lnTo>
                  <a:lnTo>
                    <a:pt x="1685938" y="1457015"/>
                  </a:lnTo>
                  <a:lnTo>
                    <a:pt x="1686414" y="1457343"/>
                  </a:lnTo>
                  <a:close/>
                </a:path>
                <a:path w="2360295" h="1867535">
                  <a:moveTo>
                    <a:pt x="1600884" y="1457396"/>
                  </a:moveTo>
                  <a:lnTo>
                    <a:pt x="1604843" y="1457396"/>
                  </a:lnTo>
                  <a:lnTo>
                    <a:pt x="1601527" y="1457015"/>
                  </a:lnTo>
                  <a:lnTo>
                    <a:pt x="1600884" y="1457396"/>
                  </a:lnTo>
                  <a:close/>
                </a:path>
                <a:path w="2360295" h="1867535">
                  <a:moveTo>
                    <a:pt x="1577048" y="1457777"/>
                  </a:moveTo>
                  <a:lnTo>
                    <a:pt x="1578627" y="1457777"/>
                  </a:lnTo>
                  <a:lnTo>
                    <a:pt x="1578153" y="1457269"/>
                  </a:lnTo>
                  <a:lnTo>
                    <a:pt x="1577837" y="1457142"/>
                  </a:lnTo>
                  <a:lnTo>
                    <a:pt x="1577758" y="1457015"/>
                  </a:lnTo>
                  <a:lnTo>
                    <a:pt x="1577522" y="1457142"/>
                  </a:lnTo>
                  <a:lnTo>
                    <a:pt x="1577048" y="1457777"/>
                  </a:lnTo>
                  <a:close/>
                </a:path>
                <a:path w="2360295" h="1867535">
                  <a:moveTo>
                    <a:pt x="1710180" y="1459174"/>
                  </a:moveTo>
                  <a:lnTo>
                    <a:pt x="1710496" y="1459174"/>
                  </a:lnTo>
                  <a:lnTo>
                    <a:pt x="1711759" y="1457904"/>
                  </a:lnTo>
                  <a:lnTo>
                    <a:pt x="1711048" y="1457650"/>
                  </a:lnTo>
                  <a:lnTo>
                    <a:pt x="1710338" y="1457269"/>
                  </a:lnTo>
                  <a:lnTo>
                    <a:pt x="1709548" y="1457142"/>
                  </a:lnTo>
                  <a:lnTo>
                    <a:pt x="1709430" y="1457523"/>
                  </a:lnTo>
                  <a:lnTo>
                    <a:pt x="1709311" y="1457777"/>
                  </a:lnTo>
                  <a:lnTo>
                    <a:pt x="1709338" y="1458031"/>
                  </a:lnTo>
                  <a:lnTo>
                    <a:pt x="1709548" y="1458285"/>
                  </a:lnTo>
                  <a:lnTo>
                    <a:pt x="1709864" y="1458793"/>
                  </a:lnTo>
                  <a:lnTo>
                    <a:pt x="1710180" y="1459174"/>
                  </a:lnTo>
                  <a:close/>
                </a:path>
                <a:path w="2360295" h="1867535">
                  <a:moveTo>
                    <a:pt x="1632559" y="1459809"/>
                  </a:moveTo>
                  <a:lnTo>
                    <a:pt x="1650879" y="1459809"/>
                  </a:lnTo>
                  <a:lnTo>
                    <a:pt x="1651104" y="1458666"/>
                  </a:lnTo>
                  <a:lnTo>
                    <a:pt x="1651319" y="1457777"/>
                  </a:lnTo>
                  <a:lnTo>
                    <a:pt x="1651431" y="1457142"/>
                  </a:lnTo>
                  <a:lnTo>
                    <a:pt x="1643397" y="1457142"/>
                  </a:lnTo>
                  <a:lnTo>
                    <a:pt x="1642430" y="1457523"/>
                  </a:lnTo>
                  <a:lnTo>
                    <a:pt x="1640179" y="1457523"/>
                  </a:lnTo>
                  <a:lnTo>
                    <a:pt x="1639982" y="1457650"/>
                  </a:lnTo>
                  <a:lnTo>
                    <a:pt x="1638181" y="1457650"/>
                  </a:lnTo>
                  <a:lnTo>
                    <a:pt x="1637613" y="1458666"/>
                  </a:lnTo>
                  <a:lnTo>
                    <a:pt x="1636917" y="1458666"/>
                  </a:lnTo>
                  <a:lnTo>
                    <a:pt x="1636902" y="1458793"/>
                  </a:lnTo>
                  <a:lnTo>
                    <a:pt x="1633880" y="1458793"/>
                  </a:lnTo>
                  <a:lnTo>
                    <a:pt x="1632559" y="1459809"/>
                  </a:lnTo>
                  <a:close/>
                </a:path>
                <a:path w="2360295" h="1867535">
                  <a:moveTo>
                    <a:pt x="1596394" y="1457650"/>
                  </a:moveTo>
                  <a:lnTo>
                    <a:pt x="1596631" y="1457523"/>
                  </a:lnTo>
                  <a:lnTo>
                    <a:pt x="1596947" y="1457142"/>
                  </a:lnTo>
                  <a:lnTo>
                    <a:pt x="1596473" y="1457142"/>
                  </a:lnTo>
                  <a:lnTo>
                    <a:pt x="1595999" y="1457269"/>
                  </a:lnTo>
                  <a:lnTo>
                    <a:pt x="1596394" y="1457650"/>
                  </a:lnTo>
                  <a:close/>
                </a:path>
                <a:path w="2360295" h="1867535">
                  <a:moveTo>
                    <a:pt x="1749266" y="1458920"/>
                  </a:moveTo>
                  <a:lnTo>
                    <a:pt x="1761269" y="1458920"/>
                  </a:lnTo>
                  <a:lnTo>
                    <a:pt x="1759058" y="1458158"/>
                  </a:lnTo>
                  <a:lnTo>
                    <a:pt x="1756768" y="1457269"/>
                  </a:lnTo>
                  <a:lnTo>
                    <a:pt x="1755110" y="1458412"/>
                  </a:lnTo>
                  <a:lnTo>
                    <a:pt x="1753136" y="1458539"/>
                  </a:lnTo>
                  <a:lnTo>
                    <a:pt x="1749645" y="1458539"/>
                  </a:lnTo>
                  <a:lnTo>
                    <a:pt x="1749266" y="1458920"/>
                  </a:lnTo>
                  <a:close/>
                </a:path>
                <a:path w="2360295" h="1867535">
                  <a:moveTo>
                    <a:pt x="1707653" y="1459428"/>
                  </a:moveTo>
                  <a:lnTo>
                    <a:pt x="1709232" y="1457904"/>
                  </a:lnTo>
                  <a:lnTo>
                    <a:pt x="1708758" y="1457650"/>
                  </a:lnTo>
                  <a:lnTo>
                    <a:pt x="1708364" y="1457523"/>
                  </a:lnTo>
                  <a:lnTo>
                    <a:pt x="1707890" y="1457269"/>
                  </a:lnTo>
                  <a:lnTo>
                    <a:pt x="1707653" y="1459428"/>
                  </a:lnTo>
                  <a:close/>
                </a:path>
                <a:path w="2360295" h="1867535">
                  <a:moveTo>
                    <a:pt x="1560623" y="1460063"/>
                  </a:moveTo>
                  <a:lnTo>
                    <a:pt x="1566546" y="1460063"/>
                  </a:lnTo>
                  <a:lnTo>
                    <a:pt x="1566619" y="1459936"/>
                  </a:lnTo>
                  <a:lnTo>
                    <a:pt x="1566730" y="1459264"/>
                  </a:lnTo>
                  <a:lnTo>
                    <a:pt x="1567131" y="1458158"/>
                  </a:lnTo>
                  <a:lnTo>
                    <a:pt x="1567256" y="1457650"/>
                  </a:lnTo>
                  <a:lnTo>
                    <a:pt x="1567730" y="1457650"/>
                  </a:lnTo>
                  <a:lnTo>
                    <a:pt x="1567967" y="1457396"/>
                  </a:lnTo>
                  <a:lnTo>
                    <a:pt x="1566151" y="1457269"/>
                  </a:lnTo>
                  <a:lnTo>
                    <a:pt x="1565124" y="1457269"/>
                  </a:lnTo>
                  <a:lnTo>
                    <a:pt x="1565006" y="1457777"/>
                  </a:lnTo>
                  <a:lnTo>
                    <a:pt x="1564887" y="1458031"/>
                  </a:lnTo>
                  <a:lnTo>
                    <a:pt x="1565993" y="1458539"/>
                  </a:lnTo>
                  <a:lnTo>
                    <a:pt x="1565045" y="1458920"/>
                  </a:lnTo>
                  <a:lnTo>
                    <a:pt x="1563906" y="1458920"/>
                  </a:lnTo>
                  <a:lnTo>
                    <a:pt x="1563861" y="1459047"/>
                  </a:lnTo>
                  <a:lnTo>
                    <a:pt x="1560674" y="1459047"/>
                  </a:lnTo>
                  <a:lnTo>
                    <a:pt x="1560623" y="1460063"/>
                  </a:lnTo>
                  <a:close/>
                </a:path>
                <a:path w="2360295" h="1867535">
                  <a:moveTo>
                    <a:pt x="1563906" y="1458920"/>
                  </a:moveTo>
                  <a:lnTo>
                    <a:pt x="1565045" y="1458920"/>
                  </a:lnTo>
                  <a:lnTo>
                    <a:pt x="1564493" y="1457269"/>
                  </a:lnTo>
                  <a:lnTo>
                    <a:pt x="1563906" y="1458920"/>
                  </a:lnTo>
                  <a:close/>
                </a:path>
                <a:path w="2360295" h="1867535">
                  <a:moveTo>
                    <a:pt x="1558018" y="1460063"/>
                  </a:moveTo>
                  <a:lnTo>
                    <a:pt x="1560623" y="1460063"/>
                  </a:lnTo>
                  <a:lnTo>
                    <a:pt x="1560545" y="1459936"/>
                  </a:lnTo>
                  <a:lnTo>
                    <a:pt x="1560387" y="1459936"/>
                  </a:lnTo>
                  <a:lnTo>
                    <a:pt x="1560285" y="1459499"/>
                  </a:lnTo>
                  <a:lnTo>
                    <a:pt x="1560169" y="1458666"/>
                  </a:lnTo>
                  <a:lnTo>
                    <a:pt x="1560284" y="1458167"/>
                  </a:lnTo>
                  <a:lnTo>
                    <a:pt x="1560505" y="1457650"/>
                  </a:lnTo>
                  <a:lnTo>
                    <a:pt x="1560623" y="1457269"/>
                  </a:lnTo>
                  <a:lnTo>
                    <a:pt x="1558728" y="1457523"/>
                  </a:lnTo>
                  <a:lnTo>
                    <a:pt x="1557781" y="1457904"/>
                  </a:lnTo>
                  <a:lnTo>
                    <a:pt x="1557196" y="1458920"/>
                  </a:lnTo>
                  <a:lnTo>
                    <a:pt x="1558255" y="1458920"/>
                  </a:lnTo>
                  <a:lnTo>
                    <a:pt x="1558154" y="1459696"/>
                  </a:lnTo>
                  <a:lnTo>
                    <a:pt x="1558018" y="1460063"/>
                  </a:lnTo>
                  <a:close/>
                </a:path>
                <a:path w="2360295" h="1867535">
                  <a:moveTo>
                    <a:pt x="1538909" y="1460825"/>
                  </a:moveTo>
                  <a:lnTo>
                    <a:pt x="1539462" y="1460825"/>
                  </a:lnTo>
                  <a:lnTo>
                    <a:pt x="1541120" y="1460571"/>
                  </a:lnTo>
                  <a:lnTo>
                    <a:pt x="1542699" y="1460444"/>
                  </a:lnTo>
                  <a:lnTo>
                    <a:pt x="1542751" y="1459936"/>
                  </a:lnTo>
                  <a:lnTo>
                    <a:pt x="1542305" y="1457269"/>
                  </a:lnTo>
                  <a:lnTo>
                    <a:pt x="1541065" y="1458793"/>
                  </a:lnTo>
                  <a:lnTo>
                    <a:pt x="1541120" y="1459174"/>
                  </a:lnTo>
                  <a:lnTo>
                    <a:pt x="1541594" y="1459682"/>
                  </a:lnTo>
                  <a:lnTo>
                    <a:pt x="1540883" y="1459682"/>
                  </a:lnTo>
                  <a:lnTo>
                    <a:pt x="1537883" y="1460571"/>
                  </a:lnTo>
                  <a:lnTo>
                    <a:pt x="1538435" y="1460571"/>
                  </a:lnTo>
                  <a:lnTo>
                    <a:pt x="1538909" y="1460825"/>
                  </a:lnTo>
                  <a:close/>
                </a:path>
                <a:path w="2360295" h="1867535">
                  <a:moveTo>
                    <a:pt x="1686175" y="1458412"/>
                  </a:moveTo>
                  <a:lnTo>
                    <a:pt x="1686885" y="1458412"/>
                  </a:lnTo>
                  <a:lnTo>
                    <a:pt x="1686540" y="1457523"/>
                  </a:lnTo>
                  <a:lnTo>
                    <a:pt x="1686414" y="1457343"/>
                  </a:lnTo>
                  <a:lnTo>
                    <a:pt x="1684438" y="1458285"/>
                  </a:lnTo>
                  <a:lnTo>
                    <a:pt x="1686175" y="1458412"/>
                  </a:lnTo>
                  <a:close/>
                </a:path>
                <a:path w="2360295" h="1867535">
                  <a:moveTo>
                    <a:pt x="1748872" y="1459047"/>
                  </a:moveTo>
                  <a:lnTo>
                    <a:pt x="1766322" y="1459047"/>
                  </a:lnTo>
                  <a:lnTo>
                    <a:pt x="1764032" y="1457396"/>
                  </a:lnTo>
                  <a:lnTo>
                    <a:pt x="1761269" y="1458920"/>
                  </a:lnTo>
                  <a:lnTo>
                    <a:pt x="1749030" y="1458920"/>
                  </a:lnTo>
                  <a:lnTo>
                    <a:pt x="1748872" y="1459047"/>
                  </a:lnTo>
                  <a:close/>
                </a:path>
                <a:path w="2360295" h="1867535">
                  <a:moveTo>
                    <a:pt x="1736810" y="1459428"/>
                  </a:moveTo>
                  <a:lnTo>
                    <a:pt x="1741686" y="1459428"/>
                  </a:lnTo>
                  <a:lnTo>
                    <a:pt x="1739791" y="1458285"/>
                  </a:lnTo>
                  <a:lnTo>
                    <a:pt x="1737817" y="1457523"/>
                  </a:lnTo>
                  <a:lnTo>
                    <a:pt x="1737580" y="1457396"/>
                  </a:lnTo>
                  <a:lnTo>
                    <a:pt x="1737264" y="1457523"/>
                  </a:lnTo>
                  <a:lnTo>
                    <a:pt x="1736948" y="1457523"/>
                  </a:lnTo>
                  <a:lnTo>
                    <a:pt x="1736896" y="1457904"/>
                  </a:lnTo>
                  <a:lnTo>
                    <a:pt x="1737422" y="1457904"/>
                  </a:lnTo>
                  <a:lnTo>
                    <a:pt x="1737580" y="1458031"/>
                  </a:lnTo>
                  <a:lnTo>
                    <a:pt x="1738150" y="1458167"/>
                  </a:lnTo>
                  <a:lnTo>
                    <a:pt x="1739080" y="1458666"/>
                  </a:lnTo>
                  <a:lnTo>
                    <a:pt x="1738133" y="1459174"/>
                  </a:lnTo>
                  <a:lnTo>
                    <a:pt x="1736850" y="1459174"/>
                  </a:lnTo>
                  <a:lnTo>
                    <a:pt x="1736810" y="1459428"/>
                  </a:lnTo>
                  <a:close/>
                </a:path>
                <a:path w="2360295" h="1867535">
                  <a:moveTo>
                    <a:pt x="1679042" y="1461206"/>
                  </a:moveTo>
                  <a:lnTo>
                    <a:pt x="1693676" y="1461206"/>
                  </a:lnTo>
                  <a:lnTo>
                    <a:pt x="1692097" y="1458793"/>
                  </a:lnTo>
                  <a:lnTo>
                    <a:pt x="1691691" y="1458285"/>
                  </a:lnTo>
                  <a:lnTo>
                    <a:pt x="1690913" y="1458285"/>
                  </a:lnTo>
                  <a:lnTo>
                    <a:pt x="1691597" y="1458167"/>
                  </a:lnTo>
                  <a:lnTo>
                    <a:pt x="1691071" y="1457396"/>
                  </a:lnTo>
                  <a:lnTo>
                    <a:pt x="1690676" y="1457396"/>
                  </a:lnTo>
                  <a:lnTo>
                    <a:pt x="1690518" y="1458031"/>
                  </a:lnTo>
                  <a:lnTo>
                    <a:pt x="1689480" y="1458031"/>
                  </a:lnTo>
                  <a:lnTo>
                    <a:pt x="1689412" y="1458539"/>
                  </a:lnTo>
                  <a:lnTo>
                    <a:pt x="1689254" y="1458793"/>
                  </a:lnTo>
                  <a:lnTo>
                    <a:pt x="1688386" y="1458793"/>
                  </a:lnTo>
                  <a:lnTo>
                    <a:pt x="1688260" y="1459301"/>
                  </a:lnTo>
                  <a:lnTo>
                    <a:pt x="1688149" y="1459555"/>
                  </a:lnTo>
                  <a:lnTo>
                    <a:pt x="1688070" y="1459809"/>
                  </a:lnTo>
                  <a:lnTo>
                    <a:pt x="1687991" y="1459936"/>
                  </a:lnTo>
                  <a:lnTo>
                    <a:pt x="1679305" y="1459936"/>
                  </a:lnTo>
                  <a:lnTo>
                    <a:pt x="1679042" y="1461206"/>
                  </a:lnTo>
                  <a:close/>
                </a:path>
                <a:path w="2360295" h="1867535">
                  <a:moveTo>
                    <a:pt x="1688386" y="1458793"/>
                  </a:moveTo>
                  <a:lnTo>
                    <a:pt x="1689096" y="1458793"/>
                  </a:lnTo>
                  <a:lnTo>
                    <a:pt x="1688939" y="1458539"/>
                  </a:lnTo>
                  <a:lnTo>
                    <a:pt x="1688860" y="1457396"/>
                  </a:lnTo>
                  <a:lnTo>
                    <a:pt x="1688386" y="1458793"/>
                  </a:lnTo>
                  <a:close/>
                </a:path>
                <a:path w="2360295" h="1867535">
                  <a:moveTo>
                    <a:pt x="1689480" y="1458031"/>
                  </a:moveTo>
                  <a:lnTo>
                    <a:pt x="1690518" y="1458031"/>
                  </a:lnTo>
                  <a:lnTo>
                    <a:pt x="1690044" y="1457650"/>
                  </a:lnTo>
                  <a:lnTo>
                    <a:pt x="1689570" y="1457523"/>
                  </a:lnTo>
                  <a:lnTo>
                    <a:pt x="1689480" y="1458031"/>
                  </a:lnTo>
                  <a:close/>
                </a:path>
                <a:path w="2360295" h="1867535">
                  <a:moveTo>
                    <a:pt x="1679305" y="1459936"/>
                  </a:moveTo>
                  <a:lnTo>
                    <a:pt x="1687991" y="1459936"/>
                  </a:lnTo>
                  <a:lnTo>
                    <a:pt x="1687517" y="1459555"/>
                  </a:lnTo>
                  <a:lnTo>
                    <a:pt x="1687201" y="1459428"/>
                  </a:lnTo>
                  <a:lnTo>
                    <a:pt x="1687359" y="1459174"/>
                  </a:lnTo>
                  <a:lnTo>
                    <a:pt x="1687458" y="1458920"/>
                  </a:lnTo>
                  <a:lnTo>
                    <a:pt x="1687570" y="1458412"/>
                  </a:lnTo>
                  <a:lnTo>
                    <a:pt x="1687646" y="1458227"/>
                  </a:lnTo>
                  <a:lnTo>
                    <a:pt x="1687754" y="1457523"/>
                  </a:lnTo>
                  <a:lnTo>
                    <a:pt x="1686885" y="1458412"/>
                  </a:lnTo>
                  <a:lnTo>
                    <a:pt x="1686254" y="1458412"/>
                  </a:lnTo>
                  <a:lnTo>
                    <a:pt x="1686333" y="1458920"/>
                  </a:lnTo>
                  <a:lnTo>
                    <a:pt x="1686017" y="1458920"/>
                  </a:lnTo>
                  <a:lnTo>
                    <a:pt x="1685701" y="1459047"/>
                  </a:lnTo>
                  <a:lnTo>
                    <a:pt x="1677991" y="1459047"/>
                  </a:lnTo>
                  <a:lnTo>
                    <a:pt x="1677929" y="1459174"/>
                  </a:lnTo>
                  <a:lnTo>
                    <a:pt x="1679463" y="1459174"/>
                  </a:lnTo>
                  <a:lnTo>
                    <a:pt x="1679305" y="1459936"/>
                  </a:lnTo>
                  <a:close/>
                </a:path>
                <a:path w="2360295" h="1867535">
                  <a:moveTo>
                    <a:pt x="1676699" y="1459555"/>
                  </a:moveTo>
                  <a:lnTo>
                    <a:pt x="1677094" y="1459428"/>
                  </a:lnTo>
                  <a:lnTo>
                    <a:pt x="1677015" y="1457904"/>
                  </a:lnTo>
                  <a:lnTo>
                    <a:pt x="1676147" y="1457650"/>
                  </a:lnTo>
                  <a:lnTo>
                    <a:pt x="1675357" y="1457523"/>
                  </a:lnTo>
                  <a:lnTo>
                    <a:pt x="1673383" y="1457777"/>
                  </a:lnTo>
                  <a:lnTo>
                    <a:pt x="1672809" y="1458412"/>
                  </a:lnTo>
                  <a:lnTo>
                    <a:pt x="1676068" y="1458412"/>
                  </a:lnTo>
                  <a:lnTo>
                    <a:pt x="1676699" y="1459555"/>
                  </a:lnTo>
                  <a:close/>
                </a:path>
                <a:path w="2360295" h="1867535">
                  <a:moveTo>
                    <a:pt x="1670501" y="1459174"/>
                  </a:moveTo>
                  <a:lnTo>
                    <a:pt x="1672119" y="1459174"/>
                  </a:lnTo>
                  <a:lnTo>
                    <a:pt x="1670935" y="1457523"/>
                  </a:lnTo>
                  <a:lnTo>
                    <a:pt x="1670049" y="1458167"/>
                  </a:lnTo>
                  <a:lnTo>
                    <a:pt x="1669593" y="1458412"/>
                  </a:lnTo>
                  <a:lnTo>
                    <a:pt x="1669909" y="1458539"/>
                  </a:lnTo>
                  <a:lnTo>
                    <a:pt x="1670382" y="1458539"/>
                  </a:lnTo>
                  <a:lnTo>
                    <a:pt x="1670501" y="1459174"/>
                  </a:lnTo>
                  <a:close/>
                </a:path>
                <a:path w="2360295" h="1867535">
                  <a:moveTo>
                    <a:pt x="1749645" y="1458539"/>
                  </a:moveTo>
                  <a:lnTo>
                    <a:pt x="1751872" y="1458539"/>
                  </a:lnTo>
                  <a:lnTo>
                    <a:pt x="1750530" y="1457650"/>
                  </a:lnTo>
                  <a:lnTo>
                    <a:pt x="1749645" y="1458539"/>
                  </a:lnTo>
                  <a:close/>
                </a:path>
                <a:path w="2360295" h="1867535">
                  <a:moveTo>
                    <a:pt x="1677991" y="1459047"/>
                  </a:moveTo>
                  <a:lnTo>
                    <a:pt x="1685701" y="1459047"/>
                  </a:lnTo>
                  <a:lnTo>
                    <a:pt x="1683411" y="1458539"/>
                  </a:lnTo>
                  <a:lnTo>
                    <a:pt x="1681437" y="1457650"/>
                  </a:lnTo>
                  <a:lnTo>
                    <a:pt x="1678673" y="1457650"/>
                  </a:lnTo>
                  <a:lnTo>
                    <a:pt x="1677991" y="1459047"/>
                  </a:lnTo>
                  <a:close/>
                </a:path>
                <a:path w="2360295" h="1867535">
                  <a:moveTo>
                    <a:pt x="1633880" y="1458793"/>
                  </a:moveTo>
                  <a:lnTo>
                    <a:pt x="1636902" y="1458793"/>
                  </a:lnTo>
                  <a:lnTo>
                    <a:pt x="1635244" y="1457650"/>
                  </a:lnTo>
                  <a:lnTo>
                    <a:pt x="1634375" y="1458412"/>
                  </a:lnTo>
                  <a:lnTo>
                    <a:pt x="1633880" y="1458793"/>
                  </a:lnTo>
                  <a:close/>
                </a:path>
                <a:path w="2360295" h="1867535">
                  <a:moveTo>
                    <a:pt x="1560674" y="1459047"/>
                  </a:moveTo>
                  <a:lnTo>
                    <a:pt x="1563861" y="1459047"/>
                  </a:lnTo>
                  <a:lnTo>
                    <a:pt x="1563150" y="1458793"/>
                  </a:lnTo>
                  <a:lnTo>
                    <a:pt x="1562913" y="1458793"/>
                  </a:lnTo>
                  <a:lnTo>
                    <a:pt x="1562755" y="1458666"/>
                  </a:lnTo>
                  <a:lnTo>
                    <a:pt x="1562755" y="1458285"/>
                  </a:lnTo>
                  <a:lnTo>
                    <a:pt x="1561729" y="1457904"/>
                  </a:lnTo>
                  <a:lnTo>
                    <a:pt x="1560623" y="1457650"/>
                  </a:lnTo>
                  <a:lnTo>
                    <a:pt x="1560674" y="1459047"/>
                  </a:lnTo>
                  <a:close/>
                </a:path>
                <a:path w="2360295" h="1867535">
                  <a:moveTo>
                    <a:pt x="1725657" y="1459428"/>
                  </a:moveTo>
                  <a:lnTo>
                    <a:pt x="1726524" y="1459264"/>
                  </a:lnTo>
                  <a:lnTo>
                    <a:pt x="1726525" y="1459047"/>
                  </a:lnTo>
                  <a:lnTo>
                    <a:pt x="1726683" y="1458793"/>
                  </a:lnTo>
                  <a:lnTo>
                    <a:pt x="1728262" y="1458793"/>
                  </a:lnTo>
                  <a:lnTo>
                    <a:pt x="1727236" y="1458031"/>
                  </a:lnTo>
                  <a:lnTo>
                    <a:pt x="1726446" y="1457777"/>
                  </a:lnTo>
                  <a:lnTo>
                    <a:pt x="1725950" y="1458167"/>
                  </a:lnTo>
                  <a:lnTo>
                    <a:pt x="1725657" y="1458285"/>
                  </a:lnTo>
                  <a:lnTo>
                    <a:pt x="1725499" y="1458666"/>
                  </a:lnTo>
                  <a:lnTo>
                    <a:pt x="1723919" y="1458666"/>
                  </a:lnTo>
                  <a:lnTo>
                    <a:pt x="1723604" y="1458793"/>
                  </a:lnTo>
                  <a:lnTo>
                    <a:pt x="1724077" y="1458920"/>
                  </a:lnTo>
                  <a:lnTo>
                    <a:pt x="1724630" y="1458920"/>
                  </a:lnTo>
                  <a:lnTo>
                    <a:pt x="1725657" y="1459428"/>
                  </a:lnTo>
                  <a:close/>
                </a:path>
                <a:path w="2360295" h="1867535">
                  <a:moveTo>
                    <a:pt x="1576819" y="1458227"/>
                  </a:moveTo>
                  <a:lnTo>
                    <a:pt x="1577048" y="1457777"/>
                  </a:lnTo>
                  <a:lnTo>
                    <a:pt x="1576179" y="1457777"/>
                  </a:lnTo>
                  <a:lnTo>
                    <a:pt x="1576819" y="1458227"/>
                  </a:lnTo>
                  <a:close/>
                </a:path>
                <a:path w="2360295" h="1867535">
                  <a:moveTo>
                    <a:pt x="1736869" y="1458031"/>
                  </a:moveTo>
                  <a:lnTo>
                    <a:pt x="1737106" y="1458031"/>
                  </a:lnTo>
                  <a:lnTo>
                    <a:pt x="1737422" y="1457904"/>
                  </a:lnTo>
                  <a:lnTo>
                    <a:pt x="1736896" y="1457904"/>
                  </a:lnTo>
                  <a:lnTo>
                    <a:pt x="1736869" y="1458031"/>
                  </a:lnTo>
                  <a:close/>
                </a:path>
                <a:path w="2360295" h="1867535">
                  <a:moveTo>
                    <a:pt x="1691691" y="1458285"/>
                  </a:moveTo>
                  <a:lnTo>
                    <a:pt x="1693550" y="1458285"/>
                  </a:lnTo>
                  <a:lnTo>
                    <a:pt x="1693361" y="1457904"/>
                  </a:lnTo>
                  <a:lnTo>
                    <a:pt x="1693124" y="1457904"/>
                  </a:lnTo>
                  <a:lnTo>
                    <a:pt x="1691650" y="1458158"/>
                  </a:lnTo>
                  <a:lnTo>
                    <a:pt x="1691691" y="1458285"/>
                  </a:lnTo>
                  <a:close/>
                </a:path>
                <a:path w="2360295" h="1867535">
                  <a:moveTo>
                    <a:pt x="1593700" y="1459555"/>
                  </a:moveTo>
                  <a:lnTo>
                    <a:pt x="1595525" y="1459555"/>
                  </a:lnTo>
                  <a:lnTo>
                    <a:pt x="1595367" y="1459428"/>
                  </a:lnTo>
                  <a:lnTo>
                    <a:pt x="1594183" y="1457904"/>
                  </a:lnTo>
                  <a:lnTo>
                    <a:pt x="1593700" y="1459555"/>
                  </a:lnTo>
                  <a:close/>
                </a:path>
                <a:path w="2360295" h="1867535">
                  <a:moveTo>
                    <a:pt x="1581970" y="1461206"/>
                  </a:moveTo>
                  <a:lnTo>
                    <a:pt x="1592209" y="1461206"/>
                  </a:lnTo>
                  <a:lnTo>
                    <a:pt x="1592156" y="1459047"/>
                  </a:lnTo>
                  <a:lnTo>
                    <a:pt x="1592367" y="1458285"/>
                  </a:lnTo>
                  <a:lnTo>
                    <a:pt x="1593235" y="1458158"/>
                  </a:lnTo>
                  <a:lnTo>
                    <a:pt x="1594109" y="1458158"/>
                  </a:lnTo>
                  <a:lnTo>
                    <a:pt x="1594183" y="1457904"/>
                  </a:lnTo>
                  <a:lnTo>
                    <a:pt x="1586061" y="1457904"/>
                  </a:lnTo>
                  <a:lnTo>
                    <a:pt x="1585971" y="1458031"/>
                  </a:lnTo>
                  <a:lnTo>
                    <a:pt x="1583825" y="1458031"/>
                  </a:lnTo>
                  <a:lnTo>
                    <a:pt x="1583128" y="1460444"/>
                  </a:lnTo>
                  <a:lnTo>
                    <a:pt x="1582365" y="1460444"/>
                  </a:lnTo>
                  <a:lnTo>
                    <a:pt x="1581970" y="1461206"/>
                  </a:lnTo>
                  <a:close/>
                </a:path>
                <a:path w="2360295" h="1867535">
                  <a:moveTo>
                    <a:pt x="1749334" y="1460063"/>
                  </a:moveTo>
                  <a:lnTo>
                    <a:pt x="1771139" y="1460063"/>
                  </a:lnTo>
                  <a:lnTo>
                    <a:pt x="1770823" y="1458158"/>
                  </a:lnTo>
                  <a:lnTo>
                    <a:pt x="1766638" y="1458793"/>
                  </a:lnTo>
                  <a:lnTo>
                    <a:pt x="1766480" y="1458793"/>
                  </a:lnTo>
                  <a:lnTo>
                    <a:pt x="1766322" y="1459047"/>
                  </a:lnTo>
                  <a:lnTo>
                    <a:pt x="1748872" y="1459047"/>
                  </a:lnTo>
                  <a:lnTo>
                    <a:pt x="1749345" y="1459428"/>
                  </a:lnTo>
                  <a:lnTo>
                    <a:pt x="1749682" y="1459531"/>
                  </a:lnTo>
                  <a:lnTo>
                    <a:pt x="1749627" y="1459696"/>
                  </a:lnTo>
                  <a:lnTo>
                    <a:pt x="1749334" y="1460063"/>
                  </a:lnTo>
                  <a:close/>
                </a:path>
                <a:path w="2360295" h="1867535">
                  <a:moveTo>
                    <a:pt x="1728010" y="1460571"/>
                  </a:moveTo>
                  <a:lnTo>
                    <a:pt x="1731737" y="1460571"/>
                  </a:lnTo>
                  <a:lnTo>
                    <a:pt x="1731684" y="1460317"/>
                  </a:lnTo>
                  <a:lnTo>
                    <a:pt x="1731579" y="1460063"/>
                  </a:lnTo>
                  <a:lnTo>
                    <a:pt x="1731500" y="1459936"/>
                  </a:lnTo>
                  <a:lnTo>
                    <a:pt x="1731421" y="1459174"/>
                  </a:lnTo>
                  <a:lnTo>
                    <a:pt x="1731816" y="1459047"/>
                  </a:lnTo>
                  <a:lnTo>
                    <a:pt x="1732053" y="1458920"/>
                  </a:lnTo>
                  <a:lnTo>
                    <a:pt x="1731658" y="1458666"/>
                  </a:lnTo>
                  <a:lnTo>
                    <a:pt x="1731184" y="1458412"/>
                  </a:lnTo>
                  <a:lnTo>
                    <a:pt x="1730789" y="1458158"/>
                  </a:lnTo>
                  <a:lnTo>
                    <a:pt x="1730671" y="1459047"/>
                  </a:lnTo>
                  <a:lnTo>
                    <a:pt x="1730631" y="1459174"/>
                  </a:lnTo>
                  <a:lnTo>
                    <a:pt x="1728791" y="1459174"/>
                  </a:lnTo>
                  <a:lnTo>
                    <a:pt x="1728010" y="1460571"/>
                  </a:lnTo>
                  <a:close/>
                </a:path>
                <a:path w="2360295" h="1867535">
                  <a:moveTo>
                    <a:pt x="1717366" y="1459047"/>
                  </a:moveTo>
                  <a:lnTo>
                    <a:pt x="1719498" y="1459047"/>
                  </a:lnTo>
                  <a:lnTo>
                    <a:pt x="1718471" y="1458158"/>
                  </a:lnTo>
                  <a:lnTo>
                    <a:pt x="1717760" y="1458920"/>
                  </a:lnTo>
                  <a:lnTo>
                    <a:pt x="1717366" y="1459047"/>
                  </a:lnTo>
                  <a:close/>
                </a:path>
                <a:path w="2360295" h="1867535">
                  <a:moveTo>
                    <a:pt x="1714681" y="1459682"/>
                  </a:moveTo>
                  <a:lnTo>
                    <a:pt x="1715786" y="1459555"/>
                  </a:lnTo>
                  <a:lnTo>
                    <a:pt x="1714444" y="1458158"/>
                  </a:lnTo>
                  <a:lnTo>
                    <a:pt x="1712470" y="1458158"/>
                  </a:lnTo>
                  <a:lnTo>
                    <a:pt x="1713483" y="1459555"/>
                  </a:lnTo>
                  <a:lnTo>
                    <a:pt x="1714681" y="1459682"/>
                  </a:lnTo>
                  <a:close/>
                </a:path>
                <a:path w="2360295" h="1867535">
                  <a:moveTo>
                    <a:pt x="1568678" y="1459936"/>
                  </a:moveTo>
                  <a:lnTo>
                    <a:pt x="1569389" y="1458539"/>
                  </a:lnTo>
                  <a:lnTo>
                    <a:pt x="1567652" y="1458158"/>
                  </a:lnTo>
                  <a:lnTo>
                    <a:pt x="1567056" y="1459174"/>
                  </a:lnTo>
                  <a:lnTo>
                    <a:pt x="1568520" y="1459174"/>
                  </a:lnTo>
                  <a:lnTo>
                    <a:pt x="1568678" y="1459936"/>
                  </a:lnTo>
                  <a:close/>
                </a:path>
                <a:path w="2360295" h="1867535">
                  <a:moveTo>
                    <a:pt x="1564981" y="1464635"/>
                  </a:moveTo>
                  <a:lnTo>
                    <a:pt x="1579417" y="1464635"/>
                  </a:lnTo>
                  <a:lnTo>
                    <a:pt x="1579101" y="1464508"/>
                  </a:lnTo>
                  <a:lnTo>
                    <a:pt x="1579174" y="1464146"/>
                  </a:lnTo>
                  <a:lnTo>
                    <a:pt x="1579527" y="1463345"/>
                  </a:lnTo>
                  <a:lnTo>
                    <a:pt x="1579718" y="1462980"/>
                  </a:lnTo>
                  <a:lnTo>
                    <a:pt x="1579180" y="1462857"/>
                  </a:lnTo>
                  <a:lnTo>
                    <a:pt x="1578943" y="1462857"/>
                  </a:lnTo>
                  <a:lnTo>
                    <a:pt x="1576969" y="1462603"/>
                  </a:lnTo>
                  <a:lnTo>
                    <a:pt x="1578311" y="1462349"/>
                  </a:lnTo>
                  <a:lnTo>
                    <a:pt x="1577285" y="1460698"/>
                  </a:lnTo>
                  <a:lnTo>
                    <a:pt x="1577837" y="1460317"/>
                  </a:lnTo>
                  <a:lnTo>
                    <a:pt x="1578545" y="1459696"/>
                  </a:lnTo>
                  <a:lnTo>
                    <a:pt x="1578627" y="1459499"/>
                  </a:lnTo>
                  <a:lnTo>
                    <a:pt x="1576819" y="1458227"/>
                  </a:lnTo>
                  <a:lnTo>
                    <a:pt x="1576402" y="1459047"/>
                  </a:lnTo>
                  <a:lnTo>
                    <a:pt x="1576275" y="1459373"/>
                  </a:lnTo>
                  <a:lnTo>
                    <a:pt x="1576416" y="1459936"/>
                  </a:lnTo>
                  <a:lnTo>
                    <a:pt x="1576063" y="1460212"/>
                  </a:lnTo>
                  <a:lnTo>
                    <a:pt x="1575469" y="1460571"/>
                  </a:lnTo>
                  <a:lnTo>
                    <a:pt x="1573226" y="1460571"/>
                  </a:lnTo>
                  <a:lnTo>
                    <a:pt x="1573179" y="1460952"/>
                  </a:lnTo>
                  <a:lnTo>
                    <a:pt x="1570310" y="1460952"/>
                  </a:lnTo>
                  <a:lnTo>
                    <a:pt x="1569941" y="1461206"/>
                  </a:lnTo>
                  <a:lnTo>
                    <a:pt x="1551885" y="1461206"/>
                  </a:lnTo>
                  <a:lnTo>
                    <a:pt x="1552008" y="1461333"/>
                  </a:lnTo>
                  <a:lnTo>
                    <a:pt x="1558096" y="1461333"/>
                  </a:lnTo>
                  <a:lnTo>
                    <a:pt x="1558333" y="1461460"/>
                  </a:lnTo>
                  <a:lnTo>
                    <a:pt x="1558570" y="1461460"/>
                  </a:lnTo>
                  <a:lnTo>
                    <a:pt x="1558381" y="1461968"/>
                  </a:lnTo>
                  <a:lnTo>
                    <a:pt x="1558270" y="1462349"/>
                  </a:lnTo>
                  <a:lnTo>
                    <a:pt x="1561176" y="1462349"/>
                  </a:lnTo>
                  <a:lnTo>
                    <a:pt x="1561571" y="1462730"/>
                  </a:lnTo>
                  <a:lnTo>
                    <a:pt x="1561356" y="1463307"/>
                  </a:lnTo>
                  <a:lnTo>
                    <a:pt x="1561097" y="1463746"/>
                  </a:lnTo>
                  <a:lnTo>
                    <a:pt x="1561018" y="1464508"/>
                  </a:lnTo>
                  <a:lnTo>
                    <a:pt x="1564887" y="1464508"/>
                  </a:lnTo>
                  <a:lnTo>
                    <a:pt x="1564981" y="1464635"/>
                  </a:lnTo>
                  <a:close/>
                </a:path>
                <a:path w="2360295" h="1867535">
                  <a:moveTo>
                    <a:pt x="1732290" y="1460063"/>
                  </a:moveTo>
                  <a:lnTo>
                    <a:pt x="1736869" y="1460063"/>
                  </a:lnTo>
                  <a:lnTo>
                    <a:pt x="1735132" y="1458920"/>
                  </a:lnTo>
                  <a:lnTo>
                    <a:pt x="1733395" y="1458285"/>
                  </a:lnTo>
                  <a:lnTo>
                    <a:pt x="1732290" y="1460063"/>
                  </a:lnTo>
                  <a:close/>
                </a:path>
                <a:path w="2360295" h="1867535">
                  <a:moveTo>
                    <a:pt x="1728791" y="1459174"/>
                  </a:moveTo>
                  <a:lnTo>
                    <a:pt x="1730631" y="1459174"/>
                  </a:lnTo>
                  <a:lnTo>
                    <a:pt x="1729289" y="1458285"/>
                  </a:lnTo>
                  <a:lnTo>
                    <a:pt x="1728791" y="1459174"/>
                  </a:lnTo>
                  <a:close/>
                </a:path>
                <a:path w="2360295" h="1867535">
                  <a:moveTo>
                    <a:pt x="1719287" y="1458793"/>
                  </a:moveTo>
                  <a:lnTo>
                    <a:pt x="1719892" y="1458793"/>
                  </a:lnTo>
                  <a:lnTo>
                    <a:pt x="1718866" y="1458285"/>
                  </a:lnTo>
                  <a:lnTo>
                    <a:pt x="1719287" y="1458793"/>
                  </a:lnTo>
                  <a:close/>
                </a:path>
                <a:path w="2360295" h="1867535">
                  <a:moveTo>
                    <a:pt x="1693598" y="1460825"/>
                  </a:moveTo>
                  <a:lnTo>
                    <a:pt x="1694523" y="1459047"/>
                  </a:lnTo>
                  <a:lnTo>
                    <a:pt x="1694861" y="1458285"/>
                  </a:lnTo>
                  <a:lnTo>
                    <a:pt x="1694308" y="1458666"/>
                  </a:lnTo>
                  <a:lnTo>
                    <a:pt x="1693499" y="1458666"/>
                  </a:lnTo>
                  <a:lnTo>
                    <a:pt x="1693203" y="1458793"/>
                  </a:lnTo>
                  <a:lnTo>
                    <a:pt x="1693045" y="1458920"/>
                  </a:lnTo>
                  <a:lnTo>
                    <a:pt x="1693282" y="1460444"/>
                  </a:lnTo>
                  <a:lnTo>
                    <a:pt x="1693598" y="1460825"/>
                  </a:lnTo>
                  <a:close/>
                </a:path>
                <a:path w="2360295" h="1867535">
                  <a:moveTo>
                    <a:pt x="1693677" y="1458539"/>
                  </a:moveTo>
                  <a:lnTo>
                    <a:pt x="1694387" y="1458285"/>
                  </a:lnTo>
                  <a:lnTo>
                    <a:pt x="1693550" y="1458285"/>
                  </a:lnTo>
                  <a:lnTo>
                    <a:pt x="1693677" y="1458539"/>
                  </a:lnTo>
                  <a:close/>
                </a:path>
                <a:path w="2360295" h="1867535">
                  <a:moveTo>
                    <a:pt x="1736850" y="1459174"/>
                  </a:moveTo>
                  <a:lnTo>
                    <a:pt x="1738133" y="1459174"/>
                  </a:lnTo>
                  <a:lnTo>
                    <a:pt x="1737975" y="1458539"/>
                  </a:lnTo>
                  <a:lnTo>
                    <a:pt x="1735843" y="1458539"/>
                  </a:lnTo>
                  <a:lnTo>
                    <a:pt x="1734816" y="1458412"/>
                  </a:lnTo>
                  <a:lnTo>
                    <a:pt x="1736159" y="1458666"/>
                  </a:lnTo>
                  <a:lnTo>
                    <a:pt x="1736869" y="1459047"/>
                  </a:lnTo>
                  <a:lnTo>
                    <a:pt x="1736850" y="1459174"/>
                  </a:lnTo>
                  <a:close/>
                </a:path>
                <a:path w="2360295" h="1867535">
                  <a:moveTo>
                    <a:pt x="1675910" y="1460063"/>
                  </a:moveTo>
                  <a:lnTo>
                    <a:pt x="1676068" y="1458412"/>
                  </a:lnTo>
                  <a:lnTo>
                    <a:pt x="1672809" y="1458412"/>
                  </a:lnTo>
                  <a:lnTo>
                    <a:pt x="1672119" y="1459174"/>
                  </a:lnTo>
                  <a:lnTo>
                    <a:pt x="1670501" y="1459174"/>
                  </a:lnTo>
                  <a:lnTo>
                    <a:pt x="1670698" y="1459809"/>
                  </a:lnTo>
                  <a:lnTo>
                    <a:pt x="1675436" y="1459809"/>
                  </a:lnTo>
                  <a:lnTo>
                    <a:pt x="1675910" y="1460063"/>
                  </a:lnTo>
                  <a:close/>
                </a:path>
                <a:path w="2360295" h="1867535">
                  <a:moveTo>
                    <a:pt x="1573226" y="1460571"/>
                  </a:moveTo>
                  <a:lnTo>
                    <a:pt x="1575469" y="1460571"/>
                  </a:lnTo>
                  <a:lnTo>
                    <a:pt x="1574459" y="1459696"/>
                  </a:lnTo>
                  <a:lnTo>
                    <a:pt x="1573494" y="1458412"/>
                  </a:lnTo>
                  <a:lnTo>
                    <a:pt x="1573226" y="1460571"/>
                  </a:lnTo>
                  <a:close/>
                </a:path>
                <a:path w="2360295" h="1867535">
                  <a:moveTo>
                    <a:pt x="1731974" y="1460571"/>
                  </a:moveTo>
                  <a:lnTo>
                    <a:pt x="1746424" y="1460571"/>
                  </a:lnTo>
                  <a:lnTo>
                    <a:pt x="1746108" y="1460444"/>
                  </a:lnTo>
                  <a:lnTo>
                    <a:pt x="1745634" y="1460444"/>
                  </a:lnTo>
                  <a:lnTo>
                    <a:pt x="1745160" y="1460190"/>
                  </a:lnTo>
                  <a:lnTo>
                    <a:pt x="1745318" y="1460063"/>
                  </a:lnTo>
                  <a:lnTo>
                    <a:pt x="1745634" y="1459936"/>
                  </a:lnTo>
                  <a:lnTo>
                    <a:pt x="1745397" y="1459555"/>
                  </a:lnTo>
                  <a:lnTo>
                    <a:pt x="1745318" y="1459174"/>
                  </a:lnTo>
                  <a:lnTo>
                    <a:pt x="1744687" y="1458666"/>
                  </a:lnTo>
                  <a:lnTo>
                    <a:pt x="1744213" y="1458539"/>
                  </a:lnTo>
                  <a:lnTo>
                    <a:pt x="1743897" y="1458666"/>
                  </a:lnTo>
                  <a:lnTo>
                    <a:pt x="1741686" y="1459428"/>
                  </a:lnTo>
                  <a:lnTo>
                    <a:pt x="1736810" y="1459428"/>
                  </a:lnTo>
                  <a:lnTo>
                    <a:pt x="1736869" y="1460063"/>
                  </a:lnTo>
                  <a:lnTo>
                    <a:pt x="1732290" y="1460063"/>
                  </a:lnTo>
                  <a:lnTo>
                    <a:pt x="1731974" y="1460571"/>
                  </a:lnTo>
                  <a:close/>
                </a:path>
                <a:path w="2360295" h="1867535">
                  <a:moveTo>
                    <a:pt x="1720919" y="1461079"/>
                  </a:moveTo>
                  <a:lnTo>
                    <a:pt x="1721156" y="1460825"/>
                  </a:lnTo>
                  <a:lnTo>
                    <a:pt x="1721472" y="1460571"/>
                  </a:lnTo>
                  <a:lnTo>
                    <a:pt x="1721582" y="1460317"/>
                  </a:lnTo>
                  <a:lnTo>
                    <a:pt x="1719892" y="1458539"/>
                  </a:lnTo>
                  <a:lnTo>
                    <a:pt x="1719892" y="1458793"/>
                  </a:lnTo>
                  <a:lnTo>
                    <a:pt x="1719287" y="1458793"/>
                  </a:lnTo>
                  <a:lnTo>
                    <a:pt x="1719498" y="1459047"/>
                  </a:lnTo>
                  <a:lnTo>
                    <a:pt x="1717366" y="1459047"/>
                  </a:lnTo>
                  <a:lnTo>
                    <a:pt x="1716576" y="1459301"/>
                  </a:lnTo>
                  <a:lnTo>
                    <a:pt x="1720050" y="1459301"/>
                  </a:lnTo>
                  <a:lnTo>
                    <a:pt x="1720919" y="1461079"/>
                  </a:lnTo>
                  <a:close/>
                </a:path>
                <a:path w="2360295" h="1867535">
                  <a:moveTo>
                    <a:pt x="1693499" y="1458666"/>
                  </a:moveTo>
                  <a:lnTo>
                    <a:pt x="1694308" y="1458666"/>
                  </a:lnTo>
                  <a:lnTo>
                    <a:pt x="1694071" y="1458539"/>
                  </a:lnTo>
                  <a:lnTo>
                    <a:pt x="1693795" y="1458539"/>
                  </a:lnTo>
                  <a:lnTo>
                    <a:pt x="1693499" y="1458666"/>
                  </a:lnTo>
                  <a:close/>
                </a:path>
                <a:path w="2360295" h="1867535">
                  <a:moveTo>
                    <a:pt x="1548937" y="1459174"/>
                  </a:moveTo>
                  <a:lnTo>
                    <a:pt x="1549253" y="1459047"/>
                  </a:lnTo>
                  <a:lnTo>
                    <a:pt x="1549727" y="1458666"/>
                  </a:lnTo>
                  <a:lnTo>
                    <a:pt x="1549200" y="1458666"/>
                  </a:lnTo>
                  <a:lnTo>
                    <a:pt x="1548937" y="1459174"/>
                  </a:lnTo>
                  <a:close/>
                </a:path>
                <a:path w="2360295" h="1867535">
                  <a:moveTo>
                    <a:pt x="1728104" y="1459047"/>
                  </a:moveTo>
                  <a:lnTo>
                    <a:pt x="1728184" y="1458793"/>
                  </a:lnTo>
                  <a:lnTo>
                    <a:pt x="1726762" y="1458793"/>
                  </a:lnTo>
                  <a:lnTo>
                    <a:pt x="1728026" y="1458920"/>
                  </a:lnTo>
                  <a:lnTo>
                    <a:pt x="1728104" y="1459047"/>
                  </a:lnTo>
                  <a:close/>
                </a:path>
                <a:path w="2360295" h="1867535">
                  <a:moveTo>
                    <a:pt x="1772245" y="1467683"/>
                  </a:moveTo>
                  <a:lnTo>
                    <a:pt x="1772481" y="1467683"/>
                  </a:lnTo>
                  <a:lnTo>
                    <a:pt x="1772481" y="1458920"/>
                  </a:lnTo>
                  <a:lnTo>
                    <a:pt x="1771139" y="1460063"/>
                  </a:lnTo>
                  <a:lnTo>
                    <a:pt x="1749334" y="1460063"/>
                  </a:lnTo>
                  <a:lnTo>
                    <a:pt x="1749030" y="1460444"/>
                  </a:lnTo>
                  <a:lnTo>
                    <a:pt x="1748635" y="1460825"/>
                  </a:lnTo>
                  <a:lnTo>
                    <a:pt x="1724551" y="1460825"/>
                  </a:lnTo>
                  <a:lnTo>
                    <a:pt x="1725262" y="1461206"/>
                  </a:lnTo>
                  <a:lnTo>
                    <a:pt x="1725894" y="1461333"/>
                  </a:lnTo>
                  <a:lnTo>
                    <a:pt x="1724946" y="1461841"/>
                  </a:lnTo>
                  <a:lnTo>
                    <a:pt x="1723998" y="1462730"/>
                  </a:lnTo>
                  <a:lnTo>
                    <a:pt x="1721472" y="1462730"/>
                  </a:lnTo>
                  <a:lnTo>
                    <a:pt x="1721219" y="1462984"/>
                  </a:lnTo>
                  <a:lnTo>
                    <a:pt x="1721313" y="1463873"/>
                  </a:lnTo>
                  <a:lnTo>
                    <a:pt x="1726920" y="1463873"/>
                  </a:lnTo>
                  <a:lnTo>
                    <a:pt x="1727157" y="1464381"/>
                  </a:lnTo>
                  <a:lnTo>
                    <a:pt x="1758426" y="1464381"/>
                  </a:lnTo>
                  <a:lnTo>
                    <a:pt x="1760006" y="1465016"/>
                  </a:lnTo>
                  <a:lnTo>
                    <a:pt x="1769481" y="1465016"/>
                  </a:lnTo>
                  <a:lnTo>
                    <a:pt x="1769741" y="1466794"/>
                  </a:lnTo>
                  <a:lnTo>
                    <a:pt x="1771929" y="1466794"/>
                  </a:lnTo>
                  <a:lnTo>
                    <a:pt x="1772245" y="1467683"/>
                  </a:lnTo>
                  <a:close/>
                </a:path>
                <a:path w="2360295" h="1867535">
                  <a:moveTo>
                    <a:pt x="1557070" y="1459174"/>
                  </a:moveTo>
                  <a:lnTo>
                    <a:pt x="1558255" y="1458920"/>
                  </a:lnTo>
                  <a:lnTo>
                    <a:pt x="1557196" y="1458920"/>
                  </a:lnTo>
                  <a:lnTo>
                    <a:pt x="1557070" y="1459174"/>
                  </a:lnTo>
                  <a:close/>
                </a:path>
                <a:path w="2360295" h="1867535">
                  <a:moveTo>
                    <a:pt x="1726754" y="1459531"/>
                  </a:moveTo>
                  <a:lnTo>
                    <a:pt x="1726999" y="1459174"/>
                  </a:lnTo>
                  <a:lnTo>
                    <a:pt x="1726524" y="1459264"/>
                  </a:lnTo>
                  <a:lnTo>
                    <a:pt x="1726754" y="1459531"/>
                  </a:lnTo>
                  <a:close/>
                </a:path>
                <a:path w="2360295" h="1867535">
                  <a:moveTo>
                    <a:pt x="1705511" y="1459499"/>
                  </a:moveTo>
                  <a:lnTo>
                    <a:pt x="1705614" y="1459301"/>
                  </a:lnTo>
                  <a:lnTo>
                    <a:pt x="1705521" y="1459174"/>
                  </a:lnTo>
                  <a:lnTo>
                    <a:pt x="1705511" y="1459499"/>
                  </a:lnTo>
                  <a:close/>
                </a:path>
                <a:path w="2360295" h="1867535">
                  <a:moveTo>
                    <a:pt x="1704021" y="1460317"/>
                  </a:moveTo>
                  <a:lnTo>
                    <a:pt x="1705284" y="1459682"/>
                  </a:lnTo>
                  <a:lnTo>
                    <a:pt x="1705442" y="1459555"/>
                  </a:lnTo>
                  <a:lnTo>
                    <a:pt x="1705521" y="1459174"/>
                  </a:lnTo>
                  <a:lnTo>
                    <a:pt x="1698454" y="1459174"/>
                  </a:lnTo>
                  <a:lnTo>
                    <a:pt x="1697638" y="1459428"/>
                  </a:lnTo>
                  <a:lnTo>
                    <a:pt x="1702599" y="1459428"/>
                  </a:lnTo>
                  <a:lnTo>
                    <a:pt x="1704021" y="1460317"/>
                  </a:lnTo>
                  <a:close/>
                </a:path>
                <a:path w="2360295" h="1867535">
                  <a:moveTo>
                    <a:pt x="1677805" y="1460571"/>
                  </a:moveTo>
                  <a:lnTo>
                    <a:pt x="1678436" y="1460317"/>
                  </a:lnTo>
                  <a:lnTo>
                    <a:pt x="1678476" y="1460063"/>
                  </a:lnTo>
                  <a:lnTo>
                    <a:pt x="1678585" y="1459696"/>
                  </a:lnTo>
                  <a:lnTo>
                    <a:pt x="1678708" y="1459499"/>
                  </a:lnTo>
                  <a:lnTo>
                    <a:pt x="1678910" y="1459301"/>
                  </a:lnTo>
                  <a:lnTo>
                    <a:pt x="1679226" y="1459301"/>
                  </a:lnTo>
                  <a:lnTo>
                    <a:pt x="1679463" y="1459174"/>
                  </a:lnTo>
                  <a:lnTo>
                    <a:pt x="1677929" y="1459174"/>
                  </a:lnTo>
                  <a:lnTo>
                    <a:pt x="1677805" y="1459428"/>
                  </a:lnTo>
                  <a:lnTo>
                    <a:pt x="1677015" y="1460190"/>
                  </a:lnTo>
                  <a:lnTo>
                    <a:pt x="1677410" y="1460317"/>
                  </a:lnTo>
                  <a:lnTo>
                    <a:pt x="1677805" y="1460571"/>
                  </a:lnTo>
                  <a:close/>
                </a:path>
                <a:path w="2360295" h="1867535">
                  <a:moveTo>
                    <a:pt x="1661301" y="1461714"/>
                  </a:moveTo>
                  <a:lnTo>
                    <a:pt x="1661380" y="1460698"/>
                  </a:lnTo>
                  <a:lnTo>
                    <a:pt x="1661683" y="1460212"/>
                  </a:lnTo>
                  <a:lnTo>
                    <a:pt x="1661799" y="1459887"/>
                  </a:lnTo>
                  <a:lnTo>
                    <a:pt x="1660986" y="1459174"/>
                  </a:lnTo>
                  <a:lnTo>
                    <a:pt x="1656266" y="1459174"/>
                  </a:lnTo>
                  <a:lnTo>
                    <a:pt x="1656160" y="1459555"/>
                  </a:lnTo>
                  <a:lnTo>
                    <a:pt x="1656035" y="1460698"/>
                  </a:lnTo>
                  <a:lnTo>
                    <a:pt x="1655939" y="1461333"/>
                  </a:lnTo>
                  <a:lnTo>
                    <a:pt x="1660354" y="1461333"/>
                  </a:lnTo>
                  <a:lnTo>
                    <a:pt x="1660828" y="1461587"/>
                  </a:lnTo>
                  <a:lnTo>
                    <a:pt x="1661301" y="1461714"/>
                  </a:lnTo>
                  <a:close/>
                </a:path>
                <a:path w="2360295" h="1867535">
                  <a:moveTo>
                    <a:pt x="1566935" y="1459887"/>
                  </a:moveTo>
                  <a:lnTo>
                    <a:pt x="1568520" y="1459174"/>
                  </a:lnTo>
                  <a:lnTo>
                    <a:pt x="1567056" y="1459174"/>
                  </a:lnTo>
                  <a:lnTo>
                    <a:pt x="1566838" y="1459555"/>
                  </a:lnTo>
                  <a:lnTo>
                    <a:pt x="1566935" y="1459887"/>
                  </a:lnTo>
                  <a:close/>
                </a:path>
                <a:path w="2360295" h="1867535">
                  <a:moveTo>
                    <a:pt x="1718392" y="1460444"/>
                  </a:moveTo>
                  <a:lnTo>
                    <a:pt x="1720050" y="1459301"/>
                  </a:lnTo>
                  <a:lnTo>
                    <a:pt x="1716576" y="1459301"/>
                  </a:lnTo>
                  <a:lnTo>
                    <a:pt x="1715786" y="1459555"/>
                  </a:lnTo>
                  <a:lnTo>
                    <a:pt x="1716576" y="1459555"/>
                  </a:lnTo>
                  <a:lnTo>
                    <a:pt x="1718392" y="1460444"/>
                  </a:lnTo>
                  <a:close/>
                </a:path>
                <a:path w="2360295" h="1867535">
                  <a:moveTo>
                    <a:pt x="1705442" y="1461841"/>
                  </a:moveTo>
                  <a:lnTo>
                    <a:pt x="1706546" y="1461841"/>
                  </a:lnTo>
                  <a:lnTo>
                    <a:pt x="1705993" y="1461506"/>
                  </a:lnTo>
                  <a:lnTo>
                    <a:pt x="1705972" y="1461367"/>
                  </a:lnTo>
                  <a:lnTo>
                    <a:pt x="1706058" y="1461083"/>
                  </a:lnTo>
                  <a:lnTo>
                    <a:pt x="1706174" y="1460063"/>
                  </a:lnTo>
                  <a:lnTo>
                    <a:pt x="1705668" y="1459373"/>
                  </a:lnTo>
                  <a:lnTo>
                    <a:pt x="1705476" y="1460698"/>
                  </a:lnTo>
                  <a:lnTo>
                    <a:pt x="1705442" y="1461841"/>
                  </a:lnTo>
                  <a:close/>
                </a:path>
                <a:path w="2360295" h="1867535">
                  <a:moveTo>
                    <a:pt x="1703309" y="1464381"/>
                  </a:moveTo>
                  <a:lnTo>
                    <a:pt x="1704809" y="1461841"/>
                  </a:lnTo>
                  <a:lnTo>
                    <a:pt x="1705442" y="1461841"/>
                  </a:lnTo>
                  <a:lnTo>
                    <a:pt x="1703942" y="1460825"/>
                  </a:lnTo>
                  <a:lnTo>
                    <a:pt x="1703231" y="1460698"/>
                  </a:lnTo>
                  <a:lnTo>
                    <a:pt x="1702635" y="1460410"/>
                  </a:lnTo>
                  <a:lnTo>
                    <a:pt x="1702511" y="1459499"/>
                  </a:lnTo>
                  <a:lnTo>
                    <a:pt x="1697638" y="1459428"/>
                  </a:lnTo>
                  <a:lnTo>
                    <a:pt x="1695729" y="1459936"/>
                  </a:lnTo>
                  <a:lnTo>
                    <a:pt x="1697190" y="1460190"/>
                  </a:lnTo>
                  <a:lnTo>
                    <a:pt x="1698809" y="1460190"/>
                  </a:lnTo>
                  <a:lnTo>
                    <a:pt x="1698729" y="1460571"/>
                  </a:lnTo>
                  <a:lnTo>
                    <a:pt x="1699124" y="1460952"/>
                  </a:lnTo>
                  <a:lnTo>
                    <a:pt x="1700229" y="1460952"/>
                  </a:lnTo>
                  <a:lnTo>
                    <a:pt x="1701184" y="1461506"/>
                  </a:lnTo>
                  <a:lnTo>
                    <a:pt x="1702031" y="1461960"/>
                  </a:lnTo>
                  <a:lnTo>
                    <a:pt x="1703309" y="1464381"/>
                  </a:lnTo>
                  <a:close/>
                </a:path>
                <a:path w="2360295" h="1867535">
                  <a:moveTo>
                    <a:pt x="1725814" y="1460825"/>
                  </a:moveTo>
                  <a:lnTo>
                    <a:pt x="1727868" y="1460825"/>
                  </a:lnTo>
                  <a:lnTo>
                    <a:pt x="1726754" y="1459531"/>
                  </a:lnTo>
                  <a:lnTo>
                    <a:pt x="1726130" y="1460444"/>
                  </a:lnTo>
                  <a:lnTo>
                    <a:pt x="1725814" y="1460825"/>
                  </a:lnTo>
                  <a:close/>
                </a:path>
                <a:path w="2360295" h="1867535">
                  <a:moveTo>
                    <a:pt x="1713417" y="1461333"/>
                  </a:moveTo>
                  <a:lnTo>
                    <a:pt x="1714207" y="1461333"/>
                  </a:lnTo>
                  <a:lnTo>
                    <a:pt x="1713891" y="1460571"/>
                  </a:lnTo>
                  <a:lnTo>
                    <a:pt x="1713575" y="1459555"/>
                  </a:lnTo>
                  <a:lnTo>
                    <a:pt x="1713533" y="1459696"/>
                  </a:lnTo>
                  <a:lnTo>
                    <a:pt x="1712075" y="1460190"/>
                  </a:lnTo>
                  <a:lnTo>
                    <a:pt x="1713215" y="1460852"/>
                  </a:lnTo>
                  <a:lnTo>
                    <a:pt x="1713417" y="1461333"/>
                  </a:lnTo>
                  <a:close/>
                </a:path>
                <a:path w="2360295" h="1867535">
                  <a:moveTo>
                    <a:pt x="1666039" y="1461079"/>
                  </a:moveTo>
                  <a:lnTo>
                    <a:pt x="1667145" y="1461079"/>
                  </a:lnTo>
                  <a:lnTo>
                    <a:pt x="1667145" y="1459555"/>
                  </a:lnTo>
                  <a:lnTo>
                    <a:pt x="1665802" y="1460825"/>
                  </a:lnTo>
                  <a:lnTo>
                    <a:pt x="1665197" y="1460825"/>
                  </a:lnTo>
                  <a:lnTo>
                    <a:pt x="1665618" y="1460952"/>
                  </a:lnTo>
                  <a:lnTo>
                    <a:pt x="1665803" y="1460952"/>
                  </a:lnTo>
                  <a:lnTo>
                    <a:pt x="1665949" y="1461051"/>
                  </a:lnTo>
                  <a:close/>
                </a:path>
                <a:path w="2360295" h="1867535">
                  <a:moveTo>
                    <a:pt x="1544674" y="1460571"/>
                  </a:moveTo>
                  <a:lnTo>
                    <a:pt x="1544958" y="1460419"/>
                  </a:lnTo>
                  <a:lnTo>
                    <a:pt x="1544701" y="1460212"/>
                  </a:lnTo>
                  <a:lnTo>
                    <a:pt x="1544279" y="1459555"/>
                  </a:lnTo>
                  <a:lnTo>
                    <a:pt x="1544178" y="1459696"/>
                  </a:lnTo>
                  <a:lnTo>
                    <a:pt x="1543241" y="1460317"/>
                  </a:lnTo>
                  <a:lnTo>
                    <a:pt x="1544436" y="1460317"/>
                  </a:lnTo>
                  <a:lnTo>
                    <a:pt x="1544674" y="1460571"/>
                  </a:lnTo>
                  <a:close/>
                </a:path>
                <a:path w="2360295" h="1867535">
                  <a:moveTo>
                    <a:pt x="1532829" y="1461714"/>
                  </a:moveTo>
                  <a:lnTo>
                    <a:pt x="1534724" y="1461714"/>
                  </a:lnTo>
                  <a:lnTo>
                    <a:pt x="1534471" y="1461206"/>
                  </a:lnTo>
                  <a:lnTo>
                    <a:pt x="1534361" y="1460852"/>
                  </a:lnTo>
                  <a:lnTo>
                    <a:pt x="1534250" y="1460317"/>
                  </a:lnTo>
                  <a:lnTo>
                    <a:pt x="1533303" y="1459809"/>
                  </a:lnTo>
                  <a:lnTo>
                    <a:pt x="1532592" y="1459809"/>
                  </a:lnTo>
                  <a:lnTo>
                    <a:pt x="1531881" y="1459555"/>
                  </a:lnTo>
                  <a:lnTo>
                    <a:pt x="1532513" y="1460063"/>
                  </a:lnTo>
                  <a:lnTo>
                    <a:pt x="1533145" y="1460317"/>
                  </a:lnTo>
                  <a:lnTo>
                    <a:pt x="1533698" y="1460698"/>
                  </a:lnTo>
                  <a:lnTo>
                    <a:pt x="1533592" y="1460998"/>
                  </a:lnTo>
                  <a:lnTo>
                    <a:pt x="1532829" y="1461714"/>
                  </a:lnTo>
                  <a:close/>
                </a:path>
                <a:path w="2360295" h="1867535">
                  <a:moveTo>
                    <a:pt x="1556201" y="1460698"/>
                  </a:moveTo>
                  <a:lnTo>
                    <a:pt x="1557702" y="1460698"/>
                  </a:lnTo>
                  <a:lnTo>
                    <a:pt x="1557544" y="1460190"/>
                  </a:lnTo>
                  <a:lnTo>
                    <a:pt x="1557307" y="1460063"/>
                  </a:lnTo>
                  <a:lnTo>
                    <a:pt x="1556359" y="1459682"/>
                  </a:lnTo>
                  <a:lnTo>
                    <a:pt x="1556241" y="1460063"/>
                  </a:lnTo>
                  <a:lnTo>
                    <a:pt x="1556201" y="1460571"/>
                  </a:lnTo>
                  <a:lnTo>
                    <a:pt x="1556201" y="1460698"/>
                  </a:lnTo>
                  <a:close/>
                </a:path>
                <a:path w="2360295" h="1867535">
                  <a:moveTo>
                    <a:pt x="1727868" y="1460825"/>
                  </a:moveTo>
                  <a:lnTo>
                    <a:pt x="1748398" y="1460825"/>
                  </a:lnTo>
                  <a:lnTo>
                    <a:pt x="1747766" y="1460317"/>
                  </a:lnTo>
                  <a:lnTo>
                    <a:pt x="1747371" y="1459809"/>
                  </a:lnTo>
                  <a:lnTo>
                    <a:pt x="1746424" y="1460571"/>
                  </a:lnTo>
                  <a:lnTo>
                    <a:pt x="1728010" y="1460571"/>
                  </a:lnTo>
                  <a:lnTo>
                    <a:pt x="1727868" y="1460825"/>
                  </a:lnTo>
                  <a:close/>
                </a:path>
                <a:path w="2360295" h="1867535">
                  <a:moveTo>
                    <a:pt x="1670924" y="1461079"/>
                  </a:moveTo>
                  <a:lnTo>
                    <a:pt x="1676225" y="1461079"/>
                  </a:lnTo>
                  <a:lnTo>
                    <a:pt x="1675673" y="1460571"/>
                  </a:lnTo>
                  <a:lnTo>
                    <a:pt x="1675633" y="1460317"/>
                  </a:lnTo>
                  <a:lnTo>
                    <a:pt x="1675515" y="1459936"/>
                  </a:lnTo>
                  <a:lnTo>
                    <a:pt x="1675436" y="1459809"/>
                  </a:lnTo>
                  <a:lnTo>
                    <a:pt x="1670698" y="1459809"/>
                  </a:lnTo>
                  <a:lnTo>
                    <a:pt x="1670817" y="1460571"/>
                  </a:lnTo>
                  <a:lnTo>
                    <a:pt x="1670924" y="1461079"/>
                  </a:lnTo>
                  <a:close/>
                </a:path>
                <a:path w="2360295" h="1867535">
                  <a:moveTo>
                    <a:pt x="1610370" y="1462730"/>
                  </a:moveTo>
                  <a:lnTo>
                    <a:pt x="1613291" y="1462730"/>
                  </a:lnTo>
                  <a:lnTo>
                    <a:pt x="1613259" y="1462222"/>
                  </a:lnTo>
                  <a:lnTo>
                    <a:pt x="1613133" y="1461714"/>
                  </a:lnTo>
                  <a:lnTo>
                    <a:pt x="1613291" y="1461587"/>
                  </a:lnTo>
                  <a:lnTo>
                    <a:pt x="1613442" y="1461506"/>
                  </a:lnTo>
                  <a:lnTo>
                    <a:pt x="1611239" y="1459809"/>
                  </a:lnTo>
                  <a:lnTo>
                    <a:pt x="1611298" y="1461506"/>
                  </a:lnTo>
                  <a:lnTo>
                    <a:pt x="1611634" y="1461714"/>
                  </a:lnTo>
                  <a:lnTo>
                    <a:pt x="1611313" y="1461960"/>
                  </a:lnTo>
                  <a:lnTo>
                    <a:pt x="1611318" y="1462476"/>
                  </a:lnTo>
                  <a:lnTo>
                    <a:pt x="1610370" y="1462730"/>
                  </a:lnTo>
                  <a:close/>
                </a:path>
                <a:path w="2360295" h="1867535">
                  <a:moveTo>
                    <a:pt x="1551516" y="1460825"/>
                  </a:moveTo>
                  <a:lnTo>
                    <a:pt x="1568757" y="1460825"/>
                  </a:lnTo>
                  <a:lnTo>
                    <a:pt x="1568125" y="1460571"/>
                  </a:lnTo>
                  <a:lnTo>
                    <a:pt x="1567335" y="1460317"/>
                  </a:lnTo>
                  <a:lnTo>
                    <a:pt x="1566935" y="1459887"/>
                  </a:lnTo>
                  <a:lnTo>
                    <a:pt x="1566546" y="1460063"/>
                  </a:lnTo>
                  <a:lnTo>
                    <a:pt x="1558018" y="1460063"/>
                  </a:lnTo>
                  <a:lnTo>
                    <a:pt x="1557807" y="1460444"/>
                  </a:lnTo>
                  <a:lnTo>
                    <a:pt x="1557702" y="1460698"/>
                  </a:lnTo>
                  <a:lnTo>
                    <a:pt x="1551393" y="1460698"/>
                  </a:lnTo>
                  <a:lnTo>
                    <a:pt x="1551516" y="1460825"/>
                  </a:lnTo>
                  <a:close/>
                </a:path>
                <a:path w="2360295" h="1867535">
                  <a:moveTo>
                    <a:pt x="1614543" y="1461367"/>
                  </a:moveTo>
                  <a:lnTo>
                    <a:pt x="1616607" y="1460063"/>
                  </a:lnTo>
                  <a:lnTo>
                    <a:pt x="1614157" y="1460063"/>
                  </a:lnTo>
                  <a:lnTo>
                    <a:pt x="1614543" y="1461367"/>
                  </a:lnTo>
                  <a:close/>
                </a:path>
                <a:path w="2360295" h="1867535">
                  <a:moveTo>
                    <a:pt x="1551885" y="1461206"/>
                  </a:moveTo>
                  <a:lnTo>
                    <a:pt x="1569941" y="1461206"/>
                  </a:lnTo>
                  <a:lnTo>
                    <a:pt x="1569152" y="1460063"/>
                  </a:lnTo>
                  <a:lnTo>
                    <a:pt x="1568757" y="1460825"/>
                  </a:lnTo>
                  <a:lnTo>
                    <a:pt x="1551516" y="1460825"/>
                  </a:lnTo>
                  <a:lnTo>
                    <a:pt x="1551885" y="1461206"/>
                  </a:lnTo>
                  <a:close/>
                </a:path>
                <a:path w="2360295" h="1867535">
                  <a:moveTo>
                    <a:pt x="1698457" y="1460410"/>
                  </a:moveTo>
                  <a:lnTo>
                    <a:pt x="1698809" y="1460190"/>
                  </a:lnTo>
                  <a:lnTo>
                    <a:pt x="1697190" y="1460190"/>
                  </a:lnTo>
                  <a:lnTo>
                    <a:pt x="1698457" y="1460410"/>
                  </a:lnTo>
                  <a:close/>
                </a:path>
                <a:path w="2360295" h="1867535">
                  <a:moveTo>
                    <a:pt x="1668014" y="1461714"/>
                  </a:moveTo>
                  <a:lnTo>
                    <a:pt x="1671093" y="1461714"/>
                  </a:lnTo>
                  <a:lnTo>
                    <a:pt x="1670935" y="1461587"/>
                  </a:lnTo>
                  <a:lnTo>
                    <a:pt x="1668487" y="1460444"/>
                  </a:lnTo>
                  <a:lnTo>
                    <a:pt x="1668408" y="1460317"/>
                  </a:lnTo>
                  <a:lnTo>
                    <a:pt x="1668250" y="1460190"/>
                  </a:lnTo>
                  <a:lnTo>
                    <a:pt x="1668013" y="1460571"/>
                  </a:lnTo>
                  <a:lnTo>
                    <a:pt x="1667676" y="1460998"/>
                  </a:lnTo>
                  <a:lnTo>
                    <a:pt x="1667461" y="1461460"/>
                  </a:lnTo>
                  <a:lnTo>
                    <a:pt x="1667619" y="1461460"/>
                  </a:lnTo>
                  <a:lnTo>
                    <a:pt x="1667856" y="1461587"/>
                  </a:lnTo>
                  <a:lnTo>
                    <a:pt x="1668014" y="1461714"/>
                  </a:lnTo>
                  <a:close/>
                </a:path>
                <a:path w="2360295" h="1867535">
                  <a:moveTo>
                    <a:pt x="1652367" y="1462730"/>
                  </a:moveTo>
                  <a:lnTo>
                    <a:pt x="1654906" y="1462730"/>
                  </a:lnTo>
                  <a:lnTo>
                    <a:pt x="1654017" y="1461960"/>
                  </a:lnTo>
                  <a:lnTo>
                    <a:pt x="1653893" y="1461829"/>
                  </a:lnTo>
                  <a:lnTo>
                    <a:pt x="1654590" y="1461206"/>
                  </a:lnTo>
                  <a:lnTo>
                    <a:pt x="1654906" y="1460444"/>
                  </a:lnTo>
                  <a:lnTo>
                    <a:pt x="1652853" y="1460317"/>
                  </a:lnTo>
                  <a:lnTo>
                    <a:pt x="1652852" y="1460825"/>
                  </a:lnTo>
                  <a:lnTo>
                    <a:pt x="1652536" y="1460952"/>
                  </a:lnTo>
                  <a:lnTo>
                    <a:pt x="1651983" y="1460952"/>
                  </a:lnTo>
                  <a:lnTo>
                    <a:pt x="1651825" y="1461206"/>
                  </a:lnTo>
                  <a:lnTo>
                    <a:pt x="1651915" y="1461714"/>
                  </a:lnTo>
                  <a:lnTo>
                    <a:pt x="1652367" y="1462730"/>
                  </a:lnTo>
                  <a:close/>
                </a:path>
                <a:path w="2360295" h="1867535">
                  <a:moveTo>
                    <a:pt x="1543049" y="1460444"/>
                  </a:moveTo>
                  <a:lnTo>
                    <a:pt x="1543568" y="1460444"/>
                  </a:lnTo>
                  <a:lnTo>
                    <a:pt x="1544358" y="1460317"/>
                  </a:lnTo>
                  <a:lnTo>
                    <a:pt x="1543241" y="1460317"/>
                  </a:lnTo>
                  <a:lnTo>
                    <a:pt x="1543049" y="1460444"/>
                  </a:lnTo>
                  <a:close/>
                </a:path>
                <a:path w="2360295" h="1867535">
                  <a:moveTo>
                    <a:pt x="1697384" y="1461083"/>
                  </a:moveTo>
                  <a:lnTo>
                    <a:pt x="1698651" y="1460444"/>
                  </a:lnTo>
                  <a:lnTo>
                    <a:pt x="1698457" y="1460410"/>
                  </a:lnTo>
                  <a:lnTo>
                    <a:pt x="1697384" y="1461083"/>
                  </a:lnTo>
                  <a:close/>
                </a:path>
                <a:path w="2360295" h="1867535">
                  <a:moveTo>
                    <a:pt x="1706556" y="1461835"/>
                  </a:moveTo>
                  <a:lnTo>
                    <a:pt x="1707178" y="1461460"/>
                  </a:lnTo>
                  <a:lnTo>
                    <a:pt x="1708285" y="1461206"/>
                  </a:lnTo>
                  <a:lnTo>
                    <a:pt x="1707732" y="1460952"/>
                  </a:lnTo>
                  <a:lnTo>
                    <a:pt x="1706547" y="1460571"/>
                  </a:lnTo>
                  <a:lnTo>
                    <a:pt x="1706436" y="1460419"/>
                  </a:lnTo>
                  <a:lnTo>
                    <a:pt x="1706556" y="1461835"/>
                  </a:lnTo>
                  <a:close/>
                </a:path>
                <a:path w="2360295" h="1867535">
                  <a:moveTo>
                    <a:pt x="1724314" y="1461841"/>
                  </a:moveTo>
                  <a:lnTo>
                    <a:pt x="1724551" y="1460825"/>
                  </a:lnTo>
                  <a:lnTo>
                    <a:pt x="1725814" y="1460825"/>
                  </a:lnTo>
                  <a:lnTo>
                    <a:pt x="1724551" y="1460444"/>
                  </a:lnTo>
                  <a:lnTo>
                    <a:pt x="1723288" y="1460444"/>
                  </a:lnTo>
                  <a:lnTo>
                    <a:pt x="1722577" y="1460698"/>
                  </a:lnTo>
                  <a:lnTo>
                    <a:pt x="1722577" y="1461333"/>
                  </a:lnTo>
                  <a:lnTo>
                    <a:pt x="1723841" y="1461333"/>
                  </a:lnTo>
                  <a:lnTo>
                    <a:pt x="1724314" y="1461841"/>
                  </a:lnTo>
                  <a:close/>
                </a:path>
                <a:path w="2360295" h="1867535">
                  <a:moveTo>
                    <a:pt x="1570310" y="1460952"/>
                  </a:moveTo>
                  <a:lnTo>
                    <a:pt x="1573179" y="1460952"/>
                  </a:lnTo>
                  <a:lnTo>
                    <a:pt x="1572389" y="1460444"/>
                  </a:lnTo>
                  <a:lnTo>
                    <a:pt x="1571047" y="1460444"/>
                  </a:lnTo>
                  <a:lnTo>
                    <a:pt x="1570310" y="1460952"/>
                  </a:lnTo>
                  <a:close/>
                </a:path>
                <a:path w="2360295" h="1867535">
                  <a:moveTo>
                    <a:pt x="1548389" y="1460847"/>
                  </a:moveTo>
                  <a:lnTo>
                    <a:pt x="1551148" y="1460444"/>
                  </a:lnTo>
                  <a:lnTo>
                    <a:pt x="1546884" y="1460444"/>
                  </a:lnTo>
                  <a:lnTo>
                    <a:pt x="1547121" y="1460571"/>
                  </a:lnTo>
                  <a:lnTo>
                    <a:pt x="1547279" y="1460825"/>
                  </a:lnTo>
                  <a:lnTo>
                    <a:pt x="1548385" y="1460825"/>
                  </a:lnTo>
                  <a:close/>
                </a:path>
                <a:path w="2360295" h="1867535">
                  <a:moveTo>
                    <a:pt x="1542857" y="1460571"/>
                  </a:moveTo>
                  <a:lnTo>
                    <a:pt x="1543049" y="1460444"/>
                  </a:lnTo>
                  <a:lnTo>
                    <a:pt x="1542836" y="1460444"/>
                  </a:lnTo>
                  <a:lnTo>
                    <a:pt x="1542857" y="1460571"/>
                  </a:lnTo>
                  <a:close/>
                </a:path>
                <a:path w="2360295" h="1867535">
                  <a:moveTo>
                    <a:pt x="1697816" y="1462857"/>
                  </a:moveTo>
                  <a:lnTo>
                    <a:pt x="1698571" y="1462857"/>
                  </a:lnTo>
                  <a:lnTo>
                    <a:pt x="1698966" y="1462603"/>
                  </a:lnTo>
                  <a:lnTo>
                    <a:pt x="1698949" y="1461367"/>
                  </a:lnTo>
                  <a:lnTo>
                    <a:pt x="1698729" y="1460571"/>
                  </a:lnTo>
                  <a:lnTo>
                    <a:pt x="1698594" y="1460998"/>
                  </a:lnTo>
                  <a:lnTo>
                    <a:pt x="1698493" y="1462222"/>
                  </a:lnTo>
                  <a:lnTo>
                    <a:pt x="1697816" y="1462857"/>
                  </a:lnTo>
                  <a:close/>
                </a:path>
                <a:path w="2360295" h="1867535">
                  <a:moveTo>
                    <a:pt x="1661696" y="1462349"/>
                  </a:moveTo>
                  <a:lnTo>
                    <a:pt x="1664776" y="1460698"/>
                  </a:lnTo>
                  <a:lnTo>
                    <a:pt x="1662025" y="1460698"/>
                  </a:lnTo>
                  <a:lnTo>
                    <a:pt x="1661696" y="1462349"/>
                  </a:lnTo>
                  <a:close/>
                </a:path>
                <a:path w="2360295" h="1867535">
                  <a:moveTo>
                    <a:pt x="1720862" y="1463597"/>
                  </a:moveTo>
                  <a:lnTo>
                    <a:pt x="1720897" y="1463307"/>
                  </a:lnTo>
                  <a:lnTo>
                    <a:pt x="1720998" y="1461206"/>
                  </a:lnTo>
                  <a:lnTo>
                    <a:pt x="1719261" y="1461206"/>
                  </a:lnTo>
                  <a:lnTo>
                    <a:pt x="1717523" y="1460825"/>
                  </a:lnTo>
                  <a:lnTo>
                    <a:pt x="1714207" y="1461333"/>
                  </a:lnTo>
                  <a:lnTo>
                    <a:pt x="1713417" y="1461333"/>
                  </a:lnTo>
                  <a:lnTo>
                    <a:pt x="1713180" y="1462095"/>
                  </a:lnTo>
                  <a:lnTo>
                    <a:pt x="1712991" y="1462476"/>
                  </a:lnTo>
                  <a:lnTo>
                    <a:pt x="1719024" y="1462476"/>
                  </a:lnTo>
                  <a:lnTo>
                    <a:pt x="1720862" y="1463597"/>
                  </a:lnTo>
                  <a:close/>
                </a:path>
                <a:path w="2360295" h="1867535">
                  <a:moveTo>
                    <a:pt x="1671025" y="1461460"/>
                  </a:moveTo>
                  <a:lnTo>
                    <a:pt x="1678831" y="1461460"/>
                  </a:lnTo>
                  <a:lnTo>
                    <a:pt x="1678673" y="1461206"/>
                  </a:lnTo>
                  <a:lnTo>
                    <a:pt x="1677963" y="1461206"/>
                  </a:lnTo>
                  <a:lnTo>
                    <a:pt x="1676699" y="1460825"/>
                  </a:lnTo>
                  <a:lnTo>
                    <a:pt x="1676225" y="1461079"/>
                  </a:lnTo>
                  <a:lnTo>
                    <a:pt x="1670924" y="1461079"/>
                  </a:lnTo>
                  <a:lnTo>
                    <a:pt x="1671025" y="1461460"/>
                  </a:lnTo>
                  <a:close/>
                </a:path>
                <a:path w="2360295" h="1867535">
                  <a:moveTo>
                    <a:pt x="1651983" y="1460952"/>
                  </a:moveTo>
                  <a:lnTo>
                    <a:pt x="1652536" y="1460952"/>
                  </a:lnTo>
                  <a:lnTo>
                    <a:pt x="1652220" y="1460825"/>
                  </a:lnTo>
                  <a:lnTo>
                    <a:pt x="1651983" y="1460952"/>
                  </a:lnTo>
                  <a:close/>
                </a:path>
                <a:path w="2360295" h="1867535">
                  <a:moveTo>
                    <a:pt x="1547437" y="1461079"/>
                  </a:moveTo>
                  <a:lnTo>
                    <a:pt x="1547673" y="1460952"/>
                  </a:lnTo>
                  <a:lnTo>
                    <a:pt x="1548353" y="1460852"/>
                  </a:lnTo>
                  <a:lnTo>
                    <a:pt x="1547279" y="1460825"/>
                  </a:lnTo>
                  <a:lnTo>
                    <a:pt x="1547437" y="1461079"/>
                  </a:lnTo>
                  <a:close/>
                </a:path>
                <a:path w="2360295" h="1867535">
                  <a:moveTo>
                    <a:pt x="1538830" y="1464000"/>
                  </a:moveTo>
                  <a:lnTo>
                    <a:pt x="1539304" y="1462603"/>
                  </a:lnTo>
                  <a:lnTo>
                    <a:pt x="1539830" y="1461968"/>
                  </a:lnTo>
                  <a:lnTo>
                    <a:pt x="1539936" y="1461460"/>
                  </a:lnTo>
                  <a:lnTo>
                    <a:pt x="1538988" y="1461206"/>
                  </a:lnTo>
                  <a:lnTo>
                    <a:pt x="1538040" y="1460825"/>
                  </a:lnTo>
                  <a:lnTo>
                    <a:pt x="1537172" y="1461079"/>
                  </a:lnTo>
                  <a:lnTo>
                    <a:pt x="1536224" y="1461079"/>
                  </a:lnTo>
                  <a:lnTo>
                    <a:pt x="1535356" y="1462095"/>
                  </a:lnTo>
                  <a:lnTo>
                    <a:pt x="1529197" y="1462095"/>
                  </a:lnTo>
                  <a:lnTo>
                    <a:pt x="1529276" y="1462349"/>
                  </a:lnTo>
                  <a:lnTo>
                    <a:pt x="1530776" y="1462476"/>
                  </a:lnTo>
                  <a:lnTo>
                    <a:pt x="1530911" y="1463238"/>
                  </a:lnTo>
                  <a:lnTo>
                    <a:pt x="1537409" y="1463238"/>
                  </a:lnTo>
                  <a:lnTo>
                    <a:pt x="1538830" y="1464000"/>
                  </a:lnTo>
                  <a:close/>
                </a:path>
                <a:path w="2360295" h="1867535">
                  <a:moveTo>
                    <a:pt x="1547595" y="1464508"/>
                  </a:moveTo>
                  <a:lnTo>
                    <a:pt x="1547832" y="1464381"/>
                  </a:lnTo>
                  <a:lnTo>
                    <a:pt x="1548621" y="1464127"/>
                  </a:lnTo>
                  <a:lnTo>
                    <a:pt x="1548306" y="1464000"/>
                  </a:lnTo>
                  <a:lnTo>
                    <a:pt x="1547624" y="1463634"/>
                  </a:lnTo>
                  <a:lnTo>
                    <a:pt x="1547509" y="1463307"/>
                  </a:lnTo>
                  <a:lnTo>
                    <a:pt x="1547674" y="1463238"/>
                  </a:lnTo>
                  <a:lnTo>
                    <a:pt x="1549332" y="1462857"/>
                  </a:lnTo>
                  <a:lnTo>
                    <a:pt x="1548700" y="1462476"/>
                  </a:lnTo>
                  <a:lnTo>
                    <a:pt x="1548389" y="1460847"/>
                  </a:lnTo>
                  <a:lnTo>
                    <a:pt x="1547516" y="1461587"/>
                  </a:lnTo>
                  <a:lnTo>
                    <a:pt x="1546805" y="1462349"/>
                  </a:lnTo>
                  <a:lnTo>
                    <a:pt x="1546561" y="1463634"/>
                  </a:lnTo>
                  <a:lnTo>
                    <a:pt x="1546322" y="1464146"/>
                  </a:lnTo>
                  <a:lnTo>
                    <a:pt x="1547595" y="1464508"/>
                  </a:lnTo>
                  <a:close/>
                </a:path>
                <a:path w="2360295" h="1867535">
                  <a:moveTo>
                    <a:pt x="1708890" y="1463746"/>
                  </a:moveTo>
                  <a:lnTo>
                    <a:pt x="1711364" y="1463746"/>
                  </a:lnTo>
                  <a:lnTo>
                    <a:pt x="1710890" y="1463492"/>
                  </a:lnTo>
                  <a:lnTo>
                    <a:pt x="1710733" y="1463365"/>
                  </a:lnTo>
                  <a:lnTo>
                    <a:pt x="1710614" y="1463238"/>
                  </a:lnTo>
                  <a:lnTo>
                    <a:pt x="1710531" y="1463092"/>
                  </a:lnTo>
                  <a:lnTo>
                    <a:pt x="1710969" y="1462857"/>
                  </a:lnTo>
                  <a:lnTo>
                    <a:pt x="1711522" y="1462603"/>
                  </a:lnTo>
                  <a:lnTo>
                    <a:pt x="1712233" y="1461841"/>
                  </a:lnTo>
                  <a:lnTo>
                    <a:pt x="1712449" y="1461367"/>
                  </a:lnTo>
                  <a:lnTo>
                    <a:pt x="1712549" y="1461206"/>
                  </a:lnTo>
                  <a:lnTo>
                    <a:pt x="1711917" y="1460952"/>
                  </a:lnTo>
                  <a:lnTo>
                    <a:pt x="1710654" y="1461460"/>
                  </a:lnTo>
                  <a:lnTo>
                    <a:pt x="1711917" y="1461460"/>
                  </a:lnTo>
                  <a:lnTo>
                    <a:pt x="1711364" y="1462095"/>
                  </a:lnTo>
                  <a:lnTo>
                    <a:pt x="1710114" y="1462095"/>
                  </a:lnTo>
                  <a:lnTo>
                    <a:pt x="1709851" y="1462603"/>
                  </a:lnTo>
                  <a:lnTo>
                    <a:pt x="1709738" y="1463111"/>
                  </a:lnTo>
                  <a:lnTo>
                    <a:pt x="1709706" y="1463365"/>
                  </a:lnTo>
                  <a:lnTo>
                    <a:pt x="1709153" y="1463492"/>
                  </a:lnTo>
                  <a:lnTo>
                    <a:pt x="1708679" y="1463492"/>
                  </a:lnTo>
                  <a:lnTo>
                    <a:pt x="1708890" y="1463746"/>
                  </a:lnTo>
                  <a:close/>
                </a:path>
                <a:path w="2360295" h="1867535">
                  <a:moveTo>
                    <a:pt x="1699913" y="1461714"/>
                  </a:moveTo>
                  <a:lnTo>
                    <a:pt x="1700103" y="1461333"/>
                  </a:lnTo>
                  <a:lnTo>
                    <a:pt x="1700229" y="1460952"/>
                  </a:lnTo>
                  <a:lnTo>
                    <a:pt x="1699124" y="1460952"/>
                  </a:lnTo>
                  <a:lnTo>
                    <a:pt x="1699913" y="1461714"/>
                  </a:lnTo>
                  <a:close/>
                </a:path>
                <a:path w="2360295" h="1867535">
                  <a:moveTo>
                    <a:pt x="1665949" y="1461051"/>
                  </a:moveTo>
                  <a:lnTo>
                    <a:pt x="1665803" y="1460952"/>
                  </a:lnTo>
                  <a:lnTo>
                    <a:pt x="1665949" y="1461051"/>
                  </a:lnTo>
                  <a:close/>
                </a:path>
                <a:path w="2360295" h="1867535">
                  <a:moveTo>
                    <a:pt x="1665772" y="1460998"/>
                  </a:moveTo>
                  <a:lnTo>
                    <a:pt x="1665618" y="1460952"/>
                  </a:lnTo>
                  <a:lnTo>
                    <a:pt x="1665772" y="1460998"/>
                  </a:lnTo>
                  <a:close/>
                </a:path>
                <a:path w="2360295" h="1867535">
                  <a:moveTo>
                    <a:pt x="1664876" y="1462349"/>
                  </a:moveTo>
                  <a:lnTo>
                    <a:pt x="1667856" y="1462349"/>
                  </a:lnTo>
                  <a:lnTo>
                    <a:pt x="1665949" y="1461051"/>
                  </a:lnTo>
                  <a:lnTo>
                    <a:pt x="1665772" y="1460998"/>
                  </a:lnTo>
                  <a:lnTo>
                    <a:pt x="1664876" y="1462349"/>
                  </a:lnTo>
                  <a:close/>
                </a:path>
                <a:path w="2360295" h="1867535">
                  <a:moveTo>
                    <a:pt x="1677709" y="1464381"/>
                  </a:moveTo>
                  <a:lnTo>
                    <a:pt x="1697150" y="1464381"/>
                  </a:lnTo>
                  <a:lnTo>
                    <a:pt x="1696931" y="1463238"/>
                  </a:lnTo>
                  <a:lnTo>
                    <a:pt x="1696809" y="1462857"/>
                  </a:lnTo>
                  <a:lnTo>
                    <a:pt x="1696440" y="1462730"/>
                  </a:lnTo>
                  <a:lnTo>
                    <a:pt x="1695651" y="1462730"/>
                  </a:lnTo>
                  <a:lnTo>
                    <a:pt x="1696835" y="1461714"/>
                  </a:lnTo>
                  <a:lnTo>
                    <a:pt x="1697384" y="1461083"/>
                  </a:lnTo>
                  <a:lnTo>
                    <a:pt x="1695019" y="1461206"/>
                  </a:lnTo>
                  <a:lnTo>
                    <a:pt x="1679042" y="1461206"/>
                  </a:lnTo>
                  <a:lnTo>
                    <a:pt x="1678989" y="1461460"/>
                  </a:lnTo>
                  <a:lnTo>
                    <a:pt x="1671025" y="1461460"/>
                  </a:lnTo>
                  <a:lnTo>
                    <a:pt x="1671093" y="1461714"/>
                  </a:lnTo>
                  <a:lnTo>
                    <a:pt x="1668014" y="1461714"/>
                  </a:lnTo>
                  <a:lnTo>
                    <a:pt x="1668157" y="1461829"/>
                  </a:lnTo>
                  <a:lnTo>
                    <a:pt x="1668250" y="1461968"/>
                  </a:lnTo>
                  <a:lnTo>
                    <a:pt x="1668408" y="1462095"/>
                  </a:lnTo>
                  <a:lnTo>
                    <a:pt x="1668250" y="1462095"/>
                  </a:lnTo>
                  <a:lnTo>
                    <a:pt x="1667935" y="1462349"/>
                  </a:lnTo>
                  <a:lnTo>
                    <a:pt x="1664876" y="1462349"/>
                  </a:lnTo>
                  <a:lnTo>
                    <a:pt x="1664539" y="1462857"/>
                  </a:lnTo>
                  <a:lnTo>
                    <a:pt x="1677567" y="1462857"/>
                  </a:lnTo>
                  <a:lnTo>
                    <a:pt x="1677709" y="1464381"/>
                  </a:lnTo>
                  <a:close/>
                </a:path>
                <a:path w="2360295" h="1867535">
                  <a:moveTo>
                    <a:pt x="1529197" y="1462095"/>
                  </a:moveTo>
                  <a:lnTo>
                    <a:pt x="1532829" y="1462095"/>
                  </a:lnTo>
                  <a:lnTo>
                    <a:pt x="1531171" y="1461460"/>
                  </a:lnTo>
                  <a:lnTo>
                    <a:pt x="1529434" y="1461206"/>
                  </a:lnTo>
                  <a:lnTo>
                    <a:pt x="1529309" y="1461472"/>
                  </a:lnTo>
                  <a:lnTo>
                    <a:pt x="1529197" y="1462095"/>
                  </a:lnTo>
                  <a:close/>
                </a:path>
                <a:path w="2360295" h="1867535">
                  <a:moveTo>
                    <a:pt x="1722577" y="1462095"/>
                  </a:moveTo>
                  <a:lnTo>
                    <a:pt x="1723841" y="1461333"/>
                  </a:lnTo>
                  <a:lnTo>
                    <a:pt x="1722577" y="1461333"/>
                  </a:lnTo>
                  <a:lnTo>
                    <a:pt x="1722577" y="1462095"/>
                  </a:lnTo>
                  <a:close/>
                </a:path>
                <a:path w="2360295" h="1867535">
                  <a:moveTo>
                    <a:pt x="1651489" y="1463492"/>
                  </a:moveTo>
                  <a:lnTo>
                    <a:pt x="1662407" y="1463492"/>
                  </a:lnTo>
                  <a:lnTo>
                    <a:pt x="1662407" y="1463365"/>
                  </a:lnTo>
                  <a:lnTo>
                    <a:pt x="1658459" y="1463365"/>
                  </a:lnTo>
                  <a:lnTo>
                    <a:pt x="1657511" y="1461460"/>
                  </a:lnTo>
                  <a:lnTo>
                    <a:pt x="1659012" y="1461333"/>
                  </a:lnTo>
                  <a:lnTo>
                    <a:pt x="1655939" y="1461333"/>
                  </a:lnTo>
                  <a:lnTo>
                    <a:pt x="1655616" y="1462476"/>
                  </a:lnTo>
                  <a:lnTo>
                    <a:pt x="1654906" y="1462730"/>
                  </a:lnTo>
                  <a:lnTo>
                    <a:pt x="1652367" y="1462730"/>
                  </a:lnTo>
                  <a:lnTo>
                    <a:pt x="1652536" y="1463111"/>
                  </a:lnTo>
                  <a:lnTo>
                    <a:pt x="1651460" y="1463111"/>
                  </a:lnTo>
                  <a:lnTo>
                    <a:pt x="1651489" y="1463492"/>
                  </a:lnTo>
                  <a:close/>
                </a:path>
                <a:path w="2360295" h="1867535">
                  <a:moveTo>
                    <a:pt x="1554464" y="1463873"/>
                  </a:moveTo>
                  <a:lnTo>
                    <a:pt x="1557999" y="1461472"/>
                  </a:lnTo>
                  <a:lnTo>
                    <a:pt x="1558096" y="1461333"/>
                  </a:lnTo>
                  <a:lnTo>
                    <a:pt x="1552008" y="1461333"/>
                  </a:lnTo>
                  <a:lnTo>
                    <a:pt x="1554464" y="1463873"/>
                  </a:lnTo>
                  <a:close/>
                </a:path>
                <a:path w="2360295" h="1867535">
                  <a:moveTo>
                    <a:pt x="1614449" y="1462165"/>
                  </a:moveTo>
                  <a:lnTo>
                    <a:pt x="1614712" y="1462095"/>
                  </a:lnTo>
                  <a:lnTo>
                    <a:pt x="1614646" y="1461714"/>
                  </a:lnTo>
                  <a:lnTo>
                    <a:pt x="1614543" y="1461367"/>
                  </a:lnTo>
                  <a:lnTo>
                    <a:pt x="1614396" y="1461460"/>
                  </a:lnTo>
                  <a:lnTo>
                    <a:pt x="1614081" y="1461587"/>
                  </a:lnTo>
                  <a:lnTo>
                    <a:pt x="1613661" y="1461587"/>
                  </a:lnTo>
                  <a:lnTo>
                    <a:pt x="1614449" y="1462165"/>
                  </a:lnTo>
                  <a:close/>
                </a:path>
                <a:path w="2360295" h="1867535">
                  <a:moveTo>
                    <a:pt x="1613661" y="1461587"/>
                  </a:moveTo>
                  <a:lnTo>
                    <a:pt x="1614081" y="1461587"/>
                  </a:lnTo>
                  <a:lnTo>
                    <a:pt x="1613528" y="1461460"/>
                  </a:lnTo>
                  <a:lnTo>
                    <a:pt x="1613661" y="1461587"/>
                  </a:lnTo>
                  <a:close/>
                </a:path>
                <a:path w="2360295" h="1867535">
                  <a:moveTo>
                    <a:pt x="1611313" y="1461960"/>
                  </a:moveTo>
                  <a:lnTo>
                    <a:pt x="1611634" y="1461714"/>
                  </a:lnTo>
                  <a:lnTo>
                    <a:pt x="1611298" y="1461506"/>
                  </a:lnTo>
                  <a:lnTo>
                    <a:pt x="1611313" y="1461960"/>
                  </a:lnTo>
                  <a:close/>
                </a:path>
                <a:path w="2360295" h="1867535">
                  <a:moveTo>
                    <a:pt x="1579890" y="1461714"/>
                  </a:moveTo>
                  <a:lnTo>
                    <a:pt x="1581707" y="1461714"/>
                  </a:lnTo>
                  <a:lnTo>
                    <a:pt x="1580364" y="1461587"/>
                  </a:lnTo>
                  <a:lnTo>
                    <a:pt x="1579890" y="1461714"/>
                  </a:lnTo>
                  <a:close/>
                </a:path>
                <a:path w="2360295" h="1867535">
                  <a:moveTo>
                    <a:pt x="1621977" y="1464000"/>
                  </a:moveTo>
                  <a:lnTo>
                    <a:pt x="1627267" y="1464000"/>
                  </a:lnTo>
                  <a:lnTo>
                    <a:pt x="1626083" y="1463492"/>
                  </a:lnTo>
                  <a:lnTo>
                    <a:pt x="1625325" y="1463092"/>
                  </a:lnTo>
                  <a:lnTo>
                    <a:pt x="1624425" y="1462730"/>
                  </a:lnTo>
                  <a:lnTo>
                    <a:pt x="1624740" y="1462603"/>
                  </a:lnTo>
                  <a:lnTo>
                    <a:pt x="1624977" y="1462476"/>
                  </a:lnTo>
                  <a:lnTo>
                    <a:pt x="1626004" y="1462349"/>
                  </a:lnTo>
                  <a:lnTo>
                    <a:pt x="1627030" y="1462095"/>
                  </a:lnTo>
                  <a:lnTo>
                    <a:pt x="1629241" y="1461714"/>
                  </a:lnTo>
                  <a:lnTo>
                    <a:pt x="1616569" y="1461714"/>
                  </a:lnTo>
                  <a:lnTo>
                    <a:pt x="1616549" y="1462603"/>
                  </a:lnTo>
                  <a:lnTo>
                    <a:pt x="1620950" y="1462603"/>
                  </a:lnTo>
                  <a:lnTo>
                    <a:pt x="1621559" y="1463092"/>
                  </a:lnTo>
                  <a:lnTo>
                    <a:pt x="1621977" y="1464000"/>
                  </a:lnTo>
                  <a:close/>
                </a:path>
                <a:path w="2360295" h="1867535">
                  <a:moveTo>
                    <a:pt x="1707178" y="1462349"/>
                  </a:moveTo>
                  <a:lnTo>
                    <a:pt x="1706770" y="1461960"/>
                  </a:lnTo>
                  <a:lnTo>
                    <a:pt x="1706546" y="1461841"/>
                  </a:lnTo>
                  <a:lnTo>
                    <a:pt x="1704809" y="1461841"/>
                  </a:lnTo>
                  <a:lnTo>
                    <a:pt x="1705125" y="1461968"/>
                  </a:lnTo>
                  <a:lnTo>
                    <a:pt x="1705362" y="1461968"/>
                  </a:lnTo>
                  <a:lnTo>
                    <a:pt x="1707178" y="1462349"/>
                  </a:lnTo>
                  <a:close/>
                </a:path>
                <a:path w="2360295" h="1867535">
                  <a:moveTo>
                    <a:pt x="1643991" y="1463307"/>
                  </a:moveTo>
                  <a:lnTo>
                    <a:pt x="1644481" y="1461841"/>
                  </a:lnTo>
                  <a:lnTo>
                    <a:pt x="1629350" y="1461841"/>
                  </a:lnTo>
                  <a:lnTo>
                    <a:pt x="1630001" y="1462603"/>
                  </a:lnTo>
                  <a:lnTo>
                    <a:pt x="1630110" y="1462857"/>
                  </a:lnTo>
                  <a:lnTo>
                    <a:pt x="1643613" y="1462857"/>
                  </a:lnTo>
                  <a:lnTo>
                    <a:pt x="1643991" y="1463307"/>
                  </a:lnTo>
                  <a:close/>
                </a:path>
                <a:path w="2360295" h="1867535">
                  <a:moveTo>
                    <a:pt x="1710114" y="1462095"/>
                  </a:moveTo>
                  <a:lnTo>
                    <a:pt x="1711206" y="1462095"/>
                  </a:lnTo>
                  <a:lnTo>
                    <a:pt x="1710180" y="1461968"/>
                  </a:lnTo>
                  <a:lnTo>
                    <a:pt x="1710114" y="1462095"/>
                  </a:lnTo>
                  <a:close/>
                </a:path>
                <a:path w="2360295" h="1867535">
                  <a:moveTo>
                    <a:pt x="1590392" y="1467175"/>
                  </a:moveTo>
                  <a:lnTo>
                    <a:pt x="1591419" y="1466032"/>
                  </a:lnTo>
                  <a:lnTo>
                    <a:pt x="1614712" y="1466032"/>
                  </a:lnTo>
                  <a:lnTo>
                    <a:pt x="1614965" y="1465524"/>
                  </a:lnTo>
                  <a:lnTo>
                    <a:pt x="1615068" y="1465143"/>
                  </a:lnTo>
                  <a:lnTo>
                    <a:pt x="1615186" y="1464381"/>
                  </a:lnTo>
                  <a:lnTo>
                    <a:pt x="1616506" y="1463365"/>
                  </a:lnTo>
                  <a:lnTo>
                    <a:pt x="1616540" y="1462980"/>
                  </a:lnTo>
                  <a:lnTo>
                    <a:pt x="1615660" y="1462603"/>
                  </a:lnTo>
                  <a:lnTo>
                    <a:pt x="1615739" y="1461968"/>
                  </a:lnTo>
                  <a:lnTo>
                    <a:pt x="1615265" y="1462095"/>
                  </a:lnTo>
                  <a:lnTo>
                    <a:pt x="1614759" y="1462095"/>
                  </a:lnTo>
                  <a:lnTo>
                    <a:pt x="1614871" y="1462476"/>
                  </a:lnTo>
                  <a:lnTo>
                    <a:pt x="1613607" y="1462476"/>
                  </a:lnTo>
                  <a:lnTo>
                    <a:pt x="1613291" y="1462730"/>
                  </a:lnTo>
                  <a:lnTo>
                    <a:pt x="1610370" y="1462730"/>
                  </a:lnTo>
                  <a:lnTo>
                    <a:pt x="1609818" y="1463111"/>
                  </a:lnTo>
                  <a:lnTo>
                    <a:pt x="1579922" y="1463111"/>
                  </a:lnTo>
                  <a:lnTo>
                    <a:pt x="1579796" y="1463746"/>
                  </a:lnTo>
                  <a:lnTo>
                    <a:pt x="1579575" y="1464635"/>
                  </a:lnTo>
                  <a:lnTo>
                    <a:pt x="1564981" y="1464635"/>
                  </a:lnTo>
                  <a:lnTo>
                    <a:pt x="1565167" y="1464889"/>
                  </a:lnTo>
                  <a:lnTo>
                    <a:pt x="1584549" y="1464889"/>
                  </a:lnTo>
                  <a:lnTo>
                    <a:pt x="1584549" y="1465016"/>
                  </a:lnTo>
                  <a:lnTo>
                    <a:pt x="1589997" y="1465016"/>
                  </a:lnTo>
                  <a:lnTo>
                    <a:pt x="1589903" y="1465294"/>
                  </a:lnTo>
                  <a:lnTo>
                    <a:pt x="1589760" y="1465524"/>
                  </a:lnTo>
                  <a:lnTo>
                    <a:pt x="1589709" y="1466343"/>
                  </a:lnTo>
                  <a:lnTo>
                    <a:pt x="1588971" y="1466667"/>
                  </a:lnTo>
                  <a:lnTo>
                    <a:pt x="1590392" y="1467175"/>
                  </a:lnTo>
                  <a:close/>
                </a:path>
                <a:path w="2360295" h="1867535">
                  <a:moveTo>
                    <a:pt x="1613607" y="1462476"/>
                  </a:moveTo>
                  <a:lnTo>
                    <a:pt x="1614871" y="1462476"/>
                  </a:lnTo>
                  <a:lnTo>
                    <a:pt x="1614449" y="1462165"/>
                  </a:lnTo>
                  <a:lnTo>
                    <a:pt x="1614238" y="1462222"/>
                  </a:lnTo>
                  <a:lnTo>
                    <a:pt x="1613607" y="1462476"/>
                  </a:lnTo>
                  <a:close/>
                </a:path>
                <a:path w="2360295" h="1867535">
                  <a:moveTo>
                    <a:pt x="1651460" y="1463111"/>
                  </a:moveTo>
                  <a:lnTo>
                    <a:pt x="1652536" y="1463111"/>
                  </a:lnTo>
                  <a:lnTo>
                    <a:pt x="1651825" y="1462349"/>
                  </a:lnTo>
                  <a:lnTo>
                    <a:pt x="1651351" y="1462603"/>
                  </a:lnTo>
                  <a:lnTo>
                    <a:pt x="1651460" y="1463111"/>
                  </a:lnTo>
                  <a:close/>
                </a:path>
                <a:path w="2360295" h="1867535">
                  <a:moveTo>
                    <a:pt x="1560860" y="1464381"/>
                  </a:moveTo>
                  <a:lnTo>
                    <a:pt x="1561176" y="1462349"/>
                  </a:lnTo>
                  <a:lnTo>
                    <a:pt x="1558270" y="1462349"/>
                  </a:lnTo>
                  <a:lnTo>
                    <a:pt x="1558175" y="1462730"/>
                  </a:lnTo>
                  <a:lnTo>
                    <a:pt x="1560387" y="1462730"/>
                  </a:lnTo>
                  <a:lnTo>
                    <a:pt x="1560860" y="1464381"/>
                  </a:lnTo>
                  <a:close/>
                </a:path>
                <a:path w="2360295" h="1867535">
                  <a:moveTo>
                    <a:pt x="1714283" y="1464762"/>
                  </a:moveTo>
                  <a:lnTo>
                    <a:pt x="1718155" y="1464762"/>
                  </a:lnTo>
                  <a:lnTo>
                    <a:pt x="1718352" y="1464381"/>
                  </a:lnTo>
                  <a:lnTo>
                    <a:pt x="1718431" y="1463873"/>
                  </a:lnTo>
                  <a:lnTo>
                    <a:pt x="1718076" y="1463492"/>
                  </a:lnTo>
                  <a:lnTo>
                    <a:pt x="1717523" y="1463111"/>
                  </a:lnTo>
                  <a:lnTo>
                    <a:pt x="1719024" y="1462476"/>
                  </a:lnTo>
                  <a:lnTo>
                    <a:pt x="1712991" y="1462476"/>
                  </a:lnTo>
                  <a:lnTo>
                    <a:pt x="1712865" y="1462730"/>
                  </a:lnTo>
                  <a:lnTo>
                    <a:pt x="1712786" y="1462984"/>
                  </a:lnTo>
                  <a:lnTo>
                    <a:pt x="1713575" y="1462984"/>
                  </a:lnTo>
                  <a:lnTo>
                    <a:pt x="1713733" y="1463238"/>
                  </a:lnTo>
                  <a:lnTo>
                    <a:pt x="1714207" y="1463492"/>
                  </a:lnTo>
                  <a:lnTo>
                    <a:pt x="1714283" y="1464762"/>
                  </a:lnTo>
                  <a:close/>
                </a:path>
                <a:path w="2360295" h="1867535">
                  <a:moveTo>
                    <a:pt x="1712154" y="1463492"/>
                  </a:moveTo>
                  <a:lnTo>
                    <a:pt x="1712628" y="1463492"/>
                  </a:lnTo>
                  <a:lnTo>
                    <a:pt x="1712436" y="1462875"/>
                  </a:lnTo>
                  <a:lnTo>
                    <a:pt x="1712312" y="1462603"/>
                  </a:lnTo>
                  <a:lnTo>
                    <a:pt x="1712233" y="1462476"/>
                  </a:lnTo>
                  <a:lnTo>
                    <a:pt x="1711996" y="1462476"/>
                  </a:lnTo>
                  <a:lnTo>
                    <a:pt x="1711917" y="1462603"/>
                  </a:lnTo>
                  <a:lnTo>
                    <a:pt x="1711996" y="1463111"/>
                  </a:lnTo>
                  <a:lnTo>
                    <a:pt x="1712154" y="1463492"/>
                  </a:lnTo>
                  <a:close/>
                </a:path>
                <a:path w="2360295" h="1867535">
                  <a:moveTo>
                    <a:pt x="1646140" y="1464762"/>
                  </a:moveTo>
                  <a:lnTo>
                    <a:pt x="1647482" y="1462857"/>
                  </a:lnTo>
                  <a:lnTo>
                    <a:pt x="1648903" y="1462603"/>
                  </a:lnTo>
                  <a:lnTo>
                    <a:pt x="1649219" y="1462476"/>
                  </a:lnTo>
                  <a:lnTo>
                    <a:pt x="1644560" y="1462476"/>
                  </a:lnTo>
                  <a:lnTo>
                    <a:pt x="1646140" y="1464762"/>
                  </a:lnTo>
                  <a:close/>
                </a:path>
                <a:path w="2360295" h="1867535">
                  <a:moveTo>
                    <a:pt x="1658459" y="1463365"/>
                  </a:moveTo>
                  <a:lnTo>
                    <a:pt x="1662328" y="1463365"/>
                  </a:lnTo>
                  <a:lnTo>
                    <a:pt x="1662012" y="1463111"/>
                  </a:lnTo>
                  <a:lnTo>
                    <a:pt x="1661696" y="1462603"/>
                  </a:lnTo>
                  <a:lnTo>
                    <a:pt x="1660038" y="1462603"/>
                  </a:lnTo>
                  <a:lnTo>
                    <a:pt x="1658459" y="1463365"/>
                  </a:lnTo>
                  <a:close/>
                </a:path>
                <a:path w="2360295" h="1867535">
                  <a:moveTo>
                    <a:pt x="1616528" y="1463492"/>
                  </a:moveTo>
                  <a:lnTo>
                    <a:pt x="1618029" y="1463365"/>
                  </a:lnTo>
                  <a:lnTo>
                    <a:pt x="1618897" y="1463365"/>
                  </a:lnTo>
                  <a:lnTo>
                    <a:pt x="1619687" y="1462730"/>
                  </a:lnTo>
                  <a:lnTo>
                    <a:pt x="1620477" y="1462603"/>
                  </a:lnTo>
                  <a:lnTo>
                    <a:pt x="1616549" y="1462603"/>
                  </a:lnTo>
                  <a:lnTo>
                    <a:pt x="1616548" y="1462984"/>
                  </a:lnTo>
                  <a:lnTo>
                    <a:pt x="1616844" y="1463111"/>
                  </a:lnTo>
                  <a:lnTo>
                    <a:pt x="1616582" y="1463307"/>
                  </a:lnTo>
                  <a:lnTo>
                    <a:pt x="1616528" y="1463492"/>
                  </a:lnTo>
                  <a:close/>
                </a:path>
                <a:path w="2360295" h="1867535">
                  <a:moveTo>
                    <a:pt x="1697546" y="1463111"/>
                  </a:moveTo>
                  <a:lnTo>
                    <a:pt x="1697816" y="1462857"/>
                  </a:lnTo>
                  <a:lnTo>
                    <a:pt x="1696834" y="1462730"/>
                  </a:lnTo>
                  <a:lnTo>
                    <a:pt x="1696861" y="1462875"/>
                  </a:lnTo>
                  <a:lnTo>
                    <a:pt x="1697546" y="1463111"/>
                  </a:lnTo>
                  <a:close/>
                </a:path>
                <a:path w="2360295" h="1867535">
                  <a:moveTo>
                    <a:pt x="1557781" y="1464000"/>
                  </a:moveTo>
                  <a:lnTo>
                    <a:pt x="1558018" y="1464000"/>
                  </a:lnTo>
                  <a:lnTo>
                    <a:pt x="1557939" y="1463746"/>
                  </a:lnTo>
                  <a:lnTo>
                    <a:pt x="1558412" y="1463365"/>
                  </a:lnTo>
                  <a:lnTo>
                    <a:pt x="1558739" y="1462980"/>
                  </a:lnTo>
                  <a:lnTo>
                    <a:pt x="1559518" y="1462730"/>
                  </a:lnTo>
                  <a:lnTo>
                    <a:pt x="1558175" y="1462730"/>
                  </a:lnTo>
                  <a:lnTo>
                    <a:pt x="1556912" y="1463746"/>
                  </a:lnTo>
                  <a:lnTo>
                    <a:pt x="1557781" y="1464000"/>
                  </a:lnTo>
                  <a:close/>
                </a:path>
                <a:path w="2360295" h="1867535">
                  <a:moveTo>
                    <a:pt x="1676225" y="1465524"/>
                  </a:moveTo>
                  <a:lnTo>
                    <a:pt x="1677794" y="1465294"/>
                  </a:lnTo>
                  <a:lnTo>
                    <a:pt x="1677709" y="1465016"/>
                  </a:lnTo>
                  <a:lnTo>
                    <a:pt x="1676935" y="1464237"/>
                  </a:lnTo>
                  <a:lnTo>
                    <a:pt x="1676817" y="1463873"/>
                  </a:lnTo>
                  <a:lnTo>
                    <a:pt x="1677291" y="1463365"/>
                  </a:lnTo>
                  <a:lnTo>
                    <a:pt x="1677414" y="1462980"/>
                  </a:lnTo>
                  <a:lnTo>
                    <a:pt x="1677567" y="1462857"/>
                  </a:lnTo>
                  <a:lnTo>
                    <a:pt x="1664539" y="1462857"/>
                  </a:lnTo>
                  <a:lnTo>
                    <a:pt x="1663212" y="1463365"/>
                  </a:lnTo>
                  <a:lnTo>
                    <a:pt x="1675593" y="1463365"/>
                  </a:lnTo>
                  <a:lnTo>
                    <a:pt x="1676225" y="1465524"/>
                  </a:lnTo>
                  <a:close/>
                </a:path>
                <a:path w="2360295" h="1867535">
                  <a:moveTo>
                    <a:pt x="1643838" y="1463534"/>
                  </a:moveTo>
                  <a:lnTo>
                    <a:pt x="1643932" y="1463238"/>
                  </a:lnTo>
                  <a:lnTo>
                    <a:pt x="1643613" y="1462857"/>
                  </a:lnTo>
                  <a:lnTo>
                    <a:pt x="1643838" y="1463534"/>
                  </a:lnTo>
                  <a:close/>
                </a:path>
                <a:path w="2360295" h="1867535">
                  <a:moveTo>
                    <a:pt x="1642823" y="1464000"/>
                  </a:moveTo>
                  <a:lnTo>
                    <a:pt x="1643619" y="1463634"/>
                  </a:lnTo>
                  <a:lnTo>
                    <a:pt x="1643739" y="1463238"/>
                  </a:lnTo>
                  <a:lnTo>
                    <a:pt x="1643613" y="1462857"/>
                  </a:lnTo>
                  <a:lnTo>
                    <a:pt x="1630110" y="1462857"/>
                  </a:lnTo>
                  <a:lnTo>
                    <a:pt x="1630110" y="1463492"/>
                  </a:lnTo>
                  <a:lnTo>
                    <a:pt x="1641323" y="1463492"/>
                  </a:lnTo>
                  <a:lnTo>
                    <a:pt x="1642823" y="1464000"/>
                  </a:lnTo>
                  <a:close/>
                </a:path>
                <a:path w="2360295" h="1867535">
                  <a:moveTo>
                    <a:pt x="1616532" y="1463345"/>
                  </a:moveTo>
                  <a:lnTo>
                    <a:pt x="1616675" y="1463238"/>
                  </a:lnTo>
                  <a:lnTo>
                    <a:pt x="1616800" y="1463092"/>
                  </a:lnTo>
                  <a:lnTo>
                    <a:pt x="1616540" y="1462980"/>
                  </a:lnTo>
                  <a:lnTo>
                    <a:pt x="1616532" y="1463345"/>
                  </a:lnTo>
                  <a:close/>
                </a:path>
                <a:path w="2360295" h="1867535">
                  <a:moveTo>
                    <a:pt x="1711878" y="1466921"/>
                  </a:moveTo>
                  <a:lnTo>
                    <a:pt x="1712391" y="1466921"/>
                  </a:lnTo>
                  <a:lnTo>
                    <a:pt x="1714128" y="1464508"/>
                  </a:lnTo>
                  <a:lnTo>
                    <a:pt x="1713304" y="1464146"/>
                  </a:lnTo>
                  <a:lnTo>
                    <a:pt x="1713338" y="1463873"/>
                  </a:lnTo>
                  <a:lnTo>
                    <a:pt x="1713457" y="1463492"/>
                  </a:lnTo>
                  <a:lnTo>
                    <a:pt x="1713575" y="1462984"/>
                  </a:lnTo>
                  <a:lnTo>
                    <a:pt x="1712786" y="1462984"/>
                  </a:lnTo>
                  <a:lnTo>
                    <a:pt x="1712628" y="1463492"/>
                  </a:lnTo>
                  <a:lnTo>
                    <a:pt x="1712154" y="1463492"/>
                  </a:lnTo>
                  <a:lnTo>
                    <a:pt x="1712628" y="1464635"/>
                  </a:lnTo>
                  <a:lnTo>
                    <a:pt x="1711522" y="1464889"/>
                  </a:lnTo>
                  <a:lnTo>
                    <a:pt x="1710101" y="1465016"/>
                  </a:lnTo>
                  <a:lnTo>
                    <a:pt x="1709864" y="1465270"/>
                  </a:lnTo>
                  <a:lnTo>
                    <a:pt x="1709627" y="1465270"/>
                  </a:lnTo>
                  <a:lnTo>
                    <a:pt x="1709864" y="1465397"/>
                  </a:lnTo>
                  <a:lnTo>
                    <a:pt x="1710496" y="1465397"/>
                  </a:lnTo>
                  <a:lnTo>
                    <a:pt x="1710970" y="1465651"/>
                  </a:lnTo>
                  <a:lnTo>
                    <a:pt x="1711838" y="1465778"/>
                  </a:lnTo>
                  <a:lnTo>
                    <a:pt x="1711878" y="1466921"/>
                  </a:lnTo>
                  <a:close/>
                </a:path>
                <a:path w="2360295" h="1867535">
                  <a:moveTo>
                    <a:pt x="1528170" y="1465778"/>
                  </a:moveTo>
                  <a:lnTo>
                    <a:pt x="1529276" y="1464635"/>
                  </a:lnTo>
                  <a:lnTo>
                    <a:pt x="1529828" y="1463873"/>
                  </a:lnTo>
                  <a:lnTo>
                    <a:pt x="1528644" y="1462984"/>
                  </a:lnTo>
                  <a:lnTo>
                    <a:pt x="1527933" y="1463365"/>
                  </a:lnTo>
                  <a:lnTo>
                    <a:pt x="1526828" y="1464127"/>
                  </a:lnTo>
                  <a:lnTo>
                    <a:pt x="1527302" y="1464635"/>
                  </a:lnTo>
                  <a:lnTo>
                    <a:pt x="1527719" y="1465294"/>
                  </a:lnTo>
                  <a:lnTo>
                    <a:pt x="1528170" y="1465778"/>
                  </a:lnTo>
                  <a:close/>
                </a:path>
                <a:path w="2360295" h="1867535">
                  <a:moveTo>
                    <a:pt x="1721313" y="1463873"/>
                  </a:moveTo>
                  <a:lnTo>
                    <a:pt x="1721111" y="1463092"/>
                  </a:lnTo>
                  <a:lnTo>
                    <a:pt x="1720966" y="1463238"/>
                  </a:lnTo>
                  <a:lnTo>
                    <a:pt x="1720922" y="1463634"/>
                  </a:lnTo>
                  <a:lnTo>
                    <a:pt x="1721313" y="1463873"/>
                  </a:lnTo>
                  <a:close/>
                </a:path>
                <a:path w="2360295" h="1867535">
                  <a:moveTo>
                    <a:pt x="1718234" y="1464635"/>
                  </a:moveTo>
                  <a:lnTo>
                    <a:pt x="1719497" y="1464635"/>
                  </a:lnTo>
                  <a:lnTo>
                    <a:pt x="1719103" y="1463111"/>
                  </a:lnTo>
                  <a:lnTo>
                    <a:pt x="1718629" y="1463873"/>
                  </a:lnTo>
                  <a:lnTo>
                    <a:pt x="1718392" y="1464381"/>
                  </a:lnTo>
                  <a:lnTo>
                    <a:pt x="1718234" y="1464635"/>
                  </a:lnTo>
                  <a:close/>
                </a:path>
                <a:path w="2360295" h="1867535">
                  <a:moveTo>
                    <a:pt x="1533329" y="1464000"/>
                  </a:moveTo>
                  <a:lnTo>
                    <a:pt x="1537409" y="1464000"/>
                  </a:lnTo>
                  <a:lnTo>
                    <a:pt x="1537409" y="1463238"/>
                  </a:lnTo>
                  <a:lnTo>
                    <a:pt x="1530911" y="1463238"/>
                  </a:lnTo>
                  <a:lnTo>
                    <a:pt x="1530884" y="1463492"/>
                  </a:lnTo>
                  <a:lnTo>
                    <a:pt x="1532592" y="1463492"/>
                  </a:lnTo>
                  <a:lnTo>
                    <a:pt x="1533329" y="1464000"/>
                  </a:lnTo>
                  <a:close/>
                </a:path>
                <a:path w="2360295" h="1867535">
                  <a:moveTo>
                    <a:pt x="1646395" y="1467556"/>
                  </a:moveTo>
                  <a:lnTo>
                    <a:pt x="1648588" y="1467556"/>
                  </a:lnTo>
                  <a:lnTo>
                    <a:pt x="1646456" y="1466413"/>
                  </a:lnTo>
                  <a:lnTo>
                    <a:pt x="1646061" y="1465778"/>
                  </a:lnTo>
                  <a:lnTo>
                    <a:pt x="1643991" y="1463307"/>
                  </a:lnTo>
                  <a:lnTo>
                    <a:pt x="1643929" y="1463492"/>
                  </a:lnTo>
                  <a:lnTo>
                    <a:pt x="1644041" y="1464146"/>
                  </a:lnTo>
                  <a:lnTo>
                    <a:pt x="1644877" y="1466667"/>
                  </a:lnTo>
                  <a:lnTo>
                    <a:pt x="1646140" y="1466667"/>
                  </a:lnTo>
                  <a:lnTo>
                    <a:pt x="1646395" y="1467556"/>
                  </a:lnTo>
                  <a:close/>
                </a:path>
                <a:path w="2360295" h="1867535">
                  <a:moveTo>
                    <a:pt x="1675435" y="1466667"/>
                  </a:moveTo>
                  <a:lnTo>
                    <a:pt x="1675467" y="1465294"/>
                  </a:lnTo>
                  <a:lnTo>
                    <a:pt x="1675593" y="1463365"/>
                  </a:lnTo>
                  <a:lnTo>
                    <a:pt x="1663212" y="1463365"/>
                  </a:lnTo>
                  <a:lnTo>
                    <a:pt x="1662881" y="1463492"/>
                  </a:lnTo>
                  <a:lnTo>
                    <a:pt x="1651489" y="1463492"/>
                  </a:lnTo>
                  <a:lnTo>
                    <a:pt x="1651825" y="1465778"/>
                  </a:lnTo>
                  <a:lnTo>
                    <a:pt x="1673540" y="1465778"/>
                  </a:lnTo>
                  <a:lnTo>
                    <a:pt x="1673935" y="1465905"/>
                  </a:lnTo>
                  <a:lnTo>
                    <a:pt x="1674093" y="1465905"/>
                  </a:lnTo>
                  <a:lnTo>
                    <a:pt x="1674567" y="1466032"/>
                  </a:lnTo>
                  <a:lnTo>
                    <a:pt x="1675435" y="1466667"/>
                  </a:lnTo>
                  <a:close/>
                </a:path>
                <a:path w="2360295" h="1867535">
                  <a:moveTo>
                    <a:pt x="1624188" y="1465905"/>
                  </a:moveTo>
                  <a:lnTo>
                    <a:pt x="1626162" y="1465270"/>
                  </a:lnTo>
                  <a:lnTo>
                    <a:pt x="1629478" y="1463746"/>
                  </a:lnTo>
                  <a:lnTo>
                    <a:pt x="1629399" y="1463365"/>
                  </a:lnTo>
                  <a:lnTo>
                    <a:pt x="1628373" y="1463365"/>
                  </a:lnTo>
                  <a:lnTo>
                    <a:pt x="1627653" y="1463634"/>
                  </a:lnTo>
                  <a:lnTo>
                    <a:pt x="1627425" y="1464000"/>
                  </a:lnTo>
                  <a:lnTo>
                    <a:pt x="1621977" y="1464000"/>
                  </a:lnTo>
                  <a:lnTo>
                    <a:pt x="1621661" y="1464508"/>
                  </a:lnTo>
                  <a:lnTo>
                    <a:pt x="1621552" y="1464762"/>
                  </a:lnTo>
                  <a:lnTo>
                    <a:pt x="1621404" y="1465397"/>
                  </a:lnTo>
                  <a:lnTo>
                    <a:pt x="1623556" y="1465397"/>
                  </a:lnTo>
                  <a:lnTo>
                    <a:pt x="1624188" y="1465905"/>
                  </a:lnTo>
                  <a:close/>
                </a:path>
                <a:path w="2360295" h="1867535">
                  <a:moveTo>
                    <a:pt x="1635670" y="1465143"/>
                  </a:moveTo>
                  <a:lnTo>
                    <a:pt x="1638401" y="1465143"/>
                  </a:lnTo>
                  <a:lnTo>
                    <a:pt x="1638086" y="1464762"/>
                  </a:lnTo>
                  <a:lnTo>
                    <a:pt x="1637770" y="1464635"/>
                  </a:lnTo>
                  <a:lnTo>
                    <a:pt x="1637612" y="1464381"/>
                  </a:lnTo>
                  <a:lnTo>
                    <a:pt x="1637587" y="1464237"/>
                  </a:lnTo>
                  <a:lnTo>
                    <a:pt x="1637770" y="1463746"/>
                  </a:lnTo>
                  <a:lnTo>
                    <a:pt x="1641323" y="1463492"/>
                  </a:lnTo>
                  <a:lnTo>
                    <a:pt x="1630110" y="1463492"/>
                  </a:lnTo>
                  <a:lnTo>
                    <a:pt x="1630220" y="1464237"/>
                  </a:lnTo>
                  <a:lnTo>
                    <a:pt x="1630742" y="1464762"/>
                  </a:lnTo>
                  <a:lnTo>
                    <a:pt x="1635559" y="1464762"/>
                  </a:lnTo>
                  <a:lnTo>
                    <a:pt x="1635670" y="1465143"/>
                  </a:lnTo>
                  <a:close/>
                </a:path>
                <a:path w="2360295" h="1867535">
                  <a:moveTo>
                    <a:pt x="1530381" y="1464762"/>
                  </a:moveTo>
                  <a:lnTo>
                    <a:pt x="1532592" y="1463492"/>
                  </a:lnTo>
                  <a:lnTo>
                    <a:pt x="1530884" y="1463492"/>
                  </a:lnTo>
                  <a:lnTo>
                    <a:pt x="1530381" y="1464762"/>
                  </a:lnTo>
                  <a:close/>
                </a:path>
                <a:path w="2360295" h="1867535">
                  <a:moveTo>
                    <a:pt x="1726841" y="1467302"/>
                  </a:moveTo>
                  <a:lnTo>
                    <a:pt x="1727236" y="1467302"/>
                  </a:lnTo>
                  <a:lnTo>
                    <a:pt x="1727204" y="1466961"/>
                  </a:lnTo>
                  <a:lnTo>
                    <a:pt x="1727078" y="1466159"/>
                  </a:lnTo>
                  <a:lnTo>
                    <a:pt x="1727037" y="1465143"/>
                  </a:lnTo>
                  <a:lnTo>
                    <a:pt x="1726920" y="1463873"/>
                  </a:lnTo>
                  <a:lnTo>
                    <a:pt x="1721313" y="1463873"/>
                  </a:lnTo>
                  <a:lnTo>
                    <a:pt x="1720862" y="1463597"/>
                  </a:lnTo>
                  <a:lnTo>
                    <a:pt x="1720986" y="1464889"/>
                  </a:lnTo>
                  <a:lnTo>
                    <a:pt x="1720998" y="1465270"/>
                  </a:lnTo>
                  <a:lnTo>
                    <a:pt x="1721313" y="1465270"/>
                  </a:lnTo>
                  <a:lnTo>
                    <a:pt x="1722024" y="1465778"/>
                  </a:lnTo>
                  <a:lnTo>
                    <a:pt x="1722340" y="1466032"/>
                  </a:lnTo>
                  <a:lnTo>
                    <a:pt x="1725104" y="1466032"/>
                  </a:lnTo>
                  <a:lnTo>
                    <a:pt x="1726841" y="1467302"/>
                  </a:lnTo>
                  <a:close/>
                </a:path>
                <a:path w="2360295" h="1867535">
                  <a:moveTo>
                    <a:pt x="1719221" y="1465651"/>
                  </a:moveTo>
                  <a:lnTo>
                    <a:pt x="1720287" y="1465651"/>
                  </a:lnTo>
                  <a:lnTo>
                    <a:pt x="1720169" y="1465524"/>
                  </a:lnTo>
                  <a:lnTo>
                    <a:pt x="1720126" y="1465081"/>
                  </a:lnTo>
                  <a:lnTo>
                    <a:pt x="1720426" y="1464237"/>
                  </a:lnTo>
                  <a:lnTo>
                    <a:pt x="1720524" y="1464000"/>
                  </a:lnTo>
                  <a:lnTo>
                    <a:pt x="1720603" y="1463619"/>
                  </a:lnTo>
                  <a:lnTo>
                    <a:pt x="1719497" y="1464635"/>
                  </a:lnTo>
                  <a:lnTo>
                    <a:pt x="1718234" y="1464635"/>
                  </a:lnTo>
                  <a:lnTo>
                    <a:pt x="1718155" y="1464762"/>
                  </a:lnTo>
                  <a:lnTo>
                    <a:pt x="1714283" y="1464762"/>
                  </a:lnTo>
                  <a:lnTo>
                    <a:pt x="1714331" y="1465397"/>
                  </a:lnTo>
                  <a:lnTo>
                    <a:pt x="1719261" y="1465397"/>
                  </a:lnTo>
                  <a:lnTo>
                    <a:pt x="1719221" y="1465651"/>
                  </a:lnTo>
                  <a:close/>
                </a:path>
                <a:path w="2360295" h="1867535">
                  <a:moveTo>
                    <a:pt x="1709311" y="1464508"/>
                  </a:moveTo>
                  <a:lnTo>
                    <a:pt x="1709627" y="1464381"/>
                  </a:lnTo>
                  <a:lnTo>
                    <a:pt x="1710338" y="1464381"/>
                  </a:lnTo>
                  <a:lnTo>
                    <a:pt x="1711759" y="1463619"/>
                  </a:lnTo>
                  <a:lnTo>
                    <a:pt x="1711601" y="1463619"/>
                  </a:lnTo>
                  <a:lnTo>
                    <a:pt x="1711364" y="1463746"/>
                  </a:lnTo>
                  <a:lnTo>
                    <a:pt x="1708890" y="1463746"/>
                  </a:lnTo>
                  <a:lnTo>
                    <a:pt x="1708995" y="1463873"/>
                  </a:lnTo>
                  <a:lnTo>
                    <a:pt x="1709311" y="1464508"/>
                  </a:lnTo>
                  <a:close/>
                </a:path>
                <a:path w="2360295" h="1867535">
                  <a:moveTo>
                    <a:pt x="1681370" y="1465397"/>
                  </a:moveTo>
                  <a:lnTo>
                    <a:pt x="1703546" y="1465397"/>
                  </a:lnTo>
                  <a:lnTo>
                    <a:pt x="1703388" y="1465270"/>
                  </a:lnTo>
                  <a:lnTo>
                    <a:pt x="1702045" y="1464889"/>
                  </a:lnTo>
                  <a:lnTo>
                    <a:pt x="1699361" y="1463873"/>
                  </a:lnTo>
                  <a:lnTo>
                    <a:pt x="1698887" y="1463619"/>
                  </a:lnTo>
                  <a:lnTo>
                    <a:pt x="1698808" y="1463746"/>
                  </a:lnTo>
                  <a:lnTo>
                    <a:pt x="1698097" y="1464127"/>
                  </a:lnTo>
                  <a:lnTo>
                    <a:pt x="1697150" y="1464381"/>
                  </a:lnTo>
                  <a:lnTo>
                    <a:pt x="1677709" y="1464381"/>
                  </a:lnTo>
                  <a:lnTo>
                    <a:pt x="1677745" y="1464762"/>
                  </a:lnTo>
                  <a:lnTo>
                    <a:pt x="1681278" y="1464762"/>
                  </a:lnTo>
                  <a:lnTo>
                    <a:pt x="1681370" y="1465397"/>
                  </a:lnTo>
                  <a:close/>
                </a:path>
                <a:path w="2360295" h="1867535">
                  <a:moveTo>
                    <a:pt x="1558412" y="1464635"/>
                  </a:moveTo>
                  <a:lnTo>
                    <a:pt x="1558536" y="1464237"/>
                  </a:lnTo>
                  <a:lnTo>
                    <a:pt x="1558886" y="1463619"/>
                  </a:lnTo>
                  <a:lnTo>
                    <a:pt x="1558018" y="1464000"/>
                  </a:lnTo>
                  <a:lnTo>
                    <a:pt x="1557781" y="1464000"/>
                  </a:lnTo>
                  <a:lnTo>
                    <a:pt x="1557860" y="1464381"/>
                  </a:lnTo>
                  <a:lnTo>
                    <a:pt x="1558412" y="1464635"/>
                  </a:lnTo>
                  <a:close/>
                </a:path>
                <a:path w="2360295" h="1867535">
                  <a:moveTo>
                    <a:pt x="1552883" y="1466921"/>
                  </a:moveTo>
                  <a:lnTo>
                    <a:pt x="1555412" y="1466921"/>
                  </a:lnTo>
                  <a:lnTo>
                    <a:pt x="1554225" y="1463625"/>
                  </a:lnTo>
                  <a:lnTo>
                    <a:pt x="1552883" y="1466921"/>
                  </a:lnTo>
                  <a:close/>
                </a:path>
                <a:path w="2360295" h="1867535">
                  <a:moveTo>
                    <a:pt x="1534803" y="1465016"/>
                  </a:moveTo>
                  <a:lnTo>
                    <a:pt x="1537014" y="1464762"/>
                  </a:lnTo>
                  <a:lnTo>
                    <a:pt x="1537409" y="1464762"/>
                  </a:lnTo>
                  <a:lnTo>
                    <a:pt x="1537725" y="1464127"/>
                  </a:lnTo>
                  <a:lnTo>
                    <a:pt x="1538119" y="1463746"/>
                  </a:lnTo>
                  <a:lnTo>
                    <a:pt x="1537883" y="1463873"/>
                  </a:lnTo>
                  <a:lnTo>
                    <a:pt x="1537646" y="1463873"/>
                  </a:lnTo>
                  <a:lnTo>
                    <a:pt x="1537409" y="1464000"/>
                  </a:lnTo>
                  <a:lnTo>
                    <a:pt x="1533329" y="1464000"/>
                  </a:lnTo>
                  <a:lnTo>
                    <a:pt x="1534803" y="1465016"/>
                  </a:lnTo>
                  <a:close/>
                </a:path>
                <a:path w="2360295" h="1867535">
                  <a:moveTo>
                    <a:pt x="1638244" y="1464508"/>
                  </a:moveTo>
                  <a:lnTo>
                    <a:pt x="1639033" y="1464508"/>
                  </a:lnTo>
                  <a:lnTo>
                    <a:pt x="1637928" y="1464000"/>
                  </a:lnTo>
                  <a:lnTo>
                    <a:pt x="1638244" y="1464508"/>
                  </a:lnTo>
                  <a:close/>
                </a:path>
                <a:path w="2360295" h="1867535">
                  <a:moveTo>
                    <a:pt x="1641561" y="1466921"/>
                  </a:moveTo>
                  <a:lnTo>
                    <a:pt x="1642114" y="1465905"/>
                  </a:lnTo>
                  <a:lnTo>
                    <a:pt x="1642430" y="1464889"/>
                  </a:lnTo>
                  <a:lnTo>
                    <a:pt x="1640850" y="1464762"/>
                  </a:lnTo>
                  <a:lnTo>
                    <a:pt x="1640771" y="1464127"/>
                  </a:lnTo>
                  <a:lnTo>
                    <a:pt x="1640535" y="1464508"/>
                  </a:lnTo>
                  <a:lnTo>
                    <a:pt x="1640656" y="1465439"/>
                  </a:lnTo>
                  <a:lnTo>
                    <a:pt x="1640771" y="1465905"/>
                  </a:lnTo>
                  <a:lnTo>
                    <a:pt x="1639567" y="1465905"/>
                  </a:lnTo>
                  <a:lnTo>
                    <a:pt x="1639587" y="1466032"/>
                  </a:lnTo>
                  <a:lnTo>
                    <a:pt x="1640456" y="1466540"/>
                  </a:lnTo>
                  <a:lnTo>
                    <a:pt x="1641561" y="1466921"/>
                  </a:lnTo>
                  <a:close/>
                </a:path>
                <a:path w="2360295" h="1867535">
                  <a:moveTo>
                    <a:pt x="1638717" y="1465651"/>
                  </a:moveTo>
                  <a:lnTo>
                    <a:pt x="1639033" y="1465651"/>
                  </a:lnTo>
                  <a:lnTo>
                    <a:pt x="1639270" y="1465524"/>
                  </a:lnTo>
                  <a:lnTo>
                    <a:pt x="1639390" y="1465397"/>
                  </a:lnTo>
                  <a:lnTo>
                    <a:pt x="1639271" y="1465270"/>
                  </a:lnTo>
                  <a:lnTo>
                    <a:pt x="1639429" y="1465143"/>
                  </a:lnTo>
                  <a:lnTo>
                    <a:pt x="1639507" y="1464762"/>
                  </a:lnTo>
                  <a:lnTo>
                    <a:pt x="1639349" y="1464508"/>
                  </a:lnTo>
                  <a:lnTo>
                    <a:pt x="1639191" y="1464127"/>
                  </a:lnTo>
                  <a:lnTo>
                    <a:pt x="1639033" y="1464508"/>
                  </a:lnTo>
                  <a:lnTo>
                    <a:pt x="1638244" y="1464508"/>
                  </a:lnTo>
                  <a:lnTo>
                    <a:pt x="1638512" y="1464940"/>
                  </a:lnTo>
                  <a:lnTo>
                    <a:pt x="1638401" y="1465143"/>
                  </a:lnTo>
                  <a:lnTo>
                    <a:pt x="1635670" y="1465143"/>
                  </a:lnTo>
                  <a:lnTo>
                    <a:pt x="1635707" y="1465270"/>
                  </a:lnTo>
                  <a:lnTo>
                    <a:pt x="1636269" y="1465270"/>
                  </a:lnTo>
                  <a:lnTo>
                    <a:pt x="1637454" y="1465524"/>
                  </a:lnTo>
                  <a:lnTo>
                    <a:pt x="1638717" y="1465651"/>
                  </a:lnTo>
                  <a:close/>
                </a:path>
                <a:path w="2360295" h="1867535">
                  <a:moveTo>
                    <a:pt x="1545226" y="1465905"/>
                  </a:moveTo>
                  <a:lnTo>
                    <a:pt x="1546173" y="1465651"/>
                  </a:lnTo>
                  <a:lnTo>
                    <a:pt x="1546726" y="1465651"/>
                  </a:lnTo>
                  <a:lnTo>
                    <a:pt x="1546379" y="1464635"/>
                  </a:lnTo>
                  <a:lnTo>
                    <a:pt x="1546280" y="1464237"/>
                  </a:lnTo>
                  <a:lnTo>
                    <a:pt x="1545858" y="1465143"/>
                  </a:lnTo>
                  <a:lnTo>
                    <a:pt x="1544871" y="1465143"/>
                  </a:lnTo>
                  <a:lnTo>
                    <a:pt x="1545078" y="1465524"/>
                  </a:lnTo>
                  <a:lnTo>
                    <a:pt x="1545226" y="1465905"/>
                  </a:lnTo>
                  <a:close/>
                </a:path>
                <a:path w="2360295" h="1867535">
                  <a:moveTo>
                    <a:pt x="1756531" y="1466667"/>
                  </a:moveTo>
                  <a:lnTo>
                    <a:pt x="1758426" y="1464381"/>
                  </a:lnTo>
                  <a:lnTo>
                    <a:pt x="1727157" y="1464381"/>
                  </a:lnTo>
                  <a:lnTo>
                    <a:pt x="1727216" y="1464508"/>
                  </a:lnTo>
                  <a:lnTo>
                    <a:pt x="1754478" y="1464508"/>
                  </a:lnTo>
                  <a:lnTo>
                    <a:pt x="1756531" y="1466667"/>
                  </a:lnTo>
                  <a:close/>
                </a:path>
                <a:path w="2360295" h="1867535">
                  <a:moveTo>
                    <a:pt x="1754952" y="1467048"/>
                  </a:moveTo>
                  <a:lnTo>
                    <a:pt x="1754478" y="1464508"/>
                  </a:lnTo>
                  <a:lnTo>
                    <a:pt x="1727216" y="1464508"/>
                  </a:lnTo>
                  <a:lnTo>
                    <a:pt x="1727690" y="1465524"/>
                  </a:lnTo>
                  <a:lnTo>
                    <a:pt x="1729920" y="1465524"/>
                  </a:lnTo>
                  <a:lnTo>
                    <a:pt x="1730441" y="1466413"/>
                  </a:lnTo>
                  <a:lnTo>
                    <a:pt x="1753925" y="1466413"/>
                  </a:lnTo>
                  <a:lnTo>
                    <a:pt x="1754162" y="1466540"/>
                  </a:lnTo>
                  <a:lnTo>
                    <a:pt x="1754320" y="1466667"/>
                  </a:lnTo>
                  <a:lnTo>
                    <a:pt x="1754557" y="1466794"/>
                  </a:lnTo>
                  <a:lnTo>
                    <a:pt x="1754715" y="1466921"/>
                  </a:lnTo>
                  <a:lnTo>
                    <a:pt x="1754952" y="1467048"/>
                  </a:lnTo>
                  <a:close/>
                </a:path>
                <a:path w="2360295" h="1867535">
                  <a:moveTo>
                    <a:pt x="1617319" y="1469207"/>
                  </a:moveTo>
                  <a:lnTo>
                    <a:pt x="1617785" y="1466961"/>
                  </a:lnTo>
                  <a:lnTo>
                    <a:pt x="1618030" y="1465397"/>
                  </a:lnTo>
                  <a:lnTo>
                    <a:pt x="1616530" y="1464508"/>
                  </a:lnTo>
                  <a:lnTo>
                    <a:pt x="1616313" y="1465143"/>
                  </a:lnTo>
                  <a:lnTo>
                    <a:pt x="1616194" y="1465397"/>
                  </a:lnTo>
                  <a:lnTo>
                    <a:pt x="1616134" y="1465778"/>
                  </a:lnTo>
                  <a:lnTo>
                    <a:pt x="1617477" y="1465778"/>
                  </a:lnTo>
                  <a:lnTo>
                    <a:pt x="1617319" y="1469207"/>
                  </a:lnTo>
                  <a:close/>
                </a:path>
                <a:path w="2360295" h="1867535">
                  <a:moveTo>
                    <a:pt x="1563466" y="1466540"/>
                  </a:moveTo>
                  <a:lnTo>
                    <a:pt x="1564177" y="1466286"/>
                  </a:lnTo>
                  <a:lnTo>
                    <a:pt x="1564887" y="1464508"/>
                  </a:lnTo>
                  <a:lnTo>
                    <a:pt x="1562676" y="1464508"/>
                  </a:lnTo>
                  <a:lnTo>
                    <a:pt x="1562755" y="1466317"/>
                  </a:lnTo>
                  <a:lnTo>
                    <a:pt x="1562992" y="1466413"/>
                  </a:lnTo>
                  <a:lnTo>
                    <a:pt x="1563150" y="1466413"/>
                  </a:lnTo>
                  <a:lnTo>
                    <a:pt x="1563466" y="1466540"/>
                  </a:lnTo>
                  <a:close/>
                </a:path>
                <a:path w="2360295" h="1867535">
                  <a:moveTo>
                    <a:pt x="1561571" y="1466159"/>
                  </a:moveTo>
                  <a:lnTo>
                    <a:pt x="1562361" y="1464508"/>
                  </a:lnTo>
                  <a:lnTo>
                    <a:pt x="1561018" y="1464508"/>
                  </a:lnTo>
                  <a:lnTo>
                    <a:pt x="1561141" y="1465270"/>
                  </a:lnTo>
                  <a:lnTo>
                    <a:pt x="1561571" y="1466159"/>
                  </a:lnTo>
                  <a:close/>
                </a:path>
                <a:path w="2360295" h="1867535">
                  <a:moveTo>
                    <a:pt x="1706704" y="1465143"/>
                  </a:moveTo>
                  <a:lnTo>
                    <a:pt x="1706783" y="1465016"/>
                  </a:lnTo>
                  <a:lnTo>
                    <a:pt x="1706546" y="1464889"/>
                  </a:lnTo>
                  <a:lnTo>
                    <a:pt x="1706388" y="1464635"/>
                  </a:lnTo>
                  <a:lnTo>
                    <a:pt x="1704730" y="1464635"/>
                  </a:lnTo>
                  <a:lnTo>
                    <a:pt x="1704019" y="1464762"/>
                  </a:lnTo>
                  <a:lnTo>
                    <a:pt x="1703783" y="1464762"/>
                  </a:lnTo>
                  <a:lnTo>
                    <a:pt x="1703735" y="1464889"/>
                  </a:lnTo>
                  <a:lnTo>
                    <a:pt x="1704967" y="1464889"/>
                  </a:lnTo>
                  <a:lnTo>
                    <a:pt x="1706704" y="1465143"/>
                  </a:lnTo>
                  <a:close/>
                </a:path>
                <a:path w="2360295" h="1867535">
                  <a:moveTo>
                    <a:pt x="1648943" y="1467175"/>
                  </a:moveTo>
                  <a:lnTo>
                    <a:pt x="1651036" y="1467175"/>
                  </a:lnTo>
                  <a:lnTo>
                    <a:pt x="1651102" y="1466961"/>
                  </a:lnTo>
                  <a:lnTo>
                    <a:pt x="1651213" y="1466413"/>
                  </a:lnTo>
                  <a:lnTo>
                    <a:pt x="1651004" y="1465905"/>
                  </a:lnTo>
                  <a:lnTo>
                    <a:pt x="1650878" y="1465397"/>
                  </a:lnTo>
                  <a:lnTo>
                    <a:pt x="1650483" y="1465270"/>
                  </a:lnTo>
                  <a:lnTo>
                    <a:pt x="1649219" y="1464635"/>
                  </a:lnTo>
                  <a:lnTo>
                    <a:pt x="1650132" y="1465651"/>
                  </a:lnTo>
                  <a:lnTo>
                    <a:pt x="1650009" y="1466032"/>
                  </a:lnTo>
                  <a:lnTo>
                    <a:pt x="1648943" y="1467175"/>
                  </a:lnTo>
                  <a:close/>
                </a:path>
                <a:path w="2360295" h="1867535">
                  <a:moveTo>
                    <a:pt x="1549174" y="1466413"/>
                  </a:moveTo>
                  <a:lnTo>
                    <a:pt x="1549569" y="1466286"/>
                  </a:lnTo>
                  <a:lnTo>
                    <a:pt x="1549964" y="1465905"/>
                  </a:lnTo>
                  <a:lnTo>
                    <a:pt x="1550293" y="1465728"/>
                  </a:lnTo>
                  <a:lnTo>
                    <a:pt x="1550359" y="1465524"/>
                  </a:lnTo>
                  <a:lnTo>
                    <a:pt x="1550237" y="1465294"/>
                  </a:lnTo>
                  <a:lnTo>
                    <a:pt x="1550122" y="1465016"/>
                  </a:lnTo>
                  <a:lnTo>
                    <a:pt x="1549885" y="1465016"/>
                  </a:lnTo>
                  <a:lnTo>
                    <a:pt x="1548779" y="1464635"/>
                  </a:lnTo>
                  <a:lnTo>
                    <a:pt x="1547832" y="1465016"/>
                  </a:lnTo>
                  <a:lnTo>
                    <a:pt x="1546963" y="1465778"/>
                  </a:lnTo>
                  <a:lnTo>
                    <a:pt x="1549174" y="1466413"/>
                  </a:lnTo>
                  <a:close/>
                </a:path>
                <a:path w="2360295" h="1867535">
                  <a:moveTo>
                    <a:pt x="1544871" y="1465143"/>
                  </a:moveTo>
                  <a:lnTo>
                    <a:pt x="1545858" y="1465143"/>
                  </a:lnTo>
                  <a:lnTo>
                    <a:pt x="1544594" y="1464635"/>
                  </a:lnTo>
                  <a:lnTo>
                    <a:pt x="1544871" y="1465143"/>
                  </a:lnTo>
                  <a:close/>
                </a:path>
                <a:path w="2360295" h="1867535">
                  <a:moveTo>
                    <a:pt x="1677804" y="1465397"/>
                  </a:moveTo>
                  <a:lnTo>
                    <a:pt x="1681278" y="1464762"/>
                  </a:lnTo>
                  <a:lnTo>
                    <a:pt x="1677745" y="1464762"/>
                  </a:lnTo>
                  <a:lnTo>
                    <a:pt x="1677836" y="1465143"/>
                  </a:lnTo>
                  <a:lnTo>
                    <a:pt x="1677962" y="1465270"/>
                  </a:lnTo>
                  <a:lnTo>
                    <a:pt x="1677794" y="1465294"/>
                  </a:lnTo>
                  <a:close/>
                </a:path>
                <a:path w="2360295" h="1867535">
                  <a:moveTo>
                    <a:pt x="1634277" y="1466921"/>
                  </a:moveTo>
                  <a:lnTo>
                    <a:pt x="1636190" y="1466921"/>
                  </a:lnTo>
                  <a:lnTo>
                    <a:pt x="1635559" y="1464762"/>
                  </a:lnTo>
                  <a:lnTo>
                    <a:pt x="1634277" y="1466921"/>
                  </a:lnTo>
                  <a:close/>
                </a:path>
                <a:path w="2360295" h="1867535">
                  <a:moveTo>
                    <a:pt x="1629197" y="1467556"/>
                  </a:moveTo>
                  <a:lnTo>
                    <a:pt x="1633901" y="1467556"/>
                  </a:lnTo>
                  <a:lnTo>
                    <a:pt x="1633147" y="1466343"/>
                  </a:lnTo>
                  <a:lnTo>
                    <a:pt x="1633032" y="1465778"/>
                  </a:lnTo>
                  <a:lnTo>
                    <a:pt x="1633743" y="1465651"/>
                  </a:lnTo>
                  <a:lnTo>
                    <a:pt x="1634374" y="1465270"/>
                  </a:lnTo>
                  <a:lnTo>
                    <a:pt x="1635257" y="1465270"/>
                  </a:lnTo>
                  <a:lnTo>
                    <a:pt x="1635559" y="1464762"/>
                  </a:lnTo>
                  <a:lnTo>
                    <a:pt x="1632163" y="1464762"/>
                  </a:lnTo>
                  <a:lnTo>
                    <a:pt x="1631808" y="1465143"/>
                  </a:lnTo>
                  <a:lnTo>
                    <a:pt x="1631867" y="1465524"/>
                  </a:lnTo>
                  <a:lnTo>
                    <a:pt x="1632340" y="1466201"/>
                  </a:lnTo>
                  <a:lnTo>
                    <a:pt x="1632262" y="1466413"/>
                  </a:lnTo>
                  <a:lnTo>
                    <a:pt x="1631373" y="1467175"/>
                  </a:lnTo>
                  <a:lnTo>
                    <a:pt x="1629478" y="1467175"/>
                  </a:lnTo>
                  <a:lnTo>
                    <a:pt x="1629004" y="1467429"/>
                  </a:lnTo>
                  <a:lnTo>
                    <a:pt x="1629197" y="1467556"/>
                  </a:lnTo>
                  <a:close/>
                </a:path>
                <a:path w="2360295" h="1867535">
                  <a:moveTo>
                    <a:pt x="1631452" y="1465016"/>
                  </a:moveTo>
                  <a:lnTo>
                    <a:pt x="1631847" y="1464889"/>
                  </a:lnTo>
                  <a:lnTo>
                    <a:pt x="1632163" y="1464762"/>
                  </a:lnTo>
                  <a:lnTo>
                    <a:pt x="1630742" y="1464762"/>
                  </a:lnTo>
                  <a:lnTo>
                    <a:pt x="1631452" y="1465016"/>
                  </a:lnTo>
                  <a:close/>
                </a:path>
                <a:path w="2360295" h="1867535">
                  <a:moveTo>
                    <a:pt x="1685937" y="1471366"/>
                  </a:moveTo>
                  <a:lnTo>
                    <a:pt x="1686569" y="1471112"/>
                  </a:lnTo>
                  <a:lnTo>
                    <a:pt x="1687516" y="1470858"/>
                  </a:lnTo>
                  <a:lnTo>
                    <a:pt x="1688069" y="1470858"/>
                  </a:lnTo>
                  <a:lnTo>
                    <a:pt x="1688701" y="1470731"/>
                  </a:lnTo>
                  <a:lnTo>
                    <a:pt x="1687468" y="1470188"/>
                  </a:lnTo>
                  <a:lnTo>
                    <a:pt x="1686808" y="1469716"/>
                  </a:lnTo>
                  <a:lnTo>
                    <a:pt x="1686806" y="1468572"/>
                  </a:lnTo>
                  <a:lnTo>
                    <a:pt x="1687200" y="1468572"/>
                  </a:lnTo>
                  <a:lnTo>
                    <a:pt x="1687358" y="1468445"/>
                  </a:lnTo>
                  <a:lnTo>
                    <a:pt x="1688859" y="1466667"/>
                  </a:lnTo>
                  <a:lnTo>
                    <a:pt x="1707296" y="1466667"/>
                  </a:lnTo>
                  <a:lnTo>
                    <a:pt x="1707240" y="1466540"/>
                  </a:lnTo>
                  <a:lnTo>
                    <a:pt x="1704967" y="1464889"/>
                  </a:lnTo>
                  <a:lnTo>
                    <a:pt x="1703735" y="1464889"/>
                  </a:lnTo>
                  <a:lnTo>
                    <a:pt x="1703546" y="1465397"/>
                  </a:lnTo>
                  <a:lnTo>
                    <a:pt x="1681370" y="1465397"/>
                  </a:lnTo>
                  <a:lnTo>
                    <a:pt x="1681752" y="1468064"/>
                  </a:lnTo>
                  <a:lnTo>
                    <a:pt x="1683884" y="1468064"/>
                  </a:lnTo>
                  <a:lnTo>
                    <a:pt x="1685147" y="1468445"/>
                  </a:lnTo>
                  <a:lnTo>
                    <a:pt x="1686253" y="1468699"/>
                  </a:lnTo>
                  <a:lnTo>
                    <a:pt x="1685389" y="1469204"/>
                  </a:lnTo>
                  <a:lnTo>
                    <a:pt x="1685606" y="1469716"/>
                  </a:lnTo>
                  <a:lnTo>
                    <a:pt x="1685732" y="1470223"/>
                  </a:lnTo>
                  <a:lnTo>
                    <a:pt x="1685937" y="1471366"/>
                  </a:lnTo>
                  <a:close/>
                </a:path>
                <a:path w="2360295" h="1867535">
                  <a:moveTo>
                    <a:pt x="1639567" y="1465905"/>
                  </a:moveTo>
                  <a:lnTo>
                    <a:pt x="1640771" y="1465905"/>
                  </a:lnTo>
                  <a:lnTo>
                    <a:pt x="1639748" y="1465081"/>
                  </a:lnTo>
                  <a:lnTo>
                    <a:pt x="1639666" y="1464889"/>
                  </a:lnTo>
                  <a:lnTo>
                    <a:pt x="1639546" y="1465270"/>
                  </a:lnTo>
                  <a:lnTo>
                    <a:pt x="1639567" y="1465905"/>
                  </a:lnTo>
                  <a:close/>
                </a:path>
                <a:path w="2360295" h="1867535">
                  <a:moveTo>
                    <a:pt x="1581627" y="1467683"/>
                  </a:moveTo>
                  <a:lnTo>
                    <a:pt x="1582891" y="1467429"/>
                  </a:lnTo>
                  <a:lnTo>
                    <a:pt x="1583601" y="1465651"/>
                  </a:lnTo>
                  <a:lnTo>
                    <a:pt x="1584154" y="1465397"/>
                  </a:lnTo>
                  <a:lnTo>
                    <a:pt x="1584549" y="1464889"/>
                  </a:lnTo>
                  <a:lnTo>
                    <a:pt x="1565167" y="1464889"/>
                  </a:lnTo>
                  <a:lnTo>
                    <a:pt x="1565261" y="1465016"/>
                  </a:lnTo>
                  <a:lnTo>
                    <a:pt x="1574916" y="1465016"/>
                  </a:lnTo>
                  <a:lnTo>
                    <a:pt x="1575263" y="1465778"/>
                  </a:lnTo>
                  <a:lnTo>
                    <a:pt x="1575181" y="1466413"/>
                  </a:lnTo>
                  <a:lnTo>
                    <a:pt x="1575131" y="1466540"/>
                  </a:lnTo>
                  <a:lnTo>
                    <a:pt x="1578390" y="1466540"/>
                  </a:lnTo>
                  <a:lnTo>
                    <a:pt x="1578454" y="1466921"/>
                  </a:lnTo>
                  <a:lnTo>
                    <a:pt x="1580522" y="1466921"/>
                  </a:lnTo>
                  <a:lnTo>
                    <a:pt x="1581627" y="1467683"/>
                  </a:lnTo>
                  <a:close/>
                </a:path>
                <a:path w="2360295" h="1867535">
                  <a:moveTo>
                    <a:pt x="1529418" y="1466750"/>
                  </a:moveTo>
                  <a:lnTo>
                    <a:pt x="1529592" y="1466667"/>
                  </a:lnTo>
                  <a:lnTo>
                    <a:pt x="1530310" y="1466028"/>
                  </a:lnTo>
                  <a:lnTo>
                    <a:pt x="1530539" y="1465905"/>
                  </a:lnTo>
                  <a:lnTo>
                    <a:pt x="1530460" y="1464889"/>
                  </a:lnTo>
                  <a:lnTo>
                    <a:pt x="1529828" y="1465651"/>
                  </a:lnTo>
                  <a:lnTo>
                    <a:pt x="1529418" y="1466750"/>
                  </a:lnTo>
                  <a:close/>
                </a:path>
                <a:path w="2360295" h="1867535">
                  <a:moveTo>
                    <a:pt x="1769007" y="1467683"/>
                  </a:moveTo>
                  <a:lnTo>
                    <a:pt x="1769481" y="1465016"/>
                  </a:lnTo>
                  <a:lnTo>
                    <a:pt x="1760006" y="1465016"/>
                  </a:lnTo>
                  <a:lnTo>
                    <a:pt x="1760663" y="1465294"/>
                  </a:lnTo>
                  <a:lnTo>
                    <a:pt x="1761706" y="1466286"/>
                  </a:lnTo>
                  <a:lnTo>
                    <a:pt x="1763559" y="1466286"/>
                  </a:lnTo>
                  <a:lnTo>
                    <a:pt x="1763444" y="1467302"/>
                  </a:lnTo>
                  <a:lnTo>
                    <a:pt x="1768455" y="1467302"/>
                  </a:lnTo>
                  <a:lnTo>
                    <a:pt x="1768612" y="1467429"/>
                  </a:lnTo>
                  <a:lnTo>
                    <a:pt x="1768884" y="1467583"/>
                  </a:lnTo>
                  <a:close/>
                </a:path>
                <a:path w="2360295" h="1867535">
                  <a:moveTo>
                    <a:pt x="1587589" y="1469207"/>
                  </a:moveTo>
                  <a:lnTo>
                    <a:pt x="1589445" y="1469207"/>
                  </a:lnTo>
                  <a:lnTo>
                    <a:pt x="1588734" y="1468826"/>
                  </a:lnTo>
                  <a:lnTo>
                    <a:pt x="1587707" y="1468572"/>
                  </a:lnTo>
                  <a:lnTo>
                    <a:pt x="1588050" y="1467784"/>
                  </a:lnTo>
                  <a:lnTo>
                    <a:pt x="1588177" y="1467048"/>
                  </a:lnTo>
                  <a:lnTo>
                    <a:pt x="1587549" y="1465143"/>
                  </a:lnTo>
                  <a:lnTo>
                    <a:pt x="1589760" y="1465016"/>
                  </a:lnTo>
                  <a:lnTo>
                    <a:pt x="1584549" y="1465016"/>
                  </a:lnTo>
                  <a:lnTo>
                    <a:pt x="1584470" y="1466286"/>
                  </a:lnTo>
                  <a:lnTo>
                    <a:pt x="1583799" y="1466286"/>
                  </a:lnTo>
                  <a:lnTo>
                    <a:pt x="1583740" y="1466540"/>
                  </a:lnTo>
                  <a:lnTo>
                    <a:pt x="1586286" y="1466540"/>
                  </a:lnTo>
                  <a:lnTo>
                    <a:pt x="1586103" y="1466921"/>
                  </a:lnTo>
                  <a:lnTo>
                    <a:pt x="1586760" y="1466921"/>
                  </a:lnTo>
                  <a:lnTo>
                    <a:pt x="1587589" y="1469207"/>
                  </a:lnTo>
                  <a:close/>
                </a:path>
                <a:path w="2360295" h="1867535">
                  <a:moveTo>
                    <a:pt x="1568808" y="1470096"/>
                  </a:moveTo>
                  <a:lnTo>
                    <a:pt x="1573731" y="1470096"/>
                  </a:lnTo>
                  <a:lnTo>
                    <a:pt x="1574331" y="1468572"/>
                  </a:lnTo>
                  <a:lnTo>
                    <a:pt x="1574433" y="1467810"/>
                  </a:lnTo>
                  <a:lnTo>
                    <a:pt x="1573953" y="1466343"/>
                  </a:lnTo>
                  <a:lnTo>
                    <a:pt x="1573842" y="1465778"/>
                  </a:lnTo>
                  <a:lnTo>
                    <a:pt x="1573968" y="1465270"/>
                  </a:lnTo>
                  <a:lnTo>
                    <a:pt x="1574600" y="1465270"/>
                  </a:lnTo>
                  <a:lnTo>
                    <a:pt x="1574916" y="1465016"/>
                  </a:lnTo>
                  <a:lnTo>
                    <a:pt x="1565261" y="1465016"/>
                  </a:lnTo>
                  <a:lnTo>
                    <a:pt x="1565541" y="1465397"/>
                  </a:lnTo>
                  <a:lnTo>
                    <a:pt x="1566546" y="1465397"/>
                  </a:lnTo>
                  <a:lnTo>
                    <a:pt x="1567344" y="1466794"/>
                  </a:lnTo>
                  <a:lnTo>
                    <a:pt x="1568117" y="1467937"/>
                  </a:lnTo>
                  <a:lnTo>
                    <a:pt x="1568712" y="1468999"/>
                  </a:lnTo>
                  <a:lnTo>
                    <a:pt x="1568808" y="1470096"/>
                  </a:lnTo>
                  <a:close/>
                </a:path>
                <a:path w="2360295" h="1867535">
                  <a:moveTo>
                    <a:pt x="1534566" y="1468318"/>
                  </a:moveTo>
                  <a:lnTo>
                    <a:pt x="1534803" y="1468191"/>
                  </a:lnTo>
                  <a:lnTo>
                    <a:pt x="1541278" y="1468191"/>
                  </a:lnTo>
                  <a:lnTo>
                    <a:pt x="1539936" y="1467429"/>
                  </a:lnTo>
                  <a:lnTo>
                    <a:pt x="1538593" y="1466413"/>
                  </a:lnTo>
                  <a:lnTo>
                    <a:pt x="1538535" y="1466028"/>
                  </a:lnTo>
                  <a:lnTo>
                    <a:pt x="1539146" y="1465905"/>
                  </a:lnTo>
                  <a:lnTo>
                    <a:pt x="1541357" y="1465905"/>
                  </a:lnTo>
                  <a:lnTo>
                    <a:pt x="1541120" y="1465651"/>
                  </a:lnTo>
                  <a:lnTo>
                    <a:pt x="1540883" y="1465270"/>
                  </a:lnTo>
                  <a:lnTo>
                    <a:pt x="1540410" y="1465016"/>
                  </a:lnTo>
                  <a:lnTo>
                    <a:pt x="1540094" y="1465270"/>
                  </a:lnTo>
                  <a:lnTo>
                    <a:pt x="1536067" y="1465270"/>
                  </a:lnTo>
                  <a:lnTo>
                    <a:pt x="1535593" y="1465524"/>
                  </a:lnTo>
                  <a:lnTo>
                    <a:pt x="1535119" y="1465651"/>
                  </a:lnTo>
                  <a:lnTo>
                    <a:pt x="1535867" y="1466961"/>
                  </a:lnTo>
                  <a:lnTo>
                    <a:pt x="1536540" y="1467683"/>
                  </a:lnTo>
                  <a:lnTo>
                    <a:pt x="1534645" y="1467683"/>
                  </a:lnTo>
                  <a:lnTo>
                    <a:pt x="1534566" y="1468318"/>
                  </a:lnTo>
                  <a:close/>
                </a:path>
                <a:path w="2360295" h="1867535">
                  <a:moveTo>
                    <a:pt x="1677794" y="1465294"/>
                  </a:moveTo>
                  <a:lnTo>
                    <a:pt x="1677836" y="1465143"/>
                  </a:lnTo>
                  <a:lnTo>
                    <a:pt x="1677794" y="1465294"/>
                  </a:lnTo>
                  <a:close/>
                </a:path>
                <a:path w="2360295" h="1867535">
                  <a:moveTo>
                    <a:pt x="1721550" y="1468064"/>
                  </a:moveTo>
                  <a:lnTo>
                    <a:pt x="1721313" y="1465270"/>
                  </a:lnTo>
                  <a:lnTo>
                    <a:pt x="1720998" y="1465270"/>
                  </a:lnTo>
                  <a:lnTo>
                    <a:pt x="1720603" y="1465397"/>
                  </a:lnTo>
                  <a:lnTo>
                    <a:pt x="1720366" y="1465524"/>
                  </a:lnTo>
                  <a:lnTo>
                    <a:pt x="1720287" y="1465651"/>
                  </a:lnTo>
                  <a:lnTo>
                    <a:pt x="1719221" y="1465651"/>
                  </a:lnTo>
                  <a:lnTo>
                    <a:pt x="1718875" y="1466032"/>
                  </a:lnTo>
                  <a:lnTo>
                    <a:pt x="1721550" y="1468064"/>
                  </a:lnTo>
                  <a:close/>
                </a:path>
                <a:path w="2360295" h="1867535">
                  <a:moveTo>
                    <a:pt x="1714523" y="1467937"/>
                  </a:moveTo>
                  <a:lnTo>
                    <a:pt x="1716734" y="1465778"/>
                  </a:lnTo>
                  <a:lnTo>
                    <a:pt x="1718471" y="1465397"/>
                  </a:lnTo>
                  <a:lnTo>
                    <a:pt x="1714331" y="1465397"/>
                  </a:lnTo>
                  <a:lnTo>
                    <a:pt x="1714398" y="1466286"/>
                  </a:lnTo>
                  <a:lnTo>
                    <a:pt x="1714602" y="1466286"/>
                  </a:lnTo>
                  <a:lnTo>
                    <a:pt x="1714502" y="1466859"/>
                  </a:lnTo>
                  <a:lnTo>
                    <a:pt x="1715155" y="1466921"/>
                  </a:lnTo>
                  <a:lnTo>
                    <a:pt x="1714760" y="1467175"/>
                  </a:lnTo>
                  <a:lnTo>
                    <a:pt x="1714539" y="1467429"/>
                  </a:lnTo>
                  <a:lnTo>
                    <a:pt x="1714523" y="1467937"/>
                  </a:lnTo>
                  <a:close/>
                </a:path>
                <a:path w="2360295" h="1867535">
                  <a:moveTo>
                    <a:pt x="1623872" y="1466921"/>
                  </a:moveTo>
                  <a:lnTo>
                    <a:pt x="1624109" y="1466921"/>
                  </a:lnTo>
                  <a:lnTo>
                    <a:pt x="1624030" y="1466794"/>
                  </a:lnTo>
                  <a:lnTo>
                    <a:pt x="1623931" y="1466317"/>
                  </a:lnTo>
                  <a:lnTo>
                    <a:pt x="1623809" y="1465905"/>
                  </a:lnTo>
                  <a:lnTo>
                    <a:pt x="1623556" y="1465397"/>
                  </a:lnTo>
                  <a:lnTo>
                    <a:pt x="1621404" y="1465397"/>
                  </a:lnTo>
                  <a:lnTo>
                    <a:pt x="1621345" y="1465651"/>
                  </a:lnTo>
                  <a:lnTo>
                    <a:pt x="1621740" y="1465651"/>
                  </a:lnTo>
                  <a:lnTo>
                    <a:pt x="1622924" y="1466413"/>
                  </a:lnTo>
                  <a:lnTo>
                    <a:pt x="1623872" y="1466921"/>
                  </a:lnTo>
                  <a:close/>
                </a:path>
                <a:path w="2360295" h="1867535">
                  <a:moveTo>
                    <a:pt x="1565914" y="1465905"/>
                  </a:moveTo>
                  <a:lnTo>
                    <a:pt x="1566546" y="1465397"/>
                  </a:lnTo>
                  <a:lnTo>
                    <a:pt x="1565541" y="1465397"/>
                  </a:lnTo>
                  <a:lnTo>
                    <a:pt x="1565914" y="1465905"/>
                  </a:lnTo>
                  <a:close/>
                </a:path>
                <a:path w="2360295" h="1867535">
                  <a:moveTo>
                    <a:pt x="1552640" y="1468545"/>
                  </a:moveTo>
                  <a:lnTo>
                    <a:pt x="1557544" y="1468191"/>
                  </a:lnTo>
                  <a:lnTo>
                    <a:pt x="1558602" y="1467583"/>
                  </a:lnTo>
                  <a:lnTo>
                    <a:pt x="1558587" y="1467219"/>
                  </a:lnTo>
                  <a:lnTo>
                    <a:pt x="1558460" y="1466540"/>
                  </a:lnTo>
                  <a:lnTo>
                    <a:pt x="1558334" y="1465651"/>
                  </a:lnTo>
                  <a:lnTo>
                    <a:pt x="1557939" y="1465397"/>
                  </a:lnTo>
                  <a:lnTo>
                    <a:pt x="1557702" y="1465524"/>
                  </a:lnTo>
                  <a:lnTo>
                    <a:pt x="1557544" y="1465524"/>
                  </a:lnTo>
                  <a:lnTo>
                    <a:pt x="1557426" y="1465905"/>
                  </a:lnTo>
                  <a:lnTo>
                    <a:pt x="1557544" y="1466201"/>
                  </a:lnTo>
                  <a:lnTo>
                    <a:pt x="1557426" y="1466540"/>
                  </a:lnTo>
                  <a:lnTo>
                    <a:pt x="1557229" y="1466921"/>
                  </a:lnTo>
                  <a:lnTo>
                    <a:pt x="1552883" y="1466921"/>
                  </a:lnTo>
                  <a:lnTo>
                    <a:pt x="1552727" y="1467302"/>
                  </a:lnTo>
                  <a:lnTo>
                    <a:pt x="1551464" y="1467683"/>
                  </a:lnTo>
                  <a:lnTo>
                    <a:pt x="1548858" y="1467683"/>
                  </a:lnTo>
                  <a:lnTo>
                    <a:pt x="1548606" y="1468191"/>
                  </a:lnTo>
                  <a:lnTo>
                    <a:pt x="1548527" y="1468445"/>
                  </a:lnTo>
                  <a:lnTo>
                    <a:pt x="1552491" y="1468445"/>
                  </a:lnTo>
                  <a:lnTo>
                    <a:pt x="1552640" y="1468545"/>
                  </a:lnTo>
                  <a:close/>
                </a:path>
                <a:path w="2360295" h="1867535">
                  <a:moveTo>
                    <a:pt x="1555412" y="1466921"/>
                  </a:moveTo>
                  <a:lnTo>
                    <a:pt x="1557229" y="1466921"/>
                  </a:lnTo>
                  <a:lnTo>
                    <a:pt x="1557071" y="1466794"/>
                  </a:lnTo>
                  <a:lnTo>
                    <a:pt x="1557018" y="1466540"/>
                  </a:lnTo>
                  <a:lnTo>
                    <a:pt x="1557116" y="1466159"/>
                  </a:lnTo>
                  <a:lnTo>
                    <a:pt x="1556439" y="1465397"/>
                  </a:lnTo>
                  <a:lnTo>
                    <a:pt x="1555412" y="1466921"/>
                  </a:lnTo>
                  <a:close/>
                </a:path>
                <a:path w="2360295" h="1867535">
                  <a:moveTo>
                    <a:pt x="1727867" y="1468191"/>
                  </a:moveTo>
                  <a:lnTo>
                    <a:pt x="1729210" y="1468191"/>
                  </a:lnTo>
                  <a:lnTo>
                    <a:pt x="1729920" y="1465524"/>
                  </a:lnTo>
                  <a:lnTo>
                    <a:pt x="1727690" y="1465524"/>
                  </a:lnTo>
                  <a:lnTo>
                    <a:pt x="1728223" y="1466667"/>
                  </a:lnTo>
                  <a:lnTo>
                    <a:pt x="1729131" y="1466667"/>
                  </a:lnTo>
                  <a:lnTo>
                    <a:pt x="1729289" y="1467810"/>
                  </a:lnTo>
                  <a:lnTo>
                    <a:pt x="1728847" y="1467810"/>
                  </a:lnTo>
                  <a:lnTo>
                    <a:pt x="1728815" y="1467937"/>
                  </a:lnTo>
                  <a:lnTo>
                    <a:pt x="1727815" y="1467937"/>
                  </a:lnTo>
                  <a:lnTo>
                    <a:pt x="1727867" y="1468191"/>
                  </a:lnTo>
                  <a:close/>
                </a:path>
                <a:path w="2360295" h="1867535">
                  <a:moveTo>
                    <a:pt x="1621266" y="1466540"/>
                  </a:moveTo>
                  <a:lnTo>
                    <a:pt x="1621740" y="1465651"/>
                  </a:lnTo>
                  <a:lnTo>
                    <a:pt x="1621345" y="1465651"/>
                  </a:lnTo>
                  <a:lnTo>
                    <a:pt x="1621266" y="1466540"/>
                  </a:lnTo>
                  <a:close/>
                </a:path>
                <a:path w="2360295" h="1867535">
                  <a:moveTo>
                    <a:pt x="1609659" y="1470604"/>
                  </a:moveTo>
                  <a:lnTo>
                    <a:pt x="1611238" y="1470604"/>
                  </a:lnTo>
                  <a:lnTo>
                    <a:pt x="1611159" y="1469969"/>
                  </a:lnTo>
                  <a:lnTo>
                    <a:pt x="1615931" y="1466314"/>
                  </a:lnTo>
                  <a:lnTo>
                    <a:pt x="1616055" y="1465651"/>
                  </a:lnTo>
                  <a:lnTo>
                    <a:pt x="1614712" y="1466032"/>
                  </a:lnTo>
                  <a:lnTo>
                    <a:pt x="1591419" y="1466032"/>
                  </a:lnTo>
                  <a:lnTo>
                    <a:pt x="1591396" y="1466413"/>
                  </a:lnTo>
                  <a:lnTo>
                    <a:pt x="1608237" y="1466413"/>
                  </a:lnTo>
                  <a:lnTo>
                    <a:pt x="1609738" y="1467556"/>
                  </a:lnTo>
                  <a:lnTo>
                    <a:pt x="1610685" y="1467556"/>
                  </a:lnTo>
                  <a:lnTo>
                    <a:pt x="1610448" y="1467683"/>
                  </a:lnTo>
                  <a:lnTo>
                    <a:pt x="1610132" y="1467683"/>
                  </a:lnTo>
                  <a:lnTo>
                    <a:pt x="1609896" y="1467937"/>
                  </a:lnTo>
                  <a:lnTo>
                    <a:pt x="1609501" y="1468191"/>
                  </a:lnTo>
                  <a:lnTo>
                    <a:pt x="1608869" y="1468826"/>
                  </a:lnTo>
                  <a:lnTo>
                    <a:pt x="1609501" y="1468953"/>
                  </a:lnTo>
                  <a:lnTo>
                    <a:pt x="1609738" y="1469207"/>
                  </a:lnTo>
                  <a:lnTo>
                    <a:pt x="1609690" y="1470477"/>
                  </a:lnTo>
                  <a:lnTo>
                    <a:pt x="1609659" y="1470604"/>
                  </a:lnTo>
                  <a:close/>
                </a:path>
                <a:path w="2360295" h="1867535">
                  <a:moveTo>
                    <a:pt x="1698137" y="1469207"/>
                  </a:moveTo>
                  <a:lnTo>
                    <a:pt x="1712232" y="1469207"/>
                  </a:lnTo>
                  <a:lnTo>
                    <a:pt x="1711205" y="1468064"/>
                  </a:lnTo>
                  <a:lnTo>
                    <a:pt x="1708915" y="1467302"/>
                  </a:lnTo>
                  <a:lnTo>
                    <a:pt x="1707968" y="1465778"/>
                  </a:lnTo>
                  <a:lnTo>
                    <a:pt x="1706625" y="1467556"/>
                  </a:lnTo>
                  <a:lnTo>
                    <a:pt x="1691148" y="1467556"/>
                  </a:lnTo>
                  <a:lnTo>
                    <a:pt x="1691280" y="1468191"/>
                  </a:lnTo>
                  <a:lnTo>
                    <a:pt x="1698255" y="1468191"/>
                  </a:lnTo>
                  <a:lnTo>
                    <a:pt x="1698140" y="1468699"/>
                  </a:lnTo>
                  <a:lnTo>
                    <a:pt x="1698137" y="1469207"/>
                  </a:lnTo>
                  <a:close/>
                </a:path>
                <a:path w="2360295" h="1867535">
                  <a:moveTo>
                    <a:pt x="1672908" y="1467683"/>
                  </a:moveTo>
                  <a:lnTo>
                    <a:pt x="1673420" y="1466243"/>
                  </a:lnTo>
                  <a:lnTo>
                    <a:pt x="1673540" y="1465778"/>
                  </a:lnTo>
                  <a:lnTo>
                    <a:pt x="1651825" y="1465778"/>
                  </a:lnTo>
                  <a:lnTo>
                    <a:pt x="1651825" y="1465905"/>
                  </a:lnTo>
                  <a:lnTo>
                    <a:pt x="1652299" y="1465905"/>
                  </a:lnTo>
                  <a:lnTo>
                    <a:pt x="1652457" y="1466032"/>
                  </a:lnTo>
                  <a:lnTo>
                    <a:pt x="1651983" y="1466413"/>
                  </a:lnTo>
                  <a:lnTo>
                    <a:pt x="1665565" y="1466413"/>
                  </a:lnTo>
                  <a:lnTo>
                    <a:pt x="1665617" y="1466540"/>
                  </a:lnTo>
                  <a:lnTo>
                    <a:pt x="1670224" y="1466540"/>
                  </a:lnTo>
                  <a:lnTo>
                    <a:pt x="1670618" y="1466667"/>
                  </a:lnTo>
                  <a:lnTo>
                    <a:pt x="1671803" y="1467302"/>
                  </a:lnTo>
                  <a:lnTo>
                    <a:pt x="1672908" y="1467683"/>
                  </a:lnTo>
                  <a:close/>
                </a:path>
                <a:path w="2360295" h="1867535">
                  <a:moveTo>
                    <a:pt x="1615819" y="1467556"/>
                  </a:moveTo>
                  <a:lnTo>
                    <a:pt x="1617477" y="1465778"/>
                  </a:lnTo>
                  <a:lnTo>
                    <a:pt x="1616213" y="1465778"/>
                  </a:lnTo>
                  <a:lnTo>
                    <a:pt x="1616134" y="1466159"/>
                  </a:lnTo>
                  <a:lnTo>
                    <a:pt x="1616008" y="1466343"/>
                  </a:lnTo>
                  <a:lnTo>
                    <a:pt x="1615819" y="1467556"/>
                  </a:lnTo>
                  <a:close/>
                </a:path>
                <a:path w="2360295" h="1867535">
                  <a:moveTo>
                    <a:pt x="1583799" y="1466286"/>
                  </a:moveTo>
                  <a:lnTo>
                    <a:pt x="1584470" y="1466286"/>
                  </a:lnTo>
                  <a:lnTo>
                    <a:pt x="1584304" y="1466028"/>
                  </a:lnTo>
                  <a:lnTo>
                    <a:pt x="1584075" y="1465905"/>
                  </a:lnTo>
                  <a:lnTo>
                    <a:pt x="1583917" y="1465778"/>
                  </a:lnTo>
                  <a:lnTo>
                    <a:pt x="1583799" y="1466286"/>
                  </a:lnTo>
                  <a:close/>
                </a:path>
                <a:path w="2360295" h="1867535">
                  <a:moveTo>
                    <a:pt x="1718570" y="1466317"/>
                  </a:moveTo>
                  <a:lnTo>
                    <a:pt x="1718870" y="1466028"/>
                  </a:lnTo>
                  <a:lnTo>
                    <a:pt x="1718708" y="1465905"/>
                  </a:lnTo>
                  <a:lnTo>
                    <a:pt x="1718570" y="1466317"/>
                  </a:lnTo>
                  <a:close/>
                </a:path>
                <a:path w="2360295" h="1867535">
                  <a:moveTo>
                    <a:pt x="1724393" y="1469969"/>
                  </a:moveTo>
                  <a:lnTo>
                    <a:pt x="1725104" y="1466032"/>
                  </a:lnTo>
                  <a:lnTo>
                    <a:pt x="1722340" y="1466032"/>
                  </a:lnTo>
                  <a:lnTo>
                    <a:pt x="1722727" y="1466343"/>
                  </a:lnTo>
                  <a:lnTo>
                    <a:pt x="1722419" y="1466667"/>
                  </a:lnTo>
                  <a:lnTo>
                    <a:pt x="1722137" y="1466667"/>
                  </a:lnTo>
                  <a:lnTo>
                    <a:pt x="1722014" y="1467429"/>
                  </a:lnTo>
                  <a:lnTo>
                    <a:pt x="1721945" y="1468318"/>
                  </a:lnTo>
                  <a:lnTo>
                    <a:pt x="1722577" y="1468318"/>
                  </a:lnTo>
                  <a:lnTo>
                    <a:pt x="1724393" y="1469969"/>
                  </a:lnTo>
                  <a:close/>
                </a:path>
                <a:path w="2360295" h="1867535">
                  <a:moveTo>
                    <a:pt x="1629478" y="1467175"/>
                  </a:moveTo>
                  <a:lnTo>
                    <a:pt x="1631373" y="1467175"/>
                  </a:lnTo>
                  <a:lnTo>
                    <a:pt x="1631610" y="1466032"/>
                  </a:lnTo>
                  <a:lnTo>
                    <a:pt x="1629478" y="1467175"/>
                  </a:lnTo>
                  <a:close/>
                </a:path>
                <a:path w="2360295" h="1867535">
                  <a:moveTo>
                    <a:pt x="1559336" y="1468318"/>
                  </a:moveTo>
                  <a:lnTo>
                    <a:pt x="1560545" y="1468318"/>
                  </a:lnTo>
                  <a:lnTo>
                    <a:pt x="1560308" y="1468191"/>
                  </a:lnTo>
                  <a:lnTo>
                    <a:pt x="1560150" y="1468191"/>
                  </a:lnTo>
                  <a:lnTo>
                    <a:pt x="1559992" y="1467683"/>
                  </a:lnTo>
                  <a:lnTo>
                    <a:pt x="1560466" y="1467048"/>
                  </a:lnTo>
                  <a:lnTo>
                    <a:pt x="1560782" y="1466794"/>
                  </a:lnTo>
                  <a:lnTo>
                    <a:pt x="1560864" y="1466611"/>
                  </a:lnTo>
                  <a:lnTo>
                    <a:pt x="1560071" y="1466032"/>
                  </a:lnTo>
                  <a:lnTo>
                    <a:pt x="1559834" y="1466667"/>
                  </a:lnTo>
                  <a:lnTo>
                    <a:pt x="1559624" y="1466921"/>
                  </a:lnTo>
                  <a:lnTo>
                    <a:pt x="1559500" y="1467175"/>
                  </a:lnTo>
                  <a:lnTo>
                    <a:pt x="1559336" y="1468318"/>
                  </a:lnTo>
                  <a:close/>
                </a:path>
                <a:path w="2360295" h="1867535">
                  <a:moveTo>
                    <a:pt x="1727134" y="1466201"/>
                  </a:moveTo>
                  <a:close/>
                </a:path>
                <a:path w="2360295" h="1867535">
                  <a:moveTo>
                    <a:pt x="1546059" y="1467784"/>
                  </a:moveTo>
                  <a:lnTo>
                    <a:pt x="1545542" y="1466286"/>
                  </a:lnTo>
                  <a:lnTo>
                    <a:pt x="1544515" y="1466159"/>
                  </a:lnTo>
                  <a:lnTo>
                    <a:pt x="1544752" y="1466667"/>
                  </a:lnTo>
                  <a:lnTo>
                    <a:pt x="1544989" y="1467683"/>
                  </a:lnTo>
                  <a:lnTo>
                    <a:pt x="1545305" y="1467683"/>
                  </a:lnTo>
                  <a:lnTo>
                    <a:pt x="1546059" y="1467784"/>
                  </a:lnTo>
                  <a:close/>
                </a:path>
                <a:path w="2360295" h="1867535">
                  <a:moveTo>
                    <a:pt x="1727815" y="1467937"/>
                  </a:moveTo>
                  <a:lnTo>
                    <a:pt x="1728815" y="1467937"/>
                  </a:lnTo>
                  <a:lnTo>
                    <a:pt x="1728519" y="1467302"/>
                  </a:lnTo>
                  <a:lnTo>
                    <a:pt x="1728438" y="1467175"/>
                  </a:lnTo>
                  <a:lnTo>
                    <a:pt x="1727134" y="1466201"/>
                  </a:lnTo>
                  <a:lnTo>
                    <a:pt x="1727242" y="1466540"/>
                  </a:lnTo>
                  <a:lnTo>
                    <a:pt x="1727691" y="1467583"/>
                  </a:lnTo>
                  <a:lnTo>
                    <a:pt x="1727815" y="1467937"/>
                  </a:lnTo>
                  <a:close/>
                </a:path>
                <a:path w="2360295" h="1867535">
                  <a:moveTo>
                    <a:pt x="1762374" y="1466921"/>
                  </a:moveTo>
                  <a:lnTo>
                    <a:pt x="1762769" y="1466921"/>
                  </a:lnTo>
                  <a:lnTo>
                    <a:pt x="1763085" y="1466794"/>
                  </a:lnTo>
                  <a:lnTo>
                    <a:pt x="1763243" y="1466794"/>
                  </a:lnTo>
                  <a:lnTo>
                    <a:pt x="1763401" y="1466413"/>
                  </a:lnTo>
                  <a:lnTo>
                    <a:pt x="1763559" y="1466286"/>
                  </a:lnTo>
                  <a:lnTo>
                    <a:pt x="1761706" y="1466286"/>
                  </a:lnTo>
                  <a:lnTo>
                    <a:pt x="1762374" y="1466921"/>
                  </a:lnTo>
                  <a:close/>
                </a:path>
                <a:path w="2360295" h="1867535">
                  <a:moveTo>
                    <a:pt x="1714449" y="1466961"/>
                  </a:moveTo>
                  <a:lnTo>
                    <a:pt x="1714602" y="1466286"/>
                  </a:lnTo>
                  <a:lnTo>
                    <a:pt x="1714449" y="1466961"/>
                  </a:lnTo>
                  <a:close/>
                </a:path>
                <a:path w="2360295" h="1867535">
                  <a:moveTo>
                    <a:pt x="1714403" y="1466343"/>
                  </a:moveTo>
                  <a:lnTo>
                    <a:pt x="1714602" y="1466286"/>
                  </a:lnTo>
                  <a:lnTo>
                    <a:pt x="1714398" y="1466286"/>
                  </a:lnTo>
                  <a:close/>
                </a:path>
                <a:path w="2360295" h="1867535">
                  <a:moveTo>
                    <a:pt x="1717602" y="1467810"/>
                  </a:moveTo>
                  <a:lnTo>
                    <a:pt x="1717760" y="1467683"/>
                  </a:lnTo>
                  <a:lnTo>
                    <a:pt x="1718076" y="1467683"/>
                  </a:lnTo>
                  <a:lnTo>
                    <a:pt x="1718570" y="1466317"/>
                  </a:lnTo>
                  <a:lnTo>
                    <a:pt x="1717947" y="1466961"/>
                  </a:lnTo>
                  <a:lnTo>
                    <a:pt x="1717365" y="1467175"/>
                  </a:lnTo>
                  <a:lnTo>
                    <a:pt x="1717602" y="1467810"/>
                  </a:lnTo>
                  <a:close/>
                </a:path>
                <a:path w="2360295" h="1867535">
                  <a:moveTo>
                    <a:pt x="1713733" y="1467429"/>
                  </a:moveTo>
                  <a:lnTo>
                    <a:pt x="1714207" y="1467429"/>
                  </a:lnTo>
                  <a:lnTo>
                    <a:pt x="1714281" y="1467286"/>
                  </a:lnTo>
                  <a:lnTo>
                    <a:pt x="1714403" y="1466343"/>
                  </a:lnTo>
                  <a:lnTo>
                    <a:pt x="1712391" y="1466921"/>
                  </a:lnTo>
                  <a:lnTo>
                    <a:pt x="1711878" y="1466921"/>
                  </a:lnTo>
                  <a:lnTo>
                    <a:pt x="1711889" y="1467175"/>
                  </a:lnTo>
                  <a:lnTo>
                    <a:pt x="1713338" y="1467175"/>
                  </a:lnTo>
                  <a:lnTo>
                    <a:pt x="1713733" y="1467429"/>
                  </a:lnTo>
                  <a:close/>
                </a:path>
                <a:path w="2360295" h="1867535">
                  <a:moveTo>
                    <a:pt x="1753215" y="1469207"/>
                  </a:moveTo>
                  <a:lnTo>
                    <a:pt x="1753610" y="1468826"/>
                  </a:lnTo>
                  <a:lnTo>
                    <a:pt x="1754557" y="1468318"/>
                  </a:lnTo>
                  <a:lnTo>
                    <a:pt x="1754399" y="1468191"/>
                  </a:lnTo>
                  <a:lnTo>
                    <a:pt x="1754200" y="1468084"/>
                  </a:lnTo>
                  <a:lnTo>
                    <a:pt x="1754115" y="1467937"/>
                  </a:lnTo>
                  <a:lnTo>
                    <a:pt x="1754020" y="1467683"/>
                  </a:lnTo>
                  <a:lnTo>
                    <a:pt x="1753925" y="1466413"/>
                  </a:lnTo>
                  <a:lnTo>
                    <a:pt x="1730441" y="1466413"/>
                  </a:lnTo>
                  <a:lnTo>
                    <a:pt x="1730738" y="1466921"/>
                  </a:lnTo>
                  <a:lnTo>
                    <a:pt x="1742002" y="1466921"/>
                  </a:lnTo>
                  <a:lnTo>
                    <a:pt x="1742069" y="1467683"/>
                  </a:lnTo>
                  <a:lnTo>
                    <a:pt x="1752346" y="1467683"/>
                  </a:lnTo>
                  <a:lnTo>
                    <a:pt x="1752820" y="1467937"/>
                  </a:lnTo>
                  <a:lnTo>
                    <a:pt x="1753136" y="1468191"/>
                  </a:lnTo>
                  <a:lnTo>
                    <a:pt x="1753294" y="1468445"/>
                  </a:lnTo>
                  <a:lnTo>
                    <a:pt x="1753215" y="1469207"/>
                  </a:lnTo>
                  <a:close/>
                </a:path>
                <a:path w="2360295" h="1867535">
                  <a:moveTo>
                    <a:pt x="1722137" y="1466667"/>
                  </a:moveTo>
                  <a:lnTo>
                    <a:pt x="1722340" y="1466667"/>
                  </a:lnTo>
                  <a:lnTo>
                    <a:pt x="1722182" y="1466413"/>
                  </a:lnTo>
                  <a:lnTo>
                    <a:pt x="1722137" y="1466667"/>
                  </a:lnTo>
                  <a:close/>
                </a:path>
                <a:path w="2360295" h="1867535">
                  <a:moveTo>
                    <a:pt x="1664065" y="1470223"/>
                  </a:moveTo>
                  <a:lnTo>
                    <a:pt x="1664368" y="1467784"/>
                  </a:lnTo>
                  <a:lnTo>
                    <a:pt x="1664492" y="1467583"/>
                  </a:lnTo>
                  <a:lnTo>
                    <a:pt x="1665091" y="1467048"/>
                  </a:lnTo>
                  <a:lnTo>
                    <a:pt x="1665565" y="1466413"/>
                  </a:lnTo>
                  <a:lnTo>
                    <a:pt x="1651983" y="1466413"/>
                  </a:lnTo>
                  <a:lnTo>
                    <a:pt x="1651036" y="1467175"/>
                  </a:lnTo>
                  <a:lnTo>
                    <a:pt x="1648943" y="1467175"/>
                  </a:lnTo>
                  <a:lnTo>
                    <a:pt x="1648588" y="1467556"/>
                  </a:lnTo>
                  <a:lnTo>
                    <a:pt x="1646395" y="1467556"/>
                  </a:lnTo>
                  <a:lnTo>
                    <a:pt x="1646660" y="1468445"/>
                  </a:lnTo>
                  <a:lnTo>
                    <a:pt x="1660432" y="1468445"/>
                  </a:lnTo>
                  <a:lnTo>
                    <a:pt x="1660946" y="1469080"/>
                  </a:lnTo>
                  <a:lnTo>
                    <a:pt x="1662485" y="1469080"/>
                  </a:lnTo>
                  <a:lnTo>
                    <a:pt x="1664065" y="1470223"/>
                  </a:lnTo>
                  <a:close/>
                </a:path>
                <a:path w="2360295" h="1867535">
                  <a:moveTo>
                    <a:pt x="1633012" y="1469207"/>
                  </a:moveTo>
                  <a:lnTo>
                    <a:pt x="1634532" y="1469207"/>
                  </a:lnTo>
                  <a:lnTo>
                    <a:pt x="1634295" y="1468953"/>
                  </a:lnTo>
                  <a:lnTo>
                    <a:pt x="1635164" y="1468318"/>
                  </a:lnTo>
                  <a:lnTo>
                    <a:pt x="1635480" y="1468064"/>
                  </a:lnTo>
                  <a:lnTo>
                    <a:pt x="1636075" y="1467784"/>
                  </a:lnTo>
                  <a:lnTo>
                    <a:pt x="1637849" y="1466667"/>
                  </a:lnTo>
                  <a:lnTo>
                    <a:pt x="1637454" y="1466667"/>
                  </a:lnTo>
                  <a:lnTo>
                    <a:pt x="1637059" y="1466413"/>
                  </a:lnTo>
                  <a:lnTo>
                    <a:pt x="1636506" y="1466413"/>
                  </a:lnTo>
                  <a:lnTo>
                    <a:pt x="1636348" y="1466794"/>
                  </a:lnTo>
                  <a:lnTo>
                    <a:pt x="1636190" y="1466921"/>
                  </a:lnTo>
                  <a:lnTo>
                    <a:pt x="1634277" y="1466921"/>
                  </a:lnTo>
                  <a:lnTo>
                    <a:pt x="1633901" y="1467556"/>
                  </a:lnTo>
                  <a:lnTo>
                    <a:pt x="1629197" y="1467556"/>
                  </a:lnTo>
                  <a:lnTo>
                    <a:pt x="1630356" y="1468318"/>
                  </a:lnTo>
                  <a:lnTo>
                    <a:pt x="1632716" y="1468318"/>
                  </a:lnTo>
                  <a:lnTo>
                    <a:pt x="1633012" y="1469207"/>
                  </a:lnTo>
                  <a:close/>
                </a:path>
                <a:path w="2360295" h="1867535">
                  <a:moveTo>
                    <a:pt x="1621858" y="1470985"/>
                  </a:moveTo>
                  <a:lnTo>
                    <a:pt x="1628531" y="1470985"/>
                  </a:lnTo>
                  <a:lnTo>
                    <a:pt x="1628294" y="1469334"/>
                  </a:lnTo>
                  <a:lnTo>
                    <a:pt x="1627583" y="1469334"/>
                  </a:lnTo>
                  <a:lnTo>
                    <a:pt x="1627267" y="1469207"/>
                  </a:lnTo>
                  <a:lnTo>
                    <a:pt x="1625293" y="1466413"/>
                  </a:lnTo>
                  <a:lnTo>
                    <a:pt x="1623951" y="1469842"/>
                  </a:lnTo>
                  <a:lnTo>
                    <a:pt x="1622806" y="1469842"/>
                  </a:lnTo>
                  <a:lnTo>
                    <a:pt x="1622869" y="1470250"/>
                  </a:lnTo>
                  <a:lnTo>
                    <a:pt x="1622135" y="1470604"/>
                  </a:lnTo>
                  <a:lnTo>
                    <a:pt x="1621858" y="1470985"/>
                  </a:lnTo>
                  <a:close/>
                </a:path>
                <a:path w="2360295" h="1867535">
                  <a:moveTo>
                    <a:pt x="1606500" y="1469969"/>
                  </a:moveTo>
                  <a:lnTo>
                    <a:pt x="1608237" y="1466413"/>
                  </a:lnTo>
                  <a:lnTo>
                    <a:pt x="1591396" y="1466413"/>
                  </a:lnTo>
                  <a:lnTo>
                    <a:pt x="1591336" y="1467429"/>
                  </a:lnTo>
                  <a:lnTo>
                    <a:pt x="1605079" y="1467429"/>
                  </a:lnTo>
                  <a:lnTo>
                    <a:pt x="1606500" y="1469969"/>
                  </a:lnTo>
                  <a:close/>
                </a:path>
                <a:path w="2360295" h="1867535">
                  <a:moveTo>
                    <a:pt x="1527933" y="1467556"/>
                  </a:moveTo>
                  <a:lnTo>
                    <a:pt x="1528802" y="1467048"/>
                  </a:lnTo>
                  <a:lnTo>
                    <a:pt x="1529192" y="1466859"/>
                  </a:lnTo>
                  <a:lnTo>
                    <a:pt x="1528012" y="1466413"/>
                  </a:lnTo>
                  <a:lnTo>
                    <a:pt x="1527538" y="1467048"/>
                  </a:lnTo>
                  <a:lnTo>
                    <a:pt x="1527618" y="1467302"/>
                  </a:lnTo>
                  <a:lnTo>
                    <a:pt x="1527933" y="1467556"/>
                  </a:lnTo>
                  <a:close/>
                </a:path>
                <a:path w="2360295" h="1867535">
                  <a:moveTo>
                    <a:pt x="1668092" y="1468318"/>
                  </a:moveTo>
                  <a:lnTo>
                    <a:pt x="1669039" y="1468191"/>
                  </a:lnTo>
                  <a:lnTo>
                    <a:pt x="1670698" y="1468064"/>
                  </a:lnTo>
                  <a:lnTo>
                    <a:pt x="1668756" y="1467583"/>
                  </a:lnTo>
                  <a:lnTo>
                    <a:pt x="1670224" y="1466540"/>
                  </a:lnTo>
                  <a:lnTo>
                    <a:pt x="1665617" y="1466540"/>
                  </a:lnTo>
                  <a:lnTo>
                    <a:pt x="1665743" y="1466859"/>
                  </a:lnTo>
                  <a:lnTo>
                    <a:pt x="1665881" y="1467302"/>
                  </a:lnTo>
                  <a:lnTo>
                    <a:pt x="1666118" y="1467302"/>
                  </a:lnTo>
                  <a:lnTo>
                    <a:pt x="1667065" y="1467683"/>
                  </a:lnTo>
                  <a:lnTo>
                    <a:pt x="1668092" y="1468318"/>
                  </a:lnTo>
                  <a:close/>
                </a:path>
                <a:path w="2360295" h="1867535">
                  <a:moveTo>
                    <a:pt x="1583680" y="1466794"/>
                  </a:moveTo>
                  <a:lnTo>
                    <a:pt x="1586286" y="1466540"/>
                  </a:lnTo>
                  <a:lnTo>
                    <a:pt x="1583740" y="1466540"/>
                  </a:lnTo>
                  <a:lnTo>
                    <a:pt x="1583680" y="1466794"/>
                  </a:lnTo>
                  <a:close/>
                </a:path>
                <a:path w="2360295" h="1867535">
                  <a:moveTo>
                    <a:pt x="1577237" y="1468064"/>
                  </a:moveTo>
                  <a:lnTo>
                    <a:pt x="1577521" y="1468064"/>
                  </a:lnTo>
                  <a:lnTo>
                    <a:pt x="1578153" y="1467048"/>
                  </a:lnTo>
                  <a:lnTo>
                    <a:pt x="1578390" y="1466540"/>
                  </a:lnTo>
                  <a:lnTo>
                    <a:pt x="1575131" y="1466540"/>
                  </a:lnTo>
                  <a:lnTo>
                    <a:pt x="1574581" y="1467937"/>
                  </a:lnTo>
                  <a:lnTo>
                    <a:pt x="1577127" y="1467937"/>
                  </a:lnTo>
                  <a:lnTo>
                    <a:pt x="1577237" y="1468064"/>
                  </a:lnTo>
                  <a:close/>
                </a:path>
                <a:path w="2360295" h="1867535">
                  <a:moveTo>
                    <a:pt x="1546568" y="1469080"/>
                  </a:moveTo>
                  <a:lnTo>
                    <a:pt x="1547694" y="1468445"/>
                  </a:lnTo>
                  <a:lnTo>
                    <a:pt x="1547816" y="1467937"/>
                  </a:lnTo>
                  <a:lnTo>
                    <a:pt x="1547718" y="1467429"/>
                  </a:lnTo>
                  <a:lnTo>
                    <a:pt x="1547595" y="1466540"/>
                  </a:lnTo>
                  <a:lnTo>
                    <a:pt x="1546568" y="1468191"/>
                  </a:lnTo>
                  <a:lnTo>
                    <a:pt x="1546568" y="1469080"/>
                  </a:lnTo>
                  <a:close/>
                </a:path>
                <a:path w="2360295" h="1867535">
                  <a:moveTo>
                    <a:pt x="1707296" y="1466667"/>
                  </a:moveTo>
                  <a:close/>
                </a:path>
                <a:path w="2360295" h="1867535">
                  <a:moveTo>
                    <a:pt x="1728916" y="1467531"/>
                  </a:moveTo>
                  <a:lnTo>
                    <a:pt x="1729131" y="1466667"/>
                  </a:lnTo>
                  <a:lnTo>
                    <a:pt x="1728223" y="1466667"/>
                  </a:lnTo>
                  <a:lnTo>
                    <a:pt x="1728460" y="1467175"/>
                  </a:lnTo>
                  <a:lnTo>
                    <a:pt x="1728916" y="1467531"/>
                  </a:lnTo>
                  <a:close/>
                </a:path>
                <a:path w="2360295" h="1867535">
                  <a:moveTo>
                    <a:pt x="1691148" y="1467556"/>
                  </a:moveTo>
                  <a:lnTo>
                    <a:pt x="1706625" y="1467556"/>
                  </a:lnTo>
                  <a:lnTo>
                    <a:pt x="1706467" y="1467175"/>
                  </a:lnTo>
                  <a:lnTo>
                    <a:pt x="1706192" y="1466859"/>
                  </a:lnTo>
                  <a:lnTo>
                    <a:pt x="1706073" y="1466667"/>
                  </a:lnTo>
                  <a:lnTo>
                    <a:pt x="1688859" y="1466667"/>
                  </a:lnTo>
                  <a:lnTo>
                    <a:pt x="1688938" y="1467048"/>
                  </a:lnTo>
                  <a:lnTo>
                    <a:pt x="1690991" y="1467048"/>
                  </a:lnTo>
                  <a:lnTo>
                    <a:pt x="1691105" y="1467486"/>
                  </a:lnTo>
                  <a:close/>
                </a:path>
                <a:path w="2360295" h="1867535">
                  <a:moveTo>
                    <a:pt x="1644389" y="1468653"/>
                  </a:moveTo>
                  <a:lnTo>
                    <a:pt x="1644820" y="1467683"/>
                  </a:lnTo>
                  <a:lnTo>
                    <a:pt x="1644922" y="1467531"/>
                  </a:lnTo>
                  <a:lnTo>
                    <a:pt x="1645587" y="1467175"/>
                  </a:lnTo>
                  <a:lnTo>
                    <a:pt x="1646140" y="1466667"/>
                  </a:lnTo>
                  <a:lnTo>
                    <a:pt x="1644877" y="1466667"/>
                  </a:lnTo>
                  <a:lnTo>
                    <a:pt x="1644245" y="1466921"/>
                  </a:lnTo>
                  <a:lnTo>
                    <a:pt x="1642271" y="1467531"/>
                  </a:lnTo>
                  <a:lnTo>
                    <a:pt x="1644389" y="1468653"/>
                  </a:lnTo>
                  <a:close/>
                </a:path>
                <a:path w="2360295" h="1867535">
                  <a:moveTo>
                    <a:pt x="1529355" y="1466921"/>
                  </a:moveTo>
                  <a:lnTo>
                    <a:pt x="1529418" y="1466750"/>
                  </a:lnTo>
                  <a:lnTo>
                    <a:pt x="1529192" y="1466859"/>
                  </a:lnTo>
                  <a:lnTo>
                    <a:pt x="1529355" y="1466921"/>
                  </a:lnTo>
                  <a:close/>
                </a:path>
                <a:path w="2360295" h="1867535">
                  <a:moveTo>
                    <a:pt x="1771060" y="1468445"/>
                  </a:moveTo>
                  <a:lnTo>
                    <a:pt x="1770609" y="1467810"/>
                  </a:lnTo>
                  <a:lnTo>
                    <a:pt x="1770537" y="1467486"/>
                  </a:lnTo>
                  <a:lnTo>
                    <a:pt x="1771218" y="1467048"/>
                  </a:lnTo>
                  <a:lnTo>
                    <a:pt x="1771613" y="1466921"/>
                  </a:lnTo>
                  <a:lnTo>
                    <a:pt x="1771929" y="1466794"/>
                  </a:lnTo>
                  <a:lnTo>
                    <a:pt x="1769741" y="1466794"/>
                  </a:lnTo>
                  <a:lnTo>
                    <a:pt x="1769856" y="1467810"/>
                  </a:lnTo>
                  <a:lnTo>
                    <a:pt x="1770034" y="1468191"/>
                  </a:lnTo>
                  <a:lnTo>
                    <a:pt x="1770113" y="1468318"/>
                  </a:lnTo>
                  <a:lnTo>
                    <a:pt x="1770745" y="1468318"/>
                  </a:lnTo>
                  <a:lnTo>
                    <a:pt x="1771060" y="1468445"/>
                  </a:lnTo>
                  <a:close/>
                </a:path>
                <a:path w="2360295" h="1867535">
                  <a:moveTo>
                    <a:pt x="1561808" y="1470477"/>
                  </a:moveTo>
                  <a:lnTo>
                    <a:pt x="1562110" y="1468545"/>
                  </a:lnTo>
                  <a:lnTo>
                    <a:pt x="1561718" y="1467810"/>
                  </a:lnTo>
                  <a:lnTo>
                    <a:pt x="1561616" y="1467486"/>
                  </a:lnTo>
                  <a:lnTo>
                    <a:pt x="1561492" y="1466794"/>
                  </a:lnTo>
                  <a:lnTo>
                    <a:pt x="1560624" y="1467048"/>
                  </a:lnTo>
                  <a:lnTo>
                    <a:pt x="1560877" y="1467556"/>
                  </a:lnTo>
                  <a:lnTo>
                    <a:pt x="1560979" y="1467810"/>
                  </a:lnTo>
                  <a:lnTo>
                    <a:pt x="1561098" y="1468191"/>
                  </a:lnTo>
                  <a:lnTo>
                    <a:pt x="1560782" y="1468191"/>
                  </a:lnTo>
                  <a:lnTo>
                    <a:pt x="1560545" y="1468318"/>
                  </a:lnTo>
                  <a:lnTo>
                    <a:pt x="1559336" y="1468318"/>
                  </a:lnTo>
                  <a:lnTo>
                    <a:pt x="1559218" y="1468826"/>
                  </a:lnTo>
                  <a:lnTo>
                    <a:pt x="1558966" y="1469334"/>
                  </a:lnTo>
                  <a:lnTo>
                    <a:pt x="1557747" y="1469334"/>
                  </a:lnTo>
                  <a:lnTo>
                    <a:pt x="1557680" y="1469588"/>
                  </a:lnTo>
                  <a:lnTo>
                    <a:pt x="1561177" y="1469588"/>
                  </a:lnTo>
                  <a:lnTo>
                    <a:pt x="1561808" y="1470477"/>
                  </a:lnTo>
                  <a:close/>
                </a:path>
                <a:path w="2360295" h="1867535">
                  <a:moveTo>
                    <a:pt x="1740423" y="1469969"/>
                  </a:moveTo>
                  <a:lnTo>
                    <a:pt x="1742002" y="1466921"/>
                  </a:lnTo>
                  <a:lnTo>
                    <a:pt x="1730738" y="1466921"/>
                  </a:lnTo>
                  <a:lnTo>
                    <a:pt x="1731184" y="1467683"/>
                  </a:lnTo>
                  <a:lnTo>
                    <a:pt x="1739001" y="1467683"/>
                  </a:lnTo>
                  <a:lnTo>
                    <a:pt x="1740423" y="1469969"/>
                  </a:lnTo>
                  <a:close/>
                </a:path>
                <a:path w="2360295" h="1867535">
                  <a:moveTo>
                    <a:pt x="1714489" y="1467486"/>
                  </a:moveTo>
                  <a:lnTo>
                    <a:pt x="1714760" y="1467175"/>
                  </a:lnTo>
                  <a:lnTo>
                    <a:pt x="1715155" y="1466921"/>
                  </a:lnTo>
                  <a:lnTo>
                    <a:pt x="1714598" y="1467219"/>
                  </a:lnTo>
                  <a:lnTo>
                    <a:pt x="1714489" y="1467486"/>
                  </a:lnTo>
                  <a:close/>
                </a:path>
                <a:path w="2360295" h="1867535">
                  <a:moveTo>
                    <a:pt x="1714474" y="1467286"/>
                  </a:moveTo>
                  <a:lnTo>
                    <a:pt x="1715155" y="1466921"/>
                  </a:lnTo>
                  <a:lnTo>
                    <a:pt x="1714470" y="1466921"/>
                  </a:lnTo>
                  <a:lnTo>
                    <a:pt x="1714474" y="1467286"/>
                  </a:lnTo>
                  <a:close/>
                </a:path>
                <a:path w="2360295" h="1867535">
                  <a:moveTo>
                    <a:pt x="1586128" y="1470477"/>
                  </a:moveTo>
                  <a:lnTo>
                    <a:pt x="1586760" y="1466921"/>
                  </a:lnTo>
                  <a:lnTo>
                    <a:pt x="1586103" y="1466921"/>
                  </a:lnTo>
                  <a:lnTo>
                    <a:pt x="1584944" y="1469334"/>
                  </a:lnTo>
                  <a:lnTo>
                    <a:pt x="1586128" y="1470477"/>
                  </a:lnTo>
                  <a:close/>
                </a:path>
                <a:path w="2360295" h="1867535">
                  <a:moveTo>
                    <a:pt x="1580285" y="1467302"/>
                  </a:moveTo>
                  <a:lnTo>
                    <a:pt x="1580522" y="1466921"/>
                  </a:lnTo>
                  <a:lnTo>
                    <a:pt x="1578454" y="1466921"/>
                  </a:lnTo>
                  <a:lnTo>
                    <a:pt x="1578498" y="1467175"/>
                  </a:lnTo>
                  <a:lnTo>
                    <a:pt x="1579811" y="1467175"/>
                  </a:lnTo>
                  <a:lnTo>
                    <a:pt x="1580285" y="1467302"/>
                  </a:lnTo>
                  <a:close/>
                </a:path>
                <a:path w="2360295" h="1867535">
                  <a:moveTo>
                    <a:pt x="1689174" y="1468191"/>
                  </a:moveTo>
                  <a:lnTo>
                    <a:pt x="1689490" y="1468191"/>
                  </a:lnTo>
                  <a:lnTo>
                    <a:pt x="1689648" y="1467683"/>
                  </a:lnTo>
                  <a:lnTo>
                    <a:pt x="1690089" y="1467531"/>
                  </a:lnTo>
                  <a:lnTo>
                    <a:pt x="1690991" y="1467048"/>
                  </a:lnTo>
                  <a:lnTo>
                    <a:pt x="1688938" y="1467048"/>
                  </a:lnTo>
                  <a:lnTo>
                    <a:pt x="1689174" y="1468191"/>
                  </a:lnTo>
                  <a:close/>
                </a:path>
                <a:path w="2360295" h="1867535">
                  <a:moveTo>
                    <a:pt x="1711917" y="1467810"/>
                  </a:moveTo>
                  <a:lnTo>
                    <a:pt x="1713338" y="1467175"/>
                  </a:lnTo>
                  <a:lnTo>
                    <a:pt x="1711889" y="1467175"/>
                  </a:lnTo>
                  <a:lnTo>
                    <a:pt x="1711917" y="1467810"/>
                  </a:lnTo>
                  <a:close/>
                </a:path>
                <a:path w="2360295" h="1867535">
                  <a:moveTo>
                    <a:pt x="1579727" y="1467202"/>
                  </a:moveTo>
                  <a:lnTo>
                    <a:pt x="1579574" y="1467175"/>
                  </a:lnTo>
                  <a:lnTo>
                    <a:pt x="1579727" y="1467202"/>
                  </a:lnTo>
                  <a:close/>
                </a:path>
                <a:path w="2360295" h="1867535">
                  <a:moveTo>
                    <a:pt x="1578567" y="1467583"/>
                  </a:moveTo>
                  <a:lnTo>
                    <a:pt x="1579416" y="1467302"/>
                  </a:lnTo>
                  <a:lnTo>
                    <a:pt x="1579574" y="1467175"/>
                  </a:lnTo>
                  <a:lnTo>
                    <a:pt x="1578498" y="1467175"/>
                  </a:lnTo>
                  <a:lnTo>
                    <a:pt x="1578567" y="1467583"/>
                  </a:lnTo>
                  <a:close/>
                </a:path>
                <a:path w="2360295" h="1867535">
                  <a:moveTo>
                    <a:pt x="1728815" y="1467937"/>
                  </a:moveTo>
                  <a:lnTo>
                    <a:pt x="1728855" y="1467486"/>
                  </a:lnTo>
                  <a:lnTo>
                    <a:pt x="1728471" y="1467199"/>
                  </a:lnTo>
                  <a:lnTo>
                    <a:pt x="1728815" y="1467937"/>
                  </a:lnTo>
                  <a:close/>
                </a:path>
                <a:path w="2360295" h="1867535">
                  <a:moveTo>
                    <a:pt x="1579785" y="1468953"/>
                  </a:moveTo>
                  <a:lnTo>
                    <a:pt x="1580285" y="1468953"/>
                  </a:lnTo>
                  <a:lnTo>
                    <a:pt x="1579845" y="1467302"/>
                  </a:lnTo>
                  <a:lnTo>
                    <a:pt x="1579416" y="1467302"/>
                  </a:lnTo>
                  <a:lnTo>
                    <a:pt x="1578627" y="1467937"/>
                  </a:lnTo>
                  <a:lnTo>
                    <a:pt x="1577798" y="1467937"/>
                  </a:lnTo>
                  <a:lnTo>
                    <a:pt x="1577521" y="1468064"/>
                  </a:lnTo>
                  <a:lnTo>
                    <a:pt x="1577237" y="1468064"/>
                  </a:lnTo>
                  <a:lnTo>
                    <a:pt x="1577569" y="1468445"/>
                  </a:lnTo>
                  <a:lnTo>
                    <a:pt x="1579416" y="1468445"/>
                  </a:lnTo>
                  <a:lnTo>
                    <a:pt x="1579574" y="1468699"/>
                  </a:lnTo>
                  <a:lnTo>
                    <a:pt x="1579785" y="1468953"/>
                  </a:lnTo>
                  <a:close/>
                </a:path>
                <a:path w="2360295" h="1867535">
                  <a:moveTo>
                    <a:pt x="1714207" y="1467810"/>
                  </a:moveTo>
                  <a:lnTo>
                    <a:pt x="1714404" y="1467583"/>
                  </a:lnTo>
                  <a:lnTo>
                    <a:pt x="1714474" y="1467286"/>
                  </a:lnTo>
                  <a:lnTo>
                    <a:pt x="1714207" y="1467429"/>
                  </a:lnTo>
                  <a:lnTo>
                    <a:pt x="1713733" y="1467429"/>
                  </a:lnTo>
                  <a:lnTo>
                    <a:pt x="1714128" y="1467683"/>
                  </a:lnTo>
                  <a:lnTo>
                    <a:pt x="1714207" y="1467810"/>
                  </a:lnTo>
                  <a:close/>
                </a:path>
                <a:path w="2360295" h="1867535">
                  <a:moveTo>
                    <a:pt x="1770034" y="1469715"/>
                  </a:moveTo>
                  <a:lnTo>
                    <a:pt x="1767507" y="1468699"/>
                  </a:lnTo>
                  <a:lnTo>
                    <a:pt x="1767665" y="1468318"/>
                  </a:lnTo>
                  <a:lnTo>
                    <a:pt x="1768455" y="1467302"/>
                  </a:lnTo>
                  <a:lnTo>
                    <a:pt x="1763444" y="1467302"/>
                  </a:lnTo>
                  <a:lnTo>
                    <a:pt x="1763401" y="1469461"/>
                  </a:lnTo>
                  <a:lnTo>
                    <a:pt x="1767428" y="1469461"/>
                  </a:lnTo>
                  <a:lnTo>
                    <a:pt x="1770034" y="1469715"/>
                  </a:lnTo>
                  <a:close/>
                </a:path>
                <a:path w="2360295" h="1867535">
                  <a:moveTo>
                    <a:pt x="1548858" y="1467683"/>
                  </a:moveTo>
                  <a:lnTo>
                    <a:pt x="1551464" y="1467683"/>
                  </a:lnTo>
                  <a:lnTo>
                    <a:pt x="1549806" y="1467429"/>
                  </a:lnTo>
                  <a:lnTo>
                    <a:pt x="1549490" y="1467302"/>
                  </a:lnTo>
                  <a:lnTo>
                    <a:pt x="1548982" y="1467583"/>
                  </a:lnTo>
                  <a:close/>
                </a:path>
                <a:path w="2360295" h="1867535">
                  <a:moveTo>
                    <a:pt x="1578627" y="1467937"/>
                  </a:moveTo>
                  <a:lnTo>
                    <a:pt x="1579416" y="1467302"/>
                  </a:lnTo>
                  <a:lnTo>
                    <a:pt x="1578627" y="1467556"/>
                  </a:lnTo>
                  <a:lnTo>
                    <a:pt x="1578627" y="1467937"/>
                  </a:lnTo>
                  <a:close/>
                </a:path>
                <a:path w="2360295" h="1867535">
                  <a:moveTo>
                    <a:pt x="1606167" y="1470027"/>
                  </a:moveTo>
                  <a:lnTo>
                    <a:pt x="1604763" y="1467429"/>
                  </a:lnTo>
                  <a:lnTo>
                    <a:pt x="1591336" y="1467429"/>
                  </a:lnTo>
                  <a:lnTo>
                    <a:pt x="1591306" y="1467937"/>
                  </a:lnTo>
                  <a:lnTo>
                    <a:pt x="1601052" y="1467937"/>
                  </a:lnTo>
                  <a:lnTo>
                    <a:pt x="1601149" y="1468064"/>
                  </a:lnTo>
                  <a:lnTo>
                    <a:pt x="1604368" y="1468064"/>
                  </a:lnTo>
                  <a:lnTo>
                    <a:pt x="1606167" y="1470027"/>
                  </a:lnTo>
                  <a:close/>
                </a:path>
                <a:path w="2360295" h="1867535">
                  <a:moveTo>
                    <a:pt x="1534645" y="1467683"/>
                  </a:moveTo>
                  <a:lnTo>
                    <a:pt x="1536224" y="1467683"/>
                  </a:lnTo>
                  <a:lnTo>
                    <a:pt x="1535593" y="1467429"/>
                  </a:lnTo>
                  <a:lnTo>
                    <a:pt x="1535040" y="1467429"/>
                  </a:lnTo>
                  <a:lnTo>
                    <a:pt x="1534769" y="1467583"/>
                  </a:lnTo>
                  <a:close/>
                </a:path>
                <a:path w="2360295" h="1867535">
                  <a:moveTo>
                    <a:pt x="1728847" y="1467810"/>
                  </a:moveTo>
                  <a:lnTo>
                    <a:pt x="1729289" y="1467810"/>
                  </a:lnTo>
                  <a:lnTo>
                    <a:pt x="1728916" y="1467531"/>
                  </a:lnTo>
                  <a:lnTo>
                    <a:pt x="1728847" y="1467810"/>
                  </a:lnTo>
                  <a:close/>
                </a:path>
                <a:path w="2360295" h="1867535">
                  <a:moveTo>
                    <a:pt x="1609975" y="1467683"/>
                  </a:moveTo>
                  <a:lnTo>
                    <a:pt x="1610370" y="1467556"/>
                  </a:lnTo>
                  <a:lnTo>
                    <a:pt x="1609738" y="1467556"/>
                  </a:lnTo>
                  <a:lnTo>
                    <a:pt x="1609975" y="1467683"/>
                  </a:lnTo>
                  <a:close/>
                </a:path>
                <a:path w="2360295" h="1867535">
                  <a:moveTo>
                    <a:pt x="1577798" y="1467937"/>
                  </a:moveTo>
                  <a:lnTo>
                    <a:pt x="1578627" y="1467937"/>
                  </a:lnTo>
                  <a:lnTo>
                    <a:pt x="1578567" y="1467583"/>
                  </a:lnTo>
                  <a:lnTo>
                    <a:pt x="1577798" y="1467937"/>
                  </a:lnTo>
                  <a:close/>
                </a:path>
                <a:path w="2360295" h="1867535">
                  <a:moveTo>
                    <a:pt x="1750451" y="1470350"/>
                  </a:moveTo>
                  <a:lnTo>
                    <a:pt x="1751398" y="1468699"/>
                  </a:lnTo>
                  <a:lnTo>
                    <a:pt x="1752030" y="1467810"/>
                  </a:lnTo>
                  <a:lnTo>
                    <a:pt x="1752346" y="1467683"/>
                  </a:lnTo>
                  <a:lnTo>
                    <a:pt x="1742069" y="1467683"/>
                  </a:lnTo>
                  <a:lnTo>
                    <a:pt x="1742115" y="1468191"/>
                  </a:lnTo>
                  <a:lnTo>
                    <a:pt x="1742870" y="1468191"/>
                  </a:lnTo>
                  <a:lnTo>
                    <a:pt x="1743028" y="1468318"/>
                  </a:lnTo>
                  <a:lnTo>
                    <a:pt x="1746424" y="1468318"/>
                  </a:lnTo>
                  <a:lnTo>
                    <a:pt x="1747687" y="1468572"/>
                  </a:lnTo>
                  <a:lnTo>
                    <a:pt x="1748182" y="1468953"/>
                  </a:lnTo>
                  <a:lnTo>
                    <a:pt x="1749424" y="1468953"/>
                  </a:lnTo>
                  <a:lnTo>
                    <a:pt x="1749977" y="1469461"/>
                  </a:lnTo>
                  <a:lnTo>
                    <a:pt x="1750214" y="1469969"/>
                  </a:lnTo>
                  <a:lnTo>
                    <a:pt x="1750451" y="1470350"/>
                  </a:lnTo>
                  <a:close/>
                </a:path>
                <a:path w="2360295" h="1867535">
                  <a:moveTo>
                    <a:pt x="1737264" y="1470604"/>
                  </a:moveTo>
                  <a:lnTo>
                    <a:pt x="1739001" y="1467683"/>
                  </a:lnTo>
                  <a:lnTo>
                    <a:pt x="1736474" y="1467683"/>
                  </a:lnTo>
                  <a:lnTo>
                    <a:pt x="1737264" y="1470604"/>
                  </a:lnTo>
                  <a:close/>
                </a:path>
                <a:path w="2360295" h="1867535">
                  <a:moveTo>
                    <a:pt x="1735132" y="1467810"/>
                  </a:moveTo>
                  <a:lnTo>
                    <a:pt x="1736474" y="1467683"/>
                  </a:lnTo>
                  <a:lnTo>
                    <a:pt x="1734421" y="1467683"/>
                  </a:lnTo>
                  <a:lnTo>
                    <a:pt x="1735132" y="1467810"/>
                  </a:lnTo>
                  <a:close/>
                </a:path>
                <a:path w="2360295" h="1867535">
                  <a:moveTo>
                    <a:pt x="1736001" y="1469461"/>
                  </a:moveTo>
                  <a:lnTo>
                    <a:pt x="1736159" y="1469080"/>
                  </a:lnTo>
                  <a:lnTo>
                    <a:pt x="1736251" y="1468545"/>
                  </a:lnTo>
                  <a:lnTo>
                    <a:pt x="1736001" y="1468445"/>
                  </a:lnTo>
                  <a:lnTo>
                    <a:pt x="1735843" y="1468445"/>
                  </a:lnTo>
                  <a:lnTo>
                    <a:pt x="1734184" y="1468191"/>
                  </a:lnTo>
                  <a:lnTo>
                    <a:pt x="1734342" y="1467683"/>
                  </a:lnTo>
                  <a:lnTo>
                    <a:pt x="1731184" y="1467683"/>
                  </a:lnTo>
                  <a:lnTo>
                    <a:pt x="1732210" y="1467810"/>
                  </a:lnTo>
                  <a:lnTo>
                    <a:pt x="1732447" y="1468191"/>
                  </a:lnTo>
                  <a:lnTo>
                    <a:pt x="1729920" y="1469207"/>
                  </a:lnTo>
                  <a:lnTo>
                    <a:pt x="1735764" y="1469207"/>
                  </a:lnTo>
                  <a:lnTo>
                    <a:pt x="1735843" y="1469334"/>
                  </a:lnTo>
                  <a:lnTo>
                    <a:pt x="1736001" y="1469461"/>
                  </a:lnTo>
                  <a:close/>
                </a:path>
                <a:path w="2360295" h="1867535">
                  <a:moveTo>
                    <a:pt x="1690280" y="1469334"/>
                  </a:moveTo>
                  <a:lnTo>
                    <a:pt x="1690517" y="1469334"/>
                  </a:lnTo>
                  <a:lnTo>
                    <a:pt x="1690754" y="1467937"/>
                  </a:lnTo>
                  <a:lnTo>
                    <a:pt x="1690359" y="1467683"/>
                  </a:lnTo>
                  <a:lnTo>
                    <a:pt x="1690201" y="1467683"/>
                  </a:lnTo>
                  <a:lnTo>
                    <a:pt x="1689964" y="1467810"/>
                  </a:lnTo>
                  <a:lnTo>
                    <a:pt x="1689689" y="1468084"/>
                  </a:lnTo>
                  <a:lnTo>
                    <a:pt x="1689490" y="1468191"/>
                  </a:lnTo>
                  <a:lnTo>
                    <a:pt x="1689174" y="1468191"/>
                  </a:lnTo>
                  <a:lnTo>
                    <a:pt x="1689332" y="1468953"/>
                  </a:lnTo>
                  <a:lnTo>
                    <a:pt x="1690280" y="1469334"/>
                  </a:lnTo>
                  <a:close/>
                </a:path>
                <a:path w="2360295" h="1867535">
                  <a:moveTo>
                    <a:pt x="1546332" y="1468572"/>
                  </a:moveTo>
                  <a:lnTo>
                    <a:pt x="1546371" y="1468064"/>
                  </a:lnTo>
                  <a:lnTo>
                    <a:pt x="1546253" y="1467810"/>
                  </a:lnTo>
                  <a:lnTo>
                    <a:pt x="1546059" y="1467784"/>
                  </a:lnTo>
                  <a:lnTo>
                    <a:pt x="1546332" y="1468572"/>
                  </a:lnTo>
                  <a:close/>
                </a:path>
                <a:path w="2360295" h="1867535">
                  <a:moveTo>
                    <a:pt x="1590297" y="1468699"/>
                  </a:moveTo>
                  <a:lnTo>
                    <a:pt x="1591261" y="1468699"/>
                  </a:lnTo>
                  <a:lnTo>
                    <a:pt x="1590234" y="1467810"/>
                  </a:lnTo>
                  <a:lnTo>
                    <a:pt x="1589602" y="1467937"/>
                  </a:lnTo>
                  <a:lnTo>
                    <a:pt x="1589445" y="1467937"/>
                  </a:lnTo>
                  <a:lnTo>
                    <a:pt x="1589366" y="1468191"/>
                  </a:lnTo>
                  <a:lnTo>
                    <a:pt x="1590392" y="1468191"/>
                  </a:lnTo>
                  <a:lnTo>
                    <a:pt x="1590297" y="1468699"/>
                  </a:lnTo>
                  <a:close/>
                </a:path>
                <a:path w="2360295" h="1867535">
                  <a:moveTo>
                    <a:pt x="1598288" y="1468699"/>
                  </a:moveTo>
                  <a:lnTo>
                    <a:pt x="1601052" y="1467937"/>
                  </a:lnTo>
                  <a:lnTo>
                    <a:pt x="1591306" y="1467937"/>
                  </a:lnTo>
                  <a:lnTo>
                    <a:pt x="1591276" y="1468445"/>
                  </a:lnTo>
                  <a:lnTo>
                    <a:pt x="1594735" y="1468445"/>
                  </a:lnTo>
                  <a:lnTo>
                    <a:pt x="1595209" y="1468572"/>
                  </a:lnTo>
                  <a:lnTo>
                    <a:pt x="1596788" y="1468572"/>
                  </a:lnTo>
                  <a:lnTo>
                    <a:pt x="1598288" y="1468699"/>
                  </a:lnTo>
                  <a:close/>
                </a:path>
                <a:path w="2360295" h="1867535">
                  <a:moveTo>
                    <a:pt x="1574969" y="1469308"/>
                  </a:moveTo>
                  <a:lnTo>
                    <a:pt x="1577127" y="1467937"/>
                  </a:lnTo>
                  <a:lnTo>
                    <a:pt x="1574581" y="1467937"/>
                  </a:lnTo>
                  <a:lnTo>
                    <a:pt x="1574694" y="1468572"/>
                  </a:lnTo>
                  <a:lnTo>
                    <a:pt x="1574969" y="1469308"/>
                  </a:lnTo>
                  <a:close/>
                </a:path>
                <a:path w="2360295" h="1867535">
                  <a:moveTo>
                    <a:pt x="1546016" y="1470477"/>
                  </a:moveTo>
                  <a:lnTo>
                    <a:pt x="1545700" y="1470223"/>
                  </a:lnTo>
                  <a:lnTo>
                    <a:pt x="1545463" y="1469715"/>
                  </a:lnTo>
                  <a:lnTo>
                    <a:pt x="1545068" y="1469461"/>
                  </a:lnTo>
                  <a:lnTo>
                    <a:pt x="1544734" y="1469204"/>
                  </a:lnTo>
                  <a:lnTo>
                    <a:pt x="1543884" y="1469080"/>
                  </a:lnTo>
                  <a:lnTo>
                    <a:pt x="1543647" y="1468953"/>
                  </a:lnTo>
                  <a:lnTo>
                    <a:pt x="1544200" y="1468699"/>
                  </a:lnTo>
                  <a:lnTo>
                    <a:pt x="1544989" y="1468445"/>
                  </a:lnTo>
                  <a:lnTo>
                    <a:pt x="1544279" y="1468318"/>
                  </a:lnTo>
                  <a:lnTo>
                    <a:pt x="1543647" y="1467937"/>
                  </a:lnTo>
                  <a:lnTo>
                    <a:pt x="1543015" y="1467937"/>
                  </a:lnTo>
                  <a:lnTo>
                    <a:pt x="1541278" y="1468191"/>
                  </a:lnTo>
                  <a:lnTo>
                    <a:pt x="1535356" y="1468191"/>
                  </a:lnTo>
                  <a:lnTo>
                    <a:pt x="1535672" y="1468318"/>
                  </a:lnTo>
                  <a:lnTo>
                    <a:pt x="1535593" y="1468953"/>
                  </a:lnTo>
                  <a:lnTo>
                    <a:pt x="1535198" y="1469207"/>
                  </a:lnTo>
                  <a:lnTo>
                    <a:pt x="1534408" y="1469207"/>
                  </a:lnTo>
                  <a:lnTo>
                    <a:pt x="1534198" y="1469461"/>
                  </a:lnTo>
                  <a:lnTo>
                    <a:pt x="1534171" y="1469715"/>
                  </a:lnTo>
                  <a:lnTo>
                    <a:pt x="1539083" y="1469716"/>
                  </a:lnTo>
                  <a:lnTo>
                    <a:pt x="1540488" y="1469842"/>
                  </a:lnTo>
                  <a:lnTo>
                    <a:pt x="1542383" y="1469969"/>
                  </a:lnTo>
                  <a:lnTo>
                    <a:pt x="1546016" y="1470477"/>
                  </a:lnTo>
                  <a:close/>
                </a:path>
                <a:path w="2360295" h="1867535">
                  <a:moveTo>
                    <a:pt x="1713258" y="1470985"/>
                  </a:moveTo>
                  <a:lnTo>
                    <a:pt x="1713442" y="1470563"/>
                  </a:lnTo>
                  <a:lnTo>
                    <a:pt x="1712323" y="1469716"/>
                  </a:lnTo>
                  <a:lnTo>
                    <a:pt x="1712219" y="1469543"/>
                  </a:lnTo>
                  <a:lnTo>
                    <a:pt x="1714443" y="1468064"/>
                  </a:lnTo>
                  <a:lnTo>
                    <a:pt x="1712232" y="1469207"/>
                  </a:lnTo>
                  <a:lnTo>
                    <a:pt x="1698137" y="1469207"/>
                  </a:lnTo>
                  <a:lnTo>
                    <a:pt x="1698176" y="1469334"/>
                  </a:lnTo>
                  <a:lnTo>
                    <a:pt x="1699677" y="1469334"/>
                  </a:lnTo>
                  <a:lnTo>
                    <a:pt x="1699308" y="1469842"/>
                  </a:lnTo>
                  <a:lnTo>
                    <a:pt x="1711363" y="1469842"/>
                  </a:lnTo>
                  <a:lnTo>
                    <a:pt x="1711995" y="1470477"/>
                  </a:lnTo>
                  <a:lnTo>
                    <a:pt x="1712785" y="1470604"/>
                  </a:lnTo>
                  <a:lnTo>
                    <a:pt x="1713021" y="1470858"/>
                  </a:lnTo>
                  <a:lnTo>
                    <a:pt x="1713258" y="1470985"/>
                  </a:lnTo>
                  <a:close/>
                </a:path>
                <a:path w="2360295" h="1867535">
                  <a:moveTo>
                    <a:pt x="1682858" y="1469334"/>
                  </a:moveTo>
                  <a:lnTo>
                    <a:pt x="1683884" y="1468064"/>
                  </a:lnTo>
                  <a:lnTo>
                    <a:pt x="1681752" y="1468064"/>
                  </a:lnTo>
                  <a:lnTo>
                    <a:pt x="1682463" y="1468699"/>
                  </a:lnTo>
                  <a:lnTo>
                    <a:pt x="1682858" y="1469334"/>
                  </a:lnTo>
                  <a:close/>
                </a:path>
                <a:path w="2360295" h="1867535">
                  <a:moveTo>
                    <a:pt x="1602315" y="1469588"/>
                  </a:moveTo>
                  <a:lnTo>
                    <a:pt x="1604053" y="1468318"/>
                  </a:lnTo>
                  <a:lnTo>
                    <a:pt x="1604368" y="1468064"/>
                  </a:lnTo>
                  <a:lnTo>
                    <a:pt x="1601149" y="1468064"/>
                  </a:lnTo>
                  <a:lnTo>
                    <a:pt x="1602315" y="1469588"/>
                  </a:lnTo>
                  <a:close/>
                </a:path>
                <a:path w="2360295" h="1867535">
                  <a:moveTo>
                    <a:pt x="1573731" y="1470096"/>
                  </a:moveTo>
                  <a:lnTo>
                    <a:pt x="1574730" y="1469461"/>
                  </a:lnTo>
                  <a:lnTo>
                    <a:pt x="1574854" y="1468999"/>
                  </a:lnTo>
                  <a:lnTo>
                    <a:pt x="1574523" y="1468084"/>
                  </a:lnTo>
                  <a:lnTo>
                    <a:pt x="1573731" y="1470096"/>
                  </a:lnTo>
                  <a:close/>
                </a:path>
                <a:path w="2360295" h="1867535">
                  <a:moveTo>
                    <a:pt x="1742397" y="1469842"/>
                  </a:moveTo>
                  <a:lnTo>
                    <a:pt x="1742870" y="1468191"/>
                  </a:lnTo>
                  <a:lnTo>
                    <a:pt x="1742115" y="1468191"/>
                  </a:lnTo>
                  <a:lnTo>
                    <a:pt x="1742239" y="1469588"/>
                  </a:lnTo>
                  <a:lnTo>
                    <a:pt x="1742397" y="1469842"/>
                  </a:lnTo>
                  <a:close/>
                </a:path>
                <a:path w="2360295" h="1867535">
                  <a:moveTo>
                    <a:pt x="1697125" y="1469588"/>
                  </a:moveTo>
                  <a:lnTo>
                    <a:pt x="1697939" y="1469588"/>
                  </a:lnTo>
                  <a:lnTo>
                    <a:pt x="1698058" y="1468953"/>
                  </a:lnTo>
                  <a:lnTo>
                    <a:pt x="1697860" y="1468572"/>
                  </a:lnTo>
                  <a:lnTo>
                    <a:pt x="1697781" y="1468318"/>
                  </a:lnTo>
                  <a:lnTo>
                    <a:pt x="1697939" y="1468318"/>
                  </a:lnTo>
                  <a:lnTo>
                    <a:pt x="1698097" y="1468191"/>
                  </a:lnTo>
                  <a:lnTo>
                    <a:pt x="1691280" y="1468191"/>
                  </a:lnTo>
                  <a:lnTo>
                    <a:pt x="1691359" y="1468572"/>
                  </a:lnTo>
                  <a:lnTo>
                    <a:pt x="1696992" y="1468572"/>
                  </a:lnTo>
                  <a:lnTo>
                    <a:pt x="1697125" y="1469588"/>
                  </a:lnTo>
                  <a:close/>
                </a:path>
                <a:path w="2360295" h="1867535">
                  <a:moveTo>
                    <a:pt x="1644166" y="1469842"/>
                  </a:moveTo>
                  <a:lnTo>
                    <a:pt x="1644798" y="1469334"/>
                  </a:lnTo>
                  <a:lnTo>
                    <a:pt x="1645109" y="1468999"/>
                  </a:lnTo>
                  <a:lnTo>
                    <a:pt x="1645192" y="1468191"/>
                  </a:lnTo>
                  <a:lnTo>
                    <a:pt x="1644211" y="1469207"/>
                  </a:lnTo>
                  <a:lnTo>
                    <a:pt x="1644031" y="1469543"/>
                  </a:lnTo>
                  <a:lnTo>
                    <a:pt x="1644166" y="1469842"/>
                  </a:lnTo>
                  <a:close/>
                </a:path>
                <a:path w="2360295" h="1867535">
                  <a:moveTo>
                    <a:pt x="1633900" y="1471874"/>
                  </a:moveTo>
                  <a:lnTo>
                    <a:pt x="1635721" y="1470728"/>
                  </a:lnTo>
                  <a:lnTo>
                    <a:pt x="1635953" y="1470604"/>
                  </a:lnTo>
                  <a:lnTo>
                    <a:pt x="1636059" y="1470350"/>
                  </a:lnTo>
                  <a:lnTo>
                    <a:pt x="1636664" y="1468191"/>
                  </a:lnTo>
                  <a:lnTo>
                    <a:pt x="1635559" y="1468953"/>
                  </a:lnTo>
                  <a:lnTo>
                    <a:pt x="1634611" y="1469207"/>
                  </a:lnTo>
                  <a:lnTo>
                    <a:pt x="1633012" y="1469207"/>
                  </a:lnTo>
                  <a:lnTo>
                    <a:pt x="1633900" y="1471874"/>
                  </a:lnTo>
                  <a:close/>
                </a:path>
                <a:path w="2360295" h="1867535">
                  <a:moveTo>
                    <a:pt x="1589208" y="1468318"/>
                  </a:moveTo>
                  <a:lnTo>
                    <a:pt x="1590392" y="1468191"/>
                  </a:lnTo>
                  <a:lnTo>
                    <a:pt x="1589366" y="1468191"/>
                  </a:lnTo>
                  <a:lnTo>
                    <a:pt x="1589208" y="1468318"/>
                  </a:lnTo>
                  <a:close/>
                </a:path>
                <a:path w="2360295" h="1867535">
                  <a:moveTo>
                    <a:pt x="1567256" y="1472382"/>
                  </a:moveTo>
                  <a:lnTo>
                    <a:pt x="1568835" y="1469080"/>
                  </a:lnTo>
                  <a:lnTo>
                    <a:pt x="1568046" y="1468826"/>
                  </a:lnTo>
                  <a:lnTo>
                    <a:pt x="1567177" y="1468191"/>
                  </a:lnTo>
                  <a:lnTo>
                    <a:pt x="1566751" y="1469334"/>
                  </a:lnTo>
                  <a:lnTo>
                    <a:pt x="1567335" y="1469334"/>
                  </a:lnTo>
                  <a:lnTo>
                    <a:pt x="1567256" y="1472382"/>
                  </a:lnTo>
                  <a:close/>
                </a:path>
                <a:path w="2360295" h="1867535">
                  <a:moveTo>
                    <a:pt x="1770192" y="1468445"/>
                  </a:moveTo>
                  <a:lnTo>
                    <a:pt x="1770745" y="1468318"/>
                  </a:lnTo>
                  <a:lnTo>
                    <a:pt x="1770113" y="1468318"/>
                  </a:lnTo>
                  <a:lnTo>
                    <a:pt x="1770192" y="1468445"/>
                  </a:lnTo>
                  <a:close/>
                </a:path>
                <a:path w="2360295" h="1867535">
                  <a:moveTo>
                    <a:pt x="1744134" y="1469207"/>
                  </a:moveTo>
                  <a:lnTo>
                    <a:pt x="1744924" y="1468826"/>
                  </a:lnTo>
                  <a:lnTo>
                    <a:pt x="1746424" y="1468318"/>
                  </a:lnTo>
                  <a:lnTo>
                    <a:pt x="1743028" y="1468318"/>
                  </a:lnTo>
                  <a:lnTo>
                    <a:pt x="1744134" y="1469207"/>
                  </a:lnTo>
                  <a:close/>
                </a:path>
                <a:path w="2360295" h="1867535">
                  <a:moveTo>
                    <a:pt x="1722340" y="1469207"/>
                  </a:moveTo>
                  <a:lnTo>
                    <a:pt x="1722458" y="1469080"/>
                  </a:lnTo>
                  <a:lnTo>
                    <a:pt x="1722577" y="1468318"/>
                  </a:lnTo>
                  <a:lnTo>
                    <a:pt x="1721945" y="1468318"/>
                  </a:lnTo>
                  <a:lnTo>
                    <a:pt x="1721810" y="1469080"/>
                  </a:lnTo>
                  <a:lnTo>
                    <a:pt x="1722024" y="1469080"/>
                  </a:lnTo>
                  <a:lnTo>
                    <a:pt x="1722340" y="1469207"/>
                  </a:lnTo>
                  <a:close/>
                </a:path>
                <a:path w="2360295" h="1867535">
                  <a:moveTo>
                    <a:pt x="1645508" y="1469842"/>
                  </a:moveTo>
                  <a:lnTo>
                    <a:pt x="1647167" y="1469842"/>
                  </a:lnTo>
                  <a:lnTo>
                    <a:pt x="1645824" y="1468318"/>
                  </a:lnTo>
                  <a:lnTo>
                    <a:pt x="1645508" y="1469842"/>
                  </a:lnTo>
                  <a:close/>
                </a:path>
                <a:path w="2360295" h="1867535">
                  <a:moveTo>
                    <a:pt x="1641798" y="1471366"/>
                  </a:moveTo>
                  <a:lnTo>
                    <a:pt x="1641843" y="1470604"/>
                  </a:lnTo>
                  <a:lnTo>
                    <a:pt x="1641166" y="1468318"/>
                  </a:lnTo>
                  <a:lnTo>
                    <a:pt x="1640733" y="1470027"/>
                  </a:lnTo>
                  <a:lnTo>
                    <a:pt x="1640659" y="1470250"/>
                  </a:lnTo>
                  <a:lnTo>
                    <a:pt x="1640219" y="1470604"/>
                  </a:lnTo>
                  <a:lnTo>
                    <a:pt x="1641324" y="1471112"/>
                  </a:lnTo>
                  <a:lnTo>
                    <a:pt x="1641798" y="1471366"/>
                  </a:lnTo>
                  <a:close/>
                </a:path>
                <a:path w="2360295" h="1867535">
                  <a:moveTo>
                    <a:pt x="1625688" y="1473525"/>
                  </a:moveTo>
                  <a:lnTo>
                    <a:pt x="1628452" y="1471620"/>
                  </a:lnTo>
                  <a:lnTo>
                    <a:pt x="1631137" y="1471493"/>
                  </a:lnTo>
                  <a:lnTo>
                    <a:pt x="1632716" y="1468318"/>
                  </a:lnTo>
                  <a:lnTo>
                    <a:pt x="1630356" y="1468318"/>
                  </a:lnTo>
                  <a:lnTo>
                    <a:pt x="1630701" y="1468545"/>
                  </a:lnTo>
                  <a:lnTo>
                    <a:pt x="1630584" y="1468699"/>
                  </a:lnTo>
                  <a:lnTo>
                    <a:pt x="1629952" y="1469207"/>
                  </a:lnTo>
                  <a:lnTo>
                    <a:pt x="1631216" y="1470096"/>
                  </a:lnTo>
                  <a:lnTo>
                    <a:pt x="1630347" y="1470477"/>
                  </a:lnTo>
                  <a:lnTo>
                    <a:pt x="1629399" y="1470604"/>
                  </a:lnTo>
                  <a:lnTo>
                    <a:pt x="1628531" y="1470985"/>
                  </a:lnTo>
                  <a:lnTo>
                    <a:pt x="1621858" y="1470985"/>
                  </a:lnTo>
                  <a:lnTo>
                    <a:pt x="1621674" y="1471239"/>
                  </a:lnTo>
                  <a:lnTo>
                    <a:pt x="1621788" y="1471752"/>
                  </a:lnTo>
                  <a:lnTo>
                    <a:pt x="1621988" y="1472128"/>
                  </a:lnTo>
                  <a:lnTo>
                    <a:pt x="1622095" y="1472382"/>
                  </a:lnTo>
                  <a:lnTo>
                    <a:pt x="1623319" y="1472382"/>
                  </a:lnTo>
                  <a:lnTo>
                    <a:pt x="1624583" y="1472509"/>
                  </a:lnTo>
                  <a:lnTo>
                    <a:pt x="1625688" y="1473525"/>
                  </a:lnTo>
                  <a:close/>
                </a:path>
                <a:path w="2360295" h="1867535">
                  <a:moveTo>
                    <a:pt x="1557747" y="1469334"/>
                  </a:moveTo>
                  <a:lnTo>
                    <a:pt x="1558966" y="1469334"/>
                  </a:lnTo>
                  <a:lnTo>
                    <a:pt x="1558018" y="1468318"/>
                  </a:lnTo>
                  <a:lnTo>
                    <a:pt x="1557747" y="1469334"/>
                  </a:lnTo>
                  <a:close/>
                </a:path>
                <a:path w="2360295" h="1867535">
                  <a:moveTo>
                    <a:pt x="1531565" y="1469969"/>
                  </a:moveTo>
                  <a:lnTo>
                    <a:pt x="1533777" y="1469969"/>
                  </a:lnTo>
                  <a:lnTo>
                    <a:pt x="1533903" y="1469816"/>
                  </a:lnTo>
                  <a:lnTo>
                    <a:pt x="1534013" y="1469461"/>
                  </a:lnTo>
                  <a:lnTo>
                    <a:pt x="1533619" y="1468826"/>
                  </a:lnTo>
                  <a:lnTo>
                    <a:pt x="1533223" y="1468318"/>
                  </a:lnTo>
                  <a:lnTo>
                    <a:pt x="1531644" y="1468699"/>
                  </a:lnTo>
                  <a:lnTo>
                    <a:pt x="1530539" y="1468699"/>
                  </a:lnTo>
                  <a:lnTo>
                    <a:pt x="1530697" y="1468826"/>
                  </a:lnTo>
                  <a:lnTo>
                    <a:pt x="1530855" y="1469080"/>
                  </a:lnTo>
                  <a:lnTo>
                    <a:pt x="1531092" y="1469334"/>
                  </a:lnTo>
                  <a:lnTo>
                    <a:pt x="1531329" y="1469334"/>
                  </a:lnTo>
                  <a:lnTo>
                    <a:pt x="1531447" y="1469588"/>
                  </a:lnTo>
                  <a:lnTo>
                    <a:pt x="1531565" y="1469969"/>
                  </a:lnTo>
                  <a:close/>
                </a:path>
                <a:path w="2360295" h="1867535">
                  <a:moveTo>
                    <a:pt x="1647561" y="1471239"/>
                  </a:moveTo>
                  <a:lnTo>
                    <a:pt x="1647619" y="1471054"/>
                  </a:lnTo>
                  <a:lnTo>
                    <a:pt x="1648114" y="1468572"/>
                  </a:lnTo>
                  <a:lnTo>
                    <a:pt x="1659959" y="1468572"/>
                  </a:lnTo>
                  <a:lnTo>
                    <a:pt x="1660432" y="1468445"/>
                  </a:lnTo>
                  <a:lnTo>
                    <a:pt x="1646660" y="1468445"/>
                  </a:lnTo>
                  <a:lnTo>
                    <a:pt x="1647167" y="1469842"/>
                  </a:lnTo>
                  <a:lnTo>
                    <a:pt x="1645508" y="1469842"/>
                  </a:lnTo>
                  <a:lnTo>
                    <a:pt x="1645070" y="1470563"/>
                  </a:lnTo>
                  <a:lnTo>
                    <a:pt x="1644798" y="1471112"/>
                  </a:lnTo>
                  <a:lnTo>
                    <a:pt x="1645824" y="1471112"/>
                  </a:lnTo>
                  <a:lnTo>
                    <a:pt x="1647561" y="1471239"/>
                  </a:lnTo>
                  <a:close/>
                </a:path>
                <a:path w="2360295" h="1867535">
                  <a:moveTo>
                    <a:pt x="1592445" y="1472128"/>
                  </a:moveTo>
                  <a:lnTo>
                    <a:pt x="1594735" y="1471239"/>
                  </a:lnTo>
                  <a:lnTo>
                    <a:pt x="1596867" y="1471239"/>
                  </a:lnTo>
                  <a:lnTo>
                    <a:pt x="1595051" y="1469080"/>
                  </a:lnTo>
                  <a:lnTo>
                    <a:pt x="1594735" y="1468445"/>
                  </a:lnTo>
                  <a:lnTo>
                    <a:pt x="1591276" y="1468445"/>
                  </a:lnTo>
                  <a:lnTo>
                    <a:pt x="1591261" y="1468699"/>
                  </a:lnTo>
                  <a:lnTo>
                    <a:pt x="1590297" y="1468699"/>
                  </a:lnTo>
                  <a:lnTo>
                    <a:pt x="1590179" y="1469334"/>
                  </a:lnTo>
                  <a:lnTo>
                    <a:pt x="1590264" y="1469588"/>
                  </a:lnTo>
                  <a:lnTo>
                    <a:pt x="1592445" y="1472128"/>
                  </a:lnTo>
                  <a:close/>
                </a:path>
                <a:path w="2360295" h="1867535">
                  <a:moveTo>
                    <a:pt x="1577679" y="1470223"/>
                  </a:moveTo>
                  <a:lnTo>
                    <a:pt x="1579416" y="1470223"/>
                  </a:lnTo>
                  <a:lnTo>
                    <a:pt x="1579416" y="1468445"/>
                  </a:lnTo>
                  <a:lnTo>
                    <a:pt x="1577569" y="1468445"/>
                  </a:lnTo>
                  <a:lnTo>
                    <a:pt x="1578121" y="1469080"/>
                  </a:lnTo>
                  <a:lnTo>
                    <a:pt x="1578548" y="1469080"/>
                  </a:lnTo>
                  <a:lnTo>
                    <a:pt x="1577916" y="1469842"/>
                  </a:lnTo>
                  <a:lnTo>
                    <a:pt x="1577679" y="1470223"/>
                  </a:lnTo>
                  <a:close/>
                </a:path>
                <a:path w="2360295" h="1867535">
                  <a:moveTo>
                    <a:pt x="1552452" y="1468559"/>
                  </a:moveTo>
                  <a:lnTo>
                    <a:pt x="1552640" y="1468545"/>
                  </a:lnTo>
                  <a:lnTo>
                    <a:pt x="1552491" y="1468445"/>
                  </a:lnTo>
                  <a:close/>
                </a:path>
                <a:path w="2360295" h="1867535">
                  <a:moveTo>
                    <a:pt x="1548306" y="1469588"/>
                  </a:moveTo>
                  <a:lnTo>
                    <a:pt x="1549727" y="1468826"/>
                  </a:lnTo>
                  <a:lnTo>
                    <a:pt x="1550517" y="1468699"/>
                  </a:lnTo>
                  <a:lnTo>
                    <a:pt x="1552452" y="1468559"/>
                  </a:lnTo>
                  <a:lnTo>
                    <a:pt x="1548527" y="1468445"/>
                  </a:lnTo>
                  <a:lnTo>
                    <a:pt x="1548400" y="1469207"/>
                  </a:lnTo>
                  <a:lnTo>
                    <a:pt x="1548306" y="1469588"/>
                  </a:lnTo>
                  <a:close/>
                </a:path>
                <a:path w="2360295" h="1867535">
                  <a:moveTo>
                    <a:pt x="1553614" y="1470096"/>
                  </a:moveTo>
                  <a:lnTo>
                    <a:pt x="1554939" y="1470096"/>
                  </a:lnTo>
                  <a:lnTo>
                    <a:pt x="1552640" y="1468545"/>
                  </a:lnTo>
                  <a:lnTo>
                    <a:pt x="1552452" y="1468559"/>
                  </a:lnTo>
                  <a:lnTo>
                    <a:pt x="1552100" y="1469588"/>
                  </a:lnTo>
                  <a:lnTo>
                    <a:pt x="1553201" y="1469588"/>
                  </a:lnTo>
                  <a:lnTo>
                    <a:pt x="1553614" y="1470096"/>
                  </a:lnTo>
                  <a:close/>
                </a:path>
                <a:path w="2360295" h="1867535">
                  <a:moveTo>
                    <a:pt x="1694781" y="1472382"/>
                  </a:moveTo>
                  <a:lnTo>
                    <a:pt x="1696992" y="1468572"/>
                  </a:lnTo>
                  <a:lnTo>
                    <a:pt x="1691359" y="1468572"/>
                  </a:lnTo>
                  <a:lnTo>
                    <a:pt x="1691442" y="1469334"/>
                  </a:lnTo>
                  <a:lnTo>
                    <a:pt x="1693044" y="1469334"/>
                  </a:lnTo>
                  <a:lnTo>
                    <a:pt x="1694781" y="1472382"/>
                  </a:lnTo>
                  <a:close/>
                </a:path>
                <a:path w="2360295" h="1867535">
                  <a:moveTo>
                    <a:pt x="1659722" y="1469715"/>
                  </a:moveTo>
                  <a:lnTo>
                    <a:pt x="1660037" y="1469334"/>
                  </a:lnTo>
                  <a:lnTo>
                    <a:pt x="1660274" y="1469334"/>
                  </a:lnTo>
                  <a:lnTo>
                    <a:pt x="1660116" y="1468953"/>
                  </a:lnTo>
                  <a:lnTo>
                    <a:pt x="1659722" y="1468699"/>
                  </a:lnTo>
                  <a:lnTo>
                    <a:pt x="1659090" y="1468572"/>
                  </a:lnTo>
                  <a:lnTo>
                    <a:pt x="1648114" y="1468572"/>
                  </a:lnTo>
                  <a:lnTo>
                    <a:pt x="1648284" y="1468826"/>
                  </a:lnTo>
                  <a:lnTo>
                    <a:pt x="1658379" y="1468826"/>
                  </a:lnTo>
                  <a:lnTo>
                    <a:pt x="1659564" y="1469588"/>
                  </a:lnTo>
                  <a:lnTo>
                    <a:pt x="1659722" y="1469715"/>
                  </a:lnTo>
                  <a:close/>
                </a:path>
                <a:path w="2360295" h="1867535">
                  <a:moveTo>
                    <a:pt x="1579890" y="1470858"/>
                  </a:moveTo>
                  <a:lnTo>
                    <a:pt x="1580680" y="1470223"/>
                  </a:lnTo>
                  <a:lnTo>
                    <a:pt x="1581469" y="1470223"/>
                  </a:lnTo>
                  <a:lnTo>
                    <a:pt x="1581672" y="1470027"/>
                  </a:lnTo>
                  <a:lnTo>
                    <a:pt x="1581786" y="1469716"/>
                  </a:lnTo>
                  <a:lnTo>
                    <a:pt x="1581470" y="1468953"/>
                  </a:lnTo>
                  <a:lnTo>
                    <a:pt x="1581075" y="1468572"/>
                  </a:lnTo>
                  <a:lnTo>
                    <a:pt x="1580285" y="1468953"/>
                  </a:lnTo>
                  <a:lnTo>
                    <a:pt x="1579785" y="1468953"/>
                  </a:lnTo>
                  <a:lnTo>
                    <a:pt x="1579890" y="1470858"/>
                  </a:lnTo>
                  <a:close/>
                </a:path>
                <a:path w="2360295" h="1867535">
                  <a:moveTo>
                    <a:pt x="1644087" y="1469334"/>
                  </a:moveTo>
                  <a:lnTo>
                    <a:pt x="1644210" y="1469207"/>
                  </a:lnTo>
                  <a:lnTo>
                    <a:pt x="1644279" y="1469080"/>
                  </a:lnTo>
                  <a:lnTo>
                    <a:pt x="1644389" y="1468653"/>
                  </a:lnTo>
                  <a:lnTo>
                    <a:pt x="1644087" y="1469334"/>
                  </a:lnTo>
                  <a:close/>
                </a:path>
                <a:path w="2360295" h="1867535">
                  <a:moveTo>
                    <a:pt x="1622806" y="1469842"/>
                  </a:moveTo>
                  <a:lnTo>
                    <a:pt x="1623951" y="1469842"/>
                  </a:lnTo>
                  <a:lnTo>
                    <a:pt x="1622372" y="1468699"/>
                  </a:lnTo>
                  <a:lnTo>
                    <a:pt x="1622589" y="1469334"/>
                  </a:lnTo>
                  <a:lnTo>
                    <a:pt x="1622806" y="1469842"/>
                  </a:lnTo>
                  <a:close/>
                </a:path>
                <a:path w="2360295" h="1867535">
                  <a:moveTo>
                    <a:pt x="1656326" y="1471747"/>
                  </a:moveTo>
                  <a:lnTo>
                    <a:pt x="1656642" y="1471620"/>
                  </a:lnTo>
                  <a:lnTo>
                    <a:pt x="1656879" y="1471493"/>
                  </a:lnTo>
                  <a:lnTo>
                    <a:pt x="1657077" y="1470920"/>
                  </a:lnTo>
                  <a:lnTo>
                    <a:pt x="1657274" y="1470604"/>
                  </a:lnTo>
                  <a:lnTo>
                    <a:pt x="1657748" y="1469588"/>
                  </a:lnTo>
                  <a:lnTo>
                    <a:pt x="1658379" y="1468826"/>
                  </a:lnTo>
                  <a:lnTo>
                    <a:pt x="1648284" y="1468826"/>
                  </a:lnTo>
                  <a:lnTo>
                    <a:pt x="1648369" y="1468953"/>
                  </a:lnTo>
                  <a:lnTo>
                    <a:pt x="1655931" y="1468953"/>
                  </a:lnTo>
                  <a:lnTo>
                    <a:pt x="1655458" y="1471493"/>
                  </a:lnTo>
                  <a:lnTo>
                    <a:pt x="1656326" y="1471747"/>
                  </a:lnTo>
                  <a:close/>
                </a:path>
                <a:path w="2360295" h="1867535">
                  <a:moveTo>
                    <a:pt x="1749503" y="1469969"/>
                  </a:moveTo>
                  <a:lnTo>
                    <a:pt x="1749424" y="1468953"/>
                  </a:lnTo>
                  <a:lnTo>
                    <a:pt x="1748182" y="1468953"/>
                  </a:lnTo>
                  <a:lnTo>
                    <a:pt x="1749008" y="1469588"/>
                  </a:lnTo>
                  <a:lnTo>
                    <a:pt x="1749188" y="1469588"/>
                  </a:lnTo>
                  <a:lnTo>
                    <a:pt x="1749305" y="1469816"/>
                  </a:lnTo>
                  <a:lnTo>
                    <a:pt x="1749503" y="1469969"/>
                  </a:lnTo>
                  <a:close/>
                </a:path>
                <a:path w="2360295" h="1867535">
                  <a:moveTo>
                    <a:pt x="1653642" y="1470477"/>
                  </a:moveTo>
                  <a:lnTo>
                    <a:pt x="1654747" y="1469969"/>
                  </a:lnTo>
                  <a:lnTo>
                    <a:pt x="1655931" y="1468953"/>
                  </a:lnTo>
                  <a:lnTo>
                    <a:pt x="1648369" y="1468953"/>
                  </a:lnTo>
                  <a:lnTo>
                    <a:pt x="1648794" y="1469588"/>
                  </a:lnTo>
                  <a:lnTo>
                    <a:pt x="1653247" y="1469588"/>
                  </a:lnTo>
                  <a:lnTo>
                    <a:pt x="1653327" y="1469716"/>
                  </a:lnTo>
                  <a:lnTo>
                    <a:pt x="1653563" y="1470350"/>
                  </a:lnTo>
                  <a:lnTo>
                    <a:pt x="1653642" y="1470477"/>
                  </a:lnTo>
                  <a:close/>
                </a:path>
                <a:path w="2360295" h="1867535">
                  <a:moveTo>
                    <a:pt x="1616292" y="1472763"/>
                  </a:moveTo>
                  <a:lnTo>
                    <a:pt x="1617476" y="1472763"/>
                  </a:lnTo>
                  <a:lnTo>
                    <a:pt x="1616054" y="1468953"/>
                  </a:lnTo>
                  <a:lnTo>
                    <a:pt x="1613449" y="1470731"/>
                  </a:lnTo>
                  <a:lnTo>
                    <a:pt x="1608901" y="1470731"/>
                  </a:lnTo>
                  <a:lnTo>
                    <a:pt x="1609027" y="1471112"/>
                  </a:lnTo>
                  <a:lnTo>
                    <a:pt x="1615265" y="1471112"/>
                  </a:lnTo>
                  <a:lnTo>
                    <a:pt x="1616528" y="1471366"/>
                  </a:lnTo>
                  <a:lnTo>
                    <a:pt x="1616449" y="1472001"/>
                  </a:lnTo>
                  <a:lnTo>
                    <a:pt x="1616292" y="1472763"/>
                  </a:lnTo>
                  <a:close/>
                </a:path>
                <a:path w="2360295" h="1867535">
                  <a:moveTo>
                    <a:pt x="1554393" y="1471054"/>
                  </a:moveTo>
                  <a:lnTo>
                    <a:pt x="1554596" y="1470879"/>
                  </a:lnTo>
                  <a:lnTo>
                    <a:pt x="1554702" y="1470223"/>
                  </a:lnTo>
                  <a:lnTo>
                    <a:pt x="1557071" y="1470223"/>
                  </a:lnTo>
                  <a:lnTo>
                    <a:pt x="1556834" y="1469842"/>
                  </a:lnTo>
                  <a:lnTo>
                    <a:pt x="1556597" y="1469334"/>
                  </a:lnTo>
                  <a:lnTo>
                    <a:pt x="1556360" y="1468953"/>
                  </a:lnTo>
                  <a:lnTo>
                    <a:pt x="1554939" y="1470096"/>
                  </a:lnTo>
                  <a:lnTo>
                    <a:pt x="1553614" y="1470096"/>
                  </a:lnTo>
                  <a:lnTo>
                    <a:pt x="1554393" y="1471054"/>
                  </a:lnTo>
                  <a:close/>
                </a:path>
                <a:path w="2360295" h="1867535">
                  <a:moveTo>
                    <a:pt x="1534408" y="1469207"/>
                  </a:moveTo>
                  <a:lnTo>
                    <a:pt x="1535198" y="1469207"/>
                  </a:lnTo>
                  <a:lnTo>
                    <a:pt x="1534645" y="1468953"/>
                  </a:lnTo>
                  <a:lnTo>
                    <a:pt x="1534408" y="1469207"/>
                  </a:lnTo>
                  <a:close/>
                </a:path>
                <a:path w="2360295" h="1867535">
                  <a:moveTo>
                    <a:pt x="1697939" y="1469588"/>
                  </a:moveTo>
                  <a:lnTo>
                    <a:pt x="1698241" y="1469543"/>
                  </a:lnTo>
                  <a:lnTo>
                    <a:pt x="1698072" y="1468999"/>
                  </a:lnTo>
                  <a:lnTo>
                    <a:pt x="1697939" y="1469588"/>
                  </a:lnTo>
                  <a:close/>
                </a:path>
                <a:path w="2360295" h="1867535">
                  <a:moveTo>
                    <a:pt x="1721787" y="1469207"/>
                  </a:moveTo>
                  <a:lnTo>
                    <a:pt x="1722024" y="1469080"/>
                  </a:lnTo>
                  <a:lnTo>
                    <a:pt x="1721810" y="1469080"/>
                  </a:lnTo>
                  <a:lnTo>
                    <a:pt x="1721787" y="1469207"/>
                  </a:lnTo>
                  <a:close/>
                </a:path>
                <a:path w="2360295" h="1867535">
                  <a:moveTo>
                    <a:pt x="1661459" y="1469715"/>
                  </a:moveTo>
                  <a:lnTo>
                    <a:pt x="1661692" y="1469543"/>
                  </a:lnTo>
                  <a:lnTo>
                    <a:pt x="1662485" y="1469080"/>
                  </a:lnTo>
                  <a:lnTo>
                    <a:pt x="1660946" y="1469080"/>
                  </a:lnTo>
                  <a:lnTo>
                    <a:pt x="1661459" y="1469715"/>
                  </a:lnTo>
                  <a:close/>
                </a:path>
                <a:path w="2360295" h="1867535">
                  <a:moveTo>
                    <a:pt x="1588418" y="1471493"/>
                  </a:moveTo>
                  <a:lnTo>
                    <a:pt x="1590155" y="1469080"/>
                  </a:lnTo>
                  <a:lnTo>
                    <a:pt x="1589445" y="1469207"/>
                  </a:lnTo>
                  <a:lnTo>
                    <a:pt x="1587589" y="1469207"/>
                  </a:lnTo>
                  <a:lnTo>
                    <a:pt x="1588418" y="1471493"/>
                  </a:lnTo>
                  <a:close/>
                </a:path>
                <a:path w="2360295" h="1867535">
                  <a:moveTo>
                    <a:pt x="1578232" y="1469207"/>
                  </a:moveTo>
                  <a:lnTo>
                    <a:pt x="1578548" y="1469080"/>
                  </a:lnTo>
                  <a:lnTo>
                    <a:pt x="1578121" y="1469080"/>
                  </a:lnTo>
                  <a:lnTo>
                    <a:pt x="1578232" y="1469207"/>
                  </a:lnTo>
                  <a:close/>
                </a:path>
                <a:path w="2360295" h="1867535">
                  <a:moveTo>
                    <a:pt x="1735764" y="1471493"/>
                  </a:moveTo>
                  <a:lnTo>
                    <a:pt x="1734525" y="1469969"/>
                  </a:lnTo>
                  <a:lnTo>
                    <a:pt x="1734421" y="1469461"/>
                  </a:lnTo>
                  <a:lnTo>
                    <a:pt x="1735211" y="1469207"/>
                  </a:lnTo>
                  <a:lnTo>
                    <a:pt x="1729920" y="1469207"/>
                  </a:lnTo>
                  <a:lnTo>
                    <a:pt x="1729605" y="1469334"/>
                  </a:lnTo>
                  <a:lnTo>
                    <a:pt x="1731957" y="1470188"/>
                  </a:lnTo>
                  <a:lnTo>
                    <a:pt x="1732121" y="1470350"/>
                  </a:lnTo>
                  <a:lnTo>
                    <a:pt x="1732921" y="1470350"/>
                  </a:lnTo>
                  <a:lnTo>
                    <a:pt x="1735764" y="1471493"/>
                  </a:lnTo>
                  <a:close/>
                </a:path>
                <a:path w="2360295" h="1867535">
                  <a:moveTo>
                    <a:pt x="1528357" y="1470223"/>
                  </a:moveTo>
                  <a:lnTo>
                    <a:pt x="1529512" y="1470223"/>
                  </a:lnTo>
                  <a:lnTo>
                    <a:pt x="1528012" y="1469207"/>
                  </a:lnTo>
                  <a:lnTo>
                    <a:pt x="1528357" y="1470223"/>
                  </a:lnTo>
                  <a:close/>
                </a:path>
                <a:path w="2360295" h="1867535">
                  <a:moveTo>
                    <a:pt x="1572866" y="1470985"/>
                  </a:moveTo>
                  <a:lnTo>
                    <a:pt x="1575626" y="1470985"/>
                  </a:lnTo>
                  <a:lnTo>
                    <a:pt x="1574969" y="1469308"/>
                  </a:lnTo>
                  <a:lnTo>
                    <a:pt x="1573731" y="1470096"/>
                  </a:lnTo>
                  <a:lnTo>
                    <a:pt x="1568808" y="1470096"/>
                  </a:lnTo>
                  <a:lnTo>
                    <a:pt x="1568805" y="1470223"/>
                  </a:lnTo>
                  <a:lnTo>
                    <a:pt x="1570731" y="1470223"/>
                  </a:lnTo>
                  <a:lnTo>
                    <a:pt x="1571092" y="1470858"/>
                  </a:lnTo>
                  <a:lnTo>
                    <a:pt x="1572784" y="1470858"/>
                  </a:lnTo>
                  <a:lnTo>
                    <a:pt x="1572866" y="1470985"/>
                  </a:lnTo>
                  <a:close/>
                </a:path>
                <a:path w="2360295" h="1867535">
                  <a:moveTo>
                    <a:pt x="1698241" y="1469543"/>
                  </a:moveTo>
                  <a:lnTo>
                    <a:pt x="1699677" y="1469334"/>
                  </a:lnTo>
                  <a:lnTo>
                    <a:pt x="1698176" y="1469334"/>
                  </a:lnTo>
                  <a:lnTo>
                    <a:pt x="1698241" y="1469543"/>
                  </a:lnTo>
                  <a:close/>
                </a:path>
                <a:path w="2360295" h="1867535">
                  <a:moveTo>
                    <a:pt x="1691622" y="1470350"/>
                  </a:moveTo>
                  <a:lnTo>
                    <a:pt x="1693044" y="1469334"/>
                  </a:lnTo>
                  <a:lnTo>
                    <a:pt x="1691442" y="1469334"/>
                  </a:lnTo>
                  <a:lnTo>
                    <a:pt x="1691622" y="1470350"/>
                  </a:lnTo>
                  <a:close/>
                </a:path>
                <a:path w="2360295" h="1867535">
                  <a:moveTo>
                    <a:pt x="1566151" y="1470096"/>
                  </a:moveTo>
                  <a:lnTo>
                    <a:pt x="1567335" y="1469334"/>
                  </a:lnTo>
                  <a:lnTo>
                    <a:pt x="1566751" y="1469334"/>
                  </a:lnTo>
                  <a:lnTo>
                    <a:pt x="1566625" y="1469588"/>
                  </a:lnTo>
                  <a:lnTo>
                    <a:pt x="1566230" y="1469588"/>
                  </a:lnTo>
                  <a:lnTo>
                    <a:pt x="1566150" y="1469716"/>
                  </a:lnTo>
                  <a:lnTo>
                    <a:pt x="1566151" y="1470096"/>
                  </a:lnTo>
                  <a:close/>
                </a:path>
                <a:path w="2360295" h="1867535">
                  <a:moveTo>
                    <a:pt x="1764664" y="1471493"/>
                  </a:moveTo>
                  <a:lnTo>
                    <a:pt x="1766480" y="1471239"/>
                  </a:lnTo>
                  <a:lnTo>
                    <a:pt x="1766875" y="1471239"/>
                  </a:lnTo>
                  <a:lnTo>
                    <a:pt x="1767060" y="1470350"/>
                  </a:lnTo>
                  <a:lnTo>
                    <a:pt x="1767175" y="1469969"/>
                  </a:lnTo>
                  <a:lnTo>
                    <a:pt x="1767428" y="1469461"/>
                  </a:lnTo>
                  <a:lnTo>
                    <a:pt x="1763401" y="1469461"/>
                  </a:lnTo>
                  <a:lnTo>
                    <a:pt x="1763401" y="1470604"/>
                  </a:lnTo>
                  <a:lnTo>
                    <a:pt x="1764664" y="1471493"/>
                  </a:lnTo>
                  <a:close/>
                </a:path>
                <a:path w="2360295" h="1867535">
                  <a:moveTo>
                    <a:pt x="1698555" y="1470879"/>
                  </a:moveTo>
                  <a:lnTo>
                    <a:pt x="1698618" y="1470604"/>
                  </a:lnTo>
                  <a:lnTo>
                    <a:pt x="1698241" y="1469543"/>
                  </a:lnTo>
                  <a:lnTo>
                    <a:pt x="1697939" y="1469588"/>
                  </a:lnTo>
                  <a:lnTo>
                    <a:pt x="1697125" y="1469588"/>
                  </a:lnTo>
                  <a:lnTo>
                    <a:pt x="1697208" y="1470223"/>
                  </a:lnTo>
                  <a:lnTo>
                    <a:pt x="1698018" y="1470223"/>
                  </a:lnTo>
                  <a:lnTo>
                    <a:pt x="1698255" y="1470604"/>
                  </a:lnTo>
                  <a:lnTo>
                    <a:pt x="1698555" y="1470879"/>
                  </a:lnTo>
                  <a:close/>
                </a:path>
                <a:path w="2360295" h="1867535">
                  <a:moveTo>
                    <a:pt x="1749305" y="1469816"/>
                  </a:moveTo>
                  <a:lnTo>
                    <a:pt x="1749188" y="1469588"/>
                  </a:lnTo>
                  <a:lnTo>
                    <a:pt x="1749175" y="1469716"/>
                  </a:lnTo>
                  <a:lnTo>
                    <a:pt x="1749305" y="1469816"/>
                  </a:lnTo>
                  <a:close/>
                </a:path>
                <a:path w="2360295" h="1867535">
                  <a:moveTo>
                    <a:pt x="1749175" y="1469716"/>
                  </a:moveTo>
                  <a:lnTo>
                    <a:pt x="1749188" y="1469588"/>
                  </a:lnTo>
                  <a:lnTo>
                    <a:pt x="1749008" y="1469588"/>
                  </a:lnTo>
                  <a:lnTo>
                    <a:pt x="1749175" y="1469716"/>
                  </a:lnTo>
                  <a:close/>
                </a:path>
                <a:path w="2360295" h="1867535">
                  <a:moveTo>
                    <a:pt x="1652773" y="1472255"/>
                  </a:moveTo>
                  <a:lnTo>
                    <a:pt x="1653247" y="1469588"/>
                  </a:lnTo>
                  <a:lnTo>
                    <a:pt x="1648794" y="1469588"/>
                  </a:lnTo>
                  <a:lnTo>
                    <a:pt x="1649220" y="1470223"/>
                  </a:lnTo>
                  <a:lnTo>
                    <a:pt x="1651194" y="1470350"/>
                  </a:lnTo>
                  <a:lnTo>
                    <a:pt x="1652773" y="1472255"/>
                  </a:lnTo>
                  <a:close/>
                </a:path>
                <a:path w="2360295" h="1867535">
                  <a:moveTo>
                    <a:pt x="1641956" y="1470985"/>
                  </a:moveTo>
                  <a:lnTo>
                    <a:pt x="1642351" y="1469588"/>
                  </a:lnTo>
                  <a:lnTo>
                    <a:pt x="1641995" y="1470731"/>
                  </a:lnTo>
                  <a:lnTo>
                    <a:pt x="1641956" y="1470985"/>
                  </a:lnTo>
                  <a:close/>
                </a:path>
                <a:path w="2360295" h="1867535">
                  <a:moveTo>
                    <a:pt x="1582704" y="1470250"/>
                  </a:moveTo>
                  <a:lnTo>
                    <a:pt x="1583351" y="1470188"/>
                  </a:lnTo>
                  <a:lnTo>
                    <a:pt x="1582655" y="1469588"/>
                  </a:lnTo>
                  <a:lnTo>
                    <a:pt x="1582704" y="1470250"/>
                  </a:lnTo>
                  <a:close/>
                </a:path>
                <a:path w="2360295" h="1867535">
                  <a:moveTo>
                    <a:pt x="1556044" y="1471239"/>
                  </a:moveTo>
                  <a:lnTo>
                    <a:pt x="1557071" y="1471112"/>
                  </a:lnTo>
                  <a:lnTo>
                    <a:pt x="1558492" y="1470604"/>
                  </a:lnTo>
                  <a:lnTo>
                    <a:pt x="1560466" y="1470604"/>
                  </a:lnTo>
                  <a:lnTo>
                    <a:pt x="1560425" y="1469716"/>
                  </a:lnTo>
                  <a:lnTo>
                    <a:pt x="1560545" y="1469588"/>
                  </a:lnTo>
                  <a:lnTo>
                    <a:pt x="1557680" y="1469588"/>
                  </a:lnTo>
                  <a:lnTo>
                    <a:pt x="1557563" y="1470027"/>
                  </a:lnTo>
                  <a:lnTo>
                    <a:pt x="1557465" y="1470223"/>
                  </a:lnTo>
                  <a:lnTo>
                    <a:pt x="1554702" y="1470223"/>
                  </a:lnTo>
                  <a:lnTo>
                    <a:pt x="1554939" y="1470604"/>
                  </a:lnTo>
                  <a:lnTo>
                    <a:pt x="1554681" y="1470811"/>
                  </a:lnTo>
                  <a:lnTo>
                    <a:pt x="1554583" y="1470985"/>
                  </a:lnTo>
                  <a:lnTo>
                    <a:pt x="1554860" y="1470985"/>
                  </a:lnTo>
                  <a:lnTo>
                    <a:pt x="1556044" y="1471239"/>
                  </a:lnTo>
                  <a:close/>
                </a:path>
                <a:path w="2360295" h="1867535">
                  <a:moveTo>
                    <a:pt x="1551859" y="1471239"/>
                  </a:moveTo>
                  <a:lnTo>
                    <a:pt x="1552333" y="1471112"/>
                  </a:lnTo>
                  <a:lnTo>
                    <a:pt x="1553201" y="1470985"/>
                  </a:lnTo>
                  <a:lnTo>
                    <a:pt x="1553201" y="1469588"/>
                  </a:lnTo>
                  <a:lnTo>
                    <a:pt x="1552100" y="1469588"/>
                  </a:lnTo>
                  <a:lnTo>
                    <a:pt x="1551682" y="1470811"/>
                  </a:lnTo>
                  <a:lnTo>
                    <a:pt x="1551741" y="1471112"/>
                  </a:lnTo>
                  <a:lnTo>
                    <a:pt x="1551859" y="1471239"/>
                  </a:lnTo>
                  <a:close/>
                </a:path>
                <a:path w="2360295" h="1867535">
                  <a:moveTo>
                    <a:pt x="1530494" y="1470477"/>
                  </a:moveTo>
                  <a:lnTo>
                    <a:pt x="1531329" y="1470477"/>
                  </a:lnTo>
                  <a:lnTo>
                    <a:pt x="1531171" y="1470350"/>
                  </a:lnTo>
                  <a:lnTo>
                    <a:pt x="1530539" y="1469842"/>
                  </a:lnTo>
                  <a:lnTo>
                    <a:pt x="1529670" y="1469588"/>
                  </a:lnTo>
                  <a:lnTo>
                    <a:pt x="1529576" y="1469969"/>
                  </a:lnTo>
                  <a:lnTo>
                    <a:pt x="1529907" y="1469969"/>
                  </a:lnTo>
                  <a:lnTo>
                    <a:pt x="1530494" y="1470477"/>
                  </a:lnTo>
                  <a:close/>
                </a:path>
                <a:path w="2360295" h="1867535">
                  <a:moveTo>
                    <a:pt x="1533777" y="1469969"/>
                  </a:moveTo>
                  <a:lnTo>
                    <a:pt x="1533974" y="1469842"/>
                  </a:lnTo>
                  <a:lnTo>
                    <a:pt x="1534092" y="1469588"/>
                  </a:lnTo>
                  <a:lnTo>
                    <a:pt x="1533777" y="1469969"/>
                  </a:lnTo>
                  <a:close/>
                </a:path>
                <a:path w="2360295" h="1867535">
                  <a:moveTo>
                    <a:pt x="1531960" y="1471747"/>
                  </a:moveTo>
                  <a:lnTo>
                    <a:pt x="1536303" y="1469842"/>
                  </a:lnTo>
                  <a:lnTo>
                    <a:pt x="1538356" y="1469842"/>
                  </a:lnTo>
                  <a:lnTo>
                    <a:pt x="1539067" y="1469715"/>
                  </a:lnTo>
                  <a:lnTo>
                    <a:pt x="1534169" y="1469716"/>
                  </a:lnTo>
                  <a:lnTo>
                    <a:pt x="1533777" y="1469969"/>
                  </a:lnTo>
                  <a:lnTo>
                    <a:pt x="1531565" y="1469969"/>
                  </a:lnTo>
                  <a:lnTo>
                    <a:pt x="1531532" y="1470250"/>
                  </a:lnTo>
                  <a:lnTo>
                    <a:pt x="1531329" y="1470477"/>
                  </a:lnTo>
                  <a:lnTo>
                    <a:pt x="1530494" y="1470477"/>
                  </a:lnTo>
                  <a:lnTo>
                    <a:pt x="1531960" y="1471747"/>
                  </a:lnTo>
                  <a:close/>
                </a:path>
                <a:path w="2360295" h="1867535">
                  <a:moveTo>
                    <a:pt x="1749740" y="1472509"/>
                  </a:moveTo>
                  <a:lnTo>
                    <a:pt x="1750293" y="1472128"/>
                  </a:lnTo>
                  <a:lnTo>
                    <a:pt x="1750386" y="1471922"/>
                  </a:lnTo>
                  <a:lnTo>
                    <a:pt x="1749305" y="1469816"/>
                  </a:lnTo>
                  <a:lnTo>
                    <a:pt x="1749175" y="1469716"/>
                  </a:lnTo>
                  <a:lnTo>
                    <a:pt x="1749050" y="1470985"/>
                  </a:lnTo>
                  <a:lnTo>
                    <a:pt x="1749064" y="1472061"/>
                  </a:lnTo>
                  <a:lnTo>
                    <a:pt x="1749424" y="1472255"/>
                  </a:lnTo>
                  <a:lnTo>
                    <a:pt x="1749740" y="1472509"/>
                  </a:lnTo>
                  <a:close/>
                </a:path>
                <a:path w="2360295" h="1867535">
                  <a:moveTo>
                    <a:pt x="1710021" y="1471239"/>
                  </a:moveTo>
                  <a:lnTo>
                    <a:pt x="1710337" y="1470985"/>
                  </a:lnTo>
                  <a:lnTo>
                    <a:pt x="1710731" y="1470985"/>
                  </a:lnTo>
                  <a:lnTo>
                    <a:pt x="1711363" y="1469842"/>
                  </a:lnTo>
                  <a:lnTo>
                    <a:pt x="1699308" y="1469842"/>
                  </a:lnTo>
                  <a:lnTo>
                    <a:pt x="1699216" y="1469969"/>
                  </a:lnTo>
                  <a:lnTo>
                    <a:pt x="1707889" y="1469969"/>
                  </a:lnTo>
                  <a:lnTo>
                    <a:pt x="1708779" y="1470250"/>
                  </a:lnTo>
                  <a:lnTo>
                    <a:pt x="1710100" y="1470604"/>
                  </a:lnTo>
                  <a:lnTo>
                    <a:pt x="1710021" y="1471239"/>
                  </a:lnTo>
                  <a:close/>
                </a:path>
                <a:path w="2360295" h="1867535">
                  <a:moveTo>
                    <a:pt x="1537970" y="1470563"/>
                  </a:moveTo>
                  <a:lnTo>
                    <a:pt x="1538093" y="1470096"/>
                  </a:lnTo>
                  <a:lnTo>
                    <a:pt x="1538198" y="1469842"/>
                  </a:lnTo>
                  <a:lnTo>
                    <a:pt x="1536303" y="1469842"/>
                  </a:lnTo>
                  <a:lnTo>
                    <a:pt x="1537970" y="1470563"/>
                  </a:lnTo>
                  <a:close/>
                </a:path>
                <a:path w="2360295" h="1867535">
                  <a:moveTo>
                    <a:pt x="1719655" y="1471747"/>
                  </a:moveTo>
                  <a:lnTo>
                    <a:pt x="1721472" y="1471747"/>
                  </a:lnTo>
                  <a:lnTo>
                    <a:pt x="1723288" y="1469969"/>
                  </a:lnTo>
                  <a:lnTo>
                    <a:pt x="1720840" y="1470858"/>
                  </a:lnTo>
                  <a:lnTo>
                    <a:pt x="1719655" y="1471747"/>
                  </a:lnTo>
                  <a:close/>
                </a:path>
                <a:path w="2360295" h="1867535">
                  <a:moveTo>
                    <a:pt x="1698018" y="1471620"/>
                  </a:moveTo>
                  <a:lnTo>
                    <a:pt x="1700308" y="1471493"/>
                  </a:lnTo>
                  <a:lnTo>
                    <a:pt x="1703230" y="1471493"/>
                  </a:lnTo>
                  <a:lnTo>
                    <a:pt x="1705678" y="1471112"/>
                  </a:lnTo>
                  <a:lnTo>
                    <a:pt x="1708205" y="1470985"/>
                  </a:lnTo>
                  <a:lnTo>
                    <a:pt x="1708363" y="1470985"/>
                  </a:lnTo>
                  <a:lnTo>
                    <a:pt x="1708520" y="1470858"/>
                  </a:lnTo>
                  <a:lnTo>
                    <a:pt x="1708363" y="1470604"/>
                  </a:lnTo>
                  <a:lnTo>
                    <a:pt x="1708205" y="1470604"/>
                  </a:lnTo>
                  <a:lnTo>
                    <a:pt x="1707415" y="1470477"/>
                  </a:lnTo>
                  <a:lnTo>
                    <a:pt x="1707020" y="1470477"/>
                  </a:lnTo>
                  <a:lnTo>
                    <a:pt x="1707652" y="1469969"/>
                  </a:lnTo>
                  <a:lnTo>
                    <a:pt x="1699216" y="1469969"/>
                  </a:lnTo>
                  <a:lnTo>
                    <a:pt x="1698755" y="1470604"/>
                  </a:lnTo>
                  <a:lnTo>
                    <a:pt x="1698808" y="1471112"/>
                  </a:lnTo>
                  <a:lnTo>
                    <a:pt x="1698387" y="1471112"/>
                  </a:lnTo>
                  <a:lnTo>
                    <a:pt x="1698018" y="1471620"/>
                  </a:lnTo>
                  <a:close/>
                </a:path>
                <a:path w="2360295" h="1867535">
                  <a:moveTo>
                    <a:pt x="1608901" y="1470731"/>
                  </a:moveTo>
                  <a:lnTo>
                    <a:pt x="1613449" y="1470731"/>
                  </a:lnTo>
                  <a:lnTo>
                    <a:pt x="1611317" y="1470604"/>
                  </a:lnTo>
                  <a:lnTo>
                    <a:pt x="1609659" y="1470604"/>
                  </a:lnTo>
                  <a:lnTo>
                    <a:pt x="1609501" y="1470477"/>
                  </a:lnTo>
                  <a:lnTo>
                    <a:pt x="1609430" y="1470250"/>
                  </a:lnTo>
                  <a:lnTo>
                    <a:pt x="1609185" y="1469969"/>
                  </a:lnTo>
                  <a:lnTo>
                    <a:pt x="1608869" y="1469969"/>
                  </a:lnTo>
                  <a:lnTo>
                    <a:pt x="1608754" y="1470188"/>
                  </a:lnTo>
                  <a:lnTo>
                    <a:pt x="1608901" y="1470731"/>
                  </a:lnTo>
                  <a:close/>
                </a:path>
                <a:path w="2360295" h="1867535">
                  <a:moveTo>
                    <a:pt x="1606579" y="1470477"/>
                  </a:moveTo>
                  <a:lnTo>
                    <a:pt x="1606277" y="1469969"/>
                  </a:lnTo>
                  <a:lnTo>
                    <a:pt x="1606371" y="1470250"/>
                  </a:lnTo>
                  <a:lnTo>
                    <a:pt x="1606579" y="1470477"/>
                  </a:lnTo>
                  <a:close/>
                </a:path>
                <a:path w="2360295" h="1867535">
                  <a:moveTo>
                    <a:pt x="1528012" y="1471493"/>
                  </a:moveTo>
                  <a:lnTo>
                    <a:pt x="1529907" y="1469969"/>
                  </a:lnTo>
                  <a:lnTo>
                    <a:pt x="1529576" y="1469969"/>
                  </a:lnTo>
                  <a:lnTo>
                    <a:pt x="1529512" y="1470223"/>
                  </a:lnTo>
                  <a:lnTo>
                    <a:pt x="1528357" y="1470223"/>
                  </a:lnTo>
                  <a:lnTo>
                    <a:pt x="1528486" y="1470604"/>
                  </a:lnTo>
                  <a:lnTo>
                    <a:pt x="1527459" y="1470604"/>
                  </a:lnTo>
                  <a:lnTo>
                    <a:pt x="1528012" y="1471493"/>
                  </a:lnTo>
                  <a:close/>
                </a:path>
                <a:path w="2360295" h="1867535">
                  <a:moveTo>
                    <a:pt x="1605612" y="1471752"/>
                  </a:moveTo>
                  <a:lnTo>
                    <a:pt x="1606047" y="1470563"/>
                  </a:lnTo>
                  <a:lnTo>
                    <a:pt x="1606167" y="1470027"/>
                  </a:lnTo>
                  <a:lnTo>
                    <a:pt x="1605633" y="1470350"/>
                  </a:lnTo>
                  <a:lnTo>
                    <a:pt x="1605475" y="1470985"/>
                  </a:lnTo>
                  <a:lnTo>
                    <a:pt x="1605272" y="1470985"/>
                  </a:lnTo>
                  <a:lnTo>
                    <a:pt x="1605612" y="1471752"/>
                  </a:lnTo>
                  <a:close/>
                </a:path>
                <a:path w="2360295" h="1867535">
                  <a:moveTo>
                    <a:pt x="1770586" y="1472509"/>
                  </a:moveTo>
                  <a:lnTo>
                    <a:pt x="1772640" y="1472255"/>
                  </a:lnTo>
                  <a:lnTo>
                    <a:pt x="1772532" y="1470188"/>
                  </a:lnTo>
                  <a:lnTo>
                    <a:pt x="1772245" y="1470096"/>
                  </a:lnTo>
                  <a:lnTo>
                    <a:pt x="1771771" y="1470350"/>
                  </a:lnTo>
                  <a:lnTo>
                    <a:pt x="1771376" y="1470477"/>
                  </a:lnTo>
                  <a:lnTo>
                    <a:pt x="1772237" y="1470728"/>
                  </a:lnTo>
                  <a:lnTo>
                    <a:pt x="1770586" y="1472509"/>
                  </a:lnTo>
                  <a:close/>
                </a:path>
                <a:path w="2360295" h="1867535">
                  <a:moveTo>
                    <a:pt x="1584866" y="1471493"/>
                  </a:moveTo>
                  <a:lnTo>
                    <a:pt x="1585102" y="1471493"/>
                  </a:lnTo>
                  <a:lnTo>
                    <a:pt x="1585077" y="1470563"/>
                  </a:lnTo>
                  <a:lnTo>
                    <a:pt x="1584866" y="1470096"/>
                  </a:lnTo>
                  <a:lnTo>
                    <a:pt x="1583351" y="1470188"/>
                  </a:lnTo>
                  <a:lnTo>
                    <a:pt x="1584866" y="1471493"/>
                  </a:lnTo>
                  <a:close/>
                </a:path>
                <a:path w="2360295" h="1867535">
                  <a:moveTo>
                    <a:pt x="1697308" y="1470985"/>
                  </a:moveTo>
                  <a:lnTo>
                    <a:pt x="1698018" y="1470223"/>
                  </a:lnTo>
                  <a:lnTo>
                    <a:pt x="1697208" y="1470223"/>
                  </a:lnTo>
                  <a:lnTo>
                    <a:pt x="1697308" y="1470985"/>
                  </a:lnTo>
                  <a:close/>
                </a:path>
                <a:path w="2360295" h="1867535">
                  <a:moveTo>
                    <a:pt x="1674883" y="1471874"/>
                  </a:moveTo>
                  <a:lnTo>
                    <a:pt x="1675515" y="1471366"/>
                  </a:lnTo>
                  <a:lnTo>
                    <a:pt x="1675547" y="1471112"/>
                  </a:lnTo>
                  <a:lnTo>
                    <a:pt x="1675041" y="1470604"/>
                  </a:lnTo>
                  <a:lnTo>
                    <a:pt x="1674725" y="1470477"/>
                  </a:lnTo>
                  <a:lnTo>
                    <a:pt x="1674331" y="1470350"/>
                  </a:lnTo>
                  <a:lnTo>
                    <a:pt x="1673462" y="1470350"/>
                  </a:lnTo>
                  <a:lnTo>
                    <a:pt x="1671725" y="1470223"/>
                  </a:lnTo>
                  <a:lnTo>
                    <a:pt x="1666750" y="1470223"/>
                  </a:lnTo>
                  <a:lnTo>
                    <a:pt x="1667145" y="1470858"/>
                  </a:lnTo>
                  <a:lnTo>
                    <a:pt x="1672988" y="1470858"/>
                  </a:lnTo>
                  <a:lnTo>
                    <a:pt x="1674883" y="1471874"/>
                  </a:lnTo>
                  <a:close/>
                </a:path>
                <a:path w="2360295" h="1867535">
                  <a:moveTo>
                    <a:pt x="1604369" y="1471747"/>
                  </a:moveTo>
                  <a:lnTo>
                    <a:pt x="1605097" y="1470811"/>
                  </a:lnTo>
                  <a:lnTo>
                    <a:pt x="1603817" y="1470223"/>
                  </a:lnTo>
                  <a:lnTo>
                    <a:pt x="1604369" y="1471747"/>
                  </a:lnTo>
                  <a:close/>
                </a:path>
                <a:path w="2360295" h="1867535">
                  <a:moveTo>
                    <a:pt x="1568756" y="1472001"/>
                  </a:moveTo>
                  <a:lnTo>
                    <a:pt x="1570102" y="1470728"/>
                  </a:lnTo>
                  <a:lnTo>
                    <a:pt x="1570731" y="1470223"/>
                  </a:lnTo>
                  <a:lnTo>
                    <a:pt x="1568805" y="1470223"/>
                  </a:lnTo>
                  <a:lnTo>
                    <a:pt x="1568756" y="1472001"/>
                  </a:lnTo>
                  <a:close/>
                </a:path>
                <a:path w="2360295" h="1867535">
                  <a:moveTo>
                    <a:pt x="1582891" y="1472763"/>
                  </a:moveTo>
                  <a:lnTo>
                    <a:pt x="1582704" y="1470250"/>
                  </a:lnTo>
                  <a:lnTo>
                    <a:pt x="1581786" y="1470477"/>
                  </a:lnTo>
                  <a:lnTo>
                    <a:pt x="1582102" y="1470985"/>
                  </a:lnTo>
                  <a:lnTo>
                    <a:pt x="1579338" y="1471239"/>
                  </a:lnTo>
                  <a:lnTo>
                    <a:pt x="1581628" y="1472128"/>
                  </a:lnTo>
                  <a:lnTo>
                    <a:pt x="1581707" y="1472255"/>
                  </a:lnTo>
                  <a:lnTo>
                    <a:pt x="1582891" y="1472763"/>
                  </a:lnTo>
                  <a:close/>
                </a:path>
                <a:path w="2360295" h="1867535">
                  <a:moveTo>
                    <a:pt x="1733158" y="1471493"/>
                  </a:moveTo>
                  <a:lnTo>
                    <a:pt x="1733395" y="1471493"/>
                  </a:lnTo>
                  <a:lnTo>
                    <a:pt x="1732921" y="1470350"/>
                  </a:lnTo>
                  <a:lnTo>
                    <a:pt x="1732121" y="1470350"/>
                  </a:lnTo>
                  <a:lnTo>
                    <a:pt x="1732605" y="1471239"/>
                  </a:lnTo>
                  <a:lnTo>
                    <a:pt x="1732763" y="1471366"/>
                  </a:lnTo>
                  <a:lnTo>
                    <a:pt x="1733158" y="1471493"/>
                  </a:lnTo>
                  <a:close/>
                </a:path>
                <a:path w="2360295" h="1867535">
                  <a:moveTo>
                    <a:pt x="1538277" y="1470858"/>
                  </a:moveTo>
                  <a:lnTo>
                    <a:pt x="1538497" y="1470858"/>
                  </a:lnTo>
                  <a:lnTo>
                    <a:pt x="1538351" y="1470728"/>
                  </a:lnTo>
                  <a:lnTo>
                    <a:pt x="1537970" y="1470563"/>
                  </a:lnTo>
                  <a:lnTo>
                    <a:pt x="1538277" y="1470858"/>
                  </a:lnTo>
                  <a:close/>
                </a:path>
                <a:path w="2360295" h="1867535">
                  <a:moveTo>
                    <a:pt x="1662644" y="1473144"/>
                  </a:moveTo>
                  <a:lnTo>
                    <a:pt x="1663819" y="1472255"/>
                  </a:lnTo>
                  <a:lnTo>
                    <a:pt x="1663860" y="1472001"/>
                  </a:lnTo>
                  <a:lnTo>
                    <a:pt x="1663355" y="1471493"/>
                  </a:lnTo>
                  <a:lnTo>
                    <a:pt x="1662091" y="1470604"/>
                  </a:lnTo>
                  <a:lnTo>
                    <a:pt x="1659486" y="1471874"/>
                  </a:lnTo>
                  <a:lnTo>
                    <a:pt x="1659723" y="1472128"/>
                  </a:lnTo>
                  <a:lnTo>
                    <a:pt x="1661223" y="1472382"/>
                  </a:lnTo>
                  <a:lnTo>
                    <a:pt x="1662644" y="1473144"/>
                  </a:lnTo>
                  <a:close/>
                </a:path>
                <a:path w="2360295" h="1867535">
                  <a:moveTo>
                    <a:pt x="1558659" y="1470858"/>
                  </a:moveTo>
                  <a:lnTo>
                    <a:pt x="1560940" y="1470858"/>
                  </a:lnTo>
                  <a:lnTo>
                    <a:pt x="1560703" y="1470604"/>
                  </a:lnTo>
                  <a:lnTo>
                    <a:pt x="1558492" y="1470604"/>
                  </a:lnTo>
                  <a:lnTo>
                    <a:pt x="1558659" y="1470858"/>
                  </a:lnTo>
                  <a:close/>
                </a:path>
                <a:path w="2360295" h="1867535">
                  <a:moveTo>
                    <a:pt x="1547626" y="1470964"/>
                  </a:moveTo>
                  <a:lnTo>
                    <a:pt x="1547437" y="1470604"/>
                  </a:lnTo>
                  <a:lnTo>
                    <a:pt x="1547416" y="1470920"/>
                  </a:lnTo>
                  <a:lnTo>
                    <a:pt x="1547626" y="1470964"/>
                  </a:lnTo>
                  <a:close/>
                </a:path>
                <a:path w="2360295" h="1867535">
                  <a:moveTo>
                    <a:pt x="1698808" y="1471112"/>
                  </a:moveTo>
                  <a:lnTo>
                    <a:pt x="1698665" y="1470728"/>
                  </a:lnTo>
                  <a:lnTo>
                    <a:pt x="1698745" y="1471054"/>
                  </a:lnTo>
                  <a:close/>
                </a:path>
                <a:path w="2360295" h="1867535">
                  <a:moveTo>
                    <a:pt x="1574442" y="1473398"/>
                  </a:moveTo>
                  <a:lnTo>
                    <a:pt x="1574600" y="1471493"/>
                  </a:lnTo>
                  <a:lnTo>
                    <a:pt x="1575074" y="1471493"/>
                  </a:lnTo>
                  <a:lnTo>
                    <a:pt x="1576021" y="1471366"/>
                  </a:lnTo>
                  <a:lnTo>
                    <a:pt x="1576495" y="1471366"/>
                  </a:lnTo>
                  <a:lnTo>
                    <a:pt x="1576416" y="1471239"/>
                  </a:lnTo>
                  <a:lnTo>
                    <a:pt x="1576341" y="1470879"/>
                  </a:lnTo>
                  <a:lnTo>
                    <a:pt x="1576021" y="1470731"/>
                  </a:lnTo>
                  <a:lnTo>
                    <a:pt x="1575626" y="1470985"/>
                  </a:lnTo>
                  <a:lnTo>
                    <a:pt x="1572866" y="1470985"/>
                  </a:lnTo>
                  <a:lnTo>
                    <a:pt x="1573198" y="1471493"/>
                  </a:lnTo>
                  <a:lnTo>
                    <a:pt x="1574758" y="1471493"/>
                  </a:lnTo>
                  <a:lnTo>
                    <a:pt x="1574916" y="1471620"/>
                  </a:lnTo>
                  <a:lnTo>
                    <a:pt x="1573281" y="1471620"/>
                  </a:lnTo>
                  <a:lnTo>
                    <a:pt x="1574442" y="1473398"/>
                  </a:lnTo>
                  <a:close/>
                </a:path>
                <a:path w="2360295" h="1867535">
                  <a:moveTo>
                    <a:pt x="1562440" y="1472509"/>
                  </a:moveTo>
                  <a:lnTo>
                    <a:pt x="1562364" y="1471752"/>
                  </a:lnTo>
                  <a:lnTo>
                    <a:pt x="1562282" y="1471620"/>
                  </a:lnTo>
                  <a:lnTo>
                    <a:pt x="1562005" y="1470920"/>
                  </a:lnTo>
                  <a:lnTo>
                    <a:pt x="1561887" y="1470731"/>
                  </a:lnTo>
                  <a:lnTo>
                    <a:pt x="1560940" y="1470858"/>
                  </a:lnTo>
                  <a:lnTo>
                    <a:pt x="1558659" y="1470858"/>
                  </a:lnTo>
                  <a:lnTo>
                    <a:pt x="1558826" y="1471112"/>
                  </a:lnTo>
                  <a:lnTo>
                    <a:pt x="1561492" y="1471112"/>
                  </a:lnTo>
                  <a:lnTo>
                    <a:pt x="1562440" y="1472509"/>
                  </a:lnTo>
                  <a:close/>
                </a:path>
                <a:path w="2360295" h="1867535">
                  <a:moveTo>
                    <a:pt x="1669356" y="1472255"/>
                  </a:moveTo>
                  <a:lnTo>
                    <a:pt x="1670067" y="1471874"/>
                  </a:lnTo>
                  <a:lnTo>
                    <a:pt x="1671567" y="1471239"/>
                  </a:lnTo>
                  <a:lnTo>
                    <a:pt x="1672988" y="1470858"/>
                  </a:lnTo>
                  <a:lnTo>
                    <a:pt x="1667145" y="1470858"/>
                  </a:lnTo>
                  <a:lnTo>
                    <a:pt x="1667619" y="1471620"/>
                  </a:lnTo>
                  <a:lnTo>
                    <a:pt x="1668496" y="1471752"/>
                  </a:lnTo>
                  <a:lnTo>
                    <a:pt x="1669356" y="1472255"/>
                  </a:lnTo>
                  <a:close/>
                </a:path>
                <a:path w="2360295" h="1867535">
                  <a:moveTo>
                    <a:pt x="1572468" y="1472255"/>
                  </a:moveTo>
                  <a:lnTo>
                    <a:pt x="1572784" y="1470858"/>
                  </a:lnTo>
                  <a:lnTo>
                    <a:pt x="1571092" y="1470858"/>
                  </a:lnTo>
                  <a:lnTo>
                    <a:pt x="1571618" y="1471752"/>
                  </a:lnTo>
                  <a:lnTo>
                    <a:pt x="1572073" y="1471874"/>
                  </a:lnTo>
                  <a:lnTo>
                    <a:pt x="1572468" y="1472255"/>
                  </a:lnTo>
                  <a:close/>
                </a:path>
                <a:path w="2360295" h="1867535">
                  <a:moveTo>
                    <a:pt x="1547121" y="1473271"/>
                  </a:moveTo>
                  <a:lnTo>
                    <a:pt x="1547400" y="1470916"/>
                  </a:lnTo>
                  <a:lnTo>
                    <a:pt x="1547121" y="1470858"/>
                  </a:lnTo>
                  <a:lnTo>
                    <a:pt x="1538497" y="1470858"/>
                  </a:lnTo>
                  <a:lnTo>
                    <a:pt x="1538779" y="1471112"/>
                  </a:lnTo>
                  <a:lnTo>
                    <a:pt x="1545621" y="1471112"/>
                  </a:lnTo>
                  <a:lnTo>
                    <a:pt x="1545739" y="1472382"/>
                  </a:lnTo>
                  <a:lnTo>
                    <a:pt x="1545779" y="1472509"/>
                  </a:lnTo>
                  <a:lnTo>
                    <a:pt x="1546174" y="1472509"/>
                  </a:lnTo>
                  <a:lnTo>
                    <a:pt x="1546410" y="1472636"/>
                  </a:lnTo>
                  <a:lnTo>
                    <a:pt x="1547121" y="1473271"/>
                  </a:lnTo>
                  <a:close/>
                </a:path>
                <a:path w="2360295" h="1867535">
                  <a:moveTo>
                    <a:pt x="1605272" y="1470985"/>
                  </a:moveTo>
                  <a:lnTo>
                    <a:pt x="1605475" y="1470985"/>
                  </a:lnTo>
                  <a:lnTo>
                    <a:pt x="1605220" y="1470867"/>
                  </a:lnTo>
                  <a:close/>
                </a:path>
                <a:path w="2360295" h="1867535">
                  <a:moveTo>
                    <a:pt x="1554544" y="1471239"/>
                  </a:moveTo>
                  <a:lnTo>
                    <a:pt x="1554600" y="1470876"/>
                  </a:lnTo>
                  <a:lnTo>
                    <a:pt x="1554544" y="1471239"/>
                  </a:lnTo>
                  <a:close/>
                </a:path>
                <a:path w="2360295" h="1867535">
                  <a:moveTo>
                    <a:pt x="1698387" y="1471112"/>
                  </a:moveTo>
                  <a:lnTo>
                    <a:pt x="1698808" y="1471112"/>
                  </a:lnTo>
                  <a:lnTo>
                    <a:pt x="1698555" y="1470879"/>
                  </a:lnTo>
                  <a:lnTo>
                    <a:pt x="1698387" y="1471112"/>
                  </a:lnTo>
                  <a:close/>
                </a:path>
                <a:path w="2360295" h="1867535">
                  <a:moveTo>
                    <a:pt x="1548306" y="1472255"/>
                  </a:moveTo>
                  <a:lnTo>
                    <a:pt x="1548486" y="1472061"/>
                  </a:lnTo>
                  <a:lnTo>
                    <a:pt x="1548575" y="1471922"/>
                  </a:lnTo>
                  <a:lnTo>
                    <a:pt x="1548700" y="1471620"/>
                  </a:lnTo>
                  <a:lnTo>
                    <a:pt x="1548937" y="1471239"/>
                  </a:lnTo>
                  <a:lnTo>
                    <a:pt x="1547626" y="1470964"/>
                  </a:lnTo>
                  <a:lnTo>
                    <a:pt x="1548306" y="1472255"/>
                  </a:lnTo>
                  <a:close/>
                </a:path>
                <a:path w="2360295" h="1867535">
                  <a:moveTo>
                    <a:pt x="1606343" y="1473398"/>
                  </a:moveTo>
                  <a:lnTo>
                    <a:pt x="1606965" y="1471620"/>
                  </a:lnTo>
                  <a:lnTo>
                    <a:pt x="1607054" y="1471239"/>
                  </a:lnTo>
                  <a:lnTo>
                    <a:pt x="1606659" y="1470985"/>
                  </a:lnTo>
                  <a:lnTo>
                    <a:pt x="1605738" y="1471874"/>
                  </a:lnTo>
                  <a:lnTo>
                    <a:pt x="1605836" y="1472255"/>
                  </a:lnTo>
                  <a:lnTo>
                    <a:pt x="1606343" y="1473398"/>
                  </a:lnTo>
                  <a:close/>
                </a:path>
                <a:path w="2360295" h="1867535">
                  <a:moveTo>
                    <a:pt x="1553675" y="1472636"/>
                  </a:moveTo>
                  <a:lnTo>
                    <a:pt x="1554070" y="1472509"/>
                  </a:lnTo>
                  <a:lnTo>
                    <a:pt x="1554860" y="1470985"/>
                  </a:lnTo>
                  <a:lnTo>
                    <a:pt x="1554583" y="1470985"/>
                  </a:lnTo>
                  <a:lnTo>
                    <a:pt x="1554544" y="1471239"/>
                  </a:lnTo>
                  <a:lnTo>
                    <a:pt x="1554202" y="1471239"/>
                  </a:lnTo>
                  <a:lnTo>
                    <a:pt x="1554070" y="1471366"/>
                  </a:lnTo>
                  <a:lnTo>
                    <a:pt x="1553596" y="1471620"/>
                  </a:lnTo>
                  <a:lnTo>
                    <a:pt x="1553438" y="1471874"/>
                  </a:lnTo>
                  <a:lnTo>
                    <a:pt x="1552964" y="1471874"/>
                  </a:lnTo>
                  <a:lnTo>
                    <a:pt x="1553280" y="1472382"/>
                  </a:lnTo>
                  <a:lnTo>
                    <a:pt x="1553517" y="1472509"/>
                  </a:lnTo>
                  <a:lnTo>
                    <a:pt x="1553675" y="1472636"/>
                  </a:lnTo>
                  <a:close/>
                </a:path>
                <a:path w="2360295" h="1867535">
                  <a:moveTo>
                    <a:pt x="1554202" y="1471239"/>
                  </a:moveTo>
                  <a:lnTo>
                    <a:pt x="1554544" y="1471239"/>
                  </a:lnTo>
                  <a:lnTo>
                    <a:pt x="1554393" y="1471054"/>
                  </a:lnTo>
                  <a:lnTo>
                    <a:pt x="1554202" y="1471239"/>
                  </a:lnTo>
                  <a:close/>
                </a:path>
                <a:path w="2360295" h="1867535">
                  <a:moveTo>
                    <a:pt x="1616607" y="1473525"/>
                  </a:moveTo>
                  <a:lnTo>
                    <a:pt x="1617002" y="1473144"/>
                  </a:lnTo>
                  <a:lnTo>
                    <a:pt x="1617792" y="1472890"/>
                  </a:lnTo>
                  <a:lnTo>
                    <a:pt x="1618108" y="1471112"/>
                  </a:lnTo>
                  <a:lnTo>
                    <a:pt x="1617476" y="1472763"/>
                  </a:lnTo>
                  <a:lnTo>
                    <a:pt x="1616292" y="1472763"/>
                  </a:lnTo>
                  <a:lnTo>
                    <a:pt x="1616528" y="1473144"/>
                  </a:lnTo>
                  <a:lnTo>
                    <a:pt x="1616607" y="1473525"/>
                  </a:lnTo>
                  <a:close/>
                </a:path>
                <a:path w="2360295" h="1867535">
                  <a:moveTo>
                    <a:pt x="1612343" y="1472255"/>
                  </a:moveTo>
                  <a:lnTo>
                    <a:pt x="1614475" y="1472255"/>
                  </a:lnTo>
                  <a:lnTo>
                    <a:pt x="1614870" y="1471366"/>
                  </a:lnTo>
                  <a:lnTo>
                    <a:pt x="1615107" y="1471112"/>
                  </a:lnTo>
                  <a:lnTo>
                    <a:pt x="1609027" y="1471112"/>
                  </a:lnTo>
                  <a:lnTo>
                    <a:pt x="1609106" y="1471366"/>
                  </a:lnTo>
                  <a:lnTo>
                    <a:pt x="1609501" y="1471620"/>
                  </a:lnTo>
                  <a:lnTo>
                    <a:pt x="1609816" y="1471874"/>
                  </a:lnTo>
                  <a:lnTo>
                    <a:pt x="1610369" y="1472128"/>
                  </a:lnTo>
                  <a:lnTo>
                    <a:pt x="1610843" y="1472128"/>
                  </a:lnTo>
                  <a:lnTo>
                    <a:pt x="1612343" y="1472255"/>
                  </a:lnTo>
                  <a:close/>
                </a:path>
                <a:path w="2360295" h="1867535">
                  <a:moveTo>
                    <a:pt x="1564493" y="1472509"/>
                  </a:moveTo>
                  <a:lnTo>
                    <a:pt x="1564730" y="1472509"/>
                  </a:lnTo>
                  <a:lnTo>
                    <a:pt x="1566467" y="1472128"/>
                  </a:lnTo>
                  <a:lnTo>
                    <a:pt x="1566077" y="1471752"/>
                  </a:lnTo>
                  <a:lnTo>
                    <a:pt x="1565678" y="1471112"/>
                  </a:lnTo>
                  <a:lnTo>
                    <a:pt x="1565362" y="1471239"/>
                  </a:lnTo>
                  <a:lnTo>
                    <a:pt x="1564888" y="1471239"/>
                  </a:lnTo>
                  <a:lnTo>
                    <a:pt x="1564443" y="1471922"/>
                  </a:lnTo>
                  <a:lnTo>
                    <a:pt x="1564098" y="1472255"/>
                  </a:lnTo>
                  <a:lnTo>
                    <a:pt x="1564256" y="1472255"/>
                  </a:lnTo>
                  <a:lnTo>
                    <a:pt x="1564493" y="1472509"/>
                  </a:lnTo>
                  <a:close/>
                </a:path>
                <a:path w="2360295" h="1867535">
                  <a:moveTo>
                    <a:pt x="1559913" y="1472763"/>
                  </a:moveTo>
                  <a:lnTo>
                    <a:pt x="1561492" y="1471112"/>
                  </a:lnTo>
                  <a:lnTo>
                    <a:pt x="1558826" y="1471112"/>
                  </a:lnTo>
                  <a:lnTo>
                    <a:pt x="1559913" y="1472763"/>
                  </a:lnTo>
                  <a:close/>
                </a:path>
                <a:path w="2360295" h="1867535">
                  <a:moveTo>
                    <a:pt x="1542620" y="1474287"/>
                  </a:moveTo>
                  <a:lnTo>
                    <a:pt x="1543528" y="1471874"/>
                  </a:lnTo>
                  <a:lnTo>
                    <a:pt x="1543647" y="1471493"/>
                  </a:lnTo>
                  <a:lnTo>
                    <a:pt x="1544910" y="1471366"/>
                  </a:lnTo>
                  <a:lnTo>
                    <a:pt x="1545621" y="1471112"/>
                  </a:lnTo>
                  <a:lnTo>
                    <a:pt x="1538779" y="1471112"/>
                  </a:lnTo>
                  <a:lnTo>
                    <a:pt x="1538920" y="1471239"/>
                  </a:lnTo>
                  <a:lnTo>
                    <a:pt x="1541199" y="1471239"/>
                  </a:lnTo>
                  <a:lnTo>
                    <a:pt x="1542620" y="1474287"/>
                  </a:lnTo>
                  <a:close/>
                </a:path>
                <a:path w="2360295" h="1867535">
                  <a:moveTo>
                    <a:pt x="1750925" y="1471874"/>
                  </a:moveTo>
                  <a:lnTo>
                    <a:pt x="1751477" y="1471493"/>
                  </a:lnTo>
                  <a:lnTo>
                    <a:pt x="1751162" y="1471239"/>
                  </a:lnTo>
                  <a:lnTo>
                    <a:pt x="1750925" y="1471874"/>
                  </a:lnTo>
                  <a:close/>
                </a:path>
                <a:path w="2360295" h="1867535">
                  <a:moveTo>
                    <a:pt x="1540330" y="1472509"/>
                  </a:moveTo>
                  <a:lnTo>
                    <a:pt x="1541199" y="1471239"/>
                  </a:lnTo>
                  <a:lnTo>
                    <a:pt x="1538920" y="1471239"/>
                  </a:lnTo>
                  <a:lnTo>
                    <a:pt x="1540330" y="1472509"/>
                  </a:lnTo>
                  <a:close/>
                </a:path>
                <a:path w="2360295" h="1867535">
                  <a:moveTo>
                    <a:pt x="1720366" y="1472636"/>
                  </a:moveTo>
                  <a:lnTo>
                    <a:pt x="1720603" y="1472509"/>
                  </a:lnTo>
                  <a:lnTo>
                    <a:pt x="1721156" y="1472382"/>
                  </a:lnTo>
                  <a:lnTo>
                    <a:pt x="1722261" y="1471620"/>
                  </a:lnTo>
                  <a:lnTo>
                    <a:pt x="1721472" y="1471747"/>
                  </a:lnTo>
                  <a:lnTo>
                    <a:pt x="1719655" y="1471747"/>
                  </a:lnTo>
                  <a:lnTo>
                    <a:pt x="1720366" y="1472636"/>
                  </a:lnTo>
                  <a:close/>
                </a:path>
                <a:path w="2360295" h="1867535">
                  <a:moveTo>
                    <a:pt x="1605475" y="1472128"/>
                  </a:moveTo>
                  <a:lnTo>
                    <a:pt x="1605612" y="1471752"/>
                  </a:lnTo>
                  <a:lnTo>
                    <a:pt x="1605475" y="1472128"/>
                  </a:lnTo>
                  <a:close/>
                </a:path>
                <a:path w="2360295" h="1867535">
                  <a:moveTo>
                    <a:pt x="1750688" y="1472509"/>
                  </a:moveTo>
                  <a:lnTo>
                    <a:pt x="1750925" y="1471874"/>
                  </a:lnTo>
                  <a:lnTo>
                    <a:pt x="1750589" y="1472009"/>
                  </a:lnTo>
                  <a:lnTo>
                    <a:pt x="1750688" y="1472509"/>
                  </a:lnTo>
                  <a:close/>
                </a:path>
                <a:path w="2360295" h="1867535">
                  <a:moveTo>
                    <a:pt x="1614081" y="1472890"/>
                  </a:moveTo>
                  <a:lnTo>
                    <a:pt x="1616429" y="1472003"/>
                  </a:lnTo>
                  <a:lnTo>
                    <a:pt x="1614475" y="1472255"/>
                  </a:lnTo>
                  <a:lnTo>
                    <a:pt x="1612343" y="1472255"/>
                  </a:lnTo>
                  <a:lnTo>
                    <a:pt x="1614081" y="1472890"/>
                  </a:lnTo>
                  <a:close/>
                </a:path>
                <a:path w="2360295" h="1867535">
                  <a:moveTo>
                    <a:pt x="1622135" y="1472509"/>
                  </a:moveTo>
                  <a:lnTo>
                    <a:pt x="1622846" y="1472382"/>
                  </a:lnTo>
                  <a:lnTo>
                    <a:pt x="1622095" y="1472382"/>
                  </a:lnTo>
                  <a:lnTo>
                    <a:pt x="1622135" y="1472509"/>
                  </a:lnTo>
                  <a:close/>
                </a:path>
                <a:path w="2360295" h="1867535">
                  <a:moveTo>
                    <a:pt x="1521103" y="1467954"/>
                  </a:moveTo>
                  <a:lnTo>
                    <a:pt x="1522801" y="1467954"/>
                  </a:lnTo>
                  <a:lnTo>
                    <a:pt x="1522406" y="1467481"/>
                  </a:lnTo>
                  <a:lnTo>
                    <a:pt x="1522090" y="1467244"/>
                  </a:lnTo>
                  <a:lnTo>
                    <a:pt x="1521695" y="1467481"/>
                  </a:lnTo>
                  <a:lnTo>
                    <a:pt x="1521379" y="1467481"/>
                  </a:lnTo>
                  <a:lnTo>
                    <a:pt x="1521221" y="1467717"/>
                  </a:lnTo>
                  <a:lnTo>
                    <a:pt x="1521063" y="1467875"/>
                  </a:lnTo>
                  <a:close/>
                </a:path>
                <a:path w="2360295" h="1867535">
                  <a:moveTo>
                    <a:pt x="1523247" y="1470181"/>
                  </a:moveTo>
                  <a:lnTo>
                    <a:pt x="1524617" y="1467717"/>
                  </a:lnTo>
                  <a:lnTo>
                    <a:pt x="1523116" y="1467875"/>
                  </a:lnTo>
                  <a:lnTo>
                    <a:pt x="1522801" y="1467954"/>
                  </a:lnTo>
                  <a:lnTo>
                    <a:pt x="1521103" y="1467954"/>
                  </a:lnTo>
                  <a:lnTo>
                    <a:pt x="1522090" y="1468033"/>
                  </a:lnTo>
                  <a:lnTo>
                    <a:pt x="1522327" y="1468112"/>
                  </a:lnTo>
                  <a:lnTo>
                    <a:pt x="1522485" y="1468112"/>
                  </a:lnTo>
                  <a:lnTo>
                    <a:pt x="1522327" y="1468349"/>
                  </a:lnTo>
                  <a:lnTo>
                    <a:pt x="1522248" y="1468585"/>
                  </a:lnTo>
                  <a:lnTo>
                    <a:pt x="1521932" y="1468901"/>
                  </a:lnTo>
                  <a:lnTo>
                    <a:pt x="1521774" y="1469138"/>
                  </a:lnTo>
                  <a:lnTo>
                    <a:pt x="1521537" y="1469296"/>
                  </a:lnTo>
                  <a:lnTo>
                    <a:pt x="1520669" y="1469769"/>
                  </a:lnTo>
                  <a:lnTo>
                    <a:pt x="1523247" y="1470181"/>
                  </a:lnTo>
                  <a:close/>
                </a:path>
                <a:path w="2360295" h="1867535">
                  <a:moveTo>
                    <a:pt x="1521221" y="1468427"/>
                  </a:moveTo>
                  <a:lnTo>
                    <a:pt x="1521458" y="1468349"/>
                  </a:lnTo>
                  <a:lnTo>
                    <a:pt x="1521695" y="1468191"/>
                  </a:lnTo>
                  <a:lnTo>
                    <a:pt x="1521932" y="1468112"/>
                  </a:lnTo>
                  <a:lnTo>
                    <a:pt x="1522090" y="1468033"/>
                  </a:lnTo>
                  <a:lnTo>
                    <a:pt x="1521142" y="1468033"/>
                  </a:lnTo>
                  <a:lnTo>
                    <a:pt x="1521221" y="1468427"/>
                  </a:lnTo>
                  <a:close/>
                </a:path>
                <a:path w="2360295" h="1867535">
                  <a:moveTo>
                    <a:pt x="1523985" y="1471978"/>
                  </a:moveTo>
                  <a:lnTo>
                    <a:pt x="1524933" y="1470795"/>
                  </a:lnTo>
                  <a:lnTo>
                    <a:pt x="1525059" y="1470558"/>
                  </a:lnTo>
                  <a:lnTo>
                    <a:pt x="1524933" y="1469927"/>
                  </a:lnTo>
                  <a:lnTo>
                    <a:pt x="1523870" y="1470281"/>
                  </a:lnTo>
                  <a:lnTo>
                    <a:pt x="1524617" y="1470400"/>
                  </a:lnTo>
                  <a:lnTo>
                    <a:pt x="1522722" y="1470637"/>
                  </a:lnTo>
                  <a:lnTo>
                    <a:pt x="1523985" y="1471978"/>
                  </a:lnTo>
                  <a:close/>
                </a:path>
                <a:path w="2360295" h="1867535">
                  <a:moveTo>
                    <a:pt x="1523038" y="1470558"/>
                  </a:moveTo>
                  <a:lnTo>
                    <a:pt x="1523870" y="1470281"/>
                  </a:lnTo>
                  <a:lnTo>
                    <a:pt x="1523247" y="1470181"/>
                  </a:lnTo>
                  <a:lnTo>
                    <a:pt x="1523038" y="1470558"/>
                  </a:lnTo>
                  <a:close/>
                </a:path>
                <a:path w="2360295" h="1867535">
                  <a:moveTo>
                    <a:pt x="1521616" y="1471110"/>
                  </a:moveTo>
                  <a:lnTo>
                    <a:pt x="1522722" y="1470637"/>
                  </a:lnTo>
                  <a:lnTo>
                    <a:pt x="1521459" y="1470795"/>
                  </a:lnTo>
                  <a:lnTo>
                    <a:pt x="1521616" y="1471110"/>
                  </a:lnTo>
                  <a:close/>
                </a:path>
                <a:path w="2360295" h="1867535">
                  <a:moveTo>
                    <a:pt x="1848539" y="1457650"/>
                  </a:moveTo>
                  <a:lnTo>
                    <a:pt x="1850339" y="1457650"/>
                  </a:lnTo>
                  <a:lnTo>
                    <a:pt x="1850102" y="1454856"/>
                  </a:lnTo>
                  <a:lnTo>
                    <a:pt x="1848539" y="1457650"/>
                  </a:lnTo>
                  <a:close/>
                </a:path>
                <a:path w="2360295" h="1867535">
                  <a:moveTo>
                    <a:pt x="1792722" y="1460444"/>
                  </a:moveTo>
                  <a:lnTo>
                    <a:pt x="1793485" y="1460444"/>
                  </a:lnTo>
                  <a:lnTo>
                    <a:pt x="1791117" y="1454856"/>
                  </a:lnTo>
                  <a:lnTo>
                    <a:pt x="1789985" y="1457904"/>
                  </a:lnTo>
                  <a:lnTo>
                    <a:pt x="1790095" y="1458227"/>
                  </a:lnTo>
                  <a:lnTo>
                    <a:pt x="1790564" y="1458793"/>
                  </a:lnTo>
                  <a:lnTo>
                    <a:pt x="1791590" y="1459809"/>
                  </a:lnTo>
                  <a:lnTo>
                    <a:pt x="1792854" y="1460190"/>
                  </a:lnTo>
                  <a:lnTo>
                    <a:pt x="1792722" y="1460444"/>
                  </a:lnTo>
                  <a:close/>
                </a:path>
                <a:path w="2360295" h="1867535">
                  <a:moveTo>
                    <a:pt x="1796960" y="1457142"/>
                  </a:moveTo>
                  <a:lnTo>
                    <a:pt x="1802566" y="1457142"/>
                  </a:lnTo>
                  <a:lnTo>
                    <a:pt x="1800829" y="1457015"/>
                  </a:lnTo>
                  <a:lnTo>
                    <a:pt x="1799329" y="1455618"/>
                  </a:lnTo>
                  <a:lnTo>
                    <a:pt x="1799013" y="1455618"/>
                  </a:lnTo>
                  <a:lnTo>
                    <a:pt x="1797592" y="1456253"/>
                  </a:lnTo>
                  <a:lnTo>
                    <a:pt x="1796960" y="1457142"/>
                  </a:lnTo>
                  <a:close/>
                </a:path>
                <a:path w="2360295" h="1867535">
                  <a:moveTo>
                    <a:pt x="1837389" y="1457269"/>
                  </a:moveTo>
                  <a:lnTo>
                    <a:pt x="1841811" y="1457269"/>
                  </a:lnTo>
                  <a:lnTo>
                    <a:pt x="1839837" y="1455745"/>
                  </a:lnTo>
                  <a:lnTo>
                    <a:pt x="1837389" y="1457269"/>
                  </a:lnTo>
                  <a:close/>
                </a:path>
                <a:path w="2360295" h="1867535">
                  <a:moveTo>
                    <a:pt x="1832129" y="1457396"/>
                  </a:moveTo>
                  <a:lnTo>
                    <a:pt x="1833599" y="1457396"/>
                  </a:lnTo>
                  <a:lnTo>
                    <a:pt x="1831546" y="1455872"/>
                  </a:lnTo>
                  <a:lnTo>
                    <a:pt x="1832129" y="1457396"/>
                  </a:lnTo>
                  <a:close/>
                </a:path>
                <a:path w="2360295" h="1867535">
                  <a:moveTo>
                    <a:pt x="1870226" y="1457269"/>
                  </a:moveTo>
                  <a:lnTo>
                    <a:pt x="1872686" y="1457269"/>
                  </a:lnTo>
                  <a:lnTo>
                    <a:pt x="1870790" y="1455999"/>
                  </a:lnTo>
                  <a:lnTo>
                    <a:pt x="1870226" y="1457269"/>
                  </a:lnTo>
                  <a:close/>
                </a:path>
                <a:path w="2360295" h="1867535">
                  <a:moveTo>
                    <a:pt x="1863289" y="1458412"/>
                  </a:moveTo>
                  <a:lnTo>
                    <a:pt x="1863365" y="1458167"/>
                  </a:lnTo>
                  <a:lnTo>
                    <a:pt x="1863486" y="1458031"/>
                  </a:lnTo>
                  <a:lnTo>
                    <a:pt x="1863506" y="1457650"/>
                  </a:lnTo>
                  <a:lnTo>
                    <a:pt x="1862736" y="1456507"/>
                  </a:lnTo>
                  <a:lnTo>
                    <a:pt x="1859578" y="1456507"/>
                  </a:lnTo>
                  <a:lnTo>
                    <a:pt x="1856656" y="1455999"/>
                  </a:lnTo>
                  <a:lnTo>
                    <a:pt x="1853754" y="1457142"/>
                  </a:lnTo>
                  <a:lnTo>
                    <a:pt x="1861789" y="1457142"/>
                  </a:lnTo>
                  <a:lnTo>
                    <a:pt x="1862184" y="1457523"/>
                  </a:lnTo>
                  <a:lnTo>
                    <a:pt x="1862499" y="1457777"/>
                  </a:lnTo>
                  <a:lnTo>
                    <a:pt x="1862894" y="1458158"/>
                  </a:lnTo>
                  <a:lnTo>
                    <a:pt x="1863052" y="1458158"/>
                  </a:lnTo>
                  <a:lnTo>
                    <a:pt x="1863131" y="1458285"/>
                  </a:lnTo>
                  <a:lnTo>
                    <a:pt x="1863289" y="1458412"/>
                  </a:lnTo>
                  <a:close/>
                </a:path>
                <a:path w="2360295" h="1867535">
                  <a:moveTo>
                    <a:pt x="1810598" y="1457777"/>
                  </a:moveTo>
                  <a:lnTo>
                    <a:pt x="1818991" y="1457777"/>
                  </a:lnTo>
                  <a:lnTo>
                    <a:pt x="1817254" y="1455999"/>
                  </a:lnTo>
                  <a:lnTo>
                    <a:pt x="1815201" y="1457396"/>
                  </a:lnTo>
                  <a:lnTo>
                    <a:pt x="1811241" y="1457396"/>
                  </a:lnTo>
                  <a:lnTo>
                    <a:pt x="1810598" y="1457777"/>
                  </a:lnTo>
                  <a:close/>
                </a:path>
                <a:path w="2360295" h="1867535">
                  <a:moveTo>
                    <a:pt x="1866842" y="1458412"/>
                  </a:moveTo>
                  <a:lnTo>
                    <a:pt x="1868501" y="1458412"/>
                  </a:lnTo>
                  <a:lnTo>
                    <a:pt x="1868027" y="1458285"/>
                  </a:lnTo>
                  <a:lnTo>
                    <a:pt x="1867883" y="1458227"/>
                  </a:lnTo>
                  <a:lnTo>
                    <a:pt x="1867790" y="1458031"/>
                  </a:lnTo>
                  <a:lnTo>
                    <a:pt x="1868027" y="1457650"/>
                  </a:lnTo>
                  <a:lnTo>
                    <a:pt x="1868737" y="1457142"/>
                  </a:lnTo>
                  <a:lnTo>
                    <a:pt x="1869685" y="1456634"/>
                  </a:lnTo>
                  <a:lnTo>
                    <a:pt x="1869053" y="1456634"/>
                  </a:lnTo>
                  <a:lnTo>
                    <a:pt x="1868185" y="1456126"/>
                  </a:lnTo>
                  <a:lnTo>
                    <a:pt x="1867869" y="1456507"/>
                  </a:lnTo>
                  <a:lnTo>
                    <a:pt x="1867316" y="1456888"/>
                  </a:lnTo>
                  <a:lnTo>
                    <a:pt x="1866842" y="1458412"/>
                  </a:lnTo>
                  <a:close/>
                </a:path>
                <a:path w="2360295" h="1867535">
                  <a:moveTo>
                    <a:pt x="1830440" y="1458285"/>
                  </a:moveTo>
                  <a:lnTo>
                    <a:pt x="1834152" y="1458285"/>
                  </a:lnTo>
                  <a:lnTo>
                    <a:pt x="1833858" y="1458167"/>
                  </a:lnTo>
                  <a:lnTo>
                    <a:pt x="1833757" y="1456253"/>
                  </a:lnTo>
                  <a:lnTo>
                    <a:pt x="1833441" y="1456380"/>
                  </a:lnTo>
                  <a:lnTo>
                    <a:pt x="1833599" y="1457396"/>
                  </a:lnTo>
                  <a:lnTo>
                    <a:pt x="1832129" y="1457396"/>
                  </a:lnTo>
                  <a:lnTo>
                    <a:pt x="1832178" y="1457523"/>
                  </a:lnTo>
                  <a:lnTo>
                    <a:pt x="1832138" y="1457777"/>
                  </a:lnTo>
                  <a:lnTo>
                    <a:pt x="1832020" y="1457904"/>
                  </a:lnTo>
                  <a:lnTo>
                    <a:pt x="1831941" y="1458158"/>
                  </a:lnTo>
                  <a:lnTo>
                    <a:pt x="1830501" y="1458158"/>
                  </a:lnTo>
                  <a:lnTo>
                    <a:pt x="1830440" y="1458285"/>
                  </a:lnTo>
                  <a:close/>
                </a:path>
                <a:path w="2360295" h="1867535">
                  <a:moveTo>
                    <a:pt x="1804738" y="1458158"/>
                  </a:moveTo>
                  <a:lnTo>
                    <a:pt x="1805251" y="1458158"/>
                  </a:lnTo>
                  <a:lnTo>
                    <a:pt x="1806041" y="1457650"/>
                  </a:lnTo>
                  <a:lnTo>
                    <a:pt x="1806277" y="1456253"/>
                  </a:lnTo>
                  <a:lnTo>
                    <a:pt x="1805646" y="1456507"/>
                  </a:lnTo>
                  <a:lnTo>
                    <a:pt x="1804935" y="1456888"/>
                  </a:lnTo>
                  <a:lnTo>
                    <a:pt x="1802566" y="1457142"/>
                  </a:lnTo>
                  <a:lnTo>
                    <a:pt x="1796960" y="1457142"/>
                  </a:lnTo>
                  <a:lnTo>
                    <a:pt x="1796418" y="1457904"/>
                  </a:lnTo>
                  <a:lnTo>
                    <a:pt x="1804540" y="1457904"/>
                  </a:lnTo>
                  <a:lnTo>
                    <a:pt x="1804738" y="1458158"/>
                  </a:lnTo>
                  <a:close/>
                </a:path>
                <a:path w="2360295" h="1867535">
                  <a:moveTo>
                    <a:pt x="1834783" y="1457269"/>
                  </a:moveTo>
                  <a:lnTo>
                    <a:pt x="1837389" y="1457269"/>
                  </a:lnTo>
                  <a:lnTo>
                    <a:pt x="1835336" y="1456507"/>
                  </a:lnTo>
                  <a:lnTo>
                    <a:pt x="1835178" y="1456380"/>
                  </a:lnTo>
                  <a:lnTo>
                    <a:pt x="1834783" y="1457269"/>
                  </a:lnTo>
                  <a:close/>
                </a:path>
                <a:path w="2360295" h="1867535">
                  <a:moveTo>
                    <a:pt x="1872534" y="1459936"/>
                  </a:moveTo>
                  <a:lnTo>
                    <a:pt x="1872764" y="1459936"/>
                  </a:lnTo>
                  <a:lnTo>
                    <a:pt x="1872922" y="1458031"/>
                  </a:lnTo>
                  <a:lnTo>
                    <a:pt x="1873475" y="1458031"/>
                  </a:lnTo>
                  <a:lnTo>
                    <a:pt x="1874265" y="1457904"/>
                  </a:lnTo>
                  <a:lnTo>
                    <a:pt x="1874217" y="1457015"/>
                  </a:lnTo>
                  <a:lnTo>
                    <a:pt x="1873712" y="1456507"/>
                  </a:lnTo>
                  <a:lnTo>
                    <a:pt x="1872686" y="1457269"/>
                  </a:lnTo>
                  <a:lnTo>
                    <a:pt x="1870226" y="1457269"/>
                  </a:lnTo>
                  <a:lnTo>
                    <a:pt x="1870001" y="1457777"/>
                  </a:lnTo>
                  <a:lnTo>
                    <a:pt x="1869401" y="1458031"/>
                  </a:lnTo>
                  <a:lnTo>
                    <a:pt x="1872922" y="1458031"/>
                  </a:lnTo>
                  <a:lnTo>
                    <a:pt x="1873317" y="1458158"/>
                  </a:lnTo>
                  <a:lnTo>
                    <a:pt x="1869079" y="1458167"/>
                  </a:lnTo>
                  <a:lnTo>
                    <a:pt x="1868501" y="1458412"/>
                  </a:lnTo>
                  <a:lnTo>
                    <a:pt x="1866842" y="1458412"/>
                  </a:lnTo>
                  <a:lnTo>
                    <a:pt x="1866623" y="1459174"/>
                  </a:lnTo>
                  <a:lnTo>
                    <a:pt x="1872685" y="1459174"/>
                  </a:lnTo>
                  <a:lnTo>
                    <a:pt x="1872534" y="1459936"/>
                  </a:lnTo>
                  <a:close/>
                </a:path>
                <a:path w="2360295" h="1867535">
                  <a:moveTo>
                    <a:pt x="1826018" y="1459809"/>
                  </a:moveTo>
                  <a:lnTo>
                    <a:pt x="1842917" y="1459809"/>
                  </a:lnTo>
                  <a:lnTo>
                    <a:pt x="1842964" y="1458031"/>
                  </a:lnTo>
                  <a:lnTo>
                    <a:pt x="1842837" y="1456888"/>
                  </a:lnTo>
                  <a:lnTo>
                    <a:pt x="1842127" y="1456507"/>
                  </a:lnTo>
                  <a:lnTo>
                    <a:pt x="1842022" y="1457015"/>
                  </a:lnTo>
                  <a:lnTo>
                    <a:pt x="1841969" y="1457142"/>
                  </a:lnTo>
                  <a:lnTo>
                    <a:pt x="1841811" y="1457269"/>
                  </a:lnTo>
                  <a:lnTo>
                    <a:pt x="1834783" y="1457269"/>
                  </a:lnTo>
                  <a:lnTo>
                    <a:pt x="1834467" y="1457650"/>
                  </a:lnTo>
                  <a:lnTo>
                    <a:pt x="1834225" y="1458167"/>
                  </a:lnTo>
                  <a:lnTo>
                    <a:pt x="1826932" y="1458285"/>
                  </a:lnTo>
                  <a:lnTo>
                    <a:pt x="1827440" y="1459555"/>
                  </a:lnTo>
                  <a:lnTo>
                    <a:pt x="1826018" y="1459809"/>
                  </a:lnTo>
                  <a:close/>
                </a:path>
                <a:path w="2360295" h="1867535">
                  <a:moveTo>
                    <a:pt x="1826932" y="1458285"/>
                  </a:moveTo>
                  <a:lnTo>
                    <a:pt x="1830440" y="1458285"/>
                  </a:lnTo>
                  <a:lnTo>
                    <a:pt x="1829651" y="1458031"/>
                  </a:lnTo>
                  <a:lnTo>
                    <a:pt x="1829809" y="1457777"/>
                  </a:lnTo>
                  <a:lnTo>
                    <a:pt x="1830046" y="1457650"/>
                  </a:lnTo>
                  <a:lnTo>
                    <a:pt x="1830519" y="1457269"/>
                  </a:lnTo>
                  <a:lnTo>
                    <a:pt x="1830756" y="1457015"/>
                  </a:lnTo>
                  <a:lnTo>
                    <a:pt x="1831072" y="1456761"/>
                  </a:lnTo>
                  <a:lnTo>
                    <a:pt x="1830046" y="1456507"/>
                  </a:lnTo>
                  <a:lnTo>
                    <a:pt x="1829572" y="1456507"/>
                  </a:lnTo>
                  <a:lnTo>
                    <a:pt x="1828861" y="1456634"/>
                  </a:lnTo>
                  <a:lnTo>
                    <a:pt x="1828151" y="1456888"/>
                  </a:lnTo>
                  <a:lnTo>
                    <a:pt x="1827381" y="1457396"/>
                  </a:lnTo>
                  <a:lnTo>
                    <a:pt x="1826729" y="1457777"/>
                  </a:lnTo>
                  <a:lnTo>
                    <a:pt x="1826932" y="1458285"/>
                  </a:lnTo>
                  <a:close/>
                </a:path>
                <a:path w="2360295" h="1867535">
                  <a:moveTo>
                    <a:pt x="1862690" y="1462730"/>
                  </a:moveTo>
                  <a:lnTo>
                    <a:pt x="1865263" y="1462730"/>
                  </a:lnTo>
                  <a:lnTo>
                    <a:pt x="1864383" y="1461968"/>
                  </a:lnTo>
                  <a:lnTo>
                    <a:pt x="1864294" y="1461790"/>
                  </a:lnTo>
                  <a:lnTo>
                    <a:pt x="1864947" y="1461206"/>
                  </a:lnTo>
                  <a:lnTo>
                    <a:pt x="1865263" y="1460444"/>
                  </a:lnTo>
                  <a:lnTo>
                    <a:pt x="1863210" y="1460317"/>
                  </a:lnTo>
                  <a:lnTo>
                    <a:pt x="1861868" y="1460063"/>
                  </a:lnTo>
                  <a:lnTo>
                    <a:pt x="1861157" y="1459809"/>
                  </a:lnTo>
                  <a:lnTo>
                    <a:pt x="1825782" y="1459809"/>
                  </a:lnTo>
                  <a:lnTo>
                    <a:pt x="1825317" y="1459499"/>
                  </a:lnTo>
                  <a:lnTo>
                    <a:pt x="1825071" y="1459174"/>
                  </a:lnTo>
                  <a:lnTo>
                    <a:pt x="1824992" y="1458666"/>
                  </a:lnTo>
                  <a:lnTo>
                    <a:pt x="1825939" y="1458285"/>
                  </a:lnTo>
                  <a:lnTo>
                    <a:pt x="1826058" y="1457904"/>
                  </a:lnTo>
                  <a:lnTo>
                    <a:pt x="1826176" y="1456507"/>
                  </a:lnTo>
                  <a:lnTo>
                    <a:pt x="1825624" y="1456507"/>
                  </a:lnTo>
                  <a:lnTo>
                    <a:pt x="1825071" y="1457650"/>
                  </a:lnTo>
                  <a:lnTo>
                    <a:pt x="1824044" y="1458158"/>
                  </a:lnTo>
                  <a:lnTo>
                    <a:pt x="1824552" y="1460190"/>
                  </a:lnTo>
                  <a:lnTo>
                    <a:pt x="1827044" y="1460190"/>
                  </a:lnTo>
                  <a:lnTo>
                    <a:pt x="1827035" y="1460571"/>
                  </a:lnTo>
                  <a:lnTo>
                    <a:pt x="1863288" y="1460571"/>
                  </a:lnTo>
                  <a:lnTo>
                    <a:pt x="1863288" y="1461079"/>
                  </a:lnTo>
                  <a:lnTo>
                    <a:pt x="1862972" y="1461206"/>
                  </a:lnTo>
                  <a:lnTo>
                    <a:pt x="1862340" y="1461206"/>
                  </a:lnTo>
                  <a:lnTo>
                    <a:pt x="1862216" y="1461506"/>
                  </a:lnTo>
                  <a:lnTo>
                    <a:pt x="1862295" y="1461841"/>
                  </a:lnTo>
                  <a:lnTo>
                    <a:pt x="1862690" y="1462730"/>
                  </a:lnTo>
                  <a:close/>
                </a:path>
                <a:path w="2360295" h="1867535">
                  <a:moveTo>
                    <a:pt x="1807214" y="1458412"/>
                  </a:moveTo>
                  <a:lnTo>
                    <a:pt x="1819938" y="1458412"/>
                  </a:lnTo>
                  <a:lnTo>
                    <a:pt x="1819386" y="1456507"/>
                  </a:lnTo>
                  <a:lnTo>
                    <a:pt x="1819057" y="1457142"/>
                  </a:lnTo>
                  <a:lnTo>
                    <a:pt x="1818991" y="1457777"/>
                  </a:lnTo>
                  <a:lnTo>
                    <a:pt x="1810598" y="1457777"/>
                  </a:lnTo>
                  <a:lnTo>
                    <a:pt x="1810384" y="1457904"/>
                  </a:lnTo>
                  <a:lnTo>
                    <a:pt x="1808866" y="1458167"/>
                  </a:lnTo>
                  <a:lnTo>
                    <a:pt x="1808647" y="1458285"/>
                  </a:lnTo>
                  <a:lnTo>
                    <a:pt x="1807237" y="1458285"/>
                  </a:lnTo>
                  <a:lnTo>
                    <a:pt x="1807214" y="1458412"/>
                  </a:lnTo>
                  <a:close/>
                </a:path>
                <a:path w="2360295" h="1867535">
                  <a:moveTo>
                    <a:pt x="1916025" y="1459373"/>
                  </a:moveTo>
                  <a:lnTo>
                    <a:pt x="1916747" y="1458793"/>
                  </a:lnTo>
                  <a:lnTo>
                    <a:pt x="1916747" y="1456634"/>
                  </a:lnTo>
                  <a:lnTo>
                    <a:pt x="1915720" y="1457904"/>
                  </a:lnTo>
                  <a:lnTo>
                    <a:pt x="1914951" y="1458167"/>
                  </a:lnTo>
                  <a:lnTo>
                    <a:pt x="1912562" y="1458539"/>
                  </a:lnTo>
                  <a:lnTo>
                    <a:pt x="1910035" y="1458793"/>
                  </a:lnTo>
                  <a:lnTo>
                    <a:pt x="1908811" y="1459174"/>
                  </a:lnTo>
                  <a:lnTo>
                    <a:pt x="1915878" y="1459174"/>
                  </a:lnTo>
                  <a:lnTo>
                    <a:pt x="1916025" y="1459373"/>
                  </a:lnTo>
                  <a:close/>
                </a:path>
                <a:path w="2360295" h="1867535">
                  <a:moveTo>
                    <a:pt x="1830501" y="1458158"/>
                  </a:moveTo>
                  <a:lnTo>
                    <a:pt x="1831941" y="1458158"/>
                  </a:lnTo>
                  <a:lnTo>
                    <a:pt x="1831230" y="1456634"/>
                  </a:lnTo>
                  <a:lnTo>
                    <a:pt x="1830501" y="1458158"/>
                  </a:lnTo>
                  <a:close/>
                </a:path>
                <a:path w="2360295" h="1867535">
                  <a:moveTo>
                    <a:pt x="1790280" y="1463111"/>
                  </a:moveTo>
                  <a:lnTo>
                    <a:pt x="1820175" y="1463111"/>
                  </a:lnTo>
                  <a:lnTo>
                    <a:pt x="1821496" y="1462095"/>
                  </a:lnTo>
                  <a:lnTo>
                    <a:pt x="1821581" y="1461460"/>
                  </a:lnTo>
                  <a:lnTo>
                    <a:pt x="1817885" y="1459174"/>
                  </a:lnTo>
                  <a:lnTo>
                    <a:pt x="1821044" y="1458031"/>
                  </a:lnTo>
                  <a:lnTo>
                    <a:pt x="1821202" y="1457904"/>
                  </a:lnTo>
                  <a:lnTo>
                    <a:pt x="1821313" y="1457343"/>
                  </a:lnTo>
                  <a:lnTo>
                    <a:pt x="1821439" y="1457142"/>
                  </a:lnTo>
                  <a:lnTo>
                    <a:pt x="1820886" y="1456888"/>
                  </a:lnTo>
                  <a:lnTo>
                    <a:pt x="1820333" y="1456888"/>
                  </a:lnTo>
                  <a:lnTo>
                    <a:pt x="1819859" y="1456634"/>
                  </a:lnTo>
                  <a:lnTo>
                    <a:pt x="1820017" y="1456888"/>
                  </a:lnTo>
                  <a:lnTo>
                    <a:pt x="1820333" y="1457015"/>
                  </a:lnTo>
                  <a:lnTo>
                    <a:pt x="1820223" y="1457269"/>
                  </a:lnTo>
                  <a:lnTo>
                    <a:pt x="1819938" y="1458412"/>
                  </a:lnTo>
                  <a:lnTo>
                    <a:pt x="1807214" y="1458412"/>
                  </a:lnTo>
                  <a:lnTo>
                    <a:pt x="1807146" y="1458793"/>
                  </a:lnTo>
                  <a:lnTo>
                    <a:pt x="1806672" y="1459555"/>
                  </a:lnTo>
                  <a:lnTo>
                    <a:pt x="1804057" y="1459555"/>
                  </a:lnTo>
                  <a:lnTo>
                    <a:pt x="1803909" y="1460063"/>
                  </a:lnTo>
                  <a:lnTo>
                    <a:pt x="1802803" y="1460063"/>
                  </a:lnTo>
                  <a:lnTo>
                    <a:pt x="1802724" y="1460825"/>
                  </a:lnTo>
                  <a:lnTo>
                    <a:pt x="1802566" y="1461206"/>
                  </a:lnTo>
                  <a:lnTo>
                    <a:pt x="1792327" y="1461206"/>
                  </a:lnTo>
                  <a:lnTo>
                    <a:pt x="1792064" y="1461714"/>
                  </a:lnTo>
                  <a:lnTo>
                    <a:pt x="1790248" y="1461714"/>
                  </a:lnTo>
                  <a:lnTo>
                    <a:pt x="1789774" y="1461841"/>
                  </a:lnTo>
                  <a:lnTo>
                    <a:pt x="1789063" y="1461841"/>
                  </a:lnTo>
                  <a:lnTo>
                    <a:pt x="1789063" y="1462349"/>
                  </a:lnTo>
                  <a:lnTo>
                    <a:pt x="1789853" y="1462349"/>
                  </a:lnTo>
                  <a:lnTo>
                    <a:pt x="1790327" y="1462603"/>
                  </a:lnTo>
                  <a:lnTo>
                    <a:pt x="1790280" y="1463111"/>
                  </a:lnTo>
                  <a:close/>
                </a:path>
                <a:path w="2360295" h="1867535">
                  <a:moveTo>
                    <a:pt x="1875554" y="1460825"/>
                  </a:moveTo>
                  <a:lnTo>
                    <a:pt x="1876160" y="1460825"/>
                  </a:lnTo>
                  <a:lnTo>
                    <a:pt x="1876015" y="1460357"/>
                  </a:lnTo>
                  <a:lnTo>
                    <a:pt x="1875907" y="1459707"/>
                  </a:lnTo>
                  <a:lnTo>
                    <a:pt x="1876239" y="1459174"/>
                  </a:lnTo>
                  <a:lnTo>
                    <a:pt x="1876318" y="1458793"/>
                  </a:lnTo>
                  <a:lnTo>
                    <a:pt x="1876041" y="1458412"/>
                  </a:lnTo>
                  <a:lnTo>
                    <a:pt x="1875916" y="1458031"/>
                  </a:lnTo>
                  <a:lnTo>
                    <a:pt x="1876634" y="1456761"/>
                  </a:lnTo>
                  <a:lnTo>
                    <a:pt x="1875212" y="1457142"/>
                  </a:lnTo>
                  <a:lnTo>
                    <a:pt x="1875568" y="1457904"/>
                  </a:lnTo>
                  <a:lnTo>
                    <a:pt x="1875607" y="1458285"/>
                  </a:lnTo>
                  <a:lnTo>
                    <a:pt x="1874660" y="1458920"/>
                  </a:lnTo>
                  <a:lnTo>
                    <a:pt x="1872764" y="1459936"/>
                  </a:lnTo>
                  <a:lnTo>
                    <a:pt x="1872534" y="1459936"/>
                  </a:lnTo>
                  <a:lnTo>
                    <a:pt x="1872382" y="1460698"/>
                  </a:lnTo>
                  <a:lnTo>
                    <a:pt x="1875133" y="1460698"/>
                  </a:lnTo>
                  <a:lnTo>
                    <a:pt x="1875554" y="1460825"/>
                  </a:lnTo>
                  <a:close/>
                </a:path>
                <a:path w="2360295" h="1867535">
                  <a:moveTo>
                    <a:pt x="1847274" y="1458666"/>
                  </a:moveTo>
                  <a:lnTo>
                    <a:pt x="1847970" y="1458666"/>
                  </a:lnTo>
                  <a:lnTo>
                    <a:pt x="1847496" y="1456761"/>
                  </a:lnTo>
                  <a:lnTo>
                    <a:pt x="1847274" y="1458666"/>
                  </a:lnTo>
                  <a:close/>
                </a:path>
                <a:path w="2360295" h="1867535">
                  <a:moveTo>
                    <a:pt x="1807237" y="1458285"/>
                  </a:moveTo>
                  <a:lnTo>
                    <a:pt x="1808647" y="1458285"/>
                  </a:lnTo>
                  <a:lnTo>
                    <a:pt x="1808252" y="1457142"/>
                  </a:lnTo>
                  <a:lnTo>
                    <a:pt x="1807857" y="1456888"/>
                  </a:lnTo>
                  <a:lnTo>
                    <a:pt x="1807462" y="1456761"/>
                  </a:lnTo>
                  <a:lnTo>
                    <a:pt x="1806830" y="1457142"/>
                  </a:lnTo>
                  <a:lnTo>
                    <a:pt x="1807304" y="1457142"/>
                  </a:lnTo>
                  <a:lnTo>
                    <a:pt x="1807541" y="1457269"/>
                  </a:lnTo>
                  <a:lnTo>
                    <a:pt x="1807352" y="1457777"/>
                  </a:lnTo>
                  <a:lnTo>
                    <a:pt x="1807237" y="1458285"/>
                  </a:lnTo>
                  <a:close/>
                </a:path>
                <a:path w="2360295" h="1867535">
                  <a:moveTo>
                    <a:pt x="1850536" y="1457523"/>
                  </a:moveTo>
                  <a:lnTo>
                    <a:pt x="1852787" y="1457523"/>
                  </a:lnTo>
                  <a:lnTo>
                    <a:pt x="1851524" y="1456888"/>
                  </a:lnTo>
                  <a:lnTo>
                    <a:pt x="1850536" y="1457523"/>
                  </a:lnTo>
                  <a:close/>
                </a:path>
                <a:path w="2360295" h="1867535">
                  <a:moveTo>
                    <a:pt x="1794182" y="1458031"/>
                  </a:moveTo>
                  <a:lnTo>
                    <a:pt x="1796328" y="1458031"/>
                  </a:lnTo>
                  <a:lnTo>
                    <a:pt x="1794512" y="1456888"/>
                  </a:lnTo>
                  <a:lnTo>
                    <a:pt x="1794182" y="1458031"/>
                  </a:lnTo>
                  <a:close/>
                </a:path>
                <a:path w="2360295" h="1867535">
                  <a:moveTo>
                    <a:pt x="1934356" y="1458666"/>
                  </a:moveTo>
                  <a:lnTo>
                    <a:pt x="1935935" y="1458666"/>
                  </a:lnTo>
                  <a:lnTo>
                    <a:pt x="1935224" y="1457015"/>
                  </a:lnTo>
                  <a:lnTo>
                    <a:pt x="1934672" y="1458539"/>
                  </a:lnTo>
                  <a:lnTo>
                    <a:pt x="1934356" y="1458666"/>
                  </a:lnTo>
                  <a:close/>
                </a:path>
                <a:path w="2360295" h="1867535">
                  <a:moveTo>
                    <a:pt x="1896771" y="1457343"/>
                  </a:moveTo>
                  <a:lnTo>
                    <a:pt x="1896927" y="1457269"/>
                  </a:lnTo>
                  <a:lnTo>
                    <a:pt x="1896295" y="1457015"/>
                  </a:lnTo>
                  <a:lnTo>
                    <a:pt x="1896771" y="1457343"/>
                  </a:lnTo>
                  <a:close/>
                </a:path>
                <a:path w="2360295" h="1867535">
                  <a:moveTo>
                    <a:pt x="1811241" y="1457396"/>
                  </a:moveTo>
                  <a:lnTo>
                    <a:pt x="1815201" y="1457396"/>
                  </a:lnTo>
                  <a:lnTo>
                    <a:pt x="1811884" y="1457015"/>
                  </a:lnTo>
                  <a:lnTo>
                    <a:pt x="1811241" y="1457396"/>
                  </a:lnTo>
                  <a:close/>
                </a:path>
                <a:path w="2360295" h="1867535">
                  <a:moveTo>
                    <a:pt x="1787405" y="1457777"/>
                  </a:moveTo>
                  <a:lnTo>
                    <a:pt x="1788984" y="1457777"/>
                  </a:lnTo>
                  <a:lnTo>
                    <a:pt x="1788511" y="1457269"/>
                  </a:lnTo>
                  <a:lnTo>
                    <a:pt x="1788195" y="1457142"/>
                  </a:lnTo>
                  <a:lnTo>
                    <a:pt x="1788116" y="1457015"/>
                  </a:lnTo>
                  <a:lnTo>
                    <a:pt x="1787879" y="1457142"/>
                  </a:lnTo>
                  <a:lnTo>
                    <a:pt x="1787405" y="1457777"/>
                  </a:lnTo>
                  <a:close/>
                </a:path>
                <a:path w="2360295" h="1867535">
                  <a:moveTo>
                    <a:pt x="1920616" y="1459174"/>
                  </a:moveTo>
                  <a:lnTo>
                    <a:pt x="1920932" y="1459174"/>
                  </a:lnTo>
                  <a:lnTo>
                    <a:pt x="1922196" y="1457904"/>
                  </a:lnTo>
                  <a:lnTo>
                    <a:pt x="1921485" y="1457650"/>
                  </a:lnTo>
                  <a:lnTo>
                    <a:pt x="1920774" y="1457269"/>
                  </a:lnTo>
                  <a:lnTo>
                    <a:pt x="1919984" y="1457142"/>
                  </a:lnTo>
                  <a:lnTo>
                    <a:pt x="1919866" y="1457523"/>
                  </a:lnTo>
                  <a:lnTo>
                    <a:pt x="1919748" y="1457777"/>
                  </a:lnTo>
                  <a:lnTo>
                    <a:pt x="1919774" y="1458031"/>
                  </a:lnTo>
                  <a:lnTo>
                    <a:pt x="1919984" y="1458285"/>
                  </a:lnTo>
                  <a:lnTo>
                    <a:pt x="1920300" y="1458793"/>
                  </a:lnTo>
                  <a:lnTo>
                    <a:pt x="1920616" y="1459174"/>
                  </a:lnTo>
                  <a:close/>
                </a:path>
                <a:path w="2360295" h="1867535">
                  <a:moveTo>
                    <a:pt x="1842917" y="1459809"/>
                  </a:moveTo>
                  <a:lnTo>
                    <a:pt x="1861236" y="1459809"/>
                  </a:lnTo>
                  <a:lnTo>
                    <a:pt x="1861462" y="1458666"/>
                  </a:lnTo>
                  <a:lnTo>
                    <a:pt x="1861676" y="1457777"/>
                  </a:lnTo>
                  <a:lnTo>
                    <a:pt x="1861789" y="1457142"/>
                  </a:lnTo>
                  <a:lnTo>
                    <a:pt x="1853754" y="1457142"/>
                  </a:lnTo>
                  <a:lnTo>
                    <a:pt x="1852787" y="1457523"/>
                  </a:lnTo>
                  <a:lnTo>
                    <a:pt x="1850536" y="1457523"/>
                  </a:lnTo>
                  <a:lnTo>
                    <a:pt x="1850339" y="1457650"/>
                  </a:lnTo>
                  <a:lnTo>
                    <a:pt x="1848539" y="1457650"/>
                  </a:lnTo>
                  <a:lnTo>
                    <a:pt x="1847970" y="1458666"/>
                  </a:lnTo>
                  <a:lnTo>
                    <a:pt x="1847274" y="1458666"/>
                  </a:lnTo>
                  <a:lnTo>
                    <a:pt x="1847259" y="1458793"/>
                  </a:lnTo>
                  <a:lnTo>
                    <a:pt x="1844237" y="1458793"/>
                  </a:lnTo>
                  <a:lnTo>
                    <a:pt x="1842917" y="1459809"/>
                  </a:lnTo>
                  <a:close/>
                </a:path>
                <a:path w="2360295" h="1867535">
                  <a:moveTo>
                    <a:pt x="1806752" y="1457650"/>
                  </a:moveTo>
                  <a:lnTo>
                    <a:pt x="1806988" y="1457523"/>
                  </a:lnTo>
                  <a:lnTo>
                    <a:pt x="1807304" y="1457142"/>
                  </a:lnTo>
                  <a:lnTo>
                    <a:pt x="1806830" y="1457142"/>
                  </a:lnTo>
                  <a:lnTo>
                    <a:pt x="1806357" y="1457269"/>
                  </a:lnTo>
                  <a:lnTo>
                    <a:pt x="1806752" y="1457650"/>
                  </a:lnTo>
                  <a:close/>
                </a:path>
                <a:path w="2360295" h="1867535">
                  <a:moveTo>
                    <a:pt x="1959703" y="1458920"/>
                  </a:moveTo>
                  <a:lnTo>
                    <a:pt x="1971705" y="1458920"/>
                  </a:lnTo>
                  <a:lnTo>
                    <a:pt x="1969494" y="1458158"/>
                  </a:lnTo>
                  <a:lnTo>
                    <a:pt x="1967204" y="1457269"/>
                  </a:lnTo>
                  <a:lnTo>
                    <a:pt x="1965546" y="1458412"/>
                  </a:lnTo>
                  <a:lnTo>
                    <a:pt x="1963572" y="1458539"/>
                  </a:lnTo>
                  <a:lnTo>
                    <a:pt x="1960082" y="1458539"/>
                  </a:lnTo>
                  <a:lnTo>
                    <a:pt x="1959703" y="1458920"/>
                  </a:lnTo>
                  <a:close/>
                </a:path>
                <a:path w="2360295" h="1867535">
                  <a:moveTo>
                    <a:pt x="1918089" y="1459428"/>
                  </a:moveTo>
                  <a:lnTo>
                    <a:pt x="1919669" y="1457904"/>
                  </a:lnTo>
                  <a:lnTo>
                    <a:pt x="1919195" y="1457650"/>
                  </a:lnTo>
                  <a:lnTo>
                    <a:pt x="1918800" y="1457523"/>
                  </a:lnTo>
                  <a:lnTo>
                    <a:pt x="1918326" y="1457269"/>
                  </a:lnTo>
                  <a:lnTo>
                    <a:pt x="1918089" y="1459428"/>
                  </a:lnTo>
                  <a:close/>
                </a:path>
                <a:path w="2360295" h="1867535">
                  <a:moveTo>
                    <a:pt x="1773113" y="1460063"/>
                  </a:moveTo>
                  <a:lnTo>
                    <a:pt x="1776904" y="1460063"/>
                  </a:lnTo>
                  <a:lnTo>
                    <a:pt x="1776982" y="1459936"/>
                  </a:lnTo>
                  <a:lnTo>
                    <a:pt x="1777088" y="1459264"/>
                  </a:lnTo>
                  <a:lnTo>
                    <a:pt x="1777489" y="1458158"/>
                  </a:lnTo>
                  <a:lnTo>
                    <a:pt x="1777614" y="1457650"/>
                  </a:lnTo>
                  <a:lnTo>
                    <a:pt x="1778088" y="1457650"/>
                  </a:lnTo>
                  <a:lnTo>
                    <a:pt x="1778324" y="1457396"/>
                  </a:lnTo>
                  <a:lnTo>
                    <a:pt x="1776508" y="1457269"/>
                  </a:lnTo>
                  <a:lnTo>
                    <a:pt x="1775482" y="1457269"/>
                  </a:lnTo>
                  <a:lnTo>
                    <a:pt x="1775363" y="1457777"/>
                  </a:lnTo>
                  <a:lnTo>
                    <a:pt x="1775245" y="1458031"/>
                  </a:lnTo>
                  <a:lnTo>
                    <a:pt x="1776350" y="1458539"/>
                  </a:lnTo>
                  <a:lnTo>
                    <a:pt x="1775403" y="1458920"/>
                  </a:lnTo>
                  <a:lnTo>
                    <a:pt x="1774263" y="1458920"/>
                  </a:lnTo>
                  <a:lnTo>
                    <a:pt x="1774218" y="1459047"/>
                  </a:lnTo>
                  <a:lnTo>
                    <a:pt x="1773113" y="1459047"/>
                  </a:lnTo>
                  <a:lnTo>
                    <a:pt x="1773113" y="1460063"/>
                  </a:lnTo>
                  <a:close/>
                </a:path>
                <a:path w="2360295" h="1867535">
                  <a:moveTo>
                    <a:pt x="1774263" y="1458920"/>
                  </a:moveTo>
                  <a:lnTo>
                    <a:pt x="1775403" y="1458920"/>
                  </a:lnTo>
                  <a:lnTo>
                    <a:pt x="1774850" y="1457269"/>
                  </a:lnTo>
                  <a:lnTo>
                    <a:pt x="1774263" y="1458920"/>
                  </a:lnTo>
                  <a:close/>
                </a:path>
                <a:path w="2360295" h="1867535">
                  <a:moveTo>
                    <a:pt x="1896532" y="1458412"/>
                  </a:moveTo>
                  <a:lnTo>
                    <a:pt x="1897243" y="1458412"/>
                  </a:lnTo>
                  <a:lnTo>
                    <a:pt x="1896897" y="1457523"/>
                  </a:lnTo>
                  <a:lnTo>
                    <a:pt x="1896771" y="1457343"/>
                  </a:lnTo>
                  <a:lnTo>
                    <a:pt x="1894795" y="1458285"/>
                  </a:lnTo>
                  <a:lnTo>
                    <a:pt x="1896532" y="1458412"/>
                  </a:lnTo>
                  <a:close/>
                </a:path>
                <a:path w="2360295" h="1867535">
                  <a:moveTo>
                    <a:pt x="1959308" y="1459047"/>
                  </a:moveTo>
                  <a:lnTo>
                    <a:pt x="1976759" y="1459047"/>
                  </a:lnTo>
                  <a:lnTo>
                    <a:pt x="1974469" y="1457396"/>
                  </a:lnTo>
                  <a:lnTo>
                    <a:pt x="1971705" y="1458920"/>
                  </a:lnTo>
                  <a:lnTo>
                    <a:pt x="1959466" y="1458920"/>
                  </a:lnTo>
                  <a:lnTo>
                    <a:pt x="1959308" y="1459047"/>
                  </a:lnTo>
                  <a:close/>
                </a:path>
                <a:path w="2360295" h="1867535">
                  <a:moveTo>
                    <a:pt x="1947246" y="1459428"/>
                  </a:moveTo>
                  <a:lnTo>
                    <a:pt x="1952122" y="1459428"/>
                  </a:lnTo>
                  <a:lnTo>
                    <a:pt x="1950227" y="1458285"/>
                  </a:lnTo>
                  <a:lnTo>
                    <a:pt x="1948253" y="1457523"/>
                  </a:lnTo>
                  <a:lnTo>
                    <a:pt x="1948016" y="1457396"/>
                  </a:lnTo>
                  <a:lnTo>
                    <a:pt x="1947700" y="1457523"/>
                  </a:lnTo>
                  <a:lnTo>
                    <a:pt x="1947384" y="1457523"/>
                  </a:lnTo>
                  <a:lnTo>
                    <a:pt x="1947332" y="1457904"/>
                  </a:lnTo>
                  <a:lnTo>
                    <a:pt x="1947858" y="1457904"/>
                  </a:lnTo>
                  <a:lnTo>
                    <a:pt x="1948016" y="1458031"/>
                  </a:lnTo>
                  <a:lnTo>
                    <a:pt x="1948586" y="1458167"/>
                  </a:lnTo>
                  <a:lnTo>
                    <a:pt x="1949517" y="1458666"/>
                  </a:lnTo>
                  <a:lnTo>
                    <a:pt x="1948569" y="1459174"/>
                  </a:lnTo>
                  <a:lnTo>
                    <a:pt x="1947286" y="1459174"/>
                  </a:lnTo>
                  <a:lnTo>
                    <a:pt x="1947246" y="1459428"/>
                  </a:lnTo>
                  <a:close/>
                </a:path>
                <a:path w="2360295" h="1867535">
                  <a:moveTo>
                    <a:pt x="1889399" y="1461206"/>
                  </a:moveTo>
                  <a:lnTo>
                    <a:pt x="1904034" y="1461206"/>
                  </a:lnTo>
                  <a:lnTo>
                    <a:pt x="1902455" y="1458793"/>
                  </a:lnTo>
                  <a:lnTo>
                    <a:pt x="1902048" y="1458285"/>
                  </a:lnTo>
                  <a:lnTo>
                    <a:pt x="1901270" y="1458285"/>
                  </a:lnTo>
                  <a:lnTo>
                    <a:pt x="1901954" y="1458167"/>
                  </a:lnTo>
                  <a:lnTo>
                    <a:pt x="1901428" y="1457396"/>
                  </a:lnTo>
                  <a:lnTo>
                    <a:pt x="1901033" y="1457396"/>
                  </a:lnTo>
                  <a:lnTo>
                    <a:pt x="1900875" y="1458031"/>
                  </a:lnTo>
                  <a:lnTo>
                    <a:pt x="1899837" y="1458031"/>
                  </a:lnTo>
                  <a:lnTo>
                    <a:pt x="1899770" y="1458539"/>
                  </a:lnTo>
                  <a:lnTo>
                    <a:pt x="1899612" y="1458793"/>
                  </a:lnTo>
                  <a:lnTo>
                    <a:pt x="1898743" y="1458793"/>
                  </a:lnTo>
                  <a:lnTo>
                    <a:pt x="1898617" y="1459301"/>
                  </a:lnTo>
                  <a:lnTo>
                    <a:pt x="1898506" y="1459555"/>
                  </a:lnTo>
                  <a:lnTo>
                    <a:pt x="1898427" y="1459809"/>
                  </a:lnTo>
                  <a:lnTo>
                    <a:pt x="1898348" y="1459936"/>
                  </a:lnTo>
                  <a:lnTo>
                    <a:pt x="1889662" y="1459936"/>
                  </a:lnTo>
                  <a:lnTo>
                    <a:pt x="1889399" y="1461206"/>
                  </a:lnTo>
                  <a:close/>
                </a:path>
                <a:path w="2360295" h="1867535">
                  <a:moveTo>
                    <a:pt x="1898743" y="1458793"/>
                  </a:moveTo>
                  <a:lnTo>
                    <a:pt x="1899454" y="1458793"/>
                  </a:lnTo>
                  <a:lnTo>
                    <a:pt x="1899296" y="1458539"/>
                  </a:lnTo>
                  <a:lnTo>
                    <a:pt x="1899217" y="1457396"/>
                  </a:lnTo>
                  <a:lnTo>
                    <a:pt x="1898743" y="1458793"/>
                  </a:lnTo>
                  <a:close/>
                </a:path>
                <a:path w="2360295" h="1867535">
                  <a:moveTo>
                    <a:pt x="1899837" y="1458031"/>
                  </a:moveTo>
                  <a:lnTo>
                    <a:pt x="1900875" y="1458031"/>
                  </a:lnTo>
                  <a:lnTo>
                    <a:pt x="1900401" y="1457650"/>
                  </a:lnTo>
                  <a:lnTo>
                    <a:pt x="1899928" y="1457523"/>
                  </a:lnTo>
                  <a:lnTo>
                    <a:pt x="1899837" y="1458031"/>
                  </a:lnTo>
                  <a:close/>
                </a:path>
                <a:path w="2360295" h="1867535">
                  <a:moveTo>
                    <a:pt x="1889662" y="1459936"/>
                  </a:moveTo>
                  <a:lnTo>
                    <a:pt x="1898348" y="1459936"/>
                  </a:lnTo>
                  <a:lnTo>
                    <a:pt x="1897875" y="1459555"/>
                  </a:lnTo>
                  <a:lnTo>
                    <a:pt x="1897559" y="1459428"/>
                  </a:lnTo>
                  <a:lnTo>
                    <a:pt x="1897717" y="1459174"/>
                  </a:lnTo>
                  <a:lnTo>
                    <a:pt x="1897815" y="1458920"/>
                  </a:lnTo>
                  <a:lnTo>
                    <a:pt x="1897927" y="1458412"/>
                  </a:lnTo>
                  <a:lnTo>
                    <a:pt x="1898004" y="1458227"/>
                  </a:lnTo>
                  <a:lnTo>
                    <a:pt x="1898111" y="1457523"/>
                  </a:lnTo>
                  <a:lnTo>
                    <a:pt x="1897243" y="1458412"/>
                  </a:lnTo>
                  <a:lnTo>
                    <a:pt x="1896611" y="1458412"/>
                  </a:lnTo>
                  <a:lnTo>
                    <a:pt x="1896690" y="1458920"/>
                  </a:lnTo>
                  <a:lnTo>
                    <a:pt x="1896374" y="1458920"/>
                  </a:lnTo>
                  <a:lnTo>
                    <a:pt x="1896058" y="1459047"/>
                  </a:lnTo>
                  <a:lnTo>
                    <a:pt x="1888348" y="1459047"/>
                  </a:lnTo>
                  <a:lnTo>
                    <a:pt x="1888286" y="1459174"/>
                  </a:lnTo>
                  <a:lnTo>
                    <a:pt x="1889820" y="1459174"/>
                  </a:lnTo>
                  <a:lnTo>
                    <a:pt x="1889662" y="1459936"/>
                  </a:lnTo>
                  <a:close/>
                </a:path>
                <a:path w="2360295" h="1867535">
                  <a:moveTo>
                    <a:pt x="1887057" y="1459555"/>
                  </a:moveTo>
                  <a:lnTo>
                    <a:pt x="1887452" y="1459428"/>
                  </a:lnTo>
                  <a:lnTo>
                    <a:pt x="1887373" y="1457904"/>
                  </a:lnTo>
                  <a:lnTo>
                    <a:pt x="1886504" y="1457650"/>
                  </a:lnTo>
                  <a:lnTo>
                    <a:pt x="1885715" y="1457523"/>
                  </a:lnTo>
                  <a:lnTo>
                    <a:pt x="1883740" y="1457777"/>
                  </a:lnTo>
                  <a:lnTo>
                    <a:pt x="1883166" y="1458412"/>
                  </a:lnTo>
                  <a:lnTo>
                    <a:pt x="1886425" y="1458412"/>
                  </a:lnTo>
                  <a:lnTo>
                    <a:pt x="1887057" y="1459555"/>
                  </a:lnTo>
                  <a:close/>
                </a:path>
                <a:path w="2360295" h="1867535">
                  <a:moveTo>
                    <a:pt x="1880858" y="1459174"/>
                  </a:moveTo>
                  <a:lnTo>
                    <a:pt x="1882477" y="1459174"/>
                  </a:lnTo>
                  <a:lnTo>
                    <a:pt x="1881293" y="1457523"/>
                  </a:lnTo>
                  <a:lnTo>
                    <a:pt x="1880407" y="1458167"/>
                  </a:lnTo>
                  <a:lnTo>
                    <a:pt x="1879950" y="1458412"/>
                  </a:lnTo>
                  <a:lnTo>
                    <a:pt x="1880266" y="1458539"/>
                  </a:lnTo>
                  <a:lnTo>
                    <a:pt x="1880740" y="1458539"/>
                  </a:lnTo>
                  <a:lnTo>
                    <a:pt x="1880858" y="1459174"/>
                  </a:lnTo>
                  <a:close/>
                </a:path>
                <a:path w="2360295" h="1867535">
                  <a:moveTo>
                    <a:pt x="1960082" y="1458539"/>
                  </a:moveTo>
                  <a:lnTo>
                    <a:pt x="1962308" y="1458539"/>
                  </a:lnTo>
                  <a:lnTo>
                    <a:pt x="1960966" y="1457650"/>
                  </a:lnTo>
                  <a:lnTo>
                    <a:pt x="1960082" y="1458539"/>
                  </a:lnTo>
                  <a:close/>
                </a:path>
                <a:path w="2360295" h="1867535">
                  <a:moveTo>
                    <a:pt x="1888348" y="1459047"/>
                  </a:moveTo>
                  <a:lnTo>
                    <a:pt x="1896058" y="1459047"/>
                  </a:lnTo>
                  <a:lnTo>
                    <a:pt x="1893769" y="1458539"/>
                  </a:lnTo>
                  <a:lnTo>
                    <a:pt x="1891794" y="1457650"/>
                  </a:lnTo>
                  <a:lnTo>
                    <a:pt x="1889031" y="1457650"/>
                  </a:lnTo>
                  <a:lnTo>
                    <a:pt x="1888348" y="1459047"/>
                  </a:lnTo>
                  <a:close/>
                </a:path>
                <a:path w="2360295" h="1867535">
                  <a:moveTo>
                    <a:pt x="1844237" y="1458793"/>
                  </a:moveTo>
                  <a:lnTo>
                    <a:pt x="1847259" y="1458793"/>
                  </a:lnTo>
                  <a:lnTo>
                    <a:pt x="1845601" y="1457650"/>
                  </a:lnTo>
                  <a:lnTo>
                    <a:pt x="1844733" y="1458412"/>
                  </a:lnTo>
                  <a:lnTo>
                    <a:pt x="1844237" y="1458793"/>
                  </a:lnTo>
                  <a:close/>
                </a:path>
                <a:path w="2360295" h="1867535">
                  <a:moveTo>
                    <a:pt x="1936093" y="1459428"/>
                  </a:moveTo>
                  <a:lnTo>
                    <a:pt x="1936960" y="1459264"/>
                  </a:lnTo>
                  <a:lnTo>
                    <a:pt x="1936962" y="1459047"/>
                  </a:lnTo>
                  <a:lnTo>
                    <a:pt x="1937120" y="1458793"/>
                  </a:lnTo>
                  <a:lnTo>
                    <a:pt x="1938699" y="1458793"/>
                  </a:lnTo>
                  <a:lnTo>
                    <a:pt x="1937672" y="1458031"/>
                  </a:lnTo>
                  <a:lnTo>
                    <a:pt x="1936883" y="1457777"/>
                  </a:lnTo>
                  <a:lnTo>
                    <a:pt x="1936386" y="1458167"/>
                  </a:lnTo>
                  <a:lnTo>
                    <a:pt x="1936093" y="1458285"/>
                  </a:lnTo>
                  <a:lnTo>
                    <a:pt x="1935935" y="1458666"/>
                  </a:lnTo>
                  <a:lnTo>
                    <a:pt x="1934356" y="1458666"/>
                  </a:lnTo>
                  <a:lnTo>
                    <a:pt x="1934040" y="1458793"/>
                  </a:lnTo>
                  <a:lnTo>
                    <a:pt x="1934514" y="1458920"/>
                  </a:lnTo>
                  <a:lnTo>
                    <a:pt x="1935066" y="1458920"/>
                  </a:lnTo>
                  <a:lnTo>
                    <a:pt x="1936093" y="1459428"/>
                  </a:lnTo>
                  <a:close/>
                </a:path>
                <a:path w="2360295" h="1867535">
                  <a:moveTo>
                    <a:pt x="1787176" y="1458227"/>
                  </a:moveTo>
                  <a:lnTo>
                    <a:pt x="1787405" y="1457777"/>
                  </a:lnTo>
                  <a:lnTo>
                    <a:pt x="1786537" y="1457777"/>
                  </a:lnTo>
                  <a:lnTo>
                    <a:pt x="1787176" y="1458227"/>
                  </a:lnTo>
                  <a:close/>
                </a:path>
                <a:path w="2360295" h="1867535">
                  <a:moveTo>
                    <a:pt x="1947306" y="1458031"/>
                  </a:moveTo>
                  <a:lnTo>
                    <a:pt x="1947542" y="1458031"/>
                  </a:lnTo>
                  <a:lnTo>
                    <a:pt x="1947858" y="1457904"/>
                  </a:lnTo>
                  <a:lnTo>
                    <a:pt x="1947332" y="1457904"/>
                  </a:lnTo>
                  <a:lnTo>
                    <a:pt x="1947306" y="1458031"/>
                  </a:lnTo>
                  <a:close/>
                </a:path>
                <a:path w="2360295" h="1867535">
                  <a:moveTo>
                    <a:pt x="1902048" y="1458285"/>
                  </a:moveTo>
                  <a:lnTo>
                    <a:pt x="1903908" y="1458285"/>
                  </a:lnTo>
                  <a:lnTo>
                    <a:pt x="1903718" y="1457904"/>
                  </a:lnTo>
                  <a:lnTo>
                    <a:pt x="1903481" y="1457904"/>
                  </a:lnTo>
                  <a:lnTo>
                    <a:pt x="1902007" y="1458158"/>
                  </a:lnTo>
                  <a:lnTo>
                    <a:pt x="1902048" y="1458285"/>
                  </a:lnTo>
                  <a:close/>
                </a:path>
                <a:path w="2360295" h="1867535">
                  <a:moveTo>
                    <a:pt x="1804057" y="1459555"/>
                  </a:moveTo>
                  <a:lnTo>
                    <a:pt x="1805883" y="1459555"/>
                  </a:lnTo>
                  <a:lnTo>
                    <a:pt x="1805725" y="1459428"/>
                  </a:lnTo>
                  <a:lnTo>
                    <a:pt x="1804540" y="1457904"/>
                  </a:lnTo>
                  <a:lnTo>
                    <a:pt x="1804057" y="1459555"/>
                  </a:lnTo>
                  <a:close/>
                </a:path>
                <a:path w="2360295" h="1867535">
                  <a:moveTo>
                    <a:pt x="1792327" y="1461206"/>
                  </a:moveTo>
                  <a:lnTo>
                    <a:pt x="1802566" y="1461206"/>
                  </a:lnTo>
                  <a:lnTo>
                    <a:pt x="1802514" y="1459047"/>
                  </a:lnTo>
                  <a:lnTo>
                    <a:pt x="1802724" y="1458285"/>
                  </a:lnTo>
                  <a:lnTo>
                    <a:pt x="1803593" y="1458158"/>
                  </a:lnTo>
                  <a:lnTo>
                    <a:pt x="1804466" y="1458158"/>
                  </a:lnTo>
                  <a:lnTo>
                    <a:pt x="1804540" y="1457904"/>
                  </a:lnTo>
                  <a:lnTo>
                    <a:pt x="1796418" y="1457904"/>
                  </a:lnTo>
                  <a:lnTo>
                    <a:pt x="1796328" y="1458031"/>
                  </a:lnTo>
                  <a:lnTo>
                    <a:pt x="1794182" y="1458031"/>
                  </a:lnTo>
                  <a:lnTo>
                    <a:pt x="1793485" y="1460444"/>
                  </a:lnTo>
                  <a:lnTo>
                    <a:pt x="1792722" y="1460444"/>
                  </a:lnTo>
                  <a:lnTo>
                    <a:pt x="1792327" y="1461206"/>
                  </a:lnTo>
                  <a:close/>
                </a:path>
                <a:path w="2360295" h="1867535">
                  <a:moveTo>
                    <a:pt x="1959770" y="1460063"/>
                  </a:moveTo>
                  <a:lnTo>
                    <a:pt x="1981575" y="1460063"/>
                  </a:lnTo>
                  <a:lnTo>
                    <a:pt x="1981259" y="1458158"/>
                  </a:lnTo>
                  <a:lnTo>
                    <a:pt x="1977074" y="1458793"/>
                  </a:lnTo>
                  <a:lnTo>
                    <a:pt x="1976917" y="1458793"/>
                  </a:lnTo>
                  <a:lnTo>
                    <a:pt x="1976759" y="1459047"/>
                  </a:lnTo>
                  <a:lnTo>
                    <a:pt x="1959308" y="1459047"/>
                  </a:lnTo>
                  <a:lnTo>
                    <a:pt x="1959782" y="1459428"/>
                  </a:lnTo>
                  <a:lnTo>
                    <a:pt x="1960119" y="1459531"/>
                  </a:lnTo>
                  <a:lnTo>
                    <a:pt x="1960054" y="1459707"/>
                  </a:lnTo>
                  <a:lnTo>
                    <a:pt x="1959770" y="1460063"/>
                  </a:lnTo>
                  <a:close/>
                </a:path>
                <a:path w="2360295" h="1867535">
                  <a:moveTo>
                    <a:pt x="1938446" y="1460571"/>
                  </a:moveTo>
                  <a:lnTo>
                    <a:pt x="1942173" y="1460571"/>
                  </a:lnTo>
                  <a:lnTo>
                    <a:pt x="1942137" y="1460357"/>
                  </a:lnTo>
                  <a:lnTo>
                    <a:pt x="1942015" y="1460063"/>
                  </a:lnTo>
                  <a:lnTo>
                    <a:pt x="1941936" y="1459936"/>
                  </a:lnTo>
                  <a:lnTo>
                    <a:pt x="1941857" y="1459174"/>
                  </a:lnTo>
                  <a:lnTo>
                    <a:pt x="1942252" y="1459047"/>
                  </a:lnTo>
                  <a:lnTo>
                    <a:pt x="1942489" y="1458920"/>
                  </a:lnTo>
                  <a:lnTo>
                    <a:pt x="1942094" y="1458666"/>
                  </a:lnTo>
                  <a:lnTo>
                    <a:pt x="1941620" y="1458412"/>
                  </a:lnTo>
                  <a:lnTo>
                    <a:pt x="1941226" y="1458158"/>
                  </a:lnTo>
                  <a:lnTo>
                    <a:pt x="1941107" y="1459047"/>
                  </a:lnTo>
                  <a:lnTo>
                    <a:pt x="1941068" y="1459174"/>
                  </a:lnTo>
                  <a:lnTo>
                    <a:pt x="1939228" y="1459174"/>
                  </a:lnTo>
                  <a:lnTo>
                    <a:pt x="1938446" y="1460571"/>
                  </a:lnTo>
                  <a:close/>
                </a:path>
                <a:path w="2360295" h="1867535">
                  <a:moveTo>
                    <a:pt x="1927802" y="1459047"/>
                  </a:moveTo>
                  <a:lnTo>
                    <a:pt x="1929934" y="1459047"/>
                  </a:lnTo>
                  <a:lnTo>
                    <a:pt x="1928907" y="1458158"/>
                  </a:lnTo>
                  <a:lnTo>
                    <a:pt x="1928197" y="1458920"/>
                  </a:lnTo>
                  <a:lnTo>
                    <a:pt x="1927802" y="1459047"/>
                  </a:lnTo>
                  <a:close/>
                </a:path>
                <a:path w="2360295" h="1867535">
                  <a:moveTo>
                    <a:pt x="1925117" y="1459682"/>
                  </a:moveTo>
                  <a:lnTo>
                    <a:pt x="1926223" y="1459555"/>
                  </a:lnTo>
                  <a:lnTo>
                    <a:pt x="1924880" y="1458158"/>
                  </a:lnTo>
                  <a:lnTo>
                    <a:pt x="1922906" y="1458158"/>
                  </a:lnTo>
                  <a:lnTo>
                    <a:pt x="1923920" y="1459555"/>
                  </a:lnTo>
                  <a:lnTo>
                    <a:pt x="1925117" y="1459682"/>
                  </a:lnTo>
                  <a:close/>
                </a:path>
                <a:path w="2360295" h="1867535">
                  <a:moveTo>
                    <a:pt x="1779115" y="1459936"/>
                  </a:moveTo>
                  <a:lnTo>
                    <a:pt x="1779825" y="1458539"/>
                  </a:lnTo>
                  <a:lnTo>
                    <a:pt x="1778088" y="1458158"/>
                  </a:lnTo>
                  <a:lnTo>
                    <a:pt x="1777456" y="1459174"/>
                  </a:lnTo>
                  <a:lnTo>
                    <a:pt x="1778878" y="1459174"/>
                  </a:lnTo>
                  <a:lnTo>
                    <a:pt x="1779115" y="1459936"/>
                  </a:lnTo>
                  <a:close/>
                </a:path>
                <a:path w="2360295" h="1867535">
                  <a:moveTo>
                    <a:pt x="1773113" y="1464635"/>
                  </a:moveTo>
                  <a:lnTo>
                    <a:pt x="1789774" y="1464635"/>
                  </a:lnTo>
                  <a:lnTo>
                    <a:pt x="1789458" y="1464508"/>
                  </a:lnTo>
                  <a:lnTo>
                    <a:pt x="1789498" y="1464254"/>
                  </a:lnTo>
                  <a:lnTo>
                    <a:pt x="1789932" y="1463238"/>
                  </a:lnTo>
                  <a:lnTo>
                    <a:pt x="1790090" y="1462984"/>
                  </a:lnTo>
                  <a:lnTo>
                    <a:pt x="1789537" y="1462857"/>
                  </a:lnTo>
                  <a:lnTo>
                    <a:pt x="1789300" y="1462857"/>
                  </a:lnTo>
                  <a:lnTo>
                    <a:pt x="1787326" y="1462603"/>
                  </a:lnTo>
                  <a:lnTo>
                    <a:pt x="1788573" y="1462367"/>
                  </a:lnTo>
                  <a:lnTo>
                    <a:pt x="1788590" y="1462222"/>
                  </a:lnTo>
                  <a:lnTo>
                    <a:pt x="1787642" y="1460698"/>
                  </a:lnTo>
                  <a:lnTo>
                    <a:pt x="1788195" y="1460317"/>
                  </a:lnTo>
                  <a:lnTo>
                    <a:pt x="1788889" y="1459707"/>
                  </a:lnTo>
                  <a:lnTo>
                    <a:pt x="1788984" y="1459499"/>
                  </a:lnTo>
                  <a:lnTo>
                    <a:pt x="1787176" y="1458227"/>
                  </a:lnTo>
                  <a:lnTo>
                    <a:pt x="1786759" y="1459047"/>
                  </a:lnTo>
                  <a:lnTo>
                    <a:pt x="1786632" y="1459373"/>
                  </a:lnTo>
                  <a:lnTo>
                    <a:pt x="1786773" y="1459936"/>
                  </a:lnTo>
                  <a:lnTo>
                    <a:pt x="1786458" y="1460190"/>
                  </a:lnTo>
                  <a:lnTo>
                    <a:pt x="1785826" y="1460571"/>
                  </a:lnTo>
                  <a:lnTo>
                    <a:pt x="1783583" y="1460571"/>
                  </a:lnTo>
                  <a:lnTo>
                    <a:pt x="1783536" y="1460952"/>
                  </a:lnTo>
                  <a:lnTo>
                    <a:pt x="1780667" y="1460952"/>
                  </a:lnTo>
                  <a:lnTo>
                    <a:pt x="1780299" y="1461206"/>
                  </a:lnTo>
                  <a:lnTo>
                    <a:pt x="1773113" y="1461206"/>
                  </a:lnTo>
                  <a:lnTo>
                    <a:pt x="1773113" y="1464635"/>
                  </a:lnTo>
                  <a:close/>
                </a:path>
                <a:path w="2360295" h="1867535">
                  <a:moveTo>
                    <a:pt x="1942726" y="1460063"/>
                  </a:moveTo>
                  <a:lnTo>
                    <a:pt x="1947306" y="1460063"/>
                  </a:lnTo>
                  <a:lnTo>
                    <a:pt x="1945568" y="1458920"/>
                  </a:lnTo>
                  <a:lnTo>
                    <a:pt x="1943831" y="1458285"/>
                  </a:lnTo>
                  <a:lnTo>
                    <a:pt x="1942726" y="1460063"/>
                  </a:lnTo>
                  <a:close/>
                </a:path>
                <a:path w="2360295" h="1867535">
                  <a:moveTo>
                    <a:pt x="1939228" y="1459174"/>
                  </a:moveTo>
                  <a:lnTo>
                    <a:pt x="1941068" y="1459174"/>
                  </a:lnTo>
                  <a:lnTo>
                    <a:pt x="1939725" y="1458285"/>
                  </a:lnTo>
                  <a:lnTo>
                    <a:pt x="1939228" y="1459174"/>
                  </a:lnTo>
                  <a:close/>
                </a:path>
                <a:path w="2360295" h="1867535">
                  <a:moveTo>
                    <a:pt x="1929723" y="1458793"/>
                  </a:moveTo>
                  <a:lnTo>
                    <a:pt x="1930329" y="1458793"/>
                  </a:lnTo>
                  <a:lnTo>
                    <a:pt x="1929302" y="1458285"/>
                  </a:lnTo>
                  <a:lnTo>
                    <a:pt x="1929723" y="1458793"/>
                  </a:lnTo>
                  <a:close/>
                </a:path>
                <a:path w="2360295" h="1867535">
                  <a:moveTo>
                    <a:pt x="1903955" y="1460825"/>
                  </a:moveTo>
                  <a:lnTo>
                    <a:pt x="1904880" y="1459047"/>
                  </a:lnTo>
                  <a:lnTo>
                    <a:pt x="1905218" y="1458285"/>
                  </a:lnTo>
                  <a:lnTo>
                    <a:pt x="1904666" y="1458666"/>
                  </a:lnTo>
                  <a:lnTo>
                    <a:pt x="1903856" y="1458666"/>
                  </a:lnTo>
                  <a:lnTo>
                    <a:pt x="1903560" y="1458793"/>
                  </a:lnTo>
                  <a:lnTo>
                    <a:pt x="1903402" y="1458920"/>
                  </a:lnTo>
                  <a:lnTo>
                    <a:pt x="1903521" y="1459428"/>
                  </a:lnTo>
                  <a:lnTo>
                    <a:pt x="1903639" y="1460444"/>
                  </a:lnTo>
                  <a:lnTo>
                    <a:pt x="1903955" y="1460825"/>
                  </a:lnTo>
                  <a:close/>
                </a:path>
                <a:path w="2360295" h="1867535">
                  <a:moveTo>
                    <a:pt x="1904034" y="1458539"/>
                  </a:moveTo>
                  <a:lnTo>
                    <a:pt x="1904745" y="1458285"/>
                  </a:lnTo>
                  <a:lnTo>
                    <a:pt x="1903908" y="1458285"/>
                  </a:lnTo>
                  <a:lnTo>
                    <a:pt x="1904034" y="1458539"/>
                  </a:lnTo>
                  <a:close/>
                </a:path>
                <a:path w="2360295" h="1867535">
                  <a:moveTo>
                    <a:pt x="1947286" y="1459174"/>
                  </a:moveTo>
                  <a:lnTo>
                    <a:pt x="1948569" y="1459174"/>
                  </a:lnTo>
                  <a:lnTo>
                    <a:pt x="1948411" y="1458539"/>
                  </a:lnTo>
                  <a:lnTo>
                    <a:pt x="1946279" y="1458539"/>
                  </a:lnTo>
                  <a:lnTo>
                    <a:pt x="1945253" y="1458412"/>
                  </a:lnTo>
                  <a:lnTo>
                    <a:pt x="1946595" y="1458666"/>
                  </a:lnTo>
                  <a:lnTo>
                    <a:pt x="1947306" y="1459047"/>
                  </a:lnTo>
                  <a:lnTo>
                    <a:pt x="1947286" y="1459174"/>
                  </a:lnTo>
                  <a:close/>
                </a:path>
                <a:path w="2360295" h="1867535">
                  <a:moveTo>
                    <a:pt x="1886267" y="1460063"/>
                  </a:moveTo>
                  <a:lnTo>
                    <a:pt x="1886425" y="1458412"/>
                  </a:lnTo>
                  <a:lnTo>
                    <a:pt x="1883166" y="1458412"/>
                  </a:lnTo>
                  <a:lnTo>
                    <a:pt x="1882477" y="1459174"/>
                  </a:lnTo>
                  <a:lnTo>
                    <a:pt x="1880858" y="1459174"/>
                  </a:lnTo>
                  <a:lnTo>
                    <a:pt x="1881056" y="1459809"/>
                  </a:lnTo>
                  <a:lnTo>
                    <a:pt x="1885793" y="1459809"/>
                  </a:lnTo>
                  <a:lnTo>
                    <a:pt x="1886267" y="1460063"/>
                  </a:lnTo>
                  <a:close/>
                </a:path>
                <a:path w="2360295" h="1867535">
                  <a:moveTo>
                    <a:pt x="1783583" y="1460571"/>
                  </a:moveTo>
                  <a:lnTo>
                    <a:pt x="1785826" y="1460571"/>
                  </a:lnTo>
                  <a:lnTo>
                    <a:pt x="1784829" y="1459707"/>
                  </a:lnTo>
                  <a:lnTo>
                    <a:pt x="1783852" y="1458412"/>
                  </a:lnTo>
                  <a:lnTo>
                    <a:pt x="1783583" y="1460571"/>
                  </a:lnTo>
                  <a:close/>
                </a:path>
                <a:path w="2360295" h="1867535">
                  <a:moveTo>
                    <a:pt x="1942410" y="1460571"/>
                  </a:moveTo>
                  <a:lnTo>
                    <a:pt x="1956860" y="1460571"/>
                  </a:lnTo>
                  <a:lnTo>
                    <a:pt x="1956544" y="1460444"/>
                  </a:lnTo>
                  <a:lnTo>
                    <a:pt x="1956070" y="1460444"/>
                  </a:lnTo>
                  <a:lnTo>
                    <a:pt x="1955597" y="1460190"/>
                  </a:lnTo>
                  <a:lnTo>
                    <a:pt x="1955755" y="1460063"/>
                  </a:lnTo>
                  <a:lnTo>
                    <a:pt x="1956070" y="1459936"/>
                  </a:lnTo>
                  <a:lnTo>
                    <a:pt x="1955834" y="1459555"/>
                  </a:lnTo>
                  <a:lnTo>
                    <a:pt x="1955755" y="1459174"/>
                  </a:lnTo>
                  <a:lnTo>
                    <a:pt x="1955123" y="1458666"/>
                  </a:lnTo>
                  <a:lnTo>
                    <a:pt x="1954649" y="1458539"/>
                  </a:lnTo>
                  <a:lnTo>
                    <a:pt x="1954333" y="1458666"/>
                  </a:lnTo>
                  <a:lnTo>
                    <a:pt x="1952122" y="1459428"/>
                  </a:lnTo>
                  <a:lnTo>
                    <a:pt x="1947246" y="1459428"/>
                  </a:lnTo>
                  <a:lnTo>
                    <a:pt x="1947306" y="1460063"/>
                  </a:lnTo>
                  <a:lnTo>
                    <a:pt x="1942726" y="1460063"/>
                  </a:lnTo>
                  <a:lnTo>
                    <a:pt x="1942410" y="1460571"/>
                  </a:lnTo>
                  <a:close/>
                </a:path>
                <a:path w="2360295" h="1867535">
                  <a:moveTo>
                    <a:pt x="1931355" y="1461079"/>
                  </a:moveTo>
                  <a:lnTo>
                    <a:pt x="1931592" y="1460825"/>
                  </a:lnTo>
                  <a:lnTo>
                    <a:pt x="1931908" y="1460571"/>
                  </a:lnTo>
                  <a:lnTo>
                    <a:pt x="1932018" y="1460317"/>
                  </a:lnTo>
                  <a:lnTo>
                    <a:pt x="1930329" y="1458539"/>
                  </a:lnTo>
                  <a:lnTo>
                    <a:pt x="1930329" y="1458793"/>
                  </a:lnTo>
                  <a:lnTo>
                    <a:pt x="1929723" y="1458793"/>
                  </a:lnTo>
                  <a:lnTo>
                    <a:pt x="1929934" y="1459047"/>
                  </a:lnTo>
                  <a:lnTo>
                    <a:pt x="1927802" y="1459047"/>
                  </a:lnTo>
                  <a:lnTo>
                    <a:pt x="1927012" y="1459301"/>
                  </a:lnTo>
                  <a:lnTo>
                    <a:pt x="1930487" y="1459301"/>
                  </a:lnTo>
                  <a:lnTo>
                    <a:pt x="1931355" y="1461079"/>
                  </a:lnTo>
                  <a:close/>
                </a:path>
                <a:path w="2360295" h="1867535">
                  <a:moveTo>
                    <a:pt x="1903856" y="1458666"/>
                  </a:moveTo>
                  <a:lnTo>
                    <a:pt x="1904666" y="1458666"/>
                  </a:lnTo>
                  <a:lnTo>
                    <a:pt x="1904429" y="1458539"/>
                  </a:lnTo>
                  <a:lnTo>
                    <a:pt x="1904152" y="1458539"/>
                  </a:lnTo>
                  <a:lnTo>
                    <a:pt x="1903856" y="1458666"/>
                  </a:lnTo>
                  <a:close/>
                </a:path>
                <a:path w="2360295" h="1867535">
                  <a:moveTo>
                    <a:pt x="1773113" y="1459047"/>
                  </a:moveTo>
                  <a:lnTo>
                    <a:pt x="1774218" y="1459047"/>
                  </a:lnTo>
                  <a:lnTo>
                    <a:pt x="1773508" y="1458793"/>
                  </a:lnTo>
                  <a:lnTo>
                    <a:pt x="1773271" y="1458793"/>
                  </a:lnTo>
                  <a:lnTo>
                    <a:pt x="1773113" y="1458666"/>
                  </a:lnTo>
                  <a:lnTo>
                    <a:pt x="1773113" y="1459047"/>
                  </a:lnTo>
                  <a:close/>
                </a:path>
                <a:path w="2360295" h="1867535">
                  <a:moveTo>
                    <a:pt x="1938541" y="1459047"/>
                  </a:moveTo>
                  <a:lnTo>
                    <a:pt x="1938620" y="1458793"/>
                  </a:lnTo>
                  <a:lnTo>
                    <a:pt x="1937198" y="1458793"/>
                  </a:lnTo>
                  <a:lnTo>
                    <a:pt x="1938462" y="1458920"/>
                  </a:lnTo>
                  <a:lnTo>
                    <a:pt x="1938541" y="1459047"/>
                  </a:lnTo>
                  <a:close/>
                </a:path>
                <a:path w="2360295" h="1867535">
                  <a:moveTo>
                    <a:pt x="1982681" y="1467683"/>
                  </a:moveTo>
                  <a:lnTo>
                    <a:pt x="1982918" y="1467683"/>
                  </a:lnTo>
                  <a:lnTo>
                    <a:pt x="1982918" y="1458920"/>
                  </a:lnTo>
                  <a:lnTo>
                    <a:pt x="1981575" y="1460063"/>
                  </a:lnTo>
                  <a:lnTo>
                    <a:pt x="1959770" y="1460063"/>
                  </a:lnTo>
                  <a:lnTo>
                    <a:pt x="1959334" y="1460571"/>
                  </a:lnTo>
                  <a:lnTo>
                    <a:pt x="1959071" y="1460825"/>
                  </a:lnTo>
                  <a:lnTo>
                    <a:pt x="1934988" y="1460825"/>
                  </a:lnTo>
                  <a:lnTo>
                    <a:pt x="1935698" y="1461206"/>
                  </a:lnTo>
                  <a:lnTo>
                    <a:pt x="1936330" y="1461333"/>
                  </a:lnTo>
                  <a:lnTo>
                    <a:pt x="1935382" y="1461841"/>
                  </a:lnTo>
                  <a:lnTo>
                    <a:pt x="1934435" y="1462730"/>
                  </a:lnTo>
                  <a:lnTo>
                    <a:pt x="1931908" y="1462730"/>
                  </a:lnTo>
                  <a:lnTo>
                    <a:pt x="1931655" y="1462984"/>
                  </a:lnTo>
                  <a:lnTo>
                    <a:pt x="1931750" y="1463873"/>
                  </a:lnTo>
                  <a:lnTo>
                    <a:pt x="1937356" y="1463873"/>
                  </a:lnTo>
                  <a:lnTo>
                    <a:pt x="1937593" y="1464381"/>
                  </a:lnTo>
                  <a:lnTo>
                    <a:pt x="1968863" y="1464381"/>
                  </a:lnTo>
                  <a:lnTo>
                    <a:pt x="1970442" y="1465016"/>
                  </a:lnTo>
                  <a:lnTo>
                    <a:pt x="1979917" y="1465016"/>
                  </a:lnTo>
                  <a:lnTo>
                    <a:pt x="1980177" y="1466794"/>
                  </a:lnTo>
                  <a:lnTo>
                    <a:pt x="1982286" y="1466794"/>
                  </a:lnTo>
                  <a:lnTo>
                    <a:pt x="1982681" y="1467683"/>
                  </a:lnTo>
                  <a:close/>
                </a:path>
                <a:path w="2360295" h="1867535">
                  <a:moveTo>
                    <a:pt x="1937191" y="1459531"/>
                  </a:moveTo>
                  <a:lnTo>
                    <a:pt x="1937435" y="1459174"/>
                  </a:lnTo>
                  <a:lnTo>
                    <a:pt x="1936960" y="1459264"/>
                  </a:lnTo>
                  <a:lnTo>
                    <a:pt x="1937191" y="1459531"/>
                  </a:lnTo>
                  <a:close/>
                </a:path>
                <a:path w="2360295" h="1867535">
                  <a:moveTo>
                    <a:pt x="1915869" y="1459499"/>
                  </a:moveTo>
                  <a:lnTo>
                    <a:pt x="1915972" y="1459301"/>
                  </a:lnTo>
                  <a:lnTo>
                    <a:pt x="1915878" y="1459174"/>
                  </a:lnTo>
                  <a:lnTo>
                    <a:pt x="1915869" y="1459499"/>
                  </a:lnTo>
                  <a:close/>
                </a:path>
                <a:path w="2360295" h="1867535">
                  <a:moveTo>
                    <a:pt x="1914378" y="1460317"/>
                  </a:moveTo>
                  <a:lnTo>
                    <a:pt x="1915641" y="1459682"/>
                  </a:lnTo>
                  <a:lnTo>
                    <a:pt x="1915799" y="1459555"/>
                  </a:lnTo>
                  <a:lnTo>
                    <a:pt x="1915878" y="1459174"/>
                  </a:lnTo>
                  <a:lnTo>
                    <a:pt x="1908811" y="1459174"/>
                  </a:lnTo>
                  <a:lnTo>
                    <a:pt x="1907995" y="1459428"/>
                  </a:lnTo>
                  <a:lnTo>
                    <a:pt x="1912957" y="1459428"/>
                  </a:lnTo>
                  <a:lnTo>
                    <a:pt x="1914378" y="1460317"/>
                  </a:lnTo>
                  <a:close/>
                </a:path>
                <a:path w="2360295" h="1867535">
                  <a:moveTo>
                    <a:pt x="1888162" y="1460571"/>
                  </a:moveTo>
                  <a:lnTo>
                    <a:pt x="1888794" y="1460317"/>
                  </a:lnTo>
                  <a:lnTo>
                    <a:pt x="1888833" y="1460063"/>
                  </a:lnTo>
                  <a:lnTo>
                    <a:pt x="1888952" y="1459682"/>
                  </a:lnTo>
                  <a:lnTo>
                    <a:pt x="1889065" y="1459499"/>
                  </a:lnTo>
                  <a:lnTo>
                    <a:pt x="1889268" y="1459301"/>
                  </a:lnTo>
                  <a:lnTo>
                    <a:pt x="1889584" y="1459301"/>
                  </a:lnTo>
                  <a:lnTo>
                    <a:pt x="1889820" y="1459174"/>
                  </a:lnTo>
                  <a:lnTo>
                    <a:pt x="1888286" y="1459174"/>
                  </a:lnTo>
                  <a:lnTo>
                    <a:pt x="1888162" y="1459428"/>
                  </a:lnTo>
                  <a:lnTo>
                    <a:pt x="1887373" y="1460190"/>
                  </a:lnTo>
                  <a:lnTo>
                    <a:pt x="1887767" y="1460317"/>
                  </a:lnTo>
                  <a:lnTo>
                    <a:pt x="1888162" y="1460571"/>
                  </a:lnTo>
                  <a:close/>
                </a:path>
                <a:path w="2360295" h="1867535">
                  <a:moveTo>
                    <a:pt x="1871659" y="1461714"/>
                  </a:moveTo>
                  <a:lnTo>
                    <a:pt x="1871738" y="1460698"/>
                  </a:lnTo>
                  <a:lnTo>
                    <a:pt x="1872054" y="1460190"/>
                  </a:lnTo>
                  <a:lnTo>
                    <a:pt x="1872157" y="1459887"/>
                  </a:lnTo>
                  <a:lnTo>
                    <a:pt x="1871343" y="1459174"/>
                  </a:lnTo>
                  <a:lnTo>
                    <a:pt x="1866623" y="1459174"/>
                  </a:lnTo>
                  <a:lnTo>
                    <a:pt x="1866518" y="1459555"/>
                  </a:lnTo>
                  <a:lnTo>
                    <a:pt x="1866392" y="1460698"/>
                  </a:lnTo>
                  <a:lnTo>
                    <a:pt x="1866297" y="1461333"/>
                  </a:lnTo>
                  <a:lnTo>
                    <a:pt x="1870711" y="1461333"/>
                  </a:lnTo>
                  <a:lnTo>
                    <a:pt x="1871185" y="1461587"/>
                  </a:lnTo>
                  <a:lnTo>
                    <a:pt x="1871659" y="1461714"/>
                  </a:lnTo>
                  <a:close/>
                </a:path>
                <a:path w="2360295" h="1867535">
                  <a:moveTo>
                    <a:pt x="1777293" y="1459887"/>
                  </a:moveTo>
                  <a:lnTo>
                    <a:pt x="1778878" y="1459174"/>
                  </a:lnTo>
                  <a:lnTo>
                    <a:pt x="1777456" y="1459174"/>
                  </a:lnTo>
                  <a:lnTo>
                    <a:pt x="1777219" y="1459555"/>
                  </a:lnTo>
                  <a:lnTo>
                    <a:pt x="1777293" y="1459887"/>
                  </a:lnTo>
                  <a:close/>
                </a:path>
                <a:path w="2360295" h="1867535">
                  <a:moveTo>
                    <a:pt x="1928828" y="1460444"/>
                  </a:moveTo>
                  <a:lnTo>
                    <a:pt x="1930487" y="1459301"/>
                  </a:lnTo>
                  <a:lnTo>
                    <a:pt x="1927012" y="1459301"/>
                  </a:lnTo>
                  <a:lnTo>
                    <a:pt x="1926223" y="1459555"/>
                  </a:lnTo>
                  <a:lnTo>
                    <a:pt x="1927012" y="1459555"/>
                  </a:lnTo>
                  <a:lnTo>
                    <a:pt x="1928828" y="1460444"/>
                  </a:lnTo>
                  <a:close/>
                </a:path>
                <a:path w="2360295" h="1867535">
                  <a:moveTo>
                    <a:pt x="1913745" y="1464635"/>
                  </a:moveTo>
                  <a:lnTo>
                    <a:pt x="1915245" y="1462095"/>
                  </a:lnTo>
                  <a:lnTo>
                    <a:pt x="1916983" y="1462095"/>
                  </a:lnTo>
                  <a:lnTo>
                    <a:pt x="1916480" y="1461790"/>
                  </a:lnTo>
                  <a:lnTo>
                    <a:pt x="1916411" y="1461616"/>
                  </a:lnTo>
                  <a:lnTo>
                    <a:pt x="1916529" y="1461206"/>
                  </a:lnTo>
                  <a:lnTo>
                    <a:pt x="1916625" y="1460190"/>
                  </a:lnTo>
                  <a:lnTo>
                    <a:pt x="1916025" y="1459373"/>
                  </a:lnTo>
                  <a:lnTo>
                    <a:pt x="1915833" y="1460698"/>
                  </a:lnTo>
                  <a:lnTo>
                    <a:pt x="1915799" y="1461841"/>
                  </a:lnTo>
                  <a:lnTo>
                    <a:pt x="1911771" y="1461841"/>
                  </a:lnTo>
                  <a:lnTo>
                    <a:pt x="1912482" y="1462222"/>
                  </a:lnTo>
                  <a:lnTo>
                    <a:pt x="1913745" y="1464635"/>
                  </a:lnTo>
                  <a:close/>
                </a:path>
                <a:path w="2360295" h="1867535">
                  <a:moveTo>
                    <a:pt x="1911771" y="1461841"/>
                  </a:moveTo>
                  <a:lnTo>
                    <a:pt x="1915799" y="1461841"/>
                  </a:lnTo>
                  <a:lnTo>
                    <a:pt x="1914299" y="1460825"/>
                  </a:lnTo>
                  <a:lnTo>
                    <a:pt x="1913588" y="1460698"/>
                  </a:lnTo>
                  <a:lnTo>
                    <a:pt x="1912883" y="1460357"/>
                  </a:lnTo>
                  <a:lnTo>
                    <a:pt x="1912868" y="1459499"/>
                  </a:lnTo>
                  <a:lnTo>
                    <a:pt x="1907995" y="1459428"/>
                  </a:lnTo>
                  <a:lnTo>
                    <a:pt x="1906087" y="1459936"/>
                  </a:lnTo>
                  <a:lnTo>
                    <a:pt x="1907548" y="1460190"/>
                  </a:lnTo>
                  <a:lnTo>
                    <a:pt x="1909245" y="1460190"/>
                  </a:lnTo>
                  <a:lnTo>
                    <a:pt x="1909144" y="1460571"/>
                  </a:lnTo>
                  <a:lnTo>
                    <a:pt x="1909165" y="1460825"/>
                  </a:lnTo>
                  <a:lnTo>
                    <a:pt x="1909560" y="1461206"/>
                  </a:lnTo>
                  <a:lnTo>
                    <a:pt x="1910665" y="1461206"/>
                  </a:lnTo>
                  <a:lnTo>
                    <a:pt x="1911771" y="1461841"/>
                  </a:lnTo>
                  <a:close/>
                </a:path>
                <a:path w="2360295" h="1867535">
                  <a:moveTo>
                    <a:pt x="1936251" y="1460825"/>
                  </a:moveTo>
                  <a:lnTo>
                    <a:pt x="1938304" y="1460825"/>
                  </a:lnTo>
                  <a:lnTo>
                    <a:pt x="1937191" y="1459531"/>
                  </a:lnTo>
                  <a:lnTo>
                    <a:pt x="1936251" y="1460825"/>
                  </a:lnTo>
                  <a:close/>
                </a:path>
                <a:path w="2360295" h="1867535">
                  <a:moveTo>
                    <a:pt x="1923854" y="1461333"/>
                  </a:moveTo>
                  <a:lnTo>
                    <a:pt x="1924643" y="1461333"/>
                  </a:lnTo>
                  <a:lnTo>
                    <a:pt x="1924327" y="1460571"/>
                  </a:lnTo>
                  <a:lnTo>
                    <a:pt x="1924012" y="1459555"/>
                  </a:lnTo>
                  <a:lnTo>
                    <a:pt x="1923936" y="1459707"/>
                  </a:lnTo>
                  <a:lnTo>
                    <a:pt x="1922511" y="1460190"/>
                  </a:lnTo>
                  <a:lnTo>
                    <a:pt x="1923617" y="1460825"/>
                  </a:lnTo>
                  <a:lnTo>
                    <a:pt x="1923775" y="1460952"/>
                  </a:lnTo>
                  <a:lnTo>
                    <a:pt x="1923854" y="1461333"/>
                  </a:lnTo>
                  <a:close/>
                </a:path>
                <a:path w="2360295" h="1867535">
                  <a:moveTo>
                    <a:pt x="1876397" y="1461079"/>
                  </a:moveTo>
                  <a:lnTo>
                    <a:pt x="1877502" y="1461079"/>
                  </a:lnTo>
                  <a:lnTo>
                    <a:pt x="1877502" y="1459555"/>
                  </a:lnTo>
                  <a:lnTo>
                    <a:pt x="1876160" y="1460825"/>
                  </a:lnTo>
                  <a:lnTo>
                    <a:pt x="1875554" y="1460825"/>
                  </a:lnTo>
                  <a:lnTo>
                    <a:pt x="1875976" y="1460952"/>
                  </a:lnTo>
                  <a:lnTo>
                    <a:pt x="1876160" y="1460952"/>
                  </a:lnTo>
                  <a:lnTo>
                    <a:pt x="1876307" y="1461051"/>
                  </a:lnTo>
                  <a:close/>
                </a:path>
                <a:path w="2360295" h="1867535">
                  <a:moveTo>
                    <a:pt x="1938304" y="1460825"/>
                  </a:moveTo>
                  <a:lnTo>
                    <a:pt x="1958834" y="1460825"/>
                  </a:lnTo>
                  <a:lnTo>
                    <a:pt x="1958202" y="1460317"/>
                  </a:lnTo>
                  <a:lnTo>
                    <a:pt x="1957808" y="1459809"/>
                  </a:lnTo>
                  <a:lnTo>
                    <a:pt x="1956860" y="1460571"/>
                  </a:lnTo>
                  <a:lnTo>
                    <a:pt x="1938446" y="1460571"/>
                  </a:lnTo>
                  <a:lnTo>
                    <a:pt x="1938304" y="1460825"/>
                  </a:lnTo>
                  <a:close/>
                </a:path>
                <a:path w="2360295" h="1867535">
                  <a:moveTo>
                    <a:pt x="1881281" y="1461079"/>
                  </a:moveTo>
                  <a:lnTo>
                    <a:pt x="1886583" y="1461079"/>
                  </a:lnTo>
                  <a:lnTo>
                    <a:pt x="1886030" y="1460571"/>
                  </a:lnTo>
                  <a:lnTo>
                    <a:pt x="1885997" y="1460357"/>
                  </a:lnTo>
                  <a:lnTo>
                    <a:pt x="1885872" y="1459936"/>
                  </a:lnTo>
                  <a:lnTo>
                    <a:pt x="1885793" y="1459809"/>
                  </a:lnTo>
                  <a:lnTo>
                    <a:pt x="1881056" y="1459809"/>
                  </a:lnTo>
                  <a:lnTo>
                    <a:pt x="1881174" y="1460571"/>
                  </a:lnTo>
                  <a:lnTo>
                    <a:pt x="1881281" y="1461079"/>
                  </a:lnTo>
                  <a:close/>
                </a:path>
                <a:path w="2360295" h="1867535">
                  <a:moveTo>
                    <a:pt x="1820544" y="1462857"/>
                  </a:moveTo>
                  <a:lnTo>
                    <a:pt x="1823727" y="1462857"/>
                  </a:lnTo>
                  <a:lnTo>
                    <a:pt x="1823693" y="1462367"/>
                  </a:lnTo>
                  <a:lnTo>
                    <a:pt x="1823579" y="1461960"/>
                  </a:lnTo>
                  <a:lnTo>
                    <a:pt x="1823727" y="1461841"/>
                  </a:lnTo>
                  <a:lnTo>
                    <a:pt x="1823964" y="1461714"/>
                  </a:lnTo>
                  <a:lnTo>
                    <a:pt x="1824191" y="1461714"/>
                  </a:lnTo>
                  <a:lnTo>
                    <a:pt x="1821596" y="1459809"/>
                  </a:lnTo>
                  <a:lnTo>
                    <a:pt x="1821655" y="1461506"/>
                  </a:lnTo>
                  <a:lnTo>
                    <a:pt x="1821991" y="1461714"/>
                  </a:lnTo>
                  <a:lnTo>
                    <a:pt x="1823964" y="1461714"/>
                  </a:lnTo>
                  <a:lnTo>
                    <a:pt x="1824294" y="1461790"/>
                  </a:lnTo>
                  <a:lnTo>
                    <a:pt x="1821893" y="1461790"/>
                  </a:lnTo>
                  <a:lnTo>
                    <a:pt x="1821671" y="1461960"/>
                  </a:lnTo>
                  <a:lnTo>
                    <a:pt x="1821675" y="1462476"/>
                  </a:lnTo>
                  <a:lnTo>
                    <a:pt x="1820728" y="1462730"/>
                  </a:lnTo>
                  <a:lnTo>
                    <a:pt x="1820544" y="1462857"/>
                  </a:lnTo>
                  <a:close/>
                </a:path>
                <a:path w="2360295" h="1867535">
                  <a:moveTo>
                    <a:pt x="1773113" y="1460825"/>
                  </a:moveTo>
                  <a:lnTo>
                    <a:pt x="1779114" y="1460825"/>
                  </a:lnTo>
                  <a:lnTo>
                    <a:pt x="1778482" y="1460571"/>
                  </a:lnTo>
                  <a:lnTo>
                    <a:pt x="1777693" y="1460317"/>
                  </a:lnTo>
                  <a:lnTo>
                    <a:pt x="1777293" y="1459887"/>
                  </a:lnTo>
                  <a:lnTo>
                    <a:pt x="1776904" y="1460063"/>
                  </a:lnTo>
                  <a:lnTo>
                    <a:pt x="1773113" y="1460063"/>
                  </a:lnTo>
                  <a:lnTo>
                    <a:pt x="1773113" y="1460825"/>
                  </a:lnTo>
                  <a:close/>
                </a:path>
                <a:path w="2360295" h="1867535">
                  <a:moveTo>
                    <a:pt x="1773113" y="1461206"/>
                  </a:moveTo>
                  <a:lnTo>
                    <a:pt x="1780299" y="1461206"/>
                  </a:lnTo>
                  <a:lnTo>
                    <a:pt x="1779509" y="1460063"/>
                  </a:lnTo>
                  <a:lnTo>
                    <a:pt x="1779114" y="1460825"/>
                  </a:lnTo>
                  <a:lnTo>
                    <a:pt x="1773113" y="1460825"/>
                  </a:lnTo>
                  <a:lnTo>
                    <a:pt x="1773113" y="1461206"/>
                  </a:lnTo>
                  <a:close/>
                </a:path>
                <a:path w="2360295" h="1867535">
                  <a:moveTo>
                    <a:pt x="1908876" y="1460421"/>
                  </a:moveTo>
                  <a:lnTo>
                    <a:pt x="1909245" y="1460190"/>
                  </a:lnTo>
                  <a:lnTo>
                    <a:pt x="1907548" y="1460190"/>
                  </a:lnTo>
                  <a:lnTo>
                    <a:pt x="1908876" y="1460421"/>
                  </a:lnTo>
                  <a:close/>
                </a:path>
                <a:path w="2360295" h="1867535">
                  <a:moveTo>
                    <a:pt x="1878371" y="1461714"/>
                  </a:moveTo>
                  <a:lnTo>
                    <a:pt x="1881450" y="1461714"/>
                  </a:lnTo>
                  <a:lnTo>
                    <a:pt x="1881293" y="1461587"/>
                  </a:lnTo>
                  <a:lnTo>
                    <a:pt x="1878845" y="1460444"/>
                  </a:lnTo>
                  <a:lnTo>
                    <a:pt x="1878766" y="1460317"/>
                  </a:lnTo>
                  <a:lnTo>
                    <a:pt x="1878608" y="1460190"/>
                  </a:lnTo>
                  <a:lnTo>
                    <a:pt x="1878371" y="1460571"/>
                  </a:lnTo>
                  <a:lnTo>
                    <a:pt x="1878033" y="1460998"/>
                  </a:lnTo>
                  <a:lnTo>
                    <a:pt x="1877818" y="1461460"/>
                  </a:lnTo>
                  <a:lnTo>
                    <a:pt x="1877976" y="1461460"/>
                  </a:lnTo>
                  <a:lnTo>
                    <a:pt x="1878249" y="1461616"/>
                  </a:lnTo>
                  <a:close/>
                </a:path>
                <a:path w="2360295" h="1867535">
                  <a:moveTo>
                    <a:pt x="1824974" y="1461616"/>
                  </a:moveTo>
                  <a:lnTo>
                    <a:pt x="1827044" y="1460190"/>
                  </a:lnTo>
                  <a:lnTo>
                    <a:pt x="1824552" y="1460190"/>
                  </a:lnTo>
                  <a:lnTo>
                    <a:pt x="1824974" y="1461616"/>
                  </a:lnTo>
                  <a:close/>
                </a:path>
                <a:path w="2360295" h="1867535">
                  <a:moveTo>
                    <a:pt x="1907825" y="1461078"/>
                  </a:moveTo>
                  <a:lnTo>
                    <a:pt x="1909008" y="1460444"/>
                  </a:lnTo>
                  <a:lnTo>
                    <a:pt x="1908876" y="1460421"/>
                  </a:lnTo>
                  <a:lnTo>
                    <a:pt x="1907825" y="1461078"/>
                  </a:lnTo>
                  <a:close/>
                </a:path>
                <a:path w="2360295" h="1867535">
                  <a:moveTo>
                    <a:pt x="1934751" y="1461841"/>
                  </a:moveTo>
                  <a:lnTo>
                    <a:pt x="1934988" y="1460825"/>
                  </a:lnTo>
                  <a:lnTo>
                    <a:pt x="1936251" y="1460825"/>
                  </a:lnTo>
                  <a:lnTo>
                    <a:pt x="1934988" y="1460444"/>
                  </a:lnTo>
                  <a:lnTo>
                    <a:pt x="1933724" y="1460444"/>
                  </a:lnTo>
                  <a:lnTo>
                    <a:pt x="1933013" y="1460698"/>
                  </a:lnTo>
                  <a:lnTo>
                    <a:pt x="1933013" y="1461333"/>
                  </a:lnTo>
                  <a:lnTo>
                    <a:pt x="1934277" y="1461333"/>
                  </a:lnTo>
                  <a:lnTo>
                    <a:pt x="1934751" y="1461841"/>
                  </a:lnTo>
                  <a:close/>
                </a:path>
                <a:path w="2360295" h="1867535">
                  <a:moveTo>
                    <a:pt x="1780667" y="1460952"/>
                  </a:moveTo>
                  <a:lnTo>
                    <a:pt x="1783536" y="1460952"/>
                  </a:lnTo>
                  <a:lnTo>
                    <a:pt x="1782746" y="1460444"/>
                  </a:lnTo>
                  <a:lnTo>
                    <a:pt x="1781404" y="1460444"/>
                  </a:lnTo>
                  <a:lnTo>
                    <a:pt x="1780667" y="1460952"/>
                  </a:lnTo>
                  <a:close/>
                </a:path>
                <a:path w="2360295" h="1867535">
                  <a:moveTo>
                    <a:pt x="1916992" y="1462089"/>
                  </a:moveTo>
                  <a:lnTo>
                    <a:pt x="1917614" y="1461714"/>
                  </a:lnTo>
                  <a:lnTo>
                    <a:pt x="1918642" y="1461206"/>
                  </a:lnTo>
                  <a:lnTo>
                    <a:pt x="1918089" y="1460952"/>
                  </a:lnTo>
                  <a:lnTo>
                    <a:pt x="1916905" y="1460571"/>
                  </a:lnTo>
                  <a:lnTo>
                    <a:pt x="1916992" y="1462089"/>
                  </a:lnTo>
                  <a:close/>
                </a:path>
                <a:path w="2360295" h="1867535">
                  <a:moveTo>
                    <a:pt x="1860287" y="1464635"/>
                  </a:moveTo>
                  <a:lnTo>
                    <a:pt x="1861156" y="1464635"/>
                  </a:lnTo>
                  <a:lnTo>
                    <a:pt x="1861551" y="1463873"/>
                  </a:lnTo>
                  <a:lnTo>
                    <a:pt x="1861754" y="1462603"/>
                  </a:lnTo>
                  <a:lnTo>
                    <a:pt x="1861638" y="1461616"/>
                  </a:lnTo>
                  <a:lnTo>
                    <a:pt x="1861946" y="1460825"/>
                  </a:lnTo>
                  <a:lnTo>
                    <a:pt x="1862814" y="1460825"/>
                  </a:lnTo>
                  <a:lnTo>
                    <a:pt x="1863288" y="1460571"/>
                  </a:lnTo>
                  <a:lnTo>
                    <a:pt x="1827035" y="1460571"/>
                  </a:lnTo>
                  <a:lnTo>
                    <a:pt x="1827007" y="1461841"/>
                  </a:lnTo>
                  <a:lnTo>
                    <a:pt x="1839678" y="1461841"/>
                  </a:lnTo>
                  <a:lnTo>
                    <a:pt x="1839895" y="1462095"/>
                  </a:lnTo>
                  <a:lnTo>
                    <a:pt x="1854918" y="1462095"/>
                  </a:lnTo>
                  <a:lnTo>
                    <a:pt x="1854997" y="1462730"/>
                  </a:lnTo>
                  <a:lnTo>
                    <a:pt x="1859655" y="1462730"/>
                  </a:lnTo>
                  <a:lnTo>
                    <a:pt x="1860050" y="1462984"/>
                  </a:lnTo>
                  <a:lnTo>
                    <a:pt x="1860366" y="1463111"/>
                  </a:lnTo>
                  <a:lnTo>
                    <a:pt x="1860213" y="1463234"/>
                  </a:lnTo>
                  <a:lnTo>
                    <a:pt x="1860050" y="1463492"/>
                  </a:lnTo>
                  <a:lnTo>
                    <a:pt x="1859893" y="1463492"/>
                  </a:lnTo>
                  <a:lnTo>
                    <a:pt x="1859419" y="1463873"/>
                  </a:lnTo>
                  <a:lnTo>
                    <a:pt x="1859182" y="1464000"/>
                  </a:lnTo>
                  <a:lnTo>
                    <a:pt x="1859735" y="1464127"/>
                  </a:lnTo>
                  <a:lnTo>
                    <a:pt x="1860287" y="1464635"/>
                  </a:lnTo>
                  <a:close/>
                </a:path>
                <a:path w="2360295" h="1867535">
                  <a:moveTo>
                    <a:pt x="1872054" y="1462349"/>
                  </a:moveTo>
                  <a:lnTo>
                    <a:pt x="1875133" y="1460698"/>
                  </a:lnTo>
                  <a:lnTo>
                    <a:pt x="1872382" y="1460698"/>
                  </a:lnTo>
                  <a:lnTo>
                    <a:pt x="1872054" y="1462349"/>
                  </a:lnTo>
                  <a:close/>
                </a:path>
                <a:path w="2360295" h="1867535">
                  <a:moveTo>
                    <a:pt x="1931298" y="1463597"/>
                  </a:moveTo>
                  <a:lnTo>
                    <a:pt x="1931402" y="1463238"/>
                  </a:lnTo>
                  <a:lnTo>
                    <a:pt x="1931434" y="1461206"/>
                  </a:lnTo>
                  <a:lnTo>
                    <a:pt x="1929697" y="1461206"/>
                  </a:lnTo>
                  <a:lnTo>
                    <a:pt x="1927960" y="1460825"/>
                  </a:lnTo>
                  <a:lnTo>
                    <a:pt x="1924643" y="1461333"/>
                  </a:lnTo>
                  <a:lnTo>
                    <a:pt x="1923854" y="1461333"/>
                  </a:lnTo>
                  <a:lnTo>
                    <a:pt x="1923617" y="1462095"/>
                  </a:lnTo>
                  <a:lnTo>
                    <a:pt x="1923427" y="1462476"/>
                  </a:lnTo>
                  <a:lnTo>
                    <a:pt x="1929460" y="1462476"/>
                  </a:lnTo>
                  <a:lnTo>
                    <a:pt x="1931298" y="1463597"/>
                  </a:lnTo>
                  <a:close/>
                </a:path>
                <a:path w="2360295" h="1867535">
                  <a:moveTo>
                    <a:pt x="1908218" y="1463111"/>
                  </a:moveTo>
                  <a:lnTo>
                    <a:pt x="1909007" y="1463111"/>
                  </a:lnTo>
                  <a:lnTo>
                    <a:pt x="1909388" y="1462866"/>
                  </a:lnTo>
                  <a:lnTo>
                    <a:pt x="1909384" y="1461616"/>
                  </a:lnTo>
                  <a:lnTo>
                    <a:pt x="1909165" y="1460825"/>
                  </a:lnTo>
                  <a:lnTo>
                    <a:pt x="1908956" y="1461841"/>
                  </a:lnTo>
                  <a:lnTo>
                    <a:pt x="1908930" y="1462222"/>
                  </a:lnTo>
                  <a:lnTo>
                    <a:pt x="1908117" y="1462984"/>
                  </a:lnTo>
                  <a:lnTo>
                    <a:pt x="1908218" y="1463111"/>
                  </a:lnTo>
                  <a:close/>
                </a:path>
                <a:path w="2360295" h="1867535">
                  <a:moveTo>
                    <a:pt x="1881383" y="1461460"/>
                  </a:moveTo>
                  <a:lnTo>
                    <a:pt x="1889189" y="1461460"/>
                  </a:lnTo>
                  <a:lnTo>
                    <a:pt x="1889031" y="1461206"/>
                  </a:lnTo>
                  <a:lnTo>
                    <a:pt x="1888320" y="1461206"/>
                  </a:lnTo>
                  <a:lnTo>
                    <a:pt x="1887057" y="1460825"/>
                  </a:lnTo>
                  <a:lnTo>
                    <a:pt x="1886583" y="1461079"/>
                  </a:lnTo>
                  <a:lnTo>
                    <a:pt x="1881281" y="1461079"/>
                  </a:lnTo>
                  <a:lnTo>
                    <a:pt x="1881383" y="1461460"/>
                  </a:lnTo>
                  <a:close/>
                </a:path>
                <a:path w="2360295" h="1867535">
                  <a:moveTo>
                    <a:pt x="1919247" y="1463746"/>
                  </a:moveTo>
                  <a:lnTo>
                    <a:pt x="1921722" y="1463746"/>
                  </a:lnTo>
                  <a:lnTo>
                    <a:pt x="1921248" y="1463492"/>
                  </a:lnTo>
                  <a:lnTo>
                    <a:pt x="1921090" y="1463365"/>
                  </a:lnTo>
                  <a:lnTo>
                    <a:pt x="1920971" y="1463238"/>
                  </a:lnTo>
                  <a:lnTo>
                    <a:pt x="1920945" y="1463061"/>
                  </a:lnTo>
                  <a:lnTo>
                    <a:pt x="1921327" y="1462857"/>
                  </a:lnTo>
                  <a:lnTo>
                    <a:pt x="1921880" y="1462603"/>
                  </a:lnTo>
                  <a:lnTo>
                    <a:pt x="1922590" y="1461841"/>
                  </a:lnTo>
                  <a:lnTo>
                    <a:pt x="1922729" y="1461506"/>
                  </a:lnTo>
                  <a:lnTo>
                    <a:pt x="1922906" y="1461206"/>
                  </a:lnTo>
                  <a:lnTo>
                    <a:pt x="1922275" y="1460952"/>
                  </a:lnTo>
                  <a:lnTo>
                    <a:pt x="1921011" y="1461460"/>
                  </a:lnTo>
                  <a:lnTo>
                    <a:pt x="1922275" y="1461460"/>
                  </a:lnTo>
                  <a:lnTo>
                    <a:pt x="1921722" y="1462095"/>
                  </a:lnTo>
                  <a:lnTo>
                    <a:pt x="1920471" y="1462095"/>
                  </a:lnTo>
                  <a:lnTo>
                    <a:pt x="1920208" y="1462603"/>
                  </a:lnTo>
                  <a:lnTo>
                    <a:pt x="1920095" y="1463111"/>
                  </a:lnTo>
                  <a:lnTo>
                    <a:pt x="1920064" y="1463365"/>
                  </a:lnTo>
                  <a:lnTo>
                    <a:pt x="1919511" y="1463492"/>
                  </a:lnTo>
                  <a:lnTo>
                    <a:pt x="1919037" y="1463492"/>
                  </a:lnTo>
                  <a:lnTo>
                    <a:pt x="1919247" y="1463746"/>
                  </a:lnTo>
                  <a:close/>
                </a:path>
                <a:path w="2360295" h="1867535">
                  <a:moveTo>
                    <a:pt x="1876307" y="1461051"/>
                  </a:moveTo>
                  <a:lnTo>
                    <a:pt x="1876160" y="1460952"/>
                  </a:lnTo>
                  <a:lnTo>
                    <a:pt x="1876307" y="1461051"/>
                  </a:lnTo>
                  <a:close/>
                </a:path>
                <a:path w="2360295" h="1867535">
                  <a:moveTo>
                    <a:pt x="1876129" y="1460998"/>
                  </a:moveTo>
                  <a:lnTo>
                    <a:pt x="1875976" y="1460952"/>
                  </a:lnTo>
                  <a:lnTo>
                    <a:pt x="1876129" y="1460998"/>
                  </a:lnTo>
                  <a:close/>
                </a:path>
                <a:path w="2360295" h="1867535">
                  <a:moveTo>
                    <a:pt x="1875233" y="1462349"/>
                  </a:moveTo>
                  <a:lnTo>
                    <a:pt x="1878213" y="1462349"/>
                  </a:lnTo>
                  <a:lnTo>
                    <a:pt x="1876307" y="1461051"/>
                  </a:lnTo>
                  <a:lnTo>
                    <a:pt x="1876129" y="1460998"/>
                  </a:lnTo>
                  <a:lnTo>
                    <a:pt x="1875233" y="1462349"/>
                  </a:lnTo>
                  <a:close/>
                </a:path>
                <a:path w="2360295" h="1867535">
                  <a:moveTo>
                    <a:pt x="1888146" y="1464635"/>
                  </a:moveTo>
                  <a:lnTo>
                    <a:pt x="1907586" y="1464635"/>
                  </a:lnTo>
                  <a:lnTo>
                    <a:pt x="1907360" y="1463365"/>
                  </a:lnTo>
                  <a:lnTo>
                    <a:pt x="1907245" y="1462857"/>
                  </a:lnTo>
                  <a:lnTo>
                    <a:pt x="1906877" y="1462730"/>
                  </a:lnTo>
                  <a:lnTo>
                    <a:pt x="1906087" y="1462730"/>
                  </a:lnTo>
                  <a:lnTo>
                    <a:pt x="1907271" y="1461714"/>
                  </a:lnTo>
                  <a:lnTo>
                    <a:pt x="1907825" y="1461078"/>
                  </a:lnTo>
                  <a:lnTo>
                    <a:pt x="1905376" y="1461206"/>
                  </a:lnTo>
                  <a:lnTo>
                    <a:pt x="1889399" y="1461206"/>
                  </a:lnTo>
                  <a:lnTo>
                    <a:pt x="1889347" y="1461460"/>
                  </a:lnTo>
                  <a:lnTo>
                    <a:pt x="1881383" y="1461460"/>
                  </a:lnTo>
                  <a:lnTo>
                    <a:pt x="1881450" y="1461714"/>
                  </a:lnTo>
                  <a:lnTo>
                    <a:pt x="1878371" y="1461714"/>
                  </a:lnTo>
                  <a:lnTo>
                    <a:pt x="1878529" y="1461841"/>
                  </a:lnTo>
                  <a:lnTo>
                    <a:pt x="1878608" y="1461968"/>
                  </a:lnTo>
                  <a:lnTo>
                    <a:pt x="1878766" y="1462095"/>
                  </a:lnTo>
                  <a:lnTo>
                    <a:pt x="1878608" y="1462095"/>
                  </a:lnTo>
                  <a:lnTo>
                    <a:pt x="1878292" y="1462349"/>
                  </a:lnTo>
                  <a:lnTo>
                    <a:pt x="1875233" y="1462349"/>
                  </a:lnTo>
                  <a:lnTo>
                    <a:pt x="1874872" y="1462866"/>
                  </a:lnTo>
                  <a:lnTo>
                    <a:pt x="1874233" y="1463111"/>
                  </a:lnTo>
                  <a:lnTo>
                    <a:pt x="1888003" y="1463111"/>
                  </a:lnTo>
                  <a:lnTo>
                    <a:pt x="1888146" y="1464635"/>
                  </a:lnTo>
                  <a:close/>
                </a:path>
                <a:path w="2360295" h="1867535">
                  <a:moveTo>
                    <a:pt x="1862419" y="1461206"/>
                  </a:moveTo>
                  <a:lnTo>
                    <a:pt x="1862972" y="1461206"/>
                  </a:lnTo>
                  <a:lnTo>
                    <a:pt x="1862656" y="1461079"/>
                  </a:lnTo>
                  <a:lnTo>
                    <a:pt x="1862419" y="1461206"/>
                  </a:lnTo>
                  <a:close/>
                </a:path>
                <a:path w="2360295" h="1867535">
                  <a:moveTo>
                    <a:pt x="1910350" y="1461968"/>
                  </a:moveTo>
                  <a:lnTo>
                    <a:pt x="1910665" y="1461206"/>
                  </a:lnTo>
                  <a:lnTo>
                    <a:pt x="1909560" y="1461206"/>
                  </a:lnTo>
                  <a:lnTo>
                    <a:pt x="1910350" y="1461968"/>
                  </a:lnTo>
                  <a:close/>
                </a:path>
                <a:path w="2360295" h="1867535">
                  <a:moveTo>
                    <a:pt x="1933013" y="1462095"/>
                  </a:moveTo>
                  <a:lnTo>
                    <a:pt x="1934277" y="1461333"/>
                  </a:lnTo>
                  <a:lnTo>
                    <a:pt x="1933013" y="1461333"/>
                  </a:lnTo>
                  <a:lnTo>
                    <a:pt x="1933013" y="1462095"/>
                  </a:lnTo>
                  <a:close/>
                </a:path>
                <a:path w="2360295" h="1867535">
                  <a:moveTo>
                    <a:pt x="1862972" y="1463365"/>
                  </a:moveTo>
                  <a:lnTo>
                    <a:pt x="1868816" y="1463365"/>
                  </a:lnTo>
                  <a:lnTo>
                    <a:pt x="1867869" y="1461460"/>
                  </a:lnTo>
                  <a:lnTo>
                    <a:pt x="1869369" y="1461333"/>
                  </a:lnTo>
                  <a:lnTo>
                    <a:pt x="1866297" y="1461333"/>
                  </a:lnTo>
                  <a:lnTo>
                    <a:pt x="1865974" y="1462476"/>
                  </a:lnTo>
                  <a:lnTo>
                    <a:pt x="1865263" y="1462730"/>
                  </a:lnTo>
                  <a:lnTo>
                    <a:pt x="1862690" y="1462730"/>
                  </a:lnTo>
                  <a:lnTo>
                    <a:pt x="1862972" y="1463365"/>
                  </a:lnTo>
                  <a:close/>
                </a:path>
                <a:path w="2360295" h="1867535">
                  <a:moveTo>
                    <a:pt x="1821671" y="1461960"/>
                  </a:moveTo>
                  <a:lnTo>
                    <a:pt x="1821991" y="1461714"/>
                  </a:lnTo>
                  <a:lnTo>
                    <a:pt x="1821655" y="1461506"/>
                  </a:lnTo>
                  <a:lnTo>
                    <a:pt x="1821671" y="1461960"/>
                  </a:lnTo>
                  <a:close/>
                </a:path>
                <a:path w="2360295" h="1867535">
                  <a:moveTo>
                    <a:pt x="1790248" y="1461714"/>
                  </a:moveTo>
                  <a:lnTo>
                    <a:pt x="1792064" y="1461714"/>
                  </a:lnTo>
                  <a:lnTo>
                    <a:pt x="1790722" y="1461587"/>
                  </a:lnTo>
                  <a:lnTo>
                    <a:pt x="1790248" y="1461714"/>
                  </a:lnTo>
                  <a:close/>
                </a:path>
                <a:path w="2360295" h="1867535">
                  <a:moveTo>
                    <a:pt x="1825056" y="1462349"/>
                  </a:moveTo>
                  <a:lnTo>
                    <a:pt x="1825191" y="1462349"/>
                  </a:lnTo>
                  <a:lnTo>
                    <a:pt x="1824974" y="1461616"/>
                  </a:lnTo>
                  <a:lnTo>
                    <a:pt x="1824833" y="1461714"/>
                  </a:lnTo>
                  <a:lnTo>
                    <a:pt x="1824517" y="1461841"/>
                  </a:lnTo>
                  <a:lnTo>
                    <a:pt x="1824364" y="1461841"/>
                  </a:lnTo>
                  <a:lnTo>
                    <a:pt x="1825056" y="1462349"/>
                  </a:lnTo>
                  <a:close/>
                </a:path>
                <a:path w="2360295" h="1867535">
                  <a:moveTo>
                    <a:pt x="1824364" y="1461841"/>
                  </a:moveTo>
                  <a:lnTo>
                    <a:pt x="1824517" y="1461841"/>
                  </a:lnTo>
                  <a:lnTo>
                    <a:pt x="1824294" y="1461790"/>
                  </a:lnTo>
                  <a:close/>
                </a:path>
                <a:path w="2360295" h="1867535">
                  <a:moveTo>
                    <a:pt x="1832413" y="1464254"/>
                  </a:moveTo>
                  <a:lnTo>
                    <a:pt x="1837862" y="1464254"/>
                  </a:lnTo>
                  <a:lnTo>
                    <a:pt x="1837704" y="1464127"/>
                  </a:lnTo>
                  <a:lnTo>
                    <a:pt x="1836756" y="1463873"/>
                  </a:lnTo>
                  <a:lnTo>
                    <a:pt x="1835808" y="1463365"/>
                  </a:lnTo>
                  <a:lnTo>
                    <a:pt x="1834861" y="1462984"/>
                  </a:lnTo>
                  <a:lnTo>
                    <a:pt x="1835177" y="1462857"/>
                  </a:lnTo>
                  <a:lnTo>
                    <a:pt x="1835414" y="1462730"/>
                  </a:lnTo>
                  <a:lnTo>
                    <a:pt x="1836440" y="1462476"/>
                  </a:lnTo>
                  <a:lnTo>
                    <a:pt x="1837467" y="1462349"/>
                  </a:lnTo>
                  <a:lnTo>
                    <a:pt x="1839678" y="1461841"/>
                  </a:lnTo>
                  <a:lnTo>
                    <a:pt x="1827007" y="1461841"/>
                  </a:lnTo>
                  <a:lnTo>
                    <a:pt x="1826984" y="1462857"/>
                  </a:lnTo>
                  <a:lnTo>
                    <a:pt x="1831398" y="1462866"/>
                  </a:lnTo>
                  <a:lnTo>
                    <a:pt x="1832018" y="1463365"/>
                  </a:lnTo>
                  <a:lnTo>
                    <a:pt x="1832413" y="1464254"/>
                  </a:lnTo>
                  <a:close/>
                </a:path>
                <a:path w="2360295" h="1867535">
                  <a:moveTo>
                    <a:pt x="1920471" y="1462095"/>
                  </a:moveTo>
                  <a:lnTo>
                    <a:pt x="1921564" y="1462095"/>
                  </a:lnTo>
                  <a:lnTo>
                    <a:pt x="1920537" y="1461968"/>
                  </a:lnTo>
                  <a:lnTo>
                    <a:pt x="1920471" y="1462095"/>
                  </a:lnTo>
                  <a:close/>
                </a:path>
                <a:path w="2360295" h="1867535">
                  <a:moveTo>
                    <a:pt x="1917614" y="1462603"/>
                  </a:moveTo>
                  <a:lnTo>
                    <a:pt x="1917219" y="1462222"/>
                  </a:lnTo>
                  <a:lnTo>
                    <a:pt x="1916983" y="1462095"/>
                  </a:lnTo>
                  <a:lnTo>
                    <a:pt x="1915245" y="1462095"/>
                  </a:lnTo>
                  <a:lnTo>
                    <a:pt x="1915561" y="1462222"/>
                  </a:lnTo>
                  <a:lnTo>
                    <a:pt x="1915798" y="1462222"/>
                  </a:lnTo>
                  <a:lnTo>
                    <a:pt x="1917614" y="1462603"/>
                  </a:lnTo>
                  <a:close/>
                </a:path>
                <a:path w="2360295" h="1867535">
                  <a:moveTo>
                    <a:pt x="1854427" y="1463561"/>
                  </a:moveTo>
                  <a:lnTo>
                    <a:pt x="1854918" y="1462095"/>
                  </a:lnTo>
                  <a:lnTo>
                    <a:pt x="1839895" y="1462095"/>
                  </a:lnTo>
                  <a:lnTo>
                    <a:pt x="1840438" y="1462730"/>
                  </a:lnTo>
                  <a:lnTo>
                    <a:pt x="1840546" y="1463111"/>
                  </a:lnTo>
                  <a:lnTo>
                    <a:pt x="1854049" y="1463111"/>
                  </a:lnTo>
                  <a:lnTo>
                    <a:pt x="1854427" y="1463561"/>
                  </a:lnTo>
                  <a:close/>
                </a:path>
                <a:path w="2360295" h="1867535">
                  <a:moveTo>
                    <a:pt x="1800828" y="1467429"/>
                  </a:moveTo>
                  <a:lnTo>
                    <a:pt x="1801855" y="1466286"/>
                  </a:lnTo>
                  <a:lnTo>
                    <a:pt x="1825149" y="1466286"/>
                  </a:lnTo>
                  <a:lnTo>
                    <a:pt x="1825401" y="1465778"/>
                  </a:lnTo>
                  <a:lnTo>
                    <a:pt x="1825498" y="1465436"/>
                  </a:lnTo>
                  <a:lnTo>
                    <a:pt x="1825622" y="1464635"/>
                  </a:lnTo>
                  <a:lnTo>
                    <a:pt x="1826096" y="1464127"/>
                  </a:lnTo>
                  <a:lnTo>
                    <a:pt x="1826886" y="1463619"/>
                  </a:lnTo>
                  <a:lnTo>
                    <a:pt x="1826976" y="1463234"/>
                  </a:lnTo>
                  <a:lnTo>
                    <a:pt x="1826118" y="1462866"/>
                  </a:lnTo>
                  <a:lnTo>
                    <a:pt x="1826175" y="1462222"/>
                  </a:lnTo>
                  <a:lnTo>
                    <a:pt x="1825701" y="1462349"/>
                  </a:lnTo>
                  <a:lnTo>
                    <a:pt x="1825191" y="1462349"/>
                  </a:lnTo>
                  <a:lnTo>
                    <a:pt x="1825229" y="1462476"/>
                  </a:lnTo>
                  <a:lnTo>
                    <a:pt x="1824359" y="1462476"/>
                  </a:lnTo>
                  <a:lnTo>
                    <a:pt x="1824043" y="1462730"/>
                  </a:lnTo>
                  <a:lnTo>
                    <a:pt x="1823727" y="1462857"/>
                  </a:lnTo>
                  <a:lnTo>
                    <a:pt x="1820530" y="1462866"/>
                  </a:lnTo>
                  <a:lnTo>
                    <a:pt x="1820175" y="1463111"/>
                  </a:lnTo>
                  <a:lnTo>
                    <a:pt x="1790280" y="1463111"/>
                  </a:lnTo>
                  <a:lnTo>
                    <a:pt x="1790153" y="1463746"/>
                  </a:lnTo>
                  <a:lnTo>
                    <a:pt x="1789932" y="1464635"/>
                  </a:lnTo>
                  <a:lnTo>
                    <a:pt x="1773113" y="1464635"/>
                  </a:lnTo>
                  <a:lnTo>
                    <a:pt x="1773113" y="1464762"/>
                  </a:lnTo>
                  <a:lnTo>
                    <a:pt x="1775324" y="1464762"/>
                  </a:lnTo>
                  <a:lnTo>
                    <a:pt x="1775604" y="1465143"/>
                  </a:lnTo>
                  <a:lnTo>
                    <a:pt x="1794985" y="1465143"/>
                  </a:lnTo>
                  <a:lnTo>
                    <a:pt x="1794985" y="1465270"/>
                  </a:lnTo>
                  <a:lnTo>
                    <a:pt x="1800434" y="1465270"/>
                  </a:lnTo>
                  <a:lnTo>
                    <a:pt x="1800355" y="1465524"/>
                  </a:lnTo>
                  <a:lnTo>
                    <a:pt x="1800146" y="1465859"/>
                  </a:lnTo>
                  <a:lnTo>
                    <a:pt x="1800276" y="1466540"/>
                  </a:lnTo>
                  <a:lnTo>
                    <a:pt x="1799584" y="1466843"/>
                  </a:lnTo>
                  <a:lnTo>
                    <a:pt x="1800828" y="1467429"/>
                  </a:lnTo>
                  <a:close/>
                </a:path>
                <a:path w="2360295" h="1867535">
                  <a:moveTo>
                    <a:pt x="1825081" y="1462367"/>
                  </a:moveTo>
                  <a:close/>
                </a:path>
                <a:path w="2360295" h="1867535">
                  <a:moveTo>
                    <a:pt x="1824675" y="1462476"/>
                  </a:moveTo>
                  <a:lnTo>
                    <a:pt x="1825229" y="1462476"/>
                  </a:lnTo>
                  <a:lnTo>
                    <a:pt x="1825081" y="1462367"/>
                  </a:lnTo>
                  <a:lnTo>
                    <a:pt x="1824675" y="1462476"/>
                  </a:lnTo>
                  <a:close/>
                </a:path>
                <a:path w="2360295" h="1867535">
                  <a:moveTo>
                    <a:pt x="1924720" y="1464762"/>
                  </a:moveTo>
                  <a:lnTo>
                    <a:pt x="1928591" y="1464762"/>
                  </a:lnTo>
                  <a:lnTo>
                    <a:pt x="1928789" y="1464381"/>
                  </a:lnTo>
                  <a:lnTo>
                    <a:pt x="1928868" y="1463873"/>
                  </a:lnTo>
                  <a:lnTo>
                    <a:pt x="1928512" y="1463492"/>
                  </a:lnTo>
                  <a:lnTo>
                    <a:pt x="1928144" y="1463238"/>
                  </a:lnTo>
                  <a:lnTo>
                    <a:pt x="1928076" y="1463061"/>
                  </a:lnTo>
                  <a:lnTo>
                    <a:pt x="1929460" y="1462476"/>
                  </a:lnTo>
                  <a:lnTo>
                    <a:pt x="1923427" y="1462476"/>
                  </a:lnTo>
                  <a:lnTo>
                    <a:pt x="1923301" y="1462730"/>
                  </a:lnTo>
                  <a:lnTo>
                    <a:pt x="1923222" y="1462984"/>
                  </a:lnTo>
                  <a:lnTo>
                    <a:pt x="1924011" y="1462984"/>
                  </a:lnTo>
                  <a:lnTo>
                    <a:pt x="1924169" y="1463238"/>
                  </a:lnTo>
                  <a:lnTo>
                    <a:pt x="1924643" y="1463492"/>
                  </a:lnTo>
                  <a:lnTo>
                    <a:pt x="1924720" y="1464762"/>
                  </a:lnTo>
                  <a:close/>
                </a:path>
                <a:path w="2360295" h="1867535">
                  <a:moveTo>
                    <a:pt x="1922590" y="1463492"/>
                  </a:moveTo>
                  <a:lnTo>
                    <a:pt x="1923064" y="1463492"/>
                  </a:lnTo>
                  <a:lnTo>
                    <a:pt x="1922869" y="1462866"/>
                  </a:lnTo>
                  <a:lnTo>
                    <a:pt x="1922669" y="1462476"/>
                  </a:lnTo>
                  <a:lnTo>
                    <a:pt x="1922432" y="1462476"/>
                  </a:lnTo>
                  <a:lnTo>
                    <a:pt x="1922353" y="1462603"/>
                  </a:lnTo>
                  <a:lnTo>
                    <a:pt x="1922432" y="1463111"/>
                  </a:lnTo>
                  <a:lnTo>
                    <a:pt x="1922590" y="1463492"/>
                  </a:lnTo>
                  <a:close/>
                </a:path>
                <a:path w="2360295" h="1867535">
                  <a:moveTo>
                    <a:pt x="1868816" y="1463365"/>
                  </a:moveTo>
                  <a:lnTo>
                    <a:pt x="1872685" y="1463365"/>
                  </a:lnTo>
                  <a:lnTo>
                    <a:pt x="1872370" y="1463111"/>
                  </a:lnTo>
                  <a:lnTo>
                    <a:pt x="1872054" y="1462603"/>
                  </a:lnTo>
                  <a:lnTo>
                    <a:pt x="1870396" y="1462603"/>
                  </a:lnTo>
                  <a:lnTo>
                    <a:pt x="1868816" y="1463365"/>
                  </a:lnTo>
                  <a:close/>
                </a:path>
                <a:path w="2360295" h="1867535">
                  <a:moveTo>
                    <a:pt x="1861906" y="1463492"/>
                  </a:moveTo>
                  <a:lnTo>
                    <a:pt x="1872765" y="1463492"/>
                  </a:lnTo>
                  <a:lnTo>
                    <a:pt x="1872765" y="1463365"/>
                  </a:lnTo>
                  <a:lnTo>
                    <a:pt x="1862972" y="1463365"/>
                  </a:lnTo>
                  <a:lnTo>
                    <a:pt x="1862261" y="1462603"/>
                  </a:lnTo>
                  <a:lnTo>
                    <a:pt x="1861788" y="1462857"/>
                  </a:lnTo>
                  <a:lnTo>
                    <a:pt x="1861906" y="1463492"/>
                  </a:lnTo>
                  <a:close/>
                </a:path>
                <a:path w="2360295" h="1867535">
                  <a:moveTo>
                    <a:pt x="1856576" y="1465016"/>
                  </a:moveTo>
                  <a:lnTo>
                    <a:pt x="1857918" y="1463111"/>
                  </a:lnTo>
                  <a:lnTo>
                    <a:pt x="1859340" y="1462857"/>
                  </a:lnTo>
                  <a:lnTo>
                    <a:pt x="1859655" y="1462730"/>
                  </a:lnTo>
                  <a:lnTo>
                    <a:pt x="1854997" y="1462730"/>
                  </a:lnTo>
                  <a:lnTo>
                    <a:pt x="1856576" y="1465016"/>
                  </a:lnTo>
                  <a:close/>
                </a:path>
                <a:path w="2360295" h="1867535">
                  <a:moveTo>
                    <a:pt x="1907982" y="1463111"/>
                  </a:moveTo>
                  <a:lnTo>
                    <a:pt x="1907270" y="1462857"/>
                  </a:lnTo>
                  <a:lnTo>
                    <a:pt x="1907982" y="1463111"/>
                  </a:lnTo>
                  <a:close/>
                </a:path>
                <a:path w="2360295" h="1867535">
                  <a:moveTo>
                    <a:pt x="1826965" y="1463746"/>
                  </a:moveTo>
                  <a:lnTo>
                    <a:pt x="1828465" y="1463619"/>
                  </a:lnTo>
                  <a:lnTo>
                    <a:pt x="1829334" y="1463492"/>
                  </a:lnTo>
                  <a:lnTo>
                    <a:pt x="1830123" y="1462857"/>
                  </a:lnTo>
                  <a:lnTo>
                    <a:pt x="1826984" y="1462857"/>
                  </a:lnTo>
                  <a:lnTo>
                    <a:pt x="1826984" y="1463238"/>
                  </a:lnTo>
                  <a:lnTo>
                    <a:pt x="1827280" y="1463365"/>
                  </a:lnTo>
                  <a:lnTo>
                    <a:pt x="1827083" y="1463492"/>
                  </a:lnTo>
                  <a:lnTo>
                    <a:pt x="1826965" y="1463746"/>
                  </a:lnTo>
                  <a:close/>
                </a:path>
                <a:path w="2360295" h="1867535">
                  <a:moveTo>
                    <a:pt x="1928670" y="1464635"/>
                  </a:moveTo>
                  <a:lnTo>
                    <a:pt x="1929934" y="1464635"/>
                  </a:lnTo>
                  <a:lnTo>
                    <a:pt x="1929736" y="1463873"/>
                  </a:lnTo>
                  <a:lnTo>
                    <a:pt x="1929618" y="1462984"/>
                  </a:lnTo>
                  <a:lnTo>
                    <a:pt x="1929065" y="1463873"/>
                  </a:lnTo>
                  <a:lnTo>
                    <a:pt x="1928828" y="1464381"/>
                  </a:lnTo>
                  <a:lnTo>
                    <a:pt x="1928670" y="1464635"/>
                  </a:lnTo>
                  <a:close/>
                </a:path>
                <a:path w="2360295" h="1867535">
                  <a:moveTo>
                    <a:pt x="1922314" y="1466921"/>
                  </a:moveTo>
                  <a:lnTo>
                    <a:pt x="1922827" y="1466921"/>
                  </a:lnTo>
                  <a:lnTo>
                    <a:pt x="1924564" y="1464508"/>
                  </a:lnTo>
                  <a:lnTo>
                    <a:pt x="1923696" y="1464127"/>
                  </a:lnTo>
                  <a:lnTo>
                    <a:pt x="1923893" y="1463492"/>
                  </a:lnTo>
                  <a:lnTo>
                    <a:pt x="1924011" y="1462984"/>
                  </a:lnTo>
                  <a:lnTo>
                    <a:pt x="1923222" y="1462984"/>
                  </a:lnTo>
                  <a:lnTo>
                    <a:pt x="1923064" y="1463492"/>
                  </a:lnTo>
                  <a:lnTo>
                    <a:pt x="1922590" y="1463492"/>
                  </a:lnTo>
                  <a:lnTo>
                    <a:pt x="1923064" y="1464635"/>
                  </a:lnTo>
                  <a:lnTo>
                    <a:pt x="1921959" y="1464889"/>
                  </a:lnTo>
                  <a:lnTo>
                    <a:pt x="1920537" y="1465016"/>
                  </a:lnTo>
                  <a:lnTo>
                    <a:pt x="1920300" y="1465270"/>
                  </a:lnTo>
                  <a:lnTo>
                    <a:pt x="1920064" y="1465270"/>
                  </a:lnTo>
                  <a:lnTo>
                    <a:pt x="1920300" y="1465397"/>
                  </a:lnTo>
                  <a:lnTo>
                    <a:pt x="1920932" y="1465397"/>
                  </a:lnTo>
                  <a:lnTo>
                    <a:pt x="1921406" y="1465651"/>
                  </a:lnTo>
                  <a:lnTo>
                    <a:pt x="1922274" y="1465778"/>
                  </a:lnTo>
                  <a:lnTo>
                    <a:pt x="1922314" y="1466921"/>
                  </a:lnTo>
                  <a:close/>
                </a:path>
                <a:path w="2360295" h="1867535">
                  <a:moveTo>
                    <a:pt x="1931750" y="1463873"/>
                  </a:moveTo>
                  <a:lnTo>
                    <a:pt x="1931548" y="1463092"/>
                  </a:lnTo>
                  <a:lnTo>
                    <a:pt x="1931402" y="1463238"/>
                  </a:lnTo>
                  <a:lnTo>
                    <a:pt x="1931334" y="1463619"/>
                  </a:lnTo>
                  <a:lnTo>
                    <a:pt x="1931750" y="1463873"/>
                  </a:lnTo>
                  <a:close/>
                </a:path>
                <a:path w="2360295" h="1867535">
                  <a:moveTo>
                    <a:pt x="1886661" y="1465778"/>
                  </a:moveTo>
                  <a:lnTo>
                    <a:pt x="1888220" y="1465436"/>
                  </a:lnTo>
                  <a:lnTo>
                    <a:pt x="1888146" y="1465143"/>
                  </a:lnTo>
                  <a:lnTo>
                    <a:pt x="1887135" y="1464127"/>
                  </a:lnTo>
                  <a:lnTo>
                    <a:pt x="1887727" y="1463597"/>
                  </a:lnTo>
                  <a:lnTo>
                    <a:pt x="1887850" y="1463234"/>
                  </a:lnTo>
                  <a:lnTo>
                    <a:pt x="1888003" y="1463111"/>
                  </a:lnTo>
                  <a:lnTo>
                    <a:pt x="1874233" y="1463111"/>
                  </a:lnTo>
                  <a:lnTo>
                    <a:pt x="1873238" y="1463492"/>
                  </a:lnTo>
                  <a:lnTo>
                    <a:pt x="1861906" y="1463492"/>
                  </a:lnTo>
                  <a:lnTo>
                    <a:pt x="1861916" y="1463619"/>
                  </a:lnTo>
                  <a:lnTo>
                    <a:pt x="1886030" y="1463619"/>
                  </a:lnTo>
                  <a:lnTo>
                    <a:pt x="1886661" y="1465778"/>
                  </a:lnTo>
                  <a:close/>
                </a:path>
                <a:path w="2360295" h="1867535">
                  <a:moveTo>
                    <a:pt x="1854274" y="1463788"/>
                  </a:moveTo>
                  <a:lnTo>
                    <a:pt x="1854369" y="1463492"/>
                  </a:lnTo>
                  <a:lnTo>
                    <a:pt x="1854049" y="1463111"/>
                  </a:lnTo>
                  <a:lnTo>
                    <a:pt x="1854274" y="1463788"/>
                  </a:lnTo>
                  <a:close/>
                </a:path>
                <a:path w="2360295" h="1867535">
                  <a:moveTo>
                    <a:pt x="1853260" y="1464254"/>
                  </a:moveTo>
                  <a:lnTo>
                    <a:pt x="1854089" y="1463873"/>
                  </a:lnTo>
                  <a:lnTo>
                    <a:pt x="1854176" y="1463492"/>
                  </a:lnTo>
                  <a:lnTo>
                    <a:pt x="1854049" y="1463111"/>
                  </a:lnTo>
                  <a:lnTo>
                    <a:pt x="1840546" y="1463111"/>
                  </a:lnTo>
                  <a:lnTo>
                    <a:pt x="1840546" y="1463746"/>
                  </a:lnTo>
                  <a:lnTo>
                    <a:pt x="1851759" y="1463746"/>
                  </a:lnTo>
                  <a:lnTo>
                    <a:pt x="1853260" y="1464254"/>
                  </a:lnTo>
                  <a:close/>
                </a:path>
                <a:path w="2360295" h="1867535">
                  <a:moveTo>
                    <a:pt x="1826969" y="1463565"/>
                  </a:moveTo>
                  <a:lnTo>
                    <a:pt x="1827280" y="1463365"/>
                  </a:lnTo>
                  <a:lnTo>
                    <a:pt x="1826976" y="1463234"/>
                  </a:lnTo>
                  <a:lnTo>
                    <a:pt x="1826969" y="1463565"/>
                  </a:lnTo>
                  <a:close/>
                </a:path>
                <a:path w="2360295" h="1867535">
                  <a:moveTo>
                    <a:pt x="1834624" y="1466159"/>
                  </a:moveTo>
                  <a:lnTo>
                    <a:pt x="1838256" y="1464762"/>
                  </a:lnTo>
                  <a:lnTo>
                    <a:pt x="1839914" y="1464000"/>
                  </a:lnTo>
                  <a:lnTo>
                    <a:pt x="1839836" y="1463492"/>
                  </a:lnTo>
                  <a:lnTo>
                    <a:pt x="1839362" y="1463619"/>
                  </a:lnTo>
                  <a:lnTo>
                    <a:pt x="1838809" y="1463619"/>
                  </a:lnTo>
                  <a:lnTo>
                    <a:pt x="1838098" y="1463873"/>
                  </a:lnTo>
                  <a:lnTo>
                    <a:pt x="1837862" y="1464254"/>
                  </a:lnTo>
                  <a:lnTo>
                    <a:pt x="1832413" y="1464254"/>
                  </a:lnTo>
                  <a:lnTo>
                    <a:pt x="1832097" y="1464762"/>
                  </a:lnTo>
                  <a:lnTo>
                    <a:pt x="1831979" y="1465016"/>
                  </a:lnTo>
                  <a:lnTo>
                    <a:pt x="1831854" y="1465436"/>
                  </a:lnTo>
                  <a:lnTo>
                    <a:pt x="1831821" y="1465651"/>
                  </a:lnTo>
                  <a:lnTo>
                    <a:pt x="1833992" y="1465651"/>
                  </a:lnTo>
                  <a:lnTo>
                    <a:pt x="1834308" y="1465778"/>
                  </a:lnTo>
                  <a:lnTo>
                    <a:pt x="1834624" y="1466159"/>
                  </a:lnTo>
                  <a:close/>
                </a:path>
                <a:path w="2360295" h="1867535">
                  <a:moveTo>
                    <a:pt x="1856831" y="1467810"/>
                  </a:moveTo>
                  <a:lnTo>
                    <a:pt x="1859024" y="1467810"/>
                  </a:lnTo>
                  <a:lnTo>
                    <a:pt x="1856892" y="1466667"/>
                  </a:lnTo>
                  <a:lnTo>
                    <a:pt x="1856497" y="1466032"/>
                  </a:lnTo>
                  <a:lnTo>
                    <a:pt x="1854427" y="1463561"/>
                  </a:lnTo>
                  <a:lnTo>
                    <a:pt x="1854365" y="1463746"/>
                  </a:lnTo>
                  <a:lnTo>
                    <a:pt x="1854471" y="1464381"/>
                  </a:lnTo>
                  <a:lnTo>
                    <a:pt x="1855313" y="1466921"/>
                  </a:lnTo>
                  <a:lnTo>
                    <a:pt x="1856576" y="1466921"/>
                  </a:lnTo>
                  <a:lnTo>
                    <a:pt x="1856831" y="1467810"/>
                  </a:lnTo>
                  <a:close/>
                </a:path>
                <a:path w="2360295" h="1867535">
                  <a:moveTo>
                    <a:pt x="1937277" y="1467302"/>
                  </a:moveTo>
                  <a:lnTo>
                    <a:pt x="1937672" y="1467302"/>
                  </a:lnTo>
                  <a:lnTo>
                    <a:pt x="1937641" y="1466961"/>
                  </a:lnTo>
                  <a:lnTo>
                    <a:pt x="1937514" y="1466159"/>
                  </a:lnTo>
                  <a:lnTo>
                    <a:pt x="1937478" y="1465195"/>
                  </a:lnTo>
                  <a:lnTo>
                    <a:pt x="1937356" y="1463873"/>
                  </a:lnTo>
                  <a:lnTo>
                    <a:pt x="1931750" y="1463873"/>
                  </a:lnTo>
                  <a:lnTo>
                    <a:pt x="1931298" y="1463597"/>
                  </a:lnTo>
                  <a:lnTo>
                    <a:pt x="1931422" y="1464889"/>
                  </a:lnTo>
                  <a:lnTo>
                    <a:pt x="1931434" y="1465270"/>
                  </a:lnTo>
                  <a:lnTo>
                    <a:pt x="1931750" y="1465270"/>
                  </a:lnTo>
                  <a:lnTo>
                    <a:pt x="1932776" y="1466032"/>
                  </a:lnTo>
                  <a:lnTo>
                    <a:pt x="1935540" y="1466032"/>
                  </a:lnTo>
                  <a:lnTo>
                    <a:pt x="1937277" y="1467302"/>
                  </a:lnTo>
                  <a:close/>
                </a:path>
                <a:path w="2360295" h="1867535">
                  <a:moveTo>
                    <a:pt x="1929657" y="1465651"/>
                  </a:moveTo>
                  <a:lnTo>
                    <a:pt x="1930723" y="1465651"/>
                  </a:lnTo>
                  <a:lnTo>
                    <a:pt x="1930605" y="1465524"/>
                  </a:lnTo>
                  <a:lnTo>
                    <a:pt x="1930487" y="1465143"/>
                  </a:lnTo>
                  <a:lnTo>
                    <a:pt x="1930644" y="1465016"/>
                  </a:lnTo>
                  <a:lnTo>
                    <a:pt x="1930855" y="1464254"/>
                  </a:lnTo>
                  <a:lnTo>
                    <a:pt x="1930960" y="1464000"/>
                  </a:lnTo>
                  <a:lnTo>
                    <a:pt x="1931039" y="1463619"/>
                  </a:lnTo>
                  <a:lnTo>
                    <a:pt x="1929934" y="1464635"/>
                  </a:lnTo>
                  <a:lnTo>
                    <a:pt x="1928670" y="1464635"/>
                  </a:lnTo>
                  <a:lnTo>
                    <a:pt x="1928591" y="1464762"/>
                  </a:lnTo>
                  <a:lnTo>
                    <a:pt x="1924720" y="1464762"/>
                  </a:lnTo>
                  <a:lnTo>
                    <a:pt x="1924768" y="1465397"/>
                  </a:lnTo>
                  <a:lnTo>
                    <a:pt x="1929697" y="1465397"/>
                  </a:lnTo>
                  <a:lnTo>
                    <a:pt x="1929657" y="1465651"/>
                  </a:lnTo>
                  <a:close/>
                </a:path>
                <a:path w="2360295" h="1867535">
                  <a:moveTo>
                    <a:pt x="1919669" y="1464508"/>
                  </a:moveTo>
                  <a:lnTo>
                    <a:pt x="1919984" y="1464381"/>
                  </a:lnTo>
                  <a:lnTo>
                    <a:pt x="1920695" y="1464381"/>
                  </a:lnTo>
                  <a:lnTo>
                    <a:pt x="1922116" y="1463619"/>
                  </a:lnTo>
                  <a:lnTo>
                    <a:pt x="1921959" y="1463619"/>
                  </a:lnTo>
                  <a:lnTo>
                    <a:pt x="1921722" y="1463746"/>
                  </a:lnTo>
                  <a:lnTo>
                    <a:pt x="1919247" y="1463746"/>
                  </a:lnTo>
                  <a:lnTo>
                    <a:pt x="1919353" y="1463873"/>
                  </a:lnTo>
                  <a:lnTo>
                    <a:pt x="1919669" y="1464508"/>
                  </a:lnTo>
                  <a:close/>
                </a:path>
                <a:path w="2360295" h="1867535">
                  <a:moveTo>
                    <a:pt x="1885871" y="1466921"/>
                  </a:moveTo>
                  <a:lnTo>
                    <a:pt x="1885905" y="1465524"/>
                  </a:lnTo>
                  <a:lnTo>
                    <a:pt x="1886030" y="1463619"/>
                  </a:lnTo>
                  <a:lnTo>
                    <a:pt x="1861916" y="1463619"/>
                  </a:lnTo>
                  <a:lnTo>
                    <a:pt x="1862024" y="1464508"/>
                  </a:lnTo>
                  <a:lnTo>
                    <a:pt x="1862261" y="1466032"/>
                  </a:lnTo>
                  <a:lnTo>
                    <a:pt x="1883976" y="1466032"/>
                  </a:lnTo>
                  <a:lnTo>
                    <a:pt x="1884371" y="1466159"/>
                  </a:lnTo>
                  <a:lnTo>
                    <a:pt x="1884529" y="1466159"/>
                  </a:lnTo>
                  <a:lnTo>
                    <a:pt x="1885003" y="1466286"/>
                  </a:lnTo>
                  <a:lnTo>
                    <a:pt x="1885871" y="1466921"/>
                  </a:lnTo>
                  <a:close/>
                </a:path>
                <a:path w="2360295" h="1867535">
                  <a:moveTo>
                    <a:pt x="1846107" y="1465397"/>
                  </a:moveTo>
                  <a:lnTo>
                    <a:pt x="1848838" y="1465397"/>
                  </a:lnTo>
                  <a:lnTo>
                    <a:pt x="1848522" y="1465016"/>
                  </a:lnTo>
                  <a:lnTo>
                    <a:pt x="1848206" y="1464889"/>
                  </a:lnTo>
                  <a:lnTo>
                    <a:pt x="1848048" y="1464635"/>
                  </a:lnTo>
                  <a:lnTo>
                    <a:pt x="1848017" y="1464508"/>
                  </a:lnTo>
                  <a:lnTo>
                    <a:pt x="1848206" y="1464000"/>
                  </a:lnTo>
                  <a:lnTo>
                    <a:pt x="1851759" y="1463746"/>
                  </a:lnTo>
                  <a:lnTo>
                    <a:pt x="1840546" y="1463746"/>
                  </a:lnTo>
                  <a:lnTo>
                    <a:pt x="1840673" y="1464508"/>
                  </a:lnTo>
                  <a:lnTo>
                    <a:pt x="1841178" y="1465016"/>
                  </a:lnTo>
                  <a:lnTo>
                    <a:pt x="1845995" y="1465016"/>
                  </a:lnTo>
                  <a:lnTo>
                    <a:pt x="1846107" y="1465397"/>
                  </a:lnTo>
                  <a:close/>
                </a:path>
                <a:path w="2360295" h="1867535">
                  <a:moveTo>
                    <a:pt x="1891806" y="1465651"/>
                  </a:moveTo>
                  <a:lnTo>
                    <a:pt x="1913982" y="1465651"/>
                  </a:lnTo>
                  <a:lnTo>
                    <a:pt x="1913824" y="1465524"/>
                  </a:lnTo>
                  <a:lnTo>
                    <a:pt x="1912482" y="1465143"/>
                  </a:lnTo>
                  <a:lnTo>
                    <a:pt x="1909797" y="1464127"/>
                  </a:lnTo>
                  <a:lnTo>
                    <a:pt x="1909323" y="1463873"/>
                  </a:lnTo>
                  <a:lnTo>
                    <a:pt x="1909244" y="1464000"/>
                  </a:lnTo>
                  <a:lnTo>
                    <a:pt x="1908533" y="1464381"/>
                  </a:lnTo>
                  <a:lnTo>
                    <a:pt x="1907586" y="1464635"/>
                  </a:lnTo>
                  <a:lnTo>
                    <a:pt x="1888146" y="1464635"/>
                  </a:lnTo>
                  <a:lnTo>
                    <a:pt x="1888181" y="1465016"/>
                  </a:lnTo>
                  <a:lnTo>
                    <a:pt x="1891715" y="1465016"/>
                  </a:lnTo>
                  <a:lnTo>
                    <a:pt x="1891806" y="1465651"/>
                  </a:lnTo>
                  <a:close/>
                </a:path>
                <a:path w="2360295" h="1867535">
                  <a:moveTo>
                    <a:pt x="1851919" y="1466921"/>
                  </a:moveTo>
                  <a:lnTo>
                    <a:pt x="1852471" y="1465905"/>
                  </a:lnTo>
                  <a:lnTo>
                    <a:pt x="1852787" y="1464889"/>
                  </a:lnTo>
                  <a:lnTo>
                    <a:pt x="1851208" y="1464762"/>
                  </a:lnTo>
                  <a:lnTo>
                    <a:pt x="1851129" y="1464127"/>
                  </a:lnTo>
                  <a:lnTo>
                    <a:pt x="1850892" y="1464508"/>
                  </a:lnTo>
                  <a:lnTo>
                    <a:pt x="1851012" y="1465436"/>
                  </a:lnTo>
                  <a:lnTo>
                    <a:pt x="1851129" y="1465905"/>
                  </a:lnTo>
                  <a:lnTo>
                    <a:pt x="1849925" y="1465905"/>
                  </a:lnTo>
                  <a:lnTo>
                    <a:pt x="1849944" y="1466032"/>
                  </a:lnTo>
                  <a:lnTo>
                    <a:pt x="1850813" y="1466540"/>
                  </a:lnTo>
                  <a:lnTo>
                    <a:pt x="1851919" y="1466921"/>
                  </a:lnTo>
                  <a:close/>
                </a:path>
                <a:path w="2360295" h="1867535">
                  <a:moveTo>
                    <a:pt x="1848680" y="1464762"/>
                  </a:moveTo>
                  <a:lnTo>
                    <a:pt x="1849469" y="1464762"/>
                  </a:lnTo>
                  <a:lnTo>
                    <a:pt x="1848364" y="1464254"/>
                  </a:lnTo>
                  <a:lnTo>
                    <a:pt x="1848680" y="1464762"/>
                  </a:lnTo>
                  <a:close/>
                </a:path>
                <a:path w="2360295" h="1867535">
                  <a:moveTo>
                    <a:pt x="1966968" y="1466667"/>
                  </a:moveTo>
                  <a:lnTo>
                    <a:pt x="1968863" y="1464381"/>
                  </a:lnTo>
                  <a:lnTo>
                    <a:pt x="1937593" y="1464381"/>
                  </a:lnTo>
                  <a:lnTo>
                    <a:pt x="1937652" y="1464508"/>
                  </a:lnTo>
                  <a:lnTo>
                    <a:pt x="1964914" y="1464508"/>
                  </a:lnTo>
                  <a:lnTo>
                    <a:pt x="1966968" y="1466667"/>
                  </a:lnTo>
                  <a:close/>
                </a:path>
                <a:path w="2360295" h="1867535">
                  <a:moveTo>
                    <a:pt x="1847890" y="1465778"/>
                  </a:moveTo>
                  <a:lnTo>
                    <a:pt x="1849469" y="1465778"/>
                  </a:lnTo>
                  <a:lnTo>
                    <a:pt x="1849887" y="1465666"/>
                  </a:lnTo>
                  <a:lnTo>
                    <a:pt x="1849783" y="1465436"/>
                  </a:lnTo>
                  <a:lnTo>
                    <a:pt x="1849721" y="1465195"/>
                  </a:lnTo>
                  <a:lnTo>
                    <a:pt x="1849864" y="1464889"/>
                  </a:lnTo>
                  <a:lnTo>
                    <a:pt x="1849627" y="1464381"/>
                  </a:lnTo>
                  <a:lnTo>
                    <a:pt x="1849469" y="1464762"/>
                  </a:lnTo>
                  <a:lnTo>
                    <a:pt x="1848680" y="1464762"/>
                  </a:lnTo>
                  <a:lnTo>
                    <a:pt x="1848949" y="1465195"/>
                  </a:lnTo>
                  <a:lnTo>
                    <a:pt x="1848838" y="1465397"/>
                  </a:lnTo>
                  <a:lnTo>
                    <a:pt x="1846107" y="1465397"/>
                  </a:lnTo>
                  <a:lnTo>
                    <a:pt x="1846144" y="1465524"/>
                  </a:lnTo>
                  <a:lnTo>
                    <a:pt x="1846706" y="1465524"/>
                  </a:lnTo>
                  <a:lnTo>
                    <a:pt x="1847890" y="1465778"/>
                  </a:lnTo>
                  <a:close/>
                </a:path>
                <a:path w="2360295" h="1867535">
                  <a:moveTo>
                    <a:pt x="1965388" y="1467048"/>
                  </a:moveTo>
                  <a:lnTo>
                    <a:pt x="1964914" y="1464508"/>
                  </a:lnTo>
                  <a:lnTo>
                    <a:pt x="1937652" y="1464508"/>
                  </a:lnTo>
                  <a:lnTo>
                    <a:pt x="1938126" y="1465524"/>
                  </a:lnTo>
                  <a:lnTo>
                    <a:pt x="1940357" y="1465524"/>
                  </a:lnTo>
                  <a:lnTo>
                    <a:pt x="1940877" y="1466413"/>
                  </a:lnTo>
                  <a:lnTo>
                    <a:pt x="1964362" y="1466413"/>
                  </a:lnTo>
                  <a:lnTo>
                    <a:pt x="1964599" y="1466540"/>
                  </a:lnTo>
                  <a:lnTo>
                    <a:pt x="1964757" y="1466667"/>
                  </a:lnTo>
                  <a:lnTo>
                    <a:pt x="1965055" y="1466843"/>
                  </a:lnTo>
                  <a:lnTo>
                    <a:pt x="1965230" y="1466921"/>
                  </a:lnTo>
                  <a:lnTo>
                    <a:pt x="1965388" y="1467048"/>
                  </a:lnTo>
                  <a:close/>
                </a:path>
                <a:path w="2360295" h="1867535">
                  <a:moveTo>
                    <a:pt x="1827677" y="1469207"/>
                  </a:moveTo>
                  <a:lnTo>
                    <a:pt x="1828142" y="1466961"/>
                  </a:lnTo>
                  <a:lnTo>
                    <a:pt x="1828387" y="1465397"/>
                  </a:lnTo>
                  <a:lnTo>
                    <a:pt x="1826887" y="1464508"/>
                  </a:lnTo>
                  <a:lnTo>
                    <a:pt x="1826769" y="1464889"/>
                  </a:lnTo>
                  <a:lnTo>
                    <a:pt x="1826533" y="1465436"/>
                  </a:lnTo>
                  <a:lnTo>
                    <a:pt x="1826453" y="1465778"/>
                  </a:lnTo>
                  <a:lnTo>
                    <a:pt x="1827835" y="1465778"/>
                  </a:lnTo>
                  <a:lnTo>
                    <a:pt x="1827677" y="1469207"/>
                  </a:lnTo>
                  <a:close/>
                </a:path>
                <a:path w="2360295" h="1867535">
                  <a:moveTo>
                    <a:pt x="1917141" y="1465397"/>
                  </a:moveTo>
                  <a:lnTo>
                    <a:pt x="1917219" y="1465270"/>
                  </a:lnTo>
                  <a:lnTo>
                    <a:pt x="1916983" y="1465143"/>
                  </a:lnTo>
                  <a:lnTo>
                    <a:pt x="1916825" y="1464762"/>
                  </a:lnTo>
                  <a:lnTo>
                    <a:pt x="1915166" y="1464762"/>
                  </a:lnTo>
                  <a:lnTo>
                    <a:pt x="1914456" y="1465016"/>
                  </a:lnTo>
                  <a:lnTo>
                    <a:pt x="1914219" y="1465016"/>
                  </a:lnTo>
                  <a:lnTo>
                    <a:pt x="1914171" y="1465143"/>
                  </a:lnTo>
                  <a:lnTo>
                    <a:pt x="1915403" y="1465143"/>
                  </a:lnTo>
                  <a:lnTo>
                    <a:pt x="1917141" y="1465397"/>
                  </a:lnTo>
                  <a:close/>
                </a:path>
                <a:path w="2360295" h="1867535">
                  <a:moveTo>
                    <a:pt x="1859379" y="1467429"/>
                  </a:moveTo>
                  <a:lnTo>
                    <a:pt x="1861472" y="1467429"/>
                  </a:lnTo>
                  <a:lnTo>
                    <a:pt x="1861650" y="1466667"/>
                  </a:lnTo>
                  <a:lnTo>
                    <a:pt x="1861440" y="1466159"/>
                  </a:lnTo>
                  <a:lnTo>
                    <a:pt x="1861314" y="1465651"/>
                  </a:lnTo>
                  <a:lnTo>
                    <a:pt x="1860919" y="1465397"/>
                  </a:lnTo>
                  <a:lnTo>
                    <a:pt x="1859656" y="1464762"/>
                  </a:lnTo>
                  <a:lnTo>
                    <a:pt x="1860580" y="1465905"/>
                  </a:lnTo>
                  <a:lnTo>
                    <a:pt x="1860525" y="1466201"/>
                  </a:lnTo>
                  <a:lnTo>
                    <a:pt x="1859379" y="1467429"/>
                  </a:lnTo>
                  <a:close/>
                </a:path>
                <a:path w="2360295" h="1867535">
                  <a:moveTo>
                    <a:pt x="1773902" y="1466794"/>
                  </a:moveTo>
                  <a:lnTo>
                    <a:pt x="1774613" y="1466413"/>
                  </a:lnTo>
                  <a:lnTo>
                    <a:pt x="1774745" y="1466201"/>
                  </a:lnTo>
                  <a:lnTo>
                    <a:pt x="1775324" y="1464762"/>
                  </a:lnTo>
                  <a:lnTo>
                    <a:pt x="1773113" y="1464762"/>
                  </a:lnTo>
                  <a:lnTo>
                    <a:pt x="1773113" y="1466540"/>
                  </a:lnTo>
                  <a:lnTo>
                    <a:pt x="1773429" y="1466667"/>
                  </a:lnTo>
                  <a:lnTo>
                    <a:pt x="1773587" y="1466667"/>
                  </a:lnTo>
                  <a:lnTo>
                    <a:pt x="1773902" y="1466794"/>
                  </a:lnTo>
                  <a:close/>
                </a:path>
                <a:path w="2360295" h="1867535">
                  <a:moveTo>
                    <a:pt x="1849925" y="1465905"/>
                  </a:moveTo>
                  <a:lnTo>
                    <a:pt x="1851129" y="1465905"/>
                  </a:lnTo>
                  <a:lnTo>
                    <a:pt x="1850023" y="1465016"/>
                  </a:lnTo>
                  <a:lnTo>
                    <a:pt x="1850023" y="1464889"/>
                  </a:lnTo>
                  <a:lnTo>
                    <a:pt x="1849925" y="1465905"/>
                  </a:lnTo>
                  <a:close/>
                </a:path>
                <a:path w="2360295" h="1867535">
                  <a:moveTo>
                    <a:pt x="1979444" y="1467683"/>
                  </a:moveTo>
                  <a:lnTo>
                    <a:pt x="1979917" y="1465016"/>
                  </a:lnTo>
                  <a:lnTo>
                    <a:pt x="1970442" y="1465016"/>
                  </a:lnTo>
                  <a:lnTo>
                    <a:pt x="1971074" y="1465270"/>
                  </a:lnTo>
                  <a:lnTo>
                    <a:pt x="1972143" y="1466286"/>
                  </a:lnTo>
                  <a:lnTo>
                    <a:pt x="1973995" y="1466286"/>
                  </a:lnTo>
                  <a:lnTo>
                    <a:pt x="1973880" y="1467302"/>
                  </a:lnTo>
                  <a:lnTo>
                    <a:pt x="1978891" y="1467302"/>
                  </a:lnTo>
                  <a:lnTo>
                    <a:pt x="1979049" y="1467429"/>
                  </a:lnTo>
                  <a:lnTo>
                    <a:pt x="1979310" y="1467575"/>
                  </a:lnTo>
                  <a:lnTo>
                    <a:pt x="1979444" y="1467683"/>
                  </a:lnTo>
                  <a:close/>
                </a:path>
                <a:path w="2360295" h="1867535">
                  <a:moveTo>
                    <a:pt x="1888240" y="1465651"/>
                  </a:moveTo>
                  <a:lnTo>
                    <a:pt x="1891715" y="1465016"/>
                  </a:lnTo>
                  <a:lnTo>
                    <a:pt x="1888181" y="1465016"/>
                  </a:lnTo>
                  <a:lnTo>
                    <a:pt x="1888272" y="1465270"/>
                  </a:lnTo>
                  <a:lnTo>
                    <a:pt x="1888398" y="1465397"/>
                  </a:lnTo>
                  <a:lnTo>
                    <a:pt x="1888220" y="1465436"/>
                  </a:lnTo>
                  <a:lnTo>
                    <a:pt x="1888240" y="1465651"/>
                  </a:lnTo>
                  <a:close/>
                </a:path>
                <a:path w="2360295" h="1867535">
                  <a:moveTo>
                    <a:pt x="1844653" y="1467175"/>
                  </a:moveTo>
                  <a:lnTo>
                    <a:pt x="1846627" y="1467175"/>
                  </a:lnTo>
                  <a:lnTo>
                    <a:pt x="1845995" y="1465016"/>
                  </a:lnTo>
                  <a:lnTo>
                    <a:pt x="1844653" y="1467175"/>
                  </a:lnTo>
                  <a:close/>
                </a:path>
                <a:path w="2360295" h="1867535">
                  <a:moveTo>
                    <a:pt x="1839441" y="1467683"/>
                  </a:moveTo>
                  <a:lnTo>
                    <a:pt x="1844337" y="1467683"/>
                  </a:lnTo>
                  <a:lnTo>
                    <a:pt x="1843562" y="1466540"/>
                  </a:lnTo>
                  <a:lnTo>
                    <a:pt x="1843480" y="1466027"/>
                  </a:lnTo>
                  <a:lnTo>
                    <a:pt x="1844811" y="1465524"/>
                  </a:lnTo>
                  <a:lnTo>
                    <a:pt x="1845679" y="1465524"/>
                  </a:lnTo>
                  <a:lnTo>
                    <a:pt x="1845995" y="1465016"/>
                  </a:lnTo>
                  <a:lnTo>
                    <a:pt x="1842599" y="1465016"/>
                  </a:lnTo>
                  <a:lnTo>
                    <a:pt x="1842125" y="1465397"/>
                  </a:lnTo>
                  <a:lnTo>
                    <a:pt x="1842787" y="1466343"/>
                  </a:lnTo>
                  <a:lnTo>
                    <a:pt x="1842726" y="1466540"/>
                  </a:lnTo>
                  <a:lnTo>
                    <a:pt x="1842283" y="1467048"/>
                  </a:lnTo>
                  <a:lnTo>
                    <a:pt x="1841810" y="1467429"/>
                  </a:lnTo>
                  <a:lnTo>
                    <a:pt x="1839915" y="1467429"/>
                  </a:lnTo>
                  <a:lnTo>
                    <a:pt x="1839441" y="1467683"/>
                  </a:lnTo>
                  <a:close/>
                </a:path>
                <a:path w="2360295" h="1867535">
                  <a:moveTo>
                    <a:pt x="1841889" y="1465270"/>
                  </a:moveTo>
                  <a:lnTo>
                    <a:pt x="1842283" y="1465143"/>
                  </a:lnTo>
                  <a:lnTo>
                    <a:pt x="1842599" y="1465016"/>
                  </a:lnTo>
                  <a:lnTo>
                    <a:pt x="1841178" y="1465016"/>
                  </a:lnTo>
                  <a:lnTo>
                    <a:pt x="1841889" y="1465270"/>
                  </a:lnTo>
                  <a:close/>
                </a:path>
                <a:path w="2360295" h="1867535">
                  <a:moveTo>
                    <a:pt x="1896373" y="1471620"/>
                  </a:moveTo>
                  <a:lnTo>
                    <a:pt x="1897005" y="1471366"/>
                  </a:lnTo>
                  <a:lnTo>
                    <a:pt x="1897953" y="1471112"/>
                  </a:lnTo>
                  <a:lnTo>
                    <a:pt x="1898505" y="1471112"/>
                  </a:lnTo>
                  <a:lnTo>
                    <a:pt x="1899137" y="1470985"/>
                  </a:lnTo>
                  <a:lnTo>
                    <a:pt x="1898584" y="1470604"/>
                  </a:lnTo>
                  <a:lnTo>
                    <a:pt x="1897953" y="1470477"/>
                  </a:lnTo>
                  <a:lnTo>
                    <a:pt x="1897355" y="1470050"/>
                  </a:lnTo>
                  <a:lnTo>
                    <a:pt x="1897242" y="1468826"/>
                  </a:lnTo>
                  <a:lnTo>
                    <a:pt x="1897637" y="1468826"/>
                  </a:lnTo>
                  <a:lnTo>
                    <a:pt x="1897795" y="1468699"/>
                  </a:lnTo>
                  <a:lnTo>
                    <a:pt x="1899295" y="1466921"/>
                  </a:lnTo>
                  <a:lnTo>
                    <a:pt x="1917681" y="1466921"/>
                  </a:lnTo>
                  <a:lnTo>
                    <a:pt x="1917676" y="1466794"/>
                  </a:lnTo>
                  <a:lnTo>
                    <a:pt x="1915403" y="1465143"/>
                  </a:lnTo>
                  <a:lnTo>
                    <a:pt x="1914171" y="1465143"/>
                  </a:lnTo>
                  <a:lnTo>
                    <a:pt x="1913982" y="1465651"/>
                  </a:lnTo>
                  <a:lnTo>
                    <a:pt x="1891806" y="1465651"/>
                  </a:lnTo>
                  <a:lnTo>
                    <a:pt x="1892188" y="1468318"/>
                  </a:lnTo>
                  <a:lnTo>
                    <a:pt x="1894320" y="1468318"/>
                  </a:lnTo>
                  <a:lnTo>
                    <a:pt x="1895584" y="1468699"/>
                  </a:lnTo>
                  <a:lnTo>
                    <a:pt x="1896689" y="1468953"/>
                  </a:lnTo>
                  <a:lnTo>
                    <a:pt x="1895821" y="1469334"/>
                  </a:lnTo>
                  <a:lnTo>
                    <a:pt x="1896126" y="1470193"/>
                  </a:lnTo>
                  <a:lnTo>
                    <a:pt x="1896242" y="1470985"/>
                  </a:lnTo>
                  <a:lnTo>
                    <a:pt x="1896373" y="1471620"/>
                  </a:lnTo>
                  <a:close/>
                </a:path>
                <a:path w="2360295" h="1867535">
                  <a:moveTo>
                    <a:pt x="1792064" y="1467937"/>
                  </a:moveTo>
                  <a:lnTo>
                    <a:pt x="1793327" y="1467683"/>
                  </a:lnTo>
                  <a:lnTo>
                    <a:pt x="1794038" y="1465905"/>
                  </a:lnTo>
                  <a:lnTo>
                    <a:pt x="1794591" y="1465651"/>
                  </a:lnTo>
                  <a:lnTo>
                    <a:pt x="1794985" y="1465143"/>
                  </a:lnTo>
                  <a:lnTo>
                    <a:pt x="1775604" y="1465143"/>
                  </a:lnTo>
                  <a:lnTo>
                    <a:pt x="1775697" y="1465270"/>
                  </a:lnTo>
                  <a:lnTo>
                    <a:pt x="1785352" y="1465270"/>
                  </a:lnTo>
                  <a:lnTo>
                    <a:pt x="1785699" y="1466032"/>
                  </a:lnTo>
                  <a:lnTo>
                    <a:pt x="1785618" y="1466667"/>
                  </a:lnTo>
                  <a:lnTo>
                    <a:pt x="1785568" y="1466794"/>
                  </a:lnTo>
                  <a:lnTo>
                    <a:pt x="1788826" y="1466794"/>
                  </a:lnTo>
                  <a:lnTo>
                    <a:pt x="1788874" y="1467048"/>
                  </a:lnTo>
                  <a:lnTo>
                    <a:pt x="1790958" y="1467048"/>
                  </a:lnTo>
                  <a:lnTo>
                    <a:pt x="1792064" y="1467937"/>
                  </a:lnTo>
                  <a:close/>
                </a:path>
                <a:path w="2360295" h="1867535">
                  <a:moveTo>
                    <a:pt x="1888220" y="1465436"/>
                  </a:moveTo>
                  <a:lnTo>
                    <a:pt x="1888272" y="1465270"/>
                  </a:lnTo>
                  <a:lnTo>
                    <a:pt x="1888220" y="1465436"/>
                  </a:lnTo>
                  <a:close/>
                </a:path>
                <a:path w="2360295" h="1867535">
                  <a:moveTo>
                    <a:pt x="1931987" y="1468064"/>
                  </a:moveTo>
                  <a:lnTo>
                    <a:pt x="1931750" y="1465270"/>
                  </a:lnTo>
                  <a:lnTo>
                    <a:pt x="1931434" y="1465270"/>
                  </a:lnTo>
                  <a:lnTo>
                    <a:pt x="1930966" y="1465436"/>
                  </a:lnTo>
                  <a:lnTo>
                    <a:pt x="1930802" y="1465524"/>
                  </a:lnTo>
                  <a:lnTo>
                    <a:pt x="1930723" y="1465651"/>
                  </a:lnTo>
                  <a:lnTo>
                    <a:pt x="1929657" y="1465651"/>
                  </a:lnTo>
                  <a:lnTo>
                    <a:pt x="1929311" y="1466032"/>
                  </a:lnTo>
                  <a:lnTo>
                    <a:pt x="1931987" y="1468064"/>
                  </a:lnTo>
                  <a:close/>
                </a:path>
                <a:path w="2360295" h="1867535">
                  <a:moveTo>
                    <a:pt x="1798071" y="1469461"/>
                  </a:moveTo>
                  <a:lnTo>
                    <a:pt x="1799881" y="1469461"/>
                  </a:lnTo>
                  <a:lnTo>
                    <a:pt x="1799170" y="1469080"/>
                  </a:lnTo>
                  <a:lnTo>
                    <a:pt x="1798144" y="1468826"/>
                  </a:lnTo>
                  <a:lnTo>
                    <a:pt x="1798531" y="1467937"/>
                  </a:lnTo>
                  <a:lnTo>
                    <a:pt x="1798613" y="1467302"/>
                  </a:lnTo>
                  <a:lnTo>
                    <a:pt x="1797986" y="1465397"/>
                  </a:lnTo>
                  <a:lnTo>
                    <a:pt x="1800197" y="1465270"/>
                  </a:lnTo>
                  <a:lnTo>
                    <a:pt x="1794985" y="1465270"/>
                  </a:lnTo>
                  <a:lnTo>
                    <a:pt x="1794906" y="1466413"/>
                  </a:lnTo>
                  <a:lnTo>
                    <a:pt x="1794265" y="1466413"/>
                  </a:lnTo>
                  <a:lnTo>
                    <a:pt x="1794176" y="1466794"/>
                  </a:lnTo>
                  <a:lnTo>
                    <a:pt x="1796722" y="1466794"/>
                  </a:lnTo>
                  <a:lnTo>
                    <a:pt x="1796600" y="1467048"/>
                  </a:lnTo>
                  <a:lnTo>
                    <a:pt x="1797196" y="1467048"/>
                  </a:lnTo>
                  <a:lnTo>
                    <a:pt x="1798071" y="1469461"/>
                  </a:lnTo>
                  <a:close/>
                </a:path>
                <a:path w="2360295" h="1867535">
                  <a:moveTo>
                    <a:pt x="1779244" y="1470350"/>
                  </a:moveTo>
                  <a:lnTo>
                    <a:pt x="1784167" y="1470350"/>
                  </a:lnTo>
                  <a:lnTo>
                    <a:pt x="1784768" y="1468826"/>
                  </a:lnTo>
                  <a:lnTo>
                    <a:pt x="1784878" y="1468064"/>
                  </a:lnTo>
                  <a:lnTo>
                    <a:pt x="1784526" y="1466961"/>
                  </a:lnTo>
                  <a:lnTo>
                    <a:pt x="1784404" y="1466667"/>
                  </a:lnTo>
                  <a:lnTo>
                    <a:pt x="1784299" y="1465905"/>
                  </a:lnTo>
                  <a:lnTo>
                    <a:pt x="1784404" y="1465397"/>
                  </a:lnTo>
                  <a:lnTo>
                    <a:pt x="1785036" y="1465397"/>
                  </a:lnTo>
                  <a:lnTo>
                    <a:pt x="1785352" y="1465270"/>
                  </a:lnTo>
                  <a:lnTo>
                    <a:pt x="1775697" y="1465270"/>
                  </a:lnTo>
                  <a:lnTo>
                    <a:pt x="1775977" y="1465651"/>
                  </a:lnTo>
                  <a:lnTo>
                    <a:pt x="1776982" y="1465651"/>
                  </a:lnTo>
                  <a:lnTo>
                    <a:pt x="1777780" y="1467048"/>
                  </a:lnTo>
                  <a:lnTo>
                    <a:pt x="1779193" y="1469334"/>
                  </a:lnTo>
                  <a:lnTo>
                    <a:pt x="1779244" y="1470350"/>
                  </a:lnTo>
                  <a:close/>
                </a:path>
                <a:path w="2360295" h="1867535">
                  <a:moveTo>
                    <a:pt x="1924959" y="1467937"/>
                  </a:moveTo>
                  <a:lnTo>
                    <a:pt x="1927170" y="1465778"/>
                  </a:lnTo>
                  <a:lnTo>
                    <a:pt x="1928907" y="1465397"/>
                  </a:lnTo>
                  <a:lnTo>
                    <a:pt x="1924768" y="1465397"/>
                  </a:lnTo>
                  <a:lnTo>
                    <a:pt x="1924835" y="1466286"/>
                  </a:lnTo>
                  <a:lnTo>
                    <a:pt x="1925038" y="1466286"/>
                  </a:lnTo>
                  <a:lnTo>
                    <a:pt x="1924947" y="1466843"/>
                  </a:lnTo>
                  <a:lnTo>
                    <a:pt x="1925591" y="1466921"/>
                  </a:lnTo>
                  <a:lnTo>
                    <a:pt x="1925196" y="1467175"/>
                  </a:lnTo>
                  <a:lnTo>
                    <a:pt x="1924975" y="1467429"/>
                  </a:lnTo>
                  <a:lnTo>
                    <a:pt x="1924959" y="1467937"/>
                  </a:lnTo>
                  <a:close/>
                </a:path>
                <a:path w="2360295" h="1867535">
                  <a:moveTo>
                    <a:pt x="1938304" y="1468191"/>
                  </a:moveTo>
                  <a:lnTo>
                    <a:pt x="1939646" y="1468191"/>
                  </a:lnTo>
                  <a:lnTo>
                    <a:pt x="1940357" y="1465524"/>
                  </a:lnTo>
                  <a:lnTo>
                    <a:pt x="1938126" y="1465524"/>
                  </a:lnTo>
                  <a:lnTo>
                    <a:pt x="1938659" y="1466667"/>
                  </a:lnTo>
                  <a:lnTo>
                    <a:pt x="1939567" y="1466667"/>
                  </a:lnTo>
                  <a:lnTo>
                    <a:pt x="1939725" y="1467810"/>
                  </a:lnTo>
                  <a:lnTo>
                    <a:pt x="1939283" y="1467810"/>
                  </a:lnTo>
                  <a:lnTo>
                    <a:pt x="1939251" y="1467937"/>
                  </a:lnTo>
                  <a:lnTo>
                    <a:pt x="1938251" y="1467937"/>
                  </a:lnTo>
                  <a:lnTo>
                    <a:pt x="1938304" y="1468191"/>
                  </a:lnTo>
                  <a:close/>
                </a:path>
                <a:path w="2360295" h="1867535">
                  <a:moveTo>
                    <a:pt x="1834545" y="1467175"/>
                  </a:moveTo>
                  <a:lnTo>
                    <a:pt x="1834466" y="1467048"/>
                  </a:lnTo>
                  <a:lnTo>
                    <a:pt x="1834361" y="1466540"/>
                  </a:lnTo>
                  <a:lnTo>
                    <a:pt x="1834245" y="1466159"/>
                  </a:lnTo>
                  <a:lnTo>
                    <a:pt x="1833992" y="1465651"/>
                  </a:lnTo>
                  <a:lnTo>
                    <a:pt x="1831821" y="1465651"/>
                  </a:lnTo>
                  <a:lnTo>
                    <a:pt x="1831801" y="1465778"/>
                  </a:lnTo>
                  <a:lnTo>
                    <a:pt x="1832176" y="1465778"/>
                  </a:lnTo>
                  <a:lnTo>
                    <a:pt x="1832176" y="1465905"/>
                  </a:lnTo>
                  <a:lnTo>
                    <a:pt x="1833361" y="1466667"/>
                  </a:lnTo>
                  <a:lnTo>
                    <a:pt x="1834308" y="1467048"/>
                  </a:lnTo>
                  <a:lnTo>
                    <a:pt x="1834545" y="1467175"/>
                  </a:lnTo>
                  <a:close/>
                </a:path>
                <a:path w="2360295" h="1867535">
                  <a:moveTo>
                    <a:pt x="1776350" y="1466159"/>
                  </a:moveTo>
                  <a:lnTo>
                    <a:pt x="1776982" y="1465651"/>
                  </a:lnTo>
                  <a:lnTo>
                    <a:pt x="1775977" y="1465651"/>
                  </a:lnTo>
                  <a:lnTo>
                    <a:pt x="1776350" y="1466159"/>
                  </a:lnTo>
                  <a:close/>
                </a:path>
                <a:path w="2360295" h="1867535">
                  <a:moveTo>
                    <a:pt x="1831702" y="1466794"/>
                  </a:moveTo>
                  <a:lnTo>
                    <a:pt x="1832176" y="1465778"/>
                  </a:lnTo>
                  <a:lnTo>
                    <a:pt x="1831801" y="1465778"/>
                  </a:lnTo>
                  <a:lnTo>
                    <a:pt x="1831702" y="1466794"/>
                  </a:lnTo>
                  <a:close/>
                </a:path>
                <a:path w="2360295" h="1867535">
                  <a:moveTo>
                    <a:pt x="1826177" y="1467556"/>
                  </a:moveTo>
                  <a:lnTo>
                    <a:pt x="1827835" y="1465778"/>
                  </a:lnTo>
                  <a:lnTo>
                    <a:pt x="1826491" y="1465778"/>
                  </a:lnTo>
                  <a:lnTo>
                    <a:pt x="1826570" y="1466032"/>
                  </a:lnTo>
                  <a:lnTo>
                    <a:pt x="1826570" y="1466413"/>
                  </a:lnTo>
                  <a:lnTo>
                    <a:pt x="1826412" y="1466413"/>
                  </a:lnTo>
                  <a:lnTo>
                    <a:pt x="1826287" y="1466843"/>
                  </a:lnTo>
                  <a:lnTo>
                    <a:pt x="1826177" y="1467556"/>
                  </a:lnTo>
                  <a:close/>
                </a:path>
                <a:path w="2360295" h="1867535">
                  <a:moveTo>
                    <a:pt x="1826440" y="1465859"/>
                  </a:moveTo>
                  <a:close/>
                </a:path>
                <a:path w="2360295" h="1867535">
                  <a:moveTo>
                    <a:pt x="1820095" y="1470858"/>
                  </a:moveTo>
                  <a:lnTo>
                    <a:pt x="1821674" y="1470858"/>
                  </a:lnTo>
                  <a:lnTo>
                    <a:pt x="1821630" y="1470193"/>
                  </a:lnTo>
                  <a:lnTo>
                    <a:pt x="1823411" y="1468699"/>
                  </a:lnTo>
                  <a:lnTo>
                    <a:pt x="1824912" y="1467683"/>
                  </a:lnTo>
                  <a:lnTo>
                    <a:pt x="1826345" y="1466469"/>
                  </a:lnTo>
                  <a:lnTo>
                    <a:pt x="1826440" y="1465859"/>
                  </a:lnTo>
                  <a:lnTo>
                    <a:pt x="1825149" y="1466286"/>
                  </a:lnTo>
                  <a:lnTo>
                    <a:pt x="1801855" y="1466286"/>
                  </a:lnTo>
                  <a:lnTo>
                    <a:pt x="1801832" y="1466667"/>
                  </a:lnTo>
                  <a:lnTo>
                    <a:pt x="1818674" y="1466667"/>
                  </a:lnTo>
                  <a:lnTo>
                    <a:pt x="1820007" y="1467683"/>
                  </a:lnTo>
                  <a:lnTo>
                    <a:pt x="1821122" y="1467683"/>
                  </a:lnTo>
                  <a:lnTo>
                    <a:pt x="1820885" y="1467937"/>
                  </a:lnTo>
                  <a:lnTo>
                    <a:pt x="1820569" y="1467937"/>
                  </a:lnTo>
                  <a:lnTo>
                    <a:pt x="1820332" y="1468064"/>
                  </a:lnTo>
                  <a:lnTo>
                    <a:pt x="1819305" y="1469080"/>
                  </a:lnTo>
                  <a:lnTo>
                    <a:pt x="1819937" y="1469207"/>
                  </a:lnTo>
                  <a:lnTo>
                    <a:pt x="1820174" y="1469334"/>
                  </a:lnTo>
                  <a:lnTo>
                    <a:pt x="1820095" y="1470858"/>
                  </a:lnTo>
                  <a:close/>
                </a:path>
                <a:path w="2360295" h="1867535">
                  <a:moveTo>
                    <a:pt x="1929006" y="1466317"/>
                  </a:moveTo>
                  <a:lnTo>
                    <a:pt x="1929306" y="1466027"/>
                  </a:lnTo>
                  <a:lnTo>
                    <a:pt x="1929144" y="1465905"/>
                  </a:lnTo>
                  <a:lnTo>
                    <a:pt x="1929006" y="1466317"/>
                  </a:lnTo>
                  <a:close/>
                </a:path>
                <a:path w="2360295" h="1867535">
                  <a:moveTo>
                    <a:pt x="1934829" y="1469969"/>
                  </a:moveTo>
                  <a:lnTo>
                    <a:pt x="1935540" y="1466032"/>
                  </a:lnTo>
                  <a:lnTo>
                    <a:pt x="1932776" y="1466032"/>
                  </a:lnTo>
                  <a:lnTo>
                    <a:pt x="1933163" y="1466343"/>
                  </a:lnTo>
                  <a:lnTo>
                    <a:pt x="1932855" y="1466667"/>
                  </a:lnTo>
                  <a:lnTo>
                    <a:pt x="1932573" y="1466667"/>
                  </a:lnTo>
                  <a:lnTo>
                    <a:pt x="1932447" y="1467473"/>
                  </a:lnTo>
                  <a:lnTo>
                    <a:pt x="1932382" y="1468318"/>
                  </a:lnTo>
                  <a:lnTo>
                    <a:pt x="1933013" y="1468318"/>
                  </a:lnTo>
                  <a:lnTo>
                    <a:pt x="1934829" y="1469969"/>
                  </a:lnTo>
                  <a:close/>
                </a:path>
                <a:path w="2360295" h="1867535">
                  <a:moveTo>
                    <a:pt x="1908547" y="1469334"/>
                  </a:moveTo>
                  <a:lnTo>
                    <a:pt x="1922668" y="1469334"/>
                  </a:lnTo>
                  <a:lnTo>
                    <a:pt x="1921641" y="1468318"/>
                  </a:lnTo>
                  <a:lnTo>
                    <a:pt x="1919410" y="1467575"/>
                  </a:lnTo>
                  <a:lnTo>
                    <a:pt x="1918404" y="1466032"/>
                  </a:lnTo>
                  <a:lnTo>
                    <a:pt x="1917784" y="1466794"/>
                  </a:lnTo>
                  <a:lnTo>
                    <a:pt x="1917851" y="1466921"/>
                  </a:lnTo>
                  <a:lnTo>
                    <a:pt x="1917681" y="1466921"/>
                  </a:lnTo>
                  <a:lnTo>
                    <a:pt x="1917062" y="1467683"/>
                  </a:lnTo>
                  <a:lnTo>
                    <a:pt x="1901506" y="1467683"/>
                  </a:lnTo>
                  <a:lnTo>
                    <a:pt x="1901597" y="1467830"/>
                  </a:lnTo>
                  <a:lnTo>
                    <a:pt x="1901716" y="1468445"/>
                  </a:lnTo>
                  <a:lnTo>
                    <a:pt x="1908692" y="1468445"/>
                  </a:lnTo>
                  <a:lnTo>
                    <a:pt x="1908577" y="1468953"/>
                  </a:lnTo>
                  <a:lnTo>
                    <a:pt x="1908547" y="1469334"/>
                  </a:lnTo>
                  <a:close/>
                </a:path>
                <a:path w="2360295" h="1867535">
                  <a:moveTo>
                    <a:pt x="1883345" y="1467937"/>
                  </a:moveTo>
                  <a:lnTo>
                    <a:pt x="1883866" y="1466469"/>
                  </a:lnTo>
                  <a:lnTo>
                    <a:pt x="1883976" y="1466032"/>
                  </a:lnTo>
                  <a:lnTo>
                    <a:pt x="1862261" y="1466032"/>
                  </a:lnTo>
                  <a:lnTo>
                    <a:pt x="1862261" y="1466159"/>
                  </a:lnTo>
                  <a:lnTo>
                    <a:pt x="1862735" y="1466159"/>
                  </a:lnTo>
                  <a:lnTo>
                    <a:pt x="1862665" y="1466469"/>
                  </a:lnTo>
                  <a:lnTo>
                    <a:pt x="1862419" y="1466667"/>
                  </a:lnTo>
                  <a:lnTo>
                    <a:pt x="1876001" y="1466667"/>
                  </a:lnTo>
                  <a:lnTo>
                    <a:pt x="1876054" y="1466794"/>
                  </a:lnTo>
                  <a:lnTo>
                    <a:pt x="1880660" y="1466794"/>
                  </a:lnTo>
                  <a:lnTo>
                    <a:pt x="1881055" y="1466921"/>
                  </a:lnTo>
                  <a:lnTo>
                    <a:pt x="1882296" y="1467575"/>
                  </a:lnTo>
                  <a:lnTo>
                    <a:pt x="1883345" y="1467937"/>
                  </a:lnTo>
                  <a:close/>
                </a:path>
                <a:path w="2360295" h="1867535">
                  <a:moveTo>
                    <a:pt x="1794265" y="1466413"/>
                  </a:moveTo>
                  <a:lnTo>
                    <a:pt x="1794906" y="1466413"/>
                  </a:lnTo>
                  <a:lnTo>
                    <a:pt x="1794748" y="1466286"/>
                  </a:lnTo>
                  <a:lnTo>
                    <a:pt x="1794512" y="1466159"/>
                  </a:lnTo>
                  <a:lnTo>
                    <a:pt x="1794354" y="1466032"/>
                  </a:lnTo>
                  <a:lnTo>
                    <a:pt x="1794265" y="1466413"/>
                  </a:lnTo>
                  <a:close/>
                </a:path>
                <a:path w="2360295" h="1867535">
                  <a:moveTo>
                    <a:pt x="1937571" y="1466201"/>
                  </a:moveTo>
                  <a:close/>
                </a:path>
                <a:path w="2360295" h="1867535">
                  <a:moveTo>
                    <a:pt x="1938251" y="1467937"/>
                  </a:moveTo>
                  <a:lnTo>
                    <a:pt x="1939251" y="1467937"/>
                  </a:lnTo>
                  <a:lnTo>
                    <a:pt x="1938955" y="1467302"/>
                  </a:lnTo>
                  <a:lnTo>
                    <a:pt x="1938875" y="1467175"/>
                  </a:lnTo>
                  <a:lnTo>
                    <a:pt x="1937571" y="1466201"/>
                  </a:lnTo>
                  <a:lnTo>
                    <a:pt x="1937678" y="1466540"/>
                  </a:lnTo>
                  <a:lnTo>
                    <a:pt x="1938229" y="1467830"/>
                  </a:lnTo>
                  <a:close/>
                </a:path>
                <a:path w="2360295" h="1867535">
                  <a:moveTo>
                    <a:pt x="1972811" y="1466921"/>
                  </a:moveTo>
                  <a:lnTo>
                    <a:pt x="1973206" y="1466921"/>
                  </a:lnTo>
                  <a:lnTo>
                    <a:pt x="1973521" y="1466794"/>
                  </a:lnTo>
                  <a:lnTo>
                    <a:pt x="1973679" y="1466794"/>
                  </a:lnTo>
                  <a:lnTo>
                    <a:pt x="1973814" y="1466469"/>
                  </a:lnTo>
                  <a:lnTo>
                    <a:pt x="1973995" y="1466286"/>
                  </a:lnTo>
                  <a:lnTo>
                    <a:pt x="1972143" y="1466286"/>
                  </a:lnTo>
                  <a:lnTo>
                    <a:pt x="1972811" y="1466921"/>
                  </a:lnTo>
                  <a:close/>
                </a:path>
                <a:path w="2360295" h="1867535">
                  <a:moveTo>
                    <a:pt x="1924886" y="1466961"/>
                  </a:moveTo>
                  <a:lnTo>
                    <a:pt x="1925038" y="1466286"/>
                  </a:lnTo>
                  <a:lnTo>
                    <a:pt x="1924886" y="1466961"/>
                  </a:lnTo>
                  <a:close/>
                </a:path>
                <a:path w="2360295" h="1867535">
                  <a:moveTo>
                    <a:pt x="1924839" y="1466343"/>
                  </a:moveTo>
                  <a:lnTo>
                    <a:pt x="1925038" y="1466286"/>
                  </a:lnTo>
                  <a:lnTo>
                    <a:pt x="1924835" y="1466286"/>
                  </a:lnTo>
                  <a:close/>
                </a:path>
                <a:path w="2360295" h="1867535">
                  <a:moveTo>
                    <a:pt x="1839915" y="1467429"/>
                  </a:moveTo>
                  <a:lnTo>
                    <a:pt x="1841810" y="1467429"/>
                  </a:lnTo>
                  <a:lnTo>
                    <a:pt x="1842047" y="1466286"/>
                  </a:lnTo>
                  <a:lnTo>
                    <a:pt x="1839915" y="1467429"/>
                  </a:lnTo>
                  <a:close/>
                </a:path>
                <a:path w="2360295" h="1867535">
                  <a:moveTo>
                    <a:pt x="1928039" y="1467810"/>
                  </a:moveTo>
                  <a:lnTo>
                    <a:pt x="1928197" y="1467683"/>
                  </a:lnTo>
                  <a:lnTo>
                    <a:pt x="1928512" y="1467683"/>
                  </a:lnTo>
                  <a:lnTo>
                    <a:pt x="1929006" y="1466317"/>
                  </a:lnTo>
                  <a:lnTo>
                    <a:pt x="1928383" y="1466961"/>
                  </a:lnTo>
                  <a:lnTo>
                    <a:pt x="1927802" y="1467175"/>
                  </a:lnTo>
                  <a:lnTo>
                    <a:pt x="1928039" y="1467810"/>
                  </a:lnTo>
                  <a:close/>
                </a:path>
                <a:path w="2360295" h="1867535">
                  <a:moveTo>
                    <a:pt x="1924169" y="1467429"/>
                  </a:moveTo>
                  <a:lnTo>
                    <a:pt x="1924643" y="1467429"/>
                  </a:lnTo>
                  <a:lnTo>
                    <a:pt x="1924717" y="1467286"/>
                  </a:lnTo>
                  <a:lnTo>
                    <a:pt x="1924839" y="1466343"/>
                  </a:lnTo>
                  <a:lnTo>
                    <a:pt x="1922827" y="1466921"/>
                  </a:lnTo>
                  <a:lnTo>
                    <a:pt x="1922314" y="1466921"/>
                  </a:lnTo>
                  <a:lnTo>
                    <a:pt x="1922325" y="1467175"/>
                  </a:lnTo>
                  <a:lnTo>
                    <a:pt x="1923775" y="1467175"/>
                  </a:lnTo>
                  <a:lnTo>
                    <a:pt x="1924169" y="1467429"/>
                  </a:lnTo>
                  <a:close/>
                </a:path>
                <a:path w="2360295" h="1867535">
                  <a:moveTo>
                    <a:pt x="1963651" y="1469207"/>
                  </a:moveTo>
                  <a:lnTo>
                    <a:pt x="1964046" y="1468826"/>
                  </a:lnTo>
                  <a:lnTo>
                    <a:pt x="1964993" y="1468318"/>
                  </a:lnTo>
                  <a:lnTo>
                    <a:pt x="1964835" y="1468191"/>
                  </a:lnTo>
                  <a:lnTo>
                    <a:pt x="1964599" y="1468064"/>
                  </a:lnTo>
                  <a:lnTo>
                    <a:pt x="1964456" y="1467683"/>
                  </a:lnTo>
                  <a:lnTo>
                    <a:pt x="1964362" y="1466413"/>
                  </a:lnTo>
                  <a:lnTo>
                    <a:pt x="1940877" y="1466413"/>
                  </a:lnTo>
                  <a:lnTo>
                    <a:pt x="1941174" y="1466921"/>
                  </a:lnTo>
                  <a:lnTo>
                    <a:pt x="1952438" y="1466921"/>
                  </a:lnTo>
                  <a:lnTo>
                    <a:pt x="1952506" y="1467683"/>
                  </a:lnTo>
                  <a:lnTo>
                    <a:pt x="1962782" y="1467683"/>
                  </a:lnTo>
                  <a:lnTo>
                    <a:pt x="1963256" y="1467937"/>
                  </a:lnTo>
                  <a:lnTo>
                    <a:pt x="1963572" y="1468191"/>
                  </a:lnTo>
                  <a:lnTo>
                    <a:pt x="1963730" y="1468445"/>
                  </a:lnTo>
                  <a:lnTo>
                    <a:pt x="1963651" y="1469207"/>
                  </a:lnTo>
                  <a:close/>
                </a:path>
                <a:path w="2360295" h="1867535">
                  <a:moveTo>
                    <a:pt x="1932573" y="1466667"/>
                  </a:moveTo>
                  <a:lnTo>
                    <a:pt x="1932776" y="1466667"/>
                  </a:lnTo>
                  <a:lnTo>
                    <a:pt x="1932618" y="1466413"/>
                  </a:lnTo>
                  <a:lnTo>
                    <a:pt x="1932573" y="1466667"/>
                  </a:lnTo>
                  <a:close/>
                </a:path>
                <a:path w="2360295" h="1867535">
                  <a:moveTo>
                    <a:pt x="1939352" y="1467531"/>
                  </a:moveTo>
                  <a:lnTo>
                    <a:pt x="1939567" y="1466667"/>
                  </a:lnTo>
                  <a:lnTo>
                    <a:pt x="1938659" y="1466667"/>
                  </a:lnTo>
                  <a:lnTo>
                    <a:pt x="1938907" y="1467199"/>
                  </a:lnTo>
                  <a:lnTo>
                    <a:pt x="1939352" y="1467531"/>
                  </a:lnTo>
                  <a:close/>
                </a:path>
                <a:path w="2360295" h="1867535">
                  <a:moveTo>
                    <a:pt x="1874501" y="1470477"/>
                  </a:moveTo>
                  <a:lnTo>
                    <a:pt x="1874817" y="1467937"/>
                  </a:lnTo>
                  <a:lnTo>
                    <a:pt x="1875527" y="1467302"/>
                  </a:lnTo>
                  <a:lnTo>
                    <a:pt x="1876001" y="1466667"/>
                  </a:lnTo>
                  <a:lnTo>
                    <a:pt x="1862419" y="1466667"/>
                  </a:lnTo>
                  <a:lnTo>
                    <a:pt x="1861472" y="1467429"/>
                  </a:lnTo>
                  <a:lnTo>
                    <a:pt x="1859379" y="1467429"/>
                  </a:lnTo>
                  <a:lnTo>
                    <a:pt x="1859024" y="1467810"/>
                  </a:lnTo>
                  <a:lnTo>
                    <a:pt x="1856831" y="1467810"/>
                  </a:lnTo>
                  <a:lnTo>
                    <a:pt x="1857096" y="1468699"/>
                  </a:lnTo>
                  <a:lnTo>
                    <a:pt x="1870869" y="1468699"/>
                  </a:lnTo>
                  <a:lnTo>
                    <a:pt x="1871382" y="1469334"/>
                  </a:lnTo>
                  <a:lnTo>
                    <a:pt x="1872922" y="1469334"/>
                  </a:lnTo>
                  <a:lnTo>
                    <a:pt x="1874501" y="1470477"/>
                  </a:lnTo>
                  <a:close/>
                </a:path>
                <a:path w="2360295" h="1867535">
                  <a:moveTo>
                    <a:pt x="1843406" y="1469334"/>
                  </a:moveTo>
                  <a:lnTo>
                    <a:pt x="1844969" y="1469334"/>
                  </a:lnTo>
                  <a:lnTo>
                    <a:pt x="1844732" y="1469207"/>
                  </a:lnTo>
                  <a:lnTo>
                    <a:pt x="1845284" y="1468699"/>
                  </a:lnTo>
                  <a:lnTo>
                    <a:pt x="1845916" y="1468318"/>
                  </a:lnTo>
                  <a:lnTo>
                    <a:pt x="1846469" y="1468064"/>
                  </a:lnTo>
                  <a:lnTo>
                    <a:pt x="1848285" y="1466921"/>
                  </a:lnTo>
                  <a:lnTo>
                    <a:pt x="1847890" y="1466921"/>
                  </a:lnTo>
                  <a:lnTo>
                    <a:pt x="1847495" y="1466667"/>
                  </a:lnTo>
                  <a:lnTo>
                    <a:pt x="1846943" y="1466667"/>
                  </a:lnTo>
                  <a:lnTo>
                    <a:pt x="1846785" y="1467048"/>
                  </a:lnTo>
                  <a:lnTo>
                    <a:pt x="1846627" y="1467175"/>
                  </a:lnTo>
                  <a:lnTo>
                    <a:pt x="1844653" y="1467175"/>
                  </a:lnTo>
                  <a:lnTo>
                    <a:pt x="1844337" y="1467683"/>
                  </a:lnTo>
                  <a:lnTo>
                    <a:pt x="1839441" y="1467683"/>
                  </a:lnTo>
                  <a:lnTo>
                    <a:pt x="1840792" y="1468572"/>
                  </a:lnTo>
                  <a:lnTo>
                    <a:pt x="1843152" y="1468572"/>
                  </a:lnTo>
                  <a:lnTo>
                    <a:pt x="1843406" y="1469334"/>
                  </a:lnTo>
                  <a:close/>
                </a:path>
                <a:path w="2360295" h="1867535">
                  <a:moveTo>
                    <a:pt x="1832295" y="1471239"/>
                  </a:moveTo>
                  <a:lnTo>
                    <a:pt x="1838967" y="1471239"/>
                  </a:lnTo>
                  <a:lnTo>
                    <a:pt x="1838730" y="1469588"/>
                  </a:lnTo>
                  <a:lnTo>
                    <a:pt x="1838020" y="1469588"/>
                  </a:lnTo>
                  <a:lnTo>
                    <a:pt x="1837704" y="1469334"/>
                  </a:lnTo>
                  <a:lnTo>
                    <a:pt x="1835730" y="1466667"/>
                  </a:lnTo>
                  <a:lnTo>
                    <a:pt x="1834387" y="1470096"/>
                  </a:lnTo>
                  <a:lnTo>
                    <a:pt x="1833242" y="1470096"/>
                  </a:lnTo>
                  <a:lnTo>
                    <a:pt x="1833361" y="1470477"/>
                  </a:lnTo>
                  <a:lnTo>
                    <a:pt x="1832564" y="1470867"/>
                  </a:lnTo>
                  <a:lnTo>
                    <a:pt x="1832295" y="1471239"/>
                  </a:lnTo>
                  <a:close/>
                </a:path>
                <a:path w="2360295" h="1867535">
                  <a:moveTo>
                    <a:pt x="1816937" y="1470223"/>
                  </a:moveTo>
                  <a:lnTo>
                    <a:pt x="1818674" y="1466667"/>
                  </a:lnTo>
                  <a:lnTo>
                    <a:pt x="1801832" y="1466667"/>
                  </a:lnTo>
                  <a:lnTo>
                    <a:pt x="1801772" y="1467683"/>
                  </a:lnTo>
                  <a:lnTo>
                    <a:pt x="1815515" y="1467683"/>
                  </a:lnTo>
                  <a:lnTo>
                    <a:pt x="1816937" y="1470223"/>
                  </a:lnTo>
                  <a:close/>
                </a:path>
                <a:path w="2360295" h="1867535">
                  <a:moveTo>
                    <a:pt x="1981497" y="1468445"/>
                  </a:moveTo>
                  <a:lnTo>
                    <a:pt x="1981060" y="1467830"/>
                  </a:lnTo>
                  <a:lnTo>
                    <a:pt x="1980973" y="1467486"/>
                  </a:lnTo>
                  <a:lnTo>
                    <a:pt x="1981654" y="1467048"/>
                  </a:lnTo>
                  <a:lnTo>
                    <a:pt x="1982049" y="1466921"/>
                  </a:lnTo>
                  <a:lnTo>
                    <a:pt x="1982286" y="1466794"/>
                  </a:lnTo>
                  <a:lnTo>
                    <a:pt x="1980177" y="1466794"/>
                  </a:lnTo>
                  <a:lnTo>
                    <a:pt x="1980302" y="1467830"/>
                  </a:lnTo>
                  <a:lnTo>
                    <a:pt x="1980470" y="1468191"/>
                  </a:lnTo>
                  <a:lnTo>
                    <a:pt x="1980549" y="1468318"/>
                  </a:lnTo>
                  <a:lnTo>
                    <a:pt x="1981181" y="1468318"/>
                  </a:lnTo>
                  <a:lnTo>
                    <a:pt x="1981497" y="1468445"/>
                  </a:lnTo>
                  <a:close/>
                </a:path>
                <a:path w="2360295" h="1867535">
                  <a:moveTo>
                    <a:pt x="1878528" y="1468572"/>
                  </a:moveTo>
                  <a:lnTo>
                    <a:pt x="1879476" y="1468445"/>
                  </a:lnTo>
                  <a:lnTo>
                    <a:pt x="1881134" y="1468318"/>
                  </a:lnTo>
                  <a:lnTo>
                    <a:pt x="1879081" y="1467683"/>
                  </a:lnTo>
                  <a:lnTo>
                    <a:pt x="1879521" y="1467531"/>
                  </a:lnTo>
                  <a:lnTo>
                    <a:pt x="1879972" y="1467286"/>
                  </a:lnTo>
                  <a:lnTo>
                    <a:pt x="1880660" y="1466794"/>
                  </a:lnTo>
                  <a:lnTo>
                    <a:pt x="1876054" y="1466794"/>
                  </a:lnTo>
                  <a:lnTo>
                    <a:pt x="1876159" y="1467048"/>
                  </a:lnTo>
                  <a:lnTo>
                    <a:pt x="1876317" y="1467556"/>
                  </a:lnTo>
                  <a:lnTo>
                    <a:pt x="1876554" y="1467556"/>
                  </a:lnTo>
                  <a:lnTo>
                    <a:pt x="1877502" y="1467937"/>
                  </a:lnTo>
                  <a:lnTo>
                    <a:pt x="1878528" y="1468572"/>
                  </a:lnTo>
                  <a:close/>
                </a:path>
                <a:path w="2360295" h="1867535">
                  <a:moveTo>
                    <a:pt x="1794117" y="1467048"/>
                  </a:moveTo>
                  <a:lnTo>
                    <a:pt x="1796722" y="1466794"/>
                  </a:lnTo>
                  <a:lnTo>
                    <a:pt x="1794176" y="1466794"/>
                  </a:lnTo>
                  <a:lnTo>
                    <a:pt x="1794117" y="1467048"/>
                  </a:lnTo>
                  <a:close/>
                </a:path>
                <a:path w="2360295" h="1867535">
                  <a:moveTo>
                    <a:pt x="1787686" y="1468318"/>
                  </a:moveTo>
                  <a:lnTo>
                    <a:pt x="1787958" y="1468318"/>
                  </a:lnTo>
                  <a:lnTo>
                    <a:pt x="1788589" y="1467302"/>
                  </a:lnTo>
                  <a:lnTo>
                    <a:pt x="1788826" y="1466794"/>
                  </a:lnTo>
                  <a:lnTo>
                    <a:pt x="1785568" y="1466794"/>
                  </a:lnTo>
                  <a:lnTo>
                    <a:pt x="1785018" y="1468191"/>
                  </a:lnTo>
                  <a:lnTo>
                    <a:pt x="1787563" y="1468191"/>
                  </a:lnTo>
                  <a:lnTo>
                    <a:pt x="1787686" y="1468318"/>
                  </a:lnTo>
                  <a:close/>
                </a:path>
                <a:path w="2360295" h="1867535">
                  <a:moveTo>
                    <a:pt x="1917681" y="1466921"/>
                  </a:moveTo>
                  <a:lnTo>
                    <a:pt x="1917851" y="1466921"/>
                  </a:lnTo>
                  <a:lnTo>
                    <a:pt x="1917681" y="1466921"/>
                  </a:lnTo>
                  <a:close/>
                </a:path>
                <a:path w="2360295" h="1867535">
                  <a:moveTo>
                    <a:pt x="1950859" y="1469969"/>
                  </a:moveTo>
                  <a:lnTo>
                    <a:pt x="1952438" y="1466921"/>
                  </a:lnTo>
                  <a:lnTo>
                    <a:pt x="1941174" y="1466921"/>
                  </a:lnTo>
                  <a:lnTo>
                    <a:pt x="1941620" y="1467683"/>
                  </a:lnTo>
                  <a:lnTo>
                    <a:pt x="1949437" y="1467683"/>
                  </a:lnTo>
                  <a:lnTo>
                    <a:pt x="1950859" y="1469969"/>
                  </a:lnTo>
                  <a:close/>
                </a:path>
                <a:path w="2360295" h="1867535">
                  <a:moveTo>
                    <a:pt x="1924925" y="1467486"/>
                  </a:moveTo>
                  <a:lnTo>
                    <a:pt x="1925196" y="1467175"/>
                  </a:lnTo>
                  <a:lnTo>
                    <a:pt x="1925591" y="1466921"/>
                  </a:lnTo>
                  <a:lnTo>
                    <a:pt x="1924910" y="1467286"/>
                  </a:lnTo>
                  <a:lnTo>
                    <a:pt x="1924925" y="1467486"/>
                  </a:lnTo>
                  <a:close/>
                </a:path>
                <a:path w="2360295" h="1867535">
                  <a:moveTo>
                    <a:pt x="1924910" y="1467286"/>
                  </a:moveTo>
                  <a:lnTo>
                    <a:pt x="1925591" y="1466921"/>
                  </a:lnTo>
                  <a:lnTo>
                    <a:pt x="1924906" y="1466921"/>
                  </a:lnTo>
                  <a:lnTo>
                    <a:pt x="1924910" y="1467286"/>
                  </a:lnTo>
                  <a:close/>
                </a:path>
                <a:path w="2360295" h="1867535">
                  <a:moveTo>
                    <a:pt x="1901506" y="1467683"/>
                  </a:moveTo>
                  <a:lnTo>
                    <a:pt x="1917062" y="1467683"/>
                  </a:lnTo>
                  <a:lnTo>
                    <a:pt x="1916904" y="1467429"/>
                  </a:lnTo>
                  <a:lnTo>
                    <a:pt x="1916690" y="1467199"/>
                  </a:lnTo>
                  <a:lnTo>
                    <a:pt x="1916509" y="1466921"/>
                  </a:lnTo>
                  <a:lnTo>
                    <a:pt x="1899295" y="1466921"/>
                  </a:lnTo>
                  <a:lnTo>
                    <a:pt x="1899374" y="1467302"/>
                  </a:lnTo>
                  <a:lnTo>
                    <a:pt x="1901427" y="1467302"/>
                  </a:lnTo>
                  <a:lnTo>
                    <a:pt x="1901506" y="1467683"/>
                  </a:lnTo>
                  <a:close/>
                </a:path>
                <a:path w="2360295" h="1867535">
                  <a:moveTo>
                    <a:pt x="1854826" y="1468907"/>
                  </a:moveTo>
                  <a:lnTo>
                    <a:pt x="1855313" y="1467810"/>
                  </a:lnTo>
                  <a:lnTo>
                    <a:pt x="1856024" y="1467429"/>
                  </a:lnTo>
                  <a:lnTo>
                    <a:pt x="1856576" y="1466921"/>
                  </a:lnTo>
                  <a:lnTo>
                    <a:pt x="1855313" y="1466921"/>
                  </a:lnTo>
                  <a:lnTo>
                    <a:pt x="1854681" y="1467048"/>
                  </a:lnTo>
                  <a:lnTo>
                    <a:pt x="1852628" y="1467810"/>
                  </a:lnTo>
                  <a:lnTo>
                    <a:pt x="1854826" y="1468907"/>
                  </a:lnTo>
                  <a:close/>
                </a:path>
                <a:path w="2360295" h="1867535">
                  <a:moveTo>
                    <a:pt x="1796565" y="1470604"/>
                  </a:moveTo>
                  <a:lnTo>
                    <a:pt x="1797196" y="1467048"/>
                  </a:lnTo>
                  <a:lnTo>
                    <a:pt x="1796600" y="1467048"/>
                  </a:lnTo>
                  <a:lnTo>
                    <a:pt x="1795380" y="1469588"/>
                  </a:lnTo>
                  <a:lnTo>
                    <a:pt x="1796565" y="1470604"/>
                  </a:lnTo>
                  <a:close/>
                </a:path>
                <a:path w="2360295" h="1867535">
                  <a:moveTo>
                    <a:pt x="1790721" y="1467556"/>
                  </a:moveTo>
                  <a:lnTo>
                    <a:pt x="1790958" y="1467048"/>
                  </a:lnTo>
                  <a:lnTo>
                    <a:pt x="1788874" y="1467048"/>
                  </a:lnTo>
                  <a:lnTo>
                    <a:pt x="1788945" y="1467429"/>
                  </a:lnTo>
                  <a:lnTo>
                    <a:pt x="1790248" y="1467429"/>
                  </a:lnTo>
                  <a:lnTo>
                    <a:pt x="1790721" y="1467556"/>
                  </a:lnTo>
                  <a:close/>
                </a:path>
                <a:path w="2360295" h="1867535">
                  <a:moveTo>
                    <a:pt x="1922353" y="1467810"/>
                  </a:moveTo>
                  <a:lnTo>
                    <a:pt x="1923775" y="1467175"/>
                  </a:lnTo>
                  <a:lnTo>
                    <a:pt x="1922325" y="1467175"/>
                  </a:lnTo>
                  <a:lnTo>
                    <a:pt x="1922353" y="1467810"/>
                  </a:lnTo>
                  <a:close/>
                </a:path>
                <a:path w="2360295" h="1867535">
                  <a:moveTo>
                    <a:pt x="1939251" y="1467937"/>
                  </a:moveTo>
                  <a:lnTo>
                    <a:pt x="1939292" y="1467486"/>
                  </a:lnTo>
                  <a:lnTo>
                    <a:pt x="1938907" y="1467199"/>
                  </a:lnTo>
                  <a:lnTo>
                    <a:pt x="1939251" y="1467937"/>
                  </a:lnTo>
                  <a:close/>
                </a:path>
                <a:path w="2360295" h="1867535">
                  <a:moveTo>
                    <a:pt x="1924643" y="1467810"/>
                  </a:moveTo>
                  <a:lnTo>
                    <a:pt x="1924847" y="1467575"/>
                  </a:lnTo>
                  <a:lnTo>
                    <a:pt x="1924910" y="1467286"/>
                  </a:lnTo>
                  <a:lnTo>
                    <a:pt x="1924643" y="1467429"/>
                  </a:lnTo>
                  <a:lnTo>
                    <a:pt x="1924169" y="1467429"/>
                  </a:lnTo>
                  <a:lnTo>
                    <a:pt x="1924564" y="1467683"/>
                  </a:lnTo>
                  <a:lnTo>
                    <a:pt x="1924643" y="1467810"/>
                  </a:lnTo>
                  <a:close/>
                </a:path>
                <a:path w="2360295" h="1867535">
                  <a:moveTo>
                    <a:pt x="1980470" y="1469715"/>
                  </a:moveTo>
                  <a:lnTo>
                    <a:pt x="1977943" y="1468699"/>
                  </a:lnTo>
                  <a:lnTo>
                    <a:pt x="1978095" y="1468333"/>
                  </a:lnTo>
                  <a:lnTo>
                    <a:pt x="1978891" y="1467302"/>
                  </a:lnTo>
                  <a:lnTo>
                    <a:pt x="1973880" y="1467302"/>
                  </a:lnTo>
                  <a:lnTo>
                    <a:pt x="1973837" y="1469461"/>
                  </a:lnTo>
                  <a:lnTo>
                    <a:pt x="1977864" y="1469461"/>
                  </a:lnTo>
                  <a:lnTo>
                    <a:pt x="1980470" y="1469715"/>
                  </a:lnTo>
                  <a:close/>
                </a:path>
                <a:path w="2360295" h="1867535">
                  <a:moveTo>
                    <a:pt x="1899611" y="1468445"/>
                  </a:moveTo>
                  <a:lnTo>
                    <a:pt x="1899927" y="1468445"/>
                  </a:lnTo>
                  <a:lnTo>
                    <a:pt x="1900085" y="1467937"/>
                  </a:lnTo>
                  <a:lnTo>
                    <a:pt x="1900479" y="1467683"/>
                  </a:lnTo>
                  <a:lnTo>
                    <a:pt x="1900999" y="1467531"/>
                  </a:lnTo>
                  <a:lnTo>
                    <a:pt x="1901427" y="1467302"/>
                  </a:lnTo>
                  <a:lnTo>
                    <a:pt x="1899374" y="1467302"/>
                  </a:lnTo>
                  <a:lnTo>
                    <a:pt x="1899611" y="1468445"/>
                  </a:lnTo>
                  <a:close/>
                </a:path>
                <a:path w="2360295" h="1867535">
                  <a:moveTo>
                    <a:pt x="1790163" y="1467456"/>
                  </a:moveTo>
                  <a:lnTo>
                    <a:pt x="1790011" y="1467429"/>
                  </a:lnTo>
                  <a:lnTo>
                    <a:pt x="1790163" y="1467456"/>
                  </a:lnTo>
                  <a:close/>
                </a:path>
                <a:path w="2360295" h="1867535">
                  <a:moveTo>
                    <a:pt x="1789019" y="1467830"/>
                  </a:moveTo>
                  <a:lnTo>
                    <a:pt x="1789821" y="1467556"/>
                  </a:lnTo>
                  <a:lnTo>
                    <a:pt x="1790011" y="1467429"/>
                  </a:lnTo>
                  <a:lnTo>
                    <a:pt x="1788945" y="1467429"/>
                  </a:lnTo>
                  <a:lnTo>
                    <a:pt x="1789019" y="1467830"/>
                  </a:lnTo>
                  <a:close/>
                </a:path>
                <a:path w="2360295" h="1867535">
                  <a:moveTo>
                    <a:pt x="1790221" y="1469207"/>
                  </a:moveTo>
                  <a:lnTo>
                    <a:pt x="1790721" y="1469207"/>
                  </a:lnTo>
                  <a:lnTo>
                    <a:pt x="1790287" y="1467575"/>
                  </a:lnTo>
                  <a:lnTo>
                    <a:pt x="1789792" y="1467575"/>
                  </a:lnTo>
                  <a:lnTo>
                    <a:pt x="1789063" y="1468064"/>
                  </a:lnTo>
                  <a:lnTo>
                    <a:pt x="1788510" y="1468064"/>
                  </a:lnTo>
                  <a:lnTo>
                    <a:pt x="1787958" y="1468318"/>
                  </a:lnTo>
                  <a:lnTo>
                    <a:pt x="1787686" y="1468318"/>
                  </a:lnTo>
                  <a:lnTo>
                    <a:pt x="1788054" y="1468699"/>
                  </a:lnTo>
                  <a:lnTo>
                    <a:pt x="1789853" y="1468699"/>
                  </a:lnTo>
                  <a:lnTo>
                    <a:pt x="1790011" y="1468953"/>
                  </a:lnTo>
                  <a:lnTo>
                    <a:pt x="1790221" y="1469207"/>
                  </a:lnTo>
                  <a:close/>
                </a:path>
                <a:path w="2360295" h="1867535">
                  <a:moveTo>
                    <a:pt x="1939283" y="1467810"/>
                  </a:moveTo>
                  <a:lnTo>
                    <a:pt x="1939725" y="1467810"/>
                  </a:lnTo>
                  <a:lnTo>
                    <a:pt x="1939352" y="1467531"/>
                  </a:lnTo>
                  <a:lnTo>
                    <a:pt x="1939283" y="1467810"/>
                  </a:lnTo>
                  <a:close/>
                </a:path>
                <a:path w="2360295" h="1867535">
                  <a:moveTo>
                    <a:pt x="1789063" y="1468064"/>
                  </a:moveTo>
                  <a:lnTo>
                    <a:pt x="1789792" y="1467575"/>
                  </a:lnTo>
                  <a:lnTo>
                    <a:pt x="1789063" y="1467810"/>
                  </a:lnTo>
                  <a:lnTo>
                    <a:pt x="1789063" y="1468064"/>
                  </a:lnTo>
                  <a:close/>
                </a:path>
                <a:path w="2360295" h="1867535">
                  <a:moveTo>
                    <a:pt x="1960887" y="1470350"/>
                  </a:moveTo>
                  <a:lnTo>
                    <a:pt x="1961835" y="1468699"/>
                  </a:lnTo>
                  <a:lnTo>
                    <a:pt x="1962467" y="1467810"/>
                  </a:lnTo>
                  <a:lnTo>
                    <a:pt x="1962782" y="1467683"/>
                  </a:lnTo>
                  <a:lnTo>
                    <a:pt x="1952506" y="1467683"/>
                  </a:lnTo>
                  <a:lnTo>
                    <a:pt x="1952551" y="1468191"/>
                  </a:lnTo>
                  <a:lnTo>
                    <a:pt x="1953307" y="1468191"/>
                  </a:lnTo>
                  <a:lnTo>
                    <a:pt x="1953465" y="1468318"/>
                  </a:lnTo>
                  <a:lnTo>
                    <a:pt x="1956860" y="1468318"/>
                  </a:lnTo>
                  <a:lnTo>
                    <a:pt x="1958123" y="1468572"/>
                  </a:lnTo>
                  <a:lnTo>
                    <a:pt x="1958619" y="1468953"/>
                  </a:lnTo>
                  <a:lnTo>
                    <a:pt x="1959861" y="1468953"/>
                  </a:lnTo>
                  <a:lnTo>
                    <a:pt x="1960411" y="1469458"/>
                  </a:lnTo>
                  <a:lnTo>
                    <a:pt x="1960650" y="1469969"/>
                  </a:lnTo>
                  <a:lnTo>
                    <a:pt x="1960887" y="1470350"/>
                  </a:lnTo>
                  <a:close/>
                </a:path>
                <a:path w="2360295" h="1867535">
                  <a:moveTo>
                    <a:pt x="1947700" y="1470604"/>
                  </a:moveTo>
                  <a:lnTo>
                    <a:pt x="1949437" y="1467683"/>
                  </a:lnTo>
                  <a:lnTo>
                    <a:pt x="1946911" y="1467683"/>
                  </a:lnTo>
                  <a:lnTo>
                    <a:pt x="1947700" y="1470604"/>
                  </a:lnTo>
                  <a:close/>
                </a:path>
                <a:path w="2360295" h="1867535">
                  <a:moveTo>
                    <a:pt x="1945568" y="1467810"/>
                  </a:moveTo>
                  <a:lnTo>
                    <a:pt x="1946911" y="1467683"/>
                  </a:lnTo>
                  <a:lnTo>
                    <a:pt x="1944858" y="1467683"/>
                  </a:lnTo>
                  <a:lnTo>
                    <a:pt x="1945568" y="1467810"/>
                  </a:lnTo>
                  <a:close/>
                </a:path>
                <a:path w="2360295" h="1867535">
                  <a:moveTo>
                    <a:pt x="1946437" y="1469461"/>
                  </a:moveTo>
                  <a:lnTo>
                    <a:pt x="1946595" y="1469080"/>
                  </a:lnTo>
                  <a:lnTo>
                    <a:pt x="1946674" y="1468953"/>
                  </a:lnTo>
                  <a:lnTo>
                    <a:pt x="1946753" y="1468572"/>
                  </a:lnTo>
                  <a:lnTo>
                    <a:pt x="1946437" y="1468445"/>
                  </a:lnTo>
                  <a:lnTo>
                    <a:pt x="1946279" y="1468445"/>
                  </a:lnTo>
                  <a:lnTo>
                    <a:pt x="1944621" y="1468191"/>
                  </a:lnTo>
                  <a:lnTo>
                    <a:pt x="1944700" y="1468064"/>
                  </a:lnTo>
                  <a:lnTo>
                    <a:pt x="1944779" y="1467683"/>
                  </a:lnTo>
                  <a:lnTo>
                    <a:pt x="1941620" y="1467683"/>
                  </a:lnTo>
                  <a:lnTo>
                    <a:pt x="1942647" y="1467810"/>
                  </a:lnTo>
                  <a:lnTo>
                    <a:pt x="1942884" y="1468191"/>
                  </a:lnTo>
                  <a:lnTo>
                    <a:pt x="1940357" y="1469207"/>
                  </a:lnTo>
                  <a:lnTo>
                    <a:pt x="1946200" y="1469207"/>
                  </a:lnTo>
                  <a:lnTo>
                    <a:pt x="1946279" y="1469334"/>
                  </a:lnTo>
                  <a:lnTo>
                    <a:pt x="1946437" y="1469461"/>
                  </a:lnTo>
                  <a:close/>
                </a:path>
                <a:path w="2360295" h="1867535">
                  <a:moveTo>
                    <a:pt x="1820411" y="1467937"/>
                  </a:moveTo>
                  <a:lnTo>
                    <a:pt x="1820806" y="1467810"/>
                  </a:lnTo>
                  <a:lnTo>
                    <a:pt x="1821122" y="1467683"/>
                  </a:lnTo>
                  <a:lnTo>
                    <a:pt x="1820007" y="1467683"/>
                  </a:lnTo>
                  <a:lnTo>
                    <a:pt x="1820212" y="1467830"/>
                  </a:lnTo>
                  <a:lnTo>
                    <a:pt x="1820411" y="1467937"/>
                  </a:lnTo>
                  <a:close/>
                </a:path>
                <a:path w="2360295" h="1867535">
                  <a:moveTo>
                    <a:pt x="1816512" y="1470083"/>
                  </a:moveTo>
                  <a:lnTo>
                    <a:pt x="1816542" y="1469842"/>
                  </a:lnTo>
                  <a:lnTo>
                    <a:pt x="1815200" y="1467683"/>
                  </a:lnTo>
                  <a:lnTo>
                    <a:pt x="1801772" y="1467683"/>
                  </a:lnTo>
                  <a:lnTo>
                    <a:pt x="1801750" y="1468064"/>
                  </a:lnTo>
                  <a:lnTo>
                    <a:pt x="1811488" y="1468064"/>
                  </a:lnTo>
                  <a:lnTo>
                    <a:pt x="1811669" y="1468318"/>
                  </a:lnTo>
                  <a:lnTo>
                    <a:pt x="1814805" y="1468318"/>
                  </a:lnTo>
                  <a:lnTo>
                    <a:pt x="1816512" y="1470083"/>
                  </a:lnTo>
                  <a:close/>
                </a:path>
                <a:path w="2360295" h="1867535">
                  <a:moveTo>
                    <a:pt x="1788510" y="1468064"/>
                  </a:moveTo>
                  <a:lnTo>
                    <a:pt x="1789063" y="1468064"/>
                  </a:lnTo>
                  <a:lnTo>
                    <a:pt x="1789019" y="1467830"/>
                  </a:lnTo>
                  <a:lnTo>
                    <a:pt x="1788510" y="1468064"/>
                  </a:lnTo>
                  <a:close/>
                </a:path>
                <a:path w="2360295" h="1867535">
                  <a:moveTo>
                    <a:pt x="1900716" y="1469588"/>
                  </a:moveTo>
                  <a:lnTo>
                    <a:pt x="1900953" y="1469588"/>
                  </a:lnTo>
                  <a:lnTo>
                    <a:pt x="1900975" y="1469334"/>
                  </a:lnTo>
                  <a:lnTo>
                    <a:pt x="1901190" y="1468064"/>
                  </a:lnTo>
                  <a:lnTo>
                    <a:pt x="1900795" y="1467937"/>
                  </a:lnTo>
                  <a:lnTo>
                    <a:pt x="1900637" y="1467937"/>
                  </a:lnTo>
                  <a:lnTo>
                    <a:pt x="1900400" y="1468064"/>
                  </a:lnTo>
                  <a:lnTo>
                    <a:pt x="1900136" y="1468333"/>
                  </a:lnTo>
                  <a:lnTo>
                    <a:pt x="1899927" y="1468445"/>
                  </a:lnTo>
                  <a:lnTo>
                    <a:pt x="1899611" y="1468445"/>
                  </a:lnTo>
                  <a:lnTo>
                    <a:pt x="1899769" y="1469207"/>
                  </a:lnTo>
                  <a:lnTo>
                    <a:pt x="1900716" y="1469588"/>
                  </a:lnTo>
                  <a:close/>
                </a:path>
                <a:path w="2360295" h="1867535">
                  <a:moveTo>
                    <a:pt x="1808724" y="1468953"/>
                  </a:moveTo>
                  <a:lnTo>
                    <a:pt x="1811488" y="1468064"/>
                  </a:lnTo>
                  <a:lnTo>
                    <a:pt x="1801750" y="1468064"/>
                  </a:lnTo>
                  <a:lnTo>
                    <a:pt x="1801712" y="1468699"/>
                  </a:lnTo>
                  <a:lnTo>
                    <a:pt x="1807224" y="1468699"/>
                  </a:lnTo>
                  <a:lnTo>
                    <a:pt x="1808724" y="1468953"/>
                  </a:lnTo>
                  <a:close/>
                </a:path>
                <a:path w="2360295" h="1867535">
                  <a:moveTo>
                    <a:pt x="1800734" y="1468953"/>
                  </a:moveTo>
                  <a:lnTo>
                    <a:pt x="1801697" y="1468953"/>
                  </a:lnTo>
                  <a:lnTo>
                    <a:pt x="1800671" y="1468064"/>
                  </a:lnTo>
                  <a:lnTo>
                    <a:pt x="1800039" y="1468191"/>
                  </a:lnTo>
                  <a:lnTo>
                    <a:pt x="1799881" y="1468191"/>
                  </a:lnTo>
                  <a:lnTo>
                    <a:pt x="1799802" y="1468445"/>
                  </a:lnTo>
                  <a:lnTo>
                    <a:pt x="1800828" y="1468445"/>
                  </a:lnTo>
                  <a:lnTo>
                    <a:pt x="1800734" y="1468953"/>
                  </a:lnTo>
                  <a:close/>
                </a:path>
                <a:path w="2360295" h="1867535">
                  <a:moveTo>
                    <a:pt x="1952833" y="1469842"/>
                  </a:moveTo>
                  <a:lnTo>
                    <a:pt x="1953307" y="1468191"/>
                  </a:lnTo>
                  <a:lnTo>
                    <a:pt x="1952551" y="1468191"/>
                  </a:lnTo>
                  <a:lnTo>
                    <a:pt x="1952675" y="1469588"/>
                  </a:lnTo>
                  <a:lnTo>
                    <a:pt x="1952833" y="1469842"/>
                  </a:lnTo>
                  <a:close/>
                </a:path>
                <a:path w="2360295" h="1867535">
                  <a:moveTo>
                    <a:pt x="1785406" y="1469562"/>
                  </a:moveTo>
                  <a:lnTo>
                    <a:pt x="1787563" y="1468191"/>
                  </a:lnTo>
                  <a:lnTo>
                    <a:pt x="1785018" y="1468191"/>
                  </a:lnTo>
                  <a:lnTo>
                    <a:pt x="1785131" y="1468826"/>
                  </a:lnTo>
                  <a:lnTo>
                    <a:pt x="1785406" y="1469562"/>
                  </a:lnTo>
                  <a:close/>
                </a:path>
                <a:path w="2360295" h="1867535">
                  <a:moveTo>
                    <a:pt x="1980628" y="1468445"/>
                  </a:moveTo>
                  <a:lnTo>
                    <a:pt x="1981181" y="1468318"/>
                  </a:lnTo>
                  <a:lnTo>
                    <a:pt x="1980549" y="1468318"/>
                  </a:lnTo>
                  <a:lnTo>
                    <a:pt x="1980628" y="1468445"/>
                  </a:lnTo>
                  <a:close/>
                </a:path>
                <a:path w="2360295" h="1867535">
                  <a:moveTo>
                    <a:pt x="1954570" y="1469207"/>
                  </a:moveTo>
                  <a:lnTo>
                    <a:pt x="1955360" y="1468826"/>
                  </a:lnTo>
                  <a:lnTo>
                    <a:pt x="1956860" y="1468318"/>
                  </a:lnTo>
                  <a:lnTo>
                    <a:pt x="1953465" y="1468318"/>
                  </a:lnTo>
                  <a:lnTo>
                    <a:pt x="1954570" y="1469207"/>
                  </a:lnTo>
                  <a:close/>
                </a:path>
                <a:path w="2360295" h="1867535">
                  <a:moveTo>
                    <a:pt x="1932224" y="1469207"/>
                  </a:moveTo>
                  <a:lnTo>
                    <a:pt x="1932460" y="1469080"/>
                  </a:lnTo>
                  <a:lnTo>
                    <a:pt x="1932895" y="1469080"/>
                  </a:lnTo>
                  <a:lnTo>
                    <a:pt x="1933013" y="1468318"/>
                  </a:lnTo>
                  <a:lnTo>
                    <a:pt x="1932382" y="1468318"/>
                  </a:lnTo>
                  <a:lnTo>
                    <a:pt x="1932246" y="1469080"/>
                  </a:lnTo>
                  <a:lnTo>
                    <a:pt x="1932460" y="1469080"/>
                  </a:lnTo>
                  <a:lnTo>
                    <a:pt x="1932776" y="1469207"/>
                  </a:lnTo>
                  <a:lnTo>
                    <a:pt x="1932224" y="1469207"/>
                  </a:lnTo>
                  <a:close/>
                </a:path>
                <a:path w="2360295" h="1867535">
                  <a:moveTo>
                    <a:pt x="1923695" y="1471239"/>
                  </a:moveTo>
                  <a:lnTo>
                    <a:pt x="1923870" y="1470811"/>
                  </a:lnTo>
                  <a:lnTo>
                    <a:pt x="1922757" y="1469969"/>
                  </a:lnTo>
                  <a:lnTo>
                    <a:pt x="1922663" y="1469792"/>
                  </a:lnTo>
                  <a:lnTo>
                    <a:pt x="1924879" y="1468318"/>
                  </a:lnTo>
                  <a:lnTo>
                    <a:pt x="1922668" y="1469334"/>
                  </a:lnTo>
                  <a:lnTo>
                    <a:pt x="1908547" y="1469334"/>
                  </a:lnTo>
                  <a:lnTo>
                    <a:pt x="1908639" y="1469588"/>
                  </a:lnTo>
                  <a:lnTo>
                    <a:pt x="1910113" y="1469588"/>
                  </a:lnTo>
                  <a:lnTo>
                    <a:pt x="1909836" y="1469969"/>
                  </a:lnTo>
                  <a:lnTo>
                    <a:pt x="1921800" y="1469969"/>
                  </a:lnTo>
                  <a:lnTo>
                    <a:pt x="1922431" y="1470604"/>
                  </a:lnTo>
                  <a:lnTo>
                    <a:pt x="1923221" y="1470858"/>
                  </a:lnTo>
                  <a:lnTo>
                    <a:pt x="1923458" y="1471112"/>
                  </a:lnTo>
                  <a:lnTo>
                    <a:pt x="1923695" y="1471239"/>
                  </a:lnTo>
                  <a:close/>
                </a:path>
                <a:path w="2360295" h="1867535">
                  <a:moveTo>
                    <a:pt x="1893294" y="1469588"/>
                  </a:moveTo>
                  <a:lnTo>
                    <a:pt x="1893926" y="1468699"/>
                  </a:lnTo>
                  <a:lnTo>
                    <a:pt x="1894320" y="1468318"/>
                  </a:lnTo>
                  <a:lnTo>
                    <a:pt x="1892188" y="1468318"/>
                  </a:lnTo>
                  <a:lnTo>
                    <a:pt x="1892899" y="1468953"/>
                  </a:lnTo>
                  <a:lnTo>
                    <a:pt x="1893294" y="1469588"/>
                  </a:lnTo>
                  <a:close/>
                </a:path>
                <a:path w="2360295" h="1867535">
                  <a:moveTo>
                    <a:pt x="1852155" y="1471366"/>
                  </a:moveTo>
                  <a:lnTo>
                    <a:pt x="1852200" y="1470604"/>
                  </a:lnTo>
                  <a:lnTo>
                    <a:pt x="1851524" y="1468318"/>
                  </a:lnTo>
                  <a:lnTo>
                    <a:pt x="1851076" y="1470096"/>
                  </a:lnTo>
                  <a:lnTo>
                    <a:pt x="1851021" y="1470246"/>
                  </a:lnTo>
                  <a:lnTo>
                    <a:pt x="1850576" y="1470604"/>
                  </a:lnTo>
                  <a:lnTo>
                    <a:pt x="1851722" y="1471133"/>
                  </a:lnTo>
                  <a:lnTo>
                    <a:pt x="1852155" y="1471366"/>
                  </a:lnTo>
                  <a:close/>
                </a:path>
                <a:path w="2360295" h="1867535">
                  <a:moveTo>
                    <a:pt x="1812752" y="1469842"/>
                  </a:moveTo>
                  <a:lnTo>
                    <a:pt x="1814331" y="1468699"/>
                  </a:lnTo>
                  <a:lnTo>
                    <a:pt x="1814805" y="1468318"/>
                  </a:lnTo>
                  <a:lnTo>
                    <a:pt x="1811669" y="1468318"/>
                  </a:lnTo>
                  <a:lnTo>
                    <a:pt x="1812752" y="1469842"/>
                  </a:lnTo>
                  <a:close/>
                </a:path>
                <a:path w="2360295" h="1867535">
                  <a:moveTo>
                    <a:pt x="1784167" y="1470350"/>
                  </a:moveTo>
                  <a:lnTo>
                    <a:pt x="1785164" y="1469716"/>
                  </a:lnTo>
                  <a:lnTo>
                    <a:pt x="1785285" y="1469238"/>
                  </a:lnTo>
                  <a:lnTo>
                    <a:pt x="1784962" y="1468333"/>
                  </a:lnTo>
                  <a:lnTo>
                    <a:pt x="1784167" y="1470350"/>
                  </a:lnTo>
                  <a:close/>
                </a:path>
                <a:path w="2360295" h="1867535">
                  <a:moveTo>
                    <a:pt x="1907570" y="1469842"/>
                  </a:moveTo>
                  <a:lnTo>
                    <a:pt x="1908376" y="1469842"/>
                  </a:lnTo>
                  <a:lnTo>
                    <a:pt x="1908402" y="1468953"/>
                  </a:lnTo>
                  <a:lnTo>
                    <a:pt x="1908297" y="1468699"/>
                  </a:lnTo>
                  <a:lnTo>
                    <a:pt x="1908218" y="1468572"/>
                  </a:lnTo>
                  <a:lnTo>
                    <a:pt x="1908376" y="1468572"/>
                  </a:lnTo>
                  <a:lnTo>
                    <a:pt x="1908534" y="1468445"/>
                  </a:lnTo>
                  <a:lnTo>
                    <a:pt x="1901716" y="1468445"/>
                  </a:lnTo>
                  <a:lnTo>
                    <a:pt x="1901769" y="1468699"/>
                  </a:lnTo>
                  <a:lnTo>
                    <a:pt x="1907428" y="1468699"/>
                  </a:lnTo>
                  <a:lnTo>
                    <a:pt x="1907570" y="1469842"/>
                  </a:lnTo>
                  <a:close/>
                </a:path>
                <a:path w="2360295" h="1867535">
                  <a:moveTo>
                    <a:pt x="1854602" y="1469969"/>
                  </a:moveTo>
                  <a:lnTo>
                    <a:pt x="1855234" y="1469588"/>
                  </a:lnTo>
                  <a:lnTo>
                    <a:pt x="1855560" y="1469238"/>
                  </a:lnTo>
                  <a:lnTo>
                    <a:pt x="1855629" y="1468445"/>
                  </a:lnTo>
                  <a:lnTo>
                    <a:pt x="1854647" y="1469461"/>
                  </a:lnTo>
                  <a:lnTo>
                    <a:pt x="1854444" y="1469842"/>
                  </a:lnTo>
                  <a:lnTo>
                    <a:pt x="1854602" y="1469969"/>
                  </a:lnTo>
                  <a:close/>
                </a:path>
                <a:path w="2360295" h="1867535">
                  <a:moveTo>
                    <a:pt x="1844337" y="1472128"/>
                  </a:moveTo>
                  <a:lnTo>
                    <a:pt x="1845916" y="1471112"/>
                  </a:lnTo>
                  <a:lnTo>
                    <a:pt x="1846372" y="1470867"/>
                  </a:lnTo>
                  <a:lnTo>
                    <a:pt x="1846495" y="1470604"/>
                  </a:lnTo>
                  <a:lnTo>
                    <a:pt x="1847101" y="1468445"/>
                  </a:lnTo>
                  <a:lnTo>
                    <a:pt x="1845995" y="1469207"/>
                  </a:lnTo>
                  <a:lnTo>
                    <a:pt x="1845047" y="1469334"/>
                  </a:lnTo>
                  <a:lnTo>
                    <a:pt x="1843406" y="1469334"/>
                  </a:lnTo>
                  <a:lnTo>
                    <a:pt x="1844337" y="1472128"/>
                  </a:lnTo>
                  <a:close/>
                </a:path>
                <a:path w="2360295" h="1867535">
                  <a:moveTo>
                    <a:pt x="1799644" y="1468572"/>
                  </a:moveTo>
                  <a:lnTo>
                    <a:pt x="1800828" y="1468445"/>
                  </a:lnTo>
                  <a:lnTo>
                    <a:pt x="1799802" y="1468445"/>
                  </a:lnTo>
                  <a:lnTo>
                    <a:pt x="1799644" y="1468572"/>
                  </a:lnTo>
                  <a:close/>
                </a:path>
                <a:path w="2360295" h="1867535">
                  <a:moveTo>
                    <a:pt x="1777693" y="1472636"/>
                  </a:moveTo>
                  <a:lnTo>
                    <a:pt x="1779272" y="1469334"/>
                  </a:lnTo>
                  <a:lnTo>
                    <a:pt x="1778482" y="1469080"/>
                  </a:lnTo>
                  <a:lnTo>
                    <a:pt x="1777614" y="1468445"/>
                  </a:lnTo>
                  <a:lnTo>
                    <a:pt x="1777187" y="1469588"/>
                  </a:lnTo>
                  <a:lnTo>
                    <a:pt x="1777771" y="1469588"/>
                  </a:lnTo>
                  <a:lnTo>
                    <a:pt x="1777693" y="1472636"/>
                  </a:lnTo>
                  <a:close/>
                </a:path>
                <a:path w="2360295" h="1867535">
                  <a:moveTo>
                    <a:pt x="1855866" y="1470096"/>
                  </a:moveTo>
                  <a:lnTo>
                    <a:pt x="1857603" y="1470096"/>
                  </a:lnTo>
                  <a:lnTo>
                    <a:pt x="1856260" y="1468572"/>
                  </a:lnTo>
                  <a:lnTo>
                    <a:pt x="1855923" y="1470004"/>
                  </a:lnTo>
                  <a:close/>
                </a:path>
                <a:path w="2360295" h="1867535">
                  <a:moveTo>
                    <a:pt x="1836125" y="1473779"/>
                  </a:moveTo>
                  <a:lnTo>
                    <a:pt x="1838890" y="1471874"/>
                  </a:lnTo>
                  <a:lnTo>
                    <a:pt x="1841573" y="1471747"/>
                  </a:lnTo>
                  <a:lnTo>
                    <a:pt x="1843152" y="1468572"/>
                  </a:lnTo>
                  <a:lnTo>
                    <a:pt x="1840792" y="1468572"/>
                  </a:lnTo>
                  <a:lnTo>
                    <a:pt x="1841178" y="1468826"/>
                  </a:lnTo>
                  <a:lnTo>
                    <a:pt x="1840388" y="1469334"/>
                  </a:lnTo>
                  <a:lnTo>
                    <a:pt x="1840786" y="1469716"/>
                  </a:lnTo>
                  <a:lnTo>
                    <a:pt x="1841257" y="1469969"/>
                  </a:lnTo>
                  <a:lnTo>
                    <a:pt x="1841652" y="1470350"/>
                  </a:lnTo>
                  <a:lnTo>
                    <a:pt x="1839813" y="1470867"/>
                  </a:lnTo>
                  <a:lnTo>
                    <a:pt x="1838967" y="1471239"/>
                  </a:lnTo>
                  <a:lnTo>
                    <a:pt x="1832295" y="1471239"/>
                  </a:lnTo>
                  <a:lnTo>
                    <a:pt x="1832111" y="1471493"/>
                  </a:lnTo>
                  <a:lnTo>
                    <a:pt x="1832221" y="1472001"/>
                  </a:lnTo>
                  <a:lnTo>
                    <a:pt x="1832425" y="1472382"/>
                  </a:lnTo>
                  <a:lnTo>
                    <a:pt x="1832532" y="1472636"/>
                  </a:lnTo>
                  <a:lnTo>
                    <a:pt x="1833756" y="1472636"/>
                  </a:lnTo>
                  <a:lnTo>
                    <a:pt x="1835019" y="1472763"/>
                  </a:lnTo>
                  <a:lnTo>
                    <a:pt x="1836125" y="1473779"/>
                  </a:lnTo>
                  <a:close/>
                </a:path>
                <a:path w="2360295" h="1867535">
                  <a:moveTo>
                    <a:pt x="1905217" y="1472636"/>
                  </a:moveTo>
                  <a:lnTo>
                    <a:pt x="1907428" y="1468699"/>
                  </a:lnTo>
                  <a:lnTo>
                    <a:pt x="1901769" y="1468699"/>
                  </a:lnTo>
                  <a:lnTo>
                    <a:pt x="1901878" y="1469588"/>
                  </a:lnTo>
                  <a:lnTo>
                    <a:pt x="1903480" y="1469588"/>
                  </a:lnTo>
                  <a:lnTo>
                    <a:pt x="1905217" y="1472636"/>
                  </a:lnTo>
                  <a:close/>
                </a:path>
                <a:path w="2360295" h="1867535">
                  <a:moveTo>
                    <a:pt x="1870158" y="1469969"/>
                  </a:moveTo>
                  <a:lnTo>
                    <a:pt x="1870474" y="1469588"/>
                  </a:lnTo>
                  <a:lnTo>
                    <a:pt x="1870711" y="1469588"/>
                  </a:lnTo>
                  <a:lnTo>
                    <a:pt x="1870553" y="1469207"/>
                  </a:lnTo>
                  <a:lnTo>
                    <a:pt x="1870158" y="1468953"/>
                  </a:lnTo>
                  <a:lnTo>
                    <a:pt x="1869526" y="1468826"/>
                  </a:lnTo>
                  <a:lnTo>
                    <a:pt x="1870000" y="1468699"/>
                  </a:lnTo>
                  <a:lnTo>
                    <a:pt x="1857096" y="1468699"/>
                  </a:lnTo>
                  <a:lnTo>
                    <a:pt x="1857142" y="1468826"/>
                  </a:lnTo>
                  <a:lnTo>
                    <a:pt x="1858550" y="1468826"/>
                  </a:lnTo>
                  <a:lnTo>
                    <a:pt x="1858720" y="1469080"/>
                  </a:lnTo>
                  <a:lnTo>
                    <a:pt x="1868816" y="1469080"/>
                  </a:lnTo>
                  <a:lnTo>
                    <a:pt x="1870000" y="1469842"/>
                  </a:lnTo>
                  <a:lnTo>
                    <a:pt x="1870158" y="1469969"/>
                  </a:lnTo>
                  <a:close/>
                </a:path>
                <a:path w="2360295" h="1867535">
                  <a:moveTo>
                    <a:pt x="1805645" y="1468826"/>
                  </a:moveTo>
                  <a:lnTo>
                    <a:pt x="1807224" y="1468699"/>
                  </a:lnTo>
                  <a:lnTo>
                    <a:pt x="1805171" y="1468699"/>
                  </a:lnTo>
                  <a:lnTo>
                    <a:pt x="1805645" y="1468826"/>
                  </a:lnTo>
                  <a:close/>
                </a:path>
                <a:path w="2360295" h="1867535">
                  <a:moveTo>
                    <a:pt x="1802881" y="1472255"/>
                  </a:moveTo>
                  <a:lnTo>
                    <a:pt x="1805171" y="1471493"/>
                  </a:lnTo>
                  <a:lnTo>
                    <a:pt x="1807303" y="1471493"/>
                  </a:lnTo>
                  <a:lnTo>
                    <a:pt x="1805487" y="1469334"/>
                  </a:lnTo>
                  <a:lnTo>
                    <a:pt x="1805171" y="1468699"/>
                  </a:lnTo>
                  <a:lnTo>
                    <a:pt x="1801712" y="1468699"/>
                  </a:lnTo>
                  <a:lnTo>
                    <a:pt x="1801697" y="1468953"/>
                  </a:lnTo>
                  <a:lnTo>
                    <a:pt x="1800734" y="1468953"/>
                  </a:lnTo>
                  <a:lnTo>
                    <a:pt x="1800615" y="1469588"/>
                  </a:lnTo>
                  <a:lnTo>
                    <a:pt x="1800706" y="1469842"/>
                  </a:lnTo>
                  <a:lnTo>
                    <a:pt x="1802881" y="1472255"/>
                  </a:lnTo>
                  <a:close/>
                </a:path>
                <a:path w="2360295" h="1867535">
                  <a:moveTo>
                    <a:pt x="1790327" y="1470985"/>
                  </a:moveTo>
                  <a:lnTo>
                    <a:pt x="1791116" y="1470477"/>
                  </a:lnTo>
                  <a:lnTo>
                    <a:pt x="1791906" y="1470477"/>
                  </a:lnTo>
                  <a:lnTo>
                    <a:pt x="1792301" y="1469969"/>
                  </a:lnTo>
                  <a:lnTo>
                    <a:pt x="1791919" y="1469238"/>
                  </a:lnTo>
                  <a:lnTo>
                    <a:pt x="1791511" y="1468699"/>
                  </a:lnTo>
                  <a:lnTo>
                    <a:pt x="1790721" y="1469207"/>
                  </a:lnTo>
                  <a:lnTo>
                    <a:pt x="1790221" y="1469207"/>
                  </a:lnTo>
                  <a:lnTo>
                    <a:pt x="1790327" y="1470985"/>
                  </a:lnTo>
                  <a:close/>
                </a:path>
                <a:path w="2360295" h="1867535">
                  <a:moveTo>
                    <a:pt x="1788116" y="1470477"/>
                  </a:moveTo>
                  <a:lnTo>
                    <a:pt x="1789853" y="1470477"/>
                  </a:lnTo>
                  <a:lnTo>
                    <a:pt x="1789853" y="1468699"/>
                  </a:lnTo>
                  <a:lnTo>
                    <a:pt x="1788054" y="1468699"/>
                  </a:lnTo>
                  <a:lnTo>
                    <a:pt x="1788668" y="1469334"/>
                  </a:lnTo>
                  <a:lnTo>
                    <a:pt x="1788984" y="1469334"/>
                  </a:lnTo>
                  <a:lnTo>
                    <a:pt x="1788353" y="1470096"/>
                  </a:lnTo>
                  <a:lnTo>
                    <a:pt x="1788116" y="1470477"/>
                  </a:lnTo>
                  <a:close/>
                </a:path>
                <a:path w="2360295" h="1867535">
                  <a:moveTo>
                    <a:pt x="1857998" y="1471493"/>
                  </a:moveTo>
                  <a:lnTo>
                    <a:pt x="1858077" y="1471239"/>
                  </a:lnTo>
                  <a:lnTo>
                    <a:pt x="1858550" y="1468826"/>
                  </a:lnTo>
                  <a:lnTo>
                    <a:pt x="1857142" y="1468826"/>
                  </a:lnTo>
                  <a:lnTo>
                    <a:pt x="1857603" y="1470096"/>
                  </a:lnTo>
                  <a:lnTo>
                    <a:pt x="1855866" y="1470096"/>
                  </a:lnTo>
                  <a:lnTo>
                    <a:pt x="1855550" y="1470604"/>
                  </a:lnTo>
                  <a:lnTo>
                    <a:pt x="1855234" y="1471366"/>
                  </a:lnTo>
                  <a:lnTo>
                    <a:pt x="1856261" y="1471366"/>
                  </a:lnTo>
                  <a:lnTo>
                    <a:pt x="1857998" y="1471493"/>
                  </a:lnTo>
                  <a:close/>
                </a:path>
                <a:path w="2360295" h="1867535">
                  <a:moveTo>
                    <a:pt x="1854523" y="1469588"/>
                  </a:moveTo>
                  <a:lnTo>
                    <a:pt x="1854646" y="1469461"/>
                  </a:lnTo>
                  <a:lnTo>
                    <a:pt x="1854715" y="1469334"/>
                  </a:lnTo>
                  <a:lnTo>
                    <a:pt x="1854826" y="1468907"/>
                  </a:lnTo>
                  <a:lnTo>
                    <a:pt x="1854523" y="1469588"/>
                  </a:lnTo>
                  <a:close/>
                </a:path>
                <a:path w="2360295" h="1867535">
                  <a:moveTo>
                    <a:pt x="1959940" y="1469969"/>
                  </a:moveTo>
                  <a:lnTo>
                    <a:pt x="1959861" y="1468953"/>
                  </a:lnTo>
                  <a:lnTo>
                    <a:pt x="1958619" y="1468953"/>
                  </a:lnTo>
                  <a:lnTo>
                    <a:pt x="1959444" y="1469588"/>
                  </a:lnTo>
                  <a:lnTo>
                    <a:pt x="1959624" y="1469588"/>
                  </a:lnTo>
                  <a:lnTo>
                    <a:pt x="1959741" y="1469816"/>
                  </a:lnTo>
                  <a:lnTo>
                    <a:pt x="1959940" y="1469969"/>
                  </a:lnTo>
                  <a:close/>
                </a:path>
                <a:path w="2360295" h="1867535">
                  <a:moveTo>
                    <a:pt x="1833242" y="1470096"/>
                  </a:moveTo>
                  <a:lnTo>
                    <a:pt x="1834387" y="1470096"/>
                  </a:lnTo>
                  <a:lnTo>
                    <a:pt x="1832808" y="1468953"/>
                  </a:lnTo>
                  <a:lnTo>
                    <a:pt x="1833025" y="1469588"/>
                  </a:lnTo>
                  <a:lnTo>
                    <a:pt x="1833242" y="1470096"/>
                  </a:lnTo>
                  <a:close/>
                </a:path>
                <a:path w="2360295" h="1867535">
                  <a:moveTo>
                    <a:pt x="1866763" y="1472001"/>
                  </a:moveTo>
                  <a:lnTo>
                    <a:pt x="1867079" y="1471874"/>
                  </a:lnTo>
                  <a:lnTo>
                    <a:pt x="1867315" y="1471747"/>
                  </a:lnTo>
                  <a:lnTo>
                    <a:pt x="1867434" y="1471366"/>
                  </a:lnTo>
                  <a:lnTo>
                    <a:pt x="1867539" y="1471133"/>
                  </a:lnTo>
                  <a:lnTo>
                    <a:pt x="1867704" y="1470867"/>
                  </a:lnTo>
                  <a:lnTo>
                    <a:pt x="1868184" y="1469842"/>
                  </a:lnTo>
                  <a:lnTo>
                    <a:pt x="1868816" y="1469080"/>
                  </a:lnTo>
                  <a:lnTo>
                    <a:pt x="1858720" y="1469080"/>
                  </a:lnTo>
                  <a:lnTo>
                    <a:pt x="1858805" y="1469207"/>
                  </a:lnTo>
                  <a:lnTo>
                    <a:pt x="1866368" y="1469207"/>
                  </a:lnTo>
                  <a:lnTo>
                    <a:pt x="1866008" y="1471133"/>
                  </a:lnTo>
                  <a:lnTo>
                    <a:pt x="1865911" y="1471752"/>
                  </a:lnTo>
                  <a:lnTo>
                    <a:pt x="1866763" y="1472001"/>
                  </a:lnTo>
                  <a:close/>
                </a:path>
                <a:path w="2360295" h="1867535">
                  <a:moveTo>
                    <a:pt x="1946200" y="1471493"/>
                  </a:moveTo>
                  <a:lnTo>
                    <a:pt x="1944990" y="1470004"/>
                  </a:lnTo>
                  <a:lnTo>
                    <a:pt x="1944866" y="1469458"/>
                  </a:lnTo>
                  <a:lnTo>
                    <a:pt x="1945647" y="1469207"/>
                  </a:lnTo>
                  <a:lnTo>
                    <a:pt x="1940357" y="1469207"/>
                  </a:lnTo>
                  <a:lnTo>
                    <a:pt x="1940041" y="1469334"/>
                  </a:lnTo>
                  <a:lnTo>
                    <a:pt x="1942393" y="1470188"/>
                  </a:lnTo>
                  <a:lnTo>
                    <a:pt x="1942558" y="1470350"/>
                  </a:lnTo>
                  <a:lnTo>
                    <a:pt x="1943357" y="1470350"/>
                  </a:lnTo>
                  <a:lnTo>
                    <a:pt x="1946200" y="1471493"/>
                  </a:lnTo>
                  <a:close/>
                </a:path>
                <a:path w="2360295" h="1867535">
                  <a:moveTo>
                    <a:pt x="1864078" y="1470731"/>
                  </a:moveTo>
                  <a:lnTo>
                    <a:pt x="1865218" y="1470193"/>
                  </a:lnTo>
                  <a:lnTo>
                    <a:pt x="1866368" y="1469207"/>
                  </a:lnTo>
                  <a:lnTo>
                    <a:pt x="1858805" y="1469207"/>
                  </a:lnTo>
                  <a:lnTo>
                    <a:pt x="1859231" y="1469842"/>
                  </a:lnTo>
                  <a:lnTo>
                    <a:pt x="1863683" y="1469842"/>
                  </a:lnTo>
                  <a:lnTo>
                    <a:pt x="1863784" y="1470004"/>
                  </a:lnTo>
                  <a:lnTo>
                    <a:pt x="1863894" y="1470350"/>
                  </a:lnTo>
                  <a:lnTo>
                    <a:pt x="1863999" y="1470604"/>
                  </a:lnTo>
                  <a:lnTo>
                    <a:pt x="1864078" y="1470731"/>
                  </a:lnTo>
                  <a:close/>
                </a:path>
                <a:path w="2360295" h="1867535">
                  <a:moveTo>
                    <a:pt x="1826787" y="1473017"/>
                  </a:moveTo>
                  <a:lnTo>
                    <a:pt x="1827912" y="1473017"/>
                  </a:lnTo>
                  <a:lnTo>
                    <a:pt x="1826491" y="1469207"/>
                  </a:lnTo>
                  <a:lnTo>
                    <a:pt x="1823885" y="1470985"/>
                  </a:lnTo>
                  <a:lnTo>
                    <a:pt x="1819384" y="1470985"/>
                  </a:lnTo>
                  <a:lnTo>
                    <a:pt x="1819479" y="1471366"/>
                  </a:lnTo>
                  <a:lnTo>
                    <a:pt x="1825701" y="1471366"/>
                  </a:lnTo>
                  <a:lnTo>
                    <a:pt x="1826965" y="1471620"/>
                  </a:lnTo>
                  <a:lnTo>
                    <a:pt x="1826886" y="1472255"/>
                  </a:lnTo>
                  <a:lnTo>
                    <a:pt x="1826767" y="1472763"/>
                  </a:lnTo>
                  <a:lnTo>
                    <a:pt x="1826787" y="1473017"/>
                  </a:lnTo>
                  <a:close/>
                </a:path>
                <a:path w="2360295" h="1867535">
                  <a:moveTo>
                    <a:pt x="1908376" y="1469842"/>
                  </a:moveTo>
                  <a:lnTo>
                    <a:pt x="1908551" y="1469816"/>
                  </a:lnTo>
                  <a:lnTo>
                    <a:pt x="1908639" y="1469588"/>
                  </a:lnTo>
                  <a:lnTo>
                    <a:pt x="1908512" y="1469238"/>
                  </a:lnTo>
                  <a:lnTo>
                    <a:pt x="1908376" y="1469842"/>
                  </a:lnTo>
                  <a:close/>
                </a:path>
                <a:path w="2360295" h="1867535">
                  <a:moveTo>
                    <a:pt x="1871895" y="1469969"/>
                  </a:moveTo>
                  <a:lnTo>
                    <a:pt x="1872922" y="1469334"/>
                  </a:lnTo>
                  <a:lnTo>
                    <a:pt x="1871382" y="1469334"/>
                  </a:lnTo>
                  <a:lnTo>
                    <a:pt x="1871895" y="1469969"/>
                  </a:lnTo>
                  <a:close/>
                </a:path>
                <a:path w="2360295" h="1867535">
                  <a:moveTo>
                    <a:pt x="1798854" y="1471620"/>
                  </a:moveTo>
                  <a:lnTo>
                    <a:pt x="1800592" y="1469334"/>
                  </a:lnTo>
                  <a:lnTo>
                    <a:pt x="1799881" y="1469461"/>
                  </a:lnTo>
                  <a:lnTo>
                    <a:pt x="1798071" y="1469461"/>
                  </a:lnTo>
                  <a:lnTo>
                    <a:pt x="1798854" y="1471620"/>
                  </a:lnTo>
                  <a:close/>
                </a:path>
                <a:path w="2360295" h="1867535">
                  <a:moveTo>
                    <a:pt x="1975101" y="1471493"/>
                  </a:moveTo>
                  <a:lnTo>
                    <a:pt x="1976917" y="1471239"/>
                  </a:lnTo>
                  <a:lnTo>
                    <a:pt x="1977312" y="1471239"/>
                  </a:lnTo>
                  <a:lnTo>
                    <a:pt x="1977496" y="1470350"/>
                  </a:lnTo>
                  <a:lnTo>
                    <a:pt x="1977612" y="1469969"/>
                  </a:lnTo>
                  <a:lnTo>
                    <a:pt x="1977864" y="1469461"/>
                  </a:lnTo>
                  <a:lnTo>
                    <a:pt x="1973837" y="1469461"/>
                  </a:lnTo>
                  <a:lnTo>
                    <a:pt x="1973837" y="1470604"/>
                  </a:lnTo>
                  <a:lnTo>
                    <a:pt x="1975101" y="1471493"/>
                  </a:lnTo>
                  <a:close/>
                </a:path>
                <a:path w="2360295" h="1867535">
                  <a:moveTo>
                    <a:pt x="1783307" y="1471239"/>
                  </a:moveTo>
                  <a:lnTo>
                    <a:pt x="1786063" y="1471239"/>
                  </a:lnTo>
                  <a:lnTo>
                    <a:pt x="1785406" y="1469562"/>
                  </a:lnTo>
                  <a:lnTo>
                    <a:pt x="1784167" y="1470350"/>
                  </a:lnTo>
                  <a:lnTo>
                    <a:pt x="1779244" y="1470350"/>
                  </a:lnTo>
                  <a:lnTo>
                    <a:pt x="1779241" y="1470477"/>
                  </a:lnTo>
                  <a:lnTo>
                    <a:pt x="1781167" y="1470477"/>
                  </a:lnTo>
                  <a:lnTo>
                    <a:pt x="1781529" y="1471112"/>
                  </a:lnTo>
                  <a:lnTo>
                    <a:pt x="1783220" y="1471112"/>
                  </a:lnTo>
                  <a:lnTo>
                    <a:pt x="1783307" y="1471239"/>
                  </a:lnTo>
                  <a:close/>
                </a:path>
                <a:path w="2360295" h="1867535">
                  <a:moveTo>
                    <a:pt x="1959611" y="1469716"/>
                  </a:moveTo>
                  <a:lnTo>
                    <a:pt x="1959624" y="1469588"/>
                  </a:lnTo>
                  <a:lnTo>
                    <a:pt x="1959444" y="1469588"/>
                  </a:lnTo>
                  <a:lnTo>
                    <a:pt x="1959611" y="1469716"/>
                  </a:lnTo>
                  <a:close/>
                </a:path>
                <a:path w="2360295" h="1867535">
                  <a:moveTo>
                    <a:pt x="1908713" y="1469792"/>
                  </a:moveTo>
                  <a:lnTo>
                    <a:pt x="1910113" y="1469588"/>
                  </a:lnTo>
                  <a:lnTo>
                    <a:pt x="1908639" y="1469588"/>
                  </a:lnTo>
                  <a:lnTo>
                    <a:pt x="1908713" y="1469792"/>
                  </a:lnTo>
                  <a:close/>
                </a:path>
                <a:path w="2360295" h="1867535">
                  <a:moveTo>
                    <a:pt x="1902059" y="1470604"/>
                  </a:moveTo>
                  <a:lnTo>
                    <a:pt x="1903480" y="1469588"/>
                  </a:lnTo>
                  <a:lnTo>
                    <a:pt x="1901878" y="1469588"/>
                  </a:lnTo>
                  <a:lnTo>
                    <a:pt x="1902059" y="1470604"/>
                  </a:lnTo>
                  <a:close/>
                </a:path>
                <a:path w="2360295" h="1867535">
                  <a:moveTo>
                    <a:pt x="1852313" y="1470985"/>
                  </a:moveTo>
                  <a:lnTo>
                    <a:pt x="1852708" y="1469588"/>
                  </a:lnTo>
                  <a:lnTo>
                    <a:pt x="1852353" y="1470731"/>
                  </a:lnTo>
                  <a:lnTo>
                    <a:pt x="1852313" y="1470985"/>
                  </a:lnTo>
                  <a:close/>
                </a:path>
                <a:path w="2360295" h="1867535">
                  <a:moveTo>
                    <a:pt x="1793077" y="1470246"/>
                  </a:moveTo>
                  <a:lnTo>
                    <a:pt x="1793627" y="1470193"/>
                  </a:lnTo>
                  <a:lnTo>
                    <a:pt x="1793012" y="1469588"/>
                  </a:lnTo>
                  <a:lnTo>
                    <a:pt x="1793077" y="1470246"/>
                  </a:lnTo>
                  <a:close/>
                </a:path>
                <a:path w="2360295" h="1867535">
                  <a:moveTo>
                    <a:pt x="1776587" y="1470350"/>
                  </a:moveTo>
                  <a:lnTo>
                    <a:pt x="1777771" y="1469588"/>
                  </a:lnTo>
                  <a:lnTo>
                    <a:pt x="1777187" y="1469588"/>
                  </a:lnTo>
                  <a:lnTo>
                    <a:pt x="1777061" y="1469842"/>
                  </a:lnTo>
                  <a:lnTo>
                    <a:pt x="1776666" y="1469842"/>
                  </a:lnTo>
                  <a:lnTo>
                    <a:pt x="1776508" y="1469969"/>
                  </a:lnTo>
                  <a:lnTo>
                    <a:pt x="1776587" y="1470350"/>
                  </a:lnTo>
                  <a:close/>
                </a:path>
                <a:path w="2360295" h="1867535">
                  <a:moveTo>
                    <a:pt x="1960177" y="1472509"/>
                  </a:moveTo>
                  <a:lnTo>
                    <a:pt x="1960729" y="1472128"/>
                  </a:lnTo>
                  <a:lnTo>
                    <a:pt x="1960823" y="1471922"/>
                  </a:lnTo>
                  <a:lnTo>
                    <a:pt x="1959820" y="1469969"/>
                  </a:lnTo>
                  <a:lnTo>
                    <a:pt x="1959710" y="1469792"/>
                  </a:lnTo>
                  <a:lnTo>
                    <a:pt x="1959487" y="1470985"/>
                  </a:lnTo>
                  <a:lnTo>
                    <a:pt x="1959500" y="1472061"/>
                  </a:lnTo>
                  <a:lnTo>
                    <a:pt x="1959871" y="1472263"/>
                  </a:lnTo>
                  <a:lnTo>
                    <a:pt x="1960177" y="1472509"/>
                  </a:lnTo>
                  <a:close/>
                </a:path>
                <a:path w="2360295" h="1867535">
                  <a:moveTo>
                    <a:pt x="1908992" y="1471133"/>
                  </a:moveTo>
                  <a:lnTo>
                    <a:pt x="1909007" y="1470604"/>
                  </a:lnTo>
                  <a:lnTo>
                    <a:pt x="1908713" y="1469792"/>
                  </a:lnTo>
                  <a:lnTo>
                    <a:pt x="1908376" y="1469842"/>
                  </a:lnTo>
                  <a:lnTo>
                    <a:pt x="1907570" y="1469842"/>
                  </a:lnTo>
                  <a:lnTo>
                    <a:pt x="1907649" y="1470477"/>
                  </a:lnTo>
                  <a:lnTo>
                    <a:pt x="1908455" y="1470477"/>
                  </a:lnTo>
                  <a:lnTo>
                    <a:pt x="1908702" y="1470867"/>
                  </a:lnTo>
                  <a:lnTo>
                    <a:pt x="1908992" y="1471133"/>
                  </a:lnTo>
                  <a:close/>
                </a:path>
                <a:path w="2360295" h="1867535">
                  <a:moveTo>
                    <a:pt x="1863209" y="1472509"/>
                  </a:moveTo>
                  <a:lnTo>
                    <a:pt x="1863683" y="1469842"/>
                  </a:lnTo>
                  <a:lnTo>
                    <a:pt x="1859231" y="1469842"/>
                  </a:lnTo>
                  <a:lnTo>
                    <a:pt x="1859656" y="1470477"/>
                  </a:lnTo>
                  <a:lnTo>
                    <a:pt x="1861630" y="1470604"/>
                  </a:lnTo>
                  <a:lnTo>
                    <a:pt x="1863209" y="1472509"/>
                  </a:lnTo>
                  <a:close/>
                </a:path>
                <a:path w="2360295" h="1867535">
                  <a:moveTo>
                    <a:pt x="1930013" y="1471747"/>
                  </a:moveTo>
                  <a:lnTo>
                    <a:pt x="1931829" y="1471747"/>
                  </a:lnTo>
                  <a:lnTo>
                    <a:pt x="1933645" y="1469969"/>
                  </a:lnTo>
                  <a:lnTo>
                    <a:pt x="1931197" y="1470858"/>
                  </a:lnTo>
                  <a:lnTo>
                    <a:pt x="1930013" y="1471747"/>
                  </a:lnTo>
                  <a:close/>
                </a:path>
                <a:path w="2360295" h="1867535">
                  <a:moveTo>
                    <a:pt x="1920457" y="1471493"/>
                  </a:moveTo>
                  <a:lnTo>
                    <a:pt x="1920773" y="1471239"/>
                  </a:lnTo>
                  <a:lnTo>
                    <a:pt x="1921168" y="1471239"/>
                  </a:lnTo>
                  <a:lnTo>
                    <a:pt x="1921326" y="1470985"/>
                  </a:lnTo>
                  <a:lnTo>
                    <a:pt x="1921800" y="1469969"/>
                  </a:lnTo>
                  <a:lnTo>
                    <a:pt x="1909836" y="1469969"/>
                  </a:lnTo>
                  <a:lnTo>
                    <a:pt x="1909652" y="1470223"/>
                  </a:lnTo>
                  <a:lnTo>
                    <a:pt x="1918325" y="1470223"/>
                  </a:lnTo>
                  <a:lnTo>
                    <a:pt x="1919115" y="1470477"/>
                  </a:lnTo>
                  <a:lnTo>
                    <a:pt x="1920536" y="1470858"/>
                  </a:lnTo>
                  <a:lnTo>
                    <a:pt x="1920457" y="1471493"/>
                  </a:lnTo>
                  <a:close/>
                </a:path>
                <a:path w="2360295" h="1867535">
                  <a:moveTo>
                    <a:pt x="1817016" y="1470604"/>
                  </a:moveTo>
                  <a:lnTo>
                    <a:pt x="1816671" y="1470050"/>
                  </a:lnTo>
                  <a:lnTo>
                    <a:pt x="1816770" y="1470350"/>
                  </a:lnTo>
                  <a:lnTo>
                    <a:pt x="1817016" y="1470604"/>
                  </a:lnTo>
                  <a:close/>
                </a:path>
                <a:path w="2360295" h="1867535">
                  <a:moveTo>
                    <a:pt x="1816049" y="1471752"/>
                  </a:moveTo>
                  <a:lnTo>
                    <a:pt x="1816393" y="1470811"/>
                  </a:lnTo>
                  <a:lnTo>
                    <a:pt x="1816512" y="1470083"/>
                  </a:lnTo>
                  <a:lnTo>
                    <a:pt x="1816069" y="1470350"/>
                  </a:lnTo>
                  <a:lnTo>
                    <a:pt x="1815911" y="1470985"/>
                  </a:lnTo>
                  <a:lnTo>
                    <a:pt x="1815708" y="1470985"/>
                  </a:lnTo>
                  <a:lnTo>
                    <a:pt x="1816049" y="1471752"/>
                  </a:lnTo>
                  <a:close/>
                </a:path>
                <a:path w="2360295" h="1867535">
                  <a:moveTo>
                    <a:pt x="1980944" y="1472509"/>
                  </a:moveTo>
                  <a:lnTo>
                    <a:pt x="1982933" y="1472263"/>
                  </a:lnTo>
                  <a:lnTo>
                    <a:pt x="1982889" y="1470188"/>
                  </a:lnTo>
                  <a:lnTo>
                    <a:pt x="1982602" y="1470096"/>
                  </a:lnTo>
                  <a:lnTo>
                    <a:pt x="1982128" y="1470350"/>
                  </a:lnTo>
                  <a:lnTo>
                    <a:pt x="1981734" y="1470477"/>
                  </a:lnTo>
                  <a:lnTo>
                    <a:pt x="1982602" y="1470731"/>
                  </a:lnTo>
                  <a:lnTo>
                    <a:pt x="1980944" y="1472509"/>
                  </a:lnTo>
                  <a:close/>
                </a:path>
                <a:path w="2360295" h="1867535">
                  <a:moveTo>
                    <a:pt x="1795223" y="1471493"/>
                  </a:moveTo>
                  <a:lnTo>
                    <a:pt x="1795460" y="1471493"/>
                  </a:lnTo>
                  <a:lnTo>
                    <a:pt x="1795381" y="1470477"/>
                  </a:lnTo>
                  <a:lnTo>
                    <a:pt x="1795223" y="1470096"/>
                  </a:lnTo>
                  <a:lnTo>
                    <a:pt x="1793709" y="1470188"/>
                  </a:lnTo>
                  <a:lnTo>
                    <a:pt x="1795223" y="1471493"/>
                  </a:lnTo>
                  <a:close/>
                </a:path>
                <a:path w="2360295" h="1867535">
                  <a:moveTo>
                    <a:pt x="1908455" y="1471874"/>
                  </a:moveTo>
                  <a:lnTo>
                    <a:pt x="1910745" y="1471620"/>
                  </a:lnTo>
                  <a:lnTo>
                    <a:pt x="1913666" y="1471620"/>
                  </a:lnTo>
                  <a:lnTo>
                    <a:pt x="1916114" y="1471366"/>
                  </a:lnTo>
                  <a:lnTo>
                    <a:pt x="1918641" y="1471239"/>
                  </a:lnTo>
                  <a:lnTo>
                    <a:pt x="1918799" y="1471239"/>
                  </a:lnTo>
                  <a:lnTo>
                    <a:pt x="1918925" y="1470959"/>
                  </a:lnTo>
                  <a:lnTo>
                    <a:pt x="1918641" y="1470858"/>
                  </a:lnTo>
                  <a:lnTo>
                    <a:pt x="1917851" y="1470604"/>
                  </a:lnTo>
                  <a:lnTo>
                    <a:pt x="1917456" y="1470604"/>
                  </a:lnTo>
                  <a:lnTo>
                    <a:pt x="1917772" y="1470477"/>
                  </a:lnTo>
                  <a:lnTo>
                    <a:pt x="1918088" y="1470223"/>
                  </a:lnTo>
                  <a:lnTo>
                    <a:pt x="1909652" y="1470223"/>
                  </a:lnTo>
                  <a:lnTo>
                    <a:pt x="1909185" y="1470867"/>
                  </a:lnTo>
                  <a:lnTo>
                    <a:pt x="1909244" y="1471366"/>
                  </a:lnTo>
                  <a:lnTo>
                    <a:pt x="1908823" y="1471366"/>
                  </a:lnTo>
                  <a:lnTo>
                    <a:pt x="1908455" y="1471874"/>
                  </a:lnTo>
                  <a:close/>
                </a:path>
                <a:path w="2360295" h="1867535">
                  <a:moveTo>
                    <a:pt x="1885320" y="1471874"/>
                  </a:moveTo>
                  <a:lnTo>
                    <a:pt x="1885951" y="1471366"/>
                  </a:lnTo>
                  <a:lnTo>
                    <a:pt x="1885983" y="1471112"/>
                  </a:lnTo>
                  <a:lnTo>
                    <a:pt x="1885478" y="1470604"/>
                  </a:lnTo>
                  <a:lnTo>
                    <a:pt x="1885162" y="1470477"/>
                  </a:lnTo>
                  <a:lnTo>
                    <a:pt x="1884767" y="1470350"/>
                  </a:lnTo>
                  <a:lnTo>
                    <a:pt x="1883898" y="1470350"/>
                  </a:lnTo>
                  <a:lnTo>
                    <a:pt x="1882161" y="1470223"/>
                  </a:lnTo>
                  <a:lnTo>
                    <a:pt x="1877187" y="1470223"/>
                  </a:lnTo>
                  <a:lnTo>
                    <a:pt x="1877581" y="1470858"/>
                  </a:lnTo>
                  <a:lnTo>
                    <a:pt x="1883425" y="1470858"/>
                  </a:lnTo>
                  <a:lnTo>
                    <a:pt x="1885320" y="1471874"/>
                  </a:lnTo>
                  <a:close/>
                </a:path>
                <a:path w="2360295" h="1867535">
                  <a:moveTo>
                    <a:pt x="1819384" y="1470985"/>
                  </a:moveTo>
                  <a:lnTo>
                    <a:pt x="1823885" y="1470985"/>
                  </a:lnTo>
                  <a:lnTo>
                    <a:pt x="1821753" y="1470858"/>
                  </a:lnTo>
                  <a:lnTo>
                    <a:pt x="1820095" y="1470858"/>
                  </a:lnTo>
                  <a:lnTo>
                    <a:pt x="1819858" y="1470477"/>
                  </a:lnTo>
                  <a:lnTo>
                    <a:pt x="1819621" y="1470223"/>
                  </a:lnTo>
                  <a:lnTo>
                    <a:pt x="1819305" y="1470223"/>
                  </a:lnTo>
                  <a:lnTo>
                    <a:pt x="1819305" y="1470350"/>
                  </a:lnTo>
                  <a:lnTo>
                    <a:pt x="1819384" y="1470985"/>
                  </a:lnTo>
                  <a:close/>
                </a:path>
                <a:path w="2360295" h="1867535">
                  <a:moveTo>
                    <a:pt x="1814806" y="1471747"/>
                  </a:moveTo>
                  <a:lnTo>
                    <a:pt x="1815533" y="1470811"/>
                  </a:lnTo>
                  <a:lnTo>
                    <a:pt x="1814253" y="1470223"/>
                  </a:lnTo>
                  <a:lnTo>
                    <a:pt x="1814806" y="1471747"/>
                  </a:lnTo>
                  <a:close/>
                </a:path>
                <a:path w="2360295" h="1867535">
                  <a:moveTo>
                    <a:pt x="1793328" y="1472763"/>
                  </a:moveTo>
                  <a:lnTo>
                    <a:pt x="1793077" y="1470246"/>
                  </a:lnTo>
                  <a:lnTo>
                    <a:pt x="1792143" y="1470477"/>
                  </a:lnTo>
                  <a:lnTo>
                    <a:pt x="1792459" y="1470985"/>
                  </a:lnTo>
                  <a:lnTo>
                    <a:pt x="1789696" y="1471239"/>
                  </a:lnTo>
                  <a:lnTo>
                    <a:pt x="1791986" y="1472128"/>
                  </a:lnTo>
                  <a:lnTo>
                    <a:pt x="1792084" y="1472263"/>
                  </a:lnTo>
                  <a:lnTo>
                    <a:pt x="1793328" y="1472763"/>
                  </a:lnTo>
                  <a:close/>
                </a:path>
                <a:path w="2360295" h="1867535">
                  <a:moveTo>
                    <a:pt x="1943594" y="1471493"/>
                  </a:moveTo>
                  <a:lnTo>
                    <a:pt x="1943831" y="1471493"/>
                  </a:lnTo>
                  <a:lnTo>
                    <a:pt x="1943357" y="1470350"/>
                  </a:lnTo>
                  <a:lnTo>
                    <a:pt x="1942558" y="1470350"/>
                  </a:lnTo>
                  <a:lnTo>
                    <a:pt x="1943041" y="1471239"/>
                  </a:lnTo>
                  <a:lnTo>
                    <a:pt x="1943199" y="1471366"/>
                  </a:lnTo>
                  <a:lnTo>
                    <a:pt x="1943594" y="1471493"/>
                  </a:lnTo>
                  <a:close/>
                </a:path>
                <a:path w="2360295" h="1867535">
                  <a:moveTo>
                    <a:pt x="1907744" y="1471239"/>
                  </a:moveTo>
                  <a:lnTo>
                    <a:pt x="1908455" y="1470477"/>
                  </a:lnTo>
                  <a:lnTo>
                    <a:pt x="1907649" y="1470477"/>
                  </a:lnTo>
                  <a:lnTo>
                    <a:pt x="1907744" y="1471239"/>
                  </a:lnTo>
                  <a:close/>
                </a:path>
                <a:path w="2360295" h="1867535">
                  <a:moveTo>
                    <a:pt x="1779193" y="1472255"/>
                  </a:moveTo>
                  <a:lnTo>
                    <a:pt x="1780219" y="1471239"/>
                  </a:lnTo>
                  <a:lnTo>
                    <a:pt x="1781167" y="1470477"/>
                  </a:lnTo>
                  <a:lnTo>
                    <a:pt x="1779241" y="1470477"/>
                  </a:lnTo>
                  <a:lnTo>
                    <a:pt x="1779193" y="1472255"/>
                  </a:lnTo>
                  <a:close/>
                </a:path>
                <a:path w="2360295" h="1867535">
                  <a:moveTo>
                    <a:pt x="1873001" y="1473144"/>
                  </a:moveTo>
                  <a:lnTo>
                    <a:pt x="1874234" y="1472263"/>
                  </a:lnTo>
                  <a:lnTo>
                    <a:pt x="1874297" y="1472001"/>
                  </a:lnTo>
                  <a:lnTo>
                    <a:pt x="1873791" y="1471493"/>
                  </a:lnTo>
                  <a:lnTo>
                    <a:pt x="1872528" y="1470604"/>
                  </a:lnTo>
                  <a:lnTo>
                    <a:pt x="1869922" y="1471874"/>
                  </a:lnTo>
                  <a:lnTo>
                    <a:pt x="1870159" y="1472128"/>
                  </a:lnTo>
                  <a:lnTo>
                    <a:pt x="1871580" y="1472382"/>
                  </a:lnTo>
                  <a:lnTo>
                    <a:pt x="1873001" y="1473144"/>
                  </a:lnTo>
                  <a:close/>
                </a:path>
                <a:path w="2360295" h="1867535">
                  <a:moveTo>
                    <a:pt x="1879792" y="1472255"/>
                  </a:moveTo>
                  <a:lnTo>
                    <a:pt x="1880503" y="1471874"/>
                  </a:lnTo>
                  <a:lnTo>
                    <a:pt x="1882003" y="1471239"/>
                  </a:lnTo>
                  <a:lnTo>
                    <a:pt x="1883425" y="1470858"/>
                  </a:lnTo>
                  <a:lnTo>
                    <a:pt x="1877581" y="1470858"/>
                  </a:lnTo>
                  <a:lnTo>
                    <a:pt x="1878055" y="1471620"/>
                  </a:lnTo>
                  <a:lnTo>
                    <a:pt x="1878932" y="1471752"/>
                  </a:lnTo>
                  <a:lnTo>
                    <a:pt x="1879792" y="1472255"/>
                  </a:lnTo>
                  <a:close/>
                </a:path>
                <a:path w="2360295" h="1867535">
                  <a:moveTo>
                    <a:pt x="1815708" y="1470985"/>
                  </a:moveTo>
                  <a:lnTo>
                    <a:pt x="1815911" y="1470985"/>
                  </a:lnTo>
                  <a:lnTo>
                    <a:pt x="1815656" y="1470867"/>
                  </a:lnTo>
                  <a:close/>
                </a:path>
                <a:path w="2360295" h="1867535">
                  <a:moveTo>
                    <a:pt x="1909244" y="1471366"/>
                  </a:moveTo>
                  <a:lnTo>
                    <a:pt x="1909118" y="1470959"/>
                  </a:lnTo>
                  <a:lnTo>
                    <a:pt x="1909106" y="1471239"/>
                  </a:lnTo>
                  <a:lnTo>
                    <a:pt x="1909244" y="1471366"/>
                  </a:lnTo>
                  <a:close/>
                </a:path>
                <a:path w="2360295" h="1867535">
                  <a:moveTo>
                    <a:pt x="1816780" y="1473398"/>
                  </a:moveTo>
                  <a:lnTo>
                    <a:pt x="1817402" y="1471620"/>
                  </a:lnTo>
                  <a:lnTo>
                    <a:pt x="1817491" y="1471239"/>
                  </a:lnTo>
                  <a:lnTo>
                    <a:pt x="1817096" y="1470985"/>
                  </a:lnTo>
                  <a:lnTo>
                    <a:pt x="1816174" y="1471874"/>
                  </a:lnTo>
                  <a:lnTo>
                    <a:pt x="1816276" y="1472263"/>
                  </a:lnTo>
                  <a:lnTo>
                    <a:pt x="1816780" y="1473398"/>
                  </a:lnTo>
                  <a:close/>
                </a:path>
                <a:path w="2360295" h="1867535">
                  <a:moveTo>
                    <a:pt x="1784878" y="1473525"/>
                  </a:moveTo>
                  <a:lnTo>
                    <a:pt x="1785036" y="1471620"/>
                  </a:lnTo>
                  <a:lnTo>
                    <a:pt x="1786931" y="1471620"/>
                  </a:lnTo>
                  <a:lnTo>
                    <a:pt x="1786852" y="1471493"/>
                  </a:lnTo>
                  <a:lnTo>
                    <a:pt x="1786773" y="1471112"/>
                  </a:lnTo>
                  <a:lnTo>
                    <a:pt x="1786457" y="1470985"/>
                  </a:lnTo>
                  <a:lnTo>
                    <a:pt x="1786063" y="1471239"/>
                  </a:lnTo>
                  <a:lnTo>
                    <a:pt x="1783307" y="1471239"/>
                  </a:lnTo>
                  <a:lnTo>
                    <a:pt x="1784878" y="1473525"/>
                  </a:lnTo>
                  <a:close/>
                </a:path>
                <a:path w="2360295" h="1867535">
                  <a:moveTo>
                    <a:pt x="1782904" y="1472509"/>
                  </a:moveTo>
                  <a:lnTo>
                    <a:pt x="1783220" y="1471112"/>
                  </a:lnTo>
                  <a:lnTo>
                    <a:pt x="1781529" y="1471112"/>
                  </a:lnTo>
                  <a:lnTo>
                    <a:pt x="1782035" y="1472001"/>
                  </a:lnTo>
                  <a:lnTo>
                    <a:pt x="1782509" y="1472128"/>
                  </a:lnTo>
                  <a:lnTo>
                    <a:pt x="1782904" y="1472509"/>
                  </a:lnTo>
                  <a:close/>
                </a:path>
                <a:path w="2360295" h="1867535">
                  <a:moveTo>
                    <a:pt x="1774851" y="1472509"/>
                  </a:moveTo>
                  <a:lnTo>
                    <a:pt x="1775087" y="1472509"/>
                  </a:lnTo>
                  <a:lnTo>
                    <a:pt x="1776825" y="1472128"/>
                  </a:lnTo>
                  <a:lnTo>
                    <a:pt x="1776435" y="1471752"/>
                  </a:lnTo>
                  <a:lnTo>
                    <a:pt x="1776035" y="1471112"/>
                  </a:lnTo>
                  <a:lnTo>
                    <a:pt x="1775719" y="1471239"/>
                  </a:lnTo>
                  <a:lnTo>
                    <a:pt x="1775245" y="1471239"/>
                  </a:lnTo>
                  <a:lnTo>
                    <a:pt x="1774801" y="1471922"/>
                  </a:lnTo>
                  <a:lnTo>
                    <a:pt x="1774456" y="1472255"/>
                  </a:lnTo>
                  <a:lnTo>
                    <a:pt x="1774693" y="1472255"/>
                  </a:lnTo>
                  <a:lnTo>
                    <a:pt x="1774851" y="1472509"/>
                  </a:lnTo>
                  <a:close/>
                </a:path>
                <a:path w="2360295" h="1867535">
                  <a:moveTo>
                    <a:pt x="1908823" y="1471366"/>
                  </a:moveTo>
                  <a:lnTo>
                    <a:pt x="1909244" y="1471366"/>
                  </a:lnTo>
                  <a:lnTo>
                    <a:pt x="1908992" y="1471133"/>
                  </a:lnTo>
                  <a:lnTo>
                    <a:pt x="1908823" y="1471366"/>
                  </a:lnTo>
                  <a:close/>
                </a:path>
                <a:path w="2360295" h="1867535">
                  <a:moveTo>
                    <a:pt x="1961361" y="1471874"/>
                  </a:moveTo>
                  <a:lnTo>
                    <a:pt x="1961914" y="1471493"/>
                  </a:lnTo>
                  <a:lnTo>
                    <a:pt x="1961598" y="1471239"/>
                  </a:lnTo>
                  <a:lnTo>
                    <a:pt x="1961361" y="1471874"/>
                  </a:lnTo>
                  <a:close/>
                </a:path>
                <a:path w="2360295" h="1867535">
                  <a:moveTo>
                    <a:pt x="1827044" y="1473779"/>
                  </a:moveTo>
                  <a:lnTo>
                    <a:pt x="1827438" y="1473398"/>
                  </a:lnTo>
                  <a:lnTo>
                    <a:pt x="1828228" y="1473144"/>
                  </a:lnTo>
                  <a:lnTo>
                    <a:pt x="1828544" y="1471366"/>
                  </a:lnTo>
                  <a:lnTo>
                    <a:pt x="1827912" y="1473017"/>
                  </a:lnTo>
                  <a:lnTo>
                    <a:pt x="1826787" y="1473017"/>
                  </a:lnTo>
                  <a:lnTo>
                    <a:pt x="1826965" y="1473398"/>
                  </a:lnTo>
                  <a:lnTo>
                    <a:pt x="1827044" y="1473779"/>
                  </a:lnTo>
                  <a:close/>
                </a:path>
                <a:path w="2360295" h="1867535">
                  <a:moveTo>
                    <a:pt x="1822780" y="1472509"/>
                  </a:moveTo>
                  <a:lnTo>
                    <a:pt x="1824912" y="1472509"/>
                  </a:lnTo>
                  <a:lnTo>
                    <a:pt x="1825306" y="1471620"/>
                  </a:lnTo>
                  <a:lnTo>
                    <a:pt x="1825543" y="1471366"/>
                  </a:lnTo>
                  <a:lnTo>
                    <a:pt x="1819479" y="1471366"/>
                  </a:lnTo>
                  <a:lnTo>
                    <a:pt x="1819542" y="1471620"/>
                  </a:lnTo>
                  <a:lnTo>
                    <a:pt x="1820253" y="1472128"/>
                  </a:lnTo>
                  <a:lnTo>
                    <a:pt x="1820806" y="1472382"/>
                  </a:lnTo>
                  <a:lnTo>
                    <a:pt x="1821279" y="1472382"/>
                  </a:lnTo>
                  <a:lnTo>
                    <a:pt x="1822780" y="1472509"/>
                  </a:lnTo>
                  <a:close/>
                </a:path>
                <a:path w="2360295" h="1867535">
                  <a:moveTo>
                    <a:pt x="1930723" y="1472636"/>
                  </a:moveTo>
                  <a:lnTo>
                    <a:pt x="1930960" y="1472509"/>
                  </a:lnTo>
                  <a:lnTo>
                    <a:pt x="1931592" y="1472382"/>
                  </a:lnTo>
                  <a:lnTo>
                    <a:pt x="1932618" y="1471620"/>
                  </a:lnTo>
                  <a:lnTo>
                    <a:pt x="1931829" y="1471747"/>
                  </a:lnTo>
                  <a:lnTo>
                    <a:pt x="1930013" y="1471747"/>
                  </a:lnTo>
                  <a:lnTo>
                    <a:pt x="1930723" y="1472636"/>
                  </a:lnTo>
                  <a:close/>
                </a:path>
                <a:path w="2360295" h="1867535">
                  <a:moveTo>
                    <a:pt x="1785352" y="1471874"/>
                  </a:moveTo>
                  <a:lnTo>
                    <a:pt x="1785510" y="1471747"/>
                  </a:lnTo>
                  <a:lnTo>
                    <a:pt x="1786457" y="1471620"/>
                  </a:lnTo>
                  <a:lnTo>
                    <a:pt x="1785194" y="1471620"/>
                  </a:lnTo>
                  <a:lnTo>
                    <a:pt x="1785352" y="1471874"/>
                  </a:lnTo>
                  <a:close/>
                </a:path>
                <a:path w="2360295" h="1867535">
                  <a:moveTo>
                    <a:pt x="1815911" y="1472128"/>
                  </a:moveTo>
                  <a:lnTo>
                    <a:pt x="1816049" y="1471752"/>
                  </a:lnTo>
                  <a:lnTo>
                    <a:pt x="1815911" y="1472128"/>
                  </a:lnTo>
                  <a:close/>
                </a:path>
                <a:path w="2360295" h="1867535">
                  <a:moveTo>
                    <a:pt x="1961124" y="1472509"/>
                  </a:moveTo>
                  <a:lnTo>
                    <a:pt x="1961361" y="1471874"/>
                  </a:lnTo>
                  <a:lnTo>
                    <a:pt x="1960894" y="1472061"/>
                  </a:lnTo>
                  <a:lnTo>
                    <a:pt x="1961124" y="1472509"/>
                  </a:lnTo>
                  <a:close/>
                </a:path>
                <a:path w="2360295" h="1867535">
                  <a:moveTo>
                    <a:pt x="1824517" y="1473144"/>
                  </a:moveTo>
                  <a:lnTo>
                    <a:pt x="1826866" y="1472257"/>
                  </a:lnTo>
                  <a:lnTo>
                    <a:pt x="1824912" y="1472509"/>
                  </a:lnTo>
                  <a:lnTo>
                    <a:pt x="1822780" y="1472509"/>
                  </a:lnTo>
                  <a:lnTo>
                    <a:pt x="1824517" y="1473144"/>
                  </a:lnTo>
                  <a:close/>
                </a:path>
                <a:path w="2360295" h="1867535">
                  <a:moveTo>
                    <a:pt x="1832571" y="1472763"/>
                  </a:moveTo>
                  <a:lnTo>
                    <a:pt x="1833282" y="1472636"/>
                  </a:lnTo>
                  <a:lnTo>
                    <a:pt x="1832532" y="1472636"/>
                  </a:lnTo>
                  <a:lnTo>
                    <a:pt x="1832571" y="1472763"/>
                  </a:lnTo>
                  <a:close/>
                </a:path>
                <a:path w="2360295" h="1867535">
                  <a:moveTo>
                    <a:pt x="2058975" y="1457650"/>
                  </a:moveTo>
                  <a:lnTo>
                    <a:pt x="2060775" y="1457650"/>
                  </a:lnTo>
                  <a:lnTo>
                    <a:pt x="2060539" y="1454856"/>
                  </a:lnTo>
                  <a:lnTo>
                    <a:pt x="2058975" y="1457650"/>
                  </a:lnTo>
                  <a:close/>
                </a:path>
                <a:path w="2360295" h="1867535">
                  <a:moveTo>
                    <a:pt x="2003159" y="1460444"/>
                  </a:moveTo>
                  <a:lnTo>
                    <a:pt x="2003922" y="1460444"/>
                  </a:lnTo>
                  <a:lnTo>
                    <a:pt x="2001553" y="1454856"/>
                  </a:lnTo>
                  <a:lnTo>
                    <a:pt x="2000421" y="1457904"/>
                  </a:lnTo>
                  <a:lnTo>
                    <a:pt x="2000531" y="1458227"/>
                  </a:lnTo>
                  <a:lnTo>
                    <a:pt x="2001000" y="1458793"/>
                  </a:lnTo>
                  <a:lnTo>
                    <a:pt x="2002027" y="1459809"/>
                  </a:lnTo>
                  <a:lnTo>
                    <a:pt x="2003290" y="1460190"/>
                  </a:lnTo>
                  <a:lnTo>
                    <a:pt x="2003159" y="1460444"/>
                  </a:lnTo>
                  <a:close/>
                </a:path>
                <a:path w="2360295" h="1867535">
                  <a:moveTo>
                    <a:pt x="2007396" y="1457142"/>
                  </a:moveTo>
                  <a:lnTo>
                    <a:pt x="2013003" y="1457142"/>
                  </a:lnTo>
                  <a:lnTo>
                    <a:pt x="2011265" y="1457015"/>
                  </a:lnTo>
                  <a:lnTo>
                    <a:pt x="2009765" y="1455618"/>
                  </a:lnTo>
                  <a:lnTo>
                    <a:pt x="2009449" y="1455618"/>
                  </a:lnTo>
                  <a:lnTo>
                    <a:pt x="2008028" y="1456253"/>
                  </a:lnTo>
                  <a:lnTo>
                    <a:pt x="2007396" y="1457142"/>
                  </a:lnTo>
                  <a:close/>
                </a:path>
                <a:path w="2360295" h="1867535">
                  <a:moveTo>
                    <a:pt x="2047826" y="1457269"/>
                  </a:moveTo>
                  <a:lnTo>
                    <a:pt x="2052247" y="1457269"/>
                  </a:lnTo>
                  <a:lnTo>
                    <a:pt x="2050273" y="1455745"/>
                  </a:lnTo>
                  <a:lnTo>
                    <a:pt x="2047826" y="1457269"/>
                  </a:lnTo>
                  <a:close/>
                </a:path>
                <a:path w="2360295" h="1867535">
                  <a:moveTo>
                    <a:pt x="2042565" y="1457396"/>
                  </a:moveTo>
                  <a:lnTo>
                    <a:pt x="2044035" y="1457396"/>
                  </a:lnTo>
                  <a:lnTo>
                    <a:pt x="2041982" y="1455872"/>
                  </a:lnTo>
                  <a:lnTo>
                    <a:pt x="2042565" y="1457396"/>
                  </a:lnTo>
                  <a:close/>
                </a:path>
                <a:path w="2360295" h="1867535">
                  <a:moveTo>
                    <a:pt x="2080663" y="1457269"/>
                  </a:moveTo>
                  <a:lnTo>
                    <a:pt x="2083122" y="1457269"/>
                  </a:lnTo>
                  <a:lnTo>
                    <a:pt x="2081227" y="1455999"/>
                  </a:lnTo>
                  <a:lnTo>
                    <a:pt x="2080663" y="1457269"/>
                  </a:lnTo>
                  <a:close/>
                </a:path>
                <a:path w="2360295" h="1867535">
                  <a:moveTo>
                    <a:pt x="2073726" y="1458412"/>
                  </a:moveTo>
                  <a:lnTo>
                    <a:pt x="2073802" y="1458167"/>
                  </a:lnTo>
                  <a:lnTo>
                    <a:pt x="2073923" y="1458031"/>
                  </a:lnTo>
                  <a:lnTo>
                    <a:pt x="2073943" y="1457650"/>
                  </a:lnTo>
                  <a:lnTo>
                    <a:pt x="2073173" y="1456507"/>
                  </a:lnTo>
                  <a:lnTo>
                    <a:pt x="2070014" y="1456507"/>
                  </a:lnTo>
                  <a:lnTo>
                    <a:pt x="2067093" y="1455999"/>
                  </a:lnTo>
                  <a:lnTo>
                    <a:pt x="2064191" y="1457142"/>
                  </a:lnTo>
                  <a:lnTo>
                    <a:pt x="2072225" y="1457142"/>
                  </a:lnTo>
                  <a:lnTo>
                    <a:pt x="2072620" y="1457523"/>
                  </a:lnTo>
                  <a:lnTo>
                    <a:pt x="2072936" y="1457777"/>
                  </a:lnTo>
                  <a:lnTo>
                    <a:pt x="2073331" y="1458158"/>
                  </a:lnTo>
                  <a:lnTo>
                    <a:pt x="2073489" y="1458158"/>
                  </a:lnTo>
                  <a:lnTo>
                    <a:pt x="2073568" y="1458285"/>
                  </a:lnTo>
                  <a:lnTo>
                    <a:pt x="2073726" y="1458412"/>
                  </a:lnTo>
                  <a:close/>
                </a:path>
                <a:path w="2360295" h="1867535">
                  <a:moveTo>
                    <a:pt x="2021035" y="1457777"/>
                  </a:moveTo>
                  <a:lnTo>
                    <a:pt x="2029427" y="1457777"/>
                  </a:lnTo>
                  <a:lnTo>
                    <a:pt x="2027690" y="1455999"/>
                  </a:lnTo>
                  <a:lnTo>
                    <a:pt x="2025637" y="1457396"/>
                  </a:lnTo>
                  <a:lnTo>
                    <a:pt x="2021678" y="1457396"/>
                  </a:lnTo>
                  <a:lnTo>
                    <a:pt x="2021035" y="1457777"/>
                  </a:lnTo>
                  <a:close/>
                </a:path>
                <a:path w="2360295" h="1867535">
                  <a:moveTo>
                    <a:pt x="2077279" y="1458412"/>
                  </a:moveTo>
                  <a:lnTo>
                    <a:pt x="2078937" y="1458412"/>
                  </a:lnTo>
                  <a:lnTo>
                    <a:pt x="2078463" y="1458285"/>
                  </a:lnTo>
                  <a:lnTo>
                    <a:pt x="2078319" y="1458227"/>
                  </a:lnTo>
                  <a:lnTo>
                    <a:pt x="2078226" y="1458031"/>
                  </a:lnTo>
                  <a:lnTo>
                    <a:pt x="2078463" y="1457650"/>
                  </a:lnTo>
                  <a:lnTo>
                    <a:pt x="2079174" y="1457142"/>
                  </a:lnTo>
                  <a:lnTo>
                    <a:pt x="2080121" y="1456634"/>
                  </a:lnTo>
                  <a:lnTo>
                    <a:pt x="2079490" y="1456634"/>
                  </a:lnTo>
                  <a:lnTo>
                    <a:pt x="2078621" y="1456126"/>
                  </a:lnTo>
                  <a:lnTo>
                    <a:pt x="2078305" y="1456507"/>
                  </a:lnTo>
                  <a:lnTo>
                    <a:pt x="2077752" y="1456888"/>
                  </a:lnTo>
                  <a:lnTo>
                    <a:pt x="2077279" y="1458412"/>
                  </a:lnTo>
                  <a:close/>
                </a:path>
                <a:path w="2360295" h="1867535">
                  <a:moveTo>
                    <a:pt x="2040877" y="1458285"/>
                  </a:moveTo>
                  <a:lnTo>
                    <a:pt x="2044588" y="1458285"/>
                  </a:lnTo>
                  <a:lnTo>
                    <a:pt x="2044295" y="1458167"/>
                  </a:lnTo>
                  <a:lnTo>
                    <a:pt x="2044193" y="1456253"/>
                  </a:lnTo>
                  <a:lnTo>
                    <a:pt x="2043877" y="1456380"/>
                  </a:lnTo>
                  <a:lnTo>
                    <a:pt x="2044035" y="1457396"/>
                  </a:lnTo>
                  <a:lnTo>
                    <a:pt x="2042565" y="1457396"/>
                  </a:lnTo>
                  <a:lnTo>
                    <a:pt x="2042614" y="1457523"/>
                  </a:lnTo>
                  <a:lnTo>
                    <a:pt x="2042574" y="1457777"/>
                  </a:lnTo>
                  <a:lnTo>
                    <a:pt x="2042456" y="1457904"/>
                  </a:lnTo>
                  <a:lnTo>
                    <a:pt x="2042377" y="1458158"/>
                  </a:lnTo>
                  <a:lnTo>
                    <a:pt x="2040937" y="1458158"/>
                  </a:lnTo>
                  <a:lnTo>
                    <a:pt x="2040877" y="1458285"/>
                  </a:lnTo>
                  <a:close/>
                </a:path>
                <a:path w="2360295" h="1867535">
                  <a:moveTo>
                    <a:pt x="2015174" y="1458158"/>
                  </a:moveTo>
                  <a:lnTo>
                    <a:pt x="2015687" y="1458158"/>
                  </a:lnTo>
                  <a:lnTo>
                    <a:pt x="2016477" y="1457650"/>
                  </a:lnTo>
                  <a:lnTo>
                    <a:pt x="2016714" y="1456253"/>
                  </a:lnTo>
                  <a:lnTo>
                    <a:pt x="2016082" y="1456507"/>
                  </a:lnTo>
                  <a:lnTo>
                    <a:pt x="2015372" y="1456888"/>
                  </a:lnTo>
                  <a:lnTo>
                    <a:pt x="2013003" y="1457142"/>
                  </a:lnTo>
                  <a:lnTo>
                    <a:pt x="2007396" y="1457142"/>
                  </a:lnTo>
                  <a:lnTo>
                    <a:pt x="2006855" y="1457904"/>
                  </a:lnTo>
                  <a:lnTo>
                    <a:pt x="2014977" y="1457904"/>
                  </a:lnTo>
                  <a:lnTo>
                    <a:pt x="2015174" y="1458158"/>
                  </a:lnTo>
                  <a:close/>
                </a:path>
                <a:path w="2360295" h="1867535">
                  <a:moveTo>
                    <a:pt x="2045220" y="1457269"/>
                  </a:moveTo>
                  <a:lnTo>
                    <a:pt x="2047826" y="1457269"/>
                  </a:lnTo>
                  <a:lnTo>
                    <a:pt x="2045772" y="1456507"/>
                  </a:lnTo>
                  <a:lnTo>
                    <a:pt x="2045614" y="1456380"/>
                  </a:lnTo>
                  <a:lnTo>
                    <a:pt x="2045220" y="1457269"/>
                  </a:lnTo>
                  <a:close/>
                </a:path>
                <a:path w="2360295" h="1867535">
                  <a:moveTo>
                    <a:pt x="2082970" y="1459936"/>
                  </a:moveTo>
                  <a:lnTo>
                    <a:pt x="2083201" y="1459936"/>
                  </a:lnTo>
                  <a:lnTo>
                    <a:pt x="2083359" y="1458031"/>
                  </a:lnTo>
                  <a:lnTo>
                    <a:pt x="2083912" y="1458031"/>
                  </a:lnTo>
                  <a:lnTo>
                    <a:pt x="2084701" y="1457904"/>
                  </a:lnTo>
                  <a:lnTo>
                    <a:pt x="2084654" y="1457015"/>
                  </a:lnTo>
                  <a:lnTo>
                    <a:pt x="2084148" y="1456507"/>
                  </a:lnTo>
                  <a:lnTo>
                    <a:pt x="2083122" y="1457269"/>
                  </a:lnTo>
                  <a:lnTo>
                    <a:pt x="2080663" y="1457269"/>
                  </a:lnTo>
                  <a:lnTo>
                    <a:pt x="2080437" y="1457777"/>
                  </a:lnTo>
                  <a:lnTo>
                    <a:pt x="2079837" y="1458031"/>
                  </a:lnTo>
                  <a:lnTo>
                    <a:pt x="2083359" y="1458031"/>
                  </a:lnTo>
                  <a:lnTo>
                    <a:pt x="2083754" y="1458158"/>
                  </a:lnTo>
                  <a:lnTo>
                    <a:pt x="2079515" y="1458167"/>
                  </a:lnTo>
                  <a:lnTo>
                    <a:pt x="2078937" y="1458412"/>
                  </a:lnTo>
                  <a:lnTo>
                    <a:pt x="2077279" y="1458412"/>
                  </a:lnTo>
                  <a:lnTo>
                    <a:pt x="2077059" y="1459174"/>
                  </a:lnTo>
                  <a:lnTo>
                    <a:pt x="2083122" y="1459174"/>
                  </a:lnTo>
                  <a:lnTo>
                    <a:pt x="2082970" y="1459936"/>
                  </a:lnTo>
                  <a:close/>
                </a:path>
                <a:path w="2360295" h="1867535">
                  <a:moveTo>
                    <a:pt x="2036455" y="1459809"/>
                  </a:moveTo>
                  <a:lnTo>
                    <a:pt x="2053353" y="1459809"/>
                  </a:lnTo>
                  <a:lnTo>
                    <a:pt x="2053400" y="1458031"/>
                  </a:lnTo>
                  <a:lnTo>
                    <a:pt x="2053274" y="1456888"/>
                  </a:lnTo>
                  <a:lnTo>
                    <a:pt x="2052563" y="1456507"/>
                  </a:lnTo>
                  <a:lnTo>
                    <a:pt x="2052458" y="1457015"/>
                  </a:lnTo>
                  <a:lnTo>
                    <a:pt x="2052405" y="1457142"/>
                  </a:lnTo>
                  <a:lnTo>
                    <a:pt x="2052247" y="1457269"/>
                  </a:lnTo>
                  <a:lnTo>
                    <a:pt x="2045220" y="1457269"/>
                  </a:lnTo>
                  <a:lnTo>
                    <a:pt x="2044904" y="1457650"/>
                  </a:lnTo>
                  <a:lnTo>
                    <a:pt x="2044661" y="1458167"/>
                  </a:lnTo>
                  <a:lnTo>
                    <a:pt x="2037369" y="1458285"/>
                  </a:lnTo>
                  <a:lnTo>
                    <a:pt x="2037876" y="1459555"/>
                  </a:lnTo>
                  <a:lnTo>
                    <a:pt x="2036455" y="1459809"/>
                  </a:lnTo>
                  <a:close/>
                </a:path>
                <a:path w="2360295" h="1867535">
                  <a:moveTo>
                    <a:pt x="2037369" y="1458285"/>
                  </a:moveTo>
                  <a:lnTo>
                    <a:pt x="2040877" y="1458285"/>
                  </a:lnTo>
                  <a:lnTo>
                    <a:pt x="2040087" y="1458031"/>
                  </a:lnTo>
                  <a:lnTo>
                    <a:pt x="2040245" y="1457777"/>
                  </a:lnTo>
                  <a:lnTo>
                    <a:pt x="2040482" y="1457650"/>
                  </a:lnTo>
                  <a:lnTo>
                    <a:pt x="2040956" y="1457269"/>
                  </a:lnTo>
                  <a:lnTo>
                    <a:pt x="2041193" y="1457015"/>
                  </a:lnTo>
                  <a:lnTo>
                    <a:pt x="2041509" y="1456761"/>
                  </a:lnTo>
                  <a:lnTo>
                    <a:pt x="2040482" y="1456507"/>
                  </a:lnTo>
                  <a:lnTo>
                    <a:pt x="2040008" y="1456507"/>
                  </a:lnTo>
                  <a:lnTo>
                    <a:pt x="2039298" y="1456634"/>
                  </a:lnTo>
                  <a:lnTo>
                    <a:pt x="2038587" y="1456888"/>
                  </a:lnTo>
                  <a:lnTo>
                    <a:pt x="2037817" y="1457396"/>
                  </a:lnTo>
                  <a:lnTo>
                    <a:pt x="2037166" y="1457777"/>
                  </a:lnTo>
                  <a:lnTo>
                    <a:pt x="2037369" y="1458285"/>
                  </a:lnTo>
                  <a:close/>
                </a:path>
                <a:path w="2360295" h="1867535">
                  <a:moveTo>
                    <a:pt x="2073127" y="1462730"/>
                  </a:moveTo>
                  <a:lnTo>
                    <a:pt x="2075699" y="1462730"/>
                  </a:lnTo>
                  <a:lnTo>
                    <a:pt x="2074820" y="1461968"/>
                  </a:lnTo>
                  <a:lnTo>
                    <a:pt x="2074730" y="1461790"/>
                  </a:lnTo>
                  <a:lnTo>
                    <a:pt x="2075384" y="1461206"/>
                  </a:lnTo>
                  <a:lnTo>
                    <a:pt x="2075700" y="1460444"/>
                  </a:lnTo>
                  <a:lnTo>
                    <a:pt x="2073647" y="1460317"/>
                  </a:lnTo>
                  <a:lnTo>
                    <a:pt x="2072304" y="1460063"/>
                  </a:lnTo>
                  <a:lnTo>
                    <a:pt x="2071593" y="1459809"/>
                  </a:lnTo>
                  <a:lnTo>
                    <a:pt x="2036218" y="1459809"/>
                  </a:lnTo>
                  <a:lnTo>
                    <a:pt x="2035754" y="1459499"/>
                  </a:lnTo>
                  <a:lnTo>
                    <a:pt x="2035507" y="1459174"/>
                  </a:lnTo>
                  <a:lnTo>
                    <a:pt x="2035428" y="1458666"/>
                  </a:lnTo>
                  <a:lnTo>
                    <a:pt x="2036376" y="1458285"/>
                  </a:lnTo>
                  <a:lnTo>
                    <a:pt x="2036494" y="1457904"/>
                  </a:lnTo>
                  <a:lnTo>
                    <a:pt x="2036613" y="1456507"/>
                  </a:lnTo>
                  <a:lnTo>
                    <a:pt x="2036060" y="1456507"/>
                  </a:lnTo>
                  <a:lnTo>
                    <a:pt x="2035507" y="1457650"/>
                  </a:lnTo>
                  <a:lnTo>
                    <a:pt x="2034481" y="1458158"/>
                  </a:lnTo>
                  <a:lnTo>
                    <a:pt x="2034988" y="1460190"/>
                  </a:lnTo>
                  <a:lnTo>
                    <a:pt x="2037480" y="1460190"/>
                  </a:lnTo>
                  <a:lnTo>
                    <a:pt x="2037472" y="1460571"/>
                  </a:lnTo>
                  <a:lnTo>
                    <a:pt x="2073724" y="1460571"/>
                  </a:lnTo>
                  <a:lnTo>
                    <a:pt x="2073724" y="1461079"/>
                  </a:lnTo>
                  <a:lnTo>
                    <a:pt x="2073409" y="1461206"/>
                  </a:lnTo>
                  <a:lnTo>
                    <a:pt x="2072777" y="1461206"/>
                  </a:lnTo>
                  <a:lnTo>
                    <a:pt x="2072653" y="1461506"/>
                  </a:lnTo>
                  <a:lnTo>
                    <a:pt x="2072732" y="1461841"/>
                  </a:lnTo>
                  <a:lnTo>
                    <a:pt x="2073127" y="1462730"/>
                  </a:lnTo>
                  <a:close/>
                </a:path>
                <a:path w="2360295" h="1867535">
                  <a:moveTo>
                    <a:pt x="2017650" y="1458412"/>
                  </a:moveTo>
                  <a:lnTo>
                    <a:pt x="2030375" y="1458412"/>
                  </a:lnTo>
                  <a:lnTo>
                    <a:pt x="2029822" y="1456507"/>
                  </a:lnTo>
                  <a:lnTo>
                    <a:pt x="2029493" y="1457142"/>
                  </a:lnTo>
                  <a:lnTo>
                    <a:pt x="2029427" y="1457777"/>
                  </a:lnTo>
                  <a:lnTo>
                    <a:pt x="2021035" y="1457777"/>
                  </a:lnTo>
                  <a:lnTo>
                    <a:pt x="2020820" y="1457904"/>
                  </a:lnTo>
                  <a:lnTo>
                    <a:pt x="2019303" y="1458167"/>
                  </a:lnTo>
                  <a:lnTo>
                    <a:pt x="2019083" y="1458285"/>
                  </a:lnTo>
                  <a:lnTo>
                    <a:pt x="2017673" y="1458285"/>
                  </a:lnTo>
                  <a:lnTo>
                    <a:pt x="2017650" y="1458412"/>
                  </a:lnTo>
                  <a:close/>
                </a:path>
                <a:path w="2360295" h="1867535">
                  <a:moveTo>
                    <a:pt x="2126461" y="1459373"/>
                  </a:moveTo>
                  <a:lnTo>
                    <a:pt x="2127183" y="1458793"/>
                  </a:lnTo>
                  <a:lnTo>
                    <a:pt x="2127183" y="1456634"/>
                  </a:lnTo>
                  <a:lnTo>
                    <a:pt x="2126157" y="1457904"/>
                  </a:lnTo>
                  <a:lnTo>
                    <a:pt x="2125387" y="1458167"/>
                  </a:lnTo>
                  <a:lnTo>
                    <a:pt x="2122998" y="1458539"/>
                  </a:lnTo>
                  <a:lnTo>
                    <a:pt x="2120471" y="1458793"/>
                  </a:lnTo>
                  <a:lnTo>
                    <a:pt x="2119248" y="1459174"/>
                  </a:lnTo>
                  <a:lnTo>
                    <a:pt x="2126315" y="1459174"/>
                  </a:lnTo>
                  <a:lnTo>
                    <a:pt x="2126461" y="1459373"/>
                  </a:lnTo>
                  <a:close/>
                </a:path>
                <a:path w="2360295" h="1867535">
                  <a:moveTo>
                    <a:pt x="2040937" y="1458158"/>
                  </a:moveTo>
                  <a:lnTo>
                    <a:pt x="2042377" y="1458158"/>
                  </a:lnTo>
                  <a:lnTo>
                    <a:pt x="2041666" y="1456634"/>
                  </a:lnTo>
                  <a:lnTo>
                    <a:pt x="2040937" y="1458158"/>
                  </a:lnTo>
                  <a:close/>
                </a:path>
                <a:path w="2360295" h="1867535">
                  <a:moveTo>
                    <a:pt x="2000716" y="1463111"/>
                  </a:moveTo>
                  <a:lnTo>
                    <a:pt x="2030612" y="1463111"/>
                  </a:lnTo>
                  <a:lnTo>
                    <a:pt x="2031932" y="1462095"/>
                  </a:lnTo>
                  <a:lnTo>
                    <a:pt x="2032017" y="1461460"/>
                  </a:lnTo>
                  <a:lnTo>
                    <a:pt x="2028322" y="1459174"/>
                  </a:lnTo>
                  <a:lnTo>
                    <a:pt x="2031480" y="1458031"/>
                  </a:lnTo>
                  <a:lnTo>
                    <a:pt x="2031638" y="1457904"/>
                  </a:lnTo>
                  <a:lnTo>
                    <a:pt x="2031750" y="1457343"/>
                  </a:lnTo>
                  <a:lnTo>
                    <a:pt x="2031875" y="1457142"/>
                  </a:lnTo>
                  <a:lnTo>
                    <a:pt x="2031322" y="1456888"/>
                  </a:lnTo>
                  <a:lnTo>
                    <a:pt x="2030770" y="1456888"/>
                  </a:lnTo>
                  <a:lnTo>
                    <a:pt x="2030296" y="1456634"/>
                  </a:lnTo>
                  <a:lnTo>
                    <a:pt x="2030454" y="1456888"/>
                  </a:lnTo>
                  <a:lnTo>
                    <a:pt x="2030770" y="1457015"/>
                  </a:lnTo>
                  <a:lnTo>
                    <a:pt x="2030659" y="1457269"/>
                  </a:lnTo>
                  <a:lnTo>
                    <a:pt x="2030375" y="1458412"/>
                  </a:lnTo>
                  <a:lnTo>
                    <a:pt x="2017650" y="1458412"/>
                  </a:lnTo>
                  <a:lnTo>
                    <a:pt x="2017583" y="1458793"/>
                  </a:lnTo>
                  <a:lnTo>
                    <a:pt x="2017109" y="1459555"/>
                  </a:lnTo>
                  <a:lnTo>
                    <a:pt x="2014494" y="1459555"/>
                  </a:lnTo>
                  <a:lnTo>
                    <a:pt x="2014345" y="1460063"/>
                  </a:lnTo>
                  <a:lnTo>
                    <a:pt x="2013240" y="1460063"/>
                  </a:lnTo>
                  <a:lnTo>
                    <a:pt x="2013161" y="1460825"/>
                  </a:lnTo>
                  <a:lnTo>
                    <a:pt x="2013003" y="1461206"/>
                  </a:lnTo>
                  <a:lnTo>
                    <a:pt x="2002764" y="1461206"/>
                  </a:lnTo>
                  <a:lnTo>
                    <a:pt x="2002500" y="1461714"/>
                  </a:lnTo>
                  <a:lnTo>
                    <a:pt x="2000684" y="1461714"/>
                  </a:lnTo>
                  <a:lnTo>
                    <a:pt x="2000210" y="1461841"/>
                  </a:lnTo>
                  <a:lnTo>
                    <a:pt x="1999500" y="1461841"/>
                  </a:lnTo>
                  <a:lnTo>
                    <a:pt x="1999500" y="1462349"/>
                  </a:lnTo>
                  <a:lnTo>
                    <a:pt x="2000290" y="1462349"/>
                  </a:lnTo>
                  <a:lnTo>
                    <a:pt x="2000763" y="1462603"/>
                  </a:lnTo>
                  <a:lnTo>
                    <a:pt x="2000716" y="1463111"/>
                  </a:lnTo>
                  <a:close/>
                </a:path>
                <a:path w="2360295" h="1867535">
                  <a:moveTo>
                    <a:pt x="2085991" y="1460825"/>
                  </a:moveTo>
                  <a:lnTo>
                    <a:pt x="2086596" y="1460825"/>
                  </a:lnTo>
                  <a:lnTo>
                    <a:pt x="2086471" y="1460421"/>
                  </a:lnTo>
                  <a:lnTo>
                    <a:pt x="2086350" y="1459696"/>
                  </a:lnTo>
                  <a:lnTo>
                    <a:pt x="2086675" y="1459174"/>
                  </a:lnTo>
                  <a:lnTo>
                    <a:pt x="2086754" y="1458793"/>
                  </a:lnTo>
                  <a:lnTo>
                    <a:pt x="2086478" y="1458412"/>
                  </a:lnTo>
                  <a:lnTo>
                    <a:pt x="2086352" y="1458031"/>
                  </a:lnTo>
                  <a:lnTo>
                    <a:pt x="2087070" y="1456761"/>
                  </a:lnTo>
                  <a:lnTo>
                    <a:pt x="2085649" y="1457142"/>
                  </a:lnTo>
                  <a:lnTo>
                    <a:pt x="2086004" y="1457904"/>
                  </a:lnTo>
                  <a:lnTo>
                    <a:pt x="2086043" y="1458285"/>
                  </a:lnTo>
                  <a:lnTo>
                    <a:pt x="2085096" y="1458920"/>
                  </a:lnTo>
                  <a:lnTo>
                    <a:pt x="2083201" y="1459936"/>
                  </a:lnTo>
                  <a:lnTo>
                    <a:pt x="2082970" y="1459936"/>
                  </a:lnTo>
                  <a:lnTo>
                    <a:pt x="2082819" y="1460698"/>
                  </a:lnTo>
                  <a:lnTo>
                    <a:pt x="2085570" y="1460698"/>
                  </a:lnTo>
                  <a:lnTo>
                    <a:pt x="2085991" y="1460825"/>
                  </a:lnTo>
                  <a:close/>
                </a:path>
                <a:path w="2360295" h="1867535">
                  <a:moveTo>
                    <a:pt x="2057711" y="1458666"/>
                  </a:moveTo>
                  <a:lnTo>
                    <a:pt x="2058407" y="1458666"/>
                  </a:lnTo>
                  <a:lnTo>
                    <a:pt x="2057933" y="1456761"/>
                  </a:lnTo>
                  <a:lnTo>
                    <a:pt x="2057711" y="1458666"/>
                  </a:lnTo>
                  <a:close/>
                </a:path>
                <a:path w="2360295" h="1867535">
                  <a:moveTo>
                    <a:pt x="2017673" y="1458285"/>
                  </a:moveTo>
                  <a:lnTo>
                    <a:pt x="2019083" y="1458285"/>
                  </a:lnTo>
                  <a:lnTo>
                    <a:pt x="2018688" y="1457142"/>
                  </a:lnTo>
                  <a:lnTo>
                    <a:pt x="2018293" y="1456888"/>
                  </a:lnTo>
                  <a:lnTo>
                    <a:pt x="2017899" y="1456761"/>
                  </a:lnTo>
                  <a:lnTo>
                    <a:pt x="2017267" y="1457142"/>
                  </a:lnTo>
                  <a:lnTo>
                    <a:pt x="2017741" y="1457142"/>
                  </a:lnTo>
                  <a:lnTo>
                    <a:pt x="2017978" y="1457269"/>
                  </a:lnTo>
                  <a:lnTo>
                    <a:pt x="2017788" y="1457777"/>
                  </a:lnTo>
                  <a:lnTo>
                    <a:pt x="2017673" y="1458285"/>
                  </a:lnTo>
                  <a:close/>
                </a:path>
                <a:path w="2360295" h="1867535">
                  <a:moveTo>
                    <a:pt x="2060973" y="1457523"/>
                  </a:moveTo>
                  <a:lnTo>
                    <a:pt x="2063223" y="1457523"/>
                  </a:lnTo>
                  <a:lnTo>
                    <a:pt x="2061960" y="1456888"/>
                  </a:lnTo>
                  <a:lnTo>
                    <a:pt x="2060973" y="1457523"/>
                  </a:lnTo>
                  <a:close/>
                </a:path>
                <a:path w="2360295" h="1867535">
                  <a:moveTo>
                    <a:pt x="2004618" y="1458031"/>
                  </a:moveTo>
                  <a:lnTo>
                    <a:pt x="2006765" y="1458031"/>
                  </a:lnTo>
                  <a:lnTo>
                    <a:pt x="2004948" y="1456888"/>
                  </a:lnTo>
                  <a:lnTo>
                    <a:pt x="2004618" y="1458031"/>
                  </a:lnTo>
                  <a:close/>
                </a:path>
                <a:path w="2360295" h="1867535">
                  <a:moveTo>
                    <a:pt x="2144713" y="1458666"/>
                  </a:moveTo>
                  <a:lnTo>
                    <a:pt x="2146292" y="1458666"/>
                  </a:lnTo>
                  <a:lnTo>
                    <a:pt x="2145582" y="1457015"/>
                  </a:lnTo>
                  <a:lnTo>
                    <a:pt x="2145029" y="1458539"/>
                  </a:lnTo>
                  <a:lnTo>
                    <a:pt x="2144713" y="1458666"/>
                  </a:lnTo>
                  <a:close/>
                </a:path>
                <a:path w="2360295" h="1867535">
                  <a:moveTo>
                    <a:pt x="2107208" y="1457343"/>
                  </a:moveTo>
                  <a:lnTo>
                    <a:pt x="2107363" y="1457269"/>
                  </a:lnTo>
                  <a:lnTo>
                    <a:pt x="2106732" y="1457015"/>
                  </a:lnTo>
                  <a:lnTo>
                    <a:pt x="2107208" y="1457343"/>
                  </a:lnTo>
                  <a:close/>
                </a:path>
                <a:path w="2360295" h="1867535">
                  <a:moveTo>
                    <a:pt x="2021678" y="1457396"/>
                  </a:moveTo>
                  <a:lnTo>
                    <a:pt x="2025637" y="1457396"/>
                  </a:lnTo>
                  <a:lnTo>
                    <a:pt x="2022321" y="1457015"/>
                  </a:lnTo>
                  <a:lnTo>
                    <a:pt x="2021678" y="1457396"/>
                  </a:lnTo>
                  <a:close/>
                </a:path>
                <a:path w="2360295" h="1867535">
                  <a:moveTo>
                    <a:pt x="1997842" y="1457777"/>
                  </a:moveTo>
                  <a:lnTo>
                    <a:pt x="1999421" y="1457777"/>
                  </a:lnTo>
                  <a:lnTo>
                    <a:pt x="1998947" y="1457269"/>
                  </a:lnTo>
                  <a:lnTo>
                    <a:pt x="1998631" y="1457142"/>
                  </a:lnTo>
                  <a:lnTo>
                    <a:pt x="1998552" y="1457015"/>
                  </a:lnTo>
                  <a:lnTo>
                    <a:pt x="1998315" y="1457142"/>
                  </a:lnTo>
                  <a:lnTo>
                    <a:pt x="1997842" y="1457777"/>
                  </a:lnTo>
                  <a:close/>
                </a:path>
                <a:path w="2360295" h="1867535">
                  <a:moveTo>
                    <a:pt x="2130974" y="1459174"/>
                  </a:moveTo>
                  <a:lnTo>
                    <a:pt x="2131289" y="1459174"/>
                  </a:lnTo>
                  <a:lnTo>
                    <a:pt x="2132553" y="1457904"/>
                  </a:lnTo>
                  <a:lnTo>
                    <a:pt x="2131842" y="1457650"/>
                  </a:lnTo>
                  <a:lnTo>
                    <a:pt x="2131132" y="1457269"/>
                  </a:lnTo>
                  <a:lnTo>
                    <a:pt x="2130342" y="1457142"/>
                  </a:lnTo>
                  <a:lnTo>
                    <a:pt x="2130223" y="1457523"/>
                  </a:lnTo>
                  <a:lnTo>
                    <a:pt x="2130105" y="1457777"/>
                  </a:lnTo>
                  <a:lnTo>
                    <a:pt x="2130131" y="1458031"/>
                  </a:lnTo>
                  <a:lnTo>
                    <a:pt x="2130342" y="1458285"/>
                  </a:lnTo>
                  <a:lnTo>
                    <a:pt x="2130658" y="1458793"/>
                  </a:lnTo>
                  <a:lnTo>
                    <a:pt x="2130974" y="1459174"/>
                  </a:lnTo>
                  <a:close/>
                </a:path>
                <a:path w="2360295" h="1867535">
                  <a:moveTo>
                    <a:pt x="2053353" y="1459809"/>
                  </a:moveTo>
                  <a:lnTo>
                    <a:pt x="2071672" y="1459809"/>
                  </a:lnTo>
                  <a:lnTo>
                    <a:pt x="2071898" y="1458666"/>
                  </a:lnTo>
                  <a:lnTo>
                    <a:pt x="2072112" y="1457777"/>
                  </a:lnTo>
                  <a:lnTo>
                    <a:pt x="2072225" y="1457142"/>
                  </a:lnTo>
                  <a:lnTo>
                    <a:pt x="2064191" y="1457142"/>
                  </a:lnTo>
                  <a:lnTo>
                    <a:pt x="2063223" y="1457523"/>
                  </a:lnTo>
                  <a:lnTo>
                    <a:pt x="2060973" y="1457523"/>
                  </a:lnTo>
                  <a:lnTo>
                    <a:pt x="2060775" y="1457650"/>
                  </a:lnTo>
                  <a:lnTo>
                    <a:pt x="2058975" y="1457650"/>
                  </a:lnTo>
                  <a:lnTo>
                    <a:pt x="2058407" y="1458666"/>
                  </a:lnTo>
                  <a:lnTo>
                    <a:pt x="2057711" y="1458666"/>
                  </a:lnTo>
                  <a:lnTo>
                    <a:pt x="2057696" y="1458793"/>
                  </a:lnTo>
                  <a:lnTo>
                    <a:pt x="2054674" y="1458793"/>
                  </a:lnTo>
                  <a:lnTo>
                    <a:pt x="2053353" y="1459809"/>
                  </a:lnTo>
                  <a:close/>
                </a:path>
                <a:path w="2360295" h="1867535">
                  <a:moveTo>
                    <a:pt x="2017188" y="1457650"/>
                  </a:moveTo>
                  <a:lnTo>
                    <a:pt x="2017425" y="1457523"/>
                  </a:lnTo>
                  <a:lnTo>
                    <a:pt x="2017741" y="1457142"/>
                  </a:lnTo>
                  <a:lnTo>
                    <a:pt x="2017267" y="1457142"/>
                  </a:lnTo>
                  <a:lnTo>
                    <a:pt x="2016793" y="1457269"/>
                  </a:lnTo>
                  <a:lnTo>
                    <a:pt x="2017188" y="1457650"/>
                  </a:lnTo>
                  <a:close/>
                </a:path>
                <a:path w="2360295" h="1867535">
                  <a:moveTo>
                    <a:pt x="2170060" y="1458920"/>
                  </a:moveTo>
                  <a:lnTo>
                    <a:pt x="2182062" y="1458920"/>
                  </a:lnTo>
                  <a:lnTo>
                    <a:pt x="2179851" y="1458158"/>
                  </a:lnTo>
                  <a:lnTo>
                    <a:pt x="2177562" y="1457269"/>
                  </a:lnTo>
                  <a:lnTo>
                    <a:pt x="2175903" y="1458412"/>
                  </a:lnTo>
                  <a:lnTo>
                    <a:pt x="2173929" y="1458539"/>
                  </a:lnTo>
                  <a:lnTo>
                    <a:pt x="2170439" y="1458539"/>
                  </a:lnTo>
                  <a:lnTo>
                    <a:pt x="2170060" y="1458920"/>
                  </a:lnTo>
                  <a:close/>
                </a:path>
                <a:path w="2360295" h="1867535">
                  <a:moveTo>
                    <a:pt x="2128447" y="1459428"/>
                  </a:moveTo>
                  <a:lnTo>
                    <a:pt x="2130026" y="1457904"/>
                  </a:lnTo>
                  <a:lnTo>
                    <a:pt x="2129552" y="1457650"/>
                  </a:lnTo>
                  <a:lnTo>
                    <a:pt x="2129157" y="1457523"/>
                  </a:lnTo>
                  <a:lnTo>
                    <a:pt x="2128684" y="1457269"/>
                  </a:lnTo>
                  <a:lnTo>
                    <a:pt x="2128447" y="1459428"/>
                  </a:lnTo>
                  <a:close/>
                </a:path>
                <a:path w="2360295" h="1867535">
                  <a:moveTo>
                    <a:pt x="1983549" y="1460063"/>
                  </a:moveTo>
                  <a:lnTo>
                    <a:pt x="1987340" y="1460063"/>
                  </a:lnTo>
                  <a:lnTo>
                    <a:pt x="1987413" y="1459936"/>
                  </a:lnTo>
                  <a:lnTo>
                    <a:pt x="1987524" y="1459264"/>
                  </a:lnTo>
                  <a:lnTo>
                    <a:pt x="1987925" y="1458158"/>
                  </a:lnTo>
                  <a:lnTo>
                    <a:pt x="1988050" y="1457650"/>
                  </a:lnTo>
                  <a:lnTo>
                    <a:pt x="1988524" y="1457650"/>
                  </a:lnTo>
                  <a:lnTo>
                    <a:pt x="1988761" y="1457396"/>
                  </a:lnTo>
                  <a:lnTo>
                    <a:pt x="1986945" y="1457269"/>
                  </a:lnTo>
                  <a:lnTo>
                    <a:pt x="1985918" y="1457269"/>
                  </a:lnTo>
                  <a:lnTo>
                    <a:pt x="1985800" y="1457777"/>
                  </a:lnTo>
                  <a:lnTo>
                    <a:pt x="1985681" y="1458031"/>
                  </a:lnTo>
                  <a:lnTo>
                    <a:pt x="1986787" y="1458539"/>
                  </a:lnTo>
                  <a:lnTo>
                    <a:pt x="1985839" y="1458920"/>
                  </a:lnTo>
                  <a:lnTo>
                    <a:pt x="1984700" y="1458920"/>
                  </a:lnTo>
                  <a:lnTo>
                    <a:pt x="1984655" y="1459047"/>
                  </a:lnTo>
                  <a:lnTo>
                    <a:pt x="1983549" y="1459047"/>
                  </a:lnTo>
                  <a:lnTo>
                    <a:pt x="1983549" y="1460063"/>
                  </a:lnTo>
                  <a:close/>
                </a:path>
                <a:path w="2360295" h="1867535">
                  <a:moveTo>
                    <a:pt x="1984700" y="1458920"/>
                  </a:moveTo>
                  <a:lnTo>
                    <a:pt x="1985839" y="1458920"/>
                  </a:lnTo>
                  <a:lnTo>
                    <a:pt x="1985286" y="1457269"/>
                  </a:lnTo>
                  <a:lnTo>
                    <a:pt x="1984700" y="1458920"/>
                  </a:lnTo>
                  <a:close/>
                </a:path>
                <a:path w="2360295" h="1867535">
                  <a:moveTo>
                    <a:pt x="2106969" y="1458412"/>
                  </a:moveTo>
                  <a:lnTo>
                    <a:pt x="2107679" y="1458412"/>
                  </a:lnTo>
                  <a:lnTo>
                    <a:pt x="2107334" y="1457523"/>
                  </a:lnTo>
                  <a:lnTo>
                    <a:pt x="2107208" y="1457343"/>
                  </a:lnTo>
                  <a:lnTo>
                    <a:pt x="2105231" y="1458285"/>
                  </a:lnTo>
                  <a:lnTo>
                    <a:pt x="2106969" y="1458412"/>
                  </a:lnTo>
                  <a:close/>
                </a:path>
                <a:path w="2360295" h="1867535">
                  <a:moveTo>
                    <a:pt x="2169665" y="1459047"/>
                  </a:moveTo>
                  <a:lnTo>
                    <a:pt x="2187116" y="1459047"/>
                  </a:lnTo>
                  <a:lnTo>
                    <a:pt x="2184826" y="1457396"/>
                  </a:lnTo>
                  <a:lnTo>
                    <a:pt x="2182062" y="1458920"/>
                  </a:lnTo>
                  <a:lnTo>
                    <a:pt x="2169823" y="1458920"/>
                  </a:lnTo>
                  <a:lnTo>
                    <a:pt x="2169665" y="1459047"/>
                  </a:lnTo>
                  <a:close/>
                </a:path>
                <a:path w="2360295" h="1867535">
                  <a:moveTo>
                    <a:pt x="2157604" y="1459428"/>
                  </a:moveTo>
                  <a:lnTo>
                    <a:pt x="2162480" y="1459428"/>
                  </a:lnTo>
                  <a:lnTo>
                    <a:pt x="2160585" y="1458285"/>
                  </a:lnTo>
                  <a:lnTo>
                    <a:pt x="2158610" y="1457523"/>
                  </a:lnTo>
                  <a:lnTo>
                    <a:pt x="2158374" y="1457396"/>
                  </a:lnTo>
                  <a:lnTo>
                    <a:pt x="2158058" y="1457523"/>
                  </a:lnTo>
                  <a:lnTo>
                    <a:pt x="2157742" y="1457523"/>
                  </a:lnTo>
                  <a:lnTo>
                    <a:pt x="2157689" y="1457904"/>
                  </a:lnTo>
                  <a:lnTo>
                    <a:pt x="2158216" y="1457904"/>
                  </a:lnTo>
                  <a:lnTo>
                    <a:pt x="2158374" y="1458031"/>
                  </a:lnTo>
                  <a:lnTo>
                    <a:pt x="2158943" y="1458167"/>
                  </a:lnTo>
                  <a:lnTo>
                    <a:pt x="2159874" y="1458666"/>
                  </a:lnTo>
                  <a:lnTo>
                    <a:pt x="2158926" y="1459174"/>
                  </a:lnTo>
                  <a:lnTo>
                    <a:pt x="2157643" y="1459174"/>
                  </a:lnTo>
                  <a:lnTo>
                    <a:pt x="2157604" y="1459428"/>
                  </a:lnTo>
                  <a:close/>
                </a:path>
                <a:path w="2360295" h="1867535">
                  <a:moveTo>
                    <a:pt x="2099836" y="1461206"/>
                  </a:moveTo>
                  <a:lnTo>
                    <a:pt x="2114470" y="1461206"/>
                  </a:lnTo>
                  <a:lnTo>
                    <a:pt x="2112891" y="1458793"/>
                  </a:lnTo>
                  <a:lnTo>
                    <a:pt x="2112485" y="1458285"/>
                  </a:lnTo>
                  <a:lnTo>
                    <a:pt x="2111707" y="1458285"/>
                  </a:lnTo>
                  <a:lnTo>
                    <a:pt x="2112391" y="1458167"/>
                  </a:lnTo>
                  <a:lnTo>
                    <a:pt x="2111864" y="1457396"/>
                  </a:lnTo>
                  <a:lnTo>
                    <a:pt x="2111470" y="1457396"/>
                  </a:lnTo>
                  <a:lnTo>
                    <a:pt x="2111312" y="1458031"/>
                  </a:lnTo>
                  <a:lnTo>
                    <a:pt x="2110274" y="1458031"/>
                  </a:lnTo>
                  <a:lnTo>
                    <a:pt x="2110206" y="1458539"/>
                  </a:lnTo>
                  <a:lnTo>
                    <a:pt x="2110048" y="1458793"/>
                  </a:lnTo>
                  <a:lnTo>
                    <a:pt x="2109180" y="1458793"/>
                  </a:lnTo>
                  <a:lnTo>
                    <a:pt x="2109053" y="1459301"/>
                  </a:lnTo>
                  <a:lnTo>
                    <a:pt x="2108943" y="1459555"/>
                  </a:lnTo>
                  <a:lnTo>
                    <a:pt x="2108864" y="1459809"/>
                  </a:lnTo>
                  <a:lnTo>
                    <a:pt x="2108785" y="1459936"/>
                  </a:lnTo>
                  <a:lnTo>
                    <a:pt x="2100099" y="1459936"/>
                  </a:lnTo>
                  <a:lnTo>
                    <a:pt x="2099836" y="1461206"/>
                  </a:lnTo>
                  <a:close/>
                </a:path>
                <a:path w="2360295" h="1867535">
                  <a:moveTo>
                    <a:pt x="2109180" y="1458793"/>
                  </a:moveTo>
                  <a:lnTo>
                    <a:pt x="2109890" y="1458793"/>
                  </a:lnTo>
                  <a:lnTo>
                    <a:pt x="2109732" y="1458539"/>
                  </a:lnTo>
                  <a:lnTo>
                    <a:pt x="2109653" y="1457396"/>
                  </a:lnTo>
                  <a:lnTo>
                    <a:pt x="2109180" y="1458793"/>
                  </a:lnTo>
                  <a:close/>
                </a:path>
                <a:path w="2360295" h="1867535">
                  <a:moveTo>
                    <a:pt x="2110274" y="1458031"/>
                  </a:moveTo>
                  <a:lnTo>
                    <a:pt x="2111312" y="1458031"/>
                  </a:lnTo>
                  <a:lnTo>
                    <a:pt x="2110838" y="1457650"/>
                  </a:lnTo>
                  <a:lnTo>
                    <a:pt x="2110364" y="1457523"/>
                  </a:lnTo>
                  <a:lnTo>
                    <a:pt x="2110274" y="1458031"/>
                  </a:lnTo>
                  <a:close/>
                </a:path>
                <a:path w="2360295" h="1867535">
                  <a:moveTo>
                    <a:pt x="2100099" y="1459936"/>
                  </a:moveTo>
                  <a:lnTo>
                    <a:pt x="2108785" y="1459936"/>
                  </a:lnTo>
                  <a:lnTo>
                    <a:pt x="2108311" y="1459555"/>
                  </a:lnTo>
                  <a:lnTo>
                    <a:pt x="2107995" y="1459428"/>
                  </a:lnTo>
                  <a:lnTo>
                    <a:pt x="2108153" y="1459174"/>
                  </a:lnTo>
                  <a:lnTo>
                    <a:pt x="2108252" y="1458920"/>
                  </a:lnTo>
                  <a:lnTo>
                    <a:pt x="2108364" y="1458412"/>
                  </a:lnTo>
                  <a:lnTo>
                    <a:pt x="2108440" y="1458227"/>
                  </a:lnTo>
                  <a:lnTo>
                    <a:pt x="2108548" y="1457523"/>
                  </a:lnTo>
                  <a:lnTo>
                    <a:pt x="2107679" y="1458412"/>
                  </a:lnTo>
                  <a:lnTo>
                    <a:pt x="2107048" y="1458412"/>
                  </a:lnTo>
                  <a:lnTo>
                    <a:pt x="2107127" y="1458920"/>
                  </a:lnTo>
                  <a:lnTo>
                    <a:pt x="2106811" y="1458920"/>
                  </a:lnTo>
                  <a:lnTo>
                    <a:pt x="2106495" y="1459047"/>
                  </a:lnTo>
                  <a:lnTo>
                    <a:pt x="2098785" y="1459047"/>
                  </a:lnTo>
                  <a:lnTo>
                    <a:pt x="2098723" y="1459174"/>
                  </a:lnTo>
                  <a:lnTo>
                    <a:pt x="2100257" y="1459174"/>
                  </a:lnTo>
                  <a:lnTo>
                    <a:pt x="2100099" y="1459936"/>
                  </a:lnTo>
                  <a:close/>
                </a:path>
                <a:path w="2360295" h="1867535">
                  <a:moveTo>
                    <a:pt x="2097493" y="1459555"/>
                  </a:moveTo>
                  <a:lnTo>
                    <a:pt x="2097888" y="1459428"/>
                  </a:lnTo>
                  <a:lnTo>
                    <a:pt x="2097809" y="1457904"/>
                  </a:lnTo>
                  <a:lnTo>
                    <a:pt x="2096941" y="1457650"/>
                  </a:lnTo>
                  <a:lnTo>
                    <a:pt x="2096151" y="1457523"/>
                  </a:lnTo>
                  <a:lnTo>
                    <a:pt x="2094177" y="1457777"/>
                  </a:lnTo>
                  <a:lnTo>
                    <a:pt x="2093602" y="1458412"/>
                  </a:lnTo>
                  <a:lnTo>
                    <a:pt x="2096861" y="1458412"/>
                  </a:lnTo>
                  <a:lnTo>
                    <a:pt x="2097493" y="1459555"/>
                  </a:lnTo>
                  <a:close/>
                </a:path>
                <a:path w="2360295" h="1867535">
                  <a:moveTo>
                    <a:pt x="2091295" y="1459174"/>
                  </a:moveTo>
                  <a:lnTo>
                    <a:pt x="2092913" y="1459174"/>
                  </a:lnTo>
                  <a:lnTo>
                    <a:pt x="2091729" y="1457523"/>
                  </a:lnTo>
                  <a:lnTo>
                    <a:pt x="2090843" y="1458167"/>
                  </a:lnTo>
                  <a:lnTo>
                    <a:pt x="2090387" y="1458412"/>
                  </a:lnTo>
                  <a:lnTo>
                    <a:pt x="2090702" y="1458539"/>
                  </a:lnTo>
                  <a:lnTo>
                    <a:pt x="2091176" y="1458539"/>
                  </a:lnTo>
                  <a:lnTo>
                    <a:pt x="2091295" y="1459174"/>
                  </a:lnTo>
                  <a:close/>
                </a:path>
                <a:path w="2360295" h="1867535">
                  <a:moveTo>
                    <a:pt x="2170439" y="1458539"/>
                  </a:moveTo>
                  <a:lnTo>
                    <a:pt x="2172666" y="1458539"/>
                  </a:lnTo>
                  <a:lnTo>
                    <a:pt x="2171323" y="1457650"/>
                  </a:lnTo>
                  <a:lnTo>
                    <a:pt x="2170439" y="1458539"/>
                  </a:lnTo>
                  <a:close/>
                </a:path>
                <a:path w="2360295" h="1867535">
                  <a:moveTo>
                    <a:pt x="2098785" y="1459047"/>
                  </a:moveTo>
                  <a:lnTo>
                    <a:pt x="2106495" y="1459047"/>
                  </a:lnTo>
                  <a:lnTo>
                    <a:pt x="2104205" y="1458539"/>
                  </a:lnTo>
                  <a:lnTo>
                    <a:pt x="2102231" y="1457650"/>
                  </a:lnTo>
                  <a:lnTo>
                    <a:pt x="2099467" y="1457650"/>
                  </a:lnTo>
                  <a:lnTo>
                    <a:pt x="2098785" y="1459047"/>
                  </a:lnTo>
                  <a:close/>
                </a:path>
                <a:path w="2360295" h="1867535">
                  <a:moveTo>
                    <a:pt x="2054674" y="1458793"/>
                  </a:moveTo>
                  <a:lnTo>
                    <a:pt x="2057696" y="1458793"/>
                  </a:lnTo>
                  <a:lnTo>
                    <a:pt x="2056038" y="1457650"/>
                  </a:lnTo>
                  <a:lnTo>
                    <a:pt x="2055169" y="1458412"/>
                  </a:lnTo>
                  <a:lnTo>
                    <a:pt x="2054674" y="1458793"/>
                  </a:lnTo>
                  <a:close/>
                </a:path>
                <a:path w="2360295" h="1867535">
                  <a:moveTo>
                    <a:pt x="2146450" y="1459428"/>
                  </a:moveTo>
                  <a:lnTo>
                    <a:pt x="2147317" y="1459264"/>
                  </a:lnTo>
                  <a:lnTo>
                    <a:pt x="2147319" y="1459047"/>
                  </a:lnTo>
                  <a:lnTo>
                    <a:pt x="2147477" y="1458793"/>
                  </a:lnTo>
                  <a:lnTo>
                    <a:pt x="2149056" y="1458793"/>
                  </a:lnTo>
                  <a:lnTo>
                    <a:pt x="2148030" y="1458031"/>
                  </a:lnTo>
                  <a:lnTo>
                    <a:pt x="2147240" y="1457777"/>
                  </a:lnTo>
                  <a:lnTo>
                    <a:pt x="2146743" y="1458167"/>
                  </a:lnTo>
                  <a:lnTo>
                    <a:pt x="2146450" y="1458285"/>
                  </a:lnTo>
                  <a:lnTo>
                    <a:pt x="2146292" y="1458666"/>
                  </a:lnTo>
                  <a:lnTo>
                    <a:pt x="2144713" y="1458666"/>
                  </a:lnTo>
                  <a:lnTo>
                    <a:pt x="2144397" y="1458793"/>
                  </a:lnTo>
                  <a:lnTo>
                    <a:pt x="2144871" y="1458920"/>
                  </a:lnTo>
                  <a:lnTo>
                    <a:pt x="2145424" y="1458920"/>
                  </a:lnTo>
                  <a:lnTo>
                    <a:pt x="2146450" y="1459428"/>
                  </a:lnTo>
                  <a:close/>
                </a:path>
                <a:path w="2360295" h="1867535">
                  <a:moveTo>
                    <a:pt x="1997613" y="1458227"/>
                  </a:moveTo>
                  <a:lnTo>
                    <a:pt x="1997842" y="1457777"/>
                  </a:lnTo>
                  <a:lnTo>
                    <a:pt x="1996973" y="1457777"/>
                  </a:lnTo>
                  <a:lnTo>
                    <a:pt x="1997613" y="1458227"/>
                  </a:lnTo>
                  <a:close/>
                </a:path>
                <a:path w="2360295" h="1867535">
                  <a:moveTo>
                    <a:pt x="2157663" y="1458031"/>
                  </a:moveTo>
                  <a:lnTo>
                    <a:pt x="2157900" y="1458031"/>
                  </a:lnTo>
                  <a:lnTo>
                    <a:pt x="2158216" y="1457904"/>
                  </a:lnTo>
                  <a:lnTo>
                    <a:pt x="2157689" y="1457904"/>
                  </a:lnTo>
                  <a:lnTo>
                    <a:pt x="2157663" y="1458031"/>
                  </a:lnTo>
                  <a:close/>
                </a:path>
                <a:path w="2360295" h="1867535">
                  <a:moveTo>
                    <a:pt x="2112485" y="1458285"/>
                  </a:moveTo>
                  <a:lnTo>
                    <a:pt x="2114344" y="1458285"/>
                  </a:lnTo>
                  <a:lnTo>
                    <a:pt x="2114155" y="1457904"/>
                  </a:lnTo>
                  <a:lnTo>
                    <a:pt x="2113918" y="1457904"/>
                  </a:lnTo>
                  <a:lnTo>
                    <a:pt x="2112444" y="1458158"/>
                  </a:lnTo>
                  <a:lnTo>
                    <a:pt x="2112485" y="1458285"/>
                  </a:lnTo>
                  <a:close/>
                </a:path>
                <a:path w="2360295" h="1867535">
                  <a:moveTo>
                    <a:pt x="2014494" y="1459555"/>
                  </a:moveTo>
                  <a:lnTo>
                    <a:pt x="2016319" y="1459555"/>
                  </a:lnTo>
                  <a:lnTo>
                    <a:pt x="2016161" y="1459428"/>
                  </a:lnTo>
                  <a:lnTo>
                    <a:pt x="2014977" y="1457904"/>
                  </a:lnTo>
                  <a:lnTo>
                    <a:pt x="2014494" y="1459555"/>
                  </a:lnTo>
                  <a:close/>
                </a:path>
                <a:path w="2360295" h="1867535">
                  <a:moveTo>
                    <a:pt x="2002764" y="1461206"/>
                  </a:moveTo>
                  <a:lnTo>
                    <a:pt x="2013003" y="1461206"/>
                  </a:lnTo>
                  <a:lnTo>
                    <a:pt x="2012950" y="1459047"/>
                  </a:lnTo>
                  <a:lnTo>
                    <a:pt x="2013161" y="1458285"/>
                  </a:lnTo>
                  <a:lnTo>
                    <a:pt x="2014029" y="1458158"/>
                  </a:lnTo>
                  <a:lnTo>
                    <a:pt x="2014903" y="1458158"/>
                  </a:lnTo>
                  <a:lnTo>
                    <a:pt x="2014977" y="1457904"/>
                  </a:lnTo>
                  <a:lnTo>
                    <a:pt x="2006855" y="1457904"/>
                  </a:lnTo>
                  <a:lnTo>
                    <a:pt x="2006765" y="1458031"/>
                  </a:lnTo>
                  <a:lnTo>
                    <a:pt x="2004618" y="1458031"/>
                  </a:lnTo>
                  <a:lnTo>
                    <a:pt x="2003922" y="1460444"/>
                  </a:lnTo>
                  <a:lnTo>
                    <a:pt x="2003159" y="1460444"/>
                  </a:lnTo>
                  <a:lnTo>
                    <a:pt x="2002764" y="1461206"/>
                  </a:lnTo>
                  <a:close/>
                </a:path>
                <a:path w="2360295" h="1867535">
                  <a:moveTo>
                    <a:pt x="2170128" y="1460063"/>
                  </a:moveTo>
                  <a:lnTo>
                    <a:pt x="2191933" y="1460063"/>
                  </a:lnTo>
                  <a:lnTo>
                    <a:pt x="2191617" y="1458158"/>
                  </a:lnTo>
                  <a:lnTo>
                    <a:pt x="2187432" y="1458793"/>
                  </a:lnTo>
                  <a:lnTo>
                    <a:pt x="2187274" y="1458793"/>
                  </a:lnTo>
                  <a:lnTo>
                    <a:pt x="2187116" y="1459047"/>
                  </a:lnTo>
                  <a:lnTo>
                    <a:pt x="2169665" y="1459047"/>
                  </a:lnTo>
                  <a:lnTo>
                    <a:pt x="2170139" y="1459428"/>
                  </a:lnTo>
                  <a:lnTo>
                    <a:pt x="2170476" y="1459531"/>
                  </a:lnTo>
                  <a:lnTo>
                    <a:pt x="2170421" y="1459696"/>
                  </a:lnTo>
                  <a:lnTo>
                    <a:pt x="2170128" y="1460063"/>
                  </a:lnTo>
                  <a:close/>
                </a:path>
                <a:path w="2360295" h="1867535">
                  <a:moveTo>
                    <a:pt x="2148803" y="1460571"/>
                  </a:moveTo>
                  <a:lnTo>
                    <a:pt x="2152531" y="1460571"/>
                  </a:lnTo>
                  <a:lnTo>
                    <a:pt x="2152495" y="1460357"/>
                  </a:lnTo>
                  <a:lnTo>
                    <a:pt x="2152373" y="1460063"/>
                  </a:lnTo>
                  <a:lnTo>
                    <a:pt x="2152294" y="1459936"/>
                  </a:lnTo>
                  <a:lnTo>
                    <a:pt x="2152215" y="1459174"/>
                  </a:lnTo>
                  <a:lnTo>
                    <a:pt x="2152610" y="1459047"/>
                  </a:lnTo>
                  <a:lnTo>
                    <a:pt x="2152846" y="1458920"/>
                  </a:lnTo>
                  <a:lnTo>
                    <a:pt x="2152452" y="1458666"/>
                  </a:lnTo>
                  <a:lnTo>
                    <a:pt x="2151978" y="1458412"/>
                  </a:lnTo>
                  <a:lnTo>
                    <a:pt x="2151583" y="1458158"/>
                  </a:lnTo>
                  <a:lnTo>
                    <a:pt x="2151465" y="1459047"/>
                  </a:lnTo>
                  <a:lnTo>
                    <a:pt x="2151425" y="1459174"/>
                  </a:lnTo>
                  <a:lnTo>
                    <a:pt x="2149585" y="1459174"/>
                  </a:lnTo>
                  <a:lnTo>
                    <a:pt x="2148803" y="1460571"/>
                  </a:lnTo>
                  <a:close/>
                </a:path>
                <a:path w="2360295" h="1867535">
                  <a:moveTo>
                    <a:pt x="2138159" y="1459047"/>
                  </a:moveTo>
                  <a:lnTo>
                    <a:pt x="2140291" y="1459047"/>
                  </a:lnTo>
                  <a:lnTo>
                    <a:pt x="2139265" y="1458158"/>
                  </a:lnTo>
                  <a:lnTo>
                    <a:pt x="2138554" y="1458920"/>
                  </a:lnTo>
                  <a:lnTo>
                    <a:pt x="2138159" y="1459047"/>
                  </a:lnTo>
                  <a:close/>
                </a:path>
                <a:path w="2360295" h="1867535">
                  <a:moveTo>
                    <a:pt x="2135474" y="1459682"/>
                  </a:moveTo>
                  <a:lnTo>
                    <a:pt x="2136580" y="1459555"/>
                  </a:lnTo>
                  <a:lnTo>
                    <a:pt x="2135237" y="1458158"/>
                  </a:lnTo>
                  <a:lnTo>
                    <a:pt x="2133264" y="1458158"/>
                  </a:lnTo>
                  <a:lnTo>
                    <a:pt x="2134277" y="1459555"/>
                  </a:lnTo>
                  <a:lnTo>
                    <a:pt x="2135474" y="1459682"/>
                  </a:lnTo>
                  <a:close/>
                </a:path>
                <a:path w="2360295" h="1867535">
                  <a:moveTo>
                    <a:pt x="1989472" y="1459936"/>
                  </a:moveTo>
                  <a:lnTo>
                    <a:pt x="1990183" y="1458539"/>
                  </a:lnTo>
                  <a:lnTo>
                    <a:pt x="1988445" y="1458158"/>
                  </a:lnTo>
                  <a:lnTo>
                    <a:pt x="1987850" y="1459174"/>
                  </a:lnTo>
                  <a:lnTo>
                    <a:pt x="1989314" y="1459174"/>
                  </a:lnTo>
                  <a:lnTo>
                    <a:pt x="1989472" y="1459936"/>
                  </a:lnTo>
                  <a:close/>
                </a:path>
                <a:path w="2360295" h="1867535">
                  <a:moveTo>
                    <a:pt x="1983549" y="1464635"/>
                  </a:moveTo>
                  <a:lnTo>
                    <a:pt x="2000210" y="1464635"/>
                  </a:lnTo>
                  <a:lnTo>
                    <a:pt x="1999895" y="1464508"/>
                  </a:lnTo>
                  <a:lnTo>
                    <a:pt x="1999934" y="1464254"/>
                  </a:lnTo>
                  <a:lnTo>
                    <a:pt x="2000368" y="1463238"/>
                  </a:lnTo>
                  <a:lnTo>
                    <a:pt x="2000526" y="1462984"/>
                  </a:lnTo>
                  <a:lnTo>
                    <a:pt x="1999974" y="1462857"/>
                  </a:lnTo>
                  <a:lnTo>
                    <a:pt x="1999737" y="1462857"/>
                  </a:lnTo>
                  <a:lnTo>
                    <a:pt x="1997763" y="1462603"/>
                  </a:lnTo>
                  <a:lnTo>
                    <a:pt x="1999009" y="1462367"/>
                  </a:lnTo>
                  <a:lnTo>
                    <a:pt x="1999026" y="1462222"/>
                  </a:lnTo>
                  <a:lnTo>
                    <a:pt x="1998078" y="1460698"/>
                  </a:lnTo>
                  <a:lnTo>
                    <a:pt x="1998631" y="1460317"/>
                  </a:lnTo>
                  <a:lnTo>
                    <a:pt x="1999339" y="1459696"/>
                  </a:lnTo>
                  <a:lnTo>
                    <a:pt x="1999421" y="1459499"/>
                  </a:lnTo>
                  <a:lnTo>
                    <a:pt x="1997613" y="1458227"/>
                  </a:lnTo>
                  <a:lnTo>
                    <a:pt x="1997196" y="1459047"/>
                  </a:lnTo>
                  <a:lnTo>
                    <a:pt x="1997069" y="1459373"/>
                  </a:lnTo>
                  <a:lnTo>
                    <a:pt x="1997210" y="1459936"/>
                  </a:lnTo>
                  <a:lnTo>
                    <a:pt x="1996894" y="1460190"/>
                  </a:lnTo>
                  <a:lnTo>
                    <a:pt x="1996262" y="1460571"/>
                  </a:lnTo>
                  <a:lnTo>
                    <a:pt x="1994020" y="1460571"/>
                  </a:lnTo>
                  <a:lnTo>
                    <a:pt x="1993972" y="1460952"/>
                  </a:lnTo>
                  <a:lnTo>
                    <a:pt x="1991104" y="1460952"/>
                  </a:lnTo>
                  <a:lnTo>
                    <a:pt x="1990735" y="1461206"/>
                  </a:lnTo>
                  <a:lnTo>
                    <a:pt x="1983549" y="1461206"/>
                  </a:lnTo>
                  <a:lnTo>
                    <a:pt x="1983549" y="1464635"/>
                  </a:lnTo>
                  <a:close/>
                </a:path>
                <a:path w="2360295" h="1867535">
                  <a:moveTo>
                    <a:pt x="2153083" y="1460063"/>
                  </a:moveTo>
                  <a:lnTo>
                    <a:pt x="2157663" y="1460063"/>
                  </a:lnTo>
                  <a:lnTo>
                    <a:pt x="2155926" y="1458920"/>
                  </a:lnTo>
                  <a:lnTo>
                    <a:pt x="2154189" y="1458285"/>
                  </a:lnTo>
                  <a:lnTo>
                    <a:pt x="2153083" y="1460063"/>
                  </a:lnTo>
                  <a:close/>
                </a:path>
                <a:path w="2360295" h="1867535">
                  <a:moveTo>
                    <a:pt x="2149585" y="1459174"/>
                  </a:moveTo>
                  <a:lnTo>
                    <a:pt x="2151425" y="1459174"/>
                  </a:lnTo>
                  <a:lnTo>
                    <a:pt x="2150083" y="1458285"/>
                  </a:lnTo>
                  <a:lnTo>
                    <a:pt x="2149585" y="1459174"/>
                  </a:lnTo>
                  <a:close/>
                </a:path>
                <a:path w="2360295" h="1867535">
                  <a:moveTo>
                    <a:pt x="2140081" y="1458793"/>
                  </a:moveTo>
                  <a:lnTo>
                    <a:pt x="2140686" y="1458793"/>
                  </a:lnTo>
                  <a:lnTo>
                    <a:pt x="2139660" y="1458285"/>
                  </a:lnTo>
                  <a:lnTo>
                    <a:pt x="2140081" y="1458793"/>
                  </a:lnTo>
                  <a:close/>
                </a:path>
                <a:path w="2360295" h="1867535">
                  <a:moveTo>
                    <a:pt x="2114391" y="1460825"/>
                  </a:moveTo>
                  <a:lnTo>
                    <a:pt x="2115316" y="1459047"/>
                  </a:lnTo>
                  <a:lnTo>
                    <a:pt x="2115655" y="1458285"/>
                  </a:lnTo>
                  <a:lnTo>
                    <a:pt x="2115102" y="1458666"/>
                  </a:lnTo>
                  <a:lnTo>
                    <a:pt x="2114293" y="1458666"/>
                  </a:lnTo>
                  <a:lnTo>
                    <a:pt x="2113997" y="1458793"/>
                  </a:lnTo>
                  <a:lnTo>
                    <a:pt x="2113839" y="1458920"/>
                  </a:lnTo>
                  <a:lnTo>
                    <a:pt x="2114076" y="1460444"/>
                  </a:lnTo>
                  <a:lnTo>
                    <a:pt x="2114391" y="1460825"/>
                  </a:lnTo>
                  <a:close/>
                </a:path>
                <a:path w="2360295" h="1867535">
                  <a:moveTo>
                    <a:pt x="2114470" y="1458539"/>
                  </a:moveTo>
                  <a:lnTo>
                    <a:pt x="2115181" y="1458285"/>
                  </a:lnTo>
                  <a:lnTo>
                    <a:pt x="2114344" y="1458285"/>
                  </a:lnTo>
                  <a:lnTo>
                    <a:pt x="2114470" y="1458539"/>
                  </a:lnTo>
                  <a:close/>
                </a:path>
                <a:path w="2360295" h="1867535">
                  <a:moveTo>
                    <a:pt x="2157643" y="1459174"/>
                  </a:moveTo>
                  <a:lnTo>
                    <a:pt x="2158926" y="1459174"/>
                  </a:lnTo>
                  <a:lnTo>
                    <a:pt x="2158768" y="1458539"/>
                  </a:lnTo>
                  <a:lnTo>
                    <a:pt x="2156637" y="1458539"/>
                  </a:lnTo>
                  <a:lnTo>
                    <a:pt x="2155610" y="1458412"/>
                  </a:lnTo>
                  <a:lnTo>
                    <a:pt x="2156952" y="1458666"/>
                  </a:lnTo>
                  <a:lnTo>
                    <a:pt x="2157663" y="1459047"/>
                  </a:lnTo>
                  <a:lnTo>
                    <a:pt x="2157643" y="1459174"/>
                  </a:lnTo>
                  <a:close/>
                </a:path>
                <a:path w="2360295" h="1867535">
                  <a:moveTo>
                    <a:pt x="2096704" y="1460063"/>
                  </a:moveTo>
                  <a:lnTo>
                    <a:pt x="2096861" y="1458412"/>
                  </a:lnTo>
                  <a:lnTo>
                    <a:pt x="2093602" y="1458412"/>
                  </a:lnTo>
                  <a:lnTo>
                    <a:pt x="2092913" y="1459174"/>
                  </a:lnTo>
                  <a:lnTo>
                    <a:pt x="2091295" y="1459174"/>
                  </a:lnTo>
                  <a:lnTo>
                    <a:pt x="2091492" y="1459809"/>
                  </a:lnTo>
                  <a:lnTo>
                    <a:pt x="2096230" y="1459809"/>
                  </a:lnTo>
                  <a:lnTo>
                    <a:pt x="2096704" y="1460063"/>
                  </a:lnTo>
                  <a:close/>
                </a:path>
                <a:path w="2360295" h="1867535">
                  <a:moveTo>
                    <a:pt x="1994020" y="1460571"/>
                  </a:moveTo>
                  <a:lnTo>
                    <a:pt x="1996262" y="1460571"/>
                  </a:lnTo>
                  <a:lnTo>
                    <a:pt x="1995252" y="1459696"/>
                  </a:lnTo>
                  <a:lnTo>
                    <a:pt x="1994288" y="1458412"/>
                  </a:lnTo>
                  <a:lnTo>
                    <a:pt x="1994020" y="1460571"/>
                  </a:lnTo>
                  <a:close/>
                </a:path>
                <a:path w="2360295" h="1867535">
                  <a:moveTo>
                    <a:pt x="2152767" y="1460571"/>
                  </a:moveTo>
                  <a:lnTo>
                    <a:pt x="2167218" y="1460571"/>
                  </a:lnTo>
                  <a:lnTo>
                    <a:pt x="2166902" y="1460444"/>
                  </a:lnTo>
                  <a:lnTo>
                    <a:pt x="2166428" y="1460444"/>
                  </a:lnTo>
                  <a:lnTo>
                    <a:pt x="2165954" y="1460190"/>
                  </a:lnTo>
                  <a:lnTo>
                    <a:pt x="2166112" y="1460063"/>
                  </a:lnTo>
                  <a:lnTo>
                    <a:pt x="2166428" y="1459936"/>
                  </a:lnTo>
                  <a:lnTo>
                    <a:pt x="2166191" y="1459555"/>
                  </a:lnTo>
                  <a:lnTo>
                    <a:pt x="2166112" y="1459174"/>
                  </a:lnTo>
                  <a:lnTo>
                    <a:pt x="2165480" y="1458666"/>
                  </a:lnTo>
                  <a:lnTo>
                    <a:pt x="2165006" y="1458539"/>
                  </a:lnTo>
                  <a:lnTo>
                    <a:pt x="2164691" y="1458666"/>
                  </a:lnTo>
                  <a:lnTo>
                    <a:pt x="2162480" y="1459428"/>
                  </a:lnTo>
                  <a:lnTo>
                    <a:pt x="2157604" y="1459428"/>
                  </a:lnTo>
                  <a:lnTo>
                    <a:pt x="2157663" y="1460063"/>
                  </a:lnTo>
                  <a:lnTo>
                    <a:pt x="2153083" y="1460063"/>
                  </a:lnTo>
                  <a:lnTo>
                    <a:pt x="2152767" y="1460571"/>
                  </a:lnTo>
                  <a:close/>
                </a:path>
                <a:path w="2360295" h="1867535">
                  <a:moveTo>
                    <a:pt x="2141713" y="1461079"/>
                  </a:moveTo>
                  <a:lnTo>
                    <a:pt x="2141949" y="1460825"/>
                  </a:lnTo>
                  <a:lnTo>
                    <a:pt x="2142265" y="1460571"/>
                  </a:lnTo>
                  <a:lnTo>
                    <a:pt x="2142376" y="1460317"/>
                  </a:lnTo>
                  <a:lnTo>
                    <a:pt x="2140686" y="1458539"/>
                  </a:lnTo>
                  <a:lnTo>
                    <a:pt x="2140686" y="1458793"/>
                  </a:lnTo>
                  <a:lnTo>
                    <a:pt x="2140081" y="1458793"/>
                  </a:lnTo>
                  <a:lnTo>
                    <a:pt x="2140291" y="1459047"/>
                  </a:lnTo>
                  <a:lnTo>
                    <a:pt x="2138159" y="1459047"/>
                  </a:lnTo>
                  <a:lnTo>
                    <a:pt x="2137370" y="1459301"/>
                  </a:lnTo>
                  <a:lnTo>
                    <a:pt x="2140844" y="1459301"/>
                  </a:lnTo>
                  <a:lnTo>
                    <a:pt x="2141713" y="1461079"/>
                  </a:lnTo>
                  <a:close/>
                </a:path>
                <a:path w="2360295" h="1867535">
                  <a:moveTo>
                    <a:pt x="2114293" y="1458666"/>
                  </a:moveTo>
                  <a:lnTo>
                    <a:pt x="2115102" y="1458666"/>
                  </a:lnTo>
                  <a:lnTo>
                    <a:pt x="2114865" y="1458539"/>
                  </a:lnTo>
                  <a:lnTo>
                    <a:pt x="2114589" y="1458539"/>
                  </a:lnTo>
                  <a:lnTo>
                    <a:pt x="2114293" y="1458666"/>
                  </a:lnTo>
                  <a:close/>
                </a:path>
                <a:path w="2360295" h="1867535">
                  <a:moveTo>
                    <a:pt x="1983549" y="1459047"/>
                  </a:moveTo>
                  <a:lnTo>
                    <a:pt x="1984655" y="1459047"/>
                  </a:lnTo>
                  <a:lnTo>
                    <a:pt x="1983944" y="1458793"/>
                  </a:lnTo>
                  <a:lnTo>
                    <a:pt x="1983707" y="1458793"/>
                  </a:lnTo>
                  <a:lnTo>
                    <a:pt x="1983549" y="1458666"/>
                  </a:lnTo>
                  <a:lnTo>
                    <a:pt x="1983549" y="1459047"/>
                  </a:lnTo>
                  <a:close/>
                </a:path>
                <a:path w="2360295" h="1867535">
                  <a:moveTo>
                    <a:pt x="2148898" y="1459047"/>
                  </a:moveTo>
                  <a:lnTo>
                    <a:pt x="2148977" y="1458793"/>
                  </a:lnTo>
                  <a:lnTo>
                    <a:pt x="2147556" y="1458793"/>
                  </a:lnTo>
                  <a:lnTo>
                    <a:pt x="2148819" y="1458920"/>
                  </a:lnTo>
                  <a:lnTo>
                    <a:pt x="2148898" y="1459047"/>
                  </a:lnTo>
                  <a:close/>
                </a:path>
                <a:path w="2360295" h="1867535">
                  <a:moveTo>
                    <a:pt x="2193038" y="1467683"/>
                  </a:moveTo>
                  <a:lnTo>
                    <a:pt x="2193275" y="1467683"/>
                  </a:lnTo>
                  <a:lnTo>
                    <a:pt x="2193275" y="1458920"/>
                  </a:lnTo>
                  <a:lnTo>
                    <a:pt x="2191933" y="1460063"/>
                  </a:lnTo>
                  <a:lnTo>
                    <a:pt x="2170128" y="1460063"/>
                  </a:lnTo>
                  <a:lnTo>
                    <a:pt x="2169692" y="1460571"/>
                  </a:lnTo>
                  <a:lnTo>
                    <a:pt x="2169428" y="1460825"/>
                  </a:lnTo>
                  <a:lnTo>
                    <a:pt x="2145345" y="1460825"/>
                  </a:lnTo>
                  <a:lnTo>
                    <a:pt x="2146056" y="1461206"/>
                  </a:lnTo>
                  <a:lnTo>
                    <a:pt x="2146687" y="1461333"/>
                  </a:lnTo>
                  <a:lnTo>
                    <a:pt x="2145740" y="1461841"/>
                  </a:lnTo>
                  <a:lnTo>
                    <a:pt x="2144792" y="1462730"/>
                  </a:lnTo>
                  <a:lnTo>
                    <a:pt x="2142265" y="1462730"/>
                  </a:lnTo>
                  <a:lnTo>
                    <a:pt x="2142013" y="1462984"/>
                  </a:lnTo>
                  <a:lnTo>
                    <a:pt x="2142107" y="1463873"/>
                  </a:lnTo>
                  <a:lnTo>
                    <a:pt x="2147714" y="1463873"/>
                  </a:lnTo>
                  <a:lnTo>
                    <a:pt x="2147950" y="1464381"/>
                  </a:lnTo>
                  <a:lnTo>
                    <a:pt x="2179220" y="1464381"/>
                  </a:lnTo>
                  <a:lnTo>
                    <a:pt x="2180799" y="1465016"/>
                  </a:lnTo>
                  <a:lnTo>
                    <a:pt x="2190275" y="1465016"/>
                  </a:lnTo>
                  <a:lnTo>
                    <a:pt x="2190535" y="1466794"/>
                  </a:lnTo>
                  <a:lnTo>
                    <a:pt x="2192723" y="1466794"/>
                  </a:lnTo>
                  <a:lnTo>
                    <a:pt x="2193038" y="1467683"/>
                  </a:lnTo>
                  <a:close/>
                </a:path>
                <a:path w="2360295" h="1867535">
                  <a:moveTo>
                    <a:pt x="2147548" y="1459531"/>
                  </a:moveTo>
                  <a:lnTo>
                    <a:pt x="2147793" y="1459174"/>
                  </a:lnTo>
                  <a:lnTo>
                    <a:pt x="2147317" y="1459264"/>
                  </a:lnTo>
                  <a:lnTo>
                    <a:pt x="2147548" y="1459531"/>
                  </a:lnTo>
                  <a:close/>
                </a:path>
                <a:path w="2360295" h="1867535">
                  <a:moveTo>
                    <a:pt x="2126305" y="1459499"/>
                  </a:moveTo>
                  <a:lnTo>
                    <a:pt x="2126408" y="1459301"/>
                  </a:lnTo>
                  <a:lnTo>
                    <a:pt x="2126315" y="1459174"/>
                  </a:lnTo>
                  <a:lnTo>
                    <a:pt x="2126305" y="1459499"/>
                  </a:lnTo>
                  <a:close/>
                </a:path>
                <a:path w="2360295" h="1867535">
                  <a:moveTo>
                    <a:pt x="2124814" y="1460317"/>
                  </a:moveTo>
                  <a:lnTo>
                    <a:pt x="2126078" y="1459682"/>
                  </a:lnTo>
                  <a:lnTo>
                    <a:pt x="2126236" y="1459555"/>
                  </a:lnTo>
                  <a:lnTo>
                    <a:pt x="2126315" y="1459174"/>
                  </a:lnTo>
                  <a:lnTo>
                    <a:pt x="2119248" y="1459174"/>
                  </a:lnTo>
                  <a:lnTo>
                    <a:pt x="2118432" y="1459428"/>
                  </a:lnTo>
                  <a:lnTo>
                    <a:pt x="2123393" y="1459428"/>
                  </a:lnTo>
                  <a:lnTo>
                    <a:pt x="2124814" y="1460317"/>
                  </a:lnTo>
                  <a:close/>
                </a:path>
                <a:path w="2360295" h="1867535">
                  <a:moveTo>
                    <a:pt x="2098599" y="1460571"/>
                  </a:moveTo>
                  <a:lnTo>
                    <a:pt x="2099230" y="1460317"/>
                  </a:lnTo>
                  <a:lnTo>
                    <a:pt x="2099270" y="1460063"/>
                  </a:lnTo>
                  <a:lnTo>
                    <a:pt x="2099379" y="1459696"/>
                  </a:lnTo>
                  <a:lnTo>
                    <a:pt x="2099502" y="1459499"/>
                  </a:lnTo>
                  <a:lnTo>
                    <a:pt x="2099704" y="1459301"/>
                  </a:lnTo>
                  <a:lnTo>
                    <a:pt x="2100020" y="1459301"/>
                  </a:lnTo>
                  <a:lnTo>
                    <a:pt x="2100257" y="1459174"/>
                  </a:lnTo>
                  <a:lnTo>
                    <a:pt x="2098723" y="1459174"/>
                  </a:lnTo>
                  <a:lnTo>
                    <a:pt x="2098599" y="1459428"/>
                  </a:lnTo>
                  <a:lnTo>
                    <a:pt x="2097809" y="1460190"/>
                  </a:lnTo>
                  <a:lnTo>
                    <a:pt x="2098204" y="1460317"/>
                  </a:lnTo>
                  <a:lnTo>
                    <a:pt x="2098599" y="1460571"/>
                  </a:lnTo>
                  <a:close/>
                </a:path>
                <a:path w="2360295" h="1867535">
                  <a:moveTo>
                    <a:pt x="2082095" y="1461714"/>
                  </a:moveTo>
                  <a:lnTo>
                    <a:pt x="2082174" y="1460698"/>
                  </a:lnTo>
                  <a:lnTo>
                    <a:pt x="2082490" y="1460190"/>
                  </a:lnTo>
                  <a:lnTo>
                    <a:pt x="2082593" y="1459887"/>
                  </a:lnTo>
                  <a:lnTo>
                    <a:pt x="2081780" y="1459174"/>
                  </a:lnTo>
                  <a:lnTo>
                    <a:pt x="2077059" y="1459174"/>
                  </a:lnTo>
                  <a:lnTo>
                    <a:pt x="2076954" y="1459555"/>
                  </a:lnTo>
                  <a:lnTo>
                    <a:pt x="2076829" y="1460698"/>
                  </a:lnTo>
                  <a:lnTo>
                    <a:pt x="2076733" y="1461333"/>
                  </a:lnTo>
                  <a:lnTo>
                    <a:pt x="2081148" y="1461333"/>
                  </a:lnTo>
                  <a:lnTo>
                    <a:pt x="2081622" y="1461587"/>
                  </a:lnTo>
                  <a:lnTo>
                    <a:pt x="2082095" y="1461714"/>
                  </a:lnTo>
                  <a:close/>
                </a:path>
                <a:path w="2360295" h="1867535">
                  <a:moveTo>
                    <a:pt x="1987729" y="1459887"/>
                  </a:moveTo>
                  <a:lnTo>
                    <a:pt x="1989314" y="1459174"/>
                  </a:lnTo>
                  <a:lnTo>
                    <a:pt x="1987850" y="1459174"/>
                  </a:lnTo>
                  <a:lnTo>
                    <a:pt x="1987631" y="1459555"/>
                  </a:lnTo>
                  <a:lnTo>
                    <a:pt x="1987729" y="1459887"/>
                  </a:lnTo>
                  <a:close/>
                </a:path>
                <a:path w="2360295" h="1867535">
                  <a:moveTo>
                    <a:pt x="2139186" y="1460444"/>
                  </a:moveTo>
                  <a:lnTo>
                    <a:pt x="2140844" y="1459301"/>
                  </a:lnTo>
                  <a:lnTo>
                    <a:pt x="2137370" y="1459301"/>
                  </a:lnTo>
                  <a:lnTo>
                    <a:pt x="2136580" y="1459555"/>
                  </a:lnTo>
                  <a:lnTo>
                    <a:pt x="2137370" y="1459555"/>
                  </a:lnTo>
                  <a:lnTo>
                    <a:pt x="2139186" y="1460444"/>
                  </a:lnTo>
                  <a:close/>
                </a:path>
                <a:path w="2360295" h="1867535">
                  <a:moveTo>
                    <a:pt x="2124181" y="1464635"/>
                  </a:moveTo>
                  <a:lnTo>
                    <a:pt x="2125682" y="1462095"/>
                  </a:lnTo>
                  <a:lnTo>
                    <a:pt x="2127419" y="1462095"/>
                  </a:lnTo>
                  <a:lnTo>
                    <a:pt x="2126917" y="1461790"/>
                  </a:lnTo>
                  <a:lnTo>
                    <a:pt x="2126848" y="1461616"/>
                  </a:lnTo>
                  <a:lnTo>
                    <a:pt x="2126965" y="1461206"/>
                  </a:lnTo>
                  <a:lnTo>
                    <a:pt x="2127061" y="1460190"/>
                  </a:lnTo>
                  <a:lnTo>
                    <a:pt x="2126461" y="1459373"/>
                  </a:lnTo>
                  <a:lnTo>
                    <a:pt x="2126270" y="1460698"/>
                  </a:lnTo>
                  <a:lnTo>
                    <a:pt x="2126236" y="1461841"/>
                  </a:lnTo>
                  <a:lnTo>
                    <a:pt x="2122207" y="1461841"/>
                  </a:lnTo>
                  <a:lnTo>
                    <a:pt x="2122918" y="1462222"/>
                  </a:lnTo>
                  <a:lnTo>
                    <a:pt x="2124181" y="1464635"/>
                  </a:lnTo>
                  <a:close/>
                </a:path>
                <a:path w="2360295" h="1867535">
                  <a:moveTo>
                    <a:pt x="2122207" y="1461841"/>
                  </a:moveTo>
                  <a:lnTo>
                    <a:pt x="2126236" y="1461841"/>
                  </a:lnTo>
                  <a:lnTo>
                    <a:pt x="2124736" y="1460825"/>
                  </a:lnTo>
                  <a:lnTo>
                    <a:pt x="2124025" y="1460698"/>
                  </a:lnTo>
                  <a:lnTo>
                    <a:pt x="2123320" y="1460357"/>
                  </a:lnTo>
                  <a:lnTo>
                    <a:pt x="2123305" y="1459499"/>
                  </a:lnTo>
                  <a:lnTo>
                    <a:pt x="2118432" y="1459428"/>
                  </a:lnTo>
                  <a:lnTo>
                    <a:pt x="2116523" y="1459936"/>
                  </a:lnTo>
                  <a:lnTo>
                    <a:pt x="2117984" y="1460190"/>
                  </a:lnTo>
                  <a:lnTo>
                    <a:pt x="2119682" y="1460190"/>
                  </a:lnTo>
                  <a:lnTo>
                    <a:pt x="2119580" y="1460571"/>
                  </a:lnTo>
                  <a:lnTo>
                    <a:pt x="2119602" y="1460825"/>
                  </a:lnTo>
                  <a:lnTo>
                    <a:pt x="2119996" y="1461206"/>
                  </a:lnTo>
                  <a:lnTo>
                    <a:pt x="2121102" y="1461206"/>
                  </a:lnTo>
                  <a:lnTo>
                    <a:pt x="2122207" y="1461841"/>
                  </a:lnTo>
                  <a:close/>
                </a:path>
                <a:path w="2360295" h="1867535">
                  <a:moveTo>
                    <a:pt x="2146608" y="1460825"/>
                  </a:moveTo>
                  <a:lnTo>
                    <a:pt x="2148661" y="1460825"/>
                  </a:lnTo>
                  <a:lnTo>
                    <a:pt x="2147548" y="1459531"/>
                  </a:lnTo>
                  <a:lnTo>
                    <a:pt x="2146608" y="1460825"/>
                  </a:lnTo>
                  <a:close/>
                </a:path>
                <a:path w="2360295" h="1867535">
                  <a:moveTo>
                    <a:pt x="2134211" y="1461333"/>
                  </a:moveTo>
                  <a:lnTo>
                    <a:pt x="2135001" y="1461333"/>
                  </a:lnTo>
                  <a:lnTo>
                    <a:pt x="2134685" y="1460571"/>
                  </a:lnTo>
                  <a:lnTo>
                    <a:pt x="2134369" y="1459555"/>
                  </a:lnTo>
                  <a:lnTo>
                    <a:pt x="2134327" y="1459696"/>
                  </a:lnTo>
                  <a:lnTo>
                    <a:pt x="2132869" y="1460190"/>
                  </a:lnTo>
                  <a:lnTo>
                    <a:pt x="2133974" y="1460825"/>
                  </a:lnTo>
                  <a:lnTo>
                    <a:pt x="2134132" y="1460952"/>
                  </a:lnTo>
                  <a:lnTo>
                    <a:pt x="2134211" y="1461333"/>
                  </a:lnTo>
                  <a:close/>
                </a:path>
                <a:path w="2360295" h="1867535">
                  <a:moveTo>
                    <a:pt x="2086833" y="1461079"/>
                  </a:moveTo>
                  <a:lnTo>
                    <a:pt x="2087939" y="1461079"/>
                  </a:lnTo>
                  <a:lnTo>
                    <a:pt x="2087939" y="1459555"/>
                  </a:lnTo>
                  <a:lnTo>
                    <a:pt x="2086596" y="1460825"/>
                  </a:lnTo>
                  <a:lnTo>
                    <a:pt x="2085991" y="1460825"/>
                  </a:lnTo>
                  <a:lnTo>
                    <a:pt x="2086412" y="1460952"/>
                  </a:lnTo>
                  <a:lnTo>
                    <a:pt x="2086596" y="1460952"/>
                  </a:lnTo>
                  <a:lnTo>
                    <a:pt x="2086743" y="1461051"/>
                  </a:lnTo>
                  <a:close/>
                </a:path>
                <a:path w="2360295" h="1867535">
                  <a:moveTo>
                    <a:pt x="2148661" y="1460825"/>
                  </a:moveTo>
                  <a:lnTo>
                    <a:pt x="2169191" y="1460825"/>
                  </a:lnTo>
                  <a:lnTo>
                    <a:pt x="2168560" y="1460317"/>
                  </a:lnTo>
                  <a:lnTo>
                    <a:pt x="2168165" y="1459809"/>
                  </a:lnTo>
                  <a:lnTo>
                    <a:pt x="2167218" y="1460571"/>
                  </a:lnTo>
                  <a:lnTo>
                    <a:pt x="2148803" y="1460571"/>
                  </a:lnTo>
                  <a:lnTo>
                    <a:pt x="2148661" y="1460825"/>
                  </a:lnTo>
                  <a:close/>
                </a:path>
                <a:path w="2360295" h="1867535">
                  <a:moveTo>
                    <a:pt x="2091718" y="1461079"/>
                  </a:moveTo>
                  <a:lnTo>
                    <a:pt x="2097019" y="1461079"/>
                  </a:lnTo>
                  <a:lnTo>
                    <a:pt x="2096467" y="1460571"/>
                  </a:lnTo>
                  <a:lnTo>
                    <a:pt x="2096434" y="1460357"/>
                  </a:lnTo>
                  <a:lnTo>
                    <a:pt x="2096309" y="1459936"/>
                  </a:lnTo>
                  <a:lnTo>
                    <a:pt x="2096230" y="1459809"/>
                  </a:lnTo>
                  <a:lnTo>
                    <a:pt x="2091492" y="1459809"/>
                  </a:lnTo>
                  <a:lnTo>
                    <a:pt x="2091611" y="1460571"/>
                  </a:lnTo>
                  <a:lnTo>
                    <a:pt x="2091718" y="1461079"/>
                  </a:lnTo>
                  <a:close/>
                </a:path>
                <a:path w="2360295" h="1867535">
                  <a:moveTo>
                    <a:pt x="2030980" y="1462857"/>
                  </a:moveTo>
                  <a:lnTo>
                    <a:pt x="2034164" y="1462857"/>
                  </a:lnTo>
                  <a:lnTo>
                    <a:pt x="2034130" y="1462367"/>
                  </a:lnTo>
                  <a:lnTo>
                    <a:pt x="2034015" y="1461960"/>
                  </a:lnTo>
                  <a:lnTo>
                    <a:pt x="2034164" y="1461841"/>
                  </a:lnTo>
                  <a:lnTo>
                    <a:pt x="2034400" y="1461714"/>
                  </a:lnTo>
                  <a:lnTo>
                    <a:pt x="2034627" y="1461714"/>
                  </a:lnTo>
                  <a:lnTo>
                    <a:pt x="2032033" y="1459809"/>
                  </a:lnTo>
                  <a:lnTo>
                    <a:pt x="2032092" y="1461506"/>
                  </a:lnTo>
                  <a:lnTo>
                    <a:pt x="2032428" y="1461714"/>
                  </a:lnTo>
                  <a:lnTo>
                    <a:pt x="2034400" y="1461714"/>
                  </a:lnTo>
                  <a:lnTo>
                    <a:pt x="2034731" y="1461790"/>
                  </a:lnTo>
                  <a:lnTo>
                    <a:pt x="2032329" y="1461790"/>
                  </a:lnTo>
                  <a:lnTo>
                    <a:pt x="2032107" y="1461960"/>
                  </a:lnTo>
                  <a:lnTo>
                    <a:pt x="2032112" y="1462476"/>
                  </a:lnTo>
                  <a:lnTo>
                    <a:pt x="2031164" y="1462730"/>
                  </a:lnTo>
                  <a:lnTo>
                    <a:pt x="2030980" y="1462857"/>
                  </a:lnTo>
                  <a:close/>
                </a:path>
                <a:path w="2360295" h="1867535">
                  <a:moveTo>
                    <a:pt x="1983549" y="1460825"/>
                  </a:moveTo>
                  <a:lnTo>
                    <a:pt x="1989551" y="1460825"/>
                  </a:lnTo>
                  <a:lnTo>
                    <a:pt x="1988919" y="1460571"/>
                  </a:lnTo>
                  <a:lnTo>
                    <a:pt x="1988129" y="1460317"/>
                  </a:lnTo>
                  <a:lnTo>
                    <a:pt x="1987729" y="1459887"/>
                  </a:lnTo>
                  <a:lnTo>
                    <a:pt x="1987340" y="1460063"/>
                  </a:lnTo>
                  <a:lnTo>
                    <a:pt x="1983549" y="1460063"/>
                  </a:lnTo>
                  <a:lnTo>
                    <a:pt x="1983549" y="1460825"/>
                  </a:lnTo>
                  <a:close/>
                </a:path>
                <a:path w="2360295" h="1867535">
                  <a:moveTo>
                    <a:pt x="1983549" y="1461206"/>
                  </a:moveTo>
                  <a:lnTo>
                    <a:pt x="1990735" y="1461206"/>
                  </a:lnTo>
                  <a:lnTo>
                    <a:pt x="1989945" y="1460063"/>
                  </a:lnTo>
                  <a:lnTo>
                    <a:pt x="1989551" y="1460825"/>
                  </a:lnTo>
                  <a:lnTo>
                    <a:pt x="1983549" y="1460825"/>
                  </a:lnTo>
                  <a:lnTo>
                    <a:pt x="1983549" y="1461206"/>
                  </a:lnTo>
                  <a:close/>
                </a:path>
                <a:path w="2360295" h="1867535">
                  <a:moveTo>
                    <a:pt x="2119313" y="1460421"/>
                  </a:moveTo>
                  <a:lnTo>
                    <a:pt x="2119682" y="1460190"/>
                  </a:lnTo>
                  <a:lnTo>
                    <a:pt x="2117984" y="1460190"/>
                  </a:lnTo>
                  <a:lnTo>
                    <a:pt x="2119313" y="1460421"/>
                  </a:lnTo>
                  <a:close/>
                </a:path>
                <a:path w="2360295" h="1867535">
                  <a:moveTo>
                    <a:pt x="2088807" y="1461714"/>
                  </a:moveTo>
                  <a:lnTo>
                    <a:pt x="2091887" y="1461714"/>
                  </a:lnTo>
                  <a:lnTo>
                    <a:pt x="2091729" y="1461587"/>
                  </a:lnTo>
                  <a:lnTo>
                    <a:pt x="2089281" y="1460444"/>
                  </a:lnTo>
                  <a:lnTo>
                    <a:pt x="2089202" y="1460317"/>
                  </a:lnTo>
                  <a:lnTo>
                    <a:pt x="2089044" y="1460190"/>
                  </a:lnTo>
                  <a:lnTo>
                    <a:pt x="2088807" y="1460571"/>
                  </a:lnTo>
                  <a:lnTo>
                    <a:pt x="2088470" y="1460998"/>
                  </a:lnTo>
                  <a:lnTo>
                    <a:pt x="2088255" y="1461460"/>
                  </a:lnTo>
                  <a:lnTo>
                    <a:pt x="2088413" y="1461460"/>
                  </a:lnTo>
                  <a:lnTo>
                    <a:pt x="2088686" y="1461616"/>
                  </a:lnTo>
                  <a:close/>
                </a:path>
                <a:path w="2360295" h="1867535">
                  <a:moveTo>
                    <a:pt x="2035411" y="1461616"/>
                  </a:moveTo>
                  <a:lnTo>
                    <a:pt x="2037480" y="1460190"/>
                  </a:lnTo>
                  <a:lnTo>
                    <a:pt x="2034988" y="1460190"/>
                  </a:lnTo>
                  <a:lnTo>
                    <a:pt x="2035411" y="1461616"/>
                  </a:lnTo>
                  <a:close/>
                </a:path>
                <a:path w="2360295" h="1867535">
                  <a:moveTo>
                    <a:pt x="2118261" y="1461078"/>
                  </a:moveTo>
                  <a:lnTo>
                    <a:pt x="2119445" y="1460444"/>
                  </a:lnTo>
                  <a:lnTo>
                    <a:pt x="2119313" y="1460421"/>
                  </a:lnTo>
                  <a:lnTo>
                    <a:pt x="2118261" y="1461078"/>
                  </a:lnTo>
                  <a:close/>
                </a:path>
                <a:path w="2360295" h="1867535">
                  <a:moveTo>
                    <a:pt x="2145108" y="1461841"/>
                  </a:moveTo>
                  <a:lnTo>
                    <a:pt x="2145345" y="1460825"/>
                  </a:lnTo>
                  <a:lnTo>
                    <a:pt x="2146608" y="1460825"/>
                  </a:lnTo>
                  <a:lnTo>
                    <a:pt x="2145345" y="1460444"/>
                  </a:lnTo>
                  <a:lnTo>
                    <a:pt x="2144081" y="1460444"/>
                  </a:lnTo>
                  <a:lnTo>
                    <a:pt x="2143371" y="1460698"/>
                  </a:lnTo>
                  <a:lnTo>
                    <a:pt x="2143371" y="1461333"/>
                  </a:lnTo>
                  <a:lnTo>
                    <a:pt x="2144634" y="1461333"/>
                  </a:lnTo>
                  <a:lnTo>
                    <a:pt x="2145108" y="1461841"/>
                  </a:lnTo>
                  <a:close/>
                </a:path>
                <a:path w="2360295" h="1867535">
                  <a:moveTo>
                    <a:pt x="1991104" y="1460952"/>
                  </a:moveTo>
                  <a:lnTo>
                    <a:pt x="1993972" y="1460952"/>
                  </a:lnTo>
                  <a:lnTo>
                    <a:pt x="1993183" y="1460444"/>
                  </a:lnTo>
                  <a:lnTo>
                    <a:pt x="1991841" y="1460444"/>
                  </a:lnTo>
                  <a:lnTo>
                    <a:pt x="1991104" y="1460952"/>
                  </a:lnTo>
                  <a:close/>
                </a:path>
                <a:path w="2360295" h="1867535">
                  <a:moveTo>
                    <a:pt x="2127429" y="1462089"/>
                  </a:moveTo>
                  <a:lnTo>
                    <a:pt x="2128051" y="1461714"/>
                  </a:lnTo>
                  <a:lnTo>
                    <a:pt x="2129078" y="1461206"/>
                  </a:lnTo>
                  <a:lnTo>
                    <a:pt x="2128526" y="1460952"/>
                  </a:lnTo>
                  <a:lnTo>
                    <a:pt x="2127341" y="1460571"/>
                  </a:lnTo>
                  <a:lnTo>
                    <a:pt x="2127429" y="1462089"/>
                  </a:lnTo>
                  <a:close/>
                </a:path>
                <a:path w="2360295" h="1867535">
                  <a:moveTo>
                    <a:pt x="2070724" y="1464635"/>
                  </a:moveTo>
                  <a:lnTo>
                    <a:pt x="2071592" y="1464635"/>
                  </a:lnTo>
                  <a:lnTo>
                    <a:pt x="2071987" y="1463873"/>
                  </a:lnTo>
                  <a:lnTo>
                    <a:pt x="2072190" y="1462603"/>
                  </a:lnTo>
                  <a:lnTo>
                    <a:pt x="2072075" y="1461616"/>
                  </a:lnTo>
                  <a:lnTo>
                    <a:pt x="2072382" y="1460825"/>
                  </a:lnTo>
                  <a:lnTo>
                    <a:pt x="2073251" y="1460825"/>
                  </a:lnTo>
                  <a:lnTo>
                    <a:pt x="2073724" y="1460571"/>
                  </a:lnTo>
                  <a:lnTo>
                    <a:pt x="2037472" y="1460571"/>
                  </a:lnTo>
                  <a:lnTo>
                    <a:pt x="2037443" y="1461841"/>
                  </a:lnTo>
                  <a:lnTo>
                    <a:pt x="2050114" y="1461841"/>
                  </a:lnTo>
                  <a:lnTo>
                    <a:pt x="2050331" y="1462095"/>
                  </a:lnTo>
                  <a:lnTo>
                    <a:pt x="2065354" y="1462095"/>
                  </a:lnTo>
                  <a:lnTo>
                    <a:pt x="2065433" y="1462730"/>
                  </a:lnTo>
                  <a:lnTo>
                    <a:pt x="2070092" y="1462730"/>
                  </a:lnTo>
                  <a:lnTo>
                    <a:pt x="2070487" y="1462984"/>
                  </a:lnTo>
                  <a:lnTo>
                    <a:pt x="2070803" y="1463111"/>
                  </a:lnTo>
                  <a:lnTo>
                    <a:pt x="2070649" y="1463234"/>
                  </a:lnTo>
                  <a:lnTo>
                    <a:pt x="2070487" y="1463492"/>
                  </a:lnTo>
                  <a:lnTo>
                    <a:pt x="2070329" y="1463492"/>
                  </a:lnTo>
                  <a:lnTo>
                    <a:pt x="2069855" y="1463873"/>
                  </a:lnTo>
                  <a:lnTo>
                    <a:pt x="2069618" y="1464000"/>
                  </a:lnTo>
                  <a:lnTo>
                    <a:pt x="2070171" y="1464127"/>
                  </a:lnTo>
                  <a:lnTo>
                    <a:pt x="2070724" y="1464635"/>
                  </a:lnTo>
                  <a:close/>
                </a:path>
                <a:path w="2360295" h="1867535">
                  <a:moveTo>
                    <a:pt x="2082490" y="1462349"/>
                  </a:moveTo>
                  <a:lnTo>
                    <a:pt x="2085570" y="1460698"/>
                  </a:lnTo>
                  <a:lnTo>
                    <a:pt x="2082819" y="1460698"/>
                  </a:lnTo>
                  <a:lnTo>
                    <a:pt x="2082490" y="1462349"/>
                  </a:lnTo>
                  <a:close/>
                </a:path>
                <a:path w="2360295" h="1867535">
                  <a:moveTo>
                    <a:pt x="2141656" y="1463597"/>
                  </a:moveTo>
                  <a:lnTo>
                    <a:pt x="2141760" y="1463238"/>
                  </a:lnTo>
                  <a:lnTo>
                    <a:pt x="2141791" y="1461206"/>
                  </a:lnTo>
                  <a:lnTo>
                    <a:pt x="2140054" y="1461206"/>
                  </a:lnTo>
                  <a:lnTo>
                    <a:pt x="2138317" y="1460825"/>
                  </a:lnTo>
                  <a:lnTo>
                    <a:pt x="2135001" y="1461333"/>
                  </a:lnTo>
                  <a:lnTo>
                    <a:pt x="2134211" y="1461333"/>
                  </a:lnTo>
                  <a:lnTo>
                    <a:pt x="2133974" y="1462095"/>
                  </a:lnTo>
                  <a:lnTo>
                    <a:pt x="2133785" y="1462476"/>
                  </a:lnTo>
                  <a:lnTo>
                    <a:pt x="2139817" y="1462476"/>
                  </a:lnTo>
                  <a:lnTo>
                    <a:pt x="2141656" y="1463597"/>
                  </a:lnTo>
                  <a:close/>
                </a:path>
                <a:path w="2360295" h="1867535">
                  <a:moveTo>
                    <a:pt x="2118654" y="1463111"/>
                  </a:moveTo>
                  <a:lnTo>
                    <a:pt x="2119444" y="1463111"/>
                  </a:lnTo>
                  <a:lnTo>
                    <a:pt x="2119824" y="1462866"/>
                  </a:lnTo>
                  <a:lnTo>
                    <a:pt x="2119820" y="1461616"/>
                  </a:lnTo>
                  <a:lnTo>
                    <a:pt x="2119602" y="1460825"/>
                  </a:lnTo>
                  <a:lnTo>
                    <a:pt x="2119392" y="1461841"/>
                  </a:lnTo>
                  <a:lnTo>
                    <a:pt x="2119366" y="1462222"/>
                  </a:lnTo>
                  <a:lnTo>
                    <a:pt x="2118554" y="1462984"/>
                  </a:lnTo>
                  <a:lnTo>
                    <a:pt x="2118654" y="1463111"/>
                  </a:lnTo>
                  <a:close/>
                </a:path>
                <a:path w="2360295" h="1867535">
                  <a:moveTo>
                    <a:pt x="2091819" y="1461460"/>
                  </a:moveTo>
                  <a:lnTo>
                    <a:pt x="2099625" y="1461460"/>
                  </a:lnTo>
                  <a:lnTo>
                    <a:pt x="2099467" y="1461206"/>
                  </a:lnTo>
                  <a:lnTo>
                    <a:pt x="2098757" y="1461206"/>
                  </a:lnTo>
                  <a:lnTo>
                    <a:pt x="2097493" y="1460825"/>
                  </a:lnTo>
                  <a:lnTo>
                    <a:pt x="2097019" y="1461079"/>
                  </a:lnTo>
                  <a:lnTo>
                    <a:pt x="2091718" y="1461079"/>
                  </a:lnTo>
                  <a:lnTo>
                    <a:pt x="2091819" y="1461460"/>
                  </a:lnTo>
                  <a:close/>
                </a:path>
                <a:path w="2360295" h="1867535">
                  <a:moveTo>
                    <a:pt x="2129684" y="1463746"/>
                  </a:moveTo>
                  <a:lnTo>
                    <a:pt x="2132158" y="1463746"/>
                  </a:lnTo>
                  <a:lnTo>
                    <a:pt x="2131684" y="1463492"/>
                  </a:lnTo>
                  <a:lnTo>
                    <a:pt x="2131526" y="1463365"/>
                  </a:lnTo>
                  <a:lnTo>
                    <a:pt x="2131408" y="1463238"/>
                  </a:lnTo>
                  <a:lnTo>
                    <a:pt x="2131381" y="1463061"/>
                  </a:lnTo>
                  <a:lnTo>
                    <a:pt x="2131763" y="1462857"/>
                  </a:lnTo>
                  <a:lnTo>
                    <a:pt x="2132316" y="1462603"/>
                  </a:lnTo>
                  <a:lnTo>
                    <a:pt x="2133027" y="1461841"/>
                  </a:lnTo>
                  <a:lnTo>
                    <a:pt x="2133166" y="1461506"/>
                  </a:lnTo>
                  <a:lnTo>
                    <a:pt x="2133343" y="1461206"/>
                  </a:lnTo>
                  <a:lnTo>
                    <a:pt x="2132711" y="1460952"/>
                  </a:lnTo>
                  <a:lnTo>
                    <a:pt x="2131448" y="1461460"/>
                  </a:lnTo>
                  <a:lnTo>
                    <a:pt x="2132711" y="1461460"/>
                  </a:lnTo>
                  <a:lnTo>
                    <a:pt x="2132158" y="1462095"/>
                  </a:lnTo>
                  <a:lnTo>
                    <a:pt x="2130908" y="1462095"/>
                  </a:lnTo>
                  <a:lnTo>
                    <a:pt x="2130645" y="1462603"/>
                  </a:lnTo>
                  <a:lnTo>
                    <a:pt x="2130531" y="1463111"/>
                  </a:lnTo>
                  <a:lnTo>
                    <a:pt x="2130500" y="1463365"/>
                  </a:lnTo>
                  <a:lnTo>
                    <a:pt x="2129947" y="1463492"/>
                  </a:lnTo>
                  <a:lnTo>
                    <a:pt x="2129473" y="1463492"/>
                  </a:lnTo>
                  <a:lnTo>
                    <a:pt x="2129684" y="1463746"/>
                  </a:lnTo>
                  <a:close/>
                </a:path>
                <a:path w="2360295" h="1867535">
                  <a:moveTo>
                    <a:pt x="2086743" y="1461051"/>
                  </a:moveTo>
                  <a:lnTo>
                    <a:pt x="2086596" y="1460952"/>
                  </a:lnTo>
                  <a:lnTo>
                    <a:pt x="2086743" y="1461051"/>
                  </a:lnTo>
                  <a:close/>
                </a:path>
                <a:path w="2360295" h="1867535">
                  <a:moveTo>
                    <a:pt x="2086566" y="1460998"/>
                  </a:moveTo>
                  <a:lnTo>
                    <a:pt x="2086412" y="1460952"/>
                  </a:lnTo>
                  <a:lnTo>
                    <a:pt x="2086566" y="1460998"/>
                  </a:lnTo>
                  <a:close/>
                </a:path>
                <a:path w="2360295" h="1867535">
                  <a:moveTo>
                    <a:pt x="2085670" y="1462349"/>
                  </a:moveTo>
                  <a:lnTo>
                    <a:pt x="2088649" y="1462349"/>
                  </a:lnTo>
                  <a:lnTo>
                    <a:pt x="2086743" y="1461051"/>
                  </a:lnTo>
                  <a:lnTo>
                    <a:pt x="2086566" y="1460998"/>
                  </a:lnTo>
                  <a:lnTo>
                    <a:pt x="2085670" y="1462349"/>
                  </a:lnTo>
                  <a:close/>
                </a:path>
                <a:path w="2360295" h="1867535">
                  <a:moveTo>
                    <a:pt x="2098582" y="1464635"/>
                  </a:moveTo>
                  <a:lnTo>
                    <a:pt x="2118022" y="1464635"/>
                  </a:lnTo>
                  <a:lnTo>
                    <a:pt x="2117797" y="1463365"/>
                  </a:lnTo>
                  <a:lnTo>
                    <a:pt x="2117681" y="1462857"/>
                  </a:lnTo>
                  <a:lnTo>
                    <a:pt x="2117313" y="1462730"/>
                  </a:lnTo>
                  <a:lnTo>
                    <a:pt x="2116523" y="1462730"/>
                  </a:lnTo>
                  <a:lnTo>
                    <a:pt x="2117708" y="1461714"/>
                  </a:lnTo>
                  <a:lnTo>
                    <a:pt x="2118261" y="1461078"/>
                  </a:lnTo>
                  <a:lnTo>
                    <a:pt x="2115813" y="1461206"/>
                  </a:lnTo>
                  <a:lnTo>
                    <a:pt x="2099836" y="1461206"/>
                  </a:lnTo>
                  <a:lnTo>
                    <a:pt x="2099783" y="1461460"/>
                  </a:lnTo>
                  <a:lnTo>
                    <a:pt x="2091819" y="1461460"/>
                  </a:lnTo>
                  <a:lnTo>
                    <a:pt x="2091887" y="1461714"/>
                  </a:lnTo>
                  <a:lnTo>
                    <a:pt x="2088807" y="1461714"/>
                  </a:lnTo>
                  <a:lnTo>
                    <a:pt x="2088965" y="1461841"/>
                  </a:lnTo>
                  <a:lnTo>
                    <a:pt x="2089044" y="1461968"/>
                  </a:lnTo>
                  <a:lnTo>
                    <a:pt x="2089202" y="1462095"/>
                  </a:lnTo>
                  <a:lnTo>
                    <a:pt x="2089044" y="1462095"/>
                  </a:lnTo>
                  <a:lnTo>
                    <a:pt x="2088728" y="1462349"/>
                  </a:lnTo>
                  <a:lnTo>
                    <a:pt x="2085670" y="1462349"/>
                  </a:lnTo>
                  <a:lnTo>
                    <a:pt x="2085309" y="1462866"/>
                  </a:lnTo>
                  <a:lnTo>
                    <a:pt x="2084670" y="1463111"/>
                  </a:lnTo>
                  <a:lnTo>
                    <a:pt x="2098440" y="1463111"/>
                  </a:lnTo>
                  <a:lnTo>
                    <a:pt x="2098582" y="1464635"/>
                  </a:lnTo>
                  <a:close/>
                </a:path>
                <a:path w="2360295" h="1867535">
                  <a:moveTo>
                    <a:pt x="2072856" y="1461206"/>
                  </a:moveTo>
                  <a:lnTo>
                    <a:pt x="2073409" y="1461206"/>
                  </a:lnTo>
                  <a:lnTo>
                    <a:pt x="2073093" y="1461079"/>
                  </a:lnTo>
                  <a:lnTo>
                    <a:pt x="2072856" y="1461206"/>
                  </a:lnTo>
                  <a:close/>
                </a:path>
                <a:path w="2360295" h="1867535">
                  <a:moveTo>
                    <a:pt x="2120786" y="1461968"/>
                  </a:moveTo>
                  <a:lnTo>
                    <a:pt x="2121102" y="1461206"/>
                  </a:lnTo>
                  <a:lnTo>
                    <a:pt x="2119996" y="1461206"/>
                  </a:lnTo>
                  <a:lnTo>
                    <a:pt x="2120786" y="1461968"/>
                  </a:lnTo>
                  <a:close/>
                </a:path>
                <a:path w="2360295" h="1867535">
                  <a:moveTo>
                    <a:pt x="2143371" y="1462095"/>
                  </a:moveTo>
                  <a:lnTo>
                    <a:pt x="2144634" y="1461333"/>
                  </a:lnTo>
                  <a:lnTo>
                    <a:pt x="2143371" y="1461333"/>
                  </a:lnTo>
                  <a:lnTo>
                    <a:pt x="2143371" y="1462095"/>
                  </a:lnTo>
                  <a:close/>
                </a:path>
                <a:path w="2360295" h="1867535">
                  <a:moveTo>
                    <a:pt x="2073409" y="1463365"/>
                  </a:moveTo>
                  <a:lnTo>
                    <a:pt x="2079253" y="1463365"/>
                  </a:lnTo>
                  <a:lnTo>
                    <a:pt x="2078305" y="1461460"/>
                  </a:lnTo>
                  <a:lnTo>
                    <a:pt x="2079805" y="1461333"/>
                  </a:lnTo>
                  <a:lnTo>
                    <a:pt x="2076733" y="1461333"/>
                  </a:lnTo>
                  <a:lnTo>
                    <a:pt x="2076410" y="1462476"/>
                  </a:lnTo>
                  <a:lnTo>
                    <a:pt x="2075699" y="1462730"/>
                  </a:lnTo>
                  <a:lnTo>
                    <a:pt x="2073127" y="1462730"/>
                  </a:lnTo>
                  <a:lnTo>
                    <a:pt x="2073409" y="1463365"/>
                  </a:lnTo>
                  <a:close/>
                </a:path>
                <a:path w="2360295" h="1867535">
                  <a:moveTo>
                    <a:pt x="2032107" y="1461960"/>
                  </a:moveTo>
                  <a:lnTo>
                    <a:pt x="2032428" y="1461714"/>
                  </a:lnTo>
                  <a:lnTo>
                    <a:pt x="2032092" y="1461506"/>
                  </a:lnTo>
                  <a:lnTo>
                    <a:pt x="2032107" y="1461960"/>
                  </a:lnTo>
                  <a:close/>
                </a:path>
                <a:path w="2360295" h="1867535">
                  <a:moveTo>
                    <a:pt x="2000684" y="1461714"/>
                  </a:moveTo>
                  <a:lnTo>
                    <a:pt x="2002500" y="1461714"/>
                  </a:lnTo>
                  <a:lnTo>
                    <a:pt x="2001158" y="1461587"/>
                  </a:lnTo>
                  <a:lnTo>
                    <a:pt x="2000684" y="1461714"/>
                  </a:lnTo>
                  <a:close/>
                </a:path>
                <a:path w="2360295" h="1867535">
                  <a:moveTo>
                    <a:pt x="2035492" y="1462349"/>
                  </a:moveTo>
                  <a:lnTo>
                    <a:pt x="2035628" y="1462349"/>
                  </a:lnTo>
                  <a:lnTo>
                    <a:pt x="2035411" y="1461616"/>
                  </a:lnTo>
                  <a:lnTo>
                    <a:pt x="2035269" y="1461714"/>
                  </a:lnTo>
                  <a:lnTo>
                    <a:pt x="2034953" y="1461841"/>
                  </a:lnTo>
                  <a:lnTo>
                    <a:pt x="2034800" y="1461841"/>
                  </a:lnTo>
                  <a:lnTo>
                    <a:pt x="2035492" y="1462349"/>
                  </a:lnTo>
                  <a:close/>
                </a:path>
                <a:path w="2360295" h="1867535">
                  <a:moveTo>
                    <a:pt x="2034800" y="1461841"/>
                  </a:moveTo>
                  <a:lnTo>
                    <a:pt x="2034953" y="1461841"/>
                  </a:lnTo>
                  <a:lnTo>
                    <a:pt x="2034731" y="1461790"/>
                  </a:lnTo>
                  <a:close/>
                </a:path>
                <a:path w="2360295" h="1867535">
                  <a:moveTo>
                    <a:pt x="2042850" y="1464254"/>
                  </a:moveTo>
                  <a:lnTo>
                    <a:pt x="2048298" y="1464254"/>
                  </a:lnTo>
                  <a:lnTo>
                    <a:pt x="2048140" y="1464127"/>
                  </a:lnTo>
                  <a:lnTo>
                    <a:pt x="2047192" y="1463873"/>
                  </a:lnTo>
                  <a:lnTo>
                    <a:pt x="2046245" y="1463365"/>
                  </a:lnTo>
                  <a:lnTo>
                    <a:pt x="2045297" y="1462984"/>
                  </a:lnTo>
                  <a:lnTo>
                    <a:pt x="2045613" y="1462857"/>
                  </a:lnTo>
                  <a:lnTo>
                    <a:pt x="2045850" y="1462730"/>
                  </a:lnTo>
                  <a:lnTo>
                    <a:pt x="2046877" y="1462476"/>
                  </a:lnTo>
                  <a:lnTo>
                    <a:pt x="2047903" y="1462349"/>
                  </a:lnTo>
                  <a:lnTo>
                    <a:pt x="2050114" y="1461841"/>
                  </a:lnTo>
                  <a:lnTo>
                    <a:pt x="2037443" y="1461841"/>
                  </a:lnTo>
                  <a:lnTo>
                    <a:pt x="2037421" y="1462857"/>
                  </a:lnTo>
                  <a:lnTo>
                    <a:pt x="2041835" y="1462866"/>
                  </a:lnTo>
                  <a:lnTo>
                    <a:pt x="2042455" y="1463365"/>
                  </a:lnTo>
                  <a:lnTo>
                    <a:pt x="2042850" y="1464254"/>
                  </a:lnTo>
                  <a:close/>
                </a:path>
                <a:path w="2360295" h="1867535">
                  <a:moveTo>
                    <a:pt x="2130908" y="1462095"/>
                  </a:moveTo>
                  <a:lnTo>
                    <a:pt x="2132000" y="1462095"/>
                  </a:lnTo>
                  <a:lnTo>
                    <a:pt x="2130974" y="1461968"/>
                  </a:lnTo>
                  <a:lnTo>
                    <a:pt x="2130908" y="1462095"/>
                  </a:lnTo>
                  <a:close/>
                </a:path>
                <a:path w="2360295" h="1867535">
                  <a:moveTo>
                    <a:pt x="2128051" y="1462603"/>
                  </a:moveTo>
                  <a:lnTo>
                    <a:pt x="2127656" y="1462222"/>
                  </a:lnTo>
                  <a:lnTo>
                    <a:pt x="2127419" y="1462095"/>
                  </a:lnTo>
                  <a:lnTo>
                    <a:pt x="2125682" y="1462095"/>
                  </a:lnTo>
                  <a:lnTo>
                    <a:pt x="2125998" y="1462222"/>
                  </a:lnTo>
                  <a:lnTo>
                    <a:pt x="2126235" y="1462222"/>
                  </a:lnTo>
                  <a:lnTo>
                    <a:pt x="2128051" y="1462603"/>
                  </a:lnTo>
                  <a:close/>
                </a:path>
                <a:path w="2360295" h="1867535">
                  <a:moveTo>
                    <a:pt x="2064863" y="1463561"/>
                  </a:moveTo>
                  <a:lnTo>
                    <a:pt x="2065354" y="1462095"/>
                  </a:lnTo>
                  <a:lnTo>
                    <a:pt x="2050331" y="1462095"/>
                  </a:lnTo>
                  <a:lnTo>
                    <a:pt x="2050874" y="1462730"/>
                  </a:lnTo>
                  <a:lnTo>
                    <a:pt x="2050983" y="1463111"/>
                  </a:lnTo>
                  <a:lnTo>
                    <a:pt x="2064486" y="1463111"/>
                  </a:lnTo>
                  <a:lnTo>
                    <a:pt x="2064863" y="1463561"/>
                  </a:lnTo>
                  <a:close/>
                </a:path>
                <a:path w="2360295" h="1867535">
                  <a:moveTo>
                    <a:pt x="2011265" y="1467429"/>
                  </a:moveTo>
                  <a:lnTo>
                    <a:pt x="2012291" y="1466286"/>
                  </a:lnTo>
                  <a:lnTo>
                    <a:pt x="2035585" y="1466286"/>
                  </a:lnTo>
                  <a:lnTo>
                    <a:pt x="2035838" y="1465778"/>
                  </a:lnTo>
                  <a:lnTo>
                    <a:pt x="2035934" y="1465436"/>
                  </a:lnTo>
                  <a:lnTo>
                    <a:pt x="2036059" y="1464635"/>
                  </a:lnTo>
                  <a:lnTo>
                    <a:pt x="2036533" y="1464127"/>
                  </a:lnTo>
                  <a:lnTo>
                    <a:pt x="2037322" y="1463619"/>
                  </a:lnTo>
                  <a:lnTo>
                    <a:pt x="2037413" y="1463234"/>
                  </a:lnTo>
                  <a:lnTo>
                    <a:pt x="2036554" y="1462866"/>
                  </a:lnTo>
                  <a:lnTo>
                    <a:pt x="2036611" y="1462222"/>
                  </a:lnTo>
                  <a:lnTo>
                    <a:pt x="2036138" y="1462349"/>
                  </a:lnTo>
                  <a:lnTo>
                    <a:pt x="2035628" y="1462349"/>
                  </a:lnTo>
                  <a:lnTo>
                    <a:pt x="2035665" y="1462476"/>
                  </a:lnTo>
                  <a:lnTo>
                    <a:pt x="2034795" y="1462476"/>
                  </a:lnTo>
                  <a:lnTo>
                    <a:pt x="2034479" y="1462730"/>
                  </a:lnTo>
                  <a:lnTo>
                    <a:pt x="2034164" y="1462857"/>
                  </a:lnTo>
                  <a:lnTo>
                    <a:pt x="2030967" y="1462866"/>
                  </a:lnTo>
                  <a:lnTo>
                    <a:pt x="2030612" y="1463111"/>
                  </a:lnTo>
                  <a:lnTo>
                    <a:pt x="2000716" y="1463111"/>
                  </a:lnTo>
                  <a:lnTo>
                    <a:pt x="2000590" y="1463746"/>
                  </a:lnTo>
                  <a:lnTo>
                    <a:pt x="2000368" y="1464635"/>
                  </a:lnTo>
                  <a:lnTo>
                    <a:pt x="1983549" y="1464635"/>
                  </a:lnTo>
                  <a:lnTo>
                    <a:pt x="1983549" y="1464762"/>
                  </a:lnTo>
                  <a:lnTo>
                    <a:pt x="1985760" y="1464762"/>
                  </a:lnTo>
                  <a:lnTo>
                    <a:pt x="1986040" y="1465143"/>
                  </a:lnTo>
                  <a:lnTo>
                    <a:pt x="2005422" y="1465143"/>
                  </a:lnTo>
                  <a:lnTo>
                    <a:pt x="2005422" y="1465270"/>
                  </a:lnTo>
                  <a:lnTo>
                    <a:pt x="2010870" y="1465270"/>
                  </a:lnTo>
                  <a:lnTo>
                    <a:pt x="2010791" y="1465524"/>
                  </a:lnTo>
                  <a:lnTo>
                    <a:pt x="2010582" y="1465860"/>
                  </a:lnTo>
                  <a:lnTo>
                    <a:pt x="2010712" y="1466540"/>
                  </a:lnTo>
                  <a:lnTo>
                    <a:pt x="2010021" y="1466843"/>
                  </a:lnTo>
                  <a:lnTo>
                    <a:pt x="2011265" y="1467429"/>
                  </a:lnTo>
                  <a:close/>
                </a:path>
                <a:path w="2360295" h="1867535">
                  <a:moveTo>
                    <a:pt x="2035517" y="1462367"/>
                  </a:moveTo>
                  <a:close/>
                </a:path>
                <a:path w="2360295" h="1867535">
                  <a:moveTo>
                    <a:pt x="2035111" y="1462476"/>
                  </a:moveTo>
                  <a:lnTo>
                    <a:pt x="2035665" y="1462476"/>
                  </a:lnTo>
                  <a:lnTo>
                    <a:pt x="2035517" y="1462367"/>
                  </a:lnTo>
                  <a:lnTo>
                    <a:pt x="2035111" y="1462476"/>
                  </a:lnTo>
                  <a:close/>
                </a:path>
                <a:path w="2360295" h="1867535">
                  <a:moveTo>
                    <a:pt x="2135077" y="1464762"/>
                  </a:moveTo>
                  <a:lnTo>
                    <a:pt x="2138949" y="1464762"/>
                  </a:lnTo>
                  <a:lnTo>
                    <a:pt x="2139146" y="1464381"/>
                  </a:lnTo>
                  <a:lnTo>
                    <a:pt x="2139225" y="1463873"/>
                  </a:lnTo>
                  <a:lnTo>
                    <a:pt x="2138870" y="1463492"/>
                  </a:lnTo>
                  <a:lnTo>
                    <a:pt x="2138501" y="1463238"/>
                  </a:lnTo>
                  <a:lnTo>
                    <a:pt x="2138433" y="1463061"/>
                  </a:lnTo>
                  <a:lnTo>
                    <a:pt x="2139817" y="1462476"/>
                  </a:lnTo>
                  <a:lnTo>
                    <a:pt x="2133785" y="1462476"/>
                  </a:lnTo>
                  <a:lnTo>
                    <a:pt x="2133658" y="1462730"/>
                  </a:lnTo>
                  <a:lnTo>
                    <a:pt x="2133579" y="1462984"/>
                  </a:lnTo>
                  <a:lnTo>
                    <a:pt x="2134369" y="1462984"/>
                  </a:lnTo>
                  <a:lnTo>
                    <a:pt x="2134527" y="1463238"/>
                  </a:lnTo>
                  <a:lnTo>
                    <a:pt x="2135001" y="1463492"/>
                  </a:lnTo>
                  <a:lnTo>
                    <a:pt x="2135077" y="1464762"/>
                  </a:lnTo>
                  <a:close/>
                </a:path>
                <a:path w="2360295" h="1867535">
                  <a:moveTo>
                    <a:pt x="2132948" y="1463492"/>
                  </a:moveTo>
                  <a:lnTo>
                    <a:pt x="2133421" y="1463492"/>
                  </a:lnTo>
                  <a:lnTo>
                    <a:pt x="2133227" y="1462866"/>
                  </a:lnTo>
                  <a:lnTo>
                    <a:pt x="2133027" y="1462476"/>
                  </a:lnTo>
                  <a:lnTo>
                    <a:pt x="2132790" y="1462476"/>
                  </a:lnTo>
                  <a:lnTo>
                    <a:pt x="2132711" y="1462603"/>
                  </a:lnTo>
                  <a:lnTo>
                    <a:pt x="2132790" y="1463111"/>
                  </a:lnTo>
                  <a:lnTo>
                    <a:pt x="2132948" y="1463492"/>
                  </a:lnTo>
                  <a:close/>
                </a:path>
                <a:path w="2360295" h="1867535">
                  <a:moveTo>
                    <a:pt x="2079253" y="1463365"/>
                  </a:moveTo>
                  <a:lnTo>
                    <a:pt x="2083122" y="1463365"/>
                  </a:lnTo>
                  <a:lnTo>
                    <a:pt x="2082806" y="1463111"/>
                  </a:lnTo>
                  <a:lnTo>
                    <a:pt x="2082490" y="1462603"/>
                  </a:lnTo>
                  <a:lnTo>
                    <a:pt x="2080832" y="1462603"/>
                  </a:lnTo>
                  <a:lnTo>
                    <a:pt x="2079253" y="1463365"/>
                  </a:lnTo>
                  <a:close/>
                </a:path>
                <a:path w="2360295" h="1867535">
                  <a:moveTo>
                    <a:pt x="2072342" y="1463492"/>
                  </a:moveTo>
                  <a:lnTo>
                    <a:pt x="2083201" y="1463492"/>
                  </a:lnTo>
                  <a:lnTo>
                    <a:pt x="2083201" y="1463365"/>
                  </a:lnTo>
                  <a:lnTo>
                    <a:pt x="2073409" y="1463365"/>
                  </a:lnTo>
                  <a:lnTo>
                    <a:pt x="2072698" y="1462603"/>
                  </a:lnTo>
                  <a:lnTo>
                    <a:pt x="2072224" y="1462857"/>
                  </a:lnTo>
                  <a:lnTo>
                    <a:pt x="2072342" y="1463492"/>
                  </a:lnTo>
                  <a:close/>
                </a:path>
                <a:path w="2360295" h="1867535">
                  <a:moveTo>
                    <a:pt x="2067012" y="1465016"/>
                  </a:moveTo>
                  <a:lnTo>
                    <a:pt x="2068355" y="1463111"/>
                  </a:lnTo>
                  <a:lnTo>
                    <a:pt x="2069776" y="1462857"/>
                  </a:lnTo>
                  <a:lnTo>
                    <a:pt x="2070092" y="1462730"/>
                  </a:lnTo>
                  <a:lnTo>
                    <a:pt x="2065433" y="1462730"/>
                  </a:lnTo>
                  <a:lnTo>
                    <a:pt x="2067012" y="1465016"/>
                  </a:lnTo>
                  <a:close/>
                </a:path>
                <a:path w="2360295" h="1867535">
                  <a:moveTo>
                    <a:pt x="2118418" y="1463111"/>
                  </a:moveTo>
                  <a:lnTo>
                    <a:pt x="2117707" y="1462857"/>
                  </a:lnTo>
                  <a:lnTo>
                    <a:pt x="2118418" y="1463111"/>
                  </a:lnTo>
                  <a:close/>
                </a:path>
                <a:path w="2360295" h="1867535">
                  <a:moveTo>
                    <a:pt x="2037401" y="1463746"/>
                  </a:moveTo>
                  <a:lnTo>
                    <a:pt x="2038901" y="1463619"/>
                  </a:lnTo>
                  <a:lnTo>
                    <a:pt x="2039770" y="1463492"/>
                  </a:lnTo>
                  <a:lnTo>
                    <a:pt x="2040560" y="1462857"/>
                  </a:lnTo>
                  <a:lnTo>
                    <a:pt x="2037421" y="1462857"/>
                  </a:lnTo>
                  <a:lnTo>
                    <a:pt x="2037421" y="1463238"/>
                  </a:lnTo>
                  <a:lnTo>
                    <a:pt x="2037717" y="1463365"/>
                  </a:lnTo>
                  <a:lnTo>
                    <a:pt x="2037520" y="1463492"/>
                  </a:lnTo>
                  <a:lnTo>
                    <a:pt x="2037401" y="1463746"/>
                  </a:lnTo>
                  <a:close/>
                </a:path>
                <a:path w="2360295" h="1867535">
                  <a:moveTo>
                    <a:pt x="2139028" y="1464635"/>
                  </a:moveTo>
                  <a:lnTo>
                    <a:pt x="2140291" y="1464635"/>
                  </a:lnTo>
                  <a:lnTo>
                    <a:pt x="2140094" y="1463873"/>
                  </a:lnTo>
                  <a:lnTo>
                    <a:pt x="2139975" y="1462984"/>
                  </a:lnTo>
                  <a:lnTo>
                    <a:pt x="2139423" y="1463873"/>
                  </a:lnTo>
                  <a:lnTo>
                    <a:pt x="2139186" y="1464381"/>
                  </a:lnTo>
                  <a:lnTo>
                    <a:pt x="2139028" y="1464635"/>
                  </a:lnTo>
                  <a:close/>
                </a:path>
                <a:path w="2360295" h="1867535">
                  <a:moveTo>
                    <a:pt x="2132671" y="1466921"/>
                  </a:moveTo>
                  <a:lnTo>
                    <a:pt x="2133185" y="1466921"/>
                  </a:lnTo>
                  <a:lnTo>
                    <a:pt x="2134922" y="1464508"/>
                  </a:lnTo>
                  <a:lnTo>
                    <a:pt x="2134053" y="1464127"/>
                  </a:lnTo>
                  <a:lnTo>
                    <a:pt x="2134251" y="1463492"/>
                  </a:lnTo>
                  <a:lnTo>
                    <a:pt x="2134369" y="1462984"/>
                  </a:lnTo>
                  <a:lnTo>
                    <a:pt x="2133579" y="1462984"/>
                  </a:lnTo>
                  <a:lnTo>
                    <a:pt x="2133421" y="1463492"/>
                  </a:lnTo>
                  <a:lnTo>
                    <a:pt x="2132948" y="1463492"/>
                  </a:lnTo>
                  <a:lnTo>
                    <a:pt x="2133422" y="1464635"/>
                  </a:lnTo>
                  <a:lnTo>
                    <a:pt x="2132316" y="1464889"/>
                  </a:lnTo>
                  <a:lnTo>
                    <a:pt x="2130895" y="1465016"/>
                  </a:lnTo>
                  <a:lnTo>
                    <a:pt x="2130658" y="1465270"/>
                  </a:lnTo>
                  <a:lnTo>
                    <a:pt x="2130421" y="1465270"/>
                  </a:lnTo>
                  <a:lnTo>
                    <a:pt x="2130658" y="1465397"/>
                  </a:lnTo>
                  <a:lnTo>
                    <a:pt x="2131289" y="1465397"/>
                  </a:lnTo>
                  <a:lnTo>
                    <a:pt x="2131763" y="1465651"/>
                  </a:lnTo>
                  <a:lnTo>
                    <a:pt x="2132632" y="1465778"/>
                  </a:lnTo>
                  <a:lnTo>
                    <a:pt x="2132671" y="1466921"/>
                  </a:lnTo>
                  <a:close/>
                </a:path>
                <a:path w="2360295" h="1867535">
                  <a:moveTo>
                    <a:pt x="2142107" y="1463873"/>
                  </a:moveTo>
                  <a:lnTo>
                    <a:pt x="2141905" y="1463092"/>
                  </a:lnTo>
                  <a:lnTo>
                    <a:pt x="2141760" y="1463238"/>
                  </a:lnTo>
                  <a:lnTo>
                    <a:pt x="2141691" y="1463619"/>
                  </a:lnTo>
                  <a:lnTo>
                    <a:pt x="2142107" y="1463873"/>
                  </a:lnTo>
                  <a:close/>
                </a:path>
                <a:path w="2360295" h="1867535">
                  <a:moveTo>
                    <a:pt x="2097098" y="1465778"/>
                  </a:moveTo>
                  <a:lnTo>
                    <a:pt x="2098657" y="1465436"/>
                  </a:lnTo>
                  <a:lnTo>
                    <a:pt x="2098582" y="1465143"/>
                  </a:lnTo>
                  <a:lnTo>
                    <a:pt x="2097571" y="1464127"/>
                  </a:lnTo>
                  <a:lnTo>
                    <a:pt x="2098164" y="1463597"/>
                  </a:lnTo>
                  <a:lnTo>
                    <a:pt x="2098286" y="1463234"/>
                  </a:lnTo>
                  <a:lnTo>
                    <a:pt x="2098440" y="1463111"/>
                  </a:lnTo>
                  <a:lnTo>
                    <a:pt x="2084670" y="1463111"/>
                  </a:lnTo>
                  <a:lnTo>
                    <a:pt x="2083675" y="1463492"/>
                  </a:lnTo>
                  <a:lnTo>
                    <a:pt x="2072342" y="1463492"/>
                  </a:lnTo>
                  <a:lnTo>
                    <a:pt x="2072352" y="1463619"/>
                  </a:lnTo>
                  <a:lnTo>
                    <a:pt x="2096466" y="1463619"/>
                  </a:lnTo>
                  <a:lnTo>
                    <a:pt x="2097098" y="1465778"/>
                  </a:lnTo>
                  <a:close/>
                </a:path>
                <a:path w="2360295" h="1867535">
                  <a:moveTo>
                    <a:pt x="2064710" y="1463788"/>
                  </a:moveTo>
                  <a:lnTo>
                    <a:pt x="2064805" y="1463492"/>
                  </a:lnTo>
                  <a:lnTo>
                    <a:pt x="2064486" y="1463111"/>
                  </a:lnTo>
                  <a:lnTo>
                    <a:pt x="2064710" y="1463788"/>
                  </a:lnTo>
                  <a:close/>
                </a:path>
                <a:path w="2360295" h="1867535">
                  <a:moveTo>
                    <a:pt x="2063696" y="1464254"/>
                  </a:moveTo>
                  <a:lnTo>
                    <a:pt x="2064525" y="1463873"/>
                  </a:lnTo>
                  <a:lnTo>
                    <a:pt x="2064612" y="1463492"/>
                  </a:lnTo>
                  <a:lnTo>
                    <a:pt x="2064486" y="1463111"/>
                  </a:lnTo>
                  <a:lnTo>
                    <a:pt x="2050983" y="1463111"/>
                  </a:lnTo>
                  <a:lnTo>
                    <a:pt x="2050983" y="1463746"/>
                  </a:lnTo>
                  <a:lnTo>
                    <a:pt x="2062196" y="1463746"/>
                  </a:lnTo>
                  <a:lnTo>
                    <a:pt x="2063696" y="1464254"/>
                  </a:lnTo>
                  <a:close/>
                </a:path>
                <a:path w="2360295" h="1867535">
                  <a:moveTo>
                    <a:pt x="2037405" y="1463565"/>
                  </a:moveTo>
                  <a:lnTo>
                    <a:pt x="2037717" y="1463365"/>
                  </a:lnTo>
                  <a:lnTo>
                    <a:pt x="2037413" y="1463234"/>
                  </a:lnTo>
                  <a:lnTo>
                    <a:pt x="2037405" y="1463565"/>
                  </a:lnTo>
                  <a:close/>
                </a:path>
                <a:path w="2360295" h="1867535">
                  <a:moveTo>
                    <a:pt x="2045060" y="1466159"/>
                  </a:moveTo>
                  <a:lnTo>
                    <a:pt x="2048693" y="1464762"/>
                  </a:lnTo>
                  <a:lnTo>
                    <a:pt x="2050351" y="1464000"/>
                  </a:lnTo>
                  <a:lnTo>
                    <a:pt x="2050272" y="1463492"/>
                  </a:lnTo>
                  <a:lnTo>
                    <a:pt x="2049798" y="1463619"/>
                  </a:lnTo>
                  <a:lnTo>
                    <a:pt x="2049245" y="1463619"/>
                  </a:lnTo>
                  <a:lnTo>
                    <a:pt x="2048535" y="1463873"/>
                  </a:lnTo>
                  <a:lnTo>
                    <a:pt x="2048298" y="1464254"/>
                  </a:lnTo>
                  <a:lnTo>
                    <a:pt x="2042850" y="1464254"/>
                  </a:lnTo>
                  <a:lnTo>
                    <a:pt x="2042534" y="1464762"/>
                  </a:lnTo>
                  <a:lnTo>
                    <a:pt x="2042415" y="1465016"/>
                  </a:lnTo>
                  <a:lnTo>
                    <a:pt x="2042291" y="1465436"/>
                  </a:lnTo>
                  <a:lnTo>
                    <a:pt x="2042257" y="1465651"/>
                  </a:lnTo>
                  <a:lnTo>
                    <a:pt x="2044429" y="1465651"/>
                  </a:lnTo>
                  <a:lnTo>
                    <a:pt x="2044745" y="1465778"/>
                  </a:lnTo>
                  <a:lnTo>
                    <a:pt x="2045060" y="1466159"/>
                  </a:lnTo>
                  <a:close/>
                </a:path>
                <a:path w="2360295" h="1867535">
                  <a:moveTo>
                    <a:pt x="2067268" y="1467810"/>
                  </a:moveTo>
                  <a:lnTo>
                    <a:pt x="2069461" y="1467810"/>
                  </a:lnTo>
                  <a:lnTo>
                    <a:pt x="2067329" y="1466667"/>
                  </a:lnTo>
                  <a:lnTo>
                    <a:pt x="2066934" y="1466032"/>
                  </a:lnTo>
                  <a:lnTo>
                    <a:pt x="2064863" y="1463561"/>
                  </a:lnTo>
                  <a:lnTo>
                    <a:pt x="2064802" y="1463746"/>
                  </a:lnTo>
                  <a:lnTo>
                    <a:pt x="2064907" y="1464381"/>
                  </a:lnTo>
                  <a:lnTo>
                    <a:pt x="2065749" y="1466921"/>
                  </a:lnTo>
                  <a:lnTo>
                    <a:pt x="2067013" y="1466921"/>
                  </a:lnTo>
                  <a:lnTo>
                    <a:pt x="2067268" y="1467810"/>
                  </a:lnTo>
                  <a:close/>
                </a:path>
                <a:path w="2360295" h="1867535">
                  <a:moveTo>
                    <a:pt x="2147635" y="1467302"/>
                  </a:moveTo>
                  <a:lnTo>
                    <a:pt x="2148029" y="1467302"/>
                  </a:lnTo>
                  <a:lnTo>
                    <a:pt x="2147998" y="1466961"/>
                  </a:lnTo>
                  <a:lnTo>
                    <a:pt x="2147872" y="1466159"/>
                  </a:lnTo>
                  <a:lnTo>
                    <a:pt x="2147835" y="1465195"/>
                  </a:lnTo>
                  <a:lnTo>
                    <a:pt x="2147714" y="1463873"/>
                  </a:lnTo>
                  <a:lnTo>
                    <a:pt x="2142107" y="1463873"/>
                  </a:lnTo>
                  <a:lnTo>
                    <a:pt x="2141656" y="1463597"/>
                  </a:lnTo>
                  <a:lnTo>
                    <a:pt x="2141779" y="1464889"/>
                  </a:lnTo>
                  <a:lnTo>
                    <a:pt x="2141791" y="1465270"/>
                  </a:lnTo>
                  <a:lnTo>
                    <a:pt x="2142107" y="1465270"/>
                  </a:lnTo>
                  <a:lnTo>
                    <a:pt x="2143134" y="1466032"/>
                  </a:lnTo>
                  <a:lnTo>
                    <a:pt x="2145897" y="1466032"/>
                  </a:lnTo>
                  <a:lnTo>
                    <a:pt x="2147635" y="1467302"/>
                  </a:lnTo>
                  <a:close/>
                </a:path>
                <a:path w="2360295" h="1867535">
                  <a:moveTo>
                    <a:pt x="2140015" y="1465651"/>
                  </a:moveTo>
                  <a:lnTo>
                    <a:pt x="2141081" y="1465651"/>
                  </a:lnTo>
                  <a:lnTo>
                    <a:pt x="2140962" y="1465524"/>
                  </a:lnTo>
                  <a:lnTo>
                    <a:pt x="2140844" y="1465143"/>
                  </a:lnTo>
                  <a:lnTo>
                    <a:pt x="2141002" y="1465016"/>
                  </a:lnTo>
                  <a:lnTo>
                    <a:pt x="2141212" y="1464254"/>
                  </a:lnTo>
                  <a:lnTo>
                    <a:pt x="2141318" y="1464000"/>
                  </a:lnTo>
                  <a:lnTo>
                    <a:pt x="2141397" y="1463619"/>
                  </a:lnTo>
                  <a:lnTo>
                    <a:pt x="2140291" y="1464635"/>
                  </a:lnTo>
                  <a:lnTo>
                    <a:pt x="2139028" y="1464635"/>
                  </a:lnTo>
                  <a:lnTo>
                    <a:pt x="2138949" y="1464762"/>
                  </a:lnTo>
                  <a:lnTo>
                    <a:pt x="2135077" y="1464762"/>
                  </a:lnTo>
                  <a:lnTo>
                    <a:pt x="2135125" y="1465397"/>
                  </a:lnTo>
                  <a:lnTo>
                    <a:pt x="2140054" y="1465397"/>
                  </a:lnTo>
                  <a:lnTo>
                    <a:pt x="2140015" y="1465651"/>
                  </a:lnTo>
                  <a:close/>
                </a:path>
                <a:path w="2360295" h="1867535">
                  <a:moveTo>
                    <a:pt x="2130105" y="1464508"/>
                  </a:moveTo>
                  <a:lnTo>
                    <a:pt x="2130421" y="1464381"/>
                  </a:lnTo>
                  <a:lnTo>
                    <a:pt x="2131132" y="1464381"/>
                  </a:lnTo>
                  <a:lnTo>
                    <a:pt x="2132553" y="1463619"/>
                  </a:lnTo>
                  <a:lnTo>
                    <a:pt x="2132395" y="1463619"/>
                  </a:lnTo>
                  <a:lnTo>
                    <a:pt x="2132158" y="1463746"/>
                  </a:lnTo>
                  <a:lnTo>
                    <a:pt x="2129684" y="1463746"/>
                  </a:lnTo>
                  <a:lnTo>
                    <a:pt x="2129789" y="1463873"/>
                  </a:lnTo>
                  <a:lnTo>
                    <a:pt x="2130105" y="1464508"/>
                  </a:lnTo>
                  <a:close/>
                </a:path>
                <a:path w="2360295" h="1867535">
                  <a:moveTo>
                    <a:pt x="2096308" y="1466921"/>
                  </a:moveTo>
                  <a:lnTo>
                    <a:pt x="2096341" y="1465524"/>
                  </a:lnTo>
                  <a:lnTo>
                    <a:pt x="2096466" y="1463619"/>
                  </a:lnTo>
                  <a:lnTo>
                    <a:pt x="2072352" y="1463619"/>
                  </a:lnTo>
                  <a:lnTo>
                    <a:pt x="2072461" y="1464508"/>
                  </a:lnTo>
                  <a:lnTo>
                    <a:pt x="2072698" y="1466032"/>
                  </a:lnTo>
                  <a:lnTo>
                    <a:pt x="2094413" y="1466032"/>
                  </a:lnTo>
                  <a:lnTo>
                    <a:pt x="2094808" y="1466159"/>
                  </a:lnTo>
                  <a:lnTo>
                    <a:pt x="2094966" y="1466159"/>
                  </a:lnTo>
                  <a:lnTo>
                    <a:pt x="2095439" y="1466286"/>
                  </a:lnTo>
                  <a:lnTo>
                    <a:pt x="2096308" y="1466921"/>
                  </a:lnTo>
                  <a:close/>
                </a:path>
                <a:path w="2360295" h="1867535">
                  <a:moveTo>
                    <a:pt x="2056543" y="1465397"/>
                  </a:moveTo>
                  <a:lnTo>
                    <a:pt x="2059274" y="1465397"/>
                  </a:lnTo>
                  <a:lnTo>
                    <a:pt x="2058958" y="1465016"/>
                  </a:lnTo>
                  <a:lnTo>
                    <a:pt x="2058642" y="1464889"/>
                  </a:lnTo>
                  <a:lnTo>
                    <a:pt x="2058485" y="1464635"/>
                  </a:lnTo>
                  <a:lnTo>
                    <a:pt x="2058453" y="1464508"/>
                  </a:lnTo>
                  <a:lnTo>
                    <a:pt x="2058643" y="1464000"/>
                  </a:lnTo>
                  <a:lnTo>
                    <a:pt x="2062196" y="1463746"/>
                  </a:lnTo>
                  <a:lnTo>
                    <a:pt x="2050983" y="1463746"/>
                  </a:lnTo>
                  <a:lnTo>
                    <a:pt x="2051109" y="1464508"/>
                  </a:lnTo>
                  <a:lnTo>
                    <a:pt x="2051614" y="1465016"/>
                  </a:lnTo>
                  <a:lnTo>
                    <a:pt x="2056431" y="1465016"/>
                  </a:lnTo>
                  <a:lnTo>
                    <a:pt x="2056543" y="1465397"/>
                  </a:lnTo>
                  <a:close/>
                </a:path>
                <a:path w="2360295" h="1867535">
                  <a:moveTo>
                    <a:pt x="2102242" y="1465651"/>
                  </a:moveTo>
                  <a:lnTo>
                    <a:pt x="2124418" y="1465651"/>
                  </a:lnTo>
                  <a:lnTo>
                    <a:pt x="2124260" y="1465524"/>
                  </a:lnTo>
                  <a:lnTo>
                    <a:pt x="2122918" y="1465143"/>
                  </a:lnTo>
                  <a:lnTo>
                    <a:pt x="2120233" y="1464127"/>
                  </a:lnTo>
                  <a:lnTo>
                    <a:pt x="2119760" y="1463873"/>
                  </a:lnTo>
                  <a:lnTo>
                    <a:pt x="2119681" y="1464000"/>
                  </a:lnTo>
                  <a:lnTo>
                    <a:pt x="2118970" y="1464381"/>
                  </a:lnTo>
                  <a:lnTo>
                    <a:pt x="2118022" y="1464635"/>
                  </a:lnTo>
                  <a:lnTo>
                    <a:pt x="2098582" y="1464635"/>
                  </a:lnTo>
                  <a:lnTo>
                    <a:pt x="2098618" y="1465016"/>
                  </a:lnTo>
                  <a:lnTo>
                    <a:pt x="2102151" y="1465016"/>
                  </a:lnTo>
                  <a:lnTo>
                    <a:pt x="2102242" y="1465651"/>
                  </a:lnTo>
                  <a:close/>
                </a:path>
                <a:path w="2360295" h="1867535">
                  <a:moveTo>
                    <a:pt x="2062355" y="1466921"/>
                  </a:moveTo>
                  <a:lnTo>
                    <a:pt x="2062907" y="1465905"/>
                  </a:lnTo>
                  <a:lnTo>
                    <a:pt x="2063223" y="1464889"/>
                  </a:lnTo>
                  <a:lnTo>
                    <a:pt x="2061644" y="1464762"/>
                  </a:lnTo>
                  <a:lnTo>
                    <a:pt x="2061565" y="1464127"/>
                  </a:lnTo>
                  <a:lnTo>
                    <a:pt x="2061328" y="1464508"/>
                  </a:lnTo>
                  <a:lnTo>
                    <a:pt x="2061448" y="1465436"/>
                  </a:lnTo>
                  <a:lnTo>
                    <a:pt x="2061565" y="1465905"/>
                  </a:lnTo>
                  <a:lnTo>
                    <a:pt x="2060361" y="1465905"/>
                  </a:lnTo>
                  <a:lnTo>
                    <a:pt x="2060381" y="1466032"/>
                  </a:lnTo>
                  <a:lnTo>
                    <a:pt x="2061249" y="1466540"/>
                  </a:lnTo>
                  <a:lnTo>
                    <a:pt x="2062355" y="1466921"/>
                  </a:lnTo>
                  <a:close/>
                </a:path>
                <a:path w="2360295" h="1867535">
                  <a:moveTo>
                    <a:pt x="2059116" y="1464762"/>
                  </a:moveTo>
                  <a:lnTo>
                    <a:pt x="2059906" y="1464762"/>
                  </a:lnTo>
                  <a:lnTo>
                    <a:pt x="2058800" y="1464254"/>
                  </a:lnTo>
                  <a:lnTo>
                    <a:pt x="2059116" y="1464762"/>
                  </a:lnTo>
                  <a:close/>
                </a:path>
                <a:path w="2360295" h="1867535">
                  <a:moveTo>
                    <a:pt x="2177325" y="1466667"/>
                  </a:moveTo>
                  <a:lnTo>
                    <a:pt x="2179220" y="1464381"/>
                  </a:lnTo>
                  <a:lnTo>
                    <a:pt x="2147950" y="1464381"/>
                  </a:lnTo>
                  <a:lnTo>
                    <a:pt x="2148010" y="1464508"/>
                  </a:lnTo>
                  <a:lnTo>
                    <a:pt x="2175272" y="1464508"/>
                  </a:lnTo>
                  <a:lnTo>
                    <a:pt x="2177325" y="1466667"/>
                  </a:lnTo>
                  <a:close/>
                </a:path>
                <a:path w="2360295" h="1867535">
                  <a:moveTo>
                    <a:pt x="2058327" y="1465778"/>
                  </a:moveTo>
                  <a:lnTo>
                    <a:pt x="2059906" y="1465778"/>
                  </a:lnTo>
                  <a:lnTo>
                    <a:pt x="2060324" y="1465666"/>
                  </a:lnTo>
                  <a:lnTo>
                    <a:pt x="2060220" y="1465436"/>
                  </a:lnTo>
                  <a:lnTo>
                    <a:pt x="2060157" y="1465195"/>
                  </a:lnTo>
                  <a:lnTo>
                    <a:pt x="2060301" y="1464889"/>
                  </a:lnTo>
                  <a:lnTo>
                    <a:pt x="2060064" y="1464381"/>
                  </a:lnTo>
                  <a:lnTo>
                    <a:pt x="2059906" y="1464762"/>
                  </a:lnTo>
                  <a:lnTo>
                    <a:pt x="2059116" y="1464762"/>
                  </a:lnTo>
                  <a:lnTo>
                    <a:pt x="2059386" y="1465195"/>
                  </a:lnTo>
                  <a:lnTo>
                    <a:pt x="2059274" y="1465397"/>
                  </a:lnTo>
                  <a:lnTo>
                    <a:pt x="2056543" y="1465397"/>
                  </a:lnTo>
                  <a:lnTo>
                    <a:pt x="2056580" y="1465524"/>
                  </a:lnTo>
                  <a:lnTo>
                    <a:pt x="2057142" y="1465524"/>
                  </a:lnTo>
                  <a:lnTo>
                    <a:pt x="2058327" y="1465778"/>
                  </a:lnTo>
                  <a:close/>
                </a:path>
                <a:path w="2360295" h="1867535">
                  <a:moveTo>
                    <a:pt x="2175746" y="1467048"/>
                  </a:moveTo>
                  <a:lnTo>
                    <a:pt x="2175272" y="1464508"/>
                  </a:lnTo>
                  <a:lnTo>
                    <a:pt x="2148010" y="1464508"/>
                  </a:lnTo>
                  <a:lnTo>
                    <a:pt x="2148483" y="1465524"/>
                  </a:lnTo>
                  <a:lnTo>
                    <a:pt x="2150714" y="1465524"/>
                  </a:lnTo>
                  <a:lnTo>
                    <a:pt x="2151234" y="1466413"/>
                  </a:lnTo>
                  <a:lnTo>
                    <a:pt x="2174719" y="1466413"/>
                  </a:lnTo>
                  <a:lnTo>
                    <a:pt x="2174956" y="1466540"/>
                  </a:lnTo>
                  <a:lnTo>
                    <a:pt x="2175114" y="1466667"/>
                  </a:lnTo>
                  <a:lnTo>
                    <a:pt x="2175412" y="1466843"/>
                  </a:lnTo>
                  <a:lnTo>
                    <a:pt x="2175588" y="1466921"/>
                  </a:lnTo>
                  <a:lnTo>
                    <a:pt x="2175746" y="1467048"/>
                  </a:lnTo>
                  <a:close/>
                </a:path>
                <a:path w="2360295" h="1867535">
                  <a:moveTo>
                    <a:pt x="2038113" y="1469207"/>
                  </a:moveTo>
                  <a:lnTo>
                    <a:pt x="2038578" y="1466961"/>
                  </a:lnTo>
                  <a:lnTo>
                    <a:pt x="2038824" y="1465397"/>
                  </a:lnTo>
                  <a:lnTo>
                    <a:pt x="2037323" y="1464508"/>
                  </a:lnTo>
                  <a:lnTo>
                    <a:pt x="2037205" y="1464889"/>
                  </a:lnTo>
                  <a:lnTo>
                    <a:pt x="2036970" y="1465436"/>
                  </a:lnTo>
                  <a:lnTo>
                    <a:pt x="2036889" y="1465778"/>
                  </a:lnTo>
                  <a:lnTo>
                    <a:pt x="2038271" y="1465778"/>
                  </a:lnTo>
                  <a:lnTo>
                    <a:pt x="2038113" y="1469207"/>
                  </a:lnTo>
                  <a:close/>
                </a:path>
                <a:path w="2360295" h="1867535">
                  <a:moveTo>
                    <a:pt x="2127577" y="1465397"/>
                  </a:moveTo>
                  <a:lnTo>
                    <a:pt x="2127656" y="1465270"/>
                  </a:lnTo>
                  <a:lnTo>
                    <a:pt x="2127419" y="1465143"/>
                  </a:lnTo>
                  <a:lnTo>
                    <a:pt x="2127261" y="1464762"/>
                  </a:lnTo>
                  <a:lnTo>
                    <a:pt x="2125603" y="1464762"/>
                  </a:lnTo>
                  <a:lnTo>
                    <a:pt x="2124892" y="1465016"/>
                  </a:lnTo>
                  <a:lnTo>
                    <a:pt x="2124655" y="1465016"/>
                  </a:lnTo>
                  <a:lnTo>
                    <a:pt x="2124608" y="1465143"/>
                  </a:lnTo>
                  <a:lnTo>
                    <a:pt x="2125840" y="1465143"/>
                  </a:lnTo>
                  <a:lnTo>
                    <a:pt x="2127577" y="1465397"/>
                  </a:lnTo>
                  <a:close/>
                </a:path>
                <a:path w="2360295" h="1867535">
                  <a:moveTo>
                    <a:pt x="2069816" y="1467429"/>
                  </a:moveTo>
                  <a:lnTo>
                    <a:pt x="2071908" y="1467429"/>
                  </a:lnTo>
                  <a:lnTo>
                    <a:pt x="2072086" y="1466667"/>
                  </a:lnTo>
                  <a:lnTo>
                    <a:pt x="2071877" y="1466159"/>
                  </a:lnTo>
                  <a:lnTo>
                    <a:pt x="2071750" y="1465651"/>
                  </a:lnTo>
                  <a:lnTo>
                    <a:pt x="2071356" y="1465397"/>
                  </a:lnTo>
                  <a:lnTo>
                    <a:pt x="2070092" y="1464762"/>
                  </a:lnTo>
                  <a:lnTo>
                    <a:pt x="2071016" y="1465905"/>
                  </a:lnTo>
                  <a:lnTo>
                    <a:pt x="2070961" y="1466201"/>
                  </a:lnTo>
                  <a:lnTo>
                    <a:pt x="2069816" y="1467429"/>
                  </a:lnTo>
                  <a:close/>
                </a:path>
                <a:path w="2360295" h="1867535">
                  <a:moveTo>
                    <a:pt x="1984339" y="1466794"/>
                  </a:moveTo>
                  <a:lnTo>
                    <a:pt x="1985049" y="1466413"/>
                  </a:lnTo>
                  <a:lnTo>
                    <a:pt x="1985181" y="1466201"/>
                  </a:lnTo>
                  <a:lnTo>
                    <a:pt x="1985760" y="1464762"/>
                  </a:lnTo>
                  <a:lnTo>
                    <a:pt x="1983549" y="1464762"/>
                  </a:lnTo>
                  <a:lnTo>
                    <a:pt x="1983549" y="1466540"/>
                  </a:lnTo>
                  <a:lnTo>
                    <a:pt x="1983865" y="1466667"/>
                  </a:lnTo>
                  <a:lnTo>
                    <a:pt x="1984023" y="1466667"/>
                  </a:lnTo>
                  <a:lnTo>
                    <a:pt x="1984339" y="1466794"/>
                  </a:lnTo>
                  <a:close/>
                </a:path>
                <a:path w="2360295" h="1867535">
                  <a:moveTo>
                    <a:pt x="2060361" y="1465905"/>
                  </a:moveTo>
                  <a:lnTo>
                    <a:pt x="2061565" y="1465905"/>
                  </a:lnTo>
                  <a:lnTo>
                    <a:pt x="2060460" y="1465016"/>
                  </a:lnTo>
                  <a:lnTo>
                    <a:pt x="2060460" y="1464889"/>
                  </a:lnTo>
                  <a:lnTo>
                    <a:pt x="2060361" y="1465905"/>
                  </a:lnTo>
                  <a:close/>
                </a:path>
                <a:path w="2360295" h="1867535">
                  <a:moveTo>
                    <a:pt x="2189801" y="1467683"/>
                  </a:moveTo>
                  <a:lnTo>
                    <a:pt x="2190275" y="1465016"/>
                  </a:lnTo>
                  <a:lnTo>
                    <a:pt x="2180799" y="1465016"/>
                  </a:lnTo>
                  <a:lnTo>
                    <a:pt x="2181431" y="1465270"/>
                  </a:lnTo>
                  <a:lnTo>
                    <a:pt x="2182500" y="1466286"/>
                  </a:lnTo>
                  <a:lnTo>
                    <a:pt x="2184353" y="1466286"/>
                  </a:lnTo>
                  <a:lnTo>
                    <a:pt x="2184238" y="1467302"/>
                  </a:lnTo>
                  <a:lnTo>
                    <a:pt x="2189248" y="1467302"/>
                  </a:lnTo>
                  <a:lnTo>
                    <a:pt x="2189406" y="1467429"/>
                  </a:lnTo>
                  <a:lnTo>
                    <a:pt x="2189667" y="1467575"/>
                  </a:lnTo>
                  <a:lnTo>
                    <a:pt x="2189801" y="1467683"/>
                  </a:lnTo>
                  <a:close/>
                </a:path>
                <a:path w="2360295" h="1867535">
                  <a:moveTo>
                    <a:pt x="2098677" y="1465651"/>
                  </a:moveTo>
                  <a:lnTo>
                    <a:pt x="2102151" y="1465016"/>
                  </a:lnTo>
                  <a:lnTo>
                    <a:pt x="2098618" y="1465016"/>
                  </a:lnTo>
                  <a:lnTo>
                    <a:pt x="2098708" y="1465270"/>
                  </a:lnTo>
                  <a:lnTo>
                    <a:pt x="2098835" y="1465397"/>
                  </a:lnTo>
                  <a:lnTo>
                    <a:pt x="2098657" y="1465436"/>
                  </a:lnTo>
                  <a:lnTo>
                    <a:pt x="2098677" y="1465651"/>
                  </a:lnTo>
                  <a:close/>
                </a:path>
                <a:path w="2360295" h="1867535">
                  <a:moveTo>
                    <a:pt x="2055089" y="1467175"/>
                  </a:moveTo>
                  <a:lnTo>
                    <a:pt x="2057063" y="1467175"/>
                  </a:lnTo>
                  <a:lnTo>
                    <a:pt x="2056431" y="1465016"/>
                  </a:lnTo>
                  <a:lnTo>
                    <a:pt x="2055089" y="1467175"/>
                  </a:lnTo>
                  <a:close/>
                </a:path>
                <a:path w="2360295" h="1867535">
                  <a:moveTo>
                    <a:pt x="2049877" y="1467683"/>
                  </a:moveTo>
                  <a:lnTo>
                    <a:pt x="2054773" y="1467683"/>
                  </a:lnTo>
                  <a:lnTo>
                    <a:pt x="2053998" y="1466540"/>
                  </a:lnTo>
                  <a:lnTo>
                    <a:pt x="2053916" y="1466027"/>
                  </a:lnTo>
                  <a:lnTo>
                    <a:pt x="2055247" y="1465524"/>
                  </a:lnTo>
                  <a:lnTo>
                    <a:pt x="2056116" y="1465524"/>
                  </a:lnTo>
                  <a:lnTo>
                    <a:pt x="2056431" y="1465016"/>
                  </a:lnTo>
                  <a:lnTo>
                    <a:pt x="2053036" y="1465016"/>
                  </a:lnTo>
                  <a:lnTo>
                    <a:pt x="2052562" y="1465397"/>
                  </a:lnTo>
                  <a:lnTo>
                    <a:pt x="2053224" y="1466343"/>
                  </a:lnTo>
                  <a:lnTo>
                    <a:pt x="2053162" y="1466540"/>
                  </a:lnTo>
                  <a:lnTo>
                    <a:pt x="2052720" y="1467048"/>
                  </a:lnTo>
                  <a:lnTo>
                    <a:pt x="2052246" y="1467429"/>
                  </a:lnTo>
                  <a:lnTo>
                    <a:pt x="2050351" y="1467429"/>
                  </a:lnTo>
                  <a:lnTo>
                    <a:pt x="2049877" y="1467683"/>
                  </a:lnTo>
                  <a:close/>
                </a:path>
                <a:path w="2360295" h="1867535">
                  <a:moveTo>
                    <a:pt x="2052325" y="1465270"/>
                  </a:moveTo>
                  <a:lnTo>
                    <a:pt x="2052720" y="1465143"/>
                  </a:lnTo>
                  <a:lnTo>
                    <a:pt x="2053036" y="1465016"/>
                  </a:lnTo>
                  <a:lnTo>
                    <a:pt x="2051614" y="1465016"/>
                  </a:lnTo>
                  <a:lnTo>
                    <a:pt x="2052325" y="1465270"/>
                  </a:lnTo>
                  <a:close/>
                </a:path>
                <a:path w="2360295" h="1867535">
                  <a:moveTo>
                    <a:pt x="2106810" y="1471620"/>
                  </a:moveTo>
                  <a:lnTo>
                    <a:pt x="2107442" y="1471366"/>
                  </a:lnTo>
                  <a:lnTo>
                    <a:pt x="2108389" y="1471112"/>
                  </a:lnTo>
                  <a:lnTo>
                    <a:pt x="2108942" y="1471112"/>
                  </a:lnTo>
                  <a:lnTo>
                    <a:pt x="2109573" y="1470985"/>
                  </a:lnTo>
                  <a:lnTo>
                    <a:pt x="2109021" y="1470604"/>
                  </a:lnTo>
                  <a:lnTo>
                    <a:pt x="2108389" y="1470477"/>
                  </a:lnTo>
                  <a:lnTo>
                    <a:pt x="2107796" y="1470053"/>
                  </a:lnTo>
                  <a:lnTo>
                    <a:pt x="2107678" y="1468826"/>
                  </a:lnTo>
                  <a:lnTo>
                    <a:pt x="2108073" y="1468826"/>
                  </a:lnTo>
                  <a:lnTo>
                    <a:pt x="2108231" y="1468699"/>
                  </a:lnTo>
                  <a:lnTo>
                    <a:pt x="2109731" y="1466921"/>
                  </a:lnTo>
                  <a:lnTo>
                    <a:pt x="2128118" y="1466921"/>
                  </a:lnTo>
                  <a:lnTo>
                    <a:pt x="2128113" y="1466794"/>
                  </a:lnTo>
                  <a:lnTo>
                    <a:pt x="2125840" y="1465143"/>
                  </a:lnTo>
                  <a:lnTo>
                    <a:pt x="2124608" y="1465143"/>
                  </a:lnTo>
                  <a:lnTo>
                    <a:pt x="2124418" y="1465651"/>
                  </a:lnTo>
                  <a:lnTo>
                    <a:pt x="2102242" y="1465651"/>
                  </a:lnTo>
                  <a:lnTo>
                    <a:pt x="2102625" y="1468318"/>
                  </a:lnTo>
                  <a:lnTo>
                    <a:pt x="2104757" y="1468318"/>
                  </a:lnTo>
                  <a:lnTo>
                    <a:pt x="2106020" y="1468699"/>
                  </a:lnTo>
                  <a:lnTo>
                    <a:pt x="2107126" y="1468953"/>
                  </a:lnTo>
                  <a:lnTo>
                    <a:pt x="2106257" y="1469334"/>
                  </a:lnTo>
                  <a:lnTo>
                    <a:pt x="2106561" y="1470188"/>
                  </a:lnTo>
                  <a:lnTo>
                    <a:pt x="2106678" y="1470985"/>
                  </a:lnTo>
                  <a:lnTo>
                    <a:pt x="2106810" y="1471620"/>
                  </a:lnTo>
                  <a:close/>
                </a:path>
                <a:path w="2360295" h="1867535">
                  <a:moveTo>
                    <a:pt x="2002500" y="1467937"/>
                  </a:moveTo>
                  <a:lnTo>
                    <a:pt x="2003764" y="1467683"/>
                  </a:lnTo>
                  <a:lnTo>
                    <a:pt x="2004474" y="1465905"/>
                  </a:lnTo>
                  <a:lnTo>
                    <a:pt x="2005027" y="1465651"/>
                  </a:lnTo>
                  <a:lnTo>
                    <a:pt x="2005422" y="1465143"/>
                  </a:lnTo>
                  <a:lnTo>
                    <a:pt x="1986040" y="1465143"/>
                  </a:lnTo>
                  <a:lnTo>
                    <a:pt x="1986133" y="1465270"/>
                  </a:lnTo>
                  <a:lnTo>
                    <a:pt x="1995788" y="1465270"/>
                  </a:lnTo>
                  <a:lnTo>
                    <a:pt x="1996136" y="1466032"/>
                  </a:lnTo>
                  <a:lnTo>
                    <a:pt x="1996054" y="1466667"/>
                  </a:lnTo>
                  <a:lnTo>
                    <a:pt x="1996004" y="1466794"/>
                  </a:lnTo>
                  <a:lnTo>
                    <a:pt x="1999263" y="1466794"/>
                  </a:lnTo>
                  <a:lnTo>
                    <a:pt x="1999310" y="1467048"/>
                  </a:lnTo>
                  <a:lnTo>
                    <a:pt x="2001395" y="1467048"/>
                  </a:lnTo>
                  <a:lnTo>
                    <a:pt x="2002500" y="1467937"/>
                  </a:lnTo>
                  <a:close/>
                </a:path>
                <a:path w="2360295" h="1867535">
                  <a:moveTo>
                    <a:pt x="2098657" y="1465436"/>
                  </a:moveTo>
                  <a:lnTo>
                    <a:pt x="2098708" y="1465270"/>
                  </a:lnTo>
                  <a:lnTo>
                    <a:pt x="2098657" y="1465436"/>
                  </a:lnTo>
                  <a:close/>
                </a:path>
                <a:path w="2360295" h="1867535">
                  <a:moveTo>
                    <a:pt x="2142344" y="1468064"/>
                  </a:moveTo>
                  <a:lnTo>
                    <a:pt x="2142107" y="1465270"/>
                  </a:lnTo>
                  <a:lnTo>
                    <a:pt x="2141791" y="1465270"/>
                  </a:lnTo>
                  <a:lnTo>
                    <a:pt x="2141324" y="1465436"/>
                  </a:lnTo>
                  <a:lnTo>
                    <a:pt x="2141160" y="1465524"/>
                  </a:lnTo>
                  <a:lnTo>
                    <a:pt x="2141081" y="1465651"/>
                  </a:lnTo>
                  <a:lnTo>
                    <a:pt x="2140015" y="1465651"/>
                  </a:lnTo>
                  <a:lnTo>
                    <a:pt x="2139669" y="1466032"/>
                  </a:lnTo>
                  <a:lnTo>
                    <a:pt x="2142344" y="1468064"/>
                  </a:lnTo>
                  <a:close/>
                </a:path>
                <a:path w="2360295" h="1867535">
                  <a:moveTo>
                    <a:pt x="2008508" y="1469461"/>
                  </a:moveTo>
                  <a:lnTo>
                    <a:pt x="2010317" y="1469461"/>
                  </a:lnTo>
                  <a:lnTo>
                    <a:pt x="2009607" y="1469080"/>
                  </a:lnTo>
                  <a:lnTo>
                    <a:pt x="2008580" y="1468826"/>
                  </a:lnTo>
                  <a:lnTo>
                    <a:pt x="2008967" y="1467937"/>
                  </a:lnTo>
                  <a:lnTo>
                    <a:pt x="2009049" y="1467302"/>
                  </a:lnTo>
                  <a:lnTo>
                    <a:pt x="2008422" y="1465397"/>
                  </a:lnTo>
                  <a:lnTo>
                    <a:pt x="2010633" y="1465270"/>
                  </a:lnTo>
                  <a:lnTo>
                    <a:pt x="2005422" y="1465270"/>
                  </a:lnTo>
                  <a:lnTo>
                    <a:pt x="2005343" y="1466413"/>
                  </a:lnTo>
                  <a:lnTo>
                    <a:pt x="2004701" y="1466413"/>
                  </a:lnTo>
                  <a:lnTo>
                    <a:pt x="2004612" y="1466794"/>
                  </a:lnTo>
                  <a:lnTo>
                    <a:pt x="2007159" y="1466794"/>
                  </a:lnTo>
                  <a:lnTo>
                    <a:pt x="2007037" y="1467048"/>
                  </a:lnTo>
                  <a:lnTo>
                    <a:pt x="2007633" y="1467048"/>
                  </a:lnTo>
                  <a:lnTo>
                    <a:pt x="2008508" y="1469461"/>
                  </a:lnTo>
                  <a:close/>
                </a:path>
                <a:path w="2360295" h="1867535">
                  <a:moveTo>
                    <a:pt x="1989681" y="1470350"/>
                  </a:moveTo>
                  <a:lnTo>
                    <a:pt x="1994604" y="1470350"/>
                  </a:lnTo>
                  <a:lnTo>
                    <a:pt x="1995204" y="1468826"/>
                  </a:lnTo>
                  <a:lnTo>
                    <a:pt x="1995315" y="1468064"/>
                  </a:lnTo>
                  <a:lnTo>
                    <a:pt x="1994963" y="1466961"/>
                  </a:lnTo>
                  <a:lnTo>
                    <a:pt x="1994841" y="1466667"/>
                  </a:lnTo>
                  <a:lnTo>
                    <a:pt x="1994736" y="1465905"/>
                  </a:lnTo>
                  <a:lnTo>
                    <a:pt x="1994841" y="1465397"/>
                  </a:lnTo>
                  <a:lnTo>
                    <a:pt x="1995472" y="1465397"/>
                  </a:lnTo>
                  <a:lnTo>
                    <a:pt x="1995788" y="1465270"/>
                  </a:lnTo>
                  <a:lnTo>
                    <a:pt x="1986133" y="1465270"/>
                  </a:lnTo>
                  <a:lnTo>
                    <a:pt x="1986413" y="1465651"/>
                  </a:lnTo>
                  <a:lnTo>
                    <a:pt x="1987418" y="1465651"/>
                  </a:lnTo>
                  <a:lnTo>
                    <a:pt x="1988217" y="1467048"/>
                  </a:lnTo>
                  <a:lnTo>
                    <a:pt x="1989629" y="1469334"/>
                  </a:lnTo>
                  <a:lnTo>
                    <a:pt x="1989681" y="1470350"/>
                  </a:lnTo>
                  <a:close/>
                </a:path>
                <a:path w="2360295" h="1867535">
                  <a:moveTo>
                    <a:pt x="2135316" y="1467937"/>
                  </a:moveTo>
                  <a:lnTo>
                    <a:pt x="2137527" y="1465778"/>
                  </a:lnTo>
                  <a:lnTo>
                    <a:pt x="2139265" y="1465397"/>
                  </a:lnTo>
                  <a:lnTo>
                    <a:pt x="2135125" y="1465397"/>
                  </a:lnTo>
                  <a:lnTo>
                    <a:pt x="2135192" y="1466286"/>
                  </a:lnTo>
                  <a:lnTo>
                    <a:pt x="2135395" y="1466286"/>
                  </a:lnTo>
                  <a:lnTo>
                    <a:pt x="2135304" y="1466843"/>
                  </a:lnTo>
                  <a:lnTo>
                    <a:pt x="2135948" y="1466921"/>
                  </a:lnTo>
                  <a:lnTo>
                    <a:pt x="2135553" y="1467175"/>
                  </a:lnTo>
                  <a:lnTo>
                    <a:pt x="2135332" y="1467429"/>
                  </a:lnTo>
                  <a:lnTo>
                    <a:pt x="2135316" y="1467937"/>
                  </a:lnTo>
                  <a:close/>
                </a:path>
                <a:path w="2360295" h="1867535">
                  <a:moveTo>
                    <a:pt x="2148661" y="1468191"/>
                  </a:moveTo>
                  <a:lnTo>
                    <a:pt x="2150003" y="1468191"/>
                  </a:lnTo>
                  <a:lnTo>
                    <a:pt x="2150714" y="1465524"/>
                  </a:lnTo>
                  <a:lnTo>
                    <a:pt x="2148483" y="1465524"/>
                  </a:lnTo>
                  <a:lnTo>
                    <a:pt x="2149016" y="1466667"/>
                  </a:lnTo>
                  <a:lnTo>
                    <a:pt x="2149925" y="1466667"/>
                  </a:lnTo>
                  <a:lnTo>
                    <a:pt x="2150082" y="1467810"/>
                  </a:lnTo>
                  <a:lnTo>
                    <a:pt x="2149640" y="1467810"/>
                  </a:lnTo>
                  <a:lnTo>
                    <a:pt x="2149609" y="1467937"/>
                  </a:lnTo>
                  <a:lnTo>
                    <a:pt x="2148608" y="1467937"/>
                  </a:lnTo>
                  <a:lnTo>
                    <a:pt x="2148661" y="1468191"/>
                  </a:lnTo>
                  <a:close/>
                </a:path>
                <a:path w="2360295" h="1867535">
                  <a:moveTo>
                    <a:pt x="2044982" y="1467175"/>
                  </a:moveTo>
                  <a:lnTo>
                    <a:pt x="2044903" y="1467048"/>
                  </a:lnTo>
                  <a:lnTo>
                    <a:pt x="2044797" y="1466540"/>
                  </a:lnTo>
                  <a:lnTo>
                    <a:pt x="2044681" y="1466159"/>
                  </a:lnTo>
                  <a:lnTo>
                    <a:pt x="2044429" y="1465651"/>
                  </a:lnTo>
                  <a:lnTo>
                    <a:pt x="2042257" y="1465651"/>
                  </a:lnTo>
                  <a:lnTo>
                    <a:pt x="2042238" y="1465778"/>
                  </a:lnTo>
                  <a:lnTo>
                    <a:pt x="2042613" y="1465778"/>
                  </a:lnTo>
                  <a:lnTo>
                    <a:pt x="2042613" y="1465905"/>
                  </a:lnTo>
                  <a:lnTo>
                    <a:pt x="2043797" y="1466667"/>
                  </a:lnTo>
                  <a:lnTo>
                    <a:pt x="2044745" y="1467048"/>
                  </a:lnTo>
                  <a:lnTo>
                    <a:pt x="2044982" y="1467175"/>
                  </a:lnTo>
                  <a:close/>
                </a:path>
                <a:path w="2360295" h="1867535">
                  <a:moveTo>
                    <a:pt x="1986787" y="1466159"/>
                  </a:moveTo>
                  <a:lnTo>
                    <a:pt x="1987418" y="1465651"/>
                  </a:lnTo>
                  <a:lnTo>
                    <a:pt x="1986413" y="1465651"/>
                  </a:lnTo>
                  <a:lnTo>
                    <a:pt x="1986787" y="1466159"/>
                  </a:lnTo>
                  <a:close/>
                </a:path>
                <a:path w="2360295" h="1867535">
                  <a:moveTo>
                    <a:pt x="2042139" y="1466794"/>
                  </a:moveTo>
                  <a:lnTo>
                    <a:pt x="2042613" y="1465778"/>
                  </a:lnTo>
                  <a:lnTo>
                    <a:pt x="2042238" y="1465778"/>
                  </a:lnTo>
                  <a:lnTo>
                    <a:pt x="2042139" y="1466794"/>
                  </a:lnTo>
                  <a:close/>
                </a:path>
                <a:path w="2360295" h="1867535">
                  <a:moveTo>
                    <a:pt x="2036613" y="1467556"/>
                  </a:moveTo>
                  <a:lnTo>
                    <a:pt x="2038271" y="1465778"/>
                  </a:lnTo>
                  <a:lnTo>
                    <a:pt x="2036927" y="1465778"/>
                  </a:lnTo>
                  <a:lnTo>
                    <a:pt x="2037006" y="1466032"/>
                  </a:lnTo>
                  <a:lnTo>
                    <a:pt x="2037006" y="1466413"/>
                  </a:lnTo>
                  <a:lnTo>
                    <a:pt x="2036849" y="1466413"/>
                  </a:lnTo>
                  <a:lnTo>
                    <a:pt x="2036724" y="1466843"/>
                  </a:lnTo>
                  <a:lnTo>
                    <a:pt x="2036613" y="1467556"/>
                  </a:lnTo>
                  <a:close/>
                </a:path>
                <a:path w="2360295" h="1867535">
                  <a:moveTo>
                    <a:pt x="2036876" y="1465860"/>
                  </a:moveTo>
                  <a:close/>
                </a:path>
                <a:path w="2360295" h="1867535">
                  <a:moveTo>
                    <a:pt x="2030531" y="1470858"/>
                  </a:moveTo>
                  <a:lnTo>
                    <a:pt x="2032111" y="1470858"/>
                  </a:lnTo>
                  <a:lnTo>
                    <a:pt x="2032024" y="1470246"/>
                  </a:lnTo>
                  <a:lnTo>
                    <a:pt x="2033848" y="1468699"/>
                  </a:lnTo>
                  <a:lnTo>
                    <a:pt x="2035348" y="1467683"/>
                  </a:lnTo>
                  <a:lnTo>
                    <a:pt x="2036782" y="1466469"/>
                  </a:lnTo>
                  <a:lnTo>
                    <a:pt x="2036876" y="1465860"/>
                  </a:lnTo>
                  <a:lnTo>
                    <a:pt x="2035585" y="1466286"/>
                  </a:lnTo>
                  <a:lnTo>
                    <a:pt x="2012291" y="1466286"/>
                  </a:lnTo>
                  <a:lnTo>
                    <a:pt x="2012269" y="1466667"/>
                  </a:lnTo>
                  <a:lnTo>
                    <a:pt x="2029110" y="1466667"/>
                  </a:lnTo>
                  <a:lnTo>
                    <a:pt x="2030444" y="1467683"/>
                  </a:lnTo>
                  <a:lnTo>
                    <a:pt x="2031558" y="1467683"/>
                  </a:lnTo>
                  <a:lnTo>
                    <a:pt x="2031321" y="1467937"/>
                  </a:lnTo>
                  <a:lnTo>
                    <a:pt x="2031005" y="1467937"/>
                  </a:lnTo>
                  <a:lnTo>
                    <a:pt x="2030768" y="1468064"/>
                  </a:lnTo>
                  <a:lnTo>
                    <a:pt x="2029742" y="1469080"/>
                  </a:lnTo>
                  <a:lnTo>
                    <a:pt x="2030374" y="1469207"/>
                  </a:lnTo>
                  <a:lnTo>
                    <a:pt x="2030610" y="1469334"/>
                  </a:lnTo>
                  <a:lnTo>
                    <a:pt x="2030531" y="1470858"/>
                  </a:lnTo>
                  <a:close/>
                </a:path>
                <a:path w="2360295" h="1867535">
                  <a:moveTo>
                    <a:pt x="2139363" y="1466317"/>
                  </a:moveTo>
                  <a:lnTo>
                    <a:pt x="2139663" y="1466027"/>
                  </a:lnTo>
                  <a:lnTo>
                    <a:pt x="2139501" y="1465905"/>
                  </a:lnTo>
                  <a:lnTo>
                    <a:pt x="2139363" y="1466317"/>
                  </a:lnTo>
                  <a:close/>
                </a:path>
                <a:path w="2360295" h="1867535">
                  <a:moveTo>
                    <a:pt x="2145187" y="1469969"/>
                  </a:moveTo>
                  <a:lnTo>
                    <a:pt x="2145897" y="1466032"/>
                  </a:lnTo>
                  <a:lnTo>
                    <a:pt x="2143134" y="1466032"/>
                  </a:lnTo>
                  <a:lnTo>
                    <a:pt x="2143521" y="1466343"/>
                  </a:lnTo>
                  <a:lnTo>
                    <a:pt x="2143213" y="1466667"/>
                  </a:lnTo>
                  <a:lnTo>
                    <a:pt x="2142931" y="1466667"/>
                  </a:lnTo>
                  <a:lnTo>
                    <a:pt x="2142805" y="1467473"/>
                  </a:lnTo>
                  <a:lnTo>
                    <a:pt x="2142739" y="1468318"/>
                  </a:lnTo>
                  <a:lnTo>
                    <a:pt x="2143371" y="1468318"/>
                  </a:lnTo>
                  <a:lnTo>
                    <a:pt x="2145187" y="1469969"/>
                  </a:lnTo>
                  <a:close/>
                </a:path>
                <a:path w="2360295" h="1867535">
                  <a:moveTo>
                    <a:pt x="2118983" y="1469334"/>
                  </a:moveTo>
                  <a:lnTo>
                    <a:pt x="2133105" y="1469334"/>
                  </a:lnTo>
                  <a:lnTo>
                    <a:pt x="2132078" y="1468318"/>
                  </a:lnTo>
                  <a:lnTo>
                    <a:pt x="2129847" y="1467575"/>
                  </a:lnTo>
                  <a:lnTo>
                    <a:pt x="2128840" y="1466032"/>
                  </a:lnTo>
                  <a:lnTo>
                    <a:pt x="2128221" y="1466794"/>
                  </a:lnTo>
                  <a:lnTo>
                    <a:pt x="2128288" y="1466921"/>
                  </a:lnTo>
                  <a:lnTo>
                    <a:pt x="2128118" y="1466921"/>
                  </a:lnTo>
                  <a:lnTo>
                    <a:pt x="2127498" y="1467683"/>
                  </a:lnTo>
                  <a:lnTo>
                    <a:pt x="2111942" y="1467683"/>
                  </a:lnTo>
                  <a:lnTo>
                    <a:pt x="2112034" y="1467830"/>
                  </a:lnTo>
                  <a:lnTo>
                    <a:pt x="2112153" y="1468445"/>
                  </a:lnTo>
                  <a:lnTo>
                    <a:pt x="2119128" y="1468445"/>
                  </a:lnTo>
                  <a:lnTo>
                    <a:pt x="2119013" y="1468953"/>
                  </a:lnTo>
                  <a:lnTo>
                    <a:pt x="2118983" y="1469334"/>
                  </a:lnTo>
                  <a:close/>
                </a:path>
                <a:path w="2360295" h="1867535">
                  <a:moveTo>
                    <a:pt x="2093781" y="1467937"/>
                  </a:moveTo>
                  <a:lnTo>
                    <a:pt x="2094302" y="1466469"/>
                  </a:lnTo>
                  <a:lnTo>
                    <a:pt x="2094413" y="1466032"/>
                  </a:lnTo>
                  <a:lnTo>
                    <a:pt x="2072698" y="1466032"/>
                  </a:lnTo>
                  <a:lnTo>
                    <a:pt x="2072698" y="1466159"/>
                  </a:lnTo>
                  <a:lnTo>
                    <a:pt x="2073172" y="1466159"/>
                  </a:lnTo>
                  <a:lnTo>
                    <a:pt x="2073101" y="1466469"/>
                  </a:lnTo>
                  <a:lnTo>
                    <a:pt x="2072856" y="1466667"/>
                  </a:lnTo>
                  <a:lnTo>
                    <a:pt x="2086438" y="1466667"/>
                  </a:lnTo>
                  <a:lnTo>
                    <a:pt x="2086490" y="1466794"/>
                  </a:lnTo>
                  <a:lnTo>
                    <a:pt x="2091096" y="1466794"/>
                  </a:lnTo>
                  <a:lnTo>
                    <a:pt x="2091491" y="1466921"/>
                  </a:lnTo>
                  <a:lnTo>
                    <a:pt x="2092732" y="1467575"/>
                  </a:lnTo>
                  <a:lnTo>
                    <a:pt x="2093781" y="1467937"/>
                  </a:lnTo>
                  <a:close/>
                </a:path>
                <a:path w="2360295" h="1867535">
                  <a:moveTo>
                    <a:pt x="2004701" y="1466413"/>
                  </a:moveTo>
                  <a:lnTo>
                    <a:pt x="2005343" y="1466413"/>
                  </a:lnTo>
                  <a:lnTo>
                    <a:pt x="2005185" y="1466286"/>
                  </a:lnTo>
                  <a:lnTo>
                    <a:pt x="2004948" y="1466159"/>
                  </a:lnTo>
                  <a:lnTo>
                    <a:pt x="2004790" y="1466032"/>
                  </a:lnTo>
                  <a:lnTo>
                    <a:pt x="2004701" y="1466413"/>
                  </a:lnTo>
                  <a:close/>
                </a:path>
                <a:path w="2360295" h="1867535">
                  <a:moveTo>
                    <a:pt x="2147928" y="1466201"/>
                  </a:moveTo>
                  <a:close/>
                </a:path>
                <a:path w="2360295" h="1867535">
                  <a:moveTo>
                    <a:pt x="2148608" y="1467937"/>
                  </a:moveTo>
                  <a:lnTo>
                    <a:pt x="2149609" y="1467937"/>
                  </a:lnTo>
                  <a:lnTo>
                    <a:pt x="2149313" y="1467302"/>
                  </a:lnTo>
                  <a:lnTo>
                    <a:pt x="2149232" y="1467175"/>
                  </a:lnTo>
                  <a:lnTo>
                    <a:pt x="2147928" y="1466201"/>
                  </a:lnTo>
                  <a:lnTo>
                    <a:pt x="2148036" y="1466540"/>
                  </a:lnTo>
                  <a:lnTo>
                    <a:pt x="2148586" y="1467830"/>
                  </a:lnTo>
                  <a:close/>
                </a:path>
                <a:path w="2360295" h="1867535">
                  <a:moveTo>
                    <a:pt x="2183168" y="1466921"/>
                  </a:moveTo>
                  <a:lnTo>
                    <a:pt x="2183563" y="1466921"/>
                  </a:lnTo>
                  <a:lnTo>
                    <a:pt x="2183879" y="1466794"/>
                  </a:lnTo>
                  <a:lnTo>
                    <a:pt x="2184037" y="1466794"/>
                  </a:lnTo>
                  <a:lnTo>
                    <a:pt x="2184171" y="1466469"/>
                  </a:lnTo>
                  <a:lnTo>
                    <a:pt x="2184353" y="1466286"/>
                  </a:lnTo>
                  <a:lnTo>
                    <a:pt x="2182500" y="1466286"/>
                  </a:lnTo>
                  <a:lnTo>
                    <a:pt x="2183168" y="1466921"/>
                  </a:lnTo>
                  <a:close/>
                </a:path>
                <a:path w="2360295" h="1867535">
                  <a:moveTo>
                    <a:pt x="2135243" y="1466961"/>
                  </a:moveTo>
                  <a:lnTo>
                    <a:pt x="2135395" y="1466286"/>
                  </a:lnTo>
                  <a:lnTo>
                    <a:pt x="2135243" y="1466961"/>
                  </a:lnTo>
                  <a:close/>
                </a:path>
                <a:path w="2360295" h="1867535">
                  <a:moveTo>
                    <a:pt x="2135196" y="1466343"/>
                  </a:moveTo>
                  <a:lnTo>
                    <a:pt x="2135395" y="1466286"/>
                  </a:lnTo>
                  <a:lnTo>
                    <a:pt x="2135192" y="1466286"/>
                  </a:lnTo>
                  <a:close/>
                </a:path>
                <a:path w="2360295" h="1867535">
                  <a:moveTo>
                    <a:pt x="2050351" y="1467429"/>
                  </a:moveTo>
                  <a:lnTo>
                    <a:pt x="2052246" y="1467429"/>
                  </a:lnTo>
                  <a:lnTo>
                    <a:pt x="2052483" y="1466286"/>
                  </a:lnTo>
                  <a:lnTo>
                    <a:pt x="2050351" y="1467429"/>
                  </a:lnTo>
                  <a:close/>
                </a:path>
                <a:path w="2360295" h="1867535">
                  <a:moveTo>
                    <a:pt x="2138396" y="1467810"/>
                  </a:moveTo>
                  <a:lnTo>
                    <a:pt x="2138554" y="1467683"/>
                  </a:lnTo>
                  <a:lnTo>
                    <a:pt x="2138870" y="1467683"/>
                  </a:lnTo>
                  <a:lnTo>
                    <a:pt x="2139363" y="1466317"/>
                  </a:lnTo>
                  <a:lnTo>
                    <a:pt x="2138741" y="1466961"/>
                  </a:lnTo>
                  <a:lnTo>
                    <a:pt x="2138159" y="1467175"/>
                  </a:lnTo>
                  <a:lnTo>
                    <a:pt x="2138396" y="1467810"/>
                  </a:lnTo>
                  <a:close/>
                </a:path>
                <a:path w="2360295" h="1867535">
                  <a:moveTo>
                    <a:pt x="2134527" y="1467429"/>
                  </a:moveTo>
                  <a:lnTo>
                    <a:pt x="2135001" y="1467429"/>
                  </a:lnTo>
                  <a:lnTo>
                    <a:pt x="2135075" y="1467286"/>
                  </a:lnTo>
                  <a:lnTo>
                    <a:pt x="2135196" y="1466343"/>
                  </a:lnTo>
                  <a:lnTo>
                    <a:pt x="2133185" y="1466921"/>
                  </a:lnTo>
                  <a:lnTo>
                    <a:pt x="2132671" y="1466921"/>
                  </a:lnTo>
                  <a:lnTo>
                    <a:pt x="2132683" y="1467175"/>
                  </a:lnTo>
                  <a:lnTo>
                    <a:pt x="2134132" y="1467175"/>
                  </a:lnTo>
                  <a:lnTo>
                    <a:pt x="2134527" y="1467429"/>
                  </a:lnTo>
                  <a:close/>
                </a:path>
                <a:path w="2360295" h="1867535">
                  <a:moveTo>
                    <a:pt x="2174008" y="1469207"/>
                  </a:moveTo>
                  <a:lnTo>
                    <a:pt x="2174403" y="1468826"/>
                  </a:lnTo>
                  <a:lnTo>
                    <a:pt x="2175351" y="1468318"/>
                  </a:lnTo>
                  <a:lnTo>
                    <a:pt x="2175193" y="1468191"/>
                  </a:lnTo>
                  <a:lnTo>
                    <a:pt x="2174956" y="1468064"/>
                  </a:lnTo>
                  <a:lnTo>
                    <a:pt x="2174814" y="1467683"/>
                  </a:lnTo>
                  <a:lnTo>
                    <a:pt x="2174719" y="1466413"/>
                  </a:lnTo>
                  <a:lnTo>
                    <a:pt x="2151234" y="1466413"/>
                  </a:lnTo>
                  <a:lnTo>
                    <a:pt x="2151532" y="1466921"/>
                  </a:lnTo>
                  <a:lnTo>
                    <a:pt x="2162796" y="1466921"/>
                  </a:lnTo>
                  <a:lnTo>
                    <a:pt x="2162863" y="1467683"/>
                  </a:lnTo>
                  <a:lnTo>
                    <a:pt x="2173140" y="1467683"/>
                  </a:lnTo>
                  <a:lnTo>
                    <a:pt x="2173614" y="1467937"/>
                  </a:lnTo>
                  <a:lnTo>
                    <a:pt x="2173929" y="1468191"/>
                  </a:lnTo>
                  <a:lnTo>
                    <a:pt x="2174087" y="1468445"/>
                  </a:lnTo>
                  <a:lnTo>
                    <a:pt x="2174008" y="1469207"/>
                  </a:lnTo>
                  <a:close/>
                </a:path>
                <a:path w="2360295" h="1867535">
                  <a:moveTo>
                    <a:pt x="2142931" y="1466667"/>
                  </a:moveTo>
                  <a:lnTo>
                    <a:pt x="2143134" y="1466667"/>
                  </a:lnTo>
                  <a:lnTo>
                    <a:pt x="2142976" y="1466413"/>
                  </a:lnTo>
                  <a:lnTo>
                    <a:pt x="2142931" y="1466667"/>
                  </a:lnTo>
                  <a:close/>
                </a:path>
                <a:path w="2360295" h="1867535">
                  <a:moveTo>
                    <a:pt x="2149710" y="1467531"/>
                  </a:moveTo>
                  <a:lnTo>
                    <a:pt x="2149925" y="1466667"/>
                  </a:lnTo>
                  <a:lnTo>
                    <a:pt x="2149016" y="1466667"/>
                  </a:lnTo>
                  <a:lnTo>
                    <a:pt x="2149265" y="1467199"/>
                  </a:lnTo>
                  <a:lnTo>
                    <a:pt x="2149710" y="1467531"/>
                  </a:lnTo>
                  <a:close/>
                </a:path>
                <a:path w="2360295" h="1867535">
                  <a:moveTo>
                    <a:pt x="2084937" y="1470477"/>
                  </a:moveTo>
                  <a:lnTo>
                    <a:pt x="2085253" y="1467937"/>
                  </a:lnTo>
                  <a:lnTo>
                    <a:pt x="2085964" y="1467302"/>
                  </a:lnTo>
                  <a:lnTo>
                    <a:pt x="2086438" y="1466667"/>
                  </a:lnTo>
                  <a:lnTo>
                    <a:pt x="2072856" y="1466667"/>
                  </a:lnTo>
                  <a:lnTo>
                    <a:pt x="2071908" y="1467429"/>
                  </a:lnTo>
                  <a:lnTo>
                    <a:pt x="2069816" y="1467429"/>
                  </a:lnTo>
                  <a:lnTo>
                    <a:pt x="2069461" y="1467810"/>
                  </a:lnTo>
                  <a:lnTo>
                    <a:pt x="2067268" y="1467810"/>
                  </a:lnTo>
                  <a:lnTo>
                    <a:pt x="2067533" y="1468699"/>
                  </a:lnTo>
                  <a:lnTo>
                    <a:pt x="2081305" y="1468699"/>
                  </a:lnTo>
                  <a:lnTo>
                    <a:pt x="2081818" y="1469334"/>
                  </a:lnTo>
                  <a:lnTo>
                    <a:pt x="2083358" y="1469334"/>
                  </a:lnTo>
                  <a:lnTo>
                    <a:pt x="2084937" y="1470477"/>
                  </a:lnTo>
                  <a:close/>
                </a:path>
                <a:path w="2360295" h="1867535">
                  <a:moveTo>
                    <a:pt x="2053843" y="1469334"/>
                  </a:moveTo>
                  <a:lnTo>
                    <a:pt x="2055405" y="1469334"/>
                  </a:lnTo>
                  <a:lnTo>
                    <a:pt x="2055168" y="1469207"/>
                  </a:lnTo>
                  <a:lnTo>
                    <a:pt x="2055721" y="1468699"/>
                  </a:lnTo>
                  <a:lnTo>
                    <a:pt x="2056352" y="1468318"/>
                  </a:lnTo>
                  <a:lnTo>
                    <a:pt x="2056905" y="1468064"/>
                  </a:lnTo>
                  <a:lnTo>
                    <a:pt x="2058721" y="1466921"/>
                  </a:lnTo>
                  <a:lnTo>
                    <a:pt x="2058327" y="1466921"/>
                  </a:lnTo>
                  <a:lnTo>
                    <a:pt x="2057932" y="1466667"/>
                  </a:lnTo>
                  <a:lnTo>
                    <a:pt x="2057379" y="1466667"/>
                  </a:lnTo>
                  <a:lnTo>
                    <a:pt x="2057221" y="1467048"/>
                  </a:lnTo>
                  <a:lnTo>
                    <a:pt x="2057063" y="1467175"/>
                  </a:lnTo>
                  <a:lnTo>
                    <a:pt x="2055089" y="1467175"/>
                  </a:lnTo>
                  <a:lnTo>
                    <a:pt x="2054773" y="1467683"/>
                  </a:lnTo>
                  <a:lnTo>
                    <a:pt x="2049877" y="1467683"/>
                  </a:lnTo>
                  <a:lnTo>
                    <a:pt x="2051228" y="1468572"/>
                  </a:lnTo>
                  <a:lnTo>
                    <a:pt x="2053589" y="1468572"/>
                  </a:lnTo>
                  <a:lnTo>
                    <a:pt x="2053843" y="1469334"/>
                  </a:lnTo>
                  <a:close/>
                </a:path>
                <a:path w="2360295" h="1867535">
                  <a:moveTo>
                    <a:pt x="2042731" y="1471239"/>
                  </a:moveTo>
                  <a:lnTo>
                    <a:pt x="2049404" y="1471239"/>
                  </a:lnTo>
                  <a:lnTo>
                    <a:pt x="2049167" y="1469588"/>
                  </a:lnTo>
                  <a:lnTo>
                    <a:pt x="2048456" y="1469588"/>
                  </a:lnTo>
                  <a:lnTo>
                    <a:pt x="2048140" y="1469334"/>
                  </a:lnTo>
                  <a:lnTo>
                    <a:pt x="2046166" y="1466667"/>
                  </a:lnTo>
                  <a:lnTo>
                    <a:pt x="2044824" y="1470096"/>
                  </a:lnTo>
                  <a:lnTo>
                    <a:pt x="2043679" y="1470096"/>
                  </a:lnTo>
                  <a:lnTo>
                    <a:pt x="2043797" y="1470477"/>
                  </a:lnTo>
                  <a:lnTo>
                    <a:pt x="2043001" y="1470867"/>
                  </a:lnTo>
                  <a:lnTo>
                    <a:pt x="2042731" y="1471239"/>
                  </a:lnTo>
                  <a:close/>
                </a:path>
                <a:path w="2360295" h="1867535">
                  <a:moveTo>
                    <a:pt x="2027373" y="1470223"/>
                  </a:moveTo>
                  <a:lnTo>
                    <a:pt x="2029110" y="1466667"/>
                  </a:lnTo>
                  <a:lnTo>
                    <a:pt x="2012269" y="1466667"/>
                  </a:lnTo>
                  <a:lnTo>
                    <a:pt x="2012209" y="1467683"/>
                  </a:lnTo>
                  <a:lnTo>
                    <a:pt x="2025952" y="1467683"/>
                  </a:lnTo>
                  <a:lnTo>
                    <a:pt x="2027373" y="1470223"/>
                  </a:lnTo>
                  <a:close/>
                </a:path>
                <a:path w="2360295" h="1867535">
                  <a:moveTo>
                    <a:pt x="2191854" y="1468445"/>
                  </a:moveTo>
                  <a:lnTo>
                    <a:pt x="2191417" y="1467830"/>
                  </a:lnTo>
                  <a:lnTo>
                    <a:pt x="2191331" y="1467486"/>
                  </a:lnTo>
                  <a:lnTo>
                    <a:pt x="2192012" y="1467048"/>
                  </a:lnTo>
                  <a:lnTo>
                    <a:pt x="2192723" y="1466794"/>
                  </a:lnTo>
                  <a:lnTo>
                    <a:pt x="2190535" y="1466794"/>
                  </a:lnTo>
                  <a:lnTo>
                    <a:pt x="2190659" y="1467830"/>
                  </a:lnTo>
                  <a:lnTo>
                    <a:pt x="2190828" y="1468191"/>
                  </a:lnTo>
                  <a:lnTo>
                    <a:pt x="2190906" y="1468318"/>
                  </a:lnTo>
                  <a:lnTo>
                    <a:pt x="2191538" y="1468318"/>
                  </a:lnTo>
                  <a:lnTo>
                    <a:pt x="2191854" y="1468445"/>
                  </a:lnTo>
                  <a:close/>
                </a:path>
                <a:path w="2360295" h="1867535">
                  <a:moveTo>
                    <a:pt x="2088964" y="1468572"/>
                  </a:moveTo>
                  <a:lnTo>
                    <a:pt x="2089912" y="1468445"/>
                  </a:lnTo>
                  <a:lnTo>
                    <a:pt x="2091570" y="1468318"/>
                  </a:lnTo>
                  <a:lnTo>
                    <a:pt x="2089517" y="1467683"/>
                  </a:lnTo>
                  <a:lnTo>
                    <a:pt x="2089958" y="1467531"/>
                  </a:lnTo>
                  <a:lnTo>
                    <a:pt x="2090408" y="1467286"/>
                  </a:lnTo>
                  <a:lnTo>
                    <a:pt x="2091096" y="1466794"/>
                  </a:lnTo>
                  <a:lnTo>
                    <a:pt x="2086490" y="1466794"/>
                  </a:lnTo>
                  <a:lnTo>
                    <a:pt x="2086596" y="1467048"/>
                  </a:lnTo>
                  <a:lnTo>
                    <a:pt x="2086753" y="1467556"/>
                  </a:lnTo>
                  <a:lnTo>
                    <a:pt x="2086990" y="1467556"/>
                  </a:lnTo>
                  <a:lnTo>
                    <a:pt x="2087938" y="1467937"/>
                  </a:lnTo>
                  <a:lnTo>
                    <a:pt x="2088964" y="1468572"/>
                  </a:lnTo>
                  <a:close/>
                </a:path>
                <a:path w="2360295" h="1867535">
                  <a:moveTo>
                    <a:pt x="2004553" y="1467048"/>
                  </a:moveTo>
                  <a:lnTo>
                    <a:pt x="2007159" y="1466794"/>
                  </a:lnTo>
                  <a:lnTo>
                    <a:pt x="2004612" y="1466794"/>
                  </a:lnTo>
                  <a:lnTo>
                    <a:pt x="2004553" y="1467048"/>
                  </a:lnTo>
                  <a:close/>
                </a:path>
                <a:path w="2360295" h="1867535">
                  <a:moveTo>
                    <a:pt x="1998122" y="1468318"/>
                  </a:moveTo>
                  <a:lnTo>
                    <a:pt x="1998394" y="1468318"/>
                  </a:lnTo>
                  <a:lnTo>
                    <a:pt x="1999026" y="1467302"/>
                  </a:lnTo>
                  <a:lnTo>
                    <a:pt x="1999263" y="1466794"/>
                  </a:lnTo>
                  <a:lnTo>
                    <a:pt x="1996004" y="1466794"/>
                  </a:lnTo>
                  <a:lnTo>
                    <a:pt x="1995454" y="1468191"/>
                  </a:lnTo>
                  <a:lnTo>
                    <a:pt x="1997999" y="1468191"/>
                  </a:lnTo>
                  <a:lnTo>
                    <a:pt x="1998122" y="1468318"/>
                  </a:lnTo>
                  <a:close/>
                </a:path>
                <a:path w="2360295" h="1867535">
                  <a:moveTo>
                    <a:pt x="2128118" y="1466921"/>
                  </a:moveTo>
                  <a:lnTo>
                    <a:pt x="2128288" y="1466921"/>
                  </a:lnTo>
                  <a:lnTo>
                    <a:pt x="2128118" y="1466921"/>
                  </a:lnTo>
                  <a:close/>
                </a:path>
                <a:path w="2360295" h="1867535">
                  <a:moveTo>
                    <a:pt x="2161216" y="1469969"/>
                  </a:moveTo>
                  <a:lnTo>
                    <a:pt x="2162796" y="1466921"/>
                  </a:lnTo>
                  <a:lnTo>
                    <a:pt x="2151532" y="1466921"/>
                  </a:lnTo>
                  <a:lnTo>
                    <a:pt x="2151977" y="1467683"/>
                  </a:lnTo>
                  <a:lnTo>
                    <a:pt x="2159795" y="1467683"/>
                  </a:lnTo>
                  <a:lnTo>
                    <a:pt x="2161216" y="1469969"/>
                  </a:lnTo>
                  <a:close/>
                </a:path>
                <a:path w="2360295" h="1867535">
                  <a:moveTo>
                    <a:pt x="2135282" y="1467486"/>
                  </a:moveTo>
                  <a:lnTo>
                    <a:pt x="2135553" y="1467175"/>
                  </a:lnTo>
                  <a:lnTo>
                    <a:pt x="2135948" y="1466921"/>
                  </a:lnTo>
                  <a:lnTo>
                    <a:pt x="2135267" y="1467286"/>
                  </a:lnTo>
                  <a:lnTo>
                    <a:pt x="2135282" y="1467486"/>
                  </a:lnTo>
                  <a:close/>
                </a:path>
                <a:path w="2360295" h="1867535">
                  <a:moveTo>
                    <a:pt x="2135267" y="1467286"/>
                  </a:moveTo>
                  <a:lnTo>
                    <a:pt x="2135948" y="1466921"/>
                  </a:lnTo>
                  <a:lnTo>
                    <a:pt x="2135264" y="1466921"/>
                  </a:lnTo>
                  <a:lnTo>
                    <a:pt x="2135267" y="1467286"/>
                  </a:lnTo>
                  <a:close/>
                </a:path>
                <a:path w="2360295" h="1867535">
                  <a:moveTo>
                    <a:pt x="2111942" y="1467683"/>
                  </a:moveTo>
                  <a:lnTo>
                    <a:pt x="2127498" y="1467683"/>
                  </a:lnTo>
                  <a:lnTo>
                    <a:pt x="2127340" y="1467429"/>
                  </a:lnTo>
                  <a:lnTo>
                    <a:pt x="2127126" y="1467199"/>
                  </a:lnTo>
                  <a:lnTo>
                    <a:pt x="2126945" y="1466921"/>
                  </a:lnTo>
                  <a:lnTo>
                    <a:pt x="2109731" y="1466921"/>
                  </a:lnTo>
                  <a:lnTo>
                    <a:pt x="2109810" y="1467302"/>
                  </a:lnTo>
                  <a:lnTo>
                    <a:pt x="2111863" y="1467302"/>
                  </a:lnTo>
                  <a:lnTo>
                    <a:pt x="2111942" y="1467683"/>
                  </a:lnTo>
                  <a:close/>
                </a:path>
                <a:path w="2360295" h="1867535">
                  <a:moveTo>
                    <a:pt x="2065262" y="1468907"/>
                  </a:moveTo>
                  <a:lnTo>
                    <a:pt x="2065749" y="1467810"/>
                  </a:lnTo>
                  <a:lnTo>
                    <a:pt x="2066460" y="1467429"/>
                  </a:lnTo>
                  <a:lnTo>
                    <a:pt x="2067013" y="1466921"/>
                  </a:lnTo>
                  <a:lnTo>
                    <a:pt x="2065749" y="1466921"/>
                  </a:lnTo>
                  <a:lnTo>
                    <a:pt x="2065118" y="1467048"/>
                  </a:lnTo>
                  <a:lnTo>
                    <a:pt x="2063065" y="1467810"/>
                  </a:lnTo>
                  <a:lnTo>
                    <a:pt x="2065262" y="1468907"/>
                  </a:lnTo>
                  <a:close/>
                </a:path>
                <a:path w="2360295" h="1867535">
                  <a:moveTo>
                    <a:pt x="2007001" y="1470604"/>
                  </a:moveTo>
                  <a:lnTo>
                    <a:pt x="2007633" y="1467048"/>
                  </a:lnTo>
                  <a:lnTo>
                    <a:pt x="2007037" y="1467048"/>
                  </a:lnTo>
                  <a:lnTo>
                    <a:pt x="2005817" y="1469588"/>
                  </a:lnTo>
                  <a:lnTo>
                    <a:pt x="2007001" y="1470604"/>
                  </a:lnTo>
                  <a:close/>
                </a:path>
                <a:path w="2360295" h="1867535">
                  <a:moveTo>
                    <a:pt x="2001158" y="1467556"/>
                  </a:moveTo>
                  <a:lnTo>
                    <a:pt x="2001395" y="1467048"/>
                  </a:lnTo>
                  <a:lnTo>
                    <a:pt x="1999310" y="1467048"/>
                  </a:lnTo>
                  <a:lnTo>
                    <a:pt x="1999381" y="1467429"/>
                  </a:lnTo>
                  <a:lnTo>
                    <a:pt x="2000684" y="1467429"/>
                  </a:lnTo>
                  <a:lnTo>
                    <a:pt x="2001158" y="1467556"/>
                  </a:lnTo>
                  <a:close/>
                </a:path>
                <a:path w="2360295" h="1867535">
                  <a:moveTo>
                    <a:pt x="2132711" y="1467810"/>
                  </a:moveTo>
                  <a:lnTo>
                    <a:pt x="2134132" y="1467175"/>
                  </a:lnTo>
                  <a:lnTo>
                    <a:pt x="2132683" y="1467175"/>
                  </a:lnTo>
                  <a:lnTo>
                    <a:pt x="2132711" y="1467810"/>
                  </a:lnTo>
                  <a:close/>
                </a:path>
                <a:path w="2360295" h="1867535">
                  <a:moveTo>
                    <a:pt x="2149609" y="1467937"/>
                  </a:moveTo>
                  <a:lnTo>
                    <a:pt x="2149649" y="1467486"/>
                  </a:lnTo>
                  <a:lnTo>
                    <a:pt x="2149265" y="1467199"/>
                  </a:lnTo>
                  <a:lnTo>
                    <a:pt x="2149609" y="1467937"/>
                  </a:lnTo>
                  <a:close/>
                </a:path>
                <a:path w="2360295" h="1867535">
                  <a:moveTo>
                    <a:pt x="2135001" y="1467810"/>
                  </a:moveTo>
                  <a:lnTo>
                    <a:pt x="2135205" y="1467575"/>
                  </a:lnTo>
                  <a:lnTo>
                    <a:pt x="2135267" y="1467286"/>
                  </a:lnTo>
                  <a:lnTo>
                    <a:pt x="2135001" y="1467429"/>
                  </a:lnTo>
                  <a:lnTo>
                    <a:pt x="2134527" y="1467429"/>
                  </a:lnTo>
                  <a:lnTo>
                    <a:pt x="2134922" y="1467683"/>
                  </a:lnTo>
                  <a:lnTo>
                    <a:pt x="2135001" y="1467810"/>
                  </a:lnTo>
                  <a:close/>
                </a:path>
                <a:path w="2360295" h="1867535">
                  <a:moveTo>
                    <a:pt x="2190828" y="1469715"/>
                  </a:moveTo>
                  <a:lnTo>
                    <a:pt x="2188301" y="1468699"/>
                  </a:lnTo>
                  <a:lnTo>
                    <a:pt x="2188452" y="1468333"/>
                  </a:lnTo>
                  <a:lnTo>
                    <a:pt x="2189248" y="1467302"/>
                  </a:lnTo>
                  <a:lnTo>
                    <a:pt x="2184238" y="1467302"/>
                  </a:lnTo>
                  <a:lnTo>
                    <a:pt x="2184195" y="1469461"/>
                  </a:lnTo>
                  <a:lnTo>
                    <a:pt x="2188222" y="1469461"/>
                  </a:lnTo>
                  <a:lnTo>
                    <a:pt x="2190828" y="1469715"/>
                  </a:lnTo>
                  <a:close/>
                </a:path>
                <a:path w="2360295" h="1867535">
                  <a:moveTo>
                    <a:pt x="2110047" y="1468445"/>
                  </a:moveTo>
                  <a:lnTo>
                    <a:pt x="2110363" y="1468445"/>
                  </a:lnTo>
                  <a:lnTo>
                    <a:pt x="2110521" y="1467937"/>
                  </a:lnTo>
                  <a:lnTo>
                    <a:pt x="2110916" y="1467683"/>
                  </a:lnTo>
                  <a:lnTo>
                    <a:pt x="2111435" y="1467531"/>
                  </a:lnTo>
                  <a:lnTo>
                    <a:pt x="2111863" y="1467302"/>
                  </a:lnTo>
                  <a:lnTo>
                    <a:pt x="2109810" y="1467302"/>
                  </a:lnTo>
                  <a:lnTo>
                    <a:pt x="2110047" y="1468445"/>
                  </a:lnTo>
                  <a:close/>
                </a:path>
                <a:path w="2360295" h="1867535">
                  <a:moveTo>
                    <a:pt x="2000599" y="1467456"/>
                  </a:moveTo>
                  <a:lnTo>
                    <a:pt x="2000447" y="1467429"/>
                  </a:lnTo>
                  <a:lnTo>
                    <a:pt x="2000599" y="1467456"/>
                  </a:lnTo>
                  <a:close/>
                </a:path>
                <a:path w="2360295" h="1867535">
                  <a:moveTo>
                    <a:pt x="1999456" y="1467830"/>
                  </a:moveTo>
                  <a:lnTo>
                    <a:pt x="2000258" y="1467556"/>
                  </a:lnTo>
                  <a:lnTo>
                    <a:pt x="2000447" y="1467429"/>
                  </a:lnTo>
                  <a:lnTo>
                    <a:pt x="1999381" y="1467429"/>
                  </a:lnTo>
                  <a:lnTo>
                    <a:pt x="1999456" y="1467830"/>
                  </a:lnTo>
                  <a:close/>
                </a:path>
                <a:path w="2360295" h="1867535">
                  <a:moveTo>
                    <a:pt x="2000658" y="1469207"/>
                  </a:moveTo>
                  <a:lnTo>
                    <a:pt x="2001158" y="1469207"/>
                  </a:lnTo>
                  <a:lnTo>
                    <a:pt x="2000723" y="1467575"/>
                  </a:lnTo>
                  <a:lnTo>
                    <a:pt x="2000228" y="1467575"/>
                  </a:lnTo>
                  <a:lnTo>
                    <a:pt x="1999499" y="1468064"/>
                  </a:lnTo>
                  <a:lnTo>
                    <a:pt x="1998947" y="1468064"/>
                  </a:lnTo>
                  <a:lnTo>
                    <a:pt x="1998394" y="1468318"/>
                  </a:lnTo>
                  <a:lnTo>
                    <a:pt x="1998122" y="1468318"/>
                  </a:lnTo>
                  <a:lnTo>
                    <a:pt x="1998491" y="1468699"/>
                  </a:lnTo>
                  <a:lnTo>
                    <a:pt x="2000289" y="1468699"/>
                  </a:lnTo>
                  <a:lnTo>
                    <a:pt x="2000447" y="1468953"/>
                  </a:lnTo>
                  <a:lnTo>
                    <a:pt x="2000658" y="1469207"/>
                  </a:lnTo>
                  <a:close/>
                </a:path>
                <a:path w="2360295" h="1867535">
                  <a:moveTo>
                    <a:pt x="2149640" y="1467810"/>
                  </a:moveTo>
                  <a:lnTo>
                    <a:pt x="2150082" y="1467810"/>
                  </a:lnTo>
                  <a:lnTo>
                    <a:pt x="2149710" y="1467531"/>
                  </a:lnTo>
                  <a:lnTo>
                    <a:pt x="2149640" y="1467810"/>
                  </a:lnTo>
                  <a:close/>
                </a:path>
                <a:path w="2360295" h="1867535">
                  <a:moveTo>
                    <a:pt x="1999499" y="1468064"/>
                  </a:moveTo>
                  <a:lnTo>
                    <a:pt x="2000228" y="1467575"/>
                  </a:lnTo>
                  <a:lnTo>
                    <a:pt x="1999499" y="1467810"/>
                  </a:lnTo>
                  <a:lnTo>
                    <a:pt x="1999499" y="1468064"/>
                  </a:lnTo>
                  <a:close/>
                </a:path>
                <a:path w="2360295" h="1867535">
                  <a:moveTo>
                    <a:pt x="2171245" y="1470350"/>
                  </a:moveTo>
                  <a:lnTo>
                    <a:pt x="2172192" y="1468699"/>
                  </a:lnTo>
                  <a:lnTo>
                    <a:pt x="2172824" y="1467810"/>
                  </a:lnTo>
                  <a:lnTo>
                    <a:pt x="2173140" y="1467683"/>
                  </a:lnTo>
                  <a:lnTo>
                    <a:pt x="2162863" y="1467683"/>
                  </a:lnTo>
                  <a:lnTo>
                    <a:pt x="2162908" y="1468191"/>
                  </a:lnTo>
                  <a:lnTo>
                    <a:pt x="2163664" y="1468191"/>
                  </a:lnTo>
                  <a:lnTo>
                    <a:pt x="2163822" y="1468318"/>
                  </a:lnTo>
                  <a:lnTo>
                    <a:pt x="2167139" y="1468318"/>
                  </a:lnTo>
                  <a:lnTo>
                    <a:pt x="2168481" y="1468572"/>
                  </a:lnTo>
                  <a:lnTo>
                    <a:pt x="2168976" y="1468953"/>
                  </a:lnTo>
                  <a:lnTo>
                    <a:pt x="2170218" y="1468953"/>
                  </a:lnTo>
                  <a:lnTo>
                    <a:pt x="2170768" y="1469458"/>
                  </a:lnTo>
                  <a:lnTo>
                    <a:pt x="2171008" y="1469970"/>
                  </a:lnTo>
                  <a:lnTo>
                    <a:pt x="2171245" y="1470350"/>
                  </a:lnTo>
                  <a:close/>
                </a:path>
                <a:path w="2360295" h="1867535">
                  <a:moveTo>
                    <a:pt x="2158058" y="1470604"/>
                  </a:moveTo>
                  <a:lnTo>
                    <a:pt x="2159795" y="1467683"/>
                  </a:lnTo>
                  <a:lnTo>
                    <a:pt x="2157268" y="1467683"/>
                  </a:lnTo>
                  <a:lnTo>
                    <a:pt x="2158058" y="1470604"/>
                  </a:lnTo>
                  <a:close/>
                </a:path>
                <a:path w="2360295" h="1867535">
                  <a:moveTo>
                    <a:pt x="2155926" y="1467810"/>
                  </a:moveTo>
                  <a:lnTo>
                    <a:pt x="2157268" y="1467683"/>
                  </a:lnTo>
                  <a:lnTo>
                    <a:pt x="2155215" y="1467683"/>
                  </a:lnTo>
                  <a:lnTo>
                    <a:pt x="2155926" y="1467810"/>
                  </a:lnTo>
                  <a:close/>
                </a:path>
                <a:path w="2360295" h="1867535">
                  <a:moveTo>
                    <a:pt x="2156794" y="1469461"/>
                  </a:moveTo>
                  <a:lnTo>
                    <a:pt x="2156952" y="1469080"/>
                  </a:lnTo>
                  <a:lnTo>
                    <a:pt x="2157031" y="1468953"/>
                  </a:lnTo>
                  <a:lnTo>
                    <a:pt x="2157110" y="1468572"/>
                  </a:lnTo>
                  <a:lnTo>
                    <a:pt x="2156794" y="1468445"/>
                  </a:lnTo>
                  <a:lnTo>
                    <a:pt x="2156636" y="1468445"/>
                  </a:lnTo>
                  <a:lnTo>
                    <a:pt x="2154978" y="1468191"/>
                  </a:lnTo>
                  <a:lnTo>
                    <a:pt x="2155057" y="1468064"/>
                  </a:lnTo>
                  <a:lnTo>
                    <a:pt x="2155136" y="1467683"/>
                  </a:lnTo>
                  <a:lnTo>
                    <a:pt x="2151977" y="1467683"/>
                  </a:lnTo>
                  <a:lnTo>
                    <a:pt x="2153004" y="1467810"/>
                  </a:lnTo>
                  <a:lnTo>
                    <a:pt x="2153241" y="1468191"/>
                  </a:lnTo>
                  <a:lnTo>
                    <a:pt x="2150714" y="1469207"/>
                  </a:lnTo>
                  <a:lnTo>
                    <a:pt x="2156557" y="1469207"/>
                  </a:lnTo>
                  <a:lnTo>
                    <a:pt x="2156636" y="1469334"/>
                  </a:lnTo>
                  <a:lnTo>
                    <a:pt x="2156794" y="1469461"/>
                  </a:lnTo>
                  <a:close/>
                </a:path>
                <a:path w="2360295" h="1867535">
                  <a:moveTo>
                    <a:pt x="2030847" y="1467937"/>
                  </a:moveTo>
                  <a:lnTo>
                    <a:pt x="2031242" y="1467810"/>
                  </a:lnTo>
                  <a:lnTo>
                    <a:pt x="2031558" y="1467683"/>
                  </a:lnTo>
                  <a:lnTo>
                    <a:pt x="2030444" y="1467683"/>
                  </a:lnTo>
                  <a:lnTo>
                    <a:pt x="2030648" y="1467830"/>
                  </a:lnTo>
                  <a:lnTo>
                    <a:pt x="2030847" y="1467937"/>
                  </a:lnTo>
                  <a:close/>
                </a:path>
                <a:path w="2360295" h="1867535">
                  <a:moveTo>
                    <a:pt x="2026919" y="1470053"/>
                  </a:moveTo>
                  <a:lnTo>
                    <a:pt x="2026978" y="1469842"/>
                  </a:lnTo>
                  <a:lnTo>
                    <a:pt x="2025636" y="1467683"/>
                  </a:lnTo>
                  <a:lnTo>
                    <a:pt x="2012209" y="1467683"/>
                  </a:lnTo>
                  <a:lnTo>
                    <a:pt x="2012186" y="1468064"/>
                  </a:lnTo>
                  <a:lnTo>
                    <a:pt x="2021925" y="1468064"/>
                  </a:lnTo>
                  <a:lnTo>
                    <a:pt x="2022105" y="1468318"/>
                  </a:lnTo>
                  <a:lnTo>
                    <a:pt x="2025241" y="1468318"/>
                  </a:lnTo>
                  <a:lnTo>
                    <a:pt x="2026919" y="1470053"/>
                  </a:lnTo>
                  <a:close/>
                </a:path>
                <a:path w="2360295" h="1867535">
                  <a:moveTo>
                    <a:pt x="1998947" y="1468064"/>
                  </a:moveTo>
                  <a:lnTo>
                    <a:pt x="1999499" y="1468064"/>
                  </a:lnTo>
                  <a:lnTo>
                    <a:pt x="1999456" y="1467830"/>
                  </a:lnTo>
                  <a:lnTo>
                    <a:pt x="1998947" y="1468064"/>
                  </a:lnTo>
                  <a:close/>
                </a:path>
                <a:path w="2360295" h="1867535">
                  <a:moveTo>
                    <a:pt x="2111153" y="1469588"/>
                  </a:moveTo>
                  <a:lnTo>
                    <a:pt x="2111390" y="1469588"/>
                  </a:lnTo>
                  <a:lnTo>
                    <a:pt x="2111411" y="1469334"/>
                  </a:lnTo>
                  <a:lnTo>
                    <a:pt x="2111626" y="1468064"/>
                  </a:lnTo>
                  <a:lnTo>
                    <a:pt x="2111232" y="1467937"/>
                  </a:lnTo>
                  <a:lnTo>
                    <a:pt x="2111074" y="1467937"/>
                  </a:lnTo>
                  <a:lnTo>
                    <a:pt x="2110837" y="1468064"/>
                  </a:lnTo>
                  <a:lnTo>
                    <a:pt x="2110572" y="1468333"/>
                  </a:lnTo>
                  <a:lnTo>
                    <a:pt x="2110363" y="1468445"/>
                  </a:lnTo>
                  <a:lnTo>
                    <a:pt x="2110047" y="1468445"/>
                  </a:lnTo>
                  <a:lnTo>
                    <a:pt x="2110205" y="1469207"/>
                  </a:lnTo>
                  <a:lnTo>
                    <a:pt x="2111153" y="1469588"/>
                  </a:lnTo>
                  <a:close/>
                </a:path>
                <a:path w="2360295" h="1867535">
                  <a:moveTo>
                    <a:pt x="2019161" y="1468953"/>
                  </a:moveTo>
                  <a:lnTo>
                    <a:pt x="2021925" y="1468064"/>
                  </a:lnTo>
                  <a:lnTo>
                    <a:pt x="2012186" y="1468064"/>
                  </a:lnTo>
                  <a:lnTo>
                    <a:pt x="2012149" y="1468699"/>
                  </a:lnTo>
                  <a:lnTo>
                    <a:pt x="2017661" y="1468699"/>
                  </a:lnTo>
                  <a:lnTo>
                    <a:pt x="2019161" y="1468953"/>
                  </a:lnTo>
                  <a:close/>
                </a:path>
                <a:path w="2360295" h="1867535">
                  <a:moveTo>
                    <a:pt x="2011170" y="1468953"/>
                  </a:moveTo>
                  <a:lnTo>
                    <a:pt x="2012133" y="1468953"/>
                  </a:lnTo>
                  <a:lnTo>
                    <a:pt x="2011107" y="1468064"/>
                  </a:lnTo>
                  <a:lnTo>
                    <a:pt x="2010475" y="1468191"/>
                  </a:lnTo>
                  <a:lnTo>
                    <a:pt x="2010317" y="1468191"/>
                  </a:lnTo>
                  <a:lnTo>
                    <a:pt x="2010238" y="1468445"/>
                  </a:lnTo>
                  <a:lnTo>
                    <a:pt x="2011265" y="1468445"/>
                  </a:lnTo>
                  <a:lnTo>
                    <a:pt x="2011170" y="1468953"/>
                  </a:lnTo>
                  <a:close/>
                </a:path>
                <a:path w="2360295" h="1867535">
                  <a:moveTo>
                    <a:pt x="2163190" y="1469842"/>
                  </a:moveTo>
                  <a:lnTo>
                    <a:pt x="2163664" y="1468191"/>
                  </a:lnTo>
                  <a:lnTo>
                    <a:pt x="2162908" y="1468191"/>
                  </a:lnTo>
                  <a:lnTo>
                    <a:pt x="2163032" y="1469588"/>
                  </a:lnTo>
                  <a:lnTo>
                    <a:pt x="2163190" y="1469842"/>
                  </a:lnTo>
                  <a:close/>
                </a:path>
                <a:path w="2360295" h="1867535">
                  <a:moveTo>
                    <a:pt x="1995842" y="1469562"/>
                  </a:moveTo>
                  <a:lnTo>
                    <a:pt x="1997999" y="1468191"/>
                  </a:lnTo>
                  <a:lnTo>
                    <a:pt x="1995454" y="1468191"/>
                  </a:lnTo>
                  <a:lnTo>
                    <a:pt x="1995567" y="1468826"/>
                  </a:lnTo>
                  <a:lnTo>
                    <a:pt x="1995842" y="1469562"/>
                  </a:lnTo>
                  <a:close/>
                </a:path>
                <a:path w="2360295" h="1867535">
                  <a:moveTo>
                    <a:pt x="2190985" y="1468445"/>
                  </a:moveTo>
                  <a:lnTo>
                    <a:pt x="2191538" y="1468318"/>
                  </a:lnTo>
                  <a:lnTo>
                    <a:pt x="2190906" y="1468318"/>
                  </a:lnTo>
                  <a:lnTo>
                    <a:pt x="2190985" y="1468445"/>
                  </a:lnTo>
                  <a:close/>
                </a:path>
                <a:path w="2360295" h="1867535">
                  <a:moveTo>
                    <a:pt x="2164928" y="1469207"/>
                  </a:moveTo>
                  <a:lnTo>
                    <a:pt x="2167139" y="1468318"/>
                  </a:lnTo>
                  <a:lnTo>
                    <a:pt x="2163822" y="1468318"/>
                  </a:lnTo>
                  <a:lnTo>
                    <a:pt x="2164928" y="1469207"/>
                  </a:lnTo>
                  <a:close/>
                </a:path>
                <a:path w="2360295" h="1867535">
                  <a:moveTo>
                    <a:pt x="2142581" y="1469207"/>
                  </a:moveTo>
                  <a:lnTo>
                    <a:pt x="2142818" y="1469080"/>
                  </a:lnTo>
                  <a:lnTo>
                    <a:pt x="2143252" y="1469080"/>
                  </a:lnTo>
                  <a:lnTo>
                    <a:pt x="2143371" y="1468318"/>
                  </a:lnTo>
                  <a:lnTo>
                    <a:pt x="2142739" y="1468318"/>
                  </a:lnTo>
                  <a:lnTo>
                    <a:pt x="2142604" y="1469080"/>
                  </a:lnTo>
                  <a:lnTo>
                    <a:pt x="2142818" y="1469080"/>
                  </a:lnTo>
                  <a:lnTo>
                    <a:pt x="2143134" y="1469207"/>
                  </a:lnTo>
                  <a:lnTo>
                    <a:pt x="2142581" y="1469207"/>
                  </a:lnTo>
                  <a:close/>
                </a:path>
                <a:path w="2360295" h="1867535">
                  <a:moveTo>
                    <a:pt x="2134131" y="1471239"/>
                  </a:moveTo>
                  <a:lnTo>
                    <a:pt x="2134306" y="1470811"/>
                  </a:lnTo>
                  <a:lnTo>
                    <a:pt x="2133195" y="1469970"/>
                  </a:lnTo>
                  <a:lnTo>
                    <a:pt x="2133100" y="1469792"/>
                  </a:lnTo>
                  <a:lnTo>
                    <a:pt x="2135315" y="1468318"/>
                  </a:lnTo>
                  <a:lnTo>
                    <a:pt x="2133105" y="1469334"/>
                  </a:lnTo>
                  <a:lnTo>
                    <a:pt x="2118983" y="1469334"/>
                  </a:lnTo>
                  <a:lnTo>
                    <a:pt x="2119075" y="1469588"/>
                  </a:lnTo>
                  <a:lnTo>
                    <a:pt x="2120549" y="1469588"/>
                  </a:lnTo>
                  <a:lnTo>
                    <a:pt x="2120273" y="1469969"/>
                  </a:lnTo>
                  <a:lnTo>
                    <a:pt x="2132236" y="1469969"/>
                  </a:lnTo>
                  <a:lnTo>
                    <a:pt x="2132868" y="1470604"/>
                  </a:lnTo>
                  <a:lnTo>
                    <a:pt x="2133657" y="1470858"/>
                  </a:lnTo>
                  <a:lnTo>
                    <a:pt x="2133894" y="1471112"/>
                  </a:lnTo>
                  <a:lnTo>
                    <a:pt x="2134131" y="1471239"/>
                  </a:lnTo>
                  <a:close/>
                </a:path>
                <a:path w="2360295" h="1867535">
                  <a:moveTo>
                    <a:pt x="2103730" y="1469588"/>
                  </a:moveTo>
                  <a:lnTo>
                    <a:pt x="2104362" y="1468699"/>
                  </a:lnTo>
                  <a:lnTo>
                    <a:pt x="2104757" y="1468318"/>
                  </a:lnTo>
                  <a:lnTo>
                    <a:pt x="2102625" y="1468318"/>
                  </a:lnTo>
                  <a:lnTo>
                    <a:pt x="2103336" y="1468953"/>
                  </a:lnTo>
                  <a:lnTo>
                    <a:pt x="2103730" y="1469588"/>
                  </a:lnTo>
                  <a:close/>
                </a:path>
                <a:path w="2360295" h="1867535">
                  <a:moveTo>
                    <a:pt x="2062592" y="1471366"/>
                  </a:moveTo>
                  <a:lnTo>
                    <a:pt x="2062637" y="1470604"/>
                  </a:lnTo>
                  <a:lnTo>
                    <a:pt x="2061960" y="1468318"/>
                  </a:lnTo>
                  <a:lnTo>
                    <a:pt x="2061512" y="1470096"/>
                  </a:lnTo>
                  <a:lnTo>
                    <a:pt x="2061458" y="1470246"/>
                  </a:lnTo>
                  <a:lnTo>
                    <a:pt x="2061012" y="1470604"/>
                  </a:lnTo>
                  <a:lnTo>
                    <a:pt x="2062159" y="1471133"/>
                  </a:lnTo>
                  <a:lnTo>
                    <a:pt x="2062592" y="1471366"/>
                  </a:lnTo>
                  <a:close/>
                </a:path>
                <a:path w="2360295" h="1867535">
                  <a:moveTo>
                    <a:pt x="2023188" y="1469842"/>
                  </a:moveTo>
                  <a:lnTo>
                    <a:pt x="2024767" y="1468699"/>
                  </a:lnTo>
                  <a:lnTo>
                    <a:pt x="2025241" y="1468318"/>
                  </a:lnTo>
                  <a:lnTo>
                    <a:pt x="2022105" y="1468318"/>
                  </a:lnTo>
                  <a:lnTo>
                    <a:pt x="2023188" y="1469842"/>
                  </a:lnTo>
                  <a:close/>
                </a:path>
                <a:path w="2360295" h="1867535">
                  <a:moveTo>
                    <a:pt x="1994604" y="1470350"/>
                  </a:moveTo>
                  <a:lnTo>
                    <a:pt x="1995600" y="1469716"/>
                  </a:lnTo>
                  <a:lnTo>
                    <a:pt x="1995721" y="1469238"/>
                  </a:lnTo>
                  <a:lnTo>
                    <a:pt x="1995398" y="1468333"/>
                  </a:lnTo>
                  <a:lnTo>
                    <a:pt x="1994604" y="1470350"/>
                  </a:lnTo>
                  <a:close/>
                </a:path>
                <a:path w="2360295" h="1867535">
                  <a:moveTo>
                    <a:pt x="2118007" y="1469842"/>
                  </a:moveTo>
                  <a:lnTo>
                    <a:pt x="2118812" y="1469842"/>
                  </a:lnTo>
                  <a:lnTo>
                    <a:pt x="2118838" y="1468953"/>
                  </a:lnTo>
                  <a:lnTo>
                    <a:pt x="2118733" y="1468699"/>
                  </a:lnTo>
                  <a:lnTo>
                    <a:pt x="2118654" y="1468572"/>
                  </a:lnTo>
                  <a:lnTo>
                    <a:pt x="2118812" y="1468572"/>
                  </a:lnTo>
                  <a:lnTo>
                    <a:pt x="2118970" y="1468445"/>
                  </a:lnTo>
                  <a:lnTo>
                    <a:pt x="2112153" y="1468445"/>
                  </a:lnTo>
                  <a:lnTo>
                    <a:pt x="2112206" y="1468699"/>
                  </a:lnTo>
                  <a:lnTo>
                    <a:pt x="2117864" y="1468699"/>
                  </a:lnTo>
                  <a:lnTo>
                    <a:pt x="2118007" y="1469842"/>
                  </a:lnTo>
                  <a:close/>
                </a:path>
                <a:path w="2360295" h="1867535">
                  <a:moveTo>
                    <a:pt x="2065039" y="1469969"/>
                  </a:moveTo>
                  <a:lnTo>
                    <a:pt x="2065670" y="1469588"/>
                  </a:lnTo>
                  <a:lnTo>
                    <a:pt x="2065996" y="1469238"/>
                  </a:lnTo>
                  <a:lnTo>
                    <a:pt x="2066065" y="1468445"/>
                  </a:lnTo>
                  <a:lnTo>
                    <a:pt x="2065084" y="1469461"/>
                  </a:lnTo>
                  <a:lnTo>
                    <a:pt x="2064881" y="1469842"/>
                  </a:lnTo>
                  <a:lnTo>
                    <a:pt x="2065039" y="1469969"/>
                  </a:lnTo>
                  <a:close/>
                </a:path>
                <a:path w="2360295" h="1867535">
                  <a:moveTo>
                    <a:pt x="2054773" y="1472128"/>
                  </a:moveTo>
                  <a:lnTo>
                    <a:pt x="2056352" y="1471112"/>
                  </a:lnTo>
                  <a:lnTo>
                    <a:pt x="2056808" y="1470867"/>
                  </a:lnTo>
                  <a:lnTo>
                    <a:pt x="2056932" y="1470604"/>
                  </a:lnTo>
                  <a:lnTo>
                    <a:pt x="2057537" y="1468445"/>
                  </a:lnTo>
                  <a:lnTo>
                    <a:pt x="2056431" y="1469207"/>
                  </a:lnTo>
                  <a:lnTo>
                    <a:pt x="2055484" y="1469334"/>
                  </a:lnTo>
                  <a:lnTo>
                    <a:pt x="2053843" y="1469334"/>
                  </a:lnTo>
                  <a:lnTo>
                    <a:pt x="2054773" y="1472128"/>
                  </a:lnTo>
                  <a:close/>
                </a:path>
                <a:path w="2360295" h="1867535">
                  <a:moveTo>
                    <a:pt x="2010080" y="1468572"/>
                  </a:moveTo>
                  <a:lnTo>
                    <a:pt x="2011265" y="1468445"/>
                  </a:lnTo>
                  <a:lnTo>
                    <a:pt x="2010238" y="1468445"/>
                  </a:lnTo>
                  <a:lnTo>
                    <a:pt x="2010080" y="1468572"/>
                  </a:lnTo>
                  <a:close/>
                </a:path>
                <a:path w="2360295" h="1867535">
                  <a:moveTo>
                    <a:pt x="1988129" y="1472636"/>
                  </a:moveTo>
                  <a:lnTo>
                    <a:pt x="1989708" y="1469334"/>
                  </a:lnTo>
                  <a:lnTo>
                    <a:pt x="1988919" y="1469080"/>
                  </a:lnTo>
                  <a:lnTo>
                    <a:pt x="1988050" y="1468445"/>
                  </a:lnTo>
                  <a:lnTo>
                    <a:pt x="1987624" y="1469588"/>
                  </a:lnTo>
                  <a:lnTo>
                    <a:pt x="1988208" y="1469588"/>
                  </a:lnTo>
                  <a:lnTo>
                    <a:pt x="1988129" y="1472636"/>
                  </a:lnTo>
                  <a:close/>
                </a:path>
                <a:path w="2360295" h="1867535">
                  <a:moveTo>
                    <a:pt x="2066302" y="1470096"/>
                  </a:moveTo>
                  <a:lnTo>
                    <a:pt x="2068039" y="1470096"/>
                  </a:lnTo>
                  <a:lnTo>
                    <a:pt x="2066697" y="1468572"/>
                  </a:lnTo>
                  <a:lnTo>
                    <a:pt x="2066380" y="1469970"/>
                  </a:lnTo>
                  <a:close/>
                </a:path>
                <a:path w="2360295" h="1867535">
                  <a:moveTo>
                    <a:pt x="2046561" y="1473779"/>
                  </a:moveTo>
                  <a:lnTo>
                    <a:pt x="2049325" y="1471874"/>
                  </a:lnTo>
                  <a:lnTo>
                    <a:pt x="2052009" y="1471747"/>
                  </a:lnTo>
                  <a:lnTo>
                    <a:pt x="2053589" y="1468572"/>
                  </a:lnTo>
                  <a:lnTo>
                    <a:pt x="2051228" y="1468572"/>
                  </a:lnTo>
                  <a:lnTo>
                    <a:pt x="2051614" y="1468826"/>
                  </a:lnTo>
                  <a:lnTo>
                    <a:pt x="2050825" y="1469334"/>
                  </a:lnTo>
                  <a:lnTo>
                    <a:pt x="2051222" y="1469716"/>
                  </a:lnTo>
                  <a:lnTo>
                    <a:pt x="2051693" y="1469969"/>
                  </a:lnTo>
                  <a:lnTo>
                    <a:pt x="2052088" y="1470350"/>
                  </a:lnTo>
                  <a:lnTo>
                    <a:pt x="2050250" y="1470867"/>
                  </a:lnTo>
                  <a:lnTo>
                    <a:pt x="2049404" y="1471239"/>
                  </a:lnTo>
                  <a:lnTo>
                    <a:pt x="2042731" y="1471239"/>
                  </a:lnTo>
                  <a:lnTo>
                    <a:pt x="2042547" y="1471493"/>
                  </a:lnTo>
                  <a:lnTo>
                    <a:pt x="2042658" y="1472001"/>
                  </a:lnTo>
                  <a:lnTo>
                    <a:pt x="2042861" y="1472382"/>
                  </a:lnTo>
                  <a:lnTo>
                    <a:pt x="2042968" y="1472636"/>
                  </a:lnTo>
                  <a:lnTo>
                    <a:pt x="2044192" y="1472636"/>
                  </a:lnTo>
                  <a:lnTo>
                    <a:pt x="2045456" y="1472763"/>
                  </a:lnTo>
                  <a:lnTo>
                    <a:pt x="2046561" y="1473779"/>
                  </a:lnTo>
                  <a:close/>
                </a:path>
                <a:path w="2360295" h="1867535">
                  <a:moveTo>
                    <a:pt x="2115654" y="1472636"/>
                  </a:moveTo>
                  <a:lnTo>
                    <a:pt x="2117864" y="1468699"/>
                  </a:lnTo>
                  <a:lnTo>
                    <a:pt x="2112206" y="1468699"/>
                  </a:lnTo>
                  <a:lnTo>
                    <a:pt x="2112315" y="1469588"/>
                  </a:lnTo>
                  <a:lnTo>
                    <a:pt x="2113916" y="1469588"/>
                  </a:lnTo>
                  <a:lnTo>
                    <a:pt x="2115654" y="1472636"/>
                  </a:lnTo>
                  <a:close/>
                </a:path>
                <a:path w="2360295" h="1867535">
                  <a:moveTo>
                    <a:pt x="2080594" y="1469969"/>
                  </a:moveTo>
                  <a:lnTo>
                    <a:pt x="2080910" y="1469588"/>
                  </a:lnTo>
                  <a:lnTo>
                    <a:pt x="2081147" y="1469588"/>
                  </a:lnTo>
                  <a:lnTo>
                    <a:pt x="2080989" y="1469207"/>
                  </a:lnTo>
                  <a:lnTo>
                    <a:pt x="2080594" y="1468953"/>
                  </a:lnTo>
                  <a:lnTo>
                    <a:pt x="2079963" y="1468826"/>
                  </a:lnTo>
                  <a:lnTo>
                    <a:pt x="2080436" y="1468699"/>
                  </a:lnTo>
                  <a:lnTo>
                    <a:pt x="2067533" y="1468699"/>
                  </a:lnTo>
                  <a:lnTo>
                    <a:pt x="2067579" y="1468826"/>
                  </a:lnTo>
                  <a:lnTo>
                    <a:pt x="2068987" y="1468826"/>
                  </a:lnTo>
                  <a:lnTo>
                    <a:pt x="2069157" y="1469080"/>
                  </a:lnTo>
                  <a:lnTo>
                    <a:pt x="2079252" y="1469080"/>
                  </a:lnTo>
                  <a:lnTo>
                    <a:pt x="2080436" y="1469842"/>
                  </a:lnTo>
                  <a:lnTo>
                    <a:pt x="2080594" y="1469969"/>
                  </a:lnTo>
                  <a:close/>
                </a:path>
                <a:path w="2360295" h="1867535">
                  <a:moveTo>
                    <a:pt x="2016081" y="1468826"/>
                  </a:moveTo>
                  <a:lnTo>
                    <a:pt x="2017661" y="1468699"/>
                  </a:lnTo>
                  <a:lnTo>
                    <a:pt x="2015608" y="1468699"/>
                  </a:lnTo>
                  <a:lnTo>
                    <a:pt x="2016081" y="1468826"/>
                  </a:lnTo>
                  <a:close/>
                </a:path>
                <a:path w="2360295" h="1867535">
                  <a:moveTo>
                    <a:pt x="2013318" y="1472255"/>
                  </a:moveTo>
                  <a:lnTo>
                    <a:pt x="2015608" y="1471493"/>
                  </a:lnTo>
                  <a:lnTo>
                    <a:pt x="2017740" y="1471493"/>
                  </a:lnTo>
                  <a:lnTo>
                    <a:pt x="2016568" y="1470134"/>
                  </a:lnTo>
                  <a:lnTo>
                    <a:pt x="2016160" y="1469588"/>
                  </a:lnTo>
                  <a:lnTo>
                    <a:pt x="2015924" y="1469334"/>
                  </a:lnTo>
                  <a:lnTo>
                    <a:pt x="2015608" y="1468699"/>
                  </a:lnTo>
                  <a:lnTo>
                    <a:pt x="2012149" y="1468699"/>
                  </a:lnTo>
                  <a:lnTo>
                    <a:pt x="2012133" y="1468953"/>
                  </a:lnTo>
                  <a:lnTo>
                    <a:pt x="2011170" y="1468953"/>
                  </a:lnTo>
                  <a:lnTo>
                    <a:pt x="2011052" y="1469588"/>
                  </a:lnTo>
                  <a:lnTo>
                    <a:pt x="2011142" y="1469842"/>
                  </a:lnTo>
                  <a:lnTo>
                    <a:pt x="2013318" y="1472255"/>
                  </a:lnTo>
                  <a:close/>
                </a:path>
                <a:path w="2360295" h="1867535">
                  <a:moveTo>
                    <a:pt x="2000763" y="1470985"/>
                  </a:moveTo>
                  <a:lnTo>
                    <a:pt x="2001553" y="1470477"/>
                  </a:lnTo>
                  <a:lnTo>
                    <a:pt x="2002342" y="1470477"/>
                  </a:lnTo>
                  <a:lnTo>
                    <a:pt x="2002737" y="1469969"/>
                  </a:lnTo>
                  <a:lnTo>
                    <a:pt x="2002355" y="1469238"/>
                  </a:lnTo>
                  <a:lnTo>
                    <a:pt x="2001947" y="1468699"/>
                  </a:lnTo>
                  <a:lnTo>
                    <a:pt x="2001158" y="1469207"/>
                  </a:lnTo>
                  <a:lnTo>
                    <a:pt x="2000658" y="1469207"/>
                  </a:lnTo>
                  <a:lnTo>
                    <a:pt x="2000763" y="1470985"/>
                  </a:lnTo>
                  <a:close/>
                </a:path>
                <a:path w="2360295" h="1867535">
                  <a:moveTo>
                    <a:pt x="1998552" y="1470477"/>
                  </a:moveTo>
                  <a:lnTo>
                    <a:pt x="2000289" y="1470477"/>
                  </a:lnTo>
                  <a:lnTo>
                    <a:pt x="2000289" y="1468699"/>
                  </a:lnTo>
                  <a:lnTo>
                    <a:pt x="1998491" y="1468699"/>
                  </a:lnTo>
                  <a:lnTo>
                    <a:pt x="1999105" y="1469334"/>
                  </a:lnTo>
                  <a:lnTo>
                    <a:pt x="1999421" y="1469334"/>
                  </a:lnTo>
                  <a:lnTo>
                    <a:pt x="1998789" y="1470096"/>
                  </a:lnTo>
                  <a:lnTo>
                    <a:pt x="1998552" y="1470477"/>
                  </a:lnTo>
                  <a:close/>
                </a:path>
                <a:path w="2360295" h="1867535">
                  <a:moveTo>
                    <a:pt x="2068434" y="1471493"/>
                  </a:moveTo>
                  <a:lnTo>
                    <a:pt x="2068513" y="1471239"/>
                  </a:lnTo>
                  <a:lnTo>
                    <a:pt x="2068987" y="1468826"/>
                  </a:lnTo>
                  <a:lnTo>
                    <a:pt x="2067579" y="1468826"/>
                  </a:lnTo>
                  <a:lnTo>
                    <a:pt x="2068039" y="1470096"/>
                  </a:lnTo>
                  <a:lnTo>
                    <a:pt x="2066302" y="1470096"/>
                  </a:lnTo>
                  <a:lnTo>
                    <a:pt x="2065986" y="1470604"/>
                  </a:lnTo>
                  <a:lnTo>
                    <a:pt x="2065670" y="1471366"/>
                  </a:lnTo>
                  <a:lnTo>
                    <a:pt x="2066697" y="1471366"/>
                  </a:lnTo>
                  <a:lnTo>
                    <a:pt x="2068434" y="1471493"/>
                  </a:lnTo>
                  <a:close/>
                </a:path>
                <a:path w="2360295" h="1867535">
                  <a:moveTo>
                    <a:pt x="2064960" y="1469588"/>
                  </a:moveTo>
                  <a:lnTo>
                    <a:pt x="2065083" y="1469461"/>
                  </a:lnTo>
                  <a:lnTo>
                    <a:pt x="2065151" y="1469334"/>
                  </a:lnTo>
                  <a:lnTo>
                    <a:pt x="2065262" y="1468907"/>
                  </a:lnTo>
                  <a:lnTo>
                    <a:pt x="2064960" y="1469588"/>
                  </a:lnTo>
                  <a:close/>
                </a:path>
                <a:path w="2360295" h="1867535">
                  <a:moveTo>
                    <a:pt x="2170297" y="1469969"/>
                  </a:moveTo>
                  <a:lnTo>
                    <a:pt x="2170218" y="1468953"/>
                  </a:lnTo>
                  <a:lnTo>
                    <a:pt x="2168976" y="1468953"/>
                  </a:lnTo>
                  <a:lnTo>
                    <a:pt x="2169802" y="1469588"/>
                  </a:lnTo>
                  <a:lnTo>
                    <a:pt x="2169981" y="1469588"/>
                  </a:lnTo>
                  <a:lnTo>
                    <a:pt x="2170132" y="1469842"/>
                  </a:lnTo>
                  <a:lnTo>
                    <a:pt x="2170297" y="1469969"/>
                  </a:lnTo>
                  <a:close/>
                </a:path>
                <a:path w="2360295" h="1867535">
                  <a:moveTo>
                    <a:pt x="2043679" y="1470096"/>
                  </a:moveTo>
                  <a:lnTo>
                    <a:pt x="2044824" y="1470096"/>
                  </a:lnTo>
                  <a:lnTo>
                    <a:pt x="2043244" y="1468953"/>
                  </a:lnTo>
                  <a:lnTo>
                    <a:pt x="2043462" y="1469588"/>
                  </a:lnTo>
                  <a:lnTo>
                    <a:pt x="2043679" y="1470096"/>
                  </a:lnTo>
                  <a:close/>
                </a:path>
                <a:path w="2360295" h="1867535">
                  <a:moveTo>
                    <a:pt x="2077199" y="1472001"/>
                  </a:moveTo>
                  <a:lnTo>
                    <a:pt x="2077752" y="1471747"/>
                  </a:lnTo>
                  <a:lnTo>
                    <a:pt x="2077870" y="1471366"/>
                  </a:lnTo>
                  <a:lnTo>
                    <a:pt x="2077975" y="1471133"/>
                  </a:lnTo>
                  <a:lnTo>
                    <a:pt x="2078140" y="1470867"/>
                  </a:lnTo>
                  <a:lnTo>
                    <a:pt x="2078620" y="1469842"/>
                  </a:lnTo>
                  <a:lnTo>
                    <a:pt x="2079252" y="1469080"/>
                  </a:lnTo>
                  <a:lnTo>
                    <a:pt x="2069157" y="1469080"/>
                  </a:lnTo>
                  <a:lnTo>
                    <a:pt x="2069242" y="1469207"/>
                  </a:lnTo>
                  <a:lnTo>
                    <a:pt x="2076804" y="1469207"/>
                  </a:lnTo>
                  <a:lnTo>
                    <a:pt x="2076445" y="1471133"/>
                  </a:lnTo>
                  <a:lnTo>
                    <a:pt x="2076347" y="1471752"/>
                  </a:lnTo>
                  <a:lnTo>
                    <a:pt x="2077199" y="1472001"/>
                  </a:lnTo>
                  <a:close/>
                </a:path>
                <a:path w="2360295" h="1867535">
                  <a:moveTo>
                    <a:pt x="2156557" y="1471493"/>
                  </a:moveTo>
                  <a:lnTo>
                    <a:pt x="2155319" y="1469970"/>
                  </a:lnTo>
                  <a:lnTo>
                    <a:pt x="2155223" y="1469458"/>
                  </a:lnTo>
                  <a:lnTo>
                    <a:pt x="2156005" y="1469207"/>
                  </a:lnTo>
                  <a:lnTo>
                    <a:pt x="2150714" y="1469207"/>
                  </a:lnTo>
                  <a:lnTo>
                    <a:pt x="2150398" y="1469334"/>
                  </a:lnTo>
                  <a:lnTo>
                    <a:pt x="2152751" y="1470188"/>
                  </a:lnTo>
                  <a:lnTo>
                    <a:pt x="2152915" y="1470350"/>
                  </a:lnTo>
                  <a:lnTo>
                    <a:pt x="2153715" y="1470350"/>
                  </a:lnTo>
                  <a:lnTo>
                    <a:pt x="2156557" y="1471493"/>
                  </a:lnTo>
                  <a:close/>
                </a:path>
                <a:path w="2360295" h="1867535">
                  <a:moveTo>
                    <a:pt x="2074514" y="1470731"/>
                  </a:moveTo>
                  <a:lnTo>
                    <a:pt x="2075620" y="1470223"/>
                  </a:lnTo>
                  <a:lnTo>
                    <a:pt x="2076804" y="1469207"/>
                  </a:lnTo>
                  <a:lnTo>
                    <a:pt x="2069242" y="1469207"/>
                  </a:lnTo>
                  <a:lnTo>
                    <a:pt x="2069667" y="1469842"/>
                  </a:lnTo>
                  <a:lnTo>
                    <a:pt x="2074120" y="1469842"/>
                  </a:lnTo>
                  <a:lnTo>
                    <a:pt x="2074199" y="1469970"/>
                  </a:lnTo>
                  <a:lnTo>
                    <a:pt x="2074435" y="1470604"/>
                  </a:lnTo>
                  <a:lnTo>
                    <a:pt x="2074514" y="1470731"/>
                  </a:lnTo>
                  <a:close/>
                </a:path>
                <a:path w="2360295" h="1867535">
                  <a:moveTo>
                    <a:pt x="2037223" y="1473017"/>
                  </a:moveTo>
                  <a:lnTo>
                    <a:pt x="2038349" y="1473017"/>
                  </a:lnTo>
                  <a:lnTo>
                    <a:pt x="2036927" y="1469207"/>
                  </a:lnTo>
                  <a:lnTo>
                    <a:pt x="2034321" y="1470985"/>
                  </a:lnTo>
                  <a:lnTo>
                    <a:pt x="2029821" y="1470985"/>
                  </a:lnTo>
                  <a:lnTo>
                    <a:pt x="2029916" y="1471366"/>
                  </a:lnTo>
                  <a:lnTo>
                    <a:pt x="2036138" y="1471366"/>
                  </a:lnTo>
                  <a:lnTo>
                    <a:pt x="2037401" y="1471620"/>
                  </a:lnTo>
                  <a:lnTo>
                    <a:pt x="2037322" y="1472255"/>
                  </a:lnTo>
                  <a:lnTo>
                    <a:pt x="2037204" y="1472763"/>
                  </a:lnTo>
                  <a:lnTo>
                    <a:pt x="2037223" y="1473017"/>
                  </a:lnTo>
                  <a:close/>
                </a:path>
                <a:path w="2360295" h="1867535">
                  <a:moveTo>
                    <a:pt x="2118812" y="1469842"/>
                  </a:moveTo>
                  <a:lnTo>
                    <a:pt x="2119150" y="1469792"/>
                  </a:lnTo>
                  <a:lnTo>
                    <a:pt x="2118949" y="1469238"/>
                  </a:lnTo>
                  <a:lnTo>
                    <a:pt x="2118812" y="1469842"/>
                  </a:lnTo>
                  <a:close/>
                </a:path>
                <a:path w="2360295" h="1867535">
                  <a:moveTo>
                    <a:pt x="2082332" y="1469969"/>
                  </a:moveTo>
                  <a:lnTo>
                    <a:pt x="2083358" y="1469334"/>
                  </a:lnTo>
                  <a:lnTo>
                    <a:pt x="2081818" y="1469334"/>
                  </a:lnTo>
                  <a:lnTo>
                    <a:pt x="2082332" y="1469969"/>
                  </a:lnTo>
                  <a:close/>
                </a:path>
                <a:path w="2360295" h="1867535">
                  <a:moveTo>
                    <a:pt x="2009291" y="1471620"/>
                  </a:moveTo>
                  <a:lnTo>
                    <a:pt x="2011028" y="1469334"/>
                  </a:lnTo>
                  <a:lnTo>
                    <a:pt x="2010317" y="1469461"/>
                  </a:lnTo>
                  <a:lnTo>
                    <a:pt x="2008508" y="1469461"/>
                  </a:lnTo>
                  <a:lnTo>
                    <a:pt x="2009291" y="1471620"/>
                  </a:lnTo>
                  <a:close/>
                </a:path>
                <a:path w="2360295" h="1867535">
                  <a:moveTo>
                    <a:pt x="2185458" y="1471493"/>
                  </a:moveTo>
                  <a:lnTo>
                    <a:pt x="2187274" y="1471239"/>
                  </a:lnTo>
                  <a:lnTo>
                    <a:pt x="2187669" y="1471239"/>
                  </a:lnTo>
                  <a:lnTo>
                    <a:pt x="2187853" y="1470350"/>
                  </a:lnTo>
                  <a:lnTo>
                    <a:pt x="2187969" y="1469970"/>
                  </a:lnTo>
                  <a:lnTo>
                    <a:pt x="2188222" y="1469461"/>
                  </a:lnTo>
                  <a:lnTo>
                    <a:pt x="2184195" y="1469461"/>
                  </a:lnTo>
                  <a:lnTo>
                    <a:pt x="2184195" y="1470604"/>
                  </a:lnTo>
                  <a:lnTo>
                    <a:pt x="2185458" y="1471493"/>
                  </a:lnTo>
                  <a:close/>
                </a:path>
                <a:path w="2360295" h="1867535">
                  <a:moveTo>
                    <a:pt x="1993744" y="1471239"/>
                  </a:moveTo>
                  <a:lnTo>
                    <a:pt x="1996499" y="1471239"/>
                  </a:lnTo>
                  <a:lnTo>
                    <a:pt x="1995842" y="1469562"/>
                  </a:lnTo>
                  <a:lnTo>
                    <a:pt x="1994604" y="1470350"/>
                  </a:lnTo>
                  <a:lnTo>
                    <a:pt x="1989681" y="1470350"/>
                  </a:lnTo>
                  <a:lnTo>
                    <a:pt x="1989677" y="1470477"/>
                  </a:lnTo>
                  <a:lnTo>
                    <a:pt x="1991603" y="1470477"/>
                  </a:lnTo>
                  <a:lnTo>
                    <a:pt x="1991965" y="1471112"/>
                  </a:lnTo>
                  <a:lnTo>
                    <a:pt x="1993656" y="1471112"/>
                  </a:lnTo>
                  <a:lnTo>
                    <a:pt x="1993744" y="1471239"/>
                  </a:lnTo>
                  <a:close/>
                </a:path>
                <a:path w="2360295" h="1867535">
                  <a:moveTo>
                    <a:pt x="2170109" y="1469824"/>
                  </a:moveTo>
                  <a:lnTo>
                    <a:pt x="2169981" y="1469588"/>
                  </a:lnTo>
                  <a:lnTo>
                    <a:pt x="2170068" y="1469792"/>
                  </a:lnTo>
                  <a:close/>
                </a:path>
                <a:path w="2360295" h="1867535">
                  <a:moveTo>
                    <a:pt x="2169969" y="1469716"/>
                  </a:moveTo>
                  <a:lnTo>
                    <a:pt x="2169981" y="1469588"/>
                  </a:lnTo>
                  <a:lnTo>
                    <a:pt x="2169802" y="1469588"/>
                  </a:lnTo>
                  <a:lnTo>
                    <a:pt x="2169969" y="1469716"/>
                  </a:lnTo>
                  <a:close/>
                </a:path>
                <a:path w="2360295" h="1867535">
                  <a:moveTo>
                    <a:pt x="2119150" y="1469792"/>
                  </a:moveTo>
                  <a:lnTo>
                    <a:pt x="2120549" y="1469588"/>
                  </a:lnTo>
                  <a:lnTo>
                    <a:pt x="2119075" y="1469588"/>
                  </a:lnTo>
                  <a:lnTo>
                    <a:pt x="2119150" y="1469792"/>
                  </a:lnTo>
                  <a:close/>
                </a:path>
                <a:path w="2360295" h="1867535">
                  <a:moveTo>
                    <a:pt x="2112495" y="1470604"/>
                  </a:moveTo>
                  <a:lnTo>
                    <a:pt x="2113916" y="1469588"/>
                  </a:lnTo>
                  <a:lnTo>
                    <a:pt x="2112315" y="1469588"/>
                  </a:lnTo>
                  <a:lnTo>
                    <a:pt x="2112495" y="1470604"/>
                  </a:lnTo>
                  <a:close/>
                </a:path>
                <a:path w="2360295" h="1867535">
                  <a:moveTo>
                    <a:pt x="2062750" y="1470985"/>
                  </a:moveTo>
                  <a:lnTo>
                    <a:pt x="2063144" y="1469588"/>
                  </a:lnTo>
                  <a:lnTo>
                    <a:pt x="2062789" y="1470731"/>
                  </a:lnTo>
                  <a:lnTo>
                    <a:pt x="2062750" y="1470985"/>
                  </a:lnTo>
                  <a:close/>
                </a:path>
                <a:path w="2360295" h="1867535">
                  <a:moveTo>
                    <a:pt x="2003514" y="1470246"/>
                  </a:moveTo>
                  <a:lnTo>
                    <a:pt x="2004145" y="1470188"/>
                  </a:lnTo>
                  <a:lnTo>
                    <a:pt x="2003448" y="1469588"/>
                  </a:lnTo>
                  <a:lnTo>
                    <a:pt x="2003514" y="1470246"/>
                  </a:lnTo>
                  <a:close/>
                </a:path>
                <a:path w="2360295" h="1867535">
                  <a:moveTo>
                    <a:pt x="1987023" y="1470350"/>
                  </a:moveTo>
                  <a:lnTo>
                    <a:pt x="1988208" y="1469588"/>
                  </a:lnTo>
                  <a:lnTo>
                    <a:pt x="1987624" y="1469588"/>
                  </a:lnTo>
                  <a:lnTo>
                    <a:pt x="1987497" y="1469842"/>
                  </a:lnTo>
                  <a:lnTo>
                    <a:pt x="1987103" y="1469842"/>
                  </a:lnTo>
                  <a:lnTo>
                    <a:pt x="1986945" y="1469969"/>
                  </a:lnTo>
                  <a:lnTo>
                    <a:pt x="1987023" y="1470350"/>
                  </a:lnTo>
                  <a:close/>
                </a:path>
                <a:path w="2360295" h="1867535">
                  <a:moveTo>
                    <a:pt x="2170534" y="1472509"/>
                  </a:moveTo>
                  <a:lnTo>
                    <a:pt x="2171087" y="1472128"/>
                  </a:lnTo>
                  <a:lnTo>
                    <a:pt x="2171198" y="1471839"/>
                  </a:lnTo>
                  <a:lnTo>
                    <a:pt x="2170188" y="1469970"/>
                  </a:lnTo>
                  <a:lnTo>
                    <a:pt x="2170068" y="1469792"/>
                  </a:lnTo>
                  <a:lnTo>
                    <a:pt x="2169844" y="1470985"/>
                  </a:lnTo>
                  <a:lnTo>
                    <a:pt x="2169816" y="1472039"/>
                  </a:lnTo>
                  <a:lnTo>
                    <a:pt x="2170228" y="1472262"/>
                  </a:lnTo>
                  <a:lnTo>
                    <a:pt x="2170534" y="1472509"/>
                  </a:lnTo>
                  <a:close/>
                </a:path>
                <a:path w="2360295" h="1867535">
                  <a:moveTo>
                    <a:pt x="2119428" y="1471133"/>
                  </a:moveTo>
                  <a:lnTo>
                    <a:pt x="2119523" y="1470858"/>
                  </a:lnTo>
                  <a:lnTo>
                    <a:pt x="2119150" y="1469792"/>
                  </a:lnTo>
                  <a:lnTo>
                    <a:pt x="2118812" y="1469842"/>
                  </a:lnTo>
                  <a:lnTo>
                    <a:pt x="2118007" y="1469842"/>
                  </a:lnTo>
                  <a:lnTo>
                    <a:pt x="2118086" y="1470477"/>
                  </a:lnTo>
                  <a:lnTo>
                    <a:pt x="2118891" y="1470477"/>
                  </a:lnTo>
                  <a:lnTo>
                    <a:pt x="2119139" y="1470867"/>
                  </a:lnTo>
                  <a:lnTo>
                    <a:pt x="2119428" y="1471133"/>
                  </a:lnTo>
                  <a:close/>
                </a:path>
                <a:path w="2360295" h="1867535">
                  <a:moveTo>
                    <a:pt x="2073646" y="1472509"/>
                  </a:moveTo>
                  <a:lnTo>
                    <a:pt x="2074120" y="1469842"/>
                  </a:lnTo>
                  <a:lnTo>
                    <a:pt x="2069667" y="1469842"/>
                  </a:lnTo>
                  <a:lnTo>
                    <a:pt x="2070092" y="1470477"/>
                  </a:lnTo>
                  <a:lnTo>
                    <a:pt x="2072066" y="1470604"/>
                  </a:lnTo>
                  <a:lnTo>
                    <a:pt x="2073646" y="1472509"/>
                  </a:lnTo>
                  <a:close/>
                </a:path>
                <a:path w="2360295" h="1867535">
                  <a:moveTo>
                    <a:pt x="2140449" y="1471747"/>
                  </a:moveTo>
                  <a:lnTo>
                    <a:pt x="2142265" y="1471747"/>
                  </a:lnTo>
                  <a:lnTo>
                    <a:pt x="2144081" y="1469969"/>
                  </a:lnTo>
                  <a:lnTo>
                    <a:pt x="2141634" y="1470858"/>
                  </a:lnTo>
                  <a:lnTo>
                    <a:pt x="2140449" y="1471747"/>
                  </a:lnTo>
                  <a:close/>
                </a:path>
                <a:path w="2360295" h="1867535">
                  <a:moveTo>
                    <a:pt x="2130894" y="1471493"/>
                  </a:moveTo>
                  <a:lnTo>
                    <a:pt x="2131209" y="1471239"/>
                  </a:lnTo>
                  <a:lnTo>
                    <a:pt x="2131604" y="1471239"/>
                  </a:lnTo>
                  <a:lnTo>
                    <a:pt x="2131762" y="1470985"/>
                  </a:lnTo>
                  <a:lnTo>
                    <a:pt x="2132236" y="1469969"/>
                  </a:lnTo>
                  <a:lnTo>
                    <a:pt x="2120273" y="1469969"/>
                  </a:lnTo>
                  <a:lnTo>
                    <a:pt x="2120089" y="1470223"/>
                  </a:lnTo>
                  <a:lnTo>
                    <a:pt x="2128762" y="1470223"/>
                  </a:lnTo>
                  <a:lnTo>
                    <a:pt x="2129551" y="1470477"/>
                  </a:lnTo>
                  <a:lnTo>
                    <a:pt x="2130972" y="1470858"/>
                  </a:lnTo>
                  <a:lnTo>
                    <a:pt x="2130894" y="1471493"/>
                  </a:lnTo>
                  <a:close/>
                </a:path>
                <a:path w="2360295" h="1867535">
                  <a:moveTo>
                    <a:pt x="2027452" y="1470604"/>
                  </a:moveTo>
                  <a:lnTo>
                    <a:pt x="2027058" y="1469970"/>
                  </a:lnTo>
                  <a:lnTo>
                    <a:pt x="2027106" y="1470246"/>
                  </a:lnTo>
                  <a:lnTo>
                    <a:pt x="2027452" y="1470604"/>
                  </a:lnTo>
                  <a:close/>
                </a:path>
                <a:path w="2360295" h="1867535">
                  <a:moveTo>
                    <a:pt x="2026406" y="1471752"/>
                  </a:moveTo>
                  <a:lnTo>
                    <a:pt x="2026826" y="1470604"/>
                  </a:lnTo>
                  <a:lnTo>
                    <a:pt x="2026919" y="1470053"/>
                  </a:lnTo>
                  <a:lnTo>
                    <a:pt x="2026427" y="1470350"/>
                  </a:lnTo>
                  <a:lnTo>
                    <a:pt x="2026269" y="1470985"/>
                  </a:lnTo>
                  <a:lnTo>
                    <a:pt x="2026066" y="1470985"/>
                  </a:lnTo>
                  <a:lnTo>
                    <a:pt x="2026406" y="1471752"/>
                  </a:lnTo>
                  <a:close/>
                </a:path>
                <a:path w="2360295" h="1867535">
                  <a:moveTo>
                    <a:pt x="2191380" y="1472509"/>
                  </a:moveTo>
                  <a:lnTo>
                    <a:pt x="2193370" y="1472262"/>
                  </a:lnTo>
                  <a:lnTo>
                    <a:pt x="2193326" y="1470188"/>
                  </a:lnTo>
                  <a:lnTo>
                    <a:pt x="2193038" y="1470096"/>
                  </a:lnTo>
                  <a:lnTo>
                    <a:pt x="2192565" y="1470350"/>
                  </a:lnTo>
                  <a:lnTo>
                    <a:pt x="2192170" y="1470477"/>
                  </a:lnTo>
                  <a:lnTo>
                    <a:pt x="2193038" y="1470731"/>
                  </a:lnTo>
                  <a:lnTo>
                    <a:pt x="2191380" y="1472509"/>
                  </a:lnTo>
                  <a:close/>
                </a:path>
                <a:path w="2360295" h="1867535">
                  <a:moveTo>
                    <a:pt x="2005659" y="1471493"/>
                  </a:moveTo>
                  <a:lnTo>
                    <a:pt x="2005896" y="1471493"/>
                  </a:lnTo>
                  <a:lnTo>
                    <a:pt x="2005817" y="1470477"/>
                  </a:lnTo>
                  <a:lnTo>
                    <a:pt x="2005659" y="1470096"/>
                  </a:lnTo>
                  <a:lnTo>
                    <a:pt x="2004145" y="1470188"/>
                  </a:lnTo>
                  <a:lnTo>
                    <a:pt x="2005659" y="1471493"/>
                  </a:lnTo>
                  <a:close/>
                </a:path>
                <a:path w="2360295" h="1867535">
                  <a:moveTo>
                    <a:pt x="2118891" y="1471874"/>
                  </a:moveTo>
                  <a:lnTo>
                    <a:pt x="2121181" y="1471620"/>
                  </a:lnTo>
                  <a:lnTo>
                    <a:pt x="2124103" y="1471620"/>
                  </a:lnTo>
                  <a:lnTo>
                    <a:pt x="2126551" y="1471366"/>
                  </a:lnTo>
                  <a:lnTo>
                    <a:pt x="2129077" y="1471239"/>
                  </a:lnTo>
                  <a:lnTo>
                    <a:pt x="2129235" y="1471239"/>
                  </a:lnTo>
                  <a:lnTo>
                    <a:pt x="2129362" y="1470959"/>
                  </a:lnTo>
                  <a:lnTo>
                    <a:pt x="2129077" y="1470858"/>
                  </a:lnTo>
                  <a:lnTo>
                    <a:pt x="2128288" y="1470604"/>
                  </a:lnTo>
                  <a:lnTo>
                    <a:pt x="2127893" y="1470604"/>
                  </a:lnTo>
                  <a:lnTo>
                    <a:pt x="2128209" y="1470477"/>
                  </a:lnTo>
                  <a:lnTo>
                    <a:pt x="2128525" y="1470223"/>
                  </a:lnTo>
                  <a:lnTo>
                    <a:pt x="2120089" y="1470223"/>
                  </a:lnTo>
                  <a:lnTo>
                    <a:pt x="2119621" y="1470867"/>
                  </a:lnTo>
                  <a:lnTo>
                    <a:pt x="2119681" y="1471366"/>
                  </a:lnTo>
                  <a:lnTo>
                    <a:pt x="2119260" y="1471366"/>
                  </a:lnTo>
                  <a:lnTo>
                    <a:pt x="2118891" y="1471874"/>
                  </a:lnTo>
                  <a:close/>
                </a:path>
                <a:path w="2360295" h="1867535">
                  <a:moveTo>
                    <a:pt x="2095677" y="1471874"/>
                  </a:moveTo>
                  <a:lnTo>
                    <a:pt x="2096309" y="1471366"/>
                  </a:lnTo>
                  <a:lnTo>
                    <a:pt x="2096340" y="1471112"/>
                  </a:lnTo>
                  <a:lnTo>
                    <a:pt x="2095835" y="1470604"/>
                  </a:lnTo>
                  <a:lnTo>
                    <a:pt x="2095519" y="1470477"/>
                  </a:lnTo>
                  <a:lnTo>
                    <a:pt x="2095124" y="1470350"/>
                  </a:lnTo>
                  <a:lnTo>
                    <a:pt x="2094256" y="1470350"/>
                  </a:lnTo>
                  <a:lnTo>
                    <a:pt x="2092518" y="1470223"/>
                  </a:lnTo>
                  <a:lnTo>
                    <a:pt x="2087544" y="1470223"/>
                  </a:lnTo>
                  <a:lnTo>
                    <a:pt x="2087939" y="1470858"/>
                  </a:lnTo>
                  <a:lnTo>
                    <a:pt x="2093782" y="1470858"/>
                  </a:lnTo>
                  <a:lnTo>
                    <a:pt x="2095677" y="1471874"/>
                  </a:lnTo>
                  <a:close/>
                </a:path>
                <a:path w="2360295" h="1867535">
                  <a:moveTo>
                    <a:pt x="2029821" y="1470985"/>
                  </a:moveTo>
                  <a:lnTo>
                    <a:pt x="2034321" y="1470985"/>
                  </a:lnTo>
                  <a:lnTo>
                    <a:pt x="2032190" y="1470858"/>
                  </a:lnTo>
                  <a:lnTo>
                    <a:pt x="2030531" y="1470858"/>
                  </a:lnTo>
                  <a:lnTo>
                    <a:pt x="2030295" y="1470477"/>
                  </a:lnTo>
                  <a:lnTo>
                    <a:pt x="2030058" y="1470223"/>
                  </a:lnTo>
                  <a:lnTo>
                    <a:pt x="2029742" y="1470223"/>
                  </a:lnTo>
                  <a:lnTo>
                    <a:pt x="2029742" y="1470350"/>
                  </a:lnTo>
                  <a:lnTo>
                    <a:pt x="2029821" y="1470985"/>
                  </a:lnTo>
                  <a:close/>
                </a:path>
                <a:path w="2360295" h="1867535">
                  <a:moveTo>
                    <a:pt x="2025163" y="1471747"/>
                  </a:moveTo>
                  <a:lnTo>
                    <a:pt x="2025890" y="1470811"/>
                  </a:lnTo>
                  <a:lnTo>
                    <a:pt x="2024610" y="1470223"/>
                  </a:lnTo>
                  <a:lnTo>
                    <a:pt x="2025163" y="1471747"/>
                  </a:lnTo>
                  <a:close/>
                </a:path>
                <a:path w="2360295" h="1867535">
                  <a:moveTo>
                    <a:pt x="2003764" y="1472763"/>
                  </a:moveTo>
                  <a:lnTo>
                    <a:pt x="2003514" y="1470246"/>
                  </a:lnTo>
                  <a:lnTo>
                    <a:pt x="2002580" y="1470477"/>
                  </a:lnTo>
                  <a:lnTo>
                    <a:pt x="2002896" y="1470985"/>
                  </a:lnTo>
                  <a:lnTo>
                    <a:pt x="2000132" y="1471239"/>
                  </a:lnTo>
                  <a:lnTo>
                    <a:pt x="2002422" y="1472128"/>
                  </a:lnTo>
                  <a:lnTo>
                    <a:pt x="2002520" y="1472262"/>
                  </a:lnTo>
                  <a:lnTo>
                    <a:pt x="2003764" y="1472763"/>
                  </a:lnTo>
                  <a:close/>
                </a:path>
                <a:path w="2360295" h="1867535">
                  <a:moveTo>
                    <a:pt x="2153952" y="1471493"/>
                  </a:moveTo>
                  <a:lnTo>
                    <a:pt x="2154189" y="1471493"/>
                  </a:lnTo>
                  <a:lnTo>
                    <a:pt x="2153715" y="1470350"/>
                  </a:lnTo>
                  <a:lnTo>
                    <a:pt x="2152915" y="1470350"/>
                  </a:lnTo>
                  <a:lnTo>
                    <a:pt x="2153399" y="1471239"/>
                  </a:lnTo>
                  <a:lnTo>
                    <a:pt x="2153557" y="1471366"/>
                  </a:lnTo>
                  <a:lnTo>
                    <a:pt x="2153952" y="1471493"/>
                  </a:lnTo>
                  <a:close/>
                </a:path>
                <a:path w="2360295" h="1867535">
                  <a:moveTo>
                    <a:pt x="2118180" y="1471239"/>
                  </a:moveTo>
                  <a:lnTo>
                    <a:pt x="2118891" y="1470477"/>
                  </a:lnTo>
                  <a:lnTo>
                    <a:pt x="2118086" y="1470477"/>
                  </a:lnTo>
                  <a:lnTo>
                    <a:pt x="2118180" y="1471239"/>
                  </a:lnTo>
                  <a:close/>
                </a:path>
                <a:path w="2360295" h="1867535">
                  <a:moveTo>
                    <a:pt x="1989629" y="1472255"/>
                  </a:moveTo>
                  <a:lnTo>
                    <a:pt x="1990656" y="1471239"/>
                  </a:lnTo>
                  <a:lnTo>
                    <a:pt x="1991603" y="1470477"/>
                  </a:lnTo>
                  <a:lnTo>
                    <a:pt x="1989677" y="1470477"/>
                  </a:lnTo>
                  <a:lnTo>
                    <a:pt x="1989629" y="1472255"/>
                  </a:lnTo>
                  <a:close/>
                </a:path>
                <a:path w="2360295" h="1867535">
                  <a:moveTo>
                    <a:pt x="2083438" y="1473144"/>
                  </a:moveTo>
                  <a:lnTo>
                    <a:pt x="2084671" y="1472262"/>
                  </a:lnTo>
                  <a:lnTo>
                    <a:pt x="2084733" y="1472001"/>
                  </a:lnTo>
                  <a:lnTo>
                    <a:pt x="2084228" y="1471493"/>
                  </a:lnTo>
                  <a:lnTo>
                    <a:pt x="2082964" y="1470604"/>
                  </a:lnTo>
                  <a:lnTo>
                    <a:pt x="2080430" y="1471839"/>
                  </a:lnTo>
                  <a:lnTo>
                    <a:pt x="2080513" y="1472039"/>
                  </a:lnTo>
                  <a:lnTo>
                    <a:pt x="2080674" y="1472128"/>
                  </a:lnTo>
                  <a:lnTo>
                    <a:pt x="2082017" y="1472382"/>
                  </a:lnTo>
                  <a:lnTo>
                    <a:pt x="2083438" y="1473144"/>
                  </a:lnTo>
                  <a:close/>
                </a:path>
                <a:path w="2360295" h="1867535">
                  <a:moveTo>
                    <a:pt x="2090150" y="1472255"/>
                  </a:moveTo>
                  <a:lnTo>
                    <a:pt x="2090947" y="1471839"/>
                  </a:lnTo>
                  <a:lnTo>
                    <a:pt x="2092440" y="1471239"/>
                  </a:lnTo>
                  <a:lnTo>
                    <a:pt x="2093782" y="1470858"/>
                  </a:lnTo>
                  <a:lnTo>
                    <a:pt x="2087939" y="1470858"/>
                  </a:lnTo>
                  <a:lnTo>
                    <a:pt x="2088413" y="1471620"/>
                  </a:lnTo>
                  <a:lnTo>
                    <a:pt x="2089290" y="1471752"/>
                  </a:lnTo>
                  <a:lnTo>
                    <a:pt x="2090150" y="1472255"/>
                  </a:lnTo>
                  <a:close/>
                </a:path>
                <a:path w="2360295" h="1867535">
                  <a:moveTo>
                    <a:pt x="2026066" y="1470985"/>
                  </a:moveTo>
                  <a:lnTo>
                    <a:pt x="2026269" y="1470985"/>
                  </a:lnTo>
                  <a:lnTo>
                    <a:pt x="2026014" y="1470867"/>
                  </a:lnTo>
                  <a:close/>
                </a:path>
                <a:path w="2360295" h="1867535">
                  <a:moveTo>
                    <a:pt x="2119681" y="1471366"/>
                  </a:moveTo>
                  <a:lnTo>
                    <a:pt x="2119554" y="1470959"/>
                  </a:lnTo>
                  <a:lnTo>
                    <a:pt x="2119543" y="1471239"/>
                  </a:lnTo>
                  <a:lnTo>
                    <a:pt x="2119681" y="1471366"/>
                  </a:lnTo>
                  <a:close/>
                </a:path>
                <a:path w="2360295" h="1867535">
                  <a:moveTo>
                    <a:pt x="2027137" y="1473398"/>
                  </a:moveTo>
                  <a:lnTo>
                    <a:pt x="2027759" y="1471620"/>
                  </a:lnTo>
                  <a:lnTo>
                    <a:pt x="2027848" y="1471239"/>
                  </a:lnTo>
                  <a:lnTo>
                    <a:pt x="2027453" y="1470985"/>
                  </a:lnTo>
                  <a:lnTo>
                    <a:pt x="2026568" y="1471839"/>
                  </a:lnTo>
                  <a:lnTo>
                    <a:pt x="2026686" y="1472382"/>
                  </a:lnTo>
                  <a:lnTo>
                    <a:pt x="2027137" y="1473398"/>
                  </a:lnTo>
                  <a:close/>
                </a:path>
                <a:path w="2360295" h="1867535">
                  <a:moveTo>
                    <a:pt x="1995315" y="1473525"/>
                  </a:moveTo>
                  <a:lnTo>
                    <a:pt x="1995473" y="1471620"/>
                  </a:lnTo>
                  <a:lnTo>
                    <a:pt x="1997368" y="1471620"/>
                  </a:lnTo>
                  <a:lnTo>
                    <a:pt x="1997289" y="1471493"/>
                  </a:lnTo>
                  <a:lnTo>
                    <a:pt x="1997210" y="1471112"/>
                  </a:lnTo>
                  <a:lnTo>
                    <a:pt x="1996894" y="1470985"/>
                  </a:lnTo>
                  <a:lnTo>
                    <a:pt x="1996499" y="1471239"/>
                  </a:lnTo>
                  <a:lnTo>
                    <a:pt x="1993744" y="1471239"/>
                  </a:lnTo>
                  <a:lnTo>
                    <a:pt x="1995315" y="1473525"/>
                  </a:lnTo>
                  <a:close/>
                </a:path>
                <a:path w="2360295" h="1867535">
                  <a:moveTo>
                    <a:pt x="1993341" y="1472509"/>
                  </a:moveTo>
                  <a:lnTo>
                    <a:pt x="1993656" y="1471112"/>
                  </a:lnTo>
                  <a:lnTo>
                    <a:pt x="1991965" y="1471112"/>
                  </a:lnTo>
                  <a:lnTo>
                    <a:pt x="1992472" y="1472001"/>
                  </a:lnTo>
                  <a:lnTo>
                    <a:pt x="1992946" y="1472128"/>
                  </a:lnTo>
                  <a:lnTo>
                    <a:pt x="1993341" y="1472509"/>
                  </a:lnTo>
                  <a:close/>
                </a:path>
                <a:path w="2360295" h="1867535">
                  <a:moveTo>
                    <a:pt x="1985287" y="1472509"/>
                  </a:moveTo>
                  <a:lnTo>
                    <a:pt x="1985524" y="1472509"/>
                  </a:lnTo>
                  <a:lnTo>
                    <a:pt x="1987261" y="1472128"/>
                  </a:lnTo>
                  <a:lnTo>
                    <a:pt x="1986871" y="1471752"/>
                  </a:lnTo>
                  <a:lnTo>
                    <a:pt x="1986471" y="1471112"/>
                  </a:lnTo>
                  <a:lnTo>
                    <a:pt x="1986155" y="1471239"/>
                  </a:lnTo>
                  <a:lnTo>
                    <a:pt x="1985682" y="1471239"/>
                  </a:lnTo>
                  <a:lnTo>
                    <a:pt x="1985237" y="1471922"/>
                  </a:lnTo>
                  <a:lnTo>
                    <a:pt x="1984892" y="1472255"/>
                  </a:lnTo>
                  <a:lnTo>
                    <a:pt x="1985050" y="1472255"/>
                  </a:lnTo>
                  <a:lnTo>
                    <a:pt x="1985287" y="1472509"/>
                  </a:lnTo>
                  <a:close/>
                </a:path>
                <a:path w="2360295" h="1867535">
                  <a:moveTo>
                    <a:pt x="2119260" y="1471366"/>
                  </a:moveTo>
                  <a:lnTo>
                    <a:pt x="2119681" y="1471366"/>
                  </a:lnTo>
                  <a:lnTo>
                    <a:pt x="2119428" y="1471133"/>
                  </a:lnTo>
                  <a:lnTo>
                    <a:pt x="2119260" y="1471366"/>
                  </a:lnTo>
                  <a:close/>
                </a:path>
                <a:path w="2360295" h="1867535">
                  <a:moveTo>
                    <a:pt x="2171769" y="1471839"/>
                  </a:moveTo>
                  <a:lnTo>
                    <a:pt x="2172271" y="1471493"/>
                  </a:lnTo>
                  <a:lnTo>
                    <a:pt x="2171955" y="1471239"/>
                  </a:lnTo>
                  <a:lnTo>
                    <a:pt x="2171769" y="1471839"/>
                  </a:lnTo>
                  <a:close/>
                </a:path>
                <a:path w="2360295" h="1867535">
                  <a:moveTo>
                    <a:pt x="2037480" y="1473779"/>
                  </a:moveTo>
                  <a:lnTo>
                    <a:pt x="2037875" y="1473398"/>
                  </a:lnTo>
                  <a:lnTo>
                    <a:pt x="2038664" y="1473144"/>
                  </a:lnTo>
                  <a:lnTo>
                    <a:pt x="2038980" y="1471366"/>
                  </a:lnTo>
                  <a:lnTo>
                    <a:pt x="2038349" y="1473017"/>
                  </a:lnTo>
                  <a:lnTo>
                    <a:pt x="2037223" y="1473017"/>
                  </a:lnTo>
                  <a:lnTo>
                    <a:pt x="2037401" y="1473398"/>
                  </a:lnTo>
                  <a:lnTo>
                    <a:pt x="2037480" y="1473779"/>
                  </a:lnTo>
                  <a:close/>
                </a:path>
                <a:path w="2360295" h="1867535">
                  <a:moveTo>
                    <a:pt x="2033216" y="1472509"/>
                  </a:moveTo>
                  <a:lnTo>
                    <a:pt x="2035348" y="1472509"/>
                  </a:lnTo>
                  <a:lnTo>
                    <a:pt x="2035743" y="1471620"/>
                  </a:lnTo>
                  <a:lnTo>
                    <a:pt x="2035980" y="1471366"/>
                  </a:lnTo>
                  <a:lnTo>
                    <a:pt x="2029916" y="1471366"/>
                  </a:lnTo>
                  <a:lnTo>
                    <a:pt x="2029979" y="1471620"/>
                  </a:lnTo>
                  <a:lnTo>
                    <a:pt x="2030689" y="1472128"/>
                  </a:lnTo>
                  <a:lnTo>
                    <a:pt x="2031242" y="1472382"/>
                  </a:lnTo>
                  <a:lnTo>
                    <a:pt x="2031716" y="1472382"/>
                  </a:lnTo>
                  <a:lnTo>
                    <a:pt x="2033216" y="1472509"/>
                  </a:lnTo>
                  <a:close/>
                </a:path>
                <a:path w="2360295" h="1867535">
                  <a:moveTo>
                    <a:pt x="2141160" y="1472636"/>
                  </a:moveTo>
                  <a:lnTo>
                    <a:pt x="2141397" y="1472509"/>
                  </a:lnTo>
                  <a:lnTo>
                    <a:pt x="2141949" y="1472382"/>
                  </a:lnTo>
                  <a:lnTo>
                    <a:pt x="2143055" y="1471620"/>
                  </a:lnTo>
                  <a:lnTo>
                    <a:pt x="2142265" y="1471747"/>
                  </a:lnTo>
                  <a:lnTo>
                    <a:pt x="2140449" y="1471747"/>
                  </a:lnTo>
                  <a:lnTo>
                    <a:pt x="2141160" y="1472636"/>
                  </a:lnTo>
                  <a:close/>
                </a:path>
                <a:path w="2360295" h="1867535">
                  <a:moveTo>
                    <a:pt x="1995788" y="1471874"/>
                  </a:moveTo>
                  <a:lnTo>
                    <a:pt x="1995946" y="1471747"/>
                  </a:lnTo>
                  <a:lnTo>
                    <a:pt x="1996894" y="1471620"/>
                  </a:lnTo>
                  <a:lnTo>
                    <a:pt x="1995631" y="1471620"/>
                  </a:lnTo>
                  <a:lnTo>
                    <a:pt x="1995788" y="1471874"/>
                  </a:lnTo>
                  <a:close/>
                </a:path>
                <a:path w="2360295" h="1867535">
                  <a:moveTo>
                    <a:pt x="2026269" y="1472128"/>
                  </a:moveTo>
                  <a:lnTo>
                    <a:pt x="2026406" y="1471752"/>
                  </a:lnTo>
                  <a:lnTo>
                    <a:pt x="2026269" y="1472128"/>
                  </a:lnTo>
                  <a:close/>
                </a:path>
                <a:path w="2360295" h="1867535">
                  <a:moveTo>
                    <a:pt x="2171561" y="1472509"/>
                  </a:moveTo>
                  <a:lnTo>
                    <a:pt x="2171769" y="1471839"/>
                  </a:lnTo>
                  <a:lnTo>
                    <a:pt x="2171403" y="1472001"/>
                  </a:lnTo>
                  <a:lnTo>
                    <a:pt x="2171492" y="1472382"/>
                  </a:lnTo>
                  <a:lnTo>
                    <a:pt x="2171561" y="1472509"/>
                  </a:lnTo>
                  <a:close/>
                </a:path>
                <a:path w="2360295" h="1867535">
                  <a:moveTo>
                    <a:pt x="2034953" y="1473144"/>
                  </a:moveTo>
                  <a:lnTo>
                    <a:pt x="2037302" y="1472257"/>
                  </a:lnTo>
                  <a:lnTo>
                    <a:pt x="2035348" y="1472509"/>
                  </a:lnTo>
                  <a:lnTo>
                    <a:pt x="2033216" y="1472509"/>
                  </a:lnTo>
                  <a:lnTo>
                    <a:pt x="2034953" y="1473144"/>
                  </a:lnTo>
                  <a:close/>
                </a:path>
                <a:path w="2360295" h="1867535">
                  <a:moveTo>
                    <a:pt x="2043008" y="1472763"/>
                  </a:moveTo>
                  <a:lnTo>
                    <a:pt x="2043718" y="1472636"/>
                  </a:lnTo>
                  <a:lnTo>
                    <a:pt x="2042968" y="1472636"/>
                  </a:lnTo>
                  <a:lnTo>
                    <a:pt x="2043008" y="1472763"/>
                  </a:lnTo>
                  <a:close/>
                </a:path>
                <a:path w="2360295" h="1867535">
                  <a:moveTo>
                    <a:pt x="2234652" y="1465113"/>
                  </a:moveTo>
                  <a:lnTo>
                    <a:pt x="2234968" y="1465113"/>
                  </a:lnTo>
                  <a:lnTo>
                    <a:pt x="2235284" y="1465035"/>
                  </a:lnTo>
                  <a:lnTo>
                    <a:pt x="2235600" y="1465035"/>
                  </a:lnTo>
                  <a:lnTo>
                    <a:pt x="2235600" y="1464561"/>
                  </a:lnTo>
                  <a:lnTo>
                    <a:pt x="2235442" y="1464482"/>
                  </a:lnTo>
                  <a:lnTo>
                    <a:pt x="2235126" y="1464245"/>
                  </a:lnTo>
                  <a:lnTo>
                    <a:pt x="2234810" y="1464167"/>
                  </a:lnTo>
                  <a:lnTo>
                    <a:pt x="2234573" y="1464167"/>
                  </a:lnTo>
                  <a:lnTo>
                    <a:pt x="2234652" y="1465113"/>
                  </a:lnTo>
                  <a:close/>
                </a:path>
                <a:path w="2360295" h="1867535">
                  <a:moveTo>
                    <a:pt x="2234810" y="1465508"/>
                  </a:moveTo>
                  <a:lnTo>
                    <a:pt x="2234731" y="1465113"/>
                  </a:lnTo>
                  <a:lnTo>
                    <a:pt x="2234494" y="1465113"/>
                  </a:lnTo>
                  <a:lnTo>
                    <a:pt x="2234573" y="1465271"/>
                  </a:lnTo>
                  <a:lnTo>
                    <a:pt x="2234810" y="1465508"/>
                  </a:lnTo>
                  <a:close/>
                </a:path>
                <a:path w="2360295" h="1867535">
                  <a:moveTo>
                    <a:pt x="2234810" y="1465508"/>
                  </a:moveTo>
                  <a:close/>
                </a:path>
                <a:path w="2360295" h="1867535">
                  <a:moveTo>
                    <a:pt x="2200494" y="1458448"/>
                  </a:moveTo>
                  <a:lnTo>
                    <a:pt x="2204014" y="1458448"/>
                  </a:lnTo>
                  <a:lnTo>
                    <a:pt x="2203462" y="1458321"/>
                  </a:lnTo>
                  <a:lnTo>
                    <a:pt x="2202593" y="1457813"/>
                  </a:lnTo>
                  <a:lnTo>
                    <a:pt x="2200540" y="1456670"/>
                  </a:lnTo>
                  <a:lnTo>
                    <a:pt x="2200494" y="1458448"/>
                  </a:lnTo>
                  <a:close/>
                </a:path>
                <a:path w="2360295" h="1867535">
                  <a:moveTo>
                    <a:pt x="2193433" y="1462512"/>
                  </a:moveTo>
                  <a:lnTo>
                    <a:pt x="2213806" y="1462512"/>
                  </a:lnTo>
                  <a:lnTo>
                    <a:pt x="2211911" y="1460734"/>
                  </a:lnTo>
                  <a:lnTo>
                    <a:pt x="2210411" y="1460734"/>
                  </a:lnTo>
                  <a:lnTo>
                    <a:pt x="2211279" y="1460099"/>
                  </a:lnTo>
                  <a:lnTo>
                    <a:pt x="2211437" y="1459718"/>
                  </a:lnTo>
                  <a:lnTo>
                    <a:pt x="2211753" y="1459210"/>
                  </a:lnTo>
                  <a:lnTo>
                    <a:pt x="2209463" y="1458829"/>
                  </a:lnTo>
                  <a:lnTo>
                    <a:pt x="2207252" y="1457432"/>
                  </a:lnTo>
                  <a:lnTo>
                    <a:pt x="2204014" y="1458448"/>
                  </a:lnTo>
                  <a:lnTo>
                    <a:pt x="2200494" y="1458448"/>
                  </a:lnTo>
                  <a:lnTo>
                    <a:pt x="2200461" y="1459718"/>
                  </a:lnTo>
                  <a:lnTo>
                    <a:pt x="2199040" y="1460099"/>
                  </a:lnTo>
                  <a:lnTo>
                    <a:pt x="2198645" y="1460353"/>
                  </a:lnTo>
                  <a:lnTo>
                    <a:pt x="2193433" y="1460353"/>
                  </a:lnTo>
                  <a:lnTo>
                    <a:pt x="2193433" y="1462512"/>
                  </a:lnTo>
                  <a:close/>
                </a:path>
                <a:path w="2360295" h="1867535">
                  <a:moveTo>
                    <a:pt x="2193433" y="1460353"/>
                  </a:moveTo>
                  <a:lnTo>
                    <a:pt x="2197776" y="1460353"/>
                  </a:lnTo>
                  <a:lnTo>
                    <a:pt x="2197790" y="1458956"/>
                  </a:lnTo>
                  <a:lnTo>
                    <a:pt x="2198013" y="1457432"/>
                  </a:lnTo>
                  <a:lnTo>
                    <a:pt x="2196039" y="1459083"/>
                  </a:lnTo>
                  <a:lnTo>
                    <a:pt x="2193433" y="1459083"/>
                  </a:lnTo>
                  <a:lnTo>
                    <a:pt x="2193433" y="1460353"/>
                  </a:lnTo>
                  <a:close/>
                </a:path>
                <a:path w="2360295" h="1867535">
                  <a:moveTo>
                    <a:pt x="2193710" y="1458702"/>
                  </a:moveTo>
                  <a:lnTo>
                    <a:pt x="2194934" y="1458702"/>
                  </a:lnTo>
                  <a:lnTo>
                    <a:pt x="2194855" y="1458448"/>
                  </a:lnTo>
                  <a:lnTo>
                    <a:pt x="2194539" y="1457940"/>
                  </a:lnTo>
                  <a:lnTo>
                    <a:pt x="2193710" y="1458702"/>
                  </a:lnTo>
                  <a:close/>
                </a:path>
                <a:path w="2360295" h="1867535">
                  <a:moveTo>
                    <a:pt x="2223617" y="1460734"/>
                  </a:moveTo>
                  <a:lnTo>
                    <a:pt x="2227466" y="1460734"/>
                  </a:lnTo>
                  <a:lnTo>
                    <a:pt x="2226756" y="1460480"/>
                  </a:lnTo>
                  <a:lnTo>
                    <a:pt x="2225492" y="1459718"/>
                  </a:lnTo>
                  <a:lnTo>
                    <a:pt x="2225966" y="1459464"/>
                  </a:lnTo>
                  <a:lnTo>
                    <a:pt x="2226124" y="1459337"/>
                  </a:lnTo>
                  <a:lnTo>
                    <a:pt x="2226203" y="1459210"/>
                  </a:lnTo>
                  <a:lnTo>
                    <a:pt x="2226282" y="1458448"/>
                  </a:lnTo>
                  <a:lnTo>
                    <a:pt x="2226124" y="1458321"/>
                  </a:lnTo>
                  <a:lnTo>
                    <a:pt x="2226045" y="1458194"/>
                  </a:lnTo>
                  <a:lnTo>
                    <a:pt x="2225335" y="1458702"/>
                  </a:lnTo>
                  <a:lnTo>
                    <a:pt x="2224387" y="1459083"/>
                  </a:lnTo>
                  <a:lnTo>
                    <a:pt x="2223617" y="1460734"/>
                  </a:lnTo>
                  <a:close/>
                </a:path>
                <a:path w="2360295" h="1867535">
                  <a:moveTo>
                    <a:pt x="2193433" y="1459083"/>
                  </a:moveTo>
                  <a:lnTo>
                    <a:pt x="2196039" y="1459083"/>
                  </a:lnTo>
                  <a:lnTo>
                    <a:pt x="2195723" y="1458194"/>
                  </a:lnTo>
                  <a:lnTo>
                    <a:pt x="2195487" y="1458321"/>
                  </a:lnTo>
                  <a:lnTo>
                    <a:pt x="2194934" y="1458702"/>
                  </a:lnTo>
                  <a:lnTo>
                    <a:pt x="2193710" y="1458702"/>
                  </a:lnTo>
                  <a:lnTo>
                    <a:pt x="2193433" y="1458956"/>
                  </a:lnTo>
                  <a:lnTo>
                    <a:pt x="2193433" y="1459083"/>
                  </a:lnTo>
                  <a:close/>
                </a:path>
                <a:path w="2360295" h="1867535">
                  <a:moveTo>
                    <a:pt x="2193433" y="1463909"/>
                  </a:moveTo>
                  <a:lnTo>
                    <a:pt x="2230151" y="1463909"/>
                  </a:lnTo>
                  <a:lnTo>
                    <a:pt x="2229914" y="1462639"/>
                  </a:lnTo>
                  <a:lnTo>
                    <a:pt x="2229796" y="1462258"/>
                  </a:lnTo>
                  <a:lnTo>
                    <a:pt x="2229598" y="1461369"/>
                  </a:lnTo>
                  <a:lnTo>
                    <a:pt x="2230072" y="1460607"/>
                  </a:lnTo>
                  <a:lnTo>
                    <a:pt x="2230783" y="1460353"/>
                  </a:lnTo>
                  <a:lnTo>
                    <a:pt x="2229125" y="1459972"/>
                  </a:lnTo>
                  <a:lnTo>
                    <a:pt x="2228256" y="1458702"/>
                  </a:lnTo>
                  <a:lnTo>
                    <a:pt x="2227703" y="1460353"/>
                  </a:lnTo>
                  <a:lnTo>
                    <a:pt x="2227466" y="1460734"/>
                  </a:lnTo>
                  <a:lnTo>
                    <a:pt x="2223617" y="1460734"/>
                  </a:lnTo>
                  <a:lnTo>
                    <a:pt x="2223203" y="1461623"/>
                  </a:lnTo>
                  <a:lnTo>
                    <a:pt x="2219702" y="1461623"/>
                  </a:lnTo>
                  <a:lnTo>
                    <a:pt x="2219491" y="1462639"/>
                  </a:lnTo>
                  <a:lnTo>
                    <a:pt x="2193433" y="1462639"/>
                  </a:lnTo>
                  <a:lnTo>
                    <a:pt x="2193433" y="1463909"/>
                  </a:lnTo>
                  <a:close/>
                </a:path>
                <a:path w="2360295" h="1867535">
                  <a:moveTo>
                    <a:pt x="2193433" y="1462639"/>
                  </a:moveTo>
                  <a:lnTo>
                    <a:pt x="2216570" y="1462639"/>
                  </a:lnTo>
                  <a:lnTo>
                    <a:pt x="2216017" y="1461750"/>
                  </a:lnTo>
                  <a:lnTo>
                    <a:pt x="2215622" y="1460861"/>
                  </a:lnTo>
                  <a:lnTo>
                    <a:pt x="2215622" y="1460099"/>
                  </a:lnTo>
                  <a:lnTo>
                    <a:pt x="2214596" y="1459845"/>
                  </a:lnTo>
                  <a:lnTo>
                    <a:pt x="2213727" y="1459845"/>
                  </a:lnTo>
                  <a:lnTo>
                    <a:pt x="2212937" y="1459718"/>
                  </a:lnTo>
                  <a:lnTo>
                    <a:pt x="2213806" y="1462512"/>
                  </a:lnTo>
                  <a:lnTo>
                    <a:pt x="2193433" y="1462512"/>
                  </a:lnTo>
                  <a:lnTo>
                    <a:pt x="2193433" y="1462639"/>
                  </a:lnTo>
                  <a:close/>
                </a:path>
                <a:path w="2360295" h="1867535">
                  <a:moveTo>
                    <a:pt x="2219702" y="1461623"/>
                  </a:moveTo>
                  <a:lnTo>
                    <a:pt x="2222255" y="1461623"/>
                  </a:lnTo>
                  <a:lnTo>
                    <a:pt x="2220755" y="1460099"/>
                  </a:lnTo>
                  <a:lnTo>
                    <a:pt x="2220044" y="1459972"/>
                  </a:lnTo>
                  <a:lnTo>
                    <a:pt x="2219965" y="1460099"/>
                  </a:lnTo>
                  <a:lnTo>
                    <a:pt x="2219860" y="1460861"/>
                  </a:lnTo>
                  <a:lnTo>
                    <a:pt x="2219702" y="1461623"/>
                  </a:lnTo>
                  <a:close/>
                </a:path>
                <a:path w="2360295" h="1867535">
                  <a:moveTo>
                    <a:pt x="2232915" y="1466449"/>
                  </a:moveTo>
                  <a:lnTo>
                    <a:pt x="2233310" y="1464163"/>
                  </a:lnTo>
                  <a:lnTo>
                    <a:pt x="2234257" y="1463909"/>
                  </a:lnTo>
                  <a:lnTo>
                    <a:pt x="2233625" y="1460353"/>
                  </a:lnTo>
                  <a:lnTo>
                    <a:pt x="2232204" y="1460861"/>
                  </a:lnTo>
                  <a:lnTo>
                    <a:pt x="2233389" y="1463528"/>
                  </a:lnTo>
                  <a:lnTo>
                    <a:pt x="2230418" y="1463528"/>
                  </a:lnTo>
                  <a:lnTo>
                    <a:pt x="2230240" y="1463782"/>
                  </a:lnTo>
                  <a:lnTo>
                    <a:pt x="2233073" y="1463782"/>
                  </a:lnTo>
                  <a:lnTo>
                    <a:pt x="2233152" y="1464163"/>
                  </a:lnTo>
                  <a:lnTo>
                    <a:pt x="2231888" y="1464163"/>
                  </a:lnTo>
                  <a:lnTo>
                    <a:pt x="2230862" y="1464290"/>
                  </a:lnTo>
                  <a:lnTo>
                    <a:pt x="2231572" y="1466068"/>
                  </a:lnTo>
                  <a:lnTo>
                    <a:pt x="2232915" y="1466449"/>
                  </a:lnTo>
                  <a:close/>
                </a:path>
                <a:path w="2360295" h="1867535">
                  <a:moveTo>
                    <a:pt x="2216728" y="1462639"/>
                  </a:moveTo>
                  <a:lnTo>
                    <a:pt x="2219491" y="1462639"/>
                  </a:lnTo>
                  <a:lnTo>
                    <a:pt x="2217833" y="1461369"/>
                  </a:lnTo>
                  <a:lnTo>
                    <a:pt x="2216649" y="1461623"/>
                  </a:lnTo>
                  <a:lnTo>
                    <a:pt x="2216254" y="1461750"/>
                  </a:lnTo>
                  <a:lnTo>
                    <a:pt x="2216570" y="1462258"/>
                  </a:lnTo>
                  <a:lnTo>
                    <a:pt x="2216728" y="1462639"/>
                  </a:lnTo>
                  <a:close/>
                </a:path>
                <a:path w="2360295" h="1867535">
                  <a:moveTo>
                    <a:pt x="2230418" y="1463528"/>
                  </a:moveTo>
                  <a:lnTo>
                    <a:pt x="2233389" y="1463528"/>
                  </a:lnTo>
                  <a:lnTo>
                    <a:pt x="2230862" y="1462893"/>
                  </a:lnTo>
                  <a:lnTo>
                    <a:pt x="2230418" y="1463528"/>
                  </a:lnTo>
                  <a:close/>
                </a:path>
                <a:path w="2360295" h="1867535">
                  <a:moveTo>
                    <a:pt x="2230388" y="1466830"/>
                  </a:moveTo>
                  <a:lnTo>
                    <a:pt x="2229756" y="1465687"/>
                  </a:lnTo>
                  <a:lnTo>
                    <a:pt x="2226677" y="1465560"/>
                  </a:lnTo>
                  <a:lnTo>
                    <a:pt x="2229598" y="1464798"/>
                  </a:lnTo>
                  <a:lnTo>
                    <a:pt x="2229519" y="1464417"/>
                  </a:lnTo>
                  <a:lnTo>
                    <a:pt x="2230704" y="1464163"/>
                  </a:lnTo>
                  <a:lnTo>
                    <a:pt x="2231888" y="1464036"/>
                  </a:lnTo>
                  <a:lnTo>
                    <a:pt x="2233073" y="1463782"/>
                  </a:lnTo>
                  <a:lnTo>
                    <a:pt x="2230240" y="1463782"/>
                  </a:lnTo>
                  <a:lnTo>
                    <a:pt x="2230151" y="1463909"/>
                  </a:lnTo>
                  <a:lnTo>
                    <a:pt x="2193433" y="1463909"/>
                  </a:lnTo>
                  <a:lnTo>
                    <a:pt x="2193433" y="1465306"/>
                  </a:lnTo>
                  <a:lnTo>
                    <a:pt x="2194855" y="1465306"/>
                  </a:lnTo>
                  <a:lnTo>
                    <a:pt x="2195802" y="1465941"/>
                  </a:lnTo>
                  <a:lnTo>
                    <a:pt x="2195945" y="1466068"/>
                  </a:lnTo>
                  <a:lnTo>
                    <a:pt x="2229046" y="1466068"/>
                  </a:lnTo>
                  <a:lnTo>
                    <a:pt x="2230388" y="1466830"/>
                  </a:lnTo>
                  <a:close/>
                </a:path>
                <a:path w="2360295" h="1867535">
                  <a:moveTo>
                    <a:pt x="2193433" y="1467592"/>
                  </a:moveTo>
                  <a:lnTo>
                    <a:pt x="2193591" y="1467592"/>
                  </a:lnTo>
                  <a:lnTo>
                    <a:pt x="2193828" y="1467465"/>
                  </a:lnTo>
                  <a:lnTo>
                    <a:pt x="2194065" y="1466068"/>
                  </a:lnTo>
                  <a:lnTo>
                    <a:pt x="2194855" y="1465306"/>
                  </a:lnTo>
                  <a:lnTo>
                    <a:pt x="2193433" y="1465306"/>
                  </a:lnTo>
                  <a:lnTo>
                    <a:pt x="2193433" y="1467592"/>
                  </a:lnTo>
                  <a:close/>
                </a:path>
                <a:path w="2360295" h="1867535">
                  <a:moveTo>
                    <a:pt x="2224071" y="1468100"/>
                  </a:moveTo>
                  <a:lnTo>
                    <a:pt x="2228572" y="1468100"/>
                  </a:lnTo>
                  <a:lnTo>
                    <a:pt x="2228019" y="1467973"/>
                  </a:lnTo>
                  <a:lnTo>
                    <a:pt x="2227545" y="1467592"/>
                  </a:lnTo>
                  <a:lnTo>
                    <a:pt x="2227072" y="1467465"/>
                  </a:lnTo>
                  <a:lnTo>
                    <a:pt x="2228019" y="1466957"/>
                  </a:lnTo>
                  <a:lnTo>
                    <a:pt x="2228414" y="1466703"/>
                  </a:lnTo>
                  <a:lnTo>
                    <a:pt x="2229046" y="1466068"/>
                  </a:lnTo>
                  <a:lnTo>
                    <a:pt x="2207252" y="1466068"/>
                  </a:lnTo>
                  <a:lnTo>
                    <a:pt x="2207233" y="1466195"/>
                  </a:lnTo>
                  <a:lnTo>
                    <a:pt x="2222334" y="1466195"/>
                  </a:lnTo>
                  <a:lnTo>
                    <a:pt x="2224308" y="1466576"/>
                  </a:lnTo>
                  <a:lnTo>
                    <a:pt x="2224426" y="1466957"/>
                  </a:lnTo>
                  <a:lnTo>
                    <a:pt x="2224318" y="1467465"/>
                  </a:lnTo>
                  <a:lnTo>
                    <a:pt x="2224071" y="1468100"/>
                  </a:lnTo>
                  <a:close/>
                </a:path>
                <a:path w="2360295" h="1867535">
                  <a:moveTo>
                    <a:pt x="2204488" y="1467973"/>
                  </a:moveTo>
                  <a:lnTo>
                    <a:pt x="2207252" y="1466068"/>
                  </a:lnTo>
                  <a:lnTo>
                    <a:pt x="2195945" y="1466068"/>
                  </a:lnTo>
                  <a:lnTo>
                    <a:pt x="2196797" y="1466830"/>
                  </a:lnTo>
                  <a:lnTo>
                    <a:pt x="2202672" y="1466830"/>
                  </a:lnTo>
                  <a:lnTo>
                    <a:pt x="2203067" y="1467465"/>
                  </a:lnTo>
                  <a:lnTo>
                    <a:pt x="2204488" y="1467973"/>
                  </a:lnTo>
                  <a:close/>
                </a:path>
                <a:path w="2360295" h="1867535">
                  <a:moveTo>
                    <a:pt x="2221308" y="1468100"/>
                  </a:moveTo>
                  <a:lnTo>
                    <a:pt x="2221544" y="1467973"/>
                  </a:lnTo>
                  <a:lnTo>
                    <a:pt x="2221860" y="1467465"/>
                  </a:lnTo>
                  <a:lnTo>
                    <a:pt x="2222097" y="1467211"/>
                  </a:lnTo>
                  <a:lnTo>
                    <a:pt x="2222334" y="1466830"/>
                  </a:lnTo>
                  <a:lnTo>
                    <a:pt x="2222018" y="1466576"/>
                  </a:lnTo>
                  <a:lnTo>
                    <a:pt x="2221702" y="1466449"/>
                  </a:lnTo>
                  <a:lnTo>
                    <a:pt x="2221387" y="1466195"/>
                  </a:lnTo>
                  <a:lnTo>
                    <a:pt x="2207233" y="1466195"/>
                  </a:lnTo>
                  <a:lnTo>
                    <a:pt x="2207118" y="1466957"/>
                  </a:lnTo>
                  <a:lnTo>
                    <a:pt x="2220755" y="1466957"/>
                  </a:lnTo>
                  <a:lnTo>
                    <a:pt x="2220913" y="1467211"/>
                  </a:lnTo>
                  <a:lnTo>
                    <a:pt x="2221071" y="1467592"/>
                  </a:lnTo>
                  <a:lnTo>
                    <a:pt x="2221229" y="1467846"/>
                  </a:lnTo>
                  <a:lnTo>
                    <a:pt x="2221308" y="1468100"/>
                  </a:lnTo>
                  <a:close/>
                </a:path>
                <a:path w="2360295" h="1867535">
                  <a:moveTo>
                    <a:pt x="2197436" y="1467973"/>
                  </a:moveTo>
                  <a:lnTo>
                    <a:pt x="2200777" y="1467973"/>
                  </a:lnTo>
                  <a:lnTo>
                    <a:pt x="2201330" y="1467592"/>
                  </a:lnTo>
                  <a:lnTo>
                    <a:pt x="2201803" y="1467084"/>
                  </a:lnTo>
                  <a:lnTo>
                    <a:pt x="2202672" y="1466830"/>
                  </a:lnTo>
                  <a:lnTo>
                    <a:pt x="2196797" y="1466830"/>
                  </a:lnTo>
                  <a:lnTo>
                    <a:pt x="2197224" y="1467211"/>
                  </a:lnTo>
                  <a:lnTo>
                    <a:pt x="2196780" y="1467211"/>
                  </a:lnTo>
                  <a:lnTo>
                    <a:pt x="2197436" y="1467973"/>
                  </a:lnTo>
                  <a:close/>
                </a:path>
                <a:path w="2360295" h="1867535">
                  <a:moveTo>
                    <a:pt x="2222097" y="1470894"/>
                  </a:moveTo>
                  <a:lnTo>
                    <a:pt x="2222255" y="1470513"/>
                  </a:lnTo>
                  <a:lnTo>
                    <a:pt x="2222492" y="1470386"/>
                  </a:lnTo>
                  <a:lnTo>
                    <a:pt x="2222097" y="1469751"/>
                  </a:lnTo>
                  <a:lnTo>
                    <a:pt x="2221860" y="1469624"/>
                  </a:lnTo>
                  <a:lnTo>
                    <a:pt x="2221466" y="1469370"/>
                  </a:lnTo>
                  <a:lnTo>
                    <a:pt x="2220755" y="1469370"/>
                  </a:lnTo>
                  <a:lnTo>
                    <a:pt x="2220696" y="1469116"/>
                  </a:lnTo>
                  <a:lnTo>
                    <a:pt x="2220571" y="1468100"/>
                  </a:lnTo>
                  <a:lnTo>
                    <a:pt x="2220676" y="1467592"/>
                  </a:lnTo>
                  <a:lnTo>
                    <a:pt x="2220755" y="1466957"/>
                  </a:lnTo>
                  <a:lnTo>
                    <a:pt x="2207118" y="1466957"/>
                  </a:lnTo>
                  <a:lnTo>
                    <a:pt x="2207098" y="1467084"/>
                  </a:lnTo>
                  <a:lnTo>
                    <a:pt x="2212779" y="1467084"/>
                  </a:lnTo>
                  <a:lnTo>
                    <a:pt x="2212202" y="1468227"/>
                  </a:lnTo>
                  <a:lnTo>
                    <a:pt x="2216175" y="1468227"/>
                  </a:lnTo>
                  <a:lnTo>
                    <a:pt x="2217077" y="1468735"/>
                  </a:lnTo>
                  <a:lnTo>
                    <a:pt x="2217596" y="1468735"/>
                  </a:lnTo>
                  <a:lnTo>
                    <a:pt x="2218149" y="1469116"/>
                  </a:lnTo>
                  <a:lnTo>
                    <a:pt x="2218939" y="1469243"/>
                  </a:lnTo>
                  <a:lnTo>
                    <a:pt x="2219649" y="1470767"/>
                  </a:lnTo>
                  <a:lnTo>
                    <a:pt x="2219491" y="1470767"/>
                  </a:lnTo>
                  <a:lnTo>
                    <a:pt x="2222097" y="1470894"/>
                  </a:lnTo>
                  <a:close/>
                </a:path>
                <a:path w="2360295" h="1867535">
                  <a:moveTo>
                    <a:pt x="2206541" y="1470767"/>
                  </a:moveTo>
                  <a:lnTo>
                    <a:pt x="2208594" y="1470005"/>
                  </a:lnTo>
                  <a:lnTo>
                    <a:pt x="2209147" y="1469878"/>
                  </a:lnTo>
                  <a:lnTo>
                    <a:pt x="2210411" y="1469878"/>
                  </a:lnTo>
                  <a:lnTo>
                    <a:pt x="2211753" y="1467846"/>
                  </a:lnTo>
                  <a:lnTo>
                    <a:pt x="2212543" y="1467211"/>
                  </a:lnTo>
                  <a:lnTo>
                    <a:pt x="2212779" y="1467084"/>
                  </a:lnTo>
                  <a:lnTo>
                    <a:pt x="2207098" y="1467084"/>
                  </a:lnTo>
                  <a:lnTo>
                    <a:pt x="2206541" y="1470767"/>
                  </a:lnTo>
                  <a:close/>
                </a:path>
                <a:path w="2360295" h="1867535">
                  <a:moveTo>
                    <a:pt x="2196467" y="1468647"/>
                  </a:moveTo>
                  <a:lnTo>
                    <a:pt x="2196660" y="1467166"/>
                  </a:lnTo>
                  <a:lnTo>
                    <a:pt x="2195645" y="1467084"/>
                  </a:lnTo>
                  <a:lnTo>
                    <a:pt x="2196467" y="1468647"/>
                  </a:lnTo>
                  <a:close/>
                </a:path>
                <a:path w="2360295" h="1867535">
                  <a:moveTo>
                    <a:pt x="2196780" y="1467211"/>
                  </a:moveTo>
                  <a:lnTo>
                    <a:pt x="2197224" y="1467211"/>
                  </a:lnTo>
                  <a:lnTo>
                    <a:pt x="2196747" y="1467173"/>
                  </a:lnTo>
                  <a:close/>
                </a:path>
                <a:path w="2360295" h="1867535">
                  <a:moveTo>
                    <a:pt x="2230098" y="1469243"/>
                  </a:moveTo>
                  <a:lnTo>
                    <a:pt x="2230230" y="1469243"/>
                  </a:lnTo>
                  <a:lnTo>
                    <a:pt x="2229914" y="1468735"/>
                  </a:lnTo>
                  <a:lnTo>
                    <a:pt x="2229725" y="1468227"/>
                  </a:lnTo>
                  <a:lnTo>
                    <a:pt x="2229283" y="1467465"/>
                  </a:lnTo>
                  <a:lnTo>
                    <a:pt x="2228967" y="1467465"/>
                  </a:lnTo>
                  <a:lnTo>
                    <a:pt x="2228888" y="1467592"/>
                  </a:lnTo>
                  <a:lnTo>
                    <a:pt x="2228730" y="1467592"/>
                  </a:lnTo>
                  <a:lnTo>
                    <a:pt x="2228572" y="1468100"/>
                  </a:lnTo>
                  <a:lnTo>
                    <a:pt x="2224071" y="1468100"/>
                  </a:lnTo>
                  <a:lnTo>
                    <a:pt x="2223824" y="1468735"/>
                  </a:lnTo>
                  <a:lnTo>
                    <a:pt x="2228572" y="1468735"/>
                  </a:lnTo>
                  <a:lnTo>
                    <a:pt x="2229440" y="1469116"/>
                  </a:lnTo>
                  <a:lnTo>
                    <a:pt x="2230098" y="1469243"/>
                  </a:lnTo>
                  <a:close/>
                </a:path>
                <a:path w="2360295" h="1867535">
                  <a:moveTo>
                    <a:pt x="2200645" y="1469370"/>
                  </a:moveTo>
                  <a:lnTo>
                    <a:pt x="2201883" y="1469370"/>
                  </a:lnTo>
                  <a:lnTo>
                    <a:pt x="2201330" y="1467592"/>
                  </a:lnTo>
                  <a:lnTo>
                    <a:pt x="2200777" y="1467973"/>
                  </a:lnTo>
                  <a:lnTo>
                    <a:pt x="2197436" y="1467973"/>
                  </a:lnTo>
                  <a:lnTo>
                    <a:pt x="2197546" y="1468100"/>
                  </a:lnTo>
                  <a:lnTo>
                    <a:pt x="2199198" y="1468100"/>
                  </a:lnTo>
                  <a:lnTo>
                    <a:pt x="2199316" y="1468481"/>
                  </a:lnTo>
                  <a:lnTo>
                    <a:pt x="2199482" y="1468862"/>
                  </a:lnTo>
                  <a:lnTo>
                    <a:pt x="2199908" y="1468862"/>
                  </a:lnTo>
                  <a:lnTo>
                    <a:pt x="2200645" y="1469370"/>
                  </a:lnTo>
                  <a:close/>
                </a:path>
                <a:path w="2360295" h="1867535">
                  <a:moveTo>
                    <a:pt x="2233783" y="1470132"/>
                  </a:moveTo>
                  <a:lnTo>
                    <a:pt x="2233941" y="1470132"/>
                  </a:lnTo>
                  <a:lnTo>
                    <a:pt x="2234178" y="1469751"/>
                  </a:lnTo>
                  <a:lnTo>
                    <a:pt x="2234297" y="1469624"/>
                  </a:lnTo>
                  <a:lnTo>
                    <a:pt x="2234336" y="1469370"/>
                  </a:lnTo>
                  <a:lnTo>
                    <a:pt x="2234178" y="1469116"/>
                  </a:lnTo>
                  <a:lnTo>
                    <a:pt x="2234020" y="1468989"/>
                  </a:lnTo>
                  <a:lnTo>
                    <a:pt x="2230625" y="1467846"/>
                  </a:lnTo>
                  <a:lnTo>
                    <a:pt x="2230520" y="1468100"/>
                  </a:lnTo>
                  <a:lnTo>
                    <a:pt x="2230309" y="1468989"/>
                  </a:lnTo>
                  <a:lnTo>
                    <a:pt x="2230230" y="1469243"/>
                  </a:lnTo>
                  <a:lnTo>
                    <a:pt x="2230098" y="1469243"/>
                  </a:lnTo>
                  <a:lnTo>
                    <a:pt x="2231414" y="1469497"/>
                  </a:lnTo>
                  <a:lnTo>
                    <a:pt x="2232708" y="1469902"/>
                  </a:lnTo>
                  <a:lnTo>
                    <a:pt x="2233783" y="1470132"/>
                  </a:lnTo>
                  <a:close/>
                </a:path>
                <a:path w="2360295" h="1867535">
                  <a:moveTo>
                    <a:pt x="2203620" y="1469497"/>
                  </a:moveTo>
                  <a:lnTo>
                    <a:pt x="2203857" y="1468989"/>
                  </a:lnTo>
                  <a:lnTo>
                    <a:pt x="2203383" y="1468608"/>
                  </a:lnTo>
                  <a:lnTo>
                    <a:pt x="2202830" y="1468227"/>
                  </a:lnTo>
                  <a:lnTo>
                    <a:pt x="2202356" y="1467973"/>
                  </a:lnTo>
                  <a:lnTo>
                    <a:pt x="2202012" y="1468989"/>
                  </a:lnTo>
                  <a:lnTo>
                    <a:pt x="2202593" y="1468989"/>
                  </a:lnTo>
                  <a:lnTo>
                    <a:pt x="2202988" y="1469116"/>
                  </a:lnTo>
                  <a:lnTo>
                    <a:pt x="2203304" y="1469370"/>
                  </a:lnTo>
                  <a:lnTo>
                    <a:pt x="2203620" y="1469497"/>
                  </a:lnTo>
                  <a:close/>
                </a:path>
                <a:path w="2360295" h="1867535">
                  <a:moveTo>
                    <a:pt x="2198329" y="1469116"/>
                  </a:moveTo>
                  <a:lnTo>
                    <a:pt x="2198882" y="1469116"/>
                  </a:lnTo>
                  <a:lnTo>
                    <a:pt x="2198590" y="1468647"/>
                  </a:lnTo>
                  <a:lnTo>
                    <a:pt x="2198487" y="1468227"/>
                  </a:lnTo>
                  <a:lnTo>
                    <a:pt x="2198803" y="1468227"/>
                  </a:lnTo>
                  <a:lnTo>
                    <a:pt x="2199198" y="1468100"/>
                  </a:lnTo>
                  <a:lnTo>
                    <a:pt x="2197546" y="1468100"/>
                  </a:lnTo>
                  <a:lnTo>
                    <a:pt x="2198092" y="1468735"/>
                  </a:lnTo>
                  <a:lnTo>
                    <a:pt x="2198329" y="1469116"/>
                  </a:lnTo>
                  <a:close/>
                </a:path>
                <a:path w="2360295" h="1867535">
                  <a:moveTo>
                    <a:pt x="2217675" y="1470005"/>
                  </a:moveTo>
                  <a:lnTo>
                    <a:pt x="2216175" y="1468227"/>
                  </a:lnTo>
                  <a:lnTo>
                    <a:pt x="2212202" y="1468227"/>
                  </a:lnTo>
                  <a:lnTo>
                    <a:pt x="2212138" y="1468354"/>
                  </a:lnTo>
                  <a:lnTo>
                    <a:pt x="2214043" y="1468354"/>
                  </a:lnTo>
                  <a:lnTo>
                    <a:pt x="2214754" y="1468735"/>
                  </a:lnTo>
                  <a:lnTo>
                    <a:pt x="2215385" y="1468862"/>
                  </a:lnTo>
                  <a:lnTo>
                    <a:pt x="2214911" y="1469116"/>
                  </a:lnTo>
                  <a:lnTo>
                    <a:pt x="2215859" y="1469116"/>
                  </a:lnTo>
                  <a:lnTo>
                    <a:pt x="2215807" y="1469902"/>
                  </a:lnTo>
                  <a:lnTo>
                    <a:pt x="2217675" y="1470005"/>
                  </a:lnTo>
                  <a:close/>
                </a:path>
                <a:path w="2360295" h="1867535">
                  <a:moveTo>
                    <a:pt x="2211753" y="1469116"/>
                  </a:moveTo>
                  <a:lnTo>
                    <a:pt x="2213490" y="1468481"/>
                  </a:lnTo>
                  <a:lnTo>
                    <a:pt x="2214043" y="1468354"/>
                  </a:lnTo>
                  <a:lnTo>
                    <a:pt x="2212138" y="1468354"/>
                  </a:lnTo>
                  <a:lnTo>
                    <a:pt x="2211753" y="1469116"/>
                  </a:lnTo>
                  <a:close/>
                </a:path>
                <a:path w="2360295" h="1867535">
                  <a:moveTo>
                    <a:pt x="2228335" y="1471910"/>
                  </a:moveTo>
                  <a:lnTo>
                    <a:pt x="2228203" y="1471021"/>
                  </a:lnTo>
                  <a:lnTo>
                    <a:pt x="2228098" y="1470767"/>
                  </a:lnTo>
                  <a:lnTo>
                    <a:pt x="2227989" y="1470259"/>
                  </a:lnTo>
                  <a:lnTo>
                    <a:pt x="2228572" y="1468735"/>
                  </a:lnTo>
                  <a:lnTo>
                    <a:pt x="2223824" y="1468735"/>
                  </a:lnTo>
                  <a:lnTo>
                    <a:pt x="2223726" y="1468989"/>
                  </a:lnTo>
                  <a:lnTo>
                    <a:pt x="2223850" y="1470513"/>
                  </a:lnTo>
                  <a:lnTo>
                    <a:pt x="2223913" y="1471021"/>
                  </a:lnTo>
                  <a:lnTo>
                    <a:pt x="2224308" y="1471148"/>
                  </a:lnTo>
                  <a:lnTo>
                    <a:pt x="2225256" y="1471656"/>
                  </a:lnTo>
                  <a:lnTo>
                    <a:pt x="2226993" y="1471656"/>
                  </a:lnTo>
                  <a:lnTo>
                    <a:pt x="2228335" y="1471910"/>
                  </a:lnTo>
                  <a:close/>
                </a:path>
                <a:path w="2360295" h="1867535">
                  <a:moveTo>
                    <a:pt x="2217754" y="1469116"/>
                  </a:moveTo>
                  <a:lnTo>
                    <a:pt x="2217596" y="1468735"/>
                  </a:lnTo>
                  <a:lnTo>
                    <a:pt x="2217077" y="1468735"/>
                  </a:lnTo>
                  <a:lnTo>
                    <a:pt x="2217754" y="1469116"/>
                  </a:lnTo>
                  <a:close/>
                </a:path>
                <a:path w="2360295" h="1867535">
                  <a:moveTo>
                    <a:pt x="2196118" y="1470259"/>
                  </a:moveTo>
                  <a:lnTo>
                    <a:pt x="2196262" y="1469902"/>
                  </a:lnTo>
                  <a:lnTo>
                    <a:pt x="2196355" y="1469751"/>
                  </a:lnTo>
                  <a:lnTo>
                    <a:pt x="2196445" y="1468808"/>
                  </a:lnTo>
                  <a:lnTo>
                    <a:pt x="2195921" y="1469370"/>
                  </a:lnTo>
                  <a:lnTo>
                    <a:pt x="2196118" y="1470259"/>
                  </a:lnTo>
                  <a:close/>
                </a:path>
                <a:path w="2360295" h="1867535">
                  <a:moveTo>
                    <a:pt x="2200145" y="1470894"/>
                  </a:moveTo>
                  <a:lnTo>
                    <a:pt x="2199908" y="1468862"/>
                  </a:lnTo>
                  <a:lnTo>
                    <a:pt x="2199482" y="1468862"/>
                  </a:lnTo>
                  <a:lnTo>
                    <a:pt x="2199672" y="1469370"/>
                  </a:lnTo>
                  <a:lnTo>
                    <a:pt x="2199875" y="1470132"/>
                  </a:lnTo>
                  <a:lnTo>
                    <a:pt x="2199987" y="1470386"/>
                  </a:lnTo>
                  <a:lnTo>
                    <a:pt x="2200066" y="1470513"/>
                  </a:lnTo>
                  <a:lnTo>
                    <a:pt x="2200145" y="1470894"/>
                  </a:lnTo>
                  <a:close/>
                </a:path>
                <a:path w="2360295" h="1867535">
                  <a:moveTo>
                    <a:pt x="2202119" y="1470386"/>
                  </a:moveTo>
                  <a:lnTo>
                    <a:pt x="2202356" y="1468989"/>
                  </a:lnTo>
                  <a:lnTo>
                    <a:pt x="2202012" y="1468989"/>
                  </a:lnTo>
                  <a:lnTo>
                    <a:pt x="2201883" y="1469370"/>
                  </a:lnTo>
                  <a:lnTo>
                    <a:pt x="2200645" y="1469370"/>
                  </a:lnTo>
                  <a:lnTo>
                    <a:pt x="2202119" y="1470386"/>
                  </a:lnTo>
                  <a:close/>
                </a:path>
                <a:path w="2360295" h="1867535">
                  <a:moveTo>
                    <a:pt x="2214438" y="1471783"/>
                  </a:moveTo>
                  <a:lnTo>
                    <a:pt x="2215318" y="1470132"/>
                  </a:lnTo>
                  <a:lnTo>
                    <a:pt x="2215385" y="1469878"/>
                  </a:lnTo>
                  <a:lnTo>
                    <a:pt x="2215859" y="1469116"/>
                  </a:lnTo>
                  <a:lnTo>
                    <a:pt x="2214911" y="1469116"/>
                  </a:lnTo>
                  <a:lnTo>
                    <a:pt x="2214438" y="1469370"/>
                  </a:lnTo>
                  <a:lnTo>
                    <a:pt x="2212464" y="1469878"/>
                  </a:lnTo>
                  <a:lnTo>
                    <a:pt x="2212227" y="1470259"/>
                  </a:lnTo>
                  <a:lnTo>
                    <a:pt x="2211753" y="1470767"/>
                  </a:lnTo>
                  <a:lnTo>
                    <a:pt x="2213411" y="1470767"/>
                  </a:lnTo>
                  <a:lnTo>
                    <a:pt x="2213885" y="1471275"/>
                  </a:lnTo>
                  <a:lnTo>
                    <a:pt x="2214438" y="1471783"/>
                  </a:lnTo>
                  <a:close/>
                </a:path>
                <a:path w="2360295" h="1867535">
                  <a:moveTo>
                    <a:pt x="2199119" y="1469370"/>
                  </a:moveTo>
                  <a:lnTo>
                    <a:pt x="2198882" y="1469116"/>
                  </a:lnTo>
                  <a:lnTo>
                    <a:pt x="2199119" y="1469370"/>
                  </a:lnTo>
                  <a:close/>
                </a:path>
                <a:path w="2360295" h="1867535">
                  <a:moveTo>
                    <a:pt x="2215451" y="1469882"/>
                  </a:moveTo>
                  <a:close/>
                </a:path>
                <a:path w="2360295" h="1867535">
                  <a:moveTo>
                    <a:pt x="2215755" y="1470035"/>
                  </a:moveTo>
                  <a:lnTo>
                    <a:pt x="2215771" y="1469900"/>
                  </a:lnTo>
                  <a:lnTo>
                    <a:pt x="2215451" y="1469882"/>
                  </a:lnTo>
                  <a:lnTo>
                    <a:pt x="2215755" y="1470035"/>
                  </a:lnTo>
                  <a:close/>
                </a:path>
                <a:path w="2360295" h="1867535">
                  <a:moveTo>
                    <a:pt x="2193591" y="1471148"/>
                  </a:moveTo>
                  <a:lnTo>
                    <a:pt x="2194460" y="1471021"/>
                  </a:lnTo>
                  <a:lnTo>
                    <a:pt x="2194855" y="1471021"/>
                  </a:lnTo>
                  <a:lnTo>
                    <a:pt x="2194539" y="1470767"/>
                  </a:lnTo>
                  <a:lnTo>
                    <a:pt x="2194223" y="1470132"/>
                  </a:lnTo>
                  <a:lnTo>
                    <a:pt x="2193828" y="1470005"/>
                  </a:lnTo>
                  <a:lnTo>
                    <a:pt x="2193591" y="1470005"/>
                  </a:lnTo>
                  <a:lnTo>
                    <a:pt x="2193591" y="1471148"/>
                  </a:lnTo>
                  <a:close/>
                </a:path>
                <a:path w="2360295" h="1867535">
                  <a:moveTo>
                    <a:pt x="2215701" y="1472037"/>
                  </a:moveTo>
                  <a:lnTo>
                    <a:pt x="2216333" y="1471783"/>
                  </a:lnTo>
                  <a:lnTo>
                    <a:pt x="2216965" y="1471529"/>
                  </a:lnTo>
                  <a:lnTo>
                    <a:pt x="2217517" y="1471275"/>
                  </a:lnTo>
                  <a:lnTo>
                    <a:pt x="2217281" y="1471021"/>
                  </a:lnTo>
                  <a:lnTo>
                    <a:pt x="2217123" y="1470767"/>
                  </a:lnTo>
                  <a:lnTo>
                    <a:pt x="2216886" y="1470513"/>
                  </a:lnTo>
                  <a:lnTo>
                    <a:pt x="2215755" y="1470035"/>
                  </a:lnTo>
                  <a:lnTo>
                    <a:pt x="2215543" y="1471910"/>
                  </a:lnTo>
                  <a:lnTo>
                    <a:pt x="2215701" y="1472037"/>
                  </a:lnTo>
                  <a:close/>
                </a:path>
                <a:path w="2360295" h="1867535">
                  <a:moveTo>
                    <a:pt x="2212464" y="1471021"/>
                  </a:moveTo>
                  <a:lnTo>
                    <a:pt x="2213411" y="1470767"/>
                  </a:lnTo>
                  <a:lnTo>
                    <a:pt x="2211753" y="1470767"/>
                  </a:lnTo>
                  <a:lnTo>
                    <a:pt x="2212464" y="1471021"/>
                  </a:lnTo>
                  <a:close/>
                </a:path>
                <a:path w="2360295" h="1867535">
                  <a:moveTo>
                    <a:pt x="2225492" y="1471783"/>
                  </a:moveTo>
                  <a:lnTo>
                    <a:pt x="2226993" y="1471656"/>
                  </a:lnTo>
                  <a:lnTo>
                    <a:pt x="2225256" y="1471656"/>
                  </a:lnTo>
                  <a:lnTo>
                    <a:pt x="2225492" y="1471783"/>
                  </a:lnTo>
                  <a:close/>
                </a:path>
                <a:path w="2360295" h="1867535">
                  <a:moveTo>
                    <a:pt x="1107060" y="378268"/>
                  </a:moveTo>
                  <a:lnTo>
                    <a:pt x="1108008" y="378268"/>
                  </a:lnTo>
                  <a:lnTo>
                    <a:pt x="1107140" y="365568"/>
                  </a:lnTo>
                  <a:lnTo>
                    <a:pt x="1107060" y="378268"/>
                  </a:lnTo>
                  <a:close/>
                </a:path>
                <a:path w="2360295" h="1867535">
                  <a:moveTo>
                    <a:pt x="1103981" y="378268"/>
                  </a:moveTo>
                  <a:lnTo>
                    <a:pt x="1106824" y="378268"/>
                  </a:lnTo>
                  <a:lnTo>
                    <a:pt x="1106666" y="365568"/>
                  </a:lnTo>
                  <a:lnTo>
                    <a:pt x="1104534" y="365568"/>
                  </a:lnTo>
                  <a:lnTo>
                    <a:pt x="1103965" y="375728"/>
                  </a:lnTo>
                  <a:lnTo>
                    <a:pt x="1103981" y="378268"/>
                  </a:lnTo>
                  <a:close/>
                </a:path>
                <a:path w="2360295" h="1867535">
                  <a:moveTo>
                    <a:pt x="1103932" y="376315"/>
                  </a:moveTo>
                  <a:lnTo>
                    <a:pt x="1103902" y="365568"/>
                  </a:lnTo>
                  <a:lnTo>
                    <a:pt x="1103665" y="365568"/>
                  </a:lnTo>
                  <a:lnTo>
                    <a:pt x="1103932" y="376315"/>
                  </a:lnTo>
                  <a:close/>
                </a:path>
                <a:path w="2360295" h="1867535">
                  <a:moveTo>
                    <a:pt x="1097032" y="378268"/>
                  </a:moveTo>
                  <a:lnTo>
                    <a:pt x="1102401" y="378268"/>
                  </a:lnTo>
                  <a:lnTo>
                    <a:pt x="1102480" y="365568"/>
                  </a:lnTo>
                  <a:lnTo>
                    <a:pt x="1097901" y="365568"/>
                  </a:lnTo>
                  <a:lnTo>
                    <a:pt x="1097032" y="378268"/>
                  </a:lnTo>
                  <a:close/>
                </a:path>
                <a:path w="2360295" h="1867535">
                  <a:moveTo>
                    <a:pt x="1103823" y="378268"/>
                  </a:moveTo>
                  <a:lnTo>
                    <a:pt x="1103981" y="378268"/>
                  </a:lnTo>
                  <a:lnTo>
                    <a:pt x="1103932" y="376315"/>
                  </a:lnTo>
                  <a:lnTo>
                    <a:pt x="1103823" y="378268"/>
                  </a:lnTo>
                  <a:close/>
                </a:path>
                <a:path w="2360295" h="1867535">
                  <a:moveTo>
                    <a:pt x="1108403" y="390968"/>
                  </a:moveTo>
                  <a:lnTo>
                    <a:pt x="1110614" y="390968"/>
                  </a:lnTo>
                  <a:lnTo>
                    <a:pt x="1109904" y="378268"/>
                  </a:lnTo>
                  <a:lnTo>
                    <a:pt x="1108719" y="378268"/>
                  </a:lnTo>
                  <a:lnTo>
                    <a:pt x="1108403" y="390968"/>
                  </a:lnTo>
                  <a:close/>
                </a:path>
                <a:path w="2360295" h="1867535">
                  <a:moveTo>
                    <a:pt x="1106903" y="390968"/>
                  </a:moveTo>
                  <a:lnTo>
                    <a:pt x="1107456" y="390968"/>
                  </a:lnTo>
                  <a:lnTo>
                    <a:pt x="1107219" y="378268"/>
                  </a:lnTo>
                  <a:lnTo>
                    <a:pt x="1106429" y="378268"/>
                  </a:lnTo>
                  <a:lnTo>
                    <a:pt x="1106903" y="390968"/>
                  </a:lnTo>
                  <a:close/>
                </a:path>
                <a:path w="2360295" h="1867535">
                  <a:moveTo>
                    <a:pt x="1101770" y="390968"/>
                  </a:moveTo>
                  <a:lnTo>
                    <a:pt x="1102718" y="390968"/>
                  </a:lnTo>
                  <a:lnTo>
                    <a:pt x="1103033" y="378268"/>
                  </a:lnTo>
                  <a:lnTo>
                    <a:pt x="1101218" y="378268"/>
                  </a:lnTo>
                  <a:lnTo>
                    <a:pt x="1101770" y="390968"/>
                  </a:lnTo>
                  <a:close/>
                </a:path>
                <a:path w="2360295" h="1867535">
                  <a:moveTo>
                    <a:pt x="1098927" y="390968"/>
                  </a:moveTo>
                  <a:lnTo>
                    <a:pt x="1100427" y="390968"/>
                  </a:lnTo>
                  <a:lnTo>
                    <a:pt x="1100269" y="378268"/>
                  </a:lnTo>
                  <a:lnTo>
                    <a:pt x="1098532" y="378268"/>
                  </a:lnTo>
                  <a:lnTo>
                    <a:pt x="1098927" y="390968"/>
                  </a:lnTo>
                  <a:close/>
                </a:path>
                <a:path w="2360295" h="1867535">
                  <a:moveTo>
                    <a:pt x="1105087" y="403668"/>
                  </a:moveTo>
                  <a:lnTo>
                    <a:pt x="1109430" y="403668"/>
                  </a:lnTo>
                  <a:lnTo>
                    <a:pt x="1109667" y="390968"/>
                  </a:lnTo>
                  <a:lnTo>
                    <a:pt x="1103428" y="390968"/>
                  </a:lnTo>
                  <a:lnTo>
                    <a:pt x="1103594" y="394778"/>
                  </a:lnTo>
                  <a:lnTo>
                    <a:pt x="1105087" y="403668"/>
                  </a:lnTo>
                  <a:close/>
                </a:path>
                <a:path w="2360295" h="1867535">
                  <a:moveTo>
                    <a:pt x="1103594" y="394778"/>
                  </a:moveTo>
                  <a:lnTo>
                    <a:pt x="1103428" y="390968"/>
                  </a:lnTo>
                  <a:lnTo>
                    <a:pt x="1102955" y="390968"/>
                  </a:lnTo>
                  <a:lnTo>
                    <a:pt x="1103594" y="394778"/>
                  </a:lnTo>
                  <a:close/>
                </a:path>
                <a:path w="2360295" h="1867535">
                  <a:moveTo>
                    <a:pt x="1101770" y="403668"/>
                  </a:moveTo>
                  <a:lnTo>
                    <a:pt x="1103981" y="403668"/>
                  </a:lnTo>
                  <a:lnTo>
                    <a:pt x="1103594" y="394778"/>
                  </a:lnTo>
                  <a:lnTo>
                    <a:pt x="1102955" y="390968"/>
                  </a:lnTo>
                  <a:lnTo>
                    <a:pt x="1102323" y="390968"/>
                  </a:lnTo>
                  <a:lnTo>
                    <a:pt x="1101770" y="403668"/>
                  </a:lnTo>
                  <a:close/>
                </a:path>
                <a:path w="2360295" h="1867535">
                  <a:moveTo>
                    <a:pt x="1098059" y="403668"/>
                  </a:moveTo>
                  <a:lnTo>
                    <a:pt x="1100901" y="403668"/>
                  </a:lnTo>
                  <a:lnTo>
                    <a:pt x="1100664" y="390968"/>
                  </a:lnTo>
                  <a:lnTo>
                    <a:pt x="1098138" y="390968"/>
                  </a:lnTo>
                  <a:lnTo>
                    <a:pt x="1098059" y="403668"/>
                  </a:lnTo>
                  <a:close/>
                </a:path>
                <a:path w="2360295" h="1867535">
                  <a:moveTo>
                    <a:pt x="1096400" y="403668"/>
                  </a:moveTo>
                  <a:lnTo>
                    <a:pt x="1096874" y="403668"/>
                  </a:lnTo>
                  <a:lnTo>
                    <a:pt x="1097032" y="390968"/>
                  </a:lnTo>
                  <a:lnTo>
                    <a:pt x="1095058" y="390968"/>
                  </a:lnTo>
                  <a:lnTo>
                    <a:pt x="1096400" y="403668"/>
                  </a:lnTo>
                  <a:close/>
                </a:path>
                <a:path w="2360295" h="1867535">
                  <a:moveTo>
                    <a:pt x="1096480" y="416368"/>
                  </a:moveTo>
                  <a:lnTo>
                    <a:pt x="1106588" y="416368"/>
                  </a:lnTo>
                  <a:lnTo>
                    <a:pt x="1106983" y="403668"/>
                  </a:lnTo>
                  <a:lnTo>
                    <a:pt x="1095138" y="403668"/>
                  </a:lnTo>
                  <a:lnTo>
                    <a:pt x="1096480" y="416368"/>
                  </a:lnTo>
                  <a:close/>
                </a:path>
                <a:path w="2360295" h="1867535">
                  <a:moveTo>
                    <a:pt x="1102087" y="429068"/>
                  </a:moveTo>
                  <a:lnTo>
                    <a:pt x="1110457" y="429068"/>
                  </a:lnTo>
                  <a:lnTo>
                    <a:pt x="1106904" y="416368"/>
                  </a:lnTo>
                  <a:lnTo>
                    <a:pt x="1101692" y="416368"/>
                  </a:lnTo>
                  <a:lnTo>
                    <a:pt x="1102087" y="429068"/>
                  </a:lnTo>
                  <a:close/>
                </a:path>
                <a:path w="2360295" h="1867535">
                  <a:moveTo>
                    <a:pt x="1100902" y="429068"/>
                  </a:moveTo>
                  <a:lnTo>
                    <a:pt x="1101376" y="429068"/>
                  </a:lnTo>
                  <a:lnTo>
                    <a:pt x="1101533" y="416368"/>
                  </a:lnTo>
                  <a:lnTo>
                    <a:pt x="1100586" y="416368"/>
                  </a:lnTo>
                  <a:lnTo>
                    <a:pt x="1100902" y="429068"/>
                  </a:lnTo>
                  <a:close/>
                </a:path>
                <a:path w="2360295" h="1867535">
                  <a:moveTo>
                    <a:pt x="1097581" y="422384"/>
                  </a:moveTo>
                  <a:lnTo>
                    <a:pt x="1098217" y="416368"/>
                  </a:lnTo>
                  <a:lnTo>
                    <a:pt x="1097506" y="416368"/>
                  </a:lnTo>
                  <a:lnTo>
                    <a:pt x="1097581" y="422384"/>
                  </a:lnTo>
                  <a:close/>
                </a:path>
                <a:path w="2360295" h="1867535">
                  <a:moveTo>
                    <a:pt x="1096874" y="429068"/>
                  </a:moveTo>
                  <a:lnTo>
                    <a:pt x="1097664" y="429068"/>
                  </a:lnTo>
                  <a:lnTo>
                    <a:pt x="1097581" y="422384"/>
                  </a:lnTo>
                  <a:lnTo>
                    <a:pt x="1096874" y="429068"/>
                  </a:lnTo>
                  <a:close/>
                </a:path>
                <a:path w="2360295" h="1867535">
                  <a:moveTo>
                    <a:pt x="1109746" y="441768"/>
                  </a:moveTo>
                  <a:lnTo>
                    <a:pt x="1110852" y="441768"/>
                  </a:lnTo>
                  <a:lnTo>
                    <a:pt x="1110536" y="429068"/>
                  </a:lnTo>
                  <a:lnTo>
                    <a:pt x="1109352" y="429068"/>
                  </a:lnTo>
                  <a:lnTo>
                    <a:pt x="1109291" y="429557"/>
                  </a:lnTo>
                  <a:lnTo>
                    <a:pt x="1109746" y="441768"/>
                  </a:lnTo>
                  <a:close/>
                </a:path>
                <a:path w="2360295" h="1867535">
                  <a:moveTo>
                    <a:pt x="1109291" y="429557"/>
                  </a:moveTo>
                  <a:lnTo>
                    <a:pt x="1109352" y="429068"/>
                  </a:lnTo>
                  <a:lnTo>
                    <a:pt x="1109291" y="429557"/>
                  </a:lnTo>
                  <a:close/>
                </a:path>
                <a:path w="2360295" h="1867535">
                  <a:moveTo>
                    <a:pt x="1098769" y="441768"/>
                  </a:moveTo>
                  <a:lnTo>
                    <a:pt x="1107773" y="441768"/>
                  </a:lnTo>
                  <a:lnTo>
                    <a:pt x="1109291" y="429557"/>
                  </a:lnTo>
                  <a:lnTo>
                    <a:pt x="1109273" y="429068"/>
                  </a:lnTo>
                  <a:lnTo>
                    <a:pt x="1098769" y="429068"/>
                  </a:lnTo>
                  <a:lnTo>
                    <a:pt x="1098769" y="441768"/>
                  </a:lnTo>
                  <a:close/>
                </a:path>
                <a:path w="2360295" h="1867535">
                  <a:moveTo>
                    <a:pt x="1096164" y="441768"/>
                  </a:moveTo>
                  <a:lnTo>
                    <a:pt x="1097427" y="441768"/>
                  </a:lnTo>
                  <a:lnTo>
                    <a:pt x="1098059" y="429068"/>
                  </a:lnTo>
                  <a:lnTo>
                    <a:pt x="1096085" y="429068"/>
                  </a:lnTo>
                  <a:lnTo>
                    <a:pt x="1096164" y="441768"/>
                  </a:lnTo>
                  <a:close/>
                </a:path>
                <a:path w="2360295" h="1867535">
                  <a:moveTo>
                    <a:pt x="1101059" y="454468"/>
                  </a:moveTo>
                  <a:lnTo>
                    <a:pt x="1111405" y="454468"/>
                  </a:lnTo>
                  <a:lnTo>
                    <a:pt x="1109983" y="441768"/>
                  </a:lnTo>
                  <a:lnTo>
                    <a:pt x="1097427" y="441768"/>
                  </a:lnTo>
                  <a:lnTo>
                    <a:pt x="1101059" y="454468"/>
                  </a:lnTo>
                  <a:close/>
                </a:path>
                <a:path w="2360295" h="1867535">
                  <a:moveTo>
                    <a:pt x="1097822" y="454468"/>
                  </a:moveTo>
                  <a:lnTo>
                    <a:pt x="1097427" y="441768"/>
                  </a:lnTo>
                  <a:lnTo>
                    <a:pt x="1097032" y="441768"/>
                  </a:lnTo>
                  <a:lnTo>
                    <a:pt x="1096284" y="445307"/>
                  </a:lnTo>
                  <a:lnTo>
                    <a:pt x="1097822" y="454468"/>
                  </a:lnTo>
                  <a:close/>
                </a:path>
                <a:path w="2360295" h="1867535">
                  <a:moveTo>
                    <a:pt x="1096081" y="446266"/>
                  </a:moveTo>
                  <a:lnTo>
                    <a:pt x="1096284" y="445307"/>
                  </a:lnTo>
                  <a:lnTo>
                    <a:pt x="1095690" y="441768"/>
                  </a:lnTo>
                  <a:lnTo>
                    <a:pt x="1096081" y="446266"/>
                  </a:lnTo>
                  <a:close/>
                </a:path>
                <a:path w="2360295" h="1867535">
                  <a:moveTo>
                    <a:pt x="1094348" y="454468"/>
                  </a:moveTo>
                  <a:lnTo>
                    <a:pt x="1096795" y="454468"/>
                  </a:lnTo>
                  <a:lnTo>
                    <a:pt x="1096081" y="446266"/>
                  </a:lnTo>
                  <a:lnTo>
                    <a:pt x="1094348" y="454468"/>
                  </a:lnTo>
                  <a:close/>
                </a:path>
                <a:path w="2360295" h="1867535">
                  <a:moveTo>
                    <a:pt x="1103350" y="467168"/>
                  </a:moveTo>
                  <a:lnTo>
                    <a:pt x="1110773" y="467168"/>
                  </a:lnTo>
                  <a:lnTo>
                    <a:pt x="1110536" y="454468"/>
                  </a:lnTo>
                  <a:lnTo>
                    <a:pt x="1103191" y="454468"/>
                  </a:lnTo>
                  <a:lnTo>
                    <a:pt x="1103129" y="455308"/>
                  </a:lnTo>
                  <a:lnTo>
                    <a:pt x="1103350" y="467168"/>
                  </a:lnTo>
                  <a:close/>
                </a:path>
                <a:path w="2360295" h="1867535">
                  <a:moveTo>
                    <a:pt x="1103129" y="455308"/>
                  </a:moveTo>
                  <a:lnTo>
                    <a:pt x="1103191" y="454468"/>
                  </a:lnTo>
                  <a:lnTo>
                    <a:pt x="1103129" y="455308"/>
                  </a:lnTo>
                  <a:close/>
                </a:path>
                <a:path w="2360295" h="1867535">
                  <a:moveTo>
                    <a:pt x="1100823" y="467168"/>
                  </a:moveTo>
                  <a:lnTo>
                    <a:pt x="1102244" y="467168"/>
                  </a:lnTo>
                  <a:lnTo>
                    <a:pt x="1103129" y="455308"/>
                  </a:lnTo>
                  <a:lnTo>
                    <a:pt x="1103113" y="454468"/>
                  </a:lnTo>
                  <a:lnTo>
                    <a:pt x="1098533" y="454468"/>
                  </a:lnTo>
                  <a:lnTo>
                    <a:pt x="1100823" y="467168"/>
                  </a:lnTo>
                  <a:close/>
                </a:path>
                <a:path w="2360295" h="1867535">
                  <a:moveTo>
                    <a:pt x="1095532" y="467168"/>
                  </a:moveTo>
                  <a:lnTo>
                    <a:pt x="1093874" y="454468"/>
                  </a:lnTo>
                  <a:lnTo>
                    <a:pt x="1093716" y="454468"/>
                  </a:lnTo>
                  <a:lnTo>
                    <a:pt x="1095532" y="467168"/>
                  </a:lnTo>
                  <a:close/>
                </a:path>
                <a:path w="2360295" h="1867535">
                  <a:moveTo>
                    <a:pt x="1103981" y="479868"/>
                  </a:moveTo>
                  <a:lnTo>
                    <a:pt x="1111642" y="479868"/>
                  </a:lnTo>
                  <a:lnTo>
                    <a:pt x="1110063" y="467168"/>
                  </a:lnTo>
                  <a:lnTo>
                    <a:pt x="1105008" y="467168"/>
                  </a:lnTo>
                  <a:lnTo>
                    <a:pt x="1103981" y="479868"/>
                  </a:lnTo>
                  <a:close/>
                </a:path>
                <a:path w="2360295" h="1867535">
                  <a:moveTo>
                    <a:pt x="1102955" y="479868"/>
                  </a:moveTo>
                  <a:lnTo>
                    <a:pt x="1103349" y="479868"/>
                  </a:lnTo>
                  <a:lnTo>
                    <a:pt x="1103270" y="467168"/>
                  </a:lnTo>
                  <a:lnTo>
                    <a:pt x="1100744" y="467168"/>
                  </a:lnTo>
                  <a:lnTo>
                    <a:pt x="1102955" y="479868"/>
                  </a:lnTo>
                  <a:close/>
                </a:path>
                <a:path w="2360295" h="1867535">
                  <a:moveTo>
                    <a:pt x="1098138" y="479868"/>
                  </a:moveTo>
                  <a:lnTo>
                    <a:pt x="1100586" y="479868"/>
                  </a:lnTo>
                  <a:lnTo>
                    <a:pt x="1099243" y="467168"/>
                  </a:lnTo>
                  <a:lnTo>
                    <a:pt x="1098138" y="479868"/>
                  </a:lnTo>
                  <a:close/>
                </a:path>
                <a:path w="2360295" h="1867535">
                  <a:moveTo>
                    <a:pt x="1095137" y="479868"/>
                  </a:moveTo>
                  <a:lnTo>
                    <a:pt x="1096006" y="479868"/>
                  </a:lnTo>
                  <a:lnTo>
                    <a:pt x="1095690" y="467168"/>
                  </a:lnTo>
                  <a:lnTo>
                    <a:pt x="1094980" y="467168"/>
                  </a:lnTo>
                  <a:lnTo>
                    <a:pt x="1095137" y="479868"/>
                  </a:lnTo>
                  <a:close/>
                </a:path>
                <a:path w="2360295" h="1867535">
                  <a:moveTo>
                    <a:pt x="1103113" y="492568"/>
                  </a:moveTo>
                  <a:lnTo>
                    <a:pt x="1110457" y="492568"/>
                  </a:lnTo>
                  <a:lnTo>
                    <a:pt x="1109747" y="479868"/>
                  </a:lnTo>
                  <a:lnTo>
                    <a:pt x="1103034" y="479868"/>
                  </a:lnTo>
                  <a:lnTo>
                    <a:pt x="1103113" y="492568"/>
                  </a:lnTo>
                  <a:close/>
                </a:path>
                <a:path w="2360295" h="1867535">
                  <a:moveTo>
                    <a:pt x="1101138" y="492568"/>
                  </a:moveTo>
                  <a:lnTo>
                    <a:pt x="1101770" y="492568"/>
                  </a:lnTo>
                  <a:lnTo>
                    <a:pt x="1102718" y="479868"/>
                  </a:lnTo>
                  <a:lnTo>
                    <a:pt x="1101612" y="479868"/>
                  </a:lnTo>
                  <a:lnTo>
                    <a:pt x="1101138" y="492568"/>
                  </a:lnTo>
                  <a:close/>
                </a:path>
                <a:path w="2360295" h="1867535">
                  <a:moveTo>
                    <a:pt x="1109273" y="505268"/>
                  </a:moveTo>
                  <a:lnTo>
                    <a:pt x="1110931" y="505268"/>
                  </a:lnTo>
                  <a:lnTo>
                    <a:pt x="1110931" y="492568"/>
                  </a:lnTo>
                  <a:lnTo>
                    <a:pt x="1110220" y="492568"/>
                  </a:lnTo>
                  <a:lnTo>
                    <a:pt x="1109273" y="505268"/>
                  </a:lnTo>
                  <a:close/>
                </a:path>
                <a:path w="2360295" h="1867535">
                  <a:moveTo>
                    <a:pt x="1106193" y="505268"/>
                  </a:moveTo>
                  <a:lnTo>
                    <a:pt x="1107220" y="505268"/>
                  </a:lnTo>
                  <a:lnTo>
                    <a:pt x="1107299" y="492568"/>
                  </a:lnTo>
                  <a:lnTo>
                    <a:pt x="1106114" y="492568"/>
                  </a:lnTo>
                  <a:lnTo>
                    <a:pt x="1106193" y="505268"/>
                  </a:lnTo>
                  <a:close/>
                </a:path>
                <a:path w="2360295" h="1867535">
                  <a:moveTo>
                    <a:pt x="1104613" y="505268"/>
                  </a:moveTo>
                  <a:lnTo>
                    <a:pt x="1105719" y="505268"/>
                  </a:lnTo>
                  <a:lnTo>
                    <a:pt x="1105640" y="492568"/>
                  </a:lnTo>
                  <a:lnTo>
                    <a:pt x="1105324" y="492568"/>
                  </a:lnTo>
                  <a:lnTo>
                    <a:pt x="1104613" y="505268"/>
                  </a:lnTo>
                  <a:close/>
                </a:path>
                <a:path w="2360295" h="1867535">
                  <a:moveTo>
                    <a:pt x="1100744" y="505268"/>
                  </a:moveTo>
                  <a:lnTo>
                    <a:pt x="1104061" y="505268"/>
                  </a:lnTo>
                  <a:lnTo>
                    <a:pt x="1104297" y="492568"/>
                  </a:lnTo>
                  <a:lnTo>
                    <a:pt x="1100744" y="492568"/>
                  </a:lnTo>
                  <a:lnTo>
                    <a:pt x="1100744" y="505268"/>
                  </a:lnTo>
                  <a:close/>
                </a:path>
                <a:path w="2360295" h="1867535">
                  <a:moveTo>
                    <a:pt x="1094427" y="505268"/>
                  </a:moveTo>
                  <a:lnTo>
                    <a:pt x="1100271" y="505268"/>
                  </a:lnTo>
                  <a:lnTo>
                    <a:pt x="1099876" y="492568"/>
                  </a:lnTo>
                  <a:lnTo>
                    <a:pt x="1096322" y="492568"/>
                  </a:lnTo>
                  <a:lnTo>
                    <a:pt x="1094427" y="505268"/>
                  </a:lnTo>
                  <a:close/>
                </a:path>
                <a:path w="2360295" h="1867535">
                  <a:moveTo>
                    <a:pt x="1109589" y="517968"/>
                  </a:moveTo>
                  <a:lnTo>
                    <a:pt x="1110852" y="517968"/>
                  </a:lnTo>
                  <a:lnTo>
                    <a:pt x="1110063" y="505268"/>
                  </a:lnTo>
                  <a:lnTo>
                    <a:pt x="1109352" y="505268"/>
                  </a:lnTo>
                  <a:lnTo>
                    <a:pt x="1109589" y="517968"/>
                  </a:lnTo>
                  <a:close/>
                </a:path>
                <a:path w="2360295" h="1867535">
                  <a:moveTo>
                    <a:pt x="1106667" y="517968"/>
                  </a:moveTo>
                  <a:lnTo>
                    <a:pt x="1108010" y="517968"/>
                  </a:lnTo>
                  <a:lnTo>
                    <a:pt x="1107457" y="505268"/>
                  </a:lnTo>
                  <a:lnTo>
                    <a:pt x="1105009" y="505268"/>
                  </a:lnTo>
                  <a:lnTo>
                    <a:pt x="1106667" y="517968"/>
                  </a:lnTo>
                  <a:close/>
                </a:path>
                <a:path w="2360295" h="1867535">
                  <a:moveTo>
                    <a:pt x="1096401" y="517968"/>
                  </a:moveTo>
                  <a:lnTo>
                    <a:pt x="1104535" y="517968"/>
                  </a:lnTo>
                  <a:lnTo>
                    <a:pt x="1103903" y="505268"/>
                  </a:lnTo>
                  <a:lnTo>
                    <a:pt x="1097586" y="505268"/>
                  </a:lnTo>
                  <a:lnTo>
                    <a:pt x="1096401" y="517968"/>
                  </a:lnTo>
                  <a:close/>
                </a:path>
                <a:path w="2360295" h="1867535">
                  <a:moveTo>
                    <a:pt x="1095611" y="517968"/>
                  </a:moveTo>
                  <a:lnTo>
                    <a:pt x="1096164" y="517968"/>
                  </a:lnTo>
                  <a:lnTo>
                    <a:pt x="1097111" y="505268"/>
                  </a:lnTo>
                  <a:lnTo>
                    <a:pt x="1094505" y="505268"/>
                  </a:lnTo>
                  <a:lnTo>
                    <a:pt x="1095611" y="517968"/>
                  </a:lnTo>
                  <a:close/>
                </a:path>
                <a:path w="2360295" h="1867535">
                  <a:moveTo>
                    <a:pt x="1100665" y="530668"/>
                  </a:moveTo>
                  <a:lnTo>
                    <a:pt x="1109826" y="530668"/>
                  </a:lnTo>
                  <a:lnTo>
                    <a:pt x="1109589" y="517968"/>
                  </a:lnTo>
                  <a:lnTo>
                    <a:pt x="1100744" y="517968"/>
                  </a:lnTo>
                  <a:lnTo>
                    <a:pt x="1100665" y="530668"/>
                  </a:lnTo>
                  <a:close/>
                </a:path>
                <a:path w="2360295" h="1867535">
                  <a:moveTo>
                    <a:pt x="1095926" y="530668"/>
                  </a:moveTo>
                  <a:lnTo>
                    <a:pt x="1097348" y="530668"/>
                  </a:lnTo>
                  <a:lnTo>
                    <a:pt x="1097348" y="517968"/>
                  </a:lnTo>
                  <a:lnTo>
                    <a:pt x="1096795" y="517968"/>
                  </a:lnTo>
                  <a:lnTo>
                    <a:pt x="1095926" y="530668"/>
                  </a:lnTo>
                  <a:close/>
                </a:path>
                <a:path w="2360295" h="1867535">
                  <a:moveTo>
                    <a:pt x="1108957" y="543368"/>
                  </a:moveTo>
                  <a:lnTo>
                    <a:pt x="1110063" y="543365"/>
                  </a:lnTo>
                  <a:lnTo>
                    <a:pt x="1109115" y="530668"/>
                  </a:lnTo>
                  <a:lnTo>
                    <a:pt x="1108957" y="543368"/>
                  </a:lnTo>
                  <a:close/>
                </a:path>
                <a:path w="2360295" h="1867535">
                  <a:moveTo>
                    <a:pt x="1097902" y="543368"/>
                  </a:moveTo>
                  <a:lnTo>
                    <a:pt x="1108404" y="543368"/>
                  </a:lnTo>
                  <a:lnTo>
                    <a:pt x="1108404" y="530668"/>
                  </a:lnTo>
                  <a:lnTo>
                    <a:pt x="1098218" y="530668"/>
                  </a:lnTo>
                  <a:lnTo>
                    <a:pt x="1097902" y="543368"/>
                  </a:lnTo>
                  <a:close/>
                </a:path>
                <a:path w="2360295" h="1867535">
                  <a:moveTo>
                    <a:pt x="1095296" y="543368"/>
                  </a:moveTo>
                  <a:lnTo>
                    <a:pt x="1097902" y="543368"/>
                  </a:lnTo>
                  <a:lnTo>
                    <a:pt x="1097586" y="530668"/>
                  </a:lnTo>
                  <a:lnTo>
                    <a:pt x="1096007" y="530668"/>
                  </a:lnTo>
                  <a:lnTo>
                    <a:pt x="1095296" y="543368"/>
                  </a:lnTo>
                  <a:close/>
                </a:path>
                <a:path w="2360295" h="1867535">
                  <a:moveTo>
                    <a:pt x="1107062" y="556068"/>
                  </a:moveTo>
                  <a:lnTo>
                    <a:pt x="1107930" y="556068"/>
                  </a:lnTo>
                  <a:lnTo>
                    <a:pt x="1107456" y="543368"/>
                  </a:lnTo>
                  <a:lnTo>
                    <a:pt x="1107062" y="556068"/>
                  </a:lnTo>
                  <a:close/>
                </a:path>
                <a:path w="2360295" h="1867535">
                  <a:moveTo>
                    <a:pt x="1106272" y="556068"/>
                  </a:moveTo>
                  <a:lnTo>
                    <a:pt x="1106114" y="543368"/>
                  </a:lnTo>
                  <a:lnTo>
                    <a:pt x="1105719" y="543368"/>
                  </a:lnTo>
                  <a:lnTo>
                    <a:pt x="1106272" y="556068"/>
                  </a:lnTo>
                  <a:close/>
                </a:path>
                <a:path w="2360295" h="1867535">
                  <a:moveTo>
                    <a:pt x="1103824" y="556068"/>
                  </a:moveTo>
                  <a:lnTo>
                    <a:pt x="1104219" y="556068"/>
                  </a:lnTo>
                  <a:lnTo>
                    <a:pt x="1104614" y="543368"/>
                  </a:lnTo>
                  <a:lnTo>
                    <a:pt x="1104061" y="543368"/>
                  </a:lnTo>
                  <a:lnTo>
                    <a:pt x="1103824" y="556068"/>
                  </a:lnTo>
                  <a:close/>
                </a:path>
                <a:path w="2360295" h="1867535">
                  <a:moveTo>
                    <a:pt x="1095612" y="556068"/>
                  </a:moveTo>
                  <a:lnTo>
                    <a:pt x="1102561" y="556068"/>
                  </a:lnTo>
                  <a:lnTo>
                    <a:pt x="1102245" y="543368"/>
                  </a:lnTo>
                  <a:lnTo>
                    <a:pt x="1098139" y="543368"/>
                  </a:lnTo>
                  <a:lnTo>
                    <a:pt x="1095612" y="556068"/>
                  </a:lnTo>
                  <a:close/>
                </a:path>
                <a:path w="2360295" h="1867535">
                  <a:moveTo>
                    <a:pt x="1109271" y="568768"/>
                  </a:moveTo>
                  <a:lnTo>
                    <a:pt x="1110219" y="568768"/>
                  </a:lnTo>
                  <a:lnTo>
                    <a:pt x="1110377" y="556068"/>
                  </a:lnTo>
                  <a:lnTo>
                    <a:pt x="1108798" y="556068"/>
                  </a:lnTo>
                  <a:lnTo>
                    <a:pt x="1109271" y="568768"/>
                  </a:lnTo>
                  <a:close/>
                </a:path>
                <a:path w="2360295" h="1867535">
                  <a:moveTo>
                    <a:pt x="1096244" y="568768"/>
                  </a:moveTo>
                  <a:lnTo>
                    <a:pt x="1099402" y="568768"/>
                  </a:lnTo>
                  <a:lnTo>
                    <a:pt x="1100903" y="556068"/>
                  </a:lnTo>
                  <a:lnTo>
                    <a:pt x="1096560" y="556068"/>
                  </a:lnTo>
                  <a:lnTo>
                    <a:pt x="1096244" y="568768"/>
                  </a:lnTo>
                  <a:close/>
                </a:path>
                <a:path w="2360295" h="1867535">
                  <a:moveTo>
                    <a:pt x="1095849" y="568768"/>
                  </a:moveTo>
                  <a:lnTo>
                    <a:pt x="1095928" y="556068"/>
                  </a:lnTo>
                  <a:lnTo>
                    <a:pt x="1095770" y="556068"/>
                  </a:lnTo>
                  <a:lnTo>
                    <a:pt x="1095849" y="568768"/>
                  </a:lnTo>
                  <a:close/>
                </a:path>
                <a:path w="2360295" h="1867535">
                  <a:moveTo>
                    <a:pt x="1108166" y="581468"/>
                  </a:moveTo>
                  <a:lnTo>
                    <a:pt x="1108640" y="581468"/>
                  </a:lnTo>
                  <a:lnTo>
                    <a:pt x="1109192" y="568768"/>
                  </a:lnTo>
                  <a:lnTo>
                    <a:pt x="1107060" y="568768"/>
                  </a:lnTo>
                  <a:lnTo>
                    <a:pt x="1108166" y="581468"/>
                  </a:lnTo>
                  <a:close/>
                </a:path>
                <a:path w="2360295" h="1867535">
                  <a:moveTo>
                    <a:pt x="1103586" y="581468"/>
                  </a:moveTo>
                  <a:lnTo>
                    <a:pt x="1106192" y="581468"/>
                  </a:lnTo>
                  <a:lnTo>
                    <a:pt x="1106271" y="568768"/>
                  </a:lnTo>
                  <a:lnTo>
                    <a:pt x="1104771" y="568768"/>
                  </a:lnTo>
                  <a:lnTo>
                    <a:pt x="1103586" y="581468"/>
                  </a:lnTo>
                  <a:close/>
                </a:path>
                <a:path w="2360295" h="1867535">
                  <a:moveTo>
                    <a:pt x="1102165" y="581468"/>
                  </a:moveTo>
                  <a:lnTo>
                    <a:pt x="1102876" y="581468"/>
                  </a:lnTo>
                  <a:lnTo>
                    <a:pt x="1103823" y="568768"/>
                  </a:lnTo>
                  <a:lnTo>
                    <a:pt x="1102165" y="568768"/>
                  </a:lnTo>
                  <a:lnTo>
                    <a:pt x="1102165" y="581468"/>
                  </a:lnTo>
                  <a:close/>
                </a:path>
                <a:path w="2360295" h="1867535">
                  <a:moveTo>
                    <a:pt x="1101229" y="571049"/>
                  </a:moveTo>
                  <a:lnTo>
                    <a:pt x="1101612" y="568768"/>
                  </a:lnTo>
                  <a:lnTo>
                    <a:pt x="1101059" y="568768"/>
                  </a:lnTo>
                  <a:lnTo>
                    <a:pt x="1101229" y="571049"/>
                  </a:lnTo>
                  <a:close/>
                </a:path>
                <a:path w="2360295" h="1867535">
                  <a:moveTo>
                    <a:pt x="1099480" y="581468"/>
                  </a:moveTo>
                  <a:lnTo>
                    <a:pt x="1102007" y="581468"/>
                  </a:lnTo>
                  <a:lnTo>
                    <a:pt x="1101229" y="571049"/>
                  </a:lnTo>
                  <a:lnTo>
                    <a:pt x="1099480" y="581468"/>
                  </a:lnTo>
                  <a:close/>
                </a:path>
                <a:path w="2360295" h="1867535">
                  <a:moveTo>
                    <a:pt x="1099875" y="594168"/>
                  </a:moveTo>
                  <a:lnTo>
                    <a:pt x="1108561" y="594168"/>
                  </a:lnTo>
                  <a:lnTo>
                    <a:pt x="1109272" y="581468"/>
                  </a:lnTo>
                  <a:lnTo>
                    <a:pt x="1102007" y="581468"/>
                  </a:lnTo>
                  <a:lnTo>
                    <a:pt x="1099875" y="594168"/>
                  </a:lnTo>
                  <a:close/>
                </a:path>
                <a:path w="2360295" h="1867535">
                  <a:moveTo>
                    <a:pt x="1097269" y="594168"/>
                  </a:moveTo>
                  <a:lnTo>
                    <a:pt x="1099401" y="594168"/>
                  </a:lnTo>
                  <a:lnTo>
                    <a:pt x="1098216" y="581468"/>
                  </a:lnTo>
                  <a:lnTo>
                    <a:pt x="1097269" y="594168"/>
                  </a:lnTo>
                  <a:close/>
                </a:path>
                <a:path w="2360295" h="1867535">
                  <a:moveTo>
                    <a:pt x="1100585" y="606868"/>
                  </a:moveTo>
                  <a:lnTo>
                    <a:pt x="1108798" y="606868"/>
                  </a:lnTo>
                  <a:lnTo>
                    <a:pt x="1108087" y="594168"/>
                  </a:lnTo>
                  <a:lnTo>
                    <a:pt x="1097585" y="594168"/>
                  </a:lnTo>
                  <a:lnTo>
                    <a:pt x="1100585" y="606868"/>
                  </a:lnTo>
                  <a:close/>
                </a:path>
                <a:path w="2360295" h="1867535">
                  <a:moveTo>
                    <a:pt x="1098927" y="619568"/>
                  </a:moveTo>
                  <a:lnTo>
                    <a:pt x="1109035" y="619568"/>
                  </a:lnTo>
                  <a:lnTo>
                    <a:pt x="1108956" y="606868"/>
                  </a:lnTo>
                  <a:lnTo>
                    <a:pt x="1099085" y="606868"/>
                  </a:lnTo>
                  <a:lnTo>
                    <a:pt x="1098927" y="619568"/>
                  </a:lnTo>
                  <a:close/>
                </a:path>
                <a:path w="2360295" h="1867535">
                  <a:moveTo>
                    <a:pt x="1098690" y="619568"/>
                  </a:moveTo>
                  <a:lnTo>
                    <a:pt x="1098927" y="619568"/>
                  </a:lnTo>
                  <a:lnTo>
                    <a:pt x="1098611" y="606868"/>
                  </a:lnTo>
                  <a:lnTo>
                    <a:pt x="1098374" y="606868"/>
                  </a:lnTo>
                  <a:lnTo>
                    <a:pt x="1098690" y="619568"/>
                  </a:lnTo>
                  <a:close/>
                </a:path>
                <a:path w="2360295" h="1867535">
                  <a:moveTo>
                    <a:pt x="1096322" y="632268"/>
                  </a:moveTo>
                  <a:lnTo>
                    <a:pt x="1108403" y="632268"/>
                  </a:lnTo>
                  <a:lnTo>
                    <a:pt x="1110061" y="619568"/>
                  </a:lnTo>
                  <a:lnTo>
                    <a:pt x="1096085" y="619568"/>
                  </a:lnTo>
                  <a:lnTo>
                    <a:pt x="1096322" y="632268"/>
                  </a:lnTo>
                  <a:close/>
                </a:path>
                <a:path w="2360295" h="1867535">
                  <a:moveTo>
                    <a:pt x="1102007" y="644968"/>
                  </a:moveTo>
                  <a:lnTo>
                    <a:pt x="1110219" y="644968"/>
                  </a:lnTo>
                  <a:lnTo>
                    <a:pt x="1110377" y="632268"/>
                  </a:lnTo>
                  <a:lnTo>
                    <a:pt x="1101455" y="632268"/>
                  </a:lnTo>
                  <a:lnTo>
                    <a:pt x="1102007" y="644968"/>
                  </a:lnTo>
                  <a:close/>
                </a:path>
                <a:path w="2360295" h="1867535">
                  <a:moveTo>
                    <a:pt x="1097708" y="639324"/>
                  </a:moveTo>
                  <a:lnTo>
                    <a:pt x="1097665" y="632268"/>
                  </a:lnTo>
                  <a:lnTo>
                    <a:pt x="1097270" y="632268"/>
                  </a:lnTo>
                  <a:lnTo>
                    <a:pt x="1097708" y="639324"/>
                  </a:lnTo>
                  <a:close/>
                </a:path>
                <a:path w="2360295" h="1867535">
                  <a:moveTo>
                    <a:pt x="1095453" y="644968"/>
                  </a:moveTo>
                  <a:lnTo>
                    <a:pt x="1096005" y="644968"/>
                  </a:lnTo>
                  <a:lnTo>
                    <a:pt x="1096637" y="632268"/>
                  </a:lnTo>
                  <a:lnTo>
                    <a:pt x="1095295" y="632268"/>
                  </a:lnTo>
                  <a:lnTo>
                    <a:pt x="1095453" y="644968"/>
                  </a:lnTo>
                  <a:close/>
                </a:path>
                <a:path w="2360295" h="1867535">
                  <a:moveTo>
                    <a:pt x="1097743" y="644968"/>
                  </a:moveTo>
                  <a:lnTo>
                    <a:pt x="1098059" y="644968"/>
                  </a:lnTo>
                  <a:lnTo>
                    <a:pt x="1097708" y="639324"/>
                  </a:lnTo>
                  <a:lnTo>
                    <a:pt x="1097743" y="644968"/>
                  </a:lnTo>
                  <a:close/>
                </a:path>
                <a:path w="2360295" h="1867535">
                  <a:moveTo>
                    <a:pt x="1109825" y="657668"/>
                  </a:moveTo>
                  <a:lnTo>
                    <a:pt x="1110614" y="657668"/>
                  </a:lnTo>
                  <a:lnTo>
                    <a:pt x="1110536" y="644968"/>
                  </a:lnTo>
                  <a:lnTo>
                    <a:pt x="1109825" y="644968"/>
                  </a:lnTo>
                  <a:lnTo>
                    <a:pt x="1109825" y="657668"/>
                  </a:lnTo>
                  <a:close/>
                </a:path>
                <a:path w="2360295" h="1867535">
                  <a:moveTo>
                    <a:pt x="1107298" y="657668"/>
                  </a:moveTo>
                  <a:lnTo>
                    <a:pt x="1108009" y="657668"/>
                  </a:lnTo>
                  <a:lnTo>
                    <a:pt x="1109825" y="644968"/>
                  </a:lnTo>
                  <a:lnTo>
                    <a:pt x="1106824" y="644968"/>
                  </a:lnTo>
                  <a:lnTo>
                    <a:pt x="1107298" y="657668"/>
                  </a:lnTo>
                  <a:close/>
                </a:path>
                <a:path w="2360295" h="1867535">
                  <a:moveTo>
                    <a:pt x="1105324" y="657668"/>
                  </a:moveTo>
                  <a:lnTo>
                    <a:pt x="1106824" y="644968"/>
                  </a:lnTo>
                  <a:lnTo>
                    <a:pt x="1105008" y="644968"/>
                  </a:lnTo>
                  <a:lnTo>
                    <a:pt x="1105324" y="657668"/>
                  </a:lnTo>
                  <a:close/>
                </a:path>
                <a:path w="2360295" h="1867535">
                  <a:moveTo>
                    <a:pt x="1100270" y="657668"/>
                  </a:moveTo>
                  <a:lnTo>
                    <a:pt x="1104771" y="657668"/>
                  </a:lnTo>
                  <a:lnTo>
                    <a:pt x="1105008" y="644968"/>
                  </a:lnTo>
                  <a:lnTo>
                    <a:pt x="1099402" y="644968"/>
                  </a:lnTo>
                  <a:lnTo>
                    <a:pt x="1099368" y="645573"/>
                  </a:lnTo>
                  <a:lnTo>
                    <a:pt x="1100270" y="657668"/>
                  </a:lnTo>
                  <a:close/>
                </a:path>
                <a:path w="2360295" h="1867535">
                  <a:moveTo>
                    <a:pt x="1099797" y="657668"/>
                  </a:moveTo>
                  <a:lnTo>
                    <a:pt x="1100270" y="657668"/>
                  </a:lnTo>
                  <a:lnTo>
                    <a:pt x="1099358" y="645439"/>
                  </a:lnTo>
                  <a:lnTo>
                    <a:pt x="1099345" y="645573"/>
                  </a:lnTo>
                  <a:lnTo>
                    <a:pt x="1099797" y="657668"/>
                  </a:lnTo>
                  <a:close/>
                </a:path>
                <a:path w="2360295" h="1867535">
                  <a:moveTo>
                    <a:pt x="1098217" y="657668"/>
                  </a:moveTo>
                  <a:lnTo>
                    <a:pt x="1099797" y="657668"/>
                  </a:lnTo>
                  <a:lnTo>
                    <a:pt x="1099345" y="645573"/>
                  </a:lnTo>
                  <a:lnTo>
                    <a:pt x="1098217" y="657668"/>
                  </a:lnTo>
                  <a:close/>
                </a:path>
                <a:path w="2360295" h="1867535">
                  <a:moveTo>
                    <a:pt x="1102402" y="670368"/>
                  </a:moveTo>
                  <a:lnTo>
                    <a:pt x="1112036" y="670368"/>
                  </a:lnTo>
                  <a:lnTo>
                    <a:pt x="1112036" y="657668"/>
                  </a:lnTo>
                  <a:lnTo>
                    <a:pt x="1102244" y="657668"/>
                  </a:lnTo>
                  <a:lnTo>
                    <a:pt x="1102402" y="670368"/>
                  </a:lnTo>
                  <a:close/>
                </a:path>
                <a:path w="2360295" h="1867535">
                  <a:moveTo>
                    <a:pt x="1100349" y="670368"/>
                  </a:moveTo>
                  <a:lnTo>
                    <a:pt x="1101059" y="670368"/>
                  </a:lnTo>
                  <a:lnTo>
                    <a:pt x="1100665" y="657668"/>
                  </a:lnTo>
                  <a:lnTo>
                    <a:pt x="1100349" y="670368"/>
                  </a:lnTo>
                  <a:close/>
                </a:path>
                <a:path w="2360295" h="1867535">
                  <a:moveTo>
                    <a:pt x="1097427" y="670368"/>
                  </a:moveTo>
                  <a:lnTo>
                    <a:pt x="1098296" y="670368"/>
                  </a:lnTo>
                  <a:lnTo>
                    <a:pt x="1098770" y="657668"/>
                  </a:lnTo>
                  <a:lnTo>
                    <a:pt x="1095927" y="657668"/>
                  </a:lnTo>
                  <a:lnTo>
                    <a:pt x="1097427" y="670368"/>
                  </a:lnTo>
                  <a:close/>
                </a:path>
                <a:path w="2360295" h="1867535">
                  <a:moveTo>
                    <a:pt x="1099480" y="683068"/>
                  </a:moveTo>
                  <a:lnTo>
                    <a:pt x="1110614" y="683068"/>
                  </a:lnTo>
                  <a:lnTo>
                    <a:pt x="1109667" y="670368"/>
                  </a:lnTo>
                  <a:lnTo>
                    <a:pt x="1098612" y="670368"/>
                  </a:lnTo>
                  <a:lnTo>
                    <a:pt x="1099480" y="683068"/>
                  </a:lnTo>
                  <a:close/>
                </a:path>
                <a:path w="2360295" h="1867535">
                  <a:moveTo>
                    <a:pt x="1105877" y="695768"/>
                  </a:moveTo>
                  <a:lnTo>
                    <a:pt x="1108482" y="683068"/>
                  </a:lnTo>
                  <a:lnTo>
                    <a:pt x="1107772" y="683068"/>
                  </a:lnTo>
                  <a:lnTo>
                    <a:pt x="1105593" y="693081"/>
                  </a:lnTo>
                  <a:lnTo>
                    <a:pt x="1105877" y="695768"/>
                  </a:lnTo>
                  <a:close/>
                </a:path>
                <a:path w="2360295" h="1867535">
                  <a:moveTo>
                    <a:pt x="1105593" y="693081"/>
                  </a:moveTo>
                  <a:lnTo>
                    <a:pt x="1107772" y="683068"/>
                  </a:lnTo>
                  <a:lnTo>
                    <a:pt x="1104534" y="683068"/>
                  </a:lnTo>
                  <a:lnTo>
                    <a:pt x="1105593" y="693081"/>
                  </a:lnTo>
                  <a:close/>
                </a:path>
                <a:path w="2360295" h="1867535">
                  <a:moveTo>
                    <a:pt x="1098374" y="695768"/>
                  </a:moveTo>
                  <a:lnTo>
                    <a:pt x="1105008" y="695768"/>
                  </a:lnTo>
                  <a:lnTo>
                    <a:pt x="1105593" y="693081"/>
                  </a:lnTo>
                  <a:lnTo>
                    <a:pt x="1104534" y="683068"/>
                  </a:lnTo>
                  <a:lnTo>
                    <a:pt x="1097190" y="683068"/>
                  </a:lnTo>
                  <a:lnTo>
                    <a:pt x="1098374" y="695768"/>
                  </a:lnTo>
                  <a:close/>
                </a:path>
                <a:path w="2360295" h="1867535">
                  <a:moveTo>
                    <a:pt x="1094979" y="695768"/>
                  </a:moveTo>
                  <a:lnTo>
                    <a:pt x="1096164" y="695768"/>
                  </a:lnTo>
                  <a:lnTo>
                    <a:pt x="1096321" y="683068"/>
                  </a:lnTo>
                  <a:lnTo>
                    <a:pt x="1095295" y="683068"/>
                  </a:lnTo>
                  <a:lnTo>
                    <a:pt x="1094979" y="695768"/>
                  </a:lnTo>
                  <a:close/>
                </a:path>
                <a:path w="2360295" h="1867535">
                  <a:moveTo>
                    <a:pt x="1100506" y="708468"/>
                  </a:moveTo>
                  <a:lnTo>
                    <a:pt x="1110141" y="708468"/>
                  </a:lnTo>
                  <a:lnTo>
                    <a:pt x="1111799" y="695768"/>
                  </a:lnTo>
                  <a:lnTo>
                    <a:pt x="1100901" y="695768"/>
                  </a:lnTo>
                  <a:lnTo>
                    <a:pt x="1100506" y="708468"/>
                  </a:lnTo>
                  <a:close/>
                </a:path>
                <a:path w="2360295" h="1867535">
                  <a:moveTo>
                    <a:pt x="1094505" y="708468"/>
                  </a:moveTo>
                  <a:lnTo>
                    <a:pt x="1097032" y="708468"/>
                  </a:lnTo>
                  <a:lnTo>
                    <a:pt x="1098137" y="695768"/>
                  </a:lnTo>
                  <a:lnTo>
                    <a:pt x="1094584" y="695768"/>
                  </a:lnTo>
                  <a:lnTo>
                    <a:pt x="1094505" y="708468"/>
                  </a:lnTo>
                  <a:close/>
                </a:path>
                <a:path w="2360295" h="1867535">
                  <a:moveTo>
                    <a:pt x="1102165" y="721168"/>
                  </a:moveTo>
                  <a:lnTo>
                    <a:pt x="1109193" y="721168"/>
                  </a:lnTo>
                  <a:lnTo>
                    <a:pt x="1107772" y="708468"/>
                  </a:lnTo>
                  <a:lnTo>
                    <a:pt x="1101297" y="708468"/>
                  </a:lnTo>
                  <a:lnTo>
                    <a:pt x="1101539" y="718205"/>
                  </a:lnTo>
                  <a:lnTo>
                    <a:pt x="1102165" y="721168"/>
                  </a:lnTo>
                  <a:close/>
                </a:path>
                <a:path w="2360295" h="1867535">
                  <a:moveTo>
                    <a:pt x="1095769" y="733868"/>
                  </a:moveTo>
                  <a:lnTo>
                    <a:pt x="1097111" y="733868"/>
                  </a:lnTo>
                  <a:lnTo>
                    <a:pt x="1096479" y="721168"/>
                  </a:lnTo>
                  <a:lnTo>
                    <a:pt x="1101612" y="721168"/>
                  </a:lnTo>
                  <a:lnTo>
                    <a:pt x="1101539" y="718205"/>
                  </a:lnTo>
                  <a:lnTo>
                    <a:pt x="1099480" y="708468"/>
                  </a:lnTo>
                  <a:lnTo>
                    <a:pt x="1094979" y="708468"/>
                  </a:lnTo>
                  <a:lnTo>
                    <a:pt x="1095769" y="721168"/>
                  </a:lnTo>
                  <a:lnTo>
                    <a:pt x="1095769" y="733868"/>
                  </a:lnTo>
                  <a:close/>
                </a:path>
                <a:path w="2360295" h="1867535">
                  <a:moveTo>
                    <a:pt x="1101612" y="721168"/>
                  </a:moveTo>
                  <a:lnTo>
                    <a:pt x="1102165" y="721168"/>
                  </a:lnTo>
                  <a:lnTo>
                    <a:pt x="1101539" y="718205"/>
                  </a:lnTo>
                  <a:lnTo>
                    <a:pt x="1101612" y="721168"/>
                  </a:lnTo>
                  <a:close/>
                </a:path>
                <a:path w="2360295" h="1867535">
                  <a:moveTo>
                    <a:pt x="1102165" y="733868"/>
                  </a:moveTo>
                  <a:lnTo>
                    <a:pt x="1111562" y="733868"/>
                  </a:lnTo>
                  <a:lnTo>
                    <a:pt x="1110615" y="721168"/>
                  </a:lnTo>
                  <a:lnTo>
                    <a:pt x="1104218" y="721168"/>
                  </a:lnTo>
                  <a:lnTo>
                    <a:pt x="1102165" y="733868"/>
                  </a:lnTo>
                  <a:close/>
                </a:path>
                <a:path w="2360295" h="1867535">
                  <a:moveTo>
                    <a:pt x="1099717" y="733868"/>
                  </a:moveTo>
                  <a:lnTo>
                    <a:pt x="1101059" y="733868"/>
                  </a:lnTo>
                  <a:lnTo>
                    <a:pt x="1103981" y="721168"/>
                  </a:lnTo>
                  <a:lnTo>
                    <a:pt x="1099243" y="721168"/>
                  </a:lnTo>
                  <a:lnTo>
                    <a:pt x="1099717" y="733868"/>
                  </a:lnTo>
                  <a:close/>
                </a:path>
                <a:path w="2360295" h="1867535">
                  <a:moveTo>
                    <a:pt x="1095374" y="746568"/>
                  </a:moveTo>
                  <a:lnTo>
                    <a:pt x="1110694" y="746568"/>
                  </a:lnTo>
                  <a:lnTo>
                    <a:pt x="1109746" y="733868"/>
                  </a:lnTo>
                  <a:lnTo>
                    <a:pt x="1095137" y="733868"/>
                  </a:lnTo>
                  <a:lnTo>
                    <a:pt x="1095374" y="746568"/>
                  </a:lnTo>
                  <a:close/>
                </a:path>
                <a:path w="2360295" h="1867535">
                  <a:moveTo>
                    <a:pt x="1105719" y="759268"/>
                  </a:moveTo>
                  <a:lnTo>
                    <a:pt x="1107456" y="759268"/>
                  </a:lnTo>
                  <a:lnTo>
                    <a:pt x="1106982" y="746568"/>
                  </a:lnTo>
                  <a:lnTo>
                    <a:pt x="1105877" y="746568"/>
                  </a:lnTo>
                  <a:lnTo>
                    <a:pt x="1105719" y="759268"/>
                  </a:lnTo>
                  <a:close/>
                </a:path>
                <a:path w="2360295" h="1867535">
                  <a:moveTo>
                    <a:pt x="1098612" y="759268"/>
                  </a:moveTo>
                  <a:lnTo>
                    <a:pt x="1105482" y="759268"/>
                  </a:lnTo>
                  <a:lnTo>
                    <a:pt x="1105245" y="746568"/>
                  </a:lnTo>
                  <a:lnTo>
                    <a:pt x="1099165" y="746568"/>
                  </a:lnTo>
                  <a:lnTo>
                    <a:pt x="1098612" y="759268"/>
                  </a:lnTo>
                  <a:close/>
                </a:path>
                <a:path w="2360295" h="1867535">
                  <a:moveTo>
                    <a:pt x="1096006" y="759268"/>
                  </a:moveTo>
                  <a:lnTo>
                    <a:pt x="1097427" y="759268"/>
                  </a:lnTo>
                  <a:lnTo>
                    <a:pt x="1097427" y="746568"/>
                  </a:lnTo>
                  <a:lnTo>
                    <a:pt x="1096085" y="746568"/>
                  </a:lnTo>
                  <a:lnTo>
                    <a:pt x="1096006" y="759268"/>
                  </a:lnTo>
                  <a:close/>
                </a:path>
                <a:path w="2360295" h="1867535">
                  <a:moveTo>
                    <a:pt x="1102007" y="771968"/>
                  </a:moveTo>
                  <a:lnTo>
                    <a:pt x="1109904" y="771968"/>
                  </a:lnTo>
                  <a:lnTo>
                    <a:pt x="1109904" y="759268"/>
                  </a:lnTo>
                  <a:lnTo>
                    <a:pt x="1101376" y="759268"/>
                  </a:lnTo>
                  <a:lnTo>
                    <a:pt x="1102007" y="771968"/>
                  </a:lnTo>
                  <a:close/>
                </a:path>
                <a:path w="2360295" h="1867535">
                  <a:moveTo>
                    <a:pt x="1099797" y="784668"/>
                  </a:moveTo>
                  <a:lnTo>
                    <a:pt x="1110220" y="784668"/>
                  </a:lnTo>
                  <a:lnTo>
                    <a:pt x="1110220" y="771968"/>
                  </a:lnTo>
                  <a:lnTo>
                    <a:pt x="1099560" y="771968"/>
                  </a:lnTo>
                  <a:lnTo>
                    <a:pt x="1099797" y="784668"/>
                  </a:lnTo>
                  <a:close/>
                </a:path>
                <a:path w="2360295" h="1867535">
                  <a:moveTo>
                    <a:pt x="1102560" y="797368"/>
                  </a:moveTo>
                  <a:lnTo>
                    <a:pt x="1109114" y="797368"/>
                  </a:lnTo>
                  <a:lnTo>
                    <a:pt x="1108877" y="784668"/>
                  </a:lnTo>
                  <a:lnTo>
                    <a:pt x="1104929" y="784668"/>
                  </a:lnTo>
                  <a:lnTo>
                    <a:pt x="1102560" y="797368"/>
                  </a:lnTo>
                  <a:close/>
                </a:path>
                <a:path w="2360295" h="1867535">
                  <a:moveTo>
                    <a:pt x="1095454" y="797368"/>
                  </a:moveTo>
                  <a:lnTo>
                    <a:pt x="1101613" y="797368"/>
                  </a:lnTo>
                  <a:lnTo>
                    <a:pt x="1103113" y="784668"/>
                  </a:lnTo>
                  <a:lnTo>
                    <a:pt x="1095454" y="784668"/>
                  </a:lnTo>
                  <a:lnTo>
                    <a:pt x="1095454" y="797368"/>
                  </a:lnTo>
                  <a:close/>
                </a:path>
                <a:path w="2360295" h="1867535">
                  <a:moveTo>
                    <a:pt x="1108008" y="810068"/>
                  </a:moveTo>
                  <a:lnTo>
                    <a:pt x="1109271" y="810068"/>
                  </a:lnTo>
                  <a:lnTo>
                    <a:pt x="1109271" y="797368"/>
                  </a:lnTo>
                  <a:lnTo>
                    <a:pt x="1108561" y="797368"/>
                  </a:lnTo>
                  <a:lnTo>
                    <a:pt x="1108008" y="810068"/>
                  </a:lnTo>
                  <a:close/>
                </a:path>
                <a:path w="2360295" h="1867535">
                  <a:moveTo>
                    <a:pt x="1106666" y="810068"/>
                  </a:moveTo>
                  <a:lnTo>
                    <a:pt x="1107771" y="810068"/>
                  </a:lnTo>
                  <a:lnTo>
                    <a:pt x="1107297" y="797368"/>
                  </a:lnTo>
                  <a:lnTo>
                    <a:pt x="1106666" y="810068"/>
                  </a:lnTo>
                  <a:close/>
                </a:path>
                <a:path w="2360295" h="1867535">
                  <a:moveTo>
                    <a:pt x="1103034" y="810068"/>
                  </a:moveTo>
                  <a:lnTo>
                    <a:pt x="1105481" y="810068"/>
                  </a:lnTo>
                  <a:lnTo>
                    <a:pt x="1104060" y="797368"/>
                  </a:lnTo>
                  <a:lnTo>
                    <a:pt x="1100664" y="797368"/>
                  </a:lnTo>
                  <a:lnTo>
                    <a:pt x="1103034" y="810068"/>
                  </a:lnTo>
                  <a:close/>
                </a:path>
                <a:path w="2360295" h="1867535">
                  <a:moveTo>
                    <a:pt x="1100349" y="810068"/>
                  </a:moveTo>
                  <a:lnTo>
                    <a:pt x="1101296" y="810068"/>
                  </a:lnTo>
                  <a:lnTo>
                    <a:pt x="1100664" y="797368"/>
                  </a:lnTo>
                  <a:lnTo>
                    <a:pt x="1099717" y="797368"/>
                  </a:lnTo>
                  <a:lnTo>
                    <a:pt x="1100349" y="810068"/>
                  </a:lnTo>
                  <a:close/>
                </a:path>
                <a:path w="2360295" h="1867535">
                  <a:moveTo>
                    <a:pt x="1098849" y="810068"/>
                  </a:moveTo>
                  <a:lnTo>
                    <a:pt x="1097744" y="797368"/>
                  </a:lnTo>
                  <a:lnTo>
                    <a:pt x="1097270" y="797368"/>
                  </a:lnTo>
                  <a:lnTo>
                    <a:pt x="1098849" y="810068"/>
                  </a:lnTo>
                  <a:close/>
                </a:path>
                <a:path w="2360295" h="1867535">
                  <a:moveTo>
                    <a:pt x="1108561" y="822768"/>
                  </a:moveTo>
                  <a:lnTo>
                    <a:pt x="1110456" y="822768"/>
                  </a:lnTo>
                  <a:lnTo>
                    <a:pt x="1108956" y="810068"/>
                  </a:lnTo>
                  <a:lnTo>
                    <a:pt x="1108561" y="810068"/>
                  </a:lnTo>
                  <a:lnTo>
                    <a:pt x="1108561" y="822768"/>
                  </a:lnTo>
                  <a:close/>
                </a:path>
                <a:path w="2360295" h="1867535">
                  <a:moveTo>
                    <a:pt x="1106587" y="822768"/>
                  </a:moveTo>
                  <a:lnTo>
                    <a:pt x="1107061" y="810068"/>
                  </a:lnTo>
                  <a:lnTo>
                    <a:pt x="1105561" y="810068"/>
                  </a:lnTo>
                  <a:lnTo>
                    <a:pt x="1106587" y="822768"/>
                  </a:lnTo>
                  <a:close/>
                </a:path>
                <a:path w="2360295" h="1867535">
                  <a:moveTo>
                    <a:pt x="1097585" y="822768"/>
                  </a:moveTo>
                  <a:lnTo>
                    <a:pt x="1105639" y="822768"/>
                  </a:lnTo>
                  <a:lnTo>
                    <a:pt x="1104771" y="810068"/>
                  </a:lnTo>
                  <a:lnTo>
                    <a:pt x="1099243" y="810068"/>
                  </a:lnTo>
                  <a:lnTo>
                    <a:pt x="1097585" y="822768"/>
                  </a:lnTo>
                  <a:close/>
                </a:path>
                <a:path w="2360295" h="1867535">
                  <a:moveTo>
                    <a:pt x="1108798" y="835468"/>
                  </a:moveTo>
                  <a:lnTo>
                    <a:pt x="1108956" y="835468"/>
                  </a:lnTo>
                  <a:lnTo>
                    <a:pt x="1108956" y="822768"/>
                  </a:lnTo>
                  <a:lnTo>
                    <a:pt x="1108798" y="835468"/>
                  </a:lnTo>
                  <a:close/>
                </a:path>
                <a:path w="2360295" h="1867535">
                  <a:moveTo>
                    <a:pt x="1099796" y="835468"/>
                  </a:moveTo>
                  <a:lnTo>
                    <a:pt x="1107456" y="835468"/>
                  </a:lnTo>
                  <a:lnTo>
                    <a:pt x="1108561" y="822768"/>
                  </a:lnTo>
                  <a:lnTo>
                    <a:pt x="1099717" y="822768"/>
                  </a:lnTo>
                  <a:lnTo>
                    <a:pt x="1099796" y="835468"/>
                  </a:lnTo>
                  <a:close/>
                </a:path>
                <a:path w="2360295" h="1867535">
                  <a:moveTo>
                    <a:pt x="1098374" y="835468"/>
                  </a:moveTo>
                  <a:lnTo>
                    <a:pt x="1099085" y="835468"/>
                  </a:lnTo>
                  <a:lnTo>
                    <a:pt x="1099322" y="822768"/>
                  </a:lnTo>
                  <a:lnTo>
                    <a:pt x="1098295" y="822768"/>
                  </a:lnTo>
                  <a:lnTo>
                    <a:pt x="1098374" y="835468"/>
                  </a:lnTo>
                  <a:close/>
                </a:path>
                <a:path w="2360295" h="1867535">
                  <a:moveTo>
                    <a:pt x="1096005" y="835468"/>
                  </a:moveTo>
                  <a:lnTo>
                    <a:pt x="1097822" y="822768"/>
                  </a:lnTo>
                  <a:lnTo>
                    <a:pt x="1097190" y="822768"/>
                  </a:lnTo>
                  <a:lnTo>
                    <a:pt x="1096005" y="835468"/>
                  </a:lnTo>
                  <a:close/>
                </a:path>
                <a:path w="2360295" h="1867535">
                  <a:moveTo>
                    <a:pt x="1098927" y="848168"/>
                  </a:moveTo>
                  <a:lnTo>
                    <a:pt x="1107692" y="848168"/>
                  </a:lnTo>
                  <a:lnTo>
                    <a:pt x="1107061" y="835468"/>
                  </a:lnTo>
                  <a:lnTo>
                    <a:pt x="1099243" y="835468"/>
                  </a:lnTo>
                  <a:lnTo>
                    <a:pt x="1098927" y="848168"/>
                  </a:lnTo>
                  <a:close/>
                </a:path>
                <a:path w="2360295" h="1867535">
                  <a:moveTo>
                    <a:pt x="1102323" y="860868"/>
                  </a:moveTo>
                  <a:lnTo>
                    <a:pt x="1109350" y="860868"/>
                  </a:lnTo>
                  <a:lnTo>
                    <a:pt x="1110219" y="848168"/>
                  </a:lnTo>
                  <a:lnTo>
                    <a:pt x="1103112" y="848168"/>
                  </a:lnTo>
                  <a:lnTo>
                    <a:pt x="1102323" y="860868"/>
                  </a:lnTo>
                  <a:close/>
                </a:path>
                <a:path w="2360295" h="1867535">
                  <a:moveTo>
                    <a:pt x="1099322" y="873568"/>
                  </a:moveTo>
                  <a:lnTo>
                    <a:pt x="1109350" y="873568"/>
                  </a:lnTo>
                  <a:lnTo>
                    <a:pt x="1108640" y="860868"/>
                  </a:lnTo>
                  <a:lnTo>
                    <a:pt x="1099796" y="860868"/>
                  </a:lnTo>
                  <a:lnTo>
                    <a:pt x="1099322" y="873568"/>
                  </a:lnTo>
                  <a:close/>
                </a:path>
                <a:path w="2360295" h="1867535">
                  <a:moveTo>
                    <a:pt x="1097822" y="873568"/>
                  </a:moveTo>
                  <a:lnTo>
                    <a:pt x="1098848" y="860868"/>
                  </a:lnTo>
                  <a:lnTo>
                    <a:pt x="1098059" y="860868"/>
                  </a:lnTo>
                  <a:lnTo>
                    <a:pt x="1097822" y="873568"/>
                  </a:lnTo>
                  <a:close/>
                </a:path>
                <a:path w="2360295" h="1867535">
                  <a:moveTo>
                    <a:pt x="1095375" y="886268"/>
                  </a:moveTo>
                  <a:lnTo>
                    <a:pt x="1107140" y="886268"/>
                  </a:lnTo>
                  <a:lnTo>
                    <a:pt x="1107140" y="873568"/>
                  </a:lnTo>
                  <a:lnTo>
                    <a:pt x="1095532" y="873568"/>
                  </a:lnTo>
                  <a:lnTo>
                    <a:pt x="1095375" y="886268"/>
                  </a:lnTo>
                  <a:close/>
                </a:path>
                <a:path w="2360295" h="1867535">
                  <a:moveTo>
                    <a:pt x="1101060" y="898968"/>
                  </a:moveTo>
                  <a:lnTo>
                    <a:pt x="1107061" y="898968"/>
                  </a:lnTo>
                  <a:lnTo>
                    <a:pt x="1112589" y="886268"/>
                  </a:lnTo>
                  <a:lnTo>
                    <a:pt x="1099875" y="886268"/>
                  </a:lnTo>
                  <a:lnTo>
                    <a:pt x="1101060" y="898968"/>
                  </a:lnTo>
                  <a:close/>
                </a:path>
                <a:path w="2360295" h="1867535">
                  <a:moveTo>
                    <a:pt x="1095137" y="898968"/>
                  </a:moveTo>
                  <a:lnTo>
                    <a:pt x="1097506" y="898968"/>
                  </a:lnTo>
                  <a:lnTo>
                    <a:pt x="1097348" y="886268"/>
                  </a:lnTo>
                  <a:lnTo>
                    <a:pt x="1095532" y="886268"/>
                  </a:lnTo>
                  <a:lnTo>
                    <a:pt x="1095137" y="898968"/>
                  </a:lnTo>
                  <a:close/>
                </a:path>
                <a:path w="2360295" h="1867535">
                  <a:moveTo>
                    <a:pt x="1109509" y="911668"/>
                  </a:moveTo>
                  <a:lnTo>
                    <a:pt x="1110694" y="911668"/>
                  </a:lnTo>
                  <a:lnTo>
                    <a:pt x="1110457" y="898968"/>
                  </a:lnTo>
                  <a:lnTo>
                    <a:pt x="1109430" y="898968"/>
                  </a:lnTo>
                  <a:lnTo>
                    <a:pt x="1109509" y="911668"/>
                  </a:lnTo>
                  <a:close/>
                </a:path>
                <a:path w="2360295" h="1867535">
                  <a:moveTo>
                    <a:pt x="1096085" y="911668"/>
                  </a:moveTo>
                  <a:lnTo>
                    <a:pt x="1109430" y="911668"/>
                  </a:lnTo>
                  <a:lnTo>
                    <a:pt x="1109430" y="911159"/>
                  </a:lnTo>
                  <a:lnTo>
                    <a:pt x="1107535" y="898968"/>
                  </a:lnTo>
                  <a:lnTo>
                    <a:pt x="1095295" y="898968"/>
                  </a:lnTo>
                  <a:lnTo>
                    <a:pt x="1096085" y="911668"/>
                  </a:lnTo>
                  <a:close/>
                </a:path>
                <a:path w="2360295" h="1867535">
                  <a:moveTo>
                    <a:pt x="1109430" y="911668"/>
                  </a:moveTo>
                  <a:lnTo>
                    <a:pt x="1109430" y="911159"/>
                  </a:lnTo>
                  <a:lnTo>
                    <a:pt x="1109430" y="911668"/>
                  </a:lnTo>
                  <a:close/>
                </a:path>
                <a:path w="2360295" h="1867535">
                  <a:moveTo>
                    <a:pt x="1097427" y="924368"/>
                  </a:moveTo>
                  <a:lnTo>
                    <a:pt x="1111562" y="924368"/>
                  </a:lnTo>
                  <a:lnTo>
                    <a:pt x="1110141" y="911668"/>
                  </a:lnTo>
                  <a:lnTo>
                    <a:pt x="1099954" y="911668"/>
                  </a:lnTo>
                  <a:lnTo>
                    <a:pt x="1097427" y="924368"/>
                  </a:lnTo>
                  <a:close/>
                </a:path>
                <a:path w="2360295" h="1867535">
                  <a:moveTo>
                    <a:pt x="1097012" y="924119"/>
                  </a:moveTo>
                  <a:lnTo>
                    <a:pt x="1099954" y="911668"/>
                  </a:lnTo>
                  <a:lnTo>
                    <a:pt x="1099243" y="911668"/>
                  </a:lnTo>
                  <a:lnTo>
                    <a:pt x="1097008" y="924065"/>
                  </a:lnTo>
                  <a:close/>
                </a:path>
                <a:path w="2360295" h="1867535">
                  <a:moveTo>
                    <a:pt x="1096854" y="922159"/>
                  </a:moveTo>
                  <a:lnTo>
                    <a:pt x="1097506" y="911668"/>
                  </a:lnTo>
                  <a:lnTo>
                    <a:pt x="1096006" y="911668"/>
                  </a:lnTo>
                  <a:lnTo>
                    <a:pt x="1096854" y="922159"/>
                  </a:lnTo>
                  <a:close/>
                </a:path>
                <a:path w="2360295" h="1867535">
                  <a:moveTo>
                    <a:pt x="1096716" y="924368"/>
                  </a:moveTo>
                  <a:lnTo>
                    <a:pt x="1096953" y="924368"/>
                  </a:lnTo>
                  <a:lnTo>
                    <a:pt x="1097008" y="924065"/>
                  </a:lnTo>
                  <a:lnTo>
                    <a:pt x="1096854" y="922159"/>
                  </a:lnTo>
                  <a:lnTo>
                    <a:pt x="1096716" y="924368"/>
                  </a:lnTo>
                  <a:close/>
                </a:path>
                <a:path w="2360295" h="1867535">
                  <a:moveTo>
                    <a:pt x="1096953" y="924368"/>
                  </a:moveTo>
                  <a:lnTo>
                    <a:pt x="1097012" y="924119"/>
                  </a:lnTo>
                  <a:lnTo>
                    <a:pt x="1096953" y="924368"/>
                  </a:lnTo>
                  <a:close/>
                </a:path>
                <a:path w="2360295" h="1867535">
                  <a:moveTo>
                    <a:pt x="1108009" y="937068"/>
                  </a:moveTo>
                  <a:lnTo>
                    <a:pt x="1110299" y="937068"/>
                  </a:lnTo>
                  <a:lnTo>
                    <a:pt x="1109746" y="924368"/>
                  </a:lnTo>
                  <a:lnTo>
                    <a:pt x="1108009" y="937068"/>
                  </a:lnTo>
                  <a:close/>
                </a:path>
                <a:path w="2360295" h="1867535">
                  <a:moveTo>
                    <a:pt x="1103665" y="937068"/>
                  </a:moveTo>
                  <a:lnTo>
                    <a:pt x="1108009" y="937068"/>
                  </a:lnTo>
                  <a:lnTo>
                    <a:pt x="1107772" y="924368"/>
                  </a:lnTo>
                  <a:lnTo>
                    <a:pt x="1104218" y="924368"/>
                  </a:lnTo>
                  <a:lnTo>
                    <a:pt x="1103665" y="937068"/>
                  </a:lnTo>
                  <a:close/>
                </a:path>
                <a:path w="2360295" h="1867535">
                  <a:moveTo>
                    <a:pt x="1103665" y="937068"/>
                  </a:moveTo>
                  <a:lnTo>
                    <a:pt x="1104218" y="924368"/>
                  </a:lnTo>
                  <a:lnTo>
                    <a:pt x="1103270" y="924368"/>
                  </a:lnTo>
                  <a:lnTo>
                    <a:pt x="1103464" y="934760"/>
                  </a:lnTo>
                  <a:lnTo>
                    <a:pt x="1103665" y="937068"/>
                  </a:lnTo>
                  <a:close/>
                </a:path>
                <a:path w="2360295" h="1867535">
                  <a:moveTo>
                    <a:pt x="1103464" y="934760"/>
                  </a:moveTo>
                  <a:lnTo>
                    <a:pt x="1103270" y="924368"/>
                  </a:lnTo>
                  <a:lnTo>
                    <a:pt x="1102560" y="924368"/>
                  </a:lnTo>
                  <a:lnTo>
                    <a:pt x="1103464" y="934760"/>
                  </a:lnTo>
                  <a:close/>
                </a:path>
                <a:path w="2360295" h="1867535">
                  <a:moveTo>
                    <a:pt x="1102007" y="937068"/>
                  </a:moveTo>
                  <a:lnTo>
                    <a:pt x="1102718" y="937068"/>
                  </a:lnTo>
                  <a:lnTo>
                    <a:pt x="1102165" y="924368"/>
                  </a:lnTo>
                  <a:lnTo>
                    <a:pt x="1100191" y="924368"/>
                  </a:lnTo>
                  <a:lnTo>
                    <a:pt x="1102007" y="937068"/>
                  </a:lnTo>
                  <a:close/>
                </a:path>
                <a:path w="2360295" h="1867535">
                  <a:moveTo>
                    <a:pt x="1093637" y="937068"/>
                  </a:moveTo>
                  <a:lnTo>
                    <a:pt x="1094031" y="937068"/>
                  </a:lnTo>
                  <a:lnTo>
                    <a:pt x="1097901" y="924368"/>
                  </a:lnTo>
                  <a:lnTo>
                    <a:pt x="1093321" y="924368"/>
                  </a:lnTo>
                  <a:lnTo>
                    <a:pt x="1093637" y="937068"/>
                  </a:lnTo>
                  <a:close/>
                </a:path>
                <a:path w="2360295" h="1867535">
                  <a:moveTo>
                    <a:pt x="1103507" y="937068"/>
                  </a:moveTo>
                  <a:lnTo>
                    <a:pt x="1103665" y="937068"/>
                  </a:lnTo>
                  <a:lnTo>
                    <a:pt x="1103464" y="934760"/>
                  </a:lnTo>
                  <a:lnTo>
                    <a:pt x="1103507" y="937068"/>
                  </a:lnTo>
                  <a:close/>
                </a:path>
                <a:path w="2360295" h="1867535">
                  <a:moveTo>
                    <a:pt x="1105165" y="949768"/>
                  </a:moveTo>
                  <a:lnTo>
                    <a:pt x="1111799" y="949768"/>
                  </a:lnTo>
                  <a:lnTo>
                    <a:pt x="1110220" y="937068"/>
                  </a:lnTo>
                  <a:lnTo>
                    <a:pt x="1104691" y="937068"/>
                  </a:lnTo>
                  <a:lnTo>
                    <a:pt x="1105165" y="949768"/>
                  </a:lnTo>
                  <a:close/>
                </a:path>
                <a:path w="2360295" h="1867535">
                  <a:moveTo>
                    <a:pt x="1103112" y="949768"/>
                  </a:moveTo>
                  <a:lnTo>
                    <a:pt x="1103428" y="949768"/>
                  </a:lnTo>
                  <a:lnTo>
                    <a:pt x="1103191" y="937068"/>
                  </a:lnTo>
                  <a:lnTo>
                    <a:pt x="1100901" y="937068"/>
                  </a:lnTo>
                  <a:lnTo>
                    <a:pt x="1103112" y="949768"/>
                  </a:lnTo>
                  <a:close/>
                </a:path>
                <a:path w="2360295" h="1867535">
                  <a:moveTo>
                    <a:pt x="1095137" y="949768"/>
                  </a:moveTo>
                  <a:lnTo>
                    <a:pt x="1097506" y="949768"/>
                  </a:lnTo>
                  <a:lnTo>
                    <a:pt x="1097427" y="937068"/>
                  </a:lnTo>
                  <a:lnTo>
                    <a:pt x="1093242" y="937068"/>
                  </a:lnTo>
                  <a:lnTo>
                    <a:pt x="1095137" y="949768"/>
                  </a:lnTo>
                  <a:close/>
                </a:path>
                <a:path w="2360295" h="1867535">
                  <a:moveTo>
                    <a:pt x="1103191" y="962468"/>
                  </a:moveTo>
                  <a:lnTo>
                    <a:pt x="1112747" y="962468"/>
                  </a:lnTo>
                  <a:lnTo>
                    <a:pt x="1108877" y="949768"/>
                  </a:lnTo>
                  <a:lnTo>
                    <a:pt x="1103191" y="949768"/>
                  </a:lnTo>
                  <a:lnTo>
                    <a:pt x="1103191" y="962468"/>
                  </a:lnTo>
                  <a:close/>
                </a:path>
                <a:path w="2360295" h="1867535">
                  <a:moveTo>
                    <a:pt x="1101454" y="962468"/>
                  </a:moveTo>
                  <a:lnTo>
                    <a:pt x="1102323" y="962468"/>
                  </a:lnTo>
                  <a:lnTo>
                    <a:pt x="1102639" y="949768"/>
                  </a:lnTo>
                  <a:lnTo>
                    <a:pt x="1101218" y="949768"/>
                  </a:lnTo>
                  <a:lnTo>
                    <a:pt x="1101454" y="962468"/>
                  </a:lnTo>
                  <a:close/>
                </a:path>
                <a:path w="2360295" h="1867535">
                  <a:moveTo>
                    <a:pt x="1103192" y="975168"/>
                  </a:moveTo>
                  <a:lnTo>
                    <a:pt x="1111088" y="975168"/>
                  </a:lnTo>
                  <a:lnTo>
                    <a:pt x="1111088" y="962468"/>
                  </a:lnTo>
                  <a:lnTo>
                    <a:pt x="1102402" y="962468"/>
                  </a:lnTo>
                  <a:lnTo>
                    <a:pt x="1103192" y="975168"/>
                  </a:lnTo>
                  <a:close/>
                </a:path>
                <a:path w="2360295" h="1867535">
                  <a:moveTo>
                    <a:pt x="1096479" y="975168"/>
                  </a:moveTo>
                  <a:lnTo>
                    <a:pt x="1101454" y="975168"/>
                  </a:lnTo>
                  <a:lnTo>
                    <a:pt x="1102244" y="962468"/>
                  </a:lnTo>
                  <a:lnTo>
                    <a:pt x="1096638" y="962468"/>
                  </a:lnTo>
                  <a:lnTo>
                    <a:pt x="1096479" y="975168"/>
                  </a:lnTo>
                  <a:close/>
                </a:path>
                <a:path w="2360295" h="1867535">
                  <a:moveTo>
                    <a:pt x="1108325" y="987868"/>
                  </a:moveTo>
                  <a:lnTo>
                    <a:pt x="1110378" y="987868"/>
                  </a:lnTo>
                  <a:lnTo>
                    <a:pt x="1111562" y="975168"/>
                  </a:lnTo>
                  <a:lnTo>
                    <a:pt x="1108325" y="975168"/>
                  </a:lnTo>
                  <a:lnTo>
                    <a:pt x="1108325" y="987868"/>
                  </a:lnTo>
                  <a:close/>
                </a:path>
                <a:path w="2360295" h="1867535">
                  <a:moveTo>
                    <a:pt x="1106824" y="987868"/>
                  </a:moveTo>
                  <a:lnTo>
                    <a:pt x="1108325" y="987868"/>
                  </a:lnTo>
                  <a:lnTo>
                    <a:pt x="1105166" y="975168"/>
                  </a:lnTo>
                  <a:lnTo>
                    <a:pt x="1106824" y="987868"/>
                  </a:lnTo>
                  <a:close/>
                </a:path>
                <a:path w="2360295" h="1867535">
                  <a:moveTo>
                    <a:pt x="1097743" y="987868"/>
                  </a:moveTo>
                  <a:lnTo>
                    <a:pt x="1104455" y="987868"/>
                  </a:lnTo>
                  <a:lnTo>
                    <a:pt x="1104929" y="975168"/>
                  </a:lnTo>
                  <a:lnTo>
                    <a:pt x="1097111" y="975168"/>
                  </a:lnTo>
                  <a:lnTo>
                    <a:pt x="1097743" y="987868"/>
                  </a:lnTo>
                  <a:close/>
                </a:path>
                <a:path w="2360295" h="1867535">
                  <a:moveTo>
                    <a:pt x="1094505" y="987868"/>
                  </a:moveTo>
                  <a:lnTo>
                    <a:pt x="1097111" y="987868"/>
                  </a:lnTo>
                  <a:lnTo>
                    <a:pt x="1095769" y="975168"/>
                  </a:lnTo>
                  <a:lnTo>
                    <a:pt x="1095295" y="975168"/>
                  </a:lnTo>
                  <a:lnTo>
                    <a:pt x="1094505" y="987868"/>
                  </a:lnTo>
                  <a:close/>
                </a:path>
                <a:path w="2360295" h="1867535">
                  <a:moveTo>
                    <a:pt x="1100902" y="1000568"/>
                  </a:moveTo>
                  <a:lnTo>
                    <a:pt x="1109983" y="1000568"/>
                  </a:lnTo>
                  <a:lnTo>
                    <a:pt x="1109746" y="987868"/>
                  </a:lnTo>
                  <a:lnTo>
                    <a:pt x="1099086" y="987868"/>
                  </a:lnTo>
                  <a:lnTo>
                    <a:pt x="1100902" y="1000568"/>
                  </a:lnTo>
                  <a:close/>
                </a:path>
                <a:path w="2360295" h="1867535">
                  <a:moveTo>
                    <a:pt x="1096795" y="1000568"/>
                  </a:moveTo>
                  <a:lnTo>
                    <a:pt x="1097348" y="1000568"/>
                  </a:lnTo>
                  <a:lnTo>
                    <a:pt x="1097427" y="987868"/>
                  </a:lnTo>
                  <a:lnTo>
                    <a:pt x="1096321" y="987868"/>
                  </a:lnTo>
                  <a:lnTo>
                    <a:pt x="1096795" y="1000568"/>
                  </a:lnTo>
                  <a:close/>
                </a:path>
                <a:path w="2360295" h="1867535">
                  <a:moveTo>
                    <a:pt x="1109115" y="1013268"/>
                  </a:moveTo>
                  <a:lnTo>
                    <a:pt x="1110220" y="1013268"/>
                  </a:lnTo>
                  <a:lnTo>
                    <a:pt x="1109272" y="1000568"/>
                  </a:lnTo>
                  <a:lnTo>
                    <a:pt x="1109115" y="1013268"/>
                  </a:lnTo>
                  <a:close/>
                </a:path>
                <a:path w="2360295" h="1867535">
                  <a:moveTo>
                    <a:pt x="1098375" y="1013268"/>
                  </a:moveTo>
                  <a:lnTo>
                    <a:pt x="1108562" y="1013268"/>
                  </a:lnTo>
                  <a:lnTo>
                    <a:pt x="1108957" y="1000568"/>
                  </a:lnTo>
                  <a:lnTo>
                    <a:pt x="1098691" y="1000568"/>
                  </a:lnTo>
                  <a:lnTo>
                    <a:pt x="1098375" y="1013268"/>
                  </a:lnTo>
                  <a:close/>
                </a:path>
                <a:path w="2360295" h="1867535">
                  <a:moveTo>
                    <a:pt x="1107219" y="1025968"/>
                  </a:moveTo>
                  <a:lnTo>
                    <a:pt x="1108088" y="1025968"/>
                  </a:lnTo>
                  <a:lnTo>
                    <a:pt x="1107614" y="1013268"/>
                  </a:lnTo>
                  <a:lnTo>
                    <a:pt x="1107219" y="1025968"/>
                  </a:lnTo>
                  <a:close/>
                </a:path>
                <a:path w="2360295" h="1867535">
                  <a:moveTo>
                    <a:pt x="1105324" y="1025968"/>
                  </a:moveTo>
                  <a:lnTo>
                    <a:pt x="1106429" y="1025968"/>
                  </a:lnTo>
                  <a:lnTo>
                    <a:pt x="1106272" y="1013268"/>
                  </a:lnTo>
                  <a:lnTo>
                    <a:pt x="1104771" y="1013268"/>
                  </a:lnTo>
                  <a:lnTo>
                    <a:pt x="1105324" y="1025968"/>
                  </a:lnTo>
                  <a:close/>
                </a:path>
                <a:path w="2360295" h="1867535">
                  <a:moveTo>
                    <a:pt x="1098296" y="1025968"/>
                  </a:moveTo>
                  <a:lnTo>
                    <a:pt x="1104771" y="1025968"/>
                  </a:lnTo>
                  <a:lnTo>
                    <a:pt x="1104771" y="1013268"/>
                  </a:lnTo>
                  <a:lnTo>
                    <a:pt x="1096717" y="1013268"/>
                  </a:lnTo>
                  <a:lnTo>
                    <a:pt x="1098296" y="1025968"/>
                  </a:lnTo>
                  <a:close/>
                </a:path>
                <a:path w="2360295" h="1867535">
                  <a:moveTo>
                    <a:pt x="1106351" y="1038668"/>
                  </a:moveTo>
                  <a:lnTo>
                    <a:pt x="1106666" y="1038668"/>
                  </a:lnTo>
                  <a:lnTo>
                    <a:pt x="1106982" y="1025968"/>
                  </a:lnTo>
                  <a:lnTo>
                    <a:pt x="1105324" y="1025968"/>
                  </a:lnTo>
                  <a:lnTo>
                    <a:pt x="1106351" y="1038668"/>
                  </a:lnTo>
                  <a:close/>
                </a:path>
                <a:path w="2360295" h="1867535">
                  <a:moveTo>
                    <a:pt x="1096875" y="1038668"/>
                  </a:moveTo>
                  <a:lnTo>
                    <a:pt x="1101060" y="1038668"/>
                  </a:lnTo>
                  <a:lnTo>
                    <a:pt x="1099323" y="1025968"/>
                  </a:lnTo>
                  <a:lnTo>
                    <a:pt x="1096559" y="1025968"/>
                  </a:lnTo>
                  <a:lnTo>
                    <a:pt x="1096875" y="1038668"/>
                  </a:lnTo>
                  <a:close/>
                </a:path>
                <a:path w="2360295" h="1867535">
                  <a:moveTo>
                    <a:pt x="1095849" y="1038668"/>
                  </a:moveTo>
                  <a:lnTo>
                    <a:pt x="1096322" y="1038668"/>
                  </a:lnTo>
                  <a:lnTo>
                    <a:pt x="1096322" y="1025968"/>
                  </a:lnTo>
                  <a:lnTo>
                    <a:pt x="1095375" y="1025968"/>
                  </a:lnTo>
                  <a:lnTo>
                    <a:pt x="1095849" y="1038668"/>
                  </a:lnTo>
                  <a:close/>
                </a:path>
                <a:path w="2360295" h="1867535">
                  <a:moveTo>
                    <a:pt x="1107060" y="1051368"/>
                  </a:moveTo>
                  <a:lnTo>
                    <a:pt x="1109350" y="1051368"/>
                  </a:lnTo>
                  <a:lnTo>
                    <a:pt x="1108561" y="1038668"/>
                  </a:lnTo>
                  <a:lnTo>
                    <a:pt x="1107613" y="1038668"/>
                  </a:lnTo>
                  <a:lnTo>
                    <a:pt x="1107060" y="1051368"/>
                  </a:lnTo>
                  <a:close/>
                </a:path>
                <a:path w="2360295" h="1867535">
                  <a:moveTo>
                    <a:pt x="1105008" y="1051368"/>
                  </a:moveTo>
                  <a:lnTo>
                    <a:pt x="1106271" y="1051368"/>
                  </a:lnTo>
                  <a:lnTo>
                    <a:pt x="1106587" y="1038668"/>
                  </a:lnTo>
                  <a:lnTo>
                    <a:pt x="1104534" y="1038668"/>
                  </a:lnTo>
                  <a:lnTo>
                    <a:pt x="1105008" y="1051368"/>
                  </a:lnTo>
                  <a:close/>
                </a:path>
                <a:path w="2360295" h="1867535">
                  <a:moveTo>
                    <a:pt x="1103637" y="1047904"/>
                  </a:moveTo>
                  <a:lnTo>
                    <a:pt x="1103981" y="1038668"/>
                  </a:lnTo>
                  <a:lnTo>
                    <a:pt x="1102718" y="1038668"/>
                  </a:lnTo>
                  <a:lnTo>
                    <a:pt x="1103637" y="1047904"/>
                  </a:lnTo>
                  <a:close/>
                </a:path>
                <a:path w="2360295" h="1867535">
                  <a:moveTo>
                    <a:pt x="1103508" y="1051368"/>
                  </a:moveTo>
                  <a:lnTo>
                    <a:pt x="1103637" y="1047904"/>
                  </a:lnTo>
                  <a:lnTo>
                    <a:pt x="1102718" y="1038668"/>
                  </a:lnTo>
                  <a:lnTo>
                    <a:pt x="1103508" y="1051368"/>
                  </a:lnTo>
                  <a:close/>
                </a:path>
                <a:path w="2360295" h="1867535">
                  <a:moveTo>
                    <a:pt x="1102165" y="1051368"/>
                  </a:moveTo>
                  <a:lnTo>
                    <a:pt x="1103508" y="1051368"/>
                  </a:lnTo>
                  <a:lnTo>
                    <a:pt x="1102718" y="1038668"/>
                  </a:lnTo>
                  <a:lnTo>
                    <a:pt x="1101691" y="1038668"/>
                  </a:lnTo>
                  <a:lnTo>
                    <a:pt x="1102165" y="1051368"/>
                  </a:lnTo>
                  <a:close/>
                </a:path>
                <a:path w="2360295" h="1867535">
                  <a:moveTo>
                    <a:pt x="1099875" y="1051368"/>
                  </a:moveTo>
                  <a:lnTo>
                    <a:pt x="1100664" y="1051368"/>
                  </a:lnTo>
                  <a:lnTo>
                    <a:pt x="1100506" y="1038668"/>
                  </a:lnTo>
                  <a:lnTo>
                    <a:pt x="1099717" y="1038668"/>
                  </a:lnTo>
                  <a:lnTo>
                    <a:pt x="1099875" y="1051368"/>
                  </a:lnTo>
                  <a:close/>
                </a:path>
                <a:path w="2360295" h="1867535">
                  <a:moveTo>
                    <a:pt x="1103508" y="1051368"/>
                  </a:moveTo>
                  <a:lnTo>
                    <a:pt x="1103981" y="1051368"/>
                  </a:lnTo>
                  <a:lnTo>
                    <a:pt x="1103637" y="1047904"/>
                  </a:lnTo>
                  <a:lnTo>
                    <a:pt x="1103508" y="1051368"/>
                  </a:lnTo>
                  <a:close/>
                </a:path>
                <a:path w="2360295" h="1867535">
                  <a:moveTo>
                    <a:pt x="1099717" y="1064068"/>
                  </a:moveTo>
                  <a:lnTo>
                    <a:pt x="1108245" y="1064068"/>
                  </a:lnTo>
                  <a:lnTo>
                    <a:pt x="1109193" y="1051368"/>
                  </a:lnTo>
                  <a:lnTo>
                    <a:pt x="1101375" y="1051368"/>
                  </a:lnTo>
                  <a:lnTo>
                    <a:pt x="1099717" y="1064068"/>
                  </a:lnTo>
                  <a:close/>
                </a:path>
                <a:path w="2360295" h="1867535">
                  <a:moveTo>
                    <a:pt x="1099717" y="1064068"/>
                  </a:moveTo>
                  <a:lnTo>
                    <a:pt x="1101375" y="1051368"/>
                  </a:lnTo>
                  <a:lnTo>
                    <a:pt x="1100901" y="1051368"/>
                  </a:lnTo>
                  <a:lnTo>
                    <a:pt x="1099717" y="1064068"/>
                  </a:lnTo>
                  <a:close/>
                </a:path>
                <a:path w="2360295" h="1867535">
                  <a:moveTo>
                    <a:pt x="1099322" y="1064068"/>
                  </a:moveTo>
                  <a:lnTo>
                    <a:pt x="1099717" y="1064068"/>
                  </a:lnTo>
                  <a:lnTo>
                    <a:pt x="1100901" y="1051368"/>
                  </a:lnTo>
                  <a:lnTo>
                    <a:pt x="1099401" y="1051368"/>
                  </a:lnTo>
                  <a:lnTo>
                    <a:pt x="1099322" y="1064068"/>
                  </a:lnTo>
                  <a:close/>
                </a:path>
                <a:path w="2360295" h="1867535">
                  <a:moveTo>
                    <a:pt x="1100585" y="1076768"/>
                  </a:moveTo>
                  <a:lnTo>
                    <a:pt x="1108087" y="1076768"/>
                  </a:lnTo>
                  <a:lnTo>
                    <a:pt x="1109193" y="1064068"/>
                  </a:lnTo>
                  <a:lnTo>
                    <a:pt x="1097585" y="1064068"/>
                  </a:lnTo>
                  <a:lnTo>
                    <a:pt x="1100585" y="1076768"/>
                  </a:lnTo>
                  <a:close/>
                </a:path>
                <a:path w="2360295" h="1867535">
                  <a:moveTo>
                    <a:pt x="1099875" y="1089468"/>
                  </a:moveTo>
                  <a:lnTo>
                    <a:pt x="1108956" y="1089468"/>
                  </a:lnTo>
                  <a:lnTo>
                    <a:pt x="1108877" y="1076768"/>
                  </a:lnTo>
                  <a:lnTo>
                    <a:pt x="1099638" y="1076768"/>
                  </a:lnTo>
                  <a:lnTo>
                    <a:pt x="1099875" y="1089468"/>
                  </a:lnTo>
                  <a:close/>
                </a:path>
                <a:path w="2360295" h="1867535">
                  <a:moveTo>
                    <a:pt x="1101217" y="1102168"/>
                  </a:moveTo>
                  <a:lnTo>
                    <a:pt x="1110061" y="1102168"/>
                  </a:lnTo>
                  <a:lnTo>
                    <a:pt x="1108561" y="1089468"/>
                  </a:lnTo>
                  <a:lnTo>
                    <a:pt x="1101059" y="1089468"/>
                  </a:lnTo>
                  <a:lnTo>
                    <a:pt x="1101217" y="1102168"/>
                  </a:lnTo>
                  <a:close/>
                </a:path>
                <a:path w="2360295" h="1867535">
                  <a:moveTo>
                    <a:pt x="1096085" y="1102168"/>
                  </a:moveTo>
                  <a:lnTo>
                    <a:pt x="1101217" y="1102168"/>
                  </a:lnTo>
                  <a:lnTo>
                    <a:pt x="1099796" y="1089468"/>
                  </a:lnTo>
                  <a:lnTo>
                    <a:pt x="1096874" y="1089468"/>
                  </a:lnTo>
                  <a:lnTo>
                    <a:pt x="1096085" y="1102168"/>
                  </a:lnTo>
                  <a:close/>
                </a:path>
                <a:path w="2360295" h="1867535">
                  <a:moveTo>
                    <a:pt x="1109035" y="1114868"/>
                  </a:moveTo>
                  <a:lnTo>
                    <a:pt x="1110298" y="1114868"/>
                  </a:lnTo>
                  <a:lnTo>
                    <a:pt x="1110298" y="1102168"/>
                  </a:lnTo>
                  <a:lnTo>
                    <a:pt x="1109509" y="1102168"/>
                  </a:lnTo>
                  <a:lnTo>
                    <a:pt x="1109035" y="1114868"/>
                  </a:lnTo>
                  <a:close/>
                </a:path>
                <a:path w="2360295" h="1867535">
                  <a:moveTo>
                    <a:pt x="1101376" y="1114868"/>
                  </a:moveTo>
                  <a:lnTo>
                    <a:pt x="1109035" y="1114868"/>
                  </a:lnTo>
                  <a:lnTo>
                    <a:pt x="1108640" y="1102168"/>
                  </a:lnTo>
                  <a:lnTo>
                    <a:pt x="1102718" y="1102168"/>
                  </a:lnTo>
                  <a:lnTo>
                    <a:pt x="1101376" y="1114868"/>
                  </a:lnTo>
                  <a:close/>
                </a:path>
                <a:path w="2360295" h="1867535">
                  <a:moveTo>
                    <a:pt x="1095137" y="1114868"/>
                  </a:moveTo>
                  <a:lnTo>
                    <a:pt x="1096479" y="1114868"/>
                  </a:lnTo>
                  <a:lnTo>
                    <a:pt x="1095926" y="1102168"/>
                  </a:lnTo>
                  <a:lnTo>
                    <a:pt x="1095216" y="1102168"/>
                  </a:lnTo>
                  <a:lnTo>
                    <a:pt x="1095137" y="1114868"/>
                  </a:lnTo>
                  <a:close/>
                </a:path>
                <a:path w="2360295" h="1867535">
                  <a:moveTo>
                    <a:pt x="1109035" y="1127568"/>
                  </a:moveTo>
                  <a:lnTo>
                    <a:pt x="1109746" y="1127568"/>
                  </a:lnTo>
                  <a:lnTo>
                    <a:pt x="1109746" y="1114868"/>
                  </a:lnTo>
                  <a:lnTo>
                    <a:pt x="1108724" y="1122013"/>
                  </a:lnTo>
                  <a:lnTo>
                    <a:pt x="1109035" y="1127568"/>
                  </a:lnTo>
                  <a:close/>
                </a:path>
                <a:path w="2360295" h="1867535">
                  <a:moveTo>
                    <a:pt x="1107693" y="1127568"/>
                  </a:moveTo>
                  <a:lnTo>
                    <a:pt x="1107930" y="1127568"/>
                  </a:lnTo>
                  <a:lnTo>
                    <a:pt x="1108724" y="1122013"/>
                  </a:lnTo>
                  <a:lnTo>
                    <a:pt x="1108324" y="1114868"/>
                  </a:lnTo>
                  <a:lnTo>
                    <a:pt x="1108088" y="1114868"/>
                  </a:lnTo>
                  <a:lnTo>
                    <a:pt x="1107693" y="1127568"/>
                  </a:lnTo>
                  <a:close/>
                </a:path>
                <a:path w="2360295" h="1867535">
                  <a:moveTo>
                    <a:pt x="1099323" y="1127568"/>
                  </a:moveTo>
                  <a:lnTo>
                    <a:pt x="1107693" y="1127568"/>
                  </a:lnTo>
                  <a:lnTo>
                    <a:pt x="1107535" y="1114868"/>
                  </a:lnTo>
                  <a:lnTo>
                    <a:pt x="1097191" y="1114868"/>
                  </a:lnTo>
                  <a:lnTo>
                    <a:pt x="1099323" y="1127568"/>
                  </a:lnTo>
                  <a:close/>
                </a:path>
                <a:path w="2360295" h="1867535">
                  <a:moveTo>
                    <a:pt x="1102402" y="1140268"/>
                  </a:moveTo>
                  <a:lnTo>
                    <a:pt x="1111878" y="1140268"/>
                  </a:lnTo>
                  <a:lnTo>
                    <a:pt x="1111246" y="1127568"/>
                  </a:lnTo>
                  <a:lnTo>
                    <a:pt x="1102244" y="1127568"/>
                  </a:lnTo>
                  <a:lnTo>
                    <a:pt x="1102402" y="1140268"/>
                  </a:lnTo>
                  <a:close/>
                </a:path>
                <a:path w="2360295" h="1867535">
                  <a:moveTo>
                    <a:pt x="1100112" y="1140268"/>
                  </a:moveTo>
                  <a:lnTo>
                    <a:pt x="1102244" y="1127568"/>
                  </a:lnTo>
                  <a:lnTo>
                    <a:pt x="1100428" y="1127568"/>
                  </a:lnTo>
                  <a:lnTo>
                    <a:pt x="1099146" y="1131124"/>
                  </a:lnTo>
                  <a:lnTo>
                    <a:pt x="1100112" y="1140268"/>
                  </a:lnTo>
                  <a:close/>
                </a:path>
                <a:path w="2360295" h="1867535">
                  <a:moveTo>
                    <a:pt x="1098647" y="1132507"/>
                  </a:moveTo>
                  <a:lnTo>
                    <a:pt x="1099146" y="1131124"/>
                  </a:lnTo>
                  <a:lnTo>
                    <a:pt x="1098770" y="1127568"/>
                  </a:lnTo>
                  <a:lnTo>
                    <a:pt x="1098647" y="1132507"/>
                  </a:lnTo>
                  <a:close/>
                </a:path>
                <a:path w="2360295" h="1867535">
                  <a:moveTo>
                    <a:pt x="1095848" y="1140268"/>
                  </a:moveTo>
                  <a:lnTo>
                    <a:pt x="1098454" y="1140268"/>
                  </a:lnTo>
                  <a:lnTo>
                    <a:pt x="1098647" y="1132507"/>
                  </a:lnTo>
                  <a:lnTo>
                    <a:pt x="1095848" y="1140268"/>
                  </a:lnTo>
                  <a:close/>
                </a:path>
                <a:path w="2360295" h="1867535">
                  <a:moveTo>
                    <a:pt x="1099480" y="1152968"/>
                  </a:moveTo>
                  <a:lnTo>
                    <a:pt x="1109588" y="1152968"/>
                  </a:lnTo>
                  <a:lnTo>
                    <a:pt x="1109351" y="1140268"/>
                  </a:lnTo>
                  <a:lnTo>
                    <a:pt x="1098612" y="1140268"/>
                  </a:lnTo>
                  <a:lnTo>
                    <a:pt x="1099480" y="1152968"/>
                  </a:lnTo>
                  <a:close/>
                </a:path>
                <a:path w="2360295" h="1867535">
                  <a:moveTo>
                    <a:pt x="1109588" y="1165668"/>
                  </a:moveTo>
                  <a:lnTo>
                    <a:pt x="1110614" y="1165668"/>
                  </a:lnTo>
                  <a:lnTo>
                    <a:pt x="1110693" y="1152968"/>
                  </a:lnTo>
                  <a:lnTo>
                    <a:pt x="1108403" y="1152968"/>
                  </a:lnTo>
                  <a:lnTo>
                    <a:pt x="1109588" y="1165668"/>
                  </a:lnTo>
                  <a:close/>
                </a:path>
                <a:path w="2360295" h="1867535">
                  <a:moveTo>
                    <a:pt x="1105798" y="1165668"/>
                  </a:moveTo>
                  <a:lnTo>
                    <a:pt x="1108403" y="1152968"/>
                  </a:lnTo>
                  <a:lnTo>
                    <a:pt x="1104455" y="1152968"/>
                  </a:lnTo>
                  <a:lnTo>
                    <a:pt x="1105798" y="1165668"/>
                  </a:lnTo>
                  <a:close/>
                </a:path>
                <a:path w="2360295" h="1867535">
                  <a:moveTo>
                    <a:pt x="1099875" y="1165668"/>
                  </a:moveTo>
                  <a:lnTo>
                    <a:pt x="1104771" y="1165668"/>
                  </a:lnTo>
                  <a:lnTo>
                    <a:pt x="1104455" y="1152968"/>
                  </a:lnTo>
                  <a:lnTo>
                    <a:pt x="1099875" y="1152968"/>
                  </a:lnTo>
                  <a:lnTo>
                    <a:pt x="1099875" y="1165668"/>
                  </a:lnTo>
                  <a:close/>
                </a:path>
                <a:path w="2360295" h="1867535">
                  <a:moveTo>
                    <a:pt x="1094979" y="1165668"/>
                  </a:moveTo>
                  <a:lnTo>
                    <a:pt x="1099875" y="1165668"/>
                  </a:lnTo>
                  <a:lnTo>
                    <a:pt x="1099717" y="1152968"/>
                  </a:lnTo>
                  <a:lnTo>
                    <a:pt x="1095295" y="1152968"/>
                  </a:lnTo>
                  <a:lnTo>
                    <a:pt x="1094979" y="1165668"/>
                  </a:lnTo>
                  <a:close/>
                </a:path>
                <a:path w="2360295" h="1867535">
                  <a:moveTo>
                    <a:pt x="1109825" y="1178368"/>
                  </a:moveTo>
                  <a:lnTo>
                    <a:pt x="1110062" y="1178368"/>
                  </a:lnTo>
                  <a:lnTo>
                    <a:pt x="1111720" y="1165668"/>
                  </a:lnTo>
                  <a:lnTo>
                    <a:pt x="1109825" y="1178368"/>
                  </a:lnTo>
                  <a:close/>
                </a:path>
                <a:path w="2360295" h="1867535">
                  <a:moveTo>
                    <a:pt x="1103191" y="1178368"/>
                  </a:moveTo>
                  <a:lnTo>
                    <a:pt x="1109825" y="1178368"/>
                  </a:lnTo>
                  <a:lnTo>
                    <a:pt x="1109588" y="1165668"/>
                  </a:lnTo>
                  <a:lnTo>
                    <a:pt x="1103665" y="1165668"/>
                  </a:lnTo>
                  <a:lnTo>
                    <a:pt x="1103191" y="1178368"/>
                  </a:lnTo>
                  <a:close/>
                </a:path>
                <a:path w="2360295" h="1867535">
                  <a:moveTo>
                    <a:pt x="1101138" y="1178368"/>
                  </a:moveTo>
                  <a:lnTo>
                    <a:pt x="1102796" y="1178368"/>
                  </a:lnTo>
                  <a:lnTo>
                    <a:pt x="1102165" y="1165668"/>
                  </a:lnTo>
                  <a:lnTo>
                    <a:pt x="1100269" y="1165668"/>
                  </a:lnTo>
                  <a:lnTo>
                    <a:pt x="1101138" y="1178368"/>
                  </a:lnTo>
                  <a:close/>
                </a:path>
                <a:path w="2360295" h="1867535">
                  <a:moveTo>
                    <a:pt x="1094347" y="1178368"/>
                  </a:moveTo>
                  <a:lnTo>
                    <a:pt x="1096163" y="1178368"/>
                  </a:lnTo>
                  <a:lnTo>
                    <a:pt x="1095532" y="1165668"/>
                  </a:lnTo>
                  <a:lnTo>
                    <a:pt x="1094347" y="1178368"/>
                  </a:lnTo>
                  <a:close/>
                </a:path>
                <a:path w="2360295" h="1867535">
                  <a:moveTo>
                    <a:pt x="1094900" y="1191068"/>
                  </a:moveTo>
                  <a:lnTo>
                    <a:pt x="1109114" y="1191068"/>
                  </a:lnTo>
                  <a:lnTo>
                    <a:pt x="1107693" y="1178368"/>
                  </a:lnTo>
                  <a:lnTo>
                    <a:pt x="1098374" y="1178368"/>
                  </a:lnTo>
                  <a:lnTo>
                    <a:pt x="1094900" y="1191068"/>
                  </a:lnTo>
                  <a:close/>
                </a:path>
                <a:path w="2360295" h="1867535">
                  <a:moveTo>
                    <a:pt x="1105007" y="1203768"/>
                  </a:moveTo>
                  <a:lnTo>
                    <a:pt x="1111483" y="1203768"/>
                  </a:lnTo>
                  <a:lnTo>
                    <a:pt x="1110536" y="1191068"/>
                  </a:lnTo>
                  <a:lnTo>
                    <a:pt x="1103902" y="1191068"/>
                  </a:lnTo>
                  <a:lnTo>
                    <a:pt x="1103549" y="1192601"/>
                  </a:lnTo>
                  <a:lnTo>
                    <a:pt x="1105007" y="1203768"/>
                  </a:lnTo>
                  <a:close/>
                </a:path>
                <a:path w="2360295" h="1867535">
                  <a:moveTo>
                    <a:pt x="1103549" y="1192601"/>
                  </a:moveTo>
                  <a:lnTo>
                    <a:pt x="1103902" y="1191068"/>
                  </a:lnTo>
                  <a:lnTo>
                    <a:pt x="1103520" y="1192375"/>
                  </a:lnTo>
                  <a:lnTo>
                    <a:pt x="1103549" y="1192601"/>
                  </a:lnTo>
                  <a:close/>
                </a:path>
                <a:path w="2360295" h="1867535">
                  <a:moveTo>
                    <a:pt x="1103520" y="1192375"/>
                  </a:moveTo>
                  <a:lnTo>
                    <a:pt x="1103902" y="1191068"/>
                  </a:lnTo>
                  <a:lnTo>
                    <a:pt x="1103349" y="1191068"/>
                  </a:lnTo>
                  <a:lnTo>
                    <a:pt x="1103520" y="1192375"/>
                  </a:lnTo>
                  <a:close/>
                </a:path>
                <a:path w="2360295" h="1867535">
                  <a:moveTo>
                    <a:pt x="1098533" y="1203768"/>
                  </a:moveTo>
                  <a:lnTo>
                    <a:pt x="1099954" y="1203768"/>
                  </a:lnTo>
                  <a:lnTo>
                    <a:pt x="1099243" y="1191068"/>
                  </a:lnTo>
                  <a:lnTo>
                    <a:pt x="1098313" y="1201046"/>
                  </a:lnTo>
                  <a:lnTo>
                    <a:pt x="1098533" y="1203768"/>
                  </a:lnTo>
                  <a:close/>
                </a:path>
                <a:path w="2360295" h="1867535">
                  <a:moveTo>
                    <a:pt x="1097032" y="1203768"/>
                  </a:moveTo>
                  <a:lnTo>
                    <a:pt x="1098059" y="1203768"/>
                  </a:lnTo>
                  <a:lnTo>
                    <a:pt x="1097190" y="1191068"/>
                  </a:lnTo>
                  <a:lnTo>
                    <a:pt x="1097032" y="1203768"/>
                  </a:lnTo>
                  <a:close/>
                </a:path>
                <a:path w="2360295" h="1867535">
                  <a:moveTo>
                    <a:pt x="1100191" y="1203768"/>
                  </a:moveTo>
                  <a:lnTo>
                    <a:pt x="1100980" y="1203768"/>
                  </a:lnTo>
                  <a:lnTo>
                    <a:pt x="1103549" y="1192601"/>
                  </a:lnTo>
                  <a:lnTo>
                    <a:pt x="1103520" y="1192375"/>
                  </a:lnTo>
                  <a:lnTo>
                    <a:pt x="1100191" y="1203768"/>
                  </a:lnTo>
                  <a:close/>
                </a:path>
                <a:path w="2360295" h="1867535">
                  <a:moveTo>
                    <a:pt x="1098059" y="1203768"/>
                  </a:moveTo>
                  <a:lnTo>
                    <a:pt x="1098533" y="1203768"/>
                  </a:lnTo>
                  <a:lnTo>
                    <a:pt x="1098313" y="1201046"/>
                  </a:lnTo>
                  <a:lnTo>
                    <a:pt x="1098059" y="1203768"/>
                  </a:lnTo>
                  <a:close/>
                </a:path>
                <a:path w="2360295" h="1867535">
                  <a:moveTo>
                    <a:pt x="1097822" y="1216468"/>
                  </a:moveTo>
                  <a:lnTo>
                    <a:pt x="1105087" y="1216468"/>
                  </a:lnTo>
                  <a:lnTo>
                    <a:pt x="1104772" y="1203768"/>
                  </a:lnTo>
                  <a:lnTo>
                    <a:pt x="1096953" y="1203768"/>
                  </a:lnTo>
                  <a:lnTo>
                    <a:pt x="1097822" y="1216468"/>
                  </a:lnTo>
                  <a:close/>
                </a:path>
                <a:path w="2360295" h="1867535">
                  <a:moveTo>
                    <a:pt x="1106430" y="1229168"/>
                  </a:moveTo>
                  <a:lnTo>
                    <a:pt x="1108009" y="1229168"/>
                  </a:lnTo>
                  <a:lnTo>
                    <a:pt x="1106666" y="1216468"/>
                  </a:lnTo>
                  <a:lnTo>
                    <a:pt x="1106430" y="1218583"/>
                  </a:lnTo>
                  <a:lnTo>
                    <a:pt x="1106430" y="1229168"/>
                  </a:lnTo>
                  <a:close/>
                </a:path>
                <a:path w="2360295" h="1867535">
                  <a:moveTo>
                    <a:pt x="1106430" y="1218583"/>
                  </a:moveTo>
                  <a:lnTo>
                    <a:pt x="1106666" y="1216468"/>
                  </a:lnTo>
                  <a:lnTo>
                    <a:pt x="1106430" y="1216468"/>
                  </a:lnTo>
                  <a:lnTo>
                    <a:pt x="1106430" y="1218583"/>
                  </a:lnTo>
                  <a:close/>
                </a:path>
                <a:path w="2360295" h="1867535">
                  <a:moveTo>
                    <a:pt x="1099086" y="1229168"/>
                  </a:moveTo>
                  <a:lnTo>
                    <a:pt x="1105245" y="1229168"/>
                  </a:lnTo>
                  <a:lnTo>
                    <a:pt x="1106430" y="1218583"/>
                  </a:lnTo>
                  <a:lnTo>
                    <a:pt x="1106430" y="1216468"/>
                  </a:lnTo>
                  <a:lnTo>
                    <a:pt x="1099480" y="1216468"/>
                  </a:lnTo>
                  <a:lnTo>
                    <a:pt x="1099086" y="1229168"/>
                  </a:lnTo>
                  <a:close/>
                </a:path>
                <a:path w="2360295" h="1867535">
                  <a:moveTo>
                    <a:pt x="1107851" y="1241868"/>
                  </a:moveTo>
                  <a:lnTo>
                    <a:pt x="1109825" y="1241868"/>
                  </a:lnTo>
                  <a:lnTo>
                    <a:pt x="1108167" y="1229168"/>
                  </a:lnTo>
                  <a:lnTo>
                    <a:pt x="1107220" y="1229168"/>
                  </a:lnTo>
                  <a:lnTo>
                    <a:pt x="1107851" y="1241868"/>
                  </a:lnTo>
                  <a:close/>
                </a:path>
                <a:path w="2360295" h="1867535">
                  <a:moveTo>
                    <a:pt x="1101928" y="1241868"/>
                  </a:moveTo>
                  <a:lnTo>
                    <a:pt x="1106193" y="1241868"/>
                  </a:lnTo>
                  <a:lnTo>
                    <a:pt x="1106430" y="1229168"/>
                  </a:lnTo>
                  <a:lnTo>
                    <a:pt x="1101297" y="1229168"/>
                  </a:lnTo>
                  <a:lnTo>
                    <a:pt x="1101928" y="1241868"/>
                  </a:lnTo>
                  <a:close/>
                </a:path>
                <a:path w="2360295" h="1867535">
                  <a:moveTo>
                    <a:pt x="1099086" y="1254568"/>
                  </a:moveTo>
                  <a:lnTo>
                    <a:pt x="1109509" y="1254568"/>
                  </a:lnTo>
                  <a:lnTo>
                    <a:pt x="1109983" y="1241868"/>
                  </a:lnTo>
                  <a:lnTo>
                    <a:pt x="1099007" y="1241868"/>
                  </a:lnTo>
                  <a:lnTo>
                    <a:pt x="1099086" y="1254568"/>
                  </a:lnTo>
                  <a:close/>
                </a:path>
                <a:path w="2360295" h="1867535">
                  <a:moveTo>
                    <a:pt x="1097428" y="1254568"/>
                  </a:moveTo>
                  <a:lnTo>
                    <a:pt x="1099007" y="1254568"/>
                  </a:lnTo>
                  <a:lnTo>
                    <a:pt x="1098612" y="1241868"/>
                  </a:lnTo>
                  <a:lnTo>
                    <a:pt x="1097822" y="1241868"/>
                  </a:lnTo>
                  <a:lnTo>
                    <a:pt x="1097428" y="1254568"/>
                  </a:lnTo>
                  <a:close/>
                </a:path>
                <a:path w="2360295" h="1867535">
                  <a:moveTo>
                    <a:pt x="1104850" y="1267268"/>
                  </a:moveTo>
                  <a:lnTo>
                    <a:pt x="1109035" y="1267268"/>
                  </a:lnTo>
                  <a:lnTo>
                    <a:pt x="1108798" y="1254568"/>
                  </a:lnTo>
                  <a:lnTo>
                    <a:pt x="1105877" y="1254568"/>
                  </a:lnTo>
                  <a:lnTo>
                    <a:pt x="1104850" y="1267268"/>
                  </a:lnTo>
                  <a:close/>
                </a:path>
                <a:path w="2360295" h="1867535">
                  <a:moveTo>
                    <a:pt x="1095375" y="1267268"/>
                  </a:moveTo>
                  <a:lnTo>
                    <a:pt x="1101534" y="1267268"/>
                  </a:lnTo>
                  <a:lnTo>
                    <a:pt x="1103034" y="1254568"/>
                  </a:lnTo>
                  <a:lnTo>
                    <a:pt x="1095375" y="1254568"/>
                  </a:lnTo>
                  <a:lnTo>
                    <a:pt x="1095375" y="1267268"/>
                  </a:lnTo>
                  <a:close/>
                </a:path>
                <a:path w="2360295" h="1867535">
                  <a:moveTo>
                    <a:pt x="1105797" y="1279968"/>
                  </a:moveTo>
                  <a:lnTo>
                    <a:pt x="1106586" y="1279968"/>
                  </a:lnTo>
                  <a:lnTo>
                    <a:pt x="1106744" y="1267268"/>
                  </a:lnTo>
                  <a:lnTo>
                    <a:pt x="1105165" y="1267268"/>
                  </a:lnTo>
                  <a:lnTo>
                    <a:pt x="1105797" y="1279968"/>
                  </a:lnTo>
                  <a:close/>
                </a:path>
                <a:path w="2360295" h="1867535">
                  <a:moveTo>
                    <a:pt x="1101691" y="1279968"/>
                  </a:moveTo>
                  <a:lnTo>
                    <a:pt x="1102876" y="1279968"/>
                  </a:lnTo>
                  <a:lnTo>
                    <a:pt x="1102639" y="1267268"/>
                  </a:lnTo>
                  <a:lnTo>
                    <a:pt x="1102165" y="1267268"/>
                  </a:lnTo>
                  <a:lnTo>
                    <a:pt x="1101691" y="1279968"/>
                  </a:lnTo>
                  <a:close/>
                </a:path>
                <a:path w="2360295" h="1867535">
                  <a:moveTo>
                    <a:pt x="1098770" y="1279968"/>
                  </a:moveTo>
                  <a:lnTo>
                    <a:pt x="1097665" y="1267268"/>
                  </a:lnTo>
                  <a:lnTo>
                    <a:pt x="1097191" y="1267268"/>
                  </a:lnTo>
                  <a:lnTo>
                    <a:pt x="1098770" y="1279968"/>
                  </a:lnTo>
                  <a:close/>
                </a:path>
                <a:path w="2360295" h="1867535">
                  <a:moveTo>
                    <a:pt x="1096165" y="1279968"/>
                  </a:moveTo>
                  <a:lnTo>
                    <a:pt x="1097191" y="1267268"/>
                  </a:lnTo>
                  <a:lnTo>
                    <a:pt x="1096401" y="1267268"/>
                  </a:lnTo>
                  <a:lnTo>
                    <a:pt x="1096165" y="1279968"/>
                  </a:lnTo>
                  <a:close/>
                </a:path>
                <a:path w="2360295" h="1867535">
                  <a:moveTo>
                    <a:pt x="1106113" y="1292668"/>
                  </a:moveTo>
                  <a:lnTo>
                    <a:pt x="1106982" y="1292668"/>
                  </a:lnTo>
                  <a:lnTo>
                    <a:pt x="1106745" y="1279968"/>
                  </a:lnTo>
                  <a:lnTo>
                    <a:pt x="1105324" y="1279968"/>
                  </a:lnTo>
                  <a:lnTo>
                    <a:pt x="1106113" y="1292668"/>
                  </a:lnTo>
                  <a:close/>
                </a:path>
                <a:path w="2360295" h="1867535">
                  <a:moveTo>
                    <a:pt x="1097585" y="1292668"/>
                  </a:moveTo>
                  <a:lnTo>
                    <a:pt x="1104771" y="1292668"/>
                  </a:lnTo>
                  <a:lnTo>
                    <a:pt x="1104771" y="1279968"/>
                  </a:lnTo>
                  <a:lnTo>
                    <a:pt x="1099243" y="1279968"/>
                  </a:lnTo>
                  <a:lnTo>
                    <a:pt x="1097585" y="1292668"/>
                  </a:lnTo>
                  <a:close/>
                </a:path>
                <a:path w="2360295" h="1867535">
                  <a:moveTo>
                    <a:pt x="1099796" y="1305368"/>
                  </a:moveTo>
                  <a:lnTo>
                    <a:pt x="1108561" y="1305368"/>
                  </a:lnTo>
                  <a:lnTo>
                    <a:pt x="1109114" y="1292668"/>
                  </a:lnTo>
                  <a:lnTo>
                    <a:pt x="1099796" y="1292668"/>
                  </a:lnTo>
                  <a:lnTo>
                    <a:pt x="1099796" y="1305368"/>
                  </a:lnTo>
                  <a:close/>
                </a:path>
                <a:path w="2360295" h="1867535">
                  <a:moveTo>
                    <a:pt x="1096005" y="1305368"/>
                  </a:moveTo>
                  <a:lnTo>
                    <a:pt x="1099085" y="1305368"/>
                  </a:lnTo>
                  <a:lnTo>
                    <a:pt x="1099322" y="1292668"/>
                  </a:lnTo>
                  <a:lnTo>
                    <a:pt x="1097190" y="1292668"/>
                  </a:lnTo>
                  <a:lnTo>
                    <a:pt x="1096005" y="1305368"/>
                  </a:lnTo>
                  <a:close/>
                </a:path>
                <a:path w="2360295" h="1867535">
                  <a:moveTo>
                    <a:pt x="1099243" y="1318068"/>
                  </a:moveTo>
                  <a:lnTo>
                    <a:pt x="1106982" y="1318068"/>
                  </a:lnTo>
                  <a:lnTo>
                    <a:pt x="1106982" y="1305368"/>
                  </a:lnTo>
                  <a:lnTo>
                    <a:pt x="1098374" y="1305368"/>
                  </a:lnTo>
                  <a:lnTo>
                    <a:pt x="1099243" y="1318068"/>
                  </a:lnTo>
                  <a:close/>
                </a:path>
                <a:path w="2360295" h="1867535">
                  <a:moveTo>
                    <a:pt x="1101849" y="1330768"/>
                  </a:moveTo>
                  <a:lnTo>
                    <a:pt x="1109350" y="1330768"/>
                  </a:lnTo>
                  <a:lnTo>
                    <a:pt x="1110219" y="1318068"/>
                  </a:lnTo>
                  <a:lnTo>
                    <a:pt x="1100901" y="1318068"/>
                  </a:lnTo>
                  <a:lnTo>
                    <a:pt x="1101849" y="1330768"/>
                  </a:lnTo>
                  <a:close/>
                </a:path>
                <a:path w="2360295" h="1867535">
                  <a:moveTo>
                    <a:pt x="1100112" y="1343468"/>
                  </a:moveTo>
                  <a:lnTo>
                    <a:pt x="1109350" y="1343468"/>
                  </a:lnTo>
                  <a:lnTo>
                    <a:pt x="1108640" y="1330768"/>
                  </a:lnTo>
                  <a:lnTo>
                    <a:pt x="1100270" y="1330768"/>
                  </a:lnTo>
                  <a:lnTo>
                    <a:pt x="1100112" y="1343468"/>
                  </a:lnTo>
                  <a:close/>
                </a:path>
                <a:path w="2360295" h="1867535">
                  <a:moveTo>
                    <a:pt x="1097822" y="1343468"/>
                  </a:moveTo>
                  <a:lnTo>
                    <a:pt x="1098848" y="1330768"/>
                  </a:lnTo>
                  <a:lnTo>
                    <a:pt x="1098059" y="1330768"/>
                  </a:lnTo>
                  <a:lnTo>
                    <a:pt x="1097822" y="1343468"/>
                  </a:lnTo>
                  <a:close/>
                </a:path>
                <a:path w="2360295" h="1867535">
                  <a:moveTo>
                    <a:pt x="1097033" y="1356168"/>
                  </a:moveTo>
                  <a:lnTo>
                    <a:pt x="1107140" y="1356168"/>
                  </a:lnTo>
                  <a:lnTo>
                    <a:pt x="1106350" y="1343468"/>
                  </a:lnTo>
                  <a:lnTo>
                    <a:pt x="1096322" y="1343468"/>
                  </a:lnTo>
                  <a:lnTo>
                    <a:pt x="1097033" y="1356168"/>
                  </a:lnTo>
                  <a:close/>
                </a:path>
                <a:path w="2360295" h="1867535">
                  <a:moveTo>
                    <a:pt x="1107401" y="1368087"/>
                  </a:moveTo>
                  <a:lnTo>
                    <a:pt x="1112589" y="1356168"/>
                  </a:lnTo>
                  <a:lnTo>
                    <a:pt x="1107772" y="1356168"/>
                  </a:lnTo>
                  <a:lnTo>
                    <a:pt x="1107401" y="1368087"/>
                  </a:lnTo>
                  <a:close/>
                </a:path>
                <a:path w="2360295" h="1867535">
                  <a:moveTo>
                    <a:pt x="1099559" y="1368868"/>
                  </a:moveTo>
                  <a:lnTo>
                    <a:pt x="1105956" y="1368868"/>
                  </a:lnTo>
                  <a:lnTo>
                    <a:pt x="1105956" y="1356168"/>
                  </a:lnTo>
                  <a:lnTo>
                    <a:pt x="1100428" y="1356168"/>
                  </a:lnTo>
                  <a:lnTo>
                    <a:pt x="1099559" y="1368868"/>
                  </a:lnTo>
                  <a:close/>
                </a:path>
                <a:path w="2360295" h="1867535">
                  <a:moveTo>
                    <a:pt x="1097507" y="1368868"/>
                  </a:moveTo>
                  <a:lnTo>
                    <a:pt x="1098217" y="1356168"/>
                  </a:lnTo>
                  <a:lnTo>
                    <a:pt x="1097112" y="1356168"/>
                  </a:lnTo>
                  <a:lnTo>
                    <a:pt x="1097507" y="1368868"/>
                  </a:lnTo>
                  <a:close/>
                </a:path>
                <a:path w="2360295" h="1867535">
                  <a:moveTo>
                    <a:pt x="1095611" y="1368868"/>
                  </a:moveTo>
                  <a:lnTo>
                    <a:pt x="1096716" y="1368868"/>
                  </a:lnTo>
                  <a:lnTo>
                    <a:pt x="1096479" y="1356168"/>
                  </a:lnTo>
                  <a:lnTo>
                    <a:pt x="1095611" y="1368868"/>
                  </a:lnTo>
                  <a:close/>
                </a:path>
                <a:path w="2360295" h="1867535">
                  <a:moveTo>
                    <a:pt x="1107061" y="1368868"/>
                  </a:moveTo>
                  <a:lnTo>
                    <a:pt x="1107377" y="1368868"/>
                  </a:lnTo>
                  <a:lnTo>
                    <a:pt x="1107401" y="1368087"/>
                  </a:lnTo>
                  <a:lnTo>
                    <a:pt x="1107061" y="1368868"/>
                  </a:lnTo>
                  <a:close/>
                </a:path>
                <a:path w="2360295" h="1867535">
                  <a:moveTo>
                    <a:pt x="1109430" y="1381568"/>
                  </a:moveTo>
                  <a:lnTo>
                    <a:pt x="1110694" y="1381568"/>
                  </a:lnTo>
                  <a:lnTo>
                    <a:pt x="1110457" y="1368868"/>
                  </a:lnTo>
                  <a:lnTo>
                    <a:pt x="1109193" y="1368868"/>
                  </a:lnTo>
                  <a:lnTo>
                    <a:pt x="1109430" y="1381568"/>
                  </a:lnTo>
                  <a:close/>
                </a:path>
                <a:path w="2360295" h="1867535">
                  <a:moveTo>
                    <a:pt x="1096085" y="1381568"/>
                  </a:moveTo>
                  <a:lnTo>
                    <a:pt x="1107535" y="1381568"/>
                  </a:lnTo>
                  <a:lnTo>
                    <a:pt x="1107535" y="1368868"/>
                  </a:lnTo>
                  <a:lnTo>
                    <a:pt x="1095295" y="1368868"/>
                  </a:lnTo>
                  <a:lnTo>
                    <a:pt x="1096085" y="1381568"/>
                  </a:lnTo>
                  <a:close/>
                </a:path>
                <a:path w="2360295" h="1867535">
                  <a:moveTo>
                    <a:pt x="1096953" y="1394268"/>
                  </a:moveTo>
                  <a:lnTo>
                    <a:pt x="1110141" y="1394268"/>
                  </a:lnTo>
                  <a:lnTo>
                    <a:pt x="1110535" y="1381568"/>
                  </a:lnTo>
                  <a:lnTo>
                    <a:pt x="1099243" y="1381568"/>
                  </a:lnTo>
                  <a:lnTo>
                    <a:pt x="1096953" y="1394268"/>
                  </a:lnTo>
                  <a:close/>
                </a:path>
                <a:path w="2360295" h="1867535">
                  <a:moveTo>
                    <a:pt x="1109272" y="1406968"/>
                  </a:moveTo>
                  <a:lnTo>
                    <a:pt x="1111009" y="1406968"/>
                  </a:lnTo>
                  <a:lnTo>
                    <a:pt x="1111088" y="1394268"/>
                  </a:lnTo>
                  <a:lnTo>
                    <a:pt x="1108877" y="1394268"/>
                  </a:lnTo>
                  <a:lnTo>
                    <a:pt x="1109272" y="1406968"/>
                  </a:lnTo>
                  <a:close/>
                </a:path>
                <a:path w="2360295" h="1867535">
                  <a:moveTo>
                    <a:pt x="1106824" y="1406968"/>
                  </a:moveTo>
                  <a:lnTo>
                    <a:pt x="1107772" y="1406968"/>
                  </a:lnTo>
                  <a:lnTo>
                    <a:pt x="1107772" y="1394268"/>
                  </a:lnTo>
                  <a:lnTo>
                    <a:pt x="1105402" y="1394268"/>
                  </a:lnTo>
                  <a:lnTo>
                    <a:pt x="1106824" y="1406968"/>
                  </a:lnTo>
                  <a:close/>
                </a:path>
                <a:path w="2360295" h="1867535">
                  <a:moveTo>
                    <a:pt x="1103665" y="1406968"/>
                  </a:moveTo>
                  <a:lnTo>
                    <a:pt x="1104850" y="1406968"/>
                  </a:lnTo>
                  <a:lnTo>
                    <a:pt x="1104770" y="1394268"/>
                  </a:lnTo>
                  <a:lnTo>
                    <a:pt x="1102560" y="1394268"/>
                  </a:lnTo>
                  <a:lnTo>
                    <a:pt x="1103665" y="1406968"/>
                  </a:lnTo>
                  <a:close/>
                </a:path>
                <a:path w="2360295" h="1867535">
                  <a:moveTo>
                    <a:pt x="1100585" y="1406968"/>
                  </a:moveTo>
                  <a:lnTo>
                    <a:pt x="1101138" y="1406968"/>
                  </a:lnTo>
                  <a:lnTo>
                    <a:pt x="1101059" y="1394268"/>
                  </a:lnTo>
                  <a:lnTo>
                    <a:pt x="1099401" y="1394268"/>
                  </a:lnTo>
                  <a:lnTo>
                    <a:pt x="1100585" y="1406968"/>
                  </a:lnTo>
                  <a:close/>
                </a:path>
                <a:path w="2360295" h="1867535">
                  <a:moveTo>
                    <a:pt x="1096230" y="1395284"/>
                  </a:moveTo>
                  <a:lnTo>
                    <a:pt x="1096243" y="1394268"/>
                  </a:lnTo>
                  <a:lnTo>
                    <a:pt x="1096085" y="1394268"/>
                  </a:lnTo>
                  <a:lnTo>
                    <a:pt x="1096230" y="1395284"/>
                  </a:lnTo>
                  <a:close/>
                </a:path>
                <a:path w="2360295" h="1867535">
                  <a:moveTo>
                    <a:pt x="1095374" y="1406968"/>
                  </a:moveTo>
                  <a:lnTo>
                    <a:pt x="1095137" y="1394268"/>
                  </a:lnTo>
                  <a:lnTo>
                    <a:pt x="1094979" y="1394268"/>
                  </a:lnTo>
                  <a:lnTo>
                    <a:pt x="1095374" y="1406968"/>
                  </a:lnTo>
                  <a:close/>
                </a:path>
                <a:path w="2360295" h="1867535">
                  <a:moveTo>
                    <a:pt x="1096085" y="1406968"/>
                  </a:moveTo>
                  <a:lnTo>
                    <a:pt x="1097901" y="1406968"/>
                  </a:lnTo>
                  <a:lnTo>
                    <a:pt x="1096230" y="1395284"/>
                  </a:lnTo>
                  <a:lnTo>
                    <a:pt x="1096085" y="1406968"/>
                  </a:lnTo>
                  <a:close/>
                </a:path>
                <a:path w="2360295" h="1867535">
                  <a:moveTo>
                    <a:pt x="1104691" y="1419668"/>
                  </a:moveTo>
                  <a:lnTo>
                    <a:pt x="1110220" y="1419668"/>
                  </a:lnTo>
                  <a:lnTo>
                    <a:pt x="1111088" y="1406968"/>
                  </a:lnTo>
                  <a:lnTo>
                    <a:pt x="1104533" y="1406968"/>
                  </a:lnTo>
                  <a:lnTo>
                    <a:pt x="1104691" y="1419668"/>
                  </a:lnTo>
                  <a:close/>
                </a:path>
                <a:path w="2360295" h="1867535">
                  <a:moveTo>
                    <a:pt x="1102911" y="1418513"/>
                  </a:moveTo>
                  <a:lnTo>
                    <a:pt x="1103270" y="1406968"/>
                  </a:lnTo>
                  <a:lnTo>
                    <a:pt x="1100901" y="1406968"/>
                  </a:lnTo>
                  <a:lnTo>
                    <a:pt x="1102911" y="1418513"/>
                  </a:lnTo>
                  <a:close/>
                </a:path>
                <a:path w="2360295" h="1867535">
                  <a:moveTo>
                    <a:pt x="1095137" y="1419668"/>
                  </a:moveTo>
                  <a:lnTo>
                    <a:pt x="1097743" y="1419668"/>
                  </a:lnTo>
                  <a:lnTo>
                    <a:pt x="1098374" y="1406968"/>
                  </a:lnTo>
                  <a:lnTo>
                    <a:pt x="1093242" y="1406968"/>
                  </a:lnTo>
                  <a:lnTo>
                    <a:pt x="1095137" y="1419668"/>
                  </a:lnTo>
                  <a:close/>
                </a:path>
                <a:path w="2360295" h="1867535">
                  <a:moveTo>
                    <a:pt x="1102875" y="1419668"/>
                  </a:moveTo>
                  <a:lnTo>
                    <a:pt x="1103112" y="1419668"/>
                  </a:lnTo>
                  <a:lnTo>
                    <a:pt x="1102911" y="1418513"/>
                  </a:lnTo>
                  <a:lnTo>
                    <a:pt x="1102875" y="1419668"/>
                  </a:lnTo>
                  <a:close/>
                </a:path>
                <a:path w="2360295" h="1867535">
                  <a:moveTo>
                    <a:pt x="1103191" y="1432368"/>
                  </a:moveTo>
                  <a:lnTo>
                    <a:pt x="1112747" y="1432368"/>
                  </a:lnTo>
                  <a:lnTo>
                    <a:pt x="1108877" y="1419668"/>
                  </a:lnTo>
                  <a:lnTo>
                    <a:pt x="1103033" y="1419668"/>
                  </a:lnTo>
                  <a:lnTo>
                    <a:pt x="1103191" y="1432368"/>
                  </a:lnTo>
                  <a:close/>
                </a:path>
                <a:path w="2360295" h="1867535">
                  <a:moveTo>
                    <a:pt x="1101928" y="1432368"/>
                  </a:moveTo>
                  <a:lnTo>
                    <a:pt x="1102402" y="1432368"/>
                  </a:lnTo>
                  <a:lnTo>
                    <a:pt x="1102876" y="1419668"/>
                  </a:lnTo>
                  <a:lnTo>
                    <a:pt x="1101942" y="1431216"/>
                  </a:lnTo>
                  <a:lnTo>
                    <a:pt x="1101928" y="1432368"/>
                  </a:lnTo>
                  <a:close/>
                </a:path>
                <a:path w="2360295" h="1867535">
                  <a:moveTo>
                    <a:pt x="1101218" y="1432368"/>
                  </a:moveTo>
                  <a:lnTo>
                    <a:pt x="1101849" y="1432368"/>
                  </a:lnTo>
                  <a:lnTo>
                    <a:pt x="1101942" y="1431216"/>
                  </a:lnTo>
                  <a:lnTo>
                    <a:pt x="1102086" y="1419668"/>
                  </a:lnTo>
                  <a:lnTo>
                    <a:pt x="1101297" y="1419668"/>
                  </a:lnTo>
                  <a:lnTo>
                    <a:pt x="1101218" y="1432368"/>
                  </a:lnTo>
                  <a:close/>
                </a:path>
                <a:path w="2360295" h="1867535">
                  <a:moveTo>
                    <a:pt x="1101849" y="1432368"/>
                  </a:moveTo>
                  <a:lnTo>
                    <a:pt x="1101942" y="1431216"/>
                  </a:lnTo>
                  <a:lnTo>
                    <a:pt x="1101849" y="1432368"/>
                  </a:lnTo>
                  <a:close/>
                </a:path>
                <a:path w="2360295" h="1867535">
                  <a:moveTo>
                    <a:pt x="1104060" y="1445068"/>
                  </a:moveTo>
                  <a:lnTo>
                    <a:pt x="1111088" y="1445068"/>
                  </a:lnTo>
                  <a:lnTo>
                    <a:pt x="1111088" y="1432368"/>
                  </a:lnTo>
                  <a:lnTo>
                    <a:pt x="1104218" y="1432368"/>
                  </a:lnTo>
                  <a:lnTo>
                    <a:pt x="1104060" y="1445068"/>
                  </a:lnTo>
                  <a:close/>
                </a:path>
                <a:path w="2360295" h="1867535">
                  <a:moveTo>
                    <a:pt x="1102402" y="1445068"/>
                  </a:moveTo>
                  <a:lnTo>
                    <a:pt x="1103665" y="1445068"/>
                  </a:lnTo>
                  <a:lnTo>
                    <a:pt x="1103349" y="1432368"/>
                  </a:lnTo>
                  <a:lnTo>
                    <a:pt x="1102797" y="1432368"/>
                  </a:lnTo>
                  <a:lnTo>
                    <a:pt x="1102402" y="1445068"/>
                  </a:lnTo>
                  <a:close/>
                </a:path>
                <a:path w="2360295" h="1867535">
                  <a:moveTo>
                    <a:pt x="1101059" y="1445068"/>
                  </a:moveTo>
                  <a:lnTo>
                    <a:pt x="1101454" y="1445068"/>
                  </a:lnTo>
                  <a:lnTo>
                    <a:pt x="1102244" y="1432368"/>
                  </a:lnTo>
                  <a:lnTo>
                    <a:pt x="1101059" y="1445068"/>
                  </a:lnTo>
                  <a:close/>
                </a:path>
                <a:path w="2360295" h="1867535">
                  <a:moveTo>
                    <a:pt x="1096479" y="1445068"/>
                  </a:moveTo>
                  <a:lnTo>
                    <a:pt x="1100823" y="1445068"/>
                  </a:lnTo>
                  <a:lnTo>
                    <a:pt x="1099243" y="1432368"/>
                  </a:lnTo>
                  <a:lnTo>
                    <a:pt x="1096638" y="1432368"/>
                  </a:lnTo>
                  <a:lnTo>
                    <a:pt x="1096479" y="1445068"/>
                  </a:lnTo>
                  <a:close/>
                </a:path>
                <a:path w="2360295" h="1867535">
                  <a:moveTo>
                    <a:pt x="1105798" y="1457768"/>
                  </a:moveTo>
                  <a:lnTo>
                    <a:pt x="1110378" y="1457768"/>
                  </a:lnTo>
                  <a:lnTo>
                    <a:pt x="1111562" y="1445068"/>
                  </a:lnTo>
                  <a:lnTo>
                    <a:pt x="1106114" y="1445068"/>
                  </a:lnTo>
                  <a:lnTo>
                    <a:pt x="1105798" y="1457768"/>
                  </a:lnTo>
                  <a:close/>
                </a:path>
                <a:path w="2360295" h="1867535">
                  <a:moveTo>
                    <a:pt x="1097980" y="1457768"/>
                  </a:moveTo>
                  <a:lnTo>
                    <a:pt x="1104929" y="1457768"/>
                  </a:lnTo>
                  <a:lnTo>
                    <a:pt x="1105008" y="1445068"/>
                  </a:lnTo>
                  <a:lnTo>
                    <a:pt x="1098374" y="1445068"/>
                  </a:lnTo>
                  <a:lnTo>
                    <a:pt x="1097980" y="1457768"/>
                  </a:lnTo>
                  <a:close/>
                </a:path>
                <a:path w="2360295" h="1867535">
                  <a:moveTo>
                    <a:pt x="1095295" y="1457768"/>
                  </a:moveTo>
                  <a:lnTo>
                    <a:pt x="1097111" y="1457768"/>
                  </a:lnTo>
                  <a:lnTo>
                    <a:pt x="1095769" y="1445068"/>
                  </a:lnTo>
                  <a:lnTo>
                    <a:pt x="1095532" y="1445068"/>
                  </a:lnTo>
                  <a:lnTo>
                    <a:pt x="1095295" y="1457768"/>
                  </a:lnTo>
                  <a:close/>
                </a:path>
                <a:path w="2360295" h="1867535">
                  <a:moveTo>
                    <a:pt x="1099086" y="1470468"/>
                  </a:moveTo>
                  <a:lnTo>
                    <a:pt x="1109746" y="1470468"/>
                  </a:lnTo>
                  <a:lnTo>
                    <a:pt x="1108404" y="1457768"/>
                  </a:lnTo>
                  <a:lnTo>
                    <a:pt x="1099638" y="1457768"/>
                  </a:lnTo>
                  <a:lnTo>
                    <a:pt x="1099086" y="1470468"/>
                  </a:lnTo>
                  <a:close/>
                </a:path>
                <a:path w="2360295" h="1867535">
                  <a:moveTo>
                    <a:pt x="1096795" y="1470468"/>
                  </a:moveTo>
                  <a:lnTo>
                    <a:pt x="1097348" y="1470468"/>
                  </a:lnTo>
                  <a:lnTo>
                    <a:pt x="1097427" y="1457768"/>
                  </a:lnTo>
                  <a:lnTo>
                    <a:pt x="1096321" y="1457768"/>
                  </a:lnTo>
                  <a:lnTo>
                    <a:pt x="1096795" y="1470468"/>
                  </a:lnTo>
                  <a:close/>
                </a:path>
                <a:path w="2360295" h="1867535">
                  <a:moveTo>
                    <a:pt x="1098296" y="1483168"/>
                  </a:moveTo>
                  <a:lnTo>
                    <a:pt x="1108562" y="1483168"/>
                  </a:lnTo>
                  <a:lnTo>
                    <a:pt x="1108957" y="1470468"/>
                  </a:lnTo>
                  <a:lnTo>
                    <a:pt x="1097507" y="1470468"/>
                  </a:lnTo>
                  <a:lnTo>
                    <a:pt x="1098296" y="1483168"/>
                  </a:lnTo>
                  <a:close/>
                </a:path>
                <a:path w="2360295" h="1867535">
                  <a:moveTo>
                    <a:pt x="1109354" y="1495315"/>
                  </a:moveTo>
                  <a:lnTo>
                    <a:pt x="1109430" y="1483168"/>
                  </a:lnTo>
                  <a:lnTo>
                    <a:pt x="1109035" y="1483168"/>
                  </a:lnTo>
                  <a:lnTo>
                    <a:pt x="1109192" y="1491630"/>
                  </a:lnTo>
                  <a:lnTo>
                    <a:pt x="1109301" y="1494530"/>
                  </a:lnTo>
                  <a:lnTo>
                    <a:pt x="1109354" y="1495315"/>
                  </a:lnTo>
                  <a:close/>
                </a:path>
                <a:path w="2360295" h="1867535">
                  <a:moveTo>
                    <a:pt x="1109246" y="1494530"/>
                  </a:moveTo>
                  <a:lnTo>
                    <a:pt x="1109192" y="1491630"/>
                  </a:lnTo>
                  <a:lnTo>
                    <a:pt x="1108877" y="1483168"/>
                  </a:lnTo>
                  <a:lnTo>
                    <a:pt x="1107692" y="1483168"/>
                  </a:lnTo>
                  <a:lnTo>
                    <a:pt x="1109246" y="1494530"/>
                  </a:lnTo>
                  <a:close/>
                </a:path>
                <a:path w="2360295" h="1867535">
                  <a:moveTo>
                    <a:pt x="1096717" y="1495868"/>
                  </a:moveTo>
                  <a:lnTo>
                    <a:pt x="1106272" y="1495868"/>
                  </a:lnTo>
                  <a:lnTo>
                    <a:pt x="1106272" y="1483168"/>
                  </a:lnTo>
                  <a:lnTo>
                    <a:pt x="1094427" y="1483168"/>
                  </a:lnTo>
                  <a:lnTo>
                    <a:pt x="1096717" y="1495868"/>
                  </a:lnTo>
                  <a:close/>
                </a:path>
                <a:path w="2360295" h="1867535">
                  <a:moveTo>
                    <a:pt x="1109271" y="1495868"/>
                  </a:moveTo>
                  <a:lnTo>
                    <a:pt x="1109246" y="1494530"/>
                  </a:lnTo>
                  <a:lnTo>
                    <a:pt x="1109271" y="1495868"/>
                  </a:lnTo>
                  <a:close/>
                </a:path>
                <a:path w="2360295" h="1867535">
                  <a:moveTo>
                    <a:pt x="1109350" y="1495868"/>
                  </a:moveTo>
                  <a:lnTo>
                    <a:pt x="1109354" y="1495315"/>
                  </a:lnTo>
                  <a:lnTo>
                    <a:pt x="1109350" y="1495868"/>
                  </a:lnTo>
                  <a:close/>
                </a:path>
                <a:path w="2360295" h="1867535">
                  <a:moveTo>
                    <a:pt x="1108877" y="1508568"/>
                  </a:moveTo>
                  <a:lnTo>
                    <a:pt x="1110930" y="1508568"/>
                  </a:lnTo>
                  <a:lnTo>
                    <a:pt x="1109667" y="1495868"/>
                  </a:lnTo>
                  <a:lnTo>
                    <a:pt x="1108403" y="1495868"/>
                  </a:lnTo>
                  <a:lnTo>
                    <a:pt x="1108082" y="1498736"/>
                  </a:lnTo>
                  <a:lnTo>
                    <a:pt x="1108877" y="1508568"/>
                  </a:lnTo>
                  <a:close/>
                </a:path>
                <a:path w="2360295" h="1867535">
                  <a:moveTo>
                    <a:pt x="1108082" y="1498736"/>
                  </a:moveTo>
                  <a:lnTo>
                    <a:pt x="1108403" y="1495868"/>
                  </a:lnTo>
                  <a:lnTo>
                    <a:pt x="1107851" y="1495868"/>
                  </a:lnTo>
                  <a:lnTo>
                    <a:pt x="1108082" y="1498736"/>
                  </a:lnTo>
                  <a:close/>
                </a:path>
                <a:path w="2360295" h="1867535">
                  <a:moveTo>
                    <a:pt x="1104929" y="1508568"/>
                  </a:moveTo>
                  <a:lnTo>
                    <a:pt x="1106982" y="1508568"/>
                  </a:lnTo>
                  <a:lnTo>
                    <a:pt x="1108082" y="1498736"/>
                  </a:lnTo>
                  <a:lnTo>
                    <a:pt x="1107851" y="1495868"/>
                  </a:lnTo>
                  <a:lnTo>
                    <a:pt x="1106903" y="1495868"/>
                  </a:lnTo>
                  <a:lnTo>
                    <a:pt x="1104929" y="1508568"/>
                  </a:lnTo>
                  <a:close/>
                </a:path>
                <a:path w="2360295" h="1867535">
                  <a:moveTo>
                    <a:pt x="1104613" y="1508568"/>
                  </a:moveTo>
                  <a:lnTo>
                    <a:pt x="1104771" y="1508568"/>
                  </a:lnTo>
                  <a:lnTo>
                    <a:pt x="1105245" y="1495868"/>
                  </a:lnTo>
                  <a:lnTo>
                    <a:pt x="1104692" y="1495868"/>
                  </a:lnTo>
                  <a:lnTo>
                    <a:pt x="1104613" y="1508568"/>
                  </a:lnTo>
                  <a:close/>
                </a:path>
                <a:path w="2360295" h="1867535">
                  <a:moveTo>
                    <a:pt x="1101692" y="1508568"/>
                  </a:moveTo>
                  <a:lnTo>
                    <a:pt x="1102244" y="1508568"/>
                  </a:lnTo>
                  <a:lnTo>
                    <a:pt x="1102244" y="1495868"/>
                  </a:lnTo>
                  <a:lnTo>
                    <a:pt x="1102007" y="1495868"/>
                  </a:lnTo>
                  <a:lnTo>
                    <a:pt x="1101692" y="1508568"/>
                  </a:lnTo>
                  <a:close/>
                </a:path>
                <a:path w="2360295" h="1867535">
                  <a:moveTo>
                    <a:pt x="1100112" y="1508568"/>
                  </a:moveTo>
                  <a:lnTo>
                    <a:pt x="1102007" y="1495868"/>
                  </a:lnTo>
                  <a:lnTo>
                    <a:pt x="1100191" y="1495868"/>
                  </a:lnTo>
                  <a:lnTo>
                    <a:pt x="1100112" y="1508568"/>
                  </a:lnTo>
                  <a:close/>
                </a:path>
                <a:path w="2360295" h="1867535">
                  <a:moveTo>
                    <a:pt x="1095849" y="1508568"/>
                  </a:moveTo>
                  <a:lnTo>
                    <a:pt x="1099323" y="1508568"/>
                  </a:lnTo>
                  <a:lnTo>
                    <a:pt x="1100191" y="1495868"/>
                  </a:lnTo>
                  <a:lnTo>
                    <a:pt x="1095375" y="1495868"/>
                  </a:lnTo>
                  <a:lnTo>
                    <a:pt x="1095849" y="1508568"/>
                  </a:lnTo>
                  <a:close/>
                </a:path>
                <a:path w="2360295" h="1867535">
                  <a:moveTo>
                    <a:pt x="1101691" y="1521268"/>
                  </a:moveTo>
                  <a:lnTo>
                    <a:pt x="1106587" y="1521268"/>
                  </a:lnTo>
                  <a:lnTo>
                    <a:pt x="1106350" y="1508568"/>
                  </a:lnTo>
                  <a:lnTo>
                    <a:pt x="1099638" y="1508568"/>
                  </a:lnTo>
                  <a:lnTo>
                    <a:pt x="1101691" y="1521268"/>
                  </a:lnTo>
                  <a:close/>
                </a:path>
                <a:path w="2360295" h="1867535">
                  <a:moveTo>
                    <a:pt x="1107613" y="1521268"/>
                  </a:moveTo>
                  <a:lnTo>
                    <a:pt x="1108561" y="1521268"/>
                  </a:lnTo>
                  <a:lnTo>
                    <a:pt x="1107929" y="1508571"/>
                  </a:lnTo>
                  <a:lnTo>
                    <a:pt x="1107613" y="1521268"/>
                  </a:lnTo>
                  <a:close/>
                </a:path>
                <a:path w="2360295" h="1867535">
                  <a:moveTo>
                    <a:pt x="1099717" y="1533968"/>
                  </a:moveTo>
                  <a:lnTo>
                    <a:pt x="1109193" y="1533968"/>
                  </a:lnTo>
                  <a:lnTo>
                    <a:pt x="1106587" y="1521268"/>
                  </a:lnTo>
                  <a:lnTo>
                    <a:pt x="1103665" y="1521268"/>
                  </a:lnTo>
                  <a:lnTo>
                    <a:pt x="1099772" y="1533544"/>
                  </a:lnTo>
                  <a:lnTo>
                    <a:pt x="1099717" y="1533968"/>
                  </a:lnTo>
                  <a:close/>
                </a:path>
                <a:path w="2360295" h="1867535">
                  <a:moveTo>
                    <a:pt x="1099322" y="1533968"/>
                  </a:moveTo>
                  <a:lnTo>
                    <a:pt x="1099638" y="1533968"/>
                  </a:lnTo>
                  <a:lnTo>
                    <a:pt x="1099772" y="1533544"/>
                  </a:lnTo>
                  <a:lnTo>
                    <a:pt x="1101375" y="1521268"/>
                  </a:lnTo>
                  <a:lnTo>
                    <a:pt x="1099401" y="1521268"/>
                  </a:lnTo>
                  <a:lnTo>
                    <a:pt x="1099322" y="1533968"/>
                  </a:lnTo>
                  <a:close/>
                </a:path>
                <a:path w="2360295" h="1867535">
                  <a:moveTo>
                    <a:pt x="1099638" y="1533968"/>
                  </a:moveTo>
                  <a:lnTo>
                    <a:pt x="1099772" y="1533544"/>
                  </a:lnTo>
                  <a:lnTo>
                    <a:pt x="1099638" y="1533968"/>
                  </a:lnTo>
                  <a:close/>
                </a:path>
                <a:path w="2360295" h="1867535">
                  <a:moveTo>
                    <a:pt x="1098690" y="1546668"/>
                  </a:moveTo>
                  <a:lnTo>
                    <a:pt x="1109193" y="1546668"/>
                  </a:lnTo>
                  <a:lnTo>
                    <a:pt x="1109904" y="1533968"/>
                  </a:lnTo>
                  <a:lnTo>
                    <a:pt x="1099796" y="1533968"/>
                  </a:lnTo>
                  <a:lnTo>
                    <a:pt x="1098690" y="1546668"/>
                  </a:lnTo>
                  <a:close/>
                </a:path>
                <a:path w="2360295" h="1867535">
                  <a:moveTo>
                    <a:pt x="1097980" y="1559368"/>
                  </a:moveTo>
                  <a:lnTo>
                    <a:pt x="1108877" y="1559368"/>
                  </a:lnTo>
                  <a:lnTo>
                    <a:pt x="1109745" y="1546668"/>
                  </a:lnTo>
                  <a:lnTo>
                    <a:pt x="1097190" y="1546668"/>
                  </a:lnTo>
                  <a:lnTo>
                    <a:pt x="1097980" y="1559368"/>
                  </a:lnTo>
                  <a:close/>
                </a:path>
                <a:path w="2360295" h="1867535">
                  <a:moveTo>
                    <a:pt x="1095883" y="1553725"/>
                  </a:moveTo>
                  <a:lnTo>
                    <a:pt x="1095532" y="1546668"/>
                  </a:lnTo>
                  <a:lnTo>
                    <a:pt x="1095137" y="1546668"/>
                  </a:lnTo>
                  <a:lnTo>
                    <a:pt x="1095883" y="1553725"/>
                  </a:lnTo>
                  <a:close/>
                </a:path>
                <a:path w="2360295" h="1867535">
                  <a:moveTo>
                    <a:pt x="1096164" y="1559368"/>
                  </a:moveTo>
                  <a:lnTo>
                    <a:pt x="1096479" y="1559368"/>
                  </a:lnTo>
                  <a:lnTo>
                    <a:pt x="1095883" y="1553725"/>
                  </a:lnTo>
                  <a:lnTo>
                    <a:pt x="1096164" y="1559368"/>
                  </a:lnTo>
                  <a:close/>
                </a:path>
                <a:path w="2360295" h="1867535">
                  <a:moveTo>
                    <a:pt x="1100664" y="1572068"/>
                  </a:moveTo>
                  <a:lnTo>
                    <a:pt x="1110061" y="1572068"/>
                  </a:lnTo>
                  <a:lnTo>
                    <a:pt x="1108561" y="1559368"/>
                  </a:lnTo>
                  <a:lnTo>
                    <a:pt x="1100901" y="1559368"/>
                  </a:lnTo>
                  <a:lnTo>
                    <a:pt x="1100664" y="1572068"/>
                  </a:lnTo>
                  <a:close/>
                </a:path>
                <a:path w="2360295" h="1867535">
                  <a:moveTo>
                    <a:pt x="1101060" y="1584768"/>
                  </a:moveTo>
                  <a:lnTo>
                    <a:pt x="1110299" y="1584768"/>
                  </a:lnTo>
                  <a:lnTo>
                    <a:pt x="1108482" y="1572068"/>
                  </a:lnTo>
                  <a:lnTo>
                    <a:pt x="1100744" y="1572068"/>
                  </a:lnTo>
                  <a:lnTo>
                    <a:pt x="1101060" y="1584768"/>
                  </a:lnTo>
                  <a:close/>
                </a:path>
                <a:path w="2360295" h="1867535">
                  <a:moveTo>
                    <a:pt x="1099323" y="1597468"/>
                  </a:moveTo>
                  <a:lnTo>
                    <a:pt x="1106982" y="1597468"/>
                  </a:lnTo>
                  <a:lnTo>
                    <a:pt x="1107930" y="1584768"/>
                  </a:lnTo>
                  <a:lnTo>
                    <a:pt x="1097665" y="1584768"/>
                  </a:lnTo>
                  <a:lnTo>
                    <a:pt x="1097482" y="1586499"/>
                  </a:lnTo>
                  <a:lnTo>
                    <a:pt x="1099323" y="1597468"/>
                  </a:lnTo>
                  <a:close/>
                </a:path>
                <a:path w="2360295" h="1867535">
                  <a:moveTo>
                    <a:pt x="1097482" y="1586499"/>
                  </a:moveTo>
                  <a:lnTo>
                    <a:pt x="1097665" y="1584768"/>
                  </a:lnTo>
                  <a:lnTo>
                    <a:pt x="1097191" y="1584768"/>
                  </a:lnTo>
                  <a:lnTo>
                    <a:pt x="1097482" y="1586499"/>
                  </a:lnTo>
                  <a:close/>
                </a:path>
                <a:path w="2360295" h="1867535">
                  <a:moveTo>
                    <a:pt x="1095770" y="1597468"/>
                  </a:moveTo>
                  <a:lnTo>
                    <a:pt x="1096322" y="1597468"/>
                  </a:lnTo>
                  <a:lnTo>
                    <a:pt x="1097482" y="1586499"/>
                  </a:lnTo>
                  <a:lnTo>
                    <a:pt x="1097191" y="1584768"/>
                  </a:lnTo>
                  <a:lnTo>
                    <a:pt x="1095770" y="1584768"/>
                  </a:lnTo>
                  <a:lnTo>
                    <a:pt x="1095770" y="1597468"/>
                  </a:lnTo>
                  <a:close/>
                </a:path>
                <a:path w="2360295" h="1867535">
                  <a:moveTo>
                    <a:pt x="1100428" y="1610168"/>
                  </a:moveTo>
                  <a:lnTo>
                    <a:pt x="1111246" y="1610168"/>
                  </a:lnTo>
                  <a:lnTo>
                    <a:pt x="1109430" y="1597468"/>
                  </a:lnTo>
                  <a:lnTo>
                    <a:pt x="1096875" y="1597468"/>
                  </a:lnTo>
                  <a:lnTo>
                    <a:pt x="1100428" y="1610168"/>
                  </a:lnTo>
                  <a:close/>
                </a:path>
                <a:path w="2360295" h="1867535">
                  <a:moveTo>
                    <a:pt x="1098612" y="1622868"/>
                  </a:moveTo>
                  <a:lnTo>
                    <a:pt x="1110457" y="1622868"/>
                  </a:lnTo>
                  <a:lnTo>
                    <a:pt x="1110772" y="1610168"/>
                  </a:lnTo>
                  <a:lnTo>
                    <a:pt x="1098770" y="1610168"/>
                  </a:lnTo>
                  <a:lnTo>
                    <a:pt x="1098612" y="1622868"/>
                  </a:lnTo>
                  <a:close/>
                </a:path>
                <a:path w="2360295" h="1867535">
                  <a:moveTo>
                    <a:pt x="1109401" y="1633562"/>
                  </a:moveTo>
                  <a:lnTo>
                    <a:pt x="1110931" y="1622868"/>
                  </a:lnTo>
                  <a:lnTo>
                    <a:pt x="1108404" y="1622868"/>
                  </a:lnTo>
                  <a:lnTo>
                    <a:pt x="1109401" y="1633562"/>
                  </a:lnTo>
                  <a:close/>
                </a:path>
                <a:path w="2360295" h="1867535">
                  <a:moveTo>
                    <a:pt x="1099638" y="1635568"/>
                  </a:moveTo>
                  <a:lnTo>
                    <a:pt x="1105798" y="1635568"/>
                  </a:lnTo>
                  <a:lnTo>
                    <a:pt x="1108404" y="1622868"/>
                  </a:lnTo>
                  <a:lnTo>
                    <a:pt x="1101060" y="1622868"/>
                  </a:lnTo>
                  <a:lnTo>
                    <a:pt x="1099638" y="1635568"/>
                  </a:lnTo>
                  <a:close/>
                </a:path>
                <a:path w="2360295" h="1867535">
                  <a:moveTo>
                    <a:pt x="1098375" y="1635568"/>
                  </a:moveTo>
                  <a:lnTo>
                    <a:pt x="1099165" y="1635568"/>
                  </a:lnTo>
                  <a:lnTo>
                    <a:pt x="1098849" y="1622868"/>
                  </a:lnTo>
                  <a:lnTo>
                    <a:pt x="1098375" y="1622868"/>
                  </a:lnTo>
                  <a:lnTo>
                    <a:pt x="1098375" y="1635568"/>
                  </a:lnTo>
                  <a:close/>
                </a:path>
                <a:path w="2360295" h="1867535">
                  <a:moveTo>
                    <a:pt x="1095453" y="1635568"/>
                  </a:moveTo>
                  <a:lnTo>
                    <a:pt x="1097270" y="1635568"/>
                  </a:lnTo>
                  <a:lnTo>
                    <a:pt x="1097348" y="1622868"/>
                  </a:lnTo>
                  <a:lnTo>
                    <a:pt x="1096085" y="1622868"/>
                  </a:lnTo>
                  <a:lnTo>
                    <a:pt x="1095453" y="1635568"/>
                  </a:lnTo>
                  <a:close/>
                </a:path>
                <a:path w="2360295" h="1867535">
                  <a:moveTo>
                    <a:pt x="1109114" y="1635568"/>
                  </a:moveTo>
                  <a:lnTo>
                    <a:pt x="1109588" y="1635568"/>
                  </a:lnTo>
                  <a:lnTo>
                    <a:pt x="1109401" y="1633562"/>
                  </a:lnTo>
                  <a:lnTo>
                    <a:pt x="1109114" y="1635568"/>
                  </a:lnTo>
                  <a:close/>
                </a:path>
                <a:path w="2360295" h="1867535">
                  <a:moveTo>
                    <a:pt x="1110776" y="1647690"/>
                  </a:moveTo>
                  <a:lnTo>
                    <a:pt x="1110852" y="1635568"/>
                  </a:lnTo>
                  <a:lnTo>
                    <a:pt x="1110299" y="1635568"/>
                  </a:lnTo>
                  <a:lnTo>
                    <a:pt x="1110741" y="1647421"/>
                  </a:lnTo>
                  <a:lnTo>
                    <a:pt x="1110776" y="1647690"/>
                  </a:lnTo>
                  <a:close/>
                </a:path>
                <a:path w="2360295" h="1867535">
                  <a:moveTo>
                    <a:pt x="1104139" y="1648268"/>
                  </a:moveTo>
                  <a:lnTo>
                    <a:pt x="1110773" y="1648268"/>
                  </a:lnTo>
                  <a:lnTo>
                    <a:pt x="1110741" y="1647421"/>
                  </a:lnTo>
                  <a:lnTo>
                    <a:pt x="1109193" y="1635568"/>
                  </a:lnTo>
                  <a:lnTo>
                    <a:pt x="1104139" y="1635568"/>
                  </a:lnTo>
                  <a:lnTo>
                    <a:pt x="1104139" y="1648268"/>
                  </a:lnTo>
                  <a:close/>
                </a:path>
                <a:path w="2360295" h="1867535">
                  <a:moveTo>
                    <a:pt x="1110773" y="1648268"/>
                  </a:moveTo>
                  <a:lnTo>
                    <a:pt x="1110776" y="1647690"/>
                  </a:lnTo>
                  <a:lnTo>
                    <a:pt x="1110773" y="1648268"/>
                  </a:lnTo>
                  <a:close/>
                </a:path>
                <a:path w="2360295" h="1867535">
                  <a:moveTo>
                    <a:pt x="1102007" y="1660968"/>
                  </a:moveTo>
                  <a:lnTo>
                    <a:pt x="1110931" y="1660968"/>
                  </a:lnTo>
                  <a:lnTo>
                    <a:pt x="1111089" y="1648268"/>
                  </a:lnTo>
                  <a:lnTo>
                    <a:pt x="1101849" y="1648268"/>
                  </a:lnTo>
                  <a:lnTo>
                    <a:pt x="1102007" y="1660968"/>
                  </a:lnTo>
                  <a:close/>
                </a:path>
                <a:path w="2360295" h="1867535">
                  <a:moveTo>
                    <a:pt x="1100507" y="1660968"/>
                  </a:moveTo>
                  <a:lnTo>
                    <a:pt x="1102007" y="1660968"/>
                  </a:lnTo>
                  <a:lnTo>
                    <a:pt x="1101533" y="1648268"/>
                  </a:lnTo>
                  <a:lnTo>
                    <a:pt x="1100507" y="1660968"/>
                  </a:lnTo>
                  <a:close/>
                </a:path>
                <a:path w="2360295" h="1867535">
                  <a:moveTo>
                    <a:pt x="1098296" y="1660968"/>
                  </a:moveTo>
                  <a:lnTo>
                    <a:pt x="1100507" y="1660968"/>
                  </a:lnTo>
                  <a:lnTo>
                    <a:pt x="1099559" y="1648268"/>
                  </a:lnTo>
                  <a:lnTo>
                    <a:pt x="1095532" y="1648268"/>
                  </a:lnTo>
                  <a:lnTo>
                    <a:pt x="1098296" y="1660968"/>
                  </a:lnTo>
                  <a:close/>
                </a:path>
                <a:path w="2360295" h="1867535">
                  <a:moveTo>
                    <a:pt x="1103349" y="1673668"/>
                  </a:moveTo>
                  <a:lnTo>
                    <a:pt x="1110536" y="1673668"/>
                  </a:lnTo>
                  <a:lnTo>
                    <a:pt x="1109904" y="1660968"/>
                  </a:lnTo>
                  <a:lnTo>
                    <a:pt x="1102876" y="1660968"/>
                  </a:lnTo>
                  <a:lnTo>
                    <a:pt x="1103349" y="1673668"/>
                  </a:lnTo>
                  <a:close/>
                </a:path>
                <a:path w="2360295" h="1867535">
                  <a:moveTo>
                    <a:pt x="1098059" y="1673668"/>
                  </a:moveTo>
                  <a:lnTo>
                    <a:pt x="1099954" y="1673668"/>
                  </a:lnTo>
                  <a:lnTo>
                    <a:pt x="1099243" y="1660968"/>
                  </a:lnTo>
                  <a:lnTo>
                    <a:pt x="1098059" y="1673668"/>
                  </a:lnTo>
                  <a:close/>
                </a:path>
                <a:path w="2360295" h="1867535">
                  <a:moveTo>
                    <a:pt x="1106351" y="1686368"/>
                  </a:moveTo>
                  <a:lnTo>
                    <a:pt x="1107062" y="1686368"/>
                  </a:lnTo>
                  <a:lnTo>
                    <a:pt x="1107220" y="1673668"/>
                  </a:lnTo>
                  <a:lnTo>
                    <a:pt x="1105640" y="1673668"/>
                  </a:lnTo>
                  <a:lnTo>
                    <a:pt x="1106351" y="1686368"/>
                  </a:lnTo>
                  <a:close/>
                </a:path>
                <a:path w="2360295" h="1867535">
                  <a:moveTo>
                    <a:pt x="1096953" y="1686368"/>
                  </a:moveTo>
                  <a:lnTo>
                    <a:pt x="1104930" y="1686368"/>
                  </a:lnTo>
                  <a:lnTo>
                    <a:pt x="1105640" y="1673668"/>
                  </a:lnTo>
                  <a:lnTo>
                    <a:pt x="1096322" y="1673668"/>
                  </a:lnTo>
                  <a:lnTo>
                    <a:pt x="1096953" y="1686368"/>
                  </a:lnTo>
                  <a:close/>
                </a:path>
                <a:path w="2360295" h="1867535">
                  <a:moveTo>
                    <a:pt x="1110773" y="1699068"/>
                  </a:moveTo>
                  <a:lnTo>
                    <a:pt x="1110457" y="1686368"/>
                  </a:lnTo>
                  <a:lnTo>
                    <a:pt x="1109351" y="1686368"/>
                  </a:lnTo>
                  <a:lnTo>
                    <a:pt x="1110773" y="1699068"/>
                  </a:lnTo>
                  <a:close/>
                </a:path>
                <a:path w="2360295" h="1867535">
                  <a:moveTo>
                    <a:pt x="1108562" y="1699068"/>
                  </a:moveTo>
                  <a:lnTo>
                    <a:pt x="1109351" y="1686368"/>
                  </a:lnTo>
                  <a:lnTo>
                    <a:pt x="1107693" y="1686368"/>
                  </a:lnTo>
                  <a:lnTo>
                    <a:pt x="1108562" y="1699068"/>
                  </a:lnTo>
                  <a:close/>
                </a:path>
                <a:path w="2360295" h="1867535">
                  <a:moveTo>
                    <a:pt x="1103587" y="1711768"/>
                  </a:moveTo>
                  <a:lnTo>
                    <a:pt x="1106430" y="1711768"/>
                  </a:lnTo>
                  <a:lnTo>
                    <a:pt x="1106667" y="1699068"/>
                  </a:lnTo>
                  <a:lnTo>
                    <a:pt x="1107220" y="1686368"/>
                  </a:lnTo>
                  <a:lnTo>
                    <a:pt x="1106825" y="1686368"/>
                  </a:lnTo>
                  <a:lnTo>
                    <a:pt x="1106430" y="1699068"/>
                  </a:lnTo>
                  <a:lnTo>
                    <a:pt x="1102797" y="1699068"/>
                  </a:lnTo>
                  <a:lnTo>
                    <a:pt x="1103587" y="1711768"/>
                  </a:lnTo>
                  <a:close/>
                </a:path>
                <a:path w="2360295" h="1867535">
                  <a:moveTo>
                    <a:pt x="1100033" y="1699068"/>
                  </a:moveTo>
                  <a:lnTo>
                    <a:pt x="1105245" y="1699068"/>
                  </a:lnTo>
                  <a:lnTo>
                    <a:pt x="1106666" y="1686368"/>
                  </a:lnTo>
                  <a:lnTo>
                    <a:pt x="1100349" y="1686368"/>
                  </a:lnTo>
                  <a:lnTo>
                    <a:pt x="1100033" y="1699068"/>
                  </a:lnTo>
                  <a:close/>
                </a:path>
                <a:path w="2360295" h="1867535">
                  <a:moveTo>
                    <a:pt x="1107220" y="1711768"/>
                  </a:moveTo>
                  <a:lnTo>
                    <a:pt x="1108167" y="1711768"/>
                  </a:lnTo>
                  <a:lnTo>
                    <a:pt x="1107299" y="1699068"/>
                  </a:lnTo>
                  <a:lnTo>
                    <a:pt x="1107220" y="1711768"/>
                  </a:lnTo>
                  <a:close/>
                </a:path>
                <a:path w="2360295" h="1867535">
                  <a:moveTo>
                    <a:pt x="1101534" y="1711768"/>
                  </a:moveTo>
                  <a:lnTo>
                    <a:pt x="1102797" y="1699068"/>
                  </a:lnTo>
                  <a:lnTo>
                    <a:pt x="1101376" y="1699068"/>
                  </a:lnTo>
                  <a:lnTo>
                    <a:pt x="1101534" y="1711768"/>
                  </a:lnTo>
                  <a:close/>
                </a:path>
                <a:path w="2360295" h="1867535">
                  <a:moveTo>
                    <a:pt x="1100113" y="1724468"/>
                  </a:moveTo>
                  <a:lnTo>
                    <a:pt x="1109510" y="1724468"/>
                  </a:lnTo>
                  <a:lnTo>
                    <a:pt x="1108799" y="1711768"/>
                  </a:lnTo>
                  <a:lnTo>
                    <a:pt x="1098218" y="1711768"/>
                  </a:lnTo>
                  <a:lnTo>
                    <a:pt x="1100113" y="1724468"/>
                  </a:lnTo>
                  <a:close/>
                </a:path>
                <a:path w="2360295" h="1867535">
                  <a:moveTo>
                    <a:pt x="1096085" y="1724468"/>
                  </a:moveTo>
                  <a:lnTo>
                    <a:pt x="1096559" y="1711768"/>
                  </a:lnTo>
                  <a:lnTo>
                    <a:pt x="1095928" y="1711768"/>
                  </a:lnTo>
                  <a:lnTo>
                    <a:pt x="1096085" y="1724468"/>
                  </a:lnTo>
                  <a:close/>
                </a:path>
                <a:path w="2360295" h="1867535">
                  <a:moveTo>
                    <a:pt x="1105798" y="1737168"/>
                  </a:moveTo>
                  <a:lnTo>
                    <a:pt x="1109035" y="1737168"/>
                  </a:lnTo>
                  <a:lnTo>
                    <a:pt x="1108798" y="1724468"/>
                  </a:lnTo>
                  <a:lnTo>
                    <a:pt x="1105087" y="1724468"/>
                  </a:lnTo>
                  <a:lnTo>
                    <a:pt x="1105798" y="1737168"/>
                  </a:lnTo>
                  <a:close/>
                </a:path>
                <a:path w="2360295" h="1867535">
                  <a:moveTo>
                    <a:pt x="1095375" y="1737168"/>
                  </a:moveTo>
                  <a:lnTo>
                    <a:pt x="1101534" y="1737168"/>
                  </a:lnTo>
                  <a:lnTo>
                    <a:pt x="1103034" y="1724468"/>
                  </a:lnTo>
                  <a:lnTo>
                    <a:pt x="1095138" y="1724468"/>
                  </a:lnTo>
                  <a:lnTo>
                    <a:pt x="1095375" y="1737168"/>
                  </a:lnTo>
                  <a:close/>
                </a:path>
                <a:path w="2360295" h="1867535">
                  <a:moveTo>
                    <a:pt x="1109035" y="1749868"/>
                  </a:moveTo>
                  <a:lnTo>
                    <a:pt x="1109903" y="1749868"/>
                  </a:lnTo>
                  <a:lnTo>
                    <a:pt x="1110613" y="1737168"/>
                  </a:lnTo>
                  <a:lnTo>
                    <a:pt x="1108561" y="1737168"/>
                  </a:lnTo>
                  <a:lnTo>
                    <a:pt x="1109035" y="1749868"/>
                  </a:lnTo>
                  <a:close/>
                </a:path>
                <a:path w="2360295" h="1867535">
                  <a:moveTo>
                    <a:pt x="1106271" y="1749868"/>
                  </a:moveTo>
                  <a:lnTo>
                    <a:pt x="1106665" y="1749868"/>
                  </a:lnTo>
                  <a:lnTo>
                    <a:pt x="1106271" y="1737168"/>
                  </a:lnTo>
                  <a:lnTo>
                    <a:pt x="1106271" y="1749868"/>
                  </a:lnTo>
                  <a:close/>
                </a:path>
                <a:path w="2360295" h="1867535">
                  <a:moveTo>
                    <a:pt x="1105007" y="1749868"/>
                  </a:moveTo>
                  <a:lnTo>
                    <a:pt x="1105560" y="1749868"/>
                  </a:lnTo>
                  <a:lnTo>
                    <a:pt x="1105718" y="1737168"/>
                  </a:lnTo>
                  <a:lnTo>
                    <a:pt x="1104691" y="1737168"/>
                  </a:lnTo>
                  <a:lnTo>
                    <a:pt x="1105007" y="1749868"/>
                  </a:lnTo>
                  <a:close/>
                </a:path>
                <a:path w="2360295" h="1867535">
                  <a:moveTo>
                    <a:pt x="1103744" y="1749868"/>
                  </a:moveTo>
                  <a:lnTo>
                    <a:pt x="1104218" y="1749868"/>
                  </a:lnTo>
                  <a:lnTo>
                    <a:pt x="1104691" y="1737168"/>
                  </a:lnTo>
                  <a:lnTo>
                    <a:pt x="1103349" y="1737168"/>
                  </a:lnTo>
                  <a:lnTo>
                    <a:pt x="1103744" y="1749868"/>
                  </a:lnTo>
                  <a:close/>
                </a:path>
                <a:path w="2360295" h="1867535">
                  <a:moveTo>
                    <a:pt x="1101691" y="1749868"/>
                  </a:moveTo>
                  <a:lnTo>
                    <a:pt x="1102639" y="1749868"/>
                  </a:lnTo>
                  <a:lnTo>
                    <a:pt x="1102560" y="1737168"/>
                  </a:lnTo>
                  <a:lnTo>
                    <a:pt x="1102165" y="1737168"/>
                  </a:lnTo>
                  <a:lnTo>
                    <a:pt x="1101691" y="1749868"/>
                  </a:lnTo>
                  <a:close/>
                </a:path>
                <a:path w="2360295" h="1867535">
                  <a:moveTo>
                    <a:pt x="1097033" y="1749868"/>
                  </a:moveTo>
                  <a:lnTo>
                    <a:pt x="1097665" y="1749868"/>
                  </a:lnTo>
                  <a:lnTo>
                    <a:pt x="1098691" y="1737168"/>
                  </a:lnTo>
                  <a:lnTo>
                    <a:pt x="1096086" y="1737168"/>
                  </a:lnTo>
                  <a:lnTo>
                    <a:pt x="1097033" y="1749868"/>
                  </a:lnTo>
                  <a:close/>
                </a:path>
                <a:path w="2360295" h="1867535">
                  <a:moveTo>
                    <a:pt x="1101138" y="1762568"/>
                  </a:moveTo>
                  <a:lnTo>
                    <a:pt x="1104771" y="1762568"/>
                  </a:lnTo>
                  <a:lnTo>
                    <a:pt x="1104771" y="1749868"/>
                  </a:lnTo>
                  <a:lnTo>
                    <a:pt x="1102323" y="1749868"/>
                  </a:lnTo>
                  <a:lnTo>
                    <a:pt x="1101138" y="1762568"/>
                  </a:lnTo>
                  <a:close/>
                </a:path>
                <a:path w="2360295" h="1867535">
                  <a:moveTo>
                    <a:pt x="1097664" y="1762568"/>
                  </a:moveTo>
                  <a:lnTo>
                    <a:pt x="1096795" y="1749868"/>
                  </a:lnTo>
                  <a:lnTo>
                    <a:pt x="1095927" y="1749868"/>
                  </a:lnTo>
                  <a:lnTo>
                    <a:pt x="1097664" y="1762568"/>
                  </a:lnTo>
                  <a:close/>
                </a:path>
                <a:path w="2360295" h="1867535">
                  <a:moveTo>
                    <a:pt x="1096006" y="1762568"/>
                  </a:moveTo>
                  <a:lnTo>
                    <a:pt x="1095927" y="1749868"/>
                  </a:lnTo>
                  <a:lnTo>
                    <a:pt x="1095690" y="1749868"/>
                  </a:lnTo>
                  <a:lnTo>
                    <a:pt x="1096006" y="1762568"/>
                  </a:lnTo>
                  <a:close/>
                </a:path>
                <a:path w="2360295" h="1867535">
                  <a:moveTo>
                    <a:pt x="1096005" y="1775268"/>
                  </a:moveTo>
                  <a:lnTo>
                    <a:pt x="1109114" y="1775268"/>
                  </a:lnTo>
                  <a:lnTo>
                    <a:pt x="1106903" y="1762568"/>
                  </a:lnTo>
                  <a:lnTo>
                    <a:pt x="1097190" y="1762568"/>
                  </a:lnTo>
                  <a:lnTo>
                    <a:pt x="1096005" y="1775268"/>
                  </a:lnTo>
                  <a:close/>
                </a:path>
                <a:path w="2360295" h="1867535">
                  <a:moveTo>
                    <a:pt x="1096005" y="1775268"/>
                  </a:moveTo>
                  <a:lnTo>
                    <a:pt x="1097190" y="1762568"/>
                  </a:lnTo>
                  <a:lnTo>
                    <a:pt x="1096163" y="1762568"/>
                  </a:lnTo>
                  <a:lnTo>
                    <a:pt x="1096005" y="1775268"/>
                  </a:lnTo>
                  <a:close/>
                </a:path>
                <a:path w="2360295" h="1867535">
                  <a:moveTo>
                    <a:pt x="1099243" y="1787968"/>
                  </a:moveTo>
                  <a:lnTo>
                    <a:pt x="1108798" y="1787968"/>
                  </a:lnTo>
                  <a:lnTo>
                    <a:pt x="1108877" y="1775268"/>
                  </a:lnTo>
                  <a:lnTo>
                    <a:pt x="1098374" y="1775268"/>
                  </a:lnTo>
                  <a:lnTo>
                    <a:pt x="1099243" y="1787968"/>
                  </a:lnTo>
                  <a:close/>
                </a:path>
                <a:path w="2360295" h="1867535">
                  <a:moveTo>
                    <a:pt x="1100901" y="1800668"/>
                  </a:moveTo>
                  <a:lnTo>
                    <a:pt x="1110219" y="1800668"/>
                  </a:lnTo>
                  <a:lnTo>
                    <a:pt x="1109035" y="1787968"/>
                  </a:lnTo>
                  <a:lnTo>
                    <a:pt x="1103033" y="1787968"/>
                  </a:lnTo>
                  <a:lnTo>
                    <a:pt x="1100901" y="1800668"/>
                  </a:lnTo>
                  <a:close/>
                </a:path>
                <a:path w="2360295" h="1867535">
                  <a:moveTo>
                    <a:pt x="1098059" y="1813368"/>
                  </a:moveTo>
                  <a:lnTo>
                    <a:pt x="1109350" y="1813368"/>
                  </a:lnTo>
                  <a:lnTo>
                    <a:pt x="1108640" y="1800668"/>
                  </a:lnTo>
                  <a:lnTo>
                    <a:pt x="1097427" y="1800668"/>
                  </a:lnTo>
                  <a:lnTo>
                    <a:pt x="1098059" y="1813368"/>
                  </a:lnTo>
                  <a:close/>
                </a:path>
                <a:path w="2360295" h="1867535">
                  <a:moveTo>
                    <a:pt x="1097687" y="360755"/>
                  </a:moveTo>
                  <a:lnTo>
                    <a:pt x="1099638" y="360755"/>
                  </a:lnTo>
                  <a:lnTo>
                    <a:pt x="1099164" y="360439"/>
                  </a:lnTo>
                  <a:lnTo>
                    <a:pt x="1099007" y="360281"/>
                  </a:lnTo>
                  <a:lnTo>
                    <a:pt x="1098848" y="360044"/>
                  </a:lnTo>
                  <a:lnTo>
                    <a:pt x="1098612" y="359887"/>
                  </a:lnTo>
                  <a:lnTo>
                    <a:pt x="1098414" y="359571"/>
                  </a:lnTo>
                  <a:lnTo>
                    <a:pt x="1097980" y="358703"/>
                  </a:lnTo>
                  <a:lnTo>
                    <a:pt x="1097687" y="360755"/>
                  </a:lnTo>
                  <a:close/>
                </a:path>
                <a:path w="2360295" h="1867535">
                  <a:moveTo>
                    <a:pt x="1100112" y="363122"/>
                  </a:moveTo>
                  <a:lnTo>
                    <a:pt x="1099890" y="361570"/>
                  </a:lnTo>
                  <a:lnTo>
                    <a:pt x="1099796" y="361149"/>
                  </a:lnTo>
                  <a:lnTo>
                    <a:pt x="1100270" y="360755"/>
                  </a:lnTo>
                  <a:lnTo>
                    <a:pt x="1100412" y="360518"/>
                  </a:lnTo>
                  <a:lnTo>
                    <a:pt x="1100473" y="360281"/>
                  </a:lnTo>
                  <a:lnTo>
                    <a:pt x="1100371" y="360044"/>
                  </a:lnTo>
                  <a:lnTo>
                    <a:pt x="1100270" y="359492"/>
                  </a:lnTo>
                  <a:lnTo>
                    <a:pt x="1100033" y="359334"/>
                  </a:lnTo>
                  <a:lnTo>
                    <a:pt x="1099875" y="359177"/>
                  </a:lnTo>
                  <a:lnTo>
                    <a:pt x="1099559" y="359334"/>
                  </a:lnTo>
                  <a:lnTo>
                    <a:pt x="1099322" y="359334"/>
                  </a:lnTo>
                  <a:lnTo>
                    <a:pt x="1099401" y="359571"/>
                  </a:lnTo>
                  <a:lnTo>
                    <a:pt x="1099507" y="359729"/>
                  </a:lnTo>
                  <a:lnTo>
                    <a:pt x="1099627" y="360044"/>
                  </a:lnTo>
                  <a:lnTo>
                    <a:pt x="1099638" y="360755"/>
                  </a:lnTo>
                  <a:lnTo>
                    <a:pt x="1097687" y="360755"/>
                  </a:lnTo>
                  <a:lnTo>
                    <a:pt x="1097570" y="361570"/>
                  </a:lnTo>
                  <a:lnTo>
                    <a:pt x="1100112" y="363122"/>
                  </a:lnTo>
                  <a:close/>
                </a:path>
                <a:path w="2360295" h="1867535">
                  <a:moveTo>
                    <a:pt x="1096619" y="363122"/>
                  </a:moveTo>
                  <a:lnTo>
                    <a:pt x="1097348" y="363122"/>
                  </a:lnTo>
                  <a:lnTo>
                    <a:pt x="1096953" y="359571"/>
                  </a:lnTo>
                  <a:lnTo>
                    <a:pt x="1096638" y="359729"/>
                  </a:lnTo>
                  <a:lnTo>
                    <a:pt x="1097032" y="360912"/>
                  </a:lnTo>
                  <a:lnTo>
                    <a:pt x="1095690" y="362412"/>
                  </a:lnTo>
                  <a:lnTo>
                    <a:pt x="1096619" y="363122"/>
                  </a:lnTo>
                  <a:close/>
                </a:path>
                <a:path w="2360295" h="1867535">
                  <a:moveTo>
                    <a:pt x="1097493" y="362112"/>
                  </a:moveTo>
                  <a:lnTo>
                    <a:pt x="1097570" y="361570"/>
                  </a:lnTo>
                  <a:lnTo>
                    <a:pt x="1097269" y="361386"/>
                  </a:lnTo>
                  <a:lnTo>
                    <a:pt x="1097493" y="362112"/>
                  </a:lnTo>
                  <a:close/>
                </a:path>
                <a:path w="2360295" h="1867535">
                  <a:moveTo>
                    <a:pt x="1097190" y="363595"/>
                  </a:moveTo>
                  <a:lnTo>
                    <a:pt x="1097585" y="363437"/>
                  </a:lnTo>
                  <a:lnTo>
                    <a:pt x="1097901" y="363437"/>
                  </a:lnTo>
                  <a:lnTo>
                    <a:pt x="1097493" y="362112"/>
                  </a:lnTo>
                  <a:lnTo>
                    <a:pt x="1097348" y="363122"/>
                  </a:lnTo>
                  <a:lnTo>
                    <a:pt x="1096619" y="363122"/>
                  </a:lnTo>
                  <a:lnTo>
                    <a:pt x="1097032" y="363437"/>
                  </a:lnTo>
                  <a:lnTo>
                    <a:pt x="1097190" y="363595"/>
                  </a:lnTo>
                  <a:close/>
                </a:path>
                <a:path w="2360295" h="1867535">
                  <a:moveTo>
                    <a:pt x="1110534" y="1824400"/>
                  </a:moveTo>
                  <a:lnTo>
                    <a:pt x="1108797" y="1822114"/>
                  </a:lnTo>
                  <a:lnTo>
                    <a:pt x="1109745" y="1821733"/>
                  </a:lnTo>
                  <a:lnTo>
                    <a:pt x="1109587" y="1821606"/>
                  </a:lnTo>
                  <a:lnTo>
                    <a:pt x="1109271" y="1820971"/>
                  </a:lnTo>
                  <a:lnTo>
                    <a:pt x="1109982" y="1820463"/>
                  </a:lnTo>
                  <a:lnTo>
                    <a:pt x="1109508" y="1819828"/>
                  </a:lnTo>
                  <a:lnTo>
                    <a:pt x="1109034" y="1819320"/>
                  </a:lnTo>
                  <a:lnTo>
                    <a:pt x="1100269" y="1819320"/>
                  </a:lnTo>
                  <a:lnTo>
                    <a:pt x="1100190" y="1819447"/>
                  </a:lnTo>
                  <a:lnTo>
                    <a:pt x="1100348" y="1819701"/>
                  </a:lnTo>
                  <a:lnTo>
                    <a:pt x="1101296" y="1819828"/>
                  </a:lnTo>
                  <a:lnTo>
                    <a:pt x="1101770" y="1819955"/>
                  </a:lnTo>
                  <a:lnTo>
                    <a:pt x="1102379" y="1820717"/>
                  </a:lnTo>
                  <a:lnTo>
                    <a:pt x="1102411" y="1820971"/>
                  </a:lnTo>
                  <a:lnTo>
                    <a:pt x="1101927" y="1821860"/>
                  </a:lnTo>
                  <a:lnTo>
                    <a:pt x="1101217" y="1822622"/>
                  </a:lnTo>
                  <a:lnTo>
                    <a:pt x="1100664" y="1823384"/>
                  </a:lnTo>
                  <a:lnTo>
                    <a:pt x="1100348" y="1823384"/>
                  </a:lnTo>
                  <a:lnTo>
                    <a:pt x="1099822" y="1823892"/>
                  </a:lnTo>
                  <a:lnTo>
                    <a:pt x="1108087" y="1823892"/>
                  </a:lnTo>
                  <a:lnTo>
                    <a:pt x="1108323" y="1824019"/>
                  </a:lnTo>
                  <a:lnTo>
                    <a:pt x="1110534" y="1824400"/>
                  </a:lnTo>
                  <a:close/>
                </a:path>
                <a:path w="2360295" h="1867535">
                  <a:moveTo>
                    <a:pt x="1096637" y="1820717"/>
                  </a:moveTo>
                  <a:lnTo>
                    <a:pt x="1096953" y="1820336"/>
                  </a:lnTo>
                  <a:lnTo>
                    <a:pt x="1097506" y="1819955"/>
                  </a:lnTo>
                  <a:lnTo>
                    <a:pt x="1097664" y="1819320"/>
                  </a:lnTo>
                  <a:lnTo>
                    <a:pt x="1096479" y="1819320"/>
                  </a:lnTo>
                  <a:lnTo>
                    <a:pt x="1096592" y="1819955"/>
                  </a:lnTo>
                  <a:lnTo>
                    <a:pt x="1096637" y="1820717"/>
                  </a:lnTo>
                  <a:close/>
                </a:path>
                <a:path w="2360295" h="1867535">
                  <a:moveTo>
                    <a:pt x="1100682" y="1822988"/>
                  </a:moveTo>
                  <a:lnTo>
                    <a:pt x="1100743" y="1821606"/>
                  </a:lnTo>
                  <a:lnTo>
                    <a:pt x="1099085" y="1822622"/>
                  </a:lnTo>
                  <a:lnTo>
                    <a:pt x="1098295" y="1822622"/>
                  </a:lnTo>
                  <a:lnTo>
                    <a:pt x="1099638" y="1822749"/>
                  </a:lnTo>
                  <a:lnTo>
                    <a:pt x="1100682" y="1822988"/>
                  </a:lnTo>
                  <a:close/>
                </a:path>
                <a:path w="2360295" h="1867535">
                  <a:moveTo>
                    <a:pt x="1098058" y="1822622"/>
                  </a:moveTo>
                  <a:lnTo>
                    <a:pt x="1099085" y="1822622"/>
                  </a:lnTo>
                  <a:lnTo>
                    <a:pt x="1098453" y="1821987"/>
                  </a:lnTo>
                  <a:lnTo>
                    <a:pt x="1098295" y="1821987"/>
                  </a:lnTo>
                  <a:lnTo>
                    <a:pt x="1097901" y="1822114"/>
                  </a:lnTo>
                  <a:lnTo>
                    <a:pt x="1097585" y="1822241"/>
                  </a:lnTo>
                  <a:lnTo>
                    <a:pt x="1098058" y="1822622"/>
                  </a:lnTo>
                  <a:close/>
                </a:path>
                <a:path w="2360295" h="1867535">
                  <a:moveTo>
                    <a:pt x="1100348" y="1823384"/>
                  </a:moveTo>
                  <a:lnTo>
                    <a:pt x="1100664" y="1823384"/>
                  </a:lnTo>
                  <a:lnTo>
                    <a:pt x="1100678" y="1823065"/>
                  </a:lnTo>
                  <a:lnTo>
                    <a:pt x="1100348" y="1823384"/>
                  </a:lnTo>
                  <a:close/>
                </a:path>
                <a:path w="2360295" h="1867535">
                  <a:moveTo>
                    <a:pt x="1108639" y="1839894"/>
                  </a:moveTo>
                  <a:lnTo>
                    <a:pt x="1109034" y="1837227"/>
                  </a:lnTo>
                  <a:lnTo>
                    <a:pt x="1110455" y="1834814"/>
                  </a:lnTo>
                  <a:lnTo>
                    <a:pt x="1109535" y="1831512"/>
                  </a:lnTo>
                  <a:lnTo>
                    <a:pt x="1109524" y="1830877"/>
                  </a:lnTo>
                  <a:lnTo>
                    <a:pt x="1109666" y="1830496"/>
                  </a:lnTo>
                  <a:lnTo>
                    <a:pt x="1111324" y="1827194"/>
                  </a:lnTo>
                  <a:lnTo>
                    <a:pt x="1108244" y="1827067"/>
                  </a:lnTo>
                  <a:lnTo>
                    <a:pt x="1107692" y="1825289"/>
                  </a:lnTo>
                  <a:lnTo>
                    <a:pt x="1107613" y="1824019"/>
                  </a:lnTo>
                  <a:lnTo>
                    <a:pt x="1108087" y="1823892"/>
                  </a:lnTo>
                  <a:lnTo>
                    <a:pt x="1099822" y="1823892"/>
                  </a:lnTo>
                  <a:lnTo>
                    <a:pt x="1098769" y="1824908"/>
                  </a:lnTo>
                  <a:lnTo>
                    <a:pt x="1098743" y="1825035"/>
                  </a:lnTo>
                  <a:lnTo>
                    <a:pt x="1099559" y="1825035"/>
                  </a:lnTo>
                  <a:lnTo>
                    <a:pt x="1099559" y="1825289"/>
                  </a:lnTo>
                  <a:lnTo>
                    <a:pt x="1099638" y="1825670"/>
                  </a:lnTo>
                  <a:lnTo>
                    <a:pt x="1099085" y="1825924"/>
                  </a:lnTo>
                  <a:lnTo>
                    <a:pt x="1098453" y="1826178"/>
                  </a:lnTo>
                  <a:lnTo>
                    <a:pt x="1097901" y="1826305"/>
                  </a:lnTo>
                  <a:lnTo>
                    <a:pt x="1097585" y="1826432"/>
                  </a:lnTo>
                  <a:lnTo>
                    <a:pt x="1098927" y="1826432"/>
                  </a:lnTo>
                  <a:lnTo>
                    <a:pt x="1098403" y="1827321"/>
                  </a:lnTo>
                  <a:lnTo>
                    <a:pt x="1099875" y="1827321"/>
                  </a:lnTo>
                  <a:lnTo>
                    <a:pt x="1100270" y="1827956"/>
                  </a:lnTo>
                  <a:lnTo>
                    <a:pt x="1100744" y="1828464"/>
                  </a:lnTo>
                  <a:lnTo>
                    <a:pt x="1100980" y="1829480"/>
                  </a:lnTo>
                  <a:lnTo>
                    <a:pt x="1100428" y="1829861"/>
                  </a:lnTo>
                  <a:lnTo>
                    <a:pt x="1099875" y="1831512"/>
                  </a:lnTo>
                  <a:lnTo>
                    <a:pt x="1101770" y="1834687"/>
                  </a:lnTo>
                  <a:lnTo>
                    <a:pt x="1097339" y="1834687"/>
                  </a:lnTo>
                  <a:lnTo>
                    <a:pt x="1097822" y="1836084"/>
                  </a:lnTo>
                  <a:lnTo>
                    <a:pt x="1097901" y="1837481"/>
                  </a:lnTo>
                  <a:lnTo>
                    <a:pt x="1097980" y="1838243"/>
                  </a:lnTo>
                  <a:lnTo>
                    <a:pt x="1098138" y="1838370"/>
                  </a:lnTo>
                  <a:lnTo>
                    <a:pt x="1107139" y="1838370"/>
                  </a:lnTo>
                  <a:lnTo>
                    <a:pt x="1107692" y="1839259"/>
                  </a:lnTo>
                  <a:lnTo>
                    <a:pt x="1108402" y="1839640"/>
                  </a:lnTo>
                  <a:lnTo>
                    <a:pt x="1108639" y="1839894"/>
                  </a:lnTo>
                  <a:close/>
                </a:path>
                <a:path w="2360295" h="1867535">
                  <a:moveTo>
                    <a:pt x="1098532" y="1825670"/>
                  </a:moveTo>
                  <a:lnTo>
                    <a:pt x="1099322" y="1825035"/>
                  </a:lnTo>
                  <a:lnTo>
                    <a:pt x="1098743" y="1825035"/>
                  </a:lnTo>
                  <a:lnTo>
                    <a:pt x="1098690" y="1825289"/>
                  </a:lnTo>
                  <a:lnTo>
                    <a:pt x="1098532" y="1825670"/>
                  </a:lnTo>
                  <a:close/>
                </a:path>
                <a:path w="2360295" h="1867535">
                  <a:moveTo>
                    <a:pt x="1096953" y="1826686"/>
                  </a:moveTo>
                  <a:lnTo>
                    <a:pt x="1098927" y="1826432"/>
                  </a:lnTo>
                  <a:lnTo>
                    <a:pt x="1097585" y="1826432"/>
                  </a:lnTo>
                  <a:lnTo>
                    <a:pt x="1096953" y="1826686"/>
                  </a:lnTo>
                  <a:close/>
                </a:path>
                <a:path w="2360295" h="1867535">
                  <a:moveTo>
                    <a:pt x="1098848" y="1830877"/>
                  </a:moveTo>
                  <a:lnTo>
                    <a:pt x="1099875" y="1829226"/>
                  </a:lnTo>
                  <a:lnTo>
                    <a:pt x="1098454" y="1828591"/>
                  </a:lnTo>
                  <a:lnTo>
                    <a:pt x="1100191" y="1827956"/>
                  </a:lnTo>
                  <a:lnTo>
                    <a:pt x="1099875" y="1827321"/>
                  </a:lnTo>
                  <a:lnTo>
                    <a:pt x="1098403" y="1827321"/>
                  </a:lnTo>
                  <a:lnTo>
                    <a:pt x="1097506" y="1828845"/>
                  </a:lnTo>
                  <a:lnTo>
                    <a:pt x="1098769" y="1829099"/>
                  </a:lnTo>
                  <a:lnTo>
                    <a:pt x="1098848" y="1829480"/>
                  </a:lnTo>
                  <a:lnTo>
                    <a:pt x="1098690" y="1829861"/>
                  </a:lnTo>
                  <a:lnTo>
                    <a:pt x="1098295" y="1830496"/>
                  </a:lnTo>
                  <a:lnTo>
                    <a:pt x="1098454" y="1830750"/>
                  </a:lnTo>
                  <a:lnTo>
                    <a:pt x="1098848" y="1830877"/>
                  </a:lnTo>
                  <a:close/>
                </a:path>
                <a:path w="2360295" h="1867535">
                  <a:moveTo>
                    <a:pt x="1097339" y="1834687"/>
                  </a:moveTo>
                  <a:lnTo>
                    <a:pt x="1101770" y="1834687"/>
                  </a:lnTo>
                  <a:lnTo>
                    <a:pt x="1097032" y="1833798"/>
                  </a:lnTo>
                  <a:lnTo>
                    <a:pt x="1097339" y="1834687"/>
                  </a:lnTo>
                  <a:close/>
                </a:path>
                <a:path w="2360295" h="1867535">
                  <a:moveTo>
                    <a:pt x="1099417" y="1842053"/>
                  </a:moveTo>
                  <a:lnTo>
                    <a:pt x="1105323" y="1842053"/>
                  </a:lnTo>
                  <a:lnTo>
                    <a:pt x="1107139" y="1840021"/>
                  </a:lnTo>
                  <a:lnTo>
                    <a:pt x="1107139" y="1838370"/>
                  </a:lnTo>
                  <a:lnTo>
                    <a:pt x="1098138" y="1838370"/>
                  </a:lnTo>
                  <a:lnTo>
                    <a:pt x="1098927" y="1839005"/>
                  </a:lnTo>
                  <a:lnTo>
                    <a:pt x="1099954" y="1839640"/>
                  </a:lnTo>
                  <a:lnTo>
                    <a:pt x="1100664" y="1840529"/>
                  </a:lnTo>
                  <a:lnTo>
                    <a:pt x="1100822" y="1840783"/>
                  </a:lnTo>
                  <a:lnTo>
                    <a:pt x="1099046" y="1840783"/>
                  </a:lnTo>
                  <a:lnTo>
                    <a:pt x="1099322" y="1841672"/>
                  </a:lnTo>
                  <a:lnTo>
                    <a:pt x="1099417" y="1842053"/>
                  </a:lnTo>
                  <a:close/>
                </a:path>
                <a:path w="2360295" h="1867535">
                  <a:moveTo>
                    <a:pt x="1099046" y="1840783"/>
                  </a:moveTo>
                  <a:lnTo>
                    <a:pt x="1100822" y="1840783"/>
                  </a:lnTo>
                  <a:lnTo>
                    <a:pt x="1098690" y="1839640"/>
                  </a:lnTo>
                  <a:lnTo>
                    <a:pt x="1099046" y="1840783"/>
                  </a:lnTo>
                  <a:close/>
                </a:path>
                <a:path w="2360295" h="1867535">
                  <a:moveTo>
                    <a:pt x="1097929" y="1843949"/>
                  </a:moveTo>
                  <a:lnTo>
                    <a:pt x="1098927" y="1843831"/>
                  </a:lnTo>
                  <a:lnTo>
                    <a:pt x="1098532" y="1842815"/>
                  </a:lnTo>
                  <a:lnTo>
                    <a:pt x="1097901" y="1840529"/>
                  </a:lnTo>
                  <a:lnTo>
                    <a:pt x="1097585" y="1840275"/>
                  </a:lnTo>
                  <a:lnTo>
                    <a:pt x="1097348" y="1840021"/>
                  </a:lnTo>
                  <a:lnTo>
                    <a:pt x="1097032" y="1839767"/>
                  </a:lnTo>
                  <a:lnTo>
                    <a:pt x="1096942" y="1840275"/>
                  </a:lnTo>
                  <a:lnTo>
                    <a:pt x="1097032" y="1841672"/>
                  </a:lnTo>
                  <a:lnTo>
                    <a:pt x="1096558" y="1842180"/>
                  </a:lnTo>
                  <a:lnTo>
                    <a:pt x="1096085" y="1842815"/>
                  </a:lnTo>
                  <a:lnTo>
                    <a:pt x="1097929" y="1843949"/>
                  </a:lnTo>
                  <a:close/>
                </a:path>
                <a:path w="2360295" h="1867535">
                  <a:moveTo>
                    <a:pt x="1099220" y="1845355"/>
                  </a:moveTo>
                  <a:lnTo>
                    <a:pt x="1105165" y="1845355"/>
                  </a:lnTo>
                  <a:lnTo>
                    <a:pt x="1105165" y="1845101"/>
                  </a:lnTo>
                  <a:lnTo>
                    <a:pt x="1105639" y="1844847"/>
                  </a:lnTo>
                  <a:lnTo>
                    <a:pt x="1106112" y="1844466"/>
                  </a:lnTo>
                  <a:lnTo>
                    <a:pt x="1106586" y="1844212"/>
                  </a:lnTo>
                  <a:lnTo>
                    <a:pt x="1106981" y="1844085"/>
                  </a:lnTo>
                  <a:lnTo>
                    <a:pt x="1107691" y="1844085"/>
                  </a:lnTo>
                  <a:lnTo>
                    <a:pt x="1107972" y="1843069"/>
                  </a:lnTo>
                  <a:lnTo>
                    <a:pt x="1108086" y="1841164"/>
                  </a:lnTo>
                  <a:lnTo>
                    <a:pt x="1105323" y="1842053"/>
                  </a:lnTo>
                  <a:lnTo>
                    <a:pt x="1099417" y="1842053"/>
                  </a:lnTo>
                  <a:lnTo>
                    <a:pt x="1099480" y="1842307"/>
                  </a:lnTo>
                  <a:lnTo>
                    <a:pt x="1099085" y="1843069"/>
                  </a:lnTo>
                  <a:lnTo>
                    <a:pt x="1098927" y="1843831"/>
                  </a:lnTo>
                  <a:lnTo>
                    <a:pt x="1097980" y="1843831"/>
                  </a:lnTo>
                  <a:lnTo>
                    <a:pt x="1097971" y="1843974"/>
                  </a:lnTo>
                  <a:lnTo>
                    <a:pt x="1098769" y="1844466"/>
                  </a:lnTo>
                  <a:lnTo>
                    <a:pt x="1097940" y="1844466"/>
                  </a:lnTo>
                  <a:lnTo>
                    <a:pt x="1097925" y="1844720"/>
                  </a:lnTo>
                  <a:lnTo>
                    <a:pt x="1099559" y="1844720"/>
                  </a:lnTo>
                  <a:lnTo>
                    <a:pt x="1099220" y="1845355"/>
                  </a:lnTo>
                  <a:close/>
                </a:path>
                <a:path w="2360295" h="1867535">
                  <a:moveTo>
                    <a:pt x="1097947" y="1844355"/>
                  </a:moveTo>
                  <a:lnTo>
                    <a:pt x="1097929" y="1843949"/>
                  </a:lnTo>
                  <a:lnTo>
                    <a:pt x="1097766" y="1844331"/>
                  </a:lnTo>
                  <a:lnTo>
                    <a:pt x="1097947" y="1844355"/>
                  </a:lnTo>
                  <a:close/>
                </a:path>
                <a:path w="2360295" h="1867535">
                  <a:moveTo>
                    <a:pt x="1096558" y="1846244"/>
                  </a:moveTo>
                  <a:lnTo>
                    <a:pt x="1096795" y="1845990"/>
                  </a:lnTo>
                  <a:lnTo>
                    <a:pt x="1097111" y="1845863"/>
                  </a:lnTo>
                  <a:lnTo>
                    <a:pt x="1097766" y="1844331"/>
                  </a:lnTo>
                  <a:lnTo>
                    <a:pt x="1095927" y="1844085"/>
                  </a:lnTo>
                  <a:lnTo>
                    <a:pt x="1096037" y="1844720"/>
                  </a:lnTo>
                  <a:lnTo>
                    <a:pt x="1096558" y="1846244"/>
                  </a:lnTo>
                  <a:close/>
                </a:path>
                <a:path w="2360295" h="1867535">
                  <a:moveTo>
                    <a:pt x="1097940" y="1844466"/>
                  </a:moveTo>
                  <a:lnTo>
                    <a:pt x="1098769" y="1844466"/>
                  </a:lnTo>
                  <a:lnTo>
                    <a:pt x="1097947" y="1844355"/>
                  </a:lnTo>
                  <a:close/>
                </a:path>
                <a:path w="2360295" h="1867535">
                  <a:moveTo>
                    <a:pt x="1097822" y="1846371"/>
                  </a:moveTo>
                  <a:lnTo>
                    <a:pt x="1098454" y="1845736"/>
                  </a:lnTo>
                  <a:lnTo>
                    <a:pt x="1099559" y="1844720"/>
                  </a:lnTo>
                  <a:lnTo>
                    <a:pt x="1097925" y="1844720"/>
                  </a:lnTo>
                  <a:lnTo>
                    <a:pt x="1097822" y="1846371"/>
                  </a:lnTo>
                  <a:close/>
                </a:path>
                <a:path w="2360295" h="1867535">
                  <a:moveTo>
                    <a:pt x="1108718" y="1856150"/>
                  </a:moveTo>
                  <a:lnTo>
                    <a:pt x="1109350" y="1856150"/>
                  </a:lnTo>
                  <a:lnTo>
                    <a:pt x="1109508" y="1855896"/>
                  </a:lnTo>
                  <a:lnTo>
                    <a:pt x="1109666" y="1855896"/>
                  </a:lnTo>
                  <a:lnTo>
                    <a:pt x="1109113" y="1855134"/>
                  </a:lnTo>
                  <a:lnTo>
                    <a:pt x="1108797" y="1853991"/>
                  </a:lnTo>
                  <a:lnTo>
                    <a:pt x="1108086" y="1853610"/>
                  </a:lnTo>
                  <a:lnTo>
                    <a:pt x="1106191" y="1852721"/>
                  </a:lnTo>
                  <a:lnTo>
                    <a:pt x="1106312" y="1851578"/>
                  </a:lnTo>
                  <a:lnTo>
                    <a:pt x="1107770" y="1850054"/>
                  </a:lnTo>
                  <a:lnTo>
                    <a:pt x="1107928" y="1849165"/>
                  </a:lnTo>
                  <a:lnTo>
                    <a:pt x="1107770" y="1849165"/>
                  </a:lnTo>
                  <a:lnTo>
                    <a:pt x="1107691" y="1849038"/>
                  </a:lnTo>
                  <a:lnTo>
                    <a:pt x="1107534" y="1849038"/>
                  </a:lnTo>
                  <a:lnTo>
                    <a:pt x="1105244" y="1848530"/>
                  </a:lnTo>
                  <a:lnTo>
                    <a:pt x="1106507" y="1846752"/>
                  </a:lnTo>
                  <a:lnTo>
                    <a:pt x="1106217" y="1845101"/>
                  </a:lnTo>
                  <a:lnTo>
                    <a:pt x="1106112" y="1844847"/>
                  </a:lnTo>
                  <a:lnTo>
                    <a:pt x="1105797" y="1845101"/>
                  </a:lnTo>
                  <a:lnTo>
                    <a:pt x="1105560" y="1845228"/>
                  </a:lnTo>
                  <a:lnTo>
                    <a:pt x="1105244" y="1845355"/>
                  </a:lnTo>
                  <a:lnTo>
                    <a:pt x="1099220" y="1845355"/>
                  </a:lnTo>
                  <a:lnTo>
                    <a:pt x="1098611" y="1846498"/>
                  </a:lnTo>
                  <a:lnTo>
                    <a:pt x="1099321" y="1846498"/>
                  </a:lnTo>
                  <a:lnTo>
                    <a:pt x="1098926" y="1847133"/>
                  </a:lnTo>
                  <a:lnTo>
                    <a:pt x="1098768" y="1848022"/>
                  </a:lnTo>
                  <a:lnTo>
                    <a:pt x="1097268" y="1848657"/>
                  </a:lnTo>
                  <a:lnTo>
                    <a:pt x="1097158" y="1849673"/>
                  </a:lnTo>
                  <a:lnTo>
                    <a:pt x="1099637" y="1849673"/>
                  </a:lnTo>
                  <a:lnTo>
                    <a:pt x="1101058" y="1849927"/>
                  </a:lnTo>
                  <a:lnTo>
                    <a:pt x="1100743" y="1850054"/>
                  </a:lnTo>
                  <a:lnTo>
                    <a:pt x="1100348" y="1850308"/>
                  </a:lnTo>
                  <a:lnTo>
                    <a:pt x="1100032" y="1850562"/>
                  </a:lnTo>
                  <a:lnTo>
                    <a:pt x="1101769" y="1850562"/>
                  </a:lnTo>
                  <a:lnTo>
                    <a:pt x="1101732" y="1851959"/>
                  </a:lnTo>
                  <a:lnTo>
                    <a:pt x="1101453" y="1853864"/>
                  </a:lnTo>
                  <a:lnTo>
                    <a:pt x="1096816" y="1853864"/>
                  </a:lnTo>
                  <a:lnTo>
                    <a:pt x="1096242" y="1855134"/>
                  </a:lnTo>
                  <a:lnTo>
                    <a:pt x="1096248" y="1855261"/>
                  </a:lnTo>
                  <a:lnTo>
                    <a:pt x="1108087" y="1855261"/>
                  </a:lnTo>
                  <a:lnTo>
                    <a:pt x="1108244" y="1855515"/>
                  </a:lnTo>
                  <a:lnTo>
                    <a:pt x="1108323" y="1855896"/>
                  </a:lnTo>
                  <a:lnTo>
                    <a:pt x="1108560" y="1856023"/>
                  </a:lnTo>
                  <a:lnTo>
                    <a:pt x="1108718" y="1856150"/>
                  </a:lnTo>
                  <a:close/>
                </a:path>
                <a:path w="2360295" h="1867535">
                  <a:moveTo>
                    <a:pt x="1097186" y="1848657"/>
                  </a:moveTo>
                  <a:lnTo>
                    <a:pt x="1097189" y="1848530"/>
                  </a:lnTo>
                  <a:lnTo>
                    <a:pt x="1097186" y="1848657"/>
                  </a:lnTo>
                  <a:close/>
                </a:path>
                <a:path w="2360295" h="1867535">
                  <a:moveTo>
                    <a:pt x="1097663" y="1851959"/>
                  </a:moveTo>
                  <a:lnTo>
                    <a:pt x="1097900" y="1851578"/>
                  </a:lnTo>
                  <a:lnTo>
                    <a:pt x="1098216" y="1851451"/>
                  </a:lnTo>
                  <a:lnTo>
                    <a:pt x="1098689" y="1850689"/>
                  </a:lnTo>
                  <a:lnTo>
                    <a:pt x="1098689" y="1849927"/>
                  </a:lnTo>
                  <a:lnTo>
                    <a:pt x="1099637" y="1849673"/>
                  </a:lnTo>
                  <a:lnTo>
                    <a:pt x="1097158" y="1849673"/>
                  </a:lnTo>
                  <a:lnTo>
                    <a:pt x="1097110" y="1851451"/>
                  </a:lnTo>
                  <a:lnTo>
                    <a:pt x="1097505" y="1851705"/>
                  </a:lnTo>
                  <a:lnTo>
                    <a:pt x="1097663" y="1851959"/>
                  </a:lnTo>
                  <a:close/>
                </a:path>
                <a:path w="2360295" h="1867535">
                  <a:moveTo>
                    <a:pt x="1101217" y="1851578"/>
                  </a:moveTo>
                  <a:lnTo>
                    <a:pt x="1101612" y="1850943"/>
                  </a:lnTo>
                  <a:lnTo>
                    <a:pt x="1101769" y="1850562"/>
                  </a:lnTo>
                  <a:lnTo>
                    <a:pt x="1099953" y="1850562"/>
                  </a:lnTo>
                  <a:lnTo>
                    <a:pt x="1100032" y="1850689"/>
                  </a:lnTo>
                  <a:lnTo>
                    <a:pt x="1100822" y="1851324"/>
                  </a:lnTo>
                  <a:lnTo>
                    <a:pt x="1101217" y="1851578"/>
                  </a:lnTo>
                  <a:close/>
                </a:path>
                <a:path w="2360295" h="1867535">
                  <a:moveTo>
                    <a:pt x="1096816" y="1853864"/>
                  </a:moveTo>
                  <a:lnTo>
                    <a:pt x="1100901" y="1853864"/>
                  </a:lnTo>
                  <a:lnTo>
                    <a:pt x="1098848" y="1853102"/>
                  </a:lnTo>
                  <a:lnTo>
                    <a:pt x="1097031" y="1853229"/>
                  </a:lnTo>
                  <a:lnTo>
                    <a:pt x="1096816" y="1853864"/>
                  </a:lnTo>
                  <a:close/>
                </a:path>
                <a:path w="2360295" h="1867535">
                  <a:moveTo>
                    <a:pt x="1107534" y="1861230"/>
                  </a:moveTo>
                  <a:lnTo>
                    <a:pt x="1107928" y="1859452"/>
                  </a:lnTo>
                  <a:lnTo>
                    <a:pt x="1109113" y="1858436"/>
                  </a:lnTo>
                  <a:lnTo>
                    <a:pt x="1107534" y="1857801"/>
                  </a:lnTo>
                  <a:lnTo>
                    <a:pt x="1107376" y="1857801"/>
                  </a:lnTo>
                  <a:lnTo>
                    <a:pt x="1107060" y="1857547"/>
                  </a:lnTo>
                  <a:lnTo>
                    <a:pt x="1107376" y="1856785"/>
                  </a:lnTo>
                  <a:lnTo>
                    <a:pt x="1107823" y="1855896"/>
                  </a:lnTo>
                  <a:lnTo>
                    <a:pt x="1108087" y="1855261"/>
                  </a:lnTo>
                  <a:lnTo>
                    <a:pt x="1096248" y="1855261"/>
                  </a:lnTo>
                  <a:lnTo>
                    <a:pt x="1096302" y="1856404"/>
                  </a:lnTo>
                  <a:lnTo>
                    <a:pt x="1102480" y="1856404"/>
                  </a:lnTo>
                  <a:lnTo>
                    <a:pt x="1103163" y="1859579"/>
                  </a:lnTo>
                  <a:lnTo>
                    <a:pt x="1103585" y="1859579"/>
                  </a:lnTo>
                  <a:lnTo>
                    <a:pt x="1103656" y="1859960"/>
                  </a:lnTo>
                  <a:lnTo>
                    <a:pt x="1106507" y="1859960"/>
                  </a:lnTo>
                  <a:lnTo>
                    <a:pt x="1106823" y="1860214"/>
                  </a:lnTo>
                  <a:lnTo>
                    <a:pt x="1107297" y="1860468"/>
                  </a:lnTo>
                  <a:lnTo>
                    <a:pt x="1107534" y="1861230"/>
                  </a:lnTo>
                  <a:close/>
                </a:path>
                <a:path w="2360295" h="1867535">
                  <a:moveTo>
                    <a:pt x="1101138" y="1860468"/>
                  </a:moveTo>
                  <a:lnTo>
                    <a:pt x="1102322" y="1859833"/>
                  </a:lnTo>
                  <a:lnTo>
                    <a:pt x="1102480" y="1856404"/>
                  </a:lnTo>
                  <a:lnTo>
                    <a:pt x="1096302" y="1856404"/>
                  </a:lnTo>
                  <a:lnTo>
                    <a:pt x="1096321" y="1856785"/>
                  </a:lnTo>
                  <a:lnTo>
                    <a:pt x="1100585" y="1856785"/>
                  </a:lnTo>
                  <a:lnTo>
                    <a:pt x="1100901" y="1857547"/>
                  </a:lnTo>
                  <a:lnTo>
                    <a:pt x="1101295" y="1858309"/>
                  </a:lnTo>
                  <a:lnTo>
                    <a:pt x="1101801" y="1858817"/>
                  </a:lnTo>
                  <a:lnTo>
                    <a:pt x="1101706" y="1859452"/>
                  </a:lnTo>
                  <a:lnTo>
                    <a:pt x="1101138" y="1860468"/>
                  </a:lnTo>
                  <a:close/>
                </a:path>
                <a:path w="2360295" h="1867535">
                  <a:moveTo>
                    <a:pt x="1098453" y="1865040"/>
                  </a:moveTo>
                  <a:lnTo>
                    <a:pt x="1098926" y="1864786"/>
                  </a:lnTo>
                  <a:lnTo>
                    <a:pt x="1100190" y="1860722"/>
                  </a:lnTo>
                  <a:lnTo>
                    <a:pt x="1098768" y="1860341"/>
                  </a:lnTo>
                  <a:lnTo>
                    <a:pt x="1099874" y="1859706"/>
                  </a:lnTo>
                  <a:lnTo>
                    <a:pt x="1100348" y="1859325"/>
                  </a:lnTo>
                  <a:lnTo>
                    <a:pt x="1100506" y="1859325"/>
                  </a:lnTo>
                  <a:lnTo>
                    <a:pt x="1100506" y="1858817"/>
                  </a:lnTo>
                  <a:lnTo>
                    <a:pt x="1100348" y="1858690"/>
                  </a:lnTo>
                  <a:lnTo>
                    <a:pt x="1099874" y="1858436"/>
                  </a:lnTo>
                  <a:lnTo>
                    <a:pt x="1099992" y="1858055"/>
                  </a:lnTo>
                  <a:lnTo>
                    <a:pt x="1100111" y="1857801"/>
                  </a:lnTo>
                  <a:lnTo>
                    <a:pt x="1100348" y="1857420"/>
                  </a:lnTo>
                  <a:lnTo>
                    <a:pt x="1100585" y="1856785"/>
                  </a:lnTo>
                  <a:lnTo>
                    <a:pt x="1096321" y="1856785"/>
                  </a:lnTo>
                  <a:lnTo>
                    <a:pt x="1096148" y="1857801"/>
                  </a:lnTo>
                  <a:lnTo>
                    <a:pt x="1097663" y="1857801"/>
                  </a:lnTo>
                  <a:lnTo>
                    <a:pt x="1099321" y="1858436"/>
                  </a:lnTo>
                  <a:lnTo>
                    <a:pt x="1098847" y="1859452"/>
                  </a:lnTo>
                  <a:lnTo>
                    <a:pt x="1098338" y="1862119"/>
                  </a:lnTo>
                  <a:lnTo>
                    <a:pt x="1098137" y="1863008"/>
                  </a:lnTo>
                  <a:lnTo>
                    <a:pt x="1098018" y="1863643"/>
                  </a:lnTo>
                  <a:lnTo>
                    <a:pt x="1097900" y="1864532"/>
                  </a:lnTo>
                  <a:lnTo>
                    <a:pt x="1098295" y="1864786"/>
                  </a:lnTo>
                  <a:lnTo>
                    <a:pt x="1098453" y="1865040"/>
                  </a:lnTo>
                  <a:close/>
                </a:path>
                <a:path w="2360295" h="1867535">
                  <a:moveTo>
                    <a:pt x="1096084" y="1858182"/>
                  </a:moveTo>
                  <a:lnTo>
                    <a:pt x="1096873" y="1858055"/>
                  </a:lnTo>
                  <a:lnTo>
                    <a:pt x="1097663" y="1857801"/>
                  </a:lnTo>
                  <a:lnTo>
                    <a:pt x="1096148" y="1857801"/>
                  </a:lnTo>
                  <a:lnTo>
                    <a:pt x="1096084" y="1858182"/>
                  </a:lnTo>
                  <a:close/>
                </a:path>
                <a:path w="2360295" h="1867535">
                  <a:moveTo>
                    <a:pt x="1103191" y="1859706"/>
                  </a:moveTo>
                  <a:lnTo>
                    <a:pt x="1103585" y="1859579"/>
                  </a:lnTo>
                  <a:lnTo>
                    <a:pt x="1103163" y="1859579"/>
                  </a:lnTo>
                  <a:lnTo>
                    <a:pt x="1103191" y="1859706"/>
                  </a:lnTo>
                  <a:close/>
                </a:path>
                <a:path w="2360295" h="1867535">
                  <a:moveTo>
                    <a:pt x="1103980" y="1864151"/>
                  </a:moveTo>
                  <a:lnTo>
                    <a:pt x="1104296" y="1864151"/>
                  </a:lnTo>
                  <a:lnTo>
                    <a:pt x="1104849" y="1861865"/>
                  </a:lnTo>
                  <a:lnTo>
                    <a:pt x="1105007" y="1861357"/>
                  </a:lnTo>
                  <a:lnTo>
                    <a:pt x="1103981" y="1860595"/>
                  </a:lnTo>
                  <a:lnTo>
                    <a:pt x="1105718" y="1860087"/>
                  </a:lnTo>
                  <a:lnTo>
                    <a:pt x="1106507" y="1859960"/>
                  </a:lnTo>
                  <a:lnTo>
                    <a:pt x="1103656" y="1859960"/>
                  </a:lnTo>
                  <a:lnTo>
                    <a:pt x="1103775" y="1860595"/>
                  </a:lnTo>
                  <a:lnTo>
                    <a:pt x="1103980" y="1862119"/>
                  </a:lnTo>
                  <a:lnTo>
                    <a:pt x="1104217" y="1863516"/>
                  </a:lnTo>
                  <a:lnTo>
                    <a:pt x="1104059" y="1863643"/>
                  </a:lnTo>
                  <a:lnTo>
                    <a:pt x="1102835" y="1863643"/>
                  </a:lnTo>
                  <a:lnTo>
                    <a:pt x="1103980" y="1863897"/>
                  </a:lnTo>
                  <a:lnTo>
                    <a:pt x="1103980" y="1864151"/>
                  </a:lnTo>
                  <a:close/>
                </a:path>
                <a:path w="2360295" h="1867535">
                  <a:moveTo>
                    <a:pt x="1102835" y="1863643"/>
                  </a:moveTo>
                  <a:lnTo>
                    <a:pt x="1103822" y="1863643"/>
                  </a:lnTo>
                  <a:lnTo>
                    <a:pt x="1103862" y="1861865"/>
                  </a:lnTo>
                  <a:lnTo>
                    <a:pt x="1103743" y="1861103"/>
                  </a:lnTo>
                  <a:lnTo>
                    <a:pt x="1101927" y="1861865"/>
                  </a:lnTo>
                  <a:lnTo>
                    <a:pt x="1101690" y="1863389"/>
                  </a:lnTo>
                  <a:lnTo>
                    <a:pt x="1102835" y="1863643"/>
                  </a:lnTo>
                  <a:close/>
                </a:path>
                <a:path w="2360295" h="1867535">
                  <a:moveTo>
                    <a:pt x="1103980" y="1865167"/>
                  </a:moveTo>
                  <a:lnTo>
                    <a:pt x="1107455" y="1864532"/>
                  </a:lnTo>
                  <a:lnTo>
                    <a:pt x="1106981" y="1862754"/>
                  </a:lnTo>
                  <a:lnTo>
                    <a:pt x="1104296" y="1864151"/>
                  </a:lnTo>
                  <a:lnTo>
                    <a:pt x="1103980" y="1864151"/>
                  </a:lnTo>
                  <a:lnTo>
                    <a:pt x="1103980" y="1865167"/>
                  </a:lnTo>
                  <a:close/>
                </a:path>
                <a:path w="2360295" h="1867535">
                  <a:moveTo>
                    <a:pt x="1102402" y="1865294"/>
                  </a:moveTo>
                  <a:lnTo>
                    <a:pt x="1102639" y="1865294"/>
                  </a:lnTo>
                  <a:lnTo>
                    <a:pt x="1102639" y="1865040"/>
                  </a:lnTo>
                  <a:lnTo>
                    <a:pt x="1102481" y="1865167"/>
                  </a:lnTo>
                  <a:lnTo>
                    <a:pt x="1102402" y="1865294"/>
                  </a:lnTo>
                  <a:close/>
                </a:path>
                <a:path w="2360295" h="1867535">
                  <a:moveTo>
                    <a:pt x="1102718" y="1866310"/>
                  </a:moveTo>
                  <a:lnTo>
                    <a:pt x="1103191" y="1866310"/>
                  </a:lnTo>
                  <a:lnTo>
                    <a:pt x="1103507" y="1865802"/>
                  </a:lnTo>
                  <a:lnTo>
                    <a:pt x="1103586" y="1865167"/>
                  </a:lnTo>
                  <a:lnTo>
                    <a:pt x="1102639" y="1865294"/>
                  </a:lnTo>
                  <a:lnTo>
                    <a:pt x="1102718" y="1866310"/>
                  </a:lnTo>
                  <a:close/>
                </a:path>
                <a:path w="2360295" h="1867535">
                  <a:moveTo>
                    <a:pt x="1102323" y="1865421"/>
                  </a:moveTo>
                  <a:lnTo>
                    <a:pt x="1102402" y="1865294"/>
                  </a:lnTo>
                  <a:lnTo>
                    <a:pt x="1102244" y="1865294"/>
                  </a:lnTo>
                  <a:lnTo>
                    <a:pt x="1102323" y="1865421"/>
                  </a:lnTo>
                  <a:close/>
                </a:path>
                <a:path w="2360295" h="1867535">
                  <a:moveTo>
                    <a:pt x="1181601" y="1350314"/>
                  </a:moveTo>
                  <a:lnTo>
                    <a:pt x="1181443" y="1349044"/>
                  </a:lnTo>
                  <a:lnTo>
                    <a:pt x="1179864" y="1349044"/>
                  </a:lnTo>
                  <a:lnTo>
                    <a:pt x="1181601" y="1350314"/>
                  </a:lnTo>
                  <a:close/>
                </a:path>
                <a:path w="2360295" h="1867535">
                  <a:moveTo>
                    <a:pt x="1179548" y="1350314"/>
                  </a:moveTo>
                  <a:lnTo>
                    <a:pt x="1179864" y="1349044"/>
                  </a:lnTo>
                  <a:lnTo>
                    <a:pt x="1179469" y="1349044"/>
                  </a:lnTo>
                  <a:lnTo>
                    <a:pt x="1179548" y="1350314"/>
                  </a:lnTo>
                  <a:close/>
                </a:path>
                <a:path w="2360295" h="1867535">
                  <a:moveTo>
                    <a:pt x="1169441" y="1350314"/>
                  </a:moveTo>
                  <a:lnTo>
                    <a:pt x="1176390" y="1350314"/>
                  </a:lnTo>
                  <a:lnTo>
                    <a:pt x="1176232" y="1349044"/>
                  </a:lnTo>
                  <a:lnTo>
                    <a:pt x="1168336" y="1349044"/>
                  </a:lnTo>
                  <a:lnTo>
                    <a:pt x="1169441" y="1350314"/>
                  </a:lnTo>
                  <a:close/>
                </a:path>
                <a:path w="2360295" h="1867535">
                  <a:moveTo>
                    <a:pt x="1167823" y="1369364"/>
                  </a:moveTo>
                  <a:lnTo>
                    <a:pt x="1175995" y="1369364"/>
                  </a:lnTo>
                  <a:lnTo>
                    <a:pt x="1176075" y="1368094"/>
                  </a:lnTo>
                  <a:lnTo>
                    <a:pt x="1173785" y="1368094"/>
                  </a:lnTo>
                  <a:lnTo>
                    <a:pt x="1175916" y="1366824"/>
                  </a:lnTo>
                  <a:lnTo>
                    <a:pt x="1174969" y="1365554"/>
                  </a:lnTo>
                  <a:lnTo>
                    <a:pt x="1173705" y="1364284"/>
                  </a:lnTo>
                  <a:lnTo>
                    <a:pt x="1174495" y="1361744"/>
                  </a:lnTo>
                  <a:lnTo>
                    <a:pt x="1175916" y="1360474"/>
                  </a:lnTo>
                  <a:lnTo>
                    <a:pt x="1176153" y="1360474"/>
                  </a:lnTo>
                  <a:lnTo>
                    <a:pt x="1176153" y="1359204"/>
                  </a:lnTo>
                  <a:lnTo>
                    <a:pt x="1179943" y="1359204"/>
                  </a:lnTo>
                  <a:lnTo>
                    <a:pt x="1180733" y="1357934"/>
                  </a:lnTo>
                  <a:lnTo>
                    <a:pt x="1180417" y="1355394"/>
                  </a:lnTo>
                  <a:lnTo>
                    <a:pt x="1180417" y="1354124"/>
                  </a:lnTo>
                  <a:lnTo>
                    <a:pt x="1177496" y="1354124"/>
                  </a:lnTo>
                  <a:lnTo>
                    <a:pt x="1176785" y="1352854"/>
                  </a:lnTo>
                  <a:lnTo>
                    <a:pt x="1177022" y="1352854"/>
                  </a:lnTo>
                  <a:lnTo>
                    <a:pt x="1174337" y="1351584"/>
                  </a:lnTo>
                  <a:lnTo>
                    <a:pt x="1177732" y="1351584"/>
                  </a:lnTo>
                  <a:lnTo>
                    <a:pt x="1177653" y="1350314"/>
                  </a:lnTo>
                  <a:lnTo>
                    <a:pt x="1167467" y="1350314"/>
                  </a:lnTo>
                  <a:lnTo>
                    <a:pt x="1168178" y="1355394"/>
                  </a:lnTo>
                  <a:lnTo>
                    <a:pt x="1168415" y="1355394"/>
                  </a:lnTo>
                  <a:lnTo>
                    <a:pt x="1166757" y="1357934"/>
                  </a:lnTo>
                  <a:lnTo>
                    <a:pt x="1168257" y="1360474"/>
                  </a:lnTo>
                  <a:lnTo>
                    <a:pt x="1167467" y="1363014"/>
                  </a:lnTo>
                  <a:lnTo>
                    <a:pt x="1166599" y="1365554"/>
                  </a:lnTo>
                  <a:lnTo>
                    <a:pt x="1167783" y="1368094"/>
                  </a:lnTo>
                  <a:lnTo>
                    <a:pt x="1167823" y="1369364"/>
                  </a:lnTo>
                  <a:close/>
                </a:path>
                <a:path w="2360295" h="1867535">
                  <a:moveTo>
                    <a:pt x="1177890" y="1354124"/>
                  </a:moveTo>
                  <a:lnTo>
                    <a:pt x="1178680" y="1354124"/>
                  </a:lnTo>
                  <a:lnTo>
                    <a:pt x="1178917" y="1351584"/>
                  </a:lnTo>
                  <a:lnTo>
                    <a:pt x="1177890" y="1354124"/>
                  </a:lnTo>
                  <a:close/>
                </a:path>
                <a:path w="2360295" h="1867535">
                  <a:moveTo>
                    <a:pt x="1168257" y="1374444"/>
                  </a:moveTo>
                  <a:lnTo>
                    <a:pt x="1178444" y="1374444"/>
                  </a:lnTo>
                  <a:lnTo>
                    <a:pt x="1178759" y="1373174"/>
                  </a:lnTo>
                  <a:lnTo>
                    <a:pt x="1177970" y="1371904"/>
                  </a:lnTo>
                  <a:lnTo>
                    <a:pt x="1177180" y="1371904"/>
                  </a:lnTo>
                  <a:lnTo>
                    <a:pt x="1176943" y="1370634"/>
                  </a:lnTo>
                  <a:lnTo>
                    <a:pt x="1177733" y="1370634"/>
                  </a:lnTo>
                  <a:lnTo>
                    <a:pt x="1177891" y="1369364"/>
                  </a:lnTo>
                  <a:lnTo>
                    <a:pt x="1177654" y="1368094"/>
                  </a:lnTo>
                  <a:lnTo>
                    <a:pt x="1177496" y="1368094"/>
                  </a:lnTo>
                  <a:lnTo>
                    <a:pt x="1177338" y="1369364"/>
                  </a:lnTo>
                  <a:lnTo>
                    <a:pt x="1167823" y="1369364"/>
                  </a:lnTo>
                  <a:lnTo>
                    <a:pt x="1167941" y="1371904"/>
                  </a:lnTo>
                  <a:lnTo>
                    <a:pt x="1167072" y="1373174"/>
                  </a:lnTo>
                  <a:lnTo>
                    <a:pt x="1168257" y="1374444"/>
                  </a:lnTo>
                  <a:close/>
                </a:path>
                <a:path w="2360295" h="1867535">
                  <a:moveTo>
                    <a:pt x="1178207" y="1370634"/>
                  </a:moveTo>
                  <a:lnTo>
                    <a:pt x="1178444" y="1370634"/>
                  </a:lnTo>
                  <a:lnTo>
                    <a:pt x="1178128" y="1369364"/>
                  </a:lnTo>
                  <a:lnTo>
                    <a:pt x="1177891" y="1369364"/>
                  </a:lnTo>
                  <a:lnTo>
                    <a:pt x="1178207" y="1370634"/>
                  </a:lnTo>
                  <a:close/>
                </a:path>
                <a:path w="2360295" h="1867535">
                  <a:moveTo>
                    <a:pt x="1180417" y="1373174"/>
                  </a:moveTo>
                  <a:lnTo>
                    <a:pt x="1181365" y="1373174"/>
                  </a:lnTo>
                  <a:lnTo>
                    <a:pt x="1180733" y="1371904"/>
                  </a:lnTo>
                  <a:lnTo>
                    <a:pt x="1180496" y="1371904"/>
                  </a:lnTo>
                  <a:lnTo>
                    <a:pt x="1180417" y="1373174"/>
                  </a:lnTo>
                  <a:close/>
                </a:path>
                <a:path w="2360295" h="1867535">
                  <a:moveTo>
                    <a:pt x="1181402" y="1373325"/>
                  </a:moveTo>
                  <a:lnTo>
                    <a:pt x="1181759" y="1373174"/>
                  </a:lnTo>
                  <a:lnTo>
                    <a:pt x="1181365" y="1373174"/>
                  </a:lnTo>
                  <a:lnTo>
                    <a:pt x="1181402" y="1373325"/>
                  </a:lnTo>
                  <a:close/>
                </a:path>
                <a:path w="2360295" h="1867535">
                  <a:moveTo>
                    <a:pt x="1178759" y="1374444"/>
                  </a:moveTo>
                  <a:lnTo>
                    <a:pt x="1181681" y="1374444"/>
                  </a:lnTo>
                  <a:lnTo>
                    <a:pt x="1181402" y="1373325"/>
                  </a:lnTo>
                  <a:lnTo>
                    <a:pt x="1178759" y="1374444"/>
                  </a:lnTo>
                  <a:close/>
                </a:path>
                <a:path w="2360295" h="1867535">
                  <a:moveTo>
                    <a:pt x="1167862" y="1389684"/>
                  </a:moveTo>
                  <a:lnTo>
                    <a:pt x="1168020" y="1389684"/>
                  </a:lnTo>
                  <a:lnTo>
                    <a:pt x="1168415" y="1388414"/>
                  </a:lnTo>
                  <a:lnTo>
                    <a:pt x="1179865" y="1388414"/>
                  </a:lnTo>
                  <a:lnTo>
                    <a:pt x="1177022" y="1385874"/>
                  </a:lnTo>
                  <a:lnTo>
                    <a:pt x="1178128" y="1384604"/>
                  </a:lnTo>
                  <a:lnTo>
                    <a:pt x="1179233" y="1384604"/>
                  </a:lnTo>
                  <a:lnTo>
                    <a:pt x="1176233" y="1382064"/>
                  </a:lnTo>
                  <a:lnTo>
                    <a:pt x="1177496" y="1382064"/>
                  </a:lnTo>
                  <a:lnTo>
                    <a:pt x="1178444" y="1380794"/>
                  </a:lnTo>
                  <a:lnTo>
                    <a:pt x="1177575" y="1378254"/>
                  </a:lnTo>
                  <a:lnTo>
                    <a:pt x="1177891" y="1375714"/>
                  </a:lnTo>
                  <a:lnTo>
                    <a:pt x="1179312" y="1374444"/>
                  </a:lnTo>
                  <a:lnTo>
                    <a:pt x="1168967" y="1374444"/>
                  </a:lnTo>
                  <a:lnTo>
                    <a:pt x="1170231" y="1375714"/>
                  </a:lnTo>
                  <a:lnTo>
                    <a:pt x="1169678" y="1375714"/>
                  </a:lnTo>
                  <a:lnTo>
                    <a:pt x="1169126" y="1376984"/>
                  </a:lnTo>
                  <a:lnTo>
                    <a:pt x="1169915" y="1376984"/>
                  </a:lnTo>
                  <a:lnTo>
                    <a:pt x="1169836" y="1378254"/>
                  </a:lnTo>
                  <a:lnTo>
                    <a:pt x="1169678" y="1378254"/>
                  </a:lnTo>
                  <a:lnTo>
                    <a:pt x="1169599" y="1379524"/>
                  </a:lnTo>
                  <a:lnTo>
                    <a:pt x="1167941" y="1379524"/>
                  </a:lnTo>
                  <a:lnTo>
                    <a:pt x="1168020" y="1380794"/>
                  </a:lnTo>
                  <a:lnTo>
                    <a:pt x="1168731" y="1383334"/>
                  </a:lnTo>
                  <a:lnTo>
                    <a:pt x="1167625" y="1384604"/>
                  </a:lnTo>
                  <a:lnTo>
                    <a:pt x="1167270" y="1385874"/>
                  </a:lnTo>
                  <a:lnTo>
                    <a:pt x="1168020" y="1385874"/>
                  </a:lnTo>
                  <a:lnTo>
                    <a:pt x="1168336" y="1387144"/>
                  </a:lnTo>
                  <a:lnTo>
                    <a:pt x="1167941" y="1387144"/>
                  </a:lnTo>
                  <a:lnTo>
                    <a:pt x="1167862" y="1389684"/>
                  </a:lnTo>
                  <a:close/>
                </a:path>
                <a:path w="2360295" h="1867535">
                  <a:moveTo>
                    <a:pt x="1168494" y="1379524"/>
                  </a:moveTo>
                  <a:lnTo>
                    <a:pt x="1169599" y="1379524"/>
                  </a:lnTo>
                  <a:lnTo>
                    <a:pt x="1169441" y="1378254"/>
                  </a:lnTo>
                  <a:lnTo>
                    <a:pt x="1168967" y="1378254"/>
                  </a:lnTo>
                  <a:lnTo>
                    <a:pt x="1168494" y="1379524"/>
                  </a:lnTo>
                  <a:close/>
                </a:path>
                <a:path w="2360295" h="1867535">
                  <a:moveTo>
                    <a:pt x="1166835" y="1388414"/>
                  </a:moveTo>
                  <a:lnTo>
                    <a:pt x="1167309" y="1388414"/>
                  </a:lnTo>
                  <a:lnTo>
                    <a:pt x="1167546" y="1387144"/>
                  </a:lnTo>
                  <a:lnTo>
                    <a:pt x="1168020" y="1385874"/>
                  </a:lnTo>
                  <a:lnTo>
                    <a:pt x="1167270" y="1385874"/>
                  </a:lnTo>
                  <a:lnTo>
                    <a:pt x="1166914" y="1387144"/>
                  </a:lnTo>
                  <a:lnTo>
                    <a:pt x="1166756" y="1387144"/>
                  </a:lnTo>
                  <a:lnTo>
                    <a:pt x="1166835" y="1388414"/>
                  </a:lnTo>
                  <a:close/>
                </a:path>
                <a:path w="2360295" h="1867535">
                  <a:moveTo>
                    <a:pt x="1167980" y="1390954"/>
                  </a:moveTo>
                  <a:lnTo>
                    <a:pt x="1177022" y="1390954"/>
                  </a:lnTo>
                  <a:lnTo>
                    <a:pt x="1177022" y="1388414"/>
                  </a:lnTo>
                  <a:lnTo>
                    <a:pt x="1169362" y="1388414"/>
                  </a:lnTo>
                  <a:lnTo>
                    <a:pt x="1168257" y="1389684"/>
                  </a:lnTo>
                  <a:lnTo>
                    <a:pt x="1167980" y="1390954"/>
                  </a:lnTo>
                  <a:close/>
                </a:path>
                <a:path w="2360295" h="1867535">
                  <a:moveTo>
                    <a:pt x="1169915" y="1393494"/>
                  </a:moveTo>
                  <a:lnTo>
                    <a:pt x="1180496" y="1393494"/>
                  </a:lnTo>
                  <a:lnTo>
                    <a:pt x="1180655" y="1392224"/>
                  </a:lnTo>
                  <a:lnTo>
                    <a:pt x="1179628" y="1392224"/>
                  </a:lnTo>
                  <a:lnTo>
                    <a:pt x="1180812" y="1389684"/>
                  </a:lnTo>
                  <a:lnTo>
                    <a:pt x="1178996" y="1390954"/>
                  </a:lnTo>
                  <a:lnTo>
                    <a:pt x="1167980" y="1390954"/>
                  </a:lnTo>
                  <a:lnTo>
                    <a:pt x="1167704" y="1392224"/>
                  </a:lnTo>
                  <a:lnTo>
                    <a:pt x="1169915" y="1393494"/>
                  </a:lnTo>
                  <a:close/>
                </a:path>
                <a:path w="2360295" h="1867535">
                  <a:moveTo>
                    <a:pt x="1177496" y="1390954"/>
                  </a:moveTo>
                  <a:lnTo>
                    <a:pt x="1178680" y="1390954"/>
                  </a:lnTo>
                  <a:lnTo>
                    <a:pt x="1178522" y="1389684"/>
                  </a:lnTo>
                  <a:lnTo>
                    <a:pt x="1177733" y="1389684"/>
                  </a:lnTo>
                  <a:lnTo>
                    <a:pt x="1177496" y="1390954"/>
                  </a:lnTo>
                  <a:close/>
                </a:path>
                <a:path w="2360295" h="1867535">
                  <a:moveTo>
                    <a:pt x="1167783" y="1390954"/>
                  </a:moveTo>
                  <a:lnTo>
                    <a:pt x="1167941" y="1389684"/>
                  </a:lnTo>
                  <a:lnTo>
                    <a:pt x="1167783" y="1390954"/>
                  </a:lnTo>
                  <a:close/>
                </a:path>
                <a:path w="2360295" h="1867535">
                  <a:moveTo>
                    <a:pt x="1178601" y="1396034"/>
                  </a:moveTo>
                  <a:lnTo>
                    <a:pt x="1179549" y="1393494"/>
                  </a:lnTo>
                  <a:lnTo>
                    <a:pt x="1177417" y="1393494"/>
                  </a:lnTo>
                  <a:lnTo>
                    <a:pt x="1178601" y="1396034"/>
                  </a:lnTo>
                  <a:close/>
                </a:path>
                <a:path w="2360295" h="1867535">
                  <a:moveTo>
                    <a:pt x="1175443" y="1398574"/>
                  </a:moveTo>
                  <a:lnTo>
                    <a:pt x="1177416" y="1398574"/>
                  </a:lnTo>
                  <a:lnTo>
                    <a:pt x="1177496" y="1397304"/>
                  </a:lnTo>
                  <a:lnTo>
                    <a:pt x="1174811" y="1396034"/>
                  </a:lnTo>
                  <a:lnTo>
                    <a:pt x="1176943" y="1394764"/>
                  </a:lnTo>
                  <a:lnTo>
                    <a:pt x="1177101" y="1393494"/>
                  </a:lnTo>
                  <a:lnTo>
                    <a:pt x="1169836" y="1393494"/>
                  </a:lnTo>
                  <a:lnTo>
                    <a:pt x="1169441" y="1394764"/>
                  </a:lnTo>
                  <a:lnTo>
                    <a:pt x="1168572" y="1394764"/>
                  </a:lnTo>
                  <a:lnTo>
                    <a:pt x="1167625" y="1397304"/>
                  </a:lnTo>
                  <a:lnTo>
                    <a:pt x="1177180" y="1397304"/>
                  </a:lnTo>
                  <a:lnTo>
                    <a:pt x="1176732" y="1397586"/>
                  </a:lnTo>
                  <a:lnTo>
                    <a:pt x="1175443" y="1398574"/>
                  </a:lnTo>
                  <a:close/>
                </a:path>
                <a:path w="2360295" h="1867535">
                  <a:moveTo>
                    <a:pt x="1167546" y="1394764"/>
                  </a:moveTo>
                  <a:lnTo>
                    <a:pt x="1168572" y="1394764"/>
                  </a:lnTo>
                  <a:lnTo>
                    <a:pt x="1168414" y="1393494"/>
                  </a:lnTo>
                  <a:lnTo>
                    <a:pt x="1168257" y="1393494"/>
                  </a:lnTo>
                  <a:lnTo>
                    <a:pt x="1167546" y="1394764"/>
                  </a:lnTo>
                  <a:close/>
                </a:path>
                <a:path w="2360295" h="1867535">
                  <a:moveTo>
                    <a:pt x="1176732" y="1397586"/>
                  </a:moveTo>
                  <a:lnTo>
                    <a:pt x="1177180" y="1397304"/>
                  </a:lnTo>
                  <a:lnTo>
                    <a:pt x="1176732" y="1397586"/>
                  </a:lnTo>
                  <a:close/>
                </a:path>
                <a:path w="2360295" h="1867535">
                  <a:moveTo>
                    <a:pt x="1168493" y="1399844"/>
                  </a:moveTo>
                  <a:lnTo>
                    <a:pt x="1173153" y="1399844"/>
                  </a:lnTo>
                  <a:lnTo>
                    <a:pt x="1176732" y="1397586"/>
                  </a:lnTo>
                  <a:lnTo>
                    <a:pt x="1177101" y="1397304"/>
                  </a:lnTo>
                  <a:lnTo>
                    <a:pt x="1167625" y="1397304"/>
                  </a:lnTo>
                  <a:lnTo>
                    <a:pt x="1170231" y="1398574"/>
                  </a:lnTo>
                  <a:lnTo>
                    <a:pt x="1168493" y="1399844"/>
                  </a:lnTo>
                  <a:close/>
                </a:path>
                <a:path w="2360295" h="1867535">
                  <a:moveTo>
                    <a:pt x="1172047" y="1406194"/>
                  </a:moveTo>
                  <a:lnTo>
                    <a:pt x="1174495" y="1406194"/>
                  </a:lnTo>
                  <a:lnTo>
                    <a:pt x="1175679" y="1403654"/>
                  </a:lnTo>
                  <a:lnTo>
                    <a:pt x="1177575" y="1403654"/>
                  </a:lnTo>
                  <a:lnTo>
                    <a:pt x="1179233" y="1402384"/>
                  </a:lnTo>
                  <a:lnTo>
                    <a:pt x="1175364" y="1401114"/>
                  </a:lnTo>
                  <a:lnTo>
                    <a:pt x="1176627" y="1399844"/>
                  </a:lnTo>
                  <a:lnTo>
                    <a:pt x="1176548" y="1398574"/>
                  </a:lnTo>
                  <a:lnTo>
                    <a:pt x="1173153" y="1399844"/>
                  </a:lnTo>
                  <a:lnTo>
                    <a:pt x="1168572" y="1399844"/>
                  </a:lnTo>
                  <a:lnTo>
                    <a:pt x="1170231" y="1401114"/>
                  </a:lnTo>
                  <a:lnTo>
                    <a:pt x="1171178" y="1401114"/>
                  </a:lnTo>
                  <a:lnTo>
                    <a:pt x="1172047" y="1402384"/>
                  </a:lnTo>
                  <a:lnTo>
                    <a:pt x="1172047" y="1406194"/>
                  </a:lnTo>
                  <a:close/>
                </a:path>
                <a:path w="2360295" h="1867535">
                  <a:moveTo>
                    <a:pt x="1167388" y="1399844"/>
                  </a:moveTo>
                  <a:lnTo>
                    <a:pt x="1168099" y="1399844"/>
                  </a:lnTo>
                  <a:lnTo>
                    <a:pt x="1168336" y="1398574"/>
                  </a:lnTo>
                  <a:lnTo>
                    <a:pt x="1167783" y="1398574"/>
                  </a:lnTo>
                  <a:lnTo>
                    <a:pt x="1167388" y="1399844"/>
                  </a:lnTo>
                  <a:close/>
                </a:path>
                <a:path w="2360295" h="1867535">
                  <a:moveTo>
                    <a:pt x="1168099" y="1403654"/>
                  </a:moveTo>
                  <a:lnTo>
                    <a:pt x="1168257" y="1402384"/>
                  </a:lnTo>
                  <a:lnTo>
                    <a:pt x="1168730" y="1401114"/>
                  </a:lnTo>
                  <a:lnTo>
                    <a:pt x="1168572" y="1399844"/>
                  </a:lnTo>
                  <a:lnTo>
                    <a:pt x="1167151" y="1399844"/>
                  </a:lnTo>
                  <a:lnTo>
                    <a:pt x="1167467" y="1401114"/>
                  </a:lnTo>
                  <a:lnTo>
                    <a:pt x="1168020" y="1401114"/>
                  </a:lnTo>
                  <a:lnTo>
                    <a:pt x="1166362" y="1402384"/>
                  </a:lnTo>
                  <a:lnTo>
                    <a:pt x="1167862" y="1402384"/>
                  </a:lnTo>
                  <a:lnTo>
                    <a:pt x="1168099" y="1403654"/>
                  </a:lnTo>
                  <a:close/>
                </a:path>
                <a:path w="2360295" h="1867535">
                  <a:moveTo>
                    <a:pt x="1170073" y="1404924"/>
                  </a:moveTo>
                  <a:lnTo>
                    <a:pt x="1171494" y="1404924"/>
                  </a:lnTo>
                  <a:lnTo>
                    <a:pt x="1170704" y="1402384"/>
                  </a:lnTo>
                  <a:lnTo>
                    <a:pt x="1170231" y="1402384"/>
                  </a:lnTo>
                  <a:lnTo>
                    <a:pt x="1170547" y="1401114"/>
                  </a:lnTo>
                  <a:lnTo>
                    <a:pt x="1170231" y="1401114"/>
                  </a:lnTo>
                  <a:lnTo>
                    <a:pt x="1169757" y="1402384"/>
                  </a:lnTo>
                  <a:lnTo>
                    <a:pt x="1169836" y="1403654"/>
                  </a:lnTo>
                  <a:lnTo>
                    <a:pt x="1170073" y="1404924"/>
                  </a:lnTo>
                  <a:close/>
                </a:path>
                <a:path w="2360295" h="1867535">
                  <a:moveTo>
                    <a:pt x="1180101" y="1406194"/>
                  </a:moveTo>
                  <a:lnTo>
                    <a:pt x="1180970" y="1406194"/>
                  </a:lnTo>
                  <a:lnTo>
                    <a:pt x="1179233" y="1403654"/>
                  </a:lnTo>
                  <a:lnTo>
                    <a:pt x="1180101" y="1406194"/>
                  </a:lnTo>
                  <a:close/>
                </a:path>
                <a:path w="2360295" h="1867535">
                  <a:moveTo>
                    <a:pt x="1175916" y="1404924"/>
                  </a:moveTo>
                  <a:lnTo>
                    <a:pt x="1178443" y="1404924"/>
                  </a:lnTo>
                  <a:lnTo>
                    <a:pt x="1178285" y="1403654"/>
                  </a:lnTo>
                  <a:lnTo>
                    <a:pt x="1175679" y="1403654"/>
                  </a:lnTo>
                  <a:lnTo>
                    <a:pt x="1175916" y="1404924"/>
                  </a:lnTo>
                  <a:close/>
                </a:path>
                <a:path w="2360295" h="1867535">
                  <a:moveTo>
                    <a:pt x="1180970" y="1407464"/>
                  </a:moveTo>
                  <a:lnTo>
                    <a:pt x="1181838" y="1407464"/>
                  </a:lnTo>
                  <a:lnTo>
                    <a:pt x="1181602" y="1406194"/>
                  </a:lnTo>
                  <a:lnTo>
                    <a:pt x="1181207" y="1404924"/>
                  </a:lnTo>
                  <a:lnTo>
                    <a:pt x="1180891" y="1404924"/>
                  </a:lnTo>
                  <a:lnTo>
                    <a:pt x="1180970" y="1406194"/>
                  </a:lnTo>
                  <a:lnTo>
                    <a:pt x="1180022" y="1406194"/>
                  </a:lnTo>
                  <a:lnTo>
                    <a:pt x="1180970" y="1407464"/>
                  </a:lnTo>
                  <a:close/>
                </a:path>
                <a:path w="2360295" h="1867535">
                  <a:moveTo>
                    <a:pt x="1175443" y="1408310"/>
                  </a:moveTo>
                  <a:lnTo>
                    <a:pt x="1177337" y="1404924"/>
                  </a:lnTo>
                  <a:lnTo>
                    <a:pt x="1174495" y="1406194"/>
                  </a:lnTo>
                  <a:lnTo>
                    <a:pt x="1174810" y="1406194"/>
                  </a:lnTo>
                  <a:lnTo>
                    <a:pt x="1174811" y="1407464"/>
                  </a:lnTo>
                  <a:lnTo>
                    <a:pt x="1175443" y="1408310"/>
                  </a:lnTo>
                  <a:close/>
                </a:path>
                <a:path w="2360295" h="1867535">
                  <a:moveTo>
                    <a:pt x="1169126" y="1406194"/>
                  </a:moveTo>
                  <a:lnTo>
                    <a:pt x="1169994" y="1406194"/>
                  </a:lnTo>
                  <a:lnTo>
                    <a:pt x="1169757" y="1404924"/>
                  </a:lnTo>
                  <a:lnTo>
                    <a:pt x="1169126" y="1406194"/>
                  </a:lnTo>
                  <a:close/>
                </a:path>
                <a:path w="2360295" h="1867535">
                  <a:moveTo>
                    <a:pt x="1173389" y="1407464"/>
                  </a:moveTo>
                  <a:lnTo>
                    <a:pt x="1173784" y="1407464"/>
                  </a:lnTo>
                  <a:lnTo>
                    <a:pt x="1173389" y="1406194"/>
                  </a:lnTo>
                  <a:lnTo>
                    <a:pt x="1173231" y="1406194"/>
                  </a:lnTo>
                  <a:lnTo>
                    <a:pt x="1173054" y="1406385"/>
                  </a:lnTo>
                  <a:lnTo>
                    <a:pt x="1173389" y="1407464"/>
                  </a:lnTo>
                  <a:close/>
                </a:path>
                <a:path w="2360295" h="1867535">
                  <a:moveTo>
                    <a:pt x="1173054" y="1406385"/>
                  </a:moveTo>
                  <a:lnTo>
                    <a:pt x="1173231" y="1406194"/>
                  </a:lnTo>
                  <a:lnTo>
                    <a:pt x="1172994" y="1406194"/>
                  </a:lnTo>
                  <a:lnTo>
                    <a:pt x="1173054" y="1406385"/>
                  </a:lnTo>
                  <a:close/>
                </a:path>
                <a:path w="2360295" h="1867535">
                  <a:moveTo>
                    <a:pt x="1170231" y="1410004"/>
                  </a:moveTo>
                  <a:lnTo>
                    <a:pt x="1172284" y="1410004"/>
                  </a:lnTo>
                  <a:lnTo>
                    <a:pt x="1171939" y="1409080"/>
                  </a:lnTo>
                  <a:lnTo>
                    <a:pt x="1171905" y="1408226"/>
                  </a:lnTo>
                  <a:lnTo>
                    <a:pt x="1172047" y="1407464"/>
                  </a:lnTo>
                  <a:lnTo>
                    <a:pt x="1173054" y="1406385"/>
                  </a:lnTo>
                  <a:lnTo>
                    <a:pt x="1172994" y="1406194"/>
                  </a:lnTo>
                  <a:lnTo>
                    <a:pt x="1170626" y="1406194"/>
                  </a:lnTo>
                  <a:lnTo>
                    <a:pt x="1170547" y="1407464"/>
                  </a:lnTo>
                  <a:lnTo>
                    <a:pt x="1170231" y="1410004"/>
                  </a:lnTo>
                  <a:close/>
                </a:path>
                <a:path w="2360295" h="1867535">
                  <a:moveTo>
                    <a:pt x="1168889" y="1412543"/>
                  </a:moveTo>
                  <a:lnTo>
                    <a:pt x="1168889" y="1411274"/>
                  </a:lnTo>
                  <a:lnTo>
                    <a:pt x="1169205" y="1410004"/>
                  </a:lnTo>
                  <a:lnTo>
                    <a:pt x="1169757" y="1408734"/>
                  </a:lnTo>
                  <a:lnTo>
                    <a:pt x="1168652" y="1407464"/>
                  </a:lnTo>
                  <a:lnTo>
                    <a:pt x="1170389" y="1406194"/>
                  </a:lnTo>
                  <a:lnTo>
                    <a:pt x="1168494" y="1406194"/>
                  </a:lnTo>
                  <a:lnTo>
                    <a:pt x="1167862" y="1407464"/>
                  </a:lnTo>
                  <a:lnTo>
                    <a:pt x="1168415" y="1407464"/>
                  </a:lnTo>
                  <a:lnTo>
                    <a:pt x="1167625" y="1408734"/>
                  </a:lnTo>
                  <a:lnTo>
                    <a:pt x="1167467" y="1408734"/>
                  </a:lnTo>
                  <a:lnTo>
                    <a:pt x="1168257" y="1410004"/>
                  </a:lnTo>
                  <a:lnTo>
                    <a:pt x="1168889" y="1412543"/>
                  </a:lnTo>
                  <a:close/>
                </a:path>
                <a:path w="2360295" h="1867535">
                  <a:moveTo>
                    <a:pt x="1168889" y="1415084"/>
                  </a:moveTo>
                  <a:lnTo>
                    <a:pt x="1172363" y="1415084"/>
                  </a:lnTo>
                  <a:lnTo>
                    <a:pt x="1172600" y="1413814"/>
                  </a:lnTo>
                  <a:lnTo>
                    <a:pt x="1176785" y="1413814"/>
                  </a:lnTo>
                  <a:lnTo>
                    <a:pt x="1176232" y="1412543"/>
                  </a:lnTo>
                  <a:lnTo>
                    <a:pt x="1175206" y="1411274"/>
                  </a:lnTo>
                  <a:lnTo>
                    <a:pt x="1174728" y="1409080"/>
                  </a:lnTo>
                  <a:lnTo>
                    <a:pt x="1174653" y="1407464"/>
                  </a:lnTo>
                  <a:lnTo>
                    <a:pt x="1173942" y="1407464"/>
                  </a:lnTo>
                  <a:lnTo>
                    <a:pt x="1172994" y="1408734"/>
                  </a:lnTo>
                  <a:lnTo>
                    <a:pt x="1173310" y="1408734"/>
                  </a:lnTo>
                  <a:lnTo>
                    <a:pt x="1174100" y="1410004"/>
                  </a:lnTo>
                  <a:lnTo>
                    <a:pt x="1170231" y="1410004"/>
                  </a:lnTo>
                  <a:lnTo>
                    <a:pt x="1170468" y="1411274"/>
                  </a:lnTo>
                  <a:lnTo>
                    <a:pt x="1170547" y="1412544"/>
                  </a:lnTo>
                  <a:lnTo>
                    <a:pt x="1170705" y="1413814"/>
                  </a:lnTo>
                  <a:lnTo>
                    <a:pt x="1168889" y="1415084"/>
                  </a:lnTo>
                  <a:close/>
                </a:path>
                <a:path w="2360295" h="1867535">
                  <a:moveTo>
                    <a:pt x="1167625" y="1408734"/>
                  </a:moveTo>
                  <a:lnTo>
                    <a:pt x="1168415" y="1407464"/>
                  </a:lnTo>
                  <a:lnTo>
                    <a:pt x="1167847" y="1408226"/>
                  </a:lnTo>
                  <a:lnTo>
                    <a:pt x="1167625" y="1408734"/>
                  </a:lnTo>
                  <a:close/>
                </a:path>
                <a:path w="2360295" h="1867535">
                  <a:moveTo>
                    <a:pt x="1167847" y="1408226"/>
                  </a:moveTo>
                  <a:lnTo>
                    <a:pt x="1168415" y="1407464"/>
                  </a:lnTo>
                  <a:lnTo>
                    <a:pt x="1168178" y="1407464"/>
                  </a:lnTo>
                  <a:lnTo>
                    <a:pt x="1167847" y="1408226"/>
                  </a:lnTo>
                  <a:close/>
                </a:path>
                <a:path w="2360295" h="1867535">
                  <a:moveTo>
                    <a:pt x="1167467" y="1408734"/>
                  </a:moveTo>
                  <a:lnTo>
                    <a:pt x="1167625" y="1408734"/>
                  </a:lnTo>
                  <a:lnTo>
                    <a:pt x="1167847" y="1408226"/>
                  </a:lnTo>
                  <a:lnTo>
                    <a:pt x="1167467" y="1408734"/>
                  </a:lnTo>
                  <a:close/>
                </a:path>
                <a:path w="2360295" h="1867535">
                  <a:moveTo>
                    <a:pt x="1175206" y="1408734"/>
                  </a:moveTo>
                  <a:lnTo>
                    <a:pt x="1175759" y="1408734"/>
                  </a:lnTo>
                  <a:lnTo>
                    <a:pt x="1175443" y="1408310"/>
                  </a:lnTo>
                  <a:lnTo>
                    <a:pt x="1175206" y="1408734"/>
                  </a:lnTo>
                  <a:close/>
                </a:path>
                <a:path w="2360295" h="1867535">
                  <a:moveTo>
                    <a:pt x="1176153" y="1410004"/>
                  </a:moveTo>
                  <a:lnTo>
                    <a:pt x="1177101" y="1410004"/>
                  </a:lnTo>
                  <a:lnTo>
                    <a:pt x="1176943" y="1408734"/>
                  </a:lnTo>
                  <a:lnTo>
                    <a:pt x="1175759" y="1408734"/>
                  </a:lnTo>
                  <a:lnTo>
                    <a:pt x="1176153" y="1410004"/>
                  </a:lnTo>
                  <a:close/>
                </a:path>
                <a:path w="2360295" h="1867535">
                  <a:moveTo>
                    <a:pt x="1174100" y="1410004"/>
                  </a:moveTo>
                  <a:lnTo>
                    <a:pt x="1173310" y="1408734"/>
                  </a:lnTo>
                  <a:lnTo>
                    <a:pt x="1173181" y="1409080"/>
                  </a:lnTo>
                  <a:lnTo>
                    <a:pt x="1174100" y="1410004"/>
                  </a:lnTo>
                  <a:close/>
                </a:path>
                <a:path w="2360295" h="1867535">
                  <a:moveTo>
                    <a:pt x="1173181" y="1409080"/>
                  </a:moveTo>
                  <a:lnTo>
                    <a:pt x="1173310" y="1408734"/>
                  </a:lnTo>
                  <a:lnTo>
                    <a:pt x="1172837" y="1408734"/>
                  </a:lnTo>
                  <a:lnTo>
                    <a:pt x="1173181" y="1409080"/>
                  </a:lnTo>
                  <a:close/>
                </a:path>
                <a:path w="2360295" h="1867535">
                  <a:moveTo>
                    <a:pt x="1172837" y="1410004"/>
                  </a:moveTo>
                  <a:lnTo>
                    <a:pt x="1174100" y="1410004"/>
                  </a:lnTo>
                  <a:lnTo>
                    <a:pt x="1173181" y="1409080"/>
                  </a:lnTo>
                  <a:lnTo>
                    <a:pt x="1172837" y="1410004"/>
                  </a:lnTo>
                  <a:close/>
                </a:path>
                <a:path w="2360295" h="1867535">
                  <a:moveTo>
                    <a:pt x="1177053" y="1413559"/>
                  </a:moveTo>
                  <a:lnTo>
                    <a:pt x="1176548" y="1412544"/>
                  </a:lnTo>
                  <a:lnTo>
                    <a:pt x="1176232" y="1412544"/>
                  </a:lnTo>
                  <a:lnTo>
                    <a:pt x="1177053" y="1413559"/>
                  </a:lnTo>
                  <a:close/>
                </a:path>
                <a:path w="2360295" h="1867535">
                  <a:moveTo>
                    <a:pt x="1176785" y="1413814"/>
                  </a:moveTo>
                  <a:lnTo>
                    <a:pt x="1177180" y="1413814"/>
                  </a:lnTo>
                  <a:lnTo>
                    <a:pt x="1177053" y="1413559"/>
                  </a:lnTo>
                  <a:lnTo>
                    <a:pt x="1176232" y="1412544"/>
                  </a:lnTo>
                  <a:lnTo>
                    <a:pt x="1176785" y="1413814"/>
                  </a:lnTo>
                  <a:close/>
                </a:path>
                <a:path w="2360295" h="1867535">
                  <a:moveTo>
                    <a:pt x="1167546" y="1416354"/>
                  </a:moveTo>
                  <a:lnTo>
                    <a:pt x="1168257" y="1415084"/>
                  </a:lnTo>
                  <a:lnTo>
                    <a:pt x="1168889" y="1415084"/>
                  </a:lnTo>
                  <a:lnTo>
                    <a:pt x="1169015" y="1413559"/>
                  </a:lnTo>
                  <a:lnTo>
                    <a:pt x="1168889" y="1412544"/>
                  </a:lnTo>
                  <a:lnTo>
                    <a:pt x="1167546" y="1413814"/>
                  </a:lnTo>
                  <a:lnTo>
                    <a:pt x="1167546" y="1416354"/>
                  </a:lnTo>
                  <a:close/>
                </a:path>
                <a:path w="2360295" h="1867535">
                  <a:moveTo>
                    <a:pt x="1177180" y="1413814"/>
                  </a:moveTo>
                  <a:lnTo>
                    <a:pt x="1177053" y="1413559"/>
                  </a:lnTo>
                  <a:lnTo>
                    <a:pt x="1177180" y="1413814"/>
                  </a:lnTo>
                  <a:close/>
                </a:path>
                <a:path w="2360295" h="1867535">
                  <a:moveTo>
                    <a:pt x="1176453" y="1421942"/>
                  </a:moveTo>
                  <a:lnTo>
                    <a:pt x="1176706" y="1421434"/>
                  </a:lnTo>
                  <a:lnTo>
                    <a:pt x="1180022" y="1421434"/>
                  </a:lnTo>
                  <a:lnTo>
                    <a:pt x="1180101" y="1420164"/>
                  </a:lnTo>
                  <a:lnTo>
                    <a:pt x="1180417" y="1420163"/>
                  </a:lnTo>
                  <a:lnTo>
                    <a:pt x="1180654" y="1418894"/>
                  </a:lnTo>
                  <a:lnTo>
                    <a:pt x="1181049" y="1418894"/>
                  </a:lnTo>
                  <a:lnTo>
                    <a:pt x="1180970" y="1417624"/>
                  </a:lnTo>
                  <a:lnTo>
                    <a:pt x="1179785" y="1417624"/>
                  </a:lnTo>
                  <a:lnTo>
                    <a:pt x="1180417" y="1416354"/>
                  </a:lnTo>
                  <a:lnTo>
                    <a:pt x="1179627" y="1416354"/>
                  </a:lnTo>
                  <a:lnTo>
                    <a:pt x="1178048" y="1413814"/>
                  </a:lnTo>
                  <a:lnTo>
                    <a:pt x="1179154" y="1416354"/>
                  </a:lnTo>
                  <a:lnTo>
                    <a:pt x="1178127" y="1417624"/>
                  </a:lnTo>
                  <a:lnTo>
                    <a:pt x="1177732" y="1418894"/>
                  </a:lnTo>
                  <a:lnTo>
                    <a:pt x="1177259" y="1420164"/>
                  </a:lnTo>
                  <a:lnTo>
                    <a:pt x="1175758" y="1421434"/>
                  </a:lnTo>
                  <a:lnTo>
                    <a:pt x="1176453" y="1421942"/>
                  </a:lnTo>
                  <a:close/>
                </a:path>
                <a:path w="2360295" h="1867535">
                  <a:moveTo>
                    <a:pt x="1174337" y="1418894"/>
                  </a:moveTo>
                  <a:lnTo>
                    <a:pt x="1174732" y="1418894"/>
                  </a:lnTo>
                  <a:lnTo>
                    <a:pt x="1174732" y="1417624"/>
                  </a:lnTo>
                  <a:lnTo>
                    <a:pt x="1175206" y="1416354"/>
                  </a:lnTo>
                  <a:lnTo>
                    <a:pt x="1177180" y="1416354"/>
                  </a:lnTo>
                  <a:lnTo>
                    <a:pt x="1176548" y="1415084"/>
                  </a:lnTo>
                  <a:lnTo>
                    <a:pt x="1177101" y="1413814"/>
                  </a:lnTo>
                  <a:lnTo>
                    <a:pt x="1175601" y="1413814"/>
                  </a:lnTo>
                  <a:lnTo>
                    <a:pt x="1176232" y="1415084"/>
                  </a:lnTo>
                  <a:lnTo>
                    <a:pt x="1174021" y="1415084"/>
                  </a:lnTo>
                  <a:lnTo>
                    <a:pt x="1174258" y="1416354"/>
                  </a:lnTo>
                  <a:lnTo>
                    <a:pt x="1174337" y="1418894"/>
                  </a:lnTo>
                  <a:close/>
                </a:path>
                <a:path w="2360295" h="1867535">
                  <a:moveTo>
                    <a:pt x="1173469" y="1415084"/>
                  </a:moveTo>
                  <a:lnTo>
                    <a:pt x="1176232" y="1415084"/>
                  </a:lnTo>
                  <a:lnTo>
                    <a:pt x="1173863" y="1413814"/>
                  </a:lnTo>
                  <a:lnTo>
                    <a:pt x="1173469" y="1415084"/>
                  </a:lnTo>
                  <a:close/>
                </a:path>
                <a:path w="2360295" h="1867535">
                  <a:moveTo>
                    <a:pt x="1179627" y="1416354"/>
                  </a:moveTo>
                  <a:lnTo>
                    <a:pt x="1180654" y="1416354"/>
                  </a:lnTo>
                  <a:lnTo>
                    <a:pt x="1180891" y="1415084"/>
                  </a:lnTo>
                  <a:lnTo>
                    <a:pt x="1180575" y="1415084"/>
                  </a:lnTo>
                  <a:lnTo>
                    <a:pt x="1179627" y="1416354"/>
                  </a:lnTo>
                  <a:close/>
                </a:path>
                <a:path w="2360295" h="1867535">
                  <a:moveTo>
                    <a:pt x="1172047" y="1416354"/>
                  </a:moveTo>
                  <a:lnTo>
                    <a:pt x="1174021" y="1415084"/>
                  </a:lnTo>
                  <a:lnTo>
                    <a:pt x="1172837" y="1415084"/>
                  </a:lnTo>
                  <a:lnTo>
                    <a:pt x="1172047" y="1416354"/>
                  </a:lnTo>
                  <a:close/>
                </a:path>
                <a:path w="2360295" h="1867535">
                  <a:moveTo>
                    <a:pt x="1169520" y="1416354"/>
                  </a:moveTo>
                  <a:lnTo>
                    <a:pt x="1170231" y="1415084"/>
                  </a:lnTo>
                  <a:lnTo>
                    <a:pt x="1169047" y="1415084"/>
                  </a:lnTo>
                  <a:lnTo>
                    <a:pt x="1169520" y="1416354"/>
                  </a:lnTo>
                  <a:close/>
                </a:path>
                <a:path w="2360295" h="1867535">
                  <a:moveTo>
                    <a:pt x="1172916" y="1417624"/>
                  </a:moveTo>
                  <a:lnTo>
                    <a:pt x="1173152" y="1417624"/>
                  </a:lnTo>
                  <a:lnTo>
                    <a:pt x="1172758" y="1416354"/>
                  </a:lnTo>
                  <a:lnTo>
                    <a:pt x="1172916" y="1417624"/>
                  </a:lnTo>
                  <a:close/>
                </a:path>
                <a:path w="2360295" h="1867535">
                  <a:moveTo>
                    <a:pt x="1171179" y="1418894"/>
                  </a:moveTo>
                  <a:lnTo>
                    <a:pt x="1173626" y="1418894"/>
                  </a:lnTo>
                  <a:lnTo>
                    <a:pt x="1173547" y="1417624"/>
                  </a:lnTo>
                  <a:lnTo>
                    <a:pt x="1171889" y="1417624"/>
                  </a:lnTo>
                  <a:lnTo>
                    <a:pt x="1171731" y="1416354"/>
                  </a:lnTo>
                  <a:lnTo>
                    <a:pt x="1171100" y="1416354"/>
                  </a:lnTo>
                  <a:lnTo>
                    <a:pt x="1171336" y="1417624"/>
                  </a:lnTo>
                  <a:lnTo>
                    <a:pt x="1171179" y="1418894"/>
                  </a:lnTo>
                  <a:close/>
                </a:path>
                <a:path w="2360295" h="1867535">
                  <a:moveTo>
                    <a:pt x="1170626" y="1417624"/>
                  </a:moveTo>
                  <a:lnTo>
                    <a:pt x="1170626" y="1416354"/>
                  </a:lnTo>
                  <a:lnTo>
                    <a:pt x="1170231" y="1416354"/>
                  </a:lnTo>
                  <a:lnTo>
                    <a:pt x="1170626" y="1417624"/>
                  </a:lnTo>
                  <a:close/>
                </a:path>
                <a:path w="2360295" h="1867535">
                  <a:moveTo>
                    <a:pt x="1166836" y="1417624"/>
                  </a:moveTo>
                  <a:lnTo>
                    <a:pt x="1167467" y="1417624"/>
                  </a:lnTo>
                  <a:lnTo>
                    <a:pt x="1167072" y="1416354"/>
                  </a:lnTo>
                  <a:lnTo>
                    <a:pt x="1166836" y="1417624"/>
                  </a:lnTo>
                  <a:close/>
                </a:path>
                <a:path w="2360295" h="1867535">
                  <a:moveTo>
                    <a:pt x="1166362" y="1418894"/>
                  </a:moveTo>
                  <a:lnTo>
                    <a:pt x="1168415" y="1418894"/>
                  </a:lnTo>
                  <a:lnTo>
                    <a:pt x="1168415" y="1417624"/>
                  </a:lnTo>
                  <a:lnTo>
                    <a:pt x="1166520" y="1417624"/>
                  </a:lnTo>
                  <a:lnTo>
                    <a:pt x="1166362" y="1418894"/>
                  </a:lnTo>
                  <a:close/>
                </a:path>
                <a:path w="2360295" h="1867535">
                  <a:moveTo>
                    <a:pt x="1172679" y="1420164"/>
                  </a:moveTo>
                  <a:lnTo>
                    <a:pt x="1173074" y="1420163"/>
                  </a:lnTo>
                  <a:lnTo>
                    <a:pt x="1173705" y="1418894"/>
                  </a:lnTo>
                  <a:lnTo>
                    <a:pt x="1172600" y="1418894"/>
                  </a:lnTo>
                  <a:lnTo>
                    <a:pt x="1172679" y="1420164"/>
                  </a:lnTo>
                  <a:close/>
                </a:path>
                <a:path w="2360295" h="1867535">
                  <a:moveTo>
                    <a:pt x="1167073" y="1420163"/>
                  </a:moveTo>
                  <a:lnTo>
                    <a:pt x="1167467" y="1418894"/>
                  </a:lnTo>
                  <a:lnTo>
                    <a:pt x="1166836" y="1418894"/>
                  </a:lnTo>
                  <a:lnTo>
                    <a:pt x="1167073" y="1420163"/>
                  </a:lnTo>
                  <a:close/>
                </a:path>
                <a:path w="2360295" h="1867535">
                  <a:moveTo>
                    <a:pt x="1181680" y="1432864"/>
                  </a:moveTo>
                  <a:lnTo>
                    <a:pt x="1181443" y="1430324"/>
                  </a:lnTo>
                  <a:lnTo>
                    <a:pt x="1181325" y="1425244"/>
                  </a:lnTo>
                  <a:lnTo>
                    <a:pt x="1181088" y="1422704"/>
                  </a:lnTo>
                  <a:lnTo>
                    <a:pt x="1180969" y="1420164"/>
                  </a:lnTo>
                  <a:lnTo>
                    <a:pt x="1180575" y="1420164"/>
                  </a:lnTo>
                  <a:lnTo>
                    <a:pt x="1180417" y="1422704"/>
                  </a:lnTo>
                  <a:lnTo>
                    <a:pt x="1177496" y="1422704"/>
                  </a:lnTo>
                  <a:lnTo>
                    <a:pt x="1176627" y="1423974"/>
                  </a:lnTo>
                  <a:lnTo>
                    <a:pt x="1175443" y="1423974"/>
                  </a:lnTo>
                  <a:lnTo>
                    <a:pt x="1174811" y="1425244"/>
                  </a:lnTo>
                  <a:lnTo>
                    <a:pt x="1174732" y="1426514"/>
                  </a:lnTo>
                  <a:lnTo>
                    <a:pt x="1175285" y="1426514"/>
                  </a:lnTo>
                  <a:lnTo>
                    <a:pt x="1174160" y="1430324"/>
                  </a:lnTo>
                  <a:lnTo>
                    <a:pt x="1179548" y="1430324"/>
                  </a:lnTo>
                  <a:lnTo>
                    <a:pt x="1180614" y="1431594"/>
                  </a:lnTo>
                  <a:lnTo>
                    <a:pt x="1181128" y="1431594"/>
                  </a:lnTo>
                  <a:lnTo>
                    <a:pt x="1180897" y="1431931"/>
                  </a:lnTo>
                  <a:lnTo>
                    <a:pt x="1181680" y="1432864"/>
                  </a:lnTo>
                  <a:close/>
                </a:path>
                <a:path w="2360295" h="1867535">
                  <a:moveTo>
                    <a:pt x="1169836" y="1422704"/>
                  </a:moveTo>
                  <a:lnTo>
                    <a:pt x="1171494" y="1422704"/>
                  </a:lnTo>
                  <a:lnTo>
                    <a:pt x="1170468" y="1420164"/>
                  </a:lnTo>
                  <a:lnTo>
                    <a:pt x="1169836" y="1422704"/>
                  </a:lnTo>
                  <a:close/>
                </a:path>
                <a:path w="2360295" h="1867535">
                  <a:moveTo>
                    <a:pt x="1166520" y="1421434"/>
                  </a:moveTo>
                  <a:lnTo>
                    <a:pt x="1168652" y="1421434"/>
                  </a:lnTo>
                  <a:lnTo>
                    <a:pt x="1168099" y="1420164"/>
                  </a:lnTo>
                  <a:lnTo>
                    <a:pt x="1166678" y="1420164"/>
                  </a:lnTo>
                  <a:lnTo>
                    <a:pt x="1166520" y="1421434"/>
                  </a:lnTo>
                  <a:close/>
                </a:path>
                <a:path w="2360295" h="1867535">
                  <a:moveTo>
                    <a:pt x="1177496" y="1422704"/>
                  </a:moveTo>
                  <a:lnTo>
                    <a:pt x="1180417" y="1422704"/>
                  </a:lnTo>
                  <a:lnTo>
                    <a:pt x="1180259" y="1421434"/>
                  </a:lnTo>
                  <a:lnTo>
                    <a:pt x="1176706" y="1421434"/>
                  </a:lnTo>
                  <a:lnTo>
                    <a:pt x="1176685" y="1422111"/>
                  </a:lnTo>
                  <a:lnTo>
                    <a:pt x="1177496" y="1422704"/>
                  </a:lnTo>
                  <a:close/>
                </a:path>
                <a:path w="2360295" h="1867535">
                  <a:moveTo>
                    <a:pt x="1176685" y="1422111"/>
                  </a:moveTo>
                  <a:lnTo>
                    <a:pt x="1176706" y="1421434"/>
                  </a:lnTo>
                  <a:lnTo>
                    <a:pt x="1176453" y="1421942"/>
                  </a:lnTo>
                  <a:lnTo>
                    <a:pt x="1176685" y="1422111"/>
                  </a:lnTo>
                  <a:close/>
                </a:path>
                <a:path w="2360295" h="1867535">
                  <a:moveTo>
                    <a:pt x="1175443" y="1423974"/>
                  </a:moveTo>
                  <a:lnTo>
                    <a:pt x="1176627" y="1423974"/>
                  </a:lnTo>
                  <a:lnTo>
                    <a:pt x="1176685" y="1422111"/>
                  </a:lnTo>
                  <a:lnTo>
                    <a:pt x="1176453" y="1421942"/>
                  </a:lnTo>
                  <a:lnTo>
                    <a:pt x="1175443" y="1423974"/>
                  </a:lnTo>
                  <a:close/>
                </a:path>
                <a:path w="2360295" h="1867535">
                  <a:moveTo>
                    <a:pt x="1174574" y="1425244"/>
                  </a:moveTo>
                  <a:lnTo>
                    <a:pt x="1174811" y="1425244"/>
                  </a:lnTo>
                  <a:lnTo>
                    <a:pt x="1175127" y="1422704"/>
                  </a:lnTo>
                  <a:lnTo>
                    <a:pt x="1174574" y="1422704"/>
                  </a:lnTo>
                  <a:lnTo>
                    <a:pt x="1174574" y="1425244"/>
                  </a:lnTo>
                  <a:close/>
                </a:path>
                <a:path w="2360295" h="1867535">
                  <a:moveTo>
                    <a:pt x="1171573" y="1423974"/>
                  </a:moveTo>
                  <a:lnTo>
                    <a:pt x="1172126" y="1423974"/>
                  </a:lnTo>
                  <a:lnTo>
                    <a:pt x="1172205" y="1422704"/>
                  </a:lnTo>
                  <a:lnTo>
                    <a:pt x="1172047" y="1422704"/>
                  </a:lnTo>
                  <a:lnTo>
                    <a:pt x="1171573" y="1423974"/>
                  </a:lnTo>
                  <a:close/>
                </a:path>
                <a:path w="2360295" h="1867535">
                  <a:moveTo>
                    <a:pt x="1168968" y="1423974"/>
                  </a:moveTo>
                  <a:lnTo>
                    <a:pt x="1171573" y="1423974"/>
                  </a:lnTo>
                  <a:lnTo>
                    <a:pt x="1169915" y="1422704"/>
                  </a:lnTo>
                  <a:lnTo>
                    <a:pt x="1168736" y="1423687"/>
                  </a:lnTo>
                  <a:lnTo>
                    <a:pt x="1168968" y="1423974"/>
                  </a:lnTo>
                  <a:close/>
                </a:path>
                <a:path w="2360295" h="1867535">
                  <a:moveTo>
                    <a:pt x="1167152" y="1423974"/>
                  </a:moveTo>
                  <a:lnTo>
                    <a:pt x="1168415" y="1423974"/>
                  </a:lnTo>
                  <a:lnTo>
                    <a:pt x="1168736" y="1423687"/>
                  </a:lnTo>
                  <a:lnTo>
                    <a:pt x="1167941" y="1422704"/>
                  </a:lnTo>
                  <a:lnTo>
                    <a:pt x="1165888" y="1422704"/>
                  </a:lnTo>
                  <a:lnTo>
                    <a:pt x="1167152" y="1423974"/>
                  </a:lnTo>
                  <a:close/>
                </a:path>
                <a:path w="2360295" h="1867535">
                  <a:moveTo>
                    <a:pt x="1167783" y="1427784"/>
                  </a:moveTo>
                  <a:lnTo>
                    <a:pt x="1168810" y="1427784"/>
                  </a:lnTo>
                  <a:lnTo>
                    <a:pt x="1168652" y="1426514"/>
                  </a:lnTo>
                  <a:lnTo>
                    <a:pt x="1169520" y="1425244"/>
                  </a:lnTo>
                  <a:lnTo>
                    <a:pt x="1168968" y="1423974"/>
                  </a:lnTo>
                  <a:lnTo>
                    <a:pt x="1168736" y="1423687"/>
                  </a:lnTo>
                  <a:lnTo>
                    <a:pt x="1168415" y="1423974"/>
                  </a:lnTo>
                  <a:lnTo>
                    <a:pt x="1167152" y="1423974"/>
                  </a:lnTo>
                  <a:lnTo>
                    <a:pt x="1167310" y="1425244"/>
                  </a:lnTo>
                  <a:lnTo>
                    <a:pt x="1167783" y="1427784"/>
                  </a:lnTo>
                  <a:close/>
                </a:path>
                <a:path w="2360295" h="1867535">
                  <a:moveTo>
                    <a:pt x="1169205" y="1434134"/>
                  </a:moveTo>
                  <a:lnTo>
                    <a:pt x="1169402" y="1432864"/>
                  </a:lnTo>
                  <a:lnTo>
                    <a:pt x="1169441" y="1431594"/>
                  </a:lnTo>
                  <a:lnTo>
                    <a:pt x="1170626" y="1431594"/>
                  </a:lnTo>
                  <a:lnTo>
                    <a:pt x="1171731" y="1430324"/>
                  </a:lnTo>
                  <a:lnTo>
                    <a:pt x="1170942" y="1430324"/>
                  </a:lnTo>
                  <a:lnTo>
                    <a:pt x="1171968" y="1427784"/>
                  </a:lnTo>
                  <a:lnTo>
                    <a:pt x="1174337" y="1426514"/>
                  </a:lnTo>
                  <a:lnTo>
                    <a:pt x="1171889" y="1425244"/>
                  </a:lnTo>
                  <a:lnTo>
                    <a:pt x="1171968" y="1423974"/>
                  </a:lnTo>
                  <a:lnTo>
                    <a:pt x="1171100" y="1423974"/>
                  </a:lnTo>
                  <a:lnTo>
                    <a:pt x="1169994" y="1425244"/>
                  </a:lnTo>
                  <a:lnTo>
                    <a:pt x="1169915" y="1426514"/>
                  </a:lnTo>
                  <a:lnTo>
                    <a:pt x="1169520" y="1427784"/>
                  </a:lnTo>
                  <a:lnTo>
                    <a:pt x="1167783" y="1427784"/>
                  </a:lnTo>
                  <a:lnTo>
                    <a:pt x="1168020" y="1430324"/>
                  </a:lnTo>
                  <a:lnTo>
                    <a:pt x="1168731" y="1432864"/>
                  </a:lnTo>
                  <a:lnTo>
                    <a:pt x="1169205" y="1434134"/>
                  </a:lnTo>
                  <a:close/>
                </a:path>
                <a:path w="2360295" h="1867535">
                  <a:moveTo>
                    <a:pt x="1179217" y="1432610"/>
                  </a:moveTo>
                  <a:lnTo>
                    <a:pt x="1179311" y="1430324"/>
                  </a:lnTo>
                  <a:lnTo>
                    <a:pt x="1174160" y="1430324"/>
                  </a:lnTo>
                  <a:lnTo>
                    <a:pt x="1173785" y="1431594"/>
                  </a:lnTo>
                  <a:lnTo>
                    <a:pt x="1178206" y="1431594"/>
                  </a:lnTo>
                  <a:lnTo>
                    <a:pt x="1179217" y="1432610"/>
                  </a:lnTo>
                  <a:close/>
                </a:path>
                <a:path w="2360295" h="1867535">
                  <a:moveTo>
                    <a:pt x="1180897" y="1431931"/>
                  </a:moveTo>
                  <a:lnTo>
                    <a:pt x="1181128" y="1431594"/>
                  </a:lnTo>
                  <a:lnTo>
                    <a:pt x="1180614" y="1431594"/>
                  </a:lnTo>
                  <a:lnTo>
                    <a:pt x="1180897" y="1431931"/>
                  </a:lnTo>
                  <a:close/>
                </a:path>
                <a:path w="2360295" h="1867535">
                  <a:moveTo>
                    <a:pt x="1179469" y="1432864"/>
                  </a:moveTo>
                  <a:lnTo>
                    <a:pt x="1180259" y="1432864"/>
                  </a:lnTo>
                  <a:lnTo>
                    <a:pt x="1180693" y="1432229"/>
                  </a:lnTo>
                  <a:lnTo>
                    <a:pt x="1180817" y="1431836"/>
                  </a:lnTo>
                  <a:lnTo>
                    <a:pt x="1180614" y="1431594"/>
                  </a:lnTo>
                  <a:lnTo>
                    <a:pt x="1179785" y="1431594"/>
                  </a:lnTo>
                  <a:lnTo>
                    <a:pt x="1179430" y="1432229"/>
                  </a:lnTo>
                  <a:lnTo>
                    <a:pt x="1179469" y="1432864"/>
                  </a:lnTo>
                  <a:close/>
                </a:path>
                <a:path w="2360295" h="1867535">
                  <a:moveTo>
                    <a:pt x="1174100" y="1432864"/>
                  </a:moveTo>
                  <a:lnTo>
                    <a:pt x="1178285" y="1432864"/>
                  </a:lnTo>
                  <a:lnTo>
                    <a:pt x="1178206" y="1431594"/>
                  </a:lnTo>
                  <a:lnTo>
                    <a:pt x="1173626" y="1431594"/>
                  </a:lnTo>
                  <a:lnTo>
                    <a:pt x="1174100" y="1432864"/>
                  </a:lnTo>
                  <a:close/>
                </a:path>
                <a:path w="2360295" h="1867535">
                  <a:moveTo>
                    <a:pt x="1172047" y="1434134"/>
                  </a:moveTo>
                  <a:lnTo>
                    <a:pt x="1172600" y="1434134"/>
                  </a:lnTo>
                  <a:lnTo>
                    <a:pt x="1172837" y="1432864"/>
                  </a:lnTo>
                  <a:lnTo>
                    <a:pt x="1172916" y="1431594"/>
                  </a:lnTo>
                  <a:lnTo>
                    <a:pt x="1171494" y="1431594"/>
                  </a:lnTo>
                  <a:lnTo>
                    <a:pt x="1172442" y="1432864"/>
                  </a:lnTo>
                  <a:lnTo>
                    <a:pt x="1172047" y="1434134"/>
                  </a:lnTo>
                  <a:close/>
                </a:path>
                <a:path w="2360295" h="1867535">
                  <a:moveTo>
                    <a:pt x="1170073" y="1432864"/>
                  </a:moveTo>
                  <a:lnTo>
                    <a:pt x="1170389" y="1432864"/>
                  </a:lnTo>
                  <a:lnTo>
                    <a:pt x="1169599" y="1431594"/>
                  </a:lnTo>
                  <a:lnTo>
                    <a:pt x="1169609" y="1431931"/>
                  </a:lnTo>
                  <a:lnTo>
                    <a:pt x="1170073" y="1432864"/>
                  </a:lnTo>
                  <a:close/>
                </a:path>
                <a:path w="2360295" h="1867535">
                  <a:moveTo>
                    <a:pt x="1179469" y="1432864"/>
                  </a:moveTo>
                  <a:lnTo>
                    <a:pt x="1179430" y="1432229"/>
                  </a:lnTo>
                  <a:lnTo>
                    <a:pt x="1179217" y="1432610"/>
                  </a:lnTo>
                  <a:lnTo>
                    <a:pt x="1179469" y="1432864"/>
                  </a:lnTo>
                  <a:close/>
                </a:path>
                <a:path w="2360295" h="1867535">
                  <a:moveTo>
                    <a:pt x="1179074" y="1432864"/>
                  </a:moveTo>
                  <a:lnTo>
                    <a:pt x="1179469" y="1432864"/>
                  </a:lnTo>
                  <a:lnTo>
                    <a:pt x="1179217" y="1432610"/>
                  </a:lnTo>
                  <a:lnTo>
                    <a:pt x="1179074" y="1432864"/>
                  </a:lnTo>
                  <a:close/>
                </a:path>
                <a:path w="2360295" h="1867535">
                  <a:moveTo>
                    <a:pt x="1172600" y="1434134"/>
                  </a:moveTo>
                  <a:lnTo>
                    <a:pt x="1178522" y="1434134"/>
                  </a:lnTo>
                  <a:lnTo>
                    <a:pt x="1181049" y="1432864"/>
                  </a:lnTo>
                  <a:lnTo>
                    <a:pt x="1174416" y="1432864"/>
                  </a:lnTo>
                  <a:lnTo>
                    <a:pt x="1172600" y="1434134"/>
                  </a:lnTo>
                  <a:close/>
                </a:path>
                <a:path w="2360295" h="1867535">
                  <a:moveTo>
                    <a:pt x="1167467" y="1440484"/>
                  </a:moveTo>
                  <a:lnTo>
                    <a:pt x="1177653" y="1440484"/>
                  </a:lnTo>
                  <a:lnTo>
                    <a:pt x="1178759" y="1439214"/>
                  </a:lnTo>
                  <a:lnTo>
                    <a:pt x="1180338" y="1439214"/>
                  </a:lnTo>
                  <a:lnTo>
                    <a:pt x="1179233" y="1437944"/>
                  </a:lnTo>
                  <a:lnTo>
                    <a:pt x="1182391" y="1435404"/>
                  </a:lnTo>
                  <a:lnTo>
                    <a:pt x="1180101" y="1434134"/>
                  </a:lnTo>
                  <a:lnTo>
                    <a:pt x="1171495" y="1434134"/>
                  </a:lnTo>
                  <a:lnTo>
                    <a:pt x="1170389" y="1432864"/>
                  </a:lnTo>
                  <a:lnTo>
                    <a:pt x="1170468" y="1434134"/>
                  </a:lnTo>
                  <a:lnTo>
                    <a:pt x="1170547" y="1436674"/>
                  </a:lnTo>
                  <a:lnTo>
                    <a:pt x="1170152" y="1436674"/>
                  </a:lnTo>
                  <a:lnTo>
                    <a:pt x="1169915" y="1437944"/>
                  </a:lnTo>
                  <a:lnTo>
                    <a:pt x="1168020" y="1439214"/>
                  </a:lnTo>
                  <a:lnTo>
                    <a:pt x="1167483" y="1439722"/>
                  </a:lnTo>
                  <a:lnTo>
                    <a:pt x="1167467" y="1440484"/>
                  </a:lnTo>
                  <a:close/>
                </a:path>
                <a:path w="2360295" h="1867535">
                  <a:moveTo>
                    <a:pt x="1167650" y="1435538"/>
                  </a:moveTo>
                  <a:lnTo>
                    <a:pt x="1167625" y="1435404"/>
                  </a:lnTo>
                  <a:lnTo>
                    <a:pt x="1167467" y="1435404"/>
                  </a:lnTo>
                  <a:lnTo>
                    <a:pt x="1167650" y="1435538"/>
                  </a:lnTo>
                  <a:close/>
                </a:path>
                <a:path w="2360295" h="1867535">
                  <a:moveTo>
                    <a:pt x="1167862" y="1436674"/>
                  </a:moveTo>
                  <a:lnTo>
                    <a:pt x="1169204" y="1436674"/>
                  </a:lnTo>
                  <a:lnTo>
                    <a:pt x="1167650" y="1435538"/>
                  </a:lnTo>
                  <a:lnTo>
                    <a:pt x="1167862" y="1436674"/>
                  </a:lnTo>
                  <a:close/>
                </a:path>
                <a:path w="2360295" h="1867535">
                  <a:moveTo>
                    <a:pt x="1168020" y="1437944"/>
                  </a:moveTo>
                  <a:lnTo>
                    <a:pt x="1169678" y="1437944"/>
                  </a:lnTo>
                  <a:lnTo>
                    <a:pt x="1169757" y="1436674"/>
                  </a:lnTo>
                  <a:lnTo>
                    <a:pt x="1167546" y="1436674"/>
                  </a:lnTo>
                  <a:lnTo>
                    <a:pt x="1168020" y="1437944"/>
                  </a:lnTo>
                  <a:close/>
                </a:path>
                <a:path w="2360295" h="1867535">
                  <a:moveTo>
                    <a:pt x="1167384" y="1439816"/>
                  </a:moveTo>
                  <a:lnTo>
                    <a:pt x="1167546" y="1436674"/>
                  </a:lnTo>
                  <a:lnTo>
                    <a:pt x="1167072" y="1436674"/>
                  </a:lnTo>
                  <a:lnTo>
                    <a:pt x="1167151" y="1437944"/>
                  </a:lnTo>
                  <a:lnTo>
                    <a:pt x="1167384" y="1439816"/>
                  </a:lnTo>
                  <a:close/>
                </a:path>
                <a:path w="2360295" h="1867535">
                  <a:moveTo>
                    <a:pt x="1166678" y="1440484"/>
                  </a:moveTo>
                  <a:lnTo>
                    <a:pt x="1167467" y="1440484"/>
                  </a:lnTo>
                  <a:lnTo>
                    <a:pt x="1167384" y="1439816"/>
                  </a:lnTo>
                  <a:lnTo>
                    <a:pt x="1166678" y="1440484"/>
                  </a:lnTo>
                  <a:close/>
                </a:path>
                <a:path w="2360295" h="1867535">
                  <a:moveTo>
                    <a:pt x="1169046" y="1444294"/>
                  </a:moveTo>
                  <a:lnTo>
                    <a:pt x="1178601" y="1444294"/>
                  </a:lnTo>
                  <a:lnTo>
                    <a:pt x="1176706" y="1443024"/>
                  </a:lnTo>
                  <a:lnTo>
                    <a:pt x="1178996" y="1441754"/>
                  </a:lnTo>
                  <a:lnTo>
                    <a:pt x="1179391" y="1440484"/>
                  </a:lnTo>
                  <a:lnTo>
                    <a:pt x="1177732" y="1440484"/>
                  </a:lnTo>
                  <a:lnTo>
                    <a:pt x="1177811" y="1441754"/>
                  </a:lnTo>
                  <a:lnTo>
                    <a:pt x="1168020" y="1441754"/>
                  </a:lnTo>
                  <a:lnTo>
                    <a:pt x="1167941" y="1443024"/>
                  </a:lnTo>
                  <a:lnTo>
                    <a:pt x="1169204" y="1443024"/>
                  </a:lnTo>
                  <a:lnTo>
                    <a:pt x="1169046" y="1444294"/>
                  </a:lnTo>
                  <a:close/>
                </a:path>
                <a:path w="2360295" h="1867535">
                  <a:moveTo>
                    <a:pt x="1166836" y="1441754"/>
                  </a:moveTo>
                  <a:lnTo>
                    <a:pt x="1177496" y="1441754"/>
                  </a:lnTo>
                  <a:lnTo>
                    <a:pt x="1177338" y="1440484"/>
                  </a:lnTo>
                  <a:lnTo>
                    <a:pt x="1167309" y="1440484"/>
                  </a:lnTo>
                  <a:lnTo>
                    <a:pt x="1166836" y="1441754"/>
                  </a:lnTo>
                  <a:close/>
                </a:path>
                <a:path w="2360295" h="1867535">
                  <a:moveTo>
                    <a:pt x="1166598" y="1445564"/>
                  </a:moveTo>
                  <a:lnTo>
                    <a:pt x="1181049" y="1445564"/>
                  </a:lnTo>
                  <a:lnTo>
                    <a:pt x="1180970" y="1444294"/>
                  </a:lnTo>
                  <a:lnTo>
                    <a:pt x="1180733" y="1443024"/>
                  </a:lnTo>
                  <a:lnTo>
                    <a:pt x="1180259" y="1444294"/>
                  </a:lnTo>
                  <a:lnTo>
                    <a:pt x="1167704" y="1444294"/>
                  </a:lnTo>
                  <a:lnTo>
                    <a:pt x="1166598" y="1445564"/>
                  </a:lnTo>
                  <a:close/>
                </a:path>
                <a:path w="2360295" h="1867535">
                  <a:moveTo>
                    <a:pt x="1178996" y="1446834"/>
                  </a:moveTo>
                  <a:lnTo>
                    <a:pt x="1179865" y="1445564"/>
                  </a:lnTo>
                  <a:lnTo>
                    <a:pt x="1178680" y="1445564"/>
                  </a:lnTo>
                  <a:lnTo>
                    <a:pt x="1178996" y="1446834"/>
                  </a:lnTo>
                  <a:close/>
                </a:path>
                <a:path w="2360295" h="1867535">
                  <a:moveTo>
                    <a:pt x="1170783" y="1454454"/>
                  </a:moveTo>
                  <a:lnTo>
                    <a:pt x="1175442" y="1454454"/>
                  </a:lnTo>
                  <a:lnTo>
                    <a:pt x="1174811" y="1450644"/>
                  </a:lnTo>
                  <a:lnTo>
                    <a:pt x="1178048" y="1450644"/>
                  </a:lnTo>
                  <a:lnTo>
                    <a:pt x="1178601" y="1449374"/>
                  </a:lnTo>
                  <a:lnTo>
                    <a:pt x="1179233" y="1449374"/>
                  </a:lnTo>
                  <a:lnTo>
                    <a:pt x="1178443" y="1448104"/>
                  </a:lnTo>
                  <a:lnTo>
                    <a:pt x="1178048" y="1448104"/>
                  </a:lnTo>
                  <a:lnTo>
                    <a:pt x="1178680" y="1445564"/>
                  </a:lnTo>
                  <a:lnTo>
                    <a:pt x="1168257" y="1445564"/>
                  </a:lnTo>
                  <a:lnTo>
                    <a:pt x="1168257" y="1446834"/>
                  </a:lnTo>
                  <a:lnTo>
                    <a:pt x="1167862" y="1449374"/>
                  </a:lnTo>
                  <a:lnTo>
                    <a:pt x="1166993" y="1450644"/>
                  </a:lnTo>
                  <a:lnTo>
                    <a:pt x="1166993" y="1453184"/>
                  </a:lnTo>
                  <a:lnTo>
                    <a:pt x="1169283" y="1453184"/>
                  </a:lnTo>
                  <a:lnTo>
                    <a:pt x="1170783" y="1454454"/>
                  </a:lnTo>
                  <a:close/>
                </a:path>
                <a:path w="2360295" h="1867535">
                  <a:moveTo>
                    <a:pt x="1167546" y="1448104"/>
                  </a:moveTo>
                  <a:lnTo>
                    <a:pt x="1167704" y="1445564"/>
                  </a:lnTo>
                  <a:lnTo>
                    <a:pt x="1166598" y="1445564"/>
                  </a:lnTo>
                  <a:lnTo>
                    <a:pt x="1167546" y="1448104"/>
                  </a:lnTo>
                  <a:close/>
                </a:path>
                <a:path w="2360295" h="1867535">
                  <a:moveTo>
                    <a:pt x="1168652" y="1455724"/>
                  </a:moveTo>
                  <a:lnTo>
                    <a:pt x="1169836" y="1455724"/>
                  </a:lnTo>
                  <a:lnTo>
                    <a:pt x="1169599" y="1454454"/>
                  </a:lnTo>
                  <a:lnTo>
                    <a:pt x="1168572" y="1454454"/>
                  </a:lnTo>
                  <a:lnTo>
                    <a:pt x="1168572" y="1453184"/>
                  </a:lnTo>
                  <a:lnTo>
                    <a:pt x="1166993" y="1453184"/>
                  </a:lnTo>
                  <a:lnTo>
                    <a:pt x="1166993" y="1454454"/>
                  </a:lnTo>
                  <a:lnTo>
                    <a:pt x="1168652" y="1455724"/>
                  </a:lnTo>
                  <a:close/>
                </a:path>
                <a:path w="2360295" h="1867535">
                  <a:moveTo>
                    <a:pt x="1170152" y="1456994"/>
                  </a:moveTo>
                  <a:lnTo>
                    <a:pt x="1175443" y="1456994"/>
                  </a:lnTo>
                  <a:lnTo>
                    <a:pt x="1175364" y="1455724"/>
                  </a:lnTo>
                  <a:lnTo>
                    <a:pt x="1175206" y="1454454"/>
                  </a:lnTo>
                  <a:lnTo>
                    <a:pt x="1173942" y="1455724"/>
                  </a:lnTo>
                  <a:lnTo>
                    <a:pt x="1170270" y="1455724"/>
                  </a:lnTo>
                  <a:lnTo>
                    <a:pt x="1170152" y="1456994"/>
                  </a:lnTo>
                  <a:close/>
                </a:path>
                <a:path w="2360295" h="1867535">
                  <a:moveTo>
                    <a:pt x="1170270" y="1455724"/>
                  </a:moveTo>
                  <a:lnTo>
                    <a:pt x="1173152" y="1455724"/>
                  </a:lnTo>
                  <a:lnTo>
                    <a:pt x="1172916" y="1454454"/>
                  </a:lnTo>
                  <a:lnTo>
                    <a:pt x="1170388" y="1454454"/>
                  </a:lnTo>
                  <a:lnTo>
                    <a:pt x="1170270" y="1455724"/>
                  </a:lnTo>
                  <a:close/>
                </a:path>
                <a:path w="2360295" h="1867535">
                  <a:moveTo>
                    <a:pt x="1170270" y="1464614"/>
                  </a:moveTo>
                  <a:lnTo>
                    <a:pt x="1176864" y="1464614"/>
                  </a:lnTo>
                  <a:lnTo>
                    <a:pt x="1176469" y="1463344"/>
                  </a:lnTo>
                  <a:lnTo>
                    <a:pt x="1177101" y="1460804"/>
                  </a:lnTo>
                  <a:lnTo>
                    <a:pt x="1177654" y="1460804"/>
                  </a:lnTo>
                  <a:lnTo>
                    <a:pt x="1175837" y="1459534"/>
                  </a:lnTo>
                  <a:lnTo>
                    <a:pt x="1175837" y="1458264"/>
                  </a:lnTo>
                  <a:lnTo>
                    <a:pt x="1169046" y="1458264"/>
                  </a:lnTo>
                  <a:lnTo>
                    <a:pt x="1169283" y="1456994"/>
                  </a:lnTo>
                  <a:lnTo>
                    <a:pt x="1167704" y="1456994"/>
                  </a:lnTo>
                  <a:lnTo>
                    <a:pt x="1168809" y="1455724"/>
                  </a:lnTo>
                  <a:lnTo>
                    <a:pt x="1167230" y="1455724"/>
                  </a:lnTo>
                  <a:lnTo>
                    <a:pt x="1166914" y="1456994"/>
                  </a:lnTo>
                  <a:lnTo>
                    <a:pt x="1166835" y="1458264"/>
                  </a:lnTo>
                  <a:lnTo>
                    <a:pt x="1167072" y="1459534"/>
                  </a:lnTo>
                  <a:lnTo>
                    <a:pt x="1168415" y="1460804"/>
                  </a:lnTo>
                  <a:lnTo>
                    <a:pt x="1167586" y="1462074"/>
                  </a:lnTo>
                  <a:lnTo>
                    <a:pt x="1171020" y="1462074"/>
                  </a:lnTo>
                  <a:lnTo>
                    <a:pt x="1170856" y="1462180"/>
                  </a:lnTo>
                  <a:lnTo>
                    <a:pt x="1170783" y="1463344"/>
                  </a:lnTo>
                  <a:lnTo>
                    <a:pt x="1170270" y="1464614"/>
                  </a:lnTo>
                  <a:close/>
                </a:path>
                <a:path w="2360295" h="1867535">
                  <a:moveTo>
                    <a:pt x="1179864" y="1458264"/>
                  </a:moveTo>
                  <a:lnTo>
                    <a:pt x="1181049" y="1458264"/>
                  </a:lnTo>
                  <a:lnTo>
                    <a:pt x="1180654" y="1456994"/>
                  </a:lnTo>
                  <a:lnTo>
                    <a:pt x="1180496" y="1456994"/>
                  </a:lnTo>
                  <a:lnTo>
                    <a:pt x="1179864" y="1458264"/>
                  </a:lnTo>
                  <a:close/>
                </a:path>
                <a:path w="2360295" h="1867535">
                  <a:moveTo>
                    <a:pt x="1169046" y="1458264"/>
                  </a:moveTo>
                  <a:lnTo>
                    <a:pt x="1175916" y="1458264"/>
                  </a:lnTo>
                  <a:lnTo>
                    <a:pt x="1176706" y="1456994"/>
                  </a:lnTo>
                  <a:lnTo>
                    <a:pt x="1169441" y="1456994"/>
                  </a:lnTo>
                  <a:lnTo>
                    <a:pt x="1169046" y="1458264"/>
                  </a:lnTo>
                  <a:close/>
                </a:path>
                <a:path w="2360295" h="1867535">
                  <a:moveTo>
                    <a:pt x="1179470" y="1467154"/>
                  </a:moveTo>
                  <a:lnTo>
                    <a:pt x="1179864" y="1467154"/>
                  </a:lnTo>
                  <a:lnTo>
                    <a:pt x="1180338" y="1465884"/>
                  </a:lnTo>
                  <a:lnTo>
                    <a:pt x="1180812" y="1465884"/>
                  </a:lnTo>
                  <a:lnTo>
                    <a:pt x="1180891" y="1464614"/>
                  </a:lnTo>
                  <a:lnTo>
                    <a:pt x="1181365" y="1464614"/>
                  </a:lnTo>
                  <a:lnTo>
                    <a:pt x="1181207" y="1463344"/>
                  </a:lnTo>
                  <a:lnTo>
                    <a:pt x="1180575" y="1462074"/>
                  </a:lnTo>
                  <a:lnTo>
                    <a:pt x="1180101" y="1459534"/>
                  </a:lnTo>
                  <a:lnTo>
                    <a:pt x="1180970" y="1458264"/>
                  </a:lnTo>
                  <a:lnTo>
                    <a:pt x="1179549" y="1458264"/>
                  </a:lnTo>
                  <a:lnTo>
                    <a:pt x="1179470" y="1467154"/>
                  </a:lnTo>
                  <a:close/>
                </a:path>
                <a:path w="2360295" h="1867535">
                  <a:moveTo>
                    <a:pt x="1172600" y="1476044"/>
                  </a:moveTo>
                  <a:lnTo>
                    <a:pt x="1178523" y="1476044"/>
                  </a:lnTo>
                  <a:lnTo>
                    <a:pt x="1178444" y="1474774"/>
                  </a:lnTo>
                  <a:lnTo>
                    <a:pt x="1178759" y="1473504"/>
                  </a:lnTo>
                  <a:lnTo>
                    <a:pt x="1179628" y="1473504"/>
                  </a:lnTo>
                  <a:lnTo>
                    <a:pt x="1178996" y="1472234"/>
                  </a:lnTo>
                  <a:lnTo>
                    <a:pt x="1180181" y="1469694"/>
                  </a:lnTo>
                  <a:lnTo>
                    <a:pt x="1177496" y="1469694"/>
                  </a:lnTo>
                  <a:lnTo>
                    <a:pt x="1176943" y="1468424"/>
                  </a:lnTo>
                  <a:lnTo>
                    <a:pt x="1177259" y="1468424"/>
                  </a:lnTo>
                  <a:lnTo>
                    <a:pt x="1177654" y="1467154"/>
                  </a:lnTo>
                  <a:lnTo>
                    <a:pt x="1178206" y="1465884"/>
                  </a:lnTo>
                  <a:lnTo>
                    <a:pt x="1177970" y="1462074"/>
                  </a:lnTo>
                  <a:lnTo>
                    <a:pt x="1177417" y="1464614"/>
                  </a:lnTo>
                  <a:lnTo>
                    <a:pt x="1170270" y="1464614"/>
                  </a:lnTo>
                  <a:lnTo>
                    <a:pt x="1169757" y="1465884"/>
                  </a:lnTo>
                  <a:lnTo>
                    <a:pt x="1171573" y="1465884"/>
                  </a:lnTo>
                  <a:lnTo>
                    <a:pt x="1170389" y="1468001"/>
                  </a:lnTo>
                  <a:lnTo>
                    <a:pt x="1170349" y="1468551"/>
                  </a:lnTo>
                  <a:lnTo>
                    <a:pt x="1172126" y="1469694"/>
                  </a:lnTo>
                  <a:lnTo>
                    <a:pt x="1172758" y="1470964"/>
                  </a:lnTo>
                  <a:lnTo>
                    <a:pt x="1172837" y="1472234"/>
                  </a:lnTo>
                  <a:lnTo>
                    <a:pt x="1172363" y="1472234"/>
                  </a:lnTo>
                  <a:lnTo>
                    <a:pt x="1171889" y="1473504"/>
                  </a:lnTo>
                  <a:lnTo>
                    <a:pt x="1171810" y="1474774"/>
                  </a:lnTo>
                  <a:lnTo>
                    <a:pt x="1172600" y="1476044"/>
                  </a:lnTo>
                  <a:close/>
                </a:path>
                <a:path w="2360295" h="1867535">
                  <a:moveTo>
                    <a:pt x="1170856" y="1462180"/>
                  </a:moveTo>
                  <a:lnTo>
                    <a:pt x="1171020" y="1462074"/>
                  </a:lnTo>
                  <a:lnTo>
                    <a:pt x="1170862" y="1462074"/>
                  </a:lnTo>
                  <a:close/>
                </a:path>
                <a:path w="2360295" h="1867535">
                  <a:moveTo>
                    <a:pt x="1166756" y="1463344"/>
                  </a:moveTo>
                  <a:lnTo>
                    <a:pt x="1169046" y="1463344"/>
                  </a:lnTo>
                  <a:lnTo>
                    <a:pt x="1170856" y="1462180"/>
                  </a:lnTo>
                  <a:lnTo>
                    <a:pt x="1167586" y="1462074"/>
                  </a:lnTo>
                  <a:lnTo>
                    <a:pt x="1166756" y="1463344"/>
                  </a:lnTo>
                  <a:close/>
                </a:path>
                <a:path w="2360295" h="1867535">
                  <a:moveTo>
                    <a:pt x="1167704" y="1464614"/>
                  </a:moveTo>
                  <a:lnTo>
                    <a:pt x="1167862" y="1463344"/>
                  </a:lnTo>
                  <a:lnTo>
                    <a:pt x="1167388" y="1463344"/>
                  </a:lnTo>
                  <a:lnTo>
                    <a:pt x="1167704" y="1464614"/>
                  </a:lnTo>
                  <a:close/>
                </a:path>
                <a:path w="2360295" h="1867535">
                  <a:moveTo>
                    <a:pt x="1170705" y="1467154"/>
                  </a:moveTo>
                  <a:lnTo>
                    <a:pt x="1170863" y="1465884"/>
                  </a:lnTo>
                  <a:lnTo>
                    <a:pt x="1169915" y="1465884"/>
                  </a:lnTo>
                  <a:lnTo>
                    <a:pt x="1170705" y="1467154"/>
                  </a:lnTo>
                  <a:close/>
                </a:path>
                <a:path w="2360295" h="1867535">
                  <a:moveTo>
                    <a:pt x="1169204" y="1472234"/>
                  </a:moveTo>
                  <a:lnTo>
                    <a:pt x="1171652" y="1472234"/>
                  </a:lnTo>
                  <a:lnTo>
                    <a:pt x="1169994" y="1469694"/>
                  </a:lnTo>
                  <a:lnTo>
                    <a:pt x="1170349" y="1468551"/>
                  </a:lnTo>
                  <a:lnTo>
                    <a:pt x="1170152" y="1468424"/>
                  </a:lnTo>
                  <a:lnTo>
                    <a:pt x="1170389" y="1468001"/>
                  </a:lnTo>
                  <a:lnTo>
                    <a:pt x="1170389" y="1467154"/>
                  </a:lnTo>
                  <a:lnTo>
                    <a:pt x="1168809" y="1467154"/>
                  </a:lnTo>
                  <a:lnTo>
                    <a:pt x="1170152" y="1468424"/>
                  </a:lnTo>
                  <a:lnTo>
                    <a:pt x="1167546" y="1468424"/>
                  </a:lnTo>
                  <a:lnTo>
                    <a:pt x="1168178" y="1469694"/>
                  </a:lnTo>
                  <a:lnTo>
                    <a:pt x="1168651" y="1470964"/>
                  </a:lnTo>
                  <a:lnTo>
                    <a:pt x="1169204" y="1472234"/>
                  </a:lnTo>
                  <a:close/>
                </a:path>
                <a:path w="2360295" h="1867535">
                  <a:moveTo>
                    <a:pt x="1170349" y="1468551"/>
                  </a:moveTo>
                  <a:lnTo>
                    <a:pt x="1170389" y="1468001"/>
                  </a:lnTo>
                  <a:lnTo>
                    <a:pt x="1170152" y="1468424"/>
                  </a:lnTo>
                  <a:lnTo>
                    <a:pt x="1170349" y="1468551"/>
                  </a:lnTo>
                  <a:close/>
                </a:path>
                <a:path w="2360295" h="1867535">
                  <a:moveTo>
                    <a:pt x="1166362" y="1469694"/>
                  </a:moveTo>
                  <a:lnTo>
                    <a:pt x="1166756" y="1469694"/>
                  </a:lnTo>
                  <a:lnTo>
                    <a:pt x="1167546" y="1468424"/>
                  </a:lnTo>
                  <a:lnTo>
                    <a:pt x="1166046" y="1468424"/>
                  </a:lnTo>
                  <a:lnTo>
                    <a:pt x="1166362" y="1469694"/>
                  </a:lnTo>
                  <a:close/>
                </a:path>
                <a:path w="2360295" h="1867535">
                  <a:moveTo>
                    <a:pt x="1181128" y="1474774"/>
                  </a:moveTo>
                  <a:lnTo>
                    <a:pt x="1181365" y="1474774"/>
                  </a:lnTo>
                  <a:lnTo>
                    <a:pt x="1181602" y="1473504"/>
                  </a:lnTo>
                  <a:lnTo>
                    <a:pt x="1182391" y="1472234"/>
                  </a:lnTo>
                  <a:lnTo>
                    <a:pt x="1181286" y="1469694"/>
                  </a:lnTo>
                  <a:lnTo>
                    <a:pt x="1180733" y="1470964"/>
                  </a:lnTo>
                  <a:lnTo>
                    <a:pt x="1179785" y="1472234"/>
                  </a:lnTo>
                  <a:lnTo>
                    <a:pt x="1181128" y="1474774"/>
                  </a:lnTo>
                  <a:close/>
                </a:path>
                <a:path w="2360295" h="1867535">
                  <a:moveTo>
                    <a:pt x="1165967" y="1470964"/>
                  </a:moveTo>
                  <a:lnTo>
                    <a:pt x="1167072" y="1470964"/>
                  </a:lnTo>
                  <a:lnTo>
                    <a:pt x="1166440" y="1469694"/>
                  </a:lnTo>
                  <a:lnTo>
                    <a:pt x="1165967" y="1470964"/>
                  </a:lnTo>
                  <a:close/>
                </a:path>
                <a:path w="2360295" h="1867535">
                  <a:moveTo>
                    <a:pt x="1166598" y="1472234"/>
                  </a:moveTo>
                  <a:lnTo>
                    <a:pt x="1167309" y="1472234"/>
                  </a:lnTo>
                  <a:lnTo>
                    <a:pt x="1167388" y="1470964"/>
                  </a:lnTo>
                  <a:lnTo>
                    <a:pt x="1165809" y="1470964"/>
                  </a:lnTo>
                  <a:lnTo>
                    <a:pt x="1166598" y="1472234"/>
                  </a:lnTo>
                  <a:close/>
                </a:path>
                <a:path w="2360295" h="1867535">
                  <a:moveTo>
                    <a:pt x="1168494" y="1473504"/>
                  </a:moveTo>
                  <a:lnTo>
                    <a:pt x="1170152" y="1473504"/>
                  </a:lnTo>
                  <a:lnTo>
                    <a:pt x="1169204" y="1472234"/>
                  </a:lnTo>
                  <a:lnTo>
                    <a:pt x="1168494" y="1473504"/>
                  </a:lnTo>
                  <a:close/>
                </a:path>
                <a:path w="2360295" h="1867535">
                  <a:moveTo>
                    <a:pt x="1165256" y="1474774"/>
                  </a:moveTo>
                  <a:lnTo>
                    <a:pt x="1170705" y="1474774"/>
                  </a:lnTo>
                  <a:lnTo>
                    <a:pt x="1171021" y="1473504"/>
                  </a:lnTo>
                  <a:lnTo>
                    <a:pt x="1168494" y="1473504"/>
                  </a:lnTo>
                  <a:lnTo>
                    <a:pt x="1168494" y="1472234"/>
                  </a:lnTo>
                  <a:lnTo>
                    <a:pt x="1166440" y="1472234"/>
                  </a:lnTo>
                  <a:lnTo>
                    <a:pt x="1165256" y="1474774"/>
                  </a:lnTo>
                  <a:close/>
                </a:path>
                <a:path w="2360295" h="1867535">
                  <a:moveTo>
                    <a:pt x="1166203" y="1478584"/>
                  </a:moveTo>
                  <a:lnTo>
                    <a:pt x="1180892" y="1478584"/>
                  </a:lnTo>
                  <a:lnTo>
                    <a:pt x="1179470" y="1477314"/>
                  </a:lnTo>
                  <a:lnTo>
                    <a:pt x="1178759" y="1476044"/>
                  </a:lnTo>
                  <a:lnTo>
                    <a:pt x="1179549" y="1474774"/>
                  </a:lnTo>
                  <a:lnTo>
                    <a:pt x="1178680" y="1474774"/>
                  </a:lnTo>
                  <a:lnTo>
                    <a:pt x="1178523" y="1476044"/>
                  </a:lnTo>
                  <a:lnTo>
                    <a:pt x="1172600" y="1476044"/>
                  </a:lnTo>
                  <a:lnTo>
                    <a:pt x="1170784" y="1477314"/>
                  </a:lnTo>
                  <a:lnTo>
                    <a:pt x="1165414" y="1477314"/>
                  </a:lnTo>
                  <a:lnTo>
                    <a:pt x="1166203" y="1478584"/>
                  </a:lnTo>
                  <a:close/>
                </a:path>
                <a:path w="2360295" h="1867535">
                  <a:moveTo>
                    <a:pt x="1167625" y="1477314"/>
                  </a:moveTo>
                  <a:lnTo>
                    <a:pt x="1170784" y="1477314"/>
                  </a:lnTo>
                  <a:lnTo>
                    <a:pt x="1170626" y="1476044"/>
                  </a:lnTo>
                  <a:lnTo>
                    <a:pt x="1170626" y="1474774"/>
                  </a:lnTo>
                  <a:lnTo>
                    <a:pt x="1167151" y="1474774"/>
                  </a:lnTo>
                  <a:lnTo>
                    <a:pt x="1167546" y="1476044"/>
                  </a:lnTo>
                  <a:lnTo>
                    <a:pt x="1167625" y="1477314"/>
                  </a:lnTo>
                  <a:close/>
                </a:path>
                <a:path w="2360295" h="1867535">
                  <a:moveTo>
                    <a:pt x="1165414" y="1477314"/>
                  </a:moveTo>
                  <a:lnTo>
                    <a:pt x="1166756" y="1477314"/>
                  </a:lnTo>
                  <a:lnTo>
                    <a:pt x="1166440" y="1476044"/>
                  </a:lnTo>
                  <a:lnTo>
                    <a:pt x="1165888" y="1476044"/>
                  </a:lnTo>
                  <a:lnTo>
                    <a:pt x="1165414" y="1477314"/>
                  </a:lnTo>
                  <a:close/>
                </a:path>
                <a:path w="2360295" h="1867535">
                  <a:moveTo>
                    <a:pt x="1170388" y="1479854"/>
                  </a:moveTo>
                  <a:lnTo>
                    <a:pt x="1181444" y="1479854"/>
                  </a:lnTo>
                  <a:lnTo>
                    <a:pt x="1181681" y="1478584"/>
                  </a:lnTo>
                  <a:lnTo>
                    <a:pt x="1169125" y="1478584"/>
                  </a:lnTo>
                  <a:lnTo>
                    <a:pt x="1170388" y="1479854"/>
                  </a:lnTo>
                  <a:close/>
                </a:path>
                <a:path w="2360295" h="1867535">
                  <a:moveTo>
                    <a:pt x="1169125" y="1484934"/>
                  </a:moveTo>
                  <a:lnTo>
                    <a:pt x="1170389" y="1484934"/>
                  </a:lnTo>
                  <a:lnTo>
                    <a:pt x="1170310" y="1483664"/>
                  </a:lnTo>
                  <a:lnTo>
                    <a:pt x="1170152" y="1482394"/>
                  </a:lnTo>
                  <a:lnTo>
                    <a:pt x="1180418" y="1482394"/>
                  </a:lnTo>
                  <a:lnTo>
                    <a:pt x="1179786" y="1481124"/>
                  </a:lnTo>
                  <a:lnTo>
                    <a:pt x="1178917" y="1479854"/>
                  </a:lnTo>
                  <a:lnTo>
                    <a:pt x="1172047" y="1479854"/>
                  </a:lnTo>
                  <a:lnTo>
                    <a:pt x="1171889" y="1481124"/>
                  </a:lnTo>
                  <a:lnTo>
                    <a:pt x="1169678" y="1481124"/>
                  </a:lnTo>
                  <a:lnTo>
                    <a:pt x="1169599" y="1482394"/>
                  </a:lnTo>
                  <a:lnTo>
                    <a:pt x="1169441" y="1483664"/>
                  </a:lnTo>
                  <a:lnTo>
                    <a:pt x="1169125" y="1484934"/>
                  </a:lnTo>
                  <a:close/>
                </a:path>
                <a:path w="2360295" h="1867535">
                  <a:moveTo>
                    <a:pt x="1169678" y="1481124"/>
                  </a:moveTo>
                  <a:lnTo>
                    <a:pt x="1170468" y="1481124"/>
                  </a:lnTo>
                  <a:lnTo>
                    <a:pt x="1169757" y="1479854"/>
                  </a:lnTo>
                  <a:lnTo>
                    <a:pt x="1169678" y="1481124"/>
                  </a:lnTo>
                  <a:close/>
                </a:path>
                <a:path w="2360295" h="1867535">
                  <a:moveTo>
                    <a:pt x="1176154" y="1490014"/>
                  </a:moveTo>
                  <a:lnTo>
                    <a:pt x="1177733" y="1490014"/>
                  </a:lnTo>
                  <a:lnTo>
                    <a:pt x="1179865" y="1488744"/>
                  </a:lnTo>
                  <a:lnTo>
                    <a:pt x="1180970" y="1488744"/>
                  </a:lnTo>
                  <a:lnTo>
                    <a:pt x="1178523" y="1487474"/>
                  </a:lnTo>
                  <a:lnTo>
                    <a:pt x="1180102" y="1487474"/>
                  </a:lnTo>
                  <a:lnTo>
                    <a:pt x="1180260" y="1484934"/>
                  </a:lnTo>
                  <a:lnTo>
                    <a:pt x="1182155" y="1482394"/>
                  </a:lnTo>
                  <a:lnTo>
                    <a:pt x="1170705" y="1482394"/>
                  </a:lnTo>
                  <a:lnTo>
                    <a:pt x="1170705" y="1483664"/>
                  </a:lnTo>
                  <a:lnTo>
                    <a:pt x="1176232" y="1483664"/>
                  </a:lnTo>
                  <a:lnTo>
                    <a:pt x="1176627" y="1484934"/>
                  </a:lnTo>
                  <a:lnTo>
                    <a:pt x="1175206" y="1484934"/>
                  </a:lnTo>
                  <a:lnTo>
                    <a:pt x="1174811" y="1486204"/>
                  </a:lnTo>
                  <a:lnTo>
                    <a:pt x="1175838" y="1486204"/>
                  </a:lnTo>
                  <a:lnTo>
                    <a:pt x="1177417" y="1487474"/>
                  </a:lnTo>
                  <a:lnTo>
                    <a:pt x="1176154" y="1490014"/>
                  </a:lnTo>
                  <a:close/>
                </a:path>
                <a:path w="2360295" h="1867535">
                  <a:moveTo>
                    <a:pt x="1173311" y="1487474"/>
                  </a:moveTo>
                  <a:lnTo>
                    <a:pt x="1173864" y="1487474"/>
                  </a:lnTo>
                  <a:lnTo>
                    <a:pt x="1174258" y="1486204"/>
                  </a:lnTo>
                  <a:lnTo>
                    <a:pt x="1174258" y="1484934"/>
                  </a:lnTo>
                  <a:lnTo>
                    <a:pt x="1166441" y="1484934"/>
                  </a:lnTo>
                  <a:lnTo>
                    <a:pt x="1167388" y="1483664"/>
                  </a:lnTo>
                  <a:lnTo>
                    <a:pt x="1167467" y="1482394"/>
                  </a:lnTo>
                  <a:lnTo>
                    <a:pt x="1166598" y="1482394"/>
                  </a:lnTo>
                  <a:lnTo>
                    <a:pt x="1165730" y="1483664"/>
                  </a:lnTo>
                  <a:lnTo>
                    <a:pt x="1165730" y="1486204"/>
                  </a:lnTo>
                  <a:lnTo>
                    <a:pt x="1172995" y="1486204"/>
                  </a:lnTo>
                  <a:lnTo>
                    <a:pt x="1173311" y="1487474"/>
                  </a:lnTo>
                  <a:close/>
                </a:path>
                <a:path w="2360295" h="1867535">
                  <a:moveTo>
                    <a:pt x="1172521" y="1484934"/>
                  </a:moveTo>
                  <a:lnTo>
                    <a:pt x="1173627" y="1484934"/>
                  </a:lnTo>
                  <a:lnTo>
                    <a:pt x="1175680" y="1483664"/>
                  </a:lnTo>
                  <a:lnTo>
                    <a:pt x="1172205" y="1483664"/>
                  </a:lnTo>
                  <a:lnTo>
                    <a:pt x="1172521" y="1484934"/>
                  </a:lnTo>
                  <a:close/>
                </a:path>
                <a:path w="2360295" h="1867535">
                  <a:moveTo>
                    <a:pt x="1174416" y="1487474"/>
                  </a:moveTo>
                  <a:lnTo>
                    <a:pt x="1175601" y="1486204"/>
                  </a:lnTo>
                  <a:lnTo>
                    <a:pt x="1174811" y="1486204"/>
                  </a:lnTo>
                  <a:lnTo>
                    <a:pt x="1174416" y="1487474"/>
                  </a:lnTo>
                  <a:close/>
                </a:path>
                <a:path w="2360295" h="1867535">
                  <a:moveTo>
                    <a:pt x="1166599" y="1493824"/>
                  </a:moveTo>
                  <a:lnTo>
                    <a:pt x="1172758" y="1493824"/>
                  </a:lnTo>
                  <a:lnTo>
                    <a:pt x="1173449" y="1492923"/>
                  </a:lnTo>
                  <a:lnTo>
                    <a:pt x="1173311" y="1492554"/>
                  </a:lnTo>
                  <a:lnTo>
                    <a:pt x="1172521" y="1492554"/>
                  </a:lnTo>
                  <a:lnTo>
                    <a:pt x="1174574" y="1490014"/>
                  </a:lnTo>
                  <a:lnTo>
                    <a:pt x="1172679" y="1488744"/>
                  </a:lnTo>
                  <a:lnTo>
                    <a:pt x="1172442" y="1487474"/>
                  </a:lnTo>
                  <a:lnTo>
                    <a:pt x="1172600" y="1486204"/>
                  </a:lnTo>
                  <a:lnTo>
                    <a:pt x="1165730" y="1486204"/>
                  </a:lnTo>
                  <a:lnTo>
                    <a:pt x="1165730" y="1487474"/>
                  </a:lnTo>
                  <a:lnTo>
                    <a:pt x="1165335" y="1490014"/>
                  </a:lnTo>
                  <a:lnTo>
                    <a:pt x="1166283" y="1492554"/>
                  </a:lnTo>
                  <a:lnTo>
                    <a:pt x="1166599" y="1493824"/>
                  </a:lnTo>
                  <a:close/>
                </a:path>
                <a:path w="2360295" h="1867535">
                  <a:moveTo>
                    <a:pt x="1179707" y="1491284"/>
                  </a:moveTo>
                  <a:lnTo>
                    <a:pt x="1181050" y="1491284"/>
                  </a:lnTo>
                  <a:lnTo>
                    <a:pt x="1181207" y="1488744"/>
                  </a:lnTo>
                  <a:lnTo>
                    <a:pt x="1179865" y="1488744"/>
                  </a:lnTo>
                  <a:lnTo>
                    <a:pt x="1178365" y="1490014"/>
                  </a:lnTo>
                  <a:lnTo>
                    <a:pt x="1179707" y="1491284"/>
                  </a:lnTo>
                  <a:close/>
                </a:path>
                <a:path w="2360295" h="1867535">
                  <a:moveTo>
                    <a:pt x="1173576" y="1493264"/>
                  </a:moveTo>
                  <a:lnTo>
                    <a:pt x="1176469" y="1491284"/>
                  </a:lnTo>
                  <a:lnTo>
                    <a:pt x="1177101" y="1491284"/>
                  </a:lnTo>
                  <a:lnTo>
                    <a:pt x="1176549" y="1490014"/>
                  </a:lnTo>
                  <a:lnTo>
                    <a:pt x="1175680" y="1490014"/>
                  </a:lnTo>
                  <a:lnTo>
                    <a:pt x="1173449" y="1492923"/>
                  </a:lnTo>
                  <a:lnTo>
                    <a:pt x="1173576" y="1493264"/>
                  </a:lnTo>
                  <a:close/>
                </a:path>
                <a:path w="2360295" h="1867535">
                  <a:moveTo>
                    <a:pt x="1179233" y="1492554"/>
                  </a:moveTo>
                  <a:lnTo>
                    <a:pt x="1179391" y="1492554"/>
                  </a:lnTo>
                  <a:lnTo>
                    <a:pt x="1179154" y="1491284"/>
                  </a:lnTo>
                  <a:lnTo>
                    <a:pt x="1178207" y="1491284"/>
                  </a:lnTo>
                  <a:lnTo>
                    <a:pt x="1179233" y="1492554"/>
                  </a:lnTo>
                  <a:close/>
                </a:path>
                <a:path w="2360295" h="1867535">
                  <a:moveTo>
                    <a:pt x="1177417" y="1495094"/>
                  </a:moveTo>
                  <a:lnTo>
                    <a:pt x="1178602" y="1492554"/>
                  </a:lnTo>
                  <a:lnTo>
                    <a:pt x="1178207" y="1492554"/>
                  </a:lnTo>
                  <a:lnTo>
                    <a:pt x="1177575" y="1491284"/>
                  </a:lnTo>
                  <a:lnTo>
                    <a:pt x="1176469" y="1491284"/>
                  </a:lnTo>
                  <a:lnTo>
                    <a:pt x="1176706" y="1492554"/>
                  </a:lnTo>
                  <a:lnTo>
                    <a:pt x="1177417" y="1495094"/>
                  </a:lnTo>
                  <a:close/>
                </a:path>
                <a:path w="2360295" h="1867535">
                  <a:moveTo>
                    <a:pt x="1172758" y="1493824"/>
                  </a:moveTo>
                  <a:lnTo>
                    <a:pt x="1173576" y="1493264"/>
                  </a:lnTo>
                  <a:lnTo>
                    <a:pt x="1173449" y="1492923"/>
                  </a:lnTo>
                  <a:lnTo>
                    <a:pt x="1172758" y="1493824"/>
                  </a:lnTo>
                  <a:close/>
                </a:path>
                <a:path w="2360295" h="1867535">
                  <a:moveTo>
                    <a:pt x="1167941" y="1500174"/>
                  </a:moveTo>
                  <a:lnTo>
                    <a:pt x="1173706" y="1500174"/>
                  </a:lnTo>
                  <a:lnTo>
                    <a:pt x="1173562" y="1499019"/>
                  </a:lnTo>
                  <a:lnTo>
                    <a:pt x="1173469" y="1496364"/>
                  </a:lnTo>
                  <a:lnTo>
                    <a:pt x="1173785" y="1493824"/>
                  </a:lnTo>
                  <a:lnTo>
                    <a:pt x="1173576" y="1493264"/>
                  </a:lnTo>
                  <a:lnTo>
                    <a:pt x="1172758" y="1493824"/>
                  </a:lnTo>
                  <a:lnTo>
                    <a:pt x="1166599" y="1493824"/>
                  </a:lnTo>
                  <a:lnTo>
                    <a:pt x="1166914" y="1495094"/>
                  </a:lnTo>
                  <a:lnTo>
                    <a:pt x="1166204" y="1496364"/>
                  </a:lnTo>
                  <a:lnTo>
                    <a:pt x="1166914" y="1497634"/>
                  </a:lnTo>
                  <a:lnTo>
                    <a:pt x="1164072" y="1497634"/>
                  </a:lnTo>
                  <a:lnTo>
                    <a:pt x="1167941" y="1500174"/>
                  </a:lnTo>
                  <a:close/>
                </a:path>
                <a:path w="2360295" h="1867535">
                  <a:moveTo>
                    <a:pt x="1174259" y="1497634"/>
                  </a:moveTo>
                  <a:lnTo>
                    <a:pt x="1175364" y="1497634"/>
                  </a:lnTo>
                  <a:lnTo>
                    <a:pt x="1175838" y="1496364"/>
                  </a:lnTo>
                  <a:lnTo>
                    <a:pt x="1176233" y="1495094"/>
                  </a:lnTo>
                  <a:lnTo>
                    <a:pt x="1175206" y="1493824"/>
                  </a:lnTo>
                  <a:lnTo>
                    <a:pt x="1174179" y="1493824"/>
                  </a:lnTo>
                  <a:lnTo>
                    <a:pt x="1174022" y="1495094"/>
                  </a:lnTo>
                  <a:lnTo>
                    <a:pt x="1173627" y="1496364"/>
                  </a:lnTo>
                  <a:lnTo>
                    <a:pt x="1175206" y="1496364"/>
                  </a:lnTo>
                  <a:lnTo>
                    <a:pt x="1174259" y="1497634"/>
                  </a:lnTo>
                  <a:close/>
                </a:path>
                <a:path w="2360295" h="1867535">
                  <a:moveTo>
                    <a:pt x="1177574" y="1496364"/>
                  </a:moveTo>
                  <a:lnTo>
                    <a:pt x="1180101" y="1496364"/>
                  </a:lnTo>
                  <a:lnTo>
                    <a:pt x="1180338" y="1495094"/>
                  </a:lnTo>
                  <a:lnTo>
                    <a:pt x="1180180" y="1495094"/>
                  </a:lnTo>
                  <a:lnTo>
                    <a:pt x="1177574" y="1496364"/>
                  </a:lnTo>
                  <a:close/>
                </a:path>
                <a:path w="2360295" h="1867535">
                  <a:moveTo>
                    <a:pt x="1169125" y="1505254"/>
                  </a:moveTo>
                  <a:lnTo>
                    <a:pt x="1175758" y="1505254"/>
                  </a:lnTo>
                  <a:lnTo>
                    <a:pt x="1175521" y="1503984"/>
                  </a:lnTo>
                  <a:lnTo>
                    <a:pt x="1175206" y="1503984"/>
                  </a:lnTo>
                  <a:lnTo>
                    <a:pt x="1175206" y="1502975"/>
                  </a:lnTo>
                  <a:lnTo>
                    <a:pt x="1174653" y="1502714"/>
                  </a:lnTo>
                  <a:lnTo>
                    <a:pt x="1175206" y="1502397"/>
                  </a:lnTo>
                  <a:lnTo>
                    <a:pt x="1175206" y="1501444"/>
                  </a:lnTo>
                  <a:lnTo>
                    <a:pt x="1175442" y="1500174"/>
                  </a:lnTo>
                  <a:lnTo>
                    <a:pt x="1175521" y="1498904"/>
                  </a:lnTo>
                  <a:lnTo>
                    <a:pt x="1175285" y="1497634"/>
                  </a:lnTo>
                  <a:lnTo>
                    <a:pt x="1174100" y="1497634"/>
                  </a:lnTo>
                  <a:lnTo>
                    <a:pt x="1174337" y="1498904"/>
                  </a:lnTo>
                  <a:lnTo>
                    <a:pt x="1174890" y="1498904"/>
                  </a:lnTo>
                  <a:lnTo>
                    <a:pt x="1174653" y="1500174"/>
                  </a:lnTo>
                  <a:lnTo>
                    <a:pt x="1168020" y="1500174"/>
                  </a:lnTo>
                  <a:lnTo>
                    <a:pt x="1166993" y="1502714"/>
                  </a:lnTo>
                  <a:lnTo>
                    <a:pt x="1167704" y="1503984"/>
                  </a:lnTo>
                  <a:lnTo>
                    <a:pt x="1169125" y="1505254"/>
                  </a:lnTo>
                  <a:close/>
                </a:path>
                <a:path w="2360295" h="1867535">
                  <a:moveTo>
                    <a:pt x="1174797" y="1499019"/>
                  </a:moveTo>
                  <a:close/>
                </a:path>
                <a:path w="2360295" h="1867535">
                  <a:moveTo>
                    <a:pt x="1173863" y="1500174"/>
                  </a:moveTo>
                  <a:lnTo>
                    <a:pt x="1174797" y="1499019"/>
                  </a:lnTo>
                  <a:lnTo>
                    <a:pt x="1174337" y="1498904"/>
                  </a:lnTo>
                  <a:lnTo>
                    <a:pt x="1173863" y="1500174"/>
                  </a:lnTo>
                  <a:close/>
                </a:path>
                <a:path w="2360295" h="1867535">
                  <a:moveTo>
                    <a:pt x="1177338" y="1503984"/>
                  </a:moveTo>
                  <a:lnTo>
                    <a:pt x="1178838" y="1503984"/>
                  </a:lnTo>
                  <a:lnTo>
                    <a:pt x="1178522" y="1502714"/>
                  </a:lnTo>
                  <a:lnTo>
                    <a:pt x="1177338" y="1501444"/>
                  </a:lnTo>
                  <a:lnTo>
                    <a:pt x="1177022" y="1500174"/>
                  </a:lnTo>
                  <a:lnTo>
                    <a:pt x="1176390" y="1500174"/>
                  </a:lnTo>
                  <a:lnTo>
                    <a:pt x="1176390" y="1501444"/>
                  </a:lnTo>
                  <a:lnTo>
                    <a:pt x="1176864" y="1501444"/>
                  </a:lnTo>
                  <a:lnTo>
                    <a:pt x="1175206" y="1502397"/>
                  </a:lnTo>
                  <a:lnTo>
                    <a:pt x="1175206" y="1502975"/>
                  </a:lnTo>
                  <a:lnTo>
                    <a:pt x="1177338" y="1503984"/>
                  </a:lnTo>
                  <a:close/>
                </a:path>
                <a:path w="2360295" h="1867535">
                  <a:moveTo>
                    <a:pt x="1177101" y="1507794"/>
                  </a:moveTo>
                  <a:lnTo>
                    <a:pt x="1181128" y="1507794"/>
                  </a:lnTo>
                  <a:lnTo>
                    <a:pt x="1178365" y="1505254"/>
                  </a:lnTo>
                  <a:lnTo>
                    <a:pt x="1181839" y="1503984"/>
                  </a:lnTo>
                  <a:lnTo>
                    <a:pt x="1181049" y="1502714"/>
                  </a:lnTo>
                  <a:lnTo>
                    <a:pt x="1180734" y="1502714"/>
                  </a:lnTo>
                  <a:lnTo>
                    <a:pt x="1180575" y="1501444"/>
                  </a:lnTo>
                  <a:lnTo>
                    <a:pt x="1178128" y="1501444"/>
                  </a:lnTo>
                  <a:lnTo>
                    <a:pt x="1178838" y="1502714"/>
                  </a:lnTo>
                  <a:lnTo>
                    <a:pt x="1179075" y="1503984"/>
                  </a:lnTo>
                  <a:lnTo>
                    <a:pt x="1177338" y="1503984"/>
                  </a:lnTo>
                  <a:lnTo>
                    <a:pt x="1176074" y="1505254"/>
                  </a:lnTo>
                  <a:lnTo>
                    <a:pt x="1166283" y="1505254"/>
                  </a:lnTo>
                  <a:lnTo>
                    <a:pt x="1166046" y="1506524"/>
                  </a:lnTo>
                  <a:lnTo>
                    <a:pt x="1176154" y="1506524"/>
                  </a:lnTo>
                  <a:lnTo>
                    <a:pt x="1177101" y="1507794"/>
                  </a:lnTo>
                  <a:close/>
                </a:path>
                <a:path w="2360295" h="1867535">
                  <a:moveTo>
                    <a:pt x="1175206" y="1502975"/>
                  </a:moveTo>
                  <a:lnTo>
                    <a:pt x="1175206" y="1502397"/>
                  </a:lnTo>
                  <a:lnTo>
                    <a:pt x="1174653" y="1502714"/>
                  </a:lnTo>
                  <a:lnTo>
                    <a:pt x="1175206" y="1502975"/>
                  </a:lnTo>
                  <a:close/>
                </a:path>
                <a:path w="2360295" h="1867535">
                  <a:moveTo>
                    <a:pt x="1177338" y="1510334"/>
                  </a:moveTo>
                  <a:lnTo>
                    <a:pt x="1178444" y="1507794"/>
                  </a:lnTo>
                  <a:lnTo>
                    <a:pt x="1177101" y="1507794"/>
                  </a:lnTo>
                  <a:lnTo>
                    <a:pt x="1175996" y="1506524"/>
                  </a:lnTo>
                  <a:lnTo>
                    <a:pt x="1177338" y="1510334"/>
                  </a:lnTo>
                  <a:close/>
                </a:path>
                <a:path w="2360295" h="1867535">
                  <a:moveTo>
                    <a:pt x="1165730" y="1514144"/>
                  </a:moveTo>
                  <a:lnTo>
                    <a:pt x="1172443" y="1514144"/>
                  </a:lnTo>
                  <a:lnTo>
                    <a:pt x="1172206" y="1512874"/>
                  </a:lnTo>
                  <a:lnTo>
                    <a:pt x="1172048" y="1511604"/>
                  </a:lnTo>
                  <a:lnTo>
                    <a:pt x="1171574" y="1509064"/>
                  </a:lnTo>
                  <a:lnTo>
                    <a:pt x="1174101" y="1509064"/>
                  </a:lnTo>
                  <a:lnTo>
                    <a:pt x="1174733" y="1507794"/>
                  </a:lnTo>
                  <a:lnTo>
                    <a:pt x="1174969" y="1506524"/>
                  </a:lnTo>
                  <a:lnTo>
                    <a:pt x="1166598" y="1506524"/>
                  </a:lnTo>
                  <a:lnTo>
                    <a:pt x="1165019" y="1509064"/>
                  </a:lnTo>
                  <a:lnTo>
                    <a:pt x="1166598" y="1511604"/>
                  </a:lnTo>
                  <a:lnTo>
                    <a:pt x="1165730" y="1514144"/>
                  </a:lnTo>
                  <a:close/>
                </a:path>
                <a:path w="2360295" h="1867535">
                  <a:moveTo>
                    <a:pt x="1178681" y="1516684"/>
                  </a:moveTo>
                  <a:lnTo>
                    <a:pt x="1182313" y="1516684"/>
                  </a:lnTo>
                  <a:lnTo>
                    <a:pt x="1182392" y="1514144"/>
                  </a:lnTo>
                  <a:lnTo>
                    <a:pt x="1183497" y="1512874"/>
                  </a:lnTo>
                  <a:lnTo>
                    <a:pt x="1181602" y="1510334"/>
                  </a:lnTo>
                  <a:lnTo>
                    <a:pt x="1181444" y="1507794"/>
                  </a:lnTo>
                  <a:lnTo>
                    <a:pt x="1180023" y="1507794"/>
                  </a:lnTo>
                  <a:lnTo>
                    <a:pt x="1180339" y="1509064"/>
                  </a:lnTo>
                  <a:lnTo>
                    <a:pt x="1180575" y="1509064"/>
                  </a:lnTo>
                  <a:lnTo>
                    <a:pt x="1180891" y="1510334"/>
                  </a:lnTo>
                  <a:lnTo>
                    <a:pt x="1179233" y="1510334"/>
                  </a:lnTo>
                  <a:lnTo>
                    <a:pt x="1179312" y="1511604"/>
                  </a:lnTo>
                  <a:lnTo>
                    <a:pt x="1178996" y="1511604"/>
                  </a:lnTo>
                  <a:lnTo>
                    <a:pt x="1178365" y="1512874"/>
                  </a:lnTo>
                  <a:lnTo>
                    <a:pt x="1176312" y="1514144"/>
                  </a:lnTo>
                  <a:lnTo>
                    <a:pt x="1179786" y="1515414"/>
                  </a:lnTo>
                  <a:lnTo>
                    <a:pt x="1178681" y="1516684"/>
                  </a:lnTo>
                  <a:close/>
                </a:path>
                <a:path w="2360295" h="1867535">
                  <a:moveTo>
                    <a:pt x="1179075" y="1509064"/>
                  </a:moveTo>
                  <a:lnTo>
                    <a:pt x="1180023" y="1507794"/>
                  </a:lnTo>
                  <a:lnTo>
                    <a:pt x="1178444" y="1507794"/>
                  </a:lnTo>
                  <a:lnTo>
                    <a:pt x="1179075" y="1509064"/>
                  </a:lnTo>
                  <a:close/>
                </a:path>
                <a:path w="2360295" h="1867535">
                  <a:moveTo>
                    <a:pt x="1172679" y="1515414"/>
                  </a:moveTo>
                  <a:lnTo>
                    <a:pt x="1175838" y="1515414"/>
                  </a:lnTo>
                  <a:lnTo>
                    <a:pt x="1173627" y="1509064"/>
                  </a:lnTo>
                  <a:lnTo>
                    <a:pt x="1173232" y="1509064"/>
                  </a:lnTo>
                  <a:lnTo>
                    <a:pt x="1173311" y="1510334"/>
                  </a:lnTo>
                  <a:lnTo>
                    <a:pt x="1173548" y="1511604"/>
                  </a:lnTo>
                  <a:lnTo>
                    <a:pt x="1173864" y="1511604"/>
                  </a:lnTo>
                  <a:lnTo>
                    <a:pt x="1172679" y="1515414"/>
                  </a:lnTo>
                  <a:close/>
                </a:path>
                <a:path w="2360295" h="1867535">
                  <a:moveTo>
                    <a:pt x="1166520" y="1515414"/>
                  </a:moveTo>
                  <a:lnTo>
                    <a:pt x="1172679" y="1515414"/>
                  </a:lnTo>
                  <a:lnTo>
                    <a:pt x="1172600" y="1514144"/>
                  </a:lnTo>
                  <a:lnTo>
                    <a:pt x="1165651" y="1514144"/>
                  </a:lnTo>
                  <a:lnTo>
                    <a:pt x="1166520" y="1515414"/>
                  </a:lnTo>
                  <a:close/>
                </a:path>
                <a:path w="2360295" h="1867535">
                  <a:moveTo>
                    <a:pt x="1165572" y="1516684"/>
                  </a:moveTo>
                  <a:lnTo>
                    <a:pt x="1176312" y="1516684"/>
                  </a:lnTo>
                  <a:lnTo>
                    <a:pt x="1176628" y="1515414"/>
                  </a:lnTo>
                  <a:lnTo>
                    <a:pt x="1165572" y="1515414"/>
                  </a:lnTo>
                  <a:lnTo>
                    <a:pt x="1165572" y="1516684"/>
                  </a:lnTo>
                  <a:close/>
                </a:path>
                <a:path w="2360295" h="1867535">
                  <a:moveTo>
                    <a:pt x="1180576" y="1517954"/>
                  </a:moveTo>
                  <a:lnTo>
                    <a:pt x="1182392" y="1517954"/>
                  </a:lnTo>
                  <a:lnTo>
                    <a:pt x="1182234" y="1516684"/>
                  </a:lnTo>
                  <a:lnTo>
                    <a:pt x="1180102" y="1516684"/>
                  </a:lnTo>
                  <a:lnTo>
                    <a:pt x="1180576" y="1517954"/>
                  </a:lnTo>
                  <a:close/>
                </a:path>
                <a:path w="2360295" h="1867535">
                  <a:moveTo>
                    <a:pt x="1165098" y="1517954"/>
                  </a:moveTo>
                  <a:lnTo>
                    <a:pt x="1175601" y="1517954"/>
                  </a:lnTo>
                  <a:lnTo>
                    <a:pt x="1175917" y="1516684"/>
                  </a:lnTo>
                  <a:lnTo>
                    <a:pt x="1166756" y="1516684"/>
                  </a:lnTo>
                  <a:lnTo>
                    <a:pt x="1165098" y="1517954"/>
                  </a:lnTo>
                  <a:close/>
                </a:path>
                <a:path w="2360295" h="1867535">
                  <a:moveTo>
                    <a:pt x="1167072" y="1524304"/>
                  </a:moveTo>
                  <a:lnTo>
                    <a:pt x="1168810" y="1523034"/>
                  </a:lnTo>
                  <a:lnTo>
                    <a:pt x="1173350" y="1523034"/>
                  </a:lnTo>
                  <a:lnTo>
                    <a:pt x="1173232" y="1521764"/>
                  </a:lnTo>
                  <a:lnTo>
                    <a:pt x="1172600" y="1520494"/>
                  </a:lnTo>
                  <a:lnTo>
                    <a:pt x="1172521" y="1519224"/>
                  </a:lnTo>
                  <a:lnTo>
                    <a:pt x="1173074" y="1517954"/>
                  </a:lnTo>
                  <a:lnTo>
                    <a:pt x="1167467" y="1517954"/>
                  </a:lnTo>
                  <a:lnTo>
                    <a:pt x="1165967" y="1519224"/>
                  </a:lnTo>
                  <a:lnTo>
                    <a:pt x="1167625" y="1519224"/>
                  </a:lnTo>
                  <a:lnTo>
                    <a:pt x="1167309" y="1520494"/>
                  </a:lnTo>
                  <a:lnTo>
                    <a:pt x="1165809" y="1520494"/>
                  </a:lnTo>
                  <a:lnTo>
                    <a:pt x="1165888" y="1521764"/>
                  </a:lnTo>
                  <a:lnTo>
                    <a:pt x="1166125" y="1521764"/>
                  </a:lnTo>
                  <a:lnTo>
                    <a:pt x="1166520" y="1523034"/>
                  </a:lnTo>
                  <a:lnTo>
                    <a:pt x="1173074" y="1523034"/>
                  </a:lnTo>
                  <a:lnTo>
                    <a:pt x="1173425" y="1523842"/>
                  </a:lnTo>
                  <a:lnTo>
                    <a:pt x="1166871" y="1523842"/>
                  </a:lnTo>
                  <a:lnTo>
                    <a:pt x="1167072" y="1524304"/>
                  </a:lnTo>
                  <a:close/>
                </a:path>
                <a:path w="2360295" h="1867535">
                  <a:moveTo>
                    <a:pt x="1165730" y="1520494"/>
                  </a:moveTo>
                  <a:lnTo>
                    <a:pt x="1166914" y="1520494"/>
                  </a:lnTo>
                  <a:lnTo>
                    <a:pt x="1166520" y="1519224"/>
                  </a:lnTo>
                  <a:lnTo>
                    <a:pt x="1165967" y="1519224"/>
                  </a:lnTo>
                  <a:lnTo>
                    <a:pt x="1165730" y="1520494"/>
                  </a:lnTo>
                  <a:close/>
                </a:path>
                <a:path w="2360295" h="1867535">
                  <a:moveTo>
                    <a:pt x="1179747" y="1525574"/>
                  </a:moveTo>
                  <a:lnTo>
                    <a:pt x="1181049" y="1525574"/>
                  </a:lnTo>
                  <a:lnTo>
                    <a:pt x="1181207" y="1524304"/>
                  </a:lnTo>
                  <a:lnTo>
                    <a:pt x="1183418" y="1524304"/>
                  </a:lnTo>
                  <a:lnTo>
                    <a:pt x="1183102" y="1523034"/>
                  </a:lnTo>
                  <a:lnTo>
                    <a:pt x="1182865" y="1523034"/>
                  </a:lnTo>
                  <a:lnTo>
                    <a:pt x="1181050" y="1521764"/>
                  </a:lnTo>
                  <a:lnTo>
                    <a:pt x="1182708" y="1523034"/>
                  </a:lnTo>
                  <a:lnTo>
                    <a:pt x="1178839" y="1524304"/>
                  </a:lnTo>
                  <a:lnTo>
                    <a:pt x="1179747" y="1525574"/>
                  </a:lnTo>
                  <a:close/>
                </a:path>
                <a:path w="2360295" h="1867535">
                  <a:moveTo>
                    <a:pt x="1176232" y="1523034"/>
                  </a:moveTo>
                  <a:lnTo>
                    <a:pt x="1178364" y="1523034"/>
                  </a:lnTo>
                  <a:lnTo>
                    <a:pt x="1176074" y="1521764"/>
                  </a:lnTo>
                  <a:lnTo>
                    <a:pt x="1174890" y="1521764"/>
                  </a:lnTo>
                  <a:lnTo>
                    <a:pt x="1176232" y="1523034"/>
                  </a:lnTo>
                  <a:close/>
                </a:path>
                <a:path w="2360295" h="1867535">
                  <a:moveTo>
                    <a:pt x="1174732" y="1524304"/>
                  </a:moveTo>
                  <a:lnTo>
                    <a:pt x="1176706" y="1524304"/>
                  </a:lnTo>
                  <a:lnTo>
                    <a:pt x="1174890" y="1521764"/>
                  </a:lnTo>
                  <a:lnTo>
                    <a:pt x="1174653" y="1521764"/>
                  </a:lnTo>
                  <a:lnTo>
                    <a:pt x="1173705" y="1523034"/>
                  </a:lnTo>
                  <a:lnTo>
                    <a:pt x="1174179" y="1523034"/>
                  </a:lnTo>
                  <a:lnTo>
                    <a:pt x="1174732" y="1524304"/>
                  </a:lnTo>
                  <a:close/>
                </a:path>
                <a:path w="2360295" h="1867535">
                  <a:moveTo>
                    <a:pt x="1172521" y="1524304"/>
                  </a:moveTo>
                  <a:lnTo>
                    <a:pt x="1173469" y="1524304"/>
                  </a:lnTo>
                  <a:lnTo>
                    <a:pt x="1173425" y="1523842"/>
                  </a:lnTo>
                  <a:lnTo>
                    <a:pt x="1173074" y="1523034"/>
                  </a:lnTo>
                  <a:lnTo>
                    <a:pt x="1172521" y="1524304"/>
                  </a:lnTo>
                  <a:close/>
                </a:path>
                <a:path w="2360295" h="1867535">
                  <a:moveTo>
                    <a:pt x="1167467" y="1526844"/>
                  </a:moveTo>
                  <a:lnTo>
                    <a:pt x="1170801" y="1525886"/>
                  </a:lnTo>
                  <a:lnTo>
                    <a:pt x="1169915" y="1524304"/>
                  </a:lnTo>
                  <a:lnTo>
                    <a:pt x="1172521" y="1524304"/>
                  </a:lnTo>
                  <a:lnTo>
                    <a:pt x="1173074" y="1523034"/>
                  </a:lnTo>
                  <a:lnTo>
                    <a:pt x="1168810" y="1523034"/>
                  </a:lnTo>
                  <a:lnTo>
                    <a:pt x="1169046" y="1524304"/>
                  </a:lnTo>
                  <a:lnTo>
                    <a:pt x="1168889" y="1525574"/>
                  </a:lnTo>
                  <a:lnTo>
                    <a:pt x="1166915" y="1525574"/>
                  </a:lnTo>
                  <a:lnTo>
                    <a:pt x="1167467" y="1526844"/>
                  </a:lnTo>
                  <a:close/>
                </a:path>
                <a:path w="2360295" h="1867535">
                  <a:moveTo>
                    <a:pt x="1171969" y="1525574"/>
                  </a:moveTo>
                  <a:lnTo>
                    <a:pt x="1174179" y="1525574"/>
                  </a:lnTo>
                  <a:lnTo>
                    <a:pt x="1173425" y="1523842"/>
                  </a:lnTo>
                  <a:lnTo>
                    <a:pt x="1173469" y="1524304"/>
                  </a:lnTo>
                  <a:lnTo>
                    <a:pt x="1171889" y="1524304"/>
                  </a:lnTo>
                  <a:lnTo>
                    <a:pt x="1171969" y="1525574"/>
                  </a:lnTo>
                  <a:close/>
                </a:path>
                <a:path w="2360295" h="1867535">
                  <a:moveTo>
                    <a:pt x="1177811" y="1531924"/>
                  </a:moveTo>
                  <a:lnTo>
                    <a:pt x="1181839" y="1531924"/>
                  </a:lnTo>
                  <a:lnTo>
                    <a:pt x="1182312" y="1528114"/>
                  </a:lnTo>
                  <a:lnTo>
                    <a:pt x="1182786" y="1526844"/>
                  </a:lnTo>
                  <a:lnTo>
                    <a:pt x="1182312" y="1525574"/>
                  </a:lnTo>
                  <a:lnTo>
                    <a:pt x="1181918" y="1524304"/>
                  </a:lnTo>
                  <a:lnTo>
                    <a:pt x="1182155" y="1525574"/>
                  </a:lnTo>
                  <a:lnTo>
                    <a:pt x="1179747" y="1525574"/>
                  </a:lnTo>
                  <a:lnTo>
                    <a:pt x="1180655" y="1526844"/>
                  </a:lnTo>
                  <a:lnTo>
                    <a:pt x="1180497" y="1529384"/>
                  </a:lnTo>
                  <a:lnTo>
                    <a:pt x="1171731" y="1529384"/>
                  </a:lnTo>
                  <a:lnTo>
                    <a:pt x="1171950" y="1530263"/>
                  </a:lnTo>
                  <a:lnTo>
                    <a:pt x="1172363" y="1530654"/>
                  </a:lnTo>
                  <a:lnTo>
                    <a:pt x="1177654" y="1530654"/>
                  </a:lnTo>
                  <a:lnTo>
                    <a:pt x="1177811" y="1531924"/>
                  </a:lnTo>
                  <a:close/>
                </a:path>
                <a:path w="2360295" h="1867535">
                  <a:moveTo>
                    <a:pt x="1169126" y="1529384"/>
                  </a:moveTo>
                  <a:lnTo>
                    <a:pt x="1179628" y="1529384"/>
                  </a:lnTo>
                  <a:lnTo>
                    <a:pt x="1178444" y="1528114"/>
                  </a:lnTo>
                  <a:lnTo>
                    <a:pt x="1177338" y="1525574"/>
                  </a:lnTo>
                  <a:lnTo>
                    <a:pt x="1176154" y="1524304"/>
                  </a:lnTo>
                  <a:lnTo>
                    <a:pt x="1175680" y="1524304"/>
                  </a:lnTo>
                  <a:lnTo>
                    <a:pt x="1175995" y="1525574"/>
                  </a:lnTo>
                  <a:lnTo>
                    <a:pt x="1171969" y="1525574"/>
                  </a:lnTo>
                  <a:lnTo>
                    <a:pt x="1172205" y="1526844"/>
                  </a:lnTo>
                  <a:lnTo>
                    <a:pt x="1171574" y="1528114"/>
                  </a:lnTo>
                  <a:lnTo>
                    <a:pt x="1170047" y="1528114"/>
                  </a:lnTo>
                  <a:lnTo>
                    <a:pt x="1169126" y="1529384"/>
                  </a:lnTo>
                  <a:close/>
                </a:path>
                <a:path w="2360295" h="1867535">
                  <a:moveTo>
                    <a:pt x="1165730" y="1525574"/>
                  </a:moveTo>
                  <a:lnTo>
                    <a:pt x="1167941" y="1525574"/>
                  </a:lnTo>
                  <a:lnTo>
                    <a:pt x="1167546" y="1524304"/>
                  </a:lnTo>
                  <a:lnTo>
                    <a:pt x="1165809" y="1524304"/>
                  </a:lnTo>
                  <a:lnTo>
                    <a:pt x="1165730" y="1525574"/>
                  </a:lnTo>
                  <a:close/>
                </a:path>
                <a:path w="2360295" h="1867535">
                  <a:moveTo>
                    <a:pt x="1171176" y="1526557"/>
                  </a:moveTo>
                  <a:lnTo>
                    <a:pt x="1171889" y="1525574"/>
                  </a:lnTo>
                  <a:lnTo>
                    <a:pt x="1170801" y="1525886"/>
                  </a:lnTo>
                  <a:lnTo>
                    <a:pt x="1171176" y="1526557"/>
                  </a:lnTo>
                  <a:close/>
                </a:path>
                <a:path w="2360295" h="1867535">
                  <a:moveTo>
                    <a:pt x="1170047" y="1528114"/>
                  </a:moveTo>
                  <a:lnTo>
                    <a:pt x="1171574" y="1528114"/>
                  </a:lnTo>
                  <a:lnTo>
                    <a:pt x="1171495" y="1526844"/>
                  </a:lnTo>
                  <a:lnTo>
                    <a:pt x="1171337" y="1526844"/>
                  </a:lnTo>
                  <a:lnTo>
                    <a:pt x="1171176" y="1526557"/>
                  </a:lnTo>
                  <a:lnTo>
                    <a:pt x="1170047" y="1528114"/>
                  </a:lnTo>
                  <a:close/>
                </a:path>
                <a:path w="2360295" h="1867535">
                  <a:moveTo>
                    <a:pt x="1165967" y="1535734"/>
                  </a:moveTo>
                  <a:lnTo>
                    <a:pt x="1179470" y="1535734"/>
                  </a:lnTo>
                  <a:lnTo>
                    <a:pt x="1179358" y="1535380"/>
                  </a:lnTo>
                  <a:lnTo>
                    <a:pt x="1176232" y="1533194"/>
                  </a:lnTo>
                  <a:lnTo>
                    <a:pt x="1177654" y="1531924"/>
                  </a:lnTo>
                  <a:lnTo>
                    <a:pt x="1177417" y="1530654"/>
                  </a:lnTo>
                  <a:lnTo>
                    <a:pt x="1172047" y="1530654"/>
                  </a:lnTo>
                  <a:lnTo>
                    <a:pt x="1171950" y="1530263"/>
                  </a:lnTo>
                  <a:lnTo>
                    <a:pt x="1171021" y="1529384"/>
                  </a:lnTo>
                  <a:lnTo>
                    <a:pt x="1168415" y="1533194"/>
                  </a:lnTo>
                  <a:lnTo>
                    <a:pt x="1166164" y="1533194"/>
                  </a:lnTo>
                  <a:lnTo>
                    <a:pt x="1165256" y="1534464"/>
                  </a:lnTo>
                  <a:lnTo>
                    <a:pt x="1165967" y="1535734"/>
                  </a:lnTo>
                  <a:close/>
                </a:path>
                <a:path w="2360295" h="1867535">
                  <a:moveTo>
                    <a:pt x="1166164" y="1533194"/>
                  </a:moveTo>
                  <a:lnTo>
                    <a:pt x="1168415" y="1533194"/>
                  </a:lnTo>
                  <a:lnTo>
                    <a:pt x="1167230" y="1529384"/>
                  </a:lnTo>
                  <a:lnTo>
                    <a:pt x="1166362" y="1529384"/>
                  </a:lnTo>
                  <a:lnTo>
                    <a:pt x="1166204" y="1530654"/>
                  </a:lnTo>
                  <a:lnTo>
                    <a:pt x="1166362" y="1530654"/>
                  </a:lnTo>
                  <a:lnTo>
                    <a:pt x="1167704" y="1531924"/>
                  </a:lnTo>
                  <a:lnTo>
                    <a:pt x="1167072" y="1531924"/>
                  </a:lnTo>
                  <a:lnTo>
                    <a:pt x="1166164" y="1533194"/>
                  </a:lnTo>
                  <a:close/>
                </a:path>
                <a:path w="2360295" h="1867535">
                  <a:moveTo>
                    <a:pt x="1172047" y="1530654"/>
                  </a:moveTo>
                  <a:lnTo>
                    <a:pt x="1172363" y="1530654"/>
                  </a:lnTo>
                  <a:lnTo>
                    <a:pt x="1171950" y="1530263"/>
                  </a:lnTo>
                  <a:lnTo>
                    <a:pt x="1172047" y="1530654"/>
                  </a:lnTo>
                  <a:close/>
                </a:path>
                <a:path w="2360295" h="1867535">
                  <a:moveTo>
                    <a:pt x="1165967" y="1531924"/>
                  </a:moveTo>
                  <a:lnTo>
                    <a:pt x="1166125" y="1531924"/>
                  </a:lnTo>
                  <a:lnTo>
                    <a:pt x="1166283" y="1530654"/>
                  </a:lnTo>
                  <a:lnTo>
                    <a:pt x="1166125" y="1530654"/>
                  </a:lnTo>
                  <a:lnTo>
                    <a:pt x="1165967" y="1531924"/>
                  </a:lnTo>
                  <a:close/>
                </a:path>
                <a:path w="2360295" h="1867535">
                  <a:moveTo>
                    <a:pt x="1180259" y="1533194"/>
                  </a:moveTo>
                  <a:lnTo>
                    <a:pt x="1180338" y="1531924"/>
                  </a:lnTo>
                  <a:lnTo>
                    <a:pt x="1180022" y="1531924"/>
                  </a:lnTo>
                  <a:lnTo>
                    <a:pt x="1180259" y="1533194"/>
                  </a:lnTo>
                  <a:close/>
                </a:path>
                <a:path w="2360295" h="1867535">
                  <a:moveTo>
                    <a:pt x="1180815" y="1535284"/>
                  </a:moveTo>
                  <a:lnTo>
                    <a:pt x="1182549" y="1534464"/>
                  </a:lnTo>
                  <a:lnTo>
                    <a:pt x="1180101" y="1534464"/>
                  </a:lnTo>
                  <a:lnTo>
                    <a:pt x="1180815" y="1535284"/>
                  </a:lnTo>
                  <a:close/>
                </a:path>
                <a:path w="2360295" h="1867535">
                  <a:moveTo>
                    <a:pt x="1179864" y="1535734"/>
                  </a:moveTo>
                  <a:lnTo>
                    <a:pt x="1180613" y="1535380"/>
                  </a:lnTo>
                  <a:lnTo>
                    <a:pt x="1179075" y="1534464"/>
                  </a:lnTo>
                  <a:lnTo>
                    <a:pt x="1179360" y="1535381"/>
                  </a:lnTo>
                  <a:lnTo>
                    <a:pt x="1179864" y="1535734"/>
                  </a:lnTo>
                  <a:close/>
                </a:path>
                <a:path w="2360295" h="1867535">
                  <a:moveTo>
                    <a:pt x="1181207" y="1535734"/>
                  </a:moveTo>
                  <a:lnTo>
                    <a:pt x="1180815" y="1535284"/>
                  </a:lnTo>
                  <a:lnTo>
                    <a:pt x="1180613" y="1535380"/>
                  </a:lnTo>
                  <a:lnTo>
                    <a:pt x="1181207" y="1535734"/>
                  </a:lnTo>
                  <a:close/>
                </a:path>
                <a:path w="2360295" h="1867535">
                  <a:moveTo>
                    <a:pt x="1166678" y="1537004"/>
                  </a:moveTo>
                  <a:lnTo>
                    <a:pt x="1177338" y="1537004"/>
                  </a:lnTo>
                  <a:lnTo>
                    <a:pt x="1179864" y="1535734"/>
                  </a:lnTo>
                  <a:lnTo>
                    <a:pt x="1179360" y="1535381"/>
                  </a:lnTo>
                  <a:lnTo>
                    <a:pt x="1179470" y="1535734"/>
                  </a:lnTo>
                  <a:lnTo>
                    <a:pt x="1165967" y="1535734"/>
                  </a:lnTo>
                  <a:lnTo>
                    <a:pt x="1166678" y="1537004"/>
                  </a:lnTo>
                  <a:close/>
                </a:path>
                <a:path w="2360295" h="1867535">
                  <a:moveTo>
                    <a:pt x="1180089" y="1536011"/>
                  </a:moveTo>
                  <a:lnTo>
                    <a:pt x="1180339" y="1535734"/>
                  </a:lnTo>
                  <a:lnTo>
                    <a:pt x="1180124" y="1535825"/>
                  </a:lnTo>
                  <a:lnTo>
                    <a:pt x="1180089" y="1536011"/>
                  </a:lnTo>
                  <a:close/>
                </a:path>
                <a:path w="2360295" h="1867535">
                  <a:moveTo>
                    <a:pt x="1179985" y="1535883"/>
                  </a:moveTo>
                  <a:lnTo>
                    <a:pt x="1180124" y="1535825"/>
                  </a:lnTo>
                  <a:lnTo>
                    <a:pt x="1179865" y="1535734"/>
                  </a:lnTo>
                  <a:lnTo>
                    <a:pt x="1179985" y="1535883"/>
                  </a:lnTo>
                  <a:close/>
                </a:path>
                <a:path w="2360295" h="1867535">
                  <a:moveTo>
                    <a:pt x="1167388" y="1548434"/>
                  </a:moveTo>
                  <a:lnTo>
                    <a:pt x="1178522" y="1548434"/>
                  </a:lnTo>
                  <a:lnTo>
                    <a:pt x="1178522" y="1545894"/>
                  </a:lnTo>
                  <a:lnTo>
                    <a:pt x="1178680" y="1544624"/>
                  </a:lnTo>
                  <a:lnTo>
                    <a:pt x="1177812" y="1540814"/>
                  </a:lnTo>
                  <a:lnTo>
                    <a:pt x="1179549" y="1539544"/>
                  </a:lnTo>
                  <a:lnTo>
                    <a:pt x="1178049" y="1538274"/>
                  </a:lnTo>
                  <a:lnTo>
                    <a:pt x="1179828" y="1536300"/>
                  </a:lnTo>
                  <a:lnTo>
                    <a:pt x="1180008" y="1536011"/>
                  </a:lnTo>
                  <a:lnTo>
                    <a:pt x="1179985" y="1535883"/>
                  </a:lnTo>
                  <a:lnTo>
                    <a:pt x="1177338" y="1537004"/>
                  </a:lnTo>
                  <a:lnTo>
                    <a:pt x="1166678" y="1537004"/>
                  </a:lnTo>
                  <a:lnTo>
                    <a:pt x="1166283" y="1540814"/>
                  </a:lnTo>
                  <a:lnTo>
                    <a:pt x="1167231" y="1542084"/>
                  </a:lnTo>
                  <a:lnTo>
                    <a:pt x="1167467" y="1543354"/>
                  </a:lnTo>
                  <a:lnTo>
                    <a:pt x="1167467" y="1544624"/>
                  </a:lnTo>
                  <a:lnTo>
                    <a:pt x="1166362" y="1544624"/>
                  </a:lnTo>
                  <a:lnTo>
                    <a:pt x="1166046" y="1545894"/>
                  </a:lnTo>
                  <a:lnTo>
                    <a:pt x="1168810" y="1545894"/>
                  </a:lnTo>
                  <a:lnTo>
                    <a:pt x="1168888" y="1547164"/>
                  </a:lnTo>
                  <a:lnTo>
                    <a:pt x="1167370" y="1548385"/>
                  </a:lnTo>
                  <a:close/>
                </a:path>
                <a:path w="2360295" h="1867535">
                  <a:moveTo>
                    <a:pt x="1179828" y="1536300"/>
                  </a:moveTo>
                  <a:lnTo>
                    <a:pt x="1180089" y="1536011"/>
                  </a:lnTo>
                  <a:lnTo>
                    <a:pt x="1179828" y="1536300"/>
                  </a:lnTo>
                  <a:close/>
                </a:path>
                <a:path w="2360295" h="1867535">
                  <a:moveTo>
                    <a:pt x="1179391" y="1537004"/>
                  </a:moveTo>
                  <a:lnTo>
                    <a:pt x="1180891" y="1537004"/>
                  </a:lnTo>
                  <a:lnTo>
                    <a:pt x="1180089" y="1536011"/>
                  </a:lnTo>
                  <a:lnTo>
                    <a:pt x="1179828" y="1536300"/>
                  </a:lnTo>
                  <a:lnTo>
                    <a:pt x="1179391" y="1537004"/>
                  </a:lnTo>
                  <a:close/>
                </a:path>
                <a:path w="2360295" h="1867535">
                  <a:moveTo>
                    <a:pt x="1177733" y="1553514"/>
                  </a:moveTo>
                  <a:lnTo>
                    <a:pt x="1179391" y="1553514"/>
                  </a:lnTo>
                  <a:lnTo>
                    <a:pt x="1181997" y="1550974"/>
                  </a:lnTo>
                  <a:lnTo>
                    <a:pt x="1181223" y="1548485"/>
                  </a:lnTo>
                  <a:lnTo>
                    <a:pt x="1181128" y="1545894"/>
                  </a:lnTo>
                  <a:lnTo>
                    <a:pt x="1179865" y="1547164"/>
                  </a:lnTo>
                  <a:lnTo>
                    <a:pt x="1179233" y="1547164"/>
                  </a:lnTo>
                  <a:lnTo>
                    <a:pt x="1178996" y="1548434"/>
                  </a:lnTo>
                  <a:lnTo>
                    <a:pt x="1167388" y="1548434"/>
                  </a:lnTo>
                  <a:lnTo>
                    <a:pt x="1169283" y="1549704"/>
                  </a:lnTo>
                  <a:lnTo>
                    <a:pt x="1169283" y="1550974"/>
                  </a:lnTo>
                  <a:lnTo>
                    <a:pt x="1166362" y="1550974"/>
                  </a:lnTo>
                  <a:lnTo>
                    <a:pt x="1166283" y="1552244"/>
                  </a:lnTo>
                  <a:lnTo>
                    <a:pt x="1178601" y="1552244"/>
                  </a:lnTo>
                  <a:lnTo>
                    <a:pt x="1177733" y="1553514"/>
                  </a:lnTo>
                  <a:close/>
                </a:path>
                <a:path w="2360295" h="1867535">
                  <a:moveTo>
                    <a:pt x="1166520" y="1547164"/>
                  </a:moveTo>
                  <a:lnTo>
                    <a:pt x="1166678" y="1545894"/>
                  </a:lnTo>
                  <a:lnTo>
                    <a:pt x="1166362" y="1545894"/>
                  </a:lnTo>
                  <a:lnTo>
                    <a:pt x="1166520" y="1547164"/>
                  </a:lnTo>
                  <a:close/>
                </a:path>
                <a:path w="2360295" h="1867535">
                  <a:moveTo>
                    <a:pt x="1166362" y="1550974"/>
                  </a:moveTo>
                  <a:lnTo>
                    <a:pt x="1167625" y="1550974"/>
                  </a:lnTo>
                  <a:lnTo>
                    <a:pt x="1167388" y="1549704"/>
                  </a:lnTo>
                  <a:lnTo>
                    <a:pt x="1167370" y="1548385"/>
                  </a:lnTo>
                  <a:lnTo>
                    <a:pt x="1166915" y="1547164"/>
                  </a:lnTo>
                  <a:lnTo>
                    <a:pt x="1165809" y="1547164"/>
                  </a:lnTo>
                  <a:lnTo>
                    <a:pt x="1166112" y="1548385"/>
                  </a:lnTo>
                  <a:lnTo>
                    <a:pt x="1166362" y="1550974"/>
                  </a:lnTo>
                  <a:close/>
                </a:path>
                <a:path w="2360295" h="1867535">
                  <a:moveTo>
                    <a:pt x="1165967" y="1556054"/>
                  </a:moveTo>
                  <a:lnTo>
                    <a:pt x="1175048" y="1556054"/>
                  </a:lnTo>
                  <a:lnTo>
                    <a:pt x="1174890" y="1553514"/>
                  </a:lnTo>
                  <a:lnTo>
                    <a:pt x="1177180" y="1553514"/>
                  </a:lnTo>
                  <a:lnTo>
                    <a:pt x="1175995" y="1552244"/>
                  </a:lnTo>
                  <a:lnTo>
                    <a:pt x="1166283" y="1552244"/>
                  </a:lnTo>
                  <a:lnTo>
                    <a:pt x="1165335" y="1554784"/>
                  </a:lnTo>
                  <a:lnTo>
                    <a:pt x="1165967" y="1556054"/>
                  </a:lnTo>
                  <a:close/>
                </a:path>
                <a:path w="2360295" h="1867535">
                  <a:moveTo>
                    <a:pt x="1179233" y="1559864"/>
                  </a:moveTo>
                  <a:lnTo>
                    <a:pt x="1179232" y="1558594"/>
                  </a:lnTo>
                  <a:lnTo>
                    <a:pt x="1180338" y="1558594"/>
                  </a:lnTo>
                  <a:lnTo>
                    <a:pt x="1176785" y="1557324"/>
                  </a:lnTo>
                  <a:lnTo>
                    <a:pt x="1181365" y="1556054"/>
                  </a:lnTo>
                  <a:lnTo>
                    <a:pt x="1179864" y="1554784"/>
                  </a:lnTo>
                  <a:lnTo>
                    <a:pt x="1178996" y="1553514"/>
                  </a:lnTo>
                  <a:lnTo>
                    <a:pt x="1179154" y="1554784"/>
                  </a:lnTo>
                  <a:lnTo>
                    <a:pt x="1178996" y="1554784"/>
                  </a:lnTo>
                  <a:lnTo>
                    <a:pt x="1178522" y="1556054"/>
                  </a:lnTo>
                  <a:lnTo>
                    <a:pt x="1165967" y="1556054"/>
                  </a:lnTo>
                  <a:lnTo>
                    <a:pt x="1167783" y="1557324"/>
                  </a:lnTo>
                  <a:lnTo>
                    <a:pt x="1176390" y="1557324"/>
                  </a:lnTo>
                  <a:lnTo>
                    <a:pt x="1179233" y="1559864"/>
                  </a:lnTo>
                  <a:close/>
                </a:path>
                <a:path w="2360295" h="1867535">
                  <a:moveTo>
                    <a:pt x="1177891" y="1554784"/>
                  </a:moveTo>
                  <a:lnTo>
                    <a:pt x="1178206" y="1554784"/>
                  </a:lnTo>
                  <a:lnTo>
                    <a:pt x="1178127" y="1553514"/>
                  </a:lnTo>
                  <a:lnTo>
                    <a:pt x="1177891" y="1553514"/>
                  </a:lnTo>
                  <a:lnTo>
                    <a:pt x="1177891" y="1554784"/>
                  </a:lnTo>
                  <a:close/>
                </a:path>
                <a:path w="2360295" h="1867535">
                  <a:moveTo>
                    <a:pt x="1176627" y="1554784"/>
                  </a:moveTo>
                  <a:lnTo>
                    <a:pt x="1176943" y="1553514"/>
                  </a:lnTo>
                  <a:lnTo>
                    <a:pt x="1176153" y="1553514"/>
                  </a:lnTo>
                  <a:lnTo>
                    <a:pt x="1176627" y="1554784"/>
                  </a:lnTo>
                  <a:close/>
                </a:path>
                <a:path w="2360295" h="1867535">
                  <a:moveTo>
                    <a:pt x="1175758" y="1561134"/>
                  </a:moveTo>
                  <a:lnTo>
                    <a:pt x="1176706" y="1561134"/>
                  </a:lnTo>
                  <a:lnTo>
                    <a:pt x="1176390" y="1557324"/>
                  </a:lnTo>
                  <a:lnTo>
                    <a:pt x="1167783" y="1557324"/>
                  </a:lnTo>
                  <a:lnTo>
                    <a:pt x="1166598" y="1559864"/>
                  </a:lnTo>
                  <a:lnTo>
                    <a:pt x="1175916" y="1559864"/>
                  </a:lnTo>
                  <a:lnTo>
                    <a:pt x="1175758" y="1561134"/>
                  </a:lnTo>
                  <a:close/>
                </a:path>
                <a:path w="2360295" h="1867535">
                  <a:moveTo>
                    <a:pt x="1179351" y="1560499"/>
                  </a:moveTo>
                  <a:lnTo>
                    <a:pt x="1180022" y="1559864"/>
                  </a:lnTo>
                  <a:lnTo>
                    <a:pt x="1180575" y="1558594"/>
                  </a:lnTo>
                  <a:lnTo>
                    <a:pt x="1180180" y="1558594"/>
                  </a:lnTo>
                  <a:lnTo>
                    <a:pt x="1179305" y="1559766"/>
                  </a:lnTo>
                  <a:lnTo>
                    <a:pt x="1179351" y="1560499"/>
                  </a:lnTo>
                  <a:close/>
                </a:path>
                <a:path w="2360295" h="1867535">
                  <a:moveTo>
                    <a:pt x="1179305" y="1559766"/>
                  </a:moveTo>
                  <a:lnTo>
                    <a:pt x="1180180" y="1558594"/>
                  </a:lnTo>
                  <a:lnTo>
                    <a:pt x="1179232" y="1558594"/>
                  </a:lnTo>
                  <a:lnTo>
                    <a:pt x="1179305" y="1559766"/>
                  </a:lnTo>
                  <a:close/>
                </a:path>
                <a:path w="2360295" h="1867535">
                  <a:moveTo>
                    <a:pt x="1171257" y="1564944"/>
                  </a:moveTo>
                  <a:lnTo>
                    <a:pt x="1176943" y="1564944"/>
                  </a:lnTo>
                  <a:lnTo>
                    <a:pt x="1176785" y="1563674"/>
                  </a:lnTo>
                  <a:lnTo>
                    <a:pt x="1177653" y="1562404"/>
                  </a:lnTo>
                  <a:lnTo>
                    <a:pt x="1177337" y="1561134"/>
                  </a:lnTo>
                  <a:lnTo>
                    <a:pt x="1175600" y="1561134"/>
                  </a:lnTo>
                  <a:lnTo>
                    <a:pt x="1175205" y="1559864"/>
                  </a:lnTo>
                  <a:lnTo>
                    <a:pt x="1166598" y="1559864"/>
                  </a:lnTo>
                  <a:lnTo>
                    <a:pt x="1170152" y="1561134"/>
                  </a:lnTo>
                  <a:lnTo>
                    <a:pt x="1167388" y="1562404"/>
                  </a:lnTo>
                  <a:lnTo>
                    <a:pt x="1171257" y="1562404"/>
                  </a:lnTo>
                  <a:lnTo>
                    <a:pt x="1171257" y="1564944"/>
                  </a:lnTo>
                  <a:close/>
                </a:path>
                <a:path w="2360295" h="1867535">
                  <a:moveTo>
                    <a:pt x="1178680" y="1561134"/>
                  </a:moveTo>
                  <a:lnTo>
                    <a:pt x="1179391" y="1561134"/>
                  </a:lnTo>
                  <a:lnTo>
                    <a:pt x="1179351" y="1560499"/>
                  </a:lnTo>
                  <a:lnTo>
                    <a:pt x="1178680" y="1561134"/>
                  </a:lnTo>
                  <a:close/>
                </a:path>
                <a:path w="2360295" h="1867535">
                  <a:moveTo>
                    <a:pt x="1179548" y="1562404"/>
                  </a:moveTo>
                  <a:lnTo>
                    <a:pt x="1181365" y="1562404"/>
                  </a:lnTo>
                  <a:lnTo>
                    <a:pt x="1181759" y="1561134"/>
                  </a:lnTo>
                  <a:lnTo>
                    <a:pt x="1179391" y="1561134"/>
                  </a:lnTo>
                  <a:lnTo>
                    <a:pt x="1179548" y="1562404"/>
                  </a:lnTo>
                  <a:close/>
                </a:path>
                <a:path w="2360295" h="1867535">
                  <a:moveTo>
                    <a:pt x="1180556" y="1564538"/>
                  </a:moveTo>
                  <a:lnTo>
                    <a:pt x="1181286" y="1562404"/>
                  </a:lnTo>
                  <a:lnTo>
                    <a:pt x="1180180" y="1562404"/>
                  </a:lnTo>
                  <a:lnTo>
                    <a:pt x="1180331" y="1564021"/>
                  </a:lnTo>
                  <a:lnTo>
                    <a:pt x="1180556" y="1564538"/>
                  </a:lnTo>
                  <a:close/>
                </a:path>
                <a:path w="2360295" h="1867535">
                  <a:moveTo>
                    <a:pt x="1178996" y="1563674"/>
                  </a:moveTo>
                  <a:lnTo>
                    <a:pt x="1180101" y="1563674"/>
                  </a:lnTo>
                  <a:lnTo>
                    <a:pt x="1179706" y="1562404"/>
                  </a:lnTo>
                  <a:lnTo>
                    <a:pt x="1178996" y="1563674"/>
                  </a:lnTo>
                  <a:close/>
                </a:path>
                <a:path w="2360295" h="1867535">
                  <a:moveTo>
                    <a:pt x="1167388" y="1564944"/>
                  </a:moveTo>
                  <a:lnTo>
                    <a:pt x="1168493" y="1564944"/>
                  </a:lnTo>
                  <a:lnTo>
                    <a:pt x="1169441" y="1563674"/>
                  </a:lnTo>
                  <a:lnTo>
                    <a:pt x="1169836" y="1562404"/>
                  </a:lnTo>
                  <a:lnTo>
                    <a:pt x="1167388" y="1562404"/>
                  </a:lnTo>
                  <a:lnTo>
                    <a:pt x="1164624" y="1563674"/>
                  </a:lnTo>
                  <a:lnTo>
                    <a:pt x="1167388" y="1564944"/>
                  </a:lnTo>
                  <a:close/>
                </a:path>
                <a:path w="2360295" h="1867535">
                  <a:moveTo>
                    <a:pt x="1178917" y="1564944"/>
                  </a:moveTo>
                  <a:lnTo>
                    <a:pt x="1180417" y="1564944"/>
                  </a:lnTo>
                  <a:lnTo>
                    <a:pt x="1180331" y="1564021"/>
                  </a:lnTo>
                  <a:lnTo>
                    <a:pt x="1180180" y="1563674"/>
                  </a:lnTo>
                  <a:lnTo>
                    <a:pt x="1178443" y="1563674"/>
                  </a:lnTo>
                  <a:lnTo>
                    <a:pt x="1178917" y="1564944"/>
                  </a:lnTo>
                  <a:close/>
                </a:path>
                <a:path w="2360295" h="1867535">
                  <a:moveTo>
                    <a:pt x="1180417" y="1564944"/>
                  </a:moveTo>
                  <a:lnTo>
                    <a:pt x="1180556" y="1564538"/>
                  </a:lnTo>
                  <a:lnTo>
                    <a:pt x="1180331" y="1564021"/>
                  </a:lnTo>
                  <a:lnTo>
                    <a:pt x="1180417" y="1564944"/>
                  </a:lnTo>
                  <a:close/>
                </a:path>
                <a:path w="2360295" h="1867535">
                  <a:moveTo>
                    <a:pt x="1180417" y="1564944"/>
                  </a:moveTo>
                  <a:lnTo>
                    <a:pt x="1180733" y="1564944"/>
                  </a:lnTo>
                  <a:lnTo>
                    <a:pt x="1180556" y="1564538"/>
                  </a:lnTo>
                  <a:lnTo>
                    <a:pt x="1180417" y="1564944"/>
                  </a:lnTo>
                  <a:close/>
                </a:path>
                <a:path w="2360295" h="1867535">
                  <a:moveTo>
                    <a:pt x="1177811" y="1566214"/>
                  </a:moveTo>
                  <a:lnTo>
                    <a:pt x="1180101" y="1566214"/>
                  </a:lnTo>
                  <a:lnTo>
                    <a:pt x="1179943" y="1564944"/>
                  </a:lnTo>
                  <a:lnTo>
                    <a:pt x="1177100" y="1564944"/>
                  </a:lnTo>
                  <a:lnTo>
                    <a:pt x="1177811" y="1566214"/>
                  </a:lnTo>
                  <a:close/>
                </a:path>
                <a:path w="2360295" h="1867535">
                  <a:moveTo>
                    <a:pt x="1177946" y="1567423"/>
                  </a:moveTo>
                  <a:lnTo>
                    <a:pt x="1179027" y="1566265"/>
                  </a:lnTo>
                  <a:lnTo>
                    <a:pt x="1177811" y="1566214"/>
                  </a:lnTo>
                  <a:lnTo>
                    <a:pt x="1177100" y="1564944"/>
                  </a:lnTo>
                  <a:lnTo>
                    <a:pt x="1177946" y="1567423"/>
                  </a:lnTo>
                  <a:close/>
                </a:path>
                <a:path w="2360295" h="1867535">
                  <a:moveTo>
                    <a:pt x="1174100" y="1566214"/>
                  </a:moveTo>
                  <a:lnTo>
                    <a:pt x="1177495" y="1566214"/>
                  </a:lnTo>
                  <a:lnTo>
                    <a:pt x="1177022" y="1564944"/>
                  </a:lnTo>
                  <a:lnTo>
                    <a:pt x="1174337" y="1564944"/>
                  </a:lnTo>
                  <a:lnTo>
                    <a:pt x="1174100" y="1566214"/>
                  </a:lnTo>
                  <a:close/>
                </a:path>
                <a:path w="2360295" h="1867535">
                  <a:moveTo>
                    <a:pt x="1172600" y="1566214"/>
                  </a:moveTo>
                  <a:lnTo>
                    <a:pt x="1173784" y="1566214"/>
                  </a:lnTo>
                  <a:lnTo>
                    <a:pt x="1173389" y="1564944"/>
                  </a:lnTo>
                  <a:lnTo>
                    <a:pt x="1172600" y="1564944"/>
                  </a:lnTo>
                  <a:lnTo>
                    <a:pt x="1172600" y="1566214"/>
                  </a:lnTo>
                  <a:close/>
                </a:path>
                <a:path w="2360295" h="1867535">
                  <a:moveTo>
                    <a:pt x="1171573" y="1566214"/>
                  </a:moveTo>
                  <a:lnTo>
                    <a:pt x="1171889" y="1566214"/>
                  </a:lnTo>
                  <a:lnTo>
                    <a:pt x="1171968" y="1564944"/>
                  </a:lnTo>
                  <a:lnTo>
                    <a:pt x="1171494" y="1564944"/>
                  </a:lnTo>
                  <a:lnTo>
                    <a:pt x="1171573" y="1566214"/>
                  </a:lnTo>
                  <a:close/>
                </a:path>
                <a:path w="2360295" h="1867535">
                  <a:moveTo>
                    <a:pt x="1179785" y="1567484"/>
                  </a:moveTo>
                  <a:lnTo>
                    <a:pt x="1180180" y="1567484"/>
                  </a:lnTo>
                  <a:lnTo>
                    <a:pt x="1180180" y="1566214"/>
                  </a:lnTo>
                  <a:lnTo>
                    <a:pt x="1179074" y="1566214"/>
                  </a:lnTo>
                  <a:lnTo>
                    <a:pt x="1179785" y="1567484"/>
                  </a:lnTo>
                  <a:close/>
                </a:path>
                <a:path w="2360295" h="1867535">
                  <a:moveTo>
                    <a:pt x="1179027" y="1566265"/>
                  </a:moveTo>
                  <a:close/>
                </a:path>
                <a:path w="2360295" h="1867535">
                  <a:moveTo>
                    <a:pt x="1178644" y="1570832"/>
                  </a:moveTo>
                  <a:lnTo>
                    <a:pt x="1179390" y="1570165"/>
                  </a:lnTo>
                  <a:lnTo>
                    <a:pt x="1177890" y="1567484"/>
                  </a:lnTo>
                  <a:lnTo>
                    <a:pt x="1176943" y="1567484"/>
                  </a:lnTo>
                  <a:lnTo>
                    <a:pt x="1176469" y="1566214"/>
                  </a:lnTo>
                  <a:lnTo>
                    <a:pt x="1172521" y="1566214"/>
                  </a:lnTo>
                  <a:lnTo>
                    <a:pt x="1172284" y="1568754"/>
                  </a:lnTo>
                  <a:lnTo>
                    <a:pt x="1169915" y="1568754"/>
                  </a:lnTo>
                  <a:lnTo>
                    <a:pt x="1170310" y="1570024"/>
                  </a:lnTo>
                  <a:lnTo>
                    <a:pt x="1176232" y="1570024"/>
                  </a:lnTo>
                  <a:lnTo>
                    <a:pt x="1178644" y="1570832"/>
                  </a:lnTo>
                  <a:close/>
                </a:path>
                <a:path w="2360295" h="1867535">
                  <a:moveTo>
                    <a:pt x="1168178" y="1568754"/>
                  </a:moveTo>
                  <a:lnTo>
                    <a:pt x="1172284" y="1568754"/>
                  </a:lnTo>
                  <a:lnTo>
                    <a:pt x="1171968" y="1566214"/>
                  </a:lnTo>
                  <a:lnTo>
                    <a:pt x="1170468" y="1567484"/>
                  </a:lnTo>
                  <a:lnTo>
                    <a:pt x="1168375" y="1567484"/>
                  </a:lnTo>
                  <a:lnTo>
                    <a:pt x="1167754" y="1568353"/>
                  </a:lnTo>
                  <a:lnTo>
                    <a:pt x="1168178" y="1568754"/>
                  </a:lnTo>
                  <a:close/>
                </a:path>
                <a:path w="2360295" h="1867535">
                  <a:moveTo>
                    <a:pt x="1168375" y="1567484"/>
                  </a:moveTo>
                  <a:lnTo>
                    <a:pt x="1169994" y="1567484"/>
                  </a:lnTo>
                  <a:lnTo>
                    <a:pt x="1169283" y="1566214"/>
                  </a:lnTo>
                  <a:lnTo>
                    <a:pt x="1168375" y="1567484"/>
                  </a:lnTo>
                  <a:close/>
                </a:path>
                <a:path w="2360295" h="1867535">
                  <a:moveTo>
                    <a:pt x="1167467" y="1568081"/>
                  </a:moveTo>
                  <a:lnTo>
                    <a:pt x="1167467" y="1566214"/>
                  </a:lnTo>
                  <a:lnTo>
                    <a:pt x="1167230" y="1566214"/>
                  </a:lnTo>
                  <a:lnTo>
                    <a:pt x="1166993" y="1567484"/>
                  </a:lnTo>
                  <a:lnTo>
                    <a:pt x="1166835" y="1567484"/>
                  </a:lnTo>
                  <a:lnTo>
                    <a:pt x="1167467" y="1568081"/>
                  </a:lnTo>
                  <a:close/>
                </a:path>
                <a:path w="2360295" h="1867535">
                  <a:moveTo>
                    <a:pt x="1177890" y="1567484"/>
                  </a:moveTo>
                  <a:close/>
                </a:path>
                <a:path w="2360295" h="1867535">
                  <a:moveTo>
                    <a:pt x="1167467" y="1568754"/>
                  </a:moveTo>
                  <a:lnTo>
                    <a:pt x="1167754" y="1568353"/>
                  </a:lnTo>
                  <a:lnTo>
                    <a:pt x="1167467" y="1568081"/>
                  </a:lnTo>
                  <a:lnTo>
                    <a:pt x="1167467" y="1568754"/>
                  </a:lnTo>
                  <a:close/>
                </a:path>
                <a:path w="2360295" h="1867535">
                  <a:moveTo>
                    <a:pt x="1180022" y="1571294"/>
                  </a:moveTo>
                  <a:lnTo>
                    <a:pt x="1181364" y="1571294"/>
                  </a:lnTo>
                  <a:lnTo>
                    <a:pt x="1181443" y="1570024"/>
                  </a:lnTo>
                  <a:lnTo>
                    <a:pt x="1181286" y="1568754"/>
                  </a:lnTo>
                  <a:lnTo>
                    <a:pt x="1180654" y="1568754"/>
                  </a:lnTo>
                  <a:lnTo>
                    <a:pt x="1180891" y="1570024"/>
                  </a:lnTo>
                  <a:lnTo>
                    <a:pt x="1179548" y="1570024"/>
                  </a:lnTo>
                  <a:lnTo>
                    <a:pt x="1179390" y="1570165"/>
                  </a:lnTo>
                  <a:lnTo>
                    <a:pt x="1180022" y="1571294"/>
                  </a:lnTo>
                  <a:close/>
                </a:path>
                <a:path w="2360295" h="1867535">
                  <a:moveTo>
                    <a:pt x="1168020" y="1572564"/>
                  </a:moveTo>
                  <a:lnTo>
                    <a:pt x="1175837" y="1572564"/>
                  </a:lnTo>
                  <a:lnTo>
                    <a:pt x="1175205" y="1571294"/>
                  </a:lnTo>
                  <a:lnTo>
                    <a:pt x="1174968" y="1570024"/>
                  </a:lnTo>
                  <a:lnTo>
                    <a:pt x="1170231" y="1570024"/>
                  </a:lnTo>
                  <a:lnTo>
                    <a:pt x="1169283" y="1571294"/>
                  </a:lnTo>
                  <a:lnTo>
                    <a:pt x="1168020" y="1572564"/>
                  </a:lnTo>
                  <a:close/>
                </a:path>
                <a:path w="2360295" h="1867535">
                  <a:moveTo>
                    <a:pt x="1180022" y="1571294"/>
                  </a:moveTo>
                  <a:lnTo>
                    <a:pt x="1179390" y="1570165"/>
                  </a:lnTo>
                  <a:lnTo>
                    <a:pt x="1178644" y="1570832"/>
                  </a:lnTo>
                  <a:lnTo>
                    <a:pt x="1180022" y="1571294"/>
                  </a:lnTo>
                  <a:close/>
                </a:path>
                <a:path w="2360295" h="1867535">
                  <a:moveTo>
                    <a:pt x="1169678" y="1577644"/>
                  </a:moveTo>
                  <a:lnTo>
                    <a:pt x="1181917" y="1577644"/>
                  </a:lnTo>
                  <a:lnTo>
                    <a:pt x="1181207" y="1576374"/>
                  </a:lnTo>
                  <a:lnTo>
                    <a:pt x="1180891" y="1576374"/>
                  </a:lnTo>
                  <a:lnTo>
                    <a:pt x="1180180" y="1575104"/>
                  </a:lnTo>
                  <a:lnTo>
                    <a:pt x="1181286" y="1575104"/>
                  </a:lnTo>
                  <a:lnTo>
                    <a:pt x="1181680" y="1573834"/>
                  </a:lnTo>
                  <a:lnTo>
                    <a:pt x="1182154" y="1573834"/>
                  </a:lnTo>
                  <a:lnTo>
                    <a:pt x="1180812" y="1572564"/>
                  </a:lnTo>
                  <a:lnTo>
                    <a:pt x="1183259" y="1571294"/>
                  </a:lnTo>
                  <a:lnTo>
                    <a:pt x="1180022" y="1571294"/>
                  </a:lnTo>
                  <a:lnTo>
                    <a:pt x="1178644" y="1570832"/>
                  </a:lnTo>
                  <a:lnTo>
                    <a:pt x="1178127" y="1571294"/>
                  </a:lnTo>
                  <a:lnTo>
                    <a:pt x="1175837" y="1572564"/>
                  </a:lnTo>
                  <a:lnTo>
                    <a:pt x="1170468" y="1572564"/>
                  </a:lnTo>
                  <a:lnTo>
                    <a:pt x="1170073" y="1573834"/>
                  </a:lnTo>
                  <a:lnTo>
                    <a:pt x="1170073" y="1575104"/>
                  </a:lnTo>
                  <a:lnTo>
                    <a:pt x="1170862" y="1576374"/>
                  </a:lnTo>
                  <a:lnTo>
                    <a:pt x="1169678" y="1577644"/>
                  </a:lnTo>
                  <a:close/>
                </a:path>
                <a:path w="2360295" h="1867535">
                  <a:moveTo>
                    <a:pt x="1169204" y="1578914"/>
                  </a:moveTo>
                  <a:lnTo>
                    <a:pt x="1168415" y="1577644"/>
                  </a:lnTo>
                  <a:lnTo>
                    <a:pt x="1169126" y="1576374"/>
                  </a:lnTo>
                  <a:lnTo>
                    <a:pt x="1167625" y="1576374"/>
                  </a:lnTo>
                  <a:lnTo>
                    <a:pt x="1167309" y="1577644"/>
                  </a:lnTo>
                  <a:lnTo>
                    <a:pt x="1167625" y="1577644"/>
                  </a:lnTo>
                  <a:lnTo>
                    <a:pt x="1169204" y="1578914"/>
                  </a:lnTo>
                  <a:close/>
                </a:path>
                <a:path w="2360295" h="1867535">
                  <a:moveTo>
                    <a:pt x="1179390" y="1580184"/>
                  </a:moveTo>
                  <a:lnTo>
                    <a:pt x="1180022" y="1580184"/>
                  </a:lnTo>
                  <a:lnTo>
                    <a:pt x="1179232" y="1578914"/>
                  </a:lnTo>
                  <a:lnTo>
                    <a:pt x="1181049" y="1578914"/>
                  </a:lnTo>
                  <a:lnTo>
                    <a:pt x="1178917" y="1577644"/>
                  </a:lnTo>
                  <a:lnTo>
                    <a:pt x="1178759" y="1577644"/>
                  </a:lnTo>
                  <a:lnTo>
                    <a:pt x="1178048" y="1578914"/>
                  </a:lnTo>
                  <a:lnTo>
                    <a:pt x="1179390" y="1580184"/>
                  </a:lnTo>
                  <a:close/>
                </a:path>
                <a:path w="2360295" h="1867535">
                  <a:moveTo>
                    <a:pt x="1169520" y="1580184"/>
                  </a:moveTo>
                  <a:lnTo>
                    <a:pt x="1175284" y="1580184"/>
                  </a:lnTo>
                  <a:lnTo>
                    <a:pt x="1176548" y="1578914"/>
                  </a:lnTo>
                  <a:lnTo>
                    <a:pt x="1177732" y="1577644"/>
                  </a:lnTo>
                  <a:lnTo>
                    <a:pt x="1170231" y="1577644"/>
                  </a:lnTo>
                  <a:lnTo>
                    <a:pt x="1170073" y="1578914"/>
                  </a:lnTo>
                  <a:lnTo>
                    <a:pt x="1169520" y="1580184"/>
                  </a:lnTo>
                  <a:close/>
                </a:path>
                <a:path w="2360295" h="1867535">
                  <a:moveTo>
                    <a:pt x="1180417" y="1581454"/>
                  </a:moveTo>
                  <a:lnTo>
                    <a:pt x="1181759" y="1581454"/>
                  </a:lnTo>
                  <a:lnTo>
                    <a:pt x="1181444" y="1580184"/>
                  </a:lnTo>
                  <a:lnTo>
                    <a:pt x="1181207" y="1578914"/>
                  </a:lnTo>
                  <a:lnTo>
                    <a:pt x="1180891" y="1580184"/>
                  </a:lnTo>
                  <a:lnTo>
                    <a:pt x="1180338" y="1580184"/>
                  </a:lnTo>
                  <a:lnTo>
                    <a:pt x="1180417" y="1581454"/>
                  </a:lnTo>
                  <a:close/>
                </a:path>
                <a:path w="2360295" h="1867535">
                  <a:moveTo>
                    <a:pt x="1166915" y="1581454"/>
                  </a:moveTo>
                  <a:lnTo>
                    <a:pt x="1167704" y="1581454"/>
                  </a:lnTo>
                  <a:lnTo>
                    <a:pt x="1168178" y="1580184"/>
                  </a:lnTo>
                  <a:lnTo>
                    <a:pt x="1169204" y="1580184"/>
                  </a:lnTo>
                  <a:lnTo>
                    <a:pt x="1167704" y="1578914"/>
                  </a:lnTo>
                  <a:lnTo>
                    <a:pt x="1167072" y="1578914"/>
                  </a:lnTo>
                  <a:lnTo>
                    <a:pt x="1166915" y="1580184"/>
                  </a:lnTo>
                  <a:lnTo>
                    <a:pt x="1166915" y="1581454"/>
                  </a:lnTo>
                  <a:close/>
                </a:path>
                <a:path w="2360295" h="1867535">
                  <a:moveTo>
                    <a:pt x="1166914" y="1582724"/>
                  </a:moveTo>
                  <a:lnTo>
                    <a:pt x="1175837" y="1582724"/>
                  </a:lnTo>
                  <a:lnTo>
                    <a:pt x="1174495" y="1581454"/>
                  </a:lnTo>
                  <a:lnTo>
                    <a:pt x="1175837" y="1580184"/>
                  </a:lnTo>
                  <a:lnTo>
                    <a:pt x="1168178" y="1580184"/>
                  </a:lnTo>
                  <a:lnTo>
                    <a:pt x="1168573" y="1581454"/>
                  </a:lnTo>
                  <a:lnTo>
                    <a:pt x="1166914" y="1582724"/>
                  </a:lnTo>
                  <a:close/>
                </a:path>
                <a:path w="2360295" h="1867535">
                  <a:moveTo>
                    <a:pt x="1168494" y="1583994"/>
                  </a:moveTo>
                  <a:lnTo>
                    <a:pt x="1176390" y="1583994"/>
                  </a:lnTo>
                  <a:lnTo>
                    <a:pt x="1176469" y="1582724"/>
                  </a:lnTo>
                  <a:lnTo>
                    <a:pt x="1168731" y="1582724"/>
                  </a:lnTo>
                  <a:lnTo>
                    <a:pt x="1168494" y="1583994"/>
                  </a:lnTo>
                  <a:close/>
                </a:path>
                <a:path w="2360295" h="1867535">
                  <a:moveTo>
                    <a:pt x="1181601" y="1586534"/>
                  </a:moveTo>
                  <a:lnTo>
                    <a:pt x="1181443" y="1583994"/>
                  </a:lnTo>
                  <a:lnTo>
                    <a:pt x="1179864" y="1583994"/>
                  </a:lnTo>
                  <a:lnTo>
                    <a:pt x="1181601" y="1586534"/>
                  </a:lnTo>
                  <a:close/>
                </a:path>
                <a:path w="2360295" h="1867535">
                  <a:moveTo>
                    <a:pt x="1179232" y="1585264"/>
                  </a:moveTo>
                  <a:lnTo>
                    <a:pt x="1179548" y="1585264"/>
                  </a:lnTo>
                  <a:lnTo>
                    <a:pt x="1179864" y="1583994"/>
                  </a:lnTo>
                  <a:lnTo>
                    <a:pt x="1179312" y="1583994"/>
                  </a:lnTo>
                  <a:lnTo>
                    <a:pt x="1179232" y="1585264"/>
                  </a:lnTo>
                  <a:close/>
                </a:path>
                <a:path w="2360295" h="1867535">
                  <a:moveTo>
                    <a:pt x="1167941" y="1589074"/>
                  </a:moveTo>
                  <a:lnTo>
                    <a:pt x="1176469" y="1589074"/>
                  </a:lnTo>
                  <a:lnTo>
                    <a:pt x="1176706" y="1587804"/>
                  </a:lnTo>
                  <a:lnTo>
                    <a:pt x="1174337" y="1587804"/>
                  </a:lnTo>
                  <a:lnTo>
                    <a:pt x="1176469" y="1586534"/>
                  </a:lnTo>
                  <a:lnTo>
                    <a:pt x="1176627" y="1586534"/>
                  </a:lnTo>
                  <a:lnTo>
                    <a:pt x="1176390" y="1585264"/>
                  </a:lnTo>
                  <a:lnTo>
                    <a:pt x="1176074" y="1585264"/>
                  </a:lnTo>
                  <a:lnTo>
                    <a:pt x="1176943" y="1583994"/>
                  </a:lnTo>
                  <a:lnTo>
                    <a:pt x="1168336" y="1583994"/>
                  </a:lnTo>
                  <a:lnTo>
                    <a:pt x="1169441" y="1585264"/>
                  </a:lnTo>
                  <a:lnTo>
                    <a:pt x="1167467" y="1586534"/>
                  </a:lnTo>
                  <a:lnTo>
                    <a:pt x="1167941" y="1589074"/>
                  </a:lnTo>
                  <a:close/>
                </a:path>
                <a:path w="2360295" h="1867535">
                  <a:moveTo>
                    <a:pt x="1177417" y="1586534"/>
                  </a:moveTo>
                  <a:lnTo>
                    <a:pt x="1177653" y="1586534"/>
                  </a:lnTo>
                  <a:lnTo>
                    <a:pt x="1177732" y="1585264"/>
                  </a:lnTo>
                  <a:lnTo>
                    <a:pt x="1177417" y="1586534"/>
                  </a:lnTo>
                  <a:close/>
                </a:path>
                <a:path w="2360295" h="1867535">
                  <a:moveTo>
                    <a:pt x="1168178" y="1590344"/>
                  </a:moveTo>
                  <a:lnTo>
                    <a:pt x="1179312" y="1590344"/>
                  </a:lnTo>
                  <a:lnTo>
                    <a:pt x="1178680" y="1589074"/>
                  </a:lnTo>
                  <a:lnTo>
                    <a:pt x="1178917" y="1586534"/>
                  </a:lnTo>
                  <a:lnTo>
                    <a:pt x="1177890" y="1589074"/>
                  </a:lnTo>
                  <a:lnTo>
                    <a:pt x="1167941" y="1589074"/>
                  </a:lnTo>
                  <a:lnTo>
                    <a:pt x="1168178" y="1590344"/>
                  </a:lnTo>
                  <a:close/>
                </a:path>
                <a:path w="2360295" h="1867535">
                  <a:moveTo>
                    <a:pt x="1168336" y="1610664"/>
                  </a:moveTo>
                  <a:lnTo>
                    <a:pt x="1168652" y="1610664"/>
                  </a:lnTo>
                  <a:lnTo>
                    <a:pt x="1168967" y="1609394"/>
                  </a:lnTo>
                  <a:lnTo>
                    <a:pt x="1179628" y="1609394"/>
                  </a:lnTo>
                  <a:lnTo>
                    <a:pt x="1178838" y="1608124"/>
                  </a:lnTo>
                  <a:lnTo>
                    <a:pt x="1177970" y="1608124"/>
                  </a:lnTo>
                  <a:lnTo>
                    <a:pt x="1177180" y="1606854"/>
                  </a:lnTo>
                  <a:lnTo>
                    <a:pt x="1176943" y="1606854"/>
                  </a:lnTo>
                  <a:lnTo>
                    <a:pt x="1177180" y="1605584"/>
                  </a:lnTo>
                  <a:lnTo>
                    <a:pt x="1178128" y="1605584"/>
                  </a:lnTo>
                  <a:lnTo>
                    <a:pt x="1177891" y="1604314"/>
                  </a:lnTo>
                  <a:lnTo>
                    <a:pt x="1173785" y="1604314"/>
                  </a:lnTo>
                  <a:lnTo>
                    <a:pt x="1175916" y="1601774"/>
                  </a:lnTo>
                  <a:lnTo>
                    <a:pt x="1174969" y="1601774"/>
                  </a:lnTo>
                  <a:lnTo>
                    <a:pt x="1173705" y="1600504"/>
                  </a:lnTo>
                  <a:lnTo>
                    <a:pt x="1174495" y="1597964"/>
                  </a:lnTo>
                  <a:lnTo>
                    <a:pt x="1175916" y="1595424"/>
                  </a:lnTo>
                  <a:lnTo>
                    <a:pt x="1176153" y="1595424"/>
                  </a:lnTo>
                  <a:lnTo>
                    <a:pt x="1176074" y="1594154"/>
                  </a:lnTo>
                  <a:lnTo>
                    <a:pt x="1179943" y="1594154"/>
                  </a:lnTo>
                  <a:lnTo>
                    <a:pt x="1180733" y="1592884"/>
                  </a:lnTo>
                  <a:lnTo>
                    <a:pt x="1180417" y="1590344"/>
                  </a:lnTo>
                  <a:lnTo>
                    <a:pt x="1168415" y="1590344"/>
                  </a:lnTo>
                  <a:lnTo>
                    <a:pt x="1166757" y="1594154"/>
                  </a:lnTo>
                  <a:lnTo>
                    <a:pt x="1168257" y="1596694"/>
                  </a:lnTo>
                  <a:lnTo>
                    <a:pt x="1167467" y="1599234"/>
                  </a:lnTo>
                  <a:lnTo>
                    <a:pt x="1166599" y="1601774"/>
                  </a:lnTo>
                  <a:lnTo>
                    <a:pt x="1167783" y="1603044"/>
                  </a:lnTo>
                  <a:lnTo>
                    <a:pt x="1167862" y="1605584"/>
                  </a:lnTo>
                  <a:lnTo>
                    <a:pt x="1167941" y="1606854"/>
                  </a:lnTo>
                  <a:lnTo>
                    <a:pt x="1167072" y="1608124"/>
                  </a:lnTo>
                  <a:lnTo>
                    <a:pt x="1168257" y="1609394"/>
                  </a:lnTo>
                  <a:lnTo>
                    <a:pt x="1168336" y="1610664"/>
                  </a:lnTo>
                  <a:close/>
                </a:path>
                <a:path w="2360295" h="1867535">
                  <a:moveTo>
                    <a:pt x="1181037" y="1608735"/>
                  </a:moveTo>
                  <a:lnTo>
                    <a:pt x="1181759" y="1608124"/>
                  </a:lnTo>
                  <a:lnTo>
                    <a:pt x="1180733" y="1608124"/>
                  </a:lnTo>
                  <a:lnTo>
                    <a:pt x="1181037" y="1608735"/>
                  </a:lnTo>
                  <a:close/>
                </a:path>
                <a:path w="2360295" h="1867535">
                  <a:moveTo>
                    <a:pt x="1178759" y="1610664"/>
                  </a:moveTo>
                  <a:lnTo>
                    <a:pt x="1181444" y="1610664"/>
                  </a:lnTo>
                  <a:lnTo>
                    <a:pt x="1181681" y="1609394"/>
                  </a:lnTo>
                  <a:lnTo>
                    <a:pt x="1181365" y="1609394"/>
                  </a:lnTo>
                  <a:lnTo>
                    <a:pt x="1181037" y="1608735"/>
                  </a:lnTo>
                  <a:lnTo>
                    <a:pt x="1178759" y="1610664"/>
                  </a:lnTo>
                  <a:close/>
                </a:path>
                <a:path w="2360295" h="1867535">
                  <a:moveTo>
                    <a:pt x="1167783" y="1625904"/>
                  </a:moveTo>
                  <a:lnTo>
                    <a:pt x="1167941" y="1625904"/>
                  </a:lnTo>
                  <a:lnTo>
                    <a:pt x="1168020" y="1624634"/>
                  </a:lnTo>
                  <a:lnTo>
                    <a:pt x="1177338" y="1624634"/>
                  </a:lnTo>
                  <a:lnTo>
                    <a:pt x="1179865" y="1623364"/>
                  </a:lnTo>
                  <a:lnTo>
                    <a:pt x="1177022" y="1622094"/>
                  </a:lnTo>
                  <a:lnTo>
                    <a:pt x="1179233" y="1619554"/>
                  </a:lnTo>
                  <a:lnTo>
                    <a:pt x="1176233" y="1618284"/>
                  </a:lnTo>
                  <a:lnTo>
                    <a:pt x="1179075" y="1618284"/>
                  </a:lnTo>
                  <a:lnTo>
                    <a:pt x="1177496" y="1617014"/>
                  </a:lnTo>
                  <a:lnTo>
                    <a:pt x="1178444" y="1615744"/>
                  </a:lnTo>
                  <a:lnTo>
                    <a:pt x="1177575" y="1613204"/>
                  </a:lnTo>
                  <a:lnTo>
                    <a:pt x="1177891" y="1611934"/>
                  </a:lnTo>
                  <a:lnTo>
                    <a:pt x="1179312" y="1609394"/>
                  </a:lnTo>
                  <a:lnTo>
                    <a:pt x="1168967" y="1609394"/>
                  </a:lnTo>
                  <a:lnTo>
                    <a:pt x="1170231" y="1610664"/>
                  </a:lnTo>
                  <a:lnTo>
                    <a:pt x="1169678" y="1611934"/>
                  </a:lnTo>
                  <a:lnTo>
                    <a:pt x="1169126" y="1611934"/>
                  </a:lnTo>
                  <a:lnTo>
                    <a:pt x="1169757" y="1613204"/>
                  </a:lnTo>
                  <a:lnTo>
                    <a:pt x="1169836" y="1614474"/>
                  </a:lnTo>
                  <a:lnTo>
                    <a:pt x="1168494" y="1614474"/>
                  </a:lnTo>
                  <a:lnTo>
                    <a:pt x="1168020" y="1615744"/>
                  </a:lnTo>
                  <a:lnTo>
                    <a:pt x="1168731" y="1618284"/>
                  </a:lnTo>
                  <a:lnTo>
                    <a:pt x="1167625" y="1620824"/>
                  </a:lnTo>
                  <a:lnTo>
                    <a:pt x="1167270" y="1622094"/>
                  </a:lnTo>
                  <a:lnTo>
                    <a:pt x="1167941" y="1622094"/>
                  </a:lnTo>
                  <a:lnTo>
                    <a:pt x="1167862" y="1624634"/>
                  </a:lnTo>
                  <a:lnTo>
                    <a:pt x="1167783" y="1625904"/>
                  </a:lnTo>
                  <a:close/>
                </a:path>
                <a:path w="2360295" h="1867535">
                  <a:moveTo>
                    <a:pt x="1166914" y="1623364"/>
                  </a:moveTo>
                  <a:lnTo>
                    <a:pt x="1167309" y="1623364"/>
                  </a:lnTo>
                  <a:lnTo>
                    <a:pt x="1167546" y="1622094"/>
                  </a:lnTo>
                  <a:lnTo>
                    <a:pt x="1167270" y="1622094"/>
                  </a:lnTo>
                  <a:lnTo>
                    <a:pt x="1166914" y="1623364"/>
                  </a:lnTo>
                  <a:close/>
                </a:path>
                <a:path w="2360295" h="1867535">
                  <a:moveTo>
                    <a:pt x="1175443" y="1634794"/>
                  </a:moveTo>
                  <a:lnTo>
                    <a:pt x="1177101" y="1633524"/>
                  </a:lnTo>
                  <a:lnTo>
                    <a:pt x="1177416" y="1633524"/>
                  </a:lnTo>
                  <a:lnTo>
                    <a:pt x="1177496" y="1632254"/>
                  </a:lnTo>
                  <a:lnTo>
                    <a:pt x="1174811" y="1630984"/>
                  </a:lnTo>
                  <a:lnTo>
                    <a:pt x="1176943" y="1629714"/>
                  </a:lnTo>
                  <a:lnTo>
                    <a:pt x="1177101" y="1628444"/>
                  </a:lnTo>
                  <a:lnTo>
                    <a:pt x="1179628" y="1628444"/>
                  </a:lnTo>
                  <a:lnTo>
                    <a:pt x="1180812" y="1624634"/>
                  </a:lnTo>
                  <a:lnTo>
                    <a:pt x="1178996" y="1627174"/>
                  </a:lnTo>
                  <a:lnTo>
                    <a:pt x="1167980" y="1627174"/>
                  </a:lnTo>
                  <a:lnTo>
                    <a:pt x="1167704" y="1628444"/>
                  </a:lnTo>
                  <a:lnTo>
                    <a:pt x="1169915" y="1629714"/>
                  </a:lnTo>
                  <a:lnTo>
                    <a:pt x="1168257" y="1629714"/>
                  </a:lnTo>
                  <a:lnTo>
                    <a:pt x="1167546" y="1630984"/>
                  </a:lnTo>
                  <a:lnTo>
                    <a:pt x="1168572" y="1630984"/>
                  </a:lnTo>
                  <a:lnTo>
                    <a:pt x="1167625" y="1632254"/>
                  </a:lnTo>
                  <a:lnTo>
                    <a:pt x="1177180" y="1632254"/>
                  </a:lnTo>
                  <a:lnTo>
                    <a:pt x="1177046" y="1632339"/>
                  </a:lnTo>
                  <a:lnTo>
                    <a:pt x="1175443" y="1634794"/>
                  </a:lnTo>
                  <a:close/>
                </a:path>
                <a:path w="2360295" h="1867535">
                  <a:moveTo>
                    <a:pt x="1177496" y="1627174"/>
                  </a:moveTo>
                  <a:lnTo>
                    <a:pt x="1178759" y="1627174"/>
                  </a:lnTo>
                  <a:lnTo>
                    <a:pt x="1178680" y="1625904"/>
                  </a:lnTo>
                  <a:lnTo>
                    <a:pt x="1178443" y="1625904"/>
                  </a:lnTo>
                  <a:lnTo>
                    <a:pt x="1178680" y="1624634"/>
                  </a:lnTo>
                  <a:lnTo>
                    <a:pt x="1177733" y="1624634"/>
                  </a:lnTo>
                  <a:lnTo>
                    <a:pt x="1177496" y="1627174"/>
                  </a:lnTo>
                  <a:close/>
                </a:path>
                <a:path w="2360295" h="1867535">
                  <a:moveTo>
                    <a:pt x="1167980" y="1627174"/>
                  </a:moveTo>
                  <a:lnTo>
                    <a:pt x="1177022" y="1627174"/>
                  </a:lnTo>
                  <a:lnTo>
                    <a:pt x="1177022" y="1624634"/>
                  </a:lnTo>
                  <a:lnTo>
                    <a:pt x="1169362" y="1624634"/>
                  </a:lnTo>
                  <a:lnTo>
                    <a:pt x="1168257" y="1625904"/>
                  </a:lnTo>
                  <a:lnTo>
                    <a:pt x="1167980" y="1627174"/>
                  </a:lnTo>
                  <a:close/>
                </a:path>
                <a:path w="2360295" h="1867535">
                  <a:moveTo>
                    <a:pt x="1179628" y="1628444"/>
                  </a:moveTo>
                  <a:lnTo>
                    <a:pt x="1180655" y="1628444"/>
                  </a:lnTo>
                  <a:lnTo>
                    <a:pt x="1180812" y="1627174"/>
                  </a:lnTo>
                  <a:lnTo>
                    <a:pt x="1179628" y="1628444"/>
                  </a:lnTo>
                  <a:close/>
                </a:path>
                <a:path w="2360295" h="1867535">
                  <a:moveTo>
                    <a:pt x="1178601" y="1632254"/>
                  </a:moveTo>
                  <a:lnTo>
                    <a:pt x="1179549" y="1629714"/>
                  </a:lnTo>
                  <a:lnTo>
                    <a:pt x="1180496" y="1628444"/>
                  </a:lnTo>
                  <a:lnTo>
                    <a:pt x="1177417" y="1628444"/>
                  </a:lnTo>
                  <a:lnTo>
                    <a:pt x="1178601" y="1632254"/>
                  </a:lnTo>
                  <a:close/>
                </a:path>
                <a:path w="2360295" h="1867535">
                  <a:moveTo>
                    <a:pt x="1177046" y="1632339"/>
                  </a:moveTo>
                  <a:lnTo>
                    <a:pt x="1177180" y="1632254"/>
                  </a:lnTo>
                  <a:lnTo>
                    <a:pt x="1177046" y="1632339"/>
                  </a:lnTo>
                  <a:close/>
                </a:path>
                <a:path w="2360295" h="1867535">
                  <a:moveTo>
                    <a:pt x="1172385" y="1641824"/>
                  </a:moveTo>
                  <a:lnTo>
                    <a:pt x="1173231" y="1641144"/>
                  </a:lnTo>
                  <a:lnTo>
                    <a:pt x="1174495" y="1641144"/>
                  </a:lnTo>
                  <a:lnTo>
                    <a:pt x="1175679" y="1639874"/>
                  </a:lnTo>
                  <a:lnTo>
                    <a:pt x="1177575" y="1639874"/>
                  </a:lnTo>
                  <a:lnTo>
                    <a:pt x="1179233" y="1637334"/>
                  </a:lnTo>
                  <a:lnTo>
                    <a:pt x="1175364" y="1637334"/>
                  </a:lnTo>
                  <a:lnTo>
                    <a:pt x="1176627" y="1634794"/>
                  </a:lnTo>
                  <a:lnTo>
                    <a:pt x="1173153" y="1634794"/>
                  </a:lnTo>
                  <a:lnTo>
                    <a:pt x="1177046" y="1632339"/>
                  </a:lnTo>
                  <a:lnTo>
                    <a:pt x="1167625" y="1632254"/>
                  </a:lnTo>
                  <a:lnTo>
                    <a:pt x="1170231" y="1633524"/>
                  </a:lnTo>
                  <a:lnTo>
                    <a:pt x="1169091" y="1635191"/>
                  </a:lnTo>
                  <a:lnTo>
                    <a:pt x="1170231" y="1636064"/>
                  </a:lnTo>
                  <a:lnTo>
                    <a:pt x="1170704" y="1636064"/>
                  </a:lnTo>
                  <a:lnTo>
                    <a:pt x="1171178" y="1637334"/>
                  </a:lnTo>
                  <a:lnTo>
                    <a:pt x="1172047" y="1638604"/>
                  </a:lnTo>
                  <a:lnTo>
                    <a:pt x="1172047" y="1641144"/>
                  </a:lnTo>
                  <a:lnTo>
                    <a:pt x="1172385" y="1641824"/>
                  </a:lnTo>
                  <a:close/>
                </a:path>
                <a:path w="2360295" h="1867535">
                  <a:moveTo>
                    <a:pt x="1167151" y="1636064"/>
                  </a:moveTo>
                  <a:lnTo>
                    <a:pt x="1168493" y="1636064"/>
                  </a:lnTo>
                  <a:lnTo>
                    <a:pt x="1168099" y="1634794"/>
                  </a:lnTo>
                  <a:lnTo>
                    <a:pt x="1168336" y="1633524"/>
                  </a:lnTo>
                  <a:lnTo>
                    <a:pt x="1168099" y="1633524"/>
                  </a:lnTo>
                  <a:lnTo>
                    <a:pt x="1167783" y="1634794"/>
                  </a:lnTo>
                  <a:lnTo>
                    <a:pt x="1167388" y="1634794"/>
                  </a:lnTo>
                  <a:lnTo>
                    <a:pt x="1167151" y="1636064"/>
                  </a:lnTo>
                  <a:close/>
                </a:path>
                <a:path w="2360295" h="1867535">
                  <a:moveTo>
                    <a:pt x="1168694" y="1635771"/>
                  </a:moveTo>
                  <a:lnTo>
                    <a:pt x="1169091" y="1635191"/>
                  </a:lnTo>
                  <a:lnTo>
                    <a:pt x="1168572" y="1634794"/>
                  </a:lnTo>
                  <a:lnTo>
                    <a:pt x="1168694" y="1635771"/>
                  </a:lnTo>
                  <a:close/>
                </a:path>
                <a:path w="2360295" h="1867535">
                  <a:moveTo>
                    <a:pt x="1167862" y="1638604"/>
                  </a:moveTo>
                  <a:lnTo>
                    <a:pt x="1168257" y="1638604"/>
                  </a:lnTo>
                  <a:lnTo>
                    <a:pt x="1168257" y="1637334"/>
                  </a:lnTo>
                  <a:lnTo>
                    <a:pt x="1168730" y="1636064"/>
                  </a:lnTo>
                  <a:lnTo>
                    <a:pt x="1168694" y="1635771"/>
                  </a:lnTo>
                  <a:lnTo>
                    <a:pt x="1168493" y="1636064"/>
                  </a:lnTo>
                  <a:lnTo>
                    <a:pt x="1167467" y="1636064"/>
                  </a:lnTo>
                  <a:lnTo>
                    <a:pt x="1167704" y="1637334"/>
                  </a:lnTo>
                  <a:lnTo>
                    <a:pt x="1166362" y="1637334"/>
                  </a:lnTo>
                  <a:lnTo>
                    <a:pt x="1167862" y="1638604"/>
                  </a:lnTo>
                  <a:close/>
                </a:path>
                <a:path w="2360295" h="1867535">
                  <a:moveTo>
                    <a:pt x="1170073" y="1639874"/>
                  </a:moveTo>
                  <a:lnTo>
                    <a:pt x="1171494" y="1639874"/>
                  </a:lnTo>
                  <a:lnTo>
                    <a:pt x="1170704" y="1638604"/>
                  </a:lnTo>
                  <a:lnTo>
                    <a:pt x="1171257" y="1638604"/>
                  </a:lnTo>
                  <a:lnTo>
                    <a:pt x="1170231" y="1637334"/>
                  </a:lnTo>
                  <a:lnTo>
                    <a:pt x="1170547" y="1637334"/>
                  </a:lnTo>
                  <a:lnTo>
                    <a:pt x="1170704" y="1636064"/>
                  </a:lnTo>
                  <a:lnTo>
                    <a:pt x="1170231" y="1636064"/>
                  </a:lnTo>
                  <a:lnTo>
                    <a:pt x="1169757" y="1637334"/>
                  </a:lnTo>
                  <a:lnTo>
                    <a:pt x="1169836" y="1638604"/>
                  </a:lnTo>
                  <a:lnTo>
                    <a:pt x="1170073" y="1639874"/>
                  </a:lnTo>
                  <a:close/>
                </a:path>
                <a:path w="2360295" h="1867535">
                  <a:moveTo>
                    <a:pt x="1180101" y="1642414"/>
                  </a:moveTo>
                  <a:lnTo>
                    <a:pt x="1181602" y="1642414"/>
                  </a:lnTo>
                  <a:lnTo>
                    <a:pt x="1181207" y="1641144"/>
                  </a:lnTo>
                  <a:lnTo>
                    <a:pt x="1180970" y="1641144"/>
                  </a:lnTo>
                  <a:lnTo>
                    <a:pt x="1179233" y="1639874"/>
                  </a:lnTo>
                  <a:lnTo>
                    <a:pt x="1180101" y="1642414"/>
                  </a:lnTo>
                  <a:close/>
                </a:path>
                <a:path w="2360295" h="1867535">
                  <a:moveTo>
                    <a:pt x="1176627" y="1641144"/>
                  </a:moveTo>
                  <a:lnTo>
                    <a:pt x="1178443" y="1641144"/>
                  </a:lnTo>
                  <a:lnTo>
                    <a:pt x="1178364" y="1639874"/>
                  </a:lnTo>
                  <a:lnTo>
                    <a:pt x="1175758" y="1639874"/>
                  </a:lnTo>
                  <a:lnTo>
                    <a:pt x="1176627" y="1641144"/>
                  </a:lnTo>
                  <a:close/>
                </a:path>
                <a:path w="2360295" h="1867535">
                  <a:moveTo>
                    <a:pt x="1175759" y="1644954"/>
                  </a:moveTo>
                  <a:lnTo>
                    <a:pt x="1176785" y="1644954"/>
                  </a:lnTo>
                  <a:lnTo>
                    <a:pt x="1175206" y="1643684"/>
                  </a:lnTo>
                  <a:lnTo>
                    <a:pt x="1177337" y="1641144"/>
                  </a:lnTo>
                  <a:lnTo>
                    <a:pt x="1173231" y="1641144"/>
                  </a:lnTo>
                  <a:lnTo>
                    <a:pt x="1172658" y="1642373"/>
                  </a:lnTo>
                  <a:lnTo>
                    <a:pt x="1173389" y="1642414"/>
                  </a:lnTo>
                  <a:lnTo>
                    <a:pt x="1173942" y="1643684"/>
                  </a:lnTo>
                  <a:lnTo>
                    <a:pt x="1174811" y="1643684"/>
                  </a:lnTo>
                  <a:lnTo>
                    <a:pt x="1175759" y="1644954"/>
                  </a:lnTo>
                  <a:close/>
                </a:path>
                <a:path w="2360295" h="1867535">
                  <a:moveTo>
                    <a:pt x="1172658" y="1642373"/>
                  </a:moveTo>
                  <a:lnTo>
                    <a:pt x="1173231" y="1641144"/>
                  </a:lnTo>
                  <a:lnTo>
                    <a:pt x="1172385" y="1641824"/>
                  </a:lnTo>
                  <a:lnTo>
                    <a:pt x="1172658" y="1642373"/>
                  </a:lnTo>
                  <a:close/>
                </a:path>
                <a:path w="2360295" h="1867535">
                  <a:moveTo>
                    <a:pt x="1168494" y="1642414"/>
                  </a:moveTo>
                  <a:lnTo>
                    <a:pt x="1170389" y="1642414"/>
                  </a:lnTo>
                  <a:lnTo>
                    <a:pt x="1170152" y="1641144"/>
                  </a:lnTo>
                  <a:lnTo>
                    <a:pt x="1169126" y="1641144"/>
                  </a:lnTo>
                  <a:lnTo>
                    <a:pt x="1168494" y="1642414"/>
                  </a:lnTo>
                  <a:close/>
                </a:path>
                <a:path w="2360295" h="1867535">
                  <a:moveTo>
                    <a:pt x="1170350" y="1646224"/>
                  </a:moveTo>
                  <a:lnTo>
                    <a:pt x="1172442" y="1646224"/>
                  </a:lnTo>
                  <a:lnTo>
                    <a:pt x="1172284" y="1644954"/>
                  </a:lnTo>
                  <a:lnTo>
                    <a:pt x="1171810" y="1643684"/>
                  </a:lnTo>
                  <a:lnTo>
                    <a:pt x="1172047" y="1643684"/>
                  </a:lnTo>
                  <a:lnTo>
                    <a:pt x="1172658" y="1642373"/>
                  </a:lnTo>
                  <a:lnTo>
                    <a:pt x="1172385" y="1641824"/>
                  </a:lnTo>
                  <a:lnTo>
                    <a:pt x="1171652" y="1642414"/>
                  </a:lnTo>
                  <a:lnTo>
                    <a:pt x="1170626" y="1642414"/>
                  </a:lnTo>
                  <a:lnTo>
                    <a:pt x="1170547" y="1643684"/>
                  </a:lnTo>
                  <a:lnTo>
                    <a:pt x="1170231" y="1644954"/>
                  </a:lnTo>
                  <a:lnTo>
                    <a:pt x="1170350" y="1646224"/>
                  </a:lnTo>
                  <a:close/>
                </a:path>
                <a:path w="2360295" h="1867535">
                  <a:moveTo>
                    <a:pt x="1180970" y="1643684"/>
                  </a:moveTo>
                  <a:lnTo>
                    <a:pt x="1181286" y="1643684"/>
                  </a:lnTo>
                  <a:lnTo>
                    <a:pt x="1181838" y="1642414"/>
                  </a:lnTo>
                  <a:lnTo>
                    <a:pt x="1180022" y="1642414"/>
                  </a:lnTo>
                  <a:lnTo>
                    <a:pt x="1180970" y="1643684"/>
                  </a:lnTo>
                  <a:close/>
                </a:path>
                <a:path w="2360295" h="1867535">
                  <a:moveTo>
                    <a:pt x="1168889" y="1647493"/>
                  </a:moveTo>
                  <a:lnTo>
                    <a:pt x="1168889" y="1646224"/>
                  </a:lnTo>
                  <a:lnTo>
                    <a:pt x="1169205" y="1646224"/>
                  </a:lnTo>
                  <a:lnTo>
                    <a:pt x="1169757" y="1644954"/>
                  </a:lnTo>
                  <a:lnTo>
                    <a:pt x="1168652" y="1642414"/>
                  </a:lnTo>
                  <a:lnTo>
                    <a:pt x="1167862" y="1642414"/>
                  </a:lnTo>
                  <a:lnTo>
                    <a:pt x="1168178" y="1643684"/>
                  </a:lnTo>
                  <a:lnTo>
                    <a:pt x="1168415" y="1643684"/>
                  </a:lnTo>
                  <a:lnTo>
                    <a:pt x="1167467" y="1644954"/>
                  </a:lnTo>
                  <a:lnTo>
                    <a:pt x="1168257" y="1644954"/>
                  </a:lnTo>
                  <a:lnTo>
                    <a:pt x="1168889" y="1647493"/>
                  </a:lnTo>
                  <a:close/>
                </a:path>
                <a:path w="2360295" h="1867535">
                  <a:moveTo>
                    <a:pt x="1170547" y="1648764"/>
                  </a:moveTo>
                  <a:lnTo>
                    <a:pt x="1177259" y="1648764"/>
                  </a:lnTo>
                  <a:lnTo>
                    <a:pt x="1175206" y="1646224"/>
                  </a:lnTo>
                  <a:lnTo>
                    <a:pt x="1174653" y="1643684"/>
                  </a:lnTo>
                  <a:lnTo>
                    <a:pt x="1172837" y="1643684"/>
                  </a:lnTo>
                  <a:lnTo>
                    <a:pt x="1174100" y="1644954"/>
                  </a:lnTo>
                  <a:lnTo>
                    <a:pt x="1172837" y="1644954"/>
                  </a:lnTo>
                  <a:lnTo>
                    <a:pt x="1172442" y="1646224"/>
                  </a:lnTo>
                  <a:lnTo>
                    <a:pt x="1170350" y="1646224"/>
                  </a:lnTo>
                  <a:lnTo>
                    <a:pt x="1170468" y="1647494"/>
                  </a:lnTo>
                  <a:lnTo>
                    <a:pt x="1170547" y="1648764"/>
                  </a:lnTo>
                  <a:close/>
                </a:path>
                <a:path w="2360295" h="1867535">
                  <a:moveTo>
                    <a:pt x="1176469" y="1646224"/>
                  </a:moveTo>
                  <a:lnTo>
                    <a:pt x="1176706" y="1646224"/>
                  </a:lnTo>
                  <a:lnTo>
                    <a:pt x="1176864" y="1644954"/>
                  </a:lnTo>
                  <a:lnTo>
                    <a:pt x="1176311" y="1644954"/>
                  </a:lnTo>
                  <a:lnTo>
                    <a:pt x="1176469" y="1646224"/>
                  </a:lnTo>
                  <a:close/>
                </a:path>
                <a:path w="2360295" h="1867535">
                  <a:moveTo>
                    <a:pt x="1167546" y="1651304"/>
                  </a:moveTo>
                  <a:lnTo>
                    <a:pt x="1168257" y="1651304"/>
                  </a:lnTo>
                  <a:lnTo>
                    <a:pt x="1168810" y="1650034"/>
                  </a:lnTo>
                  <a:lnTo>
                    <a:pt x="1169047" y="1648764"/>
                  </a:lnTo>
                  <a:lnTo>
                    <a:pt x="1168889" y="1647494"/>
                  </a:lnTo>
                  <a:lnTo>
                    <a:pt x="1167546" y="1648764"/>
                  </a:lnTo>
                  <a:lnTo>
                    <a:pt x="1167546" y="1651304"/>
                  </a:lnTo>
                  <a:close/>
                </a:path>
                <a:path w="2360295" h="1867535">
                  <a:moveTo>
                    <a:pt x="1174653" y="1655114"/>
                  </a:moveTo>
                  <a:lnTo>
                    <a:pt x="1174732" y="1653844"/>
                  </a:lnTo>
                  <a:lnTo>
                    <a:pt x="1175206" y="1652574"/>
                  </a:lnTo>
                  <a:lnTo>
                    <a:pt x="1177180" y="1652574"/>
                  </a:lnTo>
                  <a:lnTo>
                    <a:pt x="1176548" y="1650034"/>
                  </a:lnTo>
                  <a:lnTo>
                    <a:pt x="1177101" y="1650034"/>
                  </a:lnTo>
                  <a:lnTo>
                    <a:pt x="1177180" y="1648764"/>
                  </a:lnTo>
                  <a:lnTo>
                    <a:pt x="1175601" y="1648764"/>
                  </a:lnTo>
                  <a:lnTo>
                    <a:pt x="1176232" y="1651304"/>
                  </a:lnTo>
                  <a:lnTo>
                    <a:pt x="1174021" y="1651304"/>
                  </a:lnTo>
                  <a:lnTo>
                    <a:pt x="1174258" y="1652574"/>
                  </a:lnTo>
                  <a:lnTo>
                    <a:pt x="1174337" y="1653844"/>
                  </a:lnTo>
                  <a:lnTo>
                    <a:pt x="1174574" y="1653844"/>
                  </a:lnTo>
                  <a:lnTo>
                    <a:pt x="1174653" y="1655114"/>
                  </a:lnTo>
                  <a:close/>
                </a:path>
                <a:path w="2360295" h="1867535">
                  <a:moveTo>
                    <a:pt x="1172837" y="1651304"/>
                  </a:moveTo>
                  <a:lnTo>
                    <a:pt x="1176232" y="1651304"/>
                  </a:lnTo>
                  <a:lnTo>
                    <a:pt x="1173863" y="1648764"/>
                  </a:lnTo>
                  <a:lnTo>
                    <a:pt x="1173469" y="1650034"/>
                  </a:lnTo>
                  <a:lnTo>
                    <a:pt x="1171415" y="1650034"/>
                  </a:lnTo>
                  <a:lnTo>
                    <a:pt x="1172837" y="1651304"/>
                  </a:lnTo>
                  <a:close/>
                </a:path>
                <a:path w="2360295" h="1867535">
                  <a:moveTo>
                    <a:pt x="1168889" y="1650034"/>
                  </a:moveTo>
                  <a:lnTo>
                    <a:pt x="1172600" y="1650034"/>
                  </a:lnTo>
                  <a:lnTo>
                    <a:pt x="1172916" y="1648764"/>
                  </a:lnTo>
                  <a:lnTo>
                    <a:pt x="1170705" y="1648764"/>
                  </a:lnTo>
                  <a:lnTo>
                    <a:pt x="1168889" y="1650034"/>
                  </a:lnTo>
                  <a:close/>
                </a:path>
                <a:path w="2360295" h="1867535">
                  <a:moveTo>
                    <a:pt x="1177259" y="1656384"/>
                  </a:moveTo>
                  <a:lnTo>
                    <a:pt x="1180101" y="1656384"/>
                  </a:lnTo>
                  <a:lnTo>
                    <a:pt x="1180417" y="1655114"/>
                  </a:lnTo>
                  <a:lnTo>
                    <a:pt x="1181207" y="1655114"/>
                  </a:lnTo>
                  <a:lnTo>
                    <a:pt x="1181049" y="1653844"/>
                  </a:lnTo>
                  <a:lnTo>
                    <a:pt x="1180733" y="1653844"/>
                  </a:lnTo>
                  <a:lnTo>
                    <a:pt x="1179785" y="1652574"/>
                  </a:lnTo>
                  <a:lnTo>
                    <a:pt x="1179627" y="1652574"/>
                  </a:lnTo>
                  <a:lnTo>
                    <a:pt x="1178048" y="1650034"/>
                  </a:lnTo>
                  <a:lnTo>
                    <a:pt x="1179154" y="1652574"/>
                  </a:lnTo>
                  <a:lnTo>
                    <a:pt x="1178127" y="1653844"/>
                  </a:lnTo>
                  <a:lnTo>
                    <a:pt x="1177732" y="1655114"/>
                  </a:lnTo>
                  <a:lnTo>
                    <a:pt x="1177259" y="1656384"/>
                  </a:lnTo>
                  <a:close/>
                </a:path>
                <a:path w="2360295" h="1867535">
                  <a:moveTo>
                    <a:pt x="1169520" y="1651304"/>
                  </a:moveTo>
                  <a:lnTo>
                    <a:pt x="1170231" y="1650034"/>
                  </a:lnTo>
                  <a:lnTo>
                    <a:pt x="1169047" y="1650034"/>
                  </a:lnTo>
                  <a:lnTo>
                    <a:pt x="1169520" y="1651304"/>
                  </a:lnTo>
                  <a:close/>
                </a:path>
                <a:path w="2360295" h="1867535">
                  <a:moveTo>
                    <a:pt x="1179627" y="1652574"/>
                  </a:moveTo>
                  <a:lnTo>
                    <a:pt x="1180417" y="1652574"/>
                  </a:lnTo>
                  <a:lnTo>
                    <a:pt x="1180654" y="1651304"/>
                  </a:lnTo>
                  <a:lnTo>
                    <a:pt x="1179627" y="1652574"/>
                  </a:lnTo>
                  <a:close/>
                </a:path>
                <a:path w="2360295" h="1867535">
                  <a:moveTo>
                    <a:pt x="1172126" y="1652574"/>
                  </a:moveTo>
                  <a:lnTo>
                    <a:pt x="1174021" y="1651304"/>
                  </a:lnTo>
                  <a:lnTo>
                    <a:pt x="1171889" y="1651304"/>
                  </a:lnTo>
                  <a:lnTo>
                    <a:pt x="1172126" y="1652574"/>
                  </a:lnTo>
                  <a:close/>
                </a:path>
                <a:path w="2360295" h="1867535">
                  <a:moveTo>
                    <a:pt x="1170152" y="1652574"/>
                  </a:moveTo>
                  <a:lnTo>
                    <a:pt x="1171731" y="1652574"/>
                  </a:lnTo>
                  <a:lnTo>
                    <a:pt x="1171100" y="1651304"/>
                  </a:lnTo>
                  <a:lnTo>
                    <a:pt x="1170310" y="1651304"/>
                  </a:lnTo>
                  <a:lnTo>
                    <a:pt x="1170152" y="1652574"/>
                  </a:lnTo>
                  <a:close/>
                </a:path>
                <a:path w="2360295" h="1867535">
                  <a:moveTo>
                    <a:pt x="1171968" y="1655114"/>
                  </a:moveTo>
                  <a:lnTo>
                    <a:pt x="1173626" y="1655114"/>
                  </a:lnTo>
                  <a:lnTo>
                    <a:pt x="1173547" y="1653844"/>
                  </a:lnTo>
                  <a:lnTo>
                    <a:pt x="1173152" y="1652574"/>
                  </a:lnTo>
                  <a:lnTo>
                    <a:pt x="1172916" y="1652574"/>
                  </a:lnTo>
                  <a:lnTo>
                    <a:pt x="1172679" y="1653844"/>
                  </a:lnTo>
                  <a:lnTo>
                    <a:pt x="1171179" y="1653844"/>
                  </a:lnTo>
                  <a:lnTo>
                    <a:pt x="1171968" y="1655114"/>
                  </a:lnTo>
                  <a:close/>
                </a:path>
                <a:path w="2360295" h="1867535">
                  <a:moveTo>
                    <a:pt x="1171179" y="1653844"/>
                  </a:moveTo>
                  <a:lnTo>
                    <a:pt x="1172205" y="1653844"/>
                  </a:lnTo>
                  <a:lnTo>
                    <a:pt x="1171889" y="1652574"/>
                  </a:lnTo>
                  <a:lnTo>
                    <a:pt x="1171336" y="1652574"/>
                  </a:lnTo>
                  <a:lnTo>
                    <a:pt x="1171179" y="1653844"/>
                  </a:lnTo>
                  <a:close/>
                </a:path>
                <a:path w="2360295" h="1867535">
                  <a:moveTo>
                    <a:pt x="1170626" y="1653844"/>
                  </a:moveTo>
                  <a:lnTo>
                    <a:pt x="1170626" y="1652574"/>
                  </a:lnTo>
                  <a:lnTo>
                    <a:pt x="1170231" y="1652574"/>
                  </a:lnTo>
                  <a:lnTo>
                    <a:pt x="1170626" y="1653844"/>
                  </a:lnTo>
                  <a:close/>
                </a:path>
                <a:path w="2360295" h="1867535">
                  <a:moveTo>
                    <a:pt x="1166362" y="1655114"/>
                  </a:moveTo>
                  <a:lnTo>
                    <a:pt x="1167941" y="1655114"/>
                  </a:lnTo>
                  <a:lnTo>
                    <a:pt x="1168415" y="1653844"/>
                  </a:lnTo>
                  <a:lnTo>
                    <a:pt x="1167941" y="1653844"/>
                  </a:lnTo>
                  <a:lnTo>
                    <a:pt x="1167467" y="1652574"/>
                  </a:lnTo>
                  <a:lnTo>
                    <a:pt x="1166836" y="1652574"/>
                  </a:lnTo>
                  <a:lnTo>
                    <a:pt x="1166520" y="1653844"/>
                  </a:lnTo>
                  <a:lnTo>
                    <a:pt x="1166362" y="1655114"/>
                  </a:lnTo>
                  <a:close/>
                </a:path>
                <a:path w="2360295" h="1867535">
                  <a:moveTo>
                    <a:pt x="1172758" y="1656384"/>
                  </a:moveTo>
                  <a:lnTo>
                    <a:pt x="1173073" y="1655114"/>
                  </a:lnTo>
                  <a:lnTo>
                    <a:pt x="1172758" y="1655114"/>
                  </a:lnTo>
                  <a:lnTo>
                    <a:pt x="1172758" y="1656384"/>
                  </a:lnTo>
                  <a:close/>
                </a:path>
                <a:path w="2360295" h="1867535">
                  <a:moveTo>
                    <a:pt x="1166678" y="1656384"/>
                  </a:moveTo>
                  <a:lnTo>
                    <a:pt x="1168099" y="1656384"/>
                  </a:lnTo>
                  <a:lnTo>
                    <a:pt x="1167625" y="1655114"/>
                  </a:lnTo>
                  <a:lnTo>
                    <a:pt x="1166915" y="1655114"/>
                  </a:lnTo>
                  <a:lnTo>
                    <a:pt x="1166678" y="1656384"/>
                  </a:lnTo>
                  <a:close/>
                </a:path>
                <a:path w="2360295" h="1867535">
                  <a:moveTo>
                    <a:pt x="1181680" y="1667814"/>
                  </a:moveTo>
                  <a:lnTo>
                    <a:pt x="1181443" y="1665274"/>
                  </a:lnTo>
                  <a:lnTo>
                    <a:pt x="1181348" y="1661464"/>
                  </a:lnTo>
                  <a:lnTo>
                    <a:pt x="1180969" y="1656384"/>
                  </a:lnTo>
                  <a:lnTo>
                    <a:pt x="1180575" y="1656384"/>
                  </a:lnTo>
                  <a:lnTo>
                    <a:pt x="1180496" y="1657654"/>
                  </a:lnTo>
                  <a:lnTo>
                    <a:pt x="1176706" y="1657654"/>
                  </a:lnTo>
                  <a:lnTo>
                    <a:pt x="1177496" y="1658924"/>
                  </a:lnTo>
                  <a:lnTo>
                    <a:pt x="1175759" y="1658924"/>
                  </a:lnTo>
                  <a:lnTo>
                    <a:pt x="1174811" y="1660194"/>
                  </a:lnTo>
                  <a:lnTo>
                    <a:pt x="1174574" y="1660194"/>
                  </a:lnTo>
                  <a:lnTo>
                    <a:pt x="1174732" y="1661464"/>
                  </a:lnTo>
                  <a:lnTo>
                    <a:pt x="1175364" y="1661464"/>
                  </a:lnTo>
                  <a:lnTo>
                    <a:pt x="1175285" y="1662734"/>
                  </a:lnTo>
                  <a:lnTo>
                    <a:pt x="1173785" y="1666544"/>
                  </a:lnTo>
                  <a:lnTo>
                    <a:pt x="1181128" y="1666544"/>
                  </a:lnTo>
                  <a:lnTo>
                    <a:pt x="1180733" y="1667250"/>
                  </a:lnTo>
                  <a:lnTo>
                    <a:pt x="1181680" y="1667814"/>
                  </a:lnTo>
                  <a:close/>
                </a:path>
                <a:path w="2360295" h="1867535">
                  <a:moveTo>
                    <a:pt x="1176627" y="1657654"/>
                  </a:moveTo>
                  <a:lnTo>
                    <a:pt x="1179943" y="1657654"/>
                  </a:lnTo>
                  <a:lnTo>
                    <a:pt x="1180022" y="1656384"/>
                  </a:lnTo>
                  <a:lnTo>
                    <a:pt x="1175758" y="1656384"/>
                  </a:lnTo>
                  <a:lnTo>
                    <a:pt x="1176627" y="1657654"/>
                  </a:lnTo>
                  <a:close/>
                </a:path>
                <a:path w="2360295" h="1867535">
                  <a:moveTo>
                    <a:pt x="1170310" y="1667814"/>
                  </a:moveTo>
                  <a:lnTo>
                    <a:pt x="1170626" y="1667814"/>
                  </a:lnTo>
                  <a:lnTo>
                    <a:pt x="1171731" y="1666544"/>
                  </a:lnTo>
                  <a:lnTo>
                    <a:pt x="1171021" y="1665274"/>
                  </a:lnTo>
                  <a:lnTo>
                    <a:pt x="1171968" y="1664004"/>
                  </a:lnTo>
                  <a:lnTo>
                    <a:pt x="1174337" y="1662734"/>
                  </a:lnTo>
                  <a:lnTo>
                    <a:pt x="1171889" y="1660194"/>
                  </a:lnTo>
                  <a:lnTo>
                    <a:pt x="1172126" y="1658924"/>
                  </a:lnTo>
                  <a:lnTo>
                    <a:pt x="1171889" y="1658924"/>
                  </a:lnTo>
                  <a:lnTo>
                    <a:pt x="1171494" y="1657654"/>
                  </a:lnTo>
                  <a:lnTo>
                    <a:pt x="1170468" y="1656384"/>
                  </a:lnTo>
                  <a:lnTo>
                    <a:pt x="1170152" y="1656384"/>
                  </a:lnTo>
                  <a:lnTo>
                    <a:pt x="1169836" y="1657654"/>
                  </a:lnTo>
                  <a:lnTo>
                    <a:pt x="1168415" y="1658924"/>
                  </a:lnTo>
                  <a:lnTo>
                    <a:pt x="1171100" y="1660194"/>
                  </a:lnTo>
                  <a:lnTo>
                    <a:pt x="1169994" y="1661464"/>
                  </a:lnTo>
                  <a:lnTo>
                    <a:pt x="1169520" y="1662734"/>
                  </a:lnTo>
                  <a:lnTo>
                    <a:pt x="1167783" y="1662734"/>
                  </a:lnTo>
                  <a:lnTo>
                    <a:pt x="1168020" y="1666544"/>
                  </a:lnTo>
                  <a:lnTo>
                    <a:pt x="1169599" y="1666544"/>
                  </a:lnTo>
                  <a:lnTo>
                    <a:pt x="1169731" y="1666967"/>
                  </a:lnTo>
                  <a:lnTo>
                    <a:pt x="1170310" y="1667814"/>
                  </a:lnTo>
                  <a:close/>
                </a:path>
                <a:path w="2360295" h="1867535">
                  <a:moveTo>
                    <a:pt x="1176665" y="1657709"/>
                  </a:moveTo>
                  <a:close/>
                </a:path>
                <a:path w="2360295" h="1867535">
                  <a:moveTo>
                    <a:pt x="1174890" y="1658924"/>
                  </a:moveTo>
                  <a:lnTo>
                    <a:pt x="1175048" y="1658924"/>
                  </a:lnTo>
                  <a:lnTo>
                    <a:pt x="1175048" y="1657654"/>
                  </a:lnTo>
                  <a:lnTo>
                    <a:pt x="1174890" y="1658924"/>
                  </a:lnTo>
                  <a:close/>
                </a:path>
                <a:path w="2360295" h="1867535">
                  <a:moveTo>
                    <a:pt x="1172047" y="1658924"/>
                  </a:moveTo>
                  <a:lnTo>
                    <a:pt x="1172205" y="1658924"/>
                  </a:lnTo>
                  <a:lnTo>
                    <a:pt x="1172363" y="1657654"/>
                  </a:lnTo>
                  <a:lnTo>
                    <a:pt x="1172047" y="1658924"/>
                  </a:lnTo>
                  <a:close/>
                </a:path>
                <a:path w="2360295" h="1867535">
                  <a:moveTo>
                    <a:pt x="1175759" y="1658924"/>
                  </a:moveTo>
                  <a:lnTo>
                    <a:pt x="1176627" y="1658924"/>
                  </a:lnTo>
                  <a:lnTo>
                    <a:pt x="1176665" y="1657709"/>
                  </a:lnTo>
                  <a:lnTo>
                    <a:pt x="1175759" y="1658924"/>
                  </a:lnTo>
                  <a:close/>
                </a:path>
                <a:path w="2360295" h="1867535">
                  <a:moveTo>
                    <a:pt x="1174574" y="1660194"/>
                  </a:moveTo>
                  <a:lnTo>
                    <a:pt x="1174811" y="1660194"/>
                  </a:lnTo>
                  <a:lnTo>
                    <a:pt x="1175127" y="1658924"/>
                  </a:lnTo>
                  <a:lnTo>
                    <a:pt x="1174574" y="1658924"/>
                  </a:lnTo>
                  <a:lnTo>
                    <a:pt x="1174574" y="1660194"/>
                  </a:lnTo>
                  <a:close/>
                </a:path>
                <a:path w="2360295" h="1867535">
                  <a:moveTo>
                    <a:pt x="1167783" y="1662734"/>
                  </a:moveTo>
                  <a:lnTo>
                    <a:pt x="1168652" y="1662734"/>
                  </a:lnTo>
                  <a:lnTo>
                    <a:pt x="1169520" y="1661464"/>
                  </a:lnTo>
                  <a:lnTo>
                    <a:pt x="1168968" y="1660194"/>
                  </a:lnTo>
                  <a:lnTo>
                    <a:pt x="1167941" y="1658924"/>
                  </a:lnTo>
                  <a:lnTo>
                    <a:pt x="1165888" y="1658924"/>
                  </a:lnTo>
                  <a:lnTo>
                    <a:pt x="1167152" y="1660194"/>
                  </a:lnTo>
                  <a:lnTo>
                    <a:pt x="1167310" y="1660194"/>
                  </a:lnTo>
                  <a:lnTo>
                    <a:pt x="1167783" y="1662734"/>
                  </a:lnTo>
                  <a:close/>
                </a:path>
                <a:path w="2360295" h="1867535">
                  <a:moveTo>
                    <a:pt x="1180670" y="1667212"/>
                  </a:moveTo>
                  <a:lnTo>
                    <a:pt x="1181128" y="1666544"/>
                  </a:lnTo>
                  <a:lnTo>
                    <a:pt x="1179548" y="1666544"/>
                  </a:lnTo>
                  <a:lnTo>
                    <a:pt x="1180670" y="1667212"/>
                  </a:lnTo>
                  <a:close/>
                </a:path>
                <a:path w="2360295" h="1867535">
                  <a:moveTo>
                    <a:pt x="1173626" y="1667814"/>
                  </a:moveTo>
                  <a:lnTo>
                    <a:pt x="1179469" y="1667814"/>
                  </a:lnTo>
                  <a:lnTo>
                    <a:pt x="1179311" y="1666544"/>
                  </a:lnTo>
                  <a:lnTo>
                    <a:pt x="1173785" y="1666544"/>
                  </a:lnTo>
                  <a:lnTo>
                    <a:pt x="1173626" y="1667814"/>
                  </a:lnTo>
                  <a:close/>
                </a:path>
                <a:path w="2360295" h="1867535">
                  <a:moveTo>
                    <a:pt x="1170626" y="1667814"/>
                  </a:moveTo>
                  <a:lnTo>
                    <a:pt x="1172995" y="1667814"/>
                  </a:lnTo>
                  <a:lnTo>
                    <a:pt x="1172600" y="1666544"/>
                  </a:lnTo>
                  <a:lnTo>
                    <a:pt x="1171731" y="1666544"/>
                  </a:lnTo>
                  <a:lnTo>
                    <a:pt x="1170626" y="1667814"/>
                  </a:lnTo>
                  <a:close/>
                </a:path>
                <a:path w="2360295" h="1867535">
                  <a:moveTo>
                    <a:pt x="1169578" y="1666744"/>
                  </a:moveTo>
                  <a:lnTo>
                    <a:pt x="1169599" y="1666544"/>
                  </a:lnTo>
                  <a:lnTo>
                    <a:pt x="1169441" y="1666544"/>
                  </a:lnTo>
                  <a:lnTo>
                    <a:pt x="1169578" y="1666744"/>
                  </a:lnTo>
                  <a:close/>
                </a:path>
                <a:path w="2360295" h="1867535">
                  <a:moveTo>
                    <a:pt x="1169205" y="1670354"/>
                  </a:moveTo>
                  <a:lnTo>
                    <a:pt x="1169468" y="1667814"/>
                  </a:lnTo>
                  <a:lnTo>
                    <a:pt x="1169541" y="1666744"/>
                  </a:lnTo>
                  <a:lnTo>
                    <a:pt x="1169441" y="1666544"/>
                  </a:lnTo>
                  <a:lnTo>
                    <a:pt x="1168020" y="1666544"/>
                  </a:lnTo>
                  <a:lnTo>
                    <a:pt x="1168731" y="1669084"/>
                  </a:lnTo>
                  <a:lnTo>
                    <a:pt x="1169205" y="1670354"/>
                  </a:lnTo>
                  <a:close/>
                </a:path>
                <a:path w="2360295" h="1867535">
                  <a:moveTo>
                    <a:pt x="1169862" y="1667391"/>
                  </a:moveTo>
                  <a:lnTo>
                    <a:pt x="1169731" y="1666967"/>
                  </a:lnTo>
                  <a:lnTo>
                    <a:pt x="1169578" y="1666744"/>
                  </a:lnTo>
                  <a:lnTo>
                    <a:pt x="1169652" y="1666967"/>
                  </a:lnTo>
                  <a:lnTo>
                    <a:pt x="1169862" y="1667391"/>
                  </a:lnTo>
                  <a:close/>
                </a:path>
                <a:path w="2360295" h="1867535">
                  <a:moveTo>
                    <a:pt x="1180259" y="1667814"/>
                  </a:moveTo>
                  <a:lnTo>
                    <a:pt x="1180417" y="1667814"/>
                  </a:lnTo>
                  <a:lnTo>
                    <a:pt x="1180654" y="1667391"/>
                  </a:lnTo>
                  <a:lnTo>
                    <a:pt x="1180670" y="1667212"/>
                  </a:lnTo>
                  <a:lnTo>
                    <a:pt x="1180259" y="1667814"/>
                  </a:lnTo>
                  <a:close/>
                </a:path>
                <a:path w="2360295" h="1867535">
                  <a:moveTo>
                    <a:pt x="1170389" y="1669084"/>
                  </a:moveTo>
                  <a:lnTo>
                    <a:pt x="1170073" y="1667814"/>
                  </a:lnTo>
                  <a:lnTo>
                    <a:pt x="1169862" y="1667391"/>
                  </a:lnTo>
                  <a:lnTo>
                    <a:pt x="1170389" y="1669084"/>
                  </a:lnTo>
                  <a:close/>
                </a:path>
                <a:path w="2360295" h="1867535">
                  <a:moveTo>
                    <a:pt x="1174416" y="1669084"/>
                  </a:moveTo>
                  <a:lnTo>
                    <a:pt x="1181049" y="1669084"/>
                  </a:lnTo>
                  <a:lnTo>
                    <a:pt x="1180259" y="1667814"/>
                  </a:lnTo>
                  <a:lnTo>
                    <a:pt x="1174100" y="1667814"/>
                  </a:lnTo>
                  <a:lnTo>
                    <a:pt x="1174416" y="1669084"/>
                  </a:lnTo>
                  <a:close/>
                </a:path>
                <a:path w="2360295" h="1867535">
                  <a:moveTo>
                    <a:pt x="1167467" y="1675434"/>
                  </a:moveTo>
                  <a:lnTo>
                    <a:pt x="1180338" y="1675434"/>
                  </a:lnTo>
                  <a:lnTo>
                    <a:pt x="1179233" y="1674164"/>
                  </a:lnTo>
                  <a:lnTo>
                    <a:pt x="1182391" y="1671624"/>
                  </a:lnTo>
                  <a:lnTo>
                    <a:pt x="1180101" y="1670354"/>
                  </a:lnTo>
                  <a:lnTo>
                    <a:pt x="1178522" y="1669084"/>
                  </a:lnTo>
                  <a:lnTo>
                    <a:pt x="1172837" y="1669084"/>
                  </a:lnTo>
                  <a:lnTo>
                    <a:pt x="1172916" y="1667814"/>
                  </a:lnTo>
                  <a:lnTo>
                    <a:pt x="1172442" y="1667814"/>
                  </a:lnTo>
                  <a:lnTo>
                    <a:pt x="1172047" y="1669084"/>
                  </a:lnTo>
                  <a:lnTo>
                    <a:pt x="1172047" y="1670354"/>
                  </a:lnTo>
                  <a:lnTo>
                    <a:pt x="1170468" y="1670354"/>
                  </a:lnTo>
                  <a:lnTo>
                    <a:pt x="1170547" y="1672894"/>
                  </a:lnTo>
                  <a:lnTo>
                    <a:pt x="1169915" y="1672894"/>
                  </a:lnTo>
                  <a:lnTo>
                    <a:pt x="1168968" y="1674164"/>
                  </a:lnTo>
                  <a:lnTo>
                    <a:pt x="1168020" y="1674164"/>
                  </a:lnTo>
                  <a:lnTo>
                    <a:pt x="1167483" y="1674672"/>
                  </a:lnTo>
                  <a:lnTo>
                    <a:pt x="1167467" y="1675434"/>
                  </a:lnTo>
                  <a:close/>
                </a:path>
                <a:path w="2360295" h="1867535">
                  <a:moveTo>
                    <a:pt x="1170468" y="1670354"/>
                  </a:moveTo>
                  <a:lnTo>
                    <a:pt x="1171495" y="1670354"/>
                  </a:lnTo>
                  <a:lnTo>
                    <a:pt x="1170942" y="1669084"/>
                  </a:lnTo>
                  <a:lnTo>
                    <a:pt x="1170389" y="1669084"/>
                  </a:lnTo>
                  <a:lnTo>
                    <a:pt x="1170468" y="1670354"/>
                  </a:lnTo>
                  <a:close/>
                </a:path>
                <a:path w="2360295" h="1867535">
                  <a:moveTo>
                    <a:pt x="1168020" y="1672894"/>
                  </a:moveTo>
                  <a:lnTo>
                    <a:pt x="1169994" y="1672894"/>
                  </a:lnTo>
                  <a:lnTo>
                    <a:pt x="1169204" y="1671624"/>
                  </a:lnTo>
                  <a:lnTo>
                    <a:pt x="1167783" y="1671624"/>
                  </a:lnTo>
                  <a:lnTo>
                    <a:pt x="1167749" y="1672168"/>
                  </a:lnTo>
                  <a:lnTo>
                    <a:pt x="1168020" y="1672894"/>
                  </a:lnTo>
                  <a:close/>
                </a:path>
                <a:path w="2360295" h="1867535">
                  <a:moveTo>
                    <a:pt x="1167520" y="1672894"/>
                  </a:moveTo>
                  <a:lnTo>
                    <a:pt x="1167704" y="1672894"/>
                  </a:lnTo>
                  <a:lnTo>
                    <a:pt x="1167749" y="1672168"/>
                  </a:lnTo>
                  <a:lnTo>
                    <a:pt x="1167546" y="1671624"/>
                  </a:lnTo>
                  <a:lnTo>
                    <a:pt x="1167520" y="1672894"/>
                  </a:lnTo>
                  <a:close/>
                </a:path>
                <a:path w="2360295" h="1867535">
                  <a:moveTo>
                    <a:pt x="1167384" y="1674766"/>
                  </a:moveTo>
                  <a:lnTo>
                    <a:pt x="1167520" y="1672894"/>
                  </a:lnTo>
                  <a:lnTo>
                    <a:pt x="1167151" y="1672894"/>
                  </a:lnTo>
                  <a:lnTo>
                    <a:pt x="1167384" y="1674766"/>
                  </a:lnTo>
                  <a:close/>
                </a:path>
                <a:path w="2360295" h="1867535">
                  <a:moveTo>
                    <a:pt x="1166836" y="1677974"/>
                  </a:moveTo>
                  <a:lnTo>
                    <a:pt x="1177732" y="1677974"/>
                  </a:lnTo>
                  <a:lnTo>
                    <a:pt x="1177496" y="1676704"/>
                  </a:lnTo>
                  <a:lnTo>
                    <a:pt x="1177338" y="1676704"/>
                  </a:lnTo>
                  <a:lnTo>
                    <a:pt x="1177101" y="1675434"/>
                  </a:lnTo>
                  <a:lnTo>
                    <a:pt x="1167467" y="1675434"/>
                  </a:lnTo>
                  <a:lnTo>
                    <a:pt x="1167384" y="1674766"/>
                  </a:lnTo>
                  <a:lnTo>
                    <a:pt x="1166678" y="1675434"/>
                  </a:lnTo>
                  <a:lnTo>
                    <a:pt x="1167309" y="1676704"/>
                  </a:lnTo>
                  <a:lnTo>
                    <a:pt x="1166836" y="1677974"/>
                  </a:lnTo>
                  <a:close/>
                </a:path>
                <a:path w="2360295" h="1867535">
                  <a:moveTo>
                    <a:pt x="1178206" y="1677974"/>
                  </a:moveTo>
                  <a:lnTo>
                    <a:pt x="1178996" y="1677974"/>
                  </a:lnTo>
                  <a:lnTo>
                    <a:pt x="1179391" y="1676704"/>
                  </a:lnTo>
                  <a:lnTo>
                    <a:pt x="1177811" y="1676704"/>
                  </a:lnTo>
                  <a:lnTo>
                    <a:pt x="1178206" y="1677974"/>
                  </a:lnTo>
                  <a:close/>
                </a:path>
                <a:path w="2360295" h="1867535">
                  <a:moveTo>
                    <a:pt x="1179707" y="1680514"/>
                  </a:moveTo>
                  <a:lnTo>
                    <a:pt x="1180970" y="1680514"/>
                  </a:lnTo>
                  <a:lnTo>
                    <a:pt x="1180733" y="1677974"/>
                  </a:lnTo>
                  <a:lnTo>
                    <a:pt x="1180259" y="1679244"/>
                  </a:lnTo>
                  <a:lnTo>
                    <a:pt x="1179707" y="1680514"/>
                  </a:lnTo>
                  <a:close/>
                </a:path>
                <a:path w="2360295" h="1867535">
                  <a:moveTo>
                    <a:pt x="1168730" y="1680514"/>
                  </a:moveTo>
                  <a:lnTo>
                    <a:pt x="1178601" y="1680514"/>
                  </a:lnTo>
                  <a:lnTo>
                    <a:pt x="1176706" y="1677974"/>
                  </a:lnTo>
                  <a:lnTo>
                    <a:pt x="1167309" y="1677974"/>
                  </a:lnTo>
                  <a:lnTo>
                    <a:pt x="1168020" y="1679244"/>
                  </a:lnTo>
                  <a:lnTo>
                    <a:pt x="1168888" y="1679244"/>
                  </a:lnTo>
                  <a:lnTo>
                    <a:pt x="1168730" y="1680514"/>
                  </a:lnTo>
                  <a:close/>
                </a:path>
                <a:path w="2360295" h="1867535">
                  <a:moveTo>
                    <a:pt x="1167704" y="1680514"/>
                  </a:moveTo>
                  <a:lnTo>
                    <a:pt x="1168572" y="1680514"/>
                  </a:lnTo>
                  <a:lnTo>
                    <a:pt x="1168493" y="1679244"/>
                  </a:lnTo>
                  <a:lnTo>
                    <a:pt x="1166835" y="1679244"/>
                  </a:lnTo>
                  <a:lnTo>
                    <a:pt x="1167704" y="1680514"/>
                  </a:lnTo>
                  <a:close/>
                </a:path>
                <a:path w="2360295" h="1867535">
                  <a:moveTo>
                    <a:pt x="1178996" y="1681784"/>
                  </a:moveTo>
                  <a:lnTo>
                    <a:pt x="1181286" y="1681784"/>
                  </a:lnTo>
                  <a:lnTo>
                    <a:pt x="1181207" y="1680514"/>
                  </a:lnTo>
                  <a:lnTo>
                    <a:pt x="1178680" y="1680514"/>
                  </a:lnTo>
                  <a:lnTo>
                    <a:pt x="1178996" y="1681784"/>
                  </a:lnTo>
                  <a:close/>
                </a:path>
                <a:path w="2360295" h="1867535">
                  <a:moveTo>
                    <a:pt x="1170152" y="1691944"/>
                  </a:moveTo>
                  <a:lnTo>
                    <a:pt x="1173942" y="1691944"/>
                  </a:lnTo>
                  <a:lnTo>
                    <a:pt x="1173152" y="1690674"/>
                  </a:lnTo>
                  <a:lnTo>
                    <a:pt x="1175442" y="1690674"/>
                  </a:lnTo>
                  <a:lnTo>
                    <a:pt x="1174811" y="1686864"/>
                  </a:lnTo>
                  <a:lnTo>
                    <a:pt x="1177416" y="1685594"/>
                  </a:lnTo>
                  <a:lnTo>
                    <a:pt x="1178601" y="1685594"/>
                  </a:lnTo>
                  <a:lnTo>
                    <a:pt x="1179233" y="1684324"/>
                  </a:lnTo>
                  <a:lnTo>
                    <a:pt x="1178443" y="1684324"/>
                  </a:lnTo>
                  <a:lnTo>
                    <a:pt x="1178048" y="1683054"/>
                  </a:lnTo>
                  <a:lnTo>
                    <a:pt x="1178680" y="1680514"/>
                  </a:lnTo>
                  <a:lnTo>
                    <a:pt x="1166598" y="1680514"/>
                  </a:lnTo>
                  <a:lnTo>
                    <a:pt x="1167072" y="1681784"/>
                  </a:lnTo>
                  <a:lnTo>
                    <a:pt x="1168257" y="1681784"/>
                  </a:lnTo>
                  <a:lnTo>
                    <a:pt x="1167862" y="1684324"/>
                  </a:lnTo>
                  <a:lnTo>
                    <a:pt x="1166993" y="1686864"/>
                  </a:lnTo>
                  <a:lnTo>
                    <a:pt x="1166993" y="1689404"/>
                  </a:lnTo>
                  <a:lnTo>
                    <a:pt x="1170626" y="1689404"/>
                  </a:lnTo>
                  <a:lnTo>
                    <a:pt x="1170152" y="1691944"/>
                  </a:lnTo>
                  <a:close/>
                </a:path>
                <a:path w="2360295" h="1867535">
                  <a:moveTo>
                    <a:pt x="1167546" y="1683054"/>
                  </a:moveTo>
                  <a:lnTo>
                    <a:pt x="1167704" y="1681784"/>
                  </a:lnTo>
                  <a:lnTo>
                    <a:pt x="1167072" y="1681784"/>
                  </a:lnTo>
                  <a:lnTo>
                    <a:pt x="1167546" y="1683054"/>
                  </a:lnTo>
                  <a:close/>
                </a:path>
                <a:path w="2360295" h="1867535">
                  <a:moveTo>
                    <a:pt x="1169520" y="1691944"/>
                  </a:moveTo>
                  <a:lnTo>
                    <a:pt x="1169599" y="1690674"/>
                  </a:lnTo>
                  <a:lnTo>
                    <a:pt x="1168967" y="1689404"/>
                  </a:lnTo>
                  <a:lnTo>
                    <a:pt x="1166993" y="1689404"/>
                  </a:lnTo>
                  <a:lnTo>
                    <a:pt x="1168652" y="1690674"/>
                  </a:lnTo>
                  <a:lnTo>
                    <a:pt x="1169520" y="1691944"/>
                  </a:lnTo>
                  <a:close/>
                </a:path>
                <a:path w="2360295" h="1867535">
                  <a:moveTo>
                    <a:pt x="1173942" y="1691944"/>
                  </a:moveTo>
                  <a:lnTo>
                    <a:pt x="1175364" y="1691944"/>
                  </a:lnTo>
                  <a:lnTo>
                    <a:pt x="1175206" y="1690674"/>
                  </a:lnTo>
                  <a:lnTo>
                    <a:pt x="1173942" y="1691944"/>
                  </a:lnTo>
                  <a:close/>
                </a:path>
                <a:path w="2360295" h="1867535">
                  <a:moveTo>
                    <a:pt x="1169915" y="1693214"/>
                  </a:moveTo>
                  <a:lnTo>
                    <a:pt x="1173310" y="1693214"/>
                  </a:lnTo>
                  <a:lnTo>
                    <a:pt x="1175443" y="1691944"/>
                  </a:lnTo>
                  <a:lnTo>
                    <a:pt x="1170310" y="1691944"/>
                  </a:lnTo>
                  <a:lnTo>
                    <a:pt x="1169915" y="1693214"/>
                  </a:lnTo>
                  <a:close/>
                </a:path>
                <a:path w="2360295" h="1867535">
                  <a:moveTo>
                    <a:pt x="1169757" y="1700834"/>
                  </a:moveTo>
                  <a:lnTo>
                    <a:pt x="1177180" y="1700834"/>
                  </a:lnTo>
                  <a:lnTo>
                    <a:pt x="1176864" y="1699564"/>
                  </a:lnTo>
                  <a:lnTo>
                    <a:pt x="1176469" y="1698294"/>
                  </a:lnTo>
                  <a:lnTo>
                    <a:pt x="1177101" y="1697024"/>
                  </a:lnTo>
                  <a:lnTo>
                    <a:pt x="1177654" y="1695754"/>
                  </a:lnTo>
                  <a:lnTo>
                    <a:pt x="1175758" y="1695754"/>
                  </a:lnTo>
                  <a:lnTo>
                    <a:pt x="1175837" y="1694484"/>
                  </a:lnTo>
                  <a:lnTo>
                    <a:pt x="1176706" y="1693214"/>
                  </a:lnTo>
                  <a:lnTo>
                    <a:pt x="1167704" y="1693214"/>
                  </a:lnTo>
                  <a:lnTo>
                    <a:pt x="1168809" y="1691944"/>
                  </a:lnTo>
                  <a:lnTo>
                    <a:pt x="1166914" y="1691944"/>
                  </a:lnTo>
                  <a:lnTo>
                    <a:pt x="1166954" y="1694484"/>
                  </a:lnTo>
                  <a:lnTo>
                    <a:pt x="1167072" y="1695754"/>
                  </a:lnTo>
                  <a:lnTo>
                    <a:pt x="1168415" y="1697024"/>
                  </a:lnTo>
                  <a:lnTo>
                    <a:pt x="1166756" y="1698294"/>
                  </a:lnTo>
                  <a:lnTo>
                    <a:pt x="1170783" y="1698294"/>
                  </a:lnTo>
                  <a:lnTo>
                    <a:pt x="1169757" y="1700834"/>
                  </a:lnTo>
                  <a:close/>
                </a:path>
                <a:path w="2360295" h="1867535">
                  <a:moveTo>
                    <a:pt x="1179391" y="1703374"/>
                  </a:moveTo>
                  <a:lnTo>
                    <a:pt x="1179864" y="1702104"/>
                  </a:lnTo>
                  <a:lnTo>
                    <a:pt x="1180812" y="1702104"/>
                  </a:lnTo>
                  <a:lnTo>
                    <a:pt x="1180891" y="1700834"/>
                  </a:lnTo>
                  <a:lnTo>
                    <a:pt x="1181365" y="1699564"/>
                  </a:lnTo>
                  <a:lnTo>
                    <a:pt x="1181207" y="1699564"/>
                  </a:lnTo>
                  <a:lnTo>
                    <a:pt x="1180575" y="1697024"/>
                  </a:lnTo>
                  <a:lnTo>
                    <a:pt x="1180101" y="1695754"/>
                  </a:lnTo>
                  <a:lnTo>
                    <a:pt x="1180970" y="1694484"/>
                  </a:lnTo>
                  <a:lnTo>
                    <a:pt x="1181049" y="1693214"/>
                  </a:lnTo>
                  <a:lnTo>
                    <a:pt x="1179864" y="1693214"/>
                  </a:lnTo>
                  <a:lnTo>
                    <a:pt x="1179549" y="1694484"/>
                  </a:lnTo>
                  <a:lnTo>
                    <a:pt x="1179470" y="1702104"/>
                  </a:lnTo>
                  <a:lnTo>
                    <a:pt x="1179391" y="1703374"/>
                  </a:lnTo>
                  <a:close/>
                </a:path>
                <a:path w="2360295" h="1867535">
                  <a:moveTo>
                    <a:pt x="1170784" y="1713534"/>
                  </a:moveTo>
                  <a:lnTo>
                    <a:pt x="1179470" y="1713534"/>
                  </a:lnTo>
                  <a:lnTo>
                    <a:pt x="1178759" y="1712264"/>
                  </a:lnTo>
                  <a:lnTo>
                    <a:pt x="1179549" y="1710994"/>
                  </a:lnTo>
                  <a:lnTo>
                    <a:pt x="1178444" y="1710994"/>
                  </a:lnTo>
                  <a:lnTo>
                    <a:pt x="1178444" y="1709724"/>
                  </a:lnTo>
                  <a:lnTo>
                    <a:pt x="1178759" y="1709724"/>
                  </a:lnTo>
                  <a:lnTo>
                    <a:pt x="1179628" y="1708454"/>
                  </a:lnTo>
                  <a:lnTo>
                    <a:pt x="1178996" y="1707184"/>
                  </a:lnTo>
                  <a:lnTo>
                    <a:pt x="1180181" y="1705914"/>
                  </a:lnTo>
                  <a:lnTo>
                    <a:pt x="1177496" y="1705914"/>
                  </a:lnTo>
                  <a:lnTo>
                    <a:pt x="1176943" y="1704644"/>
                  </a:lnTo>
                  <a:lnTo>
                    <a:pt x="1176390" y="1704644"/>
                  </a:lnTo>
                  <a:lnTo>
                    <a:pt x="1176706" y="1703374"/>
                  </a:lnTo>
                  <a:lnTo>
                    <a:pt x="1177259" y="1703374"/>
                  </a:lnTo>
                  <a:lnTo>
                    <a:pt x="1177654" y="1702104"/>
                  </a:lnTo>
                  <a:lnTo>
                    <a:pt x="1178206" y="1700834"/>
                  </a:lnTo>
                  <a:lnTo>
                    <a:pt x="1177970" y="1698294"/>
                  </a:lnTo>
                  <a:lnTo>
                    <a:pt x="1177417" y="1700834"/>
                  </a:lnTo>
                  <a:lnTo>
                    <a:pt x="1171415" y="1700834"/>
                  </a:lnTo>
                  <a:lnTo>
                    <a:pt x="1171652" y="1702104"/>
                  </a:lnTo>
                  <a:lnTo>
                    <a:pt x="1170389" y="1703162"/>
                  </a:lnTo>
                  <a:lnTo>
                    <a:pt x="1170321" y="1703591"/>
                  </a:lnTo>
                  <a:lnTo>
                    <a:pt x="1172126" y="1705914"/>
                  </a:lnTo>
                  <a:lnTo>
                    <a:pt x="1172758" y="1707184"/>
                  </a:lnTo>
                  <a:lnTo>
                    <a:pt x="1172600" y="1708454"/>
                  </a:lnTo>
                  <a:lnTo>
                    <a:pt x="1171889" y="1708454"/>
                  </a:lnTo>
                  <a:lnTo>
                    <a:pt x="1171810" y="1710994"/>
                  </a:lnTo>
                  <a:lnTo>
                    <a:pt x="1172600" y="1712264"/>
                  </a:lnTo>
                  <a:lnTo>
                    <a:pt x="1170784" y="1713534"/>
                  </a:lnTo>
                  <a:close/>
                </a:path>
                <a:path w="2360295" h="1867535">
                  <a:moveTo>
                    <a:pt x="1167388" y="1699564"/>
                  </a:moveTo>
                  <a:lnTo>
                    <a:pt x="1167862" y="1699564"/>
                  </a:lnTo>
                  <a:lnTo>
                    <a:pt x="1169046" y="1698294"/>
                  </a:lnTo>
                  <a:lnTo>
                    <a:pt x="1166677" y="1698294"/>
                  </a:lnTo>
                  <a:lnTo>
                    <a:pt x="1167388" y="1699564"/>
                  </a:lnTo>
                  <a:close/>
                </a:path>
                <a:path w="2360295" h="1867535">
                  <a:moveTo>
                    <a:pt x="1169915" y="1702104"/>
                  </a:moveTo>
                  <a:lnTo>
                    <a:pt x="1171021" y="1702104"/>
                  </a:lnTo>
                  <a:lnTo>
                    <a:pt x="1171100" y="1700834"/>
                  </a:lnTo>
                  <a:lnTo>
                    <a:pt x="1169441" y="1700834"/>
                  </a:lnTo>
                  <a:lnTo>
                    <a:pt x="1169915" y="1702104"/>
                  </a:lnTo>
                  <a:close/>
                </a:path>
                <a:path w="2360295" h="1867535">
                  <a:moveTo>
                    <a:pt x="1166598" y="1708454"/>
                  </a:moveTo>
                  <a:lnTo>
                    <a:pt x="1171652" y="1708454"/>
                  </a:lnTo>
                  <a:lnTo>
                    <a:pt x="1169994" y="1704644"/>
                  </a:lnTo>
                  <a:lnTo>
                    <a:pt x="1170321" y="1703591"/>
                  </a:lnTo>
                  <a:lnTo>
                    <a:pt x="1170152" y="1703374"/>
                  </a:lnTo>
                  <a:lnTo>
                    <a:pt x="1170389" y="1703162"/>
                  </a:lnTo>
                  <a:lnTo>
                    <a:pt x="1170389" y="1702104"/>
                  </a:lnTo>
                  <a:lnTo>
                    <a:pt x="1168809" y="1702104"/>
                  </a:lnTo>
                  <a:lnTo>
                    <a:pt x="1170152" y="1703374"/>
                  </a:lnTo>
                  <a:lnTo>
                    <a:pt x="1169599" y="1704644"/>
                  </a:lnTo>
                  <a:lnTo>
                    <a:pt x="1167546" y="1704644"/>
                  </a:lnTo>
                  <a:lnTo>
                    <a:pt x="1168178" y="1705914"/>
                  </a:lnTo>
                  <a:lnTo>
                    <a:pt x="1168651" y="1707184"/>
                  </a:lnTo>
                  <a:lnTo>
                    <a:pt x="1165809" y="1707184"/>
                  </a:lnTo>
                  <a:lnTo>
                    <a:pt x="1166598" y="1708454"/>
                  </a:lnTo>
                  <a:close/>
                </a:path>
                <a:path w="2360295" h="1867535">
                  <a:moveTo>
                    <a:pt x="1170321" y="1703591"/>
                  </a:moveTo>
                  <a:lnTo>
                    <a:pt x="1170389" y="1703162"/>
                  </a:lnTo>
                  <a:lnTo>
                    <a:pt x="1170152" y="1703374"/>
                  </a:lnTo>
                  <a:lnTo>
                    <a:pt x="1170321" y="1703591"/>
                  </a:lnTo>
                  <a:close/>
                </a:path>
                <a:path w="2360295" h="1867535">
                  <a:moveTo>
                    <a:pt x="1167467" y="1704644"/>
                  </a:moveTo>
                  <a:lnTo>
                    <a:pt x="1169125" y="1704644"/>
                  </a:lnTo>
                  <a:lnTo>
                    <a:pt x="1168257" y="1703374"/>
                  </a:lnTo>
                  <a:lnTo>
                    <a:pt x="1167467" y="1704644"/>
                  </a:lnTo>
                  <a:close/>
                </a:path>
                <a:path w="2360295" h="1867535">
                  <a:moveTo>
                    <a:pt x="1166362" y="1704644"/>
                  </a:moveTo>
                  <a:lnTo>
                    <a:pt x="1167467" y="1704644"/>
                  </a:lnTo>
                  <a:lnTo>
                    <a:pt x="1166046" y="1703374"/>
                  </a:lnTo>
                  <a:lnTo>
                    <a:pt x="1166362" y="1704644"/>
                  </a:lnTo>
                  <a:close/>
                </a:path>
                <a:path w="2360295" h="1867535">
                  <a:moveTo>
                    <a:pt x="1181128" y="1710994"/>
                  </a:moveTo>
                  <a:lnTo>
                    <a:pt x="1181365" y="1710994"/>
                  </a:lnTo>
                  <a:lnTo>
                    <a:pt x="1181602" y="1708454"/>
                  </a:lnTo>
                  <a:lnTo>
                    <a:pt x="1182391" y="1707184"/>
                  </a:lnTo>
                  <a:lnTo>
                    <a:pt x="1181286" y="1705914"/>
                  </a:lnTo>
                  <a:lnTo>
                    <a:pt x="1180733" y="1707184"/>
                  </a:lnTo>
                  <a:lnTo>
                    <a:pt x="1179785" y="1708454"/>
                  </a:lnTo>
                  <a:lnTo>
                    <a:pt x="1181128" y="1710994"/>
                  </a:lnTo>
                  <a:close/>
                </a:path>
                <a:path w="2360295" h="1867535">
                  <a:moveTo>
                    <a:pt x="1165809" y="1707184"/>
                  </a:moveTo>
                  <a:lnTo>
                    <a:pt x="1167309" y="1707184"/>
                  </a:lnTo>
                  <a:lnTo>
                    <a:pt x="1167072" y="1705914"/>
                  </a:lnTo>
                  <a:lnTo>
                    <a:pt x="1165967" y="1705914"/>
                  </a:lnTo>
                  <a:lnTo>
                    <a:pt x="1165809" y="1707184"/>
                  </a:lnTo>
                  <a:close/>
                </a:path>
                <a:path w="2360295" h="1867535">
                  <a:moveTo>
                    <a:pt x="1167467" y="1713534"/>
                  </a:moveTo>
                  <a:lnTo>
                    <a:pt x="1170784" y="1713534"/>
                  </a:lnTo>
                  <a:lnTo>
                    <a:pt x="1170705" y="1709724"/>
                  </a:lnTo>
                  <a:lnTo>
                    <a:pt x="1171021" y="1708454"/>
                  </a:lnTo>
                  <a:lnTo>
                    <a:pt x="1169204" y="1708454"/>
                  </a:lnTo>
                  <a:lnTo>
                    <a:pt x="1168494" y="1709724"/>
                  </a:lnTo>
                  <a:lnTo>
                    <a:pt x="1165256" y="1709724"/>
                  </a:lnTo>
                  <a:lnTo>
                    <a:pt x="1167151" y="1710994"/>
                  </a:lnTo>
                  <a:lnTo>
                    <a:pt x="1167546" y="1712264"/>
                  </a:lnTo>
                  <a:lnTo>
                    <a:pt x="1167467" y="1713534"/>
                  </a:lnTo>
                  <a:close/>
                </a:path>
                <a:path w="2360295" h="1867535">
                  <a:moveTo>
                    <a:pt x="1165256" y="1709724"/>
                  </a:moveTo>
                  <a:lnTo>
                    <a:pt x="1168494" y="1709724"/>
                  </a:lnTo>
                  <a:lnTo>
                    <a:pt x="1168494" y="1708454"/>
                  </a:lnTo>
                  <a:lnTo>
                    <a:pt x="1166440" y="1708454"/>
                  </a:lnTo>
                  <a:lnTo>
                    <a:pt x="1165256" y="1709724"/>
                  </a:lnTo>
                  <a:close/>
                </a:path>
                <a:path w="2360295" h="1867535">
                  <a:moveTo>
                    <a:pt x="1178680" y="1710994"/>
                  </a:moveTo>
                  <a:lnTo>
                    <a:pt x="1179391" y="1710994"/>
                  </a:lnTo>
                  <a:lnTo>
                    <a:pt x="1179233" y="1709724"/>
                  </a:lnTo>
                  <a:lnTo>
                    <a:pt x="1178918" y="1709724"/>
                  </a:lnTo>
                  <a:lnTo>
                    <a:pt x="1178680" y="1710994"/>
                  </a:lnTo>
                  <a:close/>
                </a:path>
                <a:path w="2360295" h="1867535">
                  <a:moveTo>
                    <a:pt x="1165888" y="1712264"/>
                  </a:moveTo>
                  <a:lnTo>
                    <a:pt x="1166440" y="1712264"/>
                  </a:lnTo>
                  <a:lnTo>
                    <a:pt x="1165967" y="1710994"/>
                  </a:lnTo>
                  <a:lnTo>
                    <a:pt x="1165888" y="1712264"/>
                  </a:lnTo>
                  <a:close/>
                </a:path>
                <a:path w="2360295" h="1867535">
                  <a:moveTo>
                    <a:pt x="1166203" y="1713534"/>
                  </a:moveTo>
                  <a:lnTo>
                    <a:pt x="1166914" y="1713534"/>
                  </a:lnTo>
                  <a:lnTo>
                    <a:pt x="1166756" y="1712264"/>
                  </a:lnTo>
                  <a:lnTo>
                    <a:pt x="1165414" y="1712264"/>
                  </a:lnTo>
                  <a:lnTo>
                    <a:pt x="1166203" y="1713534"/>
                  </a:lnTo>
                  <a:close/>
                </a:path>
                <a:path w="2360295" h="1867535">
                  <a:moveTo>
                    <a:pt x="1167941" y="1714804"/>
                  </a:moveTo>
                  <a:lnTo>
                    <a:pt x="1181681" y="1714804"/>
                  </a:lnTo>
                  <a:lnTo>
                    <a:pt x="1181444" y="1713534"/>
                  </a:lnTo>
                  <a:lnTo>
                    <a:pt x="1167151" y="1713534"/>
                  </a:lnTo>
                  <a:lnTo>
                    <a:pt x="1167941" y="1714804"/>
                  </a:lnTo>
                  <a:close/>
                </a:path>
                <a:path w="2360295" h="1867535">
                  <a:moveTo>
                    <a:pt x="1181444" y="1716074"/>
                  </a:moveTo>
                  <a:lnTo>
                    <a:pt x="1181444" y="1714804"/>
                  </a:lnTo>
                  <a:lnTo>
                    <a:pt x="1178917" y="1714804"/>
                  </a:lnTo>
                  <a:lnTo>
                    <a:pt x="1181444" y="1716074"/>
                  </a:lnTo>
                  <a:close/>
                </a:path>
                <a:path w="2360295" h="1867535">
                  <a:moveTo>
                    <a:pt x="1169441" y="1719884"/>
                  </a:moveTo>
                  <a:lnTo>
                    <a:pt x="1170389" y="1719884"/>
                  </a:lnTo>
                  <a:lnTo>
                    <a:pt x="1170310" y="1718614"/>
                  </a:lnTo>
                  <a:lnTo>
                    <a:pt x="1179470" y="1718614"/>
                  </a:lnTo>
                  <a:lnTo>
                    <a:pt x="1180418" y="1717344"/>
                  </a:lnTo>
                  <a:lnTo>
                    <a:pt x="1179786" y="1716074"/>
                  </a:lnTo>
                  <a:lnTo>
                    <a:pt x="1178917" y="1714804"/>
                  </a:lnTo>
                  <a:lnTo>
                    <a:pt x="1171731" y="1714804"/>
                  </a:lnTo>
                  <a:lnTo>
                    <a:pt x="1172047" y="1716074"/>
                  </a:lnTo>
                  <a:lnTo>
                    <a:pt x="1171889" y="1716074"/>
                  </a:lnTo>
                  <a:lnTo>
                    <a:pt x="1171178" y="1717344"/>
                  </a:lnTo>
                  <a:lnTo>
                    <a:pt x="1169678" y="1717344"/>
                  </a:lnTo>
                  <a:lnTo>
                    <a:pt x="1169599" y="1718614"/>
                  </a:lnTo>
                  <a:lnTo>
                    <a:pt x="1169441" y="1719884"/>
                  </a:lnTo>
                  <a:close/>
                </a:path>
                <a:path w="2360295" h="1867535">
                  <a:moveTo>
                    <a:pt x="1169678" y="1717344"/>
                  </a:moveTo>
                  <a:lnTo>
                    <a:pt x="1171178" y="1717344"/>
                  </a:lnTo>
                  <a:lnTo>
                    <a:pt x="1170468" y="1716074"/>
                  </a:lnTo>
                  <a:lnTo>
                    <a:pt x="1169757" y="1716074"/>
                  </a:lnTo>
                  <a:lnTo>
                    <a:pt x="1169678" y="1717344"/>
                  </a:lnTo>
                  <a:close/>
                </a:path>
                <a:path w="2360295" h="1867535">
                  <a:moveTo>
                    <a:pt x="1180339" y="1727504"/>
                  </a:moveTo>
                  <a:lnTo>
                    <a:pt x="1181050" y="1727504"/>
                  </a:lnTo>
                  <a:lnTo>
                    <a:pt x="1181050" y="1726234"/>
                  </a:lnTo>
                  <a:lnTo>
                    <a:pt x="1181207" y="1724964"/>
                  </a:lnTo>
                  <a:lnTo>
                    <a:pt x="1180970" y="1723694"/>
                  </a:lnTo>
                  <a:lnTo>
                    <a:pt x="1178523" y="1723694"/>
                  </a:lnTo>
                  <a:lnTo>
                    <a:pt x="1180102" y="1722424"/>
                  </a:lnTo>
                  <a:lnTo>
                    <a:pt x="1180260" y="1719884"/>
                  </a:lnTo>
                  <a:lnTo>
                    <a:pt x="1182155" y="1718614"/>
                  </a:lnTo>
                  <a:lnTo>
                    <a:pt x="1175838" y="1718614"/>
                  </a:lnTo>
                  <a:lnTo>
                    <a:pt x="1176232" y="1719884"/>
                  </a:lnTo>
                  <a:lnTo>
                    <a:pt x="1176627" y="1719884"/>
                  </a:lnTo>
                  <a:lnTo>
                    <a:pt x="1177022" y="1721154"/>
                  </a:lnTo>
                  <a:lnTo>
                    <a:pt x="1175838" y="1721154"/>
                  </a:lnTo>
                  <a:lnTo>
                    <a:pt x="1177417" y="1723694"/>
                  </a:lnTo>
                  <a:lnTo>
                    <a:pt x="1176785" y="1724964"/>
                  </a:lnTo>
                  <a:lnTo>
                    <a:pt x="1179865" y="1724964"/>
                  </a:lnTo>
                  <a:lnTo>
                    <a:pt x="1178365" y="1726234"/>
                  </a:lnTo>
                  <a:lnTo>
                    <a:pt x="1179707" y="1726234"/>
                  </a:lnTo>
                  <a:lnTo>
                    <a:pt x="1180339" y="1727504"/>
                  </a:lnTo>
                  <a:close/>
                </a:path>
                <a:path w="2360295" h="1867535">
                  <a:moveTo>
                    <a:pt x="1172442" y="1719884"/>
                  </a:moveTo>
                  <a:lnTo>
                    <a:pt x="1175759" y="1719884"/>
                  </a:lnTo>
                  <a:lnTo>
                    <a:pt x="1175838" y="1718614"/>
                  </a:lnTo>
                  <a:lnTo>
                    <a:pt x="1172679" y="1718614"/>
                  </a:lnTo>
                  <a:lnTo>
                    <a:pt x="1172442" y="1719884"/>
                  </a:lnTo>
                  <a:close/>
                </a:path>
                <a:path w="2360295" h="1867535">
                  <a:moveTo>
                    <a:pt x="1170784" y="1719884"/>
                  </a:moveTo>
                  <a:lnTo>
                    <a:pt x="1171889" y="1719884"/>
                  </a:lnTo>
                  <a:lnTo>
                    <a:pt x="1172442" y="1718614"/>
                  </a:lnTo>
                  <a:lnTo>
                    <a:pt x="1170705" y="1718614"/>
                  </a:lnTo>
                  <a:lnTo>
                    <a:pt x="1170784" y="1719884"/>
                  </a:lnTo>
                  <a:close/>
                </a:path>
                <a:path w="2360295" h="1867535">
                  <a:moveTo>
                    <a:pt x="1166283" y="1728774"/>
                  </a:moveTo>
                  <a:lnTo>
                    <a:pt x="1172758" y="1728774"/>
                  </a:lnTo>
                  <a:lnTo>
                    <a:pt x="1173017" y="1728549"/>
                  </a:lnTo>
                  <a:lnTo>
                    <a:pt x="1171653" y="1727504"/>
                  </a:lnTo>
                  <a:lnTo>
                    <a:pt x="1172521" y="1727504"/>
                  </a:lnTo>
                  <a:lnTo>
                    <a:pt x="1174574" y="1726234"/>
                  </a:lnTo>
                  <a:lnTo>
                    <a:pt x="1172679" y="1724964"/>
                  </a:lnTo>
                  <a:lnTo>
                    <a:pt x="1172442" y="1722424"/>
                  </a:lnTo>
                  <a:lnTo>
                    <a:pt x="1174258" y="1722424"/>
                  </a:lnTo>
                  <a:lnTo>
                    <a:pt x="1174258" y="1721154"/>
                  </a:lnTo>
                  <a:lnTo>
                    <a:pt x="1169046" y="1721154"/>
                  </a:lnTo>
                  <a:lnTo>
                    <a:pt x="1168178" y="1719884"/>
                  </a:lnTo>
                  <a:lnTo>
                    <a:pt x="1166441" y="1719884"/>
                  </a:lnTo>
                  <a:lnTo>
                    <a:pt x="1167388" y="1718614"/>
                  </a:lnTo>
                  <a:lnTo>
                    <a:pt x="1165730" y="1718614"/>
                  </a:lnTo>
                  <a:lnTo>
                    <a:pt x="1165730" y="1722424"/>
                  </a:lnTo>
                  <a:lnTo>
                    <a:pt x="1165335" y="1726234"/>
                  </a:lnTo>
                  <a:lnTo>
                    <a:pt x="1166283" y="1728774"/>
                  </a:lnTo>
                  <a:close/>
                </a:path>
                <a:path w="2360295" h="1867535">
                  <a:moveTo>
                    <a:pt x="1175759" y="1721154"/>
                  </a:moveTo>
                  <a:lnTo>
                    <a:pt x="1176785" y="1721154"/>
                  </a:lnTo>
                  <a:lnTo>
                    <a:pt x="1176469" y="1719884"/>
                  </a:lnTo>
                  <a:lnTo>
                    <a:pt x="1175759" y="1721154"/>
                  </a:lnTo>
                  <a:close/>
                </a:path>
                <a:path w="2360295" h="1867535">
                  <a:moveTo>
                    <a:pt x="1171415" y="1721154"/>
                  </a:moveTo>
                  <a:lnTo>
                    <a:pt x="1172995" y="1721154"/>
                  </a:lnTo>
                  <a:lnTo>
                    <a:pt x="1172284" y="1719884"/>
                  </a:lnTo>
                  <a:lnTo>
                    <a:pt x="1171415" y="1721154"/>
                  </a:lnTo>
                  <a:close/>
                </a:path>
                <a:path w="2360295" h="1867535">
                  <a:moveTo>
                    <a:pt x="1169125" y="1721154"/>
                  </a:moveTo>
                  <a:lnTo>
                    <a:pt x="1171415" y="1721154"/>
                  </a:lnTo>
                  <a:lnTo>
                    <a:pt x="1170784" y="1719884"/>
                  </a:lnTo>
                  <a:lnTo>
                    <a:pt x="1169362" y="1719884"/>
                  </a:lnTo>
                  <a:lnTo>
                    <a:pt x="1169125" y="1721154"/>
                  </a:lnTo>
                  <a:close/>
                </a:path>
                <a:path w="2360295" h="1867535">
                  <a:moveTo>
                    <a:pt x="1174416" y="1722424"/>
                  </a:moveTo>
                  <a:lnTo>
                    <a:pt x="1175601" y="1721154"/>
                  </a:lnTo>
                  <a:lnTo>
                    <a:pt x="1175206" y="1721154"/>
                  </a:lnTo>
                  <a:lnTo>
                    <a:pt x="1174416" y="1722424"/>
                  </a:lnTo>
                  <a:close/>
                </a:path>
                <a:path w="2360295" h="1867535">
                  <a:moveTo>
                    <a:pt x="1173548" y="1723694"/>
                  </a:moveTo>
                  <a:lnTo>
                    <a:pt x="1173864" y="1722424"/>
                  </a:lnTo>
                  <a:lnTo>
                    <a:pt x="1173390" y="1722424"/>
                  </a:lnTo>
                  <a:lnTo>
                    <a:pt x="1173548" y="1723694"/>
                  </a:lnTo>
                  <a:close/>
                </a:path>
                <a:path w="2360295" h="1867535">
                  <a:moveTo>
                    <a:pt x="1176154" y="1726234"/>
                  </a:moveTo>
                  <a:lnTo>
                    <a:pt x="1177733" y="1726234"/>
                  </a:lnTo>
                  <a:lnTo>
                    <a:pt x="1179865" y="1724964"/>
                  </a:lnTo>
                  <a:lnTo>
                    <a:pt x="1176785" y="1724964"/>
                  </a:lnTo>
                  <a:lnTo>
                    <a:pt x="1176154" y="1726234"/>
                  </a:lnTo>
                  <a:close/>
                </a:path>
                <a:path w="2360295" h="1867535">
                  <a:moveTo>
                    <a:pt x="1173140" y="1728643"/>
                  </a:moveTo>
                  <a:lnTo>
                    <a:pt x="1176469" y="1727504"/>
                  </a:lnTo>
                  <a:lnTo>
                    <a:pt x="1177575" y="1727504"/>
                  </a:lnTo>
                  <a:lnTo>
                    <a:pt x="1177101" y="1726234"/>
                  </a:lnTo>
                  <a:lnTo>
                    <a:pt x="1175680" y="1726234"/>
                  </a:lnTo>
                  <a:lnTo>
                    <a:pt x="1173017" y="1728549"/>
                  </a:lnTo>
                  <a:close/>
                </a:path>
                <a:path w="2360295" h="1867535">
                  <a:moveTo>
                    <a:pt x="1179470" y="1728774"/>
                  </a:moveTo>
                  <a:lnTo>
                    <a:pt x="1179628" y="1728774"/>
                  </a:lnTo>
                  <a:lnTo>
                    <a:pt x="1179391" y="1727504"/>
                  </a:lnTo>
                  <a:lnTo>
                    <a:pt x="1178602" y="1727504"/>
                  </a:lnTo>
                  <a:lnTo>
                    <a:pt x="1179470" y="1728774"/>
                  </a:lnTo>
                  <a:close/>
                </a:path>
                <a:path w="2360295" h="1867535">
                  <a:moveTo>
                    <a:pt x="1178457" y="1727814"/>
                  </a:moveTo>
                  <a:lnTo>
                    <a:pt x="1178602" y="1727504"/>
                  </a:lnTo>
                  <a:lnTo>
                    <a:pt x="1178207" y="1727504"/>
                  </a:lnTo>
                  <a:lnTo>
                    <a:pt x="1178457" y="1727814"/>
                  </a:lnTo>
                  <a:close/>
                </a:path>
                <a:path w="2360295" h="1867535">
                  <a:moveTo>
                    <a:pt x="1177417" y="1730044"/>
                  </a:moveTo>
                  <a:lnTo>
                    <a:pt x="1178457" y="1727814"/>
                  </a:lnTo>
                  <a:lnTo>
                    <a:pt x="1178207" y="1727504"/>
                  </a:lnTo>
                  <a:lnTo>
                    <a:pt x="1176469" y="1727504"/>
                  </a:lnTo>
                  <a:lnTo>
                    <a:pt x="1176706" y="1728774"/>
                  </a:lnTo>
                  <a:lnTo>
                    <a:pt x="1177417" y="1730044"/>
                  </a:lnTo>
                  <a:close/>
                </a:path>
                <a:path w="2360295" h="1867535">
                  <a:moveTo>
                    <a:pt x="1172758" y="1728774"/>
                  </a:moveTo>
                  <a:lnTo>
                    <a:pt x="1173140" y="1728643"/>
                  </a:lnTo>
                  <a:lnTo>
                    <a:pt x="1172758" y="1728774"/>
                  </a:lnTo>
                  <a:close/>
                </a:path>
                <a:path w="2360295" h="1867535">
                  <a:moveTo>
                    <a:pt x="1167941" y="1735124"/>
                  </a:moveTo>
                  <a:lnTo>
                    <a:pt x="1173706" y="1735124"/>
                  </a:lnTo>
                  <a:lnTo>
                    <a:pt x="1173548" y="1733854"/>
                  </a:lnTo>
                  <a:lnTo>
                    <a:pt x="1173469" y="1731314"/>
                  </a:lnTo>
                  <a:lnTo>
                    <a:pt x="1173785" y="1730044"/>
                  </a:lnTo>
                  <a:lnTo>
                    <a:pt x="1173311" y="1728774"/>
                  </a:lnTo>
                  <a:lnTo>
                    <a:pt x="1173140" y="1728643"/>
                  </a:lnTo>
                  <a:lnTo>
                    <a:pt x="1172758" y="1728774"/>
                  </a:lnTo>
                  <a:lnTo>
                    <a:pt x="1166283" y="1728774"/>
                  </a:lnTo>
                  <a:lnTo>
                    <a:pt x="1166914" y="1730044"/>
                  </a:lnTo>
                  <a:lnTo>
                    <a:pt x="1166204" y="1731314"/>
                  </a:lnTo>
                  <a:lnTo>
                    <a:pt x="1166914" y="1732584"/>
                  </a:lnTo>
                  <a:lnTo>
                    <a:pt x="1164072" y="1733854"/>
                  </a:lnTo>
                  <a:lnTo>
                    <a:pt x="1167941" y="1735124"/>
                  </a:lnTo>
                  <a:close/>
                </a:path>
                <a:path w="2360295" h="1867535">
                  <a:moveTo>
                    <a:pt x="1179877" y="1730192"/>
                  </a:moveTo>
                  <a:lnTo>
                    <a:pt x="1180180" y="1730044"/>
                  </a:lnTo>
                  <a:lnTo>
                    <a:pt x="1179785" y="1730044"/>
                  </a:lnTo>
                  <a:lnTo>
                    <a:pt x="1179877" y="1730192"/>
                  </a:lnTo>
                  <a:close/>
                </a:path>
                <a:path w="2360295" h="1867535">
                  <a:moveTo>
                    <a:pt x="1174259" y="1732584"/>
                  </a:moveTo>
                  <a:lnTo>
                    <a:pt x="1175364" y="1732584"/>
                  </a:lnTo>
                  <a:lnTo>
                    <a:pt x="1175838" y="1731314"/>
                  </a:lnTo>
                  <a:lnTo>
                    <a:pt x="1176233" y="1730044"/>
                  </a:lnTo>
                  <a:lnTo>
                    <a:pt x="1174179" y="1730044"/>
                  </a:lnTo>
                  <a:lnTo>
                    <a:pt x="1174022" y="1731314"/>
                  </a:lnTo>
                  <a:lnTo>
                    <a:pt x="1175206" y="1731314"/>
                  </a:lnTo>
                  <a:lnTo>
                    <a:pt x="1174259" y="1732584"/>
                  </a:lnTo>
                  <a:close/>
                </a:path>
                <a:path w="2360295" h="1867535">
                  <a:moveTo>
                    <a:pt x="1177574" y="1731314"/>
                  </a:moveTo>
                  <a:lnTo>
                    <a:pt x="1180575" y="1731314"/>
                  </a:lnTo>
                  <a:lnTo>
                    <a:pt x="1179877" y="1730192"/>
                  </a:lnTo>
                  <a:lnTo>
                    <a:pt x="1177574" y="1731314"/>
                  </a:lnTo>
                  <a:close/>
                </a:path>
                <a:path w="2360295" h="1867535">
                  <a:moveTo>
                    <a:pt x="1179391" y="1732584"/>
                  </a:moveTo>
                  <a:lnTo>
                    <a:pt x="1180101" y="1732584"/>
                  </a:lnTo>
                  <a:lnTo>
                    <a:pt x="1180338" y="1731314"/>
                  </a:lnTo>
                  <a:lnTo>
                    <a:pt x="1179075" y="1731314"/>
                  </a:lnTo>
                  <a:lnTo>
                    <a:pt x="1179391" y="1732584"/>
                  </a:lnTo>
                  <a:close/>
                </a:path>
                <a:path w="2360295" h="1867535">
                  <a:moveTo>
                    <a:pt x="1169125" y="1741474"/>
                  </a:moveTo>
                  <a:lnTo>
                    <a:pt x="1175758" y="1741474"/>
                  </a:lnTo>
                  <a:lnTo>
                    <a:pt x="1175758" y="1740204"/>
                  </a:lnTo>
                  <a:lnTo>
                    <a:pt x="1175521" y="1740204"/>
                  </a:lnTo>
                  <a:lnTo>
                    <a:pt x="1175206" y="1738934"/>
                  </a:lnTo>
                  <a:lnTo>
                    <a:pt x="1175206" y="1738187"/>
                  </a:lnTo>
                  <a:lnTo>
                    <a:pt x="1174653" y="1737664"/>
                  </a:lnTo>
                  <a:lnTo>
                    <a:pt x="1175206" y="1737664"/>
                  </a:lnTo>
                  <a:lnTo>
                    <a:pt x="1175442" y="1736394"/>
                  </a:lnTo>
                  <a:lnTo>
                    <a:pt x="1175521" y="1733854"/>
                  </a:lnTo>
                  <a:lnTo>
                    <a:pt x="1174337" y="1733854"/>
                  </a:lnTo>
                  <a:lnTo>
                    <a:pt x="1173863" y="1735124"/>
                  </a:lnTo>
                  <a:lnTo>
                    <a:pt x="1167941" y="1735124"/>
                  </a:lnTo>
                  <a:lnTo>
                    <a:pt x="1166046" y="1736394"/>
                  </a:lnTo>
                  <a:lnTo>
                    <a:pt x="1168020" y="1736394"/>
                  </a:lnTo>
                  <a:lnTo>
                    <a:pt x="1167507" y="1737664"/>
                  </a:lnTo>
                  <a:lnTo>
                    <a:pt x="1174653" y="1737664"/>
                  </a:lnTo>
                  <a:lnTo>
                    <a:pt x="1175206" y="1738187"/>
                  </a:lnTo>
                  <a:lnTo>
                    <a:pt x="1167295" y="1738187"/>
                  </a:lnTo>
                  <a:lnTo>
                    <a:pt x="1166993" y="1738934"/>
                  </a:lnTo>
                  <a:lnTo>
                    <a:pt x="1167704" y="1738934"/>
                  </a:lnTo>
                  <a:lnTo>
                    <a:pt x="1169125" y="1741474"/>
                  </a:lnTo>
                  <a:close/>
                </a:path>
                <a:path w="2360295" h="1867535">
                  <a:moveTo>
                    <a:pt x="1176548" y="1736394"/>
                  </a:moveTo>
                  <a:lnTo>
                    <a:pt x="1177022" y="1736394"/>
                  </a:lnTo>
                  <a:lnTo>
                    <a:pt x="1176627" y="1735124"/>
                  </a:lnTo>
                  <a:lnTo>
                    <a:pt x="1176548" y="1736394"/>
                  </a:lnTo>
                  <a:close/>
                </a:path>
                <a:path w="2360295" h="1867535">
                  <a:moveTo>
                    <a:pt x="1177101" y="1742744"/>
                  </a:moveTo>
                  <a:lnTo>
                    <a:pt x="1181128" y="1742744"/>
                  </a:lnTo>
                  <a:lnTo>
                    <a:pt x="1178365" y="1741474"/>
                  </a:lnTo>
                  <a:lnTo>
                    <a:pt x="1181839" y="1740204"/>
                  </a:lnTo>
                  <a:lnTo>
                    <a:pt x="1181049" y="1738934"/>
                  </a:lnTo>
                  <a:lnTo>
                    <a:pt x="1180734" y="1737664"/>
                  </a:lnTo>
                  <a:lnTo>
                    <a:pt x="1180181" y="1737664"/>
                  </a:lnTo>
                  <a:lnTo>
                    <a:pt x="1178128" y="1736394"/>
                  </a:lnTo>
                  <a:lnTo>
                    <a:pt x="1178838" y="1737664"/>
                  </a:lnTo>
                  <a:lnTo>
                    <a:pt x="1179075" y="1738934"/>
                  </a:lnTo>
                  <a:lnTo>
                    <a:pt x="1175995" y="1738934"/>
                  </a:lnTo>
                  <a:lnTo>
                    <a:pt x="1177338" y="1740204"/>
                  </a:lnTo>
                  <a:lnTo>
                    <a:pt x="1176074" y="1740204"/>
                  </a:lnTo>
                  <a:lnTo>
                    <a:pt x="1175995" y="1741474"/>
                  </a:lnTo>
                  <a:lnTo>
                    <a:pt x="1176154" y="1741474"/>
                  </a:lnTo>
                  <a:lnTo>
                    <a:pt x="1177101" y="1742744"/>
                  </a:lnTo>
                  <a:close/>
                </a:path>
                <a:path w="2360295" h="1867535">
                  <a:moveTo>
                    <a:pt x="1175995" y="1738934"/>
                  </a:moveTo>
                  <a:lnTo>
                    <a:pt x="1178522" y="1738934"/>
                  </a:lnTo>
                  <a:lnTo>
                    <a:pt x="1177338" y="1736394"/>
                  </a:lnTo>
                  <a:lnTo>
                    <a:pt x="1176390" y="1736394"/>
                  </a:lnTo>
                  <a:lnTo>
                    <a:pt x="1176706" y="1737664"/>
                  </a:lnTo>
                  <a:lnTo>
                    <a:pt x="1175206" y="1737664"/>
                  </a:lnTo>
                  <a:lnTo>
                    <a:pt x="1175206" y="1738187"/>
                  </a:lnTo>
                  <a:lnTo>
                    <a:pt x="1175995" y="1738934"/>
                  </a:lnTo>
                  <a:close/>
                </a:path>
                <a:path w="2360295" h="1867535">
                  <a:moveTo>
                    <a:pt x="1175127" y="1742744"/>
                  </a:moveTo>
                  <a:lnTo>
                    <a:pt x="1176154" y="1741474"/>
                  </a:lnTo>
                  <a:lnTo>
                    <a:pt x="1174654" y="1741474"/>
                  </a:lnTo>
                  <a:lnTo>
                    <a:pt x="1175127" y="1742744"/>
                  </a:lnTo>
                  <a:close/>
                </a:path>
                <a:path w="2360295" h="1867535">
                  <a:moveTo>
                    <a:pt x="1165730" y="1742744"/>
                  </a:moveTo>
                  <a:lnTo>
                    <a:pt x="1174811" y="1742744"/>
                  </a:lnTo>
                  <a:lnTo>
                    <a:pt x="1174654" y="1741474"/>
                  </a:lnTo>
                  <a:lnTo>
                    <a:pt x="1165888" y="1741474"/>
                  </a:lnTo>
                  <a:lnTo>
                    <a:pt x="1165730" y="1742744"/>
                  </a:lnTo>
                  <a:close/>
                </a:path>
                <a:path w="2360295" h="1867535">
                  <a:moveTo>
                    <a:pt x="1178681" y="1752904"/>
                  </a:moveTo>
                  <a:lnTo>
                    <a:pt x="1179628" y="1752904"/>
                  </a:lnTo>
                  <a:lnTo>
                    <a:pt x="1180102" y="1751634"/>
                  </a:lnTo>
                  <a:lnTo>
                    <a:pt x="1182313" y="1751634"/>
                  </a:lnTo>
                  <a:lnTo>
                    <a:pt x="1182392" y="1750364"/>
                  </a:lnTo>
                  <a:lnTo>
                    <a:pt x="1183497" y="1749094"/>
                  </a:lnTo>
                  <a:lnTo>
                    <a:pt x="1181602" y="1746554"/>
                  </a:lnTo>
                  <a:lnTo>
                    <a:pt x="1181444" y="1742744"/>
                  </a:lnTo>
                  <a:lnTo>
                    <a:pt x="1180023" y="1742744"/>
                  </a:lnTo>
                  <a:lnTo>
                    <a:pt x="1180339" y="1744014"/>
                  </a:lnTo>
                  <a:lnTo>
                    <a:pt x="1180575" y="1745284"/>
                  </a:lnTo>
                  <a:lnTo>
                    <a:pt x="1180891" y="1746554"/>
                  </a:lnTo>
                  <a:lnTo>
                    <a:pt x="1179312" y="1746554"/>
                  </a:lnTo>
                  <a:lnTo>
                    <a:pt x="1178996" y="1747824"/>
                  </a:lnTo>
                  <a:lnTo>
                    <a:pt x="1178365" y="1747824"/>
                  </a:lnTo>
                  <a:lnTo>
                    <a:pt x="1176312" y="1749094"/>
                  </a:lnTo>
                  <a:lnTo>
                    <a:pt x="1179786" y="1751634"/>
                  </a:lnTo>
                  <a:lnTo>
                    <a:pt x="1178681" y="1752904"/>
                  </a:lnTo>
                  <a:close/>
                </a:path>
                <a:path w="2360295" h="1867535">
                  <a:moveTo>
                    <a:pt x="1177338" y="1745284"/>
                  </a:moveTo>
                  <a:lnTo>
                    <a:pt x="1178444" y="1744014"/>
                  </a:lnTo>
                  <a:lnTo>
                    <a:pt x="1179075" y="1744014"/>
                  </a:lnTo>
                  <a:lnTo>
                    <a:pt x="1180023" y="1742744"/>
                  </a:lnTo>
                  <a:lnTo>
                    <a:pt x="1175996" y="1742744"/>
                  </a:lnTo>
                  <a:lnTo>
                    <a:pt x="1177338" y="1745284"/>
                  </a:lnTo>
                  <a:close/>
                </a:path>
                <a:path w="2360295" h="1867535">
                  <a:moveTo>
                    <a:pt x="1165730" y="1750364"/>
                  </a:moveTo>
                  <a:lnTo>
                    <a:pt x="1172443" y="1750364"/>
                  </a:lnTo>
                  <a:lnTo>
                    <a:pt x="1172206" y="1749094"/>
                  </a:lnTo>
                  <a:lnTo>
                    <a:pt x="1172048" y="1747824"/>
                  </a:lnTo>
                  <a:lnTo>
                    <a:pt x="1171574" y="1745284"/>
                  </a:lnTo>
                  <a:lnTo>
                    <a:pt x="1172600" y="1744014"/>
                  </a:lnTo>
                  <a:lnTo>
                    <a:pt x="1174733" y="1744014"/>
                  </a:lnTo>
                  <a:lnTo>
                    <a:pt x="1174969" y="1742744"/>
                  </a:lnTo>
                  <a:lnTo>
                    <a:pt x="1166598" y="1742744"/>
                  </a:lnTo>
                  <a:lnTo>
                    <a:pt x="1165019" y="1745284"/>
                  </a:lnTo>
                  <a:lnTo>
                    <a:pt x="1166598" y="1747824"/>
                  </a:lnTo>
                  <a:lnTo>
                    <a:pt x="1165730" y="1750364"/>
                  </a:lnTo>
                  <a:close/>
                </a:path>
                <a:path w="2360295" h="1867535">
                  <a:moveTo>
                    <a:pt x="1167467" y="1751634"/>
                  </a:moveTo>
                  <a:lnTo>
                    <a:pt x="1175522" y="1751634"/>
                  </a:lnTo>
                  <a:lnTo>
                    <a:pt x="1175838" y="1750364"/>
                  </a:lnTo>
                  <a:lnTo>
                    <a:pt x="1173627" y="1745284"/>
                  </a:lnTo>
                  <a:lnTo>
                    <a:pt x="1173311" y="1745284"/>
                  </a:lnTo>
                  <a:lnTo>
                    <a:pt x="1173311" y="1746554"/>
                  </a:lnTo>
                  <a:lnTo>
                    <a:pt x="1173548" y="1746554"/>
                  </a:lnTo>
                  <a:lnTo>
                    <a:pt x="1173943" y="1747824"/>
                  </a:lnTo>
                  <a:lnTo>
                    <a:pt x="1173469" y="1747824"/>
                  </a:lnTo>
                  <a:lnTo>
                    <a:pt x="1172679" y="1750364"/>
                  </a:lnTo>
                  <a:lnTo>
                    <a:pt x="1167388" y="1750364"/>
                  </a:lnTo>
                  <a:lnTo>
                    <a:pt x="1167467" y="1751634"/>
                  </a:lnTo>
                  <a:close/>
                </a:path>
                <a:path w="2360295" h="1867535">
                  <a:moveTo>
                    <a:pt x="1176469" y="1751634"/>
                  </a:moveTo>
                  <a:lnTo>
                    <a:pt x="1176785" y="1751634"/>
                  </a:lnTo>
                  <a:lnTo>
                    <a:pt x="1176864" y="1750364"/>
                  </a:lnTo>
                  <a:lnTo>
                    <a:pt x="1176706" y="1750364"/>
                  </a:lnTo>
                  <a:lnTo>
                    <a:pt x="1176469" y="1751634"/>
                  </a:lnTo>
                  <a:close/>
                </a:path>
                <a:path w="2360295" h="1867535">
                  <a:moveTo>
                    <a:pt x="1181207" y="1754174"/>
                  </a:moveTo>
                  <a:lnTo>
                    <a:pt x="1182392" y="1752904"/>
                  </a:lnTo>
                  <a:lnTo>
                    <a:pt x="1182234" y="1751634"/>
                  </a:lnTo>
                  <a:lnTo>
                    <a:pt x="1180102" y="1751634"/>
                  </a:lnTo>
                  <a:lnTo>
                    <a:pt x="1180576" y="1752904"/>
                  </a:lnTo>
                  <a:lnTo>
                    <a:pt x="1181207" y="1754174"/>
                  </a:lnTo>
                  <a:close/>
                </a:path>
                <a:path w="2360295" h="1867535">
                  <a:moveTo>
                    <a:pt x="1165098" y="1754174"/>
                  </a:moveTo>
                  <a:lnTo>
                    <a:pt x="1166993" y="1752904"/>
                  </a:lnTo>
                  <a:lnTo>
                    <a:pt x="1175917" y="1752904"/>
                  </a:lnTo>
                  <a:lnTo>
                    <a:pt x="1176312" y="1751634"/>
                  </a:lnTo>
                  <a:lnTo>
                    <a:pt x="1166756" y="1751634"/>
                  </a:lnTo>
                  <a:lnTo>
                    <a:pt x="1165098" y="1754174"/>
                  </a:lnTo>
                  <a:close/>
                </a:path>
                <a:path w="2360295" h="1867535">
                  <a:moveTo>
                    <a:pt x="1174574" y="1754174"/>
                  </a:moveTo>
                  <a:lnTo>
                    <a:pt x="1175601" y="1754174"/>
                  </a:lnTo>
                  <a:lnTo>
                    <a:pt x="1175601" y="1752904"/>
                  </a:lnTo>
                  <a:lnTo>
                    <a:pt x="1173943" y="1752904"/>
                  </a:lnTo>
                  <a:lnTo>
                    <a:pt x="1174574" y="1754174"/>
                  </a:lnTo>
                  <a:close/>
                </a:path>
                <a:path w="2360295" h="1867535">
                  <a:moveTo>
                    <a:pt x="1167230" y="1754174"/>
                  </a:moveTo>
                  <a:lnTo>
                    <a:pt x="1173074" y="1754174"/>
                  </a:lnTo>
                  <a:lnTo>
                    <a:pt x="1173548" y="1752904"/>
                  </a:lnTo>
                  <a:lnTo>
                    <a:pt x="1166993" y="1752904"/>
                  </a:lnTo>
                  <a:lnTo>
                    <a:pt x="1167230" y="1754174"/>
                  </a:lnTo>
                  <a:close/>
                </a:path>
                <a:path w="2360295" h="1867535">
                  <a:moveTo>
                    <a:pt x="1167072" y="1759254"/>
                  </a:moveTo>
                  <a:lnTo>
                    <a:pt x="1173469" y="1759254"/>
                  </a:lnTo>
                  <a:lnTo>
                    <a:pt x="1173232" y="1756714"/>
                  </a:lnTo>
                  <a:lnTo>
                    <a:pt x="1172600" y="1755444"/>
                  </a:lnTo>
                  <a:lnTo>
                    <a:pt x="1172521" y="1754174"/>
                  </a:lnTo>
                  <a:lnTo>
                    <a:pt x="1166046" y="1754174"/>
                  </a:lnTo>
                  <a:lnTo>
                    <a:pt x="1167625" y="1755444"/>
                  </a:lnTo>
                  <a:lnTo>
                    <a:pt x="1167309" y="1756714"/>
                  </a:lnTo>
                  <a:lnTo>
                    <a:pt x="1165888" y="1756714"/>
                  </a:lnTo>
                  <a:lnTo>
                    <a:pt x="1166125" y="1757984"/>
                  </a:lnTo>
                  <a:lnTo>
                    <a:pt x="1166520" y="1757984"/>
                  </a:lnTo>
                  <a:lnTo>
                    <a:pt x="1167072" y="1759254"/>
                  </a:lnTo>
                  <a:close/>
                </a:path>
                <a:path w="2360295" h="1867535">
                  <a:moveTo>
                    <a:pt x="1166042" y="1754232"/>
                  </a:moveTo>
                  <a:close/>
                </a:path>
                <a:path w="2360295" h="1867535">
                  <a:moveTo>
                    <a:pt x="1165967" y="1755444"/>
                  </a:moveTo>
                  <a:lnTo>
                    <a:pt x="1166520" y="1755444"/>
                  </a:lnTo>
                  <a:lnTo>
                    <a:pt x="1166077" y="1754259"/>
                  </a:lnTo>
                  <a:lnTo>
                    <a:pt x="1165967" y="1755444"/>
                  </a:lnTo>
                  <a:close/>
                </a:path>
                <a:path w="2360295" h="1867535">
                  <a:moveTo>
                    <a:pt x="1165809" y="1756714"/>
                  </a:moveTo>
                  <a:lnTo>
                    <a:pt x="1167309" y="1756714"/>
                  </a:lnTo>
                  <a:lnTo>
                    <a:pt x="1167151" y="1755444"/>
                  </a:lnTo>
                  <a:lnTo>
                    <a:pt x="1165730" y="1755444"/>
                  </a:lnTo>
                  <a:lnTo>
                    <a:pt x="1165809" y="1756714"/>
                  </a:lnTo>
                  <a:close/>
                </a:path>
                <a:path w="2360295" h="1867535">
                  <a:moveTo>
                    <a:pt x="1179747" y="1761794"/>
                  </a:moveTo>
                  <a:lnTo>
                    <a:pt x="1181207" y="1761794"/>
                  </a:lnTo>
                  <a:lnTo>
                    <a:pt x="1181049" y="1760524"/>
                  </a:lnTo>
                  <a:lnTo>
                    <a:pt x="1181207" y="1760524"/>
                  </a:lnTo>
                  <a:lnTo>
                    <a:pt x="1181286" y="1759254"/>
                  </a:lnTo>
                  <a:lnTo>
                    <a:pt x="1183102" y="1759254"/>
                  </a:lnTo>
                  <a:lnTo>
                    <a:pt x="1182865" y="1757984"/>
                  </a:lnTo>
                  <a:lnTo>
                    <a:pt x="1182708" y="1757984"/>
                  </a:lnTo>
                  <a:lnTo>
                    <a:pt x="1178839" y="1760524"/>
                  </a:lnTo>
                  <a:lnTo>
                    <a:pt x="1179747" y="1761794"/>
                  </a:lnTo>
                  <a:close/>
                </a:path>
                <a:path w="2360295" h="1867535">
                  <a:moveTo>
                    <a:pt x="1173705" y="1759254"/>
                  </a:moveTo>
                  <a:lnTo>
                    <a:pt x="1176706" y="1759254"/>
                  </a:lnTo>
                  <a:lnTo>
                    <a:pt x="1174890" y="1757984"/>
                  </a:lnTo>
                  <a:lnTo>
                    <a:pt x="1174653" y="1757984"/>
                  </a:lnTo>
                  <a:lnTo>
                    <a:pt x="1173705" y="1759254"/>
                  </a:lnTo>
                  <a:close/>
                </a:path>
                <a:path w="2360295" h="1867535">
                  <a:moveTo>
                    <a:pt x="1177575" y="1766874"/>
                  </a:moveTo>
                  <a:lnTo>
                    <a:pt x="1181997" y="1766874"/>
                  </a:lnTo>
                  <a:lnTo>
                    <a:pt x="1182312" y="1764334"/>
                  </a:lnTo>
                  <a:lnTo>
                    <a:pt x="1182549" y="1763064"/>
                  </a:lnTo>
                  <a:lnTo>
                    <a:pt x="1182665" y="1761470"/>
                  </a:lnTo>
                  <a:lnTo>
                    <a:pt x="1182312" y="1760524"/>
                  </a:lnTo>
                  <a:lnTo>
                    <a:pt x="1181918" y="1759254"/>
                  </a:lnTo>
                  <a:lnTo>
                    <a:pt x="1182155" y="1761794"/>
                  </a:lnTo>
                  <a:lnTo>
                    <a:pt x="1179747" y="1761794"/>
                  </a:lnTo>
                  <a:lnTo>
                    <a:pt x="1180655" y="1763064"/>
                  </a:lnTo>
                  <a:lnTo>
                    <a:pt x="1180497" y="1765604"/>
                  </a:lnTo>
                  <a:lnTo>
                    <a:pt x="1177417" y="1765604"/>
                  </a:lnTo>
                  <a:lnTo>
                    <a:pt x="1177575" y="1766874"/>
                  </a:lnTo>
                  <a:close/>
                </a:path>
                <a:path w="2360295" h="1867535">
                  <a:moveTo>
                    <a:pt x="1175680" y="1760524"/>
                  </a:moveTo>
                  <a:lnTo>
                    <a:pt x="1176075" y="1760524"/>
                  </a:lnTo>
                  <a:lnTo>
                    <a:pt x="1175838" y="1759254"/>
                  </a:lnTo>
                  <a:lnTo>
                    <a:pt x="1175680" y="1759254"/>
                  </a:lnTo>
                  <a:lnTo>
                    <a:pt x="1175680" y="1760524"/>
                  </a:lnTo>
                  <a:close/>
                </a:path>
                <a:path w="2360295" h="1867535">
                  <a:moveTo>
                    <a:pt x="1172521" y="1760524"/>
                  </a:moveTo>
                  <a:lnTo>
                    <a:pt x="1174179" y="1760524"/>
                  </a:lnTo>
                  <a:lnTo>
                    <a:pt x="1173074" y="1759254"/>
                  </a:lnTo>
                  <a:lnTo>
                    <a:pt x="1172521" y="1760524"/>
                  </a:lnTo>
                  <a:close/>
                </a:path>
                <a:path w="2360295" h="1867535">
                  <a:moveTo>
                    <a:pt x="1168595" y="1761470"/>
                  </a:moveTo>
                  <a:lnTo>
                    <a:pt x="1170801" y="1760836"/>
                  </a:lnTo>
                  <a:lnTo>
                    <a:pt x="1169915" y="1759254"/>
                  </a:lnTo>
                  <a:lnTo>
                    <a:pt x="1168810" y="1759254"/>
                  </a:lnTo>
                  <a:lnTo>
                    <a:pt x="1169046" y="1760524"/>
                  </a:lnTo>
                  <a:lnTo>
                    <a:pt x="1168889" y="1760524"/>
                  </a:lnTo>
                  <a:lnTo>
                    <a:pt x="1168595" y="1761470"/>
                  </a:lnTo>
                  <a:close/>
                </a:path>
                <a:path w="2360295" h="1867535">
                  <a:moveTo>
                    <a:pt x="1171692" y="1765604"/>
                  </a:moveTo>
                  <a:lnTo>
                    <a:pt x="1179628" y="1765604"/>
                  </a:lnTo>
                  <a:lnTo>
                    <a:pt x="1178444" y="1763064"/>
                  </a:lnTo>
                  <a:lnTo>
                    <a:pt x="1177221" y="1761668"/>
                  </a:lnTo>
                  <a:lnTo>
                    <a:pt x="1176154" y="1760524"/>
                  </a:lnTo>
                  <a:lnTo>
                    <a:pt x="1175680" y="1760524"/>
                  </a:lnTo>
                  <a:lnTo>
                    <a:pt x="1175995" y="1761794"/>
                  </a:lnTo>
                  <a:lnTo>
                    <a:pt x="1172205" y="1761794"/>
                  </a:lnTo>
                  <a:lnTo>
                    <a:pt x="1172442" y="1763064"/>
                  </a:lnTo>
                  <a:lnTo>
                    <a:pt x="1170507" y="1763064"/>
                  </a:lnTo>
                  <a:lnTo>
                    <a:pt x="1169816" y="1764334"/>
                  </a:lnTo>
                  <a:lnTo>
                    <a:pt x="1171021" y="1764334"/>
                  </a:lnTo>
                  <a:lnTo>
                    <a:pt x="1171692" y="1765604"/>
                  </a:lnTo>
                  <a:close/>
                </a:path>
                <a:path w="2360295" h="1867535">
                  <a:moveTo>
                    <a:pt x="1171969" y="1761794"/>
                  </a:moveTo>
                  <a:lnTo>
                    <a:pt x="1175995" y="1761794"/>
                  </a:lnTo>
                  <a:lnTo>
                    <a:pt x="1175206" y="1760524"/>
                  </a:lnTo>
                  <a:lnTo>
                    <a:pt x="1171969" y="1760524"/>
                  </a:lnTo>
                  <a:lnTo>
                    <a:pt x="1171969" y="1761794"/>
                  </a:lnTo>
                  <a:close/>
                </a:path>
                <a:path w="2360295" h="1867535">
                  <a:moveTo>
                    <a:pt x="1171267" y="1761668"/>
                  </a:moveTo>
                  <a:lnTo>
                    <a:pt x="1171889" y="1760524"/>
                  </a:lnTo>
                  <a:lnTo>
                    <a:pt x="1170801" y="1760836"/>
                  </a:lnTo>
                  <a:lnTo>
                    <a:pt x="1171267" y="1761668"/>
                  </a:lnTo>
                  <a:close/>
                </a:path>
                <a:path w="2360295" h="1867535">
                  <a:moveTo>
                    <a:pt x="1166915" y="1761794"/>
                  </a:moveTo>
                  <a:lnTo>
                    <a:pt x="1167467" y="1761794"/>
                  </a:lnTo>
                  <a:lnTo>
                    <a:pt x="1167902" y="1761669"/>
                  </a:lnTo>
                  <a:lnTo>
                    <a:pt x="1167546" y="1760524"/>
                  </a:lnTo>
                  <a:lnTo>
                    <a:pt x="1165730" y="1760524"/>
                  </a:lnTo>
                  <a:lnTo>
                    <a:pt x="1166915" y="1761794"/>
                  </a:lnTo>
                  <a:close/>
                </a:path>
                <a:path w="2360295" h="1867535">
                  <a:moveTo>
                    <a:pt x="1167941" y="1761794"/>
                  </a:moveTo>
                  <a:lnTo>
                    <a:pt x="1168494" y="1761794"/>
                  </a:lnTo>
                  <a:lnTo>
                    <a:pt x="1168595" y="1761470"/>
                  </a:lnTo>
                  <a:lnTo>
                    <a:pt x="1167904" y="1761668"/>
                  </a:lnTo>
                  <a:close/>
                </a:path>
                <a:path w="2360295" h="1867535">
                  <a:moveTo>
                    <a:pt x="1170507" y="1763064"/>
                  </a:moveTo>
                  <a:lnTo>
                    <a:pt x="1171258" y="1763064"/>
                  </a:lnTo>
                  <a:lnTo>
                    <a:pt x="1171495" y="1761794"/>
                  </a:lnTo>
                  <a:lnTo>
                    <a:pt x="1171337" y="1761794"/>
                  </a:lnTo>
                  <a:lnTo>
                    <a:pt x="1170507" y="1763064"/>
                  </a:lnTo>
                  <a:close/>
                </a:path>
                <a:path w="2360295" h="1867535">
                  <a:moveTo>
                    <a:pt x="1179556" y="1770839"/>
                  </a:moveTo>
                  <a:lnTo>
                    <a:pt x="1179865" y="1770684"/>
                  </a:lnTo>
                  <a:lnTo>
                    <a:pt x="1176232" y="1769414"/>
                  </a:lnTo>
                  <a:lnTo>
                    <a:pt x="1177654" y="1766874"/>
                  </a:lnTo>
                  <a:lnTo>
                    <a:pt x="1172363" y="1766874"/>
                  </a:lnTo>
                  <a:lnTo>
                    <a:pt x="1171021" y="1764334"/>
                  </a:lnTo>
                  <a:lnTo>
                    <a:pt x="1168415" y="1769414"/>
                  </a:lnTo>
                  <a:lnTo>
                    <a:pt x="1165256" y="1769414"/>
                  </a:lnTo>
                  <a:lnTo>
                    <a:pt x="1165967" y="1770684"/>
                  </a:lnTo>
                  <a:lnTo>
                    <a:pt x="1179470" y="1770684"/>
                  </a:lnTo>
                  <a:lnTo>
                    <a:pt x="1179556" y="1770839"/>
                  </a:lnTo>
                  <a:close/>
                </a:path>
                <a:path w="2360295" h="1867535">
                  <a:moveTo>
                    <a:pt x="1169126" y="1765604"/>
                  </a:moveTo>
                  <a:lnTo>
                    <a:pt x="1170369" y="1765604"/>
                  </a:lnTo>
                  <a:lnTo>
                    <a:pt x="1171021" y="1764334"/>
                  </a:lnTo>
                  <a:lnTo>
                    <a:pt x="1169816" y="1764334"/>
                  </a:lnTo>
                  <a:lnTo>
                    <a:pt x="1169126" y="1765604"/>
                  </a:lnTo>
                  <a:close/>
                </a:path>
                <a:path w="2360295" h="1867535">
                  <a:moveTo>
                    <a:pt x="1172363" y="1766874"/>
                  </a:moveTo>
                  <a:lnTo>
                    <a:pt x="1177417" y="1766874"/>
                  </a:lnTo>
                  <a:lnTo>
                    <a:pt x="1177417" y="1765604"/>
                  </a:lnTo>
                  <a:lnTo>
                    <a:pt x="1172047" y="1765604"/>
                  </a:lnTo>
                  <a:lnTo>
                    <a:pt x="1172363" y="1766874"/>
                  </a:lnTo>
                  <a:close/>
                </a:path>
                <a:path w="2360295" h="1867535">
                  <a:moveTo>
                    <a:pt x="1166125" y="1766874"/>
                  </a:moveTo>
                  <a:lnTo>
                    <a:pt x="1167625" y="1766874"/>
                  </a:lnTo>
                  <a:lnTo>
                    <a:pt x="1167230" y="1765604"/>
                  </a:lnTo>
                  <a:lnTo>
                    <a:pt x="1166204" y="1765604"/>
                  </a:lnTo>
                  <a:lnTo>
                    <a:pt x="1166125" y="1766874"/>
                  </a:lnTo>
                  <a:close/>
                </a:path>
                <a:path w="2360295" h="1867535">
                  <a:moveTo>
                    <a:pt x="1180022" y="1768144"/>
                  </a:moveTo>
                  <a:lnTo>
                    <a:pt x="1181207" y="1768144"/>
                  </a:lnTo>
                  <a:lnTo>
                    <a:pt x="1181839" y="1766874"/>
                  </a:lnTo>
                  <a:lnTo>
                    <a:pt x="1180338" y="1766874"/>
                  </a:lnTo>
                  <a:lnTo>
                    <a:pt x="1180022" y="1768144"/>
                  </a:lnTo>
                  <a:close/>
                </a:path>
                <a:path w="2360295" h="1867535">
                  <a:moveTo>
                    <a:pt x="1178443" y="1768144"/>
                  </a:moveTo>
                  <a:lnTo>
                    <a:pt x="1178917" y="1768144"/>
                  </a:lnTo>
                  <a:lnTo>
                    <a:pt x="1178917" y="1766874"/>
                  </a:lnTo>
                  <a:lnTo>
                    <a:pt x="1178127" y="1766874"/>
                  </a:lnTo>
                  <a:lnTo>
                    <a:pt x="1178443" y="1768144"/>
                  </a:lnTo>
                  <a:close/>
                </a:path>
                <a:path w="2360295" h="1867535">
                  <a:moveTo>
                    <a:pt x="1167639" y="1766919"/>
                  </a:moveTo>
                  <a:close/>
                </a:path>
                <a:path w="2360295" h="1867535">
                  <a:moveTo>
                    <a:pt x="1165256" y="1769414"/>
                  </a:moveTo>
                  <a:lnTo>
                    <a:pt x="1168415" y="1769414"/>
                  </a:lnTo>
                  <a:lnTo>
                    <a:pt x="1167639" y="1766919"/>
                  </a:lnTo>
                  <a:lnTo>
                    <a:pt x="1165888" y="1768144"/>
                  </a:lnTo>
                  <a:lnTo>
                    <a:pt x="1167072" y="1768144"/>
                  </a:lnTo>
                  <a:lnTo>
                    <a:pt x="1165256" y="1769414"/>
                  </a:lnTo>
                  <a:close/>
                </a:path>
                <a:path w="2360295" h="1867535">
                  <a:moveTo>
                    <a:pt x="1180815" y="1771504"/>
                  </a:moveTo>
                  <a:lnTo>
                    <a:pt x="1182549" y="1770684"/>
                  </a:lnTo>
                  <a:lnTo>
                    <a:pt x="1180575" y="1769414"/>
                  </a:lnTo>
                  <a:lnTo>
                    <a:pt x="1180180" y="1770684"/>
                  </a:lnTo>
                  <a:lnTo>
                    <a:pt x="1180339" y="1770684"/>
                  </a:lnTo>
                  <a:lnTo>
                    <a:pt x="1180408" y="1771037"/>
                  </a:lnTo>
                  <a:lnTo>
                    <a:pt x="1180815" y="1771504"/>
                  </a:lnTo>
                  <a:close/>
                </a:path>
                <a:path w="2360295" h="1867535">
                  <a:moveTo>
                    <a:pt x="1180202" y="1770800"/>
                  </a:moveTo>
                  <a:lnTo>
                    <a:pt x="1180339" y="1770684"/>
                  </a:lnTo>
                  <a:lnTo>
                    <a:pt x="1180101" y="1770684"/>
                  </a:lnTo>
                  <a:close/>
                </a:path>
                <a:path w="2360295" h="1867535">
                  <a:moveTo>
                    <a:pt x="1166546" y="1773224"/>
                  </a:moveTo>
                  <a:lnTo>
                    <a:pt x="1177338" y="1773224"/>
                  </a:lnTo>
                  <a:lnTo>
                    <a:pt x="1177259" y="1771954"/>
                  </a:lnTo>
                  <a:lnTo>
                    <a:pt x="1179436" y="1770899"/>
                  </a:lnTo>
                  <a:lnTo>
                    <a:pt x="1179075" y="1770684"/>
                  </a:lnTo>
                  <a:lnTo>
                    <a:pt x="1165967" y="1770684"/>
                  </a:lnTo>
                  <a:lnTo>
                    <a:pt x="1166612" y="1771836"/>
                  </a:lnTo>
                  <a:lnTo>
                    <a:pt x="1166546" y="1773224"/>
                  </a:lnTo>
                  <a:close/>
                </a:path>
                <a:path w="2360295" h="1867535">
                  <a:moveTo>
                    <a:pt x="1179897" y="1771174"/>
                  </a:moveTo>
                  <a:lnTo>
                    <a:pt x="1180145" y="1770899"/>
                  </a:lnTo>
                  <a:lnTo>
                    <a:pt x="1179922" y="1771037"/>
                  </a:lnTo>
                  <a:lnTo>
                    <a:pt x="1179897" y="1771174"/>
                  </a:lnTo>
                  <a:close/>
                </a:path>
                <a:path w="2360295" h="1867535">
                  <a:moveTo>
                    <a:pt x="1179667" y="1771037"/>
                  </a:moveTo>
                  <a:lnTo>
                    <a:pt x="1179556" y="1770839"/>
                  </a:lnTo>
                  <a:lnTo>
                    <a:pt x="1179667" y="1771037"/>
                  </a:lnTo>
                  <a:close/>
                </a:path>
                <a:path w="2360295" h="1867535">
                  <a:moveTo>
                    <a:pt x="1179749" y="1771183"/>
                  </a:moveTo>
                  <a:lnTo>
                    <a:pt x="1179667" y="1771037"/>
                  </a:lnTo>
                  <a:lnTo>
                    <a:pt x="1179749" y="1771183"/>
                  </a:lnTo>
                  <a:close/>
                </a:path>
                <a:path w="2360295" h="1867535">
                  <a:moveTo>
                    <a:pt x="1180114" y="1771836"/>
                  </a:moveTo>
                  <a:lnTo>
                    <a:pt x="1180613" y="1771600"/>
                  </a:lnTo>
                  <a:lnTo>
                    <a:pt x="1179897" y="1771174"/>
                  </a:lnTo>
                  <a:lnTo>
                    <a:pt x="1179982" y="1771600"/>
                  </a:lnTo>
                  <a:lnTo>
                    <a:pt x="1180114" y="1771836"/>
                  </a:lnTo>
                  <a:close/>
                </a:path>
                <a:path w="2360295" h="1867535">
                  <a:moveTo>
                    <a:pt x="1168888" y="1783384"/>
                  </a:moveTo>
                  <a:lnTo>
                    <a:pt x="1178522" y="1783384"/>
                  </a:lnTo>
                  <a:lnTo>
                    <a:pt x="1178601" y="1780844"/>
                  </a:lnTo>
                  <a:lnTo>
                    <a:pt x="1178680" y="1779574"/>
                  </a:lnTo>
                  <a:lnTo>
                    <a:pt x="1177812" y="1777034"/>
                  </a:lnTo>
                  <a:lnTo>
                    <a:pt x="1179549" y="1775764"/>
                  </a:lnTo>
                  <a:lnTo>
                    <a:pt x="1178049" y="1773224"/>
                  </a:lnTo>
                  <a:lnTo>
                    <a:pt x="1179802" y="1771279"/>
                  </a:lnTo>
                  <a:lnTo>
                    <a:pt x="1177338" y="1773224"/>
                  </a:lnTo>
                  <a:lnTo>
                    <a:pt x="1166546" y="1773224"/>
                  </a:lnTo>
                  <a:lnTo>
                    <a:pt x="1166283" y="1775764"/>
                  </a:lnTo>
                  <a:lnTo>
                    <a:pt x="1167231" y="1777034"/>
                  </a:lnTo>
                  <a:lnTo>
                    <a:pt x="1167467" y="1779574"/>
                  </a:lnTo>
                  <a:lnTo>
                    <a:pt x="1166362" y="1779574"/>
                  </a:lnTo>
                  <a:lnTo>
                    <a:pt x="1166046" y="1780844"/>
                  </a:lnTo>
                  <a:lnTo>
                    <a:pt x="1168020" y="1780844"/>
                  </a:lnTo>
                  <a:lnTo>
                    <a:pt x="1168652" y="1782114"/>
                  </a:lnTo>
                  <a:lnTo>
                    <a:pt x="1168810" y="1782114"/>
                  </a:lnTo>
                  <a:lnTo>
                    <a:pt x="1168888" y="1783384"/>
                  </a:lnTo>
                  <a:close/>
                </a:path>
                <a:path w="2360295" h="1867535">
                  <a:moveTo>
                    <a:pt x="1181207" y="1771954"/>
                  </a:moveTo>
                  <a:lnTo>
                    <a:pt x="1180815" y="1771504"/>
                  </a:lnTo>
                  <a:lnTo>
                    <a:pt x="1180613" y="1771600"/>
                  </a:lnTo>
                  <a:lnTo>
                    <a:pt x="1181207" y="1771954"/>
                  </a:lnTo>
                  <a:close/>
                </a:path>
                <a:path w="2360295" h="1867535">
                  <a:moveTo>
                    <a:pt x="1180043" y="1772175"/>
                  </a:moveTo>
                  <a:lnTo>
                    <a:pt x="1180114" y="1771836"/>
                  </a:lnTo>
                  <a:lnTo>
                    <a:pt x="1179864" y="1771954"/>
                  </a:lnTo>
                  <a:lnTo>
                    <a:pt x="1180043" y="1772175"/>
                  </a:lnTo>
                  <a:close/>
                </a:path>
                <a:path w="2360295" h="1867535">
                  <a:moveTo>
                    <a:pt x="1179391" y="1773224"/>
                  </a:moveTo>
                  <a:lnTo>
                    <a:pt x="1180891" y="1773224"/>
                  </a:lnTo>
                  <a:lnTo>
                    <a:pt x="1180043" y="1772175"/>
                  </a:lnTo>
                  <a:lnTo>
                    <a:pt x="1179391" y="1773224"/>
                  </a:lnTo>
                  <a:close/>
                </a:path>
                <a:path w="2360295" h="1867535">
                  <a:moveTo>
                    <a:pt x="1166362" y="1782114"/>
                  </a:moveTo>
                  <a:lnTo>
                    <a:pt x="1166836" y="1782114"/>
                  </a:lnTo>
                  <a:lnTo>
                    <a:pt x="1166520" y="1780844"/>
                  </a:lnTo>
                  <a:lnTo>
                    <a:pt x="1166046" y="1780844"/>
                  </a:lnTo>
                  <a:lnTo>
                    <a:pt x="1166362" y="1782114"/>
                  </a:lnTo>
                  <a:close/>
                </a:path>
                <a:path w="2360295" h="1867535">
                  <a:moveTo>
                    <a:pt x="1177417" y="1788464"/>
                  </a:moveTo>
                  <a:lnTo>
                    <a:pt x="1179391" y="1788464"/>
                  </a:lnTo>
                  <a:lnTo>
                    <a:pt x="1181997" y="1785924"/>
                  </a:lnTo>
                  <a:lnTo>
                    <a:pt x="1181207" y="1783384"/>
                  </a:lnTo>
                  <a:lnTo>
                    <a:pt x="1181128" y="1782114"/>
                  </a:lnTo>
                  <a:lnTo>
                    <a:pt x="1179865" y="1783384"/>
                  </a:lnTo>
                  <a:lnTo>
                    <a:pt x="1168888" y="1783384"/>
                  </a:lnTo>
                  <a:lnTo>
                    <a:pt x="1167388" y="1784590"/>
                  </a:lnTo>
                  <a:lnTo>
                    <a:pt x="1169283" y="1784654"/>
                  </a:lnTo>
                  <a:lnTo>
                    <a:pt x="1169283" y="1785924"/>
                  </a:lnTo>
                  <a:lnTo>
                    <a:pt x="1169599" y="1785924"/>
                  </a:lnTo>
                  <a:lnTo>
                    <a:pt x="1168731" y="1787194"/>
                  </a:lnTo>
                  <a:lnTo>
                    <a:pt x="1175995" y="1787194"/>
                  </a:lnTo>
                  <a:lnTo>
                    <a:pt x="1177417" y="1788464"/>
                  </a:lnTo>
                  <a:close/>
                </a:path>
                <a:path w="2360295" h="1867535">
                  <a:moveTo>
                    <a:pt x="1166243" y="1784654"/>
                  </a:moveTo>
                  <a:lnTo>
                    <a:pt x="1167309" y="1784654"/>
                  </a:lnTo>
                  <a:lnTo>
                    <a:pt x="1167388" y="1783384"/>
                  </a:lnTo>
                  <a:lnTo>
                    <a:pt x="1166915" y="1782114"/>
                  </a:lnTo>
                  <a:lnTo>
                    <a:pt x="1165572" y="1782114"/>
                  </a:lnTo>
                  <a:lnTo>
                    <a:pt x="1165809" y="1783384"/>
                  </a:lnTo>
                  <a:lnTo>
                    <a:pt x="1166125" y="1783384"/>
                  </a:lnTo>
                  <a:lnTo>
                    <a:pt x="1166243" y="1784654"/>
                  </a:lnTo>
                  <a:close/>
                </a:path>
                <a:path w="2360295" h="1867535">
                  <a:moveTo>
                    <a:pt x="1176627" y="1791004"/>
                  </a:moveTo>
                  <a:lnTo>
                    <a:pt x="1176943" y="1789734"/>
                  </a:lnTo>
                  <a:lnTo>
                    <a:pt x="1177180" y="1788464"/>
                  </a:lnTo>
                  <a:lnTo>
                    <a:pt x="1175995" y="1787194"/>
                  </a:lnTo>
                  <a:lnTo>
                    <a:pt x="1168731" y="1787194"/>
                  </a:lnTo>
                  <a:lnTo>
                    <a:pt x="1167625" y="1785924"/>
                  </a:lnTo>
                  <a:lnTo>
                    <a:pt x="1167388" y="1785924"/>
                  </a:lnTo>
                  <a:lnTo>
                    <a:pt x="1167388" y="1784590"/>
                  </a:lnTo>
                  <a:lnTo>
                    <a:pt x="1166243" y="1784654"/>
                  </a:lnTo>
                  <a:lnTo>
                    <a:pt x="1166283" y="1788464"/>
                  </a:lnTo>
                  <a:lnTo>
                    <a:pt x="1164940" y="1789734"/>
                  </a:lnTo>
                  <a:lnTo>
                    <a:pt x="1176153" y="1789734"/>
                  </a:lnTo>
                  <a:lnTo>
                    <a:pt x="1176627" y="1791004"/>
                  </a:lnTo>
                  <a:close/>
                </a:path>
                <a:path w="2360295" h="1867535">
                  <a:moveTo>
                    <a:pt x="1175679" y="1796084"/>
                  </a:moveTo>
                  <a:lnTo>
                    <a:pt x="1176706" y="1796084"/>
                  </a:lnTo>
                  <a:lnTo>
                    <a:pt x="1176390" y="1793544"/>
                  </a:lnTo>
                  <a:lnTo>
                    <a:pt x="1176785" y="1793544"/>
                  </a:lnTo>
                  <a:lnTo>
                    <a:pt x="1181365" y="1791004"/>
                  </a:lnTo>
                  <a:lnTo>
                    <a:pt x="1179864" y="1789734"/>
                  </a:lnTo>
                  <a:lnTo>
                    <a:pt x="1178996" y="1788464"/>
                  </a:lnTo>
                  <a:lnTo>
                    <a:pt x="1179154" y="1789734"/>
                  </a:lnTo>
                  <a:lnTo>
                    <a:pt x="1178996" y="1789734"/>
                  </a:lnTo>
                  <a:lnTo>
                    <a:pt x="1178522" y="1792274"/>
                  </a:lnTo>
                  <a:lnTo>
                    <a:pt x="1166203" y="1792274"/>
                  </a:lnTo>
                  <a:lnTo>
                    <a:pt x="1168019" y="1793544"/>
                  </a:lnTo>
                  <a:lnTo>
                    <a:pt x="1167427" y="1794814"/>
                  </a:lnTo>
                  <a:lnTo>
                    <a:pt x="1175285" y="1794814"/>
                  </a:lnTo>
                  <a:lnTo>
                    <a:pt x="1175679" y="1796084"/>
                  </a:lnTo>
                  <a:close/>
                </a:path>
                <a:path w="2360295" h="1867535">
                  <a:moveTo>
                    <a:pt x="1177891" y="1789734"/>
                  </a:moveTo>
                  <a:lnTo>
                    <a:pt x="1178206" y="1789734"/>
                  </a:lnTo>
                  <a:lnTo>
                    <a:pt x="1178127" y="1788464"/>
                  </a:lnTo>
                  <a:lnTo>
                    <a:pt x="1177733" y="1788464"/>
                  </a:lnTo>
                  <a:lnTo>
                    <a:pt x="1177891" y="1789734"/>
                  </a:lnTo>
                  <a:close/>
                </a:path>
                <a:path w="2360295" h="1867535">
                  <a:moveTo>
                    <a:pt x="1166203" y="1792274"/>
                  </a:moveTo>
                  <a:lnTo>
                    <a:pt x="1175048" y="1792274"/>
                  </a:lnTo>
                  <a:lnTo>
                    <a:pt x="1174890" y="1789734"/>
                  </a:lnTo>
                  <a:lnTo>
                    <a:pt x="1164861" y="1789734"/>
                  </a:lnTo>
                  <a:lnTo>
                    <a:pt x="1165571" y="1791004"/>
                  </a:lnTo>
                  <a:lnTo>
                    <a:pt x="1166203" y="1792274"/>
                  </a:lnTo>
                  <a:close/>
                </a:path>
                <a:path w="2360295" h="1867535">
                  <a:moveTo>
                    <a:pt x="1175048" y="1792274"/>
                  </a:moveTo>
                  <a:lnTo>
                    <a:pt x="1178522" y="1792274"/>
                  </a:lnTo>
                  <a:lnTo>
                    <a:pt x="1177180" y="1791004"/>
                  </a:lnTo>
                  <a:lnTo>
                    <a:pt x="1175048" y="1792274"/>
                  </a:lnTo>
                  <a:close/>
                </a:path>
                <a:path w="2360295" h="1867535">
                  <a:moveTo>
                    <a:pt x="1179233" y="1794814"/>
                  </a:moveTo>
                  <a:lnTo>
                    <a:pt x="1180575" y="1794814"/>
                  </a:lnTo>
                  <a:lnTo>
                    <a:pt x="1180654" y="1793544"/>
                  </a:lnTo>
                  <a:lnTo>
                    <a:pt x="1180180" y="1793544"/>
                  </a:lnTo>
                  <a:lnTo>
                    <a:pt x="1179233" y="1794814"/>
                  </a:lnTo>
                  <a:close/>
                </a:path>
                <a:path w="2360295" h="1867535">
                  <a:moveTo>
                    <a:pt x="1179233" y="1794814"/>
                  </a:moveTo>
                  <a:lnTo>
                    <a:pt x="1180180" y="1793544"/>
                  </a:lnTo>
                  <a:lnTo>
                    <a:pt x="1179627" y="1793544"/>
                  </a:lnTo>
                  <a:lnTo>
                    <a:pt x="1179233" y="1794814"/>
                  </a:lnTo>
                  <a:close/>
                </a:path>
                <a:path w="2360295" h="1867535">
                  <a:moveTo>
                    <a:pt x="1179233" y="1794814"/>
                  </a:moveTo>
                  <a:lnTo>
                    <a:pt x="1179627" y="1793544"/>
                  </a:lnTo>
                  <a:lnTo>
                    <a:pt x="1176390" y="1793544"/>
                  </a:lnTo>
                  <a:lnTo>
                    <a:pt x="1179233" y="1794814"/>
                  </a:lnTo>
                  <a:close/>
                </a:path>
                <a:path w="2360295" h="1867535">
                  <a:moveTo>
                    <a:pt x="1179316" y="1796151"/>
                  </a:moveTo>
                  <a:lnTo>
                    <a:pt x="1180022" y="1794814"/>
                  </a:lnTo>
                  <a:lnTo>
                    <a:pt x="1179233" y="1794814"/>
                  </a:lnTo>
                  <a:lnTo>
                    <a:pt x="1179316" y="1796151"/>
                  </a:lnTo>
                  <a:close/>
                </a:path>
                <a:path w="2360295" h="1867535">
                  <a:moveTo>
                    <a:pt x="1171730" y="1802434"/>
                  </a:moveTo>
                  <a:lnTo>
                    <a:pt x="1172283" y="1802434"/>
                  </a:lnTo>
                  <a:lnTo>
                    <a:pt x="1172204" y="1801164"/>
                  </a:lnTo>
                  <a:lnTo>
                    <a:pt x="1172520" y="1799894"/>
                  </a:lnTo>
                  <a:lnTo>
                    <a:pt x="1176785" y="1799894"/>
                  </a:lnTo>
                  <a:lnTo>
                    <a:pt x="1177653" y="1798624"/>
                  </a:lnTo>
                  <a:lnTo>
                    <a:pt x="1177337" y="1797354"/>
                  </a:lnTo>
                  <a:lnTo>
                    <a:pt x="1176153" y="1797354"/>
                  </a:lnTo>
                  <a:lnTo>
                    <a:pt x="1175600" y="1796084"/>
                  </a:lnTo>
                  <a:lnTo>
                    <a:pt x="1175205" y="1796084"/>
                  </a:lnTo>
                  <a:lnTo>
                    <a:pt x="1174811" y="1794814"/>
                  </a:lnTo>
                  <a:lnTo>
                    <a:pt x="1167427" y="1794814"/>
                  </a:lnTo>
                  <a:lnTo>
                    <a:pt x="1166835" y="1796084"/>
                  </a:lnTo>
                  <a:lnTo>
                    <a:pt x="1170388" y="1797354"/>
                  </a:lnTo>
                  <a:lnTo>
                    <a:pt x="1170148" y="1797464"/>
                  </a:lnTo>
                  <a:lnTo>
                    <a:pt x="1170941" y="1798624"/>
                  </a:lnTo>
                  <a:lnTo>
                    <a:pt x="1171494" y="1798624"/>
                  </a:lnTo>
                  <a:lnTo>
                    <a:pt x="1171573" y="1800318"/>
                  </a:lnTo>
                  <a:lnTo>
                    <a:pt x="1171655" y="1800758"/>
                  </a:lnTo>
                  <a:lnTo>
                    <a:pt x="1171730" y="1802434"/>
                  </a:lnTo>
                  <a:close/>
                </a:path>
                <a:path w="2360295" h="1867535">
                  <a:moveTo>
                    <a:pt x="1180556" y="1800758"/>
                  </a:moveTo>
                  <a:lnTo>
                    <a:pt x="1181286" y="1798624"/>
                  </a:lnTo>
                  <a:lnTo>
                    <a:pt x="1181444" y="1798624"/>
                  </a:lnTo>
                  <a:lnTo>
                    <a:pt x="1181453" y="1797068"/>
                  </a:lnTo>
                  <a:lnTo>
                    <a:pt x="1181759" y="1796084"/>
                  </a:lnTo>
                  <a:lnTo>
                    <a:pt x="1179373" y="1797068"/>
                  </a:lnTo>
                  <a:lnTo>
                    <a:pt x="1179391" y="1797354"/>
                  </a:lnTo>
                  <a:lnTo>
                    <a:pt x="1180180" y="1797354"/>
                  </a:lnTo>
                  <a:lnTo>
                    <a:pt x="1180364" y="1800318"/>
                  </a:lnTo>
                  <a:lnTo>
                    <a:pt x="1180556" y="1800758"/>
                  </a:lnTo>
                  <a:close/>
                </a:path>
                <a:path w="2360295" h="1867535">
                  <a:moveTo>
                    <a:pt x="1178680" y="1797354"/>
                  </a:moveTo>
                  <a:lnTo>
                    <a:pt x="1179373" y="1797068"/>
                  </a:lnTo>
                  <a:lnTo>
                    <a:pt x="1179316" y="1796151"/>
                  </a:lnTo>
                  <a:lnTo>
                    <a:pt x="1178680" y="1797354"/>
                  </a:lnTo>
                  <a:close/>
                </a:path>
                <a:path w="2360295" h="1867535">
                  <a:moveTo>
                    <a:pt x="1167624" y="1801164"/>
                  </a:moveTo>
                  <a:lnTo>
                    <a:pt x="1167940" y="1801164"/>
                  </a:lnTo>
                  <a:lnTo>
                    <a:pt x="1168730" y="1799894"/>
                  </a:lnTo>
                  <a:lnTo>
                    <a:pt x="1169677" y="1798624"/>
                  </a:lnTo>
                  <a:lnTo>
                    <a:pt x="1170020" y="1797523"/>
                  </a:lnTo>
                  <a:lnTo>
                    <a:pt x="1164861" y="1799894"/>
                  </a:lnTo>
                  <a:lnTo>
                    <a:pt x="1167624" y="1801164"/>
                  </a:lnTo>
                  <a:close/>
                </a:path>
                <a:path w="2360295" h="1867535">
                  <a:moveTo>
                    <a:pt x="1177811" y="1802434"/>
                  </a:moveTo>
                  <a:lnTo>
                    <a:pt x="1180259" y="1802434"/>
                  </a:lnTo>
                  <a:lnTo>
                    <a:pt x="1180101" y="1801164"/>
                  </a:lnTo>
                  <a:lnTo>
                    <a:pt x="1180417" y="1801164"/>
                  </a:lnTo>
                  <a:lnTo>
                    <a:pt x="1180364" y="1800318"/>
                  </a:lnTo>
                  <a:lnTo>
                    <a:pt x="1180180" y="1799894"/>
                  </a:lnTo>
                  <a:lnTo>
                    <a:pt x="1180180" y="1798624"/>
                  </a:lnTo>
                  <a:lnTo>
                    <a:pt x="1178996" y="1798624"/>
                  </a:lnTo>
                  <a:lnTo>
                    <a:pt x="1178443" y="1799894"/>
                  </a:lnTo>
                  <a:lnTo>
                    <a:pt x="1178917" y="1799894"/>
                  </a:lnTo>
                  <a:lnTo>
                    <a:pt x="1177104" y="1801109"/>
                  </a:lnTo>
                  <a:lnTo>
                    <a:pt x="1177811" y="1802434"/>
                  </a:lnTo>
                  <a:close/>
                </a:path>
                <a:path w="2360295" h="1867535">
                  <a:moveTo>
                    <a:pt x="1180022" y="1807514"/>
                  </a:moveTo>
                  <a:lnTo>
                    <a:pt x="1177977" y="1803859"/>
                  </a:lnTo>
                  <a:lnTo>
                    <a:pt x="1177946" y="1803643"/>
                  </a:lnTo>
                  <a:lnTo>
                    <a:pt x="1177495" y="1802434"/>
                  </a:lnTo>
                  <a:lnTo>
                    <a:pt x="1177022" y="1801164"/>
                  </a:lnTo>
                  <a:lnTo>
                    <a:pt x="1177179" y="1799894"/>
                  </a:lnTo>
                  <a:lnTo>
                    <a:pt x="1172678" y="1799894"/>
                  </a:lnTo>
                  <a:lnTo>
                    <a:pt x="1173310" y="1801164"/>
                  </a:lnTo>
                  <a:lnTo>
                    <a:pt x="1172757" y="1801164"/>
                  </a:lnTo>
                  <a:lnTo>
                    <a:pt x="1172520" y="1803704"/>
                  </a:lnTo>
                  <a:lnTo>
                    <a:pt x="1168611" y="1803704"/>
                  </a:lnTo>
                  <a:lnTo>
                    <a:pt x="1168501" y="1803859"/>
                  </a:lnTo>
                  <a:lnTo>
                    <a:pt x="1169125" y="1804974"/>
                  </a:lnTo>
                  <a:lnTo>
                    <a:pt x="1170546" y="1804974"/>
                  </a:lnTo>
                  <a:lnTo>
                    <a:pt x="1170467" y="1806244"/>
                  </a:lnTo>
                  <a:lnTo>
                    <a:pt x="1178127" y="1806244"/>
                  </a:lnTo>
                  <a:lnTo>
                    <a:pt x="1177413" y="1806640"/>
                  </a:lnTo>
                  <a:lnTo>
                    <a:pt x="1180022" y="1807514"/>
                  </a:lnTo>
                  <a:close/>
                </a:path>
                <a:path w="2360295" h="1867535">
                  <a:moveTo>
                    <a:pt x="1180417" y="1801164"/>
                  </a:moveTo>
                  <a:lnTo>
                    <a:pt x="1180556" y="1800758"/>
                  </a:lnTo>
                  <a:lnTo>
                    <a:pt x="1180364" y="1800318"/>
                  </a:lnTo>
                  <a:lnTo>
                    <a:pt x="1180417" y="1801164"/>
                  </a:lnTo>
                  <a:close/>
                </a:path>
                <a:path w="2360295" h="1867535">
                  <a:moveTo>
                    <a:pt x="1180417" y="1801164"/>
                  </a:moveTo>
                  <a:lnTo>
                    <a:pt x="1180733" y="1801164"/>
                  </a:lnTo>
                  <a:lnTo>
                    <a:pt x="1180556" y="1800758"/>
                  </a:lnTo>
                  <a:lnTo>
                    <a:pt x="1180417" y="1801164"/>
                  </a:lnTo>
                  <a:close/>
                </a:path>
                <a:path w="2360295" h="1867535">
                  <a:moveTo>
                    <a:pt x="1177946" y="1803643"/>
                  </a:moveTo>
                  <a:lnTo>
                    <a:pt x="1179074" y="1802434"/>
                  </a:lnTo>
                  <a:lnTo>
                    <a:pt x="1177811" y="1802434"/>
                  </a:lnTo>
                  <a:lnTo>
                    <a:pt x="1177100" y="1801164"/>
                  </a:lnTo>
                  <a:lnTo>
                    <a:pt x="1177946" y="1803643"/>
                  </a:lnTo>
                  <a:close/>
                </a:path>
                <a:path w="2360295" h="1867535">
                  <a:moveTo>
                    <a:pt x="1170704" y="1803704"/>
                  </a:moveTo>
                  <a:lnTo>
                    <a:pt x="1172520" y="1803704"/>
                  </a:lnTo>
                  <a:lnTo>
                    <a:pt x="1172204" y="1802434"/>
                  </a:lnTo>
                  <a:lnTo>
                    <a:pt x="1170704" y="1803704"/>
                  </a:lnTo>
                  <a:close/>
                </a:path>
                <a:path w="2360295" h="1867535">
                  <a:moveTo>
                    <a:pt x="1168611" y="1803704"/>
                  </a:moveTo>
                  <a:lnTo>
                    <a:pt x="1170704" y="1803704"/>
                  </a:lnTo>
                  <a:lnTo>
                    <a:pt x="1170230" y="1802434"/>
                  </a:lnTo>
                  <a:lnTo>
                    <a:pt x="1169519" y="1802434"/>
                  </a:lnTo>
                  <a:lnTo>
                    <a:pt x="1168611" y="1803704"/>
                  </a:lnTo>
                  <a:close/>
                </a:path>
                <a:path w="2360295" h="1867535">
                  <a:moveTo>
                    <a:pt x="1166993" y="1803704"/>
                  </a:moveTo>
                  <a:lnTo>
                    <a:pt x="1167703" y="1803704"/>
                  </a:lnTo>
                  <a:lnTo>
                    <a:pt x="1167703" y="1802434"/>
                  </a:lnTo>
                  <a:lnTo>
                    <a:pt x="1166914" y="1802434"/>
                  </a:lnTo>
                  <a:lnTo>
                    <a:pt x="1166993" y="1803704"/>
                  </a:lnTo>
                  <a:close/>
                </a:path>
                <a:path w="2360295" h="1867535">
                  <a:moveTo>
                    <a:pt x="1167703" y="1804974"/>
                  </a:moveTo>
                  <a:lnTo>
                    <a:pt x="1168501" y="1803859"/>
                  </a:lnTo>
                  <a:lnTo>
                    <a:pt x="1168414" y="1803704"/>
                  </a:lnTo>
                  <a:lnTo>
                    <a:pt x="1167703" y="1803704"/>
                  </a:lnTo>
                  <a:lnTo>
                    <a:pt x="1167703" y="1804974"/>
                  </a:lnTo>
                  <a:close/>
                </a:path>
                <a:path w="2360295" h="1867535">
                  <a:moveTo>
                    <a:pt x="1179548" y="1806244"/>
                  </a:moveTo>
                  <a:lnTo>
                    <a:pt x="1181443" y="1806244"/>
                  </a:lnTo>
                  <a:lnTo>
                    <a:pt x="1181443" y="1804974"/>
                  </a:lnTo>
                  <a:lnTo>
                    <a:pt x="1180891" y="1804974"/>
                  </a:lnTo>
                  <a:lnTo>
                    <a:pt x="1179548" y="1806244"/>
                  </a:lnTo>
                  <a:close/>
                </a:path>
                <a:path w="2360295" h="1867535">
                  <a:moveTo>
                    <a:pt x="1170862" y="1808784"/>
                  </a:moveTo>
                  <a:lnTo>
                    <a:pt x="1180812" y="1808784"/>
                  </a:lnTo>
                  <a:lnTo>
                    <a:pt x="1183259" y="1806244"/>
                  </a:lnTo>
                  <a:lnTo>
                    <a:pt x="1179311" y="1806244"/>
                  </a:lnTo>
                  <a:lnTo>
                    <a:pt x="1180022" y="1807514"/>
                  </a:lnTo>
                  <a:lnTo>
                    <a:pt x="1168256" y="1807514"/>
                  </a:lnTo>
                  <a:lnTo>
                    <a:pt x="1170862" y="1808784"/>
                  </a:lnTo>
                  <a:close/>
                </a:path>
                <a:path w="2360295" h="1867535">
                  <a:moveTo>
                    <a:pt x="1177413" y="1806640"/>
                  </a:moveTo>
                  <a:lnTo>
                    <a:pt x="1178127" y="1806244"/>
                  </a:lnTo>
                  <a:lnTo>
                    <a:pt x="1176232" y="1806244"/>
                  </a:lnTo>
                  <a:lnTo>
                    <a:pt x="1177413" y="1806640"/>
                  </a:lnTo>
                  <a:close/>
                </a:path>
                <a:path w="2360295" h="1867535">
                  <a:moveTo>
                    <a:pt x="1168256" y="1807514"/>
                  </a:moveTo>
                  <a:lnTo>
                    <a:pt x="1175205" y="1807514"/>
                  </a:lnTo>
                  <a:lnTo>
                    <a:pt x="1175126" y="1806244"/>
                  </a:lnTo>
                  <a:lnTo>
                    <a:pt x="1169519" y="1806244"/>
                  </a:lnTo>
                  <a:lnTo>
                    <a:pt x="1168256" y="1807514"/>
                  </a:lnTo>
                  <a:close/>
                </a:path>
                <a:path w="2360295" h="1867535">
                  <a:moveTo>
                    <a:pt x="1175837" y="1807514"/>
                  </a:moveTo>
                  <a:lnTo>
                    <a:pt x="1180022" y="1807514"/>
                  </a:lnTo>
                  <a:lnTo>
                    <a:pt x="1177413" y="1806640"/>
                  </a:lnTo>
                  <a:lnTo>
                    <a:pt x="1175837" y="1807514"/>
                  </a:lnTo>
                  <a:close/>
                </a:path>
                <a:path w="2360295" h="1867535">
                  <a:moveTo>
                    <a:pt x="1169914" y="1812594"/>
                  </a:moveTo>
                  <a:lnTo>
                    <a:pt x="1180891" y="1812594"/>
                  </a:lnTo>
                  <a:lnTo>
                    <a:pt x="1180180" y="1811324"/>
                  </a:lnTo>
                  <a:lnTo>
                    <a:pt x="1181286" y="1810054"/>
                  </a:lnTo>
                  <a:lnTo>
                    <a:pt x="1181838" y="1810054"/>
                  </a:lnTo>
                  <a:lnTo>
                    <a:pt x="1182154" y="1808784"/>
                  </a:lnTo>
                  <a:lnTo>
                    <a:pt x="1170309" y="1808784"/>
                  </a:lnTo>
                  <a:lnTo>
                    <a:pt x="1170309" y="1810054"/>
                  </a:lnTo>
                  <a:lnTo>
                    <a:pt x="1171099" y="1811324"/>
                  </a:lnTo>
                  <a:lnTo>
                    <a:pt x="1169914" y="1812594"/>
                  </a:lnTo>
                  <a:close/>
                </a:path>
                <a:path w="2360295" h="1867535">
                  <a:moveTo>
                    <a:pt x="1169204" y="1815134"/>
                  </a:moveTo>
                  <a:lnTo>
                    <a:pt x="1168415" y="1812594"/>
                  </a:lnTo>
                  <a:lnTo>
                    <a:pt x="1168178" y="1812594"/>
                  </a:lnTo>
                  <a:lnTo>
                    <a:pt x="1167704" y="1811324"/>
                  </a:lnTo>
                  <a:lnTo>
                    <a:pt x="1167615" y="1812636"/>
                  </a:lnTo>
                  <a:lnTo>
                    <a:pt x="1167309" y="1813864"/>
                  </a:lnTo>
                  <a:lnTo>
                    <a:pt x="1167625" y="1813864"/>
                  </a:lnTo>
                  <a:lnTo>
                    <a:pt x="1169204" y="1815134"/>
                  </a:lnTo>
                  <a:close/>
                </a:path>
                <a:path w="2360295" h="1867535">
                  <a:moveTo>
                    <a:pt x="1181917" y="1813864"/>
                  </a:moveTo>
                  <a:lnTo>
                    <a:pt x="1181207" y="1812594"/>
                  </a:lnTo>
                  <a:lnTo>
                    <a:pt x="1178996" y="1812594"/>
                  </a:lnTo>
                  <a:lnTo>
                    <a:pt x="1181917" y="1813864"/>
                  </a:lnTo>
                  <a:close/>
                </a:path>
                <a:path w="2360295" h="1867535">
                  <a:moveTo>
                    <a:pt x="1178972" y="1812617"/>
                  </a:moveTo>
                  <a:close/>
                </a:path>
                <a:path w="2360295" h="1867535">
                  <a:moveTo>
                    <a:pt x="1170309" y="1815134"/>
                  </a:moveTo>
                  <a:lnTo>
                    <a:pt x="1176548" y="1815134"/>
                  </a:lnTo>
                  <a:lnTo>
                    <a:pt x="1177732" y="1813864"/>
                  </a:lnTo>
                  <a:lnTo>
                    <a:pt x="1178954" y="1812636"/>
                  </a:lnTo>
                  <a:lnTo>
                    <a:pt x="1170704" y="1812594"/>
                  </a:lnTo>
                  <a:lnTo>
                    <a:pt x="1170704" y="1813864"/>
                  </a:lnTo>
                  <a:lnTo>
                    <a:pt x="1170467" y="1813864"/>
                  </a:lnTo>
                  <a:lnTo>
                    <a:pt x="1170309" y="1815134"/>
                  </a:lnTo>
                  <a:close/>
                </a:path>
                <a:path w="2360295" h="1867535">
                  <a:moveTo>
                    <a:pt x="1178048" y="1815134"/>
                  </a:moveTo>
                  <a:lnTo>
                    <a:pt x="1182312" y="1815134"/>
                  </a:lnTo>
                  <a:lnTo>
                    <a:pt x="1181049" y="1813864"/>
                  </a:lnTo>
                  <a:lnTo>
                    <a:pt x="1178988" y="1812636"/>
                  </a:lnTo>
                  <a:lnTo>
                    <a:pt x="1178759" y="1813864"/>
                  </a:lnTo>
                  <a:lnTo>
                    <a:pt x="1178048" y="1815134"/>
                  </a:lnTo>
                  <a:close/>
                </a:path>
                <a:path w="2360295" h="1867535">
                  <a:moveTo>
                    <a:pt x="1168809" y="1817674"/>
                  </a:moveTo>
                  <a:lnTo>
                    <a:pt x="1174495" y="1817674"/>
                  </a:lnTo>
                  <a:lnTo>
                    <a:pt x="1175837" y="1816404"/>
                  </a:lnTo>
                  <a:lnTo>
                    <a:pt x="1175284" y="1815134"/>
                  </a:lnTo>
                  <a:lnTo>
                    <a:pt x="1167625" y="1815134"/>
                  </a:lnTo>
                  <a:lnTo>
                    <a:pt x="1167546" y="1813864"/>
                  </a:lnTo>
                  <a:lnTo>
                    <a:pt x="1167309" y="1813864"/>
                  </a:lnTo>
                  <a:lnTo>
                    <a:pt x="1167151" y="1816404"/>
                  </a:lnTo>
                  <a:lnTo>
                    <a:pt x="1168414" y="1816404"/>
                  </a:lnTo>
                  <a:lnTo>
                    <a:pt x="1168809" y="1817674"/>
                  </a:lnTo>
                  <a:close/>
                </a:path>
                <a:path w="2360295" h="1867535">
                  <a:moveTo>
                    <a:pt x="1181049" y="1817674"/>
                  </a:moveTo>
                  <a:lnTo>
                    <a:pt x="1181680" y="1817674"/>
                  </a:lnTo>
                  <a:lnTo>
                    <a:pt x="1181207" y="1815134"/>
                  </a:lnTo>
                  <a:lnTo>
                    <a:pt x="1180891" y="1815134"/>
                  </a:lnTo>
                  <a:lnTo>
                    <a:pt x="1180259" y="1816404"/>
                  </a:lnTo>
                  <a:lnTo>
                    <a:pt x="1180496" y="1816404"/>
                  </a:lnTo>
                  <a:lnTo>
                    <a:pt x="1181049" y="1817674"/>
                  </a:lnTo>
                  <a:close/>
                </a:path>
                <a:path w="2360295" h="1867535">
                  <a:moveTo>
                    <a:pt x="1179583" y="1815698"/>
                  </a:moveTo>
                  <a:lnTo>
                    <a:pt x="1179548" y="1815134"/>
                  </a:lnTo>
                  <a:lnTo>
                    <a:pt x="1179232" y="1815134"/>
                  </a:lnTo>
                  <a:lnTo>
                    <a:pt x="1179583" y="1815698"/>
                  </a:lnTo>
                  <a:close/>
                </a:path>
                <a:path w="2360295" h="1867535">
                  <a:moveTo>
                    <a:pt x="1179627" y="1816404"/>
                  </a:moveTo>
                  <a:lnTo>
                    <a:pt x="1180022" y="1816404"/>
                  </a:lnTo>
                  <a:lnTo>
                    <a:pt x="1179583" y="1815698"/>
                  </a:lnTo>
                  <a:lnTo>
                    <a:pt x="1179627" y="1816404"/>
                  </a:lnTo>
                  <a:close/>
                </a:path>
                <a:path w="2360295" h="1867535">
                  <a:moveTo>
                    <a:pt x="1167151" y="1817674"/>
                  </a:moveTo>
                  <a:lnTo>
                    <a:pt x="1167941" y="1817674"/>
                  </a:lnTo>
                  <a:lnTo>
                    <a:pt x="1168414" y="1816404"/>
                  </a:lnTo>
                  <a:lnTo>
                    <a:pt x="1167151" y="1816404"/>
                  </a:lnTo>
                  <a:lnTo>
                    <a:pt x="1167151" y="1817674"/>
                  </a:lnTo>
                  <a:close/>
                </a:path>
                <a:path w="2360295" h="1867535">
                  <a:moveTo>
                    <a:pt x="1168967" y="1818944"/>
                  </a:moveTo>
                  <a:lnTo>
                    <a:pt x="1176469" y="1818944"/>
                  </a:lnTo>
                  <a:lnTo>
                    <a:pt x="1176153" y="1817674"/>
                  </a:lnTo>
                  <a:lnTo>
                    <a:pt x="1167151" y="1817674"/>
                  </a:lnTo>
                  <a:lnTo>
                    <a:pt x="1168967" y="1818944"/>
                  </a:lnTo>
                  <a:close/>
                </a:path>
                <a:path w="2360295" h="1867535">
                  <a:moveTo>
                    <a:pt x="1168651" y="1820214"/>
                  </a:moveTo>
                  <a:lnTo>
                    <a:pt x="1176311" y="1820214"/>
                  </a:lnTo>
                  <a:lnTo>
                    <a:pt x="1176311" y="1818944"/>
                  </a:lnTo>
                  <a:lnTo>
                    <a:pt x="1168651" y="1818944"/>
                  </a:lnTo>
                  <a:lnTo>
                    <a:pt x="1168651" y="1820214"/>
                  </a:lnTo>
                  <a:close/>
                </a:path>
                <a:path w="2360295" h="1867535">
                  <a:moveTo>
                    <a:pt x="1180417" y="1829104"/>
                  </a:moveTo>
                  <a:lnTo>
                    <a:pt x="1181444" y="1829104"/>
                  </a:lnTo>
                  <a:lnTo>
                    <a:pt x="1180180" y="1827834"/>
                  </a:lnTo>
                  <a:lnTo>
                    <a:pt x="1180417" y="1826564"/>
                  </a:lnTo>
                  <a:lnTo>
                    <a:pt x="1180259" y="1825294"/>
                  </a:lnTo>
                  <a:lnTo>
                    <a:pt x="1179707" y="1824024"/>
                  </a:lnTo>
                  <a:lnTo>
                    <a:pt x="1181839" y="1822754"/>
                  </a:lnTo>
                  <a:lnTo>
                    <a:pt x="1180496" y="1821484"/>
                  </a:lnTo>
                  <a:lnTo>
                    <a:pt x="1180259" y="1820214"/>
                  </a:lnTo>
                  <a:lnTo>
                    <a:pt x="1179785" y="1820214"/>
                  </a:lnTo>
                  <a:lnTo>
                    <a:pt x="1180022" y="1821484"/>
                  </a:lnTo>
                  <a:lnTo>
                    <a:pt x="1179864" y="1821484"/>
                  </a:lnTo>
                  <a:lnTo>
                    <a:pt x="1179785" y="1822754"/>
                  </a:lnTo>
                  <a:lnTo>
                    <a:pt x="1176864" y="1822754"/>
                  </a:lnTo>
                  <a:lnTo>
                    <a:pt x="1177890" y="1824024"/>
                  </a:lnTo>
                  <a:lnTo>
                    <a:pt x="1178522" y="1824024"/>
                  </a:lnTo>
                  <a:lnTo>
                    <a:pt x="1177574" y="1825294"/>
                  </a:lnTo>
                  <a:lnTo>
                    <a:pt x="1179469" y="1825294"/>
                  </a:lnTo>
                  <a:lnTo>
                    <a:pt x="1178206" y="1826564"/>
                  </a:lnTo>
                  <a:lnTo>
                    <a:pt x="1179312" y="1827834"/>
                  </a:lnTo>
                  <a:lnTo>
                    <a:pt x="1179785" y="1827834"/>
                  </a:lnTo>
                  <a:lnTo>
                    <a:pt x="1180011" y="1828560"/>
                  </a:lnTo>
                  <a:lnTo>
                    <a:pt x="1180417" y="1829104"/>
                  </a:lnTo>
                  <a:close/>
                </a:path>
                <a:path w="2360295" h="1867535">
                  <a:moveTo>
                    <a:pt x="1176074" y="1821484"/>
                  </a:moveTo>
                  <a:lnTo>
                    <a:pt x="1178838" y="1821484"/>
                  </a:lnTo>
                  <a:lnTo>
                    <a:pt x="1179627" y="1820214"/>
                  </a:lnTo>
                  <a:lnTo>
                    <a:pt x="1176864" y="1820214"/>
                  </a:lnTo>
                  <a:lnTo>
                    <a:pt x="1176044" y="1821413"/>
                  </a:lnTo>
                  <a:close/>
                </a:path>
                <a:path w="2360295" h="1867535">
                  <a:moveTo>
                    <a:pt x="1167687" y="1822717"/>
                  </a:moveTo>
                  <a:lnTo>
                    <a:pt x="1169757" y="1821484"/>
                  </a:lnTo>
                  <a:lnTo>
                    <a:pt x="1175995" y="1821484"/>
                  </a:lnTo>
                  <a:lnTo>
                    <a:pt x="1175522" y="1820214"/>
                  </a:lnTo>
                  <a:lnTo>
                    <a:pt x="1168178" y="1820214"/>
                  </a:lnTo>
                  <a:lnTo>
                    <a:pt x="1167862" y="1821484"/>
                  </a:lnTo>
                  <a:lnTo>
                    <a:pt x="1167648" y="1822627"/>
                  </a:lnTo>
                  <a:close/>
                </a:path>
                <a:path w="2360295" h="1867535">
                  <a:moveTo>
                    <a:pt x="1175995" y="1821484"/>
                  </a:moveTo>
                  <a:close/>
                </a:path>
                <a:path w="2360295" h="1867535">
                  <a:moveTo>
                    <a:pt x="1177416" y="1822754"/>
                  </a:moveTo>
                  <a:lnTo>
                    <a:pt x="1179075" y="1822754"/>
                  </a:lnTo>
                  <a:lnTo>
                    <a:pt x="1178759" y="1821484"/>
                  </a:lnTo>
                  <a:lnTo>
                    <a:pt x="1177496" y="1821484"/>
                  </a:lnTo>
                  <a:lnTo>
                    <a:pt x="1177416" y="1822754"/>
                  </a:lnTo>
                  <a:close/>
                </a:path>
                <a:path w="2360295" h="1867535">
                  <a:moveTo>
                    <a:pt x="1175284" y="1822754"/>
                  </a:moveTo>
                  <a:lnTo>
                    <a:pt x="1176311" y="1822754"/>
                  </a:lnTo>
                  <a:lnTo>
                    <a:pt x="1175837" y="1821484"/>
                  </a:lnTo>
                  <a:lnTo>
                    <a:pt x="1175284" y="1822754"/>
                  </a:lnTo>
                  <a:close/>
                </a:path>
                <a:path w="2360295" h="1867535">
                  <a:moveTo>
                    <a:pt x="1169836" y="1822754"/>
                  </a:moveTo>
                  <a:lnTo>
                    <a:pt x="1172679" y="1822754"/>
                  </a:lnTo>
                  <a:lnTo>
                    <a:pt x="1174337" y="1821484"/>
                  </a:lnTo>
                  <a:lnTo>
                    <a:pt x="1169757" y="1821484"/>
                  </a:lnTo>
                  <a:lnTo>
                    <a:pt x="1169836" y="1822754"/>
                  </a:lnTo>
                  <a:close/>
                </a:path>
                <a:path w="2360295" h="1867535">
                  <a:moveTo>
                    <a:pt x="1172679" y="1825294"/>
                  </a:moveTo>
                  <a:lnTo>
                    <a:pt x="1173548" y="1825294"/>
                  </a:lnTo>
                  <a:lnTo>
                    <a:pt x="1172916" y="1824024"/>
                  </a:lnTo>
                  <a:lnTo>
                    <a:pt x="1172600" y="1822754"/>
                  </a:lnTo>
                  <a:lnTo>
                    <a:pt x="1167625" y="1822754"/>
                  </a:lnTo>
                  <a:lnTo>
                    <a:pt x="1167648" y="1822627"/>
                  </a:lnTo>
                  <a:lnTo>
                    <a:pt x="1167151" y="1821484"/>
                  </a:lnTo>
                  <a:lnTo>
                    <a:pt x="1167467" y="1824024"/>
                  </a:lnTo>
                  <a:lnTo>
                    <a:pt x="1171968" y="1824024"/>
                  </a:lnTo>
                  <a:lnTo>
                    <a:pt x="1172679" y="1825294"/>
                  </a:lnTo>
                  <a:close/>
                </a:path>
                <a:path w="2360295" h="1867535">
                  <a:moveTo>
                    <a:pt x="1167625" y="1822754"/>
                  </a:moveTo>
                  <a:close/>
                </a:path>
                <a:path w="2360295" h="1867535">
                  <a:moveTo>
                    <a:pt x="1176627" y="1834184"/>
                  </a:moveTo>
                  <a:lnTo>
                    <a:pt x="1178048" y="1834184"/>
                  </a:lnTo>
                  <a:lnTo>
                    <a:pt x="1177969" y="1832914"/>
                  </a:lnTo>
                  <a:lnTo>
                    <a:pt x="1177736" y="1830416"/>
                  </a:lnTo>
                  <a:lnTo>
                    <a:pt x="1177337" y="1825294"/>
                  </a:lnTo>
                  <a:lnTo>
                    <a:pt x="1176785" y="1824024"/>
                  </a:lnTo>
                  <a:lnTo>
                    <a:pt x="1174653" y="1824024"/>
                  </a:lnTo>
                  <a:lnTo>
                    <a:pt x="1174732" y="1825294"/>
                  </a:lnTo>
                  <a:lnTo>
                    <a:pt x="1175205" y="1825294"/>
                  </a:lnTo>
                  <a:lnTo>
                    <a:pt x="1174890" y="1826564"/>
                  </a:lnTo>
                  <a:lnTo>
                    <a:pt x="1174574" y="1826564"/>
                  </a:lnTo>
                  <a:lnTo>
                    <a:pt x="1176153" y="1827834"/>
                  </a:lnTo>
                  <a:lnTo>
                    <a:pt x="1173597" y="1828813"/>
                  </a:lnTo>
                  <a:lnTo>
                    <a:pt x="1173784" y="1829104"/>
                  </a:lnTo>
                  <a:lnTo>
                    <a:pt x="1173563" y="1829352"/>
                  </a:lnTo>
                  <a:lnTo>
                    <a:pt x="1176548" y="1830374"/>
                  </a:lnTo>
                  <a:lnTo>
                    <a:pt x="1176864" y="1831644"/>
                  </a:lnTo>
                  <a:lnTo>
                    <a:pt x="1176627" y="1834184"/>
                  </a:lnTo>
                  <a:close/>
                </a:path>
                <a:path w="2360295" h="1867535">
                  <a:moveTo>
                    <a:pt x="1173864" y="1825294"/>
                  </a:moveTo>
                  <a:lnTo>
                    <a:pt x="1174337" y="1825294"/>
                  </a:lnTo>
                  <a:lnTo>
                    <a:pt x="1174495" y="1824024"/>
                  </a:lnTo>
                  <a:lnTo>
                    <a:pt x="1173469" y="1824024"/>
                  </a:lnTo>
                  <a:lnTo>
                    <a:pt x="1173864" y="1825294"/>
                  </a:lnTo>
                  <a:close/>
                </a:path>
                <a:path w="2360295" h="1867535">
                  <a:moveTo>
                    <a:pt x="1169046" y="1826564"/>
                  </a:moveTo>
                  <a:lnTo>
                    <a:pt x="1168809" y="1825294"/>
                  </a:lnTo>
                  <a:lnTo>
                    <a:pt x="1171258" y="1825294"/>
                  </a:lnTo>
                  <a:lnTo>
                    <a:pt x="1171336" y="1824024"/>
                  </a:lnTo>
                  <a:lnTo>
                    <a:pt x="1167467" y="1824024"/>
                  </a:lnTo>
                  <a:lnTo>
                    <a:pt x="1167783" y="1825294"/>
                  </a:lnTo>
                  <a:lnTo>
                    <a:pt x="1169046" y="1826564"/>
                  </a:lnTo>
                  <a:close/>
                </a:path>
                <a:path w="2360295" h="1867535">
                  <a:moveTo>
                    <a:pt x="1173627" y="1826564"/>
                  </a:moveTo>
                  <a:lnTo>
                    <a:pt x="1173864" y="1825294"/>
                  </a:lnTo>
                  <a:lnTo>
                    <a:pt x="1172995" y="1825294"/>
                  </a:lnTo>
                  <a:lnTo>
                    <a:pt x="1173627" y="1826564"/>
                  </a:lnTo>
                  <a:close/>
                </a:path>
                <a:path w="2360295" h="1867535">
                  <a:moveTo>
                    <a:pt x="1170862" y="1836724"/>
                  </a:moveTo>
                  <a:lnTo>
                    <a:pt x="1170389" y="1832914"/>
                  </a:lnTo>
                  <a:lnTo>
                    <a:pt x="1173563" y="1829352"/>
                  </a:lnTo>
                  <a:lnTo>
                    <a:pt x="1172837" y="1829104"/>
                  </a:lnTo>
                  <a:lnTo>
                    <a:pt x="1173597" y="1828813"/>
                  </a:lnTo>
                  <a:lnTo>
                    <a:pt x="1171336" y="1825294"/>
                  </a:lnTo>
                  <a:lnTo>
                    <a:pt x="1170073" y="1825294"/>
                  </a:lnTo>
                  <a:lnTo>
                    <a:pt x="1169836" y="1826564"/>
                  </a:lnTo>
                  <a:lnTo>
                    <a:pt x="1170547" y="1826564"/>
                  </a:lnTo>
                  <a:lnTo>
                    <a:pt x="1170547" y="1827834"/>
                  </a:lnTo>
                  <a:lnTo>
                    <a:pt x="1167467" y="1827834"/>
                  </a:lnTo>
                  <a:lnTo>
                    <a:pt x="1167231" y="1830374"/>
                  </a:lnTo>
                  <a:lnTo>
                    <a:pt x="1166678" y="1831644"/>
                  </a:lnTo>
                  <a:lnTo>
                    <a:pt x="1166441" y="1832914"/>
                  </a:lnTo>
                  <a:lnTo>
                    <a:pt x="1169520" y="1832914"/>
                  </a:lnTo>
                  <a:lnTo>
                    <a:pt x="1169836" y="1834184"/>
                  </a:lnTo>
                  <a:lnTo>
                    <a:pt x="1170073" y="1834184"/>
                  </a:lnTo>
                  <a:lnTo>
                    <a:pt x="1170199" y="1835835"/>
                  </a:lnTo>
                  <a:lnTo>
                    <a:pt x="1170862" y="1836724"/>
                  </a:lnTo>
                  <a:close/>
                </a:path>
                <a:path w="2360295" h="1867535">
                  <a:moveTo>
                    <a:pt x="1167467" y="1827834"/>
                  </a:moveTo>
                  <a:lnTo>
                    <a:pt x="1170073" y="1827834"/>
                  </a:lnTo>
                  <a:lnTo>
                    <a:pt x="1167941" y="1826564"/>
                  </a:lnTo>
                  <a:lnTo>
                    <a:pt x="1167467" y="1827834"/>
                  </a:lnTo>
                  <a:close/>
                </a:path>
                <a:path w="2360295" h="1867535">
                  <a:moveTo>
                    <a:pt x="1178482" y="1829104"/>
                  </a:moveTo>
                  <a:lnTo>
                    <a:pt x="1180180" y="1829104"/>
                  </a:lnTo>
                  <a:lnTo>
                    <a:pt x="1180011" y="1828560"/>
                  </a:lnTo>
                  <a:lnTo>
                    <a:pt x="1179469" y="1827834"/>
                  </a:lnTo>
                  <a:lnTo>
                    <a:pt x="1179312" y="1827834"/>
                  </a:lnTo>
                  <a:lnTo>
                    <a:pt x="1178482" y="1829104"/>
                  </a:lnTo>
                  <a:close/>
                </a:path>
                <a:path w="2360295" h="1867535">
                  <a:moveTo>
                    <a:pt x="1180180" y="1831644"/>
                  </a:moveTo>
                  <a:lnTo>
                    <a:pt x="1180338" y="1831644"/>
                  </a:lnTo>
                  <a:lnTo>
                    <a:pt x="1180259" y="1830374"/>
                  </a:lnTo>
                  <a:lnTo>
                    <a:pt x="1178759" y="1830374"/>
                  </a:lnTo>
                  <a:lnTo>
                    <a:pt x="1180417" y="1829104"/>
                  </a:lnTo>
                  <a:lnTo>
                    <a:pt x="1180011" y="1828560"/>
                  </a:lnTo>
                  <a:lnTo>
                    <a:pt x="1180180" y="1829104"/>
                  </a:lnTo>
                  <a:lnTo>
                    <a:pt x="1178482" y="1829104"/>
                  </a:lnTo>
                  <a:lnTo>
                    <a:pt x="1177726" y="1830263"/>
                  </a:lnTo>
                  <a:lnTo>
                    <a:pt x="1177736" y="1830416"/>
                  </a:lnTo>
                  <a:lnTo>
                    <a:pt x="1180180" y="1831644"/>
                  </a:lnTo>
                  <a:close/>
                </a:path>
                <a:path w="2360295" h="1867535">
                  <a:moveTo>
                    <a:pt x="1173563" y="1829352"/>
                  </a:moveTo>
                  <a:lnTo>
                    <a:pt x="1173784" y="1829104"/>
                  </a:lnTo>
                  <a:lnTo>
                    <a:pt x="1173597" y="1828813"/>
                  </a:lnTo>
                  <a:lnTo>
                    <a:pt x="1172837" y="1829104"/>
                  </a:lnTo>
                  <a:lnTo>
                    <a:pt x="1173563" y="1829352"/>
                  </a:lnTo>
                  <a:close/>
                </a:path>
                <a:path w="2360295" h="1867535">
                  <a:moveTo>
                    <a:pt x="1181049" y="1830374"/>
                  </a:moveTo>
                  <a:lnTo>
                    <a:pt x="1181681" y="1830374"/>
                  </a:lnTo>
                  <a:lnTo>
                    <a:pt x="1181760" y="1829104"/>
                  </a:lnTo>
                  <a:lnTo>
                    <a:pt x="1181049" y="1829104"/>
                  </a:lnTo>
                  <a:lnTo>
                    <a:pt x="1181049" y="1830374"/>
                  </a:lnTo>
                  <a:close/>
                </a:path>
                <a:path w="2360295" h="1867535">
                  <a:moveTo>
                    <a:pt x="1174968" y="1836724"/>
                  </a:moveTo>
                  <a:lnTo>
                    <a:pt x="1175442" y="1835454"/>
                  </a:lnTo>
                  <a:lnTo>
                    <a:pt x="1175679" y="1834184"/>
                  </a:lnTo>
                  <a:lnTo>
                    <a:pt x="1175127" y="1832914"/>
                  </a:lnTo>
                  <a:lnTo>
                    <a:pt x="1174258" y="1832914"/>
                  </a:lnTo>
                  <a:lnTo>
                    <a:pt x="1174179" y="1834184"/>
                  </a:lnTo>
                  <a:lnTo>
                    <a:pt x="1173863" y="1835454"/>
                  </a:lnTo>
                  <a:lnTo>
                    <a:pt x="1174179" y="1835454"/>
                  </a:lnTo>
                  <a:lnTo>
                    <a:pt x="1174968" y="1836724"/>
                  </a:lnTo>
                  <a:close/>
                </a:path>
                <a:path w="2360295" h="1867535">
                  <a:moveTo>
                    <a:pt x="1166441" y="1834184"/>
                  </a:moveTo>
                  <a:lnTo>
                    <a:pt x="1168573" y="1834184"/>
                  </a:lnTo>
                  <a:lnTo>
                    <a:pt x="1168889" y="1832914"/>
                  </a:lnTo>
                  <a:lnTo>
                    <a:pt x="1166441" y="1832914"/>
                  </a:lnTo>
                  <a:lnTo>
                    <a:pt x="1166441" y="1834184"/>
                  </a:lnTo>
                  <a:close/>
                </a:path>
                <a:path w="2360295" h="1867535">
                  <a:moveTo>
                    <a:pt x="1180181" y="1835454"/>
                  </a:moveTo>
                  <a:lnTo>
                    <a:pt x="1181444" y="1835454"/>
                  </a:lnTo>
                  <a:lnTo>
                    <a:pt x="1181128" y="1834184"/>
                  </a:lnTo>
                  <a:lnTo>
                    <a:pt x="1180417" y="1834184"/>
                  </a:lnTo>
                  <a:lnTo>
                    <a:pt x="1180181" y="1835454"/>
                  </a:lnTo>
                  <a:close/>
                </a:path>
                <a:path w="2360295" h="1867535">
                  <a:moveTo>
                    <a:pt x="1177496" y="1835454"/>
                  </a:moveTo>
                  <a:lnTo>
                    <a:pt x="1178759" y="1835454"/>
                  </a:lnTo>
                  <a:lnTo>
                    <a:pt x="1178443" y="1834184"/>
                  </a:lnTo>
                  <a:lnTo>
                    <a:pt x="1176943" y="1834184"/>
                  </a:lnTo>
                  <a:lnTo>
                    <a:pt x="1177496" y="1835454"/>
                  </a:lnTo>
                  <a:close/>
                </a:path>
                <a:path w="2360295" h="1867535">
                  <a:moveTo>
                    <a:pt x="1171652" y="1835454"/>
                  </a:moveTo>
                  <a:lnTo>
                    <a:pt x="1172205" y="1835454"/>
                  </a:lnTo>
                  <a:lnTo>
                    <a:pt x="1172047" y="1834184"/>
                  </a:lnTo>
                  <a:lnTo>
                    <a:pt x="1171652" y="1835454"/>
                  </a:lnTo>
                  <a:close/>
                </a:path>
                <a:path w="2360295" h="1867535">
                  <a:moveTo>
                    <a:pt x="1169126" y="1835454"/>
                  </a:moveTo>
                  <a:lnTo>
                    <a:pt x="1168968" y="1834184"/>
                  </a:lnTo>
                  <a:lnTo>
                    <a:pt x="1168257" y="1834184"/>
                  </a:lnTo>
                  <a:lnTo>
                    <a:pt x="1169126" y="1835454"/>
                  </a:lnTo>
                  <a:close/>
                </a:path>
                <a:path w="2360295" h="1867535">
                  <a:moveTo>
                    <a:pt x="1180142" y="1835660"/>
                  </a:moveTo>
                  <a:lnTo>
                    <a:pt x="1180181" y="1835454"/>
                  </a:lnTo>
                  <a:lnTo>
                    <a:pt x="1179707" y="1835454"/>
                  </a:lnTo>
                  <a:lnTo>
                    <a:pt x="1180142" y="1835660"/>
                  </a:lnTo>
                  <a:close/>
                </a:path>
                <a:path w="2360295" h="1867535">
                  <a:moveTo>
                    <a:pt x="1176311" y="1836724"/>
                  </a:moveTo>
                  <a:lnTo>
                    <a:pt x="1177732" y="1836724"/>
                  </a:lnTo>
                  <a:lnTo>
                    <a:pt x="1177496" y="1835454"/>
                  </a:lnTo>
                  <a:lnTo>
                    <a:pt x="1176864" y="1835454"/>
                  </a:lnTo>
                  <a:lnTo>
                    <a:pt x="1176311" y="1836724"/>
                  </a:lnTo>
                  <a:close/>
                </a:path>
                <a:path w="2360295" h="1867535">
                  <a:moveTo>
                    <a:pt x="1172916" y="1837994"/>
                  </a:moveTo>
                  <a:lnTo>
                    <a:pt x="1173389" y="1837994"/>
                  </a:lnTo>
                  <a:lnTo>
                    <a:pt x="1173705" y="1836724"/>
                  </a:lnTo>
                  <a:lnTo>
                    <a:pt x="1173547" y="1835454"/>
                  </a:lnTo>
                  <a:lnTo>
                    <a:pt x="1173231" y="1835454"/>
                  </a:lnTo>
                  <a:lnTo>
                    <a:pt x="1172836" y="1836724"/>
                  </a:lnTo>
                  <a:lnTo>
                    <a:pt x="1171573" y="1836724"/>
                  </a:lnTo>
                  <a:lnTo>
                    <a:pt x="1172916" y="1837994"/>
                  </a:lnTo>
                  <a:close/>
                </a:path>
                <a:path w="2360295" h="1867535">
                  <a:moveTo>
                    <a:pt x="1170863" y="1836724"/>
                  </a:moveTo>
                  <a:lnTo>
                    <a:pt x="1172442" y="1836724"/>
                  </a:lnTo>
                  <a:lnTo>
                    <a:pt x="1172284" y="1835454"/>
                  </a:lnTo>
                  <a:lnTo>
                    <a:pt x="1170705" y="1835454"/>
                  </a:lnTo>
                  <a:lnTo>
                    <a:pt x="1170863" y="1836724"/>
                  </a:lnTo>
                  <a:close/>
                </a:path>
                <a:path w="2360295" h="1867535">
                  <a:moveTo>
                    <a:pt x="1170199" y="1835835"/>
                  </a:moveTo>
                  <a:lnTo>
                    <a:pt x="1170152" y="1835454"/>
                  </a:lnTo>
                  <a:lnTo>
                    <a:pt x="1169915" y="1835454"/>
                  </a:lnTo>
                  <a:lnTo>
                    <a:pt x="1170199" y="1835835"/>
                  </a:lnTo>
                  <a:close/>
                </a:path>
                <a:path w="2360295" h="1867535">
                  <a:moveTo>
                    <a:pt x="1179944" y="1845556"/>
                  </a:moveTo>
                  <a:lnTo>
                    <a:pt x="1181602" y="1844344"/>
                  </a:lnTo>
                  <a:lnTo>
                    <a:pt x="1180338" y="1843074"/>
                  </a:lnTo>
                  <a:lnTo>
                    <a:pt x="1183418" y="1841804"/>
                  </a:lnTo>
                  <a:lnTo>
                    <a:pt x="1180575" y="1840534"/>
                  </a:lnTo>
                  <a:lnTo>
                    <a:pt x="1180496" y="1839264"/>
                  </a:lnTo>
                  <a:lnTo>
                    <a:pt x="1180260" y="1837994"/>
                  </a:lnTo>
                  <a:lnTo>
                    <a:pt x="1181602" y="1837994"/>
                  </a:lnTo>
                  <a:lnTo>
                    <a:pt x="1182391" y="1836724"/>
                  </a:lnTo>
                  <a:lnTo>
                    <a:pt x="1180142" y="1835660"/>
                  </a:lnTo>
                  <a:lnTo>
                    <a:pt x="1179944" y="1836724"/>
                  </a:lnTo>
                  <a:lnTo>
                    <a:pt x="1179944" y="1845556"/>
                  </a:lnTo>
                  <a:close/>
                </a:path>
                <a:path w="2360295" h="1867535">
                  <a:moveTo>
                    <a:pt x="1170310" y="1836724"/>
                  </a:moveTo>
                  <a:lnTo>
                    <a:pt x="1170862" y="1836724"/>
                  </a:lnTo>
                  <a:lnTo>
                    <a:pt x="1170199" y="1835835"/>
                  </a:lnTo>
                  <a:lnTo>
                    <a:pt x="1170310" y="1836724"/>
                  </a:lnTo>
                  <a:close/>
                </a:path>
                <a:path w="2360295" h="1867535">
                  <a:moveTo>
                    <a:pt x="1177811" y="1837994"/>
                  </a:moveTo>
                  <a:lnTo>
                    <a:pt x="1178285" y="1837994"/>
                  </a:lnTo>
                  <a:lnTo>
                    <a:pt x="1178048" y="1836724"/>
                  </a:lnTo>
                  <a:lnTo>
                    <a:pt x="1175758" y="1836724"/>
                  </a:lnTo>
                  <a:lnTo>
                    <a:pt x="1177811" y="1837994"/>
                  </a:lnTo>
                  <a:close/>
                </a:path>
                <a:path w="2360295" h="1867535">
                  <a:moveTo>
                    <a:pt x="1173942" y="1839264"/>
                  </a:moveTo>
                  <a:lnTo>
                    <a:pt x="1175206" y="1839264"/>
                  </a:lnTo>
                  <a:lnTo>
                    <a:pt x="1174969" y="1837994"/>
                  </a:lnTo>
                  <a:lnTo>
                    <a:pt x="1174890" y="1836724"/>
                  </a:lnTo>
                  <a:lnTo>
                    <a:pt x="1174100" y="1837994"/>
                  </a:lnTo>
                  <a:lnTo>
                    <a:pt x="1174416" y="1837994"/>
                  </a:lnTo>
                  <a:lnTo>
                    <a:pt x="1173942" y="1839264"/>
                  </a:lnTo>
                  <a:close/>
                </a:path>
                <a:path w="2360295" h="1867535">
                  <a:moveTo>
                    <a:pt x="1178443" y="1858314"/>
                  </a:moveTo>
                  <a:lnTo>
                    <a:pt x="1179797" y="1857104"/>
                  </a:lnTo>
                  <a:lnTo>
                    <a:pt x="1179075" y="1855774"/>
                  </a:lnTo>
                  <a:lnTo>
                    <a:pt x="1180891" y="1853234"/>
                  </a:lnTo>
                  <a:lnTo>
                    <a:pt x="1178996" y="1848154"/>
                  </a:lnTo>
                  <a:lnTo>
                    <a:pt x="1179430" y="1846884"/>
                  </a:lnTo>
                  <a:lnTo>
                    <a:pt x="1178917" y="1846884"/>
                  </a:lnTo>
                  <a:lnTo>
                    <a:pt x="1178845" y="1845556"/>
                  </a:lnTo>
                  <a:lnTo>
                    <a:pt x="1178996" y="1844344"/>
                  </a:lnTo>
                  <a:lnTo>
                    <a:pt x="1179190" y="1841511"/>
                  </a:lnTo>
                  <a:lnTo>
                    <a:pt x="1179628" y="1837994"/>
                  </a:lnTo>
                  <a:lnTo>
                    <a:pt x="1178838" y="1837994"/>
                  </a:lnTo>
                  <a:lnTo>
                    <a:pt x="1178364" y="1839264"/>
                  </a:lnTo>
                  <a:lnTo>
                    <a:pt x="1178206" y="1840534"/>
                  </a:lnTo>
                  <a:lnTo>
                    <a:pt x="1177022" y="1840534"/>
                  </a:lnTo>
                  <a:lnTo>
                    <a:pt x="1177338" y="1843074"/>
                  </a:lnTo>
                  <a:lnTo>
                    <a:pt x="1176548" y="1844344"/>
                  </a:lnTo>
                  <a:lnTo>
                    <a:pt x="1175601" y="1845614"/>
                  </a:lnTo>
                  <a:lnTo>
                    <a:pt x="1174495" y="1845614"/>
                  </a:lnTo>
                  <a:lnTo>
                    <a:pt x="1174495" y="1848154"/>
                  </a:lnTo>
                  <a:lnTo>
                    <a:pt x="1176943" y="1848154"/>
                  </a:lnTo>
                  <a:lnTo>
                    <a:pt x="1176864" y="1849424"/>
                  </a:lnTo>
                  <a:lnTo>
                    <a:pt x="1178127" y="1849424"/>
                  </a:lnTo>
                  <a:lnTo>
                    <a:pt x="1178364" y="1850694"/>
                  </a:lnTo>
                  <a:lnTo>
                    <a:pt x="1178917" y="1850694"/>
                  </a:lnTo>
                  <a:lnTo>
                    <a:pt x="1179154" y="1851964"/>
                  </a:lnTo>
                  <a:lnTo>
                    <a:pt x="1177496" y="1851964"/>
                  </a:lnTo>
                  <a:lnTo>
                    <a:pt x="1177890" y="1854504"/>
                  </a:lnTo>
                  <a:lnTo>
                    <a:pt x="1179391" y="1854504"/>
                  </a:lnTo>
                  <a:lnTo>
                    <a:pt x="1179075" y="1855774"/>
                  </a:lnTo>
                  <a:lnTo>
                    <a:pt x="1178759" y="1855774"/>
                  </a:lnTo>
                  <a:lnTo>
                    <a:pt x="1179391" y="1857044"/>
                  </a:lnTo>
                  <a:lnTo>
                    <a:pt x="1178443" y="1858314"/>
                  </a:lnTo>
                  <a:close/>
                </a:path>
                <a:path w="2360295" h="1867535">
                  <a:moveTo>
                    <a:pt x="1175363" y="1839264"/>
                  </a:moveTo>
                  <a:lnTo>
                    <a:pt x="1176943" y="1839264"/>
                  </a:lnTo>
                  <a:lnTo>
                    <a:pt x="1177022" y="1837994"/>
                  </a:lnTo>
                  <a:lnTo>
                    <a:pt x="1175442" y="1837994"/>
                  </a:lnTo>
                  <a:lnTo>
                    <a:pt x="1175363" y="1839264"/>
                  </a:lnTo>
                  <a:close/>
                </a:path>
                <a:path w="2360295" h="1867535">
                  <a:moveTo>
                    <a:pt x="1177022" y="1840534"/>
                  </a:moveTo>
                  <a:lnTo>
                    <a:pt x="1177970" y="1840534"/>
                  </a:lnTo>
                  <a:lnTo>
                    <a:pt x="1177812" y="1839264"/>
                  </a:lnTo>
                  <a:lnTo>
                    <a:pt x="1177417" y="1839264"/>
                  </a:lnTo>
                  <a:lnTo>
                    <a:pt x="1177022" y="1840534"/>
                  </a:lnTo>
                  <a:close/>
                </a:path>
                <a:path w="2360295" h="1867535">
                  <a:moveTo>
                    <a:pt x="1169599" y="1841511"/>
                  </a:moveTo>
                  <a:lnTo>
                    <a:pt x="1169520" y="1839264"/>
                  </a:lnTo>
                  <a:lnTo>
                    <a:pt x="1169283" y="1839264"/>
                  </a:lnTo>
                  <a:lnTo>
                    <a:pt x="1168731" y="1840534"/>
                  </a:lnTo>
                  <a:lnTo>
                    <a:pt x="1169599" y="1841511"/>
                  </a:lnTo>
                  <a:close/>
                </a:path>
                <a:path w="2360295" h="1867535">
                  <a:moveTo>
                    <a:pt x="1169599" y="1841804"/>
                  </a:moveTo>
                  <a:lnTo>
                    <a:pt x="1169836" y="1841804"/>
                  </a:lnTo>
                  <a:lnTo>
                    <a:pt x="1169599" y="1841511"/>
                  </a:lnTo>
                  <a:lnTo>
                    <a:pt x="1169599" y="1841804"/>
                  </a:lnTo>
                  <a:close/>
                </a:path>
                <a:path w="2360295" h="1867535">
                  <a:moveTo>
                    <a:pt x="1169757" y="1846884"/>
                  </a:moveTo>
                  <a:lnTo>
                    <a:pt x="1169915" y="1844344"/>
                  </a:lnTo>
                  <a:lnTo>
                    <a:pt x="1169599" y="1841804"/>
                  </a:lnTo>
                  <a:lnTo>
                    <a:pt x="1166520" y="1841804"/>
                  </a:lnTo>
                  <a:lnTo>
                    <a:pt x="1168178" y="1843074"/>
                  </a:lnTo>
                  <a:lnTo>
                    <a:pt x="1168889" y="1843074"/>
                  </a:lnTo>
                  <a:lnTo>
                    <a:pt x="1169757" y="1846884"/>
                  </a:lnTo>
                  <a:close/>
                </a:path>
                <a:path w="2360295" h="1867535">
                  <a:moveTo>
                    <a:pt x="1174495" y="1845614"/>
                  </a:moveTo>
                  <a:lnTo>
                    <a:pt x="1175127" y="1845614"/>
                  </a:lnTo>
                  <a:lnTo>
                    <a:pt x="1175127" y="1843074"/>
                  </a:lnTo>
                  <a:lnTo>
                    <a:pt x="1174495" y="1843074"/>
                  </a:lnTo>
                  <a:lnTo>
                    <a:pt x="1174258" y="1844344"/>
                  </a:lnTo>
                  <a:lnTo>
                    <a:pt x="1174495" y="1844344"/>
                  </a:lnTo>
                  <a:lnTo>
                    <a:pt x="1174495" y="1845614"/>
                  </a:lnTo>
                  <a:close/>
                </a:path>
                <a:path w="2360295" h="1867535">
                  <a:moveTo>
                    <a:pt x="1170310" y="1848154"/>
                  </a:moveTo>
                  <a:lnTo>
                    <a:pt x="1172442" y="1848154"/>
                  </a:lnTo>
                  <a:lnTo>
                    <a:pt x="1173152" y="1845614"/>
                  </a:lnTo>
                  <a:lnTo>
                    <a:pt x="1171810" y="1845614"/>
                  </a:lnTo>
                  <a:lnTo>
                    <a:pt x="1170942" y="1844344"/>
                  </a:lnTo>
                  <a:lnTo>
                    <a:pt x="1170705" y="1844344"/>
                  </a:lnTo>
                  <a:lnTo>
                    <a:pt x="1170547" y="1845614"/>
                  </a:lnTo>
                  <a:lnTo>
                    <a:pt x="1170152" y="1846884"/>
                  </a:lnTo>
                  <a:lnTo>
                    <a:pt x="1170310" y="1848154"/>
                  </a:lnTo>
                  <a:close/>
                </a:path>
                <a:path w="2360295" h="1867535">
                  <a:moveTo>
                    <a:pt x="1179430" y="1846884"/>
                  </a:moveTo>
                  <a:lnTo>
                    <a:pt x="1179944" y="1846884"/>
                  </a:lnTo>
                  <a:lnTo>
                    <a:pt x="1179944" y="1845556"/>
                  </a:lnTo>
                  <a:lnTo>
                    <a:pt x="1179430" y="1846884"/>
                  </a:lnTo>
                  <a:close/>
                </a:path>
                <a:path w="2360295" h="1867535">
                  <a:moveTo>
                    <a:pt x="1173942" y="1855774"/>
                  </a:moveTo>
                  <a:lnTo>
                    <a:pt x="1172679" y="1853234"/>
                  </a:lnTo>
                  <a:lnTo>
                    <a:pt x="1174258" y="1850694"/>
                  </a:lnTo>
                  <a:lnTo>
                    <a:pt x="1173942" y="1848154"/>
                  </a:lnTo>
                  <a:lnTo>
                    <a:pt x="1173310" y="1846884"/>
                  </a:lnTo>
                  <a:lnTo>
                    <a:pt x="1173073" y="1846884"/>
                  </a:lnTo>
                  <a:lnTo>
                    <a:pt x="1173152" y="1848154"/>
                  </a:lnTo>
                  <a:lnTo>
                    <a:pt x="1170310" y="1848154"/>
                  </a:lnTo>
                  <a:lnTo>
                    <a:pt x="1170389" y="1849424"/>
                  </a:lnTo>
                  <a:lnTo>
                    <a:pt x="1171336" y="1849424"/>
                  </a:lnTo>
                  <a:lnTo>
                    <a:pt x="1171257" y="1853234"/>
                  </a:lnTo>
                  <a:lnTo>
                    <a:pt x="1170705" y="1854504"/>
                  </a:lnTo>
                  <a:lnTo>
                    <a:pt x="1172600" y="1854504"/>
                  </a:lnTo>
                  <a:lnTo>
                    <a:pt x="1173942" y="1855774"/>
                  </a:lnTo>
                  <a:close/>
                </a:path>
                <a:path w="2360295" h="1867535">
                  <a:moveTo>
                    <a:pt x="1174495" y="1849424"/>
                  </a:moveTo>
                  <a:lnTo>
                    <a:pt x="1176390" y="1849424"/>
                  </a:lnTo>
                  <a:lnTo>
                    <a:pt x="1176627" y="1848154"/>
                  </a:lnTo>
                  <a:lnTo>
                    <a:pt x="1174495" y="1848154"/>
                  </a:lnTo>
                  <a:lnTo>
                    <a:pt x="1174495" y="1849424"/>
                  </a:lnTo>
                  <a:close/>
                </a:path>
                <a:path w="2360295" h="1867535">
                  <a:moveTo>
                    <a:pt x="1176627" y="1850694"/>
                  </a:moveTo>
                  <a:lnTo>
                    <a:pt x="1177337" y="1850694"/>
                  </a:lnTo>
                  <a:lnTo>
                    <a:pt x="1177337" y="1849424"/>
                  </a:lnTo>
                  <a:lnTo>
                    <a:pt x="1176627" y="1849424"/>
                  </a:lnTo>
                  <a:lnTo>
                    <a:pt x="1176627" y="1850694"/>
                  </a:lnTo>
                  <a:close/>
                </a:path>
                <a:path w="2360295" h="1867535">
                  <a:moveTo>
                    <a:pt x="1174890" y="1850694"/>
                  </a:moveTo>
                  <a:lnTo>
                    <a:pt x="1175680" y="1849424"/>
                  </a:lnTo>
                  <a:lnTo>
                    <a:pt x="1174732" y="1849424"/>
                  </a:lnTo>
                  <a:lnTo>
                    <a:pt x="1174890" y="1850694"/>
                  </a:lnTo>
                  <a:close/>
                </a:path>
                <a:path w="2360295" h="1867535">
                  <a:moveTo>
                    <a:pt x="1179154" y="1851964"/>
                  </a:moveTo>
                  <a:lnTo>
                    <a:pt x="1178917" y="1850694"/>
                  </a:lnTo>
                  <a:lnTo>
                    <a:pt x="1178577" y="1851191"/>
                  </a:lnTo>
                  <a:lnTo>
                    <a:pt x="1179154" y="1851964"/>
                  </a:lnTo>
                  <a:close/>
                </a:path>
                <a:path w="2360295" h="1867535">
                  <a:moveTo>
                    <a:pt x="1178577" y="1851191"/>
                  </a:moveTo>
                  <a:lnTo>
                    <a:pt x="1178917" y="1850694"/>
                  </a:lnTo>
                  <a:lnTo>
                    <a:pt x="1178206" y="1850694"/>
                  </a:lnTo>
                  <a:lnTo>
                    <a:pt x="1178577" y="1851191"/>
                  </a:lnTo>
                  <a:close/>
                </a:path>
                <a:path w="2360295" h="1867535">
                  <a:moveTo>
                    <a:pt x="1170862" y="1853234"/>
                  </a:moveTo>
                  <a:lnTo>
                    <a:pt x="1170862" y="1850694"/>
                  </a:lnTo>
                  <a:lnTo>
                    <a:pt x="1169520" y="1850694"/>
                  </a:lnTo>
                  <a:lnTo>
                    <a:pt x="1169046" y="1851964"/>
                  </a:lnTo>
                  <a:lnTo>
                    <a:pt x="1169994" y="1851964"/>
                  </a:lnTo>
                  <a:lnTo>
                    <a:pt x="1170862" y="1853234"/>
                  </a:lnTo>
                  <a:close/>
                </a:path>
                <a:path w="2360295" h="1867535">
                  <a:moveTo>
                    <a:pt x="1178048" y="1851964"/>
                  </a:moveTo>
                  <a:lnTo>
                    <a:pt x="1179154" y="1851964"/>
                  </a:lnTo>
                  <a:lnTo>
                    <a:pt x="1178577" y="1851191"/>
                  </a:lnTo>
                  <a:lnTo>
                    <a:pt x="1178048" y="1851964"/>
                  </a:lnTo>
                  <a:close/>
                </a:path>
                <a:path w="2360295" h="1867535">
                  <a:moveTo>
                    <a:pt x="1168967" y="1853234"/>
                  </a:moveTo>
                  <a:lnTo>
                    <a:pt x="1169204" y="1853234"/>
                  </a:lnTo>
                  <a:lnTo>
                    <a:pt x="1169520" y="1851964"/>
                  </a:lnTo>
                  <a:lnTo>
                    <a:pt x="1169046" y="1851964"/>
                  </a:lnTo>
                  <a:lnTo>
                    <a:pt x="1168967" y="1853234"/>
                  </a:lnTo>
                  <a:close/>
                </a:path>
                <a:path w="2360295" h="1867535">
                  <a:moveTo>
                    <a:pt x="1177890" y="1855774"/>
                  </a:moveTo>
                  <a:lnTo>
                    <a:pt x="1178048" y="1854504"/>
                  </a:lnTo>
                  <a:lnTo>
                    <a:pt x="1177890" y="1854504"/>
                  </a:lnTo>
                  <a:lnTo>
                    <a:pt x="1177890" y="1855774"/>
                  </a:lnTo>
                  <a:close/>
                </a:path>
                <a:path w="2360295" h="1867535">
                  <a:moveTo>
                    <a:pt x="1170468" y="1857044"/>
                  </a:moveTo>
                  <a:lnTo>
                    <a:pt x="1171494" y="1857044"/>
                  </a:lnTo>
                  <a:lnTo>
                    <a:pt x="1171731" y="1854504"/>
                  </a:lnTo>
                  <a:lnTo>
                    <a:pt x="1170705" y="1854504"/>
                  </a:lnTo>
                  <a:lnTo>
                    <a:pt x="1170468" y="1855774"/>
                  </a:lnTo>
                  <a:lnTo>
                    <a:pt x="1170468" y="1857044"/>
                  </a:lnTo>
                  <a:close/>
                </a:path>
                <a:path w="2360295" h="1867535">
                  <a:moveTo>
                    <a:pt x="1175521" y="1858314"/>
                  </a:moveTo>
                  <a:lnTo>
                    <a:pt x="1176706" y="1858314"/>
                  </a:lnTo>
                  <a:lnTo>
                    <a:pt x="1176153" y="1857044"/>
                  </a:lnTo>
                  <a:lnTo>
                    <a:pt x="1175758" y="1855774"/>
                  </a:lnTo>
                  <a:lnTo>
                    <a:pt x="1174732" y="1855774"/>
                  </a:lnTo>
                  <a:lnTo>
                    <a:pt x="1176074" y="1857044"/>
                  </a:lnTo>
                  <a:lnTo>
                    <a:pt x="1175521" y="1858314"/>
                  </a:lnTo>
                  <a:close/>
                </a:path>
                <a:path w="2360295" h="1867535">
                  <a:moveTo>
                    <a:pt x="1173310" y="1859584"/>
                  </a:moveTo>
                  <a:lnTo>
                    <a:pt x="1175048" y="1858314"/>
                  </a:lnTo>
                  <a:lnTo>
                    <a:pt x="1173784" y="1857044"/>
                  </a:lnTo>
                  <a:lnTo>
                    <a:pt x="1173073" y="1855774"/>
                  </a:lnTo>
                  <a:lnTo>
                    <a:pt x="1172836" y="1857044"/>
                  </a:lnTo>
                  <a:lnTo>
                    <a:pt x="1172205" y="1857044"/>
                  </a:lnTo>
                  <a:lnTo>
                    <a:pt x="1172600" y="1858314"/>
                  </a:lnTo>
                  <a:lnTo>
                    <a:pt x="1172994" y="1858314"/>
                  </a:lnTo>
                  <a:lnTo>
                    <a:pt x="1173310" y="1859584"/>
                  </a:lnTo>
                  <a:close/>
                </a:path>
                <a:path w="2360295" h="1867535">
                  <a:moveTo>
                    <a:pt x="1179785" y="1858314"/>
                  </a:moveTo>
                  <a:lnTo>
                    <a:pt x="1180575" y="1858314"/>
                  </a:lnTo>
                  <a:lnTo>
                    <a:pt x="1179861" y="1857104"/>
                  </a:lnTo>
                  <a:lnTo>
                    <a:pt x="1179785" y="1858314"/>
                  </a:lnTo>
                  <a:close/>
                </a:path>
                <a:path w="2360295" h="1867535">
                  <a:moveTo>
                    <a:pt x="1179943" y="1866110"/>
                  </a:moveTo>
                  <a:lnTo>
                    <a:pt x="1180259" y="1865952"/>
                  </a:lnTo>
                  <a:lnTo>
                    <a:pt x="1179864" y="1864769"/>
                  </a:lnTo>
                  <a:lnTo>
                    <a:pt x="1181207" y="1863270"/>
                  </a:lnTo>
                  <a:lnTo>
                    <a:pt x="1179864" y="1862244"/>
                  </a:lnTo>
                  <a:lnTo>
                    <a:pt x="1179706" y="1862086"/>
                  </a:lnTo>
                  <a:lnTo>
                    <a:pt x="1179312" y="1862244"/>
                  </a:lnTo>
                  <a:lnTo>
                    <a:pt x="1178996" y="1862244"/>
                  </a:lnTo>
                  <a:lnTo>
                    <a:pt x="1179093" y="1862560"/>
                  </a:lnTo>
                  <a:lnTo>
                    <a:pt x="1179548" y="1862560"/>
                  </a:lnTo>
                  <a:lnTo>
                    <a:pt x="1179943" y="1866110"/>
                  </a:lnTo>
                  <a:close/>
                </a:path>
                <a:path w="2360295" h="1867535">
                  <a:moveTo>
                    <a:pt x="1179404" y="1863569"/>
                  </a:moveTo>
                  <a:lnTo>
                    <a:pt x="1179548" y="1862560"/>
                  </a:lnTo>
                  <a:lnTo>
                    <a:pt x="1179093" y="1862560"/>
                  </a:lnTo>
                  <a:lnTo>
                    <a:pt x="1179404" y="1863569"/>
                  </a:lnTo>
                  <a:close/>
                </a:path>
                <a:path w="2360295" h="1867535">
                  <a:moveTo>
                    <a:pt x="1178916" y="1866978"/>
                  </a:moveTo>
                  <a:lnTo>
                    <a:pt x="1179326" y="1864112"/>
                  </a:lnTo>
                  <a:lnTo>
                    <a:pt x="1176785" y="1862560"/>
                  </a:lnTo>
                  <a:lnTo>
                    <a:pt x="1177006" y="1864112"/>
                  </a:lnTo>
                  <a:lnTo>
                    <a:pt x="1177100" y="1864532"/>
                  </a:lnTo>
                  <a:lnTo>
                    <a:pt x="1176627" y="1864927"/>
                  </a:lnTo>
                  <a:lnTo>
                    <a:pt x="1177258" y="1864927"/>
                  </a:lnTo>
                  <a:lnTo>
                    <a:pt x="1177732" y="1865242"/>
                  </a:lnTo>
                  <a:lnTo>
                    <a:pt x="1177890" y="1865400"/>
                  </a:lnTo>
                  <a:lnTo>
                    <a:pt x="1178048" y="1865637"/>
                  </a:lnTo>
                  <a:lnTo>
                    <a:pt x="1178285" y="1865795"/>
                  </a:lnTo>
                  <a:lnTo>
                    <a:pt x="1178482" y="1866110"/>
                  </a:lnTo>
                  <a:lnTo>
                    <a:pt x="1178916" y="1866978"/>
                  </a:lnTo>
                  <a:close/>
                </a:path>
                <a:path w="2360295" h="1867535">
                  <a:moveTo>
                    <a:pt x="1179627" y="1864296"/>
                  </a:moveTo>
                  <a:lnTo>
                    <a:pt x="1179404" y="1863569"/>
                  </a:lnTo>
                  <a:lnTo>
                    <a:pt x="1179326" y="1864112"/>
                  </a:lnTo>
                  <a:lnTo>
                    <a:pt x="1179627" y="1864296"/>
                  </a:lnTo>
                  <a:close/>
                </a:path>
                <a:path w="2360295" h="1867535">
                  <a:moveTo>
                    <a:pt x="1177021" y="1866505"/>
                  </a:moveTo>
                  <a:lnTo>
                    <a:pt x="1177337" y="1866347"/>
                  </a:lnTo>
                  <a:lnTo>
                    <a:pt x="1177574" y="1866347"/>
                  </a:lnTo>
                  <a:lnTo>
                    <a:pt x="1177442" y="1866031"/>
                  </a:lnTo>
                  <a:lnTo>
                    <a:pt x="1177337" y="1865874"/>
                  </a:lnTo>
                  <a:lnTo>
                    <a:pt x="1177258" y="1864927"/>
                  </a:lnTo>
                  <a:lnTo>
                    <a:pt x="1176627" y="1864927"/>
                  </a:lnTo>
                  <a:lnTo>
                    <a:pt x="1176484" y="1865164"/>
                  </a:lnTo>
                  <a:lnTo>
                    <a:pt x="1176593" y="1865795"/>
                  </a:lnTo>
                  <a:lnTo>
                    <a:pt x="1176627" y="1866189"/>
                  </a:lnTo>
                  <a:lnTo>
                    <a:pt x="1176864" y="1866347"/>
                  </a:lnTo>
                  <a:lnTo>
                    <a:pt x="1177021" y="1866505"/>
                  </a:lnTo>
                  <a:close/>
                </a:path>
                <a:path w="2360295" h="1867535">
                  <a:moveTo>
                    <a:pt x="1181601" y="1114624"/>
                  </a:moveTo>
                  <a:lnTo>
                    <a:pt x="1181443" y="1113354"/>
                  </a:lnTo>
                  <a:lnTo>
                    <a:pt x="1179864" y="1113354"/>
                  </a:lnTo>
                  <a:lnTo>
                    <a:pt x="1181601" y="1114624"/>
                  </a:lnTo>
                  <a:close/>
                </a:path>
                <a:path w="2360295" h="1867535">
                  <a:moveTo>
                    <a:pt x="1179548" y="1114624"/>
                  </a:moveTo>
                  <a:lnTo>
                    <a:pt x="1179864" y="1113354"/>
                  </a:lnTo>
                  <a:lnTo>
                    <a:pt x="1179469" y="1113354"/>
                  </a:lnTo>
                  <a:lnTo>
                    <a:pt x="1179548" y="1114624"/>
                  </a:lnTo>
                  <a:close/>
                </a:path>
                <a:path w="2360295" h="1867535">
                  <a:moveTo>
                    <a:pt x="1169441" y="1114624"/>
                  </a:moveTo>
                  <a:lnTo>
                    <a:pt x="1176390" y="1114624"/>
                  </a:lnTo>
                  <a:lnTo>
                    <a:pt x="1176232" y="1113354"/>
                  </a:lnTo>
                  <a:lnTo>
                    <a:pt x="1168336" y="1113354"/>
                  </a:lnTo>
                  <a:lnTo>
                    <a:pt x="1169441" y="1114624"/>
                  </a:lnTo>
                  <a:close/>
                </a:path>
                <a:path w="2360295" h="1867535">
                  <a:moveTo>
                    <a:pt x="1167823" y="1133674"/>
                  </a:moveTo>
                  <a:lnTo>
                    <a:pt x="1175995" y="1133674"/>
                  </a:lnTo>
                  <a:lnTo>
                    <a:pt x="1176075" y="1132404"/>
                  </a:lnTo>
                  <a:lnTo>
                    <a:pt x="1173785" y="1132404"/>
                  </a:lnTo>
                  <a:lnTo>
                    <a:pt x="1175916" y="1131134"/>
                  </a:lnTo>
                  <a:lnTo>
                    <a:pt x="1174969" y="1129864"/>
                  </a:lnTo>
                  <a:lnTo>
                    <a:pt x="1173705" y="1128594"/>
                  </a:lnTo>
                  <a:lnTo>
                    <a:pt x="1174495" y="1126054"/>
                  </a:lnTo>
                  <a:lnTo>
                    <a:pt x="1175916" y="1124784"/>
                  </a:lnTo>
                  <a:lnTo>
                    <a:pt x="1176153" y="1124784"/>
                  </a:lnTo>
                  <a:lnTo>
                    <a:pt x="1176153" y="1123514"/>
                  </a:lnTo>
                  <a:lnTo>
                    <a:pt x="1179943" y="1123514"/>
                  </a:lnTo>
                  <a:lnTo>
                    <a:pt x="1180733" y="1122244"/>
                  </a:lnTo>
                  <a:lnTo>
                    <a:pt x="1180417" y="1119704"/>
                  </a:lnTo>
                  <a:lnTo>
                    <a:pt x="1180417" y="1118434"/>
                  </a:lnTo>
                  <a:lnTo>
                    <a:pt x="1177496" y="1118434"/>
                  </a:lnTo>
                  <a:lnTo>
                    <a:pt x="1176785" y="1117164"/>
                  </a:lnTo>
                  <a:lnTo>
                    <a:pt x="1177022" y="1117164"/>
                  </a:lnTo>
                  <a:lnTo>
                    <a:pt x="1174337" y="1115894"/>
                  </a:lnTo>
                  <a:lnTo>
                    <a:pt x="1177732" y="1115894"/>
                  </a:lnTo>
                  <a:lnTo>
                    <a:pt x="1177653" y="1114624"/>
                  </a:lnTo>
                  <a:lnTo>
                    <a:pt x="1167467" y="1114624"/>
                  </a:lnTo>
                  <a:lnTo>
                    <a:pt x="1168178" y="1119704"/>
                  </a:lnTo>
                  <a:lnTo>
                    <a:pt x="1168415" y="1119704"/>
                  </a:lnTo>
                  <a:lnTo>
                    <a:pt x="1166757" y="1122244"/>
                  </a:lnTo>
                  <a:lnTo>
                    <a:pt x="1168257" y="1124784"/>
                  </a:lnTo>
                  <a:lnTo>
                    <a:pt x="1167467" y="1127324"/>
                  </a:lnTo>
                  <a:lnTo>
                    <a:pt x="1166599" y="1129864"/>
                  </a:lnTo>
                  <a:lnTo>
                    <a:pt x="1167783" y="1132404"/>
                  </a:lnTo>
                  <a:lnTo>
                    <a:pt x="1167823" y="1133674"/>
                  </a:lnTo>
                  <a:close/>
                </a:path>
                <a:path w="2360295" h="1867535">
                  <a:moveTo>
                    <a:pt x="1177890" y="1118434"/>
                  </a:moveTo>
                  <a:lnTo>
                    <a:pt x="1178680" y="1118434"/>
                  </a:lnTo>
                  <a:lnTo>
                    <a:pt x="1178917" y="1115894"/>
                  </a:lnTo>
                  <a:lnTo>
                    <a:pt x="1177890" y="1118434"/>
                  </a:lnTo>
                  <a:close/>
                </a:path>
                <a:path w="2360295" h="1867535">
                  <a:moveTo>
                    <a:pt x="1168257" y="1138754"/>
                  </a:moveTo>
                  <a:lnTo>
                    <a:pt x="1178444" y="1138754"/>
                  </a:lnTo>
                  <a:lnTo>
                    <a:pt x="1178759" y="1137484"/>
                  </a:lnTo>
                  <a:lnTo>
                    <a:pt x="1177970" y="1136214"/>
                  </a:lnTo>
                  <a:lnTo>
                    <a:pt x="1177180" y="1136214"/>
                  </a:lnTo>
                  <a:lnTo>
                    <a:pt x="1176943" y="1134944"/>
                  </a:lnTo>
                  <a:lnTo>
                    <a:pt x="1177733" y="1134944"/>
                  </a:lnTo>
                  <a:lnTo>
                    <a:pt x="1177891" y="1133674"/>
                  </a:lnTo>
                  <a:lnTo>
                    <a:pt x="1177654" y="1132404"/>
                  </a:lnTo>
                  <a:lnTo>
                    <a:pt x="1177496" y="1132404"/>
                  </a:lnTo>
                  <a:lnTo>
                    <a:pt x="1177338" y="1133674"/>
                  </a:lnTo>
                  <a:lnTo>
                    <a:pt x="1167823" y="1133674"/>
                  </a:lnTo>
                  <a:lnTo>
                    <a:pt x="1167941" y="1136214"/>
                  </a:lnTo>
                  <a:lnTo>
                    <a:pt x="1167072" y="1137484"/>
                  </a:lnTo>
                  <a:lnTo>
                    <a:pt x="1168257" y="1138754"/>
                  </a:lnTo>
                  <a:close/>
                </a:path>
                <a:path w="2360295" h="1867535">
                  <a:moveTo>
                    <a:pt x="1178207" y="1134944"/>
                  </a:moveTo>
                  <a:lnTo>
                    <a:pt x="1178444" y="1134944"/>
                  </a:lnTo>
                  <a:lnTo>
                    <a:pt x="1178128" y="1133674"/>
                  </a:lnTo>
                  <a:lnTo>
                    <a:pt x="1177891" y="1133674"/>
                  </a:lnTo>
                  <a:lnTo>
                    <a:pt x="1178207" y="1134944"/>
                  </a:lnTo>
                  <a:close/>
                </a:path>
                <a:path w="2360295" h="1867535">
                  <a:moveTo>
                    <a:pt x="1180417" y="1137484"/>
                  </a:moveTo>
                  <a:lnTo>
                    <a:pt x="1181365" y="1137484"/>
                  </a:lnTo>
                  <a:lnTo>
                    <a:pt x="1180733" y="1136214"/>
                  </a:lnTo>
                  <a:lnTo>
                    <a:pt x="1180496" y="1136214"/>
                  </a:lnTo>
                  <a:lnTo>
                    <a:pt x="1180417" y="1137484"/>
                  </a:lnTo>
                  <a:close/>
                </a:path>
                <a:path w="2360295" h="1867535">
                  <a:moveTo>
                    <a:pt x="1181402" y="1137635"/>
                  </a:moveTo>
                  <a:lnTo>
                    <a:pt x="1181759" y="1137484"/>
                  </a:lnTo>
                  <a:lnTo>
                    <a:pt x="1181365" y="1137484"/>
                  </a:lnTo>
                  <a:lnTo>
                    <a:pt x="1181402" y="1137635"/>
                  </a:lnTo>
                  <a:close/>
                </a:path>
                <a:path w="2360295" h="1867535">
                  <a:moveTo>
                    <a:pt x="1178759" y="1138754"/>
                  </a:moveTo>
                  <a:lnTo>
                    <a:pt x="1181681" y="1138754"/>
                  </a:lnTo>
                  <a:lnTo>
                    <a:pt x="1181402" y="1137635"/>
                  </a:lnTo>
                  <a:lnTo>
                    <a:pt x="1178759" y="1138754"/>
                  </a:lnTo>
                  <a:close/>
                </a:path>
                <a:path w="2360295" h="1867535">
                  <a:moveTo>
                    <a:pt x="1167862" y="1153994"/>
                  </a:moveTo>
                  <a:lnTo>
                    <a:pt x="1168020" y="1153994"/>
                  </a:lnTo>
                  <a:lnTo>
                    <a:pt x="1168415" y="1152724"/>
                  </a:lnTo>
                  <a:lnTo>
                    <a:pt x="1179865" y="1152724"/>
                  </a:lnTo>
                  <a:lnTo>
                    <a:pt x="1177022" y="1150184"/>
                  </a:lnTo>
                  <a:lnTo>
                    <a:pt x="1178128" y="1148914"/>
                  </a:lnTo>
                  <a:lnTo>
                    <a:pt x="1179233" y="1148914"/>
                  </a:lnTo>
                  <a:lnTo>
                    <a:pt x="1176233" y="1146374"/>
                  </a:lnTo>
                  <a:lnTo>
                    <a:pt x="1177496" y="1146374"/>
                  </a:lnTo>
                  <a:lnTo>
                    <a:pt x="1178444" y="1145104"/>
                  </a:lnTo>
                  <a:lnTo>
                    <a:pt x="1177575" y="1142564"/>
                  </a:lnTo>
                  <a:lnTo>
                    <a:pt x="1177891" y="1140024"/>
                  </a:lnTo>
                  <a:lnTo>
                    <a:pt x="1179312" y="1138754"/>
                  </a:lnTo>
                  <a:lnTo>
                    <a:pt x="1168967" y="1138754"/>
                  </a:lnTo>
                  <a:lnTo>
                    <a:pt x="1170231" y="1140024"/>
                  </a:lnTo>
                  <a:lnTo>
                    <a:pt x="1169678" y="1140024"/>
                  </a:lnTo>
                  <a:lnTo>
                    <a:pt x="1169126" y="1141294"/>
                  </a:lnTo>
                  <a:lnTo>
                    <a:pt x="1169915" y="1141294"/>
                  </a:lnTo>
                  <a:lnTo>
                    <a:pt x="1169836" y="1142564"/>
                  </a:lnTo>
                  <a:lnTo>
                    <a:pt x="1169678" y="1142564"/>
                  </a:lnTo>
                  <a:lnTo>
                    <a:pt x="1169599" y="1143834"/>
                  </a:lnTo>
                  <a:lnTo>
                    <a:pt x="1167941" y="1143834"/>
                  </a:lnTo>
                  <a:lnTo>
                    <a:pt x="1168020" y="1145104"/>
                  </a:lnTo>
                  <a:lnTo>
                    <a:pt x="1168731" y="1147644"/>
                  </a:lnTo>
                  <a:lnTo>
                    <a:pt x="1167625" y="1148914"/>
                  </a:lnTo>
                  <a:lnTo>
                    <a:pt x="1167270" y="1150184"/>
                  </a:lnTo>
                  <a:lnTo>
                    <a:pt x="1168020" y="1150184"/>
                  </a:lnTo>
                  <a:lnTo>
                    <a:pt x="1168336" y="1151454"/>
                  </a:lnTo>
                  <a:lnTo>
                    <a:pt x="1167941" y="1151454"/>
                  </a:lnTo>
                  <a:lnTo>
                    <a:pt x="1167862" y="1153994"/>
                  </a:lnTo>
                  <a:close/>
                </a:path>
                <a:path w="2360295" h="1867535">
                  <a:moveTo>
                    <a:pt x="1168494" y="1143834"/>
                  </a:moveTo>
                  <a:lnTo>
                    <a:pt x="1169599" y="1143834"/>
                  </a:lnTo>
                  <a:lnTo>
                    <a:pt x="1169441" y="1142564"/>
                  </a:lnTo>
                  <a:lnTo>
                    <a:pt x="1168967" y="1142564"/>
                  </a:lnTo>
                  <a:lnTo>
                    <a:pt x="1168494" y="1143834"/>
                  </a:lnTo>
                  <a:close/>
                </a:path>
                <a:path w="2360295" h="1867535">
                  <a:moveTo>
                    <a:pt x="1166835" y="1152724"/>
                  </a:moveTo>
                  <a:lnTo>
                    <a:pt x="1167309" y="1152724"/>
                  </a:lnTo>
                  <a:lnTo>
                    <a:pt x="1167546" y="1151454"/>
                  </a:lnTo>
                  <a:lnTo>
                    <a:pt x="1168020" y="1150184"/>
                  </a:lnTo>
                  <a:lnTo>
                    <a:pt x="1167270" y="1150184"/>
                  </a:lnTo>
                  <a:lnTo>
                    <a:pt x="1166914" y="1151454"/>
                  </a:lnTo>
                  <a:lnTo>
                    <a:pt x="1166756" y="1151454"/>
                  </a:lnTo>
                  <a:lnTo>
                    <a:pt x="1166835" y="1152724"/>
                  </a:lnTo>
                  <a:close/>
                </a:path>
                <a:path w="2360295" h="1867535">
                  <a:moveTo>
                    <a:pt x="1167980" y="1155264"/>
                  </a:moveTo>
                  <a:lnTo>
                    <a:pt x="1177022" y="1155264"/>
                  </a:lnTo>
                  <a:lnTo>
                    <a:pt x="1177022" y="1152724"/>
                  </a:lnTo>
                  <a:lnTo>
                    <a:pt x="1169362" y="1152724"/>
                  </a:lnTo>
                  <a:lnTo>
                    <a:pt x="1168257" y="1153994"/>
                  </a:lnTo>
                  <a:lnTo>
                    <a:pt x="1167980" y="1155264"/>
                  </a:lnTo>
                  <a:close/>
                </a:path>
                <a:path w="2360295" h="1867535">
                  <a:moveTo>
                    <a:pt x="1169915" y="1157804"/>
                  </a:moveTo>
                  <a:lnTo>
                    <a:pt x="1180496" y="1157804"/>
                  </a:lnTo>
                  <a:lnTo>
                    <a:pt x="1180655" y="1156534"/>
                  </a:lnTo>
                  <a:lnTo>
                    <a:pt x="1179628" y="1156534"/>
                  </a:lnTo>
                  <a:lnTo>
                    <a:pt x="1180812" y="1153994"/>
                  </a:lnTo>
                  <a:lnTo>
                    <a:pt x="1178996" y="1155264"/>
                  </a:lnTo>
                  <a:lnTo>
                    <a:pt x="1167980" y="1155264"/>
                  </a:lnTo>
                  <a:lnTo>
                    <a:pt x="1167704" y="1156534"/>
                  </a:lnTo>
                  <a:lnTo>
                    <a:pt x="1169915" y="1157804"/>
                  </a:lnTo>
                  <a:close/>
                </a:path>
                <a:path w="2360295" h="1867535">
                  <a:moveTo>
                    <a:pt x="1177496" y="1155264"/>
                  </a:moveTo>
                  <a:lnTo>
                    <a:pt x="1178680" y="1155264"/>
                  </a:lnTo>
                  <a:lnTo>
                    <a:pt x="1178522" y="1153994"/>
                  </a:lnTo>
                  <a:lnTo>
                    <a:pt x="1177733" y="1153994"/>
                  </a:lnTo>
                  <a:lnTo>
                    <a:pt x="1177496" y="1155264"/>
                  </a:lnTo>
                  <a:close/>
                </a:path>
                <a:path w="2360295" h="1867535">
                  <a:moveTo>
                    <a:pt x="1167783" y="1155264"/>
                  </a:moveTo>
                  <a:lnTo>
                    <a:pt x="1167941" y="1153994"/>
                  </a:lnTo>
                  <a:lnTo>
                    <a:pt x="1167783" y="1155264"/>
                  </a:lnTo>
                  <a:close/>
                </a:path>
                <a:path w="2360295" h="1867535">
                  <a:moveTo>
                    <a:pt x="1178601" y="1160344"/>
                  </a:moveTo>
                  <a:lnTo>
                    <a:pt x="1179549" y="1157804"/>
                  </a:lnTo>
                  <a:lnTo>
                    <a:pt x="1177417" y="1157804"/>
                  </a:lnTo>
                  <a:lnTo>
                    <a:pt x="1178601" y="1160344"/>
                  </a:lnTo>
                  <a:close/>
                </a:path>
                <a:path w="2360295" h="1867535">
                  <a:moveTo>
                    <a:pt x="1175443" y="1162884"/>
                  </a:moveTo>
                  <a:lnTo>
                    <a:pt x="1177416" y="1162884"/>
                  </a:lnTo>
                  <a:lnTo>
                    <a:pt x="1177496" y="1161614"/>
                  </a:lnTo>
                  <a:lnTo>
                    <a:pt x="1174811" y="1160344"/>
                  </a:lnTo>
                  <a:lnTo>
                    <a:pt x="1176943" y="1159074"/>
                  </a:lnTo>
                  <a:lnTo>
                    <a:pt x="1177101" y="1157804"/>
                  </a:lnTo>
                  <a:lnTo>
                    <a:pt x="1169836" y="1157804"/>
                  </a:lnTo>
                  <a:lnTo>
                    <a:pt x="1169441" y="1159074"/>
                  </a:lnTo>
                  <a:lnTo>
                    <a:pt x="1168572" y="1159074"/>
                  </a:lnTo>
                  <a:lnTo>
                    <a:pt x="1167625" y="1161614"/>
                  </a:lnTo>
                  <a:lnTo>
                    <a:pt x="1177180" y="1161614"/>
                  </a:lnTo>
                  <a:lnTo>
                    <a:pt x="1176732" y="1161896"/>
                  </a:lnTo>
                  <a:lnTo>
                    <a:pt x="1175443" y="1162884"/>
                  </a:lnTo>
                  <a:close/>
                </a:path>
                <a:path w="2360295" h="1867535">
                  <a:moveTo>
                    <a:pt x="1167546" y="1159074"/>
                  </a:moveTo>
                  <a:lnTo>
                    <a:pt x="1168572" y="1159074"/>
                  </a:lnTo>
                  <a:lnTo>
                    <a:pt x="1168414" y="1157804"/>
                  </a:lnTo>
                  <a:lnTo>
                    <a:pt x="1168257" y="1157804"/>
                  </a:lnTo>
                  <a:lnTo>
                    <a:pt x="1167546" y="1159074"/>
                  </a:lnTo>
                  <a:close/>
                </a:path>
                <a:path w="2360295" h="1867535">
                  <a:moveTo>
                    <a:pt x="1176732" y="1161896"/>
                  </a:moveTo>
                  <a:lnTo>
                    <a:pt x="1177180" y="1161614"/>
                  </a:lnTo>
                  <a:lnTo>
                    <a:pt x="1176732" y="1161896"/>
                  </a:lnTo>
                  <a:close/>
                </a:path>
                <a:path w="2360295" h="1867535">
                  <a:moveTo>
                    <a:pt x="1168493" y="1164154"/>
                  </a:moveTo>
                  <a:lnTo>
                    <a:pt x="1173153" y="1164154"/>
                  </a:lnTo>
                  <a:lnTo>
                    <a:pt x="1176732" y="1161896"/>
                  </a:lnTo>
                  <a:lnTo>
                    <a:pt x="1177101" y="1161614"/>
                  </a:lnTo>
                  <a:lnTo>
                    <a:pt x="1167625" y="1161614"/>
                  </a:lnTo>
                  <a:lnTo>
                    <a:pt x="1170231" y="1162884"/>
                  </a:lnTo>
                  <a:lnTo>
                    <a:pt x="1168493" y="1164154"/>
                  </a:lnTo>
                  <a:close/>
                </a:path>
                <a:path w="2360295" h="1867535">
                  <a:moveTo>
                    <a:pt x="1172047" y="1170504"/>
                  </a:moveTo>
                  <a:lnTo>
                    <a:pt x="1174495" y="1170504"/>
                  </a:lnTo>
                  <a:lnTo>
                    <a:pt x="1175679" y="1167964"/>
                  </a:lnTo>
                  <a:lnTo>
                    <a:pt x="1177575" y="1167964"/>
                  </a:lnTo>
                  <a:lnTo>
                    <a:pt x="1179233" y="1166694"/>
                  </a:lnTo>
                  <a:lnTo>
                    <a:pt x="1175364" y="1165424"/>
                  </a:lnTo>
                  <a:lnTo>
                    <a:pt x="1176627" y="1164154"/>
                  </a:lnTo>
                  <a:lnTo>
                    <a:pt x="1176548" y="1162884"/>
                  </a:lnTo>
                  <a:lnTo>
                    <a:pt x="1173153" y="1164154"/>
                  </a:lnTo>
                  <a:lnTo>
                    <a:pt x="1168572" y="1164154"/>
                  </a:lnTo>
                  <a:lnTo>
                    <a:pt x="1170231" y="1165424"/>
                  </a:lnTo>
                  <a:lnTo>
                    <a:pt x="1171178" y="1165424"/>
                  </a:lnTo>
                  <a:lnTo>
                    <a:pt x="1172047" y="1166694"/>
                  </a:lnTo>
                  <a:lnTo>
                    <a:pt x="1172047" y="1170504"/>
                  </a:lnTo>
                  <a:close/>
                </a:path>
                <a:path w="2360295" h="1867535">
                  <a:moveTo>
                    <a:pt x="1167388" y="1164154"/>
                  </a:moveTo>
                  <a:lnTo>
                    <a:pt x="1168099" y="1164154"/>
                  </a:lnTo>
                  <a:lnTo>
                    <a:pt x="1168336" y="1162884"/>
                  </a:lnTo>
                  <a:lnTo>
                    <a:pt x="1167783" y="1162884"/>
                  </a:lnTo>
                  <a:lnTo>
                    <a:pt x="1167388" y="1164154"/>
                  </a:lnTo>
                  <a:close/>
                </a:path>
                <a:path w="2360295" h="1867535">
                  <a:moveTo>
                    <a:pt x="1168099" y="1167964"/>
                  </a:moveTo>
                  <a:lnTo>
                    <a:pt x="1168257" y="1166694"/>
                  </a:lnTo>
                  <a:lnTo>
                    <a:pt x="1168730" y="1165424"/>
                  </a:lnTo>
                  <a:lnTo>
                    <a:pt x="1168572" y="1164154"/>
                  </a:lnTo>
                  <a:lnTo>
                    <a:pt x="1167151" y="1164154"/>
                  </a:lnTo>
                  <a:lnTo>
                    <a:pt x="1167467" y="1165424"/>
                  </a:lnTo>
                  <a:lnTo>
                    <a:pt x="1168020" y="1165424"/>
                  </a:lnTo>
                  <a:lnTo>
                    <a:pt x="1166362" y="1166694"/>
                  </a:lnTo>
                  <a:lnTo>
                    <a:pt x="1167862" y="1166694"/>
                  </a:lnTo>
                  <a:lnTo>
                    <a:pt x="1168099" y="1167964"/>
                  </a:lnTo>
                  <a:close/>
                </a:path>
                <a:path w="2360295" h="1867535">
                  <a:moveTo>
                    <a:pt x="1170073" y="1169234"/>
                  </a:moveTo>
                  <a:lnTo>
                    <a:pt x="1171494" y="1169234"/>
                  </a:lnTo>
                  <a:lnTo>
                    <a:pt x="1170704" y="1166694"/>
                  </a:lnTo>
                  <a:lnTo>
                    <a:pt x="1170231" y="1166694"/>
                  </a:lnTo>
                  <a:lnTo>
                    <a:pt x="1170547" y="1165424"/>
                  </a:lnTo>
                  <a:lnTo>
                    <a:pt x="1170231" y="1165424"/>
                  </a:lnTo>
                  <a:lnTo>
                    <a:pt x="1169757" y="1166694"/>
                  </a:lnTo>
                  <a:lnTo>
                    <a:pt x="1169836" y="1167964"/>
                  </a:lnTo>
                  <a:lnTo>
                    <a:pt x="1170073" y="1169234"/>
                  </a:lnTo>
                  <a:close/>
                </a:path>
                <a:path w="2360295" h="1867535">
                  <a:moveTo>
                    <a:pt x="1180101" y="1170504"/>
                  </a:moveTo>
                  <a:lnTo>
                    <a:pt x="1180970" y="1170504"/>
                  </a:lnTo>
                  <a:lnTo>
                    <a:pt x="1179233" y="1167964"/>
                  </a:lnTo>
                  <a:lnTo>
                    <a:pt x="1180101" y="1170504"/>
                  </a:lnTo>
                  <a:close/>
                </a:path>
                <a:path w="2360295" h="1867535">
                  <a:moveTo>
                    <a:pt x="1175916" y="1169234"/>
                  </a:moveTo>
                  <a:lnTo>
                    <a:pt x="1178443" y="1169234"/>
                  </a:lnTo>
                  <a:lnTo>
                    <a:pt x="1178285" y="1167964"/>
                  </a:lnTo>
                  <a:lnTo>
                    <a:pt x="1175679" y="1167964"/>
                  </a:lnTo>
                  <a:lnTo>
                    <a:pt x="1175916" y="1169234"/>
                  </a:lnTo>
                  <a:close/>
                </a:path>
                <a:path w="2360295" h="1867535">
                  <a:moveTo>
                    <a:pt x="1180970" y="1170504"/>
                  </a:moveTo>
                  <a:lnTo>
                    <a:pt x="1181207" y="1170504"/>
                  </a:lnTo>
                  <a:lnTo>
                    <a:pt x="1180891" y="1169234"/>
                  </a:lnTo>
                  <a:lnTo>
                    <a:pt x="1180970" y="1170504"/>
                  </a:lnTo>
                  <a:close/>
                </a:path>
                <a:path w="2360295" h="1867535">
                  <a:moveTo>
                    <a:pt x="1175443" y="1172620"/>
                  </a:moveTo>
                  <a:lnTo>
                    <a:pt x="1177337" y="1169234"/>
                  </a:lnTo>
                  <a:lnTo>
                    <a:pt x="1174495" y="1170504"/>
                  </a:lnTo>
                  <a:lnTo>
                    <a:pt x="1174810" y="1170504"/>
                  </a:lnTo>
                  <a:lnTo>
                    <a:pt x="1174811" y="1171774"/>
                  </a:lnTo>
                  <a:lnTo>
                    <a:pt x="1175443" y="1172620"/>
                  </a:lnTo>
                  <a:close/>
                </a:path>
                <a:path w="2360295" h="1867535">
                  <a:moveTo>
                    <a:pt x="1169126" y="1170504"/>
                  </a:moveTo>
                  <a:lnTo>
                    <a:pt x="1169994" y="1170504"/>
                  </a:lnTo>
                  <a:lnTo>
                    <a:pt x="1169757" y="1169234"/>
                  </a:lnTo>
                  <a:lnTo>
                    <a:pt x="1169126" y="1170504"/>
                  </a:lnTo>
                  <a:close/>
                </a:path>
                <a:path w="2360295" h="1867535">
                  <a:moveTo>
                    <a:pt x="1180970" y="1171774"/>
                  </a:moveTo>
                  <a:lnTo>
                    <a:pt x="1181759" y="1171774"/>
                  </a:lnTo>
                  <a:lnTo>
                    <a:pt x="1181602" y="1170504"/>
                  </a:lnTo>
                  <a:lnTo>
                    <a:pt x="1180022" y="1170504"/>
                  </a:lnTo>
                  <a:lnTo>
                    <a:pt x="1180970" y="1171774"/>
                  </a:lnTo>
                  <a:close/>
                </a:path>
                <a:path w="2360295" h="1867535">
                  <a:moveTo>
                    <a:pt x="1173389" y="1171774"/>
                  </a:moveTo>
                  <a:lnTo>
                    <a:pt x="1173784" y="1171774"/>
                  </a:lnTo>
                  <a:lnTo>
                    <a:pt x="1173389" y="1170504"/>
                  </a:lnTo>
                  <a:lnTo>
                    <a:pt x="1173231" y="1170504"/>
                  </a:lnTo>
                  <a:lnTo>
                    <a:pt x="1173054" y="1170694"/>
                  </a:lnTo>
                  <a:lnTo>
                    <a:pt x="1173389" y="1171774"/>
                  </a:lnTo>
                  <a:close/>
                </a:path>
                <a:path w="2360295" h="1867535">
                  <a:moveTo>
                    <a:pt x="1173054" y="1170694"/>
                  </a:moveTo>
                  <a:lnTo>
                    <a:pt x="1173231" y="1170504"/>
                  </a:lnTo>
                  <a:lnTo>
                    <a:pt x="1172994" y="1170504"/>
                  </a:lnTo>
                  <a:lnTo>
                    <a:pt x="1173054" y="1170694"/>
                  </a:lnTo>
                  <a:close/>
                </a:path>
                <a:path w="2360295" h="1867535">
                  <a:moveTo>
                    <a:pt x="1170231" y="1174314"/>
                  </a:moveTo>
                  <a:lnTo>
                    <a:pt x="1172284" y="1174314"/>
                  </a:lnTo>
                  <a:lnTo>
                    <a:pt x="1171939" y="1173390"/>
                  </a:lnTo>
                  <a:lnTo>
                    <a:pt x="1171905" y="1172535"/>
                  </a:lnTo>
                  <a:lnTo>
                    <a:pt x="1172047" y="1171774"/>
                  </a:lnTo>
                  <a:lnTo>
                    <a:pt x="1173054" y="1170694"/>
                  </a:lnTo>
                  <a:lnTo>
                    <a:pt x="1172994" y="1170504"/>
                  </a:lnTo>
                  <a:lnTo>
                    <a:pt x="1170626" y="1170504"/>
                  </a:lnTo>
                  <a:lnTo>
                    <a:pt x="1170547" y="1171774"/>
                  </a:lnTo>
                  <a:lnTo>
                    <a:pt x="1170231" y="1174314"/>
                  </a:lnTo>
                  <a:close/>
                </a:path>
                <a:path w="2360295" h="1867535">
                  <a:moveTo>
                    <a:pt x="1168889" y="1176853"/>
                  </a:moveTo>
                  <a:lnTo>
                    <a:pt x="1168889" y="1175584"/>
                  </a:lnTo>
                  <a:lnTo>
                    <a:pt x="1169205" y="1174314"/>
                  </a:lnTo>
                  <a:lnTo>
                    <a:pt x="1169757" y="1173044"/>
                  </a:lnTo>
                  <a:lnTo>
                    <a:pt x="1168652" y="1171774"/>
                  </a:lnTo>
                  <a:lnTo>
                    <a:pt x="1170389" y="1170504"/>
                  </a:lnTo>
                  <a:lnTo>
                    <a:pt x="1168494" y="1170504"/>
                  </a:lnTo>
                  <a:lnTo>
                    <a:pt x="1167862" y="1171774"/>
                  </a:lnTo>
                  <a:lnTo>
                    <a:pt x="1168415" y="1171774"/>
                  </a:lnTo>
                  <a:lnTo>
                    <a:pt x="1167625" y="1173044"/>
                  </a:lnTo>
                  <a:lnTo>
                    <a:pt x="1167467" y="1173044"/>
                  </a:lnTo>
                  <a:lnTo>
                    <a:pt x="1168257" y="1174314"/>
                  </a:lnTo>
                  <a:lnTo>
                    <a:pt x="1168889" y="1176853"/>
                  </a:lnTo>
                  <a:close/>
                </a:path>
                <a:path w="2360295" h="1867535">
                  <a:moveTo>
                    <a:pt x="1168889" y="1179394"/>
                  </a:moveTo>
                  <a:lnTo>
                    <a:pt x="1172363" y="1179394"/>
                  </a:lnTo>
                  <a:lnTo>
                    <a:pt x="1172600" y="1178124"/>
                  </a:lnTo>
                  <a:lnTo>
                    <a:pt x="1176785" y="1178124"/>
                  </a:lnTo>
                  <a:lnTo>
                    <a:pt x="1176232" y="1176853"/>
                  </a:lnTo>
                  <a:lnTo>
                    <a:pt x="1175206" y="1175584"/>
                  </a:lnTo>
                  <a:lnTo>
                    <a:pt x="1174728" y="1173390"/>
                  </a:lnTo>
                  <a:lnTo>
                    <a:pt x="1174653" y="1171774"/>
                  </a:lnTo>
                  <a:lnTo>
                    <a:pt x="1173942" y="1171774"/>
                  </a:lnTo>
                  <a:lnTo>
                    <a:pt x="1172994" y="1173044"/>
                  </a:lnTo>
                  <a:lnTo>
                    <a:pt x="1173310" y="1173044"/>
                  </a:lnTo>
                  <a:lnTo>
                    <a:pt x="1174100" y="1174314"/>
                  </a:lnTo>
                  <a:lnTo>
                    <a:pt x="1170231" y="1174314"/>
                  </a:lnTo>
                  <a:lnTo>
                    <a:pt x="1170468" y="1175584"/>
                  </a:lnTo>
                  <a:lnTo>
                    <a:pt x="1170547" y="1176854"/>
                  </a:lnTo>
                  <a:lnTo>
                    <a:pt x="1170705" y="1178124"/>
                  </a:lnTo>
                  <a:lnTo>
                    <a:pt x="1168889" y="1179394"/>
                  </a:lnTo>
                  <a:close/>
                </a:path>
                <a:path w="2360295" h="1867535">
                  <a:moveTo>
                    <a:pt x="1167625" y="1173044"/>
                  </a:moveTo>
                  <a:lnTo>
                    <a:pt x="1168415" y="1171774"/>
                  </a:lnTo>
                  <a:lnTo>
                    <a:pt x="1167847" y="1172535"/>
                  </a:lnTo>
                  <a:lnTo>
                    <a:pt x="1167625" y="1173044"/>
                  </a:lnTo>
                  <a:close/>
                </a:path>
                <a:path w="2360295" h="1867535">
                  <a:moveTo>
                    <a:pt x="1167847" y="1172535"/>
                  </a:moveTo>
                  <a:lnTo>
                    <a:pt x="1168415" y="1171774"/>
                  </a:lnTo>
                  <a:lnTo>
                    <a:pt x="1168178" y="1171774"/>
                  </a:lnTo>
                  <a:lnTo>
                    <a:pt x="1167847" y="1172535"/>
                  </a:lnTo>
                  <a:close/>
                </a:path>
                <a:path w="2360295" h="1867535">
                  <a:moveTo>
                    <a:pt x="1167467" y="1173044"/>
                  </a:moveTo>
                  <a:lnTo>
                    <a:pt x="1167625" y="1173044"/>
                  </a:lnTo>
                  <a:lnTo>
                    <a:pt x="1167847" y="1172535"/>
                  </a:lnTo>
                  <a:lnTo>
                    <a:pt x="1167467" y="1173044"/>
                  </a:lnTo>
                  <a:close/>
                </a:path>
                <a:path w="2360295" h="1867535">
                  <a:moveTo>
                    <a:pt x="1175206" y="1173044"/>
                  </a:moveTo>
                  <a:lnTo>
                    <a:pt x="1175759" y="1173044"/>
                  </a:lnTo>
                  <a:lnTo>
                    <a:pt x="1175443" y="1172620"/>
                  </a:lnTo>
                  <a:lnTo>
                    <a:pt x="1175206" y="1173044"/>
                  </a:lnTo>
                  <a:close/>
                </a:path>
                <a:path w="2360295" h="1867535">
                  <a:moveTo>
                    <a:pt x="1176153" y="1174314"/>
                  </a:moveTo>
                  <a:lnTo>
                    <a:pt x="1177101" y="1174314"/>
                  </a:lnTo>
                  <a:lnTo>
                    <a:pt x="1176943" y="1173044"/>
                  </a:lnTo>
                  <a:lnTo>
                    <a:pt x="1175759" y="1173044"/>
                  </a:lnTo>
                  <a:lnTo>
                    <a:pt x="1176153" y="1174314"/>
                  </a:lnTo>
                  <a:close/>
                </a:path>
                <a:path w="2360295" h="1867535">
                  <a:moveTo>
                    <a:pt x="1174100" y="1174314"/>
                  </a:moveTo>
                  <a:lnTo>
                    <a:pt x="1173310" y="1173044"/>
                  </a:lnTo>
                  <a:lnTo>
                    <a:pt x="1173181" y="1173390"/>
                  </a:lnTo>
                  <a:lnTo>
                    <a:pt x="1174100" y="1174314"/>
                  </a:lnTo>
                  <a:close/>
                </a:path>
                <a:path w="2360295" h="1867535">
                  <a:moveTo>
                    <a:pt x="1173181" y="1173390"/>
                  </a:moveTo>
                  <a:lnTo>
                    <a:pt x="1173310" y="1173044"/>
                  </a:lnTo>
                  <a:lnTo>
                    <a:pt x="1172837" y="1173044"/>
                  </a:lnTo>
                  <a:lnTo>
                    <a:pt x="1173181" y="1173390"/>
                  </a:lnTo>
                  <a:close/>
                </a:path>
                <a:path w="2360295" h="1867535">
                  <a:moveTo>
                    <a:pt x="1172837" y="1174314"/>
                  </a:moveTo>
                  <a:lnTo>
                    <a:pt x="1174100" y="1174314"/>
                  </a:lnTo>
                  <a:lnTo>
                    <a:pt x="1173181" y="1173390"/>
                  </a:lnTo>
                  <a:lnTo>
                    <a:pt x="1172837" y="1174314"/>
                  </a:lnTo>
                  <a:close/>
                </a:path>
                <a:path w="2360295" h="1867535">
                  <a:moveTo>
                    <a:pt x="1177053" y="1177869"/>
                  </a:moveTo>
                  <a:lnTo>
                    <a:pt x="1176548" y="1176854"/>
                  </a:lnTo>
                  <a:lnTo>
                    <a:pt x="1176232" y="1176854"/>
                  </a:lnTo>
                  <a:lnTo>
                    <a:pt x="1177053" y="1177869"/>
                  </a:lnTo>
                  <a:close/>
                </a:path>
                <a:path w="2360295" h="1867535">
                  <a:moveTo>
                    <a:pt x="1176785" y="1178124"/>
                  </a:moveTo>
                  <a:lnTo>
                    <a:pt x="1177180" y="1178124"/>
                  </a:lnTo>
                  <a:lnTo>
                    <a:pt x="1177053" y="1177869"/>
                  </a:lnTo>
                  <a:lnTo>
                    <a:pt x="1176232" y="1176854"/>
                  </a:lnTo>
                  <a:lnTo>
                    <a:pt x="1176785" y="1178124"/>
                  </a:lnTo>
                  <a:close/>
                </a:path>
                <a:path w="2360295" h="1867535">
                  <a:moveTo>
                    <a:pt x="1167546" y="1180664"/>
                  </a:moveTo>
                  <a:lnTo>
                    <a:pt x="1168257" y="1179394"/>
                  </a:lnTo>
                  <a:lnTo>
                    <a:pt x="1168889" y="1179394"/>
                  </a:lnTo>
                  <a:lnTo>
                    <a:pt x="1169015" y="1177869"/>
                  </a:lnTo>
                  <a:lnTo>
                    <a:pt x="1168889" y="1176854"/>
                  </a:lnTo>
                  <a:lnTo>
                    <a:pt x="1167546" y="1178124"/>
                  </a:lnTo>
                  <a:lnTo>
                    <a:pt x="1167546" y="1180664"/>
                  </a:lnTo>
                  <a:close/>
                </a:path>
                <a:path w="2360295" h="1867535">
                  <a:moveTo>
                    <a:pt x="1177180" y="1178124"/>
                  </a:moveTo>
                  <a:lnTo>
                    <a:pt x="1177053" y="1177869"/>
                  </a:lnTo>
                  <a:lnTo>
                    <a:pt x="1177180" y="1178124"/>
                  </a:lnTo>
                  <a:close/>
                </a:path>
                <a:path w="2360295" h="1867535">
                  <a:moveTo>
                    <a:pt x="1177496" y="1187014"/>
                  </a:moveTo>
                  <a:lnTo>
                    <a:pt x="1180417" y="1187014"/>
                  </a:lnTo>
                  <a:lnTo>
                    <a:pt x="1180259" y="1185744"/>
                  </a:lnTo>
                  <a:lnTo>
                    <a:pt x="1180022" y="1185744"/>
                  </a:lnTo>
                  <a:lnTo>
                    <a:pt x="1180101" y="1184474"/>
                  </a:lnTo>
                  <a:lnTo>
                    <a:pt x="1180417" y="1184473"/>
                  </a:lnTo>
                  <a:lnTo>
                    <a:pt x="1180654" y="1183204"/>
                  </a:lnTo>
                  <a:lnTo>
                    <a:pt x="1181049" y="1183204"/>
                  </a:lnTo>
                  <a:lnTo>
                    <a:pt x="1180970" y="1181934"/>
                  </a:lnTo>
                  <a:lnTo>
                    <a:pt x="1179785" y="1181934"/>
                  </a:lnTo>
                  <a:lnTo>
                    <a:pt x="1180417" y="1180664"/>
                  </a:lnTo>
                  <a:lnTo>
                    <a:pt x="1179627" y="1180664"/>
                  </a:lnTo>
                  <a:lnTo>
                    <a:pt x="1178048" y="1178124"/>
                  </a:lnTo>
                  <a:lnTo>
                    <a:pt x="1179154" y="1180664"/>
                  </a:lnTo>
                  <a:lnTo>
                    <a:pt x="1178127" y="1181934"/>
                  </a:lnTo>
                  <a:lnTo>
                    <a:pt x="1177732" y="1183204"/>
                  </a:lnTo>
                  <a:lnTo>
                    <a:pt x="1177259" y="1184474"/>
                  </a:lnTo>
                  <a:lnTo>
                    <a:pt x="1175758" y="1185744"/>
                  </a:lnTo>
                  <a:lnTo>
                    <a:pt x="1177496" y="1187014"/>
                  </a:lnTo>
                  <a:close/>
                </a:path>
                <a:path w="2360295" h="1867535">
                  <a:moveTo>
                    <a:pt x="1174337" y="1183204"/>
                  </a:moveTo>
                  <a:lnTo>
                    <a:pt x="1174732" y="1183204"/>
                  </a:lnTo>
                  <a:lnTo>
                    <a:pt x="1174732" y="1181934"/>
                  </a:lnTo>
                  <a:lnTo>
                    <a:pt x="1175206" y="1180664"/>
                  </a:lnTo>
                  <a:lnTo>
                    <a:pt x="1177180" y="1180664"/>
                  </a:lnTo>
                  <a:lnTo>
                    <a:pt x="1176548" y="1179394"/>
                  </a:lnTo>
                  <a:lnTo>
                    <a:pt x="1177101" y="1178124"/>
                  </a:lnTo>
                  <a:lnTo>
                    <a:pt x="1175601" y="1178124"/>
                  </a:lnTo>
                  <a:lnTo>
                    <a:pt x="1176232" y="1179394"/>
                  </a:lnTo>
                  <a:lnTo>
                    <a:pt x="1174021" y="1179394"/>
                  </a:lnTo>
                  <a:lnTo>
                    <a:pt x="1174258" y="1180664"/>
                  </a:lnTo>
                  <a:lnTo>
                    <a:pt x="1174337" y="1183204"/>
                  </a:lnTo>
                  <a:close/>
                </a:path>
                <a:path w="2360295" h="1867535">
                  <a:moveTo>
                    <a:pt x="1173469" y="1179394"/>
                  </a:moveTo>
                  <a:lnTo>
                    <a:pt x="1176232" y="1179394"/>
                  </a:lnTo>
                  <a:lnTo>
                    <a:pt x="1173863" y="1178124"/>
                  </a:lnTo>
                  <a:lnTo>
                    <a:pt x="1173469" y="1179394"/>
                  </a:lnTo>
                  <a:close/>
                </a:path>
                <a:path w="2360295" h="1867535">
                  <a:moveTo>
                    <a:pt x="1179627" y="1180664"/>
                  </a:moveTo>
                  <a:lnTo>
                    <a:pt x="1180654" y="1180664"/>
                  </a:lnTo>
                  <a:lnTo>
                    <a:pt x="1180891" y="1179394"/>
                  </a:lnTo>
                  <a:lnTo>
                    <a:pt x="1180575" y="1179394"/>
                  </a:lnTo>
                  <a:lnTo>
                    <a:pt x="1179627" y="1180664"/>
                  </a:lnTo>
                  <a:close/>
                </a:path>
                <a:path w="2360295" h="1867535">
                  <a:moveTo>
                    <a:pt x="1172047" y="1180664"/>
                  </a:moveTo>
                  <a:lnTo>
                    <a:pt x="1174021" y="1179394"/>
                  </a:lnTo>
                  <a:lnTo>
                    <a:pt x="1172837" y="1179394"/>
                  </a:lnTo>
                  <a:lnTo>
                    <a:pt x="1172047" y="1180664"/>
                  </a:lnTo>
                  <a:close/>
                </a:path>
                <a:path w="2360295" h="1867535">
                  <a:moveTo>
                    <a:pt x="1169520" y="1180664"/>
                  </a:moveTo>
                  <a:lnTo>
                    <a:pt x="1170231" y="1179394"/>
                  </a:lnTo>
                  <a:lnTo>
                    <a:pt x="1169047" y="1179394"/>
                  </a:lnTo>
                  <a:lnTo>
                    <a:pt x="1169520" y="1180664"/>
                  </a:lnTo>
                  <a:close/>
                </a:path>
                <a:path w="2360295" h="1867535">
                  <a:moveTo>
                    <a:pt x="1171179" y="1183204"/>
                  </a:moveTo>
                  <a:lnTo>
                    <a:pt x="1173547" y="1183204"/>
                  </a:lnTo>
                  <a:lnTo>
                    <a:pt x="1172758" y="1180664"/>
                  </a:lnTo>
                  <a:lnTo>
                    <a:pt x="1172916" y="1181934"/>
                  </a:lnTo>
                  <a:lnTo>
                    <a:pt x="1171336" y="1181934"/>
                  </a:lnTo>
                  <a:lnTo>
                    <a:pt x="1171179" y="1183204"/>
                  </a:lnTo>
                  <a:close/>
                </a:path>
                <a:path w="2360295" h="1867535">
                  <a:moveTo>
                    <a:pt x="1171336" y="1181934"/>
                  </a:moveTo>
                  <a:lnTo>
                    <a:pt x="1171889" y="1181934"/>
                  </a:lnTo>
                  <a:lnTo>
                    <a:pt x="1171731" y="1180664"/>
                  </a:lnTo>
                  <a:lnTo>
                    <a:pt x="1171100" y="1180664"/>
                  </a:lnTo>
                  <a:lnTo>
                    <a:pt x="1171336" y="1181934"/>
                  </a:lnTo>
                  <a:close/>
                </a:path>
                <a:path w="2360295" h="1867535">
                  <a:moveTo>
                    <a:pt x="1170626" y="1181934"/>
                  </a:moveTo>
                  <a:lnTo>
                    <a:pt x="1170626" y="1180664"/>
                  </a:lnTo>
                  <a:lnTo>
                    <a:pt x="1170231" y="1180664"/>
                  </a:lnTo>
                  <a:lnTo>
                    <a:pt x="1170626" y="1181934"/>
                  </a:lnTo>
                  <a:close/>
                </a:path>
                <a:path w="2360295" h="1867535">
                  <a:moveTo>
                    <a:pt x="1166520" y="1183204"/>
                  </a:moveTo>
                  <a:lnTo>
                    <a:pt x="1168415" y="1183204"/>
                  </a:lnTo>
                  <a:lnTo>
                    <a:pt x="1168415" y="1181934"/>
                  </a:lnTo>
                  <a:lnTo>
                    <a:pt x="1167467" y="1181934"/>
                  </a:lnTo>
                  <a:lnTo>
                    <a:pt x="1167072" y="1180664"/>
                  </a:lnTo>
                  <a:lnTo>
                    <a:pt x="1166836" y="1181934"/>
                  </a:lnTo>
                  <a:lnTo>
                    <a:pt x="1166520" y="1183204"/>
                  </a:lnTo>
                  <a:close/>
                </a:path>
                <a:path w="2360295" h="1867535">
                  <a:moveTo>
                    <a:pt x="1172679" y="1184474"/>
                  </a:moveTo>
                  <a:lnTo>
                    <a:pt x="1173074" y="1184473"/>
                  </a:lnTo>
                  <a:lnTo>
                    <a:pt x="1173705" y="1183204"/>
                  </a:lnTo>
                  <a:lnTo>
                    <a:pt x="1172600" y="1183204"/>
                  </a:lnTo>
                  <a:lnTo>
                    <a:pt x="1172679" y="1184474"/>
                  </a:lnTo>
                  <a:close/>
                </a:path>
                <a:path w="2360295" h="1867535">
                  <a:moveTo>
                    <a:pt x="1167073" y="1184473"/>
                  </a:moveTo>
                  <a:lnTo>
                    <a:pt x="1167467" y="1183204"/>
                  </a:lnTo>
                  <a:lnTo>
                    <a:pt x="1166836" y="1183204"/>
                  </a:lnTo>
                  <a:lnTo>
                    <a:pt x="1167073" y="1184473"/>
                  </a:lnTo>
                  <a:close/>
                </a:path>
                <a:path w="2360295" h="1867535">
                  <a:moveTo>
                    <a:pt x="1181680" y="1197174"/>
                  </a:moveTo>
                  <a:lnTo>
                    <a:pt x="1181443" y="1194634"/>
                  </a:lnTo>
                  <a:lnTo>
                    <a:pt x="1181325" y="1189554"/>
                  </a:lnTo>
                  <a:lnTo>
                    <a:pt x="1180969" y="1185744"/>
                  </a:lnTo>
                  <a:lnTo>
                    <a:pt x="1180891" y="1184474"/>
                  </a:lnTo>
                  <a:lnTo>
                    <a:pt x="1180733" y="1184474"/>
                  </a:lnTo>
                  <a:lnTo>
                    <a:pt x="1180575" y="1185744"/>
                  </a:lnTo>
                  <a:lnTo>
                    <a:pt x="1180417" y="1187014"/>
                  </a:lnTo>
                  <a:lnTo>
                    <a:pt x="1177496" y="1187014"/>
                  </a:lnTo>
                  <a:lnTo>
                    <a:pt x="1176627" y="1188284"/>
                  </a:lnTo>
                  <a:lnTo>
                    <a:pt x="1175759" y="1188284"/>
                  </a:lnTo>
                  <a:lnTo>
                    <a:pt x="1174811" y="1189554"/>
                  </a:lnTo>
                  <a:lnTo>
                    <a:pt x="1174732" y="1190824"/>
                  </a:lnTo>
                  <a:lnTo>
                    <a:pt x="1175285" y="1190824"/>
                  </a:lnTo>
                  <a:lnTo>
                    <a:pt x="1174160" y="1194634"/>
                  </a:lnTo>
                  <a:lnTo>
                    <a:pt x="1179548" y="1194634"/>
                  </a:lnTo>
                  <a:lnTo>
                    <a:pt x="1180614" y="1195904"/>
                  </a:lnTo>
                  <a:lnTo>
                    <a:pt x="1181128" y="1195904"/>
                  </a:lnTo>
                  <a:lnTo>
                    <a:pt x="1180897" y="1196241"/>
                  </a:lnTo>
                  <a:lnTo>
                    <a:pt x="1181680" y="1197174"/>
                  </a:lnTo>
                  <a:close/>
                </a:path>
                <a:path w="2360295" h="1867535">
                  <a:moveTo>
                    <a:pt x="1169836" y="1187014"/>
                  </a:moveTo>
                  <a:lnTo>
                    <a:pt x="1171494" y="1187014"/>
                  </a:lnTo>
                  <a:lnTo>
                    <a:pt x="1170468" y="1184474"/>
                  </a:lnTo>
                  <a:lnTo>
                    <a:pt x="1169836" y="1187014"/>
                  </a:lnTo>
                  <a:close/>
                </a:path>
                <a:path w="2360295" h="1867535">
                  <a:moveTo>
                    <a:pt x="1166520" y="1185744"/>
                  </a:moveTo>
                  <a:lnTo>
                    <a:pt x="1168652" y="1185744"/>
                  </a:lnTo>
                  <a:lnTo>
                    <a:pt x="1168099" y="1184474"/>
                  </a:lnTo>
                  <a:lnTo>
                    <a:pt x="1166678" y="1184474"/>
                  </a:lnTo>
                  <a:lnTo>
                    <a:pt x="1166520" y="1185744"/>
                  </a:lnTo>
                  <a:close/>
                </a:path>
                <a:path w="2360295" h="1867535">
                  <a:moveTo>
                    <a:pt x="1175759" y="1188284"/>
                  </a:moveTo>
                  <a:lnTo>
                    <a:pt x="1176627" y="1188284"/>
                  </a:lnTo>
                  <a:lnTo>
                    <a:pt x="1176706" y="1187014"/>
                  </a:lnTo>
                  <a:lnTo>
                    <a:pt x="1175759" y="1188284"/>
                  </a:lnTo>
                  <a:close/>
                </a:path>
                <a:path w="2360295" h="1867535">
                  <a:moveTo>
                    <a:pt x="1174574" y="1189554"/>
                  </a:moveTo>
                  <a:lnTo>
                    <a:pt x="1174811" y="1189554"/>
                  </a:lnTo>
                  <a:lnTo>
                    <a:pt x="1175127" y="1187014"/>
                  </a:lnTo>
                  <a:lnTo>
                    <a:pt x="1174574" y="1187014"/>
                  </a:lnTo>
                  <a:lnTo>
                    <a:pt x="1174574" y="1189554"/>
                  </a:lnTo>
                  <a:close/>
                </a:path>
                <a:path w="2360295" h="1867535">
                  <a:moveTo>
                    <a:pt x="1171573" y="1188284"/>
                  </a:moveTo>
                  <a:lnTo>
                    <a:pt x="1172126" y="1188284"/>
                  </a:lnTo>
                  <a:lnTo>
                    <a:pt x="1172205" y="1187014"/>
                  </a:lnTo>
                  <a:lnTo>
                    <a:pt x="1172047" y="1187014"/>
                  </a:lnTo>
                  <a:lnTo>
                    <a:pt x="1171573" y="1188284"/>
                  </a:lnTo>
                  <a:close/>
                </a:path>
                <a:path w="2360295" h="1867535">
                  <a:moveTo>
                    <a:pt x="1168968" y="1188284"/>
                  </a:moveTo>
                  <a:lnTo>
                    <a:pt x="1171573" y="1188284"/>
                  </a:lnTo>
                  <a:lnTo>
                    <a:pt x="1169915" y="1187014"/>
                  </a:lnTo>
                  <a:lnTo>
                    <a:pt x="1168736" y="1187997"/>
                  </a:lnTo>
                  <a:lnTo>
                    <a:pt x="1168968" y="1188284"/>
                  </a:lnTo>
                  <a:close/>
                </a:path>
                <a:path w="2360295" h="1867535">
                  <a:moveTo>
                    <a:pt x="1167152" y="1188284"/>
                  </a:moveTo>
                  <a:lnTo>
                    <a:pt x="1168415" y="1188284"/>
                  </a:lnTo>
                  <a:lnTo>
                    <a:pt x="1168736" y="1187997"/>
                  </a:lnTo>
                  <a:lnTo>
                    <a:pt x="1167941" y="1187014"/>
                  </a:lnTo>
                  <a:lnTo>
                    <a:pt x="1165888" y="1187014"/>
                  </a:lnTo>
                  <a:lnTo>
                    <a:pt x="1167152" y="1188284"/>
                  </a:lnTo>
                  <a:close/>
                </a:path>
                <a:path w="2360295" h="1867535">
                  <a:moveTo>
                    <a:pt x="1167783" y="1192094"/>
                  </a:moveTo>
                  <a:lnTo>
                    <a:pt x="1168652" y="1192094"/>
                  </a:lnTo>
                  <a:lnTo>
                    <a:pt x="1169520" y="1189554"/>
                  </a:lnTo>
                  <a:lnTo>
                    <a:pt x="1168968" y="1188284"/>
                  </a:lnTo>
                  <a:lnTo>
                    <a:pt x="1168736" y="1187997"/>
                  </a:lnTo>
                  <a:lnTo>
                    <a:pt x="1168415" y="1188284"/>
                  </a:lnTo>
                  <a:lnTo>
                    <a:pt x="1167152" y="1188284"/>
                  </a:lnTo>
                  <a:lnTo>
                    <a:pt x="1167310" y="1189554"/>
                  </a:lnTo>
                  <a:lnTo>
                    <a:pt x="1167783" y="1192094"/>
                  </a:lnTo>
                  <a:close/>
                </a:path>
                <a:path w="2360295" h="1867535">
                  <a:moveTo>
                    <a:pt x="1169205" y="1198444"/>
                  </a:moveTo>
                  <a:lnTo>
                    <a:pt x="1169402" y="1197174"/>
                  </a:lnTo>
                  <a:lnTo>
                    <a:pt x="1169441" y="1195904"/>
                  </a:lnTo>
                  <a:lnTo>
                    <a:pt x="1170626" y="1195904"/>
                  </a:lnTo>
                  <a:lnTo>
                    <a:pt x="1171731" y="1194634"/>
                  </a:lnTo>
                  <a:lnTo>
                    <a:pt x="1170942" y="1194634"/>
                  </a:lnTo>
                  <a:lnTo>
                    <a:pt x="1171968" y="1192094"/>
                  </a:lnTo>
                  <a:lnTo>
                    <a:pt x="1174337" y="1190824"/>
                  </a:lnTo>
                  <a:lnTo>
                    <a:pt x="1171889" y="1189554"/>
                  </a:lnTo>
                  <a:lnTo>
                    <a:pt x="1171968" y="1188284"/>
                  </a:lnTo>
                  <a:lnTo>
                    <a:pt x="1171100" y="1188284"/>
                  </a:lnTo>
                  <a:lnTo>
                    <a:pt x="1169994" y="1189554"/>
                  </a:lnTo>
                  <a:lnTo>
                    <a:pt x="1169915" y="1190824"/>
                  </a:lnTo>
                  <a:lnTo>
                    <a:pt x="1169520" y="1192094"/>
                  </a:lnTo>
                  <a:lnTo>
                    <a:pt x="1167783" y="1192094"/>
                  </a:lnTo>
                  <a:lnTo>
                    <a:pt x="1168020" y="1194634"/>
                  </a:lnTo>
                  <a:lnTo>
                    <a:pt x="1168731" y="1197174"/>
                  </a:lnTo>
                  <a:lnTo>
                    <a:pt x="1169205" y="1198444"/>
                  </a:lnTo>
                  <a:close/>
                </a:path>
                <a:path w="2360295" h="1867535">
                  <a:moveTo>
                    <a:pt x="1179217" y="1196920"/>
                  </a:moveTo>
                  <a:lnTo>
                    <a:pt x="1179311" y="1194634"/>
                  </a:lnTo>
                  <a:lnTo>
                    <a:pt x="1174160" y="1194634"/>
                  </a:lnTo>
                  <a:lnTo>
                    <a:pt x="1173785" y="1195904"/>
                  </a:lnTo>
                  <a:lnTo>
                    <a:pt x="1178206" y="1195904"/>
                  </a:lnTo>
                  <a:lnTo>
                    <a:pt x="1179217" y="1196920"/>
                  </a:lnTo>
                  <a:close/>
                </a:path>
                <a:path w="2360295" h="1867535">
                  <a:moveTo>
                    <a:pt x="1180897" y="1196241"/>
                  </a:moveTo>
                  <a:lnTo>
                    <a:pt x="1181128" y="1195904"/>
                  </a:lnTo>
                  <a:lnTo>
                    <a:pt x="1180614" y="1195904"/>
                  </a:lnTo>
                  <a:lnTo>
                    <a:pt x="1180897" y="1196241"/>
                  </a:lnTo>
                  <a:close/>
                </a:path>
                <a:path w="2360295" h="1867535">
                  <a:moveTo>
                    <a:pt x="1179469" y="1197174"/>
                  </a:moveTo>
                  <a:lnTo>
                    <a:pt x="1180259" y="1197174"/>
                  </a:lnTo>
                  <a:lnTo>
                    <a:pt x="1180693" y="1196539"/>
                  </a:lnTo>
                  <a:lnTo>
                    <a:pt x="1180817" y="1196146"/>
                  </a:lnTo>
                  <a:lnTo>
                    <a:pt x="1180614" y="1195904"/>
                  </a:lnTo>
                  <a:lnTo>
                    <a:pt x="1179785" y="1195904"/>
                  </a:lnTo>
                  <a:lnTo>
                    <a:pt x="1179430" y="1196539"/>
                  </a:lnTo>
                  <a:lnTo>
                    <a:pt x="1179469" y="1197174"/>
                  </a:lnTo>
                  <a:close/>
                </a:path>
                <a:path w="2360295" h="1867535">
                  <a:moveTo>
                    <a:pt x="1174416" y="1198444"/>
                  </a:moveTo>
                  <a:lnTo>
                    <a:pt x="1178522" y="1198444"/>
                  </a:lnTo>
                  <a:lnTo>
                    <a:pt x="1181049" y="1197174"/>
                  </a:lnTo>
                  <a:lnTo>
                    <a:pt x="1178206" y="1197174"/>
                  </a:lnTo>
                  <a:lnTo>
                    <a:pt x="1178206" y="1195904"/>
                  </a:lnTo>
                  <a:lnTo>
                    <a:pt x="1173626" y="1195904"/>
                  </a:lnTo>
                  <a:lnTo>
                    <a:pt x="1174100" y="1197174"/>
                  </a:lnTo>
                  <a:lnTo>
                    <a:pt x="1174416" y="1198444"/>
                  </a:lnTo>
                  <a:close/>
                </a:path>
                <a:path w="2360295" h="1867535">
                  <a:moveTo>
                    <a:pt x="1167467" y="1204794"/>
                  </a:moveTo>
                  <a:lnTo>
                    <a:pt x="1177653" y="1204794"/>
                  </a:lnTo>
                  <a:lnTo>
                    <a:pt x="1178759" y="1203524"/>
                  </a:lnTo>
                  <a:lnTo>
                    <a:pt x="1180338" y="1203524"/>
                  </a:lnTo>
                  <a:lnTo>
                    <a:pt x="1179233" y="1202254"/>
                  </a:lnTo>
                  <a:lnTo>
                    <a:pt x="1182391" y="1200984"/>
                  </a:lnTo>
                  <a:lnTo>
                    <a:pt x="1180101" y="1198444"/>
                  </a:lnTo>
                  <a:lnTo>
                    <a:pt x="1172600" y="1198444"/>
                  </a:lnTo>
                  <a:lnTo>
                    <a:pt x="1172837" y="1197174"/>
                  </a:lnTo>
                  <a:lnTo>
                    <a:pt x="1172916" y="1195904"/>
                  </a:lnTo>
                  <a:lnTo>
                    <a:pt x="1171494" y="1195904"/>
                  </a:lnTo>
                  <a:lnTo>
                    <a:pt x="1172442" y="1197174"/>
                  </a:lnTo>
                  <a:lnTo>
                    <a:pt x="1172047" y="1198444"/>
                  </a:lnTo>
                  <a:lnTo>
                    <a:pt x="1172047" y="1199714"/>
                  </a:lnTo>
                  <a:lnTo>
                    <a:pt x="1170547" y="1199714"/>
                  </a:lnTo>
                  <a:lnTo>
                    <a:pt x="1170547" y="1200984"/>
                  </a:lnTo>
                  <a:lnTo>
                    <a:pt x="1170152" y="1202254"/>
                  </a:lnTo>
                  <a:lnTo>
                    <a:pt x="1168968" y="1202254"/>
                  </a:lnTo>
                  <a:lnTo>
                    <a:pt x="1168020" y="1203524"/>
                  </a:lnTo>
                  <a:lnTo>
                    <a:pt x="1167483" y="1204032"/>
                  </a:lnTo>
                  <a:lnTo>
                    <a:pt x="1167467" y="1204794"/>
                  </a:lnTo>
                  <a:close/>
                </a:path>
                <a:path w="2360295" h="1867535">
                  <a:moveTo>
                    <a:pt x="1170073" y="1197174"/>
                  </a:moveTo>
                  <a:lnTo>
                    <a:pt x="1170389" y="1197174"/>
                  </a:lnTo>
                  <a:lnTo>
                    <a:pt x="1169599" y="1195904"/>
                  </a:lnTo>
                  <a:lnTo>
                    <a:pt x="1169609" y="1196241"/>
                  </a:lnTo>
                  <a:lnTo>
                    <a:pt x="1170073" y="1197174"/>
                  </a:lnTo>
                  <a:close/>
                </a:path>
                <a:path w="2360295" h="1867535">
                  <a:moveTo>
                    <a:pt x="1179469" y="1197174"/>
                  </a:moveTo>
                  <a:lnTo>
                    <a:pt x="1179430" y="1196539"/>
                  </a:lnTo>
                  <a:lnTo>
                    <a:pt x="1179217" y="1196920"/>
                  </a:lnTo>
                  <a:lnTo>
                    <a:pt x="1179469" y="1197174"/>
                  </a:lnTo>
                  <a:close/>
                </a:path>
                <a:path w="2360295" h="1867535">
                  <a:moveTo>
                    <a:pt x="1179074" y="1197174"/>
                  </a:moveTo>
                  <a:lnTo>
                    <a:pt x="1179469" y="1197174"/>
                  </a:lnTo>
                  <a:lnTo>
                    <a:pt x="1179217" y="1196920"/>
                  </a:lnTo>
                  <a:lnTo>
                    <a:pt x="1179074" y="1197174"/>
                  </a:lnTo>
                  <a:close/>
                </a:path>
                <a:path w="2360295" h="1867535">
                  <a:moveTo>
                    <a:pt x="1170547" y="1199714"/>
                  </a:moveTo>
                  <a:lnTo>
                    <a:pt x="1172047" y="1199714"/>
                  </a:lnTo>
                  <a:lnTo>
                    <a:pt x="1170942" y="1197174"/>
                  </a:lnTo>
                  <a:lnTo>
                    <a:pt x="1170389" y="1197174"/>
                  </a:lnTo>
                  <a:lnTo>
                    <a:pt x="1170547" y="1199714"/>
                  </a:lnTo>
                  <a:close/>
                </a:path>
                <a:path w="2360295" h="1867535">
                  <a:moveTo>
                    <a:pt x="1167650" y="1199848"/>
                  </a:moveTo>
                  <a:lnTo>
                    <a:pt x="1167625" y="1199714"/>
                  </a:lnTo>
                  <a:lnTo>
                    <a:pt x="1167467" y="1199714"/>
                  </a:lnTo>
                  <a:lnTo>
                    <a:pt x="1167650" y="1199848"/>
                  </a:lnTo>
                  <a:close/>
                </a:path>
                <a:path w="2360295" h="1867535">
                  <a:moveTo>
                    <a:pt x="1167862" y="1200984"/>
                  </a:moveTo>
                  <a:lnTo>
                    <a:pt x="1169204" y="1200984"/>
                  </a:lnTo>
                  <a:lnTo>
                    <a:pt x="1167650" y="1199848"/>
                  </a:lnTo>
                  <a:lnTo>
                    <a:pt x="1167862" y="1200984"/>
                  </a:lnTo>
                  <a:close/>
                </a:path>
                <a:path w="2360295" h="1867535">
                  <a:moveTo>
                    <a:pt x="1168020" y="1202254"/>
                  </a:moveTo>
                  <a:lnTo>
                    <a:pt x="1169678" y="1202254"/>
                  </a:lnTo>
                  <a:lnTo>
                    <a:pt x="1169757" y="1200984"/>
                  </a:lnTo>
                  <a:lnTo>
                    <a:pt x="1167546" y="1200984"/>
                  </a:lnTo>
                  <a:lnTo>
                    <a:pt x="1168020" y="1202254"/>
                  </a:lnTo>
                  <a:close/>
                </a:path>
                <a:path w="2360295" h="1867535">
                  <a:moveTo>
                    <a:pt x="1167384" y="1204125"/>
                  </a:moveTo>
                  <a:lnTo>
                    <a:pt x="1167546" y="1200984"/>
                  </a:lnTo>
                  <a:lnTo>
                    <a:pt x="1167072" y="1200984"/>
                  </a:lnTo>
                  <a:lnTo>
                    <a:pt x="1167151" y="1202254"/>
                  </a:lnTo>
                  <a:lnTo>
                    <a:pt x="1167384" y="1204125"/>
                  </a:lnTo>
                  <a:close/>
                </a:path>
                <a:path w="2360295" h="1867535">
                  <a:moveTo>
                    <a:pt x="1166678" y="1204794"/>
                  </a:moveTo>
                  <a:lnTo>
                    <a:pt x="1167467" y="1204794"/>
                  </a:lnTo>
                  <a:lnTo>
                    <a:pt x="1167384" y="1204125"/>
                  </a:lnTo>
                  <a:lnTo>
                    <a:pt x="1166678" y="1204794"/>
                  </a:lnTo>
                  <a:close/>
                </a:path>
                <a:path w="2360295" h="1867535">
                  <a:moveTo>
                    <a:pt x="1169046" y="1208604"/>
                  </a:moveTo>
                  <a:lnTo>
                    <a:pt x="1178601" y="1208604"/>
                  </a:lnTo>
                  <a:lnTo>
                    <a:pt x="1176706" y="1207334"/>
                  </a:lnTo>
                  <a:lnTo>
                    <a:pt x="1178996" y="1206064"/>
                  </a:lnTo>
                  <a:lnTo>
                    <a:pt x="1179391" y="1204794"/>
                  </a:lnTo>
                  <a:lnTo>
                    <a:pt x="1177653" y="1204794"/>
                  </a:lnTo>
                  <a:lnTo>
                    <a:pt x="1177732" y="1206064"/>
                  </a:lnTo>
                  <a:lnTo>
                    <a:pt x="1168020" y="1206064"/>
                  </a:lnTo>
                  <a:lnTo>
                    <a:pt x="1167941" y="1207334"/>
                  </a:lnTo>
                  <a:lnTo>
                    <a:pt x="1169204" y="1207334"/>
                  </a:lnTo>
                  <a:lnTo>
                    <a:pt x="1169046" y="1208604"/>
                  </a:lnTo>
                  <a:close/>
                </a:path>
                <a:path w="2360295" h="1867535">
                  <a:moveTo>
                    <a:pt x="1166836" y="1206064"/>
                  </a:moveTo>
                  <a:lnTo>
                    <a:pt x="1177496" y="1206064"/>
                  </a:lnTo>
                  <a:lnTo>
                    <a:pt x="1177338" y="1204794"/>
                  </a:lnTo>
                  <a:lnTo>
                    <a:pt x="1167309" y="1204794"/>
                  </a:lnTo>
                  <a:lnTo>
                    <a:pt x="1166836" y="1206064"/>
                  </a:lnTo>
                  <a:close/>
                </a:path>
                <a:path w="2360295" h="1867535">
                  <a:moveTo>
                    <a:pt x="1179707" y="1209874"/>
                  </a:moveTo>
                  <a:lnTo>
                    <a:pt x="1181128" y="1209874"/>
                  </a:lnTo>
                  <a:lnTo>
                    <a:pt x="1180891" y="1208604"/>
                  </a:lnTo>
                  <a:lnTo>
                    <a:pt x="1180733" y="1207334"/>
                  </a:lnTo>
                  <a:lnTo>
                    <a:pt x="1180259" y="1208604"/>
                  </a:lnTo>
                  <a:lnTo>
                    <a:pt x="1179707" y="1209874"/>
                  </a:lnTo>
                  <a:close/>
                </a:path>
                <a:path w="2360295" h="1867535">
                  <a:moveTo>
                    <a:pt x="1166598" y="1209874"/>
                  </a:moveTo>
                  <a:lnTo>
                    <a:pt x="1179154" y="1209874"/>
                  </a:lnTo>
                  <a:lnTo>
                    <a:pt x="1178759" y="1208604"/>
                  </a:lnTo>
                  <a:lnTo>
                    <a:pt x="1167704" y="1208604"/>
                  </a:lnTo>
                  <a:lnTo>
                    <a:pt x="1166598" y="1209874"/>
                  </a:lnTo>
                  <a:close/>
                </a:path>
                <a:path w="2360295" h="1867535">
                  <a:moveTo>
                    <a:pt x="1179075" y="1211144"/>
                  </a:moveTo>
                  <a:lnTo>
                    <a:pt x="1179944" y="1209874"/>
                  </a:lnTo>
                  <a:lnTo>
                    <a:pt x="1178759" y="1209874"/>
                  </a:lnTo>
                  <a:lnTo>
                    <a:pt x="1179075" y="1211144"/>
                  </a:lnTo>
                  <a:close/>
                </a:path>
                <a:path w="2360295" h="1867535">
                  <a:moveTo>
                    <a:pt x="1175298" y="1218870"/>
                  </a:moveTo>
                  <a:lnTo>
                    <a:pt x="1175521" y="1218764"/>
                  </a:lnTo>
                  <a:lnTo>
                    <a:pt x="1174890" y="1214954"/>
                  </a:lnTo>
                  <a:lnTo>
                    <a:pt x="1178127" y="1214954"/>
                  </a:lnTo>
                  <a:lnTo>
                    <a:pt x="1178680" y="1213684"/>
                  </a:lnTo>
                  <a:lnTo>
                    <a:pt x="1179312" y="1213684"/>
                  </a:lnTo>
                  <a:lnTo>
                    <a:pt x="1178522" y="1212414"/>
                  </a:lnTo>
                  <a:lnTo>
                    <a:pt x="1178127" y="1212414"/>
                  </a:lnTo>
                  <a:lnTo>
                    <a:pt x="1178759" y="1209874"/>
                  </a:lnTo>
                  <a:lnTo>
                    <a:pt x="1168257" y="1209874"/>
                  </a:lnTo>
                  <a:lnTo>
                    <a:pt x="1168257" y="1211144"/>
                  </a:lnTo>
                  <a:lnTo>
                    <a:pt x="1167862" y="1213684"/>
                  </a:lnTo>
                  <a:lnTo>
                    <a:pt x="1166993" y="1214954"/>
                  </a:lnTo>
                  <a:lnTo>
                    <a:pt x="1166993" y="1217494"/>
                  </a:lnTo>
                  <a:lnTo>
                    <a:pt x="1169283" y="1217494"/>
                  </a:lnTo>
                  <a:lnTo>
                    <a:pt x="1170783" y="1218764"/>
                  </a:lnTo>
                  <a:lnTo>
                    <a:pt x="1175285" y="1218764"/>
                  </a:lnTo>
                  <a:close/>
                </a:path>
                <a:path w="2360295" h="1867535">
                  <a:moveTo>
                    <a:pt x="1167546" y="1212414"/>
                  </a:moveTo>
                  <a:lnTo>
                    <a:pt x="1167704" y="1209874"/>
                  </a:lnTo>
                  <a:lnTo>
                    <a:pt x="1166598" y="1209874"/>
                  </a:lnTo>
                  <a:lnTo>
                    <a:pt x="1167546" y="1212414"/>
                  </a:lnTo>
                  <a:close/>
                </a:path>
                <a:path w="2360295" h="1867535">
                  <a:moveTo>
                    <a:pt x="1168652" y="1220034"/>
                  </a:moveTo>
                  <a:lnTo>
                    <a:pt x="1169836" y="1220034"/>
                  </a:lnTo>
                  <a:lnTo>
                    <a:pt x="1169599" y="1218764"/>
                  </a:lnTo>
                  <a:lnTo>
                    <a:pt x="1168572" y="1218764"/>
                  </a:lnTo>
                  <a:lnTo>
                    <a:pt x="1168572" y="1217494"/>
                  </a:lnTo>
                  <a:lnTo>
                    <a:pt x="1166993" y="1217494"/>
                  </a:lnTo>
                  <a:lnTo>
                    <a:pt x="1166993" y="1218764"/>
                  </a:lnTo>
                  <a:lnTo>
                    <a:pt x="1168652" y="1220034"/>
                  </a:lnTo>
                  <a:close/>
                </a:path>
                <a:path w="2360295" h="1867535">
                  <a:moveTo>
                    <a:pt x="1175074" y="1218975"/>
                  </a:moveTo>
                  <a:lnTo>
                    <a:pt x="1175298" y="1218870"/>
                  </a:lnTo>
                  <a:lnTo>
                    <a:pt x="1175074" y="1218975"/>
                  </a:lnTo>
                  <a:close/>
                </a:path>
                <a:path w="2360295" h="1867535">
                  <a:moveTo>
                    <a:pt x="1170270" y="1220034"/>
                  </a:moveTo>
                  <a:lnTo>
                    <a:pt x="1172837" y="1220034"/>
                  </a:lnTo>
                  <a:lnTo>
                    <a:pt x="1175074" y="1218975"/>
                  </a:lnTo>
                  <a:lnTo>
                    <a:pt x="1175285" y="1218764"/>
                  </a:lnTo>
                  <a:lnTo>
                    <a:pt x="1170388" y="1218764"/>
                  </a:lnTo>
                  <a:lnTo>
                    <a:pt x="1170270" y="1220034"/>
                  </a:lnTo>
                  <a:close/>
                </a:path>
                <a:path w="2360295" h="1867535">
                  <a:moveTo>
                    <a:pt x="1170152" y="1221304"/>
                  </a:moveTo>
                  <a:lnTo>
                    <a:pt x="1175522" y="1221304"/>
                  </a:lnTo>
                  <a:lnTo>
                    <a:pt x="1175443" y="1220034"/>
                  </a:lnTo>
                  <a:lnTo>
                    <a:pt x="1175298" y="1218870"/>
                  </a:lnTo>
                  <a:lnTo>
                    <a:pt x="1175074" y="1218975"/>
                  </a:lnTo>
                  <a:lnTo>
                    <a:pt x="1174021" y="1220034"/>
                  </a:lnTo>
                  <a:lnTo>
                    <a:pt x="1170270" y="1220034"/>
                  </a:lnTo>
                  <a:lnTo>
                    <a:pt x="1170152" y="1221304"/>
                  </a:lnTo>
                  <a:close/>
                </a:path>
                <a:path w="2360295" h="1867535">
                  <a:moveTo>
                    <a:pt x="1166835" y="1222574"/>
                  </a:moveTo>
                  <a:lnTo>
                    <a:pt x="1169046" y="1222574"/>
                  </a:lnTo>
                  <a:lnTo>
                    <a:pt x="1169283" y="1221304"/>
                  </a:lnTo>
                  <a:lnTo>
                    <a:pt x="1167704" y="1221304"/>
                  </a:lnTo>
                  <a:lnTo>
                    <a:pt x="1168809" y="1220034"/>
                  </a:lnTo>
                  <a:lnTo>
                    <a:pt x="1167230" y="1220034"/>
                  </a:lnTo>
                  <a:lnTo>
                    <a:pt x="1166914" y="1221304"/>
                  </a:lnTo>
                  <a:lnTo>
                    <a:pt x="1166835" y="1222574"/>
                  </a:lnTo>
                  <a:close/>
                </a:path>
                <a:path w="2360295" h="1867535">
                  <a:moveTo>
                    <a:pt x="1179864" y="1222574"/>
                  </a:moveTo>
                  <a:lnTo>
                    <a:pt x="1181049" y="1222574"/>
                  </a:lnTo>
                  <a:lnTo>
                    <a:pt x="1180654" y="1221304"/>
                  </a:lnTo>
                  <a:lnTo>
                    <a:pt x="1180496" y="1221304"/>
                  </a:lnTo>
                  <a:lnTo>
                    <a:pt x="1179864" y="1222574"/>
                  </a:lnTo>
                  <a:close/>
                </a:path>
                <a:path w="2360295" h="1867535">
                  <a:moveTo>
                    <a:pt x="1170270" y="1228924"/>
                  </a:moveTo>
                  <a:lnTo>
                    <a:pt x="1176943" y="1228924"/>
                  </a:lnTo>
                  <a:lnTo>
                    <a:pt x="1176548" y="1227654"/>
                  </a:lnTo>
                  <a:lnTo>
                    <a:pt x="1177180" y="1226384"/>
                  </a:lnTo>
                  <a:lnTo>
                    <a:pt x="1177733" y="1225114"/>
                  </a:lnTo>
                  <a:lnTo>
                    <a:pt x="1175916" y="1223844"/>
                  </a:lnTo>
                  <a:lnTo>
                    <a:pt x="1175995" y="1222574"/>
                  </a:lnTo>
                  <a:lnTo>
                    <a:pt x="1176785" y="1221304"/>
                  </a:lnTo>
                  <a:lnTo>
                    <a:pt x="1169441" y="1221304"/>
                  </a:lnTo>
                  <a:lnTo>
                    <a:pt x="1169046" y="1222574"/>
                  </a:lnTo>
                  <a:lnTo>
                    <a:pt x="1166835" y="1222574"/>
                  </a:lnTo>
                  <a:lnTo>
                    <a:pt x="1167072" y="1223844"/>
                  </a:lnTo>
                  <a:lnTo>
                    <a:pt x="1168415" y="1225114"/>
                  </a:lnTo>
                  <a:lnTo>
                    <a:pt x="1167586" y="1226384"/>
                  </a:lnTo>
                  <a:lnTo>
                    <a:pt x="1171020" y="1226384"/>
                  </a:lnTo>
                  <a:lnTo>
                    <a:pt x="1170856" y="1226490"/>
                  </a:lnTo>
                  <a:lnTo>
                    <a:pt x="1170783" y="1227654"/>
                  </a:lnTo>
                  <a:lnTo>
                    <a:pt x="1170270" y="1228924"/>
                  </a:lnTo>
                  <a:close/>
                </a:path>
                <a:path w="2360295" h="1867535">
                  <a:moveTo>
                    <a:pt x="1179470" y="1231464"/>
                  </a:moveTo>
                  <a:lnTo>
                    <a:pt x="1179864" y="1231464"/>
                  </a:lnTo>
                  <a:lnTo>
                    <a:pt x="1180812" y="1230194"/>
                  </a:lnTo>
                  <a:lnTo>
                    <a:pt x="1180891" y="1228924"/>
                  </a:lnTo>
                  <a:lnTo>
                    <a:pt x="1181365" y="1228924"/>
                  </a:lnTo>
                  <a:lnTo>
                    <a:pt x="1181207" y="1227654"/>
                  </a:lnTo>
                  <a:lnTo>
                    <a:pt x="1180575" y="1226384"/>
                  </a:lnTo>
                  <a:lnTo>
                    <a:pt x="1180101" y="1223844"/>
                  </a:lnTo>
                  <a:lnTo>
                    <a:pt x="1180970" y="1222574"/>
                  </a:lnTo>
                  <a:lnTo>
                    <a:pt x="1179549" y="1222574"/>
                  </a:lnTo>
                  <a:lnTo>
                    <a:pt x="1179470" y="1231464"/>
                  </a:lnTo>
                  <a:close/>
                </a:path>
                <a:path w="2360295" h="1867535">
                  <a:moveTo>
                    <a:pt x="1170856" y="1226490"/>
                  </a:moveTo>
                  <a:lnTo>
                    <a:pt x="1171020" y="1226384"/>
                  </a:lnTo>
                  <a:lnTo>
                    <a:pt x="1170862" y="1226384"/>
                  </a:lnTo>
                  <a:close/>
                </a:path>
                <a:path w="2360295" h="1867535">
                  <a:moveTo>
                    <a:pt x="1166756" y="1227654"/>
                  </a:moveTo>
                  <a:lnTo>
                    <a:pt x="1169046" y="1227654"/>
                  </a:lnTo>
                  <a:lnTo>
                    <a:pt x="1170856" y="1226490"/>
                  </a:lnTo>
                  <a:lnTo>
                    <a:pt x="1167586" y="1226384"/>
                  </a:lnTo>
                  <a:lnTo>
                    <a:pt x="1166756" y="1227654"/>
                  </a:lnTo>
                  <a:close/>
                </a:path>
                <a:path w="2360295" h="1867535">
                  <a:moveTo>
                    <a:pt x="1172600" y="1240354"/>
                  </a:moveTo>
                  <a:lnTo>
                    <a:pt x="1178602" y="1240354"/>
                  </a:lnTo>
                  <a:lnTo>
                    <a:pt x="1178523" y="1239084"/>
                  </a:lnTo>
                  <a:lnTo>
                    <a:pt x="1178839" y="1237814"/>
                  </a:lnTo>
                  <a:lnTo>
                    <a:pt x="1179707" y="1237814"/>
                  </a:lnTo>
                  <a:lnTo>
                    <a:pt x="1179075" y="1236544"/>
                  </a:lnTo>
                  <a:lnTo>
                    <a:pt x="1180260" y="1234004"/>
                  </a:lnTo>
                  <a:lnTo>
                    <a:pt x="1177575" y="1234004"/>
                  </a:lnTo>
                  <a:lnTo>
                    <a:pt x="1177022" y="1232734"/>
                  </a:lnTo>
                  <a:lnTo>
                    <a:pt x="1177338" y="1232734"/>
                  </a:lnTo>
                  <a:lnTo>
                    <a:pt x="1177733" y="1231464"/>
                  </a:lnTo>
                  <a:lnTo>
                    <a:pt x="1178285" y="1230194"/>
                  </a:lnTo>
                  <a:lnTo>
                    <a:pt x="1178049" y="1227654"/>
                  </a:lnTo>
                  <a:lnTo>
                    <a:pt x="1177496" y="1228924"/>
                  </a:lnTo>
                  <a:lnTo>
                    <a:pt x="1170270" y="1228924"/>
                  </a:lnTo>
                  <a:lnTo>
                    <a:pt x="1169757" y="1230194"/>
                  </a:lnTo>
                  <a:lnTo>
                    <a:pt x="1171573" y="1230194"/>
                  </a:lnTo>
                  <a:lnTo>
                    <a:pt x="1170389" y="1232311"/>
                  </a:lnTo>
                  <a:lnTo>
                    <a:pt x="1170349" y="1232861"/>
                  </a:lnTo>
                  <a:lnTo>
                    <a:pt x="1172126" y="1234004"/>
                  </a:lnTo>
                  <a:lnTo>
                    <a:pt x="1172758" y="1235274"/>
                  </a:lnTo>
                  <a:lnTo>
                    <a:pt x="1172837" y="1236544"/>
                  </a:lnTo>
                  <a:lnTo>
                    <a:pt x="1172363" y="1236544"/>
                  </a:lnTo>
                  <a:lnTo>
                    <a:pt x="1171889" y="1237814"/>
                  </a:lnTo>
                  <a:lnTo>
                    <a:pt x="1171810" y="1239084"/>
                  </a:lnTo>
                  <a:lnTo>
                    <a:pt x="1172600" y="1240354"/>
                  </a:lnTo>
                  <a:close/>
                </a:path>
                <a:path w="2360295" h="1867535">
                  <a:moveTo>
                    <a:pt x="1167704" y="1228924"/>
                  </a:moveTo>
                  <a:lnTo>
                    <a:pt x="1167862" y="1227654"/>
                  </a:lnTo>
                  <a:lnTo>
                    <a:pt x="1167388" y="1227654"/>
                  </a:lnTo>
                  <a:lnTo>
                    <a:pt x="1167704" y="1228924"/>
                  </a:lnTo>
                  <a:close/>
                </a:path>
                <a:path w="2360295" h="1867535">
                  <a:moveTo>
                    <a:pt x="1170705" y="1231464"/>
                  </a:moveTo>
                  <a:lnTo>
                    <a:pt x="1170863" y="1230194"/>
                  </a:lnTo>
                  <a:lnTo>
                    <a:pt x="1169915" y="1230194"/>
                  </a:lnTo>
                  <a:lnTo>
                    <a:pt x="1170705" y="1231464"/>
                  </a:lnTo>
                  <a:close/>
                </a:path>
                <a:path w="2360295" h="1867535">
                  <a:moveTo>
                    <a:pt x="1169204" y="1236544"/>
                  </a:moveTo>
                  <a:lnTo>
                    <a:pt x="1171652" y="1236544"/>
                  </a:lnTo>
                  <a:lnTo>
                    <a:pt x="1169994" y="1234004"/>
                  </a:lnTo>
                  <a:lnTo>
                    <a:pt x="1170349" y="1232861"/>
                  </a:lnTo>
                  <a:lnTo>
                    <a:pt x="1170152" y="1232734"/>
                  </a:lnTo>
                  <a:lnTo>
                    <a:pt x="1170389" y="1232311"/>
                  </a:lnTo>
                  <a:lnTo>
                    <a:pt x="1170389" y="1231464"/>
                  </a:lnTo>
                  <a:lnTo>
                    <a:pt x="1168809" y="1231464"/>
                  </a:lnTo>
                  <a:lnTo>
                    <a:pt x="1170152" y="1232734"/>
                  </a:lnTo>
                  <a:lnTo>
                    <a:pt x="1167546" y="1232734"/>
                  </a:lnTo>
                  <a:lnTo>
                    <a:pt x="1168178" y="1234004"/>
                  </a:lnTo>
                  <a:lnTo>
                    <a:pt x="1168651" y="1235274"/>
                  </a:lnTo>
                  <a:lnTo>
                    <a:pt x="1169204" y="1236544"/>
                  </a:lnTo>
                  <a:close/>
                </a:path>
                <a:path w="2360295" h="1867535">
                  <a:moveTo>
                    <a:pt x="1170349" y="1232861"/>
                  </a:moveTo>
                  <a:lnTo>
                    <a:pt x="1170389" y="1232311"/>
                  </a:lnTo>
                  <a:lnTo>
                    <a:pt x="1170152" y="1232734"/>
                  </a:lnTo>
                  <a:lnTo>
                    <a:pt x="1170349" y="1232861"/>
                  </a:lnTo>
                  <a:close/>
                </a:path>
                <a:path w="2360295" h="1867535">
                  <a:moveTo>
                    <a:pt x="1166362" y="1234004"/>
                  </a:moveTo>
                  <a:lnTo>
                    <a:pt x="1166756" y="1234004"/>
                  </a:lnTo>
                  <a:lnTo>
                    <a:pt x="1167546" y="1232734"/>
                  </a:lnTo>
                  <a:lnTo>
                    <a:pt x="1166046" y="1232734"/>
                  </a:lnTo>
                  <a:lnTo>
                    <a:pt x="1166362" y="1234004"/>
                  </a:lnTo>
                  <a:close/>
                </a:path>
                <a:path w="2360295" h="1867535">
                  <a:moveTo>
                    <a:pt x="1181128" y="1239084"/>
                  </a:moveTo>
                  <a:lnTo>
                    <a:pt x="1181365" y="1239084"/>
                  </a:lnTo>
                  <a:lnTo>
                    <a:pt x="1181602" y="1237814"/>
                  </a:lnTo>
                  <a:lnTo>
                    <a:pt x="1182391" y="1236544"/>
                  </a:lnTo>
                  <a:lnTo>
                    <a:pt x="1181286" y="1234004"/>
                  </a:lnTo>
                  <a:lnTo>
                    <a:pt x="1180733" y="1235274"/>
                  </a:lnTo>
                  <a:lnTo>
                    <a:pt x="1179785" y="1236544"/>
                  </a:lnTo>
                  <a:lnTo>
                    <a:pt x="1181128" y="1239084"/>
                  </a:lnTo>
                  <a:close/>
                </a:path>
                <a:path w="2360295" h="1867535">
                  <a:moveTo>
                    <a:pt x="1165967" y="1235274"/>
                  </a:moveTo>
                  <a:lnTo>
                    <a:pt x="1167072" y="1235274"/>
                  </a:lnTo>
                  <a:lnTo>
                    <a:pt x="1166440" y="1234004"/>
                  </a:lnTo>
                  <a:lnTo>
                    <a:pt x="1165967" y="1235274"/>
                  </a:lnTo>
                  <a:close/>
                </a:path>
                <a:path w="2360295" h="1867535">
                  <a:moveTo>
                    <a:pt x="1166598" y="1236544"/>
                  </a:moveTo>
                  <a:lnTo>
                    <a:pt x="1167309" y="1236544"/>
                  </a:lnTo>
                  <a:lnTo>
                    <a:pt x="1167388" y="1235274"/>
                  </a:lnTo>
                  <a:lnTo>
                    <a:pt x="1165809" y="1235274"/>
                  </a:lnTo>
                  <a:lnTo>
                    <a:pt x="1166598" y="1236544"/>
                  </a:lnTo>
                  <a:close/>
                </a:path>
                <a:path w="2360295" h="1867535">
                  <a:moveTo>
                    <a:pt x="1168494" y="1237814"/>
                  </a:moveTo>
                  <a:lnTo>
                    <a:pt x="1170152" y="1237814"/>
                  </a:lnTo>
                  <a:lnTo>
                    <a:pt x="1169204" y="1236544"/>
                  </a:lnTo>
                  <a:lnTo>
                    <a:pt x="1168494" y="1237814"/>
                  </a:lnTo>
                  <a:close/>
                </a:path>
                <a:path w="2360295" h="1867535">
                  <a:moveTo>
                    <a:pt x="1165256" y="1239084"/>
                  </a:moveTo>
                  <a:lnTo>
                    <a:pt x="1170705" y="1239084"/>
                  </a:lnTo>
                  <a:lnTo>
                    <a:pt x="1171021" y="1237814"/>
                  </a:lnTo>
                  <a:lnTo>
                    <a:pt x="1168494" y="1237814"/>
                  </a:lnTo>
                  <a:lnTo>
                    <a:pt x="1168494" y="1236544"/>
                  </a:lnTo>
                  <a:lnTo>
                    <a:pt x="1166440" y="1236544"/>
                  </a:lnTo>
                  <a:lnTo>
                    <a:pt x="1165256" y="1239084"/>
                  </a:lnTo>
                  <a:close/>
                </a:path>
                <a:path w="2360295" h="1867535">
                  <a:moveTo>
                    <a:pt x="1170784" y="1241624"/>
                  </a:moveTo>
                  <a:lnTo>
                    <a:pt x="1178839" y="1241624"/>
                  </a:lnTo>
                  <a:lnTo>
                    <a:pt x="1179628" y="1239084"/>
                  </a:lnTo>
                  <a:lnTo>
                    <a:pt x="1178759" y="1239084"/>
                  </a:lnTo>
                  <a:lnTo>
                    <a:pt x="1178602" y="1240354"/>
                  </a:lnTo>
                  <a:lnTo>
                    <a:pt x="1172600" y="1240354"/>
                  </a:lnTo>
                  <a:lnTo>
                    <a:pt x="1170784" y="1241624"/>
                  </a:lnTo>
                  <a:close/>
                </a:path>
                <a:path w="2360295" h="1867535">
                  <a:moveTo>
                    <a:pt x="1167625" y="1241624"/>
                  </a:moveTo>
                  <a:lnTo>
                    <a:pt x="1170784" y="1241624"/>
                  </a:lnTo>
                  <a:lnTo>
                    <a:pt x="1170626" y="1240354"/>
                  </a:lnTo>
                  <a:lnTo>
                    <a:pt x="1170626" y="1239084"/>
                  </a:lnTo>
                  <a:lnTo>
                    <a:pt x="1167151" y="1239084"/>
                  </a:lnTo>
                  <a:lnTo>
                    <a:pt x="1167546" y="1240354"/>
                  </a:lnTo>
                  <a:lnTo>
                    <a:pt x="1167625" y="1241624"/>
                  </a:lnTo>
                  <a:close/>
                </a:path>
                <a:path w="2360295" h="1867535">
                  <a:moveTo>
                    <a:pt x="1166203" y="1242894"/>
                  </a:moveTo>
                  <a:lnTo>
                    <a:pt x="1180971" y="1242894"/>
                  </a:lnTo>
                  <a:lnTo>
                    <a:pt x="1179549" y="1241624"/>
                  </a:lnTo>
                  <a:lnTo>
                    <a:pt x="1166756" y="1241624"/>
                  </a:lnTo>
                  <a:lnTo>
                    <a:pt x="1166440" y="1240354"/>
                  </a:lnTo>
                  <a:lnTo>
                    <a:pt x="1165888" y="1240354"/>
                  </a:lnTo>
                  <a:lnTo>
                    <a:pt x="1165414" y="1241624"/>
                  </a:lnTo>
                  <a:lnTo>
                    <a:pt x="1166203" y="1242894"/>
                  </a:lnTo>
                  <a:close/>
                </a:path>
                <a:path w="2360295" h="1867535">
                  <a:moveTo>
                    <a:pt x="1170388" y="1244164"/>
                  </a:moveTo>
                  <a:lnTo>
                    <a:pt x="1181523" y="1244164"/>
                  </a:lnTo>
                  <a:lnTo>
                    <a:pt x="1181760" y="1242894"/>
                  </a:lnTo>
                  <a:lnTo>
                    <a:pt x="1169125" y="1242894"/>
                  </a:lnTo>
                  <a:lnTo>
                    <a:pt x="1170388" y="1244164"/>
                  </a:lnTo>
                  <a:close/>
                </a:path>
                <a:path w="2360295" h="1867535">
                  <a:moveTo>
                    <a:pt x="1169125" y="1249244"/>
                  </a:moveTo>
                  <a:lnTo>
                    <a:pt x="1170468" y="1249244"/>
                  </a:lnTo>
                  <a:lnTo>
                    <a:pt x="1170389" y="1247974"/>
                  </a:lnTo>
                  <a:lnTo>
                    <a:pt x="1170231" y="1246704"/>
                  </a:lnTo>
                  <a:lnTo>
                    <a:pt x="1180497" y="1246704"/>
                  </a:lnTo>
                  <a:lnTo>
                    <a:pt x="1179865" y="1245434"/>
                  </a:lnTo>
                  <a:lnTo>
                    <a:pt x="1178996" y="1244164"/>
                  </a:lnTo>
                  <a:lnTo>
                    <a:pt x="1172047" y="1244164"/>
                  </a:lnTo>
                  <a:lnTo>
                    <a:pt x="1171889" y="1245434"/>
                  </a:lnTo>
                  <a:lnTo>
                    <a:pt x="1169678" y="1245434"/>
                  </a:lnTo>
                  <a:lnTo>
                    <a:pt x="1169599" y="1246704"/>
                  </a:lnTo>
                  <a:lnTo>
                    <a:pt x="1169441" y="1247974"/>
                  </a:lnTo>
                  <a:lnTo>
                    <a:pt x="1169125" y="1249244"/>
                  </a:lnTo>
                  <a:close/>
                </a:path>
                <a:path w="2360295" h="1867535">
                  <a:moveTo>
                    <a:pt x="1169678" y="1245434"/>
                  </a:moveTo>
                  <a:lnTo>
                    <a:pt x="1170468" y="1245434"/>
                  </a:lnTo>
                  <a:lnTo>
                    <a:pt x="1169757" y="1244164"/>
                  </a:lnTo>
                  <a:lnTo>
                    <a:pt x="1169678" y="1245434"/>
                  </a:lnTo>
                  <a:close/>
                </a:path>
                <a:path w="2360295" h="1867535">
                  <a:moveTo>
                    <a:pt x="1176233" y="1254324"/>
                  </a:moveTo>
                  <a:lnTo>
                    <a:pt x="1177812" y="1254324"/>
                  </a:lnTo>
                  <a:lnTo>
                    <a:pt x="1179944" y="1253054"/>
                  </a:lnTo>
                  <a:lnTo>
                    <a:pt x="1178602" y="1253054"/>
                  </a:lnTo>
                  <a:lnTo>
                    <a:pt x="1180181" y="1251784"/>
                  </a:lnTo>
                  <a:lnTo>
                    <a:pt x="1180339" y="1249244"/>
                  </a:lnTo>
                  <a:lnTo>
                    <a:pt x="1182234" y="1246704"/>
                  </a:lnTo>
                  <a:lnTo>
                    <a:pt x="1170784" y="1246704"/>
                  </a:lnTo>
                  <a:lnTo>
                    <a:pt x="1170784" y="1247974"/>
                  </a:lnTo>
                  <a:lnTo>
                    <a:pt x="1176311" y="1247974"/>
                  </a:lnTo>
                  <a:lnTo>
                    <a:pt x="1176706" y="1249244"/>
                  </a:lnTo>
                  <a:lnTo>
                    <a:pt x="1175285" y="1249244"/>
                  </a:lnTo>
                  <a:lnTo>
                    <a:pt x="1174890" y="1250514"/>
                  </a:lnTo>
                  <a:lnTo>
                    <a:pt x="1175917" y="1250514"/>
                  </a:lnTo>
                  <a:lnTo>
                    <a:pt x="1177496" y="1251784"/>
                  </a:lnTo>
                  <a:lnTo>
                    <a:pt x="1176233" y="1254324"/>
                  </a:lnTo>
                  <a:close/>
                </a:path>
                <a:path w="2360295" h="1867535">
                  <a:moveTo>
                    <a:pt x="1173390" y="1251784"/>
                  </a:moveTo>
                  <a:lnTo>
                    <a:pt x="1173943" y="1251784"/>
                  </a:lnTo>
                  <a:lnTo>
                    <a:pt x="1174337" y="1250514"/>
                  </a:lnTo>
                  <a:lnTo>
                    <a:pt x="1174337" y="1249244"/>
                  </a:lnTo>
                  <a:lnTo>
                    <a:pt x="1166441" y="1249244"/>
                  </a:lnTo>
                  <a:lnTo>
                    <a:pt x="1167388" y="1247974"/>
                  </a:lnTo>
                  <a:lnTo>
                    <a:pt x="1167467" y="1246704"/>
                  </a:lnTo>
                  <a:lnTo>
                    <a:pt x="1166598" y="1246704"/>
                  </a:lnTo>
                  <a:lnTo>
                    <a:pt x="1165730" y="1247974"/>
                  </a:lnTo>
                  <a:lnTo>
                    <a:pt x="1165730" y="1250514"/>
                  </a:lnTo>
                  <a:lnTo>
                    <a:pt x="1173074" y="1250514"/>
                  </a:lnTo>
                  <a:lnTo>
                    <a:pt x="1173390" y="1251784"/>
                  </a:lnTo>
                  <a:close/>
                </a:path>
                <a:path w="2360295" h="1867535">
                  <a:moveTo>
                    <a:pt x="1172600" y="1249244"/>
                  </a:moveTo>
                  <a:lnTo>
                    <a:pt x="1173706" y="1249244"/>
                  </a:lnTo>
                  <a:lnTo>
                    <a:pt x="1175759" y="1247974"/>
                  </a:lnTo>
                  <a:lnTo>
                    <a:pt x="1172284" y="1247974"/>
                  </a:lnTo>
                  <a:lnTo>
                    <a:pt x="1172600" y="1249244"/>
                  </a:lnTo>
                  <a:close/>
                </a:path>
                <a:path w="2360295" h="1867535">
                  <a:moveTo>
                    <a:pt x="1174495" y="1251784"/>
                  </a:moveTo>
                  <a:lnTo>
                    <a:pt x="1175680" y="1250514"/>
                  </a:lnTo>
                  <a:lnTo>
                    <a:pt x="1174890" y="1250514"/>
                  </a:lnTo>
                  <a:lnTo>
                    <a:pt x="1174495" y="1251784"/>
                  </a:lnTo>
                  <a:close/>
                </a:path>
                <a:path w="2360295" h="1867535">
                  <a:moveTo>
                    <a:pt x="1166599" y="1258134"/>
                  </a:moveTo>
                  <a:lnTo>
                    <a:pt x="1172837" y="1258134"/>
                  </a:lnTo>
                  <a:lnTo>
                    <a:pt x="1173528" y="1257233"/>
                  </a:lnTo>
                  <a:lnTo>
                    <a:pt x="1173390" y="1256864"/>
                  </a:lnTo>
                  <a:lnTo>
                    <a:pt x="1172600" y="1256864"/>
                  </a:lnTo>
                  <a:lnTo>
                    <a:pt x="1174653" y="1254324"/>
                  </a:lnTo>
                  <a:lnTo>
                    <a:pt x="1172758" y="1253054"/>
                  </a:lnTo>
                  <a:lnTo>
                    <a:pt x="1172521" y="1251784"/>
                  </a:lnTo>
                  <a:lnTo>
                    <a:pt x="1172679" y="1250514"/>
                  </a:lnTo>
                  <a:lnTo>
                    <a:pt x="1165730" y="1250514"/>
                  </a:lnTo>
                  <a:lnTo>
                    <a:pt x="1165730" y="1251784"/>
                  </a:lnTo>
                  <a:lnTo>
                    <a:pt x="1165335" y="1254324"/>
                  </a:lnTo>
                  <a:lnTo>
                    <a:pt x="1166283" y="1256864"/>
                  </a:lnTo>
                  <a:lnTo>
                    <a:pt x="1166599" y="1258134"/>
                  </a:lnTo>
                  <a:close/>
                </a:path>
                <a:path w="2360295" h="1867535">
                  <a:moveTo>
                    <a:pt x="1178444" y="1255594"/>
                  </a:moveTo>
                  <a:lnTo>
                    <a:pt x="1181129" y="1255594"/>
                  </a:lnTo>
                  <a:lnTo>
                    <a:pt x="1181286" y="1253054"/>
                  </a:lnTo>
                  <a:lnTo>
                    <a:pt x="1179944" y="1253054"/>
                  </a:lnTo>
                  <a:lnTo>
                    <a:pt x="1178444" y="1255594"/>
                  </a:lnTo>
                  <a:close/>
                </a:path>
                <a:path w="2360295" h="1867535">
                  <a:moveTo>
                    <a:pt x="1173748" y="1257822"/>
                  </a:moveTo>
                  <a:lnTo>
                    <a:pt x="1176549" y="1256864"/>
                  </a:lnTo>
                  <a:lnTo>
                    <a:pt x="1178286" y="1256864"/>
                  </a:lnTo>
                  <a:lnTo>
                    <a:pt x="1177654" y="1255594"/>
                  </a:lnTo>
                  <a:lnTo>
                    <a:pt x="1177180" y="1255594"/>
                  </a:lnTo>
                  <a:lnTo>
                    <a:pt x="1176628" y="1254324"/>
                  </a:lnTo>
                  <a:lnTo>
                    <a:pt x="1175759" y="1254324"/>
                  </a:lnTo>
                  <a:lnTo>
                    <a:pt x="1173528" y="1257233"/>
                  </a:lnTo>
                  <a:lnTo>
                    <a:pt x="1173748" y="1257822"/>
                  </a:lnTo>
                  <a:close/>
                </a:path>
                <a:path w="2360295" h="1867535">
                  <a:moveTo>
                    <a:pt x="1179312" y="1256864"/>
                  </a:moveTo>
                  <a:lnTo>
                    <a:pt x="1179470" y="1256864"/>
                  </a:lnTo>
                  <a:lnTo>
                    <a:pt x="1179233" y="1255594"/>
                  </a:lnTo>
                  <a:lnTo>
                    <a:pt x="1178286" y="1255594"/>
                  </a:lnTo>
                  <a:lnTo>
                    <a:pt x="1179312" y="1256864"/>
                  </a:lnTo>
                  <a:close/>
                </a:path>
                <a:path w="2360295" h="1867535">
                  <a:moveTo>
                    <a:pt x="1177496" y="1259404"/>
                  </a:moveTo>
                  <a:lnTo>
                    <a:pt x="1178681" y="1256864"/>
                  </a:lnTo>
                  <a:lnTo>
                    <a:pt x="1176785" y="1256864"/>
                  </a:lnTo>
                  <a:lnTo>
                    <a:pt x="1177496" y="1259404"/>
                  </a:lnTo>
                  <a:close/>
                </a:path>
                <a:path w="2360295" h="1867535">
                  <a:moveTo>
                    <a:pt x="1172837" y="1258134"/>
                  </a:moveTo>
                  <a:lnTo>
                    <a:pt x="1173748" y="1257822"/>
                  </a:lnTo>
                  <a:lnTo>
                    <a:pt x="1173528" y="1257233"/>
                  </a:lnTo>
                  <a:lnTo>
                    <a:pt x="1172837" y="1258134"/>
                  </a:lnTo>
                  <a:close/>
                </a:path>
                <a:path w="2360295" h="1867535">
                  <a:moveTo>
                    <a:pt x="1167941" y="1264484"/>
                  </a:moveTo>
                  <a:lnTo>
                    <a:pt x="1173785" y="1264484"/>
                  </a:lnTo>
                  <a:lnTo>
                    <a:pt x="1173641" y="1263329"/>
                  </a:lnTo>
                  <a:lnTo>
                    <a:pt x="1173548" y="1260674"/>
                  </a:lnTo>
                  <a:lnTo>
                    <a:pt x="1173666" y="1259404"/>
                  </a:lnTo>
                  <a:lnTo>
                    <a:pt x="1173748" y="1257822"/>
                  </a:lnTo>
                  <a:lnTo>
                    <a:pt x="1172837" y="1258134"/>
                  </a:lnTo>
                  <a:lnTo>
                    <a:pt x="1166599" y="1258134"/>
                  </a:lnTo>
                  <a:lnTo>
                    <a:pt x="1166914" y="1259404"/>
                  </a:lnTo>
                  <a:lnTo>
                    <a:pt x="1166204" y="1260674"/>
                  </a:lnTo>
                  <a:lnTo>
                    <a:pt x="1166914" y="1261944"/>
                  </a:lnTo>
                  <a:lnTo>
                    <a:pt x="1164072" y="1261944"/>
                  </a:lnTo>
                  <a:lnTo>
                    <a:pt x="1167941" y="1264484"/>
                  </a:lnTo>
                  <a:close/>
                </a:path>
                <a:path w="2360295" h="1867535">
                  <a:moveTo>
                    <a:pt x="1174338" y="1261944"/>
                  </a:moveTo>
                  <a:lnTo>
                    <a:pt x="1175443" y="1261944"/>
                  </a:lnTo>
                  <a:lnTo>
                    <a:pt x="1175917" y="1260674"/>
                  </a:lnTo>
                  <a:lnTo>
                    <a:pt x="1176312" y="1259404"/>
                  </a:lnTo>
                  <a:lnTo>
                    <a:pt x="1175285" y="1258134"/>
                  </a:lnTo>
                  <a:lnTo>
                    <a:pt x="1174259" y="1258134"/>
                  </a:lnTo>
                  <a:lnTo>
                    <a:pt x="1174101" y="1259404"/>
                  </a:lnTo>
                  <a:lnTo>
                    <a:pt x="1173706" y="1260674"/>
                  </a:lnTo>
                  <a:lnTo>
                    <a:pt x="1175285" y="1260674"/>
                  </a:lnTo>
                  <a:lnTo>
                    <a:pt x="1174338" y="1261944"/>
                  </a:lnTo>
                  <a:close/>
                </a:path>
                <a:path w="2360295" h="1867535">
                  <a:moveTo>
                    <a:pt x="1177574" y="1260674"/>
                  </a:moveTo>
                  <a:lnTo>
                    <a:pt x="1180101" y="1260674"/>
                  </a:lnTo>
                  <a:lnTo>
                    <a:pt x="1180338" y="1259404"/>
                  </a:lnTo>
                  <a:lnTo>
                    <a:pt x="1180180" y="1259404"/>
                  </a:lnTo>
                  <a:lnTo>
                    <a:pt x="1177574" y="1260674"/>
                  </a:lnTo>
                  <a:close/>
                </a:path>
                <a:path w="2360295" h="1867535">
                  <a:moveTo>
                    <a:pt x="1169125" y="1269564"/>
                  </a:moveTo>
                  <a:lnTo>
                    <a:pt x="1175837" y="1269564"/>
                  </a:lnTo>
                  <a:lnTo>
                    <a:pt x="1175601" y="1268294"/>
                  </a:lnTo>
                  <a:lnTo>
                    <a:pt x="1175285" y="1268294"/>
                  </a:lnTo>
                  <a:lnTo>
                    <a:pt x="1175285" y="1267285"/>
                  </a:lnTo>
                  <a:lnTo>
                    <a:pt x="1174732" y="1267024"/>
                  </a:lnTo>
                  <a:lnTo>
                    <a:pt x="1175285" y="1266706"/>
                  </a:lnTo>
                  <a:lnTo>
                    <a:pt x="1175285" y="1265754"/>
                  </a:lnTo>
                  <a:lnTo>
                    <a:pt x="1175521" y="1264484"/>
                  </a:lnTo>
                  <a:lnTo>
                    <a:pt x="1175601" y="1263214"/>
                  </a:lnTo>
                  <a:lnTo>
                    <a:pt x="1175364" y="1261944"/>
                  </a:lnTo>
                  <a:lnTo>
                    <a:pt x="1174179" y="1261944"/>
                  </a:lnTo>
                  <a:lnTo>
                    <a:pt x="1174416" y="1263214"/>
                  </a:lnTo>
                  <a:lnTo>
                    <a:pt x="1174969" y="1263214"/>
                  </a:lnTo>
                  <a:lnTo>
                    <a:pt x="1174732" y="1264484"/>
                  </a:lnTo>
                  <a:lnTo>
                    <a:pt x="1168020" y="1264484"/>
                  </a:lnTo>
                  <a:lnTo>
                    <a:pt x="1166993" y="1267024"/>
                  </a:lnTo>
                  <a:lnTo>
                    <a:pt x="1167704" y="1268294"/>
                  </a:lnTo>
                  <a:lnTo>
                    <a:pt x="1169125" y="1269564"/>
                  </a:lnTo>
                  <a:close/>
                </a:path>
                <a:path w="2360295" h="1867535">
                  <a:moveTo>
                    <a:pt x="1174876" y="1263329"/>
                  </a:moveTo>
                  <a:close/>
                </a:path>
                <a:path w="2360295" h="1867535">
                  <a:moveTo>
                    <a:pt x="1173942" y="1264484"/>
                  </a:moveTo>
                  <a:lnTo>
                    <a:pt x="1174876" y="1263329"/>
                  </a:lnTo>
                  <a:lnTo>
                    <a:pt x="1174416" y="1263214"/>
                  </a:lnTo>
                  <a:lnTo>
                    <a:pt x="1173942" y="1264484"/>
                  </a:lnTo>
                  <a:close/>
                </a:path>
                <a:path w="2360295" h="1867535">
                  <a:moveTo>
                    <a:pt x="1177417" y="1268294"/>
                  </a:moveTo>
                  <a:lnTo>
                    <a:pt x="1178917" y="1268294"/>
                  </a:lnTo>
                  <a:lnTo>
                    <a:pt x="1178601" y="1267024"/>
                  </a:lnTo>
                  <a:lnTo>
                    <a:pt x="1177417" y="1265754"/>
                  </a:lnTo>
                  <a:lnTo>
                    <a:pt x="1177101" y="1264484"/>
                  </a:lnTo>
                  <a:lnTo>
                    <a:pt x="1176469" y="1264484"/>
                  </a:lnTo>
                  <a:lnTo>
                    <a:pt x="1176469" y="1265754"/>
                  </a:lnTo>
                  <a:lnTo>
                    <a:pt x="1176943" y="1265754"/>
                  </a:lnTo>
                  <a:lnTo>
                    <a:pt x="1175285" y="1266706"/>
                  </a:lnTo>
                  <a:lnTo>
                    <a:pt x="1175285" y="1267285"/>
                  </a:lnTo>
                  <a:lnTo>
                    <a:pt x="1177417" y="1268294"/>
                  </a:lnTo>
                  <a:close/>
                </a:path>
                <a:path w="2360295" h="1867535">
                  <a:moveTo>
                    <a:pt x="1177180" y="1272104"/>
                  </a:moveTo>
                  <a:lnTo>
                    <a:pt x="1181207" y="1272104"/>
                  </a:lnTo>
                  <a:lnTo>
                    <a:pt x="1178444" y="1269564"/>
                  </a:lnTo>
                  <a:lnTo>
                    <a:pt x="1181918" y="1268294"/>
                  </a:lnTo>
                  <a:lnTo>
                    <a:pt x="1181128" y="1267024"/>
                  </a:lnTo>
                  <a:lnTo>
                    <a:pt x="1180813" y="1267024"/>
                  </a:lnTo>
                  <a:lnTo>
                    <a:pt x="1180655" y="1265754"/>
                  </a:lnTo>
                  <a:lnTo>
                    <a:pt x="1178207" y="1265754"/>
                  </a:lnTo>
                  <a:lnTo>
                    <a:pt x="1178917" y="1267024"/>
                  </a:lnTo>
                  <a:lnTo>
                    <a:pt x="1179154" y="1268294"/>
                  </a:lnTo>
                  <a:lnTo>
                    <a:pt x="1177417" y="1268294"/>
                  </a:lnTo>
                  <a:lnTo>
                    <a:pt x="1176153" y="1269564"/>
                  </a:lnTo>
                  <a:lnTo>
                    <a:pt x="1166283" y="1269564"/>
                  </a:lnTo>
                  <a:lnTo>
                    <a:pt x="1166046" y="1270834"/>
                  </a:lnTo>
                  <a:lnTo>
                    <a:pt x="1176233" y="1270834"/>
                  </a:lnTo>
                  <a:lnTo>
                    <a:pt x="1177180" y="1272104"/>
                  </a:lnTo>
                  <a:close/>
                </a:path>
                <a:path w="2360295" h="1867535">
                  <a:moveTo>
                    <a:pt x="1175285" y="1267285"/>
                  </a:moveTo>
                  <a:lnTo>
                    <a:pt x="1175285" y="1266706"/>
                  </a:lnTo>
                  <a:lnTo>
                    <a:pt x="1174732" y="1267024"/>
                  </a:lnTo>
                  <a:lnTo>
                    <a:pt x="1175285" y="1267285"/>
                  </a:lnTo>
                  <a:close/>
                </a:path>
                <a:path w="2360295" h="1867535">
                  <a:moveTo>
                    <a:pt x="1177417" y="1274644"/>
                  </a:moveTo>
                  <a:lnTo>
                    <a:pt x="1178523" y="1272104"/>
                  </a:lnTo>
                  <a:lnTo>
                    <a:pt x="1177180" y="1272104"/>
                  </a:lnTo>
                  <a:lnTo>
                    <a:pt x="1176075" y="1270834"/>
                  </a:lnTo>
                  <a:lnTo>
                    <a:pt x="1177417" y="1274644"/>
                  </a:lnTo>
                  <a:close/>
                </a:path>
                <a:path w="2360295" h="1867535">
                  <a:moveTo>
                    <a:pt x="1165730" y="1278454"/>
                  </a:moveTo>
                  <a:lnTo>
                    <a:pt x="1172522" y="1278454"/>
                  </a:lnTo>
                  <a:lnTo>
                    <a:pt x="1172285" y="1277184"/>
                  </a:lnTo>
                  <a:lnTo>
                    <a:pt x="1172127" y="1275914"/>
                  </a:lnTo>
                  <a:lnTo>
                    <a:pt x="1171653" y="1273374"/>
                  </a:lnTo>
                  <a:lnTo>
                    <a:pt x="1174180" y="1273374"/>
                  </a:lnTo>
                  <a:lnTo>
                    <a:pt x="1174812" y="1272104"/>
                  </a:lnTo>
                  <a:lnTo>
                    <a:pt x="1175048" y="1270834"/>
                  </a:lnTo>
                  <a:lnTo>
                    <a:pt x="1166598" y="1270834"/>
                  </a:lnTo>
                  <a:lnTo>
                    <a:pt x="1165019" y="1273374"/>
                  </a:lnTo>
                  <a:lnTo>
                    <a:pt x="1166598" y="1275914"/>
                  </a:lnTo>
                  <a:lnTo>
                    <a:pt x="1165730" y="1278454"/>
                  </a:lnTo>
                  <a:close/>
                </a:path>
                <a:path w="2360295" h="1867535">
                  <a:moveTo>
                    <a:pt x="1178760" y="1280994"/>
                  </a:moveTo>
                  <a:lnTo>
                    <a:pt x="1182392" y="1280994"/>
                  </a:lnTo>
                  <a:lnTo>
                    <a:pt x="1182471" y="1278454"/>
                  </a:lnTo>
                  <a:lnTo>
                    <a:pt x="1183576" y="1277184"/>
                  </a:lnTo>
                  <a:lnTo>
                    <a:pt x="1181681" y="1274644"/>
                  </a:lnTo>
                  <a:lnTo>
                    <a:pt x="1181523" y="1272104"/>
                  </a:lnTo>
                  <a:lnTo>
                    <a:pt x="1180102" y="1272104"/>
                  </a:lnTo>
                  <a:lnTo>
                    <a:pt x="1180418" y="1273374"/>
                  </a:lnTo>
                  <a:lnTo>
                    <a:pt x="1180655" y="1273374"/>
                  </a:lnTo>
                  <a:lnTo>
                    <a:pt x="1180970" y="1274644"/>
                  </a:lnTo>
                  <a:lnTo>
                    <a:pt x="1179312" y="1274644"/>
                  </a:lnTo>
                  <a:lnTo>
                    <a:pt x="1179391" y="1275914"/>
                  </a:lnTo>
                  <a:lnTo>
                    <a:pt x="1179075" y="1275914"/>
                  </a:lnTo>
                  <a:lnTo>
                    <a:pt x="1178444" y="1277184"/>
                  </a:lnTo>
                  <a:lnTo>
                    <a:pt x="1176391" y="1278454"/>
                  </a:lnTo>
                  <a:lnTo>
                    <a:pt x="1179865" y="1279724"/>
                  </a:lnTo>
                  <a:lnTo>
                    <a:pt x="1178760" y="1280994"/>
                  </a:lnTo>
                  <a:close/>
                </a:path>
                <a:path w="2360295" h="1867535">
                  <a:moveTo>
                    <a:pt x="1179154" y="1273374"/>
                  </a:moveTo>
                  <a:lnTo>
                    <a:pt x="1180102" y="1272104"/>
                  </a:lnTo>
                  <a:lnTo>
                    <a:pt x="1178523" y="1272104"/>
                  </a:lnTo>
                  <a:lnTo>
                    <a:pt x="1179154" y="1273374"/>
                  </a:lnTo>
                  <a:close/>
                </a:path>
                <a:path w="2360295" h="1867535">
                  <a:moveTo>
                    <a:pt x="1172758" y="1279724"/>
                  </a:moveTo>
                  <a:lnTo>
                    <a:pt x="1175917" y="1279724"/>
                  </a:lnTo>
                  <a:lnTo>
                    <a:pt x="1173706" y="1273374"/>
                  </a:lnTo>
                  <a:lnTo>
                    <a:pt x="1173311" y="1273374"/>
                  </a:lnTo>
                  <a:lnTo>
                    <a:pt x="1173390" y="1274644"/>
                  </a:lnTo>
                  <a:lnTo>
                    <a:pt x="1173627" y="1275914"/>
                  </a:lnTo>
                  <a:lnTo>
                    <a:pt x="1173943" y="1275914"/>
                  </a:lnTo>
                  <a:lnTo>
                    <a:pt x="1172758" y="1279724"/>
                  </a:lnTo>
                  <a:close/>
                </a:path>
                <a:path w="2360295" h="1867535">
                  <a:moveTo>
                    <a:pt x="1166520" y="1279724"/>
                  </a:moveTo>
                  <a:lnTo>
                    <a:pt x="1172758" y="1279724"/>
                  </a:lnTo>
                  <a:lnTo>
                    <a:pt x="1172679" y="1278454"/>
                  </a:lnTo>
                  <a:lnTo>
                    <a:pt x="1165651" y="1278454"/>
                  </a:lnTo>
                  <a:lnTo>
                    <a:pt x="1166520" y="1279724"/>
                  </a:lnTo>
                  <a:close/>
                </a:path>
                <a:path w="2360295" h="1867535">
                  <a:moveTo>
                    <a:pt x="1165572" y="1280994"/>
                  </a:moveTo>
                  <a:lnTo>
                    <a:pt x="1176391" y="1280994"/>
                  </a:lnTo>
                  <a:lnTo>
                    <a:pt x="1176707" y="1279724"/>
                  </a:lnTo>
                  <a:lnTo>
                    <a:pt x="1165572" y="1279724"/>
                  </a:lnTo>
                  <a:lnTo>
                    <a:pt x="1165572" y="1280994"/>
                  </a:lnTo>
                  <a:close/>
                </a:path>
                <a:path w="2360295" h="1867535">
                  <a:moveTo>
                    <a:pt x="1180655" y="1282264"/>
                  </a:moveTo>
                  <a:lnTo>
                    <a:pt x="1182471" y="1282264"/>
                  </a:lnTo>
                  <a:lnTo>
                    <a:pt x="1182313" y="1280994"/>
                  </a:lnTo>
                  <a:lnTo>
                    <a:pt x="1180181" y="1280994"/>
                  </a:lnTo>
                  <a:lnTo>
                    <a:pt x="1180655" y="1282264"/>
                  </a:lnTo>
                  <a:close/>
                </a:path>
                <a:path w="2360295" h="1867535">
                  <a:moveTo>
                    <a:pt x="1165098" y="1282264"/>
                  </a:moveTo>
                  <a:lnTo>
                    <a:pt x="1175680" y="1282264"/>
                  </a:lnTo>
                  <a:lnTo>
                    <a:pt x="1175996" y="1280994"/>
                  </a:lnTo>
                  <a:lnTo>
                    <a:pt x="1166756" y="1280994"/>
                  </a:lnTo>
                  <a:lnTo>
                    <a:pt x="1165098" y="1282264"/>
                  </a:lnTo>
                  <a:close/>
                </a:path>
                <a:path w="2360295" h="1867535">
                  <a:moveTo>
                    <a:pt x="1167072" y="1288614"/>
                  </a:moveTo>
                  <a:lnTo>
                    <a:pt x="1168810" y="1287344"/>
                  </a:lnTo>
                  <a:lnTo>
                    <a:pt x="1173429" y="1287344"/>
                  </a:lnTo>
                  <a:lnTo>
                    <a:pt x="1173311" y="1286074"/>
                  </a:lnTo>
                  <a:lnTo>
                    <a:pt x="1172679" y="1284804"/>
                  </a:lnTo>
                  <a:lnTo>
                    <a:pt x="1172600" y="1283534"/>
                  </a:lnTo>
                  <a:lnTo>
                    <a:pt x="1173153" y="1282264"/>
                  </a:lnTo>
                  <a:lnTo>
                    <a:pt x="1167467" y="1282264"/>
                  </a:lnTo>
                  <a:lnTo>
                    <a:pt x="1165967" y="1283534"/>
                  </a:lnTo>
                  <a:lnTo>
                    <a:pt x="1167625" y="1283534"/>
                  </a:lnTo>
                  <a:lnTo>
                    <a:pt x="1167309" y="1284804"/>
                  </a:lnTo>
                  <a:lnTo>
                    <a:pt x="1165809" y="1284804"/>
                  </a:lnTo>
                  <a:lnTo>
                    <a:pt x="1165888" y="1286074"/>
                  </a:lnTo>
                  <a:lnTo>
                    <a:pt x="1166125" y="1286074"/>
                  </a:lnTo>
                  <a:lnTo>
                    <a:pt x="1166520" y="1287344"/>
                  </a:lnTo>
                  <a:lnTo>
                    <a:pt x="1173153" y="1287344"/>
                  </a:lnTo>
                  <a:lnTo>
                    <a:pt x="1173505" y="1288151"/>
                  </a:lnTo>
                  <a:lnTo>
                    <a:pt x="1166871" y="1288151"/>
                  </a:lnTo>
                  <a:lnTo>
                    <a:pt x="1167072" y="1288614"/>
                  </a:lnTo>
                  <a:close/>
                </a:path>
                <a:path w="2360295" h="1867535">
                  <a:moveTo>
                    <a:pt x="1165730" y="1284804"/>
                  </a:moveTo>
                  <a:lnTo>
                    <a:pt x="1166914" y="1284804"/>
                  </a:lnTo>
                  <a:lnTo>
                    <a:pt x="1166520" y="1283534"/>
                  </a:lnTo>
                  <a:lnTo>
                    <a:pt x="1165967" y="1283534"/>
                  </a:lnTo>
                  <a:lnTo>
                    <a:pt x="1165730" y="1284804"/>
                  </a:lnTo>
                  <a:close/>
                </a:path>
                <a:path w="2360295" h="1867535">
                  <a:moveTo>
                    <a:pt x="1179826" y="1289884"/>
                  </a:moveTo>
                  <a:lnTo>
                    <a:pt x="1181128" y="1289884"/>
                  </a:lnTo>
                  <a:lnTo>
                    <a:pt x="1181286" y="1288614"/>
                  </a:lnTo>
                  <a:lnTo>
                    <a:pt x="1183497" y="1288614"/>
                  </a:lnTo>
                  <a:lnTo>
                    <a:pt x="1183181" y="1287344"/>
                  </a:lnTo>
                  <a:lnTo>
                    <a:pt x="1182945" y="1286074"/>
                  </a:lnTo>
                  <a:lnTo>
                    <a:pt x="1181129" y="1286074"/>
                  </a:lnTo>
                  <a:lnTo>
                    <a:pt x="1182787" y="1287344"/>
                  </a:lnTo>
                  <a:lnTo>
                    <a:pt x="1178918" y="1288614"/>
                  </a:lnTo>
                  <a:lnTo>
                    <a:pt x="1179826" y="1289884"/>
                  </a:lnTo>
                  <a:close/>
                </a:path>
                <a:path w="2360295" h="1867535">
                  <a:moveTo>
                    <a:pt x="1176232" y="1287344"/>
                  </a:moveTo>
                  <a:lnTo>
                    <a:pt x="1178364" y="1287344"/>
                  </a:lnTo>
                  <a:lnTo>
                    <a:pt x="1176074" y="1286074"/>
                  </a:lnTo>
                  <a:lnTo>
                    <a:pt x="1174890" y="1286074"/>
                  </a:lnTo>
                  <a:lnTo>
                    <a:pt x="1176232" y="1287344"/>
                  </a:lnTo>
                  <a:close/>
                </a:path>
                <a:path w="2360295" h="1867535">
                  <a:moveTo>
                    <a:pt x="1174732" y="1288614"/>
                  </a:moveTo>
                  <a:lnTo>
                    <a:pt x="1176706" y="1288614"/>
                  </a:lnTo>
                  <a:lnTo>
                    <a:pt x="1174890" y="1286074"/>
                  </a:lnTo>
                  <a:lnTo>
                    <a:pt x="1174653" y="1286074"/>
                  </a:lnTo>
                  <a:lnTo>
                    <a:pt x="1173705" y="1287344"/>
                  </a:lnTo>
                  <a:lnTo>
                    <a:pt x="1174179" y="1287344"/>
                  </a:lnTo>
                  <a:lnTo>
                    <a:pt x="1174732" y="1288614"/>
                  </a:lnTo>
                  <a:close/>
                </a:path>
                <a:path w="2360295" h="1867535">
                  <a:moveTo>
                    <a:pt x="1172600" y="1288614"/>
                  </a:moveTo>
                  <a:lnTo>
                    <a:pt x="1173548" y="1288614"/>
                  </a:lnTo>
                  <a:lnTo>
                    <a:pt x="1173505" y="1288151"/>
                  </a:lnTo>
                  <a:lnTo>
                    <a:pt x="1173153" y="1287344"/>
                  </a:lnTo>
                  <a:lnTo>
                    <a:pt x="1172600" y="1288614"/>
                  </a:lnTo>
                  <a:close/>
                </a:path>
                <a:path w="2360295" h="1867535">
                  <a:moveTo>
                    <a:pt x="1167467" y="1291154"/>
                  </a:moveTo>
                  <a:lnTo>
                    <a:pt x="1170869" y="1290177"/>
                  </a:lnTo>
                  <a:lnTo>
                    <a:pt x="1169994" y="1288614"/>
                  </a:lnTo>
                  <a:lnTo>
                    <a:pt x="1172600" y="1288614"/>
                  </a:lnTo>
                  <a:lnTo>
                    <a:pt x="1173153" y="1287344"/>
                  </a:lnTo>
                  <a:lnTo>
                    <a:pt x="1168810" y="1287344"/>
                  </a:lnTo>
                  <a:lnTo>
                    <a:pt x="1169046" y="1288614"/>
                  </a:lnTo>
                  <a:lnTo>
                    <a:pt x="1168889" y="1289884"/>
                  </a:lnTo>
                  <a:lnTo>
                    <a:pt x="1166915" y="1289884"/>
                  </a:lnTo>
                  <a:lnTo>
                    <a:pt x="1167467" y="1291154"/>
                  </a:lnTo>
                  <a:close/>
                </a:path>
                <a:path w="2360295" h="1867535">
                  <a:moveTo>
                    <a:pt x="1172048" y="1289884"/>
                  </a:moveTo>
                  <a:lnTo>
                    <a:pt x="1174259" y="1289884"/>
                  </a:lnTo>
                  <a:lnTo>
                    <a:pt x="1173505" y="1288151"/>
                  </a:lnTo>
                  <a:lnTo>
                    <a:pt x="1173548" y="1288614"/>
                  </a:lnTo>
                  <a:lnTo>
                    <a:pt x="1171969" y="1288614"/>
                  </a:lnTo>
                  <a:lnTo>
                    <a:pt x="1172048" y="1289884"/>
                  </a:lnTo>
                  <a:close/>
                </a:path>
                <a:path w="2360295" h="1867535">
                  <a:moveTo>
                    <a:pt x="1172363" y="1294964"/>
                  </a:moveTo>
                  <a:lnTo>
                    <a:pt x="1182076" y="1294964"/>
                  </a:lnTo>
                  <a:lnTo>
                    <a:pt x="1182391" y="1292424"/>
                  </a:lnTo>
                  <a:lnTo>
                    <a:pt x="1182865" y="1291154"/>
                  </a:lnTo>
                  <a:lnTo>
                    <a:pt x="1182391" y="1289884"/>
                  </a:lnTo>
                  <a:lnTo>
                    <a:pt x="1181997" y="1288614"/>
                  </a:lnTo>
                  <a:lnTo>
                    <a:pt x="1182234" y="1289884"/>
                  </a:lnTo>
                  <a:lnTo>
                    <a:pt x="1179826" y="1289884"/>
                  </a:lnTo>
                  <a:lnTo>
                    <a:pt x="1180734" y="1291154"/>
                  </a:lnTo>
                  <a:lnTo>
                    <a:pt x="1180576" y="1293694"/>
                  </a:lnTo>
                  <a:lnTo>
                    <a:pt x="1171731" y="1293694"/>
                  </a:lnTo>
                  <a:lnTo>
                    <a:pt x="1171950" y="1294573"/>
                  </a:lnTo>
                  <a:lnTo>
                    <a:pt x="1172363" y="1294964"/>
                  </a:lnTo>
                  <a:close/>
                </a:path>
                <a:path w="2360295" h="1867535">
                  <a:moveTo>
                    <a:pt x="1169126" y="1293694"/>
                  </a:moveTo>
                  <a:lnTo>
                    <a:pt x="1179707" y="1293694"/>
                  </a:lnTo>
                  <a:lnTo>
                    <a:pt x="1178523" y="1292424"/>
                  </a:lnTo>
                  <a:lnTo>
                    <a:pt x="1177417" y="1289884"/>
                  </a:lnTo>
                  <a:lnTo>
                    <a:pt x="1176233" y="1288614"/>
                  </a:lnTo>
                  <a:lnTo>
                    <a:pt x="1175759" y="1288614"/>
                  </a:lnTo>
                  <a:lnTo>
                    <a:pt x="1176075" y="1289884"/>
                  </a:lnTo>
                  <a:lnTo>
                    <a:pt x="1172048" y="1289884"/>
                  </a:lnTo>
                  <a:lnTo>
                    <a:pt x="1172284" y="1291154"/>
                  </a:lnTo>
                  <a:lnTo>
                    <a:pt x="1171653" y="1292424"/>
                  </a:lnTo>
                  <a:lnTo>
                    <a:pt x="1170047" y="1292424"/>
                  </a:lnTo>
                  <a:lnTo>
                    <a:pt x="1169126" y="1293694"/>
                  </a:lnTo>
                  <a:close/>
                </a:path>
                <a:path w="2360295" h="1867535">
                  <a:moveTo>
                    <a:pt x="1165730" y="1289884"/>
                  </a:moveTo>
                  <a:lnTo>
                    <a:pt x="1167941" y="1289884"/>
                  </a:lnTo>
                  <a:lnTo>
                    <a:pt x="1167546" y="1288614"/>
                  </a:lnTo>
                  <a:lnTo>
                    <a:pt x="1165809" y="1288614"/>
                  </a:lnTo>
                  <a:lnTo>
                    <a:pt x="1165730" y="1289884"/>
                  </a:lnTo>
                  <a:close/>
                </a:path>
                <a:path w="2360295" h="1867535">
                  <a:moveTo>
                    <a:pt x="1171221" y="1290805"/>
                  </a:moveTo>
                  <a:lnTo>
                    <a:pt x="1171889" y="1289884"/>
                  </a:lnTo>
                  <a:lnTo>
                    <a:pt x="1170869" y="1290177"/>
                  </a:lnTo>
                  <a:lnTo>
                    <a:pt x="1171221" y="1290805"/>
                  </a:lnTo>
                  <a:close/>
                </a:path>
                <a:path w="2360295" h="1867535">
                  <a:moveTo>
                    <a:pt x="1170047" y="1292424"/>
                  </a:moveTo>
                  <a:lnTo>
                    <a:pt x="1171653" y="1292424"/>
                  </a:lnTo>
                  <a:lnTo>
                    <a:pt x="1171574" y="1291154"/>
                  </a:lnTo>
                  <a:lnTo>
                    <a:pt x="1171416" y="1291154"/>
                  </a:lnTo>
                  <a:lnTo>
                    <a:pt x="1171221" y="1290805"/>
                  </a:lnTo>
                  <a:lnTo>
                    <a:pt x="1170047" y="1292424"/>
                  </a:lnTo>
                  <a:close/>
                </a:path>
                <a:path w="2360295" h="1867535">
                  <a:moveTo>
                    <a:pt x="1179620" y="1299099"/>
                  </a:moveTo>
                  <a:lnTo>
                    <a:pt x="1179944" y="1298774"/>
                  </a:lnTo>
                  <a:lnTo>
                    <a:pt x="1176311" y="1297504"/>
                  </a:lnTo>
                  <a:lnTo>
                    <a:pt x="1177733" y="1294964"/>
                  </a:lnTo>
                  <a:lnTo>
                    <a:pt x="1172047" y="1294964"/>
                  </a:lnTo>
                  <a:lnTo>
                    <a:pt x="1171950" y="1294573"/>
                  </a:lnTo>
                  <a:lnTo>
                    <a:pt x="1171021" y="1293694"/>
                  </a:lnTo>
                  <a:lnTo>
                    <a:pt x="1168415" y="1297504"/>
                  </a:lnTo>
                  <a:lnTo>
                    <a:pt x="1166164" y="1297504"/>
                  </a:lnTo>
                  <a:lnTo>
                    <a:pt x="1165256" y="1298774"/>
                  </a:lnTo>
                  <a:lnTo>
                    <a:pt x="1179075" y="1298774"/>
                  </a:lnTo>
                  <a:lnTo>
                    <a:pt x="1179620" y="1299099"/>
                  </a:lnTo>
                  <a:close/>
                </a:path>
                <a:path w="2360295" h="1867535">
                  <a:moveTo>
                    <a:pt x="1166164" y="1297504"/>
                  </a:moveTo>
                  <a:lnTo>
                    <a:pt x="1168415" y="1297504"/>
                  </a:lnTo>
                  <a:lnTo>
                    <a:pt x="1167230" y="1293694"/>
                  </a:lnTo>
                  <a:lnTo>
                    <a:pt x="1166362" y="1293694"/>
                  </a:lnTo>
                  <a:lnTo>
                    <a:pt x="1166204" y="1294964"/>
                  </a:lnTo>
                  <a:lnTo>
                    <a:pt x="1166362" y="1294964"/>
                  </a:lnTo>
                  <a:lnTo>
                    <a:pt x="1167704" y="1296234"/>
                  </a:lnTo>
                  <a:lnTo>
                    <a:pt x="1167072" y="1296234"/>
                  </a:lnTo>
                  <a:lnTo>
                    <a:pt x="1166164" y="1297504"/>
                  </a:lnTo>
                  <a:close/>
                </a:path>
                <a:path w="2360295" h="1867535">
                  <a:moveTo>
                    <a:pt x="1172047" y="1294964"/>
                  </a:moveTo>
                  <a:lnTo>
                    <a:pt x="1172363" y="1294964"/>
                  </a:lnTo>
                  <a:lnTo>
                    <a:pt x="1171950" y="1294573"/>
                  </a:lnTo>
                  <a:lnTo>
                    <a:pt x="1172047" y="1294964"/>
                  </a:lnTo>
                  <a:close/>
                </a:path>
                <a:path w="2360295" h="1867535">
                  <a:moveTo>
                    <a:pt x="1178206" y="1296234"/>
                  </a:moveTo>
                  <a:lnTo>
                    <a:pt x="1181286" y="1296234"/>
                  </a:lnTo>
                  <a:lnTo>
                    <a:pt x="1181918" y="1294964"/>
                  </a:lnTo>
                  <a:lnTo>
                    <a:pt x="1177891" y="1294964"/>
                  </a:lnTo>
                  <a:lnTo>
                    <a:pt x="1178206" y="1296234"/>
                  </a:lnTo>
                  <a:close/>
                </a:path>
                <a:path w="2360295" h="1867535">
                  <a:moveTo>
                    <a:pt x="1165967" y="1296234"/>
                  </a:moveTo>
                  <a:lnTo>
                    <a:pt x="1166125" y="1296234"/>
                  </a:lnTo>
                  <a:lnTo>
                    <a:pt x="1166283" y="1294964"/>
                  </a:lnTo>
                  <a:lnTo>
                    <a:pt x="1166125" y="1294964"/>
                  </a:lnTo>
                  <a:lnTo>
                    <a:pt x="1165967" y="1296234"/>
                  </a:lnTo>
                  <a:close/>
                </a:path>
                <a:path w="2360295" h="1867535">
                  <a:moveTo>
                    <a:pt x="1180815" y="1299594"/>
                  </a:moveTo>
                  <a:lnTo>
                    <a:pt x="1182549" y="1298774"/>
                  </a:lnTo>
                  <a:lnTo>
                    <a:pt x="1180418" y="1298774"/>
                  </a:lnTo>
                  <a:lnTo>
                    <a:pt x="1180257" y="1298952"/>
                  </a:lnTo>
                  <a:lnTo>
                    <a:pt x="1180815" y="1299594"/>
                  </a:lnTo>
                  <a:close/>
                </a:path>
                <a:path w="2360295" h="1867535">
                  <a:moveTo>
                    <a:pt x="1180257" y="1298952"/>
                  </a:moveTo>
                  <a:lnTo>
                    <a:pt x="1180418" y="1298774"/>
                  </a:lnTo>
                  <a:lnTo>
                    <a:pt x="1180235" y="1298928"/>
                  </a:lnTo>
                  <a:close/>
                </a:path>
                <a:path w="2360295" h="1867535">
                  <a:moveTo>
                    <a:pt x="1180235" y="1298928"/>
                  </a:moveTo>
                  <a:lnTo>
                    <a:pt x="1180418" y="1298774"/>
                  </a:lnTo>
                  <a:lnTo>
                    <a:pt x="1180101" y="1298774"/>
                  </a:lnTo>
                  <a:lnTo>
                    <a:pt x="1180235" y="1298928"/>
                  </a:lnTo>
                  <a:close/>
                </a:path>
                <a:path w="2360295" h="1867535">
                  <a:moveTo>
                    <a:pt x="1179282" y="1299439"/>
                  </a:moveTo>
                  <a:lnTo>
                    <a:pt x="1179620" y="1299099"/>
                  </a:lnTo>
                  <a:lnTo>
                    <a:pt x="1179075" y="1298774"/>
                  </a:lnTo>
                  <a:lnTo>
                    <a:pt x="1179282" y="1299439"/>
                  </a:lnTo>
                  <a:close/>
                </a:path>
                <a:path w="2360295" h="1867535">
                  <a:moveTo>
                    <a:pt x="1166678" y="1301314"/>
                  </a:moveTo>
                  <a:lnTo>
                    <a:pt x="1177417" y="1301314"/>
                  </a:lnTo>
                  <a:lnTo>
                    <a:pt x="1179128" y="1299594"/>
                  </a:lnTo>
                  <a:lnTo>
                    <a:pt x="1179176" y="1299099"/>
                  </a:lnTo>
                  <a:lnTo>
                    <a:pt x="1179075" y="1298774"/>
                  </a:lnTo>
                  <a:lnTo>
                    <a:pt x="1165256" y="1298774"/>
                  </a:lnTo>
                  <a:lnTo>
                    <a:pt x="1166678" y="1301314"/>
                  </a:lnTo>
                  <a:close/>
                </a:path>
                <a:path w="2360295" h="1867535">
                  <a:moveTo>
                    <a:pt x="1179948" y="1299294"/>
                  </a:moveTo>
                  <a:lnTo>
                    <a:pt x="1180125" y="1299099"/>
                  </a:lnTo>
                  <a:lnTo>
                    <a:pt x="1180235" y="1298928"/>
                  </a:lnTo>
                  <a:lnTo>
                    <a:pt x="1179863" y="1299243"/>
                  </a:lnTo>
                  <a:close/>
                </a:path>
                <a:path w="2360295" h="1867535">
                  <a:moveTo>
                    <a:pt x="1179355" y="1299674"/>
                  </a:moveTo>
                  <a:lnTo>
                    <a:pt x="1179863" y="1299243"/>
                  </a:lnTo>
                  <a:lnTo>
                    <a:pt x="1179620" y="1299099"/>
                  </a:lnTo>
                  <a:lnTo>
                    <a:pt x="1179426" y="1299294"/>
                  </a:lnTo>
                  <a:lnTo>
                    <a:pt x="1179355" y="1299674"/>
                  </a:lnTo>
                  <a:close/>
                </a:path>
                <a:path w="2360295" h="1867535">
                  <a:moveTo>
                    <a:pt x="1179419" y="1299881"/>
                  </a:moveTo>
                  <a:lnTo>
                    <a:pt x="1179818" y="1299439"/>
                  </a:lnTo>
                  <a:lnTo>
                    <a:pt x="1179863" y="1299243"/>
                  </a:lnTo>
                  <a:lnTo>
                    <a:pt x="1179449" y="1299594"/>
                  </a:lnTo>
                  <a:lnTo>
                    <a:pt x="1179419" y="1299881"/>
                  </a:lnTo>
                  <a:close/>
                </a:path>
                <a:path w="2360295" h="1867535">
                  <a:moveTo>
                    <a:pt x="1179470" y="1300044"/>
                  </a:moveTo>
                  <a:lnTo>
                    <a:pt x="1179864" y="1300044"/>
                  </a:lnTo>
                  <a:lnTo>
                    <a:pt x="1180613" y="1299690"/>
                  </a:lnTo>
                  <a:lnTo>
                    <a:pt x="1179948" y="1299294"/>
                  </a:lnTo>
                  <a:lnTo>
                    <a:pt x="1179592" y="1299690"/>
                  </a:lnTo>
                  <a:lnTo>
                    <a:pt x="1179470" y="1300044"/>
                  </a:lnTo>
                  <a:close/>
                </a:path>
                <a:path w="2360295" h="1867535">
                  <a:moveTo>
                    <a:pt x="1181207" y="1300044"/>
                  </a:moveTo>
                  <a:lnTo>
                    <a:pt x="1180815" y="1299594"/>
                  </a:lnTo>
                  <a:lnTo>
                    <a:pt x="1180613" y="1299690"/>
                  </a:lnTo>
                  <a:lnTo>
                    <a:pt x="1181207" y="1300044"/>
                  </a:lnTo>
                  <a:close/>
                </a:path>
                <a:path w="2360295" h="1867535">
                  <a:moveTo>
                    <a:pt x="1167388" y="1312744"/>
                  </a:moveTo>
                  <a:lnTo>
                    <a:pt x="1178444" y="1312744"/>
                  </a:lnTo>
                  <a:lnTo>
                    <a:pt x="1178601" y="1311474"/>
                  </a:lnTo>
                  <a:lnTo>
                    <a:pt x="1178601" y="1310204"/>
                  </a:lnTo>
                  <a:lnTo>
                    <a:pt x="1178759" y="1308934"/>
                  </a:lnTo>
                  <a:lnTo>
                    <a:pt x="1177891" y="1305124"/>
                  </a:lnTo>
                  <a:lnTo>
                    <a:pt x="1179628" y="1303854"/>
                  </a:lnTo>
                  <a:lnTo>
                    <a:pt x="1178128" y="1301314"/>
                  </a:lnTo>
                  <a:lnTo>
                    <a:pt x="1179273" y="1300044"/>
                  </a:lnTo>
                  <a:lnTo>
                    <a:pt x="1179355" y="1299674"/>
                  </a:lnTo>
                  <a:lnTo>
                    <a:pt x="1177417" y="1301314"/>
                  </a:lnTo>
                  <a:lnTo>
                    <a:pt x="1166678" y="1301314"/>
                  </a:lnTo>
                  <a:lnTo>
                    <a:pt x="1166283" y="1305124"/>
                  </a:lnTo>
                  <a:lnTo>
                    <a:pt x="1167231" y="1306394"/>
                  </a:lnTo>
                  <a:lnTo>
                    <a:pt x="1167467" y="1307664"/>
                  </a:lnTo>
                  <a:lnTo>
                    <a:pt x="1167467" y="1308934"/>
                  </a:lnTo>
                  <a:lnTo>
                    <a:pt x="1166362" y="1308934"/>
                  </a:lnTo>
                  <a:lnTo>
                    <a:pt x="1166046" y="1310204"/>
                  </a:lnTo>
                  <a:lnTo>
                    <a:pt x="1168810" y="1310204"/>
                  </a:lnTo>
                  <a:lnTo>
                    <a:pt x="1168888" y="1311474"/>
                  </a:lnTo>
                  <a:lnTo>
                    <a:pt x="1167370" y="1312695"/>
                  </a:lnTo>
                  <a:close/>
                </a:path>
                <a:path w="2360295" h="1867535">
                  <a:moveTo>
                    <a:pt x="1180093" y="1300326"/>
                  </a:moveTo>
                  <a:lnTo>
                    <a:pt x="1180180" y="1300044"/>
                  </a:lnTo>
                  <a:lnTo>
                    <a:pt x="1179864" y="1300044"/>
                  </a:lnTo>
                  <a:lnTo>
                    <a:pt x="1180093" y="1300326"/>
                  </a:lnTo>
                  <a:close/>
                </a:path>
                <a:path w="2360295" h="1867535">
                  <a:moveTo>
                    <a:pt x="1179391" y="1302584"/>
                  </a:moveTo>
                  <a:lnTo>
                    <a:pt x="1180891" y="1301314"/>
                  </a:lnTo>
                  <a:lnTo>
                    <a:pt x="1180093" y="1300326"/>
                  </a:lnTo>
                  <a:lnTo>
                    <a:pt x="1179391" y="1302584"/>
                  </a:lnTo>
                  <a:close/>
                </a:path>
                <a:path w="2360295" h="1867535">
                  <a:moveTo>
                    <a:pt x="1177812" y="1317824"/>
                  </a:moveTo>
                  <a:lnTo>
                    <a:pt x="1179470" y="1317824"/>
                  </a:lnTo>
                  <a:lnTo>
                    <a:pt x="1182076" y="1315284"/>
                  </a:lnTo>
                  <a:lnTo>
                    <a:pt x="1181302" y="1312795"/>
                  </a:lnTo>
                  <a:lnTo>
                    <a:pt x="1181207" y="1310204"/>
                  </a:lnTo>
                  <a:lnTo>
                    <a:pt x="1179944" y="1311474"/>
                  </a:lnTo>
                  <a:lnTo>
                    <a:pt x="1179312" y="1311474"/>
                  </a:lnTo>
                  <a:lnTo>
                    <a:pt x="1179075" y="1312744"/>
                  </a:lnTo>
                  <a:lnTo>
                    <a:pt x="1167388" y="1312744"/>
                  </a:lnTo>
                  <a:lnTo>
                    <a:pt x="1169283" y="1314014"/>
                  </a:lnTo>
                  <a:lnTo>
                    <a:pt x="1169283" y="1315284"/>
                  </a:lnTo>
                  <a:lnTo>
                    <a:pt x="1166362" y="1315284"/>
                  </a:lnTo>
                  <a:lnTo>
                    <a:pt x="1166283" y="1316554"/>
                  </a:lnTo>
                  <a:lnTo>
                    <a:pt x="1178680" y="1316554"/>
                  </a:lnTo>
                  <a:lnTo>
                    <a:pt x="1177812" y="1317824"/>
                  </a:lnTo>
                  <a:close/>
                </a:path>
                <a:path w="2360295" h="1867535">
                  <a:moveTo>
                    <a:pt x="1166520" y="1311474"/>
                  </a:moveTo>
                  <a:lnTo>
                    <a:pt x="1166678" y="1310204"/>
                  </a:lnTo>
                  <a:lnTo>
                    <a:pt x="1166362" y="1310204"/>
                  </a:lnTo>
                  <a:lnTo>
                    <a:pt x="1166520" y="1311474"/>
                  </a:lnTo>
                  <a:close/>
                </a:path>
                <a:path w="2360295" h="1867535">
                  <a:moveTo>
                    <a:pt x="1166362" y="1315284"/>
                  </a:moveTo>
                  <a:lnTo>
                    <a:pt x="1167625" y="1315284"/>
                  </a:lnTo>
                  <a:lnTo>
                    <a:pt x="1167388" y="1314014"/>
                  </a:lnTo>
                  <a:lnTo>
                    <a:pt x="1167370" y="1312695"/>
                  </a:lnTo>
                  <a:lnTo>
                    <a:pt x="1166915" y="1311474"/>
                  </a:lnTo>
                  <a:lnTo>
                    <a:pt x="1165809" y="1311474"/>
                  </a:lnTo>
                  <a:lnTo>
                    <a:pt x="1166112" y="1312695"/>
                  </a:lnTo>
                  <a:lnTo>
                    <a:pt x="1166362" y="1315284"/>
                  </a:lnTo>
                  <a:close/>
                </a:path>
                <a:path w="2360295" h="1867535">
                  <a:moveTo>
                    <a:pt x="1166046" y="1320364"/>
                  </a:moveTo>
                  <a:lnTo>
                    <a:pt x="1175127" y="1320364"/>
                  </a:lnTo>
                  <a:lnTo>
                    <a:pt x="1174969" y="1317824"/>
                  </a:lnTo>
                  <a:lnTo>
                    <a:pt x="1177259" y="1317824"/>
                  </a:lnTo>
                  <a:lnTo>
                    <a:pt x="1176075" y="1316554"/>
                  </a:lnTo>
                  <a:lnTo>
                    <a:pt x="1166283" y="1316554"/>
                  </a:lnTo>
                  <a:lnTo>
                    <a:pt x="1165414" y="1319094"/>
                  </a:lnTo>
                  <a:lnTo>
                    <a:pt x="1166046" y="1320364"/>
                  </a:lnTo>
                  <a:close/>
                </a:path>
                <a:path w="2360295" h="1867535">
                  <a:moveTo>
                    <a:pt x="1179312" y="1324174"/>
                  </a:moveTo>
                  <a:lnTo>
                    <a:pt x="1179232" y="1322904"/>
                  </a:lnTo>
                  <a:lnTo>
                    <a:pt x="1180417" y="1322904"/>
                  </a:lnTo>
                  <a:lnTo>
                    <a:pt x="1176864" y="1321634"/>
                  </a:lnTo>
                  <a:lnTo>
                    <a:pt x="1181444" y="1320364"/>
                  </a:lnTo>
                  <a:lnTo>
                    <a:pt x="1179943" y="1319094"/>
                  </a:lnTo>
                  <a:lnTo>
                    <a:pt x="1179075" y="1317824"/>
                  </a:lnTo>
                  <a:lnTo>
                    <a:pt x="1179233" y="1319094"/>
                  </a:lnTo>
                  <a:lnTo>
                    <a:pt x="1179075" y="1319094"/>
                  </a:lnTo>
                  <a:lnTo>
                    <a:pt x="1178601" y="1320364"/>
                  </a:lnTo>
                  <a:lnTo>
                    <a:pt x="1166046" y="1320364"/>
                  </a:lnTo>
                  <a:lnTo>
                    <a:pt x="1167862" y="1321634"/>
                  </a:lnTo>
                  <a:lnTo>
                    <a:pt x="1176469" y="1321634"/>
                  </a:lnTo>
                  <a:lnTo>
                    <a:pt x="1179312" y="1324174"/>
                  </a:lnTo>
                  <a:close/>
                </a:path>
                <a:path w="2360295" h="1867535">
                  <a:moveTo>
                    <a:pt x="1177970" y="1319094"/>
                  </a:moveTo>
                  <a:lnTo>
                    <a:pt x="1178285" y="1319094"/>
                  </a:lnTo>
                  <a:lnTo>
                    <a:pt x="1178206" y="1317824"/>
                  </a:lnTo>
                  <a:lnTo>
                    <a:pt x="1177970" y="1317824"/>
                  </a:lnTo>
                  <a:lnTo>
                    <a:pt x="1177970" y="1319094"/>
                  </a:lnTo>
                  <a:close/>
                </a:path>
                <a:path w="2360295" h="1867535">
                  <a:moveTo>
                    <a:pt x="1176706" y="1319094"/>
                  </a:moveTo>
                  <a:lnTo>
                    <a:pt x="1177022" y="1317824"/>
                  </a:lnTo>
                  <a:lnTo>
                    <a:pt x="1176232" y="1317824"/>
                  </a:lnTo>
                  <a:lnTo>
                    <a:pt x="1176706" y="1319094"/>
                  </a:lnTo>
                  <a:close/>
                </a:path>
                <a:path w="2360295" h="1867535">
                  <a:moveTo>
                    <a:pt x="1176153" y="1325444"/>
                  </a:moveTo>
                  <a:lnTo>
                    <a:pt x="1176785" y="1325444"/>
                  </a:lnTo>
                  <a:lnTo>
                    <a:pt x="1176469" y="1321634"/>
                  </a:lnTo>
                  <a:lnTo>
                    <a:pt x="1167862" y="1321634"/>
                  </a:lnTo>
                  <a:lnTo>
                    <a:pt x="1166677" y="1324174"/>
                  </a:lnTo>
                  <a:lnTo>
                    <a:pt x="1175837" y="1324174"/>
                  </a:lnTo>
                  <a:lnTo>
                    <a:pt x="1176153" y="1325444"/>
                  </a:lnTo>
                  <a:close/>
                </a:path>
                <a:path w="2360295" h="1867535">
                  <a:moveTo>
                    <a:pt x="1179351" y="1324809"/>
                  </a:moveTo>
                  <a:lnTo>
                    <a:pt x="1180022" y="1324174"/>
                  </a:lnTo>
                  <a:lnTo>
                    <a:pt x="1180575" y="1322904"/>
                  </a:lnTo>
                  <a:lnTo>
                    <a:pt x="1180259" y="1322904"/>
                  </a:lnTo>
                  <a:lnTo>
                    <a:pt x="1179312" y="1324174"/>
                  </a:lnTo>
                  <a:lnTo>
                    <a:pt x="1179351" y="1324809"/>
                  </a:lnTo>
                  <a:close/>
                </a:path>
                <a:path w="2360295" h="1867535">
                  <a:moveTo>
                    <a:pt x="1179312" y="1324174"/>
                  </a:moveTo>
                  <a:lnTo>
                    <a:pt x="1180259" y="1322904"/>
                  </a:lnTo>
                  <a:lnTo>
                    <a:pt x="1179232" y="1322904"/>
                  </a:lnTo>
                  <a:lnTo>
                    <a:pt x="1179312" y="1324174"/>
                  </a:lnTo>
                  <a:close/>
                </a:path>
                <a:path w="2360295" h="1867535">
                  <a:moveTo>
                    <a:pt x="1179312" y="1324174"/>
                  </a:moveTo>
                  <a:close/>
                </a:path>
                <a:path w="2360295" h="1867535">
                  <a:moveTo>
                    <a:pt x="1171336" y="1329254"/>
                  </a:moveTo>
                  <a:lnTo>
                    <a:pt x="1177258" y="1329254"/>
                  </a:lnTo>
                  <a:lnTo>
                    <a:pt x="1177022" y="1327984"/>
                  </a:lnTo>
                  <a:lnTo>
                    <a:pt x="1176864" y="1327984"/>
                  </a:lnTo>
                  <a:lnTo>
                    <a:pt x="1177732" y="1326714"/>
                  </a:lnTo>
                  <a:lnTo>
                    <a:pt x="1177416" y="1325444"/>
                  </a:lnTo>
                  <a:lnTo>
                    <a:pt x="1175679" y="1325444"/>
                  </a:lnTo>
                  <a:lnTo>
                    <a:pt x="1175284" y="1324174"/>
                  </a:lnTo>
                  <a:lnTo>
                    <a:pt x="1166677" y="1324174"/>
                  </a:lnTo>
                  <a:lnTo>
                    <a:pt x="1170231" y="1325444"/>
                  </a:lnTo>
                  <a:lnTo>
                    <a:pt x="1167467" y="1326714"/>
                  </a:lnTo>
                  <a:lnTo>
                    <a:pt x="1171336" y="1326714"/>
                  </a:lnTo>
                  <a:lnTo>
                    <a:pt x="1171336" y="1329254"/>
                  </a:lnTo>
                  <a:close/>
                </a:path>
                <a:path w="2360295" h="1867535">
                  <a:moveTo>
                    <a:pt x="1178680" y="1325444"/>
                  </a:moveTo>
                  <a:lnTo>
                    <a:pt x="1179391" y="1325444"/>
                  </a:lnTo>
                  <a:lnTo>
                    <a:pt x="1179351" y="1324809"/>
                  </a:lnTo>
                  <a:lnTo>
                    <a:pt x="1178680" y="1325444"/>
                  </a:lnTo>
                  <a:close/>
                </a:path>
                <a:path w="2360295" h="1867535">
                  <a:moveTo>
                    <a:pt x="1179548" y="1326714"/>
                  </a:moveTo>
                  <a:lnTo>
                    <a:pt x="1181365" y="1326714"/>
                  </a:lnTo>
                  <a:lnTo>
                    <a:pt x="1181759" y="1325444"/>
                  </a:lnTo>
                  <a:lnTo>
                    <a:pt x="1179391" y="1325444"/>
                  </a:lnTo>
                  <a:lnTo>
                    <a:pt x="1179548" y="1326714"/>
                  </a:lnTo>
                  <a:close/>
                </a:path>
                <a:path w="2360295" h="1867535">
                  <a:moveTo>
                    <a:pt x="1180591" y="1328746"/>
                  </a:moveTo>
                  <a:lnTo>
                    <a:pt x="1181286" y="1326714"/>
                  </a:lnTo>
                  <a:lnTo>
                    <a:pt x="1180180" y="1326714"/>
                  </a:lnTo>
                  <a:lnTo>
                    <a:pt x="1180309" y="1328099"/>
                  </a:lnTo>
                  <a:lnTo>
                    <a:pt x="1180591" y="1328746"/>
                  </a:lnTo>
                  <a:close/>
                </a:path>
                <a:path w="2360295" h="1867535">
                  <a:moveTo>
                    <a:pt x="1179075" y="1327984"/>
                  </a:moveTo>
                  <a:lnTo>
                    <a:pt x="1180180" y="1327984"/>
                  </a:lnTo>
                  <a:lnTo>
                    <a:pt x="1179785" y="1326714"/>
                  </a:lnTo>
                  <a:lnTo>
                    <a:pt x="1179075" y="1327984"/>
                  </a:lnTo>
                  <a:close/>
                </a:path>
                <a:path w="2360295" h="1867535">
                  <a:moveTo>
                    <a:pt x="1167467" y="1329254"/>
                  </a:moveTo>
                  <a:lnTo>
                    <a:pt x="1168572" y="1329254"/>
                  </a:lnTo>
                  <a:lnTo>
                    <a:pt x="1169520" y="1327984"/>
                  </a:lnTo>
                  <a:lnTo>
                    <a:pt x="1169915" y="1326714"/>
                  </a:lnTo>
                  <a:lnTo>
                    <a:pt x="1167467" y="1326714"/>
                  </a:lnTo>
                  <a:lnTo>
                    <a:pt x="1164703" y="1327984"/>
                  </a:lnTo>
                  <a:lnTo>
                    <a:pt x="1167467" y="1329254"/>
                  </a:lnTo>
                  <a:close/>
                </a:path>
                <a:path w="2360295" h="1867535">
                  <a:moveTo>
                    <a:pt x="1178996" y="1329254"/>
                  </a:moveTo>
                  <a:lnTo>
                    <a:pt x="1180417" y="1329254"/>
                  </a:lnTo>
                  <a:lnTo>
                    <a:pt x="1180370" y="1328746"/>
                  </a:lnTo>
                  <a:lnTo>
                    <a:pt x="1180259" y="1327984"/>
                  </a:lnTo>
                  <a:lnTo>
                    <a:pt x="1178522" y="1327984"/>
                  </a:lnTo>
                  <a:lnTo>
                    <a:pt x="1178996" y="1329254"/>
                  </a:lnTo>
                  <a:close/>
                </a:path>
                <a:path w="2360295" h="1867535">
                  <a:moveTo>
                    <a:pt x="1180417" y="1329254"/>
                  </a:moveTo>
                  <a:lnTo>
                    <a:pt x="1180591" y="1328746"/>
                  </a:lnTo>
                  <a:lnTo>
                    <a:pt x="1180309" y="1328099"/>
                  </a:lnTo>
                  <a:lnTo>
                    <a:pt x="1180417" y="1329254"/>
                  </a:lnTo>
                  <a:close/>
                </a:path>
                <a:path w="2360295" h="1867535">
                  <a:moveTo>
                    <a:pt x="1180417" y="1329254"/>
                  </a:moveTo>
                  <a:lnTo>
                    <a:pt x="1180812" y="1329254"/>
                  </a:lnTo>
                  <a:lnTo>
                    <a:pt x="1180591" y="1328746"/>
                  </a:lnTo>
                  <a:lnTo>
                    <a:pt x="1180417" y="1329254"/>
                  </a:lnTo>
                  <a:close/>
                </a:path>
                <a:path w="2360295" h="1867535">
                  <a:moveTo>
                    <a:pt x="1177890" y="1330524"/>
                  </a:moveTo>
                  <a:lnTo>
                    <a:pt x="1180180" y="1330524"/>
                  </a:lnTo>
                  <a:lnTo>
                    <a:pt x="1180022" y="1329254"/>
                  </a:lnTo>
                  <a:lnTo>
                    <a:pt x="1177179" y="1329254"/>
                  </a:lnTo>
                  <a:lnTo>
                    <a:pt x="1177890" y="1330524"/>
                  </a:lnTo>
                  <a:close/>
                </a:path>
                <a:path w="2360295" h="1867535">
                  <a:moveTo>
                    <a:pt x="1178026" y="1331733"/>
                  </a:moveTo>
                  <a:lnTo>
                    <a:pt x="1179106" y="1330574"/>
                  </a:lnTo>
                  <a:lnTo>
                    <a:pt x="1177890" y="1330524"/>
                  </a:lnTo>
                  <a:lnTo>
                    <a:pt x="1177179" y="1329254"/>
                  </a:lnTo>
                  <a:lnTo>
                    <a:pt x="1178026" y="1331733"/>
                  </a:lnTo>
                  <a:close/>
                </a:path>
                <a:path w="2360295" h="1867535">
                  <a:moveTo>
                    <a:pt x="1174179" y="1330524"/>
                  </a:moveTo>
                  <a:lnTo>
                    <a:pt x="1177574" y="1330524"/>
                  </a:lnTo>
                  <a:lnTo>
                    <a:pt x="1177101" y="1329254"/>
                  </a:lnTo>
                  <a:lnTo>
                    <a:pt x="1174416" y="1329254"/>
                  </a:lnTo>
                  <a:lnTo>
                    <a:pt x="1174179" y="1330524"/>
                  </a:lnTo>
                  <a:close/>
                </a:path>
                <a:path w="2360295" h="1867535">
                  <a:moveTo>
                    <a:pt x="1172679" y="1330524"/>
                  </a:moveTo>
                  <a:lnTo>
                    <a:pt x="1173863" y="1330524"/>
                  </a:lnTo>
                  <a:lnTo>
                    <a:pt x="1173468" y="1329254"/>
                  </a:lnTo>
                  <a:lnTo>
                    <a:pt x="1172679" y="1329254"/>
                  </a:lnTo>
                  <a:lnTo>
                    <a:pt x="1172679" y="1330524"/>
                  </a:lnTo>
                  <a:close/>
                </a:path>
                <a:path w="2360295" h="1867535">
                  <a:moveTo>
                    <a:pt x="1171652" y="1330524"/>
                  </a:moveTo>
                  <a:lnTo>
                    <a:pt x="1171968" y="1330524"/>
                  </a:lnTo>
                  <a:lnTo>
                    <a:pt x="1172047" y="1329254"/>
                  </a:lnTo>
                  <a:lnTo>
                    <a:pt x="1171573" y="1329254"/>
                  </a:lnTo>
                  <a:lnTo>
                    <a:pt x="1171652" y="1330524"/>
                  </a:lnTo>
                  <a:close/>
                </a:path>
                <a:path w="2360295" h="1867535">
                  <a:moveTo>
                    <a:pt x="1179864" y="1331794"/>
                  </a:moveTo>
                  <a:lnTo>
                    <a:pt x="1180259" y="1331794"/>
                  </a:lnTo>
                  <a:lnTo>
                    <a:pt x="1180259" y="1330524"/>
                  </a:lnTo>
                  <a:lnTo>
                    <a:pt x="1179153" y="1330524"/>
                  </a:lnTo>
                  <a:lnTo>
                    <a:pt x="1179864" y="1331794"/>
                  </a:lnTo>
                  <a:close/>
                </a:path>
                <a:path w="2360295" h="1867535">
                  <a:moveTo>
                    <a:pt x="1179106" y="1330574"/>
                  </a:moveTo>
                  <a:close/>
                </a:path>
                <a:path w="2360295" h="1867535">
                  <a:moveTo>
                    <a:pt x="1178723" y="1335142"/>
                  </a:moveTo>
                  <a:lnTo>
                    <a:pt x="1179469" y="1334475"/>
                  </a:lnTo>
                  <a:lnTo>
                    <a:pt x="1177969" y="1331794"/>
                  </a:lnTo>
                  <a:lnTo>
                    <a:pt x="1177574" y="1331794"/>
                  </a:lnTo>
                  <a:lnTo>
                    <a:pt x="1177022" y="1330524"/>
                  </a:lnTo>
                  <a:lnTo>
                    <a:pt x="1172600" y="1330524"/>
                  </a:lnTo>
                  <a:lnTo>
                    <a:pt x="1172363" y="1333064"/>
                  </a:lnTo>
                  <a:lnTo>
                    <a:pt x="1169994" y="1333064"/>
                  </a:lnTo>
                  <a:lnTo>
                    <a:pt x="1170389" y="1334334"/>
                  </a:lnTo>
                  <a:lnTo>
                    <a:pt x="1176311" y="1334334"/>
                  </a:lnTo>
                  <a:lnTo>
                    <a:pt x="1178723" y="1335142"/>
                  </a:lnTo>
                  <a:close/>
                </a:path>
                <a:path w="2360295" h="1867535">
                  <a:moveTo>
                    <a:pt x="1168257" y="1333064"/>
                  </a:moveTo>
                  <a:lnTo>
                    <a:pt x="1172363" y="1333064"/>
                  </a:lnTo>
                  <a:lnTo>
                    <a:pt x="1172047" y="1330524"/>
                  </a:lnTo>
                  <a:lnTo>
                    <a:pt x="1170547" y="1331794"/>
                  </a:lnTo>
                  <a:lnTo>
                    <a:pt x="1168454" y="1331794"/>
                  </a:lnTo>
                  <a:lnTo>
                    <a:pt x="1167833" y="1332663"/>
                  </a:lnTo>
                  <a:lnTo>
                    <a:pt x="1168257" y="1333064"/>
                  </a:lnTo>
                  <a:close/>
                </a:path>
                <a:path w="2360295" h="1867535">
                  <a:moveTo>
                    <a:pt x="1168454" y="1331794"/>
                  </a:moveTo>
                  <a:lnTo>
                    <a:pt x="1170073" y="1331794"/>
                  </a:lnTo>
                  <a:lnTo>
                    <a:pt x="1169362" y="1330524"/>
                  </a:lnTo>
                  <a:lnTo>
                    <a:pt x="1168454" y="1331794"/>
                  </a:lnTo>
                  <a:close/>
                </a:path>
                <a:path w="2360295" h="1867535">
                  <a:moveTo>
                    <a:pt x="1167546" y="1332391"/>
                  </a:moveTo>
                  <a:lnTo>
                    <a:pt x="1167546" y="1330524"/>
                  </a:lnTo>
                  <a:lnTo>
                    <a:pt x="1167309" y="1330524"/>
                  </a:lnTo>
                  <a:lnTo>
                    <a:pt x="1167072" y="1331794"/>
                  </a:lnTo>
                  <a:lnTo>
                    <a:pt x="1166914" y="1331794"/>
                  </a:lnTo>
                  <a:lnTo>
                    <a:pt x="1167546" y="1332391"/>
                  </a:lnTo>
                  <a:close/>
                </a:path>
                <a:path w="2360295" h="1867535">
                  <a:moveTo>
                    <a:pt x="1177969" y="1331794"/>
                  </a:moveTo>
                  <a:close/>
                </a:path>
                <a:path w="2360295" h="1867535">
                  <a:moveTo>
                    <a:pt x="1167546" y="1333064"/>
                  </a:moveTo>
                  <a:lnTo>
                    <a:pt x="1167833" y="1332663"/>
                  </a:lnTo>
                  <a:lnTo>
                    <a:pt x="1167546" y="1332391"/>
                  </a:lnTo>
                  <a:lnTo>
                    <a:pt x="1167546" y="1333064"/>
                  </a:lnTo>
                  <a:close/>
                </a:path>
                <a:path w="2360295" h="1867535">
                  <a:moveTo>
                    <a:pt x="1180101" y="1335604"/>
                  </a:moveTo>
                  <a:lnTo>
                    <a:pt x="1181443" y="1335604"/>
                  </a:lnTo>
                  <a:lnTo>
                    <a:pt x="1181522" y="1334334"/>
                  </a:lnTo>
                  <a:lnTo>
                    <a:pt x="1181365" y="1333064"/>
                  </a:lnTo>
                  <a:lnTo>
                    <a:pt x="1180733" y="1333064"/>
                  </a:lnTo>
                  <a:lnTo>
                    <a:pt x="1180970" y="1334334"/>
                  </a:lnTo>
                  <a:lnTo>
                    <a:pt x="1179627" y="1334334"/>
                  </a:lnTo>
                  <a:lnTo>
                    <a:pt x="1179469" y="1334475"/>
                  </a:lnTo>
                  <a:lnTo>
                    <a:pt x="1180101" y="1335604"/>
                  </a:lnTo>
                  <a:close/>
                </a:path>
                <a:path w="2360295" h="1867535">
                  <a:moveTo>
                    <a:pt x="1168099" y="1336874"/>
                  </a:moveTo>
                  <a:lnTo>
                    <a:pt x="1175916" y="1336874"/>
                  </a:lnTo>
                  <a:lnTo>
                    <a:pt x="1175284" y="1335604"/>
                  </a:lnTo>
                  <a:lnTo>
                    <a:pt x="1175048" y="1334334"/>
                  </a:lnTo>
                  <a:lnTo>
                    <a:pt x="1170310" y="1334334"/>
                  </a:lnTo>
                  <a:lnTo>
                    <a:pt x="1169362" y="1335604"/>
                  </a:lnTo>
                  <a:lnTo>
                    <a:pt x="1168099" y="1336874"/>
                  </a:lnTo>
                  <a:close/>
                </a:path>
                <a:path w="2360295" h="1867535">
                  <a:moveTo>
                    <a:pt x="1180101" y="1335604"/>
                  </a:moveTo>
                  <a:lnTo>
                    <a:pt x="1179469" y="1334475"/>
                  </a:lnTo>
                  <a:lnTo>
                    <a:pt x="1178723" y="1335142"/>
                  </a:lnTo>
                  <a:lnTo>
                    <a:pt x="1180101" y="1335604"/>
                  </a:lnTo>
                  <a:close/>
                </a:path>
                <a:path w="2360295" h="1867535">
                  <a:moveTo>
                    <a:pt x="1169757" y="1341954"/>
                  </a:moveTo>
                  <a:lnTo>
                    <a:pt x="1181996" y="1341954"/>
                  </a:lnTo>
                  <a:lnTo>
                    <a:pt x="1181286" y="1340684"/>
                  </a:lnTo>
                  <a:lnTo>
                    <a:pt x="1180970" y="1340684"/>
                  </a:lnTo>
                  <a:lnTo>
                    <a:pt x="1180259" y="1339414"/>
                  </a:lnTo>
                  <a:lnTo>
                    <a:pt x="1181365" y="1339414"/>
                  </a:lnTo>
                  <a:lnTo>
                    <a:pt x="1181759" y="1338144"/>
                  </a:lnTo>
                  <a:lnTo>
                    <a:pt x="1182233" y="1338144"/>
                  </a:lnTo>
                  <a:lnTo>
                    <a:pt x="1180891" y="1336874"/>
                  </a:lnTo>
                  <a:lnTo>
                    <a:pt x="1183338" y="1335604"/>
                  </a:lnTo>
                  <a:lnTo>
                    <a:pt x="1180101" y="1335604"/>
                  </a:lnTo>
                  <a:lnTo>
                    <a:pt x="1178723" y="1335142"/>
                  </a:lnTo>
                  <a:lnTo>
                    <a:pt x="1178206" y="1335604"/>
                  </a:lnTo>
                  <a:lnTo>
                    <a:pt x="1175916" y="1336874"/>
                  </a:lnTo>
                  <a:lnTo>
                    <a:pt x="1170547" y="1336874"/>
                  </a:lnTo>
                  <a:lnTo>
                    <a:pt x="1170152" y="1338144"/>
                  </a:lnTo>
                  <a:lnTo>
                    <a:pt x="1170152" y="1339414"/>
                  </a:lnTo>
                  <a:lnTo>
                    <a:pt x="1170942" y="1340684"/>
                  </a:lnTo>
                  <a:lnTo>
                    <a:pt x="1169757" y="1341954"/>
                  </a:lnTo>
                  <a:close/>
                </a:path>
                <a:path w="2360295" h="1867535">
                  <a:moveTo>
                    <a:pt x="1169204" y="1343224"/>
                  </a:moveTo>
                  <a:lnTo>
                    <a:pt x="1168415" y="1341954"/>
                  </a:lnTo>
                  <a:lnTo>
                    <a:pt x="1169126" y="1340684"/>
                  </a:lnTo>
                  <a:lnTo>
                    <a:pt x="1167625" y="1340684"/>
                  </a:lnTo>
                  <a:lnTo>
                    <a:pt x="1167309" y="1341954"/>
                  </a:lnTo>
                  <a:lnTo>
                    <a:pt x="1167625" y="1341954"/>
                  </a:lnTo>
                  <a:lnTo>
                    <a:pt x="1169204" y="1343224"/>
                  </a:lnTo>
                  <a:close/>
                </a:path>
                <a:path w="2360295" h="1867535">
                  <a:moveTo>
                    <a:pt x="1179469" y="1344494"/>
                  </a:moveTo>
                  <a:lnTo>
                    <a:pt x="1180101" y="1344494"/>
                  </a:lnTo>
                  <a:lnTo>
                    <a:pt x="1179312" y="1343224"/>
                  </a:lnTo>
                  <a:lnTo>
                    <a:pt x="1181128" y="1343224"/>
                  </a:lnTo>
                  <a:lnTo>
                    <a:pt x="1178996" y="1341954"/>
                  </a:lnTo>
                  <a:lnTo>
                    <a:pt x="1178838" y="1341954"/>
                  </a:lnTo>
                  <a:lnTo>
                    <a:pt x="1178127" y="1343224"/>
                  </a:lnTo>
                  <a:lnTo>
                    <a:pt x="1179469" y="1344494"/>
                  </a:lnTo>
                  <a:close/>
                </a:path>
                <a:path w="2360295" h="1867535">
                  <a:moveTo>
                    <a:pt x="1169599" y="1344494"/>
                  </a:moveTo>
                  <a:lnTo>
                    <a:pt x="1175363" y="1344494"/>
                  </a:lnTo>
                  <a:lnTo>
                    <a:pt x="1176627" y="1343224"/>
                  </a:lnTo>
                  <a:lnTo>
                    <a:pt x="1177811" y="1341954"/>
                  </a:lnTo>
                  <a:lnTo>
                    <a:pt x="1170310" y="1341954"/>
                  </a:lnTo>
                  <a:lnTo>
                    <a:pt x="1170152" y="1343224"/>
                  </a:lnTo>
                  <a:lnTo>
                    <a:pt x="1169599" y="1344494"/>
                  </a:lnTo>
                  <a:close/>
                </a:path>
                <a:path w="2360295" h="1867535">
                  <a:moveTo>
                    <a:pt x="1180891" y="1344494"/>
                  </a:moveTo>
                  <a:lnTo>
                    <a:pt x="1181444" y="1344494"/>
                  </a:lnTo>
                  <a:lnTo>
                    <a:pt x="1181207" y="1343224"/>
                  </a:lnTo>
                  <a:lnTo>
                    <a:pt x="1180891" y="1344494"/>
                  </a:lnTo>
                  <a:close/>
                </a:path>
                <a:path w="2360295" h="1867535">
                  <a:moveTo>
                    <a:pt x="1166994" y="1345764"/>
                  </a:moveTo>
                  <a:lnTo>
                    <a:pt x="1167783" y="1345764"/>
                  </a:lnTo>
                  <a:lnTo>
                    <a:pt x="1168257" y="1344494"/>
                  </a:lnTo>
                  <a:lnTo>
                    <a:pt x="1169283" y="1344494"/>
                  </a:lnTo>
                  <a:lnTo>
                    <a:pt x="1167783" y="1343224"/>
                  </a:lnTo>
                  <a:lnTo>
                    <a:pt x="1167151" y="1343224"/>
                  </a:lnTo>
                  <a:lnTo>
                    <a:pt x="1166994" y="1344494"/>
                  </a:lnTo>
                  <a:lnTo>
                    <a:pt x="1166994" y="1345764"/>
                  </a:lnTo>
                  <a:close/>
                </a:path>
                <a:path w="2360295" h="1867535">
                  <a:moveTo>
                    <a:pt x="1180417" y="1345764"/>
                  </a:moveTo>
                  <a:lnTo>
                    <a:pt x="1181759" y="1345764"/>
                  </a:lnTo>
                  <a:lnTo>
                    <a:pt x="1181602" y="1344494"/>
                  </a:lnTo>
                  <a:lnTo>
                    <a:pt x="1180338" y="1344494"/>
                  </a:lnTo>
                  <a:lnTo>
                    <a:pt x="1180417" y="1345764"/>
                  </a:lnTo>
                  <a:close/>
                </a:path>
                <a:path w="2360295" h="1867535">
                  <a:moveTo>
                    <a:pt x="1166993" y="1347034"/>
                  </a:moveTo>
                  <a:lnTo>
                    <a:pt x="1175916" y="1347034"/>
                  </a:lnTo>
                  <a:lnTo>
                    <a:pt x="1174574" y="1345764"/>
                  </a:lnTo>
                  <a:lnTo>
                    <a:pt x="1175916" y="1344494"/>
                  </a:lnTo>
                  <a:lnTo>
                    <a:pt x="1168257" y="1344494"/>
                  </a:lnTo>
                  <a:lnTo>
                    <a:pt x="1168652" y="1345764"/>
                  </a:lnTo>
                  <a:lnTo>
                    <a:pt x="1166993" y="1347034"/>
                  </a:lnTo>
                  <a:close/>
                </a:path>
                <a:path w="2360295" h="1867535">
                  <a:moveTo>
                    <a:pt x="1181365" y="1347034"/>
                  </a:moveTo>
                  <a:lnTo>
                    <a:pt x="1181522" y="1345764"/>
                  </a:lnTo>
                  <a:lnTo>
                    <a:pt x="1180970" y="1345764"/>
                  </a:lnTo>
                  <a:lnTo>
                    <a:pt x="1181365" y="1347034"/>
                  </a:lnTo>
                  <a:close/>
                </a:path>
                <a:path w="2360295" h="1867535">
                  <a:moveTo>
                    <a:pt x="1168573" y="1348304"/>
                  </a:moveTo>
                  <a:lnTo>
                    <a:pt x="1176469" y="1348304"/>
                  </a:lnTo>
                  <a:lnTo>
                    <a:pt x="1176548" y="1347034"/>
                  </a:lnTo>
                  <a:lnTo>
                    <a:pt x="1168810" y="1347034"/>
                  </a:lnTo>
                  <a:lnTo>
                    <a:pt x="1168573" y="1348304"/>
                  </a:lnTo>
                  <a:close/>
                </a:path>
                <a:path w="2360295" h="1867535">
                  <a:moveTo>
                    <a:pt x="1181681" y="407790"/>
                  </a:moveTo>
                  <a:lnTo>
                    <a:pt x="1181522" y="406520"/>
                  </a:lnTo>
                  <a:lnTo>
                    <a:pt x="1179943" y="406520"/>
                  </a:lnTo>
                  <a:lnTo>
                    <a:pt x="1181681" y="407790"/>
                  </a:lnTo>
                  <a:close/>
                </a:path>
                <a:path w="2360295" h="1867535">
                  <a:moveTo>
                    <a:pt x="1179627" y="407790"/>
                  </a:moveTo>
                  <a:lnTo>
                    <a:pt x="1179943" y="406520"/>
                  </a:lnTo>
                  <a:lnTo>
                    <a:pt x="1179548" y="406520"/>
                  </a:lnTo>
                  <a:lnTo>
                    <a:pt x="1179627" y="407790"/>
                  </a:lnTo>
                  <a:close/>
                </a:path>
                <a:path w="2360295" h="1867535">
                  <a:moveTo>
                    <a:pt x="1169520" y="407790"/>
                  </a:moveTo>
                  <a:lnTo>
                    <a:pt x="1176469" y="407790"/>
                  </a:lnTo>
                  <a:lnTo>
                    <a:pt x="1176311" y="406520"/>
                  </a:lnTo>
                  <a:lnTo>
                    <a:pt x="1168414" y="406520"/>
                  </a:lnTo>
                  <a:lnTo>
                    <a:pt x="1169520" y="407790"/>
                  </a:lnTo>
                  <a:close/>
                </a:path>
                <a:path w="2360295" h="1867535">
                  <a:moveTo>
                    <a:pt x="1179943" y="416680"/>
                  </a:moveTo>
                  <a:lnTo>
                    <a:pt x="1180733" y="414140"/>
                  </a:lnTo>
                  <a:lnTo>
                    <a:pt x="1180496" y="412870"/>
                  </a:lnTo>
                  <a:lnTo>
                    <a:pt x="1180496" y="411600"/>
                  </a:lnTo>
                  <a:lnTo>
                    <a:pt x="1177574" y="411600"/>
                  </a:lnTo>
                  <a:lnTo>
                    <a:pt x="1176864" y="410330"/>
                  </a:lnTo>
                  <a:lnTo>
                    <a:pt x="1177100" y="410330"/>
                  </a:lnTo>
                  <a:lnTo>
                    <a:pt x="1174416" y="409060"/>
                  </a:lnTo>
                  <a:lnTo>
                    <a:pt x="1177811" y="409060"/>
                  </a:lnTo>
                  <a:lnTo>
                    <a:pt x="1177732" y="407790"/>
                  </a:lnTo>
                  <a:lnTo>
                    <a:pt x="1167546" y="407790"/>
                  </a:lnTo>
                  <a:lnTo>
                    <a:pt x="1168257" y="412870"/>
                  </a:lnTo>
                  <a:lnTo>
                    <a:pt x="1168493" y="412870"/>
                  </a:lnTo>
                  <a:lnTo>
                    <a:pt x="1166835" y="415410"/>
                  </a:lnTo>
                  <a:lnTo>
                    <a:pt x="1177732" y="415410"/>
                  </a:lnTo>
                  <a:lnTo>
                    <a:pt x="1179943" y="416680"/>
                  </a:lnTo>
                  <a:close/>
                </a:path>
                <a:path w="2360295" h="1867535">
                  <a:moveTo>
                    <a:pt x="1177969" y="411600"/>
                  </a:moveTo>
                  <a:lnTo>
                    <a:pt x="1178759" y="411600"/>
                  </a:lnTo>
                  <a:lnTo>
                    <a:pt x="1178995" y="409060"/>
                  </a:lnTo>
                  <a:lnTo>
                    <a:pt x="1177969" y="411600"/>
                  </a:lnTo>
                  <a:close/>
                </a:path>
                <a:path w="2360295" h="1867535">
                  <a:moveTo>
                    <a:pt x="1168335" y="431920"/>
                  </a:moveTo>
                  <a:lnTo>
                    <a:pt x="1178443" y="431920"/>
                  </a:lnTo>
                  <a:lnTo>
                    <a:pt x="1178759" y="430650"/>
                  </a:lnTo>
                  <a:lnTo>
                    <a:pt x="1179627" y="430650"/>
                  </a:lnTo>
                  <a:lnTo>
                    <a:pt x="1178838" y="429380"/>
                  </a:lnTo>
                  <a:lnTo>
                    <a:pt x="1177180" y="429380"/>
                  </a:lnTo>
                  <a:lnTo>
                    <a:pt x="1176943" y="428110"/>
                  </a:lnTo>
                  <a:lnTo>
                    <a:pt x="1177416" y="428110"/>
                  </a:lnTo>
                  <a:lnTo>
                    <a:pt x="1177732" y="426840"/>
                  </a:lnTo>
                  <a:lnTo>
                    <a:pt x="1175837" y="426840"/>
                  </a:lnTo>
                  <a:lnTo>
                    <a:pt x="1175995" y="425570"/>
                  </a:lnTo>
                  <a:lnTo>
                    <a:pt x="1173784" y="425570"/>
                  </a:lnTo>
                  <a:lnTo>
                    <a:pt x="1175916" y="424300"/>
                  </a:lnTo>
                  <a:lnTo>
                    <a:pt x="1174968" y="423030"/>
                  </a:lnTo>
                  <a:lnTo>
                    <a:pt x="1173705" y="421760"/>
                  </a:lnTo>
                  <a:lnTo>
                    <a:pt x="1174495" y="419220"/>
                  </a:lnTo>
                  <a:lnTo>
                    <a:pt x="1175916" y="417950"/>
                  </a:lnTo>
                  <a:lnTo>
                    <a:pt x="1176153" y="416680"/>
                  </a:lnTo>
                  <a:lnTo>
                    <a:pt x="1175758" y="415410"/>
                  </a:lnTo>
                  <a:lnTo>
                    <a:pt x="1166835" y="415410"/>
                  </a:lnTo>
                  <a:lnTo>
                    <a:pt x="1168336" y="417950"/>
                  </a:lnTo>
                  <a:lnTo>
                    <a:pt x="1167546" y="420490"/>
                  </a:lnTo>
                  <a:lnTo>
                    <a:pt x="1166677" y="423030"/>
                  </a:lnTo>
                  <a:lnTo>
                    <a:pt x="1167862" y="425570"/>
                  </a:lnTo>
                  <a:lnTo>
                    <a:pt x="1167941" y="428110"/>
                  </a:lnTo>
                  <a:lnTo>
                    <a:pt x="1168019" y="429380"/>
                  </a:lnTo>
                  <a:lnTo>
                    <a:pt x="1167151" y="430650"/>
                  </a:lnTo>
                  <a:lnTo>
                    <a:pt x="1168335" y="431920"/>
                  </a:lnTo>
                  <a:close/>
                </a:path>
                <a:path w="2360295" h="1867535">
                  <a:moveTo>
                    <a:pt x="1177337" y="426840"/>
                  </a:moveTo>
                  <a:lnTo>
                    <a:pt x="1177890" y="426840"/>
                  </a:lnTo>
                  <a:lnTo>
                    <a:pt x="1177653" y="425570"/>
                  </a:lnTo>
                  <a:lnTo>
                    <a:pt x="1177495" y="425570"/>
                  </a:lnTo>
                  <a:lnTo>
                    <a:pt x="1177337" y="426840"/>
                  </a:lnTo>
                  <a:close/>
                </a:path>
                <a:path w="2360295" h="1867535">
                  <a:moveTo>
                    <a:pt x="1181014" y="429944"/>
                  </a:moveTo>
                  <a:lnTo>
                    <a:pt x="1180733" y="429380"/>
                  </a:lnTo>
                  <a:lnTo>
                    <a:pt x="1180417" y="429380"/>
                  </a:lnTo>
                  <a:lnTo>
                    <a:pt x="1181014" y="429944"/>
                  </a:lnTo>
                  <a:close/>
                </a:path>
                <a:path w="2360295" h="1867535">
                  <a:moveTo>
                    <a:pt x="1181402" y="430801"/>
                  </a:moveTo>
                  <a:lnTo>
                    <a:pt x="1181759" y="430650"/>
                  </a:lnTo>
                  <a:lnTo>
                    <a:pt x="1181014" y="429944"/>
                  </a:lnTo>
                  <a:lnTo>
                    <a:pt x="1181365" y="430650"/>
                  </a:lnTo>
                  <a:lnTo>
                    <a:pt x="1181402" y="430801"/>
                  </a:lnTo>
                  <a:close/>
                </a:path>
                <a:path w="2360295" h="1867535">
                  <a:moveTo>
                    <a:pt x="1178759" y="431920"/>
                  </a:moveTo>
                  <a:lnTo>
                    <a:pt x="1181681" y="431920"/>
                  </a:lnTo>
                  <a:lnTo>
                    <a:pt x="1181402" y="430801"/>
                  </a:lnTo>
                  <a:lnTo>
                    <a:pt x="1178759" y="431920"/>
                  </a:lnTo>
                  <a:close/>
                </a:path>
                <a:path w="2360295" h="1867535">
                  <a:moveTo>
                    <a:pt x="1167940" y="447160"/>
                  </a:moveTo>
                  <a:lnTo>
                    <a:pt x="1168098" y="447160"/>
                  </a:lnTo>
                  <a:lnTo>
                    <a:pt x="1168493" y="445890"/>
                  </a:lnTo>
                  <a:lnTo>
                    <a:pt x="1177337" y="445890"/>
                  </a:lnTo>
                  <a:lnTo>
                    <a:pt x="1179864" y="444620"/>
                  </a:lnTo>
                  <a:lnTo>
                    <a:pt x="1177022" y="443350"/>
                  </a:lnTo>
                  <a:lnTo>
                    <a:pt x="1178127" y="442080"/>
                  </a:lnTo>
                  <a:lnTo>
                    <a:pt x="1179232" y="442080"/>
                  </a:lnTo>
                  <a:lnTo>
                    <a:pt x="1176232" y="439540"/>
                  </a:lnTo>
                  <a:lnTo>
                    <a:pt x="1179075" y="439540"/>
                  </a:lnTo>
                  <a:lnTo>
                    <a:pt x="1177496" y="438270"/>
                  </a:lnTo>
                  <a:lnTo>
                    <a:pt x="1178443" y="437000"/>
                  </a:lnTo>
                  <a:lnTo>
                    <a:pt x="1177574" y="434460"/>
                  </a:lnTo>
                  <a:lnTo>
                    <a:pt x="1177890" y="433190"/>
                  </a:lnTo>
                  <a:lnTo>
                    <a:pt x="1179312" y="431920"/>
                  </a:lnTo>
                  <a:lnTo>
                    <a:pt x="1169046" y="431920"/>
                  </a:lnTo>
                  <a:lnTo>
                    <a:pt x="1170309" y="433190"/>
                  </a:lnTo>
                  <a:lnTo>
                    <a:pt x="1169757" y="433190"/>
                  </a:lnTo>
                  <a:lnTo>
                    <a:pt x="1169204" y="434460"/>
                  </a:lnTo>
                  <a:lnTo>
                    <a:pt x="1169994" y="434460"/>
                  </a:lnTo>
                  <a:lnTo>
                    <a:pt x="1169915" y="435730"/>
                  </a:lnTo>
                  <a:lnTo>
                    <a:pt x="1169757" y="435730"/>
                  </a:lnTo>
                  <a:lnTo>
                    <a:pt x="1169678" y="437000"/>
                  </a:lnTo>
                  <a:lnTo>
                    <a:pt x="1168019" y="437000"/>
                  </a:lnTo>
                  <a:lnTo>
                    <a:pt x="1168098" y="438270"/>
                  </a:lnTo>
                  <a:lnTo>
                    <a:pt x="1168809" y="440810"/>
                  </a:lnTo>
                  <a:lnTo>
                    <a:pt x="1167703" y="442080"/>
                  </a:lnTo>
                  <a:lnTo>
                    <a:pt x="1167348" y="443350"/>
                  </a:lnTo>
                  <a:lnTo>
                    <a:pt x="1168098" y="443350"/>
                  </a:lnTo>
                  <a:lnTo>
                    <a:pt x="1168414" y="444620"/>
                  </a:lnTo>
                  <a:lnTo>
                    <a:pt x="1168019" y="444620"/>
                  </a:lnTo>
                  <a:lnTo>
                    <a:pt x="1167940" y="447160"/>
                  </a:lnTo>
                  <a:close/>
                </a:path>
                <a:path w="2360295" h="1867535">
                  <a:moveTo>
                    <a:pt x="1168572" y="437000"/>
                  </a:moveTo>
                  <a:lnTo>
                    <a:pt x="1169678" y="437000"/>
                  </a:lnTo>
                  <a:lnTo>
                    <a:pt x="1169520" y="435730"/>
                  </a:lnTo>
                  <a:lnTo>
                    <a:pt x="1169046" y="435730"/>
                  </a:lnTo>
                  <a:lnTo>
                    <a:pt x="1168572" y="437000"/>
                  </a:lnTo>
                  <a:close/>
                </a:path>
                <a:path w="2360295" h="1867535">
                  <a:moveTo>
                    <a:pt x="1166914" y="445890"/>
                  </a:moveTo>
                  <a:lnTo>
                    <a:pt x="1167388" y="445890"/>
                  </a:lnTo>
                  <a:lnTo>
                    <a:pt x="1167624" y="444620"/>
                  </a:lnTo>
                  <a:lnTo>
                    <a:pt x="1168098" y="443350"/>
                  </a:lnTo>
                  <a:lnTo>
                    <a:pt x="1167348" y="443350"/>
                  </a:lnTo>
                  <a:lnTo>
                    <a:pt x="1166993" y="444620"/>
                  </a:lnTo>
                  <a:lnTo>
                    <a:pt x="1166835" y="444620"/>
                  </a:lnTo>
                  <a:lnTo>
                    <a:pt x="1166914" y="445890"/>
                  </a:lnTo>
                  <a:close/>
                </a:path>
                <a:path w="2360295" h="1867535">
                  <a:moveTo>
                    <a:pt x="1177495" y="448430"/>
                  </a:moveTo>
                  <a:lnTo>
                    <a:pt x="1178680" y="448430"/>
                  </a:lnTo>
                  <a:lnTo>
                    <a:pt x="1178522" y="447160"/>
                  </a:lnTo>
                  <a:lnTo>
                    <a:pt x="1178759" y="447160"/>
                  </a:lnTo>
                  <a:lnTo>
                    <a:pt x="1178522" y="445890"/>
                  </a:lnTo>
                  <a:lnTo>
                    <a:pt x="1177890" y="445890"/>
                  </a:lnTo>
                  <a:lnTo>
                    <a:pt x="1177732" y="447160"/>
                  </a:lnTo>
                  <a:lnTo>
                    <a:pt x="1177495" y="448430"/>
                  </a:lnTo>
                  <a:close/>
                </a:path>
                <a:path w="2360295" h="1867535">
                  <a:moveTo>
                    <a:pt x="1168059" y="448430"/>
                  </a:moveTo>
                  <a:lnTo>
                    <a:pt x="1177022" y="448430"/>
                  </a:lnTo>
                  <a:lnTo>
                    <a:pt x="1177022" y="445890"/>
                  </a:lnTo>
                  <a:lnTo>
                    <a:pt x="1169441" y="445890"/>
                  </a:lnTo>
                  <a:lnTo>
                    <a:pt x="1168335" y="447160"/>
                  </a:lnTo>
                  <a:lnTo>
                    <a:pt x="1168059" y="448430"/>
                  </a:lnTo>
                  <a:close/>
                </a:path>
                <a:path w="2360295" h="1867535">
                  <a:moveTo>
                    <a:pt x="1178601" y="453510"/>
                  </a:moveTo>
                  <a:lnTo>
                    <a:pt x="1179548" y="450970"/>
                  </a:lnTo>
                  <a:lnTo>
                    <a:pt x="1180496" y="449700"/>
                  </a:lnTo>
                  <a:lnTo>
                    <a:pt x="1179627" y="449700"/>
                  </a:lnTo>
                  <a:lnTo>
                    <a:pt x="1180812" y="447160"/>
                  </a:lnTo>
                  <a:lnTo>
                    <a:pt x="1178996" y="448430"/>
                  </a:lnTo>
                  <a:lnTo>
                    <a:pt x="1168059" y="448430"/>
                  </a:lnTo>
                  <a:lnTo>
                    <a:pt x="1167783" y="449700"/>
                  </a:lnTo>
                  <a:lnTo>
                    <a:pt x="1169994" y="450970"/>
                  </a:lnTo>
                  <a:lnTo>
                    <a:pt x="1177416" y="450970"/>
                  </a:lnTo>
                  <a:lnTo>
                    <a:pt x="1178601" y="453510"/>
                  </a:lnTo>
                  <a:close/>
                </a:path>
                <a:path w="2360295" h="1867535">
                  <a:moveTo>
                    <a:pt x="1167861" y="448430"/>
                  </a:moveTo>
                  <a:lnTo>
                    <a:pt x="1168019" y="447160"/>
                  </a:lnTo>
                  <a:lnTo>
                    <a:pt x="1167861" y="448430"/>
                  </a:lnTo>
                  <a:close/>
                </a:path>
                <a:path w="2360295" h="1867535">
                  <a:moveTo>
                    <a:pt x="1175442" y="465786"/>
                  </a:moveTo>
                  <a:lnTo>
                    <a:pt x="1177337" y="462400"/>
                  </a:lnTo>
                  <a:lnTo>
                    <a:pt x="1174494" y="462400"/>
                  </a:lnTo>
                  <a:lnTo>
                    <a:pt x="1175679" y="461130"/>
                  </a:lnTo>
                  <a:lnTo>
                    <a:pt x="1177574" y="461130"/>
                  </a:lnTo>
                  <a:lnTo>
                    <a:pt x="1179232" y="459860"/>
                  </a:lnTo>
                  <a:lnTo>
                    <a:pt x="1175363" y="458590"/>
                  </a:lnTo>
                  <a:lnTo>
                    <a:pt x="1176627" y="456050"/>
                  </a:lnTo>
                  <a:lnTo>
                    <a:pt x="1173152" y="456050"/>
                  </a:lnTo>
                  <a:lnTo>
                    <a:pt x="1176036" y="455140"/>
                  </a:lnTo>
                  <a:lnTo>
                    <a:pt x="1176631" y="454229"/>
                  </a:lnTo>
                  <a:lnTo>
                    <a:pt x="1175916" y="453510"/>
                  </a:lnTo>
                  <a:lnTo>
                    <a:pt x="1174810" y="453510"/>
                  </a:lnTo>
                  <a:lnTo>
                    <a:pt x="1176943" y="452240"/>
                  </a:lnTo>
                  <a:lnTo>
                    <a:pt x="1177100" y="450970"/>
                  </a:lnTo>
                  <a:lnTo>
                    <a:pt x="1169914" y="450970"/>
                  </a:lnTo>
                  <a:lnTo>
                    <a:pt x="1169519" y="452240"/>
                  </a:lnTo>
                  <a:lnTo>
                    <a:pt x="1168651" y="452240"/>
                  </a:lnTo>
                  <a:lnTo>
                    <a:pt x="1167703" y="454780"/>
                  </a:lnTo>
                  <a:lnTo>
                    <a:pt x="1170309" y="456050"/>
                  </a:lnTo>
                  <a:lnTo>
                    <a:pt x="1168572" y="457320"/>
                  </a:lnTo>
                  <a:lnTo>
                    <a:pt x="1170309" y="458590"/>
                  </a:lnTo>
                  <a:lnTo>
                    <a:pt x="1171257" y="458590"/>
                  </a:lnTo>
                  <a:lnTo>
                    <a:pt x="1172125" y="459860"/>
                  </a:lnTo>
                  <a:lnTo>
                    <a:pt x="1172125" y="463670"/>
                  </a:lnTo>
                  <a:lnTo>
                    <a:pt x="1174889" y="463670"/>
                  </a:lnTo>
                  <a:lnTo>
                    <a:pt x="1174968" y="464940"/>
                  </a:lnTo>
                  <a:lnTo>
                    <a:pt x="1174810" y="464940"/>
                  </a:lnTo>
                  <a:lnTo>
                    <a:pt x="1175442" y="465786"/>
                  </a:lnTo>
                  <a:close/>
                </a:path>
                <a:path w="2360295" h="1867535">
                  <a:moveTo>
                    <a:pt x="1167624" y="452240"/>
                  </a:moveTo>
                  <a:lnTo>
                    <a:pt x="1168651" y="452240"/>
                  </a:lnTo>
                  <a:lnTo>
                    <a:pt x="1168493" y="450970"/>
                  </a:lnTo>
                  <a:lnTo>
                    <a:pt x="1168335" y="450970"/>
                  </a:lnTo>
                  <a:lnTo>
                    <a:pt x="1167624" y="452240"/>
                  </a:lnTo>
                  <a:close/>
                </a:path>
                <a:path w="2360295" h="1867535">
                  <a:moveTo>
                    <a:pt x="1175442" y="456050"/>
                  </a:moveTo>
                  <a:lnTo>
                    <a:pt x="1177416" y="456050"/>
                  </a:lnTo>
                  <a:lnTo>
                    <a:pt x="1177495" y="453510"/>
                  </a:lnTo>
                  <a:lnTo>
                    <a:pt x="1177100" y="453510"/>
                  </a:lnTo>
                  <a:lnTo>
                    <a:pt x="1176631" y="454229"/>
                  </a:lnTo>
                  <a:lnTo>
                    <a:pt x="1177179" y="454780"/>
                  </a:lnTo>
                  <a:lnTo>
                    <a:pt x="1176036" y="455140"/>
                  </a:lnTo>
                  <a:lnTo>
                    <a:pt x="1175442" y="456050"/>
                  </a:lnTo>
                  <a:close/>
                </a:path>
                <a:path w="2360295" h="1867535">
                  <a:moveTo>
                    <a:pt x="1176036" y="455140"/>
                  </a:moveTo>
                  <a:lnTo>
                    <a:pt x="1177179" y="454780"/>
                  </a:lnTo>
                  <a:lnTo>
                    <a:pt x="1176631" y="454229"/>
                  </a:lnTo>
                  <a:lnTo>
                    <a:pt x="1176036" y="455140"/>
                  </a:lnTo>
                  <a:close/>
                </a:path>
                <a:path w="2360295" h="1867535">
                  <a:moveTo>
                    <a:pt x="1167467" y="457320"/>
                  </a:moveTo>
                  <a:lnTo>
                    <a:pt x="1168177" y="457320"/>
                  </a:lnTo>
                  <a:lnTo>
                    <a:pt x="1168414" y="456050"/>
                  </a:lnTo>
                  <a:lnTo>
                    <a:pt x="1167862" y="456050"/>
                  </a:lnTo>
                  <a:lnTo>
                    <a:pt x="1167467" y="457320"/>
                  </a:lnTo>
                  <a:close/>
                </a:path>
                <a:path w="2360295" h="1867535">
                  <a:moveTo>
                    <a:pt x="1168177" y="461130"/>
                  </a:moveTo>
                  <a:lnTo>
                    <a:pt x="1168335" y="459860"/>
                  </a:lnTo>
                  <a:lnTo>
                    <a:pt x="1168809" y="458590"/>
                  </a:lnTo>
                  <a:lnTo>
                    <a:pt x="1168651" y="457320"/>
                  </a:lnTo>
                  <a:lnTo>
                    <a:pt x="1167230" y="457320"/>
                  </a:lnTo>
                  <a:lnTo>
                    <a:pt x="1167546" y="458590"/>
                  </a:lnTo>
                  <a:lnTo>
                    <a:pt x="1168098" y="458590"/>
                  </a:lnTo>
                  <a:lnTo>
                    <a:pt x="1166440" y="459860"/>
                  </a:lnTo>
                  <a:lnTo>
                    <a:pt x="1167940" y="459860"/>
                  </a:lnTo>
                  <a:lnTo>
                    <a:pt x="1168177" y="461130"/>
                  </a:lnTo>
                  <a:close/>
                </a:path>
                <a:path w="2360295" h="1867535">
                  <a:moveTo>
                    <a:pt x="1170151" y="462400"/>
                  </a:moveTo>
                  <a:lnTo>
                    <a:pt x="1171573" y="462400"/>
                  </a:lnTo>
                  <a:lnTo>
                    <a:pt x="1170783" y="459860"/>
                  </a:lnTo>
                  <a:lnTo>
                    <a:pt x="1170309" y="459860"/>
                  </a:lnTo>
                  <a:lnTo>
                    <a:pt x="1170625" y="458590"/>
                  </a:lnTo>
                  <a:lnTo>
                    <a:pt x="1170309" y="458590"/>
                  </a:lnTo>
                  <a:lnTo>
                    <a:pt x="1169835" y="459860"/>
                  </a:lnTo>
                  <a:lnTo>
                    <a:pt x="1169914" y="461130"/>
                  </a:lnTo>
                  <a:lnTo>
                    <a:pt x="1170151" y="462400"/>
                  </a:lnTo>
                  <a:close/>
                </a:path>
                <a:path w="2360295" h="1867535">
                  <a:moveTo>
                    <a:pt x="1180101" y="463670"/>
                  </a:moveTo>
                  <a:lnTo>
                    <a:pt x="1180970" y="463670"/>
                  </a:lnTo>
                  <a:lnTo>
                    <a:pt x="1179233" y="461130"/>
                  </a:lnTo>
                  <a:lnTo>
                    <a:pt x="1180101" y="463670"/>
                  </a:lnTo>
                  <a:close/>
                </a:path>
                <a:path w="2360295" h="1867535">
                  <a:moveTo>
                    <a:pt x="1175837" y="462400"/>
                  </a:moveTo>
                  <a:lnTo>
                    <a:pt x="1178364" y="462400"/>
                  </a:lnTo>
                  <a:lnTo>
                    <a:pt x="1178443" y="461130"/>
                  </a:lnTo>
                  <a:lnTo>
                    <a:pt x="1175916" y="461130"/>
                  </a:lnTo>
                  <a:lnTo>
                    <a:pt x="1175837" y="462400"/>
                  </a:lnTo>
                  <a:close/>
                </a:path>
                <a:path w="2360295" h="1867535">
                  <a:moveTo>
                    <a:pt x="1180496" y="464940"/>
                  </a:moveTo>
                  <a:lnTo>
                    <a:pt x="1181838" y="464940"/>
                  </a:lnTo>
                  <a:lnTo>
                    <a:pt x="1181602" y="463670"/>
                  </a:lnTo>
                  <a:lnTo>
                    <a:pt x="1181207" y="462400"/>
                  </a:lnTo>
                  <a:lnTo>
                    <a:pt x="1180891" y="462400"/>
                  </a:lnTo>
                  <a:lnTo>
                    <a:pt x="1180970" y="463670"/>
                  </a:lnTo>
                  <a:lnTo>
                    <a:pt x="1180022" y="463670"/>
                  </a:lnTo>
                  <a:lnTo>
                    <a:pt x="1180496" y="464940"/>
                  </a:lnTo>
                  <a:close/>
                </a:path>
                <a:path w="2360295" h="1867535">
                  <a:moveTo>
                    <a:pt x="1169204" y="463670"/>
                  </a:moveTo>
                  <a:lnTo>
                    <a:pt x="1170073" y="463670"/>
                  </a:lnTo>
                  <a:lnTo>
                    <a:pt x="1169836" y="462400"/>
                  </a:lnTo>
                  <a:lnTo>
                    <a:pt x="1169204" y="463670"/>
                  </a:lnTo>
                  <a:close/>
                </a:path>
                <a:path w="2360295" h="1867535">
                  <a:moveTo>
                    <a:pt x="1173468" y="464940"/>
                  </a:moveTo>
                  <a:lnTo>
                    <a:pt x="1173863" y="464940"/>
                  </a:lnTo>
                  <a:lnTo>
                    <a:pt x="1173468" y="463670"/>
                  </a:lnTo>
                  <a:lnTo>
                    <a:pt x="1173310" y="463670"/>
                  </a:lnTo>
                  <a:lnTo>
                    <a:pt x="1173132" y="463860"/>
                  </a:lnTo>
                  <a:lnTo>
                    <a:pt x="1173468" y="464940"/>
                  </a:lnTo>
                  <a:close/>
                </a:path>
                <a:path w="2360295" h="1867535">
                  <a:moveTo>
                    <a:pt x="1173132" y="463860"/>
                  </a:moveTo>
                  <a:lnTo>
                    <a:pt x="1173310" y="463670"/>
                  </a:lnTo>
                  <a:lnTo>
                    <a:pt x="1173073" y="463670"/>
                  </a:lnTo>
                  <a:lnTo>
                    <a:pt x="1173132" y="463860"/>
                  </a:lnTo>
                  <a:close/>
                </a:path>
                <a:path w="2360295" h="1867535">
                  <a:moveTo>
                    <a:pt x="1170310" y="467480"/>
                  </a:moveTo>
                  <a:lnTo>
                    <a:pt x="1172363" y="467480"/>
                  </a:lnTo>
                  <a:lnTo>
                    <a:pt x="1172018" y="466556"/>
                  </a:lnTo>
                  <a:lnTo>
                    <a:pt x="1171984" y="465701"/>
                  </a:lnTo>
                  <a:lnTo>
                    <a:pt x="1172126" y="464940"/>
                  </a:lnTo>
                  <a:lnTo>
                    <a:pt x="1173132" y="463860"/>
                  </a:lnTo>
                  <a:lnTo>
                    <a:pt x="1173073" y="463670"/>
                  </a:lnTo>
                  <a:lnTo>
                    <a:pt x="1170704" y="463670"/>
                  </a:lnTo>
                  <a:lnTo>
                    <a:pt x="1170626" y="464940"/>
                  </a:lnTo>
                  <a:lnTo>
                    <a:pt x="1170310" y="467480"/>
                  </a:lnTo>
                  <a:close/>
                </a:path>
                <a:path w="2360295" h="1867535">
                  <a:moveTo>
                    <a:pt x="1168967" y="470019"/>
                  </a:moveTo>
                  <a:lnTo>
                    <a:pt x="1168967" y="468750"/>
                  </a:lnTo>
                  <a:lnTo>
                    <a:pt x="1169283" y="467480"/>
                  </a:lnTo>
                  <a:lnTo>
                    <a:pt x="1169836" y="466210"/>
                  </a:lnTo>
                  <a:lnTo>
                    <a:pt x="1168730" y="464940"/>
                  </a:lnTo>
                  <a:lnTo>
                    <a:pt x="1170468" y="463670"/>
                  </a:lnTo>
                  <a:lnTo>
                    <a:pt x="1168572" y="463670"/>
                  </a:lnTo>
                  <a:lnTo>
                    <a:pt x="1167941" y="464940"/>
                  </a:lnTo>
                  <a:lnTo>
                    <a:pt x="1168494" y="464940"/>
                  </a:lnTo>
                  <a:lnTo>
                    <a:pt x="1167704" y="466210"/>
                  </a:lnTo>
                  <a:lnTo>
                    <a:pt x="1167546" y="466210"/>
                  </a:lnTo>
                  <a:lnTo>
                    <a:pt x="1168336" y="467480"/>
                  </a:lnTo>
                  <a:lnTo>
                    <a:pt x="1168967" y="470019"/>
                  </a:lnTo>
                  <a:close/>
                </a:path>
                <a:path w="2360295" h="1867535">
                  <a:moveTo>
                    <a:pt x="1176642" y="470210"/>
                  </a:moveTo>
                  <a:lnTo>
                    <a:pt x="1177258" y="470020"/>
                  </a:lnTo>
                  <a:lnTo>
                    <a:pt x="1175205" y="468750"/>
                  </a:lnTo>
                  <a:lnTo>
                    <a:pt x="1174728" y="466556"/>
                  </a:lnTo>
                  <a:lnTo>
                    <a:pt x="1174653" y="464940"/>
                  </a:lnTo>
                  <a:lnTo>
                    <a:pt x="1174020" y="464940"/>
                  </a:lnTo>
                  <a:lnTo>
                    <a:pt x="1173073" y="466210"/>
                  </a:lnTo>
                  <a:lnTo>
                    <a:pt x="1173389" y="466210"/>
                  </a:lnTo>
                  <a:lnTo>
                    <a:pt x="1174179" y="467480"/>
                  </a:lnTo>
                  <a:lnTo>
                    <a:pt x="1170310" y="467480"/>
                  </a:lnTo>
                  <a:lnTo>
                    <a:pt x="1170547" y="468750"/>
                  </a:lnTo>
                  <a:lnTo>
                    <a:pt x="1170625" y="470020"/>
                  </a:lnTo>
                  <a:lnTo>
                    <a:pt x="1176548" y="470020"/>
                  </a:lnTo>
                  <a:lnTo>
                    <a:pt x="1176642" y="470210"/>
                  </a:lnTo>
                  <a:close/>
                </a:path>
                <a:path w="2360295" h="1867535">
                  <a:moveTo>
                    <a:pt x="1167704" y="466210"/>
                  </a:moveTo>
                  <a:lnTo>
                    <a:pt x="1168494" y="464940"/>
                  </a:lnTo>
                  <a:lnTo>
                    <a:pt x="1167925" y="465701"/>
                  </a:lnTo>
                  <a:lnTo>
                    <a:pt x="1167704" y="466210"/>
                  </a:lnTo>
                  <a:close/>
                </a:path>
                <a:path w="2360295" h="1867535">
                  <a:moveTo>
                    <a:pt x="1167925" y="465701"/>
                  </a:moveTo>
                  <a:lnTo>
                    <a:pt x="1168494" y="464940"/>
                  </a:lnTo>
                  <a:lnTo>
                    <a:pt x="1168257" y="464940"/>
                  </a:lnTo>
                  <a:lnTo>
                    <a:pt x="1167925" y="465701"/>
                  </a:lnTo>
                  <a:close/>
                </a:path>
                <a:path w="2360295" h="1867535">
                  <a:moveTo>
                    <a:pt x="1167546" y="466210"/>
                  </a:moveTo>
                  <a:lnTo>
                    <a:pt x="1167704" y="466210"/>
                  </a:lnTo>
                  <a:lnTo>
                    <a:pt x="1167925" y="465701"/>
                  </a:lnTo>
                  <a:lnTo>
                    <a:pt x="1167546" y="466210"/>
                  </a:lnTo>
                  <a:close/>
                </a:path>
                <a:path w="2360295" h="1867535">
                  <a:moveTo>
                    <a:pt x="1175205" y="466210"/>
                  </a:moveTo>
                  <a:lnTo>
                    <a:pt x="1175758" y="466210"/>
                  </a:lnTo>
                  <a:lnTo>
                    <a:pt x="1175442" y="465786"/>
                  </a:lnTo>
                  <a:lnTo>
                    <a:pt x="1175205" y="466210"/>
                  </a:lnTo>
                  <a:close/>
                </a:path>
                <a:path w="2360295" h="1867535">
                  <a:moveTo>
                    <a:pt x="1176311" y="467480"/>
                  </a:moveTo>
                  <a:lnTo>
                    <a:pt x="1177100" y="467480"/>
                  </a:lnTo>
                  <a:lnTo>
                    <a:pt x="1176942" y="466210"/>
                  </a:lnTo>
                  <a:lnTo>
                    <a:pt x="1176153" y="466210"/>
                  </a:lnTo>
                  <a:lnTo>
                    <a:pt x="1176311" y="467480"/>
                  </a:lnTo>
                  <a:close/>
                </a:path>
                <a:path w="2360295" h="1867535">
                  <a:moveTo>
                    <a:pt x="1174179" y="467480"/>
                  </a:moveTo>
                  <a:lnTo>
                    <a:pt x="1173389" y="466210"/>
                  </a:lnTo>
                  <a:lnTo>
                    <a:pt x="1173260" y="466556"/>
                  </a:lnTo>
                  <a:lnTo>
                    <a:pt x="1174179" y="467480"/>
                  </a:lnTo>
                  <a:close/>
                </a:path>
                <a:path w="2360295" h="1867535">
                  <a:moveTo>
                    <a:pt x="1173260" y="466556"/>
                  </a:moveTo>
                  <a:lnTo>
                    <a:pt x="1173389" y="466210"/>
                  </a:lnTo>
                  <a:lnTo>
                    <a:pt x="1172915" y="466210"/>
                  </a:lnTo>
                  <a:lnTo>
                    <a:pt x="1173260" y="466556"/>
                  </a:lnTo>
                  <a:close/>
                </a:path>
                <a:path w="2360295" h="1867535">
                  <a:moveTo>
                    <a:pt x="1172915" y="467480"/>
                  </a:moveTo>
                  <a:lnTo>
                    <a:pt x="1174179" y="467480"/>
                  </a:lnTo>
                  <a:lnTo>
                    <a:pt x="1173260" y="466556"/>
                  </a:lnTo>
                  <a:lnTo>
                    <a:pt x="1172915" y="467480"/>
                  </a:lnTo>
                  <a:close/>
                </a:path>
                <a:path w="2360295" h="1867535">
                  <a:moveTo>
                    <a:pt x="1176353" y="470300"/>
                  </a:moveTo>
                  <a:lnTo>
                    <a:pt x="1176642" y="470210"/>
                  </a:lnTo>
                  <a:lnTo>
                    <a:pt x="1176548" y="470020"/>
                  </a:lnTo>
                  <a:lnTo>
                    <a:pt x="1176232" y="470020"/>
                  </a:lnTo>
                  <a:lnTo>
                    <a:pt x="1176353" y="470300"/>
                  </a:lnTo>
                  <a:close/>
                </a:path>
                <a:path w="2360295" h="1867535">
                  <a:moveTo>
                    <a:pt x="1176199" y="470348"/>
                  </a:moveTo>
                  <a:lnTo>
                    <a:pt x="1176232" y="470020"/>
                  </a:lnTo>
                  <a:lnTo>
                    <a:pt x="1175995" y="470020"/>
                  </a:lnTo>
                  <a:lnTo>
                    <a:pt x="1176199" y="470348"/>
                  </a:lnTo>
                  <a:close/>
                </a:path>
                <a:path w="2360295" h="1867535">
                  <a:moveTo>
                    <a:pt x="1175719" y="470496"/>
                  </a:moveTo>
                  <a:lnTo>
                    <a:pt x="1176199" y="470348"/>
                  </a:lnTo>
                  <a:lnTo>
                    <a:pt x="1175995" y="470020"/>
                  </a:lnTo>
                  <a:lnTo>
                    <a:pt x="1175600" y="470020"/>
                  </a:lnTo>
                  <a:lnTo>
                    <a:pt x="1175719" y="470496"/>
                  </a:lnTo>
                  <a:close/>
                </a:path>
                <a:path w="2360295" h="1867535">
                  <a:moveTo>
                    <a:pt x="1170704" y="472560"/>
                  </a:moveTo>
                  <a:lnTo>
                    <a:pt x="1173468" y="472560"/>
                  </a:lnTo>
                  <a:lnTo>
                    <a:pt x="1172757" y="471290"/>
                  </a:lnTo>
                  <a:lnTo>
                    <a:pt x="1173152" y="471290"/>
                  </a:lnTo>
                  <a:lnTo>
                    <a:pt x="1175719" y="470496"/>
                  </a:lnTo>
                  <a:lnTo>
                    <a:pt x="1175600" y="470020"/>
                  </a:lnTo>
                  <a:lnTo>
                    <a:pt x="1170625" y="470020"/>
                  </a:lnTo>
                  <a:lnTo>
                    <a:pt x="1170783" y="471290"/>
                  </a:lnTo>
                  <a:lnTo>
                    <a:pt x="1170632" y="471396"/>
                  </a:lnTo>
                  <a:lnTo>
                    <a:pt x="1170704" y="472560"/>
                  </a:lnTo>
                  <a:close/>
                </a:path>
                <a:path w="2360295" h="1867535">
                  <a:moveTo>
                    <a:pt x="1167625" y="473830"/>
                  </a:moveTo>
                  <a:lnTo>
                    <a:pt x="1168336" y="472560"/>
                  </a:lnTo>
                  <a:lnTo>
                    <a:pt x="1168967" y="472560"/>
                  </a:lnTo>
                  <a:lnTo>
                    <a:pt x="1169027" y="470496"/>
                  </a:lnTo>
                  <a:lnTo>
                    <a:pt x="1168967" y="470020"/>
                  </a:lnTo>
                  <a:lnTo>
                    <a:pt x="1167625" y="471290"/>
                  </a:lnTo>
                  <a:lnTo>
                    <a:pt x="1167625" y="473830"/>
                  </a:lnTo>
                  <a:close/>
                </a:path>
                <a:path w="2360295" h="1867535">
                  <a:moveTo>
                    <a:pt x="1176784" y="471290"/>
                  </a:moveTo>
                  <a:lnTo>
                    <a:pt x="1177179" y="471290"/>
                  </a:lnTo>
                  <a:lnTo>
                    <a:pt x="1176642" y="470210"/>
                  </a:lnTo>
                  <a:lnTo>
                    <a:pt x="1176353" y="470300"/>
                  </a:lnTo>
                  <a:lnTo>
                    <a:pt x="1176784" y="471290"/>
                  </a:lnTo>
                  <a:close/>
                </a:path>
                <a:path w="2360295" h="1867535">
                  <a:moveTo>
                    <a:pt x="1174574" y="476370"/>
                  </a:moveTo>
                  <a:lnTo>
                    <a:pt x="1174731" y="476370"/>
                  </a:lnTo>
                  <a:lnTo>
                    <a:pt x="1174731" y="475100"/>
                  </a:lnTo>
                  <a:lnTo>
                    <a:pt x="1175205" y="473830"/>
                  </a:lnTo>
                  <a:lnTo>
                    <a:pt x="1177179" y="473830"/>
                  </a:lnTo>
                  <a:lnTo>
                    <a:pt x="1176547" y="472560"/>
                  </a:lnTo>
                  <a:lnTo>
                    <a:pt x="1177100" y="471290"/>
                  </a:lnTo>
                  <a:lnTo>
                    <a:pt x="1176784" y="471290"/>
                  </a:lnTo>
                  <a:lnTo>
                    <a:pt x="1176199" y="470348"/>
                  </a:lnTo>
                  <a:lnTo>
                    <a:pt x="1175719" y="470496"/>
                  </a:lnTo>
                  <a:lnTo>
                    <a:pt x="1176232" y="472560"/>
                  </a:lnTo>
                  <a:lnTo>
                    <a:pt x="1174021" y="472560"/>
                  </a:lnTo>
                  <a:lnTo>
                    <a:pt x="1174258" y="473830"/>
                  </a:lnTo>
                  <a:lnTo>
                    <a:pt x="1174337" y="475100"/>
                  </a:lnTo>
                  <a:lnTo>
                    <a:pt x="1174574" y="476370"/>
                  </a:lnTo>
                  <a:close/>
                </a:path>
                <a:path w="2360295" h="1867535">
                  <a:moveTo>
                    <a:pt x="1176453" y="479418"/>
                  </a:moveTo>
                  <a:lnTo>
                    <a:pt x="1176706" y="478910"/>
                  </a:lnTo>
                  <a:lnTo>
                    <a:pt x="1180022" y="478910"/>
                  </a:lnTo>
                  <a:lnTo>
                    <a:pt x="1180101" y="477640"/>
                  </a:lnTo>
                  <a:lnTo>
                    <a:pt x="1180417" y="477640"/>
                  </a:lnTo>
                  <a:lnTo>
                    <a:pt x="1180654" y="476370"/>
                  </a:lnTo>
                  <a:lnTo>
                    <a:pt x="1181049" y="476370"/>
                  </a:lnTo>
                  <a:lnTo>
                    <a:pt x="1180970" y="475100"/>
                  </a:lnTo>
                  <a:lnTo>
                    <a:pt x="1179785" y="475100"/>
                  </a:lnTo>
                  <a:lnTo>
                    <a:pt x="1180417" y="473830"/>
                  </a:lnTo>
                  <a:lnTo>
                    <a:pt x="1179627" y="473830"/>
                  </a:lnTo>
                  <a:lnTo>
                    <a:pt x="1178048" y="471290"/>
                  </a:lnTo>
                  <a:lnTo>
                    <a:pt x="1179154" y="473830"/>
                  </a:lnTo>
                  <a:lnTo>
                    <a:pt x="1178127" y="475100"/>
                  </a:lnTo>
                  <a:lnTo>
                    <a:pt x="1177732" y="476370"/>
                  </a:lnTo>
                  <a:lnTo>
                    <a:pt x="1177259" y="477640"/>
                  </a:lnTo>
                  <a:lnTo>
                    <a:pt x="1175758" y="478910"/>
                  </a:lnTo>
                  <a:lnTo>
                    <a:pt x="1176453" y="479418"/>
                  </a:lnTo>
                  <a:close/>
                </a:path>
                <a:path w="2360295" h="1867535">
                  <a:moveTo>
                    <a:pt x="1173468" y="472560"/>
                  </a:moveTo>
                  <a:lnTo>
                    <a:pt x="1176232" y="472560"/>
                  </a:lnTo>
                  <a:lnTo>
                    <a:pt x="1173863" y="471290"/>
                  </a:lnTo>
                  <a:lnTo>
                    <a:pt x="1173468" y="472560"/>
                  </a:lnTo>
                  <a:close/>
                </a:path>
                <a:path w="2360295" h="1867535">
                  <a:moveTo>
                    <a:pt x="1169599" y="473830"/>
                  </a:moveTo>
                  <a:lnTo>
                    <a:pt x="1170231" y="472560"/>
                  </a:lnTo>
                  <a:lnTo>
                    <a:pt x="1170581" y="471431"/>
                  </a:lnTo>
                  <a:lnTo>
                    <a:pt x="1168967" y="472560"/>
                  </a:lnTo>
                  <a:lnTo>
                    <a:pt x="1169125" y="472560"/>
                  </a:lnTo>
                  <a:lnTo>
                    <a:pt x="1169599" y="473830"/>
                  </a:lnTo>
                  <a:close/>
                </a:path>
                <a:path w="2360295" h="1867535">
                  <a:moveTo>
                    <a:pt x="1179627" y="473830"/>
                  </a:moveTo>
                  <a:lnTo>
                    <a:pt x="1180654" y="473830"/>
                  </a:lnTo>
                  <a:lnTo>
                    <a:pt x="1180891" y="472560"/>
                  </a:lnTo>
                  <a:lnTo>
                    <a:pt x="1180575" y="472560"/>
                  </a:lnTo>
                  <a:lnTo>
                    <a:pt x="1179627" y="473830"/>
                  </a:lnTo>
                  <a:close/>
                </a:path>
                <a:path w="2360295" h="1867535">
                  <a:moveTo>
                    <a:pt x="1171889" y="473830"/>
                  </a:moveTo>
                  <a:lnTo>
                    <a:pt x="1172126" y="473830"/>
                  </a:lnTo>
                  <a:lnTo>
                    <a:pt x="1174021" y="472560"/>
                  </a:lnTo>
                  <a:lnTo>
                    <a:pt x="1171889" y="472560"/>
                  </a:lnTo>
                  <a:lnTo>
                    <a:pt x="1171889" y="473830"/>
                  </a:lnTo>
                  <a:close/>
                </a:path>
                <a:path w="2360295" h="1867535">
                  <a:moveTo>
                    <a:pt x="1170310" y="473830"/>
                  </a:moveTo>
                  <a:lnTo>
                    <a:pt x="1170705" y="473830"/>
                  </a:lnTo>
                  <a:lnTo>
                    <a:pt x="1170389" y="472560"/>
                  </a:lnTo>
                  <a:lnTo>
                    <a:pt x="1170310" y="473830"/>
                  </a:lnTo>
                  <a:close/>
                </a:path>
                <a:path w="2360295" h="1867535">
                  <a:moveTo>
                    <a:pt x="1172916" y="475100"/>
                  </a:moveTo>
                  <a:lnTo>
                    <a:pt x="1173152" y="475100"/>
                  </a:lnTo>
                  <a:lnTo>
                    <a:pt x="1172758" y="473830"/>
                  </a:lnTo>
                  <a:lnTo>
                    <a:pt x="1172916" y="475100"/>
                  </a:lnTo>
                  <a:close/>
                </a:path>
                <a:path w="2360295" h="1867535">
                  <a:moveTo>
                    <a:pt x="1171179" y="476370"/>
                  </a:moveTo>
                  <a:lnTo>
                    <a:pt x="1173626" y="476370"/>
                  </a:lnTo>
                  <a:lnTo>
                    <a:pt x="1173547" y="475100"/>
                  </a:lnTo>
                  <a:lnTo>
                    <a:pt x="1171889" y="475100"/>
                  </a:lnTo>
                  <a:lnTo>
                    <a:pt x="1171731" y="473830"/>
                  </a:lnTo>
                  <a:lnTo>
                    <a:pt x="1171100" y="473830"/>
                  </a:lnTo>
                  <a:lnTo>
                    <a:pt x="1171336" y="475100"/>
                  </a:lnTo>
                  <a:lnTo>
                    <a:pt x="1171179" y="476370"/>
                  </a:lnTo>
                  <a:close/>
                </a:path>
                <a:path w="2360295" h="1867535">
                  <a:moveTo>
                    <a:pt x="1170626" y="475100"/>
                  </a:moveTo>
                  <a:lnTo>
                    <a:pt x="1170626" y="473830"/>
                  </a:lnTo>
                  <a:lnTo>
                    <a:pt x="1170231" y="473830"/>
                  </a:lnTo>
                  <a:lnTo>
                    <a:pt x="1170626" y="475100"/>
                  </a:lnTo>
                  <a:close/>
                </a:path>
                <a:path w="2360295" h="1867535">
                  <a:moveTo>
                    <a:pt x="1166836" y="475100"/>
                  </a:moveTo>
                  <a:lnTo>
                    <a:pt x="1167467" y="475100"/>
                  </a:lnTo>
                  <a:lnTo>
                    <a:pt x="1167072" y="473830"/>
                  </a:lnTo>
                  <a:lnTo>
                    <a:pt x="1166836" y="475100"/>
                  </a:lnTo>
                  <a:close/>
                </a:path>
                <a:path w="2360295" h="1867535">
                  <a:moveTo>
                    <a:pt x="1166362" y="476370"/>
                  </a:moveTo>
                  <a:lnTo>
                    <a:pt x="1168415" y="476370"/>
                  </a:lnTo>
                  <a:lnTo>
                    <a:pt x="1168415" y="475100"/>
                  </a:lnTo>
                  <a:lnTo>
                    <a:pt x="1166520" y="475100"/>
                  </a:lnTo>
                  <a:lnTo>
                    <a:pt x="1166362" y="476370"/>
                  </a:lnTo>
                  <a:close/>
                </a:path>
                <a:path w="2360295" h="1867535">
                  <a:moveTo>
                    <a:pt x="1172679" y="477640"/>
                  </a:moveTo>
                  <a:lnTo>
                    <a:pt x="1173073" y="477640"/>
                  </a:lnTo>
                  <a:lnTo>
                    <a:pt x="1173705" y="476370"/>
                  </a:lnTo>
                  <a:lnTo>
                    <a:pt x="1172600" y="476370"/>
                  </a:lnTo>
                  <a:lnTo>
                    <a:pt x="1172679" y="477640"/>
                  </a:lnTo>
                  <a:close/>
                </a:path>
                <a:path w="2360295" h="1867535">
                  <a:moveTo>
                    <a:pt x="1166915" y="477640"/>
                  </a:moveTo>
                  <a:lnTo>
                    <a:pt x="1167625" y="477640"/>
                  </a:lnTo>
                  <a:lnTo>
                    <a:pt x="1167073" y="476370"/>
                  </a:lnTo>
                  <a:lnTo>
                    <a:pt x="1166915" y="477640"/>
                  </a:lnTo>
                  <a:close/>
                </a:path>
                <a:path w="2360295" h="1867535">
                  <a:moveTo>
                    <a:pt x="1179469" y="490340"/>
                  </a:moveTo>
                  <a:lnTo>
                    <a:pt x="1179311" y="487800"/>
                  </a:lnTo>
                  <a:lnTo>
                    <a:pt x="1181562" y="487800"/>
                  </a:lnTo>
                  <a:lnTo>
                    <a:pt x="1181443" y="486530"/>
                  </a:lnTo>
                  <a:lnTo>
                    <a:pt x="1181325" y="482720"/>
                  </a:lnTo>
                  <a:lnTo>
                    <a:pt x="1181088" y="480180"/>
                  </a:lnTo>
                  <a:lnTo>
                    <a:pt x="1180969" y="477640"/>
                  </a:lnTo>
                  <a:lnTo>
                    <a:pt x="1180575" y="477640"/>
                  </a:lnTo>
                  <a:lnTo>
                    <a:pt x="1180417" y="480180"/>
                  </a:lnTo>
                  <a:lnTo>
                    <a:pt x="1177496" y="480180"/>
                  </a:lnTo>
                  <a:lnTo>
                    <a:pt x="1176627" y="481450"/>
                  </a:lnTo>
                  <a:lnTo>
                    <a:pt x="1175443" y="481450"/>
                  </a:lnTo>
                  <a:lnTo>
                    <a:pt x="1174811" y="482720"/>
                  </a:lnTo>
                  <a:lnTo>
                    <a:pt x="1174732" y="483990"/>
                  </a:lnTo>
                  <a:lnTo>
                    <a:pt x="1175285" y="483990"/>
                  </a:lnTo>
                  <a:lnTo>
                    <a:pt x="1174160" y="487800"/>
                  </a:lnTo>
                  <a:lnTo>
                    <a:pt x="1179548" y="487800"/>
                  </a:lnTo>
                  <a:lnTo>
                    <a:pt x="1181680" y="489070"/>
                  </a:lnTo>
                  <a:lnTo>
                    <a:pt x="1179074" y="489070"/>
                  </a:lnTo>
                  <a:lnTo>
                    <a:pt x="1178937" y="489805"/>
                  </a:lnTo>
                  <a:lnTo>
                    <a:pt x="1179469" y="490340"/>
                  </a:lnTo>
                  <a:close/>
                </a:path>
                <a:path w="2360295" h="1867535">
                  <a:moveTo>
                    <a:pt x="1169836" y="480180"/>
                  </a:moveTo>
                  <a:lnTo>
                    <a:pt x="1171494" y="480180"/>
                  </a:lnTo>
                  <a:lnTo>
                    <a:pt x="1170468" y="477640"/>
                  </a:lnTo>
                  <a:lnTo>
                    <a:pt x="1169836" y="480180"/>
                  </a:lnTo>
                  <a:close/>
                </a:path>
                <a:path w="2360295" h="1867535">
                  <a:moveTo>
                    <a:pt x="1166520" y="478910"/>
                  </a:moveTo>
                  <a:lnTo>
                    <a:pt x="1168652" y="478910"/>
                  </a:lnTo>
                  <a:lnTo>
                    <a:pt x="1168099" y="477640"/>
                  </a:lnTo>
                  <a:lnTo>
                    <a:pt x="1166678" y="477640"/>
                  </a:lnTo>
                  <a:lnTo>
                    <a:pt x="1166520" y="478910"/>
                  </a:lnTo>
                  <a:close/>
                </a:path>
                <a:path w="2360295" h="1867535">
                  <a:moveTo>
                    <a:pt x="1177496" y="480180"/>
                  </a:moveTo>
                  <a:lnTo>
                    <a:pt x="1180417" y="480180"/>
                  </a:lnTo>
                  <a:lnTo>
                    <a:pt x="1180259" y="478910"/>
                  </a:lnTo>
                  <a:lnTo>
                    <a:pt x="1176706" y="478910"/>
                  </a:lnTo>
                  <a:lnTo>
                    <a:pt x="1176685" y="479587"/>
                  </a:lnTo>
                  <a:lnTo>
                    <a:pt x="1177496" y="480180"/>
                  </a:lnTo>
                  <a:close/>
                </a:path>
                <a:path w="2360295" h="1867535">
                  <a:moveTo>
                    <a:pt x="1176685" y="479587"/>
                  </a:moveTo>
                  <a:lnTo>
                    <a:pt x="1176706" y="478910"/>
                  </a:lnTo>
                  <a:lnTo>
                    <a:pt x="1176453" y="479418"/>
                  </a:lnTo>
                  <a:lnTo>
                    <a:pt x="1176685" y="479587"/>
                  </a:lnTo>
                  <a:close/>
                </a:path>
                <a:path w="2360295" h="1867535">
                  <a:moveTo>
                    <a:pt x="1175443" y="481450"/>
                  </a:moveTo>
                  <a:lnTo>
                    <a:pt x="1176627" y="481450"/>
                  </a:lnTo>
                  <a:lnTo>
                    <a:pt x="1176685" y="479587"/>
                  </a:lnTo>
                  <a:lnTo>
                    <a:pt x="1176453" y="479418"/>
                  </a:lnTo>
                  <a:lnTo>
                    <a:pt x="1175443" y="481450"/>
                  </a:lnTo>
                  <a:close/>
                </a:path>
                <a:path w="2360295" h="1867535">
                  <a:moveTo>
                    <a:pt x="1174574" y="482720"/>
                  </a:moveTo>
                  <a:lnTo>
                    <a:pt x="1174811" y="482720"/>
                  </a:lnTo>
                  <a:lnTo>
                    <a:pt x="1175127" y="480180"/>
                  </a:lnTo>
                  <a:lnTo>
                    <a:pt x="1174574" y="480180"/>
                  </a:lnTo>
                  <a:lnTo>
                    <a:pt x="1174574" y="482720"/>
                  </a:lnTo>
                  <a:close/>
                </a:path>
                <a:path w="2360295" h="1867535">
                  <a:moveTo>
                    <a:pt x="1171573" y="481450"/>
                  </a:moveTo>
                  <a:lnTo>
                    <a:pt x="1172126" y="481450"/>
                  </a:lnTo>
                  <a:lnTo>
                    <a:pt x="1172205" y="480180"/>
                  </a:lnTo>
                  <a:lnTo>
                    <a:pt x="1172047" y="480180"/>
                  </a:lnTo>
                  <a:lnTo>
                    <a:pt x="1171573" y="481450"/>
                  </a:lnTo>
                  <a:close/>
                </a:path>
                <a:path w="2360295" h="1867535">
                  <a:moveTo>
                    <a:pt x="1168968" y="481450"/>
                  </a:moveTo>
                  <a:lnTo>
                    <a:pt x="1171573" y="481450"/>
                  </a:lnTo>
                  <a:lnTo>
                    <a:pt x="1169915" y="480180"/>
                  </a:lnTo>
                  <a:lnTo>
                    <a:pt x="1168736" y="481163"/>
                  </a:lnTo>
                  <a:lnTo>
                    <a:pt x="1168968" y="481450"/>
                  </a:lnTo>
                  <a:close/>
                </a:path>
                <a:path w="2360295" h="1867535">
                  <a:moveTo>
                    <a:pt x="1167152" y="481450"/>
                  </a:moveTo>
                  <a:lnTo>
                    <a:pt x="1168415" y="481450"/>
                  </a:lnTo>
                  <a:lnTo>
                    <a:pt x="1168736" y="481163"/>
                  </a:lnTo>
                  <a:lnTo>
                    <a:pt x="1167941" y="480180"/>
                  </a:lnTo>
                  <a:lnTo>
                    <a:pt x="1165888" y="480180"/>
                  </a:lnTo>
                  <a:lnTo>
                    <a:pt x="1167152" y="481450"/>
                  </a:lnTo>
                  <a:close/>
                </a:path>
                <a:path w="2360295" h="1867535">
                  <a:moveTo>
                    <a:pt x="1167783" y="485260"/>
                  </a:moveTo>
                  <a:lnTo>
                    <a:pt x="1168810" y="485260"/>
                  </a:lnTo>
                  <a:lnTo>
                    <a:pt x="1168652" y="483990"/>
                  </a:lnTo>
                  <a:lnTo>
                    <a:pt x="1169520" y="482720"/>
                  </a:lnTo>
                  <a:lnTo>
                    <a:pt x="1168968" y="481450"/>
                  </a:lnTo>
                  <a:lnTo>
                    <a:pt x="1168736" y="481163"/>
                  </a:lnTo>
                  <a:lnTo>
                    <a:pt x="1168415" y="481450"/>
                  </a:lnTo>
                  <a:lnTo>
                    <a:pt x="1167152" y="481450"/>
                  </a:lnTo>
                  <a:lnTo>
                    <a:pt x="1167310" y="482720"/>
                  </a:lnTo>
                  <a:lnTo>
                    <a:pt x="1167783" y="485260"/>
                  </a:lnTo>
                  <a:close/>
                </a:path>
                <a:path w="2360295" h="1867535">
                  <a:moveTo>
                    <a:pt x="1169205" y="491610"/>
                  </a:moveTo>
                  <a:lnTo>
                    <a:pt x="1169599" y="489070"/>
                  </a:lnTo>
                  <a:lnTo>
                    <a:pt x="1170626" y="489070"/>
                  </a:lnTo>
                  <a:lnTo>
                    <a:pt x="1171731" y="487800"/>
                  </a:lnTo>
                  <a:lnTo>
                    <a:pt x="1170942" y="487800"/>
                  </a:lnTo>
                  <a:lnTo>
                    <a:pt x="1171968" y="485260"/>
                  </a:lnTo>
                  <a:lnTo>
                    <a:pt x="1174337" y="483990"/>
                  </a:lnTo>
                  <a:lnTo>
                    <a:pt x="1171889" y="482720"/>
                  </a:lnTo>
                  <a:lnTo>
                    <a:pt x="1171968" y="481450"/>
                  </a:lnTo>
                  <a:lnTo>
                    <a:pt x="1171100" y="481450"/>
                  </a:lnTo>
                  <a:lnTo>
                    <a:pt x="1169994" y="482720"/>
                  </a:lnTo>
                  <a:lnTo>
                    <a:pt x="1169915" y="483990"/>
                  </a:lnTo>
                  <a:lnTo>
                    <a:pt x="1169126" y="483990"/>
                  </a:lnTo>
                  <a:lnTo>
                    <a:pt x="1168889" y="485260"/>
                  </a:lnTo>
                  <a:lnTo>
                    <a:pt x="1167783" y="485260"/>
                  </a:lnTo>
                  <a:lnTo>
                    <a:pt x="1168020" y="487800"/>
                  </a:lnTo>
                  <a:lnTo>
                    <a:pt x="1168731" y="490340"/>
                  </a:lnTo>
                  <a:lnTo>
                    <a:pt x="1169205" y="491610"/>
                  </a:lnTo>
                  <a:close/>
                </a:path>
                <a:path w="2360295" h="1867535">
                  <a:moveTo>
                    <a:pt x="1179469" y="490340"/>
                  </a:moveTo>
                  <a:lnTo>
                    <a:pt x="1181049" y="490340"/>
                  </a:lnTo>
                  <a:lnTo>
                    <a:pt x="1180259" y="489070"/>
                  </a:lnTo>
                  <a:lnTo>
                    <a:pt x="1179390" y="489070"/>
                  </a:lnTo>
                  <a:lnTo>
                    <a:pt x="1179469" y="490340"/>
                  </a:lnTo>
                  <a:close/>
                </a:path>
                <a:path w="2360295" h="1867535">
                  <a:moveTo>
                    <a:pt x="1178937" y="489805"/>
                  </a:moveTo>
                  <a:lnTo>
                    <a:pt x="1179074" y="489070"/>
                  </a:lnTo>
                  <a:lnTo>
                    <a:pt x="1178206" y="489070"/>
                  </a:lnTo>
                  <a:lnTo>
                    <a:pt x="1178937" y="489805"/>
                  </a:lnTo>
                  <a:close/>
                </a:path>
                <a:path w="2360295" h="1867535">
                  <a:moveTo>
                    <a:pt x="1174100" y="490340"/>
                  </a:moveTo>
                  <a:lnTo>
                    <a:pt x="1178285" y="490340"/>
                  </a:lnTo>
                  <a:lnTo>
                    <a:pt x="1178206" y="489070"/>
                  </a:lnTo>
                  <a:lnTo>
                    <a:pt x="1173626" y="489070"/>
                  </a:lnTo>
                  <a:lnTo>
                    <a:pt x="1174100" y="490340"/>
                  </a:lnTo>
                  <a:close/>
                </a:path>
                <a:path w="2360295" h="1867535">
                  <a:moveTo>
                    <a:pt x="1172047" y="491610"/>
                  </a:moveTo>
                  <a:lnTo>
                    <a:pt x="1172600" y="491610"/>
                  </a:lnTo>
                  <a:lnTo>
                    <a:pt x="1172837" y="490340"/>
                  </a:lnTo>
                  <a:lnTo>
                    <a:pt x="1172916" y="489070"/>
                  </a:lnTo>
                  <a:lnTo>
                    <a:pt x="1171494" y="489070"/>
                  </a:lnTo>
                  <a:lnTo>
                    <a:pt x="1172442" y="490340"/>
                  </a:lnTo>
                  <a:lnTo>
                    <a:pt x="1172047" y="491610"/>
                  </a:lnTo>
                  <a:close/>
                </a:path>
                <a:path w="2360295" h="1867535">
                  <a:moveTo>
                    <a:pt x="1170389" y="490340"/>
                  </a:moveTo>
                  <a:lnTo>
                    <a:pt x="1170073" y="489070"/>
                  </a:lnTo>
                  <a:lnTo>
                    <a:pt x="1169599" y="489070"/>
                  </a:lnTo>
                  <a:lnTo>
                    <a:pt x="1170389" y="490340"/>
                  </a:lnTo>
                  <a:close/>
                </a:path>
                <a:path w="2360295" h="1867535">
                  <a:moveTo>
                    <a:pt x="1178838" y="490340"/>
                  </a:moveTo>
                  <a:lnTo>
                    <a:pt x="1179469" y="490340"/>
                  </a:lnTo>
                  <a:lnTo>
                    <a:pt x="1178937" y="489805"/>
                  </a:lnTo>
                  <a:lnTo>
                    <a:pt x="1178838" y="490340"/>
                  </a:lnTo>
                  <a:close/>
                </a:path>
                <a:path w="2360295" h="1867535">
                  <a:moveTo>
                    <a:pt x="1167467" y="497960"/>
                  </a:moveTo>
                  <a:lnTo>
                    <a:pt x="1177653" y="497960"/>
                  </a:lnTo>
                  <a:lnTo>
                    <a:pt x="1178759" y="496690"/>
                  </a:lnTo>
                  <a:lnTo>
                    <a:pt x="1180338" y="496690"/>
                  </a:lnTo>
                  <a:lnTo>
                    <a:pt x="1179233" y="495420"/>
                  </a:lnTo>
                  <a:lnTo>
                    <a:pt x="1182391" y="492880"/>
                  </a:lnTo>
                  <a:lnTo>
                    <a:pt x="1180101" y="491610"/>
                  </a:lnTo>
                  <a:lnTo>
                    <a:pt x="1178522" y="490340"/>
                  </a:lnTo>
                  <a:lnTo>
                    <a:pt x="1174416" y="490340"/>
                  </a:lnTo>
                  <a:lnTo>
                    <a:pt x="1172600" y="491610"/>
                  </a:lnTo>
                  <a:lnTo>
                    <a:pt x="1170468" y="491610"/>
                  </a:lnTo>
                  <a:lnTo>
                    <a:pt x="1170547" y="494150"/>
                  </a:lnTo>
                  <a:lnTo>
                    <a:pt x="1170152" y="494150"/>
                  </a:lnTo>
                  <a:lnTo>
                    <a:pt x="1169915" y="495420"/>
                  </a:lnTo>
                  <a:lnTo>
                    <a:pt x="1168020" y="496690"/>
                  </a:lnTo>
                  <a:lnTo>
                    <a:pt x="1167483" y="497198"/>
                  </a:lnTo>
                  <a:lnTo>
                    <a:pt x="1167467" y="497960"/>
                  </a:lnTo>
                  <a:close/>
                </a:path>
                <a:path w="2360295" h="1867535">
                  <a:moveTo>
                    <a:pt x="1170468" y="491610"/>
                  </a:moveTo>
                  <a:lnTo>
                    <a:pt x="1171495" y="491610"/>
                  </a:lnTo>
                  <a:lnTo>
                    <a:pt x="1170389" y="490340"/>
                  </a:lnTo>
                  <a:lnTo>
                    <a:pt x="1170468" y="491610"/>
                  </a:lnTo>
                  <a:close/>
                </a:path>
                <a:path w="2360295" h="1867535">
                  <a:moveTo>
                    <a:pt x="1167650" y="493014"/>
                  </a:moveTo>
                  <a:lnTo>
                    <a:pt x="1167625" y="492880"/>
                  </a:lnTo>
                  <a:lnTo>
                    <a:pt x="1167467" y="492880"/>
                  </a:lnTo>
                  <a:lnTo>
                    <a:pt x="1167650" y="493014"/>
                  </a:lnTo>
                  <a:close/>
                </a:path>
                <a:path w="2360295" h="1867535">
                  <a:moveTo>
                    <a:pt x="1167862" y="494150"/>
                  </a:moveTo>
                  <a:lnTo>
                    <a:pt x="1169204" y="494150"/>
                  </a:lnTo>
                  <a:lnTo>
                    <a:pt x="1167650" y="493014"/>
                  </a:lnTo>
                  <a:lnTo>
                    <a:pt x="1167862" y="494150"/>
                  </a:lnTo>
                  <a:close/>
                </a:path>
                <a:path w="2360295" h="1867535">
                  <a:moveTo>
                    <a:pt x="1168020" y="495420"/>
                  </a:moveTo>
                  <a:lnTo>
                    <a:pt x="1169678" y="495420"/>
                  </a:lnTo>
                  <a:lnTo>
                    <a:pt x="1169757" y="494150"/>
                  </a:lnTo>
                  <a:lnTo>
                    <a:pt x="1167546" y="494150"/>
                  </a:lnTo>
                  <a:lnTo>
                    <a:pt x="1168020" y="495420"/>
                  </a:lnTo>
                  <a:close/>
                </a:path>
                <a:path w="2360295" h="1867535">
                  <a:moveTo>
                    <a:pt x="1167384" y="497291"/>
                  </a:moveTo>
                  <a:lnTo>
                    <a:pt x="1167546" y="494150"/>
                  </a:lnTo>
                  <a:lnTo>
                    <a:pt x="1167072" y="494150"/>
                  </a:lnTo>
                  <a:lnTo>
                    <a:pt x="1167151" y="495420"/>
                  </a:lnTo>
                  <a:lnTo>
                    <a:pt x="1167384" y="497291"/>
                  </a:lnTo>
                  <a:close/>
                </a:path>
                <a:path w="2360295" h="1867535">
                  <a:moveTo>
                    <a:pt x="1166678" y="497960"/>
                  </a:moveTo>
                  <a:lnTo>
                    <a:pt x="1167467" y="497960"/>
                  </a:lnTo>
                  <a:lnTo>
                    <a:pt x="1167384" y="497291"/>
                  </a:lnTo>
                  <a:lnTo>
                    <a:pt x="1166678" y="497960"/>
                  </a:lnTo>
                  <a:close/>
                </a:path>
                <a:path w="2360295" h="1867535">
                  <a:moveTo>
                    <a:pt x="1177811" y="499230"/>
                  </a:moveTo>
                  <a:lnTo>
                    <a:pt x="1178996" y="499230"/>
                  </a:lnTo>
                  <a:lnTo>
                    <a:pt x="1179391" y="497960"/>
                  </a:lnTo>
                  <a:lnTo>
                    <a:pt x="1177732" y="497960"/>
                  </a:lnTo>
                  <a:lnTo>
                    <a:pt x="1177811" y="499230"/>
                  </a:lnTo>
                  <a:close/>
                </a:path>
                <a:path w="2360295" h="1867535">
                  <a:moveTo>
                    <a:pt x="1166836" y="499230"/>
                  </a:moveTo>
                  <a:lnTo>
                    <a:pt x="1177496" y="499230"/>
                  </a:lnTo>
                  <a:lnTo>
                    <a:pt x="1177338" y="497960"/>
                  </a:lnTo>
                  <a:lnTo>
                    <a:pt x="1167309" y="497960"/>
                  </a:lnTo>
                  <a:lnTo>
                    <a:pt x="1166836" y="499230"/>
                  </a:lnTo>
                  <a:close/>
                </a:path>
                <a:path w="2360295" h="1867535">
                  <a:moveTo>
                    <a:pt x="1169046" y="501770"/>
                  </a:moveTo>
                  <a:lnTo>
                    <a:pt x="1178601" y="501770"/>
                  </a:lnTo>
                  <a:lnTo>
                    <a:pt x="1176706" y="499230"/>
                  </a:lnTo>
                  <a:lnTo>
                    <a:pt x="1167783" y="499230"/>
                  </a:lnTo>
                  <a:lnTo>
                    <a:pt x="1167072" y="500500"/>
                  </a:lnTo>
                  <a:lnTo>
                    <a:pt x="1169204" y="500500"/>
                  </a:lnTo>
                  <a:lnTo>
                    <a:pt x="1169046" y="501770"/>
                  </a:lnTo>
                  <a:close/>
                </a:path>
                <a:path w="2360295" h="1867535">
                  <a:moveTo>
                    <a:pt x="1166598" y="503040"/>
                  </a:moveTo>
                  <a:lnTo>
                    <a:pt x="1181128" y="503040"/>
                  </a:lnTo>
                  <a:lnTo>
                    <a:pt x="1180891" y="501770"/>
                  </a:lnTo>
                  <a:lnTo>
                    <a:pt x="1180733" y="500500"/>
                  </a:lnTo>
                  <a:lnTo>
                    <a:pt x="1180259" y="501770"/>
                  </a:lnTo>
                  <a:lnTo>
                    <a:pt x="1167704" y="501770"/>
                  </a:lnTo>
                  <a:lnTo>
                    <a:pt x="1166598" y="503040"/>
                  </a:lnTo>
                  <a:close/>
                </a:path>
                <a:path w="2360295" h="1867535">
                  <a:moveTo>
                    <a:pt x="1179075" y="504310"/>
                  </a:moveTo>
                  <a:lnTo>
                    <a:pt x="1179944" y="503040"/>
                  </a:lnTo>
                  <a:lnTo>
                    <a:pt x="1178759" y="503040"/>
                  </a:lnTo>
                  <a:lnTo>
                    <a:pt x="1179075" y="504310"/>
                  </a:lnTo>
                  <a:close/>
                </a:path>
                <a:path w="2360295" h="1867535">
                  <a:moveTo>
                    <a:pt x="1170783" y="511930"/>
                  </a:moveTo>
                  <a:lnTo>
                    <a:pt x="1175521" y="511930"/>
                  </a:lnTo>
                  <a:lnTo>
                    <a:pt x="1174890" y="508120"/>
                  </a:lnTo>
                  <a:lnTo>
                    <a:pt x="1178127" y="508120"/>
                  </a:lnTo>
                  <a:lnTo>
                    <a:pt x="1178680" y="506850"/>
                  </a:lnTo>
                  <a:lnTo>
                    <a:pt x="1179312" y="506850"/>
                  </a:lnTo>
                  <a:lnTo>
                    <a:pt x="1178522" y="505580"/>
                  </a:lnTo>
                  <a:lnTo>
                    <a:pt x="1178127" y="505580"/>
                  </a:lnTo>
                  <a:lnTo>
                    <a:pt x="1178759" y="503040"/>
                  </a:lnTo>
                  <a:lnTo>
                    <a:pt x="1168257" y="503040"/>
                  </a:lnTo>
                  <a:lnTo>
                    <a:pt x="1168257" y="504310"/>
                  </a:lnTo>
                  <a:lnTo>
                    <a:pt x="1167862" y="506850"/>
                  </a:lnTo>
                  <a:lnTo>
                    <a:pt x="1166993" y="508120"/>
                  </a:lnTo>
                  <a:lnTo>
                    <a:pt x="1166993" y="510660"/>
                  </a:lnTo>
                  <a:lnTo>
                    <a:pt x="1169283" y="510660"/>
                  </a:lnTo>
                  <a:lnTo>
                    <a:pt x="1170783" y="511930"/>
                  </a:lnTo>
                  <a:close/>
                </a:path>
                <a:path w="2360295" h="1867535">
                  <a:moveTo>
                    <a:pt x="1167546" y="505580"/>
                  </a:moveTo>
                  <a:lnTo>
                    <a:pt x="1167704" y="503040"/>
                  </a:lnTo>
                  <a:lnTo>
                    <a:pt x="1166598" y="503040"/>
                  </a:lnTo>
                  <a:lnTo>
                    <a:pt x="1167546" y="505580"/>
                  </a:lnTo>
                  <a:close/>
                </a:path>
                <a:path w="2360295" h="1867535">
                  <a:moveTo>
                    <a:pt x="1166993" y="511930"/>
                  </a:moveTo>
                  <a:lnTo>
                    <a:pt x="1168572" y="511930"/>
                  </a:lnTo>
                  <a:lnTo>
                    <a:pt x="1168572" y="510660"/>
                  </a:lnTo>
                  <a:lnTo>
                    <a:pt x="1166993" y="510660"/>
                  </a:lnTo>
                  <a:lnTo>
                    <a:pt x="1166993" y="511930"/>
                  </a:lnTo>
                  <a:close/>
                </a:path>
                <a:path w="2360295" h="1867535">
                  <a:moveTo>
                    <a:pt x="1170310" y="514470"/>
                  </a:moveTo>
                  <a:lnTo>
                    <a:pt x="1175522" y="514470"/>
                  </a:lnTo>
                  <a:lnTo>
                    <a:pt x="1175443" y="513200"/>
                  </a:lnTo>
                  <a:lnTo>
                    <a:pt x="1175285" y="511930"/>
                  </a:lnTo>
                  <a:lnTo>
                    <a:pt x="1174021" y="513200"/>
                  </a:lnTo>
                  <a:lnTo>
                    <a:pt x="1170152" y="513200"/>
                  </a:lnTo>
                  <a:lnTo>
                    <a:pt x="1170310" y="514470"/>
                  </a:lnTo>
                  <a:close/>
                </a:path>
                <a:path w="2360295" h="1867535">
                  <a:moveTo>
                    <a:pt x="1170152" y="513200"/>
                  </a:moveTo>
                  <a:lnTo>
                    <a:pt x="1174021" y="513200"/>
                  </a:lnTo>
                  <a:lnTo>
                    <a:pt x="1173231" y="511930"/>
                  </a:lnTo>
                  <a:lnTo>
                    <a:pt x="1170388" y="511930"/>
                  </a:lnTo>
                  <a:lnTo>
                    <a:pt x="1170152" y="513200"/>
                  </a:lnTo>
                  <a:close/>
                </a:path>
                <a:path w="2360295" h="1867535">
                  <a:moveTo>
                    <a:pt x="1169520" y="513200"/>
                  </a:moveTo>
                  <a:lnTo>
                    <a:pt x="1169836" y="511930"/>
                  </a:lnTo>
                  <a:lnTo>
                    <a:pt x="1168652" y="511930"/>
                  </a:lnTo>
                  <a:lnTo>
                    <a:pt x="1169520" y="513200"/>
                  </a:lnTo>
                  <a:close/>
                </a:path>
                <a:path w="2360295" h="1867535">
                  <a:moveTo>
                    <a:pt x="1170270" y="522090"/>
                  </a:moveTo>
                  <a:lnTo>
                    <a:pt x="1177259" y="522090"/>
                  </a:lnTo>
                  <a:lnTo>
                    <a:pt x="1176943" y="520820"/>
                  </a:lnTo>
                  <a:lnTo>
                    <a:pt x="1176548" y="520820"/>
                  </a:lnTo>
                  <a:lnTo>
                    <a:pt x="1177180" y="518280"/>
                  </a:lnTo>
                  <a:lnTo>
                    <a:pt x="1177733" y="517010"/>
                  </a:lnTo>
                  <a:lnTo>
                    <a:pt x="1175916" y="517010"/>
                  </a:lnTo>
                  <a:lnTo>
                    <a:pt x="1175916" y="515740"/>
                  </a:lnTo>
                  <a:lnTo>
                    <a:pt x="1169046" y="515740"/>
                  </a:lnTo>
                  <a:lnTo>
                    <a:pt x="1169283" y="514470"/>
                  </a:lnTo>
                  <a:lnTo>
                    <a:pt x="1167704" y="514470"/>
                  </a:lnTo>
                  <a:lnTo>
                    <a:pt x="1168809" y="513200"/>
                  </a:lnTo>
                  <a:lnTo>
                    <a:pt x="1167230" y="513200"/>
                  </a:lnTo>
                  <a:lnTo>
                    <a:pt x="1166914" y="514470"/>
                  </a:lnTo>
                  <a:lnTo>
                    <a:pt x="1166835" y="515740"/>
                  </a:lnTo>
                  <a:lnTo>
                    <a:pt x="1167072" y="517010"/>
                  </a:lnTo>
                  <a:lnTo>
                    <a:pt x="1168415" y="518280"/>
                  </a:lnTo>
                  <a:lnTo>
                    <a:pt x="1166756" y="519550"/>
                  </a:lnTo>
                  <a:lnTo>
                    <a:pt x="1171020" y="519550"/>
                  </a:lnTo>
                  <a:lnTo>
                    <a:pt x="1170856" y="519656"/>
                  </a:lnTo>
                  <a:lnTo>
                    <a:pt x="1170783" y="520820"/>
                  </a:lnTo>
                  <a:lnTo>
                    <a:pt x="1170270" y="522090"/>
                  </a:lnTo>
                  <a:close/>
                </a:path>
                <a:path w="2360295" h="1867535">
                  <a:moveTo>
                    <a:pt x="1179864" y="515740"/>
                  </a:moveTo>
                  <a:lnTo>
                    <a:pt x="1181049" y="515740"/>
                  </a:lnTo>
                  <a:lnTo>
                    <a:pt x="1180654" y="514470"/>
                  </a:lnTo>
                  <a:lnTo>
                    <a:pt x="1180496" y="514470"/>
                  </a:lnTo>
                  <a:lnTo>
                    <a:pt x="1179864" y="515740"/>
                  </a:lnTo>
                  <a:close/>
                </a:path>
                <a:path w="2360295" h="1867535">
                  <a:moveTo>
                    <a:pt x="1169046" y="515740"/>
                  </a:moveTo>
                  <a:lnTo>
                    <a:pt x="1175995" y="515740"/>
                  </a:lnTo>
                  <a:lnTo>
                    <a:pt x="1176785" y="514470"/>
                  </a:lnTo>
                  <a:lnTo>
                    <a:pt x="1169441" y="514470"/>
                  </a:lnTo>
                  <a:lnTo>
                    <a:pt x="1169046" y="515740"/>
                  </a:lnTo>
                  <a:close/>
                </a:path>
                <a:path w="2360295" h="1867535">
                  <a:moveTo>
                    <a:pt x="1179470" y="524630"/>
                  </a:moveTo>
                  <a:lnTo>
                    <a:pt x="1179864" y="524630"/>
                  </a:lnTo>
                  <a:lnTo>
                    <a:pt x="1180812" y="523360"/>
                  </a:lnTo>
                  <a:lnTo>
                    <a:pt x="1180891" y="522090"/>
                  </a:lnTo>
                  <a:lnTo>
                    <a:pt x="1181365" y="522090"/>
                  </a:lnTo>
                  <a:lnTo>
                    <a:pt x="1181207" y="520820"/>
                  </a:lnTo>
                  <a:lnTo>
                    <a:pt x="1180575" y="519550"/>
                  </a:lnTo>
                  <a:lnTo>
                    <a:pt x="1180101" y="517010"/>
                  </a:lnTo>
                  <a:lnTo>
                    <a:pt x="1180970" y="515740"/>
                  </a:lnTo>
                  <a:lnTo>
                    <a:pt x="1179549" y="515740"/>
                  </a:lnTo>
                  <a:lnTo>
                    <a:pt x="1179470" y="524630"/>
                  </a:lnTo>
                  <a:close/>
                </a:path>
                <a:path w="2360295" h="1867535">
                  <a:moveTo>
                    <a:pt x="1172600" y="533520"/>
                  </a:moveTo>
                  <a:lnTo>
                    <a:pt x="1178602" y="533520"/>
                  </a:lnTo>
                  <a:lnTo>
                    <a:pt x="1178444" y="530980"/>
                  </a:lnTo>
                  <a:lnTo>
                    <a:pt x="1179707" y="530980"/>
                  </a:lnTo>
                  <a:lnTo>
                    <a:pt x="1179075" y="529710"/>
                  </a:lnTo>
                  <a:lnTo>
                    <a:pt x="1180260" y="527170"/>
                  </a:lnTo>
                  <a:lnTo>
                    <a:pt x="1177575" y="527170"/>
                  </a:lnTo>
                  <a:lnTo>
                    <a:pt x="1177022" y="525900"/>
                  </a:lnTo>
                  <a:lnTo>
                    <a:pt x="1177259" y="525900"/>
                  </a:lnTo>
                  <a:lnTo>
                    <a:pt x="1177338" y="524630"/>
                  </a:lnTo>
                  <a:lnTo>
                    <a:pt x="1177733" y="524630"/>
                  </a:lnTo>
                  <a:lnTo>
                    <a:pt x="1178285" y="523360"/>
                  </a:lnTo>
                  <a:lnTo>
                    <a:pt x="1178049" y="519550"/>
                  </a:lnTo>
                  <a:lnTo>
                    <a:pt x="1177496" y="522090"/>
                  </a:lnTo>
                  <a:lnTo>
                    <a:pt x="1170270" y="522090"/>
                  </a:lnTo>
                  <a:lnTo>
                    <a:pt x="1169757" y="523360"/>
                  </a:lnTo>
                  <a:lnTo>
                    <a:pt x="1171573" y="523360"/>
                  </a:lnTo>
                  <a:lnTo>
                    <a:pt x="1170389" y="525477"/>
                  </a:lnTo>
                  <a:lnTo>
                    <a:pt x="1170349" y="526027"/>
                  </a:lnTo>
                  <a:lnTo>
                    <a:pt x="1172126" y="527170"/>
                  </a:lnTo>
                  <a:lnTo>
                    <a:pt x="1172758" y="528440"/>
                  </a:lnTo>
                  <a:lnTo>
                    <a:pt x="1172837" y="529710"/>
                  </a:lnTo>
                  <a:lnTo>
                    <a:pt x="1171889" y="529710"/>
                  </a:lnTo>
                  <a:lnTo>
                    <a:pt x="1171810" y="532250"/>
                  </a:lnTo>
                  <a:lnTo>
                    <a:pt x="1172600" y="533520"/>
                  </a:lnTo>
                  <a:close/>
                </a:path>
                <a:path w="2360295" h="1867535">
                  <a:moveTo>
                    <a:pt x="1170856" y="519656"/>
                  </a:moveTo>
                  <a:lnTo>
                    <a:pt x="1171020" y="519550"/>
                  </a:lnTo>
                  <a:lnTo>
                    <a:pt x="1170862" y="519550"/>
                  </a:lnTo>
                  <a:close/>
                </a:path>
                <a:path w="2360295" h="1867535">
                  <a:moveTo>
                    <a:pt x="1167704" y="522090"/>
                  </a:moveTo>
                  <a:lnTo>
                    <a:pt x="1167862" y="520820"/>
                  </a:lnTo>
                  <a:lnTo>
                    <a:pt x="1169046" y="520820"/>
                  </a:lnTo>
                  <a:lnTo>
                    <a:pt x="1170856" y="519656"/>
                  </a:lnTo>
                  <a:lnTo>
                    <a:pt x="1166677" y="519550"/>
                  </a:lnTo>
                  <a:lnTo>
                    <a:pt x="1167388" y="520820"/>
                  </a:lnTo>
                  <a:lnTo>
                    <a:pt x="1167704" y="522090"/>
                  </a:lnTo>
                  <a:close/>
                </a:path>
                <a:path w="2360295" h="1867535">
                  <a:moveTo>
                    <a:pt x="1169204" y="529710"/>
                  </a:moveTo>
                  <a:lnTo>
                    <a:pt x="1171652" y="529710"/>
                  </a:lnTo>
                  <a:lnTo>
                    <a:pt x="1169994" y="527170"/>
                  </a:lnTo>
                  <a:lnTo>
                    <a:pt x="1170349" y="526027"/>
                  </a:lnTo>
                  <a:lnTo>
                    <a:pt x="1170152" y="525900"/>
                  </a:lnTo>
                  <a:lnTo>
                    <a:pt x="1170389" y="525477"/>
                  </a:lnTo>
                  <a:lnTo>
                    <a:pt x="1170389" y="524630"/>
                  </a:lnTo>
                  <a:lnTo>
                    <a:pt x="1168809" y="524630"/>
                  </a:lnTo>
                  <a:lnTo>
                    <a:pt x="1170152" y="525900"/>
                  </a:lnTo>
                  <a:lnTo>
                    <a:pt x="1167546" y="525900"/>
                  </a:lnTo>
                  <a:lnTo>
                    <a:pt x="1168178" y="527170"/>
                  </a:lnTo>
                  <a:lnTo>
                    <a:pt x="1168651" y="528440"/>
                  </a:lnTo>
                  <a:lnTo>
                    <a:pt x="1169204" y="529710"/>
                  </a:lnTo>
                  <a:close/>
                </a:path>
                <a:path w="2360295" h="1867535">
                  <a:moveTo>
                    <a:pt x="1166362" y="527170"/>
                  </a:moveTo>
                  <a:lnTo>
                    <a:pt x="1166756" y="527170"/>
                  </a:lnTo>
                  <a:lnTo>
                    <a:pt x="1167546" y="525900"/>
                  </a:lnTo>
                  <a:lnTo>
                    <a:pt x="1166046" y="524630"/>
                  </a:lnTo>
                  <a:lnTo>
                    <a:pt x="1166362" y="527170"/>
                  </a:lnTo>
                  <a:close/>
                </a:path>
                <a:path w="2360295" h="1867535">
                  <a:moveTo>
                    <a:pt x="1170349" y="526027"/>
                  </a:moveTo>
                  <a:lnTo>
                    <a:pt x="1170389" y="525477"/>
                  </a:lnTo>
                  <a:lnTo>
                    <a:pt x="1170152" y="525900"/>
                  </a:lnTo>
                  <a:lnTo>
                    <a:pt x="1170349" y="526027"/>
                  </a:lnTo>
                  <a:close/>
                </a:path>
                <a:path w="2360295" h="1867535">
                  <a:moveTo>
                    <a:pt x="1181128" y="532250"/>
                  </a:moveTo>
                  <a:lnTo>
                    <a:pt x="1181365" y="532250"/>
                  </a:lnTo>
                  <a:lnTo>
                    <a:pt x="1181602" y="530980"/>
                  </a:lnTo>
                  <a:lnTo>
                    <a:pt x="1182470" y="528440"/>
                  </a:lnTo>
                  <a:lnTo>
                    <a:pt x="1181286" y="527170"/>
                  </a:lnTo>
                  <a:lnTo>
                    <a:pt x="1180733" y="528440"/>
                  </a:lnTo>
                  <a:lnTo>
                    <a:pt x="1179785" y="529710"/>
                  </a:lnTo>
                  <a:lnTo>
                    <a:pt x="1181128" y="532250"/>
                  </a:lnTo>
                  <a:close/>
                </a:path>
                <a:path w="2360295" h="1867535">
                  <a:moveTo>
                    <a:pt x="1165967" y="528440"/>
                  </a:moveTo>
                  <a:lnTo>
                    <a:pt x="1167309" y="528440"/>
                  </a:lnTo>
                  <a:lnTo>
                    <a:pt x="1167072" y="527170"/>
                  </a:lnTo>
                  <a:lnTo>
                    <a:pt x="1166440" y="527170"/>
                  </a:lnTo>
                  <a:lnTo>
                    <a:pt x="1165967" y="528440"/>
                  </a:lnTo>
                  <a:close/>
                </a:path>
                <a:path w="2360295" h="1867535">
                  <a:moveTo>
                    <a:pt x="1166598" y="529710"/>
                  </a:moveTo>
                  <a:lnTo>
                    <a:pt x="1167309" y="529710"/>
                  </a:lnTo>
                  <a:lnTo>
                    <a:pt x="1167388" y="528440"/>
                  </a:lnTo>
                  <a:lnTo>
                    <a:pt x="1165809" y="528440"/>
                  </a:lnTo>
                  <a:lnTo>
                    <a:pt x="1166598" y="529710"/>
                  </a:lnTo>
                  <a:close/>
                </a:path>
                <a:path w="2360295" h="1867535">
                  <a:moveTo>
                    <a:pt x="1168494" y="530980"/>
                  </a:moveTo>
                  <a:lnTo>
                    <a:pt x="1170152" y="530980"/>
                  </a:lnTo>
                  <a:lnTo>
                    <a:pt x="1169204" y="529710"/>
                  </a:lnTo>
                  <a:lnTo>
                    <a:pt x="1168494" y="530980"/>
                  </a:lnTo>
                  <a:close/>
                </a:path>
                <a:path w="2360295" h="1867535">
                  <a:moveTo>
                    <a:pt x="1165256" y="532250"/>
                  </a:moveTo>
                  <a:lnTo>
                    <a:pt x="1170705" y="532250"/>
                  </a:lnTo>
                  <a:lnTo>
                    <a:pt x="1171021" y="530980"/>
                  </a:lnTo>
                  <a:lnTo>
                    <a:pt x="1168494" y="530980"/>
                  </a:lnTo>
                  <a:lnTo>
                    <a:pt x="1168494" y="529710"/>
                  </a:lnTo>
                  <a:lnTo>
                    <a:pt x="1166440" y="529710"/>
                  </a:lnTo>
                  <a:lnTo>
                    <a:pt x="1165256" y="532250"/>
                  </a:lnTo>
                  <a:close/>
                </a:path>
                <a:path w="2360295" h="1867535">
                  <a:moveTo>
                    <a:pt x="1170784" y="534790"/>
                  </a:moveTo>
                  <a:lnTo>
                    <a:pt x="1179549" y="534790"/>
                  </a:lnTo>
                  <a:lnTo>
                    <a:pt x="1178839" y="533520"/>
                  </a:lnTo>
                  <a:lnTo>
                    <a:pt x="1179628" y="532250"/>
                  </a:lnTo>
                  <a:lnTo>
                    <a:pt x="1178759" y="532250"/>
                  </a:lnTo>
                  <a:lnTo>
                    <a:pt x="1178602" y="533520"/>
                  </a:lnTo>
                  <a:lnTo>
                    <a:pt x="1172600" y="533520"/>
                  </a:lnTo>
                  <a:lnTo>
                    <a:pt x="1170784" y="534790"/>
                  </a:lnTo>
                  <a:close/>
                </a:path>
                <a:path w="2360295" h="1867535">
                  <a:moveTo>
                    <a:pt x="1167625" y="534790"/>
                  </a:moveTo>
                  <a:lnTo>
                    <a:pt x="1170784" y="534790"/>
                  </a:lnTo>
                  <a:lnTo>
                    <a:pt x="1170626" y="533520"/>
                  </a:lnTo>
                  <a:lnTo>
                    <a:pt x="1170626" y="532250"/>
                  </a:lnTo>
                  <a:lnTo>
                    <a:pt x="1167151" y="532250"/>
                  </a:lnTo>
                  <a:lnTo>
                    <a:pt x="1167546" y="533520"/>
                  </a:lnTo>
                  <a:lnTo>
                    <a:pt x="1167625" y="534790"/>
                  </a:lnTo>
                  <a:close/>
                </a:path>
                <a:path w="2360295" h="1867535">
                  <a:moveTo>
                    <a:pt x="1166203" y="536060"/>
                  </a:moveTo>
                  <a:lnTo>
                    <a:pt x="1181523" y="536060"/>
                  </a:lnTo>
                  <a:lnTo>
                    <a:pt x="1180971" y="534790"/>
                  </a:lnTo>
                  <a:lnTo>
                    <a:pt x="1166756" y="534790"/>
                  </a:lnTo>
                  <a:lnTo>
                    <a:pt x="1166440" y="533520"/>
                  </a:lnTo>
                  <a:lnTo>
                    <a:pt x="1165888" y="533520"/>
                  </a:lnTo>
                  <a:lnTo>
                    <a:pt x="1165414" y="534790"/>
                  </a:lnTo>
                  <a:lnTo>
                    <a:pt x="1166203" y="536060"/>
                  </a:lnTo>
                  <a:close/>
                </a:path>
                <a:path w="2360295" h="1867535">
                  <a:moveTo>
                    <a:pt x="1171573" y="537330"/>
                  </a:moveTo>
                  <a:lnTo>
                    <a:pt x="1181523" y="537330"/>
                  </a:lnTo>
                  <a:lnTo>
                    <a:pt x="1181760" y="536060"/>
                  </a:lnTo>
                  <a:lnTo>
                    <a:pt x="1170388" y="536060"/>
                  </a:lnTo>
                  <a:lnTo>
                    <a:pt x="1171573" y="537330"/>
                  </a:lnTo>
                  <a:close/>
                </a:path>
                <a:path w="2360295" h="1867535">
                  <a:moveTo>
                    <a:pt x="1171889" y="538600"/>
                  </a:moveTo>
                  <a:lnTo>
                    <a:pt x="1179865" y="538600"/>
                  </a:lnTo>
                  <a:lnTo>
                    <a:pt x="1178996" y="537330"/>
                  </a:lnTo>
                  <a:lnTo>
                    <a:pt x="1172047" y="537330"/>
                  </a:lnTo>
                  <a:lnTo>
                    <a:pt x="1171889" y="538600"/>
                  </a:lnTo>
                  <a:close/>
                </a:path>
                <a:path w="2360295" h="1867535">
                  <a:moveTo>
                    <a:pt x="1169441" y="541140"/>
                  </a:moveTo>
                  <a:lnTo>
                    <a:pt x="1170468" y="541140"/>
                  </a:lnTo>
                  <a:lnTo>
                    <a:pt x="1170310" y="539870"/>
                  </a:lnTo>
                  <a:lnTo>
                    <a:pt x="1179549" y="539870"/>
                  </a:lnTo>
                  <a:lnTo>
                    <a:pt x="1180497" y="538600"/>
                  </a:lnTo>
                  <a:lnTo>
                    <a:pt x="1170468" y="538600"/>
                  </a:lnTo>
                  <a:lnTo>
                    <a:pt x="1169757" y="537330"/>
                  </a:lnTo>
                  <a:lnTo>
                    <a:pt x="1169599" y="539870"/>
                  </a:lnTo>
                  <a:lnTo>
                    <a:pt x="1169441" y="541140"/>
                  </a:lnTo>
                  <a:close/>
                </a:path>
                <a:path w="2360295" h="1867535">
                  <a:moveTo>
                    <a:pt x="1176312" y="547490"/>
                  </a:moveTo>
                  <a:lnTo>
                    <a:pt x="1177812" y="547490"/>
                  </a:lnTo>
                  <a:lnTo>
                    <a:pt x="1179944" y="546220"/>
                  </a:lnTo>
                  <a:lnTo>
                    <a:pt x="1181050" y="546220"/>
                  </a:lnTo>
                  <a:lnTo>
                    <a:pt x="1178602" y="544950"/>
                  </a:lnTo>
                  <a:lnTo>
                    <a:pt x="1180181" y="543680"/>
                  </a:lnTo>
                  <a:lnTo>
                    <a:pt x="1180339" y="542410"/>
                  </a:lnTo>
                  <a:lnTo>
                    <a:pt x="1182234" y="539870"/>
                  </a:lnTo>
                  <a:lnTo>
                    <a:pt x="1170863" y="539870"/>
                  </a:lnTo>
                  <a:lnTo>
                    <a:pt x="1170863" y="541140"/>
                  </a:lnTo>
                  <a:lnTo>
                    <a:pt x="1176785" y="541140"/>
                  </a:lnTo>
                  <a:lnTo>
                    <a:pt x="1177180" y="542410"/>
                  </a:lnTo>
                  <a:lnTo>
                    <a:pt x="1175364" y="542410"/>
                  </a:lnTo>
                  <a:lnTo>
                    <a:pt x="1174969" y="543680"/>
                  </a:lnTo>
                  <a:lnTo>
                    <a:pt x="1175996" y="543680"/>
                  </a:lnTo>
                  <a:lnTo>
                    <a:pt x="1177575" y="544950"/>
                  </a:lnTo>
                  <a:lnTo>
                    <a:pt x="1176312" y="547490"/>
                  </a:lnTo>
                  <a:close/>
                </a:path>
                <a:path w="2360295" h="1867535">
                  <a:moveTo>
                    <a:pt x="1167941" y="557650"/>
                  </a:moveTo>
                  <a:lnTo>
                    <a:pt x="1173785" y="557650"/>
                  </a:lnTo>
                  <a:lnTo>
                    <a:pt x="1173785" y="556380"/>
                  </a:lnTo>
                  <a:lnTo>
                    <a:pt x="1173627" y="555110"/>
                  </a:lnTo>
                  <a:lnTo>
                    <a:pt x="1173548" y="552570"/>
                  </a:lnTo>
                  <a:lnTo>
                    <a:pt x="1173943" y="551300"/>
                  </a:lnTo>
                  <a:lnTo>
                    <a:pt x="1173469" y="550030"/>
                  </a:lnTo>
                  <a:lnTo>
                    <a:pt x="1172443" y="550030"/>
                  </a:lnTo>
                  <a:lnTo>
                    <a:pt x="1172679" y="548760"/>
                  </a:lnTo>
                  <a:lnTo>
                    <a:pt x="1174732" y="547490"/>
                  </a:lnTo>
                  <a:lnTo>
                    <a:pt x="1172837" y="546220"/>
                  </a:lnTo>
                  <a:lnTo>
                    <a:pt x="1172600" y="544950"/>
                  </a:lnTo>
                  <a:lnTo>
                    <a:pt x="1172758" y="543680"/>
                  </a:lnTo>
                  <a:lnTo>
                    <a:pt x="1174416" y="543680"/>
                  </a:lnTo>
                  <a:lnTo>
                    <a:pt x="1174416" y="542410"/>
                  </a:lnTo>
                  <a:lnTo>
                    <a:pt x="1168178" y="542410"/>
                  </a:lnTo>
                  <a:lnTo>
                    <a:pt x="1166441" y="541140"/>
                  </a:lnTo>
                  <a:lnTo>
                    <a:pt x="1167388" y="541140"/>
                  </a:lnTo>
                  <a:lnTo>
                    <a:pt x="1167467" y="539870"/>
                  </a:lnTo>
                  <a:lnTo>
                    <a:pt x="1166598" y="539870"/>
                  </a:lnTo>
                  <a:lnTo>
                    <a:pt x="1165730" y="541140"/>
                  </a:lnTo>
                  <a:lnTo>
                    <a:pt x="1165730" y="544950"/>
                  </a:lnTo>
                  <a:lnTo>
                    <a:pt x="1165335" y="547490"/>
                  </a:lnTo>
                  <a:lnTo>
                    <a:pt x="1166283" y="550030"/>
                  </a:lnTo>
                  <a:lnTo>
                    <a:pt x="1166914" y="552570"/>
                  </a:lnTo>
                  <a:lnTo>
                    <a:pt x="1166204" y="553840"/>
                  </a:lnTo>
                  <a:lnTo>
                    <a:pt x="1166914" y="555110"/>
                  </a:lnTo>
                  <a:lnTo>
                    <a:pt x="1164072" y="555110"/>
                  </a:lnTo>
                  <a:lnTo>
                    <a:pt x="1167941" y="557650"/>
                  </a:lnTo>
                  <a:close/>
                </a:path>
                <a:path w="2360295" h="1867535">
                  <a:moveTo>
                    <a:pt x="1172679" y="542410"/>
                  </a:moveTo>
                  <a:lnTo>
                    <a:pt x="1173785" y="542410"/>
                  </a:lnTo>
                  <a:lnTo>
                    <a:pt x="1175838" y="541140"/>
                  </a:lnTo>
                  <a:lnTo>
                    <a:pt x="1172363" y="541140"/>
                  </a:lnTo>
                  <a:lnTo>
                    <a:pt x="1172679" y="542410"/>
                  </a:lnTo>
                  <a:close/>
                </a:path>
                <a:path w="2360295" h="1867535">
                  <a:moveTo>
                    <a:pt x="1169125" y="542410"/>
                  </a:moveTo>
                  <a:lnTo>
                    <a:pt x="1170942" y="542410"/>
                  </a:lnTo>
                  <a:lnTo>
                    <a:pt x="1170547" y="541140"/>
                  </a:lnTo>
                  <a:lnTo>
                    <a:pt x="1169362" y="541140"/>
                  </a:lnTo>
                  <a:lnTo>
                    <a:pt x="1169125" y="542410"/>
                  </a:lnTo>
                  <a:close/>
                </a:path>
                <a:path w="2360295" h="1867535">
                  <a:moveTo>
                    <a:pt x="1174574" y="544950"/>
                  </a:moveTo>
                  <a:lnTo>
                    <a:pt x="1175759" y="543680"/>
                  </a:lnTo>
                  <a:lnTo>
                    <a:pt x="1174969" y="543680"/>
                  </a:lnTo>
                  <a:lnTo>
                    <a:pt x="1174574" y="544950"/>
                  </a:lnTo>
                  <a:close/>
                </a:path>
                <a:path w="2360295" h="1867535">
                  <a:moveTo>
                    <a:pt x="1173469" y="544950"/>
                  </a:moveTo>
                  <a:lnTo>
                    <a:pt x="1173706" y="544950"/>
                  </a:lnTo>
                  <a:lnTo>
                    <a:pt x="1174022" y="543680"/>
                  </a:lnTo>
                  <a:lnTo>
                    <a:pt x="1173153" y="543680"/>
                  </a:lnTo>
                  <a:lnTo>
                    <a:pt x="1173469" y="544950"/>
                  </a:lnTo>
                  <a:close/>
                </a:path>
                <a:path w="2360295" h="1867535">
                  <a:moveTo>
                    <a:pt x="1179786" y="548760"/>
                  </a:moveTo>
                  <a:lnTo>
                    <a:pt x="1181129" y="548760"/>
                  </a:lnTo>
                  <a:lnTo>
                    <a:pt x="1181129" y="547490"/>
                  </a:lnTo>
                  <a:lnTo>
                    <a:pt x="1181286" y="546220"/>
                  </a:lnTo>
                  <a:lnTo>
                    <a:pt x="1179944" y="546220"/>
                  </a:lnTo>
                  <a:lnTo>
                    <a:pt x="1178444" y="547490"/>
                  </a:lnTo>
                  <a:lnTo>
                    <a:pt x="1179786" y="548760"/>
                  </a:lnTo>
                  <a:close/>
                </a:path>
                <a:path w="2360295" h="1867535">
                  <a:moveTo>
                    <a:pt x="1172916" y="550030"/>
                  </a:moveTo>
                  <a:lnTo>
                    <a:pt x="1176628" y="548760"/>
                  </a:lnTo>
                  <a:lnTo>
                    <a:pt x="1177180" y="548760"/>
                  </a:lnTo>
                  <a:lnTo>
                    <a:pt x="1176628" y="547490"/>
                  </a:lnTo>
                  <a:lnTo>
                    <a:pt x="1175838" y="547490"/>
                  </a:lnTo>
                  <a:lnTo>
                    <a:pt x="1172916" y="550030"/>
                  </a:lnTo>
                  <a:close/>
                </a:path>
                <a:path w="2360295" h="1867535">
                  <a:moveTo>
                    <a:pt x="1179312" y="550030"/>
                  </a:moveTo>
                  <a:lnTo>
                    <a:pt x="1179786" y="550030"/>
                  </a:lnTo>
                  <a:lnTo>
                    <a:pt x="1178996" y="548760"/>
                  </a:lnTo>
                  <a:lnTo>
                    <a:pt x="1178286" y="548760"/>
                  </a:lnTo>
                  <a:lnTo>
                    <a:pt x="1179312" y="550030"/>
                  </a:lnTo>
                  <a:close/>
                </a:path>
                <a:path w="2360295" h="1867535">
                  <a:moveTo>
                    <a:pt x="1177575" y="552570"/>
                  </a:moveTo>
                  <a:lnTo>
                    <a:pt x="1178760" y="550030"/>
                  </a:lnTo>
                  <a:lnTo>
                    <a:pt x="1178286" y="550030"/>
                  </a:lnTo>
                  <a:lnTo>
                    <a:pt x="1177654" y="548760"/>
                  </a:lnTo>
                  <a:lnTo>
                    <a:pt x="1176628" y="548760"/>
                  </a:lnTo>
                  <a:lnTo>
                    <a:pt x="1176864" y="550030"/>
                  </a:lnTo>
                  <a:lnTo>
                    <a:pt x="1177575" y="552570"/>
                  </a:lnTo>
                  <a:close/>
                </a:path>
                <a:path w="2360295" h="1867535">
                  <a:moveTo>
                    <a:pt x="1179312" y="552570"/>
                  </a:moveTo>
                  <a:lnTo>
                    <a:pt x="1180180" y="552570"/>
                  </a:lnTo>
                  <a:lnTo>
                    <a:pt x="1178838" y="551300"/>
                  </a:lnTo>
                  <a:lnTo>
                    <a:pt x="1179312" y="552570"/>
                  </a:lnTo>
                  <a:close/>
                </a:path>
                <a:path w="2360295" h="1867535">
                  <a:moveTo>
                    <a:pt x="1174179" y="555110"/>
                  </a:moveTo>
                  <a:lnTo>
                    <a:pt x="1175285" y="555110"/>
                  </a:lnTo>
                  <a:lnTo>
                    <a:pt x="1175758" y="553840"/>
                  </a:lnTo>
                  <a:lnTo>
                    <a:pt x="1176153" y="552570"/>
                  </a:lnTo>
                  <a:lnTo>
                    <a:pt x="1175127" y="552570"/>
                  </a:lnTo>
                  <a:lnTo>
                    <a:pt x="1174100" y="551300"/>
                  </a:lnTo>
                  <a:lnTo>
                    <a:pt x="1173942" y="553840"/>
                  </a:lnTo>
                  <a:lnTo>
                    <a:pt x="1175127" y="553840"/>
                  </a:lnTo>
                  <a:lnTo>
                    <a:pt x="1174179" y="555110"/>
                  </a:lnTo>
                  <a:close/>
                </a:path>
                <a:path w="2360295" h="1867535">
                  <a:moveTo>
                    <a:pt x="1179075" y="553840"/>
                  </a:moveTo>
                  <a:lnTo>
                    <a:pt x="1180101" y="553840"/>
                  </a:lnTo>
                  <a:lnTo>
                    <a:pt x="1180338" y="552570"/>
                  </a:lnTo>
                  <a:lnTo>
                    <a:pt x="1177574" y="552570"/>
                  </a:lnTo>
                  <a:lnTo>
                    <a:pt x="1179075" y="553840"/>
                  </a:lnTo>
                  <a:close/>
                </a:path>
                <a:path w="2360295" h="1867535">
                  <a:moveTo>
                    <a:pt x="1169125" y="562730"/>
                  </a:moveTo>
                  <a:lnTo>
                    <a:pt x="1175838" y="562730"/>
                  </a:lnTo>
                  <a:lnTo>
                    <a:pt x="1175601" y="561460"/>
                  </a:lnTo>
                  <a:lnTo>
                    <a:pt x="1175285" y="561460"/>
                  </a:lnTo>
                  <a:lnTo>
                    <a:pt x="1175285" y="560451"/>
                  </a:lnTo>
                  <a:lnTo>
                    <a:pt x="1174732" y="560190"/>
                  </a:lnTo>
                  <a:lnTo>
                    <a:pt x="1175285" y="559872"/>
                  </a:lnTo>
                  <a:lnTo>
                    <a:pt x="1175285" y="558920"/>
                  </a:lnTo>
                  <a:lnTo>
                    <a:pt x="1175522" y="557650"/>
                  </a:lnTo>
                  <a:lnTo>
                    <a:pt x="1175601" y="555110"/>
                  </a:lnTo>
                  <a:lnTo>
                    <a:pt x="1174416" y="555110"/>
                  </a:lnTo>
                  <a:lnTo>
                    <a:pt x="1173943" y="556380"/>
                  </a:lnTo>
                  <a:lnTo>
                    <a:pt x="1174890" y="556380"/>
                  </a:lnTo>
                  <a:lnTo>
                    <a:pt x="1174733" y="557650"/>
                  </a:lnTo>
                  <a:lnTo>
                    <a:pt x="1168020" y="557650"/>
                  </a:lnTo>
                  <a:lnTo>
                    <a:pt x="1166993" y="560190"/>
                  </a:lnTo>
                  <a:lnTo>
                    <a:pt x="1167704" y="561460"/>
                  </a:lnTo>
                  <a:lnTo>
                    <a:pt x="1169125" y="562730"/>
                  </a:lnTo>
                  <a:close/>
                </a:path>
                <a:path w="2360295" h="1867535">
                  <a:moveTo>
                    <a:pt x="1177417" y="561460"/>
                  </a:moveTo>
                  <a:lnTo>
                    <a:pt x="1178918" y="561460"/>
                  </a:lnTo>
                  <a:lnTo>
                    <a:pt x="1178602" y="560190"/>
                  </a:lnTo>
                  <a:lnTo>
                    <a:pt x="1177417" y="558920"/>
                  </a:lnTo>
                  <a:lnTo>
                    <a:pt x="1177101" y="557650"/>
                  </a:lnTo>
                  <a:lnTo>
                    <a:pt x="1176469" y="557650"/>
                  </a:lnTo>
                  <a:lnTo>
                    <a:pt x="1176469" y="558920"/>
                  </a:lnTo>
                  <a:lnTo>
                    <a:pt x="1176943" y="558920"/>
                  </a:lnTo>
                  <a:lnTo>
                    <a:pt x="1175285" y="559872"/>
                  </a:lnTo>
                  <a:lnTo>
                    <a:pt x="1175285" y="560451"/>
                  </a:lnTo>
                  <a:lnTo>
                    <a:pt x="1177417" y="561460"/>
                  </a:lnTo>
                  <a:close/>
                </a:path>
                <a:path w="2360295" h="1867535">
                  <a:moveTo>
                    <a:pt x="1178918" y="560190"/>
                  </a:moveTo>
                  <a:lnTo>
                    <a:pt x="1180813" y="560190"/>
                  </a:lnTo>
                  <a:lnTo>
                    <a:pt x="1180655" y="558920"/>
                  </a:lnTo>
                  <a:lnTo>
                    <a:pt x="1178207" y="558920"/>
                  </a:lnTo>
                  <a:lnTo>
                    <a:pt x="1178918" y="560190"/>
                  </a:lnTo>
                  <a:close/>
                </a:path>
                <a:path w="2360295" h="1867535">
                  <a:moveTo>
                    <a:pt x="1175285" y="560451"/>
                  </a:moveTo>
                  <a:lnTo>
                    <a:pt x="1175285" y="559872"/>
                  </a:lnTo>
                  <a:lnTo>
                    <a:pt x="1174732" y="560190"/>
                  </a:lnTo>
                  <a:lnTo>
                    <a:pt x="1175285" y="560451"/>
                  </a:lnTo>
                  <a:close/>
                </a:path>
                <a:path w="2360295" h="1867535">
                  <a:moveTo>
                    <a:pt x="1165888" y="564000"/>
                  </a:moveTo>
                  <a:lnTo>
                    <a:pt x="1181208" y="564000"/>
                  </a:lnTo>
                  <a:lnTo>
                    <a:pt x="1178444" y="562730"/>
                  </a:lnTo>
                  <a:lnTo>
                    <a:pt x="1181918" y="561460"/>
                  </a:lnTo>
                  <a:lnTo>
                    <a:pt x="1181129" y="560190"/>
                  </a:lnTo>
                  <a:lnTo>
                    <a:pt x="1179154" y="560190"/>
                  </a:lnTo>
                  <a:lnTo>
                    <a:pt x="1178997" y="561460"/>
                  </a:lnTo>
                  <a:lnTo>
                    <a:pt x="1177417" y="561460"/>
                  </a:lnTo>
                  <a:lnTo>
                    <a:pt x="1176154" y="562730"/>
                  </a:lnTo>
                  <a:lnTo>
                    <a:pt x="1166046" y="562730"/>
                  </a:lnTo>
                  <a:lnTo>
                    <a:pt x="1165888" y="564000"/>
                  </a:lnTo>
                  <a:close/>
                </a:path>
                <a:path w="2360295" h="1867535">
                  <a:moveTo>
                    <a:pt x="1178760" y="574160"/>
                  </a:moveTo>
                  <a:lnTo>
                    <a:pt x="1182313" y="574160"/>
                  </a:lnTo>
                  <a:lnTo>
                    <a:pt x="1182471" y="571620"/>
                  </a:lnTo>
                  <a:lnTo>
                    <a:pt x="1183577" y="570350"/>
                  </a:lnTo>
                  <a:lnTo>
                    <a:pt x="1181681" y="567810"/>
                  </a:lnTo>
                  <a:lnTo>
                    <a:pt x="1181523" y="564000"/>
                  </a:lnTo>
                  <a:lnTo>
                    <a:pt x="1176075" y="564000"/>
                  </a:lnTo>
                  <a:lnTo>
                    <a:pt x="1176746" y="565270"/>
                  </a:lnTo>
                  <a:lnTo>
                    <a:pt x="1180418" y="565270"/>
                  </a:lnTo>
                  <a:lnTo>
                    <a:pt x="1180655" y="566540"/>
                  </a:lnTo>
                  <a:lnTo>
                    <a:pt x="1180971" y="567810"/>
                  </a:lnTo>
                  <a:lnTo>
                    <a:pt x="1179313" y="567810"/>
                  </a:lnTo>
                  <a:lnTo>
                    <a:pt x="1179392" y="569080"/>
                  </a:lnTo>
                  <a:lnTo>
                    <a:pt x="1178444" y="569080"/>
                  </a:lnTo>
                  <a:lnTo>
                    <a:pt x="1176391" y="571620"/>
                  </a:lnTo>
                  <a:lnTo>
                    <a:pt x="1179866" y="572890"/>
                  </a:lnTo>
                  <a:lnTo>
                    <a:pt x="1178760" y="574160"/>
                  </a:lnTo>
                  <a:close/>
                </a:path>
                <a:path w="2360295" h="1867535">
                  <a:moveTo>
                    <a:pt x="1165730" y="571620"/>
                  </a:moveTo>
                  <a:lnTo>
                    <a:pt x="1172522" y="571620"/>
                  </a:lnTo>
                  <a:lnTo>
                    <a:pt x="1172285" y="570350"/>
                  </a:lnTo>
                  <a:lnTo>
                    <a:pt x="1172127" y="569080"/>
                  </a:lnTo>
                  <a:lnTo>
                    <a:pt x="1171653" y="566540"/>
                  </a:lnTo>
                  <a:lnTo>
                    <a:pt x="1172680" y="565270"/>
                  </a:lnTo>
                  <a:lnTo>
                    <a:pt x="1174812" y="565270"/>
                  </a:lnTo>
                  <a:lnTo>
                    <a:pt x="1175049" y="564000"/>
                  </a:lnTo>
                  <a:lnTo>
                    <a:pt x="1166598" y="564000"/>
                  </a:lnTo>
                  <a:lnTo>
                    <a:pt x="1165019" y="566540"/>
                  </a:lnTo>
                  <a:lnTo>
                    <a:pt x="1166598" y="569080"/>
                  </a:lnTo>
                  <a:lnTo>
                    <a:pt x="1165730" y="571620"/>
                  </a:lnTo>
                  <a:close/>
                </a:path>
                <a:path w="2360295" h="1867535">
                  <a:moveTo>
                    <a:pt x="1179155" y="566540"/>
                  </a:moveTo>
                  <a:lnTo>
                    <a:pt x="1180102" y="565270"/>
                  </a:lnTo>
                  <a:lnTo>
                    <a:pt x="1178523" y="565270"/>
                  </a:lnTo>
                  <a:lnTo>
                    <a:pt x="1179155" y="566540"/>
                  </a:lnTo>
                  <a:close/>
                </a:path>
                <a:path w="2360295" h="1867535">
                  <a:moveTo>
                    <a:pt x="1177418" y="566540"/>
                  </a:moveTo>
                  <a:lnTo>
                    <a:pt x="1178523" y="565270"/>
                  </a:lnTo>
                  <a:lnTo>
                    <a:pt x="1176746" y="565270"/>
                  </a:lnTo>
                  <a:lnTo>
                    <a:pt x="1177418" y="566540"/>
                  </a:lnTo>
                  <a:close/>
                </a:path>
                <a:path w="2360295" h="1867535">
                  <a:moveTo>
                    <a:pt x="1166914" y="572890"/>
                  </a:moveTo>
                  <a:lnTo>
                    <a:pt x="1175917" y="572890"/>
                  </a:lnTo>
                  <a:lnTo>
                    <a:pt x="1173706" y="566540"/>
                  </a:lnTo>
                  <a:lnTo>
                    <a:pt x="1173312" y="566540"/>
                  </a:lnTo>
                  <a:lnTo>
                    <a:pt x="1173391" y="567810"/>
                  </a:lnTo>
                  <a:lnTo>
                    <a:pt x="1173627" y="569080"/>
                  </a:lnTo>
                  <a:lnTo>
                    <a:pt x="1173943" y="569080"/>
                  </a:lnTo>
                  <a:lnTo>
                    <a:pt x="1173153" y="571620"/>
                  </a:lnTo>
                  <a:lnTo>
                    <a:pt x="1166520" y="571620"/>
                  </a:lnTo>
                  <a:lnTo>
                    <a:pt x="1166914" y="572890"/>
                  </a:lnTo>
                  <a:close/>
                </a:path>
                <a:path w="2360295" h="1867535">
                  <a:moveTo>
                    <a:pt x="1165572" y="574160"/>
                  </a:moveTo>
                  <a:lnTo>
                    <a:pt x="1176391" y="574160"/>
                  </a:lnTo>
                  <a:lnTo>
                    <a:pt x="1176707" y="572890"/>
                  </a:lnTo>
                  <a:lnTo>
                    <a:pt x="1165572" y="572890"/>
                  </a:lnTo>
                  <a:lnTo>
                    <a:pt x="1165572" y="574160"/>
                  </a:lnTo>
                  <a:close/>
                </a:path>
                <a:path w="2360295" h="1867535">
                  <a:moveTo>
                    <a:pt x="1181287" y="575430"/>
                  </a:moveTo>
                  <a:lnTo>
                    <a:pt x="1182471" y="574160"/>
                  </a:lnTo>
                  <a:lnTo>
                    <a:pt x="1180655" y="574160"/>
                  </a:lnTo>
                  <a:lnTo>
                    <a:pt x="1181287" y="575430"/>
                  </a:lnTo>
                  <a:close/>
                </a:path>
                <a:path w="2360295" h="1867535">
                  <a:moveTo>
                    <a:pt x="1165098" y="575430"/>
                  </a:moveTo>
                  <a:lnTo>
                    <a:pt x="1175680" y="575430"/>
                  </a:lnTo>
                  <a:lnTo>
                    <a:pt x="1175996" y="574160"/>
                  </a:lnTo>
                  <a:lnTo>
                    <a:pt x="1166756" y="574160"/>
                  </a:lnTo>
                  <a:lnTo>
                    <a:pt x="1165098" y="575430"/>
                  </a:lnTo>
                  <a:close/>
                </a:path>
                <a:path w="2360295" h="1867535">
                  <a:moveTo>
                    <a:pt x="1167309" y="577970"/>
                  </a:moveTo>
                  <a:lnTo>
                    <a:pt x="1172679" y="577970"/>
                  </a:lnTo>
                  <a:lnTo>
                    <a:pt x="1172600" y="576700"/>
                  </a:lnTo>
                  <a:lnTo>
                    <a:pt x="1173153" y="575430"/>
                  </a:lnTo>
                  <a:lnTo>
                    <a:pt x="1167467" y="575430"/>
                  </a:lnTo>
                  <a:lnTo>
                    <a:pt x="1165967" y="576700"/>
                  </a:lnTo>
                  <a:lnTo>
                    <a:pt x="1167625" y="576700"/>
                  </a:lnTo>
                  <a:lnTo>
                    <a:pt x="1167309" y="577970"/>
                  </a:lnTo>
                  <a:close/>
                </a:path>
                <a:path w="2360295" h="1867535">
                  <a:moveTo>
                    <a:pt x="1165730" y="577970"/>
                  </a:moveTo>
                  <a:lnTo>
                    <a:pt x="1166914" y="577970"/>
                  </a:lnTo>
                  <a:lnTo>
                    <a:pt x="1166520" y="576700"/>
                  </a:lnTo>
                  <a:lnTo>
                    <a:pt x="1165967" y="576700"/>
                  </a:lnTo>
                  <a:lnTo>
                    <a:pt x="1165730" y="577970"/>
                  </a:lnTo>
                  <a:close/>
                </a:path>
                <a:path w="2360295" h="1867535">
                  <a:moveTo>
                    <a:pt x="1167072" y="581780"/>
                  </a:moveTo>
                  <a:lnTo>
                    <a:pt x="1168810" y="580510"/>
                  </a:lnTo>
                  <a:lnTo>
                    <a:pt x="1173548" y="580510"/>
                  </a:lnTo>
                  <a:lnTo>
                    <a:pt x="1173311" y="577970"/>
                  </a:lnTo>
                  <a:lnTo>
                    <a:pt x="1165809" y="577970"/>
                  </a:lnTo>
                  <a:lnTo>
                    <a:pt x="1165888" y="579240"/>
                  </a:lnTo>
                  <a:lnTo>
                    <a:pt x="1166125" y="579240"/>
                  </a:lnTo>
                  <a:lnTo>
                    <a:pt x="1166520" y="580510"/>
                  </a:lnTo>
                  <a:lnTo>
                    <a:pt x="1167072" y="581780"/>
                  </a:lnTo>
                  <a:close/>
                </a:path>
                <a:path w="2360295" h="1867535">
                  <a:moveTo>
                    <a:pt x="1182392" y="581780"/>
                  </a:moveTo>
                  <a:lnTo>
                    <a:pt x="1182708" y="581780"/>
                  </a:lnTo>
                  <a:lnTo>
                    <a:pt x="1183103" y="580510"/>
                  </a:lnTo>
                  <a:lnTo>
                    <a:pt x="1182945" y="579240"/>
                  </a:lnTo>
                  <a:lnTo>
                    <a:pt x="1181129" y="579240"/>
                  </a:lnTo>
                  <a:lnTo>
                    <a:pt x="1182787" y="580510"/>
                  </a:lnTo>
                  <a:lnTo>
                    <a:pt x="1181663" y="580879"/>
                  </a:lnTo>
                  <a:lnTo>
                    <a:pt x="1182392" y="581780"/>
                  </a:lnTo>
                  <a:close/>
                </a:path>
                <a:path w="2360295" h="1867535">
                  <a:moveTo>
                    <a:pt x="1178364" y="580510"/>
                  </a:moveTo>
                  <a:lnTo>
                    <a:pt x="1177101" y="579240"/>
                  </a:lnTo>
                  <a:lnTo>
                    <a:pt x="1176074" y="579240"/>
                  </a:lnTo>
                  <a:lnTo>
                    <a:pt x="1178364" y="580510"/>
                  </a:lnTo>
                  <a:close/>
                </a:path>
                <a:path w="2360295" h="1867535">
                  <a:moveTo>
                    <a:pt x="1174732" y="581780"/>
                  </a:moveTo>
                  <a:lnTo>
                    <a:pt x="1176706" y="581780"/>
                  </a:lnTo>
                  <a:lnTo>
                    <a:pt x="1174890" y="579240"/>
                  </a:lnTo>
                  <a:lnTo>
                    <a:pt x="1174653" y="579240"/>
                  </a:lnTo>
                  <a:lnTo>
                    <a:pt x="1173705" y="580510"/>
                  </a:lnTo>
                  <a:lnTo>
                    <a:pt x="1174179" y="580510"/>
                  </a:lnTo>
                  <a:lnTo>
                    <a:pt x="1174732" y="581780"/>
                  </a:lnTo>
                  <a:close/>
                </a:path>
                <a:path w="2360295" h="1867535">
                  <a:moveTo>
                    <a:pt x="1181336" y="580986"/>
                  </a:moveTo>
                  <a:lnTo>
                    <a:pt x="1181663" y="580879"/>
                  </a:lnTo>
                  <a:lnTo>
                    <a:pt x="1181365" y="580510"/>
                  </a:lnTo>
                  <a:lnTo>
                    <a:pt x="1181336" y="580986"/>
                  </a:lnTo>
                  <a:close/>
                </a:path>
                <a:path w="2360295" h="1867535">
                  <a:moveTo>
                    <a:pt x="1172048" y="583050"/>
                  </a:moveTo>
                  <a:lnTo>
                    <a:pt x="1174259" y="583050"/>
                  </a:lnTo>
                  <a:lnTo>
                    <a:pt x="1173153" y="580510"/>
                  </a:lnTo>
                  <a:lnTo>
                    <a:pt x="1172600" y="581780"/>
                  </a:lnTo>
                  <a:lnTo>
                    <a:pt x="1171969" y="581780"/>
                  </a:lnTo>
                  <a:lnTo>
                    <a:pt x="1172048" y="583050"/>
                  </a:lnTo>
                  <a:close/>
                </a:path>
                <a:path w="2360295" h="1867535">
                  <a:moveTo>
                    <a:pt x="1167467" y="584320"/>
                  </a:moveTo>
                  <a:lnTo>
                    <a:pt x="1171432" y="583181"/>
                  </a:lnTo>
                  <a:lnTo>
                    <a:pt x="1171416" y="583050"/>
                  </a:lnTo>
                  <a:lnTo>
                    <a:pt x="1169995" y="580510"/>
                  </a:lnTo>
                  <a:lnTo>
                    <a:pt x="1168810" y="580510"/>
                  </a:lnTo>
                  <a:lnTo>
                    <a:pt x="1169046" y="581780"/>
                  </a:lnTo>
                  <a:lnTo>
                    <a:pt x="1168889" y="583050"/>
                  </a:lnTo>
                  <a:lnTo>
                    <a:pt x="1166915" y="583050"/>
                  </a:lnTo>
                  <a:lnTo>
                    <a:pt x="1167467" y="584320"/>
                  </a:lnTo>
                  <a:close/>
                </a:path>
                <a:path w="2360295" h="1867535">
                  <a:moveTo>
                    <a:pt x="1179826" y="583050"/>
                  </a:moveTo>
                  <a:lnTo>
                    <a:pt x="1181129" y="583050"/>
                  </a:lnTo>
                  <a:lnTo>
                    <a:pt x="1181286" y="581780"/>
                  </a:lnTo>
                  <a:lnTo>
                    <a:pt x="1181336" y="580986"/>
                  </a:lnTo>
                  <a:lnTo>
                    <a:pt x="1178918" y="581780"/>
                  </a:lnTo>
                  <a:lnTo>
                    <a:pt x="1179826" y="583050"/>
                  </a:lnTo>
                  <a:close/>
                </a:path>
                <a:path w="2360295" h="1867535">
                  <a:moveTo>
                    <a:pt x="1172363" y="588130"/>
                  </a:moveTo>
                  <a:lnTo>
                    <a:pt x="1182076" y="588130"/>
                  </a:lnTo>
                  <a:lnTo>
                    <a:pt x="1182392" y="585590"/>
                  </a:lnTo>
                  <a:lnTo>
                    <a:pt x="1182865" y="584320"/>
                  </a:lnTo>
                  <a:lnTo>
                    <a:pt x="1182392" y="581780"/>
                  </a:lnTo>
                  <a:lnTo>
                    <a:pt x="1181997" y="581780"/>
                  </a:lnTo>
                  <a:lnTo>
                    <a:pt x="1182234" y="583050"/>
                  </a:lnTo>
                  <a:lnTo>
                    <a:pt x="1179826" y="583050"/>
                  </a:lnTo>
                  <a:lnTo>
                    <a:pt x="1180734" y="584320"/>
                  </a:lnTo>
                  <a:lnTo>
                    <a:pt x="1180576" y="586860"/>
                  </a:lnTo>
                  <a:lnTo>
                    <a:pt x="1171731" y="586860"/>
                  </a:lnTo>
                  <a:lnTo>
                    <a:pt x="1171950" y="587739"/>
                  </a:lnTo>
                  <a:lnTo>
                    <a:pt x="1172363" y="588130"/>
                  </a:lnTo>
                  <a:close/>
                </a:path>
                <a:path w="2360295" h="1867535">
                  <a:moveTo>
                    <a:pt x="1169126" y="586860"/>
                  </a:moveTo>
                  <a:lnTo>
                    <a:pt x="1179707" y="586860"/>
                  </a:lnTo>
                  <a:lnTo>
                    <a:pt x="1178523" y="585590"/>
                  </a:lnTo>
                  <a:lnTo>
                    <a:pt x="1177417" y="583050"/>
                  </a:lnTo>
                  <a:lnTo>
                    <a:pt x="1176233" y="581780"/>
                  </a:lnTo>
                  <a:lnTo>
                    <a:pt x="1175759" y="581780"/>
                  </a:lnTo>
                  <a:lnTo>
                    <a:pt x="1176075" y="583050"/>
                  </a:lnTo>
                  <a:lnTo>
                    <a:pt x="1172048" y="583050"/>
                  </a:lnTo>
                  <a:lnTo>
                    <a:pt x="1172285" y="584320"/>
                  </a:lnTo>
                  <a:lnTo>
                    <a:pt x="1170968" y="584320"/>
                  </a:lnTo>
                  <a:lnTo>
                    <a:pt x="1169126" y="586860"/>
                  </a:lnTo>
                  <a:close/>
                </a:path>
                <a:path w="2360295" h="1867535">
                  <a:moveTo>
                    <a:pt x="1166915" y="583050"/>
                  </a:moveTo>
                  <a:lnTo>
                    <a:pt x="1167941" y="583050"/>
                  </a:lnTo>
                  <a:lnTo>
                    <a:pt x="1167546" y="581780"/>
                  </a:lnTo>
                  <a:lnTo>
                    <a:pt x="1165730" y="581780"/>
                  </a:lnTo>
                  <a:lnTo>
                    <a:pt x="1166915" y="583050"/>
                  </a:lnTo>
                  <a:close/>
                </a:path>
                <a:path w="2360295" h="1867535">
                  <a:moveTo>
                    <a:pt x="1171485" y="583607"/>
                  </a:moveTo>
                  <a:lnTo>
                    <a:pt x="1171889" y="583050"/>
                  </a:lnTo>
                  <a:lnTo>
                    <a:pt x="1171432" y="583181"/>
                  </a:lnTo>
                  <a:lnTo>
                    <a:pt x="1171485" y="583607"/>
                  </a:lnTo>
                  <a:close/>
                </a:path>
                <a:path w="2360295" h="1867535">
                  <a:moveTo>
                    <a:pt x="1170968" y="584320"/>
                  </a:moveTo>
                  <a:lnTo>
                    <a:pt x="1171574" y="584320"/>
                  </a:lnTo>
                  <a:lnTo>
                    <a:pt x="1171485" y="583607"/>
                  </a:lnTo>
                  <a:lnTo>
                    <a:pt x="1170968" y="584320"/>
                  </a:lnTo>
                  <a:close/>
                </a:path>
                <a:path w="2360295" h="1867535">
                  <a:moveTo>
                    <a:pt x="1179621" y="592265"/>
                  </a:moveTo>
                  <a:lnTo>
                    <a:pt x="1179944" y="591940"/>
                  </a:lnTo>
                  <a:lnTo>
                    <a:pt x="1176312" y="590670"/>
                  </a:lnTo>
                  <a:lnTo>
                    <a:pt x="1177733" y="588130"/>
                  </a:lnTo>
                  <a:lnTo>
                    <a:pt x="1172047" y="588130"/>
                  </a:lnTo>
                  <a:lnTo>
                    <a:pt x="1171950" y="587739"/>
                  </a:lnTo>
                  <a:lnTo>
                    <a:pt x="1171021" y="586860"/>
                  </a:lnTo>
                  <a:lnTo>
                    <a:pt x="1168415" y="590670"/>
                  </a:lnTo>
                  <a:lnTo>
                    <a:pt x="1166164" y="590670"/>
                  </a:lnTo>
                  <a:lnTo>
                    <a:pt x="1165256" y="591940"/>
                  </a:lnTo>
                  <a:lnTo>
                    <a:pt x="1179075" y="591940"/>
                  </a:lnTo>
                  <a:lnTo>
                    <a:pt x="1179621" y="592265"/>
                  </a:lnTo>
                  <a:close/>
                </a:path>
                <a:path w="2360295" h="1867535">
                  <a:moveTo>
                    <a:pt x="1166164" y="590670"/>
                  </a:moveTo>
                  <a:lnTo>
                    <a:pt x="1168415" y="590670"/>
                  </a:lnTo>
                  <a:lnTo>
                    <a:pt x="1167230" y="586860"/>
                  </a:lnTo>
                  <a:lnTo>
                    <a:pt x="1166362" y="586860"/>
                  </a:lnTo>
                  <a:lnTo>
                    <a:pt x="1166204" y="588130"/>
                  </a:lnTo>
                  <a:lnTo>
                    <a:pt x="1166362" y="588130"/>
                  </a:lnTo>
                  <a:lnTo>
                    <a:pt x="1167704" y="589400"/>
                  </a:lnTo>
                  <a:lnTo>
                    <a:pt x="1167072" y="589400"/>
                  </a:lnTo>
                  <a:lnTo>
                    <a:pt x="1166164" y="590670"/>
                  </a:lnTo>
                  <a:close/>
                </a:path>
                <a:path w="2360295" h="1867535">
                  <a:moveTo>
                    <a:pt x="1172047" y="588130"/>
                  </a:moveTo>
                  <a:lnTo>
                    <a:pt x="1172363" y="588130"/>
                  </a:lnTo>
                  <a:lnTo>
                    <a:pt x="1171950" y="587739"/>
                  </a:lnTo>
                  <a:lnTo>
                    <a:pt x="1172047" y="588130"/>
                  </a:lnTo>
                  <a:close/>
                </a:path>
                <a:path w="2360295" h="1867535">
                  <a:moveTo>
                    <a:pt x="1180575" y="589400"/>
                  </a:moveTo>
                  <a:lnTo>
                    <a:pt x="1181286" y="589400"/>
                  </a:lnTo>
                  <a:lnTo>
                    <a:pt x="1181918" y="588130"/>
                  </a:lnTo>
                  <a:lnTo>
                    <a:pt x="1180023" y="588130"/>
                  </a:lnTo>
                  <a:lnTo>
                    <a:pt x="1180575" y="589400"/>
                  </a:lnTo>
                  <a:close/>
                </a:path>
                <a:path w="2360295" h="1867535">
                  <a:moveTo>
                    <a:pt x="1178207" y="589400"/>
                  </a:moveTo>
                  <a:lnTo>
                    <a:pt x="1178996" y="589400"/>
                  </a:lnTo>
                  <a:lnTo>
                    <a:pt x="1179154" y="588130"/>
                  </a:lnTo>
                  <a:lnTo>
                    <a:pt x="1177891" y="588130"/>
                  </a:lnTo>
                  <a:lnTo>
                    <a:pt x="1178207" y="589400"/>
                  </a:lnTo>
                  <a:close/>
                </a:path>
                <a:path w="2360295" h="1867535">
                  <a:moveTo>
                    <a:pt x="1180815" y="592760"/>
                  </a:moveTo>
                  <a:lnTo>
                    <a:pt x="1182549" y="591940"/>
                  </a:lnTo>
                  <a:lnTo>
                    <a:pt x="1180418" y="591940"/>
                  </a:lnTo>
                  <a:lnTo>
                    <a:pt x="1180257" y="592118"/>
                  </a:lnTo>
                  <a:lnTo>
                    <a:pt x="1180815" y="592760"/>
                  </a:lnTo>
                  <a:close/>
                </a:path>
                <a:path w="2360295" h="1867535">
                  <a:moveTo>
                    <a:pt x="1180257" y="592118"/>
                  </a:moveTo>
                  <a:lnTo>
                    <a:pt x="1180418" y="591940"/>
                  </a:lnTo>
                  <a:lnTo>
                    <a:pt x="1180236" y="592094"/>
                  </a:lnTo>
                  <a:close/>
                </a:path>
                <a:path w="2360295" h="1867535">
                  <a:moveTo>
                    <a:pt x="1180236" y="592094"/>
                  </a:moveTo>
                  <a:lnTo>
                    <a:pt x="1180418" y="591940"/>
                  </a:lnTo>
                  <a:lnTo>
                    <a:pt x="1180101" y="591940"/>
                  </a:lnTo>
                  <a:lnTo>
                    <a:pt x="1180236" y="592094"/>
                  </a:lnTo>
                  <a:close/>
                </a:path>
                <a:path w="2360295" h="1867535">
                  <a:moveTo>
                    <a:pt x="1179282" y="592605"/>
                  </a:moveTo>
                  <a:lnTo>
                    <a:pt x="1179621" y="592265"/>
                  </a:lnTo>
                  <a:lnTo>
                    <a:pt x="1179075" y="591940"/>
                  </a:lnTo>
                  <a:lnTo>
                    <a:pt x="1179282" y="592605"/>
                  </a:lnTo>
                  <a:close/>
                </a:path>
                <a:path w="2360295" h="1867535">
                  <a:moveTo>
                    <a:pt x="1166678" y="594480"/>
                  </a:moveTo>
                  <a:lnTo>
                    <a:pt x="1177417" y="594480"/>
                  </a:lnTo>
                  <a:lnTo>
                    <a:pt x="1179128" y="592760"/>
                  </a:lnTo>
                  <a:lnTo>
                    <a:pt x="1179176" y="592265"/>
                  </a:lnTo>
                  <a:lnTo>
                    <a:pt x="1179075" y="591940"/>
                  </a:lnTo>
                  <a:lnTo>
                    <a:pt x="1165256" y="591940"/>
                  </a:lnTo>
                  <a:lnTo>
                    <a:pt x="1166678" y="594480"/>
                  </a:lnTo>
                  <a:close/>
                </a:path>
                <a:path w="2360295" h="1867535">
                  <a:moveTo>
                    <a:pt x="1179949" y="592460"/>
                  </a:moveTo>
                  <a:lnTo>
                    <a:pt x="1180125" y="592265"/>
                  </a:lnTo>
                  <a:lnTo>
                    <a:pt x="1180236" y="592094"/>
                  </a:lnTo>
                  <a:lnTo>
                    <a:pt x="1179863" y="592409"/>
                  </a:lnTo>
                  <a:close/>
                </a:path>
                <a:path w="2360295" h="1867535">
                  <a:moveTo>
                    <a:pt x="1179355" y="592840"/>
                  </a:moveTo>
                  <a:lnTo>
                    <a:pt x="1179863" y="592409"/>
                  </a:lnTo>
                  <a:lnTo>
                    <a:pt x="1179621" y="592265"/>
                  </a:lnTo>
                  <a:lnTo>
                    <a:pt x="1179426" y="592460"/>
                  </a:lnTo>
                  <a:lnTo>
                    <a:pt x="1179355" y="592840"/>
                  </a:lnTo>
                  <a:close/>
                </a:path>
                <a:path w="2360295" h="1867535">
                  <a:moveTo>
                    <a:pt x="1179419" y="593047"/>
                  </a:moveTo>
                  <a:lnTo>
                    <a:pt x="1179818" y="592605"/>
                  </a:lnTo>
                  <a:lnTo>
                    <a:pt x="1179863" y="592409"/>
                  </a:lnTo>
                  <a:lnTo>
                    <a:pt x="1179449" y="592760"/>
                  </a:lnTo>
                  <a:lnTo>
                    <a:pt x="1179419" y="593047"/>
                  </a:lnTo>
                  <a:close/>
                </a:path>
                <a:path w="2360295" h="1867535">
                  <a:moveTo>
                    <a:pt x="1179470" y="593210"/>
                  </a:moveTo>
                  <a:lnTo>
                    <a:pt x="1179864" y="593210"/>
                  </a:lnTo>
                  <a:lnTo>
                    <a:pt x="1180613" y="592856"/>
                  </a:lnTo>
                  <a:lnTo>
                    <a:pt x="1179949" y="592460"/>
                  </a:lnTo>
                  <a:lnTo>
                    <a:pt x="1179592" y="592856"/>
                  </a:lnTo>
                  <a:lnTo>
                    <a:pt x="1179470" y="593210"/>
                  </a:lnTo>
                  <a:close/>
                </a:path>
                <a:path w="2360295" h="1867535">
                  <a:moveTo>
                    <a:pt x="1181207" y="593210"/>
                  </a:moveTo>
                  <a:lnTo>
                    <a:pt x="1180815" y="592760"/>
                  </a:lnTo>
                  <a:lnTo>
                    <a:pt x="1180613" y="592856"/>
                  </a:lnTo>
                  <a:lnTo>
                    <a:pt x="1181207" y="593210"/>
                  </a:lnTo>
                  <a:close/>
                </a:path>
                <a:path w="2360295" h="1867535">
                  <a:moveTo>
                    <a:pt x="1167388" y="605910"/>
                  </a:moveTo>
                  <a:lnTo>
                    <a:pt x="1178444" y="605910"/>
                  </a:lnTo>
                  <a:lnTo>
                    <a:pt x="1178602" y="604640"/>
                  </a:lnTo>
                  <a:lnTo>
                    <a:pt x="1178602" y="603370"/>
                  </a:lnTo>
                  <a:lnTo>
                    <a:pt x="1178759" y="602100"/>
                  </a:lnTo>
                  <a:lnTo>
                    <a:pt x="1177891" y="598290"/>
                  </a:lnTo>
                  <a:lnTo>
                    <a:pt x="1179628" y="597020"/>
                  </a:lnTo>
                  <a:lnTo>
                    <a:pt x="1178128" y="594480"/>
                  </a:lnTo>
                  <a:lnTo>
                    <a:pt x="1179273" y="593210"/>
                  </a:lnTo>
                  <a:lnTo>
                    <a:pt x="1179355" y="592840"/>
                  </a:lnTo>
                  <a:lnTo>
                    <a:pt x="1177417" y="594480"/>
                  </a:lnTo>
                  <a:lnTo>
                    <a:pt x="1166678" y="594480"/>
                  </a:lnTo>
                  <a:lnTo>
                    <a:pt x="1166283" y="598290"/>
                  </a:lnTo>
                  <a:lnTo>
                    <a:pt x="1167231" y="599560"/>
                  </a:lnTo>
                  <a:lnTo>
                    <a:pt x="1167467" y="600830"/>
                  </a:lnTo>
                  <a:lnTo>
                    <a:pt x="1166362" y="602100"/>
                  </a:lnTo>
                  <a:lnTo>
                    <a:pt x="1166046" y="603370"/>
                  </a:lnTo>
                  <a:lnTo>
                    <a:pt x="1168810" y="603370"/>
                  </a:lnTo>
                  <a:lnTo>
                    <a:pt x="1168888" y="604640"/>
                  </a:lnTo>
                  <a:lnTo>
                    <a:pt x="1167370" y="605861"/>
                  </a:lnTo>
                  <a:close/>
                </a:path>
                <a:path w="2360295" h="1867535">
                  <a:moveTo>
                    <a:pt x="1180043" y="593431"/>
                  </a:moveTo>
                  <a:lnTo>
                    <a:pt x="1180180" y="593210"/>
                  </a:lnTo>
                  <a:lnTo>
                    <a:pt x="1179864" y="593210"/>
                  </a:lnTo>
                  <a:lnTo>
                    <a:pt x="1180043" y="593431"/>
                  </a:lnTo>
                  <a:close/>
                </a:path>
                <a:path w="2360295" h="1867535">
                  <a:moveTo>
                    <a:pt x="1179391" y="594480"/>
                  </a:moveTo>
                  <a:lnTo>
                    <a:pt x="1180891" y="594480"/>
                  </a:lnTo>
                  <a:lnTo>
                    <a:pt x="1180043" y="593431"/>
                  </a:lnTo>
                  <a:lnTo>
                    <a:pt x="1179391" y="594480"/>
                  </a:lnTo>
                  <a:close/>
                </a:path>
                <a:path w="2360295" h="1867535">
                  <a:moveTo>
                    <a:pt x="1177812" y="610990"/>
                  </a:moveTo>
                  <a:lnTo>
                    <a:pt x="1179470" y="610990"/>
                  </a:lnTo>
                  <a:lnTo>
                    <a:pt x="1182076" y="608450"/>
                  </a:lnTo>
                  <a:lnTo>
                    <a:pt x="1181302" y="605961"/>
                  </a:lnTo>
                  <a:lnTo>
                    <a:pt x="1181207" y="603370"/>
                  </a:lnTo>
                  <a:lnTo>
                    <a:pt x="1179944" y="604640"/>
                  </a:lnTo>
                  <a:lnTo>
                    <a:pt x="1179075" y="604640"/>
                  </a:lnTo>
                  <a:lnTo>
                    <a:pt x="1178760" y="605910"/>
                  </a:lnTo>
                  <a:lnTo>
                    <a:pt x="1167388" y="605910"/>
                  </a:lnTo>
                  <a:lnTo>
                    <a:pt x="1169283" y="607180"/>
                  </a:lnTo>
                  <a:lnTo>
                    <a:pt x="1169283" y="608450"/>
                  </a:lnTo>
                  <a:lnTo>
                    <a:pt x="1166362" y="608450"/>
                  </a:lnTo>
                  <a:lnTo>
                    <a:pt x="1166283" y="609720"/>
                  </a:lnTo>
                  <a:lnTo>
                    <a:pt x="1178680" y="609720"/>
                  </a:lnTo>
                  <a:lnTo>
                    <a:pt x="1177812" y="610990"/>
                  </a:lnTo>
                  <a:close/>
                </a:path>
                <a:path w="2360295" h="1867535">
                  <a:moveTo>
                    <a:pt x="1166520" y="604640"/>
                  </a:moveTo>
                  <a:lnTo>
                    <a:pt x="1166678" y="603370"/>
                  </a:lnTo>
                  <a:lnTo>
                    <a:pt x="1166362" y="603370"/>
                  </a:lnTo>
                  <a:lnTo>
                    <a:pt x="1166520" y="604640"/>
                  </a:lnTo>
                  <a:close/>
                </a:path>
                <a:path w="2360295" h="1867535">
                  <a:moveTo>
                    <a:pt x="1166362" y="608450"/>
                  </a:moveTo>
                  <a:lnTo>
                    <a:pt x="1167625" y="608450"/>
                  </a:lnTo>
                  <a:lnTo>
                    <a:pt x="1167388" y="607180"/>
                  </a:lnTo>
                  <a:lnTo>
                    <a:pt x="1167370" y="605861"/>
                  </a:lnTo>
                  <a:lnTo>
                    <a:pt x="1166915" y="604640"/>
                  </a:lnTo>
                  <a:lnTo>
                    <a:pt x="1165809" y="604640"/>
                  </a:lnTo>
                  <a:lnTo>
                    <a:pt x="1166112" y="605861"/>
                  </a:lnTo>
                  <a:lnTo>
                    <a:pt x="1166362" y="608450"/>
                  </a:lnTo>
                  <a:close/>
                </a:path>
                <a:path w="2360295" h="1867535">
                  <a:moveTo>
                    <a:pt x="1166046" y="613530"/>
                  </a:moveTo>
                  <a:lnTo>
                    <a:pt x="1175127" y="613530"/>
                  </a:lnTo>
                  <a:lnTo>
                    <a:pt x="1174969" y="610990"/>
                  </a:lnTo>
                  <a:lnTo>
                    <a:pt x="1177259" y="610990"/>
                  </a:lnTo>
                  <a:lnTo>
                    <a:pt x="1176075" y="609720"/>
                  </a:lnTo>
                  <a:lnTo>
                    <a:pt x="1166283" y="609720"/>
                  </a:lnTo>
                  <a:lnTo>
                    <a:pt x="1165414" y="612260"/>
                  </a:lnTo>
                  <a:lnTo>
                    <a:pt x="1166046" y="613530"/>
                  </a:lnTo>
                  <a:close/>
                </a:path>
                <a:path w="2360295" h="1867535">
                  <a:moveTo>
                    <a:pt x="1176785" y="618610"/>
                  </a:moveTo>
                  <a:lnTo>
                    <a:pt x="1176469" y="614800"/>
                  </a:lnTo>
                  <a:lnTo>
                    <a:pt x="1176864" y="614800"/>
                  </a:lnTo>
                  <a:lnTo>
                    <a:pt x="1181444" y="612260"/>
                  </a:lnTo>
                  <a:lnTo>
                    <a:pt x="1179944" y="610990"/>
                  </a:lnTo>
                  <a:lnTo>
                    <a:pt x="1179233" y="610990"/>
                  </a:lnTo>
                  <a:lnTo>
                    <a:pt x="1179075" y="612260"/>
                  </a:lnTo>
                  <a:lnTo>
                    <a:pt x="1178601" y="613530"/>
                  </a:lnTo>
                  <a:lnTo>
                    <a:pt x="1166046" y="613530"/>
                  </a:lnTo>
                  <a:lnTo>
                    <a:pt x="1167862" y="614800"/>
                  </a:lnTo>
                  <a:lnTo>
                    <a:pt x="1166677" y="617340"/>
                  </a:lnTo>
                  <a:lnTo>
                    <a:pt x="1176154" y="617340"/>
                  </a:lnTo>
                  <a:lnTo>
                    <a:pt x="1176785" y="618610"/>
                  </a:lnTo>
                  <a:close/>
                </a:path>
                <a:path w="2360295" h="1867535">
                  <a:moveTo>
                    <a:pt x="1176706" y="612260"/>
                  </a:moveTo>
                  <a:lnTo>
                    <a:pt x="1177022" y="610990"/>
                  </a:lnTo>
                  <a:lnTo>
                    <a:pt x="1176233" y="610990"/>
                  </a:lnTo>
                  <a:lnTo>
                    <a:pt x="1176706" y="612260"/>
                  </a:lnTo>
                  <a:close/>
                </a:path>
                <a:path w="2360295" h="1867535">
                  <a:moveTo>
                    <a:pt x="1179312" y="616070"/>
                  </a:moveTo>
                  <a:lnTo>
                    <a:pt x="1180260" y="616070"/>
                  </a:lnTo>
                  <a:lnTo>
                    <a:pt x="1180260" y="614800"/>
                  </a:lnTo>
                  <a:lnTo>
                    <a:pt x="1176469" y="614800"/>
                  </a:lnTo>
                  <a:lnTo>
                    <a:pt x="1179312" y="616070"/>
                  </a:lnTo>
                  <a:close/>
                </a:path>
                <a:path w="2360295" h="1867535">
                  <a:moveTo>
                    <a:pt x="1179351" y="617975"/>
                  </a:moveTo>
                  <a:lnTo>
                    <a:pt x="1180022" y="617340"/>
                  </a:lnTo>
                  <a:lnTo>
                    <a:pt x="1180575" y="616070"/>
                  </a:lnTo>
                  <a:lnTo>
                    <a:pt x="1179232" y="616070"/>
                  </a:lnTo>
                  <a:lnTo>
                    <a:pt x="1179351" y="617975"/>
                  </a:lnTo>
                  <a:close/>
                </a:path>
                <a:path w="2360295" h="1867535">
                  <a:moveTo>
                    <a:pt x="1172363" y="624960"/>
                  </a:moveTo>
                  <a:lnTo>
                    <a:pt x="1177575" y="624960"/>
                  </a:lnTo>
                  <a:lnTo>
                    <a:pt x="1177022" y="623690"/>
                  </a:lnTo>
                  <a:lnTo>
                    <a:pt x="1177575" y="623690"/>
                  </a:lnTo>
                  <a:lnTo>
                    <a:pt x="1177101" y="622420"/>
                  </a:lnTo>
                  <a:lnTo>
                    <a:pt x="1177259" y="621150"/>
                  </a:lnTo>
                  <a:lnTo>
                    <a:pt x="1176864" y="621150"/>
                  </a:lnTo>
                  <a:lnTo>
                    <a:pt x="1177733" y="619880"/>
                  </a:lnTo>
                  <a:lnTo>
                    <a:pt x="1177417" y="618610"/>
                  </a:lnTo>
                  <a:lnTo>
                    <a:pt x="1175680" y="618610"/>
                  </a:lnTo>
                  <a:lnTo>
                    <a:pt x="1175285" y="617340"/>
                  </a:lnTo>
                  <a:lnTo>
                    <a:pt x="1166677" y="617340"/>
                  </a:lnTo>
                  <a:lnTo>
                    <a:pt x="1170231" y="618610"/>
                  </a:lnTo>
                  <a:lnTo>
                    <a:pt x="1169991" y="618720"/>
                  </a:lnTo>
                  <a:lnTo>
                    <a:pt x="1170784" y="619880"/>
                  </a:lnTo>
                  <a:lnTo>
                    <a:pt x="1171336" y="619880"/>
                  </a:lnTo>
                  <a:lnTo>
                    <a:pt x="1171358" y="621265"/>
                  </a:lnTo>
                  <a:lnTo>
                    <a:pt x="1171573" y="622420"/>
                  </a:lnTo>
                  <a:lnTo>
                    <a:pt x="1172679" y="622420"/>
                  </a:lnTo>
                  <a:lnTo>
                    <a:pt x="1172590" y="623740"/>
                  </a:lnTo>
                  <a:lnTo>
                    <a:pt x="1172363" y="624960"/>
                  </a:lnTo>
                  <a:close/>
                </a:path>
                <a:path w="2360295" h="1867535">
                  <a:moveTo>
                    <a:pt x="1178680" y="618610"/>
                  </a:moveTo>
                  <a:lnTo>
                    <a:pt x="1179391" y="618610"/>
                  </a:lnTo>
                  <a:lnTo>
                    <a:pt x="1179351" y="617975"/>
                  </a:lnTo>
                  <a:lnTo>
                    <a:pt x="1178680" y="618610"/>
                  </a:lnTo>
                  <a:close/>
                </a:path>
                <a:path w="2360295" h="1867535">
                  <a:moveTo>
                    <a:pt x="1179548" y="619880"/>
                  </a:moveTo>
                  <a:lnTo>
                    <a:pt x="1181365" y="619880"/>
                  </a:lnTo>
                  <a:lnTo>
                    <a:pt x="1181759" y="618610"/>
                  </a:lnTo>
                  <a:lnTo>
                    <a:pt x="1179391" y="618610"/>
                  </a:lnTo>
                  <a:lnTo>
                    <a:pt x="1179548" y="619880"/>
                  </a:lnTo>
                  <a:close/>
                </a:path>
                <a:path w="2360295" h="1867535">
                  <a:moveTo>
                    <a:pt x="1167467" y="622420"/>
                  </a:moveTo>
                  <a:lnTo>
                    <a:pt x="1168573" y="622420"/>
                  </a:lnTo>
                  <a:lnTo>
                    <a:pt x="1169520" y="621150"/>
                  </a:lnTo>
                  <a:lnTo>
                    <a:pt x="1169891" y="618766"/>
                  </a:lnTo>
                  <a:lnTo>
                    <a:pt x="1164703" y="621150"/>
                  </a:lnTo>
                  <a:lnTo>
                    <a:pt x="1167467" y="622420"/>
                  </a:lnTo>
                  <a:close/>
                </a:path>
                <a:path w="2360295" h="1867535">
                  <a:moveTo>
                    <a:pt x="1180591" y="621912"/>
                  </a:moveTo>
                  <a:lnTo>
                    <a:pt x="1181286" y="619880"/>
                  </a:lnTo>
                  <a:lnTo>
                    <a:pt x="1180180" y="619880"/>
                  </a:lnTo>
                  <a:lnTo>
                    <a:pt x="1180309" y="621265"/>
                  </a:lnTo>
                  <a:lnTo>
                    <a:pt x="1180591" y="621912"/>
                  </a:lnTo>
                  <a:close/>
                </a:path>
                <a:path w="2360295" h="1867535">
                  <a:moveTo>
                    <a:pt x="1180181" y="619887"/>
                  </a:moveTo>
                  <a:close/>
                </a:path>
                <a:path w="2360295" h="1867535">
                  <a:moveTo>
                    <a:pt x="1177890" y="623690"/>
                  </a:moveTo>
                  <a:lnTo>
                    <a:pt x="1180338" y="623690"/>
                  </a:lnTo>
                  <a:lnTo>
                    <a:pt x="1180180" y="622420"/>
                  </a:lnTo>
                  <a:lnTo>
                    <a:pt x="1180417" y="622420"/>
                  </a:lnTo>
                  <a:lnTo>
                    <a:pt x="1180370" y="621912"/>
                  </a:lnTo>
                  <a:lnTo>
                    <a:pt x="1180259" y="621150"/>
                  </a:lnTo>
                  <a:lnTo>
                    <a:pt x="1180180" y="619880"/>
                  </a:lnTo>
                  <a:lnTo>
                    <a:pt x="1179072" y="619887"/>
                  </a:lnTo>
                  <a:lnTo>
                    <a:pt x="1178522" y="621150"/>
                  </a:lnTo>
                  <a:lnTo>
                    <a:pt x="1178996" y="621150"/>
                  </a:lnTo>
                  <a:lnTo>
                    <a:pt x="1177183" y="622365"/>
                  </a:lnTo>
                  <a:lnTo>
                    <a:pt x="1177890" y="623690"/>
                  </a:lnTo>
                  <a:close/>
                </a:path>
                <a:path w="2360295" h="1867535">
                  <a:moveTo>
                    <a:pt x="1180417" y="622420"/>
                  </a:moveTo>
                  <a:lnTo>
                    <a:pt x="1180591" y="621912"/>
                  </a:lnTo>
                  <a:lnTo>
                    <a:pt x="1180309" y="621265"/>
                  </a:lnTo>
                  <a:lnTo>
                    <a:pt x="1180417" y="622420"/>
                  </a:lnTo>
                  <a:close/>
                </a:path>
                <a:path w="2360295" h="1867535">
                  <a:moveTo>
                    <a:pt x="1180417" y="622420"/>
                  </a:moveTo>
                  <a:lnTo>
                    <a:pt x="1180812" y="622420"/>
                  </a:lnTo>
                  <a:lnTo>
                    <a:pt x="1180591" y="621912"/>
                  </a:lnTo>
                  <a:lnTo>
                    <a:pt x="1180417" y="622420"/>
                  </a:lnTo>
                  <a:close/>
                </a:path>
                <a:path w="2360295" h="1867535">
                  <a:moveTo>
                    <a:pt x="1178026" y="624899"/>
                  </a:moveTo>
                  <a:lnTo>
                    <a:pt x="1179106" y="623740"/>
                  </a:lnTo>
                  <a:lnTo>
                    <a:pt x="1177890" y="623690"/>
                  </a:lnTo>
                  <a:lnTo>
                    <a:pt x="1177180" y="622420"/>
                  </a:lnTo>
                  <a:lnTo>
                    <a:pt x="1178026" y="624899"/>
                  </a:lnTo>
                  <a:close/>
                </a:path>
                <a:path w="2360295" h="1867535">
                  <a:moveTo>
                    <a:pt x="1171573" y="623690"/>
                  </a:moveTo>
                  <a:lnTo>
                    <a:pt x="1172047" y="623690"/>
                  </a:lnTo>
                  <a:lnTo>
                    <a:pt x="1171968" y="622420"/>
                  </a:lnTo>
                  <a:lnTo>
                    <a:pt x="1171652" y="622420"/>
                  </a:lnTo>
                  <a:lnTo>
                    <a:pt x="1171573" y="623690"/>
                  </a:lnTo>
                  <a:close/>
                </a:path>
                <a:path w="2360295" h="1867535">
                  <a:moveTo>
                    <a:pt x="1179865" y="624960"/>
                  </a:moveTo>
                  <a:lnTo>
                    <a:pt x="1180259" y="624960"/>
                  </a:lnTo>
                  <a:lnTo>
                    <a:pt x="1180259" y="623690"/>
                  </a:lnTo>
                  <a:lnTo>
                    <a:pt x="1179154" y="623690"/>
                  </a:lnTo>
                  <a:lnTo>
                    <a:pt x="1179865" y="624960"/>
                  </a:lnTo>
                  <a:close/>
                </a:path>
                <a:path w="2360295" h="1867535">
                  <a:moveTo>
                    <a:pt x="1179106" y="623740"/>
                  </a:moveTo>
                  <a:close/>
                </a:path>
                <a:path w="2360295" h="1867535">
                  <a:moveTo>
                    <a:pt x="1170547" y="624960"/>
                  </a:moveTo>
                  <a:lnTo>
                    <a:pt x="1172363" y="624960"/>
                  </a:lnTo>
                  <a:lnTo>
                    <a:pt x="1172047" y="623690"/>
                  </a:lnTo>
                  <a:lnTo>
                    <a:pt x="1170547" y="624960"/>
                  </a:lnTo>
                  <a:close/>
                </a:path>
                <a:path w="2360295" h="1867535">
                  <a:moveTo>
                    <a:pt x="1178723" y="628308"/>
                  </a:moveTo>
                  <a:lnTo>
                    <a:pt x="1179470" y="627641"/>
                  </a:lnTo>
                  <a:lnTo>
                    <a:pt x="1177969" y="624960"/>
                  </a:lnTo>
                  <a:lnTo>
                    <a:pt x="1170073" y="624960"/>
                  </a:lnTo>
                  <a:lnTo>
                    <a:pt x="1169362" y="623690"/>
                  </a:lnTo>
                  <a:lnTo>
                    <a:pt x="1167833" y="625829"/>
                  </a:lnTo>
                  <a:lnTo>
                    <a:pt x="1168257" y="626230"/>
                  </a:lnTo>
                  <a:lnTo>
                    <a:pt x="1169994" y="626230"/>
                  </a:lnTo>
                  <a:lnTo>
                    <a:pt x="1170389" y="627500"/>
                  </a:lnTo>
                  <a:lnTo>
                    <a:pt x="1176311" y="627500"/>
                  </a:lnTo>
                  <a:lnTo>
                    <a:pt x="1178723" y="628308"/>
                  </a:lnTo>
                  <a:close/>
                </a:path>
                <a:path w="2360295" h="1867535">
                  <a:moveTo>
                    <a:pt x="1167546" y="625557"/>
                  </a:moveTo>
                  <a:lnTo>
                    <a:pt x="1167546" y="623690"/>
                  </a:lnTo>
                  <a:lnTo>
                    <a:pt x="1167072" y="623690"/>
                  </a:lnTo>
                  <a:lnTo>
                    <a:pt x="1166757" y="624960"/>
                  </a:lnTo>
                  <a:lnTo>
                    <a:pt x="1166915" y="624960"/>
                  </a:lnTo>
                  <a:lnTo>
                    <a:pt x="1167546" y="625557"/>
                  </a:lnTo>
                  <a:close/>
                </a:path>
                <a:path w="2360295" h="1867535">
                  <a:moveTo>
                    <a:pt x="1177969" y="624960"/>
                  </a:moveTo>
                  <a:close/>
                </a:path>
                <a:path w="2360295" h="1867535">
                  <a:moveTo>
                    <a:pt x="1167546" y="626230"/>
                  </a:moveTo>
                  <a:lnTo>
                    <a:pt x="1167833" y="625829"/>
                  </a:lnTo>
                  <a:lnTo>
                    <a:pt x="1167546" y="625557"/>
                  </a:lnTo>
                  <a:lnTo>
                    <a:pt x="1167546" y="626230"/>
                  </a:lnTo>
                  <a:close/>
                </a:path>
                <a:path w="2360295" h="1867535">
                  <a:moveTo>
                    <a:pt x="1180101" y="628770"/>
                  </a:moveTo>
                  <a:lnTo>
                    <a:pt x="1181444" y="628770"/>
                  </a:lnTo>
                  <a:lnTo>
                    <a:pt x="1181523" y="627500"/>
                  </a:lnTo>
                  <a:lnTo>
                    <a:pt x="1181365" y="626230"/>
                  </a:lnTo>
                  <a:lnTo>
                    <a:pt x="1180733" y="626230"/>
                  </a:lnTo>
                  <a:lnTo>
                    <a:pt x="1180970" y="627500"/>
                  </a:lnTo>
                  <a:lnTo>
                    <a:pt x="1179628" y="627500"/>
                  </a:lnTo>
                  <a:lnTo>
                    <a:pt x="1179470" y="627641"/>
                  </a:lnTo>
                  <a:lnTo>
                    <a:pt x="1180101" y="628770"/>
                  </a:lnTo>
                  <a:close/>
                </a:path>
                <a:path w="2360295" h="1867535">
                  <a:moveTo>
                    <a:pt x="1170942" y="633850"/>
                  </a:moveTo>
                  <a:lnTo>
                    <a:pt x="1180970" y="633850"/>
                  </a:lnTo>
                  <a:lnTo>
                    <a:pt x="1180259" y="632580"/>
                  </a:lnTo>
                  <a:lnTo>
                    <a:pt x="1181365" y="632580"/>
                  </a:lnTo>
                  <a:lnTo>
                    <a:pt x="1181760" y="631310"/>
                  </a:lnTo>
                  <a:lnTo>
                    <a:pt x="1182233" y="631310"/>
                  </a:lnTo>
                  <a:lnTo>
                    <a:pt x="1180891" y="630040"/>
                  </a:lnTo>
                  <a:lnTo>
                    <a:pt x="1183339" y="628770"/>
                  </a:lnTo>
                  <a:lnTo>
                    <a:pt x="1175206" y="628770"/>
                  </a:lnTo>
                  <a:lnTo>
                    <a:pt x="1175048" y="627500"/>
                  </a:lnTo>
                  <a:lnTo>
                    <a:pt x="1170310" y="627500"/>
                  </a:lnTo>
                  <a:lnTo>
                    <a:pt x="1169362" y="628770"/>
                  </a:lnTo>
                  <a:lnTo>
                    <a:pt x="1168099" y="630040"/>
                  </a:lnTo>
                  <a:lnTo>
                    <a:pt x="1170547" y="630040"/>
                  </a:lnTo>
                  <a:lnTo>
                    <a:pt x="1170152" y="631310"/>
                  </a:lnTo>
                  <a:lnTo>
                    <a:pt x="1170152" y="632580"/>
                  </a:lnTo>
                  <a:lnTo>
                    <a:pt x="1170942" y="633850"/>
                  </a:lnTo>
                  <a:close/>
                </a:path>
                <a:path w="2360295" h="1867535">
                  <a:moveTo>
                    <a:pt x="1180101" y="628770"/>
                  </a:moveTo>
                  <a:lnTo>
                    <a:pt x="1179470" y="627641"/>
                  </a:lnTo>
                  <a:lnTo>
                    <a:pt x="1178723" y="628308"/>
                  </a:lnTo>
                  <a:lnTo>
                    <a:pt x="1180101" y="628770"/>
                  </a:lnTo>
                  <a:close/>
                </a:path>
                <a:path w="2360295" h="1867535">
                  <a:moveTo>
                    <a:pt x="1178206" y="628770"/>
                  </a:moveTo>
                  <a:lnTo>
                    <a:pt x="1180101" y="628770"/>
                  </a:lnTo>
                  <a:lnTo>
                    <a:pt x="1178723" y="628308"/>
                  </a:lnTo>
                  <a:lnTo>
                    <a:pt x="1178206" y="628770"/>
                  </a:lnTo>
                  <a:close/>
                </a:path>
                <a:path w="2360295" h="1867535">
                  <a:moveTo>
                    <a:pt x="1170547" y="635120"/>
                  </a:moveTo>
                  <a:lnTo>
                    <a:pt x="1181997" y="635120"/>
                  </a:lnTo>
                  <a:lnTo>
                    <a:pt x="1181286" y="633850"/>
                  </a:lnTo>
                  <a:lnTo>
                    <a:pt x="1169757" y="633850"/>
                  </a:lnTo>
                  <a:lnTo>
                    <a:pt x="1170547" y="635120"/>
                  </a:lnTo>
                  <a:close/>
                </a:path>
                <a:path w="2360295" h="1867535">
                  <a:moveTo>
                    <a:pt x="1169204" y="636390"/>
                  </a:moveTo>
                  <a:lnTo>
                    <a:pt x="1168415" y="635120"/>
                  </a:lnTo>
                  <a:lnTo>
                    <a:pt x="1169126" y="633850"/>
                  </a:lnTo>
                  <a:lnTo>
                    <a:pt x="1167625" y="633850"/>
                  </a:lnTo>
                  <a:lnTo>
                    <a:pt x="1167309" y="635120"/>
                  </a:lnTo>
                  <a:lnTo>
                    <a:pt x="1167625" y="635120"/>
                  </a:lnTo>
                  <a:lnTo>
                    <a:pt x="1169204" y="636390"/>
                  </a:lnTo>
                  <a:close/>
                </a:path>
                <a:path w="2360295" h="1867535">
                  <a:moveTo>
                    <a:pt x="1179470" y="637660"/>
                  </a:moveTo>
                  <a:lnTo>
                    <a:pt x="1180101" y="637660"/>
                  </a:lnTo>
                  <a:lnTo>
                    <a:pt x="1179312" y="636390"/>
                  </a:lnTo>
                  <a:lnTo>
                    <a:pt x="1181128" y="636390"/>
                  </a:lnTo>
                  <a:lnTo>
                    <a:pt x="1178996" y="635120"/>
                  </a:lnTo>
                  <a:lnTo>
                    <a:pt x="1178838" y="635120"/>
                  </a:lnTo>
                  <a:lnTo>
                    <a:pt x="1178127" y="636390"/>
                  </a:lnTo>
                  <a:lnTo>
                    <a:pt x="1179470" y="637660"/>
                  </a:lnTo>
                  <a:close/>
                </a:path>
                <a:path w="2360295" h="1867535">
                  <a:moveTo>
                    <a:pt x="1169284" y="637660"/>
                  </a:moveTo>
                  <a:lnTo>
                    <a:pt x="1175364" y="637660"/>
                  </a:lnTo>
                  <a:lnTo>
                    <a:pt x="1176627" y="636390"/>
                  </a:lnTo>
                  <a:lnTo>
                    <a:pt x="1177811" y="635120"/>
                  </a:lnTo>
                  <a:lnTo>
                    <a:pt x="1170310" y="635120"/>
                  </a:lnTo>
                  <a:lnTo>
                    <a:pt x="1170152" y="636390"/>
                  </a:lnTo>
                  <a:lnTo>
                    <a:pt x="1169599" y="636390"/>
                  </a:lnTo>
                  <a:lnTo>
                    <a:pt x="1169284" y="637660"/>
                  </a:lnTo>
                  <a:close/>
                </a:path>
                <a:path w="2360295" h="1867535">
                  <a:moveTo>
                    <a:pt x="1166994" y="638930"/>
                  </a:moveTo>
                  <a:lnTo>
                    <a:pt x="1167783" y="638930"/>
                  </a:lnTo>
                  <a:lnTo>
                    <a:pt x="1168257" y="637660"/>
                  </a:lnTo>
                  <a:lnTo>
                    <a:pt x="1169284" y="637660"/>
                  </a:lnTo>
                  <a:lnTo>
                    <a:pt x="1167783" y="636390"/>
                  </a:lnTo>
                  <a:lnTo>
                    <a:pt x="1167389" y="636390"/>
                  </a:lnTo>
                  <a:lnTo>
                    <a:pt x="1167152" y="635120"/>
                  </a:lnTo>
                  <a:lnTo>
                    <a:pt x="1167073" y="636390"/>
                  </a:lnTo>
                  <a:lnTo>
                    <a:pt x="1166994" y="638930"/>
                  </a:lnTo>
                  <a:close/>
                </a:path>
                <a:path w="2360295" h="1867535">
                  <a:moveTo>
                    <a:pt x="1180417" y="638930"/>
                  </a:moveTo>
                  <a:lnTo>
                    <a:pt x="1181759" y="638930"/>
                  </a:lnTo>
                  <a:lnTo>
                    <a:pt x="1181444" y="637660"/>
                  </a:lnTo>
                  <a:lnTo>
                    <a:pt x="1181207" y="636390"/>
                  </a:lnTo>
                  <a:lnTo>
                    <a:pt x="1180891" y="637660"/>
                  </a:lnTo>
                  <a:lnTo>
                    <a:pt x="1180338" y="637660"/>
                  </a:lnTo>
                  <a:lnTo>
                    <a:pt x="1180417" y="638930"/>
                  </a:lnTo>
                  <a:close/>
                </a:path>
                <a:path w="2360295" h="1867535">
                  <a:moveTo>
                    <a:pt x="1168573" y="641470"/>
                  </a:moveTo>
                  <a:lnTo>
                    <a:pt x="1176469" y="641470"/>
                  </a:lnTo>
                  <a:lnTo>
                    <a:pt x="1176548" y="640200"/>
                  </a:lnTo>
                  <a:lnTo>
                    <a:pt x="1175916" y="640200"/>
                  </a:lnTo>
                  <a:lnTo>
                    <a:pt x="1174574" y="638930"/>
                  </a:lnTo>
                  <a:lnTo>
                    <a:pt x="1175916" y="637660"/>
                  </a:lnTo>
                  <a:lnTo>
                    <a:pt x="1168257" y="637660"/>
                  </a:lnTo>
                  <a:lnTo>
                    <a:pt x="1168652" y="638930"/>
                  </a:lnTo>
                  <a:lnTo>
                    <a:pt x="1166994" y="638930"/>
                  </a:lnTo>
                  <a:lnTo>
                    <a:pt x="1168810" y="640200"/>
                  </a:lnTo>
                  <a:lnTo>
                    <a:pt x="1168573" y="641470"/>
                  </a:lnTo>
                  <a:close/>
                </a:path>
                <a:path w="2360295" h="1867535">
                  <a:moveTo>
                    <a:pt x="1181601" y="644010"/>
                  </a:moveTo>
                  <a:lnTo>
                    <a:pt x="1181443" y="641470"/>
                  </a:lnTo>
                  <a:lnTo>
                    <a:pt x="1179864" y="641470"/>
                  </a:lnTo>
                  <a:lnTo>
                    <a:pt x="1181601" y="644010"/>
                  </a:lnTo>
                  <a:close/>
                </a:path>
                <a:path w="2360295" h="1867535">
                  <a:moveTo>
                    <a:pt x="1179232" y="642740"/>
                  </a:moveTo>
                  <a:lnTo>
                    <a:pt x="1179548" y="642740"/>
                  </a:lnTo>
                  <a:lnTo>
                    <a:pt x="1179864" y="641470"/>
                  </a:lnTo>
                  <a:lnTo>
                    <a:pt x="1179312" y="641470"/>
                  </a:lnTo>
                  <a:lnTo>
                    <a:pt x="1179232" y="642740"/>
                  </a:lnTo>
                  <a:close/>
                </a:path>
                <a:path w="2360295" h="1867535">
                  <a:moveTo>
                    <a:pt x="1169441" y="642740"/>
                  </a:moveTo>
                  <a:lnTo>
                    <a:pt x="1176074" y="642740"/>
                  </a:lnTo>
                  <a:lnTo>
                    <a:pt x="1176943" y="641470"/>
                  </a:lnTo>
                  <a:lnTo>
                    <a:pt x="1168336" y="641470"/>
                  </a:lnTo>
                  <a:lnTo>
                    <a:pt x="1169441" y="642740"/>
                  </a:lnTo>
                  <a:close/>
                </a:path>
                <a:path w="2360295" h="1867535">
                  <a:moveTo>
                    <a:pt x="1177417" y="644010"/>
                  </a:moveTo>
                  <a:lnTo>
                    <a:pt x="1177653" y="644010"/>
                  </a:lnTo>
                  <a:lnTo>
                    <a:pt x="1177732" y="642740"/>
                  </a:lnTo>
                  <a:lnTo>
                    <a:pt x="1177417" y="644010"/>
                  </a:lnTo>
                  <a:close/>
                </a:path>
                <a:path w="2360295" h="1867535">
                  <a:moveTo>
                    <a:pt x="1168000" y="646550"/>
                  </a:moveTo>
                  <a:lnTo>
                    <a:pt x="1176785" y="646550"/>
                  </a:lnTo>
                  <a:lnTo>
                    <a:pt x="1176469" y="645280"/>
                  </a:lnTo>
                  <a:lnTo>
                    <a:pt x="1174337" y="645280"/>
                  </a:lnTo>
                  <a:lnTo>
                    <a:pt x="1176469" y="644010"/>
                  </a:lnTo>
                  <a:lnTo>
                    <a:pt x="1176627" y="644010"/>
                  </a:lnTo>
                  <a:lnTo>
                    <a:pt x="1176390" y="642740"/>
                  </a:lnTo>
                  <a:lnTo>
                    <a:pt x="1167467" y="642740"/>
                  </a:lnTo>
                  <a:lnTo>
                    <a:pt x="1168000" y="646550"/>
                  </a:lnTo>
                  <a:close/>
                </a:path>
                <a:path w="2360295" h="1867535">
                  <a:moveTo>
                    <a:pt x="1168178" y="647820"/>
                  </a:moveTo>
                  <a:lnTo>
                    <a:pt x="1179312" y="647820"/>
                  </a:lnTo>
                  <a:lnTo>
                    <a:pt x="1178680" y="646550"/>
                  </a:lnTo>
                  <a:lnTo>
                    <a:pt x="1178917" y="644010"/>
                  </a:lnTo>
                  <a:lnTo>
                    <a:pt x="1177890" y="646550"/>
                  </a:lnTo>
                  <a:lnTo>
                    <a:pt x="1168000" y="646550"/>
                  </a:lnTo>
                  <a:lnTo>
                    <a:pt x="1168178" y="647820"/>
                  </a:lnTo>
                  <a:close/>
                </a:path>
                <a:path w="2360295" h="1867535">
                  <a:moveTo>
                    <a:pt x="1168257" y="666870"/>
                  </a:moveTo>
                  <a:lnTo>
                    <a:pt x="1179233" y="666870"/>
                  </a:lnTo>
                  <a:lnTo>
                    <a:pt x="1179628" y="665600"/>
                  </a:lnTo>
                  <a:lnTo>
                    <a:pt x="1177970" y="665600"/>
                  </a:lnTo>
                  <a:lnTo>
                    <a:pt x="1177180" y="664330"/>
                  </a:lnTo>
                  <a:lnTo>
                    <a:pt x="1176943" y="664330"/>
                  </a:lnTo>
                  <a:lnTo>
                    <a:pt x="1177180" y="663060"/>
                  </a:lnTo>
                  <a:lnTo>
                    <a:pt x="1178128" y="663060"/>
                  </a:lnTo>
                  <a:lnTo>
                    <a:pt x="1177891" y="661790"/>
                  </a:lnTo>
                  <a:lnTo>
                    <a:pt x="1173785" y="661790"/>
                  </a:lnTo>
                  <a:lnTo>
                    <a:pt x="1175916" y="659250"/>
                  </a:lnTo>
                  <a:lnTo>
                    <a:pt x="1174969" y="657980"/>
                  </a:lnTo>
                  <a:lnTo>
                    <a:pt x="1173705" y="657980"/>
                  </a:lnTo>
                  <a:lnTo>
                    <a:pt x="1174495" y="655440"/>
                  </a:lnTo>
                  <a:lnTo>
                    <a:pt x="1175916" y="652900"/>
                  </a:lnTo>
                  <a:lnTo>
                    <a:pt x="1176153" y="652900"/>
                  </a:lnTo>
                  <a:lnTo>
                    <a:pt x="1176074" y="651630"/>
                  </a:lnTo>
                  <a:lnTo>
                    <a:pt x="1179943" y="651630"/>
                  </a:lnTo>
                  <a:lnTo>
                    <a:pt x="1180733" y="650360"/>
                  </a:lnTo>
                  <a:lnTo>
                    <a:pt x="1180417" y="647820"/>
                  </a:lnTo>
                  <a:lnTo>
                    <a:pt x="1168415" y="647820"/>
                  </a:lnTo>
                  <a:lnTo>
                    <a:pt x="1166757" y="650360"/>
                  </a:lnTo>
                  <a:lnTo>
                    <a:pt x="1168257" y="654170"/>
                  </a:lnTo>
                  <a:lnTo>
                    <a:pt x="1167467" y="656710"/>
                  </a:lnTo>
                  <a:lnTo>
                    <a:pt x="1166599" y="659250"/>
                  </a:lnTo>
                  <a:lnTo>
                    <a:pt x="1167783" y="660520"/>
                  </a:lnTo>
                  <a:lnTo>
                    <a:pt x="1167862" y="663060"/>
                  </a:lnTo>
                  <a:lnTo>
                    <a:pt x="1167941" y="664330"/>
                  </a:lnTo>
                  <a:lnTo>
                    <a:pt x="1167072" y="665600"/>
                  </a:lnTo>
                  <a:lnTo>
                    <a:pt x="1168257" y="666870"/>
                  </a:lnTo>
                  <a:close/>
                </a:path>
                <a:path w="2360295" h="1867535">
                  <a:moveTo>
                    <a:pt x="1173785" y="661790"/>
                  </a:moveTo>
                  <a:lnTo>
                    <a:pt x="1176154" y="661790"/>
                  </a:lnTo>
                  <a:lnTo>
                    <a:pt x="1176311" y="660520"/>
                  </a:lnTo>
                  <a:lnTo>
                    <a:pt x="1173785" y="661790"/>
                  </a:lnTo>
                  <a:close/>
                </a:path>
                <a:path w="2360295" h="1867535">
                  <a:moveTo>
                    <a:pt x="1181037" y="666211"/>
                  </a:moveTo>
                  <a:lnTo>
                    <a:pt x="1181759" y="665600"/>
                  </a:lnTo>
                  <a:lnTo>
                    <a:pt x="1180733" y="665600"/>
                  </a:lnTo>
                  <a:lnTo>
                    <a:pt x="1181037" y="666211"/>
                  </a:lnTo>
                  <a:close/>
                </a:path>
                <a:path w="2360295" h="1867535">
                  <a:moveTo>
                    <a:pt x="1178759" y="668140"/>
                  </a:moveTo>
                  <a:lnTo>
                    <a:pt x="1181444" y="668140"/>
                  </a:lnTo>
                  <a:lnTo>
                    <a:pt x="1181681" y="666870"/>
                  </a:lnTo>
                  <a:lnTo>
                    <a:pt x="1181365" y="666870"/>
                  </a:lnTo>
                  <a:lnTo>
                    <a:pt x="1181037" y="666211"/>
                  </a:lnTo>
                  <a:lnTo>
                    <a:pt x="1178759" y="668140"/>
                  </a:lnTo>
                  <a:close/>
                </a:path>
                <a:path w="2360295" h="1867535">
                  <a:moveTo>
                    <a:pt x="1166914" y="680840"/>
                  </a:moveTo>
                  <a:lnTo>
                    <a:pt x="1167309" y="680840"/>
                  </a:lnTo>
                  <a:lnTo>
                    <a:pt x="1167546" y="679570"/>
                  </a:lnTo>
                  <a:lnTo>
                    <a:pt x="1168020" y="678300"/>
                  </a:lnTo>
                  <a:lnTo>
                    <a:pt x="1178128" y="678300"/>
                  </a:lnTo>
                  <a:lnTo>
                    <a:pt x="1179233" y="677030"/>
                  </a:lnTo>
                  <a:lnTo>
                    <a:pt x="1176233" y="675760"/>
                  </a:lnTo>
                  <a:lnTo>
                    <a:pt x="1178917" y="675760"/>
                  </a:lnTo>
                  <a:lnTo>
                    <a:pt x="1179075" y="674490"/>
                  </a:lnTo>
                  <a:lnTo>
                    <a:pt x="1177496" y="674490"/>
                  </a:lnTo>
                  <a:lnTo>
                    <a:pt x="1178444" y="673220"/>
                  </a:lnTo>
                  <a:lnTo>
                    <a:pt x="1177575" y="670680"/>
                  </a:lnTo>
                  <a:lnTo>
                    <a:pt x="1177891" y="669410"/>
                  </a:lnTo>
                  <a:lnTo>
                    <a:pt x="1179312" y="666870"/>
                  </a:lnTo>
                  <a:lnTo>
                    <a:pt x="1168967" y="666870"/>
                  </a:lnTo>
                  <a:lnTo>
                    <a:pt x="1170231" y="668140"/>
                  </a:lnTo>
                  <a:lnTo>
                    <a:pt x="1169678" y="669410"/>
                  </a:lnTo>
                  <a:lnTo>
                    <a:pt x="1169126" y="669410"/>
                  </a:lnTo>
                  <a:lnTo>
                    <a:pt x="1169757" y="670680"/>
                  </a:lnTo>
                  <a:lnTo>
                    <a:pt x="1169836" y="671950"/>
                  </a:lnTo>
                  <a:lnTo>
                    <a:pt x="1168020" y="671950"/>
                  </a:lnTo>
                  <a:lnTo>
                    <a:pt x="1168020" y="673220"/>
                  </a:lnTo>
                  <a:lnTo>
                    <a:pt x="1168731" y="675760"/>
                  </a:lnTo>
                  <a:lnTo>
                    <a:pt x="1167625" y="678300"/>
                  </a:lnTo>
                  <a:lnTo>
                    <a:pt x="1166914" y="680840"/>
                  </a:lnTo>
                  <a:close/>
                </a:path>
                <a:path w="2360295" h="1867535">
                  <a:moveTo>
                    <a:pt x="1168336" y="668140"/>
                  </a:moveTo>
                  <a:lnTo>
                    <a:pt x="1168652" y="668140"/>
                  </a:lnTo>
                  <a:lnTo>
                    <a:pt x="1168967" y="666870"/>
                  </a:lnTo>
                  <a:lnTo>
                    <a:pt x="1168336" y="666870"/>
                  </a:lnTo>
                  <a:lnTo>
                    <a:pt x="1168336" y="668140"/>
                  </a:lnTo>
                  <a:close/>
                </a:path>
                <a:path w="2360295" h="1867535">
                  <a:moveTo>
                    <a:pt x="1168967" y="682110"/>
                  </a:moveTo>
                  <a:lnTo>
                    <a:pt x="1177338" y="682110"/>
                  </a:lnTo>
                  <a:lnTo>
                    <a:pt x="1179865" y="680840"/>
                  </a:lnTo>
                  <a:lnTo>
                    <a:pt x="1177022" y="678300"/>
                  </a:lnTo>
                  <a:lnTo>
                    <a:pt x="1168020" y="678300"/>
                  </a:lnTo>
                  <a:lnTo>
                    <a:pt x="1168336" y="679570"/>
                  </a:lnTo>
                  <a:lnTo>
                    <a:pt x="1167941" y="679570"/>
                  </a:lnTo>
                  <a:lnTo>
                    <a:pt x="1167941" y="680840"/>
                  </a:lnTo>
                  <a:lnTo>
                    <a:pt x="1169362" y="680840"/>
                  </a:lnTo>
                  <a:lnTo>
                    <a:pt x="1168967" y="682110"/>
                  </a:lnTo>
                  <a:close/>
                </a:path>
                <a:path w="2360295" h="1867535">
                  <a:moveTo>
                    <a:pt x="1168967" y="682110"/>
                  </a:moveTo>
                  <a:lnTo>
                    <a:pt x="1169362" y="680840"/>
                  </a:lnTo>
                  <a:lnTo>
                    <a:pt x="1168888" y="681928"/>
                  </a:lnTo>
                  <a:lnTo>
                    <a:pt x="1168967" y="682110"/>
                  </a:lnTo>
                  <a:close/>
                </a:path>
                <a:path w="2360295" h="1867535">
                  <a:moveTo>
                    <a:pt x="1168888" y="681928"/>
                  </a:moveTo>
                  <a:lnTo>
                    <a:pt x="1169362" y="680840"/>
                  </a:lnTo>
                  <a:lnTo>
                    <a:pt x="1168415" y="680840"/>
                  </a:lnTo>
                  <a:lnTo>
                    <a:pt x="1168888" y="681928"/>
                  </a:lnTo>
                  <a:close/>
                </a:path>
                <a:path w="2360295" h="1867535">
                  <a:moveTo>
                    <a:pt x="1167783" y="683380"/>
                  </a:moveTo>
                  <a:lnTo>
                    <a:pt x="1167941" y="683380"/>
                  </a:lnTo>
                  <a:lnTo>
                    <a:pt x="1168020" y="682110"/>
                  </a:lnTo>
                  <a:lnTo>
                    <a:pt x="1168415" y="680840"/>
                  </a:lnTo>
                  <a:lnTo>
                    <a:pt x="1167862" y="680840"/>
                  </a:lnTo>
                  <a:lnTo>
                    <a:pt x="1167783" y="683380"/>
                  </a:lnTo>
                  <a:close/>
                </a:path>
                <a:path w="2360295" h="1867535">
                  <a:moveTo>
                    <a:pt x="1167980" y="684650"/>
                  </a:moveTo>
                  <a:lnTo>
                    <a:pt x="1177022" y="684650"/>
                  </a:lnTo>
                  <a:lnTo>
                    <a:pt x="1177022" y="682110"/>
                  </a:lnTo>
                  <a:lnTo>
                    <a:pt x="1168967" y="682110"/>
                  </a:lnTo>
                  <a:lnTo>
                    <a:pt x="1168888" y="681928"/>
                  </a:lnTo>
                  <a:lnTo>
                    <a:pt x="1168257" y="683380"/>
                  </a:lnTo>
                  <a:lnTo>
                    <a:pt x="1167980" y="684650"/>
                  </a:lnTo>
                  <a:close/>
                </a:path>
                <a:path w="2360295" h="1867535">
                  <a:moveTo>
                    <a:pt x="1175443" y="692270"/>
                  </a:moveTo>
                  <a:lnTo>
                    <a:pt x="1177101" y="691000"/>
                  </a:lnTo>
                  <a:lnTo>
                    <a:pt x="1177416" y="691000"/>
                  </a:lnTo>
                  <a:lnTo>
                    <a:pt x="1177496" y="689730"/>
                  </a:lnTo>
                  <a:lnTo>
                    <a:pt x="1174811" y="688460"/>
                  </a:lnTo>
                  <a:lnTo>
                    <a:pt x="1176943" y="687190"/>
                  </a:lnTo>
                  <a:lnTo>
                    <a:pt x="1177101" y="685920"/>
                  </a:lnTo>
                  <a:lnTo>
                    <a:pt x="1179628" y="685920"/>
                  </a:lnTo>
                  <a:lnTo>
                    <a:pt x="1180812" y="682110"/>
                  </a:lnTo>
                  <a:lnTo>
                    <a:pt x="1178996" y="684650"/>
                  </a:lnTo>
                  <a:lnTo>
                    <a:pt x="1167980" y="684650"/>
                  </a:lnTo>
                  <a:lnTo>
                    <a:pt x="1167704" y="685920"/>
                  </a:lnTo>
                  <a:lnTo>
                    <a:pt x="1169915" y="687190"/>
                  </a:lnTo>
                  <a:lnTo>
                    <a:pt x="1168257" y="687190"/>
                  </a:lnTo>
                  <a:lnTo>
                    <a:pt x="1167546" y="688460"/>
                  </a:lnTo>
                  <a:lnTo>
                    <a:pt x="1168572" y="688460"/>
                  </a:lnTo>
                  <a:lnTo>
                    <a:pt x="1167625" y="689730"/>
                  </a:lnTo>
                  <a:lnTo>
                    <a:pt x="1177180" y="689730"/>
                  </a:lnTo>
                  <a:lnTo>
                    <a:pt x="1177046" y="689815"/>
                  </a:lnTo>
                  <a:lnTo>
                    <a:pt x="1175443" y="692270"/>
                  </a:lnTo>
                  <a:close/>
                </a:path>
                <a:path w="2360295" h="1867535">
                  <a:moveTo>
                    <a:pt x="1177496" y="684650"/>
                  </a:moveTo>
                  <a:lnTo>
                    <a:pt x="1178759" y="684650"/>
                  </a:lnTo>
                  <a:lnTo>
                    <a:pt x="1178680" y="683380"/>
                  </a:lnTo>
                  <a:lnTo>
                    <a:pt x="1178522" y="683380"/>
                  </a:lnTo>
                  <a:lnTo>
                    <a:pt x="1178443" y="682110"/>
                  </a:lnTo>
                  <a:lnTo>
                    <a:pt x="1177733" y="682110"/>
                  </a:lnTo>
                  <a:lnTo>
                    <a:pt x="1177496" y="684650"/>
                  </a:lnTo>
                  <a:close/>
                </a:path>
                <a:path w="2360295" h="1867535">
                  <a:moveTo>
                    <a:pt x="1179628" y="685920"/>
                  </a:moveTo>
                  <a:lnTo>
                    <a:pt x="1180655" y="685920"/>
                  </a:lnTo>
                  <a:lnTo>
                    <a:pt x="1180812" y="684650"/>
                  </a:lnTo>
                  <a:lnTo>
                    <a:pt x="1179628" y="685920"/>
                  </a:lnTo>
                  <a:close/>
                </a:path>
                <a:path w="2360295" h="1867535">
                  <a:moveTo>
                    <a:pt x="1178601" y="689730"/>
                  </a:moveTo>
                  <a:lnTo>
                    <a:pt x="1179549" y="687190"/>
                  </a:lnTo>
                  <a:lnTo>
                    <a:pt x="1180496" y="685920"/>
                  </a:lnTo>
                  <a:lnTo>
                    <a:pt x="1177417" y="685920"/>
                  </a:lnTo>
                  <a:lnTo>
                    <a:pt x="1178601" y="689730"/>
                  </a:lnTo>
                  <a:close/>
                </a:path>
                <a:path w="2360295" h="1867535">
                  <a:moveTo>
                    <a:pt x="1177046" y="689815"/>
                  </a:moveTo>
                  <a:lnTo>
                    <a:pt x="1177180" y="689730"/>
                  </a:lnTo>
                  <a:lnTo>
                    <a:pt x="1177046" y="689815"/>
                  </a:lnTo>
                  <a:close/>
                </a:path>
                <a:path w="2360295" h="1867535">
                  <a:moveTo>
                    <a:pt x="1172385" y="699300"/>
                  </a:moveTo>
                  <a:lnTo>
                    <a:pt x="1173231" y="698620"/>
                  </a:lnTo>
                  <a:lnTo>
                    <a:pt x="1174495" y="698620"/>
                  </a:lnTo>
                  <a:lnTo>
                    <a:pt x="1175679" y="697350"/>
                  </a:lnTo>
                  <a:lnTo>
                    <a:pt x="1177575" y="697350"/>
                  </a:lnTo>
                  <a:lnTo>
                    <a:pt x="1179233" y="694810"/>
                  </a:lnTo>
                  <a:lnTo>
                    <a:pt x="1175364" y="694810"/>
                  </a:lnTo>
                  <a:lnTo>
                    <a:pt x="1176627" y="692270"/>
                  </a:lnTo>
                  <a:lnTo>
                    <a:pt x="1173153" y="692270"/>
                  </a:lnTo>
                  <a:lnTo>
                    <a:pt x="1177046" y="689815"/>
                  </a:lnTo>
                  <a:lnTo>
                    <a:pt x="1167625" y="689730"/>
                  </a:lnTo>
                  <a:lnTo>
                    <a:pt x="1170231" y="691000"/>
                  </a:lnTo>
                  <a:lnTo>
                    <a:pt x="1169091" y="692667"/>
                  </a:lnTo>
                  <a:lnTo>
                    <a:pt x="1170231" y="693540"/>
                  </a:lnTo>
                  <a:lnTo>
                    <a:pt x="1170704" y="693540"/>
                  </a:lnTo>
                  <a:lnTo>
                    <a:pt x="1171178" y="694810"/>
                  </a:lnTo>
                  <a:lnTo>
                    <a:pt x="1172047" y="696080"/>
                  </a:lnTo>
                  <a:lnTo>
                    <a:pt x="1172047" y="698620"/>
                  </a:lnTo>
                  <a:lnTo>
                    <a:pt x="1172385" y="699300"/>
                  </a:lnTo>
                  <a:close/>
                </a:path>
                <a:path w="2360295" h="1867535">
                  <a:moveTo>
                    <a:pt x="1167151" y="693540"/>
                  </a:moveTo>
                  <a:lnTo>
                    <a:pt x="1168493" y="693540"/>
                  </a:lnTo>
                  <a:lnTo>
                    <a:pt x="1168099" y="692270"/>
                  </a:lnTo>
                  <a:lnTo>
                    <a:pt x="1168336" y="691000"/>
                  </a:lnTo>
                  <a:lnTo>
                    <a:pt x="1168099" y="691000"/>
                  </a:lnTo>
                  <a:lnTo>
                    <a:pt x="1167783" y="692270"/>
                  </a:lnTo>
                  <a:lnTo>
                    <a:pt x="1167388" y="692270"/>
                  </a:lnTo>
                  <a:lnTo>
                    <a:pt x="1167151" y="693540"/>
                  </a:lnTo>
                  <a:close/>
                </a:path>
                <a:path w="2360295" h="1867535">
                  <a:moveTo>
                    <a:pt x="1168694" y="693247"/>
                  </a:moveTo>
                  <a:lnTo>
                    <a:pt x="1169091" y="692667"/>
                  </a:lnTo>
                  <a:lnTo>
                    <a:pt x="1168572" y="692270"/>
                  </a:lnTo>
                  <a:lnTo>
                    <a:pt x="1168694" y="693247"/>
                  </a:lnTo>
                  <a:close/>
                </a:path>
                <a:path w="2360295" h="1867535">
                  <a:moveTo>
                    <a:pt x="1167862" y="696080"/>
                  </a:moveTo>
                  <a:lnTo>
                    <a:pt x="1168257" y="696080"/>
                  </a:lnTo>
                  <a:lnTo>
                    <a:pt x="1168257" y="694810"/>
                  </a:lnTo>
                  <a:lnTo>
                    <a:pt x="1168730" y="693540"/>
                  </a:lnTo>
                  <a:lnTo>
                    <a:pt x="1168694" y="693247"/>
                  </a:lnTo>
                  <a:lnTo>
                    <a:pt x="1168493" y="693540"/>
                  </a:lnTo>
                  <a:lnTo>
                    <a:pt x="1167467" y="693540"/>
                  </a:lnTo>
                  <a:lnTo>
                    <a:pt x="1167704" y="694810"/>
                  </a:lnTo>
                  <a:lnTo>
                    <a:pt x="1166362" y="694810"/>
                  </a:lnTo>
                  <a:lnTo>
                    <a:pt x="1167862" y="696080"/>
                  </a:lnTo>
                  <a:close/>
                </a:path>
                <a:path w="2360295" h="1867535">
                  <a:moveTo>
                    <a:pt x="1170073" y="697350"/>
                  </a:moveTo>
                  <a:lnTo>
                    <a:pt x="1171494" y="697350"/>
                  </a:lnTo>
                  <a:lnTo>
                    <a:pt x="1170704" y="696080"/>
                  </a:lnTo>
                  <a:lnTo>
                    <a:pt x="1171257" y="696080"/>
                  </a:lnTo>
                  <a:lnTo>
                    <a:pt x="1170231" y="694810"/>
                  </a:lnTo>
                  <a:lnTo>
                    <a:pt x="1170547" y="694810"/>
                  </a:lnTo>
                  <a:lnTo>
                    <a:pt x="1170704" y="693540"/>
                  </a:lnTo>
                  <a:lnTo>
                    <a:pt x="1170231" y="693540"/>
                  </a:lnTo>
                  <a:lnTo>
                    <a:pt x="1169757" y="694810"/>
                  </a:lnTo>
                  <a:lnTo>
                    <a:pt x="1169836" y="696080"/>
                  </a:lnTo>
                  <a:lnTo>
                    <a:pt x="1170073" y="697350"/>
                  </a:lnTo>
                  <a:close/>
                </a:path>
                <a:path w="2360295" h="1867535">
                  <a:moveTo>
                    <a:pt x="1180101" y="699890"/>
                  </a:moveTo>
                  <a:lnTo>
                    <a:pt x="1181759" y="699890"/>
                  </a:lnTo>
                  <a:lnTo>
                    <a:pt x="1181602" y="698620"/>
                  </a:lnTo>
                  <a:lnTo>
                    <a:pt x="1180970" y="698620"/>
                  </a:lnTo>
                  <a:lnTo>
                    <a:pt x="1179233" y="697350"/>
                  </a:lnTo>
                  <a:lnTo>
                    <a:pt x="1180101" y="699890"/>
                  </a:lnTo>
                  <a:close/>
                </a:path>
                <a:path w="2360295" h="1867535">
                  <a:moveTo>
                    <a:pt x="1177575" y="698620"/>
                  </a:moveTo>
                  <a:lnTo>
                    <a:pt x="1178443" y="698620"/>
                  </a:lnTo>
                  <a:lnTo>
                    <a:pt x="1178364" y="697350"/>
                  </a:lnTo>
                  <a:lnTo>
                    <a:pt x="1176627" y="697350"/>
                  </a:lnTo>
                  <a:lnTo>
                    <a:pt x="1177575" y="698620"/>
                  </a:lnTo>
                  <a:close/>
                </a:path>
                <a:path w="2360295" h="1867535">
                  <a:moveTo>
                    <a:pt x="1175759" y="702430"/>
                  </a:moveTo>
                  <a:lnTo>
                    <a:pt x="1176785" y="702430"/>
                  </a:lnTo>
                  <a:lnTo>
                    <a:pt x="1175206" y="701160"/>
                  </a:lnTo>
                  <a:lnTo>
                    <a:pt x="1177337" y="698620"/>
                  </a:lnTo>
                  <a:lnTo>
                    <a:pt x="1174574" y="698620"/>
                  </a:lnTo>
                  <a:lnTo>
                    <a:pt x="1174810" y="699890"/>
                  </a:lnTo>
                  <a:lnTo>
                    <a:pt x="1173389" y="699890"/>
                  </a:lnTo>
                  <a:lnTo>
                    <a:pt x="1173942" y="701160"/>
                  </a:lnTo>
                  <a:lnTo>
                    <a:pt x="1174811" y="701160"/>
                  </a:lnTo>
                  <a:lnTo>
                    <a:pt x="1175759" y="702430"/>
                  </a:lnTo>
                  <a:close/>
                </a:path>
                <a:path w="2360295" h="1867535">
                  <a:moveTo>
                    <a:pt x="1172678" y="699890"/>
                  </a:moveTo>
                  <a:lnTo>
                    <a:pt x="1174416" y="698620"/>
                  </a:lnTo>
                  <a:lnTo>
                    <a:pt x="1173231" y="698620"/>
                  </a:lnTo>
                  <a:lnTo>
                    <a:pt x="1172658" y="699849"/>
                  </a:lnTo>
                  <a:close/>
                </a:path>
                <a:path w="2360295" h="1867535">
                  <a:moveTo>
                    <a:pt x="1172658" y="699849"/>
                  </a:moveTo>
                  <a:lnTo>
                    <a:pt x="1173231" y="698620"/>
                  </a:lnTo>
                  <a:lnTo>
                    <a:pt x="1172385" y="699300"/>
                  </a:lnTo>
                  <a:lnTo>
                    <a:pt x="1172658" y="699849"/>
                  </a:lnTo>
                  <a:close/>
                </a:path>
                <a:path w="2360295" h="1867535">
                  <a:moveTo>
                    <a:pt x="1170586" y="699890"/>
                  </a:moveTo>
                  <a:lnTo>
                    <a:pt x="1171652" y="699890"/>
                  </a:lnTo>
                  <a:lnTo>
                    <a:pt x="1170626" y="698620"/>
                  </a:lnTo>
                  <a:lnTo>
                    <a:pt x="1170586" y="699890"/>
                  </a:lnTo>
                  <a:close/>
                </a:path>
                <a:path w="2360295" h="1867535">
                  <a:moveTo>
                    <a:pt x="1168889" y="704969"/>
                  </a:moveTo>
                  <a:lnTo>
                    <a:pt x="1168889" y="703700"/>
                  </a:lnTo>
                  <a:lnTo>
                    <a:pt x="1169205" y="703700"/>
                  </a:lnTo>
                  <a:lnTo>
                    <a:pt x="1169757" y="702430"/>
                  </a:lnTo>
                  <a:lnTo>
                    <a:pt x="1168652" y="699890"/>
                  </a:lnTo>
                  <a:lnTo>
                    <a:pt x="1170389" y="698620"/>
                  </a:lnTo>
                  <a:lnTo>
                    <a:pt x="1169126" y="698620"/>
                  </a:lnTo>
                  <a:lnTo>
                    <a:pt x="1168494" y="699890"/>
                  </a:lnTo>
                  <a:lnTo>
                    <a:pt x="1168178" y="699890"/>
                  </a:lnTo>
                  <a:lnTo>
                    <a:pt x="1167625" y="701160"/>
                  </a:lnTo>
                  <a:lnTo>
                    <a:pt x="1168415" y="701160"/>
                  </a:lnTo>
                  <a:lnTo>
                    <a:pt x="1167467" y="702430"/>
                  </a:lnTo>
                  <a:lnTo>
                    <a:pt x="1168257" y="702430"/>
                  </a:lnTo>
                  <a:lnTo>
                    <a:pt x="1168889" y="704969"/>
                  </a:lnTo>
                  <a:close/>
                </a:path>
                <a:path w="2360295" h="1867535">
                  <a:moveTo>
                    <a:pt x="1170350" y="703700"/>
                  </a:moveTo>
                  <a:lnTo>
                    <a:pt x="1172442" y="703700"/>
                  </a:lnTo>
                  <a:lnTo>
                    <a:pt x="1172284" y="702430"/>
                  </a:lnTo>
                  <a:lnTo>
                    <a:pt x="1171810" y="701160"/>
                  </a:lnTo>
                  <a:lnTo>
                    <a:pt x="1172047" y="701160"/>
                  </a:lnTo>
                  <a:lnTo>
                    <a:pt x="1172658" y="699849"/>
                  </a:lnTo>
                  <a:lnTo>
                    <a:pt x="1172385" y="699300"/>
                  </a:lnTo>
                  <a:lnTo>
                    <a:pt x="1171652" y="699890"/>
                  </a:lnTo>
                  <a:lnTo>
                    <a:pt x="1170586" y="699890"/>
                  </a:lnTo>
                  <a:lnTo>
                    <a:pt x="1170547" y="701160"/>
                  </a:lnTo>
                  <a:lnTo>
                    <a:pt x="1170231" y="702430"/>
                  </a:lnTo>
                  <a:lnTo>
                    <a:pt x="1170350" y="703700"/>
                  </a:lnTo>
                  <a:close/>
                </a:path>
                <a:path w="2360295" h="1867535">
                  <a:moveTo>
                    <a:pt x="1180970" y="701160"/>
                  </a:moveTo>
                  <a:lnTo>
                    <a:pt x="1181286" y="699890"/>
                  </a:lnTo>
                  <a:lnTo>
                    <a:pt x="1180022" y="699890"/>
                  </a:lnTo>
                  <a:lnTo>
                    <a:pt x="1180970" y="701160"/>
                  </a:lnTo>
                  <a:close/>
                </a:path>
                <a:path w="2360295" h="1867535">
                  <a:moveTo>
                    <a:pt x="1170547" y="706240"/>
                  </a:moveTo>
                  <a:lnTo>
                    <a:pt x="1177259" y="706240"/>
                  </a:lnTo>
                  <a:lnTo>
                    <a:pt x="1175206" y="703700"/>
                  </a:lnTo>
                  <a:lnTo>
                    <a:pt x="1174653" y="701160"/>
                  </a:lnTo>
                  <a:lnTo>
                    <a:pt x="1172837" y="701160"/>
                  </a:lnTo>
                  <a:lnTo>
                    <a:pt x="1174100" y="702430"/>
                  </a:lnTo>
                  <a:lnTo>
                    <a:pt x="1172837" y="702430"/>
                  </a:lnTo>
                  <a:lnTo>
                    <a:pt x="1172442" y="703700"/>
                  </a:lnTo>
                  <a:lnTo>
                    <a:pt x="1170350" y="703700"/>
                  </a:lnTo>
                  <a:lnTo>
                    <a:pt x="1170468" y="704970"/>
                  </a:lnTo>
                  <a:lnTo>
                    <a:pt x="1170547" y="706240"/>
                  </a:lnTo>
                  <a:close/>
                </a:path>
                <a:path w="2360295" h="1867535">
                  <a:moveTo>
                    <a:pt x="1176469" y="703700"/>
                  </a:moveTo>
                  <a:lnTo>
                    <a:pt x="1176706" y="703700"/>
                  </a:lnTo>
                  <a:lnTo>
                    <a:pt x="1176864" y="702430"/>
                  </a:lnTo>
                  <a:lnTo>
                    <a:pt x="1176311" y="702430"/>
                  </a:lnTo>
                  <a:lnTo>
                    <a:pt x="1176469" y="703700"/>
                  </a:lnTo>
                  <a:close/>
                </a:path>
                <a:path w="2360295" h="1867535">
                  <a:moveTo>
                    <a:pt x="1167546" y="708780"/>
                  </a:moveTo>
                  <a:lnTo>
                    <a:pt x="1168257" y="707510"/>
                  </a:lnTo>
                  <a:lnTo>
                    <a:pt x="1168889" y="707510"/>
                  </a:lnTo>
                  <a:lnTo>
                    <a:pt x="1169047" y="706240"/>
                  </a:lnTo>
                  <a:lnTo>
                    <a:pt x="1168889" y="704970"/>
                  </a:lnTo>
                  <a:lnTo>
                    <a:pt x="1167546" y="706240"/>
                  </a:lnTo>
                  <a:lnTo>
                    <a:pt x="1167546" y="708780"/>
                  </a:lnTo>
                  <a:close/>
                </a:path>
                <a:path w="2360295" h="1867535">
                  <a:moveTo>
                    <a:pt x="1176232" y="708780"/>
                  </a:moveTo>
                  <a:lnTo>
                    <a:pt x="1177180" y="708780"/>
                  </a:lnTo>
                  <a:lnTo>
                    <a:pt x="1176548" y="707510"/>
                  </a:lnTo>
                  <a:lnTo>
                    <a:pt x="1177101" y="706240"/>
                  </a:lnTo>
                  <a:lnTo>
                    <a:pt x="1175601" y="706240"/>
                  </a:lnTo>
                  <a:lnTo>
                    <a:pt x="1176232" y="708780"/>
                  </a:lnTo>
                  <a:close/>
                </a:path>
                <a:path w="2360295" h="1867535">
                  <a:moveTo>
                    <a:pt x="1172837" y="708780"/>
                  </a:moveTo>
                  <a:lnTo>
                    <a:pt x="1176232" y="708780"/>
                  </a:lnTo>
                  <a:lnTo>
                    <a:pt x="1173863" y="706240"/>
                  </a:lnTo>
                  <a:lnTo>
                    <a:pt x="1173469" y="707510"/>
                  </a:lnTo>
                  <a:lnTo>
                    <a:pt x="1171415" y="707510"/>
                  </a:lnTo>
                  <a:lnTo>
                    <a:pt x="1172837" y="708780"/>
                  </a:lnTo>
                  <a:close/>
                </a:path>
                <a:path w="2360295" h="1867535">
                  <a:moveTo>
                    <a:pt x="1168889" y="707510"/>
                  </a:moveTo>
                  <a:lnTo>
                    <a:pt x="1172600" y="707510"/>
                  </a:lnTo>
                  <a:lnTo>
                    <a:pt x="1172916" y="706240"/>
                  </a:lnTo>
                  <a:lnTo>
                    <a:pt x="1170705" y="706240"/>
                  </a:lnTo>
                  <a:lnTo>
                    <a:pt x="1168889" y="707510"/>
                  </a:lnTo>
                  <a:close/>
                </a:path>
                <a:path w="2360295" h="1867535">
                  <a:moveTo>
                    <a:pt x="1177259" y="713860"/>
                  </a:moveTo>
                  <a:lnTo>
                    <a:pt x="1180101" y="713860"/>
                  </a:lnTo>
                  <a:lnTo>
                    <a:pt x="1180417" y="712590"/>
                  </a:lnTo>
                  <a:lnTo>
                    <a:pt x="1181207" y="712590"/>
                  </a:lnTo>
                  <a:lnTo>
                    <a:pt x="1181049" y="711320"/>
                  </a:lnTo>
                  <a:lnTo>
                    <a:pt x="1180733" y="711320"/>
                  </a:lnTo>
                  <a:lnTo>
                    <a:pt x="1179785" y="710050"/>
                  </a:lnTo>
                  <a:lnTo>
                    <a:pt x="1179627" y="710050"/>
                  </a:lnTo>
                  <a:lnTo>
                    <a:pt x="1178048" y="707510"/>
                  </a:lnTo>
                  <a:lnTo>
                    <a:pt x="1179154" y="710050"/>
                  </a:lnTo>
                  <a:lnTo>
                    <a:pt x="1178127" y="711320"/>
                  </a:lnTo>
                  <a:lnTo>
                    <a:pt x="1177732" y="712590"/>
                  </a:lnTo>
                  <a:lnTo>
                    <a:pt x="1177259" y="713860"/>
                  </a:lnTo>
                  <a:close/>
                </a:path>
                <a:path w="2360295" h="1867535">
                  <a:moveTo>
                    <a:pt x="1169520" y="708780"/>
                  </a:moveTo>
                  <a:lnTo>
                    <a:pt x="1170231" y="707510"/>
                  </a:lnTo>
                  <a:lnTo>
                    <a:pt x="1169047" y="707510"/>
                  </a:lnTo>
                  <a:lnTo>
                    <a:pt x="1169520" y="708780"/>
                  </a:lnTo>
                  <a:close/>
                </a:path>
                <a:path w="2360295" h="1867535">
                  <a:moveTo>
                    <a:pt x="1179627" y="710050"/>
                  </a:moveTo>
                  <a:lnTo>
                    <a:pt x="1180417" y="710050"/>
                  </a:lnTo>
                  <a:lnTo>
                    <a:pt x="1180654" y="708780"/>
                  </a:lnTo>
                  <a:lnTo>
                    <a:pt x="1179627" y="710050"/>
                  </a:lnTo>
                  <a:close/>
                </a:path>
                <a:path w="2360295" h="1867535">
                  <a:moveTo>
                    <a:pt x="1174337" y="711320"/>
                  </a:moveTo>
                  <a:lnTo>
                    <a:pt x="1174732" y="711320"/>
                  </a:lnTo>
                  <a:lnTo>
                    <a:pt x="1175206" y="708780"/>
                  </a:lnTo>
                  <a:lnTo>
                    <a:pt x="1174021" y="708780"/>
                  </a:lnTo>
                  <a:lnTo>
                    <a:pt x="1174258" y="710050"/>
                  </a:lnTo>
                  <a:lnTo>
                    <a:pt x="1174337" y="711320"/>
                  </a:lnTo>
                  <a:close/>
                </a:path>
                <a:path w="2360295" h="1867535">
                  <a:moveTo>
                    <a:pt x="1170152" y="710050"/>
                  </a:moveTo>
                  <a:lnTo>
                    <a:pt x="1171731" y="710050"/>
                  </a:lnTo>
                  <a:lnTo>
                    <a:pt x="1171100" y="708780"/>
                  </a:lnTo>
                  <a:lnTo>
                    <a:pt x="1170310" y="708780"/>
                  </a:lnTo>
                  <a:lnTo>
                    <a:pt x="1170152" y="710050"/>
                  </a:lnTo>
                  <a:close/>
                </a:path>
                <a:path w="2360295" h="1867535">
                  <a:moveTo>
                    <a:pt x="1172600" y="712590"/>
                  </a:moveTo>
                  <a:lnTo>
                    <a:pt x="1173626" y="712590"/>
                  </a:lnTo>
                  <a:lnTo>
                    <a:pt x="1173547" y="711320"/>
                  </a:lnTo>
                  <a:lnTo>
                    <a:pt x="1173152" y="710050"/>
                  </a:lnTo>
                  <a:lnTo>
                    <a:pt x="1172679" y="710050"/>
                  </a:lnTo>
                  <a:lnTo>
                    <a:pt x="1172205" y="711320"/>
                  </a:lnTo>
                  <a:lnTo>
                    <a:pt x="1171968" y="711320"/>
                  </a:lnTo>
                  <a:lnTo>
                    <a:pt x="1172600" y="712590"/>
                  </a:lnTo>
                  <a:close/>
                </a:path>
                <a:path w="2360295" h="1867535">
                  <a:moveTo>
                    <a:pt x="1171179" y="711320"/>
                  </a:moveTo>
                  <a:lnTo>
                    <a:pt x="1172205" y="711320"/>
                  </a:lnTo>
                  <a:lnTo>
                    <a:pt x="1171889" y="710050"/>
                  </a:lnTo>
                  <a:lnTo>
                    <a:pt x="1171336" y="710050"/>
                  </a:lnTo>
                  <a:lnTo>
                    <a:pt x="1171179" y="711320"/>
                  </a:lnTo>
                  <a:close/>
                </a:path>
                <a:path w="2360295" h="1867535">
                  <a:moveTo>
                    <a:pt x="1170626" y="711320"/>
                  </a:moveTo>
                  <a:lnTo>
                    <a:pt x="1170626" y="710050"/>
                  </a:lnTo>
                  <a:lnTo>
                    <a:pt x="1170231" y="710050"/>
                  </a:lnTo>
                  <a:lnTo>
                    <a:pt x="1170626" y="711320"/>
                  </a:lnTo>
                  <a:close/>
                </a:path>
                <a:path w="2360295" h="1867535">
                  <a:moveTo>
                    <a:pt x="1166362" y="712590"/>
                  </a:moveTo>
                  <a:lnTo>
                    <a:pt x="1167467" y="712590"/>
                  </a:lnTo>
                  <a:lnTo>
                    <a:pt x="1167941" y="711320"/>
                  </a:lnTo>
                  <a:lnTo>
                    <a:pt x="1168415" y="711320"/>
                  </a:lnTo>
                  <a:lnTo>
                    <a:pt x="1167941" y="710050"/>
                  </a:lnTo>
                  <a:lnTo>
                    <a:pt x="1166836" y="710050"/>
                  </a:lnTo>
                  <a:lnTo>
                    <a:pt x="1166520" y="711320"/>
                  </a:lnTo>
                  <a:lnTo>
                    <a:pt x="1166362" y="712590"/>
                  </a:lnTo>
                  <a:close/>
                </a:path>
                <a:path w="2360295" h="1867535">
                  <a:moveTo>
                    <a:pt x="1166678" y="713860"/>
                  </a:moveTo>
                  <a:lnTo>
                    <a:pt x="1168099" y="713860"/>
                  </a:lnTo>
                  <a:lnTo>
                    <a:pt x="1167625" y="712590"/>
                  </a:lnTo>
                  <a:lnTo>
                    <a:pt x="1166915" y="712590"/>
                  </a:lnTo>
                  <a:lnTo>
                    <a:pt x="1166678" y="713860"/>
                  </a:lnTo>
                  <a:close/>
                </a:path>
                <a:path w="2360295" h="1867535">
                  <a:moveTo>
                    <a:pt x="1181680" y="725290"/>
                  </a:moveTo>
                  <a:lnTo>
                    <a:pt x="1181443" y="722750"/>
                  </a:lnTo>
                  <a:lnTo>
                    <a:pt x="1181348" y="718940"/>
                  </a:lnTo>
                  <a:lnTo>
                    <a:pt x="1180969" y="713860"/>
                  </a:lnTo>
                  <a:lnTo>
                    <a:pt x="1180575" y="713860"/>
                  </a:lnTo>
                  <a:lnTo>
                    <a:pt x="1180496" y="715130"/>
                  </a:lnTo>
                  <a:lnTo>
                    <a:pt x="1176706" y="715130"/>
                  </a:lnTo>
                  <a:lnTo>
                    <a:pt x="1177496" y="716400"/>
                  </a:lnTo>
                  <a:lnTo>
                    <a:pt x="1175759" y="716400"/>
                  </a:lnTo>
                  <a:lnTo>
                    <a:pt x="1174811" y="717670"/>
                  </a:lnTo>
                  <a:lnTo>
                    <a:pt x="1174574" y="717670"/>
                  </a:lnTo>
                  <a:lnTo>
                    <a:pt x="1174732" y="718940"/>
                  </a:lnTo>
                  <a:lnTo>
                    <a:pt x="1175364" y="718940"/>
                  </a:lnTo>
                  <a:lnTo>
                    <a:pt x="1175285" y="720210"/>
                  </a:lnTo>
                  <a:lnTo>
                    <a:pt x="1173785" y="724020"/>
                  </a:lnTo>
                  <a:lnTo>
                    <a:pt x="1181128" y="724020"/>
                  </a:lnTo>
                  <a:lnTo>
                    <a:pt x="1180733" y="724725"/>
                  </a:lnTo>
                  <a:lnTo>
                    <a:pt x="1181680" y="725290"/>
                  </a:lnTo>
                  <a:close/>
                </a:path>
                <a:path w="2360295" h="1867535">
                  <a:moveTo>
                    <a:pt x="1176627" y="715130"/>
                  </a:moveTo>
                  <a:lnTo>
                    <a:pt x="1179943" y="715130"/>
                  </a:lnTo>
                  <a:lnTo>
                    <a:pt x="1180022" y="713860"/>
                  </a:lnTo>
                  <a:lnTo>
                    <a:pt x="1175758" y="713860"/>
                  </a:lnTo>
                  <a:lnTo>
                    <a:pt x="1176627" y="715130"/>
                  </a:lnTo>
                  <a:close/>
                </a:path>
                <a:path w="2360295" h="1867535">
                  <a:moveTo>
                    <a:pt x="1168415" y="716400"/>
                  </a:moveTo>
                  <a:lnTo>
                    <a:pt x="1171889" y="716400"/>
                  </a:lnTo>
                  <a:lnTo>
                    <a:pt x="1171494" y="715130"/>
                  </a:lnTo>
                  <a:lnTo>
                    <a:pt x="1170468" y="713860"/>
                  </a:lnTo>
                  <a:lnTo>
                    <a:pt x="1170152" y="713860"/>
                  </a:lnTo>
                  <a:lnTo>
                    <a:pt x="1169836" y="715130"/>
                  </a:lnTo>
                  <a:lnTo>
                    <a:pt x="1168415" y="716400"/>
                  </a:lnTo>
                  <a:close/>
                </a:path>
                <a:path w="2360295" h="1867535">
                  <a:moveTo>
                    <a:pt x="1176665" y="715185"/>
                  </a:moveTo>
                  <a:close/>
                </a:path>
                <a:path w="2360295" h="1867535">
                  <a:moveTo>
                    <a:pt x="1174890" y="716400"/>
                  </a:moveTo>
                  <a:lnTo>
                    <a:pt x="1175048" y="716400"/>
                  </a:lnTo>
                  <a:lnTo>
                    <a:pt x="1175048" y="715130"/>
                  </a:lnTo>
                  <a:lnTo>
                    <a:pt x="1174890" y="716400"/>
                  </a:lnTo>
                  <a:close/>
                </a:path>
                <a:path w="2360295" h="1867535">
                  <a:moveTo>
                    <a:pt x="1172047" y="716400"/>
                  </a:moveTo>
                  <a:lnTo>
                    <a:pt x="1172205" y="716400"/>
                  </a:lnTo>
                  <a:lnTo>
                    <a:pt x="1172363" y="715130"/>
                  </a:lnTo>
                  <a:lnTo>
                    <a:pt x="1172047" y="716400"/>
                  </a:lnTo>
                  <a:close/>
                </a:path>
                <a:path w="2360295" h="1867535">
                  <a:moveTo>
                    <a:pt x="1175759" y="716400"/>
                  </a:moveTo>
                  <a:lnTo>
                    <a:pt x="1176627" y="716400"/>
                  </a:lnTo>
                  <a:lnTo>
                    <a:pt x="1176665" y="715185"/>
                  </a:lnTo>
                  <a:lnTo>
                    <a:pt x="1175759" y="716400"/>
                  </a:lnTo>
                  <a:close/>
                </a:path>
                <a:path w="2360295" h="1867535">
                  <a:moveTo>
                    <a:pt x="1174574" y="717670"/>
                  </a:moveTo>
                  <a:lnTo>
                    <a:pt x="1174811" y="717670"/>
                  </a:lnTo>
                  <a:lnTo>
                    <a:pt x="1175127" y="716400"/>
                  </a:lnTo>
                  <a:lnTo>
                    <a:pt x="1174574" y="716400"/>
                  </a:lnTo>
                  <a:lnTo>
                    <a:pt x="1174574" y="717670"/>
                  </a:lnTo>
                  <a:close/>
                </a:path>
                <a:path w="2360295" h="1867535">
                  <a:moveTo>
                    <a:pt x="1171045" y="724808"/>
                  </a:moveTo>
                  <a:lnTo>
                    <a:pt x="1171731" y="724020"/>
                  </a:lnTo>
                  <a:lnTo>
                    <a:pt x="1171021" y="722750"/>
                  </a:lnTo>
                  <a:lnTo>
                    <a:pt x="1171968" y="721480"/>
                  </a:lnTo>
                  <a:lnTo>
                    <a:pt x="1174337" y="720210"/>
                  </a:lnTo>
                  <a:lnTo>
                    <a:pt x="1171889" y="717670"/>
                  </a:lnTo>
                  <a:lnTo>
                    <a:pt x="1172126" y="716400"/>
                  </a:lnTo>
                  <a:lnTo>
                    <a:pt x="1171100" y="716400"/>
                  </a:lnTo>
                  <a:lnTo>
                    <a:pt x="1169994" y="718940"/>
                  </a:lnTo>
                  <a:lnTo>
                    <a:pt x="1169520" y="720210"/>
                  </a:lnTo>
                  <a:lnTo>
                    <a:pt x="1167783" y="720210"/>
                  </a:lnTo>
                  <a:lnTo>
                    <a:pt x="1168020" y="724020"/>
                  </a:lnTo>
                  <a:lnTo>
                    <a:pt x="1170310" y="724020"/>
                  </a:lnTo>
                  <a:lnTo>
                    <a:pt x="1171045" y="724808"/>
                  </a:lnTo>
                  <a:close/>
                </a:path>
                <a:path w="2360295" h="1867535">
                  <a:moveTo>
                    <a:pt x="1167783" y="720210"/>
                  </a:moveTo>
                  <a:lnTo>
                    <a:pt x="1168652" y="720210"/>
                  </a:lnTo>
                  <a:lnTo>
                    <a:pt x="1169520" y="718940"/>
                  </a:lnTo>
                  <a:lnTo>
                    <a:pt x="1168968" y="717670"/>
                  </a:lnTo>
                  <a:lnTo>
                    <a:pt x="1167941" y="716400"/>
                  </a:lnTo>
                  <a:lnTo>
                    <a:pt x="1167152" y="716400"/>
                  </a:lnTo>
                  <a:lnTo>
                    <a:pt x="1167310" y="717670"/>
                  </a:lnTo>
                  <a:lnTo>
                    <a:pt x="1167783" y="720210"/>
                  </a:lnTo>
                  <a:close/>
                </a:path>
                <a:path w="2360295" h="1867535">
                  <a:moveTo>
                    <a:pt x="1180670" y="724688"/>
                  </a:moveTo>
                  <a:lnTo>
                    <a:pt x="1181128" y="724020"/>
                  </a:lnTo>
                  <a:lnTo>
                    <a:pt x="1179548" y="724020"/>
                  </a:lnTo>
                  <a:lnTo>
                    <a:pt x="1180670" y="724688"/>
                  </a:lnTo>
                  <a:close/>
                </a:path>
                <a:path w="2360295" h="1867535">
                  <a:moveTo>
                    <a:pt x="1173626" y="725290"/>
                  </a:moveTo>
                  <a:lnTo>
                    <a:pt x="1179469" y="725290"/>
                  </a:lnTo>
                  <a:lnTo>
                    <a:pt x="1179311" y="724020"/>
                  </a:lnTo>
                  <a:lnTo>
                    <a:pt x="1173785" y="724020"/>
                  </a:lnTo>
                  <a:lnTo>
                    <a:pt x="1173626" y="725290"/>
                  </a:lnTo>
                  <a:close/>
                </a:path>
                <a:path w="2360295" h="1867535">
                  <a:moveTo>
                    <a:pt x="1171494" y="725290"/>
                  </a:moveTo>
                  <a:lnTo>
                    <a:pt x="1172995" y="725290"/>
                  </a:lnTo>
                  <a:lnTo>
                    <a:pt x="1172600" y="724020"/>
                  </a:lnTo>
                  <a:lnTo>
                    <a:pt x="1171731" y="724020"/>
                  </a:lnTo>
                  <a:lnTo>
                    <a:pt x="1171045" y="724808"/>
                  </a:lnTo>
                  <a:lnTo>
                    <a:pt x="1171494" y="725290"/>
                  </a:lnTo>
                  <a:close/>
                </a:path>
                <a:path w="2360295" h="1867535">
                  <a:moveTo>
                    <a:pt x="1170073" y="725290"/>
                  </a:moveTo>
                  <a:lnTo>
                    <a:pt x="1170389" y="725290"/>
                  </a:lnTo>
                  <a:lnTo>
                    <a:pt x="1169599" y="724020"/>
                  </a:lnTo>
                  <a:lnTo>
                    <a:pt x="1169572" y="724282"/>
                  </a:lnTo>
                  <a:lnTo>
                    <a:pt x="1170073" y="725290"/>
                  </a:lnTo>
                  <a:close/>
                </a:path>
                <a:path w="2360295" h="1867535">
                  <a:moveTo>
                    <a:pt x="1169205" y="727830"/>
                  </a:moveTo>
                  <a:lnTo>
                    <a:pt x="1169572" y="724282"/>
                  </a:lnTo>
                  <a:lnTo>
                    <a:pt x="1169441" y="724020"/>
                  </a:lnTo>
                  <a:lnTo>
                    <a:pt x="1168020" y="724020"/>
                  </a:lnTo>
                  <a:lnTo>
                    <a:pt x="1168731" y="726560"/>
                  </a:lnTo>
                  <a:lnTo>
                    <a:pt x="1169205" y="727830"/>
                  </a:lnTo>
                  <a:close/>
                </a:path>
                <a:path w="2360295" h="1867535">
                  <a:moveTo>
                    <a:pt x="1180259" y="725290"/>
                  </a:moveTo>
                  <a:lnTo>
                    <a:pt x="1180417" y="725290"/>
                  </a:lnTo>
                  <a:lnTo>
                    <a:pt x="1180686" y="724808"/>
                  </a:lnTo>
                  <a:lnTo>
                    <a:pt x="1180259" y="725290"/>
                  </a:lnTo>
                  <a:close/>
                </a:path>
                <a:path w="2360295" h="1867535">
                  <a:moveTo>
                    <a:pt x="1174416" y="726560"/>
                  </a:moveTo>
                  <a:lnTo>
                    <a:pt x="1181049" y="726560"/>
                  </a:lnTo>
                  <a:lnTo>
                    <a:pt x="1180259" y="725290"/>
                  </a:lnTo>
                  <a:lnTo>
                    <a:pt x="1174100" y="725290"/>
                  </a:lnTo>
                  <a:lnTo>
                    <a:pt x="1174416" y="726560"/>
                  </a:lnTo>
                  <a:close/>
                </a:path>
                <a:path w="2360295" h="1867535">
                  <a:moveTo>
                    <a:pt x="1167467" y="732910"/>
                  </a:moveTo>
                  <a:lnTo>
                    <a:pt x="1180338" y="732910"/>
                  </a:lnTo>
                  <a:lnTo>
                    <a:pt x="1179233" y="731640"/>
                  </a:lnTo>
                  <a:lnTo>
                    <a:pt x="1182391" y="729100"/>
                  </a:lnTo>
                  <a:lnTo>
                    <a:pt x="1180101" y="727830"/>
                  </a:lnTo>
                  <a:lnTo>
                    <a:pt x="1178522" y="726560"/>
                  </a:lnTo>
                  <a:lnTo>
                    <a:pt x="1172600" y="726560"/>
                  </a:lnTo>
                  <a:lnTo>
                    <a:pt x="1172837" y="725290"/>
                  </a:lnTo>
                  <a:lnTo>
                    <a:pt x="1172442" y="725290"/>
                  </a:lnTo>
                  <a:lnTo>
                    <a:pt x="1172047" y="726560"/>
                  </a:lnTo>
                  <a:lnTo>
                    <a:pt x="1172047" y="727830"/>
                  </a:lnTo>
                  <a:lnTo>
                    <a:pt x="1170494" y="727830"/>
                  </a:lnTo>
                  <a:lnTo>
                    <a:pt x="1170547" y="730370"/>
                  </a:lnTo>
                  <a:lnTo>
                    <a:pt x="1169915" y="730370"/>
                  </a:lnTo>
                  <a:lnTo>
                    <a:pt x="1168968" y="731640"/>
                  </a:lnTo>
                  <a:lnTo>
                    <a:pt x="1168020" y="731640"/>
                  </a:lnTo>
                  <a:lnTo>
                    <a:pt x="1167483" y="732148"/>
                  </a:lnTo>
                  <a:lnTo>
                    <a:pt x="1167467" y="732910"/>
                  </a:lnTo>
                  <a:close/>
                </a:path>
                <a:path w="2360295" h="1867535">
                  <a:moveTo>
                    <a:pt x="1170494" y="727830"/>
                  </a:moveTo>
                  <a:lnTo>
                    <a:pt x="1172047" y="727830"/>
                  </a:lnTo>
                  <a:lnTo>
                    <a:pt x="1171495" y="726560"/>
                  </a:lnTo>
                  <a:lnTo>
                    <a:pt x="1170942" y="726560"/>
                  </a:lnTo>
                  <a:lnTo>
                    <a:pt x="1170389" y="725290"/>
                  </a:lnTo>
                  <a:lnTo>
                    <a:pt x="1170494" y="727830"/>
                  </a:lnTo>
                  <a:close/>
                </a:path>
                <a:path w="2360295" h="1867535">
                  <a:moveTo>
                    <a:pt x="1168020" y="730370"/>
                  </a:moveTo>
                  <a:lnTo>
                    <a:pt x="1169994" y="730370"/>
                  </a:lnTo>
                  <a:lnTo>
                    <a:pt x="1169204" y="729100"/>
                  </a:lnTo>
                  <a:lnTo>
                    <a:pt x="1167783" y="729100"/>
                  </a:lnTo>
                  <a:lnTo>
                    <a:pt x="1167749" y="729644"/>
                  </a:lnTo>
                  <a:lnTo>
                    <a:pt x="1168020" y="730370"/>
                  </a:lnTo>
                  <a:close/>
                </a:path>
                <a:path w="2360295" h="1867535">
                  <a:moveTo>
                    <a:pt x="1167520" y="730370"/>
                  </a:moveTo>
                  <a:lnTo>
                    <a:pt x="1167704" y="730370"/>
                  </a:lnTo>
                  <a:lnTo>
                    <a:pt x="1167749" y="729644"/>
                  </a:lnTo>
                  <a:lnTo>
                    <a:pt x="1167546" y="729100"/>
                  </a:lnTo>
                  <a:lnTo>
                    <a:pt x="1167520" y="730370"/>
                  </a:lnTo>
                  <a:close/>
                </a:path>
                <a:path w="2360295" h="1867535">
                  <a:moveTo>
                    <a:pt x="1167384" y="732241"/>
                  </a:moveTo>
                  <a:lnTo>
                    <a:pt x="1167520" y="730370"/>
                  </a:lnTo>
                  <a:lnTo>
                    <a:pt x="1167151" y="730370"/>
                  </a:lnTo>
                  <a:lnTo>
                    <a:pt x="1167384" y="732241"/>
                  </a:lnTo>
                  <a:close/>
                </a:path>
                <a:path w="2360295" h="1867535">
                  <a:moveTo>
                    <a:pt x="1167309" y="734180"/>
                  </a:moveTo>
                  <a:lnTo>
                    <a:pt x="1177338" y="734180"/>
                  </a:lnTo>
                  <a:lnTo>
                    <a:pt x="1177101" y="732910"/>
                  </a:lnTo>
                  <a:lnTo>
                    <a:pt x="1167467" y="732910"/>
                  </a:lnTo>
                  <a:lnTo>
                    <a:pt x="1167384" y="732241"/>
                  </a:lnTo>
                  <a:lnTo>
                    <a:pt x="1166678" y="732910"/>
                  </a:lnTo>
                  <a:lnTo>
                    <a:pt x="1167309" y="734180"/>
                  </a:lnTo>
                  <a:close/>
                </a:path>
                <a:path w="2360295" h="1867535">
                  <a:moveTo>
                    <a:pt x="1178206" y="735450"/>
                  </a:moveTo>
                  <a:lnTo>
                    <a:pt x="1178996" y="735450"/>
                  </a:lnTo>
                  <a:lnTo>
                    <a:pt x="1179391" y="734180"/>
                  </a:lnTo>
                  <a:lnTo>
                    <a:pt x="1177811" y="734180"/>
                  </a:lnTo>
                  <a:lnTo>
                    <a:pt x="1178206" y="735450"/>
                  </a:lnTo>
                  <a:close/>
                </a:path>
                <a:path w="2360295" h="1867535">
                  <a:moveTo>
                    <a:pt x="1167704" y="735450"/>
                  </a:moveTo>
                  <a:lnTo>
                    <a:pt x="1177732" y="735450"/>
                  </a:lnTo>
                  <a:lnTo>
                    <a:pt x="1177496" y="734180"/>
                  </a:lnTo>
                  <a:lnTo>
                    <a:pt x="1166836" y="734180"/>
                  </a:lnTo>
                  <a:lnTo>
                    <a:pt x="1167704" y="735450"/>
                  </a:lnTo>
                  <a:close/>
                </a:path>
                <a:path w="2360295" h="1867535">
                  <a:moveTo>
                    <a:pt x="1179707" y="737990"/>
                  </a:moveTo>
                  <a:lnTo>
                    <a:pt x="1181128" y="737990"/>
                  </a:lnTo>
                  <a:lnTo>
                    <a:pt x="1180891" y="736720"/>
                  </a:lnTo>
                  <a:lnTo>
                    <a:pt x="1180733" y="735450"/>
                  </a:lnTo>
                  <a:lnTo>
                    <a:pt x="1180259" y="736720"/>
                  </a:lnTo>
                  <a:lnTo>
                    <a:pt x="1179707" y="737990"/>
                  </a:lnTo>
                  <a:close/>
                </a:path>
                <a:path w="2360295" h="1867535">
                  <a:moveTo>
                    <a:pt x="1168730" y="737990"/>
                  </a:moveTo>
                  <a:lnTo>
                    <a:pt x="1178601" y="737990"/>
                  </a:lnTo>
                  <a:lnTo>
                    <a:pt x="1176706" y="735450"/>
                  </a:lnTo>
                  <a:lnTo>
                    <a:pt x="1167309" y="735450"/>
                  </a:lnTo>
                  <a:lnTo>
                    <a:pt x="1168020" y="736720"/>
                  </a:lnTo>
                  <a:lnTo>
                    <a:pt x="1168888" y="736720"/>
                  </a:lnTo>
                  <a:lnTo>
                    <a:pt x="1168730" y="737990"/>
                  </a:lnTo>
                  <a:close/>
                </a:path>
                <a:path w="2360295" h="1867535">
                  <a:moveTo>
                    <a:pt x="1167704" y="737990"/>
                  </a:moveTo>
                  <a:lnTo>
                    <a:pt x="1168572" y="737990"/>
                  </a:lnTo>
                  <a:lnTo>
                    <a:pt x="1168493" y="736720"/>
                  </a:lnTo>
                  <a:lnTo>
                    <a:pt x="1166835" y="736720"/>
                  </a:lnTo>
                  <a:lnTo>
                    <a:pt x="1167704" y="737990"/>
                  </a:lnTo>
                  <a:close/>
                </a:path>
                <a:path w="2360295" h="1867535">
                  <a:moveTo>
                    <a:pt x="1179075" y="739260"/>
                  </a:moveTo>
                  <a:lnTo>
                    <a:pt x="1181365" y="739260"/>
                  </a:lnTo>
                  <a:lnTo>
                    <a:pt x="1181286" y="737990"/>
                  </a:lnTo>
                  <a:lnTo>
                    <a:pt x="1178759" y="737990"/>
                  </a:lnTo>
                  <a:lnTo>
                    <a:pt x="1179075" y="739260"/>
                  </a:lnTo>
                  <a:close/>
                </a:path>
                <a:path w="2360295" h="1867535">
                  <a:moveTo>
                    <a:pt x="1170152" y="749420"/>
                  </a:moveTo>
                  <a:lnTo>
                    <a:pt x="1174021" y="749420"/>
                  </a:lnTo>
                  <a:lnTo>
                    <a:pt x="1173231" y="748150"/>
                  </a:lnTo>
                  <a:lnTo>
                    <a:pt x="1175521" y="748150"/>
                  </a:lnTo>
                  <a:lnTo>
                    <a:pt x="1174890" y="744340"/>
                  </a:lnTo>
                  <a:lnTo>
                    <a:pt x="1177496" y="743070"/>
                  </a:lnTo>
                  <a:lnTo>
                    <a:pt x="1178680" y="743070"/>
                  </a:lnTo>
                  <a:lnTo>
                    <a:pt x="1179312" y="741800"/>
                  </a:lnTo>
                  <a:lnTo>
                    <a:pt x="1178522" y="741800"/>
                  </a:lnTo>
                  <a:lnTo>
                    <a:pt x="1178127" y="740530"/>
                  </a:lnTo>
                  <a:lnTo>
                    <a:pt x="1178759" y="737990"/>
                  </a:lnTo>
                  <a:lnTo>
                    <a:pt x="1168257" y="737990"/>
                  </a:lnTo>
                  <a:lnTo>
                    <a:pt x="1168257" y="739260"/>
                  </a:lnTo>
                  <a:lnTo>
                    <a:pt x="1167862" y="741800"/>
                  </a:lnTo>
                  <a:lnTo>
                    <a:pt x="1166993" y="744340"/>
                  </a:lnTo>
                  <a:lnTo>
                    <a:pt x="1166993" y="746880"/>
                  </a:lnTo>
                  <a:lnTo>
                    <a:pt x="1170626" y="746880"/>
                  </a:lnTo>
                  <a:lnTo>
                    <a:pt x="1170152" y="749420"/>
                  </a:lnTo>
                  <a:close/>
                </a:path>
                <a:path w="2360295" h="1867535">
                  <a:moveTo>
                    <a:pt x="1167546" y="740530"/>
                  </a:moveTo>
                  <a:lnTo>
                    <a:pt x="1167704" y="739260"/>
                  </a:lnTo>
                  <a:lnTo>
                    <a:pt x="1168099" y="739260"/>
                  </a:lnTo>
                  <a:lnTo>
                    <a:pt x="1168257" y="737990"/>
                  </a:lnTo>
                  <a:lnTo>
                    <a:pt x="1166598" y="737990"/>
                  </a:lnTo>
                  <a:lnTo>
                    <a:pt x="1167546" y="740530"/>
                  </a:lnTo>
                  <a:close/>
                </a:path>
                <a:path w="2360295" h="1867535">
                  <a:moveTo>
                    <a:pt x="1169520" y="749420"/>
                  </a:moveTo>
                  <a:lnTo>
                    <a:pt x="1169599" y="748150"/>
                  </a:lnTo>
                  <a:lnTo>
                    <a:pt x="1169836" y="748150"/>
                  </a:lnTo>
                  <a:lnTo>
                    <a:pt x="1169599" y="746880"/>
                  </a:lnTo>
                  <a:lnTo>
                    <a:pt x="1166993" y="746880"/>
                  </a:lnTo>
                  <a:lnTo>
                    <a:pt x="1168652" y="748150"/>
                  </a:lnTo>
                  <a:lnTo>
                    <a:pt x="1169520" y="749420"/>
                  </a:lnTo>
                  <a:close/>
                </a:path>
                <a:path w="2360295" h="1867535">
                  <a:moveTo>
                    <a:pt x="1174021" y="749420"/>
                  </a:moveTo>
                  <a:lnTo>
                    <a:pt x="1175443" y="749420"/>
                  </a:lnTo>
                  <a:lnTo>
                    <a:pt x="1175285" y="748150"/>
                  </a:lnTo>
                  <a:lnTo>
                    <a:pt x="1174021" y="749420"/>
                  </a:lnTo>
                  <a:close/>
                </a:path>
                <a:path w="2360295" h="1867535">
                  <a:moveTo>
                    <a:pt x="1169915" y="750690"/>
                  </a:moveTo>
                  <a:lnTo>
                    <a:pt x="1173390" y="750690"/>
                  </a:lnTo>
                  <a:lnTo>
                    <a:pt x="1175522" y="749420"/>
                  </a:lnTo>
                  <a:lnTo>
                    <a:pt x="1170310" y="749420"/>
                  </a:lnTo>
                  <a:lnTo>
                    <a:pt x="1169915" y="750690"/>
                  </a:lnTo>
                  <a:close/>
                </a:path>
                <a:path w="2360295" h="1867535">
                  <a:moveTo>
                    <a:pt x="1169757" y="758310"/>
                  </a:moveTo>
                  <a:lnTo>
                    <a:pt x="1177259" y="758310"/>
                  </a:lnTo>
                  <a:lnTo>
                    <a:pt x="1176943" y="757040"/>
                  </a:lnTo>
                  <a:lnTo>
                    <a:pt x="1176548" y="755770"/>
                  </a:lnTo>
                  <a:lnTo>
                    <a:pt x="1177180" y="754500"/>
                  </a:lnTo>
                  <a:lnTo>
                    <a:pt x="1177733" y="753230"/>
                  </a:lnTo>
                  <a:lnTo>
                    <a:pt x="1175837" y="753230"/>
                  </a:lnTo>
                  <a:lnTo>
                    <a:pt x="1175916" y="751960"/>
                  </a:lnTo>
                  <a:lnTo>
                    <a:pt x="1176785" y="750690"/>
                  </a:lnTo>
                  <a:lnTo>
                    <a:pt x="1167704" y="750690"/>
                  </a:lnTo>
                  <a:lnTo>
                    <a:pt x="1168809" y="749420"/>
                  </a:lnTo>
                  <a:lnTo>
                    <a:pt x="1166914" y="749420"/>
                  </a:lnTo>
                  <a:lnTo>
                    <a:pt x="1166954" y="751960"/>
                  </a:lnTo>
                  <a:lnTo>
                    <a:pt x="1167072" y="753230"/>
                  </a:lnTo>
                  <a:lnTo>
                    <a:pt x="1168415" y="754500"/>
                  </a:lnTo>
                  <a:lnTo>
                    <a:pt x="1166756" y="755770"/>
                  </a:lnTo>
                  <a:lnTo>
                    <a:pt x="1170783" y="755770"/>
                  </a:lnTo>
                  <a:lnTo>
                    <a:pt x="1169757" y="758310"/>
                  </a:lnTo>
                  <a:close/>
                </a:path>
                <a:path w="2360295" h="1867535">
                  <a:moveTo>
                    <a:pt x="1179470" y="759580"/>
                  </a:moveTo>
                  <a:lnTo>
                    <a:pt x="1180812" y="759580"/>
                  </a:lnTo>
                  <a:lnTo>
                    <a:pt x="1180891" y="758310"/>
                  </a:lnTo>
                  <a:lnTo>
                    <a:pt x="1181365" y="757040"/>
                  </a:lnTo>
                  <a:lnTo>
                    <a:pt x="1181207" y="757040"/>
                  </a:lnTo>
                  <a:lnTo>
                    <a:pt x="1180575" y="754500"/>
                  </a:lnTo>
                  <a:lnTo>
                    <a:pt x="1180101" y="753230"/>
                  </a:lnTo>
                  <a:lnTo>
                    <a:pt x="1180970" y="751960"/>
                  </a:lnTo>
                  <a:lnTo>
                    <a:pt x="1181049" y="750690"/>
                  </a:lnTo>
                  <a:lnTo>
                    <a:pt x="1179864" y="750690"/>
                  </a:lnTo>
                  <a:lnTo>
                    <a:pt x="1179549" y="751960"/>
                  </a:lnTo>
                  <a:lnTo>
                    <a:pt x="1179470" y="759580"/>
                  </a:lnTo>
                  <a:close/>
                </a:path>
                <a:path w="2360295" h="1867535">
                  <a:moveTo>
                    <a:pt x="1170784" y="771010"/>
                  </a:moveTo>
                  <a:lnTo>
                    <a:pt x="1179549" y="771010"/>
                  </a:lnTo>
                  <a:lnTo>
                    <a:pt x="1178839" y="769740"/>
                  </a:lnTo>
                  <a:lnTo>
                    <a:pt x="1179628" y="768470"/>
                  </a:lnTo>
                  <a:lnTo>
                    <a:pt x="1178523" y="768470"/>
                  </a:lnTo>
                  <a:lnTo>
                    <a:pt x="1178523" y="767200"/>
                  </a:lnTo>
                  <a:lnTo>
                    <a:pt x="1178839" y="767200"/>
                  </a:lnTo>
                  <a:lnTo>
                    <a:pt x="1179707" y="765930"/>
                  </a:lnTo>
                  <a:lnTo>
                    <a:pt x="1179075" y="764660"/>
                  </a:lnTo>
                  <a:lnTo>
                    <a:pt x="1180260" y="763390"/>
                  </a:lnTo>
                  <a:lnTo>
                    <a:pt x="1177575" y="763390"/>
                  </a:lnTo>
                  <a:lnTo>
                    <a:pt x="1177022" y="762120"/>
                  </a:lnTo>
                  <a:lnTo>
                    <a:pt x="1176469" y="762120"/>
                  </a:lnTo>
                  <a:lnTo>
                    <a:pt x="1176785" y="760850"/>
                  </a:lnTo>
                  <a:lnTo>
                    <a:pt x="1177338" y="760850"/>
                  </a:lnTo>
                  <a:lnTo>
                    <a:pt x="1177733" y="759580"/>
                  </a:lnTo>
                  <a:lnTo>
                    <a:pt x="1178285" y="758310"/>
                  </a:lnTo>
                  <a:lnTo>
                    <a:pt x="1178049" y="755770"/>
                  </a:lnTo>
                  <a:lnTo>
                    <a:pt x="1177496" y="758310"/>
                  </a:lnTo>
                  <a:lnTo>
                    <a:pt x="1171415" y="758310"/>
                  </a:lnTo>
                  <a:lnTo>
                    <a:pt x="1171652" y="759580"/>
                  </a:lnTo>
                  <a:lnTo>
                    <a:pt x="1170389" y="760638"/>
                  </a:lnTo>
                  <a:lnTo>
                    <a:pt x="1170321" y="761067"/>
                  </a:lnTo>
                  <a:lnTo>
                    <a:pt x="1172126" y="763390"/>
                  </a:lnTo>
                  <a:lnTo>
                    <a:pt x="1172758" y="764660"/>
                  </a:lnTo>
                  <a:lnTo>
                    <a:pt x="1172600" y="764660"/>
                  </a:lnTo>
                  <a:lnTo>
                    <a:pt x="1172363" y="765930"/>
                  </a:lnTo>
                  <a:lnTo>
                    <a:pt x="1171889" y="765930"/>
                  </a:lnTo>
                  <a:lnTo>
                    <a:pt x="1171810" y="768470"/>
                  </a:lnTo>
                  <a:lnTo>
                    <a:pt x="1172600" y="769740"/>
                  </a:lnTo>
                  <a:lnTo>
                    <a:pt x="1170784" y="771010"/>
                  </a:lnTo>
                  <a:close/>
                </a:path>
                <a:path w="2360295" h="1867535">
                  <a:moveTo>
                    <a:pt x="1167388" y="757040"/>
                  </a:moveTo>
                  <a:lnTo>
                    <a:pt x="1167862" y="757040"/>
                  </a:lnTo>
                  <a:lnTo>
                    <a:pt x="1167862" y="755770"/>
                  </a:lnTo>
                  <a:lnTo>
                    <a:pt x="1166677" y="755770"/>
                  </a:lnTo>
                  <a:lnTo>
                    <a:pt x="1167388" y="757040"/>
                  </a:lnTo>
                  <a:close/>
                </a:path>
                <a:path w="2360295" h="1867535">
                  <a:moveTo>
                    <a:pt x="1170705" y="759580"/>
                  </a:moveTo>
                  <a:lnTo>
                    <a:pt x="1170942" y="759580"/>
                  </a:lnTo>
                  <a:lnTo>
                    <a:pt x="1171021" y="758310"/>
                  </a:lnTo>
                  <a:lnTo>
                    <a:pt x="1169915" y="758310"/>
                  </a:lnTo>
                  <a:lnTo>
                    <a:pt x="1170705" y="759580"/>
                  </a:lnTo>
                  <a:close/>
                </a:path>
                <a:path w="2360295" h="1867535">
                  <a:moveTo>
                    <a:pt x="1171652" y="765930"/>
                  </a:moveTo>
                  <a:lnTo>
                    <a:pt x="1169994" y="762120"/>
                  </a:lnTo>
                  <a:lnTo>
                    <a:pt x="1170321" y="761067"/>
                  </a:lnTo>
                  <a:lnTo>
                    <a:pt x="1170152" y="760850"/>
                  </a:lnTo>
                  <a:lnTo>
                    <a:pt x="1170389" y="760638"/>
                  </a:lnTo>
                  <a:lnTo>
                    <a:pt x="1170389" y="759580"/>
                  </a:lnTo>
                  <a:lnTo>
                    <a:pt x="1168809" y="759580"/>
                  </a:lnTo>
                  <a:lnTo>
                    <a:pt x="1170152" y="760850"/>
                  </a:lnTo>
                  <a:lnTo>
                    <a:pt x="1169599" y="762120"/>
                  </a:lnTo>
                  <a:lnTo>
                    <a:pt x="1167546" y="762120"/>
                  </a:lnTo>
                  <a:lnTo>
                    <a:pt x="1168178" y="763390"/>
                  </a:lnTo>
                  <a:lnTo>
                    <a:pt x="1168651" y="764660"/>
                  </a:lnTo>
                  <a:lnTo>
                    <a:pt x="1168494" y="764660"/>
                  </a:lnTo>
                  <a:lnTo>
                    <a:pt x="1171652" y="765930"/>
                  </a:lnTo>
                  <a:close/>
                </a:path>
                <a:path w="2360295" h="1867535">
                  <a:moveTo>
                    <a:pt x="1170321" y="761067"/>
                  </a:moveTo>
                  <a:lnTo>
                    <a:pt x="1170389" y="760638"/>
                  </a:lnTo>
                  <a:lnTo>
                    <a:pt x="1170152" y="760850"/>
                  </a:lnTo>
                  <a:lnTo>
                    <a:pt x="1170321" y="761067"/>
                  </a:lnTo>
                  <a:close/>
                </a:path>
                <a:path w="2360295" h="1867535">
                  <a:moveTo>
                    <a:pt x="1167467" y="762120"/>
                  </a:moveTo>
                  <a:lnTo>
                    <a:pt x="1169125" y="762120"/>
                  </a:lnTo>
                  <a:lnTo>
                    <a:pt x="1168257" y="760850"/>
                  </a:lnTo>
                  <a:lnTo>
                    <a:pt x="1167467" y="762120"/>
                  </a:lnTo>
                  <a:close/>
                </a:path>
                <a:path w="2360295" h="1867535">
                  <a:moveTo>
                    <a:pt x="1166362" y="762120"/>
                  </a:moveTo>
                  <a:lnTo>
                    <a:pt x="1167467" y="762120"/>
                  </a:lnTo>
                  <a:lnTo>
                    <a:pt x="1166046" y="760850"/>
                  </a:lnTo>
                  <a:lnTo>
                    <a:pt x="1166362" y="762120"/>
                  </a:lnTo>
                  <a:close/>
                </a:path>
                <a:path w="2360295" h="1867535">
                  <a:moveTo>
                    <a:pt x="1181128" y="768470"/>
                  </a:moveTo>
                  <a:lnTo>
                    <a:pt x="1181365" y="768470"/>
                  </a:lnTo>
                  <a:lnTo>
                    <a:pt x="1181602" y="765930"/>
                  </a:lnTo>
                  <a:lnTo>
                    <a:pt x="1182391" y="764660"/>
                  </a:lnTo>
                  <a:lnTo>
                    <a:pt x="1181286" y="763390"/>
                  </a:lnTo>
                  <a:lnTo>
                    <a:pt x="1180733" y="763390"/>
                  </a:lnTo>
                  <a:lnTo>
                    <a:pt x="1179785" y="765930"/>
                  </a:lnTo>
                  <a:lnTo>
                    <a:pt x="1181128" y="768470"/>
                  </a:lnTo>
                  <a:close/>
                </a:path>
                <a:path w="2360295" h="1867535">
                  <a:moveTo>
                    <a:pt x="1165809" y="764660"/>
                  </a:moveTo>
                  <a:lnTo>
                    <a:pt x="1167309" y="764660"/>
                  </a:lnTo>
                  <a:lnTo>
                    <a:pt x="1167072" y="763390"/>
                  </a:lnTo>
                  <a:lnTo>
                    <a:pt x="1165967" y="763390"/>
                  </a:lnTo>
                  <a:lnTo>
                    <a:pt x="1165809" y="764660"/>
                  </a:lnTo>
                  <a:close/>
                </a:path>
                <a:path w="2360295" h="1867535">
                  <a:moveTo>
                    <a:pt x="1165256" y="767200"/>
                  </a:moveTo>
                  <a:lnTo>
                    <a:pt x="1168494" y="767200"/>
                  </a:lnTo>
                  <a:lnTo>
                    <a:pt x="1168494" y="764660"/>
                  </a:lnTo>
                  <a:lnTo>
                    <a:pt x="1166598" y="764660"/>
                  </a:lnTo>
                  <a:lnTo>
                    <a:pt x="1166440" y="765930"/>
                  </a:lnTo>
                  <a:lnTo>
                    <a:pt x="1165256" y="767200"/>
                  </a:lnTo>
                  <a:close/>
                </a:path>
                <a:path w="2360295" h="1867535">
                  <a:moveTo>
                    <a:pt x="1167467" y="771010"/>
                  </a:moveTo>
                  <a:lnTo>
                    <a:pt x="1170784" y="771010"/>
                  </a:lnTo>
                  <a:lnTo>
                    <a:pt x="1170705" y="767200"/>
                  </a:lnTo>
                  <a:lnTo>
                    <a:pt x="1171021" y="765930"/>
                  </a:lnTo>
                  <a:lnTo>
                    <a:pt x="1169204" y="765930"/>
                  </a:lnTo>
                  <a:lnTo>
                    <a:pt x="1168494" y="767200"/>
                  </a:lnTo>
                  <a:lnTo>
                    <a:pt x="1165256" y="767200"/>
                  </a:lnTo>
                  <a:lnTo>
                    <a:pt x="1167151" y="768470"/>
                  </a:lnTo>
                  <a:lnTo>
                    <a:pt x="1167546" y="769740"/>
                  </a:lnTo>
                  <a:lnTo>
                    <a:pt x="1167467" y="771010"/>
                  </a:lnTo>
                  <a:close/>
                </a:path>
                <a:path w="2360295" h="1867535">
                  <a:moveTo>
                    <a:pt x="1178759" y="768470"/>
                  </a:moveTo>
                  <a:lnTo>
                    <a:pt x="1179470" y="768470"/>
                  </a:lnTo>
                  <a:lnTo>
                    <a:pt x="1179312" y="767200"/>
                  </a:lnTo>
                  <a:lnTo>
                    <a:pt x="1178997" y="767200"/>
                  </a:lnTo>
                  <a:lnTo>
                    <a:pt x="1178759" y="768470"/>
                  </a:lnTo>
                  <a:close/>
                </a:path>
                <a:path w="2360295" h="1867535">
                  <a:moveTo>
                    <a:pt x="1165888" y="769740"/>
                  </a:moveTo>
                  <a:lnTo>
                    <a:pt x="1166440" y="769740"/>
                  </a:lnTo>
                  <a:lnTo>
                    <a:pt x="1165967" y="768470"/>
                  </a:lnTo>
                  <a:lnTo>
                    <a:pt x="1165888" y="769740"/>
                  </a:lnTo>
                  <a:close/>
                </a:path>
                <a:path w="2360295" h="1867535">
                  <a:moveTo>
                    <a:pt x="1166203" y="771010"/>
                  </a:moveTo>
                  <a:lnTo>
                    <a:pt x="1166914" y="771010"/>
                  </a:lnTo>
                  <a:lnTo>
                    <a:pt x="1166756" y="769740"/>
                  </a:lnTo>
                  <a:lnTo>
                    <a:pt x="1165414" y="769740"/>
                  </a:lnTo>
                  <a:lnTo>
                    <a:pt x="1166203" y="771010"/>
                  </a:lnTo>
                  <a:close/>
                </a:path>
                <a:path w="2360295" h="1867535">
                  <a:moveTo>
                    <a:pt x="1167941" y="772280"/>
                  </a:moveTo>
                  <a:lnTo>
                    <a:pt x="1181760" y="772280"/>
                  </a:lnTo>
                  <a:lnTo>
                    <a:pt x="1181523" y="771010"/>
                  </a:lnTo>
                  <a:lnTo>
                    <a:pt x="1167151" y="771010"/>
                  </a:lnTo>
                  <a:lnTo>
                    <a:pt x="1167941" y="772280"/>
                  </a:lnTo>
                  <a:close/>
                </a:path>
                <a:path w="2360295" h="1867535">
                  <a:moveTo>
                    <a:pt x="1181523" y="773550"/>
                  </a:moveTo>
                  <a:lnTo>
                    <a:pt x="1181523" y="772280"/>
                  </a:lnTo>
                  <a:lnTo>
                    <a:pt x="1178996" y="772280"/>
                  </a:lnTo>
                  <a:lnTo>
                    <a:pt x="1181523" y="773550"/>
                  </a:lnTo>
                  <a:close/>
                </a:path>
                <a:path w="2360295" h="1867535">
                  <a:moveTo>
                    <a:pt x="1169441" y="777360"/>
                  </a:moveTo>
                  <a:lnTo>
                    <a:pt x="1170547" y="777360"/>
                  </a:lnTo>
                  <a:lnTo>
                    <a:pt x="1170468" y="776090"/>
                  </a:lnTo>
                  <a:lnTo>
                    <a:pt x="1179549" y="776090"/>
                  </a:lnTo>
                  <a:lnTo>
                    <a:pt x="1180497" y="774820"/>
                  </a:lnTo>
                  <a:lnTo>
                    <a:pt x="1179865" y="773550"/>
                  </a:lnTo>
                  <a:lnTo>
                    <a:pt x="1178996" y="772280"/>
                  </a:lnTo>
                  <a:lnTo>
                    <a:pt x="1171731" y="772280"/>
                  </a:lnTo>
                  <a:lnTo>
                    <a:pt x="1172047" y="773550"/>
                  </a:lnTo>
                  <a:lnTo>
                    <a:pt x="1171889" y="773550"/>
                  </a:lnTo>
                  <a:lnTo>
                    <a:pt x="1171178" y="774820"/>
                  </a:lnTo>
                  <a:lnTo>
                    <a:pt x="1169678" y="774820"/>
                  </a:lnTo>
                  <a:lnTo>
                    <a:pt x="1169599" y="776090"/>
                  </a:lnTo>
                  <a:lnTo>
                    <a:pt x="1169441" y="777360"/>
                  </a:lnTo>
                  <a:close/>
                </a:path>
                <a:path w="2360295" h="1867535">
                  <a:moveTo>
                    <a:pt x="1169678" y="774820"/>
                  </a:moveTo>
                  <a:lnTo>
                    <a:pt x="1171178" y="774820"/>
                  </a:lnTo>
                  <a:lnTo>
                    <a:pt x="1170468" y="773550"/>
                  </a:lnTo>
                  <a:lnTo>
                    <a:pt x="1169757" y="773550"/>
                  </a:lnTo>
                  <a:lnTo>
                    <a:pt x="1169678" y="774820"/>
                  </a:lnTo>
                  <a:close/>
                </a:path>
                <a:path w="2360295" h="1867535">
                  <a:moveTo>
                    <a:pt x="1166598" y="776090"/>
                  </a:moveTo>
                  <a:lnTo>
                    <a:pt x="1167467" y="776090"/>
                  </a:lnTo>
                  <a:lnTo>
                    <a:pt x="1167151" y="774820"/>
                  </a:lnTo>
                  <a:lnTo>
                    <a:pt x="1166598" y="776090"/>
                  </a:lnTo>
                  <a:close/>
                </a:path>
                <a:path w="2360295" h="1867535">
                  <a:moveTo>
                    <a:pt x="1180418" y="784980"/>
                  </a:moveTo>
                  <a:lnTo>
                    <a:pt x="1181129" y="784980"/>
                  </a:lnTo>
                  <a:lnTo>
                    <a:pt x="1181129" y="783710"/>
                  </a:lnTo>
                  <a:lnTo>
                    <a:pt x="1181286" y="782440"/>
                  </a:lnTo>
                  <a:lnTo>
                    <a:pt x="1181050" y="781170"/>
                  </a:lnTo>
                  <a:lnTo>
                    <a:pt x="1178602" y="781170"/>
                  </a:lnTo>
                  <a:lnTo>
                    <a:pt x="1180181" y="779900"/>
                  </a:lnTo>
                  <a:lnTo>
                    <a:pt x="1180339" y="777360"/>
                  </a:lnTo>
                  <a:lnTo>
                    <a:pt x="1182234" y="776090"/>
                  </a:lnTo>
                  <a:lnTo>
                    <a:pt x="1175996" y="776090"/>
                  </a:lnTo>
                  <a:lnTo>
                    <a:pt x="1176390" y="777360"/>
                  </a:lnTo>
                  <a:lnTo>
                    <a:pt x="1176785" y="777360"/>
                  </a:lnTo>
                  <a:lnTo>
                    <a:pt x="1177180" y="778630"/>
                  </a:lnTo>
                  <a:lnTo>
                    <a:pt x="1175996" y="778630"/>
                  </a:lnTo>
                  <a:lnTo>
                    <a:pt x="1177575" y="781170"/>
                  </a:lnTo>
                  <a:lnTo>
                    <a:pt x="1176943" y="782440"/>
                  </a:lnTo>
                  <a:lnTo>
                    <a:pt x="1179944" y="782440"/>
                  </a:lnTo>
                  <a:lnTo>
                    <a:pt x="1178444" y="783710"/>
                  </a:lnTo>
                  <a:lnTo>
                    <a:pt x="1179786" y="783710"/>
                  </a:lnTo>
                  <a:lnTo>
                    <a:pt x="1180418" y="784980"/>
                  </a:lnTo>
                  <a:close/>
                </a:path>
                <a:path w="2360295" h="1867535">
                  <a:moveTo>
                    <a:pt x="1172600" y="777360"/>
                  </a:moveTo>
                  <a:lnTo>
                    <a:pt x="1175917" y="777360"/>
                  </a:lnTo>
                  <a:lnTo>
                    <a:pt x="1175996" y="776090"/>
                  </a:lnTo>
                  <a:lnTo>
                    <a:pt x="1172837" y="776090"/>
                  </a:lnTo>
                  <a:lnTo>
                    <a:pt x="1172600" y="777360"/>
                  </a:lnTo>
                  <a:close/>
                </a:path>
                <a:path w="2360295" h="1867535">
                  <a:moveTo>
                    <a:pt x="1170942" y="777360"/>
                  </a:moveTo>
                  <a:lnTo>
                    <a:pt x="1172048" y="777360"/>
                  </a:lnTo>
                  <a:lnTo>
                    <a:pt x="1172600" y="776090"/>
                  </a:lnTo>
                  <a:lnTo>
                    <a:pt x="1170863" y="776090"/>
                  </a:lnTo>
                  <a:lnTo>
                    <a:pt x="1170942" y="777360"/>
                  </a:lnTo>
                  <a:close/>
                </a:path>
                <a:path w="2360295" h="1867535">
                  <a:moveTo>
                    <a:pt x="1166283" y="786250"/>
                  </a:moveTo>
                  <a:lnTo>
                    <a:pt x="1172916" y="786250"/>
                  </a:lnTo>
                  <a:lnTo>
                    <a:pt x="1173175" y="786025"/>
                  </a:lnTo>
                  <a:lnTo>
                    <a:pt x="1171811" y="784980"/>
                  </a:lnTo>
                  <a:lnTo>
                    <a:pt x="1172679" y="784980"/>
                  </a:lnTo>
                  <a:lnTo>
                    <a:pt x="1174732" y="783710"/>
                  </a:lnTo>
                  <a:lnTo>
                    <a:pt x="1172837" y="782440"/>
                  </a:lnTo>
                  <a:lnTo>
                    <a:pt x="1172600" y="779900"/>
                  </a:lnTo>
                  <a:lnTo>
                    <a:pt x="1174416" y="779900"/>
                  </a:lnTo>
                  <a:lnTo>
                    <a:pt x="1174416" y="778630"/>
                  </a:lnTo>
                  <a:lnTo>
                    <a:pt x="1169046" y="778630"/>
                  </a:lnTo>
                  <a:lnTo>
                    <a:pt x="1168178" y="777360"/>
                  </a:lnTo>
                  <a:lnTo>
                    <a:pt x="1166441" y="777360"/>
                  </a:lnTo>
                  <a:lnTo>
                    <a:pt x="1167388" y="776090"/>
                  </a:lnTo>
                  <a:lnTo>
                    <a:pt x="1165730" y="776090"/>
                  </a:lnTo>
                  <a:lnTo>
                    <a:pt x="1165730" y="779900"/>
                  </a:lnTo>
                  <a:lnTo>
                    <a:pt x="1165335" y="783710"/>
                  </a:lnTo>
                  <a:lnTo>
                    <a:pt x="1166283" y="786250"/>
                  </a:lnTo>
                  <a:close/>
                </a:path>
                <a:path w="2360295" h="1867535">
                  <a:moveTo>
                    <a:pt x="1175917" y="778630"/>
                  </a:moveTo>
                  <a:lnTo>
                    <a:pt x="1176943" y="778630"/>
                  </a:lnTo>
                  <a:lnTo>
                    <a:pt x="1176627" y="777360"/>
                  </a:lnTo>
                  <a:lnTo>
                    <a:pt x="1175917" y="778630"/>
                  </a:lnTo>
                  <a:close/>
                </a:path>
                <a:path w="2360295" h="1867535">
                  <a:moveTo>
                    <a:pt x="1171574" y="778630"/>
                  </a:moveTo>
                  <a:lnTo>
                    <a:pt x="1173153" y="778630"/>
                  </a:lnTo>
                  <a:lnTo>
                    <a:pt x="1172442" y="777360"/>
                  </a:lnTo>
                  <a:lnTo>
                    <a:pt x="1171574" y="778630"/>
                  </a:lnTo>
                  <a:close/>
                </a:path>
                <a:path w="2360295" h="1867535">
                  <a:moveTo>
                    <a:pt x="1169125" y="778630"/>
                  </a:moveTo>
                  <a:lnTo>
                    <a:pt x="1171574" y="778630"/>
                  </a:lnTo>
                  <a:lnTo>
                    <a:pt x="1170942" y="777360"/>
                  </a:lnTo>
                  <a:lnTo>
                    <a:pt x="1169362" y="777360"/>
                  </a:lnTo>
                  <a:lnTo>
                    <a:pt x="1169125" y="778630"/>
                  </a:lnTo>
                  <a:close/>
                </a:path>
                <a:path w="2360295" h="1867535">
                  <a:moveTo>
                    <a:pt x="1174574" y="779900"/>
                  </a:moveTo>
                  <a:lnTo>
                    <a:pt x="1175759" y="778630"/>
                  </a:lnTo>
                  <a:lnTo>
                    <a:pt x="1175364" y="778630"/>
                  </a:lnTo>
                  <a:lnTo>
                    <a:pt x="1174574" y="779900"/>
                  </a:lnTo>
                  <a:close/>
                </a:path>
                <a:path w="2360295" h="1867535">
                  <a:moveTo>
                    <a:pt x="1173706" y="781170"/>
                  </a:moveTo>
                  <a:lnTo>
                    <a:pt x="1174022" y="779900"/>
                  </a:lnTo>
                  <a:lnTo>
                    <a:pt x="1173548" y="779900"/>
                  </a:lnTo>
                  <a:lnTo>
                    <a:pt x="1173706" y="781170"/>
                  </a:lnTo>
                  <a:close/>
                </a:path>
                <a:path w="2360295" h="1867535">
                  <a:moveTo>
                    <a:pt x="1176312" y="783710"/>
                  </a:moveTo>
                  <a:lnTo>
                    <a:pt x="1177812" y="783710"/>
                  </a:lnTo>
                  <a:lnTo>
                    <a:pt x="1179944" y="782440"/>
                  </a:lnTo>
                  <a:lnTo>
                    <a:pt x="1176943" y="782440"/>
                  </a:lnTo>
                  <a:lnTo>
                    <a:pt x="1176312" y="783710"/>
                  </a:lnTo>
                  <a:close/>
                </a:path>
                <a:path w="2360295" h="1867535">
                  <a:moveTo>
                    <a:pt x="1173298" y="786119"/>
                  </a:moveTo>
                  <a:lnTo>
                    <a:pt x="1176628" y="784980"/>
                  </a:lnTo>
                  <a:lnTo>
                    <a:pt x="1177654" y="784980"/>
                  </a:lnTo>
                  <a:lnTo>
                    <a:pt x="1177180" y="783710"/>
                  </a:lnTo>
                  <a:lnTo>
                    <a:pt x="1175838" y="783710"/>
                  </a:lnTo>
                  <a:lnTo>
                    <a:pt x="1173175" y="786025"/>
                  </a:lnTo>
                  <a:close/>
                </a:path>
                <a:path w="2360295" h="1867535">
                  <a:moveTo>
                    <a:pt x="1179628" y="786250"/>
                  </a:moveTo>
                  <a:lnTo>
                    <a:pt x="1179786" y="786250"/>
                  </a:lnTo>
                  <a:lnTo>
                    <a:pt x="1178996" y="784980"/>
                  </a:lnTo>
                  <a:lnTo>
                    <a:pt x="1178760" y="784980"/>
                  </a:lnTo>
                  <a:lnTo>
                    <a:pt x="1179628" y="786250"/>
                  </a:lnTo>
                  <a:close/>
                </a:path>
                <a:path w="2360295" h="1867535">
                  <a:moveTo>
                    <a:pt x="1178586" y="785352"/>
                  </a:moveTo>
                  <a:lnTo>
                    <a:pt x="1178760" y="784980"/>
                  </a:lnTo>
                  <a:lnTo>
                    <a:pt x="1178286" y="784980"/>
                  </a:lnTo>
                  <a:lnTo>
                    <a:pt x="1178586" y="785352"/>
                  </a:lnTo>
                  <a:close/>
                </a:path>
                <a:path w="2360295" h="1867535">
                  <a:moveTo>
                    <a:pt x="1177575" y="787520"/>
                  </a:moveTo>
                  <a:lnTo>
                    <a:pt x="1178586" y="785352"/>
                  </a:lnTo>
                  <a:lnTo>
                    <a:pt x="1178286" y="784980"/>
                  </a:lnTo>
                  <a:lnTo>
                    <a:pt x="1176628" y="784980"/>
                  </a:lnTo>
                  <a:lnTo>
                    <a:pt x="1176864" y="786250"/>
                  </a:lnTo>
                  <a:lnTo>
                    <a:pt x="1177575" y="787520"/>
                  </a:lnTo>
                  <a:close/>
                </a:path>
                <a:path w="2360295" h="1867535">
                  <a:moveTo>
                    <a:pt x="1172916" y="786250"/>
                  </a:moveTo>
                  <a:lnTo>
                    <a:pt x="1173298" y="786119"/>
                  </a:lnTo>
                  <a:lnTo>
                    <a:pt x="1172916" y="786250"/>
                  </a:lnTo>
                  <a:close/>
                </a:path>
                <a:path w="2360295" h="1867535">
                  <a:moveTo>
                    <a:pt x="1167941" y="792600"/>
                  </a:moveTo>
                  <a:lnTo>
                    <a:pt x="1173785" y="792600"/>
                  </a:lnTo>
                  <a:lnTo>
                    <a:pt x="1173627" y="791330"/>
                  </a:lnTo>
                  <a:lnTo>
                    <a:pt x="1173588" y="789428"/>
                  </a:lnTo>
                  <a:lnTo>
                    <a:pt x="1173389" y="788790"/>
                  </a:lnTo>
                  <a:lnTo>
                    <a:pt x="1173548" y="788790"/>
                  </a:lnTo>
                  <a:lnTo>
                    <a:pt x="1173943" y="787520"/>
                  </a:lnTo>
                  <a:lnTo>
                    <a:pt x="1173469" y="786250"/>
                  </a:lnTo>
                  <a:lnTo>
                    <a:pt x="1173298" y="786119"/>
                  </a:lnTo>
                  <a:lnTo>
                    <a:pt x="1172916" y="786250"/>
                  </a:lnTo>
                  <a:lnTo>
                    <a:pt x="1166283" y="786250"/>
                  </a:lnTo>
                  <a:lnTo>
                    <a:pt x="1166914" y="787520"/>
                  </a:lnTo>
                  <a:lnTo>
                    <a:pt x="1166204" y="788790"/>
                  </a:lnTo>
                  <a:lnTo>
                    <a:pt x="1173389" y="788790"/>
                  </a:lnTo>
                  <a:lnTo>
                    <a:pt x="1173588" y="789428"/>
                  </a:lnTo>
                  <a:lnTo>
                    <a:pt x="1166561" y="789428"/>
                  </a:lnTo>
                  <a:lnTo>
                    <a:pt x="1166914" y="790060"/>
                  </a:lnTo>
                  <a:lnTo>
                    <a:pt x="1164072" y="790060"/>
                  </a:lnTo>
                  <a:lnTo>
                    <a:pt x="1167941" y="792600"/>
                  </a:lnTo>
                  <a:close/>
                </a:path>
                <a:path w="2360295" h="1867535">
                  <a:moveTo>
                    <a:pt x="1179877" y="787667"/>
                  </a:moveTo>
                  <a:lnTo>
                    <a:pt x="1180180" y="787520"/>
                  </a:lnTo>
                  <a:lnTo>
                    <a:pt x="1179785" y="787520"/>
                  </a:lnTo>
                  <a:lnTo>
                    <a:pt x="1179877" y="787667"/>
                  </a:lnTo>
                  <a:close/>
                </a:path>
                <a:path w="2360295" h="1867535">
                  <a:moveTo>
                    <a:pt x="1173942" y="788790"/>
                  </a:moveTo>
                  <a:lnTo>
                    <a:pt x="1176074" y="788790"/>
                  </a:lnTo>
                  <a:lnTo>
                    <a:pt x="1175127" y="787520"/>
                  </a:lnTo>
                  <a:lnTo>
                    <a:pt x="1174100" y="787520"/>
                  </a:lnTo>
                  <a:lnTo>
                    <a:pt x="1173942" y="788790"/>
                  </a:lnTo>
                  <a:close/>
                </a:path>
                <a:path w="2360295" h="1867535">
                  <a:moveTo>
                    <a:pt x="1177574" y="788790"/>
                  </a:moveTo>
                  <a:lnTo>
                    <a:pt x="1180575" y="788790"/>
                  </a:lnTo>
                  <a:lnTo>
                    <a:pt x="1179877" y="787667"/>
                  </a:lnTo>
                  <a:lnTo>
                    <a:pt x="1177574" y="788790"/>
                  </a:lnTo>
                  <a:close/>
                </a:path>
                <a:path w="2360295" h="1867535">
                  <a:moveTo>
                    <a:pt x="1179627" y="790060"/>
                  </a:moveTo>
                  <a:lnTo>
                    <a:pt x="1179864" y="790060"/>
                  </a:lnTo>
                  <a:lnTo>
                    <a:pt x="1180101" y="788790"/>
                  </a:lnTo>
                  <a:lnTo>
                    <a:pt x="1179391" y="788790"/>
                  </a:lnTo>
                  <a:lnTo>
                    <a:pt x="1179627" y="790060"/>
                  </a:lnTo>
                  <a:close/>
                </a:path>
                <a:path w="2360295" h="1867535">
                  <a:moveTo>
                    <a:pt x="1174179" y="790060"/>
                  </a:moveTo>
                  <a:lnTo>
                    <a:pt x="1175758" y="790060"/>
                  </a:lnTo>
                  <a:lnTo>
                    <a:pt x="1176153" y="788790"/>
                  </a:lnTo>
                  <a:lnTo>
                    <a:pt x="1175127" y="788790"/>
                  </a:lnTo>
                  <a:lnTo>
                    <a:pt x="1174179" y="790060"/>
                  </a:lnTo>
                  <a:close/>
                </a:path>
                <a:path w="2360295" h="1867535">
                  <a:moveTo>
                    <a:pt x="1173784" y="790060"/>
                  </a:moveTo>
                  <a:lnTo>
                    <a:pt x="1175127" y="788790"/>
                  </a:lnTo>
                  <a:lnTo>
                    <a:pt x="1173548" y="788790"/>
                  </a:lnTo>
                  <a:lnTo>
                    <a:pt x="1173588" y="789428"/>
                  </a:lnTo>
                  <a:lnTo>
                    <a:pt x="1173784" y="790060"/>
                  </a:lnTo>
                  <a:close/>
                </a:path>
                <a:path w="2360295" h="1867535">
                  <a:moveTo>
                    <a:pt x="1174337" y="791330"/>
                  </a:moveTo>
                  <a:lnTo>
                    <a:pt x="1174732" y="791330"/>
                  </a:lnTo>
                  <a:lnTo>
                    <a:pt x="1175285" y="790060"/>
                  </a:lnTo>
                  <a:lnTo>
                    <a:pt x="1174100" y="790060"/>
                  </a:lnTo>
                  <a:lnTo>
                    <a:pt x="1174337" y="791330"/>
                  </a:lnTo>
                  <a:close/>
                </a:path>
                <a:path w="2360295" h="1867535">
                  <a:moveTo>
                    <a:pt x="1175285" y="795663"/>
                  </a:moveTo>
                  <a:lnTo>
                    <a:pt x="1175403" y="793870"/>
                  </a:lnTo>
                  <a:lnTo>
                    <a:pt x="1175522" y="792600"/>
                  </a:lnTo>
                  <a:lnTo>
                    <a:pt x="1175601" y="791330"/>
                  </a:lnTo>
                  <a:lnTo>
                    <a:pt x="1174416" y="791330"/>
                  </a:lnTo>
                  <a:lnTo>
                    <a:pt x="1173943" y="792600"/>
                  </a:lnTo>
                  <a:lnTo>
                    <a:pt x="1167941" y="792600"/>
                  </a:lnTo>
                  <a:lnTo>
                    <a:pt x="1166046" y="793870"/>
                  </a:lnTo>
                  <a:lnTo>
                    <a:pt x="1168020" y="793870"/>
                  </a:lnTo>
                  <a:lnTo>
                    <a:pt x="1166993" y="795140"/>
                  </a:lnTo>
                  <a:lnTo>
                    <a:pt x="1174732" y="795140"/>
                  </a:lnTo>
                  <a:lnTo>
                    <a:pt x="1175285" y="795663"/>
                  </a:lnTo>
                  <a:close/>
                </a:path>
                <a:path w="2360295" h="1867535">
                  <a:moveTo>
                    <a:pt x="1176627" y="793870"/>
                  </a:moveTo>
                  <a:lnTo>
                    <a:pt x="1177101" y="793870"/>
                  </a:lnTo>
                  <a:lnTo>
                    <a:pt x="1176706" y="792600"/>
                  </a:lnTo>
                  <a:lnTo>
                    <a:pt x="1176627" y="793870"/>
                  </a:lnTo>
                  <a:close/>
                </a:path>
                <a:path w="2360295" h="1867535">
                  <a:moveTo>
                    <a:pt x="1177181" y="800220"/>
                  </a:moveTo>
                  <a:lnTo>
                    <a:pt x="1181208" y="800220"/>
                  </a:lnTo>
                  <a:lnTo>
                    <a:pt x="1178444" y="798950"/>
                  </a:lnTo>
                  <a:lnTo>
                    <a:pt x="1181918" y="797680"/>
                  </a:lnTo>
                  <a:lnTo>
                    <a:pt x="1181129" y="796410"/>
                  </a:lnTo>
                  <a:lnTo>
                    <a:pt x="1180813" y="795140"/>
                  </a:lnTo>
                  <a:lnTo>
                    <a:pt x="1180260" y="795140"/>
                  </a:lnTo>
                  <a:lnTo>
                    <a:pt x="1178207" y="793870"/>
                  </a:lnTo>
                  <a:lnTo>
                    <a:pt x="1178918" y="795140"/>
                  </a:lnTo>
                  <a:lnTo>
                    <a:pt x="1179154" y="796410"/>
                  </a:lnTo>
                  <a:lnTo>
                    <a:pt x="1176075" y="796410"/>
                  </a:lnTo>
                  <a:lnTo>
                    <a:pt x="1177417" y="797680"/>
                  </a:lnTo>
                  <a:lnTo>
                    <a:pt x="1168415" y="797680"/>
                  </a:lnTo>
                  <a:lnTo>
                    <a:pt x="1169125" y="798950"/>
                  </a:lnTo>
                  <a:lnTo>
                    <a:pt x="1176233" y="798950"/>
                  </a:lnTo>
                  <a:lnTo>
                    <a:pt x="1177181" y="800220"/>
                  </a:lnTo>
                  <a:close/>
                </a:path>
                <a:path w="2360295" h="1867535">
                  <a:moveTo>
                    <a:pt x="1176075" y="796410"/>
                  </a:moveTo>
                  <a:lnTo>
                    <a:pt x="1178602" y="796410"/>
                  </a:lnTo>
                  <a:lnTo>
                    <a:pt x="1177417" y="793870"/>
                  </a:lnTo>
                  <a:lnTo>
                    <a:pt x="1176469" y="793870"/>
                  </a:lnTo>
                  <a:lnTo>
                    <a:pt x="1176785" y="795140"/>
                  </a:lnTo>
                  <a:lnTo>
                    <a:pt x="1175285" y="795140"/>
                  </a:lnTo>
                  <a:lnTo>
                    <a:pt x="1175285" y="795663"/>
                  </a:lnTo>
                  <a:lnTo>
                    <a:pt x="1176075" y="796410"/>
                  </a:lnTo>
                  <a:close/>
                </a:path>
                <a:path w="2360295" h="1867535">
                  <a:moveTo>
                    <a:pt x="1168415" y="797680"/>
                  </a:moveTo>
                  <a:lnTo>
                    <a:pt x="1175601" y="797680"/>
                  </a:lnTo>
                  <a:lnTo>
                    <a:pt x="1175285" y="796410"/>
                  </a:lnTo>
                  <a:lnTo>
                    <a:pt x="1175285" y="795663"/>
                  </a:lnTo>
                  <a:lnTo>
                    <a:pt x="1174732" y="795140"/>
                  </a:lnTo>
                  <a:lnTo>
                    <a:pt x="1166993" y="795140"/>
                  </a:lnTo>
                  <a:lnTo>
                    <a:pt x="1168415" y="797680"/>
                  </a:lnTo>
                  <a:close/>
                </a:path>
                <a:path w="2360295" h="1867535">
                  <a:moveTo>
                    <a:pt x="1175207" y="800220"/>
                  </a:moveTo>
                  <a:lnTo>
                    <a:pt x="1176233" y="798950"/>
                  </a:lnTo>
                  <a:lnTo>
                    <a:pt x="1174733" y="798950"/>
                  </a:lnTo>
                  <a:lnTo>
                    <a:pt x="1175207" y="800220"/>
                  </a:lnTo>
                  <a:close/>
                </a:path>
                <a:path w="2360295" h="1867535">
                  <a:moveTo>
                    <a:pt x="1165730" y="800220"/>
                  </a:moveTo>
                  <a:lnTo>
                    <a:pt x="1174891" y="800220"/>
                  </a:lnTo>
                  <a:lnTo>
                    <a:pt x="1174733" y="798950"/>
                  </a:lnTo>
                  <a:lnTo>
                    <a:pt x="1165888" y="798950"/>
                  </a:lnTo>
                  <a:lnTo>
                    <a:pt x="1165730" y="800220"/>
                  </a:lnTo>
                  <a:close/>
                </a:path>
                <a:path w="2360295" h="1867535">
                  <a:moveTo>
                    <a:pt x="1178760" y="810380"/>
                  </a:moveTo>
                  <a:lnTo>
                    <a:pt x="1179707" y="810380"/>
                  </a:lnTo>
                  <a:lnTo>
                    <a:pt x="1180181" y="809110"/>
                  </a:lnTo>
                  <a:lnTo>
                    <a:pt x="1182392" y="809110"/>
                  </a:lnTo>
                  <a:lnTo>
                    <a:pt x="1182471" y="807840"/>
                  </a:lnTo>
                  <a:lnTo>
                    <a:pt x="1183577" y="806570"/>
                  </a:lnTo>
                  <a:lnTo>
                    <a:pt x="1181681" y="804030"/>
                  </a:lnTo>
                  <a:lnTo>
                    <a:pt x="1181523" y="800220"/>
                  </a:lnTo>
                  <a:lnTo>
                    <a:pt x="1180102" y="800220"/>
                  </a:lnTo>
                  <a:lnTo>
                    <a:pt x="1180418" y="801490"/>
                  </a:lnTo>
                  <a:lnTo>
                    <a:pt x="1180655" y="802760"/>
                  </a:lnTo>
                  <a:lnTo>
                    <a:pt x="1180971" y="804030"/>
                  </a:lnTo>
                  <a:lnTo>
                    <a:pt x="1179392" y="804030"/>
                  </a:lnTo>
                  <a:lnTo>
                    <a:pt x="1179076" y="805300"/>
                  </a:lnTo>
                  <a:lnTo>
                    <a:pt x="1178444" y="805300"/>
                  </a:lnTo>
                  <a:lnTo>
                    <a:pt x="1176391" y="806570"/>
                  </a:lnTo>
                  <a:lnTo>
                    <a:pt x="1179866" y="809110"/>
                  </a:lnTo>
                  <a:lnTo>
                    <a:pt x="1178760" y="810380"/>
                  </a:lnTo>
                  <a:close/>
                </a:path>
                <a:path w="2360295" h="1867535">
                  <a:moveTo>
                    <a:pt x="1177418" y="802760"/>
                  </a:moveTo>
                  <a:lnTo>
                    <a:pt x="1178523" y="801490"/>
                  </a:lnTo>
                  <a:lnTo>
                    <a:pt x="1179155" y="801490"/>
                  </a:lnTo>
                  <a:lnTo>
                    <a:pt x="1180102" y="800220"/>
                  </a:lnTo>
                  <a:lnTo>
                    <a:pt x="1176075" y="800220"/>
                  </a:lnTo>
                  <a:lnTo>
                    <a:pt x="1177418" y="802760"/>
                  </a:lnTo>
                  <a:close/>
                </a:path>
                <a:path w="2360295" h="1867535">
                  <a:moveTo>
                    <a:pt x="1165651" y="807840"/>
                  </a:moveTo>
                  <a:lnTo>
                    <a:pt x="1172522" y="807840"/>
                  </a:lnTo>
                  <a:lnTo>
                    <a:pt x="1172285" y="806570"/>
                  </a:lnTo>
                  <a:lnTo>
                    <a:pt x="1172127" y="805300"/>
                  </a:lnTo>
                  <a:lnTo>
                    <a:pt x="1171653" y="802760"/>
                  </a:lnTo>
                  <a:lnTo>
                    <a:pt x="1172680" y="801490"/>
                  </a:lnTo>
                  <a:lnTo>
                    <a:pt x="1174812" y="801490"/>
                  </a:lnTo>
                  <a:lnTo>
                    <a:pt x="1175049" y="800220"/>
                  </a:lnTo>
                  <a:lnTo>
                    <a:pt x="1166598" y="800220"/>
                  </a:lnTo>
                  <a:lnTo>
                    <a:pt x="1165019" y="802760"/>
                  </a:lnTo>
                  <a:lnTo>
                    <a:pt x="1166598" y="805300"/>
                  </a:lnTo>
                  <a:lnTo>
                    <a:pt x="1165730" y="806570"/>
                  </a:lnTo>
                  <a:lnTo>
                    <a:pt x="1165651" y="807840"/>
                  </a:lnTo>
                  <a:close/>
                </a:path>
                <a:path w="2360295" h="1867535">
                  <a:moveTo>
                    <a:pt x="1167546" y="809110"/>
                  </a:moveTo>
                  <a:lnTo>
                    <a:pt x="1175601" y="809110"/>
                  </a:lnTo>
                  <a:lnTo>
                    <a:pt x="1175917" y="807840"/>
                  </a:lnTo>
                  <a:lnTo>
                    <a:pt x="1173706" y="802760"/>
                  </a:lnTo>
                  <a:lnTo>
                    <a:pt x="1173391" y="802760"/>
                  </a:lnTo>
                  <a:lnTo>
                    <a:pt x="1173391" y="804030"/>
                  </a:lnTo>
                  <a:lnTo>
                    <a:pt x="1173627" y="804030"/>
                  </a:lnTo>
                  <a:lnTo>
                    <a:pt x="1174022" y="805300"/>
                  </a:lnTo>
                  <a:lnTo>
                    <a:pt x="1173548" y="805300"/>
                  </a:lnTo>
                  <a:lnTo>
                    <a:pt x="1172759" y="807840"/>
                  </a:lnTo>
                  <a:lnTo>
                    <a:pt x="1167467" y="807840"/>
                  </a:lnTo>
                  <a:lnTo>
                    <a:pt x="1167546" y="809110"/>
                  </a:lnTo>
                  <a:close/>
                </a:path>
                <a:path w="2360295" h="1867535">
                  <a:moveTo>
                    <a:pt x="1176391" y="809110"/>
                  </a:moveTo>
                  <a:lnTo>
                    <a:pt x="1176865" y="809110"/>
                  </a:lnTo>
                  <a:lnTo>
                    <a:pt x="1176944" y="807840"/>
                  </a:lnTo>
                  <a:lnTo>
                    <a:pt x="1176549" y="807840"/>
                  </a:lnTo>
                  <a:lnTo>
                    <a:pt x="1176391" y="809110"/>
                  </a:lnTo>
                  <a:close/>
                </a:path>
                <a:path w="2360295" h="1867535">
                  <a:moveTo>
                    <a:pt x="1181287" y="811650"/>
                  </a:moveTo>
                  <a:lnTo>
                    <a:pt x="1182471" y="810380"/>
                  </a:lnTo>
                  <a:lnTo>
                    <a:pt x="1182313" y="809110"/>
                  </a:lnTo>
                  <a:lnTo>
                    <a:pt x="1180181" y="809110"/>
                  </a:lnTo>
                  <a:lnTo>
                    <a:pt x="1180655" y="810380"/>
                  </a:lnTo>
                  <a:lnTo>
                    <a:pt x="1181287" y="811650"/>
                  </a:lnTo>
                  <a:close/>
                </a:path>
                <a:path w="2360295" h="1867535">
                  <a:moveTo>
                    <a:pt x="1165098" y="811650"/>
                  </a:moveTo>
                  <a:lnTo>
                    <a:pt x="1166993" y="810380"/>
                  </a:lnTo>
                  <a:lnTo>
                    <a:pt x="1175996" y="810380"/>
                  </a:lnTo>
                  <a:lnTo>
                    <a:pt x="1176391" y="809110"/>
                  </a:lnTo>
                  <a:lnTo>
                    <a:pt x="1166756" y="809110"/>
                  </a:lnTo>
                  <a:lnTo>
                    <a:pt x="1165098" y="811650"/>
                  </a:lnTo>
                  <a:close/>
                </a:path>
                <a:path w="2360295" h="1867535">
                  <a:moveTo>
                    <a:pt x="1174654" y="811650"/>
                  </a:moveTo>
                  <a:lnTo>
                    <a:pt x="1176549" y="811650"/>
                  </a:lnTo>
                  <a:lnTo>
                    <a:pt x="1175680" y="810380"/>
                  </a:lnTo>
                  <a:lnTo>
                    <a:pt x="1174022" y="810380"/>
                  </a:lnTo>
                  <a:lnTo>
                    <a:pt x="1174654" y="811650"/>
                  </a:lnTo>
                  <a:close/>
                </a:path>
                <a:path w="2360295" h="1867535">
                  <a:moveTo>
                    <a:pt x="1167230" y="811650"/>
                  </a:moveTo>
                  <a:lnTo>
                    <a:pt x="1173153" y="811650"/>
                  </a:lnTo>
                  <a:lnTo>
                    <a:pt x="1173627" y="810380"/>
                  </a:lnTo>
                  <a:lnTo>
                    <a:pt x="1166993" y="810380"/>
                  </a:lnTo>
                  <a:lnTo>
                    <a:pt x="1167230" y="811650"/>
                  </a:lnTo>
                  <a:close/>
                </a:path>
                <a:path w="2360295" h="1867535">
                  <a:moveTo>
                    <a:pt x="1168595" y="818946"/>
                  </a:moveTo>
                  <a:lnTo>
                    <a:pt x="1170869" y="818293"/>
                  </a:lnTo>
                  <a:lnTo>
                    <a:pt x="1169995" y="816730"/>
                  </a:lnTo>
                  <a:lnTo>
                    <a:pt x="1173548" y="816730"/>
                  </a:lnTo>
                  <a:lnTo>
                    <a:pt x="1173311" y="814190"/>
                  </a:lnTo>
                  <a:lnTo>
                    <a:pt x="1172679" y="812920"/>
                  </a:lnTo>
                  <a:lnTo>
                    <a:pt x="1172600" y="811650"/>
                  </a:lnTo>
                  <a:lnTo>
                    <a:pt x="1166046" y="811650"/>
                  </a:lnTo>
                  <a:lnTo>
                    <a:pt x="1167625" y="812920"/>
                  </a:lnTo>
                  <a:lnTo>
                    <a:pt x="1167309" y="814190"/>
                  </a:lnTo>
                  <a:lnTo>
                    <a:pt x="1165888" y="814190"/>
                  </a:lnTo>
                  <a:lnTo>
                    <a:pt x="1166125" y="815460"/>
                  </a:lnTo>
                  <a:lnTo>
                    <a:pt x="1168810" y="815460"/>
                  </a:lnTo>
                  <a:lnTo>
                    <a:pt x="1169046" y="818000"/>
                  </a:lnTo>
                  <a:lnTo>
                    <a:pt x="1168889" y="818000"/>
                  </a:lnTo>
                  <a:lnTo>
                    <a:pt x="1168595" y="818946"/>
                  </a:lnTo>
                  <a:close/>
                </a:path>
                <a:path w="2360295" h="1867535">
                  <a:moveTo>
                    <a:pt x="1166042" y="811708"/>
                  </a:moveTo>
                  <a:close/>
                </a:path>
                <a:path w="2360295" h="1867535">
                  <a:moveTo>
                    <a:pt x="1165967" y="812920"/>
                  </a:moveTo>
                  <a:lnTo>
                    <a:pt x="1166520" y="812920"/>
                  </a:lnTo>
                  <a:lnTo>
                    <a:pt x="1166077" y="811735"/>
                  </a:lnTo>
                  <a:lnTo>
                    <a:pt x="1165967" y="812920"/>
                  </a:lnTo>
                  <a:close/>
                </a:path>
                <a:path w="2360295" h="1867535">
                  <a:moveTo>
                    <a:pt x="1165809" y="814190"/>
                  </a:moveTo>
                  <a:lnTo>
                    <a:pt x="1167309" y="814190"/>
                  </a:lnTo>
                  <a:lnTo>
                    <a:pt x="1167151" y="812920"/>
                  </a:lnTo>
                  <a:lnTo>
                    <a:pt x="1165730" y="812920"/>
                  </a:lnTo>
                  <a:lnTo>
                    <a:pt x="1165809" y="814190"/>
                  </a:lnTo>
                  <a:close/>
                </a:path>
                <a:path w="2360295" h="1867535">
                  <a:moveTo>
                    <a:pt x="1179826" y="819270"/>
                  </a:moveTo>
                  <a:lnTo>
                    <a:pt x="1181523" y="819270"/>
                  </a:lnTo>
                  <a:lnTo>
                    <a:pt x="1181486" y="819073"/>
                  </a:lnTo>
                  <a:lnTo>
                    <a:pt x="1181365" y="816730"/>
                  </a:lnTo>
                  <a:lnTo>
                    <a:pt x="1183182" y="816730"/>
                  </a:lnTo>
                  <a:lnTo>
                    <a:pt x="1182945" y="815460"/>
                  </a:lnTo>
                  <a:lnTo>
                    <a:pt x="1182787" y="815460"/>
                  </a:lnTo>
                  <a:lnTo>
                    <a:pt x="1178918" y="818000"/>
                  </a:lnTo>
                  <a:lnTo>
                    <a:pt x="1179826" y="819270"/>
                  </a:lnTo>
                  <a:close/>
                </a:path>
                <a:path w="2360295" h="1867535">
                  <a:moveTo>
                    <a:pt x="1173705" y="816730"/>
                  </a:moveTo>
                  <a:lnTo>
                    <a:pt x="1176706" y="816730"/>
                  </a:lnTo>
                  <a:lnTo>
                    <a:pt x="1174890" y="815460"/>
                  </a:lnTo>
                  <a:lnTo>
                    <a:pt x="1174653" y="815460"/>
                  </a:lnTo>
                  <a:lnTo>
                    <a:pt x="1173705" y="816730"/>
                  </a:lnTo>
                  <a:close/>
                </a:path>
                <a:path w="2360295" h="1867535">
                  <a:moveTo>
                    <a:pt x="1167072" y="816730"/>
                  </a:moveTo>
                  <a:lnTo>
                    <a:pt x="1168810" y="815460"/>
                  </a:lnTo>
                  <a:lnTo>
                    <a:pt x="1166520" y="815460"/>
                  </a:lnTo>
                  <a:lnTo>
                    <a:pt x="1167072" y="816730"/>
                  </a:lnTo>
                  <a:close/>
                </a:path>
                <a:path w="2360295" h="1867535">
                  <a:moveTo>
                    <a:pt x="1180023" y="825620"/>
                  </a:moveTo>
                  <a:lnTo>
                    <a:pt x="1181286" y="825620"/>
                  </a:lnTo>
                  <a:lnTo>
                    <a:pt x="1181918" y="824350"/>
                  </a:lnTo>
                  <a:lnTo>
                    <a:pt x="1182076" y="823080"/>
                  </a:lnTo>
                  <a:lnTo>
                    <a:pt x="1182392" y="821810"/>
                  </a:lnTo>
                  <a:lnTo>
                    <a:pt x="1182629" y="820540"/>
                  </a:lnTo>
                  <a:lnTo>
                    <a:pt x="1182745" y="818946"/>
                  </a:lnTo>
                  <a:lnTo>
                    <a:pt x="1182392" y="818000"/>
                  </a:lnTo>
                  <a:lnTo>
                    <a:pt x="1181997" y="816730"/>
                  </a:lnTo>
                  <a:lnTo>
                    <a:pt x="1182234" y="819270"/>
                  </a:lnTo>
                  <a:lnTo>
                    <a:pt x="1179826" y="819270"/>
                  </a:lnTo>
                  <a:lnTo>
                    <a:pt x="1180734" y="820540"/>
                  </a:lnTo>
                  <a:lnTo>
                    <a:pt x="1180576" y="823080"/>
                  </a:lnTo>
                  <a:lnTo>
                    <a:pt x="1177654" y="823080"/>
                  </a:lnTo>
                  <a:lnTo>
                    <a:pt x="1177733" y="824350"/>
                  </a:lnTo>
                  <a:lnTo>
                    <a:pt x="1180102" y="824350"/>
                  </a:lnTo>
                  <a:lnTo>
                    <a:pt x="1180023" y="825620"/>
                  </a:lnTo>
                  <a:close/>
                </a:path>
                <a:path w="2360295" h="1867535">
                  <a:moveTo>
                    <a:pt x="1172363" y="824350"/>
                  </a:moveTo>
                  <a:lnTo>
                    <a:pt x="1177496" y="824350"/>
                  </a:lnTo>
                  <a:lnTo>
                    <a:pt x="1177496" y="823080"/>
                  </a:lnTo>
                  <a:lnTo>
                    <a:pt x="1179707" y="823080"/>
                  </a:lnTo>
                  <a:lnTo>
                    <a:pt x="1178523" y="820540"/>
                  </a:lnTo>
                  <a:lnTo>
                    <a:pt x="1177115" y="818946"/>
                  </a:lnTo>
                  <a:lnTo>
                    <a:pt x="1176233" y="818000"/>
                  </a:lnTo>
                  <a:lnTo>
                    <a:pt x="1176154" y="816730"/>
                  </a:lnTo>
                  <a:lnTo>
                    <a:pt x="1175759" y="816730"/>
                  </a:lnTo>
                  <a:lnTo>
                    <a:pt x="1175759" y="818000"/>
                  </a:lnTo>
                  <a:lnTo>
                    <a:pt x="1176075" y="819270"/>
                  </a:lnTo>
                  <a:lnTo>
                    <a:pt x="1172285" y="819270"/>
                  </a:lnTo>
                  <a:lnTo>
                    <a:pt x="1172522" y="820540"/>
                  </a:lnTo>
                  <a:lnTo>
                    <a:pt x="1170507" y="820540"/>
                  </a:lnTo>
                  <a:lnTo>
                    <a:pt x="1169816" y="821810"/>
                  </a:lnTo>
                  <a:lnTo>
                    <a:pt x="1171731" y="821810"/>
                  </a:lnTo>
                  <a:lnTo>
                    <a:pt x="1172363" y="824350"/>
                  </a:lnTo>
                  <a:close/>
                </a:path>
                <a:path w="2360295" h="1867535">
                  <a:moveTo>
                    <a:pt x="1172600" y="818000"/>
                  </a:moveTo>
                  <a:lnTo>
                    <a:pt x="1174259" y="818000"/>
                  </a:lnTo>
                  <a:lnTo>
                    <a:pt x="1173153" y="816730"/>
                  </a:lnTo>
                  <a:lnTo>
                    <a:pt x="1172600" y="818000"/>
                  </a:lnTo>
                  <a:close/>
                </a:path>
                <a:path w="2360295" h="1867535">
                  <a:moveTo>
                    <a:pt x="1172048" y="819270"/>
                  </a:moveTo>
                  <a:lnTo>
                    <a:pt x="1176075" y="819270"/>
                  </a:lnTo>
                  <a:lnTo>
                    <a:pt x="1175285" y="818000"/>
                  </a:lnTo>
                  <a:lnTo>
                    <a:pt x="1172048" y="818000"/>
                  </a:lnTo>
                  <a:lnTo>
                    <a:pt x="1172048" y="819270"/>
                  </a:lnTo>
                  <a:close/>
                </a:path>
                <a:path w="2360295" h="1867535">
                  <a:moveTo>
                    <a:pt x="1171306" y="819073"/>
                  </a:moveTo>
                  <a:lnTo>
                    <a:pt x="1171889" y="818000"/>
                  </a:lnTo>
                  <a:lnTo>
                    <a:pt x="1170869" y="818293"/>
                  </a:lnTo>
                  <a:lnTo>
                    <a:pt x="1171306" y="819073"/>
                  </a:lnTo>
                  <a:close/>
                </a:path>
                <a:path w="2360295" h="1867535">
                  <a:moveTo>
                    <a:pt x="1166915" y="819270"/>
                  </a:moveTo>
                  <a:lnTo>
                    <a:pt x="1167467" y="819270"/>
                  </a:lnTo>
                  <a:lnTo>
                    <a:pt x="1167902" y="819145"/>
                  </a:lnTo>
                  <a:lnTo>
                    <a:pt x="1167546" y="818000"/>
                  </a:lnTo>
                  <a:lnTo>
                    <a:pt x="1165730" y="818000"/>
                  </a:lnTo>
                  <a:lnTo>
                    <a:pt x="1166915" y="819270"/>
                  </a:lnTo>
                  <a:close/>
                </a:path>
                <a:path w="2360295" h="1867535">
                  <a:moveTo>
                    <a:pt x="1167941" y="819270"/>
                  </a:moveTo>
                  <a:lnTo>
                    <a:pt x="1168494" y="819270"/>
                  </a:lnTo>
                  <a:lnTo>
                    <a:pt x="1168595" y="818946"/>
                  </a:lnTo>
                  <a:lnTo>
                    <a:pt x="1167902" y="819145"/>
                  </a:lnTo>
                  <a:close/>
                </a:path>
                <a:path w="2360295" h="1867535">
                  <a:moveTo>
                    <a:pt x="1170507" y="820540"/>
                  </a:moveTo>
                  <a:lnTo>
                    <a:pt x="1171337" y="820540"/>
                  </a:lnTo>
                  <a:lnTo>
                    <a:pt x="1171574" y="819270"/>
                  </a:lnTo>
                  <a:lnTo>
                    <a:pt x="1171416" y="819270"/>
                  </a:lnTo>
                  <a:lnTo>
                    <a:pt x="1171306" y="819073"/>
                  </a:lnTo>
                  <a:lnTo>
                    <a:pt x="1170507" y="820540"/>
                  </a:lnTo>
                  <a:close/>
                </a:path>
                <a:path w="2360295" h="1867535">
                  <a:moveTo>
                    <a:pt x="1171166" y="822085"/>
                  </a:moveTo>
                  <a:lnTo>
                    <a:pt x="1171731" y="821810"/>
                  </a:lnTo>
                  <a:lnTo>
                    <a:pt x="1171021" y="821810"/>
                  </a:lnTo>
                  <a:lnTo>
                    <a:pt x="1171166" y="822085"/>
                  </a:lnTo>
                  <a:close/>
                </a:path>
                <a:path w="2360295" h="1867535">
                  <a:moveTo>
                    <a:pt x="1170784" y="822272"/>
                  </a:moveTo>
                  <a:lnTo>
                    <a:pt x="1171166" y="822085"/>
                  </a:lnTo>
                  <a:lnTo>
                    <a:pt x="1171021" y="821810"/>
                  </a:lnTo>
                  <a:lnTo>
                    <a:pt x="1170784" y="822272"/>
                  </a:lnTo>
                  <a:close/>
                </a:path>
                <a:path w="2360295" h="1867535">
                  <a:moveTo>
                    <a:pt x="1169126" y="823080"/>
                  </a:moveTo>
                  <a:lnTo>
                    <a:pt x="1170784" y="822272"/>
                  </a:lnTo>
                  <a:lnTo>
                    <a:pt x="1171021" y="821810"/>
                  </a:lnTo>
                  <a:lnTo>
                    <a:pt x="1169816" y="821810"/>
                  </a:lnTo>
                  <a:lnTo>
                    <a:pt x="1169126" y="823080"/>
                  </a:lnTo>
                  <a:close/>
                </a:path>
                <a:path w="2360295" h="1867535">
                  <a:moveTo>
                    <a:pt x="1179574" y="828346"/>
                  </a:moveTo>
                  <a:lnTo>
                    <a:pt x="1179944" y="828160"/>
                  </a:lnTo>
                  <a:lnTo>
                    <a:pt x="1176312" y="825620"/>
                  </a:lnTo>
                  <a:lnTo>
                    <a:pt x="1177733" y="824350"/>
                  </a:lnTo>
                  <a:lnTo>
                    <a:pt x="1172363" y="824350"/>
                  </a:lnTo>
                  <a:lnTo>
                    <a:pt x="1171166" y="822085"/>
                  </a:lnTo>
                  <a:lnTo>
                    <a:pt x="1170784" y="822272"/>
                  </a:lnTo>
                  <a:lnTo>
                    <a:pt x="1168415" y="826890"/>
                  </a:lnTo>
                  <a:lnTo>
                    <a:pt x="1165256" y="826890"/>
                  </a:lnTo>
                  <a:lnTo>
                    <a:pt x="1165967" y="828160"/>
                  </a:lnTo>
                  <a:lnTo>
                    <a:pt x="1179470" y="828160"/>
                  </a:lnTo>
                  <a:lnTo>
                    <a:pt x="1179574" y="828346"/>
                  </a:lnTo>
                  <a:close/>
                </a:path>
                <a:path w="2360295" h="1867535">
                  <a:moveTo>
                    <a:pt x="1165256" y="826890"/>
                  </a:moveTo>
                  <a:lnTo>
                    <a:pt x="1168415" y="826890"/>
                  </a:lnTo>
                  <a:lnTo>
                    <a:pt x="1167230" y="823080"/>
                  </a:lnTo>
                  <a:lnTo>
                    <a:pt x="1166204" y="823080"/>
                  </a:lnTo>
                  <a:lnTo>
                    <a:pt x="1166125" y="824350"/>
                  </a:lnTo>
                  <a:lnTo>
                    <a:pt x="1165888" y="824350"/>
                  </a:lnTo>
                  <a:lnTo>
                    <a:pt x="1166441" y="825620"/>
                  </a:lnTo>
                  <a:lnTo>
                    <a:pt x="1167072" y="825620"/>
                  </a:lnTo>
                  <a:lnTo>
                    <a:pt x="1165256" y="826890"/>
                  </a:lnTo>
                  <a:close/>
                </a:path>
                <a:path w="2360295" h="1867535">
                  <a:moveTo>
                    <a:pt x="1178838" y="825620"/>
                  </a:moveTo>
                  <a:lnTo>
                    <a:pt x="1178996" y="825620"/>
                  </a:lnTo>
                  <a:lnTo>
                    <a:pt x="1178996" y="824350"/>
                  </a:lnTo>
                  <a:lnTo>
                    <a:pt x="1178522" y="824350"/>
                  </a:lnTo>
                  <a:lnTo>
                    <a:pt x="1178838" y="825620"/>
                  </a:lnTo>
                  <a:close/>
                </a:path>
                <a:path w="2360295" h="1867535">
                  <a:moveTo>
                    <a:pt x="1180815" y="828980"/>
                  </a:moveTo>
                  <a:lnTo>
                    <a:pt x="1182549" y="828160"/>
                  </a:lnTo>
                  <a:lnTo>
                    <a:pt x="1180575" y="826890"/>
                  </a:lnTo>
                  <a:lnTo>
                    <a:pt x="1180180" y="826890"/>
                  </a:lnTo>
                  <a:lnTo>
                    <a:pt x="1180101" y="828160"/>
                  </a:lnTo>
                  <a:lnTo>
                    <a:pt x="1180418" y="828160"/>
                  </a:lnTo>
                  <a:lnTo>
                    <a:pt x="1180279" y="828314"/>
                  </a:lnTo>
                  <a:lnTo>
                    <a:pt x="1180815" y="828980"/>
                  </a:lnTo>
                  <a:close/>
                </a:path>
                <a:path w="2360295" h="1867535">
                  <a:moveTo>
                    <a:pt x="1180257" y="828338"/>
                  </a:moveTo>
                  <a:lnTo>
                    <a:pt x="1180418" y="828160"/>
                  </a:lnTo>
                  <a:lnTo>
                    <a:pt x="1180236" y="828314"/>
                  </a:lnTo>
                  <a:close/>
                </a:path>
                <a:path w="2360295" h="1867535">
                  <a:moveTo>
                    <a:pt x="1180236" y="828314"/>
                  </a:moveTo>
                  <a:lnTo>
                    <a:pt x="1180418" y="828160"/>
                  </a:lnTo>
                  <a:lnTo>
                    <a:pt x="1180101" y="828160"/>
                  </a:lnTo>
                  <a:lnTo>
                    <a:pt x="1180236" y="828314"/>
                  </a:lnTo>
                  <a:close/>
                </a:path>
                <a:path w="2360295" h="1867535">
                  <a:moveTo>
                    <a:pt x="1166546" y="830700"/>
                  </a:moveTo>
                  <a:lnTo>
                    <a:pt x="1177417" y="830700"/>
                  </a:lnTo>
                  <a:lnTo>
                    <a:pt x="1177417" y="829430"/>
                  </a:lnTo>
                  <a:lnTo>
                    <a:pt x="1179473" y="828397"/>
                  </a:lnTo>
                  <a:lnTo>
                    <a:pt x="1179075" y="828160"/>
                  </a:lnTo>
                  <a:lnTo>
                    <a:pt x="1165967" y="828160"/>
                  </a:lnTo>
                  <a:lnTo>
                    <a:pt x="1166612" y="829312"/>
                  </a:lnTo>
                  <a:lnTo>
                    <a:pt x="1166546" y="830700"/>
                  </a:lnTo>
                  <a:close/>
                </a:path>
                <a:path w="2360295" h="1867535">
                  <a:moveTo>
                    <a:pt x="1179949" y="828680"/>
                  </a:moveTo>
                  <a:lnTo>
                    <a:pt x="1180204" y="828397"/>
                  </a:lnTo>
                  <a:lnTo>
                    <a:pt x="1179863" y="828629"/>
                  </a:lnTo>
                  <a:close/>
                </a:path>
                <a:path w="2360295" h="1867535">
                  <a:moveTo>
                    <a:pt x="1179667" y="828512"/>
                  </a:moveTo>
                  <a:lnTo>
                    <a:pt x="1179574" y="828346"/>
                  </a:lnTo>
                  <a:lnTo>
                    <a:pt x="1179667" y="828512"/>
                  </a:lnTo>
                  <a:close/>
                </a:path>
                <a:path w="2360295" h="1867535">
                  <a:moveTo>
                    <a:pt x="1179774" y="828704"/>
                  </a:moveTo>
                  <a:lnTo>
                    <a:pt x="1179667" y="828512"/>
                  </a:lnTo>
                  <a:lnTo>
                    <a:pt x="1179774" y="828704"/>
                  </a:lnTo>
                  <a:close/>
                </a:path>
                <a:path w="2360295" h="1867535">
                  <a:moveTo>
                    <a:pt x="1180114" y="829312"/>
                  </a:moveTo>
                  <a:lnTo>
                    <a:pt x="1180613" y="829076"/>
                  </a:lnTo>
                  <a:lnTo>
                    <a:pt x="1179949" y="828680"/>
                  </a:lnTo>
                  <a:lnTo>
                    <a:pt x="1179982" y="829076"/>
                  </a:lnTo>
                  <a:lnTo>
                    <a:pt x="1180114" y="829312"/>
                  </a:lnTo>
                  <a:close/>
                </a:path>
                <a:path w="2360295" h="1867535">
                  <a:moveTo>
                    <a:pt x="1168888" y="840860"/>
                  </a:moveTo>
                  <a:lnTo>
                    <a:pt x="1178602" y="840860"/>
                  </a:lnTo>
                  <a:lnTo>
                    <a:pt x="1178602" y="838320"/>
                  </a:lnTo>
                  <a:lnTo>
                    <a:pt x="1178759" y="837050"/>
                  </a:lnTo>
                  <a:lnTo>
                    <a:pt x="1177891" y="834510"/>
                  </a:lnTo>
                  <a:lnTo>
                    <a:pt x="1179628" y="833240"/>
                  </a:lnTo>
                  <a:lnTo>
                    <a:pt x="1178128" y="830700"/>
                  </a:lnTo>
                  <a:lnTo>
                    <a:pt x="1179678" y="828980"/>
                  </a:lnTo>
                  <a:lnTo>
                    <a:pt x="1179774" y="828704"/>
                  </a:lnTo>
                  <a:lnTo>
                    <a:pt x="1177417" y="830700"/>
                  </a:lnTo>
                  <a:lnTo>
                    <a:pt x="1166546" y="830700"/>
                  </a:lnTo>
                  <a:lnTo>
                    <a:pt x="1166283" y="833240"/>
                  </a:lnTo>
                  <a:lnTo>
                    <a:pt x="1167231" y="834510"/>
                  </a:lnTo>
                  <a:lnTo>
                    <a:pt x="1167467" y="837050"/>
                  </a:lnTo>
                  <a:lnTo>
                    <a:pt x="1166362" y="837050"/>
                  </a:lnTo>
                  <a:lnTo>
                    <a:pt x="1166046" y="838320"/>
                  </a:lnTo>
                  <a:lnTo>
                    <a:pt x="1168020" y="838320"/>
                  </a:lnTo>
                  <a:lnTo>
                    <a:pt x="1168652" y="839590"/>
                  </a:lnTo>
                  <a:lnTo>
                    <a:pt x="1168810" y="839590"/>
                  </a:lnTo>
                  <a:lnTo>
                    <a:pt x="1168888" y="840860"/>
                  </a:lnTo>
                  <a:close/>
                </a:path>
                <a:path w="2360295" h="1867535">
                  <a:moveTo>
                    <a:pt x="1181207" y="829430"/>
                  </a:moveTo>
                  <a:lnTo>
                    <a:pt x="1180815" y="828980"/>
                  </a:lnTo>
                  <a:lnTo>
                    <a:pt x="1180613" y="829076"/>
                  </a:lnTo>
                  <a:lnTo>
                    <a:pt x="1181207" y="829430"/>
                  </a:lnTo>
                  <a:close/>
                </a:path>
                <a:path w="2360295" h="1867535">
                  <a:moveTo>
                    <a:pt x="1180043" y="829651"/>
                  </a:moveTo>
                  <a:lnTo>
                    <a:pt x="1180114" y="829312"/>
                  </a:lnTo>
                  <a:lnTo>
                    <a:pt x="1179864" y="829430"/>
                  </a:lnTo>
                  <a:lnTo>
                    <a:pt x="1180043" y="829651"/>
                  </a:lnTo>
                  <a:close/>
                </a:path>
                <a:path w="2360295" h="1867535">
                  <a:moveTo>
                    <a:pt x="1179391" y="830700"/>
                  </a:moveTo>
                  <a:lnTo>
                    <a:pt x="1180891" y="830700"/>
                  </a:lnTo>
                  <a:lnTo>
                    <a:pt x="1180043" y="829651"/>
                  </a:lnTo>
                  <a:lnTo>
                    <a:pt x="1179391" y="830700"/>
                  </a:lnTo>
                  <a:close/>
                </a:path>
                <a:path w="2360295" h="1867535">
                  <a:moveTo>
                    <a:pt x="1177970" y="847210"/>
                  </a:moveTo>
                  <a:lnTo>
                    <a:pt x="1178286" y="847210"/>
                  </a:lnTo>
                  <a:lnTo>
                    <a:pt x="1178207" y="845940"/>
                  </a:lnTo>
                  <a:lnTo>
                    <a:pt x="1179470" y="845940"/>
                  </a:lnTo>
                  <a:lnTo>
                    <a:pt x="1182076" y="843400"/>
                  </a:lnTo>
                  <a:lnTo>
                    <a:pt x="1181286" y="840860"/>
                  </a:lnTo>
                  <a:lnTo>
                    <a:pt x="1181207" y="838320"/>
                  </a:lnTo>
                  <a:lnTo>
                    <a:pt x="1179944" y="839590"/>
                  </a:lnTo>
                  <a:lnTo>
                    <a:pt x="1179312" y="840860"/>
                  </a:lnTo>
                  <a:lnTo>
                    <a:pt x="1168888" y="840860"/>
                  </a:lnTo>
                  <a:lnTo>
                    <a:pt x="1167388" y="842066"/>
                  </a:lnTo>
                  <a:lnTo>
                    <a:pt x="1169283" y="842130"/>
                  </a:lnTo>
                  <a:lnTo>
                    <a:pt x="1169283" y="843400"/>
                  </a:lnTo>
                  <a:lnTo>
                    <a:pt x="1169599" y="843400"/>
                  </a:lnTo>
                  <a:lnTo>
                    <a:pt x="1168731" y="844670"/>
                  </a:lnTo>
                  <a:lnTo>
                    <a:pt x="1178680" y="844670"/>
                  </a:lnTo>
                  <a:lnTo>
                    <a:pt x="1177812" y="845940"/>
                  </a:lnTo>
                  <a:lnTo>
                    <a:pt x="1177970" y="847210"/>
                  </a:lnTo>
                  <a:close/>
                </a:path>
                <a:path w="2360295" h="1867535">
                  <a:moveTo>
                    <a:pt x="1166362" y="839590"/>
                  </a:moveTo>
                  <a:lnTo>
                    <a:pt x="1166994" y="839590"/>
                  </a:lnTo>
                  <a:lnTo>
                    <a:pt x="1166836" y="838320"/>
                  </a:lnTo>
                  <a:lnTo>
                    <a:pt x="1166046" y="838320"/>
                  </a:lnTo>
                  <a:lnTo>
                    <a:pt x="1166362" y="839590"/>
                  </a:lnTo>
                  <a:close/>
                </a:path>
                <a:path w="2360295" h="1867535">
                  <a:moveTo>
                    <a:pt x="1166204" y="842130"/>
                  </a:moveTo>
                  <a:lnTo>
                    <a:pt x="1167309" y="842130"/>
                  </a:lnTo>
                  <a:lnTo>
                    <a:pt x="1167388" y="840860"/>
                  </a:lnTo>
                  <a:lnTo>
                    <a:pt x="1166915" y="839590"/>
                  </a:lnTo>
                  <a:lnTo>
                    <a:pt x="1165572" y="839590"/>
                  </a:lnTo>
                  <a:lnTo>
                    <a:pt x="1165809" y="840860"/>
                  </a:lnTo>
                  <a:lnTo>
                    <a:pt x="1166125" y="840860"/>
                  </a:lnTo>
                  <a:lnTo>
                    <a:pt x="1166204" y="842130"/>
                  </a:lnTo>
                  <a:close/>
                </a:path>
                <a:path w="2360295" h="1867535">
                  <a:moveTo>
                    <a:pt x="1175285" y="847210"/>
                  </a:moveTo>
                  <a:lnTo>
                    <a:pt x="1177022" y="847210"/>
                  </a:lnTo>
                  <a:lnTo>
                    <a:pt x="1177259" y="845940"/>
                  </a:lnTo>
                  <a:lnTo>
                    <a:pt x="1176075" y="844670"/>
                  </a:lnTo>
                  <a:lnTo>
                    <a:pt x="1168731" y="844670"/>
                  </a:lnTo>
                  <a:lnTo>
                    <a:pt x="1167625" y="843400"/>
                  </a:lnTo>
                  <a:lnTo>
                    <a:pt x="1167388" y="843400"/>
                  </a:lnTo>
                  <a:lnTo>
                    <a:pt x="1167388" y="842066"/>
                  </a:lnTo>
                  <a:lnTo>
                    <a:pt x="1166204" y="842130"/>
                  </a:lnTo>
                  <a:lnTo>
                    <a:pt x="1166283" y="845940"/>
                  </a:lnTo>
                  <a:lnTo>
                    <a:pt x="1174969" y="845940"/>
                  </a:lnTo>
                  <a:lnTo>
                    <a:pt x="1175285" y="847210"/>
                  </a:lnTo>
                  <a:close/>
                </a:path>
                <a:path w="2360295" h="1867535">
                  <a:moveTo>
                    <a:pt x="1178696" y="849242"/>
                  </a:moveTo>
                  <a:lnTo>
                    <a:pt x="1181444" y="848480"/>
                  </a:lnTo>
                  <a:lnTo>
                    <a:pt x="1179944" y="847210"/>
                  </a:lnTo>
                  <a:lnTo>
                    <a:pt x="1179075" y="845940"/>
                  </a:lnTo>
                  <a:lnTo>
                    <a:pt x="1179233" y="847210"/>
                  </a:lnTo>
                  <a:lnTo>
                    <a:pt x="1179075" y="847210"/>
                  </a:lnTo>
                  <a:lnTo>
                    <a:pt x="1178696" y="849242"/>
                  </a:lnTo>
                  <a:close/>
                </a:path>
                <a:path w="2360295" h="1867535">
                  <a:moveTo>
                    <a:pt x="1166046" y="849750"/>
                  </a:moveTo>
                  <a:lnTo>
                    <a:pt x="1175127" y="849750"/>
                  </a:lnTo>
                  <a:lnTo>
                    <a:pt x="1174969" y="845940"/>
                  </a:lnTo>
                  <a:lnTo>
                    <a:pt x="1166283" y="845940"/>
                  </a:lnTo>
                  <a:lnTo>
                    <a:pt x="1165414" y="847210"/>
                  </a:lnTo>
                  <a:lnTo>
                    <a:pt x="1165414" y="848480"/>
                  </a:lnTo>
                  <a:lnTo>
                    <a:pt x="1166046" y="849750"/>
                  </a:lnTo>
                  <a:close/>
                </a:path>
                <a:path w="2360295" h="1867535">
                  <a:moveTo>
                    <a:pt x="1176154" y="853560"/>
                  </a:moveTo>
                  <a:lnTo>
                    <a:pt x="1176785" y="853560"/>
                  </a:lnTo>
                  <a:lnTo>
                    <a:pt x="1176469" y="851020"/>
                  </a:lnTo>
                  <a:lnTo>
                    <a:pt x="1180417" y="851020"/>
                  </a:lnTo>
                  <a:lnTo>
                    <a:pt x="1176864" y="849750"/>
                  </a:lnTo>
                  <a:lnTo>
                    <a:pt x="1178208" y="849377"/>
                  </a:lnTo>
                  <a:lnTo>
                    <a:pt x="1177259" y="848480"/>
                  </a:lnTo>
                  <a:lnTo>
                    <a:pt x="1175127" y="849750"/>
                  </a:lnTo>
                  <a:lnTo>
                    <a:pt x="1166046" y="849750"/>
                  </a:lnTo>
                  <a:lnTo>
                    <a:pt x="1167862" y="851020"/>
                  </a:lnTo>
                  <a:lnTo>
                    <a:pt x="1167270" y="852290"/>
                  </a:lnTo>
                  <a:lnTo>
                    <a:pt x="1176232" y="852290"/>
                  </a:lnTo>
                  <a:lnTo>
                    <a:pt x="1176154" y="853560"/>
                  </a:lnTo>
                  <a:close/>
                </a:path>
                <a:path w="2360295" h="1867535">
                  <a:moveTo>
                    <a:pt x="1178601" y="849750"/>
                  </a:moveTo>
                  <a:lnTo>
                    <a:pt x="1178696" y="849242"/>
                  </a:lnTo>
                  <a:lnTo>
                    <a:pt x="1178208" y="849377"/>
                  </a:lnTo>
                  <a:lnTo>
                    <a:pt x="1178601" y="849750"/>
                  </a:lnTo>
                  <a:close/>
                </a:path>
                <a:path w="2360295" h="1867535">
                  <a:moveTo>
                    <a:pt x="1179312" y="852290"/>
                  </a:moveTo>
                  <a:lnTo>
                    <a:pt x="1180575" y="852290"/>
                  </a:lnTo>
                  <a:lnTo>
                    <a:pt x="1180654" y="851020"/>
                  </a:lnTo>
                  <a:lnTo>
                    <a:pt x="1180260" y="851020"/>
                  </a:lnTo>
                  <a:lnTo>
                    <a:pt x="1179312" y="852290"/>
                  </a:lnTo>
                  <a:close/>
                </a:path>
                <a:path w="2360295" h="1867535">
                  <a:moveTo>
                    <a:pt x="1179312" y="852290"/>
                  </a:moveTo>
                  <a:lnTo>
                    <a:pt x="1180260" y="851020"/>
                  </a:lnTo>
                  <a:lnTo>
                    <a:pt x="1179627" y="851020"/>
                  </a:lnTo>
                  <a:lnTo>
                    <a:pt x="1179242" y="852259"/>
                  </a:lnTo>
                  <a:close/>
                </a:path>
                <a:path w="2360295" h="1867535">
                  <a:moveTo>
                    <a:pt x="1179242" y="852259"/>
                  </a:moveTo>
                  <a:lnTo>
                    <a:pt x="1179627" y="851020"/>
                  </a:lnTo>
                  <a:lnTo>
                    <a:pt x="1176469" y="851020"/>
                  </a:lnTo>
                  <a:lnTo>
                    <a:pt x="1179242" y="852259"/>
                  </a:lnTo>
                  <a:close/>
                </a:path>
                <a:path w="2360295" h="1867535">
                  <a:moveTo>
                    <a:pt x="1179316" y="853627"/>
                  </a:moveTo>
                  <a:lnTo>
                    <a:pt x="1180022" y="852290"/>
                  </a:lnTo>
                  <a:lnTo>
                    <a:pt x="1179312" y="852290"/>
                  </a:lnTo>
                  <a:lnTo>
                    <a:pt x="1179316" y="853627"/>
                  </a:lnTo>
                  <a:close/>
                </a:path>
                <a:path w="2360295" h="1867535">
                  <a:moveTo>
                    <a:pt x="1171573" y="858640"/>
                  </a:moveTo>
                  <a:lnTo>
                    <a:pt x="1172126" y="858640"/>
                  </a:lnTo>
                  <a:lnTo>
                    <a:pt x="1172363" y="857370"/>
                  </a:lnTo>
                  <a:lnTo>
                    <a:pt x="1176864" y="857370"/>
                  </a:lnTo>
                  <a:lnTo>
                    <a:pt x="1177733" y="856100"/>
                  </a:lnTo>
                  <a:lnTo>
                    <a:pt x="1177417" y="854830"/>
                  </a:lnTo>
                  <a:lnTo>
                    <a:pt x="1176232" y="853560"/>
                  </a:lnTo>
                  <a:lnTo>
                    <a:pt x="1175285" y="853560"/>
                  </a:lnTo>
                  <a:lnTo>
                    <a:pt x="1174890" y="852290"/>
                  </a:lnTo>
                  <a:lnTo>
                    <a:pt x="1167270" y="852290"/>
                  </a:lnTo>
                  <a:lnTo>
                    <a:pt x="1166677" y="853560"/>
                  </a:lnTo>
                  <a:lnTo>
                    <a:pt x="1170231" y="854830"/>
                  </a:lnTo>
                  <a:lnTo>
                    <a:pt x="1169991" y="854940"/>
                  </a:lnTo>
                  <a:lnTo>
                    <a:pt x="1170784" y="856100"/>
                  </a:lnTo>
                  <a:lnTo>
                    <a:pt x="1171336" y="856100"/>
                  </a:lnTo>
                  <a:lnTo>
                    <a:pt x="1171376" y="857581"/>
                  </a:lnTo>
                  <a:lnTo>
                    <a:pt x="1171573" y="858640"/>
                  </a:lnTo>
                  <a:close/>
                </a:path>
                <a:path w="2360295" h="1867535">
                  <a:moveTo>
                    <a:pt x="1180259" y="856100"/>
                  </a:moveTo>
                  <a:lnTo>
                    <a:pt x="1181444" y="856100"/>
                  </a:lnTo>
                  <a:lnTo>
                    <a:pt x="1181453" y="854544"/>
                  </a:lnTo>
                  <a:lnTo>
                    <a:pt x="1181759" y="853560"/>
                  </a:lnTo>
                  <a:lnTo>
                    <a:pt x="1179373" y="854544"/>
                  </a:lnTo>
                  <a:lnTo>
                    <a:pt x="1179391" y="854830"/>
                  </a:lnTo>
                  <a:lnTo>
                    <a:pt x="1180180" y="854830"/>
                  </a:lnTo>
                  <a:lnTo>
                    <a:pt x="1180259" y="856100"/>
                  </a:lnTo>
                  <a:close/>
                </a:path>
                <a:path w="2360295" h="1867535">
                  <a:moveTo>
                    <a:pt x="1178680" y="854830"/>
                  </a:moveTo>
                  <a:lnTo>
                    <a:pt x="1179373" y="854544"/>
                  </a:lnTo>
                  <a:lnTo>
                    <a:pt x="1179316" y="853627"/>
                  </a:lnTo>
                  <a:lnTo>
                    <a:pt x="1178680" y="854830"/>
                  </a:lnTo>
                  <a:close/>
                </a:path>
                <a:path w="2360295" h="1867535">
                  <a:moveTo>
                    <a:pt x="1167467" y="858640"/>
                  </a:moveTo>
                  <a:lnTo>
                    <a:pt x="1167783" y="858640"/>
                  </a:lnTo>
                  <a:lnTo>
                    <a:pt x="1168573" y="857370"/>
                  </a:lnTo>
                  <a:lnTo>
                    <a:pt x="1169520" y="856100"/>
                  </a:lnTo>
                  <a:lnTo>
                    <a:pt x="1169863" y="854999"/>
                  </a:lnTo>
                  <a:lnTo>
                    <a:pt x="1164703" y="857370"/>
                  </a:lnTo>
                  <a:lnTo>
                    <a:pt x="1167467" y="858640"/>
                  </a:lnTo>
                  <a:close/>
                </a:path>
                <a:path w="2360295" h="1867535">
                  <a:moveTo>
                    <a:pt x="1180591" y="858132"/>
                  </a:moveTo>
                  <a:lnTo>
                    <a:pt x="1181286" y="856100"/>
                  </a:lnTo>
                  <a:lnTo>
                    <a:pt x="1180259" y="856100"/>
                  </a:lnTo>
                  <a:lnTo>
                    <a:pt x="1180351" y="857581"/>
                  </a:lnTo>
                  <a:lnTo>
                    <a:pt x="1180591" y="858132"/>
                  </a:lnTo>
                  <a:close/>
                </a:path>
                <a:path w="2360295" h="1867535">
                  <a:moveTo>
                    <a:pt x="1177180" y="858640"/>
                  </a:moveTo>
                  <a:lnTo>
                    <a:pt x="1180417" y="858640"/>
                  </a:lnTo>
                  <a:lnTo>
                    <a:pt x="1180259" y="856100"/>
                  </a:lnTo>
                  <a:lnTo>
                    <a:pt x="1178522" y="856100"/>
                  </a:lnTo>
                  <a:lnTo>
                    <a:pt x="1178996" y="857370"/>
                  </a:lnTo>
                  <a:lnTo>
                    <a:pt x="1177183" y="858585"/>
                  </a:lnTo>
                  <a:close/>
                </a:path>
                <a:path w="2360295" h="1867535">
                  <a:moveTo>
                    <a:pt x="1180101" y="864990"/>
                  </a:moveTo>
                  <a:lnTo>
                    <a:pt x="1177969" y="861180"/>
                  </a:lnTo>
                  <a:lnTo>
                    <a:pt x="1179154" y="859910"/>
                  </a:lnTo>
                  <a:lnTo>
                    <a:pt x="1176548" y="859910"/>
                  </a:lnTo>
                  <a:lnTo>
                    <a:pt x="1177428" y="859078"/>
                  </a:lnTo>
                  <a:lnTo>
                    <a:pt x="1177101" y="858640"/>
                  </a:lnTo>
                  <a:lnTo>
                    <a:pt x="1177259" y="857370"/>
                  </a:lnTo>
                  <a:lnTo>
                    <a:pt x="1173152" y="857370"/>
                  </a:lnTo>
                  <a:lnTo>
                    <a:pt x="1173784" y="858640"/>
                  </a:lnTo>
                  <a:lnTo>
                    <a:pt x="1172600" y="858640"/>
                  </a:lnTo>
                  <a:lnTo>
                    <a:pt x="1172363" y="861180"/>
                  </a:lnTo>
                  <a:lnTo>
                    <a:pt x="1169599" y="861180"/>
                  </a:lnTo>
                  <a:lnTo>
                    <a:pt x="1169757" y="862450"/>
                  </a:lnTo>
                  <a:lnTo>
                    <a:pt x="1175995" y="862450"/>
                  </a:lnTo>
                  <a:lnTo>
                    <a:pt x="1176311" y="863720"/>
                  </a:lnTo>
                  <a:lnTo>
                    <a:pt x="1178206" y="863720"/>
                  </a:lnTo>
                  <a:lnTo>
                    <a:pt x="1177493" y="864116"/>
                  </a:lnTo>
                  <a:lnTo>
                    <a:pt x="1180101" y="864990"/>
                  </a:lnTo>
                  <a:close/>
                </a:path>
                <a:path w="2360295" h="1867535">
                  <a:moveTo>
                    <a:pt x="1180417" y="858640"/>
                  </a:moveTo>
                  <a:lnTo>
                    <a:pt x="1180591" y="858132"/>
                  </a:lnTo>
                  <a:lnTo>
                    <a:pt x="1180351" y="857581"/>
                  </a:lnTo>
                  <a:lnTo>
                    <a:pt x="1180417" y="858640"/>
                  </a:lnTo>
                  <a:close/>
                </a:path>
                <a:path w="2360295" h="1867535">
                  <a:moveTo>
                    <a:pt x="1180417" y="858640"/>
                  </a:moveTo>
                  <a:lnTo>
                    <a:pt x="1180812" y="858640"/>
                  </a:lnTo>
                  <a:lnTo>
                    <a:pt x="1180591" y="858132"/>
                  </a:lnTo>
                  <a:lnTo>
                    <a:pt x="1180417" y="858640"/>
                  </a:lnTo>
                  <a:close/>
                </a:path>
                <a:path w="2360295" h="1867535">
                  <a:moveTo>
                    <a:pt x="1177428" y="859078"/>
                  </a:moveTo>
                  <a:lnTo>
                    <a:pt x="1177890" y="858640"/>
                  </a:lnTo>
                  <a:lnTo>
                    <a:pt x="1177180" y="858640"/>
                  </a:lnTo>
                  <a:lnTo>
                    <a:pt x="1177428" y="859078"/>
                  </a:lnTo>
                  <a:close/>
                </a:path>
                <a:path w="2360295" h="1867535">
                  <a:moveTo>
                    <a:pt x="1178048" y="859910"/>
                  </a:moveTo>
                  <a:lnTo>
                    <a:pt x="1180259" y="859910"/>
                  </a:lnTo>
                  <a:lnTo>
                    <a:pt x="1180338" y="858640"/>
                  </a:lnTo>
                  <a:lnTo>
                    <a:pt x="1177890" y="858640"/>
                  </a:lnTo>
                  <a:lnTo>
                    <a:pt x="1177428" y="859078"/>
                  </a:lnTo>
                  <a:lnTo>
                    <a:pt x="1178048" y="859910"/>
                  </a:lnTo>
                  <a:close/>
                </a:path>
                <a:path w="2360295" h="1867535">
                  <a:moveTo>
                    <a:pt x="1168152" y="861180"/>
                  </a:moveTo>
                  <a:lnTo>
                    <a:pt x="1170547" y="861180"/>
                  </a:lnTo>
                  <a:lnTo>
                    <a:pt x="1170073" y="859910"/>
                  </a:lnTo>
                  <a:lnTo>
                    <a:pt x="1169362" y="858640"/>
                  </a:lnTo>
                  <a:lnTo>
                    <a:pt x="1168152" y="861180"/>
                  </a:lnTo>
                  <a:close/>
                </a:path>
                <a:path w="2360295" h="1867535">
                  <a:moveTo>
                    <a:pt x="1170547" y="861180"/>
                  </a:moveTo>
                  <a:lnTo>
                    <a:pt x="1172363" y="861180"/>
                  </a:lnTo>
                  <a:lnTo>
                    <a:pt x="1172047" y="859910"/>
                  </a:lnTo>
                  <a:lnTo>
                    <a:pt x="1170547" y="861180"/>
                  </a:lnTo>
                  <a:close/>
                </a:path>
                <a:path w="2360295" h="1867535">
                  <a:moveTo>
                    <a:pt x="1166915" y="861180"/>
                  </a:moveTo>
                  <a:lnTo>
                    <a:pt x="1167546" y="861180"/>
                  </a:lnTo>
                  <a:lnTo>
                    <a:pt x="1167546" y="859910"/>
                  </a:lnTo>
                  <a:lnTo>
                    <a:pt x="1166836" y="859910"/>
                  </a:lnTo>
                  <a:lnTo>
                    <a:pt x="1166915" y="861180"/>
                  </a:lnTo>
                  <a:close/>
                </a:path>
                <a:path w="2360295" h="1867535">
                  <a:moveTo>
                    <a:pt x="1179628" y="863720"/>
                  </a:moveTo>
                  <a:lnTo>
                    <a:pt x="1181523" y="863720"/>
                  </a:lnTo>
                  <a:lnTo>
                    <a:pt x="1181523" y="862450"/>
                  </a:lnTo>
                  <a:lnTo>
                    <a:pt x="1181365" y="861180"/>
                  </a:lnTo>
                  <a:lnTo>
                    <a:pt x="1181128" y="862450"/>
                  </a:lnTo>
                  <a:lnTo>
                    <a:pt x="1180970" y="862450"/>
                  </a:lnTo>
                  <a:lnTo>
                    <a:pt x="1179628" y="863720"/>
                  </a:lnTo>
                  <a:close/>
                </a:path>
                <a:path w="2360295" h="1867535">
                  <a:moveTo>
                    <a:pt x="1168968" y="862450"/>
                  </a:moveTo>
                  <a:lnTo>
                    <a:pt x="1169205" y="862450"/>
                  </a:lnTo>
                  <a:lnTo>
                    <a:pt x="1169599" y="861180"/>
                  </a:lnTo>
                  <a:lnTo>
                    <a:pt x="1168257" y="861180"/>
                  </a:lnTo>
                  <a:lnTo>
                    <a:pt x="1168968" y="862450"/>
                  </a:lnTo>
                  <a:close/>
                </a:path>
                <a:path w="2360295" h="1867535">
                  <a:moveTo>
                    <a:pt x="1167546" y="862450"/>
                  </a:moveTo>
                  <a:lnTo>
                    <a:pt x="1168152" y="861180"/>
                  </a:lnTo>
                  <a:lnTo>
                    <a:pt x="1167546" y="861180"/>
                  </a:lnTo>
                  <a:lnTo>
                    <a:pt x="1167546" y="862450"/>
                  </a:lnTo>
                  <a:close/>
                </a:path>
                <a:path w="2360295" h="1867535">
                  <a:moveTo>
                    <a:pt x="1168099" y="864990"/>
                  </a:moveTo>
                  <a:lnTo>
                    <a:pt x="1175285" y="864990"/>
                  </a:lnTo>
                  <a:lnTo>
                    <a:pt x="1175206" y="863720"/>
                  </a:lnTo>
                  <a:lnTo>
                    <a:pt x="1175521" y="863720"/>
                  </a:lnTo>
                  <a:lnTo>
                    <a:pt x="1175995" y="862450"/>
                  </a:lnTo>
                  <a:lnTo>
                    <a:pt x="1170310" y="862450"/>
                  </a:lnTo>
                  <a:lnTo>
                    <a:pt x="1169362" y="863720"/>
                  </a:lnTo>
                  <a:lnTo>
                    <a:pt x="1168099" y="864990"/>
                  </a:lnTo>
                  <a:close/>
                </a:path>
                <a:path w="2360295" h="1867535">
                  <a:moveTo>
                    <a:pt x="1170547" y="866260"/>
                  </a:moveTo>
                  <a:lnTo>
                    <a:pt x="1180891" y="866260"/>
                  </a:lnTo>
                  <a:lnTo>
                    <a:pt x="1183339" y="863720"/>
                  </a:lnTo>
                  <a:lnTo>
                    <a:pt x="1179391" y="863720"/>
                  </a:lnTo>
                  <a:lnTo>
                    <a:pt x="1180101" y="864990"/>
                  </a:lnTo>
                  <a:lnTo>
                    <a:pt x="1170705" y="864990"/>
                  </a:lnTo>
                  <a:lnTo>
                    <a:pt x="1170547" y="866260"/>
                  </a:lnTo>
                  <a:close/>
                </a:path>
                <a:path w="2360295" h="1867535">
                  <a:moveTo>
                    <a:pt x="1177493" y="864116"/>
                  </a:moveTo>
                  <a:lnTo>
                    <a:pt x="1178206" y="863720"/>
                  </a:lnTo>
                  <a:lnTo>
                    <a:pt x="1176311" y="863720"/>
                  </a:lnTo>
                  <a:lnTo>
                    <a:pt x="1177493" y="864116"/>
                  </a:lnTo>
                  <a:close/>
                </a:path>
                <a:path w="2360295" h="1867535">
                  <a:moveTo>
                    <a:pt x="1175916" y="864990"/>
                  </a:moveTo>
                  <a:lnTo>
                    <a:pt x="1180101" y="864990"/>
                  </a:lnTo>
                  <a:lnTo>
                    <a:pt x="1177493" y="864116"/>
                  </a:lnTo>
                  <a:lnTo>
                    <a:pt x="1175916" y="864990"/>
                  </a:lnTo>
                  <a:close/>
                </a:path>
                <a:path w="2360295" h="1867535">
                  <a:moveTo>
                    <a:pt x="1169757" y="870070"/>
                  </a:moveTo>
                  <a:lnTo>
                    <a:pt x="1181286" y="870070"/>
                  </a:lnTo>
                  <a:lnTo>
                    <a:pt x="1180970" y="868800"/>
                  </a:lnTo>
                  <a:lnTo>
                    <a:pt x="1180259" y="868800"/>
                  </a:lnTo>
                  <a:lnTo>
                    <a:pt x="1181365" y="867530"/>
                  </a:lnTo>
                  <a:lnTo>
                    <a:pt x="1181760" y="867530"/>
                  </a:lnTo>
                  <a:lnTo>
                    <a:pt x="1181917" y="866260"/>
                  </a:lnTo>
                  <a:lnTo>
                    <a:pt x="1170152" y="866260"/>
                  </a:lnTo>
                  <a:lnTo>
                    <a:pt x="1170152" y="867530"/>
                  </a:lnTo>
                  <a:lnTo>
                    <a:pt x="1170942" y="868800"/>
                  </a:lnTo>
                  <a:lnTo>
                    <a:pt x="1169757" y="870070"/>
                  </a:lnTo>
                  <a:close/>
                </a:path>
                <a:path w="2360295" h="1867535">
                  <a:moveTo>
                    <a:pt x="1169204" y="872610"/>
                  </a:moveTo>
                  <a:lnTo>
                    <a:pt x="1168415" y="870070"/>
                  </a:lnTo>
                  <a:lnTo>
                    <a:pt x="1168178" y="870070"/>
                  </a:lnTo>
                  <a:lnTo>
                    <a:pt x="1167704" y="868800"/>
                  </a:lnTo>
                  <a:lnTo>
                    <a:pt x="1167615" y="870112"/>
                  </a:lnTo>
                  <a:lnTo>
                    <a:pt x="1167309" y="871340"/>
                  </a:lnTo>
                  <a:lnTo>
                    <a:pt x="1167625" y="871340"/>
                  </a:lnTo>
                  <a:lnTo>
                    <a:pt x="1169204" y="872610"/>
                  </a:lnTo>
                  <a:close/>
                </a:path>
                <a:path w="2360295" h="1867535">
                  <a:moveTo>
                    <a:pt x="1170152" y="872610"/>
                  </a:moveTo>
                  <a:lnTo>
                    <a:pt x="1176627" y="872610"/>
                  </a:lnTo>
                  <a:lnTo>
                    <a:pt x="1177811" y="871340"/>
                  </a:lnTo>
                  <a:lnTo>
                    <a:pt x="1179033" y="870112"/>
                  </a:lnTo>
                  <a:lnTo>
                    <a:pt x="1170547" y="870070"/>
                  </a:lnTo>
                  <a:lnTo>
                    <a:pt x="1170310" y="871340"/>
                  </a:lnTo>
                  <a:lnTo>
                    <a:pt x="1170152" y="872610"/>
                  </a:lnTo>
                  <a:close/>
                </a:path>
                <a:path w="2360295" h="1867535">
                  <a:moveTo>
                    <a:pt x="1178127" y="872610"/>
                  </a:moveTo>
                  <a:lnTo>
                    <a:pt x="1182391" y="872610"/>
                  </a:lnTo>
                  <a:lnTo>
                    <a:pt x="1181128" y="871340"/>
                  </a:lnTo>
                  <a:lnTo>
                    <a:pt x="1179067" y="870112"/>
                  </a:lnTo>
                  <a:lnTo>
                    <a:pt x="1178838" y="871340"/>
                  </a:lnTo>
                  <a:lnTo>
                    <a:pt x="1178127" y="872610"/>
                  </a:lnTo>
                  <a:close/>
                </a:path>
                <a:path w="2360295" h="1867535">
                  <a:moveTo>
                    <a:pt x="1168652" y="875150"/>
                  </a:moveTo>
                  <a:lnTo>
                    <a:pt x="1174574" y="875150"/>
                  </a:lnTo>
                  <a:lnTo>
                    <a:pt x="1175916" y="873880"/>
                  </a:lnTo>
                  <a:lnTo>
                    <a:pt x="1175364" y="872610"/>
                  </a:lnTo>
                  <a:lnTo>
                    <a:pt x="1167468" y="872610"/>
                  </a:lnTo>
                  <a:lnTo>
                    <a:pt x="1167389" y="871340"/>
                  </a:lnTo>
                  <a:lnTo>
                    <a:pt x="1167152" y="871340"/>
                  </a:lnTo>
                  <a:lnTo>
                    <a:pt x="1166994" y="873880"/>
                  </a:lnTo>
                  <a:lnTo>
                    <a:pt x="1168257" y="873880"/>
                  </a:lnTo>
                  <a:lnTo>
                    <a:pt x="1168652" y="875150"/>
                  </a:lnTo>
                  <a:close/>
                </a:path>
                <a:path w="2360295" h="1867535">
                  <a:moveTo>
                    <a:pt x="1180259" y="873880"/>
                  </a:moveTo>
                  <a:lnTo>
                    <a:pt x="1181602" y="873880"/>
                  </a:lnTo>
                  <a:lnTo>
                    <a:pt x="1181444" y="872610"/>
                  </a:lnTo>
                  <a:lnTo>
                    <a:pt x="1180891" y="872610"/>
                  </a:lnTo>
                  <a:lnTo>
                    <a:pt x="1180259" y="873880"/>
                  </a:lnTo>
                  <a:close/>
                </a:path>
                <a:path w="2360295" h="1867535">
                  <a:moveTo>
                    <a:pt x="1179750" y="873315"/>
                  </a:moveTo>
                  <a:lnTo>
                    <a:pt x="1179707" y="872610"/>
                  </a:lnTo>
                  <a:lnTo>
                    <a:pt x="1179312" y="872610"/>
                  </a:lnTo>
                  <a:lnTo>
                    <a:pt x="1179750" y="873315"/>
                  </a:lnTo>
                  <a:close/>
                </a:path>
                <a:path w="2360295" h="1867535">
                  <a:moveTo>
                    <a:pt x="1179786" y="873880"/>
                  </a:moveTo>
                  <a:lnTo>
                    <a:pt x="1180101" y="873880"/>
                  </a:lnTo>
                  <a:lnTo>
                    <a:pt x="1179750" y="873315"/>
                  </a:lnTo>
                  <a:lnTo>
                    <a:pt x="1179786" y="873880"/>
                  </a:lnTo>
                  <a:close/>
                </a:path>
                <a:path w="2360295" h="1867535">
                  <a:moveTo>
                    <a:pt x="1180970" y="875150"/>
                  </a:moveTo>
                  <a:lnTo>
                    <a:pt x="1181680" y="875150"/>
                  </a:lnTo>
                  <a:lnTo>
                    <a:pt x="1181759" y="873880"/>
                  </a:lnTo>
                  <a:lnTo>
                    <a:pt x="1180417" y="873880"/>
                  </a:lnTo>
                  <a:lnTo>
                    <a:pt x="1180970" y="875150"/>
                  </a:lnTo>
                  <a:close/>
                </a:path>
                <a:path w="2360295" h="1867535">
                  <a:moveTo>
                    <a:pt x="1167783" y="875150"/>
                  </a:moveTo>
                  <a:lnTo>
                    <a:pt x="1168257" y="873880"/>
                  </a:lnTo>
                  <a:lnTo>
                    <a:pt x="1167231" y="873880"/>
                  </a:lnTo>
                  <a:lnTo>
                    <a:pt x="1167783" y="875150"/>
                  </a:lnTo>
                  <a:close/>
                </a:path>
                <a:path w="2360295" h="1867535">
                  <a:moveTo>
                    <a:pt x="1168810" y="876420"/>
                  </a:moveTo>
                  <a:lnTo>
                    <a:pt x="1176548" y="876420"/>
                  </a:lnTo>
                  <a:lnTo>
                    <a:pt x="1176232" y="875150"/>
                  </a:lnTo>
                  <a:lnTo>
                    <a:pt x="1166994" y="875150"/>
                  </a:lnTo>
                  <a:lnTo>
                    <a:pt x="1168810" y="876420"/>
                  </a:lnTo>
                  <a:close/>
                </a:path>
                <a:path w="2360295" h="1867535">
                  <a:moveTo>
                    <a:pt x="1168415" y="877690"/>
                  </a:moveTo>
                  <a:lnTo>
                    <a:pt x="1176311" y="877690"/>
                  </a:lnTo>
                  <a:lnTo>
                    <a:pt x="1176390" y="876420"/>
                  </a:lnTo>
                  <a:lnTo>
                    <a:pt x="1168494" y="876420"/>
                  </a:lnTo>
                  <a:lnTo>
                    <a:pt x="1168415" y="877690"/>
                  </a:lnTo>
                  <a:close/>
                </a:path>
                <a:path w="2360295" h="1867535">
                  <a:moveTo>
                    <a:pt x="1181601" y="878960"/>
                  </a:moveTo>
                  <a:lnTo>
                    <a:pt x="1181443" y="877690"/>
                  </a:lnTo>
                  <a:lnTo>
                    <a:pt x="1179864" y="877690"/>
                  </a:lnTo>
                  <a:lnTo>
                    <a:pt x="1181601" y="878960"/>
                  </a:lnTo>
                  <a:close/>
                </a:path>
                <a:path w="2360295" h="1867535">
                  <a:moveTo>
                    <a:pt x="1179548" y="878960"/>
                  </a:moveTo>
                  <a:lnTo>
                    <a:pt x="1179864" y="877690"/>
                  </a:lnTo>
                  <a:lnTo>
                    <a:pt x="1179469" y="877690"/>
                  </a:lnTo>
                  <a:lnTo>
                    <a:pt x="1179548" y="878960"/>
                  </a:lnTo>
                  <a:close/>
                </a:path>
                <a:path w="2360295" h="1867535">
                  <a:moveTo>
                    <a:pt x="1169441" y="878960"/>
                  </a:moveTo>
                  <a:lnTo>
                    <a:pt x="1176390" y="878960"/>
                  </a:lnTo>
                  <a:lnTo>
                    <a:pt x="1176232" y="877690"/>
                  </a:lnTo>
                  <a:lnTo>
                    <a:pt x="1168336" y="877690"/>
                  </a:lnTo>
                  <a:lnTo>
                    <a:pt x="1169441" y="878960"/>
                  </a:lnTo>
                  <a:close/>
                </a:path>
                <a:path w="2360295" h="1867535">
                  <a:moveTo>
                    <a:pt x="1168257" y="903090"/>
                  </a:moveTo>
                  <a:lnTo>
                    <a:pt x="1178444" y="903090"/>
                  </a:lnTo>
                  <a:lnTo>
                    <a:pt x="1178759" y="901820"/>
                  </a:lnTo>
                  <a:lnTo>
                    <a:pt x="1177970" y="900550"/>
                  </a:lnTo>
                  <a:lnTo>
                    <a:pt x="1177180" y="900550"/>
                  </a:lnTo>
                  <a:lnTo>
                    <a:pt x="1176943" y="899280"/>
                  </a:lnTo>
                  <a:lnTo>
                    <a:pt x="1178444" y="899280"/>
                  </a:lnTo>
                  <a:lnTo>
                    <a:pt x="1178128" y="898010"/>
                  </a:lnTo>
                  <a:lnTo>
                    <a:pt x="1173785" y="898010"/>
                  </a:lnTo>
                  <a:lnTo>
                    <a:pt x="1175916" y="895470"/>
                  </a:lnTo>
                  <a:lnTo>
                    <a:pt x="1174969" y="894200"/>
                  </a:lnTo>
                  <a:lnTo>
                    <a:pt x="1173705" y="892930"/>
                  </a:lnTo>
                  <a:lnTo>
                    <a:pt x="1174495" y="890390"/>
                  </a:lnTo>
                  <a:lnTo>
                    <a:pt x="1175916" y="889120"/>
                  </a:lnTo>
                  <a:lnTo>
                    <a:pt x="1176153" y="889120"/>
                  </a:lnTo>
                  <a:lnTo>
                    <a:pt x="1176153" y="887850"/>
                  </a:lnTo>
                  <a:lnTo>
                    <a:pt x="1179943" y="887850"/>
                  </a:lnTo>
                  <a:lnTo>
                    <a:pt x="1180733" y="886580"/>
                  </a:lnTo>
                  <a:lnTo>
                    <a:pt x="1180417" y="884040"/>
                  </a:lnTo>
                  <a:lnTo>
                    <a:pt x="1180417" y="882770"/>
                  </a:lnTo>
                  <a:lnTo>
                    <a:pt x="1177496" y="882770"/>
                  </a:lnTo>
                  <a:lnTo>
                    <a:pt x="1176785" y="881500"/>
                  </a:lnTo>
                  <a:lnTo>
                    <a:pt x="1177022" y="881500"/>
                  </a:lnTo>
                  <a:lnTo>
                    <a:pt x="1174337" y="880230"/>
                  </a:lnTo>
                  <a:lnTo>
                    <a:pt x="1177732" y="880230"/>
                  </a:lnTo>
                  <a:lnTo>
                    <a:pt x="1177653" y="878960"/>
                  </a:lnTo>
                  <a:lnTo>
                    <a:pt x="1167467" y="878960"/>
                  </a:lnTo>
                  <a:lnTo>
                    <a:pt x="1168178" y="884040"/>
                  </a:lnTo>
                  <a:lnTo>
                    <a:pt x="1168415" y="884040"/>
                  </a:lnTo>
                  <a:lnTo>
                    <a:pt x="1166757" y="886580"/>
                  </a:lnTo>
                  <a:lnTo>
                    <a:pt x="1168257" y="889120"/>
                  </a:lnTo>
                  <a:lnTo>
                    <a:pt x="1167467" y="891660"/>
                  </a:lnTo>
                  <a:lnTo>
                    <a:pt x="1166599" y="894200"/>
                  </a:lnTo>
                  <a:lnTo>
                    <a:pt x="1167783" y="896740"/>
                  </a:lnTo>
                  <a:lnTo>
                    <a:pt x="1167862" y="899280"/>
                  </a:lnTo>
                  <a:lnTo>
                    <a:pt x="1167941" y="900550"/>
                  </a:lnTo>
                  <a:lnTo>
                    <a:pt x="1167072" y="901820"/>
                  </a:lnTo>
                  <a:lnTo>
                    <a:pt x="1168257" y="903090"/>
                  </a:lnTo>
                  <a:close/>
                </a:path>
                <a:path w="2360295" h="1867535">
                  <a:moveTo>
                    <a:pt x="1177890" y="882770"/>
                  </a:moveTo>
                  <a:lnTo>
                    <a:pt x="1178680" y="882770"/>
                  </a:lnTo>
                  <a:lnTo>
                    <a:pt x="1178917" y="880230"/>
                  </a:lnTo>
                  <a:lnTo>
                    <a:pt x="1177890" y="882770"/>
                  </a:lnTo>
                  <a:close/>
                </a:path>
                <a:path w="2360295" h="1867535">
                  <a:moveTo>
                    <a:pt x="1177496" y="898010"/>
                  </a:moveTo>
                  <a:lnTo>
                    <a:pt x="1177891" y="898010"/>
                  </a:lnTo>
                  <a:lnTo>
                    <a:pt x="1177654" y="896740"/>
                  </a:lnTo>
                  <a:lnTo>
                    <a:pt x="1177496" y="898010"/>
                  </a:lnTo>
                  <a:close/>
                </a:path>
                <a:path w="2360295" h="1867535">
                  <a:moveTo>
                    <a:pt x="1176067" y="896863"/>
                  </a:moveTo>
                  <a:lnTo>
                    <a:pt x="1176311" y="896740"/>
                  </a:lnTo>
                  <a:lnTo>
                    <a:pt x="1176075" y="896740"/>
                  </a:lnTo>
                  <a:close/>
                </a:path>
                <a:path w="2360295" h="1867535">
                  <a:moveTo>
                    <a:pt x="1173785" y="898010"/>
                  </a:moveTo>
                  <a:lnTo>
                    <a:pt x="1175995" y="898010"/>
                  </a:lnTo>
                  <a:lnTo>
                    <a:pt x="1176067" y="896863"/>
                  </a:lnTo>
                  <a:lnTo>
                    <a:pt x="1173785" y="898010"/>
                  </a:lnTo>
                  <a:close/>
                </a:path>
                <a:path w="2360295" h="1867535">
                  <a:moveTo>
                    <a:pt x="1180417" y="901820"/>
                  </a:moveTo>
                  <a:lnTo>
                    <a:pt x="1181365" y="901820"/>
                  </a:lnTo>
                  <a:lnTo>
                    <a:pt x="1180733" y="900550"/>
                  </a:lnTo>
                  <a:lnTo>
                    <a:pt x="1180496" y="900550"/>
                  </a:lnTo>
                  <a:lnTo>
                    <a:pt x="1180417" y="901820"/>
                  </a:lnTo>
                  <a:close/>
                </a:path>
                <a:path w="2360295" h="1867535">
                  <a:moveTo>
                    <a:pt x="1181402" y="901971"/>
                  </a:moveTo>
                  <a:lnTo>
                    <a:pt x="1181759" y="901820"/>
                  </a:lnTo>
                  <a:lnTo>
                    <a:pt x="1181365" y="901820"/>
                  </a:lnTo>
                  <a:lnTo>
                    <a:pt x="1181402" y="901971"/>
                  </a:lnTo>
                  <a:close/>
                </a:path>
                <a:path w="2360295" h="1867535">
                  <a:moveTo>
                    <a:pt x="1178759" y="903090"/>
                  </a:moveTo>
                  <a:lnTo>
                    <a:pt x="1181681" y="903090"/>
                  </a:lnTo>
                  <a:lnTo>
                    <a:pt x="1181402" y="901971"/>
                  </a:lnTo>
                  <a:lnTo>
                    <a:pt x="1178759" y="903090"/>
                  </a:lnTo>
                  <a:close/>
                </a:path>
                <a:path w="2360295" h="1867535">
                  <a:moveTo>
                    <a:pt x="1167862" y="918330"/>
                  </a:moveTo>
                  <a:lnTo>
                    <a:pt x="1168020" y="918330"/>
                  </a:lnTo>
                  <a:lnTo>
                    <a:pt x="1168415" y="917060"/>
                  </a:lnTo>
                  <a:lnTo>
                    <a:pt x="1179865" y="917060"/>
                  </a:lnTo>
                  <a:lnTo>
                    <a:pt x="1177022" y="914520"/>
                  </a:lnTo>
                  <a:lnTo>
                    <a:pt x="1178128" y="913250"/>
                  </a:lnTo>
                  <a:lnTo>
                    <a:pt x="1179233" y="913250"/>
                  </a:lnTo>
                  <a:lnTo>
                    <a:pt x="1176233" y="910710"/>
                  </a:lnTo>
                  <a:lnTo>
                    <a:pt x="1177496" y="910710"/>
                  </a:lnTo>
                  <a:lnTo>
                    <a:pt x="1178444" y="909440"/>
                  </a:lnTo>
                  <a:lnTo>
                    <a:pt x="1177575" y="906900"/>
                  </a:lnTo>
                  <a:lnTo>
                    <a:pt x="1177891" y="904360"/>
                  </a:lnTo>
                  <a:lnTo>
                    <a:pt x="1179312" y="903090"/>
                  </a:lnTo>
                  <a:lnTo>
                    <a:pt x="1168967" y="903090"/>
                  </a:lnTo>
                  <a:lnTo>
                    <a:pt x="1170231" y="904360"/>
                  </a:lnTo>
                  <a:lnTo>
                    <a:pt x="1169678" y="904360"/>
                  </a:lnTo>
                  <a:lnTo>
                    <a:pt x="1169126" y="905630"/>
                  </a:lnTo>
                  <a:lnTo>
                    <a:pt x="1169757" y="905630"/>
                  </a:lnTo>
                  <a:lnTo>
                    <a:pt x="1169915" y="906900"/>
                  </a:lnTo>
                  <a:lnTo>
                    <a:pt x="1169678" y="906900"/>
                  </a:lnTo>
                  <a:lnTo>
                    <a:pt x="1169599" y="908170"/>
                  </a:lnTo>
                  <a:lnTo>
                    <a:pt x="1167941" y="908170"/>
                  </a:lnTo>
                  <a:lnTo>
                    <a:pt x="1168020" y="909440"/>
                  </a:lnTo>
                  <a:lnTo>
                    <a:pt x="1168731" y="911980"/>
                  </a:lnTo>
                  <a:lnTo>
                    <a:pt x="1167625" y="913250"/>
                  </a:lnTo>
                  <a:lnTo>
                    <a:pt x="1167270" y="914520"/>
                  </a:lnTo>
                  <a:lnTo>
                    <a:pt x="1168020" y="914520"/>
                  </a:lnTo>
                  <a:lnTo>
                    <a:pt x="1168336" y="915790"/>
                  </a:lnTo>
                  <a:lnTo>
                    <a:pt x="1167941" y="915790"/>
                  </a:lnTo>
                  <a:lnTo>
                    <a:pt x="1167862" y="918330"/>
                  </a:lnTo>
                  <a:close/>
                </a:path>
                <a:path w="2360295" h="1867535">
                  <a:moveTo>
                    <a:pt x="1168494" y="908170"/>
                  </a:moveTo>
                  <a:lnTo>
                    <a:pt x="1169441" y="908170"/>
                  </a:lnTo>
                  <a:lnTo>
                    <a:pt x="1169283" y="906900"/>
                  </a:lnTo>
                  <a:lnTo>
                    <a:pt x="1168967" y="906900"/>
                  </a:lnTo>
                  <a:lnTo>
                    <a:pt x="1168494" y="908170"/>
                  </a:lnTo>
                  <a:close/>
                </a:path>
                <a:path w="2360295" h="1867535">
                  <a:moveTo>
                    <a:pt x="1166835" y="917060"/>
                  </a:moveTo>
                  <a:lnTo>
                    <a:pt x="1167309" y="917060"/>
                  </a:lnTo>
                  <a:lnTo>
                    <a:pt x="1167546" y="915790"/>
                  </a:lnTo>
                  <a:lnTo>
                    <a:pt x="1168020" y="914520"/>
                  </a:lnTo>
                  <a:lnTo>
                    <a:pt x="1167270" y="914520"/>
                  </a:lnTo>
                  <a:lnTo>
                    <a:pt x="1166914" y="915790"/>
                  </a:lnTo>
                  <a:lnTo>
                    <a:pt x="1166756" y="915790"/>
                  </a:lnTo>
                  <a:lnTo>
                    <a:pt x="1166835" y="917060"/>
                  </a:lnTo>
                  <a:close/>
                </a:path>
                <a:path w="2360295" h="1867535">
                  <a:moveTo>
                    <a:pt x="1168257" y="919600"/>
                  </a:moveTo>
                  <a:lnTo>
                    <a:pt x="1177022" y="919600"/>
                  </a:lnTo>
                  <a:lnTo>
                    <a:pt x="1177022" y="917060"/>
                  </a:lnTo>
                  <a:lnTo>
                    <a:pt x="1169362" y="917060"/>
                  </a:lnTo>
                  <a:lnTo>
                    <a:pt x="1168257" y="919600"/>
                  </a:lnTo>
                  <a:close/>
                </a:path>
                <a:path w="2360295" h="1867535">
                  <a:moveTo>
                    <a:pt x="1169915" y="922140"/>
                  </a:moveTo>
                  <a:lnTo>
                    <a:pt x="1180655" y="922140"/>
                  </a:lnTo>
                  <a:lnTo>
                    <a:pt x="1180812" y="920870"/>
                  </a:lnTo>
                  <a:lnTo>
                    <a:pt x="1179628" y="920870"/>
                  </a:lnTo>
                  <a:lnTo>
                    <a:pt x="1180812" y="918330"/>
                  </a:lnTo>
                  <a:lnTo>
                    <a:pt x="1178996" y="919600"/>
                  </a:lnTo>
                  <a:lnTo>
                    <a:pt x="1168257" y="919600"/>
                  </a:lnTo>
                  <a:lnTo>
                    <a:pt x="1167704" y="920870"/>
                  </a:lnTo>
                  <a:lnTo>
                    <a:pt x="1169915" y="922140"/>
                  </a:lnTo>
                  <a:close/>
                </a:path>
                <a:path w="2360295" h="1867535">
                  <a:moveTo>
                    <a:pt x="1177496" y="919600"/>
                  </a:moveTo>
                  <a:lnTo>
                    <a:pt x="1178680" y="919600"/>
                  </a:lnTo>
                  <a:lnTo>
                    <a:pt x="1178522" y="918330"/>
                  </a:lnTo>
                  <a:lnTo>
                    <a:pt x="1177733" y="918330"/>
                  </a:lnTo>
                  <a:lnTo>
                    <a:pt x="1177496" y="919600"/>
                  </a:lnTo>
                  <a:close/>
                </a:path>
                <a:path w="2360295" h="1867535">
                  <a:moveTo>
                    <a:pt x="1167783" y="919600"/>
                  </a:moveTo>
                  <a:lnTo>
                    <a:pt x="1167941" y="918330"/>
                  </a:lnTo>
                  <a:lnTo>
                    <a:pt x="1167783" y="919600"/>
                  </a:lnTo>
                  <a:close/>
                </a:path>
                <a:path w="2360295" h="1867535">
                  <a:moveTo>
                    <a:pt x="1178601" y="924680"/>
                  </a:moveTo>
                  <a:lnTo>
                    <a:pt x="1179549" y="922140"/>
                  </a:lnTo>
                  <a:lnTo>
                    <a:pt x="1177417" y="922140"/>
                  </a:lnTo>
                  <a:lnTo>
                    <a:pt x="1178601" y="924680"/>
                  </a:lnTo>
                  <a:close/>
                </a:path>
                <a:path w="2360295" h="1867535">
                  <a:moveTo>
                    <a:pt x="1175443" y="927220"/>
                  </a:moveTo>
                  <a:lnTo>
                    <a:pt x="1177416" y="927220"/>
                  </a:lnTo>
                  <a:lnTo>
                    <a:pt x="1177496" y="925950"/>
                  </a:lnTo>
                  <a:lnTo>
                    <a:pt x="1174811" y="924680"/>
                  </a:lnTo>
                  <a:lnTo>
                    <a:pt x="1176943" y="923410"/>
                  </a:lnTo>
                  <a:lnTo>
                    <a:pt x="1177101" y="922140"/>
                  </a:lnTo>
                  <a:lnTo>
                    <a:pt x="1169994" y="922140"/>
                  </a:lnTo>
                  <a:lnTo>
                    <a:pt x="1169915" y="923410"/>
                  </a:lnTo>
                  <a:lnTo>
                    <a:pt x="1168257" y="923410"/>
                  </a:lnTo>
                  <a:lnTo>
                    <a:pt x="1168572" y="924680"/>
                  </a:lnTo>
                  <a:lnTo>
                    <a:pt x="1167625" y="925950"/>
                  </a:lnTo>
                  <a:lnTo>
                    <a:pt x="1177180" y="925950"/>
                  </a:lnTo>
                  <a:lnTo>
                    <a:pt x="1176732" y="926232"/>
                  </a:lnTo>
                  <a:lnTo>
                    <a:pt x="1175443" y="927220"/>
                  </a:lnTo>
                  <a:close/>
                </a:path>
                <a:path w="2360295" h="1867535">
                  <a:moveTo>
                    <a:pt x="1167546" y="923410"/>
                  </a:moveTo>
                  <a:lnTo>
                    <a:pt x="1168572" y="923410"/>
                  </a:lnTo>
                  <a:lnTo>
                    <a:pt x="1168414" y="922140"/>
                  </a:lnTo>
                  <a:lnTo>
                    <a:pt x="1168257" y="922140"/>
                  </a:lnTo>
                  <a:lnTo>
                    <a:pt x="1167546" y="923410"/>
                  </a:lnTo>
                  <a:close/>
                </a:path>
                <a:path w="2360295" h="1867535">
                  <a:moveTo>
                    <a:pt x="1176732" y="926232"/>
                  </a:moveTo>
                  <a:lnTo>
                    <a:pt x="1177180" y="925950"/>
                  </a:lnTo>
                  <a:lnTo>
                    <a:pt x="1176732" y="926232"/>
                  </a:lnTo>
                  <a:close/>
                </a:path>
                <a:path w="2360295" h="1867535">
                  <a:moveTo>
                    <a:pt x="1168493" y="928490"/>
                  </a:moveTo>
                  <a:lnTo>
                    <a:pt x="1173153" y="928490"/>
                  </a:lnTo>
                  <a:lnTo>
                    <a:pt x="1176732" y="926232"/>
                  </a:lnTo>
                  <a:lnTo>
                    <a:pt x="1177101" y="925950"/>
                  </a:lnTo>
                  <a:lnTo>
                    <a:pt x="1167625" y="925950"/>
                  </a:lnTo>
                  <a:lnTo>
                    <a:pt x="1170231" y="927220"/>
                  </a:lnTo>
                  <a:lnTo>
                    <a:pt x="1168493" y="928490"/>
                  </a:lnTo>
                  <a:close/>
                </a:path>
                <a:path w="2360295" h="1867535">
                  <a:moveTo>
                    <a:pt x="1172047" y="934840"/>
                  </a:moveTo>
                  <a:lnTo>
                    <a:pt x="1174495" y="934840"/>
                  </a:lnTo>
                  <a:lnTo>
                    <a:pt x="1175679" y="932300"/>
                  </a:lnTo>
                  <a:lnTo>
                    <a:pt x="1177575" y="932300"/>
                  </a:lnTo>
                  <a:lnTo>
                    <a:pt x="1179233" y="931030"/>
                  </a:lnTo>
                  <a:lnTo>
                    <a:pt x="1175364" y="929760"/>
                  </a:lnTo>
                  <a:lnTo>
                    <a:pt x="1176627" y="928490"/>
                  </a:lnTo>
                  <a:lnTo>
                    <a:pt x="1176548" y="927220"/>
                  </a:lnTo>
                  <a:lnTo>
                    <a:pt x="1173153" y="928490"/>
                  </a:lnTo>
                  <a:lnTo>
                    <a:pt x="1168572" y="928490"/>
                  </a:lnTo>
                  <a:lnTo>
                    <a:pt x="1170231" y="929760"/>
                  </a:lnTo>
                  <a:lnTo>
                    <a:pt x="1171178" y="929760"/>
                  </a:lnTo>
                  <a:lnTo>
                    <a:pt x="1172047" y="931030"/>
                  </a:lnTo>
                  <a:lnTo>
                    <a:pt x="1172047" y="934840"/>
                  </a:lnTo>
                  <a:close/>
                </a:path>
                <a:path w="2360295" h="1867535">
                  <a:moveTo>
                    <a:pt x="1167388" y="928490"/>
                  </a:moveTo>
                  <a:lnTo>
                    <a:pt x="1168099" y="928490"/>
                  </a:lnTo>
                  <a:lnTo>
                    <a:pt x="1168336" y="927220"/>
                  </a:lnTo>
                  <a:lnTo>
                    <a:pt x="1167783" y="927220"/>
                  </a:lnTo>
                  <a:lnTo>
                    <a:pt x="1167388" y="928490"/>
                  </a:lnTo>
                  <a:close/>
                </a:path>
                <a:path w="2360295" h="1867535">
                  <a:moveTo>
                    <a:pt x="1168099" y="932300"/>
                  </a:moveTo>
                  <a:lnTo>
                    <a:pt x="1168257" y="931030"/>
                  </a:lnTo>
                  <a:lnTo>
                    <a:pt x="1168730" y="929760"/>
                  </a:lnTo>
                  <a:lnTo>
                    <a:pt x="1168572" y="928490"/>
                  </a:lnTo>
                  <a:lnTo>
                    <a:pt x="1167151" y="928490"/>
                  </a:lnTo>
                  <a:lnTo>
                    <a:pt x="1167467" y="929760"/>
                  </a:lnTo>
                  <a:lnTo>
                    <a:pt x="1168020" y="929760"/>
                  </a:lnTo>
                  <a:lnTo>
                    <a:pt x="1166362" y="931030"/>
                  </a:lnTo>
                  <a:lnTo>
                    <a:pt x="1167862" y="931030"/>
                  </a:lnTo>
                  <a:lnTo>
                    <a:pt x="1168099" y="932300"/>
                  </a:lnTo>
                  <a:close/>
                </a:path>
                <a:path w="2360295" h="1867535">
                  <a:moveTo>
                    <a:pt x="1170073" y="933570"/>
                  </a:moveTo>
                  <a:lnTo>
                    <a:pt x="1171494" y="933570"/>
                  </a:lnTo>
                  <a:lnTo>
                    <a:pt x="1170704" y="932300"/>
                  </a:lnTo>
                  <a:lnTo>
                    <a:pt x="1171257" y="931030"/>
                  </a:lnTo>
                  <a:lnTo>
                    <a:pt x="1170231" y="931030"/>
                  </a:lnTo>
                  <a:lnTo>
                    <a:pt x="1170547" y="929760"/>
                  </a:lnTo>
                  <a:lnTo>
                    <a:pt x="1170231" y="929760"/>
                  </a:lnTo>
                  <a:lnTo>
                    <a:pt x="1169757" y="931030"/>
                  </a:lnTo>
                  <a:lnTo>
                    <a:pt x="1169836" y="932300"/>
                  </a:lnTo>
                  <a:lnTo>
                    <a:pt x="1170073" y="933570"/>
                  </a:lnTo>
                  <a:close/>
                </a:path>
                <a:path w="2360295" h="1867535">
                  <a:moveTo>
                    <a:pt x="1180101" y="934840"/>
                  </a:moveTo>
                  <a:lnTo>
                    <a:pt x="1180970" y="934840"/>
                  </a:lnTo>
                  <a:lnTo>
                    <a:pt x="1179233" y="932300"/>
                  </a:lnTo>
                  <a:lnTo>
                    <a:pt x="1180101" y="934840"/>
                  </a:lnTo>
                  <a:close/>
                </a:path>
                <a:path w="2360295" h="1867535">
                  <a:moveTo>
                    <a:pt x="1175916" y="933570"/>
                  </a:moveTo>
                  <a:lnTo>
                    <a:pt x="1178285" y="933570"/>
                  </a:lnTo>
                  <a:lnTo>
                    <a:pt x="1178206" y="932300"/>
                  </a:lnTo>
                  <a:lnTo>
                    <a:pt x="1175679" y="932300"/>
                  </a:lnTo>
                  <a:lnTo>
                    <a:pt x="1175916" y="933570"/>
                  </a:lnTo>
                  <a:close/>
                </a:path>
                <a:path w="2360295" h="1867535">
                  <a:moveTo>
                    <a:pt x="1180970" y="934840"/>
                  </a:moveTo>
                  <a:lnTo>
                    <a:pt x="1181207" y="934840"/>
                  </a:lnTo>
                  <a:lnTo>
                    <a:pt x="1180891" y="933570"/>
                  </a:lnTo>
                  <a:lnTo>
                    <a:pt x="1180970" y="934840"/>
                  </a:lnTo>
                  <a:close/>
                </a:path>
                <a:path w="2360295" h="1867535">
                  <a:moveTo>
                    <a:pt x="1175443" y="936956"/>
                  </a:moveTo>
                  <a:lnTo>
                    <a:pt x="1177337" y="933570"/>
                  </a:lnTo>
                  <a:lnTo>
                    <a:pt x="1174495" y="934840"/>
                  </a:lnTo>
                  <a:lnTo>
                    <a:pt x="1174810" y="934840"/>
                  </a:lnTo>
                  <a:lnTo>
                    <a:pt x="1174811" y="936110"/>
                  </a:lnTo>
                  <a:lnTo>
                    <a:pt x="1175443" y="936956"/>
                  </a:lnTo>
                  <a:close/>
                </a:path>
                <a:path w="2360295" h="1867535">
                  <a:moveTo>
                    <a:pt x="1169126" y="934840"/>
                  </a:moveTo>
                  <a:lnTo>
                    <a:pt x="1169994" y="934840"/>
                  </a:lnTo>
                  <a:lnTo>
                    <a:pt x="1169757" y="933570"/>
                  </a:lnTo>
                  <a:lnTo>
                    <a:pt x="1169126" y="934840"/>
                  </a:lnTo>
                  <a:close/>
                </a:path>
                <a:path w="2360295" h="1867535">
                  <a:moveTo>
                    <a:pt x="1180970" y="936110"/>
                  </a:moveTo>
                  <a:lnTo>
                    <a:pt x="1181838" y="936110"/>
                  </a:lnTo>
                  <a:lnTo>
                    <a:pt x="1181602" y="934840"/>
                  </a:lnTo>
                  <a:lnTo>
                    <a:pt x="1180022" y="934840"/>
                  </a:lnTo>
                  <a:lnTo>
                    <a:pt x="1180970" y="936110"/>
                  </a:lnTo>
                  <a:close/>
                </a:path>
                <a:path w="2360295" h="1867535">
                  <a:moveTo>
                    <a:pt x="1173054" y="935030"/>
                  </a:moveTo>
                  <a:lnTo>
                    <a:pt x="1173231" y="934840"/>
                  </a:lnTo>
                  <a:lnTo>
                    <a:pt x="1172994" y="934840"/>
                  </a:lnTo>
                  <a:lnTo>
                    <a:pt x="1173054" y="935030"/>
                  </a:lnTo>
                  <a:close/>
                </a:path>
                <a:path w="2360295" h="1867535">
                  <a:moveTo>
                    <a:pt x="1170231" y="938650"/>
                  </a:moveTo>
                  <a:lnTo>
                    <a:pt x="1172284" y="938650"/>
                  </a:lnTo>
                  <a:lnTo>
                    <a:pt x="1171939" y="937726"/>
                  </a:lnTo>
                  <a:lnTo>
                    <a:pt x="1171905" y="936871"/>
                  </a:lnTo>
                  <a:lnTo>
                    <a:pt x="1172047" y="936110"/>
                  </a:lnTo>
                  <a:lnTo>
                    <a:pt x="1173054" y="935030"/>
                  </a:lnTo>
                  <a:lnTo>
                    <a:pt x="1172994" y="934840"/>
                  </a:lnTo>
                  <a:lnTo>
                    <a:pt x="1170626" y="934840"/>
                  </a:lnTo>
                  <a:lnTo>
                    <a:pt x="1170547" y="937380"/>
                  </a:lnTo>
                  <a:lnTo>
                    <a:pt x="1170231" y="938650"/>
                  </a:lnTo>
                  <a:close/>
                </a:path>
                <a:path w="2360295" h="1867535">
                  <a:moveTo>
                    <a:pt x="1168889" y="941189"/>
                  </a:moveTo>
                  <a:lnTo>
                    <a:pt x="1168889" y="939920"/>
                  </a:lnTo>
                  <a:lnTo>
                    <a:pt x="1169205" y="938650"/>
                  </a:lnTo>
                  <a:lnTo>
                    <a:pt x="1169757" y="937380"/>
                  </a:lnTo>
                  <a:lnTo>
                    <a:pt x="1168652" y="936110"/>
                  </a:lnTo>
                  <a:lnTo>
                    <a:pt x="1170389" y="934840"/>
                  </a:lnTo>
                  <a:lnTo>
                    <a:pt x="1168494" y="934840"/>
                  </a:lnTo>
                  <a:lnTo>
                    <a:pt x="1167862" y="936110"/>
                  </a:lnTo>
                  <a:lnTo>
                    <a:pt x="1168415" y="936110"/>
                  </a:lnTo>
                  <a:lnTo>
                    <a:pt x="1167625" y="937380"/>
                  </a:lnTo>
                  <a:lnTo>
                    <a:pt x="1167467" y="937380"/>
                  </a:lnTo>
                  <a:lnTo>
                    <a:pt x="1168257" y="938650"/>
                  </a:lnTo>
                  <a:lnTo>
                    <a:pt x="1168889" y="941189"/>
                  </a:lnTo>
                  <a:close/>
                </a:path>
                <a:path w="2360295" h="1867535">
                  <a:moveTo>
                    <a:pt x="1168889" y="943730"/>
                  </a:moveTo>
                  <a:lnTo>
                    <a:pt x="1172363" y="943730"/>
                  </a:lnTo>
                  <a:lnTo>
                    <a:pt x="1172600" y="942460"/>
                  </a:lnTo>
                  <a:lnTo>
                    <a:pt x="1176785" y="942460"/>
                  </a:lnTo>
                  <a:lnTo>
                    <a:pt x="1176232" y="941189"/>
                  </a:lnTo>
                  <a:lnTo>
                    <a:pt x="1175206" y="939920"/>
                  </a:lnTo>
                  <a:lnTo>
                    <a:pt x="1174728" y="937726"/>
                  </a:lnTo>
                  <a:lnTo>
                    <a:pt x="1174706" y="936956"/>
                  </a:lnTo>
                  <a:lnTo>
                    <a:pt x="1174811" y="936110"/>
                  </a:lnTo>
                  <a:lnTo>
                    <a:pt x="1173942" y="936110"/>
                  </a:lnTo>
                  <a:lnTo>
                    <a:pt x="1172994" y="937380"/>
                  </a:lnTo>
                  <a:lnTo>
                    <a:pt x="1173310" y="937380"/>
                  </a:lnTo>
                  <a:lnTo>
                    <a:pt x="1174100" y="938650"/>
                  </a:lnTo>
                  <a:lnTo>
                    <a:pt x="1170231" y="938650"/>
                  </a:lnTo>
                  <a:lnTo>
                    <a:pt x="1170468" y="939920"/>
                  </a:lnTo>
                  <a:lnTo>
                    <a:pt x="1170547" y="941190"/>
                  </a:lnTo>
                  <a:lnTo>
                    <a:pt x="1170705" y="942460"/>
                  </a:lnTo>
                  <a:lnTo>
                    <a:pt x="1168889" y="943730"/>
                  </a:lnTo>
                  <a:close/>
                </a:path>
                <a:path w="2360295" h="1867535">
                  <a:moveTo>
                    <a:pt x="1167625" y="937380"/>
                  </a:moveTo>
                  <a:lnTo>
                    <a:pt x="1168415" y="936110"/>
                  </a:lnTo>
                  <a:lnTo>
                    <a:pt x="1167847" y="936871"/>
                  </a:lnTo>
                  <a:lnTo>
                    <a:pt x="1167625" y="937380"/>
                  </a:lnTo>
                  <a:close/>
                </a:path>
                <a:path w="2360295" h="1867535">
                  <a:moveTo>
                    <a:pt x="1167847" y="936871"/>
                  </a:moveTo>
                  <a:lnTo>
                    <a:pt x="1168415" y="936110"/>
                  </a:lnTo>
                  <a:lnTo>
                    <a:pt x="1168178" y="936110"/>
                  </a:lnTo>
                  <a:lnTo>
                    <a:pt x="1167847" y="936871"/>
                  </a:lnTo>
                  <a:close/>
                </a:path>
                <a:path w="2360295" h="1867535">
                  <a:moveTo>
                    <a:pt x="1167467" y="937380"/>
                  </a:moveTo>
                  <a:lnTo>
                    <a:pt x="1167625" y="937380"/>
                  </a:lnTo>
                  <a:lnTo>
                    <a:pt x="1167847" y="936871"/>
                  </a:lnTo>
                  <a:lnTo>
                    <a:pt x="1167467" y="937380"/>
                  </a:lnTo>
                  <a:close/>
                </a:path>
                <a:path w="2360295" h="1867535">
                  <a:moveTo>
                    <a:pt x="1175206" y="937380"/>
                  </a:moveTo>
                  <a:lnTo>
                    <a:pt x="1175759" y="937380"/>
                  </a:lnTo>
                  <a:lnTo>
                    <a:pt x="1175443" y="936956"/>
                  </a:lnTo>
                  <a:lnTo>
                    <a:pt x="1175206" y="937380"/>
                  </a:lnTo>
                  <a:close/>
                </a:path>
                <a:path w="2360295" h="1867535">
                  <a:moveTo>
                    <a:pt x="1176153" y="938650"/>
                  </a:moveTo>
                  <a:lnTo>
                    <a:pt x="1176943" y="938650"/>
                  </a:lnTo>
                  <a:lnTo>
                    <a:pt x="1176785" y="937380"/>
                  </a:lnTo>
                  <a:lnTo>
                    <a:pt x="1175759" y="937380"/>
                  </a:lnTo>
                  <a:lnTo>
                    <a:pt x="1176153" y="938650"/>
                  </a:lnTo>
                  <a:close/>
                </a:path>
                <a:path w="2360295" h="1867535">
                  <a:moveTo>
                    <a:pt x="1174100" y="938650"/>
                  </a:moveTo>
                  <a:lnTo>
                    <a:pt x="1173310" y="937380"/>
                  </a:lnTo>
                  <a:lnTo>
                    <a:pt x="1173181" y="937726"/>
                  </a:lnTo>
                  <a:lnTo>
                    <a:pt x="1174100" y="938650"/>
                  </a:lnTo>
                  <a:close/>
                </a:path>
                <a:path w="2360295" h="1867535">
                  <a:moveTo>
                    <a:pt x="1173181" y="937726"/>
                  </a:moveTo>
                  <a:lnTo>
                    <a:pt x="1173310" y="937380"/>
                  </a:lnTo>
                  <a:lnTo>
                    <a:pt x="1172837" y="937380"/>
                  </a:lnTo>
                  <a:lnTo>
                    <a:pt x="1173181" y="937726"/>
                  </a:lnTo>
                  <a:close/>
                </a:path>
                <a:path w="2360295" h="1867535">
                  <a:moveTo>
                    <a:pt x="1172837" y="938650"/>
                  </a:moveTo>
                  <a:lnTo>
                    <a:pt x="1174100" y="938650"/>
                  </a:lnTo>
                  <a:lnTo>
                    <a:pt x="1173181" y="937726"/>
                  </a:lnTo>
                  <a:lnTo>
                    <a:pt x="1172837" y="938650"/>
                  </a:lnTo>
                  <a:close/>
                </a:path>
                <a:path w="2360295" h="1867535">
                  <a:moveTo>
                    <a:pt x="1177053" y="942205"/>
                  </a:moveTo>
                  <a:lnTo>
                    <a:pt x="1176548" y="941190"/>
                  </a:lnTo>
                  <a:lnTo>
                    <a:pt x="1176232" y="941190"/>
                  </a:lnTo>
                  <a:lnTo>
                    <a:pt x="1177053" y="942205"/>
                  </a:lnTo>
                  <a:close/>
                </a:path>
                <a:path w="2360295" h="1867535">
                  <a:moveTo>
                    <a:pt x="1176785" y="942460"/>
                  </a:moveTo>
                  <a:lnTo>
                    <a:pt x="1177180" y="942460"/>
                  </a:lnTo>
                  <a:lnTo>
                    <a:pt x="1177053" y="942205"/>
                  </a:lnTo>
                  <a:lnTo>
                    <a:pt x="1176232" y="941190"/>
                  </a:lnTo>
                  <a:lnTo>
                    <a:pt x="1176785" y="942460"/>
                  </a:lnTo>
                  <a:close/>
                </a:path>
                <a:path w="2360295" h="1867535">
                  <a:moveTo>
                    <a:pt x="1167546" y="945000"/>
                  </a:moveTo>
                  <a:lnTo>
                    <a:pt x="1168257" y="943730"/>
                  </a:lnTo>
                  <a:lnTo>
                    <a:pt x="1168889" y="943730"/>
                  </a:lnTo>
                  <a:lnTo>
                    <a:pt x="1169015" y="942205"/>
                  </a:lnTo>
                  <a:lnTo>
                    <a:pt x="1168889" y="941190"/>
                  </a:lnTo>
                  <a:lnTo>
                    <a:pt x="1167546" y="942460"/>
                  </a:lnTo>
                  <a:lnTo>
                    <a:pt x="1167546" y="945000"/>
                  </a:lnTo>
                  <a:close/>
                </a:path>
                <a:path w="2360295" h="1867535">
                  <a:moveTo>
                    <a:pt x="1177180" y="942460"/>
                  </a:moveTo>
                  <a:lnTo>
                    <a:pt x="1177053" y="942205"/>
                  </a:lnTo>
                  <a:lnTo>
                    <a:pt x="1177180" y="942460"/>
                  </a:lnTo>
                  <a:close/>
                </a:path>
                <a:path w="2360295" h="1867535">
                  <a:moveTo>
                    <a:pt x="1177496" y="951350"/>
                  </a:moveTo>
                  <a:lnTo>
                    <a:pt x="1180417" y="951350"/>
                  </a:lnTo>
                  <a:lnTo>
                    <a:pt x="1180259" y="950080"/>
                  </a:lnTo>
                  <a:lnTo>
                    <a:pt x="1180022" y="950080"/>
                  </a:lnTo>
                  <a:lnTo>
                    <a:pt x="1180101" y="948810"/>
                  </a:lnTo>
                  <a:lnTo>
                    <a:pt x="1180417" y="948809"/>
                  </a:lnTo>
                  <a:lnTo>
                    <a:pt x="1180654" y="947540"/>
                  </a:lnTo>
                  <a:lnTo>
                    <a:pt x="1181049" y="947540"/>
                  </a:lnTo>
                  <a:lnTo>
                    <a:pt x="1180970" y="946270"/>
                  </a:lnTo>
                  <a:lnTo>
                    <a:pt x="1179785" y="946270"/>
                  </a:lnTo>
                  <a:lnTo>
                    <a:pt x="1180417" y="945000"/>
                  </a:lnTo>
                  <a:lnTo>
                    <a:pt x="1179627" y="945000"/>
                  </a:lnTo>
                  <a:lnTo>
                    <a:pt x="1178048" y="942460"/>
                  </a:lnTo>
                  <a:lnTo>
                    <a:pt x="1179154" y="945000"/>
                  </a:lnTo>
                  <a:lnTo>
                    <a:pt x="1178127" y="946270"/>
                  </a:lnTo>
                  <a:lnTo>
                    <a:pt x="1177732" y="947540"/>
                  </a:lnTo>
                  <a:lnTo>
                    <a:pt x="1177259" y="948810"/>
                  </a:lnTo>
                  <a:lnTo>
                    <a:pt x="1175758" y="950080"/>
                  </a:lnTo>
                  <a:lnTo>
                    <a:pt x="1177496" y="951350"/>
                  </a:lnTo>
                  <a:close/>
                </a:path>
                <a:path w="2360295" h="1867535">
                  <a:moveTo>
                    <a:pt x="1176232" y="945000"/>
                  </a:moveTo>
                  <a:lnTo>
                    <a:pt x="1177180" y="945000"/>
                  </a:lnTo>
                  <a:lnTo>
                    <a:pt x="1176548" y="943730"/>
                  </a:lnTo>
                  <a:lnTo>
                    <a:pt x="1177101" y="942460"/>
                  </a:lnTo>
                  <a:lnTo>
                    <a:pt x="1175601" y="942460"/>
                  </a:lnTo>
                  <a:lnTo>
                    <a:pt x="1176232" y="945000"/>
                  </a:lnTo>
                  <a:close/>
                </a:path>
                <a:path w="2360295" h="1867535">
                  <a:moveTo>
                    <a:pt x="1174337" y="947540"/>
                  </a:moveTo>
                  <a:lnTo>
                    <a:pt x="1174732" y="947540"/>
                  </a:lnTo>
                  <a:lnTo>
                    <a:pt x="1174732" y="946270"/>
                  </a:lnTo>
                  <a:lnTo>
                    <a:pt x="1175206" y="945000"/>
                  </a:lnTo>
                  <a:lnTo>
                    <a:pt x="1176232" y="945000"/>
                  </a:lnTo>
                  <a:lnTo>
                    <a:pt x="1173863" y="942460"/>
                  </a:lnTo>
                  <a:lnTo>
                    <a:pt x="1173469" y="943730"/>
                  </a:lnTo>
                  <a:lnTo>
                    <a:pt x="1174021" y="943730"/>
                  </a:lnTo>
                  <a:lnTo>
                    <a:pt x="1174258" y="945000"/>
                  </a:lnTo>
                  <a:lnTo>
                    <a:pt x="1174337" y="947540"/>
                  </a:lnTo>
                  <a:close/>
                </a:path>
                <a:path w="2360295" h="1867535">
                  <a:moveTo>
                    <a:pt x="1179627" y="945000"/>
                  </a:moveTo>
                  <a:lnTo>
                    <a:pt x="1180654" y="945000"/>
                  </a:lnTo>
                  <a:lnTo>
                    <a:pt x="1180891" y="943730"/>
                  </a:lnTo>
                  <a:lnTo>
                    <a:pt x="1180575" y="943730"/>
                  </a:lnTo>
                  <a:lnTo>
                    <a:pt x="1179627" y="945000"/>
                  </a:lnTo>
                  <a:close/>
                </a:path>
                <a:path w="2360295" h="1867535">
                  <a:moveTo>
                    <a:pt x="1172047" y="945000"/>
                  </a:moveTo>
                  <a:lnTo>
                    <a:pt x="1174021" y="943730"/>
                  </a:lnTo>
                  <a:lnTo>
                    <a:pt x="1172837" y="943730"/>
                  </a:lnTo>
                  <a:lnTo>
                    <a:pt x="1172047" y="945000"/>
                  </a:lnTo>
                  <a:close/>
                </a:path>
                <a:path w="2360295" h="1867535">
                  <a:moveTo>
                    <a:pt x="1169520" y="945000"/>
                  </a:moveTo>
                  <a:lnTo>
                    <a:pt x="1170231" y="943730"/>
                  </a:lnTo>
                  <a:lnTo>
                    <a:pt x="1169047" y="943730"/>
                  </a:lnTo>
                  <a:lnTo>
                    <a:pt x="1169520" y="945000"/>
                  </a:lnTo>
                  <a:close/>
                </a:path>
                <a:path w="2360295" h="1867535">
                  <a:moveTo>
                    <a:pt x="1171179" y="947540"/>
                  </a:moveTo>
                  <a:lnTo>
                    <a:pt x="1173547" y="947540"/>
                  </a:lnTo>
                  <a:lnTo>
                    <a:pt x="1172758" y="945000"/>
                  </a:lnTo>
                  <a:lnTo>
                    <a:pt x="1172916" y="946270"/>
                  </a:lnTo>
                  <a:lnTo>
                    <a:pt x="1171336" y="946270"/>
                  </a:lnTo>
                  <a:lnTo>
                    <a:pt x="1171179" y="947540"/>
                  </a:lnTo>
                  <a:close/>
                </a:path>
                <a:path w="2360295" h="1867535">
                  <a:moveTo>
                    <a:pt x="1171336" y="946270"/>
                  </a:moveTo>
                  <a:lnTo>
                    <a:pt x="1171889" y="946270"/>
                  </a:lnTo>
                  <a:lnTo>
                    <a:pt x="1171731" y="945000"/>
                  </a:lnTo>
                  <a:lnTo>
                    <a:pt x="1171100" y="945000"/>
                  </a:lnTo>
                  <a:lnTo>
                    <a:pt x="1171336" y="946270"/>
                  </a:lnTo>
                  <a:close/>
                </a:path>
                <a:path w="2360295" h="1867535">
                  <a:moveTo>
                    <a:pt x="1170626" y="946270"/>
                  </a:moveTo>
                  <a:lnTo>
                    <a:pt x="1170626" y="945000"/>
                  </a:lnTo>
                  <a:lnTo>
                    <a:pt x="1170231" y="945000"/>
                  </a:lnTo>
                  <a:lnTo>
                    <a:pt x="1170626" y="946270"/>
                  </a:lnTo>
                  <a:close/>
                </a:path>
                <a:path w="2360295" h="1867535">
                  <a:moveTo>
                    <a:pt x="1166520" y="947540"/>
                  </a:moveTo>
                  <a:lnTo>
                    <a:pt x="1168415" y="947540"/>
                  </a:lnTo>
                  <a:lnTo>
                    <a:pt x="1168415" y="946270"/>
                  </a:lnTo>
                  <a:lnTo>
                    <a:pt x="1167467" y="946270"/>
                  </a:lnTo>
                  <a:lnTo>
                    <a:pt x="1167072" y="945000"/>
                  </a:lnTo>
                  <a:lnTo>
                    <a:pt x="1166836" y="946270"/>
                  </a:lnTo>
                  <a:lnTo>
                    <a:pt x="1166520" y="947540"/>
                  </a:lnTo>
                  <a:close/>
                </a:path>
                <a:path w="2360295" h="1867535">
                  <a:moveTo>
                    <a:pt x="1172679" y="948810"/>
                  </a:moveTo>
                  <a:lnTo>
                    <a:pt x="1173074" y="948809"/>
                  </a:lnTo>
                  <a:lnTo>
                    <a:pt x="1173705" y="947540"/>
                  </a:lnTo>
                  <a:lnTo>
                    <a:pt x="1172600" y="947540"/>
                  </a:lnTo>
                  <a:lnTo>
                    <a:pt x="1172679" y="948810"/>
                  </a:lnTo>
                  <a:close/>
                </a:path>
                <a:path w="2360295" h="1867535">
                  <a:moveTo>
                    <a:pt x="1167073" y="948809"/>
                  </a:moveTo>
                  <a:lnTo>
                    <a:pt x="1167467" y="947540"/>
                  </a:lnTo>
                  <a:lnTo>
                    <a:pt x="1166836" y="947540"/>
                  </a:lnTo>
                  <a:lnTo>
                    <a:pt x="1167073" y="948809"/>
                  </a:lnTo>
                  <a:close/>
                </a:path>
                <a:path w="2360295" h="1867535">
                  <a:moveTo>
                    <a:pt x="1181680" y="961510"/>
                  </a:moveTo>
                  <a:lnTo>
                    <a:pt x="1181443" y="958970"/>
                  </a:lnTo>
                  <a:lnTo>
                    <a:pt x="1181325" y="953890"/>
                  </a:lnTo>
                  <a:lnTo>
                    <a:pt x="1180969" y="950080"/>
                  </a:lnTo>
                  <a:lnTo>
                    <a:pt x="1180891" y="948810"/>
                  </a:lnTo>
                  <a:lnTo>
                    <a:pt x="1180733" y="948810"/>
                  </a:lnTo>
                  <a:lnTo>
                    <a:pt x="1180575" y="950080"/>
                  </a:lnTo>
                  <a:lnTo>
                    <a:pt x="1180417" y="951350"/>
                  </a:lnTo>
                  <a:lnTo>
                    <a:pt x="1177496" y="951350"/>
                  </a:lnTo>
                  <a:lnTo>
                    <a:pt x="1176627" y="952620"/>
                  </a:lnTo>
                  <a:lnTo>
                    <a:pt x="1175759" y="952620"/>
                  </a:lnTo>
                  <a:lnTo>
                    <a:pt x="1174811" y="953890"/>
                  </a:lnTo>
                  <a:lnTo>
                    <a:pt x="1174732" y="955160"/>
                  </a:lnTo>
                  <a:lnTo>
                    <a:pt x="1175285" y="955160"/>
                  </a:lnTo>
                  <a:lnTo>
                    <a:pt x="1174160" y="958970"/>
                  </a:lnTo>
                  <a:lnTo>
                    <a:pt x="1179548" y="958970"/>
                  </a:lnTo>
                  <a:lnTo>
                    <a:pt x="1180614" y="960240"/>
                  </a:lnTo>
                  <a:lnTo>
                    <a:pt x="1181128" y="960240"/>
                  </a:lnTo>
                  <a:lnTo>
                    <a:pt x="1180897" y="960577"/>
                  </a:lnTo>
                  <a:lnTo>
                    <a:pt x="1181680" y="961510"/>
                  </a:lnTo>
                  <a:close/>
                </a:path>
                <a:path w="2360295" h="1867535">
                  <a:moveTo>
                    <a:pt x="1169836" y="951350"/>
                  </a:moveTo>
                  <a:lnTo>
                    <a:pt x="1171494" y="951350"/>
                  </a:lnTo>
                  <a:lnTo>
                    <a:pt x="1170468" y="948810"/>
                  </a:lnTo>
                  <a:lnTo>
                    <a:pt x="1169836" y="951350"/>
                  </a:lnTo>
                  <a:close/>
                </a:path>
                <a:path w="2360295" h="1867535">
                  <a:moveTo>
                    <a:pt x="1166520" y="950080"/>
                  </a:moveTo>
                  <a:lnTo>
                    <a:pt x="1168099" y="950080"/>
                  </a:lnTo>
                  <a:lnTo>
                    <a:pt x="1167625" y="948810"/>
                  </a:lnTo>
                  <a:lnTo>
                    <a:pt x="1166678" y="948810"/>
                  </a:lnTo>
                  <a:lnTo>
                    <a:pt x="1166520" y="950080"/>
                  </a:lnTo>
                  <a:close/>
                </a:path>
                <a:path w="2360295" h="1867535">
                  <a:moveTo>
                    <a:pt x="1175759" y="952620"/>
                  </a:moveTo>
                  <a:lnTo>
                    <a:pt x="1176627" y="952620"/>
                  </a:lnTo>
                  <a:lnTo>
                    <a:pt x="1176706" y="951350"/>
                  </a:lnTo>
                  <a:lnTo>
                    <a:pt x="1175759" y="952620"/>
                  </a:lnTo>
                  <a:close/>
                </a:path>
                <a:path w="2360295" h="1867535">
                  <a:moveTo>
                    <a:pt x="1174574" y="953890"/>
                  </a:moveTo>
                  <a:lnTo>
                    <a:pt x="1174811" y="953890"/>
                  </a:lnTo>
                  <a:lnTo>
                    <a:pt x="1175127" y="951350"/>
                  </a:lnTo>
                  <a:lnTo>
                    <a:pt x="1174574" y="951350"/>
                  </a:lnTo>
                  <a:lnTo>
                    <a:pt x="1174574" y="953890"/>
                  </a:lnTo>
                  <a:close/>
                </a:path>
                <a:path w="2360295" h="1867535">
                  <a:moveTo>
                    <a:pt x="1171573" y="952620"/>
                  </a:moveTo>
                  <a:lnTo>
                    <a:pt x="1172126" y="952620"/>
                  </a:lnTo>
                  <a:lnTo>
                    <a:pt x="1172205" y="951350"/>
                  </a:lnTo>
                  <a:lnTo>
                    <a:pt x="1172047" y="951350"/>
                  </a:lnTo>
                  <a:lnTo>
                    <a:pt x="1171573" y="952620"/>
                  </a:lnTo>
                  <a:close/>
                </a:path>
                <a:path w="2360295" h="1867535">
                  <a:moveTo>
                    <a:pt x="1168968" y="952620"/>
                  </a:moveTo>
                  <a:lnTo>
                    <a:pt x="1171573" y="952620"/>
                  </a:lnTo>
                  <a:lnTo>
                    <a:pt x="1169915" y="951350"/>
                  </a:lnTo>
                  <a:lnTo>
                    <a:pt x="1168736" y="952333"/>
                  </a:lnTo>
                  <a:lnTo>
                    <a:pt x="1168968" y="952620"/>
                  </a:lnTo>
                  <a:close/>
                </a:path>
                <a:path w="2360295" h="1867535">
                  <a:moveTo>
                    <a:pt x="1167152" y="952620"/>
                  </a:moveTo>
                  <a:lnTo>
                    <a:pt x="1168415" y="952620"/>
                  </a:lnTo>
                  <a:lnTo>
                    <a:pt x="1168736" y="952333"/>
                  </a:lnTo>
                  <a:lnTo>
                    <a:pt x="1167941" y="951350"/>
                  </a:lnTo>
                  <a:lnTo>
                    <a:pt x="1165888" y="951350"/>
                  </a:lnTo>
                  <a:lnTo>
                    <a:pt x="1167152" y="952620"/>
                  </a:lnTo>
                  <a:close/>
                </a:path>
                <a:path w="2360295" h="1867535">
                  <a:moveTo>
                    <a:pt x="1167783" y="956430"/>
                  </a:moveTo>
                  <a:lnTo>
                    <a:pt x="1168810" y="956430"/>
                  </a:lnTo>
                  <a:lnTo>
                    <a:pt x="1168652" y="955160"/>
                  </a:lnTo>
                  <a:lnTo>
                    <a:pt x="1169520" y="953890"/>
                  </a:lnTo>
                  <a:lnTo>
                    <a:pt x="1168968" y="952620"/>
                  </a:lnTo>
                  <a:lnTo>
                    <a:pt x="1168736" y="952333"/>
                  </a:lnTo>
                  <a:lnTo>
                    <a:pt x="1168415" y="952620"/>
                  </a:lnTo>
                  <a:lnTo>
                    <a:pt x="1167152" y="952620"/>
                  </a:lnTo>
                  <a:lnTo>
                    <a:pt x="1167310" y="953890"/>
                  </a:lnTo>
                  <a:lnTo>
                    <a:pt x="1167783" y="956430"/>
                  </a:lnTo>
                  <a:close/>
                </a:path>
                <a:path w="2360295" h="1867535">
                  <a:moveTo>
                    <a:pt x="1169205" y="962780"/>
                  </a:moveTo>
                  <a:lnTo>
                    <a:pt x="1169402" y="961510"/>
                  </a:lnTo>
                  <a:lnTo>
                    <a:pt x="1169441" y="960240"/>
                  </a:lnTo>
                  <a:lnTo>
                    <a:pt x="1170626" y="960240"/>
                  </a:lnTo>
                  <a:lnTo>
                    <a:pt x="1171731" y="958970"/>
                  </a:lnTo>
                  <a:lnTo>
                    <a:pt x="1170942" y="958970"/>
                  </a:lnTo>
                  <a:lnTo>
                    <a:pt x="1171968" y="956430"/>
                  </a:lnTo>
                  <a:lnTo>
                    <a:pt x="1174337" y="955160"/>
                  </a:lnTo>
                  <a:lnTo>
                    <a:pt x="1171889" y="953890"/>
                  </a:lnTo>
                  <a:lnTo>
                    <a:pt x="1171968" y="952620"/>
                  </a:lnTo>
                  <a:lnTo>
                    <a:pt x="1171100" y="952620"/>
                  </a:lnTo>
                  <a:lnTo>
                    <a:pt x="1169994" y="953890"/>
                  </a:lnTo>
                  <a:lnTo>
                    <a:pt x="1169915" y="955160"/>
                  </a:lnTo>
                  <a:lnTo>
                    <a:pt x="1169520" y="956430"/>
                  </a:lnTo>
                  <a:lnTo>
                    <a:pt x="1167783" y="956430"/>
                  </a:lnTo>
                  <a:lnTo>
                    <a:pt x="1168020" y="958970"/>
                  </a:lnTo>
                  <a:lnTo>
                    <a:pt x="1168731" y="961510"/>
                  </a:lnTo>
                  <a:lnTo>
                    <a:pt x="1169205" y="962780"/>
                  </a:lnTo>
                  <a:close/>
                </a:path>
                <a:path w="2360295" h="1867535">
                  <a:moveTo>
                    <a:pt x="1179217" y="961256"/>
                  </a:moveTo>
                  <a:lnTo>
                    <a:pt x="1179311" y="958970"/>
                  </a:lnTo>
                  <a:lnTo>
                    <a:pt x="1174160" y="958970"/>
                  </a:lnTo>
                  <a:lnTo>
                    <a:pt x="1173785" y="960240"/>
                  </a:lnTo>
                  <a:lnTo>
                    <a:pt x="1178206" y="960240"/>
                  </a:lnTo>
                  <a:lnTo>
                    <a:pt x="1179217" y="961256"/>
                  </a:lnTo>
                  <a:close/>
                </a:path>
                <a:path w="2360295" h="1867535">
                  <a:moveTo>
                    <a:pt x="1180897" y="960577"/>
                  </a:moveTo>
                  <a:lnTo>
                    <a:pt x="1181128" y="960240"/>
                  </a:lnTo>
                  <a:lnTo>
                    <a:pt x="1180614" y="960240"/>
                  </a:lnTo>
                  <a:lnTo>
                    <a:pt x="1180897" y="960577"/>
                  </a:lnTo>
                  <a:close/>
                </a:path>
                <a:path w="2360295" h="1867535">
                  <a:moveTo>
                    <a:pt x="1179469" y="961510"/>
                  </a:moveTo>
                  <a:lnTo>
                    <a:pt x="1180259" y="961510"/>
                  </a:lnTo>
                  <a:lnTo>
                    <a:pt x="1180693" y="960875"/>
                  </a:lnTo>
                  <a:lnTo>
                    <a:pt x="1180817" y="960482"/>
                  </a:lnTo>
                  <a:lnTo>
                    <a:pt x="1180614" y="960240"/>
                  </a:lnTo>
                  <a:lnTo>
                    <a:pt x="1179785" y="960240"/>
                  </a:lnTo>
                  <a:lnTo>
                    <a:pt x="1179430" y="960875"/>
                  </a:lnTo>
                  <a:lnTo>
                    <a:pt x="1179469" y="961510"/>
                  </a:lnTo>
                  <a:close/>
                </a:path>
                <a:path w="2360295" h="1867535">
                  <a:moveTo>
                    <a:pt x="1174416" y="962780"/>
                  </a:moveTo>
                  <a:lnTo>
                    <a:pt x="1178522" y="962780"/>
                  </a:lnTo>
                  <a:lnTo>
                    <a:pt x="1181049" y="961510"/>
                  </a:lnTo>
                  <a:lnTo>
                    <a:pt x="1178206" y="961510"/>
                  </a:lnTo>
                  <a:lnTo>
                    <a:pt x="1178206" y="960240"/>
                  </a:lnTo>
                  <a:lnTo>
                    <a:pt x="1173626" y="960240"/>
                  </a:lnTo>
                  <a:lnTo>
                    <a:pt x="1174100" y="961510"/>
                  </a:lnTo>
                  <a:lnTo>
                    <a:pt x="1174416" y="962780"/>
                  </a:lnTo>
                  <a:close/>
                </a:path>
                <a:path w="2360295" h="1867535">
                  <a:moveTo>
                    <a:pt x="1167467" y="969130"/>
                  </a:moveTo>
                  <a:lnTo>
                    <a:pt x="1177653" y="969130"/>
                  </a:lnTo>
                  <a:lnTo>
                    <a:pt x="1178759" y="967860"/>
                  </a:lnTo>
                  <a:lnTo>
                    <a:pt x="1180338" y="967860"/>
                  </a:lnTo>
                  <a:lnTo>
                    <a:pt x="1179233" y="966590"/>
                  </a:lnTo>
                  <a:lnTo>
                    <a:pt x="1182391" y="965320"/>
                  </a:lnTo>
                  <a:lnTo>
                    <a:pt x="1180101" y="962780"/>
                  </a:lnTo>
                  <a:lnTo>
                    <a:pt x="1172600" y="962780"/>
                  </a:lnTo>
                  <a:lnTo>
                    <a:pt x="1172837" y="961510"/>
                  </a:lnTo>
                  <a:lnTo>
                    <a:pt x="1172916" y="960240"/>
                  </a:lnTo>
                  <a:lnTo>
                    <a:pt x="1171494" y="960240"/>
                  </a:lnTo>
                  <a:lnTo>
                    <a:pt x="1172442" y="961510"/>
                  </a:lnTo>
                  <a:lnTo>
                    <a:pt x="1172047" y="962780"/>
                  </a:lnTo>
                  <a:lnTo>
                    <a:pt x="1172047" y="964050"/>
                  </a:lnTo>
                  <a:lnTo>
                    <a:pt x="1170547" y="964050"/>
                  </a:lnTo>
                  <a:lnTo>
                    <a:pt x="1170547" y="965320"/>
                  </a:lnTo>
                  <a:lnTo>
                    <a:pt x="1170152" y="966590"/>
                  </a:lnTo>
                  <a:lnTo>
                    <a:pt x="1169915" y="966590"/>
                  </a:lnTo>
                  <a:lnTo>
                    <a:pt x="1168020" y="967860"/>
                  </a:lnTo>
                  <a:lnTo>
                    <a:pt x="1167483" y="968368"/>
                  </a:lnTo>
                  <a:lnTo>
                    <a:pt x="1167467" y="969130"/>
                  </a:lnTo>
                  <a:close/>
                </a:path>
                <a:path w="2360295" h="1867535">
                  <a:moveTo>
                    <a:pt x="1170073" y="961510"/>
                  </a:moveTo>
                  <a:lnTo>
                    <a:pt x="1170389" y="961510"/>
                  </a:lnTo>
                  <a:lnTo>
                    <a:pt x="1169599" y="960240"/>
                  </a:lnTo>
                  <a:lnTo>
                    <a:pt x="1169609" y="960577"/>
                  </a:lnTo>
                  <a:lnTo>
                    <a:pt x="1170073" y="961510"/>
                  </a:lnTo>
                  <a:close/>
                </a:path>
                <a:path w="2360295" h="1867535">
                  <a:moveTo>
                    <a:pt x="1179469" y="961510"/>
                  </a:moveTo>
                  <a:lnTo>
                    <a:pt x="1179430" y="960875"/>
                  </a:lnTo>
                  <a:lnTo>
                    <a:pt x="1179217" y="961256"/>
                  </a:lnTo>
                  <a:lnTo>
                    <a:pt x="1179469" y="961510"/>
                  </a:lnTo>
                  <a:close/>
                </a:path>
                <a:path w="2360295" h="1867535">
                  <a:moveTo>
                    <a:pt x="1179074" y="961510"/>
                  </a:moveTo>
                  <a:lnTo>
                    <a:pt x="1179469" y="961510"/>
                  </a:lnTo>
                  <a:lnTo>
                    <a:pt x="1179217" y="961256"/>
                  </a:lnTo>
                  <a:lnTo>
                    <a:pt x="1179074" y="961510"/>
                  </a:lnTo>
                  <a:close/>
                </a:path>
                <a:path w="2360295" h="1867535">
                  <a:moveTo>
                    <a:pt x="1170547" y="964050"/>
                  </a:moveTo>
                  <a:lnTo>
                    <a:pt x="1172047" y="964050"/>
                  </a:lnTo>
                  <a:lnTo>
                    <a:pt x="1171495" y="962780"/>
                  </a:lnTo>
                  <a:lnTo>
                    <a:pt x="1170389" y="961510"/>
                  </a:lnTo>
                  <a:lnTo>
                    <a:pt x="1170547" y="964050"/>
                  </a:lnTo>
                  <a:close/>
                </a:path>
                <a:path w="2360295" h="1867535">
                  <a:moveTo>
                    <a:pt x="1167650" y="964184"/>
                  </a:moveTo>
                  <a:lnTo>
                    <a:pt x="1167625" y="964050"/>
                  </a:lnTo>
                  <a:lnTo>
                    <a:pt x="1167467" y="964050"/>
                  </a:lnTo>
                  <a:lnTo>
                    <a:pt x="1167650" y="964184"/>
                  </a:lnTo>
                  <a:close/>
                </a:path>
                <a:path w="2360295" h="1867535">
                  <a:moveTo>
                    <a:pt x="1167862" y="965320"/>
                  </a:moveTo>
                  <a:lnTo>
                    <a:pt x="1169204" y="965320"/>
                  </a:lnTo>
                  <a:lnTo>
                    <a:pt x="1167650" y="964184"/>
                  </a:lnTo>
                  <a:lnTo>
                    <a:pt x="1167862" y="965320"/>
                  </a:lnTo>
                  <a:close/>
                </a:path>
                <a:path w="2360295" h="1867535">
                  <a:moveTo>
                    <a:pt x="1168020" y="966590"/>
                  </a:moveTo>
                  <a:lnTo>
                    <a:pt x="1169678" y="966590"/>
                  </a:lnTo>
                  <a:lnTo>
                    <a:pt x="1169757" y="965320"/>
                  </a:lnTo>
                  <a:lnTo>
                    <a:pt x="1167546" y="965320"/>
                  </a:lnTo>
                  <a:lnTo>
                    <a:pt x="1168020" y="966590"/>
                  </a:lnTo>
                  <a:close/>
                </a:path>
                <a:path w="2360295" h="1867535">
                  <a:moveTo>
                    <a:pt x="1167384" y="968461"/>
                  </a:moveTo>
                  <a:lnTo>
                    <a:pt x="1167546" y="965320"/>
                  </a:lnTo>
                  <a:lnTo>
                    <a:pt x="1167072" y="965320"/>
                  </a:lnTo>
                  <a:lnTo>
                    <a:pt x="1167151" y="966590"/>
                  </a:lnTo>
                  <a:lnTo>
                    <a:pt x="1167384" y="968461"/>
                  </a:lnTo>
                  <a:close/>
                </a:path>
                <a:path w="2360295" h="1867535">
                  <a:moveTo>
                    <a:pt x="1166678" y="969130"/>
                  </a:moveTo>
                  <a:lnTo>
                    <a:pt x="1167467" y="969130"/>
                  </a:lnTo>
                  <a:lnTo>
                    <a:pt x="1167384" y="968461"/>
                  </a:lnTo>
                  <a:lnTo>
                    <a:pt x="1166678" y="969130"/>
                  </a:lnTo>
                  <a:close/>
                </a:path>
                <a:path w="2360295" h="1867535">
                  <a:moveTo>
                    <a:pt x="1169046" y="972940"/>
                  </a:moveTo>
                  <a:lnTo>
                    <a:pt x="1178601" y="972940"/>
                  </a:lnTo>
                  <a:lnTo>
                    <a:pt x="1176706" y="971670"/>
                  </a:lnTo>
                  <a:lnTo>
                    <a:pt x="1178996" y="970400"/>
                  </a:lnTo>
                  <a:lnTo>
                    <a:pt x="1179391" y="969130"/>
                  </a:lnTo>
                  <a:lnTo>
                    <a:pt x="1177732" y="969130"/>
                  </a:lnTo>
                  <a:lnTo>
                    <a:pt x="1177811" y="970400"/>
                  </a:lnTo>
                  <a:lnTo>
                    <a:pt x="1168020" y="970400"/>
                  </a:lnTo>
                  <a:lnTo>
                    <a:pt x="1167941" y="971670"/>
                  </a:lnTo>
                  <a:lnTo>
                    <a:pt x="1169204" y="971670"/>
                  </a:lnTo>
                  <a:lnTo>
                    <a:pt x="1169046" y="972940"/>
                  </a:lnTo>
                  <a:close/>
                </a:path>
                <a:path w="2360295" h="1867535">
                  <a:moveTo>
                    <a:pt x="1166836" y="970400"/>
                  </a:moveTo>
                  <a:lnTo>
                    <a:pt x="1177496" y="970400"/>
                  </a:lnTo>
                  <a:lnTo>
                    <a:pt x="1177338" y="969130"/>
                  </a:lnTo>
                  <a:lnTo>
                    <a:pt x="1167309" y="969130"/>
                  </a:lnTo>
                  <a:lnTo>
                    <a:pt x="1166836" y="970400"/>
                  </a:lnTo>
                  <a:close/>
                </a:path>
                <a:path w="2360295" h="1867535">
                  <a:moveTo>
                    <a:pt x="1179707" y="974210"/>
                  </a:moveTo>
                  <a:lnTo>
                    <a:pt x="1181128" y="974210"/>
                  </a:lnTo>
                  <a:lnTo>
                    <a:pt x="1180891" y="972940"/>
                  </a:lnTo>
                  <a:lnTo>
                    <a:pt x="1180733" y="971670"/>
                  </a:lnTo>
                  <a:lnTo>
                    <a:pt x="1180259" y="972940"/>
                  </a:lnTo>
                  <a:lnTo>
                    <a:pt x="1179707" y="974210"/>
                  </a:lnTo>
                  <a:close/>
                </a:path>
                <a:path w="2360295" h="1867535">
                  <a:moveTo>
                    <a:pt x="1166598" y="974210"/>
                  </a:moveTo>
                  <a:lnTo>
                    <a:pt x="1179154" y="974210"/>
                  </a:lnTo>
                  <a:lnTo>
                    <a:pt x="1178759" y="972940"/>
                  </a:lnTo>
                  <a:lnTo>
                    <a:pt x="1167704" y="972940"/>
                  </a:lnTo>
                  <a:lnTo>
                    <a:pt x="1166598" y="974210"/>
                  </a:lnTo>
                  <a:close/>
                </a:path>
                <a:path w="2360295" h="1867535">
                  <a:moveTo>
                    <a:pt x="1179075" y="975480"/>
                  </a:moveTo>
                  <a:lnTo>
                    <a:pt x="1179944" y="974210"/>
                  </a:lnTo>
                  <a:lnTo>
                    <a:pt x="1178759" y="974210"/>
                  </a:lnTo>
                  <a:lnTo>
                    <a:pt x="1179075" y="975480"/>
                  </a:lnTo>
                  <a:close/>
                </a:path>
                <a:path w="2360295" h="1867535">
                  <a:moveTo>
                    <a:pt x="1170783" y="983100"/>
                  </a:moveTo>
                  <a:lnTo>
                    <a:pt x="1175521" y="983100"/>
                  </a:lnTo>
                  <a:lnTo>
                    <a:pt x="1174890" y="979290"/>
                  </a:lnTo>
                  <a:lnTo>
                    <a:pt x="1178127" y="979290"/>
                  </a:lnTo>
                  <a:lnTo>
                    <a:pt x="1178680" y="978020"/>
                  </a:lnTo>
                  <a:lnTo>
                    <a:pt x="1179312" y="978020"/>
                  </a:lnTo>
                  <a:lnTo>
                    <a:pt x="1178522" y="976750"/>
                  </a:lnTo>
                  <a:lnTo>
                    <a:pt x="1178127" y="976750"/>
                  </a:lnTo>
                  <a:lnTo>
                    <a:pt x="1178759" y="974210"/>
                  </a:lnTo>
                  <a:lnTo>
                    <a:pt x="1168257" y="974210"/>
                  </a:lnTo>
                  <a:lnTo>
                    <a:pt x="1168257" y="975480"/>
                  </a:lnTo>
                  <a:lnTo>
                    <a:pt x="1167862" y="978020"/>
                  </a:lnTo>
                  <a:lnTo>
                    <a:pt x="1166993" y="979290"/>
                  </a:lnTo>
                  <a:lnTo>
                    <a:pt x="1166993" y="981830"/>
                  </a:lnTo>
                  <a:lnTo>
                    <a:pt x="1169283" y="981830"/>
                  </a:lnTo>
                  <a:lnTo>
                    <a:pt x="1170783" y="983100"/>
                  </a:lnTo>
                  <a:close/>
                </a:path>
                <a:path w="2360295" h="1867535">
                  <a:moveTo>
                    <a:pt x="1167546" y="976750"/>
                  </a:moveTo>
                  <a:lnTo>
                    <a:pt x="1167704" y="974210"/>
                  </a:lnTo>
                  <a:lnTo>
                    <a:pt x="1166598" y="974210"/>
                  </a:lnTo>
                  <a:lnTo>
                    <a:pt x="1167546" y="976750"/>
                  </a:lnTo>
                  <a:close/>
                </a:path>
                <a:path w="2360295" h="1867535">
                  <a:moveTo>
                    <a:pt x="1168652" y="984370"/>
                  </a:moveTo>
                  <a:lnTo>
                    <a:pt x="1169836" y="984370"/>
                  </a:lnTo>
                  <a:lnTo>
                    <a:pt x="1169599" y="983100"/>
                  </a:lnTo>
                  <a:lnTo>
                    <a:pt x="1168572" y="983100"/>
                  </a:lnTo>
                  <a:lnTo>
                    <a:pt x="1168572" y="981830"/>
                  </a:lnTo>
                  <a:lnTo>
                    <a:pt x="1166993" y="981830"/>
                  </a:lnTo>
                  <a:lnTo>
                    <a:pt x="1166993" y="983100"/>
                  </a:lnTo>
                  <a:lnTo>
                    <a:pt x="1168652" y="984370"/>
                  </a:lnTo>
                  <a:close/>
                </a:path>
                <a:path w="2360295" h="1867535">
                  <a:moveTo>
                    <a:pt x="1170152" y="985640"/>
                  </a:moveTo>
                  <a:lnTo>
                    <a:pt x="1175522" y="985640"/>
                  </a:lnTo>
                  <a:lnTo>
                    <a:pt x="1175443" y="984370"/>
                  </a:lnTo>
                  <a:lnTo>
                    <a:pt x="1175285" y="983100"/>
                  </a:lnTo>
                  <a:lnTo>
                    <a:pt x="1174021" y="984370"/>
                  </a:lnTo>
                  <a:lnTo>
                    <a:pt x="1170270" y="984370"/>
                  </a:lnTo>
                  <a:lnTo>
                    <a:pt x="1170152" y="985640"/>
                  </a:lnTo>
                  <a:close/>
                </a:path>
                <a:path w="2360295" h="1867535">
                  <a:moveTo>
                    <a:pt x="1170270" y="984370"/>
                  </a:moveTo>
                  <a:lnTo>
                    <a:pt x="1172995" y="984370"/>
                  </a:lnTo>
                  <a:lnTo>
                    <a:pt x="1172837" y="983100"/>
                  </a:lnTo>
                  <a:lnTo>
                    <a:pt x="1170388" y="983100"/>
                  </a:lnTo>
                  <a:lnTo>
                    <a:pt x="1170270" y="984370"/>
                  </a:lnTo>
                  <a:close/>
                </a:path>
                <a:path w="2360295" h="1867535">
                  <a:moveTo>
                    <a:pt x="1166835" y="986910"/>
                  </a:moveTo>
                  <a:lnTo>
                    <a:pt x="1169046" y="986910"/>
                  </a:lnTo>
                  <a:lnTo>
                    <a:pt x="1169283" y="985640"/>
                  </a:lnTo>
                  <a:lnTo>
                    <a:pt x="1168809" y="985640"/>
                  </a:lnTo>
                  <a:lnTo>
                    <a:pt x="1168652" y="984370"/>
                  </a:lnTo>
                  <a:lnTo>
                    <a:pt x="1167230" y="984370"/>
                  </a:lnTo>
                  <a:lnTo>
                    <a:pt x="1166914" y="985640"/>
                  </a:lnTo>
                  <a:lnTo>
                    <a:pt x="1166835" y="986910"/>
                  </a:lnTo>
                  <a:close/>
                </a:path>
                <a:path w="2360295" h="1867535">
                  <a:moveTo>
                    <a:pt x="1179864" y="986910"/>
                  </a:moveTo>
                  <a:lnTo>
                    <a:pt x="1180654" y="986910"/>
                  </a:lnTo>
                  <a:lnTo>
                    <a:pt x="1180496" y="985640"/>
                  </a:lnTo>
                  <a:lnTo>
                    <a:pt x="1179864" y="986910"/>
                  </a:lnTo>
                  <a:close/>
                </a:path>
                <a:path w="2360295" h="1867535">
                  <a:moveTo>
                    <a:pt x="1170270" y="993260"/>
                  </a:moveTo>
                  <a:lnTo>
                    <a:pt x="1176943" y="993260"/>
                  </a:lnTo>
                  <a:lnTo>
                    <a:pt x="1176548" y="991990"/>
                  </a:lnTo>
                  <a:lnTo>
                    <a:pt x="1177180" y="990720"/>
                  </a:lnTo>
                  <a:lnTo>
                    <a:pt x="1177733" y="989450"/>
                  </a:lnTo>
                  <a:lnTo>
                    <a:pt x="1175916" y="988180"/>
                  </a:lnTo>
                  <a:lnTo>
                    <a:pt x="1175995" y="986910"/>
                  </a:lnTo>
                  <a:lnTo>
                    <a:pt x="1176785" y="985640"/>
                  </a:lnTo>
                  <a:lnTo>
                    <a:pt x="1169915" y="985640"/>
                  </a:lnTo>
                  <a:lnTo>
                    <a:pt x="1169441" y="986910"/>
                  </a:lnTo>
                  <a:lnTo>
                    <a:pt x="1166835" y="986910"/>
                  </a:lnTo>
                  <a:lnTo>
                    <a:pt x="1167072" y="988180"/>
                  </a:lnTo>
                  <a:lnTo>
                    <a:pt x="1168415" y="990720"/>
                  </a:lnTo>
                  <a:lnTo>
                    <a:pt x="1171020" y="990720"/>
                  </a:lnTo>
                  <a:lnTo>
                    <a:pt x="1170862" y="991990"/>
                  </a:lnTo>
                  <a:lnTo>
                    <a:pt x="1170270" y="993260"/>
                  </a:lnTo>
                  <a:close/>
                </a:path>
                <a:path w="2360295" h="1867535">
                  <a:moveTo>
                    <a:pt x="1179470" y="995800"/>
                  </a:moveTo>
                  <a:lnTo>
                    <a:pt x="1179864" y="995800"/>
                  </a:lnTo>
                  <a:lnTo>
                    <a:pt x="1180812" y="994530"/>
                  </a:lnTo>
                  <a:lnTo>
                    <a:pt x="1180891" y="993260"/>
                  </a:lnTo>
                  <a:lnTo>
                    <a:pt x="1181365" y="993260"/>
                  </a:lnTo>
                  <a:lnTo>
                    <a:pt x="1181207" y="991990"/>
                  </a:lnTo>
                  <a:lnTo>
                    <a:pt x="1180575" y="990720"/>
                  </a:lnTo>
                  <a:lnTo>
                    <a:pt x="1180101" y="989450"/>
                  </a:lnTo>
                  <a:lnTo>
                    <a:pt x="1180970" y="986910"/>
                  </a:lnTo>
                  <a:lnTo>
                    <a:pt x="1179549" y="986910"/>
                  </a:lnTo>
                  <a:lnTo>
                    <a:pt x="1179470" y="995800"/>
                  </a:lnTo>
                  <a:close/>
                </a:path>
                <a:path w="2360295" h="1867535">
                  <a:moveTo>
                    <a:pt x="1166756" y="991990"/>
                  </a:moveTo>
                  <a:lnTo>
                    <a:pt x="1169046" y="991990"/>
                  </a:lnTo>
                  <a:lnTo>
                    <a:pt x="1171020" y="990720"/>
                  </a:lnTo>
                  <a:lnTo>
                    <a:pt x="1168415" y="990720"/>
                  </a:lnTo>
                  <a:lnTo>
                    <a:pt x="1166756" y="991990"/>
                  </a:lnTo>
                  <a:close/>
                </a:path>
                <a:path w="2360295" h="1867535">
                  <a:moveTo>
                    <a:pt x="1172205" y="1004690"/>
                  </a:moveTo>
                  <a:lnTo>
                    <a:pt x="1178602" y="1004690"/>
                  </a:lnTo>
                  <a:lnTo>
                    <a:pt x="1178523" y="1003420"/>
                  </a:lnTo>
                  <a:lnTo>
                    <a:pt x="1178839" y="1002150"/>
                  </a:lnTo>
                  <a:lnTo>
                    <a:pt x="1179707" y="1002150"/>
                  </a:lnTo>
                  <a:lnTo>
                    <a:pt x="1179075" y="1000880"/>
                  </a:lnTo>
                  <a:lnTo>
                    <a:pt x="1180260" y="998340"/>
                  </a:lnTo>
                  <a:lnTo>
                    <a:pt x="1177575" y="998340"/>
                  </a:lnTo>
                  <a:lnTo>
                    <a:pt x="1177022" y="997070"/>
                  </a:lnTo>
                  <a:lnTo>
                    <a:pt x="1177338" y="997070"/>
                  </a:lnTo>
                  <a:lnTo>
                    <a:pt x="1177733" y="995800"/>
                  </a:lnTo>
                  <a:lnTo>
                    <a:pt x="1178285" y="994530"/>
                  </a:lnTo>
                  <a:lnTo>
                    <a:pt x="1178049" y="991990"/>
                  </a:lnTo>
                  <a:lnTo>
                    <a:pt x="1177496" y="993260"/>
                  </a:lnTo>
                  <a:lnTo>
                    <a:pt x="1170270" y="993260"/>
                  </a:lnTo>
                  <a:lnTo>
                    <a:pt x="1169757" y="994530"/>
                  </a:lnTo>
                  <a:lnTo>
                    <a:pt x="1171573" y="994530"/>
                  </a:lnTo>
                  <a:lnTo>
                    <a:pt x="1170389" y="996647"/>
                  </a:lnTo>
                  <a:lnTo>
                    <a:pt x="1170349" y="997197"/>
                  </a:lnTo>
                  <a:lnTo>
                    <a:pt x="1172126" y="998340"/>
                  </a:lnTo>
                  <a:lnTo>
                    <a:pt x="1172758" y="1000880"/>
                  </a:lnTo>
                  <a:lnTo>
                    <a:pt x="1172363" y="1000880"/>
                  </a:lnTo>
                  <a:lnTo>
                    <a:pt x="1171889" y="1002150"/>
                  </a:lnTo>
                  <a:lnTo>
                    <a:pt x="1171810" y="1003420"/>
                  </a:lnTo>
                  <a:lnTo>
                    <a:pt x="1172205" y="1004690"/>
                  </a:lnTo>
                  <a:close/>
                </a:path>
                <a:path w="2360295" h="1867535">
                  <a:moveTo>
                    <a:pt x="1167704" y="993260"/>
                  </a:moveTo>
                  <a:lnTo>
                    <a:pt x="1167862" y="993260"/>
                  </a:lnTo>
                  <a:lnTo>
                    <a:pt x="1167862" y="991990"/>
                  </a:lnTo>
                  <a:lnTo>
                    <a:pt x="1167388" y="991990"/>
                  </a:lnTo>
                  <a:lnTo>
                    <a:pt x="1167704" y="993260"/>
                  </a:lnTo>
                  <a:close/>
                </a:path>
                <a:path w="2360295" h="1867535">
                  <a:moveTo>
                    <a:pt x="1170705" y="995800"/>
                  </a:moveTo>
                  <a:lnTo>
                    <a:pt x="1170863" y="994530"/>
                  </a:lnTo>
                  <a:lnTo>
                    <a:pt x="1169915" y="994530"/>
                  </a:lnTo>
                  <a:lnTo>
                    <a:pt x="1170705" y="995800"/>
                  </a:lnTo>
                  <a:close/>
                </a:path>
                <a:path w="2360295" h="1867535">
                  <a:moveTo>
                    <a:pt x="1171652" y="1002150"/>
                  </a:moveTo>
                  <a:lnTo>
                    <a:pt x="1169994" y="998340"/>
                  </a:lnTo>
                  <a:lnTo>
                    <a:pt x="1170349" y="997197"/>
                  </a:lnTo>
                  <a:lnTo>
                    <a:pt x="1170152" y="997070"/>
                  </a:lnTo>
                  <a:lnTo>
                    <a:pt x="1170389" y="996647"/>
                  </a:lnTo>
                  <a:lnTo>
                    <a:pt x="1170389" y="995800"/>
                  </a:lnTo>
                  <a:lnTo>
                    <a:pt x="1168809" y="995800"/>
                  </a:lnTo>
                  <a:lnTo>
                    <a:pt x="1170152" y="997070"/>
                  </a:lnTo>
                  <a:lnTo>
                    <a:pt x="1167546" y="997070"/>
                  </a:lnTo>
                  <a:lnTo>
                    <a:pt x="1168178" y="998340"/>
                  </a:lnTo>
                  <a:lnTo>
                    <a:pt x="1168651" y="999610"/>
                  </a:lnTo>
                  <a:lnTo>
                    <a:pt x="1169204" y="1000880"/>
                  </a:lnTo>
                  <a:lnTo>
                    <a:pt x="1169509" y="1001288"/>
                  </a:lnTo>
                  <a:lnTo>
                    <a:pt x="1171652" y="1002150"/>
                  </a:lnTo>
                  <a:close/>
                </a:path>
                <a:path w="2360295" h="1867535">
                  <a:moveTo>
                    <a:pt x="1170349" y="997197"/>
                  </a:moveTo>
                  <a:lnTo>
                    <a:pt x="1170389" y="996647"/>
                  </a:lnTo>
                  <a:lnTo>
                    <a:pt x="1170152" y="997070"/>
                  </a:lnTo>
                  <a:lnTo>
                    <a:pt x="1170349" y="997197"/>
                  </a:lnTo>
                  <a:close/>
                </a:path>
                <a:path w="2360295" h="1867535">
                  <a:moveTo>
                    <a:pt x="1166362" y="998340"/>
                  </a:moveTo>
                  <a:lnTo>
                    <a:pt x="1166756" y="998340"/>
                  </a:lnTo>
                  <a:lnTo>
                    <a:pt x="1167546" y="997070"/>
                  </a:lnTo>
                  <a:lnTo>
                    <a:pt x="1166046" y="997070"/>
                  </a:lnTo>
                  <a:lnTo>
                    <a:pt x="1166362" y="998340"/>
                  </a:lnTo>
                  <a:close/>
                </a:path>
                <a:path w="2360295" h="1867535">
                  <a:moveTo>
                    <a:pt x="1181128" y="1003420"/>
                  </a:moveTo>
                  <a:lnTo>
                    <a:pt x="1181365" y="1003420"/>
                  </a:lnTo>
                  <a:lnTo>
                    <a:pt x="1181602" y="1002150"/>
                  </a:lnTo>
                  <a:lnTo>
                    <a:pt x="1182391" y="1000880"/>
                  </a:lnTo>
                  <a:lnTo>
                    <a:pt x="1181286" y="998340"/>
                  </a:lnTo>
                  <a:lnTo>
                    <a:pt x="1180733" y="999610"/>
                  </a:lnTo>
                  <a:lnTo>
                    <a:pt x="1179785" y="1000880"/>
                  </a:lnTo>
                  <a:lnTo>
                    <a:pt x="1181128" y="1003420"/>
                  </a:lnTo>
                  <a:close/>
                </a:path>
                <a:path w="2360295" h="1867535">
                  <a:moveTo>
                    <a:pt x="1166598" y="1000880"/>
                  </a:moveTo>
                  <a:lnTo>
                    <a:pt x="1167388" y="1000880"/>
                  </a:lnTo>
                  <a:lnTo>
                    <a:pt x="1167309" y="999610"/>
                  </a:lnTo>
                  <a:lnTo>
                    <a:pt x="1165809" y="999610"/>
                  </a:lnTo>
                  <a:lnTo>
                    <a:pt x="1166598" y="1000880"/>
                  </a:lnTo>
                  <a:close/>
                </a:path>
                <a:path w="2360295" h="1867535">
                  <a:moveTo>
                    <a:pt x="1169509" y="1001288"/>
                  </a:moveTo>
                  <a:lnTo>
                    <a:pt x="1169204" y="1000880"/>
                  </a:lnTo>
                  <a:lnTo>
                    <a:pt x="1169074" y="1001113"/>
                  </a:lnTo>
                  <a:lnTo>
                    <a:pt x="1169509" y="1001288"/>
                  </a:lnTo>
                  <a:close/>
                </a:path>
                <a:path w="2360295" h="1867535">
                  <a:moveTo>
                    <a:pt x="1169074" y="1001113"/>
                  </a:moveTo>
                  <a:lnTo>
                    <a:pt x="1169204" y="1000880"/>
                  </a:lnTo>
                  <a:lnTo>
                    <a:pt x="1168494" y="1000880"/>
                  </a:lnTo>
                  <a:lnTo>
                    <a:pt x="1169074" y="1001113"/>
                  </a:lnTo>
                  <a:close/>
                </a:path>
                <a:path w="2360295" h="1867535">
                  <a:moveTo>
                    <a:pt x="1165256" y="1003420"/>
                  </a:moveTo>
                  <a:lnTo>
                    <a:pt x="1170705" y="1003420"/>
                  </a:lnTo>
                  <a:lnTo>
                    <a:pt x="1171021" y="1002150"/>
                  </a:lnTo>
                  <a:lnTo>
                    <a:pt x="1168494" y="1002150"/>
                  </a:lnTo>
                  <a:lnTo>
                    <a:pt x="1168494" y="1000880"/>
                  </a:lnTo>
                  <a:lnTo>
                    <a:pt x="1166440" y="1000880"/>
                  </a:lnTo>
                  <a:lnTo>
                    <a:pt x="1165256" y="1003420"/>
                  </a:lnTo>
                  <a:close/>
                </a:path>
                <a:path w="2360295" h="1867535">
                  <a:moveTo>
                    <a:pt x="1168494" y="1002150"/>
                  </a:moveTo>
                  <a:lnTo>
                    <a:pt x="1170152" y="1002150"/>
                  </a:lnTo>
                  <a:lnTo>
                    <a:pt x="1169509" y="1001288"/>
                  </a:lnTo>
                  <a:lnTo>
                    <a:pt x="1169074" y="1001113"/>
                  </a:lnTo>
                  <a:lnTo>
                    <a:pt x="1168494" y="1002150"/>
                  </a:lnTo>
                  <a:close/>
                </a:path>
                <a:path w="2360295" h="1867535">
                  <a:moveTo>
                    <a:pt x="1172600" y="1005960"/>
                  </a:moveTo>
                  <a:lnTo>
                    <a:pt x="1178839" y="1005960"/>
                  </a:lnTo>
                  <a:lnTo>
                    <a:pt x="1179628" y="1003420"/>
                  </a:lnTo>
                  <a:lnTo>
                    <a:pt x="1178759" y="1003420"/>
                  </a:lnTo>
                  <a:lnTo>
                    <a:pt x="1178602" y="1004690"/>
                  </a:lnTo>
                  <a:lnTo>
                    <a:pt x="1172205" y="1004690"/>
                  </a:lnTo>
                  <a:lnTo>
                    <a:pt x="1172600" y="1005960"/>
                  </a:lnTo>
                  <a:close/>
                </a:path>
                <a:path w="2360295" h="1867535">
                  <a:moveTo>
                    <a:pt x="1167625" y="1005960"/>
                  </a:moveTo>
                  <a:lnTo>
                    <a:pt x="1170784" y="1005960"/>
                  </a:lnTo>
                  <a:lnTo>
                    <a:pt x="1170626" y="1004690"/>
                  </a:lnTo>
                  <a:lnTo>
                    <a:pt x="1170626" y="1003420"/>
                  </a:lnTo>
                  <a:lnTo>
                    <a:pt x="1167151" y="1003420"/>
                  </a:lnTo>
                  <a:lnTo>
                    <a:pt x="1167546" y="1004690"/>
                  </a:lnTo>
                  <a:lnTo>
                    <a:pt x="1167625" y="1005960"/>
                  </a:lnTo>
                  <a:close/>
                </a:path>
                <a:path w="2360295" h="1867535">
                  <a:moveTo>
                    <a:pt x="1166203" y="1007230"/>
                  </a:moveTo>
                  <a:lnTo>
                    <a:pt x="1180971" y="1007230"/>
                  </a:lnTo>
                  <a:lnTo>
                    <a:pt x="1179549" y="1005960"/>
                  </a:lnTo>
                  <a:lnTo>
                    <a:pt x="1166440" y="1005960"/>
                  </a:lnTo>
                  <a:lnTo>
                    <a:pt x="1165967" y="1004690"/>
                  </a:lnTo>
                  <a:lnTo>
                    <a:pt x="1165414" y="1005960"/>
                  </a:lnTo>
                  <a:lnTo>
                    <a:pt x="1166203" y="1007230"/>
                  </a:lnTo>
                  <a:close/>
                </a:path>
                <a:path w="2360295" h="1867535">
                  <a:moveTo>
                    <a:pt x="1170388" y="1008500"/>
                  </a:moveTo>
                  <a:lnTo>
                    <a:pt x="1181523" y="1008500"/>
                  </a:lnTo>
                  <a:lnTo>
                    <a:pt x="1181760" y="1007230"/>
                  </a:lnTo>
                  <a:lnTo>
                    <a:pt x="1169125" y="1007230"/>
                  </a:lnTo>
                  <a:lnTo>
                    <a:pt x="1170388" y="1008500"/>
                  </a:lnTo>
                  <a:close/>
                </a:path>
                <a:path w="2360295" h="1867535">
                  <a:moveTo>
                    <a:pt x="1169125" y="1013580"/>
                  </a:moveTo>
                  <a:lnTo>
                    <a:pt x="1170468" y="1013580"/>
                  </a:lnTo>
                  <a:lnTo>
                    <a:pt x="1170389" y="1012310"/>
                  </a:lnTo>
                  <a:lnTo>
                    <a:pt x="1170231" y="1011040"/>
                  </a:lnTo>
                  <a:lnTo>
                    <a:pt x="1180497" y="1011040"/>
                  </a:lnTo>
                  <a:lnTo>
                    <a:pt x="1179865" y="1009770"/>
                  </a:lnTo>
                  <a:lnTo>
                    <a:pt x="1178996" y="1008500"/>
                  </a:lnTo>
                  <a:lnTo>
                    <a:pt x="1172047" y="1008500"/>
                  </a:lnTo>
                  <a:lnTo>
                    <a:pt x="1171889" y="1009770"/>
                  </a:lnTo>
                  <a:lnTo>
                    <a:pt x="1169678" y="1009770"/>
                  </a:lnTo>
                  <a:lnTo>
                    <a:pt x="1169599" y="1011040"/>
                  </a:lnTo>
                  <a:lnTo>
                    <a:pt x="1169441" y="1012310"/>
                  </a:lnTo>
                  <a:lnTo>
                    <a:pt x="1169125" y="1013580"/>
                  </a:lnTo>
                  <a:close/>
                </a:path>
                <a:path w="2360295" h="1867535">
                  <a:moveTo>
                    <a:pt x="1169678" y="1009770"/>
                  </a:moveTo>
                  <a:lnTo>
                    <a:pt x="1170468" y="1009770"/>
                  </a:lnTo>
                  <a:lnTo>
                    <a:pt x="1169757" y="1008500"/>
                  </a:lnTo>
                  <a:lnTo>
                    <a:pt x="1169678" y="1009770"/>
                  </a:lnTo>
                  <a:close/>
                </a:path>
                <a:path w="2360295" h="1867535">
                  <a:moveTo>
                    <a:pt x="1176233" y="1018660"/>
                  </a:moveTo>
                  <a:lnTo>
                    <a:pt x="1177812" y="1018660"/>
                  </a:lnTo>
                  <a:lnTo>
                    <a:pt x="1179944" y="1017390"/>
                  </a:lnTo>
                  <a:lnTo>
                    <a:pt x="1178602" y="1017390"/>
                  </a:lnTo>
                  <a:lnTo>
                    <a:pt x="1180181" y="1016120"/>
                  </a:lnTo>
                  <a:lnTo>
                    <a:pt x="1180339" y="1013580"/>
                  </a:lnTo>
                  <a:lnTo>
                    <a:pt x="1182234" y="1011040"/>
                  </a:lnTo>
                  <a:lnTo>
                    <a:pt x="1170784" y="1011040"/>
                  </a:lnTo>
                  <a:lnTo>
                    <a:pt x="1170784" y="1012310"/>
                  </a:lnTo>
                  <a:lnTo>
                    <a:pt x="1176311" y="1012310"/>
                  </a:lnTo>
                  <a:lnTo>
                    <a:pt x="1176706" y="1013580"/>
                  </a:lnTo>
                  <a:lnTo>
                    <a:pt x="1175285" y="1013580"/>
                  </a:lnTo>
                  <a:lnTo>
                    <a:pt x="1174890" y="1014850"/>
                  </a:lnTo>
                  <a:lnTo>
                    <a:pt x="1175917" y="1014850"/>
                  </a:lnTo>
                  <a:lnTo>
                    <a:pt x="1177496" y="1016120"/>
                  </a:lnTo>
                  <a:lnTo>
                    <a:pt x="1176233" y="1018660"/>
                  </a:lnTo>
                  <a:close/>
                </a:path>
                <a:path w="2360295" h="1867535">
                  <a:moveTo>
                    <a:pt x="1173390" y="1016120"/>
                  </a:moveTo>
                  <a:lnTo>
                    <a:pt x="1173943" y="1016120"/>
                  </a:lnTo>
                  <a:lnTo>
                    <a:pt x="1174337" y="1014850"/>
                  </a:lnTo>
                  <a:lnTo>
                    <a:pt x="1174337" y="1013580"/>
                  </a:lnTo>
                  <a:lnTo>
                    <a:pt x="1166441" y="1013580"/>
                  </a:lnTo>
                  <a:lnTo>
                    <a:pt x="1167388" y="1012310"/>
                  </a:lnTo>
                  <a:lnTo>
                    <a:pt x="1167625" y="1011040"/>
                  </a:lnTo>
                  <a:lnTo>
                    <a:pt x="1166598" y="1011040"/>
                  </a:lnTo>
                  <a:lnTo>
                    <a:pt x="1165730" y="1012310"/>
                  </a:lnTo>
                  <a:lnTo>
                    <a:pt x="1165730" y="1014850"/>
                  </a:lnTo>
                  <a:lnTo>
                    <a:pt x="1173074" y="1014850"/>
                  </a:lnTo>
                  <a:lnTo>
                    <a:pt x="1173390" y="1016120"/>
                  </a:lnTo>
                  <a:close/>
                </a:path>
                <a:path w="2360295" h="1867535">
                  <a:moveTo>
                    <a:pt x="1172600" y="1013580"/>
                  </a:moveTo>
                  <a:lnTo>
                    <a:pt x="1173706" y="1013580"/>
                  </a:lnTo>
                  <a:lnTo>
                    <a:pt x="1175759" y="1012310"/>
                  </a:lnTo>
                  <a:lnTo>
                    <a:pt x="1172284" y="1012310"/>
                  </a:lnTo>
                  <a:lnTo>
                    <a:pt x="1172600" y="1013580"/>
                  </a:lnTo>
                  <a:close/>
                </a:path>
                <a:path w="2360295" h="1867535">
                  <a:moveTo>
                    <a:pt x="1174495" y="1016120"/>
                  </a:moveTo>
                  <a:lnTo>
                    <a:pt x="1175680" y="1014850"/>
                  </a:lnTo>
                  <a:lnTo>
                    <a:pt x="1174890" y="1014850"/>
                  </a:lnTo>
                  <a:lnTo>
                    <a:pt x="1174495" y="1016120"/>
                  </a:lnTo>
                  <a:close/>
                </a:path>
                <a:path w="2360295" h="1867535">
                  <a:moveTo>
                    <a:pt x="1166599" y="1022470"/>
                  </a:moveTo>
                  <a:lnTo>
                    <a:pt x="1172837" y="1022470"/>
                  </a:lnTo>
                  <a:lnTo>
                    <a:pt x="1173528" y="1021569"/>
                  </a:lnTo>
                  <a:lnTo>
                    <a:pt x="1173390" y="1021200"/>
                  </a:lnTo>
                  <a:lnTo>
                    <a:pt x="1172600" y="1021200"/>
                  </a:lnTo>
                  <a:lnTo>
                    <a:pt x="1174653" y="1018660"/>
                  </a:lnTo>
                  <a:lnTo>
                    <a:pt x="1172758" y="1017390"/>
                  </a:lnTo>
                  <a:lnTo>
                    <a:pt x="1172521" y="1016120"/>
                  </a:lnTo>
                  <a:lnTo>
                    <a:pt x="1172679" y="1014850"/>
                  </a:lnTo>
                  <a:lnTo>
                    <a:pt x="1165730" y="1014850"/>
                  </a:lnTo>
                  <a:lnTo>
                    <a:pt x="1165730" y="1016120"/>
                  </a:lnTo>
                  <a:lnTo>
                    <a:pt x="1165335" y="1018660"/>
                  </a:lnTo>
                  <a:lnTo>
                    <a:pt x="1166283" y="1021200"/>
                  </a:lnTo>
                  <a:lnTo>
                    <a:pt x="1166599" y="1022470"/>
                  </a:lnTo>
                  <a:close/>
                </a:path>
                <a:path w="2360295" h="1867535">
                  <a:moveTo>
                    <a:pt x="1179786" y="1019930"/>
                  </a:moveTo>
                  <a:lnTo>
                    <a:pt x="1181129" y="1019930"/>
                  </a:lnTo>
                  <a:lnTo>
                    <a:pt x="1181286" y="1017390"/>
                  </a:lnTo>
                  <a:lnTo>
                    <a:pt x="1179944" y="1017390"/>
                  </a:lnTo>
                  <a:lnTo>
                    <a:pt x="1178444" y="1018660"/>
                  </a:lnTo>
                  <a:lnTo>
                    <a:pt x="1179786" y="1019930"/>
                  </a:lnTo>
                  <a:close/>
                </a:path>
                <a:path w="2360295" h="1867535">
                  <a:moveTo>
                    <a:pt x="1173655" y="1021910"/>
                  </a:moveTo>
                  <a:lnTo>
                    <a:pt x="1176549" y="1019930"/>
                  </a:lnTo>
                  <a:lnTo>
                    <a:pt x="1177180" y="1019930"/>
                  </a:lnTo>
                  <a:lnTo>
                    <a:pt x="1176628" y="1018660"/>
                  </a:lnTo>
                  <a:lnTo>
                    <a:pt x="1175759" y="1018660"/>
                  </a:lnTo>
                  <a:lnTo>
                    <a:pt x="1173528" y="1021569"/>
                  </a:lnTo>
                  <a:lnTo>
                    <a:pt x="1173655" y="1021910"/>
                  </a:lnTo>
                  <a:close/>
                </a:path>
                <a:path w="2360295" h="1867535">
                  <a:moveTo>
                    <a:pt x="1179312" y="1021200"/>
                  </a:moveTo>
                  <a:lnTo>
                    <a:pt x="1179470" y="1021200"/>
                  </a:lnTo>
                  <a:lnTo>
                    <a:pt x="1179233" y="1019930"/>
                  </a:lnTo>
                  <a:lnTo>
                    <a:pt x="1178286" y="1019930"/>
                  </a:lnTo>
                  <a:lnTo>
                    <a:pt x="1179312" y="1021200"/>
                  </a:lnTo>
                  <a:close/>
                </a:path>
                <a:path w="2360295" h="1867535">
                  <a:moveTo>
                    <a:pt x="1177496" y="1023740"/>
                  </a:moveTo>
                  <a:lnTo>
                    <a:pt x="1178681" y="1021200"/>
                  </a:lnTo>
                  <a:lnTo>
                    <a:pt x="1178286" y="1021200"/>
                  </a:lnTo>
                  <a:lnTo>
                    <a:pt x="1177654" y="1019930"/>
                  </a:lnTo>
                  <a:lnTo>
                    <a:pt x="1176549" y="1019930"/>
                  </a:lnTo>
                  <a:lnTo>
                    <a:pt x="1176785" y="1021200"/>
                  </a:lnTo>
                  <a:lnTo>
                    <a:pt x="1177496" y="1023740"/>
                  </a:lnTo>
                  <a:close/>
                </a:path>
                <a:path w="2360295" h="1867535">
                  <a:moveTo>
                    <a:pt x="1172837" y="1022470"/>
                  </a:moveTo>
                  <a:lnTo>
                    <a:pt x="1173655" y="1021910"/>
                  </a:lnTo>
                  <a:lnTo>
                    <a:pt x="1173528" y="1021569"/>
                  </a:lnTo>
                  <a:lnTo>
                    <a:pt x="1172837" y="1022470"/>
                  </a:lnTo>
                  <a:close/>
                </a:path>
                <a:path w="2360295" h="1867535">
                  <a:moveTo>
                    <a:pt x="1167941" y="1028820"/>
                  </a:moveTo>
                  <a:lnTo>
                    <a:pt x="1173706" y="1028820"/>
                  </a:lnTo>
                  <a:lnTo>
                    <a:pt x="1173548" y="1027550"/>
                  </a:lnTo>
                  <a:lnTo>
                    <a:pt x="1173469" y="1025010"/>
                  </a:lnTo>
                  <a:lnTo>
                    <a:pt x="1173864" y="1022470"/>
                  </a:lnTo>
                  <a:lnTo>
                    <a:pt x="1173655" y="1021910"/>
                  </a:lnTo>
                  <a:lnTo>
                    <a:pt x="1172837" y="1022470"/>
                  </a:lnTo>
                  <a:lnTo>
                    <a:pt x="1166599" y="1022470"/>
                  </a:lnTo>
                  <a:lnTo>
                    <a:pt x="1166914" y="1023740"/>
                  </a:lnTo>
                  <a:lnTo>
                    <a:pt x="1166204" y="1025010"/>
                  </a:lnTo>
                  <a:lnTo>
                    <a:pt x="1166914" y="1026280"/>
                  </a:lnTo>
                  <a:lnTo>
                    <a:pt x="1164072" y="1026280"/>
                  </a:lnTo>
                  <a:lnTo>
                    <a:pt x="1167941" y="1028820"/>
                  </a:lnTo>
                  <a:close/>
                </a:path>
                <a:path w="2360295" h="1867535">
                  <a:moveTo>
                    <a:pt x="1174179" y="1026280"/>
                  </a:moveTo>
                  <a:lnTo>
                    <a:pt x="1175285" y="1026280"/>
                  </a:lnTo>
                  <a:lnTo>
                    <a:pt x="1175758" y="1025010"/>
                  </a:lnTo>
                  <a:lnTo>
                    <a:pt x="1176153" y="1023740"/>
                  </a:lnTo>
                  <a:lnTo>
                    <a:pt x="1175127" y="1023740"/>
                  </a:lnTo>
                  <a:lnTo>
                    <a:pt x="1174100" y="1022470"/>
                  </a:lnTo>
                  <a:lnTo>
                    <a:pt x="1173942" y="1025010"/>
                  </a:lnTo>
                  <a:lnTo>
                    <a:pt x="1175127" y="1025010"/>
                  </a:lnTo>
                  <a:lnTo>
                    <a:pt x="1174179" y="1026280"/>
                  </a:lnTo>
                  <a:close/>
                </a:path>
                <a:path w="2360295" h="1867535">
                  <a:moveTo>
                    <a:pt x="1177574" y="1025010"/>
                  </a:moveTo>
                  <a:lnTo>
                    <a:pt x="1180101" y="1025010"/>
                  </a:lnTo>
                  <a:lnTo>
                    <a:pt x="1180338" y="1023740"/>
                  </a:lnTo>
                  <a:lnTo>
                    <a:pt x="1180180" y="1023740"/>
                  </a:lnTo>
                  <a:lnTo>
                    <a:pt x="1177574" y="1025010"/>
                  </a:lnTo>
                  <a:close/>
                </a:path>
                <a:path w="2360295" h="1867535">
                  <a:moveTo>
                    <a:pt x="1169125" y="1033900"/>
                  </a:moveTo>
                  <a:lnTo>
                    <a:pt x="1175759" y="1033900"/>
                  </a:lnTo>
                  <a:lnTo>
                    <a:pt x="1175522" y="1032630"/>
                  </a:lnTo>
                  <a:lnTo>
                    <a:pt x="1175206" y="1032630"/>
                  </a:lnTo>
                  <a:lnTo>
                    <a:pt x="1175206" y="1031621"/>
                  </a:lnTo>
                  <a:lnTo>
                    <a:pt x="1174653" y="1031360"/>
                  </a:lnTo>
                  <a:lnTo>
                    <a:pt x="1175206" y="1031042"/>
                  </a:lnTo>
                  <a:lnTo>
                    <a:pt x="1175206" y="1030090"/>
                  </a:lnTo>
                  <a:lnTo>
                    <a:pt x="1175443" y="1028820"/>
                  </a:lnTo>
                  <a:lnTo>
                    <a:pt x="1175522" y="1027550"/>
                  </a:lnTo>
                  <a:lnTo>
                    <a:pt x="1175285" y="1026280"/>
                  </a:lnTo>
                  <a:lnTo>
                    <a:pt x="1174100" y="1026280"/>
                  </a:lnTo>
                  <a:lnTo>
                    <a:pt x="1174337" y="1027550"/>
                  </a:lnTo>
                  <a:lnTo>
                    <a:pt x="1174811" y="1027550"/>
                  </a:lnTo>
                  <a:lnTo>
                    <a:pt x="1174654" y="1028820"/>
                  </a:lnTo>
                  <a:lnTo>
                    <a:pt x="1166046" y="1028820"/>
                  </a:lnTo>
                  <a:lnTo>
                    <a:pt x="1168020" y="1030090"/>
                  </a:lnTo>
                  <a:lnTo>
                    <a:pt x="1166993" y="1031360"/>
                  </a:lnTo>
                  <a:lnTo>
                    <a:pt x="1167704" y="1032630"/>
                  </a:lnTo>
                  <a:lnTo>
                    <a:pt x="1169125" y="1033900"/>
                  </a:lnTo>
                  <a:close/>
                </a:path>
                <a:path w="2360295" h="1867535">
                  <a:moveTo>
                    <a:pt x="1177338" y="1032630"/>
                  </a:moveTo>
                  <a:lnTo>
                    <a:pt x="1178839" y="1032630"/>
                  </a:lnTo>
                  <a:lnTo>
                    <a:pt x="1178523" y="1031360"/>
                  </a:lnTo>
                  <a:lnTo>
                    <a:pt x="1177338" y="1030090"/>
                  </a:lnTo>
                  <a:lnTo>
                    <a:pt x="1177022" y="1028820"/>
                  </a:lnTo>
                  <a:lnTo>
                    <a:pt x="1176390" y="1028820"/>
                  </a:lnTo>
                  <a:lnTo>
                    <a:pt x="1176390" y="1030090"/>
                  </a:lnTo>
                  <a:lnTo>
                    <a:pt x="1176864" y="1030090"/>
                  </a:lnTo>
                  <a:lnTo>
                    <a:pt x="1175206" y="1031042"/>
                  </a:lnTo>
                  <a:lnTo>
                    <a:pt x="1175206" y="1031621"/>
                  </a:lnTo>
                  <a:lnTo>
                    <a:pt x="1177338" y="1032630"/>
                  </a:lnTo>
                  <a:close/>
                </a:path>
                <a:path w="2360295" h="1867535">
                  <a:moveTo>
                    <a:pt x="1178681" y="1045330"/>
                  </a:moveTo>
                  <a:lnTo>
                    <a:pt x="1182313" y="1045330"/>
                  </a:lnTo>
                  <a:lnTo>
                    <a:pt x="1182392" y="1042790"/>
                  </a:lnTo>
                  <a:lnTo>
                    <a:pt x="1183498" y="1041520"/>
                  </a:lnTo>
                  <a:lnTo>
                    <a:pt x="1181602" y="1038980"/>
                  </a:lnTo>
                  <a:lnTo>
                    <a:pt x="1181444" y="1036440"/>
                  </a:lnTo>
                  <a:lnTo>
                    <a:pt x="1181129" y="1035170"/>
                  </a:lnTo>
                  <a:lnTo>
                    <a:pt x="1178365" y="1033900"/>
                  </a:lnTo>
                  <a:lnTo>
                    <a:pt x="1181839" y="1032630"/>
                  </a:lnTo>
                  <a:lnTo>
                    <a:pt x="1181050" y="1031360"/>
                  </a:lnTo>
                  <a:lnTo>
                    <a:pt x="1180734" y="1031360"/>
                  </a:lnTo>
                  <a:lnTo>
                    <a:pt x="1180576" y="1030090"/>
                  </a:lnTo>
                  <a:lnTo>
                    <a:pt x="1178128" y="1030090"/>
                  </a:lnTo>
                  <a:lnTo>
                    <a:pt x="1178839" y="1031360"/>
                  </a:lnTo>
                  <a:lnTo>
                    <a:pt x="1179075" y="1032630"/>
                  </a:lnTo>
                  <a:lnTo>
                    <a:pt x="1177338" y="1032630"/>
                  </a:lnTo>
                  <a:lnTo>
                    <a:pt x="1176075" y="1033900"/>
                  </a:lnTo>
                  <a:lnTo>
                    <a:pt x="1166283" y="1033900"/>
                  </a:lnTo>
                  <a:lnTo>
                    <a:pt x="1166046" y="1035170"/>
                  </a:lnTo>
                  <a:lnTo>
                    <a:pt x="1175996" y="1035170"/>
                  </a:lnTo>
                  <a:lnTo>
                    <a:pt x="1176444" y="1036440"/>
                  </a:lnTo>
                  <a:lnTo>
                    <a:pt x="1180339" y="1036440"/>
                  </a:lnTo>
                  <a:lnTo>
                    <a:pt x="1180576" y="1037710"/>
                  </a:lnTo>
                  <a:lnTo>
                    <a:pt x="1180892" y="1038980"/>
                  </a:lnTo>
                  <a:lnTo>
                    <a:pt x="1179234" y="1038980"/>
                  </a:lnTo>
                  <a:lnTo>
                    <a:pt x="1179313" y="1040250"/>
                  </a:lnTo>
                  <a:lnTo>
                    <a:pt x="1178997" y="1040250"/>
                  </a:lnTo>
                  <a:lnTo>
                    <a:pt x="1178365" y="1041520"/>
                  </a:lnTo>
                  <a:lnTo>
                    <a:pt x="1176312" y="1042790"/>
                  </a:lnTo>
                  <a:lnTo>
                    <a:pt x="1179786" y="1044060"/>
                  </a:lnTo>
                  <a:lnTo>
                    <a:pt x="1178681" y="1045330"/>
                  </a:lnTo>
                  <a:close/>
                </a:path>
                <a:path w="2360295" h="1867535">
                  <a:moveTo>
                    <a:pt x="1175206" y="1031621"/>
                  </a:moveTo>
                  <a:lnTo>
                    <a:pt x="1175206" y="1031042"/>
                  </a:lnTo>
                  <a:lnTo>
                    <a:pt x="1174653" y="1031360"/>
                  </a:lnTo>
                  <a:lnTo>
                    <a:pt x="1175206" y="1031621"/>
                  </a:lnTo>
                  <a:close/>
                </a:path>
                <a:path w="2360295" h="1867535">
                  <a:moveTo>
                    <a:pt x="1165730" y="1042790"/>
                  </a:moveTo>
                  <a:lnTo>
                    <a:pt x="1172443" y="1042790"/>
                  </a:lnTo>
                  <a:lnTo>
                    <a:pt x="1172206" y="1041520"/>
                  </a:lnTo>
                  <a:lnTo>
                    <a:pt x="1172048" y="1040250"/>
                  </a:lnTo>
                  <a:lnTo>
                    <a:pt x="1171574" y="1037710"/>
                  </a:lnTo>
                  <a:lnTo>
                    <a:pt x="1174101" y="1037710"/>
                  </a:lnTo>
                  <a:lnTo>
                    <a:pt x="1174733" y="1036440"/>
                  </a:lnTo>
                  <a:lnTo>
                    <a:pt x="1174970" y="1035170"/>
                  </a:lnTo>
                  <a:lnTo>
                    <a:pt x="1166598" y="1035170"/>
                  </a:lnTo>
                  <a:lnTo>
                    <a:pt x="1165019" y="1037710"/>
                  </a:lnTo>
                  <a:lnTo>
                    <a:pt x="1166598" y="1040250"/>
                  </a:lnTo>
                  <a:lnTo>
                    <a:pt x="1165730" y="1042790"/>
                  </a:lnTo>
                  <a:close/>
                </a:path>
                <a:path w="2360295" h="1867535">
                  <a:moveTo>
                    <a:pt x="1179076" y="1037710"/>
                  </a:moveTo>
                  <a:lnTo>
                    <a:pt x="1180023" y="1036440"/>
                  </a:lnTo>
                  <a:lnTo>
                    <a:pt x="1178444" y="1036440"/>
                  </a:lnTo>
                  <a:lnTo>
                    <a:pt x="1179076" y="1037710"/>
                  </a:lnTo>
                  <a:close/>
                </a:path>
                <a:path w="2360295" h="1867535">
                  <a:moveTo>
                    <a:pt x="1177338" y="1038980"/>
                  </a:moveTo>
                  <a:lnTo>
                    <a:pt x="1178444" y="1036440"/>
                  </a:lnTo>
                  <a:lnTo>
                    <a:pt x="1176444" y="1036440"/>
                  </a:lnTo>
                  <a:lnTo>
                    <a:pt x="1177338" y="1038980"/>
                  </a:lnTo>
                  <a:close/>
                </a:path>
                <a:path w="2360295" h="1867535">
                  <a:moveTo>
                    <a:pt x="1172680" y="1044060"/>
                  </a:moveTo>
                  <a:lnTo>
                    <a:pt x="1175838" y="1044060"/>
                  </a:lnTo>
                  <a:lnTo>
                    <a:pt x="1173627" y="1037710"/>
                  </a:lnTo>
                  <a:lnTo>
                    <a:pt x="1173232" y="1037710"/>
                  </a:lnTo>
                  <a:lnTo>
                    <a:pt x="1173312" y="1038980"/>
                  </a:lnTo>
                  <a:lnTo>
                    <a:pt x="1173548" y="1040250"/>
                  </a:lnTo>
                  <a:lnTo>
                    <a:pt x="1173864" y="1040250"/>
                  </a:lnTo>
                  <a:lnTo>
                    <a:pt x="1172680" y="1044060"/>
                  </a:lnTo>
                  <a:close/>
                </a:path>
                <a:path w="2360295" h="1867535">
                  <a:moveTo>
                    <a:pt x="1166520" y="1044060"/>
                  </a:moveTo>
                  <a:lnTo>
                    <a:pt x="1172680" y="1044060"/>
                  </a:lnTo>
                  <a:lnTo>
                    <a:pt x="1172601" y="1042790"/>
                  </a:lnTo>
                  <a:lnTo>
                    <a:pt x="1165651" y="1042790"/>
                  </a:lnTo>
                  <a:lnTo>
                    <a:pt x="1166520" y="1044060"/>
                  </a:lnTo>
                  <a:close/>
                </a:path>
                <a:path w="2360295" h="1867535">
                  <a:moveTo>
                    <a:pt x="1167151" y="1045330"/>
                  </a:moveTo>
                  <a:lnTo>
                    <a:pt x="1176312" y="1045330"/>
                  </a:lnTo>
                  <a:lnTo>
                    <a:pt x="1176628" y="1044060"/>
                  </a:lnTo>
                  <a:lnTo>
                    <a:pt x="1167309" y="1044060"/>
                  </a:lnTo>
                  <a:lnTo>
                    <a:pt x="1167151" y="1045330"/>
                  </a:lnTo>
                  <a:close/>
                </a:path>
                <a:path w="2360295" h="1867535">
                  <a:moveTo>
                    <a:pt x="1180576" y="1046600"/>
                  </a:moveTo>
                  <a:lnTo>
                    <a:pt x="1182392" y="1046600"/>
                  </a:lnTo>
                  <a:lnTo>
                    <a:pt x="1182234" y="1045330"/>
                  </a:lnTo>
                  <a:lnTo>
                    <a:pt x="1180102" y="1045330"/>
                  </a:lnTo>
                  <a:lnTo>
                    <a:pt x="1180576" y="1046600"/>
                  </a:lnTo>
                  <a:close/>
                </a:path>
                <a:path w="2360295" h="1867535">
                  <a:moveTo>
                    <a:pt x="1165098" y="1046600"/>
                  </a:moveTo>
                  <a:lnTo>
                    <a:pt x="1175601" y="1046600"/>
                  </a:lnTo>
                  <a:lnTo>
                    <a:pt x="1175917" y="1045330"/>
                  </a:lnTo>
                  <a:lnTo>
                    <a:pt x="1166756" y="1045330"/>
                  </a:lnTo>
                  <a:lnTo>
                    <a:pt x="1165098" y="1046600"/>
                  </a:lnTo>
                  <a:close/>
                </a:path>
                <a:path w="2360295" h="1867535">
                  <a:moveTo>
                    <a:pt x="1167309" y="1049140"/>
                  </a:moveTo>
                  <a:lnTo>
                    <a:pt x="1172600" y="1049140"/>
                  </a:lnTo>
                  <a:lnTo>
                    <a:pt x="1172521" y="1047870"/>
                  </a:lnTo>
                  <a:lnTo>
                    <a:pt x="1173074" y="1046600"/>
                  </a:lnTo>
                  <a:lnTo>
                    <a:pt x="1167467" y="1046600"/>
                  </a:lnTo>
                  <a:lnTo>
                    <a:pt x="1165967" y="1047870"/>
                  </a:lnTo>
                  <a:lnTo>
                    <a:pt x="1167625" y="1047870"/>
                  </a:lnTo>
                  <a:lnTo>
                    <a:pt x="1167309" y="1049140"/>
                  </a:lnTo>
                  <a:close/>
                </a:path>
                <a:path w="2360295" h="1867535">
                  <a:moveTo>
                    <a:pt x="1165730" y="1049140"/>
                  </a:moveTo>
                  <a:lnTo>
                    <a:pt x="1166914" y="1049140"/>
                  </a:lnTo>
                  <a:lnTo>
                    <a:pt x="1166520" y="1047870"/>
                  </a:lnTo>
                  <a:lnTo>
                    <a:pt x="1165967" y="1047870"/>
                  </a:lnTo>
                  <a:lnTo>
                    <a:pt x="1165730" y="1049140"/>
                  </a:lnTo>
                  <a:close/>
                </a:path>
                <a:path w="2360295" h="1867535">
                  <a:moveTo>
                    <a:pt x="1167072" y="1052950"/>
                  </a:moveTo>
                  <a:lnTo>
                    <a:pt x="1168810" y="1051680"/>
                  </a:lnTo>
                  <a:lnTo>
                    <a:pt x="1173390" y="1051680"/>
                  </a:lnTo>
                  <a:lnTo>
                    <a:pt x="1173232" y="1049140"/>
                  </a:lnTo>
                  <a:lnTo>
                    <a:pt x="1165809" y="1049140"/>
                  </a:lnTo>
                  <a:lnTo>
                    <a:pt x="1165888" y="1050410"/>
                  </a:lnTo>
                  <a:lnTo>
                    <a:pt x="1166125" y="1050410"/>
                  </a:lnTo>
                  <a:lnTo>
                    <a:pt x="1166520" y="1051680"/>
                  </a:lnTo>
                  <a:lnTo>
                    <a:pt x="1173074" y="1051680"/>
                  </a:lnTo>
                  <a:lnTo>
                    <a:pt x="1173442" y="1052526"/>
                  </a:lnTo>
                  <a:lnTo>
                    <a:pt x="1166888" y="1052526"/>
                  </a:lnTo>
                  <a:lnTo>
                    <a:pt x="1167072" y="1052950"/>
                  </a:lnTo>
                  <a:close/>
                </a:path>
                <a:path w="2360295" h="1867535">
                  <a:moveTo>
                    <a:pt x="1179747" y="1054220"/>
                  </a:moveTo>
                  <a:lnTo>
                    <a:pt x="1181050" y="1054220"/>
                  </a:lnTo>
                  <a:lnTo>
                    <a:pt x="1181207" y="1052950"/>
                  </a:lnTo>
                  <a:lnTo>
                    <a:pt x="1183418" y="1052950"/>
                  </a:lnTo>
                  <a:lnTo>
                    <a:pt x="1183103" y="1051680"/>
                  </a:lnTo>
                  <a:lnTo>
                    <a:pt x="1182866" y="1050410"/>
                  </a:lnTo>
                  <a:lnTo>
                    <a:pt x="1181050" y="1050410"/>
                  </a:lnTo>
                  <a:lnTo>
                    <a:pt x="1182708" y="1051680"/>
                  </a:lnTo>
                  <a:lnTo>
                    <a:pt x="1178839" y="1052950"/>
                  </a:lnTo>
                  <a:lnTo>
                    <a:pt x="1179747" y="1054220"/>
                  </a:lnTo>
                  <a:close/>
                </a:path>
                <a:path w="2360295" h="1867535">
                  <a:moveTo>
                    <a:pt x="1176232" y="1051680"/>
                  </a:moveTo>
                  <a:lnTo>
                    <a:pt x="1178364" y="1051680"/>
                  </a:lnTo>
                  <a:lnTo>
                    <a:pt x="1176074" y="1050410"/>
                  </a:lnTo>
                  <a:lnTo>
                    <a:pt x="1174890" y="1050410"/>
                  </a:lnTo>
                  <a:lnTo>
                    <a:pt x="1176232" y="1051680"/>
                  </a:lnTo>
                  <a:close/>
                </a:path>
                <a:path w="2360295" h="1867535">
                  <a:moveTo>
                    <a:pt x="1174732" y="1052950"/>
                  </a:moveTo>
                  <a:lnTo>
                    <a:pt x="1176706" y="1052950"/>
                  </a:lnTo>
                  <a:lnTo>
                    <a:pt x="1174890" y="1050410"/>
                  </a:lnTo>
                  <a:lnTo>
                    <a:pt x="1174653" y="1050410"/>
                  </a:lnTo>
                  <a:lnTo>
                    <a:pt x="1173705" y="1051680"/>
                  </a:lnTo>
                  <a:lnTo>
                    <a:pt x="1174179" y="1051680"/>
                  </a:lnTo>
                  <a:lnTo>
                    <a:pt x="1174732" y="1052950"/>
                  </a:lnTo>
                  <a:close/>
                </a:path>
                <a:path w="2360295" h="1867535">
                  <a:moveTo>
                    <a:pt x="1173469" y="1052950"/>
                  </a:moveTo>
                  <a:lnTo>
                    <a:pt x="1173442" y="1052526"/>
                  </a:lnTo>
                  <a:lnTo>
                    <a:pt x="1173074" y="1051680"/>
                  </a:lnTo>
                  <a:lnTo>
                    <a:pt x="1172649" y="1052657"/>
                  </a:lnTo>
                  <a:lnTo>
                    <a:pt x="1173469" y="1052950"/>
                  </a:lnTo>
                  <a:close/>
                </a:path>
                <a:path w="2360295" h="1867535">
                  <a:moveTo>
                    <a:pt x="1172649" y="1052657"/>
                  </a:moveTo>
                  <a:lnTo>
                    <a:pt x="1173074" y="1051680"/>
                  </a:lnTo>
                  <a:lnTo>
                    <a:pt x="1169916" y="1051680"/>
                  </a:lnTo>
                  <a:lnTo>
                    <a:pt x="1172649" y="1052657"/>
                  </a:lnTo>
                  <a:close/>
                </a:path>
                <a:path w="2360295" h="1867535">
                  <a:moveTo>
                    <a:pt x="1167467" y="1055490"/>
                  </a:moveTo>
                  <a:lnTo>
                    <a:pt x="1171356" y="1054373"/>
                  </a:lnTo>
                  <a:lnTo>
                    <a:pt x="1171337" y="1054220"/>
                  </a:lnTo>
                  <a:lnTo>
                    <a:pt x="1169916" y="1051680"/>
                  </a:lnTo>
                  <a:lnTo>
                    <a:pt x="1168810" y="1051680"/>
                  </a:lnTo>
                  <a:lnTo>
                    <a:pt x="1169046" y="1052950"/>
                  </a:lnTo>
                  <a:lnTo>
                    <a:pt x="1168889" y="1054220"/>
                  </a:lnTo>
                  <a:lnTo>
                    <a:pt x="1166915" y="1054220"/>
                  </a:lnTo>
                  <a:lnTo>
                    <a:pt x="1167467" y="1055490"/>
                  </a:lnTo>
                  <a:close/>
                </a:path>
                <a:path w="2360295" h="1867535">
                  <a:moveTo>
                    <a:pt x="1171969" y="1054220"/>
                  </a:moveTo>
                  <a:lnTo>
                    <a:pt x="1174180" y="1054220"/>
                  </a:lnTo>
                  <a:lnTo>
                    <a:pt x="1173442" y="1052526"/>
                  </a:lnTo>
                  <a:lnTo>
                    <a:pt x="1173469" y="1052950"/>
                  </a:lnTo>
                  <a:lnTo>
                    <a:pt x="1171890" y="1052950"/>
                  </a:lnTo>
                  <a:lnTo>
                    <a:pt x="1171969" y="1054220"/>
                  </a:lnTo>
                  <a:close/>
                </a:path>
                <a:path w="2360295" h="1867535">
                  <a:moveTo>
                    <a:pt x="1172521" y="1052950"/>
                  </a:moveTo>
                  <a:lnTo>
                    <a:pt x="1173469" y="1052950"/>
                  </a:lnTo>
                  <a:lnTo>
                    <a:pt x="1172649" y="1052657"/>
                  </a:lnTo>
                  <a:lnTo>
                    <a:pt x="1172521" y="1052950"/>
                  </a:lnTo>
                  <a:close/>
                </a:path>
                <a:path w="2360295" h="1867535">
                  <a:moveTo>
                    <a:pt x="1172363" y="1059300"/>
                  </a:moveTo>
                  <a:lnTo>
                    <a:pt x="1181997" y="1059300"/>
                  </a:lnTo>
                  <a:lnTo>
                    <a:pt x="1182313" y="1056760"/>
                  </a:lnTo>
                  <a:lnTo>
                    <a:pt x="1182786" y="1055490"/>
                  </a:lnTo>
                  <a:lnTo>
                    <a:pt x="1182313" y="1054220"/>
                  </a:lnTo>
                  <a:lnTo>
                    <a:pt x="1181918" y="1052950"/>
                  </a:lnTo>
                  <a:lnTo>
                    <a:pt x="1182155" y="1054220"/>
                  </a:lnTo>
                  <a:lnTo>
                    <a:pt x="1179747" y="1054220"/>
                  </a:lnTo>
                  <a:lnTo>
                    <a:pt x="1180655" y="1055490"/>
                  </a:lnTo>
                  <a:lnTo>
                    <a:pt x="1180497" y="1058030"/>
                  </a:lnTo>
                  <a:lnTo>
                    <a:pt x="1171731" y="1058030"/>
                  </a:lnTo>
                  <a:lnTo>
                    <a:pt x="1171950" y="1058909"/>
                  </a:lnTo>
                  <a:lnTo>
                    <a:pt x="1172363" y="1059300"/>
                  </a:lnTo>
                  <a:close/>
                </a:path>
                <a:path w="2360295" h="1867535">
                  <a:moveTo>
                    <a:pt x="1169126" y="1058030"/>
                  </a:moveTo>
                  <a:lnTo>
                    <a:pt x="1179628" y="1058030"/>
                  </a:lnTo>
                  <a:lnTo>
                    <a:pt x="1178444" y="1056760"/>
                  </a:lnTo>
                  <a:lnTo>
                    <a:pt x="1177338" y="1054220"/>
                  </a:lnTo>
                  <a:lnTo>
                    <a:pt x="1176154" y="1052950"/>
                  </a:lnTo>
                  <a:lnTo>
                    <a:pt x="1175680" y="1052950"/>
                  </a:lnTo>
                  <a:lnTo>
                    <a:pt x="1175996" y="1054220"/>
                  </a:lnTo>
                  <a:lnTo>
                    <a:pt x="1171969" y="1054220"/>
                  </a:lnTo>
                  <a:lnTo>
                    <a:pt x="1172205" y="1055490"/>
                  </a:lnTo>
                  <a:lnTo>
                    <a:pt x="1171574" y="1056760"/>
                  </a:lnTo>
                  <a:lnTo>
                    <a:pt x="1170047" y="1056760"/>
                  </a:lnTo>
                  <a:lnTo>
                    <a:pt x="1169126" y="1058030"/>
                  </a:lnTo>
                  <a:close/>
                </a:path>
                <a:path w="2360295" h="1867535">
                  <a:moveTo>
                    <a:pt x="1165730" y="1054220"/>
                  </a:moveTo>
                  <a:lnTo>
                    <a:pt x="1167941" y="1054220"/>
                  </a:lnTo>
                  <a:lnTo>
                    <a:pt x="1167546" y="1052950"/>
                  </a:lnTo>
                  <a:lnTo>
                    <a:pt x="1165809" y="1052950"/>
                  </a:lnTo>
                  <a:lnTo>
                    <a:pt x="1165730" y="1054220"/>
                  </a:lnTo>
                  <a:close/>
                </a:path>
                <a:path w="2360295" h="1867535">
                  <a:moveTo>
                    <a:pt x="1171418" y="1054870"/>
                  </a:moveTo>
                  <a:lnTo>
                    <a:pt x="1171889" y="1054220"/>
                  </a:lnTo>
                  <a:lnTo>
                    <a:pt x="1171356" y="1054373"/>
                  </a:lnTo>
                  <a:lnTo>
                    <a:pt x="1171418" y="1054870"/>
                  </a:lnTo>
                  <a:close/>
                </a:path>
                <a:path w="2360295" h="1867535">
                  <a:moveTo>
                    <a:pt x="1170047" y="1056760"/>
                  </a:moveTo>
                  <a:lnTo>
                    <a:pt x="1171574" y="1056760"/>
                  </a:lnTo>
                  <a:lnTo>
                    <a:pt x="1171495" y="1055490"/>
                  </a:lnTo>
                  <a:lnTo>
                    <a:pt x="1171418" y="1054870"/>
                  </a:lnTo>
                  <a:lnTo>
                    <a:pt x="1170047" y="1056760"/>
                  </a:lnTo>
                  <a:close/>
                </a:path>
                <a:path w="2360295" h="1867535">
                  <a:moveTo>
                    <a:pt x="1179571" y="1063405"/>
                  </a:moveTo>
                  <a:lnTo>
                    <a:pt x="1179865" y="1063110"/>
                  </a:lnTo>
                  <a:lnTo>
                    <a:pt x="1176233" y="1061840"/>
                  </a:lnTo>
                  <a:lnTo>
                    <a:pt x="1177654" y="1059300"/>
                  </a:lnTo>
                  <a:lnTo>
                    <a:pt x="1172047" y="1059300"/>
                  </a:lnTo>
                  <a:lnTo>
                    <a:pt x="1171950" y="1058909"/>
                  </a:lnTo>
                  <a:lnTo>
                    <a:pt x="1171021" y="1058030"/>
                  </a:lnTo>
                  <a:lnTo>
                    <a:pt x="1168415" y="1061840"/>
                  </a:lnTo>
                  <a:lnTo>
                    <a:pt x="1166164" y="1061840"/>
                  </a:lnTo>
                  <a:lnTo>
                    <a:pt x="1165256" y="1063110"/>
                  </a:lnTo>
                  <a:lnTo>
                    <a:pt x="1179075" y="1063110"/>
                  </a:lnTo>
                  <a:lnTo>
                    <a:pt x="1179571" y="1063405"/>
                  </a:lnTo>
                  <a:close/>
                </a:path>
                <a:path w="2360295" h="1867535">
                  <a:moveTo>
                    <a:pt x="1166164" y="1061840"/>
                  </a:moveTo>
                  <a:lnTo>
                    <a:pt x="1168415" y="1061840"/>
                  </a:lnTo>
                  <a:lnTo>
                    <a:pt x="1167230" y="1058030"/>
                  </a:lnTo>
                  <a:lnTo>
                    <a:pt x="1166362" y="1058030"/>
                  </a:lnTo>
                  <a:lnTo>
                    <a:pt x="1166204" y="1059300"/>
                  </a:lnTo>
                  <a:lnTo>
                    <a:pt x="1166362" y="1059300"/>
                  </a:lnTo>
                  <a:lnTo>
                    <a:pt x="1167704" y="1060570"/>
                  </a:lnTo>
                  <a:lnTo>
                    <a:pt x="1167072" y="1060570"/>
                  </a:lnTo>
                  <a:lnTo>
                    <a:pt x="1166164" y="1061840"/>
                  </a:lnTo>
                  <a:close/>
                </a:path>
                <a:path w="2360295" h="1867535">
                  <a:moveTo>
                    <a:pt x="1172047" y="1059300"/>
                  </a:moveTo>
                  <a:lnTo>
                    <a:pt x="1172363" y="1059300"/>
                  </a:lnTo>
                  <a:lnTo>
                    <a:pt x="1171950" y="1058909"/>
                  </a:lnTo>
                  <a:lnTo>
                    <a:pt x="1172047" y="1059300"/>
                  </a:lnTo>
                  <a:close/>
                </a:path>
                <a:path w="2360295" h="1867535">
                  <a:moveTo>
                    <a:pt x="1180496" y="1060570"/>
                  </a:moveTo>
                  <a:lnTo>
                    <a:pt x="1181207" y="1060570"/>
                  </a:lnTo>
                  <a:lnTo>
                    <a:pt x="1181839" y="1059300"/>
                  </a:lnTo>
                  <a:lnTo>
                    <a:pt x="1179944" y="1059300"/>
                  </a:lnTo>
                  <a:lnTo>
                    <a:pt x="1180496" y="1060570"/>
                  </a:lnTo>
                  <a:close/>
                </a:path>
                <a:path w="2360295" h="1867535">
                  <a:moveTo>
                    <a:pt x="1178128" y="1060570"/>
                  </a:moveTo>
                  <a:lnTo>
                    <a:pt x="1179075" y="1060570"/>
                  </a:lnTo>
                  <a:lnTo>
                    <a:pt x="1179154" y="1059300"/>
                  </a:lnTo>
                  <a:lnTo>
                    <a:pt x="1177812" y="1059300"/>
                  </a:lnTo>
                  <a:lnTo>
                    <a:pt x="1178128" y="1060570"/>
                  </a:lnTo>
                  <a:close/>
                </a:path>
                <a:path w="2360295" h="1867535">
                  <a:moveTo>
                    <a:pt x="1165967" y="1060570"/>
                  </a:moveTo>
                  <a:lnTo>
                    <a:pt x="1166125" y="1060570"/>
                  </a:lnTo>
                  <a:lnTo>
                    <a:pt x="1166283" y="1059300"/>
                  </a:lnTo>
                  <a:lnTo>
                    <a:pt x="1166125" y="1059300"/>
                  </a:lnTo>
                  <a:lnTo>
                    <a:pt x="1165967" y="1060570"/>
                  </a:lnTo>
                  <a:close/>
                </a:path>
                <a:path w="2360295" h="1867535">
                  <a:moveTo>
                    <a:pt x="1180815" y="1063930"/>
                  </a:moveTo>
                  <a:lnTo>
                    <a:pt x="1182549" y="1063110"/>
                  </a:lnTo>
                  <a:lnTo>
                    <a:pt x="1180339" y="1063110"/>
                  </a:lnTo>
                  <a:lnTo>
                    <a:pt x="1180218" y="1063244"/>
                  </a:lnTo>
                  <a:lnTo>
                    <a:pt x="1180815" y="1063930"/>
                  </a:lnTo>
                  <a:close/>
                </a:path>
                <a:path w="2360295" h="1867535">
                  <a:moveTo>
                    <a:pt x="1180202" y="1063226"/>
                  </a:moveTo>
                  <a:lnTo>
                    <a:pt x="1180339" y="1063110"/>
                  </a:lnTo>
                  <a:lnTo>
                    <a:pt x="1180101" y="1063110"/>
                  </a:lnTo>
                  <a:close/>
                </a:path>
                <a:path w="2360295" h="1867535">
                  <a:moveTo>
                    <a:pt x="1179263" y="1063715"/>
                  </a:moveTo>
                  <a:lnTo>
                    <a:pt x="1179571" y="1063405"/>
                  </a:lnTo>
                  <a:lnTo>
                    <a:pt x="1179075" y="1063110"/>
                  </a:lnTo>
                  <a:lnTo>
                    <a:pt x="1179263" y="1063715"/>
                  </a:lnTo>
                  <a:close/>
                </a:path>
                <a:path w="2360295" h="1867535">
                  <a:moveTo>
                    <a:pt x="1166678" y="1065650"/>
                  </a:moveTo>
                  <a:lnTo>
                    <a:pt x="1177338" y="1065650"/>
                  </a:lnTo>
                  <a:lnTo>
                    <a:pt x="1179049" y="1063930"/>
                  </a:lnTo>
                  <a:lnTo>
                    <a:pt x="1179167" y="1063405"/>
                  </a:lnTo>
                  <a:lnTo>
                    <a:pt x="1179075" y="1063110"/>
                  </a:lnTo>
                  <a:lnTo>
                    <a:pt x="1165256" y="1063110"/>
                  </a:lnTo>
                  <a:lnTo>
                    <a:pt x="1166678" y="1065650"/>
                  </a:lnTo>
                  <a:close/>
                </a:path>
                <a:path w="2360295" h="1867535">
                  <a:moveTo>
                    <a:pt x="1179897" y="1063600"/>
                  </a:moveTo>
                  <a:lnTo>
                    <a:pt x="1180218" y="1063244"/>
                  </a:lnTo>
                  <a:lnTo>
                    <a:pt x="1179817" y="1063552"/>
                  </a:lnTo>
                  <a:close/>
                </a:path>
                <a:path w="2360295" h="1867535">
                  <a:moveTo>
                    <a:pt x="1179338" y="1063957"/>
                  </a:moveTo>
                  <a:lnTo>
                    <a:pt x="1179817" y="1063552"/>
                  </a:lnTo>
                  <a:lnTo>
                    <a:pt x="1179571" y="1063405"/>
                  </a:lnTo>
                  <a:lnTo>
                    <a:pt x="1179378" y="1063600"/>
                  </a:lnTo>
                  <a:lnTo>
                    <a:pt x="1179338" y="1063957"/>
                  </a:lnTo>
                  <a:close/>
                </a:path>
                <a:path w="2360295" h="1867535">
                  <a:moveTo>
                    <a:pt x="1179399" y="1064152"/>
                  </a:moveTo>
                  <a:lnTo>
                    <a:pt x="1179793" y="1063715"/>
                  </a:lnTo>
                  <a:lnTo>
                    <a:pt x="1179817" y="1063552"/>
                  </a:lnTo>
                  <a:lnTo>
                    <a:pt x="1179370" y="1063930"/>
                  </a:lnTo>
                  <a:lnTo>
                    <a:pt x="1179399" y="1064152"/>
                  </a:lnTo>
                  <a:close/>
                </a:path>
                <a:path w="2360295" h="1867535">
                  <a:moveTo>
                    <a:pt x="1179470" y="1064380"/>
                  </a:moveTo>
                  <a:lnTo>
                    <a:pt x="1179864" y="1064380"/>
                  </a:lnTo>
                  <a:lnTo>
                    <a:pt x="1180613" y="1064026"/>
                  </a:lnTo>
                  <a:lnTo>
                    <a:pt x="1179897" y="1063600"/>
                  </a:lnTo>
                  <a:lnTo>
                    <a:pt x="1179513" y="1064026"/>
                  </a:lnTo>
                  <a:lnTo>
                    <a:pt x="1179470" y="1064380"/>
                  </a:lnTo>
                  <a:close/>
                </a:path>
                <a:path w="2360295" h="1867535">
                  <a:moveTo>
                    <a:pt x="1181207" y="1064380"/>
                  </a:moveTo>
                  <a:lnTo>
                    <a:pt x="1180815" y="1063930"/>
                  </a:lnTo>
                  <a:lnTo>
                    <a:pt x="1180613" y="1064026"/>
                  </a:lnTo>
                  <a:lnTo>
                    <a:pt x="1181207" y="1064380"/>
                  </a:lnTo>
                  <a:close/>
                </a:path>
                <a:path w="2360295" h="1867535">
                  <a:moveTo>
                    <a:pt x="1167388" y="1077080"/>
                  </a:moveTo>
                  <a:lnTo>
                    <a:pt x="1178365" y="1077080"/>
                  </a:lnTo>
                  <a:lnTo>
                    <a:pt x="1178523" y="1075810"/>
                  </a:lnTo>
                  <a:lnTo>
                    <a:pt x="1178523" y="1074540"/>
                  </a:lnTo>
                  <a:lnTo>
                    <a:pt x="1178680" y="1073270"/>
                  </a:lnTo>
                  <a:lnTo>
                    <a:pt x="1177812" y="1069460"/>
                  </a:lnTo>
                  <a:lnTo>
                    <a:pt x="1179549" y="1068190"/>
                  </a:lnTo>
                  <a:lnTo>
                    <a:pt x="1178049" y="1065650"/>
                  </a:lnTo>
                  <a:lnTo>
                    <a:pt x="1179399" y="1064152"/>
                  </a:lnTo>
                  <a:lnTo>
                    <a:pt x="1179338" y="1063957"/>
                  </a:lnTo>
                  <a:lnTo>
                    <a:pt x="1177338" y="1065650"/>
                  </a:lnTo>
                  <a:lnTo>
                    <a:pt x="1166678" y="1065650"/>
                  </a:lnTo>
                  <a:lnTo>
                    <a:pt x="1166283" y="1069460"/>
                  </a:lnTo>
                  <a:lnTo>
                    <a:pt x="1167231" y="1070730"/>
                  </a:lnTo>
                  <a:lnTo>
                    <a:pt x="1167467" y="1072000"/>
                  </a:lnTo>
                  <a:lnTo>
                    <a:pt x="1167467" y="1073270"/>
                  </a:lnTo>
                  <a:lnTo>
                    <a:pt x="1166362" y="1073270"/>
                  </a:lnTo>
                  <a:lnTo>
                    <a:pt x="1166046" y="1074540"/>
                  </a:lnTo>
                  <a:lnTo>
                    <a:pt x="1168810" y="1074540"/>
                  </a:lnTo>
                  <a:lnTo>
                    <a:pt x="1168888" y="1075810"/>
                  </a:lnTo>
                  <a:lnTo>
                    <a:pt x="1167370" y="1077031"/>
                  </a:lnTo>
                  <a:close/>
                </a:path>
                <a:path w="2360295" h="1867535">
                  <a:moveTo>
                    <a:pt x="1180093" y="1064662"/>
                  </a:moveTo>
                  <a:lnTo>
                    <a:pt x="1180180" y="1064380"/>
                  </a:lnTo>
                  <a:lnTo>
                    <a:pt x="1179864" y="1064380"/>
                  </a:lnTo>
                  <a:lnTo>
                    <a:pt x="1180093" y="1064662"/>
                  </a:lnTo>
                  <a:close/>
                </a:path>
                <a:path w="2360295" h="1867535">
                  <a:moveTo>
                    <a:pt x="1179391" y="1066920"/>
                  </a:moveTo>
                  <a:lnTo>
                    <a:pt x="1180891" y="1065650"/>
                  </a:lnTo>
                  <a:lnTo>
                    <a:pt x="1180093" y="1064662"/>
                  </a:lnTo>
                  <a:lnTo>
                    <a:pt x="1179391" y="1066920"/>
                  </a:lnTo>
                  <a:close/>
                </a:path>
                <a:path w="2360295" h="1867535">
                  <a:moveTo>
                    <a:pt x="1177733" y="1082160"/>
                  </a:moveTo>
                  <a:lnTo>
                    <a:pt x="1179391" y="1082160"/>
                  </a:lnTo>
                  <a:lnTo>
                    <a:pt x="1181997" y="1079620"/>
                  </a:lnTo>
                  <a:lnTo>
                    <a:pt x="1181223" y="1077131"/>
                  </a:lnTo>
                  <a:lnTo>
                    <a:pt x="1181128" y="1074540"/>
                  </a:lnTo>
                  <a:lnTo>
                    <a:pt x="1179865" y="1075810"/>
                  </a:lnTo>
                  <a:lnTo>
                    <a:pt x="1179233" y="1075810"/>
                  </a:lnTo>
                  <a:lnTo>
                    <a:pt x="1178996" y="1077080"/>
                  </a:lnTo>
                  <a:lnTo>
                    <a:pt x="1167388" y="1077080"/>
                  </a:lnTo>
                  <a:lnTo>
                    <a:pt x="1169283" y="1078350"/>
                  </a:lnTo>
                  <a:lnTo>
                    <a:pt x="1169283" y="1079620"/>
                  </a:lnTo>
                  <a:lnTo>
                    <a:pt x="1166362" y="1079620"/>
                  </a:lnTo>
                  <a:lnTo>
                    <a:pt x="1166283" y="1080890"/>
                  </a:lnTo>
                  <a:lnTo>
                    <a:pt x="1178601" y="1080890"/>
                  </a:lnTo>
                  <a:lnTo>
                    <a:pt x="1177733" y="1082160"/>
                  </a:lnTo>
                  <a:close/>
                </a:path>
                <a:path w="2360295" h="1867535">
                  <a:moveTo>
                    <a:pt x="1166520" y="1075810"/>
                  </a:moveTo>
                  <a:lnTo>
                    <a:pt x="1166678" y="1074540"/>
                  </a:lnTo>
                  <a:lnTo>
                    <a:pt x="1166362" y="1074540"/>
                  </a:lnTo>
                  <a:lnTo>
                    <a:pt x="1166520" y="1075810"/>
                  </a:lnTo>
                  <a:close/>
                </a:path>
                <a:path w="2360295" h="1867535">
                  <a:moveTo>
                    <a:pt x="1166362" y="1079620"/>
                  </a:moveTo>
                  <a:lnTo>
                    <a:pt x="1167625" y="1079620"/>
                  </a:lnTo>
                  <a:lnTo>
                    <a:pt x="1167388" y="1078350"/>
                  </a:lnTo>
                  <a:lnTo>
                    <a:pt x="1167370" y="1077031"/>
                  </a:lnTo>
                  <a:lnTo>
                    <a:pt x="1166915" y="1075810"/>
                  </a:lnTo>
                  <a:lnTo>
                    <a:pt x="1165809" y="1075810"/>
                  </a:lnTo>
                  <a:lnTo>
                    <a:pt x="1166112" y="1077031"/>
                  </a:lnTo>
                  <a:lnTo>
                    <a:pt x="1166362" y="1079620"/>
                  </a:lnTo>
                  <a:close/>
                </a:path>
                <a:path w="2360295" h="1867535">
                  <a:moveTo>
                    <a:pt x="1165967" y="1084700"/>
                  </a:moveTo>
                  <a:lnTo>
                    <a:pt x="1175048" y="1084700"/>
                  </a:lnTo>
                  <a:lnTo>
                    <a:pt x="1174890" y="1082160"/>
                  </a:lnTo>
                  <a:lnTo>
                    <a:pt x="1177180" y="1082160"/>
                  </a:lnTo>
                  <a:lnTo>
                    <a:pt x="1175996" y="1080890"/>
                  </a:lnTo>
                  <a:lnTo>
                    <a:pt x="1166283" y="1080890"/>
                  </a:lnTo>
                  <a:lnTo>
                    <a:pt x="1165335" y="1083430"/>
                  </a:lnTo>
                  <a:lnTo>
                    <a:pt x="1165967" y="1084700"/>
                  </a:lnTo>
                  <a:close/>
                </a:path>
                <a:path w="2360295" h="1867535">
                  <a:moveTo>
                    <a:pt x="1176075" y="1089780"/>
                  </a:moveTo>
                  <a:lnTo>
                    <a:pt x="1176706" y="1089780"/>
                  </a:lnTo>
                  <a:lnTo>
                    <a:pt x="1176390" y="1085970"/>
                  </a:lnTo>
                  <a:lnTo>
                    <a:pt x="1176785" y="1085970"/>
                  </a:lnTo>
                  <a:lnTo>
                    <a:pt x="1181365" y="1084700"/>
                  </a:lnTo>
                  <a:lnTo>
                    <a:pt x="1179865" y="1083430"/>
                  </a:lnTo>
                  <a:lnTo>
                    <a:pt x="1178996" y="1082160"/>
                  </a:lnTo>
                  <a:lnTo>
                    <a:pt x="1179154" y="1083430"/>
                  </a:lnTo>
                  <a:lnTo>
                    <a:pt x="1178996" y="1083430"/>
                  </a:lnTo>
                  <a:lnTo>
                    <a:pt x="1178522" y="1084700"/>
                  </a:lnTo>
                  <a:lnTo>
                    <a:pt x="1165967" y="1084700"/>
                  </a:lnTo>
                  <a:lnTo>
                    <a:pt x="1167783" y="1085970"/>
                  </a:lnTo>
                  <a:lnTo>
                    <a:pt x="1166598" y="1088510"/>
                  </a:lnTo>
                  <a:lnTo>
                    <a:pt x="1175759" y="1088510"/>
                  </a:lnTo>
                  <a:lnTo>
                    <a:pt x="1176075" y="1089780"/>
                  </a:lnTo>
                  <a:close/>
                </a:path>
                <a:path w="2360295" h="1867535">
                  <a:moveTo>
                    <a:pt x="1177891" y="1083430"/>
                  </a:moveTo>
                  <a:lnTo>
                    <a:pt x="1178207" y="1083430"/>
                  </a:lnTo>
                  <a:lnTo>
                    <a:pt x="1178128" y="1082160"/>
                  </a:lnTo>
                  <a:lnTo>
                    <a:pt x="1177891" y="1082160"/>
                  </a:lnTo>
                  <a:lnTo>
                    <a:pt x="1177891" y="1083430"/>
                  </a:lnTo>
                  <a:close/>
                </a:path>
                <a:path w="2360295" h="1867535">
                  <a:moveTo>
                    <a:pt x="1176627" y="1083430"/>
                  </a:moveTo>
                  <a:lnTo>
                    <a:pt x="1176943" y="1082160"/>
                  </a:lnTo>
                  <a:lnTo>
                    <a:pt x="1176154" y="1082160"/>
                  </a:lnTo>
                  <a:lnTo>
                    <a:pt x="1176627" y="1083430"/>
                  </a:lnTo>
                  <a:close/>
                </a:path>
                <a:path w="2360295" h="1867535">
                  <a:moveTo>
                    <a:pt x="1179233" y="1088510"/>
                  </a:moveTo>
                  <a:lnTo>
                    <a:pt x="1179232" y="1087240"/>
                  </a:lnTo>
                  <a:lnTo>
                    <a:pt x="1180259" y="1087240"/>
                  </a:lnTo>
                  <a:lnTo>
                    <a:pt x="1180338" y="1085970"/>
                  </a:lnTo>
                  <a:lnTo>
                    <a:pt x="1176390" y="1085970"/>
                  </a:lnTo>
                  <a:lnTo>
                    <a:pt x="1179233" y="1088510"/>
                  </a:lnTo>
                  <a:close/>
                </a:path>
                <a:path w="2360295" h="1867535">
                  <a:moveTo>
                    <a:pt x="1179351" y="1089145"/>
                  </a:moveTo>
                  <a:lnTo>
                    <a:pt x="1180022" y="1088510"/>
                  </a:lnTo>
                  <a:lnTo>
                    <a:pt x="1180575" y="1087240"/>
                  </a:lnTo>
                  <a:lnTo>
                    <a:pt x="1180181" y="1087240"/>
                  </a:lnTo>
                  <a:lnTo>
                    <a:pt x="1179305" y="1088413"/>
                  </a:lnTo>
                  <a:lnTo>
                    <a:pt x="1179351" y="1089145"/>
                  </a:lnTo>
                  <a:close/>
                </a:path>
                <a:path w="2360295" h="1867535">
                  <a:moveTo>
                    <a:pt x="1179305" y="1088413"/>
                  </a:moveTo>
                  <a:lnTo>
                    <a:pt x="1180181" y="1087240"/>
                  </a:lnTo>
                  <a:lnTo>
                    <a:pt x="1179232" y="1087240"/>
                  </a:lnTo>
                  <a:lnTo>
                    <a:pt x="1179305" y="1088413"/>
                  </a:lnTo>
                  <a:close/>
                </a:path>
                <a:path w="2360295" h="1867535">
                  <a:moveTo>
                    <a:pt x="1171257" y="1093590"/>
                  </a:moveTo>
                  <a:lnTo>
                    <a:pt x="1177180" y="1093590"/>
                  </a:lnTo>
                  <a:lnTo>
                    <a:pt x="1176943" y="1092320"/>
                  </a:lnTo>
                  <a:lnTo>
                    <a:pt x="1176785" y="1092320"/>
                  </a:lnTo>
                  <a:lnTo>
                    <a:pt x="1177654" y="1091050"/>
                  </a:lnTo>
                  <a:lnTo>
                    <a:pt x="1177338" y="1089780"/>
                  </a:lnTo>
                  <a:lnTo>
                    <a:pt x="1175601" y="1089780"/>
                  </a:lnTo>
                  <a:lnTo>
                    <a:pt x="1175206" y="1088510"/>
                  </a:lnTo>
                  <a:lnTo>
                    <a:pt x="1166598" y="1088510"/>
                  </a:lnTo>
                  <a:lnTo>
                    <a:pt x="1170152" y="1089780"/>
                  </a:lnTo>
                  <a:lnTo>
                    <a:pt x="1167388" y="1091050"/>
                  </a:lnTo>
                  <a:lnTo>
                    <a:pt x="1171257" y="1091050"/>
                  </a:lnTo>
                  <a:lnTo>
                    <a:pt x="1171257" y="1093590"/>
                  </a:lnTo>
                  <a:close/>
                </a:path>
                <a:path w="2360295" h="1867535">
                  <a:moveTo>
                    <a:pt x="1178680" y="1089780"/>
                  </a:moveTo>
                  <a:lnTo>
                    <a:pt x="1179391" y="1089780"/>
                  </a:lnTo>
                  <a:lnTo>
                    <a:pt x="1179351" y="1089145"/>
                  </a:lnTo>
                  <a:lnTo>
                    <a:pt x="1178680" y="1089780"/>
                  </a:lnTo>
                  <a:close/>
                </a:path>
                <a:path w="2360295" h="1867535">
                  <a:moveTo>
                    <a:pt x="1179548" y="1091050"/>
                  </a:moveTo>
                  <a:lnTo>
                    <a:pt x="1181365" y="1091050"/>
                  </a:lnTo>
                  <a:lnTo>
                    <a:pt x="1181759" y="1089780"/>
                  </a:lnTo>
                  <a:lnTo>
                    <a:pt x="1179391" y="1089780"/>
                  </a:lnTo>
                  <a:lnTo>
                    <a:pt x="1179548" y="1091050"/>
                  </a:lnTo>
                  <a:close/>
                </a:path>
                <a:path w="2360295" h="1867535">
                  <a:moveTo>
                    <a:pt x="1180556" y="1093183"/>
                  </a:moveTo>
                  <a:lnTo>
                    <a:pt x="1181286" y="1091050"/>
                  </a:lnTo>
                  <a:lnTo>
                    <a:pt x="1180180" y="1091050"/>
                  </a:lnTo>
                  <a:lnTo>
                    <a:pt x="1180331" y="1092666"/>
                  </a:lnTo>
                  <a:lnTo>
                    <a:pt x="1180556" y="1093183"/>
                  </a:lnTo>
                  <a:close/>
                </a:path>
                <a:path w="2360295" h="1867535">
                  <a:moveTo>
                    <a:pt x="1178996" y="1092320"/>
                  </a:moveTo>
                  <a:lnTo>
                    <a:pt x="1180101" y="1092320"/>
                  </a:lnTo>
                  <a:lnTo>
                    <a:pt x="1179707" y="1091050"/>
                  </a:lnTo>
                  <a:lnTo>
                    <a:pt x="1178996" y="1092320"/>
                  </a:lnTo>
                  <a:close/>
                </a:path>
                <a:path w="2360295" h="1867535">
                  <a:moveTo>
                    <a:pt x="1167388" y="1093590"/>
                  </a:moveTo>
                  <a:lnTo>
                    <a:pt x="1168494" y="1093590"/>
                  </a:lnTo>
                  <a:lnTo>
                    <a:pt x="1169441" y="1092320"/>
                  </a:lnTo>
                  <a:lnTo>
                    <a:pt x="1169836" y="1091050"/>
                  </a:lnTo>
                  <a:lnTo>
                    <a:pt x="1167388" y="1091050"/>
                  </a:lnTo>
                  <a:lnTo>
                    <a:pt x="1164624" y="1092320"/>
                  </a:lnTo>
                  <a:lnTo>
                    <a:pt x="1167388" y="1093590"/>
                  </a:lnTo>
                  <a:close/>
                </a:path>
                <a:path w="2360295" h="1867535">
                  <a:moveTo>
                    <a:pt x="1178917" y="1093590"/>
                  </a:moveTo>
                  <a:lnTo>
                    <a:pt x="1180417" y="1093590"/>
                  </a:lnTo>
                  <a:lnTo>
                    <a:pt x="1180331" y="1092666"/>
                  </a:lnTo>
                  <a:lnTo>
                    <a:pt x="1180180" y="1092320"/>
                  </a:lnTo>
                  <a:lnTo>
                    <a:pt x="1178443" y="1092320"/>
                  </a:lnTo>
                  <a:lnTo>
                    <a:pt x="1178917" y="1093590"/>
                  </a:lnTo>
                  <a:close/>
                </a:path>
                <a:path w="2360295" h="1867535">
                  <a:moveTo>
                    <a:pt x="1180417" y="1093590"/>
                  </a:moveTo>
                  <a:lnTo>
                    <a:pt x="1180556" y="1093183"/>
                  </a:lnTo>
                  <a:lnTo>
                    <a:pt x="1180331" y="1092666"/>
                  </a:lnTo>
                  <a:lnTo>
                    <a:pt x="1180417" y="1093590"/>
                  </a:lnTo>
                  <a:close/>
                </a:path>
                <a:path w="2360295" h="1867535">
                  <a:moveTo>
                    <a:pt x="1180417" y="1093590"/>
                  </a:moveTo>
                  <a:lnTo>
                    <a:pt x="1180733" y="1093590"/>
                  </a:lnTo>
                  <a:lnTo>
                    <a:pt x="1180556" y="1093183"/>
                  </a:lnTo>
                  <a:lnTo>
                    <a:pt x="1180417" y="1093590"/>
                  </a:lnTo>
                  <a:close/>
                </a:path>
                <a:path w="2360295" h="1867535">
                  <a:moveTo>
                    <a:pt x="1177811" y="1094860"/>
                  </a:moveTo>
                  <a:lnTo>
                    <a:pt x="1180101" y="1094860"/>
                  </a:lnTo>
                  <a:lnTo>
                    <a:pt x="1179943" y="1093590"/>
                  </a:lnTo>
                  <a:lnTo>
                    <a:pt x="1177101" y="1093590"/>
                  </a:lnTo>
                  <a:lnTo>
                    <a:pt x="1177811" y="1094860"/>
                  </a:lnTo>
                  <a:close/>
                </a:path>
                <a:path w="2360295" h="1867535">
                  <a:moveTo>
                    <a:pt x="1177947" y="1096069"/>
                  </a:moveTo>
                  <a:lnTo>
                    <a:pt x="1179027" y="1094910"/>
                  </a:lnTo>
                  <a:lnTo>
                    <a:pt x="1177811" y="1094860"/>
                  </a:lnTo>
                  <a:lnTo>
                    <a:pt x="1177101" y="1093590"/>
                  </a:lnTo>
                  <a:lnTo>
                    <a:pt x="1177947" y="1096069"/>
                  </a:lnTo>
                  <a:close/>
                </a:path>
                <a:path w="2360295" h="1867535">
                  <a:moveTo>
                    <a:pt x="1174100" y="1094860"/>
                  </a:moveTo>
                  <a:lnTo>
                    <a:pt x="1177496" y="1094860"/>
                  </a:lnTo>
                  <a:lnTo>
                    <a:pt x="1177022" y="1093590"/>
                  </a:lnTo>
                  <a:lnTo>
                    <a:pt x="1174337" y="1093590"/>
                  </a:lnTo>
                  <a:lnTo>
                    <a:pt x="1174100" y="1094860"/>
                  </a:lnTo>
                  <a:close/>
                </a:path>
                <a:path w="2360295" h="1867535">
                  <a:moveTo>
                    <a:pt x="1172600" y="1094860"/>
                  </a:moveTo>
                  <a:lnTo>
                    <a:pt x="1173784" y="1094860"/>
                  </a:lnTo>
                  <a:lnTo>
                    <a:pt x="1173389" y="1093590"/>
                  </a:lnTo>
                  <a:lnTo>
                    <a:pt x="1172600" y="1093590"/>
                  </a:lnTo>
                  <a:lnTo>
                    <a:pt x="1172600" y="1094860"/>
                  </a:lnTo>
                  <a:close/>
                </a:path>
                <a:path w="2360295" h="1867535">
                  <a:moveTo>
                    <a:pt x="1171573" y="1094860"/>
                  </a:moveTo>
                  <a:lnTo>
                    <a:pt x="1171889" y="1094860"/>
                  </a:lnTo>
                  <a:lnTo>
                    <a:pt x="1171968" y="1093590"/>
                  </a:lnTo>
                  <a:lnTo>
                    <a:pt x="1171494" y="1093590"/>
                  </a:lnTo>
                  <a:lnTo>
                    <a:pt x="1171573" y="1094860"/>
                  </a:lnTo>
                  <a:close/>
                </a:path>
                <a:path w="2360295" h="1867535">
                  <a:moveTo>
                    <a:pt x="1179786" y="1096130"/>
                  </a:moveTo>
                  <a:lnTo>
                    <a:pt x="1180180" y="1096130"/>
                  </a:lnTo>
                  <a:lnTo>
                    <a:pt x="1180180" y="1094860"/>
                  </a:lnTo>
                  <a:lnTo>
                    <a:pt x="1179075" y="1094860"/>
                  </a:lnTo>
                  <a:lnTo>
                    <a:pt x="1179786" y="1096130"/>
                  </a:lnTo>
                  <a:close/>
                </a:path>
                <a:path w="2360295" h="1867535">
                  <a:moveTo>
                    <a:pt x="1179027" y="1094910"/>
                  </a:moveTo>
                  <a:close/>
                </a:path>
                <a:path w="2360295" h="1867535">
                  <a:moveTo>
                    <a:pt x="1178644" y="1099478"/>
                  </a:moveTo>
                  <a:lnTo>
                    <a:pt x="1179391" y="1098811"/>
                  </a:lnTo>
                  <a:lnTo>
                    <a:pt x="1177890" y="1096130"/>
                  </a:lnTo>
                  <a:lnTo>
                    <a:pt x="1177496" y="1096130"/>
                  </a:lnTo>
                  <a:lnTo>
                    <a:pt x="1176943" y="1094860"/>
                  </a:lnTo>
                  <a:lnTo>
                    <a:pt x="1172521" y="1094860"/>
                  </a:lnTo>
                  <a:lnTo>
                    <a:pt x="1172284" y="1097400"/>
                  </a:lnTo>
                  <a:lnTo>
                    <a:pt x="1169915" y="1097400"/>
                  </a:lnTo>
                  <a:lnTo>
                    <a:pt x="1170310" y="1098670"/>
                  </a:lnTo>
                  <a:lnTo>
                    <a:pt x="1176232" y="1098670"/>
                  </a:lnTo>
                  <a:lnTo>
                    <a:pt x="1178644" y="1099478"/>
                  </a:lnTo>
                  <a:close/>
                </a:path>
                <a:path w="2360295" h="1867535">
                  <a:moveTo>
                    <a:pt x="1168178" y="1097400"/>
                  </a:moveTo>
                  <a:lnTo>
                    <a:pt x="1172284" y="1097400"/>
                  </a:lnTo>
                  <a:lnTo>
                    <a:pt x="1171968" y="1094860"/>
                  </a:lnTo>
                  <a:lnTo>
                    <a:pt x="1170468" y="1096130"/>
                  </a:lnTo>
                  <a:lnTo>
                    <a:pt x="1168375" y="1096130"/>
                  </a:lnTo>
                  <a:lnTo>
                    <a:pt x="1167754" y="1096999"/>
                  </a:lnTo>
                  <a:lnTo>
                    <a:pt x="1168178" y="1097400"/>
                  </a:lnTo>
                  <a:close/>
                </a:path>
                <a:path w="2360295" h="1867535">
                  <a:moveTo>
                    <a:pt x="1168375" y="1096130"/>
                  </a:moveTo>
                  <a:lnTo>
                    <a:pt x="1169994" y="1096130"/>
                  </a:lnTo>
                  <a:lnTo>
                    <a:pt x="1169283" y="1094860"/>
                  </a:lnTo>
                  <a:lnTo>
                    <a:pt x="1168375" y="1096130"/>
                  </a:lnTo>
                  <a:close/>
                </a:path>
                <a:path w="2360295" h="1867535">
                  <a:moveTo>
                    <a:pt x="1167467" y="1096727"/>
                  </a:moveTo>
                  <a:lnTo>
                    <a:pt x="1167467" y="1094860"/>
                  </a:lnTo>
                  <a:lnTo>
                    <a:pt x="1167230" y="1094860"/>
                  </a:lnTo>
                  <a:lnTo>
                    <a:pt x="1166993" y="1096130"/>
                  </a:lnTo>
                  <a:lnTo>
                    <a:pt x="1166836" y="1096130"/>
                  </a:lnTo>
                  <a:lnTo>
                    <a:pt x="1167467" y="1096727"/>
                  </a:lnTo>
                  <a:close/>
                </a:path>
                <a:path w="2360295" h="1867535">
                  <a:moveTo>
                    <a:pt x="1177890" y="1096130"/>
                  </a:moveTo>
                  <a:close/>
                </a:path>
                <a:path w="2360295" h="1867535">
                  <a:moveTo>
                    <a:pt x="1167467" y="1097400"/>
                  </a:moveTo>
                  <a:lnTo>
                    <a:pt x="1167754" y="1096999"/>
                  </a:lnTo>
                  <a:lnTo>
                    <a:pt x="1167467" y="1096727"/>
                  </a:lnTo>
                  <a:lnTo>
                    <a:pt x="1167467" y="1097400"/>
                  </a:lnTo>
                  <a:close/>
                </a:path>
                <a:path w="2360295" h="1867535">
                  <a:moveTo>
                    <a:pt x="1180022" y="1099940"/>
                  </a:moveTo>
                  <a:lnTo>
                    <a:pt x="1181365" y="1099940"/>
                  </a:lnTo>
                  <a:lnTo>
                    <a:pt x="1181444" y="1098670"/>
                  </a:lnTo>
                  <a:lnTo>
                    <a:pt x="1181286" y="1097400"/>
                  </a:lnTo>
                  <a:lnTo>
                    <a:pt x="1180654" y="1097400"/>
                  </a:lnTo>
                  <a:lnTo>
                    <a:pt x="1180891" y="1098670"/>
                  </a:lnTo>
                  <a:lnTo>
                    <a:pt x="1179549" y="1098670"/>
                  </a:lnTo>
                  <a:lnTo>
                    <a:pt x="1179391" y="1098811"/>
                  </a:lnTo>
                  <a:lnTo>
                    <a:pt x="1180022" y="1099940"/>
                  </a:lnTo>
                  <a:close/>
                </a:path>
                <a:path w="2360295" h="1867535">
                  <a:moveTo>
                    <a:pt x="1169678" y="1106290"/>
                  </a:moveTo>
                  <a:lnTo>
                    <a:pt x="1181917" y="1106290"/>
                  </a:lnTo>
                  <a:lnTo>
                    <a:pt x="1181207" y="1105020"/>
                  </a:lnTo>
                  <a:lnTo>
                    <a:pt x="1180891" y="1105020"/>
                  </a:lnTo>
                  <a:lnTo>
                    <a:pt x="1180180" y="1103750"/>
                  </a:lnTo>
                  <a:lnTo>
                    <a:pt x="1181286" y="1103750"/>
                  </a:lnTo>
                  <a:lnTo>
                    <a:pt x="1181681" y="1102480"/>
                  </a:lnTo>
                  <a:lnTo>
                    <a:pt x="1182154" y="1102480"/>
                  </a:lnTo>
                  <a:lnTo>
                    <a:pt x="1180812" y="1101210"/>
                  </a:lnTo>
                  <a:lnTo>
                    <a:pt x="1183260" y="1099940"/>
                  </a:lnTo>
                  <a:lnTo>
                    <a:pt x="1175127" y="1099940"/>
                  </a:lnTo>
                  <a:lnTo>
                    <a:pt x="1174969" y="1098670"/>
                  </a:lnTo>
                  <a:lnTo>
                    <a:pt x="1170231" y="1098670"/>
                  </a:lnTo>
                  <a:lnTo>
                    <a:pt x="1169283" y="1099940"/>
                  </a:lnTo>
                  <a:lnTo>
                    <a:pt x="1168020" y="1101210"/>
                  </a:lnTo>
                  <a:lnTo>
                    <a:pt x="1170468" y="1101210"/>
                  </a:lnTo>
                  <a:lnTo>
                    <a:pt x="1170073" y="1102480"/>
                  </a:lnTo>
                  <a:lnTo>
                    <a:pt x="1170073" y="1103750"/>
                  </a:lnTo>
                  <a:lnTo>
                    <a:pt x="1170863" y="1105020"/>
                  </a:lnTo>
                  <a:lnTo>
                    <a:pt x="1169678" y="1106290"/>
                  </a:lnTo>
                  <a:close/>
                </a:path>
                <a:path w="2360295" h="1867535">
                  <a:moveTo>
                    <a:pt x="1180022" y="1099940"/>
                  </a:moveTo>
                  <a:lnTo>
                    <a:pt x="1179391" y="1098811"/>
                  </a:lnTo>
                  <a:lnTo>
                    <a:pt x="1178644" y="1099478"/>
                  </a:lnTo>
                  <a:lnTo>
                    <a:pt x="1180022" y="1099940"/>
                  </a:lnTo>
                  <a:close/>
                </a:path>
                <a:path w="2360295" h="1867535">
                  <a:moveTo>
                    <a:pt x="1178127" y="1099940"/>
                  </a:moveTo>
                  <a:lnTo>
                    <a:pt x="1180022" y="1099940"/>
                  </a:lnTo>
                  <a:lnTo>
                    <a:pt x="1178644" y="1099478"/>
                  </a:lnTo>
                  <a:lnTo>
                    <a:pt x="1178127" y="1099940"/>
                  </a:lnTo>
                  <a:close/>
                </a:path>
                <a:path w="2360295" h="1867535">
                  <a:moveTo>
                    <a:pt x="1167625" y="1107560"/>
                  </a:moveTo>
                  <a:lnTo>
                    <a:pt x="1169204" y="1107560"/>
                  </a:lnTo>
                  <a:lnTo>
                    <a:pt x="1168415" y="1106290"/>
                  </a:lnTo>
                  <a:lnTo>
                    <a:pt x="1169126" y="1106290"/>
                  </a:lnTo>
                  <a:lnTo>
                    <a:pt x="1168652" y="1105020"/>
                  </a:lnTo>
                  <a:lnTo>
                    <a:pt x="1167625" y="1105020"/>
                  </a:lnTo>
                  <a:lnTo>
                    <a:pt x="1167309" y="1106290"/>
                  </a:lnTo>
                  <a:lnTo>
                    <a:pt x="1167625" y="1107560"/>
                  </a:lnTo>
                  <a:close/>
                </a:path>
                <a:path w="2360295" h="1867535">
                  <a:moveTo>
                    <a:pt x="1179391" y="1108830"/>
                  </a:moveTo>
                  <a:lnTo>
                    <a:pt x="1180022" y="1108830"/>
                  </a:lnTo>
                  <a:lnTo>
                    <a:pt x="1179233" y="1107560"/>
                  </a:lnTo>
                  <a:lnTo>
                    <a:pt x="1181049" y="1107560"/>
                  </a:lnTo>
                  <a:lnTo>
                    <a:pt x="1178917" y="1106290"/>
                  </a:lnTo>
                  <a:lnTo>
                    <a:pt x="1178759" y="1106290"/>
                  </a:lnTo>
                  <a:lnTo>
                    <a:pt x="1178048" y="1107560"/>
                  </a:lnTo>
                  <a:lnTo>
                    <a:pt x="1179391" y="1108830"/>
                  </a:lnTo>
                  <a:close/>
                </a:path>
                <a:path w="2360295" h="1867535">
                  <a:moveTo>
                    <a:pt x="1169520" y="1108830"/>
                  </a:moveTo>
                  <a:lnTo>
                    <a:pt x="1175285" y="1108830"/>
                  </a:lnTo>
                  <a:lnTo>
                    <a:pt x="1176548" y="1107560"/>
                  </a:lnTo>
                  <a:lnTo>
                    <a:pt x="1177732" y="1106290"/>
                  </a:lnTo>
                  <a:lnTo>
                    <a:pt x="1170231" y="1106290"/>
                  </a:lnTo>
                  <a:lnTo>
                    <a:pt x="1170073" y="1107560"/>
                  </a:lnTo>
                  <a:lnTo>
                    <a:pt x="1169520" y="1108830"/>
                  </a:lnTo>
                  <a:close/>
                </a:path>
                <a:path w="2360295" h="1867535">
                  <a:moveTo>
                    <a:pt x="1180417" y="1110100"/>
                  </a:moveTo>
                  <a:lnTo>
                    <a:pt x="1181759" y="1110100"/>
                  </a:lnTo>
                  <a:lnTo>
                    <a:pt x="1181444" y="1108830"/>
                  </a:lnTo>
                  <a:lnTo>
                    <a:pt x="1181207" y="1107560"/>
                  </a:lnTo>
                  <a:lnTo>
                    <a:pt x="1180891" y="1108830"/>
                  </a:lnTo>
                  <a:lnTo>
                    <a:pt x="1180338" y="1108830"/>
                  </a:lnTo>
                  <a:lnTo>
                    <a:pt x="1180417" y="1110100"/>
                  </a:lnTo>
                  <a:close/>
                </a:path>
                <a:path w="2360295" h="1867535">
                  <a:moveTo>
                    <a:pt x="1166915" y="1110100"/>
                  </a:moveTo>
                  <a:lnTo>
                    <a:pt x="1167704" y="1110100"/>
                  </a:lnTo>
                  <a:lnTo>
                    <a:pt x="1168178" y="1108830"/>
                  </a:lnTo>
                  <a:lnTo>
                    <a:pt x="1169205" y="1108830"/>
                  </a:lnTo>
                  <a:lnTo>
                    <a:pt x="1167704" y="1107560"/>
                  </a:lnTo>
                  <a:lnTo>
                    <a:pt x="1167073" y="1107560"/>
                  </a:lnTo>
                  <a:lnTo>
                    <a:pt x="1166915" y="1108830"/>
                  </a:lnTo>
                  <a:lnTo>
                    <a:pt x="1166915" y="1110100"/>
                  </a:lnTo>
                  <a:close/>
                </a:path>
                <a:path w="2360295" h="1867535">
                  <a:moveTo>
                    <a:pt x="1166915" y="1111370"/>
                  </a:moveTo>
                  <a:lnTo>
                    <a:pt x="1175837" y="1111370"/>
                  </a:lnTo>
                  <a:lnTo>
                    <a:pt x="1174495" y="1110100"/>
                  </a:lnTo>
                  <a:lnTo>
                    <a:pt x="1175837" y="1108830"/>
                  </a:lnTo>
                  <a:lnTo>
                    <a:pt x="1168178" y="1108830"/>
                  </a:lnTo>
                  <a:lnTo>
                    <a:pt x="1168573" y="1110100"/>
                  </a:lnTo>
                  <a:lnTo>
                    <a:pt x="1166915" y="1111370"/>
                  </a:lnTo>
                  <a:close/>
                </a:path>
                <a:path w="2360295" h="1867535">
                  <a:moveTo>
                    <a:pt x="1181365" y="1111370"/>
                  </a:moveTo>
                  <a:lnTo>
                    <a:pt x="1181522" y="1110100"/>
                  </a:lnTo>
                  <a:lnTo>
                    <a:pt x="1180970" y="1110100"/>
                  </a:lnTo>
                  <a:lnTo>
                    <a:pt x="1181365" y="1111370"/>
                  </a:lnTo>
                  <a:close/>
                </a:path>
                <a:path w="2360295" h="1867535">
                  <a:moveTo>
                    <a:pt x="1168494" y="1112640"/>
                  </a:moveTo>
                  <a:lnTo>
                    <a:pt x="1176390" y="1112640"/>
                  </a:lnTo>
                  <a:lnTo>
                    <a:pt x="1176469" y="1111370"/>
                  </a:lnTo>
                  <a:lnTo>
                    <a:pt x="1168731" y="1111370"/>
                  </a:lnTo>
                  <a:lnTo>
                    <a:pt x="1168494" y="1112640"/>
                  </a:lnTo>
                  <a:close/>
                </a:path>
                <a:path w="2360295" h="1867535">
                  <a:moveTo>
                    <a:pt x="1173310" y="360398"/>
                  </a:moveTo>
                  <a:lnTo>
                    <a:pt x="1174258" y="360271"/>
                  </a:lnTo>
                  <a:lnTo>
                    <a:pt x="1174179" y="359255"/>
                  </a:lnTo>
                  <a:lnTo>
                    <a:pt x="1173705" y="359255"/>
                  </a:lnTo>
                  <a:lnTo>
                    <a:pt x="1173390" y="359763"/>
                  </a:lnTo>
                  <a:lnTo>
                    <a:pt x="1173310" y="360398"/>
                  </a:lnTo>
                  <a:close/>
                </a:path>
                <a:path w="2360295" h="1867535">
                  <a:moveTo>
                    <a:pt x="1174521" y="360271"/>
                  </a:moveTo>
                  <a:lnTo>
                    <a:pt x="1174653" y="360271"/>
                  </a:lnTo>
                  <a:lnTo>
                    <a:pt x="1174653" y="360144"/>
                  </a:lnTo>
                  <a:lnTo>
                    <a:pt x="1174521" y="360271"/>
                  </a:lnTo>
                  <a:close/>
                </a:path>
                <a:path w="2360295" h="1867535">
                  <a:moveTo>
                    <a:pt x="1174258" y="360525"/>
                  </a:moveTo>
                  <a:lnTo>
                    <a:pt x="1174521" y="360271"/>
                  </a:lnTo>
                  <a:lnTo>
                    <a:pt x="1174258" y="360271"/>
                  </a:lnTo>
                  <a:lnTo>
                    <a:pt x="1174258" y="360525"/>
                  </a:lnTo>
                  <a:close/>
                </a:path>
                <a:path w="2360295" h="1867535">
                  <a:moveTo>
                    <a:pt x="1173074" y="364589"/>
                  </a:moveTo>
                  <a:lnTo>
                    <a:pt x="1174890" y="363827"/>
                  </a:lnTo>
                  <a:lnTo>
                    <a:pt x="1175127" y="362303"/>
                  </a:lnTo>
                  <a:lnTo>
                    <a:pt x="1172837" y="361795"/>
                  </a:lnTo>
                  <a:lnTo>
                    <a:pt x="1172837" y="360398"/>
                  </a:lnTo>
                  <a:lnTo>
                    <a:pt x="1169363" y="361160"/>
                  </a:lnTo>
                  <a:lnTo>
                    <a:pt x="1169472" y="361541"/>
                  </a:lnTo>
                  <a:lnTo>
                    <a:pt x="1172521" y="361541"/>
                  </a:lnTo>
                  <a:lnTo>
                    <a:pt x="1172398" y="362049"/>
                  </a:lnTo>
                  <a:lnTo>
                    <a:pt x="1172995" y="362049"/>
                  </a:lnTo>
                  <a:lnTo>
                    <a:pt x="1173074" y="364589"/>
                  </a:lnTo>
                  <a:close/>
                </a:path>
                <a:path w="2360295" h="1867535">
                  <a:moveTo>
                    <a:pt x="1176724" y="367891"/>
                  </a:moveTo>
                  <a:lnTo>
                    <a:pt x="1179154" y="367891"/>
                  </a:lnTo>
                  <a:lnTo>
                    <a:pt x="1177497" y="367256"/>
                  </a:lnTo>
                  <a:lnTo>
                    <a:pt x="1177970" y="366240"/>
                  </a:lnTo>
                  <a:lnTo>
                    <a:pt x="1178509" y="363446"/>
                  </a:lnTo>
                  <a:lnTo>
                    <a:pt x="1178681" y="362684"/>
                  </a:lnTo>
                  <a:lnTo>
                    <a:pt x="1178918" y="361287"/>
                  </a:lnTo>
                  <a:lnTo>
                    <a:pt x="1178523" y="360906"/>
                  </a:lnTo>
                  <a:lnTo>
                    <a:pt x="1178365" y="360652"/>
                  </a:lnTo>
                  <a:lnTo>
                    <a:pt x="1178128" y="360906"/>
                  </a:lnTo>
                  <a:lnTo>
                    <a:pt x="1177891" y="360906"/>
                  </a:lnTo>
                  <a:lnTo>
                    <a:pt x="1176628" y="364970"/>
                  </a:lnTo>
                  <a:lnTo>
                    <a:pt x="1178049" y="365478"/>
                  </a:lnTo>
                  <a:lnTo>
                    <a:pt x="1176470" y="366367"/>
                  </a:lnTo>
                  <a:lnTo>
                    <a:pt x="1176312" y="366494"/>
                  </a:lnTo>
                  <a:lnTo>
                    <a:pt x="1176391" y="366875"/>
                  </a:lnTo>
                  <a:lnTo>
                    <a:pt x="1176470" y="367129"/>
                  </a:lnTo>
                  <a:lnTo>
                    <a:pt x="1176944" y="367256"/>
                  </a:lnTo>
                  <a:lnTo>
                    <a:pt x="1176724" y="367891"/>
                  </a:lnTo>
                  <a:close/>
                </a:path>
                <a:path w="2360295" h="1867535">
                  <a:moveTo>
                    <a:pt x="1169837" y="362811"/>
                  </a:moveTo>
                  <a:lnTo>
                    <a:pt x="1172521" y="361541"/>
                  </a:lnTo>
                  <a:lnTo>
                    <a:pt x="1169472" y="361541"/>
                  </a:lnTo>
                  <a:lnTo>
                    <a:pt x="1169837" y="362811"/>
                  </a:lnTo>
                  <a:close/>
                </a:path>
                <a:path w="2360295" h="1867535">
                  <a:moveTo>
                    <a:pt x="1168889" y="366113"/>
                  </a:moveTo>
                  <a:lnTo>
                    <a:pt x="1173232" y="366113"/>
                  </a:lnTo>
                  <a:lnTo>
                    <a:pt x="1173043" y="365097"/>
                  </a:lnTo>
                  <a:lnTo>
                    <a:pt x="1172838" y="363446"/>
                  </a:lnTo>
                  <a:lnTo>
                    <a:pt x="1172601" y="362049"/>
                  </a:lnTo>
                  <a:lnTo>
                    <a:pt x="1172398" y="362049"/>
                  </a:lnTo>
                  <a:lnTo>
                    <a:pt x="1171969" y="363827"/>
                  </a:lnTo>
                  <a:lnTo>
                    <a:pt x="1171810" y="364335"/>
                  </a:lnTo>
                  <a:lnTo>
                    <a:pt x="1172837" y="364970"/>
                  </a:lnTo>
                  <a:lnTo>
                    <a:pt x="1171100" y="365478"/>
                  </a:lnTo>
                  <a:lnTo>
                    <a:pt x="1170310" y="365605"/>
                  </a:lnTo>
                  <a:lnTo>
                    <a:pt x="1169011" y="365605"/>
                  </a:lnTo>
                  <a:lnTo>
                    <a:pt x="1168889" y="366113"/>
                  </a:lnTo>
                  <a:close/>
                </a:path>
                <a:path w="2360295" h="1867535">
                  <a:moveTo>
                    <a:pt x="1169011" y="365605"/>
                  </a:moveTo>
                  <a:lnTo>
                    <a:pt x="1170310" y="365605"/>
                  </a:lnTo>
                  <a:lnTo>
                    <a:pt x="1169994" y="365478"/>
                  </a:lnTo>
                  <a:lnTo>
                    <a:pt x="1169521" y="365097"/>
                  </a:lnTo>
                  <a:lnTo>
                    <a:pt x="1169284" y="364462"/>
                  </a:lnTo>
                  <a:lnTo>
                    <a:pt x="1169011" y="365605"/>
                  </a:lnTo>
                  <a:close/>
                </a:path>
                <a:path w="2360295" h="1867535">
                  <a:moveTo>
                    <a:pt x="1174350" y="368907"/>
                  </a:moveTo>
                  <a:lnTo>
                    <a:pt x="1176233" y="368907"/>
                  </a:lnTo>
                  <a:lnTo>
                    <a:pt x="1175522" y="367256"/>
                  </a:lnTo>
                  <a:lnTo>
                    <a:pt x="1175048" y="366875"/>
                  </a:lnTo>
                  <a:lnTo>
                    <a:pt x="1174969" y="366494"/>
                  </a:lnTo>
                  <a:lnTo>
                    <a:pt x="1175680" y="365097"/>
                  </a:lnTo>
                  <a:lnTo>
                    <a:pt x="1174496" y="365732"/>
                  </a:lnTo>
                  <a:lnTo>
                    <a:pt x="1174350" y="368907"/>
                  </a:lnTo>
                  <a:close/>
                </a:path>
                <a:path w="2360295" h="1867535">
                  <a:moveTo>
                    <a:pt x="1169312" y="369161"/>
                  </a:moveTo>
                  <a:lnTo>
                    <a:pt x="1174338" y="369161"/>
                  </a:lnTo>
                  <a:lnTo>
                    <a:pt x="1173627" y="365986"/>
                  </a:lnTo>
                  <a:lnTo>
                    <a:pt x="1173232" y="366113"/>
                  </a:lnTo>
                  <a:lnTo>
                    <a:pt x="1168889" y="366113"/>
                  </a:lnTo>
                  <a:lnTo>
                    <a:pt x="1167704" y="367129"/>
                  </a:lnTo>
                  <a:lnTo>
                    <a:pt x="1169284" y="367764"/>
                  </a:lnTo>
                  <a:lnTo>
                    <a:pt x="1169758" y="368145"/>
                  </a:lnTo>
                  <a:lnTo>
                    <a:pt x="1169312" y="369161"/>
                  </a:lnTo>
                  <a:close/>
                </a:path>
                <a:path w="2360295" h="1867535">
                  <a:moveTo>
                    <a:pt x="1177970" y="372590"/>
                  </a:moveTo>
                  <a:lnTo>
                    <a:pt x="1179786" y="372463"/>
                  </a:lnTo>
                  <a:lnTo>
                    <a:pt x="1179944" y="371955"/>
                  </a:lnTo>
                  <a:lnTo>
                    <a:pt x="1180576" y="370685"/>
                  </a:lnTo>
                  <a:lnTo>
                    <a:pt x="1180517" y="368907"/>
                  </a:lnTo>
                  <a:lnTo>
                    <a:pt x="1180734" y="367510"/>
                  </a:lnTo>
                  <a:lnTo>
                    <a:pt x="1179944" y="367637"/>
                  </a:lnTo>
                  <a:lnTo>
                    <a:pt x="1179154" y="367891"/>
                  </a:lnTo>
                  <a:lnTo>
                    <a:pt x="1176724" y="367891"/>
                  </a:lnTo>
                  <a:lnTo>
                    <a:pt x="1176233" y="368907"/>
                  </a:lnTo>
                  <a:lnTo>
                    <a:pt x="1174350" y="368907"/>
                  </a:lnTo>
                  <a:lnTo>
                    <a:pt x="1174338" y="369161"/>
                  </a:lnTo>
                  <a:lnTo>
                    <a:pt x="1169312" y="369161"/>
                  </a:lnTo>
                  <a:lnTo>
                    <a:pt x="1168731" y="370304"/>
                  </a:lnTo>
                  <a:lnTo>
                    <a:pt x="1167520" y="370304"/>
                  </a:lnTo>
                  <a:lnTo>
                    <a:pt x="1167705" y="370558"/>
                  </a:lnTo>
                  <a:lnTo>
                    <a:pt x="1168021" y="371574"/>
                  </a:lnTo>
                  <a:lnTo>
                    <a:pt x="1168494" y="371828"/>
                  </a:lnTo>
                  <a:lnTo>
                    <a:pt x="1175917" y="371828"/>
                  </a:lnTo>
                  <a:lnTo>
                    <a:pt x="1177970" y="372590"/>
                  </a:lnTo>
                  <a:close/>
                </a:path>
                <a:path w="2360295" h="1867535">
                  <a:moveTo>
                    <a:pt x="1167520" y="370304"/>
                  </a:moveTo>
                  <a:lnTo>
                    <a:pt x="1168731" y="370304"/>
                  </a:lnTo>
                  <a:lnTo>
                    <a:pt x="1168573" y="370050"/>
                  </a:lnTo>
                  <a:lnTo>
                    <a:pt x="1168494" y="369796"/>
                  </a:lnTo>
                  <a:lnTo>
                    <a:pt x="1168257" y="369669"/>
                  </a:lnTo>
                  <a:lnTo>
                    <a:pt x="1168099" y="369415"/>
                  </a:lnTo>
                  <a:lnTo>
                    <a:pt x="1167468" y="369415"/>
                  </a:lnTo>
                  <a:lnTo>
                    <a:pt x="1167310" y="369669"/>
                  </a:lnTo>
                  <a:lnTo>
                    <a:pt x="1167152" y="369796"/>
                  </a:lnTo>
                  <a:lnTo>
                    <a:pt x="1167520" y="370304"/>
                  </a:lnTo>
                  <a:close/>
                </a:path>
                <a:path w="2360295" h="1867535">
                  <a:moveTo>
                    <a:pt x="1169533" y="375130"/>
                  </a:moveTo>
                  <a:lnTo>
                    <a:pt x="1175048" y="375130"/>
                  </a:lnTo>
                  <a:lnTo>
                    <a:pt x="1175088" y="373733"/>
                  </a:lnTo>
                  <a:lnTo>
                    <a:pt x="1175364" y="371955"/>
                  </a:lnTo>
                  <a:lnTo>
                    <a:pt x="1175917" y="371828"/>
                  </a:lnTo>
                  <a:lnTo>
                    <a:pt x="1168494" y="371828"/>
                  </a:lnTo>
                  <a:lnTo>
                    <a:pt x="1170627" y="372971"/>
                  </a:lnTo>
                  <a:lnTo>
                    <a:pt x="1170505" y="374114"/>
                  </a:lnTo>
                  <a:lnTo>
                    <a:pt x="1169533" y="375130"/>
                  </a:lnTo>
                  <a:close/>
                </a:path>
                <a:path w="2360295" h="1867535">
                  <a:moveTo>
                    <a:pt x="1170358" y="379194"/>
                  </a:moveTo>
                  <a:lnTo>
                    <a:pt x="1177496" y="379194"/>
                  </a:lnTo>
                  <a:lnTo>
                    <a:pt x="1177891" y="378559"/>
                  </a:lnTo>
                  <a:lnTo>
                    <a:pt x="1178049" y="377797"/>
                  </a:lnTo>
                  <a:lnTo>
                    <a:pt x="1179549" y="377035"/>
                  </a:lnTo>
                  <a:lnTo>
                    <a:pt x="1179707" y="374241"/>
                  </a:lnTo>
                  <a:lnTo>
                    <a:pt x="1179312" y="373987"/>
                  </a:lnTo>
                  <a:lnTo>
                    <a:pt x="1179154" y="373733"/>
                  </a:lnTo>
                  <a:lnTo>
                    <a:pt x="1178918" y="374114"/>
                  </a:lnTo>
                  <a:lnTo>
                    <a:pt x="1178602" y="374241"/>
                  </a:lnTo>
                  <a:lnTo>
                    <a:pt x="1178444" y="374622"/>
                  </a:lnTo>
                  <a:lnTo>
                    <a:pt x="1178233" y="374876"/>
                  </a:lnTo>
                  <a:lnTo>
                    <a:pt x="1178128" y="375892"/>
                  </a:lnTo>
                  <a:lnTo>
                    <a:pt x="1177180" y="376019"/>
                  </a:lnTo>
                  <a:lnTo>
                    <a:pt x="1168980" y="376019"/>
                  </a:lnTo>
                  <a:lnTo>
                    <a:pt x="1168889" y="376527"/>
                  </a:lnTo>
                  <a:lnTo>
                    <a:pt x="1169284" y="376527"/>
                  </a:lnTo>
                  <a:lnTo>
                    <a:pt x="1171574" y="377162"/>
                  </a:lnTo>
                  <a:lnTo>
                    <a:pt x="1170311" y="378940"/>
                  </a:lnTo>
                  <a:lnTo>
                    <a:pt x="1170358" y="379194"/>
                  </a:lnTo>
                  <a:close/>
                </a:path>
                <a:path w="2360295" h="1867535">
                  <a:moveTo>
                    <a:pt x="1168980" y="376019"/>
                  </a:moveTo>
                  <a:lnTo>
                    <a:pt x="1177180" y="376019"/>
                  </a:lnTo>
                  <a:lnTo>
                    <a:pt x="1176470" y="375892"/>
                  </a:lnTo>
                  <a:lnTo>
                    <a:pt x="1175759" y="375892"/>
                  </a:lnTo>
                  <a:lnTo>
                    <a:pt x="1176075" y="375638"/>
                  </a:lnTo>
                  <a:lnTo>
                    <a:pt x="1176470" y="375384"/>
                  </a:lnTo>
                  <a:lnTo>
                    <a:pt x="1176786" y="375257"/>
                  </a:lnTo>
                  <a:lnTo>
                    <a:pt x="1176786" y="375003"/>
                  </a:lnTo>
                  <a:lnTo>
                    <a:pt x="1175996" y="374368"/>
                  </a:lnTo>
                  <a:lnTo>
                    <a:pt x="1175601" y="374114"/>
                  </a:lnTo>
                  <a:lnTo>
                    <a:pt x="1175443" y="374368"/>
                  </a:lnTo>
                  <a:lnTo>
                    <a:pt x="1175206" y="374876"/>
                  </a:lnTo>
                  <a:lnTo>
                    <a:pt x="1175048" y="375130"/>
                  </a:lnTo>
                  <a:lnTo>
                    <a:pt x="1169533" y="375130"/>
                  </a:lnTo>
                  <a:lnTo>
                    <a:pt x="1169047" y="375638"/>
                  </a:lnTo>
                  <a:lnTo>
                    <a:pt x="1168980" y="376019"/>
                  </a:lnTo>
                  <a:close/>
                </a:path>
                <a:path w="2360295" h="1867535">
                  <a:moveTo>
                    <a:pt x="1179628" y="377162"/>
                  </a:moveTo>
                  <a:lnTo>
                    <a:pt x="1179632" y="377035"/>
                  </a:lnTo>
                  <a:lnTo>
                    <a:pt x="1179628" y="377162"/>
                  </a:lnTo>
                  <a:close/>
                </a:path>
                <a:path w="2360295" h="1867535">
                  <a:moveTo>
                    <a:pt x="1171021" y="380972"/>
                  </a:moveTo>
                  <a:lnTo>
                    <a:pt x="1177416" y="380972"/>
                  </a:lnTo>
                  <a:lnTo>
                    <a:pt x="1178285" y="379067"/>
                  </a:lnTo>
                  <a:lnTo>
                    <a:pt x="1177496" y="379194"/>
                  </a:lnTo>
                  <a:lnTo>
                    <a:pt x="1170358" y="379194"/>
                  </a:lnTo>
                  <a:lnTo>
                    <a:pt x="1170548" y="380210"/>
                  </a:lnTo>
                  <a:lnTo>
                    <a:pt x="1171574" y="380210"/>
                  </a:lnTo>
                  <a:lnTo>
                    <a:pt x="1171653" y="380464"/>
                  </a:lnTo>
                  <a:lnTo>
                    <a:pt x="1171021" y="380972"/>
                  </a:lnTo>
                  <a:close/>
                </a:path>
                <a:path w="2360295" h="1867535">
                  <a:moveTo>
                    <a:pt x="1169091" y="381734"/>
                  </a:moveTo>
                  <a:lnTo>
                    <a:pt x="1178917" y="381734"/>
                  </a:lnTo>
                  <a:lnTo>
                    <a:pt x="1178798" y="381607"/>
                  </a:lnTo>
                  <a:lnTo>
                    <a:pt x="1178127" y="381226"/>
                  </a:lnTo>
                  <a:lnTo>
                    <a:pt x="1178948" y="381226"/>
                  </a:lnTo>
                  <a:lnTo>
                    <a:pt x="1179075" y="379194"/>
                  </a:lnTo>
                  <a:lnTo>
                    <a:pt x="1177416" y="380972"/>
                  </a:lnTo>
                  <a:lnTo>
                    <a:pt x="1171021" y="380972"/>
                  </a:lnTo>
                  <a:lnTo>
                    <a:pt x="1170705" y="381226"/>
                  </a:lnTo>
                  <a:lnTo>
                    <a:pt x="1178127" y="381226"/>
                  </a:lnTo>
                  <a:lnTo>
                    <a:pt x="1178942" y="381336"/>
                  </a:lnTo>
                  <a:lnTo>
                    <a:pt x="1170502" y="381336"/>
                  </a:lnTo>
                  <a:lnTo>
                    <a:pt x="1170232" y="381480"/>
                  </a:lnTo>
                  <a:lnTo>
                    <a:pt x="1169837" y="381607"/>
                  </a:lnTo>
                  <a:lnTo>
                    <a:pt x="1169126" y="381607"/>
                  </a:lnTo>
                  <a:lnTo>
                    <a:pt x="1169091" y="381734"/>
                  </a:lnTo>
                  <a:close/>
                </a:path>
                <a:path w="2360295" h="1867535">
                  <a:moveTo>
                    <a:pt x="1180970" y="381607"/>
                  </a:moveTo>
                  <a:lnTo>
                    <a:pt x="1181001" y="381226"/>
                  </a:lnTo>
                  <a:lnTo>
                    <a:pt x="1180338" y="379448"/>
                  </a:lnTo>
                  <a:lnTo>
                    <a:pt x="1180101" y="379575"/>
                  </a:lnTo>
                  <a:lnTo>
                    <a:pt x="1179785" y="379829"/>
                  </a:lnTo>
                  <a:lnTo>
                    <a:pt x="1179627" y="380083"/>
                  </a:lnTo>
                  <a:lnTo>
                    <a:pt x="1179081" y="381354"/>
                  </a:lnTo>
                  <a:lnTo>
                    <a:pt x="1180970" y="381607"/>
                  </a:lnTo>
                  <a:close/>
                </a:path>
                <a:path w="2360295" h="1867535">
                  <a:moveTo>
                    <a:pt x="1170705" y="380718"/>
                  </a:moveTo>
                  <a:lnTo>
                    <a:pt x="1171021" y="380591"/>
                  </a:lnTo>
                  <a:lnTo>
                    <a:pt x="1171258" y="380464"/>
                  </a:lnTo>
                  <a:lnTo>
                    <a:pt x="1171574" y="380210"/>
                  </a:lnTo>
                  <a:lnTo>
                    <a:pt x="1170548" y="380210"/>
                  </a:lnTo>
                  <a:lnTo>
                    <a:pt x="1170626" y="380591"/>
                  </a:lnTo>
                  <a:lnTo>
                    <a:pt x="1170705" y="380718"/>
                  </a:lnTo>
                  <a:close/>
                </a:path>
                <a:path w="2360295" h="1867535">
                  <a:moveTo>
                    <a:pt x="1178938" y="381686"/>
                  </a:moveTo>
                  <a:lnTo>
                    <a:pt x="1179075" y="381353"/>
                  </a:lnTo>
                  <a:lnTo>
                    <a:pt x="1178942" y="381336"/>
                  </a:lnTo>
                  <a:lnTo>
                    <a:pt x="1178938" y="381686"/>
                  </a:lnTo>
                  <a:close/>
                </a:path>
                <a:path w="2360295" h="1867535">
                  <a:moveTo>
                    <a:pt x="1179864" y="385798"/>
                  </a:moveTo>
                  <a:lnTo>
                    <a:pt x="1179983" y="384782"/>
                  </a:lnTo>
                  <a:lnTo>
                    <a:pt x="1179864" y="384020"/>
                  </a:lnTo>
                  <a:lnTo>
                    <a:pt x="1180812" y="382750"/>
                  </a:lnTo>
                  <a:lnTo>
                    <a:pt x="1178938" y="381686"/>
                  </a:lnTo>
                  <a:lnTo>
                    <a:pt x="1169091" y="381734"/>
                  </a:lnTo>
                  <a:lnTo>
                    <a:pt x="1169056" y="381861"/>
                  </a:lnTo>
                  <a:lnTo>
                    <a:pt x="1177969" y="381861"/>
                  </a:lnTo>
                  <a:lnTo>
                    <a:pt x="1178364" y="382877"/>
                  </a:lnTo>
                  <a:lnTo>
                    <a:pt x="1178996" y="385036"/>
                  </a:lnTo>
                  <a:lnTo>
                    <a:pt x="1179312" y="385290"/>
                  </a:lnTo>
                  <a:lnTo>
                    <a:pt x="1179548" y="385671"/>
                  </a:lnTo>
                  <a:lnTo>
                    <a:pt x="1179864" y="385798"/>
                  </a:lnTo>
                  <a:close/>
                </a:path>
                <a:path w="2360295" h="1867535">
                  <a:moveTo>
                    <a:pt x="1178206" y="385925"/>
                  </a:moveTo>
                  <a:lnTo>
                    <a:pt x="1177575" y="384020"/>
                  </a:lnTo>
                  <a:lnTo>
                    <a:pt x="1177416" y="383385"/>
                  </a:lnTo>
                  <a:lnTo>
                    <a:pt x="1177811" y="382496"/>
                  </a:lnTo>
                  <a:lnTo>
                    <a:pt x="1177969" y="381861"/>
                  </a:lnTo>
                  <a:lnTo>
                    <a:pt x="1169056" y="381861"/>
                  </a:lnTo>
                  <a:lnTo>
                    <a:pt x="1168881" y="382496"/>
                  </a:lnTo>
                  <a:lnTo>
                    <a:pt x="1168810" y="383512"/>
                  </a:lnTo>
                  <a:lnTo>
                    <a:pt x="1171495" y="383512"/>
                  </a:lnTo>
                  <a:lnTo>
                    <a:pt x="1170427" y="384782"/>
                  </a:lnTo>
                  <a:lnTo>
                    <a:pt x="1176074" y="384782"/>
                  </a:lnTo>
                  <a:lnTo>
                    <a:pt x="1178206" y="385925"/>
                  </a:lnTo>
                  <a:close/>
                </a:path>
                <a:path w="2360295" h="1867535">
                  <a:moveTo>
                    <a:pt x="1168731" y="384528"/>
                  </a:moveTo>
                  <a:lnTo>
                    <a:pt x="1171495" y="383512"/>
                  </a:lnTo>
                  <a:lnTo>
                    <a:pt x="1168810" y="383512"/>
                  </a:lnTo>
                  <a:lnTo>
                    <a:pt x="1168731" y="384528"/>
                  </a:lnTo>
                  <a:close/>
                </a:path>
                <a:path w="2360295" h="1867535">
                  <a:moveTo>
                    <a:pt x="1165700" y="398244"/>
                  </a:moveTo>
                  <a:lnTo>
                    <a:pt x="1177022" y="398244"/>
                  </a:lnTo>
                  <a:lnTo>
                    <a:pt x="1176153" y="397101"/>
                  </a:lnTo>
                  <a:lnTo>
                    <a:pt x="1175916" y="396212"/>
                  </a:lnTo>
                  <a:lnTo>
                    <a:pt x="1176469" y="395704"/>
                  </a:lnTo>
                  <a:lnTo>
                    <a:pt x="1177022" y="394180"/>
                  </a:lnTo>
                  <a:lnTo>
                    <a:pt x="1176864" y="393799"/>
                  </a:lnTo>
                  <a:lnTo>
                    <a:pt x="1175127" y="391005"/>
                  </a:lnTo>
                  <a:lnTo>
                    <a:pt x="1179601" y="391005"/>
                  </a:lnTo>
                  <a:lnTo>
                    <a:pt x="1179075" y="389481"/>
                  </a:lnTo>
                  <a:lnTo>
                    <a:pt x="1178917" y="388846"/>
                  </a:lnTo>
                  <a:lnTo>
                    <a:pt x="1178917" y="387449"/>
                  </a:lnTo>
                  <a:lnTo>
                    <a:pt x="1177969" y="386687"/>
                  </a:lnTo>
                  <a:lnTo>
                    <a:pt x="1176943" y="386052"/>
                  </a:lnTo>
                  <a:lnTo>
                    <a:pt x="1176232" y="385036"/>
                  </a:lnTo>
                  <a:lnTo>
                    <a:pt x="1176074" y="384782"/>
                  </a:lnTo>
                  <a:lnTo>
                    <a:pt x="1170427" y="384782"/>
                  </a:lnTo>
                  <a:lnTo>
                    <a:pt x="1169679" y="385671"/>
                  </a:lnTo>
                  <a:lnTo>
                    <a:pt x="1169679" y="387322"/>
                  </a:lnTo>
                  <a:lnTo>
                    <a:pt x="1167941" y="387322"/>
                  </a:lnTo>
                  <a:lnTo>
                    <a:pt x="1167783" y="388338"/>
                  </a:lnTo>
                  <a:lnTo>
                    <a:pt x="1166362" y="390878"/>
                  </a:lnTo>
                  <a:lnTo>
                    <a:pt x="1166400" y="391005"/>
                  </a:lnTo>
                  <a:lnTo>
                    <a:pt x="1175127" y="391005"/>
                  </a:lnTo>
                  <a:lnTo>
                    <a:pt x="1179864" y="391767"/>
                  </a:lnTo>
                  <a:lnTo>
                    <a:pt x="1166629" y="391767"/>
                  </a:lnTo>
                  <a:lnTo>
                    <a:pt x="1167353" y="394180"/>
                  </a:lnTo>
                  <a:lnTo>
                    <a:pt x="1167231" y="395196"/>
                  </a:lnTo>
                  <a:lnTo>
                    <a:pt x="1165700" y="398244"/>
                  </a:lnTo>
                  <a:close/>
                </a:path>
                <a:path w="2360295" h="1867535">
                  <a:moveTo>
                    <a:pt x="1167941" y="387322"/>
                  </a:moveTo>
                  <a:lnTo>
                    <a:pt x="1169679" y="387322"/>
                  </a:lnTo>
                  <a:lnTo>
                    <a:pt x="1169126" y="386306"/>
                  </a:lnTo>
                  <a:lnTo>
                    <a:pt x="1168652" y="386179"/>
                  </a:lnTo>
                  <a:lnTo>
                    <a:pt x="1168415" y="385925"/>
                  </a:lnTo>
                  <a:lnTo>
                    <a:pt x="1168178" y="385798"/>
                  </a:lnTo>
                  <a:lnTo>
                    <a:pt x="1167941" y="387322"/>
                  </a:lnTo>
                  <a:close/>
                </a:path>
                <a:path w="2360295" h="1867535">
                  <a:moveTo>
                    <a:pt x="1168810" y="399133"/>
                  </a:moveTo>
                  <a:lnTo>
                    <a:pt x="1177970" y="399133"/>
                  </a:lnTo>
                  <a:lnTo>
                    <a:pt x="1179391" y="396720"/>
                  </a:lnTo>
                  <a:lnTo>
                    <a:pt x="1178127" y="396466"/>
                  </a:lnTo>
                  <a:lnTo>
                    <a:pt x="1178048" y="396212"/>
                  </a:lnTo>
                  <a:lnTo>
                    <a:pt x="1178364" y="395450"/>
                  </a:lnTo>
                  <a:lnTo>
                    <a:pt x="1178601" y="395069"/>
                  </a:lnTo>
                  <a:lnTo>
                    <a:pt x="1178443" y="394942"/>
                  </a:lnTo>
                  <a:lnTo>
                    <a:pt x="1178048" y="394815"/>
                  </a:lnTo>
                  <a:lnTo>
                    <a:pt x="1177653" y="395323"/>
                  </a:lnTo>
                  <a:lnTo>
                    <a:pt x="1177022" y="396466"/>
                  </a:lnTo>
                  <a:lnTo>
                    <a:pt x="1178443" y="397101"/>
                  </a:lnTo>
                  <a:lnTo>
                    <a:pt x="1176706" y="397609"/>
                  </a:lnTo>
                  <a:lnTo>
                    <a:pt x="1177022" y="398244"/>
                  </a:lnTo>
                  <a:lnTo>
                    <a:pt x="1165700" y="398244"/>
                  </a:lnTo>
                  <a:lnTo>
                    <a:pt x="1165573" y="398498"/>
                  </a:lnTo>
                  <a:lnTo>
                    <a:pt x="1168652" y="398625"/>
                  </a:lnTo>
                  <a:lnTo>
                    <a:pt x="1168810" y="399133"/>
                  </a:lnTo>
                  <a:close/>
                </a:path>
                <a:path w="2360295" h="1867535">
                  <a:moveTo>
                    <a:pt x="1179568" y="399031"/>
                  </a:moveTo>
                  <a:lnTo>
                    <a:pt x="1179944" y="399006"/>
                  </a:lnTo>
                  <a:lnTo>
                    <a:pt x="1179628" y="399006"/>
                  </a:lnTo>
                  <a:close/>
                </a:path>
                <a:path w="2360295" h="1867535">
                  <a:moveTo>
                    <a:pt x="1169284" y="400657"/>
                  </a:moveTo>
                  <a:lnTo>
                    <a:pt x="1177338" y="400657"/>
                  </a:lnTo>
                  <a:lnTo>
                    <a:pt x="1177298" y="400276"/>
                  </a:lnTo>
                  <a:lnTo>
                    <a:pt x="1177180" y="399895"/>
                  </a:lnTo>
                  <a:lnTo>
                    <a:pt x="1177812" y="399641"/>
                  </a:lnTo>
                  <a:lnTo>
                    <a:pt x="1178443" y="399514"/>
                  </a:lnTo>
                  <a:lnTo>
                    <a:pt x="1178996" y="399260"/>
                  </a:lnTo>
                  <a:lnTo>
                    <a:pt x="1179568" y="399031"/>
                  </a:lnTo>
                  <a:lnTo>
                    <a:pt x="1177970" y="399133"/>
                  </a:lnTo>
                  <a:lnTo>
                    <a:pt x="1168810" y="399133"/>
                  </a:lnTo>
                  <a:lnTo>
                    <a:pt x="1169126" y="400149"/>
                  </a:lnTo>
                  <a:lnTo>
                    <a:pt x="1169231" y="400403"/>
                  </a:lnTo>
                  <a:lnTo>
                    <a:pt x="1169284" y="400657"/>
                  </a:lnTo>
                  <a:close/>
                </a:path>
                <a:path w="2360295" h="1867535">
                  <a:moveTo>
                    <a:pt x="1176213" y="402633"/>
                  </a:moveTo>
                  <a:lnTo>
                    <a:pt x="1178128" y="400784"/>
                  </a:lnTo>
                  <a:lnTo>
                    <a:pt x="1178259" y="400149"/>
                  </a:lnTo>
                  <a:lnTo>
                    <a:pt x="1178365" y="399895"/>
                  </a:lnTo>
                  <a:lnTo>
                    <a:pt x="1177891" y="400403"/>
                  </a:lnTo>
                  <a:lnTo>
                    <a:pt x="1177575" y="400657"/>
                  </a:lnTo>
                  <a:lnTo>
                    <a:pt x="1169284" y="400657"/>
                  </a:lnTo>
                  <a:lnTo>
                    <a:pt x="1169284" y="401546"/>
                  </a:lnTo>
                  <a:lnTo>
                    <a:pt x="1168810" y="401673"/>
                  </a:lnTo>
                  <a:lnTo>
                    <a:pt x="1166669" y="401673"/>
                  </a:lnTo>
                  <a:lnTo>
                    <a:pt x="1167078" y="402181"/>
                  </a:lnTo>
                  <a:lnTo>
                    <a:pt x="1176233" y="402181"/>
                  </a:lnTo>
                  <a:lnTo>
                    <a:pt x="1176213" y="402633"/>
                  </a:lnTo>
                  <a:close/>
                </a:path>
                <a:path w="2360295" h="1867535">
                  <a:moveTo>
                    <a:pt x="1166669" y="401673"/>
                  </a:moveTo>
                  <a:lnTo>
                    <a:pt x="1168573" y="401673"/>
                  </a:lnTo>
                  <a:lnTo>
                    <a:pt x="1166362" y="401292"/>
                  </a:lnTo>
                  <a:lnTo>
                    <a:pt x="1166669" y="401673"/>
                  </a:lnTo>
                  <a:close/>
                </a:path>
                <a:path w="2360295" h="1867535">
                  <a:moveTo>
                    <a:pt x="1167863" y="406372"/>
                  </a:moveTo>
                  <a:lnTo>
                    <a:pt x="1176628" y="406372"/>
                  </a:lnTo>
                  <a:lnTo>
                    <a:pt x="1176707" y="406118"/>
                  </a:lnTo>
                  <a:lnTo>
                    <a:pt x="1176549" y="405991"/>
                  </a:lnTo>
                  <a:lnTo>
                    <a:pt x="1175127" y="405610"/>
                  </a:lnTo>
                  <a:lnTo>
                    <a:pt x="1174535" y="404975"/>
                  </a:lnTo>
                  <a:lnTo>
                    <a:pt x="1174485" y="404721"/>
                  </a:lnTo>
                  <a:lnTo>
                    <a:pt x="1174969" y="403832"/>
                  </a:lnTo>
                  <a:lnTo>
                    <a:pt x="1175905" y="402633"/>
                  </a:lnTo>
                  <a:lnTo>
                    <a:pt x="1176233" y="402181"/>
                  </a:lnTo>
                  <a:lnTo>
                    <a:pt x="1167078" y="402181"/>
                  </a:lnTo>
                  <a:lnTo>
                    <a:pt x="1168099" y="403451"/>
                  </a:lnTo>
                  <a:lnTo>
                    <a:pt x="1167152" y="403832"/>
                  </a:lnTo>
                  <a:lnTo>
                    <a:pt x="1167310" y="404086"/>
                  </a:lnTo>
                  <a:lnTo>
                    <a:pt x="1167626" y="404721"/>
                  </a:lnTo>
                  <a:lnTo>
                    <a:pt x="1166915" y="405229"/>
                  </a:lnTo>
                  <a:lnTo>
                    <a:pt x="1167389" y="405737"/>
                  </a:lnTo>
                  <a:lnTo>
                    <a:pt x="1167863" y="406372"/>
                  </a:lnTo>
                  <a:close/>
                </a:path>
                <a:path w="2360295" h="1867535">
                  <a:moveTo>
                    <a:pt x="1176154" y="403959"/>
                  </a:moveTo>
                  <a:lnTo>
                    <a:pt x="1177738" y="402989"/>
                  </a:lnTo>
                  <a:lnTo>
                    <a:pt x="1177259" y="402943"/>
                  </a:lnTo>
                  <a:lnTo>
                    <a:pt x="1176209" y="402702"/>
                  </a:lnTo>
                  <a:lnTo>
                    <a:pt x="1176154" y="403959"/>
                  </a:lnTo>
                  <a:close/>
                </a:path>
                <a:path w="2360295" h="1867535">
                  <a:moveTo>
                    <a:pt x="1177869" y="403001"/>
                  </a:moveTo>
                  <a:lnTo>
                    <a:pt x="1177738" y="402989"/>
                  </a:lnTo>
                  <a:lnTo>
                    <a:pt x="1177869" y="403001"/>
                  </a:lnTo>
                  <a:close/>
                </a:path>
                <a:path w="2360295" h="1867535">
                  <a:moveTo>
                    <a:pt x="1178601" y="403705"/>
                  </a:moveTo>
                  <a:lnTo>
                    <a:pt x="1178996" y="403451"/>
                  </a:lnTo>
                  <a:lnTo>
                    <a:pt x="1179312" y="403324"/>
                  </a:lnTo>
                  <a:lnTo>
                    <a:pt x="1178838" y="403070"/>
                  </a:lnTo>
                  <a:lnTo>
                    <a:pt x="1178601" y="403070"/>
                  </a:lnTo>
                  <a:lnTo>
                    <a:pt x="1177869" y="403001"/>
                  </a:lnTo>
                  <a:lnTo>
                    <a:pt x="1178444" y="403578"/>
                  </a:lnTo>
                  <a:lnTo>
                    <a:pt x="1178601" y="403705"/>
                  </a:lnTo>
                  <a:close/>
                </a:path>
                <a:path w="2360295" h="1867535">
                  <a:moveTo>
                    <a:pt x="1179232" y="406372"/>
                  </a:moveTo>
                  <a:lnTo>
                    <a:pt x="1180417" y="406372"/>
                  </a:lnTo>
                  <a:lnTo>
                    <a:pt x="1180372" y="406118"/>
                  </a:lnTo>
                  <a:lnTo>
                    <a:pt x="1180259" y="404975"/>
                  </a:lnTo>
                  <a:lnTo>
                    <a:pt x="1179943" y="405229"/>
                  </a:lnTo>
                  <a:lnTo>
                    <a:pt x="1179391" y="405610"/>
                  </a:lnTo>
                  <a:lnTo>
                    <a:pt x="1179272" y="405991"/>
                  </a:lnTo>
                  <a:lnTo>
                    <a:pt x="1179232" y="406372"/>
                  </a:lnTo>
                  <a:close/>
                </a:path>
                <a:path w="2360295" h="1867535">
                  <a:moveTo>
                    <a:pt x="1039626" y="1585925"/>
                  </a:moveTo>
                  <a:lnTo>
                    <a:pt x="1039468" y="1584655"/>
                  </a:lnTo>
                  <a:lnTo>
                    <a:pt x="1037889" y="1584655"/>
                  </a:lnTo>
                  <a:lnTo>
                    <a:pt x="1039626" y="1585925"/>
                  </a:lnTo>
                  <a:close/>
                </a:path>
                <a:path w="2360295" h="1867535">
                  <a:moveTo>
                    <a:pt x="1037573" y="1585925"/>
                  </a:moveTo>
                  <a:lnTo>
                    <a:pt x="1037889" y="1584655"/>
                  </a:lnTo>
                  <a:lnTo>
                    <a:pt x="1037494" y="1584655"/>
                  </a:lnTo>
                  <a:lnTo>
                    <a:pt x="1037573" y="1585925"/>
                  </a:lnTo>
                  <a:close/>
                </a:path>
                <a:path w="2360295" h="1867535">
                  <a:moveTo>
                    <a:pt x="1027308" y="1585925"/>
                  </a:moveTo>
                  <a:lnTo>
                    <a:pt x="1034257" y="1585925"/>
                  </a:lnTo>
                  <a:lnTo>
                    <a:pt x="1034099" y="1584655"/>
                  </a:lnTo>
                  <a:lnTo>
                    <a:pt x="1026202" y="1584655"/>
                  </a:lnTo>
                  <a:lnTo>
                    <a:pt x="1027308" y="1585925"/>
                  </a:lnTo>
                  <a:close/>
                </a:path>
                <a:path w="2360295" h="1867535">
                  <a:moveTo>
                    <a:pt x="1025689" y="1604975"/>
                  </a:moveTo>
                  <a:lnTo>
                    <a:pt x="1033941" y="1604975"/>
                  </a:lnTo>
                  <a:lnTo>
                    <a:pt x="1034020" y="1603705"/>
                  </a:lnTo>
                  <a:lnTo>
                    <a:pt x="1031730" y="1603705"/>
                  </a:lnTo>
                  <a:lnTo>
                    <a:pt x="1033862" y="1602435"/>
                  </a:lnTo>
                  <a:lnTo>
                    <a:pt x="1032914" y="1601165"/>
                  </a:lnTo>
                  <a:lnTo>
                    <a:pt x="1031651" y="1599895"/>
                  </a:lnTo>
                  <a:lnTo>
                    <a:pt x="1032441" y="1597355"/>
                  </a:lnTo>
                  <a:lnTo>
                    <a:pt x="1033862" y="1596085"/>
                  </a:lnTo>
                  <a:lnTo>
                    <a:pt x="1034099" y="1596085"/>
                  </a:lnTo>
                  <a:lnTo>
                    <a:pt x="1034099" y="1594815"/>
                  </a:lnTo>
                  <a:lnTo>
                    <a:pt x="1037889" y="1594815"/>
                  </a:lnTo>
                  <a:lnTo>
                    <a:pt x="1038758" y="1593545"/>
                  </a:lnTo>
                  <a:lnTo>
                    <a:pt x="1038363" y="1591005"/>
                  </a:lnTo>
                  <a:lnTo>
                    <a:pt x="1038363" y="1589735"/>
                  </a:lnTo>
                  <a:lnTo>
                    <a:pt x="1035441" y="1589735"/>
                  </a:lnTo>
                  <a:lnTo>
                    <a:pt x="1034730" y="1588465"/>
                  </a:lnTo>
                  <a:lnTo>
                    <a:pt x="1034888" y="1588465"/>
                  </a:lnTo>
                  <a:lnTo>
                    <a:pt x="1032203" y="1587195"/>
                  </a:lnTo>
                  <a:lnTo>
                    <a:pt x="1035599" y="1587195"/>
                  </a:lnTo>
                  <a:lnTo>
                    <a:pt x="1035520" y="1585925"/>
                  </a:lnTo>
                  <a:lnTo>
                    <a:pt x="1025334" y="1585925"/>
                  </a:lnTo>
                  <a:lnTo>
                    <a:pt x="1026044" y="1591005"/>
                  </a:lnTo>
                  <a:lnTo>
                    <a:pt x="1026281" y="1591005"/>
                  </a:lnTo>
                  <a:lnTo>
                    <a:pt x="1024623" y="1593545"/>
                  </a:lnTo>
                  <a:lnTo>
                    <a:pt x="1026123" y="1596085"/>
                  </a:lnTo>
                  <a:lnTo>
                    <a:pt x="1025334" y="1598625"/>
                  </a:lnTo>
                  <a:lnTo>
                    <a:pt x="1024465" y="1601165"/>
                  </a:lnTo>
                  <a:lnTo>
                    <a:pt x="1025649" y="1603705"/>
                  </a:lnTo>
                  <a:lnTo>
                    <a:pt x="1025689" y="1604975"/>
                  </a:lnTo>
                  <a:close/>
                </a:path>
                <a:path w="2360295" h="1867535">
                  <a:moveTo>
                    <a:pt x="1035836" y="1589735"/>
                  </a:moveTo>
                  <a:lnTo>
                    <a:pt x="1036625" y="1589735"/>
                  </a:lnTo>
                  <a:lnTo>
                    <a:pt x="1036862" y="1587195"/>
                  </a:lnTo>
                  <a:lnTo>
                    <a:pt x="1035836" y="1589735"/>
                  </a:lnTo>
                  <a:close/>
                </a:path>
                <a:path w="2360295" h="1867535">
                  <a:moveTo>
                    <a:pt x="1026123" y="1610055"/>
                  </a:moveTo>
                  <a:lnTo>
                    <a:pt x="1036389" y="1610055"/>
                  </a:lnTo>
                  <a:lnTo>
                    <a:pt x="1036705" y="1608785"/>
                  </a:lnTo>
                  <a:lnTo>
                    <a:pt x="1035915" y="1607515"/>
                  </a:lnTo>
                  <a:lnTo>
                    <a:pt x="1035126" y="1607515"/>
                  </a:lnTo>
                  <a:lnTo>
                    <a:pt x="1034889" y="1606245"/>
                  </a:lnTo>
                  <a:lnTo>
                    <a:pt x="1035678" y="1606245"/>
                  </a:lnTo>
                  <a:lnTo>
                    <a:pt x="1035836" y="1604975"/>
                  </a:lnTo>
                  <a:lnTo>
                    <a:pt x="1035599" y="1603705"/>
                  </a:lnTo>
                  <a:lnTo>
                    <a:pt x="1035441" y="1603705"/>
                  </a:lnTo>
                  <a:lnTo>
                    <a:pt x="1035283" y="1604975"/>
                  </a:lnTo>
                  <a:lnTo>
                    <a:pt x="1025689" y="1604975"/>
                  </a:lnTo>
                  <a:lnTo>
                    <a:pt x="1025807" y="1607515"/>
                  </a:lnTo>
                  <a:lnTo>
                    <a:pt x="1024939" y="1608785"/>
                  </a:lnTo>
                  <a:lnTo>
                    <a:pt x="1026123" y="1610055"/>
                  </a:lnTo>
                  <a:close/>
                </a:path>
                <a:path w="2360295" h="1867535">
                  <a:moveTo>
                    <a:pt x="1036152" y="1606245"/>
                  </a:moveTo>
                  <a:lnTo>
                    <a:pt x="1036389" y="1606245"/>
                  </a:lnTo>
                  <a:lnTo>
                    <a:pt x="1036073" y="1604975"/>
                  </a:lnTo>
                  <a:lnTo>
                    <a:pt x="1035836" y="1604975"/>
                  </a:lnTo>
                  <a:lnTo>
                    <a:pt x="1036152" y="1606245"/>
                  </a:lnTo>
                  <a:close/>
                </a:path>
                <a:path w="2360295" h="1867535">
                  <a:moveTo>
                    <a:pt x="1038442" y="1608785"/>
                  </a:moveTo>
                  <a:lnTo>
                    <a:pt x="1039389" y="1608785"/>
                  </a:lnTo>
                  <a:lnTo>
                    <a:pt x="1038758" y="1607515"/>
                  </a:lnTo>
                  <a:lnTo>
                    <a:pt x="1038521" y="1607515"/>
                  </a:lnTo>
                  <a:lnTo>
                    <a:pt x="1038442" y="1608785"/>
                  </a:lnTo>
                  <a:close/>
                </a:path>
                <a:path w="2360295" h="1867535">
                  <a:moveTo>
                    <a:pt x="1039420" y="1608909"/>
                  </a:moveTo>
                  <a:lnTo>
                    <a:pt x="1039705" y="1608785"/>
                  </a:lnTo>
                  <a:lnTo>
                    <a:pt x="1039389" y="1608785"/>
                  </a:lnTo>
                  <a:close/>
                </a:path>
                <a:path w="2360295" h="1867535">
                  <a:moveTo>
                    <a:pt x="1036783" y="1610055"/>
                  </a:moveTo>
                  <a:lnTo>
                    <a:pt x="1039705" y="1610055"/>
                  </a:lnTo>
                  <a:lnTo>
                    <a:pt x="1039420" y="1608909"/>
                  </a:lnTo>
                  <a:lnTo>
                    <a:pt x="1036783" y="1610055"/>
                  </a:lnTo>
                  <a:close/>
                </a:path>
                <a:path w="2360295" h="1867535">
                  <a:moveTo>
                    <a:pt x="1025728" y="1625295"/>
                  </a:moveTo>
                  <a:lnTo>
                    <a:pt x="1025886" y="1625295"/>
                  </a:lnTo>
                  <a:lnTo>
                    <a:pt x="1026281" y="1624025"/>
                  </a:lnTo>
                  <a:lnTo>
                    <a:pt x="1037810" y="1624025"/>
                  </a:lnTo>
                  <a:lnTo>
                    <a:pt x="1034967" y="1621485"/>
                  </a:lnTo>
                  <a:lnTo>
                    <a:pt x="1036073" y="1620215"/>
                  </a:lnTo>
                  <a:lnTo>
                    <a:pt x="1037178" y="1620215"/>
                  </a:lnTo>
                  <a:lnTo>
                    <a:pt x="1034178" y="1617675"/>
                  </a:lnTo>
                  <a:lnTo>
                    <a:pt x="1035441" y="1617675"/>
                  </a:lnTo>
                  <a:lnTo>
                    <a:pt x="1036389" y="1616405"/>
                  </a:lnTo>
                  <a:lnTo>
                    <a:pt x="1035520" y="1613865"/>
                  </a:lnTo>
                  <a:lnTo>
                    <a:pt x="1035836" y="1611325"/>
                  </a:lnTo>
                  <a:lnTo>
                    <a:pt x="1037257" y="1610055"/>
                  </a:lnTo>
                  <a:lnTo>
                    <a:pt x="1026834" y="1610055"/>
                  </a:lnTo>
                  <a:lnTo>
                    <a:pt x="1028097" y="1611325"/>
                  </a:lnTo>
                  <a:lnTo>
                    <a:pt x="1027544" y="1611325"/>
                  </a:lnTo>
                  <a:lnTo>
                    <a:pt x="1026992" y="1612595"/>
                  </a:lnTo>
                  <a:lnTo>
                    <a:pt x="1027782" y="1612595"/>
                  </a:lnTo>
                  <a:lnTo>
                    <a:pt x="1027703" y="1613865"/>
                  </a:lnTo>
                  <a:lnTo>
                    <a:pt x="1027545" y="1613865"/>
                  </a:lnTo>
                  <a:lnTo>
                    <a:pt x="1027466" y="1615135"/>
                  </a:lnTo>
                  <a:lnTo>
                    <a:pt x="1025807" y="1615135"/>
                  </a:lnTo>
                  <a:lnTo>
                    <a:pt x="1025886" y="1616405"/>
                  </a:lnTo>
                  <a:lnTo>
                    <a:pt x="1026597" y="1618945"/>
                  </a:lnTo>
                  <a:lnTo>
                    <a:pt x="1025491" y="1620215"/>
                  </a:lnTo>
                  <a:lnTo>
                    <a:pt x="1025136" y="1621485"/>
                  </a:lnTo>
                  <a:lnTo>
                    <a:pt x="1025886" y="1621485"/>
                  </a:lnTo>
                  <a:lnTo>
                    <a:pt x="1026202" y="1622755"/>
                  </a:lnTo>
                  <a:lnTo>
                    <a:pt x="1025807" y="1622755"/>
                  </a:lnTo>
                  <a:lnTo>
                    <a:pt x="1025728" y="1625295"/>
                  </a:lnTo>
                  <a:close/>
                </a:path>
                <a:path w="2360295" h="1867535">
                  <a:moveTo>
                    <a:pt x="1026360" y="1615135"/>
                  </a:moveTo>
                  <a:lnTo>
                    <a:pt x="1027466" y="1615135"/>
                  </a:lnTo>
                  <a:lnTo>
                    <a:pt x="1027308" y="1613865"/>
                  </a:lnTo>
                  <a:lnTo>
                    <a:pt x="1026834" y="1613865"/>
                  </a:lnTo>
                  <a:lnTo>
                    <a:pt x="1026360" y="1615135"/>
                  </a:lnTo>
                  <a:close/>
                </a:path>
                <a:path w="2360295" h="1867535">
                  <a:moveTo>
                    <a:pt x="1024702" y="1624025"/>
                  </a:moveTo>
                  <a:lnTo>
                    <a:pt x="1025175" y="1624025"/>
                  </a:lnTo>
                  <a:lnTo>
                    <a:pt x="1025412" y="1622755"/>
                  </a:lnTo>
                  <a:lnTo>
                    <a:pt x="1025886" y="1621485"/>
                  </a:lnTo>
                  <a:lnTo>
                    <a:pt x="1025136" y="1621485"/>
                  </a:lnTo>
                  <a:lnTo>
                    <a:pt x="1024781" y="1622755"/>
                  </a:lnTo>
                  <a:lnTo>
                    <a:pt x="1024623" y="1622755"/>
                  </a:lnTo>
                  <a:lnTo>
                    <a:pt x="1024702" y="1624025"/>
                  </a:lnTo>
                  <a:close/>
                </a:path>
                <a:path w="2360295" h="1867535">
                  <a:moveTo>
                    <a:pt x="1025847" y="1626565"/>
                  </a:moveTo>
                  <a:lnTo>
                    <a:pt x="1034967" y="1626565"/>
                  </a:lnTo>
                  <a:lnTo>
                    <a:pt x="1034967" y="1624025"/>
                  </a:lnTo>
                  <a:lnTo>
                    <a:pt x="1027228" y="1624025"/>
                  </a:lnTo>
                  <a:lnTo>
                    <a:pt x="1026123" y="1625295"/>
                  </a:lnTo>
                  <a:lnTo>
                    <a:pt x="1025847" y="1626565"/>
                  </a:lnTo>
                  <a:close/>
                </a:path>
                <a:path w="2360295" h="1867535">
                  <a:moveTo>
                    <a:pt x="1027781" y="1629105"/>
                  </a:moveTo>
                  <a:lnTo>
                    <a:pt x="1038442" y="1629105"/>
                  </a:lnTo>
                  <a:lnTo>
                    <a:pt x="1038600" y="1627835"/>
                  </a:lnTo>
                  <a:lnTo>
                    <a:pt x="1037573" y="1627835"/>
                  </a:lnTo>
                  <a:lnTo>
                    <a:pt x="1038758" y="1625295"/>
                  </a:lnTo>
                  <a:lnTo>
                    <a:pt x="1036942" y="1626565"/>
                  </a:lnTo>
                  <a:lnTo>
                    <a:pt x="1025847" y="1626565"/>
                  </a:lnTo>
                  <a:lnTo>
                    <a:pt x="1025570" y="1627835"/>
                  </a:lnTo>
                  <a:lnTo>
                    <a:pt x="1027781" y="1629105"/>
                  </a:lnTo>
                  <a:close/>
                </a:path>
                <a:path w="2360295" h="1867535">
                  <a:moveTo>
                    <a:pt x="1035441" y="1626565"/>
                  </a:moveTo>
                  <a:lnTo>
                    <a:pt x="1036626" y="1626565"/>
                  </a:lnTo>
                  <a:lnTo>
                    <a:pt x="1036468" y="1625295"/>
                  </a:lnTo>
                  <a:lnTo>
                    <a:pt x="1035678" y="1625295"/>
                  </a:lnTo>
                  <a:lnTo>
                    <a:pt x="1035441" y="1626565"/>
                  </a:lnTo>
                  <a:close/>
                </a:path>
                <a:path w="2360295" h="1867535">
                  <a:moveTo>
                    <a:pt x="1025649" y="1626565"/>
                  </a:moveTo>
                  <a:lnTo>
                    <a:pt x="1025807" y="1625295"/>
                  </a:lnTo>
                  <a:lnTo>
                    <a:pt x="1025649" y="1626565"/>
                  </a:lnTo>
                  <a:close/>
                </a:path>
                <a:path w="2360295" h="1867535">
                  <a:moveTo>
                    <a:pt x="1036547" y="1631645"/>
                  </a:moveTo>
                  <a:lnTo>
                    <a:pt x="1037494" y="1629105"/>
                  </a:lnTo>
                  <a:lnTo>
                    <a:pt x="1035362" y="1629105"/>
                  </a:lnTo>
                  <a:lnTo>
                    <a:pt x="1036547" y="1631645"/>
                  </a:lnTo>
                  <a:close/>
                </a:path>
                <a:path w="2360295" h="1867535">
                  <a:moveTo>
                    <a:pt x="1033388" y="1634185"/>
                  </a:moveTo>
                  <a:lnTo>
                    <a:pt x="1035362" y="1634185"/>
                  </a:lnTo>
                  <a:lnTo>
                    <a:pt x="1035441" y="1632915"/>
                  </a:lnTo>
                  <a:lnTo>
                    <a:pt x="1032756" y="1631645"/>
                  </a:lnTo>
                  <a:lnTo>
                    <a:pt x="1034888" y="1630375"/>
                  </a:lnTo>
                  <a:lnTo>
                    <a:pt x="1035046" y="1629105"/>
                  </a:lnTo>
                  <a:lnTo>
                    <a:pt x="1027702" y="1629105"/>
                  </a:lnTo>
                  <a:lnTo>
                    <a:pt x="1027307" y="1630375"/>
                  </a:lnTo>
                  <a:lnTo>
                    <a:pt x="1026439" y="1630375"/>
                  </a:lnTo>
                  <a:lnTo>
                    <a:pt x="1025491" y="1632915"/>
                  </a:lnTo>
                  <a:lnTo>
                    <a:pt x="1035125" y="1632915"/>
                  </a:lnTo>
                  <a:lnTo>
                    <a:pt x="1034678" y="1633198"/>
                  </a:lnTo>
                  <a:lnTo>
                    <a:pt x="1033388" y="1634185"/>
                  </a:lnTo>
                  <a:close/>
                </a:path>
                <a:path w="2360295" h="1867535">
                  <a:moveTo>
                    <a:pt x="1025412" y="1630375"/>
                  </a:moveTo>
                  <a:lnTo>
                    <a:pt x="1026439" y="1630375"/>
                  </a:lnTo>
                  <a:lnTo>
                    <a:pt x="1026281" y="1629105"/>
                  </a:lnTo>
                  <a:lnTo>
                    <a:pt x="1026123" y="1629105"/>
                  </a:lnTo>
                  <a:lnTo>
                    <a:pt x="1025412" y="1630375"/>
                  </a:lnTo>
                  <a:close/>
                </a:path>
                <a:path w="2360295" h="1867535">
                  <a:moveTo>
                    <a:pt x="1034678" y="1633198"/>
                  </a:moveTo>
                  <a:lnTo>
                    <a:pt x="1035125" y="1632915"/>
                  </a:lnTo>
                  <a:lnTo>
                    <a:pt x="1034678" y="1633198"/>
                  </a:lnTo>
                  <a:close/>
                </a:path>
                <a:path w="2360295" h="1867535">
                  <a:moveTo>
                    <a:pt x="1026360" y="1635455"/>
                  </a:moveTo>
                  <a:lnTo>
                    <a:pt x="1031098" y="1635455"/>
                  </a:lnTo>
                  <a:lnTo>
                    <a:pt x="1034678" y="1633198"/>
                  </a:lnTo>
                  <a:lnTo>
                    <a:pt x="1035046" y="1632915"/>
                  </a:lnTo>
                  <a:lnTo>
                    <a:pt x="1025491" y="1632915"/>
                  </a:lnTo>
                  <a:lnTo>
                    <a:pt x="1028097" y="1634185"/>
                  </a:lnTo>
                  <a:lnTo>
                    <a:pt x="1026360" y="1635455"/>
                  </a:lnTo>
                  <a:close/>
                </a:path>
                <a:path w="2360295" h="1867535">
                  <a:moveTo>
                    <a:pt x="1029913" y="1641805"/>
                  </a:moveTo>
                  <a:lnTo>
                    <a:pt x="1032440" y="1641805"/>
                  </a:lnTo>
                  <a:lnTo>
                    <a:pt x="1033625" y="1639265"/>
                  </a:lnTo>
                  <a:lnTo>
                    <a:pt x="1035520" y="1639265"/>
                  </a:lnTo>
                  <a:lnTo>
                    <a:pt x="1037178" y="1637995"/>
                  </a:lnTo>
                  <a:lnTo>
                    <a:pt x="1033309" y="1636725"/>
                  </a:lnTo>
                  <a:lnTo>
                    <a:pt x="1034573" y="1635455"/>
                  </a:lnTo>
                  <a:lnTo>
                    <a:pt x="1034493" y="1634185"/>
                  </a:lnTo>
                  <a:lnTo>
                    <a:pt x="1031098" y="1635455"/>
                  </a:lnTo>
                  <a:lnTo>
                    <a:pt x="1026439" y="1635455"/>
                  </a:lnTo>
                  <a:lnTo>
                    <a:pt x="1028097" y="1636725"/>
                  </a:lnTo>
                  <a:lnTo>
                    <a:pt x="1029045" y="1636725"/>
                  </a:lnTo>
                  <a:lnTo>
                    <a:pt x="1029913" y="1637995"/>
                  </a:lnTo>
                  <a:lnTo>
                    <a:pt x="1029913" y="1641805"/>
                  </a:lnTo>
                  <a:close/>
                </a:path>
                <a:path w="2360295" h="1867535">
                  <a:moveTo>
                    <a:pt x="1025254" y="1635455"/>
                  </a:moveTo>
                  <a:lnTo>
                    <a:pt x="1025965" y="1635455"/>
                  </a:lnTo>
                  <a:lnTo>
                    <a:pt x="1026202" y="1634185"/>
                  </a:lnTo>
                  <a:lnTo>
                    <a:pt x="1025649" y="1634185"/>
                  </a:lnTo>
                  <a:lnTo>
                    <a:pt x="1025254" y="1635455"/>
                  </a:lnTo>
                  <a:close/>
                </a:path>
                <a:path w="2360295" h="1867535">
                  <a:moveTo>
                    <a:pt x="1025965" y="1639265"/>
                  </a:moveTo>
                  <a:lnTo>
                    <a:pt x="1026123" y="1637995"/>
                  </a:lnTo>
                  <a:lnTo>
                    <a:pt x="1026597" y="1636725"/>
                  </a:lnTo>
                  <a:lnTo>
                    <a:pt x="1026439" y="1635455"/>
                  </a:lnTo>
                  <a:lnTo>
                    <a:pt x="1025018" y="1635455"/>
                  </a:lnTo>
                  <a:lnTo>
                    <a:pt x="1025333" y="1636725"/>
                  </a:lnTo>
                  <a:lnTo>
                    <a:pt x="1025886" y="1636725"/>
                  </a:lnTo>
                  <a:lnTo>
                    <a:pt x="1024228" y="1637995"/>
                  </a:lnTo>
                  <a:lnTo>
                    <a:pt x="1025728" y="1637995"/>
                  </a:lnTo>
                  <a:lnTo>
                    <a:pt x="1025965" y="1639265"/>
                  </a:lnTo>
                  <a:close/>
                </a:path>
                <a:path w="2360295" h="1867535">
                  <a:moveTo>
                    <a:pt x="1027939" y="1640535"/>
                  </a:moveTo>
                  <a:lnTo>
                    <a:pt x="1029360" y="1640535"/>
                  </a:lnTo>
                  <a:lnTo>
                    <a:pt x="1028571" y="1637995"/>
                  </a:lnTo>
                  <a:lnTo>
                    <a:pt x="1028097" y="1637995"/>
                  </a:lnTo>
                  <a:lnTo>
                    <a:pt x="1028413" y="1636725"/>
                  </a:lnTo>
                  <a:lnTo>
                    <a:pt x="1028097" y="1636725"/>
                  </a:lnTo>
                  <a:lnTo>
                    <a:pt x="1027623" y="1637995"/>
                  </a:lnTo>
                  <a:lnTo>
                    <a:pt x="1027702" y="1639265"/>
                  </a:lnTo>
                  <a:lnTo>
                    <a:pt x="1027939" y="1640535"/>
                  </a:lnTo>
                  <a:close/>
                </a:path>
                <a:path w="2360295" h="1867535">
                  <a:moveTo>
                    <a:pt x="1038047" y="1641805"/>
                  </a:moveTo>
                  <a:lnTo>
                    <a:pt x="1038915" y="1641805"/>
                  </a:lnTo>
                  <a:lnTo>
                    <a:pt x="1037178" y="1639265"/>
                  </a:lnTo>
                  <a:lnTo>
                    <a:pt x="1038047" y="1641805"/>
                  </a:lnTo>
                  <a:close/>
                </a:path>
                <a:path w="2360295" h="1867535">
                  <a:moveTo>
                    <a:pt x="1033862" y="1640535"/>
                  </a:moveTo>
                  <a:lnTo>
                    <a:pt x="1036389" y="1640535"/>
                  </a:lnTo>
                  <a:lnTo>
                    <a:pt x="1036231" y="1639265"/>
                  </a:lnTo>
                  <a:lnTo>
                    <a:pt x="1033625" y="1639265"/>
                  </a:lnTo>
                  <a:lnTo>
                    <a:pt x="1033862" y="1640535"/>
                  </a:lnTo>
                  <a:close/>
                </a:path>
                <a:path w="2360295" h="1867535">
                  <a:moveTo>
                    <a:pt x="1038915" y="1641805"/>
                  </a:moveTo>
                  <a:lnTo>
                    <a:pt x="1039152" y="1641805"/>
                  </a:lnTo>
                  <a:lnTo>
                    <a:pt x="1038837" y="1640535"/>
                  </a:lnTo>
                  <a:lnTo>
                    <a:pt x="1038915" y="1641805"/>
                  </a:lnTo>
                  <a:close/>
                </a:path>
                <a:path w="2360295" h="1867535">
                  <a:moveTo>
                    <a:pt x="1033388" y="1643922"/>
                  </a:moveTo>
                  <a:lnTo>
                    <a:pt x="1035283" y="1640535"/>
                  </a:lnTo>
                  <a:lnTo>
                    <a:pt x="1032440" y="1641805"/>
                  </a:lnTo>
                  <a:lnTo>
                    <a:pt x="1032677" y="1641805"/>
                  </a:lnTo>
                  <a:lnTo>
                    <a:pt x="1032756" y="1643075"/>
                  </a:lnTo>
                  <a:lnTo>
                    <a:pt x="1033388" y="1643922"/>
                  </a:lnTo>
                  <a:close/>
                </a:path>
                <a:path w="2360295" h="1867535">
                  <a:moveTo>
                    <a:pt x="1026992" y="1641805"/>
                  </a:moveTo>
                  <a:lnTo>
                    <a:pt x="1027861" y="1641805"/>
                  </a:lnTo>
                  <a:lnTo>
                    <a:pt x="1027624" y="1640535"/>
                  </a:lnTo>
                  <a:lnTo>
                    <a:pt x="1026992" y="1641805"/>
                  </a:lnTo>
                  <a:close/>
                </a:path>
                <a:path w="2360295" h="1867535">
                  <a:moveTo>
                    <a:pt x="1038915" y="1643075"/>
                  </a:moveTo>
                  <a:lnTo>
                    <a:pt x="1039705" y="1643075"/>
                  </a:lnTo>
                  <a:lnTo>
                    <a:pt x="1039547" y="1641805"/>
                  </a:lnTo>
                  <a:lnTo>
                    <a:pt x="1037968" y="1641805"/>
                  </a:lnTo>
                  <a:lnTo>
                    <a:pt x="1038915" y="1643075"/>
                  </a:lnTo>
                  <a:close/>
                </a:path>
                <a:path w="2360295" h="1867535">
                  <a:moveTo>
                    <a:pt x="1031255" y="1643075"/>
                  </a:moveTo>
                  <a:lnTo>
                    <a:pt x="1031650" y="1643075"/>
                  </a:lnTo>
                  <a:lnTo>
                    <a:pt x="1031255" y="1641805"/>
                  </a:lnTo>
                  <a:lnTo>
                    <a:pt x="1031098" y="1641805"/>
                  </a:lnTo>
                  <a:lnTo>
                    <a:pt x="1030920" y="1641996"/>
                  </a:lnTo>
                  <a:lnTo>
                    <a:pt x="1031255" y="1643075"/>
                  </a:lnTo>
                  <a:close/>
                </a:path>
                <a:path w="2360295" h="1867535">
                  <a:moveTo>
                    <a:pt x="1030920" y="1641996"/>
                  </a:moveTo>
                  <a:lnTo>
                    <a:pt x="1031098" y="1641805"/>
                  </a:lnTo>
                  <a:lnTo>
                    <a:pt x="1030861" y="1641805"/>
                  </a:lnTo>
                  <a:lnTo>
                    <a:pt x="1030920" y="1641996"/>
                  </a:lnTo>
                  <a:close/>
                </a:path>
                <a:path w="2360295" h="1867535">
                  <a:moveTo>
                    <a:pt x="1028097" y="1645615"/>
                  </a:moveTo>
                  <a:lnTo>
                    <a:pt x="1030150" y="1645615"/>
                  </a:lnTo>
                  <a:lnTo>
                    <a:pt x="1029806" y="1644692"/>
                  </a:lnTo>
                  <a:lnTo>
                    <a:pt x="1029771" y="1643837"/>
                  </a:lnTo>
                  <a:lnTo>
                    <a:pt x="1029913" y="1643075"/>
                  </a:lnTo>
                  <a:lnTo>
                    <a:pt x="1030920" y="1641996"/>
                  </a:lnTo>
                  <a:lnTo>
                    <a:pt x="1030861" y="1641805"/>
                  </a:lnTo>
                  <a:lnTo>
                    <a:pt x="1028492" y="1641805"/>
                  </a:lnTo>
                  <a:lnTo>
                    <a:pt x="1028413" y="1643075"/>
                  </a:lnTo>
                  <a:lnTo>
                    <a:pt x="1028097" y="1645615"/>
                  </a:lnTo>
                  <a:close/>
                </a:path>
                <a:path w="2360295" h="1867535">
                  <a:moveTo>
                    <a:pt x="1026755" y="1648154"/>
                  </a:moveTo>
                  <a:lnTo>
                    <a:pt x="1026755" y="1646885"/>
                  </a:lnTo>
                  <a:lnTo>
                    <a:pt x="1027071" y="1645615"/>
                  </a:lnTo>
                  <a:lnTo>
                    <a:pt x="1027624" y="1644345"/>
                  </a:lnTo>
                  <a:lnTo>
                    <a:pt x="1026518" y="1643075"/>
                  </a:lnTo>
                  <a:lnTo>
                    <a:pt x="1028255" y="1641805"/>
                  </a:lnTo>
                  <a:lnTo>
                    <a:pt x="1026360" y="1641805"/>
                  </a:lnTo>
                  <a:lnTo>
                    <a:pt x="1025729" y="1643075"/>
                  </a:lnTo>
                  <a:lnTo>
                    <a:pt x="1026281" y="1643075"/>
                  </a:lnTo>
                  <a:lnTo>
                    <a:pt x="1025492" y="1644345"/>
                  </a:lnTo>
                  <a:lnTo>
                    <a:pt x="1025334" y="1644345"/>
                  </a:lnTo>
                  <a:lnTo>
                    <a:pt x="1026123" y="1645615"/>
                  </a:lnTo>
                  <a:lnTo>
                    <a:pt x="1026755" y="1648154"/>
                  </a:lnTo>
                  <a:close/>
                </a:path>
                <a:path w="2360295" h="1867535">
                  <a:moveTo>
                    <a:pt x="1026755" y="1650695"/>
                  </a:moveTo>
                  <a:lnTo>
                    <a:pt x="1030229" y="1650695"/>
                  </a:lnTo>
                  <a:lnTo>
                    <a:pt x="1030466" y="1649425"/>
                  </a:lnTo>
                  <a:lnTo>
                    <a:pt x="1034651" y="1649425"/>
                  </a:lnTo>
                  <a:lnTo>
                    <a:pt x="1034098" y="1648154"/>
                  </a:lnTo>
                  <a:lnTo>
                    <a:pt x="1033072" y="1646885"/>
                  </a:lnTo>
                  <a:lnTo>
                    <a:pt x="1032663" y="1644692"/>
                  </a:lnTo>
                  <a:lnTo>
                    <a:pt x="1032598" y="1643075"/>
                  </a:lnTo>
                  <a:lnTo>
                    <a:pt x="1031808" y="1643075"/>
                  </a:lnTo>
                  <a:lnTo>
                    <a:pt x="1030861" y="1644345"/>
                  </a:lnTo>
                  <a:lnTo>
                    <a:pt x="1031177" y="1644345"/>
                  </a:lnTo>
                  <a:lnTo>
                    <a:pt x="1031966" y="1645615"/>
                  </a:lnTo>
                  <a:lnTo>
                    <a:pt x="1028097" y="1645615"/>
                  </a:lnTo>
                  <a:lnTo>
                    <a:pt x="1028334" y="1646885"/>
                  </a:lnTo>
                  <a:lnTo>
                    <a:pt x="1028413" y="1648155"/>
                  </a:lnTo>
                  <a:lnTo>
                    <a:pt x="1028571" y="1649425"/>
                  </a:lnTo>
                  <a:lnTo>
                    <a:pt x="1026755" y="1650695"/>
                  </a:lnTo>
                  <a:close/>
                </a:path>
                <a:path w="2360295" h="1867535">
                  <a:moveTo>
                    <a:pt x="1025492" y="1644345"/>
                  </a:moveTo>
                  <a:lnTo>
                    <a:pt x="1026281" y="1643075"/>
                  </a:lnTo>
                  <a:lnTo>
                    <a:pt x="1025713" y="1643837"/>
                  </a:lnTo>
                  <a:lnTo>
                    <a:pt x="1025492" y="1644345"/>
                  </a:lnTo>
                  <a:close/>
                </a:path>
                <a:path w="2360295" h="1867535">
                  <a:moveTo>
                    <a:pt x="1025713" y="1643837"/>
                  </a:moveTo>
                  <a:lnTo>
                    <a:pt x="1026281" y="1643075"/>
                  </a:lnTo>
                  <a:lnTo>
                    <a:pt x="1026045" y="1643075"/>
                  </a:lnTo>
                  <a:lnTo>
                    <a:pt x="1025713" y="1643837"/>
                  </a:lnTo>
                  <a:close/>
                </a:path>
                <a:path w="2360295" h="1867535">
                  <a:moveTo>
                    <a:pt x="1025334" y="1644345"/>
                  </a:moveTo>
                  <a:lnTo>
                    <a:pt x="1025492" y="1644345"/>
                  </a:lnTo>
                  <a:lnTo>
                    <a:pt x="1025713" y="1643837"/>
                  </a:lnTo>
                  <a:lnTo>
                    <a:pt x="1025334" y="1644345"/>
                  </a:lnTo>
                  <a:close/>
                </a:path>
                <a:path w="2360295" h="1867535">
                  <a:moveTo>
                    <a:pt x="1033151" y="1644345"/>
                  </a:moveTo>
                  <a:lnTo>
                    <a:pt x="1033704" y="1644345"/>
                  </a:lnTo>
                  <a:lnTo>
                    <a:pt x="1033388" y="1643922"/>
                  </a:lnTo>
                  <a:lnTo>
                    <a:pt x="1033151" y="1644345"/>
                  </a:lnTo>
                  <a:close/>
                </a:path>
                <a:path w="2360295" h="1867535">
                  <a:moveTo>
                    <a:pt x="1034099" y="1645615"/>
                  </a:moveTo>
                  <a:lnTo>
                    <a:pt x="1035046" y="1645615"/>
                  </a:lnTo>
                  <a:lnTo>
                    <a:pt x="1034888" y="1644345"/>
                  </a:lnTo>
                  <a:lnTo>
                    <a:pt x="1033704" y="1644345"/>
                  </a:lnTo>
                  <a:lnTo>
                    <a:pt x="1034099" y="1645615"/>
                  </a:lnTo>
                  <a:close/>
                </a:path>
                <a:path w="2360295" h="1867535">
                  <a:moveTo>
                    <a:pt x="1031966" y="1645615"/>
                  </a:moveTo>
                  <a:lnTo>
                    <a:pt x="1031177" y="1644345"/>
                  </a:lnTo>
                  <a:lnTo>
                    <a:pt x="1031047" y="1644692"/>
                  </a:lnTo>
                  <a:lnTo>
                    <a:pt x="1031966" y="1645615"/>
                  </a:lnTo>
                  <a:close/>
                </a:path>
                <a:path w="2360295" h="1867535">
                  <a:moveTo>
                    <a:pt x="1031047" y="1644692"/>
                  </a:moveTo>
                  <a:lnTo>
                    <a:pt x="1031177" y="1644345"/>
                  </a:lnTo>
                  <a:lnTo>
                    <a:pt x="1030703" y="1644345"/>
                  </a:lnTo>
                  <a:lnTo>
                    <a:pt x="1031047" y="1644692"/>
                  </a:lnTo>
                  <a:close/>
                </a:path>
                <a:path w="2360295" h="1867535">
                  <a:moveTo>
                    <a:pt x="1030703" y="1645615"/>
                  </a:moveTo>
                  <a:lnTo>
                    <a:pt x="1031966" y="1645615"/>
                  </a:lnTo>
                  <a:lnTo>
                    <a:pt x="1031047" y="1644692"/>
                  </a:lnTo>
                  <a:lnTo>
                    <a:pt x="1030703" y="1645615"/>
                  </a:lnTo>
                  <a:close/>
                </a:path>
                <a:path w="2360295" h="1867535">
                  <a:moveTo>
                    <a:pt x="1034919" y="1649170"/>
                  </a:moveTo>
                  <a:lnTo>
                    <a:pt x="1034414" y="1648155"/>
                  </a:lnTo>
                  <a:lnTo>
                    <a:pt x="1034099" y="1648155"/>
                  </a:lnTo>
                  <a:lnTo>
                    <a:pt x="1034919" y="1649170"/>
                  </a:lnTo>
                  <a:close/>
                </a:path>
                <a:path w="2360295" h="1867535">
                  <a:moveTo>
                    <a:pt x="1034651" y="1649425"/>
                  </a:moveTo>
                  <a:lnTo>
                    <a:pt x="1035046" y="1649425"/>
                  </a:lnTo>
                  <a:lnTo>
                    <a:pt x="1034919" y="1649170"/>
                  </a:lnTo>
                  <a:lnTo>
                    <a:pt x="1034099" y="1648155"/>
                  </a:lnTo>
                  <a:lnTo>
                    <a:pt x="1034651" y="1649425"/>
                  </a:lnTo>
                  <a:close/>
                </a:path>
                <a:path w="2360295" h="1867535">
                  <a:moveTo>
                    <a:pt x="1025413" y="1651965"/>
                  </a:moveTo>
                  <a:lnTo>
                    <a:pt x="1026123" y="1650695"/>
                  </a:lnTo>
                  <a:lnTo>
                    <a:pt x="1026755" y="1650695"/>
                  </a:lnTo>
                  <a:lnTo>
                    <a:pt x="1026881" y="1649170"/>
                  </a:lnTo>
                  <a:lnTo>
                    <a:pt x="1026755" y="1648155"/>
                  </a:lnTo>
                  <a:lnTo>
                    <a:pt x="1025413" y="1649425"/>
                  </a:lnTo>
                  <a:lnTo>
                    <a:pt x="1025413" y="1651965"/>
                  </a:lnTo>
                  <a:close/>
                </a:path>
                <a:path w="2360295" h="1867535">
                  <a:moveTo>
                    <a:pt x="1035046" y="1649425"/>
                  </a:moveTo>
                  <a:lnTo>
                    <a:pt x="1034919" y="1649170"/>
                  </a:lnTo>
                  <a:lnTo>
                    <a:pt x="1035046" y="1649425"/>
                  </a:lnTo>
                  <a:close/>
                </a:path>
                <a:path w="2360295" h="1867535">
                  <a:moveTo>
                    <a:pt x="1035441" y="1658315"/>
                  </a:moveTo>
                  <a:lnTo>
                    <a:pt x="1038363" y="1658315"/>
                  </a:lnTo>
                  <a:lnTo>
                    <a:pt x="1038205" y="1657045"/>
                  </a:lnTo>
                  <a:lnTo>
                    <a:pt x="1037968" y="1657045"/>
                  </a:lnTo>
                  <a:lnTo>
                    <a:pt x="1038047" y="1655775"/>
                  </a:lnTo>
                  <a:lnTo>
                    <a:pt x="1038363" y="1655775"/>
                  </a:lnTo>
                  <a:lnTo>
                    <a:pt x="1038599" y="1654505"/>
                  </a:lnTo>
                  <a:lnTo>
                    <a:pt x="1038994" y="1654505"/>
                  </a:lnTo>
                  <a:lnTo>
                    <a:pt x="1038915" y="1653235"/>
                  </a:lnTo>
                  <a:lnTo>
                    <a:pt x="1037731" y="1653235"/>
                  </a:lnTo>
                  <a:lnTo>
                    <a:pt x="1038363" y="1651965"/>
                  </a:lnTo>
                  <a:lnTo>
                    <a:pt x="1037573" y="1651965"/>
                  </a:lnTo>
                  <a:lnTo>
                    <a:pt x="1035994" y="1649425"/>
                  </a:lnTo>
                  <a:lnTo>
                    <a:pt x="1037099" y="1651965"/>
                  </a:lnTo>
                  <a:lnTo>
                    <a:pt x="1036073" y="1653235"/>
                  </a:lnTo>
                  <a:lnTo>
                    <a:pt x="1035678" y="1654505"/>
                  </a:lnTo>
                  <a:lnTo>
                    <a:pt x="1035204" y="1655775"/>
                  </a:lnTo>
                  <a:lnTo>
                    <a:pt x="1033704" y="1657045"/>
                  </a:lnTo>
                  <a:lnTo>
                    <a:pt x="1035441" y="1658315"/>
                  </a:lnTo>
                  <a:close/>
                </a:path>
                <a:path w="2360295" h="1867535">
                  <a:moveTo>
                    <a:pt x="1032203" y="1654505"/>
                  </a:moveTo>
                  <a:lnTo>
                    <a:pt x="1032598" y="1654505"/>
                  </a:lnTo>
                  <a:lnTo>
                    <a:pt x="1032598" y="1653235"/>
                  </a:lnTo>
                  <a:lnTo>
                    <a:pt x="1033072" y="1651965"/>
                  </a:lnTo>
                  <a:lnTo>
                    <a:pt x="1035046" y="1651965"/>
                  </a:lnTo>
                  <a:lnTo>
                    <a:pt x="1034414" y="1650695"/>
                  </a:lnTo>
                  <a:lnTo>
                    <a:pt x="1034967" y="1649425"/>
                  </a:lnTo>
                  <a:lnTo>
                    <a:pt x="1033467" y="1649425"/>
                  </a:lnTo>
                  <a:lnTo>
                    <a:pt x="1034099" y="1650695"/>
                  </a:lnTo>
                  <a:lnTo>
                    <a:pt x="1031888" y="1650695"/>
                  </a:lnTo>
                  <a:lnTo>
                    <a:pt x="1032124" y="1651965"/>
                  </a:lnTo>
                  <a:lnTo>
                    <a:pt x="1032203" y="1654505"/>
                  </a:lnTo>
                  <a:close/>
                </a:path>
                <a:path w="2360295" h="1867535">
                  <a:moveTo>
                    <a:pt x="1031335" y="1650695"/>
                  </a:moveTo>
                  <a:lnTo>
                    <a:pt x="1034099" y="1650695"/>
                  </a:lnTo>
                  <a:lnTo>
                    <a:pt x="1031730" y="1649425"/>
                  </a:lnTo>
                  <a:lnTo>
                    <a:pt x="1031335" y="1650695"/>
                  </a:lnTo>
                  <a:close/>
                </a:path>
                <a:path w="2360295" h="1867535">
                  <a:moveTo>
                    <a:pt x="1037573" y="1651965"/>
                  </a:moveTo>
                  <a:lnTo>
                    <a:pt x="1038599" y="1651965"/>
                  </a:lnTo>
                  <a:lnTo>
                    <a:pt x="1038836" y="1650695"/>
                  </a:lnTo>
                  <a:lnTo>
                    <a:pt x="1038521" y="1650695"/>
                  </a:lnTo>
                  <a:lnTo>
                    <a:pt x="1037573" y="1651965"/>
                  </a:lnTo>
                  <a:close/>
                </a:path>
                <a:path w="2360295" h="1867535">
                  <a:moveTo>
                    <a:pt x="1029913" y="1651965"/>
                  </a:moveTo>
                  <a:lnTo>
                    <a:pt x="1031888" y="1650695"/>
                  </a:lnTo>
                  <a:lnTo>
                    <a:pt x="1030703" y="1650695"/>
                  </a:lnTo>
                  <a:lnTo>
                    <a:pt x="1029913" y="1651965"/>
                  </a:lnTo>
                  <a:close/>
                </a:path>
                <a:path w="2360295" h="1867535">
                  <a:moveTo>
                    <a:pt x="1027387" y="1651965"/>
                  </a:moveTo>
                  <a:lnTo>
                    <a:pt x="1028097" y="1650695"/>
                  </a:lnTo>
                  <a:lnTo>
                    <a:pt x="1026913" y="1650695"/>
                  </a:lnTo>
                  <a:lnTo>
                    <a:pt x="1027387" y="1651965"/>
                  </a:lnTo>
                  <a:close/>
                </a:path>
                <a:path w="2360295" h="1867535">
                  <a:moveTo>
                    <a:pt x="1029124" y="1654505"/>
                  </a:moveTo>
                  <a:lnTo>
                    <a:pt x="1031493" y="1654505"/>
                  </a:lnTo>
                  <a:lnTo>
                    <a:pt x="1030703" y="1651965"/>
                  </a:lnTo>
                  <a:lnTo>
                    <a:pt x="1030861" y="1653235"/>
                  </a:lnTo>
                  <a:lnTo>
                    <a:pt x="1029282" y="1653235"/>
                  </a:lnTo>
                  <a:lnTo>
                    <a:pt x="1029124" y="1654505"/>
                  </a:lnTo>
                  <a:close/>
                </a:path>
                <a:path w="2360295" h="1867535">
                  <a:moveTo>
                    <a:pt x="1029282" y="1653235"/>
                  </a:moveTo>
                  <a:lnTo>
                    <a:pt x="1029835" y="1653235"/>
                  </a:lnTo>
                  <a:lnTo>
                    <a:pt x="1029677" y="1651965"/>
                  </a:lnTo>
                  <a:lnTo>
                    <a:pt x="1029045" y="1651965"/>
                  </a:lnTo>
                  <a:lnTo>
                    <a:pt x="1029282" y="1653235"/>
                  </a:lnTo>
                  <a:close/>
                </a:path>
                <a:path w="2360295" h="1867535">
                  <a:moveTo>
                    <a:pt x="1028571" y="1653235"/>
                  </a:moveTo>
                  <a:lnTo>
                    <a:pt x="1028571" y="1651965"/>
                  </a:lnTo>
                  <a:lnTo>
                    <a:pt x="1028177" y="1651965"/>
                  </a:lnTo>
                  <a:lnTo>
                    <a:pt x="1028571" y="1653235"/>
                  </a:lnTo>
                  <a:close/>
                </a:path>
                <a:path w="2360295" h="1867535">
                  <a:moveTo>
                    <a:pt x="1024781" y="1653235"/>
                  </a:moveTo>
                  <a:lnTo>
                    <a:pt x="1025413" y="1653235"/>
                  </a:lnTo>
                  <a:lnTo>
                    <a:pt x="1025018" y="1651965"/>
                  </a:lnTo>
                  <a:lnTo>
                    <a:pt x="1024781" y="1653235"/>
                  </a:lnTo>
                  <a:close/>
                </a:path>
                <a:path w="2360295" h="1867535">
                  <a:moveTo>
                    <a:pt x="1024307" y="1654505"/>
                  </a:moveTo>
                  <a:lnTo>
                    <a:pt x="1026360" y="1654505"/>
                  </a:lnTo>
                  <a:lnTo>
                    <a:pt x="1026360" y="1653235"/>
                  </a:lnTo>
                  <a:lnTo>
                    <a:pt x="1024465" y="1653235"/>
                  </a:lnTo>
                  <a:lnTo>
                    <a:pt x="1024307" y="1654505"/>
                  </a:lnTo>
                  <a:close/>
                </a:path>
                <a:path w="2360295" h="1867535">
                  <a:moveTo>
                    <a:pt x="1030624" y="1655775"/>
                  </a:moveTo>
                  <a:lnTo>
                    <a:pt x="1031019" y="1655775"/>
                  </a:lnTo>
                  <a:lnTo>
                    <a:pt x="1031651" y="1654505"/>
                  </a:lnTo>
                  <a:lnTo>
                    <a:pt x="1030546" y="1654505"/>
                  </a:lnTo>
                  <a:lnTo>
                    <a:pt x="1030624" y="1655775"/>
                  </a:lnTo>
                  <a:close/>
                </a:path>
                <a:path w="2360295" h="1867535">
                  <a:moveTo>
                    <a:pt x="1025018" y="1655775"/>
                  </a:moveTo>
                  <a:lnTo>
                    <a:pt x="1025413" y="1654505"/>
                  </a:lnTo>
                  <a:lnTo>
                    <a:pt x="1024781" y="1654505"/>
                  </a:lnTo>
                  <a:lnTo>
                    <a:pt x="1025018" y="1655775"/>
                  </a:lnTo>
                  <a:close/>
                </a:path>
                <a:path w="2360295" h="1867535">
                  <a:moveTo>
                    <a:pt x="1039626" y="1668475"/>
                  </a:moveTo>
                  <a:lnTo>
                    <a:pt x="1039389" y="1665935"/>
                  </a:lnTo>
                  <a:lnTo>
                    <a:pt x="1039270" y="1660855"/>
                  </a:lnTo>
                  <a:lnTo>
                    <a:pt x="1038915" y="1657045"/>
                  </a:lnTo>
                  <a:lnTo>
                    <a:pt x="1038836" y="1655775"/>
                  </a:lnTo>
                  <a:lnTo>
                    <a:pt x="1038678" y="1655775"/>
                  </a:lnTo>
                  <a:lnTo>
                    <a:pt x="1038520" y="1657045"/>
                  </a:lnTo>
                  <a:lnTo>
                    <a:pt x="1038363" y="1658315"/>
                  </a:lnTo>
                  <a:lnTo>
                    <a:pt x="1035441" y="1658315"/>
                  </a:lnTo>
                  <a:lnTo>
                    <a:pt x="1034573" y="1659585"/>
                  </a:lnTo>
                  <a:lnTo>
                    <a:pt x="1033704" y="1659585"/>
                  </a:lnTo>
                  <a:lnTo>
                    <a:pt x="1032757" y="1660855"/>
                  </a:lnTo>
                  <a:lnTo>
                    <a:pt x="1032677" y="1662125"/>
                  </a:lnTo>
                  <a:lnTo>
                    <a:pt x="1033230" y="1662125"/>
                  </a:lnTo>
                  <a:lnTo>
                    <a:pt x="1032105" y="1665935"/>
                  </a:lnTo>
                  <a:lnTo>
                    <a:pt x="1037494" y="1665935"/>
                  </a:lnTo>
                  <a:lnTo>
                    <a:pt x="1038560" y="1667205"/>
                  </a:lnTo>
                  <a:lnTo>
                    <a:pt x="1039073" y="1667205"/>
                  </a:lnTo>
                  <a:lnTo>
                    <a:pt x="1038843" y="1667542"/>
                  </a:lnTo>
                  <a:lnTo>
                    <a:pt x="1039626" y="1668475"/>
                  </a:lnTo>
                  <a:close/>
                </a:path>
                <a:path w="2360295" h="1867535">
                  <a:moveTo>
                    <a:pt x="1027782" y="1658315"/>
                  </a:moveTo>
                  <a:lnTo>
                    <a:pt x="1029440" y="1658315"/>
                  </a:lnTo>
                  <a:lnTo>
                    <a:pt x="1028413" y="1655775"/>
                  </a:lnTo>
                  <a:lnTo>
                    <a:pt x="1027782" y="1658315"/>
                  </a:lnTo>
                  <a:close/>
                </a:path>
                <a:path w="2360295" h="1867535">
                  <a:moveTo>
                    <a:pt x="1024465" y="1657045"/>
                  </a:moveTo>
                  <a:lnTo>
                    <a:pt x="1026597" y="1657045"/>
                  </a:lnTo>
                  <a:lnTo>
                    <a:pt x="1026044" y="1655775"/>
                  </a:lnTo>
                  <a:lnTo>
                    <a:pt x="1024623" y="1655775"/>
                  </a:lnTo>
                  <a:lnTo>
                    <a:pt x="1024465" y="1657045"/>
                  </a:lnTo>
                  <a:close/>
                </a:path>
                <a:path w="2360295" h="1867535">
                  <a:moveTo>
                    <a:pt x="1033704" y="1659585"/>
                  </a:moveTo>
                  <a:lnTo>
                    <a:pt x="1034573" y="1659585"/>
                  </a:lnTo>
                  <a:lnTo>
                    <a:pt x="1034652" y="1658315"/>
                  </a:lnTo>
                  <a:lnTo>
                    <a:pt x="1033704" y="1659585"/>
                  </a:lnTo>
                  <a:close/>
                </a:path>
                <a:path w="2360295" h="1867535">
                  <a:moveTo>
                    <a:pt x="1032520" y="1660855"/>
                  </a:moveTo>
                  <a:lnTo>
                    <a:pt x="1032757" y="1660855"/>
                  </a:lnTo>
                  <a:lnTo>
                    <a:pt x="1033072" y="1658315"/>
                  </a:lnTo>
                  <a:lnTo>
                    <a:pt x="1032520" y="1658315"/>
                  </a:lnTo>
                  <a:lnTo>
                    <a:pt x="1032520" y="1660855"/>
                  </a:lnTo>
                  <a:close/>
                </a:path>
                <a:path w="2360295" h="1867535">
                  <a:moveTo>
                    <a:pt x="1029519" y="1659585"/>
                  </a:moveTo>
                  <a:lnTo>
                    <a:pt x="1030072" y="1659585"/>
                  </a:lnTo>
                  <a:lnTo>
                    <a:pt x="1030151" y="1658315"/>
                  </a:lnTo>
                  <a:lnTo>
                    <a:pt x="1029993" y="1658315"/>
                  </a:lnTo>
                  <a:lnTo>
                    <a:pt x="1029519" y="1659585"/>
                  </a:lnTo>
                  <a:close/>
                </a:path>
                <a:path w="2360295" h="1867535">
                  <a:moveTo>
                    <a:pt x="1026913" y="1659585"/>
                  </a:moveTo>
                  <a:lnTo>
                    <a:pt x="1029519" y="1659585"/>
                  </a:lnTo>
                  <a:lnTo>
                    <a:pt x="1027861" y="1658315"/>
                  </a:lnTo>
                  <a:lnTo>
                    <a:pt x="1026682" y="1659298"/>
                  </a:lnTo>
                  <a:lnTo>
                    <a:pt x="1026913" y="1659585"/>
                  </a:lnTo>
                  <a:close/>
                </a:path>
                <a:path w="2360295" h="1867535">
                  <a:moveTo>
                    <a:pt x="1025097" y="1659585"/>
                  </a:moveTo>
                  <a:lnTo>
                    <a:pt x="1026361" y="1659585"/>
                  </a:lnTo>
                  <a:lnTo>
                    <a:pt x="1026682" y="1659298"/>
                  </a:lnTo>
                  <a:lnTo>
                    <a:pt x="1025887" y="1658315"/>
                  </a:lnTo>
                  <a:lnTo>
                    <a:pt x="1023834" y="1658315"/>
                  </a:lnTo>
                  <a:lnTo>
                    <a:pt x="1025097" y="1659585"/>
                  </a:lnTo>
                  <a:close/>
                </a:path>
                <a:path w="2360295" h="1867535">
                  <a:moveTo>
                    <a:pt x="1025729" y="1663395"/>
                  </a:moveTo>
                  <a:lnTo>
                    <a:pt x="1026597" y="1663395"/>
                  </a:lnTo>
                  <a:lnTo>
                    <a:pt x="1027466" y="1660855"/>
                  </a:lnTo>
                  <a:lnTo>
                    <a:pt x="1026913" y="1659585"/>
                  </a:lnTo>
                  <a:lnTo>
                    <a:pt x="1026682" y="1659298"/>
                  </a:lnTo>
                  <a:lnTo>
                    <a:pt x="1026361" y="1659585"/>
                  </a:lnTo>
                  <a:lnTo>
                    <a:pt x="1025097" y="1659585"/>
                  </a:lnTo>
                  <a:lnTo>
                    <a:pt x="1025255" y="1660855"/>
                  </a:lnTo>
                  <a:lnTo>
                    <a:pt x="1025729" y="1663395"/>
                  </a:lnTo>
                  <a:close/>
                </a:path>
                <a:path w="2360295" h="1867535">
                  <a:moveTo>
                    <a:pt x="1027150" y="1669745"/>
                  </a:moveTo>
                  <a:lnTo>
                    <a:pt x="1027348" y="1668475"/>
                  </a:lnTo>
                  <a:lnTo>
                    <a:pt x="1027387" y="1667205"/>
                  </a:lnTo>
                  <a:lnTo>
                    <a:pt x="1028571" y="1667205"/>
                  </a:lnTo>
                  <a:lnTo>
                    <a:pt x="1029677" y="1665935"/>
                  </a:lnTo>
                  <a:lnTo>
                    <a:pt x="1028887" y="1665935"/>
                  </a:lnTo>
                  <a:lnTo>
                    <a:pt x="1029914" y="1663395"/>
                  </a:lnTo>
                  <a:lnTo>
                    <a:pt x="1032283" y="1662125"/>
                  </a:lnTo>
                  <a:lnTo>
                    <a:pt x="1029835" y="1660855"/>
                  </a:lnTo>
                  <a:lnTo>
                    <a:pt x="1029914" y="1659585"/>
                  </a:lnTo>
                  <a:lnTo>
                    <a:pt x="1029045" y="1659585"/>
                  </a:lnTo>
                  <a:lnTo>
                    <a:pt x="1027940" y="1660855"/>
                  </a:lnTo>
                  <a:lnTo>
                    <a:pt x="1027861" y="1662125"/>
                  </a:lnTo>
                  <a:lnTo>
                    <a:pt x="1027466" y="1663395"/>
                  </a:lnTo>
                  <a:lnTo>
                    <a:pt x="1025729" y="1663395"/>
                  </a:lnTo>
                  <a:lnTo>
                    <a:pt x="1025966" y="1665935"/>
                  </a:lnTo>
                  <a:lnTo>
                    <a:pt x="1026676" y="1668475"/>
                  </a:lnTo>
                  <a:lnTo>
                    <a:pt x="1027150" y="1669745"/>
                  </a:lnTo>
                  <a:close/>
                </a:path>
                <a:path w="2360295" h="1867535">
                  <a:moveTo>
                    <a:pt x="1037162" y="1668221"/>
                  </a:moveTo>
                  <a:lnTo>
                    <a:pt x="1037257" y="1665935"/>
                  </a:lnTo>
                  <a:lnTo>
                    <a:pt x="1032105" y="1665935"/>
                  </a:lnTo>
                  <a:lnTo>
                    <a:pt x="1031730" y="1667205"/>
                  </a:lnTo>
                  <a:lnTo>
                    <a:pt x="1036151" y="1667205"/>
                  </a:lnTo>
                  <a:lnTo>
                    <a:pt x="1037162" y="1668221"/>
                  </a:lnTo>
                  <a:close/>
                </a:path>
                <a:path w="2360295" h="1867535">
                  <a:moveTo>
                    <a:pt x="1038843" y="1667542"/>
                  </a:moveTo>
                  <a:lnTo>
                    <a:pt x="1039073" y="1667205"/>
                  </a:lnTo>
                  <a:lnTo>
                    <a:pt x="1038560" y="1667205"/>
                  </a:lnTo>
                  <a:lnTo>
                    <a:pt x="1038843" y="1667542"/>
                  </a:lnTo>
                  <a:close/>
                </a:path>
                <a:path w="2360295" h="1867535">
                  <a:moveTo>
                    <a:pt x="1037415" y="1668475"/>
                  </a:moveTo>
                  <a:lnTo>
                    <a:pt x="1038205" y="1668475"/>
                  </a:lnTo>
                  <a:lnTo>
                    <a:pt x="1038639" y="1667840"/>
                  </a:lnTo>
                  <a:lnTo>
                    <a:pt x="1038763" y="1667447"/>
                  </a:lnTo>
                  <a:lnTo>
                    <a:pt x="1038560" y="1667205"/>
                  </a:lnTo>
                  <a:lnTo>
                    <a:pt x="1037731" y="1667205"/>
                  </a:lnTo>
                  <a:lnTo>
                    <a:pt x="1037375" y="1667840"/>
                  </a:lnTo>
                  <a:lnTo>
                    <a:pt x="1037415" y="1668475"/>
                  </a:lnTo>
                  <a:close/>
                </a:path>
                <a:path w="2360295" h="1867535">
                  <a:moveTo>
                    <a:pt x="1032362" y="1669745"/>
                  </a:moveTo>
                  <a:lnTo>
                    <a:pt x="1036468" y="1669745"/>
                  </a:lnTo>
                  <a:lnTo>
                    <a:pt x="1038994" y="1668475"/>
                  </a:lnTo>
                  <a:lnTo>
                    <a:pt x="1036151" y="1668475"/>
                  </a:lnTo>
                  <a:lnTo>
                    <a:pt x="1036151" y="1667205"/>
                  </a:lnTo>
                  <a:lnTo>
                    <a:pt x="1031572" y="1667205"/>
                  </a:lnTo>
                  <a:lnTo>
                    <a:pt x="1032046" y="1668475"/>
                  </a:lnTo>
                  <a:lnTo>
                    <a:pt x="1032362" y="1669745"/>
                  </a:lnTo>
                  <a:close/>
                </a:path>
                <a:path w="2360295" h="1867535">
                  <a:moveTo>
                    <a:pt x="1025492" y="1676095"/>
                  </a:moveTo>
                  <a:lnTo>
                    <a:pt x="1035599" y="1676095"/>
                  </a:lnTo>
                  <a:lnTo>
                    <a:pt x="1036704" y="1674825"/>
                  </a:lnTo>
                  <a:lnTo>
                    <a:pt x="1038284" y="1674825"/>
                  </a:lnTo>
                  <a:lnTo>
                    <a:pt x="1037178" y="1673555"/>
                  </a:lnTo>
                  <a:lnTo>
                    <a:pt x="1040337" y="1672285"/>
                  </a:lnTo>
                  <a:lnTo>
                    <a:pt x="1038047" y="1669745"/>
                  </a:lnTo>
                  <a:lnTo>
                    <a:pt x="1030546" y="1669745"/>
                  </a:lnTo>
                  <a:lnTo>
                    <a:pt x="1030782" y="1668475"/>
                  </a:lnTo>
                  <a:lnTo>
                    <a:pt x="1030862" y="1667205"/>
                  </a:lnTo>
                  <a:lnTo>
                    <a:pt x="1029440" y="1667205"/>
                  </a:lnTo>
                  <a:lnTo>
                    <a:pt x="1030387" y="1668475"/>
                  </a:lnTo>
                  <a:lnTo>
                    <a:pt x="1029993" y="1669745"/>
                  </a:lnTo>
                  <a:lnTo>
                    <a:pt x="1029993" y="1671015"/>
                  </a:lnTo>
                  <a:lnTo>
                    <a:pt x="1028492" y="1671015"/>
                  </a:lnTo>
                  <a:lnTo>
                    <a:pt x="1028492" y="1672285"/>
                  </a:lnTo>
                  <a:lnTo>
                    <a:pt x="1028098" y="1673555"/>
                  </a:lnTo>
                  <a:lnTo>
                    <a:pt x="1026913" y="1673555"/>
                  </a:lnTo>
                  <a:lnTo>
                    <a:pt x="1025966" y="1674825"/>
                  </a:lnTo>
                  <a:lnTo>
                    <a:pt x="1025509" y="1675257"/>
                  </a:lnTo>
                  <a:lnTo>
                    <a:pt x="1025492" y="1676095"/>
                  </a:lnTo>
                  <a:close/>
                </a:path>
                <a:path w="2360295" h="1867535">
                  <a:moveTo>
                    <a:pt x="1028019" y="1668475"/>
                  </a:moveTo>
                  <a:lnTo>
                    <a:pt x="1028335" y="1668475"/>
                  </a:lnTo>
                  <a:lnTo>
                    <a:pt x="1027545" y="1667205"/>
                  </a:lnTo>
                  <a:lnTo>
                    <a:pt x="1027555" y="1667542"/>
                  </a:lnTo>
                  <a:lnTo>
                    <a:pt x="1028019" y="1668475"/>
                  </a:lnTo>
                  <a:close/>
                </a:path>
                <a:path w="2360295" h="1867535">
                  <a:moveTo>
                    <a:pt x="1037415" y="1668475"/>
                  </a:moveTo>
                  <a:lnTo>
                    <a:pt x="1037375" y="1667840"/>
                  </a:lnTo>
                  <a:lnTo>
                    <a:pt x="1037162" y="1668221"/>
                  </a:lnTo>
                  <a:lnTo>
                    <a:pt x="1037415" y="1668475"/>
                  </a:lnTo>
                  <a:close/>
                </a:path>
                <a:path w="2360295" h="1867535">
                  <a:moveTo>
                    <a:pt x="1037020" y="1668475"/>
                  </a:moveTo>
                  <a:lnTo>
                    <a:pt x="1037415" y="1668475"/>
                  </a:lnTo>
                  <a:lnTo>
                    <a:pt x="1037162" y="1668221"/>
                  </a:lnTo>
                  <a:lnTo>
                    <a:pt x="1037020" y="1668475"/>
                  </a:lnTo>
                  <a:close/>
                </a:path>
                <a:path w="2360295" h="1867535">
                  <a:moveTo>
                    <a:pt x="1028492" y="1671015"/>
                  </a:moveTo>
                  <a:lnTo>
                    <a:pt x="1029993" y="1671015"/>
                  </a:lnTo>
                  <a:lnTo>
                    <a:pt x="1028887" y="1668475"/>
                  </a:lnTo>
                  <a:lnTo>
                    <a:pt x="1028335" y="1668475"/>
                  </a:lnTo>
                  <a:lnTo>
                    <a:pt x="1028492" y="1671015"/>
                  </a:lnTo>
                  <a:close/>
                </a:path>
                <a:path w="2360295" h="1867535">
                  <a:moveTo>
                    <a:pt x="1025675" y="1671149"/>
                  </a:moveTo>
                  <a:lnTo>
                    <a:pt x="1025650" y="1671015"/>
                  </a:lnTo>
                  <a:lnTo>
                    <a:pt x="1025492" y="1671015"/>
                  </a:lnTo>
                  <a:lnTo>
                    <a:pt x="1025675" y="1671149"/>
                  </a:lnTo>
                  <a:close/>
                </a:path>
                <a:path w="2360295" h="1867535">
                  <a:moveTo>
                    <a:pt x="1025887" y="1672285"/>
                  </a:moveTo>
                  <a:lnTo>
                    <a:pt x="1027229" y="1672285"/>
                  </a:lnTo>
                  <a:lnTo>
                    <a:pt x="1025675" y="1671149"/>
                  </a:lnTo>
                  <a:lnTo>
                    <a:pt x="1025887" y="1672285"/>
                  </a:lnTo>
                  <a:close/>
                </a:path>
                <a:path w="2360295" h="1867535">
                  <a:moveTo>
                    <a:pt x="1026044" y="1673555"/>
                  </a:moveTo>
                  <a:lnTo>
                    <a:pt x="1027703" y="1673555"/>
                  </a:lnTo>
                  <a:lnTo>
                    <a:pt x="1027782" y="1672285"/>
                  </a:lnTo>
                  <a:lnTo>
                    <a:pt x="1025571" y="1672285"/>
                  </a:lnTo>
                  <a:lnTo>
                    <a:pt x="1026044" y="1673555"/>
                  </a:lnTo>
                  <a:close/>
                </a:path>
                <a:path w="2360295" h="1867535">
                  <a:moveTo>
                    <a:pt x="1025400" y="1675360"/>
                  </a:moveTo>
                  <a:lnTo>
                    <a:pt x="1025571" y="1672285"/>
                  </a:lnTo>
                  <a:lnTo>
                    <a:pt x="1025097" y="1672285"/>
                  </a:lnTo>
                  <a:lnTo>
                    <a:pt x="1025176" y="1673555"/>
                  </a:lnTo>
                  <a:lnTo>
                    <a:pt x="1025400" y="1675360"/>
                  </a:lnTo>
                  <a:close/>
                </a:path>
                <a:path w="2360295" h="1867535">
                  <a:moveTo>
                    <a:pt x="1024623" y="1676095"/>
                  </a:moveTo>
                  <a:lnTo>
                    <a:pt x="1025492" y="1676095"/>
                  </a:lnTo>
                  <a:lnTo>
                    <a:pt x="1025400" y="1675360"/>
                  </a:lnTo>
                  <a:lnTo>
                    <a:pt x="1024623" y="1676095"/>
                  </a:lnTo>
                  <a:close/>
                </a:path>
                <a:path w="2360295" h="1867535">
                  <a:moveTo>
                    <a:pt x="1026992" y="1679905"/>
                  </a:moveTo>
                  <a:lnTo>
                    <a:pt x="1036547" y="1679905"/>
                  </a:lnTo>
                  <a:lnTo>
                    <a:pt x="1034652" y="1678635"/>
                  </a:lnTo>
                  <a:lnTo>
                    <a:pt x="1036942" y="1677365"/>
                  </a:lnTo>
                  <a:lnTo>
                    <a:pt x="1037336" y="1676095"/>
                  </a:lnTo>
                  <a:lnTo>
                    <a:pt x="1035599" y="1676095"/>
                  </a:lnTo>
                  <a:lnTo>
                    <a:pt x="1035678" y="1677365"/>
                  </a:lnTo>
                  <a:lnTo>
                    <a:pt x="1025965" y="1677365"/>
                  </a:lnTo>
                  <a:lnTo>
                    <a:pt x="1025886" y="1678635"/>
                  </a:lnTo>
                  <a:lnTo>
                    <a:pt x="1027150" y="1678635"/>
                  </a:lnTo>
                  <a:lnTo>
                    <a:pt x="1026992" y="1679905"/>
                  </a:lnTo>
                  <a:close/>
                </a:path>
                <a:path w="2360295" h="1867535">
                  <a:moveTo>
                    <a:pt x="1024781" y="1677365"/>
                  </a:moveTo>
                  <a:lnTo>
                    <a:pt x="1035441" y="1677365"/>
                  </a:lnTo>
                  <a:lnTo>
                    <a:pt x="1035283" y="1676095"/>
                  </a:lnTo>
                  <a:lnTo>
                    <a:pt x="1025255" y="1676095"/>
                  </a:lnTo>
                  <a:lnTo>
                    <a:pt x="1024781" y="1677365"/>
                  </a:lnTo>
                  <a:close/>
                </a:path>
                <a:path w="2360295" h="1867535">
                  <a:moveTo>
                    <a:pt x="1037652" y="1681175"/>
                  </a:moveTo>
                  <a:lnTo>
                    <a:pt x="1039074" y="1681175"/>
                  </a:lnTo>
                  <a:lnTo>
                    <a:pt x="1038837" y="1679905"/>
                  </a:lnTo>
                  <a:lnTo>
                    <a:pt x="1038679" y="1678635"/>
                  </a:lnTo>
                  <a:lnTo>
                    <a:pt x="1038205" y="1679905"/>
                  </a:lnTo>
                  <a:lnTo>
                    <a:pt x="1037652" y="1681175"/>
                  </a:lnTo>
                  <a:close/>
                </a:path>
                <a:path w="2360295" h="1867535">
                  <a:moveTo>
                    <a:pt x="1024544" y="1681175"/>
                  </a:moveTo>
                  <a:lnTo>
                    <a:pt x="1037099" y="1681175"/>
                  </a:lnTo>
                  <a:lnTo>
                    <a:pt x="1036705" y="1679905"/>
                  </a:lnTo>
                  <a:lnTo>
                    <a:pt x="1025649" y="1679905"/>
                  </a:lnTo>
                  <a:lnTo>
                    <a:pt x="1024544" y="1681175"/>
                  </a:lnTo>
                  <a:close/>
                </a:path>
                <a:path w="2360295" h="1867535">
                  <a:moveTo>
                    <a:pt x="1037021" y="1682445"/>
                  </a:moveTo>
                  <a:lnTo>
                    <a:pt x="1037889" y="1681175"/>
                  </a:lnTo>
                  <a:lnTo>
                    <a:pt x="1036705" y="1681175"/>
                  </a:lnTo>
                  <a:lnTo>
                    <a:pt x="1037021" y="1682445"/>
                  </a:lnTo>
                  <a:close/>
                </a:path>
                <a:path w="2360295" h="1867535">
                  <a:moveTo>
                    <a:pt x="1033243" y="1690171"/>
                  </a:moveTo>
                  <a:lnTo>
                    <a:pt x="1033467" y="1690065"/>
                  </a:lnTo>
                  <a:lnTo>
                    <a:pt x="1032836" y="1686255"/>
                  </a:lnTo>
                  <a:lnTo>
                    <a:pt x="1036073" y="1686255"/>
                  </a:lnTo>
                  <a:lnTo>
                    <a:pt x="1036626" y="1684985"/>
                  </a:lnTo>
                  <a:lnTo>
                    <a:pt x="1037257" y="1684985"/>
                  </a:lnTo>
                  <a:lnTo>
                    <a:pt x="1036468" y="1683715"/>
                  </a:lnTo>
                  <a:lnTo>
                    <a:pt x="1036073" y="1683715"/>
                  </a:lnTo>
                  <a:lnTo>
                    <a:pt x="1036705" y="1681175"/>
                  </a:lnTo>
                  <a:lnTo>
                    <a:pt x="1026202" y="1681175"/>
                  </a:lnTo>
                  <a:lnTo>
                    <a:pt x="1026202" y="1682445"/>
                  </a:lnTo>
                  <a:lnTo>
                    <a:pt x="1025807" y="1684985"/>
                  </a:lnTo>
                  <a:lnTo>
                    <a:pt x="1024939" y="1686255"/>
                  </a:lnTo>
                  <a:lnTo>
                    <a:pt x="1024939" y="1688795"/>
                  </a:lnTo>
                  <a:lnTo>
                    <a:pt x="1027229" y="1688795"/>
                  </a:lnTo>
                  <a:lnTo>
                    <a:pt x="1028729" y="1690065"/>
                  </a:lnTo>
                  <a:lnTo>
                    <a:pt x="1033230" y="1690065"/>
                  </a:lnTo>
                  <a:close/>
                </a:path>
                <a:path w="2360295" h="1867535">
                  <a:moveTo>
                    <a:pt x="1025492" y="1683715"/>
                  </a:moveTo>
                  <a:lnTo>
                    <a:pt x="1025649" y="1681175"/>
                  </a:lnTo>
                  <a:lnTo>
                    <a:pt x="1024544" y="1681175"/>
                  </a:lnTo>
                  <a:lnTo>
                    <a:pt x="1025492" y="1683715"/>
                  </a:lnTo>
                  <a:close/>
                </a:path>
                <a:path w="2360295" h="1867535">
                  <a:moveTo>
                    <a:pt x="1026597" y="1691335"/>
                  </a:moveTo>
                  <a:lnTo>
                    <a:pt x="1027781" y="1691335"/>
                  </a:lnTo>
                  <a:lnTo>
                    <a:pt x="1027544" y="1690065"/>
                  </a:lnTo>
                  <a:lnTo>
                    <a:pt x="1026518" y="1690065"/>
                  </a:lnTo>
                  <a:lnTo>
                    <a:pt x="1026518" y="1688795"/>
                  </a:lnTo>
                  <a:lnTo>
                    <a:pt x="1024939" y="1688795"/>
                  </a:lnTo>
                  <a:lnTo>
                    <a:pt x="1024939" y="1690065"/>
                  </a:lnTo>
                  <a:lnTo>
                    <a:pt x="1026597" y="1691335"/>
                  </a:lnTo>
                  <a:close/>
                </a:path>
                <a:path w="2360295" h="1867535">
                  <a:moveTo>
                    <a:pt x="1033020" y="1690277"/>
                  </a:moveTo>
                  <a:lnTo>
                    <a:pt x="1033243" y="1690171"/>
                  </a:lnTo>
                  <a:lnTo>
                    <a:pt x="1033020" y="1690277"/>
                  </a:lnTo>
                  <a:close/>
                </a:path>
                <a:path w="2360295" h="1867535">
                  <a:moveTo>
                    <a:pt x="1028216" y="1691335"/>
                  </a:moveTo>
                  <a:lnTo>
                    <a:pt x="1030782" y="1691335"/>
                  </a:lnTo>
                  <a:lnTo>
                    <a:pt x="1033020" y="1690277"/>
                  </a:lnTo>
                  <a:lnTo>
                    <a:pt x="1033230" y="1690065"/>
                  </a:lnTo>
                  <a:lnTo>
                    <a:pt x="1028334" y="1690065"/>
                  </a:lnTo>
                  <a:lnTo>
                    <a:pt x="1028216" y="1691335"/>
                  </a:lnTo>
                  <a:close/>
                </a:path>
                <a:path w="2360295" h="1867535">
                  <a:moveTo>
                    <a:pt x="1028097" y="1692605"/>
                  </a:moveTo>
                  <a:lnTo>
                    <a:pt x="1033467" y="1692605"/>
                  </a:lnTo>
                  <a:lnTo>
                    <a:pt x="1033388" y="1691335"/>
                  </a:lnTo>
                  <a:lnTo>
                    <a:pt x="1033243" y="1690171"/>
                  </a:lnTo>
                  <a:lnTo>
                    <a:pt x="1033020" y="1690277"/>
                  </a:lnTo>
                  <a:lnTo>
                    <a:pt x="1031967" y="1691335"/>
                  </a:lnTo>
                  <a:lnTo>
                    <a:pt x="1028216" y="1691335"/>
                  </a:lnTo>
                  <a:lnTo>
                    <a:pt x="1028097" y="1692605"/>
                  </a:lnTo>
                  <a:close/>
                </a:path>
                <a:path w="2360295" h="1867535">
                  <a:moveTo>
                    <a:pt x="1024781" y="1693875"/>
                  </a:moveTo>
                  <a:lnTo>
                    <a:pt x="1026992" y="1693875"/>
                  </a:lnTo>
                  <a:lnTo>
                    <a:pt x="1027229" y="1692605"/>
                  </a:lnTo>
                  <a:lnTo>
                    <a:pt x="1025649" y="1692605"/>
                  </a:lnTo>
                  <a:lnTo>
                    <a:pt x="1026755" y="1691335"/>
                  </a:lnTo>
                  <a:lnTo>
                    <a:pt x="1025176" y="1691335"/>
                  </a:lnTo>
                  <a:lnTo>
                    <a:pt x="1024860" y="1692605"/>
                  </a:lnTo>
                  <a:lnTo>
                    <a:pt x="1024781" y="1693875"/>
                  </a:lnTo>
                  <a:close/>
                </a:path>
                <a:path w="2360295" h="1867535">
                  <a:moveTo>
                    <a:pt x="1037810" y="1693875"/>
                  </a:moveTo>
                  <a:lnTo>
                    <a:pt x="1038995" y="1693875"/>
                  </a:lnTo>
                  <a:lnTo>
                    <a:pt x="1038600" y="1692605"/>
                  </a:lnTo>
                  <a:lnTo>
                    <a:pt x="1038442" y="1692605"/>
                  </a:lnTo>
                  <a:lnTo>
                    <a:pt x="1037810" y="1693875"/>
                  </a:lnTo>
                  <a:close/>
                </a:path>
                <a:path w="2360295" h="1867535">
                  <a:moveTo>
                    <a:pt x="1028216" y="1700225"/>
                  </a:moveTo>
                  <a:lnTo>
                    <a:pt x="1034889" y="1700225"/>
                  </a:lnTo>
                  <a:lnTo>
                    <a:pt x="1034494" y="1698955"/>
                  </a:lnTo>
                  <a:lnTo>
                    <a:pt x="1035126" y="1697685"/>
                  </a:lnTo>
                  <a:lnTo>
                    <a:pt x="1035678" y="1696415"/>
                  </a:lnTo>
                  <a:lnTo>
                    <a:pt x="1033862" y="1695145"/>
                  </a:lnTo>
                  <a:lnTo>
                    <a:pt x="1033941" y="1693875"/>
                  </a:lnTo>
                  <a:lnTo>
                    <a:pt x="1034731" y="1692605"/>
                  </a:lnTo>
                  <a:lnTo>
                    <a:pt x="1027387" y="1692605"/>
                  </a:lnTo>
                  <a:lnTo>
                    <a:pt x="1026992" y="1693875"/>
                  </a:lnTo>
                  <a:lnTo>
                    <a:pt x="1024781" y="1693875"/>
                  </a:lnTo>
                  <a:lnTo>
                    <a:pt x="1025018" y="1695145"/>
                  </a:lnTo>
                  <a:lnTo>
                    <a:pt x="1026360" y="1696415"/>
                  </a:lnTo>
                  <a:lnTo>
                    <a:pt x="1025531" y="1697685"/>
                  </a:lnTo>
                  <a:lnTo>
                    <a:pt x="1028966" y="1697685"/>
                  </a:lnTo>
                  <a:lnTo>
                    <a:pt x="1028802" y="1697791"/>
                  </a:lnTo>
                  <a:lnTo>
                    <a:pt x="1028729" y="1698955"/>
                  </a:lnTo>
                  <a:lnTo>
                    <a:pt x="1028216" y="1700225"/>
                  </a:lnTo>
                  <a:close/>
                </a:path>
                <a:path w="2360295" h="1867535">
                  <a:moveTo>
                    <a:pt x="1037415" y="1702765"/>
                  </a:moveTo>
                  <a:lnTo>
                    <a:pt x="1037810" y="1702765"/>
                  </a:lnTo>
                  <a:lnTo>
                    <a:pt x="1038758" y="1701495"/>
                  </a:lnTo>
                  <a:lnTo>
                    <a:pt x="1038915" y="1700225"/>
                  </a:lnTo>
                  <a:lnTo>
                    <a:pt x="1039389" y="1700225"/>
                  </a:lnTo>
                  <a:lnTo>
                    <a:pt x="1039152" y="1698955"/>
                  </a:lnTo>
                  <a:lnTo>
                    <a:pt x="1038521" y="1697685"/>
                  </a:lnTo>
                  <a:lnTo>
                    <a:pt x="1038047" y="1695145"/>
                  </a:lnTo>
                  <a:lnTo>
                    <a:pt x="1038916" y="1693875"/>
                  </a:lnTo>
                  <a:lnTo>
                    <a:pt x="1037494" y="1693875"/>
                  </a:lnTo>
                  <a:lnTo>
                    <a:pt x="1037415" y="1702765"/>
                  </a:lnTo>
                  <a:close/>
                </a:path>
                <a:path w="2360295" h="1867535">
                  <a:moveTo>
                    <a:pt x="1028802" y="1697791"/>
                  </a:moveTo>
                  <a:lnTo>
                    <a:pt x="1028966" y="1697685"/>
                  </a:lnTo>
                  <a:lnTo>
                    <a:pt x="1028808" y="1697685"/>
                  </a:lnTo>
                  <a:close/>
                </a:path>
                <a:path w="2360295" h="1867535">
                  <a:moveTo>
                    <a:pt x="1024702" y="1698955"/>
                  </a:moveTo>
                  <a:lnTo>
                    <a:pt x="1026992" y="1698955"/>
                  </a:lnTo>
                  <a:lnTo>
                    <a:pt x="1028802" y="1697791"/>
                  </a:lnTo>
                  <a:lnTo>
                    <a:pt x="1025531" y="1697685"/>
                  </a:lnTo>
                  <a:lnTo>
                    <a:pt x="1024702" y="1698955"/>
                  </a:lnTo>
                  <a:close/>
                </a:path>
                <a:path w="2360295" h="1867535">
                  <a:moveTo>
                    <a:pt x="1030546" y="1711655"/>
                  </a:moveTo>
                  <a:lnTo>
                    <a:pt x="1036547" y="1711655"/>
                  </a:lnTo>
                  <a:lnTo>
                    <a:pt x="1036469" y="1710385"/>
                  </a:lnTo>
                  <a:lnTo>
                    <a:pt x="1036784" y="1709115"/>
                  </a:lnTo>
                  <a:lnTo>
                    <a:pt x="1037653" y="1709115"/>
                  </a:lnTo>
                  <a:lnTo>
                    <a:pt x="1037021" y="1707845"/>
                  </a:lnTo>
                  <a:lnTo>
                    <a:pt x="1038205" y="1705305"/>
                  </a:lnTo>
                  <a:lnTo>
                    <a:pt x="1035521" y="1705305"/>
                  </a:lnTo>
                  <a:lnTo>
                    <a:pt x="1034968" y="1704035"/>
                  </a:lnTo>
                  <a:lnTo>
                    <a:pt x="1035284" y="1704035"/>
                  </a:lnTo>
                  <a:lnTo>
                    <a:pt x="1035678" y="1702765"/>
                  </a:lnTo>
                  <a:lnTo>
                    <a:pt x="1036231" y="1701495"/>
                  </a:lnTo>
                  <a:lnTo>
                    <a:pt x="1035994" y="1698955"/>
                  </a:lnTo>
                  <a:lnTo>
                    <a:pt x="1035441" y="1700225"/>
                  </a:lnTo>
                  <a:lnTo>
                    <a:pt x="1028216" y="1700225"/>
                  </a:lnTo>
                  <a:lnTo>
                    <a:pt x="1027703" y="1701495"/>
                  </a:lnTo>
                  <a:lnTo>
                    <a:pt x="1029519" y="1701495"/>
                  </a:lnTo>
                  <a:lnTo>
                    <a:pt x="1028334" y="1703612"/>
                  </a:lnTo>
                  <a:lnTo>
                    <a:pt x="1028295" y="1704162"/>
                  </a:lnTo>
                  <a:lnTo>
                    <a:pt x="1030072" y="1705305"/>
                  </a:lnTo>
                  <a:lnTo>
                    <a:pt x="1030703" y="1706575"/>
                  </a:lnTo>
                  <a:lnTo>
                    <a:pt x="1030782" y="1707845"/>
                  </a:lnTo>
                  <a:lnTo>
                    <a:pt x="1030309" y="1707845"/>
                  </a:lnTo>
                  <a:lnTo>
                    <a:pt x="1029835" y="1709115"/>
                  </a:lnTo>
                  <a:lnTo>
                    <a:pt x="1029756" y="1710385"/>
                  </a:lnTo>
                  <a:lnTo>
                    <a:pt x="1030546" y="1711655"/>
                  </a:lnTo>
                  <a:close/>
                </a:path>
                <a:path w="2360295" h="1867535">
                  <a:moveTo>
                    <a:pt x="1025650" y="1700225"/>
                  </a:moveTo>
                  <a:lnTo>
                    <a:pt x="1025807" y="1698955"/>
                  </a:lnTo>
                  <a:lnTo>
                    <a:pt x="1025334" y="1698955"/>
                  </a:lnTo>
                  <a:lnTo>
                    <a:pt x="1025650" y="1700225"/>
                  </a:lnTo>
                  <a:close/>
                </a:path>
                <a:path w="2360295" h="1867535">
                  <a:moveTo>
                    <a:pt x="1028650" y="1702765"/>
                  </a:moveTo>
                  <a:lnTo>
                    <a:pt x="1028808" y="1701495"/>
                  </a:lnTo>
                  <a:lnTo>
                    <a:pt x="1027861" y="1701495"/>
                  </a:lnTo>
                  <a:lnTo>
                    <a:pt x="1028650" y="1702765"/>
                  </a:lnTo>
                  <a:close/>
                </a:path>
                <a:path w="2360295" h="1867535">
                  <a:moveTo>
                    <a:pt x="1027150" y="1707845"/>
                  </a:moveTo>
                  <a:lnTo>
                    <a:pt x="1029598" y="1707845"/>
                  </a:lnTo>
                  <a:lnTo>
                    <a:pt x="1027940" y="1705305"/>
                  </a:lnTo>
                  <a:lnTo>
                    <a:pt x="1028295" y="1704162"/>
                  </a:lnTo>
                  <a:lnTo>
                    <a:pt x="1028098" y="1704035"/>
                  </a:lnTo>
                  <a:lnTo>
                    <a:pt x="1028334" y="1703612"/>
                  </a:lnTo>
                  <a:lnTo>
                    <a:pt x="1028334" y="1702765"/>
                  </a:lnTo>
                  <a:lnTo>
                    <a:pt x="1026755" y="1702765"/>
                  </a:lnTo>
                  <a:lnTo>
                    <a:pt x="1028097" y="1704035"/>
                  </a:lnTo>
                  <a:lnTo>
                    <a:pt x="1025492" y="1704035"/>
                  </a:lnTo>
                  <a:lnTo>
                    <a:pt x="1026123" y="1705305"/>
                  </a:lnTo>
                  <a:lnTo>
                    <a:pt x="1026597" y="1706575"/>
                  </a:lnTo>
                  <a:lnTo>
                    <a:pt x="1027150" y="1707845"/>
                  </a:lnTo>
                  <a:close/>
                </a:path>
                <a:path w="2360295" h="1867535">
                  <a:moveTo>
                    <a:pt x="1028295" y="1704162"/>
                  </a:moveTo>
                  <a:lnTo>
                    <a:pt x="1028334" y="1703612"/>
                  </a:lnTo>
                  <a:lnTo>
                    <a:pt x="1028098" y="1704035"/>
                  </a:lnTo>
                  <a:lnTo>
                    <a:pt x="1028295" y="1704162"/>
                  </a:lnTo>
                  <a:close/>
                </a:path>
                <a:path w="2360295" h="1867535">
                  <a:moveTo>
                    <a:pt x="1024307" y="1705305"/>
                  </a:moveTo>
                  <a:lnTo>
                    <a:pt x="1024702" y="1705305"/>
                  </a:lnTo>
                  <a:lnTo>
                    <a:pt x="1025492" y="1704035"/>
                  </a:lnTo>
                  <a:lnTo>
                    <a:pt x="1023991" y="1704035"/>
                  </a:lnTo>
                  <a:lnTo>
                    <a:pt x="1024307" y="1705305"/>
                  </a:lnTo>
                  <a:close/>
                </a:path>
                <a:path w="2360295" h="1867535">
                  <a:moveTo>
                    <a:pt x="1039073" y="1710385"/>
                  </a:moveTo>
                  <a:lnTo>
                    <a:pt x="1039310" y="1710385"/>
                  </a:lnTo>
                  <a:lnTo>
                    <a:pt x="1039547" y="1709115"/>
                  </a:lnTo>
                  <a:lnTo>
                    <a:pt x="1040416" y="1707845"/>
                  </a:lnTo>
                  <a:lnTo>
                    <a:pt x="1039231" y="1705305"/>
                  </a:lnTo>
                  <a:lnTo>
                    <a:pt x="1038679" y="1706575"/>
                  </a:lnTo>
                  <a:lnTo>
                    <a:pt x="1037731" y="1707845"/>
                  </a:lnTo>
                  <a:lnTo>
                    <a:pt x="1039073" y="1710385"/>
                  </a:lnTo>
                  <a:close/>
                </a:path>
                <a:path w="2360295" h="1867535">
                  <a:moveTo>
                    <a:pt x="1023912" y="1706575"/>
                  </a:moveTo>
                  <a:lnTo>
                    <a:pt x="1025018" y="1706575"/>
                  </a:lnTo>
                  <a:lnTo>
                    <a:pt x="1024386" y="1705305"/>
                  </a:lnTo>
                  <a:lnTo>
                    <a:pt x="1023912" y="1706575"/>
                  </a:lnTo>
                  <a:close/>
                </a:path>
                <a:path w="2360295" h="1867535">
                  <a:moveTo>
                    <a:pt x="1024544" y="1707845"/>
                  </a:moveTo>
                  <a:lnTo>
                    <a:pt x="1025255" y="1707845"/>
                  </a:lnTo>
                  <a:lnTo>
                    <a:pt x="1025334" y="1706575"/>
                  </a:lnTo>
                  <a:lnTo>
                    <a:pt x="1023754" y="1706575"/>
                  </a:lnTo>
                  <a:lnTo>
                    <a:pt x="1024544" y="1707845"/>
                  </a:lnTo>
                  <a:close/>
                </a:path>
                <a:path w="2360295" h="1867535">
                  <a:moveTo>
                    <a:pt x="1026439" y="1709115"/>
                  </a:moveTo>
                  <a:lnTo>
                    <a:pt x="1028097" y="1709115"/>
                  </a:lnTo>
                  <a:lnTo>
                    <a:pt x="1027150" y="1707845"/>
                  </a:lnTo>
                  <a:lnTo>
                    <a:pt x="1026439" y="1709115"/>
                  </a:lnTo>
                  <a:close/>
                </a:path>
                <a:path w="2360295" h="1867535">
                  <a:moveTo>
                    <a:pt x="1023202" y="1710385"/>
                  </a:moveTo>
                  <a:lnTo>
                    <a:pt x="1028650" y="1710385"/>
                  </a:lnTo>
                  <a:lnTo>
                    <a:pt x="1028966" y="1709115"/>
                  </a:lnTo>
                  <a:lnTo>
                    <a:pt x="1026439" y="1709115"/>
                  </a:lnTo>
                  <a:lnTo>
                    <a:pt x="1026439" y="1707845"/>
                  </a:lnTo>
                  <a:lnTo>
                    <a:pt x="1024386" y="1707845"/>
                  </a:lnTo>
                  <a:lnTo>
                    <a:pt x="1023202" y="1710385"/>
                  </a:lnTo>
                  <a:close/>
                </a:path>
                <a:path w="2360295" h="1867535">
                  <a:moveTo>
                    <a:pt x="1028729" y="1712925"/>
                  </a:moveTo>
                  <a:lnTo>
                    <a:pt x="1036784" y="1712925"/>
                  </a:lnTo>
                  <a:lnTo>
                    <a:pt x="1037574" y="1710385"/>
                  </a:lnTo>
                  <a:lnTo>
                    <a:pt x="1036705" y="1710385"/>
                  </a:lnTo>
                  <a:lnTo>
                    <a:pt x="1036547" y="1711655"/>
                  </a:lnTo>
                  <a:lnTo>
                    <a:pt x="1030546" y="1711655"/>
                  </a:lnTo>
                  <a:lnTo>
                    <a:pt x="1028729" y="1712925"/>
                  </a:lnTo>
                  <a:close/>
                </a:path>
                <a:path w="2360295" h="1867535">
                  <a:moveTo>
                    <a:pt x="1025570" y="1712925"/>
                  </a:moveTo>
                  <a:lnTo>
                    <a:pt x="1028729" y="1712925"/>
                  </a:lnTo>
                  <a:lnTo>
                    <a:pt x="1028571" y="1711655"/>
                  </a:lnTo>
                  <a:lnTo>
                    <a:pt x="1028571" y="1710385"/>
                  </a:lnTo>
                  <a:lnTo>
                    <a:pt x="1025097" y="1710385"/>
                  </a:lnTo>
                  <a:lnTo>
                    <a:pt x="1025492" y="1711655"/>
                  </a:lnTo>
                  <a:lnTo>
                    <a:pt x="1025570" y="1712925"/>
                  </a:lnTo>
                  <a:close/>
                </a:path>
                <a:path w="2360295" h="1867535">
                  <a:moveTo>
                    <a:pt x="1024149" y="1714195"/>
                  </a:moveTo>
                  <a:lnTo>
                    <a:pt x="1038916" y="1714195"/>
                  </a:lnTo>
                  <a:lnTo>
                    <a:pt x="1037495" y="1712925"/>
                  </a:lnTo>
                  <a:lnTo>
                    <a:pt x="1024702" y="1712925"/>
                  </a:lnTo>
                  <a:lnTo>
                    <a:pt x="1024386" y="1711655"/>
                  </a:lnTo>
                  <a:lnTo>
                    <a:pt x="1023833" y="1711655"/>
                  </a:lnTo>
                  <a:lnTo>
                    <a:pt x="1023359" y="1712925"/>
                  </a:lnTo>
                  <a:lnTo>
                    <a:pt x="1024149" y="1714195"/>
                  </a:lnTo>
                  <a:close/>
                </a:path>
                <a:path w="2360295" h="1867535">
                  <a:moveTo>
                    <a:pt x="1028334" y="1715465"/>
                  </a:moveTo>
                  <a:lnTo>
                    <a:pt x="1039469" y="1715465"/>
                  </a:lnTo>
                  <a:lnTo>
                    <a:pt x="1039706" y="1714195"/>
                  </a:lnTo>
                  <a:lnTo>
                    <a:pt x="1027071" y="1714195"/>
                  </a:lnTo>
                  <a:lnTo>
                    <a:pt x="1028334" y="1715465"/>
                  </a:lnTo>
                  <a:close/>
                </a:path>
                <a:path w="2360295" h="1867535">
                  <a:moveTo>
                    <a:pt x="1027071" y="1720545"/>
                  </a:moveTo>
                  <a:lnTo>
                    <a:pt x="1028493" y="1720545"/>
                  </a:lnTo>
                  <a:lnTo>
                    <a:pt x="1028414" y="1719275"/>
                  </a:lnTo>
                  <a:lnTo>
                    <a:pt x="1028256" y="1718005"/>
                  </a:lnTo>
                  <a:lnTo>
                    <a:pt x="1038442" y="1718005"/>
                  </a:lnTo>
                  <a:lnTo>
                    <a:pt x="1037811" y="1716735"/>
                  </a:lnTo>
                  <a:lnTo>
                    <a:pt x="1036942" y="1715465"/>
                  </a:lnTo>
                  <a:lnTo>
                    <a:pt x="1029992" y="1715465"/>
                  </a:lnTo>
                  <a:lnTo>
                    <a:pt x="1029834" y="1716735"/>
                  </a:lnTo>
                  <a:lnTo>
                    <a:pt x="1027623" y="1716735"/>
                  </a:lnTo>
                  <a:lnTo>
                    <a:pt x="1027544" y="1718005"/>
                  </a:lnTo>
                  <a:lnTo>
                    <a:pt x="1027387" y="1719275"/>
                  </a:lnTo>
                  <a:lnTo>
                    <a:pt x="1027071" y="1720545"/>
                  </a:lnTo>
                  <a:close/>
                </a:path>
                <a:path w="2360295" h="1867535">
                  <a:moveTo>
                    <a:pt x="1027623" y="1716735"/>
                  </a:moveTo>
                  <a:lnTo>
                    <a:pt x="1028413" y="1716735"/>
                  </a:lnTo>
                  <a:lnTo>
                    <a:pt x="1027703" y="1715465"/>
                  </a:lnTo>
                  <a:lnTo>
                    <a:pt x="1027623" y="1716735"/>
                  </a:lnTo>
                  <a:close/>
                </a:path>
                <a:path w="2360295" h="1867535">
                  <a:moveTo>
                    <a:pt x="1034257" y="1725625"/>
                  </a:moveTo>
                  <a:lnTo>
                    <a:pt x="1035758" y="1725625"/>
                  </a:lnTo>
                  <a:lnTo>
                    <a:pt x="1037890" y="1724355"/>
                  </a:lnTo>
                  <a:lnTo>
                    <a:pt x="1036547" y="1724355"/>
                  </a:lnTo>
                  <a:lnTo>
                    <a:pt x="1038126" y="1723085"/>
                  </a:lnTo>
                  <a:lnTo>
                    <a:pt x="1038284" y="1720545"/>
                  </a:lnTo>
                  <a:lnTo>
                    <a:pt x="1040180" y="1718005"/>
                  </a:lnTo>
                  <a:lnTo>
                    <a:pt x="1028809" y="1718005"/>
                  </a:lnTo>
                  <a:lnTo>
                    <a:pt x="1028809" y="1719275"/>
                  </a:lnTo>
                  <a:lnTo>
                    <a:pt x="1034336" y="1719275"/>
                  </a:lnTo>
                  <a:lnTo>
                    <a:pt x="1034731" y="1720545"/>
                  </a:lnTo>
                  <a:lnTo>
                    <a:pt x="1033310" y="1720545"/>
                  </a:lnTo>
                  <a:lnTo>
                    <a:pt x="1032915" y="1721815"/>
                  </a:lnTo>
                  <a:lnTo>
                    <a:pt x="1033941" y="1721815"/>
                  </a:lnTo>
                  <a:lnTo>
                    <a:pt x="1035521" y="1723085"/>
                  </a:lnTo>
                  <a:lnTo>
                    <a:pt x="1034257" y="1725625"/>
                  </a:lnTo>
                  <a:close/>
                </a:path>
                <a:path w="2360295" h="1867535">
                  <a:moveTo>
                    <a:pt x="1031414" y="1723085"/>
                  </a:moveTo>
                  <a:lnTo>
                    <a:pt x="1031967" y="1723085"/>
                  </a:lnTo>
                  <a:lnTo>
                    <a:pt x="1032362" y="1721815"/>
                  </a:lnTo>
                  <a:lnTo>
                    <a:pt x="1032362" y="1720545"/>
                  </a:lnTo>
                  <a:lnTo>
                    <a:pt x="1024386" y="1720545"/>
                  </a:lnTo>
                  <a:lnTo>
                    <a:pt x="1025334" y="1719275"/>
                  </a:lnTo>
                  <a:lnTo>
                    <a:pt x="1025413" y="1718005"/>
                  </a:lnTo>
                  <a:lnTo>
                    <a:pt x="1024544" y="1718005"/>
                  </a:lnTo>
                  <a:lnTo>
                    <a:pt x="1023676" y="1719275"/>
                  </a:lnTo>
                  <a:lnTo>
                    <a:pt x="1023676" y="1721815"/>
                  </a:lnTo>
                  <a:lnTo>
                    <a:pt x="1031099" y="1721815"/>
                  </a:lnTo>
                  <a:lnTo>
                    <a:pt x="1031414" y="1723085"/>
                  </a:lnTo>
                  <a:close/>
                </a:path>
                <a:path w="2360295" h="1867535">
                  <a:moveTo>
                    <a:pt x="1030625" y="1720545"/>
                  </a:moveTo>
                  <a:lnTo>
                    <a:pt x="1031730" y="1720545"/>
                  </a:lnTo>
                  <a:lnTo>
                    <a:pt x="1033784" y="1719275"/>
                  </a:lnTo>
                  <a:lnTo>
                    <a:pt x="1030309" y="1719275"/>
                  </a:lnTo>
                  <a:lnTo>
                    <a:pt x="1030625" y="1720545"/>
                  </a:lnTo>
                  <a:close/>
                </a:path>
                <a:path w="2360295" h="1867535">
                  <a:moveTo>
                    <a:pt x="1032520" y="1723085"/>
                  </a:moveTo>
                  <a:lnTo>
                    <a:pt x="1033704" y="1721815"/>
                  </a:lnTo>
                  <a:lnTo>
                    <a:pt x="1032915" y="1721815"/>
                  </a:lnTo>
                  <a:lnTo>
                    <a:pt x="1032520" y="1723085"/>
                  </a:lnTo>
                  <a:close/>
                </a:path>
                <a:path w="2360295" h="1867535">
                  <a:moveTo>
                    <a:pt x="1024544" y="1729435"/>
                  </a:moveTo>
                  <a:lnTo>
                    <a:pt x="1030862" y="1729435"/>
                  </a:lnTo>
                  <a:lnTo>
                    <a:pt x="1031553" y="1728535"/>
                  </a:lnTo>
                  <a:lnTo>
                    <a:pt x="1031415" y="1728165"/>
                  </a:lnTo>
                  <a:lnTo>
                    <a:pt x="1030625" y="1728165"/>
                  </a:lnTo>
                  <a:lnTo>
                    <a:pt x="1032678" y="1725625"/>
                  </a:lnTo>
                  <a:lnTo>
                    <a:pt x="1030783" y="1724355"/>
                  </a:lnTo>
                  <a:lnTo>
                    <a:pt x="1030546" y="1723085"/>
                  </a:lnTo>
                  <a:lnTo>
                    <a:pt x="1030704" y="1721815"/>
                  </a:lnTo>
                  <a:lnTo>
                    <a:pt x="1023676" y="1721815"/>
                  </a:lnTo>
                  <a:lnTo>
                    <a:pt x="1023676" y="1723085"/>
                  </a:lnTo>
                  <a:lnTo>
                    <a:pt x="1023281" y="1725625"/>
                  </a:lnTo>
                  <a:lnTo>
                    <a:pt x="1024228" y="1728165"/>
                  </a:lnTo>
                  <a:lnTo>
                    <a:pt x="1024544" y="1729435"/>
                  </a:lnTo>
                  <a:close/>
                </a:path>
                <a:path w="2360295" h="1867535">
                  <a:moveTo>
                    <a:pt x="1036389" y="1726895"/>
                  </a:moveTo>
                  <a:lnTo>
                    <a:pt x="1039074" y="1726895"/>
                  </a:lnTo>
                  <a:lnTo>
                    <a:pt x="1039232" y="1724355"/>
                  </a:lnTo>
                  <a:lnTo>
                    <a:pt x="1037890" y="1724355"/>
                  </a:lnTo>
                  <a:lnTo>
                    <a:pt x="1036389" y="1726895"/>
                  </a:lnTo>
                  <a:close/>
                </a:path>
                <a:path w="2360295" h="1867535">
                  <a:moveTo>
                    <a:pt x="1031772" y="1729124"/>
                  </a:moveTo>
                  <a:lnTo>
                    <a:pt x="1034573" y="1728165"/>
                  </a:lnTo>
                  <a:lnTo>
                    <a:pt x="1036231" y="1728165"/>
                  </a:lnTo>
                  <a:lnTo>
                    <a:pt x="1035600" y="1726895"/>
                  </a:lnTo>
                  <a:lnTo>
                    <a:pt x="1035126" y="1726895"/>
                  </a:lnTo>
                  <a:lnTo>
                    <a:pt x="1034573" y="1725625"/>
                  </a:lnTo>
                  <a:lnTo>
                    <a:pt x="1033784" y="1725625"/>
                  </a:lnTo>
                  <a:lnTo>
                    <a:pt x="1031553" y="1728535"/>
                  </a:lnTo>
                  <a:lnTo>
                    <a:pt x="1031772" y="1729124"/>
                  </a:lnTo>
                  <a:close/>
                </a:path>
                <a:path w="2360295" h="1867535">
                  <a:moveTo>
                    <a:pt x="1037258" y="1728165"/>
                  </a:moveTo>
                  <a:lnTo>
                    <a:pt x="1037732" y="1728165"/>
                  </a:lnTo>
                  <a:lnTo>
                    <a:pt x="1036942" y="1726895"/>
                  </a:lnTo>
                  <a:lnTo>
                    <a:pt x="1036231" y="1726895"/>
                  </a:lnTo>
                  <a:lnTo>
                    <a:pt x="1037258" y="1728165"/>
                  </a:lnTo>
                  <a:close/>
                </a:path>
                <a:path w="2360295" h="1867535">
                  <a:moveTo>
                    <a:pt x="1035521" y="1730705"/>
                  </a:moveTo>
                  <a:lnTo>
                    <a:pt x="1036705" y="1728165"/>
                  </a:lnTo>
                  <a:lnTo>
                    <a:pt x="1034810" y="1728165"/>
                  </a:lnTo>
                  <a:lnTo>
                    <a:pt x="1035521" y="1730705"/>
                  </a:lnTo>
                  <a:close/>
                </a:path>
                <a:path w="2360295" h="1867535">
                  <a:moveTo>
                    <a:pt x="1030862" y="1729435"/>
                  </a:moveTo>
                  <a:lnTo>
                    <a:pt x="1031772" y="1729124"/>
                  </a:lnTo>
                  <a:lnTo>
                    <a:pt x="1031553" y="1728535"/>
                  </a:lnTo>
                  <a:lnTo>
                    <a:pt x="1030862" y="1729435"/>
                  </a:lnTo>
                  <a:close/>
                </a:path>
                <a:path w="2360295" h="1867535">
                  <a:moveTo>
                    <a:pt x="1025887" y="1735785"/>
                  </a:moveTo>
                  <a:lnTo>
                    <a:pt x="1031731" y="1735785"/>
                  </a:lnTo>
                  <a:lnTo>
                    <a:pt x="1031573" y="1734515"/>
                  </a:lnTo>
                  <a:lnTo>
                    <a:pt x="1031494" y="1731975"/>
                  </a:lnTo>
                  <a:lnTo>
                    <a:pt x="1031691" y="1730705"/>
                  </a:lnTo>
                  <a:lnTo>
                    <a:pt x="1031772" y="1729124"/>
                  </a:lnTo>
                  <a:lnTo>
                    <a:pt x="1030862" y="1729435"/>
                  </a:lnTo>
                  <a:lnTo>
                    <a:pt x="1024544" y="1729435"/>
                  </a:lnTo>
                  <a:lnTo>
                    <a:pt x="1024860" y="1730705"/>
                  </a:lnTo>
                  <a:lnTo>
                    <a:pt x="1024149" y="1731975"/>
                  </a:lnTo>
                  <a:lnTo>
                    <a:pt x="1024860" y="1733245"/>
                  </a:lnTo>
                  <a:lnTo>
                    <a:pt x="1022017" y="1733245"/>
                  </a:lnTo>
                  <a:lnTo>
                    <a:pt x="1025887" y="1735785"/>
                  </a:lnTo>
                  <a:close/>
                </a:path>
                <a:path w="2360295" h="1867535">
                  <a:moveTo>
                    <a:pt x="1035599" y="1731975"/>
                  </a:moveTo>
                  <a:lnTo>
                    <a:pt x="1038126" y="1731975"/>
                  </a:lnTo>
                  <a:lnTo>
                    <a:pt x="1038363" y="1730705"/>
                  </a:lnTo>
                  <a:lnTo>
                    <a:pt x="1038205" y="1730705"/>
                  </a:lnTo>
                  <a:lnTo>
                    <a:pt x="1035599" y="1731975"/>
                  </a:lnTo>
                  <a:close/>
                </a:path>
                <a:path w="2360295" h="1867535">
                  <a:moveTo>
                    <a:pt x="1032203" y="1733245"/>
                  </a:moveTo>
                  <a:lnTo>
                    <a:pt x="1033309" y="1733245"/>
                  </a:lnTo>
                  <a:lnTo>
                    <a:pt x="1033783" y="1731975"/>
                  </a:lnTo>
                  <a:lnTo>
                    <a:pt x="1034178" y="1730705"/>
                  </a:lnTo>
                  <a:lnTo>
                    <a:pt x="1032124" y="1730705"/>
                  </a:lnTo>
                  <a:lnTo>
                    <a:pt x="1031967" y="1731975"/>
                  </a:lnTo>
                  <a:lnTo>
                    <a:pt x="1033151" y="1731975"/>
                  </a:lnTo>
                  <a:lnTo>
                    <a:pt x="1032203" y="1733245"/>
                  </a:lnTo>
                  <a:close/>
                </a:path>
                <a:path w="2360295" h="1867535">
                  <a:moveTo>
                    <a:pt x="1027071" y="1740865"/>
                  </a:moveTo>
                  <a:lnTo>
                    <a:pt x="1033783" y="1740865"/>
                  </a:lnTo>
                  <a:lnTo>
                    <a:pt x="1033546" y="1739595"/>
                  </a:lnTo>
                  <a:lnTo>
                    <a:pt x="1033230" y="1739595"/>
                  </a:lnTo>
                  <a:lnTo>
                    <a:pt x="1033230" y="1738587"/>
                  </a:lnTo>
                  <a:lnTo>
                    <a:pt x="1032678" y="1738325"/>
                  </a:lnTo>
                  <a:lnTo>
                    <a:pt x="1033230" y="1738008"/>
                  </a:lnTo>
                  <a:lnTo>
                    <a:pt x="1033230" y="1737055"/>
                  </a:lnTo>
                  <a:lnTo>
                    <a:pt x="1033467" y="1735785"/>
                  </a:lnTo>
                  <a:lnTo>
                    <a:pt x="1033546" y="1734515"/>
                  </a:lnTo>
                  <a:lnTo>
                    <a:pt x="1033310" y="1733245"/>
                  </a:lnTo>
                  <a:lnTo>
                    <a:pt x="1032125" y="1733245"/>
                  </a:lnTo>
                  <a:lnTo>
                    <a:pt x="1032362" y="1734515"/>
                  </a:lnTo>
                  <a:lnTo>
                    <a:pt x="1032836" y="1734515"/>
                  </a:lnTo>
                  <a:lnTo>
                    <a:pt x="1032678" y="1735785"/>
                  </a:lnTo>
                  <a:lnTo>
                    <a:pt x="1025966" y="1735785"/>
                  </a:lnTo>
                  <a:lnTo>
                    <a:pt x="1024939" y="1738325"/>
                  </a:lnTo>
                  <a:lnTo>
                    <a:pt x="1025650" y="1739595"/>
                  </a:lnTo>
                  <a:lnTo>
                    <a:pt x="1027071" y="1740865"/>
                  </a:lnTo>
                  <a:close/>
                </a:path>
                <a:path w="2360295" h="1867535">
                  <a:moveTo>
                    <a:pt x="1035363" y="1739595"/>
                  </a:moveTo>
                  <a:lnTo>
                    <a:pt x="1036863" y="1739595"/>
                  </a:lnTo>
                  <a:lnTo>
                    <a:pt x="1036547" y="1738325"/>
                  </a:lnTo>
                  <a:lnTo>
                    <a:pt x="1035363" y="1737055"/>
                  </a:lnTo>
                  <a:lnTo>
                    <a:pt x="1035047" y="1735785"/>
                  </a:lnTo>
                  <a:lnTo>
                    <a:pt x="1034415" y="1735785"/>
                  </a:lnTo>
                  <a:lnTo>
                    <a:pt x="1034415" y="1737055"/>
                  </a:lnTo>
                  <a:lnTo>
                    <a:pt x="1034889" y="1737055"/>
                  </a:lnTo>
                  <a:lnTo>
                    <a:pt x="1033230" y="1738008"/>
                  </a:lnTo>
                  <a:lnTo>
                    <a:pt x="1033230" y="1738587"/>
                  </a:lnTo>
                  <a:lnTo>
                    <a:pt x="1035363" y="1739595"/>
                  </a:lnTo>
                  <a:close/>
                </a:path>
                <a:path w="2360295" h="1867535">
                  <a:moveTo>
                    <a:pt x="1036706" y="1752295"/>
                  </a:moveTo>
                  <a:lnTo>
                    <a:pt x="1040338" y="1752295"/>
                  </a:lnTo>
                  <a:lnTo>
                    <a:pt x="1040417" y="1749755"/>
                  </a:lnTo>
                  <a:lnTo>
                    <a:pt x="1041522" y="1748485"/>
                  </a:lnTo>
                  <a:lnTo>
                    <a:pt x="1039627" y="1745945"/>
                  </a:lnTo>
                  <a:lnTo>
                    <a:pt x="1039469" y="1743405"/>
                  </a:lnTo>
                  <a:lnTo>
                    <a:pt x="1039153" y="1742135"/>
                  </a:lnTo>
                  <a:lnTo>
                    <a:pt x="1036389" y="1740865"/>
                  </a:lnTo>
                  <a:lnTo>
                    <a:pt x="1039864" y="1739595"/>
                  </a:lnTo>
                  <a:lnTo>
                    <a:pt x="1039074" y="1738325"/>
                  </a:lnTo>
                  <a:lnTo>
                    <a:pt x="1038759" y="1738325"/>
                  </a:lnTo>
                  <a:lnTo>
                    <a:pt x="1038600" y="1737055"/>
                  </a:lnTo>
                  <a:lnTo>
                    <a:pt x="1036153" y="1737055"/>
                  </a:lnTo>
                  <a:lnTo>
                    <a:pt x="1036863" y="1738325"/>
                  </a:lnTo>
                  <a:lnTo>
                    <a:pt x="1037100" y="1739595"/>
                  </a:lnTo>
                  <a:lnTo>
                    <a:pt x="1035363" y="1739595"/>
                  </a:lnTo>
                  <a:lnTo>
                    <a:pt x="1034099" y="1740865"/>
                  </a:lnTo>
                  <a:lnTo>
                    <a:pt x="1024228" y="1740865"/>
                  </a:lnTo>
                  <a:lnTo>
                    <a:pt x="1023991" y="1742135"/>
                  </a:lnTo>
                  <a:lnTo>
                    <a:pt x="1034179" y="1742135"/>
                  </a:lnTo>
                  <a:lnTo>
                    <a:pt x="1035126" y="1743405"/>
                  </a:lnTo>
                  <a:lnTo>
                    <a:pt x="1038364" y="1743405"/>
                  </a:lnTo>
                  <a:lnTo>
                    <a:pt x="1038600" y="1744675"/>
                  </a:lnTo>
                  <a:lnTo>
                    <a:pt x="1038916" y="1745945"/>
                  </a:lnTo>
                  <a:lnTo>
                    <a:pt x="1037258" y="1745945"/>
                  </a:lnTo>
                  <a:lnTo>
                    <a:pt x="1037337" y="1747215"/>
                  </a:lnTo>
                  <a:lnTo>
                    <a:pt x="1037021" y="1747215"/>
                  </a:lnTo>
                  <a:lnTo>
                    <a:pt x="1036390" y="1748485"/>
                  </a:lnTo>
                  <a:lnTo>
                    <a:pt x="1034337" y="1749755"/>
                  </a:lnTo>
                  <a:lnTo>
                    <a:pt x="1037811" y="1751025"/>
                  </a:lnTo>
                  <a:lnTo>
                    <a:pt x="1036706" y="1752295"/>
                  </a:lnTo>
                  <a:close/>
                </a:path>
                <a:path w="2360295" h="1867535">
                  <a:moveTo>
                    <a:pt x="1033230" y="1738587"/>
                  </a:moveTo>
                  <a:lnTo>
                    <a:pt x="1033230" y="1738008"/>
                  </a:lnTo>
                  <a:lnTo>
                    <a:pt x="1032678" y="1738325"/>
                  </a:lnTo>
                  <a:lnTo>
                    <a:pt x="1033230" y="1738587"/>
                  </a:lnTo>
                  <a:close/>
                </a:path>
                <a:path w="2360295" h="1867535">
                  <a:moveTo>
                    <a:pt x="1035363" y="1745945"/>
                  </a:moveTo>
                  <a:lnTo>
                    <a:pt x="1036469" y="1743405"/>
                  </a:lnTo>
                  <a:lnTo>
                    <a:pt x="1035126" y="1743405"/>
                  </a:lnTo>
                  <a:lnTo>
                    <a:pt x="1034021" y="1742135"/>
                  </a:lnTo>
                  <a:lnTo>
                    <a:pt x="1035363" y="1745945"/>
                  </a:lnTo>
                  <a:close/>
                </a:path>
                <a:path w="2360295" h="1867535">
                  <a:moveTo>
                    <a:pt x="1023676" y="1749755"/>
                  </a:moveTo>
                  <a:lnTo>
                    <a:pt x="1030467" y="1749755"/>
                  </a:lnTo>
                  <a:lnTo>
                    <a:pt x="1030231" y="1748485"/>
                  </a:lnTo>
                  <a:lnTo>
                    <a:pt x="1030073" y="1747215"/>
                  </a:lnTo>
                  <a:lnTo>
                    <a:pt x="1029599" y="1744675"/>
                  </a:lnTo>
                  <a:lnTo>
                    <a:pt x="1032126" y="1744675"/>
                  </a:lnTo>
                  <a:lnTo>
                    <a:pt x="1032757" y="1743405"/>
                  </a:lnTo>
                  <a:lnTo>
                    <a:pt x="1032994" y="1742135"/>
                  </a:lnTo>
                  <a:lnTo>
                    <a:pt x="1024544" y="1742135"/>
                  </a:lnTo>
                  <a:lnTo>
                    <a:pt x="1022965" y="1744675"/>
                  </a:lnTo>
                  <a:lnTo>
                    <a:pt x="1024544" y="1747215"/>
                  </a:lnTo>
                  <a:lnTo>
                    <a:pt x="1023676" y="1749755"/>
                  </a:lnTo>
                  <a:close/>
                </a:path>
                <a:path w="2360295" h="1867535">
                  <a:moveTo>
                    <a:pt x="1037100" y="1744675"/>
                  </a:moveTo>
                  <a:lnTo>
                    <a:pt x="1038048" y="1743405"/>
                  </a:lnTo>
                  <a:lnTo>
                    <a:pt x="1036469" y="1743405"/>
                  </a:lnTo>
                  <a:lnTo>
                    <a:pt x="1037100" y="1744675"/>
                  </a:lnTo>
                  <a:close/>
                </a:path>
                <a:path w="2360295" h="1867535">
                  <a:moveTo>
                    <a:pt x="1030704" y="1751025"/>
                  </a:moveTo>
                  <a:lnTo>
                    <a:pt x="1033863" y="1751025"/>
                  </a:lnTo>
                  <a:lnTo>
                    <a:pt x="1031652" y="1744675"/>
                  </a:lnTo>
                  <a:lnTo>
                    <a:pt x="1031257" y="1744675"/>
                  </a:lnTo>
                  <a:lnTo>
                    <a:pt x="1031336" y="1745945"/>
                  </a:lnTo>
                  <a:lnTo>
                    <a:pt x="1031573" y="1747215"/>
                  </a:lnTo>
                  <a:lnTo>
                    <a:pt x="1031889" y="1747215"/>
                  </a:lnTo>
                  <a:lnTo>
                    <a:pt x="1030704" y="1751025"/>
                  </a:lnTo>
                  <a:close/>
                </a:path>
                <a:path w="2360295" h="1867535">
                  <a:moveTo>
                    <a:pt x="1024465" y="1751025"/>
                  </a:moveTo>
                  <a:lnTo>
                    <a:pt x="1030704" y="1751025"/>
                  </a:lnTo>
                  <a:lnTo>
                    <a:pt x="1030625" y="1749755"/>
                  </a:lnTo>
                  <a:lnTo>
                    <a:pt x="1023597" y="1749755"/>
                  </a:lnTo>
                  <a:lnTo>
                    <a:pt x="1024465" y="1751025"/>
                  </a:lnTo>
                  <a:close/>
                </a:path>
                <a:path w="2360295" h="1867535">
                  <a:moveTo>
                    <a:pt x="1023518" y="1752295"/>
                  </a:moveTo>
                  <a:lnTo>
                    <a:pt x="1034337" y="1752295"/>
                  </a:lnTo>
                  <a:lnTo>
                    <a:pt x="1034653" y="1751025"/>
                  </a:lnTo>
                  <a:lnTo>
                    <a:pt x="1023518" y="1751025"/>
                  </a:lnTo>
                  <a:lnTo>
                    <a:pt x="1023518" y="1752295"/>
                  </a:lnTo>
                  <a:close/>
                </a:path>
                <a:path w="2360295" h="1867535">
                  <a:moveTo>
                    <a:pt x="1038601" y="1753565"/>
                  </a:moveTo>
                  <a:lnTo>
                    <a:pt x="1040417" y="1753565"/>
                  </a:lnTo>
                  <a:lnTo>
                    <a:pt x="1040259" y="1752295"/>
                  </a:lnTo>
                  <a:lnTo>
                    <a:pt x="1038127" y="1752295"/>
                  </a:lnTo>
                  <a:lnTo>
                    <a:pt x="1038601" y="1753565"/>
                  </a:lnTo>
                  <a:close/>
                </a:path>
                <a:path w="2360295" h="1867535">
                  <a:moveTo>
                    <a:pt x="1023044" y="1753565"/>
                  </a:moveTo>
                  <a:lnTo>
                    <a:pt x="1033626" y="1753565"/>
                  </a:lnTo>
                  <a:lnTo>
                    <a:pt x="1033942" y="1752295"/>
                  </a:lnTo>
                  <a:lnTo>
                    <a:pt x="1024702" y="1752295"/>
                  </a:lnTo>
                  <a:lnTo>
                    <a:pt x="1023044" y="1753565"/>
                  </a:lnTo>
                  <a:close/>
                </a:path>
                <a:path w="2360295" h="1867535">
                  <a:moveTo>
                    <a:pt x="1025018" y="1759915"/>
                  </a:moveTo>
                  <a:lnTo>
                    <a:pt x="1026755" y="1758645"/>
                  </a:lnTo>
                  <a:lnTo>
                    <a:pt x="1031375" y="1758645"/>
                  </a:lnTo>
                  <a:lnTo>
                    <a:pt x="1031257" y="1757375"/>
                  </a:lnTo>
                  <a:lnTo>
                    <a:pt x="1030625" y="1756105"/>
                  </a:lnTo>
                  <a:lnTo>
                    <a:pt x="1030546" y="1754835"/>
                  </a:lnTo>
                  <a:lnTo>
                    <a:pt x="1031099" y="1753565"/>
                  </a:lnTo>
                  <a:lnTo>
                    <a:pt x="1025413" y="1753565"/>
                  </a:lnTo>
                  <a:lnTo>
                    <a:pt x="1023912" y="1754835"/>
                  </a:lnTo>
                  <a:lnTo>
                    <a:pt x="1025571" y="1754835"/>
                  </a:lnTo>
                  <a:lnTo>
                    <a:pt x="1025255" y="1756105"/>
                  </a:lnTo>
                  <a:lnTo>
                    <a:pt x="1023755" y="1756105"/>
                  </a:lnTo>
                  <a:lnTo>
                    <a:pt x="1023834" y="1757375"/>
                  </a:lnTo>
                  <a:lnTo>
                    <a:pt x="1024071" y="1757375"/>
                  </a:lnTo>
                  <a:lnTo>
                    <a:pt x="1024465" y="1758645"/>
                  </a:lnTo>
                  <a:lnTo>
                    <a:pt x="1031099" y="1758645"/>
                  </a:lnTo>
                  <a:lnTo>
                    <a:pt x="1031450" y="1759453"/>
                  </a:lnTo>
                  <a:lnTo>
                    <a:pt x="1024817" y="1759453"/>
                  </a:lnTo>
                  <a:lnTo>
                    <a:pt x="1025018" y="1759915"/>
                  </a:lnTo>
                  <a:close/>
                </a:path>
                <a:path w="2360295" h="1867535">
                  <a:moveTo>
                    <a:pt x="1023676" y="1756105"/>
                  </a:moveTo>
                  <a:lnTo>
                    <a:pt x="1024860" y="1756105"/>
                  </a:lnTo>
                  <a:lnTo>
                    <a:pt x="1024465" y="1754835"/>
                  </a:lnTo>
                  <a:lnTo>
                    <a:pt x="1023912" y="1754835"/>
                  </a:lnTo>
                  <a:lnTo>
                    <a:pt x="1023676" y="1756105"/>
                  </a:lnTo>
                  <a:close/>
                </a:path>
                <a:path w="2360295" h="1867535">
                  <a:moveTo>
                    <a:pt x="1037771" y="1761185"/>
                  </a:moveTo>
                  <a:lnTo>
                    <a:pt x="1039074" y="1761185"/>
                  </a:lnTo>
                  <a:lnTo>
                    <a:pt x="1039232" y="1759915"/>
                  </a:lnTo>
                  <a:lnTo>
                    <a:pt x="1041443" y="1759915"/>
                  </a:lnTo>
                  <a:lnTo>
                    <a:pt x="1041127" y="1758645"/>
                  </a:lnTo>
                  <a:lnTo>
                    <a:pt x="1040890" y="1757375"/>
                  </a:lnTo>
                  <a:lnTo>
                    <a:pt x="1039074" y="1757375"/>
                  </a:lnTo>
                  <a:lnTo>
                    <a:pt x="1040733" y="1758645"/>
                  </a:lnTo>
                  <a:lnTo>
                    <a:pt x="1036863" y="1759915"/>
                  </a:lnTo>
                  <a:lnTo>
                    <a:pt x="1037771" y="1761185"/>
                  </a:lnTo>
                  <a:close/>
                </a:path>
                <a:path w="2360295" h="1867535">
                  <a:moveTo>
                    <a:pt x="1034178" y="1758645"/>
                  </a:moveTo>
                  <a:lnTo>
                    <a:pt x="1036309" y="1758645"/>
                  </a:lnTo>
                  <a:lnTo>
                    <a:pt x="1034019" y="1757375"/>
                  </a:lnTo>
                  <a:lnTo>
                    <a:pt x="1032914" y="1757375"/>
                  </a:lnTo>
                  <a:lnTo>
                    <a:pt x="1034178" y="1758645"/>
                  </a:lnTo>
                  <a:close/>
                </a:path>
                <a:path w="2360295" h="1867535">
                  <a:moveTo>
                    <a:pt x="1032677" y="1759915"/>
                  </a:moveTo>
                  <a:lnTo>
                    <a:pt x="1034730" y="1759915"/>
                  </a:lnTo>
                  <a:lnTo>
                    <a:pt x="1032914" y="1757375"/>
                  </a:lnTo>
                  <a:lnTo>
                    <a:pt x="1032598" y="1757375"/>
                  </a:lnTo>
                  <a:lnTo>
                    <a:pt x="1031651" y="1758645"/>
                  </a:lnTo>
                  <a:lnTo>
                    <a:pt x="1032124" y="1758645"/>
                  </a:lnTo>
                  <a:lnTo>
                    <a:pt x="1032677" y="1759915"/>
                  </a:lnTo>
                  <a:close/>
                </a:path>
                <a:path w="2360295" h="1867535">
                  <a:moveTo>
                    <a:pt x="1031494" y="1759915"/>
                  </a:moveTo>
                  <a:lnTo>
                    <a:pt x="1031450" y="1759453"/>
                  </a:lnTo>
                  <a:lnTo>
                    <a:pt x="1031099" y="1758645"/>
                  </a:lnTo>
                  <a:lnTo>
                    <a:pt x="1030674" y="1759622"/>
                  </a:lnTo>
                  <a:lnTo>
                    <a:pt x="1031494" y="1759915"/>
                  </a:lnTo>
                  <a:close/>
                </a:path>
                <a:path w="2360295" h="1867535">
                  <a:moveTo>
                    <a:pt x="1030674" y="1759622"/>
                  </a:moveTo>
                  <a:lnTo>
                    <a:pt x="1031099" y="1758645"/>
                  </a:lnTo>
                  <a:lnTo>
                    <a:pt x="1027940" y="1758645"/>
                  </a:lnTo>
                  <a:lnTo>
                    <a:pt x="1030674" y="1759622"/>
                  </a:lnTo>
                  <a:close/>
                </a:path>
                <a:path w="2360295" h="1867535">
                  <a:moveTo>
                    <a:pt x="1025413" y="1762455"/>
                  </a:moveTo>
                  <a:lnTo>
                    <a:pt x="1029378" y="1761316"/>
                  </a:lnTo>
                  <a:lnTo>
                    <a:pt x="1029362" y="1761185"/>
                  </a:lnTo>
                  <a:lnTo>
                    <a:pt x="1027940" y="1758645"/>
                  </a:lnTo>
                  <a:lnTo>
                    <a:pt x="1026755" y="1758645"/>
                  </a:lnTo>
                  <a:lnTo>
                    <a:pt x="1026992" y="1759915"/>
                  </a:lnTo>
                  <a:lnTo>
                    <a:pt x="1026834" y="1761185"/>
                  </a:lnTo>
                  <a:lnTo>
                    <a:pt x="1024860" y="1761185"/>
                  </a:lnTo>
                  <a:lnTo>
                    <a:pt x="1025413" y="1762455"/>
                  </a:lnTo>
                  <a:close/>
                </a:path>
                <a:path w="2360295" h="1867535">
                  <a:moveTo>
                    <a:pt x="1029993" y="1761185"/>
                  </a:moveTo>
                  <a:lnTo>
                    <a:pt x="1032204" y="1761185"/>
                  </a:lnTo>
                  <a:lnTo>
                    <a:pt x="1031450" y="1759453"/>
                  </a:lnTo>
                  <a:lnTo>
                    <a:pt x="1031494" y="1759915"/>
                  </a:lnTo>
                  <a:lnTo>
                    <a:pt x="1029914" y="1759915"/>
                  </a:lnTo>
                  <a:lnTo>
                    <a:pt x="1029993" y="1761185"/>
                  </a:lnTo>
                  <a:close/>
                </a:path>
                <a:path w="2360295" h="1867535">
                  <a:moveTo>
                    <a:pt x="1030546" y="1759915"/>
                  </a:moveTo>
                  <a:lnTo>
                    <a:pt x="1031494" y="1759915"/>
                  </a:lnTo>
                  <a:lnTo>
                    <a:pt x="1030674" y="1759622"/>
                  </a:lnTo>
                  <a:lnTo>
                    <a:pt x="1030546" y="1759915"/>
                  </a:lnTo>
                  <a:close/>
                </a:path>
                <a:path w="2360295" h="1867535">
                  <a:moveTo>
                    <a:pt x="1030309" y="1766265"/>
                  </a:moveTo>
                  <a:lnTo>
                    <a:pt x="1040021" y="1766265"/>
                  </a:lnTo>
                  <a:lnTo>
                    <a:pt x="1040337" y="1763725"/>
                  </a:lnTo>
                  <a:lnTo>
                    <a:pt x="1040811" y="1762455"/>
                  </a:lnTo>
                  <a:lnTo>
                    <a:pt x="1040337" y="1761185"/>
                  </a:lnTo>
                  <a:lnTo>
                    <a:pt x="1039943" y="1759915"/>
                  </a:lnTo>
                  <a:lnTo>
                    <a:pt x="1040180" y="1761185"/>
                  </a:lnTo>
                  <a:lnTo>
                    <a:pt x="1037771" y="1761185"/>
                  </a:lnTo>
                  <a:lnTo>
                    <a:pt x="1038679" y="1762455"/>
                  </a:lnTo>
                  <a:lnTo>
                    <a:pt x="1038522" y="1764995"/>
                  </a:lnTo>
                  <a:lnTo>
                    <a:pt x="1029677" y="1764995"/>
                  </a:lnTo>
                  <a:lnTo>
                    <a:pt x="1029896" y="1765874"/>
                  </a:lnTo>
                  <a:lnTo>
                    <a:pt x="1030309" y="1766265"/>
                  </a:lnTo>
                  <a:close/>
                </a:path>
                <a:path w="2360295" h="1867535">
                  <a:moveTo>
                    <a:pt x="1027071" y="1764995"/>
                  </a:moveTo>
                  <a:lnTo>
                    <a:pt x="1037653" y="1764995"/>
                  </a:lnTo>
                  <a:lnTo>
                    <a:pt x="1036469" y="1763725"/>
                  </a:lnTo>
                  <a:lnTo>
                    <a:pt x="1035363" y="1761185"/>
                  </a:lnTo>
                  <a:lnTo>
                    <a:pt x="1034178" y="1759915"/>
                  </a:lnTo>
                  <a:lnTo>
                    <a:pt x="1033704" y="1759915"/>
                  </a:lnTo>
                  <a:lnTo>
                    <a:pt x="1034020" y="1761185"/>
                  </a:lnTo>
                  <a:lnTo>
                    <a:pt x="1029993" y="1761185"/>
                  </a:lnTo>
                  <a:lnTo>
                    <a:pt x="1030230" y="1762455"/>
                  </a:lnTo>
                  <a:lnTo>
                    <a:pt x="1029598" y="1763725"/>
                  </a:lnTo>
                  <a:lnTo>
                    <a:pt x="1027992" y="1763725"/>
                  </a:lnTo>
                  <a:lnTo>
                    <a:pt x="1027071" y="1764995"/>
                  </a:lnTo>
                  <a:close/>
                </a:path>
                <a:path w="2360295" h="1867535">
                  <a:moveTo>
                    <a:pt x="1023676" y="1761185"/>
                  </a:moveTo>
                  <a:lnTo>
                    <a:pt x="1025887" y="1761185"/>
                  </a:lnTo>
                  <a:lnTo>
                    <a:pt x="1025492" y="1759915"/>
                  </a:lnTo>
                  <a:lnTo>
                    <a:pt x="1023755" y="1759915"/>
                  </a:lnTo>
                  <a:lnTo>
                    <a:pt x="1023676" y="1761185"/>
                  </a:lnTo>
                  <a:close/>
                </a:path>
                <a:path w="2360295" h="1867535">
                  <a:moveTo>
                    <a:pt x="1029431" y="1761742"/>
                  </a:moveTo>
                  <a:lnTo>
                    <a:pt x="1029835" y="1761185"/>
                  </a:lnTo>
                  <a:lnTo>
                    <a:pt x="1029378" y="1761316"/>
                  </a:lnTo>
                  <a:lnTo>
                    <a:pt x="1029431" y="1761742"/>
                  </a:lnTo>
                  <a:close/>
                </a:path>
                <a:path w="2360295" h="1867535">
                  <a:moveTo>
                    <a:pt x="1027992" y="1763725"/>
                  </a:moveTo>
                  <a:lnTo>
                    <a:pt x="1029598" y="1763725"/>
                  </a:lnTo>
                  <a:lnTo>
                    <a:pt x="1029519" y="1762455"/>
                  </a:lnTo>
                  <a:lnTo>
                    <a:pt x="1029431" y="1761742"/>
                  </a:lnTo>
                  <a:lnTo>
                    <a:pt x="1027992" y="1763725"/>
                  </a:lnTo>
                  <a:close/>
                </a:path>
                <a:path w="2360295" h="1867535">
                  <a:moveTo>
                    <a:pt x="1037596" y="1770371"/>
                  </a:moveTo>
                  <a:lnTo>
                    <a:pt x="1037890" y="1770075"/>
                  </a:lnTo>
                  <a:lnTo>
                    <a:pt x="1034257" y="1768805"/>
                  </a:lnTo>
                  <a:lnTo>
                    <a:pt x="1035679" y="1766265"/>
                  </a:lnTo>
                  <a:lnTo>
                    <a:pt x="1029993" y="1766265"/>
                  </a:lnTo>
                  <a:lnTo>
                    <a:pt x="1029896" y="1765874"/>
                  </a:lnTo>
                  <a:lnTo>
                    <a:pt x="1028966" y="1764995"/>
                  </a:lnTo>
                  <a:lnTo>
                    <a:pt x="1026361" y="1768805"/>
                  </a:lnTo>
                  <a:lnTo>
                    <a:pt x="1024110" y="1768805"/>
                  </a:lnTo>
                  <a:lnTo>
                    <a:pt x="1023202" y="1770075"/>
                  </a:lnTo>
                  <a:lnTo>
                    <a:pt x="1037099" y="1770075"/>
                  </a:lnTo>
                  <a:lnTo>
                    <a:pt x="1037596" y="1770371"/>
                  </a:lnTo>
                  <a:close/>
                </a:path>
                <a:path w="2360295" h="1867535">
                  <a:moveTo>
                    <a:pt x="1024110" y="1768805"/>
                  </a:moveTo>
                  <a:lnTo>
                    <a:pt x="1026361" y="1768805"/>
                  </a:lnTo>
                  <a:lnTo>
                    <a:pt x="1025176" y="1764995"/>
                  </a:lnTo>
                  <a:lnTo>
                    <a:pt x="1024307" y="1764995"/>
                  </a:lnTo>
                  <a:lnTo>
                    <a:pt x="1024150" y="1766265"/>
                  </a:lnTo>
                  <a:lnTo>
                    <a:pt x="1024307" y="1766265"/>
                  </a:lnTo>
                  <a:lnTo>
                    <a:pt x="1025650" y="1767535"/>
                  </a:lnTo>
                  <a:lnTo>
                    <a:pt x="1025018" y="1767535"/>
                  </a:lnTo>
                  <a:lnTo>
                    <a:pt x="1024110" y="1768805"/>
                  </a:lnTo>
                  <a:close/>
                </a:path>
                <a:path w="2360295" h="1867535">
                  <a:moveTo>
                    <a:pt x="1029993" y="1766265"/>
                  </a:moveTo>
                  <a:lnTo>
                    <a:pt x="1030309" y="1766265"/>
                  </a:lnTo>
                  <a:lnTo>
                    <a:pt x="1029896" y="1765874"/>
                  </a:lnTo>
                  <a:lnTo>
                    <a:pt x="1029993" y="1766265"/>
                  </a:lnTo>
                  <a:close/>
                </a:path>
                <a:path w="2360295" h="1867535">
                  <a:moveTo>
                    <a:pt x="1036152" y="1767535"/>
                  </a:moveTo>
                  <a:lnTo>
                    <a:pt x="1039232" y="1767535"/>
                  </a:lnTo>
                  <a:lnTo>
                    <a:pt x="1039864" y="1766265"/>
                  </a:lnTo>
                  <a:lnTo>
                    <a:pt x="1035836" y="1766265"/>
                  </a:lnTo>
                  <a:lnTo>
                    <a:pt x="1036152" y="1767535"/>
                  </a:lnTo>
                  <a:close/>
                </a:path>
                <a:path w="2360295" h="1867535">
                  <a:moveTo>
                    <a:pt x="1023913" y="1767535"/>
                  </a:moveTo>
                  <a:lnTo>
                    <a:pt x="1024071" y="1767535"/>
                  </a:lnTo>
                  <a:lnTo>
                    <a:pt x="1024228" y="1766265"/>
                  </a:lnTo>
                  <a:lnTo>
                    <a:pt x="1024071" y="1766265"/>
                  </a:lnTo>
                  <a:lnTo>
                    <a:pt x="1023913" y="1767535"/>
                  </a:lnTo>
                  <a:close/>
                </a:path>
                <a:path w="2360295" h="1867535">
                  <a:moveTo>
                    <a:pt x="1038840" y="1770895"/>
                  </a:moveTo>
                  <a:lnTo>
                    <a:pt x="1040574" y="1770075"/>
                  </a:lnTo>
                  <a:lnTo>
                    <a:pt x="1038364" y="1770075"/>
                  </a:lnTo>
                  <a:lnTo>
                    <a:pt x="1038243" y="1770209"/>
                  </a:lnTo>
                  <a:lnTo>
                    <a:pt x="1038840" y="1770895"/>
                  </a:lnTo>
                  <a:close/>
                </a:path>
                <a:path w="2360295" h="1867535">
                  <a:moveTo>
                    <a:pt x="1038227" y="1770191"/>
                  </a:moveTo>
                  <a:lnTo>
                    <a:pt x="1038364" y="1770075"/>
                  </a:lnTo>
                  <a:lnTo>
                    <a:pt x="1038126" y="1770075"/>
                  </a:lnTo>
                  <a:close/>
                </a:path>
                <a:path w="2360295" h="1867535">
                  <a:moveTo>
                    <a:pt x="1037287" y="1770680"/>
                  </a:moveTo>
                  <a:lnTo>
                    <a:pt x="1037596" y="1770371"/>
                  </a:lnTo>
                  <a:lnTo>
                    <a:pt x="1037099" y="1770075"/>
                  </a:lnTo>
                  <a:lnTo>
                    <a:pt x="1037287" y="1770680"/>
                  </a:lnTo>
                  <a:close/>
                </a:path>
                <a:path w="2360295" h="1867535">
                  <a:moveTo>
                    <a:pt x="1024623" y="1772615"/>
                  </a:moveTo>
                  <a:lnTo>
                    <a:pt x="1035363" y="1772615"/>
                  </a:lnTo>
                  <a:lnTo>
                    <a:pt x="1037074" y="1770895"/>
                  </a:lnTo>
                  <a:lnTo>
                    <a:pt x="1037191" y="1770371"/>
                  </a:lnTo>
                  <a:lnTo>
                    <a:pt x="1037099" y="1770075"/>
                  </a:lnTo>
                  <a:lnTo>
                    <a:pt x="1023202" y="1770075"/>
                  </a:lnTo>
                  <a:lnTo>
                    <a:pt x="1024623" y="1772615"/>
                  </a:lnTo>
                  <a:close/>
                </a:path>
                <a:path w="2360295" h="1867535">
                  <a:moveTo>
                    <a:pt x="1037922" y="1770565"/>
                  </a:moveTo>
                  <a:lnTo>
                    <a:pt x="1038243" y="1770209"/>
                  </a:lnTo>
                  <a:lnTo>
                    <a:pt x="1037841" y="1770517"/>
                  </a:lnTo>
                  <a:close/>
                </a:path>
                <a:path w="2360295" h="1867535">
                  <a:moveTo>
                    <a:pt x="1037363" y="1770922"/>
                  </a:moveTo>
                  <a:lnTo>
                    <a:pt x="1037841" y="1770517"/>
                  </a:lnTo>
                  <a:lnTo>
                    <a:pt x="1037596" y="1770371"/>
                  </a:lnTo>
                  <a:lnTo>
                    <a:pt x="1037402" y="1770565"/>
                  </a:lnTo>
                  <a:lnTo>
                    <a:pt x="1037363" y="1770922"/>
                  </a:lnTo>
                  <a:close/>
                </a:path>
                <a:path w="2360295" h="1867535">
                  <a:moveTo>
                    <a:pt x="1037423" y="1771118"/>
                  </a:moveTo>
                  <a:lnTo>
                    <a:pt x="1037818" y="1770680"/>
                  </a:lnTo>
                  <a:lnTo>
                    <a:pt x="1037841" y="1770517"/>
                  </a:lnTo>
                  <a:lnTo>
                    <a:pt x="1037395" y="1770895"/>
                  </a:lnTo>
                  <a:lnTo>
                    <a:pt x="1037423" y="1771118"/>
                  </a:lnTo>
                  <a:close/>
                </a:path>
                <a:path w="2360295" h="1867535">
                  <a:moveTo>
                    <a:pt x="1037494" y="1771345"/>
                  </a:moveTo>
                  <a:lnTo>
                    <a:pt x="1037889" y="1771345"/>
                  </a:lnTo>
                  <a:lnTo>
                    <a:pt x="1038637" y="1770991"/>
                  </a:lnTo>
                  <a:lnTo>
                    <a:pt x="1037922" y="1770565"/>
                  </a:lnTo>
                  <a:lnTo>
                    <a:pt x="1037538" y="1770991"/>
                  </a:lnTo>
                  <a:lnTo>
                    <a:pt x="1037494" y="1771345"/>
                  </a:lnTo>
                  <a:close/>
                </a:path>
                <a:path w="2360295" h="1867535">
                  <a:moveTo>
                    <a:pt x="1039231" y="1771345"/>
                  </a:moveTo>
                  <a:lnTo>
                    <a:pt x="1038840" y="1770895"/>
                  </a:lnTo>
                  <a:lnTo>
                    <a:pt x="1038637" y="1770991"/>
                  </a:lnTo>
                  <a:lnTo>
                    <a:pt x="1039231" y="1771345"/>
                  </a:lnTo>
                  <a:close/>
                </a:path>
                <a:path w="2360295" h="1867535">
                  <a:moveTo>
                    <a:pt x="1025334" y="1784045"/>
                  </a:moveTo>
                  <a:lnTo>
                    <a:pt x="1036389" y="1784045"/>
                  </a:lnTo>
                  <a:lnTo>
                    <a:pt x="1036547" y="1782775"/>
                  </a:lnTo>
                  <a:lnTo>
                    <a:pt x="1036547" y="1781505"/>
                  </a:lnTo>
                  <a:lnTo>
                    <a:pt x="1036705" y="1780235"/>
                  </a:lnTo>
                  <a:lnTo>
                    <a:pt x="1035837" y="1776425"/>
                  </a:lnTo>
                  <a:lnTo>
                    <a:pt x="1037574" y="1775155"/>
                  </a:lnTo>
                  <a:lnTo>
                    <a:pt x="1036074" y="1772615"/>
                  </a:lnTo>
                  <a:lnTo>
                    <a:pt x="1037423" y="1771118"/>
                  </a:lnTo>
                  <a:lnTo>
                    <a:pt x="1037363" y="1770922"/>
                  </a:lnTo>
                  <a:lnTo>
                    <a:pt x="1035363" y="1772615"/>
                  </a:lnTo>
                  <a:lnTo>
                    <a:pt x="1024623" y="1772615"/>
                  </a:lnTo>
                  <a:lnTo>
                    <a:pt x="1024229" y="1776425"/>
                  </a:lnTo>
                  <a:lnTo>
                    <a:pt x="1025176" y="1777695"/>
                  </a:lnTo>
                  <a:lnTo>
                    <a:pt x="1025413" y="1778965"/>
                  </a:lnTo>
                  <a:lnTo>
                    <a:pt x="1025413" y="1780235"/>
                  </a:lnTo>
                  <a:lnTo>
                    <a:pt x="1024307" y="1780235"/>
                  </a:lnTo>
                  <a:lnTo>
                    <a:pt x="1023992" y="1781505"/>
                  </a:lnTo>
                  <a:lnTo>
                    <a:pt x="1026755" y="1781505"/>
                  </a:lnTo>
                  <a:lnTo>
                    <a:pt x="1026834" y="1782775"/>
                  </a:lnTo>
                  <a:lnTo>
                    <a:pt x="1025316" y="1783996"/>
                  </a:lnTo>
                  <a:close/>
                </a:path>
                <a:path w="2360295" h="1867535">
                  <a:moveTo>
                    <a:pt x="1038067" y="1771566"/>
                  </a:moveTo>
                  <a:lnTo>
                    <a:pt x="1038205" y="1771345"/>
                  </a:lnTo>
                  <a:lnTo>
                    <a:pt x="1037889" y="1771345"/>
                  </a:lnTo>
                  <a:lnTo>
                    <a:pt x="1038067" y="1771566"/>
                  </a:lnTo>
                  <a:close/>
                </a:path>
                <a:path w="2360295" h="1867535">
                  <a:moveTo>
                    <a:pt x="1037415" y="1772615"/>
                  </a:moveTo>
                  <a:lnTo>
                    <a:pt x="1038915" y="1772615"/>
                  </a:lnTo>
                  <a:lnTo>
                    <a:pt x="1038067" y="1771566"/>
                  </a:lnTo>
                  <a:lnTo>
                    <a:pt x="1037415" y="1772615"/>
                  </a:lnTo>
                  <a:close/>
                </a:path>
                <a:path w="2360295" h="1867535">
                  <a:moveTo>
                    <a:pt x="1035758" y="1789125"/>
                  </a:moveTo>
                  <a:lnTo>
                    <a:pt x="1037416" y="1789125"/>
                  </a:lnTo>
                  <a:lnTo>
                    <a:pt x="1040021" y="1786585"/>
                  </a:lnTo>
                  <a:lnTo>
                    <a:pt x="1039248" y="1784096"/>
                  </a:lnTo>
                  <a:lnTo>
                    <a:pt x="1039153" y="1781505"/>
                  </a:lnTo>
                  <a:lnTo>
                    <a:pt x="1037890" y="1782775"/>
                  </a:lnTo>
                  <a:lnTo>
                    <a:pt x="1037258" y="1782775"/>
                  </a:lnTo>
                  <a:lnTo>
                    <a:pt x="1037021" y="1784045"/>
                  </a:lnTo>
                  <a:lnTo>
                    <a:pt x="1025334" y="1784045"/>
                  </a:lnTo>
                  <a:lnTo>
                    <a:pt x="1027229" y="1785315"/>
                  </a:lnTo>
                  <a:lnTo>
                    <a:pt x="1027229" y="1786585"/>
                  </a:lnTo>
                  <a:lnTo>
                    <a:pt x="1024307" y="1786585"/>
                  </a:lnTo>
                  <a:lnTo>
                    <a:pt x="1024228" y="1787855"/>
                  </a:lnTo>
                  <a:lnTo>
                    <a:pt x="1036626" y="1787855"/>
                  </a:lnTo>
                  <a:lnTo>
                    <a:pt x="1035758" y="1789125"/>
                  </a:lnTo>
                  <a:close/>
                </a:path>
                <a:path w="2360295" h="1867535">
                  <a:moveTo>
                    <a:pt x="1024465" y="1782775"/>
                  </a:moveTo>
                  <a:lnTo>
                    <a:pt x="1024860" y="1781505"/>
                  </a:lnTo>
                  <a:lnTo>
                    <a:pt x="1024308" y="1781505"/>
                  </a:lnTo>
                  <a:lnTo>
                    <a:pt x="1024465" y="1782775"/>
                  </a:lnTo>
                  <a:close/>
                </a:path>
                <a:path w="2360295" h="1867535">
                  <a:moveTo>
                    <a:pt x="1024307" y="1786585"/>
                  </a:moveTo>
                  <a:lnTo>
                    <a:pt x="1025571" y="1786585"/>
                  </a:lnTo>
                  <a:lnTo>
                    <a:pt x="1025334" y="1785315"/>
                  </a:lnTo>
                  <a:lnTo>
                    <a:pt x="1025316" y="1783996"/>
                  </a:lnTo>
                  <a:lnTo>
                    <a:pt x="1024860" y="1782775"/>
                  </a:lnTo>
                  <a:lnTo>
                    <a:pt x="1023755" y="1782775"/>
                  </a:lnTo>
                  <a:lnTo>
                    <a:pt x="1024075" y="1784096"/>
                  </a:lnTo>
                  <a:lnTo>
                    <a:pt x="1024307" y="1786585"/>
                  </a:lnTo>
                  <a:close/>
                </a:path>
                <a:path w="2360295" h="1867535">
                  <a:moveTo>
                    <a:pt x="1024228" y="1791665"/>
                  </a:moveTo>
                  <a:lnTo>
                    <a:pt x="1033073" y="1791665"/>
                  </a:lnTo>
                  <a:lnTo>
                    <a:pt x="1032915" y="1789125"/>
                  </a:lnTo>
                  <a:lnTo>
                    <a:pt x="1035205" y="1789125"/>
                  </a:lnTo>
                  <a:lnTo>
                    <a:pt x="1034020" y="1787855"/>
                  </a:lnTo>
                  <a:lnTo>
                    <a:pt x="1024228" y="1787855"/>
                  </a:lnTo>
                  <a:lnTo>
                    <a:pt x="1022886" y="1790395"/>
                  </a:lnTo>
                  <a:lnTo>
                    <a:pt x="1023596" y="1790395"/>
                  </a:lnTo>
                  <a:lnTo>
                    <a:pt x="1024228" y="1791665"/>
                  </a:lnTo>
                  <a:close/>
                </a:path>
                <a:path w="2360295" h="1867535">
                  <a:moveTo>
                    <a:pt x="1037258" y="1795475"/>
                  </a:moveTo>
                  <a:lnTo>
                    <a:pt x="1037257" y="1794205"/>
                  </a:lnTo>
                  <a:lnTo>
                    <a:pt x="1038363" y="1794205"/>
                  </a:lnTo>
                  <a:lnTo>
                    <a:pt x="1034810" y="1792935"/>
                  </a:lnTo>
                  <a:lnTo>
                    <a:pt x="1039390" y="1791665"/>
                  </a:lnTo>
                  <a:lnTo>
                    <a:pt x="1037889" y="1790395"/>
                  </a:lnTo>
                  <a:lnTo>
                    <a:pt x="1037021" y="1789125"/>
                  </a:lnTo>
                  <a:lnTo>
                    <a:pt x="1037179" y="1790395"/>
                  </a:lnTo>
                  <a:lnTo>
                    <a:pt x="1037021" y="1790395"/>
                  </a:lnTo>
                  <a:lnTo>
                    <a:pt x="1036547" y="1791665"/>
                  </a:lnTo>
                  <a:lnTo>
                    <a:pt x="1024228" y="1791665"/>
                  </a:lnTo>
                  <a:lnTo>
                    <a:pt x="1026044" y="1792935"/>
                  </a:lnTo>
                  <a:lnTo>
                    <a:pt x="1034415" y="1792935"/>
                  </a:lnTo>
                  <a:lnTo>
                    <a:pt x="1037258" y="1795475"/>
                  </a:lnTo>
                  <a:close/>
                </a:path>
                <a:path w="2360295" h="1867535">
                  <a:moveTo>
                    <a:pt x="1035915" y="1790395"/>
                  </a:moveTo>
                  <a:lnTo>
                    <a:pt x="1036231" y="1790395"/>
                  </a:lnTo>
                  <a:lnTo>
                    <a:pt x="1036152" y="1789125"/>
                  </a:lnTo>
                  <a:lnTo>
                    <a:pt x="1035915" y="1789125"/>
                  </a:lnTo>
                  <a:lnTo>
                    <a:pt x="1035915" y="1790395"/>
                  </a:lnTo>
                  <a:close/>
                </a:path>
                <a:path w="2360295" h="1867535">
                  <a:moveTo>
                    <a:pt x="1034652" y="1790395"/>
                  </a:moveTo>
                  <a:lnTo>
                    <a:pt x="1034968" y="1789125"/>
                  </a:lnTo>
                  <a:lnTo>
                    <a:pt x="1034257" y="1789125"/>
                  </a:lnTo>
                  <a:lnTo>
                    <a:pt x="1034652" y="1790395"/>
                  </a:lnTo>
                  <a:close/>
                </a:path>
                <a:path w="2360295" h="1867535">
                  <a:moveTo>
                    <a:pt x="1034099" y="1796745"/>
                  </a:moveTo>
                  <a:lnTo>
                    <a:pt x="1034731" y="1796745"/>
                  </a:lnTo>
                  <a:lnTo>
                    <a:pt x="1034415" y="1792935"/>
                  </a:lnTo>
                  <a:lnTo>
                    <a:pt x="1026044" y="1792935"/>
                  </a:lnTo>
                  <a:lnTo>
                    <a:pt x="1024860" y="1795475"/>
                  </a:lnTo>
                  <a:lnTo>
                    <a:pt x="1033783" y="1795475"/>
                  </a:lnTo>
                  <a:lnTo>
                    <a:pt x="1034099" y="1796745"/>
                  </a:lnTo>
                  <a:close/>
                </a:path>
                <a:path w="2360295" h="1867535">
                  <a:moveTo>
                    <a:pt x="1037376" y="1796110"/>
                  </a:moveTo>
                  <a:lnTo>
                    <a:pt x="1038047" y="1795475"/>
                  </a:lnTo>
                  <a:lnTo>
                    <a:pt x="1038599" y="1794205"/>
                  </a:lnTo>
                  <a:lnTo>
                    <a:pt x="1038205" y="1794205"/>
                  </a:lnTo>
                  <a:lnTo>
                    <a:pt x="1037330" y="1795378"/>
                  </a:lnTo>
                  <a:lnTo>
                    <a:pt x="1037376" y="1796110"/>
                  </a:lnTo>
                  <a:close/>
                </a:path>
                <a:path w="2360295" h="1867535">
                  <a:moveTo>
                    <a:pt x="1037330" y="1795378"/>
                  </a:moveTo>
                  <a:lnTo>
                    <a:pt x="1038205" y="1794205"/>
                  </a:lnTo>
                  <a:lnTo>
                    <a:pt x="1037257" y="1794205"/>
                  </a:lnTo>
                  <a:lnTo>
                    <a:pt x="1037330" y="1795378"/>
                  </a:lnTo>
                  <a:close/>
                </a:path>
                <a:path w="2360295" h="1867535">
                  <a:moveTo>
                    <a:pt x="1029518" y="1800555"/>
                  </a:moveTo>
                  <a:lnTo>
                    <a:pt x="1035204" y="1800555"/>
                  </a:lnTo>
                  <a:lnTo>
                    <a:pt x="1034967" y="1799285"/>
                  </a:lnTo>
                  <a:lnTo>
                    <a:pt x="1034810" y="1799285"/>
                  </a:lnTo>
                  <a:lnTo>
                    <a:pt x="1035678" y="1798015"/>
                  </a:lnTo>
                  <a:lnTo>
                    <a:pt x="1035362" y="1796745"/>
                  </a:lnTo>
                  <a:lnTo>
                    <a:pt x="1033625" y="1796745"/>
                  </a:lnTo>
                  <a:lnTo>
                    <a:pt x="1033230" y="1795475"/>
                  </a:lnTo>
                  <a:lnTo>
                    <a:pt x="1024860" y="1795475"/>
                  </a:lnTo>
                  <a:lnTo>
                    <a:pt x="1028413" y="1796745"/>
                  </a:lnTo>
                  <a:lnTo>
                    <a:pt x="1025649" y="1798015"/>
                  </a:lnTo>
                  <a:lnTo>
                    <a:pt x="1029518" y="1798015"/>
                  </a:lnTo>
                  <a:lnTo>
                    <a:pt x="1029518" y="1800555"/>
                  </a:lnTo>
                  <a:close/>
                </a:path>
                <a:path w="2360295" h="1867535">
                  <a:moveTo>
                    <a:pt x="1036704" y="1796745"/>
                  </a:moveTo>
                  <a:lnTo>
                    <a:pt x="1037415" y="1796745"/>
                  </a:lnTo>
                  <a:lnTo>
                    <a:pt x="1037376" y="1796110"/>
                  </a:lnTo>
                  <a:lnTo>
                    <a:pt x="1036704" y="1796745"/>
                  </a:lnTo>
                  <a:close/>
                </a:path>
                <a:path w="2360295" h="1867535">
                  <a:moveTo>
                    <a:pt x="1037573" y="1798015"/>
                  </a:moveTo>
                  <a:lnTo>
                    <a:pt x="1039389" y="1798015"/>
                  </a:lnTo>
                  <a:lnTo>
                    <a:pt x="1039784" y="1796745"/>
                  </a:lnTo>
                  <a:lnTo>
                    <a:pt x="1037415" y="1796745"/>
                  </a:lnTo>
                  <a:lnTo>
                    <a:pt x="1037573" y="1798015"/>
                  </a:lnTo>
                  <a:close/>
                </a:path>
                <a:path w="2360295" h="1867535">
                  <a:moveTo>
                    <a:pt x="1038581" y="1800149"/>
                  </a:moveTo>
                  <a:lnTo>
                    <a:pt x="1039310" y="1798015"/>
                  </a:lnTo>
                  <a:lnTo>
                    <a:pt x="1038205" y="1798015"/>
                  </a:lnTo>
                  <a:lnTo>
                    <a:pt x="1038356" y="1799631"/>
                  </a:lnTo>
                  <a:lnTo>
                    <a:pt x="1038581" y="1800149"/>
                  </a:lnTo>
                  <a:close/>
                </a:path>
                <a:path w="2360295" h="1867535">
                  <a:moveTo>
                    <a:pt x="1037021" y="1799285"/>
                  </a:moveTo>
                  <a:lnTo>
                    <a:pt x="1038126" y="1799285"/>
                  </a:lnTo>
                  <a:lnTo>
                    <a:pt x="1037731" y="1798015"/>
                  </a:lnTo>
                  <a:lnTo>
                    <a:pt x="1037021" y="1799285"/>
                  </a:lnTo>
                  <a:close/>
                </a:path>
                <a:path w="2360295" h="1867535">
                  <a:moveTo>
                    <a:pt x="1025649" y="1800555"/>
                  </a:moveTo>
                  <a:lnTo>
                    <a:pt x="1026755" y="1800555"/>
                  </a:lnTo>
                  <a:lnTo>
                    <a:pt x="1027702" y="1799285"/>
                  </a:lnTo>
                  <a:lnTo>
                    <a:pt x="1028097" y="1798015"/>
                  </a:lnTo>
                  <a:lnTo>
                    <a:pt x="1025649" y="1798015"/>
                  </a:lnTo>
                  <a:lnTo>
                    <a:pt x="1022885" y="1799285"/>
                  </a:lnTo>
                  <a:lnTo>
                    <a:pt x="1025649" y="1800555"/>
                  </a:lnTo>
                  <a:close/>
                </a:path>
                <a:path w="2360295" h="1867535">
                  <a:moveTo>
                    <a:pt x="1036942" y="1800555"/>
                  </a:moveTo>
                  <a:lnTo>
                    <a:pt x="1038442" y="1800555"/>
                  </a:lnTo>
                  <a:lnTo>
                    <a:pt x="1038356" y="1799631"/>
                  </a:lnTo>
                  <a:lnTo>
                    <a:pt x="1038205" y="1799285"/>
                  </a:lnTo>
                  <a:lnTo>
                    <a:pt x="1036468" y="1799285"/>
                  </a:lnTo>
                  <a:lnTo>
                    <a:pt x="1036942" y="1800555"/>
                  </a:lnTo>
                  <a:close/>
                </a:path>
                <a:path w="2360295" h="1867535">
                  <a:moveTo>
                    <a:pt x="1038442" y="1800555"/>
                  </a:moveTo>
                  <a:lnTo>
                    <a:pt x="1038581" y="1800149"/>
                  </a:lnTo>
                  <a:lnTo>
                    <a:pt x="1038356" y="1799631"/>
                  </a:lnTo>
                  <a:lnTo>
                    <a:pt x="1038442" y="1800555"/>
                  </a:lnTo>
                  <a:close/>
                </a:path>
                <a:path w="2360295" h="1867535">
                  <a:moveTo>
                    <a:pt x="1038442" y="1800555"/>
                  </a:moveTo>
                  <a:lnTo>
                    <a:pt x="1038758" y="1800555"/>
                  </a:lnTo>
                  <a:lnTo>
                    <a:pt x="1038581" y="1800149"/>
                  </a:lnTo>
                  <a:lnTo>
                    <a:pt x="1038442" y="1800555"/>
                  </a:lnTo>
                  <a:close/>
                </a:path>
                <a:path w="2360295" h="1867535">
                  <a:moveTo>
                    <a:pt x="1035836" y="1801825"/>
                  </a:moveTo>
                  <a:lnTo>
                    <a:pt x="1038126" y="1801825"/>
                  </a:lnTo>
                  <a:lnTo>
                    <a:pt x="1037968" y="1800555"/>
                  </a:lnTo>
                  <a:lnTo>
                    <a:pt x="1035125" y="1800555"/>
                  </a:lnTo>
                  <a:lnTo>
                    <a:pt x="1035836" y="1801825"/>
                  </a:lnTo>
                  <a:close/>
                </a:path>
                <a:path w="2360295" h="1867535">
                  <a:moveTo>
                    <a:pt x="1035971" y="1803035"/>
                  </a:moveTo>
                  <a:lnTo>
                    <a:pt x="1037052" y="1801876"/>
                  </a:lnTo>
                  <a:lnTo>
                    <a:pt x="1035836" y="1801825"/>
                  </a:lnTo>
                  <a:lnTo>
                    <a:pt x="1035125" y="1800555"/>
                  </a:lnTo>
                  <a:lnTo>
                    <a:pt x="1035971" y="1803035"/>
                  </a:lnTo>
                  <a:close/>
                </a:path>
                <a:path w="2360295" h="1867535">
                  <a:moveTo>
                    <a:pt x="1032361" y="1801825"/>
                  </a:moveTo>
                  <a:lnTo>
                    <a:pt x="1035520" y="1801825"/>
                  </a:lnTo>
                  <a:lnTo>
                    <a:pt x="1035047" y="1800555"/>
                  </a:lnTo>
                  <a:lnTo>
                    <a:pt x="1032598" y="1800555"/>
                  </a:lnTo>
                  <a:lnTo>
                    <a:pt x="1032361" y="1801825"/>
                  </a:lnTo>
                  <a:close/>
                </a:path>
                <a:path w="2360295" h="1867535">
                  <a:moveTo>
                    <a:pt x="1030861" y="1801825"/>
                  </a:moveTo>
                  <a:lnTo>
                    <a:pt x="1032045" y="1801825"/>
                  </a:lnTo>
                  <a:lnTo>
                    <a:pt x="1031650" y="1800555"/>
                  </a:lnTo>
                  <a:lnTo>
                    <a:pt x="1030861" y="1800555"/>
                  </a:lnTo>
                  <a:lnTo>
                    <a:pt x="1030861" y="1801825"/>
                  </a:lnTo>
                  <a:close/>
                </a:path>
                <a:path w="2360295" h="1867535">
                  <a:moveTo>
                    <a:pt x="1029834" y="1801825"/>
                  </a:moveTo>
                  <a:lnTo>
                    <a:pt x="1030150" y="1801825"/>
                  </a:lnTo>
                  <a:lnTo>
                    <a:pt x="1030229" y="1800555"/>
                  </a:lnTo>
                  <a:lnTo>
                    <a:pt x="1029755" y="1800555"/>
                  </a:lnTo>
                  <a:lnTo>
                    <a:pt x="1029834" y="1801825"/>
                  </a:lnTo>
                  <a:close/>
                </a:path>
                <a:path w="2360295" h="1867535">
                  <a:moveTo>
                    <a:pt x="1037810" y="1803095"/>
                  </a:moveTo>
                  <a:lnTo>
                    <a:pt x="1038205" y="1803095"/>
                  </a:lnTo>
                  <a:lnTo>
                    <a:pt x="1038205" y="1801825"/>
                  </a:lnTo>
                  <a:lnTo>
                    <a:pt x="1037099" y="1801825"/>
                  </a:lnTo>
                  <a:lnTo>
                    <a:pt x="1037810" y="1803095"/>
                  </a:lnTo>
                  <a:close/>
                </a:path>
                <a:path w="2360295" h="1867535">
                  <a:moveTo>
                    <a:pt x="1037052" y="1801876"/>
                  </a:moveTo>
                  <a:close/>
                </a:path>
                <a:path w="2360295" h="1867535">
                  <a:moveTo>
                    <a:pt x="1036669" y="1806443"/>
                  </a:moveTo>
                  <a:lnTo>
                    <a:pt x="1037415" y="1805776"/>
                  </a:lnTo>
                  <a:lnTo>
                    <a:pt x="1035915" y="1803095"/>
                  </a:lnTo>
                  <a:lnTo>
                    <a:pt x="1035520" y="1803095"/>
                  </a:lnTo>
                  <a:lnTo>
                    <a:pt x="1034967" y="1801825"/>
                  </a:lnTo>
                  <a:lnTo>
                    <a:pt x="1030782" y="1801825"/>
                  </a:lnTo>
                  <a:lnTo>
                    <a:pt x="1030545" y="1804365"/>
                  </a:lnTo>
                  <a:lnTo>
                    <a:pt x="1028176" y="1804365"/>
                  </a:lnTo>
                  <a:lnTo>
                    <a:pt x="1028571" y="1805635"/>
                  </a:lnTo>
                  <a:lnTo>
                    <a:pt x="1034257" y="1805635"/>
                  </a:lnTo>
                  <a:lnTo>
                    <a:pt x="1036669" y="1806443"/>
                  </a:lnTo>
                  <a:close/>
                </a:path>
                <a:path w="2360295" h="1867535">
                  <a:moveTo>
                    <a:pt x="1026439" y="1804365"/>
                  </a:moveTo>
                  <a:lnTo>
                    <a:pt x="1030545" y="1804365"/>
                  </a:lnTo>
                  <a:lnTo>
                    <a:pt x="1030229" y="1801825"/>
                  </a:lnTo>
                  <a:lnTo>
                    <a:pt x="1028729" y="1803095"/>
                  </a:lnTo>
                  <a:lnTo>
                    <a:pt x="1026636" y="1803095"/>
                  </a:lnTo>
                  <a:lnTo>
                    <a:pt x="1026015" y="1803964"/>
                  </a:lnTo>
                  <a:lnTo>
                    <a:pt x="1026439" y="1804365"/>
                  </a:lnTo>
                  <a:close/>
                </a:path>
                <a:path w="2360295" h="1867535">
                  <a:moveTo>
                    <a:pt x="1026636" y="1803095"/>
                  </a:moveTo>
                  <a:lnTo>
                    <a:pt x="1028255" y="1803095"/>
                  </a:lnTo>
                  <a:lnTo>
                    <a:pt x="1027544" y="1801825"/>
                  </a:lnTo>
                  <a:lnTo>
                    <a:pt x="1026636" y="1803095"/>
                  </a:lnTo>
                  <a:close/>
                </a:path>
                <a:path w="2360295" h="1867535">
                  <a:moveTo>
                    <a:pt x="1025728" y="1803693"/>
                  </a:moveTo>
                  <a:lnTo>
                    <a:pt x="1025728" y="1801825"/>
                  </a:lnTo>
                  <a:lnTo>
                    <a:pt x="1025491" y="1801825"/>
                  </a:lnTo>
                  <a:lnTo>
                    <a:pt x="1025254" y="1803095"/>
                  </a:lnTo>
                  <a:lnTo>
                    <a:pt x="1025097" y="1803095"/>
                  </a:lnTo>
                  <a:lnTo>
                    <a:pt x="1025728" y="1803693"/>
                  </a:lnTo>
                  <a:close/>
                </a:path>
                <a:path w="2360295" h="1867535">
                  <a:moveTo>
                    <a:pt x="1035915" y="1803095"/>
                  </a:moveTo>
                  <a:close/>
                </a:path>
                <a:path w="2360295" h="1867535">
                  <a:moveTo>
                    <a:pt x="1025728" y="1804365"/>
                  </a:moveTo>
                  <a:lnTo>
                    <a:pt x="1026015" y="1803964"/>
                  </a:lnTo>
                  <a:lnTo>
                    <a:pt x="1025728" y="1803693"/>
                  </a:lnTo>
                  <a:lnTo>
                    <a:pt x="1025728" y="1804365"/>
                  </a:lnTo>
                  <a:close/>
                </a:path>
                <a:path w="2360295" h="1867535">
                  <a:moveTo>
                    <a:pt x="1038047" y="1806905"/>
                  </a:moveTo>
                  <a:lnTo>
                    <a:pt x="1039389" y="1806905"/>
                  </a:lnTo>
                  <a:lnTo>
                    <a:pt x="1039468" y="1805635"/>
                  </a:lnTo>
                  <a:lnTo>
                    <a:pt x="1039311" y="1804365"/>
                  </a:lnTo>
                  <a:lnTo>
                    <a:pt x="1038679" y="1804365"/>
                  </a:lnTo>
                  <a:lnTo>
                    <a:pt x="1038916" y="1805635"/>
                  </a:lnTo>
                  <a:lnTo>
                    <a:pt x="1037573" y="1805635"/>
                  </a:lnTo>
                  <a:lnTo>
                    <a:pt x="1037415" y="1805776"/>
                  </a:lnTo>
                  <a:lnTo>
                    <a:pt x="1038047" y="1806905"/>
                  </a:lnTo>
                  <a:close/>
                </a:path>
                <a:path w="2360295" h="1867535">
                  <a:moveTo>
                    <a:pt x="1026281" y="1808175"/>
                  </a:moveTo>
                  <a:lnTo>
                    <a:pt x="1033862" y="1808175"/>
                  </a:lnTo>
                  <a:lnTo>
                    <a:pt x="1033230" y="1806905"/>
                  </a:lnTo>
                  <a:lnTo>
                    <a:pt x="1032993" y="1805635"/>
                  </a:lnTo>
                  <a:lnTo>
                    <a:pt x="1028492" y="1805635"/>
                  </a:lnTo>
                  <a:lnTo>
                    <a:pt x="1027544" y="1806905"/>
                  </a:lnTo>
                  <a:lnTo>
                    <a:pt x="1026281" y="1808175"/>
                  </a:lnTo>
                  <a:close/>
                </a:path>
                <a:path w="2360295" h="1867535">
                  <a:moveTo>
                    <a:pt x="1038047" y="1806905"/>
                  </a:moveTo>
                  <a:lnTo>
                    <a:pt x="1037415" y="1805776"/>
                  </a:lnTo>
                  <a:lnTo>
                    <a:pt x="1036669" y="1806443"/>
                  </a:lnTo>
                  <a:lnTo>
                    <a:pt x="1038047" y="1806905"/>
                  </a:lnTo>
                  <a:close/>
                </a:path>
                <a:path w="2360295" h="1867535">
                  <a:moveTo>
                    <a:pt x="1027939" y="1813255"/>
                  </a:moveTo>
                  <a:lnTo>
                    <a:pt x="1039942" y="1813255"/>
                  </a:lnTo>
                  <a:lnTo>
                    <a:pt x="1039231" y="1811985"/>
                  </a:lnTo>
                  <a:lnTo>
                    <a:pt x="1038916" y="1811985"/>
                  </a:lnTo>
                  <a:lnTo>
                    <a:pt x="1038205" y="1810715"/>
                  </a:lnTo>
                  <a:lnTo>
                    <a:pt x="1039311" y="1810715"/>
                  </a:lnTo>
                  <a:lnTo>
                    <a:pt x="1039705" y="1809445"/>
                  </a:lnTo>
                  <a:lnTo>
                    <a:pt x="1040179" y="1809445"/>
                  </a:lnTo>
                  <a:lnTo>
                    <a:pt x="1038837" y="1808175"/>
                  </a:lnTo>
                  <a:lnTo>
                    <a:pt x="1041284" y="1806905"/>
                  </a:lnTo>
                  <a:lnTo>
                    <a:pt x="1038047" y="1806905"/>
                  </a:lnTo>
                  <a:lnTo>
                    <a:pt x="1036669" y="1806443"/>
                  </a:lnTo>
                  <a:lnTo>
                    <a:pt x="1036152" y="1806905"/>
                  </a:lnTo>
                  <a:lnTo>
                    <a:pt x="1033862" y="1808175"/>
                  </a:lnTo>
                  <a:lnTo>
                    <a:pt x="1028729" y="1808175"/>
                  </a:lnTo>
                  <a:lnTo>
                    <a:pt x="1028334" y="1809445"/>
                  </a:lnTo>
                  <a:lnTo>
                    <a:pt x="1028334" y="1810715"/>
                  </a:lnTo>
                  <a:lnTo>
                    <a:pt x="1029124" y="1811985"/>
                  </a:lnTo>
                  <a:lnTo>
                    <a:pt x="1027939" y="1813255"/>
                  </a:lnTo>
                  <a:close/>
                </a:path>
                <a:path w="2360295" h="1867535">
                  <a:moveTo>
                    <a:pt x="1027229" y="1814525"/>
                  </a:moveTo>
                  <a:lnTo>
                    <a:pt x="1026360" y="1813255"/>
                  </a:lnTo>
                  <a:lnTo>
                    <a:pt x="1027071" y="1811985"/>
                  </a:lnTo>
                  <a:lnTo>
                    <a:pt x="1025571" y="1811985"/>
                  </a:lnTo>
                  <a:lnTo>
                    <a:pt x="1025255" y="1813255"/>
                  </a:lnTo>
                  <a:lnTo>
                    <a:pt x="1025571" y="1813255"/>
                  </a:lnTo>
                  <a:lnTo>
                    <a:pt x="1027229" y="1814525"/>
                  </a:lnTo>
                  <a:close/>
                </a:path>
                <a:path w="2360295" h="1867535">
                  <a:moveTo>
                    <a:pt x="1037415" y="1815795"/>
                  </a:moveTo>
                  <a:lnTo>
                    <a:pt x="1038047" y="1815795"/>
                  </a:lnTo>
                  <a:lnTo>
                    <a:pt x="1037257" y="1814525"/>
                  </a:lnTo>
                  <a:lnTo>
                    <a:pt x="1039074" y="1814525"/>
                  </a:lnTo>
                  <a:lnTo>
                    <a:pt x="1036942" y="1813255"/>
                  </a:lnTo>
                  <a:lnTo>
                    <a:pt x="1036784" y="1813255"/>
                  </a:lnTo>
                  <a:lnTo>
                    <a:pt x="1036073" y="1814525"/>
                  </a:lnTo>
                  <a:lnTo>
                    <a:pt x="1037415" y="1815795"/>
                  </a:lnTo>
                  <a:close/>
                </a:path>
                <a:path w="2360295" h="1867535">
                  <a:moveTo>
                    <a:pt x="1027782" y="1815795"/>
                  </a:moveTo>
                  <a:lnTo>
                    <a:pt x="1033309" y="1815795"/>
                  </a:lnTo>
                  <a:lnTo>
                    <a:pt x="1034573" y="1814525"/>
                  </a:lnTo>
                  <a:lnTo>
                    <a:pt x="1035757" y="1813255"/>
                  </a:lnTo>
                  <a:lnTo>
                    <a:pt x="1028492" y="1813255"/>
                  </a:lnTo>
                  <a:lnTo>
                    <a:pt x="1028334" y="1814525"/>
                  </a:lnTo>
                  <a:lnTo>
                    <a:pt x="1027782" y="1815795"/>
                  </a:lnTo>
                  <a:close/>
                </a:path>
                <a:path w="2360295" h="1867535">
                  <a:moveTo>
                    <a:pt x="1038442" y="1817065"/>
                  </a:moveTo>
                  <a:lnTo>
                    <a:pt x="1039705" y="1817065"/>
                  </a:lnTo>
                  <a:lnTo>
                    <a:pt x="1039231" y="1814525"/>
                  </a:lnTo>
                  <a:lnTo>
                    <a:pt x="1038915" y="1815795"/>
                  </a:lnTo>
                  <a:lnTo>
                    <a:pt x="1038363" y="1815795"/>
                  </a:lnTo>
                  <a:lnTo>
                    <a:pt x="1038442" y="1817065"/>
                  </a:lnTo>
                  <a:close/>
                </a:path>
                <a:path w="2360295" h="1867535">
                  <a:moveTo>
                    <a:pt x="1025176" y="1817065"/>
                  </a:moveTo>
                  <a:lnTo>
                    <a:pt x="1025966" y="1817065"/>
                  </a:lnTo>
                  <a:lnTo>
                    <a:pt x="1026439" y="1815795"/>
                  </a:lnTo>
                  <a:lnTo>
                    <a:pt x="1027466" y="1815795"/>
                  </a:lnTo>
                  <a:lnTo>
                    <a:pt x="1025965" y="1814525"/>
                  </a:lnTo>
                  <a:lnTo>
                    <a:pt x="1025334" y="1814525"/>
                  </a:lnTo>
                  <a:lnTo>
                    <a:pt x="1025176" y="1815795"/>
                  </a:lnTo>
                  <a:lnTo>
                    <a:pt x="1025176" y="1817065"/>
                  </a:lnTo>
                  <a:close/>
                </a:path>
                <a:path w="2360295" h="1867535">
                  <a:moveTo>
                    <a:pt x="1025176" y="1818335"/>
                  </a:moveTo>
                  <a:lnTo>
                    <a:pt x="1033862" y="1818335"/>
                  </a:lnTo>
                  <a:lnTo>
                    <a:pt x="1032520" y="1817065"/>
                  </a:lnTo>
                  <a:lnTo>
                    <a:pt x="1033862" y="1815795"/>
                  </a:lnTo>
                  <a:lnTo>
                    <a:pt x="1026439" y="1815795"/>
                  </a:lnTo>
                  <a:lnTo>
                    <a:pt x="1026834" y="1817065"/>
                  </a:lnTo>
                  <a:lnTo>
                    <a:pt x="1025176" y="1818335"/>
                  </a:lnTo>
                  <a:close/>
                </a:path>
                <a:path w="2360295" h="1867535">
                  <a:moveTo>
                    <a:pt x="1039310" y="1818335"/>
                  </a:moveTo>
                  <a:lnTo>
                    <a:pt x="1039468" y="1817065"/>
                  </a:lnTo>
                  <a:lnTo>
                    <a:pt x="1038994" y="1817065"/>
                  </a:lnTo>
                  <a:lnTo>
                    <a:pt x="1039310" y="1818335"/>
                  </a:lnTo>
                  <a:close/>
                </a:path>
                <a:path w="2360295" h="1867535">
                  <a:moveTo>
                    <a:pt x="1026755" y="1819605"/>
                  </a:moveTo>
                  <a:lnTo>
                    <a:pt x="1034415" y="1819605"/>
                  </a:lnTo>
                  <a:lnTo>
                    <a:pt x="1034494" y="1818335"/>
                  </a:lnTo>
                  <a:lnTo>
                    <a:pt x="1026992" y="1818335"/>
                  </a:lnTo>
                  <a:lnTo>
                    <a:pt x="1026755" y="1819605"/>
                  </a:lnTo>
                  <a:close/>
                </a:path>
                <a:path w="2360295" h="1867535">
                  <a:moveTo>
                    <a:pt x="1037731" y="1820875"/>
                  </a:moveTo>
                  <a:lnTo>
                    <a:pt x="1038205" y="1820875"/>
                  </a:lnTo>
                  <a:lnTo>
                    <a:pt x="1039547" y="1819605"/>
                  </a:lnTo>
                  <a:lnTo>
                    <a:pt x="1038679" y="1819605"/>
                  </a:lnTo>
                  <a:lnTo>
                    <a:pt x="1037731" y="1820875"/>
                  </a:lnTo>
                  <a:close/>
                </a:path>
                <a:path w="2360295" h="1867535">
                  <a:moveTo>
                    <a:pt x="1025650" y="1822145"/>
                  </a:moveTo>
                  <a:lnTo>
                    <a:pt x="1031888" y="1822145"/>
                  </a:lnTo>
                  <a:lnTo>
                    <a:pt x="1031722" y="1821764"/>
                  </a:lnTo>
                  <a:lnTo>
                    <a:pt x="1030230" y="1820875"/>
                  </a:lnTo>
                  <a:lnTo>
                    <a:pt x="1033547" y="1820875"/>
                  </a:lnTo>
                  <a:lnTo>
                    <a:pt x="1032441" y="1819605"/>
                  </a:lnTo>
                  <a:lnTo>
                    <a:pt x="1026202" y="1819605"/>
                  </a:lnTo>
                  <a:lnTo>
                    <a:pt x="1025887" y="1820875"/>
                  </a:lnTo>
                  <a:lnTo>
                    <a:pt x="1025650" y="1822145"/>
                  </a:lnTo>
                  <a:close/>
                </a:path>
                <a:path w="2360295" h="1867535">
                  <a:moveTo>
                    <a:pt x="1038126" y="1832305"/>
                  </a:moveTo>
                  <a:lnTo>
                    <a:pt x="1038363" y="1831035"/>
                  </a:lnTo>
                  <a:lnTo>
                    <a:pt x="1038205" y="1829765"/>
                  </a:lnTo>
                  <a:lnTo>
                    <a:pt x="1036704" y="1829765"/>
                  </a:lnTo>
                  <a:lnTo>
                    <a:pt x="1038363" y="1828495"/>
                  </a:lnTo>
                  <a:lnTo>
                    <a:pt x="1038126" y="1828495"/>
                  </a:lnTo>
                  <a:lnTo>
                    <a:pt x="1038363" y="1827225"/>
                  </a:lnTo>
                  <a:lnTo>
                    <a:pt x="1038205" y="1825955"/>
                  </a:lnTo>
                  <a:lnTo>
                    <a:pt x="1037652" y="1824685"/>
                  </a:lnTo>
                  <a:lnTo>
                    <a:pt x="1039784" y="1822145"/>
                  </a:lnTo>
                  <a:lnTo>
                    <a:pt x="1038442" y="1820875"/>
                  </a:lnTo>
                  <a:lnTo>
                    <a:pt x="1037968" y="1820875"/>
                  </a:lnTo>
                  <a:lnTo>
                    <a:pt x="1037810" y="1822145"/>
                  </a:lnTo>
                  <a:lnTo>
                    <a:pt x="1033230" y="1822145"/>
                  </a:lnTo>
                  <a:lnTo>
                    <a:pt x="1033783" y="1823415"/>
                  </a:lnTo>
                  <a:lnTo>
                    <a:pt x="1036468" y="1823415"/>
                  </a:lnTo>
                  <a:lnTo>
                    <a:pt x="1035520" y="1824685"/>
                  </a:lnTo>
                  <a:lnTo>
                    <a:pt x="1036704" y="1824685"/>
                  </a:lnTo>
                  <a:lnTo>
                    <a:pt x="1037257" y="1825955"/>
                  </a:lnTo>
                  <a:lnTo>
                    <a:pt x="1037415" y="1825955"/>
                  </a:lnTo>
                  <a:lnTo>
                    <a:pt x="1036152" y="1827225"/>
                  </a:lnTo>
                  <a:lnTo>
                    <a:pt x="1037257" y="1828495"/>
                  </a:lnTo>
                  <a:lnTo>
                    <a:pt x="1035674" y="1830919"/>
                  </a:lnTo>
                  <a:lnTo>
                    <a:pt x="1035686" y="1831079"/>
                  </a:lnTo>
                  <a:lnTo>
                    <a:pt x="1038126" y="1832305"/>
                  </a:lnTo>
                  <a:close/>
                </a:path>
                <a:path w="2360295" h="1867535">
                  <a:moveTo>
                    <a:pt x="1035362" y="1822145"/>
                  </a:moveTo>
                  <a:lnTo>
                    <a:pt x="1036705" y="1822145"/>
                  </a:lnTo>
                  <a:lnTo>
                    <a:pt x="1036783" y="1820875"/>
                  </a:lnTo>
                  <a:lnTo>
                    <a:pt x="1035362" y="1820875"/>
                  </a:lnTo>
                  <a:lnTo>
                    <a:pt x="1035362" y="1822145"/>
                  </a:lnTo>
                  <a:close/>
                </a:path>
                <a:path w="2360295" h="1867535">
                  <a:moveTo>
                    <a:pt x="1034178" y="1822145"/>
                  </a:moveTo>
                  <a:lnTo>
                    <a:pt x="1034809" y="1822145"/>
                  </a:lnTo>
                  <a:lnTo>
                    <a:pt x="1035362" y="1820875"/>
                  </a:lnTo>
                  <a:lnTo>
                    <a:pt x="1033941" y="1820875"/>
                  </a:lnTo>
                  <a:lnTo>
                    <a:pt x="1034178" y="1822145"/>
                  </a:lnTo>
                  <a:close/>
                </a:path>
                <a:path w="2360295" h="1867535">
                  <a:moveTo>
                    <a:pt x="1032362" y="1822145"/>
                  </a:moveTo>
                  <a:lnTo>
                    <a:pt x="1032994" y="1822145"/>
                  </a:lnTo>
                  <a:lnTo>
                    <a:pt x="1033546" y="1820875"/>
                  </a:lnTo>
                  <a:lnTo>
                    <a:pt x="1031335" y="1820875"/>
                  </a:lnTo>
                  <a:lnTo>
                    <a:pt x="1031722" y="1821764"/>
                  </a:lnTo>
                  <a:lnTo>
                    <a:pt x="1032362" y="1822145"/>
                  </a:lnTo>
                  <a:close/>
                </a:path>
                <a:path w="2360295" h="1867535">
                  <a:moveTo>
                    <a:pt x="1031888" y="1822145"/>
                  </a:moveTo>
                  <a:lnTo>
                    <a:pt x="1032362" y="1822145"/>
                  </a:lnTo>
                  <a:lnTo>
                    <a:pt x="1031722" y="1821764"/>
                  </a:lnTo>
                  <a:lnTo>
                    <a:pt x="1031888" y="1822145"/>
                  </a:lnTo>
                  <a:close/>
                </a:path>
                <a:path w="2360295" h="1867535">
                  <a:moveTo>
                    <a:pt x="1025492" y="1824685"/>
                  </a:moveTo>
                  <a:lnTo>
                    <a:pt x="1030941" y="1824685"/>
                  </a:lnTo>
                  <a:lnTo>
                    <a:pt x="1030625" y="1823415"/>
                  </a:lnTo>
                  <a:lnTo>
                    <a:pt x="1030625" y="1822145"/>
                  </a:lnTo>
                  <a:lnTo>
                    <a:pt x="1025176" y="1822145"/>
                  </a:lnTo>
                  <a:lnTo>
                    <a:pt x="1025492" y="1824685"/>
                  </a:lnTo>
                  <a:close/>
                </a:path>
                <a:path w="2360295" h="1867535">
                  <a:moveTo>
                    <a:pt x="1034652" y="1834845"/>
                  </a:moveTo>
                  <a:lnTo>
                    <a:pt x="1036389" y="1834845"/>
                  </a:lnTo>
                  <a:lnTo>
                    <a:pt x="1035994" y="1833575"/>
                  </a:lnTo>
                  <a:lnTo>
                    <a:pt x="1035915" y="1832305"/>
                  </a:lnTo>
                  <a:lnTo>
                    <a:pt x="1035686" y="1831079"/>
                  </a:lnTo>
                  <a:lnTo>
                    <a:pt x="1035613" y="1828932"/>
                  </a:lnTo>
                  <a:lnTo>
                    <a:pt x="1035283" y="1824685"/>
                  </a:lnTo>
                  <a:lnTo>
                    <a:pt x="1034731" y="1823415"/>
                  </a:lnTo>
                  <a:lnTo>
                    <a:pt x="1033467" y="1823415"/>
                  </a:lnTo>
                  <a:lnTo>
                    <a:pt x="1032757" y="1824685"/>
                  </a:lnTo>
                  <a:lnTo>
                    <a:pt x="1033783" y="1824685"/>
                  </a:lnTo>
                  <a:lnTo>
                    <a:pt x="1034020" y="1825955"/>
                  </a:lnTo>
                  <a:lnTo>
                    <a:pt x="1032519" y="1825955"/>
                  </a:lnTo>
                  <a:lnTo>
                    <a:pt x="1034099" y="1827225"/>
                  </a:lnTo>
                  <a:lnTo>
                    <a:pt x="1031606" y="1828180"/>
                  </a:lnTo>
                  <a:lnTo>
                    <a:pt x="1031809" y="1828495"/>
                  </a:lnTo>
                  <a:lnTo>
                    <a:pt x="1031420" y="1828932"/>
                  </a:lnTo>
                  <a:lnTo>
                    <a:pt x="1034493" y="1831035"/>
                  </a:lnTo>
                  <a:lnTo>
                    <a:pt x="1034809" y="1832305"/>
                  </a:lnTo>
                  <a:lnTo>
                    <a:pt x="1034573" y="1833575"/>
                  </a:lnTo>
                  <a:lnTo>
                    <a:pt x="1034652" y="1834845"/>
                  </a:lnTo>
                  <a:close/>
                </a:path>
                <a:path w="2360295" h="1867535">
                  <a:moveTo>
                    <a:pt x="1031888" y="1824685"/>
                  </a:moveTo>
                  <a:lnTo>
                    <a:pt x="1032125" y="1824685"/>
                  </a:lnTo>
                  <a:lnTo>
                    <a:pt x="1031494" y="1823415"/>
                  </a:lnTo>
                  <a:lnTo>
                    <a:pt x="1031888" y="1824685"/>
                  </a:lnTo>
                  <a:close/>
                </a:path>
                <a:path w="2360295" h="1867535">
                  <a:moveTo>
                    <a:pt x="1031652" y="1825955"/>
                  </a:moveTo>
                  <a:lnTo>
                    <a:pt x="1031888" y="1824685"/>
                  </a:lnTo>
                  <a:lnTo>
                    <a:pt x="1031020" y="1824685"/>
                  </a:lnTo>
                  <a:lnTo>
                    <a:pt x="1031652" y="1825955"/>
                  </a:lnTo>
                  <a:close/>
                </a:path>
                <a:path w="2360295" h="1867535">
                  <a:moveTo>
                    <a:pt x="1028859" y="1836207"/>
                  </a:moveTo>
                  <a:lnTo>
                    <a:pt x="1028730" y="1834845"/>
                  </a:lnTo>
                  <a:lnTo>
                    <a:pt x="1028414" y="1832305"/>
                  </a:lnTo>
                  <a:lnTo>
                    <a:pt x="1031420" y="1828932"/>
                  </a:lnTo>
                  <a:lnTo>
                    <a:pt x="1030782" y="1828495"/>
                  </a:lnTo>
                  <a:lnTo>
                    <a:pt x="1031606" y="1828180"/>
                  </a:lnTo>
                  <a:lnTo>
                    <a:pt x="1029361" y="1824685"/>
                  </a:lnTo>
                  <a:lnTo>
                    <a:pt x="1028650" y="1824685"/>
                  </a:lnTo>
                  <a:lnTo>
                    <a:pt x="1028413" y="1825955"/>
                  </a:lnTo>
                  <a:lnTo>
                    <a:pt x="1027782" y="1825955"/>
                  </a:lnTo>
                  <a:lnTo>
                    <a:pt x="1027624" y="1827225"/>
                  </a:lnTo>
                  <a:lnTo>
                    <a:pt x="1025966" y="1827225"/>
                  </a:lnTo>
                  <a:lnTo>
                    <a:pt x="1025492" y="1828495"/>
                  </a:lnTo>
                  <a:lnTo>
                    <a:pt x="1025255" y="1829765"/>
                  </a:lnTo>
                  <a:lnTo>
                    <a:pt x="1025176" y="1831035"/>
                  </a:lnTo>
                  <a:lnTo>
                    <a:pt x="1024703" y="1831035"/>
                  </a:lnTo>
                  <a:lnTo>
                    <a:pt x="1024466" y="1832305"/>
                  </a:lnTo>
                  <a:lnTo>
                    <a:pt x="1027545" y="1832305"/>
                  </a:lnTo>
                  <a:lnTo>
                    <a:pt x="1027861" y="1833575"/>
                  </a:lnTo>
                  <a:lnTo>
                    <a:pt x="1028098" y="1834845"/>
                  </a:lnTo>
                  <a:lnTo>
                    <a:pt x="1028120" y="1835192"/>
                  </a:lnTo>
                  <a:lnTo>
                    <a:pt x="1028859" y="1836207"/>
                  </a:lnTo>
                  <a:close/>
                </a:path>
                <a:path w="2360295" h="1867535">
                  <a:moveTo>
                    <a:pt x="1027071" y="1825955"/>
                  </a:moveTo>
                  <a:lnTo>
                    <a:pt x="1026834" y="1824685"/>
                  </a:lnTo>
                  <a:lnTo>
                    <a:pt x="1025807" y="1824685"/>
                  </a:lnTo>
                  <a:lnTo>
                    <a:pt x="1027071" y="1825955"/>
                  </a:lnTo>
                  <a:close/>
                </a:path>
                <a:path w="2360295" h="1867535">
                  <a:moveTo>
                    <a:pt x="1031420" y="1828932"/>
                  </a:moveTo>
                  <a:lnTo>
                    <a:pt x="1031809" y="1828495"/>
                  </a:lnTo>
                  <a:lnTo>
                    <a:pt x="1031606" y="1828180"/>
                  </a:lnTo>
                  <a:lnTo>
                    <a:pt x="1030782" y="1828495"/>
                  </a:lnTo>
                  <a:lnTo>
                    <a:pt x="1031420" y="1828932"/>
                  </a:lnTo>
                  <a:close/>
                </a:path>
                <a:path w="2360295" h="1867535">
                  <a:moveTo>
                    <a:pt x="1038837" y="1829765"/>
                  </a:moveTo>
                  <a:lnTo>
                    <a:pt x="1039547" y="1829765"/>
                  </a:lnTo>
                  <a:lnTo>
                    <a:pt x="1039389" y="1828495"/>
                  </a:lnTo>
                  <a:lnTo>
                    <a:pt x="1038521" y="1828495"/>
                  </a:lnTo>
                  <a:lnTo>
                    <a:pt x="1038837" y="1829765"/>
                  </a:lnTo>
                  <a:close/>
                </a:path>
                <a:path w="2360295" h="1867535">
                  <a:moveTo>
                    <a:pt x="1024466" y="1833575"/>
                  </a:moveTo>
                  <a:lnTo>
                    <a:pt x="1026914" y="1833575"/>
                  </a:lnTo>
                  <a:lnTo>
                    <a:pt x="1027545" y="1832305"/>
                  </a:lnTo>
                  <a:lnTo>
                    <a:pt x="1024466" y="1832305"/>
                  </a:lnTo>
                  <a:lnTo>
                    <a:pt x="1024466" y="1833575"/>
                  </a:lnTo>
                  <a:close/>
                </a:path>
                <a:path w="2360295" h="1867535">
                  <a:moveTo>
                    <a:pt x="1032993" y="1837385"/>
                  </a:moveTo>
                  <a:lnTo>
                    <a:pt x="1033467" y="1834845"/>
                  </a:lnTo>
                  <a:lnTo>
                    <a:pt x="1033704" y="1834845"/>
                  </a:lnTo>
                  <a:lnTo>
                    <a:pt x="1033151" y="1833575"/>
                  </a:lnTo>
                  <a:lnTo>
                    <a:pt x="1032203" y="1833575"/>
                  </a:lnTo>
                  <a:lnTo>
                    <a:pt x="1031809" y="1834845"/>
                  </a:lnTo>
                  <a:lnTo>
                    <a:pt x="1032065" y="1835877"/>
                  </a:lnTo>
                  <a:lnTo>
                    <a:pt x="1032187" y="1836207"/>
                  </a:lnTo>
                  <a:lnTo>
                    <a:pt x="1032993" y="1837385"/>
                  </a:lnTo>
                  <a:close/>
                </a:path>
                <a:path w="2360295" h="1867535">
                  <a:moveTo>
                    <a:pt x="1025413" y="1834845"/>
                  </a:moveTo>
                  <a:lnTo>
                    <a:pt x="1026993" y="1834845"/>
                  </a:lnTo>
                  <a:lnTo>
                    <a:pt x="1026598" y="1833575"/>
                  </a:lnTo>
                  <a:lnTo>
                    <a:pt x="1024703" y="1833575"/>
                  </a:lnTo>
                  <a:lnTo>
                    <a:pt x="1025413" y="1834845"/>
                  </a:lnTo>
                  <a:close/>
                </a:path>
                <a:path w="2360295" h="1867535">
                  <a:moveTo>
                    <a:pt x="1038057" y="1835877"/>
                  </a:moveTo>
                  <a:lnTo>
                    <a:pt x="1039468" y="1834845"/>
                  </a:lnTo>
                  <a:lnTo>
                    <a:pt x="1038442" y="1834845"/>
                  </a:lnTo>
                  <a:lnTo>
                    <a:pt x="1038057" y="1835877"/>
                  </a:lnTo>
                  <a:close/>
                </a:path>
                <a:path w="2360295" h="1867535">
                  <a:moveTo>
                    <a:pt x="1031177" y="1836115"/>
                  </a:moveTo>
                  <a:lnTo>
                    <a:pt x="1031414" y="1836115"/>
                  </a:lnTo>
                  <a:lnTo>
                    <a:pt x="1031256" y="1834845"/>
                  </a:lnTo>
                  <a:lnTo>
                    <a:pt x="1031177" y="1836115"/>
                  </a:lnTo>
                  <a:close/>
                </a:path>
                <a:path w="2360295" h="1867535">
                  <a:moveTo>
                    <a:pt x="1029519" y="1837385"/>
                  </a:moveTo>
                  <a:lnTo>
                    <a:pt x="1031335" y="1837385"/>
                  </a:lnTo>
                  <a:lnTo>
                    <a:pt x="1031650" y="1836115"/>
                  </a:lnTo>
                  <a:lnTo>
                    <a:pt x="1030229" y="1836115"/>
                  </a:lnTo>
                  <a:lnTo>
                    <a:pt x="1030150" y="1834845"/>
                  </a:lnTo>
                  <a:lnTo>
                    <a:pt x="1028730" y="1834845"/>
                  </a:lnTo>
                  <a:lnTo>
                    <a:pt x="1028859" y="1836207"/>
                  </a:lnTo>
                  <a:lnTo>
                    <a:pt x="1029519" y="1837385"/>
                  </a:lnTo>
                  <a:close/>
                </a:path>
                <a:path w="2360295" h="1867535">
                  <a:moveTo>
                    <a:pt x="1028120" y="1835192"/>
                  </a:moveTo>
                  <a:lnTo>
                    <a:pt x="1028098" y="1834845"/>
                  </a:lnTo>
                  <a:lnTo>
                    <a:pt x="1027861" y="1834845"/>
                  </a:lnTo>
                  <a:lnTo>
                    <a:pt x="1028120" y="1835192"/>
                  </a:lnTo>
                  <a:close/>
                </a:path>
                <a:path w="2360295" h="1867535">
                  <a:moveTo>
                    <a:pt x="1028414" y="1837385"/>
                  </a:moveTo>
                  <a:lnTo>
                    <a:pt x="1028859" y="1836207"/>
                  </a:lnTo>
                  <a:lnTo>
                    <a:pt x="1028120" y="1835192"/>
                  </a:lnTo>
                  <a:lnTo>
                    <a:pt x="1028177" y="1836115"/>
                  </a:lnTo>
                  <a:lnTo>
                    <a:pt x="1028335" y="1836115"/>
                  </a:lnTo>
                  <a:lnTo>
                    <a:pt x="1028414" y="1837385"/>
                  </a:lnTo>
                  <a:close/>
                </a:path>
                <a:path w="2360295" h="1867535">
                  <a:moveTo>
                    <a:pt x="1037731" y="1836115"/>
                  </a:moveTo>
                  <a:lnTo>
                    <a:pt x="1037968" y="1836115"/>
                  </a:lnTo>
                  <a:lnTo>
                    <a:pt x="1038057" y="1835877"/>
                  </a:lnTo>
                  <a:lnTo>
                    <a:pt x="1037731" y="1836115"/>
                  </a:lnTo>
                  <a:close/>
                </a:path>
                <a:path w="2360295" h="1867535">
                  <a:moveTo>
                    <a:pt x="1037968" y="1846160"/>
                  </a:moveTo>
                  <a:lnTo>
                    <a:pt x="1039626" y="1843735"/>
                  </a:lnTo>
                  <a:lnTo>
                    <a:pt x="1038363" y="1842465"/>
                  </a:lnTo>
                  <a:lnTo>
                    <a:pt x="1041442" y="1841195"/>
                  </a:lnTo>
                  <a:lnTo>
                    <a:pt x="1038600" y="1839925"/>
                  </a:lnTo>
                  <a:lnTo>
                    <a:pt x="1038521" y="1838655"/>
                  </a:lnTo>
                  <a:lnTo>
                    <a:pt x="1038284" y="1837385"/>
                  </a:lnTo>
                  <a:lnTo>
                    <a:pt x="1039626" y="1837385"/>
                  </a:lnTo>
                  <a:lnTo>
                    <a:pt x="1040416" y="1836115"/>
                  </a:lnTo>
                  <a:lnTo>
                    <a:pt x="1037968" y="1836115"/>
                  </a:lnTo>
                  <a:lnTo>
                    <a:pt x="1037968" y="1846160"/>
                  </a:lnTo>
                  <a:close/>
                </a:path>
                <a:path w="2360295" h="1867535">
                  <a:moveTo>
                    <a:pt x="1035757" y="1837385"/>
                  </a:moveTo>
                  <a:lnTo>
                    <a:pt x="1035994" y="1837385"/>
                  </a:lnTo>
                  <a:lnTo>
                    <a:pt x="1035678" y="1836115"/>
                  </a:lnTo>
                  <a:lnTo>
                    <a:pt x="1033704" y="1836115"/>
                  </a:lnTo>
                  <a:lnTo>
                    <a:pt x="1035757" y="1837385"/>
                  </a:lnTo>
                  <a:close/>
                </a:path>
                <a:path w="2360295" h="1867535">
                  <a:moveTo>
                    <a:pt x="1039074" y="1838655"/>
                  </a:moveTo>
                  <a:lnTo>
                    <a:pt x="1039390" y="1837385"/>
                  </a:lnTo>
                  <a:lnTo>
                    <a:pt x="1038679" y="1837385"/>
                  </a:lnTo>
                  <a:lnTo>
                    <a:pt x="1039074" y="1838655"/>
                  </a:lnTo>
                  <a:close/>
                </a:path>
                <a:path w="2360295" h="1867535">
                  <a:moveTo>
                    <a:pt x="1033625" y="1846275"/>
                  </a:moveTo>
                  <a:lnTo>
                    <a:pt x="1036942" y="1846275"/>
                  </a:lnTo>
                  <a:lnTo>
                    <a:pt x="1036863" y="1845005"/>
                  </a:lnTo>
                  <a:lnTo>
                    <a:pt x="1037178" y="1842465"/>
                  </a:lnTo>
                  <a:lnTo>
                    <a:pt x="1037652" y="1837385"/>
                  </a:lnTo>
                  <a:lnTo>
                    <a:pt x="1037336" y="1838655"/>
                  </a:lnTo>
                  <a:lnTo>
                    <a:pt x="1036389" y="1838655"/>
                  </a:lnTo>
                  <a:lnTo>
                    <a:pt x="1036231" y="1839925"/>
                  </a:lnTo>
                  <a:lnTo>
                    <a:pt x="1036152" y="1841195"/>
                  </a:lnTo>
                  <a:lnTo>
                    <a:pt x="1035204" y="1841195"/>
                  </a:lnTo>
                  <a:lnTo>
                    <a:pt x="1035362" y="1842465"/>
                  </a:lnTo>
                  <a:lnTo>
                    <a:pt x="1034573" y="1845005"/>
                  </a:lnTo>
                  <a:lnTo>
                    <a:pt x="1033625" y="1846275"/>
                  </a:lnTo>
                  <a:close/>
                </a:path>
                <a:path w="2360295" h="1867535">
                  <a:moveTo>
                    <a:pt x="1034940" y="1837823"/>
                  </a:moveTo>
                  <a:lnTo>
                    <a:pt x="1035757" y="1837385"/>
                  </a:lnTo>
                  <a:lnTo>
                    <a:pt x="1034967" y="1837385"/>
                  </a:lnTo>
                  <a:lnTo>
                    <a:pt x="1034940" y="1837823"/>
                  </a:lnTo>
                  <a:close/>
                </a:path>
                <a:path w="2360295" h="1867535">
                  <a:moveTo>
                    <a:pt x="1031888" y="1839925"/>
                  </a:moveTo>
                  <a:lnTo>
                    <a:pt x="1032914" y="1838655"/>
                  </a:lnTo>
                  <a:lnTo>
                    <a:pt x="1033151" y="1838655"/>
                  </a:lnTo>
                  <a:lnTo>
                    <a:pt x="1032914" y="1837385"/>
                  </a:lnTo>
                  <a:lnTo>
                    <a:pt x="1030861" y="1837385"/>
                  </a:lnTo>
                  <a:lnTo>
                    <a:pt x="1032362" y="1838655"/>
                  </a:lnTo>
                  <a:lnTo>
                    <a:pt x="1031888" y="1839925"/>
                  </a:lnTo>
                  <a:close/>
                </a:path>
                <a:path w="2360295" h="1867535">
                  <a:moveTo>
                    <a:pt x="1033309" y="1839925"/>
                  </a:moveTo>
                  <a:lnTo>
                    <a:pt x="1033862" y="1839925"/>
                  </a:lnTo>
                  <a:lnTo>
                    <a:pt x="1034888" y="1838655"/>
                  </a:lnTo>
                  <a:lnTo>
                    <a:pt x="1034940" y="1837823"/>
                  </a:lnTo>
                  <a:lnTo>
                    <a:pt x="1033388" y="1838655"/>
                  </a:lnTo>
                  <a:lnTo>
                    <a:pt x="1033309" y="1839925"/>
                  </a:lnTo>
                  <a:close/>
                </a:path>
                <a:path w="2360295" h="1867535">
                  <a:moveTo>
                    <a:pt x="1035441" y="1839925"/>
                  </a:moveTo>
                  <a:lnTo>
                    <a:pt x="1035757" y="1839925"/>
                  </a:lnTo>
                  <a:lnTo>
                    <a:pt x="1035599" y="1838655"/>
                  </a:lnTo>
                  <a:lnTo>
                    <a:pt x="1035441" y="1839925"/>
                  </a:lnTo>
                  <a:close/>
                </a:path>
                <a:path w="2360295" h="1867535">
                  <a:moveTo>
                    <a:pt x="1027229" y="1839925"/>
                  </a:moveTo>
                  <a:lnTo>
                    <a:pt x="1027623" y="1839925"/>
                  </a:lnTo>
                  <a:lnTo>
                    <a:pt x="1027545" y="1838655"/>
                  </a:lnTo>
                  <a:lnTo>
                    <a:pt x="1027229" y="1839925"/>
                  </a:lnTo>
                  <a:close/>
                </a:path>
                <a:path w="2360295" h="1867535">
                  <a:moveTo>
                    <a:pt x="1035204" y="1841195"/>
                  </a:moveTo>
                  <a:lnTo>
                    <a:pt x="1036073" y="1841195"/>
                  </a:lnTo>
                  <a:lnTo>
                    <a:pt x="1036073" y="1839925"/>
                  </a:lnTo>
                  <a:lnTo>
                    <a:pt x="1035047" y="1839925"/>
                  </a:lnTo>
                  <a:lnTo>
                    <a:pt x="1035204" y="1841195"/>
                  </a:lnTo>
                  <a:close/>
                </a:path>
                <a:path w="2360295" h="1867535">
                  <a:moveTo>
                    <a:pt x="1027525" y="1840878"/>
                  </a:moveTo>
                  <a:lnTo>
                    <a:pt x="1027466" y="1839925"/>
                  </a:lnTo>
                  <a:lnTo>
                    <a:pt x="1026755" y="1839925"/>
                  </a:lnTo>
                  <a:lnTo>
                    <a:pt x="1027525" y="1840878"/>
                  </a:lnTo>
                  <a:close/>
                </a:path>
                <a:path w="2360295" h="1867535">
                  <a:moveTo>
                    <a:pt x="1027550" y="1841284"/>
                  </a:moveTo>
                  <a:lnTo>
                    <a:pt x="1027782" y="1841195"/>
                  </a:lnTo>
                  <a:lnTo>
                    <a:pt x="1027525" y="1840878"/>
                  </a:lnTo>
                  <a:lnTo>
                    <a:pt x="1027550" y="1841284"/>
                  </a:lnTo>
                  <a:close/>
                </a:path>
                <a:path w="2360295" h="1867535">
                  <a:moveTo>
                    <a:pt x="1027703" y="1847545"/>
                  </a:moveTo>
                  <a:lnTo>
                    <a:pt x="1027782" y="1846275"/>
                  </a:lnTo>
                  <a:lnTo>
                    <a:pt x="1027860" y="1843735"/>
                  </a:lnTo>
                  <a:lnTo>
                    <a:pt x="1027703" y="1843735"/>
                  </a:lnTo>
                  <a:lnTo>
                    <a:pt x="1027550" y="1841284"/>
                  </a:lnTo>
                  <a:lnTo>
                    <a:pt x="1024465" y="1842465"/>
                  </a:lnTo>
                  <a:lnTo>
                    <a:pt x="1026834" y="1842465"/>
                  </a:lnTo>
                  <a:lnTo>
                    <a:pt x="1026834" y="1843735"/>
                  </a:lnTo>
                  <a:lnTo>
                    <a:pt x="1027703" y="1847545"/>
                  </a:lnTo>
                  <a:close/>
                </a:path>
                <a:path w="2360295" h="1867535">
                  <a:moveTo>
                    <a:pt x="1035915" y="1855165"/>
                  </a:moveTo>
                  <a:lnTo>
                    <a:pt x="1036546" y="1855165"/>
                  </a:lnTo>
                  <a:lnTo>
                    <a:pt x="1036546" y="1853895"/>
                  </a:lnTo>
                  <a:lnTo>
                    <a:pt x="1038916" y="1853895"/>
                  </a:lnTo>
                  <a:lnTo>
                    <a:pt x="1037021" y="1848815"/>
                  </a:lnTo>
                  <a:lnTo>
                    <a:pt x="1037889" y="1846275"/>
                  </a:lnTo>
                  <a:lnTo>
                    <a:pt x="1033309" y="1846275"/>
                  </a:lnTo>
                  <a:lnTo>
                    <a:pt x="1033152" y="1845005"/>
                  </a:lnTo>
                  <a:lnTo>
                    <a:pt x="1033152" y="1842465"/>
                  </a:lnTo>
                  <a:lnTo>
                    <a:pt x="1032915" y="1843735"/>
                  </a:lnTo>
                  <a:lnTo>
                    <a:pt x="1032283" y="1843735"/>
                  </a:lnTo>
                  <a:lnTo>
                    <a:pt x="1032520" y="1845005"/>
                  </a:lnTo>
                  <a:lnTo>
                    <a:pt x="1032520" y="1848815"/>
                  </a:lnTo>
                  <a:lnTo>
                    <a:pt x="1034730" y="1848815"/>
                  </a:lnTo>
                  <a:lnTo>
                    <a:pt x="1034651" y="1850085"/>
                  </a:lnTo>
                  <a:lnTo>
                    <a:pt x="1036230" y="1850085"/>
                  </a:lnTo>
                  <a:lnTo>
                    <a:pt x="1037178" y="1851355"/>
                  </a:lnTo>
                  <a:lnTo>
                    <a:pt x="1036073" y="1851355"/>
                  </a:lnTo>
                  <a:lnTo>
                    <a:pt x="1035520" y="1852625"/>
                  </a:lnTo>
                  <a:lnTo>
                    <a:pt x="1035915" y="1853895"/>
                  </a:lnTo>
                  <a:lnTo>
                    <a:pt x="1037731" y="1853895"/>
                  </a:lnTo>
                  <a:lnTo>
                    <a:pt x="1037481" y="1854898"/>
                  </a:lnTo>
                  <a:lnTo>
                    <a:pt x="1035915" y="1854898"/>
                  </a:lnTo>
                  <a:lnTo>
                    <a:pt x="1035915" y="1855165"/>
                  </a:lnTo>
                  <a:close/>
                </a:path>
                <a:path w="2360295" h="1867535">
                  <a:moveTo>
                    <a:pt x="1026123" y="1843735"/>
                  </a:moveTo>
                  <a:lnTo>
                    <a:pt x="1026518" y="1843735"/>
                  </a:lnTo>
                  <a:lnTo>
                    <a:pt x="1026834" y="1842465"/>
                  </a:lnTo>
                  <a:lnTo>
                    <a:pt x="1024465" y="1842465"/>
                  </a:lnTo>
                  <a:lnTo>
                    <a:pt x="1026123" y="1843735"/>
                  </a:lnTo>
                  <a:close/>
                </a:path>
                <a:path w="2360295" h="1867535">
                  <a:moveTo>
                    <a:pt x="1030989" y="1846470"/>
                  </a:moveTo>
                  <a:lnTo>
                    <a:pt x="1030976" y="1846160"/>
                  </a:lnTo>
                  <a:lnTo>
                    <a:pt x="1029756" y="1845005"/>
                  </a:lnTo>
                  <a:lnTo>
                    <a:pt x="1028650" y="1845005"/>
                  </a:lnTo>
                  <a:lnTo>
                    <a:pt x="1028492" y="1846275"/>
                  </a:lnTo>
                  <a:lnTo>
                    <a:pt x="1030940" y="1846275"/>
                  </a:lnTo>
                  <a:lnTo>
                    <a:pt x="1030989" y="1846470"/>
                  </a:lnTo>
                  <a:close/>
                </a:path>
                <a:path w="2360295" h="1867535">
                  <a:moveTo>
                    <a:pt x="1037889" y="1846275"/>
                  </a:moveTo>
                  <a:close/>
                </a:path>
                <a:path w="2360295" h="1867535">
                  <a:moveTo>
                    <a:pt x="1028413" y="1856435"/>
                  </a:moveTo>
                  <a:lnTo>
                    <a:pt x="1029440" y="1856435"/>
                  </a:lnTo>
                  <a:lnTo>
                    <a:pt x="1029677" y="1855165"/>
                  </a:lnTo>
                  <a:lnTo>
                    <a:pt x="1031888" y="1855165"/>
                  </a:lnTo>
                  <a:lnTo>
                    <a:pt x="1030624" y="1852625"/>
                  </a:lnTo>
                  <a:lnTo>
                    <a:pt x="1032203" y="1850085"/>
                  </a:lnTo>
                  <a:lnTo>
                    <a:pt x="1031888" y="1847545"/>
                  </a:lnTo>
                  <a:lnTo>
                    <a:pt x="1030387" y="1847545"/>
                  </a:lnTo>
                  <a:lnTo>
                    <a:pt x="1030956" y="1846529"/>
                  </a:lnTo>
                  <a:lnTo>
                    <a:pt x="1030940" y="1846275"/>
                  </a:lnTo>
                  <a:lnTo>
                    <a:pt x="1028097" y="1846275"/>
                  </a:lnTo>
                  <a:lnTo>
                    <a:pt x="1028413" y="1848815"/>
                  </a:lnTo>
                  <a:lnTo>
                    <a:pt x="1029361" y="1850085"/>
                  </a:lnTo>
                  <a:lnTo>
                    <a:pt x="1029203" y="1851355"/>
                  </a:lnTo>
                  <a:lnTo>
                    <a:pt x="1029203" y="1852625"/>
                  </a:lnTo>
                  <a:lnTo>
                    <a:pt x="1028650" y="1855165"/>
                  </a:lnTo>
                  <a:lnTo>
                    <a:pt x="1028413" y="1856435"/>
                  </a:lnTo>
                  <a:close/>
                </a:path>
                <a:path w="2360295" h="1867535">
                  <a:moveTo>
                    <a:pt x="1031019" y="1847545"/>
                  </a:moveTo>
                  <a:lnTo>
                    <a:pt x="1031256" y="1847545"/>
                  </a:lnTo>
                  <a:lnTo>
                    <a:pt x="1030989" y="1846470"/>
                  </a:lnTo>
                  <a:lnTo>
                    <a:pt x="1031019" y="1847545"/>
                  </a:lnTo>
                  <a:close/>
                </a:path>
                <a:path w="2360295" h="1867535">
                  <a:moveTo>
                    <a:pt x="1032757" y="1850085"/>
                  </a:moveTo>
                  <a:lnTo>
                    <a:pt x="1033704" y="1850085"/>
                  </a:lnTo>
                  <a:lnTo>
                    <a:pt x="1034414" y="1848815"/>
                  </a:lnTo>
                  <a:lnTo>
                    <a:pt x="1032520" y="1848815"/>
                  </a:lnTo>
                  <a:lnTo>
                    <a:pt x="1032757" y="1850085"/>
                  </a:lnTo>
                  <a:close/>
                </a:path>
                <a:path w="2360295" h="1867535">
                  <a:moveTo>
                    <a:pt x="1028808" y="1852625"/>
                  </a:moveTo>
                  <a:lnTo>
                    <a:pt x="1028808" y="1850085"/>
                  </a:lnTo>
                  <a:lnTo>
                    <a:pt x="1028177" y="1851355"/>
                  </a:lnTo>
                  <a:lnTo>
                    <a:pt x="1027940" y="1851355"/>
                  </a:lnTo>
                  <a:lnTo>
                    <a:pt x="1028808" y="1852625"/>
                  </a:lnTo>
                  <a:close/>
                </a:path>
                <a:path w="2360295" h="1867535">
                  <a:moveTo>
                    <a:pt x="1026992" y="1852625"/>
                  </a:moveTo>
                  <a:lnTo>
                    <a:pt x="1027466" y="1852625"/>
                  </a:lnTo>
                  <a:lnTo>
                    <a:pt x="1027861" y="1851355"/>
                  </a:lnTo>
                  <a:lnTo>
                    <a:pt x="1027308" y="1851355"/>
                  </a:lnTo>
                  <a:lnTo>
                    <a:pt x="1026992" y="1852625"/>
                  </a:lnTo>
                  <a:close/>
                </a:path>
                <a:path w="2360295" h="1867535">
                  <a:moveTo>
                    <a:pt x="1026755" y="1853895"/>
                  </a:moveTo>
                  <a:lnTo>
                    <a:pt x="1027150" y="1852625"/>
                  </a:lnTo>
                  <a:lnTo>
                    <a:pt x="1026913" y="1852625"/>
                  </a:lnTo>
                  <a:lnTo>
                    <a:pt x="1026755" y="1853895"/>
                  </a:lnTo>
                  <a:close/>
                </a:path>
                <a:path w="2360295" h="1867535">
                  <a:moveTo>
                    <a:pt x="1037099" y="1855165"/>
                  </a:moveTo>
                  <a:lnTo>
                    <a:pt x="1037415" y="1855165"/>
                  </a:lnTo>
                  <a:lnTo>
                    <a:pt x="1037481" y="1854898"/>
                  </a:lnTo>
                  <a:lnTo>
                    <a:pt x="1037099" y="1855165"/>
                  </a:lnTo>
                  <a:close/>
                </a:path>
                <a:path w="2360295" h="1867535">
                  <a:moveTo>
                    <a:pt x="1036468" y="1857705"/>
                  </a:moveTo>
                  <a:lnTo>
                    <a:pt x="1038600" y="1857705"/>
                  </a:lnTo>
                  <a:lnTo>
                    <a:pt x="1037099" y="1855165"/>
                  </a:lnTo>
                  <a:lnTo>
                    <a:pt x="1036783" y="1856435"/>
                  </a:lnTo>
                  <a:lnTo>
                    <a:pt x="1037415" y="1856435"/>
                  </a:lnTo>
                  <a:lnTo>
                    <a:pt x="1036468" y="1857705"/>
                  </a:lnTo>
                  <a:close/>
                </a:path>
                <a:path w="2360295" h="1867535">
                  <a:moveTo>
                    <a:pt x="1032756" y="1856435"/>
                  </a:moveTo>
                  <a:lnTo>
                    <a:pt x="1033783" y="1856435"/>
                  </a:lnTo>
                  <a:lnTo>
                    <a:pt x="1033230" y="1855165"/>
                  </a:lnTo>
                  <a:lnTo>
                    <a:pt x="1032045" y="1855165"/>
                  </a:lnTo>
                  <a:lnTo>
                    <a:pt x="1032756" y="1856435"/>
                  </a:lnTo>
                  <a:close/>
                </a:path>
                <a:path w="2360295" h="1867535">
                  <a:moveTo>
                    <a:pt x="1033914" y="1856858"/>
                  </a:moveTo>
                  <a:lnTo>
                    <a:pt x="1034099" y="1856435"/>
                  </a:lnTo>
                  <a:lnTo>
                    <a:pt x="1033783" y="1856435"/>
                  </a:lnTo>
                  <a:lnTo>
                    <a:pt x="1033914" y="1856858"/>
                  </a:lnTo>
                  <a:close/>
                </a:path>
                <a:path w="2360295" h="1867535">
                  <a:moveTo>
                    <a:pt x="1030940" y="1858975"/>
                  </a:moveTo>
                  <a:lnTo>
                    <a:pt x="1031256" y="1858975"/>
                  </a:lnTo>
                  <a:lnTo>
                    <a:pt x="1032993" y="1857705"/>
                  </a:lnTo>
                  <a:lnTo>
                    <a:pt x="1031730" y="1856435"/>
                  </a:lnTo>
                  <a:lnTo>
                    <a:pt x="1030782" y="1856435"/>
                  </a:lnTo>
                  <a:lnTo>
                    <a:pt x="1030150" y="1857705"/>
                  </a:lnTo>
                  <a:lnTo>
                    <a:pt x="1030545" y="1857705"/>
                  </a:lnTo>
                  <a:lnTo>
                    <a:pt x="1030940" y="1858975"/>
                  </a:lnTo>
                  <a:close/>
                </a:path>
                <a:path w="2360295" h="1867535">
                  <a:moveTo>
                    <a:pt x="1034019" y="1858975"/>
                  </a:moveTo>
                  <a:lnTo>
                    <a:pt x="1034414" y="1858975"/>
                  </a:lnTo>
                  <a:lnTo>
                    <a:pt x="1034730" y="1857705"/>
                  </a:lnTo>
                  <a:lnTo>
                    <a:pt x="1034178" y="1857705"/>
                  </a:lnTo>
                  <a:lnTo>
                    <a:pt x="1033914" y="1856858"/>
                  </a:lnTo>
                  <a:lnTo>
                    <a:pt x="1033546" y="1857705"/>
                  </a:lnTo>
                  <a:lnTo>
                    <a:pt x="1034019" y="1858975"/>
                  </a:lnTo>
                  <a:close/>
                </a:path>
                <a:path w="2360295" h="1867535">
                  <a:moveTo>
                    <a:pt x="1037731" y="1858975"/>
                  </a:moveTo>
                  <a:lnTo>
                    <a:pt x="1038679" y="1857705"/>
                  </a:lnTo>
                  <a:lnTo>
                    <a:pt x="1037889" y="1857705"/>
                  </a:lnTo>
                  <a:lnTo>
                    <a:pt x="1037731" y="1858975"/>
                  </a:lnTo>
                  <a:close/>
                </a:path>
                <a:path w="2360295" h="1867535">
                  <a:moveTo>
                    <a:pt x="1037889" y="1866110"/>
                  </a:moveTo>
                  <a:lnTo>
                    <a:pt x="1038205" y="1865952"/>
                  </a:lnTo>
                  <a:lnTo>
                    <a:pt x="1037810" y="1864769"/>
                  </a:lnTo>
                  <a:lnTo>
                    <a:pt x="1039152" y="1863270"/>
                  </a:lnTo>
                  <a:lnTo>
                    <a:pt x="1037810" y="1862244"/>
                  </a:lnTo>
                  <a:lnTo>
                    <a:pt x="1037652" y="1862086"/>
                  </a:lnTo>
                  <a:lnTo>
                    <a:pt x="1037257" y="1862244"/>
                  </a:lnTo>
                  <a:lnTo>
                    <a:pt x="1036941" y="1862244"/>
                  </a:lnTo>
                  <a:lnTo>
                    <a:pt x="1037039" y="1862560"/>
                  </a:lnTo>
                  <a:lnTo>
                    <a:pt x="1037494" y="1862560"/>
                  </a:lnTo>
                  <a:lnTo>
                    <a:pt x="1037889" y="1866110"/>
                  </a:lnTo>
                  <a:close/>
                </a:path>
                <a:path w="2360295" h="1867535">
                  <a:moveTo>
                    <a:pt x="1037349" y="1863569"/>
                  </a:moveTo>
                  <a:lnTo>
                    <a:pt x="1037494" y="1862560"/>
                  </a:lnTo>
                  <a:lnTo>
                    <a:pt x="1037039" y="1862560"/>
                  </a:lnTo>
                  <a:lnTo>
                    <a:pt x="1037349" y="1863569"/>
                  </a:lnTo>
                  <a:close/>
                </a:path>
                <a:path w="2360295" h="1867535">
                  <a:moveTo>
                    <a:pt x="1036862" y="1866978"/>
                  </a:moveTo>
                  <a:lnTo>
                    <a:pt x="1037273" y="1864107"/>
                  </a:lnTo>
                  <a:lnTo>
                    <a:pt x="1034809" y="1862560"/>
                  </a:lnTo>
                  <a:lnTo>
                    <a:pt x="1034987" y="1864296"/>
                  </a:lnTo>
                  <a:lnTo>
                    <a:pt x="1035046" y="1864532"/>
                  </a:lnTo>
                  <a:lnTo>
                    <a:pt x="1034572" y="1864927"/>
                  </a:lnTo>
                  <a:lnTo>
                    <a:pt x="1035204" y="1864927"/>
                  </a:lnTo>
                  <a:lnTo>
                    <a:pt x="1035678" y="1865242"/>
                  </a:lnTo>
                  <a:lnTo>
                    <a:pt x="1035835" y="1865400"/>
                  </a:lnTo>
                  <a:lnTo>
                    <a:pt x="1035994" y="1865637"/>
                  </a:lnTo>
                  <a:lnTo>
                    <a:pt x="1036230" y="1865795"/>
                  </a:lnTo>
                  <a:lnTo>
                    <a:pt x="1036428" y="1866110"/>
                  </a:lnTo>
                  <a:lnTo>
                    <a:pt x="1036862" y="1866978"/>
                  </a:lnTo>
                  <a:close/>
                </a:path>
                <a:path w="2360295" h="1867535">
                  <a:moveTo>
                    <a:pt x="1037573" y="1864296"/>
                  </a:moveTo>
                  <a:lnTo>
                    <a:pt x="1037349" y="1863569"/>
                  </a:lnTo>
                  <a:lnTo>
                    <a:pt x="1037273" y="1864107"/>
                  </a:lnTo>
                  <a:lnTo>
                    <a:pt x="1037573" y="1864296"/>
                  </a:lnTo>
                  <a:close/>
                </a:path>
                <a:path w="2360295" h="1867535">
                  <a:moveTo>
                    <a:pt x="1034967" y="1866505"/>
                  </a:moveTo>
                  <a:lnTo>
                    <a:pt x="1035283" y="1866347"/>
                  </a:lnTo>
                  <a:lnTo>
                    <a:pt x="1035520" y="1866347"/>
                  </a:lnTo>
                  <a:lnTo>
                    <a:pt x="1035388" y="1866031"/>
                  </a:lnTo>
                  <a:lnTo>
                    <a:pt x="1035283" y="1865874"/>
                  </a:lnTo>
                  <a:lnTo>
                    <a:pt x="1035204" y="1864927"/>
                  </a:lnTo>
                  <a:lnTo>
                    <a:pt x="1034572" y="1864927"/>
                  </a:lnTo>
                  <a:lnTo>
                    <a:pt x="1034430" y="1865164"/>
                  </a:lnTo>
                  <a:lnTo>
                    <a:pt x="1034538" y="1865795"/>
                  </a:lnTo>
                  <a:lnTo>
                    <a:pt x="1034572" y="1866189"/>
                  </a:lnTo>
                  <a:lnTo>
                    <a:pt x="1034809" y="1866347"/>
                  </a:lnTo>
                  <a:lnTo>
                    <a:pt x="1034967" y="1866505"/>
                  </a:lnTo>
                  <a:close/>
                </a:path>
                <a:path w="2360295" h="1867535">
                  <a:moveTo>
                    <a:pt x="1039626" y="1350314"/>
                  </a:moveTo>
                  <a:lnTo>
                    <a:pt x="1039468" y="1349044"/>
                  </a:lnTo>
                  <a:lnTo>
                    <a:pt x="1037889" y="1349044"/>
                  </a:lnTo>
                  <a:lnTo>
                    <a:pt x="1039626" y="1350314"/>
                  </a:lnTo>
                  <a:close/>
                </a:path>
                <a:path w="2360295" h="1867535">
                  <a:moveTo>
                    <a:pt x="1037573" y="1350314"/>
                  </a:moveTo>
                  <a:lnTo>
                    <a:pt x="1037889" y="1349044"/>
                  </a:lnTo>
                  <a:lnTo>
                    <a:pt x="1037494" y="1349044"/>
                  </a:lnTo>
                  <a:lnTo>
                    <a:pt x="1037573" y="1350314"/>
                  </a:lnTo>
                  <a:close/>
                </a:path>
                <a:path w="2360295" h="1867535">
                  <a:moveTo>
                    <a:pt x="1027308" y="1350314"/>
                  </a:moveTo>
                  <a:lnTo>
                    <a:pt x="1034257" y="1350314"/>
                  </a:lnTo>
                  <a:lnTo>
                    <a:pt x="1034099" y="1349044"/>
                  </a:lnTo>
                  <a:lnTo>
                    <a:pt x="1026202" y="1349044"/>
                  </a:lnTo>
                  <a:lnTo>
                    <a:pt x="1027308" y="1350314"/>
                  </a:lnTo>
                  <a:close/>
                </a:path>
                <a:path w="2360295" h="1867535">
                  <a:moveTo>
                    <a:pt x="1025689" y="1369364"/>
                  </a:moveTo>
                  <a:lnTo>
                    <a:pt x="1033941" y="1369364"/>
                  </a:lnTo>
                  <a:lnTo>
                    <a:pt x="1034020" y="1368094"/>
                  </a:lnTo>
                  <a:lnTo>
                    <a:pt x="1031730" y="1368094"/>
                  </a:lnTo>
                  <a:lnTo>
                    <a:pt x="1033862" y="1366824"/>
                  </a:lnTo>
                  <a:lnTo>
                    <a:pt x="1032914" y="1365554"/>
                  </a:lnTo>
                  <a:lnTo>
                    <a:pt x="1031651" y="1364284"/>
                  </a:lnTo>
                  <a:lnTo>
                    <a:pt x="1032441" y="1361744"/>
                  </a:lnTo>
                  <a:lnTo>
                    <a:pt x="1033862" y="1360474"/>
                  </a:lnTo>
                  <a:lnTo>
                    <a:pt x="1034099" y="1360474"/>
                  </a:lnTo>
                  <a:lnTo>
                    <a:pt x="1034099" y="1359204"/>
                  </a:lnTo>
                  <a:lnTo>
                    <a:pt x="1037889" y="1359204"/>
                  </a:lnTo>
                  <a:lnTo>
                    <a:pt x="1038758" y="1357934"/>
                  </a:lnTo>
                  <a:lnTo>
                    <a:pt x="1038363" y="1355394"/>
                  </a:lnTo>
                  <a:lnTo>
                    <a:pt x="1038363" y="1354124"/>
                  </a:lnTo>
                  <a:lnTo>
                    <a:pt x="1035441" y="1354124"/>
                  </a:lnTo>
                  <a:lnTo>
                    <a:pt x="1034730" y="1352854"/>
                  </a:lnTo>
                  <a:lnTo>
                    <a:pt x="1034888" y="1352854"/>
                  </a:lnTo>
                  <a:lnTo>
                    <a:pt x="1032203" y="1351584"/>
                  </a:lnTo>
                  <a:lnTo>
                    <a:pt x="1035599" y="1351584"/>
                  </a:lnTo>
                  <a:lnTo>
                    <a:pt x="1035520" y="1350314"/>
                  </a:lnTo>
                  <a:lnTo>
                    <a:pt x="1025334" y="1350314"/>
                  </a:lnTo>
                  <a:lnTo>
                    <a:pt x="1026044" y="1355394"/>
                  </a:lnTo>
                  <a:lnTo>
                    <a:pt x="1026281" y="1355394"/>
                  </a:lnTo>
                  <a:lnTo>
                    <a:pt x="1024623" y="1357934"/>
                  </a:lnTo>
                  <a:lnTo>
                    <a:pt x="1026123" y="1360474"/>
                  </a:lnTo>
                  <a:lnTo>
                    <a:pt x="1025334" y="1363014"/>
                  </a:lnTo>
                  <a:lnTo>
                    <a:pt x="1024465" y="1365554"/>
                  </a:lnTo>
                  <a:lnTo>
                    <a:pt x="1025649" y="1368094"/>
                  </a:lnTo>
                  <a:lnTo>
                    <a:pt x="1025689" y="1369364"/>
                  </a:lnTo>
                  <a:close/>
                </a:path>
                <a:path w="2360295" h="1867535">
                  <a:moveTo>
                    <a:pt x="1035836" y="1354124"/>
                  </a:moveTo>
                  <a:lnTo>
                    <a:pt x="1036625" y="1354124"/>
                  </a:lnTo>
                  <a:lnTo>
                    <a:pt x="1036862" y="1351584"/>
                  </a:lnTo>
                  <a:lnTo>
                    <a:pt x="1035836" y="1354124"/>
                  </a:lnTo>
                  <a:close/>
                </a:path>
                <a:path w="2360295" h="1867535">
                  <a:moveTo>
                    <a:pt x="1026123" y="1374444"/>
                  </a:moveTo>
                  <a:lnTo>
                    <a:pt x="1036389" y="1374444"/>
                  </a:lnTo>
                  <a:lnTo>
                    <a:pt x="1036705" y="1373174"/>
                  </a:lnTo>
                  <a:lnTo>
                    <a:pt x="1035915" y="1371904"/>
                  </a:lnTo>
                  <a:lnTo>
                    <a:pt x="1035126" y="1371904"/>
                  </a:lnTo>
                  <a:lnTo>
                    <a:pt x="1034889" y="1370634"/>
                  </a:lnTo>
                  <a:lnTo>
                    <a:pt x="1035678" y="1370634"/>
                  </a:lnTo>
                  <a:lnTo>
                    <a:pt x="1035836" y="1369364"/>
                  </a:lnTo>
                  <a:lnTo>
                    <a:pt x="1035599" y="1368094"/>
                  </a:lnTo>
                  <a:lnTo>
                    <a:pt x="1035441" y="1368094"/>
                  </a:lnTo>
                  <a:lnTo>
                    <a:pt x="1035283" y="1369364"/>
                  </a:lnTo>
                  <a:lnTo>
                    <a:pt x="1025689" y="1369364"/>
                  </a:lnTo>
                  <a:lnTo>
                    <a:pt x="1025807" y="1371904"/>
                  </a:lnTo>
                  <a:lnTo>
                    <a:pt x="1024939" y="1373174"/>
                  </a:lnTo>
                  <a:lnTo>
                    <a:pt x="1026123" y="1374444"/>
                  </a:lnTo>
                  <a:close/>
                </a:path>
                <a:path w="2360295" h="1867535">
                  <a:moveTo>
                    <a:pt x="1036152" y="1370634"/>
                  </a:moveTo>
                  <a:lnTo>
                    <a:pt x="1036389" y="1370634"/>
                  </a:lnTo>
                  <a:lnTo>
                    <a:pt x="1036073" y="1369364"/>
                  </a:lnTo>
                  <a:lnTo>
                    <a:pt x="1035836" y="1369364"/>
                  </a:lnTo>
                  <a:lnTo>
                    <a:pt x="1036152" y="1370634"/>
                  </a:lnTo>
                  <a:close/>
                </a:path>
                <a:path w="2360295" h="1867535">
                  <a:moveTo>
                    <a:pt x="1038442" y="1373174"/>
                  </a:moveTo>
                  <a:lnTo>
                    <a:pt x="1039389" y="1373174"/>
                  </a:lnTo>
                  <a:lnTo>
                    <a:pt x="1038758" y="1371904"/>
                  </a:lnTo>
                  <a:lnTo>
                    <a:pt x="1038521" y="1371904"/>
                  </a:lnTo>
                  <a:lnTo>
                    <a:pt x="1038442" y="1373174"/>
                  </a:lnTo>
                  <a:close/>
                </a:path>
                <a:path w="2360295" h="1867535">
                  <a:moveTo>
                    <a:pt x="1039420" y="1373298"/>
                  </a:moveTo>
                  <a:lnTo>
                    <a:pt x="1039705" y="1373174"/>
                  </a:lnTo>
                  <a:lnTo>
                    <a:pt x="1039389" y="1373174"/>
                  </a:lnTo>
                  <a:close/>
                </a:path>
                <a:path w="2360295" h="1867535">
                  <a:moveTo>
                    <a:pt x="1036783" y="1374444"/>
                  </a:moveTo>
                  <a:lnTo>
                    <a:pt x="1039705" y="1374444"/>
                  </a:lnTo>
                  <a:lnTo>
                    <a:pt x="1039420" y="1373298"/>
                  </a:lnTo>
                  <a:lnTo>
                    <a:pt x="1036783" y="1374444"/>
                  </a:lnTo>
                  <a:close/>
                </a:path>
                <a:path w="2360295" h="1867535">
                  <a:moveTo>
                    <a:pt x="1025728" y="1389684"/>
                  </a:moveTo>
                  <a:lnTo>
                    <a:pt x="1025886" y="1389684"/>
                  </a:lnTo>
                  <a:lnTo>
                    <a:pt x="1026281" y="1388414"/>
                  </a:lnTo>
                  <a:lnTo>
                    <a:pt x="1037810" y="1388414"/>
                  </a:lnTo>
                  <a:lnTo>
                    <a:pt x="1034967" y="1385874"/>
                  </a:lnTo>
                  <a:lnTo>
                    <a:pt x="1036073" y="1384604"/>
                  </a:lnTo>
                  <a:lnTo>
                    <a:pt x="1037178" y="1384604"/>
                  </a:lnTo>
                  <a:lnTo>
                    <a:pt x="1034178" y="1382064"/>
                  </a:lnTo>
                  <a:lnTo>
                    <a:pt x="1035441" y="1382064"/>
                  </a:lnTo>
                  <a:lnTo>
                    <a:pt x="1036389" y="1380794"/>
                  </a:lnTo>
                  <a:lnTo>
                    <a:pt x="1035520" y="1378254"/>
                  </a:lnTo>
                  <a:lnTo>
                    <a:pt x="1035836" y="1375714"/>
                  </a:lnTo>
                  <a:lnTo>
                    <a:pt x="1037257" y="1374444"/>
                  </a:lnTo>
                  <a:lnTo>
                    <a:pt x="1026834" y="1374444"/>
                  </a:lnTo>
                  <a:lnTo>
                    <a:pt x="1028097" y="1375714"/>
                  </a:lnTo>
                  <a:lnTo>
                    <a:pt x="1027544" y="1375714"/>
                  </a:lnTo>
                  <a:lnTo>
                    <a:pt x="1026992" y="1376984"/>
                  </a:lnTo>
                  <a:lnTo>
                    <a:pt x="1027782" y="1376984"/>
                  </a:lnTo>
                  <a:lnTo>
                    <a:pt x="1027703" y="1378254"/>
                  </a:lnTo>
                  <a:lnTo>
                    <a:pt x="1027545" y="1378254"/>
                  </a:lnTo>
                  <a:lnTo>
                    <a:pt x="1027466" y="1379524"/>
                  </a:lnTo>
                  <a:lnTo>
                    <a:pt x="1025807" y="1379524"/>
                  </a:lnTo>
                  <a:lnTo>
                    <a:pt x="1025886" y="1380794"/>
                  </a:lnTo>
                  <a:lnTo>
                    <a:pt x="1026597" y="1383334"/>
                  </a:lnTo>
                  <a:lnTo>
                    <a:pt x="1025491" y="1384604"/>
                  </a:lnTo>
                  <a:lnTo>
                    <a:pt x="1025136" y="1385874"/>
                  </a:lnTo>
                  <a:lnTo>
                    <a:pt x="1025886" y="1385874"/>
                  </a:lnTo>
                  <a:lnTo>
                    <a:pt x="1026202" y="1387144"/>
                  </a:lnTo>
                  <a:lnTo>
                    <a:pt x="1025807" y="1387144"/>
                  </a:lnTo>
                  <a:lnTo>
                    <a:pt x="1025728" y="1389684"/>
                  </a:lnTo>
                  <a:close/>
                </a:path>
                <a:path w="2360295" h="1867535">
                  <a:moveTo>
                    <a:pt x="1026360" y="1379524"/>
                  </a:moveTo>
                  <a:lnTo>
                    <a:pt x="1027466" y="1379524"/>
                  </a:lnTo>
                  <a:lnTo>
                    <a:pt x="1027308" y="1378254"/>
                  </a:lnTo>
                  <a:lnTo>
                    <a:pt x="1026834" y="1378254"/>
                  </a:lnTo>
                  <a:lnTo>
                    <a:pt x="1026360" y="1379524"/>
                  </a:lnTo>
                  <a:close/>
                </a:path>
                <a:path w="2360295" h="1867535">
                  <a:moveTo>
                    <a:pt x="1024702" y="1388414"/>
                  </a:moveTo>
                  <a:lnTo>
                    <a:pt x="1025175" y="1388414"/>
                  </a:lnTo>
                  <a:lnTo>
                    <a:pt x="1025412" y="1387144"/>
                  </a:lnTo>
                  <a:lnTo>
                    <a:pt x="1025886" y="1385874"/>
                  </a:lnTo>
                  <a:lnTo>
                    <a:pt x="1025136" y="1385874"/>
                  </a:lnTo>
                  <a:lnTo>
                    <a:pt x="1024781" y="1387144"/>
                  </a:lnTo>
                  <a:lnTo>
                    <a:pt x="1024623" y="1387144"/>
                  </a:lnTo>
                  <a:lnTo>
                    <a:pt x="1024702" y="1388414"/>
                  </a:lnTo>
                  <a:close/>
                </a:path>
                <a:path w="2360295" h="1867535">
                  <a:moveTo>
                    <a:pt x="1025847" y="1390954"/>
                  </a:moveTo>
                  <a:lnTo>
                    <a:pt x="1034967" y="1390954"/>
                  </a:lnTo>
                  <a:lnTo>
                    <a:pt x="1034967" y="1388414"/>
                  </a:lnTo>
                  <a:lnTo>
                    <a:pt x="1027228" y="1388414"/>
                  </a:lnTo>
                  <a:lnTo>
                    <a:pt x="1026123" y="1389684"/>
                  </a:lnTo>
                  <a:lnTo>
                    <a:pt x="1025847" y="1390954"/>
                  </a:lnTo>
                  <a:close/>
                </a:path>
                <a:path w="2360295" h="1867535">
                  <a:moveTo>
                    <a:pt x="1027781" y="1393494"/>
                  </a:moveTo>
                  <a:lnTo>
                    <a:pt x="1038442" y="1393494"/>
                  </a:lnTo>
                  <a:lnTo>
                    <a:pt x="1038600" y="1392224"/>
                  </a:lnTo>
                  <a:lnTo>
                    <a:pt x="1037573" y="1392224"/>
                  </a:lnTo>
                  <a:lnTo>
                    <a:pt x="1038758" y="1389684"/>
                  </a:lnTo>
                  <a:lnTo>
                    <a:pt x="1036942" y="1390954"/>
                  </a:lnTo>
                  <a:lnTo>
                    <a:pt x="1025847" y="1390954"/>
                  </a:lnTo>
                  <a:lnTo>
                    <a:pt x="1025570" y="1392224"/>
                  </a:lnTo>
                  <a:lnTo>
                    <a:pt x="1027781" y="1393494"/>
                  </a:lnTo>
                  <a:close/>
                </a:path>
                <a:path w="2360295" h="1867535">
                  <a:moveTo>
                    <a:pt x="1035441" y="1390954"/>
                  </a:moveTo>
                  <a:lnTo>
                    <a:pt x="1036626" y="1390954"/>
                  </a:lnTo>
                  <a:lnTo>
                    <a:pt x="1036468" y="1389684"/>
                  </a:lnTo>
                  <a:lnTo>
                    <a:pt x="1035678" y="1389684"/>
                  </a:lnTo>
                  <a:lnTo>
                    <a:pt x="1035441" y="1390954"/>
                  </a:lnTo>
                  <a:close/>
                </a:path>
                <a:path w="2360295" h="1867535">
                  <a:moveTo>
                    <a:pt x="1025649" y="1390954"/>
                  </a:moveTo>
                  <a:lnTo>
                    <a:pt x="1025807" y="1389684"/>
                  </a:lnTo>
                  <a:lnTo>
                    <a:pt x="1025649" y="1390954"/>
                  </a:lnTo>
                  <a:close/>
                </a:path>
                <a:path w="2360295" h="1867535">
                  <a:moveTo>
                    <a:pt x="1036547" y="1396034"/>
                  </a:moveTo>
                  <a:lnTo>
                    <a:pt x="1037494" y="1393494"/>
                  </a:lnTo>
                  <a:lnTo>
                    <a:pt x="1035362" y="1393494"/>
                  </a:lnTo>
                  <a:lnTo>
                    <a:pt x="1036547" y="1396034"/>
                  </a:lnTo>
                  <a:close/>
                </a:path>
                <a:path w="2360295" h="1867535">
                  <a:moveTo>
                    <a:pt x="1033388" y="1398574"/>
                  </a:moveTo>
                  <a:lnTo>
                    <a:pt x="1035362" y="1398574"/>
                  </a:lnTo>
                  <a:lnTo>
                    <a:pt x="1035441" y="1397304"/>
                  </a:lnTo>
                  <a:lnTo>
                    <a:pt x="1032756" y="1396034"/>
                  </a:lnTo>
                  <a:lnTo>
                    <a:pt x="1034888" y="1394764"/>
                  </a:lnTo>
                  <a:lnTo>
                    <a:pt x="1035046" y="1393494"/>
                  </a:lnTo>
                  <a:lnTo>
                    <a:pt x="1027702" y="1393494"/>
                  </a:lnTo>
                  <a:lnTo>
                    <a:pt x="1027307" y="1394764"/>
                  </a:lnTo>
                  <a:lnTo>
                    <a:pt x="1026439" y="1394764"/>
                  </a:lnTo>
                  <a:lnTo>
                    <a:pt x="1025491" y="1397304"/>
                  </a:lnTo>
                  <a:lnTo>
                    <a:pt x="1035125" y="1397304"/>
                  </a:lnTo>
                  <a:lnTo>
                    <a:pt x="1034678" y="1397586"/>
                  </a:lnTo>
                  <a:lnTo>
                    <a:pt x="1033388" y="1398574"/>
                  </a:lnTo>
                  <a:close/>
                </a:path>
                <a:path w="2360295" h="1867535">
                  <a:moveTo>
                    <a:pt x="1025412" y="1394764"/>
                  </a:moveTo>
                  <a:lnTo>
                    <a:pt x="1026439" y="1394764"/>
                  </a:lnTo>
                  <a:lnTo>
                    <a:pt x="1026281" y="1393494"/>
                  </a:lnTo>
                  <a:lnTo>
                    <a:pt x="1026123" y="1393494"/>
                  </a:lnTo>
                  <a:lnTo>
                    <a:pt x="1025412" y="1394764"/>
                  </a:lnTo>
                  <a:close/>
                </a:path>
                <a:path w="2360295" h="1867535">
                  <a:moveTo>
                    <a:pt x="1034678" y="1397586"/>
                  </a:moveTo>
                  <a:lnTo>
                    <a:pt x="1035125" y="1397304"/>
                  </a:lnTo>
                  <a:lnTo>
                    <a:pt x="1034678" y="1397586"/>
                  </a:lnTo>
                  <a:close/>
                </a:path>
                <a:path w="2360295" h="1867535">
                  <a:moveTo>
                    <a:pt x="1026360" y="1399844"/>
                  </a:moveTo>
                  <a:lnTo>
                    <a:pt x="1031098" y="1399844"/>
                  </a:lnTo>
                  <a:lnTo>
                    <a:pt x="1034678" y="1397586"/>
                  </a:lnTo>
                  <a:lnTo>
                    <a:pt x="1035046" y="1397304"/>
                  </a:lnTo>
                  <a:lnTo>
                    <a:pt x="1025491" y="1397304"/>
                  </a:lnTo>
                  <a:lnTo>
                    <a:pt x="1028097" y="1398574"/>
                  </a:lnTo>
                  <a:lnTo>
                    <a:pt x="1026360" y="1399844"/>
                  </a:lnTo>
                  <a:close/>
                </a:path>
                <a:path w="2360295" h="1867535">
                  <a:moveTo>
                    <a:pt x="1029913" y="1406194"/>
                  </a:moveTo>
                  <a:lnTo>
                    <a:pt x="1032440" y="1406194"/>
                  </a:lnTo>
                  <a:lnTo>
                    <a:pt x="1033625" y="1403654"/>
                  </a:lnTo>
                  <a:lnTo>
                    <a:pt x="1035520" y="1403654"/>
                  </a:lnTo>
                  <a:lnTo>
                    <a:pt x="1037178" y="1402384"/>
                  </a:lnTo>
                  <a:lnTo>
                    <a:pt x="1033309" y="1401114"/>
                  </a:lnTo>
                  <a:lnTo>
                    <a:pt x="1034573" y="1399844"/>
                  </a:lnTo>
                  <a:lnTo>
                    <a:pt x="1034493" y="1398574"/>
                  </a:lnTo>
                  <a:lnTo>
                    <a:pt x="1031098" y="1399844"/>
                  </a:lnTo>
                  <a:lnTo>
                    <a:pt x="1026439" y="1399844"/>
                  </a:lnTo>
                  <a:lnTo>
                    <a:pt x="1028097" y="1401114"/>
                  </a:lnTo>
                  <a:lnTo>
                    <a:pt x="1029045" y="1401114"/>
                  </a:lnTo>
                  <a:lnTo>
                    <a:pt x="1029913" y="1402384"/>
                  </a:lnTo>
                  <a:lnTo>
                    <a:pt x="1029913" y="1406194"/>
                  </a:lnTo>
                  <a:close/>
                </a:path>
                <a:path w="2360295" h="1867535">
                  <a:moveTo>
                    <a:pt x="1025254" y="1399844"/>
                  </a:moveTo>
                  <a:lnTo>
                    <a:pt x="1025965" y="1399844"/>
                  </a:lnTo>
                  <a:lnTo>
                    <a:pt x="1026202" y="1398574"/>
                  </a:lnTo>
                  <a:lnTo>
                    <a:pt x="1025649" y="1398574"/>
                  </a:lnTo>
                  <a:lnTo>
                    <a:pt x="1025254" y="1399844"/>
                  </a:lnTo>
                  <a:close/>
                </a:path>
                <a:path w="2360295" h="1867535">
                  <a:moveTo>
                    <a:pt x="1025965" y="1403654"/>
                  </a:moveTo>
                  <a:lnTo>
                    <a:pt x="1026123" y="1402384"/>
                  </a:lnTo>
                  <a:lnTo>
                    <a:pt x="1026597" y="1401114"/>
                  </a:lnTo>
                  <a:lnTo>
                    <a:pt x="1026439" y="1399844"/>
                  </a:lnTo>
                  <a:lnTo>
                    <a:pt x="1025018" y="1399844"/>
                  </a:lnTo>
                  <a:lnTo>
                    <a:pt x="1025333" y="1401114"/>
                  </a:lnTo>
                  <a:lnTo>
                    <a:pt x="1025886" y="1401114"/>
                  </a:lnTo>
                  <a:lnTo>
                    <a:pt x="1024228" y="1402384"/>
                  </a:lnTo>
                  <a:lnTo>
                    <a:pt x="1025728" y="1402384"/>
                  </a:lnTo>
                  <a:lnTo>
                    <a:pt x="1025965" y="1403654"/>
                  </a:lnTo>
                  <a:close/>
                </a:path>
                <a:path w="2360295" h="1867535">
                  <a:moveTo>
                    <a:pt x="1027939" y="1404924"/>
                  </a:moveTo>
                  <a:lnTo>
                    <a:pt x="1029360" y="1404924"/>
                  </a:lnTo>
                  <a:lnTo>
                    <a:pt x="1028571" y="1402384"/>
                  </a:lnTo>
                  <a:lnTo>
                    <a:pt x="1028097" y="1402384"/>
                  </a:lnTo>
                  <a:lnTo>
                    <a:pt x="1028413" y="1401114"/>
                  </a:lnTo>
                  <a:lnTo>
                    <a:pt x="1028097" y="1401114"/>
                  </a:lnTo>
                  <a:lnTo>
                    <a:pt x="1027623" y="1402384"/>
                  </a:lnTo>
                  <a:lnTo>
                    <a:pt x="1027702" y="1403654"/>
                  </a:lnTo>
                  <a:lnTo>
                    <a:pt x="1027939" y="1404924"/>
                  </a:lnTo>
                  <a:close/>
                </a:path>
                <a:path w="2360295" h="1867535">
                  <a:moveTo>
                    <a:pt x="1038047" y="1406194"/>
                  </a:moveTo>
                  <a:lnTo>
                    <a:pt x="1038915" y="1406194"/>
                  </a:lnTo>
                  <a:lnTo>
                    <a:pt x="1037178" y="1403654"/>
                  </a:lnTo>
                  <a:lnTo>
                    <a:pt x="1038047" y="1406194"/>
                  </a:lnTo>
                  <a:close/>
                </a:path>
                <a:path w="2360295" h="1867535">
                  <a:moveTo>
                    <a:pt x="1033862" y="1404924"/>
                  </a:moveTo>
                  <a:lnTo>
                    <a:pt x="1036389" y="1404924"/>
                  </a:lnTo>
                  <a:lnTo>
                    <a:pt x="1036231" y="1403654"/>
                  </a:lnTo>
                  <a:lnTo>
                    <a:pt x="1033625" y="1403654"/>
                  </a:lnTo>
                  <a:lnTo>
                    <a:pt x="1033862" y="1404924"/>
                  </a:lnTo>
                  <a:close/>
                </a:path>
                <a:path w="2360295" h="1867535">
                  <a:moveTo>
                    <a:pt x="1038915" y="1407464"/>
                  </a:moveTo>
                  <a:lnTo>
                    <a:pt x="1039784" y="1407464"/>
                  </a:lnTo>
                  <a:lnTo>
                    <a:pt x="1039547" y="1406194"/>
                  </a:lnTo>
                  <a:lnTo>
                    <a:pt x="1039152" y="1404924"/>
                  </a:lnTo>
                  <a:lnTo>
                    <a:pt x="1038837" y="1404924"/>
                  </a:lnTo>
                  <a:lnTo>
                    <a:pt x="1038915" y="1406194"/>
                  </a:lnTo>
                  <a:lnTo>
                    <a:pt x="1037968" y="1406194"/>
                  </a:lnTo>
                  <a:lnTo>
                    <a:pt x="1038915" y="1407464"/>
                  </a:lnTo>
                  <a:close/>
                </a:path>
                <a:path w="2360295" h="1867535">
                  <a:moveTo>
                    <a:pt x="1033388" y="1408310"/>
                  </a:moveTo>
                  <a:lnTo>
                    <a:pt x="1035283" y="1404924"/>
                  </a:lnTo>
                  <a:lnTo>
                    <a:pt x="1032440" y="1406194"/>
                  </a:lnTo>
                  <a:lnTo>
                    <a:pt x="1032677" y="1406194"/>
                  </a:lnTo>
                  <a:lnTo>
                    <a:pt x="1032756" y="1407464"/>
                  </a:lnTo>
                  <a:lnTo>
                    <a:pt x="1033388" y="1408310"/>
                  </a:lnTo>
                  <a:close/>
                </a:path>
                <a:path w="2360295" h="1867535">
                  <a:moveTo>
                    <a:pt x="1026992" y="1406194"/>
                  </a:moveTo>
                  <a:lnTo>
                    <a:pt x="1027861" y="1406194"/>
                  </a:lnTo>
                  <a:lnTo>
                    <a:pt x="1027624" y="1404924"/>
                  </a:lnTo>
                  <a:lnTo>
                    <a:pt x="1026992" y="1406194"/>
                  </a:lnTo>
                  <a:close/>
                </a:path>
                <a:path w="2360295" h="1867535">
                  <a:moveTo>
                    <a:pt x="1031255" y="1407464"/>
                  </a:moveTo>
                  <a:lnTo>
                    <a:pt x="1031650" y="1407464"/>
                  </a:lnTo>
                  <a:lnTo>
                    <a:pt x="1031255" y="1406194"/>
                  </a:lnTo>
                  <a:lnTo>
                    <a:pt x="1031098" y="1406194"/>
                  </a:lnTo>
                  <a:lnTo>
                    <a:pt x="1030920" y="1406385"/>
                  </a:lnTo>
                  <a:lnTo>
                    <a:pt x="1031255" y="1407464"/>
                  </a:lnTo>
                  <a:close/>
                </a:path>
                <a:path w="2360295" h="1867535">
                  <a:moveTo>
                    <a:pt x="1030920" y="1406385"/>
                  </a:moveTo>
                  <a:lnTo>
                    <a:pt x="1031098" y="1406194"/>
                  </a:lnTo>
                  <a:lnTo>
                    <a:pt x="1030861" y="1406194"/>
                  </a:lnTo>
                  <a:lnTo>
                    <a:pt x="1030920" y="1406385"/>
                  </a:lnTo>
                  <a:close/>
                </a:path>
                <a:path w="2360295" h="1867535">
                  <a:moveTo>
                    <a:pt x="1028097" y="1410004"/>
                  </a:moveTo>
                  <a:lnTo>
                    <a:pt x="1030150" y="1410004"/>
                  </a:lnTo>
                  <a:lnTo>
                    <a:pt x="1029806" y="1409080"/>
                  </a:lnTo>
                  <a:lnTo>
                    <a:pt x="1029771" y="1408226"/>
                  </a:lnTo>
                  <a:lnTo>
                    <a:pt x="1029913" y="1407464"/>
                  </a:lnTo>
                  <a:lnTo>
                    <a:pt x="1030920" y="1406385"/>
                  </a:lnTo>
                  <a:lnTo>
                    <a:pt x="1030861" y="1406194"/>
                  </a:lnTo>
                  <a:lnTo>
                    <a:pt x="1028492" y="1406194"/>
                  </a:lnTo>
                  <a:lnTo>
                    <a:pt x="1028413" y="1407464"/>
                  </a:lnTo>
                  <a:lnTo>
                    <a:pt x="1028097" y="1410004"/>
                  </a:lnTo>
                  <a:close/>
                </a:path>
                <a:path w="2360295" h="1867535">
                  <a:moveTo>
                    <a:pt x="1026755" y="1412543"/>
                  </a:moveTo>
                  <a:lnTo>
                    <a:pt x="1026755" y="1411274"/>
                  </a:lnTo>
                  <a:lnTo>
                    <a:pt x="1027071" y="1410004"/>
                  </a:lnTo>
                  <a:lnTo>
                    <a:pt x="1027624" y="1408734"/>
                  </a:lnTo>
                  <a:lnTo>
                    <a:pt x="1026518" y="1407464"/>
                  </a:lnTo>
                  <a:lnTo>
                    <a:pt x="1028255" y="1406194"/>
                  </a:lnTo>
                  <a:lnTo>
                    <a:pt x="1026360" y="1406194"/>
                  </a:lnTo>
                  <a:lnTo>
                    <a:pt x="1025729" y="1407464"/>
                  </a:lnTo>
                  <a:lnTo>
                    <a:pt x="1026281" y="1407464"/>
                  </a:lnTo>
                  <a:lnTo>
                    <a:pt x="1025492" y="1408734"/>
                  </a:lnTo>
                  <a:lnTo>
                    <a:pt x="1025334" y="1408734"/>
                  </a:lnTo>
                  <a:lnTo>
                    <a:pt x="1026123" y="1410004"/>
                  </a:lnTo>
                  <a:lnTo>
                    <a:pt x="1026755" y="1412543"/>
                  </a:lnTo>
                  <a:close/>
                </a:path>
                <a:path w="2360295" h="1867535">
                  <a:moveTo>
                    <a:pt x="1026755" y="1415084"/>
                  </a:moveTo>
                  <a:lnTo>
                    <a:pt x="1030229" y="1415084"/>
                  </a:lnTo>
                  <a:lnTo>
                    <a:pt x="1030466" y="1413814"/>
                  </a:lnTo>
                  <a:lnTo>
                    <a:pt x="1034651" y="1413814"/>
                  </a:lnTo>
                  <a:lnTo>
                    <a:pt x="1034098" y="1412543"/>
                  </a:lnTo>
                  <a:lnTo>
                    <a:pt x="1033072" y="1411274"/>
                  </a:lnTo>
                  <a:lnTo>
                    <a:pt x="1032663" y="1409080"/>
                  </a:lnTo>
                  <a:lnTo>
                    <a:pt x="1032598" y="1407464"/>
                  </a:lnTo>
                  <a:lnTo>
                    <a:pt x="1031808" y="1407464"/>
                  </a:lnTo>
                  <a:lnTo>
                    <a:pt x="1030861" y="1408734"/>
                  </a:lnTo>
                  <a:lnTo>
                    <a:pt x="1031177" y="1408734"/>
                  </a:lnTo>
                  <a:lnTo>
                    <a:pt x="1031966" y="1410004"/>
                  </a:lnTo>
                  <a:lnTo>
                    <a:pt x="1028097" y="1410004"/>
                  </a:lnTo>
                  <a:lnTo>
                    <a:pt x="1028334" y="1411274"/>
                  </a:lnTo>
                  <a:lnTo>
                    <a:pt x="1028413" y="1412544"/>
                  </a:lnTo>
                  <a:lnTo>
                    <a:pt x="1028571" y="1413814"/>
                  </a:lnTo>
                  <a:lnTo>
                    <a:pt x="1026755" y="1415084"/>
                  </a:lnTo>
                  <a:close/>
                </a:path>
                <a:path w="2360295" h="1867535">
                  <a:moveTo>
                    <a:pt x="1025492" y="1408734"/>
                  </a:moveTo>
                  <a:lnTo>
                    <a:pt x="1026281" y="1407464"/>
                  </a:lnTo>
                  <a:lnTo>
                    <a:pt x="1025713" y="1408226"/>
                  </a:lnTo>
                  <a:lnTo>
                    <a:pt x="1025492" y="1408734"/>
                  </a:lnTo>
                  <a:close/>
                </a:path>
                <a:path w="2360295" h="1867535">
                  <a:moveTo>
                    <a:pt x="1025713" y="1408226"/>
                  </a:moveTo>
                  <a:lnTo>
                    <a:pt x="1026281" y="1407464"/>
                  </a:lnTo>
                  <a:lnTo>
                    <a:pt x="1026045" y="1407464"/>
                  </a:lnTo>
                  <a:lnTo>
                    <a:pt x="1025713" y="1408226"/>
                  </a:lnTo>
                  <a:close/>
                </a:path>
                <a:path w="2360295" h="1867535">
                  <a:moveTo>
                    <a:pt x="1025334" y="1408734"/>
                  </a:moveTo>
                  <a:lnTo>
                    <a:pt x="1025492" y="1408734"/>
                  </a:lnTo>
                  <a:lnTo>
                    <a:pt x="1025713" y="1408226"/>
                  </a:lnTo>
                  <a:lnTo>
                    <a:pt x="1025334" y="1408734"/>
                  </a:lnTo>
                  <a:close/>
                </a:path>
                <a:path w="2360295" h="1867535">
                  <a:moveTo>
                    <a:pt x="1033151" y="1408734"/>
                  </a:moveTo>
                  <a:lnTo>
                    <a:pt x="1033704" y="1408734"/>
                  </a:lnTo>
                  <a:lnTo>
                    <a:pt x="1033388" y="1408310"/>
                  </a:lnTo>
                  <a:lnTo>
                    <a:pt x="1033151" y="1408734"/>
                  </a:lnTo>
                  <a:close/>
                </a:path>
                <a:path w="2360295" h="1867535">
                  <a:moveTo>
                    <a:pt x="1034099" y="1410004"/>
                  </a:moveTo>
                  <a:lnTo>
                    <a:pt x="1035046" y="1410004"/>
                  </a:lnTo>
                  <a:lnTo>
                    <a:pt x="1034888" y="1408734"/>
                  </a:lnTo>
                  <a:lnTo>
                    <a:pt x="1033704" y="1408734"/>
                  </a:lnTo>
                  <a:lnTo>
                    <a:pt x="1034099" y="1410004"/>
                  </a:lnTo>
                  <a:close/>
                </a:path>
                <a:path w="2360295" h="1867535">
                  <a:moveTo>
                    <a:pt x="1031966" y="1410004"/>
                  </a:moveTo>
                  <a:lnTo>
                    <a:pt x="1031177" y="1408734"/>
                  </a:lnTo>
                  <a:lnTo>
                    <a:pt x="1031047" y="1409080"/>
                  </a:lnTo>
                  <a:lnTo>
                    <a:pt x="1031966" y="1410004"/>
                  </a:lnTo>
                  <a:close/>
                </a:path>
                <a:path w="2360295" h="1867535">
                  <a:moveTo>
                    <a:pt x="1031047" y="1409080"/>
                  </a:moveTo>
                  <a:lnTo>
                    <a:pt x="1031177" y="1408734"/>
                  </a:lnTo>
                  <a:lnTo>
                    <a:pt x="1030703" y="1408734"/>
                  </a:lnTo>
                  <a:lnTo>
                    <a:pt x="1031047" y="1409080"/>
                  </a:lnTo>
                  <a:close/>
                </a:path>
                <a:path w="2360295" h="1867535">
                  <a:moveTo>
                    <a:pt x="1030703" y="1410004"/>
                  </a:moveTo>
                  <a:lnTo>
                    <a:pt x="1031966" y="1410004"/>
                  </a:lnTo>
                  <a:lnTo>
                    <a:pt x="1031047" y="1409080"/>
                  </a:lnTo>
                  <a:lnTo>
                    <a:pt x="1030703" y="1410004"/>
                  </a:lnTo>
                  <a:close/>
                </a:path>
                <a:path w="2360295" h="1867535">
                  <a:moveTo>
                    <a:pt x="1034919" y="1413559"/>
                  </a:moveTo>
                  <a:lnTo>
                    <a:pt x="1034414" y="1412544"/>
                  </a:lnTo>
                  <a:lnTo>
                    <a:pt x="1034099" y="1412544"/>
                  </a:lnTo>
                  <a:lnTo>
                    <a:pt x="1034919" y="1413559"/>
                  </a:lnTo>
                  <a:close/>
                </a:path>
                <a:path w="2360295" h="1867535">
                  <a:moveTo>
                    <a:pt x="1034651" y="1413814"/>
                  </a:moveTo>
                  <a:lnTo>
                    <a:pt x="1035046" y="1413814"/>
                  </a:lnTo>
                  <a:lnTo>
                    <a:pt x="1034919" y="1413559"/>
                  </a:lnTo>
                  <a:lnTo>
                    <a:pt x="1034099" y="1412544"/>
                  </a:lnTo>
                  <a:lnTo>
                    <a:pt x="1034651" y="1413814"/>
                  </a:lnTo>
                  <a:close/>
                </a:path>
                <a:path w="2360295" h="1867535">
                  <a:moveTo>
                    <a:pt x="1025413" y="1416354"/>
                  </a:moveTo>
                  <a:lnTo>
                    <a:pt x="1026123" y="1415084"/>
                  </a:lnTo>
                  <a:lnTo>
                    <a:pt x="1026755" y="1415084"/>
                  </a:lnTo>
                  <a:lnTo>
                    <a:pt x="1026881" y="1413559"/>
                  </a:lnTo>
                  <a:lnTo>
                    <a:pt x="1026755" y="1412544"/>
                  </a:lnTo>
                  <a:lnTo>
                    <a:pt x="1025413" y="1413814"/>
                  </a:lnTo>
                  <a:lnTo>
                    <a:pt x="1025413" y="1416354"/>
                  </a:lnTo>
                  <a:close/>
                </a:path>
                <a:path w="2360295" h="1867535">
                  <a:moveTo>
                    <a:pt x="1035046" y="1413814"/>
                  </a:moveTo>
                  <a:lnTo>
                    <a:pt x="1034919" y="1413559"/>
                  </a:lnTo>
                  <a:lnTo>
                    <a:pt x="1035046" y="1413814"/>
                  </a:lnTo>
                  <a:close/>
                </a:path>
                <a:path w="2360295" h="1867535">
                  <a:moveTo>
                    <a:pt x="1034399" y="1421942"/>
                  </a:moveTo>
                  <a:lnTo>
                    <a:pt x="1034652" y="1421434"/>
                  </a:lnTo>
                  <a:lnTo>
                    <a:pt x="1037968" y="1421434"/>
                  </a:lnTo>
                  <a:lnTo>
                    <a:pt x="1038047" y="1420164"/>
                  </a:lnTo>
                  <a:lnTo>
                    <a:pt x="1038363" y="1420164"/>
                  </a:lnTo>
                  <a:lnTo>
                    <a:pt x="1038599" y="1418894"/>
                  </a:lnTo>
                  <a:lnTo>
                    <a:pt x="1038994" y="1418894"/>
                  </a:lnTo>
                  <a:lnTo>
                    <a:pt x="1038915" y="1417624"/>
                  </a:lnTo>
                  <a:lnTo>
                    <a:pt x="1037731" y="1417624"/>
                  </a:lnTo>
                  <a:lnTo>
                    <a:pt x="1038363" y="1416354"/>
                  </a:lnTo>
                  <a:lnTo>
                    <a:pt x="1037573" y="1416354"/>
                  </a:lnTo>
                  <a:lnTo>
                    <a:pt x="1035994" y="1413814"/>
                  </a:lnTo>
                  <a:lnTo>
                    <a:pt x="1037099" y="1416354"/>
                  </a:lnTo>
                  <a:lnTo>
                    <a:pt x="1036073" y="1417624"/>
                  </a:lnTo>
                  <a:lnTo>
                    <a:pt x="1035678" y="1418894"/>
                  </a:lnTo>
                  <a:lnTo>
                    <a:pt x="1035204" y="1420164"/>
                  </a:lnTo>
                  <a:lnTo>
                    <a:pt x="1033704" y="1421434"/>
                  </a:lnTo>
                  <a:lnTo>
                    <a:pt x="1034399" y="1421942"/>
                  </a:lnTo>
                  <a:close/>
                </a:path>
                <a:path w="2360295" h="1867535">
                  <a:moveTo>
                    <a:pt x="1032203" y="1418894"/>
                  </a:moveTo>
                  <a:lnTo>
                    <a:pt x="1032598" y="1418894"/>
                  </a:lnTo>
                  <a:lnTo>
                    <a:pt x="1032598" y="1417624"/>
                  </a:lnTo>
                  <a:lnTo>
                    <a:pt x="1033072" y="1416354"/>
                  </a:lnTo>
                  <a:lnTo>
                    <a:pt x="1035046" y="1416354"/>
                  </a:lnTo>
                  <a:lnTo>
                    <a:pt x="1034414" y="1415084"/>
                  </a:lnTo>
                  <a:lnTo>
                    <a:pt x="1034967" y="1413814"/>
                  </a:lnTo>
                  <a:lnTo>
                    <a:pt x="1033467" y="1413814"/>
                  </a:lnTo>
                  <a:lnTo>
                    <a:pt x="1034099" y="1415084"/>
                  </a:lnTo>
                  <a:lnTo>
                    <a:pt x="1031888" y="1415084"/>
                  </a:lnTo>
                  <a:lnTo>
                    <a:pt x="1032124" y="1416354"/>
                  </a:lnTo>
                  <a:lnTo>
                    <a:pt x="1032203" y="1418894"/>
                  </a:lnTo>
                  <a:close/>
                </a:path>
                <a:path w="2360295" h="1867535">
                  <a:moveTo>
                    <a:pt x="1031335" y="1415084"/>
                  </a:moveTo>
                  <a:lnTo>
                    <a:pt x="1034099" y="1415084"/>
                  </a:lnTo>
                  <a:lnTo>
                    <a:pt x="1031730" y="1413814"/>
                  </a:lnTo>
                  <a:lnTo>
                    <a:pt x="1031335" y="1415084"/>
                  </a:lnTo>
                  <a:close/>
                </a:path>
                <a:path w="2360295" h="1867535">
                  <a:moveTo>
                    <a:pt x="1037573" y="1416354"/>
                  </a:moveTo>
                  <a:lnTo>
                    <a:pt x="1038599" y="1416354"/>
                  </a:lnTo>
                  <a:lnTo>
                    <a:pt x="1038836" y="1415084"/>
                  </a:lnTo>
                  <a:lnTo>
                    <a:pt x="1038521" y="1415084"/>
                  </a:lnTo>
                  <a:lnTo>
                    <a:pt x="1037573" y="1416354"/>
                  </a:lnTo>
                  <a:close/>
                </a:path>
                <a:path w="2360295" h="1867535">
                  <a:moveTo>
                    <a:pt x="1029913" y="1416354"/>
                  </a:moveTo>
                  <a:lnTo>
                    <a:pt x="1031888" y="1415084"/>
                  </a:lnTo>
                  <a:lnTo>
                    <a:pt x="1030703" y="1415084"/>
                  </a:lnTo>
                  <a:lnTo>
                    <a:pt x="1029913" y="1416354"/>
                  </a:lnTo>
                  <a:close/>
                </a:path>
                <a:path w="2360295" h="1867535">
                  <a:moveTo>
                    <a:pt x="1027387" y="1416354"/>
                  </a:moveTo>
                  <a:lnTo>
                    <a:pt x="1028097" y="1415084"/>
                  </a:lnTo>
                  <a:lnTo>
                    <a:pt x="1026913" y="1415084"/>
                  </a:lnTo>
                  <a:lnTo>
                    <a:pt x="1027387" y="1416354"/>
                  </a:lnTo>
                  <a:close/>
                </a:path>
                <a:path w="2360295" h="1867535">
                  <a:moveTo>
                    <a:pt x="1030861" y="1417624"/>
                  </a:moveTo>
                  <a:lnTo>
                    <a:pt x="1031098" y="1417624"/>
                  </a:lnTo>
                  <a:lnTo>
                    <a:pt x="1030703" y="1416354"/>
                  </a:lnTo>
                  <a:lnTo>
                    <a:pt x="1030861" y="1417624"/>
                  </a:lnTo>
                  <a:close/>
                </a:path>
                <a:path w="2360295" h="1867535">
                  <a:moveTo>
                    <a:pt x="1029124" y="1418894"/>
                  </a:moveTo>
                  <a:lnTo>
                    <a:pt x="1031572" y="1418894"/>
                  </a:lnTo>
                  <a:lnTo>
                    <a:pt x="1031493" y="1417624"/>
                  </a:lnTo>
                  <a:lnTo>
                    <a:pt x="1029835" y="1417624"/>
                  </a:lnTo>
                  <a:lnTo>
                    <a:pt x="1029677" y="1416354"/>
                  </a:lnTo>
                  <a:lnTo>
                    <a:pt x="1029045" y="1416354"/>
                  </a:lnTo>
                  <a:lnTo>
                    <a:pt x="1029282" y="1417624"/>
                  </a:lnTo>
                  <a:lnTo>
                    <a:pt x="1029124" y="1418894"/>
                  </a:lnTo>
                  <a:close/>
                </a:path>
                <a:path w="2360295" h="1867535">
                  <a:moveTo>
                    <a:pt x="1028571" y="1417624"/>
                  </a:moveTo>
                  <a:lnTo>
                    <a:pt x="1028571" y="1416354"/>
                  </a:lnTo>
                  <a:lnTo>
                    <a:pt x="1028177" y="1416354"/>
                  </a:lnTo>
                  <a:lnTo>
                    <a:pt x="1028571" y="1417624"/>
                  </a:lnTo>
                  <a:close/>
                </a:path>
                <a:path w="2360295" h="1867535">
                  <a:moveTo>
                    <a:pt x="1024781" y="1417624"/>
                  </a:moveTo>
                  <a:lnTo>
                    <a:pt x="1025413" y="1417624"/>
                  </a:lnTo>
                  <a:lnTo>
                    <a:pt x="1025018" y="1416354"/>
                  </a:lnTo>
                  <a:lnTo>
                    <a:pt x="1024781" y="1417624"/>
                  </a:lnTo>
                  <a:close/>
                </a:path>
                <a:path w="2360295" h="1867535">
                  <a:moveTo>
                    <a:pt x="1024307" y="1418894"/>
                  </a:moveTo>
                  <a:lnTo>
                    <a:pt x="1026360" y="1418894"/>
                  </a:lnTo>
                  <a:lnTo>
                    <a:pt x="1026360" y="1417624"/>
                  </a:lnTo>
                  <a:lnTo>
                    <a:pt x="1024465" y="1417624"/>
                  </a:lnTo>
                  <a:lnTo>
                    <a:pt x="1024307" y="1418894"/>
                  </a:lnTo>
                  <a:close/>
                </a:path>
                <a:path w="2360295" h="1867535">
                  <a:moveTo>
                    <a:pt x="1030624" y="1420164"/>
                  </a:moveTo>
                  <a:lnTo>
                    <a:pt x="1031019" y="1420164"/>
                  </a:lnTo>
                  <a:lnTo>
                    <a:pt x="1031651" y="1418894"/>
                  </a:lnTo>
                  <a:lnTo>
                    <a:pt x="1030546" y="1418894"/>
                  </a:lnTo>
                  <a:lnTo>
                    <a:pt x="1030624" y="1420164"/>
                  </a:lnTo>
                  <a:close/>
                </a:path>
                <a:path w="2360295" h="1867535">
                  <a:moveTo>
                    <a:pt x="1025248" y="1419423"/>
                  </a:moveTo>
                  <a:lnTo>
                    <a:pt x="1025413" y="1418894"/>
                  </a:lnTo>
                  <a:lnTo>
                    <a:pt x="1025018" y="1418894"/>
                  </a:lnTo>
                  <a:lnTo>
                    <a:pt x="1025248" y="1419423"/>
                  </a:lnTo>
                  <a:close/>
                </a:path>
                <a:path w="2360295" h="1867535">
                  <a:moveTo>
                    <a:pt x="1025018" y="1420164"/>
                  </a:moveTo>
                  <a:lnTo>
                    <a:pt x="1025248" y="1419423"/>
                  </a:lnTo>
                  <a:lnTo>
                    <a:pt x="1025018" y="1418894"/>
                  </a:lnTo>
                  <a:lnTo>
                    <a:pt x="1025018" y="1420164"/>
                  </a:lnTo>
                  <a:close/>
                </a:path>
                <a:path w="2360295" h="1867535">
                  <a:moveTo>
                    <a:pt x="1024923" y="1419656"/>
                  </a:moveTo>
                  <a:lnTo>
                    <a:pt x="1025018" y="1418894"/>
                  </a:lnTo>
                  <a:lnTo>
                    <a:pt x="1024781" y="1418894"/>
                  </a:lnTo>
                  <a:lnTo>
                    <a:pt x="1024923" y="1419656"/>
                  </a:lnTo>
                  <a:close/>
                </a:path>
                <a:path w="2360295" h="1867535">
                  <a:moveTo>
                    <a:pt x="1025018" y="1420164"/>
                  </a:moveTo>
                  <a:lnTo>
                    <a:pt x="1025571" y="1420164"/>
                  </a:lnTo>
                  <a:lnTo>
                    <a:pt x="1025248" y="1419423"/>
                  </a:lnTo>
                  <a:lnTo>
                    <a:pt x="1025018" y="1420164"/>
                  </a:lnTo>
                  <a:close/>
                </a:path>
                <a:path w="2360295" h="1867535">
                  <a:moveTo>
                    <a:pt x="1024860" y="1420164"/>
                  </a:moveTo>
                  <a:lnTo>
                    <a:pt x="1025018" y="1420164"/>
                  </a:lnTo>
                  <a:lnTo>
                    <a:pt x="1024923" y="1419656"/>
                  </a:lnTo>
                  <a:lnTo>
                    <a:pt x="1024860" y="1420164"/>
                  </a:lnTo>
                  <a:close/>
                </a:path>
                <a:path w="2360295" h="1867535">
                  <a:moveTo>
                    <a:pt x="1039626" y="1432864"/>
                  </a:moveTo>
                  <a:lnTo>
                    <a:pt x="1039389" y="1430324"/>
                  </a:lnTo>
                  <a:lnTo>
                    <a:pt x="1039270" y="1425244"/>
                  </a:lnTo>
                  <a:lnTo>
                    <a:pt x="1039034" y="1422704"/>
                  </a:lnTo>
                  <a:lnTo>
                    <a:pt x="1038915" y="1420164"/>
                  </a:lnTo>
                  <a:lnTo>
                    <a:pt x="1038520" y="1420164"/>
                  </a:lnTo>
                  <a:lnTo>
                    <a:pt x="1038363" y="1422704"/>
                  </a:lnTo>
                  <a:lnTo>
                    <a:pt x="1035441" y="1422704"/>
                  </a:lnTo>
                  <a:lnTo>
                    <a:pt x="1034573" y="1423974"/>
                  </a:lnTo>
                  <a:lnTo>
                    <a:pt x="1033388" y="1423974"/>
                  </a:lnTo>
                  <a:lnTo>
                    <a:pt x="1032757" y="1425244"/>
                  </a:lnTo>
                  <a:lnTo>
                    <a:pt x="1032677" y="1426514"/>
                  </a:lnTo>
                  <a:lnTo>
                    <a:pt x="1033230" y="1426514"/>
                  </a:lnTo>
                  <a:lnTo>
                    <a:pt x="1032105" y="1430324"/>
                  </a:lnTo>
                  <a:lnTo>
                    <a:pt x="1037494" y="1430324"/>
                  </a:lnTo>
                  <a:lnTo>
                    <a:pt x="1038560" y="1431594"/>
                  </a:lnTo>
                  <a:lnTo>
                    <a:pt x="1039073" y="1431594"/>
                  </a:lnTo>
                  <a:lnTo>
                    <a:pt x="1038843" y="1431931"/>
                  </a:lnTo>
                  <a:lnTo>
                    <a:pt x="1039626" y="1432864"/>
                  </a:lnTo>
                  <a:close/>
                </a:path>
                <a:path w="2360295" h="1867535">
                  <a:moveTo>
                    <a:pt x="1027782" y="1422704"/>
                  </a:moveTo>
                  <a:lnTo>
                    <a:pt x="1029440" y="1422704"/>
                  </a:lnTo>
                  <a:lnTo>
                    <a:pt x="1028413" y="1420164"/>
                  </a:lnTo>
                  <a:lnTo>
                    <a:pt x="1027782" y="1422704"/>
                  </a:lnTo>
                  <a:close/>
                </a:path>
                <a:path w="2360295" h="1867535">
                  <a:moveTo>
                    <a:pt x="1024465" y="1421434"/>
                  </a:moveTo>
                  <a:lnTo>
                    <a:pt x="1026597" y="1421434"/>
                  </a:lnTo>
                  <a:lnTo>
                    <a:pt x="1026045" y="1420164"/>
                  </a:lnTo>
                  <a:lnTo>
                    <a:pt x="1024623" y="1420164"/>
                  </a:lnTo>
                  <a:lnTo>
                    <a:pt x="1024465" y="1421434"/>
                  </a:lnTo>
                  <a:close/>
                </a:path>
                <a:path w="2360295" h="1867535">
                  <a:moveTo>
                    <a:pt x="1035441" y="1422704"/>
                  </a:moveTo>
                  <a:lnTo>
                    <a:pt x="1038363" y="1422704"/>
                  </a:lnTo>
                  <a:lnTo>
                    <a:pt x="1038205" y="1421434"/>
                  </a:lnTo>
                  <a:lnTo>
                    <a:pt x="1034652" y="1421434"/>
                  </a:lnTo>
                  <a:lnTo>
                    <a:pt x="1034631" y="1422111"/>
                  </a:lnTo>
                  <a:lnTo>
                    <a:pt x="1035441" y="1422704"/>
                  </a:lnTo>
                  <a:close/>
                </a:path>
                <a:path w="2360295" h="1867535">
                  <a:moveTo>
                    <a:pt x="1034631" y="1422111"/>
                  </a:moveTo>
                  <a:lnTo>
                    <a:pt x="1034652" y="1421434"/>
                  </a:lnTo>
                  <a:lnTo>
                    <a:pt x="1034399" y="1421942"/>
                  </a:lnTo>
                  <a:lnTo>
                    <a:pt x="1034631" y="1422111"/>
                  </a:lnTo>
                  <a:close/>
                </a:path>
                <a:path w="2360295" h="1867535">
                  <a:moveTo>
                    <a:pt x="1033388" y="1423974"/>
                  </a:moveTo>
                  <a:lnTo>
                    <a:pt x="1034573" y="1423974"/>
                  </a:lnTo>
                  <a:lnTo>
                    <a:pt x="1034631" y="1422111"/>
                  </a:lnTo>
                  <a:lnTo>
                    <a:pt x="1034399" y="1421942"/>
                  </a:lnTo>
                  <a:lnTo>
                    <a:pt x="1033388" y="1423974"/>
                  </a:lnTo>
                  <a:close/>
                </a:path>
                <a:path w="2360295" h="1867535">
                  <a:moveTo>
                    <a:pt x="1032520" y="1425244"/>
                  </a:moveTo>
                  <a:lnTo>
                    <a:pt x="1032757" y="1425244"/>
                  </a:lnTo>
                  <a:lnTo>
                    <a:pt x="1033072" y="1422704"/>
                  </a:lnTo>
                  <a:lnTo>
                    <a:pt x="1032520" y="1422704"/>
                  </a:lnTo>
                  <a:lnTo>
                    <a:pt x="1032520" y="1425244"/>
                  </a:lnTo>
                  <a:close/>
                </a:path>
                <a:path w="2360295" h="1867535">
                  <a:moveTo>
                    <a:pt x="1029519" y="1423974"/>
                  </a:moveTo>
                  <a:lnTo>
                    <a:pt x="1030072" y="1423974"/>
                  </a:lnTo>
                  <a:lnTo>
                    <a:pt x="1030151" y="1422704"/>
                  </a:lnTo>
                  <a:lnTo>
                    <a:pt x="1029993" y="1422704"/>
                  </a:lnTo>
                  <a:lnTo>
                    <a:pt x="1029519" y="1423974"/>
                  </a:lnTo>
                  <a:close/>
                </a:path>
                <a:path w="2360295" h="1867535">
                  <a:moveTo>
                    <a:pt x="1026913" y="1423974"/>
                  </a:moveTo>
                  <a:lnTo>
                    <a:pt x="1029519" y="1423974"/>
                  </a:lnTo>
                  <a:lnTo>
                    <a:pt x="1027861" y="1422704"/>
                  </a:lnTo>
                  <a:lnTo>
                    <a:pt x="1026682" y="1423687"/>
                  </a:lnTo>
                  <a:lnTo>
                    <a:pt x="1026913" y="1423974"/>
                  </a:lnTo>
                  <a:close/>
                </a:path>
                <a:path w="2360295" h="1867535">
                  <a:moveTo>
                    <a:pt x="1025097" y="1423974"/>
                  </a:moveTo>
                  <a:lnTo>
                    <a:pt x="1026361" y="1423974"/>
                  </a:lnTo>
                  <a:lnTo>
                    <a:pt x="1026682" y="1423687"/>
                  </a:lnTo>
                  <a:lnTo>
                    <a:pt x="1025887" y="1422704"/>
                  </a:lnTo>
                  <a:lnTo>
                    <a:pt x="1023834" y="1422704"/>
                  </a:lnTo>
                  <a:lnTo>
                    <a:pt x="1025097" y="1423974"/>
                  </a:lnTo>
                  <a:close/>
                </a:path>
                <a:path w="2360295" h="1867535">
                  <a:moveTo>
                    <a:pt x="1025729" y="1427784"/>
                  </a:moveTo>
                  <a:lnTo>
                    <a:pt x="1026755" y="1427784"/>
                  </a:lnTo>
                  <a:lnTo>
                    <a:pt x="1026597" y="1426514"/>
                  </a:lnTo>
                  <a:lnTo>
                    <a:pt x="1027466" y="1425244"/>
                  </a:lnTo>
                  <a:lnTo>
                    <a:pt x="1026913" y="1423974"/>
                  </a:lnTo>
                  <a:lnTo>
                    <a:pt x="1026682" y="1423687"/>
                  </a:lnTo>
                  <a:lnTo>
                    <a:pt x="1026361" y="1423974"/>
                  </a:lnTo>
                  <a:lnTo>
                    <a:pt x="1025097" y="1423974"/>
                  </a:lnTo>
                  <a:lnTo>
                    <a:pt x="1025255" y="1425244"/>
                  </a:lnTo>
                  <a:lnTo>
                    <a:pt x="1025729" y="1427784"/>
                  </a:lnTo>
                  <a:close/>
                </a:path>
                <a:path w="2360295" h="1867535">
                  <a:moveTo>
                    <a:pt x="1027150" y="1434134"/>
                  </a:moveTo>
                  <a:lnTo>
                    <a:pt x="1027348" y="1432864"/>
                  </a:lnTo>
                  <a:lnTo>
                    <a:pt x="1027387" y="1431594"/>
                  </a:lnTo>
                  <a:lnTo>
                    <a:pt x="1028571" y="1431594"/>
                  </a:lnTo>
                  <a:lnTo>
                    <a:pt x="1029677" y="1430324"/>
                  </a:lnTo>
                  <a:lnTo>
                    <a:pt x="1028887" y="1430324"/>
                  </a:lnTo>
                  <a:lnTo>
                    <a:pt x="1029914" y="1427784"/>
                  </a:lnTo>
                  <a:lnTo>
                    <a:pt x="1032283" y="1426514"/>
                  </a:lnTo>
                  <a:lnTo>
                    <a:pt x="1029835" y="1425244"/>
                  </a:lnTo>
                  <a:lnTo>
                    <a:pt x="1029914" y="1423974"/>
                  </a:lnTo>
                  <a:lnTo>
                    <a:pt x="1029045" y="1423974"/>
                  </a:lnTo>
                  <a:lnTo>
                    <a:pt x="1027940" y="1425244"/>
                  </a:lnTo>
                  <a:lnTo>
                    <a:pt x="1027861" y="1426514"/>
                  </a:lnTo>
                  <a:lnTo>
                    <a:pt x="1027466" y="1427784"/>
                  </a:lnTo>
                  <a:lnTo>
                    <a:pt x="1025729" y="1427784"/>
                  </a:lnTo>
                  <a:lnTo>
                    <a:pt x="1025966" y="1430324"/>
                  </a:lnTo>
                  <a:lnTo>
                    <a:pt x="1026676" y="1432864"/>
                  </a:lnTo>
                  <a:lnTo>
                    <a:pt x="1027150" y="1434134"/>
                  </a:lnTo>
                  <a:close/>
                </a:path>
                <a:path w="2360295" h="1867535">
                  <a:moveTo>
                    <a:pt x="1037162" y="1432610"/>
                  </a:moveTo>
                  <a:lnTo>
                    <a:pt x="1037257" y="1430324"/>
                  </a:lnTo>
                  <a:lnTo>
                    <a:pt x="1032105" y="1430324"/>
                  </a:lnTo>
                  <a:lnTo>
                    <a:pt x="1031730" y="1431594"/>
                  </a:lnTo>
                  <a:lnTo>
                    <a:pt x="1036151" y="1431594"/>
                  </a:lnTo>
                  <a:lnTo>
                    <a:pt x="1037162" y="1432610"/>
                  </a:lnTo>
                  <a:close/>
                </a:path>
                <a:path w="2360295" h="1867535">
                  <a:moveTo>
                    <a:pt x="1038843" y="1431931"/>
                  </a:moveTo>
                  <a:lnTo>
                    <a:pt x="1039073" y="1431594"/>
                  </a:lnTo>
                  <a:lnTo>
                    <a:pt x="1038560" y="1431594"/>
                  </a:lnTo>
                  <a:lnTo>
                    <a:pt x="1038843" y="1431931"/>
                  </a:lnTo>
                  <a:close/>
                </a:path>
                <a:path w="2360295" h="1867535">
                  <a:moveTo>
                    <a:pt x="1037415" y="1432864"/>
                  </a:moveTo>
                  <a:lnTo>
                    <a:pt x="1038205" y="1432864"/>
                  </a:lnTo>
                  <a:lnTo>
                    <a:pt x="1038639" y="1432229"/>
                  </a:lnTo>
                  <a:lnTo>
                    <a:pt x="1038763" y="1431836"/>
                  </a:lnTo>
                  <a:lnTo>
                    <a:pt x="1038560" y="1431594"/>
                  </a:lnTo>
                  <a:lnTo>
                    <a:pt x="1037731" y="1431594"/>
                  </a:lnTo>
                  <a:lnTo>
                    <a:pt x="1037375" y="1432229"/>
                  </a:lnTo>
                  <a:lnTo>
                    <a:pt x="1037415" y="1432864"/>
                  </a:lnTo>
                  <a:close/>
                </a:path>
                <a:path w="2360295" h="1867535">
                  <a:moveTo>
                    <a:pt x="1032046" y="1432864"/>
                  </a:moveTo>
                  <a:lnTo>
                    <a:pt x="1036230" y="1432864"/>
                  </a:lnTo>
                  <a:lnTo>
                    <a:pt x="1036151" y="1431594"/>
                  </a:lnTo>
                  <a:lnTo>
                    <a:pt x="1031572" y="1431594"/>
                  </a:lnTo>
                  <a:lnTo>
                    <a:pt x="1032046" y="1432864"/>
                  </a:lnTo>
                  <a:close/>
                </a:path>
                <a:path w="2360295" h="1867535">
                  <a:moveTo>
                    <a:pt x="1029993" y="1434134"/>
                  </a:moveTo>
                  <a:lnTo>
                    <a:pt x="1030546" y="1434134"/>
                  </a:lnTo>
                  <a:lnTo>
                    <a:pt x="1030782" y="1432864"/>
                  </a:lnTo>
                  <a:lnTo>
                    <a:pt x="1030862" y="1431594"/>
                  </a:lnTo>
                  <a:lnTo>
                    <a:pt x="1029440" y="1431594"/>
                  </a:lnTo>
                  <a:lnTo>
                    <a:pt x="1030387" y="1432864"/>
                  </a:lnTo>
                  <a:lnTo>
                    <a:pt x="1029993" y="1434134"/>
                  </a:lnTo>
                  <a:close/>
                </a:path>
                <a:path w="2360295" h="1867535">
                  <a:moveTo>
                    <a:pt x="1028019" y="1432864"/>
                  </a:moveTo>
                  <a:lnTo>
                    <a:pt x="1028335" y="1432864"/>
                  </a:lnTo>
                  <a:lnTo>
                    <a:pt x="1027545" y="1431594"/>
                  </a:lnTo>
                  <a:lnTo>
                    <a:pt x="1027555" y="1431931"/>
                  </a:lnTo>
                  <a:lnTo>
                    <a:pt x="1028019" y="1432864"/>
                  </a:lnTo>
                  <a:close/>
                </a:path>
                <a:path w="2360295" h="1867535">
                  <a:moveTo>
                    <a:pt x="1037415" y="1432864"/>
                  </a:moveTo>
                  <a:lnTo>
                    <a:pt x="1037375" y="1432229"/>
                  </a:lnTo>
                  <a:lnTo>
                    <a:pt x="1037162" y="1432610"/>
                  </a:lnTo>
                  <a:lnTo>
                    <a:pt x="1037415" y="1432864"/>
                  </a:lnTo>
                  <a:close/>
                </a:path>
                <a:path w="2360295" h="1867535">
                  <a:moveTo>
                    <a:pt x="1037020" y="1432864"/>
                  </a:moveTo>
                  <a:lnTo>
                    <a:pt x="1037415" y="1432864"/>
                  </a:lnTo>
                  <a:lnTo>
                    <a:pt x="1037162" y="1432610"/>
                  </a:lnTo>
                  <a:lnTo>
                    <a:pt x="1037020" y="1432864"/>
                  </a:lnTo>
                  <a:close/>
                </a:path>
                <a:path w="2360295" h="1867535">
                  <a:moveTo>
                    <a:pt x="1030546" y="1434134"/>
                  </a:moveTo>
                  <a:lnTo>
                    <a:pt x="1036468" y="1434134"/>
                  </a:lnTo>
                  <a:lnTo>
                    <a:pt x="1038994" y="1432864"/>
                  </a:lnTo>
                  <a:lnTo>
                    <a:pt x="1032362" y="1432864"/>
                  </a:lnTo>
                  <a:lnTo>
                    <a:pt x="1030546" y="1434134"/>
                  </a:lnTo>
                  <a:close/>
                </a:path>
                <a:path w="2360295" h="1867535">
                  <a:moveTo>
                    <a:pt x="1025492" y="1440484"/>
                  </a:moveTo>
                  <a:lnTo>
                    <a:pt x="1035599" y="1440484"/>
                  </a:lnTo>
                  <a:lnTo>
                    <a:pt x="1036704" y="1439214"/>
                  </a:lnTo>
                  <a:lnTo>
                    <a:pt x="1038284" y="1439214"/>
                  </a:lnTo>
                  <a:lnTo>
                    <a:pt x="1037178" y="1437944"/>
                  </a:lnTo>
                  <a:lnTo>
                    <a:pt x="1040337" y="1435404"/>
                  </a:lnTo>
                  <a:lnTo>
                    <a:pt x="1038047" y="1434134"/>
                  </a:lnTo>
                  <a:lnTo>
                    <a:pt x="1029440" y="1434134"/>
                  </a:lnTo>
                  <a:lnTo>
                    <a:pt x="1028335" y="1432864"/>
                  </a:lnTo>
                  <a:lnTo>
                    <a:pt x="1028414" y="1434134"/>
                  </a:lnTo>
                  <a:lnTo>
                    <a:pt x="1028492" y="1436674"/>
                  </a:lnTo>
                  <a:lnTo>
                    <a:pt x="1028098" y="1436674"/>
                  </a:lnTo>
                  <a:lnTo>
                    <a:pt x="1027861" y="1437944"/>
                  </a:lnTo>
                  <a:lnTo>
                    <a:pt x="1025966" y="1439214"/>
                  </a:lnTo>
                  <a:lnTo>
                    <a:pt x="1025509" y="1439646"/>
                  </a:lnTo>
                  <a:lnTo>
                    <a:pt x="1025492" y="1440484"/>
                  </a:lnTo>
                  <a:close/>
                </a:path>
                <a:path w="2360295" h="1867535">
                  <a:moveTo>
                    <a:pt x="1025675" y="1435538"/>
                  </a:moveTo>
                  <a:lnTo>
                    <a:pt x="1025650" y="1435404"/>
                  </a:lnTo>
                  <a:lnTo>
                    <a:pt x="1025492" y="1435404"/>
                  </a:lnTo>
                  <a:lnTo>
                    <a:pt x="1025675" y="1435538"/>
                  </a:lnTo>
                  <a:close/>
                </a:path>
                <a:path w="2360295" h="1867535">
                  <a:moveTo>
                    <a:pt x="1025887" y="1436674"/>
                  </a:moveTo>
                  <a:lnTo>
                    <a:pt x="1027229" y="1436674"/>
                  </a:lnTo>
                  <a:lnTo>
                    <a:pt x="1025675" y="1435538"/>
                  </a:lnTo>
                  <a:lnTo>
                    <a:pt x="1025887" y="1436674"/>
                  </a:lnTo>
                  <a:close/>
                </a:path>
                <a:path w="2360295" h="1867535">
                  <a:moveTo>
                    <a:pt x="1026044" y="1437944"/>
                  </a:moveTo>
                  <a:lnTo>
                    <a:pt x="1027703" y="1437944"/>
                  </a:lnTo>
                  <a:lnTo>
                    <a:pt x="1027782" y="1436674"/>
                  </a:lnTo>
                  <a:lnTo>
                    <a:pt x="1025571" y="1436674"/>
                  </a:lnTo>
                  <a:lnTo>
                    <a:pt x="1026044" y="1437944"/>
                  </a:lnTo>
                  <a:close/>
                </a:path>
                <a:path w="2360295" h="1867535">
                  <a:moveTo>
                    <a:pt x="1025400" y="1439749"/>
                  </a:moveTo>
                  <a:lnTo>
                    <a:pt x="1025571" y="1436674"/>
                  </a:lnTo>
                  <a:lnTo>
                    <a:pt x="1025097" y="1436674"/>
                  </a:lnTo>
                  <a:lnTo>
                    <a:pt x="1025176" y="1437944"/>
                  </a:lnTo>
                  <a:lnTo>
                    <a:pt x="1025400" y="1439749"/>
                  </a:lnTo>
                  <a:close/>
                </a:path>
                <a:path w="2360295" h="1867535">
                  <a:moveTo>
                    <a:pt x="1024623" y="1440484"/>
                  </a:moveTo>
                  <a:lnTo>
                    <a:pt x="1025492" y="1440484"/>
                  </a:lnTo>
                  <a:lnTo>
                    <a:pt x="1025400" y="1439749"/>
                  </a:lnTo>
                  <a:lnTo>
                    <a:pt x="1024623" y="1440484"/>
                  </a:lnTo>
                  <a:close/>
                </a:path>
                <a:path w="2360295" h="1867535">
                  <a:moveTo>
                    <a:pt x="1026992" y="1444294"/>
                  </a:moveTo>
                  <a:lnTo>
                    <a:pt x="1036547" y="1444294"/>
                  </a:lnTo>
                  <a:lnTo>
                    <a:pt x="1034652" y="1443024"/>
                  </a:lnTo>
                  <a:lnTo>
                    <a:pt x="1036942" y="1441754"/>
                  </a:lnTo>
                  <a:lnTo>
                    <a:pt x="1037336" y="1440484"/>
                  </a:lnTo>
                  <a:lnTo>
                    <a:pt x="1035678" y="1440484"/>
                  </a:lnTo>
                  <a:lnTo>
                    <a:pt x="1035757" y="1441754"/>
                  </a:lnTo>
                  <a:lnTo>
                    <a:pt x="1025965" y="1441754"/>
                  </a:lnTo>
                  <a:lnTo>
                    <a:pt x="1025886" y="1443024"/>
                  </a:lnTo>
                  <a:lnTo>
                    <a:pt x="1027150" y="1443024"/>
                  </a:lnTo>
                  <a:lnTo>
                    <a:pt x="1026992" y="1444294"/>
                  </a:lnTo>
                  <a:close/>
                </a:path>
                <a:path w="2360295" h="1867535">
                  <a:moveTo>
                    <a:pt x="1024781" y="1441754"/>
                  </a:moveTo>
                  <a:lnTo>
                    <a:pt x="1035441" y="1441754"/>
                  </a:lnTo>
                  <a:lnTo>
                    <a:pt x="1035283" y="1440484"/>
                  </a:lnTo>
                  <a:lnTo>
                    <a:pt x="1025255" y="1440484"/>
                  </a:lnTo>
                  <a:lnTo>
                    <a:pt x="1024781" y="1441754"/>
                  </a:lnTo>
                  <a:close/>
                </a:path>
                <a:path w="2360295" h="1867535">
                  <a:moveTo>
                    <a:pt x="1024544" y="1445564"/>
                  </a:moveTo>
                  <a:lnTo>
                    <a:pt x="1039074" y="1445564"/>
                  </a:lnTo>
                  <a:lnTo>
                    <a:pt x="1038837" y="1444294"/>
                  </a:lnTo>
                  <a:lnTo>
                    <a:pt x="1038679" y="1443024"/>
                  </a:lnTo>
                  <a:lnTo>
                    <a:pt x="1038205" y="1444294"/>
                  </a:lnTo>
                  <a:lnTo>
                    <a:pt x="1025649" y="1444294"/>
                  </a:lnTo>
                  <a:lnTo>
                    <a:pt x="1024544" y="1445564"/>
                  </a:lnTo>
                  <a:close/>
                </a:path>
                <a:path w="2360295" h="1867535">
                  <a:moveTo>
                    <a:pt x="1037021" y="1446834"/>
                  </a:moveTo>
                  <a:lnTo>
                    <a:pt x="1037889" y="1445564"/>
                  </a:lnTo>
                  <a:lnTo>
                    <a:pt x="1036705" y="1445564"/>
                  </a:lnTo>
                  <a:lnTo>
                    <a:pt x="1037021" y="1446834"/>
                  </a:lnTo>
                  <a:close/>
                </a:path>
                <a:path w="2360295" h="1867535">
                  <a:moveTo>
                    <a:pt x="1028729" y="1454454"/>
                  </a:moveTo>
                  <a:lnTo>
                    <a:pt x="1033467" y="1454454"/>
                  </a:lnTo>
                  <a:lnTo>
                    <a:pt x="1032836" y="1450644"/>
                  </a:lnTo>
                  <a:lnTo>
                    <a:pt x="1036073" y="1450644"/>
                  </a:lnTo>
                  <a:lnTo>
                    <a:pt x="1036626" y="1449374"/>
                  </a:lnTo>
                  <a:lnTo>
                    <a:pt x="1037257" y="1449374"/>
                  </a:lnTo>
                  <a:lnTo>
                    <a:pt x="1036468" y="1448104"/>
                  </a:lnTo>
                  <a:lnTo>
                    <a:pt x="1036073" y="1448104"/>
                  </a:lnTo>
                  <a:lnTo>
                    <a:pt x="1036705" y="1445564"/>
                  </a:lnTo>
                  <a:lnTo>
                    <a:pt x="1026202" y="1445564"/>
                  </a:lnTo>
                  <a:lnTo>
                    <a:pt x="1026202" y="1446834"/>
                  </a:lnTo>
                  <a:lnTo>
                    <a:pt x="1025807" y="1449374"/>
                  </a:lnTo>
                  <a:lnTo>
                    <a:pt x="1024939" y="1450644"/>
                  </a:lnTo>
                  <a:lnTo>
                    <a:pt x="1024939" y="1453184"/>
                  </a:lnTo>
                  <a:lnTo>
                    <a:pt x="1027229" y="1453184"/>
                  </a:lnTo>
                  <a:lnTo>
                    <a:pt x="1028729" y="1454454"/>
                  </a:lnTo>
                  <a:close/>
                </a:path>
                <a:path w="2360295" h="1867535">
                  <a:moveTo>
                    <a:pt x="1025492" y="1448104"/>
                  </a:moveTo>
                  <a:lnTo>
                    <a:pt x="1025649" y="1445564"/>
                  </a:lnTo>
                  <a:lnTo>
                    <a:pt x="1024544" y="1445564"/>
                  </a:lnTo>
                  <a:lnTo>
                    <a:pt x="1025492" y="1448104"/>
                  </a:lnTo>
                  <a:close/>
                </a:path>
                <a:path w="2360295" h="1867535">
                  <a:moveTo>
                    <a:pt x="1026597" y="1455724"/>
                  </a:moveTo>
                  <a:lnTo>
                    <a:pt x="1027781" y="1455724"/>
                  </a:lnTo>
                  <a:lnTo>
                    <a:pt x="1027544" y="1454454"/>
                  </a:lnTo>
                  <a:lnTo>
                    <a:pt x="1026518" y="1454454"/>
                  </a:lnTo>
                  <a:lnTo>
                    <a:pt x="1026518" y="1453184"/>
                  </a:lnTo>
                  <a:lnTo>
                    <a:pt x="1024939" y="1453184"/>
                  </a:lnTo>
                  <a:lnTo>
                    <a:pt x="1024939" y="1454454"/>
                  </a:lnTo>
                  <a:lnTo>
                    <a:pt x="1026597" y="1455724"/>
                  </a:lnTo>
                  <a:close/>
                </a:path>
                <a:path w="2360295" h="1867535">
                  <a:moveTo>
                    <a:pt x="1028097" y="1456994"/>
                  </a:moveTo>
                  <a:lnTo>
                    <a:pt x="1033467" y="1456994"/>
                  </a:lnTo>
                  <a:lnTo>
                    <a:pt x="1033388" y="1455724"/>
                  </a:lnTo>
                  <a:lnTo>
                    <a:pt x="1033230" y="1454454"/>
                  </a:lnTo>
                  <a:lnTo>
                    <a:pt x="1031967" y="1455724"/>
                  </a:lnTo>
                  <a:lnTo>
                    <a:pt x="1028216" y="1455724"/>
                  </a:lnTo>
                  <a:lnTo>
                    <a:pt x="1028097" y="1456994"/>
                  </a:lnTo>
                  <a:close/>
                </a:path>
                <a:path w="2360295" h="1867535">
                  <a:moveTo>
                    <a:pt x="1028216" y="1455724"/>
                  </a:moveTo>
                  <a:lnTo>
                    <a:pt x="1031177" y="1455724"/>
                  </a:lnTo>
                  <a:lnTo>
                    <a:pt x="1030940" y="1454454"/>
                  </a:lnTo>
                  <a:lnTo>
                    <a:pt x="1028334" y="1454454"/>
                  </a:lnTo>
                  <a:lnTo>
                    <a:pt x="1028216" y="1455724"/>
                  </a:lnTo>
                  <a:close/>
                </a:path>
                <a:path w="2360295" h="1867535">
                  <a:moveTo>
                    <a:pt x="1028216" y="1464614"/>
                  </a:moveTo>
                  <a:lnTo>
                    <a:pt x="1034889" y="1464614"/>
                  </a:lnTo>
                  <a:lnTo>
                    <a:pt x="1034494" y="1463344"/>
                  </a:lnTo>
                  <a:lnTo>
                    <a:pt x="1035126" y="1460804"/>
                  </a:lnTo>
                  <a:lnTo>
                    <a:pt x="1035678" y="1460804"/>
                  </a:lnTo>
                  <a:lnTo>
                    <a:pt x="1033862" y="1459534"/>
                  </a:lnTo>
                  <a:lnTo>
                    <a:pt x="1033862" y="1458264"/>
                  </a:lnTo>
                  <a:lnTo>
                    <a:pt x="1026992" y="1458264"/>
                  </a:lnTo>
                  <a:lnTo>
                    <a:pt x="1027229" y="1456994"/>
                  </a:lnTo>
                  <a:lnTo>
                    <a:pt x="1025649" y="1456994"/>
                  </a:lnTo>
                  <a:lnTo>
                    <a:pt x="1026755" y="1455724"/>
                  </a:lnTo>
                  <a:lnTo>
                    <a:pt x="1025176" y="1455724"/>
                  </a:lnTo>
                  <a:lnTo>
                    <a:pt x="1024860" y="1456994"/>
                  </a:lnTo>
                  <a:lnTo>
                    <a:pt x="1024781" y="1458264"/>
                  </a:lnTo>
                  <a:lnTo>
                    <a:pt x="1025018" y="1459534"/>
                  </a:lnTo>
                  <a:lnTo>
                    <a:pt x="1026360" y="1460804"/>
                  </a:lnTo>
                  <a:lnTo>
                    <a:pt x="1025531" y="1462074"/>
                  </a:lnTo>
                  <a:lnTo>
                    <a:pt x="1028966" y="1462074"/>
                  </a:lnTo>
                  <a:lnTo>
                    <a:pt x="1028802" y="1462180"/>
                  </a:lnTo>
                  <a:lnTo>
                    <a:pt x="1028729" y="1463344"/>
                  </a:lnTo>
                  <a:lnTo>
                    <a:pt x="1028216" y="1464614"/>
                  </a:lnTo>
                  <a:close/>
                </a:path>
                <a:path w="2360295" h="1867535">
                  <a:moveTo>
                    <a:pt x="1037810" y="1458264"/>
                  </a:moveTo>
                  <a:lnTo>
                    <a:pt x="1038995" y="1458264"/>
                  </a:lnTo>
                  <a:lnTo>
                    <a:pt x="1038600" y="1456994"/>
                  </a:lnTo>
                  <a:lnTo>
                    <a:pt x="1038442" y="1456994"/>
                  </a:lnTo>
                  <a:lnTo>
                    <a:pt x="1037810" y="1458264"/>
                  </a:lnTo>
                  <a:close/>
                </a:path>
                <a:path w="2360295" h="1867535">
                  <a:moveTo>
                    <a:pt x="1026992" y="1458264"/>
                  </a:moveTo>
                  <a:lnTo>
                    <a:pt x="1033941" y="1458264"/>
                  </a:lnTo>
                  <a:lnTo>
                    <a:pt x="1034731" y="1456994"/>
                  </a:lnTo>
                  <a:lnTo>
                    <a:pt x="1027387" y="1456994"/>
                  </a:lnTo>
                  <a:lnTo>
                    <a:pt x="1026992" y="1458264"/>
                  </a:lnTo>
                  <a:close/>
                </a:path>
                <a:path w="2360295" h="1867535">
                  <a:moveTo>
                    <a:pt x="1037415" y="1467154"/>
                  </a:moveTo>
                  <a:lnTo>
                    <a:pt x="1037810" y="1467154"/>
                  </a:lnTo>
                  <a:lnTo>
                    <a:pt x="1038284" y="1465884"/>
                  </a:lnTo>
                  <a:lnTo>
                    <a:pt x="1038758" y="1465884"/>
                  </a:lnTo>
                  <a:lnTo>
                    <a:pt x="1038915" y="1464614"/>
                  </a:lnTo>
                  <a:lnTo>
                    <a:pt x="1039389" y="1464614"/>
                  </a:lnTo>
                  <a:lnTo>
                    <a:pt x="1039152" y="1463344"/>
                  </a:lnTo>
                  <a:lnTo>
                    <a:pt x="1038521" y="1462074"/>
                  </a:lnTo>
                  <a:lnTo>
                    <a:pt x="1038047" y="1459534"/>
                  </a:lnTo>
                  <a:lnTo>
                    <a:pt x="1038916" y="1458264"/>
                  </a:lnTo>
                  <a:lnTo>
                    <a:pt x="1037494" y="1458264"/>
                  </a:lnTo>
                  <a:lnTo>
                    <a:pt x="1037415" y="1467154"/>
                  </a:lnTo>
                  <a:close/>
                </a:path>
                <a:path w="2360295" h="1867535">
                  <a:moveTo>
                    <a:pt x="1030546" y="1476044"/>
                  </a:moveTo>
                  <a:lnTo>
                    <a:pt x="1036547" y="1476044"/>
                  </a:lnTo>
                  <a:lnTo>
                    <a:pt x="1036469" y="1474774"/>
                  </a:lnTo>
                  <a:lnTo>
                    <a:pt x="1036784" y="1473504"/>
                  </a:lnTo>
                  <a:lnTo>
                    <a:pt x="1037653" y="1473504"/>
                  </a:lnTo>
                  <a:lnTo>
                    <a:pt x="1037021" y="1472234"/>
                  </a:lnTo>
                  <a:lnTo>
                    <a:pt x="1038205" y="1469694"/>
                  </a:lnTo>
                  <a:lnTo>
                    <a:pt x="1035521" y="1469694"/>
                  </a:lnTo>
                  <a:lnTo>
                    <a:pt x="1034968" y="1468424"/>
                  </a:lnTo>
                  <a:lnTo>
                    <a:pt x="1035284" y="1468424"/>
                  </a:lnTo>
                  <a:lnTo>
                    <a:pt x="1035678" y="1467154"/>
                  </a:lnTo>
                  <a:lnTo>
                    <a:pt x="1036231" y="1465884"/>
                  </a:lnTo>
                  <a:lnTo>
                    <a:pt x="1035994" y="1462074"/>
                  </a:lnTo>
                  <a:lnTo>
                    <a:pt x="1035441" y="1464614"/>
                  </a:lnTo>
                  <a:lnTo>
                    <a:pt x="1028216" y="1464614"/>
                  </a:lnTo>
                  <a:lnTo>
                    <a:pt x="1027703" y="1465884"/>
                  </a:lnTo>
                  <a:lnTo>
                    <a:pt x="1029519" y="1465884"/>
                  </a:lnTo>
                  <a:lnTo>
                    <a:pt x="1028334" y="1468001"/>
                  </a:lnTo>
                  <a:lnTo>
                    <a:pt x="1028295" y="1468551"/>
                  </a:lnTo>
                  <a:lnTo>
                    <a:pt x="1030072" y="1469694"/>
                  </a:lnTo>
                  <a:lnTo>
                    <a:pt x="1030703" y="1470964"/>
                  </a:lnTo>
                  <a:lnTo>
                    <a:pt x="1030782" y="1472234"/>
                  </a:lnTo>
                  <a:lnTo>
                    <a:pt x="1030309" y="1472234"/>
                  </a:lnTo>
                  <a:lnTo>
                    <a:pt x="1029835" y="1473504"/>
                  </a:lnTo>
                  <a:lnTo>
                    <a:pt x="1029756" y="1474774"/>
                  </a:lnTo>
                  <a:lnTo>
                    <a:pt x="1030546" y="1476044"/>
                  </a:lnTo>
                  <a:close/>
                </a:path>
                <a:path w="2360295" h="1867535">
                  <a:moveTo>
                    <a:pt x="1028802" y="1462180"/>
                  </a:moveTo>
                  <a:lnTo>
                    <a:pt x="1028966" y="1462074"/>
                  </a:lnTo>
                  <a:lnTo>
                    <a:pt x="1028808" y="1462074"/>
                  </a:lnTo>
                  <a:close/>
                </a:path>
                <a:path w="2360295" h="1867535">
                  <a:moveTo>
                    <a:pt x="1024702" y="1463344"/>
                  </a:moveTo>
                  <a:lnTo>
                    <a:pt x="1026992" y="1463344"/>
                  </a:lnTo>
                  <a:lnTo>
                    <a:pt x="1028802" y="1462180"/>
                  </a:lnTo>
                  <a:lnTo>
                    <a:pt x="1025531" y="1462074"/>
                  </a:lnTo>
                  <a:lnTo>
                    <a:pt x="1024702" y="1463344"/>
                  </a:lnTo>
                  <a:close/>
                </a:path>
                <a:path w="2360295" h="1867535">
                  <a:moveTo>
                    <a:pt x="1025650" y="1464614"/>
                  </a:moveTo>
                  <a:lnTo>
                    <a:pt x="1025807" y="1463344"/>
                  </a:lnTo>
                  <a:lnTo>
                    <a:pt x="1025334" y="1463344"/>
                  </a:lnTo>
                  <a:lnTo>
                    <a:pt x="1025650" y="1464614"/>
                  </a:lnTo>
                  <a:close/>
                </a:path>
                <a:path w="2360295" h="1867535">
                  <a:moveTo>
                    <a:pt x="1028650" y="1467154"/>
                  </a:moveTo>
                  <a:lnTo>
                    <a:pt x="1028808" y="1465884"/>
                  </a:lnTo>
                  <a:lnTo>
                    <a:pt x="1027861" y="1465884"/>
                  </a:lnTo>
                  <a:lnTo>
                    <a:pt x="1028650" y="1467154"/>
                  </a:lnTo>
                  <a:close/>
                </a:path>
                <a:path w="2360295" h="1867535">
                  <a:moveTo>
                    <a:pt x="1027150" y="1472234"/>
                  </a:moveTo>
                  <a:lnTo>
                    <a:pt x="1029598" y="1472234"/>
                  </a:lnTo>
                  <a:lnTo>
                    <a:pt x="1027940" y="1469694"/>
                  </a:lnTo>
                  <a:lnTo>
                    <a:pt x="1028295" y="1468551"/>
                  </a:lnTo>
                  <a:lnTo>
                    <a:pt x="1028098" y="1468424"/>
                  </a:lnTo>
                  <a:lnTo>
                    <a:pt x="1028334" y="1468001"/>
                  </a:lnTo>
                  <a:lnTo>
                    <a:pt x="1028334" y="1467154"/>
                  </a:lnTo>
                  <a:lnTo>
                    <a:pt x="1026755" y="1467154"/>
                  </a:lnTo>
                  <a:lnTo>
                    <a:pt x="1028097" y="1468424"/>
                  </a:lnTo>
                  <a:lnTo>
                    <a:pt x="1025492" y="1468424"/>
                  </a:lnTo>
                  <a:lnTo>
                    <a:pt x="1026123" y="1469694"/>
                  </a:lnTo>
                  <a:lnTo>
                    <a:pt x="1026597" y="1470964"/>
                  </a:lnTo>
                  <a:lnTo>
                    <a:pt x="1027150" y="1472234"/>
                  </a:lnTo>
                  <a:close/>
                </a:path>
                <a:path w="2360295" h="1867535">
                  <a:moveTo>
                    <a:pt x="1028295" y="1468551"/>
                  </a:moveTo>
                  <a:lnTo>
                    <a:pt x="1028334" y="1468001"/>
                  </a:lnTo>
                  <a:lnTo>
                    <a:pt x="1028098" y="1468424"/>
                  </a:lnTo>
                  <a:lnTo>
                    <a:pt x="1028295" y="1468551"/>
                  </a:lnTo>
                  <a:close/>
                </a:path>
                <a:path w="2360295" h="1867535">
                  <a:moveTo>
                    <a:pt x="1024307" y="1469694"/>
                  </a:moveTo>
                  <a:lnTo>
                    <a:pt x="1024702" y="1469694"/>
                  </a:lnTo>
                  <a:lnTo>
                    <a:pt x="1025492" y="1468424"/>
                  </a:lnTo>
                  <a:lnTo>
                    <a:pt x="1023991" y="1468424"/>
                  </a:lnTo>
                  <a:lnTo>
                    <a:pt x="1024307" y="1469694"/>
                  </a:lnTo>
                  <a:close/>
                </a:path>
                <a:path w="2360295" h="1867535">
                  <a:moveTo>
                    <a:pt x="1039073" y="1474774"/>
                  </a:moveTo>
                  <a:lnTo>
                    <a:pt x="1039310" y="1474774"/>
                  </a:lnTo>
                  <a:lnTo>
                    <a:pt x="1039547" y="1473504"/>
                  </a:lnTo>
                  <a:lnTo>
                    <a:pt x="1040416" y="1472234"/>
                  </a:lnTo>
                  <a:lnTo>
                    <a:pt x="1039231" y="1469694"/>
                  </a:lnTo>
                  <a:lnTo>
                    <a:pt x="1038679" y="1470964"/>
                  </a:lnTo>
                  <a:lnTo>
                    <a:pt x="1037731" y="1472234"/>
                  </a:lnTo>
                  <a:lnTo>
                    <a:pt x="1039073" y="1474774"/>
                  </a:lnTo>
                  <a:close/>
                </a:path>
                <a:path w="2360295" h="1867535">
                  <a:moveTo>
                    <a:pt x="1023912" y="1470964"/>
                  </a:moveTo>
                  <a:lnTo>
                    <a:pt x="1025018" y="1470964"/>
                  </a:lnTo>
                  <a:lnTo>
                    <a:pt x="1024386" y="1469694"/>
                  </a:lnTo>
                  <a:lnTo>
                    <a:pt x="1023912" y="1470964"/>
                  </a:lnTo>
                  <a:close/>
                </a:path>
                <a:path w="2360295" h="1867535">
                  <a:moveTo>
                    <a:pt x="1024544" y="1472234"/>
                  </a:moveTo>
                  <a:lnTo>
                    <a:pt x="1025255" y="1472234"/>
                  </a:lnTo>
                  <a:lnTo>
                    <a:pt x="1025334" y="1470964"/>
                  </a:lnTo>
                  <a:lnTo>
                    <a:pt x="1023754" y="1470964"/>
                  </a:lnTo>
                  <a:lnTo>
                    <a:pt x="1024544" y="1472234"/>
                  </a:lnTo>
                  <a:close/>
                </a:path>
                <a:path w="2360295" h="1867535">
                  <a:moveTo>
                    <a:pt x="1026439" y="1473504"/>
                  </a:moveTo>
                  <a:lnTo>
                    <a:pt x="1028097" y="1473504"/>
                  </a:lnTo>
                  <a:lnTo>
                    <a:pt x="1027150" y="1472234"/>
                  </a:lnTo>
                  <a:lnTo>
                    <a:pt x="1026439" y="1473504"/>
                  </a:lnTo>
                  <a:close/>
                </a:path>
                <a:path w="2360295" h="1867535">
                  <a:moveTo>
                    <a:pt x="1023202" y="1474774"/>
                  </a:moveTo>
                  <a:lnTo>
                    <a:pt x="1028650" y="1474774"/>
                  </a:lnTo>
                  <a:lnTo>
                    <a:pt x="1028966" y="1473504"/>
                  </a:lnTo>
                  <a:lnTo>
                    <a:pt x="1026439" y="1473504"/>
                  </a:lnTo>
                  <a:lnTo>
                    <a:pt x="1026439" y="1472234"/>
                  </a:lnTo>
                  <a:lnTo>
                    <a:pt x="1024386" y="1472234"/>
                  </a:lnTo>
                  <a:lnTo>
                    <a:pt x="1023202" y="1474774"/>
                  </a:lnTo>
                  <a:close/>
                </a:path>
                <a:path w="2360295" h="1867535">
                  <a:moveTo>
                    <a:pt x="1024149" y="1478584"/>
                  </a:moveTo>
                  <a:lnTo>
                    <a:pt x="1038916" y="1478584"/>
                  </a:lnTo>
                  <a:lnTo>
                    <a:pt x="1037495" y="1477314"/>
                  </a:lnTo>
                  <a:lnTo>
                    <a:pt x="1036784" y="1476044"/>
                  </a:lnTo>
                  <a:lnTo>
                    <a:pt x="1037574" y="1474774"/>
                  </a:lnTo>
                  <a:lnTo>
                    <a:pt x="1036705" y="1474774"/>
                  </a:lnTo>
                  <a:lnTo>
                    <a:pt x="1036547" y="1476044"/>
                  </a:lnTo>
                  <a:lnTo>
                    <a:pt x="1030546" y="1476044"/>
                  </a:lnTo>
                  <a:lnTo>
                    <a:pt x="1028729" y="1477314"/>
                  </a:lnTo>
                  <a:lnTo>
                    <a:pt x="1023359" y="1477314"/>
                  </a:lnTo>
                  <a:lnTo>
                    <a:pt x="1024149" y="1478584"/>
                  </a:lnTo>
                  <a:close/>
                </a:path>
                <a:path w="2360295" h="1867535">
                  <a:moveTo>
                    <a:pt x="1025570" y="1477314"/>
                  </a:moveTo>
                  <a:lnTo>
                    <a:pt x="1028729" y="1477314"/>
                  </a:lnTo>
                  <a:lnTo>
                    <a:pt x="1028571" y="1476044"/>
                  </a:lnTo>
                  <a:lnTo>
                    <a:pt x="1028571" y="1474774"/>
                  </a:lnTo>
                  <a:lnTo>
                    <a:pt x="1025097" y="1474774"/>
                  </a:lnTo>
                  <a:lnTo>
                    <a:pt x="1025492" y="1476044"/>
                  </a:lnTo>
                  <a:lnTo>
                    <a:pt x="1025570" y="1477314"/>
                  </a:lnTo>
                  <a:close/>
                </a:path>
                <a:path w="2360295" h="1867535">
                  <a:moveTo>
                    <a:pt x="1023359" y="1477314"/>
                  </a:moveTo>
                  <a:lnTo>
                    <a:pt x="1024702" y="1477314"/>
                  </a:lnTo>
                  <a:lnTo>
                    <a:pt x="1024386" y="1476044"/>
                  </a:lnTo>
                  <a:lnTo>
                    <a:pt x="1023833" y="1476044"/>
                  </a:lnTo>
                  <a:lnTo>
                    <a:pt x="1023359" y="1477314"/>
                  </a:lnTo>
                  <a:close/>
                </a:path>
                <a:path w="2360295" h="1867535">
                  <a:moveTo>
                    <a:pt x="1028334" y="1479854"/>
                  </a:moveTo>
                  <a:lnTo>
                    <a:pt x="1039469" y="1479854"/>
                  </a:lnTo>
                  <a:lnTo>
                    <a:pt x="1039706" y="1478584"/>
                  </a:lnTo>
                  <a:lnTo>
                    <a:pt x="1027071" y="1478584"/>
                  </a:lnTo>
                  <a:lnTo>
                    <a:pt x="1028334" y="1479854"/>
                  </a:lnTo>
                  <a:close/>
                </a:path>
                <a:path w="2360295" h="1867535">
                  <a:moveTo>
                    <a:pt x="1027071" y="1484934"/>
                  </a:moveTo>
                  <a:lnTo>
                    <a:pt x="1028493" y="1484934"/>
                  </a:lnTo>
                  <a:lnTo>
                    <a:pt x="1028414" y="1483664"/>
                  </a:lnTo>
                  <a:lnTo>
                    <a:pt x="1028256" y="1482394"/>
                  </a:lnTo>
                  <a:lnTo>
                    <a:pt x="1038442" y="1482394"/>
                  </a:lnTo>
                  <a:lnTo>
                    <a:pt x="1037811" y="1481124"/>
                  </a:lnTo>
                  <a:lnTo>
                    <a:pt x="1036942" y="1479854"/>
                  </a:lnTo>
                  <a:lnTo>
                    <a:pt x="1029992" y="1479854"/>
                  </a:lnTo>
                  <a:lnTo>
                    <a:pt x="1029834" y="1481124"/>
                  </a:lnTo>
                  <a:lnTo>
                    <a:pt x="1027623" y="1481124"/>
                  </a:lnTo>
                  <a:lnTo>
                    <a:pt x="1027544" y="1482394"/>
                  </a:lnTo>
                  <a:lnTo>
                    <a:pt x="1027387" y="1483664"/>
                  </a:lnTo>
                  <a:lnTo>
                    <a:pt x="1027071" y="1484934"/>
                  </a:lnTo>
                  <a:close/>
                </a:path>
                <a:path w="2360295" h="1867535">
                  <a:moveTo>
                    <a:pt x="1027623" y="1481124"/>
                  </a:moveTo>
                  <a:lnTo>
                    <a:pt x="1028413" y="1481124"/>
                  </a:lnTo>
                  <a:lnTo>
                    <a:pt x="1027703" y="1479854"/>
                  </a:lnTo>
                  <a:lnTo>
                    <a:pt x="1027623" y="1481124"/>
                  </a:lnTo>
                  <a:close/>
                </a:path>
                <a:path w="2360295" h="1867535">
                  <a:moveTo>
                    <a:pt x="1034257" y="1490014"/>
                  </a:moveTo>
                  <a:lnTo>
                    <a:pt x="1035758" y="1490014"/>
                  </a:lnTo>
                  <a:lnTo>
                    <a:pt x="1037890" y="1488744"/>
                  </a:lnTo>
                  <a:lnTo>
                    <a:pt x="1038995" y="1488744"/>
                  </a:lnTo>
                  <a:lnTo>
                    <a:pt x="1036547" y="1487474"/>
                  </a:lnTo>
                  <a:lnTo>
                    <a:pt x="1038126" y="1487474"/>
                  </a:lnTo>
                  <a:lnTo>
                    <a:pt x="1038284" y="1484934"/>
                  </a:lnTo>
                  <a:lnTo>
                    <a:pt x="1040180" y="1482394"/>
                  </a:lnTo>
                  <a:lnTo>
                    <a:pt x="1028809" y="1482394"/>
                  </a:lnTo>
                  <a:lnTo>
                    <a:pt x="1028809" y="1483664"/>
                  </a:lnTo>
                  <a:lnTo>
                    <a:pt x="1034336" y="1483664"/>
                  </a:lnTo>
                  <a:lnTo>
                    <a:pt x="1034731" y="1484934"/>
                  </a:lnTo>
                  <a:lnTo>
                    <a:pt x="1033310" y="1484934"/>
                  </a:lnTo>
                  <a:lnTo>
                    <a:pt x="1032915" y="1486204"/>
                  </a:lnTo>
                  <a:lnTo>
                    <a:pt x="1033941" y="1486204"/>
                  </a:lnTo>
                  <a:lnTo>
                    <a:pt x="1035521" y="1487474"/>
                  </a:lnTo>
                  <a:lnTo>
                    <a:pt x="1034257" y="1490014"/>
                  </a:lnTo>
                  <a:close/>
                </a:path>
                <a:path w="2360295" h="1867535">
                  <a:moveTo>
                    <a:pt x="1031414" y="1487474"/>
                  </a:moveTo>
                  <a:lnTo>
                    <a:pt x="1031967" y="1487474"/>
                  </a:lnTo>
                  <a:lnTo>
                    <a:pt x="1032362" y="1486204"/>
                  </a:lnTo>
                  <a:lnTo>
                    <a:pt x="1032362" y="1484934"/>
                  </a:lnTo>
                  <a:lnTo>
                    <a:pt x="1024386" y="1484934"/>
                  </a:lnTo>
                  <a:lnTo>
                    <a:pt x="1025334" y="1483664"/>
                  </a:lnTo>
                  <a:lnTo>
                    <a:pt x="1025413" y="1482394"/>
                  </a:lnTo>
                  <a:lnTo>
                    <a:pt x="1024544" y="1482394"/>
                  </a:lnTo>
                  <a:lnTo>
                    <a:pt x="1023676" y="1483664"/>
                  </a:lnTo>
                  <a:lnTo>
                    <a:pt x="1023676" y="1486204"/>
                  </a:lnTo>
                  <a:lnTo>
                    <a:pt x="1031099" y="1486204"/>
                  </a:lnTo>
                  <a:lnTo>
                    <a:pt x="1031414" y="1487474"/>
                  </a:lnTo>
                  <a:close/>
                </a:path>
                <a:path w="2360295" h="1867535">
                  <a:moveTo>
                    <a:pt x="1030625" y="1484934"/>
                  </a:moveTo>
                  <a:lnTo>
                    <a:pt x="1031730" y="1484934"/>
                  </a:lnTo>
                  <a:lnTo>
                    <a:pt x="1033784" y="1483664"/>
                  </a:lnTo>
                  <a:lnTo>
                    <a:pt x="1030309" y="1483664"/>
                  </a:lnTo>
                  <a:lnTo>
                    <a:pt x="1030625" y="1484934"/>
                  </a:lnTo>
                  <a:close/>
                </a:path>
                <a:path w="2360295" h="1867535">
                  <a:moveTo>
                    <a:pt x="1032520" y="1487474"/>
                  </a:moveTo>
                  <a:lnTo>
                    <a:pt x="1033704" y="1486204"/>
                  </a:lnTo>
                  <a:lnTo>
                    <a:pt x="1032915" y="1486204"/>
                  </a:lnTo>
                  <a:lnTo>
                    <a:pt x="1032520" y="1487474"/>
                  </a:lnTo>
                  <a:close/>
                </a:path>
                <a:path w="2360295" h="1867535">
                  <a:moveTo>
                    <a:pt x="1024544" y="1493824"/>
                  </a:moveTo>
                  <a:lnTo>
                    <a:pt x="1030862" y="1493824"/>
                  </a:lnTo>
                  <a:lnTo>
                    <a:pt x="1031553" y="1492923"/>
                  </a:lnTo>
                  <a:lnTo>
                    <a:pt x="1031415" y="1492554"/>
                  </a:lnTo>
                  <a:lnTo>
                    <a:pt x="1030625" y="1492554"/>
                  </a:lnTo>
                  <a:lnTo>
                    <a:pt x="1032678" y="1490014"/>
                  </a:lnTo>
                  <a:lnTo>
                    <a:pt x="1030783" y="1488744"/>
                  </a:lnTo>
                  <a:lnTo>
                    <a:pt x="1030546" y="1487474"/>
                  </a:lnTo>
                  <a:lnTo>
                    <a:pt x="1030704" y="1486204"/>
                  </a:lnTo>
                  <a:lnTo>
                    <a:pt x="1023676" y="1486204"/>
                  </a:lnTo>
                  <a:lnTo>
                    <a:pt x="1023676" y="1487474"/>
                  </a:lnTo>
                  <a:lnTo>
                    <a:pt x="1023281" y="1490014"/>
                  </a:lnTo>
                  <a:lnTo>
                    <a:pt x="1024228" y="1492554"/>
                  </a:lnTo>
                  <a:lnTo>
                    <a:pt x="1024544" y="1493824"/>
                  </a:lnTo>
                  <a:close/>
                </a:path>
                <a:path w="2360295" h="1867535">
                  <a:moveTo>
                    <a:pt x="1037732" y="1491284"/>
                  </a:moveTo>
                  <a:lnTo>
                    <a:pt x="1039074" y="1491284"/>
                  </a:lnTo>
                  <a:lnTo>
                    <a:pt x="1039232" y="1488744"/>
                  </a:lnTo>
                  <a:lnTo>
                    <a:pt x="1037890" y="1488744"/>
                  </a:lnTo>
                  <a:lnTo>
                    <a:pt x="1036389" y="1490014"/>
                  </a:lnTo>
                  <a:lnTo>
                    <a:pt x="1037732" y="1491284"/>
                  </a:lnTo>
                  <a:close/>
                </a:path>
                <a:path w="2360295" h="1867535">
                  <a:moveTo>
                    <a:pt x="1031680" y="1493264"/>
                  </a:moveTo>
                  <a:lnTo>
                    <a:pt x="1034573" y="1491284"/>
                  </a:lnTo>
                  <a:lnTo>
                    <a:pt x="1035126" y="1491284"/>
                  </a:lnTo>
                  <a:lnTo>
                    <a:pt x="1034573" y="1490014"/>
                  </a:lnTo>
                  <a:lnTo>
                    <a:pt x="1033784" y="1490014"/>
                  </a:lnTo>
                  <a:lnTo>
                    <a:pt x="1031553" y="1492923"/>
                  </a:lnTo>
                  <a:lnTo>
                    <a:pt x="1031680" y="1493264"/>
                  </a:lnTo>
                  <a:close/>
                </a:path>
                <a:path w="2360295" h="1867535">
                  <a:moveTo>
                    <a:pt x="1037258" y="1492554"/>
                  </a:moveTo>
                  <a:lnTo>
                    <a:pt x="1037732" y="1492554"/>
                  </a:lnTo>
                  <a:lnTo>
                    <a:pt x="1036942" y="1491284"/>
                  </a:lnTo>
                  <a:lnTo>
                    <a:pt x="1036231" y="1491284"/>
                  </a:lnTo>
                  <a:lnTo>
                    <a:pt x="1037258" y="1492554"/>
                  </a:lnTo>
                  <a:close/>
                </a:path>
                <a:path w="2360295" h="1867535">
                  <a:moveTo>
                    <a:pt x="1035521" y="1495094"/>
                  </a:moveTo>
                  <a:lnTo>
                    <a:pt x="1036705" y="1492554"/>
                  </a:lnTo>
                  <a:lnTo>
                    <a:pt x="1036231" y="1492554"/>
                  </a:lnTo>
                  <a:lnTo>
                    <a:pt x="1035600" y="1491284"/>
                  </a:lnTo>
                  <a:lnTo>
                    <a:pt x="1034573" y="1491284"/>
                  </a:lnTo>
                  <a:lnTo>
                    <a:pt x="1034810" y="1492554"/>
                  </a:lnTo>
                  <a:lnTo>
                    <a:pt x="1035521" y="1495094"/>
                  </a:lnTo>
                  <a:close/>
                </a:path>
                <a:path w="2360295" h="1867535">
                  <a:moveTo>
                    <a:pt x="1030862" y="1493824"/>
                  </a:moveTo>
                  <a:lnTo>
                    <a:pt x="1031680" y="1493264"/>
                  </a:lnTo>
                  <a:lnTo>
                    <a:pt x="1031553" y="1492923"/>
                  </a:lnTo>
                  <a:lnTo>
                    <a:pt x="1030862" y="1493824"/>
                  </a:lnTo>
                  <a:close/>
                </a:path>
                <a:path w="2360295" h="1867535">
                  <a:moveTo>
                    <a:pt x="1025887" y="1500174"/>
                  </a:moveTo>
                  <a:lnTo>
                    <a:pt x="1031731" y="1500174"/>
                  </a:lnTo>
                  <a:lnTo>
                    <a:pt x="1031573" y="1498904"/>
                  </a:lnTo>
                  <a:lnTo>
                    <a:pt x="1031494" y="1496364"/>
                  </a:lnTo>
                  <a:lnTo>
                    <a:pt x="1031888" y="1493824"/>
                  </a:lnTo>
                  <a:lnTo>
                    <a:pt x="1031680" y="1493264"/>
                  </a:lnTo>
                  <a:lnTo>
                    <a:pt x="1030862" y="1493824"/>
                  </a:lnTo>
                  <a:lnTo>
                    <a:pt x="1024544" y="1493824"/>
                  </a:lnTo>
                  <a:lnTo>
                    <a:pt x="1024860" y="1495094"/>
                  </a:lnTo>
                  <a:lnTo>
                    <a:pt x="1024149" y="1496364"/>
                  </a:lnTo>
                  <a:lnTo>
                    <a:pt x="1024860" y="1497634"/>
                  </a:lnTo>
                  <a:lnTo>
                    <a:pt x="1022017" y="1497634"/>
                  </a:lnTo>
                  <a:lnTo>
                    <a:pt x="1025887" y="1500174"/>
                  </a:lnTo>
                  <a:close/>
                </a:path>
                <a:path w="2360295" h="1867535">
                  <a:moveTo>
                    <a:pt x="1032203" y="1497634"/>
                  </a:moveTo>
                  <a:lnTo>
                    <a:pt x="1033309" y="1497634"/>
                  </a:lnTo>
                  <a:lnTo>
                    <a:pt x="1033783" y="1496364"/>
                  </a:lnTo>
                  <a:lnTo>
                    <a:pt x="1034178" y="1495094"/>
                  </a:lnTo>
                  <a:lnTo>
                    <a:pt x="1033151" y="1495094"/>
                  </a:lnTo>
                  <a:lnTo>
                    <a:pt x="1032124" y="1493824"/>
                  </a:lnTo>
                  <a:lnTo>
                    <a:pt x="1031967" y="1496364"/>
                  </a:lnTo>
                  <a:lnTo>
                    <a:pt x="1033151" y="1496364"/>
                  </a:lnTo>
                  <a:lnTo>
                    <a:pt x="1032203" y="1497634"/>
                  </a:lnTo>
                  <a:close/>
                </a:path>
                <a:path w="2360295" h="1867535">
                  <a:moveTo>
                    <a:pt x="1035599" y="1496364"/>
                  </a:moveTo>
                  <a:lnTo>
                    <a:pt x="1038126" y="1496364"/>
                  </a:lnTo>
                  <a:lnTo>
                    <a:pt x="1038363" y="1495094"/>
                  </a:lnTo>
                  <a:lnTo>
                    <a:pt x="1038205" y="1495094"/>
                  </a:lnTo>
                  <a:lnTo>
                    <a:pt x="1035599" y="1496364"/>
                  </a:lnTo>
                  <a:close/>
                </a:path>
                <a:path w="2360295" h="1867535">
                  <a:moveTo>
                    <a:pt x="1027071" y="1505254"/>
                  </a:moveTo>
                  <a:lnTo>
                    <a:pt x="1033783" y="1505254"/>
                  </a:lnTo>
                  <a:lnTo>
                    <a:pt x="1033546" y="1503984"/>
                  </a:lnTo>
                  <a:lnTo>
                    <a:pt x="1033230" y="1503984"/>
                  </a:lnTo>
                  <a:lnTo>
                    <a:pt x="1033230" y="1502975"/>
                  </a:lnTo>
                  <a:lnTo>
                    <a:pt x="1032678" y="1502714"/>
                  </a:lnTo>
                  <a:lnTo>
                    <a:pt x="1033230" y="1502397"/>
                  </a:lnTo>
                  <a:lnTo>
                    <a:pt x="1033230" y="1501444"/>
                  </a:lnTo>
                  <a:lnTo>
                    <a:pt x="1033467" y="1500174"/>
                  </a:lnTo>
                  <a:lnTo>
                    <a:pt x="1033546" y="1498904"/>
                  </a:lnTo>
                  <a:lnTo>
                    <a:pt x="1033310" y="1497634"/>
                  </a:lnTo>
                  <a:lnTo>
                    <a:pt x="1032125" y="1497634"/>
                  </a:lnTo>
                  <a:lnTo>
                    <a:pt x="1032362" y="1498904"/>
                  </a:lnTo>
                  <a:lnTo>
                    <a:pt x="1032836" y="1498904"/>
                  </a:lnTo>
                  <a:lnTo>
                    <a:pt x="1032678" y="1500174"/>
                  </a:lnTo>
                  <a:lnTo>
                    <a:pt x="1025966" y="1500174"/>
                  </a:lnTo>
                  <a:lnTo>
                    <a:pt x="1024939" y="1502714"/>
                  </a:lnTo>
                  <a:lnTo>
                    <a:pt x="1025650" y="1503984"/>
                  </a:lnTo>
                  <a:lnTo>
                    <a:pt x="1027071" y="1505254"/>
                  </a:lnTo>
                  <a:close/>
                </a:path>
                <a:path w="2360295" h="1867535">
                  <a:moveTo>
                    <a:pt x="1035363" y="1503984"/>
                  </a:moveTo>
                  <a:lnTo>
                    <a:pt x="1036863" y="1503984"/>
                  </a:lnTo>
                  <a:lnTo>
                    <a:pt x="1036547" y="1502714"/>
                  </a:lnTo>
                  <a:lnTo>
                    <a:pt x="1035363" y="1501444"/>
                  </a:lnTo>
                  <a:lnTo>
                    <a:pt x="1035047" y="1500174"/>
                  </a:lnTo>
                  <a:lnTo>
                    <a:pt x="1034415" y="1500174"/>
                  </a:lnTo>
                  <a:lnTo>
                    <a:pt x="1034415" y="1501444"/>
                  </a:lnTo>
                  <a:lnTo>
                    <a:pt x="1034889" y="1501444"/>
                  </a:lnTo>
                  <a:lnTo>
                    <a:pt x="1033230" y="1502397"/>
                  </a:lnTo>
                  <a:lnTo>
                    <a:pt x="1033230" y="1502975"/>
                  </a:lnTo>
                  <a:lnTo>
                    <a:pt x="1035363" y="1503984"/>
                  </a:lnTo>
                  <a:close/>
                </a:path>
                <a:path w="2360295" h="1867535">
                  <a:moveTo>
                    <a:pt x="1036706" y="1516684"/>
                  </a:moveTo>
                  <a:lnTo>
                    <a:pt x="1040338" y="1516684"/>
                  </a:lnTo>
                  <a:lnTo>
                    <a:pt x="1040417" y="1514144"/>
                  </a:lnTo>
                  <a:lnTo>
                    <a:pt x="1041522" y="1512874"/>
                  </a:lnTo>
                  <a:lnTo>
                    <a:pt x="1039627" y="1510334"/>
                  </a:lnTo>
                  <a:lnTo>
                    <a:pt x="1039469" y="1507794"/>
                  </a:lnTo>
                  <a:lnTo>
                    <a:pt x="1039153" y="1506524"/>
                  </a:lnTo>
                  <a:lnTo>
                    <a:pt x="1036389" y="1505254"/>
                  </a:lnTo>
                  <a:lnTo>
                    <a:pt x="1039864" y="1503984"/>
                  </a:lnTo>
                  <a:lnTo>
                    <a:pt x="1039074" y="1502714"/>
                  </a:lnTo>
                  <a:lnTo>
                    <a:pt x="1038759" y="1502714"/>
                  </a:lnTo>
                  <a:lnTo>
                    <a:pt x="1038600" y="1501444"/>
                  </a:lnTo>
                  <a:lnTo>
                    <a:pt x="1036153" y="1501444"/>
                  </a:lnTo>
                  <a:lnTo>
                    <a:pt x="1036863" y="1502714"/>
                  </a:lnTo>
                  <a:lnTo>
                    <a:pt x="1037100" y="1503984"/>
                  </a:lnTo>
                  <a:lnTo>
                    <a:pt x="1035363" y="1503984"/>
                  </a:lnTo>
                  <a:lnTo>
                    <a:pt x="1034099" y="1505254"/>
                  </a:lnTo>
                  <a:lnTo>
                    <a:pt x="1024228" y="1505254"/>
                  </a:lnTo>
                  <a:lnTo>
                    <a:pt x="1023991" y="1506524"/>
                  </a:lnTo>
                  <a:lnTo>
                    <a:pt x="1034179" y="1506524"/>
                  </a:lnTo>
                  <a:lnTo>
                    <a:pt x="1035126" y="1507794"/>
                  </a:lnTo>
                  <a:lnTo>
                    <a:pt x="1038364" y="1507794"/>
                  </a:lnTo>
                  <a:lnTo>
                    <a:pt x="1038600" y="1509064"/>
                  </a:lnTo>
                  <a:lnTo>
                    <a:pt x="1038916" y="1510334"/>
                  </a:lnTo>
                  <a:lnTo>
                    <a:pt x="1037258" y="1510334"/>
                  </a:lnTo>
                  <a:lnTo>
                    <a:pt x="1037337" y="1511604"/>
                  </a:lnTo>
                  <a:lnTo>
                    <a:pt x="1037021" y="1511604"/>
                  </a:lnTo>
                  <a:lnTo>
                    <a:pt x="1036390" y="1512874"/>
                  </a:lnTo>
                  <a:lnTo>
                    <a:pt x="1034337" y="1514144"/>
                  </a:lnTo>
                  <a:lnTo>
                    <a:pt x="1037811" y="1515414"/>
                  </a:lnTo>
                  <a:lnTo>
                    <a:pt x="1036706" y="1516684"/>
                  </a:lnTo>
                  <a:close/>
                </a:path>
                <a:path w="2360295" h="1867535">
                  <a:moveTo>
                    <a:pt x="1033230" y="1502975"/>
                  </a:moveTo>
                  <a:lnTo>
                    <a:pt x="1033230" y="1502397"/>
                  </a:lnTo>
                  <a:lnTo>
                    <a:pt x="1032678" y="1502714"/>
                  </a:lnTo>
                  <a:lnTo>
                    <a:pt x="1033230" y="1502975"/>
                  </a:lnTo>
                  <a:close/>
                </a:path>
                <a:path w="2360295" h="1867535">
                  <a:moveTo>
                    <a:pt x="1035363" y="1510334"/>
                  </a:moveTo>
                  <a:lnTo>
                    <a:pt x="1036469" y="1507794"/>
                  </a:lnTo>
                  <a:lnTo>
                    <a:pt x="1035126" y="1507794"/>
                  </a:lnTo>
                  <a:lnTo>
                    <a:pt x="1034021" y="1506524"/>
                  </a:lnTo>
                  <a:lnTo>
                    <a:pt x="1035363" y="1510334"/>
                  </a:lnTo>
                  <a:close/>
                </a:path>
                <a:path w="2360295" h="1867535">
                  <a:moveTo>
                    <a:pt x="1023676" y="1514144"/>
                  </a:moveTo>
                  <a:lnTo>
                    <a:pt x="1030467" y="1514144"/>
                  </a:lnTo>
                  <a:lnTo>
                    <a:pt x="1030231" y="1512874"/>
                  </a:lnTo>
                  <a:lnTo>
                    <a:pt x="1030073" y="1511604"/>
                  </a:lnTo>
                  <a:lnTo>
                    <a:pt x="1029599" y="1509064"/>
                  </a:lnTo>
                  <a:lnTo>
                    <a:pt x="1032126" y="1509064"/>
                  </a:lnTo>
                  <a:lnTo>
                    <a:pt x="1032757" y="1507794"/>
                  </a:lnTo>
                  <a:lnTo>
                    <a:pt x="1032994" y="1506524"/>
                  </a:lnTo>
                  <a:lnTo>
                    <a:pt x="1024544" y="1506524"/>
                  </a:lnTo>
                  <a:lnTo>
                    <a:pt x="1022965" y="1509064"/>
                  </a:lnTo>
                  <a:lnTo>
                    <a:pt x="1024544" y="1511604"/>
                  </a:lnTo>
                  <a:lnTo>
                    <a:pt x="1023676" y="1514144"/>
                  </a:lnTo>
                  <a:close/>
                </a:path>
                <a:path w="2360295" h="1867535">
                  <a:moveTo>
                    <a:pt x="1037100" y="1509064"/>
                  </a:moveTo>
                  <a:lnTo>
                    <a:pt x="1038048" y="1507794"/>
                  </a:lnTo>
                  <a:lnTo>
                    <a:pt x="1036469" y="1507794"/>
                  </a:lnTo>
                  <a:lnTo>
                    <a:pt x="1037100" y="1509064"/>
                  </a:lnTo>
                  <a:close/>
                </a:path>
                <a:path w="2360295" h="1867535">
                  <a:moveTo>
                    <a:pt x="1030704" y="1515414"/>
                  </a:moveTo>
                  <a:lnTo>
                    <a:pt x="1033863" y="1515414"/>
                  </a:lnTo>
                  <a:lnTo>
                    <a:pt x="1031652" y="1509064"/>
                  </a:lnTo>
                  <a:lnTo>
                    <a:pt x="1031257" y="1509064"/>
                  </a:lnTo>
                  <a:lnTo>
                    <a:pt x="1031336" y="1510334"/>
                  </a:lnTo>
                  <a:lnTo>
                    <a:pt x="1031573" y="1511604"/>
                  </a:lnTo>
                  <a:lnTo>
                    <a:pt x="1031889" y="1511604"/>
                  </a:lnTo>
                  <a:lnTo>
                    <a:pt x="1030704" y="1515414"/>
                  </a:lnTo>
                  <a:close/>
                </a:path>
                <a:path w="2360295" h="1867535">
                  <a:moveTo>
                    <a:pt x="1024465" y="1515414"/>
                  </a:moveTo>
                  <a:lnTo>
                    <a:pt x="1030704" y="1515414"/>
                  </a:lnTo>
                  <a:lnTo>
                    <a:pt x="1030625" y="1514144"/>
                  </a:lnTo>
                  <a:lnTo>
                    <a:pt x="1023597" y="1514144"/>
                  </a:lnTo>
                  <a:lnTo>
                    <a:pt x="1024465" y="1515414"/>
                  </a:lnTo>
                  <a:close/>
                </a:path>
                <a:path w="2360295" h="1867535">
                  <a:moveTo>
                    <a:pt x="1023518" y="1516684"/>
                  </a:moveTo>
                  <a:lnTo>
                    <a:pt x="1034337" y="1516684"/>
                  </a:lnTo>
                  <a:lnTo>
                    <a:pt x="1034653" y="1515414"/>
                  </a:lnTo>
                  <a:lnTo>
                    <a:pt x="1023518" y="1515414"/>
                  </a:lnTo>
                  <a:lnTo>
                    <a:pt x="1023518" y="1516684"/>
                  </a:lnTo>
                  <a:close/>
                </a:path>
                <a:path w="2360295" h="1867535">
                  <a:moveTo>
                    <a:pt x="1038601" y="1517954"/>
                  </a:moveTo>
                  <a:lnTo>
                    <a:pt x="1040417" y="1517954"/>
                  </a:lnTo>
                  <a:lnTo>
                    <a:pt x="1040259" y="1516684"/>
                  </a:lnTo>
                  <a:lnTo>
                    <a:pt x="1038127" y="1516684"/>
                  </a:lnTo>
                  <a:lnTo>
                    <a:pt x="1038601" y="1517954"/>
                  </a:lnTo>
                  <a:close/>
                </a:path>
                <a:path w="2360295" h="1867535">
                  <a:moveTo>
                    <a:pt x="1023044" y="1517954"/>
                  </a:moveTo>
                  <a:lnTo>
                    <a:pt x="1033626" y="1517954"/>
                  </a:lnTo>
                  <a:lnTo>
                    <a:pt x="1033942" y="1516684"/>
                  </a:lnTo>
                  <a:lnTo>
                    <a:pt x="1024702" y="1516684"/>
                  </a:lnTo>
                  <a:lnTo>
                    <a:pt x="1023044" y="1517954"/>
                  </a:lnTo>
                  <a:close/>
                </a:path>
                <a:path w="2360295" h="1867535">
                  <a:moveTo>
                    <a:pt x="1025018" y="1524304"/>
                  </a:moveTo>
                  <a:lnTo>
                    <a:pt x="1026755" y="1523034"/>
                  </a:lnTo>
                  <a:lnTo>
                    <a:pt x="1031375" y="1523034"/>
                  </a:lnTo>
                  <a:lnTo>
                    <a:pt x="1031257" y="1521764"/>
                  </a:lnTo>
                  <a:lnTo>
                    <a:pt x="1030625" y="1520494"/>
                  </a:lnTo>
                  <a:lnTo>
                    <a:pt x="1030546" y="1519224"/>
                  </a:lnTo>
                  <a:lnTo>
                    <a:pt x="1031099" y="1517954"/>
                  </a:lnTo>
                  <a:lnTo>
                    <a:pt x="1025413" y="1517954"/>
                  </a:lnTo>
                  <a:lnTo>
                    <a:pt x="1023912" y="1519224"/>
                  </a:lnTo>
                  <a:lnTo>
                    <a:pt x="1025571" y="1519224"/>
                  </a:lnTo>
                  <a:lnTo>
                    <a:pt x="1025255" y="1520494"/>
                  </a:lnTo>
                  <a:lnTo>
                    <a:pt x="1023755" y="1520494"/>
                  </a:lnTo>
                  <a:lnTo>
                    <a:pt x="1023834" y="1521764"/>
                  </a:lnTo>
                  <a:lnTo>
                    <a:pt x="1024071" y="1521764"/>
                  </a:lnTo>
                  <a:lnTo>
                    <a:pt x="1024465" y="1523034"/>
                  </a:lnTo>
                  <a:lnTo>
                    <a:pt x="1031099" y="1523034"/>
                  </a:lnTo>
                  <a:lnTo>
                    <a:pt x="1031450" y="1523842"/>
                  </a:lnTo>
                  <a:lnTo>
                    <a:pt x="1024817" y="1523842"/>
                  </a:lnTo>
                  <a:lnTo>
                    <a:pt x="1025018" y="1524304"/>
                  </a:lnTo>
                  <a:close/>
                </a:path>
                <a:path w="2360295" h="1867535">
                  <a:moveTo>
                    <a:pt x="1023676" y="1520494"/>
                  </a:moveTo>
                  <a:lnTo>
                    <a:pt x="1024860" y="1520494"/>
                  </a:lnTo>
                  <a:lnTo>
                    <a:pt x="1024465" y="1519224"/>
                  </a:lnTo>
                  <a:lnTo>
                    <a:pt x="1023912" y="1519224"/>
                  </a:lnTo>
                  <a:lnTo>
                    <a:pt x="1023676" y="1520494"/>
                  </a:lnTo>
                  <a:close/>
                </a:path>
                <a:path w="2360295" h="1867535">
                  <a:moveTo>
                    <a:pt x="1037771" y="1525574"/>
                  </a:moveTo>
                  <a:lnTo>
                    <a:pt x="1039074" y="1525574"/>
                  </a:lnTo>
                  <a:lnTo>
                    <a:pt x="1039232" y="1524304"/>
                  </a:lnTo>
                  <a:lnTo>
                    <a:pt x="1041443" y="1524304"/>
                  </a:lnTo>
                  <a:lnTo>
                    <a:pt x="1041127" y="1523034"/>
                  </a:lnTo>
                  <a:lnTo>
                    <a:pt x="1040890" y="1521764"/>
                  </a:lnTo>
                  <a:lnTo>
                    <a:pt x="1039074" y="1521764"/>
                  </a:lnTo>
                  <a:lnTo>
                    <a:pt x="1040733" y="1523034"/>
                  </a:lnTo>
                  <a:lnTo>
                    <a:pt x="1036863" y="1524304"/>
                  </a:lnTo>
                  <a:lnTo>
                    <a:pt x="1037771" y="1525574"/>
                  </a:lnTo>
                  <a:close/>
                </a:path>
                <a:path w="2360295" h="1867535">
                  <a:moveTo>
                    <a:pt x="1034178" y="1523034"/>
                  </a:moveTo>
                  <a:lnTo>
                    <a:pt x="1036309" y="1523034"/>
                  </a:lnTo>
                  <a:lnTo>
                    <a:pt x="1034019" y="1521764"/>
                  </a:lnTo>
                  <a:lnTo>
                    <a:pt x="1032914" y="1521764"/>
                  </a:lnTo>
                  <a:lnTo>
                    <a:pt x="1034178" y="1523034"/>
                  </a:lnTo>
                  <a:close/>
                </a:path>
                <a:path w="2360295" h="1867535">
                  <a:moveTo>
                    <a:pt x="1032677" y="1524304"/>
                  </a:moveTo>
                  <a:lnTo>
                    <a:pt x="1034730" y="1524304"/>
                  </a:lnTo>
                  <a:lnTo>
                    <a:pt x="1032914" y="1521764"/>
                  </a:lnTo>
                  <a:lnTo>
                    <a:pt x="1032598" y="1521764"/>
                  </a:lnTo>
                  <a:lnTo>
                    <a:pt x="1031651" y="1523034"/>
                  </a:lnTo>
                  <a:lnTo>
                    <a:pt x="1032124" y="1523034"/>
                  </a:lnTo>
                  <a:lnTo>
                    <a:pt x="1032677" y="1524304"/>
                  </a:lnTo>
                  <a:close/>
                </a:path>
                <a:path w="2360295" h="1867535">
                  <a:moveTo>
                    <a:pt x="1031494" y="1524304"/>
                  </a:moveTo>
                  <a:lnTo>
                    <a:pt x="1031450" y="1523842"/>
                  </a:lnTo>
                  <a:lnTo>
                    <a:pt x="1031099" y="1523034"/>
                  </a:lnTo>
                  <a:lnTo>
                    <a:pt x="1030674" y="1524011"/>
                  </a:lnTo>
                  <a:lnTo>
                    <a:pt x="1031494" y="1524304"/>
                  </a:lnTo>
                  <a:close/>
                </a:path>
                <a:path w="2360295" h="1867535">
                  <a:moveTo>
                    <a:pt x="1030674" y="1524011"/>
                  </a:moveTo>
                  <a:lnTo>
                    <a:pt x="1031099" y="1523034"/>
                  </a:lnTo>
                  <a:lnTo>
                    <a:pt x="1027940" y="1523034"/>
                  </a:lnTo>
                  <a:lnTo>
                    <a:pt x="1030674" y="1524011"/>
                  </a:lnTo>
                  <a:close/>
                </a:path>
                <a:path w="2360295" h="1867535">
                  <a:moveTo>
                    <a:pt x="1025413" y="1526844"/>
                  </a:moveTo>
                  <a:lnTo>
                    <a:pt x="1029378" y="1525705"/>
                  </a:lnTo>
                  <a:lnTo>
                    <a:pt x="1029362" y="1525574"/>
                  </a:lnTo>
                  <a:lnTo>
                    <a:pt x="1027940" y="1523034"/>
                  </a:lnTo>
                  <a:lnTo>
                    <a:pt x="1026755" y="1523034"/>
                  </a:lnTo>
                  <a:lnTo>
                    <a:pt x="1026992" y="1524304"/>
                  </a:lnTo>
                  <a:lnTo>
                    <a:pt x="1026834" y="1525574"/>
                  </a:lnTo>
                  <a:lnTo>
                    <a:pt x="1024860" y="1525574"/>
                  </a:lnTo>
                  <a:lnTo>
                    <a:pt x="1025413" y="1526844"/>
                  </a:lnTo>
                  <a:close/>
                </a:path>
                <a:path w="2360295" h="1867535">
                  <a:moveTo>
                    <a:pt x="1029993" y="1525574"/>
                  </a:moveTo>
                  <a:lnTo>
                    <a:pt x="1032204" y="1525574"/>
                  </a:lnTo>
                  <a:lnTo>
                    <a:pt x="1031450" y="1523842"/>
                  </a:lnTo>
                  <a:lnTo>
                    <a:pt x="1031494" y="1524304"/>
                  </a:lnTo>
                  <a:lnTo>
                    <a:pt x="1029914" y="1524304"/>
                  </a:lnTo>
                  <a:lnTo>
                    <a:pt x="1029993" y="1525574"/>
                  </a:lnTo>
                  <a:close/>
                </a:path>
                <a:path w="2360295" h="1867535">
                  <a:moveTo>
                    <a:pt x="1030546" y="1524304"/>
                  </a:moveTo>
                  <a:lnTo>
                    <a:pt x="1031494" y="1524304"/>
                  </a:lnTo>
                  <a:lnTo>
                    <a:pt x="1030674" y="1524011"/>
                  </a:lnTo>
                  <a:lnTo>
                    <a:pt x="1030546" y="1524304"/>
                  </a:lnTo>
                  <a:close/>
                </a:path>
                <a:path w="2360295" h="1867535">
                  <a:moveTo>
                    <a:pt x="1030309" y="1530654"/>
                  </a:moveTo>
                  <a:lnTo>
                    <a:pt x="1040021" y="1530654"/>
                  </a:lnTo>
                  <a:lnTo>
                    <a:pt x="1040337" y="1528114"/>
                  </a:lnTo>
                  <a:lnTo>
                    <a:pt x="1040811" y="1526844"/>
                  </a:lnTo>
                  <a:lnTo>
                    <a:pt x="1040337" y="1525574"/>
                  </a:lnTo>
                  <a:lnTo>
                    <a:pt x="1039943" y="1524304"/>
                  </a:lnTo>
                  <a:lnTo>
                    <a:pt x="1040180" y="1525574"/>
                  </a:lnTo>
                  <a:lnTo>
                    <a:pt x="1037771" y="1525574"/>
                  </a:lnTo>
                  <a:lnTo>
                    <a:pt x="1038679" y="1526844"/>
                  </a:lnTo>
                  <a:lnTo>
                    <a:pt x="1038522" y="1529384"/>
                  </a:lnTo>
                  <a:lnTo>
                    <a:pt x="1029677" y="1529384"/>
                  </a:lnTo>
                  <a:lnTo>
                    <a:pt x="1029896" y="1530263"/>
                  </a:lnTo>
                  <a:lnTo>
                    <a:pt x="1030309" y="1530654"/>
                  </a:lnTo>
                  <a:close/>
                </a:path>
                <a:path w="2360295" h="1867535">
                  <a:moveTo>
                    <a:pt x="1027071" y="1529384"/>
                  </a:moveTo>
                  <a:lnTo>
                    <a:pt x="1037653" y="1529384"/>
                  </a:lnTo>
                  <a:lnTo>
                    <a:pt x="1036469" y="1528114"/>
                  </a:lnTo>
                  <a:lnTo>
                    <a:pt x="1035363" y="1525574"/>
                  </a:lnTo>
                  <a:lnTo>
                    <a:pt x="1034178" y="1524304"/>
                  </a:lnTo>
                  <a:lnTo>
                    <a:pt x="1033704" y="1524304"/>
                  </a:lnTo>
                  <a:lnTo>
                    <a:pt x="1034020" y="1525574"/>
                  </a:lnTo>
                  <a:lnTo>
                    <a:pt x="1029993" y="1525574"/>
                  </a:lnTo>
                  <a:lnTo>
                    <a:pt x="1030230" y="1526844"/>
                  </a:lnTo>
                  <a:lnTo>
                    <a:pt x="1029598" y="1528114"/>
                  </a:lnTo>
                  <a:lnTo>
                    <a:pt x="1027992" y="1528114"/>
                  </a:lnTo>
                  <a:lnTo>
                    <a:pt x="1027071" y="1529384"/>
                  </a:lnTo>
                  <a:close/>
                </a:path>
                <a:path w="2360295" h="1867535">
                  <a:moveTo>
                    <a:pt x="1023676" y="1525574"/>
                  </a:moveTo>
                  <a:lnTo>
                    <a:pt x="1025887" y="1525574"/>
                  </a:lnTo>
                  <a:lnTo>
                    <a:pt x="1025492" y="1524304"/>
                  </a:lnTo>
                  <a:lnTo>
                    <a:pt x="1023755" y="1524304"/>
                  </a:lnTo>
                  <a:lnTo>
                    <a:pt x="1023676" y="1525574"/>
                  </a:lnTo>
                  <a:close/>
                </a:path>
                <a:path w="2360295" h="1867535">
                  <a:moveTo>
                    <a:pt x="1029431" y="1526131"/>
                  </a:moveTo>
                  <a:lnTo>
                    <a:pt x="1029835" y="1525574"/>
                  </a:lnTo>
                  <a:lnTo>
                    <a:pt x="1029378" y="1525705"/>
                  </a:lnTo>
                  <a:lnTo>
                    <a:pt x="1029431" y="1526131"/>
                  </a:lnTo>
                  <a:close/>
                </a:path>
                <a:path w="2360295" h="1867535">
                  <a:moveTo>
                    <a:pt x="1027992" y="1528114"/>
                  </a:moveTo>
                  <a:lnTo>
                    <a:pt x="1029598" y="1528114"/>
                  </a:lnTo>
                  <a:lnTo>
                    <a:pt x="1029519" y="1526844"/>
                  </a:lnTo>
                  <a:lnTo>
                    <a:pt x="1029431" y="1526131"/>
                  </a:lnTo>
                  <a:lnTo>
                    <a:pt x="1027992" y="1528114"/>
                  </a:lnTo>
                  <a:close/>
                </a:path>
                <a:path w="2360295" h="1867535">
                  <a:moveTo>
                    <a:pt x="1037596" y="1534759"/>
                  </a:moveTo>
                  <a:lnTo>
                    <a:pt x="1037890" y="1534464"/>
                  </a:lnTo>
                  <a:lnTo>
                    <a:pt x="1034257" y="1533194"/>
                  </a:lnTo>
                  <a:lnTo>
                    <a:pt x="1035679" y="1530654"/>
                  </a:lnTo>
                  <a:lnTo>
                    <a:pt x="1029993" y="1530654"/>
                  </a:lnTo>
                  <a:lnTo>
                    <a:pt x="1029896" y="1530263"/>
                  </a:lnTo>
                  <a:lnTo>
                    <a:pt x="1028966" y="1529384"/>
                  </a:lnTo>
                  <a:lnTo>
                    <a:pt x="1026361" y="1533194"/>
                  </a:lnTo>
                  <a:lnTo>
                    <a:pt x="1024110" y="1533194"/>
                  </a:lnTo>
                  <a:lnTo>
                    <a:pt x="1023202" y="1534464"/>
                  </a:lnTo>
                  <a:lnTo>
                    <a:pt x="1037099" y="1534464"/>
                  </a:lnTo>
                  <a:lnTo>
                    <a:pt x="1037596" y="1534759"/>
                  </a:lnTo>
                  <a:close/>
                </a:path>
                <a:path w="2360295" h="1867535">
                  <a:moveTo>
                    <a:pt x="1024110" y="1533194"/>
                  </a:moveTo>
                  <a:lnTo>
                    <a:pt x="1026361" y="1533194"/>
                  </a:lnTo>
                  <a:lnTo>
                    <a:pt x="1025176" y="1529384"/>
                  </a:lnTo>
                  <a:lnTo>
                    <a:pt x="1024307" y="1529384"/>
                  </a:lnTo>
                  <a:lnTo>
                    <a:pt x="1024150" y="1530654"/>
                  </a:lnTo>
                  <a:lnTo>
                    <a:pt x="1024307" y="1530654"/>
                  </a:lnTo>
                  <a:lnTo>
                    <a:pt x="1025650" y="1531924"/>
                  </a:lnTo>
                  <a:lnTo>
                    <a:pt x="1025018" y="1531924"/>
                  </a:lnTo>
                  <a:lnTo>
                    <a:pt x="1024110" y="1533194"/>
                  </a:lnTo>
                  <a:close/>
                </a:path>
                <a:path w="2360295" h="1867535">
                  <a:moveTo>
                    <a:pt x="1029993" y="1530654"/>
                  </a:moveTo>
                  <a:lnTo>
                    <a:pt x="1030309" y="1530654"/>
                  </a:lnTo>
                  <a:lnTo>
                    <a:pt x="1029896" y="1530263"/>
                  </a:lnTo>
                  <a:lnTo>
                    <a:pt x="1029993" y="1530654"/>
                  </a:lnTo>
                  <a:close/>
                </a:path>
                <a:path w="2360295" h="1867535">
                  <a:moveTo>
                    <a:pt x="1036152" y="1531924"/>
                  </a:moveTo>
                  <a:lnTo>
                    <a:pt x="1039232" y="1531924"/>
                  </a:lnTo>
                  <a:lnTo>
                    <a:pt x="1039864" y="1530654"/>
                  </a:lnTo>
                  <a:lnTo>
                    <a:pt x="1035836" y="1530654"/>
                  </a:lnTo>
                  <a:lnTo>
                    <a:pt x="1036152" y="1531924"/>
                  </a:lnTo>
                  <a:close/>
                </a:path>
                <a:path w="2360295" h="1867535">
                  <a:moveTo>
                    <a:pt x="1023913" y="1531924"/>
                  </a:moveTo>
                  <a:lnTo>
                    <a:pt x="1024071" y="1531924"/>
                  </a:lnTo>
                  <a:lnTo>
                    <a:pt x="1024228" y="1530654"/>
                  </a:lnTo>
                  <a:lnTo>
                    <a:pt x="1024071" y="1530654"/>
                  </a:lnTo>
                  <a:lnTo>
                    <a:pt x="1023913" y="1531924"/>
                  </a:lnTo>
                  <a:close/>
                </a:path>
                <a:path w="2360295" h="1867535">
                  <a:moveTo>
                    <a:pt x="1038840" y="1535284"/>
                  </a:moveTo>
                  <a:lnTo>
                    <a:pt x="1040574" y="1534464"/>
                  </a:lnTo>
                  <a:lnTo>
                    <a:pt x="1038364" y="1534464"/>
                  </a:lnTo>
                  <a:lnTo>
                    <a:pt x="1038243" y="1534598"/>
                  </a:lnTo>
                  <a:lnTo>
                    <a:pt x="1038840" y="1535284"/>
                  </a:lnTo>
                  <a:close/>
                </a:path>
                <a:path w="2360295" h="1867535">
                  <a:moveTo>
                    <a:pt x="1038227" y="1534580"/>
                  </a:moveTo>
                  <a:lnTo>
                    <a:pt x="1038364" y="1534464"/>
                  </a:lnTo>
                  <a:lnTo>
                    <a:pt x="1038126" y="1534464"/>
                  </a:lnTo>
                  <a:close/>
                </a:path>
                <a:path w="2360295" h="1867535">
                  <a:moveTo>
                    <a:pt x="1037287" y="1535069"/>
                  </a:moveTo>
                  <a:lnTo>
                    <a:pt x="1037596" y="1534759"/>
                  </a:lnTo>
                  <a:lnTo>
                    <a:pt x="1037099" y="1534464"/>
                  </a:lnTo>
                  <a:lnTo>
                    <a:pt x="1037287" y="1535069"/>
                  </a:lnTo>
                  <a:close/>
                </a:path>
                <a:path w="2360295" h="1867535">
                  <a:moveTo>
                    <a:pt x="1024623" y="1537004"/>
                  </a:moveTo>
                  <a:lnTo>
                    <a:pt x="1035363" y="1537004"/>
                  </a:lnTo>
                  <a:lnTo>
                    <a:pt x="1037074" y="1535284"/>
                  </a:lnTo>
                  <a:lnTo>
                    <a:pt x="1037191" y="1534759"/>
                  </a:lnTo>
                  <a:lnTo>
                    <a:pt x="1037099" y="1534464"/>
                  </a:lnTo>
                  <a:lnTo>
                    <a:pt x="1023202" y="1534464"/>
                  </a:lnTo>
                  <a:lnTo>
                    <a:pt x="1024623" y="1537004"/>
                  </a:lnTo>
                  <a:close/>
                </a:path>
                <a:path w="2360295" h="1867535">
                  <a:moveTo>
                    <a:pt x="1037922" y="1534954"/>
                  </a:moveTo>
                  <a:lnTo>
                    <a:pt x="1038243" y="1534598"/>
                  </a:lnTo>
                  <a:lnTo>
                    <a:pt x="1037841" y="1534906"/>
                  </a:lnTo>
                  <a:close/>
                </a:path>
                <a:path w="2360295" h="1867535">
                  <a:moveTo>
                    <a:pt x="1037363" y="1535311"/>
                  </a:moveTo>
                  <a:lnTo>
                    <a:pt x="1037841" y="1534906"/>
                  </a:lnTo>
                  <a:lnTo>
                    <a:pt x="1037596" y="1534759"/>
                  </a:lnTo>
                  <a:lnTo>
                    <a:pt x="1037402" y="1534954"/>
                  </a:lnTo>
                  <a:lnTo>
                    <a:pt x="1037363" y="1535311"/>
                  </a:lnTo>
                  <a:close/>
                </a:path>
                <a:path w="2360295" h="1867535">
                  <a:moveTo>
                    <a:pt x="1037423" y="1535507"/>
                  </a:moveTo>
                  <a:lnTo>
                    <a:pt x="1037818" y="1535069"/>
                  </a:lnTo>
                  <a:lnTo>
                    <a:pt x="1037841" y="1534906"/>
                  </a:lnTo>
                  <a:lnTo>
                    <a:pt x="1037395" y="1535284"/>
                  </a:lnTo>
                  <a:lnTo>
                    <a:pt x="1037423" y="1535507"/>
                  </a:lnTo>
                  <a:close/>
                </a:path>
                <a:path w="2360295" h="1867535">
                  <a:moveTo>
                    <a:pt x="1037494" y="1535734"/>
                  </a:moveTo>
                  <a:lnTo>
                    <a:pt x="1037889" y="1535734"/>
                  </a:lnTo>
                  <a:lnTo>
                    <a:pt x="1038637" y="1535380"/>
                  </a:lnTo>
                  <a:lnTo>
                    <a:pt x="1037922" y="1534954"/>
                  </a:lnTo>
                  <a:lnTo>
                    <a:pt x="1037538" y="1535380"/>
                  </a:lnTo>
                  <a:lnTo>
                    <a:pt x="1037494" y="1535734"/>
                  </a:lnTo>
                  <a:close/>
                </a:path>
                <a:path w="2360295" h="1867535">
                  <a:moveTo>
                    <a:pt x="1039231" y="1535734"/>
                  </a:moveTo>
                  <a:lnTo>
                    <a:pt x="1038840" y="1535284"/>
                  </a:lnTo>
                  <a:lnTo>
                    <a:pt x="1038637" y="1535380"/>
                  </a:lnTo>
                  <a:lnTo>
                    <a:pt x="1039231" y="1535734"/>
                  </a:lnTo>
                  <a:close/>
                </a:path>
                <a:path w="2360295" h="1867535">
                  <a:moveTo>
                    <a:pt x="1025334" y="1548434"/>
                  </a:moveTo>
                  <a:lnTo>
                    <a:pt x="1036389" y="1548434"/>
                  </a:lnTo>
                  <a:lnTo>
                    <a:pt x="1036547" y="1547164"/>
                  </a:lnTo>
                  <a:lnTo>
                    <a:pt x="1036547" y="1545894"/>
                  </a:lnTo>
                  <a:lnTo>
                    <a:pt x="1036705" y="1544624"/>
                  </a:lnTo>
                  <a:lnTo>
                    <a:pt x="1035837" y="1540814"/>
                  </a:lnTo>
                  <a:lnTo>
                    <a:pt x="1037574" y="1539544"/>
                  </a:lnTo>
                  <a:lnTo>
                    <a:pt x="1036074" y="1537004"/>
                  </a:lnTo>
                  <a:lnTo>
                    <a:pt x="1037423" y="1535507"/>
                  </a:lnTo>
                  <a:lnTo>
                    <a:pt x="1037363" y="1535311"/>
                  </a:lnTo>
                  <a:lnTo>
                    <a:pt x="1035363" y="1537004"/>
                  </a:lnTo>
                  <a:lnTo>
                    <a:pt x="1024623" y="1537004"/>
                  </a:lnTo>
                  <a:lnTo>
                    <a:pt x="1024229" y="1540814"/>
                  </a:lnTo>
                  <a:lnTo>
                    <a:pt x="1025176" y="1542084"/>
                  </a:lnTo>
                  <a:lnTo>
                    <a:pt x="1025413" y="1543354"/>
                  </a:lnTo>
                  <a:lnTo>
                    <a:pt x="1025413" y="1544624"/>
                  </a:lnTo>
                  <a:lnTo>
                    <a:pt x="1024307" y="1544624"/>
                  </a:lnTo>
                  <a:lnTo>
                    <a:pt x="1023992" y="1545894"/>
                  </a:lnTo>
                  <a:lnTo>
                    <a:pt x="1026755" y="1545894"/>
                  </a:lnTo>
                  <a:lnTo>
                    <a:pt x="1026834" y="1547164"/>
                  </a:lnTo>
                  <a:lnTo>
                    <a:pt x="1025316" y="1548385"/>
                  </a:lnTo>
                  <a:close/>
                </a:path>
                <a:path w="2360295" h="1867535">
                  <a:moveTo>
                    <a:pt x="1038067" y="1535955"/>
                  </a:moveTo>
                  <a:lnTo>
                    <a:pt x="1038205" y="1535734"/>
                  </a:lnTo>
                  <a:lnTo>
                    <a:pt x="1037889" y="1535734"/>
                  </a:lnTo>
                  <a:lnTo>
                    <a:pt x="1038067" y="1535955"/>
                  </a:lnTo>
                  <a:close/>
                </a:path>
                <a:path w="2360295" h="1867535">
                  <a:moveTo>
                    <a:pt x="1037415" y="1537004"/>
                  </a:moveTo>
                  <a:lnTo>
                    <a:pt x="1038915" y="1537004"/>
                  </a:lnTo>
                  <a:lnTo>
                    <a:pt x="1038067" y="1535955"/>
                  </a:lnTo>
                  <a:lnTo>
                    <a:pt x="1037415" y="1537004"/>
                  </a:lnTo>
                  <a:close/>
                </a:path>
                <a:path w="2360295" h="1867535">
                  <a:moveTo>
                    <a:pt x="1035758" y="1553514"/>
                  </a:moveTo>
                  <a:lnTo>
                    <a:pt x="1037416" y="1553514"/>
                  </a:lnTo>
                  <a:lnTo>
                    <a:pt x="1040021" y="1550974"/>
                  </a:lnTo>
                  <a:lnTo>
                    <a:pt x="1039248" y="1548485"/>
                  </a:lnTo>
                  <a:lnTo>
                    <a:pt x="1039153" y="1545894"/>
                  </a:lnTo>
                  <a:lnTo>
                    <a:pt x="1037890" y="1547164"/>
                  </a:lnTo>
                  <a:lnTo>
                    <a:pt x="1037258" y="1547164"/>
                  </a:lnTo>
                  <a:lnTo>
                    <a:pt x="1037021" y="1548434"/>
                  </a:lnTo>
                  <a:lnTo>
                    <a:pt x="1025334" y="1548434"/>
                  </a:lnTo>
                  <a:lnTo>
                    <a:pt x="1027229" y="1549704"/>
                  </a:lnTo>
                  <a:lnTo>
                    <a:pt x="1027229" y="1550974"/>
                  </a:lnTo>
                  <a:lnTo>
                    <a:pt x="1024386" y="1550974"/>
                  </a:lnTo>
                  <a:lnTo>
                    <a:pt x="1024228" y="1552244"/>
                  </a:lnTo>
                  <a:lnTo>
                    <a:pt x="1036626" y="1552244"/>
                  </a:lnTo>
                  <a:lnTo>
                    <a:pt x="1035758" y="1553514"/>
                  </a:lnTo>
                  <a:close/>
                </a:path>
                <a:path w="2360295" h="1867535">
                  <a:moveTo>
                    <a:pt x="1024465" y="1547164"/>
                  </a:moveTo>
                  <a:lnTo>
                    <a:pt x="1024623" y="1545894"/>
                  </a:lnTo>
                  <a:lnTo>
                    <a:pt x="1024308" y="1545894"/>
                  </a:lnTo>
                  <a:lnTo>
                    <a:pt x="1024465" y="1547164"/>
                  </a:lnTo>
                  <a:close/>
                </a:path>
                <a:path w="2360295" h="1867535">
                  <a:moveTo>
                    <a:pt x="1024386" y="1550974"/>
                  </a:moveTo>
                  <a:lnTo>
                    <a:pt x="1025571" y="1550974"/>
                  </a:lnTo>
                  <a:lnTo>
                    <a:pt x="1025334" y="1549704"/>
                  </a:lnTo>
                  <a:lnTo>
                    <a:pt x="1025316" y="1548385"/>
                  </a:lnTo>
                  <a:lnTo>
                    <a:pt x="1024860" y="1547164"/>
                  </a:lnTo>
                  <a:lnTo>
                    <a:pt x="1023755" y="1547164"/>
                  </a:lnTo>
                  <a:lnTo>
                    <a:pt x="1024058" y="1548385"/>
                  </a:lnTo>
                  <a:lnTo>
                    <a:pt x="1024386" y="1550974"/>
                  </a:lnTo>
                  <a:close/>
                </a:path>
                <a:path w="2360295" h="1867535">
                  <a:moveTo>
                    <a:pt x="1023991" y="1556054"/>
                  </a:moveTo>
                  <a:lnTo>
                    <a:pt x="1033073" y="1556054"/>
                  </a:lnTo>
                  <a:lnTo>
                    <a:pt x="1032915" y="1553514"/>
                  </a:lnTo>
                  <a:lnTo>
                    <a:pt x="1035205" y="1553514"/>
                  </a:lnTo>
                  <a:lnTo>
                    <a:pt x="1034020" y="1552244"/>
                  </a:lnTo>
                  <a:lnTo>
                    <a:pt x="1024228" y="1552244"/>
                  </a:lnTo>
                  <a:lnTo>
                    <a:pt x="1023360" y="1554784"/>
                  </a:lnTo>
                  <a:lnTo>
                    <a:pt x="1023991" y="1556054"/>
                  </a:lnTo>
                  <a:close/>
                </a:path>
                <a:path w="2360295" h="1867535">
                  <a:moveTo>
                    <a:pt x="1037258" y="1559864"/>
                  </a:moveTo>
                  <a:lnTo>
                    <a:pt x="1037257" y="1558594"/>
                  </a:lnTo>
                  <a:lnTo>
                    <a:pt x="1038363" y="1558594"/>
                  </a:lnTo>
                  <a:lnTo>
                    <a:pt x="1034810" y="1557324"/>
                  </a:lnTo>
                  <a:lnTo>
                    <a:pt x="1039390" y="1556054"/>
                  </a:lnTo>
                  <a:lnTo>
                    <a:pt x="1037889" y="1554784"/>
                  </a:lnTo>
                  <a:lnTo>
                    <a:pt x="1037021" y="1553514"/>
                  </a:lnTo>
                  <a:lnTo>
                    <a:pt x="1037179" y="1554784"/>
                  </a:lnTo>
                  <a:lnTo>
                    <a:pt x="1037021" y="1554784"/>
                  </a:lnTo>
                  <a:lnTo>
                    <a:pt x="1036547" y="1556054"/>
                  </a:lnTo>
                  <a:lnTo>
                    <a:pt x="1023991" y="1556054"/>
                  </a:lnTo>
                  <a:lnTo>
                    <a:pt x="1025807" y="1557324"/>
                  </a:lnTo>
                  <a:lnTo>
                    <a:pt x="1034415" y="1557324"/>
                  </a:lnTo>
                  <a:lnTo>
                    <a:pt x="1037258" y="1559864"/>
                  </a:lnTo>
                  <a:close/>
                </a:path>
                <a:path w="2360295" h="1867535">
                  <a:moveTo>
                    <a:pt x="1035915" y="1554784"/>
                  </a:moveTo>
                  <a:lnTo>
                    <a:pt x="1036231" y="1554784"/>
                  </a:lnTo>
                  <a:lnTo>
                    <a:pt x="1036152" y="1553514"/>
                  </a:lnTo>
                  <a:lnTo>
                    <a:pt x="1035915" y="1553514"/>
                  </a:lnTo>
                  <a:lnTo>
                    <a:pt x="1035915" y="1554784"/>
                  </a:lnTo>
                  <a:close/>
                </a:path>
                <a:path w="2360295" h="1867535">
                  <a:moveTo>
                    <a:pt x="1034652" y="1554784"/>
                  </a:moveTo>
                  <a:lnTo>
                    <a:pt x="1034968" y="1553514"/>
                  </a:lnTo>
                  <a:lnTo>
                    <a:pt x="1034257" y="1553514"/>
                  </a:lnTo>
                  <a:lnTo>
                    <a:pt x="1034652" y="1554784"/>
                  </a:lnTo>
                  <a:close/>
                </a:path>
                <a:path w="2360295" h="1867535">
                  <a:moveTo>
                    <a:pt x="1034099" y="1561134"/>
                  </a:moveTo>
                  <a:lnTo>
                    <a:pt x="1034731" y="1561134"/>
                  </a:lnTo>
                  <a:lnTo>
                    <a:pt x="1034415" y="1557324"/>
                  </a:lnTo>
                  <a:lnTo>
                    <a:pt x="1025807" y="1557324"/>
                  </a:lnTo>
                  <a:lnTo>
                    <a:pt x="1024623" y="1559864"/>
                  </a:lnTo>
                  <a:lnTo>
                    <a:pt x="1033783" y="1559864"/>
                  </a:lnTo>
                  <a:lnTo>
                    <a:pt x="1034099" y="1561134"/>
                  </a:lnTo>
                  <a:close/>
                </a:path>
                <a:path w="2360295" h="1867535">
                  <a:moveTo>
                    <a:pt x="1037376" y="1560499"/>
                  </a:moveTo>
                  <a:lnTo>
                    <a:pt x="1038047" y="1559864"/>
                  </a:lnTo>
                  <a:lnTo>
                    <a:pt x="1038599" y="1558594"/>
                  </a:lnTo>
                  <a:lnTo>
                    <a:pt x="1038205" y="1558594"/>
                  </a:lnTo>
                  <a:lnTo>
                    <a:pt x="1037330" y="1559767"/>
                  </a:lnTo>
                  <a:lnTo>
                    <a:pt x="1037376" y="1560499"/>
                  </a:lnTo>
                  <a:close/>
                </a:path>
                <a:path w="2360295" h="1867535">
                  <a:moveTo>
                    <a:pt x="1037330" y="1559767"/>
                  </a:moveTo>
                  <a:lnTo>
                    <a:pt x="1038205" y="1558594"/>
                  </a:lnTo>
                  <a:lnTo>
                    <a:pt x="1037257" y="1558594"/>
                  </a:lnTo>
                  <a:lnTo>
                    <a:pt x="1037330" y="1559767"/>
                  </a:lnTo>
                  <a:close/>
                </a:path>
                <a:path w="2360295" h="1867535">
                  <a:moveTo>
                    <a:pt x="1029519" y="1564944"/>
                  </a:moveTo>
                  <a:lnTo>
                    <a:pt x="1035204" y="1564944"/>
                  </a:lnTo>
                  <a:lnTo>
                    <a:pt x="1034967" y="1563674"/>
                  </a:lnTo>
                  <a:lnTo>
                    <a:pt x="1034810" y="1563674"/>
                  </a:lnTo>
                  <a:lnTo>
                    <a:pt x="1035678" y="1562404"/>
                  </a:lnTo>
                  <a:lnTo>
                    <a:pt x="1035362" y="1561134"/>
                  </a:lnTo>
                  <a:lnTo>
                    <a:pt x="1033625" y="1561134"/>
                  </a:lnTo>
                  <a:lnTo>
                    <a:pt x="1033230" y="1559864"/>
                  </a:lnTo>
                  <a:lnTo>
                    <a:pt x="1024623" y="1559864"/>
                  </a:lnTo>
                  <a:lnTo>
                    <a:pt x="1028177" y="1561134"/>
                  </a:lnTo>
                  <a:lnTo>
                    <a:pt x="1025413" y="1562404"/>
                  </a:lnTo>
                  <a:lnTo>
                    <a:pt x="1029282" y="1562404"/>
                  </a:lnTo>
                  <a:lnTo>
                    <a:pt x="1029347" y="1564020"/>
                  </a:lnTo>
                  <a:lnTo>
                    <a:pt x="1029519" y="1564944"/>
                  </a:lnTo>
                  <a:close/>
                </a:path>
                <a:path w="2360295" h="1867535">
                  <a:moveTo>
                    <a:pt x="1036704" y="1561134"/>
                  </a:moveTo>
                  <a:lnTo>
                    <a:pt x="1037415" y="1561134"/>
                  </a:lnTo>
                  <a:lnTo>
                    <a:pt x="1037376" y="1560499"/>
                  </a:lnTo>
                  <a:lnTo>
                    <a:pt x="1036704" y="1561134"/>
                  </a:lnTo>
                  <a:close/>
                </a:path>
                <a:path w="2360295" h="1867535">
                  <a:moveTo>
                    <a:pt x="1037573" y="1562404"/>
                  </a:moveTo>
                  <a:lnTo>
                    <a:pt x="1039389" y="1562404"/>
                  </a:lnTo>
                  <a:lnTo>
                    <a:pt x="1039784" y="1561134"/>
                  </a:lnTo>
                  <a:lnTo>
                    <a:pt x="1037415" y="1561134"/>
                  </a:lnTo>
                  <a:lnTo>
                    <a:pt x="1037573" y="1562404"/>
                  </a:lnTo>
                  <a:close/>
                </a:path>
                <a:path w="2360295" h="1867535">
                  <a:moveTo>
                    <a:pt x="1038581" y="1564537"/>
                  </a:moveTo>
                  <a:lnTo>
                    <a:pt x="1039310" y="1562404"/>
                  </a:lnTo>
                  <a:lnTo>
                    <a:pt x="1038205" y="1562404"/>
                  </a:lnTo>
                  <a:lnTo>
                    <a:pt x="1038356" y="1564020"/>
                  </a:lnTo>
                  <a:lnTo>
                    <a:pt x="1038581" y="1564537"/>
                  </a:lnTo>
                  <a:close/>
                </a:path>
                <a:path w="2360295" h="1867535">
                  <a:moveTo>
                    <a:pt x="1037021" y="1563674"/>
                  </a:moveTo>
                  <a:lnTo>
                    <a:pt x="1038126" y="1563674"/>
                  </a:lnTo>
                  <a:lnTo>
                    <a:pt x="1037731" y="1562404"/>
                  </a:lnTo>
                  <a:lnTo>
                    <a:pt x="1037021" y="1563674"/>
                  </a:lnTo>
                  <a:close/>
                </a:path>
                <a:path w="2360295" h="1867535">
                  <a:moveTo>
                    <a:pt x="1025413" y="1564944"/>
                  </a:moveTo>
                  <a:lnTo>
                    <a:pt x="1026518" y="1564944"/>
                  </a:lnTo>
                  <a:lnTo>
                    <a:pt x="1027466" y="1563674"/>
                  </a:lnTo>
                  <a:lnTo>
                    <a:pt x="1027861" y="1562404"/>
                  </a:lnTo>
                  <a:lnTo>
                    <a:pt x="1025413" y="1562404"/>
                  </a:lnTo>
                  <a:lnTo>
                    <a:pt x="1022649" y="1563674"/>
                  </a:lnTo>
                  <a:lnTo>
                    <a:pt x="1025413" y="1564944"/>
                  </a:lnTo>
                  <a:close/>
                </a:path>
                <a:path w="2360295" h="1867535">
                  <a:moveTo>
                    <a:pt x="1036942" y="1564944"/>
                  </a:moveTo>
                  <a:lnTo>
                    <a:pt x="1038442" y="1564944"/>
                  </a:lnTo>
                  <a:lnTo>
                    <a:pt x="1038356" y="1564020"/>
                  </a:lnTo>
                  <a:lnTo>
                    <a:pt x="1038205" y="1563674"/>
                  </a:lnTo>
                  <a:lnTo>
                    <a:pt x="1036468" y="1563674"/>
                  </a:lnTo>
                  <a:lnTo>
                    <a:pt x="1036942" y="1564944"/>
                  </a:lnTo>
                  <a:close/>
                </a:path>
                <a:path w="2360295" h="1867535">
                  <a:moveTo>
                    <a:pt x="1038442" y="1564944"/>
                  </a:moveTo>
                  <a:lnTo>
                    <a:pt x="1038581" y="1564537"/>
                  </a:lnTo>
                  <a:lnTo>
                    <a:pt x="1038356" y="1564020"/>
                  </a:lnTo>
                  <a:lnTo>
                    <a:pt x="1038442" y="1564944"/>
                  </a:lnTo>
                  <a:close/>
                </a:path>
                <a:path w="2360295" h="1867535">
                  <a:moveTo>
                    <a:pt x="1038442" y="1564944"/>
                  </a:moveTo>
                  <a:lnTo>
                    <a:pt x="1038758" y="1564944"/>
                  </a:lnTo>
                  <a:lnTo>
                    <a:pt x="1038581" y="1564537"/>
                  </a:lnTo>
                  <a:lnTo>
                    <a:pt x="1038442" y="1564944"/>
                  </a:lnTo>
                  <a:close/>
                </a:path>
                <a:path w="2360295" h="1867535">
                  <a:moveTo>
                    <a:pt x="1035836" y="1566214"/>
                  </a:moveTo>
                  <a:lnTo>
                    <a:pt x="1038284" y="1566214"/>
                  </a:lnTo>
                  <a:lnTo>
                    <a:pt x="1038126" y="1564944"/>
                  </a:lnTo>
                  <a:lnTo>
                    <a:pt x="1035125" y="1564944"/>
                  </a:lnTo>
                  <a:lnTo>
                    <a:pt x="1035836" y="1566214"/>
                  </a:lnTo>
                  <a:close/>
                </a:path>
                <a:path w="2360295" h="1867535">
                  <a:moveTo>
                    <a:pt x="1035971" y="1567423"/>
                  </a:moveTo>
                  <a:lnTo>
                    <a:pt x="1037052" y="1566265"/>
                  </a:lnTo>
                  <a:lnTo>
                    <a:pt x="1035836" y="1566214"/>
                  </a:lnTo>
                  <a:lnTo>
                    <a:pt x="1035125" y="1564944"/>
                  </a:lnTo>
                  <a:lnTo>
                    <a:pt x="1035971" y="1567423"/>
                  </a:lnTo>
                  <a:close/>
                </a:path>
                <a:path w="2360295" h="1867535">
                  <a:moveTo>
                    <a:pt x="1032125" y="1566214"/>
                  </a:moveTo>
                  <a:lnTo>
                    <a:pt x="1035520" y="1566214"/>
                  </a:lnTo>
                  <a:lnTo>
                    <a:pt x="1035047" y="1564944"/>
                  </a:lnTo>
                  <a:lnTo>
                    <a:pt x="1032362" y="1564944"/>
                  </a:lnTo>
                  <a:lnTo>
                    <a:pt x="1032125" y="1566214"/>
                  </a:lnTo>
                  <a:close/>
                </a:path>
                <a:path w="2360295" h="1867535">
                  <a:moveTo>
                    <a:pt x="1030309" y="1567484"/>
                  </a:moveTo>
                  <a:lnTo>
                    <a:pt x="1035520" y="1567484"/>
                  </a:lnTo>
                  <a:lnTo>
                    <a:pt x="1034967" y="1566214"/>
                  </a:lnTo>
                  <a:lnTo>
                    <a:pt x="1032125" y="1566214"/>
                  </a:lnTo>
                  <a:lnTo>
                    <a:pt x="1031809" y="1564944"/>
                  </a:lnTo>
                  <a:lnTo>
                    <a:pt x="1030625" y="1564944"/>
                  </a:lnTo>
                  <a:lnTo>
                    <a:pt x="1030536" y="1566265"/>
                  </a:lnTo>
                  <a:lnTo>
                    <a:pt x="1030309" y="1567484"/>
                  </a:lnTo>
                  <a:close/>
                </a:path>
                <a:path w="2360295" h="1867535">
                  <a:moveTo>
                    <a:pt x="1029519" y="1566214"/>
                  </a:moveTo>
                  <a:lnTo>
                    <a:pt x="1029914" y="1566214"/>
                  </a:lnTo>
                  <a:lnTo>
                    <a:pt x="1029993" y="1564944"/>
                  </a:lnTo>
                  <a:lnTo>
                    <a:pt x="1029598" y="1564944"/>
                  </a:lnTo>
                  <a:lnTo>
                    <a:pt x="1029519" y="1566214"/>
                  </a:lnTo>
                  <a:close/>
                </a:path>
                <a:path w="2360295" h="1867535">
                  <a:moveTo>
                    <a:pt x="1037810" y="1567484"/>
                  </a:moveTo>
                  <a:lnTo>
                    <a:pt x="1038205" y="1567484"/>
                  </a:lnTo>
                  <a:lnTo>
                    <a:pt x="1038205" y="1566214"/>
                  </a:lnTo>
                  <a:lnTo>
                    <a:pt x="1037099" y="1566214"/>
                  </a:lnTo>
                  <a:lnTo>
                    <a:pt x="1037810" y="1567484"/>
                  </a:lnTo>
                  <a:close/>
                </a:path>
                <a:path w="2360295" h="1867535">
                  <a:moveTo>
                    <a:pt x="1037052" y="1566265"/>
                  </a:moveTo>
                  <a:close/>
                </a:path>
                <a:path w="2360295" h="1867535">
                  <a:moveTo>
                    <a:pt x="1028492" y="1567484"/>
                  </a:moveTo>
                  <a:lnTo>
                    <a:pt x="1030309" y="1567484"/>
                  </a:lnTo>
                  <a:lnTo>
                    <a:pt x="1029993" y="1566214"/>
                  </a:lnTo>
                  <a:lnTo>
                    <a:pt x="1028492" y="1567484"/>
                  </a:lnTo>
                  <a:close/>
                </a:path>
                <a:path w="2360295" h="1867535">
                  <a:moveTo>
                    <a:pt x="1036669" y="1570832"/>
                  </a:moveTo>
                  <a:lnTo>
                    <a:pt x="1037415" y="1570165"/>
                  </a:lnTo>
                  <a:lnTo>
                    <a:pt x="1035915" y="1567484"/>
                  </a:lnTo>
                  <a:lnTo>
                    <a:pt x="1028019" y="1567484"/>
                  </a:lnTo>
                  <a:lnTo>
                    <a:pt x="1027308" y="1566214"/>
                  </a:lnTo>
                  <a:lnTo>
                    <a:pt x="1025779" y="1568353"/>
                  </a:lnTo>
                  <a:lnTo>
                    <a:pt x="1026203" y="1568754"/>
                  </a:lnTo>
                  <a:lnTo>
                    <a:pt x="1027940" y="1568754"/>
                  </a:lnTo>
                  <a:lnTo>
                    <a:pt x="1028335" y="1570024"/>
                  </a:lnTo>
                  <a:lnTo>
                    <a:pt x="1034257" y="1570024"/>
                  </a:lnTo>
                  <a:lnTo>
                    <a:pt x="1036669" y="1570832"/>
                  </a:lnTo>
                  <a:close/>
                </a:path>
                <a:path w="2360295" h="1867535">
                  <a:moveTo>
                    <a:pt x="1025492" y="1568081"/>
                  </a:moveTo>
                  <a:lnTo>
                    <a:pt x="1025492" y="1566214"/>
                  </a:lnTo>
                  <a:lnTo>
                    <a:pt x="1025018" y="1566214"/>
                  </a:lnTo>
                  <a:lnTo>
                    <a:pt x="1024702" y="1567484"/>
                  </a:lnTo>
                  <a:lnTo>
                    <a:pt x="1024860" y="1567484"/>
                  </a:lnTo>
                  <a:lnTo>
                    <a:pt x="1025492" y="1568081"/>
                  </a:lnTo>
                  <a:close/>
                </a:path>
                <a:path w="2360295" h="1867535">
                  <a:moveTo>
                    <a:pt x="1035915" y="1567484"/>
                  </a:moveTo>
                  <a:close/>
                </a:path>
                <a:path w="2360295" h="1867535">
                  <a:moveTo>
                    <a:pt x="1025492" y="1568754"/>
                  </a:moveTo>
                  <a:lnTo>
                    <a:pt x="1025779" y="1568353"/>
                  </a:lnTo>
                  <a:lnTo>
                    <a:pt x="1025492" y="1568081"/>
                  </a:lnTo>
                  <a:lnTo>
                    <a:pt x="1025492" y="1568754"/>
                  </a:lnTo>
                  <a:close/>
                </a:path>
                <a:path w="2360295" h="1867535">
                  <a:moveTo>
                    <a:pt x="1038047" y="1571294"/>
                  </a:moveTo>
                  <a:lnTo>
                    <a:pt x="1039389" y="1571294"/>
                  </a:lnTo>
                  <a:lnTo>
                    <a:pt x="1039468" y="1570024"/>
                  </a:lnTo>
                  <a:lnTo>
                    <a:pt x="1039311" y="1568754"/>
                  </a:lnTo>
                  <a:lnTo>
                    <a:pt x="1038679" y="1568754"/>
                  </a:lnTo>
                  <a:lnTo>
                    <a:pt x="1038916" y="1570024"/>
                  </a:lnTo>
                  <a:lnTo>
                    <a:pt x="1037573" y="1570024"/>
                  </a:lnTo>
                  <a:lnTo>
                    <a:pt x="1037415" y="1570165"/>
                  </a:lnTo>
                  <a:lnTo>
                    <a:pt x="1038047" y="1571294"/>
                  </a:lnTo>
                  <a:close/>
                </a:path>
                <a:path w="2360295" h="1867535">
                  <a:moveTo>
                    <a:pt x="1028887" y="1576374"/>
                  </a:moveTo>
                  <a:lnTo>
                    <a:pt x="1038916" y="1576374"/>
                  </a:lnTo>
                  <a:lnTo>
                    <a:pt x="1038205" y="1575104"/>
                  </a:lnTo>
                  <a:lnTo>
                    <a:pt x="1039311" y="1575104"/>
                  </a:lnTo>
                  <a:lnTo>
                    <a:pt x="1039705" y="1573834"/>
                  </a:lnTo>
                  <a:lnTo>
                    <a:pt x="1040179" y="1573834"/>
                  </a:lnTo>
                  <a:lnTo>
                    <a:pt x="1038837" y="1572564"/>
                  </a:lnTo>
                  <a:lnTo>
                    <a:pt x="1041284" y="1571294"/>
                  </a:lnTo>
                  <a:lnTo>
                    <a:pt x="1033151" y="1571294"/>
                  </a:lnTo>
                  <a:lnTo>
                    <a:pt x="1032993" y="1570024"/>
                  </a:lnTo>
                  <a:lnTo>
                    <a:pt x="1028256" y="1570024"/>
                  </a:lnTo>
                  <a:lnTo>
                    <a:pt x="1027308" y="1571294"/>
                  </a:lnTo>
                  <a:lnTo>
                    <a:pt x="1026045" y="1572564"/>
                  </a:lnTo>
                  <a:lnTo>
                    <a:pt x="1028492" y="1572564"/>
                  </a:lnTo>
                  <a:lnTo>
                    <a:pt x="1028098" y="1573834"/>
                  </a:lnTo>
                  <a:lnTo>
                    <a:pt x="1028098" y="1575104"/>
                  </a:lnTo>
                  <a:lnTo>
                    <a:pt x="1028887" y="1576374"/>
                  </a:lnTo>
                  <a:close/>
                </a:path>
                <a:path w="2360295" h="1867535">
                  <a:moveTo>
                    <a:pt x="1038047" y="1571294"/>
                  </a:moveTo>
                  <a:lnTo>
                    <a:pt x="1037415" y="1570165"/>
                  </a:lnTo>
                  <a:lnTo>
                    <a:pt x="1036669" y="1570832"/>
                  </a:lnTo>
                  <a:lnTo>
                    <a:pt x="1038047" y="1571294"/>
                  </a:lnTo>
                  <a:close/>
                </a:path>
                <a:path w="2360295" h="1867535">
                  <a:moveTo>
                    <a:pt x="1036152" y="1571294"/>
                  </a:moveTo>
                  <a:lnTo>
                    <a:pt x="1038047" y="1571294"/>
                  </a:lnTo>
                  <a:lnTo>
                    <a:pt x="1036669" y="1570832"/>
                  </a:lnTo>
                  <a:lnTo>
                    <a:pt x="1036152" y="1571294"/>
                  </a:lnTo>
                  <a:close/>
                </a:path>
                <a:path w="2360295" h="1867535">
                  <a:moveTo>
                    <a:pt x="1028493" y="1577644"/>
                  </a:moveTo>
                  <a:lnTo>
                    <a:pt x="1039942" y="1577644"/>
                  </a:lnTo>
                  <a:lnTo>
                    <a:pt x="1039231" y="1576374"/>
                  </a:lnTo>
                  <a:lnTo>
                    <a:pt x="1027703" y="1576374"/>
                  </a:lnTo>
                  <a:lnTo>
                    <a:pt x="1028493" y="1577644"/>
                  </a:lnTo>
                  <a:close/>
                </a:path>
                <a:path w="2360295" h="1867535">
                  <a:moveTo>
                    <a:pt x="1027229" y="1578914"/>
                  </a:moveTo>
                  <a:lnTo>
                    <a:pt x="1026360" y="1577644"/>
                  </a:lnTo>
                  <a:lnTo>
                    <a:pt x="1027071" y="1576374"/>
                  </a:lnTo>
                  <a:lnTo>
                    <a:pt x="1025571" y="1576374"/>
                  </a:lnTo>
                  <a:lnTo>
                    <a:pt x="1025255" y="1577644"/>
                  </a:lnTo>
                  <a:lnTo>
                    <a:pt x="1025571" y="1577644"/>
                  </a:lnTo>
                  <a:lnTo>
                    <a:pt x="1027229" y="1578914"/>
                  </a:lnTo>
                  <a:close/>
                </a:path>
                <a:path w="2360295" h="1867535">
                  <a:moveTo>
                    <a:pt x="1037415" y="1580184"/>
                  </a:moveTo>
                  <a:lnTo>
                    <a:pt x="1038047" y="1580184"/>
                  </a:lnTo>
                  <a:lnTo>
                    <a:pt x="1037257" y="1578914"/>
                  </a:lnTo>
                  <a:lnTo>
                    <a:pt x="1039074" y="1578914"/>
                  </a:lnTo>
                  <a:lnTo>
                    <a:pt x="1036942" y="1577644"/>
                  </a:lnTo>
                  <a:lnTo>
                    <a:pt x="1036784" y="1577644"/>
                  </a:lnTo>
                  <a:lnTo>
                    <a:pt x="1036073" y="1578914"/>
                  </a:lnTo>
                  <a:lnTo>
                    <a:pt x="1037415" y="1580184"/>
                  </a:lnTo>
                  <a:close/>
                </a:path>
                <a:path w="2360295" h="1867535">
                  <a:moveTo>
                    <a:pt x="1027229" y="1580184"/>
                  </a:moveTo>
                  <a:lnTo>
                    <a:pt x="1033309" y="1580184"/>
                  </a:lnTo>
                  <a:lnTo>
                    <a:pt x="1034573" y="1578914"/>
                  </a:lnTo>
                  <a:lnTo>
                    <a:pt x="1035757" y="1577644"/>
                  </a:lnTo>
                  <a:lnTo>
                    <a:pt x="1028256" y="1577644"/>
                  </a:lnTo>
                  <a:lnTo>
                    <a:pt x="1028098" y="1578914"/>
                  </a:lnTo>
                  <a:lnTo>
                    <a:pt x="1027545" y="1578914"/>
                  </a:lnTo>
                  <a:lnTo>
                    <a:pt x="1027229" y="1580184"/>
                  </a:lnTo>
                  <a:close/>
                </a:path>
                <a:path w="2360295" h="1867535">
                  <a:moveTo>
                    <a:pt x="1024940" y="1581454"/>
                  </a:moveTo>
                  <a:lnTo>
                    <a:pt x="1025729" y="1581454"/>
                  </a:lnTo>
                  <a:lnTo>
                    <a:pt x="1026203" y="1580184"/>
                  </a:lnTo>
                  <a:lnTo>
                    <a:pt x="1027229" y="1580184"/>
                  </a:lnTo>
                  <a:lnTo>
                    <a:pt x="1025729" y="1578914"/>
                  </a:lnTo>
                  <a:lnTo>
                    <a:pt x="1025334" y="1578914"/>
                  </a:lnTo>
                  <a:lnTo>
                    <a:pt x="1025097" y="1577644"/>
                  </a:lnTo>
                  <a:lnTo>
                    <a:pt x="1025018" y="1578914"/>
                  </a:lnTo>
                  <a:lnTo>
                    <a:pt x="1024940" y="1581454"/>
                  </a:lnTo>
                  <a:close/>
                </a:path>
                <a:path w="2360295" h="1867535">
                  <a:moveTo>
                    <a:pt x="1038363" y="1581454"/>
                  </a:moveTo>
                  <a:lnTo>
                    <a:pt x="1039705" y="1581454"/>
                  </a:lnTo>
                  <a:lnTo>
                    <a:pt x="1039389" y="1580184"/>
                  </a:lnTo>
                  <a:lnTo>
                    <a:pt x="1039152" y="1578914"/>
                  </a:lnTo>
                  <a:lnTo>
                    <a:pt x="1038837" y="1580184"/>
                  </a:lnTo>
                  <a:lnTo>
                    <a:pt x="1038284" y="1580184"/>
                  </a:lnTo>
                  <a:lnTo>
                    <a:pt x="1038363" y="1581454"/>
                  </a:lnTo>
                  <a:close/>
                </a:path>
                <a:path w="2360295" h="1867535">
                  <a:moveTo>
                    <a:pt x="1024939" y="1582724"/>
                  </a:moveTo>
                  <a:lnTo>
                    <a:pt x="1033862" y="1582724"/>
                  </a:lnTo>
                  <a:lnTo>
                    <a:pt x="1032520" y="1581454"/>
                  </a:lnTo>
                  <a:lnTo>
                    <a:pt x="1033862" y="1580184"/>
                  </a:lnTo>
                  <a:lnTo>
                    <a:pt x="1026203" y="1580184"/>
                  </a:lnTo>
                  <a:lnTo>
                    <a:pt x="1026598" y="1581454"/>
                  </a:lnTo>
                  <a:lnTo>
                    <a:pt x="1024939" y="1582724"/>
                  </a:lnTo>
                  <a:close/>
                </a:path>
                <a:path w="2360295" h="1867535">
                  <a:moveTo>
                    <a:pt x="1026519" y="1583994"/>
                  </a:moveTo>
                  <a:lnTo>
                    <a:pt x="1034415" y="1583994"/>
                  </a:lnTo>
                  <a:lnTo>
                    <a:pt x="1034494" y="1582724"/>
                  </a:lnTo>
                  <a:lnTo>
                    <a:pt x="1026756" y="1582724"/>
                  </a:lnTo>
                  <a:lnTo>
                    <a:pt x="1026519" y="1583994"/>
                  </a:lnTo>
                  <a:close/>
                </a:path>
                <a:path w="2360295" h="1867535">
                  <a:moveTo>
                    <a:pt x="1039626" y="1114624"/>
                  </a:moveTo>
                  <a:lnTo>
                    <a:pt x="1039468" y="1113354"/>
                  </a:lnTo>
                  <a:lnTo>
                    <a:pt x="1037889" y="1113354"/>
                  </a:lnTo>
                  <a:lnTo>
                    <a:pt x="1039626" y="1114624"/>
                  </a:lnTo>
                  <a:close/>
                </a:path>
                <a:path w="2360295" h="1867535">
                  <a:moveTo>
                    <a:pt x="1037573" y="1114624"/>
                  </a:moveTo>
                  <a:lnTo>
                    <a:pt x="1037889" y="1113354"/>
                  </a:lnTo>
                  <a:lnTo>
                    <a:pt x="1037494" y="1113354"/>
                  </a:lnTo>
                  <a:lnTo>
                    <a:pt x="1037573" y="1114624"/>
                  </a:lnTo>
                  <a:close/>
                </a:path>
                <a:path w="2360295" h="1867535">
                  <a:moveTo>
                    <a:pt x="1027308" y="1114624"/>
                  </a:moveTo>
                  <a:lnTo>
                    <a:pt x="1034257" y="1114624"/>
                  </a:lnTo>
                  <a:lnTo>
                    <a:pt x="1034099" y="1113354"/>
                  </a:lnTo>
                  <a:lnTo>
                    <a:pt x="1026202" y="1113354"/>
                  </a:lnTo>
                  <a:lnTo>
                    <a:pt x="1027308" y="1114624"/>
                  </a:lnTo>
                  <a:close/>
                </a:path>
                <a:path w="2360295" h="1867535">
                  <a:moveTo>
                    <a:pt x="1025689" y="1133674"/>
                  </a:moveTo>
                  <a:lnTo>
                    <a:pt x="1033941" y="1133674"/>
                  </a:lnTo>
                  <a:lnTo>
                    <a:pt x="1034020" y="1132404"/>
                  </a:lnTo>
                  <a:lnTo>
                    <a:pt x="1031730" y="1132404"/>
                  </a:lnTo>
                  <a:lnTo>
                    <a:pt x="1033862" y="1131134"/>
                  </a:lnTo>
                  <a:lnTo>
                    <a:pt x="1032914" y="1129864"/>
                  </a:lnTo>
                  <a:lnTo>
                    <a:pt x="1031651" y="1128594"/>
                  </a:lnTo>
                  <a:lnTo>
                    <a:pt x="1032441" y="1126054"/>
                  </a:lnTo>
                  <a:lnTo>
                    <a:pt x="1033862" y="1124784"/>
                  </a:lnTo>
                  <a:lnTo>
                    <a:pt x="1034099" y="1124784"/>
                  </a:lnTo>
                  <a:lnTo>
                    <a:pt x="1034099" y="1123514"/>
                  </a:lnTo>
                  <a:lnTo>
                    <a:pt x="1037889" y="1123514"/>
                  </a:lnTo>
                  <a:lnTo>
                    <a:pt x="1038758" y="1122244"/>
                  </a:lnTo>
                  <a:lnTo>
                    <a:pt x="1038363" y="1119704"/>
                  </a:lnTo>
                  <a:lnTo>
                    <a:pt x="1038363" y="1118434"/>
                  </a:lnTo>
                  <a:lnTo>
                    <a:pt x="1035441" y="1118434"/>
                  </a:lnTo>
                  <a:lnTo>
                    <a:pt x="1034730" y="1117164"/>
                  </a:lnTo>
                  <a:lnTo>
                    <a:pt x="1034888" y="1117164"/>
                  </a:lnTo>
                  <a:lnTo>
                    <a:pt x="1032203" y="1115894"/>
                  </a:lnTo>
                  <a:lnTo>
                    <a:pt x="1035599" y="1115894"/>
                  </a:lnTo>
                  <a:lnTo>
                    <a:pt x="1035520" y="1114624"/>
                  </a:lnTo>
                  <a:lnTo>
                    <a:pt x="1025334" y="1114624"/>
                  </a:lnTo>
                  <a:lnTo>
                    <a:pt x="1026044" y="1119704"/>
                  </a:lnTo>
                  <a:lnTo>
                    <a:pt x="1026281" y="1119704"/>
                  </a:lnTo>
                  <a:lnTo>
                    <a:pt x="1024623" y="1122244"/>
                  </a:lnTo>
                  <a:lnTo>
                    <a:pt x="1026123" y="1124784"/>
                  </a:lnTo>
                  <a:lnTo>
                    <a:pt x="1025334" y="1127324"/>
                  </a:lnTo>
                  <a:lnTo>
                    <a:pt x="1024465" y="1129864"/>
                  </a:lnTo>
                  <a:lnTo>
                    <a:pt x="1025649" y="1132404"/>
                  </a:lnTo>
                  <a:lnTo>
                    <a:pt x="1025689" y="1133674"/>
                  </a:lnTo>
                  <a:close/>
                </a:path>
                <a:path w="2360295" h="1867535">
                  <a:moveTo>
                    <a:pt x="1035836" y="1118434"/>
                  </a:moveTo>
                  <a:lnTo>
                    <a:pt x="1036625" y="1118434"/>
                  </a:lnTo>
                  <a:lnTo>
                    <a:pt x="1036862" y="1115894"/>
                  </a:lnTo>
                  <a:lnTo>
                    <a:pt x="1035836" y="1118434"/>
                  </a:lnTo>
                  <a:close/>
                </a:path>
                <a:path w="2360295" h="1867535">
                  <a:moveTo>
                    <a:pt x="1026123" y="1138754"/>
                  </a:moveTo>
                  <a:lnTo>
                    <a:pt x="1036389" y="1138754"/>
                  </a:lnTo>
                  <a:lnTo>
                    <a:pt x="1036705" y="1137484"/>
                  </a:lnTo>
                  <a:lnTo>
                    <a:pt x="1035915" y="1136214"/>
                  </a:lnTo>
                  <a:lnTo>
                    <a:pt x="1035126" y="1136214"/>
                  </a:lnTo>
                  <a:lnTo>
                    <a:pt x="1034889" y="1134944"/>
                  </a:lnTo>
                  <a:lnTo>
                    <a:pt x="1035678" y="1134944"/>
                  </a:lnTo>
                  <a:lnTo>
                    <a:pt x="1035836" y="1133674"/>
                  </a:lnTo>
                  <a:lnTo>
                    <a:pt x="1035599" y="1132404"/>
                  </a:lnTo>
                  <a:lnTo>
                    <a:pt x="1035441" y="1132404"/>
                  </a:lnTo>
                  <a:lnTo>
                    <a:pt x="1035283" y="1133674"/>
                  </a:lnTo>
                  <a:lnTo>
                    <a:pt x="1025689" y="1133674"/>
                  </a:lnTo>
                  <a:lnTo>
                    <a:pt x="1025807" y="1136214"/>
                  </a:lnTo>
                  <a:lnTo>
                    <a:pt x="1024939" y="1137484"/>
                  </a:lnTo>
                  <a:lnTo>
                    <a:pt x="1026123" y="1138754"/>
                  </a:lnTo>
                  <a:close/>
                </a:path>
                <a:path w="2360295" h="1867535">
                  <a:moveTo>
                    <a:pt x="1036152" y="1134944"/>
                  </a:moveTo>
                  <a:lnTo>
                    <a:pt x="1036389" y="1134944"/>
                  </a:lnTo>
                  <a:lnTo>
                    <a:pt x="1036073" y="1133674"/>
                  </a:lnTo>
                  <a:lnTo>
                    <a:pt x="1035836" y="1133674"/>
                  </a:lnTo>
                  <a:lnTo>
                    <a:pt x="1036152" y="1134944"/>
                  </a:lnTo>
                  <a:close/>
                </a:path>
                <a:path w="2360295" h="1867535">
                  <a:moveTo>
                    <a:pt x="1038442" y="1137484"/>
                  </a:moveTo>
                  <a:lnTo>
                    <a:pt x="1039389" y="1137484"/>
                  </a:lnTo>
                  <a:lnTo>
                    <a:pt x="1038758" y="1136214"/>
                  </a:lnTo>
                  <a:lnTo>
                    <a:pt x="1038521" y="1136214"/>
                  </a:lnTo>
                  <a:lnTo>
                    <a:pt x="1038442" y="1137484"/>
                  </a:lnTo>
                  <a:close/>
                </a:path>
                <a:path w="2360295" h="1867535">
                  <a:moveTo>
                    <a:pt x="1039420" y="1137608"/>
                  </a:moveTo>
                  <a:lnTo>
                    <a:pt x="1039705" y="1137484"/>
                  </a:lnTo>
                  <a:lnTo>
                    <a:pt x="1039389" y="1137484"/>
                  </a:lnTo>
                  <a:close/>
                </a:path>
                <a:path w="2360295" h="1867535">
                  <a:moveTo>
                    <a:pt x="1036783" y="1138754"/>
                  </a:moveTo>
                  <a:lnTo>
                    <a:pt x="1039705" y="1138754"/>
                  </a:lnTo>
                  <a:lnTo>
                    <a:pt x="1039420" y="1137608"/>
                  </a:lnTo>
                  <a:lnTo>
                    <a:pt x="1036783" y="1138754"/>
                  </a:lnTo>
                  <a:close/>
                </a:path>
                <a:path w="2360295" h="1867535">
                  <a:moveTo>
                    <a:pt x="1025728" y="1153994"/>
                  </a:moveTo>
                  <a:lnTo>
                    <a:pt x="1025886" y="1153994"/>
                  </a:lnTo>
                  <a:lnTo>
                    <a:pt x="1026281" y="1152724"/>
                  </a:lnTo>
                  <a:lnTo>
                    <a:pt x="1037810" y="1152724"/>
                  </a:lnTo>
                  <a:lnTo>
                    <a:pt x="1034967" y="1150184"/>
                  </a:lnTo>
                  <a:lnTo>
                    <a:pt x="1036073" y="1148914"/>
                  </a:lnTo>
                  <a:lnTo>
                    <a:pt x="1037178" y="1148914"/>
                  </a:lnTo>
                  <a:lnTo>
                    <a:pt x="1034178" y="1146374"/>
                  </a:lnTo>
                  <a:lnTo>
                    <a:pt x="1035441" y="1146374"/>
                  </a:lnTo>
                  <a:lnTo>
                    <a:pt x="1036389" y="1145104"/>
                  </a:lnTo>
                  <a:lnTo>
                    <a:pt x="1035520" y="1142564"/>
                  </a:lnTo>
                  <a:lnTo>
                    <a:pt x="1035836" y="1140024"/>
                  </a:lnTo>
                  <a:lnTo>
                    <a:pt x="1037257" y="1138754"/>
                  </a:lnTo>
                  <a:lnTo>
                    <a:pt x="1026834" y="1138754"/>
                  </a:lnTo>
                  <a:lnTo>
                    <a:pt x="1028097" y="1140024"/>
                  </a:lnTo>
                  <a:lnTo>
                    <a:pt x="1027544" y="1140024"/>
                  </a:lnTo>
                  <a:lnTo>
                    <a:pt x="1026992" y="1141294"/>
                  </a:lnTo>
                  <a:lnTo>
                    <a:pt x="1027782" y="1141294"/>
                  </a:lnTo>
                  <a:lnTo>
                    <a:pt x="1027703" y="1142564"/>
                  </a:lnTo>
                  <a:lnTo>
                    <a:pt x="1027545" y="1142564"/>
                  </a:lnTo>
                  <a:lnTo>
                    <a:pt x="1027466" y="1143834"/>
                  </a:lnTo>
                  <a:lnTo>
                    <a:pt x="1025807" y="1143834"/>
                  </a:lnTo>
                  <a:lnTo>
                    <a:pt x="1025886" y="1145104"/>
                  </a:lnTo>
                  <a:lnTo>
                    <a:pt x="1026597" y="1147644"/>
                  </a:lnTo>
                  <a:lnTo>
                    <a:pt x="1025491" y="1148914"/>
                  </a:lnTo>
                  <a:lnTo>
                    <a:pt x="1025136" y="1150184"/>
                  </a:lnTo>
                  <a:lnTo>
                    <a:pt x="1025886" y="1150184"/>
                  </a:lnTo>
                  <a:lnTo>
                    <a:pt x="1026202" y="1151454"/>
                  </a:lnTo>
                  <a:lnTo>
                    <a:pt x="1025807" y="1151454"/>
                  </a:lnTo>
                  <a:lnTo>
                    <a:pt x="1025728" y="1153994"/>
                  </a:lnTo>
                  <a:close/>
                </a:path>
                <a:path w="2360295" h="1867535">
                  <a:moveTo>
                    <a:pt x="1026360" y="1143834"/>
                  </a:moveTo>
                  <a:lnTo>
                    <a:pt x="1027466" y="1143834"/>
                  </a:lnTo>
                  <a:lnTo>
                    <a:pt x="1027308" y="1142564"/>
                  </a:lnTo>
                  <a:lnTo>
                    <a:pt x="1026834" y="1142564"/>
                  </a:lnTo>
                  <a:lnTo>
                    <a:pt x="1026360" y="1143834"/>
                  </a:lnTo>
                  <a:close/>
                </a:path>
                <a:path w="2360295" h="1867535">
                  <a:moveTo>
                    <a:pt x="1024702" y="1152724"/>
                  </a:moveTo>
                  <a:lnTo>
                    <a:pt x="1025175" y="1152724"/>
                  </a:lnTo>
                  <a:lnTo>
                    <a:pt x="1025412" y="1151454"/>
                  </a:lnTo>
                  <a:lnTo>
                    <a:pt x="1025886" y="1150184"/>
                  </a:lnTo>
                  <a:lnTo>
                    <a:pt x="1025136" y="1150184"/>
                  </a:lnTo>
                  <a:lnTo>
                    <a:pt x="1024781" y="1151454"/>
                  </a:lnTo>
                  <a:lnTo>
                    <a:pt x="1024623" y="1151454"/>
                  </a:lnTo>
                  <a:lnTo>
                    <a:pt x="1024702" y="1152724"/>
                  </a:lnTo>
                  <a:close/>
                </a:path>
                <a:path w="2360295" h="1867535">
                  <a:moveTo>
                    <a:pt x="1025847" y="1155264"/>
                  </a:moveTo>
                  <a:lnTo>
                    <a:pt x="1034967" y="1155264"/>
                  </a:lnTo>
                  <a:lnTo>
                    <a:pt x="1034967" y="1152724"/>
                  </a:lnTo>
                  <a:lnTo>
                    <a:pt x="1027228" y="1152724"/>
                  </a:lnTo>
                  <a:lnTo>
                    <a:pt x="1026123" y="1153994"/>
                  </a:lnTo>
                  <a:lnTo>
                    <a:pt x="1025847" y="1155264"/>
                  </a:lnTo>
                  <a:close/>
                </a:path>
                <a:path w="2360295" h="1867535">
                  <a:moveTo>
                    <a:pt x="1027781" y="1157804"/>
                  </a:moveTo>
                  <a:lnTo>
                    <a:pt x="1038442" y="1157804"/>
                  </a:lnTo>
                  <a:lnTo>
                    <a:pt x="1038600" y="1156534"/>
                  </a:lnTo>
                  <a:lnTo>
                    <a:pt x="1037573" y="1156534"/>
                  </a:lnTo>
                  <a:lnTo>
                    <a:pt x="1038758" y="1153994"/>
                  </a:lnTo>
                  <a:lnTo>
                    <a:pt x="1036942" y="1155264"/>
                  </a:lnTo>
                  <a:lnTo>
                    <a:pt x="1025847" y="1155264"/>
                  </a:lnTo>
                  <a:lnTo>
                    <a:pt x="1025570" y="1156534"/>
                  </a:lnTo>
                  <a:lnTo>
                    <a:pt x="1027781" y="1157804"/>
                  </a:lnTo>
                  <a:close/>
                </a:path>
                <a:path w="2360295" h="1867535">
                  <a:moveTo>
                    <a:pt x="1035441" y="1155264"/>
                  </a:moveTo>
                  <a:lnTo>
                    <a:pt x="1036626" y="1155264"/>
                  </a:lnTo>
                  <a:lnTo>
                    <a:pt x="1036468" y="1153994"/>
                  </a:lnTo>
                  <a:lnTo>
                    <a:pt x="1035678" y="1153994"/>
                  </a:lnTo>
                  <a:lnTo>
                    <a:pt x="1035441" y="1155264"/>
                  </a:lnTo>
                  <a:close/>
                </a:path>
                <a:path w="2360295" h="1867535">
                  <a:moveTo>
                    <a:pt x="1025649" y="1155264"/>
                  </a:moveTo>
                  <a:lnTo>
                    <a:pt x="1025807" y="1153994"/>
                  </a:lnTo>
                  <a:lnTo>
                    <a:pt x="1025649" y="1155264"/>
                  </a:lnTo>
                  <a:close/>
                </a:path>
                <a:path w="2360295" h="1867535">
                  <a:moveTo>
                    <a:pt x="1036547" y="1160344"/>
                  </a:moveTo>
                  <a:lnTo>
                    <a:pt x="1037494" y="1157804"/>
                  </a:lnTo>
                  <a:lnTo>
                    <a:pt x="1035362" y="1157804"/>
                  </a:lnTo>
                  <a:lnTo>
                    <a:pt x="1036547" y="1160344"/>
                  </a:lnTo>
                  <a:close/>
                </a:path>
                <a:path w="2360295" h="1867535">
                  <a:moveTo>
                    <a:pt x="1033388" y="1162884"/>
                  </a:moveTo>
                  <a:lnTo>
                    <a:pt x="1035362" y="1162884"/>
                  </a:lnTo>
                  <a:lnTo>
                    <a:pt x="1035441" y="1161614"/>
                  </a:lnTo>
                  <a:lnTo>
                    <a:pt x="1032756" y="1160344"/>
                  </a:lnTo>
                  <a:lnTo>
                    <a:pt x="1034888" y="1159074"/>
                  </a:lnTo>
                  <a:lnTo>
                    <a:pt x="1035046" y="1157804"/>
                  </a:lnTo>
                  <a:lnTo>
                    <a:pt x="1027702" y="1157804"/>
                  </a:lnTo>
                  <a:lnTo>
                    <a:pt x="1027307" y="1159074"/>
                  </a:lnTo>
                  <a:lnTo>
                    <a:pt x="1026439" y="1159074"/>
                  </a:lnTo>
                  <a:lnTo>
                    <a:pt x="1025491" y="1161614"/>
                  </a:lnTo>
                  <a:lnTo>
                    <a:pt x="1035125" y="1161614"/>
                  </a:lnTo>
                  <a:lnTo>
                    <a:pt x="1034678" y="1161896"/>
                  </a:lnTo>
                  <a:lnTo>
                    <a:pt x="1033388" y="1162884"/>
                  </a:lnTo>
                  <a:close/>
                </a:path>
                <a:path w="2360295" h="1867535">
                  <a:moveTo>
                    <a:pt x="1025412" y="1159074"/>
                  </a:moveTo>
                  <a:lnTo>
                    <a:pt x="1026439" y="1159074"/>
                  </a:lnTo>
                  <a:lnTo>
                    <a:pt x="1026281" y="1157804"/>
                  </a:lnTo>
                  <a:lnTo>
                    <a:pt x="1026123" y="1157804"/>
                  </a:lnTo>
                  <a:lnTo>
                    <a:pt x="1025412" y="1159074"/>
                  </a:lnTo>
                  <a:close/>
                </a:path>
                <a:path w="2360295" h="1867535">
                  <a:moveTo>
                    <a:pt x="1034678" y="1161896"/>
                  </a:moveTo>
                  <a:lnTo>
                    <a:pt x="1035125" y="1161614"/>
                  </a:lnTo>
                  <a:lnTo>
                    <a:pt x="1034678" y="1161896"/>
                  </a:lnTo>
                  <a:close/>
                </a:path>
                <a:path w="2360295" h="1867535">
                  <a:moveTo>
                    <a:pt x="1026360" y="1164154"/>
                  </a:moveTo>
                  <a:lnTo>
                    <a:pt x="1031098" y="1164154"/>
                  </a:lnTo>
                  <a:lnTo>
                    <a:pt x="1034678" y="1161896"/>
                  </a:lnTo>
                  <a:lnTo>
                    <a:pt x="1035046" y="1161614"/>
                  </a:lnTo>
                  <a:lnTo>
                    <a:pt x="1025491" y="1161614"/>
                  </a:lnTo>
                  <a:lnTo>
                    <a:pt x="1028097" y="1162884"/>
                  </a:lnTo>
                  <a:lnTo>
                    <a:pt x="1026360" y="1164154"/>
                  </a:lnTo>
                  <a:close/>
                </a:path>
                <a:path w="2360295" h="1867535">
                  <a:moveTo>
                    <a:pt x="1029913" y="1170504"/>
                  </a:moveTo>
                  <a:lnTo>
                    <a:pt x="1032440" y="1170504"/>
                  </a:lnTo>
                  <a:lnTo>
                    <a:pt x="1033625" y="1167964"/>
                  </a:lnTo>
                  <a:lnTo>
                    <a:pt x="1035520" y="1167964"/>
                  </a:lnTo>
                  <a:lnTo>
                    <a:pt x="1037178" y="1166694"/>
                  </a:lnTo>
                  <a:lnTo>
                    <a:pt x="1033309" y="1165424"/>
                  </a:lnTo>
                  <a:lnTo>
                    <a:pt x="1034573" y="1164154"/>
                  </a:lnTo>
                  <a:lnTo>
                    <a:pt x="1034493" y="1162884"/>
                  </a:lnTo>
                  <a:lnTo>
                    <a:pt x="1031098" y="1164154"/>
                  </a:lnTo>
                  <a:lnTo>
                    <a:pt x="1026439" y="1164154"/>
                  </a:lnTo>
                  <a:lnTo>
                    <a:pt x="1028097" y="1165424"/>
                  </a:lnTo>
                  <a:lnTo>
                    <a:pt x="1029045" y="1165424"/>
                  </a:lnTo>
                  <a:lnTo>
                    <a:pt x="1029913" y="1166694"/>
                  </a:lnTo>
                  <a:lnTo>
                    <a:pt x="1029913" y="1170504"/>
                  </a:lnTo>
                  <a:close/>
                </a:path>
                <a:path w="2360295" h="1867535">
                  <a:moveTo>
                    <a:pt x="1025254" y="1164154"/>
                  </a:moveTo>
                  <a:lnTo>
                    <a:pt x="1025965" y="1164154"/>
                  </a:lnTo>
                  <a:lnTo>
                    <a:pt x="1026202" y="1162884"/>
                  </a:lnTo>
                  <a:lnTo>
                    <a:pt x="1025649" y="1162884"/>
                  </a:lnTo>
                  <a:lnTo>
                    <a:pt x="1025254" y="1164154"/>
                  </a:lnTo>
                  <a:close/>
                </a:path>
                <a:path w="2360295" h="1867535">
                  <a:moveTo>
                    <a:pt x="1025965" y="1167964"/>
                  </a:moveTo>
                  <a:lnTo>
                    <a:pt x="1026123" y="1166694"/>
                  </a:lnTo>
                  <a:lnTo>
                    <a:pt x="1026597" y="1165424"/>
                  </a:lnTo>
                  <a:lnTo>
                    <a:pt x="1026439" y="1164154"/>
                  </a:lnTo>
                  <a:lnTo>
                    <a:pt x="1025018" y="1164154"/>
                  </a:lnTo>
                  <a:lnTo>
                    <a:pt x="1025333" y="1165424"/>
                  </a:lnTo>
                  <a:lnTo>
                    <a:pt x="1025886" y="1165424"/>
                  </a:lnTo>
                  <a:lnTo>
                    <a:pt x="1024228" y="1166694"/>
                  </a:lnTo>
                  <a:lnTo>
                    <a:pt x="1025728" y="1166694"/>
                  </a:lnTo>
                  <a:lnTo>
                    <a:pt x="1025965" y="1167964"/>
                  </a:lnTo>
                  <a:close/>
                </a:path>
                <a:path w="2360295" h="1867535">
                  <a:moveTo>
                    <a:pt x="1027939" y="1169234"/>
                  </a:moveTo>
                  <a:lnTo>
                    <a:pt x="1029360" y="1169234"/>
                  </a:lnTo>
                  <a:lnTo>
                    <a:pt x="1028571" y="1166694"/>
                  </a:lnTo>
                  <a:lnTo>
                    <a:pt x="1028097" y="1166694"/>
                  </a:lnTo>
                  <a:lnTo>
                    <a:pt x="1028413" y="1165424"/>
                  </a:lnTo>
                  <a:lnTo>
                    <a:pt x="1028097" y="1165424"/>
                  </a:lnTo>
                  <a:lnTo>
                    <a:pt x="1027623" y="1166694"/>
                  </a:lnTo>
                  <a:lnTo>
                    <a:pt x="1027702" y="1167964"/>
                  </a:lnTo>
                  <a:lnTo>
                    <a:pt x="1027939" y="1169234"/>
                  </a:lnTo>
                  <a:close/>
                </a:path>
                <a:path w="2360295" h="1867535">
                  <a:moveTo>
                    <a:pt x="1038047" y="1170504"/>
                  </a:moveTo>
                  <a:lnTo>
                    <a:pt x="1038915" y="1170504"/>
                  </a:lnTo>
                  <a:lnTo>
                    <a:pt x="1037178" y="1167964"/>
                  </a:lnTo>
                  <a:lnTo>
                    <a:pt x="1038047" y="1170504"/>
                  </a:lnTo>
                  <a:close/>
                </a:path>
                <a:path w="2360295" h="1867535">
                  <a:moveTo>
                    <a:pt x="1033862" y="1169234"/>
                  </a:moveTo>
                  <a:lnTo>
                    <a:pt x="1036389" y="1169234"/>
                  </a:lnTo>
                  <a:lnTo>
                    <a:pt x="1036231" y="1167964"/>
                  </a:lnTo>
                  <a:lnTo>
                    <a:pt x="1033625" y="1167964"/>
                  </a:lnTo>
                  <a:lnTo>
                    <a:pt x="1033862" y="1169234"/>
                  </a:lnTo>
                  <a:close/>
                </a:path>
                <a:path w="2360295" h="1867535">
                  <a:moveTo>
                    <a:pt x="1038915" y="1170504"/>
                  </a:moveTo>
                  <a:lnTo>
                    <a:pt x="1039152" y="1170504"/>
                  </a:lnTo>
                  <a:lnTo>
                    <a:pt x="1038837" y="1169234"/>
                  </a:lnTo>
                  <a:lnTo>
                    <a:pt x="1038915" y="1170504"/>
                  </a:lnTo>
                  <a:close/>
                </a:path>
                <a:path w="2360295" h="1867535">
                  <a:moveTo>
                    <a:pt x="1033388" y="1172620"/>
                  </a:moveTo>
                  <a:lnTo>
                    <a:pt x="1035283" y="1169234"/>
                  </a:lnTo>
                  <a:lnTo>
                    <a:pt x="1032440" y="1170504"/>
                  </a:lnTo>
                  <a:lnTo>
                    <a:pt x="1032677" y="1170504"/>
                  </a:lnTo>
                  <a:lnTo>
                    <a:pt x="1032756" y="1171774"/>
                  </a:lnTo>
                  <a:lnTo>
                    <a:pt x="1033388" y="1172620"/>
                  </a:lnTo>
                  <a:close/>
                </a:path>
                <a:path w="2360295" h="1867535">
                  <a:moveTo>
                    <a:pt x="1026992" y="1170504"/>
                  </a:moveTo>
                  <a:lnTo>
                    <a:pt x="1027861" y="1170504"/>
                  </a:lnTo>
                  <a:lnTo>
                    <a:pt x="1027624" y="1169234"/>
                  </a:lnTo>
                  <a:lnTo>
                    <a:pt x="1026992" y="1170504"/>
                  </a:lnTo>
                  <a:close/>
                </a:path>
                <a:path w="2360295" h="1867535">
                  <a:moveTo>
                    <a:pt x="1038915" y="1171774"/>
                  </a:moveTo>
                  <a:lnTo>
                    <a:pt x="1039705" y="1171774"/>
                  </a:lnTo>
                  <a:lnTo>
                    <a:pt x="1039547" y="1170504"/>
                  </a:lnTo>
                  <a:lnTo>
                    <a:pt x="1037968" y="1170504"/>
                  </a:lnTo>
                  <a:lnTo>
                    <a:pt x="1038915" y="1171774"/>
                  </a:lnTo>
                  <a:close/>
                </a:path>
                <a:path w="2360295" h="1867535">
                  <a:moveTo>
                    <a:pt x="1031255" y="1171774"/>
                  </a:moveTo>
                  <a:lnTo>
                    <a:pt x="1031650" y="1171774"/>
                  </a:lnTo>
                  <a:lnTo>
                    <a:pt x="1031255" y="1170504"/>
                  </a:lnTo>
                  <a:lnTo>
                    <a:pt x="1031098" y="1170504"/>
                  </a:lnTo>
                  <a:lnTo>
                    <a:pt x="1030920" y="1170694"/>
                  </a:lnTo>
                  <a:lnTo>
                    <a:pt x="1031255" y="1171774"/>
                  </a:lnTo>
                  <a:close/>
                </a:path>
                <a:path w="2360295" h="1867535">
                  <a:moveTo>
                    <a:pt x="1030920" y="1170694"/>
                  </a:moveTo>
                  <a:lnTo>
                    <a:pt x="1031098" y="1170504"/>
                  </a:lnTo>
                  <a:lnTo>
                    <a:pt x="1030861" y="1170504"/>
                  </a:lnTo>
                  <a:lnTo>
                    <a:pt x="1030920" y="1170694"/>
                  </a:lnTo>
                  <a:close/>
                </a:path>
                <a:path w="2360295" h="1867535">
                  <a:moveTo>
                    <a:pt x="1028097" y="1174314"/>
                  </a:moveTo>
                  <a:lnTo>
                    <a:pt x="1030150" y="1174314"/>
                  </a:lnTo>
                  <a:lnTo>
                    <a:pt x="1029806" y="1173390"/>
                  </a:lnTo>
                  <a:lnTo>
                    <a:pt x="1029771" y="1172535"/>
                  </a:lnTo>
                  <a:lnTo>
                    <a:pt x="1029913" y="1171774"/>
                  </a:lnTo>
                  <a:lnTo>
                    <a:pt x="1030920" y="1170694"/>
                  </a:lnTo>
                  <a:lnTo>
                    <a:pt x="1030861" y="1170504"/>
                  </a:lnTo>
                  <a:lnTo>
                    <a:pt x="1028492" y="1170504"/>
                  </a:lnTo>
                  <a:lnTo>
                    <a:pt x="1028413" y="1171774"/>
                  </a:lnTo>
                  <a:lnTo>
                    <a:pt x="1028097" y="1174314"/>
                  </a:lnTo>
                  <a:close/>
                </a:path>
                <a:path w="2360295" h="1867535">
                  <a:moveTo>
                    <a:pt x="1026755" y="1176853"/>
                  </a:moveTo>
                  <a:lnTo>
                    <a:pt x="1026755" y="1175584"/>
                  </a:lnTo>
                  <a:lnTo>
                    <a:pt x="1027071" y="1174314"/>
                  </a:lnTo>
                  <a:lnTo>
                    <a:pt x="1027624" y="1173044"/>
                  </a:lnTo>
                  <a:lnTo>
                    <a:pt x="1026518" y="1171774"/>
                  </a:lnTo>
                  <a:lnTo>
                    <a:pt x="1028255" y="1170504"/>
                  </a:lnTo>
                  <a:lnTo>
                    <a:pt x="1026360" y="1170504"/>
                  </a:lnTo>
                  <a:lnTo>
                    <a:pt x="1025729" y="1171774"/>
                  </a:lnTo>
                  <a:lnTo>
                    <a:pt x="1026281" y="1171774"/>
                  </a:lnTo>
                  <a:lnTo>
                    <a:pt x="1025492" y="1173044"/>
                  </a:lnTo>
                  <a:lnTo>
                    <a:pt x="1025334" y="1173044"/>
                  </a:lnTo>
                  <a:lnTo>
                    <a:pt x="1026123" y="1174314"/>
                  </a:lnTo>
                  <a:lnTo>
                    <a:pt x="1026755" y="1176853"/>
                  </a:lnTo>
                  <a:close/>
                </a:path>
                <a:path w="2360295" h="1867535">
                  <a:moveTo>
                    <a:pt x="1026755" y="1179394"/>
                  </a:moveTo>
                  <a:lnTo>
                    <a:pt x="1030229" y="1179394"/>
                  </a:lnTo>
                  <a:lnTo>
                    <a:pt x="1030466" y="1178124"/>
                  </a:lnTo>
                  <a:lnTo>
                    <a:pt x="1034651" y="1178124"/>
                  </a:lnTo>
                  <a:lnTo>
                    <a:pt x="1034098" y="1176853"/>
                  </a:lnTo>
                  <a:lnTo>
                    <a:pt x="1033072" y="1175584"/>
                  </a:lnTo>
                  <a:lnTo>
                    <a:pt x="1032663" y="1173390"/>
                  </a:lnTo>
                  <a:lnTo>
                    <a:pt x="1032598" y="1171774"/>
                  </a:lnTo>
                  <a:lnTo>
                    <a:pt x="1031808" y="1171774"/>
                  </a:lnTo>
                  <a:lnTo>
                    <a:pt x="1030861" y="1173044"/>
                  </a:lnTo>
                  <a:lnTo>
                    <a:pt x="1031177" y="1173044"/>
                  </a:lnTo>
                  <a:lnTo>
                    <a:pt x="1031966" y="1174314"/>
                  </a:lnTo>
                  <a:lnTo>
                    <a:pt x="1028097" y="1174314"/>
                  </a:lnTo>
                  <a:lnTo>
                    <a:pt x="1028334" y="1175584"/>
                  </a:lnTo>
                  <a:lnTo>
                    <a:pt x="1028413" y="1176854"/>
                  </a:lnTo>
                  <a:lnTo>
                    <a:pt x="1028571" y="1178124"/>
                  </a:lnTo>
                  <a:lnTo>
                    <a:pt x="1026755" y="1179394"/>
                  </a:lnTo>
                  <a:close/>
                </a:path>
                <a:path w="2360295" h="1867535">
                  <a:moveTo>
                    <a:pt x="1025492" y="1173044"/>
                  </a:moveTo>
                  <a:lnTo>
                    <a:pt x="1026281" y="1171774"/>
                  </a:lnTo>
                  <a:lnTo>
                    <a:pt x="1025713" y="1172535"/>
                  </a:lnTo>
                  <a:lnTo>
                    <a:pt x="1025492" y="1173044"/>
                  </a:lnTo>
                  <a:close/>
                </a:path>
                <a:path w="2360295" h="1867535">
                  <a:moveTo>
                    <a:pt x="1025713" y="1172535"/>
                  </a:moveTo>
                  <a:lnTo>
                    <a:pt x="1026281" y="1171774"/>
                  </a:lnTo>
                  <a:lnTo>
                    <a:pt x="1026045" y="1171774"/>
                  </a:lnTo>
                  <a:lnTo>
                    <a:pt x="1025713" y="1172535"/>
                  </a:lnTo>
                  <a:close/>
                </a:path>
                <a:path w="2360295" h="1867535">
                  <a:moveTo>
                    <a:pt x="1025334" y="1173044"/>
                  </a:moveTo>
                  <a:lnTo>
                    <a:pt x="1025492" y="1173044"/>
                  </a:lnTo>
                  <a:lnTo>
                    <a:pt x="1025713" y="1172535"/>
                  </a:lnTo>
                  <a:lnTo>
                    <a:pt x="1025334" y="1173044"/>
                  </a:lnTo>
                  <a:close/>
                </a:path>
                <a:path w="2360295" h="1867535">
                  <a:moveTo>
                    <a:pt x="1033151" y="1173044"/>
                  </a:moveTo>
                  <a:lnTo>
                    <a:pt x="1033704" y="1173044"/>
                  </a:lnTo>
                  <a:lnTo>
                    <a:pt x="1033388" y="1172620"/>
                  </a:lnTo>
                  <a:lnTo>
                    <a:pt x="1033151" y="1173044"/>
                  </a:lnTo>
                  <a:close/>
                </a:path>
                <a:path w="2360295" h="1867535">
                  <a:moveTo>
                    <a:pt x="1034099" y="1174314"/>
                  </a:moveTo>
                  <a:lnTo>
                    <a:pt x="1035046" y="1174314"/>
                  </a:lnTo>
                  <a:lnTo>
                    <a:pt x="1034888" y="1173044"/>
                  </a:lnTo>
                  <a:lnTo>
                    <a:pt x="1033704" y="1173044"/>
                  </a:lnTo>
                  <a:lnTo>
                    <a:pt x="1034099" y="1174314"/>
                  </a:lnTo>
                  <a:close/>
                </a:path>
                <a:path w="2360295" h="1867535">
                  <a:moveTo>
                    <a:pt x="1031966" y="1174314"/>
                  </a:moveTo>
                  <a:lnTo>
                    <a:pt x="1031177" y="1173044"/>
                  </a:lnTo>
                  <a:lnTo>
                    <a:pt x="1031047" y="1173390"/>
                  </a:lnTo>
                  <a:lnTo>
                    <a:pt x="1031966" y="1174314"/>
                  </a:lnTo>
                  <a:close/>
                </a:path>
                <a:path w="2360295" h="1867535">
                  <a:moveTo>
                    <a:pt x="1031047" y="1173390"/>
                  </a:moveTo>
                  <a:lnTo>
                    <a:pt x="1031177" y="1173044"/>
                  </a:lnTo>
                  <a:lnTo>
                    <a:pt x="1030703" y="1173044"/>
                  </a:lnTo>
                  <a:lnTo>
                    <a:pt x="1031047" y="1173390"/>
                  </a:lnTo>
                  <a:close/>
                </a:path>
                <a:path w="2360295" h="1867535">
                  <a:moveTo>
                    <a:pt x="1030703" y="1174314"/>
                  </a:moveTo>
                  <a:lnTo>
                    <a:pt x="1031966" y="1174314"/>
                  </a:lnTo>
                  <a:lnTo>
                    <a:pt x="1031047" y="1173390"/>
                  </a:lnTo>
                  <a:lnTo>
                    <a:pt x="1030703" y="1174314"/>
                  </a:lnTo>
                  <a:close/>
                </a:path>
                <a:path w="2360295" h="1867535">
                  <a:moveTo>
                    <a:pt x="1034919" y="1177869"/>
                  </a:moveTo>
                  <a:lnTo>
                    <a:pt x="1034414" y="1176854"/>
                  </a:lnTo>
                  <a:lnTo>
                    <a:pt x="1034099" y="1176854"/>
                  </a:lnTo>
                  <a:lnTo>
                    <a:pt x="1034919" y="1177869"/>
                  </a:lnTo>
                  <a:close/>
                </a:path>
                <a:path w="2360295" h="1867535">
                  <a:moveTo>
                    <a:pt x="1034651" y="1178124"/>
                  </a:moveTo>
                  <a:lnTo>
                    <a:pt x="1035046" y="1178124"/>
                  </a:lnTo>
                  <a:lnTo>
                    <a:pt x="1034919" y="1177869"/>
                  </a:lnTo>
                  <a:lnTo>
                    <a:pt x="1034099" y="1176854"/>
                  </a:lnTo>
                  <a:lnTo>
                    <a:pt x="1034651" y="1178124"/>
                  </a:lnTo>
                  <a:close/>
                </a:path>
                <a:path w="2360295" h="1867535">
                  <a:moveTo>
                    <a:pt x="1025413" y="1180664"/>
                  </a:moveTo>
                  <a:lnTo>
                    <a:pt x="1026123" y="1179394"/>
                  </a:lnTo>
                  <a:lnTo>
                    <a:pt x="1026755" y="1179394"/>
                  </a:lnTo>
                  <a:lnTo>
                    <a:pt x="1026881" y="1177869"/>
                  </a:lnTo>
                  <a:lnTo>
                    <a:pt x="1026755" y="1176854"/>
                  </a:lnTo>
                  <a:lnTo>
                    <a:pt x="1025413" y="1178124"/>
                  </a:lnTo>
                  <a:lnTo>
                    <a:pt x="1025413" y="1180664"/>
                  </a:lnTo>
                  <a:close/>
                </a:path>
                <a:path w="2360295" h="1867535">
                  <a:moveTo>
                    <a:pt x="1035046" y="1178124"/>
                  </a:moveTo>
                  <a:lnTo>
                    <a:pt x="1034919" y="1177869"/>
                  </a:lnTo>
                  <a:lnTo>
                    <a:pt x="1035046" y="1178124"/>
                  </a:lnTo>
                  <a:close/>
                </a:path>
                <a:path w="2360295" h="1867535">
                  <a:moveTo>
                    <a:pt x="1035441" y="1187014"/>
                  </a:moveTo>
                  <a:lnTo>
                    <a:pt x="1038205" y="1187014"/>
                  </a:lnTo>
                  <a:lnTo>
                    <a:pt x="1037889" y="1185744"/>
                  </a:lnTo>
                  <a:lnTo>
                    <a:pt x="1038047" y="1184474"/>
                  </a:lnTo>
                  <a:lnTo>
                    <a:pt x="1038363" y="1184474"/>
                  </a:lnTo>
                  <a:lnTo>
                    <a:pt x="1038599" y="1183204"/>
                  </a:lnTo>
                  <a:lnTo>
                    <a:pt x="1038915" y="1183204"/>
                  </a:lnTo>
                  <a:lnTo>
                    <a:pt x="1038679" y="1181934"/>
                  </a:lnTo>
                  <a:lnTo>
                    <a:pt x="1037731" y="1181934"/>
                  </a:lnTo>
                  <a:lnTo>
                    <a:pt x="1038363" y="1180664"/>
                  </a:lnTo>
                  <a:lnTo>
                    <a:pt x="1037573" y="1180664"/>
                  </a:lnTo>
                  <a:lnTo>
                    <a:pt x="1035994" y="1178124"/>
                  </a:lnTo>
                  <a:lnTo>
                    <a:pt x="1037099" y="1180664"/>
                  </a:lnTo>
                  <a:lnTo>
                    <a:pt x="1036073" y="1181934"/>
                  </a:lnTo>
                  <a:lnTo>
                    <a:pt x="1035678" y="1183204"/>
                  </a:lnTo>
                  <a:lnTo>
                    <a:pt x="1035204" y="1184474"/>
                  </a:lnTo>
                  <a:lnTo>
                    <a:pt x="1033704" y="1185744"/>
                  </a:lnTo>
                  <a:lnTo>
                    <a:pt x="1035441" y="1187014"/>
                  </a:lnTo>
                  <a:close/>
                </a:path>
                <a:path w="2360295" h="1867535">
                  <a:moveTo>
                    <a:pt x="1032203" y="1183204"/>
                  </a:moveTo>
                  <a:lnTo>
                    <a:pt x="1032598" y="1183204"/>
                  </a:lnTo>
                  <a:lnTo>
                    <a:pt x="1032598" y="1181934"/>
                  </a:lnTo>
                  <a:lnTo>
                    <a:pt x="1033072" y="1180664"/>
                  </a:lnTo>
                  <a:lnTo>
                    <a:pt x="1035046" y="1180664"/>
                  </a:lnTo>
                  <a:lnTo>
                    <a:pt x="1034414" y="1179394"/>
                  </a:lnTo>
                  <a:lnTo>
                    <a:pt x="1034967" y="1178124"/>
                  </a:lnTo>
                  <a:lnTo>
                    <a:pt x="1033467" y="1178124"/>
                  </a:lnTo>
                  <a:lnTo>
                    <a:pt x="1034099" y="1179394"/>
                  </a:lnTo>
                  <a:lnTo>
                    <a:pt x="1031888" y="1179394"/>
                  </a:lnTo>
                  <a:lnTo>
                    <a:pt x="1032124" y="1180664"/>
                  </a:lnTo>
                  <a:lnTo>
                    <a:pt x="1032203" y="1183204"/>
                  </a:lnTo>
                  <a:close/>
                </a:path>
                <a:path w="2360295" h="1867535">
                  <a:moveTo>
                    <a:pt x="1031335" y="1179394"/>
                  </a:moveTo>
                  <a:lnTo>
                    <a:pt x="1034099" y="1179394"/>
                  </a:lnTo>
                  <a:lnTo>
                    <a:pt x="1031730" y="1178124"/>
                  </a:lnTo>
                  <a:lnTo>
                    <a:pt x="1031335" y="1179394"/>
                  </a:lnTo>
                  <a:close/>
                </a:path>
                <a:path w="2360295" h="1867535">
                  <a:moveTo>
                    <a:pt x="1037573" y="1180664"/>
                  </a:moveTo>
                  <a:lnTo>
                    <a:pt x="1038836" y="1180664"/>
                  </a:lnTo>
                  <a:lnTo>
                    <a:pt x="1038915" y="1179394"/>
                  </a:lnTo>
                  <a:lnTo>
                    <a:pt x="1038521" y="1179394"/>
                  </a:lnTo>
                  <a:lnTo>
                    <a:pt x="1037573" y="1180664"/>
                  </a:lnTo>
                  <a:close/>
                </a:path>
                <a:path w="2360295" h="1867535">
                  <a:moveTo>
                    <a:pt x="1029913" y="1180664"/>
                  </a:moveTo>
                  <a:lnTo>
                    <a:pt x="1031888" y="1179394"/>
                  </a:lnTo>
                  <a:lnTo>
                    <a:pt x="1030703" y="1179394"/>
                  </a:lnTo>
                  <a:lnTo>
                    <a:pt x="1029913" y="1180664"/>
                  </a:lnTo>
                  <a:close/>
                </a:path>
                <a:path w="2360295" h="1867535">
                  <a:moveTo>
                    <a:pt x="1027387" y="1180664"/>
                  </a:moveTo>
                  <a:lnTo>
                    <a:pt x="1028097" y="1179394"/>
                  </a:lnTo>
                  <a:lnTo>
                    <a:pt x="1026913" y="1179394"/>
                  </a:lnTo>
                  <a:lnTo>
                    <a:pt x="1027387" y="1180664"/>
                  </a:lnTo>
                  <a:close/>
                </a:path>
                <a:path w="2360295" h="1867535">
                  <a:moveTo>
                    <a:pt x="1029124" y="1183204"/>
                  </a:moveTo>
                  <a:lnTo>
                    <a:pt x="1031493" y="1183204"/>
                  </a:lnTo>
                  <a:lnTo>
                    <a:pt x="1030703" y="1180664"/>
                  </a:lnTo>
                  <a:lnTo>
                    <a:pt x="1030861" y="1181934"/>
                  </a:lnTo>
                  <a:lnTo>
                    <a:pt x="1029282" y="1181934"/>
                  </a:lnTo>
                  <a:lnTo>
                    <a:pt x="1029124" y="1183204"/>
                  </a:lnTo>
                  <a:close/>
                </a:path>
                <a:path w="2360295" h="1867535">
                  <a:moveTo>
                    <a:pt x="1029282" y="1181934"/>
                  </a:moveTo>
                  <a:lnTo>
                    <a:pt x="1029835" y="1181934"/>
                  </a:lnTo>
                  <a:lnTo>
                    <a:pt x="1029677" y="1180664"/>
                  </a:lnTo>
                  <a:lnTo>
                    <a:pt x="1029045" y="1180664"/>
                  </a:lnTo>
                  <a:lnTo>
                    <a:pt x="1029282" y="1181934"/>
                  </a:lnTo>
                  <a:close/>
                </a:path>
                <a:path w="2360295" h="1867535">
                  <a:moveTo>
                    <a:pt x="1028571" y="1181934"/>
                  </a:moveTo>
                  <a:lnTo>
                    <a:pt x="1028571" y="1180664"/>
                  </a:lnTo>
                  <a:lnTo>
                    <a:pt x="1028177" y="1180664"/>
                  </a:lnTo>
                  <a:lnTo>
                    <a:pt x="1028571" y="1181934"/>
                  </a:lnTo>
                  <a:close/>
                </a:path>
                <a:path w="2360295" h="1867535">
                  <a:moveTo>
                    <a:pt x="1024465" y="1183204"/>
                  </a:moveTo>
                  <a:lnTo>
                    <a:pt x="1026360" y="1183204"/>
                  </a:lnTo>
                  <a:lnTo>
                    <a:pt x="1026360" y="1181934"/>
                  </a:lnTo>
                  <a:lnTo>
                    <a:pt x="1025413" y="1181934"/>
                  </a:lnTo>
                  <a:lnTo>
                    <a:pt x="1025018" y="1180664"/>
                  </a:lnTo>
                  <a:lnTo>
                    <a:pt x="1024781" y="1181934"/>
                  </a:lnTo>
                  <a:lnTo>
                    <a:pt x="1024465" y="1183204"/>
                  </a:lnTo>
                  <a:close/>
                </a:path>
                <a:path w="2360295" h="1867535">
                  <a:moveTo>
                    <a:pt x="1030624" y="1184474"/>
                  </a:moveTo>
                  <a:lnTo>
                    <a:pt x="1031019" y="1184474"/>
                  </a:lnTo>
                  <a:lnTo>
                    <a:pt x="1031651" y="1183204"/>
                  </a:lnTo>
                  <a:lnTo>
                    <a:pt x="1030546" y="1183204"/>
                  </a:lnTo>
                  <a:lnTo>
                    <a:pt x="1030624" y="1184474"/>
                  </a:lnTo>
                  <a:close/>
                </a:path>
                <a:path w="2360295" h="1867535">
                  <a:moveTo>
                    <a:pt x="1025018" y="1184474"/>
                  </a:moveTo>
                  <a:lnTo>
                    <a:pt x="1025413" y="1183204"/>
                  </a:lnTo>
                  <a:lnTo>
                    <a:pt x="1024781" y="1183204"/>
                  </a:lnTo>
                  <a:lnTo>
                    <a:pt x="1025018" y="1184474"/>
                  </a:lnTo>
                  <a:close/>
                </a:path>
                <a:path w="2360295" h="1867535">
                  <a:moveTo>
                    <a:pt x="1039626" y="1197174"/>
                  </a:moveTo>
                  <a:lnTo>
                    <a:pt x="1039389" y="1194634"/>
                  </a:lnTo>
                  <a:lnTo>
                    <a:pt x="1039270" y="1189554"/>
                  </a:lnTo>
                  <a:lnTo>
                    <a:pt x="1038915" y="1185744"/>
                  </a:lnTo>
                  <a:lnTo>
                    <a:pt x="1038836" y="1184474"/>
                  </a:lnTo>
                  <a:lnTo>
                    <a:pt x="1038678" y="1184474"/>
                  </a:lnTo>
                  <a:lnTo>
                    <a:pt x="1038520" y="1185744"/>
                  </a:lnTo>
                  <a:lnTo>
                    <a:pt x="1038363" y="1187014"/>
                  </a:lnTo>
                  <a:lnTo>
                    <a:pt x="1035441" y="1187014"/>
                  </a:lnTo>
                  <a:lnTo>
                    <a:pt x="1034573" y="1188284"/>
                  </a:lnTo>
                  <a:lnTo>
                    <a:pt x="1033704" y="1188284"/>
                  </a:lnTo>
                  <a:lnTo>
                    <a:pt x="1032757" y="1189554"/>
                  </a:lnTo>
                  <a:lnTo>
                    <a:pt x="1032520" y="1189554"/>
                  </a:lnTo>
                  <a:lnTo>
                    <a:pt x="1032677" y="1190824"/>
                  </a:lnTo>
                  <a:lnTo>
                    <a:pt x="1033230" y="1190824"/>
                  </a:lnTo>
                  <a:lnTo>
                    <a:pt x="1032105" y="1194634"/>
                  </a:lnTo>
                  <a:lnTo>
                    <a:pt x="1037494" y="1194634"/>
                  </a:lnTo>
                  <a:lnTo>
                    <a:pt x="1038560" y="1195904"/>
                  </a:lnTo>
                  <a:lnTo>
                    <a:pt x="1039073" y="1195904"/>
                  </a:lnTo>
                  <a:lnTo>
                    <a:pt x="1038843" y="1196241"/>
                  </a:lnTo>
                  <a:lnTo>
                    <a:pt x="1039626" y="1197174"/>
                  </a:lnTo>
                  <a:close/>
                </a:path>
                <a:path w="2360295" h="1867535">
                  <a:moveTo>
                    <a:pt x="1026913" y="1188284"/>
                  </a:moveTo>
                  <a:lnTo>
                    <a:pt x="1027861" y="1188284"/>
                  </a:lnTo>
                  <a:lnTo>
                    <a:pt x="1029835" y="1187014"/>
                  </a:lnTo>
                  <a:lnTo>
                    <a:pt x="1029440" y="1187014"/>
                  </a:lnTo>
                  <a:lnTo>
                    <a:pt x="1028413" y="1184474"/>
                  </a:lnTo>
                  <a:lnTo>
                    <a:pt x="1027782" y="1187014"/>
                  </a:lnTo>
                  <a:lnTo>
                    <a:pt x="1026682" y="1187997"/>
                  </a:lnTo>
                  <a:lnTo>
                    <a:pt x="1026913" y="1188284"/>
                  </a:lnTo>
                  <a:close/>
                </a:path>
                <a:path w="2360295" h="1867535">
                  <a:moveTo>
                    <a:pt x="1024465" y="1185744"/>
                  </a:moveTo>
                  <a:lnTo>
                    <a:pt x="1026597" y="1185744"/>
                  </a:lnTo>
                  <a:lnTo>
                    <a:pt x="1026045" y="1184474"/>
                  </a:lnTo>
                  <a:lnTo>
                    <a:pt x="1024623" y="1184474"/>
                  </a:lnTo>
                  <a:lnTo>
                    <a:pt x="1024465" y="1185744"/>
                  </a:lnTo>
                  <a:close/>
                </a:path>
                <a:path w="2360295" h="1867535">
                  <a:moveTo>
                    <a:pt x="1033704" y="1188284"/>
                  </a:moveTo>
                  <a:lnTo>
                    <a:pt x="1034573" y="1188284"/>
                  </a:lnTo>
                  <a:lnTo>
                    <a:pt x="1034652" y="1187014"/>
                  </a:lnTo>
                  <a:lnTo>
                    <a:pt x="1033704" y="1188284"/>
                  </a:lnTo>
                  <a:close/>
                </a:path>
                <a:path w="2360295" h="1867535">
                  <a:moveTo>
                    <a:pt x="1032520" y="1189554"/>
                  </a:moveTo>
                  <a:lnTo>
                    <a:pt x="1032757" y="1189554"/>
                  </a:lnTo>
                  <a:lnTo>
                    <a:pt x="1033072" y="1187014"/>
                  </a:lnTo>
                  <a:lnTo>
                    <a:pt x="1032520" y="1187014"/>
                  </a:lnTo>
                  <a:lnTo>
                    <a:pt x="1032520" y="1189554"/>
                  </a:lnTo>
                  <a:close/>
                </a:path>
                <a:path w="2360295" h="1867535">
                  <a:moveTo>
                    <a:pt x="1029519" y="1188284"/>
                  </a:moveTo>
                  <a:lnTo>
                    <a:pt x="1030072" y="1188284"/>
                  </a:lnTo>
                  <a:lnTo>
                    <a:pt x="1030151" y="1187014"/>
                  </a:lnTo>
                  <a:lnTo>
                    <a:pt x="1029993" y="1187014"/>
                  </a:lnTo>
                  <a:lnTo>
                    <a:pt x="1029519" y="1188284"/>
                  </a:lnTo>
                  <a:close/>
                </a:path>
                <a:path w="2360295" h="1867535">
                  <a:moveTo>
                    <a:pt x="1025097" y="1188284"/>
                  </a:moveTo>
                  <a:lnTo>
                    <a:pt x="1026361" y="1188284"/>
                  </a:lnTo>
                  <a:lnTo>
                    <a:pt x="1026682" y="1187997"/>
                  </a:lnTo>
                  <a:lnTo>
                    <a:pt x="1025887" y="1187014"/>
                  </a:lnTo>
                  <a:lnTo>
                    <a:pt x="1023834" y="1187014"/>
                  </a:lnTo>
                  <a:lnTo>
                    <a:pt x="1025097" y="1188284"/>
                  </a:lnTo>
                  <a:close/>
                </a:path>
                <a:path w="2360295" h="1867535">
                  <a:moveTo>
                    <a:pt x="1025729" y="1192094"/>
                  </a:moveTo>
                  <a:lnTo>
                    <a:pt x="1026597" y="1192094"/>
                  </a:lnTo>
                  <a:lnTo>
                    <a:pt x="1027466" y="1189554"/>
                  </a:lnTo>
                  <a:lnTo>
                    <a:pt x="1026913" y="1188284"/>
                  </a:lnTo>
                  <a:lnTo>
                    <a:pt x="1026682" y="1187997"/>
                  </a:lnTo>
                  <a:lnTo>
                    <a:pt x="1026361" y="1188284"/>
                  </a:lnTo>
                  <a:lnTo>
                    <a:pt x="1025097" y="1188284"/>
                  </a:lnTo>
                  <a:lnTo>
                    <a:pt x="1025255" y="1189554"/>
                  </a:lnTo>
                  <a:lnTo>
                    <a:pt x="1025729" y="1192094"/>
                  </a:lnTo>
                  <a:close/>
                </a:path>
                <a:path w="2360295" h="1867535">
                  <a:moveTo>
                    <a:pt x="1027150" y="1198444"/>
                  </a:moveTo>
                  <a:lnTo>
                    <a:pt x="1027348" y="1197174"/>
                  </a:lnTo>
                  <a:lnTo>
                    <a:pt x="1027387" y="1195904"/>
                  </a:lnTo>
                  <a:lnTo>
                    <a:pt x="1028571" y="1195904"/>
                  </a:lnTo>
                  <a:lnTo>
                    <a:pt x="1029677" y="1194634"/>
                  </a:lnTo>
                  <a:lnTo>
                    <a:pt x="1028887" y="1194634"/>
                  </a:lnTo>
                  <a:lnTo>
                    <a:pt x="1029914" y="1192094"/>
                  </a:lnTo>
                  <a:lnTo>
                    <a:pt x="1032283" y="1190824"/>
                  </a:lnTo>
                  <a:lnTo>
                    <a:pt x="1029835" y="1189554"/>
                  </a:lnTo>
                  <a:lnTo>
                    <a:pt x="1029914" y="1188284"/>
                  </a:lnTo>
                  <a:lnTo>
                    <a:pt x="1029045" y="1188284"/>
                  </a:lnTo>
                  <a:lnTo>
                    <a:pt x="1027940" y="1189554"/>
                  </a:lnTo>
                  <a:lnTo>
                    <a:pt x="1027861" y="1190824"/>
                  </a:lnTo>
                  <a:lnTo>
                    <a:pt x="1027466" y="1192094"/>
                  </a:lnTo>
                  <a:lnTo>
                    <a:pt x="1025729" y="1192094"/>
                  </a:lnTo>
                  <a:lnTo>
                    <a:pt x="1025966" y="1194634"/>
                  </a:lnTo>
                  <a:lnTo>
                    <a:pt x="1026676" y="1197174"/>
                  </a:lnTo>
                  <a:lnTo>
                    <a:pt x="1027150" y="1198444"/>
                  </a:lnTo>
                  <a:close/>
                </a:path>
                <a:path w="2360295" h="1867535">
                  <a:moveTo>
                    <a:pt x="1037162" y="1196920"/>
                  </a:moveTo>
                  <a:lnTo>
                    <a:pt x="1037257" y="1194634"/>
                  </a:lnTo>
                  <a:lnTo>
                    <a:pt x="1032105" y="1194634"/>
                  </a:lnTo>
                  <a:lnTo>
                    <a:pt x="1031730" y="1195904"/>
                  </a:lnTo>
                  <a:lnTo>
                    <a:pt x="1036151" y="1195904"/>
                  </a:lnTo>
                  <a:lnTo>
                    <a:pt x="1037162" y="1196920"/>
                  </a:lnTo>
                  <a:close/>
                </a:path>
                <a:path w="2360295" h="1867535">
                  <a:moveTo>
                    <a:pt x="1038843" y="1196241"/>
                  </a:moveTo>
                  <a:lnTo>
                    <a:pt x="1039073" y="1195904"/>
                  </a:lnTo>
                  <a:lnTo>
                    <a:pt x="1038560" y="1195904"/>
                  </a:lnTo>
                  <a:lnTo>
                    <a:pt x="1038843" y="1196241"/>
                  </a:lnTo>
                  <a:close/>
                </a:path>
                <a:path w="2360295" h="1867535">
                  <a:moveTo>
                    <a:pt x="1037415" y="1197174"/>
                  </a:moveTo>
                  <a:lnTo>
                    <a:pt x="1038205" y="1197174"/>
                  </a:lnTo>
                  <a:lnTo>
                    <a:pt x="1038639" y="1196539"/>
                  </a:lnTo>
                  <a:lnTo>
                    <a:pt x="1038763" y="1196146"/>
                  </a:lnTo>
                  <a:lnTo>
                    <a:pt x="1038560" y="1195904"/>
                  </a:lnTo>
                  <a:lnTo>
                    <a:pt x="1037731" y="1195904"/>
                  </a:lnTo>
                  <a:lnTo>
                    <a:pt x="1037375" y="1196539"/>
                  </a:lnTo>
                  <a:lnTo>
                    <a:pt x="1037415" y="1197174"/>
                  </a:lnTo>
                  <a:close/>
                </a:path>
                <a:path w="2360295" h="1867535">
                  <a:moveTo>
                    <a:pt x="1032362" y="1198444"/>
                  </a:moveTo>
                  <a:lnTo>
                    <a:pt x="1036468" y="1198444"/>
                  </a:lnTo>
                  <a:lnTo>
                    <a:pt x="1038994" y="1197174"/>
                  </a:lnTo>
                  <a:lnTo>
                    <a:pt x="1036151" y="1197174"/>
                  </a:lnTo>
                  <a:lnTo>
                    <a:pt x="1036151" y="1195904"/>
                  </a:lnTo>
                  <a:lnTo>
                    <a:pt x="1031572" y="1195904"/>
                  </a:lnTo>
                  <a:lnTo>
                    <a:pt x="1032046" y="1197174"/>
                  </a:lnTo>
                  <a:lnTo>
                    <a:pt x="1032362" y="1198444"/>
                  </a:lnTo>
                  <a:close/>
                </a:path>
                <a:path w="2360295" h="1867535">
                  <a:moveTo>
                    <a:pt x="1025492" y="1204794"/>
                  </a:moveTo>
                  <a:lnTo>
                    <a:pt x="1036704" y="1204794"/>
                  </a:lnTo>
                  <a:lnTo>
                    <a:pt x="1037494" y="1203524"/>
                  </a:lnTo>
                  <a:lnTo>
                    <a:pt x="1038284" y="1203524"/>
                  </a:lnTo>
                  <a:lnTo>
                    <a:pt x="1037178" y="1202254"/>
                  </a:lnTo>
                  <a:lnTo>
                    <a:pt x="1040337" y="1200984"/>
                  </a:lnTo>
                  <a:lnTo>
                    <a:pt x="1038047" y="1198444"/>
                  </a:lnTo>
                  <a:lnTo>
                    <a:pt x="1030546" y="1198444"/>
                  </a:lnTo>
                  <a:lnTo>
                    <a:pt x="1030782" y="1197174"/>
                  </a:lnTo>
                  <a:lnTo>
                    <a:pt x="1030862" y="1195904"/>
                  </a:lnTo>
                  <a:lnTo>
                    <a:pt x="1029440" y="1195904"/>
                  </a:lnTo>
                  <a:lnTo>
                    <a:pt x="1030387" y="1197174"/>
                  </a:lnTo>
                  <a:lnTo>
                    <a:pt x="1029993" y="1198444"/>
                  </a:lnTo>
                  <a:lnTo>
                    <a:pt x="1029993" y="1199714"/>
                  </a:lnTo>
                  <a:lnTo>
                    <a:pt x="1028492" y="1199714"/>
                  </a:lnTo>
                  <a:lnTo>
                    <a:pt x="1028492" y="1200984"/>
                  </a:lnTo>
                  <a:lnTo>
                    <a:pt x="1028098" y="1202254"/>
                  </a:lnTo>
                  <a:lnTo>
                    <a:pt x="1026913" y="1202254"/>
                  </a:lnTo>
                  <a:lnTo>
                    <a:pt x="1025966" y="1203524"/>
                  </a:lnTo>
                  <a:lnTo>
                    <a:pt x="1025509" y="1203956"/>
                  </a:lnTo>
                  <a:lnTo>
                    <a:pt x="1025492" y="1204794"/>
                  </a:lnTo>
                  <a:close/>
                </a:path>
                <a:path w="2360295" h="1867535">
                  <a:moveTo>
                    <a:pt x="1028019" y="1197174"/>
                  </a:moveTo>
                  <a:lnTo>
                    <a:pt x="1028335" y="1197174"/>
                  </a:lnTo>
                  <a:lnTo>
                    <a:pt x="1027545" y="1195904"/>
                  </a:lnTo>
                  <a:lnTo>
                    <a:pt x="1027555" y="1196241"/>
                  </a:lnTo>
                  <a:lnTo>
                    <a:pt x="1028019" y="1197174"/>
                  </a:lnTo>
                  <a:close/>
                </a:path>
                <a:path w="2360295" h="1867535">
                  <a:moveTo>
                    <a:pt x="1037415" y="1197174"/>
                  </a:moveTo>
                  <a:lnTo>
                    <a:pt x="1037375" y="1196539"/>
                  </a:lnTo>
                  <a:lnTo>
                    <a:pt x="1037162" y="1196920"/>
                  </a:lnTo>
                  <a:lnTo>
                    <a:pt x="1037415" y="1197174"/>
                  </a:lnTo>
                  <a:close/>
                </a:path>
                <a:path w="2360295" h="1867535">
                  <a:moveTo>
                    <a:pt x="1037020" y="1197174"/>
                  </a:moveTo>
                  <a:lnTo>
                    <a:pt x="1037415" y="1197174"/>
                  </a:lnTo>
                  <a:lnTo>
                    <a:pt x="1037162" y="1196920"/>
                  </a:lnTo>
                  <a:lnTo>
                    <a:pt x="1037020" y="1197174"/>
                  </a:lnTo>
                  <a:close/>
                </a:path>
                <a:path w="2360295" h="1867535">
                  <a:moveTo>
                    <a:pt x="1028492" y="1199714"/>
                  </a:moveTo>
                  <a:lnTo>
                    <a:pt x="1029993" y="1199714"/>
                  </a:lnTo>
                  <a:lnTo>
                    <a:pt x="1028887" y="1197174"/>
                  </a:lnTo>
                  <a:lnTo>
                    <a:pt x="1028335" y="1197174"/>
                  </a:lnTo>
                  <a:lnTo>
                    <a:pt x="1028492" y="1199714"/>
                  </a:lnTo>
                  <a:close/>
                </a:path>
                <a:path w="2360295" h="1867535">
                  <a:moveTo>
                    <a:pt x="1025675" y="1199848"/>
                  </a:moveTo>
                  <a:lnTo>
                    <a:pt x="1025650" y="1199714"/>
                  </a:lnTo>
                  <a:lnTo>
                    <a:pt x="1025492" y="1199714"/>
                  </a:lnTo>
                  <a:lnTo>
                    <a:pt x="1025675" y="1199848"/>
                  </a:lnTo>
                  <a:close/>
                </a:path>
                <a:path w="2360295" h="1867535">
                  <a:moveTo>
                    <a:pt x="1025887" y="1200984"/>
                  </a:moveTo>
                  <a:lnTo>
                    <a:pt x="1027229" y="1200984"/>
                  </a:lnTo>
                  <a:lnTo>
                    <a:pt x="1025675" y="1199848"/>
                  </a:lnTo>
                  <a:lnTo>
                    <a:pt x="1025887" y="1200984"/>
                  </a:lnTo>
                  <a:close/>
                </a:path>
                <a:path w="2360295" h="1867535">
                  <a:moveTo>
                    <a:pt x="1026044" y="1202254"/>
                  </a:moveTo>
                  <a:lnTo>
                    <a:pt x="1027703" y="1202254"/>
                  </a:lnTo>
                  <a:lnTo>
                    <a:pt x="1027782" y="1200984"/>
                  </a:lnTo>
                  <a:lnTo>
                    <a:pt x="1025571" y="1200984"/>
                  </a:lnTo>
                  <a:lnTo>
                    <a:pt x="1026044" y="1202254"/>
                  </a:lnTo>
                  <a:close/>
                </a:path>
                <a:path w="2360295" h="1867535">
                  <a:moveTo>
                    <a:pt x="1025400" y="1204059"/>
                  </a:moveTo>
                  <a:lnTo>
                    <a:pt x="1025571" y="1200984"/>
                  </a:lnTo>
                  <a:lnTo>
                    <a:pt x="1025097" y="1200984"/>
                  </a:lnTo>
                  <a:lnTo>
                    <a:pt x="1025176" y="1202254"/>
                  </a:lnTo>
                  <a:lnTo>
                    <a:pt x="1025400" y="1204059"/>
                  </a:lnTo>
                  <a:close/>
                </a:path>
                <a:path w="2360295" h="1867535">
                  <a:moveTo>
                    <a:pt x="1024623" y="1204794"/>
                  </a:moveTo>
                  <a:lnTo>
                    <a:pt x="1025492" y="1204794"/>
                  </a:lnTo>
                  <a:lnTo>
                    <a:pt x="1025400" y="1204059"/>
                  </a:lnTo>
                  <a:lnTo>
                    <a:pt x="1024623" y="1204794"/>
                  </a:lnTo>
                  <a:close/>
                </a:path>
                <a:path w="2360295" h="1867535">
                  <a:moveTo>
                    <a:pt x="1035678" y="1206064"/>
                  </a:moveTo>
                  <a:lnTo>
                    <a:pt x="1037336" y="1206064"/>
                  </a:lnTo>
                  <a:lnTo>
                    <a:pt x="1037257" y="1204794"/>
                  </a:lnTo>
                  <a:lnTo>
                    <a:pt x="1035599" y="1204794"/>
                  </a:lnTo>
                  <a:lnTo>
                    <a:pt x="1035678" y="1206064"/>
                  </a:lnTo>
                  <a:close/>
                </a:path>
                <a:path w="2360295" h="1867535">
                  <a:moveTo>
                    <a:pt x="1024781" y="1206064"/>
                  </a:moveTo>
                  <a:lnTo>
                    <a:pt x="1035441" y="1206064"/>
                  </a:lnTo>
                  <a:lnTo>
                    <a:pt x="1035283" y="1204794"/>
                  </a:lnTo>
                  <a:lnTo>
                    <a:pt x="1025255" y="1204794"/>
                  </a:lnTo>
                  <a:lnTo>
                    <a:pt x="1024781" y="1206064"/>
                  </a:lnTo>
                  <a:close/>
                </a:path>
                <a:path w="2360295" h="1867535">
                  <a:moveTo>
                    <a:pt x="1026992" y="1208604"/>
                  </a:moveTo>
                  <a:lnTo>
                    <a:pt x="1036547" y="1208604"/>
                  </a:lnTo>
                  <a:lnTo>
                    <a:pt x="1034652" y="1207334"/>
                  </a:lnTo>
                  <a:lnTo>
                    <a:pt x="1036942" y="1206064"/>
                  </a:lnTo>
                  <a:lnTo>
                    <a:pt x="1025965" y="1206064"/>
                  </a:lnTo>
                  <a:lnTo>
                    <a:pt x="1025886" y="1207334"/>
                  </a:lnTo>
                  <a:lnTo>
                    <a:pt x="1027150" y="1207334"/>
                  </a:lnTo>
                  <a:lnTo>
                    <a:pt x="1026992" y="1208604"/>
                  </a:lnTo>
                  <a:close/>
                </a:path>
                <a:path w="2360295" h="1867535">
                  <a:moveTo>
                    <a:pt x="1037652" y="1209874"/>
                  </a:moveTo>
                  <a:lnTo>
                    <a:pt x="1039074" y="1209874"/>
                  </a:lnTo>
                  <a:lnTo>
                    <a:pt x="1038837" y="1208604"/>
                  </a:lnTo>
                  <a:lnTo>
                    <a:pt x="1038679" y="1207334"/>
                  </a:lnTo>
                  <a:lnTo>
                    <a:pt x="1038205" y="1208604"/>
                  </a:lnTo>
                  <a:lnTo>
                    <a:pt x="1037652" y="1209874"/>
                  </a:lnTo>
                  <a:close/>
                </a:path>
                <a:path w="2360295" h="1867535">
                  <a:moveTo>
                    <a:pt x="1033243" y="1218870"/>
                  </a:moveTo>
                  <a:lnTo>
                    <a:pt x="1033467" y="1218764"/>
                  </a:lnTo>
                  <a:lnTo>
                    <a:pt x="1032836" y="1214954"/>
                  </a:lnTo>
                  <a:lnTo>
                    <a:pt x="1036073" y="1214954"/>
                  </a:lnTo>
                  <a:lnTo>
                    <a:pt x="1036626" y="1213684"/>
                  </a:lnTo>
                  <a:lnTo>
                    <a:pt x="1037257" y="1213684"/>
                  </a:lnTo>
                  <a:lnTo>
                    <a:pt x="1036468" y="1212414"/>
                  </a:lnTo>
                  <a:lnTo>
                    <a:pt x="1036073" y="1212414"/>
                  </a:lnTo>
                  <a:lnTo>
                    <a:pt x="1036705" y="1209874"/>
                  </a:lnTo>
                  <a:lnTo>
                    <a:pt x="1036626" y="1208604"/>
                  </a:lnTo>
                  <a:lnTo>
                    <a:pt x="1025649" y="1208604"/>
                  </a:lnTo>
                  <a:lnTo>
                    <a:pt x="1024544" y="1209874"/>
                  </a:lnTo>
                  <a:lnTo>
                    <a:pt x="1026202" y="1209874"/>
                  </a:lnTo>
                  <a:lnTo>
                    <a:pt x="1026202" y="1211144"/>
                  </a:lnTo>
                  <a:lnTo>
                    <a:pt x="1025807" y="1213684"/>
                  </a:lnTo>
                  <a:lnTo>
                    <a:pt x="1024939" y="1214954"/>
                  </a:lnTo>
                  <a:lnTo>
                    <a:pt x="1024939" y="1217494"/>
                  </a:lnTo>
                  <a:lnTo>
                    <a:pt x="1027229" y="1217494"/>
                  </a:lnTo>
                  <a:lnTo>
                    <a:pt x="1028729" y="1218764"/>
                  </a:lnTo>
                  <a:lnTo>
                    <a:pt x="1033230" y="1218764"/>
                  </a:lnTo>
                  <a:close/>
                </a:path>
                <a:path w="2360295" h="1867535">
                  <a:moveTo>
                    <a:pt x="1037021" y="1211144"/>
                  </a:moveTo>
                  <a:lnTo>
                    <a:pt x="1037889" y="1209874"/>
                  </a:lnTo>
                  <a:lnTo>
                    <a:pt x="1036705" y="1209874"/>
                  </a:lnTo>
                  <a:lnTo>
                    <a:pt x="1037021" y="1211144"/>
                  </a:lnTo>
                  <a:close/>
                </a:path>
                <a:path w="2360295" h="1867535">
                  <a:moveTo>
                    <a:pt x="1025492" y="1212414"/>
                  </a:moveTo>
                  <a:lnTo>
                    <a:pt x="1025649" y="1209874"/>
                  </a:lnTo>
                  <a:lnTo>
                    <a:pt x="1024544" y="1209874"/>
                  </a:lnTo>
                  <a:lnTo>
                    <a:pt x="1025492" y="1212414"/>
                  </a:lnTo>
                  <a:close/>
                </a:path>
                <a:path w="2360295" h="1867535">
                  <a:moveTo>
                    <a:pt x="1026597" y="1220034"/>
                  </a:moveTo>
                  <a:lnTo>
                    <a:pt x="1027781" y="1220034"/>
                  </a:lnTo>
                  <a:lnTo>
                    <a:pt x="1027544" y="1218764"/>
                  </a:lnTo>
                  <a:lnTo>
                    <a:pt x="1026518" y="1218764"/>
                  </a:lnTo>
                  <a:lnTo>
                    <a:pt x="1026518" y="1217494"/>
                  </a:lnTo>
                  <a:lnTo>
                    <a:pt x="1024939" y="1217494"/>
                  </a:lnTo>
                  <a:lnTo>
                    <a:pt x="1024939" y="1218764"/>
                  </a:lnTo>
                  <a:lnTo>
                    <a:pt x="1026597" y="1220034"/>
                  </a:lnTo>
                  <a:close/>
                </a:path>
                <a:path w="2360295" h="1867535">
                  <a:moveTo>
                    <a:pt x="1033020" y="1218975"/>
                  </a:moveTo>
                  <a:lnTo>
                    <a:pt x="1033243" y="1218870"/>
                  </a:lnTo>
                  <a:lnTo>
                    <a:pt x="1033020" y="1218975"/>
                  </a:lnTo>
                  <a:close/>
                </a:path>
                <a:path w="2360295" h="1867535">
                  <a:moveTo>
                    <a:pt x="1028216" y="1220034"/>
                  </a:moveTo>
                  <a:lnTo>
                    <a:pt x="1030782" y="1220034"/>
                  </a:lnTo>
                  <a:lnTo>
                    <a:pt x="1033020" y="1218975"/>
                  </a:lnTo>
                  <a:lnTo>
                    <a:pt x="1033230" y="1218764"/>
                  </a:lnTo>
                  <a:lnTo>
                    <a:pt x="1028334" y="1218764"/>
                  </a:lnTo>
                  <a:lnTo>
                    <a:pt x="1028216" y="1220034"/>
                  </a:lnTo>
                  <a:close/>
                </a:path>
                <a:path w="2360295" h="1867535">
                  <a:moveTo>
                    <a:pt x="1028097" y="1221304"/>
                  </a:moveTo>
                  <a:lnTo>
                    <a:pt x="1033467" y="1221304"/>
                  </a:lnTo>
                  <a:lnTo>
                    <a:pt x="1033388" y="1220034"/>
                  </a:lnTo>
                  <a:lnTo>
                    <a:pt x="1033243" y="1218870"/>
                  </a:lnTo>
                  <a:lnTo>
                    <a:pt x="1033020" y="1218975"/>
                  </a:lnTo>
                  <a:lnTo>
                    <a:pt x="1031967" y="1220034"/>
                  </a:lnTo>
                  <a:lnTo>
                    <a:pt x="1028216" y="1220034"/>
                  </a:lnTo>
                  <a:lnTo>
                    <a:pt x="1028097" y="1221304"/>
                  </a:lnTo>
                  <a:close/>
                </a:path>
                <a:path w="2360295" h="1867535">
                  <a:moveTo>
                    <a:pt x="1024781" y="1222574"/>
                  </a:moveTo>
                  <a:lnTo>
                    <a:pt x="1026992" y="1222574"/>
                  </a:lnTo>
                  <a:lnTo>
                    <a:pt x="1027229" y="1221304"/>
                  </a:lnTo>
                  <a:lnTo>
                    <a:pt x="1025649" y="1221304"/>
                  </a:lnTo>
                  <a:lnTo>
                    <a:pt x="1026755" y="1220034"/>
                  </a:lnTo>
                  <a:lnTo>
                    <a:pt x="1025176" y="1220034"/>
                  </a:lnTo>
                  <a:lnTo>
                    <a:pt x="1024860" y="1221304"/>
                  </a:lnTo>
                  <a:lnTo>
                    <a:pt x="1024781" y="1222574"/>
                  </a:lnTo>
                  <a:close/>
                </a:path>
                <a:path w="2360295" h="1867535">
                  <a:moveTo>
                    <a:pt x="1037810" y="1222574"/>
                  </a:moveTo>
                  <a:lnTo>
                    <a:pt x="1038995" y="1222574"/>
                  </a:lnTo>
                  <a:lnTo>
                    <a:pt x="1038600" y="1221304"/>
                  </a:lnTo>
                  <a:lnTo>
                    <a:pt x="1038442" y="1221304"/>
                  </a:lnTo>
                  <a:lnTo>
                    <a:pt x="1037810" y="1222574"/>
                  </a:lnTo>
                  <a:close/>
                </a:path>
                <a:path w="2360295" h="1867535">
                  <a:moveTo>
                    <a:pt x="1028216" y="1228924"/>
                  </a:moveTo>
                  <a:lnTo>
                    <a:pt x="1034889" y="1228924"/>
                  </a:lnTo>
                  <a:lnTo>
                    <a:pt x="1034494" y="1227654"/>
                  </a:lnTo>
                  <a:lnTo>
                    <a:pt x="1035126" y="1226384"/>
                  </a:lnTo>
                  <a:lnTo>
                    <a:pt x="1035678" y="1225114"/>
                  </a:lnTo>
                  <a:lnTo>
                    <a:pt x="1033862" y="1223844"/>
                  </a:lnTo>
                  <a:lnTo>
                    <a:pt x="1033941" y="1222574"/>
                  </a:lnTo>
                  <a:lnTo>
                    <a:pt x="1034731" y="1221304"/>
                  </a:lnTo>
                  <a:lnTo>
                    <a:pt x="1027387" y="1221304"/>
                  </a:lnTo>
                  <a:lnTo>
                    <a:pt x="1026992" y="1222574"/>
                  </a:lnTo>
                  <a:lnTo>
                    <a:pt x="1024781" y="1222574"/>
                  </a:lnTo>
                  <a:lnTo>
                    <a:pt x="1025018" y="1223844"/>
                  </a:lnTo>
                  <a:lnTo>
                    <a:pt x="1026360" y="1225114"/>
                  </a:lnTo>
                  <a:lnTo>
                    <a:pt x="1025531" y="1226384"/>
                  </a:lnTo>
                  <a:lnTo>
                    <a:pt x="1028966" y="1226384"/>
                  </a:lnTo>
                  <a:lnTo>
                    <a:pt x="1028802" y="1226490"/>
                  </a:lnTo>
                  <a:lnTo>
                    <a:pt x="1028729" y="1227654"/>
                  </a:lnTo>
                  <a:lnTo>
                    <a:pt x="1028216" y="1228924"/>
                  </a:lnTo>
                  <a:close/>
                </a:path>
                <a:path w="2360295" h="1867535">
                  <a:moveTo>
                    <a:pt x="1037415" y="1231464"/>
                  </a:moveTo>
                  <a:lnTo>
                    <a:pt x="1037810" y="1231464"/>
                  </a:lnTo>
                  <a:lnTo>
                    <a:pt x="1038758" y="1230194"/>
                  </a:lnTo>
                  <a:lnTo>
                    <a:pt x="1038915" y="1228924"/>
                  </a:lnTo>
                  <a:lnTo>
                    <a:pt x="1039389" y="1228924"/>
                  </a:lnTo>
                  <a:lnTo>
                    <a:pt x="1039152" y="1227654"/>
                  </a:lnTo>
                  <a:lnTo>
                    <a:pt x="1038521" y="1226384"/>
                  </a:lnTo>
                  <a:lnTo>
                    <a:pt x="1038047" y="1223844"/>
                  </a:lnTo>
                  <a:lnTo>
                    <a:pt x="1038916" y="1222574"/>
                  </a:lnTo>
                  <a:lnTo>
                    <a:pt x="1037494" y="1222574"/>
                  </a:lnTo>
                  <a:lnTo>
                    <a:pt x="1037415" y="1231464"/>
                  </a:lnTo>
                  <a:close/>
                </a:path>
                <a:path w="2360295" h="1867535">
                  <a:moveTo>
                    <a:pt x="1028802" y="1226490"/>
                  </a:moveTo>
                  <a:lnTo>
                    <a:pt x="1028966" y="1226384"/>
                  </a:lnTo>
                  <a:lnTo>
                    <a:pt x="1028808" y="1226384"/>
                  </a:lnTo>
                  <a:close/>
                </a:path>
                <a:path w="2360295" h="1867535">
                  <a:moveTo>
                    <a:pt x="1024702" y="1227654"/>
                  </a:moveTo>
                  <a:lnTo>
                    <a:pt x="1026992" y="1227654"/>
                  </a:lnTo>
                  <a:lnTo>
                    <a:pt x="1028802" y="1226490"/>
                  </a:lnTo>
                  <a:lnTo>
                    <a:pt x="1025531" y="1226384"/>
                  </a:lnTo>
                  <a:lnTo>
                    <a:pt x="1024702" y="1227654"/>
                  </a:lnTo>
                  <a:close/>
                </a:path>
                <a:path w="2360295" h="1867535">
                  <a:moveTo>
                    <a:pt x="1030546" y="1240354"/>
                  </a:moveTo>
                  <a:lnTo>
                    <a:pt x="1036547" y="1240354"/>
                  </a:lnTo>
                  <a:lnTo>
                    <a:pt x="1036469" y="1239084"/>
                  </a:lnTo>
                  <a:lnTo>
                    <a:pt x="1036784" y="1237814"/>
                  </a:lnTo>
                  <a:lnTo>
                    <a:pt x="1037653" y="1237814"/>
                  </a:lnTo>
                  <a:lnTo>
                    <a:pt x="1037021" y="1236544"/>
                  </a:lnTo>
                  <a:lnTo>
                    <a:pt x="1038205" y="1234004"/>
                  </a:lnTo>
                  <a:lnTo>
                    <a:pt x="1035521" y="1234004"/>
                  </a:lnTo>
                  <a:lnTo>
                    <a:pt x="1034968" y="1232734"/>
                  </a:lnTo>
                  <a:lnTo>
                    <a:pt x="1035284" y="1232734"/>
                  </a:lnTo>
                  <a:lnTo>
                    <a:pt x="1035678" y="1231464"/>
                  </a:lnTo>
                  <a:lnTo>
                    <a:pt x="1036231" y="1230194"/>
                  </a:lnTo>
                  <a:lnTo>
                    <a:pt x="1035994" y="1227654"/>
                  </a:lnTo>
                  <a:lnTo>
                    <a:pt x="1035441" y="1228924"/>
                  </a:lnTo>
                  <a:lnTo>
                    <a:pt x="1028216" y="1228924"/>
                  </a:lnTo>
                  <a:lnTo>
                    <a:pt x="1027703" y="1230194"/>
                  </a:lnTo>
                  <a:lnTo>
                    <a:pt x="1029519" y="1230194"/>
                  </a:lnTo>
                  <a:lnTo>
                    <a:pt x="1028334" y="1232311"/>
                  </a:lnTo>
                  <a:lnTo>
                    <a:pt x="1028295" y="1232861"/>
                  </a:lnTo>
                  <a:lnTo>
                    <a:pt x="1030072" y="1234004"/>
                  </a:lnTo>
                  <a:lnTo>
                    <a:pt x="1030703" y="1235274"/>
                  </a:lnTo>
                  <a:lnTo>
                    <a:pt x="1030782" y="1236544"/>
                  </a:lnTo>
                  <a:lnTo>
                    <a:pt x="1030309" y="1236544"/>
                  </a:lnTo>
                  <a:lnTo>
                    <a:pt x="1029835" y="1237814"/>
                  </a:lnTo>
                  <a:lnTo>
                    <a:pt x="1029756" y="1239084"/>
                  </a:lnTo>
                  <a:lnTo>
                    <a:pt x="1030546" y="1240354"/>
                  </a:lnTo>
                  <a:close/>
                </a:path>
                <a:path w="2360295" h="1867535">
                  <a:moveTo>
                    <a:pt x="1025650" y="1228924"/>
                  </a:moveTo>
                  <a:lnTo>
                    <a:pt x="1025807" y="1227654"/>
                  </a:lnTo>
                  <a:lnTo>
                    <a:pt x="1025334" y="1227654"/>
                  </a:lnTo>
                  <a:lnTo>
                    <a:pt x="1025650" y="1228924"/>
                  </a:lnTo>
                  <a:close/>
                </a:path>
                <a:path w="2360295" h="1867535">
                  <a:moveTo>
                    <a:pt x="1028650" y="1231464"/>
                  </a:moveTo>
                  <a:lnTo>
                    <a:pt x="1028808" y="1230194"/>
                  </a:lnTo>
                  <a:lnTo>
                    <a:pt x="1027861" y="1230194"/>
                  </a:lnTo>
                  <a:lnTo>
                    <a:pt x="1028650" y="1231464"/>
                  </a:lnTo>
                  <a:close/>
                </a:path>
                <a:path w="2360295" h="1867535">
                  <a:moveTo>
                    <a:pt x="1027150" y="1236544"/>
                  </a:moveTo>
                  <a:lnTo>
                    <a:pt x="1029598" y="1236544"/>
                  </a:lnTo>
                  <a:lnTo>
                    <a:pt x="1027940" y="1234004"/>
                  </a:lnTo>
                  <a:lnTo>
                    <a:pt x="1028295" y="1232861"/>
                  </a:lnTo>
                  <a:lnTo>
                    <a:pt x="1028098" y="1232734"/>
                  </a:lnTo>
                  <a:lnTo>
                    <a:pt x="1028334" y="1232311"/>
                  </a:lnTo>
                  <a:lnTo>
                    <a:pt x="1028334" y="1231464"/>
                  </a:lnTo>
                  <a:lnTo>
                    <a:pt x="1026755" y="1231464"/>
                  </a:lnTo>
                  <a:lnTo>
                    <a:pt x="1028097" y="1232734"/>
                  </a:lnTo>
                  <a:lnTo>
                    <a:pt x="1025492" y="1232734"/>
                  </a:lnTo>
                  <a:lnTo>
                    <a:pt x="1026123" y="1234004"/>
                  </a:lnTo>
                  <a:lnTo>
                    <a:pt x="1026597" y="1235274"/>
                  </a:lnTo>
                  <a:lnTo>
                    <a:pt x="1027150" y="1236544"/>
                  </a:lnTo>
                  <a:close/>
                </a:path>
                <a:path w="2360295" h="1867535">
                  <a:moveTo>
                    <a:pt x="1028295" y="1232861"/>
                  </a:moveTo>
                  <a:lnTo>
                    <a:pt x="1028334" y="1232311"/>
                  </a:lnTo>
                  <a:lnTo>
                    <a:pt x="1028098" y="1232734"/>
                  </a:lnTo>
                  <a:lnTo>
                    <a:pt x="1028295" y="1232861"/>
                  </a:lnTo>
                  <a:close/>
                </a:path>
                <a:path w="2360295" h="1867535">
                  <a:moveTo>
                    <a:pt x="1024307" y="1234004"/>
                  </a:moveTo>
                  <a:lnTo>
                    <a:pt x="1024702" y="1234004"/>
                  </a:lnTo>
                  <a:lnTo>
                    <a:pt x="1025492" y="1232734"/>
                  </a:lnTo>
                  <a:lnTo>
                    <a:pt x="1023991" y="1232734"/>
                  </a:lnTo>
                  <a:lnTo>
                    <a:pt x="1024307" y="1234004"/>
                  </a:lnTo>
                  <a:close/>
                </a:path>
                <a:path w="2360295" h="1867535">
                  <a:moveTo>
                    <a:pt x="1039073" y="1239084"/>
                  </a:moveTo>
                  <a:lnTo>
                    <a:pt x="1039310" y="1239084"/>
                  </a:lnTo>
                  <a:lnTo>
                    <a:pt x="1039547" y="1237814"/>
                  </a:lnTo>
                  <a:lnTo>
                    <a:pt x="1040416" y="1236544"/>
                  </a:lnTo>
                  <a:lnTo>
                    <a:pt x="1039231" y="1234004"/>
                  </a:lnTo>
                  <a:lnTo>
                    <a:pt x="1038679" y="1235274"/>
                  </a:lnTo>
                  <a:lnTo>
                    <a:pt x="1037731" y="1236544"/>
                  </a:lnTo>
                  <a:lnTo>
                    <a:pt x="1039073" y="1239084"/>
                  </a:lnTo>
                  <a:close/>
                </a:path>
                <a:path w="2360295" h="1867535">
                  <a:moveTo>
                    <a:pt x="1023912" y="1235274"/>
                  </a:moveTo>
                  <a:lnTo>
                    <a:pt x="1025018" y="1235274"/>
                  </a:lnTo>
                  <a:lnTo>
                    <a:pt x="1024386" y="1234004"/>
                  </a:lnTo>
                  <a:lnTo>
                    <a:pt x="1023912" y="1235274"/>
                  </a:lnTo>
                  <a:close/>
                </a:path>
                <a:path w="2360295" h="1867535">
                  <a:moveTo>
                    <a:pt x="1024544" y="1236544"/>
                  </a:moveTo>
                  <a:lnTo>
                    <a:pt x="1025255" y="1236544"/>
                  </a:lnTo>
                  <a:lnTo>
                    <a:pt x="1025334" y="1235274"/>
                  </a:lnTo>
                  <a:lnTo>
                    <a:pt x="1023754" y="1235274"/>
                  </a:lnTo>
                  <a:lnTo>
                    <a:pt x="1024544" y="1236544"/>
                  </a:lnTo>
                  <a:close/>
                </a:path>
                <a:path w="2360295" h="1867535">
                  <a:moveTo>
                    <a:pt x="1026439" y="1237814"/>
                  </a:moveTo>
                  <a:lnTo>
                    <a:pt x="1028097" y="1237814"/>
                  </a:lnTo>
                  <a:lnTo>
                    <a:pt x="1027150" y="1236544"/>
                  </a:lnTo>
                  <a:lnTo>
                    <a:pt x="1026439" y="1237814"/>
                  </a:lnTo>
                  <a:close/>
                </a:path>
                <a:path w="2360295" h="1867535">
                  <a:moveTo>
                    <a:pt x="1023202" y="1239084"/>
                  </a:moveTo>
                  <a:lnTo>
                    <a:pt x="1028650" y="1239084"/>
                  </a:lnTo>
                  <a:lnTo>
                    <a:pt x="1028966" y="1237814"/>
                  </a:lnTo>
                  <a:lnTo>
                    <a:pt x="1026439" y="1237814"/>
                  </a:lnTo>
                  <a:lnTo>
                    <a:pt x="1026439" y="1236544"/>
                  </a:lnTo>
                  <a:lnTo>
                    <a:pt x="1024386" y="1236544"/>
                  </a:lnTo>
                  <a:lnTo>
                    <a:pt x="1023202" y="1239084"/>
                  </a:lnTo>
                  <a:close/>
                </a:path>
                <a:path w="2360295" h="1867535">
                  <a:moveTo>
                    <a:pt x="1028729" y="1241624"/>
                  </a:moveTo>
                  <a:lnTo>
                    <a:pt x="1036784" y="1241624"/>
                  </a:lnTo>
                  <a:lnTo>
                    <a:pt x="1037574" y="1239084"/>
                  </a:lnTo>
                  <a:lnTo>
                    <a:pt x="1036705" y="1239084"/>
                  </a:lnTo>
                  <a:lnTo>
                    <a:pt x="1036547" y="1240354"/>
                  </a:lnTo>
                  <a:lnTo>
                    <a:pt x="1030546" y="1240354"/>
                  </a:lnTo>
                  <a:lnTo>
                    <a:pt x="1028729" y="1241624"/>
                  </a:lnTo>
                  <a:close/>
                </a:path>
                <a:path w="2360295" h="1867535">
                  <a:moveTo>
                    <a:pt x="1025570" y="1241624"/>
                  </a:moveTo>
                  <a:lnTo>
                    <a:pt x="1028729" y="1241624"/>
                  </a:lnTo>
                  <a:lnTo>
                    <a:pt x="1028571" y="1240354"/>
                  </a:lnTo>
                  <a:lnTo>
                    <a:pt x="1028571" y="1239084"/>
                  </a:lnTo>
                  <a:lnTo>
                    <a:pt x="1025097" y="1239084"/>
                  </a:lnTo>
                  <a:lnTo>
                    <a:pt x="1025492" y="1240354"/>
                  </a:lnTo>
                  <a:lnTo>
                    <a:pt x="1025570" y="1241624"/>
                  </a:lnTo>
                  <a:close/>
                </a:path>
                <a:path w="2360295" h="1867535">
                  <a:moveTo>
                    <a:pt x="1024149" y="1242894"/>
                  </a:moveTo>
                  <a:lnTo>
                    <a:pt x="1038916" y="1242894"/>
                  </a:lnTo>
                  <a:lnTo>
                    <a:pt x="1037495" y="1241624"/>
                  </a:lnTo>
                  <a:lnTo>
                    <a:pt x="1024702" y="1241624"/>
                  </a:lnTo>
                  <a:lnTo>
                    <a:pt x="1024386" y="1240354"/>
                  </a:lnTo>
                  <a:lnTo>
                    <a:pt x="1023833" y="1240354"/>
                  </a:lnTo>
                  <a:lnTo>
                    <a:pt x="1023359" y="1241624"/>
                  </a:lnTo>
                  <a:lnTo>
                    <a:pt x="1024149" y="1242894"/>
                  </a:lnTo>
                  <a:close/>
                </a:path>
                <a:path w="2360295" h="1867535">
                  <a:moveTo>
                    <a:pt x="1028334" y="1244164"/>
                  </a:moveTo>
                  <a:lnTo>
                    <a:pt x="1039469" y="1244164"/>
                  </a:lnTo>
                  <a:lnTo>
                    <a:pt x="1039706" y="1242894"/>
                  </a:lnTo>
                  <a:lnTo>
                    <a:pt x="1027071" y="1242894"/>
                  </a:lnTo>
                  <a:lnTo>
                    <a:pt x="1028334" y="1244164"/>
                  </a:lnTo>
                  <a:close/>
                </a:path>
                <a:path w="2360295" h="1867535">
                  <a:moveTo>
                    <a:pt x="1027071" y="1249244"/>
                  </a:moveTo>
                  <a:lnTo>
                    <a:pt x="1028493" y="1249244"/>
                  </a:lnTo>
                  <a:lnTo>
                    <a:pt x="1028414" y="1247974"/>
                  </a:lnTo>
                  <a:lnTo>
                    <a:pt x="1028256" y="1246704"/>
                  </a:lnTo>
                  <a:lnTo>
                    <a:pt x="1038442" y="1246704"/>
                  </a:lnTo>
                  <a:lnTo>
                    <a:pt x="1037811" y="1245434"/>
                  </a:lnTo>
                  <a:lnTo>
                    <a:pt x="1036942" y="1244164"/>
                  </a:lnTo>
                  <a:lnTo>
                    <a:pt x="1029992" y="1244164"/>
                  </a:lnTo>
                  <a:lnTo>
                    <a:pt x="1029834" y="1245434"/>
                  </a:lnTo>
                  <a:lnTo>
                    <a:pt x="1027623" y="1245434"/>
                  </a:lnTo>
                  <a:lnTo>
                    <a:pt x="1027544" y="1246704"/>
                  </a:lnTo>
                  <a:lnTo>
                    <a:pt x="1027387" y="1247974"/>
                  </a:lnTo>
                  <a:lnTo>
                    <a:pt x="1027071" y="1249244"/>
                  </a:lnTo>
                  <a:close/>
                </a:path>
                <a:path w="2360295" h="1867535">
                  <a:moveTo>
                    <a:pt x="1027623" y="1245434"/>
                  </a:moveTo>
                  <a:lnTo>
                    <a:pt x="1028413" y="1245434"/>
                  </a:lnTo>
                  <a:lnTo>
                    <a:pt x="1027703" y="1244164"/>
                  </a:lnTo>
                  <a:lnTo>
                    <a:pt x="1027623" y="1245434"/>
                  </a:lnTo>
                  <a:close/>
                </a:path>
                <a:path w="2360295" h="1867535">
                  <a:moveTo>
                    <a:pt x="1031772" y="1257822"/>
                  </a:moveTo>
                  <a:lnTo>
                    <a:pt x="1034573" y="1256864"/>
                  </a:lnTo>
                  <a:lnTo>
                    <a:pt x="1036231" y="1256864"/>
                  </a:lnTo>
                  <a:lnTo>
                    <a:pt x="1035600" y="1255594"/>
                  </a:lnTo>
                  <a:lnTo>
                    <a:pt x="1035126" y="1255594"/>
                  </a:lnTo>
                  <a:lnTo>
                    <a:pt x="1034573" y="1254324"/>
                  </a:lnTo>
                  <a:lnTo>
                    <a:pt x="1035758" y="1254324"/>
                  </a:lnTo>
                  <a:lnTo>
                    <a:pt x="1037890" y="1253054"/>
                  </a:lnTo>
                  <a:lnTo>
                    <a:pt x="1036547" y="1253054"/>
                  </a:lnTo>
                  <a:lnTo>
                    <a:pt x="1038126" y="1251784"/>
                  </a:lnTo>
                  <a:lnTo>
                    <a:pt x="1038284" y="1249244"/>
                  </a:lnTo>
                  <a:lnTo>
                    <a:pt x="1040180" y="1246704"/>
                  </a:lnTo>
                  <a:lnTo>
                    <a:pt x="1028809" y="1246704"/>
                  </a:lnTo>
                  <a:lnTo>
                    <a:pt x="1028809" y="1247974"/>
                  </a:lnTo>
                  <a:lnTo>
                    <a:pt x="1034336" y="1247974"/>
                  </a:lnTo>
                  <a:lnTo>
                    <a:pt x="1034731" y="1249244"/>
                  </a:lnTo>
                  <a:lnTo>
                    <a:pt x="1033310" y="1249244"/>
                  </a:lnTo>
                  <a:lnTo>
                    <a:pt x="1032915" y="1250514"/>
                  </a:lnTo>
                  <a:lnTo>
                    <a:pt x="1033941" y="1250514"/>
                  </a:lnTo>
                  <a:lnTo>
                    <a:pt x="1035521" y="1251784"/>
                  </a:lnTo>
                  <a:lnTo>
                    <a:pt x="1034257" y="1254324"/>
                  </a:lnTo>
                  <a:lnTo>
                    <a:pt x="1033784" y="1255594"/>
                  </a:lnTo>
                  <a:lnTo>
                    <a:pt x="1031637" y="1257460"/>
                  </a:lnTo>
                  <a:lnTo>
                    <a:pt x="1031772" y="1257822"/>
                  </a:lnTo>
                  <a:close/>
                </a:path>
                <a:path w="2360295" h="1867535">
                  <a:moveTo>
                    <a:pt x="1031414" y="1251784"/>
                  </a:moveTo>
                  <a:lnTo>
                    <a:pt x="1031967" y="1251784"/>
                  </a:lnTo>
                  <a:lnTo>
                    <a:pt x="1032362" y="1250514"/>
                  </a:lnTo>
                  <a:lnTo>
                    <a:pt x="1032362" y="1249244"/>
                  </a:lnTo>
                  <a:lnTo>
                    <a:pt x="1024386" y="1249244"/>
                  </a:lnTo>
                  <a:lnTo>
                    <a:pt x="1025334" y="1247974"/>
                  </a:lnTo>
                  <a:lnTo>
                    <a:pt x="1025413" y="1246704"/>
                  </a:lnTo>
                  <a:lnTo>
                    <a:pt x="1024544" y="1246704"/>
                  </a:lnTo>
                  <a:lnTo>
                    <a:pt x="1023676" y="1247974"/>
                  </a:lnTo>
                  <a:lnTo>
                    <a:pt x="1023676" y="1250514"/>
                  </a:lnTo>
                  <a:lnTo>
                    <a:pt x="1031099" y="1250514"/>
                  </a:lnTo>
                  <a:lnTo>
                    <a:pt x="1031414" y="1251784"/>
                  </a:lnTo>
                  <a:close/>
                </a:path>
                <a:path w="2360295" h="1867535">
                  <a:moveTo>
                    <a:pt x="1030625" y="1249244"/>
                  </a:moveTo>
                  <a:lnTo>
                    <a:pt x="1031730" y="1249244"/>
                  </a:lnTo>
                  <a:lnTo>
                    <a:pt x="1033784" y="1247974"/>
                  </a:lnTo>
                  <a:lnTo>
                    <a:pt x="1030309" y="1247974"/>
                  </a:lnTo>
                  <a:lnTo>
                    <a:pt x="1030625" y="1249244"/>
                  </a:lnTo>
                  <a:close/>
                </a:path>
                <a:path w="2360295" h="1867535">
                  <a:moveTo>
                    <a:pt x="1032520" y="1251784"/>
                  </a:moveTo>
                  <a:lnTo>
                    <a:pt x="1033704" y="1250514"/>
                  </a:lnTo>
                  <a:lnTo>
                    <a:pt x="1032915" y="1250514"/>
                  </a:lnTo>
                  <a:lnTo>
                    <a:pt x="1032520" y="1251784"/>
                  </a:lnTo>
                  <a:close/>
                </a:path>
                <a:path w="2360295" h="1867535">
                  <a:moveTo>
                    <a:pt x="1024544" y="1258134"/>
                  </a:moveTo>
                  <a:lnTo>
                    <a:pt x="1030862" y="1258134"/>
                  </a:lnTo>
                  <a:lnTo>
                    <a:pt x="1031637" y="1257460"/>
                  </a:lnTo>
                  <a:lnTo>
                    <a:pt x="1031415" y="1256864"/>
                  </a:lnTo>
                  <a:lnTo>
                    <a:pt x="1030625" y="1256864"/>
                  </a:lnTo>
                  <a:lnTo>
                    <a:pt x="1032678" y="1254324"/>
                  </a:lnTo>
                  <a:lnTo>
                    <a:pt x="1030783" y="1253054"/>
                  </a:lnTo>
                  <a:lnTo>
                    <a:pt x="1030546" y="1251784"/>
                  </a:lnTo>
                  <a:lnTo>
                    <a:pt x="1030704" y="1250514"/>
                  </a:lnTo>
                  <a:lnTo>
                    <a:pt x="1023676" y="1250514"/>
                  </a:lnTo>
                  <a:lnTo>
                    <a:pt x="1023676" y="1251784"/>
                  </a:lnTo>
                  <a:lnTo>
                    <a:pt x="1023281" y="1254324"/>
                  </a:lnTo>
                  <a:lnTo>
                    <a:pt x="1024228" y="1256864"/>
                  </a:lnTo>
                  <a:lnTo>
                    <a:pt x="1024544" y="1258134"/>
                  </a:lnTo>
                  <a:close/>
                </a:path>
                <a:path w="2360295" h="1867535">
                  <a:moveTo>
                    <a:pt x="1039074" y="1256864"/>
                  </a:moveTo>
                  <a:lnTo>
                    <a:pt x="1039153" y="1254324"/>
                  </a:lnTo>
                  <a:lnTo>
                    <a:pt x="1039232" y="1253054"/>
                  </a:lnTo>
                  <a:lnTo>
                    <a:pt x="1037890" y="1253054"/>
                  </a:lnTo>
                  <a:lnTo>
                    <a:pt x="1036389" y="1255594"/>
                  </a:lnTo>
                  <a:lnTo>
                    <a:pt x="1038364" y="1255594"/>
                  </a:lnTo>
                  <a:lnTo>
                    <a:pt x="1039074" y="1256864"/>
                  </a:lnTo>
                  <a:close/>
                </a:path>
                <a:path w="2360295" h="1867535">
                  <a:moveTo>
                    <a:pt x="1037258" y="1256864"/>
                  </a:moveTo>
                  <a:lnTo>
                    <a:pt x="1037732" y="1256864"/>
                  </a:lnTo>
                  <a:lnTo>
                    <a:pt x="1036942" y="1255594"/>
                  </a:lnTo>
                  <a:lnTo>
                    <a:pt x="1036231" y="1255594"/>
                  </a:lnTo>
                  <a:lnTo>
                    <a:pt x="1037258" y="1256864"/>
                  </a:lnTo>
                  <a:close/>
                </a:path>
                <a:path w="2360295" h="1867535">
                  <a:moveTo>
                    <a:pt x="1035521" y="1259404"/>
                  </a:moveTo>
                  <a:lnTo>
                    <a:pt x="1036705" y="1256864"/>
                  </a:lnTo>
                  <a:lnTo>
                    <a:pt x="1034810" y="1256864"/>
                  </a:lnTo>
                  <a:lnTo>
                    <a:pt x="1035521" y="1259404"/>
                  </a:lnTo>
                  <a:close/>
                </a:path>
                <a:path w="2360295" h="1867535">
                  <a:moveTo>
                    <a:pt x="1030862" y="1258134"/>
                  </a:moveTo>
                  <a:lnTo>
                    <a:pt x="1031772" y="1257822"/>
                  </a:lnTo>
                  <a:lnTo>
                    <a:pt x="1031637" y="1257460"/>
                  </a:lnTo>
                  <a:lnTo>
                    <a:pt x="1030862" y="1258134"/>
                  </a:lnTo>
                  <a:close/>
                </a:path>
                <a:path w="2360295" h="1867535">
                  <a:moveTo>
                    <a:pt x="1025887" y="1264484"/>
                  </a:moveTo>
                  <a:lnTo>
                    <a:pt x="1031731" y="1264484"/>
                  </a:lnTo>
                  <a:lnTo>
                    <a:pt x="1031587" y="1263329"/>
                  </a:lnTo>
                  <a:lnTo>
                    <a:pt x="1031494" y="1260674"/>
                  </a:lnTo>
                  <a:lnTo>
                    <a:pt x="1031691" y="1259404"/>
                  </a:lnTo>
                  <a:lnTo>
                    <a:pt x="1031772" y="1257822"/>
                  </a:lnTo>
                  <a:lnTo>
                    <a:pt x="1030862" y="1258134"/>
                  </a:lnTo>
                  <a:lnTo>
                    <a:pt x="1024544" y="1258134"/>
                  </a:lnTo>
                  <a:lnTo>
                    <a:pt x="1024860" y="1259404"/>
                  </a:lnTo>
                  <a:lnTo>
                    <a:pt x="1024149" y="1260674"/>
                  </a:lnTo>
                  <a:lnTo>
                    <a:pt x="1024860" y="1261944"/>
                  </a:lnTo>
                  <a:lnTo>
                    <a:pt x="1022017" y="1261944"/>
                  </a:lnTo>
                  <a:lnTo>
                    <a:pt x="1025887" y="1264484"/>
                  </a:lnTo>
                  <a:close/>
                </a:path>
                <a:path w="2360295" h="1867535">
                  <a:moveTo>
                    <a:pt x="1035599" y="1260674"/>
                  </a:moveTo>
                  <a:lnTo>
                    <a:pt x="1038126" y="1260674"/>
                  </a:lnTo>
                  <a:lnTo>
                    <a:pt x="1038363" y="1259404"/>
                  </a:lnTo>
                  <a:lnTo>
                    <a:pt x="1038205" y="1259404"/>
                  </a:lnTo>
                  <a:lnTo>
                    <a:pt x="1035599" y="1260674"/>
                  </a:lnTo>
                  <a:close/>
                </a:path>
                <a:path w="2360295" h="1867535">
                  <a:moveTo>
                    <a:pt x="1032203" y="1261944"/>
                  </a:moveTo>
                  <a:lnTo>
                    <a:pt x="1033309" y="1261944"/>
                  </a:lnTo>
                  <a:lnTo>
                    <a:pt x="1033783" y="1260674"/>
                  </a:lnTo>
                  <a:lnTo>
                    <a:pt x="1034178" y="1259404"/>
                  </a:lnTo>
                  <a:lnTo>
                    <a:pt x="1032124" y="1259404"/>
                  </a:lnTo>
                  <a:lnTo>
                    <a:pt x="1031967" y="1260674"/>
                  </a:lnTo>
                  <a:lnTo>
                    <a:pt x="1033151" y="1260674"/>
                  </a:lnTo>
                  <a:lnTo>
                    <a:pt x="1032203" y="1261944"/>
                  </a:lnTo>
                  <a:close/>
                </a:path>
                <a:path w="2360295" h="1867535">
                  <a:moveTo>
                    <a:pt x="1027071" y="1269564"/>
                  </a:moveTo>
                  <a:lnTo>
                    <a:pt x="1033783" y="1269564"/>
                  </a:lnTo>
                  <a:lnTo>
                    <a:pt x="1033546" y="1268294"/>
                  </a:lnTo>
                  <a:lnTo>
                    <a:pt x="1033230" y="1268294"/>
                  </a:lnTo>
                  <a:lnTo>
                    <a:pt x="1033230" y="1267285"/>
                  </a:lnTo>
                  <a:lnTo>
                    <a:pt x="1032678" y="1267024"/>
                  </a:lnTo>
                  <a:lnTo>
                    <a:pt x="1033230" y="1266706"/>
                  </a:lnTo>
                  <a:lnTo>
                    <a:pt x="1033230" y="1265754"/>
                  </a:lnTo>
                  <a:lnTo>
                    <a:pt x="1033467" y="1264484"/>
                  </a:lnTo>
                  <a:lnTo>
                    <a:pt x="1033546" y="1263214"/>
                  </a:lnTo>
                  <a:lnTo>
                    <a:pt x="1033310" y="1261944"/>
                  </a:lnTo>
                  <a:lnTo>
                    <a:pt x="1032125" y="1261944"/>
                  </a:lnTo>
                  <a:lnTo>
                    <a:pt x="1032362" y="1263214"/>
                  </a:lnTo>
                  <a:lnTo>
                    <a:pt x="1032915" y="1263214"/>
                  </a:lnTo>
                  <a:lnTo>
                    <a:pt x="1032678" y="1264484"/>
                  </a:lnTo>
                  <a:lnTo>
                    <a:pt x="1025966" y="1264484"/>
                  </a:lnTo>
                  <a:lnTo>
                    <a:pt x="1024939" y="1267024"/>
                  </a:lnTo>
                  <a:lnTo>
                    <a:pt x="1025650" y="1268294"/>
                  </a:lnTo>
                  <a:lnTo>
                    <a:pt x="1027071" y="1269564"/>
                  </a:lnTo>
                  <a:close/>
                </a:path>
                <a:path w="2360295" h="1867535">
                  <a:moveTo>
                    <a:pt x="1032822" y="1263329"/>
                  </a:moveTo>
                  <a:close/>
                </a:path>
                <a:path w="2360295" h="1867535">
                  <a:moveTo>
                    <a:pt x="1031888" y="1264484"/>
                  </a:moveTo>
                  <a:lnTo>
                    <a:pt x="1032822" y="1263329"/>
                  </a:lnTo>
                  <a:lnTo>
                    <a:pt x="1032362" y="1263214"/>
                  </a:lnTo>
                  <a:lnTo>
                    <a:pt x="1031888" y="1264484"/>
                  </a:lnTo>
                  <a:close/>
                </a:path>
                <a:path w="2360295" h="1867535">
                  <a:moveTo>
                    <a:pt x="1035363" y="1268294"/>
                  </a:moveTo>
                  <a:lnTo>
                    <a:pt x="1036863" y="1268294"/>
                  </a:lnTo>
                  <a:lnTo>
                    <a:pt x="1036547" y="1267024"/>
                  </a:lnTo>
                  <a:lnTo>
                    <a:pt x="1035363" y="1265754"/>
                  </a:lnTo>
                  <a:lnTo>
                    <a:pt x="1035047" y="1264484"/>
                  </a:lnTo>
                  <a:lnTo>
                    <a:pt x="1034415" y="1264484"/>
                  </a:lnTo>
                  <a:lnTo>
                    <a:pt x="1034415" y="1265754"/>
                  </a:lnTo>
                  <a:lnTo>
                    <a:pt x="1034889" y="1265754"/>
                  </a:lnTo>
                  <a:lnTo>
                    <a:pt x="1033230" y="1266706"/>
                  </a:lnTo>
                  <a:lnTo>
                    <a:pt x="1033230" y="1267285"/>
                  </a:lnTo>
                  <a:lnTo>
                    <a:pt x="1035363" y="1268294"/>
                  </a:lnTo>
                  <a:close/>
                </a:path>
                <a:path w="2360295" h="1867535">
                  <a:moveTo>
                    <a:pt x="1035126" y="1272104"/>
                  </a:moveTo>
                  <a:lnTo>
                    <a:pt x="1039153" y="1272104"/>
                  </a:lnTo>
                  <a:lnTo>
                    <a:pt x="1036389" y="1269564"/>
                  </a:lnTo>
                  <a:lnTo>
                    <a:pt x="1039864" y="1268294"/>
                  </a:lnTo>
                  <a:lnTo>
                    <a:pt x="1039074" y="1267024"/>
                  </a:lnTo>
                  <a:lnTo>
                    <a:pt x="1038759" y="1267024"/>
                  </a:lnTo>
                  <a:lnTo>
                    <a:pt x="1038600" y="1265754"/>
                  </a:lnTo>
                  <a:lnTo>
                    <a:pt x="1036153" y="1265754"/>
                  </a:lnTo>
                  <a:lnTo>
                    <a:pt x="1036863" y="1267024"/>
                  </a:lnTo>
                  <a:lnTo>
                    <a:pt x="1037100" y="1268294"/>
                  </a:lnTo>
                  <a:lnTo>
                    <a:pt x="1035363" y="1268294"/>
                  </a:lnTo>
                  <a:lnTo>
                    <a:pt x="1034099" y="1269564"/>
                  </a:lnTo>
                  <a:lnTo>
                    <a:pt x="1024228" y="1269564"/>
                  </a:lnTo>
                  <a:lnTo>
                    <a:pt x="1023991" y="1270834"/>
                  </a:lnTo>
                  <a:lnTo>
                    <a:pt x="1034179" y="1270834"/>
                  </a:lnTo>
                  <a:lnTo>
                    <a:pt x="1035126" y="1272104"/>
                  </a:lnTo>
                  <a:close/>
                </a:path>
                <a:path w="2360295" h="1867535">
                  <a:moveTo>
                    <a:pt x="1033230" y="1267285"/>
                  </a:moveTo>
                  <a:lnTo>
                    <a:pt x="1033230" y="1266706"/>
                  </a:lnTo>
                  <a:lnTo>
                    <a:pt x="1032678" y="1267024"/>
                  </a:lnTo>
                  <a:lnTo>
                    <a:pt x="1033230" y="1267285"/>
                  </a:lnTo>
                  <a:close/>
                </a:path>
                <a:path w="2360295" h="1867535">
                  <a:moveTo>
                    <a:pt x="1035363" y="1274644"/>
                  </a:moveTo>
                  <a:lnTo>
                    <a:pt x="1036469" y="1272104"/>
                  </a:lnTo>
                  <a:lnTo>
                    <a:pt x="1035126" y="1272104"/>
                  </a:lnTo>
                  <a:lnTo>
                    <a:pt x="1034021" y="1270834"/>
                  </a:lnTo>
                  <a:lnTo>
                    <a:pt x="1035363" y="1274644"/>
                  </a:lnTo>
                  <a:close/>
                </a:path>
                <a:path w="2360295" h="1867535">
                  <a:moveTo>
                    <a:pt x="1023676" y="1278454"/>
                  </a:moveTo>
                  <a:lnTo>
                    <a:pt x="1030467" y="1278454"/>
                  </a:lnTo>
                  <a:lnTo>
                    <a:pt x="1030231" y="1277184"/>
                  </a:lnTo>
                  <a:lnTo>
                    <a:pt x="1030073" y="1275914"/>
                  </a:lnTo>
                  <a:lnTo>
                    <a:pt x="1029599" y="1273374"/>
                  </a:lnTo>
                  <a:lnTo>
                    <a:pt x="1032126" y="1273374"/>
                  </a:lnTo>
                  <a:lnTo>
                    <a:pt x="1032757" y="1272104"/>
                  </a:lnTo>
                  <a:lnTo>
                    <a:pt x="1032994" y="1270834"/>
                  </a:lnTo>
                  <a:lnTo>
                    <a:pt x="1024544" y="1270834"/>
                  </a:lnTo>
                  <a:lnTo>
                    <a:pt x="1022965" y="1273374"/>
                  </a:lnTo>
                  <a:lnTo>
                    <a:pt x="1024544" y="1275914"/>
                  </a:lnTo>
                  <a:lnTo>
                    <a:pt x="1023676" y="1278454"/>
                  </a:lnTo>
                  <a:close/>
                </a:path>
                <a:path w="2360295" h="1867535">
                  <a:moveTo>
                    <a:pt x="1036706" y="1280994"/>
                  </a:moveTo>
                  <a:lnTo>
                    <a:pt x="1040338" y="1280994"/>
                  </a:lnTo>
                  <a:lnTo>
                    <a:pt x="1040417" y="1278454"/>
                  </a:lnTo>
                  <a:lnTo>
                    <a:pt x="1041522" y="1277184"/>
                  </a:lnTo>
                  <a:lnTo>
                    <a:pt x="1039627" y="1274644"/>
                  </a:lnTo>
                  <a:lnTo>
                    <a:pt x="1039469" y="1272104"/>
                  </a:lnTo>
                  <a:lnTo>
                    <a:pt x="1038048" y="1272104"/>
                  </a:lnTo>
                  <a:lnTo>
                    <a:pt x="1038364" y="1273374"/>
                  </a:lnTo>
                  <a:lnTo>
                    <a:pt x="1038600" y="1273374"/>
                  </a:lnTo>
                  <a:lnTo>
                    <a:pt x="1038916" y="1274644"/>
                  </a:lnTo>
                  <a:lnTo>
                    <a:pt x="1037258" y="1274644"/>
                  </a:lnTo>
                  <a:lnTo>
                    <a:pt x="1037337" y="1275914"/>
                  </a:lnTo>
                  <a:lnTo>
                    <a:pt x="1037021" y="1275914"/>
                  </a:lnTo>
                  <a:lnTo>
                    <a:pt x="1036390" y="1277184"/>
                  </a:lnTo>
                  <a:lnTo>
                    <a:pt x="1034337" y="1278454"/>
                  </a:lnTo>
                  <a:lnTo>
                    <a:pt x="1037811" y="1279724"/>
                  </a:lnTo>
                  <a:lnTo>
                    <a:pt x="1036706" y="1280994"/>
                  </a:lnTo>
                  <a:close/>
                </a:path>
                <a:path w="2360295" h="1867535">
                  <a:moveTo>
                    <a:pt x="1037100" y="1273374"/>
                  </a:moveTo>
                  <a:lnTo>
                    <a:pt x="1038048" y="1272104"/>
                  </a:lnTo>
                  <a:lnTo>
                    <a:pt x="1036469" y="1272104"/>
                  </a:lnTo>
                  <a:lnTo>
                    <a:pt x="1037100" y="1273374"/>
                  </a:lnTo>
                  <a:close/>
                </a:path>
                <a:path w="2360295" h="1867535">
                  <a:moveTo>
                    <a:pt x="1030704" y="1279724"/>
                  </a:moveTo>
                  <a:lnTo>
                    <a:pt x="1033863" y="1279724"/>
                  </a:lnTo>
                  <a:lnTo>
                    <a:pt x="1031652" y="1273374"/>
                  </a:lnTo>
                  <a:lnTo>
                    <a:pt x="1031257" y="1273374"/>
                  </a:lnTo>
                  <a:lnTo>
                    <a:pt x="1031336" y="1274644"/>
                  </a:lnTo>
                  <a:lnTo>
                    <a:pt x="1031573" y="1275914"/>
                  </a:lnTo>
                  <a:lnTo>
                    <a:pt x="1031889" y="1275914"/>
                  </a:lnTo>
                  <a:lnTo>
                    <a:pt x="1030704" y="1279724"/>
                  </a:lnTo>
                  <a:close/>
                </a:path>
                <a:path w="2360295" h="1867535">
                  <a:moveTo>
                    <a:pt x="1024465" y="1279724"/>
                  </a:moveTo>
                  <a:lnTo>
                    <a:pt x="1030704" y="1279724"/>
                  </a:lnTo>
                  <a:lnTo>
                    <a:pt x="1030625" y="1278454"/>
                  </a:lnTo>
                  <a:lnTo>
                    <a:pt x="1023597" y="1278454"/>
                  </a:lnTo>
                  <a:lnTo>
                    <a:pt x="1024465" y="1279724"/>
                  </a:lnTo>
                  <a:close/>
                </a:path>
                <a:path w="2360295" h="1867535">
                  <a:moveTo>
                    <a:pt x="1023518" y="1280994"/>
                  </a:moveTo>
                  <a:lnTo>
                    <a:pt x="1034337" y="1280994"/>
                  </a:lnTo>
                  <a:lnTo>
                    <a:pt x="1034653" y="1279724"/>
                  </a:lnTo>
                  <a:lnTo>
                    <a:pt x="1023518" y="1279724"/>
                  </a:lnTo>
                  <a:lnTo>
                    <a:pt x="1023518" y="1280994"/>
                  </a:lnTo>
                  <a:close/>
                </a:path>
                <a:path w="2360295" h="1867535">
                  <a:moveTo>
                    <a:pt x="1038601" y="1282264"/>
                  </a:moveTo>
                  <a:lnTo>
                    <a:pt x="1040417" y="1282264"/>
                  </a:lnTo>
                  <a:lnTo>
                    <a:pt x="1040259" y="1280994"/>
                  </a:lnTo>
                  <a:lnTo>
                    <a:pt x="1038127" y="1280994"/>
                  </a:lnTo>
                  <a:lnTo>
                    <a:pt x="1038601" y="1282264"/>
                  </a:lnTo>
                  <a:close/>
                </a:path>
                <a:path w="2360295" h="1867535">
                  <a:moveTo>
                    <a:pt x="1023044" y="1282264"/>
                  </a:moveTo>
                  <a:lnTo>
                    <a:pt x="1033626" y="1282264"/>
                  </a:lnTo>
                  <a:lnTo>
                    <a:pt x="1033942" y="1280994"/>
                  </a:lnTo>
                  <a:lnTo>
                    <a:pt x="1024702" y="1280994"/>
                  </a:lnTo>
                  <a:lnTo>
                    <a:pt x="1023044" y="1282264"/>
                  </a:lnTo>
                  <a:close/>
                </a:path>
                <a:path w="2360295" h="1867535">
                  <a:moveTo>
                    <a:pt x="1025018" y="1288614"/>
                  </a:moveTo>
                  <a:lnTo>
                    <a:pt x="1026755" y="1287344"/>
                  </a:lnTo>
                  <a:lnTo>
                    <a:pt x="1031375" y="1287344"/>
                  </a:lnTo>
                  <a:lnTo>
                    <a:pt x="1031257" y="1286074"/>
                  </a:lnTo>
                  <a:lnTo>
                    <a:pt x="1030625" y="1284804"/>
                  </a:lnTo>
                  <a:lnTo>
                    <a:pt x="1030546" y="1283534"/>
                  </a:lnTo>
                  <a:lnTo>
                    <a:pt x="1031099" y="1282264"/>
                  </a:lnTo>
                  <a:lnTo>
                    <a:pt x="1025413" y="1282264"/>
                  </a:lnTo>
                  <a:lnTo>
                    <a:pt x="1023912" y="1283534"/>
                  </a:lnTo>
                  <a:lnTo>
                    <a:pt x="1025571" y="1283534"/>
                  </a:lnTo>
                  <a:lnTo>
                    <a:pt x="1025255" y="1284804"/>
                  </a:lnTo>
                  <a:lnTo>
                    <a:pt x="1023755" y="1284804"/>
                  </a:lnTo>
                  <a:lnTo>
                    <a:pt x="1023834" y="1286074"/>
                  </a:lnTo>
                  <a:lnTo>
                    <a:pt x="1024071" y="1286074"/>
                  </a:lnTo>
                  <a:lnTo>
                    <a:pt x="1024465" y="1287344"/>
                  </a:lnTo>
                  <a:lnTo>
                    <a:pt x="1031099" y="1287344"/>
                  </a:lnTo>
                  <a:lnTo>
                    <a:pt x="1031450" y="1288151"/>
                  </a:lnTo>
                  <a:lnTo>
                    <a:pt x="1024817" y="1288151"/>
                  </a:lnTo>
                  <a:lnTo>
                    <a:pt x="1025018" y="1288614"/>
                  </a:lnTo>
                  <a:close/>
                </a:path>
                <a:path w="2360295" h="1867535">
                  <a:moveTo>
                    <a:pt x="1023676" y="1284804"/>
                  </a:moveTo>
                  <a:lnTo>
                    <a:pt x="1024860" y="1284804"/>
                  </a:lnTo>
                  <a:lnTo>
                    <a:pt x="1024465" y="1283534"/>
                  </a:lnTo>
                  <a:lnTo>
                    <a:pt x="1023912" y="1283534"/>
                  </a:lnTo>
                  <a:lnTo>
                    <a:pt x="1023676" y="1284804"/>
                  </a:lnTo>
                  <a:close/>
                </a:path>
                <a:path w="2360295" h="1867535">
                  <a:moveTo>
                    <a:pt x="1037771" y="1289884"/>
                  </a:moveTo>
                  <a:lnTo>
                    <a:pt x="1039074" y="1289884"/>
                  </a:lnTo>
                  <a:lnTo>
                    <a:pt x="1039232" y="1288614"/>
                  </a:lnTo>
                  <a:lnTo>
                    <a:pt x="1041443" y="1288614"/>
                  </a:lnTo>
                  <a:lnTo>
                    <a:pt x="1041127" y="1287344"/>
                  </a:lnTo>
                  <a:lnTo>
                    <a:pt x="1040890" y="1286074"/>
                  </a:lnTo>
                  <a:lnTo>
                    <a:pt x="1039074" y="1286074"/>
                  </a:lnTo>
                  <a:lnTo>
                    <a:pt x="1040733" y="1287344"/>
                  </a:lnTo>
                  <a:lnTo>
                    <a:pt x="1036863" y="1288614"/>
                  </a:lnTo>
                  <a:lnTo>
                    <a:pt x="1037771" y="1289884"/>
                  </a:lnTo>
                  <a:close/>
                </a:path>
                <a:path w="2360295" h="1867535">
                  <a:moveTo>
                    <a:pt x="1034178" y="1287344"/>
                  </a:moveTo>
                  <a:lnTo>
                    <a:pt x="1036309" y="1287344"/>
                  </a:lnTo>
                  <a:lnTo>
                    <a:pt x="1034019" y="1286074"/>
                  </a:lnTo>
                  <a:lnTo>
                    <a:pt x="1032914" y="1286074"/>
                  </a:lnTo>
                  <a:lnTo>
                    <a:pt x="1034178" y="1287344"/>
                  </a:lnTo>
                  <a:close/>
                </a:path>
                <a:path w="2360295" h="1867535">
                  <a:moveTo>
                    <a:pt x="1032677" y="1288614"/>
                  </a:moveTo>
                  <a:lnTo>
                    <a:pt x="1034730" y="1288614"/>
                  </a:lnTo>
                  <a:lnTo>
                    <a:pt x="1032914" y="1286074"/>
                  </a:lnTo>
                  <a:lnTo>
                    <a:pt x="1032598" y="1286074"/>
                  </a:lnTo>
                  <a:lnTo>
                    <a:pt x="1031651" y="1287344"/>
                  </a:lnTo>
                  <a:lnTo>
                    <a:pt x="1032124" y="1287344"/>
                  </a:lnTo>
                  <a:lnTo>
                    <a:pt x="1032677" y="1288614"/>
                  </a:lnTo>
                  <a:close/>
                </a:path>
                <a:path w="2360295" h="1867535">
                  <a:moveTo>
                    <a:pt x="1030546" y="1288614"/>
                  </a:moveTo>
                  <a:lnTo>
                    <a:pt x="1031494" y="1288614"/>
                  </a:lnTo>
                  <a:lnTo>
                    <a:pt x="1031450" y="1288151"/>
                  </a:lnTo>
                  <a:lnTo>
                    <a:pt x="1031099" y="1287344"/>
                  </a:lnTo>
                  <a:lnTo>
                    <a:pt x="1030546" y="1288614"/>
                  </a:lnTo>
                  <a:close/>
                </a:path>
                <a:path w="2360295" h="1867535">
                  <a:moveTo>
                    <a:pt x="1025413" y="1291154"/>
                  </a:moveTo>
                  <a:lnTo>
                    <a:pt x="1028815" y="1290177"/>
                  </a:lnTo>
                  <a:lnTo>
                    <a:pt x="1027940" y="1288614"/>
                  </a:lnTo>
                  <a:lnTo>
                    <a:pt x="1030546" y="1288614"/>
                  </a:lnTo>
                  <a:lnTo>
                    <a:pt x="1031099" y="1287344"/>
                  </a:lnTo>
                  <a:lnTo>
                    <a:pt x="1026755" y="1287344"/>
                  </a:lnTo>
                  <a:lnTo>
                    <a:pt x="1026992" y="1288614"/>
                  </a:lnTo>
                  <a:lnTo>
                    <a:pt x="1026834" y="1289884"/>
                  </a:lnTo>
                  <a:lnTo>
                    <a:pt x="1024860" y="1289884"/>
                  </a:lnTo>
                  <a:lnTo>
                    <a:pt x="1025413" y="1291154"/>
                  </a:lnTo>
                  <a:close/>
                </a:path>
                <a:path w="2360295" h="1867535">
                  <a:moveTo>
                    <a:pt x="1029993" y="1289884"/>
                  </a:moveTo>
                  <a:lnTo>
                    <a:pt x="1032204" y="1289884"/>
                  </a:lnTo>
                  <a:lnTo>
                    <a:pt x="1031450" y="1288151"/>
                  </a:lnTo>
                  <a:lnTo>
                    <a:pt x="1031494" y="1288614"/>
                  </a:lnTo>
                  <a:lnTo>
                    <a:pt x="1029914" y="1288614"/>
                  </a:lnTo>
                  <a:lnTo>
                    <a:pt x="1029993" y="1289884"/>
                  </a:lnTo>
                  <a:close/>
                </a:path>
                <a:path w="2360295" h="1867535">
                  <a:moveTo>
                    <a:pt x="1030309" y="1294964"/>
                  </a:moveTo>
                  <a:lnTo>
                    <a:pt x="1040021" y="1294964"/>
                  </a:lnTo>
                  <a:lnTo>
                    <a:pt x="1040337" y="1292424"/>
                  </a:lnTo>
                  <a:lnTo>
                    <a:pt x="1040811" y="1291154"/>
                  </a:lnTo>
                  <a:lnTo>
                    <a:pt x="1040337" y="1289884"/>
                  </a:lnTo>
                  <a:lnTo>
                    <a:pt x="1039943" y="1288614"/>
                  </a:lnTo>
                  <a:lnTo>
                    <a:pt x="1040180" y="1289884"/>
                  </a:lnTo>
                  <a:lnTo>
                    <a:pt x="1037771" y="1289884"/>
                  </a:lnTo>
                  <a:lnTo>
                    <a:pt x="1038679" y="1291154"/>
                  </a:lnTo>
                  <a:lnTo>
                    <a:pt x="1038522" y="1293694"/>
                  </a:lnTo>
                  <a:lnTo>
                    <a:pt x="1029677" y="1293694"/>
                  </a:lnTo>
                  <a:lnTo>
                    <a:pt x="1029896" y="1294573"/>
                  </a:lnTo>
                  <a:lnTo>
                    <a:pt x="1030309" y="1294964"/>
                  </a:lnTo>
                  <a:close/>
                </a:path>
                <a:path w="2360295" h="1867535">
                  <a:moveTo>
                    <a:pt x="1027071" y="1293694"/>
                  </a:moveTo>
                  <a:lnTo>
                    <a:pt x="1037653" y="1293694"/>
                  </a:lnTo>
                  <a:lnTo>
                    <a:pt x="1036469" y="1292424"/>
                  </a:lnTo>
                  <a:lnTo>
                    <a:pt x="1035363" y="1289884"/>
                  </a:lnTo>
                  <a:lnTo>
                    <a:pt x="1034178" y="1288614"/>
                  </a:lnTo>
                  <a:lnTo>
                    <a:pt x="1033704" y="1288614"/>
                  </a:lnTo>
                  <a:lnTo>
                    <a:pt x="1034020" y="1289884"/>
                  </a:lnTo>
                  <a:lnTo>
                    <a:pt x="1029993" y="1289884"/>
                  </a:lnTo>
                  <a:lnTo>
                    <a:pt x="1030230" y="1291154"/>
                  </a:lnTo>
                  <a:lnTo>
                    <a:pt x="1029598" y="1292424"/>
                  </a:lnTo>
                  <a:lnTo>
                    <a:pt x="1027992" y="1292424"/>
                  </a:lnTo>
                  <a:lnTo>
                    <a:pt x="1027071" y="1293694"/>
                  </a:lnTo>
                  <a:close/>
                </a:path>
                <a:path w="2360295" h="1867535">
                  <a:moveTo>
                    <a:pt x="1023676" y="1289884"/>
                  </a:moveTo>
                  <a:lnTo>
                    <a:pt x="1025887" y="1289884"/>
                  </a:lnTo>
                  <a:lnTo>
                    <a:pt x="1025492" y="1288614"/>
                  </a:lnTo>
                  <a:lnTo>
                    <a:pt x="1023755" y="1288614"/>
                  </a:lnTo>
                  <a:lnTo>
                    <a:pt x="1023676" y="1289884"/>
                  </a:lnTo>
                  <a:close/>
                </a:path>
                <a:path w="2360295" h="1867535">
                  <a:moveTo>
                    <a:pt x="1029167" y="1290805"/>
                  </a:moveTo>
                  <a:lnTo>
                    <a:pt x="1029835" y="1289884"/>
                  </a:lnTo>
                  <a:lnTo>
                    <a:pt x="1028815" y="1290177"/>
                  </a:lnTo>
                  <a:lnTo>
                    <a:pt x="1029167" y="1290805"/>
                  </a:lnTo>
                  <a:close/>
                </a:path>
                <a:path w="2360295" h="1867535">
                  <a:moveTo>
                    <a:pt x="1027992" y="1292424"/>
                  </a:moveTo>
                  <a:lnTo>
                    <a:pt x="1029598" y="1292424"/>
                  </a:lnTo>
                  <a:lnTo>
                    <a:pt x="1029519" y="1291154"/>
                  </a:lnTo>
                  <a:lnTo>
                    <a:pt x="1029362" y="1291154"/>
                  </a:lnTo>
                  <a:lnTo>
                    <a:pt x="1029167" y="1290805"/>
                  </a:lnTo>
                  <a:lnTo>
                    <a:pt x="1027992" y="1292424"/>
                  </a:lnTo>
                  <a:close/>
                </a:path>
                <a:path w="2360295" h="1867535">
                  <a:moveTo>
                    <a:pt x="1037596" y="1299069"/>
                  </a:moveTo>
                  <a:lnTo>
                    <a:pt x="1037890" y="1298774"/>
                  </a:lnTo>
                  <a:lnTo>
                    <a:pt x="1034257" y="1297504"/>
                  </a:lnTo>
                  <a:lnTo>
                    <a:pt x="1035679" y="1294964"/>
                  </a:lnTo>
                  <a:lnTo>
                    <a:pt x="1029993" y="1294964"/>
                  </a:lnTo>
                  <a:lnTo>
                    <a:pt x="1029896" y="1294573"/>
                  </a:lnTo>
                  <a:lnTo>
                    <a:pt x="1028966" y="1293694"/>
                  </a:lnTo>
                  <a:lnTo>
                    <a:pt x="1026361" y="1297504"/>
                  </a:lnTo>
                  <a:lnTo>
                    <a:pt x="1024110" y="1297504"/>
                  </a:lnTo>
                  <a:lnTo>
                    <a:pt x="1023202" y="1298774"/>
                  </a:lnTo>
                  <a:lnTo>
                    <a:pt x="1037099" y="1298774"/>
                  </a:lnTo>
                  <a:lnTo>
                    <a:pt x="1037596" y="1299069"/>
                  </a:lnTo>
                  <a:close/>
                </a:path>
                <a:path w="2360295" h="1867535">
                  <a:moveTo>
                    <a:pt x="1024110" y="1297504"/>
                  </a:moveTo>
                  <a:lnTo>
                    <a:pt x="1026361" y="1297504"/>
                  </a:lnTo>
                  <a:lnTo>
                    <a:pt x="1025176" y="1293694"/>
                  </a:lnTo>
                  <a:lnTo>
                    <a:pt x="1024307" y="1293694"/>
                  </a:lnTo>
                  <a:lnTo>
                    <a:pt x="1024150" y="1294964"/>
                  </a:lnTo>
                  <a:lnTo>
                    <a:pt x="1024307" y="1294964"/>
                  </a:lnTo>
                  <a:lnTo>
                    <a:pt x="1025650" y="1296234"/>
                  </a:lnTo>
                  <a:lnTo>
                    <a:pt x="1025018" y="1296234"/>
                  </a:lnTo>
                  <a:lnTo>
                    <a:pt x="1024110" y="1297504"/>
                  </a:lnTo>
                  <a:close/>
                </a:path>
                <a:path w="2360295" h="1867535">
                  <a:moveTo>
                    <a:pt x="1029993" y="1294964"/>
                  </a:moveTo>
                  <a:lnTo>
                    <a:pt x="1030309" y="1294964"/>
                  </a:lnTo>
                  <a:lnTo>
                    <a:pt x="1029896" y="1294573"/>
                  </a:lnTo>
                  <a:lnTo>
                    <a:pt x="1029993" y="1294964"/>
                  </a:lnTo>
                  <a:close/>
                </a:path>
                <a:path w="2360295" h="1867535">
                  <a:moveTo>
                    <a:pt x="1036152" y="1296234"/>
                  </a:moveTo>
                  <a:lnTo>
                    <a:pt x="1039232" y="1296234"/>
                  </a:lnTo>
                  <a:lnTo>
                    <a:pt x="1039864" y="1294964"/>
                  </a:lnTo>
                  <a:lnTo>
                    <a:pt x="1035836" y="1294964"/>
                  </a:lnTo>
                  <a:lnTo>
                    <a:pt x="1036152" y="1296234"/>
                  </a:lnTo>
                  <a:close/>
                </a:path>
                <a:path w="2360295" h="1867535">
                  <a:moveTo>
                    <a:pt x="1023913" y="1296234"/>
                  </a:moveTo>
                  <a:lnTo>
                    <a:pt x="1024071" y="1296234"/>
                  </a:lnTo>
                  <a:lnTo>
                    <a:pt x="1024228" y="1294964"/>
                  </a:lnTo>
                  <a:lnTo>
                    <a:pt x="1024071" y="1294964"/>
                  </a:lnTo>
                  <a:lnTo>
                    <a:pt x="1023913" y="1296234"/>
                  </a:lnTo>
                  <a:close/>
                </a:path>
                <a:path w="2360295" h="1867535">
                  <a:moveTo>
                    <a:pt x="1038840" y="1299594"/>
                  </a:moveTo>
                  <a:lnTo>
                    <a:pt x="1040574" y="1298774"/>
                  </a:lnTo>
                  <a:lnTo>
                    <a:pt x="1038364" y="1298774"/>
                  </a:lnTo>
                  <a:lnTo>
                    <a:pt x="1038243" y="1298908"/>
                  </a:lnTo>
                  <a:lnTo>
                    <a:pt x="1038840" y="1299594"/>
                  </a:lnTo>
                  <a:close/>
                </a:path>
                <a:path w="2360295" h="1867535">
                  <a:moveTo>
                    <a:pt x="1038227" y="1298890"/>
                  </a:moveTo>
                  <a:lnTo>
                    <a:pt x="1038364" y="1298774"/>
                  </a:lnTo>
                  <a:lnTo>
                    <a:pt x="1038126" y="1298774"/>
                  </a:lnTo>
                  <a:close/>
                </a:path>
                <a:path w="2360295" h="1867535">
                  <a:moveTo>
                    <a:pt x="1037287" y="1299379"/>
                  </a:moveTo>
                  <a:lnTo>
                    <a:pt x="1037596" y="1299069"/>
                  </a:lnTo>
                  <a:lnTo>
                    <a:pt x="1037099" y="1298774"/>
                  </a:lnTo>
                  <a:lnTo>
                    <a:pt x="1037287" y="1299379"/>
                  </a:lnTo>
                  <a:close/>
                </a:path>
                <a:path w="2360295" h="1867535">
                  <a:moveTo>
                    <a:pt x="1024623" y="1301314"/>
                  </a:moveTo>
                  <a:lnTo>
                    <a:pt x="1035363" y="1301314"/>
                  </a:lnTo>
                  <a:lnTo>
                    <a:pt x="1037074" y="1299594"/>
                  </a:lnTo>
                  <a:lnTo>
                    <a:pt x="1037191" y="1299069"/>
                  </a:lnTo>
                  <a:lnTo>
                    <a:pt x="1037099" y="1298774"/>
                  </a:lnTo>
                  <a:lnTo>
                    <a:pt x="1023202" y="1298774"/>
                  </a:lnTo>
                  <a:lnTo>
                    <a:pt x="1024623" y="1301314"/>
                  </a:lnTo>
                  <a:close/>
                </a:path>
                <a:path w="2360295" h="1867535">
                  <a:moveTo>
                    <a:pt x="1037922" y="1299264"/>
                  </a:moveTo>
                  <a:lnTo>
                    <a:pt x="1038243" y="1298908"/>
                  </a:lnTo>
                  <a:lnTo>
                    <a:pt x="1037841" y="1299216"/>
                  </a:lnTo>
                  <a:close/>
                </a:path>
                <a:path w="2360295" h="1867535">
                  <a:moveTo>
                    <a:pt x="1037363" y="1299621"/>
                  </a:moveTo>
                  <a:lnTo>
                    <a:pt x="1037841" y="1299216"/>
                  </a:lnTo>
                  <a:lnTo>
                    <a:pt x="1037596" y="1299069"/>
                  </a:lnTo>
                  <a:lnTo>
                    <a:pt x="1037402" y="1299264"/>
                  </a:lnTo>
                  <a:lnTo>
                    <a:pt x="1037363" y="1299621"/>
                  </a:lnTo>
                  <a:close/>
                </a:path>
                <a:path w="2360295" h="1867535">
                  <a:moveTo>
                    <a:pt x="1037423" y="1299816"/>
                  </a:moveTo>
                  <a:lnTo>
                    <a:pt x="1037818" y="1299379"/>
                  </a:lnTo>
                  <a:lnTo>
                    <a:pt x="1037841" y="1299216"/>
                  </a:lnTo>
                  <a:lnTo>
                    <a:pt x="1037395" y="1299594"/>
                  </a:lnTo>
                  <a:lnTo>
                    <a:pt x="1037423" y="1299816"/>
                  </a:lnTo>
                  <a:close/>
                </a:path>
                <a:path w="2360295" h="1867535">
                  <a:moveTo>
                    <a:pt x="1037494" y="1300044"/>
                  </a:moveTo>
                  <a:lnTo>
                    <a:pt x="1037889" y="1300044"/>
                  </a:lnTo>
                  <a:lnTo>
                    <a:pt x="1038637" y="1299690"/>
                  </a:lnTo>
                  <a:lnTo>
                    <a:pt x="1037922" y="1299264"/>
                  </a:lnTo>
                  <a:lnTo>
                    <a:pt x="1037538" y="1299690"/>
                  </a:lnTo>
                  <a:lnTo>
                    <a:pt x="1037494" y="1300044"/>
                  </a:lnTo>
                  <a:close/>
                </a:path>
                <a:path w="2360295" h="1867535">
                  <a:moveTo>
                    <a:pt x="1039231" y="1300044"/>
                  </a:moveTo>
                  <a:lnTo>
                    <a:pt x="1038840" y="1299594"/>
                  </a:lnTo>
                  <a:lnTo>
                    <a:pt x="1038637" y="1299690"/>
                  </a:lnTo>
                  <a:lnTo>
                    <a:pt x="1039231" y="1300044"/>
                  </a:lnTo>
                  <a:close/>
                </a:path>
                <a:path w="2360295" h="1867535">
                  <a:moveTo>
                    <a:pt x="1025334" y="1312744"/>
                  </a:moveTo>
                  <a:lnTo>
                    <a:pt x="1036389" y="1312744"/>
                  </a:lnTo>
                  <a:lnTo>
                    <a:pt x="1036547" y="1311474"/>
                  </a:lnTo>
                  <a:lnTo>
                    <a:pt x="1036547" y="1310204"/>
                  </a:lnTo>
                  <a:lnTo>
                    <a:pt x="1036705" y="1308934"/>
                  </a:lnTo>
                  <a:lnTo>
                    <a:pt x="1035837" y="1305124"/>
                  </a:lnTo>
                  <a:lnTo>
                    <a:pt x="1037574" y="1303854"/>
                  </a:lnTo>
                  <a:lnTo>
                    <a:pt x="1036074" y="1301314"/>
                  </a:lnTo>
                  <a:lnTo>
                    <a:pt x="1037423" y="1299816"/>
                  </a:lnTo>
                  <a:lnTo>
                    <a:pt x="1037363" y="1299621"/>
                  </a:lnTo>
                  <a:lnTo>
                    <a:pt x="1035363" y="1301314"/>
                  </a:lnTo>
                  <a:lnTo>
                    <a:pt x="1024623" y="1301314"/>
                  </a:lnTo>
                  <a:lnTo>
                    <a:pt x="1024229" y="1305124"/>
                  </a:lnTo>
                  <a:lnTo>
                    <a:pt x="1025176" y="1306394"/>
                  </a:lnTo>
                  <a:lnTo>
                    <a:pt x="1025413" y="1307664"/>
                  </a:lnTo>
                  <a:lnTo>
                    <a:pt x="1025413" y="1308934"/>
                  </a:lnTo>
                  <a:lnTo>
                    <a:pt x="1024307" y="1308934"/>
                  </a:lnTo>
                  <a:lnTo>
                    <a:pt x="1023992" y="1310204"/>
                  </a:lnTo>
                  <a:lnTo>
                    <a:pt x="1026755" y="1310204"/>
                  </a:lnTo>
                  <a:lnTo>
                    <a:pt x="1026834" y="1311474"/>
                  </a:lnTo>
                  <a:lnTo>
                    <a:pt x="1025316" y="1312695"/>
                  </a:lnTo>
                  <a:close/>
                </a:path>
                <a:path w="2360295" h="1867535">
                  <a:moveTo>
                    <a:pt x="1038117" y="1300326"/>
                  </a:moveTo>
                  <a:lnTo>
                    <a:pt x="1038205" y="1300044"/>
                  </a:lnTo>
                  <a:lnTo>
                    <a:pt x="1037889" y="1300044"/>
                  </a:lnTo>
                  <a:lnTo>
                    <a:pt x="1038117" y="1300326"/>
                  </a:lnTo>
                  <a:close/>
                </a:path>
                <a:path w="2360295" h="1867535">
                  <a:moveTo>
                    <a:pt x="1037415" y="1302584"/>
                  </a:moveTo>
                  <a:lnTo>
                    <a:pt x="1038915" y="1301314"/>
                  </a:lnTo>
                  <a:lnTo>
                    <a:pt x="1038117" y="1300326"/>
                  </a:lnTo>
                  <a:lnTo>
                    <a:pt x="1037415" y="1302584"/>
                  </a:lnTo>
                  <a:close/>
                </a:path>
                <a:path w="2360295" h="1867535">
                  <a:moveTo>
                    <a:pt x="1035758" y="1317824"/>
                  </a:moveTo>
                  <a:lnTo>
                    <a:pt x="1037416" y="1317824"/>
                  </a:lnTo>
                  <a:lnTo>
                    <a:pt x="1040021" y="1315284"/>
                  </a:lnTo>
                  <a:lnTo>
                    <a:pt x="1039248" y="1312795"/>
                  </a:lnTo>
                  <a:lnTo>
                    <a:pt x="1039153" y="1310204"/>
                  </a:lnTo>
                  <a:lnTo>
                    <a:pt x="1037890" y="1311474"/>
                  </a:lnTo>
                  <a:lnTo>
                    <a:pt x="1037258" y="1311474"/>
                  </a:lnTo>
                  <a:lnTo>
                    <a:pt x="1037021" y="1312744"/>
                  </a:lnTo>
                  <a:lnTo>
                    <a:pt x="1025334" y="1312744"/>
                  </a:lnTo>
                  <a:lnTo>
                    <a:pt x="1027229" y="1314014"/>
                  </a:lnTo>
                  <a:lnTo>
                    <a:pt x="1027229" y="1315284"/>
                  </a:lnTo>
                  <a:lnTo>
                    <a:pt x="1024386" y="1315284"/>
                  </a:lnTo>
                  <a:lnTo>
                    <a:pt x="1024228" y="1316554"/>
                  </a:lnTo>
                  <a:lnTo>
                    <a:pt x="1036626" y="1316554"/>
                  </a:lnTo>
                  <a:lnTo>
                    <a:pt x="1035758" y="1317824"/>
                  </a:lnTo>
                  <a:close/>
                </a:path>
                <a:path w="2360295" h="1867535">
                  <a:moveTo>
                    <a:pt x="1024465" y="1311474"/>
                  </a:moveTo>
                  <a:lnTo>
                    <a:pt x="1024623" y="1310204"/>
                  </a:lnTo>
                  <a:lnTo>
                    <a:pt x="1024308" y="1310204"/>
                  </a:lnTo>
                  <a:lnTo>
                    <a:pt x="1024465" y="1311474"/>
                  </a:lnTo>
                  <a:close/>
                </a:path>
                <a:path w="2360295" h="1867535">
                  <a:moveTo>
                    <a:pt x="1024386" y="1315284"/>
                  </a:moveTo>
                  <a:lnTo>
                    <a:pt x="1025571" y="1315284"/>
                  </a:lnTo>
                  <a:lnTo>
                    <a:pt x="1025334" y="1314014"/>
                  </a:lnTo>
                  <a:lnTo>
                    <a:pt x="1025316" y="1312695"/>
                  </a:lnTo>
                  <a:lnTo>
                    <a:pt x="1024860" y="1311474"/>
                  </a:lnTo>
                  <a:lnTo>
                    <a:pt x="1023755" y="1311474"/>
                  </a:lnTo>
                  <a:lnTo>
                    <a:pt x="1024058" y="1312695"/>
                  </a:lnTo>
                  <a:lnTo>
                    <a:pt x="1024386" y="1315284"/>
                  </a:lnTo>
                  <a:close/>
                </a:path>
                <a:path w="2360295" h="1867535">
                  <a:moveTo>
                    <a:pt x="1023991" y="1320364"/>
                  </a:moveTo>
                  <a:lnTo>
                    <a:pt x="1033073" y="1320364"/>
                  </a:lnTo>
                  <a:lnTo>
                    <a:pt x="1032915" y="1317824"/>
                  </a:lnTo>
                  <a:lnTo>
                    <a:pt x="1035205" y="1317824"/>
                  </a:lnTo>
                  <a:lnTo>
                    <a:pt x="1034020" y="1316554"/>
                  </a:lnTo>
                  <a:lnTo>
                    <a:pt x="1024228" y="1316554"/>
                  </a:lnTo>
                  <a:lnTo>
                    <a:pt x="1023360" y="1319094"/>
                  </a:lnTo>
                  <a:lnTo>
                    <a:pt x="1023991" y="1320364"/>
                  </a:lnTo>
                  <a:close/>
                </a:path>
                <a:path w="2360295" h="1867535">
                  <a:moveTo>
                    <a:pt x="1037258" y="1324174"/>
                  </a:moveTo>
                  <a:lnTo>
                    <a:pt x="1037257" y="1322904"/>
                  </a:lnTo>
                  <a:lnTo>
                    <a:pt x="1038363" y="1322904"/>
                  </a:lnTo>
                  <a:lnTo>
                    <a:pt x="1034810" y="1321634"/>
                  </a:lnTo>
                  <a:lnTo>
                    <a:pt x="1039390" y="1320364"/>
                  </a:lnTo>
                  <a:lnTo>
                    <a:pt x="1037889" y="1319094"/>
                  </a:lnTo>
                  <a:lnTo>
                    <a:pt x="1037021" y="1317824"/>
                  </a:lnTo>
                  <a:lnTo>
                    <a:pt x="1037179" y="1319094"/>
                  </a:lnTo>
                  <a:lnTo>
                    <a:pt x="1037021" y="1319094"/>
                  </a:lnTo>
                  <a:lnTo>
                    <a:pt x="1036547" y="1320364"/>
                  </a:lnTo>
                  <a:lnTo>
                    <a:pt x="1023991" y="1320364"/>
                  </a:lnTo>
                  <a:lnTo>
                    <a:pt x="1025807" y="1321634"/>
                  </a:lnTo>
                  <a:lnTo>
                    <a:pt x="1034415" y="1321634"/>
                  </a:lnTo>
                  <a:lnTo>
                    <a:pt x="1037258" y="1324174"/>
                  </a:lnTo>
                  <a:close/>
                </a:path>
                <a:path w="2360295" h="1867535">
                  <a:moveTo>
                    <a:pt x="1035915" y="1319094"/>
                  </a:moveTo>
                  <a:lnTo>
                    <a:pt x="1036231" y="1319094"/>
                  </a:lnTo>
                  <a:lnTo>
                    <a:pt x="1036152" y="1317824"/>
                  </a:lnTo>
                  <a:lnTo>
                    <a:pt x="1035915" y="1317824"/>
                  </a:lnTo>
                  <a:lnTo>
                    <a:pt x="1035915" y="1319094"/>
                  </a:lnTo>
                  <a:close/>
                </a:path>
                <a:path w="2360295" h="1867535">
                  <a:moveTo>
                    <a:pt x="1034652" y="1319094"/>
                  </a:moveTo>
                  <a:lnTo>
                    <a:pt x="1034968" y="1317824"/>
                  </a:lnTo>
                  <a:lnTo>
                    <a:pt x="1034257" y="1317824"/>
                  </a:lnTo>
                  <a:lnTo>
                    <a:pt x="1034652" y="1319094"/>
                  </a:lnTo>
                  <a:close/>
                </a:path>
                <a:path w="2360295" h="1867535">
                  <a:moveTo>
                    <a:pt x="1034099" y="1325444"/>
                  </a:moveTo>
                  <a:lnTo>
                    <a:pt x="1034731" y="1325444"/>
                  </a:lnTo>
                  <a:lnTo>
                    <a:pt x="1034415" y="1321634"/>
                  </a:lnTo>
                  <a:lnTo>
                    <a:pt x="1025807" y="1321634"/>
                  </a:lnTo>
                  <a:lnTo>
                    <a:pt x="1024623" y="1324174"/>
                  </a:lnTo>
                  <a:lnTo>
                    <a:pt x="1033783" y="1324174"/>
                  </a:lnTo>
                  <a:lnTo>
                    <a:pt x="1034099" y="1325444"/>
                  </a:lnTo>
                  <a:close/>
                </a:path>
                <a:path w="2360295" h="1867535">
                  <a:moveTo>
                    <a:pt x="1037376" y="1324809"/>
                  </a:moveTo>
                  <a:lnTo>
                    <a:pt x="1038047" y="1324174"/>
                  </a:lnTo>
                  <a:lnTo>
                    <a:pt x="1038599" y="1322904"/>
                  </a:lnTo>
                  <a:lnTo>
                    <a:pt x="1038205" y="1322904"/>
                  </a:lnTo>
                  <a:lnTo>
                    <a:pt x="1037330" y="1324077"/>
                  </a:lnTo>
                  <a:lnTo>
                    <a:pt x="1037376" y="1324809"/>
                  </a:lnTo>
                  <a:close/>
                </a:path>
                <a:path w="2360295" h="1867535">
                  <a:moveTo>
                    <a:pt x="1037330" y="1324077"/>
                  </a:moveTo>
                  <a:lnTo>
                    <a:pt x="1038205" y="1322904"/>
                  </a:lnTo>
                  <a:lnTo>
                    <a:pt x="1037257" y="1322904"/>
                  </a:lnTo>
                  <a:lnTo>
                    <a:pt x="1037330" y="1324077"/>
                  </a:lnTo>
                  <a:close/>
                </a:path>
                <a:path w="2360295" h="1867535">
                  <a:moveTo>
                    <a:pt x="1029282" y="1329254"/>
                  </a:moveTo>
                  <a:lnTo>
                    <a:pt x="1035204" y="1329254"/>
                  </a:lnTo>
                  <a:lnTo>
                    <a:pt x="1034967" y="1327984"/>
                  </a:lnTo>
                  <a:lnTo>
                    <a:pt x="1034810" y="1327984"/>
                  </a:lnTo>
                  <a:lnTo>
                    <a:pt x="1035678" y="1326714"/>
                  </a:lnTo>
                  <a:lnTo>
                    <a:pt x="1035362" y="1325444"/>
                  </a:lnTo>
                  <a:lnTo>
                    <a:pt x="1033625" y="1325444"/>
                  </a:lnTo>
                  <a:lnTo>
                    <a:pt x="1033230" y="1324174"/>
                  </a:lnTo>
                  <a:lnTo>
                    <a:pt x="1024623" y="1324174"/>
                  </a:lnTo>
                  <a:lnTo>
                    <a:pt x="1028177" y="1325444"/>
                  </a:lnTo>
                  <a:lnTo>
                    <a:pt x="1025413" y="1326714"/>
                  </a:lnTo>
                  <a:lnTo>
                    <a:pt x="1029282" y="1326714"/>
                  </a:lnTo>
                  <a:lnTo>
                    <a:pt x="1029282" y="1329254"/>
                  </a:lnTo>
                  <a:close/>
                </a:path>
                <a:path w="2360295" h="1867535">
                  <a:moveTo>
                    <a:pt x="1036704" y="1325444"/>
                  </a:moveTo>
                  <a:lnTo>
                    <a:pt x="1037415" y="1325444"/>
                  </a:lnTo>
                  <a:lnTo>
                    <a:pt x="1037376" y="1324809"/>
                  </a:lnTo>
                  <a:lnTo>
                    <a:pt x="1036704" y="1325444"/>
                  </a:lnTo>
                  <a:close/>
                </a:path>
                <a:path w="2360295" h="1867535">
                  <a:moveTo>
                    <a:pt x="1037573" y="1326714"/>
                  </a:moveTo>
                  <a:lnTo>
                    <a:pt x="1039389" y="1326714"/>
                  </a:lnTo>
                  <a:lnTo>
                    <a:pt x="1039784" y="1325444"/>
                  </a:lnTo>
                  <a:lnTo>
                    <a:pt x="1037415" y="1325444"/>
                  </a:lnTo>
                  <a:lnTo>
                    <a:pt x="1037573" y="1326714"/>
                  </a:lnTo>
                  <a:close/>
                </a:path>
                <a:path w="2360295" h="1867535">
                  <a:moveTo>
                    <a:pt x="1038581" y="1328847"/>
                  </a:moveTo>
                  <a:lnTo>
                    <a:pt x="1039310" y="1326714"/>
                  </a:lnTo>
                  <a:lnTo>
                    <a:pt x="1038205" y="1326714"/>
                  </a:lnTo>
                  <a:lnTo>
                    <a:pt x="1038356" y="1328330"/>
                  </a:lnTo>
                  <a:lnTo>
                    <a:pt x="1038581" y="1328847"/>
                  </a:lnTo>
                  <a:close/>
                </a:path>
                <a:path w="2360295" h="1867535">
                  <a:moveTo>
                    <a:pt x="1037021" y="1327984"/>
                  </a:moveTo>
                  <a:lnTo>
                    <a:pt x="1038126" y="1327984"/>
                  </a:lnTo>
                  <a:lnTo>
                    <a:pt x="1037731" y="1326714"/>
                  </a:lnTo>
                  <a:lnTo>
                    <a:pt x="1037021" y="1327984"/>
                  </a:lnTo>
                  <a:close/>
                </a:path>
                <a:path w="2360295" h="1867535">
                  <a:moveTo>
                    <a:pt x="1025413" y="1329254"/>
                  </a:moveTo>
                  <a:lnTo>
                    <a:pt x="1026518" y="1329254"/>
                  </a:lnTo>
                  <a:lnTo>
                    <a:pt x="1027466" y="1327984"/>
                  </a:lnTo>
                  <a:lnTo>
                    <a:pt x="1027861" y="1326714"/>
                  </a:lnTo>
                  <a:lnTo>
                    <a:pt x="1025413" y="1326714"/>
                  </a:lnTo>
                  <a:lnTo>
                    <a:pt x="1022649" y="1327984"/>
                  </a:lnTo>
                  <a:lnTo>
                    <a:pt x="1025413" y="1329254"/>
                  </a:lnTo>
                  <a:close/>
                </a:path>
                <a:path w="2360295" h="1867535">
                  <a:moveTo>
                    <a:pt x="1036942" y="1329254"/>
                  </a:moveTo>
                  <a:lnTo>
                    <a:pt x="1038442" y="1329254"/>
                  </a:lnTo>
                  <a:lnTo>
                    <a:pt x="1038356" y="1328330"/>
                  </a:lnTo>
                  <a:lnTo>
                    <a:pt x="1038205" y="1327984"/>
                  </a:lnTo>
                  <a:lnTo>
                    <a:pt x="1036468" y="1327984"/>
                  </a:lnTo>
                  <a:lnTo>
                    <a:pt x="1036942" y="1329254"/>
                  </a:lnTo>
                  <a:close/>
                </a:path>
                <a:path w="2360295" h="1867535">
                  <a:moveTo>
                    <a:pt x="1038442" y="1329254"/>
                  </a:moveTo>
                  <a:lnTo>
                    <a:pt x="1038581" y="1328847"/>
                  </a:lnTo>
                  <a:lnTo>
                    <a:pt x="1038356" y="1328330"/>
                  </a:lnTo>
                  <a:lnTo>
                    <a:pt x="1038442" y="1329254"/>
                  </a:lnTo>
                  <a:close/>
                </a:path>
                <a:path w="2360295" h="1867535">
                  <a:moveTo>
                    <a:pt x="1038442" y="1329254"/>
                  </a:moveTo>
                  <a:lnTo>
                    <a:pt x="1038758" y="1329254"/>
                  </a:lnTo>
                  <a:lnTo>
                    <a:pt x="1038581" y="1328847"/>
                  </a:lnTo>
                  <a:lnTo>
                    <a:pt x="1038442" y="1329254"/>
                  </a:lnTo>
                  <a:close/>
                </a:path>
                <a:path w="2360295" h="1867535">
                  <a:moveTo>
                    <a:pt x="1035836" y="1330524"/>
                  </a:moveTo>
                  <a:lnTo>
                    <a:pt x="1038126" y="1330524"/>
                  </a:lnTo>
                  <a:lnTo>
                    <a:pt x="1037968" y="1329254"/>
                  </a:lnTo>
                  <a:lnTo>
                    <a:pt x="1035125" y="1329254"/>
                  </a:lnTo>
                  <a:lnTo>
                    <a:pt x="1035836" y="1330524"/>
                  </a:lnTo>
                  <a:close/>
                </a:path>
                <a:path w="2360295" h="1867535">
                  <a:moveTo>
                    <a:pt x="1035971" y="1331733"/>
                  </a:moveTo>
                  <a:lnTo>
                    <a:pt x="1037052" y="1330574"/>
                  </a:lnTo>
                  <a:lnTo>
                    <a:pt x="1035836" y="1330524"/>
                  </a:lnTo>
                  <a:lnTo>
                    <a:pt x="1035125" y="1329254"/>
                  </a:lnTo>
                  <a:lnTo>
                    <a:pt x="1035971" y="1331733"/>
                  </a:lnTo>
                  <a:close/>
                </a:path>
                <a:path w="2360295" h="1867535">
                  <a:moveTo>
                    <a:pt x="1032125" y="1330524"/>
                  </a:moveTo>
                  <a:lnTo>
                    <a:pt x="1035520" y="1330524"/>
                  </a:lnTo>
                  <a:lnTo>
                    <a:pt x="1035047" y="1329254"/>
                  </a:lnTo>
                  <a:lnTo>
                    <a:pt x="1032362" y="1329254"/>
                  </a:lnTo>
                  <a:lnTo>
                    <a:pt x="1032125" y="1330524"/>
                  </a:lnTo>
                  <a:close/>
                </a:path>
                <a:path w="2360295" h="1867535">
                  <a:moveTo>
                    <a:pt x="1030625" y="1330524"/>
                  </a:moveTo>
                  <a:lnTo>
                    <a:pt x="1031809" y="1330524"/>
                  </a:lnTo>
                  <a:lnTo>
                    <a:pt x="1031414" y="1329254"/>
                  </a:lnTo>
                  <a:lnTo>
                    <a:pt x="1030625" y="1329254"/>
                  </a:lnTo>
                  <a:lnTo>
                    <a:pt x="1030625" y="1330524"/>
                  </a:lnTo>
                  <a:close/>
                </a:path>
                <a:path w="2360295" h="1867535">
                  <a:moveTo>
                    <a:pt x="1029598" y="1330524"/>
                  </a:moveTo>
                  <a:lnTo>
                    <a:pt x="1029914" y="1330524"/>
                  </a:lnTo>
                  <a:lnTo>
                    <a:pt x="1029993" y="1329254"/>
                  </a:lnTo>
                  <a:lnTo>
                    <a:pt x="1029519" y="1329254"/>
                  </a:lnTo>
                  <a:lnTo>
                    <a:pt x="1029598" y="1330524"/>
                  </a:lnTo>
                  <a:close/>
                </a:path>
                <a:path w="2360295" h="1867535">
                  <a:moveTo>
                    <a:pt x="1037810" y="1331794"/>
                  </a:moveTo>
                  <a:lnTo>
                    <a:pt x="1038205" y="1331794"/>
                  </a:lnTo>
                  <a:lnTo>
                    <a:pt x="1038205" y="1330524"/>
                  </a:lnTo>
                  <a:lnTo>
                    <a:pt x="1037099" y="1330524"/>
                  </a:lnTo>
                  <a:lnTo>
                    <a:pt x="1037810" y="1331794"/>
                  </a:lnTo>
                  <a:close/>
                </a:path>
                <a:path w="2360295" h="1867535">
                  <a:moveTo>
                    <a:pt x="1037052" y="1330574"/>
                  </a:moveTo>
                  <a:close/>
                </a:path>
                <a:path w="2360295" h="1867535">
                  <a:moveTo>
                    <a:pt x="1036669" y="1335142"/>
                  </a:moveTo>
                  <a:lnTo>
                    <a:pt x="1037415" y="1334475"/>
                  </a:lnTo>
                  <a:lnTo>
                    <a:pt x="1035915" y="1331794"/>
                  </a:lnTo>
                  <a:lnTo>
                    <a:pt x="1035520" y="1331794"/>
                  </a:lnTo>
                  <a:lnTo>
                    <a:pt x="1034967" y="1330524"/>
                  </a:lnTo>
                  <a:lnTo>
                    <a:pt x="1030546" y="1330524"/>
                  </a:lnTo>
                  <a:lnTo>
                    <a:pt x="1030309" y="1333064"/>
                  </a:lnTo>
                  <a:lnTo>
                    <a:pt x="1027940" y="1333064"/>
                  </a:lnTo>
                  <a:lnTo>
                    <a:pt x="1028335" y="1334334"/>
                  </a:lnTo>
                  <a:lnTo>
                    <a:pt x="1034257" y="1334334"/>
                  </a:lnTo>
                  <a:lnTo>
                    <a:pt x="1036669" y="1335142"/>
                  </a:lnTo>
                  <a:close/>
                </a:path>
                <a:path w="2360295" h="1867535">
                  <a:moveTo>
                    <a:pt x="1026203" y="1333064"/>
                  </a:moveTo>
                  <a:lnTo>
                    <a:pt x="1030309" y="1333064"/>
                  </a:lnTo>
                  <a:lnTo>
                    <a:pt x="1029993" y="1330524"/>
                  </a:lnTo>
                  <a:lnTo>
                    <a:pt x="1028492" y="1331794"/>
                  </a:lnTo>
                  <a:lnTo>
                    <a:pt x="1026400" y="1331794"/>
                  </a:lnTo>
                  <a:lnTo>
                    <a:pt x="1025779" y="1332663"/>
                  </a:lnTo>
                  <a:lnTo>
                    <a:pt x="1026203" y="1333064"/>
                  </a:lnTo>
                  <a:close/>
                </a:path>
                <a:path w="2360295" h="1867535">
                  <a:moveTo>
                    <a:pt x="1026400" y="1331794"/>
                  </a:moveTo>
                  <a:lnTo>
                    <a:pt x="1028019" y="1331794"/>
                  </a:lnTo>
                  <a:lnTo>
                    <a:pt x="1027308" y="1330524"/>
                  </a:lnTo>
                  <a:lnTo>
                    <a:pt x="1026400" y="1331794"/>
                  </a:lnTo>
                  <a:close/>
                </a:path>
                <a:path w="2360295" h="1867535">
                  <a:moveTo>
                    <a:pt x="1025492" y="1332391"/>
                  </a:moveTo>
                  <a:lnTo>
                    <a:pt x="1025492" y="1330524"/>
                  </a:lnTo>
                  <a:lnTo>
                    <a:pt x="1025255" y="1330524"/>
                  </a:lnTo>
                  <a:lnTo>
                    <a:pt x="1025018" y="1331794"/>
                  </a:lnTo>
                  <a:lnTo>
                    <a:pt x="1024860" y="1331794"/>
                  </a:lnTo>
                  <a:lnTo>
                    <a:pt x="1025492" y="1332391"/>
                  </a:lnTo>
                  <a:close/>
                </a:path>
                <a:path w="2360295" h="1867535">
                  <a:moveTo>
                    <a:pt x="1035915" y="1331794"/>
                  </a:moveTo>
                  <a:close/>
                </a:path>
                <a:path w="2360295" h="1867535">
                  <a:moveTo>
                    <a:pt x="1025492" y="1333064"/>
                  </a:moveTo>
                  <a:lnTo>
                    <a:pt x="1025779" y="1332663"/>
                  </a:lnTo>
                  <a:lnTo>
                    <a:pt x="1025492" y="1332391"/>
                  </a:lnTo>
                  <a:lnTo>
                    <a:pt x="1025492" y="1333064"/>
                  </a:lnTo>
                  <a:close/>
                </a:path>
                <a:path w="2360295" h="1867535">
                  <a:moveTo>
                    <a:pt x="1038047" y="1335604"/>
                  </a:moveTo>
                  <a:lnTo>
                    <a:pt x="1039389" y="1335604"/>
                  </a:lnTo>
                  <a:lnTo>
                    <a:pt x="1039468" y="1334334"/>
                  </a:lnTo>
                  <a:lnTo>
                    <a:pt x="1039311" y="1333064"/>
                  </a:lnTo>
                  <a:lnTo>
                    <a:pt x="1038679" y="1333064"/>
                  </a:lnTo>
                  <a:lnTo>
                    <a:pt x="1038916" y="1334334"/>
                  </a:lnTo>
                  <a:lnTo>
                    <a:pt x="1037573" y="1334334"/>
                  </a:lnTo>
                  <a:lnTo>
                    <a:pt x="1037415" y="1334475"/>
                  </a:lnTo>
                  <a:lnTo>
                    <a:pt x="1038047" y="1335604"/>
                  </a:lnTo>
                  <a:close/>
                </a:path>
                <a:path w="2360295" h="1867535">
                  <a:moveTo>
                    <a:pt x="1026045" y="1336874"/>
                  </a:moveTo>
                  <a:lnTo>
                    <a:pt x="1033862" y="1336874"/>
                  </a:lnTo>
                  <a:lnTo>
                    <a:pt x="1033230" y="1335604"/>
                  </a:lnTo>
                  <a:lnTo>
                    <a:pt x="1032993" y="1334334"/>
                  </a:lnTo>
                  <a:lnTo>
                    <a:pt x="1028256" y="1334334"/>
                  </a:lnTo>
                  <a:lnTo>
                    <a:pt x="1027308" y="1335604"/>
                  </a:lnTo>
                  <a:lnTo>
                    <a:pt x="1026045" y="1336874"/>
                  </a:lnTo>
                  <a:close/>
                </a:path>
                <a:path w="2360295" h="1867535">
                  <a:moveTo>
                    <a:pt x="1038047" y="1335604"/>
                  </a:moveTo>
                  <a:lnTo>
                    <a:pt x="1037415" y="1334475"/>
                  </a:lnTo>
                  <a:lnTo>
                    <a:pt x="1036669" y="1335142"/>
                  </a:lnTo>
                  <a:lnTo>
                    <a:pt x="1038047" y="1335604"/>
                  </a:lnTo>
                  <a:close/>
                </a:path>
                <a:path w="2360295" h="1867535">
                  <a:moveTo>
                    <a:pt x="1027703" y="1341954"/>
                  </a:moveTo>
                  <a:lnTo>
                    <a:pt x="1039942" y="1341954"/>
                  </a:lnTo>
                  <a:lnTo>
                    <a:pt x="1039231" y="1340684"/>
                  </a:lnTo>
                  <a:lnTo>
                    <a:pt x="1038916" y="1340684"/>
                  </a:lnTo>
                  <a:lnTo>
                    <a:pt x="1038205" y="1339414"/>
                  </a:lnTo>
                  <a:lnTo>
                    <a:pt x="1039311" y="1339414"/>
                  </a:lnTo>
                  <a:lnTo>
                    <a:pt x="1039705" y="1338144"/>
                  </a:lnTo>
                  <a:lnTo>
                    <a:pt x="1040179" y="1338144"/>
                  </a:lnTo>
                  <a:lnTo>
                    <a:pt x="1038837" y="1336874"/>
                  </a:lnTo>
                  <a:lnTo>
                    <a:pt x="1041284" y="1335604"/>
                  </a:lnTo>
                  <a:lnTo>
                    <a:pt x="1038047" y="1335604"/>
                  </a:lnTo>
                  <a:lnTo>
                    <a:pt x="1036669" y="1335142"/>
                  </a:lnTo>
                  <a:lnTo>
                    <a:pt x="1036152" y="1335604"/>
                  </a:lnTo>
                  <a:lnTo>
                    <a:pt x="1033862" y="1336874"/>
                  </a:lnTo>
                  <a:lnTo>
                    <a:pt x="1028492" y="1336874"/>
                  </a:lnTo>
                  <a:lnTo>
                    <a:pt x="1028098" y="1338144"/>
                  </a:lnTo>
                  <a:lnTo>
                    <a:pt x="1028098" y="1339414"/>
                  </a:lnTo>
                  <a:lnTo>
                    <a:pt x="1028887" y="1340684"/>
                  </a:lnTo>
                  <a:lnTo>
                    <a:pt x="1027703" y="1341954"/>
                  </a:lnTo>
                  <a:close/>
                </a:path>
                <a:path w="2360295" h="1867535">
                  <a:moveTo>
                    <a:pt x="1027229" y="1343224"/>
                  </a:moveTo>
                  <a:lnTo>
                    <a:pt x="1026360" y="1341954"/>
                  </a:lnTo>
                  <a:lnTo>
                    <a:pt x="1027071" y="1340684"/>
                  </a:lnTo>
                  <a:lnTo>
                    <a:pt x="1025571" y="1340684"/>
                  </a:lnTo>
                  <a:lnTo>
                    <a:pt x="1025255" y="1341954"/>
                  </a:lnTo>
                  <a:lnTo>
                    <a:pt x="1025571" y="1341954"/>
                  </a:lnTo>
                  <a:lnTo>
                    <a:pt x="1027229" y="1343224"/>
                  </a:lnTo>
                  <a:close/>
                </a:path>
                <a:path w="2360295" h="1867535">
                  <a:moveTo>
                    <a:pt x="1037415" y="1344494"/>
                  </a:moveTo>
                  <a:lnTo>
                    <a:pt x="1038047" y="1344494"/>
                  </a:lnTo>
                  <a:lnTo>
                    <a:pt x="1037257" y="1343224"/>
                  </a:lnTo>
                  <a:lnTo>
                    <a:pt x="1039074" y="1343224"/>
                  </a:lnTo>
                  <a:lnTo>
                    <a:pt x="1036942" y="1341954"/>
                  </a:lnTo>
                  <a:lnTo>
                    <a:pt x="1036784" y="1341954"/>
                  </a:lnTo>
                  <a:lnTo>
                    <a:pt x="1036073" y="1343224"/>
                  </a:lnTo>
                  <a:lnTo>
                    <a:pt x="1037415" y="1344494"/>
                  </a:lnTo>
                  <a:close/>
                </a:path>
                <a:path w="2360295" h="1867535">
                  <a:moveTo>
                    <a:pt x="1027545" y="1344494"/>
                  </a:moveTo>
                  <a:lnTo>
                    <a:pt x="1033309" y="1344494"/>
                  </a:lnTo>
                  <a:lnTo>
                    <a:pt x="1034573" y="1343224"/>
                  </a:lnTo>
                  <a:lnTo>
                    <a:pt x="1035757" y="1341954"/>
                  </a:lnTo>
                  <a:lnTo>
                    <a:pt x="1028256" y="1341954"/>
                  </a:lnTo>
                  <a:lnTo>
                    <a:pt x="1028098" y="1343224"/>
                  </a:lnTo>
                  <a:lnTo>
                    <a:pt x="1027545" y="1344494"/>
                  </a:lnTo>
                  <a:close/>
                </a:path>
                <a:path w="2360295" h="1867535">
                  <a:moveTo>
                    <a:pt x="1038837" y="1344494"/>
                  </a:moveTo>
                  <a:lnTo>
                    <a:pt x="1039389" y="1344494"/>
                  </a:lnTo>
                  <a:lnTo>
                    <a:pt x="1039152" y="1343224"/>
                  </a:lnTo>
                  <a:lnTo>
                    <a:pt x="1038837" y="1344494"/>
                  </a:lnTo>
                  <a:close/>
                </a:path>
                <a:path w="2360295" h="1867535">
                  <a:moveTo>
                    <a:pt x="1024940" y="1345764"/>
                  </a:moveTo>
                  <a:lnTo>
                    <a:pt x="1025729" y="1345764"/>
                  </a:lnTo>
                  <a:lnTo>
                    <a:pt x="1026203" y="1344494"/>
                  </a:lnTo>
                  <a:lnTo>
                    <a:pt x="1027229" y="1344494"/>
                  </a:lnTo>
                  <a:lnTo>
                    <a:pt x="1025729" y="1343224"/>
                  </a:lnTo>
                  <a:lnTo>
                    <a:pt x="1025097" y="1343224"/>
                  </a:lnTo>
                  <a:lnTo>
                    <a:pt x="1024940" y="1344494"/>
                  </a:lnTo>
                  <a:lnTo>
                    <a:pt x="1024940" y="1345764"/>
                  </a:lnTo>
                  <a:close/>
                </a:path>
                <a:path w="2360295" h="1867535">
                  <a:moveTo>
                    <a:pt x="1038363" y="1345764"/>
                  </a:moveTo>
                  <a:lnTo>
                    <a:pt x="1039705" y="1345764"/>
                  </a:lnTo>
                  <a:lnTo>
                    <a:pt x="1039547" y="1344494"/>
                  </a:lnTo>
                  <a:lnTo>
                    <a:pt x="1038284" y="1344494"/>
                  </a:lnTo>
                  <a:lnTo>
                    <a:pt x="1038363" y="1345764"/>
                  </a:lnTo>
                  <a:close/>
                </a:path>
                <a:path w="2360295" h="1867535">
                  <a:moveTo>
                    <a:pt x="1024939" y="1347034"/>
                  </a:moveTo>
                  <a:lnTo>
                    <a:pt x="1033862" y="1347034"/>
                  </a:lnTo>
                  <a:lnTo>
                    <a:pt x="1032520" y="1345764"/>
                  </a:lnTo>
                  <a:lnTo>
                    <a:pt x="1033862" y="1344494"/>
                  </a:lnTo>
                  <a:lnTo>
                    <a:pt x="1026203" y="1344494"/>
                  </a:lnTo>
                  <a:lnTo>
                    <a:pt x="1026598" y="1345764"/>
                  </a:lnTo>
                  <a:lnTo>
                    <a:pt x="1024939" y="1347034"/>
                  </a:lnTo>
                  <a:close/>
                </a:path>
                <a:path w="2360295" h="1867535">
                  <a:moveTo>
                    <a:pt x="1039310" y="1347034"/>
                  </a:moveTo>
                  <a:lnTo>
                    <a:pt x="1039468" y="1345764"/>
                  </a:lnTo>
                  <a:lnTo>
                    <a:pt x="1038916" y="1345764"/>
                  </a:lnTo>
                  <a:lnTo>
                    <a:pt x="1039310" y="1347034"/>
                  </a:lnTo>
                  <a:close/>
                </a:path>
                <a:path w="2360295" h="1867535">
                  <a:moveTo>
                    <a:pt x="1026519" y="1348304"/>
                  </a:moveTo>
                  <a:lnTo>
                    <a:pt x="1034415" y="1348304"/>
                  </a:lnTo>
                  <a:lnTo>
                    <a:pt x="1034494" y="1347034"/>
                  </a:lnTo>
                  <a:lnTo>
                    <a:pt x="1026756" y="1347034"/>
                  </a:lnTo>
                  <a:lnTo>
                    <a:pt x="1026519" y="1348304"/>
                  </a:lnTo>
                  <a:close/>
                </a:path>
                <a:path w="2360295" h="1867535">
                  <a:moveTo>
                    <a:pt x="1039626" y="879012"/>
                  </a:moveTo>
                  <a:lnTo>
                    <a:pt x="1039468" y="877742"/>
                  </a:lnTo>
                  <a:lnTo>
                    <a:pt x="1037889" y="877742"/>
                  </a:lnTo>
                  <a:lnTo>
                    <a:pt x="1039626" y="879012"/>
                  </a:lnTo>
                  <a:close/>
                </a:path>
                <a:path w="2360295" h="1867535">
                  <a:moveTo>
                    <a:pt x="1037573" y="879012"/>
                  </a:moveTo>
                  <a:lnTo>
                    <a:pt x="1037889" y="877742"/>
                  </a:lnTo>
                  <a:lnTo>
                    <a:pt x="1037494" y="877742"/>
                  </a:lnTo>
                  <a:lnTo>
                    <a:pt x="1037573" y="879012"/>
                  </a:lnTo>
                  <a:close/>
                </a:path>
                <a:path w="2360295" h="1867535">
                  <a:moveTo>
                    <a:pt x="1027308" y="879012"/>
                  </a:moveTo>
                  <a:lnTo>
                    <a:pt x="1034257" y="879012"/>
                  </a:lnTo>
                  <a:lnTo>
                    <a:pt x="1034099" y="877742"/>
                  </a:lnTo>
                  <a:lnTo>
                    <a:pt x="1026202" y="877742"/>
                  </a:lnTo>
                  <a:lnTo>
                    <a:pt x="1027308" y="879012"/>
                  </a:lnTo>
                  <a:close/>
                </a:path>
                <a:path w="2360295" h="1867535">
                  <a:moveTo>
                    <a:pt x="1025689" y="898062"/>
                  </a:moveTo>
                  <a:lnTo>
                    <a:pt x="1033941" y="898062"/>
                  </a:lnTo>
                  <a:lnTo>
                    <a:pt x="1034020" y="896792"/>
                  </a:lnTo>
                  <a:lnTo>
                    <a:pt x="1031730" y="896792"/>
                  </a:lnTo>
                  <a:lnTo>
                    <a:pt x="1033862" y="895522"/>
                  </a:lnTo>
                  <a:lnTo>
                    <a:pt x="1032914" y="894252"/>
                  </a:lnTo>
                  <a:lnTo>
                    <a:pt x="1031651" y="892982"/>
                  </a:lnTo>
                  <a:lnTo>
                    <a:pt x="1032441" y="890442"/>
                  </a:lnTo>
                  <a:lnTo>
                    <a:pt x="1033862" y="889172"/>
                  </a:lnTo>
                  <a:lnTo>
                    <a:pt x="1034099" y="889172"/>
                  </a:lnTo>
                  <a:lnTo>
                    <a:pt x="1034099" y="887902"/>
                  </a:lnTo>
                  <a:lnTo>
                    <a:pt x="1037889" y="887902"/>
                  </a:lnTo>
                  <a:lnTo>
                    <a:pt x="1038758" y="886632"/>
                  </a:lnTo>
                  <a:lnTo>
                    <a:pt x="1038363" y="884092"/>
                  </a:lnTo>
                  <a:lnTo>
                    <a:pt x="1038363" y="882822"/>
                  </a:lnTo>
                  <a:lnTo>
                    <a:pt x="1035441" y="882822"/>
                  </a:lnTo>
                  <a:lnTo>
                    <a:pt x="1034730" y="881552"/>
                  </a:lnTo>
                  <a:lnTo>
                    <a:pt x="1034888" y="881552"/>
                  </a:lnTo>
                  <a:lnTo>
                    <a:pt x="1032203" y="880282"/>
                  </a:lnTo>
                  <a:lnTo>
                    <a:pt x="1035599" y="880282"/>
                  </a:lnTo>
                  <a:lnTo>
                    <a:pt x="1035520" y="879012"/>
                  </a:lnTo>
                  <a:lnTo>
                    <a:pt x="1025334" y="879012"/>
                  </a:lnTo>
                  <a:lnTo>
                    <a:pt x="1026044" y="884092"/>
                  </a:lnTo>
                  <a:lnTo>
                    <a:pt x="1026281" y="884092"/>
                  </a:lnTo>
                  <a:lnTo>
                    <a:pt x="1024623" y="886632"/>
                  </a:lnTo>
                  <a:lnTo>
                    <a:pt x="1026123" y="889172"/>
                  </a:lnTo>
                  <a:lnTo>
                    <a:pt x="1025334" y="891712"/>
                  </a:lnTo>
                  <a:lnTo>
                    <a:pt x="1024465" y="894252"/>
                  </a:lnTo>
                  <a:lnTo>
                    <a:pt x="1025649" y="896792"/>
                  </a:lnTo>
                  <a:lnTo>
                    <a:pt x="1025689" y="898062"/>
                  </a:lnTo>
                  <a:close/>
                </a:path>
                <a:path w="2360295" h="1867535">
                  <a:moveTo>
                    <a:pt x="1035836" y="882822"/>
                  </a:moveTo>
                  <a:lnTo>
                    <a:pt x="1036625" y="882822"/>
                  </a:lnTo>
                  <a:lnTo>
                    <a:pt x="1036862" y="880282"/>
                  </a:lnTo>
                  <a:lnTo>
                    <a:pt x="1035836" y="882822"/>
                  </a:lnTo>
                  <a:close/>
                </a:path>
                <a:path w="2360295" h="1867535">
                  <a:moveTo>
                    <a:pt x="1026123" y="903142"/>
                  </a:moveTo>
                  <a:lnTo>
                    <a:pt x="1036389" y="903142"/>
                  </a:lnTo>
                  <a:lnTo>
                    <a:pt x="1036705" y="901872"/>
                  </a:lnTo>
                  <a:lnTo>
                    <a:pt x="1035915" y="900602"/>
                  </a:lnTo>
                  <a:lnTo>
                    <a:pt x="1035126" y="900602"/>
                  </a:lnTo>
                  <a:lnTo>
                    <a:pt x="1034889" y="899332"/>
                  </a:lnTo>
                  <a:lnTo>
                    <a:pt x="1035678" y="899332"/>
                  </a:lnTo>
                  <a:lnTo>
                    <a:pt x="1035836" y="898062"/>
                  </a:lnTo>
                  <a:lnTo>
                    <a:pt x="1035599" y="896792"/>
                  </a:lnTo>
                  <a:lnTo>
                    <a:pt x="1035441" y="896792"/>
                  </a:lnTo>
                  <a:lnTo>
                    <a:pt x="1035283" y="898062"/>
                  </a:lnTo>
                  <a:lnTo>
                    <a:pt x="1025689" y="898062"/>
                  </a:lnTo>
                  <a:lnTo>
                    <a:pt x="1025807" y="900602"/>
                  </a:lnTo>
                  <a:lnTo>
                    <a:pt x="1024939" y="901872"/>
                  </a:lnTo>
                  <a:lnTo>
                    <a:pt x="1026123" y="903142"/>
                  </a:lnTo>
                  <a:close/>
                </a:path>
                <a:path w="2360295" h="1867535">
                  <a:moveTo>
                    <a:pt x="1036152" y="899332"/>
                  </a:moveTo>
                  <a:lnTo>
                    <a:pt x="1036389" y="899332"/>
                  </a:lnTo>
                  <a:lnTo>
                    <a:pt x="1036073" y="898062"/>
                  </a:lnTo>
                  <a:lnTo>
                    <a:pt x="1035836" y="898062"/>
                  </a:lnTo>
                  <a:lnTo>
                    <a:pt x="1036152" y="899332"/>
                  </a:lnTo>
                  <a:close/>
                </a:path>
                <a:path w="2360295" h="1867535">
                  <a:moveTo>
                    <a:pt x="1038442" y="901872"/>
                  </a:moveTo>
                  <a:lnTo>
                    <a:pt x="1039389" y="901872"/>
                  </a:lnTo>
                  <a:lnTo>
                    <a:pt x="1038758" y="900602"/>
                  </a:lnTo>
                  <a:lnTo>
                    <a:pt x="1038521" y="900602"/>
                  </a:lnTo>
                  <a:lnTo>
                    <a:pt x="1038442" y="901872"/>
                  </a:lnTo>
                  <a:close/>
                </a:path>
                <a:path w="2360295" h="1867535">
                  <a:moveTo>
                    <a:pt x="1039420" y="901996"/>
                  </a:moveTo>
                  <a:lnTo>
                    <a:pt x="1039705" y="901872"/>
                  </a:lnTo>
                  <a:lnTo>
                    <a:pt x="1039389" y="901872"/>
                  </a:lnTo>
                  <a:close/>
                </a:path>
                <a:path w="2360295" h="1867535">
                  <a:moveTo>
                    <a:pt x="1036783" y="903142"/>
                  </a:moveTo>
                  <a:lnTo>
                    <a:pt x="1039705" y="903142"/>
                  </a:lnTo>
                  <a:lnTo>
                    <a:pt x="1039420" y="901996"/>
                  </a:lnTo>
                  <a:lnTo>
                    <a:pt x="1036783" y="903142"/>
                  </a:lnTo>
                  <a:close/>
                </a:path>
                <a:path w="2360295" h="1867535">
                  <a:moveTo>
                    <a:pt x="1025728" y="918382"/>
                  </a:moveTo>
                  <a:lnTo>
                    <a:pt x="1025886" y="918382"/>
                  </a:lnTo>
                  <a:lnTo>
                    <a:pt x="1026281" y="917112"/>
                  </a:lnTo>
                  <a:lnTo>
                    <a:pt x="1037810" y="917112"/>
                  </a:lnTo>
                  <a:lnTo>
                    <a:pt x="1034967" y="914572"/>
                  </a:lnTo>
                  <a:lnTo>
                    <a:pt x="1036073" y="913302"/>
                  </a:lnTo>
                  <a:lnTo>
                    <a:pt x="1037178" y="913302"/>
                  </a:lnTo>
                  <a:lnTo>
                    <a:pt x="1034178" y="910762"/>
                  </a:lnTo>
                  <a:lnTo>
                    <a:pt x="1035441" y="910762"/>
                  </a:lnTo>
                  <a:lnTo>
                    <a:pt x="1036389" y="909492"/>
                  </a:lnTo>
                  <a:lnTo>
                    <a:pt x="1035520" y="906952"/>
                  </a:lnTo>
                  <a:lnTo>
                    <a:pt x="1035836" y="904412"/>
                  </a:lnTo>
                  <a:lnTo>
                    <a:pt x="1037257" y="903142"/>
                  </a:lnTo>
                  <a:lnTo>
                    <a:pt x="1026834" y="903142"/>
                  </a:lnTo>
                  <a:lnTo>
                    <a:pt x="1028097" y="904412"/>
                  </a:lnTo>
                  <a:lnTo>
                    <a:pt x="1027544" y="904412"/>
                  </a:lnTo>
                  <a:lnTo>
                    <a:pt x="1026992" y="905682"/>
                  </a:lnTo>
                  <a:lnTo>
                    <a:pt x="1027782" y="905682"/>
                  </a:lnTo>
                  <a:lnTo>
                    <a:pt x="1027703" y="906952"/>
                  </a:lnTo>
                  <a:lnTo>
                    <a:pt x="1027545" y="906952"/>
                  </a:lnTo>
                  <a:lnTo>
                    <a:pt x="1027466" y="908222"/>
                  </a:lnTo>
                  <a:lnTo>
                    <a:pt x="1025807" y="908222"/>
                  </a:lnTo>
                  <a:lnTo>
                    <a:pt x="1025886" y="909492"/>
                  </a:lnTo>
                  <a:lnTo>
                    <a:pt x="1026597" y="912032"/>
                  </a:lnTo>
                  <a:lnTo>
                    <a:pt x="1025491" y="913302"/>
                  </a:lnTo>
                  <a:lnTo>
                    <a:pt x="1025136" y="914572"/>
                  </a:lnTo>
                  <a:lnTo>
                    <a:pt x="1025886" y="914572"/>
                  </a:lnTo>
                  <a:lnTo>
                    <a:pt x="1026202" y="915842"/>
                  </a:lnTo>
                  <a:lnTo>
                    <a:pt x="1025807" y="915842"/>
                  </a:lnTo>
                  <a:lnTo>
                    <a:pt x="1025728" y="918382"/>
                  </a:lnTo>
                  <a:close/>
                </a:path>
                <a:path w="2360295" h="1867535">
                  <a:moveTo>
                    <a:pt x="1026360" y="908222"/>
                  </a:moveTo>
                  <a:lnTo>
                    <a:pt x="1027466" y="908222"/>
                  </a:lnTo>
                  <a:lnTo>
                    <a:pt x="1027308" y="906952"/>
                  </a:lnTo>
                  <a:lnTo>
                    <a:pt x="1026834" y="906952"/>
                  </a:lnTo>
                  <a:lnTo>
                    <a:pt x="1026360" y="908222"/>
                  </a:lnTo>
                  <a:close/>
                </a:path>
                <a:path w="2360295" h="1867535">
                  <a:moveTo>
                    <a:pt x="1024702" y="917112"/>
                  </a:moveTo>
                  <a:lnTo>
                    <a:pt x="1025175" y="917112"/>
                  </a:lnTo>
                  <a:lnTo>
                    <a:pt x="1025412" y="915842"/>
                  </a:lnTo>
                  <a:lnTo>
                    <a:pt x="1025886" y="914572"/>
                  </a:lnTo>
                  <a:lnTo>
                    <a:pt x="1025136" y="914572"/>
                  </a:lnTo>
                  <a:lnTo>
                    <a:pt x="1024781" y="915842"/>
                  </a:lnTo>
                  <a:lnTo>
                    <a:pt x="1024623" y="915842"/>
                  </a:lnTo>
                  <a:lnTo>
                    <a:pt x="1024702" y="917112"/>
                  </a:lnTo>
                  <a:close/>
                </a:path>
                <a:path w="2360295" h="1867535">
                  <a:moveTo>
                    <a:pt x="1025847" y="919652"/>
                  </a:moveTo>
                  <a:lnTo>
                    <a:pt x="1034967" y="919652"/>
                  </a:lnTo>
                  <a:lnTo>
                    <a:pt x="1034967" y="917112"/>
                  </a:lnTo>
                  <a:lnTo>
                    <a:pt x="1027228" y="917112"/>
                  </a:lnTo>
                  <a:lnTo>
                    <a:pt x="1026123" y="918382"/>
                  </a:lnTo>
                  <a:lnTo>
                    <a:pt x="1025847" y="919652"/>
                  </a:lnTo>
                  <a:close/>
                </a:path>
                <a:path w="2360295" h="1867535">
                  <a:moveTo>
                    <a:pt x="1027781" y="922192"/>
                  </a:moveTo>
                  <a:lnTo>
                    <a:pt x="1038442" y="922192"/>
                  </a:lnTo>
                  <a:lnTo>
                    <a:pt x="1038600" y="920922"/>
                  </a:lnTo>
                  <a:lnTo>
                    <a:pt x="1037573" y="920922"/>
                  </a:lnTo>
                  <a:lnTo>
                    <a:pt x="1038758" y="918382"/>
                  </a:lnTo>
                  <a:lnTo>
                    <a:pt x="1036942" y="919652"/>
                  </a:lnTo>
                  <a:lnTo>
                    <a:pt x="1025847" y="919652"/>
                  </a:lnTo>
                  <a:lnTo>
                    <a:pt x="1025570" y="920922"/>
                  </a:lnTo>
                  <a:lnTo>
                    <a:pt x="1027781" y="922192"/>
                  </a:lnTo>
                  <a:close/>
                </a:path>
                <a:path w="2360295" h="1867535">
                  <a:moveTo>
                    <a:pt x="1035441" y="919652"/>
                  </a:moveTo>
                  <a:lnTo>
                    <a:pt x="1036626" y="919652"/>
                  </a:lnTo>
                  <a:lnTo>
                    <a:pt x="1036468" y="918382"/>
                  </a:lnTo>
                  <a:lnTo>
                    <a:pt x="1035678" y="918382"/>
                  </a:lnTo>
                  <a:lnTo>
                    <a:pt x="1035441" y="919652"/>
                  </a:lnTo>
                  <a:close/>
                </a:path>
                <a:path w="2360295" h="1867535">
                  <a:moveTo>
                    <a:pt x="1025649" y="919652"/>
                  </a:moveTo>
                  <a:lnTo>
                    <a:pt x="1025807" y="918382"/>
                  </a:lnTo>
                  <a:lnTo>
                    <a:pt x="1025649" y="919652"/>
                  </a:lnTo>
                  <a:close/>
                </a:path>
                <a:path w="2360295" h="1867535">
                  <a:moveTo>
                    <a:pt x="1036547" y="924732"/>
                  </a:moveTo>
                  <a:lnTo>
                    <a:pt x="1037494" y="922192"/>
                  </a:lnTo>
                  <a:lnTo>
                    <a:pt x="1035362" y="922192"/>
                  </a:lnTo>
                  <a:lnTo>
                    <a:pt x="1036547" y="924732"/>
                  </a:lnTo>
                  <a:close/>
                </a:path>
                <a:path w="2360295" h="1867535">
                  <a:moveTo>
                    <a:pt x="1033388" y="927272"/>
                  </a:moveTo>
                  <a:lnTo>
                    <a:pt x="1035362" y="927272"/>
                  </a:lnTo>
                  <a:lnTo>
                    <a:pt x="1035441" y="926002"/>
                  </a:lnTo>
                  <a:lnTo>
                    <a:pt x="1032756" y="924732"/>
                  </a:lnTo>
                  <a:lnTo>
                    <a:pt x="1034888" y="923462"/>
                  </a:lnTo>
                  <a:lnTo>
                    <a:pt x="1035046" y="922192"/>
                  </a:lnTo>
                  <a:lnTo>
                    <a:pt x="1027702" y="922192"/>
                  </a:lnTo>
                  <a:lnTo>
                    <a:pt x="1027307" y="923462"/>
                  </a:lnTo>
                  <a:lnTo>
                    <a:pt x="1026439" y="923462"/>
                  </a:lnTo>
                  <a:lnTo>
                    <a:pt x="1025491" y="926002"/>
                  </a:lnTo>
                  <a:lnTo>
                    <a:pt x="1035125" y="926002"/>
                  </a:lnTo>
                  <a:lnTo>
                    <a:pt x="1034678" y="926284"/>
                  </a:lnTo>
                  <a:lnTo>
                    <a:pt x="1033388" y="927272"/>
                  </a:lnTo>
                  <a:close/>
                </a:path>
                <a:path w="2360295" h="1867535">
                  <a:moveTo>
                    <a:pt x="1025412" y="923462"/>
                  </a:moveTo>
                  <a:lnTo>
                    <a:pt x="1026439" y="923462"/>
                  </a:lnTo>
                  <a:lnTo>
                    <a:pt x="1026281" y="922192"/>
                  </a:lnTo>
                  <a:lnTo>
                    <a:pt x="1026123" y="922192"/>
                  </a:lnTo>
                  <a:lnTo>
                    <a:pt x="1025412" y="923462"/>
                  </a:lnTo>
                  <a:close/>
                </a:path>
                <a:path w="2360295" h="1867535">
                  <a:moveTo>
                    <a:pt x="1034678" y="926284"/>
                  </a:moveTo>
                  <a:lnTo>
                    <a:pt x="1035125" y="926002"/>
                  </a:lnTo>
                  <a:lnTo>
                    <a:pt x="1034678" y="926284"/>
                  </a:lnTo>
                  <a:close/>
                </a:path>
                <a:path w="2360295" h="1867535">
                  <a:moveTo>
                    <a:pt x="1026360" y="928542"/>
                  </a:moveTo>
                  <a:lnTo>
                    <a:pt x="1031098" y="928542"/>
                  </a:lnTo>
                  <a:lnTo>
                    <a:pt x="1034678" y="926284"/>
                  </a:lnTo>
                  <a:lnTo>
                    <a:pt x="1035046" y="926002"/>
                  </a:lnTo>
                  <a:lnTo>
                    <a:pt x="1025491" y="926002"/>
                  </a:lnTo>
                  <a:lnTo>
                    <a:pt x="1028097" y="927272"/>
                  </a:lnTo>
                  <a:lnTo>
                    <a:pt x="1026360" y="928542"/>
                  </a:lnTo>
                  <a:close/>
                </a:path>
                <a:path w="2360295" h="1867535">
                  <a:moveTo>
                    <a:pt x="1029913" y="934892"/>
                  </a:moveTo>
                  <a:lnTo>
                    <a:pt x="1032440" y="934892"/>
                  </a:lnTo>
                  <a:lnTo>
                    <a:pt x="1033625" y="932352"/>
                  </a:lnTo>
                  <a:lnTo>
                    <a:pt x="1035520" y="932352"/>
                  </a:lnTo>
                  <a:lnTo>
                    <a:pt x="1037178" y="931082"/>
                  </a:lnTo>
                  <a:lnTo>
                    <a:pt x="1033309" y="929812"/>
                  </a:lnTo>
                  <a:lnTo>
                    <a:pt x="1034573" y="928542"/>
                  </a:lnTo>
                  <a:lnTo>
                    <a:pt x="1034493" y="927272"/>
                  </a:lnTo>
                  <a:lnTo>
                    <a:pt x="1031098" y="928542"/>
                  </a:lnTo>
                  <a:lnTo>
                    <a:pt x="1026439" y="928542"/>
                  </a:lnTo>
                  <a:lnTo>
                    <a:pt x="1028097" y="929812"/>
                  </a:lnTo>
                  <a:lnTo>
                    <a:pt x="1029045" y="929812"/>
                  </a:lnTo>
                  <a:lnTo>
                    <a:pt x="1029913" y="931082"/>
                  </a:lnTo>
                  <a:lnTo>
                    <a:pt x="1029913" y="934892"/>
                  </a:lnTo>
                  <a:close/>
                </a:path>
                <a:path w="2360295" h="1867535">
                  <a:moveTo>
                    <a:pt x="1025254" y="928542"/>
                  </a:moveTo>
                  <a:lnTo>
                    <a:pt x="1025965" y="928542"/>
                  </a:lnTo>
                  <a:lnTo>
                    <a:pt x="1026202" y="927272"/>
                  </a:lnTo>
                  <a:lnTo>
                    <a:pt x="1025649" y="927272"/>
                  </a:lnTo>
                  <a:lnTo>
                    <a:pt x="1025254" y="928542"/>
                  </a:lnTo>
                  <a:close/>
                </a:path>
                <a:path w="2360295" h="1867535">
                  <a:moveTo>
                    <a:pt x="1025965" y="932352"/>
                  </a:moveTo>
                  <a:lnTo>
                    <a:pt x="1026123" y="931082"/>
                  </a:lnTo>
                  <a:lnTo>
                    <a:pt x="1026597" y="929812"/>
                  </a:lnTo>
                  <a:lnTo>
                    <a:pt x="1026439" y="928542"/>
                  </a:lnTo>
                  <a:lnTo>
                    <a:pt x="1025018" y="928542"/>
                  </a:lnTo>
                  <a:lnTo>
                    <a:pt x="1025333" y="929812"/>
                  </a:lnTo>
                  <a:lnTo>
                    <a:pt x="1025886" y="929812"/>
                  </a:lnTo>
                  <a:lnTo>
                    <a:pt x="1024228" y="931082"/>
                  </a:lnTo>
                  <a:lnTo>
                    <a:pt x="1025728" y="931082"/>
                  </a:lnTo>
                  <a:lnTo>
                    <a:pt x="1025965" y="932352"/>
                  </a:lnTo>
                  <a:close/>
                </a:path>
                <a:path w="2360295" h="1867535">
                  <a:moveTo>
                    <a:pt x="1027939" y="933622"/>
                  </a:moveTo>
                  <a:lnTo>
                    <a:pt x="1029360" y="933622"/>
                  </a:lnTo>
                  <a:lnTo>
                    <a:pt x="1028571" y="931082"/>
                  </a:lnTo>
                  <a:lnTo>
                    <a:pt x="1028097" y="931082"/>
                  </a:lnTo>
                  <a:lnTo>
                    <a:pt x="1028413" y="929812"/>
                  </a:lnTo>
                  <a:lnTo>
                    <a:pt x="1028097" y="929812"/>
                  </a:lnTo>
                  <a:lnTo>
                    <a:pt x="1027623" y="931082"/>
                  </a:lnTo>
                  <a:lnTo>
                    <a:pt x="1027702" y="932352"/>
                  </a:lnTo>
                  <a:lnTo>
                    <a:pt x="1027939" y="933622"/>
                  </a:lnTo>
                  <a:close/>
                </a:path>
                <a:path w="2360295" h="1867535">
                  <a:moveTo>
                    <a:pt x="1038047" y="934892"/>
                  </a:moveTo>
                  <a:lnTo>
                    <a:pt x="1038915" y="934892"/>
                  </a:lnTo>
                  <a:lnTo>
                    <a:pt x="1037178" y="932352"/>
                  </a:lnTo>
                  <a:lnTo>
                    <a:pt x="1038047" y="934892"/>
                  </a:lnTo>
                  <a:close/>
                </a:path>
                <a:path w="2360295" h="1867535">
                  <a:moveTo>
                    <a:pt x="1033862" y="933622"/>
                  </a:moveTo>
                  <a:lnTo>
                    <a:pt x="1036389" y="933622"/>
                  </a:lnTo>
                  <a:lnTo>
                    <a:pt x="1036231" y="932352"/>
                  </a:lnTo>
                  <a:lnTo>
                    <a:pt x="1033625" y="932352"/>
                  </a:lnTo>
                  <a:lnTo>
                    <a:pt x="1033862" y="933622"/>
                  </a:lnTo>
                  <a:close/>
                </a:path>
                <a:path w="2360295" h="1867535">
                  <a:moveTo>
                    <a:pt x="1038915" y="936162"/>
                  </a:moveTo>
                  <a:lnTo>
                    <a:pt x="1039784" y="936162"/>
                  </a:lnTo>
                  <a:lnTo>
                    <a:pt x="1039547" y="934892"/>
                  </a:lnTo>
                  <a:lnTo>
                    <a:pt x="1039152" y="933622"/>
                  </a:lnTo>
                  <a:lnTo>
                    <a:pt x="1038837" y="933622"/>
                  </a:lnTo>
                  <a:lnTo>
                    <a:pt x="1038915" y="934892"/>
                  </a:lnTo>
                  <a:lnTo>
                    <a:pt x="1037968" y="934892"/>
                  </a:lnTo>
                  <a:lnTo>
                    <a:pt x="1038915" y="936162"/>
                  </a:lnTo>
                  <a:close/>
                </a:path>
                <a:path w="2360295" h="1867535">
                  <a:moveTo>
                    <a:pt x="1033388" y="937008"/>
                  </a:moveTo>
                  <a:lnTo>
                    <a:pt x="1035283" y="933622"/>
                  </a:lnTo>
                  <a:lnTo>
                    <a:pt x="1032440" y="934892"/>
                  </a:lnTo>
                  <a:lnTo>
                    <a:pt x="1032677" y="934892"/>
                  </a:lnTo>
                  <a:lnTo>
                    <a:pt x="1032756" y="936162"/>
                  </a:lnTo>
                  <a:lnTo>
                    <a:pt x="1033388" y="937008"/>
                  </a:lnTo>
                  <a:close/>
                </a:path>
                <a:path w="2360295" h="1867535">
                  <a:moveTo>
                    <a:pt x="1026992" y="934892"/>
                  </a:moveTo>
                  <a:lnTo>
                    <a:pt x="1027861" y="934892"/>
                  </a:lnTo>
                  <a:lnTo>
                    <a:pt x="1027624" y="933622"/>
                  </a:lnTo>
                  <a:lnTo>
                    <a:pt x="1026992" y="934892"/>
                  </a:lnTo>
                  <a:close/>
                </a:path>
                <a:path w="2360295" h="1867535">
                  <a:moveTo>
                    <a:pt x="1031255" y="936162"/>
                  </a:moveTo>
                  <a:lnTo>
                    <a:pt x="1031650" y="936162"/>
                  </a:lnTo>
                  <a:lnTo>
                    <a:pt x="1031255" y="934892"/>
                  </a:lnTo>
                  <a:lnTo>
                    <a:pt x="1031098" y="934892"/>
                  </a:lnTo>
                  <a:lnTo>
                    <a:pt x="1030920" y="935083"/>
                  </a:lnTo>
                  <a:lnTo>
                    <a:pt x="1031255" y="936162"/>
                  </a:lnTo>
                  <a:close/>
                </a:path>
                <a:path w="2360295" h="1867535">
                  <a:moveTo>
                    <a:pt x="1030920" y="935083"/>
                  </a:moveTo>
                  <a:lnTo>
                    <a:pt x="1031098" y="934892"/>
                  </a:lnTo>
                  <a:lnTo>
                    <a:pt x="1030861" y="934892"/>
                  </a:lnTo>
                  <a:lnTo>
                    <a:pt x="1030920" y="935083"/>
                  </a:lnTo>
                  <a:close/>
                </a:path>
                <a:path w="2360295" h="1867535">
                  <a:moveTo>
                    <a:pt x="1028097" y="938702"/>
                  </a:moveTo>
                  <a:lnTo>
                    <a:pt x="1030150" y="938702"/>
                  </a:lnTo>
                  <a:lnTo>
                    <a:pt x="1029806" y="937778"/>
                  </a:lnTo>
                  <a:lnTo>
                    <a:pt x="1029771" y="936924"/>
                  </a:lnTo>
                  <a:lnTo>
                    <a:pt x="1029913" y="936162"/>
                  </a:lnTo>
                  <a:lnTo>
                    <a:pt x="1030920" y="935083"/>
                  </a:lnTo>
                  <a:lnTo>
                    <a:pt x="1030861" y="934892"/>
                  </a:lnTo>
                  <a:lnTo>
                    <a:pt x="1028492" y="934892"/>
                  </a:lnTo>
                  <a:lnTo>
                    <a:pt x="1028413" y="936162"/>
                  </a:lnTo>
                  <a:lnTo>
                    <a:pt x="1028097" y="938702"/>
                  </a:lnTo>
                  <a:close/>
                </a:path>
                <a:path w="2360295" h="1867535">
                  <a:moveTo>
                    <a:pt x="1026755" y="941241"/>
                  </a:moveTo>
                  <a:lnTo>
                    <a:pt x="1026755" y="939972"/>
                  </a:lnTo>
                  <a:lnTo>
                    <a:pt x="1027071" y="938702"/>
                  </a:lnTo>
                  <a:lnTo>
                    <a:pt x="1027624" y="937432"/>
                  </a:lnTo>
                  <a:lnTo>
                    <a:pt x="1026518" y="936162"/>
                  </a:lnTo>
                  <a:lnTo>
                    <a:pt x="1028255" y="934892"/>
                  </a:lnTo>
                  <a:lnTo>
                    <a:pt x="1026360" y="934892"/>
                  </a:lnTo>
                  <a:lnTo>
                    <a:pt x="1025729" y="936162"/>
                  </a:lnTo>
                  <a:lnTo>
                    <a:pt x="1026281" y="936162"/>
                  </a:lnTo>
                  <a:lnTo>
                    <a:pt x="1025492" y="937432"/>
                  </a:lnTo>
                  <a:lnTo>
                    <a:pt x="1025334" y="937432"/>
                  </a:lnTo>
                  <a:lnTo>
                    <a:pt x="1026123" y="938702"/>
                  </a:lnTo>
                  <a:lnTo>
                    <a:pt x="1026755" y="941241"/>
                  </a:lnTo>
                  <a:close/>
                </a:path>
                <a:path w="2360295" h="1867535">
                  <a:moveTo>
                    <a:pt x="1026755" y="943782"/>
                  </a:moveTo>
                  <a:lnTo>
                    <a:pt x="1030229" y="943782"/>
                  </a:lnTo>
                  <a:lnTo>
                    <a:pt x="1030466" y="942512"/>
                  </a:lnTo>
                  <a:lnTo>
                    <a:pt x="1034651" y="942512"/>
                  </a:lnTo>
                  <a:lnTo>
                    <a:pt x="1034098" y="941241"/>
                  </a:lnTo>
                  <a:lnTo>
                    <a:pt x="1033072" y="939972"/>
                  </a:lnTo>
                  <a:lnTo>
                    <a:pt x="1032663" y="937778"/>
                  </a:lnTo>
                  <a:lnTo>
                    <a:pt x="1032598" y="936162"/>
                  </a:lnTo>
                  <a:lnTo>
                    <a:pt x="1031808" y="936162"/>
                  </a:lnTo>
                  <a:lnTo>
                    <a:pt x="1030861" y="937432"/>
                  </a:lnTo>
                  <a:lnTo>
                    <a:pt x="1031177" y="937432"/>
                  </a:lnTo>
                  <a:lnTo>
                    <a:pt x="1031966" y="938702"/>
                  </a:lnTo>
                  <a:lnTo>
                    <a:pt x="1028097" y="938702"/>
                  </a:lnTo>
                  <a:lnTo>
                    <a:pt x="1028334" y="939972"/>
                  </a:lnTo>
                  <a:lnTo>
                    <a:pt x="1028413" y="941242"/>
                  </a:lnTo>
                  <a:lnTo>
                    <a:pt x="1028571" y="942512"/>
                  </a:lnTo>
                  <a:lnTo>
                    <a:pt x="1026755" y="943782"/>
                  </a:lnTo>
                  <a:close/>
                </a:path>
                <a:path w="2360295" h="1867535">
                  <a:moveTo>
                    <a:pt x="1025492" y="937432"/>
                  </a:moveTo>
                  <a:lnTo>
                    <a:pt x="1026281" y="936162"/>
                  </a:lnTo>
                  <a:lnTo>
                    <a:pt x="1025713" y="936924"/>
                  </a:lnTo>
                  <a:lnTo>
                    <a:pt x="1025492" y="937432"/>
                  </a:lnTo>
                  <a:close/>
                </a:path>
                <a:path w="2360295" h="1867535">
                  <a:moveTo>
                    <a:pt x="1025713" y="936924"/>
                  </a:moveTo>
                  <a:lnTo>
                    <a:pt x="1026281" y="936162"/>
                  </a:lnTo>
                  <a:lnTo>
                    <a:pt x="1026045" y="936162"/>
                  </a:lnTo>
                  <a:lnTo>
                    <a:pt x="1025713" y="936924"/>
                  </a:lnTo>
                  <a:close/>
                </a:path>
                <a:path w="2360295" h="1867535">
                  <a:moveTo>
                    <a:pt x="1025334" y="937432"/>
                  </a:moveTo>
                  <a:lnTo>
                    <a:pt x="1025492" y="937432"/>
                  </a:lnTo>
                  <a:lnTo>
                    <a:pt x="1025713" y="936924"/>
                  </a:lnTo>
                  <a:lnTo>
                    <a:pt x="1025334" y="937432"/>
                  </a:lnTo>
                  <a:close/>
                </a:path>
                <a:path w="2360295" h="1867535">
                  <a:moveTo>
                    <a:pt x="1033151" y="937432"/>
                  </a:moveTo>
                  <a:lnTo>
                    <a:pt x="1033704" y="937432"/>
                  </a:lnTo>
                  <a:lnTo>
                    <a:pt x="1033388" y="937008"/>
                  </a:lnTo>
                  <a:lnTo>
                    <a:pt x="1033151" y="937432"/>
                  </a:lnTo>
                  <a:close/>
                </a:path>
                <a:path w="2360295" h="1867535">
                  <a:moveTo>
                    <a:pt x="1034099" y="938702"/>
                  </a:moveTo>
                  <a:lnTo>
                    <a:pt x="1035046" y="938702"/>
                  </a:lnTo>
                  <a:lnTo>
                    <a:pt x="1034888" y="937432"/>
                  </a:lnTo>
                  <a:lnTo>
                    <a:pt x="1033704" y="937432"/>
                  </a:lnTo>
                  <a:lnTo>
                    <a:pt x="1034099" y="938702"/>
                  </a:lnTo>
                  <a:close/>
                </a:path>
                <a:path w="2360295" h="1867535">
                  <a:moveTo>
                    <a:pt x="1031966" y="938702"/>
                  </a:moveTo>
                  <a:lnTo>
                    <a:pt x="1031177" y="937432"/>
                  </a:lnTo>
                  <a:lnTo>
                    <a:pt x="1031047" y="937778"/>
                  </a:lnTo>
                  <a:lnTo>
                    <a:pt x="1031966" y="938702"/>
                  </a:lnTo>
                  <a:close/>
                </a:path>
                <a:path w="2360295" h="1867535">
                  <a:moveTo>
                    <a:pt x="1031047" y="937778"/>
                  </a:moveTo>
                  <a:lnTo>
                    <a:pt x="1031177" y="937432"/>
                  </a:lnTo>
                  <a:lnTo>
                    <a:pt x="1030703" y="937432"/>
                  </a:lnTo>
                  <a:lnTo>
                    <a:pt x="1031047" y="937778"/>
                  </a:lnTo>
                  <a:close/>
                </a:path>
                <a:path w="2360295" h="1867535">
                  <a:moveTo>
                    <a:pt x="1030703" y="938702"/>
                  </a:moveTo>
                  <a:lnTo>
                    <a:pt x="1031966" y="938702"/>
                  </a:lnTo>
                  <a:lnTo>
                    <a:pt x="1031047" y="937778"/>
                  </a:lnTo>
                  <a:lnTo>
                    <a:pt x="1030703" y="938702"/>
                  </a:lnTo>
                  <a:close/>
                </a:path>
                <a:path w="2360295" h="1867535">
                  <a:moveTo>
                    <a:pt x="1034919" y="942257"/>
                  </a:moveTo>
                  <a:lnTo>
                    <a:pt x="1034414" y="941242"/>
                  </a:lnTo>
                  <a:lnTo>
                    <a:pt x="1034099" y="941242"/>
                  </a:lnTo>
                  <a:lnTo>
                    <a:pt x="1034919" y="942257"/>
                  </a:lnTo>
                  <a:close/>
                </a:path>
                <a:path w="2360295" h="1867535">
                  <a:moveTo>
                    <a:pt x="1034651" y="942512"/>
                  </a:moveTo>
                  <a:lnTo>
                    <a:pt x="1035046" y="942512"/>
                  </a:lnTo>
                  <a:lnTo>
                    <a:pt x="1034919" y="942257"/>
                  </a:lnTo>
                  <a:lnTo>
                    <a:pt x="1034099" y="941242"/>
                  </a:lnTo>
                  <a:lnTo>
                    <a:pt x="1034651" y="942512"/>
                  </a:lnTo>
                  <a:close/>
                </a:path>
                <a:path w="2360295" h="1867535">
                  <a:moveTo>
                    <a:pt x="1025413" y="945052"/>
                  </a:moveTo>
                  <a:lnTo>
                    <a:pt x="1026123" y="943782"/>
                  </a:lnTo>
                  <a:lnTo>
                    <a:pt x="1026755" y="943782"/>
                  </a:lnTo>
                  <a:lnTo>
                    <a:pt x="1026881" y="942257"/>
                  </a:lnTo>
                  <a:lnTo>
                    <a:pt x="1026755" y="941242"/>
                  </a:lnTo>
                  <a:lnTo>
                    <a:pt x="1025413" y="942512"/>
                  </a:lnTo>
                  <a:lnTo>
                    <a:pt x="1025413" y="945052"/>
                  </a:lnTo>
                  <a:close/>
                </a:path>
                <a:path w="2360295" h="1867535">
                  <a:moveTo>
                    <a:pt x="1035046" y="942512"/>
                  </a:moveTo>
                  <a:lnTo>
                    <a:pt x="1034919" y="942257"/>
                  </a:lnTo>
                  <a:lnTo>
                    <a:pt x="1035046" y="942512"/>
                  </a:lnTo>
                  <a:close/>
                </a:path>
                <a:path w="2360295" h="1867535">
                  <a:moveTo>
                    <a:pt x="1034399" y="950640"/>
                  </a:moveTo>
                  <a:lnTo>
                    <a:pt x="1034652" y="950132"/>
                  </a:lnTo>
                  <a:lnTo>
                    <a:pt x="1037968" y="950132"/>
                  </a:lnTo>
                  <a:lnTo>
                    <a:pt x="1038047" y="948862"/>
                  </a:lnTo>
                  <a:lnTo>
                    <a:pt x="1038363" y="948862"/>
                  </a:lnTo>
                  <a:lnTo>
                    <a:pt x="1038599" y="947592"/>
                  </a:lnTo>
                  <a:lnTo>
                    <a:pt x="1038994" y="947592"/>
                  </a:lnTo>
                  <a:lnTo>
                    <a:pt x="1038915" y="946322"/>
                  </a:lnTo>
                  <a:lnTo>
                    <a:pt x="1037731" y="946322"/>
                  </a:lnTo>
                  <a:lnTo>
                    <a:pt x="1038363" y="945052"/>
                  </a:lnTo>
                  <a:lnTo>
                    <a:pt x="1037573" y="945052"/>
                  </a:lnTo>
                  <a:lnTo>
                    <a:pt x="1035994" y="942512"/>
                  </a:lnTo>
                  <a:lnTo>
                    <a:pt x="1037099" y="945052"/>
                  </a:lnTo>
                  <a:lnTo>
                    <a:pt x="1036073" y="946322"/>
                  </a:lnTo>
                  <a:lnTo>
                    <a:pt x="1035678" y="947592"/>
                  </a:lnTo>
                  <a:lnTo>
                    <a:pt x="1035204" y="948862"/>
                  </a:lnTo>
                  <a:lnTo>
                    <a:pt x="1033704" y="950132"/>
                  </a:lnTo>
                  <a:lnTo>
                    <a:pt x="1034399" y="950640"/>
                  </a:lnTo>
                  <a:close/>
                </a:path>
                <a:path w="2360295" h="1867535">
                  <a:moveTo>
                    <a:pt x="1032203" y="947592"/>
                  </a:moveTo>
                  <a:lnTo>
                    <a:pt x="1032598" y="947592"/>
                  </a:lnTo>
                  <a:lnTo>
                    <a:pt x="1032598" y="946322"/>
                  </a:lnTo>
                  <a:lnTo>
                    <a:pt x="1033072" y="945052"/>
                  </a:lnTo>
                  <a:lnTo>
                    <a:pt x="1035046" y="945052"/>
                  </a:lnTo>
                  <a:lnTo>
                    <a:pt x="1034414" y="943782"/>
                  </a:lnTo>
                  <a:lnTo>
                    <a:pt x="1034967" y="942512"/>
                  </a:lnTo>
                  <a:lnTo>
                    <a:pt x="1033467" y="942512"/>
                  </a:lnTo>
                  <a:lnTo>
                    <a:pt x="1034099" y="943782"/>
                  </a:lnTo>
                  <a:lnTo>
                    <a:pt x="1031888" y="943782"/>
                  </a:lnTo>
                  <a:lnTo>
                    <a:pt x="1032124" y="945052"/>
                  </a:lnTo>
                  <a:lnTo>
                    <a:pt x="1032203" y="947592"/>
                  </a:lnTo>
                  <a:close/>
                </a:path>
                <a:path w="2360295" h="1867535">
                  <a:moveTo>
                    <a:pt x="1031335" y="943782"/>
                  </a:moveTo>
                  <a:lnTo>
                    <a:pt x="1034099" y="943782"/>
                  </a:lnTo>
                  <a:lnTo>
                    <a:pt x="1031730" y="942512"/>
                  </a:lnTo>
                  <a:lnTo>
                    <a:pt x="1031335" y="943782"/>
                  </a:lnTo>
                  <a:close/>
                </a:path>
                <a:path w="2360295" h="1867535">
                  <a:moveTo>
                    <a:pt x="1037573" y="945052"/>
                  </a:moveTo>
                  <a:lnTo>
                    <a:pt x="1038599" y="945052"/>
                  </a:lnTo>
                  <a:lnTo>
                    <a:pt x="1038836" y="943782"/>
                  </a:lnTo>
                  <a:lnTo>
                    <a:pt x="1038521" y="943782"/>
                  </a:lnTo>
                  <a:lnTo>
                    <a:pt x="1037573" y="945052"/>
                  </a:lnTo>
                  <a:close/>
                </a:path>
                <a:path w="2360295" h="1867535">
                  <a:moveTo>
                    <a:pt x="1029913" y="945052"/>
                  </a:moveTo>
                  <a:lnTo>
                    <a:pt x="1031888" y="943782"/>
                  </a:lnTo>
                  <a:lnTo>
                    <a:pt x="1030703" y="943782"/>
                  </a:lnTo>
                  <a:lnTo>
                    <a:pt x="1029913" y="945052"/>
                  </a:lnTo>
                  <a:close/>
                </a:path>
                <a:path w="2360295" h="1867535">
                  <a:moveTo>
                    <a:pt x="1027387" y="945052"/>
                  </a:moveTo>
                  <a:lnTo>
                    <a:pt x="1028097" y="943782"/>
                  </a:lnTo>
                  <a:lnTo>
                    <a:pt x="1026913" y="943782"/>
                  </a:lnTo>
                  <a:lnTo>
                    <a:pt x="1027387" y="945052"/>
                  </a:lnTo>
                  <a:close/>
                </a:path>
                <a:path w="2360295" h="1867535">
                  <a:moveTo>
                    <a:pt x="1029124" y="947592"/>
                  </a:moveTo>
                  <a:lnTo>
                    <a:pt x="1031493" y="947592"/>
                  </a:lnTo>
                  <a:lnTo>
                    <a:pt x="1030703" y="945052"/>
                  </a:lnTo>
                  <a:lnTo>
                    <a:pt x="1030861" y="946322"/>
                  </a:lnTo>
                  <a:lnTo>
                    <a:pt x="1029282" y="946322"/>
                  </a:lnTo>
                  <a:lnTo>
                    <a:pt x="1029124" y="947592"/>
                  </a:lnTo>
                  <a:close/>
                </a:path>
                <a:path w="2360295" h="1867535">
                  <a:moveTo>
                    <a:pt x="1029282" y="946322"/>
                  </a:moveTo>
                  <a:lnTo>
                    <a:pt x="1029835" y="946322"/>
                  </a:lnTo>
                  <a:lnTo>
                    <a:pt x="1029677" y="945052"/>
                  </a:lnTo>
                  <a:lnTo>
                    <a:pt x="1029045" y="945052"/>
                  </a:lnTo>
                  <a:lnTo>
                    <a:pt x="1029282" y="946322"/>
                  </a:lnTo>
                  <a:close/>
                </a:path>
                <a:path w="2360295" h="1867535">
                  <a:moveTo>
                    <a:pt x="1028571" y="946322"/>
                  </a:moveTo>
                  <a:lnTo>
                    <a:pt x="1028571" y="945052"/>
                  </a:lnTo>
                  <a:lnTo>
                    <a:pt x="1028177" y="945052"/>
                  </a:lnTo>
                  <a:lnTo>
                    <a:pt x="1028571" y="946322"/>
                  </a:lnTo>
                  <a:close/>
                </a:path>
                <a:path w="2360295" h="1867535">
                  <a:moveTo>
                    <a:pt x="1024781" y="946322"/>
                  </a:moveTo>
                  <a:lnTo>
                    <a:pt x="1025413" y="946322"/>
                  </a:lnTo>
                  <a:lnTo>
                    <a:pt x="1025018" y="945052"/>
                  </a:lnTo>
                  <a:lnTo>
                    <a:pt x="1024781" y="946322"/>
                  </a:lnTo>
                  <a:close/>
                </a:path>
                <a:path w="2360295" h="1867535">
                  <a:moveTo>
                    <a:pt x="1024307" y="947592"/>
                  </a:moveTo>
                  <a:lnTo>
                    <a:pt x="1026360" y="947592"/>
                  </a:lnTo>
                  <a:lnTo>
                    <a:pt x="1026360" y="946322"/>
                  </a:lnTo>
                  <a:lnTo>
                    <a:pt x="1024465" y="946322"/>
                  </a:lnTo>
                  <a:lnTo>
                    <a:pt x="1024307" y="947592"/>
                  </a:lnTo>
                  <a:close/>
                </a:path>
                <a:path w="2360295" h="1867535">
                  <a:moveTo>
                    <a:pt x="1030624" y="948862"/>
                  </a:moveTo>
                  <a:lnTo>
                    <a:pt x="1031019" y="948862"/>
                  </a:lnTo>
                  <a:lnTo>
                    <a:pt x="1031651" y="947592"/>
                  </a:lnTo>
                  <a:lnTo>
                    <a:pt x="1030546" y="947592"/>
                  </a:lnTo>
                  <a:lnTo>
                    <a:pt x="1030624" y="948862"/>
                  </a:lnTo>
                  <a:close/>
                </a:path>
                <a:path w="2360295" h="1867535">
                  <a:moveTo>
                    <a:pt x="1025248" y="948121"/>
                  </a:moveTo>
                  <a:lnTo>
                    <a:pt x="1025413" y="947592"/>
                  </a:lnTo>
                  <a:lnTo>
                    <a:pt x="1025018" y="947592"/>
                  </a:lnTo>
                  <a:lnTo>
                    <a:pt x="1025248" y="948121"/>
                  </a:lnTo>
                  <a:close/>
                </a:path>
                <a:path w="2360295" h="1867535">
                  <a:moveTo>
                    <a:pt x="1025018" y="948862"/>
                  </a:moveTo>
                  <a:lnTo>
                    <a:pt x="1025248" y="948121"/>
                  </a:lnTo>
                  <a:lnTo>
                    <a:pt x="1025018" y="947592"/>
                  </a:lnTo>
                  <a:lnTo>
                    <a:pt x="1025018" y="948862"/>
                  </a:lnTo>
                  <a:close/>
                </a:path>
                <a:path w="2360295" h="1867535">
                  <a:moveTo>
                    <a:pt x="1024923" y="948354"/>
                  </a:moveTo>
                  <a:lnTo>
                    <a:pt x="1025018" y="947592"/>
                  </a:lnTo>
                  <a:lnTo>
                    <a:pt x="1024781" y="947592"/>
                  </a:lnTo>
                  <a:lnTo>
                    <a:pt x="1024923" y="948354"/>
                  </a:lnTo>
                  <a:close/>
                </a:path>
                <a:path w="2360295" h="1867535">
                  <a:moveTo>
                    <a:pt x="1025018" y="948862"/>
                  </a:moveTo>
                  <a:lnTo>
                    <a:pt x="1025571" y="948862"/>
                  </a:lnTo>
                  <a:lnTo>
                    <a:pt x="1025248" y="948121"/>
                  </a:lnTo>
                  <a:lnTo>
                    <a:pt x="1025018" y="948862"/>
                  </a:lnTo>
                  <a:close/>
                </a:path>
                <a:path w="2360295" h="1867535">
                  <a:moveTo>
                    <a:pt x="1024860" y="948862"/>
                  </a:moveTo>
                  <a:lnTo>
                    <a:pt x="1025018" y="948862"/>
                  </a:lnTo>
                  <a:lnTo>
                    <a:pt x="1024923" y="948354"/>
                  </a:lnTo>
                  <a:lnTo>
                    <a:pt x="1024860" y="948862"/>
                  </a:lnTo>
                  <a:close/>
                </a:path>
                <a:path w="2360295" h="1867535">
                  <a:moveTo>
                    <a:pt x="1039626" y="961562"/>
                  </a:moveTo>
                  <a:lnTo>
                    <a:pt x="1039389" y="959022"/>
                  </a:lnTo>
                  <a:lnTo>
                    <a:pt x="1039270" y="953942"/>
                  </a:lnTo>
                  <a:lnTo>
                    <a:pt x="1039034" y="951402"/>
                  </a:lnTo>
                  <a:lnTo>
                    <a:pt x="1038915" y="948862"/>
                  </a:lnTo>
                  <a:lnTo>
                    <a:pt x="1038520" y="948862"/>
                  </a:lnTo>
                  <a:lnTo>
                    <a:pt x="1038363" y="951402"/>
                  </a:lnTo>
                  <a:lnTo>
                    <a:pt x="1035441" y="951402"/>
                  </a:lnTo>
                  <a:lnTo>
                    <a:pt x="1034573" y="952672"/>
                  </a:lnTo>
                  <a:lnTo>
                    <a:pt x="1033388" y="952672"/>
                  </a:lnTo>
                  <a:lnTo>
                    <a:pt x="1032757" y="953942"/>
                  </a:lnTo>
                  <a:lnTo>
                    <a:pt x="1032677" y="955212"/>
                  </a:lnTo>
                  <a:lnTo>
                    <a:pt x="1033230" y="955212"/>
                  </a:lnTo>
                  <a:lnTo>
                    <a:pt x="1032105" y="959022"/>
                  </a:lnTo>
                  <a:lnTo>
                    <a:pt x="1037494" y="959022"/>
                  </a:lnTo>
                  <a:lnTo>
                    <a:pt x="1038560" y="960292"/>
                  </a:lnTo>
                  <a:lnTo>
                    <a:pt x="1039073" y="960292"/>
                  </a:lnTo>
                  <a:lnTo>
                    <a:pt x="1038843" y="960629"/>
                  </a:lnTo>
                  <a:lnTo>
                    <a:pt x="1039626" y="961562"/>
                  </a:lnTo>
                  <a:close/>
                </a:path>
                <a:path w="2360295" h="1867535">
                  <a:moveTo>
                    <a:pt x="1027782" y="951402"/>
                  </a:moveTo>
                  <a:lnTo>
                    <a:pt x="1029440" y="951402"/>
                  </a:lnTo>
                  <a:lnTo>
                    <a:pt x="1028413" y="948862"/>
                  </a:lnTo>
                  <a:lnTo>
                    <a:pt x="1027782" y="951402"/>
                  </a:lnTo>
                  <a:close/>
                </a:path>
                <a:path w="2360295" h="1867535">
                  <a:moveTo>
                    <a:pt x="1024465" y="950132"/>
                  </a:moveTo>
                  <a:lnTo>
                    <a:pt x="1026597" y="950132"/>
                  </a:lnTo>
                  <a:lnTo>
                    <a:pt x="1026045" y="948862"/>
                  </a:lnTo>
                  <a:lnTo>
                    <a:pt x="1024623" y="948862"/>
                  </a:lnTo>
                  <a:lnTo>
                    <a:pt x="1024465" y="950132"/>
                  </a:lnTo>
                  <a:close/>
                </a:path>
                <a:path w="2360295" h="1867535">
                  <a:moveTo>
                    <a:pt x="1035441" y="951402"/>
                  </a:moveTo>
                  <a:lnTo>
                    <a:pt x="1038363" y="951402"/>
                  </a:lnTo>
                  <a:lnTo>
                    <a:pt x="1038205" y="950132"/>
                  </a:lnTo>
                  <a:lnTo>
                    <a:pt x="1034652" y="950132"/>
                  </a:lnTo>
                  <a:lnTo>
                    <a:pt x="1034631" y="950810"/>
                  </a:lnTo>
                  <a:lnTo>
                    <a:pt x="1035441" y="951402"/>
                  </a:lnTo>
                  <a:close/>
                </a:path>
                <a:path w="2360295" h="1867535">
                  <a:moveTo>
                    <a:pt x="1034631" y="950810"/>
                  </a:moveTo>
                  <a:lnTo>
                    <a:pt x="1034652" y="950132"/>
                  </a:lnTo>
                  <a:lnTo>
                    <a:pt x="1034399" y="950640"/>
                  </a:lnTo>
                  <a:lnTo>
                    <a:pt x="1034631" y="950810"/>
                  </a:lnTo>
                  <a:close/>
                </a:path>
                <a:path w="2360295" h="1867535">
                  <a:moveTo>
                    <a:pt x="1033388" y="952672"/>
                  </a:moveTo>
                  <a:lnTo>
                    <a:pt x="1034573" y="952672"/>
                  </a:lnTo>
                  <a:lnTo>
                    <a:pt x="1034631" y="950810"/>
                  </a:lnTo>
                  <a:lnTo>
                    <a:pt x="1034399" y="950640"/>
                  </a:lnTo>
                  <a:lnTo>
                    <a:pt x="1033388" y="952672"/>
                  </a:lnTo>
                  <a:close/>
                </a:path>
                <a:path w="2360295" h="1867535">
                  <a:moveTo>
                    <a:pt x="1032520" y="953942"/>
                  </a:moveTo>
                  <a:lnTo>
                    <a:pt x="1032757" y="953942"/>
                  </a:lnTo>
                  <a:lnTo>
                    <a:pt x="1033072" y="951402"/>
                  </a:lnTo>
                  <a:lnTo>
                    <a:pt x="1032520" y="951402"/>
                  </a:lnTo>
                  <a:lnTo>
                    <a:pt x="1032520" y="953942"/>
                  </a:lnTo>
                  <a:close/>
                </a:path>
                <a:path w="2360295" h="1867535">
                  <a:moveTo>
                    <a:pt x="1029519" y="952672"/>
                  </a:moveTo>
                  <a:lnTo>
                    <a:pt x="1030072" y="952672"/>
                  </a:lnTo>
                  <a:lnTo>
                    <a:pt x="1030151" y="951402"/>
                  </a:lnTo>
                  <a:lnTo>
                    <a:pt x="1029993" y="951402"/>
                  </a:lnTo>
                  <a:lnTo>
                    <a:pt x="1029519" y="952672"/>
                  </a:lnTo>
                  <a:close/>
                </a:path>
                <a:path w="2360295" h="1867535">
                  <a:moveTo>
                    <a:pt x="1026913" y="952672"/>
                  </a:moveTo>
                  <a:lnTo>
                    <a:pt x="1029519" y="952672"/>
                  </a:lnTo>
                  <a:lnTo>
                    <a:pt x="1027861" y="951402"/>
                  </a:lnTo>
                  <a:lnTo>
                    <a:pt x="1026682" y="952385"/>
                  </a:lnTo>
                  <a:lnTo>
                    <a:pt x="1026913" y="952672"/>
                  </a:lnTo>
                  <a:close/>
                </a:path>
                <a:path w="2360295" h="1867535">
                  <a:moveTo>
                    <a:pt x="1025097" y="952672"/>
                  </a:moveTo>
                  <a:lnTo>
                    <a:pt x="1026361" y="952672"/>
                  </a:lnTo>
                  <a:lnTo>
                    <a:pt x="1026682" y="952385"/>
                  </a:lnTo>
                  <a:lnTo>
                    <a:pt x="1025887" y="951402"/>
                  </a:lnTo>
                  <a:lnTo>
                    <a:pt x="1023834" y="951402"/>
                  </a:lnTo>
                  <a:lnTo>
                    <a:pt x="1025097" y="952672"/>
                  </a:lnTo>
                  <a:close/>
                </a:path>
                <a:path w="2360295" h="1867535">
                  <a:moveTo>
                    <a:pt x="1025729" y="956482"/>
                  </a:moveTo>
                  <a:lnTo>
                    <a:pt x="1026755" y="956482"/>
                  </a:lnTo>
                  <a:lnTo>
                    <a:pt x="1026597" y="955212"/>
                  </a:lnTo>
                  <a:lnTo>
                    <a:pt x="1027466" y="953942"/>
                  </a:lnTo>
                  <a:lnTo>
                    <a:pt x="1026913" y="952672"/>
                  </a:lnTo>
                  <a:lnTo>
                    <a:pt x="1026682" y="952385"/>
                  </a:lnTo>
                  <a:lnTo>
                    <a:pt x="1026361" y="952672"/>
                  </a:lnTo>
                  <a:lnTo>
                    <a:pt x="1025097" y="952672"/>
                  </a:lnTo>
                  <a:lnTo>
                    <a:pt x="1025255" y="953942"/>
                  </a:lnTo>
                  <a:lnTo>
                    <a:pt x="1025729" y="956482"/>
                  </a:lnTo>
                  <a:close/>
                </a:path>
                <a:path w="2360295" h="1867535">
                  <a:moveTo>
                    <a:pt x="1027150" y="962832"/>
                  </a:moveTo>
                  <a:lnTo>
                    <a:pt x="1027348" y="961562"/>
                  </a:lnTo>
                  <a:lnTo>
                    <a:pt x="1027387" y="960292"/>
                  </a:lnTo>
                  <a:lnTo>
                    <a:pt x="1028571" y="960292"/>
                  </a:lnTo>
                  <a:lnTo>
                    <a:pt x="1029677" y="959022"/>
                  </a:lnTo>
                  <a:lnTo>
                    <a:pt x="1028887" y="959022"/>
                  </a:lnTo>
                  <a:lnTo>
                    <a:pt x="1029914" y="956482"/>
                  </a:lnTo>
                  <a:lnTo>
                    <a:pt x="1032283" y="955212"/>
                  </a:lnTo>
                  <a:lnTo>
                    <a:pt x="1029835" y="953942"/>
                  </a:lnTo>
                  <a:lnTo>
                    <a:pt x="1029914" y="952672"/>
                  </a:lnTo>
                  <a:lnTo>
                    <a:pt x="1029045" y="952672"/>
                  </a:lnTo>
                  <a:lnTo>
                    <a:pt x="1027940" y="953942"/>
                  </a:lnTo>
                  <a:lnTo>
                    <a:pt x="1027861" y="955212"/>
                  </a:lnTo>
                  <a:lnTo>
                    <a:pt x="1027466" y="956482"/>
                  </a:lnTo>
                  <a:lnTo>
                    <a:pt x="1025729" y="956482"/>
                  </a:lnTo>
                  <a:lnTo>
                    <a:pt x="1025966" y="959022"/>
                  </a:lnTo>
                  <a:lnTo>
                    <a:pt x="1026676" y="961562"/>
                  </a:lnTo>
                  <a:lnTo>
                    <a:pt x="1027150" y="962832"/>
                  </a:lnTo>
                  <a:close/>
                </a:path>
                <a:path w="2360295" h="1867535">
                  <a:moveTo>
                    <a:pt x="1037162" y="961308"/>
                  </a:moveTo>
                  <a:lnTo>
                    <a:pt x="1037257" y="959022"/>
                  </a:lnTo>
                  <a:lnTo>
                    <a:pt x="1032105" y="959022"/>
                  </a:lnTo>
                  <a:lnTo>
                    <a:pt x="1031730" y="960292"/>
                  </a:lnTo>
                  <a:lnTo>
                    <a:pt x="1036151" y="960292"/>
                  </a:lnTo>
                  <a:lnTo>
                    <a:pt x="1037162" y="961308"/>
                  </a:lnTo>
                  <a:close/>
                </a:path>
                <a:path w="2360295" h="1867535">
                  <a:moveTo>
                    <a:pt x="1038843" y="960629"/>
                  </a:moveTo>
                  <a:lnTo>
                    <a:pt x="1039073" y="960292"/>
                  </a:lnTo>
                  <a:lnTo>
                    <a:pt x="1038560" y="960292"/>
                  </a:lnTo>
                  <a:lnTo>
                    <a:pt x="1038843" y="960629"/>
                  </a:lnTo>
                  <a:close/>
                </a:path>
                <a:path w="2360295" h="1867535">
                  <a:moveTo>
                    <a:pt x="1037415" y="961562"/>
                  </a:moveTo>
                  <a:lnTo>
                    <a:pt x="1038205" y="961562"/>
                  </a:lnTo>
                  <a:lnTo>
                    <a:pt x="1038639" y="960927"/>
                  </a:lnTo>
                  <a:lnTo>
                    <a:pt x="1038763" y="960534"/>
                  </a:lnTo>
                  <a:lnTo>
                    <a:pt x="1038560" y="960292"/>
                  </a:lnTo>
                  <a:lnTo>
                    <a:pt x="1037731" y="960292"/>
                  </a:lnTo>
                  <a:lnTo>
                    <a:pt x="1037375" y="960927"/>
                  </a:lnTo>
                  <a:lnTo>
                    <a:pt x="1037415" y="961562"/>
                  </a:lnTo>
                  <a:close/>
                </a:path>
                <a:path w="2360295" h="1867535">
                  <a:moveTo>
                    <a:pt x="1032046" y="961562"/>
                  </a:moveTo>
                  <a:lnTo>
                    <a:pt x="1036230" y="961562"/>
                  </a:lnTo>
                  <a:lnTo>
                    <a:pt x="1036151" y="960292"/>
                  </a:lnTo>
                  <a:lnTo>
                    <a:pt x="1031572" y="960292"/>
                  </a:lnTo>
                  <a:lnTo>
                    <a:pt x="1032046" y="961562"/>
                  </a:lnTo>
                  <a:close/>
                </a:path>
                <a:path w="2360295" h="1867535">
                  <a:moveTo>
                    <a:pt x="1029993" y="962832"/>
                  </a:moveTo>
                  <a:lnTo>
                    <a:pt x="1030546" y="962832"/>
                  </a:lnTo>
                  <a:lnTo>
                    <a:pt x="1030782" y="961562"/>
                  </a:lnTo>
                  <a:lnTo>
                    <a:pt x="1030862" y="960292"/>
                  </a:lnTo>
                  <a:lnTo>
                    <a:pt x="1029440" y="960292"/>
                  </a:lnTo>
                  <a:lnTo>
                    <a:pt x="1030387" y="961562"/>
                  </a:lnTo>
                  <a:lnTo>
                    <a:pt x="1029993" y="962832"/>
                  </a:lnTo>
                  <a:close/>
                </a:path>
                <a:path w="2360295" h="1867535">
                  <a:moveTo>
                    <a:pt x="1028019" y="961562"/>
                  </a:moveTo>
                  <a:lnTo>
                    <a:pt x="1028335" y="961562"/>
                  </a:lnTo>
                  <a:lnTo>
                    <a:pt x="1027545" y="960292"/>
                  </a:lnTo>
                  <a:lnTo>
                    <a:pt x="1027555" y="960629"/>
                  </a:lnTo>
                  <a:lnTo>
                    <a:pt x="1028019" y="961562"/>
                  </a:lnTo>
                  <a:close/>
                </a:path>
                <a:path w="2360295" h="1867535">
                  <a:moveTo>
                    <a:pt x="1037415" y="961562"/>
                  </a:moveTo>
                  <a:lnTo>
                    <a:pt x="1037375" y="960927"/>
                  </a:lnTo>
                  <a:lnTo>
                    <a:pt x="1037162" y="961308"/>
                  </a:lnTo>
                  <a:lnTo>
                    <a:pt x="1037415" y="961562"/>
                  </a:lnTo>
                  <a:close/>
                </a:path>
                <a:path w="2360295" h="1867535">
                  <a:moveTo>
                    <a:pt x="1037020" y="961562"/>
                  </a:moveTo>
                  <a:lnTo>
                    <a:pt x="1037415" y="961562"/>
                  </a:lnTo>
                  <a:lnTo>
                    <a:pt x="1037162" y="961308"/>
                  </a:lnTo>
                  <a:lnTo>
                    <a:pt x="1037020" y="961562"/>
                  </a:lnTo>
                  <a:close/>
                </a:path>
                <a:path w="2360295" h="1867535">
                  <a:moveTo>
                    <a:pt x="1030546" y="962832"/>
                  </a:moveTo>
                  <a:lnTo>
                    <a:pt x="1036468" y="962832"/>
                  </a:lnTo>
                  <a:lnTo>
                    <a:pt x="1038994" y="961562"/>
                  </a:lnTo>
                  <a:lnTo>
                    <a:pt x="1032362" y="961562"/>
                  </a:lnTo>
                  <a:lnTo>
                    <a:pt x="1030546" y="962832"/>
                  </a:lnTo>
                  <a:close/>
                </a:path>
                <a:path w="2360295" h="1867535">
                  <a:moveTo>
                    <a:pt x="1025492" y="969182"/>
                  </a:moveTo>
                  <a:lnTo>
                    <a:pt x="1035599" y="969182"/>
                  </a:lnTo>
                  <a:lnTo>
                    <a:pt x="1036704" y="967912"/>
                  </a:lnTo>
                  <a:lnTo>
                    <a:pt x="1038284" y="967912"/>
                  </a:lnTo>
                  <a:lnTo>
                    <a:pt x="1037178" y="966642"/>
                  </a:lnTo>
                  <a:lnTo>
                    <a:pt x="1040337" y="964102"/>
                  </a:lnTo>
                  <a:lnTo>
                    <a:pt x="1038047" y="962832"/>
                  </a:lnTo>
                  <a:lnTo>
                    <a:pt x="1029440" y="962832"/>
                  </a:lnTo>
                  <a:lnTo>
                    <a:pt x="1028335" y="961562"/>
                  </a:lnTo>
                  <a:lnTo>
                    <a:pt x="1028414" y="962832"/>
                  </a:lnTo>
                  <a:lnTo>
                    <a:pt x="1028492" y="965372"/>
                  </a:lnTo>
                  <a:lnTo>
                    <a:pt x="1028098" y="965372"/>
                  </a:lnTo>
                  <a:lnTo>
                    <a:pt x="1027861" y="966642"/>
                  </a:lnTo>
                  <a:lnTo>
                    <a:pt x="1025966" y="967912"/>
                  </a:lnTo>
                  <a:lnTo>
                    <a:pt x="1025509" y="968344"/>
                  </a:lnTo>
                  <a:lnTo>
                    <a:pt x="1025492" y="969182"/>
                  </a:lnTo>
                  <a:close/>
                </a:path>
                <a:path w="2360295" h="1867535">
                  <a:moveTo>
                    <a:pt x="1025675" y="964236"/>
                  </a:moveTo>
                  <a:lnTo>
                    <a:pt x="1025650" y="964102"/>
                  </a:lnTo>
                  <a:lnTo>
                    <a:pt x="1025492" y="964102"/>
                  </a:lnTo>
                  <a:lnTo>
                    <a:pt x="1025675" y="964236"/>
                  </a:lnTo>
                  <a:close/>
                </a:path>
                <a:path w="2360295" h="1867535">
                  <a:moveTo>
                    <a:pt x="1025887" y="965372"/>
                  </a:moveTo>
                  <a:lnTo>
                    <a:pt x="1027229" y="965372"/>
                  </a:lnTo>
                  <a:lnTo>
                    <a:pt x="1025675" y="964236"/>
                  </a:lnTo>
                  <a:lnTo>
                    <a:pt x="1025887" y="965372"/>
                  </a:lnTo>
                  <a:close/>
                </a:path>
                <a:path w="2360295" h="1867535">
                  <a:moveTo>
                    <a:pt x="1026044" y="966642"/>
                  </a:moveTo>
                  <a:lnTo>
                    <a:pt x="1027703" y="966642"/>
                  </a:lnTo>
                  <a:lnTo>
                    <a:pt x="1027782" y="965372"/>
                  </a:lnTo>
                  <a:lnTo>
                    <a:pt x="1025571" y="965372"/>
                  </a:lnTo>
                  <a:lnTo>
                    <a:pt x="1026044" y="966642"/>
                  </a:lnTo>
                  <a:close/>
                </a:path>
                <a:path w="2360295" h="1867535">
                  <a:moveTo>
                    <a:pt x="1025400" y="968447"/>
                  </a:moveTo>
                  <a:lnTo>
                    <a:pt x="1025571" y="965372"/>
                  </a:lnTo>
                  <a:lnTo>
                    <a:pt x="1025097" y="965372"/>
                  </a:lnTo>
                  <a:lnTo>
                    <a:pt x="1025176" y="966642"/>
                  </a:lnTo>
                  <a:lnTo>
                    <a:pt x="1025400" y="968447"/>
                  </a:lnTo>
                  <a:close/>
                </a:path>
                <a:path w="2360295" h="1867535">
                  <a:moveTo>
                    <a:pt x="1024623" y="969182"/>
                  </a:moveTo>
                  <a:lnTo>
                    <a:pt x="1025492" y="969182"/>
                  </a:lnTo>
                  <a:lnTo>
                    <a:pt x="1025400" y="968447"/>
                  </a:lnTo>
                  <a:lnTo>
                    <a:pt x="1024623" y="969182"/>
                  </a:lnTo>
                  <a:close/>
                </a:path>
                <a:path w="2360295" h="1867535">
                  <a:moveTo>
                    <a:pt x="1026992" y="972992"/>
                  </a:moveTo>
                  <a:lnTo>
                    <a:pt x="1036547" y="972992"/>
                  </a:lnTo>
                  <a:lnTo>
                    <a:pt x="1034652" y="971722"/>
                  </a:lnTo>
                  <a:lnTo>
                    <a:pt x="1036942" y="970452"/>
                  </a:lnTo>
                  <a:lnTo>
                    <a:pt x="1037336" y="969182"/>
                  </a:lnTo>
                  <a:lnTo>
                    <a:pt x="1035678" y="969182"/>
                  </a:lnTo>
                  <a:lnTo>
                    <a:pt x="1035757" y="970452"/>
                  </a:lnTo>
                  <a:lnTo>
                    <a:pt x="1025965" y="970452"/>
                  </a:lnTo>
                  <a:lnTo>
                    <a:pt x="1025886" y="971722"/>
                  </a:lnTo>
                  <a:lnTo>
                    <a:pt x="1027150" y="971722"/>
                  </a:lnTo>
                  <a:lnTo>
                    <a:pt x="1026992" y="972992"/>
                  </a:lnTo>
                  <a:close/>
                </a:path>
                <a:path w="2360295" h="1867535">
                  <a:moveTo>
                    <a:pt x="1024781" y="970452"/>
                  </a:moveTo>
                  <a:lnTo>
                    <a:pt x="1035441" y="970452"/>
                  </a:lnTo>
                  <a:lnTo>
                    <a:pt x="1035283" y="969182"/>
                  </a:lnTo>
                  <a:lnTo>
                    <a:pt x="1025255" y="969182"/>
                  </a:lnTo>
                  <a:lnTo>
                    <a:pt x="1024781" y="970452"/>
                  </a:lnTo>
                  <a:close/>
                </a:path>
                <a:path w="2360295" h="1867535">
                  <a:moveTo>
                    <a:pt x="1024544" y="974262"/>
                  </a:moveTo>
                  <a:lnTo>
                    <a:pt x="1039074" y="974262"/>
                  </a:lnTo>
                  <a:lnTo>
                    <a:pt x="1038837" y="972992"/>
                  </a:lnTo>
                  <a:lnTo>
                    <a:pt x="1038679" y="971722"/>
                  </a:lnTo>
                  <a:lnTo>
                    <a:pt x="1038205" y="972992"/>
                  </a:lnTo>
                  <a:lnTo>
                    <a:pt x="1025649" y="972992"/>
                  </a:lnTo>
                  <a:lnTo>
                    <a:pt x="1024544" y="974262"/>
                  </a:lnTo>
                  <a:close/>
                </a:path>
                <a:path w="2360295" h="1867535">
                  <a:moveTo>
                    <a:pt x="1037021" y="975532"/>
                  </a:moveTo>
                  <a:lnTo>
                    <a:pt x="1037889" y="974262"/>
                  </a:lnTo>
                  <a:lnTo>
                    <a:pt x="1036705" y="974262"/>
                  </a:lnTo>
                  <a:lnTo>
                    <a:pt x="1037021" y="975532"/>
                  </a:lnTo>
                  <a:close/>
                </a:path>
                <a:path w="2360295" h="1867535">
                  <a:moveTo>
                    <a:pt x="1028729" y="983152"/>
                  </a:moveTo>
                  <a:lnTo>
                    <a:pt x="1033467" y="983152"/>
                  </a:lnTo>
                  <a:lnTo>
                    <a:pt x="1032836" y="979342"/>
                  </a:lnTo>
                  <a:lnTo>
                    <a:pt x="1036073" y="979342"/>
                  </a:lnTo>
                  <a:lnTo>
                    <a:pt x="1036626" y="978072"/>
                  </a:lnTo>
                  <a:lnTo>
                    <a:pt x="1037257" y="978072"/>
                  </a:lnTo>
                  <a:lnTo>
                    <a:pt x="1036468" y="976802"/>
                  </a:lnTo>
                  <a:lnTo>
                    <a:pt x="1036073" y="976802"/>
                  </a:lnTo>
                  <a:lnTo>
                    <a:pt x="1036705" y="974262"/>
                  </a:lnTo>
                  <a:lnTo>
                    <a:pt x="1026202" y="974262"/>
                  </a:lnTo>
                  <a:lnTo>
                    <a:pt x="1026202" y="975532"/>
                  </a:lnTo>
                  <a:lnTo>
                    <a:pt x="1025807" y="978072"/>
                  </a:lnTo>
                  <a:lnTo>
                    <a:pt x="1024939" y="979342"/>
                  </a:lnTo>
                  <a:lnTo>
                    <a:pt x="1024939" y="981882"/>
                  </a:lnTo>
                  <a:lnTo>
                    <a:pt x="1027229" y="981882"/>
                  </a:lnTo>
                  <a:lnTo>
                    <a:pt x="1028729" y="983152"/>
                  </a:lnTo>
                  <a:close/>
                </a:path>
                <a:path w="2360295" h="1867535">
                  <a:moveTo>
                    <a:pt x="1025492" y="976802"/>
                  </a:moveTo>
                  <a:lnTo>
                    <a:pt x="1025649" y="974262"/>
                  </a:lnTo>
                  <a:lnTo>
                    <a:pt x="1024544" y="974262"/>
                  </a:lnTo>
                  <a:lnTo>
                    <a:pt x="1025492" y="976802"/>
                  </a:lnTo>
                  <a:close/>
                </a:path>
                <a:path w="2360295" h="1867535">
                  <a:moveTo>
                    <a:pt x="1026597" y="984422"/>
                  </a:moveTo>
                  <a:lnTo>
                    <a:pt x="1027781" y="984422"/>
                  </a:lnTo>
                  <a:lnTo>
                    <a:pt x="1027544" y="983152"/>
                  </a:lnTo>
                  <a:lnTo>
                    <a:pt x="1026518" y="983152"/>
                  </a:lnTo>
                  <a:lnTo>
                    <a:pt x="1026518" y="981882"/>
                  </a:lnTo>
                  <a:lnTo>
                    <a:pt x="1024939" y="981882"/>
                  </a:lnTo>
                  <a:lnTo>
                    <a:pt x="1024939" y="983152"/>
                  </a:lnTo>
                  <a:lnTo>
                    <a:pt x="1026597" y="984422"/>
                  </a:lnTo>
                  <a:close/>
                </a:path>
                <a:path w="2360295" h="1867535">
                  <a:moveTo>
                    <a:pt x="1028097" y="985692"/>
                  </a:moveTo>
                  <a:lnTo>
                    <a:pt x="1033467" y="985692"/>
                  </a:lnTo>
                  <a:lnTo>
                    <a:pt x="1033388" y="984422"/>
                  </a:lnTo>
                  <a:lnTo>
                    <a:pt x="1033230" y="983152"/>
                  </a:lnTo>
                  <a:lnTo>
                    <a:pt x="1031967" y="984422"/>
                  </a:lnTo>
                  <a:lnTo>
                    <a:pt x="1028216" y="984422"/>
                  </a:lnTo>
                  <a:lnTo>
                    <a:pt x="1028097" y="985692"/>
                  </a:lnTo>
                  <a:close/>
                </a:path>
                <a:path w="2360295" h="1867535">
                  <a:moveTo>
                    <a:pt x="1028216" y="984422"/>
                  </a:moveTo>
                  <a:lnTo>
                    <a:pt x="1030940" y="984422"/>
                  </a:lnTo>
                  <a:lnTo>
                    <a:pt x="1030782" y="983152"/>
                  </a:lnTo>
                  <a:lnTo>
                    <a:pt x="1028334" y="983152"/>
                  </a:lnTo>
                  <a:lnTo>
                    <a:pt x="1028216" y="984422"/>
                  </a:lnTo>
                  <a:close/>
                </a:path>
                <a:path w="2360295" h="1867535">
                  <a:moveTo>
                    <a:pt x="1028216" y="993312"/>
                  </a:moveTo>
                  <a:lnTo>
                    <a:pt x="1034889" y="993312"/>
                  </a:lnTo>
                  <a:lnTo>
                    <a:pt x="1034494" y="992042"/>
                  </a:lnTo>
                  <a:lnTo>
                    <a:pt x="1035126" y="989502"/>
                  </a:lnTo>
                  <a:lnTo>
                    <a:pt x="1035678" y="989502"/>
                  </a:lnTo>
                  <a:lnTo>
                    <a:pt x="1033862" y="988232"/>
                  </a:lnTo>
                  <a:lnTo>
                    <a:pt x="1033862" y="986962"/>
                  </a:lnTo>
                  <a:lnTo>
                    <a:pt x="1026992" y="986962"/>
                  </a:lnTo>
                  <a:lnTo>
                    <a:pt x="1027229" y="985692"/>
                  </a:lnTo>
                  <a:lnTo>
                    <a:pt x="1025649" y="985692"/>
                  </a:lnTo>
                  <a:lnTo>
                    <a:pt x="1026755" y="984422"/>
                  </a:lnTo>
                  <a:lnTo>
                    <a:pt x="1025176" y="984422"/>
                  </a:lnTo>
                  <a:lnTo>
                    <a:pt x="1024860" y="985692"/>
                  </a:lnTo>
                  <a:lnTo>
                    <a:pt x="1024781" y="986962"/>
                  </a:lnTo>
                  <a:lnTo>
                    <a:pt x="1025018" y="988232"/>
                  </a:lnTo>
                  <a:lnTo>
                    <a:pt x="1026360" y="989502"/>
                  </a:lnTo>
                  <a:lnTo>
                    <a:pt x="1025531" y="990772"/>
                  </a:lnTo>
                  <a:lnTo>
                    <a:pt x="1028966" y="990772"/>
                  </a:lnTo>
                  <a:lnTo>
                    <a:pt x="1028802" y="990878"/>
                  </a:lnTo>
                  <a:lnTo>
                    <a:pt x="1028729" y="992042"/>
                  </a:lnTo>
                  <a:lnTo>
                    <a:pt x="1028216" y="993312"/>
                  </a:lnTo>
                  <a:close/>
                </a:path>
                <a:path w="2360295" h="1867535">
                  <a:moveTo>
                    <a:pt x="1037810" y="986962"/>
                  </a:moveTo>
                  <a:lnTo>
                    <a:pt x="1038995" y="986962"/>
                  </a:lnTo>
                  <a:lnTo>
                    <a:pt x="1038600" y="985692"/>
                  </a:lnTo>
                  <a:lnTo>
                    <a:pt x="1038442" y="985692"/>
                  </a:lnTo>
                  <a:lnTo>
                    <a:pt x="1037810" y="986962"/>
                  </a:lnTo>
                  <a:close/>
                </a:path>
                <a:path w="2360295" h="1867535">
                  <a:moveTo>
                    <a:pt x="1026992" y="986962"/>
                  </a:moveTo>
                  <a:lnTo>
                    <a:pt x="1033941" y="986962"/>
                  </a:lnTo>
                  <a:lnTo>
                    <a:pt x="1034731" y="985692"/>
                  </a:lnTo>
                  <a:lnTo>
                    <a:pt x="1027387" y="985692"/>
                  </a:lnTo>
                  <a:lnTo>
                    <a:pt x="1026992" y="986962"/>
                  </a:lnTo>
                  <a:close/>
                </a:path>
                <a:path w="2360295" h="1867535">
                  <a:moveTo>
                    <a:pt x="1037415" y="995852"/>
                  </a:moveTo>
                  <a:lnTo>
                    <a:pt x="1037810" y="995852"/>
                  </a:lnTo>
                  <a:lnTo>
                    <a:pt x="1038758" y="994582"/>
                  </a:lnTo>
                  <a:lnTo>
                    <a:pt x="1038915" y="993312"/>
                  </a:lnTo>
                  <a:lnTo>
                    <a:pt x="1039389" y="993312"/>
                  </a:lnTo>
                  <a:lnTo>
                    <a:pt x="1039152" y="992042"/>
                  </a:lnTo>
                  <a:lnTo>
                    <a:pt x="1038521" y="990772"/>
                  </a:lnTo>
                  <a:lnTo>
                    <a:pt x="1038047" y="988232"/>
                  </a:lnTo>
                  <a:lnTo>
                    <a:pt x="1038916" y="986962"/>
                  </a:lnTo>
                  <a:lnTo>
                    <a:pt x="1037494" y="986962"/>
                  </a:lnTo>
                  <a:lnTo>
                    <a:pt x="1037415" y="995852"/>
                  </a:lnTo>
                  <a:close/>
                </a:path>
                <a:path w="2360295" h="1867535">
                  <a:moveTo>
                    <a:pt x="1030546" y="1004742"/>
                  </a:moveTo>
                  <a:lnTo>
                    <a:pt x="1036547" y="1004742"/>
                  </a:lnTo>
                  <a:lnTo>
                    <a:pt x="1036469" y="1003472"/>
                  </a:lnTo>
                  <a:lnTo>
                    <a:pt x="1036784" y="1002202"/>
                  </a:lnTo>
                  <a:lnTo>
                    <a:pt x="1037653" y="1002202"/>
                  </a:lnTo>
                  <a:lnTo>
                    <a:pt x="1037021" y="1000932"/>
                  </a:lnTo>
                  <a:lnTo>
                    <a:pt x="1038205" y="998392"/>
                  </a:lnTo>
                  <a:lnTo>
                    <a:pt x="1035521" y="998392"/>
                  </a:lnTo>
                  <a:lnTo>
                    <a:pt x="1034968" y="997122"/>
                  </a:lnTo>
                  <a:lnTo>
                    <a:pt x="1035284" y="997122"/>
                  </a:lnTo>
                  <a:lnTo>
                    <a:pt x="1035678" y="995852"/>
                  </a:lnTo>
                  <a:lnTo>
                    <a:pt x="1036231" y="994582"/>
                  </a:lnTo>
                  <a:lnTo>
                    <a:pt x="1035994" y="990772"/>
                  </a:lnTo>
                  <a:lnTo>
                    <a:pt x="1035441" y="993312"/>
                  </a:lnTo>
                  <a:lnTo>
                    <a:pt x="1028216" y="993312"/>
                  </a:lnTo>
                  <a:lnTo>
                    <a:pt x="1027703" y="994582"/>
                  </a:lnTo>
                  <a:lnTo>
                    <a:pt x="1029519" y="994582"/>
                  </a:lnTo>
                  <a:lnTo>
                    <a:pt x="1028334" y="996699"/>
                  </a:lnTo>
                  <a:lnTo>
                    <a:pt x="1028295" y="997249"/>
                  </a:lnTo>
                  <a:lnTo>
                    <a:pt x="1030072" y="998392"/>
                  </a:lnTo>
                  <a:lnTo>
                    <a:pt x="1030703" y="999662"/>
                  </a:lnTo>
                  <a:lnTo>
                    <a:pt x="1030782" y="1000932"/>
                  </a:lnTo>
                  <a:lnTo>
                    <a:pt x="1030309" y="1000932"/>
                  </a:lnTo>
                  <a:lnTo>
                    <a:pt x="1029835" y="1002202"/>
                  </a:lnTo>
                  <a:lnTo>
                    <a:pt x="1029756" y="1003472"/>
                  </a:lnTo>
                  <a:lnTo>
                    <a:pt x="1030546" y="1004742"/>
                  </a:lnTo>
                  <a:close/>
                </a:path>
                <a:path w="2360295" h="1867535">
                  <a:moveTo>
                    <a:pt x="1028802" y="990878"/>
                  </a:moveTo>
                  <a:lnTo>
                    <a:pt x="1028966" y="990772"/>
                  </a:lnTo>
                  <a:lnTo>
                    <a:pt x="1028808" y="990772"/>
                  </a:lnTo>
                  <a:close/>
                </a:path>
                <a:path w="2360295" h="1867535">
                  <a:moveTo>
                    <a:pt x="1024702" y="992042"/>
                  </a:moveTo>
                  <a:lnTo>
                    <a:pt x="1026992" y="992042"/>
                  </a:lnTo>
                  <a:lnTo>
                    <a:pt x="1028802" y="990878"/>
                  </a:lnTo>
                  <a:lnTo>
                    <a:pt x="1025531" y="990772"/>
                  </a:lnTo>
                  <a:lnTo>
                    <a:pt x="1024702" y="992042"/>
                  </a:lnTo>
                  <a:close/>
                </a:path>
                <a:path w="2360295" h="1867535">
                  <a:moveTo>
                    <a:pt x="1025650" y="993312"/>
                  </a:moveTo>
                  <a:lnTo>
                    <a:pt x="1025807" y="992042"/>
                  </a:lnTo>
                  <a:lnTo>
                    <a:pt x="1025334" y="992042"/>
                  </a:lnTo>
                  <a:lnTo>
                    <a:pt x="1025650" y="993312"/>
                  </a:lnTo>
                  <a:close/>
                </a:path>
                <a:path w="2360295" h="1867535">
                  <a:moveTo>
                    <a:pt x="1028650" y="995852"/>
                  </a:moveTo>
                  <a:lnTo>
                    <a:pt x="1028808" y="994582"/>
                  </a:lnTo>
                  <a:lnTo>
                    <a:pt x="1027861" y="994582"/>
                  </a:lnTo>
                  <a:lnTo>
                    <a:pt x="1028650" y="995852"/>
                  </a:lnTo>
                  <a:close/>
                </a:path>
                <a:path w="2360295" h="1867535">
                  <a:moveTo>
                    <a:pt x="1027150" y="1000932"/>
                  </a:moveTo>
                  <a:lnTo>
                    <a:pt x="1029598" y="1000932"/>
                  </a:lnTo>
                  <a:lnTo>
                    <a:pt x="1027940" y="998392"/>
                  </a:lnTo>
                  <a:lnTo>
                    <a:pt x="1028295" y="997249"/>
                  </a:lnTo>
                  <a:lnTo>
                    <a:pt x="1028098" y="997122"/>
                  </a:lnTo>
                  <a:lnTo>
                    <a:pt x="1028334" y="996699"/>
                  </a:lnTo>
                  <a:lnTo>
                    <a:pt x="1028334" y="995852"/>
                  </a:lnTo>
                  <a:lnTo>
                    <a:pt x="1026755" y="995852"/>
                  </a:lnTo>
                  <a:lnTo>
                    <a:pt x="1028097" y="997122"/>
                  </a:lnTo>
                  <a:lnTo>
                    <a:pt x="1025492" y="997122"/>
                  </a:lnTo>
                  <a:lnTo>
                    <a:pt x="1026123" y="998392"/>
                  </a:lnTo>
                  <a:lnTo>
                    <a:pt x="1026597" y="999662"/>
                  </a:lnTo>
                  <a:lnTo>
                    <a:pt x="1027150" y="1000932"/>
                  </a:lnTo>
                  <a:close/>
                </a:path>
                <a:path w="2360295" h="1867535">
                  <a:moveTo>
                    <a:pt x="1028295" y="997249"/>
                  </a:moveTo>
                  <a:lnTo>
                    <a:pt x="1028334" y="996699"/>
                  </a:lnTo>
                  <a:lnTo>
                    <a:pt x="1028098" y="997122"/>
                  </a:lnTo>
                  <a:lnTo>
                    <a:pt x="1028295" y="997249"/>
                  </a:lnTo>
                  <a:close/>
                </a:path>
                <a:path w="2360295" h="1867535">
                  <a:moveTo>
                    <a:pt x="1024307" y="998392"/>
                  </a:moveTo>
                  <a:lnTo>
                    <a:pt x="1024702" y="998392"/>
                  </a:lnTo>
                  <a:lnTo>
                    <a:pt x="1025492" y="997122"/>
                  </a:lnTo>
                  <a:lnTo>
                    <a:pt x="1023991" y="997122"/>
                  </a:lnTo>
                  <a:lnTo>
                    <a:pt x="1024307" y="998392"/>
                  </a:lnTo>
                  <a:close/>
                </a:path>
                <a:path w="2360295" h="1867535">
                  <a:moveTo>
                    <a:pt x="1039073" y="1003472"/>
                  </a:moveTo>
                  <a:lnTo>
                    <a:pt x="1039310" y="1003472"/>
                  </a:lnTo>
                  <a:lnTo>
                    <a:pt x="1039547" y="1002202"/>
                  </a:lnTo>
                  <a:lnTo>
                    <a:pt x="1040416" y="1000932"/>
                  </a:lnTo>
                  <a:lnTo>
                    <a:pt x="1039231" y="998392"/>
                  </a:lnTo>
                  <a:lnTo>
                    <a:pt x="1038679" y="999662"/>
                  </a:lnTo>
                  <a:lnTo>
                    <a:pt x="1037731" y="1000932"/>
                  </a:lnTo>
                  <a:lnTo>
                    <a:pt x="1039073" y="1003472"/>
                  </a:lnTo>
                  <a:close/>
                </a:path>
                <a:path w="2360295" h="1867535">
                  <a:moveTo>
                    <a:pt x="1023912" y="999662"/>
                  </a:moveTo>
                  <a:lnTo>
                    <a:pt x="1025018" y="999662"/>
                  </a:lnTo>
                  <a:lnTo>
                    <a:pt x="1024386" y="998392"/>
                  </a:lnTo>
                  <a:lnTo>
                    <a:pt x="1023912" y="999662"/>
                  </a:lnTo>
                  <a:close/>
                </a:path>
                <a:path w="2360295" h="1867535">
                  <a:moveTo>
                    <a:pt x="1024544" y="1000932"/>
                  </a:moveTo>
                  <a:lnTo>
                    <a:pt x="1025255" y="1000932"/>
                  </a:lnTo>
                  <a:lnTo>
                    <a:pt x="1025334" y="999662"/>
                  </a:lnTo>
                  <a:lnTo>
                    <a:pt x="1023754" y="999662"/>
                  </a:lnTo>
                  <a:lnTo>
                    <a:pt x="1024544" y="1000932"/>
                  </a:lnTo>
                  <a:close/>
                </a:path>
                <a:path w="2360295" h="1867535">
                  <a:moveTo>
                    <a:pt x="1026439" y="1002202"/>
                  </a:moveTo>
                  <a:lnTo>
                    <a:pt x="1028097" y="1002202"/>
                  </a:lnTo>
                  <a:lnTo>
                    <a:pt x="1027150" y="1000932"/>
                  </a:lnTo>
                  <a:lnTo>
                    <a:pt x="1026439" y="1002202"/>
                  </a:lnTo>
                  <a:close/>
                </a:path>
                <a:path w="2360295" h="1867535">
                  <a:moveTo>
                    <a:pt x="1023202" y="1003472"/>
                  </a:moveTo>
                  <a:lnTo>
                    <a:pt x="1028650" y="1003472"/>
                  </a:lnTo>
                  <a:lnTo>
                    <a:pt x="1028966" y="1002202"/>
                  </a:lnTo>
                  <a:lnTo>
                    <a:pt x="1026439" y="1002202"/>
                  </a:lnTo>
                  <a:lnTo>
                    <a:pt x="1026439" y="1000932"/>
                  </a:lnTo>
                  <a:lnTo>
                    <a:pt x="1024386" y="1000932"/>
                  </a:lnTo>
                  <a:lnTo>
                    <a:pt x="1023202" y="1003472"/>
                  </a:lnTo>
                  <a:close/>
                </a:path>
                <a:path w="2360295" h="1867535">
                  <a:moveTo>
                    <a:pt x="1024149" y="1007282"/>
                  </a:moveTo>
                  <a:lnTo>
                    <a:pt x="1038916" y="1007282"/>
                  </a:lnTo>
                  <a:lnTo>
                    <a:pt x="1037495" y="1006012"/>
                  </a:lnTo>
                  <a:lnTo>
                    <a:pt x="1036784" y="1004742"/>
                  </a:lnTo>
                  <a:lnTo>
                    <a:pt x="1037574" y="1003472"/>
                  </a:lnTo>
                  <a:lnTo>
                    <a:pt x="1036705" y="1003472"/>
                  </a:lnTo>
                  <a:lnTo>
                    <a:pt x="1036547" y="1004742"/>
                  </a:lnTo>
                  <a:lnTo>
                    <a:pt x="1030546" y="1004742"/>
                  </a:lnTo>
                  <a:lnTo>
                    <a:pt x="1028729" y="1006012"/>
                  </a:lnTo>
                  <a:lnTo>
                    <a:pt x="1023359" y="1006012"/>
                  </a:lnTo>
                  <a:lnTo>
                    <a:pt x="1024149" y="1007282"/>
                  </a:lnTo>
                  <a:close/>
                </a:path>
                <a:path w="2360295" h="1867535">
                  <a:moveTo>
                    <a:pt x="1025570" y="1006012"/>
                  </a:moveTo>
                  <a:lnTo>
                    <a:pt x="1028729" y="1006012"/>
                  </a:lnTo>
                  <a:lnTo>
                    <a:pt x="1028571" y="1004742"/>
                  </a:lnTo>
                  <a:lnTo>
                    <a:pt x="1028571" y="1003472"/>
                  </a:lnTo>
                  <a:lnTo>
                    <a:pt x="1025097" y="1003472"/>
                  </a:lnTo>
                  <a:lnTo>
                    <a:pt x="1025492" y="1004742"/>
                  </a:lnTo>
                  <a:lnTo>
                    <a:pt x="1025570" y="1006012"/>
                  </a:lnTo>
                  <a:close/>
                </a:path>
                <a:path w="2360295" h="1867535">
                  <a:moveTo>
                    <a:pt x="1023359" y="1006012"/>
                  </a:moveTo>
                  <a:lnTo>
                    <a:pt x="1024702" y="1006012"/>
                  </a:lnTo>
                  <a:lnTo>
                    <a:pt x="1024386" y="1004742"/>
                  </a:lnTo>
                  <a:lnTo>
                    <a:pt x="1023833" y="1004742"/>
                  </a:lnTo>
                  <a:lnTo>
                    <a:pt x="1023359" y="1006012"/>
                  </a:lnTo>
                  <a:close/>
                </a:path>
                <a:path w="2360295" h="1867535">
                  <a:moveTo>
                    <a:pt x="1028334" y="1008552"/>
                  </a:moveTo>
                  <a:lnTo>
                    <a:pt x="1039469" y="1008552"/>
                  </a:lnTo>
                  <a:lnTo>
                    <a:pt x="1039706" y="1007282"/>
                  </a:lnTo>
                  <a:lnTo>
                    <a:pt x="1027071" y="1007282"/>
                  </a:lnTo>
                  <a:lnTo>
                    <a:pt x="1028334" y="1008552"/>
                  </a:lnTo>
                  <a:close/>
                </a:path>
                <a:path w="2360295" h="1867535">
                  <a:moveTo>
                    <a:pt x="1027071" y="1013632"/>
                  </a:moveTo>
                  <a:lnTo>
                    <a:pt x="1028493" y="1013632"/>
                  </a:lnTo>
                  <a:lnTo>
                    <a:pt x="1028414" y="1012362"/>
                  </a:lnTo>
                  <a:lnTo>
                    <a:pt x="1028256" y="1011092"/>
                  </a:lnTo>
                  <a:lnTo>
                    <a:pt x="1038442" y="1011092"/>
                  </a:lnTo>
                  <a:lnTo>
                    <a:pt x="1037811" y="1009822"/>
                  </a:lnTo>
                  <a:lnTo>
                    <a:pt x="1036942" y="1008552"/>
                  </a:lnTo>
                  <a:lnTo>
                    <a:pt x="1029992" y="1008552"/>
                  </a:lnTo>
                  <a:lnTo>
                    <a:pt x="1029834" y="1009822"/>
                  </a:lnTo>
                  <a:lnTo>
                    <a:pt x="1027623" y="1009822"/>
                  </a:lnTo>
                  <a:lnTo>
                    <a:pt x="1027544" y="1011092"/>
                  </a:lnTo>
                  <a:lnTo>
                    <a:pt x="1027387" y="1012362"/>
                  </a:lnTo>
                  <a:lnTo>
                    <a:pt x="1027071" y="1013632"/>
                  </a:lnTo>
                  <a:close/>
                </a:path>
                <a:path w="2360295" h="1867535">
                  <a:moveTo>
                    <a:pt x="1027623" y="1009822"/>
                  </a:moveTo>
                  <a:lnTo>
                    <a:pt x="1028413" y="1009822"/>
                  </a:lnTo>
                  <a:lnTo>
                    <a:pt x="1027703" y="1008552"/>
                  </a:lnTo>
                  <a:lnTo>
                    <a:pt x="1027623" y="1009822"/>
                  </a:lnTo>
                  <a:close/>
                </a:path>
                <a:path w="2360295" h="1867535">
                  <a:moveTo>
                    <a:pt x="1034257" y="1018712"/>
                  </a:moveTo>
                  <a:lnTo>
                    <a:pt x="1035758" y="1018712"/>
                  </a:lnTo>
                  <a:lnTo>
                    <a:pt x="1037890" y="1017442"/>
                  </a:lnTo>
                  <a:lnTo>
                    <a:pt x="1038995" y="1017442"/>
                  </a:lnTo>
                  <a:lnTo>
                    <a:pt x="1036547" y="1016172"/>
                  </a:lnTo>
                  <a:lnTo>
                    <a:pt x="1038126" y="1016172"/>
                  </a:lnTo>
                  <a:lnTo>
                    <a:pt x="1038284" y="1013632"/>
                  </a:lnTo>
                  <a:lnTo>
                    <a:pt x="1040180" y="1011092"/>
                  </a:lnTo>
                  <a:lnTo>
                    <a:pt x="1028809" y="1011092"/>
                  </a:lnTo>
                  <a:lnTo>
                    <a:pt x="1028809" y="1012362"/>
                  </a:lnTo>
                  <a:lnTo>
                    <a:pt x="1034336" y="1012362"/>
                  </a:lnTo>
                  <a:lnTo>
                    <a:pt x="1034731" y="1013632"/>
                  </a:lnTo>
                  <a:lnTo>
                    <a:pt x="1033310" y="1013632"/>
                  </a:lnTo>
                  <a:lnTo>
                    <a:pt x="1032915" y="1014902"/>
                  </a:lnTo>
                  <a:lnTo>
                    <a:pt x="1033941" y="1014902"/>
                  </a:lnTo>
                  <a:lnTo>
                    <a:pt x="1035521" y="1016172"/>
                  </a:lnTo>
                  <a:lnTo>
                    <a:pt x="1034257" y="1018712"/>
                  </a:lnTo>
                  <a:close/>
                </a:path>
                <a:path w="2360295" h="1867535">
                  <a:moveTo>
                    <a:pt x="1031414" y="1016172"/>
                  </a:moveTo>
                  <a:lnTo>
                    <a:pt x="1031967" y="1016172"/>
                  </a:lnTo>
                  <a:lnTo>
                    <a:pt x="1032362" y="1014902"/>
                  </a:lnTo>
                  <a:lnTo>
                    <a:pt x="1032362" y="1013632"/>
                  </a:lnTo>
                  <a:lnTo>
                    <a:pt x="1024386" y="1013632"/>
                  </a:lnTo>
                  <a:lnTo>
                    <a:pt x="1025334" y="1012362"/>
                  </a:lnTo>
                  <a:lnTo>
                    <a:pt x="1025413" y="1011092"/>
                  </a:lnTo>
                  <a:lnTo>
                    <a:pt x="1024544" y="1011092"/>
                  </a:lnTo>
                  <a:lnTo>
                    <a:pt x="1023676" y="1012362"/>
                  </a:lnTo>
                  <a:lnTo>
                    <a:pt x="1023676" y="1014902"/>
                  </a:lnTo>
                  <a:lnTo>
                    <a:pt x="1031099" y="1014902"/>
                  </a:lnTo>
                  <a:lnTo>
                    <a:pt x="1031414" y="1016172"/>
                  </a:lnTo>
                  <a:close/>
                </a:path>
                <a:path w="2360295" h="1867535">
                  <a:moveTo>
                    <a:pt x="1030625" y="1013632"/>
                  </a:moveTo>
                  <a:lnTo>
                    <a:pt x="1031730" y="1013632"/>
                  </a:lnTo>
                  <a:lnTo>
                    <a:pt x="1033784" y="1012362"/>
                  </a:lnTo>
                  <a:lnTo>
                    <a:pt x="1030309" y="1012362"/>
                  </a:lnTo>
                  <a:lnTo>
                    <a:pt x="1030625" y="1013632"/>
                  </a:lnTo>
                  <a:close/>
                </a:path>
                <a:path w="2360295" h="1867535">
                  <a:moveTo>
                    <a:pt x="1032520" y="1016172"/>
                  </a:moveTo>
                  <a:lnTo>
                    <a:pt x="1033704" y="1014902"/>
                  </a:lnTo>
                  <a:lnTo>
                    <a:pt x="1032915" y="1014902"/>
                  </a:lnTo>
                  <a:lnTo>
                    <a:pt x="1032520" y="1016172"/>
                  </a:lnTo>
                  <a:close/>
                </a:path>
                <a:path w="2360295" h="1867535">
                  <a:moveTo>
                    <a:pt x="1024544" y="1022522"/>
                  </a:moveTo>
                  <a:lnTo>
                    <a:pt x="1030862" y="1022522"/>
                  </a:lnTo>
                  <a:lnTo>
                    <a:pt x="1031553" y="1021621"/>
                  </a:lnTo>
                  <a:lnTo>
                    <a:pt x="1031415" y="1021252"/>
                  </a:lnTo>
                  <a:lnTo>
                    <a:pt x="1030625" y="1021252"/>
                  </a:lnTo>
                  <a:lnTo>
                    <a:pt x="1032678" y="1018712"/>
                  </a:lnTo>
                  <a:lnTo>
                    <a:pt x="1030783" y="1017442"/>
                  </a:lnTo>
                  <a:lnTo>
                    <a:pt x="1030546" y="1016172"/>
                  </a:lnTo>
                  <a:lnTo>
                    <a:pt x="1030704" y="1014902"/>
                  </a:lnTo>
                  <a:lnTo>
                    <a:pt x="1023676" y="1014902"/>
                  </a:lnTo>
                  <a:lnTo>
                    <a:pt x="1023676" y="1016172"/>
                  </a:lnTo>
                  <a:lnTo>
                    <a:pt x="1023281" y="1018712"/>
                  </a:lnTo>
                  <a:lnTo>
                    <a:pt x="1024228" y="1021252"/>
                  </a:lnTo>
                  <a:lnTo>
                    <a:pt x="1024544" y="1022522"/>
                  </a:lnTo>
                  <a:close/>
                </a:path>
                <a:path w="2360295" h="1867535">
                  <a:moveTo>
                    <a:pt x="1037732" y="1019982"/>
                  </a:moveTo>
                  <a:lnTo>
                    <a:pt x="1039074" y="1019982"/>
                  </a:lnTo>
                  <a:lnTo>
                    <a:pt x="1039232" y="1017442"/>
                  </a:lnTo>
                  <a:lnTo>
                    <a:pt x="1037890" y="1017442"/>
                  </a:lnTo>
                  <a:lnTo>
                    <a:pt x="1036389" y="1018712"/>
                  </a:lnTo>
                  <a:lnTo>
                    <a:pt x="1037732" y="1019982"/>
                  </a:lnTo>
                  <a:close/>
                </a:path>
                <a:path w="2360295" h="1867535">
                  <a:moveTo>
                    <a:pt x="1031680" y="1021962"/>
                  </a:moveTo>
                  <a:lnTo>
                    <a:pt x="1034573" y="1019982"/>
                  </a:lnTo>
                  <a:lnTo>
                    <a:pt x="1035126" y="1019982"/>
                  </a:lnTo>
                  <a:lnTo>
                    <a:pt x="1034573" y="1018712"/>
                  </a:lnTo>
                  <a:lnTo>
                    <a:pt x="1033784" y="1018712"/>
                  </a:lnTo>
                  <a:lnTo>
                    <a:pt x="1031553" y="1021621"/>
                  </a:lnTo>
                  <a:lnTo>
                    <a:pt x="1031680" y="1021962"/>
                  </a:lnTo>
                  <a:close/>
                </a:path>
                <a:path w="2360295" h="1867535">
                  <a:moveTo>
                    <a:pt x="1037258" y="1021252"/>
                  </a:moveTo>
                  <a:lnTo>
                    <a:pt x="1037732" y="1021252"/>
                  </a:lnTo>
                  <a:lnTo>
                    <a:pt x="1036942" y="1019982"/>
                  </a:lnTo>
                  <a:lnTo>
                    <a:pt x="1036231" y="1019982"/>
                  </a:lnTo>
                  <a:lnTo>
                    <a:pt x="1037258" y="1021252"/>
                  </a:lnTo>
                  <a:close/>
                </a:path>
                <a:path w="2360295" h="1867535">
                  <a:moveTo>
                    <a:pt x="1035521" y="1023792"/>
                  </a:moveTo>
                  <a:lnTo>
                    <a:pt x="1036705" y="1021252"/>
                  </a:lnTo>
                  <a:lnTo>
                    <a:pt x="1036231" y="1021252"/>
                  </a:lnTo>
                  <a:lnTo>
                    <a:pt x="1035600" y="1019982"/>
                  </a:lnTo>
                  <a:lnTo>
                    <a:pt x="1034573" y="1019982"/>
                  </a:lnTo>
                  <a:lnTo>
                    <a:pt x="1034810" y="1021252"/>
                  </a:lnTo>
                  <a:lnTo>
                    <a:pt x="1035521" y="1023792"/>
                  </a:lnTo>
                  <a:close/>
                </a:path>
                <a:path w="2360295" h="1867535">
                  <a:moveTo>
                    <a:pt x="1030862" y="1022522"/>
                  </a:moveTo>
                  <a:lnTo>
                    <a:pt x="1031680" y="1021962"/>
                  </a:lnTo>
                  <a:lnTo>
                    <a:pt x="1031553" y="1021621"/>
                  </a:lnTo>
                  <a:lnTo>
                    <a:pt x="1030862" y="1022522"/>
                  </a:lnTo>
                  <a:close/>
                </a:path>
                <a:path w="2360295" h="1867535">
                  <a:moveTo>
                    <a:pt x="1025887" y="1028872"/>
                  </a:moveTo>
                  <a:lnTo>
                    <a:pt x="1031731" y="1028872"/>
                  </a:lnTo>
                  <a:lnTo>
                    <a:pt x="1031731" y="1027602"/>
                  </a:lnTo>
                  <a:lnTo>
                    <a:pt x="1031573" y="1026332"/>
                  </a:lnTo>
                  <a:lnTo>
                    <a:pt x="1031494" y="1023792"/>
                  </a:lnTo>
                  <a:lnTo>
                    <a:pt x="1031888" y="1022522"/>
                  </a:lnTo>
                  <a:lnTo>
                    <a:pt x="1031680" y="1021962"/>
                  </a:lnTo>
                  <a:lnTo>
                    <a:pt x="1030862" y="1022522"/>
                  </a:lnTo>
                  <a:lnTo>
                    <a:pt x="1024544" y="1022522"/>
                  </a:lnTo>
                  <a:lnTo>
                    <a:pt x="1024860" y="1023792"/>
                  </a:lnTo>
                  <a:lnTo>
                    <a:pt x="1024149" y="1025062"/>
                  </a:lnTo>
                  <a:lnTo>
                    <a:pt x="1024860" y="1026332"/>
                  </a:lnTo>
                  <a:lnTo>
                    <a:pt x="1022017" y="1026332"/>
                  </a:lnTo>
                  <a:lnTo>
                    <a:pt x="1025887" y="1028872"/>
                  </a:lnTo>
                  <a:close/>
                </a:path>
                <a:path w="2360295" h="1867535">
                  <a:moveTo>
                    <a:pt x="1032203" y="1026332"/>
                  </a:moveTo>
                  <a:lnTo>
                    <a:pt x="1033309" y="1026332"/>
                  </a:lnTo>
                  <a:lnTo>
                    <a:pt x="1033783" y="1025062"/>
                  </a:lnTo>
                  <a:lnTo>
                    <a:pt x="1034178" y="1023792"/>
                  </a:lnTo>
                  <a:lnTo>
                    <a:pt x="1033151" y="1023792"/>
                  </a:lnTo>
                  <a:lnTo>
                    <a:pt x="1032124" y="1022522"/>
                  </a:lnTo>
                  <a:lnTo>
                    <a:pt x="1031967" y="1025062"/>
                  </a:lnTo>
                  <a:lnTo>
                    <a:pt x="1033151" y="1025062"/>
                  </a:lnTo>
                  <a:lnTo>
                    <a:pt x="1032203" y="1026332"/>
                  </a:lnTo>
                  <a:close/>
                </a:path>
                <a:path w="2360295" h="1867535">
                  <a:moveTo>
                    <a:pt x="1037099" y="1025062"/>
                  </a:moveTo>
                  <a:lnTo>
                    <a:pt x="1038126" y="1025062"/>
                  </a:lnTo>
                  <a:lnTo>
                    <a:pt x="1038363" y="1023792"/>
                  </a:lnTo>
                  <a:lnTo>
                    <a:pt x="1035599" y="1023792"/>
                  </a:lnTo>
                  <a:lnTo>
                    <a:pt x="1037099" y="1025062"/>
                  </a:lnTo>
                  <a:close/>
                </a:path>
                <a:path w="2360295" h="1867535">
                  <a:moveTo>
                    <a:pt x="1027071" y="1033952"/>
                  </a:moveTo>
                  <a:lnTo>
                    <a:pt x="1033783" y="1033952"/>
                  </a:lnTo>
                  <a:lnTo>
                    <a:pt x="1033546" y="1032682"/>
                  </a:lnTo>
                  <a:lnTo>
                    <a:pt x="1033230" y="1032682"/>
                  </a:lnTo>
                  <a:lnTo>
                    <a:pt x="1033230" y="1031673"/>
                  </a:lnTo>
                  <a:lnTo>
                    <a:pt x="1032678" y="1031412"/>
                  </a:lnTo>
                  <a:lnTo>
                    <a:pt x="1033230" y="1031095"/>
                  </a:lnTo>
                  <a:lnTo>
                    <a:pt x="1033230" y="1030142"/>
                  </a:lnTo>
                  <a:lnTo>
                    <a:pt x="1033467" y="1028872"/>
                  </a:lnTo>
                  <a:lnTo>
                    <a:pt x="1033546" y="1027602"/>
                  </a:lnTo>
                  <a:lnTo>
                    <a:pt x="1033310" y="1026332"/>
                  </a:lnTo>
                  <a:lnTo>
                    <a:pt x="1032125" y="1026332"/>
                  </a:lnTo>
                  <a:lnTo>
                    <a:pt x="1032362" y="1027602"/>
                  </a:lnTo>
                  <a:lnTo>
                    <a:pt x="1032836" y="1027602"/>
                  </a:lnTo>
                  <a:lnTo>
                    <a:pt x="1032678" y="1028872"/>
                  </a:lnTo>
                  <a:lnTo>
                    <a:pt x="1025966" y="1028872"/>
                  </a:lnTo>
                  <a:lnTo>
                    <a:pt x="1024939" y="1031412"/>
                  </a:lnTo>
                  <a:lnTo>
                    <a:pt x="1025650" y="1032682"/>
                  </a:lnTo>
                  <a:lnTo>
                    <a:pt x="1027071" y="1033952"/>
                  </a:lnTo>
                  <a:close/>
                </a:path>
                <a:path w="2360295" h="1867535">
                  <a:moveTo>
                    <a:pt x="1035363" y="1032682"/>
                  </a:moveTo>
                  <a:lnTo>
                    <a:pt x="1036863" y="1032682"/>
                  </a:lnTo>
                  <a:lnTo>
                    <a:pt x="1036547" y="1031412"/>
                  </a:lnTo>
                  <a:lnTo>
                    <a:pt x="1035363" y="1030142"/>
                  </a:lnTo>
                  <a:lnTo>
                    <a:pt x="1035047" y="1028872"/>
                  </a:lnTo>
                  <a:lnTo>
                    <a:pt x="1034415" y="1028872"/>
                  </a:lnTo>
                  <a:lnTo>
                    <a:pt x="1034415" y="1030142"/>
                  </a:lnTo>
                  <a:lnTo>
                    <a:pt x="1034889" y="1030142"/>
                  </a:lnTo>
                  <a:lnTo>
                    <a:pt x="1033230" y="1031095"/>
                  </a:lnTo>
                  <a:lnTo>
                    <a:pt x="1033230" y="1031673"/>
                  </a:lnTo>
                  <a:lnTo>
                    <a:pt x="1035363" y="1032682"/>
                  </a:lnTo>
                  <a:close/>
                </a:path>
                <a:path w="2360295" h="1867535">
                  <a:moveTo>
                    <a:pt x="1036863" y="1031412"/>
                  </a:moveTo>
                  <a:lnTo>
                    <a:pt x="1038759" y="1031412"/>
                  </a:lnTo>
                  <a:lnTo>
                    <a:pt x="1038600" y="1030142"/>
                  </a:lnTo>
                  <a:lnTo>
                    <a:pt x="1036153" y="1030142"/>
                  </a:lnTo>
                  <a:lnTo>
                    <a:pt x="1036863" y="1031412"/>
                  </a:lnTo>
                  <a:close/>
                </a:path>
                <a:path w="2360295" h="1867535">
                  <a:moveTo>
                    <a:pt x="1033230" y="1031673"/>
                  </a:moveTo>
                  <a:lnTo>
                    <a:pt x="1033230" y="1031095"/>
                  </a:lnTo>
                  <a:lnTo>
                    <a:pt x="1032678" y="1031412"/>
                  </a:lnTo>
                  <a:lnTo>
                    <a:pt x="1033230" y="1031673"/>
                  </a:lnTo>
                  <a:close/>
                </a:path>
                <a:path w="2360295" h="1867535">
                  <a:moveTo>
                    <a:pt x="1038601" y="1046652"/>
                  </a:moveTo>
                  <a:lnTo>
                    <a:pt x="1040417" y="1046652"/>
                  </a:lnTo>
                  <a:lnTo>
                    <a:pt x="1040338" y="1044112"/>
                  </a:lnTo>
                  <a:lnTo>
                    <a:pt x="1040417" y="1042842"/>
                  </a:lnTo>
                  <a:lnTo>
                    <a:pt x="1041522" y="1041572"/>
                  </a:lnTo>
                  <a:lnTo>
                    <a:pt x="1039627" y="1039032"/>
                  </a:lnTo>
                  <a:lnTo>
                    <a:pt x="1039469" y="1036492"/>
                  </a:lnTo>
                  <a:lnTo>
                    <a:pt x="1039153" y="1035222"/>
                  </a:lnTo>
                  <a:lnTo>
                    <a:pt x="1036389" y="1033952"/>
                  </a:lnTo>
                  <a:lnTo>
                    <a:pt x="1039864" y="1032682"/>
                  </a:lnTo>
                  <a:lnTo>
                    <a:pt x="1039074" y="1031412"/>
                  </a:lnTo>
                  <a:lnTo>
                    <a:pt x="1037100" y="1031412"/>
                  </a:lnTo>
                  <a:lnTo>
                    <a:pt x="1037100" y="1032682"/>
                  </a:lnTo>
                  <a:lnTo>
                    <a:pt x="1035363" y="1032682"/>
                  </a:lnTo>
                  <a:lnTo>
                    <a:pt x="1034099" y="1033952"/>
                  </a:lnTo>
                  <a:lnTo>
                    <a:pt x="1024228" y="1033952"/>
                  </a:lnTo>
                  <a:lnTo>
                    <a:pt x="1023991" y="1035222"/>
                  </a:lnTo>
                  <a:lnTo>
                    <a:pt x="1034021" y="1035222"/>
                  </a:lnTo>
                  <a:lnTo>
                    <a:pt x="1034468" y="1036492"/>
                  </a:lnTo>
                  <a:lnTo>
                    <a:pt x="1038364" y="1036492"/>
                  </a:lnTo>
                  <a:lnTo>
                    <a:pt x="1038600" y="1037762"/>
                  </a:lnTo>
                  <a:lnTo>
                    <a:pt x="1038916" y="1039032"/>
                  </a:lnTo>
                  <a:lnTo>
                    <a:pt x="1037258" y="1039032"/>
                  </a:lnTo>
                  <a:lnTo>
                    <a:pt x="1037337" y="1040302"/>
                  </a:lnTo>
                  <a:lnTo>
                    <a:pt x="1036390" y="1040302"/>
                  </a:lnTo>
                  <a:lnTo>
                    <a:pt x="1034337" y="1042842"/>
                  </a:lnTo>
                  <a:lnTo>
                    <a:pt x="1037811" y="1044112"/>
                  </a:lnTo>
                  <a:lnTo>
                    <a:pt x="1036706" y="1045382"/>
                  </a:lnTo>
                  <a:lnTo>
                    <a:pt x="1038127" y="1045382"/>
                  </a:lnTo>
                  <a:lnTo>
                    <a:pt x="1038601" y="1046652"/>
                  </a:lnTo>
                  <a:close/>
                </a:path>
                <a:path w="2360295" h="1867535">
                  <a:moveTo>
                    <a:pt x="1023676" y="1042842"/>
                  </a:moveTo>
                  <a:lnTo>
                    <a:pt x="1030467" y="1042842"/>
                  </a:lnTo>
                  <a:lnTo>
                    <a:pt x="1030231" y="1041572"/>
                  </a:lnTo>
                  <a:lnTo>
                    <a:pt x="1030073" y="1040302"/>
                  </a:lnTo>
                  <a:lnTo>
                    <a:pt x="1029599" y="1037762"/>
                  </a:lnTo>
                  <a:lnTo>
                    <a:pt x="1032126" y="1037762"/>
                  </a:lnTo>
                  <a:lnTo>
                    <a:pt x="1032757" y="1036492"/>
                  </a:lnTo>
                  <a:lnTo>
                    <a:pt x="1032994" y="1035222"/>
                  </a:lnTo>
                  <a:lnTo>
                    <a:pt x="1024544" y="1035222"/>
                  </a:lnTo>
                  <a:lnTo>
                    <a:pt x="1022965" y="1037762"/>
                  </a:lnTo>
                  <a:lnTo>
                    <a:pt x="1024544" y="1040302"/>
                  </a:lnTo>
                  <a:lnTo>
                    <a:pt x="1023676" y="1042842"/>
                  </a:lnTo>
                  <a:close/>
                </a:path>
                <a:path w="2360295" h="1867535">
                  <a:moveTo>
                    <a:pt x="1037100" y="1037762"/>
                  </a:moveTo>
                  <a:lnTo>
                    <a:pt x="1038048" y="1036492"/>
                  </a:lnTo>
                  <a:lnTo>
                    <a:pt x="1036469" y="1036492"/>
                  </a:lnTo>
                  <a:lnTo>
                    <a:pt x="1037100" y="1037762"/>
                  </a:lnTo>
                  <a:close/>
                </a:path>
                <a:path w="2360295" h="1867535">
                  <a:moveTo>
                    <a:pt x="1035363" y="1039032"/>
                  </a:moveTo>
                  <a:lnTo>
                    <a:pt x="1036469" y="1036492"/>
                  </a:lnTo>
                  <a:lnTo>
                    <a:pt x="1034468" y="1036492"/>
                  </a:lnTo>
                  <a:lnTo>
                    <a:pt x="1035363" y="1039032"/>
                  </a:lnTo>
                  <a:close/>
                </a:path>
                <a:path w="2360295" h="1867535">
                  <a:moveTo>
                    <a:pt x="1030704" y="1044112"/>
                  </a:moveTo>
                  <a:lnTo>
                    <a:pt x="1033863" y="1044112"/>
                  </a:lnTo>
                  <a:lnTo>
                    <a:pt x="1031652" y="1037762"/>
                  </a:lnTo>
                  <a:lnTo>
                    <a:pt x="1031257" y="1037762"/>
                  </a:lnTo>
                  <a:lnTo>
                    <a:pt x="1031336" y="1039032"/>
                  </a:lnTo>
                  <a:lnTo>
                    <a:pt x="1031573" y="1040302"/>
                  </a:lnTo>
                  <a:lnTo>
                    <a:pt x="1031889" y="1040302"/>
                  </a:lnTo>
                  <a:lnTo>
                    <a:pt x="1030704" y="1044112"/>
                  </a:lnTo>
                  <a:close/>
                </a:path>
                <a:path w="2360295" h="1867535">
                  <a:moveTo>
                    <a:pt x="1024465" y="1044112"/>
                  </a:moveTo>
                  <a:lnTo>
                    <a:pt x="1030704" y="1044112"/>
                  </a:lnTo>
                  <a:lnTo>
                    <a:pt x="1030625" y="1042842"/>
                  </a:lnTo>
                  <a:lnTo>
                    <a:pt x="1023597" y="1042842"/>
                  </a:lnTo>
                  <a:lnTo>
                    <a:pt x="1024465" y="1044112"/>
                  </a:lnTo>
                  <a:close/>
                </a:path>
                <a:path w="2360295" h="1867535">
                  <a:moveTo>
                    <a:pt x="1023518" y="1045382"/>
                  </a:moveTo>
                  <a:lnTo>
                    <a:pt x="1034337" y="1045382"/>
                  </a:lnTo>
                  <a:lnTo>
                    <a:pt x="1034653" y="1044112"/>
                  </a:lnTo>
                  <a:lnTo>
                    <a:pt x="1023518" y="1044112"/>
                  </a:lnTo>
                  <a:lnTo>
                    <a:pt x="1023518" y="1045382"/>
                  </a:lnTo>
                  <a:close/>
                </a:path>
                <a:path w="2360295" h="1867535">
                  <a:moveTo>
                    <a:pt x="1023044" y="1046652"/>
                  </a:moveTo>
                  <a:lnTo>
                    <a:pt x="1033626" y="1046652"/>
                  </a:lnTo>
                  <a:lnTo>
                    <a:pt x="1033942" y="1045382"/>
                  </a:lnTo>
                  <a:lnTo>
                    <a:pt x="1024702" y="1045382"/>
                  </a:lnTo>
                  <a:lnTo>
                    <a:pt x="1023044" y="1046652"/>
                  </a:lnTo>
                  <a:close/>
                </a:path>
                <a:path w="2360295" h="1867535">
                  <a:moveTo>
                    <a:pt x="1025255" y="1049192"/>
                  </a:moveTo>
                  <a:lnTo>
                    <a:pt x="1030625" y="1049192"/>
                  </a:lnTo>
                  <a:lnTo>
                    <a:pt x="1030546" y="1047922"/>
                  </a:lnTo>
                  <a:lnTo>
                    <a:pt x="1031099" y="1046652"/>
                  </a:lnTo>
                  <a:lnTo>
                    <a:pt x="1025413" y="1046652"/>
                  </a:lnTo>
                  <a:lnTo>
                    <a:pt x="1023912" y="1047922"/>
                  </a:lnTo>
                  <a:lnTo>
                    <a:pt x="1025571" y="1047922"/>
                  </a:lnTo>
                  <a:lnTo>
                    <a:pt x="1025255" y="1049192"/>
                  </a:lnTo>
                  <a:close/>
                </a:path>
                <a:path w="2360295" h="1867535">
                  <a:moveTo>
                    <a:pt x="1023676" y="1049192"/>
                  </a:moveTo>
                  <a:lnTo>
                    <a:pt x="1024860" y="1049192"/>
                  </a:lnTo>
                  <a:lnTo>
                    <a:pt x="1024465" y="1047922"/>
                  </a:lnTo>
                  <a:lnTo>
                    <a:pt x="1023912" y="1047922"/>
                  </a:lnTo>
                  <a:lnTo>
                    <a:pt x="1023676" y="1049192"/>
                  </a:lnTo>
                  <a:close/>
                </a:path>
                <a:path w="2360295" h="1867535">
                  <a:moveTo>
                    <a:pt x="1025018" y="1053002"/>
                  </a:moveTo>
                  <a:lnTo>
                    <a:pt x="1026755" y="1051732"/>
                  </a:lnTo>
                  <a:lnTo>
                    <a:pt x="1031494" y="1051732"/>
                  </a:lnTo>
                  <a:lnTo>
                    <a:pt x="1031257" y="1049192"/>
                  </a:lnTo>
                  <a:lnTo>
                    <a:pt x="1023755" y="1049192"/>
                  </a:lnTo>
                  <a:lnTo>
                    <a:pt x="1023834" y="1050462"/>
                  </a:lnTo>
                  <a:lnTo>
                    <a:pt x="1024071" y="1050462"/>
                  </a:lnTo>
                  <a:lnTo>
                    <a:pt x="1024465" y="1051732"/>
                  </a:lnTo>
                  <a:lnTo>
                    <a:pt x="1025018" y="1053002"/>
                  </a:lnTo>
                  <a:close/>
                </a:path>
                <a:path w="2360295" h="1867535">
                  <a:moveTo>
                    <a:pt x="1037771" y="1054272"/>
                  </a:moveTo>
                  <a:lnTo>
                    <a:pt x="1039074" y="1054272"/>
                  </a:lnTo>
                  <a:lnTo>
                    <a:pt x="1039232" y="1053002"/>
                  </a:lnTo>
                  <a:lnTo>
                    <a:pt x="1041049" y="1053002"/>
                  </a:lnTo>
                  <a:lnTo>
                    <a:pt x="1041443" y="1051732"/>
                  </a:lnTo>
                  <a:lnTo>
                    <a:pt x="1041127" y="1051732"/>
                  </a:lnTo>
                  <a:lnTo>
                    <a:pt x="1040890" y="1050462"/>
                  </a:lnTo>
                  <a:lnTo>
                    <a:pt x="1039074" y="1050462"/>
                  </a:lnTo>
                  <a:lnTo>
                    <a:pt x="1040733" y="1051732"/>
                  </a:lnTo>
                  <a:lnTo>
                    <a:pt x="1036863" y="1053002"/>
                  </a:lnTo>
                  <a:lnTo>
                    <a:pt x="1037771" y="1054272"/>
                  </a:lnTo>
                  <a:close/>
                </a:path>
                <a:path w="2360295" h="1867535">
                  <a:moveTo>
                    <a:pt x="1034178" y="1051732"/>
                  </a:moveTo>
                  <a:lnTo>
                    <a:pt x="1036309" y="1051732"/>
                  </a:lnTo>
                  <a:lnTo>
                    <a:pt x="1034019" y="1050462"/>
                  </a:lnTo>
                  <a:lnTo>
                    <a:pt x="1032914" y="1050462"/>
                  </a:lnTo>
                  <a:lnTo>
                    <a:pt x="1034178" y="1051732"/>
                  </a:lnTo>
                  <a:close/>
                </a:path>
                <a:path w="2360295" h="1867535">
                  <a:moveTo>
                    <a:pt x="1032677" y="1053002"/>
                  </a:moveTo>
                  <a:lnTo>
                    <a:pt x="1034730" y="1053002"/>
                  </a:lnTo>
                  <a:lnTo>
                    <a:pt x="1032914" y="1050462"/>
                  </a:lnTo>
                  <a:lnTo>
                    <a:pt x="1032598" y="1050462"/>
                  </a:lnTo>
                  <a:lnTo>
                    <a:pt x="1031651" y="1051732"/>
                  </a:lnTo>
                  <a:lnTo>
                    <a:pt x="1032124" y="1051732"/>
                  </a:lnTo>
                  <a:lnTo>
                    <a:pt x="1032677" y="1053002"/>
                  </a:lnTo>
                  <a:close/>
                </a:path>
                <a:path w="2360295" h="1867535">
                  <a:moveTo>
                    <a:pt x="1029993" y="1054272"/>
                  </a:moveTo>
                  <a:lnTo>
                    <a:pt x="1032204" y="1054272"/>
                  </a:lnTo>
                  <a:lnTo>
                    <a:pt x="1031099" y="1051732"/>
                  </a:lnTo>
                  <a:lnTo>
                    <a:pt x="1030546" y="1053002"/>
                  </a:lnTo>
                  <a:lnTo>
                    <a:pt x="1029914" y="1053002"/>
                  </a:lnTo>
                  <a:lnTo>
                    <a:pt x="1029993" y="1054272"/>
                  </a:lnTo>
                  <a:close/>
                </a:path>
                <a:path w="2360295" h="1867535">
                  <a:moveTo>
                    <a:pt x="1025413" y="1055542"/>
                  </a:moveTo>
                  <a:lnTo>
                    <a:pt x="1029378" y="1054403"/>
                  </a:lnTo>
                  <a:lnTo>
                    <a:pt x="1029362" y="1054272"/>
                  </a:lnTo>
                  <a:lnTo>
                    <a:pt x="1027940" y="1051732"/>
                  </a:lnTo>
                  <a:lnTo>
                    <a:pt x="1026755" y="1051732"/>
                  </a:lnTo>
                  <a:lnTo>
                    <a:pt x="1026992" y="1053002"/>
                  </a:lnTo>
                  <a:lnTo>
                    <a:pt x="1026834" y="1054272"/>
                  </a:lnTo>
                  <a:lnTo>
                    <a:pt x="1024860" y="1054272"/>
                  </a:lnTo>
                  <a:lnTo>
                    <a:pt x="1025413" y="1055542"/>
                  </a:lnTo>
                  <a:close/>
                </a:path>
                <a:path w="2360295" h="1867535">
                  <a:moveTo>
                    <a:pt x="1030309" y="1059352"/>
                  </a:moveTo>
                  <a:lnTo>
                    <a:pt x="1040021" y="1059352"/>
                  </a:lnTo>
                  <a:lnTo>
                    <a:pt x="1040337" y="1056812"/>
                  </a:lnTo>
                  <a:lnTo>
                    <a:pt x="1040811" y="1055542"/>
                  </a:lnTo>
                  <a:lnTo>
                    <a:pt x="1040337" y="1053002"/>
                  </a:lnTo>
                  <a:lnTo>
                    <a:pt x="1039943" y="1053002"/>
                  </a:lnTo>
                  <a:lnTo>
                    <a:pt x="1040180" y="1054272"/>
                  </a:lnTo>
                  <a:lnTo>
                    <a:pt x="1037771" y="1054272"/>
                  </a:lnTo>
                  <a:lnTo>
                    <a:pt x="1038679" y="1055542"/>
                  </a:lnTo>
                  <a:lnTo>
                    <a:pt x="1038522" y="1058082"/>
                  </a:lnTo>
                  <a:lnTo>
                    <a:pt x="1029677" y="1058082"/>
                  </a:lnTo>
                  <a:lnTo>
                    <a:pt x="1029896" y="1058961"/>
                  </a:lnTo>
                  <a:lnTo>
                    <a:pt x="1030309" y="1059352"/>
                  </a:lnTo>
                  <a:close/>
                </a:path>
                <a:path w="2360295" h="1867535">
                  <a:moveTo>
                    <a:pt x="1027071" y="1058082"/>
                  </a:moveTo>
                  <a:lnTo>
                    <a:pt x="1037653" y="1058082"/>
                  </a:lnTo>
                  <a:lnTo>
                    <a:pt x="1036469" y="1056812"/>
                  </a:lnTo>
                  <a:lnTo>
                    <a:pt x="1035363" y="1054272"/>
                  </a:lnTo>
                  <a:lnTo>
                    <a:pt x="1034178" y="1053002"/>
                  </a:lnTo>
                  <a:lnTo>
                    <a:pt x="1033704" y="1053002"/>
                  </a:lnTo>
                  <a:lnTo>
                    <a:pt x="1034020" y="1054272"/>
                  </a:lnTo>
                  <a:lnTo>
                    <a:pt x="1029993" y="1054272"/>
                  </a:lnTo>
                  <a:lnTo>
                    <a:pt x="1030230" y="1055542"/>
                  </a:lnTo>
                  <a:lnTo>
                    <a:pt x="1028914" y="1055542"/>
                  </a:lnTo>
                  <a:lnTo>
                    <a:pt x="1027071" y="1058082"/>
                  </a:lnTo>
                  <a:close/>
                </a:path>
                <a:path w="2360295" h="1867535">
                  <a:moveTo>
                    <a:pt x="1023676" y="1054272"/>
                  </a:moveTo>
                  <a:lnTo>
                    <a:pt x="1025887" y="1054272"/>
                  </a:lnTo>
                  <a:lnTo>
                    <a:pt x="1025492" y="1053002"/>
                  </a:lnTo>
                  <a:lnTo>
                    <a:pt x="1023755" y="1053002"/>
                  </a:lnTo>
                  <a:lnTo>
                    <a:pt x="1023676" y="1054272"/>
                  </a:lnTo>
                  <a:close/>
                </a:path>
                <a:path w="2360295" h="1867535">
                  <a:moveTo>
                    <a:pt x="1029431" y="1054829"/>
                  </a:moveTo>
                  <a:lnTo>
                    <a:pt x="1029835" y="1054272"/>
                  </a:lnTo>
                  <a:lnTo>
                    <a:pt x="1029378" y="1054403"/>
                  </a:lnTo>
                  <a:lnTo>
                    <a:pt x="1029431" y="1054829"/>
                  </a:lnTo>
                  <a:close/>
                </a:path>
                <a:path w="2360295" h="1867535">
                  <a:moveTo>
                    <a:pt x="1028914" y="1055542"/>
                  </a:moveTo>
                  <a:lnTo>
                    <a:pt x="1029519" y="1055542"/>
                  </a:lnTo>
                  <a:lnTo>
                    <a:pt x="1029431" y="1054829"/>
                  </a:lnTo>
                  <a:lnTo>
                    <a:pt x="1028914" y="1055542"/>
                  </a:lnTo>
                  <a:close/>
                </a:path>
                <a:path w="2360295" h="1867535">
                  <a:moveTo>
                    <a:pt x="1037596" y="1063458"/>
                  </a:moveTo>
                  <a:lnTo>
                    <a:pt x="1037890" y="1063162"/>
                  </a:lnTo>
                  <a:lnTo>
                    <a:pt x="1034257" y="1061892"/>
                  </a:lnTo>
                  <a:lnTo>
                    <a:pt x="1035679" y="1059352"/>
                  </a:lnTo>
                  <a:lnTo>
                    <a:pt x="1029993" y="1059352"/>
                  </a:lnTo>
                  <a:lnTo>
                    <a:pt x="1029896" y="1058961"/>
                  </a:lnTo>
                  <a:lnTo>
                    <a:pt x="1028966" y="1058082"/>
                  </a:lnTo>
                  <a:lnTo>
                    <a:pt x="1026361" y="1061892"/>
                  </a:lnTo>
                  <a:lnTo>
                    <a:pt x="1024110" y="1061892"/>
                  </a:lnTo>
                  <a:lnTo>
                    <a:pt x="1023202" y="1063162"/>
                  </a:lnTo>
                  <a:lnTo>
                    <a:pt x="1037099" y="1063162"/>
                  </a:lnTo>
                  <a:lnTo>
                    <a:pt x="1037596" y="1063458"/>
                  </a:lnTo>
                  <a:close/>
                </a:path>
                <a:path w="2360295" h="1867535">
                  <a:moveTo>
                    <a:pt x="1024110" y="1061892"/>
                  </a:moveTo>
                  <a:lnTo>
                    <a:pt x="1026361" y="1061892"/>
                  </a:lnTo>
                  <a:lnTo>
                    <a:pt x="1025176" y="1058082"/>
                  </a:lnTo>
                  <a:lnTo>
                    <a:pt x="1024307" y="1058082"/>
                  </a:lnTo>
                  <a:lnTo>
                    <a:pt x="1024150" y="1059352"/>
                  </a:lnTo>
                  <a:lnTo>
                    <a:pt x="1024307" y="1059352"/>
                  </a:lnTo>
                  <a:lnTo>
                    <a:pt x="1025650" y="1060622"/>
                  </a:lnTo>
                  <a:lnTo>
                    <a:pt x="1025018" y="1060622"/>
                  </a:lnTo>
                  <a:lnTo>
                    <a:pt x="1024110" y="1061892"/>
                  </a:lnTo>
                  <a:close/>
                </a:path>
                <a:path w="2360295" h="1867535">
                  <a:moveTo>
                    <a:pt x="1029993" y="1059352"/>
                  </a:moveTo>
                  <a:lnTo>
                    <a:pt x="1030309" y="1059352"/>
                  </a:lnTo>
                  <a:lnTo>
                    <a:pt x="1029896" y="1058961"/>
                  </a:lnTo>
                  <a:lnTo>
                    <a:pt x="1029993" y="1059352"/>
                  </a:lnTo>
                  <a:close/>
                </a:path>
                <a:path w="2360295" h="1867535">
                  <a:moveTo>
                    <a:pt x="1038521" y="1060622"/>
                  </a:moveTo>
                  <a:lnTo>
                    <a:pt x="1039232" y="1060622"/>
                  </a:lnTo>
                  <a:lnTo>
                    <a:pt x="1039864" y="1059352"/>
                  </a:lnTo>
                  <a:lnTo>
                    <a:pt x="1037968" y="1059352"/>
                  </a:lnTo>
                  <a:lnTo>
                    <a:pt x="1038521" y="1060622"/>
                  </a:lnTo>
                  <a:close/>
                </a:path>
                <a:path w="2360295" h="1867535">
                  <a:moveTo>
                    <a:pt x="1036152" y="1060622"/>
                  </a:moveTo>
                  <a:lnTo>
                    <a:pt x="1037100" y="1060622"/>
                  </a:lnTo>
                  <a:lnTo>
                    <a:pt x="1037179" y="1059352"/>
                  </a:lnTo>
                  <a:lnTo>
                    <a:pt x="1035836" y="1059352"/>
                  </a:lnTo>
                  <a:lnTo>
                    <a:pt x="1036152" y="1060622"/>
                  </a:lnTo>
                  <a:close/>
                </a:path>
                <a:path w="2360295" h="1867535">
                  <a:moveTo>
                    <a:pt x="1023913" y="1060622"/>
                  </a:moveTo>
                  <a:lnTo>
                    <a:pt x="1024071" y="1060622"/>
                  </a:lnTo>
                  <a:lnTo>
                    <a:pt x="1024228" y="1059352"/>
                  </a:lnTo>
                  <a:lnTo>
                    <a:pt x="1024071" y="1059352"/>
                  </a:lnTo>
                  <a:lnTo>
                    <a:pt x="1023913" y="1060622"/>
                  </a:lnTo>
                  <a:close/>
                </a:path>
                <a:path w="2360295" h="1867535">
                  <a:moveTo>
                    <a:pt x="1038840" y="1063982"/>
                  </a:moveTo>
                  <a:lnTo>
                    <a:pt x="1040574" y="1063162"/>
                  </a:lnTo>
                  <a:lnTo>
                    <a:pt x="1038364" y="1063162"/>
                  </a:lnTo>
                  <a:lnTo>
                    <a:pt x="1038243" y="1063296"/>
                  </a:lnTo>
                  <a:lnTo>
                    <a:pt x="1038840" y="1063982"/>
                  </a:lnTo>
                  <a:close/>
                </a:path>
                <a:path w="2360295" h="1867535">
                  <a:moveTo>
                    <a:pt x="1038227" y="1063278"/>
                  </a:moveTo>
                  <a:lnTo>
                    <a:pt x="1038364" y="1063162"/>
                  </a:lnTo>
                  <a:lnTo>
                    <a:pt x="1038126" y="1063162"/>
                  </a:lnTo>
                  <a:close/>
                </a:path>
                <a:path w="2360295" h="1867535">
                  <a:moveTo>
                    <a:pt x="1037287" y="1063767"/>
                  </a:moveTo>
                  <a:lnTo>
                    <a:pt x="1037596" y="1063458"/>
                  </a:lnTo>
                  <a:lnTo>
                    <a:pt x="1037099" y="1063162"/>
                  </a:lnTo>
                  <a:lnTo>
                    <a:pt x="1037287" y="1063767"/>
                  </a:lnTo>
                  <a:close/>
                </a:path>
                <a:path w="2360295" h="1867535">
                  <a:moveTo>
                    <a:pt x="1024623" y="1065702"/>
                  </a:moveTo>
                  <a:lnTo>
                    <a:pt x="1035363" y="1065702"/>
                  </a:lnTo>
                  <a:lnTo>
                    <a:pt x="1037074" y="1063982"/>
                  </a:lnTo>
                  <a:lnTo>
                    <a:pt x="1037191" y="1063458"/>
                  </a:lnTo>
                  <a:lnTo>
                    <a:pt x="1037099" y="1063162"/>
                  </a:lnTo>
                  <a:lnTo>
                    <a:pt x="1023202" y="1063162"/>
                  </a:lnTo>
                  <a:lnTo>
                    <a:pt x="1024623" y="1065702"/>
                  </a:lnTo>
                  <a:close/>
                </a:path>
                <a:path w="2360295" h="1867535">
                  <a:moveTo>
                    <a:pt x="1037922" y="1063652"/>
                  </a:moveTo>
                  <a:lnTo>
                    <a:pt x="1038243" y="1063296"/>
                  </a:lnTo>
                  <a:lnTo>
                    <a:pt x="1037841" y="1063604"/>
                  </a:lnTo>
                  <a:close/>
                </a:path>
                <a:path w="2360295" h="1867535">
                  <a:moveTo>
                    <a:pt x="1037363" y="1064009"/>
                  </a:moveTo>
                  <a:lnTo>
                    <a:pt x="1037841" y="1063604"/>
                  </a:lnTo>
                  <a:lnTo>
                    <a:pt x="1037596" y="1063458"/>
                  </a:lnTo>
                  <a:lnTo>
                    <a:pt x="1037402" y="1063652"/>
                  </a:lnTo>
                  <a:lnTo>
                    <a:pt x="1037363" y="1064009"/>
                  </a:lnTo>
                  <a:close/>
                </a:path>
                <a:path w="2360295" h="1867535">
                  <a:moveTo>
                    <a:pt x="1037423" y="1064205"/>
                  </a:moveTo>
                  <a:lnTo>
                    <a:pt x="1037818" y="1063767"/>
                  </a:lnTo>
                  <a:lnTo>
                    <a:pt x="1037841" y="1063604"/>
                  </a:lnTo>
                  <a:lnTo>
                    <a:pt x="1037395" y="1063982"/>
                  </a:lnTo>
                  <a:lnTo>
                    <a:pt x="1037423" y="1064205"/>
                  </a:lnTo>
                  <a:close/>
                </a:path>
                <a:path w="2360295" h="1867535">
                  <a:moveTo>
                    <a:pt x="1037494" y="1064432"/>
                  </a:moveTo>
                  <a:lnTo>
                    <a:pt x="1037889" y="1064432"/>
                  </a:lnTo>
                  <a:lnTo>
                    <a:pt x="1038637" y="1064078"/>
                  </a:lnTo>
                  <a:lnTo>
                    <a:pt x="1037922" y="1063652"/>
                  </a:lnTo>
                  <a:lnTo>
                    <a:pt x="1037538" y="1064078"/>
                  </a:lnTo>
                  <a:lnTo>
                    <a:pt x="1037494" y="1064432"/>
                  </a:lnTo>
                  <a:close/>
                </a:path>
                <a:path w="2360295" h="1867535">
                  <a:moveTo>
                    <a:pt x="1039231" y="1064432"/>
                  </a:moveTo>
                  <a:lnTo>
                    <a:pt x="1038840" y="1063982"/>
                  </a:lnTo>
                  <a:lnTo>
                    <a:pt x="1038637" y="1064078"/>
                  </a:lnTo>
                  <a:lnTo>
                    <a:pt x="1039231" y="1064432"/>
                  </a:lnTo>
                  <a:close/>
                </a:path>
                <a:path w="2360295" h="1867535">
                  <a:moveTo>
                    <a:pt x="1025334" y="1077132"/>
                  </a:moveTo>
                  <a:lnTo>
                    <a:pt x="1036389" y="1077132"/>
                  </a:lnTo>
                  <a:lnTo>
                    <a:pt x="1036547" y="1075862"/>
                  </a:lnTo>
                  <a:lnTo>
                    <a:pt x="1036547" y="1074592"/>
                  </a:lnTo>
                  <a:lnTo>
                    <a:pt x="1036705" y="1073322"/>
                  </a:lnTo>
                  <a:lnTo>
                    <a:pt x="1035837" y="1069512"/>
                  </a:lnTo>
                  <a:lnTo>
                    <a:pt x="1037574" y="1068242"/>
                  </a:lnTo>
                  <a:lnTo>
                    <a:pt x="1036074" y="1065702"/>
                  </a:lnTo>
                  <a:lnTo>
                    <a:pt x="1037423" y="1064205"/>
                  </a:lnTo>
                  <a:lnTo>
                    <a:pt x="1037363" y="1064009"/>
                  </a:lnTo>
                  <a:lnTo>
                    <a:pt x="1035363" y="1065702"/>
                  </a:lnTo>
                  <a:lnTo>
                    <a:pt x="1024623" y="1065702"/>
                  </a:lnTo>
                  <a:lnTo>
                    <a:pt x="1024229" y="1069512"/>
                  </a:lnTo>
                  <a:lnTo>
                    <a:pt x="1025176" y="1070782"/>
                  </a:lnTo>
                  <a:lnTo>
                    <a:pt x="1025413" y="1072052"/>
                  </a:lnTo>
                  <a:lnTo>
                    <a:pt x="1025413" y="1073322"/>
                  </a:lnTo>
                  <a:lnTo>
                    <a:pt x="1024307" y="1073322"/>
                  </a:lnTo>
                  <a:lnTo>
                    <a:pt x="1023992" y="1074592"/>
                  </a:lnTo>
                  <a:lnTo>
                    <a:pt x="1026755" y="1074592"/>
                  </a:lnTo>
                  <a:lnTo>
                    <a:pt x="1026834" y="1075862"/>
                  </a:lnTo>
                  <a:lnTo>
                    <a:pt x="1025316" y="1077083"/>
                  </a:lnTo>
                  <a:close/>
                </a:path>
                <a:path w="2360295" h="1867535">
                  <a:moveTo>
                    <a:pt x="1038067" y="1064653"/>
                  </a:moveTo>
                  <a:lnTo>
                    <a:pt x="1038205" y="1064432"/>
                  </a:lnTo>
                  <a:lnTo>
                    <a:pt x="1037889" y="1064432"/>
                  </a:lnTo>
                  <a:lnTo>
                    <a:pt x="1038067" y="1064653"/>
                  </a:lnTo>
                  <a:close/>
                </a:path>
                <a:path w="2360295" h="1867535">
                  <a:moveTo>
                    <a:pt x="1037415" y="1065702"/>
                  </a:moveTo>
                  <a:lnTo>
                    <a:pt x="1038915" y="1065702"/>
                  </a:lnTo>
                  <a:lnTo>
                    <a:pt x="1038067" y="1064653"/>
                  </a:lnTo>
                  <a:lnTo>
                    <a:pt x="1037415" y="1065702"/>
                  </a:lnTo>
                  <a:close/>
                </a:path>
                <a:path w="2360295" h="1867535">
                  <a:moveTo>
                    <a:pt x="1035758" y="1082212"/>
                  </a:moveTo>
                  <a:lnTo>
                    <a:pt x="1037416" y="1082212"/>
                  </a:lnTo>
                  <a:lnTo>
                    <a:pt x="1040021" y="1079672"/>
                  </a:lnTo>
                  <a:lnTo>
                    <a:pt x="1039248" y="1077183"/>
                  </a:lnTo>
                  <a:lnTo>
                    <a:pt x="1039153" y="1074592"/>
                  </a:lnTo>
                  <a:lnTo>
                    <a:pt x="1037890" y="1075862"/>
                  </a:lnTo>
                  <a:lnTo>
                    <a:pt x="1037258" y="1075862"/>
                  </a:lnTo>
                  <a:lnTo>
                    <a:pt x="1037021" y="1077132"/>
                  </a:lnTo>
                  <a:lnTo>
                    <a:pt x="1025334" y="1077132"/>
                  </a:lnTo>
                  <a:lnTo>
                    <a:pt x="1027229" y="1078402"/>
                  </a:lnTo>
                  <a:lnTo>
                    <a:pt x="1027229" y="1079672"/>
                  </a:lnTo>
                  <a:lnTo>
                    <a:pt x="1024386" y="1079672"/>
                  </a:lnTo>
                  <a:lnTo>
                    <a:pt x="1024228" y="1080942"/>
                  </a:lnTo>
                  <a:lnTo>
                    <a:pt x="1036626" y="1080942"/>
                  </a:lnTo>
                  <a:lnTo>
                    <a:pt x="1035758" y="1082212"/>
                  </a:lnTo>
                  <a:close/>
                </a:path>
                <a:path w="2360295" h="1867535">
                  <a:moveTo>
                    <a:pt x="1024465" y="1075862"/>
                  </a:moveTo>
                  <a:lnTo>
                    <a:pt x="1024623" y="1074592"/>
                  </a:lnTo>
                  <a:lnTo>
                    <a:pt x="1024308" y="1074592"/>
                  </a:lnTo>
                  <a:lnTo>
                    <a:pt x="1024465" y="1075862"/>
                  </a:lnTo>
                  <a:close/>
                </a:path>
                <a:path w="2360295" h="1867535">
                  <a:moveTo>
                    <a:pt x="1024386" y="1079672"/>
                  </a:moveTo>
                  <a:lnTo>
                    <a:pt x="1025571" y="1079672"/>
                  </a:lnTo>
                  <a:lnTo>
                    <a:pt x="1025334" y="1078402"/>
                  </a:lnTo>
                  <a:lnTo>
                    <a:pt x="1025316" y="1077083"/>
                  </a:lnTo>
                  <a:lnTo>
                    <a:pt x="1024860" y="1075862"/>
                  </a:lnTo>
                  <a:lnTo>
                    <a:pt x="1023755" y="1075862"/>
                  </a:lnTo>
                  <a:lnTo>
                    <a:pt x="1024058" y="1077083"/>
                  </a:lnTo>
                  <a:lnTo>
                    <a:pt x="1024386" y="1079672"/>
                  </a:lnTo>
                  <a:close/>
                </a:path>
                <a:path w="2360295" h="1867535">
                  <a:moveTo>
                    <a:pt x="1024071" y="1084752"/>
                  </a:moveTo>
                  <a:lnTo>
                    <a:pt x="1033073" y="1084752"/>
                  </a:lnTo>
                  <a:lnTo>
                    <a:pt x="1032915" y="1082212"/>
                  </a:lnTo>
                  <a:lnTo>
                    <a:pt x="1035205" y="1082212"/>
                  </a:lnTo>
                  <a:lnTo>
                    <a:pt x="1034020" y="1080942"/>
                  </a:lnTo>
                  <a:lnTo>
                    <a:pt x="1024228" y="1080942"/>
                  </a:lnTo>
                  <a:lnTo>
                    <a:pt x="1023439" y="1083482"/>
                  </a:lnTo>
                  <a:lnTo>
                    <a:pt x="1024071" y="1084752"/>
                  </a:lnTo>
                  <a:close/>
                </a:path>
                <a:path w="2360295" h="1867535">
                  <a:moveTo>
                    <a:pt x="1034178" y="1089832"/>
                  </a:moveTo>
                  <a:lnTo>
                    <a:pt x="1034810" y="1089832"/>
                  </a:lnTo>
                  <a:lnTo>
                    <a:pt x="1034494" y="1086022"/>
                  </a:lnTo>
                  <a:lnTo>
                    <a:pt x="1034889" y="1086022"/>
                  </a:lnTo>
                  <a:lnTo>
                    <a:pt x="1039469" y="1083482"/>
                  </a:lnTo>
                  <a:lnTo>
                    <a:pt x="1037968" y="1082212"/>
                  </a:lnTo>
                  <a:lnTo>
                    <a:pt x="1037258" y="1082212"/>
                  </a:lnTo>
                  <a:lnTo>
                    <a:pt x="1037100" y="1083482"/>
                  </a:lnTo>
                  <a:lnTo>
                    <a:pt x="1036863" y="1083482"/>
                  </a:lnTo>
                  <a:lnTo>
                    <a:pt x="1036547" y="1084752"/>
                  </a:lnTo>
                  <a:lnTo>
                    <a:pt x="1024071" y="1084752"/>
                  </a:lnTo>
                  <a:lnTo>
                    <a:pt x="1025887" y="1086022"/>
                  </a:lnTo>
                  <a:lnTo>
                    <a:pt x="1024702" y="1088562"/>
                  </a:lnTo>
                  <a:lnTo>
                    <a:pt x="1033862" y="1088562"/>
                  </a:lnTo>
                  <a:lnTo>
                    <a:pt x="1034178" y="1089832"/>
                  </a:lnTo>
                  <a:close/>
                </a:path>
                <a:path w="2360295" h="1867535">
                  <a:moveTo>
                    <a:pt x="1036152" y="1083482"/>
                  </a:moveTo>
                  <a:lnTo>
                    <a:pt x="1036152" y="1082212"/>
                  </a:lnTo>
                  <a:lnTo>
                    <a:pt x="1035915" y="1082212"/>
                  </a:lnTo>
                  <a:lnTo>
                    <a:pt x="1036152" y="1083482"/>
                  </a:lnTo>
                  <a:close/>
                </a:path>
                <a:path w="2360295" h="1867535">
                  <a:moveTo>
                    <a:pt x="1034652" y="1083482"/>
                  </a:moveTo>
                  <a:lnTo>
                    <a:pt x="1034968" y="1082212"/>
                  </a:lnTo>
                  <a:lnTo>
                    <a:pt x="1034257" y="1082212"/>
                  </a:lnTo>
                  <a:lnTo>
                    <a:pt x="1034652" y="1083482"/>
                  </a:lnTo>
                  <a:close/>
                </a:path>
                <a:path w="2360295" h="1867535">
                  <a:moveTo>
                    <a:pt x="1037336" y="1088562"/>
                  </a:moveTo>
                  <a:lnTo>
                    <a:pt x="1037257" y="1087292"/>
                  </a:lnTo>
                  <a:lnTo>
                    <a:pt x="1038363" y="1087292"/>
                  </a:lnTo>
                  <a:lnTo>
                    <a:pt x="1038442" y="1086022"/>
                  </a:lnTo>
                  <a:lnTo>
                    <a:pt x="1034494" y="1086022"/>
                  </a:lnTo>
                  <a:lnTo>
                    <a:pt x="1037336" y="1088562"/>
                  </a:lnTo>
                  <a:close/>
                </a:path>
                <a:path w="2360295" h="1867535">
                  <a:moveTo>
                    <a:pt x="1037376" y="1089197"/>
                  </a:moveTo>
                  <a:lnTo>
                    <a:pt x="1038047" y="1088562"/>
                  </a:lnTo>
                  <a:lnTo>
                    <a:pt x="1038599" y="1087292"/>
                  </a:lnTo>
                  <a:lnTo>
                    <a:pt x="1038284" y="1087292"/>
                  </a:lnTo>
                  <a:lnTo>
                    <a:pt x="1037336" y="1088562"/>
                  </a:lnTo>
                  <a:lnTo>
                    <a:pt x="1037376" y="1089197"/>
                  </a:lnTo>
                  <a:close/>
                </a:path>
                <a:path w="2360295" h="1867535">
                  <a:moveTo>
                    <a:pt x="1037337" y="1088562"/>
                  </a:moveTo>
                  <a:lnTo>
                    <a:pt x="1038284" y="1087292"/>
                  </a:lnTo>
                  <a:lnTo>
                    <a:pt x="1037257" y="1087292"/>
                  </a:lnTo>
                  <a:lnTo>
                    <a:pt x="1037337" y="1088562"/>
                  </a:lnTo>
                  <a:close/>
                </a:path>
                <a:path w="2360295" h="1867535">
                  <a:moveTo>
                    <a:pt x="1037336" y="1088562"/>
                  </a:moveTo>
                  <a:close/>
                </a:path>
                <a:path w="2360295" h="1867535">
                  <a:moveTo>
                    <a:pt x="1029598" y="1093642"/>
                  </a:moveTo>
                  <a:lnTo>
                    <a:pt x="1035204" y="1093642"/>
                  </a:lnTo>
                  <a:lnTo>
                    <a:pt x="1035283" y="1092372"/>
                  </a:lnTo>
                  <a:lnTo>
                    <a:pt x="1034889" y="1092372"/>
                  </a:lnTo>
                  <a:lnTo>
                    <a:pt x="1035757" y="1091102"/>
                  </a:lnTo>
                  <a:lnTo>
                    <a:pt x="1035441" y="1089832"/>
                  </a:lnTo>
                  <a:lnTo>
                    <a:pt x="1033704" y="1089832"/>
                  </a:lnTo>
                  <a:lnTo>
                    <a:pt x="1033309" y="1088562"/>
                  </a:lnTo>
                  <a:lnTo>
                    <a:pt x="1024702" y="1088562"/>
                  </a:lnTo>
                  <a:lnTo>
                    <a:pt x="1028256" y="1089832"/>
                  </a:lnTo>
                  <a:lnTo>
                    <a:pt x="1025492" y="1091102"/>
                  </a:lnTo>
                  <a:lnTo>
                    <a:pt x="1029361" y="1091102"/>
                  </a:lnTo>
                  <a:lnTo>
                    <a:pt x="1029383" y="1092487"/>
                  </a:lnTo>
                  <a:lnTo>
                    <a:pt x="1029598" y="1093642"/>
                  </a:lnTo>
                  <a:close/>
                </a:path>
                <a:path w="2360295" h="1867535">
                  <a:moveTo>
                    <a:pt x="1036704" y="1089832"/>
                  </a:moveTo>
                  <a:lnTo>
                    <a:pt x="1037415" y="1089832"/>
                  </a:lnTo>
                  <a:lnTo>
                    <a:pt x="1037376" y="1089197"/>
                  </a:lnTo>
                  <a:lnTo>
                    <a:pt x="1036704" y="1089832"/>
                  </a:lnTo>
                  <a:close/>
                </a:path>
                <a:path w="2360295" h="1867535">
                  <a:moveTo>
                    <a:pt x="1037573" y="1091102"/>
                  </a:moveTo>
                  <a:lnTo>
                    <a:pt x="1039389" y="1091102"/>
                  </a:lnTo>
                  <a:lnTo>
                    <a:pt x="1039784" y="1089832"/>
                  </a:lnTo>
                  <a:lnTo>
                    <a:pt x="1037415" y="1089832"/>
                  </a:lnTo>
                  <a:lnTo>
                    <a:pt x="1037573" y="1091102"/>
                  </a:lnTo>
                  <a:close/>
                </a:path>
                <a:path w="2360295" h="1867535">
                  <a:moveTo>
                    <a:pt x="1038616" y="1093134"/>
                  </a:moveTo>
                  <a:lnTo>
                    <a:pt x="1039310" y="1091102"/>
                  </a:lnTo>
                  <a:lnTo>
                    <a:pt x="1038205" y="1091102"/>
                  </a:lnTo>
                  <a:lnTo>
                    <a:pt x="1038334" y="1092487"/>
                  </a:lnTo>
                  <a:lnTo>
                    <a:pt x="1038616" y="1093134"/>
                  </a:lnTo>
                  <a:close/>
                </a:path>
                <a:path w="2360295" h="1867535">
                  <a:moveTo>
                    <a:pt x="1037021" y="1093642"/>
                  </a:moveTo>
                  <a:lnTo>
                    <a:pt x="1038442" y="1093642"/>
                  </a:lnTo>
                  <a:lnTo>
                    <a:pt x="1038394" y="1093134"/>
                  </a:lnTo>
                  <a:lnTo>
                    <a:pt x="1038284" y="1092372"/>
                  </a:lnTo>
                  <a:lnTo>
                    <a:pt x="1037810" y="1091102"/>
                  </a:lnTo>
                  <a:lnTo>
                    <a:pt x="1037100" y="1091102"/>
                  </a:lnTo>
                  <a:lnTo>
                    <a:pt x="1036547" y="1092372"/>
                  </a:lnTo>
                  <a:lnTo>
                    <a:pt x="1037021" y="1093642"/>
                  </a:lnTo>
                  <a:close/>
                </a:path>
                <a:path w="2360295" h="1867535">
                  <a:moveTo>
                    <a:pt x="1025492" y="1093642"/>
                  </a:moveTo>
                  <a:lnTo>
                    <a:pt x="1026597" y="1093642"/>
                  </a:lnTo>
                  <a:lnTo>
                    <a:pt x="1027545" y="1092372"/>
                  </a:lnTo>
                  <a:lnTo>
                    <a:pt x="1027940" y="1091102"/>
                  </a:lnTo>
                  <a:lnTo>
                    <a:pt x="1025492" y="1091102"/>
                  </a:lnTo>
                  <a:lnTo>
                    <a:pt x="1022728" y="1092372"/>
                  </a:lnTo>
                  <a:lnTo>
                    <a:pt x="1025492" y="1093642"/>
                  </a:lnTo>
                  <a:close/>
                </a:path>
                <a:path w="2360295" h="1867535">
                  <a:moveTo>
                    <a:pt x="1038442" y="1093642"/>
                  </a:moveTo>
                  <a:lnTo>
                    <a:pt x="1038616" y="1093134"/>
                  </a:lnTo>
                  <a:lnTo>
                    <a:pt x="1038334" y="1092487"/>
                  </a:lnTo>
                  <a:lnTo>
                    <a:pt x="1038442" y="1093642"/>
                  </a:lnTo>
                  <a:close/>
                </a:path>
                <a:path w="2360295" h="1867535">
                  <a:moveTo>
                    <a:pt x="1038442" y="1093642"/>
                  </a:moveTo>
                  <a:lnTo>
                    <a:pt x="1038837" y="1093642"/>
                  </a:lnTo>
                  <a:lnTo>
                    <a:pt x="1038616" y="1093134"/>
                  </a:lnTo>
                  <a:lnTo>
                    <a:pt x="1038442" y="1093642"/>
                  </a:lnTo>
                  <a:close/>
                </a:path>
                <a:path w="2360295" h="1867535">
                  <a:moveTo>
                    <a:pt x="1035915" y="1094912"/>
                  </a:moveTo>
                  <a:lnTo>
                    <a:pt x="1038363" y="1094912"/>
                  </a:lnTo>
                  <a:lnTo>
                    <a:pt x="1038205" y="1093642"/>
                  </a:lnTo>
                  <a:lnTo>
                    <a:pt x="1035204" y="1093642"/>
                  </a:lnTo>
                  <a:lnTo>
                    <a:pt x="1035915" y="1094912"/>
                  </a:lnTo>
                  <a:close/>
                </a:path>
                <a:path w="2360295" h="1867535">
                  <a:moveTo>
                    <a:pt x="1036050" y="1096121"/>
                  </a:moveTo>
                  <a:lnTo>
                    <a:pt x="1037131" y="1094963"/>
                  </a:lnTo>
                  <a:lnTo>
                    <a:pt x="1035915" y="1094912"/>
                  </a:lnTo>
                  <a:lnTo>
                    <a:pt x="1035204" y="1093642"/>
                  </a:lnTo>
                  <a:lnTo>
                    <a:pt x="1036050" y="1096121"/>
                  </a:lnTo>
                  <a:close/>
                </a:path>
                <a:path w="2360295" h="1867535">
                  <a:moveTo>
                    <a:pt x="1032204" y="1094912"/>
                  </a:moveTo>
                  <a:lnTo>
                    <a:pt x="1035599" y="1094912"/>
                  </a:lnTo>
                  <a:lnTo>
                    <a:pt x="1035126" y="1093642"/>
                  </a:lnTo>
                  <a:lnTo>
                    <a:pt x="1032441" y="1093642"/>
                  </a:lnTo>
                  <a:lnTo>
                    <a:pt x="1032204" y="1094912"/>
                  </a:lnTo>
                  <a:close/>
                </a:path>
                <a:path w="2360295" h="1867535">
                  <a:moveTo>
                    <a:pt x="1030388" y="1096182"/>
                  </a:moveTo>
                  <a:lnTo>
                    <a:pt x="1035599" y="1096182"/>
                  </a:lnTo>
                  <a:lnTo>
                    <a:pt x="1035047" y="1094912"/>
                  </a:lnTo>
                  <a:lnTo>
                    <a:pt x="1032204" y="1094912"/>
                  </a:lnTo>
                  <a:lnTo>
                    <a:pt x="1031888" y="1093642"/>
                  </a:lnTo>
                  <a:lnTo>
                    <a:pt x="1030704" y="1093642"/>
                  </a:lnTo>
                  <a:lnTo>
                    <a:pt x="1030615" y="1094963"/>
                  </a:lnTo>
                  <a:lnTo>
                    <a:pt x="1030388" y="1096182"/>
                  </a:lnTo>
                  <a:close/>
                </a:path>
                <a:path w="2360295" h="1867535">
                  <a:moveTo>
                    <a:pt x="1029598" y="1094912"/>
                  </a:moveTo>
                  <a:lnTo>
                    <a:pt x="1029993" y="1094912"/>
                  </a:lnTo>
                  <a:lnTo>
                    <a:pt x="1030072" y="1093642"/>
                  </a:lnTo>
                  <a:lnTo>
                    <a:pt x="1029677" y="1093642"/>
                  </a:lnTo>
                  <a:lnTo>
                    <a:pt x="1029598" y="1094912"/>
                  </a:lnTo>
                  <a:close/>
                </a:path>
                <a:path w="2360295" h="1867535">
                  <a:moveTo>
                    <a:pt x="1037889" y="1096182"/>
                  </a:moveTo>
                  <a:lnTo>
                    <a:pt x="1038284" y="1096182"/>
                  </a:lnTo>
                  <a:lnTo>
                    <a:pt x="1038284" y="1094912"/>
                  </a:lnTo>
                  <a:lnTo>
                    <a:pt x="1037178" y="1094912"/>
                  </a:lnTo>
                  <a:lnTo>
                    <a:pt x="1037889" y="1096182"/>
                  </a:lnTo>
                  <a:close/>
                </a:path>
                <a:path w="2360295" h="1867535">
                  <a:moveTo>
                    <a:pt x="1037131" y="1094963"/>
                  </a:moveTo>
                  <a:close/>
                </a:path>
                <a:path w="2360295" h="1867535">
                  <a:moveTo>
                    <a:pt x="1028571" y="1096182"/>
                  </a:moveTo>
                  <a:lnTo>
                    <a:pt x="1030388" y="1096182"/>
                  </a:lnTo>
                  <a:lnTo>
                    <a:pt x="1030072" y="1094912"/>
                  </a:lnTo>
                  <a:lnTo>
                    <a:pt x="1028571" y="1096182"/>
                  </a:lnTo>
                  <a:close/>
                </a:path>
                <a:path w="2360295" h="1867535">
                  <a:moveTo>
                    <a:pt x="1036748" y="1099530"/>
                  </a:moveTo>
                  <a:lnTo>
                    <a:pt x="1037494" y="1098863"/>
                  </a:lnTo>
                  <a:lnTo>
                    <a:pt x="1035994" y="1096182"/>
                  </a:lnTo>
                  <a:lnTo>
                    <a:pt x="1028098" y="1096182"/>
                  </a:lnTo>
                  <a:lnTo>
                    <a:pt x="1027387" y="1094912"/>
                  </a:lnTo>
                  <a:lnTo>
                    <a:pt x="1025858" y="1097051"/>
                  </a:lnTo>
                  <a:lnTo>
                    <a:pt x="1026282" y="1097452"/>
                  </a:lnTo>
                  <a:lnTo>
                    <a:pt x="1028019" y="1097452"/>
                  </a:lnTo>
                  <a:lnTo>
                    <a:pt x="1028414" y="1098722"/>
                  </a:lnTo>
                  <a:lnTo>
                    <a:pt x="1034336" y="1098722"/>
                  </a:lnTo>
                  <a:lnTo>
                    <a:pt x="1036748" y="1099530"/>
                  </a:lnTo>
                  <a:close/>
                </a:path>
                <a:path w="2360295" h="1867535">
                  <a:moveTo>
                    <a:pt x="1025571" y="1096779"/>
                  </a:moveTo>
                  <a:lnTo>
                    <a:pt x="1025571" y="1094912"/>
                  </a:lnTo>
                  <a:lnTo>
                    <a:pt x="1025097" y="1094912"/>
                  </a:lnTo>
                  <a:lnTo>
                    <a:pt x="1024781" y="1096182"/>
                  </a:lnTo>
                  <a:lnTo>
                    <a:pt x="1024939" y="1096182"/>
                  </a:lnTo>
                  <a:lnTo>
                    <a:pt x="1025571" y="1096779"/>
                  </a:lnTo>
                  <a:close/>
                </a:path>
                <a:path w="2360295" h="1867535">
                  <a:moveTo>
                    <a:pt x="1035994" y="1096182"/>
                  </a:moveTo>
                  <a:close/>
                </a:path>
                <a:path w="2360295" h="1867535">
                  <a:moveTo>
                    <a:pt x="1025571" y="1097452"/>
                  </a:moveTo>
                  <a:lnTo>
                    <a:pt x="1025858" y="1097051"/>
                  </a:lnTo>
                  <a:lnTo>
                    <a:pt x="1025571" y="1096779"/>
                  </a:lnTo>
                  <a:lnTo>
                    <a:pt x="1025571" y="1097452"/>
                  </a:lnTo>
                  <a:close/>
                </a:path>
                <a:path w="2360295" h="1867535">
                  <a:moveTo>
                    <a:pt x="1038126" y="1099992"/>
                  </a:moveTo>
                  <a:lnTo>
                    <a:pt x="1039468" y="1099992"/>
                  </a:lnTo>
                  <a:lnTo>
                    <a:pt x="1039547" y="1098722"/>
                  </a:lnTo>
                  <a:lnTo>
                    <a:pt x="1039390" y="1097452"/>
                  </a:lnTo>
                  <a:lnTo>
                    <a:pt x="1038758" y="1097452"/>
                  </a:lnTo>
                  <a:lnTo>
                    <a:pt x="1038995" y="1098722"/>
                  </a:lnTo>
                  <a:lnTo>
                    <a:pt x="1037652" y="1098722"/>
                  </a:lnTo>
                  <a:lnTo>
                    <a:pt x="1037494" y="1098863"/>
                  </a:lnTo>
                  <a:lnTo>
                    <a:pt x="1038126" y="1099992"/>
                  </a:lnTo>
                  <a:close/>
                </a:path>
                <a:path w="2360295" h="1867535">
                  <a:moveTo>
                    <a:pt x="1028966" y="1105072"/>
                  </a:moveTo>
                  <a:lnTo>
                    <a:pt x="1038995" y="1105072"/>
                  </a:lnTo>
                  <a:lnTo>
                    <a:pt x="1038284" y="1103802"/>
                  </a:lnTo>
                  <a:lnTo>
                    <a:pt x="1039390" y="1103802"/>
                  </a:lnTo>
                  <a:lnTo>
                    <a:pt x="1039784" y="1102532"/>
                  </a:lnTo>
                  <a:lnTo>
                    <a:pt x="1040258" y="1102532"/>
                  </a:lnTo>
                  <a:lnTo>
                    <a:pt x="1038916" y="1101262"/>
                  </a:lnTo>
                  <a:lnTo>
                    <a:pt x="1041363" y="1099992"/>
                  </a:lnTo>
                  <a:lnTo>
                    <a:pt x="1033230" y="1099992"/>
                  </a:lnTo>
                  <a:lnTo>
                    <a:pt x="1033072" y="1098722"/>
                  </a:lnTo>
                  <a:lnTo>
                    <a:pt x="1028335" y="1098722"/>
                  </a:lnTo>
                  <a:lnTo>
                    <a:pt x="1027387" y="1099992"/>
                  </a:lnTo>
                  <a:lnTo>
                    <a:pt x="1026124" y="1101262"/>
                  </a:lnTo>
                  <a:lnTo>
                    <a:pt x="1028571" y="1101262"/>
                  </a:lnTo>
                  <a:lnTo>
                    <a:pt x="1028177" y="1102532"/>
                  </a:lnTo>
                  <a:lnTo>
                    <a:pt x="1028177" y="1103802"/>
                  </a:lnTo>
                  <a:lnTo>
                    <a:pt x="1028966" y="1105072"/>
                  </a:lnTo>
                  <a:close/>
                </a:path>
                <a:path w="2360295" h="1867535">
                  <a:moveTo>
                    <a:pt x="1038126" y="1099992"/>
                  </a:moveTo>
                  <a:lnTo>
                    <a:pt x="1037494" y="1098863"/>
                  </a:lnTo>
                  <a:lnTo>
                    <a:pt x="1036748" y="1099530"/>
                  </a:lnTo>
                  <a:lnTo>
                    <a:pt x="1038126" y="1099992"/>
                  </a:lnTo>
                  <a:close/>
                </a:path>
                <a:path w="2360295" h="1867535">
                  <a:moveTo>
                    <a:pt x="1036231" y="1099992"/>
                  </a:moveTo>
                  <a:lnTo>
                    <a:pt x="1038126" y="1099992"/>
                  </a:lnTo>
                  <a:lnTo>
                    <a:pt x="1036748" y="1099530"/>
                  </a:lnTo>
                  <a:lnTo>
                    <a:pt x="1036231" y="1099992"/>
                  </a:lnTo>
                  <a:close/>
                </a:path>
                <a:path w="2360295" h="1867535">
                  <a:moveTo>
                    <a:pt x="1028572" y="1106342"/>
                  </a:moveTo>
                  <a:lnTo>
                    <a:pt x="1040021" y="1106342"/>
                  </a:lnTo>
                  <a:lnTo>
                    <a:pt x="1039311" y="1105072"/>
                  </a:lnTo>
                  <a:lnTo>
                    <a:pt x="1027782" y="1105072"/>
                  </a:lnTo>
                  <a:lnTo>
                    <a:pt x="1028572" y="1106342"/>
                  </a:lnTo>
                  <a:close/>
                </a:path>
                <a:path w="2360295" h="1867535">
                  <a:moveTo>
                    <a:pt x="1027229" y="1107612"/>
                  </a:moveTo>
                  <a:lnTo>
                    <a:pt x="1026360" y="1106342"/>
                  </a:lnTo>
                  <a:lnTo>
                    <a:pt x="1027071" y="1105072"/>
                  </a:lnTo>
                  <a:lnTo>
                    <a:pt x="1025571" y="1105072"/>
                  </a:lnTo>
                  <a:lnTo>
                    <a:pt x="1025255" y="1106342"/>
                  </a:lnTo>
                  <a:lnTo>
                    <a:pt x="1025571" y="1106342"/>
                  </a:lnTo>
                  <a:lnTo>
                    <a:pt x="1027229" y="1107612"/>
                  </a:lnTo>
                  <a:close/>
                </a:path>
                <a:path w="2360295" h="1867535">
                  <a:moveTo>
                    <a:pt x="1037494" y="1108882"/>
                  </a:moveTo>
                  <a:lnTo>
                    <a:pt x="1038126" y="1108882"/>
                  </a:lnTo>
                  <a:lnTo>
                    <a:pt x="1037336" y="1107612"/>
                  </a:lnTo>
                  <a:lnTo>
                    <a:pt x="1039153" y="1107612"/>
                  </a:lnTo>
                  <a:lnTo>
                    <a:pt x="1037021" y="1106342"/>
                  </a:lnTo>
                  <a:lnTo>
                    <a:pt x="1036863" y="1106342"/>
                  </a:lnTo>
                  <a:lnTo>
                    <a:pt x="1036152" y="1107612"/>
                  </a:lnTo>
                  <a:lnTo>
                    <a:pt x="1037494" y="1108882"/>
                  </a:lnTo>
                  <a:close/>
                </a:path>
                <a:path w="2360295" h="1867535">
                  <a:moveTo>
                    <a:pt x="1027308" y="1108882"/>
                  </a:moveTo>
                  <a:lnTo>
                    <a:pt x="1033388" y="1108882"/>
                  </a:lnTo>
                  <a:lnTo>
                    <a:pt x="1034652" y="1107612"/>
                  </a:lnTo>
                  <a:lnTo>
                    <a:pt x="1035836" y="1106342"/>
                  </a:lnTo>
                  <a:lnTo>
                    <a:pt x="1028335" y="1106342"/>
                  </a:lnTo>
                  <a:lnTo>
                    <a:pt x="1028177" y="1107612"/>
                  </a:lnTo>
                  <a:lnTo>
                    <a:pt x="1027624" y="1107612"/>
                  </a:lnTo>
                  <a:lnTo>
                    <a:pt x="1027308" y="1108882"/>
                  </a:lnTo>
                  <a:close/>
                </a:path>
                <a:path w="2360295" h="1867535">
                  <a:moveTo>
                    <a:pt x="1025019" y="1110152"/>
                  </a:moveTo>
                  <a:lnTo>
                    <a:pt x="1025808" y="1110152"/>
                  </a:lnTo>
                  <a:lnTo>
                    <a:pt x="1026282" y="1108882"/>
                  </a:lnTo>
                  <a:lnTo>
                    <a:pt x="1027308" y="1108882"/>
                  </a:lnTo>
                  <a:lnTo>
                    <a:pt x="1025808" y="1107612"/>
                  </a:lnTo>
                  <a:lnTo>
                    <a:pt x="1025413" y="1107612"/>
                  </a:lnTo>
                  <a:lnTo>
                    <a:pt x="1025176" y="1106342"/>
                  </a:lnTo>
                  <a:lnTo>
                    <a:pt x="1025097" y="1107612"/>
                  </a:lnTo>
                  <a:lnTo>
                    <a:pt x="1025019" y="1110152"/>
                  </a:lnTo>
                  <a:close/>
                </a:path>
                <a:path w="2360295" h="1867535">
                  <a:moveTo>
                    <a:pt x="1038363" y="1110152"/>
                  </a:moveTo>
                  <a:lnTo>
                    <a:pt x="1039705" y="1110152"/>
                  </a:lnTo>
                  <a:lnTo>
                    <a:pt x="1039389" y="1108882"/>
                  </a:lnTo>
                  <a:lnTo>
                    <a:pt x="1039152" y="1107612"/>
                  </a:lnTo>
                  <a:lnTo>
                    <a:pt x="1038837" y="1108882"/>
                  </a:lnTo>
                  <a:lnTo>
                    <a:pt x="1038284" y="1108882"/>
                  </a:lnTo>
                  <a:lnTo>
                    <a:pt x="1038363" y="1110152"/>
                  </a:lnTo>
                  <a:close/>
                </a:path>
                <a:path w="2360295" h="1867535">
                  <a:moveTo>
                    <a:pt x="1025018" y="1111422"/>
                  </a:moveTo>
                  <a:lnTo>
                    <a:pt x="1033941" y="1111422"/>
                  </a:lnTo>
                  <a:lnTo>
                    <a:pt x="1032599" y="1110152"/>
                  </a:lnTo>
                  <a:lnTo>
                    <a:pt x="1033941" y="1108882"/>
                  </a:lnTo>
                  <a:lnTo>
                    <a:pt x="1026282" y="1108882"/>
                  </a:lnTo>
                  <a:lnTo>
                    <a:pt x="1026677" y="1110152"/>
                  </a:lnTo>
                  <a:lnTo>
                    <a:pt x="1025018" y="1111422"/>
                  </a:lnTo>
                  <a:close/>
                </a:path>
                <a:path w="2360295" h="1867535">
                  <a:moveTo>
                    <a:pt x="1026598" y="1112692"/>
                  </a:moveTo>
                  <a:lnTo>
                    <a:pt x="1034494" y="1112692"/>
                  </a:lnTo>
                  <a:lnTo>
                    <a:pt x="1034573" y="1111422"/>
                  </a:lnTo>
                  <a:lnTo>
                    <a:pt x="1026835" y="1111422"/>
                  </a:lnTo>
                  <a:lnTo>
                    <a:pt x="1026598" y="1112692"/>
                  </a:lnTo>
                  <a:close/>
                </a:path>
                <a:path w="2360295" h="1867535">
                  <a:moveTo>
                    <a:pt x="1039626" y="407790"/>
                  </a:moveTo>
                  <a:lnTo>
                    <a:pt x="1039468" y="406520"/>
                  </a:lnTo>
                  <a:lnTo>
                    <a:pt x="1037889" y="406520"/>
                  </a:lnTo>
                  <a:lnTo>
                    <a:pt x="1039626" y="407790"/>
                  </a:lnTo>
                  <a:close/>
                </a:path>
                <a:path w="2360295" h="1867535">
                  <a:moveTo>
                    <a:pt x="1037573" y="407790"/>
                  </a:moveTo>
                  <a:lnTo>
                    <a:pt x="1037889" y="406520"/>
                  </a:lnTo>
                  <a:lnTo>
                    <a:pt x="1037494" y="406520"/>
                  </a:lnTo>
                  <a:lnTo>
                    <a:pt x="1037573" y="407790"/>
                  </a:lnTo>
                  <a:close/>
                </a:path>
                <a:path w="2360295" h="1867535">
                  <a:moveTo>
                    <a:pt x="1027545" y="407790"/>
                  </a:moveTo>
                  <a:lnTo>
                    <a:pt x="1034493" y="407790"/>
                  </a:lnTo>
                  <a:lnTo>
                    <a:pt x="1034336" y="406520"/>
                  </a:lnTo>
                  <a:lnTo>
                    <a:pt x="1026439" y="406520"/>
                  </a:lnTo>
                  <a:lnTo>
                    <a:pt x="1027545" y="407790"/>
                  </a:lnTo>
                  <a:close/>
                </a:path>
                <a:path w="2360295" h="1867535">
                  <a:moveTo>
                    <a:pt x="1038047" y="416680"/>
                  </a:moveTo>
                  <a:lnTo>
                    <a:pt x="1038836" y="414140"/>
                  </a:lnTo>
                  <a:lnTo>
                    <a:pt x="1038599" y="412870"/>
                  </a:lnTo>
                  <a:lnTo>
                    <a:pt x="1038599" y="411600"/>
                  </a:lnTo>
                  <a:lnTo>
                    <a:pt x="1035678" y="411600"/>
                  </a:lnTo>
                  <a:lnTo>
                    <a:pt x="1034967" y="410330"/>
                  </a:lnTo>
                  <a:lnTo>
                    <a:pt x="1035125" y="410330"/>
                  </a:lnTo>
                  <a:lnTo>
                    <a:pt x="1032440" y="409060"/>
                  </a:lnTo>
                  <a:lnTo>
                    <a:pt x="1035836" y="409060"/>
                  </a:lnTo>
                  <a:lnTo>
                    <a:pt x="1035757" y="407790"/>
                  </a:lnTo>
                  <a:lnTo>
                    <a:pt x="1025571" y="407790"/>
                  </a:lnTo>
                  <a:lnTo>
                    <a:pt x="1026281" y="412870"/>
                  </a:lnTo>
                  <a:lnTo>
                    <a:pt x="1026518" y="412870"/>
                  </a:lnTo>
                  <a:lnTo>
                    <a:pt x="1024860" y="415410"/>
                  </a:lnTo>
                  <a:lnTo>
                    <a:pt x="1035836" y="415410"/>
                  </a:lnTo>
                  <a:lnTo>
                    <a:pt x="1038047" y="416680"/>
                  </a:lnTo>
                  <a:close/>
                </a:path>
                <a:path w="2360295" h="1867535">
                  <a:moveTo>
                    <a:pt x="1036073" y="411600"/>
                  </a:moveTo>
                  <a:lnTo>
                    <a:pt x="1036862" y="411600"/>
                  </a:lnTo>
                  <a:lnTo>
                    <a:pt x="1037099" y="409060"/>
                  </a:lnTo>
                  <a:lnTo>
                    <a:pt x="1036073" y="411600"/>
                  </a:lnTo>
                  <a:close/>
                </a:path>
                <a:path w="2360295" h="1867535">
                  <a:moveTo>
                    <a:pt x="1026360" y="431920"/>
                  </a:moveTo>
                  <a:lnTo>
                    <a:pt x="1036547" y="431920"/>
                  </a:lnTo>
                  <a:lnTo>
                    <a:pt x="1036863" y="430650"/>
                  </a:lnTo>
                  <a:lnTo>
                    <a:pt x="1037731" y="430650"/>
                  </a:lnTo>
                  <a:lnTo>
                    <a:pt x="1036942" y="429380"/>
                  </a:lnTo>
                  <a:lnTo>
                    <a:pt x="1035283" y="429380"/>
                  </a:lnTo>
                  <a:lnTo>
                    <a:pt x="1035047" y="428110"/>
                  </a:lnTo>
                  <a:lnTo>
                    <a:pt x="1035520" y="428110"/>
                  </a:lnTo>
                  <a:lnTo>
                    <a:pt x="1035836" y="426840"/>
                  </a:lnTo>
                  <a:lnTo>
                    <a:pt x="1033941" y="426840"/>
                  </a:lnTo>
                  <a:lnTo>
                    <a:pt x="1034099" y="425570"/>
                  </a:lnTo>
                  <a:lnTo>
                    <a:pt x="1031888" y="425570"/>
                  </a:lnTo>
                  <a:lnTo>
                    <a:pt x="1034020" y="424300"/>
                  </a:lnTo>
                  <a:lnTo>
                    <a:pt x="1033072" y="423030"/>
                  </a:lnTo>
                  <a:lnTo>
                    <a:pt x="1031809" y="421760"/>
                  </a:lnTo>
                  <a:lnTo>
                    <a:pt x="1032598" y="419220"/>
                  </a:lnTo>
                  <a:lnTo>
                    <a:pt x="1034020" y="417950"/>
                  </a:lnTo>
                  <a:lnTo>
                    <a:pt x="1034257" y="416680"/>
                  </a:lnTo>
                  <a:lnTo>
                    <a:pt x="1033862" y="415410"/>
                  </a:lnTo>
                  <a:lnTo>
                    <a:pt x="1024860" y="415410"/>
                  </a:lnTo>
                  <a:lnTo>
                    <a:pt x="1026360" y="417950"/>
                  </a:lnTo>
                  <a:lnTo>
                    <a:pt x="1025571" y="420490"/>
                  </a:lnTo>
                  <a:lnTo>
                    <a:pt x="1024702" y="423030"/>
                  </a:lnTo>
                  <a:lnTo>
                    <a:pt x="1025886" y="425570"/>
                  </a:lnTo>
                  <a:lnTo>
                    <a:pt x="1025965" y="428110"/>
                  </a:lnTo>
                  <a:lnTo>
                    <a:pt x="1026044" y="429380"/>
                  </a:lnTo>
                  <a:lnTo>
                    <a:pt x="1025176" y="430650"/>
                  </a:lnTo>
                  <a:lnTo>
                    <a:pt x="1026360" y="431920"/>
                  </a:lnTo>
                  <a:close/>
                </a:path>
                <a:path w="2360295" h="1867535">
                  <a:moveTo>
                    <a:pt x="1035441" y="426840"/>
                  </a:moveTo>
                  <a:lnTo>
                    <a:pt x="1035994" y="426840"/>
                  </a:lnTo>
                  <a:lnTo>
                    <a:pt x="1035757" y="425570"/>
                  </a:lnTo>
                  <a:lnTo>
                    <a:pt x="1035599" y="425570"/>
                  </a:lnTo>
                  <a:lnTo>
                    <a:pt x="1035441" y="426840"/>
                  </a:lnTo>
                  <a:close/>
                </a:path>
                <a:path w="2360295" h="1867535">
                  <a:moveTo>
                    <a:pt x="1039073" y="430015"/>
                  </a:moveTo>
                  <a:lnTo>
                    <a:pt x="1038758" y="429380"/>
                  </a:lnTo>
                  <a:lnTo>
                    <a:pt x="1038442" y="429380"/>
                  </a:lnTo>
                  <a:lnTo>
                    <a:pt x="1039073" y="430015"/>
                  </a:lnTo>
                  <a:close/>
                </a:path>
                <a:path w="2360295" h="1867535">
                  <a:moveTo>
                    <a:pt x="1039420" y="430774"/>
                  </a:moveTo>
                  <a:lnTo>
                    <a:pt x="1039705" y="430650"/>
                  </a:lnTo>
                  <a:lnTo>
                    <a:pt x="1039073" y="430015"/>
                  </a:lnTo>
                  <a:lnTo>
                    <a:pt x="1039389" y="430650"/>
                  </a:lnTo>
                  <a:close/>
                </a:path>
                <a:path w="2360295" h="1867535">
                  <a:moveTo>
                    <a:pt x="1036783" y="431920"/>
                  </a:moveTo>
                  <a:lnTo>
                    <a:pt x="1039705" y="431920"/>
                  </a:lnTo>
                  <a:lnTo>
                    <a:pt x="1039420" y="430774"/>
                  </a:lnTo>
                  <a:lnTo>
                    <a:pt x="1036783" y="431920"/>
                  </a:lnTo>
                  <a:close/>
                </a:path>
                <a:path w="2360295" h="1867535">
                  <a:moveTo>
                    <a:pt x="1025965" y="447160"/>
                  </a:moveTo>
                  <a:lnTo>
                    <a:pt x="1026123" y="447160"/>
                  </a:lnTo>
                  <a:lnTo>
                    <a:pt x="1026518" y="445890"/>
                  </a:lnTo>
                  <a:lnTo>
                    <a:pt x="1035441" y="445890"/>
                  </a:lnTo>
                  <a:lnTo>
                    <a:pt x="1037968" y="444620"/>
                  </a:lnTo>
                  <a:lnTo>
                    <a:pt x="1035125" y="443350"/>
                  </a:lnTo>
                  <a:lnTo>
                    <a:pt x="1036231" y="442080"/>
                  </a:lnTo>
                  <a:lnTo>
                    <a:pt x="1037336" y="442080"/>
                  </a:lnTo>
                  <a:lnTo>
                    <a:pt x="1034336" y="439540"/>
                  </a:lnTo>
                  <a:lnTo>
                    <a:pt x="1037178" y="439540"/>
                  </a:lnTo>
                  <a:lnTo>
                    <a:pt x="1035599" y="438270"/>
                  </a:lnTo>
                  <a:lnTo>
                    <a:pt x="1036547" y="437000"/>
                  </a:lnTo>
                  <a:lnTo>
                    <a:pt x="1035678" y="434460"/>
                  </a:lnTo>
                  <a:lnTo>
                    <a:pt x="1035994" y="433190"/>
                  </a:lnTo>
                  <a:lnTo>
                    <a:pt x="1037415" y="431920"/>
                  </a:lnTo>
                  <a:lnTo>
                    <a:pt x="1027071" y="431920"/>
                  </a:lnTo>
                  <a:lnTo>
                    <a:pt x="1028334" y="433190"/>
                  </a:lnTo>
                  <a:lnTo>
                    <a:pt x="1027781" y="433190"/>
                  </a:lnTo>
                  <a:lnTo>
                    <a:pt x="1027229" y="434460"/>
                  </a:lnTo>
                  <a:lnTo>
                    <a:pt x="1028018" y="434460"/>
                  </a:lnTo>
                  <a:lnTo>
                    <a:pt x="1027939" y="435730"/>
                  </a:lnTo>
                  <a:lnTo>
                    <a:pt x="1027782" y="435730"/>
                  </a:lnTo>
                  <a:lnTo>
                    <a:pt x="1027703" y="437000"/>
                  </a:lnTo>
                  <a:lnTo>
                    <a:pt x="1026044" y="437000"/>
                  </a:lnTo>
                  <a:lnTo>
                    <a:pt x="1026123" y="438270"/>
                  </a:lnTo>
                  <a:lnTo>
                    <a:pt x="1026834" y="440810"/>
                  </a:lnTo>
                  <a:lnTo>
                    <a:pt x="1025728" y="442080"/>
                  </a:lnTo>
                  <a:lnTo>
                    <a:pt x="1025373" y="443350"/>
                  </a:lnTo>
                  <a:lnTo>
                    <a:pt x="1026123" y="443350"/>
                  </a:lnTo>
                  <a:lnTo>
                    <a:pt x="1026439" y="444620"/>
                  </a:lnTo>
                  <a:lnTo>
                    <a:pt x="1026044" y="444620"/>
                  </a:lnTo>
                  <a:lnTo>
                    <a:pt x="1025965" y="447160"/>
                  </a:lnTo>
                  <a:close/>
                </a:path>
                <a:path w="2360295" h="1867535">
                  <a:moveTo>
                    <a:pt x="1026597" y="437000"/>
                  </a:moveTo>
                  <a:lnTo>
                    <a:pt x="1027703" y="437000"/>
                  </a:lnTo>
                  <a:lnTo>
                    <a:pt x="1027544" y="435730"/>
                  </a:lnTo>
                  <a:lnTo>
                    <a:pt x="1027071" y="435730"/>
                  </a:lnTo>
                  <a:lnTo>
                    <a:pt x="1026597" y="437000"/>
                  </a:lnTo>
                  <a:close/>
                </a:path>
                <a:path w="2360295" h="1867535">
                  <a:moveTo>
                    <a:pt x="1024939" y="445890"/>
                  </a:moveTo>
                  <a:lnTo>
                    <a:pt x="1025412" y="445890"/>
                  </a:lnTo>
                  <a:lnTo>
                    <a:pt x="1025649" y="444620"/>
                  </a:lnTo>
                  <a:lnTo>
                    <a:pt x="1026123" y="443350"/>
                  </a:lnTo>
                  <a:lnTo>
                    <a:pt x="1025373" y="443350"/>
                  </a:lnTo>
                  <a:lnTo>
                    <a:pt x="1025018" y="444620"/>
                  </a:lnTo>
                  <a:lnTo>
                    <a:pt x="1024860" y="444620"/>
                  </a:lnTo>
                  <a:lnTo>
                    <a:pt x="1024939" y="445890"/>
                  </a:lnTo>
                  <a:close/>
                </a:path>
                <a:path w="2360295" h="1867535">
                  <a:moveTo>
                    <a:pt x="1035599" y="448430"/>
                  </a:moveTo>
                  <a:lnTo>
                    <a:pt x="1036783" y="448430"/>
                  </a:lnTo>
                  <a:lnTo>
                    <a:pt x="1036626" y="447160"/>
                  </a:lnTo>
                  <a:lnTo>
                    <a:pt x="1036863" y="447160"/>
                  </a:lnTo>
                  <a:lnTo>
                    <a:pt x="1036626" y="445890"/>
                  </a:lnTo>
                  <a:lnTo>
                    <a:pt x="1035994" y="445890"/>
                  </a:lnTo>
                  <a:lnTo>
                    <a:pt x="1035836" y="447160"/>
                  </a:lnTo>
                  <a:lnTo>
                    <a:pt x="1035599" y="448430"/>
                  </a:lnTo>
                  <a:close/>
                </a:path>
                <a:path w="2360295" h="1867535">
                  <a:moveTo>
                    <a:pt x="1026084" y="448430"/>
                  </a:moveTo>
                  <a:lnTo>
                    <a:pt x="1035125" y="448430"/>
                  </a:lnTo>
                  <a:lnTo>
                    <a:pt x="1035125" y="445890"/>
                  </a:lnTo>
                  <a:lnTo>
                    <a:pt x="1027465" y="445890"/>
                  </a:lnTo>
                  <a:lnTo>
                    <a:pt x="1026360" y="447160"/>
                  </a:lnTo>
                  <a:lnTo>
                    <a:pt x="1026084" y="448430"/>
                  </a:lnTo>
                  <a:close/>
                </a:path>
                <a:path w="2360295" h="1867535">
                  <a:moveTo>
                    <a:pt x="1036705" y="453510"/>
                  </a:moveTo>
                  <a:lnTo>
                    <a:pt x="1037652" y="450970"/>
                  </a:lnTo>
                  <a:lnTo>
                    <a:pt x="1038600" y="449700"/>
                  </a:lnTo>
                  <a:lnTo>
                    <a:pt x="1037731" y="449700"/>
                  </a:lnTo>
                  <a:lnTo>
                    <a:pt x="1038916" y="447160"/>
                  </a:lnTo>
                  <a:lnTo>
                    <a:pt x="1037099" y="448430"/>
                  </a:lnTo>
                  <a:lnTo>
                    <a:pt x="1026084" y="448430"/>
                  </a:lnTo>
                  <a:lnTo>
                    <a:pt x="1025807" y="449700"/>
                  </a:lnTo>
                  <a:lnTo>
                    <a:pt x="1028018" y="450970"/>
                  </a:lnTo>
                  <a:lnTo>
                    <a:pt x="1035520" y="450970"/>
                  </a:lnTo>
                  <a:lnTo>
                    <a:pt x="1036705" y="453510"/>
                  </a:lnTo>
                  <a:close/>
                </a:path>
                <a:path w="2360295" h="1867535">
                  <a:moveTo>
                    <a:pt x="1025886" y="448430"/>
                  </a:moveTo>
                  <a:lnTo>
                    <a:pt x="1026044" y="447160"/>
                  </a:lnTo>
                  <a:lnTo>
                    <a:pt x="1025886" y="448430"/>
                  </a:lnTo>
                  <a:close/>
                </a:path>
                <a:path w="2360295" h="1867535">
                  <a:moveTo>
                    <a:pt x="1033546" y="465786"/>
                  </a:moveTo>
                  <a:lnTo>
                    <a:pt x="1035441" y="462400"/>
                  </a:lnTo>
                  <a:lnTo>
                    <a:pt x="1032598" y="462400"/>
                  </a:lnTo>
                  <a:lnTo>
                    <a:pt x="1033783" y="461130"/>
                  </a:lnTo>
                  <a:lnTo>
                    <a:pt x="1035678" y="461130"/>
                  </a:lnTo>
                  <a:lnTo>
                    <a:pt x="1037336" y="459860"/>
                  </a:lnTo>
                  <a:lnTo>
                    <a:pt x="1033467" y="458590"/>
                  </a:lnTo>
                  <a:lnTo>
                    <a:pt x="1034730" y="456050"/>
                  </a:lnTo>
                  <a:lnTo>
                    <a:pt x="1031256" y="456050"/>
                  </a:lnTo>
                  <a:lnTo>
                    <a:pt x="1034140" y="455140"/>
                  </a:lnTo>
                  <a:lnTo>
                    <a:pt x="1034735" y="454229"/>
                  </a:lnTo>
                  <a:lnTo>
                    <a:pt x="1034020" y="453510"/>
                  </a:lnTo>
                  <a:lnTo>
                    <a:pt x="1032914" y="453510"/>
                  </a:lnTo>
                  <a:lnTo>
                    <a:pt x="1035046" y="452240"/>
                  </a:lnTo>
                  <a:lnTo>
                    <a:pt x="1035204" y="450970"/>
                  </a:lnTo>
                  <a:lnTo>
                    <a:pt x="1027939" y="450970"/>
                  </a:lnTo>
                  <a:lnTo>
                    <a:pt x="1027544" y="452240"/>
                  </a:lnTo>
                  <a:lnTo>
                    <a:pt x="1026676" y="452240"/>
                  </a:lnTo>
                  <a:lnTo>
                    <a:pt x="1025728" y="454780"/>
                  </a:lnTo>
                  <a:lnTo>
                    <a:pt x="1028334" y="456050"/>
                  </a:lnTo>
                  <a:lnTo>
                    <a:pt x="1026597" y="457320"/>
                  </a:lnTo>
                  <a:lnTo>
                    <a:pt x="1028334" y="458590"/>
                  </a:lnTo>
                  <a:lnTo>
                    <a:pt x="1029282" y="458590"/>
                  </a:lnTo>
                  <a:lnTo>
                    <a:pt x="1030150" y="459860"/>
                  </a:lnTo>
                  <a:lnTo>
                    <a:pt x="1030150" y="463670"/>
                  </a:lnTo>
                  <a:lnTo>
                    <a:pt x="1032914" y="463670"/>
                  </a:lnTo>
                  <a:lnTo>
                    <a:pt x="1032914" y="464940"/>
                  </a:lnTo>
                  <a:lnTo>
                    <a:pt x="1033546" y="465786"/>
                  </a:lnTo>
                  <a:close/>
                </a:path>
                <a:path w="2360295" h="1867535">
                  <a:moveTo>
                    <a:pt x="1025649" y="452240"/>
                  </a:moveTo>
                  <a:lnTo>
                    <a:pt x="1026676" y="452240"/>
                  </a:lnTo>
                  <a:lnTo>
                    <a:pt x="1026518" y="450970"/>
                  </a:lnTo>
                  <a:lnTo>
                    <a:pt x="1026360" y="450970"/>
                  </a:lnTo>
                  <a:lnTo>
                    <a:pt x="1025649" y="452240"/>
                  </a:lnTo>
                  <a:close/>
                </a:path>
                <a:path w="2360295" h="1867535">
                  <a:moveTo>
                    <a:pt x="1033546" y="456050"/>
                  </a:moveTo>
                  <a:lnTo>
                    <a:pt x="1035520" y="456050"/>
                  </a:lnTo>
                  <a:lnTo>
                    <a:pt x="1035599" y="453510"/>
                  </a:lnTo>
                  <a:lnTo>
                    <a:pt x="1035204" y="453510"/>
                  </a:lnTo>
                  <a:lnTo>
                    <a:pt x="1034735" y="454229"/>
                  </a:lnTo>
                  <a:lnTo>
                    <a:pt x="1035283" y="454780"/>
                  </a:lnTo>
                  <a:lnTo>
                    <a:pt x="1034140" y="455140"/>
                  </a:lnTo>
                  <a:lnTo>
                    <a:pt x="1033546" y="456050"/>
                  </a:lnTo>
                  <a:close/>
                </a:path>
                <a:path w="2360295" h="1867535">
                  <a:moveTo>
                    <a:pt x="1034140" y="455140"/>
                  </a:moveTo>
                  <a:lnTo>
                    <a:pt x="1035283" y="454780"/>
                  </a:lnTo>
                  <a:lnTo>
                    <a:pt x="1034735" y="454229"/>
                  </a:lnTo>
                  <a:lnTo>
                    <a:pt x="1034140" y="455140"/>
                  </a:lnTo>
                  <a:close/>
                </a:path>
                <a:path w="2360295" h="1867535">
                  <a:moveTo>
                    <a:pt x="1025491" y="457320"/>
                  </a:moveTo>
                  <a:lnTo>
                    <a:pt x="1026202" y="457320"/>
                  </a:lnTo>
                  <a:lnTo>
                    <a:pt x="1026439" y="456050"/>
                  </a:lnTo>
                  <a:lnTo>
                    <a:pt x="1025886" y="456050"/>
                  </a:lnTo>
                  <a:lnTo>
                    <a:pt x="1025491" y="457320"/>
                  </a:lnTo>
                  <a:close/>
                </a:path>
                <a:path w="2360295" h="1867535">
                  <a:moveTo>
                    <a:pt x="1026202" y="461130"/>
                  </a:moveTo>
                  <a:lnTo>
                    <a:pt x="1026360" y="459860"/>
                  </a:lnTo>
                  <a:lnTo>
                    <a:pt x="1026834" y="458590"/>
                  </a:lnTo>
                  <a:lnTo>
                    <a:pt x="1026676" y="457320"/>
                  </a:lnTo>
                  <a:lnTo>
                    <a:pt x="1025254" y="457320"/>
                  </a:lnTo>
                  <a:lnTo>
                    <a:pt x="1025570" y="458590"/>
                  </a:lnTo>
                  <a:lnTo>
                    <a:pt x="1026123" y="458590"/>
                  </a:lnTo>
                  <a:lnTo>
                    <a:pt x="1024465" y="459860"/>
                  </a:lnTo>
                  <a:lnTo>
                    <a:pt x="1025965" y="459860"/>
                  </a:lnTo>
                  <a:lnTo>
                    <a:pt x="1026202" y="461130"/>
                  </a:lnTo>
                  <a:close/>
                </a:path>
                <a:path w="2360295" h="1867535">
                  <a:moveTo>
                    <a:pt x="1028176" y="462400"/>
                  </a:moveTo>
                  <a:lnTo>
                    <a:pt x="1029597" y="462400"/>
                  </a:lnTo>
                  <a:lnTo>
                    <a:pt x="1028808" y="459860"/>
                  </a:lnTo>
                  <a:lnTo>
                    <a:pt x="1028334" y="459860"/>
                  </a:lnTo>
                  <a:lnTo>
                    <a:pt x="1028650" y="458590"/>
                  </a:lnTo>
                  <a:lnTo>
                    <a:pt x="1028334" y="458590"/>
                  </a:lnTo>
                  <a:lnTo>
                    <a:pt x="1027860" y="459860"/>
                  </a:lnTo>
                  <a:lnTo>
                    <a:pt x="1027939" y="461130"/>
                  </a:lnTo>
                  <a:lnTo>
                    <a:pt x="1028176" y="462400"/>
                  </a:lnTo>
                  <a:close/>
                </a:path>
                <a:path w="2360295" h="1867535">
                  <a:moveTo>
                    <a:pt x="1038047" y="463670"/>
                  </a:moveTo>
                  <a:lnTo>
                    <a:pt x="1038915" y="463670"/>
                  </a:lnTo>
                  <a:lnTo>
                    <a:pt x="1037178" y="461130"/>
                  </a:lnTo>
                  <a:lnTo>
                    <a:pt x="1038047" y="463670"/>
                  </a:lnTo>
                  <a:close/>
                </a:path>
                <a:path w="2360295" h="1867535">
                  <a:moveTo>
                    <a:pt x="1033941" y="462400"/>
                  </a:moveTo>
                  <a:lnTo>
                    <a:pt x="1036468" y="462400"/>
                  </a:lnTo>
                  <a:lnTo>
                    <a:pt x="1036546" y="461130"/>
                  </a:lnTo>
                  <a:lnTo>
                    <a:pt x="1034019" y="461130"/>
                  </a:lnTo>
                  <a:lnTo>
                    <a:pt x="1033941" y="462400"/>
                  </a:lnTo>
                  <a:close/>
                </a:path>
                <a:path w="2360295" h="1867535">
                  <a:moveTo>
                    <a:pt x="1038442" y="464940"/>
                  </a:moveTo>
                  <a:lnTo>
                    <a:pt x="1039784" y="464940"/>
                  </a:lnTo>
                  <a:lnTo>
                    <a:pt x="1039547" y="463670"/>
                  </a:lnTo>
                  <a:lnTo>
                    <a:pt x="1039152" y="462400"/>
                  </a:lnTo>
                  <a:lnTo>
                    <a:pt x="1038837" y="462400"/>
                  </a:lnTo>
                  <a:lnTo>
                    <a:pt x="1038915" y="463670"/>
                  </a:lnTo>
                  <a:lnTo>
                    <a:pt x="1038047" y="463670"/>
                  </a:lnTo>
                  <a:lnTo>
                    <a:pt x="1038442" y="464940"/>
                  </a:lnTo>
                  <a:close/>
                </a:path>
                <a:path w="2360295" h="1867535">
                  <a:moveTo>
                    <a:pt x="1027229" y="463670"/>
                  </a:moveTo>
                  <a:lnTo>
                    <a:pt x="1028097" y="463670"/>
                  </a:lnTo>
                  <a:lnTo>
                    <a:pt x="1027861" y="462400"/>
                  </a:lnTo>
                  <a:lnTo>
                    <a:pt x="1027229" y="463670"/>
                  </a:lnTo>
                  <a:close/>
                </a:path>
                <a:path w="2360295" h="1867535">
                  <a:moveTo>
                    <a:pt x="1031492" y="464940"/>
                  </a:moveTo>
                  <a:lnTo>
                    <a:pt x="1031887" y="464940"/>
                  </a:lnTo>
                  <a:lnTo>
                    <a:pt x="1031492" y="463670"/>
                  </a:lnTo>
                  <a:lnTo>
                    <a:pt x="1031335" y="463670"/>
                  </a:lnTo>
                  <a:lnTo>
                    <a:pt x="1031157" y="463860"/>
                  </a:lnTo>
                  <a:lnTo>
                    <a:pt x="1031492" y="464940"/>
                  </a:lnTo>
                  <a:close/>
                </a:path>
                <a:path w="2360295" h="1867535">
                  <a:moveTo>
                    <a:pt x="1031157" y="463860"/>
                  </a:moveTo>
                  <a:lnTo>
                    <a:pt x="1031335" y="463670"/>
                  </a:lnTo>
                  <a:lnTo>
                    <a:pt x="1031098" y="463670"/>
                  </a:lnTo>
                  <a:lnTo>
                    <a:pt x="1031157" y="463860"/>
                  </a:lnTo>
                  <a:close/>
                </a:path>
                <a:path w="2360295" h="1867535">
                  <a:moveTo>
                    <a:pt x="1028334" y="467480"/>
                  </a:moveTo>
                  <a:lnTo>
                    <a:pt x="1030387" y="467480"/>
                  </a:lnTo>
                  <a:lnTo>
                    <a:pt x="1030043" y="466556"/>
                  </a:lnTo>
                  <a:lnTo>
                    <a:pt x="1030008" y="465701"/>
                  </a:lnTo>
                  <a:lnTo>
                    <a:pt x="1030150" y="464940"/>
                  </a:lnTo>
                  <a:lnTo>
                    <a:pt x="1031157" y="463860"/>
                  </a:lnTo>
                  <a:lnTo>
                    <a:pt x="1031098" y="463670"/>
                  </a:lnTo>
                  <a:lnTo>
                    <a:pt x="1028729" y="463670"/>
                  </a:lnTo>
                  <a:lnTo>
                    <a:pt x="1028650" y="464940"/>
                  </a:lnTo>
                  <a:lnTo>
                    <a:pt x="1028334" y="467480"/>
                  </a:lnTo>
                  <a:close/>
                </a:path>
                <a:path w="2360295" h="1867535">
                  <a:moveTo>
                    <a:pt x="1026992" y="470019"/>
                  </a:moveTo>
                  <a:lnTo>
                    <a:pt x="1026992" y="468750"/>
                  </a:lnTo>
                  <a:lnTo>
                    <a:pt x="1027308" y="467480"/>
                  </a:lnTo>
                  <a:lnTo>
                    <a:pt x="1027861" y="466210"/>
                  </a:lnTo>
                  <a:lnTo>
                    <a:pt x="1026755" y="464940"/>
                  </a:lnTo>
                  <a:lnTo>
                    <a:pt x="1028492" y="463670"/>
                  </a:lnTo>
                  <a:lnTo>
                    <a:pt x="1026597" y="463670"/>
                  </a:lnTo>
                  <a:lnTo>
                    <a:pt x="1025966" y="464940"/>
                  </a:lnTo>
                  <a:lnTo>
                    <a:pt x="1026518" y="464940"/>
                  </a:lnTo>
                  <a:lnTo>
                    <a:pt x="1025729" y="466210"/>
                  </a:lnTo>
                  <a:lnTo>
                    <a:pt x="1025571" y="466210"/>
                  </a:lnTo>
                  <a:lnTo>
                    <a:pt x="1026360" y="467480"/>
                  </a:lnTo>
                  <a:lnTo>
                    <a:pt x="1026992" y="470019"/>
                  </a:lnTo>
                  <a:close/>
                </a:path>
                <a:path w="2360295" h="1867535">
                  <a:moveTo>
                    <a:pt x="1034667" y="470210"/>
                  </a:moveTo>
                  <a:lnTo>
                    <a:pt x="1035282" y="470020"/>
                  </a:lnTo>
                  <a:lnTo>
                    <a:pt x="1033230" y="468750"/>
                  </a:lnTo>
                  <a:lnTo>
                    <a:pt x="1032821" y="466556"/>
                  </a:lnTo>
                  <a:lnTo>
                    <a:pt x="1032756" y="464940"/>
                  </a:lnTo>
                  <a:lnTo>
                    <a:pt x="1032045" y="464940"/>
                  </a:lnTo>
                  <a:lnTo>
                    <a:pt x="1031098" y="466210"/>
                  </a:lnTo>
                  <a:lnTo>
                    <a:pt x="1031414" y="466210"/>
                  </a:lnTo>
                  <a:lnTo>
                    <a:pt x="1032203" y="467480"/>
                  </a:lnTo>
                  <a:lnTo>
                    <a:pt x="1028334" y="467480"/>
                  </a:lnTo>
                  <a:lnTo>
                    <a:pt x="1028571" y="468750"/>
                  </a:lnTo>
                  <a:lnTo>
                    <a:pt x="1028650" y="470020"/>
                  </a:lnTo>
                  <a:lnTo>
                    <a:pt x="1034572" y="470020"/>
                  </a:lnTo>
                  <a:lnTo>
                    <a:pt x="1034667" y="470210"/>
                  </a:lnTo>
                  <a:close/>
                </a:path>
                <a:path w="2360295" h="1867535">
                  <a:moveTo>
                    <a:pt x="1025729" y="466210"/>
                  </a:moveTo>
                  <a:lnTo>
                    <a:pt x="1026518" y="464940"/>
                  </a:lnTo>
                  <a:lnTo>
                    <a:pt x="1025950" y="465701"/>
                  </a:lnTo>
                  <a:lnTo>
                    <a:pt x="1025729" y="466210"/>
                  </a:lnTo>
                  <a:close/>
                </a:path>
                <a:path w="2360295" h="1867535">
                  <a:moveTo>
                    <a:pt x="1025950" y="465701"/>
                  </a:moveTo>
                  <a:lnTo>
                    <a:pt x="1026518" y="464940"/>
                  </a:lnTo>
                  <a:lnTo>
                    <a:pt x="1026281" y="464940"/>
                  </a:lnTo>
                  <a:lnTo>
                    <a:pt x="1025950" y="465701"/>
                  </a:lnTo>
                  <a:close/>
                </a:path>
                <a:path w="2360295" h="1867535">
                  <a:moveTo>
                    <a:pt x="1025571" y="466210"/>
                  </a:moveTo>
                  <a:lnTo>
                    <a:pt x="1025729" y="466210"/>
                  </a:lnTo>
                  <a:lnTo>
                    <a:pt x="1025950" y="465701"/>
                  </a:lnTo>
                  <a:lnTo>
                    <a:pt x="1025571" y="466210"/>
                  </a:lnTo>
                  <a:close/>
                </a:path>
                <a:path w="2360295" h="1867535">
                  <a:moveTo>
                    <a:pt x="1033309" y="466210"/>
                  </a:moveTo>
                  <a:lnTo>
                    <a:pt x="1033862" y="466210"/>
                  </a:lnTo>
                  <a:lnTo>
                    <a:pt x="1033546" y="465786"/>
                  </a:lnTo>
                  <a:lnTo>
                    <a:pt x="1033309" y="466210"/>
                  </a:lnTo>
                  <a:close/>
                </a:path>
                <a:path w="2360295" h="1867535">
                  <a:moveTo>
                    <a:pt x="1034415" y="467480"/>
                  </a:moveTo>
                  <a:lnTo>
                    <a:pt x="1035204" y="467480"/>
                  </a:lnTo>
                  <a:lnTo>
                    <a:pt x="1035046" y="466210"/>
                  </a:lnTo>
                  <a:lnTo>
                    <a:pt x="1034257" y="466210"/>
                  </a:lnTo>
                  <a:lnTo>
                    <a:pt x="1034415" y="467480"/>
                  </a:lnTo>
                  <a:close/>
                </a:path>
                <a:path w="2360295" h="1867535">
                  <a:moveTo>
                    <a:pt x="1032203" y="467480"/>
                  </a:moveTo>
                  <a:lnTo>
                    <a:pt x="1031414" y="466210"/>
                  </a:lnTo>
                  <a:lnTo>
                    <a:pt x="1031284" y="466556"/>
                  </a:lnTo>
                  <a:lnTo>
                    <a:pt x="1032203" y="467480"/>
                  </a:lnTo>
                  <a:close/>
                </a:path>
                <a:path w="2360295" h="1867535">
                  <a:moveTo>
                    <a:pt x="1031284" y="466556"/>
                  </a:moveTo>
                  <a:lnTo>
                    <a:pt x="1031414" y="466210"/>
                  </a:lnTo>
                  <a:lnTo>
                    <a:pt x="1030940" y="466210"/>
                  </a:lnTo>
                  <a:lnTo>
                    <a:pt x="1031284" y="466556"/>
                  </a:lnTo>
                  <a:close/>
                </a:path>
                <a:path w="2360295" h="1867535">
                  <a:moveTo>
                    <a:pt x="1030940" y="467480"/>
                  </a:moveTo>
                  <a:lnTo>
                    <a:pt x="1032203" y="467480"/>
                  </a:lnTo>
                  <a:lnTo>
                    <a:pt x="1031284" y="466556"/>
                  </a:lnTo>
                  <a:lnTo>
                    <a:pt x="1030940" y="467480"/>
                  </a:lnTo>
                  <a:close/>
                </a:path>
                <a:path w="2360295" h="1867535">
                  <a:moveTo>
                    <a:pt x="1034378" y="470300"/>
                  </a:moveTo>
                  <a:lnTo>
                    <a:pt x="1034667" y="470210"/>
                  </a:lnTo>
                  <a:lnTo>
                    <a:pt x="1034572" y="470020"/>
                  </a:lnTo>
                  <a:lnTo>
                    <a:pt x="1034256" y="470020"/>
                  </a:lnTo>
                  <a:lnTo>
                    <a:pt x="1034378" y="470300"/>
                  </a:lnTo>
                  <a:close/>
                </a:path>
                <a:path w="2360295" h="1867535">
                  <a:moveTo>
                    <a:pt x="1034223" y="470348"/>
                  </a:moveTo>
                  <a:lnTo>
                    <a:pt x="1034256" y="470020"/>
                  </a:lnTo>
                  <a:lnTo>
                    <a:pt x="1034019" y="470020"/>
                  </a:lnTo>
                  <a:lnTo>
                    <a:pt x="1034223" y="470348"/>
                  </a:lnTo>
                  <a:close/>
                </a:path>
                <a:path w="2360295" h="1867535">
                  <a:moveTo>
                    <a:pt x="1033743" y="470496"/>
                  </a:moveTo>
                  <a:lnTo>
                    <a:pt x="1034223" y="470348"/>
                  </a:lnTo>
                  <a:lnTo>
                    <a:pt x="1034019" y="470020"/>
                  </a:lnTo>
                  <a:lnTo>
                    <a:pt x="1033625" y="470020"/>
                  </a:lnTo>
                  <a:lnTo>
                    <a:pt x="1033743" y="470496"/>
                  </a:lnTo>
                  <a:close/>
                </a:path>
                <a:path w="2360295" h="1867535">
                  <a:moveTo>
                    <a:pt x="1028729" y="472560"/>
                  </a:moveTo>
                  <a:lnTo>
                    <a:pt x="1031493" y="472560"/>
                  </a:lnTo>
                  <a:lnTo>
                    <a:pt x="1030782" y="471290"/>
                  </a:lnTo>
                  <a:lnTo>
                    <a:pt x="1031177" y="471290"/>
                  </a:lnTo>
                  <a:lnTo>
                    <a:pt x="1033743" y="470496"/>
                  </a:lnTo>
                  <a:lnTo>
                    <a:pt x="1033625" y="470020"/>
                  </a:lnTo>
                  <a:lnTo>
                    <a:pt x="1028650" y="470020"/>
                  </a:lnTo>
                  <a:lnTo>
                    <a:pt x="1028808" y="471290"/>
                  </a:lnTo>
                  <a:lnTo>
                    <a:pt x="1028657" y="471396"/>
                  </a:lnTo>
                  <a:lnTo>
                    <a:pt x="1028729" y="472560"/>
                  </a:lnTo>
                  <a:close/>
                </a:path>
                <a:path w="2360295" h="1867535">
                  <a:moveTo>
                    <a:pt x="1025650" y="473830"/>
                  </a:moveTo>
                  <a:lnTo>
                    <a:pt x="1026360" y="472560"/>
                  </a:lnTo>
                  <a:lnTo>
                    <a:pt x="1026992" y="472560"/>
                  </a:lnTo>
                  <a:lnTo>
                    <a:pt x="1027051" y="470496"/>
                  </a:lnTo>
                  <a:lnTo>
                    <a:pt x="1026992" y="470020"/>
                  </a:lnTo>
                  <a:lnTo>
                    <a:pt x="1025650" y="471290"/>
                  </a:lnTo>
                  <a:lnTo>
                    <a:pt x="1025650" y="473830"/>
                  </a:lnTo>
                  <a:close/>
                </a:path>
                <a:path w="2360295" h="1867535">
                  <a:moveTo>
                    <a:pt x="1034809" y="471290"/>
                  </a:moveTo>
                  <a:lnTo>
                    <a:pt x="1035204" y="471290"/>
                  </a:lnTo>
                  <a:lnTo>
                    <a:pt x="1034667" y="470210"/>
                  </a:lnTo>
                  <a:lnTo>
                    <a:pt x="1034378" y="470300"/>
                  </a:lnTo>
                  <a:lnTo>
                    <a:pt x="1034809" y="471290"/>
                  </a:lnTo>
                  <a:close/>
                </a:path>
                <a:path w="2360295" h="1867535">
                  <a:moveTo>
                    <a:pt x="1032598" y="476370"/>
                  </a:moveTo>
                  <a:lnTo>
                    <a:pt x="1032756" y="476370"/>
                  </a:lnTo>
                  <a:lnTo>
                    <a:pt x="1032756" y="475100"/>
                  </a:lnTo>
                  <a:lnTo>
                    <a:pt x="1033230" y="473830"/>
                  </a:lnTo>
                  <a:lnTo>
                    <a:pt x="1035204" y="473830"/>
                  </a:lnTo>
                  <a:lnTo>
                    <a:pt x="1034572" y="472560"/>
                  </a:lnTo>
                  <a:lnTo>
                    <a:pt x="1035125" y="471290"/>
                  </a:lnTo>
                  <a:lnTo>
                    <a:pt x="1034809" y="471290"/>
                  </a:lnTo>
                  <a:lnTo>
                    <a:pt x="1034223" y="470348"/>
                  </a:lnTo>
                  <a:lnTo>
                    <a:pt x="1033743" y="470496"/>
                  </a:lnTo>
                  <a:lnTo>
                    <a:pt x="1034257" y="472560"/>
                  </a:lnTo>
                  <a:lnTo>
                    <a:pt x="1032045" y="472560"/>
                  </a:lnTo>
                  <a:lnTo>
                    <a:pt x="1032282" y="473830"/>
                  </a:lnTo>
                  <a:lnTo>
                    <a:pt x="1032361" y="475100"/>
                  </a:lnTo>
                  <a:lnTo>
                    <a:pt x="1032598" y="476370"/>
                  </a:lnTo>
                  <a:close/>
                </a:path>
                <a:path w="2360295" h="1867535">
                  <a:moveTo>
                    <a:pt x="1034399" y="479418"/>
                  </a:moveTo>
                  <a:lnTo>
                    <a:pt x="1034652" y="478910"/>
                  </a:lnTo>
                  <a:lnTo>
                    <a:pt x="1037968" y="478910"/>
                  </a:lnTo>
                  <a:lnTo>
                    <a:pt x="1038047" y="477640"/>
                  </a:lnTo>
                  <a:lnTo>
                    <a:pt x="1038363" y="477640"/>
                  </a:lnTo>
                  <a:lnTo>
                    <a:pt x="1038599" y="476370"/>
                  </a:lnTo>
                  <a:lnTo>
                    <a:pt x="1038994" y="476370"/>
                  </a:lnTo>
                  <a:lnTo>
                    <a:pt x="1038915" y="475100"/>
                  </a:lnTo>
                  <a:lnTo>
                    <a:pt x="1037731" y="475100"/>
                  </a:lnTo>
                  <a:lnTo>
                    <a:pt x="1038363" y="473830"/>
                  </a:lnTo>
                  <a:lnTo>
                    <a:pt x="1037573" y="473830"/>
                  </a:lnTo>
                  <a:lnTo>
                    <a:pt x="1035994" y="471290"/>
                  </a:lnTo>
                  <a:lnTo>
                    <a:pt x="1037099" y="473830"/>
                  </a:lnTo>
                  <a:lnTo>
                    <a:pt x="1036073" y="475100"/>
                  </a:lnTo>
                  <a:lnTo>
                    <a:pt x="1035678" y="476370"/>
                  </a:lnTo>
                  <a:lnTo>
                    <a:pt x="1035204" y="477640"/>
                  </a:lnTo>
                  <a:lnTo>
                    <a:pt x="1033704" y="478910"/>
                  </a:lnTo>
                  <a:lnTo>
                    <a:pt x="1034399" y="479418"/>
                  </a:lnTo>
                  <a:close/>
                </a:path>
                <a:path w="2360295" h="1867535">
                  <a:moveTo>
                    <a:pt x="1031493" y="472560"/>
                  </a:moveTo>
                  <a:lnTo>
                    <a:pt x="1034257" y="472560"/>
                  </a:lnTo>
                  <a:lnTo>
                    <a:pt x="1031888" y="471290"/>
                  </a:lnTo>
                  <a:lnTo>
                    <a:pt x="1031493" y="472560"/>
                  </a:lnTo>
                  <a:close/>
                </a:path>
                <a:path w="2360295" h="1867535">
                  <a:moveTo>
                    <a:pt x="1027545" y="473830"/>
                  </a:moveTo>
                  <a:lnTo>
                    <a:pt x="1028255" y="472560"/>
                  </a:lnTo>
                  <a:lnTo>
                    <a:pt x="1028606" y="471431"/>
                  </a:lnTo>
                  <a:lnTo>
                    <a:pt x="1026992" y="472560"/>
                  </a:lnTo>
                  <a:lnTo>
                    <a:pt x="1027150" y="472560"/>
                  </a:lnTo>
                  <a:lnTo>
                    <a:pt x="1027545" y="473830"/>
                  </a:lnTo>
                  <a:close/>
                </a:path>
                <a:path w="2360295" h="1867535">
                  <a:moveTo>
                    <a:pt x="1037573" y="473830"/>
                  </a:moveTo>
                  <a:lnTo>
                    <a:pt x="1038599" y="473830"/>
                  </a:lnTo>
                  <a:lnTo>
                    <a:pt x="1038836" y="472560"/>
                  </a:lnTo>
                  <a:lnTo>
                    <a:pt x="1038521" y="472560"/>
                  </a:lnTo>
                  <a:lnTo>
                    <a:pt x="1037573" y="473830"/>
                  </a:lnTo>
                  <a:close/>
                </a:path>
                <a:path w="2360295" h="1867535">
                  <a:moveTo>
                    <a:pt x="1029913" y="473830"/>
                  </a:moveTo>
                  <a:lnTo>
                    <a:pt x="1030150" y="473830"/>
                  </a:lnTo>
                  <a:lnTo>
                    <a:pt x="1032045" y="472560"/>
                  </a:lnTo>
                  <a:lnTo>
                    <a:pt x="1029913" y="472560"/>
                  </a:lnTo>
                  <a:lnTo>
                    <a:pt x="1029913" y="473830"/>
                  </a:lnTo>
                  <a:close/>
                </a:path>
                <a:path w="2360295" h="1867535">
                  <a:moveTo>
                    <a:pt x="1028256" y="473830"/>
                  </a:moveTo>
                  <a:lnTo>
                    <a:pt x="1028651" y="473830"/>
                  </a:lnTo>
                  <a:lnTo>
                    <a:pt x="1028335" y="472560"/>
                  </a:lnTo>
                  <a:lnTo>
                    <a:pt x="1028256" y="473830"/>
                  </a:lnTo>
                  <a:close/>
                </a:path>
                <a:path w="2360295" h="1867535">
                  <a:moveTo>
                    <a:pt x="1030861" y="475100"/>
                  </a:moveTo>
                  <a:lnTo>
                    <a:pt x="1031098" y="475100"/>
                  </a:lnTo>
                  <a:lnTo>
                    <a:pt x="1030703" y="473830"/>
                  </a:lnTo>
                  <a:lnTo>
                    <a:pt x="1030861" y="475100"/>
                  </a:lnTo>
                  <a:close/>
                </a:path>
                <a:path w="2360295" h="1867535">
                  <a:moveTo>
                    <a:pt x="1029124" y="476370"/>
                  </a:moveTo>
                  <a:lnTo>
                    <a:pt x="1031572" y="476370"/>
                  </a:lnTo>
                  <a:lnTo>
                    <a:pt x="1031493" y="475100"/>
                  </a:lnTo>
                  <a:lnTo>
                    <a:pt x="1029835" y="475100"/>
                  </a:lnTo>
                  <a:lnTo>
                    <a:pt x="1029677" y="473830"/>
                  </a:lnTo>
                  <a:lnTo>
                    <a:pt x="1029045" y="473830"/>
                  </a:lnTo>
                  <a:lnTo>
                    <a:pt x="1029282" y="475100"/>
                  </a:lnTo>
                  <a:lnTo>
                    <a:pt x="1029124" y="476370"/>
                  </a:lnTo>
                  <a:close/>
                </a:path>
                <a:path w="2360295" h="1867535">
                  <a:moveTo>
                    <a:pt x="1028571" y="475100"/>
                  </a:moveTo>
                  <a:lnTo>
                    <a:pt x="1028571" y="473830"/>
                  </a:lnTo>
                  <a:lnTo>
                    <a:pt x="1028177" y="473830"/>
                  </a:lnTo>
                  <a:lnTo>
                    <a:pt x="1028571" y="475100"/>
                  </a:lnTo>
                  <a:close/>
                </a:path>
                <a:path w="2360295" h="1867535">
                  <a:moveTo>
                    <a:pt x="1024781" y="475100"/>
                  </a:moveTo>
                  <a:lnTo>
                    <a:pt x="1025413" y="475100"/>
                  </a:lnTo>
                  <a:lnTo>
                    <a:pt x="1025018" y="473830"/>
                  </a:lnTo>
                  <a:lnTo>
                    <a:pt x="1024781" y="475100"/>
                  </a:lnTo>
                  <a:close/>
                </a:path>
                <a:path w="2360295" h="1867535">
                  <a:moveTo>
                    <a:pt x="1024307" y="476370"/>
                  </a:moveTo>
                  <a:lnTo>
                    <a:pt x="1026360" y="476370"/>
                  </a:lnTo>
                  <a:lnTo>
                    <a:pt x="1026360" y="475100"/>
                  </a:lnTo>
                  <a:lnTo>
                    <a:pt x="1024465" y="475100"/>
                  </a:lnTo>
                  <a:lnTo>
                    <a:pt x="1024307" y="476370"/>
                  </a:lnTo>
                  <a:close/>
                </a:path>
                <a:path w="2360295" h="1867535">
                  <a:moveTo>
                    <a:pt x="1030624" y="477640"/>
                  </a:moveTo>
                  <a:lnTo>
                    <a:pt x="1031019" y="477640"/>
                  </a:lnTo>
                  <a:lnTo>
                    <a:pt x="1031651" y="476370"/>
                  </a:lnTo>
                  <a:lnTo>
                    <a:pt x="1030546" y="476370"/>
                  </a:lnTo>
                  <a:lnTo>
                    <a:pt x="1030624" y="477640"/>
                  </a:lnTo>
                  <a:close/>
                </a:path>
                <a:path w="2360295" h="1867535">
                  <a:moveTo>
                    <a:pt x="1024860" y="477640"/>
                  </a:moveTo>
                  <a:lnTo>
                    <a:pt x="1025571" y="477640"/>
                  </a:lnTo>
                  <a:lnTo>
                    <a:pt x="1025018" y="476370"/>
                  </a:lnTo>
                  <a:lnTo>
                    <a:pt x="1024860" y="477640"/>
                  </a:lnTo>
                  <a:close/>
                </a:path>
                <a:path w="2360295" h="1867535">
                  <a:moveTo>
                    <a:pt x="1037415" y="490340"/>
                  </a:moveTo>
                  <a:lnTo>
                    <a:pt x="1037257" y="487800"/>
                  </a:lnTo>
                  <a:lnTo>
                    <a:pt x="1039507" y="487800"/>
                  </a:lnTo>
                  <a:lnTo>
                    <a:pt x="1039389" y="486530"/>
                  </a:lnTo>
                  <a:lnTo>
                    <a:pt x="1039270" y="482720"/>
                  </a:lnTo>
                  <a:lnTo>
                    <a:pt x="1039034" y="480180"/>
                  </a:lnTo>
                  <a:lnTo>
                    <a:pt x="1038915" y="477640"/>
                  </a:lnTo>
                  <a:lnTo>
                    <a:pt x="1038520" y="477640"/>
                  </a:lnTo>
                  <a:lnTo>
                    <a:pt x="1038363" y="480180"/>
                  </a:lnTo>
                  <a:lnTo>
                    <a:pt x="1035441" y="480180"/>
                  </a:lnTo>
                  <a:lnTo>
                    <a:pt x="1034573" y="481450"/>
                  </a:lnTo>
                  <a:lnTo>
                    <a:pt x="1033388" y="481450"/>
                  </a:lnTo>
                  <a:lnTo>
                    <a:pt x="1032757" y="482720"/>
                  </a:lnTo>
                  <a:lnTo>
                    <a:pt x="1032677" y="483990"/>
                  </a:lnTo>
                  <a:lnTo>
                    <a:pt x="1033230" y="483990"/>
                  </a:lnTo>
                  <a:lnTo>
                    <a:pt x="1032105" y="487800"/>
                  </a:lnTo>
                  <a:lnTo>
                    <a:pt x="1037494" y="487800"/>
                  </a:lnTo>
                  <a:lnTo>
                    <a:pt x="1039626" y="489070"/>
                  </a:lnTo>
                  <a:lnTo>
                    <a:pt x="1037020" y="489070"/>
                  </a:lnTo>
                  <a:lnTo>
                    <a:pt x="1036883" y="489805"/>
                  </a:lnTo>
                  <a:lnTo>
                    <a:pt x="1037415" y="490340"/>
                  </a:lnTo>
                  <a:close/>
                </a:path>
                <a:path w="2360295" h="1867535">
                  <a:moveTo>
                    <a:pt x="1027782" y="480180"/>
                  </a:moveTo>
                  <a:lnTo>
                    <a:pt x="1029440" y="480180"/>
                  </a:lnTo>
                  <a:lnTo>
                    <a:pt x="1028413" y="477640"/>
                  </a:lnTo>
                  <a:lnTo>
                    <a:pt x="1027782" y="480180"/>
                  </a:lnTo>
                  <a:close/>
                </a:path>
                <a:path w="2360295" h="1867535">
                  <a:moveTo>
                    <a:pt x="1024465" y="478910"/>
                  </a:moveTo>
                  <a:lnTo>
                    <a:pt x="1026597" y="478910"/>
                  </a:lnTo>
                  <a:lnTo>
                    <a:pt x="1026044" y="477640"/>
                  </a:lnTo>
                  <a:lnTo>
                    <a:pt x="1024623" y="477640"/>
                  </a:lnTo>
                  <a:lnTo>
                    <a:pt x="1024465" y="478910"/>
                  </a:lnTo>
                  <a:close/>
                </a:path>
                <a:path w="2360295" h="1867535">
                  <a:moveTo>
                    <a:pt x="1035441" y="480180"/>
                  </a:moveTo>
                  <a:lnTo>
                    <a:pt x="1038363" y="480180"/>
                  </a:lnTo>
                  <a:lnTo>
                    <a:pt x="1038205" y="478910"/>
                  </a:lnTo>
                  <a:lnTo>
                    <a:pt x="1034652" y="478910"/>
                  </a:lnTo>
                  <a:lnTo>
                    <a:pt x="1034631" y="479587"/>
                  </a:lnTo>
                  <a:lnTo>
                    <a:pt x="1035441" y="480180"/>
                  </a:lnTo>
                  <a:close/>
                </a:path>
                <a:path w="2360295" h="1867535">
                  <a:moveTo>
                    <a:pt x="1034631" y="479587"/>
                  </a:moveTo>
                  <a:lnTo>
                    <a:pt x="1034652" y="478910"/>
                  </a:lnTo>
                  <a:lnTo>
                    <a:pt x="1034399" y="479418"/>
                  </a:lnTo>
                  <a:lnTo>
                    <a:pt x="1034631" y="479587"/>
                  </a:lnTo>
                  <a:close/>
                </a:path>
                <a:path w="2360295" h="1867535">
                  <a:moveTo>
                    <a:pt x="1033388" y="481450"/>
                  </a:moveTo>
                  <a:lnTo>
                    <a:pt x="1034573" y="481450"/>
                  </a:lnTo>
                  <a:lnTo>
                    <a:pt x="1034631" y="479587"/>
                  </a:lnTo>
                  <a:lnTo>
                    <a:pt x="1034399" y="479418"/>
                  </a:lnTo>
                  <a:lnTo>
                    <a:pt x="1033388" y="481450"/>
                  </a:lnTo>
                  <a:close/>
                </a:path>
                <a:path w="2360295" h="1867535">
                  <a:moveTo>
                    <a:pt x="1032520" y="482720"/>
                  </a:moveTo>
                  <a:lnTo>
                    <a:pt x="1032757" y="482720"/>
                  </a:lnTo>
                  <a:lnTo>
                    <a:pt x="1033072" y="480180"/>
                  </a:lnTo>
                  <a:lnTo>
                    <a:pt x="1032520" y="480180"/>
                  </a:lnTo>
                  <a:lnTo>
                    <a:pt x="1032520" y="482720"/>
                  </a:lnTo>
                  <a:close/>
                </a:path>
                <a:path w="2360295" h="1867535">
                  <a:moveTo>
                    <a:pt x="1029519" y="481450"/>
                  </a:moveTo>
                  <a:lnTo>
                    <a:pt x="1030072" y="481450"/>
                  </a:lnTo>
                  <a:lnTo>
                    <a:pt x="1030151" y="480180"/>
                  </a:lnTo>
                  <a:lnTo>
                    <a:pt x="1029993" y="480180"/>
                  </a:lnTo>
                  <a:lnTo>
                    <a:pt x="1029519" y="481450"/>
                  </a:lnTo>
                  <a:close/>
                </a:path>
                <a:path w="2360295" h="1867535">
                  <a:moveTo>
                    <a:pt x="1026913" y="481450"/>
                  </a:moveTo>
                  <a:lnTo>
                    <a:pt x="1029519" y="481450"/>
                  </a:lnTo>
                  <a:lnTo>
                    <a:pt x="1027861" y="480180"/>
                  </a:lnTo>
                  <a:lnTo>
                    <a:pt x="1026682" y="481163"/>
                  </a:lnTo>
                  <a:lnTo>
                    <a:pt x="1026913" y="481450"/>
                  </a:lnTo>
                  <a:close/>
                </a:path>
                <a:path w="2360295" h="1867535">
                  <a:moveTo>
                    <a:pt x="1025097" y="481450"/>
                  </a:moveTo>
                  <a:lnTo>
                    <a:pt x="1026361" y="481450"/>
                  </a:lnTo>
                  <a:lnTo>
                    <a:pt x="1026682" y="481163"/>
                  </a:lnTo>
                  <a:lnTo>
                    <a:pt x="1025887" y="480180"/>
                  </a:lnTo>
                  <a:lnTo>
                    <a:pt x="1023834" y="480180"/>
                  </a:lnTo>
                  <a:lnTo>
                    <a:pt x="1025097" y="481450"/>
                  </a:lnTo>
                  <a:close/>
                </a:path>
                <a:path w="2360295" h="1867535">
                  <a:moveTo>
                    <a:pt x="1025729" y="485260"/>
                  </a:moveTo>
                  <a:lnTo>
                    <a:pt x="1026755" y="485260"/>
                  </a:lnTo>
                  <a:lnTo>
                    <a:pt x="1026597" y="483990"/>
                  </a:lnTo>
                  <a:lnTo>
                    <a:pt x="1027466" y="482720"/>
                  </a:lnTo>
                  <a:lnTo>
                    <a:pt x="1026913" y="481450"/>
                  </a:lnTo>
                  <a:lnTo>
                    <a:pt x="1026682" y="481163"/>
                  </a:lnTo>
                  <a:lnTo>
                    <a:pt x="1026361" y="481450"/>
                  </a:lnTo>
                  <a:lnTo>
                    <a:pt x="1025097" y="481450"/>
                  </a:lnTo>
                  <a:lnTo>
                    <a:pt x="1025255" y="482720"/>
                  </a:lnTo>
                  <a:lnTo>
                    <a:pt x="1025729" y="485260"/>
                  </a:lnTo>
                  <a:close/>
                </a:path>
                <a:path w="2360295" h="1867535">
                  <a:moveTo>
                    <a:pt x="1027150" y="491610"/>
                  </a:moveTo>
                  <a:lnTo>
                    <a:pt x="1027545" y="489070"/>
                  </a:lnTo>
                  <a:lnTo>
                    <a:pt x="1028571" y="489070"/>
                  </a:lnTo>
                  <a:lnTo>
                    <a:pt x="1029677" y="487800"/>
                  </a:lnTo>
                  <a:lnTo>
                    <a:pt x="1028887" y="487800"/>
                  </a:lnTo>
                  <a:lnTo>
                    <a:pt x="1029914" y="485260"/>
                  </a:lnTo>
                  <a:lnTo>
                    <a:pt x="1032283" y="483990"/>
                  </a:lnTo>
                  <a:lnTo>
                    <a:pt x="1029835" y="482720"/>
                  </a:lnTo>
                  <a:lnTo>
                    <a:pt x="1029914" y="481450"/>
                  </a:lnTo>
                  <a:lnTo>
                    <a:pt x="1029045" y="481450"/>
                  </a:lnTo>
                  <a:lnTo>
                    <a:pt x="1027940" y="482720"/>
                  </a:lnTo>
                  <a:lnTo>
                    <a:pt x="1027861" y="483990"/>
                  </a:lnTo>
                  <a:lnTo>
                    <a:pt x="1027071" y="483990"/>
                  </a:lnTo>
                  <a:lnTo>
                    <a:pt x="1026834" y="485260"/>
                  </a:lnTo>
                  <a:lnTo>
                    <a:pt x="1025729" y="485260"/>
                  </a:lnTo>
                  <a:lnTo>
                    <a:pt x="1025966" y="487800"/>
                  </a:lnTo>
                  <a:lnTo>
                    <a:pt x="1026676" y="490340"/>
                  </a:lnTo>
                  <a:lnTo>
                    <a:pt x="1027150" y="491610"/>
                  </a:lnTo>
                  <a:close/>
                </a:path>
                <a:path w="2360295" h="1867535">
                  <a:moveTo>
                    <a:pt x="1037415" y="490340"/>
                  </a:moveTo>
                  <a:lnTo>
                    <a:pt x="1038994" y="490340"/>
                  </a:lnTo>
                  <a:lnTo>
                    <a:pt x="1038205" y="489070"/>
                  </a:lnTo>
                  <a:lnTo>
                    <a:pt x="1037336" y="489070"/>
                  </a:lnTo>
                  <a:lnTo>
                    <a:pt x="1037415" y="490340"/>
                  </a:lnTo>
                  <a:close/>
                </a:path>
                <a:path w="2360295" h="1867535">
                  <a:moveTo>
                    <a:pt x="1036883" y="489805"/>
                  </a:moveTo>
                  <a:lnTo>
                    <a:pt x="1037020" y="489070"/>
                  </a:lnTo>
                  <a:lnTo>
                    <a:pt x="1036151" y="489070"/>
                  </a:lnTo>
                  <a:lnTo>
                    <a:pt x="1036883" y="489805"/>
                  </a:lnTo>
                  <a:close/>
                </a:path>
                <a:path w="2360295" h="1867535">
                  <a:moveTo>
                    <a:pt x="1032046" y="490340"/>
                  </a:moveTo>
                  <a:lnTo>
                    <a:pt x="1036230" y="490340"/>
                  </a:lnTo>
                  <a:lnTo>
                    <a:pt x="1036151" y="489070"/>
                  </a:lnTo>
                  <a:lnTo>
                    <a:pt x="1031572" y="489070"/>
                  </a:lnTo>
                  <a:lnTo>
                    <a:pt x="1032046" y="490340"/>
                  </a:lnTo>
                  <a:close/>
                </a:path>
                <a:path w="2360295" h="1867535">
                  <a:moveTo>
                    <a:pt x="1029993" y="491610"/>
                  </a:moveTo>
                  <a:lnTo>
                    <a:pt x="1030546" y="491610"/>
                  </a:lnTo>
                  <a:lnTo>
                    <a:pt x="1030782" y="490340"/>
                  </a:lnTo>
                  <a:lnTo>
                    <a:pt x="1030862" y="489070"/>
                  </a:lnTo>
                  <a:lnTo>
                    <a:pt x="1029440" y="489070"/>
                  </a:lnTo>
                  <a:lnTo>
                    <a:pt x="1030387" y="490340"/>
                  </a:lnTo>
                  <a:lnTo>
                    <a:pt x="1029993" y="491610"/>
                  </a:lnTo>
                  <a:close/>
                </a:path>
                <a:path w="2360295" h="1867535">
                  <a:moveTo>
                    <a:pt x="1028335" y="490340"/>
                  </a:moveTo>
                  <a:lnTo>
                    <a:pt x="1028019" y="489070"/>
                  </a:lnTo>
                  <a:lnTo>
                    <a:pt x="1027545" y="489070"/>
                  </a:lnTo>
                  <a:lnTo>
                    <a:pt x="1028335" y="490340"/>
                  </a:lnTo>
                  <a:close/>
                </a:path>
                <a:path w="2360295" h="1867535">
                  <a:moveTo>
                    <a:pt x="1036783" y="490340"/>
                  </a:moveTo>
                  <a:lnTo>
                    <a:pt x="1037415" y="490340"/>
                  </a:lnTo>
                  <a:lnTo>
                    <a:pt x="1036883" y="489805"/>
                  </a:lnTo>
                  <a:lnTo>
                    <a:pt x="1036783" y="490340"/>
                  </a:lnTo>
                  <a:close/>
                </a:path>
                <a:path w="2360295" h="1867535">
                  <a:moveTo>
                    <a:pt x="1025492" y="497960"/>
                  </a:moveTo>
                  <a:lnTo>
                    <a:pt x="1035599" y="497960"/>
                  </a:lnTo>
                  <a:lnTo>
                    <a:pt x="1036704" y="496690"/>
                  </a:lnTo>
                  <a:lnTo>
                    <a:pt x="1038284" y="496690"/>
                  </a:lnTo>
                  <a:lnTo>
                    <a:pt x="1037178" y="495420"/>
                  </a:lnTo>
                  <a:lnTo>
                    <a:pt x="1040337" y="492880"/>
                  </a:lnTo>
                  <a:lnTo>
                    <a:pt x="1038047" y="491610"/>
                  </a:lnTo>
                  <a:lnTo>
                    <a:pt x="1036468" y="490340"/>
                  </a:lnTo>
                  <a:lnTo>
                    <a:pt x="1032362" y="490340"/>
                  </a:lnTo>
                  <a:lnTo>
                    <a:pt x="1030546" y="491610"/>
                  </a:lnTo>
                  <a:lnTo>
                    <a:pt x="1028414" y="491610"/>
                  </a:lnTo>
                  <a:lnTo>
                    <a:pt x="1028492" y="494150"/>
                  </a:lnTo>
                  <a:lnTo>
                    <a:pt x="1028098" y="494150"/>
                  </a:lnTo>
                  <a:lnTo>
                    <a:pt x="1027861" y="495420"/>
                  </a:lnTo>
                  <a:lnTo>
                    <a:pt x="1025966" y="496690"/>
                  </a:lnTo>
                  <a:lnTo>
                    <a:pt x="1025509" y="497122"/>
                  </a:lnTo>
                  <a:lnTo>
                    <a:pt x="1025492" y="497960"/>
                  </a:lnTo>
                  <a:close/>
                </a:path>
                <a:path w="2360295" h="1867535">
                  <a:moveTo>
                    <a:pt x="1028414" y="491610"/>
                  </a:moveTo>
                  <a:lnTo>
                    <a:pt x="1029440" y="491610"/>
                  </a:lnTo>
                  <a:lnTo>
                    <a:pt x="1028335" y="490340"/>
                  </a:lnTo>
                  <a:lnTo>
                    <a:pt x="1028414" y="491610"/>
                  </a:lnTo>
                  <a:close/>
                </a:path>
                <a:path w="2360295" h="1867535">
                  <a:moveTo>
                    <a:pt x="1025675" y="493014"/>
                  </a:moveTo>
                  <a:lnTo>
                    <a:pt x="1025650" y="492880"/>
                  </a:lnTo>
                  <a:lnTo>
                    <a:pt x="1025492" y="492880"/>
                  </a:lnTo>
                  <a:lnTo>
                    <a:pt x="1025675" y="493014"/>
                  </a:lnTo>
                  <a:close/>
                </a:path>
                <a:path w="2360295" h="1867535">
                  <a:moveTo>
                    <a:pt x="1025887" y="494150"/>
                  </a:moveTo>
                  <a:lnTo>
                    <a:pt x="1027229" y="494150"/>
                  </a:lnTo>
                  <a:lnTo>
                    <a:pt x="1025675" y="493014"/>
                  </a:lnTo>
                  <a:lnTo>
                    <a:pt x="1025887" y="494150"/>
                  </a:lnTo>
                  <a:close/>
                </a:path>
                <a:path w="2360295" h="1867535">
                  <a:moveTo>
                    <a:pt x="1026044" y="495420"/>
                  </a:moveTo>
                  <a:lnTo>
                    <a:pt x="1027703" y="495420"/>
                  </a:lnTo>
                  <a:lnTo>
                    <a:pt x="1027782" y="494150"/>
                  </a:lnTo>
                  <a:lnTo>
                    <a:pt x="1025571" y="494150"/>
                  </a:lnTo>
                  <a:lnTo>
                    <a:pt x="1026044" y="495420"/>
                  </a:lnTo>
                  <a:close/>
                </a:path>
                <a:path w="2360295" h="1867535">
                  <a:moveTo>
                    <a:pt x="1025400" y="497225"/>
                  </a:moveTo>
                  <a:lnTo>
                    <a:pt x="1025571" y="494150"/>
                  </a:lnTo>
                  <a:lnTo>
                    <a:pt x="1025097" y="494150"/>
                  </a:lnTo>
                  <a:lnTo>
                    <a:pt x="1025176" y="495420"/>
                  </a:lnTo>
                  <a:lnTo>
                    <a:pt x="1025400" y="497225"/>
                  </a:lnTo>
                  <a:close/>
                </a:path>
                <a:path w="2360295" h="1867535">
                  <a:moveTo>
                    <a:pt x="1024623" y="497960"/>
                  </a:moveTo>
                  <a:lnTo>
                    <a:pt x="1025492" y="497960"/>
                  </a:lnTo>
                  <a:lnTo>
                    <a:pt x="1025400" y="497225"/>
                  </a:lnTo>
                  <a:lnTo>
                    <a:pt x="1024623" y="497960"/>
                  </a:lnTo>
                  <a:close/>
                </a:path>
                <a:path w="2360295" h="1867535">
                  <a:moveTo>
                    <a:pt x="1035757" y="499230"/>
                  </a:moveTo>
                  <a:lnTo>
                    <a:pt x="1036942" y="499230"/>
                  </a:lnTo>
                  <a:lnTo>
                    <a:pt x="1037336" y="497960"/>
                  </a:lnTo>
                  <a:lnTo>
                    <a:pt x="1035678" y="497960"/>
                  </a:lnTo>
                  <a:lnTo>
                    <a:pt x="1035757" y="499230"/>
                  </a:lnTo>
                  <a:close/>
                </a:path>
                <a:path w="2360295" h="1867535">
                  <a:moveTo>
                    <a:pt x="1024781" y="499230"/>
                  </a:moveTo>
                  <a:lnTo>
                    <a:pt x="1035441" y="499230"/>
                  </a:lnTo>
                  <a:lnTo>
                    <a:pt x="1035283" y="497960"/>
                  </a:lnTo>
                  <a:lnTo>
                    <a:pt x="1025255" y="497960"/>
                  </a:lnTo>
                  <a:lnTo>
                    <a:pt x="1024781" y="499230"/>
                  </a:lnTo>
                  <a:close/>
                </a:path>
                <a:path w="2360295" h="1867535">
                  <a:moveTo>
                    <a:pt x="1026992" y="501770"/>
                  </a:moveTo>
                  <a:lnTo>
                    <a:pt x="1036547" y="501770"/>
                  </a:lnTo>
                  <a:lnTo>
                    <a:pt x="1034652" y="499230"/>
                  </a:lnTo>
                  <a:lnTo>
                    <a:pt x="1025728" y="499230"/>
                  </a:lnTo>
                  <a:lnTo>
                    <a:pt x="1025018" y="500500"/>
                  </a:lnTo>
                  <a:lnTo>
                    <a:pt x="1027150" y="500500"/>
                  </a:lnTo>
                  <a:lnTo>
                    <a:pt x="1026992" y="501770"/>
                  </a:lnTo>
                  <a:close/>
                </a:path>
                <a:path w="2360295" h="1867535">
                  <a:moveTo>
                    <a:pt x="1024544" y="503040"/>
                  </a:moveTo>
                  <a:lnTo>
                    <a:pt x="1039074" y="503040"/>
                  </a:lnTo>
                  <a:lnTo>
                    <a:pt x="1038837" y="501770"/>
                  </a:lnTo>
                  <a:lnTo>
                    <a:pt x="1038679" y="500500"/>
                  </a:lnTo>
                  <a:lnTo>
                    <a:pt x="1038205" y="501770"/>
                  </a:lnTo>
                  <a:lnTo>
                    <a:pt x="1025649" y="501770"/>
                  </a:lnTo>
                  <a:lnTo>
                    <a:pt x="1024544" y="503040"/>
                  </a:lnTo>
                  <a:close/>
                </a:path>
                <a:path w="2360295" h="1867535">
                  <a:moveTo>
                    <a:pt x="1037021" y="504310"/>
                  </a:moveTo>
                  <a:lnTo>
                    <a:pt x="1037889" y="503040"/>
                  </a:lnTo>
                  <a:lnTo>
                    <a:pt x="1036705" y="503040"/>
                  </a:lnTo>
                  <a:lnTo>
                    <a:pt x="1037021" y="504310"/>
                  </a:lnTo>
                  <a:close/>
                </a:path>
                <a:path w="2360295" h="1867535">
                  <a:moveTo>
                    <a:pt x="1028729" y="511930"/>
                  </a:moveTo>
                  <a:lnTo>
                    <a:pt x="1033467" y="511930"/>
                  </a:lnTo>
                  <a:lnTo>
                    <a:pt x="1032836" y="508120"/>
                  </a:lnTo>
                  <a:lnTo>
                    <a:pt x="1036073" y="508120"/>
                  </a:lnTo>
                  <a:lnTo>
                    <a:pt x="1036626" y="506850"/>
                  </a:lnTo>
                  <a:lnTo>
                    <a:pt x="1037257" y="506850"/>
                  </a:lnTo>
                  <a:lnTo>
                    <a:pt x="1036468" y="505580"/>
                  </a:lnTo>
                  <a:lnTo>
                    <a:pt x="1036073" y="505580"/>
                  </a:lnTo>
                  <a:lnTo>
                    <a:pt x="1036705" y="503040"/>
                  </a:lnTo>
                  <a:lnTo>
                    <a:pt x="1026202" y="503040"/>
                  </a:lnTo>
                  <a:lnTo>
                    <a:pt x="1026202" y="504310"/>
                  </a:lnTo>
                  <a:lnTo>
                    <a:pt x="1025807" y="506850"/>
                  </a:lnTo>
                  <a:lnTo>
                    <a:pt x="1024939" y="508120"/>
                  </a:lnTo>
                  <a:lnTo>
                    <a:pt x="1024939" y="510660"/>
                  </a:lnTo>
                  <a:lnTo>
                    <a:pt x="1027229" y="510660"/>
                  </a:lnTo>
                  <a:lnTo>
                    <a:pt x="1028729" y="511930"/>
                  </a:lnTo>
                  <a:close/>
                </a:path>
                <a:path w="2360295" h="1867535">
                  <a:moveTo>
                    <a:pt x="1025492" y="505580"/>
                  </a:moveTo>
                  <a:lnTo>
                    <a:pt x="1025649" y="503040"/>
                  </a:lnTo>
                  <a:lnTo>
                    <a:pt x="1024544" y="503040"/>
                  </a:lnTo>
                  <a:lnTo>
                    <a:pt x="1025492" y="505580"/>
                  </a:lnTo>
                  <a:close/>
                </a:path>
                <a:path w="2360295" h="1867535">
                  <a:moveTo>
                    <a:pt x="1024939" y="511930"/>
                  </a:moveTo>
                  <a:lnTo>
                    <a:pt x="1026518" y="511930"/>
                  </a:lnTo>
                  <a:lnTo>
                    <a:pt x="1026518" y="510660"/>
                  </a:lnTo>
                  <a:lnTo>
                    <a:pt x="1024939" y="510660"/>
                  </a:lnTo>
                  <a:lnTo>
                    <a:pt x="1024939" y="511930"/>
                  </a:lnTo>
                  <a:close/>
                </a:path>
                <a:path w="2360295" h="1867535">
                  <a:moveTo>
                    <a:pt x="1028255" y="514470"/>
                  </a:moveTo>
                  <a:lnTo>
                    <a:pt x="1033467" y="514470"/>
                  </a:lnTo>
                  <a:lnTo>
                    <a:pt x="1033388" y="513200"/>
                  </a:lnTo>
                  <a:lnTo>
                    <a:pt x="1033230" y="511930"/>
                  </a:lnTo>
                  <a:lnTo>
                    <a:pt x="1031967" y="513200"/>
                  </a:lnTo>
                  <a:lnTo>
                    <a:pt x="1028097" y="513200"/>
                  </a:lnTo>
                  <a:lnTo>
                    <a:pt x="1028255" y="514470"/>
                  </a:lnTo>
                  <a:close/>
                </a:path>
                <a:path w="2360295" h="1867535">
                  <a:moveTo>
                    <a:pt x="1028097" y="513200"/>
                  </a:moveTo>
                  <a:lnTo>
                    <a:pt x="1031967" y="513200"/>
                  </a:lnTo>
                  <a:lnTo>
                    <a:pt x="1031177" y="511930"/>
                  </a:lnTo>
                  <a:lnTo>
                    <a:pt x="1028334" y="511930"/>
                  </a:lnTo>
                  <a:lnTo>
                    <a:pt x="1028097" y="513200"/>
                  </a:lnTo>
                  <a:close/>
                </a:path>
                <a:path w="2360295" h="1867535">
                  <a:moveTo>
                    <a:pt x="1027466" y="513200"/>
                  </a:moveTo>
                  <a:lnTo>
                    <a:pt x="1027781" y="511930"/>
                  </a:lnTo>
                  <a:lnTo>
                    <a:pt x="1026597" y="511930"/>
                  </a:lnTo>
                  <a:lnTo>
                    <a:pt x="1027466" y="513200"/>
                  </a:lnTo>
                  <a:close/>
                </a:path>
                <a:path w="2360295" h="1867535">
                  <a:moveTo>
                    <a:pt x="1028216" y="522090"/>
                  </a:moveTo>
                  <a:lnTo>
                    <a:pt x="1035205" y="522090"/>
                  </a:lnTo>
                  <a:lnTo>
                    <a:pt x="1034889" y="520820"/>
                  </a:lnTo>
                  <a:lnTo>
                    <a:pt x="1034494" y="520820"/>
                  </a:lnTo>
                  <a:lnTo>
                    <a:pt x="1035126" y="518280"/>
                  </a:lnTo>
                  <a:lnTo>
                    <a:pt x="1035678" y="517010"/>
                  </a:lnTo>
                  <a:lnTo>
                    <a:pt x="1033862" y="517010"/>
                  </a:lnTo>
                  <a:lnTo>
                    <a:pt x="1033862" y="515740"/>
                  </a:lnTo>
                  <a:lnTo>
                    <a:pt x="1026992" y="515740"/>
                  </a:lnTo>
                  <a:lnTo>
                    <a:pt x="1027229" y="514470"/>
                  </a:lnTo>
                  <a:lnTo>
                    <a:pt x="1025649" y="514470"/>
                  </a:lnTo>
                  <a:lnTo>
                    <a:pt x="1026755" y="513200"/>
                  </a:lnTo>
                  <a:lnTo>
                    <a:pt x="1025176" y="513200"/>
                  </a:lnTo>
                  <a:lnTo>
                    <a:pt x="1024860" y="514470"/>
                  </a:lnTo>
                  <a:lnTo>
                    <a:pt x="1024781" y="515740"/>
                  </a:lnTo>
                  <a:lnTo>
                    <a:pt x="1025018" y="517010"/>
                  </a:lnTo>
                  <a:lnTo>
                    <a:pt x="1026360" y="518280"/>
                  </a:lnTo>
                  <a:lnTo>
                    <a:pt x="1024702" y="519550"/>
                  </a:lnTo>
                  <a:lnTo>
                    <a:pt x="1028966" y="519550"/>
                  </a:lnTo>
                  <a:lnTo>
                    <a:pt x="1028802" y="519656"/>
                  </a:lnTo>
                  <a:lnTo>
                    <a:pt x="1028729" y="520820"/>
                  </a:lnTo>
                  <a:lnTo>
                    <a:pt x="1028216" y="522090"/>
                  </a:lnTo>
                  <a:close/>
                </a:path>
                <a:path w="2360295" h="1867535">
                  <a:moveTo>
                    <a:pt x="1037810" y="515740"/>
                  </a:moveTo>
                  <a:lnTo>
                    <a:pt x="1038995" y="515740"/>
                  </a:lnTo>
                  <a:lnTo>
                    <a:pt x="1038600" y="514470"/>
                  </a:lnTo>
                  <a:lnTo>
                    <a:pt x="1038442" y="514470"/>
                  </a:lnTo>
                  <a:lnTo>
                    <a:pt x="1037810" y="515740"/>
                  </a:lnTo>
                  <a:close/>
                </a:path>
                <a:path w="2360295" h="1867535">
                  <a:moveTo>
                    <a:pt x="1026992" y="515740"/>
                  </a:moveTo>
                  <a:lnTo>
                    <a:pt x="1033941" y="515740"/>
                  </a:lnTo>
                  <a:lnTo>
                    <a:pt x="1034731" y="514470"/>
                  </a:lnTo>
                  <a:lnTo>
                    <a:pt x="1027387" y="514470"/>
                  </a:lnTo>
                  <a:lnTo>
                    <a:pt x="1026992" y="515740"/>
                  </a:lnTo>
                  <a:close/>
                </a:path>
                <a:path w="2360295" h="1867535">
                  <a:moveTo>
                    <a:pt x="1037415" y="524630"/>
                  </a:moveTo>
                  <a:lnTo>
                    <a:pt x="1037810" y="524630"/>
                  </a:lnTo>
                  <a:lnTo>
                    <a:pt x="1038758" y="523360"/>
                  </a:lnTo>
                  <a:lnTo>
                    <a:pt x="1038915" y="522090"/>
                  </a:lnTo>
                  <a:lnTo>
                    <a:pt x="1039389" y="522090"/>
                  </a:lnTo>
                  <a:lnTo>
                    <a:pt x="1039152" y="520820"/>
                  </a:lnTo>
                  <a:lnTo>
                    <a:pt x="1038521" y="519550"/>
                  </a:lnTo>
                  <a:lnTo>
                    <a:pt x="1038047" y="517010"/>
                  </a:lnTo>
                  <a:lnTo>
                    <a:pt x="1038916" y="515740"/>
                  </a:lnTo>
                  <a:lnTo>
                    <a:pt x="1037494" y="515740"/>
                  </a:lnTo>
                  <a:lnTo>
                    <a:pt x="1037415" y="524630"/>
                  </a:lnTo>
                  <a:close/>
                </a:path>
                <a:path w="2360295" h="1867535">
                  <a:moveTo>
                    <a:pt x="1030546" y="533520"/>
                  </a:moveTo>
                  <a:lnTo>
                    <a:pt x="1036547" y="533520"/>
                  </a:lnTo>
                  <a:lnTo>
                    <a:pt x="1036389" y="530980"/>
                  </a:lnTo>
                  <a:lnTo>
                    <a:pt x="1037653" y="530980"/>
                  </a:lnTo>
                  <a:lnTo>
                    <a:pt x="1037021" y="529710"/>
                  </a:lnTo>
                  <a:lnTo>
                    <a:pt x="1038205" y="527170"/>
                  </a:lnTo>
                  <a:lnTo>
                    <a:pt x="1035521" y="527170"/>
                  </a:lnTo>
                  <a:lnTo>
                    <a:pt x="1034968" y="525900"/>
                  </a:lnTo>
                  <a:lnTo>
                    <a:pt x="1035205" y="525900"/>
                  </a:lnTo>
                  <a:lnTo>
                    <a:pt x="1035284" y="524630"/>
                  </a:lnTo>
                  <a:lnTo>
                    <a:pt x="1035678" y="524630"/>
                  </a:lnTo>
                  <a:lnTo>
                    <a:pt x="1036231" y="523360"/>
                  </a:lnTo>
                  <a:lnTo>
                    <a:pt x="1035994" y="519550"/>
                  </a:lnTo>
                  <a:lnTo>
                    <a:pt x="1035441" y="522090"/>
                  </a:lnTo>
                  <a:lnTo>
                    <a:pt x="1028216" y="522090"/>
                  </a:lnTo>
                  <a:lnTo>
                    <a:pt x="1027703" y="523360"/>
                  </a:lnTo>
                  <a:lnTo>
                    <a:pt x="1029519" y="523360"/>
                  </a:lnTo>
                  <a:lnTo>
                    <a:pt x="1028334" y="525477"/>
                  </a:lnTo>
                  <a:lnTo>
                    <a:pt x="1028295" y="526027"/>
                  </a:lnTo>
                  <a:lnTo>
                    <a:pt x="1030072" y="527170"/>
                  </a:lnTo>
                  <a:lnTo>
                    <a:pt x="1030703" y="528440"/>
                  </a:lnTo>
                  <a:lnTo>
                    <a:pt x="1030782" y="529710"/>
                  </a:lnTo>
                  <a:lnTo>
                    <a:pt x="1029835" y="529710"/>
                  </a:lnTo>
                  <a:lnTo>
                    <a:pt x="1029756" y="532250"/>
                  </a:lnTo>
                  <a:lnTo>
                    <a:pt x="1030546" y="533520"/>
                  </a:lnTo>
                  <a:close/>
                </a:path>
                <a:path w="2360295" h="1867535">
                  <a:moveTo>
                    <a:pt x="1028802" y="519656"/>
                  </a:moveTo>
                  <a:lnTo>
                    <a:pt x="1028966" y="519550"/>
                  </a:lnTo>
                  <a:lnTo>
                    <a:pt x="1028808" y="519550"/>
                  </a:lnTo>
                  <a:close/>
                </a:path>
                <a:path w="2360295" h="1867535">
                  <a:moveTo>
                    <a:pt x="1025650" y="522090"/>
                  </a:moveTo>
                  <a:lnTo>
                    <a:pt x="1025807" y="520820"/>
                  </a:lnTo>
                  <a:lnTo>
                    <a:pt x="1026992" y="520820"/>
                  </a:lnTo>
                  <a:lnTo>
                    <a:pt x="1028802" y="519656"/>
                  </a:lnTo>
                  <a:lnTo>
                    <a:pt x="1024623" y="519550"/>
                  </a:lnTo>
                  <a:lnTo>
                    <a:pt x="1025334" y="520820"/>
                  </a:lnTo>
                  <a:lnTo>
                    <a:pt x="1025650" y="522090"/>
                  </a:lnTo>
                  <a:close/>
                </a:path>
                <a:path w="2360295" h="1867535">
                  <a:moveTo>
                    <a:pt x="1027150" y="529710"/>
                  </a:moveTo>
                  <a:lnTo>
                    <a:pt x="1029598" y="529710"/>
                  </a:lnTo>
                  <a:lnTo>
                    <a:pt x="1027940" y="527170"/>
                  </a:lnTo>
                  <a:lnTo>
                    <a:pt x="1028295" y="526027"/>
                  </a:lnTo>
                  <a:lnTo>
                    <a:pt x="1028098" y="525900"/>
                  </a:lnTo>
                  <a:lnTo>
                    <a:pt x="1028334" y="525477"/>
                  </a:lnTo>
                  <a:lnTo>
                    <a:pt x="1028334" y="524630"/>
                  </a:lnTo>
                  <a:lnTo>
                    <a:pt x="1026755" y="524630"/>
                  </a:lnTo>
                  <a:lnTo>
                    <a:pt x="1028097" y="525900"/>
                  </a:lnTo>
                  <a:lnTo>
                    <a:pt x="1025492" y="525900"/>
                  </a:lnTo>
                  <a:lnTo>
                    <a:pt x="1026123" y="527170"/>
                  </a:lnTo>
                  <a:lnTo>
                    <a:pt x="1026597" y="528440"/>
                  </a:lnTo>
                  <a:lnTo>
                    <a:pt x="1027150" y="529710"/>
                  </a:lnTo>
                  <a:close/>
                </a:path>
                <a:path w="2360295" h="1867535">
                  <a:moveTo>
                    <a:pt x="1024307" y="527170"/>
                  </a:moveTo>
                  <a:lnTo>
                    <a:pt x="1024702" y="527170"/>
                  </a:lnTo>
                  <a:lnTo>
                    <a:pt x="1025492" y="525900"/>
                  </a:lnTo>
                  <a:lnTo>
                    <a:pt x="1023991" y="524630"/>
                  </a:lnTo>
                  <a:lnTo>
                    <a:pt x="1024307" y="527170"/>
                  </a:lnTo>
                  <a:close/>
                </a:path>
                <a:path w="2360295" h="1867535">
                  <a:moveTo>
                    <a:pt x="1028295" y="526027"/>
                  </a:moveTo>
                  <a:lnTo>
                    <a:pt x="1028334" y="525477"/>
                  </a:lnTo>
                  <a:lnTo>
                    <a:pt x="1028098" y="525900"/>
                  </a:lnTo>
                  <a:lnTo>
                    <a:pt x="1028295" y="526027"/>
                  </a:lnTo>
                  <a:close/>
                </a:path>
                <a:path w="2360295" h="1867535">
                  <a:moveTo>
                    <a:pt x="1039073" y="532250"/>
                  </a:moveTo>
                  <a:lnTo>
                    <a:pt x="1039310" y="532250"/>
                  </a:lnTo>
                  <a:lnTo>
                    <a:pt x="1039547" y="530980"/>
                  </a:lnTo>
                  <a:lnTo>
                    <a:pt x="1040416" y="528440"/>
                  </a:lnTo>
                  <a:lnTo>
                    <a:pt x="1039231" y="527170"/>
                  </a:lnTo>
                  <a:lnTo>
                    <a:pt x="1038679" y="528440"/>
                  </a:lnTo>
                  <a:lnTo>
                    <a:pt x="1037731" y="529710"/>
                  </a:lnTo>
                  <a:lnTo>
                    <a:pt x="1039073" y="532250"/>
                  </a:lnTo>
                  <a:close/>
                </a:path>
                <a:path w="2360295" h="1867535">
                  <a:moveTo>
                    <a:pt x="1023912" y="528440"/>
                  </a:moveTo>
                  <a:lnTo>
                    <a:pt x="1025255" y="528440"/>
                  </a:lnTo>
                  <a:lnTo>
                    <a:pt x="1025018" y="527170"/>
                  </a:lnTo>
                  <a:lnTo>
                    <a:pt x="1024386" y="527170"/>
                  </a:lnTo>
                  <a:lnTo>
                    <a:pt x="1023912" y="528440"/>
                  </a:lnTo>
                  <a:close/>
                </a:path>
                <a:path w="2360295" h="1867535">
                  <a:moveTo>
                    <a:pt x="1024544" y="529710"/>
                  </a:moveTo>
                  <a:lnTo>
                    <a:pt x="1025255" y="529710"/>
                  </a:lnTo>
                  <a:lnTo>
                    <a:pt x="1025334" y="528440"/>
                  </a:lnTo>
                  <a:lnTo>
                    <a:pt x="1023754" y="528440"/>
                  </a:lnTo>
                  <a:lnTo>
                    <a:pt x="1024544" y="529710"/>
                  </a:lnTo>
                  <a:close/>
                </a:path>
                <a:path w="2360295" h="1867535">
                  <a:moveTo>
                    <a:pt x="1026439" y="530980"/>
                  </a:moveTo>
                  <a:lnTo>
                    <a:pt x="1028097" y="530980"/>
                  </a:lnTo>
                  <a:lnTo>
                    <a:pt x="1027150" y="529710"/>
                  </a:lnTo>
                  <a:lnTo>
                    <a:pt x="1026439" y="530980"/>
                  </a:lnTo>
                  <a:close/>
                </a:path>
                <a:path w="2360295" h="1867535">
                  <a:moveTo>
                    <a:pt x="1023202" y="532250"/>
                  </a:moveTo>
                  <a:lnTo>
                    <a:pt x="1028650" y="532250"/>
                  </a:lnTo>
                  <a:lnTo>
                    <a:pt x="1028966" y="530980"/>
                  </a:lnTo>
                  <a:lnTo>
                    <a:pt x="1026439" y="530980"/>
                  </a:lnTo>
                  <a:lnTo>
                    <a:pt x="1026439" y="529710"/>
                  </a:lnTo>
                  <a:lnTo>
                    <a:pt x="1024386" y="529710"/>
                  </a:lnTo>
                  <a:lnTo>
                    <a:pt x="1023202" y="532250"/>
                  </a:lnTo>
                  <a:close/>
                </a:path>
                <a:path w="2360295" h="1867535">
                  <a:moveTo>
                    <a:pt x="1028729" y="534790"/>
                  </a:moveTo>
                  <a:lnTo>
                    <a:pt x="1037495" y="534790"/>
                  </a:lnTo>
                  <a:lnTo>
                    <a:pt x="1036784" y="533520"/>
                  </a:lnTo>
                  <a:lnTo>
                    <a:pt x="1037574" y="532250"/>
                  </a:lnTo>
                  <a:lnTo>
                    <a:pt x="1036705" y="532250"/>
                  </a:lnTo>
                  <a:lnTo>
                    <a:pt x="1036547" y="533520"/>
                  </a:lnTo>
                  <a:lnTo>
                    <a:pt x="1030546" y="533520"/>
                  </a:lnTo>
                  <a:lnTo>
                    <a:pt x="1028729" y="534790"/>
                  </a:lnTo>
                  <a:close/>
                </a:path>
                <a:path w="2360295" h="1867535">
                  <a:moveTo>
                    <a:pt x="1025570" y="534790"/>
                  </a:moveTo>
                  <a:lnTo>
                    <a:pt x="1028729" y="534790"/>
                  </a:lnTo>
                  <a:lnTo>
                    <a:pt x="1028571" y="533520"/>
                  </a:lnTo>
                  <a:lnTo>
                    <a:pt x="1028571" y="532250"/>
                  </a:lnTo>
                  <a:lnTo>
                    <a:pt x="1025097" y="532250"/>
                  </a:lnTo>
                  <a:lnTo>
                    <a:pt x="1025492" y="533520"/>
                  </a:lnTo>
                  <a:lnTo>
                    <a:pt x="1025570" y="534790"/>
                  </a:lnTo>
                  <a:close/>
                </a:path>
                <a:path w="2360295" h="1867535">
                  <a:moveTo>
                    <a:pt x="1024149" y="536060"/>
                  </a:moveTo>
                  <a:lnTo>
                    <a:pt x="1039469" y="536060"/>
                  </a:lnTo>
                  <a:lnTo>
                    <a:pt x="1038916" y="534790"/>
                  </a:lnTo>
                  <a:lnTo>
                    <a:pt x="1024702" y="534790"/>
                  </a:lnTo>
                  <a:lnTo>
                    <a:pt x="1024386" y="533520"/>
                  </a:lnTo>
                  <a:lnTo>
                    <a:pt x="1023833" y="533520"/>
                  </a:lnTo>
                  <a:lnTo>
                    <a:pt x="1023359" y="534790"/>
                  </a:lnTo>
                  <a:lnTo>
                    <a:pt x="1024149" y="536060"/>
                  </a:lnTo>
                  <a:close/>
                </a:path>
                <a:path w="2360295" h="1867535">
                  <a:moveTo>
                    <a:pt x="1029518" y="537330"/>
                  </a:moveTo>
                  <a:lnTo>
                    <a:pt x="1039469" y="537330"/>
                  </a:lnTo>
                  <a:lnTo>
                    <a:pt x="1039706" y="536060"/>
                  </a:lnTo>
                  <a:lnTo>
                    <a:pt x="1028334" y="536060"/>
                  </a:lnTo>
                  <a:lnTo>
                    <a:pt x="1029518" y="537330"/>
                  </a:lnTo>
                  <a:close/>
                </a:path>
                <a:path w="2360295" h="1867535">
                  <a:moveTo>
                    <a:pt x="1029834" y="538600"/>
                  </a:moveTo>
                  <a:lnTo>
                    <a:pt x="1037811" y="538600"/>
                  </a:lnTo>
                  <a:lnTo>
                    <a:pt x="1036942" y="537330"/>
                  </a:lnTo>
                  <a:lnTo>
                    <a:pt x="1029992" y="537330"/>
                  </a:lnTo>
                  <a:lnTo>
                    <a:pt x="1029834" y="538600"/>
                  </a:lnTo>
                  <a:close/>
                </a:path>
                <a:path w="2360295" h="1867535">
                  <a:moveTo>
                    <a:pt x="1027387" y="541140"/>
                  </a:moveTo>
                  <a:lnTo>
                    <a:pt x="1028414" y="541140"/>
                  </a:lnTo>
                  <a:lnTo>
                    <a:pt x="1028256" y="539870"/>
                  </a:lnTo>
                  <a:lnTo>
                    <a:pt x="1037495" y="539870"/>
                  </a:lnTo>
                  <a:lnTo>
                    <a:pt x="1038442" y="538600"/>
                  </a:lnTo>
                  <a:lnTo>
                    <a:pt x="1028413" y="538600"/>
                  </a:lnTo>
                  <a:lnTo>
                    <a:pt x="1027703" y="537330"/>
                  </a:lnTo>
                  <a:lnTo>
                    <a:pt x="1027544" y="539870"/>
                  </a:lnTo>
                  <a:lnTo>
                    <a:pt x="1027387" y="541140"/>
                  </a:lnTo>
                  <a:close/>
                </a:path>
                <a:path w="2360295" h="1867535">
                  <a:moveTo>
                    <a:pt x="1034257" y="547490"/>
                  </a:moveTo>
                  <a:lnTo>
                    <a:pt x="1035758" y="547490"/>
                  </a:lnTo>
                  <a:lnTo>
                    <a:pt x="1037890" y="546220"/>
                  </a:lnTo>
                  <a:lnTo>
                    <a:pt x="1038995" y="546220"/>
                  </a:lnTo>
                  <a:lnTo>
                    <a:pt x="1036547" y="544950"/>
                  </a:lnTo>
                  <a:lnTo>
                    <a:pt x="1038126" y="543680"/>
                  </a:lnTo>
                  <a:lnTo>
                    <a:pt x="1038284" y="542410"/>
                  </a:lnTo>
                  <a:lnTo>
                    <a:pt x="1040180" y="539870"/>
                  </a:lnTo>
                  <a:lnTo>
                    <a:pt x="1028809" y="539870"/>
                  </a:lnTo>
                  <a:lnTo>
                    <a:pt x="1028809" y="541140"/>
                  </a:lnTo>
                  <a:lnTo>
                    <a:pt x="1034731" y="541140"/>
                  </a:lnTo>
                  <a:lnTo>
                    <a:pt x="1035126" y="542410"/>
                  </a:lnTo>
                  <a:lnTo>
                    <a:pt x="1033310" y="542410"/>
                  </a:lnTo>
                  <a:lnTo>
                    <a:pt x="1032915" y="543680"/>
                  </a:lnTo>
                  <a:lnTo>
                    <a:pt x="1033941" y="543680"/>
                  </a:lnTo>
                  <a:lnTo>
                    <a:pt x="1035521" y="544950"/>
                  </a:lnTo>
                  <a:lnTo>
                    <a:pt x="1034257" y="547490"/>
                  </a:lnTo>
                  <a:close/>
                </a:path>
                <a:path w="2360295" h="1867535">
                  <a:moveTo>
                    <a:pt x="1025887" y="557650"/>
                  </a:moveTo>
                  <a:lnTo>
                    <a:pt x="1031731" y="557650"/>
                  </a:lnTo>
                  <a:lnTo>
                    <a:pt x="1031731" y="556380"/>
                  </a:lnTo>
                  <a:lnTo>
                    <a:pt x="1031573" y="555110"/>
                  </a:lnTo>
                  <a:lnTo>
                    <a:pt x="1031494" y="552570"/>
                  </a:lnTo>
                  <a:lnTo>
                    <a:pt x="1031888" y="551300"/>
                  </a:lnTo>
                  <a:lnTo>
                    <a:pt x="1031415" y="550030"/>
                  </a:lnTo>
                  <a:lnTo>
                    <a:pt x="1030388" y="550030"/>
                  </a:lnTo>
                  <a:lnTo>
                    <a:pt x="1030625" y="548760"/>
                  </a:lnTo>
                  <a:lnTo>
                    <a:pt x="1032678" y="547490"/>
                  </a:lnTo>
                  <a:lnTo>
                    <a:pt x="1030783" y="546220"/>
                  </a:lnTo>
                  <a:lnTo>
                    <a:pt x="1030546" y="544950"/>
                  </a:lnTo>
                  <a:lnTo>
                    <a:pt x="1030704" y="543680"/>
                  </a:lnTo>
                  <a:lnTo>
                    <a:pt x="1032362" y="543680"/>
                  </a:lnTo>
                  <a:lnTo>
                    <a:pt x="1032362" y="542410"/>
                  </a:lnTo>
                  <a:lnTo>
                    <a:pt x="1026123" y="542410"/>
                  </a:lnTo>
                  <a:lnTo>
                    <a:pt x="1024386" y="541140"/>
                  </a:lnTo>
                  <a:lnTo>
                    <a:pt x="1025334" y="541140"/>
                  </a:lnTo>
                  <a:lnTo>
                    <a:pt x="1025413" y="539870"/>
                  </a:lnTo>
                  <a:lnTo>
                    <a:pt x="1024544" y="539870"/>
                  </a:lnTo>
                  <a:lnTo>
                    <a:pt x="1023676" y="541140"/>
                  </a:lnTo>
                  <a:lnTo>
                    <a:pt x="1023676" y="544950"/>
                  </a:lnTo>
                  <a:lnTo>
                    <a:pt x="1023281" y="547490"/>
                  </a:lnTo>
                  <a:lnTo>
                    <a:pt x="1024228" y="550030"/>
                  </a:lnTo>
                  <a:lnTo>
                    <a:pt x="1024860" y="552570"/>
                  </a:lnTo>
                  <a:lnTo>
                    <a:pt x="1024149" y="553840"/>
                  </a:lnTo>
                  <a:lnTo>
                    <a:pt x="1024860" y="555110"/>
                  </a:lnTo>
                  <a:lnTo>
                    <a:pt x="1022017" y="555110"/>
                  </a:lnTo>
                  <a:lnTo>
                    <a:pt x="1025887" y="557650"/>
                  </a:lnTo>
                  <a:close/>
                </a:path>
                <a:path w="2360295" h="1867535">
                  <a:moveTo>
                    <a:pt x="1030625" y="542410"/>
                  </a:moveTo>
                  <a:lnTo>
                    <a:pt x="1031730" y="542410"/>
                  </a:lnTo>
                  <a:lnTo>
                    <a:pt x="1033784" y="541140"/>
                  </a:lnTo>
                  <a:lnTo>
                    <a:pt x="1030309" y="541140"/>
                  </a:lnTo>
                  <a:lnTo>
                    <a:pt x="1030625" y="542410"/>
                  </a:lnTo>
                  <a:close/>
                </a:path>
                <a:path w="2360295" h="1867535">
                  <a:moveTo>
                    <a:pt x="1027071" y="542410"/>
                  </a:moveTo>
                  <a:lnTo>
                    <a:pt x="1028888" y="542410"/>
                  </a:lnTo>
                  <a:lnTo>
                    <a:pt x="1028493" y="541140"/>
                  </a:lnTo>
                  <a:lnTo>
                    <a:pt x="1027308" y="541140"/>
                  </a:lnTo>
                  <a:lnTo>
                    <a:pt x="1027071" y="542410"/>
                  </a:lnTo>
                  <a:close/>
                </a:path>
                <a:path w="2360295" h="1867535">
                  <a:moveTo>
                    <a:pt x="1032520" y="544950"/>
                  </a:moveTo>
                  <a:lnTo>
                    <a:pt x="1033704" y="543680"/>
                  </a:lnTo>
                  <a:lnTo>
                    <a:pt x="1032915" y="543680"/>
                  </a:lnTo>
                  <a:lnTo>
                    <a:pt x="1032520" y="544950"/>
                  </a:lnTo>
                  <a:close/>
                </a:path>
                <a:path w="2360295" h="1867535">
                  <a:moveTo>
                    <a:pt x="1031414" y="544950"/>
                  </a:moveTo>
                  <a:lnTo>
                    <a:pt x="1031651" y="544950"/>
                  </a:lnTo>
                  <a:lnTo>
                    <a:pt x="1031967" y="543680"/>
                  </a:lnTo>
                  <a:lnTo>
                    <a:pt x="1031099" y="543680"/>
                  </a:lnTo>
                  <a:lnTo>
                    <a:pt x="1031414" y="544950"/>
                  </a:lnTo>
                  <a:close/>
                </a:path>
                <a:path w="2360295" h="1867535">
                  <a:moveTo>
                    <a:pt x="1037732" y="548760"/>
                  </a:moveTo>
                  <a:lnTo>
                    <a:pt x="1039074" y="548760"/>
                  </a:lnTo>
                  <a:lnTo>
                    <a:pt x="1039074" y="547490"/>
                  </a:lnTo>
                  <a:lnTo>
                    <a:pt x="1039232" y="546220"/>
                  </a:lnTo>
                  <a:lnTo>
                    <a:pt x="1037890" y="546220"/>
                  </a:lnTo>
                  <a:lnTo>
                    <a:pt x="1036389" y="547490"/>
                  </a:lnTo>
                  <a:lnTo>
                    <a:pt x="1037732" y="548760"/>
                  </a:lnTo>
                  <a:close/>
                </a:path>
                <a:path w="2360295" h="1867535">
                  <a:moveTo>
                    <a:pt x="1030862" y="550030"/>
                  </a:moveTo>
                  <a:lnTo>
                    <a:pt x="1034573" y="548760"/>
                  </a:lnTo>
                  <a:lnTo>
                    <a:pt x="1035126" y="548760"/>
                  </a:lnTo>
                  <a:lnTo>
                    <a:pt x="1034573" y="547490"/>
                  </a:lnTo>
                  <a:lnTo>
                    <a:pt x="1033784" y="547490"/>
                  </a:lnTo>
                  <a:lnTo>
                    <a:pt x="1030862" y="550030"/>
                  </a:lnTo>
                  <a:close/>
                </a:path>
                <a:path w="2360295" h="1867535">
                  <a:moveTo>
                    <a:pt x="1037258" y="550030"/>
                  </a:moveTo>
                  <a:lnTo>
                    <a:pt x="1037732" y="550030"/>
                  </a:lnTo>
                  <a:lnTo>
                    <a:pt x="1036942" y="548760"/>
                  </a:lnTo>
                  <a:lnTo>
                    <a:pt x="1036231" y="548760"/>
                  </a:lnTo>
                  <a:lnTo>
                    <a:pt x="1037258" y="550030"/>
                  </a:lnTo>
                  <a:close/>
                </a:path>
                <a:path w="2360295" h="1867535">
                  <a:moveTo>
                    <a:pt x="1035521" y="552570"/>
                  </a:moveTo>
                  <a:lnTo>
                    <a:pt x="1036705" y="550030"/>
                  </a:lnTo>
                  <a:lnTo>
                    <a:pt x="1036231" y="550030"/>
                  </a:lnTo>
                  <a:lnTo>
                    <a:pt x="1035600" y="548760"/>
                  </a:lnTo>
                  <a:lnTo>
                    <a:pt x="1034573" y="548760"/>
                  </a:lnTo>
                  <a:lnTo>
                    <a:pt x="1034810" y="550030"/>
                  </a:lnTo>
                  <a:lnTo>
                    <a:pt x="1035521" y="552570"/>
                  </a:lnTo>
                  <a:close/>
                </a:path>
                <a:path w="2360295" h="1867535">
                  <a:moveTo>
                    <a:pt x="1037336" y="552570"/>
                  </a:moveTo>
                  <a:lnTo>
                    <a:pt x="1038205" y="552570"/>
                  </a:lnTo>
                  <a:lnTo>
                    <a:pt x="1036862" y="551300"/>
                  </a:lnTo>
                  <a:lnTo>
                    <a:pt x="1037336" y="552570"/>
                  </a:lnTo>
                  <a:close/>
                </a:path>
                <a:path w="2360295" h="1867535">
                  <a:moveTo>
                    <a:pt x="1032203" y="555110"/>
                  </a:moveTo>
                  <a:lnTo>
                    <a:pt x="1033309" y="555110"/>
                  </a:lnTo>
                  <a:lnTo>
                    <a:pt x="1033783" y="553840"/>
                  </a:lnTo>
                  <a:lnTo>
                    <a:pt x="1034178" y="552570"/>
                  </a:lnTo>
                  <a:lnTo>
                    <a:pt x="1033151" y="552570"/>
                  </a:lnTo>
                  <a:lnTo>
                    <a:pt x="1032124" y="551300"/>
                  </a:lnTo>
                  <a:lnTo>
                    <a:pt x="1031967" y="553840"/>
                  </a:lnTo>
                  <a:lnTo>
                    <a:pt x="1033151" y="553840"/>
                  </a:lnTo>
                  <a:lnTo>
                    <a:pt x="1032203" y="555110"/>
                  </a:lnTo>
                  <a:close/>
                </a:path>
                <a:path w="2360295" h="1867535">
                  <a:moveTo>
                    <a:pt x="1037099" y="553840"/>
                  </a:moveTo>
                  <a:lnTo>
                    <a:pt x="1038126" y="553840"/>
                  </a:lnTo>
                  <a:lnTo>
                    <a:pt x="1038363" y="552570"/>
                  </a:lnTo>
                  <a:lnTo>
                    <a:pt x="1035599" y="552570"/>
                  </a:lnTo>
                  <a:lnTo>
                    <a:pt x="1037099" y="553840"/>
                  </a:lnTo>
                  <a:close/>
                </a:path>
                <a:path w="2360295" h="1867535">
                  <a:moveTo>
                    <a:pt x="1027071" y="562730"/>
                  </a:moveTo>
                  <a:lnTo>
                    <a:pt x="1033783" y="562730"/>
                  </a:lnTo>
                  <a:lnTo>
                    <a:pt x="1033546" y="561460"/>
                  </a:lnTo>
                  <a:lnTo>
                    <a:pt x="1033230" y="561460"/>
                  </a:lnTo>
                  <a:lnTo>
                    <a:pt x="1033230" y="560451"/>
                  </a:lnTo>
                  <a:lnTo>
                    <a:pt x="1032678" y="560190"/>
                  </a:lnTo>
                  <a:lnTo>
                    <a:pt x="1033230" y="559872"/>
                  </a:lnTo>
                  <a:lnTo>
                    <a:pt x="1033230" y="558920"/>
                  </a:lnTo>
                  <a:lnTo>
                    <a:pt x="1033467" y="557650"/>
                  </a:lnTo>
                  <a:lnTo>
                    <a:pt x="1033546" y="555110"/>
                  </a:lnTo>
                  <a:lnTo>
                    <a:pt x="1032362" y="555110"/>
                  </a:lnTo>
                  <a:lnTo>
                    <a:pt x="1031888" y="556380"/>
                  </a:lnTo>
                  <a:lnTo>
                    <a:pt x="1032836" y="556380"/>
                  </a:lnTo>
                  <a:lnTo>
                    <a:pt x="1032678" y="557650"/>
                  </a:lnTo>
                  <a:lnTo>
                    <a:pt x="1025966" y="557650"/>
                  </a:lnTo>
                  <a:lnTo>
                    <a:pt x="1024939" y="560190"/>
                  </a:lnTo>
                  <a:lnTo>
                    <a:pt x="1025650" y="561460"/>
                  </a:lnTo>
                  <a:lnTo>
                    <a:pt x="1027071" y="562730"/>
                  </a:lnTo>
                  <a:close/>
                </a:path>
                <a:path w="2360295" h="1867535">
                  <a:moveTo>
                    <a:pt x="1035363" y="561460"/>
                  </a:moveTo>
                  <a:lnTo>
                    <a:pt x="1036863" y="561460"/>
                  </a:lnTo>
                  <a:lnTo>
                    <a:pt x="1036547" y="560190"/>
                  </a:lnTo>
                  <a:lnTo>
                    <a:pt x="1035363" y="558920"/>
                  </a:lnTo>
                  <a:lnTo>
                    <a:pt x="1035047" y="557650"/>
                  </a:lnTo>
                  <a:lnTo>
                    <a:pt x="1034415" y="557650"/>
                  </a:lnTo>
                  <a:lnTo>
                    <a:pt x="1034415" y="558920"/>
                  </a:lnTo>
                  <a:lnTo>
                    <a:pt x="1034889" y="558920"/>
                  </a:lnTo>
                  <a:lnTo>
                    <a:pt x="1033230" y="559872"/>
                  </a:lnTo>
                  <a:lnTo>
                    <a:pt x="1033230" y="560451"/>
                  </a:lnTo>
                  <a:lnTo>
                    <a:pt x="1035363" y="561460"/>
                  </a:lnTo>
                  <a:close/>
                </a:path>
                <a:path w="2360295" h="1867535">
                  <a:moveTo>
                    <a:pt x="1036863" y="560190"/>
                  </a:moveTo>
                  <a:lnTo>
                    <a:pt x="1038759" y="560190"/>
                  </a:lnTo>
                  <a:lnTo>
                    <a:pt x="1038600" y="558920"/>
                  </a:lnTo>
                  <a:lnTo>
                    <a:pt x="1036153" y="558920"/>
                  </a:lnTo>
                  <a:lnTo>
                    <a:pt x="1036863" y="560190"/>
                  </a:lnTo>
                  <a:close/>
                </a:path>
                <a:path w="2360295" h="1867535">
                  <a:moveTo>
                    <a:pt x="1033230" y="560451"/>
                  </a:moveTo>
                  <a:lnTo>
                    <a:pt x="1033230" y="559872"/>
                  </a:lnTo>
                  <a:lnTo>
                    <a:pt x="1032678" y="560190"/>
                  </a:lnTo>
                  <a:lnTo>
                    <a:pt x="1033230" y="560451"/>
                  </a:lnTo>
                  <a:close/>
                </a:path>
                <a:path w="2360295" h="1867535">
                  <a:moveTo>
                    <a:pt x="1023833" y="564000"/>
                  </a:moveTo>
                  <a:lnTo>
                    <a:pt x="1039153" y="564000"/>
                  </a:lnTo>
                  <a:lnTo>
                    <a:pt x="1036389" y="562730"/>
                  </a:lnTo>
                  <a:lnTo>
                    <a:pt x="1039864" y="561460"/>
                  </a:lnTo>
                  <a:lnTo>
                    <a:pt x="1039074" y="560190"/>
                  </a:lnTo>
                  <a:lnTo>
                    <a:pt x="1037100" y="560190"/>
                  </a:lnTo>
                  <a:lnTo>
                    <a:pt x="1036942" y="561460"/>
                  </a:lnTo>
                  <a:lnTo>
                    <a:pt x="1035363" y="561460"/>
                  </a:lnTo>
                  <a:lnTo>
                    <a:pt x="1034099" y="562730"/>
                  </a:lnTo>
                  <a:lnTo>
                    <a:pt x="1023991" y="562730"/>
                  </a:lnTo>
                  <a:lnTo>
                    <a:pt x="1023833" y="564000"/>
                  </a:lnTo>
                  <a:close/>
                </a:path>
                <a:path w="2360295" h="1867535">
                  <a:moveTo>
                    <a:pt x="1036706" y="574160"/>
                  </a:moveTo>
                  <a:lnTo>
                    <a:pt x="1040259" y="574160"/>
                  </a:lnTo>
                  <a:lnTo>
                    <a:pt x="1040417" y="571620"/>
                  </a:lnTo>
                  <a:lnTo>
                    <a:pt x="1041522" y="570350"/>
                  </a:lnTo>
                  <a:lnTo>
                    <a:pt x="1039627" y="567810"/>
                  </a:lnTo>
                  <a:lnTo>
                    <a:pt x="1039469" y="564000"/>
                  </a:lnTo>
                  <a:lnTo>
                    <a:pt x="1034021" y="564000"/>
                  </a:lnTo>
                  <a:lnTo>
                    <a:pt x="1034692" y="565270"/>
                  </a:lnTo>
                  <a:lnTo>
                    <a:pt x="1038364" y="565270"/>
                  </a:lnTo>
                  <a:lnTo>
                    <a:pt x="1038600" y="566540"/>
                  </a:lnTo>
                  <a:lnTo>
                    <a:pt x="1038916" y="567810"/>
                  </a:lnTo>
                  <a:lnTo>
                    <a:pt x="1037258" y="567810"/>
                  </a:lnTo>
                  <a:lnTo>
                    <a:pt x="1037337" y="569080"/>
                  </a:lnTo>
                  <a:lnTo>
                    <a:pt x="1036390" y="569080"/>
                  </a:lnTo>
                  <a:lnTo>
                    <a:pt x="1034337" y="571620"/>
                  </a:lnTo>
                  <a:lnTo>
                    <a:pt x="1037811" y="572890"/>
                  </a:lnTo>
                  <a:lnTo>
                    <a:pt x="1036706" y="574160"/>
                  </a:lnTo>
                  <a:close/>
                </a:path>
                <a:path w="2360295" h="1867535">
                  <a:moveTo>
                    <a:pt x="1023676" y="571620"/>
                  </a:moveTo>
                  <a:lnTo>
                    <a:pt x="1030467" y="571620"/>
                  </a:lnTo>
                  <a:lnTo>
                    <a:pt x="1030231" y="570350"/>
                  </a:lnTo>
                  <a:lnTo>
                    <a:pt x="1030073" y="569080"/>
                  </a:lnTo>
                  <a:lnTo>
                    <a:pt x="1029599" y="566540"/>
                  </a:lnTo>
                  <a:lnTo>
                    <a:pt x="1030625" y="565270"/>
                  </a:lnTo>
                  <a:lnTo>
                    <a:pt x="1032757" y="565270"/>
                  </a:lnTo>
                  <a:lnTo>
                    <a:pt x="1032994" y="564000"/>
                  </a:lnTo>
                  <a:lnTo>
                    <a:pt x="1024544" y="564000"/>
                  </a:lnTo>
                  <a:lnTo>
                    <a:pt x="1022965" y="566540"/>
                  </a:lnTo>
                  <a:lnTo>
                    <a:pt x="1024544" y="569080"/>
                  </a:lnTo>
                  <a:lnTo>
                    <a:pt x="1023676" y="571620"/>
                  </a:lnTo>
                  <a:close/>
                </a:path>
                <a:path w="2360295" h="1867535">
                  <a:moveTo>
                    <a:pt x="1037100" y="566540"/>
                  </a:moveTo>
                  <a:lnTo>
                    <a:pt x="1038048" y="565270"/>
                  </a:lnTo>
                  <a:lnTo>
                    <a:pt x="1036469" y="565270"/>
                  </a:lnTo>
                  <a:lnTo>
                    <a:pt x="1037100" y="566540"/>
                  </a:lnTo>
                  <a:close/>
                </a:path>
                <a:path w="2360295" h="1867535">
                  <a:moveTo>
                    <a:pt x="1035363" y="566540"/>
                  </a:moveTo>
                  <a:lnTo>
                    <a:pt x="1036469" y="565270"/>
                  </a:lnTo>
                  <a:lnTo>
                    <a:pt x="1034692" y="565270"/>
                  </a:lnTo>
                  <a:lnTo>
                    <a:pt x="1035363" y="566540"/>
                  </a:lnTo>
                  <a:close/>
                </a:path>
                <a:path w="2360295" h="1867535">
                  <a:moveTo>
                    <a:pt x="1024860" y="572890"/>
                  </a:moveTo>
                  <a:lnTo>
                    <a:pt x="1033863" y="572890"/>
                  </a:lnTo>
                  <a:lnTo>
                    <a:pt x="1031652" y="566540"/>
                  </a:lnTo>
                  <a:lnTo>
                    <a:pt x="1031257" y="566540"/>
                  </a:lnTo>
                  <a:lnTo>
                    <a:pt x="1031336" y="567810"/>
                  </a:lnTo>
                  <a:lnTo>
                    <a:pt x="1031573" y="569080"/>
                  </a:lnTo>
                  <a:lnTo>
                    <a:pt x="1031889" y="569080"/>
                  </a:lnTo>
                  <a:lnTo>
                    <a:pt x="1031099" y="571620"/>
                  </a:lnTo>
                  <a:lnTo>
                    <a:pt x="1024465" y="571620"/>
                  </a:lnTo>
                  <a:lnTo>
                    <a:pt x="1024860" y="572890"/>
                  </a:lnTo>
                  <a:close/>
                </a:path>
                <a:path w="2360295" h="1867535">
                  <a:moveTo>
                    <a:pt x="1023518" y="574160"/>
                  </a:moveTo>
                  <a:lnTo>
                    <a:pt x="1034337" y="574160"/>
                  </a:lnTo>
                  <a:lnTo>
                    <a:pt x="1034653" y="572890"/>
                  </a:lnTo>
                  <a:lnTo>
                    <a:pt x="1023518" y="572890"/>
                  </a:lnTo>
                  <a:lnTo>
                    <a:pt x="1023518" y="574160"/>
                  </a:lnTo>
                  <a:close/>
                </a:path>
                <a:path w="2360295" h="1867535">
                  <a:moveTo>
                    <a:pt x="1039232" y="575430"/>
                  </a:moveTo>
                  <a:lnTo>
                    <a:pt x="1040417" y="574160"/>
                  </a:lnTo>
                  <a:lnTo>
                    <a:pt x="1038601" y="574160"/>
                  </a:lnTo>
                  <a:lnTo>
                    <a:pt x="1039232" y="575430"/>
                  </a:lnTo>
                  <a:close/>
                </a:path>
                <a:path w="2360295" h="1867535">
                  <a:moveTo>
                    <a:pt x="1023044" y="575430"/>
                  </a:moveTo>
                  <a:lnTo>
                    <a:pt x="1033626" y="575430"/>
                  </a:lnTo>
                  <a:lnTo>
                    <a:pt x="1033942" y="574160"/>
                  </a:lnTo>
                  <a:lnTo>
                    <a:pt x="1024702" y="574160"/>
                  </a:lnTo>
                  <a:lnTo>
                    <a:pt x="1023044" y="575430"/>
                  </a:lnTo>
                  <a:close/>
                </a:path>
                <a:path w="2360295" h="1867535">
                  <a:moveTo>
                    <a:pt x="1025255" y="577970"/>
                  </a:moveTo>
                  <a:lnTo>
                    <a:pt x="1030625" y="577970"/>
                  </a:lnTo>
                  <a:lnTo>
                    <a:pt x="1030546" y="576700"/>
                  </a:lnTo>
                  <a:lnTo>
                    <a:pt x="1031099" y="575430"/>
                  </a:lnTo>
                  <a:lnTo>
                    <a:pt x="1025413" y="575430"/>
                  </a:lnTo>
                  <a:lnTo>
                    <a:pt x="1023912" y="576700"/>
                  </a:lnTo>
                  <a:lnTo>
                    <a:pt x="1025571" y="576700"/>
                  </a:lnTo>
                  <a:lnTo>
                    <a:pt x="1025255" y="577970"/>
                  </a:lnTo>
                  <a:close/>
                </a:path>
                <a:path w="2360295" h="1867535">
                  <a:moveTo>
                    <a:pt x="1023676" y="577970"/>
                  </a:moveTo>
                  <a:lnTo>
                    <a:pt x="1024860" y="577970"/>
                  </a:lnTo>
                  <a:lnTo>
                    <a:pt x="1024465" y="576700"/>
                  </a:lnTo>
                  <a:lnTo>
                    <a:pt x="1023912" y="576700"/>
                  </a:lnTo>
                  <a:lnTo>
                    <a:pt x="1023676" y="577970"/>
                  </a:lnTo>
                  <a:close/>
                </a:path>
                <a:path w="2360295" h="1867535">
                  <a:moveTo>
                    <a:pt x="1025018" y="581780"/>
                  </a:moveTo>
                  <a:lnTo>
                    <a:pt x="1026755" y="580510"/>
                  </a:lnTo>
                  <a:lnTo>
                    <a:pt x="1031494" y="580510"/>
                  </a:lnTo>
                  <a:lnTo>
                    <a:pt x="1031257" y="577970"/>
                  </a:lnTo>
                  <a:lnTo>
                    <a:pt x="1023755" y="577970"/>
                  </a:lnTo>
                  <a:lnTo>
                    <a:pt x="1023834" y="579240"/>
                  </a:lnTo>
                  <a:lnTo>
                    <a:pt x="1024071" y="579240"/>
                  </a:lnTo>
                  <a:lnTo>
                    <a:pt x="1024465" y="580510"/>
                  </a:lnTo>
                  <a:lnTo>
                    <a:pt x="1025018" y="581780"/>
                  </a:lnTo>
                  <a:close/>
                </a:path>
                <a:path w="2360295" h="1867535">
                  <a:moveTo>
                    <a:pt x="1040338" y="581780"/>
                  </a:moveTo>
                  <a:lnTo>
                    <a:pt x="1040654" y="581780"/>
                  </a:lnTo>
                  <a:lnTo>
                    <a:pt x="1041049" y="580510"/>
                  </a:lnTo>
                  <a:lnTo>
                    <a:pt x="1040890" y="579240"/>
                  </a:lnTo>
                  <a:lnTo>
                    <a:pt x="1039074" y="579240"/>
                  </a:lnTo>
                  <a:lnTo>
                    <a:pt x="1040733" y="580510"/>
                  </a:lnTo>
                  <a:lnTo>
                    <a:pt x="1039609" y="580879"/>
                  </a:lnTo>
                  <a:lnTo>
                    <a:pt x="1040338" y="581780"/>
                  </a:lnTo>
                  <a:close/>
                </a:path>
                <a:path w="2360295" h="1867535">
                  <a:moveTo>
                    <a:pt x="1036309" y="580510"/>
                  </a:moveTo>
                  <a:lnTo>
                    <a:pt x="1035046" y="579240"/>
                  </a:lnTo>
                  <a:lnTo>
                    <a:pt x="1034019" y="579240"/>
                  </a:lnTo>
                  <a:lnTo>
                    <a:pt x="1036309" y="580510"/>
                  </a:lnTo>
                  <a:close/>
                </a:path>
                <a:path w="2360295" h="1867535">
                  <a:moveTo>
                    <a:pt x="1032677" y="581780"/>
                  </a:moveTo>
                  <a:lnTo>
                    <a:pt x="1034730" y="581780"/>
                  </a:lnTo>
                  <a:lnTo>
                    <a:pt x="1032914" y="579240"/>
                  </a:lnTo>
                  <a:lnTo>
                    <a:pt x="1032598" y="579240"/>
                  </a:lnTo>
                  <a:lnTo>
                    <a:pt x="1031651" y="580510"/>
                  </a:lnTo>
                  <a:lnTo>
                    <a:pt x="1032124" y="580510"/>
                  </a:lnTo>
                  <a:lnTo>
                    <a:pt x="1032677" y="581780"/>
                  </a:lnTo>
                  <a:close/>
                </a:path>
                <a:path w="2360295" h="1867535">
                  <a:moveTo>
                    <a:pt x="1039281" y="580986"/>
                  </a:moveTo>
                  <a:lnTo>
                    <a:pt x="1039609" y="580879"/>
                  </a:lnTo>
                  <a:lnTo>
                    <a:pt x="1039311" y="580510"/>
                  </a:lnTo>
                  <a:lnTo>
                    <a:pt x="1039281" y="580986"/>
                  </a:lnTo>
                  <a:close/>
                </a:path>
                <a:path w="2360295" h="1867535">
                  <a:moveTo>
                    <a:pt x="1029993" y="583050"/>
                  </a:moveTo>
                  <a:lnTo>
                    <a:pt x="1032204" y="583050"/>
                  </a:lnTo>
                  <a:lnTo>
                    <a:pt x="1031099" y="580510"/>
                  </a:lnTo>
                  <a:lnTo>
                    <a:pt x="1030546" y="581780"/>
                  </a:lnTo>
                  <a:lnTo>
                    <a:pt x="1029914" y="581780"/>
                  </a:lnTo>
                  <a:lnTo>
                    <a:pt x="1029993" y="583050"/>
                  </a:lnTo>
                  <a:close/>
                </a:path>
                <a:path w="2360295" h="1867535">
                  <a:moveTo>
                    <a:pt x="1025413" y="584320"/>
                  </a:moveTo>
                  <a:lnTo>
                    <a:pt x="1029378" y="583181"/>
                  </a:lnTo>
                  <a:lnTo>
                    <a:pt x="1029362" y="583050"/>
                  </a:lnTo>
                  <a:lnTo>
                    <a:pt x="1027940" y="580510"/>
                  </a:lnTo>
                  <a:lnTo>
                    <a:pt x="1026755" y="580510"/>
                  </a:lnTo>
                  <a:lnTo>
                    <a:pt x="1026992" y="581780"/>
                  </a:lnTo>
                  <a:lnTo>
                    <a:pt x="1026834" y="583050"/>
                  </a:lnTo>
                  <a:lnTo>
                    <a:pt x="1024860" y="583050"/>
                  </a:lnTo>
                  <a:lnTo>
                    <a:pt x="1025413" y="584320"/>
                  </a:lnTo>
                  <a:close/>
                </a:path>
                <a:path w="2360295" h="1867535">
                  <a:moveTo>
                    <a:pt x="1037771" y="583050"/>
                  </a:moveTo>
                  <a:lnTo>
                    <a:pt x="1039074" y="583050"/>
                  </a:lnTo>
                  <a:lnTo>
                    <a:pt x="1039232" y="581780"/>
                  </a:lnTo>
                  <a:lnTo>
                    <a:pt x="1039281" y="580986"/>
                  </a:lnTo>
                  <a:lnTo>
                    <a:pt x="1036863" y="581780"/>
                  </a:lnTo>
                  <a:lnTo>
                    <a:pt x="1037771" y="583050"/>
                  </a:lnTo>
                  <a:close/>
                </a:path>
                <a:path w="2360295" h="1867535">
                  <a:moveTo>
                    <a:pt x="1030309" y="588130"/>
                  </a:moveTo>
                  <a:lnTo>
                    <a:pt x="1040021" y="588130"/>
                  </a:lnTo>
                  <a:lnTo>
                    <a:pt x="1040337" y="585590"/>
                  </a:lnTo>
                  <a:lnTo>
                    <a:pt x="1040811" y="584320"/>
                  </a:lnTo>
                  <a:lnTo>
                    <a:pt x="1040337" y="581780"/>
                  </a:lnTo>
                  <a:lnTo>
                    <a:pt x="1039943" y="581780"/>
                  </a:lnTo>
                  <a:lnTo>
                    <a:pt x="1040180" y="583050"/>
                  </a:lnTo>
                  <a:lnTo>
                    <a:pt x="1037771" y="583050"/>
                  </a:lnTo>
                  <a:lnTo>
                    <a:pt x="1038679" y="584320"/>
                  </a:lnTo>
                  <a:lnTo>
                    <a:pt x="1038522" y="586860"/>
                  </a:lnTo>
                  <a:lnTo>
                    <a:pt x="1029677" y="586860"/>
                  </a:lnTo>
                  <a:lnTo>
                    <a:pt x="1029896" y="587739"/>
                  </a:lnTo>
                  <a:lnTo>
                    <a:pt x="1030309" y="588130"/>
                  </a:lnTo>
                  <a:close/>
                </a:path>
                <a:path w="2360295" h="1867535">
                  <a:moveTo>
                    <a:pt x="1027071" y="586860"/>
                  </a:moveTo>
                  <a:lnTo>
                    <a:pt x="1037653" y="586860"/>
                  </a:lnTo>
                  <a:lnTo>
                    <a:pt x="1036469" y="585590"/>
                  </a:lnTo>
                  <a:lnTo>
                    <a:pt x="1035363" y="583050"/>
                  </a:lnTo>
                  <a:lnTo>
                    <a:pt x="1034178" y="581780"/>
                  </a:lnTo>
                  <a:lnTo>
                    <a:pt x="1033704" y="581780"/>
                  </a:lnTo>
                  <a:lnTo>
                    <a:pt x="1034020" y="583050"/>
                  </a:lnTo>
                  <a:lnTo>
                    <a:pt x="1029993" y="583050"/>
                  </a:lnTo>
                  <a:lnTo>
                    <a:pt x="1030230" y="584320"/>
                  </a:lnTo>
                  <a:lnTo>
                    <a:pt x="1028914" y="584320"/>
                  </a:lnTo>
                  <a:lnTo>
                    <a:pt x="1027071" y="586860"/>
                  </a:lnTo>
                  <a:close/>
                </a:path>
                <a:path w="2360295" h="1867535">
                  <a:moveTo>
                    <a:pt x="1024860" y="583050"/>
                  </a:moveTo>
                  <a:lnTo>
                    <a:pt x="1025887" y="583050"/>
                  </a:lnTo>
                  <a:lnTo>
                    <a:pt x="1025492" y="581780"/>
                  </a:lnTo>
                  <a:lnTo>
                    <a:pt x="1023676" y="581780"/>
                  </a:lnTo>
                  <a:lnTo>
                    <a:pt x="1024860" y="583050"/>
                  </a:lnTo>
                  <a:close/>
                </a:path>
                <a:path w="2360295" h="1867535">
                  <a:moveTo>
                    <a:pt x="1029431" y="583607"/>
                  </a:moveTo>
                  <a:lnTo>
                    <a:pt x="1029835" y="583050"/>
                  </a:lnTo>
                  <a:lnTo>
                    <a:pt x="1029378" y="583181"/>
                  </a:lnTo>
                  <a:lnTo>
                    <a:pt x="1029431" y="583607"/>
                  </a:lnTo>
                  <a:close/>
                </a:path>
                <a:path w="2360295" h="1867535">
                  <a:moveTo>
                    <a:pt x="1028914" y="584320"/>
                  </a:moveTo>
                  <a:lnTo>
                    <a:pt x="1029519" y="584320"/>
                  </a:lnTo>
                  <a:lnTo>
                    <a:pt x="1029431" y="583607"/>
                  </a:lnTo>
                  <a:lnTo>
                    <a:pt x="1028914" y="584320"/>
                  </a:lnTo>
                  <a:close/>
                </a:path>
                <a:path w="2360295" h="1867535">
                  <a:moveTo>
                    <a:pt x="1037596" y="592235"/>
                  </a:moveTo>
                  <a:lnTo>
                    <a:pt x="1037890" y="591940"/>
                  </a:lnTo>
                  <a:lnTo>
                    <a:pt x="1034257" y="590670"/>
                  </a:lnTo>
                  <a:lnTo>
                    <a:pt x="1035679" y="588130"/>
                  </a:lnTo>
                  <a:lnTo>
                    <a:pt x="1029993" y="588130"/>
                  </a:lnTo>
                  <a:lnTo>
                    <a:pt x="1029896" y="587739"/>
                  </a:lnTo>
                  <a:lnTo>
                    <a:pt x="1028966" y="586860"/>
                  </a:lnTo>
                  <a:lnTo>
                    <a:pt x="1026361" y="590670"/>
                  </a:lnTo>
                  <a:lnTo>
                    <a:pt x="1024110" y="590670"/>
                  </a:lnTo>
                  <a:lnTo>
                    <a:pt x="1023202" y="591940"/>
                  </a:lnTo>
                  <a:lnTo>
                    <a:pt x="1037099" y="591940"/>
                  </a:lnTo>
                  <a:lnTo>
                    <a:pt x="1037596" y="592235"/>
                  </a:lnTo>
                  <a:close/>
                </a:path>
                <a:path w="2360295" h="1867535">
                  <a:moveTo>
                    <a:pt x="1024110" y="590670"/>
                  </a:moveTo>
                  <a:lnTo>
                    <a:pt x="1026361" y="590670"/>
                  </a:lnTo>
                  <a:lnTo>
                    <a:pt x="1025176" y="586860"/>
                  </a:lnTo>
                  <a:lnTo>
                    <a:pt x="1024307" y="586860"/>
                  </a:lnTo>
                  <a:lnTo>
                    <a:pt x="1024150" y="588130"/>
                  </a:lnTo>
                  <a:lnTo>
                    <a:pt x="1024307" y="588130"/>
                  </a:lnTo>
                  <a:lnTo>
                    <a:pt x="1025650" y="589400"/>
                  </a:lnTo>
                  <a:lnTo>
                    <a:pt x="1025018" y="589400"/>
                  </a:lnTo>
                  <a:lnTo>
                    <a:pt x="1024110" y="590670"/>
                  </a:lnTo>
                  <a:close/>
                </a:path>
                <a:path w="2360295" h="1867535">
                  <a:moveTo>
                    <a:pt x="1029993" y="588130"/>
                  </a:moveTo>
                  <a:lnTo>
                    <a:pt x="1030309" y="588130"/>
                  </a:lnTo>
                  <a:lnTo>
                    <a:pt x="1029896" y="587739"/>
                  </a:lnTo>
                  <a:lnTo>
                    <a:pt x="1029993" y="588130"/>
                  </a:lnTo>
                  <a:close/>
                </a:path>
                <a:path w="2360295" h="1867535">
                  <a:moveTo>
                    <a:pt x="1038521" y="589400"/>
                  </a:moveTo>
                  <a:lnTo>
                    <a:pt x="1039232" y="589400"/>
                  </a:lnTo>
                  <a:lnTo>
                    <a:pt x="1039864" y="588130"/>
                  </a:lnTo>
                  <a:lnTo>
                    <a:pt x="1037968" y="588130"/>
                  </a:lnTo>
                  <a:lnTo>
                    <a:pt x="1038521" y="589400"/>
                  </a:lnTo>
                  <a:close/>
                </a:path>
                <a:path w="2360295" h="1867535">
                  <a:moveTo>
                    <a:pt x="1036152" y="589400"/>
                  </a:moveTo>
                  <a:lnTo>
                    <a:pt x="1036942" y="589400"/>
                  </a:lnTo>
                  <a:lnTo>
                    <a:pt x="1037100" y="588130"/>
                  </a:lnTo>
                  <a:lnTo>
                    <a:pt x="1035836" y="588130"/>
                  </a:lnTo>
                  <a:lnTo>
                    <a:pt x="1036152" y="589400"/>
                  </a:lnTo>
                  <a:close/>
                </a:path>
                <a:path w="2360295" h="1867535">
                  <a:moveTo>
                    <a:pt x="1038840" y="592760"/>
                  </a:moveTo>
                  <a:lnTo>
                    <a:pt x="1040574" y="591940"/>
                  </a:lnTo>
                  <a:lnTo>
                    <a:pt x="1038364" y="591940"/>
                  </a:lnTo>
                  <a:lnTo>
                    <a:pt x="1038243" y="592074"/>
                  </a:lnTo>
                  <a:lnTo>
                    <a:pt x="1038840" y="592760"/>
                  </a:lnTo>
                  <a:close/>
                </a:path>
                <a:path w="2360295" h="1867535">
                  <a:moveTo>
                    <a:pt x="1038227" y="592056"/>
                  </a:moveTo>
                  <a:lnTo>
                    <a:pt x="1038364" y="591940"/>
                  </a:lnTo>
                  <a:lnTo>
                    <a:pt x="1038126" y="591940"/>
                  </a:lnTo>
                  <a:close/>
                </a:path>
                <a:path w="2360295" h="1867535">
                  <a:moveTo>
                    <a:pt x="1037287" y="592545"/>
                  </a:moveTo>
                  <a:lnTo>
                    <a:pt x="1037596" y="592235"/>
                  </a:lnTo>
                  <a:lnTo>
                    <a:pt x="1037099" y="591940"/>
                  </a:lnTo>
                  <a:lnTo>
                    <a:pt x="1037287" y="592545"/>
                  </a:lnTo>
                  <a:close/>
                </a:path>
                <a:path w="2360295" h="1867535">
                  <a:moveTo>
                    <a:pt x="1024623" y="594480"/>
                  </a:moveTo>
                  <a:lnTo>
                    <a:pt x="1035363" y="594480"/>
                  </a:lnTo>
                  <a:lnTo>
                    <a:pt x="1037074" y="592760"/>
                  </a:lnTo>
                  <a:lnTo>
                    <a:pt x="1037191" y="592235"/>
                  </a:lnTo>
                  <a:lnTo>
                    <a:pt x="1037099" y="591940"/>
                  </a:lnTo>
                  <a:lnTo>
                    <a:pt x="1023202" y="591940"/>
                  </a:lnTo>
                  <a:lnTo>
                    <a:pt x="1024623" y="594480"/>
                  </a:lnTo>
                  <a:close/>
                </a:path>
                <a:path w="2360295" h="1867535">
                  <a:moveTo>
                    <a:pt x="1037922" y="592430"/>
                  </a:moveTo>
                  <a:lnTo>
                    <a:pt x="1038243" y="592074"/>
                  </a:lnTo>
                  <a:lnTo>
                    <a:pt x="1037841" y="592382"/>
                  </a:lnTo>
                  <a:close/>
                </a:path>
                <a:path w="2360295" h="1867535">
                  <a:moveTo>
                    <a:pt x="1037363" y="592787"/>
                  </a:moveTo>
                  <a:lnTo>
                    <a:pt x="1037841" y="592382"/>
                  </a:lnTo>
                  <a:lnTo>
                    <a:pt x="1037596" y="592235"/>
                  </a:lnTo>
                  <a:lnTo>
                    <a:pt x="1037402" y="592430"/>
                  </a:lnTo>
                  <a:lnTo>
                    <a:pt x="1037363" y="592787"/>
                  </a:lnTo>
                  <a:close/>
                </a:path>
                <a:path w="2360295" h="1867535">
                  <a:moveTo>
                    <a:pt x="1037423" y="592982"/>
                  </a:moveTo>
                  <a:lnTo>
                    <a:pt x="1037818" y="592545"/>
                  </a:lnTo>
                  <a:lnTo>
                    <a:pt x="1037841" y="592382"/>
                  </a:lnTo>
                  <a:lnTo>
                    <a:pt x="1037395" y="592760"/>
                  </a:lnTo>
                  <a:lnTo>
                    <a:pt x="1037423" y="592982"/>
                  </a:lnTo>
                  <a:close/>
                </a:path>
                <a:path w="2360295" h="1867535">
                  <a:moveTo>
                    <a:pt x="1037494" y="593210"/>
                  </a:moveTo>
                  <a:lnTo>
                    <a:pt x="1037889" y="593210"/>
                  </a:lnTo>
                  <a:lnTo>
                    <a:pt x="1038637" y="592856"/>
                  </a:lnTo>
                  <a:lnTo>
                    <a:pt x="1037922" y="592430"/>
                  </a:lnTo>
                  <a:lnTo>
                    <a:pt x="1037538" y="592856"/>
                  </a:lnTo>
                  <a:lnTo>
                    <a:pt x="1037494" y="593210"/>
                  </a:lnTo>
                  <a:close/>
                </a:path>
                <a:path w="2360295" h="1867535">
                  <a:moveTo>
                    <a:pt x="1039231" y="593210"/>
                  </a:moveTo>
                  <a:lnTo>
                    <a:pt x="1038840" y="592760"/>
                  </a:lnTo>
                  <a:lnTo>
                    <a:pt x="1038637" y="592856"/>
                  </a:lnTo>
                  <a:lnTo>
                    <a:pt x="1039231" y="593210"/>
                  </a:lnTo>
                  <a:close/>
                </a:path>
                <a:path w="2360295" h="1867535">
                  <a:moveTo>
                    <a:pt x="1025334" y="605910"/>
                  </a:moveTo>
                  <a:lnTo>
                    <a:pt x="1036389" y="605910"/>
                  </a:lnTo>
                  <a:lnTo>
                    <a:pt x="1036547" y="604640"/>
                  </a:lnTo>
                  <a:lnTo>
                    <a:pt x="1036547" y="603370"/>
                  </a:lnTo>
                  <a:lnTo>
                    <a:pt x="1036705" y="602100"/>
                  </a:lnTo>
                  <a:lnTo>
                    <a:pt x="1035837" y="598290"/>
                  </a:lnTo>
                  <a:lnTo>
                    <a:pt x="1037574" y="597020"/>
                  </a:lnTo>
                  <a:lnTo>
                    <a:pt x="1036074" y="594480"/>
                  </a:lnTo>
                  <a:lnTo>
                    <a:pt x="1037423" y="592982"/>
                  </a:lnTo>
                  <a:lnTo>
                    <a:pt x="1037363" y="592787"/>
                  </a:lnTo>
                  <a:lnTo>
                    <a:pt x="1035363" y="594480"/>
                  </a:lnTo>
                  <a:lnTo>
                    <a:pt x="1024623" y="594480"/>
                  </a:lnTo>
                  <a:lnTo>
                    <a:pt x="1024229" y="598290"/>
                  </a:lnTo>
                  <a:lnTo>
                    <a:pt x="1025176" y="599560"/>
                  </a:lnTo>
                  <a:lnTo>
                    <a:pt x="1025413" y="600830"/>
                  </a:lnTo>
                  <a:lnTo>
                    <a:pt x="1024307" y="602100"/>
                  </a:lnTo>
                  <a:lnTo>
                    <a:pt x="1023992" y="603370"/>
                  </a:lnTo>
                  <a:lnTo>
                    <a:pt x="1026755" y="603370"/>
                  </a:lnTo>
                  <a:lnTo>
                    <a:pt x="1026834" y="604640"/>
                  </a:lnTo>
                  <a:lnTo>
                    <a:pt x="1025316" y="605861"/>
                  </a:lnTo>
                  <a:close/>
                </a:path>
                <a:path w="2360295" h="1867535">
                  <a:moveTo>
                    <a:pt x="1038067" y="593431"/>
                  </a:moveTo>
                  <a:lnTo>
                    <a:pt x="1038205" y="593210"/>
                  </a:lnTo>
                  <a:lnTo>
                    <a:pt x="1037889" y="593210"/>
                  </a:lnTo>
                  <a:lnTo>
                    <a:pt x="1038067" y="593431"/>
                  </a:lnTo>
                  <a:close/>
                </a:path>
                <a:path w="2360295" h="1867535">
                  <a:moveTo>
                    <a:pt x="1037415" y="594480"/>
                  </a:moveTo>
                  <a:lnTo>
                    <a:pt x="1038915" y="594480"/>
                  </a:lnTo>
                  <a:lnTo>
                    <a:pt x="1038067" y="593431"/>
                  </a:lnTo>
                  <a:lnTo>
                    <a:pt x="1037415" y="594480"/>
                  </a:lnTo>
                  <a:close/>
                </a:path>
                <a:path w="2360295" h="1867535">
                  <a:moveTo>
                    <a:pt x="1035758" y="610990"/>
                  </a:moveTo>
                  <a:lnTo>
                    <a:pt x="1037416" y="610990"/>
                  </a:lnTo>
                  <a:lnTo>
                    <a:pt x="1040021" y="608450"/>
                  </a:lnTo>
                  <a:lnTo>
                    <a:pt x="1039248" y="605961"/>
                  </a:lnTo>
                  <a:lnTo>
                    <a:pt x="1039153" y="603370"/>
                  </a:lnTo>
                  <a:lnTo>
                    <a:pt x="1037890" y="604640"/>
                  </a:lnTo>
                  <a:lnTo>
                    <a:pt x="1037021" y="604640"/>
                  </a:lnTo>
                  <a:lnTo>
                    <a:pt x="1036705" y="605910"/>
                  </a:lnTo>
                  <a:lnTo>
                    <a:pt x="1025334" y="605910"/>
                  </a:lnTo>
                  <a:lnTo>
                    <a:pt x="1027229" y="607180"/>
                  </a:lnTo>
                  <a:lnTo>
                    <a:pt x="1027229" y="608450"/>
                  </a:lnTo>
                  <a:lnTo>
                    <a:pt x="1024386" y="608450"/>
                  </a:lnTo>
                  <a:lnTo>
                    <a:pt x="1024228" y="609720"/>
                  </a:lnTo>
                  <a:lnTo>
                    <a:pt x="1036626" y="609720"/>
                  </a:lnTo>
                  <a:lnTo>
                    <a:pt x="1035758" y="610990"/>
                  </a:lnTo>
                  <a:close/>
                </a:path>
                <a:path w="2360295" h="1867535">
                  <a:moveTo>
                    <a:pt x="1024465" y="604640"/>
                  </a:moveTo>
                  <a:lnTo>
                    <a:pt x="1024623" y="603370"/>
                  </a:lnTo>
                  <a:lnTo>
                    <a:pt x="1024308" y="603370"/>
                  </a:lnTo>
                  <a:lnTo>
                    <a:pt x="1024465" y="604640"/>
                  </a:lnTo>
                  <a:close/>
                </a:path>
                <a:path w="2360295" h="1867535">
                  <a:moveTo>
                    <a:pt x="1024386" y="608450"/>
                  </a:moveTo>
                  <a:lnTo>
                    <a:pt x="1025571" y="608450"/>
                  </a:lnTo>
                  <a:lnTo>
                    <a:pt x="1025334" y="607180"/>
                  </a:lnTo>
                  <a:lnTo>
                    <a:pt x="1025316" y="605861"/>
                  </a:lnTo>
                  <a:lnTo>
                    <a:pt x="1024860" y="604640"/>
                  </a:lnTo>
                  <a:lnTo>
                    <a:pt x="1023755" y="604640"/>
                  </a:lnTo>
                  <a:lnTo>
                    <a:pt x="1024058" y="605861"/>
                  </a:lnTo>
                  <a:lnTo>
                    <a:pt x="1024386" y="608450"/>
                  </a:lnTo>
                  <a:close/>
                </a:path>
                <a:path w="2360295" h="1867535">
                  <a:moveTo>
                    <a:pt x="1024071" y="613530"/>
                  </a:moveTo>
                  <a:lnTo>
                    <a:pt x="1033073" y="613530"/>
                  </a:lnTo>
                  <a:lnTo>
                    <a:pt x="1032915" y="610990"/>
                  </a:lnTo>
                  <a:lnTo>
                    <a:pt x="1035205" y="610990"/>
                  </a:lnTo>
                  <a:lnTo>
                    <a:pt x="1034020" y="609720"/>
                  </a:lnTo>
                  <a:lnTo>
                    <a:pt x="1024228" y="609720"/>
                  </a:lnTo>
                  <a:lnTo>
                    <a:pt x="1023439" y="612260"/>
                  </a:lnTo>
                  <a:lnTo>
                    <a:pt x="1024071" y="613530"/>
                  </a:lnTo>
                  <a:close/>
                </a:path>
                <a:path w="2360295" h="1867535">
                  <a:moveTo>
                    <a:pt x="1034810" y="618610"/>
                  </a:moveTo>
                  <a:lnTo>
                    <a:pt x="1034494" y="614800"/>
                  </a:lnTo>
                  <a:lnTo>
                    <a:pt x="1034889" y="614800"/>
                  </a:lnTo>
                  <a:lnTo>
                    <a:pt x="1039469" y="612260"/>
                  </a:lnTo>
                  <a:lnTo>
                    <a:pt x="1037968" y="610990"/>
                  </a:lnTo>
                  <a:lnTo>
                    <a:pt x="1037258" y="610990"/>
                  </a:lnTo>
                  <a:lnTo>
                    <a:pt x="1037100" y="612260"/>
                  </a:lnTo>
                  <a:lnTo>
                    <a:pt x="1036863" y="612260"/>
                  </a:lnTo>
                  <a:lnTo>
                    <a:pt x="1036547" y="613530"/>
                  </a:lnTo>
                  <a:lnTo>
                    <a:pt x="1024071" y="613530"/>
                  </a:lnTo>
                  <a:lnTo>
                    <a:pt x="1025887" y="614800"/>
                  </a:lnTo>
                  <a:lnTo>
                    <a:pt x="1024702" y="617340"/>
                  </a:lnTo>
                  <a:lnTo>
                    <a:pt x="1034178" y="617340"/>
                  </a:lnTo>
                  <a:lnTo>
                    <a:pt x="1034810" y="618610"/>
                  </a:lnTo>
                  <a:close/>
                </a:path>
                <a:path w="2360295" h="1867535">
                  <a:moveTo>
                    <a:pt x="1034652" y="612260"/>
                  </a:moveTo>
                  <a:lnTo>
                    <a:pt x="1034968" y="610990"/>
                  </a:lnTo>
                  <a:lnTo>
                    <a:pt x="1034257" y="610990"/>
                  </a:lnTo>
                  <a:lnTo>
                    <a:pt x="1034652" y="612260"/>
                  </a:lnTo>
                  <a:close/>
                </a:path>
                <a:path w="2360295" h="1867535">
                  <a:moveTo>
                    <a:pt x="1037337" y="616070"/>
                  </a:moveTo>
                  <a:lnTo>
                    <a:pt x="1038284" y="616070"/>
                  </a:lnTo>
                  <a:lnTo>
                    <a:pt x="1038284" y="614800"/>
                  </a:lnTo>
                  <a:lnTo>
                    <a:pt x="1034494" y="614800"/>
                  </a:lnTo>
                  <a:lnTo>
                    <a:pt x="1037337" y="616070"/>
                  </a:lnTo>
                  <a:close/>
                </a:path>
                <a:path w="2360295" h="1867535">
                  <a:moveTo>
                    <a:pt x="1037376" y="617975"/>
                  </a:moveTo>
                  <a:lnTo>
                    <a:pt x="1038047" y="617340"/>
                  </a:lnTo>
                  <a:lnTo>
                    <a:pt x="1038599" y="616070"/>
                  </a:lnTo>
                  <a:lnTo>
                    <a:pt x="1037257" y="616070"/>
                  </a:lnTo>
                  <a:lnTo>
                    <a:pt x="1037376" y="617975"/>
                  </a:lnTo>
                  <a:close/>
                </a:path>
                <a:path w="2360295" h="1867535">
                  <a:moveTo>
                    <a:pt x="1030388" y="624960"/>
                  </a:moveTo>
                  <a:lnTo>
                    <a:pt x="1035599" y="624960"/>
                  </a:lnTo>
                  <a:lnTo>
                    <a:pt x="1035047" y="623690"/>
                  </a:lnTo>
                  <a:lnTo>
                    <a:pt x="1035599" y="623690"/>
                  </a:lnTo>
                  <a:lnTo>
                    <a:pt x="1035126" y="622420"/>
                  </a:lnTo>
                  <a:lnTo>
                    <a:pt x="1035283" y="621150"/>
                  </a:lnTo>
                  <a:lnTo>
                    <a:pt x="1034889" y="621150"/>
                  </a:lnTo>
                  <a:lnTo>
                    <a:pt x="1035757" y="619880"/>
                  </a:lnTo>
                  <a:lnTo>
                    <a:pt x="1035441" y="618610"/>
                  </a:lnTo>
                  <a:lnTo>
                    <a:pt x="1033704" y="618610"/>
                  </a:lnTo>
                  <a:lnTo>
                    <a:pt x="1033309" y="617340"/>
                  </a:lnTo>
                  <a:lnTo>
                    <a:pt x="1024702" y="617340"/>
                  </a:lnTo>
                  <a:lnTo>
                    <a:pt x="1028256" y="618610"/>
                  </a:lnTo>
                  <a:lnTo>
                    <a:pt x="1028015" y="618720"/>
                  </a:lnTo>
                  <a:lnTo>
                    <a:pt x="1028808" y="619880"/>
                  </a:lnTo>
                  <a:lnTo>
                    <a:pt x="1029361" y="619880"/>
                  </a:lnTo>
                  <a:lnTo>
                    <a:pt x="1029383" y="621265"/>
                  </a:lnTo>
                  <a:lnTo>
                    <a:pt x="1029598" y="622420"/>
                  </a:lnTo>
                  <a:lnTo>
                    <a:pt x="1030704" y="622420"/>
                  </a:lnTo>
                  <a:lnTo>
                    <a:pt x="1030615" y="623740"/>
                  </a:lnTo>
                  <a:lnTo>
                    <a:pt x="1030388" y="624960"/>
                  </a:lnTo>
                  <a:close/>
                </a:path>
                <a:path w="2360295" h="1867535">
                  <a:moveTo>
                    <a:pt x="1036704" y="618610"/>
                  </a:moveTo>
                  <a:lnTo>
                    <a:pt x="1037415" y="618610"/>
                  </a:lnTo>
                  <a:lnTo>
                    <a:pt x="1037376" y="617975"/>
                  </a:lnTo>
                  <a:lnTo>
                    <a:pt x="1036704" y="618610"/>
                  </a:lnTo>
                  <a:close/>
                </a:path>
                <a:path w="2360295" h="1867535">
                  <a:moveTo>
                    <a:pt x="1037573" y="619880"/>
                  </a:moveTo>
                  <a:lnTo>
                    <a:pt x="1039389" y="619880"/>
                  </a:lnTo>
                  <a:lnTo>
                    <a:pt x="1039784" y="618610"/>
                  </a:lnTo>
                  <a:lnTo>
                    <a:pt x="1037415" y="618610"/>
                  </a:lnTo>
                  <a:lnTo>
                    <a:pt x="1037573" y="619880"/>
                  </a:lnTo>
                  <a:close/>
                </a:path>
                <a:path w="2360295" h="1867535">
                  <a:moveTo>
                    <a:pt x="1025492" y="622420"/>
                  </a:moveTo>
                  <a:lnTo>
                    <a:pt x="1026597" y="622420"/>
                  </a:lnTo>
                  <a:lnTo>
                    <a:pt x="1027545" y="621150"/>
                  </a:lnTo>
                  <a:lnTo>
                    <a:pt x="1027916" y="618766"/>
                  </a:lnTo>
                  <a:lnTo>
                    <a:pt x="1022728" y="621150"/>
                  </a:lnTo>
                  <a:lnTo>
                    <a:pt x="1025492" y="622420"/>
                  </a:lnTo>
                  <a:close/>
                </a:path>
                <a:path w="2360295" h="1867535">
                  <a:moveTo>
                    <a:pt x="1038616" y="621912"/>
                  </a:moveTo>
                  <a:lnTo>
                    <a:pt x="1039310" y="619880"/>
                  </a:lnTo>
                  <a:lnTo>
                    <a:pt x="1038205" y="619880"/>
                  </a:lnTo>
                  <a:lnTo>
                    <a:pt x="1038334" y="621265"/>
                  </a:lnTo>
                  <a:lnTo>
                    <a:pt x="1038616" y="621912"/>
                  </a:lnTo>
                  <a:close/>
                </a:path>
                <a:path w="2360295" h="1867535">
                  <a:moveTo>
                    <a:pt x="1038205" y="619887"/>
                  </a:moveTo>
                  <a:close/>
                </a:path>
                <a:path w="2360295" h="1867535">
                  <a:moveTo>
                    <a:pt x="1035915" y="623690"/>
                  </a:moveTo>
                  <a:lnTo>
                    <a:pt x="1038363" y="623690"/>
                  </a:lnTo>
                  <a:lnTo>
                    <a:pt x="1038205" y="622420"/>
                  </a:lnTo>
                  <a:lnTo>
                    <a:pt x="1038442" y="622420"/>
                  </a:lnTo>
                  <a:lnTo>
                    <a:pt x="1038394" y="621912"/>
                  </a:lnTo>
                  <a:lnTo>
                    <a:pt x="1038284" y="621150"/>
                  </a:lnTo>
                  <a:lnTo>
                    <a:pt x="1038205" y="619880"/>
                  </a:lnTo>
                  <a:lnTo>
                    <a:pt x="1037096" y="619887"/>
                  </a:lnTo>
                  <a:lnTo>
                    <a:pt x="1036547" y="621150"/>
                  </a:lnTo>
                  <a:lnTo>
                    <a:pt x="1037021" y="621150"/>
                  </a:lnTo>
                  <a:lnTo>
                    <a:pt x="1035208" y="622365"/>
                  </a:lnTo>
                  <a:lnTo>
                    <a:pt x="1035915" y="623690"/>
                  </a:lnTo>
                  <a:close/>
                </a:path>
                <a:path w="2360295" h="1867535">
                  <a:moveTo>
                    <a:pt x="1038442" y="622420"/>
                  </a:moveTo>
                  <a:lnTo>
                    <a:pt x="1038616" y="621912"/>
                  </a:lnTo>
                  <a:lnTo>
                    <a:pt x="1038334" y="621265"/>
                  </a:lnTo>
                  <a:lnTo>
                    <a:pt x="1038442" y="622420"/>
                  </a:lnTo>
                  <a:close/>
                </a:path>
                <a:path w="2360295" h="1867535">
                  <a:moveTo>
                    <a:pt x="1038442" y="622420"/>
                  </a:moveTo>
                  <a:lnTo>
                    <a:pt x="1038837" y="622420"/>
                  </a:lnTo>
                  <a:lnTo>
                    <a:pt x="1038616" y="621912"/>
                  </a:lnTo>
                  <a:lnTo>
                    <a:pt x="1038442" y="622420"/>
                  </a:lnTo>
                  <a:close/>
                </a:path>
                <a:path w="2360295" h="1867535">
                  <a:moveTo>
                    <a:pt x="1036050" y="624899"/>
                  </a:moveTo>
                  <a:lnTo>
                    <a:pt x="1037131" y="623740"/>
                  </a:lnTo>
                  <a:lnTo>
                    <a:pt x="1035915" y="623690"/>
                  </a:lnTo>
                  <a:lnTo>
                    <a:pt x="1035204" y="622420"/>
                  </a:lnTo>
                  <a:lnTo>
                    <a:pt x="1036050" y="624899"/>
                  </a:lnTo>
                  <a:close/>
                </a:path>
                <a:path w="2360295" h="1867535">
                  <a:moveTo>
                    <a:pt x="1029598" y="623690"/>
                  </a:moveTo>
                  <a:lnTo>
                    <a:pt x="1030072" y="623690"/>
                  </a:lnTo>
                  <a:lnTo>
                    <a:pt x="1029993" y="622420"/>
                  </a:lnTo>
                  <a:lnTo>
                    <a:pt x="1029677" y="622420"/>
                  </a:lnTo>
                  <a:lnTo>
                    <a:pt x="1029598" y="623690"/>
                  </a:lnTo>
                  <a:close/>
                </a:path>
                <a:path w="2360295" h="1867535">
                  <a:moveTo>
                    <a:pt x="1037889" y="624960"/>
                  </a:moveTo>
                  <a:lnTo>
                    <a:pt x="1038284" y="624960"/>
                  </a:lnTo>
                  <a:lnTo>
                    <a:pt x="1038284" y="623690"/>
                  </a:lnTo>
                  <a:lnTo>
                    <a:pt x="1037178" y="623690"/>
                  </a:lnTo>
                  <a:lnTo>
                    <a:pt x="1037889" y="624960"/>
                  </a:lnTo>
                  <a:close/>
                </a:path>
                <a:path w="2360295" h="1867535">
                  <a:moveTo>
                    <a:pt x="1037131" y="623740"/>
                  </a:moveTo>
                  <a:close/>
                </a:path>
                <a:path w="2360295" h="1867535">
                  <a:moveTo>
                    <a:pt x="1028571" y="624960"/>
                  </a:moveTo>
                  <a:lnTo>
                    <a:pt x="1030388" y="624960"/>
                  </a:lnTo>
                  <a:lnTo>
                    <a:pt x="1030072" y="623690"/>
                  </a:lnTo>
                  <a:lnTo>
                    <a:pt x="1028571" y="624960"/>
                  </a:lnTo>
                  <a:close/>
                </a:path>
                <a:path w="2360295" h="1867535">
                  <a:moveTo>
                    <a:pt x="1036748" y="628308"/>
                  </a:moveTo>
                  <a:lnTo>
                    <a:pt x="1037494" y="627641"/>
                  </a:lnTo>
                  <a:lnTo>
                    <a:pt x="1035994" y="624960"/>
                  </a:lnTo>
                  <a:lnTo>
                    <a:pt x="1028098" y="624960"/>
                  </a:lnTo>
                  <a:lnTo>
                    <a:pt x="1027387" y="623690"/>
                  </a:lnTo>
                  <a:lnTo>
                    <a:pt x="1025858" y="625829"/>
                  </a:lnTo>
                  <a:lnTo>
                    <a:pt x="1026282" y="626230"/>
                  </a:lnTo>
                  <a:lnTo>
                    <a:pt x="1028019" y="626230"/>
                  </a:lnTo>
                  <a:lnTo>
                    <a:pt x="1028414" y="627500"/>
                  </a:lnTo>
                  <a:lnTo>
                    <a:pt x="1034336" y="627500"/>
                  </a:lnTo>
                  <a:lnTo>
                    <a:pt x="1036748" y="628308"/>
                  </a:lnTo>
                  <a:close/>
                </a:path>
                <a:path w="2360295" h="1867535">
                  <a:moveTo>
                    <a:pt x="1025571" y="625557"/>
                  </a:moveTo>
                  <a:lnTo>
                    <a:pt x="1025571" y="623690"/>
                  </a:lnTo>
                  <a:lnTo>
                    <a:pt x="1025097" y="623690"/>
                  </a:lnTo>
                  <a:lnTo>
                    <a:pt x="1024781" y="624960"/>
                  </a:lnTo>
                  <a:lnTo>
                    <a:pt x="1024939" y="624960"/>
                  </a:lnTo>
                  <a:lnTo>
                    <a:pt x="1025571" y="625557"/>
                  </a:lnTo>
                  <a:close/>
                </a:path>
                <a:path w="2360295" h="1867535">
                  <a:moveTo>
                    <a:pt x="1035994" y="624960"/>
                  </a:moveTo>
                  <a:close/>
                </a:path>
                <a:path w="2360295" h="1867535">
                  <a:moveTo>
                    <a:pt x="1025571" y="626230"/>
                  </a:moveTo>
                  <a:lnTo>
                    <a:pt x="1025858" y="625829"/>
                  </a:lnTo>
                  <a:lnTo>
                    <a:pt x="1025571" y="625557"/>
                  </a:lnTo>
                  <a:lnTo>
                    <a:pt x="1025571" y="626230"/>
                  </a:lnTo>
                  <a:close/>
                </a:path>
                <a:path w="2360295" h="1867535">
                  <a:moveTo>
                    <a:pt x="1038126" y="628770"/>
                  </a:moveTo>
                  <a:lnTo>
                    <a:pt x="1039468" y="628770"/>
                  </a:lnTo>
                  <a:lnTo>
                    <a:pt x="1039547" y="627500"/>
                  </a:lnTo>
                  <a:lnTo>
                    <a:pt x="1039390" y="626230"/>
                  </a:lnTo>
                  <a:lnTo>
                    <a:pt x="1038758" y="626230"/>
                  </a:lnTo>
                  <a:lnTo>
                    <a:pt x="1038995" y="627500"/>
                  </a:lnTo>
                  <a:lnTo>
                    <a:pt x="1037652" y="627500"/>
                  </a:lnTo>
                  <a:lnTo>
                    <a:pt x="1037494" y="627641"/>
                  </a:lnTo>
                  <a:lnTo>
                    <a:pt x="1038126" y="628770"/>
                  </a:lnTo>
                  <a:close/>
                </a:path>
                <a:path w="2360295" h="1867535">
                  <a:moveTo>
                    <a:pt x="1028966" y="633850"/>
                  </a:moveTo>
                  <a:lnTo>
                    <a:pt x="1038995" y="633850"/>
                  </a:lnTo>
                  <a:lnTo>
                    <a:pt x="1038284" y="632580"/>
                  </a:lnTo>
                  <a:lnTo>
                    <a:pt x="1039390" y="632580"/>
                  </a:lnTo>
                  <a:lnTo>
                    <a:pt x="1039784" y="631310"/>
                  </a:lnTo>
                  <a:lnTo>
                    <a:pt x="1040258" y="631310"/>
                  </a:lnTo>
                  <a:lnTo>
                    <a:pt x="1038916" y="630040"/>
                  </a:lnTo>
                  <a:lnTo>
                    <a:pt x="1041363" y="628770"/>
                  </a:lnTo>
                  <a:lnTo>
                    <a:pt x="1033230" y="628770"/>
                  </a:lnTo>
                  <a:lnTo>
                    <a:pt x="1033072" y="627500"/>
                  </a:lnTo>
                  <a:lnTo>
                    <a:pt x="1028335" y="627500"/>
                  </a:lnTo>
                  <a:lnTo>
                    <a:pt x="1027387" y="628770"/>
                  </a:lnTo>
                  <a:lnTo>
                    <a:pt x="1026124" y="630040"/>
                  </a:lnTo>
                  <a:lnTo>
                    <a:pt x="1028571" y="630040"/>
                  </a:lnTo>
                  <a:lnTo>
                    <a:pt x="1028177" y="631310"/>
                  </a:lnTo>
                  <a:lnTo>
                    <a:pt x="1028177" y="632580"/>
                  </a:lnTo>
                  <a:lnTo>
                    <a:pt x="1028966" y="633850"/>
                  </a:lnTo>
                  <a:close/>
                </a:path>
                <a:path w="2360295" h="1867535">
                  <a:moveTo>
                    <a:pt x="1038126" y="628770"/>
                  </a:moveTo>
                  <a:lnTo>
                    <a:pt x="1037494" y="627641"/>
                  </a:lnTo>
                  <a:lnTo>
                    <a:pt x="1036748" y="628308"/>
                  </a:lnTo>
                  <a:lnTo>
                    <a:pt x="1038126" y="628770"/>
                  </a:lnTo>
                  <a:close/>
                </a:path>
                <a:path w="2360295" h="1867535">
                  <a:moveTo>
                    <a:pt x="1036231" y="628770"/>
                  </a:moveTo>
                  <a:lnTo>
                    <a:pt x="1038126" y="628770"/>
                  </a:lnTo>
                  <a:lnTo>
                    <a:pt x="1036748" y="628308"/>
                  </a:lnTo>
                  <a:lnTo>
                    <a:pt x="1036231" y="628770"/>
                  </a:lnTo>
                  <a:close/>
                </a:path>
                <a:path w="2360295" h="1867535">
                  <a:moveTo>
                    <a:pt x="1028572" y="635120"/>
                  </a:moveTo>
                  <a:lnTo>
                    <a:pt x="1040021" y="635120"/>
                  </a:lnTo>
                  <a:lnTo>
                    <a:pt x="1039311" y="633850"/>
                  </a:lnTo>
                  <a:lnTo>
                    <a:pt x="1027782" y="633850"/>
                  </a:lnTo>
                  <a:lnTo>
                    <a:pt x="1028572" y="635120"/>
                  </a:lnTo>
                  <a:close/>
                </a:path>
                <a:path w="2360295" h="1867535">
                  <a:moveTo>
                    <a:pt x="1027229" y="636390"/>
                  </a:moveTo>
                  <a:lnTo>
                    <a:pt x="1026360" y="635120"/>
                  </a:lnTo>
                  <a:lnTo>
                    <a:pt x="1027071" y="633850"/>
                  </a:lnTo>
                  <a:lnTo>
                    <a:pt x="1025571" y="633850"/>
                  </a:lnTo>
                  <a:lnTo>
                    <a:pt x="1025255" y="635120"/>
                  </a:lnTo>
                  <a:lnTo>
                    <a:pt x="1025571" y="635120"/>
                  </a:lnTo>
                  <a:lnTo>
                    <a:pt x="1027229" y="636390"/>
                  </a:lnTo>
                  <a:close/>
                </a:path>
                <a:path w="2360295" h="1867535">
                  <a:moveTo>
                    <a:pt x="1037494" y="637660"/>
                  </a:moveTo>
                  <a:lnTo>
                    <a:pt x="1038126" y="637660"/>
                  </a:lnTo>
                  <a:lnTo>
                    <a:pt x="1037336" y="636390"/>
                  </a:lnTo>
                  <a:lnTo>
                    <a:pt x="1039153" y="636390"/>
                  </a:lnTo>
                  <a:lnTo>
                    <a:pt x="1037021" y="635120"/>
                  </a:lnTo>
                  <a:lnTo>
                    <a:pt x="1036863" y="635120"/>
                  </a:lnTo>
                  <a:lnTo>
                    <a:pt x="1036152" y="636390"/>
                  </a:lnTo>
                  <a:lnTo>
                    <a:pt x="1037494" y="637660"/>
                  </a:lnTo>
                  <a:close/>
                </a:path>
                <a:path w="2360295" h="1867535">
                  <a:moveTo>
                    <a:pt x="1027308" y="637660"/>
                  </a:moveTo>
                  <a:lnTo>
                    <a:pt x="1033388" y="637660"/>
                  </a:lnTo>
                  <a:lnTo>
                    <a:pt x="1034652" y="636390"/>
                  </a:lnTo>
                  <a:lnTo>
                    <a:pt x="1035836" y="635120"/>
                  </a:lnTo>
                  <a:lnTo>
                    <a:pt x="1028335" y="635120"/>
                  </a:lnTo>
                  <a:lnTo>
                    <a:pt x="1028177" y="636390"/>
                  </a:lnTo>
                  <a:lnTo>
                    <a:pt x="1027624" y="636390"/>
                  </a:lnTo>
                  <a:lnTo>
                    <a:pt x="1027308" y="637660"/>
                  </a:lnTo>
                  <a:close/>
                </a:path>
                <a:path w="2360295" h="1867535">
                  <a:moveTo>
                    <a:pt x="1025019" y="638930"/>
                  </a:moveTo>
                  <a:lnTo>
                    <a:pt x="1025808" y="638930"/>
                  </a:lnTo>
                  <a:lnTo>
                    <a:pt x="1026282" y="637660"/>
                  </a:lnTo>
                  <a:lnTo>
                    <a:pt x="1027308" y="637660"/>
                  </a:lnTo>
                  <a:lnTo>
                    <a:pt x="1025808" y="636390"/>
                  </a:lnTo>
                  <a:lnTo>
                    <a:pt x="1025413" y="636390"/>
                  </a:lnTo>
                  <a:lnTo>
                    <a:pt x="1025176" y="635120"/>
                  </a:lnTo>
                  <a:lnTo>
                    <a:pt x="1025097" y="636390"/>
                  </a:lnTo>
                  <a:lnTo>
                    <a:pt x="1025019" y="638930"/>
                  </a:lnTo>
                  <a:close/>
                </a:path>
                <a:path w="2360295" h="1867535">
                  <a:moveTo>
                    <a:pt x="1038363" y="638930"/>
                  </a:moveTo>
                  <a:lnTo>
                    <a:pt x="1039705" y="638930"/>
                  </a:lnTo>
                  <a:lnTo>
                    <a:pt x="1039389" y="637660"/>
                  </a:lnTo>
                  <a:lnTo>
                    <a:pt x="1039152" y="636390"/>
                  </a:lnTo>
                  <a:lnTo>
                    <a:pt x="1038837" y="637660"/>
                  </a:lnTo>
                  <a:lnTo>
                    <a:pt x="1038284" y="637660"/>
                  </a:lnTo>
                  <a:lnTo>
                    <a:pt x="1038363" y="638930"/>
                  </a:lnTo>
                  <a:close/>
                </a:path>
                <a:path w="2360295" h="1867535">
                  <a:moveTo>
                    <a:pt x="1026598" y="641470"/>
                  </a:moveTo>
                  <a:lnTo>
                    <a:pt x="1034494" y="641470"/>
                  </a:lnTo>
                  <a:lnTo>
                    <a:pt x="1034573" y="640200"/>
                  </a:lnTo>
                  <a:lnTo>
                    <a:pt x="1033941" y="640200"/>
                  </a:lnTo>
                  <a:lnTo>
                    <a:pt x="1032599" y="638930"/>
                  </a:lnTo>
                  <a:lnTo>
                    <a:pt x="1033941" y="637660"/>
                  </a:lnTo>
                  <a:lnTo>
                    <a:pt x="1026282" y="637660"/>
                  </a:lnTo>
                  <a:lnTo>
                    <a:pt x="1026677" y="638930"/>
                  </a:lnTo>
                  <a:lnTo>
                    <a:pt x="1025018" y="638930"/>
                  </a:lnTo>
                  <a:lnTo>
                    <a:pt x="1026835" y="640200"/>
                  </a:lnTo>
                  <a:lnTo>
                    <a:pt x="1026598" y="641470"/>
                  </a:lnTo>
                  <a:close/>
                </a:path>
                <a:path w="2360295" h="1867535">
                  <a:moveTo>
                    <a:pt x="1039626" y="644010"/>
                  </a:moveTo>
                  <a:lnTo>
                    <a:pt x="1039468" y="641470"/>
                  </a:lnTo>
                  <a:lnTo>
                    <a:pt x="1037889" y="641470"/>
                  </a:lnTo>
                  <a:lnTo>
                    <a:pt x="1039626" y="644010"/>
                  </a:lnTo>
                  <a:close/>
                </a:path>
                <a:path w="2360295" h="1867535">
                  <a:moveTo>
                    <a:pt x="1037257" y="642740"/>
                  </a:moveTo>
                  <a:lnTo>
                    <a:pt x="1037573" y="642740"/>
                  </a:lnTo>
                  <a:lnTo>
                    <a:pt x="1037889" y="641470"/>
                  </a:lnTo>
                  <a:lnTo>
                    <a:pt x="1037336" y="641470"/>
                  </a:lnTo>
                  <a:lnTo>
                    <a:pt x="1037257" y="642740"/>
                  </a:lnTo>
                  <a:close/>
                </a:path>
                <a:path w="2360295" h="1867535">
                  <a:moveTo>
                    <a:pt x="1027308" y="642740"/>
                  </a:moveTo>
                  <a:lnTo>
                    <a:pt x="1033941" y="642740"/>
                  </a:lnTo>
                  <a:lnTo>
                    <a:pt x="1034809" y="641470"/>
                  </a:lnTo>
                  <a:lnTo>
                    <a:pt x="1026202" y="641470"/>
                  </a:lnTo>
                  <a:lnTo>
                    <a:pt x="1027308" y="642740"/>
                  </a:lnTo>
                  <a:close/>
                </a:path>
                <a:path w="2360295" h="1867535">
                  <a:moveTo>
                    <a:pt x="1035283" y="644010"/>
                  </a:moveTo>
                  <a:lnTo>
                    <a:pt x="1035520" y="644010"/>
                  </a:lnTo>
                  <a:lnTo>
                    <a:pt x="1035599" y="642740"/>
                  </a:lnTo>
                  <a:lnTo>
                    <a:pt x="1035283" y="644010"/>
                  </a:lnTo>
                  <a:close/>
                </a:path>
                <a:path w="2360295" h="1867535">
                  <a:moveTo>
                    <a:pt x="1025867" y="646550"/>
                  </a:moveTo>
                  <a:lnTo>
                    <a:pt x="1034730" y="646550"/>
                  </a:lnTo>
                  <a:lnTo>
                    <a:pt x="1034414" y="645280"/>
                  </a:lnTo>
                  <a:lnTo>
                    <a:pt x="1032203" y="645280"/>
                  </a:lnTo>
                  <a:lnTo>
                    <a:pt x="1034335" y="644010"/>
                  </a:lnTo>
                  <a:lnTo>
                    <a:pt x="1034493" y="644010"/>
                  </a:lnTo>
                  <a:lnTo>
                    <a:pt x="1034257" y="642740"/>
                  </a:lnTo>
                  <a:lnTo>
                    <a:pt x="1025334" y="642740"/>
                  </a:lnTo>
                  <a:lnTo>
                    <a:pt x="1025867" y="646550"/>
                  </a:lnTo>
                  <a:close/>
                </a:path>
                <a:path w="2360295" h="1867535">
                  <a:moveTo>
                    <a:pt x="1026044" y="647820"/>
                  </a:moveTo>
                  <a:lnTo>
                    <a:pt x="1037257" y="647820"/>
                  </a:lnTo>
                  <a:lnTo>
                    <a:pt x="1036625" y="646550"/>
                  </a:lnTo>
                  <a:lnTo>
                    <a:pt x="1036862" y="644010"/>
                  </a:lnTo>
                  <a:lnTo>
                    <a:pt x="1035836" y="646550"/>
                  </a:lnTo>
                  <a:lnTo>
                    <a:pt x="1025867" y="646550"/>
                  </a:lnTo>
                  <a:lnTo>
                    <a:pt x="1026044" y="647820"/>
                  </a:lnTo>
                  <a:close/>
                </a:path>
                <a:path w="2360295" h="1867535">
                  <a:moveTo>
                    <a:pt x="1026123" y="666870"/>
                  </a:moveTo>
                  <a:lnTo>
                    <a:pt x="1037179" y="666870"/>
                  </a:lnTo>
                  <a:lnTo>
                    <a:pt x="1037573" y="665600"/>
                  </a:lnTo>
                  <a:lnTo>
                    <a:pt x="1035915" y="665600"/>
                  </a:lnTo>
                  <a:lnTo>
                    <a:pt x="1035126" y="664330"/>
                  </a:lnTo>
                  <a:lnTo>
                    <a:pt x="1034889" y="664330"/>
                  </a:lnTo>
                  <a:lnTo>
                    <a:pt x="1035126" y="663060"/>
                  </a:lnTo>
                  <a:lnTo>
                    <a:pt x="1036073" y="663060"/>
                  </a:lnTo>
                  <a:lnTo>
                    <a:pt x="1035836" y="661790"/>
                  </a:lnTo>
                  <a:lnTo>
                    <a:pt x="1031730" y="661790"/>
                  </a:lnTo>
                  <a:lnTo>
                    <a:pt x="1033862" y="659250"/>
                  </a:lnTo>
                  <a:lnTo>
                    <a:pt x="1032914" y="657980"/>
                  </a:lnTo>
                  <a:lnTo>
                    <a:pt x="1031651" y="657980"/>
                  </a:lnTo>
                  <a:lnTo>
                    <a:pt x="1032441" y="655440"/>
                  </a:lnTo>
                  <a:lnTo>
                    <a:pt x="1033862" y="652900"/>
                  </a:lnTo>
                  <a:lnTo>
                    <a:pt x="1034099" y="652900"/>
                  </a:lnTo>
                  <a:lnTo>
                    <a:pt x="1034020" y="651630"/>
                  </a:lnTo>
                  <a:lnTo>
                    <a:pt x="1037889" y="651630"/>
                  </a:lnTo>
                  <a:lnTo>
                    <a:pt x="1038758" y="650360"/>
                  </a:lnTo>
                  <a:lnTo>
                    <a:pt x="1038363" y="647820"/>
                  </a:lnTo>
                  <a:lnTo>
                    <a:pt x="1026281" y="647820"/>
                  </a:lnTo>
                  <a:lnTo>
                    <a:pt x="1024623" y="650360"/>
                  </a:lnTo>
                  <a:lnTo>
                    <a:pt x="1026123" y="654170"/>
                  </a:lnTo>
                  <a:lnTo>
                    <a:pt x="1025334" y="656710"/>
                  </a:lnTo>
                  <a:lnTo>
                    <a:pt x="1024465" y="659250"/>
                  </a:lnTo>
                  <a:lnTo>
                    <a:pt x="1025649" y="660520"/>
                  </a:lnTo>
                  <a:lnTo>
                    <a:pt x="1025728" y="663060"/>
                  </a:lnTo>
                  <a:lnTo>
                    <a:pt x="1025807" y="664330"/>
                  </a:lnTo>
                  <a:lnTo>
                    <a:pt x="1024939" y="665600"/>
                  </a:lnTo>
                  <a:lnTo>
                    <a:pt x="1026123" y="666870"/>
                  </a:lnTo>
                  <a:close/>
                </a:path>
                <a:path w="2360295" h="1867535">
                  <a:moveTo>
                    <a:pt x="1031730" y="661790"/>
                  </a:moveTo>
                  <a:lnTo>
                    <a:pt x="1034099" y="661790"/>
                  </a:lnTo>
                  <a:lnTo>
                    <a:pt x="1034257" y="660520"/>
                  </a:lnTo>
                  <a:lnTo>
                    <a:pt x="1031730" y="661790"/>
                  </a:lnTo>
                  <a:close/>
                </a:path>
                <a:path w="2360295" h="1867535">
                  <a:moveTo>
                    <a:pt x="1039044" y="666175"/>
                  </a:moveTo>
                  <a:lnTo>
                    <a:pt x="1039705" y="665600"/>
                  </a:lnTo>
                  <a:lnTo>
                    <a:pt x="1038758" y="665600"/>
                  </a:lnTo>
                  <a:lnTo>
                    <a:pt x="1039044" y="666175"/>
                  </a:lnTo>
                  <a:close/>
                </a:path>
                <a:path w="2360295" h="1867535">
                  <a:moveTo>
                    <a:pt x="1036783" y="668140"/>
                  </a:moveTo>
                  <a:lnTo>
                    <a:pt x="1039468" y="668140"/>
                  </a:lnTo>
                  <a:lnTo>
                    <a:pt x="1039705" y="666870"/>
                  </a:lnTo>
                  <a:lnTo>
                    <a:pt x="1039389" y="666870"/>
                  </a:lnTo>
                  <a:lnTo>
                    <a:pt x="1039044" y="666175"/>
                  </a:lnTo>
                  <a:lnTo>
                    <a:pt x="1036783" y="668140"/>
                  </a:lnTo>
                  <a:close/>
                </a:path>
                <a:path w="2360295" h="1867535">
                  <a:moveTo>
                    <a:pt x="1024781" y="680840"/>
                  </a:moveTo>
                  <a:lnTo>
                    <a:pt x="1025175" y="680840"/>
                  </a:lnTo>
                  <a:lnTo>
                    <a:pt x="1025412" y="679570"/>
                  </a:lnTo>
                  <a:lnTo>
                    <a:pt x="1025886" y="678300"/>
                  </a:lnTo>
                  <a:lnTo>
                    <a:pt x="1036073" y="678300"/>
                  </a:lnTo>
                  <a:lnTo>
                    <a:pt x="1037178" y="677030"/>
                  </a:lnTo>
                  <a:lnTo>
                    <a:pt x="1034178" y="675760"/>
                  </a:lnTo>
                  <a:lnTo>
                    <a:pt x="1036863" y="675760"/>
                  </a:lnTo>
                  <a:lnTo>
                    <a:pt x="1037021" y="674490"/>
                  </a:lnTo>
                  <a:lnTo>
                    <a:pt x="1035441" y="674490"/>
                  </a:lnTo>
                  <a:lnTo>
                    <a:pt x="1036389" y="673220"/>
                  </a:lnTo>
                  <a:lnTo>
                    <a:pt x="1035520" y="670680"/>
                  </a:lnTo>
                  <a:lnTo>
                    <a:pt x="1035836" y="669410"/>
                  </a:lnTo>
                  <a:lnTo>
                    <a:pt x="1037257" y="666870"/>
                  </a:lnTo>
                  <a:lnTo>
                    <a:pt x="1026834" y="666870"/>
                  </a:lnTo>
                  <a:lnTo>
                    <a:pt x="1028097" y="668140"/>
                  </a:lnTo>
                  <a:lnTo>
                    <a:pt x="1027544" y="669410"/>
                  </a:lnTo>
                  <a:lnTo>
                    <a:pt x="1026992" y="669410"/>
                  </a:lnTo>
                  <a:lnTo>
                    <a:pt x="1027623" y="670680"/>
                  </a:lnTo>
                  <a:lnTo>
                    <a:pt x="1027703" y="671950"/>
                  </a:lnTo>
                  <a:lnTo>
                    <a:pt x="1025886" y="671950"/>
                  </a:lnTo>
                  <a:lnTo>
                    <a:pt x="1025886" y="673220"/>
                  </a:lnTo>
                  <a:lnTo>
                    <a:pt x="1026597" y="675760"/>
                  </a:lnTo>
                  <a:lnTo>
                    <a:pt x="1025491" y="678300"/>
                  </a:lnTo>
                  <a:lnTo>
                    <a:pt x="1024781" y="680840"/>
                  </a:lnTo>
                  <a:close/>
                </a:path>
                <a:path w="2360295" h="1867535">
                  <a:moveTo>
                    <a:pt x="1026202" y="668140"/>
                  </a:moveTo>
                  <a:lnTo>
                    <a:pt x="1026518" y="668140"/>
                  </a:lnTo>
                  <a:lnTo>
                    <a:pt x="1026834" y="666870"/>
                  </a:lnTo>
                  <a:lnTo>
                    <a:pt x="1026202" y="666870"/>
                  </a:lnTo>
                  <a:lnTo>
                    <a:pt x="1026202" y="668140"/>
                  </a:lnTo>
                  <a:close/>
                </a:path>
                <a:path w="2360295" h="1867535">
                  <a:moveTo>
                    <a:pt x="1026834" y="682110"/>
                  </a:moveTo>
                  <a:lnTo>
                    <a:pt x="1035283" y="682110"/>
                  </a:lnTo>
                  <a:lnTo>
                    <a:pt x="1037810" y="680840"/>
                  </a:lnTo>
                  <a:lnTo>
                    <a:pt x="1034967" y="678300"/>
                  </a:lnTo>
                  <a:lnTo>
                    <a:pt x="1025886" y="678300"/>
                  </a:lnTo>
                  <a:lnTo>
                    <a:pt x="1026202" y="679570"/>
                  </a:lnTo>
                  <a:lnTo>
                    <a:pt x="1025807" y="679570"/>
                  </a:lnTo>
                  <a:lnTo>
                    <a:pt x="1025807" y="680840"/>
                  </a:lnTo>
                  <a:lnTo>
                    <a:pt x="1027228" y="680840"/>
                  </a:lnTo>
                  <a:lnTo>
                    <a:pt x="1026834" y="682110"/>
                  </a:lnTo>
                  <a:close/>
                </a:path>
                <a:path w="2360295" h="1867535">
                  <a:moveTo>
                    <a:pt x="1026834" y="682110"/>
                  </a:moveTo>
                  <a:lnTo>
                    <a:pt x="1027228" y="680840"/>
                  </a:lnTo>
                  <a:lnTo>
                    <a:pt x="1026755" y="681928"/>
                  </a:lnTo>
                  <a:lnTo>
                    <a:pt x="1026834" y="682110"/>
                  </a:lnTo>
                  <a:close/>
                </a:path>
                <a:path w="2360295" h="1867535">
                  <a:moveTo>
                    <a:pt x="1026755" y="681928"/>
                  </a:moveTo>
                  <a:lnTo>
                    <a:pt x="1027228" y="680840"/>
                  </a:lnTo>
                  <a:lnTo>
                    <a:pt x="1026281" y="680840"/>
                  </a:lnTo>
                  <a:lnTo>
                    <a:pt x="1026755" y="681928"/>
                  </a:lnTo>
                  <a:close/>
                </a:path>
                <a:path w="2360295" h="1867535">
                  <a:moveTo>
                    <a:pt x="1025649" y="683380"/>
                  </a:moveTo>
                  <a:lnTo>
                    <a:pt x="1025807" y="683380"/>
                  </a:lnTo>
                  <a:lnTo>
                    <a:pt x="1025886" y="682110"/>
                  </a:lnTo>
                  <a:lnTo>
                    <a:pt x="1026281" y="680840"/>
                  </a:lnTo>
                  <a:lnTo>
                    <a:pt x="1025728" y="680840"/>
                  </a:lnTo>
                  <a:lnTo>
                    <a:pt x="1025649" y="683380"/>
                  </a:lnTo>
                  <a:close/>
                </a:path>
                <a:path w="2360295" h="1867535">
                  <a:moveTo>
                    <a:pt x="1025847" y="684650"/>
                  </a:moveTo>
                  <a:lnTo>
                    <a:pt x="1034967" y="684650"/>
                  </a:lnTo>
                  <a:lnTo>
                    <a:pt x="1034967" y="682110"/>
                  </a:lnTo>
                  <a:lnTo>
                    <a:pt x="1026834" y="682110"/>
                  </a:lnTo>
                  <a:lnTo>
                    <a:pt x="1026755" y="681928"/>
                  </a:lnTo>
                  <a:lnTo>
                    <a:pt x="1026123" y="683380"/>
                  </a:lnTo>
                  <a:lnTo>
                    <a:pt x="1025847" y="684650"/>
                  </a:lnTo>
                  <a:close/>
                </a:path>
                <a:path w="2360295" h="1867535">
                  <a:moveTo>
                    <a:pt x="1033388" y="692270"/>
                  </a:moveTo>
                  <a:lnTo>
                    <a:pt x="1035046" y="691000"/>
                  </a:lnTo>
                  <a:lnTo>
                    <a:pt x="1035362" y="691000"/>
                  </a:lnTo>
                  <a:lnTo>
                    <a:pt x="1035441" y="689730"/>
                  </a:lnTo>
                  <a:lnTo>
                    <a:pt x="1032756" y="688460"/>
                  </a:lnTo>
                  <a:lnTo>
                    <a:pt x="1034888" y="687190"/>
                  </a:lnTo>
                  <a:lnTo>
                    <a:pt x="1035046" y="685920"/>
                  </a:lnTo>
                  <a:lnTo>
                    <a:pt x="1037573" y="685920"/>
                  </a:lnTo>
                  <a:lnTo>
                    <a:pt x="1038758" y="682110"/>
                  </a:lnTo>
                  <a:lnTo>
                    <a:pt x="1036942" y="684650"/>
                  </a:lnTo>
                  <a:lnTo>
                    <a:pt x="1025847" y="684650"/>
                  </a:lnTo>
                  <a:lnTo>
                    <a:pt x="1025570" y="685920"/>
                  </a:lnTo>
                  <a:lnTo>
                    <a:pt x="1027781" y="687190"/>
                  </a:lnTo>
                  <a:lnTo>
                    <a:pt x="1026123" y="687190"/>
                  </a:lnTo>
                  <a:lnTo>
                    <a:pt x="1025412" y="688460"/>
                  </a:lnTo>
                  <a:lnTo>
                    <a:pt x="1026439" y="688460"/>
                  </a:lnTo>
                  <a:lnTo>
                    <a:pt x="1025491" y="689730"/>
                  </a:lnTo>
                  <a:lnTo>
                    <a:pt x="1035125" y="689730"/>
                  </a:lnTo>
                  <a:lnTo>
                    <a:pt x="1034991" y="689815"/>
                  </a:lnTo>
                  <a:lnTo>
                    <a:pt x="1033388" y="692270"/>
                  </a:lnTo>
                  <a:close/>
                </a:path>
                <a:path w="2360295" h="1867535">
                  <a:moveTo>
                    <a:pt x="1035441" y="684650"/>
                  </a:moveTo>
                  <a:lnTo>
                    <a:pt x="1036705" y="684650"/>
                  </a:lnTo>
                  <a:lnTo>
                    <a:pt x="1036626" y="683380"/>
                  </a:lnTo>
                  <a:lnTo>
                    <a:pt x="1036468" y="683380"/>
                  </a:lnTo>
                  <a:lnTo>
                    <a:pt x="1036389" y="682110"/>
                  </a:lnTo>
                  <a:lnTo>
                    <a:pt x="1035678" y="682110"/>
                  </a:lnTo>
                  <a:lnTo>
                    <a:pt x="1035441" y="684650"/>
                  </a:lnTo>
                  <a:close/>
                </a:path>
                <a:path w="2360295" h="1867535">
                  <a:moveTo>
                    <a:pt x="1037573" y="685920"/>
                  </a:moveTo>
                  <a:lnTo>
                    <a:pt x="1038600" y="685920"/>
                  </a:lnTo>
                  <a:lnTo>
                    <a:pt x="1038758" y="684650"/>
                  </a:lnTo>
                  <a:lnTo>
                    <a:pt x="1037573" y="685920"/>
                  </a:lnTo>
                  <a:close/>
                </a:path>
                <a:path w="2360295" h="1867535">
                  <a:moveTo>
                    <a:pt x="1036547" y="689730"/>
                  </a:moveTo>
                  <a:lnTo>
                    <a:pt x="1037494" y="687190"/>
                  </a:lnTo>
                  <a:lnTo>
                    <a:pt x="1038442" y="685920"/>
                  </a:lnTo>
                  <a:lnTo>
                    <a:pt x="1035362" y="685920"/>
                  </a:lnTo>
                  <a:lnTo>
                    <a:pt x="1036547" y="689730"/>
                  </a:lnTo>
                  <a:close/>
                </a:path>
                <a:path w="2360295" h="1867535">
                  <a:moveTo>
                    <a:pt x="1034991" y="689815"/>
                  </a:moveTo>
                  <a:lnTo>
                    <a:pt x="1035125" y="689730"/>
                  </a:lnTo>
                  <a:lnTo>
                    <a:pt x="1034991" y="689815"/>
                  </a:lnTo>
                  <a:close/>
                </a:path>
                <a:path w="2360295" h="1867535">
                  <a:moveTo>
                    <a:pt x="1030252" y="699300"/>
                  </a:moveTo>
                  <a:lnTo>
                    <a:pt x="1031098" y="698620"/>
                  </a:lnTo>
                  <a:lnTo>
                    <a:pt x="1032440" y="698620"/>
                  </a:lnTo>
                  <a:lnTo>
                    <a:pt x="1033625" y="697350"/>
                  </a:lnTo>
                  <a:lnTo>
                    <a:pt x="1035520" y="697350"/>
                  </a:lnTo>
                  <a:lnTo>
                    <a:pt x="1037178" y="694810"/>
                  </a:lnTo>
                  <a:lnTo>
                    <a:pt x="1033309" y="694810"/>
                  </a:lnTo>
                  <a:lnTo>
                    <a:pt x="1034573" y="692270"/>
                  </a:lnTo>
                  <a:lnTo>
                    <a:pt x="1031098" y="692270"/>
                  </a:lnTo>
                  <a:lnTo>
                    <a:pt x="1034991" y="689815"/>
                  </a:lnTo>
                  <a:lnTo>
                    <a:pt x="1025491" y="689730"/>
                  </a:lnTo>
                  <a:lnTo>
                    <a:pt x="1028097" y="691000"/>
                  </a:lnTo>
                  <a:lnTo>
                    <a:pt x="1026957" y="692667"/>
                  </a:lnTo>
                  <a:lnTo>
                    <a:pt x="1028097" y="693540"/>
                  </a:lnTo>
                  <a:lnTo>
                    <a:pt x="1028571" y="693540"/>
                  </a:lnTo>
                  <a:lnTo>
                    <a:pt x="1029045" y="694810"/>
                  </a:lnTo>
                  <a:lnTo>
                    <a:pt x="1029913" y="696080"/>
                  </a:lnTo>
                  <a:lnTo>
                    <a:pt x="1029913" y="698620"/>
                  </a:lnTo>
                  <a:lnTo>
                    <a:pt x="1030252" y="699300"/>
                  </a:lnTo>
                  <a:close/>
                </a:path>
                <a:path w="2360295" h="1867535">
                  <a:moveTo>
                    <a:pt x="1025018" y="693540"/>
                  </a:moveTo>
                  <a:lnTo>
                    <a:pt x="1026360" y="693540"/>
                  </a:lnTo>
                  <a:lnTo>
                    <a:pt x="1025965" y="692270"/>
                  </a:lnTo>
                  <a:lnTo>
                    <a:pt x="1026202" y="691000"/>
                  </a:lnTo>
                  <a:lnTo>
                    <a:pt x="1025965" y="691000"/>
                  </a:lnTo>
                  <a:lnTo>
                    <a:pt x="1025649" y="692270"/>
                  </a:lnTo>
                  <a:lnTo>
                    <a:pt x="1025254" y="692270"/>
                  </a:lnTo>
                  <a:lnTo>
                    <a:pt x="1025018" y="693540"/>
                  </a:lnTo>
                  <a:close/>
                </a:path>
                <a:path w="2360295" h="1867535">
                  <a:moveTo>
                    <a:pt x="1026560" y="693247"/>
                  </a:moveTo>
                  <a:lnTo>
                    <a:pt x="1026957" y="692667"/>
                  </a:lnTo>
                  <a:lnTo>
                    <a:pt x="1026439" y="692270"/>
                  </a:lnTo>
                  <a:lnTo>
                    <a:pt x="1026560" y="693247"/>
                  </a:lnTo>
                  <a:close/>
                </a:path>
                <a:path w="2360295" h="1867535">
                  <a:moveTo>
                    <a:pt x="1025728" y="696080"/>
                  </a:moveTo>
                  <a:lnTo>
                    <a:pt x="1026123" y="696080"/>
                  </a:lnTo>
                  <a:lnTo>
                    <a:pt x="1026123" y="694810"/>
                  </a:lnTo>
                  <a:lnTo>
                    <a:pt x="1026597" y="693540"/>
                  </a:lnTo>
                  <a:lnTo>
                    <a:pt x="1026560" y="693247"/>
                  </a:lnTo>
                  <a:lnTo>
                    <a:pt x="1026360" y="693540"/>
                  </a:lnTo>
                  <a:lnTo>
                    <a:pt x="1025333" y="693540"/>
                  </a:lnTo>
                  <a:lnTo>
                    <a:pt x="1025570" y="694810"/>
                  </a:lnTo>
                  <a:lnTo>
                    <a:pt x="1024228" y="694810"/>
                  </a:lnTo>
                  <a:lnTo>
                    <a:pt x="1025728" y="696080"/>
                  </a:lnTo>
                  <a:close/>
                </a:path>
                <a:path w="2360295" h="1867535">
                  <a:moveTo>
                    <a:pt x="1027939" y="697350"/>
                  </a:moveTo>
                  <a:lnTo>
                    <a:pt x="1029360" y="697350"/>
                  </a:lnTo>
                  <a:lnTo>
                    <a:pt x="1028571" y="696080"/>
                  </a:lnTo>
                  <a:lnTo>
                    <a:pt x="1029124" y="696080"/>
                  </a:lnTo>
                  <a:lnTo>
                    <a:pt x="1028097" y="694810"/>
                  </a:lnTo>
                  <a:lnTo>
                    <a:pt x="1028413" y="694810"/>
                  </a:lnTo>
                  <a:lnTo>
                    <a:pt x="1028571" y="693540"/>
                  </a:lnTo>
                  <a:lnTo>
                    <a:pt x="1028097" y="693540"/>
                  </a:lnTo>
                  <a:lnTo>
                    <a:pt x="1027623" y="694810"/>
                  </a:lnTo>
                  <a:lnTo>
                    <a:pt x="1027702" y="696080"/>
                  </a:lnTo>
                  <a:lnTo>
                    <a:pt x="1027939" y="697350"/>
                  </a:lnTo>
                  <a:close/>
                </a:path>
                <a:path w="2360295" h="1867535">
                  <a:moveTo>
                    <a:pt x="1038047" y="699890"/>
                  </a:moveTo>
                  <a:lnTo>
                    <a:pt x="1039705" y="699890"/>
                  </a:lnTo>
                  <a:lnTo>
                    <a:pt x="1039547" y="698620"/>
                  </a:lnTo>
                  <a:lnTo>
                    <a:pt x="1038915" y="698620"/>
                  </a:lnTo>
                  <a:lnTo>
                    <a:pt x="1037178" y="697350"/>
                  </a:lnTo>
                  <a:lnTo>
                    <a:pt x="1038047" y="699890"/>
                  </a:lnTo>
                  <a:close/>
                </a:path>
                <a:path w="2360295" h="1867535">
                  <a:moveTo>
                    <a:pt x="1035520" y="698620"/>
                  </a:moveTo>
                  <a:lnTo>
                    <a:pt x="1036389" y="698620"/>
                  </a:lnTo>
                  <a:lnTo>
                    <a:pt x="1036310" y="697350"/>
                  </a:lnTo>
                  <a:lnTo>
                    <a:pt x="1034572" y="697350"/>
                  </a:lnTo>
                  <a:lnTo>
                    <a:pt x="1035520" y="698620"/>
                  </a:lnTo>
                  <a:close/>
                </a:path>
                <a:path w="2360295" h="1867535">
                  <a:moveTo>
                    <a:pt x="1033704" y="702430"/>
                  </a:moveTo>
                  <a:lnTo>
                    <a:pt x="1034730" y="702430"/>
                  </a:lnTo>
                  <a:lnTo>
                    <a:pt x="1033151" y="701160"/>
                  </a:lnTo>
                  <a:lnTo>
                    <a:pt x="1035283" y="698620"/>
                  </a:lnTo>
                  <a:lnTo>
                    <a:pt x="1032440" y="698620"/>
                  </a:lnTo>
                  <a:lnTo>
                    <a:pt x="1032677" y="699890"/>
                  </a:lnTo>
                  <a:lnTo>
                    <a:pt x="1031255" y="699890"/>
                  </a:lnTo>
                  <a:lnTo>
                    <a:pt x="1031808" y="701160"/>
                  </a:lnTo>
                  <a:lnTo>
                    <a:pt x="1032756" y="701160"/>
                  </a:lnTo>
                  <a:lnTo>
                    <a:pt x="1033704" y="702430"/>
                  </a:lnTo>
                  <a:close/>
                </a:path>
                <a:path w="2360295" h="1867535">
                  <a:moveTo>
                    <a:pt x="1030545" y="699890"/>
                  </a:moveTo>
                  <a:lnTo>
                    <a:pt x="1032282" y="698620"/>
                  </a:lnTo>
                  <a:lnTo>
                    <a:pt x="1031098" y="698620"/>
                  </a:lnTo>
                  <a:lnTo>
                    <a:pt x="1030525" y="699849"/>
                  </a:lnTo>
                  <a:close/>
                </a:path>
                <a:path w="2360295" h="1867535">
                  <a:moveTo>
                    <a:pt x="1030525" y="699849"/>
                  </a:moveTo>
                  <a:lnTo>
                    <a:pt x="1031098" y="698620"/>
                  </a:lnTo>
                  <a:lnTo>
                    <a:pt x="1030252" y="699300"/>
                  </a:lnTo>
                  <a:lnTo>
                    <a:pt x="1030525" y="699849"/>
                  </a:lnTo>
                  <a:close/>
                </a:path>
                <a:path w="2360295" h="1867535">
                  <a:moveTo>
                    <a:pt x="1028453" y="699890"/>
                  </a:moveTo>
                  <a:lnTo>
                    <a:pt x="1029519" y="699890"/>
                  </a:lnTo>
                  <a:lnTo>
                    <a:pt x="1028492" y="698620"/>
                  </a:lnTo>
                  <a:lnTo>
                    <a:pt x="1028453" y="699890"/>
                  </a:lnTo>
                  <a:close/>
                </a:path>
                <a:path w="2360295" h="1867535">
                  <a:moveTo>
                    <a:pt x="1026755" y="704969"/>
                  </a:moveTo>
                  <a:lnTo>
                    <a:pt x="1026755" y="703700"/>
                  </a:lnTo>
                  <a:lnTo>
                    <a:pt x="1027071" y="703700"/>
                  </a:lnTo>
                  <a:lnTo>
                    <a:pt x="1027624" y="702430"/>
                  </a:lnTo>
                  <a:lnTo>
                    <a:pt x="1026518" y="699890"/>
                  </a:lnTo>
                  <a:lnTo>
                    <a:pt x="1028255" y="698620"/>
                  </a:lnTo>
                  <a:lnTo>
                    <a:pt x="1026992" y="698620"/>
                  </a:lnTo>
                  <a:lnTo>
                    <a:pt x="1026360" y="699890"/>
                  </a:lnTo>
                  <a:lnTo>
                    <a:pt x="1026045" y="699890"/>
                  </a:lnTo>
                  <a:lnTo>
                    <a:pt x="1025492" y="701160"/>
                  </a:lnTo>
                  <a:lnTo>
                    <a:pt x="1026281" y="701160"/>
                  </a:lnTo>
                  <a:lnTo>
                    <a:pt x="1025334" y="702430"/>
                  </a:lnTo>
                  <a:lnTo>
                    <a:pt x="1026123" y="702430"/>
                  </a:lnTo>
                  <a:lnTo>
                    <a:pt x="1026755" y="704969"/>
                  </a:lnTo>
                  <a:close/>
                </a:path>
                <a:path w="2360295" h="1867535">
                  <a:moveTo>
                    <a:pt x="1028216" y="703700"/>
                  </a:moveTo>
                  <a:lnTo>
                    <a:pt x="1030308" y="703700"/>
                  </a:lnTo>
                  <a:lnTo>
                    <a:pt x="1030150" y="702430"/>
                  </a:lnTo>
                  <a:lnTo>
                    <a:pt x="1029677" y="701160"/>
                  </a:lnTo>
                  <a:lnTo>
                    <a:pt x="1029913" y="701160"/>
                  </a:lnTo>
                  <a:lnTo>
                    <a:pt x="1030525" y="699849"/>
                  </a:lnTo>
                  <a:lnTo>
                    <a:pt x="1030252" y="699300"/>
                  </a:lnTo>
                  <a:lnTo>
                    <a:pt x="1029519" y="699890"/>
                  </a:lnTo>
                  <a:lnTo>
                    <a:pt x="1028453" y="699890"/>
                  </a:lnTo>
                  <a:lnTo>
                    <a:pt x="1028413" y="701160"/>
                  </a:lnTo>
                  <a:lnTo>
                    <a:pt x="1028097" y="702430"/>
                  </a:lnTo>
                  <a:lnTo>
                    <a:pt x="1028216" y="703700"/>
                  </a:lnTo>
                  <a:close/>
                </a:path>
                <a:path w="2360295" h="1867535">
                  <a:moveTo>
                    <a:pt x="1038915" y="701160"/>
                  </a:moveTo>
                  <a:lnTo>
                    <a:pt x="1039231" y="699890"/>
                  </a:lnTo>
                  <a:lnTo>
                    <a:pt x="1037968" y="699890"/>
                  </a:lnTo>
                  <a:lnTo>
                    <a:pt x="1038915" y="701160"/>
                  </a:lnTo>
                  <a:close/>
                </a:path>
                <a:path w="2360295" h="1867535">
                  <a:moveTo>
                    <a:pt x="1028413" y="706240"/>
                  </a:moveTo>
                  <a:lnTo>
                    <a:pt x="1035125" y="706240"/>
                  </a:lnTo>
                  <a:lnTo>
                    <a:pt x="1033072" y="703700"/>
                  </a:lnTo>
                  <a:lnTo>
                    <a:pt x="1032598" y="702430"/>
                  </a:lnTo>
                  <a:lnTo>
                    <a:pt x="1032598" y="701160"/>
                  </a:lnTo>
                  <a:lnTo>
                    <a:pt x="1030703" y="701160"/>
                  </a:lnTo>
                  <a:lnTo>
                    <a:pt x="1031966" y="702430"/>
                  </a:lnTo>
                  <a:lnTo>
                    <a:pt x="1030703" y="702430"/>
                  </a:lnTo>
                  <a:lnTo>
                    <a:pt x="1030308" y="703700"/>
                  </a:lnTo>
                  <a:lnTo>
                    <a:pt x="1028216" y="703700"/>
                  </a:lnTo>
                  <a:lnTo>
                    <a:pt x="1028334" y="704970"/>
                  </a:lnTo>
                  <a:lnTo>
                    <a:pt x="1028413" y="706240"/>
                  </a:lnTo>
                  <a:close/>
                </a:path>
                <a:path w="2360295" h="1867535">
                  <a:moveTo>
                    <a:pt x="1034415" y="703700"/>
                  </a:moveTo>
                  <a:lnTo>
                    <a:pt x="1034652" y="703700"/>
                  </a:lnTo>
                  <a:lnTo>
                    <a:pt x="1034809" y="702430"/>
                  </a:lnTo>
                  <a:lnTo>
                    <a:pt x="1034257" y="702430"/>
                  </a:lnTo>
                  <a:lnTo>
                    <a:pt x="1034415" y="703700"/>
                  </a:lnTo>
                  <a:close/>
                </a:path>
                <a:path w="2360295" h="1867535">
                  <a:moveTo>
                    <a:pt x="1025413" y="708780"/>
                  </a:moveTo>
                  <a:lnTo>
                    <a:pt x="1026123" y="707510"/>
                  </a:lnTo>
                  <a:lnTo>
                    <a:pt x="1026755" y="707510"/>
                  </a:lnTo>
                  <a:lnTo>
                    <a:pt x="1026913" y="706240"/>
                  </a:lnTo>
                  <a:lnTo>
                    <a:pt x="1026755" y="704970"/>
                  </a:lnTo>
                  <a:lnTo>
                    <a:pt x="1025413" y="706240"/>
                  </a:lnTo>
                  <a:lnTo>
                    <a:pt x="1025413" y="708780"/>
                  </a:lnTo>
                  <a:close/>
                </a:path>
                <a:path w="2360295" h="1867535">
                  <a:moveTo>
                    <a:pt x="1034099" y="708780"/>
                  </a:moveTo>
                  <a:lnTo>
                    <a:pt x="1035046" y="708780"/>
                  </a:lnTo>
                  <a:lnTo>
                    <a:pt x="1034414" y="707510"/>
                  </a:lnTo>
                  <a:lnTo>
                    <a:pt x="1034967" y="706240"/>
                  </a:lnTo>
                  <a:lnTo>
                    <a:pt x="1033467" y="706240"/>
                  </a:lnTo>
                  <a:lnTo>
                    <a:pt x="1034099" y="708780"/>
                  </a:lnTo>
                  <a:close/>
                </a:path>
                <a:path w="2360295" h="1867535">
                  <a:moveTo>
                    <a:pt x="1030703" y="708780"/>
                  </a:moveTo>
                  <a:lnTo>
                    <a:pt x="1034099" y="708780"/>
                  </a:lnTo>
                  <a:lnTo>
                    <a:pt x="1031730" y="706240"/>
                  </a:lnTo>
                  <a:lnTo>
                    <a:pt x="1031335" y="707510"/>
                  </a:lnTo>
                  <a:lnTo>
                    <a:pt x="1029282" y="707510"/>
                  </a:lnTo>
                  <a:lnTo>
                    <a:pt x="1030703" y="708780"/>
                  </a:lnTo>
                  <a:close/>
                </a:path>
                <a:path w="2360295" h="1867535">
                  <a:moveTo>
                    <a:pt x="1026755" y="707510"/>
                  </a:moveTo>
                  <a:lnTo>
                    <a:pt x="1030466" y="707510"/>
                  </a:lnTo>
                  <a:lnTo>
                    <a:pt x="1030782" y="706240"/>
                  </a:lnTo>
                  <a:lnTo>
                    <a:pt x="1028571" y="706240"/>
                  </a:lnTo>
                  <a:lnTo>
                    <a:pt x="1026755" y="707510"/>
                  </a:lnTo>
                  <a:close/>
                </a:path>
                <a:path w="2360295" h="1867535">
                  <a:moveTo>
                    <a:pt x="1036073" y="711320"/>
                  </a:moveTo>
                  <a:lnTo>
                    <a:pt x="1038679" y="711320"/>
                  </a:lnTo>
                  <a:lnTo>
                    <a:pt x="1037731" y="710050"/>
                  </a:lnTo>
                  <a:lnTo>
                    <a:pt x="1037573" y="710050"/>
                  </a:lnTo>
                  <a:lnTo>
                    <a:pt x="1035994" y="707510"/>
                  </a:lnTo>
                  <a:lnTo>
                    <a:pt x="1037099" y="710050"/>
                  </a:lnTo>
                  <a:lnTo>
                    <a:pt x="1036073" y="711320"/>
                  </a:lnTo>
                  <a:close/>
                </a:path>
                <a:path w="2360295" h="1867535">
                  <a:moveTo>
                    <a:pt x="1027387" y="708780"/>
                  </a:moveTo>
                  <a:lnTo>
                    <a:pt x="1028097" y="707510"/>
                  </a:lnTo>
                  <a:lnTo>
                    <a:pt x="1026913" y="707510"/>
                  </a:lnTo>
                  <a:lnTo>
                    <a:pt x="1027387" y="708780"/>
                  </a:lnTo>
                  <a:close/>
                </a:path>
                <a:path w="2360295" h="1867535">
                  <a:moveTo>
                    <a:pt x="1037573" y="710050"/>
                  </a:moveTo>
                  <a:lnTo>
                    <a:pt x="1038363" y="710050"/>
                  </a:lnTo>
                  <a:lnTo>
                    <a:pt x="1038599" y="708780"/>
                  </a:lnTo>
                  <a:lnTo>
                    <a:pt x="1037573" y="710050"/>
                  </a:lnTo>
                  <a:close/>
                </a:path>
                <a:path w="2360295" h="1867535">
                  <a:moveTo>
                    <a:pt x="1032203" y="711320"/>
                  </a:moveTo>
                  <a:lnTo>
                    <a:pt x="1032598" y="711320"/>
                  </a:lnTo>
                  <a:lnTo>
                    <a:pt x="1033072" y="708780"/>
                  </a:lnTo>
                  <a:lnTo>
                    <a:pt x="1031888" y="708780"/>
                  </a:lnTo>
                  <a:lnTo>
                    <a:pt x="1032124" y="710050"/>
                  </a:lnTo>
                  <a:lnTo>
                    <a:pt x="1032203" y="711320"/>
                  </a:lnTo>
                  <a:close/>
                </a:path>
                <a:path w="2360295" h="1867535">
                  <a:moveTo>
                    <a:pt x="1028098" y="710050"/>
                  </a:moveTo>
                  <a:lnTo>
                    <a:pt x="1029677" y="710050"/>
                  </a:lnTo>
                  <a:lnTo>
                    <a:pt x="1029045" y="708780"/>
                  </a:lnTo>
                  <a:lnTo>
                    <a:pt x="1028256" y="708780"/>
                  </a:lnTo>
                  <a:lnTo>
                    <a:pt x="1028098" y="710050"/>
                  </a:lnTo>
                  <a:close/>
                </a:path>
                <a:path w="2360295" h="1867535">
                  <a:moveTo>
                    <a:pt x="1030546" y="712590"/>
                  </a:moveTo>
                  <a:lnTo>
                    <a:pt x="1031572" y="712590"/>
                  </a:lnTo>
                  <a:lnTo>
                    <a:pt x="1031493" y="711320"/>
                  </a:lnTo>
                  <a:lnTo>
                    <a:pt x="1031098" y="710050"/>
                  </a:lnTo>
                  <a:lnTo>
                    <a:pt x="1030624" y="710050"/>
                  </a:lnTo>
                  <a:lnTo>
                    <a:pt x="1030151" y="711320"/>
                  </a:lnTo>
                  <a:lnTo>
                    <a:pt x="1029914" y="711320"/>
                  </a:lnTo>
                  <a:lnTo>
                    <a:pt x="1030546" y="712590"/>
                  </a:lnTo>
                  <a:close/>
                </a:path>
                <a:path w="2360295" h="1867535">
                  <a:moveTo>
                    <a:pt x="1029124" y="711320"/>
                  </a:moveTo>
                  <a:lnTo>
                    <a:pt x="1030151" y="711320"/>
                  </a:lnTo>
                  <a:lnTo>
                    <a:pt x="1029835" y="710050"/>
                  </a:lnTo>
                  <a:lnTo>
                    <a:pt x="1029282" y="710050"/>
                  </a:lnTo>
                  <a:lnTo>
                    <a:pt x="1029124" y="711320"/>
                  </a:lnTo>
                  <a:close/>
                </a:path>
                <a:path w="2360295" h="1867535">
                  <a:moveTo>
                    <a:pt x="1028571" y="711320"/>
                  </a:moveTo>
                  <a:lnTo>
                    <a:pt x="1028571" y="710050"/>
                  </a:lnTo>
                  <a:lnTo>
                    <a:pt x="1028177" y="710050"/>
                  </a:lnTo>
                  <a:lnTo>
                    <a:pt x="1028571" y="711320"/>
                  </a:lnTo>
                  <a:close/>
                </a:path>
                <a:path w="2360295" h="1867535">
                  <a:moveTo>
                    <a:pt x="1024307" y="712590"/>
                  </a:moveTo>
                  <a:lnTo>
                    <a:pt x="1025413" y="712590"/>
                  </a:lnTo>
                  <a:lnTo>
                    <a:pt x="1025887" y="711320"/>
                  </a:lnTo>
                  <a:lnTo>
                    <a:pt x="1026360" y="711320"/>
                  </a:lnTo>
                  <a:lnTo>
                    <a:pt x="1025886" y="710050"/>
                  </a:lnTo>
                  <a:lnTo>
                    <a:pt x="1024781" y="710050"/>
                  </a:lnTo>
                  <a:lnTo>
                    <a:pt x="1024465" y="711320"/>
                  </a:lnTo>
                  <a:lnTo>
                    <a:pt x="1024307" y="712590"/>
                  </a:lnTo>
                  <a:close/>
                </a:path>
                <a:path w="2360295" h="1867535">
                  <a:moveTo>
                    <a:pt x="1035204" y="713860"/>
                  </a:moveTo>
                  <a:lnTo>
                    <a:pt x="1038047" y="713860"/>
                  </a:lnTo>
                  <a:lnTo>
                    <a:pt x="1038363" y="712590"/>
                  </a:lnTo>
                  <a:lnTo>
                    <a:pt x="1039152" y="712590"/>
                  </a:lnTo>
                  <a:lnTo>
                    <a:pt x="1038994" y="711320"/>
                  </a:lnTo>
                  <a:lnTo>
                    <a:pt x="1035678" y="711320"/>
                  </a:lnTo>
                  <a:lnTo>
                    <a:pt x="1035204" y="713860"/>
                  </a:lnTo>
                  <a:close/>
                </a:path>
                <a:path w="2360295" h="1867535">
                  <a:moveTo>
                    <a:pt x="1024623" y="713860"/>
                  </a:moveTo>
                  <a:lnTo>
                    <a:pt x="1026044" y="713860"/>
                  </a:lnTo>
                  <a:lnTo>
                    <a:pt x="1025571" y="712590"/>
                  </a:lnTo>
                  <a:lnTo>
                    <a:pt x="1024860" y="712590"/>
                  </a:lnTo>
                  <a:lnTo>
                    <a:pt x="1024623" y="713860"/>
                  </a:lnTo>
                  <a:close/>
                </a:path>
                <a:path w="2360295" h="1867535">
                  <a:moveTo>
                    <a:pt x="1039626" y="725290"/>
                  </a:moveTo>
                  <a:lnTo>
                    <a:pt x="1039389" y="722750"/>
                  </a:lnTo>
                  <a:lnTo>
                    <a:pt x="1039294" y="718940"/>
                  </a:lnTo>
                  <a:lnTo>
                    <a:pt x="1038915" y="713860"/>
                  </a:lnTo>
                  <a:lnTo>
                    <a:pt x="1038442" y="713860"/>
                  </a:lnTo>
                  <a:lnTo>
                    <a:pt x="1038442" y="715130"/>
                  </a:lnTo>
                  <a:lnTo>
                    <a:pt x="1034652" y="715130"/>
                  </a:lnTo>
                  <a:lnTo>
                    <a:pt x="1035441" y="716400"/>
                  </a:lnTo>
                  <a:lnTo>
                    <a:pt x="1033704" y="716400"/>
                  </a:lnTo>
                  <a:lnTo>
                    <a:pt x="1032757" y="717670"/>
                  </a:lnTo>
                  <a:lnTo>
                    <a:pt x="1032520" y="717670"/>
                  </a:lnTo>
                  <a:lnTo>
                    <a:pt x="1032677" y="718940"/>
                  </a:lnTo>
                  <a:lnTo>
                    <a:pt x="1033309" y="718940"/>
                  </a:lnTo>
                  <a:lnTo>
                    <a:pt x="1033230" y="720210"/>
                  </a:lnTo>
                  <a:lnTo>
                    <a:pt x="1031730" y="724020"/>
                  </a:lnTo>
                  <a:lnTo>
                    <a:pt x="1039073" y="724020"/>
                  </a:lnTo>
                  <a:lnTo>
                    <a:pt x="1038678" y="724725"/>
                  </a:lnTo>
                  <a:lnTo>
                    <a:pt x="1039626" y="725290"/>
                  </a:lnTo>
                  <a:close/>
                </a:path>
                <a:path w="2360295" h="1867535">
                  <a:moveTo>
                    <a:pt x="1034573" y="715130"/>
                  </a:moveTo>
                  <a:lnTo>
                    <a:pt x="1037889" y="715130"/>
                  </a:lnTo>
                  <a:lnTo>
                    <a:pt x="1037968" y="713860"/>
                  </a:lnTo>
                  <a:lnTo>
                    <a:pt x="1033704" y="713860"/>
                  </a:lnTo>
                  <a:lnTo>
                    <a:pt x="1034573" y="715130"/>
                  </a:lnTo>
                  <a:close/>
                </a:path>
                <a:path w="2360295" h="1867535">
                  <a:moveTo>
                    <a:pt x="1026361" y="716400"/>
                  </a:moveTo>
                  <a:lnTo>
                    <a:pt x="1029835" y="716400"/>
                  </a:lnTo>
                  <a:lnTo>
                    <a:pt x="1029440" y="715130"/>
                  </a:lnTo>
                  <a:lnTo>
                    <a:pt x="1028413" y="713860"/>
                  </a:lnTo>
                  <a:lnTo>
                    <a:pt x="1028098" y="713860"/>
                  </a:lnTo>
                  <a:lnTo>
                    <a:pt x="1027782" y="715130"/>
                  </a:lnTo>
                  <a:lnTo>
                    <a:pt x="1026361" y="716400"/>
                  </a:lnTo>
                  <a:close/>
                </a:path>
                <a:path w="2360295" h="1867535">
                  <a:moveTo>
                    <a:pt x="1034610" y="715185"/>
                  </a:moveTo>
                  <a:close/>
                </a:path>
                <a:path w="2360295" h="1867535">
                  <a:moveTo>
                    <a:pt x="1032520" y="717670"/>
                  </a:moveTo>
                  <a:lnTo>
                    <a:pt x="1032757" y="717670"/>
                  </a:lnTo>
                  <a:lnTo>
                    <a:pt x="1033072" y="715130"/>
                  </a:lnTo>
                  <a:lnTo>
                    <a:pt x="1032836" y="716400"/>
                  </a:lnTo>
                  <a:lnTo>
                    <a:pt x="1032520" y="716400"/>
                  </a:lnTo>
                  <a:lnTo>
                    <a:pt x="1032520" y="717670"/>
                  </a:lnTo>
                  <a:close/>
                </a:path>
                <a:path w="2360295" h="1867535">
                  <a:moveTo>
                    <a:pt x="1029993" y="716400"/>
                  </a:moveTo>
                  <a:lnTo>
                    <a:pt x="1030151" y="716400"/>
                  </a:lnTo>
                  <a:lnTo>
                    <a:pt x="1030309" y="715130"/>
                  </a:lnTo>
                  <a:lnTo>
                    <a:pt x="1029993" y="716400"/>
                  </a:lnTo>
                  <a:close/>
                </a:path>
                <a:path w="2360295" h="1867535">
                  <a:moveTo>
                    <a:pt x="1033704" y="716400"/>
                  </a:moveTo>
                  <a:lnTo>
                    <a:pt x="1034573" y="716400"/>
                  </a:lnTo>
                  <a:lnTo>
                    <a:pt x="1034610" y="715185"/>
                  </a:lnTo>
                  <a:lnTo>
                    <a:pt x="1033704" y="716400"/>
                  </a:lnTo>
                  <a:close/>
                </a:path>
                <a:path w="2360295" h="1867535">
                  <a:moveTo>
                    <a:pt x="1028991" y="724808"/>
                  </a:moveTo>
                  <a:lnTo>
                    <a:pt x="1029677" y="724020"/>
                  </a:lnTo>
                  <a:lnTo>
                    <a:pt x="1028966" y="722750"/>
                  </a:lnTo>
                  <a:lnTo>
                    <a:pt x="1029914" y="721480"/>
                  </a:lnTo>
                  <a:lnTo>
                    <a:pt x="1032283" y="718940"/>
                  </a:lnTo>
                  <a:lnTo>
                    <a:pt x="1029835" y="717670"/>
                  </a:lnTo>
                  <a:lnTo>
                    <a:pt x="1030072" y="716400"/>
                  </a:lnTo>
                  <a:lnTo>
                    <a:pt x="1029045" y="716400"/>
                  </a:lnTo>
                  <a:lnTo>
                    <a:pt x="1027940" y="718940"/>
                  </a:lnTo>
                  <a:lnTo>
                    <a:pt x="1027466" y="720210"/>
                  </a:lnTo>
                  <a:lnTo>
                    <a:pt x="1025729" y="720210"/>
                  </a:lnTo>
                  <a:lnTo>
                    <a:pt x="1025966" y="724020"/>
                  </a:lnTo>
                  <a:lnTo>
                    <a:pt x="1028256" y="724020"/>
                  </a:lnTo>
                  <a:lnTo>
                    <a:pt x="1028991" y="724808"/>
                  </a:lnTo>
                  <a:close/>
                </a:path>
                <a:path w="2360295" h="1867535">
                  <a:moveTo>
                    <a:pt x="1025729" y="720210"/>
                  </a:moveTo>
                  <a:lnTo>
                    <a:pt x="1026597" y="720210"/>
                  </a:lnTo>
                  <a:lnTo>
                    <a:pt x="1027466" y="718940"/>
                  </a:lnTo>
                  <a:lnTo>
                    <a:pt x="1026913" y="717670"/>
                  </a:lnTo>
                  <a:lnTo>
                    <a:pt x="1025887" y="716400"/>
                  </a:lnTo>
                  <a:lnTo>
                    <a:pt x="1025097" y="716400"/>
                  </a:lnTo>
                  <a:lnTo>
                    <a:pt x="1025255" y="717670"/>
                  </a:lnTo>
                  <a:lnTo>
                    <a:pt x="1025729" y="720210"/>
                  </a:lnTo>
                  <a:close/>
                </a:path>
                <a:path w="2360295" h="1867535">
                  <a:moveTo>
                    <a:pt x="1038616" y="724688"/>
                  </a:moveTo>
                  <a:lnTo>
                    <a:pt x="1039073" y="724020"/>
                  </a:lnTo>
                  <a:lnTo>
                    <a:pt x="1037494" y="724020"/>
                  </a:lnTo>
                  <a:lnTo>
                    <a:pt x="1038616" y="724688"/>
                  </a:lnTo>
                  <a:close/>
                </a:path>
                <a:path w="2360295" h="1867535">
                  <a:moveTo>
                    <a:pt x="1032362" y="726560"/>
                  </a:moveTo>
                  <a:lnTo>
                    <a:pt x="1038994" y="726560"/>
                  </a:lnTo>
                  <a:lnTo>
                    <a:pt x="1038205" y="725290"/>
                  </a:lnTo>
                  <a:lnTo>
                    <a:pt x="1037415" y="725290"/>
                  </a:lnTo>
                  <a:lnTo>
                    <a:pt x="1037257" y="724020"/>
                  </a:lnTo>
                  <a:lnTo>
                    <a:pt x="1031572" y="724020"/>
                  </a:lnTo>
                  <a:lnTo>
                    <a:pt x="1032046" y="725290"/>
                  </a:lnTo>
                  <a:lnTo>
                    <a:pt x="1032362" y="726560"/>
                  </a:lnTo>
                  <a:close/>
                </a:path>
                <a:path w="2360295" h="1867535">
                  <a:moveTo>
                    <a:pt x="1029440" y="725290"/>
                  </a:moveTo>
                  <a:lnTo>
                    <a:pt x="1030941" y="725290"/>
                  </a:lnTo>
                  <a:lnTo>
                    <a:pt x="1030546" y="724020"/>
                  </a:lnTo>
                  <a:lnTo>
                    <a:pt x="1029677" y="724020"/>
                  </a:lnTo>
                  <a:lnTo>
                    <a:pt x="1028991" y="724808"/>
                  </a:lnTo>
                  <a:lnTo>
                    <a:pt x="1029440" y="725290"/>
                  </a:lnTo>
                  <a:close/>
                </a:path>
                <a:path w="2360295" h="1867535">
                  <a:moveTo>
                    <a:pt x="1028019" y="725290"/>
                  </a:moveTo>
                  <a:lnTo>
                    <a:pt x="1028335" y="725290"/>
                  </a:lnTo>
                  <a:lnTo>
                    <a:pt x="1027545" y="724020"/>
                  </a:lnTo>
                  <a:lnTo>
                    <a:pt x="1027518" y="724282"/>
                  </a:lnTo>
                  <a:lnTo>
                    <a:pt x="1028019" y="725290"/>
                  </a:lnTo>
                  <a:close/>
                </a:path>
                <a:path w="2360295" h="1867535">
                  <a:moveTo>
                    <a:pt x="1027150" y="727830"/>
                  </a:moveTo>
                  <a:lnTo>
                    <a:pt x="1027518" y="724282"/>
                  </a:lnTo>
                  <a:lnTo>
                    <a:pt x="1027387" y="724020"/>
                  </a:lnTo>
                  <a:lnTo>
                    <a:pt x="1025966" y="724020"/>
                  </a:lnTo>
                  <a:lnTo>
                    <a:pt x="1026676" y="726560"/>
                  </a:lnTo>
                  <a:lnTo>
                    <a:pt x="1027150" y="727830"/>
                  </a:lnTo>
                  <a:close/>
                </a:path>
                <a:path w="2360295" h="1867535">
                  <a:moveTo>
                    <a:pt x="1038205" y="725290"/>
                  </a:moveTo>
                  <a:lnTo>
                    <a:pt x="1038363" y="725290"/>
                  </a:lnTo>
                  <a:lnTo>
                    <a:pt x="1038632" y="724808"/>
                  </a:lnTo>
                  <a:lnTo>
                    <a:pt x="1038205" y="725290"/>
                  </a:lnTo>
                  <a:close/>
                </a:path>
                <a:path w="2360295" h="1867535">
                  <a:moveTo>
                    <a:pt x="1025492" y="732910"/>
                  </a:moveTo>
                  <a:lnTo>
                    <a:pt x="1038284" y="732910"/>
                  </a:lnTo>
                  <a:lnTo>
                    <a:pt x="1037178" y="730370"/>
                  </a:lnTo>
                  <a:lnTo>
                    <a:pt x="1040337" y="729100"/>
                  </a:lnTo>
                  <a:lnTo>
                    <a:pt x="1038047" y="727830"/>
                  </a:lnTo>
                  <a:lnTo>
                    <a:pt x="1036468" y="726560"/>
                  </a:lnTo>
                  <a:lnTo>
                    <a:pt x="1030546" y="726560"/>
                  </a:lnTo>
                  <a:lnTo>
                    <a:pt x="1030782" y="725290"/>
                  </a:lnTo>
                  <a:lnTo>
                    <a:pt x="1030387" y="725290"/>
                  </a:lnTo>
                  <a:lnTo>
                    <a:pt x="1029993" y="726560"/>
                  </a:lnTo>
                  <a:lnTo>
                    <a:pt x="1029993" y="727830"/>
                  </a:lnTo>
                  <a:lnTo>
                    <a:pt x="1028440" y="727830"/>
                  </a:lnTo>
                  <a:lnTo>
                    <a:pt x="1028492" y="730370"/>
                  </a:lnTo>
                  <a:lnTo>
                    <a:pt x="1027861" y="730370"/>
                  </a:lnTo>
                  <a:lnTo>
                    <a:pt x="1026913" y="731640"/>
                  </a:lnTo>
                  <a:lnTo>
                    <a:pt x="1025966" y="731640"/>
                  </a:lnTo>
                  <a:lnTo>
                    <a:pt x="1025509" y="732072"/>
                  </a:lnTo>
                  <a:lnTo>
                    <a:pt x="1025492" y="732910"/>
                  </a:lnTo>
                  <a:close/>
                </a:path>
                <a:path w="2360295" h="1867535">
                  <a:moveTo>
                    <a:pt x="1028440" y="727830"/>
                  </a:moveTo>
                  <a:lnTo>
                    <a:pt x="1029993" y="727830"/>
                  </a:lnTo>
                  <a:lnTo>
                    <a:pt x="1029440" y="726560"/>
                  </a:lnTo>
                  <a:lnTo>
                    <a:pt x="1028887" y="726560"/>
                  </a:lnTo>
                  <a:lnTo>
                    <a:pt x="1028335" y="725290"/>
                  </a:lnTo>
                  <a:lnTo>
                    <a:pt x="1028440" y="727830"/>
                  </a:lnTo>
                  <a:close/>
                </a:path>
                <a:path w="2360295" h="1867535">
                  <a:moveTo>
                    <a:pt x="1026044" y="730370"/>
                  </a:moveTo>
                  <a:lnTo>
                    <a:pt x="1028018" y="730370"/>
                  </a:lnTo>
                  <a:lnTo>
                    <a:pt x="1027229" y="729100"/>
                  </a:lnTo>
                  <a:lnTo>
                    <a:pt x="1025807" y="729100"/>
                  </a:lnTo>
                  <a:lnTo>
                    <a:pt x="1025774" y="729644"/>
                  </a:lnTo>
                  <a:lnTo>
                    <a:pt x="1026044" y="730370"/>
                  </a:lnTo>
                  <a:close/>
                </a:path>
                <a:path w="2360295" h="1867535">
                  <a:moveTo>
                    <a:pt x="1025544" y="730370"/>
                  </a:moveTo>
                  <a:lnTo>
                    <a:pt x="1025729" y="730370"/>
                  </a:lnTo>
                  <a:lnTo>
                    <a:pt x="1025774" y="729644"/>
                  </a:lnTo>
                  <a:lnTo>
                    <a:pt x="1025571" y="729100"/>
                  </a:lnTo>
                  <a:lnTo>
                    <a:pt x="1025544" y="730370"/>
                  </a:lnTo>
                  <a:close/>
                </a:path>
                <a:path w="2360295" h="1867535">
                  <a:moveTo>
                    <a:pt x="1025400" y="732175"/>
                  </a:moveTo>
                  <a:lnTo>
                    <a:pt x="1025544" y="730370"/>
                  </a:lnTo>
                  <a:lnTo>
                    <a:pt x="1025176" y="730370"/>
                  </a:lnTo>
                  <a:lnTo>
                    <a:pt x="1025400" y="732175"/>
                  </a:lnTo>
                  <a:close/>
                </a:path>
                <a:path w="2360295" h="1867535">
                  <a:moveTo>
                    <a:pt x="1025255" y="734180"/>
                  </a:moveTo>
                  <a:lnTo>
                    <a:pt x="1035283" y="734180"/>
                  </a:lnTo>
                  <a:lnTo>
                    <a:pt x="1035047" y="732910"/>
                  </a:lnTo>
                  <a:lnTo>
                    <a:pt x="1025492" y="732910"/>
                  </a:lnTo>
                  <a:lnTo>
                    <a:pt x="1025400" y="732175"/>
                  </a:lnTo>
                  <a:lnTo>
                    <a:pt x="1024623" y="732910"/>
                  </a:lnTo>
                  <a:lnTo>
                    <a:pt x="1025255" y="734180"/>
                  </a:lnTo>
                  <a:close/>
                </a:path>
                <a:path w="2360295" h="1867535">
                  <a:moveTo>
                    <a:pt x="1036152" y="735450"/>
                  </a:moveTo>
                  <a:lnTo>
                    <a:pt x="1036942" y="735450"/>
                  </a:lnTo>
                  <a:lnTo>
                    <a:pt x="1037336" y="734180"/>
                  </a:lnTo>
                  <a:lnTo>
                    <a:pt x="1035757" y="734180"/>
                  </a:lnTo>
                  <a:lnTo>
                    <a:pt x="1036152" y="735450"/>
                  </a:lnTo>
                  <a:close/>
                </a:path>
                <a:path w="2360295" h="1867535">
                  <a:moveTo>
                    <a:pt x="1025650" y="735450"/>
                  </a:moveTo>
                  <a:lnTo>
                    <a:pt x="1035757" y="735450"/>
                  </a:lnTo>
                  <a:lnTo>
                    <a:pt x="1035678" y="734180"/>
                  </a:lnTo>
                  <a:lnTo>
                    <a:pt x="1024781" y="734180"/>
                  </a:lnTo>
                  <a:lnTo>
                    <a:pt x="1025650" y="735450"/>
                  </a:lnTo>
                  <a:close/>
                </a:path>
                <a:path w="2360295" h="1867535">
                  <a:moveTo>
                    <a:pt x="1037652" y="737990"/>
                  </a:moveTo>
                  <a:lnTo>
                    <a:pt x="1039074" y="737990"/>
                  </a:lnTo>
                  <a:lnTo>
                    <a:pt x="1038837" y="736720"/>
                  </a:lnTo>
                  <a:lnTo>
                    <a:pt x="1038679" y="735450"/>
                  </a:lnTo>
                  <a:lnTo>
                    <a:pt x="1038205" y="736720"/>
                  </a:lnTo>
                  <a:lnTo>
                    <a:pt x="1037652" y="737990"/>
                  </a:lnTo>
                  <a:close/>
                </a:path>
                <a:path w="2360295" h="1867535">
                  <a:moveTo>
                    <a:pt x="1026676" y="737990"/>
                  </a:moveTo>
                  <a:lnTo>
                    <a:pt x="1036547" y="737990"/>
                  </a:lnTo>
                  <a:lnTo>
                    <a:pt x="1034652" y="735450"/>
                  </a:lnTo>
                  <a:lnTo>
                    <a:pt x="1025254" y="735450"/>
                  </a:lnTo>
                  <a:lnTo>
                    <a:pt x="1025965" y="736720"/>
                  </a:lnTo>
                  <a:lnTo>
                    <a:pt x="1026834" y="736720"/>
                  </a:lnTo>
                  <a:lnTo>
                    <a:pt x="1026676" y="737990"/>
                  </a:lnTo>
                  <a:close/>
                </a:path>
                <a:path w="2360295" h="1867535">
                  <a:moveTo>
                    <a:pt x="1025649" y="737990"/>
                  </a:moveTo>
                  <a:lnTo>
                    <a:pt x="1026518" y="737990"/>
                  </a:lnTo>
                  <a:lnTo>
                    <a:pt x="1026439" y="736720"/>
                  </a:lnTo>
                  <a:lnTo>
                    <a:pt x="1024781" y="736720"/>
                  </a:lnTo>
                  <a:lnTo>
                    <a:pt x="1025649" y="737990"/>
                  </a:lnTo>
                  <a:close/>
                </a:path>
                <a:path w="2360295" h="1867535">
                  <a:moveTo>
                    <a:pt x="1037021" y="739260"/>
                  </a:moveTo>
                  <a:lnTo>
                    <a:pt x="1039311" y="739260"/>
                  </a:lnTo>
                  <a:lnTo>
                    <a:pt x="1039231" y="737990"/>
                  </a:lnTo>
                  <a:lnTo>
                    <a:pt x="1036705" y="737990"/>
                  </a:lnTo>
                  <a:lnTo>
                    <a:pt x="1037021" y="739260"/>
                  </a:lnTo>
                  <a:close/>
                </a:path>
                <a:path w="2360295" h="1867535">
                  <a:moveTo>
                    <a:pt x="1028097" y="749420"/>
                  </a:moveTo>
                  <a:lnTo>
                    <a:pt x="1031967" y="749420"/>
                  </a:lnTo>
                  <a:lnTo>
                    <a:pt x="1031177" y="748150"/>
                  </a:lnTo>
                  <a:lnTo>
                    <a:pt x="1033467" y="748150"/>
                  </a:lnTo>
                  <a:lnTo>
                    <a:pt x="1032836" y="744340"/>
                  </a:lnTo>
                  <a:lnTo>
                    <a:pt x="1035441" y="743070"/>
                  </a:lnTo>
                  <a:lnTo>
                    <a:pt x="1036626" y="743070"/>
                  </a:lnTo>
                  <a:lnTo>
                    <a:pt x="1037257" y="741800"/>
                  </a:lnTo>
                  <a:lnTo>
                    <a:pt x="1036468" y="741800"/>
                  </a:lnTo>
                  <a:lnTo>
                    <a:pt x="1036073" y="740530"/>
                  </a:lnTo>
                  <a:lnTo>
                    <a:pt x="1036705" y="737990"/>
                  </a:lnTo>
                  <a:lnTo>
                    <a:pt x="1026202" y="737990"/>
                  </a:lnTo>
                  <a:lnTo>
                    <a:pt x="1026202" y="739260"/>
                  </a:lnTo>
                  <a:lnTo>
                    <a:pt x="1025807" y="741800"/>
                  </a:lnTo>
                  <a:lnTo>
                    <a:pt x="1024939" y="744340"/>
                  </a:lnTo>
                  <a:lnTo>
                    <a:pt x="1024939" y="746880"/>
                  </a:lnTo>
                  <a:lnTo>
                    <a:pt x="1028571" y="746880"/>
                  </a:lnTo>
                  <a:lnTo>
                    <a:pt x="1028097" y="749420"/>
                  </a:lnTo>
                  <a:close/>
                </a:path>
                <a:path w="2360295" h="1867535">
                  <a:moveTo>
                    <a:pt x="1025492" y="740530"/>
                  </a:moveTo>
                  <a:lnTo>
                    <a:pt x="1025649" y="739260"/>
                  </a:lnTo>
                  <a:lnTo>
                    <a:pt x="1026044" y="739260"/>
                  </a:lnTo>
                  <a:lnTo>
                    <a:pt x="1026202" y="737990"/>
                  </a:lnTo>
                  <a:lnTo>
                    <a:pt x="1024544" y="737990"/>
                  </a:lnTo>
                  <a:lnTo>
                    <a:pt x="1025492" y="740530"/>
                  </a:lnTo>
                  <a:close/>
                </a:path>
                <a:path w="2360295" h="1867535">
                  <a:moveTo>
                    <a:pt x="1027466" y="749420"/>
                  </a:moveTo>
                  <a:lnTo>
                    <a:pt x="1027544" y="748150"/>
                  </a:lnTo>
                  <a:lnTo>
                    <a:pt x="1027781" y="748150"/>
                  </a:lnTo>
                  <a:lnTo>
                    <a:pt x="1027544" y="746880"/>
                  </a:lnTo>
                  <a:lnTo>
                    <a:pt x="1024939" y="746880"/>
                  </a:lnTo>
                  <a:lnTo>
                    <a:pt x="1026597" y="748150"/>
                  </a:lnTo>
                  <a:lnTo>
                    <a:pt x="1027466" y="749420"/>
                  </a:lnTo>
                  <a:close/>
                </a:path>
                <a:path w="2360295" h="1867535">
                  <a:moveTo>
                    <a:pt x="1031967" y="749420"/>
                  </a:moveTo>
                  <a:lnTo>
                    <a:pt x="1033388" y="749420"/>
                  </a:lnTo>
                  <a:lnTo>
                    <a:pt x="1033230" y="748150"/>
                  </a:lnTo>
                  <a:lnTo>
                    <a:pt x="1031967" y="749420"/>
                  </a:lnTo>
                  <a:close/>
                </a:path>
                <a:path w="2360295" h="1867535">
                  <a:moveTo>
                    <a:pt x="1027860" y="750690"/>
                  </a:moveTo>
                  <a:lnTo>
                    <a:pt x="1031335" y="750690"/>
                  </a:lnTo>
                  <a:lnTo>
                    <a:pt x="1033467" y="749420"/>
                  </a:lnTo>
                  <a:lnTo>
                    <a:pt x="1028255" y="749420"/>
                  </a:lnTo>
                  <a:lnTo>
                    <a:pt x="1027860" y="750690"/>
                  </a:lnTo>
                  <a:close/>
                </a:path>
                <a:path w="2360295" h="1867535">
                  <a:moveTo>
                    <a:pt x="1027703" y="758310"/>
                  </a:moveTo>
                  <a:lnTo>
                    <a:pt x="1035441" y="758310"/>
                  </a:lnTo>
                  <a:lnTo>
                    <a:pt x="1035205" y="757040"/>
                  </a:lnTo>
                  <a:lnTo>
                    <a:pt x="1034889" y="757040"/>
                  </a:lnTo>
                  <a:lnTo>
                    <a:pt x="1034494" y="755770"/>
                  </a:lnTo>
                  <a:lnTo>
                    <a:pt x="1035126" y="754500"/>
                  </a:lnTo>
                  <a:lnTo>
                    <a:pt x="1035678" y="753230"/>
                  </a:lnTo>
                  <a:lnTo>
                    <a:pt x="1033862" y="751960"/>
                  </a:lnTo>
                  <a:lnTo>
                    <a:pt x="1034731" y="750690"/>
                  </a:lnTo>
                  <a:lnTo>
                    <a:pt x="1025649" y="750690"/>
                  </a:lnTo>
                  <a:lnTo>
                    <a:pt x="1026755" y="749420"/>
                  </a:lnTo>
                  <a:lnTo>
                    <a:pt x="1024860" y="749420"/>
                  </a:lnTo>
                  <a:lnTo>
                    <a:pt x="1024900" y="751960"/>
                  </a:lnTo>
                  <a:lnTo>
                    <a:pt x="1025018" y="753230"/>
                  </a:lnTo>
                  <a:lnTo>
                    <a:pt x="1026360" y="754500"/>
                  </a:lnTo>
                  <a:lnTo>
                    <a:pt x="1024702" y="755770"/>
                  </a:lnTo>
                  <a:lnTo>
                    <a:pt x="1028729" y="755770"/>
                  </a:lnTo>
                  <a:lnTo>
                    <a:pt x="1027703" y="758310"/>
                  </a:lnTo>
                  <a:close/>
                </a:path>
                <a:path w="2360295" h="1867535">
                  <a:moveTo>
                    <a:pt x="1037415" y="759580"/>
                  </a:moveTo>
                  <a:lnTo>
                    <a:pt x="1038758" y="759580"/>
                  </a:lnTo>
                  <a:lnTo>
                    <a:pt x="1038915" y="758310"/>
                  </a:lnTo>
                  <a:lnTo>
                    <a:pt x="1039389" y="757040"/>
                  </a:lnTo>
                  <a:lnTo>
                    <a:pt x="1039152" y="757040"/>
                  </a:lnTo>
                  <a:lnTo>
                    <a:pt x="1038521" y="754500"/>
                  </a:lnTo>
                  <a:lnTo>
                    <a:pt x="1038047" y="753230"/>
                  </a:lnTo>
                  <a:lnTo>
                    <a:pt x="1038916" y="751960"/>
                  </a:lnTo>
                  <a:lnTo>
                    <a:pt x="1038995" y="750690"/>
                  </a:lnTo>
                  <a:lnTo>
                    <a:pt x="1037810" y="750690"/>
                  </a:lnTo>
                  <a:lnTo>
                    <a:pt x="1037494" y="751960"/>
                  </a:lnTo>
                  <a:lnTo>
                    <a:pt x="1037415" y="759580"/>
                  </a:lnTo>
                  <a:close/>
                </a:path>
                <a:path w="2360295" h="1867535">
                  <a:moveTo>
                    <a:pt x="1028729" y="771010"/>
                  </a:moveTo>
                  <a:lnTo>
                    <a:pt x="1038916" y="771010"/>
                  </a:lnTo>
                  <a:lnTo>
                    <a:pt x="1037495" y="769740"/>
                  </a:lnTo>
                  <a:lnTo>
                    <a:pt x="1036784" y="769740"/>
                  </a:lnTo>
                  <a:lnTo>
                    <a:pt x="1037574" y="768470"/>
                  </a:lnTo>
                  <a:lnTo>
                    <a:pt x="1036469" y="768470"/>
                  </a:lnTo>
                  <a:lnTo>
                    <a:pt x="1036469" y="767200"/>
                  </a:lnTo>
                  <a:lnTo>
                    <a:pt x="1036784" y="767200"/>
                  </a:lnTo>
                  <a:lnTo>
                    <a:pt x="1037653" y="765930"/>
                  </a:lnTo>
                  <a:lnTo>
                    <a:pt x="1037021" y="764660"/>
                  </a:lnTo>
                  <a:lnTo>
                    <a:pt x="1038205" y="763390"/>
                  </a:lnTo>
                  <a:lnTo>
                    <a:pt x="1035521" y="763390"/>
                  </a:lnTo>
                  <a:lnTo>
                    <a:pt x="1034968" y="762120"/>
                  </a:lnTo>
                  <a:lnTo>
                    <a:pt x="1034415" y="762120"/>
                  </a:lnTo>
                  <a:lnTo>
                    <a:pt x="1034731" y="760850"/>
                  </a:lnTo>
                  <a:lnTo>
                    <a:pt x="1035284" y="760850"/>
                  </a:lnTo>
                  <a:lnTo>
                    <a:pt x="1035678" y="759580"/>
                  </a:lnTo>
                  <a:lnTo>
                    <a:pt x="1036231" y="758310"/>
                  </a:lnTo>
                  <a:lnTo>
                    <a:pt x="1035994" y="755770"/>
                  </a:lnTo>
                  <a:lnTo>
                    <a:pt x="1035441" y="758310"/>
                  </a:lnTo>
                  <a:lnTo>
                    <a:pt x="1029361" y="758310"/>
                  </a:lnTo>
                  <a:lnTo>
                    <a:pt x="1029598" y="759580"/>
                  </a:lnTo>
                  <a:lnTo>
                    <a:pt x="1028334" y="760638"/>
                  </a:lnTo>
                  <a:lnTo>
                    <a:pt x="1028267" y="761067"/>
                  </a:lnTo>
                  <a:lnTo>
                    <a:pt x="1030072" y="763390"/>
                  </a:lnTo>
                  <a:lnTo>
                    <a:pt x="1030703" y="764660"/>
                  </a:lnTo>
                  <a:lnTo>
                    <a:pt x="1030546" y="764660"/>
                  </a:lnTo>
                  <a:lnTo>
                    <a:pt x="1030309" y="765930"/>
                  </a:lnTo>
                  <a:lnTo>
                    <a:pt x="1029835" y="765930"/>
                  </a:lnTo>
                  <a:lnTo>
                    <a:pt x="1029756" y="768470"/>
                  </a:lnTo>
                  <a:lnTo>
                    <a:pt x="1030546" y="769740"/>
                  </a:lnTo>
                  <a:lnTo>
                    <a:pt x="1028729" y="771010"/>
                  </a:lnTo>
                  <a:close/>
                </a:path>
                <a:path w="2360295" h="1867535">
                  <a:moveTo>
                    <a:pt x="1025334" y="757040"/>
                  </a:moveTo>
                  <a:lnTo>
                    <a:pt x="1025807" y="757040"/>
                  </a:lnTo>
                  <a:lnTo>
                    <a:pt x="1025807" y="755770"/>
                  </a:lnTo>
                  <a:lnTo>
                    <a:pt x="1024623" y="755770"/>
                  </a:lnTo>
                  <a:lnTo>
                    <a:pt x="1025334" y="757040"/>
                  </a:lnTo>
                  <a:close/>
                </a:path>
                <a:path w="2360295" h="1867535">
                  <a:moveTo>
                    <a:pt x="1028650" y="759580"/>
                  </a:moveTo>
                  <a:lnTo>
                    <a:pt x="1028887" y="759580"/>
                  </a:lnTo>
                  <a:lnTo>
                    <a:pt x="1028966" y="758310"/>
                  </a:lnTo>
                  <a:lnTo>
                    <a:pt x="1027861" y="758310"/>
                  </a:lnTo>
                  <a:lnTo>
                    <a:pt x="1028650" y="759580"/>
                  </a:lnTo>
                  <a:close/>
                </a:path>
                <a:path w="2360295" h="1867535">
                  <a:moveTo>
                    <a:pt x="1029598" y="765930"/>
                  </a:moveTo>
                  <a:lnTo>
                    <a:pt x="1027940" y="762120"/>
                  </a:lnTo>
                  <a:lnTo>
                    <a:pt x="1028267" y="761067"/>
                  </a:lnTo>
                  <a:lnTo>
                    <a:pt x="1028098" y="760850"/>
                  </a:lnTo>
                  <a:lnTo>
                    <a:pt x="1028334" y="760638"/>
                  </a:lnTo>
                  <a:lnTo>
                    <a:pt x="1028334" y="759580"/>
                  </a:lnTo>
                  <a:lnTo>
                    <a:pt x="1026755" y="759580"/>
                  </a:lnTo>
                  <a:lnTo>
                    <a:pt x="1028097" y="760850"/>
                  </a:lnTo>
                  <a:lnTo>
                    <a:pt x="1027545" y="762120"/>
                  </a:lnTo>
                  <a:lnTo>
                    <a:pt x="1025492" y="762120"/>
                  </a:lnTo>
                  <a:lnTo>
                    <a:pt x="1026123" y="763390"/>
                  </a:lnTo>
                  <a:lnTo>
                    <a:pt x="1026597" y="764660"/>
                  </a:lnTo>
                  <a:lnTo>
                    <a:pt x="1026439" y="764660"/>
                  </a:lnTo>
                  <a:lnTo>
                    <a:pt x="1029598" y="765930"/>
                  </a:lnTo>
                  <a:close/>
                </a:path>
                <a:path w="2360295" h="1867535">
                  <a:moveTo>
                    <a:pt x="1028267" y="761067"/>
                  </a:moveTo>
                  <a:lnTo>
                    <a:pt x="1028334" y="760638"/>
                  </a:lnTo>
                  <a:lnTo>
                    <a:pt x="1028098" y="760850"/>
                  </a:lnTo>
                  <a:lnTo>
                    <a:pt x="1028267" y="761067"/>
                  </a:lnTo>
                  <a:close/>
                </a:path>
                <a:path w="2360295" h="1867535">
                  <a:moveTo>
                    <a:pt x="1025413" y="762120"/>
                  </a:moveTo>
                  <a:lnTo>
                    <a:pt x="1027071" y="762120"/>
                  </a:lnTo>
                  <a:lnTo>
                    <a:pt x="1026202" y="760850"/>
                  </a:lnTo>
                  <a:lnTo>
                    <a:pt x="1025413" y="762120"/>
                  </a:lnTo>
                  <a:close/>
                </a:path>
                <a:path w="2360295" h="1867535">
                  <a:moveTo>
                    <a:pt x="1024307" y="762120"/>
                  </a:moveTo>
                  <a:lnTo>
                    <a:pt x="1025413" y="762120"/>
                  </a:lnTo>
                  <a:lnTo>
                    <a:pt x="1023991" y="760850"/>
                  </a:lnTo>
                  <a:lnTo>
                    <a:pt x="1024307" y="762120"/>
                  </a:lnTo>
                  <a:close/>
                </a:path>
                <a:path w="2360295" h="1867535">
                  <a:moveTo>
                    <a:pt x="1039073" y="768470"/>
                  </a:moveTo>
                  <a:lnTo>
                    <a:pt x="1039310" y="768470"/>
                  </a:lnTo>
                  <a:lnTo>
                    <a:pt x="1039547" y="765930"/>
                  </a:lnTo>
                  <a:lnTo>
                    <a:pt x="1040416" y="764660"/>
                  </a:lnTo>
                  <a:lnTo>
                    <a:pt x="1039231" y="763390"/>
                  </a:lnTo>
                  <a:lnTo>
                    <a:pt x="1038679" y="763390"/>
                  </a:lnTo>
                  <a:lnTo>
                    <a:pt x="1037731" y="765930"/>
                  </a:lnTo>
                  <a:lnTo>
                    <a:pt x="1039073" y="768470"/>
                  </a:lnTo>
                  <a:close/>
                </a:path>
                <a:path w="2360295" h="1867535">
                  <a:moveTo>
                    <a:pt x="1023754" y="764660"/>
                  </a:moveTo>
                  <a:lnTo>
                    <a:pt x="1025255" y="764660"/>
                  </a:lnTo>
                  <a:lnTo>
                    <a:pt x="1025018" y="763390"/>
                  </a:lnTo>
                  <a:lnTo>
                    <a:pt x="1023912" y="763390"/>
                  </a:lnTo>
                  <a:lnTo>
                    <a:pt x="1023754" y="764660"/>
                  </a:lnTo>
                  <a:close/>
                </a:path>
                <a:path w="2360295" h="1867535">
                  <a:moveTo>
                    <a:pt x="1023202" y="767200"/>
                  </a:moveTo>
                  <a:lnTo>
                    <a:pt x="1026439" y="767200"/>
                  </a:lnTo>
                  <a:lnTo>
                    <a:pt x="1026439" y="764660"/>
                  </a:lnTo>
                  <a:lnTo>
                    <a:pt x="1024544" y="764660"/>
                  </a:lnTo>
                  <a:lnTo>
                    <a:pt x="1024386" y="765930"/>
                  </a:lnTo>
                  <a:lnTo>
                    <a:pt x="1023202" y="767200"/>
                  </a:lnTo>
                  <a:close/>
                </a:path>
                <a:path w="2360295" h="1867535">
                  <a:moveTo>
                    <a:pt x="1025413" y="771010"/>
                  </a:moveTo>
                  <a:lnTo>
                    <a:pt x="1028729" y="771010"/>
                  </a:lnTo>
                  <a:lnTo>
                    <a:pt x="1028650" y="767200"/>
                  </a:lnTo>
                  <a:lnTo>
                    <a:pt x="1028966" y="765930"/>
                  </a:lnTo>
                  <a:lnTo>
                    <a:pt x="1027150" y="765930"/>
                  </a:lnTo>
                  <a:lnTo>
                    <a:pt x="1026439" y="767200"/>
                  </a:lnTo>
                  <a:lnTo>
                    <a:pt x="1023202" y="767200"/>
                  </a:lnTo>
                  <a:lnTo>
                    <a:pt x="1025097" y="768470"/>
                  </a:lnTo>
                  <a:lnTo>
                    <a:pt x="1025492" y="769740"/>
                  </a:lnTo>
                  <a:lnTo>
                    <a:pt x="1025413" y="771010"/>
                  </a:lnTo>
                  <a:close/>
                </a:path>
                <a:path w="2360295" h="1867535">
                  <a:moveTo>
                    <a:pt x="1036705" y="768470"/>
                  </a:moveTo>
                  <a:lnTo>
                    <a:pt x="1037653" y="768470"/>
                  </a:lnTo>
                  <a:lnTo>
                    <a:pt x="1037416" y="767200"/>
                  </a:lnTo>
                  <a:lnTo>
                    <a:pt x="1036942" y="767200"/>
                  </a:lnTo>
                  <a:lnTo>
                    <a:pt x="1036705" y="768470"/>
                  </a:lnTo>
                  <a:close/>
                </a:path>
                <a:path w="2360295" h="1867535">
                  <a:moveTo>
                    <a:pt x="1023833" y="769740"/>
                  </a:moveTo>
                  <a:lnTo>
                    <a:pt x="1024386" y="769740"/>
                  </a:lnTo>
                  <a:lnTo>
                    <a:pt x="1023912" y="768470"/>
                  </a:lnTo>
                  <a:lnTo>
                    <a:pt x="1023833" y="769740"/>
                  </a:lnTo>
                  <a:close/>
                </a:path>
                <a:path w="2360295" h="1867535">
                  <a:moveTo>
                    <a:pt x="1024149" y="771010"/>
                  </a:moveTo>
                  <a:lnTo>
                    <a:pt x="1024860" y="771010"/>
                  </a:lnTo>
                  <a:lnTo>
                    <a:pt x="1024702" y="769740"/>
                  </a:lnTo>
                  <a:lnTo>
                    <a:pt x="1023359" y="769740"/>
                  </a:lnTo>
                  <a:lnTo>
                    <a:pt x="1024149" y="771010"/>
                  </a:lnTo>
                  <a:close/>
                </a:path>
                <a:path w="2360295" h="1867535">
                  <a:moveTo>
                    <a:pt x="1025886" y="772280"/>
                  </a:moveTo>
                  <a:lnTo>
                    <a:pt x="1039706" y="772280"/>
                  </a:lnTo>
                  <a:lnTo>
                    <a:pt x="1039469" y="771010"/>
                  </a:lnTo>
                  <a:lnTo>
                    <a:pt x="1025097" y="771010"/>
                  </a:lnTo>
                  <a:lnTo>
                    <a:pt x="1025886" y="772280"/>
                  </a:lnTo>
                  <a:close/>
                </a:path>
                <a:path w="2360295" h="1867535">
                  <a:moveTo>
                    <a:pt x="1029124" y="774820"/>
                  </a:moveTo>
                  <a:lnTo>
                    <a:pt x="1038442" y="774820"/>
                  </a:lnTo>
                  <a:lnTo>
                    <a:pt x="1037811" y="773550"/>
                  </a:lnTo>
                  <a:lnTo>
                    <a:pt x="1036942" y="772280"/>
                  </a:lnTo>
                  <a:lnTo>
                    <a:pt x="1029677" y="772280"/>
                  </a:lnTo>
                  <a:lnTo>
                    <a:pt x="1029992" y="773550"/>
                  </a:lnTo>
                  <a:lnTo>
                    <a:pt x="1029834" y="773550"/>
                  </a:lnTo>
                  <a:lnTo>
                    <a:pt x="1029124" y="774820"/>
                  </a:lnTo>
                  <a:close/>
                </a:path>
                <a:path w="2360295" h="1867535">
                  <a:moveTo>
                    <a:pt x="1038364" y="784980"/>
                  </a:moveTo>
                  <a:lnTo>
                    <a:pt x="1039074" y="784980"/>
                  </a:lnTo>
                  <a:lnTo>
                    <a:pt x="1039153" y="782440"/>
                  </a:lnTo>
                  <a:lnTo>
                    <a:pt x="1039232" y="781170"/>
                  </a:lnTo>
                  <a:lnTo>
                    <a:pt x="1036547" y="781170"/>
                  </a:lnTo>
                  <a:lnTo>
                    <a:pt x="1038126" y="779900"/>
                  </a:lnTo>
                  <a:lnTo>
                    <a:pt x="1038284" y="777360"/>
                  </a:lnTo>
                  <a:lnTo>
                    <a:pt x="1040180" y="776090"/>
                  </a:lnTo>
                  <a:lnTo>
                    <a:pt x="1037495" y="774820"/>
                  </a:lnTo>
                  <a:lnTo>
                    <a:pt x="1029124" y="774820"/>
                  </a:lnTo>
                  <a:lnTo>
                    <a:pt x="1028413" y="773550"/>
                  </a:lnTo>
                  <a:lnTo>
                    <a:pt x="1027703" y="773550"/>
                  </a:lnTo>
                  <a:lnTo>
                    <a:pt x="1027544" y="776090"/>
                  </a:lnTo>
                  <a:lnTo>
                    <a:pt x="1033941" y="776090"/>
                  </a:lnTo>
                  <a:lnTo>
                    <a:pt x="1034336" y="777360"/>
                  </a:lnTo>
                  <a:lnTo>
                    <a:pt x="1034889" y="777360"/>
                  </a:lnTo>
                  <a:lnTo>
                    <a:pt x="1035126" y="778630"/>
                  </a:lnTo>
                  <a:lnTo>
                    <a:pt x="1033941" y="778630"/>
                  </a:lnTo>
                  <a:lnTo>
                    <a:pt x="1035521" y="781170"/>
                  </a:lnTo>
                  <a:lnTo>
                    <a:pt x="1034889" y="782440"/>
                  </a:lnTo>
                  <a:lnTo>
                    <a:pt x="1037890" y="782440"/>
                  </a:lnTo>
                  <a:lnTo>
                    <a:pt x="1036389" y="783710"/>
                  </a:lnTo>
                  <a:lnTo>
                    <a:pt x="1037732" y="783710"/>
                  </a:lnTo>
                  <a:lnTo>
                    <a:pt x="1038364" y="784980"/>
                  </a:lnTo>
                  <a:close/>
                </a:path>
                <a:path w="2360295" h="1867535">
                  <a:moveTo>
                    <a:pt x="1024544" y="776090"/>
                  </a:moveTo>
                  <a:lnTo>
                    <a:pt x="1025413" y="776090"/>
                  </a:lnTo>
                  <a:lnTo>
                    <a:pt x="1025097" y="774820"/>
                  </a:lnTo>
                  <a:lnTo>
                    <a:pt x="1024544" y="776090"/>
                  </a:lnTo>
                  <a:close/>
                </a:path>
                <a:path w="2360295" h="1867535">
                  <a:moveTo>
                    <a:pt x="1030546" y="777360"/>
                  </a:moveTo>
                  <a:lnTo>
                    <a:pt x="1033862" y="777360"/>
                  </a:lnTo>
                  <a:lnTo>
                    <a:pt x="1033862" y="776090"/>
                  </a:lnTo>
                  <a:lnTo>
                    <a:pt x="1030783" y="776090"/>
                  </a:lnTo>
                  <a:lnTo>
                    <a:pt x="1030546" y="777360"/>
                  </a:lnTo>
                  <a:close/>
                </a:path>
                <a:path w="2360295" h="1867535">
                  <a:moveTo>
                    <a:pt x="1028888" y="777360"/>
                  </a:moveTo>
                  <a:lnTo>
                    <a:pt x="1029993" y="777360"/>
                  </a:lnTo>
                  <a:lnTo>
                    <a:pt x="1030546" y="776090"/>
                  </a:lnTo>
                  <a:lnTo>
                    <a:pt x="1028809" y="776090"/>
                  </a:lnTo>
                  <a:lnTo>
                    <a:pt x="1028888" y="777360"/>
                  </a:lnTo>
                  <a:close/>
                </a:path>
                <a:path w="2360295" h="1867535">
                  <a:moveTo>
                    <a:pt x="1027387" y="777360"/>
                  </a:moveTo>
                  <a:lnTo>
                    <a:pt x="1028493" y="777360"/>
                  </a:lnTo>
                  <a:lnTo>
                    <a:pt x="1028414" y="776090"/>
                  </a:lnTo>
                  <a:lnTo>
                    <a:pt x="1027544" y="776090"/>
                  </a:lnTo>
                  <a:lnTo>
                    <a:pt x="1027387" y="777360"/>
                  </a:lnTo>
                  <a:close/>
                </a:path>
                <a:path w="2360295" h="1867535">
                  <a:moveTo>
                    <a:pt x="1024228" y="786250"/>
                  </a:moveTo>
                  <a:lnTo>
                    <a:pt x="1030862" y="786250"/>
                  </a:lnTo>
                  <a:lnTo>
                    <a:pt x="1031121" y="786025"/>
                  </a:lnTo>
                  <a:lnTo>
                    <a:pt x="1029757" y="784980"/>
                  </a:lnTo>
                  <a:lnTo>
                    <a:pt x="1030625" y="784980"/>
                  </a:lnTo>
                  <a:lnTo>
                    <a:pt x="1032678" y="783710"/>
                  </a:lnTo>
                  <a:lnTo>
                    <a:pt x="1030783" y="782440"/>
                  </a:lnTo>
                  <a:lnTo>
                    <a:pt x="1030546" y="779900"/>
                  </a:lnTo>
                  <a:lnTo>
                    <a:pt x="1030704" y="779900"/>
                  </a:lnTo>
                  <a:lnTo>
                    <a:pt x="1030783" y="778630"/>
                  </a:lnTo>
                  <a:lnTo>
                    <a:pt x="1026992" y="778630"/>
                  </a:lnTo>
                  <a:lnTo>
                    <a:pt x="1026123" y="777360"/>
                  </a:lnTo>
                  <a:lnTo>
                    <a:pt x="1024386" y="777360"/>
                  </a:lnTo>
                  <a:lnTo>
                    <a:pt x="1025334" y="776090"/>
                  </a:lnTo>
                  <a:lnTo>
                    <a:pt x="1023676" y="776090"/>
                  </a:lnTo>
                  <a:lnTo>
                    <a:pt x="1023676" y="779900"/>
                  </a:lnTo>
                  <a:lnTo>
                    <a:pt x="1023281" y="783710"/>
                  </a:lnTo>
                  <a:lnTo>
                    <a:pt x="1024228" y="786250"/>
                  </a:lnTo>
                  <a:close/>
                </a:path>
                <a:path w="2360295" h="1867535">
                  <a:moveTo>
                    <a:pt x="1035126" y="778630"/>
                  </a:moveTo>
                  <a:lnTo>
                    <a:pt x="1034889" y="777360"/>
                  </a:lnTo>
                  <a:lnTo>
                    <a:pt x="1034731" y="777360"/>
                  </a:lnTo>
                  <a:lnTo>
                    <a:pt x="1035126" y="778630"/>
                  </a:lnTo>
                  <a:close/>
                </a:path>
                <a:path w="2360295" h="1867535">
                  <a:moveTo>
                    <a:pt x="1033862" y="778630"/>
                  </a:moveTo>
                  <a:lnTo>
                    <a:pt x="1035126" y="778630"/>
                  </a:lnTo>
                  <a:lnTo>
                    <a:pt x="1034731" y="777360"/>
                  </a:lnTo>
                  <a:lnTo>
                    <a:pt x="1034573" y="777360"/>
                  </a:lnTo>
                  <a:lnTo>
                    <a:pt x="1033862" y="778630"/>
                  </a:lnTo>
                  <a:close/>
                </a:path>
                <a:path w="2360295" h="1867535">
                  <a:moveTo>
                    <a:pt x="1029519" y="778630"/>
                  </a:moveTo>
                  <a:lnTo>
                    <a:pt x="1031572" y="778630"/>
                  </a:lnTo>
                  <a:lnTo>
                    <a:pt x="1031099" y="777360"/>
                  </a:lnTo>
                  <a:lnTo>
                    <a:pt x="1030388" y="777360"/>
                  </a:lnTo>
                  <a:lnTo>
                    <a:pt x="1029519" y="778630"/>
                  </a:lnTo>
                  <a:close/>
                </a:path>
                <a:path w="2360295" h="1867535">
                  <a:moveTo>
                    <a:pt x="1027071" y="778630"/>
                  </a:moveTo>
                  <a:lnTo>
                    <a:pt x="1029519" y="778630"/>
                  </a:lnTo>
                  <a:lnTo>
                    <a:pt x="1028888" y="777360"/>
                  </a:lnTo>
                  <a:lnTo>
                    <a:pt x="1027308" y="777360"/>
                  </a:lnTo>
                  <a:lnTo>
                    <a:pt x="1027071" y="778630"/>
                  </a:lnTo>
                  <a:close/>
                </a:path>
                <a:path w="2360295" h="1867535">
                  <a:moveTo>
                    <a:pt x="1032520" y="779900"/>
                  </a:moveTo>
                  <a:lnTo>
                    <a:pt x="1033704" y="778630"/>
                  </a:lnTo>
                  <a:lnTo>
                    <a:pt x="1033310" y="778630"/>
                  </a:lnTo>
                  <a:lnTo>
                    <a:pt x="1032520" y="779900"/>
                  </a:lnTo>
                  <a:close/>
                </a:path>
                <a:path w="2360295" h="1867535">
                  <a:moveTo>
                    <a:pt x="1031099" y="779900"/>
                  </a:moveTo>
                  <a:lnTo>
                    <a:pt x="1032362" y="779900"/>
                  </a:lnTo>
                  <a:lnTo>
                    <a:pt x="1032362" y="778630"/>
                  </a:lnTo>
                  <a:lnTo>
                    <a:pt x="1030783" y="778630"/>
                  </a:lnTo>
                  <a:lnTo>
                    <a:pt x="1031099" y="779900"/>
                  </a:lnTo>
                  <a:close/>
                </a:path>
                <a:path w="2360295" h="1867535">
                  <a:moveTo>
                    <a:pt x="1031651" y="781170"/>
                  </a:moveTo>
                  <a:lnTo>
                    <a:pt x="1031967" y="779900"/>
                  </a:lnTo>
                  <a:lnTo>
                    <a:pt x="1031494" y="779900"/>
                  </a:lnTo>
                  <a:lnTo>
                    <a:pt x="1031651" y="781170"/>
                  </a:lnTo>
                  <a:close/>
                </a:path>
                <a:path w="2360295" h="1867535">
                  <a:moveTo>
                    <a:pt x="1034257" y="783710"/>
                  </a:moveTo>
                  <a:lnTo>
                    <a:pt x="1034573" y="783710"/>
                  </a:lnTo>
                  <a:lnTo>
                    <a:pt x="1035758" y="782440"/>
                  </a:lnTo>
                  <a:lnTo>
                    <a:pt x="1034889" y="782440"/>
                  </a:lnTo>
                  <a:lnTo>
                    <a:pt x="1034257" y="783710"/>
                  </a:lnTo>
                  <a:close/>
                </a:path>
                <a:path w="2360295" h="1867535">
                  <a:moveTo>
                    <a:pt x="1031244" y="786119"/>
                  </a:moveTo>
                  <a:lnTo>
                    <a:pt x="1034573" y="784980"/>
                  </a:lnTo>
                  <a:lnTo>
                    <a:pt x="1035600" y="784980"/>
                  </a:lnTo>
                  <a:lnTo>
                    <a:pt x="1035126" y="783710"/>
                  </a:lnTo>
                  <a:lnTo>
                    <a:pt x="1033784" y="783710"/>
                  </a:lnTo>
                  <a:lnTo>
                    <a:pt x="1031121" y="786025"/>
                  </a:lnTo>
                  <a:close/>
                </a:path>
                <a:path w="2360295" h="1867535">
                  <a:moveTo>
                    <a:pt x="1037574" y="786250"/>
                  </a:moveTo>
                  <a:lnTo>
                    <a:pt x="1037732" y="784980"/>
                  </a:lnTo>
                  <a:lnTo>
                    <a:pt x="1036705" y="784980"/>
                  </a:lnTo>
                  <a:lnTo>
                    <a:pt x="1037574" y="786250"/>
                  </a:lnTo>
                  <a:close/>
                </a:path>
                <a:path w="2360295" h="1867535">
                  <a:moveTo>
                    <a:pt x="1036532" y="785352"/>
                  </a:moveTo>
                  <a:lnTo>
                    <a:pt x="1036705" y="784980"/>
                  </a:lnTo>
                  <a:lnTo>
                    <a:pt x="1036231" y="784980"/>
                  </a:lnTo>
                  <a:lnTo>
                    <a:pt x="1036532" y="785352"/>
                  </a:lnTo>
                  <a:close/>
                </a:path>
                <a:path w="2360295" h="1867535">
                  <a:moveTo>
                    <a:pt x="1035521" y="787520"/>
                  </a:moveTo>
                  <a:lnTo>
                    <a:pt x="1036532" y="785352"/>
                  </a:lnTo>
                  <a:lnTo>
                    <a:pt x="1036231" y="784980"/>
                  </a:lnTo>
                  <a:lnTo>
                    <a:pt x="1034810" y="784980"/>
                  </a:lnTo>
                  <a:lnTo>
                    <a:pt x="1035521" y="787520"/>
                  </a:lnTo>
                  <a:close/>
                </a:path>
                <a:path w="2360295" h="1867535">
                  <a:moveTo>
                    <a:pt x="1030862" y="786250"/>
                  </a:moveTo>
                  <a:lnTo>
                    <a:pt x="1031244" y="786119"/>
                  </a:lnTo>
                  <a:lnTo>
                    <a:pt x="1030862" y="786250"/>
                  </a:lnTo>
                  <a:close/>
                </a:path>
                <a:path w="2360295" h="1867535">
                  <a:moveTo>
                    <a:pt x="1025887" y="792600"/>
                  </a:moveTo>
                  <a:lnTo>
                    <a:pt x="1031731" y="792600"/>
                  </a:lnTo>
                  <a:lnTo>
                    <a:pt x="1031573" y="791330"/>
                  </a:lnTo>
                  <a:lnTo>
                    <a:pt x="1031514" y="789111"/>
                  </a:lnTo>
                  <a:lnTo>
                    <a:pt x="1031414" y="788790"/>
                  </a:lnTo>
                  <a:lnTo>
                    <a:pt x="1031888" y="787520"/>
                  </a:lnTo>
                  <a:lnTo>
                    <a:pt x="1031415" y="786250"/>
                  </a:lnTo>
                  <a:lnTo>
                    <a:pt x="1031244" y="786119"/>
                  </a:lnTo>
                  <a:lnTo>
                    <a:pt x="1030862" y="786250"/>
                  </a:lnTo>
                  <a:lnTo>
                    <a:pt x="1024228" y="786250"/>
                  </a:lnTo>
                  <a:lnTo>
                    <a:pt x="1024860" y="787520"/>
                  </a:lnTo>
                  <a:lnTo>
                    <a:pt x="1024149" y="788790"/>
                  </a:lnTo>
                  <a:lnTo>
                    <a:pt x="1024860" y="790060"/>
                  </a:lnTo>
                  <a:lnTo>
                    <a:pt x="1022017" y="790060"/>
                  </a:lnTo>
                  <a:lnTo>
                    <a:pt x="1025887" y="792600"/>
                  </a:lnTo>
                  <a:close/>
                </a:path>
                <a:path w="2360295" h="1867535">
                  <a:moveTo>
                    <a:pt x="1037902" y="787667"/>
                  </a:moveTo>
                  <a:lnTo>
                    <a:pt x="1038205" y="787520"/>
                  </a:lnTo>
                  <a:lnTo>
                    <a:pt x="1037810" y="787520"/>
                  </a:lnTo>
                  <a:lnTo>
                    <a:pt x="1037902" y="787667"/>
                  </a:lnTo>
                  <a:close/>
                </a:path>
                <a:path w="2360295" h="1867535">
                  <a:moveTo>
                    <a:pt x="1031967" y="788790"/>
                  </a:moveTo>
                  <a:lnTo>
                    <a:pt x="1034099" y="788790"/>
                  </a:lnTo>
                  <a:lnTo>
                    <a:pt x="1033151" y="787520"/>
                  </a:lnTo>
                  <a:lnTo>
                    <a:pt x="1032124" y="787520"/>
                  </a:lnTo>
                  <a:lnTo>
                    <a:pt x="1031967" y="788790"/>
                  </a:lnTo>
                  <a:close/>
                </a:path>
                <a:path w="2360295" h="1867535">
                  <a:moveTo>
                    <a:pt x="1035599" y="788790"/>
                  </a:moveTo>
                  <a:lnTo>
                    <a:pt x="1038599" y="788790"/>
                  </a:lnTo>
                  <a:lnTo>
                    <a:pt x="1037902" y="787667"/>
                  </a:lnTo>
                  <a:lnTo>
                    <a:pt x="1035599" y="788790"/>
                  </a:lnTo>
                  <a:close/>
                </a:path>
                <a:path w="2360295" h="1867535">
                  <a:moveTo>
                    <a:pt x="1037652" y="790060"/>
                  </a:moveTo>
                  <a:lnTo>
                    <a:pt x="1037889" y="790060"/>
                  </a:lnTo>
                  <a:lnTo>
                    <a:pt x="1038126" y="788790"/>
                  </a:lnTo>
                  <a:lnTo>
                    <a:pt x="1037415" y="788790"/>
                  </a:lnTo>
                  <a:lnTo>
                    <a:pt x="1037652" y="790060"/>
                  </a:lnTo>
                  <a:close/>
                </a:path>
                <a:path w="2360295" h="1867535">
                  <a:moveTo>
                    <a:pt x="1032203" y="790060"/>
                  </a:moveTo>
                  <a:lnTo>
                    <a:pt x="1033783" y="790060"/>
                  </a:lnTo>
                  <a:lnTo>
                    <a:pt x="1034178" y="788790"/>
                  </a:lnTo>
                  <a:lnTo>
                    <a:pt x="1033151" y="788790"/>
                  </a:lnTo>
                  <a:lnTo>
                    <a:pt x="1032203" y="790060"/>
                  </a:lnTo>
                  <a:close/>
                </a:path>
                <a:path w="2360295" h="1867535">
                  <a:moveTo>
                    <a:pt x="1031809" y="790060"/>
                  </a:moveTo>
                  <a:lnTo>
                    <a:pt x="1033151" y="788790"/>
                  </a:lnTo>
                  <a:lnTo>
                    <a:pt x="1031494" y="788790"/>
                  </a:lnTo>
                  <a:lnTo>
                    <a:pt x="1031514" y="789111"/>
                  </a:lnTo>
                  <a:lnTo>
                    <a:pt x="1031809" y="790060"/>
                  </a:lnTo>
                  <a:close/>
                </a:path>
                <a:path w="2360295" h="1867535">
                  <a:moveTo>
                    <a:pt x="1031514" y="789111"/>
                  </a:moveTo>
                  <a:lnTo>
                    <a:pt x="1031494" y="788790"/>
                  </a:lnTo>
                  <a:lnTo>
                    <a:pt x="1031514" y="789111"/>
                  </a:lnTo>
                  <a:close/>
                </a:path>
                <a:path w="2360295" h="1867535">
                  <a:moveTo>
                    <a:pt x="1033002" y="790764"/>
                  </a:moveTo>
                  <a:lnTo>
                    <a:pt x="1033309" y="790060"/>
                  </a:lnTo>
                  <a:lnTo>
                    <a:pt x="1032915" y="790060"/>
                  </a:lnTo>
                  <a:lnTo>
                    <a:pt x="1033002" y="790764"/>
                  </a:lnTo>
                  <a:close/>
                </a:path>
                <a:path w="2360295" h="1867535">
                  <a:moveTo>
                    <a:pt x="1032441" y="791330"/>
                  </a:moveTo>
                  <a:lnTo>
                    <a:pt x="1032756" y="791330"/>
                  </a:lnTo>
                  <a:lnTo>
                    <a:pt x="1033002" y="790764"/>
                  </a:lnTo>
                  <a:lnTo>
                    <a:pt x="1032915" y="790060"/>
                  </a:lnTo>
                  <a:lnTo>
                    <a:pt x="1032441" y="791330"/>
                  </a:lnTo>
                  <a:close/>
                </a:path>
                <a:path w="2360295" h="1867535">
                  <a:moveTo>
                    <a:pt x="1032361" y="791330"/>
                  </a:moveTo>
                  <a:lnTo>
                    <a:pt x="1032915" y="790060"/>
                  </a:lnTo>
                  <a:lnTo>
                    <a:pt x="1032124" y="790060"/>
                  </a:lnTo>
                  <a:lnTo>
                    <a:pt x="1032361" y="791330"/>
                  </a:lnTo>
                  <a:close/>
                </a:path>
                <a:path w="2360295" h="1867535">
                  <a:moveTo>
                    <a:pt x="1032756" y="791330"/>
                  </a:moveTo>
                  <a:lnTo>
                    <a:pt x="1033073" y="791330"/>
                  </a:lnTo>
                  <a:lnTo>
                    <a:pt x="1033002" y="790764"/>
                  </a:lnTo>
                  <a:lnTo>
                    <a:pt x="1032756" y="791330"/>
                  </a:lnTo>
                  <a:close/>
                </a:path>
                <a:path w="2360295" h="1867535">
                  <a:moveTo>
                    <a:pt x="1033230" y="795662"/>
                  </a:moveTo>
                  <a:lnTo>
                    <a:pt x="1033230" y="793870"/>
                  </a:lnTo>
                  <a:lnTo>
                    <a:pt x="1033467" y="792600"/>
                  </a:lnTo>
                  <a:lnTo>
                    <a:pt x="1033546" y="791330"/>
                  </a:lnTo>
                  <a:lnTo>
                    <a:pt x="1032915" y="791330"/>
                  </a:lnTo>
                  <a:lnTo>
                    <a:pt x="1032915" y="792600"/>
                  </a:lnTo>
                  <a:lnTo>
                    <a:pt x="1025887" y="792600"/>
                  </a:lnTo>
                  <a:lnTo>
                    <a:pt x="1023991" y="793870"/>
                  </a:lnTo>
                  <a:lnTo>
                    <a:pt x="1025966" y="793870"/>
                  </a:lnTo>
                  <a:lnTo>
                    <a:pt x="1024939" y="795140"/>
                  </a:lnTo>
                  <a:lnTo>
                    <a:pt x="1032678" y="795140"/>
                  </a:lnTo>
                  <a:lnTo>
                    <a:pt x="1033230" y="795662"/>
                  </a:lnTo>
                  <a:close/>
                </a:path>
                <a:path w="2360295" h="1867535">
                  <a:moveTo>
                    <a:pt x="1031888" y="792600"/>
                  </a:moveTo>
                  <a:lnTo>
                    <a:pt x="1032915" y="791330"/>
                  </a:lnTo>
                  <a:lnTo>
                    <a:pt x="1032362" y="791330"/>
                  </a:lnTo>
                  <a:lnTo>
                    <a:pt x="1031888" y="792600"/>
                  </a:lnTo>
                  <a:close/>
                </a:path>
                <a:path w="2360295" h="1867535">
                  <a:moveTo>
                    <a:pt x="1034415" y="793870"/>
                  </a:moveTo>
                  <a:lnTo>
                    <a:pt x="1035047" y="793870"/>
                  </a:lnTo>
                  <a:lnTo>
                    <a:pt x="1034652" y="792600"/>
                  </a:lnTo>
                  <a:lnTo>
                    <a:pt x="1034415" y="793870"/>
                  </a:lnTo>
                  <a:close/>
                </a:path>
                <a:path w="2360295" h="1867535">
                  <a:moveTo>
                    <a:pt x="1035126" y="800220"/>
                  </a:moveTo>
                  <a:lnTo>
                    <a:pt x="1039153" y="800220"/>
                  </a:lnTo>
                  <a:lnTo>
                    <a:pt x="1036389" y="798950"/>
                  </a:lnTo>
                  <a:lnTo>
                    <a:pt x="1039864" y="797680"/>
                  </a:lnTo>
                  <a:lnTo>
                    <a:pt x="1039074" y="796410"/>
                  </a:lnTo>
                  <a:lnTo>
                    <a:pt x="1038759" y="795140"/>
                  </a:lnTo>
                  <a:lnTo>
                    <a:pt x="1038206" y="795140"/>
                  </a:lnTo>
                  <a:lnTo>
                    <a:pt x="1036153" y="793870"/>
                  </a:lnTo>
                  <a:lnTo>
                    <a:pt x="1036863" y="795140"/>
                  </a:lnTo>
                  <a:lnTo>
                    <a:pt x="1037100" y="796410"/>
                  </a:lnTo>
                  <a:lnTo>
                    <a:pt x="1034020" y="796410"/>
                  </a:lnTo>
                  <a:lnTo>
                    <a:pt x="1035363" y="797680"/>
                  </a:lnTo>
                  <a:lnTo>
                    <a:pt x="1026360" y="797680"/>
                  </a:lnTo>
                  <a:lnTo>
                    <a:pt x="1027071" y="798950"/>
                  </a:lnTo>
                  <a:lnTo>
                    <a:pt x="1034179" y="798950"/>
                  </a:lnTo>
                  <a:lnTo>
                    <a:pt x="1035126" y="800220"/>
                  </a:lnTo>
                  <a:close/>
                </a:path>
                <a:path w="2360295" h="1867535">
                  <a:moveTo>
                    <a:pt x="1034020" y="796410"/>
                  </a:moveTo>
                  <a:lnTo>
                    <a:pt x="1036547" y="796410"/>
                  </a:lnTo>
                  <a:lnTo>
                    <a:pt x="1035363" y="793870"/>
                  </a:lnTo>
                  <a:lnTo>
                    <a:pt x="1034731" y="793870"/>
                  </a:lnTo>
                  <a:lnTo>
                    <a:pt x="1034889" y="795140"/>
                  </a:lnTo>
                  <a:lnTo>
                    <a:pt x="1033230" y="795140"/>
                  </a:lnTo>
                  <a:lnTo>
                    <a:pt x="1033230" y="795662"/>
                  </a:lnTo>
                  <a:lnTo>
                    <a:pt x="1034020" y="796410"/>
                  </a:lnTo>
                  <a:close/>
                </a:path>
                <a:path w="2360295" h="1867535">
                  <a:moveTo>
                    <a:pt x="1026360" y="797680"/>
                  </a:moveTo>
                  <a:lnTo>
                    <a:pt x="1033546" y="797680"/>
                  </a:lnTo>
                  <a:lnTo>
                    <a:pt x="1033230" y="796410"/>
                  </a:lnTo>
                  <a:lnTo>
                    <a:pt x="1033230" y="795662"/>
                  </a:lnTo>
                  <a:lnTo>
                    <a:pt x="1032678" y="795140"/>
                  </a:lnTo>
                  <a:lnTo>
                    <a:pt x="1024939" y="795140"/>
                  </a:lnTo>
                  <a:lnTo>
                    <a:pt x="1026360" y="797680"/>
                  </a:lnTo>
                  <a:close/>
                </a:path>
                <a:path w="2360295" h="1867535">
                  <a:moveTo>
                    <a:pt x="1033152" y="800220"/>
                  </a:moveTo>
                  <a:lnTo>
                    <a:pt x="1034179" y="798950"/>
                  </a:lnTo>
                  <a:lnTo>
                    <a:pt x="1032678" y="798950"/>
                  </a:lnTo>
                  <a:lnTo>
                    <a:pt x="1033152" y="800220"/>
                  </a:lnTo>
                  <a:close/>
                </a:path>
                <a:path w="2360295" h="1867535">
                  <a:moveTo>
                    <a:pt x="1023676" y="800220"/>
                  </a:moveTo>
                  <a:lnTo>
                    <a:pt x="1032836" y="800220"/>
                  </a:lnTo>
                  <a:lnTo>
                    <a:pt x="1032678" y="798950"/>
                  </a:lnTo>
                  <a:lnTo>
                    <a:pt x="1023833" y="798950"/>
                  </a:lnTo>
                  <a:lnTo>
                    <a:pt x="1023676" y="800220"/>
                  </a:lnTo>
                  <a:close/>
                </a:path>
                <a:path w="2360295" h="1867535">
                  <a:moveTo>
                    <a:pt x="1036706" y="810380"/>
                  </a:moveTo>
                  <a:lnTo>
                    <a:pt x="1037653" y="810380"/>
                  </a:lnTo>
                  <a:lnTo>
                    <a:pt x="1038127" y="809110"/>
                  </a:lnTo>
                  <a:lnTo>
                    <a:pt x="1040338" y="809110"/>
                  </a:lnTo>
                  <a:lnTo>
                    <a:pt x="1040417" y="807840"/>
                  </a:lnTo>
                  <a:lnTo>
                    <a:pt x="1041522" y="806570"/>
                  </a:lnTo>
                  <a:lnTo>
                    <a:pt x="1039627" y="802760"/>
                  </a:lnTo>
                  <a:lnTo>
                    <a:pt x="1039469" y="800220"/>
                  </a:lnTo>
                  <a:lnTo>
                    <a:pt x="1038048" y="800220"/>
                  </a:lnTo>
                  <a:lnTo>
                    <a:pt x="1038364" y="801490"/>
                  </a:lnTo>
                  <a:lnTo>
                    <a:pt x="1038600" y="802760"/>
                  </a:lnTo>
                  <a:lnTo>
                    <a:pt x="1038916" y="804030"/>
                  </a:lnTo>
                  <a:lnTo>
                    <a:pt x="1037337" y="804030"/>
                  </a:lnTo>
                  <a:lnTo>
                    <a:pt x="1037021" y="805300"/>
                  </a:lnTo>
                  <a:lnTo>
                    <a:pt x="1036390" y="805300"/>
                  </a:lnTo>
                  <a:lnTo>
                    <a:pt x="1034337" y="806570"/>
                  </a:lnTo>
                  <a:lnTo>
                    <a:pt x="1037811" y="807840"/>
                  </a:lnTo>
                  <a:lnTo>
                    <a:pt x="1036706" y="810380"/>
                  </a:lnTo>
                  <a:close/>
                </a:path>
                <a:path w="2360295" h="1867535">
                  <a:moveTo>
                    <a:pt x="1035363" y="802760"/>
                  </a:moveTo>
                  <a:lnTo>
                    <a:pt x="1036469" y="801490"/>
                  </a:lnTo>
                  <a:lnTo>
                    <a:pt x="1037100" y="801490"/>
                  </a:lnTo>
                  <a:lnTo>
                    <a:pt x="1038048" y="800220"/>
                  </a:lnTo>
                  <a:lnTo>
                    <a:pt x="1034021" y="800220"/>
                  </a:lnTo>
                  <a:lnTo>
                    <a:pt x="1035363" y="802760"/>
                  </a:lnTo>
                  <a:close/>
                </a:path>
                <a:path w="2360295" h="1867535">
                  <a:moveTo>
                    <a:pt x="1023597" y="807840"/>
                  </a:moveTo>
                  <a:lnTo>
                    <a:pt x="1030467" y="807840"/>
                  </a:lnTo>
                  <a:lnTo>
                    <a:pt x="1030231" y="806570"/>
                  </a:lnTo>
                  <a:lnTo>
                    <a:pt x="1030073" y="805300"/>
                  </a:lnTo>
                  <a:lnTo>
                    <a:pt x="1029599" y="802760"/>
                  </a:lnTo>
                  <a:lnTo>
                    <a:pt x="1030625" y="801490"/>
                  </a:lnTo>
                  <a:lnTo>
                    <a:pt x="1032757" y="801490"/>
                  </a:lnTo>
                  <a:lnTo>
                    <a:pt x="1032994" y="800220"/>
                  </a:lnTo>
                  <a:lnTo>
                    <a:pt x="1024544" y="800220"/>
                  </a:lnTo>
                  <a:lnTo>
                    <a:pt x="1022965" y="802760"/>
                  </a:lnTo>
                  <a:lnTo>
                    <a:pt x="1024544" y="805300"/>
                  </a:lnTo>
                  <a:lnTo>
                    <a:pt x="1023676" y="806570"/>
                  </a:lnTo>
                  <a:lnTo>
                    <a:pt x="1023597" y="807840"/>
                  </a:lnTo>
                  <a:close/>
                </a:path>
                <a:path w="2360295" h="1867535">
                  <a:moveTo>
                    <a:pt x="1025492" y="809110"/>
                  </a:moveTo>
                  <a:lnTo>
                    <a:pt x="1033547" y="809110"/>
                  </a:lnTo>
                  <a:lnTo>
                    <a:pt x="1033863" y="807840"/>
                  </a:lnTo>
                  <a:lnTo>
                    <a:pt x="1031652" y="802760"/>
                  </a:lnTo>
                  <a:lnTo>
                    <a:pt x="1031336" y="802760"/>
                  </a:lnTo>
                  <a:lnTo>
                    <a:pt x="1031336" y="804030"/>
                  </a:lnTo>
                  <a:lnTo>
                    <a:pt x="1031968" y="804030"/>
                  </a:lnTo>
                  <a:lnTo>
                    <a:pt x="1031889" y="805300"/>
                  </a:lnTo>
                  <a:lnTo>
                    <a:pt x="1031494" y="805300"/>
                  </a:lnTo>
                  <a:lnTo>
                    <a:pt x="1030704" y="807840"/>
                  </a:lnTo>
                  <a:lnTo>
                    <a:pt x="1025413" y="807840"/>
                  </a:lnTo>
                  <a:lnTo>
                    <a:pt x="1025492" y="809110"/>
                  </a:lnTo>
                  <a:close/>
                </a:path>
                <a:path w="2360295" h="1867535">
                  <a:moveTo>
                    <a:pt x="1034021" y="809110"/>
                  </a:moveTo>
                  <a:lnTo>
                    <a:pt x="1034732" y="809110"/>
                  </a:lnTo>
                  <a:lnTo>
                    <a:pt x="1034810" y="807840"/>
                  </a:lnTo>
                  <a:lnTo>
                    <a:pt x="1034337" y="807840"/>
                  </a:lnTo>
                  <a:lnTo>
                    <a:pt x="1034021" y="809110"/>
                  </a:lnTo>
                  <a:close/>
                </a:path>
                <a:path w="2360295" h="1867535">
                  <a:moveTo>
                    <a:pt x="1038601" y="810380"/>
                  </a:moveTo>
                  <a:lnTo>
                    <a:pt x="1040417" y="810380"/>
                  </a:lnTo>
                  <a:lnTo>
                    <a:pt x="1040259" y="809110"/>
                  </a:lnTo>
                  <a:lnTo>
                    <a:pt x="1038127" y="809110"/>
                  </a:lnTo>
                  <a:lnTo>
                    <a:pt x="1038601" y="810380"/>
                  </a:lnTo>
                  <a:close/>
                </a:path>
                <a:path w="2360295" h="1867535">
                  <a:moveTo>
                    <a:pt x="1023044" y="811650"/>
                  </a:moveTo>
                  <a:lnTo>
                    <a:pt x="1024939" y="810380"/>
                  </a:lnTo>
                  <a:lnTo>
                    <a:pt x="1033942" y="810380"/>
                  </a:lnTo>
                  <a:lnTo>
                    <a:pt x="1034337" y="809110"/>
                  </a:lnTo>
                  <a:lnTo>
                    <a:pt x="1024702" y="809110"/>
                  </a:lnTo>
                  <a:lnTo>
                    <a:pt x="1023044" y="811650"/>
                  </a:lnTo>
                  <a:close/>
                </a:path>
                <a:path w="2360295" h="1867535">
                  <a:moveTo>
                    <a:pt x="1032599" y="811650"/>
                  </a:moveTo>
                  <a:lnTo>
                    <a:pt x="1034494" y="811650"/>
                  </a:lnTo>
                  <a:lnTo>
                    <a:pt x="1033626" y="810380"/>
                  </a:lnTo>
                  <a:lnTo>
                    <a:pt x="1031968" y="810380"/>
                  </a:lnTo>
                  <a:lnTo>
                    <a:pt x="1032599" y="811650"/>
                  </a:lnTo>
                  <a:close/>
                </a:path>
                <a:path w="2360295" h="1867535">
                  <a:moveTo>
                    <a:pt x="1025176" y="811650"/>
                  </a:moveTo>
                  <a:lnTo>
                    <a:pt x="1031099" y="811650"/>
                  </a:lnTo>
                  <a:lnTo>
                    <a:pt x="1031573" y="810380"/>
                  </a:lnTo>
                  <a:lnTo>
                    <a:pt x="1024939" y="810380"/>
                  </a:lnTo>
                  <a:lnTo>
                    <a:pt x="1025176" y="811650"/>
                  </a:lnTo>
                  <a:close/>
                </a:path>
                <a:path w="2360295" h="1867535">
                  <a:moveTo>
                    <a:pt x="1026540" y="818946"/>
                  </a:moveTo>
                  <a:lnTo>
                    <a:pt x="1028815" y="818293"/>
                  </a:lnTo>
                  <a:lnTo>
                    <a:pt x="1027940" y="816730"/>
                  </a:lnTo>
                  <a:lnTo>
                    <a:pt x="1031494" y="816730"/>
                  </a:lnTo>
                  <a:lnTo>
                    <a:pt x="1031257" y="814190"/>
                  </a:lnTo>
                  <a:lnTo>
                    <a:pt x="1030625" y="812920"/>
                  </a:lnTo>
                  <a:lnTo>
                    <a:pt x="1030546" y="811650"/>
                  </a:lnTo>
                  <a:lnTo>
                    <a:pt x="1023991" y="811650"/>
                  </a:lnTo>
                  <a:lnTo>
                    <a:pt x="1025571" y="812920"/>
                  </a:lnTo>
                  <a:lnTo>
                    <a:pt x="1025255" y="814190"/>
                  </a:lnTo>
                  <a:lnTo>
                    <a:pt x="1023834" y="814190"/>
                  </a:lnTo>
                  <a:lnTo>
                    <a:pt x="1024071" y="815460"/>
                  </a:lnTo>
                  <a:lnTo>
                    <a:pt x="1026755" y="815460"/>
                  </a:lnTo>
                  <a:lnTo>
                    <a:pt x="1026992" y="818000"/>
                  </a:lnTo>
                  <a:lnTo>
                    <a:pt x="1026834" y="818000"/>
                  </a:lnTo>
                  <a:lnTo>
                    <a:pt x="1026540" y="818946"/>
                  </a:lnTo>
                  <a:close/>
                </a:path>
                <a:path w="2360295" h="1867535">
                  <a:moveTo>
                    <a:pt x="1023988" y="811708"/>
                  </a:moveTo>
                  <a:close/>
                </a:path>
                <a:path w="2360295" h="1867535">
                  <a:moveTo>
                    <a:pt x="1023912" y="812920"/>
                  </a:moveTo>
                  <a:lnTo>
                    <a:pt x="1024465" y="812920"/>
                  </a:lnTo>
                  <a:lnTo>
                    <a:pt x="1024023" y="811735"/>
                  </a:lnTo>
                  <a:lnTo>
                    <a:pt x="1023912" y="812920"/>
                  </a:lnTo>
                  <a:close/>
                </a:path>
                <a:path w="2360295" h="1867535">
                  <a:moveTo>
                    <a:pt x="1023755" y="814190"/>
                  </a:moveTo>
                  <a:lnTo>
                    <a:pt x="1025255" y="814190"/>
                  </a:lnTo>
                  <a:lnTo>
                    <a:pt x="1025097" y="812920"/>
                  </a:lnTo>
                  <a:lnTo>
                    <a:pt x="1023676" y="812920"/>
                  </a:lnTo>
                  <a:lnTo>
                    <a:pt x="1023755" y="814190"/>
                  </a:lnTo>
                  <a:close/>
                </a:path>
                <a:path w="2360295" h="1867535">
                  <a:moveTo>
                    <a:pt x="1037771" y="819270"/>
                  </a:moveTo>
                  <a:lnTo>
                    <a:pt x="1039469" y="819270"/>
                  </a:lnTo>
                  <a:lnTo>
                    <a:pt x="1039432" y="819073"/>
                  </a:lnTo>
                  <a:lnTo>
                    <a:pt x="1039311" y="816730"/>
                  </a:lnTo>
                  <a:lnTo>
                    <a:pt x="1041127" y="816730"/>
                  </a:lnTo>
                  <a:lnTo>
                    <a:pt x="1040890" y="815460"/>
                  </a:lnTo>
                  <a:lnTo>
                    <a:pt x="1040733" y="815460"/>
                  </a:lnTo>
                  <a:lnTo>
                    <a:pt x="1036863" y="818000"/>
                  </a:lnTo>
                  <a:lnTo>
                    <a:pt x="1037771" y="819270"/>
                  </a:lnTo>
                  <a:close/>
                </a:path>
                <a:path w="2360295" h="1867535">
                  <a:moveTo>
                    <a:pt x="1031651" y="816730"/>
                  </a:moveTo>
                  <a:lnTo>
                    <a:pt x="1034730" y="816730"/>
                  </a:lnTo>
                  <a:lnTo>
                    <a:pt x="1032914" y="815460"/>
                  </a:lnTo>
                  <a:lnTo>
                    <a:pt x="1032598" y="815460"/>
                  </a:lnTo>
                  <a:lnTo>
                    <a:pt x="1031651" y="816730"/>
                  </a:lnTo>
                  <a:close/>
                </a:path>
                <a:path w="2360295" h="1867535">
                  <a:moveTo>
                    <a:pt x="1025018" y="816730"/>
                  </a:moveTo>
                  <a:lnTo>
                    <a:pt x="1026755" y="815460"/>
                  </a:lnTo>
                  <a:lnTo>
                    <a:pt x="1024465" y="815460"/>
                  </a:lnTo>
                  <a:lnTo>
                    <a:pt x="1025018" y="816730"/>
                  </a:lnTo>
                  <a:close/>
                </a:path>
                <a:path w="2360295" h="1867535">
                  <a:moveTo>
                    <a:pt x="1035679" y="824350"/>
                  </a:moveTo>
                  <a:lnTo>
                    <a:pt x="1039864" y="824350"/>
                  </a:lnTo>
                  <a:lnTo>
                    <a:pt x="1040021" y="823080"/>
                  </a:lnTo>
                  <a:lnTo>
                    <a:pt x="1040337" y="821810"/>
                  </a:lnTo>
                  <a:lnTo>
                    <a:pt x="1040574" y="820540"/>
                  </a:lnTo>
                  <a:lnTo>
                    <a:pt x="1040690" y="818946"/>
                  </a:lnTo>
                  <a:lnTo>
                    <a:pt x="1040337" y="818000"/>
                  </a:lnTo>
                  <a:lnTo>
                    <a:pt x="1039943" y="816730"/>
                  </a:lnTo>
                  <a:lnTo>
                    <a:pt x="1040180" y="819270"/>
                  </a:lnTo>
                  <a:lnTo>
                    <a:pt x="1037771" y="819270"/>
                  </a:lnTo>
                  <a:lnTo>
                    <a:pt x="1038679" y="820540"/>
                  </a:lnTo>
                  <a:lnTo>
                    <a:pt x="1038522" y="823080"/>
                  </a:lnTo>
                  <a:lnTo>
                    <a:pt x="1035600" y="823080"/>
                  </a:lnTo>
                  <a:lnTo>
                    <a:pt x="1035679" y="824350"/>
                  </a:lnTo>
                  <a:close/>
                </a:path>
                <a:path w="2360295" h="1867535">
                  <a:moveTo>
                    <a:pt x="1037581" y="828315"/>
                  </a:moveTo>
                  <a:lnTo>
                    <a:pt x="1037890" y="828160"/>
                  </a:lnTo>
                  <a:lnTo>
                    <a:pt x="1034257" y="825620"/>
                  </a:lnTo>
                  <a:lnTo>
                    <a:pt x="1035679" y="824350"/>
                  </a:lnTo>
                  <a:lnTo>
                    <a:pt x="1035442" y="823080"/>
                  </a:lnTo>
                  <a:lnTo>
                    <a:pt x="1037969" y="823080"/>
                  </a:lnTo>
                  <a:lnTo>
                    <a:pt x="1037653" y="821810"/>
                  </a:lnTo>
                  <a:lnTo>
                    <a:pt x="1036469" y="820540"/>
                  </a:lnTo>
                  <a:lnTo>
                    <a:pt x="1035061" y="818946"/>
                  </a:lnTo>
                  <a:lnTo>
                    <a:pt x="1034178" y="818000"/>
                  </a:lnTo>
                  <a:lnTo>
                    <a:pt x="1034099" y="816730"/>
                  </a:lnTo>
                  <a:lnTo>
                    <a:pt x="1033626" y="816730"/>
                  </a:lnTo>
                  <a:lnTo>
                    <a:pt x="1033704" y="818000"/>
                  </a:lnTo>
                  <a:lnTo>
                    <a:pt x="1034020" y="819270"/>
                  </a:lnTo>
                  <a:lnTo>
                    <a:pt x="1030230" y="819270"/>
                  </a:lnTo>
                  <a:lnTo>
                    <a:pt x="1030467" y="820540"/>
                  </a:lnTo>
                  <a:lnTo>
                    <a:pt x="1028453" y="820540"/>
                  </a:lnTo>
                  <a:lnTo>
                    <a:pt x="1027762" y="821810"/>
                  </a:lnTo>
                  <a:lnTo>
                    <a:pt x="1029677" y="821810"/>
                  </a:lnTo>
                  <a:lnTo>
                    <a:pt x="1030309" y="824350"/>
                  </a:lnTo>
                  <a:lnTo>
                    <a:pt x="1027663" y="824350"/>
                  </a:lnTo>
                  <a:lnTo>
                    <a:pt x="1026361" y="826890"/>
                  </a:lnTo>
                  <a:lnTo>
                    <a:pt x="1023202" y="826890"/>
                  </a:lnTo>
                  <a:lnTo>
                    <a:pt x="1023913" y="828160"/>
                  </a:lnTo>
                  <a:lnTo>
                    <a:pt x="1037494" y="828160"/>
                  </a:lnTo>
                  <a:lnTo>
                    <a:pt x="1037581" y="828315"/>
                  </a:lnTo>
                  <a:close/>
                </a:path>
                <a:path w="2360295" h="1867535">
                  <a:moveTo>
                    <a:pt x="1030546" y="818000"/>
                  </a:moveTo>
                  <a:lnTo>
                    <a:pt x="1032204" y="818000"/>
                  </a:lnTo>
                  <a:lnTo>
                    <a:pt x="1031099" y="816730"/>
                  </a:lnTo>
                  <a:lnTo>
                    <a:pt x="1030546" y="818000"/>
                  </a:lnTo>
                  <a:close/>
                </a:path>
                <a:path w="2360295" h="1867535">
                  <a:moveTo>
                    <a:pt x="1029993" y="819270"/>
                  </a:moveTo>
                  <a:lnTo>
                    <a:pt x="1034020" y="819270"/>
                  </a:lnTo>
                  <a:lnTo>
                    <a:pt x="1033231" y="818000"/>
                  </a:lnTo>
                  <a:lnTo>
                    <a:pt x="1029993" y="818000"/>
                  </a:lnTo>
                  <a:lnTo>
                    <a:pt x="1029993" y="819270"/>
                  </a:lnTo>
                  <a:close/>
                </a:path>
                <a:path w="2360295" h="1867535">
                  <a:moveTo>
                    <a:pt x="1029251" y="819073"/>
                  </a:moveTo>
                  <a:lnTo>
                    <a:pt x="1029835" y="818000"/>
                  </a:lnTo>
                  <a:lnTo>
                    <a:pt x="1028815" y="818293"/>
                  </a:lnTo>
                  <a:lnTo>
                    <a:pt x="1029251" y="819073"/>
                  </a:lnTo>
                  <a:close/>
                </a:path>
                <a:path w="2360295" h="1867535">
                  <a:moveTo>
                    <a:pt x="1024860" y="819270"/>
                  </a:moveTo>
                  <a:lnTo>
                    <a:pt x="1025413" y="819270"/>
                  </a:lnTo>
                  <a:lnTo>
                    <a:pt x="1025848" y="819145"/>
                  </a:lnTo>
                  <a:lnTo>
                    <a:pt x="1025492" y="818000"/>
                  </a:lnTo>
                  <a:lnTo>
                    <a:pt x="1023676" y="818000"/>
                  </a:lnTo>
                  <a:lnTo>
                    <a:pt x="1024860" y="819270"/>
                  </a:lnTo>
                  <a:close/>
                </a:path>
                <a:path w="2360295" h="1867535">
                  <a:moveTo>
                    <a:pt x="1025887" y="819270"/>
                  </a:moveTo>
                  <a:lnTo>
                    <a:pt x="1026440" y="819270"/>
                  </a:lnTo>
                  <a:lnTo>
                    <a:pt x="1026540" y="818946"/>
                  </a:lnTo>
                  <a:lnTo>
                    <a:pt x="1025848" y="819145"/>
                  </a:lnTo>
                  <a:close/>
                </a:path>
                <a:path w="2360295" h="1867535">
                  <a:moveTo>
                    <a:pt x="1028453" y="820540"/>
                  </a:moveTo>
                  <a:lnTo>
                    <a:pt x="1029283" y="820540"/>
                  </a:lnTo>
                  <a:lnTo>
                    <a:pt x="1029519" y="819270"/>
                  </a:lnTo>
                  <a:lnTo>
                    <a:pt x="1029362" y="819270"/>
                  </a:lnTo>
                  <a:lnTo>
                    <a:pt x="1029251" y="819073"/>
                  </a:lnTo>
                  <a:lnTo>
                    <a:pt x="1028453" y="820540"/>
                  </a:lnTo>
                  <a:close/>
                </a:path>
                <a:path w="2360295" h="1867535">
                  <a:moveTo>
                    <a:pt x="1029112" y="822085"/>
                  </a:moveTo>
                  <a:lnTo>
                    <a:pt x="1029677" y="821810"/>
                  </a:lnTo>
                  <a:lnTo>
                    <a:pt x="1028966" y="821810"/>
                  </a:lnTo>
                  <a:lnTo>
                    <a:pt x="1029112" y="822085"/>
                  </a:lnTo>
                  <a:close/>
                </a:path>
                <a:path w="2360295" h="1867535">
                  <a:moveTo>
                    <a:pt x="1028729" y="822272"/>
                  </a:moveTo>
                  <a:lnTo>
                    <a:pt x="1029112" y="822085"/>
                  </a:lnTo>
                  <a:lnTo>
                    <a:pt x="1028966" y="821810"/>
                  </a:lnTo>
                  <a:lnTo>
                    <a:pt x="1028729" y="822272"/>
                  </a:lnTo>
                  <a:close/>
                </a:path>
                <a:path w="2360295" h="1867535">
                  <a:moveTo>
                    <a:pt x="1027071" y="823080"/>
                  </a:moveTo>
                  <a:lnTo>
                    <a:pt x="1028729" y="822272"/>
                  </a:lnTo>
                  <a:lnTo>
                    <a:pt x="1028966" y="821810"/>
                  </a:lnTo>
                  <a:lnTo>
                    <a:pt x="1027762" y="821810"/>
                  </a:lnTo>
                  <a:lnTo>
                    <a:pt x="1027071" y="823080"/>
                  </a:lnTo>
                  <a:close/>
                </a:path>
                <a:path w="2360295" h="1867535">
                  <a:moveTo>
                    <a:pt x="1027663" y="824350"/>
                  </a:moveTo>
                  <a:lnTo>
                    <a:pt x="1030309" y="824350"/>
                  </a:lnTo>
                  <a:lnTo>
                    <a:pt x="1029112" y="822085"/>
                  </a:lnTo>
                  <a:lnTo>
                    <a:pt x="1028729" y="822272"/>
                  </a:lnTo>
                  <a:lnTo>
                    <a:pt x="1027663" y="824350"/>
                  </a:lnTo>
                  <a:close/>
                </a:path>
                <a:path w="2360295" h="1867535">
                  <a:moveTo>
                    <a:pt x="1023202" y="826890"/>
                  </a:moveTo>
                  <a:lnTo>
                    <a:pt x="1026361" y="826890"/>
                  </a:lnTo>
                  <a:lnTo>
                    <a:pt x="1025176" y="823080"/>
                  </a:lnTo>
                  <a:lnTo>
                    <a:pt x="1024150" y="823080"/>
                  </a:lnTo>
                  <a:lnTo>
                    <a:pt x="1024071" y="824350"/>
                  </a:lnTo>
                  <a:lnTo>
                    <a:pt x="1023834" y="824350"/>
                  </a:lnTo>
                  <a:lnTo>
                    <a:pt x="1024386" y="825620"/>
                  </a:lnTo>
                  <a:lnTo>
                    <a:pt x="1025018" y="825620"/>
                  </a:lnTo>
                  <a:lnTo>
                    <a:pt x="1023202" y="826890"/>
                  </a:lnTo>
                  <a:close/>
                </a:path>
                <a:path w="2360295" h="1867535">
                  <a:moveTo>
                    <a:pt x="1037969" y="825620"/>
                  </a:moveTo>
                  <a:lnTo>
                    <a:pt x="1038758" y="825620"/>
                  </a:lnTo>
                  <a:lnTo>
                    <a:pt x="1039232" y="824350"/>
                  </a:lnTo>
                  <a:lnTo>
                    <a:pt x="1037969" y="824350"/>
                  </a:lnTo>
                  <a:lnTo>
                    <a:pt x="1037969" y="825620"/>
                  </a:lnTo>
                  <a:close/>
                </a:path>
                <a:path w="2360295" h="1867535">
                  <a:moveTo>
                    <a:pt x="1036784" y="825620"/>
                  </a:moveTo>
                  <a:lnTo>
                    <a:pt x="1036942" y="824350"/>
                  </a:lnTo>
                  <a:lnTo>
                    <a:pt x="1036468" y="824350"/>
                  </a:lnTo>
                  <a:lnTo>
                    <a:pt x="1036784" y="825620"/>
                  </a:lnTo>
                  <a:close/>
                </a:path>
                <a:path w="2360295" h="1867535">
                  <a:moveTo>
                    <a:pt x="1038840" y="828980"/>
                  </a:moveTo>
                  <a:lnTo>
                    <a:pt x="1040574" y="828160"/>
                  </a:lnTo>
                  <a:lnTo>
                    <a:pt x="1038599" y="826890"/>
                  </a:lnTo>
                  <a:lnTo>
                    <a:pt x="1038205" y="826890"/>
                  </a:lnTo>
                  <a:lnTo>
                    <a:pt x="1038126" y="828160"/>
                  </a:lnTo>
                  <a:lnTo>
                    <a:pt x="1038364" y="828160"/>
                  </a:lnTo>
                  <a:lnTo>
                    <a:pt x="1038433" y="828512"/>
                  </a:lnTo>
                  <a:lnTo>
                    <a:pt x="1038840" y="828980"/>
                  </a:lnTo>
                  <a:close/>
                </a:path>
                <a:path w="2360295" h="1867535">
                  <a:moveTo>
                    <a:pt x="1038190" y="828233"/>
                  </a:moveTo>
                  <a:lnTo>
                    <a:pt x="1038364" y="828160"/>
                  </a:lnTo>
                  <a:lnTo>
                    <a:pt x="1038126" y="828160"/>
                  </a:lnTo>
                  <a:close/>
                </a:path>
                <a:path w="2360295" h="1867535">
                  <a:moveTo>
                    <a:pt x="1024623" y="829430"/>
                  </a:moveTo>
                  <a:lnTo>
                    <a:pt x="1035363" y="829430"/>
                  </a:lnTo>
                  <a:lnTo>
                    <a:pt x="1037267" y="828473"/>
                  </a:lnTo>
                  <a:lnTo>
                    <a:pt x="1037360" y="828315"/>
                  </a:lnTo>
                  <a:lnTo>
                    <a:pt x="1037099" y="828160"/>
                  </a:lnTo>
                  <a:lnTo>
                    <a:pt x="1023913" y="828160"/>
                  </a:lnTo>
                  <a:lnTo>
                    <a:pt x="1024623" y="829430"/>
                  </a:lnTo>
                  <a:close/>
                </a:path>
                <a:path w="2360295" h="1867535">
                  <a:moveTo>
                    <a:pt x="1037922" y="828650"/>
                  </a:moveTo>
                  <a:lnTo>
                    <a:pt x="1038082" y="828473"/>
                  </a:lnTo>
                  <a:lnTo>
                    <a:pt x="1038190" y="828233"/>
                  </a:lnTo>
                  <a:lnTo>
                    <a:pt x="1037661" y="828457"/>
                  </a:lnTo>
                  <a:lnTo>
                    <a:pt x="1037922" y="828650"/>
                  </a:lnTo>
                  <a:close/>
                </a:path>
                <a:path w="2360295" h="1867535">
                  <a:moveTo>
                    <a:pt x="1037624" y="828473"/>
                  </a:moveTo>
                  <a:lnTo>
                    <a:pt x="1037581" y="828315"/>
                  </a:lnTo>
                  <a:lnTo>
                    <a:pt x="1037624" y="828473"/>
                  </a:lnTo>
                  <a:close/>
                </a:path>
                <a:path w="2360295" h="1867535">
                  <a:moveTo>
                    <a:pt x="1026834" y="840860"/>
                  </a:moveTo>
                  <a:lnTo>
                    <a:pt x="1036547" y="840860"/>
                  </a:lnTo>
                  <a:lnTo>
                    <a:pt x="1036547" y="838320"/>
                  </a:lnTo>
                  <a:lnTo>
                    <a:pt x="1036705" y="837050"/>
                  </a:lnTo>
                  <a:lnTo>
                    <a:pt x="1035837" y="834510"/>
                  </a:lnTo>
                  <a:lnTo>
                    <a:pt x="1037574" y="833240"/>
                  </a:lnTo>
                  <a:lnTo>
                    <a:pt x="1036074" y="830700"/>
                  </a:lnTo>
                  <a:lnTo>
                    <a:pt x="1037827" y="828755"/>
                  </a:lnTo>
                  <a:lnTo>
                    <a:pt x="1037691" y="828512"/>
                  </a:lnTo>
                  <a:lnTo>
                    <a:pt x="1035363" y="829430"/>
                  </a:lnTo>
                  <a:lnTo>
                    <a:pt x="1024623" y="829430"/>
                  </a:lnTo>
                  <a:lnTo>
                    <a:pt x="1024229" y="833240"/>
                  </a:lnTo>
                  <a:lnTo>
                    <a:pt x="1025176" y="834510"/>
                  </a:lnTo>
                  <a:lnTo>
                    <a:pt x="1025413" y="837050"/>
                  </a:lnTo>
                  <a:lnTo>
                    <a:pt x="1024307" y="837050"/>
                  </a:lnTo>
                  <a:lnTo>
                    <a:pt x="1023992" y="838320"/>
                  </a:lnTo>
                  <a:lnTo>
                    <a:pt x="1025966" y="838320"/>
                  </a:lnTo>
                  <a:lnTo>
                    <a:pt x="1026597" y="839590"/>
                  </a:lnTo>
                  <a:lnTo>
                    <a:pt x="1026755" y="839590"/>
                  </a:lnTo>
                  <a:lnTo>
                    <a:pt x="1026834" y="840860"/>
                  </a:lnTo>
                  <a:close/>
                </a:path>
                <a:path w="2360295" h="1867535">
                  <a:moveTo>
                    <a:pt x="1037827" y="828755"/>
                  </a:moveTo>
                  <a:lnTo>
                    <a:pt x="1037691" y="828512"/>
                  </a:lnTo>
                  <a:lnTo>
                    <a:pt x="1037827" y="828755"/>
                  </a:lnTo>
                  <a:close/>
                </a:path>
                <a:path w="2360295" h="1867535">
                  <a:moveTo>
                    <a:pt x="1038139" y="829312"/>
                  </a:moveTo>
                  <a:lnTo>
                    <a:pt x="1038637" y="829076"/>
                  </a:lnTo>
                  <a:lnTo>
                    <a:pt x="1037922" y="828650"/>
                  </a:lnTo>
                  <a:lnTo>
                    <a:pt x="1038007" y="829076"/>
                  </a:lnTo>
                  <a:lnTo>
                    <a:pt x="1038139" y="829312"/>
                  </a:lnTo>
                  <a:close/>
                </a:path>
                <a:path w="2360295" h="1867535">
                  <a:moveTo>
                    <a:pt x="1039231" y="829430"/>
                  </a:moveTo>
                  <a:lnTo>
                    <a:pt x="1038840" y="828980"/>
                  </a:lnTo>
                  <a:lnTo>
                    <a:pt x="1038637" y="829076"/>
                  </a:lnTo>
                  <a:lnTo>
                    <a:pt x="1039231" y="829430"/>
                  </a:lnTo>
                  <a:close/>
                </a:path>
                <a:path w="2360295" h="1867535">
                  <a:moveTo>
                    <a:pt x="1038067" y="829651"/>
                  </a:moveTo>
                  <a:lnTo>
                    <a:pt x="1038139" y="829312"/>
                  </a:lnTo>
                  <a:lnTo>
                    <a:pt x="1037889" y="829430"/>
                  </a:lnTo>
                  <a:lnTo>
                    <a:pt x="1038067" y="829651"/>
                  </a:lnTo>
                  <a:close/>
                </a:path>
                <a:path w="2360295" h="1867535">
                  <a:moveTo>
                    <a:pt x="1037415" y="830700"/>
                  </a:moveTo>
                  <a:lnTo>
                    <a:pt x="1038915" y="830700"/>
                  </a:lnTo>
                  <a:lnTo>
                    <a:pt x="1038067" y="829651"/>
                  </a:lnTo>
                  <a:lnTo>
                    <a:pt x="1037415" y="830700"/>
                  </a:lnTo>
                  <a:close/>
                </a:path>
                <a:path w="2360295" h="1867535">
                  <a:moveTo>
                    <a:pt x="1035915" y="847210"/>
                  </a:moveTo>
                  <a:lnTo>
                    <a:pt x="1036231" y="847210"/>
                  </a:lnTo>
                  <a:lnTo>
                    <a:pt x="1036152" y="845940"/>
                  </a:lnTo>
                  <a:lnTo>
                    <a:pt x="1037416" y="845940"/>
                  </a:lnTo>
                  <a:lnTo>
                    <a:pt x="1040021" y="843400"/>
                  </a:lnTo>
                  <a:lnTo>
                    <a:pt x="1039232" y="840860"/>
                  </a:lnTo>
                  <a:lnTo>
                    <a:pt x="1039153" y="838320"/>
                  </a:lnTo>
                  <a:lnTo>
                    <a:pt x="1037890" y="839590"/>
                  </a:lnTo>
                  <a:lnTo>
                    <a:pt x="1037258" y="840860"/>
                  </a:lnTo>
                  <a:lnTo>
                    <a:pt x="1026834" y="840860"/>
                  </a:lnTo>
                  <a:lnTo>
                    <a:pt x="1025334" y="842066"/>
                  </a:lnTo>
                  <a:lnTo>
                    <a:pt x="1027229" y="842130"/>
                  </a:lnTo>
                  <a:lnTo>
                    <a:pt x="1027229" y="843400"/>
                  </a:lnTo>
                  <a:lnTo>
                    <a:pt x="1027545" y="843400"/>
                  </a:lnTo>
                  <a:lnTo>
                    <a:pt x="1026676" y="844670"/>
                  </a:lnTo>
                  <a:lnTo>
                    <a:pt x="1036626" y="844670"/>
                  </a:lnTo>
                  <a:lnTo>
                    <a:pt x="1035758" y="845940"/>
                  </a:lnTo>
                  <a:lnTo>
                    <a:pt x="1035915" y="847210"/>
                  </a:lnTo>
                  <a:close/>
                </a:path>
                <a:path w="2360295" h="1867535">
                  <a:moveTo>
                    <a:pt x="1024308" y="839590"/>
                  </a:moveTo>
                  <a:lnTo>
                    <a:pt x="1024939" y="839590"/>
                  </a:lnTo>
                  <a:lnTo>
                    <a:pt x="1024781" y="838320"/>
                  </a:lnTo>
                  <a:lnTo>
                    <a:pt x="1023992" y="838320"/>
                  </a:lnTo>
                  <a:lnTo>
                    <a:pt x="1024308" y="839590"/>
                  </a:lnTo>
                  <a:close/>
                </a:path>
                <a:path w="2360295" h="1867535">
                  <a:moveTo>
                    <a:pt x="1024149" y="842130"/>
                  </a:moveTo>
                  <a:lnTo>
                    <a:pt x="1025255" y="842130"/>
                  </a:lnTo>
                  <a:lnTo>
                    <a:pt x="1025334" y="840860"/>
                  </a:lnTo>
                  <a:lnTo>
                    <a:pt x="1024860" y="839590"/>
                  </a:lnTo>
                  <a:lnTo>
                    <a:pt x="1023518" y="839590"/>
                  </a:lnTo>
                  <a:lnTo>
                    <a:pt x="1023755" y="840860"/>
                  </a:lnTo>
                  <a:lnTo>
                    <a:pt x="1024070" y="840860"/>
                  </a:lnTo>
                  <a:lnTo>
                    <a:pt x="1024149" y="842130"/>
                  </a:lnTo>
                  <a:close/>
                </a:path>
                <a:path w="2360295" h="1867535">
                  <a:moveTo>
                    <a:pt x="1033231" y="847210"/>
                  </a:moveTo>
                  <a:lnTo>
                    <a:pt x="1034968" y="847210"/>
                  </a:lnTo>
                  <a:lnTo>
                    <a:pt x="1035205" y="845940"/>
                  </a:lnTo>
                  <a:lnTo>
                    <a:pt x="1034020" y="844670"/>
                  </a:lnTo>
                  <a:lnTo>
                    <a:pt x="1026676" y="844670"/>
                  </a:lnTo>
                  <a:lnTo>
                    <a:pt x="1025571" y="843400"/>
                  </a:lnTo>
                  <a:lnTo>
                    <a:pt x="1025334" y="843400"/>
                  </a:lnTo>
                  <a:lnTo>
                    <a:pt x="1025334" y="842066"/>
                  </a:lnTo>
                  <a:lnTo>
                    <a:pt x="1024149" y="842130"/>
                  </a:lnTo>
                  <a:lnTo>
                    <a:pt x="1024386" y="843400"/>
                  </a:lnTo>
                  <a:lnTo>
                    <a:pt x="1024228" y="845940"/>
                  </a:lnTo>
                  <a:lnTo>
                    <a:pt x="1032915" y="845940"/>
                  </a:lnTo>
                  <a:lnTo>
                    <a:pt x="1033231" y="847210"/>
                  </a:lnTo>
                  <a:close/>
                </a:path>
                <a:path w="2360295" h="1867535">
                  <a:moveTo>
                    <a:pt x="1034178" y="853560"/>
                  </a:moveTo>
                  <a:lnTo>
                    <a:pt x="1034810" y="853560"/>
                  </a:lnTo>
                  <a:lnTo>
                    <a:pt x="1034494" y="851020"/>
                  </a:lnTo>
                  <a:lnTo>
                    <a:pt x="1038442" y="851020"/>
                  </a:lnTo>
                  <a:lnTo>
                    <a:pt x="1034889" y="849750"/>
                  </a:lnTo>
                  <a:lnTo>
                    <a:pt x="1039469" y="848480"/>
                  </a:lnTo>
                  <a:lnTo>
                    <a:pt x="1037968" y="847210"/>
                  </a:lnTo>
                  <a:lnTo>
                    <a:pt x="1037100" y="845940"/>
                  </a:lnTo>
                  <a:lnTo>
                    <a:pt x="1037258" y="847210"/>
                  </a:lnTo>
                  <a:lnTo>
                    <a:pt x="1037100" y="847210"/>
                  </a:lnTo>
                  <a:lnTo>
                    <a:pt x="1036863" y="848480"/>
                  </a:lnTo>
                  <a:lnTo>
                    <a:pt x="1035205" y="848480"/>
                  </a:lnTo>
                  <a:lnTo>
                    <a:pt x="1033073" y="849750"/>
                  </a:lnTo>
                  <a:lnTo>
                    <a:pt x="1024071" y="849750"/>
                  </a:lnTo>
                  <a:lnTo>
                    <a:pt x="1025887" y="851020"/>
                  </a:lnTo>
                  <a:lnTo>
                    <a:pt x="1025294" y="852290"/>
                  </a:lnTo>
                  <a:lnTo>
                    <a:pt x="1034257" y="852290"/>
                  </a:lnTo>
                  <a:lnTo>
                    <a:pt x="1034178" y="853560"/>
                  </a:lnTo>
                  <a:close/>
                </a:path>
                <a:path w="2360295" h="1867535">
                  <a:moveTo>
                    <a:pt x="1024071" y="849750"/>
                  </a:moveTo>
                  <a:lnTo>
                    <a:pt x="1033073" y="849750"/>
                  </a:lnTo>
                  <a:lnTo>
                    <a:pt x="1032994" y="848480"/>
                  </a:lnTo>
                  <a:lnTo>
                    <a:pt x="1032915" y="845940"/>
                  </a:lnTo>
                  <a:lnTo>
                    <a:pt x="1024228" y="845940"/>
                  </a:lnTo>
                  <a:lnTo>
                    <a:pt x="1023439" y="847210"/>
                  </a:lnTo>
                  <a:lnTo>
                    <a:pt x="1023439" y="848480"/>
                  </a:lnTo>
                  <a:lnTo>
                    <a:pt x="1024071" y="849750"/>
                  </a:lnTo>
                  <a:close/>
                </a:path>
                <a:path w="2360295" h="1867535">
                  <a:moveTo>
                    <a:pt x="1037337" y="852290"/>
                  </a:moveTo>
                  <a:lnTo>
                    <a:pt x="1038599" y="852290"/>
                  </a:lnTo>
                  <a:lnTo>
                    <a:pt x="1038679" y="851020"/>
                  </a:lnTo>
                  <a:lnTo>
                    <a:pt x="1038284" y="851020"/>
                  </a:lnTo>
                  <a:lnTo>
                    <a:pt x="1037337" y="852290"/>
                  </a:lnTo>
                  <a:close/>
                </a:path>
                <a:path w="2360295" h="1867535">
                  <a:moveTo>
                    <a:pt x="1037337" y="852290"/>
                  </a:moveTo>
                  <a:lnTo>
                    <a:pt x="1038284" y="851020"/>
                  </a:lnTo>
                  <a:lnTo>
                    <a:pt x="1037652" y="851020"/>
                  </a:lnTo>
                  <a:lnTo>
                    <a:pt x="1037267" y="852259"/>
                  </a:lnTo>
                  <a:close/>
                </a:path>
                <a:path w="2360295" h="1867535">
                  <a:moveTo>
                    <a:pt x="1037267" y="852259"/>
                  </a:moveTo>
                  <a:lnTo>
                    <a:pt x="1037652" y="851020"/>
                  </a:lnTo>
                  <a:lnTo>
                    <a:pt x="1034494" y="851020"/>
                  </a:lnTo>
                  <a:lnTo>
                    <a:pt x="1037267" y="852259"/>
                  </a:lnTo>
                  <a:close/>
                </a:path>
                <a:path w="2360295" h="1867535">
                  <a:moveTo>
                    <a:pt x="1037340" y="853627"/>
                  </a:moveTo>
                  <a:lnTo>
                    <a:pt x="1038047" y="852290"/>
                  </a:lnTo>
                  <a:lnTo>
                    <a:pt x="1037337" y="852290"/>
                  </a:lnTo>
                  <a:lnTo>
                    <a:pt x="1037340" y="853627"/>
                  </a:lnTo>
                  <a:close/>
                </a:path>
                <a:path w="2360295" h="1867535">
                  <a:moveTo>
                    <a:pt x="1024702" y="853560"/>
                  </a:moveTo>
                  <a:lnTo>
                    <a:pt x="1033309" y="853560"/>
                  </a:lnTo>
                  <a:lnTo>
                    <a:pt x="1032915" y="852290"/>
                  </a:lnTo>
                  <a:lnTo>
                    <a:pt x="1025294" y="852290"/>
                  </a:lnTo>
                  <a:lnTo>
                    <a:pt x="1024702" y="853560"/>
                  </a:lnTo>
                  <a:close/>
                </a:path>
                <a:path w="2360295" h="1867535">
                  <a:moveTo>
                    <a:pt x="1038284" y="856100"/>
                  </a:moveTo>
                  <a:lnTo>
                    <a:pt x="1039468" y="856100"/>
                  </a:lnTo>
                  <a:lnTo>
                    <a:pt x="1039478" y="854544"/>
                  </a:lnTo>
                  <a:lnTo>
                    <a:pt x="1039784" y="853560"/>
                  </a:lnTo>
                  <a:lnTo>
                    <a:pt x="1037397" y="854544"/>
                  </a:lnTo>
                  <a:lnTo>
                    <a:pt x="1037415" y="854830"/>
                  </a:lnTo>
                  <a:lnTo>
                    <a:pt x="1038205" y="854830"/>
                  </a:lnTo>
                  <a:lnTo>
                    <a:pt x="1038284" y="856100"/>
                  </a:lnTo>
                  <a:close/>
                </a:path>
                <a:path w="2360295" h="1867535">
                  <a:moveTo>
                    <a:pt x="1029598" y="858640"/>
                  </a:moveTo>
                  <a:lnTo>
                    <a:pt x="1030151" y="858640"/>
                  </a:lnTo>
                  <a:lnTo>
                    <a:pt x="1030388" y="857370"/>
                  </a:lnTo>
                  <a:lnTo>
                    <a:pt x="1034889" y="857370"/>
                  </a:lnTo>
                  <a:lnTo>
                    <a:pt x="1035757" y="856100"/>
                  </a:lnTo>
                  <a:lnTo>
                    <a:pt x="1035441" y="854830"/>
                  </a:lnTo>
                  <a:lnTo>
                    <a:pt x="1034257" y="853560"/>
                  </a:lnTo>
                  <a:lnTo>
                    <a:pt x="1028256" y="853560"/>
                  </a:lnTo>
                  <a:lnTo>
                    <a:pt x="1026413" y="854830"/>
                  </a:lnTo>
                  <a:lnTo>
                    <a:pt x="1028808" y="854830"/>
                  </a:lnTo>
                  <a:lnTo>
                    <a:pt x="1029361" y="856100"/>
                  </a:lnTo>
                  <a:lnTo>
                    <a:pt x="1029429" y="857732"/>
                  </a:lnTo>
                  <a:lnTo>
                    <a:pt x="1029598" y="858640"/>
                  </a:lnTo>
                  <a:close/>
                </a:path>
                <a:path w="2360295" h="1867535">
                  <a:moveTo>
                    <a:pt x="1036704" y="854830"/>
                  </a:moveTo>
                  <a:lnTo>
                    <a:pt x="1037397" y="854544"/>
                  </a:lnTo>
                  <a:lnTo>
                    <a:pt x="1037340" y="853627"/>
                  </a:lnTo>
                  <a:lnTo>
                    <a:pt x="1036704" y="854830"/>
                  </a:lnTo>
                  <a:close/>
                </a:path>
                <a:path w="2360295" h="1867535">
                  <a:moveTo>
                    <a:pt x="1025808" y="858640"/>
                  </a:moveTo>
                  <a:lnTo>
                    <a:pt x="1026597" y="857370"/>
                  </a:lnTo>
                  <a:lnTo>
                    <a:pt x="1027545" y="856100"/>
                  </a:lnTo>
                  <a:lnTo>
                    <a:pt x="1027940" y="854830"/>
                  </a:lnTo>
                  <a:lnTo>
                    <a:pt x="1026413" y="854830"/>
                  </a:lnTo>
                  <a:lnTo>
                    <a:pt x="1022728" y="857370"/>
                  </a:lnTo>
                  <a:lnTo>
                    <a:pt x="1025492" y="857370"/>
                  </a:lnTo>
                  <a:lnTo>
                    <a:pt x="1025808" y="858640"/>
                  </a:lnTo>
                  <a:close/>
                </a:path>
                <a:path w="2360295" h="1867535">
                  <a:moveTo>
                    <a:pt x="1038442" y="858640"/>
                  </a:moveTo>
                  <a:lnTo>
                    <a:pt x="1039310" y="856100"/>
                  </a:lnTo>
                  <a:lnTo>
                    <a:pt x="1038284" y="856100"/>
                  </a:lnTo>
                  <a:lnTo>
                    <a:pt x="1038442" y="858640"/>
                  </a:lnTo>
                  <a:close/>
                </a:path>
                <a:path w="2360295" h="1867535">
                  <a:moveTo>
                    <a:pt x="1037021" y="857370"/>
                  </a:moveTo>
                  <a:lnTo>
                    <a:pt x="1038284" y="857370"/>
                  </a:lnTo>
                  <a:lnTo>
                    <a:pt x="1038284" y="856100"/>
                  </a:lnTo>
                  <a:lnTo>
                    <a:pt x="1036547" y="856100"/>
                  </a:lnTo>
                  <a:lnTo>
                    <a:pt x="1037021" y="857370"/>
                  </a:lnTo>
                  <a:close/>
                </a:path>
                <a:path w="2360295" h="1867535">
                  <a:moveTo>
                    <a:pt x="1035682" y="858861"/>
                  </a:moveTo>
                  <a:lnTo>
                    <a:pt x="1035915" y="858640"/>
                  </a:lnTo>
                  <a:lnTo>
                    <a:pt x="1036863" y="858640"/>
                  </a:lnTo>
                  <a:lnTo>
                    <a:pt x="1037178" y="857370"/>
                  </a:lnTo>
                  <a:lnTo>
                    <a:pt x="1035283" y="857370"/>
                  </a:lnTo>
                  <a:lnTo>
                    <a:pt x="1035261" y="857732"/>
                  </a:lnTo>
                  <a:lnTo>
                    <a:pt x="1035682" y="858861"/>
                  </a:lnTo>
                  <a:close/>
                </a:path>
                <a:path w="2360295" h="1867535">
                  <a:moveTo>
                    <a:pt x="1035261" y="857732"/>
                  </a:moveTo>
                  <a:lnTo>
                    <a:pt x="1035283" y="857370"/>
                  </a:lnTo>
                  <a:lnTo>
                    <a:pt x="1035126" y="857370"/>
                  </a:lnTo>
                  <a:lnTo>
                    <a:pt x="1035261" y="857732"/>
                  </a:lnTo>
                  <a:close/>
                </a:path>
                <a:path w="2360295" h="1867535">
                  <a:moveTo>
                    <a:pt x="1031809" y="858640"/>
                  </a:moveTo>
                  <a:lnTo>
                    <a:pt x="1035204" y="858640"/>
                  </a:lnTo>
                  <a:lnTo>
                    <a:pt x="1035261" y="857732"/>
                  </a:lnTo>
                  <a:lnTo>
                    <a:pt x="1035126" y="857370"/>
                  </a:lnTo>
                  <a:lnTo>
                    <a:pt x="1031177" y="857370"/>
                  </a:lnTo>
                  <a:lnTo>
                    <a:pt x="1031809" y="858640"/>
                  </a:lnTo>
                  <a:close/>
                </a:path>
                <a:path w="2360295" h="1867535">
                  <a:moveTo>
                    <a:pt x="1036073" y="859910"/>
                  </a:moveTo>
                  <a:lnTo>
                    <a:pt x="1038284" y="859910"/>
                  </a:lnTo>
                  <a:lnTo>
                    <a:pt x="1038363" y="858640"/>
                  </a:lnTo>
                  <a:lnTo>
                    <a:pt x="1035915" y="858640"/>
                  </a:lnTo>
                  <a:lnTo>
                    <a:pt x="1035682" y="858861"/>
                  </a:lnTo>
                  <a:lnTo>
                    <a:pt x="1036073" y="859910"/>
                  </a:lnTo>
                  <a:close/>
                </a:path>
                <a:path w="2360295" h="1867535">
                  <a:moveTo>
                    <a:pt x="1038126" y="864990"/>
                  </a:moveTo>
                  <a:lnTo>
                    <a:pt x="1035994" y="861180"/>
                  </a:lnTo>
                  <a:lnTo>
                    <a:pt x="1037178" y="859910"/>
                  </a:lnTo>
                  <a:lnTo>
                    <a:pt x="1034573" y="859910"/>
                  </a:lnTo>
                  <a:lnTo>
                    <a:pt x="1035682" y="858861"/>
                  </a:lnTo>
                  <a:lnTo>
                    <a:pt x="1035599" y="858640"/>
                  </a:lnTo>
                  <a:lnTo>
                    <a:pt x="1030625" y="858640"/>
                  </a:lnTo>
                  <a:lnTo>
                    <a:pt x="1030388" y="861180"/>
                  </a:lnTo>
                  <a:lnTo>
                    <a:pt x="1027782" y="861180"/>
                  </a:lnTo>
                  <a:lnTo>
                    <a:pt x="1028019" y="862450"/>
                  </a:lnTo>
                  <a:lnTo>
                    <a:pt x="1034020" y="862450"/>
                  </a:lnTo>
                  <a:lnTo>
                    <a:pt x="1034336" y="863720"/>
                  </a:lnTo>
                  <a:lnTo>
                    <a:pt x="1036231" y="863720"/>
                  </a:lnTo>
                  <a:lnTo>
                    <a:pt x="1035517" y="864116"/>
                  </a:lnTo>
                  <a:lnTo>
                    <a:pt x="1038126" y="864990"/>
                  </a:lnTo>
                  <a:close/>
                </a:path>
                <a:path w="2360295" h="1867535">
                  <a:moveTo>
                    <a:pt x="1026282" y="861180"/>
                  </a:moveTo>
                  <a:lnTo>
                    <a:pt x="1028571" y="861180"/>
                  </a:lnTo>
                  <a:lnTo>
                    <a:pt x="1028098" y="859910"/>
                  </a:lnTo>
                  <a:lnTo>
                    <a:pt x="1027387" y="858640"/>
                  </a:lnTo>
                  <a:lnTo>
                    <a:pt x="1026209" y="861111"/>
                  </a:lnTo>
                  <a:close/>
                </a:path>
                <a:path w="2360295" h="1867535">
                  <a:moveTo>
                    <a:pt x="1025571" y="860507"/>
                  </a:moveTo>
                  <a:lnTo>
                    <a:pt x="1025571" y="858640"/>
                  </a:lnTo>
                  <a:lnTo>
                    <a:pt x="1025334" y="859910"/>
                  </a:lnTo>
                  <a:lnTo>
                    <a:pt x="1024939" y="859910"/>
                  </a:lnTo>
                  <a:lnTo>
                    <a:pt x="1025571" y="860507"/>
                  </a:lnTo>
                  <a:close/>
                </a:path>
                <a:path w="2360295" h="1867535">
                  <a:moveTo>
                    <a:pt x="1028571" y="861180"/>
                  </a:moveTo>
                  <a:lnTo>
                    <a:pt x="1030388" y="861180"/>
                  </a:lnTo>
                  <a:lnTo>
                    <a:pt x="1030072" y="859910"/>
                  </a:lnTo>
                  <a:lnTo>
                    <a:pt x="1028571" y="861180"/>
                  </a:lnTo>
                  <a:close/>
                </a:path>
                <a:path w="2360295" h="1867535">
                  <a:moveTo>
                    <a:pt x="1025571" y="862450"/>
                  </a:moveTo>
                  <a:lnTo>
                    <a:pt x="1026209" y="861111"/>
                  </a:lnTo>
                  <a:lnTo>
                    <a:pt x="1025571" y="860507"/>
                  </a:lnTo>
                  <a:lnTo>
                    <a:pt x="1025571" y="862450"/>
                  </a:lnTo>
                  <a:close/>
                </a:path>
                <a:path w="2360295" h="1867535">
                  <a:moveTo>
                    <a:pt x="1037652" y="863720"/>
                  </a:moveTo>
                  <a:lnTo>
                    <a:pt x="1039547" y="863720"/>
                  </a:lnTo>
                  <a:lnTo>
                    <a:pt x="1039547" y="862450"/>
                  </a:lnTo>
                  <a:lnTo>
                    <a:pt x="1039390" y="861180"/>
                  </a:lnTo>
                  <a:lnTo>
                    <a:pt x="1039153" y="862450"/>
                  </a:lnTo>
                  <a:lnTo>
                    <a:pt x="1038995" y="862450"/>
                  </a:lnTo>
                  <a:lnTo>
                    <a:pt x="1037652" y="863720"/>
                  </a:lnTo>
                  <a:close/>
                </a:path>
                <a:path w="2360295" h="1867535">
                  <a:moveTo>
                    <a:pt x="1027229" y="862450"/>
                  </a:moveTo>
                  <a:lnTo>
                    <a:pt x="1027624" y="861180"/>
                  </a:lnTo>
                  <a:lnTo>
                    <a:pt x="1026992" y="861180"/>
                  </a:lnTo>
                  <a:lnTo>
                    <a:pt x="1027229" y="862450"/>
                  </a:lnTo>
                  <a:close/>
                </a:path>
                <a:path w="2360295" h="1867535">
                  <a:moveTo>
                    <a:pt x="1026124" y="864990"/>
                  </a:moveTo>
                  <a:lnTo>
                    <a:pt x="1033309" y="864990"/>
                  </a:lnTo>
                  <a:lnTo>
                    <a:pt x="1033230" y="863720"/>
                  </a:lnTo>
                  <a:lnTo>
                    <a:pt x="1033546" y="863720"/>
                  </a:lnTo>
                  <a:lnTo>
                    <a:pt x="1034020" y="862450"/>
                  </a:lnTo>
                  <a:lnTo>
                    <a:pt x="1028335" y="862450"/>
                  </a:lnTo>
                  <a:lnTo>
                    <a:pt x="1027387" y="863720"/>
                  </a:lnTo>
                  <a:lnTo>
                    <a:pt x="1026124" y="864990"/>
                  </a:lnTo>
                  <a:close/>
                </a:path>
                <a:path w="2360295" h="1867535">
                  <a:moveTo>
                    <a:pt x="1028571" y="866260"/>
                  </a:moveTo>
                  <a:lnTo>
                    <a:pt x="1038916" y="866260"/>
                  </a:lnTo>
                  <a:lnTo>
                    <a:pt x="1041363" y="863720"/>
                  </a:lnTo>
                  <a:lnTo>
                    <a:pt x="1037415" y="863720"/>
                  </a:lnTo>
                  <a:lnTo>
                    <a:pt x="1038126" y="864990"/>
                  </a:lnTo>
                  <a:lnTo>
                    <a:pt x="1028730" y="864990"/>
                  </a:lnTo>
                  <a:lnTo>
                    <a:pt x="1028571" y="866260"/>
                  </a:lnTo>
                  <a:close/>
                </a:path>
                <a:path w="2360295" h="1867535">
                  <a:moveTo>
                    <a:pt x="1035517" y="864116"/>
                  </a:moveTo>
                  <a:lnTo>
                    <a:pt x="1036231" y="863720"/>
                  </a:lnTo>
                  <a:lnTo>
                    <a:pt x="1034336" y="863720"/>
                  </a:lnTo>
                  <a:lnTo>
                    <a:pt x="1035517" y="864116"/>
                  </a:lnTo>
                  <a:close/>
                </a:path>
                <a:path w="2360295" h="1867535">
                  <a:moveTo>
                    <a:pt x="1033941" y="864990"/>
                  </a:moveTo>
                  <a:lnTo>
                    <a:pt x="1038126" y="864990"/>
                  </a:lnTo>
                  <a:lnTo>
                    <a:pt x="1035517" y="864116"/>
                  </a:lnTo>
                  <a:lnTo>
                    <a:pt x="1033941" y="864990"/>
                  </a:lnTo>
                  <a:close/>
                </a:path>
                <a:path w="2360295" h="1867535">
                  <a:moveTo>
                    <a:pt x="1027782" y="870070"/>
                  </a:moveTo>
                  <a:lnTo>
                    <a:pt x="1039311" y="870070"/>
                  </a:lnTo>
                  <a:lnTo>
                    <a:pt x="1038995" y="868800"/>
                  </a:lnTo>
                  <a:lnTo>
                    <a:pt x="1038284" y="868800"/>
                  </a:lnTo>
                  <a:lnTo>
                    <a:pt x="1039390" y="867530"/>
                  </a:lnTo>
                  <a:lnTo>
                    <a:pt x="1039784" y="867530"/>
                  </a:lnTo>
                  <a:lnTo>
                    <a:pt x="1039942" y="866260"/>
                  </a:lnTo>
                  <a:lnTo>
                    <a:pt x="1028177" y="866260"/>
                  </a:lnTo>
                  <a:lnTo>
                    <a:pt x="1028177" y="867530"/>
                  </a:lnTo>
                  <a:lnTo>
                    <a:pt x="1028966" y="868800"/>
                  </a:lnTo>
                  <a:lnTo>
                    <a:pt x="1027782" y="870070"/>
                  </a:lnTo>
                  <a:close/>
                </a:path>
                <a:path w="2360295" h="1867535">
                  <a:moveTo>
                    <a:pt x="1027229" y="872610"/>
                  </a:moveTo>
                  <a:lnTo>
                    <a:pt x="1026360" y="870070"/>
                  </a:lnTo>
                  <a:lnTo>
                    <a:pt x="1026123" y="870070"/>
                  </a:lnTo>
                  <a:lnTo>
                    <a:pt x="1025650" y="868800"/>
                  </a:lnTo>
                  <a:lnTo>
                    <a:pt x="1025560" y="870112"/>
                  </a:lnTo>
                  <a:lnTo>
                    <a:pt x="1025255" y="871340"/>
                  </a:lnTo>
                  <a:lnTo>
                    <a:pt x="1025571" y="871340"/>
                  </a:lnTo>
                  <a:lnTo>
                    <a:pt x="1027229" y="872610"/>
                  </a:lnTo>
                  <a:close/>
                </a:path>
                <a:path w="2360295" h="1867535">
                  <a:moveTo>
                    <a:pt x="1028177" y="872610"/>
                  </a:moveTo>
                  <a:lnTo>
                    <a:pt x="1034652" y="872610"/>
                  </a:lnTo>
                  <a:lnTo>
                    <a:pt x="1035836" y="871340"/>
                  </a:lnTo>
                  <a:lnTo>
                    <a:pt x="1037057" y="870112"/>
                  </a:lnTo>
                  <a:lnTo>
                    <a:pt x="1028572" y="870070"/>
                  </a:lnTo>
                  <a:lnTo>
                    <a:pt x="1028335" y="871340"/>
                  </a:lnTo>
                  <a:lnTo>
                    <a:pt x="1028177" y="872610"/>
                  </a:lnTo>
                  <a:close/>
                </a:path>
                <a:path w="2360295" h="1867535">
                  <a:moveTo>
                    <a:pt x="1036152" y="872610"/>
                  </a:moveTo>
                  <a:lnTo>
                    <a:pt x="1040416" y="872610"/>
                  </a:lnTo>
                  <a:lnTo>
                    <a:pt x="1039153" y="871340"/>
                  </a:lnTo>
                  <a:lnTo>
                    <a:pt x="1037092" y="870112"/>
                  </a:lnTo>
                  <a:lnTo>
                    <a:pt x="1036863" y="871340"/>
                  </a:lnTo>
                  <a:lnTo>
                    <a:pt x="1036152" y="872610"/>
                  </a:lnTo>
                  <a:close/>
                </a:path>
                <a:path w="2360295" h="1867535">
                  <a:moveTo>
                    <a:pt x="1025808" y="875150"/>
                  </a:moveTo>
                  <a:lnTo>
                    <a:pt x="1032599" y="875150"/>
                  </a:lnTo>
                  <a:lnTo>
                    <a:pt x="1033941" y="873880"/>
                  </a:lnTo>
                  <a:lnTo>
                    <a:pt x="1033388" y="872610"/>
                  </a:lnTo>
                  <a:lnTo>
                    <a:pt x="1025492" y="872610"/>
                  </a:lnTo>
                  <a:lnTo>
                    <a:pt x="1025413" y="871340"/>
                  </a:lnTo>
                  <a:lnTo>
                    <a:pt x="1025176" y="871340"/>
                  </a:lnTo>
                  <a:lnTo>
                    <a:pt x="1025019" y="873880"/>
                  </a:lnTo>
                  <a:lnTo>
                    <a:pt x="1026677" y="873880"/>
                  </a:lnTo>
                  <a:lnTo>
                    <a:pt x="1026124" y="874303"/>
                  </a:lnTo>
                  <a:lnTo>
                    <a:pt x="1025808" y="875150"/>
                  </a:lnTo>
                  <a:close/>
                </a:path>
                <a:path w="2360295" h="1867535">
                  <a:moveTo>
                    <a:pt x="1038205" y="873880"/>
                  </a:moveTo>
                  <a:lnTo>
                    <a:pt x="1039547" y="873880"/>
                  </a:lnTo>
                  <a:lnTo>
                    <a:pt x="1039389" y="872610"/>
                  </a:lnTo>
                  <a:lnTo>
                    <a:pt x="1038837" y="872610"/>
                  </a:lnTo>
                  <a:lnTo>
                    <a:pt x="1038205" y="873880"/>
                  </a:lnTo>
                  <a:close/>
                </a:path>
                <a:path w="2360295" h="1867535">
                  <a:moveTo>
                    <a:pt x="1037775" y="873315"/>
                  </a:moveTo>
                  <a:lnTo>
                    <a:pt x="1037731" y="872610"/>
                  </a:lnTo>
                  <a:lnTo>
                    <a:pt x="1037336" y="872610"/>
                  </a:lnTo>
                  <a:lnTo>
                    <a:pt x="1037775" y="873315"/>
                  </a:lnTo>
                  <a:close/>
                </a:path>
                <a:path w="2360295" h="1867535">
                  <a:moveTo>
                    <a:pt x="1037810" y="873880"/>
                  </a:moveTo>
                  <a:lnTo>
                    <a:pt x="1038126" y="873880"/>
                  </a:lnTo>
                  <a:lnTo>
                    <a:pt x="1037775" y="873315"/>
                  </a:lnTo>
                  <a:lnTo>
                    <a:pt x="1037810" y="873880"/>
                  </a:lnTo>
                  <a:close/>
                </a:path>
                <a:path w="2360295" h="1867535">
                  <a:moveTo>
                    <a:pt x="1038916" y="875150"/>
                  </a:moveTo>
                  <a:lnTo>
                    <a:pt x="1039626" y="875150"/>
                  </a:lnTo>
                  <a:lnTo>
                    <a:pt x="1039705" y="873880"/>
                  </a:lnTo>
                  <a:lnTo>
                    <a:pt x="1038363" y="873880"/>
                  </a:lnTo>
                  <a:lnTo>
                    <a:pt x="1038916" y="875150"/>
                  </a:lnTo>
                  <a:close/>
                </a:path>
                <a:path w="2360295" h="1867535">
                  <a:moveTo>
                    <a:pt x="1025611" y="874696"/>
                  </a:moveTo>
                  <a:lnTo>
                    <a:pt x="1026124" y="874303"/>
                  </a:lnTo>
                  <a:lnTo>
                    <a:pt x="1026282" y="873880"/>
                  </a:lnTo>
                  <a:lnTo>
                    <a:pt x="1025255" y="873880"/>
                  </a:lnTo>
                  <a:lnTo>
                    <a:pt x="1025611" y="874696"/>
                  </a:lnTo>
                  <a:close/>
                </a:path>
                <a:path w="2360295" h="1867535">
                  <a:moveTo>
                    <a:pt x="1025808" y="875150"/>
                  </a:moveTo>
                  <a:lnTo>
                    <a:pt x="1026124" y="874303"/>
                  </a:lnTo>
                  <a:lnTo>
                    <a:pt x="1025611" y="874696"/>
                  </a:lnTo>
                  <a:lnTo>
                    <a:pt x="1025808" y="875150"/>
                  </a:lnTo>
                  <a:close/>
                </a:path>
                <a:path w="2360295" h="1867535">
                  <a:moveTo>
                    <a:pt x="1026835" y="876420"/>
                  </a:moveTo>
                  <a:lnTo>
                    <a:pt x="1034573" y="876420"/>
                  </a:lnTo>
                  <a:lnTo>
                    <a:pt x="1034257" y="875150"/>
                  </a:lnTo>
                  <a:lnTo>
                    <a:pt x="1025808" y="875150"/>
                  </a:lnTo>
                  <a:lnTo>
                    <a:pt x="1025611" y="874696"/>
                  </a:lnTo>
                  <a:lnTo>
                    <a:pt x="1025018" y="875150"/>
                  </a:lnTo>
                  <a:lnTo>
                    <a:pt x="1026835" y="876420"/>
                  </a:lnTo>
                  <a:close/>
                </a:path>
                <a:path w="2360295" h="1867535">
                  <a:moveTo>
                    <a:pt x="1031256" y="360398"/>
                  </a:moveTo>
                  <a:lnTo>
                    <a:pt x="1032203" y="360271"/>
                  </a:lnTo>
                  <a:lnTo>
                    <a:pt x="1032125" y="359255"/>
                  </a:lnTo>
                  <a:lnTo>
                    <a:pt x="1031651" y="359255"/>
                  </a:lnTo>
                  <a:lnTo>
                    <a:pt x="1031335" y="359763"/>
                  </a:lnTo>
                  <a:lnTo>
                    <a:pt x="1031256" y="360398"/>
                  </a:lnTo>
                  <a:close/>
                </a:path>
                <a:path w="2360295" h="1867535">
                  <a:moveTo>
                    <a:pt x="1032467" y="360271"/>
                  </a:moveTo>
                  <a:lnTo>
                    <a:pt x="1032598" y="360271"/>
                  </a:lnTo>
                  <a:lnTo>
                    <a:pt x="1032598" y="360144"/>
                  </a:lnTo>
                  <a:lnTo>
                    <a:pt x="1032467" y="360271"/>
                  </a:lnTo>
                  <a:close/>
                </a:path>
                <a:path w="2360295" h="1867535">
                  <a:moveTo>
                    <a:pt x="1032203" y="360525"/>
                  </a:moveTo>
                  <a:lnTo>
                    <a:pt x="1032467" y="360271"/>
                  </a:lnTo>
                  <a:lnTo>
                    <a:pt x="1032204" y="360271"/>
                  </a:lnTo>
                  <a:lnTo>
                    <a:pt x="1032203" y="360525"/>
                  </a:lnTo>
                  <a:close/>
                </a:path>
                <a:path w="2360295" h="1867535">
                  <a:moveTo>
                    <a:pt x="1032203" y="360271"/>
                  </a:moveTo>
                  <a:close/>
                </a:path>
                <a:path w="2360295" h="1867535">
                  <a:moveTo>
                    <a:pt x="1031178" y="364589"/>
                  </a:moveTo>
                  <a:lnTo>
                    <a:pt x="1032994" y="363827"/>
                  </a:lnTo>
                  <a:lnTo>
                    <a:pt x="1033231" y="362303"/>
                  </a:lnTo>
                  <a:lnTo>
                    <a:pt x="1030941" y="361795"/>
                  </a:lnTo>
                  <a:lnTo>
                    <a:pt x="1030941" y="360398"/>
                  </a:lnTo>
                  <a:lnTo>
                    <a:pt x="1027466" y="361160"/>
                  </a:lnTo>
                  <a:lnTo>
                    <a:pt x="1027576" y="361541"/>
                  </a:lnTo>
                  <a:lnTo>
                    <a:pt x="1030625" y="361541"/>
                  </a:lnTo>
                  <a:lnTo>
                    <a:pt x="1030502" y="362049"/>
                  </a:lnTo>
                  <a:lnTo>
                    <a:pt x="1031099" y="362049"/>
                  </a:lnTo>
                  <a:lnTo>
                    <a:pt x="1031178" y="364589"/>
                  </a:lnTo>
                  <a:close/>
                </a:path>
                <a:path w="2360295" h="1867535">
                  <a:moveTo>
                    <a:pt x="1034810" y="367891"/>
                  </a:moveTo>
                  <a:lnTo>
                    <a:pt x="1037258" y="367891"/>
                  </a:lnTo>
                  <a:lnTo>
                    <a:pt x="1035600" y="367256"/>
                  </a:lnTo>
                  <a:lnTo>
                    <a:pt x="1036074" y="366240"/>
                  </a:lnTo>
                  <a:lnTo>
                    <a:pt x="1036469" y="363954"/>
                  </a:lnTo>
                  <a:lnTo>
                    <a:pt x="1036753" y="362811"/>
                  </a:lnTo>
                  <a:lnTo>
                    <a:pt x="1036935" y="361795"/>
                  </a:lnTo>
                  <a:lnTo>
                    <a:pt x="1037021" y="361160"/>
                  </a:lnTo>
                  <a:lnTo>
                    <a:pt x="1036626" y="360906"/>
                  </a:lnTo>
                  <a:lnTo>
                    <a:pt x="1036469" y="360652"/>
                  </a:lnTo>
                  <a:lnTo>
                    <a:pt x="1035995" y="360906"/>
                  </a:lnTo>
                  <a:lnTo>
                    <a:pt x="1034731" y="364843"/>
                  </a:lnTo>
                  <a:lnTo>
                    <a:pt x="1036153" y="365351"/>
                  </a:lnTo>
                  <a:lnTo>
                    <a:pt x="1034573" y="366240"/>
                  </a:lnTo>
                  <a:lnTo>
                    <a:pt x="1034415" y="366367"/>
                  </a:lnTo>
                  <a:lnTo>
                    <a:pt x="1034415" y="366748"/>
                  </a:lnTo>
                  <a:lnTo>
                    <a:pt x="1034573" y="367002"/>
                  </a:lnTo>
                  <a:lnTo>
                    <a:pt x="1035047" y="367129"/>
                  </a:lnTo>
                  <a:lnTo>
                    <a:pt x="1034889" y="367764"/>
                  </a:lnTo>
                  <a:lnTo>
                    <a:pt x="1034810" y="367891"/>
                  </a:lnTo>
                  <a:close/>
                </a:path>
                <a:path w="2360295" h="1867535">
                  <a:moveTo>
                    <a:pt x="1027940" y="362811"/>
                  </a:moveTo>
                  <a:lnTo>
                    <a:pt x="1030625" y="361541"/>
                  </a:lnTo>
                  <a:lnTo>
                    <a:pt x="1027576" y="361541"/>
                  </a:lnTo>
                  <a:lnTo>
                    <a:pt x="1027940" y="362811"/>
                  </a:lnTo>
                  <a:close/>
                </a:path>
                <a:path w="2360295" h="1867535">
                  <a:moveTo>
                    <a:pt x="1026993" y="366113"/>
                  </a:moveTo>
                  <a:lnTo>
                    <a:pt x="1031336" y="366113"/>
                  </a:lnTo>
                  <a:lnTo>
                    <a:pt x="1031146" y="365097"/>
                  </a:lnTo>
                  <a:lnTo>
                    <a:pt x="1030941" y="363446"/>
                  </a:lnTo>
                  <a:lnTo>
                    <a:pt x="1030704" y="362049"/>
                  </a:lnTo>
                  <a:lnTo>
                    <a:pt x="1030502" y="362049"/>
                  </a:lnTo>
                  <a:lnTo>
                    <a:pt x="1030033" y="363954"/>
                  </a:lnTo>
                  <a:lnTo>
                    <a:pt x="1029914" y="364335"/>
                  </a:lnTo>
                  <a:lnTo>
                    <a:pt x="1030941" y="364970"/>
                  </a:lnTo>
                  <a:lnTo>
                    <a:pt x="1029204" y="365478"/>
                  </a:lnTo>
                  <a:lnTo>
                    <a:pt x="1028414" y="365605"/>
                  </a:lnTo>
                  <a:lnTo>
                    <a:pt x="1027114" y="365605"/>
                  </a:lnTo>
                  <a:lnTo>
                    <a:pt x="1026993" y="366113"/>
                  </a:lnTo>
                  <a:close/>
                </a:path>
                <a:path w="2360295" h="1867535">
                  <a:moveTo>
                    <a:pt x="1027114" y="365605"/>
                  </a:moveTo>
                  <a:lnTo>
                    <a:pt x="1028414" y="365605"/>
                  </a:lnTo>
                  <a:lnTo>
                    <a:pt x="1028098" y="365478"/>
                  </a:lnTo>
                  <a:lnTo>
                    <a:pt x="1027624" y="365097"/>
                  </a:lnTo>
                  <a:lnTo>
                    <a:pt x="1027387" y="364462"/>
                  </a:lnTo>
                  <a:lnTo>
                    <a:pt x="1027114" y="365605"/>
                  </a:lnTo>
                  <a:close/>
                </a:path>
                <a:path w="2360295" h="1867535">
                  <a:moveTo>
                    <a:pt x="1032460" y="368780"/>
                  </a:moveTo>
                  <a:lnTo>
                    <a:pt x="1034336" y="368780"/>
                  </a:lnTo>
                  <a:lnTo>
                    <a:pt x="1034178" y="368526"/>
                  </a:lnTo>
                  <a:lnTo>
                    <a:pt x="1033626" y="367256"/>
                  </a:lnTo>
                  <a:lnTo>
                    <a:pt x="1032994" y="366748"/>
                  </a:lnTo>
                  <a:lnTo>
                    <a:pt x="1033073" y="366494"/>
                  </a:lnTo>
                  <a:lnTo>
                    <a:pt x="1033784" y="365097"/>
                  </a:lnTo>
                  <a:lnTo>
                    <a:pt x="1032599" y="365732"/>
                  </a:lnTo>
                  <a:lnTo>
                    <a:pt x="1032460" y="368780"/>
                  </a:lnTo>
                  <a:close/>
                </a:path>
                <a:path w="2360295" h="1867535">
                  <a:moveTo>
                    <a:pt x="1027416" y="369161"/>
                  </a:moveTo>
                  <a:lnTo>
                    <a:pt x="1032441" y="369161"/>
                  </a:lnTo>
                  <a:lnTo>
                    <a:pt x="1031730" y="365986"/>
                  </a:lnTo>
                  <a:lnTo>
                    <a:pt x="1031336" y="366113"/>
                  </a:lnTo>
                  <a:lnTo>
                    <a:pt x="1026993" y="366113"/>
                  </a:lnTo>
                  <a:lnTo>
                    <a:pt x="1025808" y="367129"/>
                  </a:lnTo>
                  <a:lnTo>
                    <a:pt x="1027387" y="367764"/>
                  </a:lnTo>
                  <a:lnTo>
                    <a:pt x="1027861" y="368145"/>
                  </a:lnTo>
                  <a:lnTo>
                    <a:pt x="1027545" y="368907"/>
                  </a:lnTo>
                  <a:lnTo>
                    <a:pt x="1027416" y="369161"/>
                  </a:lnTo>
                  <a:close/>
                </a:path>
                <a:path w="2360295" h="1867535">
                  <a:moveTo>
                    <a:pt x="1036074" y="372590"/>
                  </a:moveTo>
                  <a:lnTo>
                    <a:pt x="1037890" y="372336"/>
                  </a:lnTo>
                  <a:lnTo>
                    <a:pt x="1038679" y="370558"/>
                  </a:lnTo>
                  <a:lnTo>
                    <a:pt x="1038719" y="368145"/>
                  </a:lnTo>
                  <a:lnTo>
                    <a:pt x="1038837" y="367383"/>
                  </a:lnTo>
                  <a:lnTo>
                    <a:pt x="1038048" y="367510"/>
                  </a:lnTo>
                  <a:lnTo>
                    <a:pt x="1037258" y="367891"/>
                  </a:lnTo>
                  <a:lnTo>
                    <a:pt x="1034810" y="367891"/>
                  </a:lnTo>
                  <a:lnTo>
                    <a:pt x="1034573" y="368272"/>
                  </a:lnTo>
                  <a:lnTo>
                    <a:pt x="1034336" y="368780"/>
                  </a:lnTo>
                  <a:lnTo>
                    <a:pt x="1032460" y="368780"/>
                  </a:lnTo>
                  <a:lnTo>
                    <a:pt x="1032441" y="369161"/>
                  </a:lnTo>
                  <a:lnTo>
                    <a:pt x="1027416" y="369161"/>
                  </a:lnTo>
                  <a:lnTo>
                    <a:pt x="1026835" y="370304"/>
                  </a:lnTo>
                  <a:lnTo>
                    <a:pt x="1025624" y="370304"/>
                  </a:lnTo>
                  <a:lnTo>
                    <a:pt x="1025808" y="370558"/>
                  </a:lnTo>
                  <a:lnTo>
                    <a:pt x="1026124" y="371574"/>
                  </a:lnTo>
                  <a:lnTo>
                    <a:pt x="1026361" y="371701"/>
                  </a:lnTo>
                  <a:lnTo>
                    <a:pt x="1034020" y="371701"/>
                  </a:lnTo>
                  <a:lnTo>
                    <a:pt x="1036074" y="372590"/>
                  </a:lnTo>
                  <a:close/>
                </a:path>
                <a:path w="2360295" h="1867535">
                  <a:moveTo>
                    <a:pt x="1025624" y="370304"/>
                  </a:moveTo>
                  <a:lnTo>
                    <a:pt x="1026835" y="370304"/>
                  </a:lnTo>
                  <a:lnTo>
                    <a:pt x="1026677" y="370050"/>
                  </a:lnTo>
                  <a:lnTo>
                    <a:pt x="1026598" y="369796"/>
                  </a:lnTo>
                  <a:lnTo>
                    <a:pt x="1026361" y="369669"/>
                  </a:lnTo>
                  <a:lnTo>
                    <a:pt x="1026203" y="369415"/>
                  </a:lnTo>
                  <a:lnTo>
                    <a:pt x="1025571" y="369415"/>
                  </a:lnTo>
                  <a:lnTo>
                    <a:pt x="1025413" y="369669"/>
                  </a:lnTo>
                  <a:lnTo>
                    <a:pt x="1025255" y="369796"/>
                  </a:lnTo>
                  <a:lnTo>
                    <a:pt x="1025624" y="370304"/>
                  </a:lnTo>
                  <a:close/>
                </a:path>
                <a:path w="2360295" h="1867535">
                  <a:moveTo>
                    <a:pt x="1027758" y="375003"/>
                  </a:moveTo>
                  <a:lnTo>
                    <a:pt x="1033152" y="375003"/>
                  </a:lnTo>
                  <a:lnTo>
                    <a:pt x="1033189" y="373733"/>
                  </a:lnTo>
                  <a:lnTo>
                    <a:pt x="1033468" y="371828"/>
                  </a:lnTo>
                  <a:lnTo>
                    <a:pt x="1034020" y="371701"/>
                  </a:lnTo>
                  <a:lnTo>
                    <a:pt x="1026361" y="371701"/>
                  </a:lnTo>
                  <a:lnTo>
                    <a:pt x="1028730" y="372971"/>
                  </a:lnTo>
                  <a:lnTo>
                    <a:pt x="1028730" y="373987"/>
                  </a:lnTo>
                  <a:lnTo>
                    <a:pt x="1027758" y="375003"/>
                  </a:lnTo>
                  <a:close/>
                </a:path>
                <a:path w="2360295" h="1867535">
                  <a:moveTo>
                    <a:pt x="1028461" y="379194"/>
                  </a:moveTo>
                  <a:lnTo>
                    <a:pt x="1035600" y="379194"/>
                  </a:lnTo>
                  <a:lnTo>
                    <a:pt x="1035995" y="378559"/>
                  </a:lnTo>
                  <a:lnTo>
                    <a:pt x="1036153" y="377670"/>
                  </a:lnTo>
                  <a:lnTo>
                    <a:pt x="1037653" y="376908"/>
                  </a:lnTo>
                  <a:lnTo>
                    <a:pt x="1037811" y="374241"/>
                  </a:lnTo>
                  <a:lnTo>
                    <a:pt x="1037416" y="373987"/>
                  </a:lnTo>
                  <a:lnTo>
                    <a:pt x="1037258" y="373733"/>
                  </a:lnTo>
                  <a:lnTo>
                    <a:pt x="1037021" y="373987"/>
                  </a:lnTo>
                  <a:lnTo>
                    <a:pt x="1036705" y="374241"/>
                  </a:lnTo>
                  <a:lnTo>
                    <a:pt x="1036311" y="374876"/>
                  </a:lnTo>
                  <a:lnTo>
                    <a:pt x="1036232" y="375765"/>
                  </a:lnTo>
                  <a:lnTo>
                    <a:pt x="1035284" y="376019"/>
                  </a:lnTo>
                  <a:lnTo>
                    <a:pt x="1027083" y="376019"/>
                  </a:lnTo>
                  <a:lnTo>
                    <a:pt x="1026993" y="376527"/>
                  </a:lnTo>
                  <a:lnTo>
                    <a:pt x="1027388" y="376527"/>
                  </a:lnTo>
                  <a:lnTo>
                    <a:pt x="1029678" y="377162"/>
                  </a:lnTo>
                  <a:lnTo>
                    <a:pt x="1028414" y="378940"/>
                  </a:lnTo>
                  <a:lnTo>
                    <a:pt x="1028461" y="379194"/>
                  </a:lnTo>
                  <a:close/>
                </a:path>
                <a:path w="2360295" h="1867535">
                  <a:moveTo>
                    <a:pt x="1027083" y="376019"/>
                  </a:moveTo>
                  <a:lnTo>
                    <a:pt x="1035284" y="376019"/>
                  </a:lnTo>
                  <a:lnTo>
                    <a:pt x="1033863" y="375765"/>
                  </a:lnTo>
                  <a:lnTo>
                    <a:pt x="1034178" y="375511"/>
                  </a:lnTo>
                  <a:lnTo>
                    <a:pt x="1034573" y="375384"/>
                  </a:lnTo>
                  <a:lnTo>
                    <a:pt x="1034889" y="375130"/>
                  </a:lnTo>
                  <a:lnTo>
                    <a:pt x="1034889" y="374876"/>
                  </a:lnTo>
                  <a:lnTo>
                    <a:pt x="1034099" y="374241"/>
                  </a:lnTo>
                  <a:lnTo>
                    <a:pt x="1033704" y="373987"/>
                  </a:lnTo>
                  <a:lnTo>
                    <a:pt x="1033546" y="374368"/>
                  </a:lnTo>
                  <a:lnTo>
                    <a:pt x="1033152" y="375003"/>
                  </a:lnTo>
                  <a:lnTo>
                    <a:pt x="1027758" y="375003"/>
                  </a:lnTo>
                  <a:lnTo>
                    <a:pt x="1027151" y="375638"/>
                  </a:lnTo>
                  <a:lnTo>
                    <a:pt x="1027083" y="376019"/>
                  </a:lnTo>
                  <a:close/>
                </a:path>
                <a:path w="2360295" h="1867535">
                  <a:moveTo>
                    <a:pt x="1037732" y="377162"/>
                  </a:moveTo>
                  <a:lnTo>
                    <a:pt x="1037739" y="376908"/>
                  </a:lnTo>
                  <a:lnTo>
                    <a:pt x="1037732" y="377162"/>
                  </a:lnTo>
                  <a:close/>
                </a:path>
                <a:path w="2360295" h="1867535">
                  <a:moveTo>
                    <a:pt x="1029125" y="380972"/>
                  </a:moveTo>
                  <a:lnTo>
                    <a:pt x="1035362" y="380972"/>
                  </a:lnTo>
                  <a:lnTo>
                    <a:pt x="1036231" y="379067"/>
                  </a:lnTo>
                  <a:lnTo>
                    <a:pt x="1035600" y="379194"/>
                  </a:lnTo>
                  <a:lnTo>
                    <a:pt x="1028461" y="379194"/>
                  </a:lnTo>
                  <a:lnTo>
                    <a:pt x="1028651" y="380210"/>
                  </a:lnTo>
                  <a:lnTo>
                    <a:pt x="1029677" y="380210"/>
                  </a:lnTo>
                  <a:lnTo>
                    <a:pt x="1029756" y="380464"/>
                  </a:lnTo>
                  <a:lnTo>
                    <a:pt x="1029125" y="380972"/>
                  </a:lnTo>
                  <a:close/>
                </a:path>
                <a:path w="2360295" h="1867535">
                  <a:moveTo>
                    <a:pt x="1027195" y="381734"/>
                  </a:moveTo>
                  <a:lnTo>
                    <a:pt x="1036941" y="381734"/>
                  </a:lnTo>
                  <a:lnTo>
                    <a:pt x="1036823" y="381607"/>
                  </a:lnTo>
                  <a:lnTo>
                    <a:pt x="1036152" y="381226"/>
                  </a:lnTo>
                  <a:lnTo>
                    <a:pt x="1036973" y="381226"/>
                  </a:lnTo>
                  <a:lnTo>
                    <a:pt x="1037099" y="379194"/>
                  </a:lnTo>
                  <a:lnTo>
                    <a:pt x="1035362" y="380972"/>
                  </a:lnTo>
                  <a:lnTo>
                    <a:pt x="1029125" y="380972"/>
                  </a:lnTo>
                  <a:lnTo>
                    <a:pt x="1028809" y="381226"/>
                  </a:lnTo>
                  <a:lnTo>
                    <a:pt x="1036152" y="381226"/>
                  </a:lnTo>
                  <a:lnTo>
                    <a:pt x="1036966" y="381336"/>
                  </a:lnTo>
                  <a:lnTo>
                    <a:pt x="1028605" y="381336"/>
                  </a:lnTo>
                  <a:lnTo>
                    <a:pt x="1028335" y="381480"/>
                  </a:lnTo>
                  <a:lnTo>
                    <a:pt x="1027940" y="381607"/>
                  </a:lnTo>
                  <a:lnTo>
                    <a:pt x="1027230" y="381607"/>
                  </a:lnTo>
                  <a:lnTo>
                    <a:pt x="1027195" y="381734"/>
                  </a:lnTo>
                  <a:close/>
                </a:path>
                <a:path w="2360295" h="1867535">
                  <a:moveTo>
                    <a:pt x="1038994" y="381607"/>
                  </a:moveTo>
                  <a:lnTo>
                    <a:pt x="1039026" y="381226"/>
                  </a:lnTo>
                  <a:lnTo>
                    <a:pt x="1038363" y="379448"/>
                  </a:lnTo>
                  <a:lnTo>
                    <a:pt x="1038126" y="379575"/>
                  </a:lnTo>
                  <a:lnTo>
                    <a:pt x="1037810" y="379829"/>
                  </a:lnTo>
                  <a:lnTo>
                    <a:pt x="1037652" y="380083"/>
                  </a:lnTo>
                  <a:lnTo>
                    <a:pt x="1037105" y="381354"/>
                  </a:lnTo>
                  <a:lnTo>
                    <a:pt x="1038994" y="381607"/>
                  </a:lnTo>
                  <a:close/>
                </a:path>
                <a:path w="2360295" h="1867535">
                  <a:moveTo>
                    <a:pt x="1028809" y="380718"/>
                  </a:moveTo>
                  <a:lnTo>
                    <a:pt x="1029125" y="380591"/>
                  </a:lnTo>
                  <a:lnTo>
                    <a:pt x="1029361" y="380464"/>
                  </a:lnTo>
                  <a:lnTo>
                    <a:pt x="1029677" y="380210"/>
                  </a:lnTo>
                  <a:lnTo>
                    <a:pt x="1028651" y="380210"/>
                  </a:lnTo>
                  <a:lnTo>
                    <a:pt x="1028730" y="380591"/>
                  </a:lnTo>
                  <a:lnTo>
                    <a:pt x="1028809" y="380718"/>
                  </a:lnTo>
                  <a:close/>
                </a:path>
                <a:path w="2360295" h="1867535">
                  <a:moveTo>
                    <a:pt x="1036962" y="381686"/>
                  </a:moveTo>
                  <a:lnTo>
                    <a:pt x="1037099" y="381353"/>
                  </a:lnTo>
                  <a:lnTo>
                    <a:pt x="1036966" y="381336"/>
                  </a:lnTo>
                  <a:lnTo>
                    <a:pt x="1036962" y="381686"/>
                  </a:lnTo>
                  <a:close/>
                </a:path>
                <a:path w="2360295" h="1867535">
                  <a:moveTo>
                    <a:pt x="1037889" y="385798"/>
                  </a:moveTo>
                  <a:lnTo>
                    <a:pt x="1038007" y="384782"/>
                  </a:lnTo>
                  <a:lnTo>
                    <a:pt x="1037889" y="384020"/>
                  </a:lnTo>
                  <a:lnTo>
                    <a:pt x="1038836" y="382750"/>
                  </a:lnTo>
                  <a:lnTo>
                    <a:pt x="1036962" y="381686"/>
                  </a:lnTo>
                  <a:lnTo>
                    <a:pt x="1027195" y="381734"/>
                  </a:lnTo>
                  <a:lnTo>
                    <a:pt x="1027160" y="381861"/>
                  </a:lnTo>
                  <a:lnTo>
                    <a:pt x="1035994" y="381861"/>
                  </a:lnTo>
                  <a:lnTo>
                    <a:pt x="1036389" y="382877"/>
                  </a:lnTo>
                  <a:lnTo>
                    <a:pt x="1037020" y="385036"/>
                  </a:lnTo>
                  <a:lnTo>
                    <a:pt x="1037336" y="385290"/>
                  </a:lnTo>
                  <a:lnTo>
                    <a:pt x="1037573" y="385671"/>
                  </a:lnTo>
                  <a:lnTo>
                    <a:pt x="1037889" y="385798"/>
                  </a:lnTo>
                  <a:close/>
                </a:path>
                <a:path w="2360295" h="1867535">
                  <a:moveTo>
                    <a:pt x="1036231" y="385925"/>
                  </a:moveTo>
                  <a:lnTo>
                    <a:pt x="1035599" y="384020"/>
                  </a:lnTo>
                  <a:lnTo>
                    <a:pt x="1035441" y="383385"/>
                  </a:lnTo>
                  <a:lnTo>
                    <a:pt x="1035836" y="382496"/>
                  </a:lnTo>
                  <a:lnTo>
                    <a:pt x="1035994" y="381861"/>
                  </a:lnTo>
                  <a:lnTo>
                    <a:pt x="1027160" y="381861"/>
                  </a:lnTo>
                  <a:lnTo>
                    <a:pt x="1026984" y="382496"/>
                  </a:lnTo>
                  <a:lnTo>
                    <a:pt x="1026914" y="383512"/>
                  </a:lnTo>
                  <a:lnTo>
                    <a:pt x="1029598" y="383512"/>
                  </a:lnTo>
                  <a:lnTo>
                    <a:pt x="1028530" y="384782"/>
                  </a:lnTo>
                  <a:lnTo>
                    <a:pt x="1034099" y="384782"/>
                  </a:lnTo>
                  <a:lnTo>
                    <a:pt x="1036231" y="385925"/>
                  </a:lnTo>
                  <a:close/>
                </a:path>
                <a:path w="2360295" h="1867535">
                  <a:moveTo>
                    <a:pt x="1026835" y="384528"/>
                  </a:moveTo>
                  <a:lnTo>
                    <a:pt x="1029598" y="383512"/>
                  </a:lnTo>
                  <a:lnTo>
                    <a:pt x="1026914" y="383512"/>
                  </a:lnTo>
                  <a:lnTo>
                    <a:pt x="1026835" y="384528"/>
                  </a:lnTo>
                  <a:close/>
                </a:path>
                <a:path w="2360295" h="1867535">
                  <a:moveTo>
                    <a:pt x="1023725" y="398244"/>
                  </a:moveTo>
                  <a:lnTo>
                    <a:pt x="1035046" y="398244"/>
                  </a:lnTo>
                  <a:lnTo>
                    <a:pt x="1034178" y="397101"/>
                  </a:lnTo>
                  <a:lnTo>
                    <a:pt x="1033941" y="396212"/>
                  </a:lnTo>
                  <a:lnTo>
                    <a:pt x="1034493" y="395704"/>
                  </a:lnTo>
                  <a:lnTo>
                    <a:pt x="1035046" y="394180"/>
                  </a:lnTo>
                  <a:lnTo>
                    <a:pt x="1034888" y="393799"/>
                  </a:lnTo>
                  <a:lnTo>
                    <a:pt x="1033151" y="391005"/>
                  </a:lnTo>
                  <a:lnTo>
                    <a:pt x="1037626" y="391005"/>
                  </a:lnTo>
                  <a:lnTo>
                    <a:pt x="1037099" y="389481"/>
                  </a:lnTo>
                  <a:lnTo>
                    <a:pt x="1036941" y="388846"/>
                  </a:lnTo>
                  <a:lnTo>
                    <a:pt x="1036941" y="387449"/>
                  </a:lnTo>
                  <a:lnTo>
                    <a:pt x="1035994" y="386687"/>
                  </a:lnTo>
                  <a:lnTo>
                    <a:pt x="1034967" y="386052"/>
                  </a:lnTo>
                  <a:lnTo>
                    <a:pt x="1034257" y="385036"/>
                  </a:lnTo>
                  <a:lnTo>
                    <a:pt x="1034099" y="384782"/>
                  </a:lnTo>
                  <a:lnTo>
                    <a:pt x="1028530" y="384782"/>
                  </a:lnTo>
                  <a:lnTo>
                    <a:pt x="1027782" y="385671"/>
                  </a:lnTo>
                  <a:lnTo>
                    <a:pt x="1027782" y="387322"/>
                  </a:lnTo>
                  <a:lnTo>
                    <a:pt x="1026045" y="387322"/>
                  </a:lnTo>
                  <a:lnTo>
                    <a:pt x="1025887" y="388338"/>
                  </a:lnTo>
                  <a:lnTo>
                    <a:pt x="1024466" y="390878"/>
                  </a:lnTo>
                  <a:lnTo>
                    <a:pt x="1024503" y="391005"/>
                  </a:lnTo>
                  <a:lnTo>
                    <a:pt x="1033151" y="391005"/>
                  </a:lnTo>
                  <a:lnTo>
                    <a:pt x="1037889" y="391767"/>
                  </a:lnTo>
                  <a:lnTo>
                    <a:pt x="1024729" y="391767"/>
                  </a:lnTo>
                  <a:lnTo>
                    <a:pt x="1025255" y="393545"/>
                  </a:lnTo>
                  <a:lnTo>
                    <a:pt x="1025403" y="394180"/>
                  </a:lnTo>
                  <a:lnTo>
                    <a:pt x="1025303" y="395069"/>
                  </a:lnTo>
                  <a:lnTo>
                    <a:pt x="1025128" y="395450"/>
                  </a:lnTo>
                  <a:lnTo>
                    <a:pt x="1023725" y="398244"/>
                  </a:lnTo>
                  <a:close/>
                </a:path>
                <a:path w="2360295" h="1867535">
                  <a:moveTo>
                    <a:pt x="1026045" y="387322"/>
                  </a:moveTo>
                  <a:lnTo>
                    <a:pt x="1027782" y="387322"/>
                  </a:lnTo>
                  <a:lnTo>
                    <a:pt x="1027230" y="386306"/>
                  </a:lnTo>
                  <a:lnTo>
                    <a:pt x="1026756" y="386179"/>
                  </a:lnTo>
                  <a:lnTo>
                    <a:pt x="1026519" y="385925"/>
                  </a:lnTo>
                  <a:lnTo>
                    <a:pt x="1026282" y="385798"/>
                  </a:lnTo>
                  <a:lnTo>
                    <a:pt x="1026045" y="387322"/>
                  </a:lnTo>
                  <a:close/>
                </a:path>
                <a:path w="2360295" h="1867535">
                  <a:moveTo>
                    <a:pt x="1026835" y="399133"/>
                  </a:moveTo>
                  <a:lnTo>
                    <a:pt x="1035994" y="399133"/>
                  </a:lnTo>
                  <a:lnTo>
                    <a:pt x="1037415" y="396720"/>
                  </a:lnTo>
                  <a:lnTo>
                    <a:pt x="1036152" y="396466"/>
                  </a:lnTo>
                  <a:lnTo>
                    <a:pt x="1036073" y="396212"/>
                  </a:lnTo>
                  <a:lnTo>
                    <a:pt x="1036389" y="395450"/>
                  </a:lnTo>
                  <a:lnTo>
                    <a:pt x="1036626" y="395069"/>
                  </a:lnTo>
                  <a:lnTo>
                    <a:pt x="1036468" y="394942"/>
                  </a:lnTo>
                  <a:lnTo>
                    <a:pt x="1036073" y="394815"/>
                  </a:lnTo>
                  <a:lnTo>
                    <a:pt x="1035678" y="395323"/>
                  </a:lnTo>
                  <a:lnTo>
                    <a:pt x="1035046" y="396466"/>
                  </a:lnTo>
                  <a:lnTo>
                    <a:pt x="1036468" y="397101"/>
                  </a:lnTo>
                  <a:lnTo>
                    <a:pt x="1034730" y="397609"/>
                  </a:lnTo>
                  <a:lnTo>
                    <a:pt x="1035046" y="398244"/>
                  </a:lnTo>
                  <a:lnTo>
                    <a:pt x="1023725" y="398244"/>
                  </a:lnTo>
                  <a:lnTo>
                    <a:pt x="1023597" y="398498"/>
                  </a:lnTo>
                  <a:lnTo>
                    <a:pt x="1026677" y="398625"/>
                  </a:lnTo>
                  <a:lnTo>
                    <a:pt x="1026835" y="399133"/>
                  </a:lnTo>
                  <a:close/>
                </a:path>
                <a:path w="2360295" h="1867535">
                  <a:moveTo>
                    <a:pt x="1037592" y="399031"/>
                  </a:moveTo>
                  <a:lnTo>
                    <a:pt x="1037968" y="399006"/>
                  </a:lnTo>
                  <a:lnTo>
                    <a:pt x="1037652" y="399006"/>
                  </a:lnTo>
                  <a:close/>
                </a:path>
                <a:path w="2360295" h="1867535">
                  <a:moveTo>
                    <a:pt x="1027308" y="400657"/>
                  </a:moveTo>
                  <a:lnTo>
                    <a:pt x="1035362" y="400657"/>
                  </a:lnTo>
                  <a:lnTo>
                    <a:pt x="1035323" y="400276"/>
                  </a:lnTo>
                  <a:lnTo>
                    <a:pt x="1035204" y="399895"/>
                  </a:lnTo>
                  <a:lnTo>
                    <a:pt x="1035836" y="399641"/>
                  </a:lnTo>
                  <a:lnTo>
                    <a:pt x="1036468" y="399514"/>
                  </a:lnTo>
                  <a:lnTo>
                    <a:pt x="1037021" y="399260"/>
                  </a:lnTo>
                  <a:lnTo>
                    <a:pt x="1037592" y="399031"/>
                  </a:lnTo>
                  <a:lnTo>
                    <a:pt x="1035994" y="399133"/>
                  </a:lnTo>
                  <a:lnTo>
                    <a:pt x="1026835" y="399133"/>
                  </a:lnTo>
                  <a:lnTo>
                    <a:pt x="1027150" y="400149"/>
                  </a:lnTo>
                  <a:lnTo>
                    <a:pt x="1027256" y="400403"/>
                  </a:lnTo>
                  <a:lnTo>
                    <a:pt x="1027308" y="400657"/>
                  </a:lnTo>
                  <a:close/>
                </a:path>
                <a:path w="2360295" h="1867535">
                  <a:moveTo>
                    <a:pt x="1034237" y="402633"/>
                  </a:moveTo>
                  <a:lnTo>
                    <a:pt x="1036152" y="400784"/>
                  </a:lnTo>
                  <a:lnTo>
                    <a:pt x="1036284" y="400149"/>
                  </a:lnTo>
                  <a:lnTo>
                    <a:pt x="1036389" y="399895"/>
                  </a:lnTo>
                  <a:lnTo>
                    <a:pt x="1035915" y="400403"/>
                  </a:lnTo>
                  <a:lnTo>
                    <a:pt x="1035599" y="400657"/>
                  </a:lnTo>
                  <a:lnTo>
                    <a:pt x="1027308" y="400657"/>
                  </a:lnTo>
                  <a:lnTo>
                    <a:pt x="1027308" y="401546"/>
                  </a:lnTo>
                  <a:lnTo>
                    <a:pt x="1026835" y="401673"/>
                  </a:lnTo>
                  <a:lnTo>
                    <a:pt x="1024693" y="401673"/>
                  </a:lnTo>
                  <a:lnTo>
                    <a:pt x="1025102" y="402181"/>
                  </a:lnTo>
                  <a:lnTo>
                    <a:pt x="1034257" y="402181"/>
                  </a:lnTo>
                  <a:lnTo>
                    <a:pt x="1034237" y="402633"/>
                  </a:lnTo>
                  <a:close/>
                </a:path>
                <a:path w="2360295" h="1867535">
                  <a:moveTo>
                    <a:pt x="1024693" y="401673"/>
                  </a:moveTo>
                  <a:lnTo>
                    <a:pt x="1026598" y="401673"/>
                  </a:lnTo>
                  <a:lnTo>
                    <a:pt x="1024387" y="401292"/>
                  </a:lnTo>
                  <a:lnTo>
                    <a:pt x="1024693" y="401673"/>
                  </a:lnTo>
                  <a:close/>
                </a:path>
                <a:path w="2360295" h="1867535">
                  <a:moveTo>
                    <a:pt x="1025887" y="406372"/>
                  </a:moveTo>
                  <a:lnTo>
                    <a:pt x="1034652" y="406372"/>
                  </a:lnTo>
                  <a:lnTo>
                    <a:pt x="1034731" y="406118"/>
                  </a:lnTo>
                  <a:lnTo>
                    <a:pt x="1034573" y="405991"/>
                  </a:lnTo>
                  <a:lnTo>
                    <a:pt x="1033152" y="405610"/>
                  </a:lnTo>
                  <a:lnTo>
                    <a:pt x="1032559" y="404975"/>
                  </a:lnTo>
                  <a:lnTo>
                    <a:pt x="1032510" y="404721"/>
                  </a:lnTo>
                  <a:lnTo>
                    <a:pt x="1032994" y="403832"/>
                  </a:lnTo>
                  <a:lnTo>
                    <a:pt x="1033930" y="402633"/>
                  </a:lnTo>
                  <a:lnTo>
                    <a:pt x="1034257" y="402181"/>
                  </a:lnTo>
                  <a:lnTo>
                    <a:pt x="1025102" y="402181"/>
                  </a:lnTo>
                  <a:lnTo>
                    <a:pt x="1026124" y="403451"/>
                  </a:lnTo>
                  <a:lnTo>
                    <a:pt x="1025176" y="403832"/>
                  </a:lnTo>
                  <a:lnTo>
                    <a:pt x="1025334" y="404086"/>
                  </a:lnTo>
                  <a:lnTo>
                    <a:pt x="1025650" y="404721"/>
                  </a:lnTo>
                  <a:lnTo>
                    <a:pt x="1024940" y="405229"/>
                  </a:lnTo>
                  <a:lnTo>
                    <a:pt x="1025413" y="405737"/>
                  </a:lnTo>
                  <a:lnTo>
                    <a:pt x="1025887" y="406372"/>
                  </a:lnTo>
                  <a:close/>
                </a:path>
                <a:path w="2360295" h="1867535">
                  <a:moveTo>
                    <a:pt x="1034178" y="403959"/>
                  </a:moveTo>
                  <a:lnTo>
                    <a:pt x="1035762" y="402989"/>
                  </a:lnTo>
                  <a:lnTo>
                    <a:pt x="1035283" y="402943"/>
                  </a:lnTo>
                  <a:lnTo>
                    <a:pt x="1034234" y="402702"/>
                  </a:lnTo>
                  <a:lnTo>
                    <a:pt x="1034178" y="403959"/>
                  </a:lnTo>
                  <a:close/>
                </a:path>
                <a:path w="2360295" h="1867535">
                  <a:moveTo>
                    <a:pt x="1035894" y="403001"/>
                  </a:moveTo>
                  <a:lnTo>
                    <a:pt x="1035762" y="402989"/>
                  </a:lnTo>
                  <a:lnTo>
                    <a:pt x="1035894" y="403001"/>
                  </a:lnTo>
                  <a:close/>
                </a:path>
                <a:path w="2360295" h="1867535">
                  <a:moveTo>
                    <a:pt x="1036626" y="403705"/>
                  </a:moveTo>
                  <a:lnTo>
                    <a:pt x="1037021" y="403451"/>
                  </a:lnTo>
                  <a:lnTo>
                    <a:pt x="1037336" y="403324"/>
                  </a:lnTo>
                  <a:lnTo>
                    <a:pt x="1036863" y="403070"/>
                  </a:lnTo>
                  <a:lnTo>
                    <a:pt x="1036626" y="403070"/>
                  </a:lnTo>
                  <a:lnTo>
                    <a:pt x="1035894" y="403001"/>
                  </a:lnTo>
                  <a:lnTo>
                    <a:pt x="1036468" y="403578"/>
                  </a:lnTo>
                  <a:lnTo>
                    <a:pt x="1036626" y="403705"/>
                  </a:lnTo>
                  <a:close/>
                </a:path>
                <a:path w="2360295" h="1867535">
                  <a:moveTo>
                    <a:pt x="1037257" y="406372"/>
                  </a:moveTo>
                  <a:lnTo>
                    <a:pt x="1038442" y="406372"/>
                  </a:lnTo>
                  <a:lnTo>
                    <a:pt x="1038397" y="406118"/>
                  </a:lnTo>
                  <a:lnTo>
                    <a:pt x="1038284" y="404975"/>
                  </a:lnTo>
                  <a:lnTo>
                    <a:pt x="1037336" y="405610"/>
                  </a:lnTo>
                  <a:lnTo>
                    <a:pt x="1037257" y="406372"/>
                  </a:lnTo>
                  <a:close/>
                </a:path>
                <a:path w="2360295" h="1867535">
                  <a:moveTo>
                    <a:pt x="452536" y="7661"/>
                  </a:moveTo>
                  <a:lnTo>
                    <a:pt x="455379" y="7661"/>
                  </a:lnTo>
                  <a:lnTo>
                    <a:pt x="454984" y="6391"/>
                  </a:lnTo>
                  <a:lnTo>
                    <a:pt x="453089" y="6391"/>
                  </a:lnTo>
                  <a:lnTo>
                    <a:pt x="452536" y="7661"/>
                  </a:lnTo>
                  <a:close/>
                </a:path>
                <a:path w="2360295" h="1867535">
                  <a:moveTo>
                    <a:pt x="451640" y="8333"/>
                  </a:moveTo>
                  <a:lnTo>
                    <a:pt x="452063" y="6391"/>
                  </a:lnTo>
                  <a:lnTo>
                    <a:pt x="450878" y="6391"/>
                  </a:lnTo>
                  <a:lnTo>
                    <a:pt x="451431" y="7661"/>
                  </a:lnTo>
                  <a:lnTo>
                    <a:pt x="451640" y="8333"/>
                  </a:lnTo>
                  <a:close/>
                </a:path>
                <a:path w="2360295" h="1867535">
                  <a:moveTo>
                    <a:pt x="448315" y="8603"/>
                  </a:moveTo>
                  <a:lnTo>
                    <a:pt x="449141" y="6391"/>
                  </a:lnTo>
                  <a:lnTo>
                    <a:pt x="447787" y="7601"/>
                  </a:lnTo>
                  <a:lnTo>
                    <a:pt x="448315" y="8603"/>
                  </a:lnTo>
                  <a:close/>
                </a:path>
                <a:path w="2360295" h="1867535">
                  <a:moveTo>
                    <a:pt x="447723" y="7601"/>
                  </a:moveTo>
                  <a:lnTo>
                    <a:pt x="447799" y="6391"/>
                  </a:lnTo>
                  <a:lnTo>
                    <a:pt x="447009" y="6391"/>
                  </a:lnTo>
                  <a:lnTo>
                    <a:pt x="447723" y="7601"/>
                  </a:lnTo>
                  <a:close/>
                </a:path>
                <a:path w="2360295" h="1867535">
                  <a:moveTo>
                    <a:pt x="453879" y="8931"/>
                  </a:moveTo>
                  <a:lnTo>
                    <a:pt x="454747" y="8931"/>
                  </a:lnTo>
                  <a:lnTo>
                    <a:pt x="455063" y="7661"/>
                  </a:lnTo>
                  <a:lnTo>
                    <a:pt x="453168" y="7661"/>
                  </a:lnTo>
                  <a:lnTo>
                    <a:pt x="453879" y="8931"/>
                  </a:lnTo>
                  <a:close/>
                </a:path>
                <a:path w="2360295" h="1867535">
                  <a:moveTo>
                    <a:pt x="451510" y="8931"/>
                  </a:moveTo>
                  <a:lnTo>
                    <a:pt x="451825" y="8931"/>
                  </a:lnTo>
                  <a:lnTo>
                    <a:pt x="451640" y="8333"/>
                  </a:lnTo>
                  <a:lnTo>
                    <a:pt x="451510" y="8931"/>
                  </a:lnTo>
                  <a:close/>
                </a:path>
                <a:path w="2360295" h="1867535">
                  <a:moveTo>
                    <a:pt x="448193" y="8931"/>
                  </a:moveTo>
                  <a:lnTo>
                    <a:pt x="448509" y="8931"/>
                  </a:lnTo>
                  <a:lnTo>
                    <a:pt x="448315" y="8603"/>
                  </a:lnTo>
                  <a:lnTo>
                    <a:pt x="448193" y="8931"/>
                  </a:lnTo>
                  <a:close/>
                </a:path>
                <a:path w="2360295" h="1867535">
                  <a:moveTo>
                    <a:pt x="455853" y="19091"/>
                  </a:moveTo>
                  <a:lnTo>
                    <a:pt x="457116" y="19091"/>
                  </a:lnTo>
                  <a:lnTo>
                    <a:pt x="457475" y="17936"/>
                  </a:lnTo>
                  <a:lnTo>
                    <a:pt x="457495" y="17694"/>
                  </a:lnTo>
                  <a:lnTo>
                    <a:pt x="457195" y="15281"/>
                  </a:lnTo>
                  <a:lnTo>
                    <a:pt x="456247" y="15281"/>
                  </a:lnTo>
                  <a:lnTo>
                    <a:pt x="456406" y="14011"/>
                  </a:lnTo>
                  <a:lnTo>
                    <a:pt x="456406" y="12741"/>
                  </a:lnTo>
                  <a:lnTo>
                    <a:pt x="456958" y="10201"/>
                  </a:lnTo>
                  <a:lnTo>
                    <a:pt x="457195" y="8931"/>
                  </a:lnTo>
                  <a:lnTo>
                    <a:pt x="456169" y="8931"/>
                  </a:lnTo>
                  <a:lnTo>
                    <a:pt x="455932" y="10201"/>
                  </a:lnTo>
                  <a:lnTo>
                    <a:pt x="453721" y="10201"/>
                  </a:lnTo>
                  <a:lnTo>
                    <a:pt x="454984" y="11471"/>
                  </a:lnTo>
                  <a:lnTo>
                    <a:pt x="453405" y="14011"/>
                  </a:lnTo>
                  <a:lnTo>
                    <a:pt x="453721" y="16551"/>
                  </a:lnTo>
                  <a:lnTo>
                    <a:pt x="455221" y="16551"/>
                  </a:lnTo>
                  <a:lnTo>
                    <a:pt x="454510" y="17821"/>
                  </a:lnTo>
                  <a:lnTo>
                    <a:pt x="455853" y="19091"/>
                  </a:lnTo>
                  <a:close/>
                </a:path>
                <a:path w="2360295" h="1867535">
                  <a:moveTo>
                    <a:pt x="452536" y="10201"/>
                  </a:moveTo>
                  <a:lnTo>
                    <a:pt x="453168" y="8931"/>
                  </a:lnTo>
                  <a:lnTo>
                    <a:pt x="452378" y="8931"/>
                  </a:lnTo>
                  <a:lnTo>
                    <a:pt x="452536" y="10201"/>
                  </a:lnTo>
                  <a:close/>
                </a:path>
                <a:path w="2360295" h="1867535">
                  <a:moveTo>
                    <a:pt x="448153" y="16551"/>
                  </a:moveTo>
                  <a:lnTo>
                    <a:pt x="450641" y="16551"/>
                  </a:lnTo>
                  <a:lnTo>
                    <a:pt x="450720" y="15281"/>
                  </a:lnTo>
                  <a:lnTo>
                    <a:pt x="449457" y="15281"/>
                  </a:lnTo>
                  <a:lnTo>
                    <a:pt x="449220" y="14011"/>
                  </a:lnTo>
                  <a:lnTo>
                    <a:pt x="448667" y="14011"/>
                  </a:lnTo>
                  <a:lnTo>
                    <a:pt x="448430" y="12741"/>
                  </a:lnTo>
                  <a:lnTo>
                    <a:pt x="450088" y="12741"/>
                  </a:lnTo>
                  <a:lnTo>
                    <a:pt x="449694" y="10201"/>
                  </a:lnTo>
                  <a:lnTo>
                    <a:pt x="448509" y="10201"/>
                  </a:lnTo>
                  <a:lnTo>
                    <a:pt x="448667" y="8931"/>
                  </a:lnTo>
                  <a:lnTo>
                    <a:pt x="448509" y="8931"/>
                  </a:lnTo>
                  <a:lnTo>
                    <a:pt x="446693" y="11471"/>
                  </a:lnTo>
                  <a:lnTo>
                    <a:pt x="447324" y="12741"/>
                  </a:lnTo>
                  <a:lnTo>
                    <a:pt x="448430" y="12741"/>
                  </a:lnTo>
                  <a:lnTo>
                    <a:pt x="448983" y="13729"/>
                  </a:lnTo>
                  <a:lnTo>
                    <a:pt x="447816" y="13729"/>
                  </a:lnTo>
                  <a:lnTo>
                    <a:pt x="448588" y="15281"/>
                  </a:lnTo>
                  <a:lnTo>
                    <a:pt x="448153" y="16551"/>
                  </a:lnTo>
                  <a:close/>
                </a:path>
                <a:path w="2360295" h="1867535">
                  <a:moveTo>
                    <a:pt x="458064" y="12741"/>
                  </a:moveTo>
                  <a:lnTo>
                    <a:pt x="458538" y="12741"/>
                  </a:lnTo>
                  <a:lnTo>
                    <a:pt x="458617" y="11471"/>
                  </a:lnTo>
                  <a:lnTo>
                    <a:pt x="458380" y="11471"/>
                  </a:lnTo>
                  <a:lnTo>
                    <a:pt x="458064" y="12741"/>
                  </a:lnTo>
                  <a:close/>
                </a:path>
                <a:path w="2360295" h="1867535">
                  <a:moveTo>
                    <a:pt x="456721" y="14011"/>
                  </a:moveTo>
                  <a:lnTo>
                    <a:pt x="458064" y="14011"/>
                  </a:lnTo>
                  <a:lnTo>
                    <a:pt x="458222" y="12741"/>
                  </a:lnTo>
                  <a:lnTo>
                    <a:pt x="457590" y="12741"/>
                  </a:lnTo>
                  <a:lnTo>
                    <a:pt x="456721" y="11471"/>
                  </a:lnTo>
                  <a:lnTo>
                    <a:pt x="456721" y="14011"/>
                  </a:lnTo>
                  <a:close/>
                </a:path>
                <a:path w="2360295" h="1867535">
                  <a:moveTo>
                    <a:pt x="448667" y="14011"/>
                  </a:moveTo>
                  <a:lnTo>
                    <a:pt x="448983" y="13729"/>
                  </a:lnTo>
                  <a:lnTo>
                    <a:pt x="448430" y="12741"/>
                  </a:lnTo>
                  <a:lnTo>
                    <a:pt x="448667" y="14011"/>
                  </a:lnTo>
                  <a:close/>
                </a:path>
                <a:path w="2360295" h="1867535">
                  <a:moveTo>
                    <a:pt x="448667" y="14011"/>
                  </a:moveTo>
                  <a:lnTo>
                    <a:pt x="449141" y="14011"/>
                  </a:lnTo>
                  <a:lnTo>
                    <a:pt x="448983" y="13729"/>
                  </a:lnTo>
                  <a:lnTo>
                    <a:pt x="448667" y="14011"/>
                  </a:lnTo>
                  <a:close/>
                </a:path>
                <a:path w="2360295" h="1867535">
                  <a:moveTo>
                    <a:pt x="451510" y="15281"/>
                  </a:moveTo>
                  <a:lnTo>
                    <a:pt x="452852" y="15281"/>
                  </a:lnTo>
                  <a:lnTo>
                    <a:pt x="452694" y="14011"/>
                  </a:lnTo>
                  <a:lnTo>
                    <a:pt x="451510" y="15281"/>
                  </a:lnTo>
                  <a:close/>
                </a:path>
                <a:path w="2360295" h="1867535">
                  <a:moveTo>
                    <a:pt x="450246" y="15281"/>
                  </a:moveTo>
                  <a:lnTo>
                    <a:pt x="450957" y="15281"/>
                  </a:lnTo>
                  <a:lnTo>
                    <a:pt x="450957" y="14011"/>
                  </a:lnTo>
                  <a:lnTo>
                    <a:pt x="450246" y="14011"/>
                  </a:lnTo>
                  <a:lnTo>
                    <a:pt x="450246" y="15281"/>
                  </a:lnTo>
                  <a:close/>
                </a:path>
                <a:path w="2360295" h="1867535">
                  <a:moveTo>
                    <a:pt x="447719" y="17821"/>
                  </a:moveTo>
                  <a:lnTo>
                    <a:pt x="453168" y="17821"/>
                  </a:lnTo>
                  <a:lnTo>
                    <a:pt x="453089" y="15281"/>
                  </a:lnTo>
                  <a:lnTo>
                    <a:pt x="450957" y="15281"/>
                  </a:lnTo>
                  <a:lnTo>
                    <a:pt x="450641" y="16551"/>
                  </a:lnTo>
                  <a:lnTo>
                    <a:pt x="448153" y="16551"/>
                  </a:lnTo>
                  <a:lnTo>
                    <a:pt x="447719" y="17821"/>
                  </a:lnTo>
                  <a:close/>
                </a:path>
                <a:path w="2360295" h="1867535">
                  <a:moveTo>
                    <a:pt x="454352" y="17821"/>
                  </a:moveTo>
                  <a:lnTo>
                    <a:pt x="454510" y="17821"/>
                  </a:lnTo>
                  <a:lnTo>
                    <a:pt x="454510" y="16551"/>
                  </a:lnTo>
                  <a:lnTo>
                    <a:pt x="453721" y="16551"/>
                  </a:lnTo>
                  <a:lnTo>
                    <a:pt x="454352" y="17821"/>
                  </a:lnTo>
                  <a:close/>
                </a:path>
                <a:path w="2360295" h="1867535">
                  <a:moveTo>
                    <a:pt x="454510" y="17821"/>
                  </a:moveTo>
                  <a:lnTo>
                    <a:pt x="454582" y="17694"/>
                  </a:lnTo>
                  <a:lnTo>
                    <a:pt x="454510" y="17821"/>
                  </a:lnTo>
                  <a:close/>
                </a:path>
                <a:path w="2360295" h="1867535">
                  <a:moveTo>
                    <a:pt x="457906" y="21631"/>
                  </a:moveTo>
                  <a:lnTo>
                    <a:pt x="458695" y="21631"/>
                  </a:lnTo>
                  <a:lnTo>
                    <a:pt x="458695" y="20361"/>
                  </a:lnTo>
                  <a:lnTo>
                    <a:pt x="457827" y="17821"/>
                  </a:lnTo>
                  <a:lnTo>
                    <a:pt x="457669" y="20361"/>
                  </a:lnTo>
                  <a:lnTo>
                    <a:pt x="457827" y="20361"/>
                  </a:lnTo>
                  <a:lnTo>
                    <a:pt x="457906" y="21631"/>
                  </a:lnTo>
                  <a:close/>
                </a:path>
                <a:path w="2360295" h="1867535">
                  <a:moveTo>
                    <a:pt x="452457" y="21631"/>
                  </a:moveTo>
                  <a:lnTo>
                    <a:pt x="452694" y="20361"/>
                  </a:lnTo>
                  <a:lnTo>
                    <a:pt x="453326" y="20361"/>
                  </a:lnTo>
                  <a:lnTo>
                    <a:pt x="453089" y="19091"/>
                  </a:lnTo>
                  <a:lnTo>
                    <a:pt x="453089" y="17821"/>
                  </a:lnTo>
                  <a:lnTo>
                    <a:pt x="452299" y="17821"/>
                  </a:lnTo>
                  <a:lnTo>
                    <a:pt x="452457" y="19091"/>
                  </a:lnTo>
                  <a:lnTo>
                    <a:pt x="452457" y="21631"/>
                  </a:lnTo>
                  <a:close/>
                </a:path>
                <a:path w="2360295" h="1867535">
                  <a:moveTo>
                    <a:pt x="450009" y="25441"/>
                  </a:moveTo>
                  <a:lnTo>
                    <a:pt x="450167" y="24171"/>
                  </a:lnTo>
                  <a:lnTo>
                    <a:pt x="450490" y="23132"/>
                  </a:lnTo>
                  <a:lnTo>
                    <a:pt x="450554" y="22840"/>
                  </a:lnTo>
                  <a:lnTo>
                    <a:pt x="450246" y="20361"/>
                  </a:lnTo>
                  <a:lnTo>
                    <a:pt x="451036" y="19091"/>
                  </a:lnTo>
                  <a:lnTo>
                    <a:pt x="451983" y="17821"/>
                  </a:lnTo>
                  <a:lnTo>
                    <a:pt x="448667" y="17821"/>
                  </a:lnTo>
                  <a:lnTo>
                    <a:pt x="448746" y="19091"/>
                  </a:lnTo>
                  <a:lnTo>
                    <a:pt x="448272" y="22901"/>
                  </a:lnTo>
                  <a:lnTo>
                    <a:pt x="449535" y="22901"/>
                  </a:lnTo>
                  <a:lnTo>
                    <a:pt x="449772" y="24171"/>
                  </a:lnTo>
                  <a:lnTo>
                    <a:pt x="450009" y="25441"/>
                  </a:lnTo>
                  <a:close/>
                </a:path>
                <a:path w="2360295" h="1867535">
                  <a:moveTo>
                    <a:pt x="447640" y="17936"/>
                  </a:moveTo>
                  <a:close/>
                </a:path>
                <a:path w="2360295" h="1867535">
                  <a:moveTo>
                    <a:pt x="447382" y="27747"/>
                  </a:moveTo>
                  <a:lnTo>
                    <a:pt x="447640" y="26711"/>
                  </a:lnTo>
                  <a:lnTo>
                    <a:pt x="447640" y="17936"/>
                  </a:lnTo>
                  <a:lnTo>
                    <a:pt x="445982" y="20361"/>
                  </a:lnTo>
                  <a:lnTo>
                    <a:pt x="447245" y="20361"/>
                  </a:lnTo>
                  <a:lnTo>
                    <a:pt x="444166" y="21631"/>
                  </a:lnTo>
                  <a:lnTo>
                    <a:pt x="447008" y="22901"/>
                  </a:lnTo>
                  <a:lnTo>
                    <a:pt x="447087" y="24171"/>
                  </a:lnTo>
                  <a:lnTo>
                    <a:pt x="447324" y="25441"/>
                  </a:lnTo>
                  <a:lnTo>
                    <a:pt x="445982" y="25441"/>
                  </a:lnTo>
                  <a:lnTo>
                    <a:pt x="445982" y="26711"/>
                  </a:lnTo>
                  <a:lnTo>
                    <a:pt x="445192" y="26711"/>
                  </a:lnTo>
                  <a:lnTo>
                    <a:pt x="447382" y="27747"/>
                  </a:lnTo>
                  <a:close/>
                </a:path>
                <a:path w="2360295" h="1867535">
                  <a:moveTo>
                    <a:pt x="457981" y="22840"/>
                  </a:moveTo>
                  <a:lnTo>
                    <a:pt x="461064" y="21631"/>
                  </a:lnTo>
                  <a:lnTo>
                    <a:pt x="459406" y="20361"/>
                  </a:lnTo>
                  <a:lnTo>
                    <a:pt x="459090" y="20361"/>
                  </a:lnTo>
                  <a:lnTo>
                    <a:pt x="459011" y="21631"/>
                  </a:lnTo>
                  <a:lnTo>
                    <a:pt x="457906" y="21631"/>
                  </a:lnTo>
                  <a:lnTo>
                    <a:pt x="457981" y="22840"/>
                  </a:lnTo>
                  <a:close/>
                </a:path>
                <a:path w="2360295" h="1867535">
                  <a:moveTo>
                    <a:pt x="457999" y="23132"/>
                  </a:moveTo>
                  <a:lnTo>
                    <a:pt x="457981" y="22840"/>
                  </a:lnTo>
                  <a:lnTo>
                    <a:pt x="457827" y="22901"/>
                  </a:lnTo>
                  <a:lnTo>
                    <a:pt x="457999" y="23132"/>
                  </a:lnTo>
                  <a:close/>
                </a:path>
                <a:path w="2360295" h="1867535">
                  <a:moveTo>
                    <a:pt x="447956" y="25441"/>
                  </a:moveTo>
                  <a:lnTo>
                    <a:pt x="448746" y="25441"/>
                  </a:lnTo>
                  <a:lnTo>
                    <a:pt x="449220" y="24171"/>
                  </a:lnTo>
                  <a:lnTo>
                    <a:pt x="449377" y="24171"/>
                  </a:lnTo>
                  <a:lnTo>
                    <a:pt x="449456" y="22901"/>
                  </a:lnTo>
                  <a:lnTo>
                    <a:pt x="448272" y="22901"/>
                  </a:lnTo>
                  <a:lnTo>
                    <a:pt x="447956" y="25441"/>
                  </a:lnTo>
                  <a:close/>
                </a:path>
                <a:path w="2360295" h="1867535">
                  <a:moveTo>
                    <a:pt x="458064" y="24171"/>
                  </a:moveTo>
                  <a:lnTo>
                    <a:pt x="458774" y="24171"/>
                  </a:lnTo>
                  <a:lnTo>
                    <a:pt x="457999" y="23132"/>
                  </a:lnTo>
                  <a:lnTo>
                    <a:pt x="458064" y="24171"/>
                  </a:lnTo>
                  <a:close/>
                </a:path>
                <a:path w="2360295" h="1867535">
                  <a:moveTo>
                    <a:pt x="457985" y="25441"/>
                  </a:moveTo>
                  <a:lnTo>
                    <a:pt x="458301" y="24171"/>
                  </a:lnTo>
                  <a:lnTo>
                    <a:pt x="457906" y="24171"/>
                  </a:lnTo>
                  <a:lnTo>
                    <a:pt x="457985" y="25441"/>
                  </a:lnTo>
                  <a:close/>
                </a:path>
                <a:path w="2360295" h="1867535">
                  <a:moveTo>
                    <a:pt x="452615" y="26711"/>
                  </a:moveTo>
                  <a:lnTo>
                    <a:pt x="454668" y="26711"/>
                  </a:lnTo>
                  <a:lnTo>
                    <a:pt x="453168" y="25441"/>
                  </a:lnTo>
                  <a:lnTo>
                    <a:pt x="453642" y="24171"/>
                  </a:lnTo>
                  <a:lnTo>
                    <a:pt x="452615" y="25441"/>
                  </a:lnTo>
                  <a:lnTo>
                    <a:pt x="452378" y="25441"/>
                  </a:lnTo>
                  <a:lnTo>
                    <a:pt x="452615" y="26711"/>
                  </a:lnTo>
                  <a:close/>
                </a:path>
                <a:path w="2360295" h="1867535">
                  <a:moveTo>
                    <a:pt x="450668" y="26273"/>
                  </a:moveTo>
                  <a:lnTo>
                    <a:pt x="452220" y="25441"/>
                  </a:lnTo>
                  <a:lnTo>
                    <a:pt x="452300" y="24171"/>
                  </a:lnTo>
                  <a:lnTo>
                    <a:pt x="451747" y="24171"/>
                  </a:lnTo>
                  <a:lnTo>
                    <a:pt x="450720" y="25441"/>
                  </a:lnTo>
                  <a:lnTo>
                    <a:pt x="450668" y="26273"/>
                  </a:lnTo>
                  <a:close/>
                </a:path>
                <a:path w="2360295" h="1867535">
                  <a:moveTo>
                    <a:pt x="449852" y="26711"/>
                  </a:moveTo>
                  <a:lnTo>
                    <a:pt x="450641" y="26711"/>
                  </a:lnTo>
                  <a:lnTo>
                    <a:pt x="450668" y="26273"/>
                  </a:lnTo>
                  <a:lnTo>
                    <a:pt x="449852" y="26711"/>
                  </a:lnTo>
                  <a:close/>
                </a:path>
                <a:path w="2360295" h="1867535">
                  <a:moveTo>
                    <a:pt x="457432" y="30521"/>
                  </a:moveTo>
                  <a:lnTo>
                    <a:pt x="458143" y="30521"/>
                  </a:lnTo>
                  <a:lnTo>
                    <a:pt x="457906" y="29251"/>
                  </a:lnTo>
                  <a:lnTo>
                    <a:pt x="457850" y="28351"/>
                  </a:lnTo>
                  <a:lnTo>
                    <a:pt x="457669" y="26711"/>
                  </a:lnTo>
                  <a:lnTo>
                    <a:pt x="457116" y="26711"/>
                  </a:lnTo>
                  <a:lnTo>
                    <a:pt x="457116" y="27558"/>
                  </a:lnTo>
                  <a:lnTo>
                    <a:pt x="457669" y="27981"/>
                  </a:lnTo>
                  <a:lnTo>
                    <a:pt x="457162" y="28351"/>
                  </a:lnTo>
                  <a:lnTo>
                    <a:pt x="457432" y="30521"/>
                  </a:lnTo>
                  <a:close/>
                </a:path>
                <a:path w="2360295" h="1867535">
                  <a:moveTo>
                    <a:pt x="455379" y="29251"/>
                  </a:moveTo>
                  <a:lnTo>
                    <a:pt x="455932" y="29251"/>
                  </a:lnTo>
                  <a:lnTo>
                    <a:pt x="457162" y="28351"/>
                  </a:lnTo>
                  <a:lnTo>
                    <a:pt x="457116" y="27558"/>
                  </a:lnTo>
                  <a:lnTo>
                    <a:pt x="456011" y="26711"/>
                  </a:lnTo>
                  <a:lnTo>
                    <a:pt x="454195" y="26711"/>
                  </a:lnTo>
                  <a:lnTo>
                    <a:pt x="453879" y="27981"/>
                  </a:lnTo>
                  <a:lnTo>
                    <a:pt x="455300" y="27981"/>
                  </a:lnTo>
                  <a:lnTo>
                    <a:pt x="455379" y="29251"/>
                  </a:lnTo>
                  <a:close/>
                </a:path>
                <a:path w="2360295" h="1867535">
                  <a:moveTo>
                    <a:pt x="452773" y="30521"/>
                  </a:moveTo>
                  <a:lnTo>
                    <a:pt x="453405" y="30521"/>
                  </a:lnTo>
                  <a:lnTo>
                    <a:pt x="453721" y="29251"/>
                  </a:lnTo>
                  <a:lnTo>
                    <a:pt x="453405" y="27981"/>
                  </a:lnTo>
                  <a:lnTo>
                    <a:pt x="452615" y="26711"/>
                  </a:lnTo>
                  <a:lnTo>
                    <a:pt x="452142" y="27981"/>
                  </a:lnTo>
                  <a:lnTo>
                    <a:pt x="451905" y="29251"/>
                  </a:lnTo>
                  <a:lnTo>
                    <a:pt x="452142" y="29251"/>
                  </a:lnTo>
                  <a:lnTo>
                    <a:pt x="452773" y="30521"/>
                  </a:lnTo>
                  <a:close/>
                </a:path>
                <a:path w="2360295" h="1867535">
                  <a:moveTo>
                    <a:pt x="449930" y="27981"/>
                  </a:moveTo>
                  <a:lnTo>
                    <a:pt x="451905" y="27981"/>
                  </a:lnTo>
                  <a:lnTo>
                    <a:pt x="449852" y="26711"/>
                  </a:lnTo>
                  <a:lnTo>
                    <a:pt x="449615" y="26711"/>
                  </a:lnTo>
                  <a:lnTo>
                    <a:pt x="449930" y="27981"/>
                  </a:lnTo>
                  <a:close/>
                </a:path>
                <a:path w="2360295" h="1867535">
                  <a:moveTo>
                    <a:pt x="457162" y="28351"/>
                  </a:moveTo>
                  <a:lnTo>
                    <a:pt x="457669" y="27981"/>
                  </a:lnTo>
                  <a:lnTo>
                    <a:pt x="457116" y="27558"/>
                  </a:lnTo>
                  <a:lnTo>
                    <a:pt x="457162" y="28351"/>
                  </a:lnTo>
                  <a:close/>
                </a:path>
                <a:path w="2360295" h="1867535">
                  <a:moveTo>
                    <a:pt x="447324" y="27981"/>
                  </a:moveTo>
                  <a:lnTo>
                    <a:pt x="447877" y="27981"/>
                  </a:lnTo>
                  <a:lnTo>
                    <a:pt x="447382" y="27747"/>
                  </a:lnTo>
                  <a:lnTo>
                    <a:pt x="447324" y="27981"/>
                  </a:lnTo>
                  <a:close/>
                </a:path>
                <a:path w="2360295" h="1867535">
                  <a:moveTo>
                    <a:pt x="454274" y="29251"/>
                  </a:moveTo>
                  <a:lnTo>
                    <a:pt x="454353" y="27981"/>
                  </a:lnTo>
                  <a:lnTo>
                    <a:pt x="454116" y="27981"/>
                  </a:lnTo>
                  <a:lnTo>
                    <a:pt x="454274" y="29251"/>
                  </a:lnTo>
                  <a:close/>
                </a:path>
                <a:path w="2360295" h="1867535">
                  <a:moveTo>
                    <a:pt x="450878" y="39411"/>
                  </a:moveTo>
                  <a:lnTo>
                    <a:pt x="452852" y="39411"/>
                  </a:lnTo>
                  <a:lnTo>
                    <a:pt x="453010" y="38141"/>
                  </a:lnTo>
                  <a:lnTo>
                    <a:pt x="451668" y="38141"/>
                  </a:lnTo>
                  <a:lnTo>
                    <a:pt x="451746" y="36871"/>
                  </a:lnTo>
                  <a:lnTo>
                    <a:pt x="453089" y="36871"/>
                  </a:lnTo>
                  <a:lnTo>
                    <a:pt x="451510" y="35601"/>
                  </a:lnTo>
                  <a:lnTo>
                    <a:pt x="454319" y="34525"/>
                  </a:lnTo>
                  <a:lnTo>
                    <a:pt x="454195" y="34331"/>
                  </a:lnTo>
                  <a:lnTo>
                    <a:pt x="454393" y="34183"/>
                  </a:lnTo>
                  <a:lnTo>
                    <a:pt x="451115" y="33061"/>
                  </a:lnTo>
                  <a:lnTo>
                    <a:pt x="450799" y="31791"/>
                  </a:lnTo>
                  <a:lnTo>
                    <a:pt x="451036" y="30521"/>
                  </a:lnTo>
                  <a:lnTo>
                    <a:pt x="451115" y="29251"/>
                  </a:lnTo>
                  <a:lnTo>
                    <a:pt x="450167" y="29251"/>
                  </a:lnTo>
                  <a:lnTo>
                    <a:pt x="449535" y="27981"/>
                  </a:lnTo>
                  <a:lnTo>
                    <a:pt x="448904" y="27981"/>
                  </a:lnTo>
                  <a:lnTo>
                    <a:pt x="449220" y="29251"/>
                  </a:lnTo>
                  <a:lnTo>
                    <a:pt x="449614" y="30521"/>
                  </a:lnTo>
                  <a:lnTo>
                    <a:pt x="449930" y="33061"/>
                  </a:lnTo>
                  <a:lnTo>
                    <a:pt x="450325" y="38141"/>
                  </a:lnTo>
                  <a:lnTo>
                    <a:pt x="450878" y="39411"/>
                  </a:lnTo>
                  <a:close/>
                </a:path>
                <a:path w="2360295" h="1867535">
                  <a:moveTo>
                    <a:pt x="446851" y="29251"/>
                  </a:moveTo>
                  <a:lnTo>
                    <a:pt x="447166" y="29251"/>
                  </a:lnTo>
                  <a:lnTo>
                    <a:pt x="447324" y="27981"/>
                  </a:lnTo>
                  <a:lnTo>
                    <a:pt x="446456" y="27981"/>
                  </a:lnTo>
                  <a:lnTo>
                    <a:pt x="446851" y="29251"/>
                  </a:lnTo>
                  <a:close/>
                </a:path>
                <a:path w="2360295" h="1867535">
                  <a:moveTo>
                    <a:pt x="456643" y="38141"/>
                  </a:moveTo>
                  <a:lnTo>
                    <a:pt x="457906" y="38141"/>
                  </a:lnTo>
                  <a:lnTo>
                    <a:pt x="458143" y="36871"/>
                  </a:lnTo>
                  <a:lnTo>
                    <a:pt x="457432" y="36871"/>
                  </a:lnTo>
                  <a:lnTo>
                    <a:pt x="457432" y="35601"/>
                  </a:lnTo>
                  <a:lnTo>
                    <a:pt x="460512" y="35601"/>
                  </a:lnTo>
                  <a:lnTo>
                    <a:pt x="460749" y="33061"/>
                  </a:lnTo>
                  <a:lnTo>
                    <a:pt x="461301" y="31791"/>
                  </a:lnTo>
                  <a:lnTo>
                    <a:pt x="461459" y="31791"/>
                  </a:lnTo>
                  <a:lnTo>
                    <a:pt x="461538" y="30521"/>
                  </a:lnTo>
                  <a:lnTo>
                    <a:pt x="460591" y="29251"/>
                  </a:lnTo>
                  <a:lnTo>
                    <a:pt x="459406" y="29251"/>
                  </a:lnTo>
                  <a:lnTo>
                    <a:pt x="459090" y="30521"/>
                  </a:lnTo>
                  <a:lnTo>
                    <a:pt x="457432" y="30521"/>
                  </a:lnTo>
                  <a:lnTo>
                    <a:pt x="457590" y="31791"/>
                  </a:lnTo>
                  <a:lnTo>
                    <a:pt x="454393" y="34183"/>
                  </a:lnTo>
                  <a:lnTo>
                    <a:pt x="454826" y="34331"/>
                  </a:lnTo>
                  <a:lnTo>
                    <a:pt x="454319" y="34525"/>
                  </a:lnTo>
                  <a:lnTo>
                    <a:pt x="455011" y="35601"/>
                  </a:lnTo>
                  <a:lnTo>
                    <a:pt x="457906" y="35601"/>
                  </a:lnTo>
                  <a:lnTo>
                    <a:pt x="460038" y="36871"/>
                  </a:lnTo>
                  <a:lnTo>
                    <a:pt x="455827" y="36871"/>
                  </a:lnTo>
                  <a:lnTo>
                    <a:pt x="456643" y="38141"/>
                  </a:lnTo>
                  <a:close/>
                </a:path>
                <a:path w="2360295" h="1867535">
                  <a:moveTo>
                    <a:pt x="447325" y="43221"/>
                  </a:moveTo>
                  <a:lnTo>
                    <a:pt x="447799" y="43221"/>
                  </a:lnTo>
                  <a:lnTo>
                    <a:pt x="447562" y="41951"/>
                  </a:lnTo>
                  <a:lnTo>
                    <a:pt x="447799" y="41951"/>
                  </a:lnTo>
                  <a:lnTo>
                    <a:pt x="448430" y="40681"/>
                  </a:lnTo>
                  <a:lnTo>
                    <a:pt x="450720" y="40681"/>
                  </a:lnTo>
                  <a:lnTo>
                    <a:pt x="449694" y="39411"/>
                  </a:lnTo>
                  <a:lnTo>
                    <a:pt x="449062" y="39411"/>
                  </a:lnTo>
                  <a:lnTo>
                    <a:pt x="450010" y="38141"/>
                  </a:lnTo>
                  <a:lnTo>
                    <a:pt x="448114" y="38141"/>
                  </a:lnTo>
                  <a:lnTo>
                    <a:pt x="448509" y="36871"/>
                  </a:lnTo>
                  <a:lnTo>
                    <a:pt x="449378" y="36871"/>
                  </a:lnTo>
                  <a:lnTo>
                    <a:pt x="448272" y="35601"/>
                  </a:lnTo>
                  <a:lnTo>
                    <a:pt x="449930" y="33061"/>
                  </a:lnTo>
                  <a:lnTo>
                    <a:pt x="447404" y="31791"/>
                  </a:lnTo>
                  <a:lnTo>
                    <a:pt x="447167" y="31791"/>
                  </a:lnTo>
                  <a:lnTo>
                    <a:pt x="447246" y="33061"/>
                  </a:lnTo>
                  <a:lnTo>
                    <a:pt x="448825" y="33061"/>
                  </a:lnTo>
                  <a:lnTo>
                    <a:pt x="447490" y="35105"/>
                  </a:lnTo>
                  <a:lnTo>
                    <a:pt x="447799" y="35601"/>
                  </a:lnTo>
                  <a:lnTo>
                    <a:pt x="447404" y="35601"/>
                  </a:lnTo>
                  <a:lnTo>
                    <a:pt x="447167" y="36871"/>
                  </a:lnTo>
                  <a:lnTo>
                    <a:pt x="447325" y="38141"/>
                  </a:lnTo>
                  <a:lnTo>
                    <a:pt x="447877" y="39411"/>
                  </a:lnTo>
                  <a:lnTo>
                    <a:pt x="445745" y="40681"/>
                  </a:lnTo>
                  <a:lnTo>
                    <a:pt x="447325" y="43221"/>
                  </a:lnTo>
                  <a:close/>
                </a:path>
                <a:path w="2360295" h="1867535">
                  <a:moveTo>
                    <a:pt x="445903" y="34331"/>
                  </a:moveTo>
                  <a:lnTo>
                    <a:pt x="446535" y="34331"/>
                  </a:lnTo>
                  <a:lnTo>
                    <a:pt x="446535" y="33061"/>
                  </a:lnTo>
                  <a:lnTo>
                    <a:pt x="445903" y="33061"/>
                  </a:lnTo>
                  <a:lnTo>
                    <a:pt x="445903" y="34331"/>
                  </a:lnTo>
                  <a:close/>
                </a:path>
                <a:path w="2360295" h="1867535">
                  <a:moveTo>
                    <a:pt x="454319" y="34525"/>
                  </a:moveTo>
                  <a:lnTo>
                    <a:pt x="454826" y="34331"/>
                  </a:lnTo>
                  <a:lnTo>
                    <a:pt x="454393" y="34183"/>
                  </a:lnTo>
                  <a:lnTo>
                    <a:pt x="454319" y="34525"/>
                  </a:lnTo>
                  <a:close/>
                </a:path>
                <a:path w="2360295" h="1867535">
                  <a:moveTo>
                    <a:pt x="447254" y="35467"/>
                  </a:moveTo>
                  <a:lnTo>
                    <a:pt x="447490" y="35105"/>
                  </a:lnTo>
                  <a:lnTo>
                    <a:pt x="447009" y="34331"/>
                  </a:lnTo>
                  <a:lnTo>
                    <a:pt x="445982" y="34331"/>
                  </a:lnTo>
                  <a:lnTo>
                    <a:pt x="447254" y="35467"/>
                  </a:lnTo>
                  <a:close/>
                </a:path>
                <a:path w="2360295" h="1867535">
                  <a:moveTo>
                    <a:pt x="447404" y="35601"/>
                  </a:moveTo>
                  <a:lnTo>
                    <a:pt x="447799" y="35601"/>
                  </a:lnTo>
                  <a:lnTo>
                    <a:pt x="447490" y="35105"/>
                  </a:lnTo>
                  <a:lnTo>
                    <a:pt x="447254" y="35467"/>
                  </a:lnTo>
                  <a:lnTo>
                    <a:pt x="447404" y="35601"/>
                  </a:lnTo>
                  <a:close/>
                </a:path>
                <a:path w="2360295" h="1867535">
                  <a:moveTo>
                    <a:pt x="447167" y="35601"/>
                  </a:moveTo>
                  <a:lnTo>
                    <a:pt x="447404" y="35601"/>
                  </a:lnTo>
                  <a:lnTo>
                    <a:pt x="447254" y="35467"/>
                  </a:lnTo>
                  <a:lnTo>
                    <a:pt x="447167" y="35601"/>
                  </a:lnTo>
                  <a:close/>
                </a:path>
                <a:path w="2360295" h="1867535">
                  <a:moveTo>
                    <a:pt x="455379" y="40681"/>
                  </a:moveTo>
                  <a:lnTo>
                    <a:pt x="460828" y="40681"/>
                  </a:lnTo>
                  <a:lnTo>
                    <a:pt x="460197" y="38141"/>
                  </a:lnTo>
                  <a:lnTo>
                    <a:pt x="458933" y="36871"/>
                  </a:lnTo>
                  <a:lnTo>
                    <a:pt x="459170" y="38141"/>
                  </a:lnTo>
                  <a:lnTo>
                    <a:pt x="456721" y="38141"/>
                  </a:lnTo>
                  <a:lnTo>
                    <a:pt x="456643" y="39411"/>
                  </a:lnTo>
                  <a:lnTo>
                    <a:pt x="455379" y="39411"/>
                  </a:lnTo>
                  <a:lnTo>
                    <a:pt x="455379" y="40681"/>
                  </a:lnTo>
                  <a:close/>
                </a:path>
                <a:path w="2360295" h="1867535">
                  <a:moveTo>
                    <a:pt x="454116" y="38141"/>
                  </a:moveTo>
                  <a:lnTo>
                    <a:pt x="454984" y="38141"/>
                  </a:lnTo>
                  <a:lnTo>
                    <a:pt x="454352" y="36871"/>
                  </a:lnTo>
                  <a:lnTo>
                    <a:pt x="454116" y="38141"/>
                  </a:lnTo>
                  <a:close/>
                </a:path>
                <a:path w="2360295" h="1867535">
                  <a:moveTo>
                    <a:pt x="452141" y="38141"/>
                  </a:moveTo>
                  <a:lnTo>
                    <a:pt x="452457" y="36871"/>
                  </a:lnTo>
                  <a:lnTo>
                    <a:pt x="451825" y="36871"/>
                  </a:lnTo>
                  <a:lnTo>
                    <a:pt x="452141" y="38141"/>
                  </a:lnTo>
                  <a:close/>
                </a:path>
                <a:path w="2360295" h="1867535">
                  <a:moveTo>
                    <a:pt x="455063" y="39411"/>
                  </a:moveTo>
                  <a:lnTo>
                    <a:pt x="456564" y="39411"/>
                  </a:lnTo>
                  <a:lnTo>
                    <a:pt x="456011" y="38141"/>
                  </a:lnTo>
                  <a:lnTo>
                    <a:pt x="454431" y="38141"/>
                  </a:lnTo>
                  <a:lnTo>
                    <a:pt x="455063" y="39411"/>
                  </a:lnTo>
                  <a:close/>
                </a:path>
                <a:path w="2360295" h="1867535">
                  <a:moveTo>
                    <a:pt x="453484" y="39411"/>
                  </a:moveTo>
                  <a:lnTo>
                    <a:pt x="454510" y="39411"/>
                  </a:lnTo>
                  <a:lnTo>
                    <a:pt x="454116" y="38141"/>
                  </a:lnTo>
                  <a:lnTo>
                    <a:pt x="453563" y="38141"/>
                  </a:lnTo>
                  <a:lnTo>
                    <a:pt x="453484" y="39411"/>
                  </a:lnTo>
                  <a:close/>
                </a:path>
                <a:path w="2360295" h="1867535">
                  <a:moveTo>
                    <a:pt x="453010" y="43221"/>
                  </a:moveTo>
                  <a:lnTo>
                    <a:pt x="459802" y="43221"/>
                  </a:lnTo>
                  <a:lnTo>
                    <a:pt x="460117" y="41951"/>
                  </a:lnTo>
                  <a:lnTo>
                    <a:pt x="460354" y="40681"/>
                  </a:lnTo>
                  <a:lnTo>
                    <a:pt x="455300" y="40681"/>
                  </a:lnTo>
                  <a:lnTo>
                    <a:pt x="453642" y="41951"/>
                  </a:lnTo>
                  <a:lnTo>
                    <a:pt x="452457" y="41951"/>
                  </a:lnTo>
                  <a:lnTo>
                    <a:pt x="453010" y="43221"/>
                  </a:lnTo>
                  <a:close/>
                </a:path>
                <a:path w="2360295" h="1867535">
                  <a:moveTo>
                    <a:pt x="451747" y="41951"/>
                  </a:moveTo>
                  <a:lnTo>
                    <a:pt x="452300" y="40681"/>
                  </a:lnTo>
                  <a:lnTo>
                    <a:pt x="451273" y="40681"/>
                  </a:lnTo>
                  <a:lnTo>
                    <a:pt x="451747" y="41951"/>
                  </a:lnTo>
                  <a:close/>
                </a:path>
                <a:path w="2360295" h="1867535">
                  <a:moveTo>
                    <a:pt x="448825" y="41951"/>
                  </a:moveTo>
                  <a:lnTo>
                    <a:pt x="450088" y="41951"/>
                  </a:lnTo>
                  <a:lnTo>
                    <a:pt x="450167" y="40681"/>
                  </a:lnTo>
                  <a:lnTo>
                    <a:pt x="448509" y="40681"/>
                  </a:lnTo>
                  <a:lnTo>
                    <a:pt x="448825" y="41951"/>
                  </a:lnTo>
                  <a:close/>
                </a:path>
                <a:path w="2360295" h="1867535">
                  <a:moveTo>
                    <a:pt x="447956" y="43221"/>
                  </a:moveTo>
                  <a:lnTo>
                    <a:pt x="449772" y="43221"/>
                  </a:lnTo>
                  <a:lnTo>
                    <a:pt x="450720" y="41951"/>
                  </a:lnTo>
                  <a:lnTo>
                    <a:pt x="448746" y="41951"/>
                  </a:lnTo>
                  <a:lnTo>
                    <a:pt x="447956" y="43221"/>
                  </a:lnTo>
                  <a:close/>
                </a:path>
                <a:path w="2360295" h="1867535">
                  <a:moveTo>
                    <a:pt x="452142" y="47031"/>
                  </a:moveTo>
                  <a:lnTo>
                    <a:pt x="459565" y="47031"/>
                  </a:lnTo>
                  <a:lnTo>
                    <a:pt x="459170" y="45761"/>
                  </a:lnTo>
                  <a:lnTo>
                    <a:pt x="460828" y="45761"/>
                  </a:lnTo>
                  <a:lnTo>
                    <a:pt x="459012" y="44491"/>
                  </a:lnTo>
                  <a:lnTo>
                    <a:pt x="459249" y="43221"/>
                  </a:lnTo>
                  <a:lnTo>
                    <a:pt x="451668" y="43221"/>
                  </a:lnTo>
                  <a:lnTo>
                    <a:pt x="451589" y="44491"/>
                  </a:lnTo>
                  <a:lnTo>
                    <a:pt x="452142" y="44491"/>
                  </a:lnTo>
                  <a:lnTo>
                    <a:pt x="453484" y="45761"/>
                  </a:lnTo>
                  <a:lnTo>
                    <a:pt x="452142" y="47031"/>
                  </a:lnTo>
                  <a:close/>
                </a:path>
                <a:path w="2360295" h="1867535">
                  <a:moveTo>
                    <a:pt x="446140" y="45761"/>
                  </a:moveTo>
                  <a:lnTo>
                    <a:pt x="446535" y="45761"/>
                  </a:lnTo>
                  <a:lnTo>
                    <a:pt x="446298" y="44491"/>
                  </a:lnTo>
                  <a:lnTo>
                    <a:pt x="446140" y="45761"/>
                  </a:lnTo>
                  <a:close/>
                </a:path>
                <a:path w="2360295" h="1867535">
                  <a:moveTo>
                    <a:pt x="460039" y="48301"/>
                  </a:moveTo>
                  <a:lnTo>
                    <a:pt x="460670" y="48301"/>
                  </a:lnTo>
                  <a:lnTo>
                    <a:pt x="460828" y="47031"/>
                  </a:lnTo>
                  <a:lnTo>
                    <a:pt x="460828" y="45761"/>
                  </a:lnTo>
                  <a:lnTo>
                    <a:pt x="460038" y="45761"/>
                  </a:lnTo>
                  <a:lnTo>
                    <a:pt x="459565" y="47031"/>
                  </a:lnTo>
                  <a:lnTo>
                    <a:pt x="458538" y="47031"/>
                  </a:lnTo>
                  <a:lnTo>
                    <a:pt x="460039" y="48301"/>
                  </a:lnTo>
                  <a:close/>
                </a:path>
                <a:path w="2360295" h="1867535">
                  <a:moveTo>
                    <a:pt x="446377" y="47031"/>
                  </a:moveTo>
                  <a:lnTo>
                    <a:pt x="447246" y="47031"/>
                  </a:lnTo>
                  <a:lnTo>
                    <a:pt x="447088" y="45761"/>
                  </a:lnTo>
                  <a:lnTo>
                    <a:pt x="446061" y="45761"/>
                  </a:lnTo>
                  <a:lnTo>
                    <a:pt x="446377" y="47031"/>
                  </a:lnTo>
                  <a:close/>
                </a:path>
                <a:path w="2360295" h="1867535">
                  <a:moveTo>
                    <a:pt x="451431" y="48301"/>
                  </a:moveTo>
                  <a:lnTo>
                    <a:pt x="457670" y="48301"/>
                  </a:lnTo>
                  <a:lnTo>
                    <a:pt x="458538" y="47031"/>
                  </a:lnTo>
                  <a:lnTo>
                    <a:pt x="452695" y="47031"/>
                  </a:lnTo>
                  <a:lnTo>
                    <a:pt x="451431" y="48301"/>
                  </a:lnTo>
                  <a:close/>
                </a:path>
                <a:path w="2360295" h="1867535">
                  <a:moveTo>
                    <a:pt x="448747" y="48301"/>
                  </a:moveTo>
                  <a:lnTo>
                    <a:pt x="449931" y="48301"/>
                  </a:lnTo>
                  <a:lnTo>
                    <a:pt x="448431" y="47031"/>
                  </a:lnTo>
                  <a:lnTo>
                    <a:pt x="447957" y="47031"/>
                  </a:lnTo>
                  <a:lnTo>
                    <a:pt x="448747" y="48301"/>
                  </a:lnTo>
                  <a:close/>
                </a:path>
                <a:path w="2360295" h="1867535">
                  <a:moveTo>
                    <a:pt x="459169" y="49571"/>
                  </a:moveTo>
                  <a:lnTo>
                    <a:pt x="460275" y="49571"/>
                  </a:lnTo>
                  <a:lnTo>
                    <a:pt x="459959" y="48301"/>
                  </a:lnTo>
                  <a:lnTo>
                    <a:pt x="458380" y="48301"/>
                  </a:lnTo>
                  <a:lnTo>
                    <a:pt x="459169" y="49571"/>
                  </a:lnTo>
                  <a:close/>
                </a:path>
                <a:path w="2360295" h="1867535">
                  <a:moveTo>
                    <a:pt x="449062" y="49571"/>
                  </a:moveTo>
                  <a:lnTo>
                    <a:pt x="457275" y="49571"/>
                  </a:lnTo>
                  <a:lnTo>
                    <a:pt x="457512" y="48301"/>
                  </a:lnTo>
                  <a:lnTo>
                    <a:pt x="450247" y="48301"/>
                  </a:lnTo>
                  <a:lnTo>
                    <a:pt x="449026" y="49528"/>
                  </a:lnTo>
                  <a:close/>
                </a:path>
                <a:path w="2360295" h="1867535">
                  <a:moveTo>
                    <a:pt x="448991" y="49528"/>
                  </a:moveTo>
                  <a:lnTo>
                    <a:pt x="449220" y="48301"/>
                  </a:lnTo>
                  <a:lnTo>
                    <a:pt x="446930" y="48301"/>
                  </a:lnTo>
                  <a:lnTo>
                    <a:pt x="448991" y="49528"/>
                  </a:lnTo>
                  <a:close/>
                </a:path>
                <a:path w="2360295" h="1867535">
                  <a:moveTo>
                    <a:pt x="458932" y="50841"/>
                  </a:moveTo>
                  <a:lnTo>
                    <a:pt x="459880" y="50841"/>
                  </a:lnTo>
                  <a:lnTo>
                    <a:pt x="459959" y="49571"/>
                  </a:lnTo>
                  <a:lnTo>
                    <a:pt x="458458" y="49571"/>
                  </a:lnTo>
                  <a:lnTo>
                    <a:pt x="458932" y="50841"/>
                  </a:lnTo>
                  <a:close/>
                </a:path>
                <a:path w="2360295" h="1867535">
                  <a:moveTo>
                    <a:pt x="446141" y="53381"/>
                  </a:moveTo>
                  <a:lnTo>
                    <a:pt x="457670" y="53381"/>
                  </a:lnTo>
                  <a:lnTo>
                    <a:pt x="457670" y="52111"/>
                  </a:lnTo>
                  <a:lnTo>
                    <a:pt x="456880" y="50841"/>
                  </a:lnTo>
                  <a:lnTo>
                    <a:pt x="458065" y="49571"/>
                  </a:lnTo>
                  <a:lnTo>
                    <a:pt x="446062" y="49571"/>
                  </a:lnTo>
                  <a:lnTo>
                    <a:pt x="447088" y="50841"/>
                  </a:lnTo>
                  <a:lnTo>
                    <a:pt x="447799" y="52111"/>
                  </a:lnTo>
                  <a:lnTo>
                    <a:pt x="446299" y="52111"/>
                  </a:lnTo>
                  <a:lnTo>
                    <a:pt x="446141" y="53381"/>
                  </a:lnTo>
                  <a:close/>
                </a:path>
                <a:path w="2360295" h="1867535">
                  <a:moveTo>
                    <a:pt x="444720" y="55921"/>
                  </a:moveTo>
                  <a:lnTo>
                    <a:pt x="448668" y="55921"/>
                  </a:lnTo>
                  <a:lnTo>
                    <a:pt x="447957" y="54651"/>
                  </a:lnTo>
                  <a:lnTo>
                    <a:pt x="457117" y="54651"/>
                  </a:lnTo>
                  <a:lnTo>
                    <a:pt x="457275" y="53381"/>
                  </a:lnTo>
                  <a:lnTo>
                    <a:pt x="447167" y="53381"/>
                  </a:lnTo>
                  <a:lnTo>
                    <a:pt x="444720" y="55921"/>
                  </a:lnTo>
                  <a:close/>
                </a:path>
                <a:path w="2360295" h="1867535">
                  <a:moveTo>
                    <a:pt x="452063" y="57191"/>
                  </a:moveTo>
                  <a:lnTo>
                    <a:pt x="457433" y="57191"/>
                  </a:lnTo>
                  <a:lnTo>
                    <a:pt x="458460" y="55921"/>
                  </a:lnTo>
                  <a:lnTo>
                    <a:pt x="459723" y="54651"/>
                  </a:lnTo>
                  <a:lnTo>
                    <a:pt x="452774" y="54651"/>
                  </a:lnTo>
                  <a:lnTo>
                    <a:pt x="452853" y="55921"/>
                  </a:lnTo>
                  <a:lnTo>
                    <a:pt x="452537" y="55921"/>
                  </a:lnTo>
                  <a:lnTo>
                    <a:pt x="452063" y="57191"/>
                  </a:lnTo>
                  <a:close/>
                </a:path>
                <a:path w="2360295" h="1867535">
                  <a:moveTo>
                    <a:pt x="450348" y="55452"/>
                  </a:moveTo>
                  <a:lnTo>
                    <a:pt x="451194" y="54651"/>
                  </a:lnTo>
                  <a:lnTo>
                    <a:pt x="447957" y="54651"/>
                  </a:lnTo>
                  <a:lnTo>
                    <a:pt x="450348" y="55452"/>
                  </a:lnTo>
                  <a:close/>
                </a:path>
                <a:path w="2360295" h="1867535">
                  <a:moveTo>
                    <a:pt x="448668" y="55921"/>
                  </a:moveTo>
                  <a:lnTo>
                    <a:pt x="449852" y="55921"/>
                  </a:lnTo>
                  <a:lnTo>
                    <a:pt x="450348" y="55452"/>
                  </a:lnTo>
                  <a:lnTo>
                    <a:pt x="447957" y="54651"/>
                  </a:lnTo>
                  <a:lnTo>
                    <a:pt x="448668" y="55921"/>
                  </a:lnTo>
                  <a:close/>
                </a:path>
                <a:path w="2360295" h="1867535">
                  <a:moveTo>
                    <a:pt x="458460" y="59731"/>
                  </a:moveTo>
                  <a:lnTo>
                    <a:pt x="459478" y="58306"/>
                  </a:lnTo>
                  <a:lnTo>
                    <a:pt x="458854" y="57191"/>
                  </a:lnTo>
                  <a:lnTo>
                    <a:pt x="452063" y="57191"/>
                  </a:lnTo>
                  <a:lnTo>
                    <a:pt x="451747" y="55921"/>
                  </a:lnTo>
                  <a:lnTo>
                    <a:pt x="450348" y="55452"/>
                  </a:lnTo>
                  <a:lnTo>
                    <a:pt x="449852" y="55921"/>
                  </a:lnTo>
                  <a:lnTo>
                    <a:pt x="448668" y="55921"/>
                  </a:lnTo>
                  <a:lnTo>
                    <a:pt x="450089" y="58461"/>
                  </a:lnTo>
                  <a:lnTo>
                    <a:pt x="457275" y="58461"/>
                  </a:lnTo>
                  <a:lnTo>
                    <a:pt x="458460" y="59731"/>
                  </a:lnTo>
                  <a:close/>
                </a:path>
                <a:path w="2360295" h="1867535">
                  <a:moveTo>
                    <a:pt x="446536" y="57191"/>
                  </a:moveTo>
                  <a:lnTo>
                    <a:pt x="447088" y="57191"/>
                  </a:lnTo>
                  <a:lnTo>
                    <a:pt x="448431" y="55921"/>
                  </a:lnTo>
                  <a:lnTo>
                    <a:pt x="446536" y="55921"/>
                  </a:lnTo>
                  <a:lnTo>
                    <a:pt x="446536" y="57191"/>
                  </a:lnTo>
                  <a:close/>
                </a:path>
                <a:path w="2360295" h="1867535">
                  <a:moveTo>
                    <a:pt x="459565" y="58461"/>
                  </a:moveTo>
                  <a:lnTo>
                    <a:pt x="460276" y="58461"/>
                  </a:lnTo>
                  <a:lnTo>
                    <a:pt x="460276" y="57191"/>
                  </a:lnTo>
                  <a:lnTo>
                    <a:pt x="459478" y="58306"/>
                  </a:lnTo>
                  <a:lnTo>
                    <a:pt x="459565" y="58461"/>
                  </a:lnTo>
                  <a:close/>
                </a:path>
                <a:path w="2360295" h="1867535">
                  <a:moveTo>
                    <a:pt x="460276" y="59731"/>
                  </a:moveTo>
                  <a:lnTo>
                    <a:pt x="461065" y="59731"/>
                  </a:lnTo>
                  <a:lnTo>
                    <a:pt x="460986" y="58461"/>
                  </a:lnTo>
                  <a:lnTo>
                    <a:pt x="460276" y="58461"/>
                  </a:lnTo>
                  <a:lnTo>
                    <a:pt x="460276" y="59731"/>
                  </a:lnTo>
                  <a:close/>
                </a:path>
                <a:path w="2360295" h="1867535">
                  <a:moveTo>
                    <a:pt x="455775" y="59731"/>
                  </a:moveTo>
                  <a:lnTo>
                    <a:pt x="457275" y="58461"/>
                  </a:lnTo>
                  <a:lnTo>
                    <a:pt x="455459" y="58461"/>
                  </a:lnTo>
                  <a:lnTo>
                    <a:pt x="455775" y="59731"/>
                  </a:lnTo>
                  <a:close/>
                </a:path>
                <a:path w="2360295" h="1867535">
                  <a:moveTo>
                    <a:pt x="450957" y="61001"/>
                  </a:moveTo>
                  <a:lnTo>
                    <a:pt x="455222" y="61001"/>
                  </a:lnTo>
                  <a:lnTo>
                    <a:pt x="455459" y="58461"/>
                  </a:lnTo>
                  <a:lnTo>
                    <a:pt x="450089" y="58461"/>
                  </a:lnTo>
                  <a:lnTo>
                    <a:pt x="450484" y="59731"/>
                  </a:lnTo>
                  <a:lnTo>
                    <a:pt x="450957" y="61001"/>
                  </a:lnTo>
                  <a:close/>
                </a:path>
                <a:path w="2360295" h="1867535">
                  <a:moveTo>
                    <a:pt x="447799" y="59731"/>
                  </a:moveTo>
                  <a:lnTo>
                    <a:pt x="448194" y="59731"/>
                  </a:lnTo>
                  <a:lnTo>
                    <a:pt x="447799" y="58461"/>
                  </a:lnTo>
                  <a:lnTo>
                    <a:pt x="447799" y="59731"/>
                  </a:lnTo>
                  <a:close/>
                </a:path>
                <a:path w="2360295" h="1867535">
                  <a:moveTo>
                    <a:pt x="450875" y="61056"/>
                  </a:moveTo>
                  <a:lnTo>
                    <a:pt x="450033" y="58521"/>
                  </a:lnTo>
                  <a:lnTo>
                    <a:pt x="448905" y="59731"/>
                  </a:lnTo>
                  <a:lnTo>
                    <a:pt x="450168" y="59731"/>
                  </a:lnTo>
                  <a:lnTo>
                    <a:pt x="450879" y="61001"/>
                  </a:lnTo>
                  <a:close/>
                </a:path>
                <a:path w="2360295" h="1867535">
                  <a:moveTo>
                    <a:pt x="450326" y="63541"/>
                  </a:moveTo>
                  <a:lnTo>
                    <a:pt x="456485" y="63541"/>
                  </a:lnTo>
                  <a:lnTo>
                    <a:pt x="456485" y="62271"/>
                  </a:lnTo>
                  <a:lnTo>
                    <a:pt x="456259" y="61056"/>
                  </a:lnTo>
                  <a:lnTo>
                    <a:pt x="456249" y="59731"/>
                  </a:lnTo>
                  <a:lnTo>
                    <a:pt x="455696" y="59731"/>
                  </a:lnTo>
                  <a:lnTo>
                    <a:pt x="455854" y="61001"/>
                  </a:lnTo>
                  <a:lnTo>
                    <a:pt x="450957" y="61001"/>
                  </a:lnTo>
                  <a:lnTo>
                    <a:pt x="450800" y="62271"/>
                  </a:lnTo>
                  <a:lnTo>
                    <a:pt x="451194" y="62271"/>
                  </a:lnTo>
                  <a:lnTo>
                    <a:pt x="450326" y="63541"/>
                  </a:lnTo>
                  <a:close/>
                </a:path>
                <a:path w="2360295" h="1867535">
                  <a:moveTo>
                    <a:pt x="447878" y="63541"/>
                  </a:moveTo>
                  <a:lnTo>
                    <a:pt x="448983" y="63541"/>
                  </a:lnTo>
                  <a:lnTo>
                    <a:pt x="449536" y="62271"/>
                  </a:lnTo>
                  <a:lnTo>
                    <a:pt x="449062" y="62271"/>
                  </a:lnTo>
                  <a:lnTo>
                    <a:pt x="450875" y="61056"/>
                  </a:lnTo>
                  <a:lnTo>
                    <a:pt x="450168" y="59731"/>
                  </a:lnTo>
                  <a:lnTo>
                    <a:pt x="447720" y="59731"/>
                  </a:lnTo>
                  <a:lnTo>
                    <a:pt x="447878" y="61001"/>
                  </a:lnTo>
                  <a:lnTo>
                    <a:pt x="447246" y="61001"/>
                  </a:lnTo>
                  <a:lnTo>
                    <a:pt x="447799" y="62271"/>
                  </a:lnTo>
                  <a:lnTo>
                    <a:pt x="447878" y="63541"/>
                  </a:lnTo>
                  <a:close/>
                </a:path>
                <a:path w="2360295" h="1867535">
                  <a:moveTo>
                    <a:pt x="459960" y="77511"/>
                  </a:moveTo>
                  <a:lnTo>
                    <a:pt x="461224" y="77511"/>
                  </a:lnTo>
                  <a:lnTo>
                    <a:pt x="461148" y="76304"/>
                  </a:lnTo>
                  <a:lnTo>
                    <a:pt x="461066" y="72431"/>
                  </a:lnTo>
                  <a:lnTo>
                    <a:pt x="462487" y="71161"/>
                  </a:lnTo>
                  <a:lnTo>
                    <a:pt x="461776" y="68621"/>
                  </a:lnTo>
                  <a:lnTo>
                    <a:pt x="459960" y="67351"/>
                  </a:lnTo>
                  <a:lnTo>
                    <a:pt x="461144" y="66081"/>
                  </a:lnTo>
                  <a:lnTo>
                    <a:pt x="457591" y="64811"/>
                  </a:lnTo>
                  <a:lnTo>
                    <a:pt x="463119" y="62271"/>
                  </a:lnTo>
                  <a:lnTo>
                    <a:pt x="460355" y="61001"/>
                  </a:lnTo>
                  <a:lnTo>
                    <a:pt x="460039" y="61001"/>
                  </a:lnTo>
                  <a:lnTo>
                    <a:pt x="459249" y="62271"/>
                  </a:lnTo>
                  <a:lnTo>
                    <a:pt x="458302" y="62271"/>
                  </a:lnTo>
                  <a:lnTo>
                    <a:pt x="457907" y="63541"/>
                  </a:lnTo>
                  <a:lnTo>
                    <a:pt x="450326" y="63541"/>
                  </a:lnTo>
                  <a:lnTo>
                    <a:pt x="450642" y="64811"/>
                  </a:lnTo>
                  <a:lnTo>
                    <a:pt x="452379" y="64811"/>
                  </a:lnTo>
                  <a:lnTo>
                    <a:pt x="452774" y="66081"/>
                  </a:lnTo>
                  <a:lnTo>
                    <a:pt x="451273" y="66081"/>
                  </a:lnTo>
                  <a:lnTo>
                    <a:pt x="451589" y="68621"/>
                  </a:lnTo>
                  <a:lnTo>
                    <a:pt x="451194" y="68621"/>
                  </a:lnTo>
                  <a:lnTo>
                    <a:pt x="446614" y="69891"/>
                  </a:lnTo>
                  <a:lnTo>
                    <a:pt x="452931" y="69891"/>
                  </a:lnTo>
                  <a:lnTo>
                    <a:pt x="453089" y="72431"/>
                  </a:lnTo>
                  <a:lnTo>
                    <a:pt x="450799" y="72431"/>
                  </a:lnTo>
                  <a:lnTo>
                    <a:pt x="451984" y="73701"/>
                  </a:lnTo>
                  <a:lnTo>
                    <a:pt x="458618" y="73701"/>
                  </a:lnTo>
                  <a:lnTo>
                    <a:pt x="459723" y="74971"/>
                  </a:lnTo>
                  <a:lnTo>
                    <a:pt x="459960" y="74971"/>
                  </a:lnTo>
                  <a:lnTo>
                    <a:pt x="460039" y="76241"/>
                  </a:lnTo>
                  <a:lnTo>
                    <a:pt x="459960" y="77511"/>
                  </a:lnTo>
                  <a:close/>
                </a:path>
                <a:path w="2360295" h="1867535">
                  <a:moveTo>
                    <a:pt x="446298" y="63541"/>
                  </a:moveTo>
                  <a:lnTo>
                    <a:pt x="447404" y="63541"/>
                  </a:lnTo>
                  <a:lnTo>
                    <a:pt x="447167" y="61001"/>
                  </a:lnTo>
                  <a:lnTo>
                    <a:pt x="446298" y="63541"/>
                  </a:lnTo>
                  <a:close/>
                </a:path>
                <a:path w="2360295" h="1867535">
                  <a:moveTo>
                    <a:pt x="445824" y="64811"/>
                  </a:moveTo>
                  <a:lnTo>
                    <a:pt x="448193" y="64811"/>
                  </a:lnTo>
                  <a:lnTo>
                    <a:pt x="448035" y="63541"/>
                  </a:lnTo>
                  <a:lnTo>
                    <a:pt x="446219" y="63541"/>
                  </a:lnTo>
                  <a:lnTo>
                    <a:pt x="445824" y="64811"/>
                  </a:lnTo>
                  <a:close/>
                </a:path>
                <a:path w="2360295" h="1867535">
                  <a:moveTo>
                    <a:pt x="448233" y="65446"/>
                  </a:moveTo>
                  <a:lnTo>
                    <a:pt x="448904" y="64811"/>
                  </a:lnTo>
                  <a:lnTo>
                    <a:pt x="448193" y="64811"/>
                  </a:lnTo>
                  <a:lnTo>
                    <a:pt x="448233" y="65446"/>
                  </a:lnTo>
                  <a:close/>
                </a:path>
                <a:path w="2360295" h="1867535">
                  <a:moveTo>
                    <a:pt x="447009" y="67351"/>
                  </a:moveTo>
                  <a:lnTo>
                    <a:pt x="448351" y="67351"/>
                  </a:lnTo>
                  <a:lnTo>
                    <a:pt x="448233" y="65446"/>
                  </a:lnTo>
                  <a:lnTo>
                    <a:pt x="447562" y="66081"/>
                  </a:lnTo>
                  <a:lnTo>
                    <a:pt x="447009" y="67351"/>
                  </a:lnTo>
                  <a:close/>
                </a:path>
                <a:path w="2360295" h="1867535">
                  <a:moveTo>
                    <a:pt x="447799" y="68621"/>
                  </a:moveTo>
                  <a:lnTo>
                    <a:pt x="451589" y="68621"/>
                  </a:lnTo>
                  <a:lnTo>
                    <a:pt x="448746" y="67351"/>
                  </a:lnTo>
                  <a:lnTo>
                    <a:pt x="447799" y="67351"/>
                  </a:lnTo>
                  <a:lnTo>
                    <a:pt x="447799" y="68621"/>
                  </a:lnTo>
                  <a:close/>
                </a:path>
                <a:path w="2360295" h="1867535">
                  <a:moveTo>
                    <a:pt x="448983" y="72431"/>
                  </a:moveTo>
                  <a:lnTo>
                    <a:pt x="448825" y="71161"/>
                  </a:lnTo>
                  <a:lnTo>
                    <a:pt x="448983" y="71161"/>
                  </a:lnTo>
                  <a:lnTo>
                    <a:pt x="449457" y="69891"/>
                  </a:lnTo>
                  <a:lnTo>
                    <a:pt x="446614" y="69891"/>
                  </a:lnTo>
                  <a:lnTo>
                    <a:pt x="448983" y="72431"/>
                  </a:lnTo>
                  <a:close/>
                </a:path>
                <a:path w="2360295" h="1867535">
                  <a:moveTo>
                    <a:pt x="451036" y="72431"/>
                  </a:moveTo>
                  <a:lnTo>
                    <a:pt x="451826" y="72431"/>
                  </a:lnTo>
                  <a:lnTo>
                    <a:pt x="451352" y="71161"/>
                  </a:lnTo>
                  <a:lnTo>
                    <a:pt x="451036" y="72431"/>
                  </a:lnTo>
                  <a:close/>
                </a:path>
                <a:path w="2360295" h="1867535">
                  <a:moveTo>
                    <a:pt x="449852" y="72431"/>
                  </a:moveTo>
                  <a:lnTo>
                    <a:pt x="450089" y="72431"/>
                  </a:lnTo>
                  <a:lnTo>
                    <a:pt x="450089" y="71161"/>
                  </a:lnTo>
                  <a:lnTo>
                    <a:pt x="449773" y="71161"/>
                  </a:lnTo>
                  <a:lnTo>
                    <a:pt x="449852" y="72431"/>
                  </a:lnTo>
                  <a:close/>
                </a:path>
                <a:path w="2360295" h="1867535">
                  <a:moveTo>
                    <a:pt x="460118" y="94021"/>
                  </a:moveTo>
                  <a:lnTo>
                    <a:pt x="461144" y="94021"/>
                  </a:lnTo>
                  <a:lnTo>
                    <a:pt x="461223" y="92751"/>
                  </a:lnTo>
                  <a:lnTo>
                    <a:pt x="461460" y="92751"/>
                  </a:lnTo>
                  <a:lnTo>
                    <a:pt x="460907" y="91481"/>
                  </a:lnTo>
                  <a:lnTo>
                    <a:pt x="460276" y="91481"/>
                  </a:lnTo>
                  <a:lnTo>
                    <a:pt x="462092" y="90211"/>
                  </a:lnTo>
                  <a:lnTo>
                    <a:pt x="460671" y="87671"/>
                  </a:lnTo>
                  <a:lnTo>
                    <a:pt x="461065" y="83861"/>
                  </a:lnTo>
                  <a:lnTo>
                    <a:pt x="460118" y="82591"/>
                  </a:lnTo>
                  <a:lnTo>
                    <a:pt x="459881" y="81321"/>
                  </a:lnTo>
                  <a:lnTo>
                    <a:pt x="460986" y="80051"/>
                  </a:lnTo>
                  <a:lnTo>
                    <a:pt x="460829" y="80051"/>
                  </a:lnTo>
                  <a:lnTo>
                    <a:pt x="460118" y="78781"/>
                  </a:lnTo>
                  <a:lnTo>
                    <a:pt x="458539" y="78781"/>
                  </a:lnTo>
                  <a:lnTo>
                    <a:pt x="458460" y="77511"/>
                  </a:lnTo>
                  <a:lnTo>
                    <a:pt x="459960" y="76304"/>
                  </a:lnTo>
                  <a:lnTo>
                    <a:pt x="458065" y="76241"/>
                  </a:lnTo>
                  <a:lnTo>
                    <a:pt x="458065" y="74971"/>
                  </a:lnTo>
                  <a:lnTo>
                    <a:pt x="457749" y="74971"/>
                  </a:lnTo>
                  <a:lnTo>
                    <a:pt x="458618" y="73701"/>
                  </a:lnTo>
                  <a:lnTo>
                    <a:pt x="449378" y="73701"/>
                  </a:lnTo>
                  <a:lnTo>
                    <a:pt x="450246" y="72431"/>
                  </a:lnTo>
                  <a:lnTo>
                    <a:pt x="448588" y="72431"/>
                  </a:lnTo>
                  <a:lnTo>
                    <a:pt x="445983" y="74971"/>
                  </a:lnTo>
                  <a:lnTo>
                    <a:pt x="446772" y="77511"/>
                  </a:lnTo>
                  <a:lnTo>
                    <a:pt x="449457" y="77511"/>
                  </a:lnTo>
                  <a:lnTo>
                    <a:pt x="449378" y="80051"/>
                  </a:lnTo>
                  <a:lnTo>
                    <a:pt x="449299" y="81321"/>
                  </a:lnTo>
                  <a:lnTo>
                    <a:pt x="450167" y="83861"/>
                  </a:lnTo>
                  <a:lnTo>
                    <a:pt x="448430" y="85131"/>
                  </a:lnTo>
                  <a:lnTo>
                    <a:pt x="449615" y="86401"/>
                  </a:lnTo>
                  <a:lnTo>
                    <a:pt x="449930" y="87671"/>
                  </a:lnTo>
                  <a:lnTo>
                    <a:pt x="450641" y="87671"/>
                  </a:lnTo>
                  <a:lnTo>
                    <a:pt x="448801" y="89229"/>
                  </a:lnTo>
                  <a:lnTo>
                    <a:pt x="448758" y="89391"/>
                  </a:lnTo>
                  <a:lnTo>
                    <a:pt x="449931" y="90211"/>
                  </a:lnTo>
                  <a:lnTo>
                    <a:pt x="458933" y="90211"/>
                  </a:lnTo>
                  <a:lnTo>
                    <a:pt x="460118" y="94021"/>
                  </a:lnTo>
                  <a:close/>
                </a:path>
                <a:path w="2360295" h="1867535">
                  <a:moveTo>
                    <a:pt x="459960" y="76304"/>
                  </a:moveTo>
                  <a:close/>
                </a:path>
                <a:path w="2360295" h="1867535">
                  <a:moveTo>
                    <a:pt x="461776" y="78781"/>
                  </a:moveTo>
                  <a:lnTo>
                    <a:pt x="461539" y="77511"/>
                  </a:lnTo>
                  <a:lnTo>
                    <a:pt x="460434" y="77511"/>
                  </a:lnTo>
                  <a:lnTo>
                    <a:pt x="461776" y="78781"/>
                  </a:lnTo>
                  <a:close/>
                </a:path>
                <a:path w="2360295" h="1867535">
                  <a:moveTo>
                    <a:pt x="446851" y="80051"/>
                  </a:moveTo>
                  <a:lnTo>
                    <a:pt x="447483" y="78781"/>
                  </a:lnTo>
                  <a:lnTo>
                    <a:pt x="448746" y="77511"/>
                  </a:lnTo>
                  <a:lnTo>
                    <a:pt x="446772" y="77511"/>
                  </a:lnTo>
                  <a:lnTo>
                    <a:pt x="446851" y="80051"/>
                  </a:lnTo>
                  <a:close/>
                </a:path>
                <a:path w="2360295" h="1867535">
                  <a:moveTo>
                    <a:pt x="460829" y="80051"/>
                  </a:moveTo>
                  <a:lnTo>
                    <a:pt x="461302" y="80051"/>
                  </a:lnTo>
                  <a:lnTo>
                    <a:pt x="460986" y="78782"/>
                  </a:lnTo>
                  <a:lnTo>
                    <a:pt x="460829" y="80051"/>
                  </a:lnTo>
                  <a:close/>
                </a:path>
                <a:path w="2360295" h="1867535">
                  <a:moveTo>
                    <a:pt x="448676" y="89334"/>
                  </a:moveTo>
                  <a:lnTo>
                    <a:pt x="450641" y="87671"/>
                  </a:lnTo>
                  <a:lnTo>
                    <a:pt x="449342" y="88324"/>
                  </a:lnTo>
                  <a:lnTo>
                    <a:pt x="448526" y="89229"/>
                  </a:lnTo>
                  <a:lnTo>
                    <a:pt x="448676" y="89334"/>
                  </a:lnTo>
                  <a:close/>
                </a:path>
                <a:path w="2360295" h="1867535">
                  <a:moveTo>
                    <a:pt x="449342" y="88324"/>
                  </a:moveTo>
                  <a:lnTo>
                    <a:pt x="450641" y="87671"/>
                  </a:lnTo>
                  <a:lnTo>
                    <a:pt x="449930" y="87671"/>
                  </a:lnTo>
                  <a:lnTo>
                    <a:pt x="449342" y="88324"/>
                  </a:lnTo>
                  <a:close/>
                </a:path>
                <a:path w="2360295" h="1867535">
                  <a:moveTo>
                    <a:pt x="447541" y="88720"/>
                  </a:moveTo>
                  <a:lnTo>
                    <a:pt x="448193" y="87671"/>
                  </a:lnTo>
                  <a:lnTo>
                    <a:pt x="446693" y="87671"/>
                  </a:lnTo>
                  <a:lnTo>
                    <a:pt x="447541" y="88720"/>
                  </a:lnTo>
                  <a:close/>
                </a:path>
                <a:path w="2360295" h="1867535">
                  <a:moveTo>
                    <a:pt x="448526" y="89229"/>
                  </a:moveTo>
                  <a:lnTo>
                    <a:pt x="449342" y="88324"/>
                  </a:lnTo>
                  <a:lnTo>
                    <a:pt x="448114" y="88941"/>
                  </a:lnTo>
                  <a:lnTo>
                    <a:pt x="448526" y="89229"/>
                  </a:lnTo>
                  <a:close/>
                </a:path>
                <a:path w="2360295" h="1867535">
                  <a:moveTo>
                    <a:pt x="447404" y="88941"/>
                  </a:moveTo>
                  <a:lnTo>
                    <a:pt x="447719" y="88941"/>
                  </a:lnTo>
                  <a:lnTo>
                    <a:pt x="447541" y="88720"/>
                  </a:lnTo>
                  <a:lnTo>
                    <a:pt x="447404" y="88941"/>
                  </a:lnTo>
                  <a:close/>
                </a:path>
                <a:path w="2360295" h="1867535">
                  <a:moveTo>
                    <a:pt x="447944" y="89874"/>
                  </a:moveTo>
                  <a:lnTo>
                    <a:pt x="448165" y="89629"/>
                  </a:lnTo>
                  <a:lnTo>
                    <a:pt x="448236" y="89334"/>
                  </a:lnTo>
                  <a:lnTo>
                    <a:pt x="448114" y="88941"/>
                  </a:lnTo>
                  <a:lnTo>
                    <a:pt x="447719" y="88941"/>
                  </a:lnTo>
                  <a:lnTo>
                    <a:pt x="446971" y="89295"/>
                  </a:lnTo>
                  <a:lnTo>
                    <a:pt x="447944" y="89874"/>
                  </a:lnTo>
                  <a:close/>
                </a:path>
                <a:path w="2360295" h="1867535">
                  <a:moveTo>
                    <a:pt x="446769" y="89391"/>
                  </a:moveTo>
                  <a:lnTo>
                    <a:pt x="446860" y="89229"/>
                  </a:lnTo>
                  <a:lnTo>
                    <a:pt x="446377" y="88941"/>
                  </a:lnTo>
                  <a:lnTo>
                    <a:pt x="446769" y="89391"/>
                  </a:lnTo>
                  <a:close/>
                </a:path>
                <a:path w="2360295" h="1867535">
                  <a:moveTo>
                    <a:pt x="448328" y="89629"/>
                  </a:moveTo>
                  <a:lnTo>
                    <a:pt x="448609" y="89391"/>
                  </a:lnTo>
                  <a:lnTo>
                    <a:pt x="448526" y="89229"/>
                  </a:lnTo>
                  <a:lnTo>
                    <a:pt x="448380" y="89391"/>
                  </a:lnTo>
                  <a:lnTo>
                    <a:pt x="448328" y="89629"/>
                  </a:lnTo>
                  <a:close/>
                </a:path>
                <a:path w="2360295" h="1867535">
                  <a:moveTo>
                    <a:pt x="445035" y="90211"/>
                  </a:moveTo>
                  <a:lnTo>
                    <a:pt x="447483" y="90211"/>
                  </a:lnTo>
                  <a:lnTo>
                    <a:pt x="446769" y="89391"/>
                  </a:lnTo>
                  <a:lnTo>
                    <a:pt x="445035" y="90211"/>
                  </a:lnTo>
                  <a:close/>
                </a:path>
                <a:path w="2360295" h="1867535">
                  <a:moveTo>
                    <a:pt x="447999" y="89907"/>
                  </a:moveTo>
                  <a:lnTo>
                    <a:pt x="448328" y="89629"/>
                  </a:lnTo>
                  <a:lnTo>
                    <a:pt x="448286" y="89494"/>
                  </a:lnTo>
                  <a:lnTo>
                    <a:pt x="447944" y="89874"/>
                  </a:lnTo>
                  <a:close/>
                </a:path>
                <a:path w="2360295" h="1867535">
                  <a:moveTo>
                    <a:pt x="448509" y="90211"/>
                  </a:moveTo>
                  <a:lnTo>
                    <a:pt x="448328" y="89629"/>
                  </a:lnTo>
                  <a:lnTo>
                    <a:pt x="447999" y="89907"/>
                  </a:lnTo>
                  <a:lnTo>
                    <a:pt x="448509" y="90211"/>
                  </a:lnTo>
                  <a:close/>
                </a:path>
                <a:path w="2360295" h="1867535">
                  <a:moveTo>
                    <a:pt x="447640" y="90211"/>
                  </a:moveTo>
                  <a:lnTo>
                    <a:pt x="447999" y="89907"/>
                  </a:lnTo>
                  <a:lnTo>
                    <a:pt x="447640" y="90211"/>
                  </a:lnTo>
                  <a:close/>
                </a:path>
                <a:path w="2360295" h="1867535">
                  <a:moveTo>
                    <a:pt x="456328" y="95291"/>
                  </a:moveTo>
                  <a:lnTo>
                    <a:pt x="458933" y="90211"/>
                  </a:lnTo>
                  <a:lnTo>
                    <a:pt x="449931" y="90211"/>
                  </a:lnTo>
                  <a:lnTo>
                    <a:pt x="451747" y="91481"/>
                  </a:lnTo>
                  <a:lnTo>
                    <a:pt x="450483" y="92751"/>
                  </a:lnTo>
                  <a:lnTo>
                    <a:pt x="454985" y="92751"/>
                  </a:lnTo>
                  <a:lnTo>
                    <a:pt x="456328" y="95291"/>
                  </a:lnTo>
                  <a:close/>
                </a:path>
                <a:path w="2360295" h="1867535">
                  <a:moveTo>
                    <a:pt x="447246" y="92751"/>
                  </a:moveTo>
                  <a:lnTo>
                    <a:pt x="447957" y="92751"/>
                  </a:lnTo>
                  <a:lnTo>
                    <a:pt x="447720" y="91481"/>
                  </a:lnTo>
                  <a:lnTo>
                    <a:pt x="447246" y="92751"/>
                  </a:lnTo>
                  <a:close/>
                </a:path>
                <a:path w="2360295" h="1867535">
                  <a:moveTo>
                    <a:pt x="450562" y="94021"/>
                  </a:moveTo>
                  <a:lnTo>
                    <a:pt x="455301" y="94021"/>
                  </a:lnTo>
                  <a:lnTo>
                    <a:pt x="454985" y="92751"/>
                  </a:lnTo>
                  <a:lnTo>
                    <a:pt x="450325" y="92751"/>
                  </a:lnTo>
                  <a:lnTo>
                    <a:pt x="450562" y="94021"/>
                  </a:lnTo>
                  <a:close/>
                </a:path>
                <a:path w="2360295" h="1867535">
                  <a:moveTo>
                    <a:pt x="446737" y="99657"/>
                  </a:moveTo>
                  <a:lnTo>
                    <a:pt x="448430" y="99101"/>
                  </a:lnTo>
                  <a:lnTo>
                    <a:pt x="446614" y="95291"/>
                  </a:lnTo>
                  <a:lnTo>
                    <a:pt x="446772" y="94021"/>
                  </a:lnTo>
                  <a:lnTo>
                    <a:pt x="450325" y="94021"/>
                  </a:lnTo>
                  <a:lnTo>
                    <a:pt x="450168" y="92751"/>
                  </a:lnTo>
                  <a:lnTo>
                    <a:pt x="446140" y="92751"/>
                  </a:lnTo>
                  <a:lnTo>
                    <a:pt x="445983" y="94021"/>
                  </a:lnTo>
                  <a:lnTo>
                    <a:pt x="445667" y="95291"/>
                  </a:lnTo>
                  <a:lnTo>
                    <a:pt x="445193" y="97831"/>
                  </a:lnTo>
                  <a:lnTo>
                    <a:pt x="446772" y="97831"/>
                  </a:lnTo>
                  <a:lnTo>
                    <a:pt x="446930" y="99101"/>
                  </a:lnTo>
                  <a:lnTo>
                    <a:pt x="446772" y="99101"/>
                  </a:lnTo>
                  <a:lnTo>
                    <a:pt x="446737" y="99657"/>
                  </a:lnTo>
                  <a:close/>
                </a:path>
                <a:path w="2360295" h="1867535">
                  <a:moveTo>
                    <a:pt x="456127" y="96909"/>
                  </a:moveTo>
                  <a:lnTo>
                    <a:pt x="458223" y="94021"/>
                  </a:lnTo>
                  <a:lnTo>
                    <a:pt x="456979" y="94021"/>
                  </a:lnTo>
                  <a:lnTo>
                    <a:pt x="456328" y="95291"/>
                  </a:lnTo>
                  <a:lnTo>
                    <a:pt x="455774" y="95291"/>
                  </a:lnTo>
                  <a:lnTo>
                    <a:pt x="456011" y="96561"/>
                  </a:lnTo>
                  <a:lnTo>
                    <a:pt x="456127" y="96909"/>
                  </a:lnTo>
                  <a:close/>
                </a:path>
                <a:path w="2360295" h="1867535">
                  <a:moveTo>
                    <a:pt x="451115" y="99101"/>
                  </a:moveTo>
                  <a:lnTo>
                    <a:pt x="451668" y="99101"/>
                  </a:lnTo>
                  <a:lnTo>
                    <a:pt x="451589" y="97831"/>
                  </a:lnTo>
                  <a:lnTo>
                    <a:pt x="455300" y="97831"/>
                  </a:lnTo>
                  <a:lnTo>
                    <a:pt x="455142" y="96561"/>
                  </a:lnTo>
                  <a:lnTo>
                    <a:pt x="454827" y="96561"/>
                  </a:lnTo>
                  <a:lnTo>
                    <a:pt x="454669" y="95291"/>
                  </a:lnTo>
                  <a:lnTo>
                    <a:pt x="456328" y="95291"/>
                  </a:lnTo>
                  <a:lnTo>
                    <a:pt x="455656" y="94021"/>
                  </a:lnTo>
                  <a:lnTo>
                    <a:pt x="447641" y="94021"/>
                  </a:lnTo>
                  <a:lnTo>
                    <a:pt x="448825" y="95291"/>
                  </a:lnTo>
                  <a:lnTo>
                    <a:pt x="449931" y="96561"/>
                  </a:lnTo>
                  <a:lnTo>
                    <a:pt x="451115" y="99101"/>
                  </a:lnTo>
                  <a:close/>
                </a:path>
                <a:path w="2360295" h="1867535">
                  <a:moveTo>
                    <a:pt x="459802" y="99101"/>
                  </a:moveTo>
                  <a:lnTo>
                    <a:pt x="461618" y="99101"/>
                  </a:lnTo>
                  <a:lnTo>
                    <a:pt x="460433" y="97831"/>
                  </a:lnTo>
                  <a:lnTo>
                    <a:pt x="459881" y="96561"/>
                  </a:lnTo>
                  <a:lnTo>
                    <a:pt x="456479" y="97538"/>
                  </a:lnTo>
                  <a:lnTo>
                    <a:pt x="456643" y="97831"/>
                  </a:lnTo>
                  <a:lnTo>
                    <a:pt x="459407" y="97831"/>
                  </a:lnTo>
                  <a:lnTo>
                    <a:pt x="459802" y="99101"/>
                  </a:lnTo>
                  <a:close/>
                </a:path>
                <a:path w="2360295" h="1867535">
                  <a:moveTo>
                    <a:pt x="455459" y="97831"/>
                  </a:moveTo>
                  <a:lnTo>
                    <a:pt x="456479" y="97538"/>
                  </a:lnTo>
                  <a:lnTo>
                    <a:pt x="456127" y="96909"/>
                  </a:lnTo>
                  <a:lnTo>
                    <a:pt x="455459" y="97831"/>
                  </a:lnTo>
                  <a:close/>
                </a:path>
                <a:path w="2360295" h="1867535">
                  <a:moveTo>
                    <a:pt x="457353" y="99101"/>
                  </a:moveTo>
                  <a:lnTo>
                    <a:pt x="458460" y="99101"/>
                  </a:lnTo>
                  <a:lnTo>
                    <a:pt x="458854" y="97831"/>
                  </a:lnTo>
                  <a:lnTo>
                    <a:pt x="456643" y="97831"/>
                  </a:lnTo>
                  <a:lnTo>
                    <a:pt x="457353" y="99101"/>
                  </a:lnTo>
                  <a:close/>
                </a:path>
                <a:path w="2360295" h="1867535">
                  <a:moveTo>
                    <a:pt x="454195" y="99101"/>
                  </a:moveTo>
                  <a:lnTo>
                    <a:pt x="454748" y="97831"/>
                  </a:lnTo>
                  <a:lnTo>
                    <a:pt x="453405" y="97831"/>
                  </a:lnTo>
                  <a:lnTo>
                    <a:pt x="454195" y="99101"/>
                  </a:lnTo>
                  <a:close/>
                </a:path>
                <a:path w="2360295" h="1867535">
                  <a:moveTo>
                    <a:pt x="446015" y="99875"/>
                  </a:moveTo>
                  <a:lnTo>
                    <a:pt x="445824" y="97831"/>
                  </a:lnTo>
                  <a:lnTo>
                    <a:pt x="445193" y="97831"/>
                  </a:lnTo>
                  <a:lnTo>
                    <a:pt x="445667" y="99101"/>
                  </a:lnTo>
                  <a:lnTo>
                    <a:pt x="445876" y="99773"/>
                  </a:lnTo>
                  <a:lnTo>
                    <a:pt x="446015" y="99875"/>
                  </a:lnTo>
                  <a:close/>
                </a:path>
                <a:path w="2360295" h="1867535">
                  <a:moveTo>
                    <a:pt x="454669" y="102911"/>
                  </a:moveTo>
                  <a:lnTo>
                    <a:pt x="461539" y="102911"/>
                  </a:lnTo>
                  <a:lnTo>
                    <a:pt x="461460" y="101641"/>
                  </a:lnTo>
                  <a:lnTo>
                    <a:pt x="461223" y="101641"/>
                  </a:lnTo>
                  <a:lnTo>
                    <a:pt x="460276" y="100371"/>
                  </a:lnTo>
                  <a:lnTo>
                    <a:pt x="458539" y="100371"/>
                  </a:lnTo>
                  <a:lnTo>
                    <a:pt x="458302" y="99101"/>
                  </a:lnTo>
                  <a:lnTo>
                    <a:pt x="453800" y="99101"/>
                  </a:lnTo>
                  <a:lnTo>
                    <a:pt x="454037" y="101641"/>
                  </a:lnTo>
                  <a:lnTo>
                    <a:pt x="454669" y="102911"/>
                  </a:lnTo>
                  <a:close/>
                </a:path>
                <a:path w="2360295" h="1867535">
                  <a:moveTo>
                    <a:pt x="444167" y="100371"/>
                  </a:moveTo>
                  <a:lnTo>
                    <a:pt x="444561" y="100371"/>
                  </a:lnTo>
                  <a:lnTo>
                    <a:pt x="445922" y="99924"/>
                  </a:lnTo>
                  <a:lnTo>
                    <a:pt x="445876" y="99773"/>
                  </a:lnTo>
                  <a:lnTo>
                    <a:pt x="444956" y="99101"/>
                  </a:lnTo>
                  <a:lnTo>
                    <a:pt x="443851" y="99101"/>
                  </a:lnTo>
                  <a:lnTo>
                    <a:pt x="444167" y="100371"/>
                  </a:lnTo>
                  <a:close/>
                </a:path>
                <a:path w="2360295" h="1867535">
                  <a:moveTo>
                    <a:pt x="446693" y="100371"/>
                  </a:moveTo>
                  <a:lnTo>
                    <a:pt x="446737" y="99657"/>
                  </a:lnTo>
                  <a:lnTo>
                    <a:pt x="446071" y="99875"/>
                  </a:lnTo>
                  <a:lnTo>
                    <a:pt x="446693" y="100371"/>
                  </a:lnTo>
                  <a:close/>
                </a:path>
                <a:path w="2360295" h="1867535">
                  <a:moveTo>
                    <a:pt x="445922" y="99924"/>
                  </a:moveTo>
                  <a:lnTo>
                    <a:pt x="445876" y="99773"/>
                  </a:lnTo>
                  <a:lnTo>
                    <a:pt x="445922" y="99924"/>
                  </a:lnTo>
                  <a:close/>
                </a:path>
                <a:path w="2360295" h="1867535">
                  <a:moveTo>
                    <a:pt x="446061" y="100371"/>
                  </a:moveTo>
                  <a:lnTo>
                    <a:pt x="446017" y="99893"/>
                  </a:lnTo>
                  <a:lnTo>
                    <a:pt x="446061" y="100371"/>
                  </a:lnTo>
                  <a:close/>
                </a:path>
                <a:path w="2360295" h="1867535">
                  <a:moveTo>
                    <a:pt x="452694" y="101641"/>
                  </a:moveTo>
                  <a:lnTo>
                    <a:pt x="452931" y="101641"/>
                  </a:lnTo>
                  <a:lnTo>
                    <a:pt x="453879" y="100371"/>
                  </a:lnTo>
                  <a:lnTo>
                    <a:pt x="450878" y="100371"/>
                  </a:lnTo>
                  <a:lnTo>
                    <a:pt x="452694" y="101641"/>
                  </a:lnTo>
                  <a:close/>
                </a:path>
                <a:path w="2360295" h="1867535">
                  <a:moveTo>
                    <a:pt x="453326" y="105451"/>
                  </a:moveTo>
                  <a:lnTo>
                    <a:pt x="459881" y="105451"/>
                  </a:lnTo>
                  <a:lnTo>
                    <a:pt x="461381" y="104181"/>
                  </a:lnTo>
                  <a:lnTo>
                    <a:pt x="461618" y="102911"/>
                  </a:lnTo>
                  <a:lnTo>
                    <a:pt x="460592" y="102911"/>
                  </a:lnTo>
                  <a:lnTo>
                    <a:pt x="461302" y="104181"/>
                  </a:lnTo>
                  <a:lnTo>
                    <a:pt x="453721" y="104181"/>
                  </a:lnTo>
                  <a:lnTo>
                    <a:pt x="453326" y="105451"/>
                  </a:lnTo>
                  <a:close/>
                </a:path>
                <a:path w="2360295" h="1867535">
                  <a:moveTo>
                    <a:pt x="454748" y="104181"/>
                  </a:moveTo>
                  <a:lnTo>
                    <a:pt x="459723" y="104181"/>
                  </a:lnTo>
                  <a:lnTo>
                    <a:pt x="460039" y="102911"/>
                  </a:lnTo>
                  <a:lnTo>
                    <a:pt x="454748" y="102911"/>
                  </a:lnTo>
                  <a:lnTo>
                    <a:pt x="454748" y="104181"/>
                  </a:lnTo>
                  <a:close/>
                </a:path>
                <a:path w="2360295" h="1867535">
                  <a:moveTo>
                    <a:pt x="451352" y="105451"/>
                  </a:moveTo>
                  <a:lnTo>
                    <a:pt x="453326" y="105451"/>
                  </a:lnTo>
                  <a:lnTo>
                    <a:pt x="452695" y="104181"/>
                  </a:lnTo>
                  <a:lnTo>
                    <a:pt x="451668" y="104181"/>
                  </a:lnTo>
                  <a:lnTo>
                    <a:pt x="451352" y="105451"/>
                  </a:lnTo>
                  <a:close/>
                </a:path>
                <a:path w="2360295" h="1867535">
                  <a:moveTo>
                    <a:pt x="444877" y="105451"/>
                  </a:moveTo>
                  <a:lnTo>
                    <a:pt x="446693" y="105451"/>
                  </a:lnTo>
                  <a:lnTo>
                    <a:pt x="446062" y="104181"/>
                  </a:lnTo>
                  <a:lnTo>
                    <a:pt x="444877" y="105451"/>
                  </a:lnTo>
                  <a:close/>
                </a:path>
                <a:path w="2360295" h="1867535">
                  <a:moveTo>
                    <a:pt x="450562" y="106721"/>
                  </a:moveTo>
                  <a:lnTo>
                    <a:pt x="460592" y="106721"/>
                  </a:lnTo>
                  <a:lnTo>
                    <a:pt x="462250" y="105451"/>
                  </a:lnTo>
                  <a:lnTo>
                    <a:pt x="450957" y="105451"/>
                  </a:lnTo>
                  <a:lnTo>
                    <a:pt x="450562" y="106721"/>
                  </a:lnTo>
                  <a:close/>
                </a:path>
                <a:path w="2360295" h="1867535">
                  <a:moveTo>
                    <a:pt x="449931" y="120691"/>
                  </a:moveTo>
                  <a:lnTo>
                    <a:pt x="450563" y="120691"/>
                  </a:lnTo>
                  <a:lnTo>
                    <a:pt x="450405" y="119421"/>
                  </a:lnTo>
                  <a:lnTo>
                    <a:pt x="452063" y="119421"/>
                  </a:lnTo>
                  <a:lnTo>
                    <a:pt x="452063" y="118898"/>
                  </a:lnTo>
                  <a:lnTo>
                    <a:pt x="449931" y="116881"/>
                  </a:lnTo>
                  <a:lnTo>
                    <a:pt x="461460" y="116881"/>
                  </a:lnTo>
                  <a:lnTo>
                    <a:pt x="461618" y="115611"/>
                  </a:lnTo>
                  <a:lnTo>
                    <a:pt x="451115" y="115611"/>
                  </a:lnTo>
                  <a:lnTo>
                    <a:pt x="450168" y="114341"/>
                  </a:lnTo>
                  <a:lnTo>
                    <a:pt x="446930" y="114341"/>
                  </a:lnTo>
                  <a:lnTo>
                    <a:pt x="446693" y="113071"/>
                  </a:lnTo>
                  <a:lnTo>
                    <a:pt x="446378" y="111801"/>
                  </a:lnTo>
                  <a:lnTo>
                    <a:pt x="448036" y="111801"/>
                  </a:lnTo>
                  <a:lnTo>
                    <a:pt x="447957" y="110531"/>
                  </a:lnTo>
                  <a:lnTo>
                    <a:pt x="448273" y="110531"/>
                  </a:lnTo>
                  <a:lnTo>
                    <a:pt x="450957" y="107991"/>
                  </a:lnTo>
                  <a:lnTo>
                    <a:pt x="447483" y="106721"/>
                  </a:lnTo>
                  <a:lnTo>
                    <a:pt x="448588" y="105451"/>
                  </a:lnTo>
                  <a:lnTo>
                    <a:pt x="445035" y="105451"/>
                  </a:lnTo>
                  <a:lnTo>
                    <a:pt x="444877" y="107991"/>
                  </a:lnTo>
                  <a:lnTo>
                    <a:pt x="443772" y="109261"/>
                  </a:lnTo>
                  <a:lnTo>
                    <a:pt x="445667" y="111801"/>
                  </a:lnTo>
                  <a:lnTo>
                    <a:pt x="445825" y="114341"/>
                  </a:lnTo>
                  <a:lnTo>
                    <a:pt x="448904" y="116881"/>
                  </a:lnTo>
                  <a:lnTo>
                    <a:pt x="445430" y="118151"/>
                  </a:lnTo>
                  <a:lnTo>
                    <a:pt x="448747" y="118151"/>
                  </a:lnTo>
                  <a:lnTo>
                    <a:pt x="449141" y="119421"/>
                  </a:lnTo>
                  <a:lnTo>
                    <a:pt x="449931" y="120691"/>
                  </a:lnTo>
                  <a:close/>
                </a:path>
                <a:path w="2360295" h="1867535">
                  <a:moveTo>
                    <a:pt x="453642" y="113071"/>
                  </a:moveTo>
                  <a:lnTo>
                    <a:pt x="454037" y="113071"/>
                  </a:lnTo>
                  <a:lnTo>
                    <a:pt x="453958" y="111801"/>
                  </a:lnTo>
                  <a:lnTo>
                    <a:pt x="453721" y="110531"/>
                  </a:lnTo>
                  <a:lnTo>
                    <a:pt x="453405" y="110531"/>
                  </a:lnTo>
                  <a:lnTo>
                    <a:pt x="453800" y="109261"/>
                  </a:lnTo>
                  <a:lnTo>
                    <a:pt x="454195" y="109261"/>
                  </a:lnTo>
                  <a:lnTo>
                    <a:pt x="454590" y="107991"/>
                  </a:lnTo>
                  <a:lnTo>
                    <a:pt x="459960" y="107991"/>
                  </a:lnTo>
                  <a:lnTo>
                    <a:pt x="460039" y="106721"/>
                  </a:lnTo>
                  <a:lnTo>
                    <a:pt x="451747" y="106721"/>
                  </a:lnTo>
                  <a:lnTo>
                    <a:pt x="451431" y="107991"/>
                  </a:lnTo>
                  <a:lnTo>
                    <a:pt x="452931" y="111801"/>
                  </a:lnTo>
                  <a:lnTo>
                    <a:pt x="453642" y="113071"/>
                  </a:lnTo>
                  <a:close/>
                </a:path>
                <a:path w="2360295" h="1867535">
                  <a:moveTo>
                    <a:pt x="452458" y="115611"/>
                  </a:moveTo>
                  <a:lnTo>
                    <a:pt x="460750" y="115611"/>
                  </a:lnTo>
                  <a:lnTo>
                    <a:pt x="462329" y="113071"/>
                  </a:lnTo>
                  <a:lnTo>
                    <a:pt x="460750" y="110531"/>
                  </a:lnTo>
                  <a:lnTo>
                    <a:pt x="461618" y="109261"/>
                  </a:lnTo>
                  <a:lnTo>
                    <a:pt x="460829" y="107991"/>
                  </a:lnTo>
                  <a:lnTo>
                    <a:pt x="454826" y="107991"/>
                  </a:lnTo>
                  <a:lnTo>
                    <a:pt x="455063" y="109261"/>
                  </a:lnTo>
                  <a:lnTo>
                    <a:pt x="455221" y="110531"/>
                  </a:lnTo>
                  <a:lnTo>
                    <a:pt x="455695" y="113071"/>
                  </a:lnTo>
                  <a:lnTo>
                    <a:pt x="453168" y="113071"/>
                  </a:lnTo>
                  <a:lnTo>
                    <a:pt x="452536" y="114341"/>
                  </a:lnTo>
                  <a:lnTo>
                    <a:pt x="452300" y="114341"/>
                  </a:lnTo>
                  <a:lnTo>
                    <a:pt x="452458" y="115611"/>
                  </a:lnTo>
                  <a:close/>
                </a:path>
                <a:path w="2360295" h="1867535">
                  <a:moveTo>
                    <a:pt x="451273" y="115611"/>
                  </a:moveTo>
                  <a:lnTo>
                    <a:pt x="449931" y="113071"/>
                  </a:lnTo>
                  <a:lnTo>
                    <a:pt x="448825" y="114341"/>
                  </a:lnTo>
                  <a:lnTo>
                    <a:pt x="450168" y="114341"/>
                  </a:lnTo>
                  <a:lnTo>
                    <a:pt x="451273" y="115611"/>
                  </a:lnTo>
                  <a:close/>
                </a:path>
                <a:path w="2360295" h="1867535">
                  <a:moveTo>
                    <a:pt x="447878" y="114341"/>
                  </a:moveTo>
                  <a:lnTo>
                    <a:pt x="448825" y="114341"/>
                  </a:lnTo>
                  <a:lnTo>
                    <a:pt x="448194" y="113071"/>
                  </a:lnTo>
                  <a:lnTo>
                    <a:pt x="447878" y="114341"/>
                  </a:lnTo>
                  <a:close/>
                </a:path>
                <a:path w="2360295" h="1867535">
                  <a:moveTo>
                    <a:pt x="451747" y="123231"/>
                  </a:moveTo>
                  <a:lnTo>
                    <a:pt x="452932" y="123231"/>
                  </a:lnTo>
                  <a:lnTo>
                    <a:pt x="453406" y="121961"/>
                  </a:lnTo>
                  <a:lnTo>
                    <a:pt x="459328" y="121961"/>
                  </a:lnTo>
                  <a:lnTo>
                    <a:pt x="460355" y="119421"/>
                  </a:lnTo>
                  <a:lnTo>
                    <a:pt x="458223" y="116881"/>
                  </a:lnTo>
                  <a:lnTo>
                    <a:pt x="451747" y="116881"/>
                  </a:lnTo>
                  <a:lnTo>
                    <a:pt x="452063" y="118151"/>
                  </a:lnTo>
                  <a:lnTo>
                    <a:pt x="452063" y="118898"/>
                  </a:lnTo>
                  <a:lnTo>
                    <a:pt x="452616" y="119421"/>
                  </a:lnTo>
                  <a:lnTo>
                    <a:pt x="452063" y="119421"/>
                  </a:lnTo>
                  <a:lnTo>
                    <a:pt x="452063" y="120691"/>
                  </a:lnTo>
                  <a:lnTo>
                    <a:pt x="451826" y="121961"/>
                  </a:lnTo>
                  <a:lnTo>
                    <a:pt x="451747" y="123231"/>
                  </a:lnTo>
                  <a:close/>
                </a:path>
                <a:path w="2360295" h="1867535">
                  <a:moveTo>
                    <a:pt x="449141" y="120691"/>
                  </a:moveTo>
                  <a:lnTo>
                    <a:pt x="448431" y="119421"/>
                  </a:lnTo>
                  <a:lnTo>
                    <a:pt x="448194" y="118151"/>
                  </a:lnTo>
                  <a:lnTo>
                    <a:pt x="445430" y="118151"/>
                  </a:lnTo>
                  <a:lnTo>
                    <a:pt x="446220" y="119421"/>
                  </a:lnTo>
                  <a:lnTo>
                    <a:pt x="447088" y="119421"/>
                  </a:lnTo>
                  <a:lnTo>
                    <a:pt x="449141" y="120691"/>
                  </a:lnTo>
                  <a:close/>
                </a:path>
                <a:path w="2360295" h="1867535">
                  <a:moveTo>
                    <a:pt x="452063" y="119421"/>
                  </a:moveTo>
                  <a:lnTo>
                    <a:pt x="452616" y="119421"/>
                  </a:lnTo>
                  <a:lnTo>
                    <a:pt x="452063" y="118898"/>
                  </a:lnTo>
                  <a:lnTo>
                    <a:pt x="452063" y="119421"/>
                  </a:lnTo>
                  <a:close/>
                </a:path>
                <a:path w="2360295" h="1867535">
                  <a:moveTo>
                    <a:pt x="450642" y="121961"/>
                  </a:moveTo>
                  <a:lnTo>
                    <a:pt x="450721" y="120691"/>
                  </a:lnTo>
                  <a:lnTo>
                    <a:pt x="450247" y="120691"/>
                  </a:lnTo>
                  <a:lnTo>
                    <a:pt x="450642" y="121961"/>
                  </a:lnTo>
                  <a:close/>
                </a:path>
                <a:path w="2360295" h="1867535">
                  <a:moveTo>
                    <a:pt x="459960" y="138471"/>
                  </a:moveTo>
                  <a:lnTo>
                    <a:pt x="461618" y="138471"/>
                  </a:lnTo>
                  <a:lnTo>
                    <a:pt x="461618" y="134661"/>
                  </a:lnTo>
                  <a:lnTo>
                    <a:pt x="462013" y="130851"/>
                  </a:lnTo>
                  <a:lnTo>
                    <a:pt x="461066" y="128311"/>
                  </a:lnTo>
                  <a:lnTo>
                    <a:pt x="460434" y="127041"/>
                  </a:lnTo>
                  <a:lnTo>
                    <a:pt x="461144" y="125771"/>
                  </a:lnTo>
                  <a:lnTo>
                    <a:pt x="460434" y="124501"/>
                  </a:lnTo>
                  <a:lnTo>
                    <a:pt x="463276" y="124501"/>
                  </a:lnTo>
                  <a:lnTo>
                    <a:pt x="459407" y="121961"/>
                  </a:lnTo>
                  <a:lnTo>
                    <a:pt x="453563" y="121961"/>
                  </a:lnTo>
                  <a:lnTo>
                    <a:pt x="453721" y="123231"/>
                  </a:lnTo>
                  <a:lnTo>
                    <a:pt x="453800" y="125771"/>
                  </a:lnTo>
                  <a:lnTo>
                    <a:pt x="453602" y="126408"/>
                  </a:lnTo>
                  <a:lnTo>
                    <a:pt x="453540" y="127403"/>
                  </a:lnTo>
                  <a:lnTo>
                    <a:pt x="453879" y="128311"/>
                  </a:lnTo>
                  <a:lnTo>
                    <a:pt x="454906" y="128311"/>
                  </a:lnTo>
                  <a:lnTo>
                    <a:pt x="452616" y="130851"/>
                  </a:lnTo>
                  <a:lnTo>
                    <a:pt x="454511" y="132121"/>
                  </a:lnTo>
                  <a:lnTo>
                    <a:pt x="454748" y="133391"/>
                  </a:lnTo>
                  <a:lnTo>
                    <a:pt x="454590" y="134661"/>
                  </a:lnTo>
                  <a:lnTo>
                    <a:pt x="452932" y="134661"/>
                  </a:lnTo>
                  <a:lnTo>
                    <a:pt x="453721" y="135931"/>
                  </a:lnTo>
                  <a:lnTo>
                    <a:pt x="459170" y="135931"/>
                  </a:lnTo>
                  <a:lnTo>
                    <a:pt x="460908" y="137201"/>
                  </a:lnTo>
                  <a:lnTo>
                    <a:pt x="460592" y="137201"/>
                  </a:lnTo>
                  <a:lnTo>
                    <a:pt x="459960" y="138471"/>
                  </a:lnTo>
                  <a:close/>
                </a:path>
                <a:path w="2360295" h="1867535">
                  <a:moveTo>
                    <a:pt x="453484" y="128311"/>
                  </a:moveTo>
                  <a:lnTo>
                    <a:pt x="453540" y="127403"/>
                  </a:lnTo>
                  <a:lnTo>
                    <a:pt x="453405" y="127041"/>
                  </a:lnTo>
                  <a:lnTo>
                    <a:pt x="453541" y="126604"/>
                  </a:lnTo>
                  <a:lnTo>
                    <a:pt x="453642" y="125771"/>
                  </a:lnTo>
                  <a:lnTo>
                    <a:pt x="452457" y="125771"/>
                  </a:lnTo>
                  <a:lnTo>
                    <a:pt x="453484" y="124501"/>
                  </a:lnTo>
                  <a:lnTo>
                    <a:pt x="452299" y="124501"/>
                  </a:lnTo>
                  <a:lnTo>
                    <a:pt x="451826" y="125771"/>
                  </a:lnTo>
                  <a:lnTo>
                    <a:pt x="451431" y="127041"/>
                  </a:lnTo>
                  <a:lnTo>
                    <a:pt x="452457" y="127041"/>
                  </a:lnTo>
                  <a:lnTo>
                    <a:pt x="453484" y="128311"/>
                  </a:lnTo>
                  <a:close/>
                </a:path>
                <a:path w="2360295" h="1867535">
                  <a:moveTo>
                    <a:pt x="449694" y="129581"/>
                  </a:moveTo>
                  <a:lnTo>
                    <a:pt x="450721" y="129581"/>
                  </a:lnTo>
                  <a:lnTo>
                    <a:pt x="450484" y="128311"/>
                  </a:lnTo>
                  <a:lnTo>
                    <a:pt x="449773" y="125771"/>
                  </a:lnTo>
                  <a:lnTo>
                    <a:pt x="449385" y="126604"/>
                  </a:lnTo>
                  <a:lnTo>
                    <a:pt x="450010" y="127041"/>
                  </a:lnTo>
                  <a:lnTo>
                    <a:pt x="449181" y="127041"/>
                  </a:lnTo>
                  <a:lnTo>
                    <a:pt x="448676" y="128123"/>
                  </a:lnTo>
                  <a:lnTo>
                    <a:pt x="448746" y="128311"/>
                  </a:lnTo>
                  <a:lnTo>
                    <a:pt x="449062" y="128311"/>
                  </a:lnTo>
                  <a:lnTo>
                    <a:pt x="449694" y="129581"/>
                  </a:lnTo>
                  <a:close/>
                </a:path>
                <a:path w="2360295" h="1867535">
                  <a:moveTo>
                    <a:pt x="447009" y="127041"/>
                  </a:moveTo>
                  <a:lnTo>
                    <a:pt x="449181" y="127041"/>
                  </a:lnTo>
                  <a:lnTo>
                    <a:pt x="449385" y="126604"/>
                  </a:lnTo>
                  <a:lnTo>
                    <a:pt x="448193" y="125771"/>
                  </a:lnTo>
                  <a:lnTo>
                    <a:pt x="447719" y="125771"/>
                  </a:lnTo>
                  <a:lnTo>
                    <a:pt x="447009" y="127041"/>
                  </a:lnTo>
                  <a:close/>
                </a:path>
                <a:path w="2360295" h="1867535">
                  <a:moveTo>
                    <a:pt x="453540" y="127403"/>
                  </a:moveTo>
                  <a:lnTo>
                    <a:pt x="453602" y="126408"/>
                  </a:lnTo>
                  <a:lnTo>
                    <a:pt x="453405" y="127041"/>
                  </a:lnTo>
                  <a:lnTo>
                    <a:pt x="453540" y="127403"/>
                  </a:lnTo>
                  <a:close/>
                </a:path>
                <a:path w="2360295" h="1867535">
                  <a:moveTo>
                    <a:pt x="449181" y="127041"/>
                  </a:moveTo>
                  <a:lnTo>
                    <a:pt x="450010" y="127041"/>
                  </a:lnTo>
                  <a:lnTo>
                    <a:pt x="449385" y="126604"/>
                  </a:lnTo>
                  <a:lnTo>
                    <a:pt x="449181" y="127041"/>
                  </a:lnTo>
                  <a:close/>
                </a:path>
                <a:path w="2360295" h="1867535">
                  <a:moveTo>
                    <a:pt x="448637" y="128207"/>
                  </a:moveTo>
                  <a:lnTo>
                    <a:pt x="448272" y="127041"/>
                  </a:lnTo>
                  <a:lnTo>
                    <a:pt x="447404" y="127041"/>
                  </a:lnTo>
                  <a:lnTo>
                    <a:pt x="448637" y="128207"/>
                  </a:lnTo>
                  <a:close/>
                </a:path>
                <a:path w="2360295" h="1867535">
                  <a:moveTo>
                    <a:pt x="448588" y="128311"/>
                  </a:moveTo>
                  <a:lnTo>
                    <a:pt x="448746" y="128311"/>
                  </a:lnTo>
                  <a:lnTo>
                    <a:pt x="448588" y="128311"/>
                  </a:lnTo>
                  <a:close/>
                </a:path>
                <a:path w="2360295" h="1867535">
                  <a:moveTo>
                    <a:pt x="450721" y="130851"/>
                  </a:moveTo>
                  <a:lnTo>
                    <a:pt x="451510" y="130851"/>
                  </a:lnTo>
                  <a:lnTo>
                    <a:pt x="454432" y="128311"/>
                  </a:lnTo>
                  <a:lnTo>
                    <a:pt x="450721" y="129581"/>
                  </a:lnTo>
                  <a:lnTo>
                    <a:pt x="450168" y="129581"/>
                  </a:lnTo>
                  <a:lnTo>
                    <a:pt x="450721" y="130851"/>
                  </a:lnTo>
                  <a:close/>
                </a:path>
                <a:path w="2360295" h="1867535">
                  <a:moveTo>
                    <a:pt x="448115" y="129581"/>
                  </a:moveTo>
                  <a:lnTo>
                    <a:pt x="449062" y="129581"/>
                  </a:lnTo>
                  <a:lnTo>
                    <a:pt x="448036" y="128311"/>
                  </a:lnTo>
                  <a:lnTo>
                    <a:pt x="447799" y="128311"/>
                  </a:lnTo>
                  <a:lnTo>
                    <a:pt x="448115" y="129581"/>
                  </a:lnTo>
                  <a:close/>
                </a:path>
                <a:path w="2360295" h="1867535">
                  <a:moveTo>
                    <a:pt x="446062" y="132121"/>
                  </a:moveTo>
                  <a:lnTo>
                    <a:pt x="447404" y="132121"/>
                  </a:lnTo>
                  <a:lnTo>
                    <a:pt x="448904" y="130851"/>
                  </a:lnTo>
                  <a:lnTo>
                    <a:pt x="447562" y="129581"/>
                  </a:lnTo>
                  <a:lnTo>
                    <a:pt x="446220" y="129581"/>
                  </a:lnTo>
                  <a:lnTo>
                    <a:pt x="446062" y="132121"/>
                  </a:lnTo>
                  <a:close/>
                </a:path>
                <a:path w="2360295" h="1867535">
                  <a:moveTo>
                    <a:pt x="447088" y="134661"/>
                  </a:moveTo>
                  <a:lnTo>
                    <a:pt x="451589" y="134661"/>
                  </a:lnTo>
                  <a:lnTo>
                    <a:pt x="449773" y="133391"/>
                  </a:lnTo>
                  <a:lnTo>
                    <a:pt x="451036" y="130851"/>
                  </a:lnTo>
                  <a:lnTo>
                    <a:pt x="448983" y="130851"/>
                  </a:lnTo>
                  <a:lnTo>
                    <a:pt x="447404" y="132121"/>
                  </a:lnTo>
                  <a:lnTo>
                    <a:pt x="448747" y="132121"/>
                  </a:lnTo>
                  <a:lnTo>
                    <a:pt x="447167" y="133391"/>
                  </a:lnTo>
                  <a:lnTo>
                    <a:pt x="447088" y="134661"/>
                  </a:lnTo>
                  <a:close/>
                </a:path>
                <a:path w="2360295" h="1867535">
                  <a:moveTo>
                    <a:pt x="452932" y="134661"/>
                  </a:moveTo>
                  <a:lnTo>
                    <a:pt x="454353" y="134661"/>
                  </a:lnTo>
                  <a:lnTo>
                    <a:pt x="454037" y="133391"/>
                  </a:lnTo>
                  <a:lnTo>
                    <a:pt x="453327" y="133391"/>
                  </a:lnTo>
                  <a:lnTo>
                    <a:pt x="452932" y="134661"/>
                  </a:lnTo>
                  <a:close/>
                </a:path>
                <a:path w="2360295" h="1867535">
                  <a:moveTo>
                    <a:pt x="448352" y="141011"/>
                  </a:moveTo>
                  <a:lnTo>
                    <a:pt x="455459" y="141011"/>
                  </a:lnTo>
                  <a:lnTo>
                    <a:pt x="456170" y="139741"/>
                  </a:lnTo>
                  <a:lnTo>
                    <a:pt x="457670" y="139741"/>
                  </a:lnTo>
                  <a:lnTo>
                    <a:pt x="457749" y="138471"/>
                  </a:lnTo>
                  <a:lnTo>
                    <a:pt x="457907" y="137201"/>
                  </a:lnTo>
                  <a:lnTo>
                    <a:pt x="450958" y="137201"/>
                  </a:lnTo>
                  <a:lnTo>
                    <a:pt x="450563" y="135931"/>
                  </a:lnTo>
                  <a:lnTo>
                    <a:pt x="451984" y="135931"/>
                  </a:lnTo>
                  <a:lnTo>
                    <a:pt x="452774" y="133391"/>
                  </a:lnTo>
                  <a:lnTo>
                    <a:pt x="451589" y="134661"/>
                  </a:lnTo>
                  <a:lnTo>
                    <a:pt x="447088" y="134661"/>
                  </a:lnTo>
                  <a:lnTo>
                    <a:pt x="447009" y="135931"/>
                  </a:lnTo>
                  <a:lnTo>
                    <a:pt x="445114" y="137201"/>
                  </a:lnTo>
                  <a:lnTo>
                    <a:pt x="447799" y="138471"/>
                  </a:lnTo>
                  <a:lnTo>
                    <a:pt x="446852" y="138471"/>
                  </a:lnTo>
                  <a:lnTo>
                    <a:pt x="447483" y="139741"/>
                  </a:lnTo>
                  <a:lnTo>
                    <a:pt x="456881" y="139741"/>
                  </a:lnTo>
                  <a:lnTo>
                    <a:pt x="457591" y="141011"/>
                  </a:lnTo>
                  <a:lnTo>
                    <a:pt x="448352" y="141011"/>
                  </a:lnTo>
                  <a:close/>
                </a:path>
                <a:path w="2360295" h="1867535">
                  <a:moveTo>
                    <a:pt x="456880" y="137201"/>
                  </a:moveTo>
                  <a:lnTo>
                    <a:pt x="457986" y="137201"/>
                  </a:lnTo>
                  <a:lnTo>
                    <a:pt x="458223" y="135931"/>
                  </a:lnTo>
                  <a:lnTo>
                    <a:pt x="456801" y="135931"/>
                  </a:lnTo>
                  <a:lnTo>
                    <a:pt x="456880" y="137201"/>
                  </a:lnTo>
                  <a:close/>
                </a:path>
                <a:path w="2360295" h="1867535">
                  <a:moveTo>
                    <a:pt x="455301" y="137201"/>
                  </a:moveTo>
                  <a:lnTo>
                    <a:pt x="456406" y="137201"/>
                  </a:lnTo>
                  <a:lnTo>
                    <a:pt x="456327" y="135931"/>
                  </a:lnTo>
                  <a:lnTo>
                    <a:pt x="456011" y="135931"/>
                  </a:lnTo>
                  <a:lnTo>
                    <a:pt x="455301" y="137201"/>
                  </a:lnTo>
                  <a:close/>
                </a:path>
                <a:path w="2360295" h="1867535">
                  <a:moveTo>
                    <a:pt x="451431" y="137201"/>
                  </a:moveTo>
                  <a:lnTo>
                    <a:pt x="454511" y="137201"/>
                  </a:lnTo>
                  <a:lnTo>
                    <a:pt x="454985" y="135931"/>
                  </a:lnTo>
                  <a:lnTo>
                    <a:pt x="451431" y="135931"/>
                  </a:lnTo>
                  <a:lnTo>
                    <a:pt x="451431" y="137201"/>
                  </a:lnTo>
                  <a:close/>
                </a:path>
                <a:path w="2360295" h="1867535">
                  <a:moveTo>
                    <a:pt x="445746" y="142281"/>
                  </a:moveTo>
                  <a:lnTo>
                    <a:pt x="456960" y="142281"/>
                  </a:lnTo>
                  <a:lnTo>
                    <a:pt x="455775" y="141011"/>
                  </a:lnTo>
                  <a:lnTo>
                    <a:pt x="445588" y="141011"/>
                  </a:lnTo>
                  <a:lnTo>
                    <a:pt x="445746" y="142281"/>
                  </a:lnTo>
                  <a:close/>
                </a:path>
                <a:path w="2360295" h="1867535">
                  <a:moveTo>
                    <a:pt x="449300" y="156251"/>
                  </a:moveTo>
                  <a:lnTo>
                    <a:pt x="449852" y="154981"/>
                  </a:lnTo>
                  <a:lnTo>
                    <a:pt x="455933" y="154981"/>
                  </a:lnTo>
                  <a:lnTo>
                    <a:pt x="455696" y="153711"/>
                  </a:lnTo>
                  <a:lnTo>
                    <a:pt x="456960" y="152652"/>
                  </a:lnTo>
                  <a:lnTo>
                    <a:pt x="456999" y="152314"/>
                  </a:lnTo>
                  <a:lnTo>
                    <a:pt x="455222" y="151171"/>
                  </a:lnTo>
                  <a:lnTo>
                    <a:pt x="454590" y="148631"/>
                  </a:lnTo>
                  <a:lnTo>
                    <a:pt x="454985" y="148631"/>
                  </a:lnTo>
                  <a:lnTo>
                    <a:pt x="455459" y="147361"/>
                  </a:lnTo>
                  <a:lnTo>
                    <a:pt x="455538" y="146091"/>
                  </a:lnTo>
                  <a:lnTo>
                    <a:pt x="454748" y="144821"/>
                  </a:lnTo>
                  <a:lnTo>
                    <a:pt x="456565" y="143551"/>
                  </a:lnTo>
                  <a:lnTo>
                    <a:pt x="461618" y="143551"/>
                  </a:lnTo>
                  <a:lnTo>
                    <a:pt x="461145" y="142281"/>
                  </a:lnTo>
                  <a:lnTo>
                    <a:pt x="447799" y="142281"/>
                  </a:lnTo>
                  <a:lnTo>
                    <a:pt x="448510" y="143551"/>
                  </a:lnTo>
                  <a:lnTo>
                    <a:pt x="447641" y="144821"/>
                  </a:lnTo>
                  <a:lnTo>
                    <a:pt x="448825" y="144821"/>
                  </a:lnTo>
                  <a:lnTo>
                    <a:pt x="448904" y="146091"/>
                  </a:lnTo>
                  <a:lnTo>
                    <a:pt x="448510" y="146091"/>
                  </a:lnTo>
                  <a:lnTo>
                    <a:pt x="447641" y="147361"/>
                  </a:lnTo>
                  <a:lnTo>
                    <a:pt x="448273" y="147361"/>
                  </a:lnTo>
                  <a:lnTo>
                    <a:pt x="447726" y="148534"/>
                  </a:lnTo>
                  <a:lnTo>
                    <a:pt x="447325" y="149901"/>
                  </a:lnTo>
                  <a:lnTo>
                    <a:pt x="449773" y="149901"/>
                  </a:lnTo>
                  <a:lnTo>
                    <a:pt x="450326" y="151171"/>
                  </a:lnTo>
                  <a:lnTo>
                    <a:pt x="450089" y="151171"/>
                  </a:lnTo>
                  <a:lnTo>
                    <a:pt x="449523" y="152652"/>
                  </a:lnTo>
                  <a:lnTo>
                    <a:pt x="449063" y="153711"/>
                  </a:lnTo>
                  <a:lnTo>
                    <a:pt x="449300" y="156251"/>
                  </a:lnTo>
                  <a:close/>
                </a:path>
                <a:path w="2360295" h="1867535">
                  <a:moveTo>
                    <a:pt x="460908" y="144821"/>
                  </a:moveTo>
                  <a:lnTo>
                    <a:pt x="461461" y="144821"/>
                  </a:lnTo>
                  <a:lnTo>
                    <a:pt x="461934" y="143551"/>
                  </a:lnTo>
                  <a:lnTo>
                    <a:pt x="460434" y="143551"/>
                  </a:lnTo>
                  <a:lnTo>
                    <a:pt x="460908" y="144821"/>
                  </a:lnTo>
                  <a:close/>
                </a:path>
                <a:path w="2360295" h="1867535">
                  <a:moveTo>
                    <a:pt x="456722" y="146091"/>
                  </a:moveTo>
                  <a:lnTo>
                    <a:pt x="460197" y="146091"/>
                  </a:lnTo>
                  <a:lnTo>
                    <a:pt x="459802" y="144821"/>
                  </a:lnTo>
                  <a:lnTo>
                    <a:pt x="459723" y="143551"/>
                  </a:lnTo>
                  <a:lnTo>
                    <a:pt x="456565" y="143551"/>
                  </a:lnTo>
                  <a:lnTo>
                    <a:pt x="456722" y="144821"/>
                  </a:lnTo>
                  <a:lnTo>
                    <a:pt x="456722" y="146091"/>
                  </a:lnTo>
                  <a:close/>
                </a:path>
                <a:path w="2360295" h="1867535">
                  <a:moveTo>
                    <a:pt x="448036" y="146091"/>
                  </a:moveTo>
                  <a:lnTo>
                    <a:pt x="448352" y="144821"/>
                  </a:lnTo>
                  <a:lnTo>
                    <a:pt x="447641" y="144821"/>
                  </a:lnTo>
                  <a:lnTo>
                    <a:pt x="448036" y="146091"/>
                  </a:lnTo>
                  <a:close/>
                </a:path>
                <a:path w="2360295" h="1867535">
                  <a:moveTo>
                    <a:pt x="458855" y="148631"/>
                  </a:moveTo>
                  <a:lnTo>
                    <a:pt x="460908" y="148631"/>
                  </a:lnTo>
                  <a:lnTo>
                    <a:pt x="462092" y="146091"/>
                  </a:lnTo>
                  <a:lnTo>
                    <a:pt x="456644" y="146091"/>
                  </a:lnTo>
                  <a:lnTo>
                    <a:pt x="456328" y="147361"/>
                  </a:lnTo>
                  <a:lnTo>
                    <a:pt x="458855" y="147361"/>
                  </a:lnTo>
                  <a:lnTo>
                    <a:pt x="458855" y="148631"/>
                  </a:lnTo>
                  <a:close/>
                </a:path>
                <a:path w="2360295" h="1867535">
                  <a:moveTo>
                    <a:pt x="446298" y="151171"/>
                  </a:moveTo>
                  <a:lnTo>
                    <a:pt x="446851" y="149901"/>
                  </a:lnTo>
                  <a:lnTo>
                    <a:pt x="447088" y="149901"/>
                  </a:lnTo>
                  <a:lnTo>
                    <a:pt x="447726" y="148534"/>
                  </a:lnTo>
                  <a:lnTo>
                    <a:pt x="446851" y="147361"/>
                  </a:lnTo>
                  <a:lnTo>
                    <a:pt x="446456" y="146091"/>
                  </a:lnTo>
                  <a:lnTo>
                    <a:pt x="446219" y="146091"/>
                  </a:lnTo>
                  <a:lnTo>
                    <a:pt x="445982" y="147361"/>
                  </a:lnTo>
                  <a:lnTo>
                    <a:pt x="445193" y="148631"/>
                  </a:lnTo>
                  <a:lnTo>
                    <a:pt x="446298" y="151171"/>
                  </a:lnTo>
                  <a:close/>
                </a:path>
                <a:path w="2360295" h="1867535">
                  <a:moveTo>
                    <a:pt x="457196" y="152441"/>
                  </a:moveTo>
                  <a:lnTo>
                    <a:pt x="457749" y="152441"/>
                  </a:lnTo>
                  <a:lnTo>
                    <a:pt x="458223" y="151171"/>
                  </a:lnTo>
                  <a:lnTo>
                    <a:pt x="459171" y="151171"/>
                  </a:lnTo>
                  <a:lnTo>
                    <a:pt x="458697" y="149901"/>
                  </a:lnTo>
                  <a:lnTo>
                    <a:pt x="458144" y="148631"/>
                  </a:lnTo>
                  <a:lnTo>
                    <a:pt x="458855" y="148631"/>
                  </a:lnTo>
                  <a:lnTo>
                    <a:pt x="455696" y="147361"/>
                  </a:lnTo>
                  <a:lnTo>
                    <a:pt x="456880" y="149901"/>
                  </a:lnTo>
                  <a:lnTo>
                    <a:pt x="457354" y="151171"/>
                  </a:lnTo>
                  <a:lnTo>
                    <a:pt x="456999" y="152314"/>
                  </a:lnTo>
                  <a:lnTo>
                    <a:pt x="457196" y="152441"/>
                  </a:lnTo>
                  <a:close/>
                </a:path>
                <a:path w="2360295" h="1867535">
                  <a:moveTo>
                    <a:pt x="447088" y="149901"/>
                  </a:moveTo>
                  <a:lnTo>
                    <a:pt x="447325" y="149901"/>
                  </a:lnTo>
                  <a:lnTo>
                    <a:pt x="447799" y="148631"/>
                  </a:lnTo>
                  <a:lnTo>
                    <a:pt x="447088" y="149901"/>
                  </a:lnTo>
                  <a:close/>
                </a:path>
                <a:path w="2360295" h="1867535">
                  <a:moveTo>
                    <a:pt x="460276" y="149901"/>
                  </a:moveTo>
                  <a:lnTo>
                    <a:pt x="461539" y="149901"/>
                  </a:lnTo>
                  <a:lnTo>
                    <a:pt x="460750" y="148631"/>
                  </a:lnTo>
                  <a:lnTo>
                    <a:pt x="460039" y="148631"/>
                  </a:lnTo>
                  <a:lnTo>
                    <a:pt x="460276" y="149901"/>
                  </a:lnTo>
                  <a:close/>
                </a:path>
                <a:path w="2360295" h="1867535">
                  <a:moveTo>
                    <a:pt x="461303" y="152441"/>
                  </a:moveTo>
                  <a:lnTo>
                    <a:pt x="460987" y="151171"/>
                  </a:lnTo>
                  <a:lnTo>
                    <a:pt x="459881" y="151171"/>
                  </a:lnTo>
                  <a:lnTo>
                    <a:pt x="461303" y="152441"/>
                  </a:lnTo>
                  <a:close/>
                </a:path>
                <a:path w="2360295" h="1867535">
                  <a:moveTo>
                    <a:pt x="459091" y="152441"/>
                  </a:moveTo>
                  <a:lnTo>
                    <a:pt x="459407" y="152441"/>
                  </a:lnTo>
                  <a:lnTo>
                    <a:pt x="459881" y="151171"/>
                  </a:lnTo>
                  <a:lnTo>
                    <a:pt x="458223" y="151171"/>
                  </a:lnTo>
                  <a:lnTo>
                    <a:pt x="459091" y="152441"/>
                  </a:lnTo>
                  <a:close/>
                </a:path>
                <a:path w="2360295" h="1867535">
                  <a:moveTo>
                    <a:pt x="456960" y="152652"/>
                  </a:moveTo>
                  <a:lnTo>
                    <a:pt x="457196" y="152441"/>
                  </a:lnTo>
                  <a:lnTo>
                    <a:pt x="456999" y="152314"/>
                  </a:lnTo>
                  <a:lnTo>
                    <a:pt x="456960" y="152652"/>
                  </a:lnTo>
                  <a:close/>
                </a:path>
                <a:path w="2360295" h="1867535">
                  <a:moveTo>
                    <a:pt x="456960" y="153711"/>
                  </a:moveTo>
                  <a:lnTo>
                    <a:pt x="458539" y="153711"/>
                  </a:lnTo>
                  <a:lnTo>
                    <a:pt x="457196" y="152441"/>
                  </a:lnTo>
                  <a:lnTo>
                    <a:pt x="456960" y="152652"/>
                  </a:lnTo>
                  <a:lnTo>
                    <a:pt x="456960" y="153711"/>
                  </a:lnTo>
                  <a:close/>
                </a:path>
                <a:path w="2360295" h="1867535">
                  <a:moveTo>
                    <a:pt x="456249" y="154981"/>
                  </a:moveTo>
                  <a:lnTo>
                    <a:pt x="457907" y="154981"/>
                  </a:lnTo>
                  <a:lnTo>
                    <a:pt x="457038" y="153711"/>
                  </a:lnTo>
                  <a:lnTo>
                    <a:pt x="456407" y="153711"/>
                  </a:lnTo>
                  <a:lnTo>
                    <a:pt x="456249" y="154981"/>
                  </a:lnTo>
                  <a:close/>
                </a:path>
                <a:path w="2360295" h="1867535">
                  <a:moveTo>
                    <a:pt x="448114" y="153781"/>
                  </a:moveTo>
                  <a:close/>
                </a:path>
                <a:path w="2360295" h="1867535">
                  <a:moveTo>
                    <a:pt x="446535" y="162601"/>
                  </a:moveTo>
                  <a:lnTo>
                    <a:pt x="447719" y="162601"/>
                  </a:lnTo>
                  <a:lnTo>
                    <a:pt x="448035" y="161331"/>
                  </a:lnTo>
                  <a:lnTo>
                    <a:pt x="448114" y="153781"/>
                  </a:lnTo>
                  <a:lnTo>
                    <a:pt x="446772" y="154981"/>
                  </a:lnTo>
                  <a:lnTo>
                    <a:pt x="446219" y="156251"/>
                  </a:lnTo>
                  <a:lnTo>
                    <a:pt x="446377" y="157521"/>
                  </a:lnTo>
                  <a:lnTo>
                    <a:pt x="447009" y="158791"/>
                  </a:lnTo>
                  <a:lnTo>
                    <a:pt x="447482" y="160061"/>
                  </a:lnTo>
                  <a:lnTo>
                    <a:pt x="446614" y="161331"/>
                  </a:lnTo>
                  <a:lnTo>
                    <a:pt x="446535" y="162601"/>
                  </a:lnTo>
                  <a:close/>
                </a:path>
                <a:path w="2360295" h="1867535">
                  <a:moveTo>
                    <a:pt x="451826" y="162601"/>
                  </a:moveTo>
                  <a:lnTo>
                    <a:pt x="460513" y="162601"/>
                  </a:lnTo>
                  <a:lnTo>
                    <a:pt x="460276" y="160061"/>
                  </a:lnTo>
                  <a:lnTo>
                    <a:pt x="458934" y="158791"/>
                  </a:lnTo>
                  <a:lnTo>
                    <a:pt x="460592" y="157521"/>
                  </a:lnTo>
                  <a:lnTo>
                    <a:pt x="456565" y="157521"/>
                  </a:lnTo>
                  <a:lnTo>
                    <a:pt x="457196" y="156251"/>
                  </a:lnTo>
                  <a:lnTo>
                    <a:pt x="457591" y="154981"/>
                  </a:lnTo>
                  <a:lnTo>
                    <a:pt x="450089" y="154981"/>
                  </a:lnTo>
                  <a:lnTo>
                    <a:pt x="450800" y="156251"/>
                  </a:lnTo>
                  <a:lnTo>
                    <a:pt x="450642" y="156251"/>
                  </a:lnTo>
                  <a:lnTo>
                    <a:pt x="450168" y="157521"/>
                  </a:lnTo>
                  <a:lnTo>
                    <a:pt x="449615" y="158791"/>
                  </a:lnTo>
                  <a:lnTo>
                    <a:pt x="451432" y="160061"/>
                  </a:lnTo>
                  <a:lnTo>
                    <a:pt x="451353" y="161331"/>
                  </a:lnTo>
                  <a:lnTo>
                    <a:pt x="453959" y="161331"/>
                  </a:lnTo>
                  <a:lnTo>
                    <a:pt x="451826" y="162601"/>
                  </a:lnTo>
                  <a:close/>
                </a:path>
                <a:path w="2360295" h="1867535">
                  <a:moveTo>
                    <a:pt x="458302" y="157521"/>
                  </a:moveTo>
                  <a:lnTo>
                    <a:pt x="460671" y="157521"/>
                  </a:lnTo>
                  <a:lnTo>
                    <a:pt x="459960" y="156251"/>
                  </a:lnTo>
                  <a:lnTo>
                    <a:pt x="459486" y="156251"/>
                  </a:lnTo>
                  <a:lnTo>
                    <a:pt x="458302" y="157521"/>
                  </a:lnTo>
                  <a:close/>
                </a:path>
                <a:path w="2360295" h="1867535">
                  <a:moveTo>
                    <a:pt x="458539" y="163871"/>
                  </a:moveTo>
                  <a:lnTo>
                    <a:pt x="460118" y="163871"/>
                  </a:lnTo>
                  <a:lnTo>
                    <a:pt x="460434" y="162601"/>
                  </a:lnTo>
                  <a:lnTo>
                    <a:pt x="459644" y="162601"/>
                  </a:lnTo>
                  <a:lnTo>
                    <a:pt x="458539" y="163871"/>
                  </a:lnTo>
                  <a:close/>
                </a:path>
                <a:path w="2360295" h="1867535">
                  <a:moveTo>
                    <a:pt x="452248" y="166411"/>
                  </a:moveTo>
                  <a:lnTo>
                    <a:pt x="456565" y="166411"/>
                  </a:lnTo>
                  <a:lnTo>
                    <a:pt x="456644" y="165141"/>
                  </a:lnTo>
                  <a:lnTo>
                    <a:pt x="456960" y="165141"/>
                  </a:lnTo>
                  <a:lnTo>
                    <a:pt x="457196" y="163871"/>
                  </a:lnTo>
                  <a:lnTo>
                    <a:pt x="457039" y="162601"/>
                  </a:lnTo>
                  <a:lnTo>
                    <a:pt x="453327" y="162601"/>
                  </a:lnTo>
                  <a:lnTo>
                    <a:pt x="454117" y="163871"/>
                  </a:lnTo>
                  <a:lnTo>
                    <a:pt x="451827" y="163871"/>
                  </a:lnTo>
                  <a:lnTo>
                    <a:pt x="452248" y="166411"/>
                  </a:lnTo>
                  <a:close/>
                </a:path>
                <a:path w="2360295" h="1867535">
                  <a:moveTo>
                    <a:pt x="452064" y="163871"/>
                  </a:moveTo>
                  <a:lnTo>
                    <a:pt x="453327" y="162601"/>
                  </a:lnTo>
                  <a:lnTo>
                    <a:pt x="451905" y="162601"/>
                  </a:lnTo>
                  <a:lnTo>
                    <a:pt x="452064" y="163871"/>
                  </a:lnTo>
                  <a:close/>
                </a:path>
                <a:path w="2360295" h="1867535">
                  <a:moveTo>
                    <a:pt x="457512" y="165141"/>
                  </a:moveTo>
                  <a:lnTo>
                    <a:pt x="458697" y="165141"/>
                  </a:lnTo>
                  <a:lnTo>
                    <a:pt x="457828" y="163871"/>
                  </a:lnTo>
                  <a:lnTo>
                    <a:pt x="457512" y="165141"/>
                  </a:lnTo>
                  <a:close/>
                </a:path>
                <a:path w="2360295" h="1867535">
                  <a:moveTo>
                    <a:pt x="446220" y="174031"/>
                  </a:moveTo>
                  <a:lnTo>
                    <a:pt x="459092" y="174031"/>
                  </a:lnTo>
                  <a:lnTo>
                    <a:pt x="459092" y="172761"/>
                  </a:lnTo>
                  <a:lnTo>
                    <a:pt x="459487" y="170221"/>
                  </a:lnTo>
                  <a:lnTo>
                    <a:pt x="460355" y="167681"/>
                  </a:lnTo>
                  <a:lnTo>
                    <a:pt x="460355" y="165141"/>
                  </a:lnTo>
                  <a:lnTo>
                    <a:pt x="458776" y="165141"/>
                  </a:lnTo>
                  <a:lnTo>
                    <a:pt x="458776" y="166411"/>
                  </a:lnTo>
                  <a:lnTo>
                    <a:pt x="452248" y="166411"/>
                  </a:lnTo>
                  <a:lnTo>
                    <a:pt x="452458" y="167681"/>
                  </a:lnTo>
                  <a:lnTo>
                    <a:pt x="449853" y="168951"/>
                  </a:lnTo>
                  <a:lnTo>
                    <a:pt x="448668" y="168951"/>
                  </a:lnTo>
                  <a:lnTo>
                    <a:pt x="448036" y="170221"/>
                  </a:lnTo>
                  <a:lnTo>
                    <a:pt x="449221" y="170221"/>
                  </a:lnTo>
                  <a:lnTo>
                    <a:pt x="448589" y="172761"/>
                  </a:lnTo>
                  <a:lnTo>
                    <a:pt x="446062" y="172761"/>
                  </a:lnTo>
                  <a:lnTo>
                    <a:pt x="446220" y="174031"/>
                  </a:lnTo>
                  <a:close/>
                </a:path>
                <a:path w="2360295" h="1867535">
                  <a:moveTo>
                    <a:pt x="459644" y="174031"/>
                  </a:moveTo>
                  <a:lnTo>
                    <a:pt x="460750" y="174030"/>
                  </a:lnTo>
                  <a:lnTo>
                    <a:pt x="459802" y="171491"/>
                  </a:lnTo>
                  <a:lnTo>
                    <a:pt x="459644" y="174031"/>
                  </a:lnTo>
                  <a:close/>
                </a:path>
                <a:path w="2360295" h="1867535">
                  <a:moveTo>
                    <a:pt x="458855" y="175301"/>
                  </a:moveTo>
                  <a:lnTo>
                    <a:pt x="460513" y="175301"/>
                  </a:lnTo>
                  <a:lnTo>
                    <a:pt x="459644" y="174031"/>
                  </a:lnTo>
                  <a:lnTo>
                    <a:pt x="458776" y="174031"/>
                  </a:lnTo>
                  <a:lnTo>
                    <a:pt x="458855" y="175301"/>
                  </a:lnTo>
                  <a:close/>
                </a:path>
                <a:path w="2360295" h="1867535">
                  <a:moveTo>
                    <a:pt x="450642" y="176571"/>
                  </a:moveTo>
                  <a:lnTo>
                    <a:pt x="460039" y="176571"/>
                  </a:lnTo>
                  <a:lnTo>
                    <a:pt x="459328" y="175301"/>
                  </a:lnTo>
                  <a:lnTo>
                    <a:pt x="458460" y="175301"/>
                  </a:lnTo>
                  <a:lnTo>
                    <a:pt x="458618" y="174031"/>
                  </a:lnTo>
                  <a:lnTo>
                    <a:pt x="448747" y="174031"/>
                  </a:lnTo>
                  <a:lnTo>
                    <a:pt x="450642" y="176571"/>
                  </a:lnTo>
                  <a:close/>
                </a:path>
                <a:path w="2360295" h="1867535">
                  <a:moveTo>
                    <a:pt x="446615" y="175301"/>
                  </a:moveTo>
                  <a:lnTo>
                    <a:pt x="447089" y="174031"/>
                  </a:lnTo>
                  <a:lnTo>
                    <a:pt x="446457" y="174031"/>
                  </a:lnTo>
                  <a:lnTo>
                    <a:pt x="446615" y="175301"/>
                  </a:lnTo>
                  <a:close/>
                </a:path>
                <a:path w="2360295" h="1867535">
                  <a:moveTo>
                    <a:pt x="450010" y="177841"/>
                  </a:moveTo>
                  <a:lnTo>
                    <a:pt x="460276" y="177841"/>
                  </a:lnTo>
                  <a:lnTo>
                    <a:pt x="460513" y="176571"/>
                  </a:lnTo>
                  <a:lnTo>
                    <a:pt x="449853" y="176571"/>
                  </a:lnTo>
                  <a:lnTo>
                    <a:pt x="450010" y="177841"/>
                  </a:lnTo>
                  <a:close/>
                </a:path>
                <a:path w="2360295" h="1867535">
                  <a:moveTo>
                    <a:pt x="447958" y="177841"/>
                  </a:moveTo>
                  <a:lnTo>
                    <a:pt x="449616" y="177841"/>
                  </a:lnTo>
                  <a:lnTo>
                    <a:pt x="449537" y="176571"/>
                  </a:lnTo>
                  <a:lnTo>
                    <a:pt x="448352" y="176571"/>
                  </a:lnTo>
                  <a:lnTo>
                    <a:pt x="447958" y="177841"/>
                  </a:lnTo>
                  <a:close/>
                </a:path>
                <a:path w="2360295" h="1867535">
                  <a:moveTo>
                    <a:pt x="460175" y="179580"/>
                  </a:moveTo>
                  <a:lnTo>
                    <a:pt x="460671" y="179111"/>
                  </a:lnTo>
                  <a:lnTo>
                    <a:pt x="460671" y="177841"/>
                  </a:lnTo>
                  <a:lnTo>
                    <a:pt x="449695" y="177841"/>
                  </a:lnTo>
                  <a:lnTo>
                    <a:pt x="448589" y="179111"/>
                  </a:lnTo>
                  <a:lnTo>
                    <a:pt x="460117" y="179111"/>
                  </a:lnTo>
                  <a:lnTo>
                    <a:pt x="460175" y="179580"/>
                  </a:lnTo>
                  <a:close/>
                </a:path>
                <a:path w="2360295" h="1867535">
                  <a:moveTo>
                    <a:pt x="446299" y="185461"/>
                  </a:moveTo>
                  <a:lnTo>
                    <a:pt x="452932" y="185461"/>
                  </a:lnTo>
                  <a:lnTo>
                    <a:pt x="454748" y="184191"/>
                  </a:lnTo>
                  <a:lnTo>
                    <a:pt x="456880" y="184191"/>
                  </a:lnTo>
                  <a:lnTo>
                    <a:pt x="456801" y="181651"/>
                  </a:lnTo>
                  <a:lnTo>
                    <a:pt x="457433" y="181651"/>
                  </a:lnTo>
                  <a:lnTo>
                    <a:pt x="459328" y="180381"/>
                  </a:lnTo>
                  <a:lnTo>
                    <a:pt x="460106" y="179645"/>
                  </a:lnTo>
                  <a:lnTo>
                    <a:pt x="460117" y="179111"/>
                  </a:lnTo>
                  <a:lnTo>
                    <a:pt x="447010" y="179111"/>
                  </a:lnTo>
                  <a:lnTo>
                    <a:pt x="448115" y="180381"/>
                  </a:lnTo>
                  <a:lnTo>
                    <a:pt x="444957" y="181651"/>
                  </a:lnTo>
                  <a:lnTo>
                    <a:pt x="447247" y="182921"/>
                  </a:lnTo>
                  <a:lnTo>
                    <a:pt x="448826" y="184191"/>
                  </a:lnTo>
                  <a:lnTo>
                    <a:pt x="455854" y="184191"/>
                  </a:lnTo>
                  <a:lnTo>
                    <a:pt x="456959" y="185461"/>
                  </a:lnTo>
                  <a:lnTo>
                    <a:pt x="446299" y="185461"/>
                  </a:lnTo>
                  <a:close/>
                </a:path>
                <a:path w="2360295" h="1867535">
                  <a:moveTo>
                    <a:pt x="460064" y="181651"/>
                  </a:moveTo>
                  <a:lnTo>
                    <a:pt x="460432" y="181651"/>
                  </a:lnTo>
                  <a:lnTo>
                    <a:pt x="460175" y="179580"/>
                  </a:lnTo>
                  <a:lnTo>
                    <a:pt x="460064" y="181651"/>
                  </a:lnTo>
                  <a:close/>
                </a:path>
                <a:path w="2360295" h="1867535">
                  <a:moveTo>
                    <a:pt x="460038" y="182921"/>
                  </a:moveTo>
                  <a:lnTo>
                    <a:pt x="460064" y="181651"/>
                  </a:lnTo>
                  <a:lnTo>
                    <a:pt x="459880" y="181651"/>
                  </a:lnTo>
                  <a:lnTo>
                    <a:pt x="459801" y="182286"/>
                  </a:lnTo>
                  <a:lnTo>
                    <a:pt x="460038" y="182921"/>
                  </a:lnTo>
                  <a:close/>
                </a:path>
                <a:path w="2360295" h="1867535">
                  <a:moveTo>
                    <a:pt x="458380" y="182921"/>
                  </a:moveTo>
                  <a:lnTo>
                    <a:pt x="459722" y="182921"/>
                  </a:lnTo>
                  <a:lnTo>
                    <a:pt x="459801" y="182286"/>
                  </a:lnTo>
                  <a:lnTo>
                    <a:pt x="459564" y="181651"/>
                  </a:lnTo>
                  <a:lnTo>
                    <a:pt x="457590" y="181651"/>
                  </a:lnTo>
                  <a:lnTo>
                    <a:pt x="458380" y="182921"/>
                  </a:lnTo>
                  <a:close/>
                </a:path>
                <a:path w="2360295" h="1867535">
                  <a:moveTo>
                    <a:pt x="458381" y="194351"/>
                  </a:moveTo>
                  <a:lnTo>
                    <a:pt x="460197" y="194351"/>
                  </a:lnTo>
                  <a:lnTo>
                    <a:pt x="460039" y="193081"/>
                  </a:lnTo>
                  <a:lnTo>
                    <a:pt x="459565" y="190541"/>
                  </a:lnTo>
                  <a:lnTo>
                    <a:pt x="459328" y="188001"/>
                  </a:lnTo>
                  <a:lnTo>
                    <a:pt x="458617" y="185461"/>
                  </a:lnTo>
                  <a:lnTo>
                    <a:pt x="458144" y="184191"/>
                  </a:lnTo>
                  <a:lnTo>
                    <a:pt x="457749" y="186731"/>
                  </a:lnTo>
                  <a:lnTo>
                    <a:pt x="456722" y="186731"/>
                  </a:lnTo>
                  <a:lnTo>
                    <a:pt x="455617" y="188001"/>
                  </a:lnTo>
                  <a:lnTo>
                    <a:pt x="456406" y="188001"/>
                  </a:lnTo>
                  <a:lnTo>
                    <a:pt x="455933" y="189271"/>
                  </a:lnTo>
                  <a:lnTo>
                    <a:pt x="455380" y="190541"/>
                  </a:lnTo>
                  <a:lnTo>
                    <a:pt x="458696" y="190541"/>
                  </a:lnTo>
                  <a:lnTo>
                    <a:pt x="457828" y="193081"/>
                  </a:lnTo>
                  <a:lnTo>
                    <a:pt x="458381" y="194351"/>
                  </a:lnTo>
                  <a:close/>
                </a:path>
                <a:path w="2360295" h="1867535">
                  <a:moveTo>
                    <a:pt x="454432" y="186731"/>
                  </a:moveTo>
                  <a:lnTo>
                    <a:pt x="455301" y="186731"/>
                  </a:lnTo>
                  <a:lnTo>
                    <a:pt x="454906" y="185461"/>
                  </a:lnTo>
                  <a:lnTo>
                    <a:pt x="455301" y="184191"/>
                  </a:lnTo>
                  <a:lnTo>
                    <a:pt x="454748" y="184191"/>
                  </a:lnTo>
                  <a:lnTo>
                    <a:pt x="454511" y="185461"/>
                  </a:lnTo>
                  <a:lnTo>
                    <a:pt x="454432" y="186731"/>
                  </a:lnTo>
                  <a:close/>
                </a:path>
                <a:path w="2360295" h="1867535">
                  <a:moveTo>
                    <a:pt x="457486" y="186307"/>
                  </a:moveTo>
                  <a:lnTo>
                    <a:pt x="457275" y="185461"/>
                  </a:lnTo>
                  <a:lnTo>
                    <a:pt x="456959" y="185461"/>
                  </a:lnTo>
                  <a:lnTo>
                    <a:pt x="457486" y="186307"/>
                  </a:lnTo>
                  <a:close/>
                </a:path>
                <a:path w="2360295" h="1867535">
                  <a:moveTo>
                    <a:pt x="452221" y="195621"/>
                  </a:moveTo>
                  <a:lnTo>
                    <a:pt x="452458" y="194351"/>
                  </a:lnTo>
                  <a:lnTo>
                    <a:pt x="452774" y="194351"/>
                  </a:lnTo>
                  <a:lnTo>
                    <a:pt x="452774" y="193081"/>
                  </a:lnTo>
                  <a:lnTo>
                    <a:pt x="452616" y="191811"/>
                  </a:lnTo>
                  <a:lnTo>
                    <a:pt x="452064" y="191811"/>
                  </a:lnTo>
                  <a:lnTo>
                    <a:pt x="453564" y="186731"/>
                  </a:lnTo>
                  <a:lnTo>
                    <a:pt x="453722" y="186731"/>
                  </a:lnTo>
                  <a:lnTo>
                    <a:pt x="453248" y="185461"/>
                  </a:lnTo>
                  <a:lnTo>
                    <a:pt x="447879" y="185461"/>
                  </a:lnTo>
                  <a:lnTo>
                    <a:pt x="448037" y="188001"/>
                  </a:lnTo>
                  <a:lnTo>
                    <a:pt x="445905" y="188001"/>
                  </a:lnTo>
                  <a:lnTo>
                    <a:pt x="446000" y="191811"/>
                  </a:lnTo>
                  <a:lnTo>
                    <a:pt x="446094" y="193081"/>
                  </a:lnTo>
                  <a:lnTo>
                    <a:pt x="452537" y="193081"/>
                  </a:lnTo>
                  <a:lnTo>
                    <a:pt x="452221" y="194351"/>
                  </a:lnTo>
                  <a:lnTo>
                    <a:pt x="452221" y="195621"/>
                  </a:lnTo>
                  <a:close/>
                </a:path>
                <a:path w="2360295" h="1867535">
                  <a:moveTo>
                    <a:pt x="447130" y="186332"/>
                  </a:moveTo>
                  <a:lnTo>
                    <a:pt x="447563" y="185461"/>
                  </a:lnTo>
                  <a:lnTo>
                    <a:pt x="446852" y="185461"/>
                  </a:lnTo>
                  <a:lnTo>
                    <a:pt x="446700" y="186075"/>
                  </a:lnTo>
                  <a:lnTo>
                    <a:pt x="447130" y="186332"/>
                  </a:lnTo>
                  <a:close/>
                </a:path>
                <a:path w="2360295" h="1867535">
                  <a:moveTo>
                    <a:pt x="445786" y="186731"/>
                  </a:moveTo>
                  <a:lnTo>
                    <a:pt x="446537" y="186731"/>
                  </a:lnTo>
                  <a:lnTo>
                    <a:pt x="446700" y="186075"/>
                  </a:lnTo>
                  <a:lnTo>
                    <a:pt x="445668" y="185461"/>
                  </a:lnTo>
                  <a:lnTo>
                    <a:pt x="445786" y="186731"/>
                  </a:lnTo>
                  <a:close/>
                </a:path>
                <a:path w="2360295" h="1867535">
                  <a:moveTo>
                    <a:pt x="446537" y="186731"/>
                  </a:moveTo>
                  <a:lnTo>
                    <a:pt x="446931" y="186731"/>
                  </a:lnTo>
                  <a:lnTo>
                    <a:pt x="447130" y="186332"/>
                  </a:lnTo>
                  <a:lnTo>
                    <a:pt x="446700" y="186075"/>
                  </a:lnTo>
                  <a:lnTo>
                    <a:pt x="446537" y="186731"/>
                  </a:lnTo>
                  <a:close/>
                </a:path>
                <a:path w="2360295" h="1867535">
                  <a:moveTo>
                    <a:pt x="457591" y="186731"/>
                  </a:moveTo>
                  <a:lnTo>
                    <a:pt x="457749" y="186731"/>
                  </a:lnTo>
                  <a:lnTo>
                    <a:pt x="457486" y="186307"/>
                  </a:lnTo>
                  <a:lnTo>
                    <a:pt x="457591" y="186731"/>
                  </a:lnTo>
                  <a:close/>
                </a:path>
                <a:path w="2360295" h="1867535">
                  <a:moveTo>
                    <a:pt x="445905" y="188001"/>
                  </a:moveTo>
                  <a:lnTo>
                    <a:pt x="448037" y="188001"/>
                  </a:lnTo>
                  <a:lnTo>
                    <a:pt x="447800" y="186731"/>
                  </a:lnTo>
                  <a:lnTo>
                    <a:pt x="447130" y="186332"/>
                  </a:lnTo>
                  <a:lnTo>
                    <a:pt x="446931" y="186731"/>
                  </a:lnTo>
                  <a:lnTo>
                    <a:pt x="445786" y="186731"/>
                  </a:lnTo>
                  <a:lnTo>
                    <a:pt x="445905" y="188001"/>
                  </a:lnTo>
                  <a:close/>
                </a:path>
                <a:path w="2360295" h="1867535">
                  <a:moveTo>
                    <a:pt x="455222" y="194351"/>
                  </a:moveTo>
                  <a:lnTo>
                    <a:pt x="456249" y="194351"/>
                  </a:lnTo>
                  <a:lnTo>
                    <a:pt x="457354" y="191811"/>
                  </a:lnTo>
                  <a:lnTo>
                    <a:pt x="457828" y="190541"/>
                  </a:lnTo>
                  <a:lnTo>
                    <a:pt x="455380" y="190541"/>
                  </a:lnTo>
                  <a:lnTo>
                    <a:pt x="453011" y="191811"/>
                  </a:lnTo>
                  <a:lnTo>
                    <a:pt x="455459" y="193081"/>
                  </a:lnTo>
                  <a:lnTo>
                    <a:pt x="455222" y="194351"/>
                  </a:lnTo>
                  <a:close/>
                </a:path>
                <a:path w="2360295" h="1867535">
                  <a:moveTo>
                    <a:pt x="450977" y="195173"/>
                  </a:moveTo>
                  <a:lnTo>
                    <a:pt x="452537" y="193081"/>
                  </a:lnTo>
                  <a:lnTo>
                    <a:pt x="446094" y="193081"/>
                  </a:lnTo>
                  <a:lnTo>
                    <a:pt x="446189" y="194351"/>
                  </a:lnTo>
                  <a:lnTo>
                    <a:pt x="450721" y="194351"/>
                  </a:lnTo>
                  <a:lnTo>
                    <a:pt x="450683" y="194958"/>
                  </a:lnTo>
                  <a:lnTo>
                    <a:pt x="450977" y="195173"/>
                  </a:lnTo>
                  <a:close/>
                </a:path>
                <a:path w="2360295" h="1867535">
                  <a:moveTo>
                    <a:pt x="456880" y="196891"/>
                  </a:moveTo>
                  <a:lnTo>
                    <a:pt x="457196" y="196891"/>
                  </a:lnTo>
                  <a:lnTo>
                    <a:pt x="457512" y="195621"/>
                  </a:lnTo>
                  <a:lnTo>
                    <a:pt x="458933" y="194351"/>
                  </a:lnTo>
                  <a:lnTo>
                    <a:pt x="455459" y="194351"/>
                  </a:lnTo>
                  <a:lnTo>
                    <a:pt x="455854" y="195621"/>
                  </a:lnTo>
                  <a:lnTo>
                    <a:pt x="456880" y="196891"/>
                  </a:lnTo>
                  <a:close/>
                </a:path>
                <a:path w="2360295" h="1867535">
                  <a:moveTo>
                    <a:pt x="454985" y="195621"/>
                  </a:moveTo>
                  <a:lnTo>
                    <a:pt x="455301" y="194351"/>
                  </a:lnTo>
                  <a:lnTo>
                    <a:pt x="455143" y="194351"/>
                  </a:lnTo>
                  <a:lnTo>
                    <a:pt x="454985" y="195621"/>
                  </a:lnTo>
                  <a:close/>
                </a:path>
                <a:path w="2360295" h="1867535">
                  <a:moveTo>
                    <a:pt x="446379" y="196891"/>
                  </a:moveTo>
                  <a:lnTo>
                    <a:pt x="446773" y="196891"/>
                  </a:lnTo>
                  <a:lnTo>
                    <a:pt x="446852" y="195621"/>
                  </a:lnTo>
                  <a:lnTo>
                    <a:pt x="450642" y="195621"/>
                  </a:lnTo>
                  <a:lnTo>
                    <a:pt x="450683" y="194958"/>
                  </a:lnTo>
                  <a:lnTo>
                    <a:pt x="449853" y="194351"/>
                  </a:lnTo>
                  <a:lnTo>
                    <a:pt x="446189" y="194351"/>
                  </a:lnTo>
                  <a:lnTo>
                    <a:pt x="446379" y="196891"/>
                  </a:lnTo>
                  <a:close/>
                </a:path>
                <a:path w="2360295" h="1867535">
                  <a:moveTo>
                    <a:pt x="450642" y="195621"/>
                  </a:moveTo>
                  <a:lnTo>
                    <a:pt x="450977" y="195173"/>
                  </a:lnTo>
                  <a:lnTo>
                    <a:pt x="450683" y="194958"/>
                  </a:lnTo>
                  <a:lnTo>
                    <a:pt x="450642" y="195621"/>
                  </a:lnTo>
                  <a:close/>
                </a:path>
                <a:path w="2360295" h="1867535">
                  <a:moveTo>
                    <a:pt x="449300" y="203241"/>
                  </a:moveTo>
                  <a:lnTo>
                    <a:pt x="448984" y="201971"/>
                  </a:lnTo>
                  <a:lnTo>
                    <a:pt x="448194" y="200701"/>
                  </a:lnTo>
                  <a:lnTo>
                    <a:pt x="449221" y="199431"/>
                  </a:lnTo>
                  <a:lnTo>
                    <a:pt x="449616" y="198161"/>
                  </a:lnTo>
                  <a:lnTo>
                    <a:pt x="450089" y="196891"/>
                  </a:lnTo>
                  <a:lnTo>
                    <a:pt x="451590" y="195621"/>
                  </a:lnTo>
                  <a:lnTo>
                    <a:pt x="450977" y="195173"/>
                  </a:lnTo>
                  <a:lnTo>
                    <a:pt x="450642" y="195621"/>
                  </a:lnTo>
                  <a:lnTo>
                    <a:pt x="447326" y="195621"/>
                  </a:lnTo>
                  <a:lnTo>
                    <a:pt x="447247" y="196891"/>
                  </a:lnTo>
                  <a:lnTo>
                    <a:pt x="446931" y="198161"/>
                  </a:lnTo>
                  <a:lnTo>
                    <a:pt x="446299" y="198161"/>
                  </a:lnTo>
                  <a:lnTo>
                    <a:pt x="446378" y="199431"/>
                  </a:lnTo>
                  <a:lnTo>
                    <a:pt x="447563" y="199431"/>
                  </a:lnTo>
                  <a:lnTo>
                    <a:pt x="446931" y="200701"/>
                  </a:lnTo>
                  <a:lnTo>
                    <a:pt x="447721" y="200701"/>
                  </a:lnTo>
                  <a:lnTo>
                    <a:pt x="449300" y="203241"/>
                  </a:lnTo>
                  <a:close/>
                </a:path>
                <a:path w="2360295" h="1867535">
                  <a:moveTo>
                    <a:pt x="460038" y="198161"/>
                  </a:moveTo>
                  <a:lnTo>
                    <a:pt x="460748" y="198161"/>
                  </a:lnTo>
                  <a:lnTo>
                    <a:pt x="460985" y="196891"/>
                  </a:lnTo>
                  <a:lnTo>
                    <a:pt x="459564" y="196891"/>
                  </a:lnTo>
                  <a:lnTo>
                    <a:pt x="460038" y="198161"/>
                  </a:lnTo>
                  <a:close/>
                </a:path>
                <a:path w="2360295" h="1867535">
                  <a:moveTo>
                    <a:pt x="459722" y="200701"/>
                  </a:moveTo>
                  <a:lnTo>
                    <a:pt x="460590" y="200701"/>
                  </a:lnTo>
                  <a:lnTo>
                    <a:pt x="461064" y="199431"/>
                  </a:lnTo>
                  <a:lnTo>
                    <a:pt x="461301" y="199431"/>
                  </a:lnTo>
                  <a:lnTo>
                    <a:pt x="461301" y="198161"/>
                  </a:lnTo>
                  <a:lnTo>
                    <a:pt x="460590" y="198161"/>
                  </a:lnTo>
                  <a:lnTo>
                    <a:pt x="459248" y="199431"/>
                  </a:lnTo>
                  <a:lnTo>
                    <a:pt x="459722" y="200701"/>
                  </a:lnTo>
                  <a:close/>
                </a:path>
                <a:path w="2360295" h="1867535">
                  <a:moveTo>
                    <a:pt x="453958" y="199431"/>
                  </a:moveTo>
                  <a:lnTo>
                    <a:pt x="454984" y="199431"/>
                  </a:lnTo>
                  <a:lnTo>
                    <a:pt x="454905" y="198161"/>
                  </a:lnTo>
                  <a:lnTo>
                    <a:pt x="453879" y="198161"/>
                  </a:lnTo>
                  <a:lnTo>
                    <a:pt x="453958" y="199431"/>
                  </a:lnTo>
                  <a:close/>
                </a:path>
                <a:path w="2360295" h="1867535">
                  <a:moveTo>
                    <a:pt x="456484" y="201971"/>
                  </a:moveTo>
                  <a:lnTo>
                    <a:pt x="457274" y="201971"/>
                  </a:lnTo>
                  <a:lnTo>
                    <a:pt x="457432" y="200701"/>
                  </a:lnTo>
                  <a:lnTo>
                    <a:pt x="456958" y="199431"/>
                  </a:lnTo>
                  <a:lnTo>
                    <a:pt x="456958" y="200701"/>
                  </a:lnTo>
                  <a:lnTo>
                    <a:pt x="455853" y="200701"/>
                  </a:lnTo>
                  <a:lnTo>
                    <a:pt x="456484" y="201971"/>
                  </a:lnTo>
                  <a:close/>
                </a:path>
                <a:path w="2360295" h="1867535">
                  <a:moveTo>
                    <a:pt x="455695" y="200701"/>
                  </a:moveTo>
                  <a:lnTo>
                    <a:pt x="456247" y="200701"/>
                  </a:lnTo>
                  <a:lnTo>
                    <a:pt x="456405" y="199431"/>
                  </a:lnTo>
                  <a:lnTo>
                    <a:pt x="455379" y="199431"/>
                  </a:lnTo>
                  <a:lnTo>
                    <a:pt x="455695" y="200701"/>
                  </a:lnTo>
                  <a:close/>
                </a:path>
                <a:path w="2360295" h="1867535">
                  <a:moveTo>
                    <a:pt x="454826" y="200701"/>
                  </a:moveTo>
                  <a:lnTo>
                    <a:pt x="455379" y="199431"/>
                  </a:lnTo>
                  <a:lnTo>
                    <a:pt x="454036" y="199431"/>
                  </a:lnTo>
                  <a:lnTo>
                    <a:pt x="454826" y="200701"/>
                  </a:lnTo>
                  <a:close/>
                </a:path>
                <a:path w="2360295" h="1867535">
                  <a:moveTo>
                    <a:pt x="452537" y="201971"/>
                  </a:moveTo>
                  <a:lnTo>
                    <a:pt x="453721" y="201971"/>
                  </a:lnTo>
                  <a:lnTo>
                    <a:pt x="453484" y="200701"/>
                  </a:lnTo>
                  <a:lnTo>
                    <a:pt x="453405" y="199431"/>
                  </a:lnTo>
                  <a:lnTo>
                    <a:pt x="453011" y="199431"/>
                  </a:lnTo>
                  <a:lnTo>
                    <a:pt x="452537" y="201971"/>
                  </a:lnTo>
                  <a:close/>
                </a:path>
                <a:path w="2360295" h="1867535">
                  <a:moveTo>
                    <a:pt x="446458" y="201971"/>
                  </a:moveTo>
                  <a:lnTo>
                    <a:pt x="446773" y="201971"/>
                  </a:lnTo>
                  <a:lnTo>
                    <a:pt x="447721" y="200701"/>
                  </a:lnTo>
                  <a:lnTo>
                    <a:pt x="446694" y="200701"/>
                  </a:lnTo>
                  <a:lnTo>
                    <a:pt x="446458" y="201971"/>
                  </a:lnTo>
                  <a:close/>
                </a:path>
                <a:path w="2360295" h="1867535">
                  <a:moveTo>
                    <a:pt x="458617" y="205781"/>
                  </a:moveTo>
                  <a:lnTo>
                    <a:pt x="459959" y="204511"/>
                  </a:lnTo>
                  <a:lnTo>
                    <a:pt x="459959" y="201971"/>
                  </a:lnTo>
                  <a:lnTo>
                    <a:pt x="459248" y="201971"/>
                  </a:lnTo>
                  <a:lnTo>
                    <a:pt x="458695" y="203241"/>
                  </a:lnTo>
                  <a:lnTo>
                    <a:pt x="458538" y="204511"/>
                  </a:lnTo>
                  <a:lnTo>
                    <a:pt x="458617" y="205781"/>
                  </a:lnTo>
                  <a:close/>
                </a:path>
                <a:path w="2360295" h="1867535">
                  <a:moveTo>
                    <a:pt x="457511" y="203241"/>
                  </a:moveTo>
                  <a:lnTo>
                    <a:pt x="458458" y="203241"/>
                  </a:lnTo>
                  <a:lnTo>
                    <a:pt x="457985" y="201971"/>
                  </a:lnTo>
                  <a:lnTo>
                    <a:pt x="457511" y="203241"/>
                  </a:lnTo>
                  <a:close/>
                </a:path>
                <a:path w="2360295" h="1867535">
                  <a:moveTo>
                    <a:pt x="453879" y="204511"/>
                  </a:moveTo>
                  <a:lnTo>
                    <a:pt x="454274" y="203241"/>
                  </a:lnTo>
                  <a:lnTo>
                    <a:pt x="455616" y="203241"/>
                  </a:lnTo>
                  <a:lnTo>
                    <a:pt x="454906" y="201971"/>
                  </a:lnTo>
                  <a:lnTo>
                    <a:pt x="451510" y="201971"/>
                  </a:lnTo>
                  <a:lnTo>
                    <a:pt x="453879" y="204511"/>
                  </a:lnTo>
                  <a:close/>
                </a:path>
                <a:path w="2360295" h="1867535">
                  <a:moveTo>
                    <a:pt x="450642" y="204511"/>
                  </a:moveTo>
                  <a:lnTo>
                    <a:pt x="452142" y="204511"/>
                  </a:lnTo>
                  <a:lnTo>
                    <a:pt x="451510" y="201971"/>
                  </a:lnTo>
                  <a:lnTo>
                    <a:pt x="450563" y="201971"/>
                  </a:lnTo>
                  <a:lnTo>
                    <a:pt x="451195" y="203241"/>
                  </a:lnTo>
                  <a:lnTo>
                    <a:pt x="450642" y="204511"/>
                  </a:lnTo>
                  <a:close/>
                </a:path>
                <a:path w="2360295" h="1867535">
                  <a:moveTo>
                    <a:pt x="454511" y="210861"/>
                  </a:moveTo>
                  <a:lnTo>
                    <a:pt x="456879" y="210861"/>
                  </a:lnTo>
                  <a:lnTo>
                    <a:pt x="456958" y="209591"/>
                  </a:lnTo>
                  <a:lnTo>
                    <a:pt x="457274" y="207051"/>
                  </a:lnTo>
                  <a:lnTo>
                    <a:pt x="457037" y="205781"/>
                  </a:lnTo>
                  <a:lnTo>
                    <a:pt x="456958" y="204511"/>
                  </a:lnTo>
                  <a:lnTo>
                    <a:pt x="456800" y="203241"/>
                  </a:lnTo>
                  <a:lnTo>
                    <a:pt x="455142" y="203241"/>
                  </a:lnTo>
                  <a:lnTo>
                    <a:pt x="454827" y="204511"/>
                  </a:lnTo>
                  <a:lnTo>
                    <a:pt x="451194" y="204511"/>
                  </a:lnTo>
                  <a:lnTo>
                    <a:pt x="451510" y="205781"/>
                  </a:lnTo>
                  <a:lnTo>
                    <a:pt x="452537" y="207051"/>
                  </a:lnTo>
                  <a:lnTo>
                    <a:pt x="455063" y="207051"/>
                  </a:lnTo>
                  <a:lnTo>
                    <a:pt x="455221" y="208321"/>
                  </a:lnTo>
                  <a:lnTo>
                    <a:pt x="455695" y="208321"/>
                  </a:lnTo>
                  <a:lnTo>
                    <a:pt x="455458" y="209591"/>
                  </a:lnTo>
                  <a:lnTo>
                    <a:pt x="454452" y="210670"/>
                  </a:lnTo>
                  <a:lnTo>
                    <a:pt x="454511" y="210861"/>
                  </a:lnTo>
                  <a:close/>
                </a:path>
                <a:path w="2360295" h="1867535">
                  <a:moveTo>
                    <a:pt x="451510" y="205781"/>
                  </a:moveTo>
                  <a:lnTo>
                    <a:pt x="450957" y="204511"/>
                  </a:lnTo>
                  <a:lnTo>
                    <a:pt x="450484" y="204511"/>
                  </a:lnTo>
                  <a:lnTo>
                    <a:pt x="451510" y="205781"/>
                  </a:lnTo>
                  <a:close/>
                </a:path>
                <a:path w="2360295" h="1867535">
                  <a:moveTo>
                    <a:pt x="457748" y="212131"/>
                  </a:moveTo>
                  <a:lnTo>
                    <a:pt x="459643" y="209591"/>
                  </a:lnTo>
                  <a:lnTo>
                    <a:pt x="459090" y="209591"/>
                  </a:lnTo>
                  <a:lnTo>
                    <a:pt x="459880" y="208321"/>
                  </a:lnTo>
                  <a:lnTo>
                    <a:pt x="460038" y="208321"/>
                  </a:lnTo>
                  <a:lnTo>
                    <a:pt x="459248" y="207051"/>
                  </a:lnTo>
                  <a:lnTo>
                    <a:pt x="458617" y="205781"/>
                  </a:lnTo>
                  <a:lnTo>
                    <a:pt x="458301" y="207051"/>
                  </a:lnTo>
                  <a:lnTo>
                    <a:pt x="457748" y="208321"/>
                  </a:lnTo>
                  <a:lnTo>
                    <a:pt x="459880" y="208321"/>
                  </a:lnTo>
                  <a:lnTo>
                    <a:pt x="459659" y="208829"/>
                  </a:lnTo>
                  <a:lnTo>
                    <a:pt x="458190" y="208829"/>
                  </a:lnTo>
                  <a:lnTo>
                    <a:pt x="458854" y="209591"/>
                  </a:lnTo>
                  <a:lnTo>
                    <a:pt x="457116" y="210861"/>
                  </a:lnTo>
                  <a:lnTo>
                    <a:pt x="457748" y="212131"/>
                  </a:lnTo>
                  <a:close/>
                </a:path>
                <a:path w="2360295" h="1867535">
                  <a:moveTo>
                    <a:pt x="453010" y="209591"/>
                  </a:moveTo>
                  <a:lnTo>
                    <a:pt x="454511" y="209591"/>
                  </a:lnTo>
                  <a:lnTo>
                    <a:pt x="455063" y="208321"/>
                  </a:lnTo>
                  <a:lnTo>
                    <a:pt x="454195" y="208321"/>
                  </a:lnTo>
                  <a:lnTo>
                    <a:pt x="454669" y="207051"/>
                  </a:lnTo>
                  <a:lnTo>
                    <a:pt x="452537" y="207051"/>
                  </a:lnTo>
                  <a:lnTo>
                    <a:pt x="453010" y="208321"/>
                  </a:lnTo>
                  <a:lnTo>
                    <a:pt x="453010" y="209591"/>
                  </a:lnTo>
                  <a:close/>
                </a:path>
                <a:path w="2360295" h="1867535">
                  <a:moveTo>
                    <a:pt x="450799" y="208321"/>
                  </a:moveTo>
                  <a:lnTo>
                    <a:pt x="451352" y="208321"/>
                  </a:lnTo>
                  <a:lnTo>
                    <a:pt x="451194" y="207051"/>
                  </a:lnTo>
                  <a:lnTo>
                    <a:pt x="450957" y="207051"/>
                  </a:lnTo>
                  <a:lnTo>
                    <a:pt x="450799" y="208321"/>
                  </a:lnTo>
                  <a:close/>
                </a:path>
                <a:path w="2360295" h="1867535">
                  <a:moveTo>
                    <a:pt x="459090" y="209591"/>
                  </a:moveTo>
                  <a:lnTo>
                    <a:pt x="459659" y="208829"/>
                  </a:lnTo>
                  <a:lnTo>
                    <a:pt x="459880" y="208321"/>
                  </a:lnTo>
                  <a:lnTo>
                    <a:pt x="459090" y="209591"/>
                  </a:lnTo>
                  <a:close/>
                </a:path>
                <a:path w="2360295" h="1867535">
                  <a:moveTo>
                    <a:pt x="452458" y="209591"/>
                  </a:moveTo>
                  <a:lnTo>
                    <a:pt x="452852" y="209591"/>
                  </a:lnTo>
                  <a:lnTo>
                    <a:pt x="451905" y="208321"/>
                  </a:lnTo>
                  <a:lnTo>
                    <a:pt x="450878" y="208321"/>
                  </a:lnTo>
                  <a:lnTo>
                    <a:pt x="452458" y="209591"/>
                  </a:lnTo>
                  <a:close/>
                </a:path>
                <a:path w="2360295" h="1867535">
                  <a:moveTo>
                    <a:pt x="459090" y="209591"/>
                  </a:moveTo>
                  <a:lnTo>
                    <a:pt x="459327" y="209591"/>
                  </a:lnTo>
                  <a:lnTo>
                    <a:pt x="459659" y="208829"/>
                  </a:lnTo>
                  <a:lnTo>
                    <a:pt x="459090" y="209591"/>
                  </a:lnTo>
                  <a:close/>
                </a:path>
                <a:path w="2360295" h="1867535">
                  <a:moveTo>
                    <a:pt x="454116" y="210861"/>
                  </a:moveTo>
                  <a:lnTo>
                    <a:pt x="454274" y="210861"/>
                  </a:lnTo>
                  <a:lnTo>
                    <a:pt x="454452" y="210670"/>
                  </a:lnTo>
                  <a:lnTo>
                    <a:pt x="454116" y="209591"/>
                  </a:lnTo>
                  <a:lnTo>
                    <a:pt x="453721" y="209591"/>
                  </a:lnTo>
                  <a:lnTo>
                    <a:pt x="454116" y="210861"/>
                  </a:lnTo>
                  <a:close/>
                </a:path>
                <a:path w="2360295" h="1867535">
                  <a:moveTo>
                    <a:pt x="451115" y="217211"/>
                  </a:moveTo>
                  <a:lnTo>
                    <a:pt x="458933" y="217211"/>
                  </a:lnTo>
                  <a:lnTo>
                    <a:pt x="457748" y="215941"/>
                  </a:lnTo>
                  <a:lnTo>
                    <a:pt x="456801" y="215941"/>
                  </a:lnTo>
                  <a:lnTo>
                    <a:pt x="456327" y="214671"/>
                  </a:lnTo>
                  <a:lnTo>
                    <a:pt x="455458" y="214671"/>
                  </a:lnTo>
                  <a:lnTo>
                    <a:pt x="455458" y="210861"/>
                  </a:lnTo>
                  <a:lnTo>
                    <a:pt x="452616" y="210861"/>
                  </a:lnTo>
                  <a:lnTo>
                    <a:pt x="452537" y="209591"/>
                  </a:lnTo>
                  <a:lnTo>
                    <a:pt x="450326" y="212131"/>
                  </a:lnTo>
                  <a:lnTo>
                    <a:pt x="452774" y="212131"/>
                  </a:lnTo>
                  <a:lnTo>
                    <a:pt x="452379" y="213401"/>
                  </a:lnTo>
                  <a:lnTo>
                    <a:pt x="450089" y="213401"/>
                  </a:lnTo>
                  <a:lnTo>
                    <a:pt x="448431" y="214671"/>
                  </a:lnTo>
                  <a:lnTo>
                    <a:pt x="452300" y="215941"/>
                  </a:lnTo>
                  <a:lnTo>
                    <a:pt x="451115" y="217211"/>
                  </a:lnTo>
                  <a:close/>
                </a:path>
                <a:path w="2360295" h="1867535">
                  <a:moveTo>
                    <a:pt x="445824" y="210861"/>
                  </a:moveTo>
                  <a:lnTo>
                    <a:pt x="447561" y="210861"/>
                  </a:lnTo>
                  <a:lnTo>
                    <a:pt x="447088" y="209591"/>
                  </a:lnTo>
                  <a:lnTo>
                    <a:pt x="445824" y="209591"/>
                  </a:lnTo>
                  <a:lnTo>
                    <a:pt x="445824" y="210861"/>
                  </a:lnTo>
                  <a:close/>
                </a:path>
                <a:path w="2360295" h="1867535">
                  <a:moveTo>
                    <a:pt x="454274" y="210861"/>
                  </a:moveTo>
                  <a:lnTo>
                    <a:pt x="454511" y="210861"/>
                  </a:lnTo>
                  <a:lnTo>
                    <a:pt x="454452" y="210670"/>
                  </a:lnTo>
                  <a:lnTo>
                    <a:pt x="454274" y="210861"/>
                  </a:lnTo>
                  <a:close/>
                </a:path>
                <a:path w="2360295" h="1867535">
                  <a:moveTo>
                    <a:pt x="448351" y="213401"/>
                  </a:moveTo>
                  <a:lnTo>
                    <a:pt x="447482" y="210861"/>
                  </a:lnTo>
                  <a:lnTo>
                    <a:pt x="446614" y="210861"/>
                  </a:lnTo>
                  <a:lnTo>
                    <a:pt x="448351" y="213401"/>
                  </a:lnTo>
                  <a:close/>
                </a:path>
                <a:path w="2360295" h="1867535">
                  <a:moveTo>
                    <a:pt x="446377" y="212131"/>
                  </a:moveTo>
                  <a:lnTo>
                    <a:pt x="446693" y="212131"/>
                  </a:lnTo>
                  <a:lnTo>
                    <a:pt x="446614" y="210861"/>
                  </a:lnTo>
                  <a:lnTo>
                    <a:pt x="445982" y="210861"/>
                  </a:lnTo>
                  <a:lnTo>
                    <a:pt x="446377" y="212131"/>
                  </a:lnTo>
                  <a:close/>
                </a:path>
                <a:path w="2360295" h="1867535">
                  <a:moveTo>
                    <a:pt x="456959" y="215941"/>
                  </a:moveTo>
                  <a:lnTo>
                    <a:pt x="457275" y="215941"/>
                  </a:lnTo>
                  <a:lnTo>
                    <a:pt x="457748" y="214671"/>
                  </a:lnTo>
                  <a:lnTo>
                    <a:pt x="457669" y="213401"/>
                  </a:lnTo>
                  <a:lnTo>
                    <a:pt x="457432" y="212131"/>
                  </a:lnTo>
                  <a:lnTo>
                    <a:pt x="456011" y="212131"/>
                  </a:lnTo>
                  <a:lnTo>
                    <a:pt x="456801" y="213401"/>
                  </a:lnTo>
                  <a:lnTo>
                    <a:pt x="456248" y="214671"/>
                  </a:lnTo>
                  <a:lnTo>
                    <a:pt x="457275" y="214671"/>
                  </a:lnTo>
                  <a:lnTo>
                    <a:pt x="456959" y="215941"/>
                  </a:lnTo>
                  <a:close/>
                </a:path>
                <a:path w="2360295" h="1867535">
                  <a:moveTo>
                    <a:pt x="449220" y="213401"/>
                  </a:moveTo>
                  <a:lnTo>
                    <a:pt x="451747" y="213401"/>
                  </a:lnTo>
                  <a:lnTo>
                    <a:pt x="451905" y="212131"/>
                  </a:lnTo>
                  <a:lnTo>
                    <a:pt x="449299" y="212131"/>
                  </a:lnTo>
                  <a:lnTo>
                    <a:pt x="449220" y="213401"/>
                  </a:lnTo>
                  <a:close/>
                </a:path>
                <a:path w="2360295" h="1867535">
                  <a:moveTo>
                    <a:pt x="458933" y="217211"/>
                  </a:moveTo>
                  <a:lnTo>
                    <a:pt x="460354" y="217211"/>
                  </a:lnTo>
                  <a:lnTo>
                    <a:pt x="460038" y="215941"/>
                  </a:lnTo>
                  <a:lnTo>
                    <a:pt x="459486" y="215941"/>
                  </a:lnTo>
                  <a:lnTo>
                    <a:pt x="461144" y="214671"/>
                  </a:lnTo>
                  <a:lnTo>
                    <a:pt x="459643" y="214671"/>
                  </a:lnTo>
                  <a:lnTo>
                    <a:pt x="459407" y="213401"/>
                  </a:lnTo>
                  <a:lnTo>
                    <a:pt x="459249" y="214671"/>
                  </a:lnTo>
                  <a:lnTo>
                    <a:pt x="458775" y="215941"/>
                  </a:lnTo>
                  <a:lnTo>
                    <a:pt x="458933" y="217211"/>
                  </a:lnTo>
                  <a:close/>
                </a:path>
                <a:path w="2360295" h="1867535">
                  <a:moveTo>
                    <a:pt x="459170" y="218481"/>
                  </a:moveTo>
                  <a:lnTo>
                    <a:pt x="459722" y="218481"/>
                  </a:lnTo>
                  <a:lnTo>
                    <a:pt x="460117" y="217211"/>
                  </a:lnTo>
                  <a:lnTo>
                    <a:pt x="459407" y="217211"/>
                  </a:lnTo>
                  <a:lnTo>
                    <a:pt x="459170" y="218481"/>
                  </a:lnTo>
                  <a:close/>
                </a:path>
                <a:path w="2360295" h="1867535">
                  <a:moveTo>
                    <a:pt x="450641" y="227371"/>
                  </a:moveTo>
                  <a:lnTo>
                    <a:pt x="458143" y="227371"/>
                  </a:lnTo>
                  <a:lnTo>
                    <a:pt x="459248" y="226101"/>
                  </a:lnTo>
                  <a:lnTo>
                    <a:pt x="459801" y="223561"/>
                  </a:lnTo>
                  <a:lnTo>
                    <a:pt x="457590" y="222291"/>
                  </a:lnTo>
                  <a:lnTo>
                    <a:pt x="459723" y="222291"/>
                  </a:lnTo>
                  <a:lnTo>
                    <a:pt x="459959" y="221021"/>
                  </a:lnTo>
                  <a:lnTo>
                    <a:pt x="458933" y="221021"/>
                  </a:lnTo>
                  <a:lnTo>
                    <a:pt x="459880" y="219751"/>
                  </a:lnTo>
                  <a:lnTo>
                    <a:pt x="457275" y="218481"/>
                  </a:lnTo>
                  <a:lnTo>
                    <a:pt x="459012" y="217211"/>
                  </a:lnTo>
                  <a:lnTo>
                    <a:pt x="454511" y="217211"/>
                  </a:lnTo>
                  <a:lnTo>
                    <a:pt x="450931" y="219468"/>
                  </a:lnTo>
                  <a:lnTo>
                    <a:pt x="450563" y="219751"/>
                  </a:lnTo>
                  <a:lnTo>
                    <a:pt x="450168" y="219751"/>
                  </a:lnTo>
                  <a:lnTo>
                    <a:pt x="452852" y="221021"/>
                  </a:lnTo>
                  <a:lnTo>
                    <a:pt x="450720" y="222291"/>
                  </a:lnTo>
                  <a:lnTo>
                    <a:pt x="450563" y="223561"/>
                  </a:lnTo>
                  <a:lnTo>
                    <a:pt x="448035" y="223561"/>
                  </a:lnTo>
                  <a:lnTo>
                    <a:pt x="447641" y="224831"/>
                  </a:lnTo>
                  <a:lnTo>
                    <a:pt x="450641" y="224831"/>
                  </a:lnTo>
                  <a:lnTo>
                    <a:pt x="450641" y="227371"/>
                  </a:lnTo>
                  <a:close/>
                </a:path>
                <a:path w="2360295" h="1867535">
                  <a:moveTo>
                    <a:pt x="451115" y="218481"/>
                  </a:moveTo>
                  <a:lnTo>
                    <a:pt x="454511" y="217211"/>
                  </a:lnTo>
                  <a:lnTo>
                    <a:pt x="451036" y="217211"/>
                  </a:lnTo>
                  <a:lnTo>
                    <a:pt x="451115" y="218481"/>
                  </a:lnTo>
                  <a:close/>
                </a:path>
                <a:path w="2360295" h="1867535">
                  <a:moveTo>
                    <a:pt x="450168" y="219751"/>
                  </a:moveTo>
                  <a:lnTo>
                    <a:pt x="450484" y="219751"/>
                  </a:lnTo>
                  <a:lnTo>
                    <a:pt x="450931" y="219468"/>
                  </a:lnTo>
                  <a:lnTo>
                    <a:pt x="452221" y="218481"/>
                  </a:lnTo>
                  <a:lnTo>
                    <a:pt x="450247" y="218481"/>
                  </a:lnTo>
                  <a:lnTo>
                    <a:pt x="450168" y="219751"/>
                  </a:lnTo>
                  <a:close/>
                </a:path>
                <a:path w="2360295" h="1867535">
                  <a:moveTo>
                    <a:pt x="450484" y="219751"/>
                  </a:moveTo>
                  <a:lnTo>
                    <a:pt x="450931" y="219468"/>
                  </a:lnTo>
                  <a:lnTo>
                    <a:pt x="450484" y="219751"/>
                  </a:lnTo>
                  <a:close/>
                </a:path>
                <a:path w="2360295" h="1867535">
                  <a:moveTo>
                    <a:pt x="448114" y="223561"/>
                  </a:moveTo>
                  <a:lnTo>
                    <a:pt x="450247" y="223561"/>
                  </a:lnTo>
                  <a:lnTo>
                    <a:pt x="449062" y="219751"/>
                  </a:lnTo>
                  <a:lnTo>
                    <a:pt x="448114" y="223561"/>
                  </a:lnTo>
                  <a:close/>
                </a:path>
                <a:path w="2360295" h="1867535">
                  <a:moveTo>
                    <a:pt x="446851" y="224831"/>
                  </a:moveTo>
                  <a:lnTo>
                    <a:pt x="448035" y="223561"/>
                  </a:lnTo>
                  <a:lnTo>
                    <a:pt x="446930" y="223561"/>
                  </a:lnTo>
                  <a:lnTo>
                    <a:pt x="446851" y="224831"/>
                  </a:lnTo>
                  <a:close/>
                </a:path>
                <a:path w="2360295" h="1867535">
                  <a:moveTo>
                    <a:pt x="448983" y="227371"/>
                  </a:moveTo>
                  <a:lnTo>
                    <a:pt x="449931" y="227371"/>
                  </a:lnTo>
                  <a:lnTo>
                    <a:pt x="450168" y="224831"/>
                  </a:lnTo>
                  <a:lnTo>
                    <a:pt x="448904" y="224831"/>
                  </a:lnTo>
                  <a:lnTo>
                    <a:pt x="448983" y="226101"/>
                  </a:lnTo>
                  <a:lnTo>
                    <a:pt x="449220" y="226101"/>
                  </a:lnTo>
                  <a:lnTo>
                    <a:pt x="448983" y="227371"/>
                  </a:lnTo>
                  <a:close/>
                </a:path>
                <a:path w="2360295" h="1867535">
                  <a:moveTo>
                    <a:pt x="446851" y="227371"/>
                  </a:moveTo>
                  <a:lnTo>
                    <a:pt x="448667" y="224831"/>
                  </a:lnTo>
                  <a:lnTo>
                    <a:pt x="447641" y="224831"/>
                  </a:lnTo>
                  <a:lnTo>
                    <a:pt x="446851" y="227371"/>
                  </a:lnTo>
                  <a:close/>
                </a:path>
                <a:path w="2360295" h="1867535">
                  <a:moveTo>
                    <a:pt x="450641" y="229911"/>
                  </a:moveTo>
                  <a:lnTo>
                    <a:pt x="459328" y="229911"/>
                  </a:lnTo>
                  <a:lnTo>
                    <a:pt x="459012" y="228641"/>
                  </a:lnTo>
                  <a:lnTo>
                    <a:pt x="459565" y="228641"/>
                  </a:lnTo>
                  <a:lnTo>
                    <a:pt x="459643" y="226101"/>
                  </a:lnTo>
                  <a:lnTo>
                    <a:pt x="459486" y="227371"/>
                  </a:lnTo>
                  <a:lnTo>
                    <a:pt x="450325" y="227371"/>
                  </a:lnTo>
                  <a:lnTo>
                    <a:pt x="447799" y="228641"/>
                  </a:lnTo>
                  <a:lnTo>
                    <a:pt x="450641" y="229911"/>
                  </a:lnTo>
                  <a:close/>
                </a:path>
                <a:path w="2360295" h="1867535">
                  <a:moveTo>
                    <a:pt x="460117" y="228641"/>
                  </a:moveTo>
                  <a:lnTo>
                    <a:pt x="460670" y="228641"/>
                  </a:lnTo>
                  <a:lnTo>
                    <a:pt x="460670" y="227371"/>
                  </a:lnTo>
                  <a:lnTo>
                    <a:pt x="460117" y="227371"/>
                  </a:lnTo>
                  <a:lnTo>
                    <a:pt x="460117" y="228641"/>
                  </a:lnTo>
                  <a:close/>
                </a:path>
                <a:path w="2360295" h="1867535">
                  <a:moveTo>
                    <a:pt x="448351" y="241341"/>
                  </a:moveTo>
                  <a:lnTo>
                    <a:pt x="458143" y="241341"/>
                  </a:lnTo>
                  <a:lnTo>
                    <a:pt x="457669" y="240071"/>
                  </a:lnTo>
                  <a:lnTo>
                    <a:pt x="457274" y="240071"/>
                  </a:lnTo>
                  <a:lnTo>
                    <a:pt x="457827" y="238801"/>
                  </a:lnTo>
                  <a:lnTo>
                    <a:pt x="458380" y="238801"/>
                  </a:lnTo>
                  <a:lnTo>
                    <a:pt x="457748" y="237531"/>
                  </a:lnTo>
                  <a:lnTo>
                    <a:pt x="457827" y="236261"/>
                  </a:lnTo>
                  <a:lnTo>
                    <a:pt x="459485" y="236261"/>
                  </a:lnTo>
                  <a:lnTo>
                    <a:pt x="459564" y="234991"/>
                  </a:lnTo>
                  <a:lnTo>
                    <a:pt x="458775" y="232451"/>
                  </a:lnTo>
                  <a:lnTo>
                    <a:pt x="459880" y="231181"/>
                  </a:lnTo>
                  <a:lnTo>
                    <a:pt x="460591" y="228641"/>
                  </a:lnTo>
                  <a:lnTo>
                    <a:pt x="459959" y="228641"/>
                  </a:lnTo>
                  <a:lnTo>
                    <a:pt x="459723" y="229911"/>
                  </a:lnTo>
                  <a:lnTo>
                    <a:pt x="450641" y="229911"/>
                  </a:lnTo>
                  <a:lnTo>
                    <a:pt x="448430" y="231181"/>
                  </a:lnTo>
                  <a:lnTo>
                    <a:pt x="451431" y="233721"/>
                  </a:lnTo>
                  <a:lnTo>
                    <a:pt x="450167" y="233721"/>
                  </a:lnTo>
                  <a:lnTo>
                    <a:pt x="449220" y="234991"/>
                  </a:lnTo>
                  <a:lnTo>
                    <a:pt x="450089" y="237531"/>
                  </a:lnTo>
                  <a:lnTo>
                    <a:pt x="449773" y="238801"/>
                  </a:lnTo>
                  <a:lnTo>
                    <a:pt x="448351" y="241341"/>
                  </a:lnTo>
                  <a:close/>
                </a:path>
                <a:path w="2360295" h="1867535">
                  <a:moveTo>
                    <a:pt x="458222" y="237531"/>
                  </a:moveTo>
                  <a:lnTo>
                    <a:pt x="458538" y="236261"/>
                  </a:lnTo>
                  <a:lnTo>
                    <a:pt x="458064" y="236261"/>
                  </a:lnTo>
                  <a:lnTo>
                    <a:pt x="458222" y="237531"/>
                  </a:lnTo>
                  <a:close/>
                </a:path>
                <a:path w="2360295" h="1867535">
                  <a:moveTo>
                    <a:pt x="458854" y="241341"/>
                  </a:moveTo>
                  <a:lnTo>
                    <a:pt x="459170" y="241341"/>
                  </a:lnTo>
                  <a:lnTo>
                    <a:pt x="459170" y="240071"/>
                  </a:lnTo>
                  <a:lnTo>
                    <a:pt x="459012" y="240071"/>
                  </a:lnTo>
                  <a:lnTo>
                    <a:pt x="458854" y="241341"/>
                  </a:lnTo>
                  <a:close/>
                </a:path>
                <a:path w="2360295" h="1867535">
                  <a:moveTo>
                    <a:pt x="446151" y="242335"/>
                  </a:moveTo>
                  <a:lnTo>
                    <a:pt x="448825" y="240071"/>
                  </a:lnTo>
                  <a:lnTo>
                    <a:pt x="446377" y="240071"/>
                  </a:lnTo>
                  <a:lnTo>
                    <a:pt x="446140" y="241341"/>
                  </a:lnTo>
                  <a:lnTo>
                    <a:pt x="445903" y="241341"/>
                  </a:lnTo>
                  <a:lnTo>
                    <a:pt x="446151" y="242335"/>
                  </a:lnTo>
                  <a:close/>
                </a:path>
                <a:path w="2360295" h="1867535">
                  <a:moveTo>
                    <a:pt x="447167" y="259121"/>
                  </a:moveTo>
                  <a:lnTo>
                    <a:pt x="459090" y="259121"/>
                  </a:lnTo>
                  <a:lnTo>
                    <a:pt x="460749" y="256581"/>
                  </a:lnTo>
                  <a:lnTo>
                    <a:pt x="459248" y="254041"/>
                  </a:lnTo>
                  <a:lnTo>
                    <a:pt x="460907" y="248961"/>
                  </a:lnTo>
                  <a:lnTo>
                    <a:pt x="459722" y="246421"/>
                  </a:lnTo>
                  <a:lnTo>
                    <a:pt x="459564" y="243881"/>
                  </a:lnTo>
                  <a:lnTo>
                    <a:pt x="460433" y="242611"/>
                  </a:lnTo>
                  <a:lnTo>
                    <a:pt x="459248" y="241341"/>
                  </a:lnTo>
                  <a:lnTo>
                    <a:pt x="448904" y="241341"/>
                  </a:lnTo>
                  <a:lnTo>
                    <a:pt x="448430" y="242611"/>
                  </a:lnTo>
                  <a:lnTo>
                    <a:pt x="448825" y="242611"/>
                  </a:lnTo>
                  <a:lnTo>
                    <a:pt x="449694" y="243881"/>
                  </a:lnTo>
                  <a:lnTo>
                    <a:pt x="450720" y="243881"/>
                  </a:lnTo>
                  <a:lnTo>
                    <a:pt x="450483" y="245151"/>
                  </a:lnTo>
                  <a:lnTo>
                    <a:pt x="451905" y="245151"/>
                  </a:lnTo>
                  <a:lnTo>
                    <a:pt x="451826" y="246421"/>
                  </a:lnTo>
                  <a:lnTo>
                    <a:pt x="453879" y="246421"/>
                  </a:lnTo>
                  <a:lnTo>
                    <a:pt x="451747" y="248961"/>
                  </a:lnTo>
                  <a:lnTo>
                    <a:pt x="452694" y="248961"/>
                  </a:lnTo>
                  <a:lnTo>
                    <a:pt x="453958" y="250231"/>
                  </a:lnTo>
                  <a:lnTo>
                    <a:pt x="453168" y="252771"/>
                  </a:lnTo>
                  <a:lnTo>
                    <a:pt x="451747" y="254041"/>
                  </a:lnTo>
                  <a:lnTo>
                    <a:pt x="451510" y="254041"/>
                  </a:lnTo>
                  <a:lnTo>
                    <a:pt x="451510" y="255311"/>
                  </a:lnTo>
                  <a:lnTo>
                    <a:pt x="447720" y="255311"/>
                  </a:lnTo>
                  <a:lnTo>
                    <a:pt x="446930" y="256581"/>
                  </a:lnTo>
                  <a:lnTo>
                    <a:pt x="447167" y="259121"/>
                  </a:lnTo>
                  <a:close/>
                </a:path>
                <a:path w="2360295" h="1867535">
                  <a:moveTo>
                    <a:pt x="445824" y="242611"/>
                  </a:moveTo>
                  <a:lnTo>
                    <a:pt x="446219" y="242611"/>
                  </a:lnTo>
                  <a:lnTo>
                    <a:pt x="446151" y="242335"/>
                  </a:lnTo>
                  <a:lnTo>
                    <a:pt x="445824" y="242611"/>
                  </a:lnTo>
                  <a:close/>
                </a:path>
                <a:path w="2360295" h="1867535">
                  <a:moveTo>
                    <a:pt x="450010" y="246421"/>
                  </a:moveTo>
                  <a:lnTo>
                    <a:pt x="450325" y="246421"/>
                  </a:lnTo>
                  <a:lnTo>
                    <a:pt x="450957" y="245151"/>
                  </a:lnTo>
                  <a:lnTo>
                    <a:pt x="449536" y="245151"/>
                  </a:lnTo>
                  <a:lnTo>
                    <a:pt x="450010" y="246421"/>
                  </a:lnTo>
                  <a:close/>
                </a:path>
                <a:path w="2360295" h="1867535">
                  <a:moveTo>
                    <a:pt x="450641" y="265471"/>
                  </a:moveTo>
                  <a:lnTo>
                    <a:pt x="459169" y="265471"/>
                  </a:lnTo>
                  <a:lnTo>
                    <a:pt x="458064" y="264201"/>
                  </a:lnTo>
                  <a:lnTo>
                    <a:pt x="460038" y="262931"/>
                  </a:lnTo>
                  <a:lnTo>
                    <a:pt x="459327" y="259121"/>
                  </a:lnTo>
                  <a:lnTo>
                    <a:pt x="448273" y="259121"/>
                  </a:lnTo>
                  <a:lnTo>
                    <a:pt x="448904" y="260391"/>
                  </a:lnTo>
                  <a:lnTo>
                    <a:pt x="451115" y="260391"/>
                  </a:lnTo>
                  <a:lnTo>
                    <a:pt x="450720" y="261661"/>
                  </a:lnTo>
                  <a:lnTo>
                    <a:pt x="453247" y="261661"/>
                  </a:lnTo>
                  <a:lnTo>
                    <a:pt x="451115" y="262931"/>
                  </a:lnTo>
                  <a:lnTo>
                    <a:pt x="450957" y="262931"/>
                  </a:lnTo>
                  <a:lnTo>
                    <a:pt x="451194" y="264201"/>
                  </a:lnTo>
                  <a:lnTo>
                    <a:pt x="451510" y="264201"/>
                  </a:lnTo>
                  <a:lnTo>
                    <a:pt x="450641" y="265471"/>
                  </a:lnTo>
                  <a:close/>
                </a:path>
                <a:path w="2360295" h="1867535">
                  <a:moveTo>
                    <a:pt x="448668" y="262931"/>
                  </a:moveTo>
                  <a:lnTo>
                    <a:pt x="449694" y="260391"/>
                  </a:lnTo>
                  <a:lnTo>
                    <a:pt x="448904" y="260391"/>
                  </a:lnTo>
                  <a:lnTo>
                    <a:pt x="448668" y="262931"/>
                  </a:lnTo>
                  <a:close/>
                </a:path>
                <a:path w="2360295" h="1867535">
                  <a:moveTo>
                    <a:pt x="449852" y="264201"/>
                  </a:moveTo>
                  <a:lnTo>
                    <a:pt x="450720" y="262931"/>
                  </a:lnTo>
                  <a:lnTo>
                    <a:pt x="449931" y="262931"/>
                  </a:lnTo>
                  <a:lnTo>
                    <a:pt x="449852" y="264201"/>
                  </a:lnTo>
                  <a:close/>
                </a:path>
                <a:path w="2360295" h="1867535">
                  <a:moveTo>
                    <a:pt x="446061" y="265471"/>
                  </a:moveTo>
                  <a:lnTo>
                    <a:pt x="447719" y="265471"/>
                  </a:lnTo>
                  <a:lnTo>
                    <a:pt x="445903" y="262931"/>
                  </a:lnTo>
                  <a:lnTo>
                    <a:pt x="446061" y="265471"/>
                  </a:lnTo>
                  <a:close/>
                </a:path>
                <a:path w="2360295" h="1867535">
                  <a:moveTo>
                    <a:pt x="447719" y="265471"/>
                  </a:moveTo>
                  <a:lnTo>
                    <a:pt x="448272" y="265471"/>
                  </a:lnTo>
                  <a:lnTo>
                    <a:pt x="448035" y="264201"/>
                  </a:lnTo>
                  <a:lnTo>
                    <a:pt x="447719" y="265471"/>
                  </a:lnTo>
                  <a:close/>
                </a:path>
                <a:path w="2360295" h="1867535">
                  <a:moveTo>
                    <a:pt x="448393" y="1814"/>
                  </a:moveTo>
                  <a:lnTo>
                    <a:pt x="450325" y="1814"/>
                  </a:lnTo>
                  <a:lnTo>
                    <a:pt x="450089" y="1735"/>
                  </a:lnTo>
                  <a:lnTo>
                    <a:pt x="449852" y="1578"/>
                  </a:lnTo>
                  <a:lnTo>
                    <a:pt x="449536" y="1262"/>
                  </a:lnTo>
                  <a:lnTo>
                    <a:pt x="449299" y="1104"/>
                  </a:lnTo>
                  <a:lnTo>
                    <a:pt x="448667" y="0"/>
                  </a:lnTo>
                  <a:lnTo>
                    <a:pt x="448393" y="1814"/>
                  </a:lnTo>
                  <a:close/>
                </a:path>
                <a:path w="2360295" h="1867535">
                  <a:moveTo>
                    <a:pt x="450799" y="4103"/>
                  </a:moveTo>
                  <a:lnTo>
                    <a:pt x="450693" y="3392"/>
                  </a:lnTo>
                  <a:lnTo>
                    <a:pt x="450578" y="2051"/>
                  </a:lnTo>
                  <a:lnTo>
                    <a:pt x="450957" y="1735"/>
                  </a:lnTo>
                  <a:lnTo>
                    <a:pt x="451115" y="1262"/>
                  </a:lnTo>
                  <a:lnTo>
                    <a:pt x="451036" y="1104"/>
                  </a:lnTo>
                  <a:lnTo>
                    <a:pt x="450957" y="631"/>
                  </a:lnTo>
                  <a:lnTo>
                    <a:pt x="450720" y="473"/>
                  </a:lnTo>
                  <a:lnTo>
                    <a:pt x="450562" y="315"/>
                  </a:lnTo>
                  <a:lnTo>
                    <a:pt x="450246" y="473"/>
                  </a:lnTo>
                  <a:lnTo>
                    <a:pt x="450010" y="473"/>
                  </a:lnTo>
                  <a:lnTo>
                    <a:pt x="450128" y="789"/>
                  </a:lnTo>
                  <a:lnTo>
                    <a:pt x="450246" y="1025"/>
                  </a:lnTo>
                  <a:lnTo>
                    <a:pt x="450325" y="1262"/>
                  </a:lnTo>
                  <a:lnTo>
                    <a:pt x="450325" y="1814"/>
                  </a:lnTo>
                  <a:lnTo>
                    <a:pt x="448393" y="1814"/>
                  </a:lnTo>
                  <a:lnTo>
                    <a:pt x="448270" y="2628"/>
                  </a:lnTo>
                  <a:lnTo>
                    <a:pt x="450799" y="4103"/>
                  </a:lnTo>
                  <a:close/>
                </a:path>
                <a:path w="2360295" h="1867535">
                  <a:moveTo>
                    <a:pt x="447410" y="4181"/>
                  </a:moveTo>
                  <a:lnTo>
                    <a:pt x="448035" y="4181"/>
                  </a:lnTo>
                  <a:lnTo>
                    <a:pt x="447641" y="789"/>
                  </a:lnTo>
                  <a:lnTo>
                    <a:pt x="447325" y="946"/>
                  </a:lnTo>
                  <a:lnTo>
                    <a:pt x="447635" y="1814"/>
                  </a:lnTo>
                  <a:lnTo>
                    <a:pt x="447641" y="2130"/>
                  </a:lnTo>
                  <a:lnTo>
                    <a:pt x="446377" y="3392"/>
                  </a:lnTo>
                  <a:lnTo>
                    <a:pt x="447410" y="4181"/>
                  </a:lnTo>
                  <a:close/>
                </a:path>
                <a:path w="2360295" h="1867535">
                  <a:moveTo>
                    <a:pt x="448188" y="3170"/>
                  </a:moveTo>
                  <a:lnTo>
                    <a:pt x="448270" y="2628"/>
                  </a:lnTo>
                  <a:lnTo>
                    <a:pt x="447956" y="2446"/>
                  </a:lnTo>
                  <a:lnTo>
                    <a:pt x="448188" y="3170"/>
                  </a:lnTo>
                  <a:close/>
                </a:path>
                <a:path w="2360295" h="1867535">
                  <a:moveTo>
                    <a:pt x="447877" y="4576"/>
                  </a:moveTo>
                  <a:lnTo>
                    <a:pt x="448272" y="4418"/>
                  </a:lnTo>
                  <a:lnTo>
                    <a:pt x="448588" y="4418"/>
                  </a:lnTo>
                  <a:lnTo>
                    <a:pt x="448188" y="3170"/>
                  </a:lnTo>
                  <a:lnTo>
                    <a:pt x="448035" y="4181"/>
                  </a:lnTo>
                  <a:lnTo>
                    <a:pt x="447410" y="4181"/>
                  </a:lnTo>
                  <a:lnTo>
                    <a:pt x="447719" y="4418"/>
                  </a:lnTo>
                  <a:lnTo>
                    <a:pt x="447877" y="4576"/>
                  </a:lnTo>
                  <a:close/>
                </a:path>
                <a:path w="2360295" h="1867535">
                  <a:moveTo>
                    <a:pt x="451826" y="267496"/>
                  </a:moveTo>
                  <a:lnTo>
                    <a:pt x="461065" y="267496"/>
                  </a:lnTo>
                  <a:lnTo>
                    <a:pt x="459248" y="266226"/>
                  </a:lnTo>
                  <a:lnTo>
                    <a:pt x="451510" y="266226"/>
                  </a:lnTo>
                  <a:lnTo>
                    <a:pt x="451826" y="267496"/>
                  </a:lnTo>
                  <a:close/>
                </a:path>
                <a:path w="2360295" h="1867535">
                  <a:moveTo>
                    <a:pt x="460670" y="271306"/>
                  </a:moveTo>
                  <a:lnTo>
                    <a:pt x="460907" y="271306"/>
                  </a:lnTo>
                  <a:lnTo>
                    <a:pt x="460986" y="270036"/>
                  </a:lnTo>
                  <a:lnTo>
                    <a:pt x="461064" y="267496"/>
                  </a:lnTo>
                  <a:lnTo>
                    <a:pt x="460275" y="267496"/>
                  </a:lnTo>
                  <a:lnTo>
                    <a:pt x="459801" y="268766"/>
                  </a:lnTo>
                  <a:lnTo>
                    <a:pt x="452142" y="268766"/>
                  </a:lnTo>
                  <a:lnTo>
                    <a:pt x="452695" y="270036"/>
                  </a:lnTo>
                  <a:lnTo>
                    <a:pt x="460591" y="270036"/>
                  </a:lnTo>
                  <a:lnTo>
                    <a:pt x="460670" y="271306"/>
                  </a:lnTo>
                  <a:close/>
                </a:path>
                <a:path w="2360295" h="1867535">
                  <a:moveTo>
                    <a:pt x="452142" y="268766"/>
                  </a:moveTo>
                  <a:lnTo>
                    <a:pt x="459801" y="268766"/>
                  </a:lnTo>
                  <a:lnTo>
                    <a:pt x="459406" y="267496"/>
                  </a:lnTo>
                  <a:lnTo>
                    <a:pt x="453484" y="267496"/>
                  </a:lnTo>
                  <a:lnTo>
                    <a:pt x="452142" y="268766"/>
                  </a:lnTo>
                  <a:close/>
                </a:path>
                <a:path w="2360295" h="1867535">
                  <a:moveTo>
                    <a:pt x="445982" y="268766"/>
                  </a:moveTo>
                  <a:lnTo>
                    <a:pt x="447167" y="268766"/>
                  </a:lnTo>
                  <a:lnTo>
                    <a:pt x="446614" y="267496"/>
                  </a:lnTo>
                  <a:lnTo>
                    <a:pt x="445824" y="267496"/>
                  </a:lnTo>
                  <a:lnTo>
                    <a:pt x="445982" y="268766"/>
                  </a:lnTo>
                  <a:close/>
                </a:path>
                <a:path w="2360295" h="1867535">
                  <a:moveTo>
                    <a:pt x="448396" y="269472"/>
                  </a:moveTo>
                  <a:lnTo>
                    <a:pt x="448352" y="268766"/>
                  </a:lnTo>
                  <a:lnTo>
                    <a:pt x="447957" y="268766"/>
                  </a:lnTo>
                  <a:lnTo>
                    <a:pt x="448396" y="269472"/>
                  </a:lnTo>
                  <a:close/>
                </a:path>
                <a:path w="2360295" h="1867535">
                  <a:moveTo>
                    <a:pt x="446377" y="270036"/>
                  </a:moveTo>
                  <a:lnTo>
                    <a:pt x="446693" y="270036"/>
                  </a:lnTo>
                  <a:lnTo>
                    <a:pt x="447325" y="268766"/>
                  </a:lnTo>
                  <a:lnTo>
                    <a:pt x="446140" y="268766"/>
                  </a:lnTo>
                  <a:lnTo>
                    <a:pt x="446377" y="270036"/>
                  </a:lnTo>
                  <a:close/>
                </a:path>
                <a:path w="2360295" h="1867535">
                  <a:moveTo>
                    <a:pt x="448431" y="270036"/>
                  </a:moveTo>
                  <a:lnTo>
                    <a:pt x="448747" y="270036"/>
                  </a:lnTo>
                  <a:lnTo>
                    <a:pt x="448396" y="269472"/>
                  </a:lnTo>
                  <a:lnTo>
                    <a:pt x="448431" y="270036"/>
                  </a:lnTo>
                  <a:close/>
                </a:path>
                <a:path w="2360295" h="1867535">
                  <a:moveTo>
                    <a:pt x="459169" y="272576"/>
                  </a:moveTo>
                  <a:lnTo>
                    <a:pt x="459959" y="272576"/>
                  </a:lnTo>
                  <a:lnTo>
                    <a:pt x="460275" y="271306"/>
                  </a:lnTo>
                  <a:lnTo>
                    <a:pt x="459959" y="271306"/>
                  </a:lnTo>
                  <a:lnTo>
                    <a:pt x="458380" y="270036"/>
                  </a:lnTo>
                  <a:lnTo>
                    <a:pt x="459169" y="272576"/>
                  </a:lnTo>
                  <a:close/>
                </a:path>
                <a:path w="2360295" h="1867535">
                  <a:moveTo>
                    <a:pt x="450247" y="271306"/>
                  </a:moveTo>
                  <a:lnTo>
                    <a:pt x="457748" y="271306"/>
                  </a:lnTo>
                  <a:lnTo>
                    <a:pt x="457906" y="270036"/>
                  </a:lnTo>
                  <a:lnTo>
                    <a:pt x="451431" y="270036"/>
                  </a:lnTo>
                  <a:lnTo>
                    <a:pt x="450247" y="271306"/>
                  </a:lnTo>
                  <a:close/>
                </a:path>
                <a:path w="2360295" h="1867535">
                  <a:moveTo>
                    <a:pt x="446930" y="271306"/>
                  </a:moveTo>
                  <a:lnTo>
                    <a:pt x="449220" y="271306"/>
                  </a:lnTo>
                  <a:lnTo>
                    <a:pt x="449931" y="270036"/>
                  </a:lnTo>
                  <a:lnTo>
                    <a:pt x="445667" y="270036"/>
                  </a:lnTo>
                  <a:lnTo>
                    <a:pt x="446930" y="271306"/>
                  </a:lnTo>
                  <a:close/>
                </a:path>
                <a:path w="2360295" h="1867535">
                  <a:moveTo>
                    <a:pt x="453011" y="278926"/>
                  </a:moveTo>
                  <a:lnTo>
                    <a:pt x="457669" y="278926"/>
                  </a:lnTo>
                  <a:lnTo>
                    <a:pt x="458696" y="277656"/>
                  </a:lnTo>
                  <a:lnTo>
                    <a:pt x="459959" y="276386"/>
                  </a:lnTo>
                  <a:lnTo>
                    <a:pt x="457512" y="276386"/>
                  </a:lnTo>
                  <a:lnTo>
                    <a:pt x="457906" y="275116"/>
                  </a:lnTo>
                  <a:lnTo>
                    <a:pt x="457906" y="273846"/>
                  </a:lnTo>
                  <a:lnTo>
                    <a:pt x="457117" y="272576"/>
                  </a:lnTo>
                  <a:lnTo>
                    <a:pt x="458301" y="272576"/>
                  </a:lnTo>
                  <a:lnTo>
                    <a:pt x="457511" y="271306"/>
                  </a:lnTo>
                  <a:lnTo>
                    <a:pt x="446062" y="271306"/>
                  </a:lnTo>
                  <a:lnTo>
                    <a:pt x="447088" y="272576"/>
                  </a:lnTo>
                  <a:lnTo>
                    <a:pt x="447799" y="273846"/>
                  </a:lnTo>
                  <a:lnTo>
                    <a:pt x="446299" y="275116"/>
                  </a:lnTo>
                  <a:lnTo>
                    <a:pt x="445825" y="275116"/>
                  </a:lnTo>
                  <a:lnTo>
                    <a:pt x="447167" y="276386"/>
                  </a:lnTo>
                  <a:lnTo>
                    <a:pt x="444720" y="277656"/>
                  </a:lnTo>
                  <a:lnTo>
                    <a:pt x="452853" y="277656"/>
                  </a:lnTo>
                  <a:lnTo>
                    <a:pt x="453011" y="278926"/>
                  </a:lnTo>
                  <a:close/>
                </a:path>
                <a:path w="2360295" h="1867535">
                  <a:moveTo>
                    <a:pt x="449335" y="278118"/>
                  </a:moveTo>
                  <a:lnTo>
                    <a:pt x="449852" y="277656"/>
                  </a:lnTo>
                  <a:lnTo>
                    <a:pt x="447957" y="277656"/>
                  </a:lnTo>
                  <a:lnTo>
                    <a:pt x="449335" y="278118"/>
                  </a:lnTo>
                  <a:close/>
                </a:path>
                <a:path w="2360295" h="1867535">
                  <a:moveTo>
                    <a:pt x="448769" y="278624"/>
                  </a:moveTo>
                  <a:lnTo>
                    <a:pt x="449335" y="278118"/>
                  </a:lnTo>
                  <a:lnTo>
                    <a:pt x="447957" y="277656"/>
                  </a:lnTo>
                  <a:lnTo>
                    <a:pt x="448769" y="278624"/>
                  </a:lnTo>
                  <a:close/>
                </a:path>
                <a:path w="2360295" h="1867535">
                  <a:moveTo>
                    <a:pt x="446693" y="280196"/>
                  </a:moveTo>
                  <a:lnTo>
                    <a:pt x="447167" y="280196"/>
                  </a:lnTo>
                  <a:lnTo>
                    <a:pt x="447325" y="278926"/>
                  </a:lnTo>
                  <a:lnTo>
                    <a:pt x="448431" y="278926"/>
                  </a:lnTo>
                  <a:lnTo>
                    <a:pt x="448769" y="278624"/>
                  </a:lnTo>
                  <a:lnTo>
                    <a:pt x="447957" y="277656"/>
                  </a:lnTo>
                  <a:lnTo>
                    <a:pt x="446615" y="277656"/>
                  </a:lnTo>
                  <a:lnTo>
                    <a:pt x="446536" y="278926"/>
                  </a:lnTo>
                  <a:lnTo>
                    <a:pt x="446693" y="280196"/>
                  </a:lnTo>
                  <a:close/>
                </a:path>
                <a:path w="2360295" h="1867535">
                  <a:moveTo>
                    <a:pt x="450484" y="282736"/>
                  </a:moveTo>
                  <a:lnTo>
                    <a:pt x="455458" y="282736"/>
                  </a:lnTo>
                  <a:lnTo>
                    <a:pt x="455695" y="280196"/>
                  </a:lnTo>
                  <a:lnTo>
                    <a:pt x="458301" y="280196"/>
                  </a:lnTo>
                  <a:lnTo>
                    <a:pt x="458064" y="278926"/>
                  </a:lnTo>
                  <a:lnTo>
                    <a:pt x="451747" y="278926"/>
                  </a:lnTo>
                  <a:lnTo>
                    <a:pt x="449335" y="278118"/>
                  </a:lnTo>
                  <a:lnTo>
                    <a:pt x="448769" y="278624"/>
                  </a:lnTo>
                  <a:lnTo>
                    <a:pt x="450089" y="280196"/>
                  </a:lnTo>
                  <a:lnTo>
                    <a:pt x="448905" y="281466"/>
                  </a:lnTo>
                  <a:lnTo>
                    <a:pt x="451510" y="281466"/>
                  </a:lnTo>
                  <a:lnTo>
                    <a:pt x="450401" y="282515"/>
                  </a:lnTo>
                  <a:lnTo>
                    <a:pt x="450484" y="282736"/>
                  </a:lnTo>
                  <a:close/>
                </a:path>
                <a:path w="2360295" h="1867535">
                  <a:moveTo>
                    <a:pt x="458696" y="282736"/>
                  </a:moveTo>
                  <a:lnTo>
                    <a:pt x="460411" y="280337"/>
                  </a:lnTo>
                  <a:lnTo>
                    <a:pt x="460433" y="280196"/>
                  </a:lnTo>
                  <a:lnTo>
                    <a:pt x="455695" y="280196"/>
                  </a:lnTo>
                  <a:lnTo>
                    <a:pt x="456011" y="281466"/>
                  </a:lnTo>
                  <a:lnTo>
                    <a:pt x="457512" y="281466"/>
                  </a:lnTo>
                  <a:lnTo>
                    <a:pt x="458696" y="282736"/>
                  </a:lnTo>
                  <a:close/>
                </a:path>
                <a:path w="2360295" h="1867535">
                  <a:moveTo>
                    <a:pt x="460512" y="282736"/>
                  </a:moveTo>
                  <a:lnTo>
                    <a:pt x="460986" y="281466"/>
                  </a:lnTo>
                  <a:lnTo>
                    <a:pt x="461144" y="281466"/>
                  </a:lnTo>
                  <a:lnTo>
                    <a:pt x="460512" y="280337"/>
                  </a:lnTo>
                  <a:lnTo>
                    <a:pt x="460512" y="282736"/>
                  </a:lnTo>
                  <a:close/>
                </a:path>
                <a:path w="2360295" h="1867535">
                  <a:moveTo>
                    <a:pt x="448983" y="282736"/>
                  </a:moveTo>
                  <a:lnTo>
                    <a:pt x="450168" y="282736"/>
                  </a:lnTo>
                  <a:lnTo>
                    <a:pt x="450401" y="282515"/>
                  </a:lnTo>
                  <a:lnTo>
                    <a:pt x="450010" y="281466"/>
                  </a:lnTo>
                  <a:lnTo>
                    <a:pt x="448905" y="281466"/>
                  </a:lnTo>
                  <a:lnTo>
                    <a:pt x="448983" y="282736"/>
                  </a:lnTo>
                  <a:close/>
                </a:path>
                <a:path w="2360295" h="1867535">
                  <a:moveTo>
                    <a:pt x="447720" y="282736"/>
                  </a:moveTo>
                  <a:lnTo>
                    <a:pt x="448983" y="282736"/>
                  </a:lnTo>
                  <a:lnTo>
                    <a:pt x="448194" y="281466"/>
                  </a:lnTo>
                  <a:lnTo>
                    <a:pt x="447799" y="281466"/>
                  </a:lnTo>
                  <a:lnTo>
                    <a:pt x="447720" y="282736"/>
                  </a:lnTo>
                  <a:close/>
                </a:path>
                <a:path w="2360295" h="1867535">
                  <a:moveTo>
                    <a:pt x="448905" y="284006"/>
                  </a:moveTo>
                  <a:lnTo>
                    <a:pt x="450800" y="284006"/>
                  </a:lnTo>
                  <a:lnTo>
                    <a:pt x="450822" y="283644"/>
                  </a:lnTo>
                  <a:lnTo>
                    <a:pt x="450401" y="282515"/>
                  </a:lnTo>
                  <a:lnTo>
                    <a:pt x="450168" y="282736"/>
                  </a:lnTo>
                  <a:lnTo>
                    <a:pt x="449220" y="282736"/>
                  </a:lnTo>
                  <a:lnTo>
                    <a:pt x="448905" y="284006"/>
                  </a:lnTo>
                  <a:close/>
                </a:path>
                <a:path w="2360295" h="1867535">
                  <a:moveTo>
                    <a:pt x="458196" y="286377"/>
                  </a:moveTo>
                  <a:lnTo>
                    <a:pt x="463355" y="284006"/>
                  </a:lnTo>
                  <a:lnTo>
                    <a:pt x="460591" y="284006"/>
                  </a:lnTo>
                  <a:lnTo>
                    <a:pt x="460275" y="282736"/>
                  </a:lnTo>
                  <a:lnTo>
                    <a:pt x="459486" y="284006"/>
                  </a:lnTo>
                  <a:lnTo>
                    <a:pt x="458538" y="285276"/>
                  </a:lnTo>
                  <a:lnTo>
                    <a:pt x="458196" y="286377"/>
                  </a:lnTo>
                  <a:close/>
                </a:path>
                <a:path w="2360295" h="1867535">
                  <a:moveTo>
                    <a:pt x="460749" y="301786"/>
                  </a:moveTo>
                  <a:lnTo>
                    <a:pt x="461538" y="301786"/>
                  </a:lnTo>
                  <a:lnTo>
                    <a:pt x="461223" y="300516"/>
                  </a:lnTo>
                  <a:lnTo>
                    <a:pt x="461776" y="300516"/>
                  </a:lnTo>
                  <a:lnTo>
                    <a:pt x="461472" y="299295"/>
                  </a:lnTo>
                  <a:lnTo>
                    <a:pt x="461381" y="297976"/>
                  </a:lnTo>
                  <a:lnTo>
                    <a:pt x="461271" y="295154"/>
                  </a:lnTo>
                  <a:lnTo>
                    <a:pt x="461391" y="294087"/>
                  </a:lnTo>
                  <a:lnTo>
                    <a:pt x="462723" y="292896"/>
                  </a:lnTo>
                  <a:lnTo>
                    <a:pt x="462013" y="291626"/>
                  </a:lnTo>
                  <a:lnTo>
                    <a:pt x="460197" y="290356"/>
                  </a:lnTo>
                  <a:lnTo>
                    <a:pt x="461381" y="287816"/>
                  </a:lnTo>
                  <a:lnTo>
                    <a:pt x="457827" y="286546"/>
                  </a:lnTo>
                  <a:lnTo>
                    <a:pt x="458068" y="286436"/>
                  </a:lnTo>
                  <a:lnTo>
                    <a:pt x="457275" y="285276"/>
                  </a:lnTo>
                  <a:lnTo>
                    <a:pt x="456722" y="285276"/>
                  </a:lnTo>
                  <a:lnTo>
                    <a:pt x="456654" y="283644"/>
                  </a:lnTo>
                  <a:lnTo>
                    <a:pt x="456485" y="282736"/>
                  </a:lnTo>
                  <a:lnTo>
                    <a:pt x="455932" y="282736"/>
                  </a:lnTo>
                  <a:lnTo>
                    <a:pt x="455695" y="284006"/>
                  </a:lnTo>
                  <a:lnTo>
                    <a:pt x="451194" y="284006"/>
                  </a:lnTo>
                  <a:lnTo>
                    <a:pt x="450326" y="285276"/>
                  </a:lnTo>
                  <a:lnTo>
                    <a:pt x="450642" y="286546"/>
                  </a:lnTo>
                  <a:lnTo>
                    <a:pt x="452379" y="287816"/>
                  </a:lnTo>
                  <a:lnTo>
                    <a:pt x="452774" y="287816"/>
                  </a:lnTo>
                  <a:lnTo>
                    <a:pt x="453168" y="289086"/>
                  </a:lnTo>
                  <a:lnTo>
                    <a:pt x="451431" y="289086"/>
                  </a:lnTo>
                  <a:lnTo>
                    <a:pt x="451589" y="290356"/>
                  </a:lnTo>
                  <a:lnTo>
                    <a:pt x="451194" y="290356"/>
                  </a:lnTo>
                  <a:lnTo>
                    <a:pt x="448904" y="291626"/>
                  </a:lnTo>
                  <a:lnTo>
                    <a:pt x="452931" y="291626"/>
                  </a:lnTo>
                  <a:lnTo>
                    <a:pt x="453089" y="294166"/>
                  </a:lnTo>
                  <a:lnTo>
                    <a:pt x="451036" y="294166"/>
                  </a:lnTo>
                  <a:lnTo>
                    <a:pt x="450799" y="295436"/>
                  </a:lnTo>
                  <a:lnTo>
                    <a:pt x="447285" y="295436"/>
                  </a:lnTo>
                  <a:lnTo>
                    <a:pt x="445983" y="296706"/>
                  </a:lnTo>
                  <a:lnTo>
                    <a:pt x="459959" y="296706"/>
                  </a:lnTo>
                  <a:lnTo>
                    <a:pt x="460196" y="297976"/>
                  </a:lnTo>
                  <a:lnTo>
                    <a:pt x="460215" y="299295"/>
                  </a:lnTo>
                  <a:lnTo>
                    <a:pt x="460670" y="300516"/>
                  </a:lnTo>
                  <a:lnTo>
                    <a:pt x="460749" y="301786"/>
                  </a:lnTo>
                  <a:close/>
                </a:path>
                <a:path w="2360295" h="1867535">
                  <a:moveTo>
                    <a:pt x="455222" y="284006"/>
                  </a:moveTo>
                  <a:lnTo>
                    <a:pt x="455379" y="282736"/>
                  </a:lnTo>
                  <a:lnTo>
                    <a:pt x="454590" y="282736"/>
                  </a:lnTo>
                  <a:lnTo>
                    <a:pt x="455222" y="284006"/>
                  </a:lnTo>
                  <a:close/>
                </a:path>
                <a:path w="2360295" h="1867535">
                  <a:moveTo>
                    <a:pt x="450957" y="284006"/>
                  </a:moveTo>
                  <a:lnTo>
                    <a:pt x="454906" y="284006"/>
                  </a:lnTo>
                  <a:lnTo>
                    <a:pt x="453642" y="282736"/>
                  </a:lnTo>
                  <a:lnTo>
                    <a:pt x="450879" y="282736"/>
                  </a:lnTo>
                  <a:lnTo>
                    <a:pt x="450822" y="283644"/>
                  </a:lnTo>
                  <a:lnTo>
                    <a:pt x="450957" y="284006"/>
                  </a:lnTo>
                  <a:close/>
                </a:path>
                <a:path w="2360295" h="1867535">
                  <a:moveTo>
                    <a:pt x="450800" y="284006"/>
                  </a:moveTo>
                  <a:lnTo>
                    <a:pt x="450957" y="284006"/>
                  </a:lnTo>
                  <a:lnTo>
                    <a:pt x="450822" y="283644"/>
                  </a:lnTo>
                  <a:lnTo>
                    <a:pt x="450800" y="284006"/>
                  </a:lnTo>
                  <a:close/>
                </a:path>
                <a:path w="2360295" h="1867535">
                  <a:moveTo>
                    <a:pt x="447799" y="285276"/>
                  </a:moveTo>
                  <a:lnTo>
                    <a:pt x="449536" y="285276"/>
                  </a:lnTo>
                  <a:lnTo>
                    <a:pt x="449062" y="284006"/>
                  </a:lnTo>
                  <a:lnTo>
                    <a:pt x="447799" y="284006"/>
                  </a:lnTo>
                  <a:lnTo>
                    <a:pt x="447799" y="285276"/>
                  </a:lnTo>
                  <a:close/>
                </a:path>
                <a:path w="2360295" h="1867535">
                  <a:moveTo>
                    <a:pt x="446298" y="286546"/>
                  </a:moveTo>
                  <a:lnTo>
                    <a:pt x="447404" y="286546"/>
                  </a:lnTo>
                  <a:lnTo>
                    <a:pt x="447167" y="284006"/>
                  </a:lnTo>
                  <a:lnTo>
                    <a:pt x="446298" y="285276"/>
                  </a:lnTo>
                  <a:lnTo>
                    <a:pt x="446298" y="286546"/>
                  </a:lnTo>
                  <a:close/>
                </a:path>
                <a:path w="2360295" h="1867535">
                  <a:moveTo>
                    <a:pt x="448268" y="287749"/>
                  </a:moveTo>
                  <a:lnTo>
                    <a:pt x="448904" y="286546"/>
                  </a:lnTo>
                  <a:lnTo>
                    <a:pt x="448211" y="286832"/>
                  </a:lnTo>
                  <a:lnTo>
                    <a:pt x="448268" y="287749"/>
                  </a:lnTo>
                  <a:close/>
                </a:path>
                <a:path w="2360295" h="1867535">
                  <a:moveTo>
                    <a:pt x="445824" y="287816"/>
                  </a:moveTo>
                  <a:lnTo>
                    <a:pt x="448211" y="286832"/>
                  </a:lnTo>
                  <a:lnTo>
                    <a:pt x="448193" y="286546"/>
                  </a:lnTo>
                  <a:lnTo>
                    <a:pt x="446219" y="286546"/>
                  </a:lnTo>
                  <a:lnTo>
                    <a:pt x="445824" y="287816"/>
                  </a:lnTo>
                  <a:close/>
                </a:path>
                <a:path w="2360295" h="1867535">
                  <a:moveTo>
                    <a:pt x="447562" y="289086"/>
                  </a:moveTo>
                  <a:lnTo>
                    <a:pt x="448351" y="289086"/>
                  </a:lnTo>
                  <a:lnTo>
                    <a:pt x="448268" y="287749"/>
                  </a:lnTo>
                  <a:lnTo>
                    <a:pt x="447562" y="289086"/>
                  </a:lnTo>
                  <a:close/>
                </a:path>
                <a:path w="2360295" h="1867535">
                  <a:moveTo>
                    <a:pt x="451431" y="289086"/>
                  </a:moveTo>
                  <a:lnTo>
                    <a:pt x="451826" y="289086"/>
                  </a:lnTo>
                  <a:lnTo>
                    <a:pt x="451905" y="287816"/>
                  </a:lnTo>
                  <a:lnTo>
                    <a:pt x="451273" y="287816"/>
                  </a:lnTo>
                  <a:lnTo>
                    <a:pt x="451431" y="289086"/>
                  </a:lnTo>
                  <a:close/>
                </a:path>
                <a:path w="2360295" h="1867535">
                  <a:moveTo>
                    <a:pt x="447799" y="290356"/>
                  </a:moveTo>
                  <a:lnTo>
                    <a:pt x="451589" y="290356"/>
                  </a:lnTo>
                  <a:lnTo>
                    <a:pt x="448746" y="289086"/>
                  </a:lnTo>
                  <a:lnTo>
                    <a:pt x="447799" y="290356"/>
                  </a:lnTo>
                  <a:close/>
                </a:path>
                <a:path w="2360295" h="1867535">
                  <a:moveTo>
                    <a:pt x="450799" y="292896"/>
                  </a:moveTo>
                  <a:lnTo>
                    <a:pt x="452931" y="291626"/>
                  </a:lnTo>
                  <a:lnTo>
                    <a:pt x="449457" y="291626"/>
                  </a:lnTo>
                  <a:lnTo>
                    <a:pt x="450799" y="292896"/>
                  </a:lnTo>
                  <a:close/>
                </a:path>
                <a:path w="2360295" h="1867535">
                  <a:moveTo>
                    <a:pt x="448835" y="294087"/>
                  </a:moveTo>
                  <a:lnTo>
                    <a:pt x="448983" y="292896"/>
                  </a:lnTo>
                  <a:lnTo>
                    <a:pt x="449457" y="291626"/>
                  </a:lnTo>
                  <a:lnTo>
                    <a:pt x="448904" y="291626"/>
                  </a:lnTo>
                  <a:lnTo>
                    <a:pt x="446614" y="292896"/>
                  </a:lnTo>
                  <a:lnTo>
                    <a:pt x="448835" y="294087"/>
                  </a:lnTo>
                  <a:close/>
                </a:path>
                <a:path w="2360295" h="1867535">
                  <a:moveTo>
                    <a:pt x="451036" y="294166"/>
                  </a:moveTo>
                  <a:lnTo>
                    <a:pt x="451826" y="294166"/>
                  </a:lnTo>
                  <a:lnTo>
                    <a:pt x="451352" y="292896"/>
                  </a:lnTo>
                  <a:lnTo>
                    <a:pt x="451036" y="294166"/>
                  </a:lnTo>
                  <a:close/>
                </a:path>
                <a:path w="2360295" h="1867535">
                  <a:moveTo>
                    <a:pt x="448825" y="294166"/>
                  </a:moveTo>
                  <a:lnTo>
                    <a:pt x="448983" y="294166"/>
                  </a:lnTo>
                  <a:lnTo>
                    <a:pt x="448835" y="294087"/>
                  </a:lnTo>
                  <a:close/>
                </a:path>
                <a:path w="2360295" h="1867535">
                  <a:moveTo>
                    <a:pt x="449812" y="294801"/>
                  </a:moveTo>
                  <a:lnTo>
                    <a:pt x="450246" y="294166"/>
                  </a:lnTo>
                  <a:lnTo>
                    <a:pt x="449773" y="294166"/>
                  </a:lnTo>
                  <a:lnTo>
                    <a:pt x="449812" y="294801"/>
                  </a:lnTo>
                  <a:close/>
                </a:path>
                <a:path w="2360295" h="1867535">
                  <a:moveTo>
                    <a:pt x="447285" y="295436"/>
                  </a:moveTo>
                  <a:lnTo>
                    <a:pt x="449378" y="295436"/>
                  </a:lnTo>
                  <a:lnTo>
                    <a:pt x="449571" y="295154"/>
                  </a:lnTo>
                  <a:lnTo>
                    <a:pt x="448588" y="294166"/>
                  </a:lnTo>
                  <a:lnTo>
                    <a:pt x="447285" y="295436"/>
                  </a:lnTo>
                  <a:close/>
                </a:path>
                <a:path w="2360295" h="1867535">
                  <a:moveTo>
                    <a:pt x="449852" y="295436"/>
                  </a:moveTo>
                  <a:lnTo>
                    <a:pt x="449812" y="294801"/>
                  </a:lnTo>
                  <a:lnTo>
                    <a:pt x="449571" y="295154"/>
                  </a:lnTo>
                  <a:lnTo>
                    <a:pt x="449852" y="295436"/>
                  </a:lnTo>
                  <a:close/>
                </a:path>
                <a:path w="2360295" h="1867535">
                  <a:moveTo>
                    <a:pt x="459762" y="314486"/>
                  </a:moveTo>
                  <a:lnTo>
                    <a:pt x="460512" y="314486"/>
                  </a:lnTo>
                  <a:lnTo>
                    <a:pt x="462328" y="311946"/>
                  </a:lnTo>
                  <a:lnTo>
                    <a:pt x="460907" y="309406"/>
                  </a:lnTo>
                  <a:lnTo>
                    <a:pt x="461302" y="306866"/>
                  </a:lnTo>
                  <a:lnTo>
                    <a:pt x="460354" y="304326"/>
                  </a:lnTo>
                  <a:lnTo>
                    <a:pt x="460117" y="303056"/>
                  </a:lnTo>
                  <a:lnTo>
                    <a:pt x="461223" y="303056"/>
                  </a:lnTo>
                  <a:lnTo>
                    <a:pt x="461381" y="301786"/>
                  </a:lnTo>
                  <a:lnTo>
                    <a:pt x="459565" y="301786"/>
                  </a:lnTo>
                  <a:lnTo>
                    <a:pt x="458933" y="300516"/>
                  </a:lnTo>
                  <a:lnTo>
                    <a:pt x="458696" y="300516"/>
                  </a:lnTo>
                  <a:lnTo>
                    <a:pt x="460215" y="299295"/>
                  </a:lnTo>
                  <a:lnTo>
                    <a:pt x="458301" y="297976"/>
                  </a:lnTo>
                  <a:lnTo>
                    <a:pt x="458301" y="296706"/>
                  </a:lnTo>
                  <a:lnTo>
                    <a:pt x="445983" y="296706"/>
                  </a:lnTo>
                  <a:lnTo>
                    <a:pt x="446772" y="299246"/>
                  </a:lnTo>
                  <a:lnTo>
                    <a:pt x="449457" y="299246"/>
                  </a:lnTo>
                  <a:lnTo>
                    <a:pt x="449457" y="301786"/>
                  </a:lnTo>
                  <a:lnTo>
                    <a:pt x="449299" y="303056"/>
                  </a:lnTo>
                  <a:lnTo>
                    <a:pt x="450167" y="305596"/>
                  </a:lnTo>
                  <a:lnTo>
                    <a:pt x="448430" y="306866"/>
                  </a:lnTo>
                  <a:lnTo>
                    <a:pt x="449615" y="309406"/>
                  </a:lnTo>
                  <a:lnTo>
                    <a:pt x="450641" y="309406"/>
                  </a:lnTo>
                  <a:lnTo>
                    <a:pt x="450641" y="310676"/>
                  </a:lnTo>
                  <a:lnTo>
                    <a:pt x="448328" y="311838"/>
                  </a:lnTo>
                  <a:lnTo>
                    <a:pt x="448509" y="311946"/>
                  </a:lnTo>
                  <a:lnTo>
                    <a:pt x="448114" y="311946"/>
                  </a:lnTo>
                  <a:lnTo>
                    <a:pt x="451747" y="313216"/>
                  </a:lnTo>
                  <a:lnTo>
                    <a:pt x="459170" y="313216"/>
                  </a:lnTo>
                  <a:lnTo>
                    <a:pt x="459762" y="314486"/>
                  </a:lnTo>
                  <a:close/>
                </a:path>
                <a:path w="2360295" h="1867535">
                  <a:moveTo>
                    <a:pt x="446851" y="301786"/>
                  </a:moveTo>
                  <a:lnTo>
                    <a:pt x="447483" y="300516"/>
                  </a:lnTo>
                  <a:lnTo>
                    <a:pt x="448746" y="300516"/>
                  </a:lnTo>
                  <a:lnTo>
                    <a:pt x="448983" y="299246"/>
                  </a:lnTo>
                  <a:lnTo>
                    <a:pt x="446772" y="299246"/>
                  </a:lnTo>
                  <a:lnTo>
                    <a:pt x="446851" y="301786"/>
                  </a:lnTo>
                  <a:close/>
                </a:path>
                <a:path w="2360295" h="1867535">
                  <a:moveTo>
                    <a:pt x="447999" y="311642"/>
                  </a:moveTo>
                  <a:lnTo>
                    <a:pt x="450641" y="309406"/>
                  </a:lnTo>
                  <a:lnTo>
                    <a:pt x="449930" y="309406"/>
                  </a:lnTo>
                  <a:lnTo>
                    <a:pt x="447958" y="311593"/>
                  </a:lnTo>
                  <a:close/>
                </a:path>
                <a:path w="2360295" h="1867535">
                  <a:moveTo>
                    <a:pt x="447541" y="310455"/>
                  </a:moveTo>
                  <a:lnTo>
                    <a:pt x="448193" y="309406"/>
                  </a:lnTo>
                  <a:lnTo>
                    <a:pt x="446693" y="309406"/>
                  </a:lnTo>
                  <a:lnTo>
                    <a:pt x="447541" y="310455"/>
                  </a:lnTo>
                  <a:close/>
                </a:path>
                <a:path w="2360295" h="1867535">
                  <a:moveTo>
                    <a:pt x="447470" y="310794"/>
                  </a:moveTo>
                  <a:lnTo>
                    <a:pt x="447719" y="310676"/>
                  </a:lnTo>
                  <a:lnTo>
                    <a:pt x="447541" y="310455"/>
                  </a:lnTo>
                  <a:lnTo>
                    <a:pt x="447470" y="310794"/>
                  </a:lnTo>
                  <a:close/>
                </a:path>
                <a:path w="2360295" h="1867535">
                  <a:moveTo>
                    <a:pt x="446769" y="311126"/>
                  </a:moveTo>
                  <a:lnTo>
                    <a:pt x="446971" y="311030"/>
                  </a:lnTo>
                  <a:lnTo>
                    <a:pt x="446377" y="310676"/>
                  </a:lnTo>
                  <a:lnTo>
                    <a:pt x="446769" y="311126"/>
                  </a:lnTo>
                  <a:close/>
                </a:path>
                <a:path w="2360295" h="1867535">
                  <a:moveTo>
                    <a:pt x="447917" y="311593"/>
                  </a:moveTo>
                  <a:lnTo>
                    <a:pt x="447470" y="310794"/>
                  </a:lnTo>
                  <a:lnTo>
                    <a:pt x="446971" y="311030"/>
                  </a:lnTo>
                  <a:lnTo>
                    <a:pt x="447917" y="311593"/>
                  </a:lnTo>
                  <a:close/>
                </a:path>
                <a:path w="2360295" h="1867535">
                  <a:moveTo>
                    <a:pt x="447009" y="313216"/>
                  </a:moveTo>
                  <a:lnTo>
                    <a:pt x="447404" y="311946"/>
                  </a:lnTo>
                  <a:lnTo>
                    <a:pt x="446769" y="311126"/>
                  </a:lnTo>
                  <a:lnTo>
                    <a:pt x="445035" y="311946"/>
                  </a:lnTo>
                  <a:lnTo>
                    <a:pt x="447009" y="313216"/>
                  </a:lnTo>
                  <a:close/>
                </a:path>
                <a:path w="2360295" h="1867535">
                  <a:moveTo>
                    <a:pt x="447640" y="311946"/>
                  </a:moveTo>
                  <a:lnTo>
                    <a:pt x="447962" y="311674"/>
                  </a:lnTo>
                  <a:lnTo>
                    <a:pt x="447640" y="311946"/>
                  </a:lnTo>
                  <a:close/>
                </a:path>
                <a:path w="2360295" h="1867535">
                  <a:moveTo>
                    <a:pt x="448114" y="311946"/>
                  </a:moveTo>
                  <a:lnTo>
                    <a:pt x="448328" y="311838"/>
                  </a:lnTo>
                  <a:lnTo>
                    <a:pt x="447999" y="311642"/>
                  </a:lnTo>
                  <a:lnTo>
                    <a:pt x="448114" y="311946"/>
                  </a:lnTo>
                  <a:close/>
                </a:path>
                <a:path w="2360295" h="1867535">
                  <a:moveTo>
                    <a:pt x="456564" y="317026"/>
                  </a:moveTo>
                  <a:lnTo>
                    <a:pt x="459170" y="313216"/>
                  </a:lnTo>
                  <a:lnTo>
                    <a:pt x="451747" y="313216"/>
                  </a:lnTo>
                  <a:lnTo>
                    <a:pt x="451115" y="314486"/>
                  </a:lnTo>
                  <a:lnTo>
                    <a:pt x="455222" y="314486"/>
                  </a:lnTo>
                  <a:lnTo>
                    <a:pt x="456564" y="317026"/>
                  </a:lnTo>
                  <a:close/>
                </a:path>
                <a:path w="2360295" h="1867535">
                  <a:moveTo>
                    <a:pt x="461302" y="315756"/>
                  </a:moveTo>
                  <a:lnTo>
                    <a:pt x="461460" y="315756"/>
                  </a:lnTo>
                  <a:lnTo>
                    <a:pt x="461618" y="314486"/>
                  </a:lnTo>
                  <a:lnTo>
                    <a:pt x="461460" y="314486"/>
                  </a:lnTo>
                  <a:lnTo>
                    <a:pt x="461302" y="315756"/>
                  </a:lnTo>
                  <a:close/>
                </a:path>
                <a:path w="2360295" h="1867535">
                  <a:moveTo>
                    <a:pt x="460354" y="315756"/>
                  </a:moveTo>
                  <a:lnTo>
                    <a:pt x="461223" y="315756"/>
                  </a:lnTo>
                  <a:lnTo>
                    <a:pt x="459880" y="314486"/>
                  </a:lnTo>
                  <a:lnTo>
                    <a:pt x="460354" y="315756"/>
                  </a:lnTo>
                  <a:close/>
                </a:path>
                <a:path w="2360295" h="1867535">
                  <a:moveTo>
                    <a:pt x="456440" y="319809"/>
                  </a:moveTo>
                  <a:lnTo>
                    <a:pt x="458459" y="317026"/>
                  </a:lnTo>
                  <a:lnTo>
                    <a:pt x="455853" y="317026"/>
                  </a:lnTo>
                  <a:lnTo>
                    <a:pt x="455222" y="314486"/>
                  </a:lnTo>
                  <a:lnTo>
                    <a:pt x="451115" y="314486"/>
                  </a:lnTo>
                  <a:lnTo>
                    <a:pt x="450483" y="315756"/>
                  </a:lnTo>
                  <a:lnTo>
                    <a:pt x="447877" y="315756"/>
                  </a:lnTo>
                  <a:lnTo>
                    <a:pt x="449062" y="318296"/>
                  </a:lnTo>
                  <a:lnTo>
                    <a:pt x="456011" y="318296"/>
                  </a:lnTo>
                  <a:lnTo>
                    <a:pt x="456169" y="319566"/>
                  </a:lnTo>
                  <a:lnTo>
                    <a:pt x="456440" y="319809"/>
                  </a:lnTo>
                  <a:close/>
                </a:path>
                <a:path w="2360295" h="1867535">
                  <a:moveTo>
                    <a:pt x="448904" y="315756"/>
                  </a:moveTo>
                  <a:lnTo>
                    <a:pt x="450168" y="315756"/>
                  </a:lnTo>
                  <a:lnTo>
                    <a:pt x="449852" y="314486"/>
                  </a:lnTo>
                  <a:lnTo>
                    <a:pt x="449062" y="314486"/>
                  </a:lnTo>
                  <a:lnTo>
                    <a:pt x="448904" y="315756"/>
                  </a:lnTo>
                  <a:close/>
                </a:path>
                <a:path w="2360295" h="1867535">
                  <a:moveTo>
                    <a:pt x="446140" y="315756"/>
                  </a:moveTo>
                  <a:lnTo>
                    <a:pt x="447483" y="315756"/>
                  </a:lnTo>
                  <a:lnTo>
                    <a:pt x="447641" y="314486"/>
                  </a:lnTo>
                  <a:lnTo>
                    <a:pt x="446772" y="314486"/>
                  </a:lnTo>
                  <a:lnTo>
                    <a:pt x="446140" y="315756"/>
                  </a:lnTo>
                  <a:close/>
                </a:path>
                <a:path w="2360295" h="1867535">
                  <a:moveTo>
                    <a:pt x="461223" y="317026"/>
                  </a:moveTo>
                  <a:lnTo>
                    <a:pt x="461381" y="315756"/>
                  </a:lnTo>
                  <a:lnTo>
                    <a:pt x="460907" y="315756"/>
                  </a:lnTo>
                  <a:lnTo>
                    <a:pt x="461223" y="317026"/>
                  </a:lnTo>
                  <a:close/>
                </a:path>
                <a:path w="2360295" h="1867535">
                  <a:moveTo>
                    <a:pt x="446856" y="321430"/>
                  </a:moveTo>
                  <a:lnTo>
                    <a:pt x="448667" y="320836"/>
                  </a:lnTo>
                  <a:lnTo>
                    <a:pt x="446851" y="318296"/>
                  </a:lnTo>
                  <a:lnTo>
                    <a:pt x="447009" y="315756"/>
                  </a:lnTo>
                  <a:lnTo>
                    <a:pt x="445983" y="315756"/>
                  </a:lnTo>
                  <a:lnTo>
                    <a:pt x="445667" y="318296"/>
                  </a:lnTo>
                  <a:lnTo>
                    <a:pt x="445193" y="319566"/>
                  </a:lnTo>
                  <a:lnTo>
                    <a:pt x="445824" y="319566"/>
                  </a:lnTo>
                  <a:lnTo>
                    <a:pt x="446535" y="320836"/>
                  </a:lnTo>
                  <a:lnTo>
                    <a:pt x="446930" y="320836"/>
                  </a:lnTo>
                  <a:lnTo>
                    <a:pt x="446856" y="321430"/>
                  </a:lnTo>
                  <a:close/>
                </a:path>
                <a:path w="2360295" h="1867535">
                  <a:moveTo>
                    <a:pt x="451352" y="320836"/>
                  </a:moveTo>
                  <a:lnTo>
                    <a:pt x="451826" y="320836"/>
                  </a:lnTo>
                  <a:lnTo>
                    <a:pt x="451668" y="319566"/>
                  </a:lnTo>
                  <a:lnTo>
                    <a:pt x="455379" y="319566"/>
                  </a:lnTo>
                  <a:lnTo>
                    <a:pt x="455300" y="318296"/>
                  </a:lnTo>
                  <a:lnTo>
                    <a:pt x="449062" y="318296"/>
                  </a:lnTo>
                  <a:lnTo>
                    <a:pt x="450394" y="319809"/>
                  </a:lnTo>
                  <a:lnTo>
                    <a:pt x="451352" y="320836"/>
                  </a:lnTo>
                  <a:close/>
                </a:path>
                <a:path w="2360295" h="1867535">
                  <a:moveTo>
                    <a:pt x="460038" y="320836"/>
                  </a:moveTo>
                  <a:lnTo>
                    <a:pt x="460670" y="320836"/>
                  </a:lnTo>
                  <a:lnTo>
                    <a:pt x="460117" y="319566"/>
                  </a:lnTo>
                  <a:lnTo>
                    <a:pt x="459682" y="319691"/>
                  </a:lnTo>
                  <a:lnTo>
                    <a:pt x="460038" y="320836"/>
                  </a:lnTo>
                  <a:close/>
                </a:path>
                <a:path w="2360295" h="1867535">
                  <a:moveTo>
                    <a:pt x="454106" y="321583"/>
                  </a:moveTo>
                  <a:lnTo>
                    <a:pt x="454037" y="320836"/>
                  </a:lnTo>
                  <a:lnTo>
                    <a:pt x="455616" y="320836"/>
                  </a:lnTo>
                  <a:lnTo>
                    <a:pt x="455537" y="319566"/>
                  </a:lnTo>
                  <a:lnTo>
                    <a:pt x="453326" y="319566"/>
                  </a:lnTo>
                  <a:lnTo>
                    <a:pt x="453642" y="320836"/>
                  </a:lnTo>
                  <a:lnTo>
                    <a:pt x="454106" y="321583"/>
                  </a:lnTo>
                  <a:close/>
                </a:path>
                <a:path w="2360295" h="1867535">
                  <a:moveTo>
                    <a:pt x="446007" y="321526"/>
                  </a:moveTo>
                  <a:lnTo>
                    <a:pt x="445824" y="319566"/>
                  </a:lnTo>
                  <a:lnTo>
                    <a:pt x="445193" y="319566"/>
                  </a:lnTo>
                  <a:lnTo>
                    <a:pt x="445667" y="320836"/>
                  </a:lnTo>
                  <a:lnTo>
                    <a:pt x="445836" y="321380"/>
                  </a:lnTo>
                  <a:lnTo>
                    <a:pt x="446007" y="321526"/>
                  </a:lnTo>
                  <a:close/>
                </a:path>
                <a:path w="2360295" h="1867535">
                  <a:moveTo>
                    <a:pt x="457590" y="320836"/>
                  </a:moveTo>
                  <a:lnTo>
                    <a:pt x="459091" y="320836"/>
                  </a:lnTo>
                  <a:lnTo>
                    <a:pt x="459576" y="319722"/>
                  </a:lnTo>
                  <a:lnTo>
                    <a:pt x="457129" y="320424"/>
                  </a:lnTo>
                  <a:lnTo>
                    <a:pt x="457590" y="320836"/>
                  </a:lnTo>
                  <a:close/>
                </a:path>
                <a:path w="2360295" h="1867535">
                  <a:moveTo>
                    <a:pt x="455695" y="320836"/>
                  </a:moveTo>
                  <a:lnTo>
                    <a:pt x="457129" y="320424"/>
                  </a:lnTo>
                  <a:lnTo>
                    <a:pt x="456440" y="319809"/>
                  </a:lnTo>
                  <a:lnTo>
                    <a:pt x="455695" y="320836"/>
                  </a:lnTo>
                  <a:close/>
                </a:path>
                <a:path w="2360295" h="1867535">
                  <a:moveTo>
                    <a:pt x="454431" y="322106"/>
                  </a:moveTo>
                  <a:lnTo>
                    <a:pt x="458775" y="322106"/>
                  </a:lnTo>
                  <a:lnTo>
                    <a:pt x="458538" y="320836"/>
                  </a:lnTo>
                  <a:lnTo>
                    <a:pt x="454984" y="320836"/>
                  </a:lnTo>
                  <a:lnTo>
                    <a:pt x="454431" y="322106"/>
                  </a:lnTo>
                  <a:close/>
                </a:path>
                <a:path w="2360295" h="1867535">
                  <a:moveTo>
                    <a:pt x="454431" y="322106"/>
                  </a:moveTo>
                  <a:lnTo>
                    <a:pt x="454984" y="320836"/>
                  </a:lnTo>
                  <a:lnTo>
                    <a:pt x="454037" y="320836"/>
                  </a:lnTo>
                  <a:lnTo>
                    <a:pt x="454153" y="321658"/>
                  </a:lnTo>
                  <a:lnTo>
                    <a:pt x="454431" y="322106"/>
                  </a:lnTo>
                  <a:close/>
                </a:path>
                <a:path w="2360295" h="1867535">
                  <a:moveTo>
                    <a:pt x="444640" y="323376"/>
                  </a:moveTo>
                  <a:lnTo>
                    <a:pt x="446456" y="323376"/>
                  </a:lnTo>
                  <a:lnTo>
                    <a:pt x="444798" y="322106"/>
                  </a:lnTo>
                  <a:lnTo>
                    <a:pt x="445944" y="321730"/>
                  </a:lnTo>
                  <a:lnTo>
                    <a:pt x="445836" y="321380"/>
                  </a:lnTo>
                  <a:lnTo>
                    <a:pt x="445193" y="320836"/>
                  </a:lnTo>
                  <a:lnTo>
                    <a:pt x="444482" y="320836"/>
                  </a:lnTo>
                  <a:lnTo>
                    <a:pt x="444087" y="322106"/>
                  </a:lnTo>
                  <a:lnTo>
                    <a:pt x="444403" y="322106"/>
                  </a:lnTo>
                  <a:lnTo>
                    <a:pt x="444640" y="323376"/>
                  </a:lnTo>
                  <a:close/>
                </a:path>
                <a:path w="2360295" h="1867535">
                  <a:moveTo>
                    <a:pt x="445944" y="321730"/>
                  </a:moveTo>
                  <a:lnTo>
                    <a:pt x="445895" y="321430"/>
                  </a:lnTo>
                  <a:lnTo>
                    <a:pt x="445944" y="321730"/>
                  </a:lnTo>
                  <a:close/>
                </a:path>
                <a:path w="2360295" h="1867535">
                  <a:moveTo>
                    <a:pt x="446693" y="322106"/>
                  </a:moveTo>
                  <a:lnTo>
                    <a:pt x="446856" y="321430"/>
                  </a:lnTo>
                  <a:lnTo>
                    <a:pt x="446163" y="321658"/>
                  </a:lnTo>
                  <a:lnTo>
                    <a:pt x="446693" y="322106"/>
                  </a:lnTo>
                  <a:close/>
                </a:path>
                <a:path w="2360295" h="1867535">
                  <a:moveTo>
                    <a:pt x="446024" y="321704"/>
                  </a:moveTo>
                  <a:lnTo>
                    <a:pt x="446007" y="321526"/>
                  </a:lnTo>
                  <a:lnTo>
                    <a:pt x="446024" y="321704"/>
                  </a:lnTo>
                  <a:close/>
                </a:path>
                <a:path w="2360295" h="1867535">
                  <a:moveTo>
                    <a:pt x="454431" y="327186"/>
                  </a:moveTo>
                  <a:lnTo>
                    <a:pt x="461539" y="327186"/>
                  </a:lnTo>
                  <a:lnTo>
                    <a:pt x="459959" y="325916"/>
                  </a:lnTo>
                  <a:lnTo>
                    <a:pt x="460275" y="324646"/>
                  </a:lnTo>
                  <a:lnTo>
                    <a:pt x="461697" y="324646"/>
                  </a:lnTo>
                  <a:lnTo>
                    <a:pt x="461460" y="323376"/>
                  </a:lnTo>
                  <a:lnTo>
                    <a:pt x="460512" y="322106"/>
                  </a:lnTo>
                  <a:lnTo>
                    <a:pt x="454431" y="322106"/>
                  </a:lnTo>
                  <a:lnTo>
                    <a:pt x="454106" y="321583"/>
                  </a:lnTo>
                  <a:lnTo>
                    <a:pt x="454274" y="323376"/>
                  </a:lnTo>
                  <a:lnTo>
                    <a:pt x="454905" y="324646"/>
                  </a:lnTo>
                  <a:lnTo>
                    <a:pt x="454984" y="325916"/>
                  </a:lnTo>
                  <a:lnTo>
                    <a:pt x="454431" y="327186"/>
                  </a:lnTo>
                  <a:close/>
                </a:path>
                <a:path w="2360295" h="1867535">
                  <a:moveTo>
                    <a:pt x="451510" y="324646"/>
                  </a:moveTo>
                  <a:lnTo>
                    <a:pt x="452931" y="324646"/>
                  </a:lnTo>
                  <a:lnTo>
                    <a:pt x="453879" y="322106"/>
                  </a:lnTo>
                  <a:lnTo>
                    <a:pt x="450878" y="322106"/>
                  </a:lnTo>
                  <a:lnTo>
                    <a:pt x="452694" y="323376"/>
                  </a:lnTo>
                  <a:lnTo>
                    <a:pt x="449220" y="323376"/>
                  </a:lnTo>
                  <a:lnTo>
                    <a:pt x="451510" y="324646"/>
                  </a:lnTo>
                  <a:close/>
                </a:path>
                <a:path w="2360295" h="1867535">
                  <a:moveTo>
                    <a:pt x="460433" y="325916"/>
                  </a:moveTo>
                  <a:lnTo>
                    <a:pt x="461855" y="325916"/>
                  </a:lnTo>
                  <a:lnTo>
                    <a:pt x="461776" y="324646"/>
                  </a:lnTo>
                  <a:lnTo>
                    <a:pt x="460275" y="324646"/>
                  </a:lnTo>
                  <a:lnTo>
                    <a:pt x="460433" y="325916"/>
                  </a:lnTo>
                  <a:close/>
                </a:path>
                <a:path w="2360295" h="1867535">
                  <a:moveTo>
                    <a:pt x="461542" y="327128"/>
                  </a:moveTo>
                  <a:lnTo>
                    <a:pt x="461618" y="325916"/>
                  </a:lnTo>
                  <a:lnTo>
                    <a:pt x="460828" y="325916"/>
                  </a:lnTo>
                  <a:lnTo>
                    <a:pt x="461479" y="327080"/>
                  </a:lnTo>
                  <a:close/>
                </a:path>
                <a:path w="2360295" h="1867535">
                  <a:moveTo>
                    <a:pt x="451351" y="327186"/>
                  </a:moveTo>
                  <a:lnTo>
                    <a:pt x="452378" y="327186"/>
                  </a:lnTo>
                  <a:lnTo>
                    <a:pt x="451983" y="325916"/>
                  </a:lnTo>
                  <a:lnTo>
                    <a:pt x="451036" y="325916"/>
                  </a:lnTo>
                  <a:lnTo>
                    <a:pt x="451351" y="327186"/>
                  </a:lnTo>
                  <a:close/>
                </a:path>
                <a:path w="2360295" h="1867535">
                  <a:moveTo>
                    <a:pt x="461539" y="327186"/>
                  </a:moveTo>
                  <a:close/>
                </a:path>
                <a:path w="2360295" h="1867535">
                  <a:moveTo>
                    <a:pt x="451983" y="329726"/>
                  </a:moveTo>
                  <a:lnTo>
                    <a:pt x="460828" y="329726"/>
                  </a:lnTo>
                  <a:lnTo>
                    <a:pt x="462486" y="327186"/>
                  </a:lnTo>
                  <a:lnTo>
                    <a:pt x="451588" y="327186"/>
                  </a:lnTo>
                  <a:lnTo>
                    <a:pt x="451194" y="328456"/>
                  </a:lnTo>
                  <a:lnTo>
                    <a:pt x="452141" y="328456"/>
                  </a:lnTo>
                  <a:lnTo>
                    <a:pt x="451983" y="329726"/>
                  </a:lnTo>
                  <a:close/>
                </a:path>
                <a:path w="2360295" h="1867535">
                  <a:moveTo>
                    <a:pt x="450484" y="343696"/>
                  </a:moveTo>
                  <a:lnTo>
                    <a:pt x="450957" y="343696"/>
                  </a:lnTo>
                  <a:lnTo>
                    <a:pt x="451115" y="342426"/>
                  </a:lnTo>
                  <a:lnTo>
                    <a:pt x="450641" y="342426"/>
                  </a:lnTo>
                  <a:lnTo>
                    <a:pt x="452300" y="341473"/>
                  </a:lnTo>
                  <a:lnTo>
                    <a:pt x="452300" y="340895"/>
                  </a:lnTo>
                  <a:lnTo>
                    <a:pt x="450168" y="339886"/>
                  </a:lnTo>
                  <a:lnTo>
                    <a:pt x="451431" y="338616"/>
                  </a:lnTo>
                  <a:lnTo>
                    <a:pt x="450404" y="337346"/>
                  </a:lnTo>
                  <a:lnTo>
                    <a:pt x="447482" y="337346"/>
                  </a:lnTo>
                  <a:lnTo>
                    <a:pt x="447167" y="336076"/>
                  </a:lnTo>
                  <a:lnTo>
                    <a:pt x="446930" y="334806"/>
                  </a:lnTo>
                  <a:lnTo>
                    <a:pt x="446614" y="333536"/>
                  </a:lnTo>
                  <a:lnTo>
                    <a:pt x="448193" y="333536"/>
                  </a:lnTo>
                  <a:lnTo>
                    <a:pt x="448509" y="332266"/>
                  </a:lnTo>
                  <a:lnTo>
                    <a:pt x="451193" y="330996"/>
                  </a:lnTo>
                  <a:lnTo>
                    <a:pt x="447719" y="329726"/>
                  </a:lnTo>
                  <a:lnTo>
                    <a:pt x="448825" y="327186"/>
                  </a:lnTo>
                  <a:lnTo>
                    <a:pt x="448351" y="327186"/>
                  </a:lnTo>
                  <a:lnTo>
                    <a:pt x="447877" y="328456"/>
                  </a:lnTo>
                  <a:lnTo>
                    <a:pt x="445192" y="328456"/>
                  </a:lnTo>
                  <a:lnTo>
                    <a:pt x="445114" y="329726"/>
                  </a:lnTo>
                  <a:lnTo>
                    <a:pt x="444008" y="330996"/>
                  </a:lnTo>
                  <a:lnTo>
                    <a:pt x="445903" y="333536"/>
                  </a:lnTo>
                  <a:lnTo>
                    <a:pt x="446061" y="337346"/>
                  </a:lnTo>
                  <a:lnTo>
                    <a:pt x="449141" y="338616"/>
                  </a:lnTo>
                  <a:lnTo>
                    <a:pt x="445666" y="339886"/>
                  </a:lnTo>
                  <a:lnTo>
                    <a:pt x="448667" y="339886"/>
                  </a:lnTo>
                  <a:lnTo>
                    <a:pt x="448983" y="341156"/>
                  </a:lnTo>
                  <a:lnTo>
                    <a:pt x="449378" y="341156"/>
                  </a:lnTo>
                  <a:lnTo>
                    <a:pt x="450168" y="342426"/>
                  </a:lnTo>
                  <a:lnTo>
                    <a:pt x="450484" y="343696"/>
                  </a:lnTo>
                  <a:close/>
                </a:path>
                <a:path w="2360295" h="1867535">
                  <a:moveTo>
                    <a:pt x="445271" y="328456"/>
                  </a:moveTo>
                  <a:lnTo>
                    <a:pt x="447403" y="328456"/>
                  </a:lnTo>
                  <a:lnTo>
                    <a:pt x="446930" y="327186"/>
                  </a:lnTo>
                  <a:lnTo>
                    <a:pt x="445113" y="327186"/>
                  </a:lnTo>
                  <a:lnTo>
                    <a:pt x="445271" y="328456"/>
                  </a:lnTo>
                  <a:close/>
                </a:path>
                <a:path w="2360295" h="1867535">
                  <a:moveTo>
                    <a:pt x="450720" y="329726"/>
                  </a:moveTo>
                  <a:lnTo>
                    <a:pt x="451510" y="329726"/>
                  </a:lnTo>
                  <a:lnTo>
                    <a:pt x="451825" y="328456"/>
                  </a:lnTo>
                  <a:lnTo>
                    <a:pt x="450799" y="328456"/>
                  </a:lnTo>
                  <a:lnTo>
                    <a:pt x="450720" y="329726"/>
                  </a:lnTo>
                  <a:close/>
                </a:path>
                <a:path w="2360295" h="1867535">
                  <a:moveTo>
                    <a:pt x="455063" y="330996"/>
                  </a:moveTo>
                  <a:lnTo>
                    <a:pt x="461065" y="330996"/>
                  </a:lnTo>
                  <a:lnTo>
                    <a:pt x="460670" y="329726"/>
                  </a:lnTo>
                  <a:lnTo>
                    <a:pt x="455063" y="329726"/>
                  </a:lnTo>
                  <a:lnTo>
                    <a:pt x="455063" y="330996"/>
                  </a:lnTo>
                  <a:close/>
                </a:path>
                <a:path w="2360295" h="1867535">
                  <a:moveTo>
                    <a:pt x="453878" y="334806"/>
                  </a:moveTo>
                  <a:lnTo>
                    <a:pt x="454194" y="334806"/>
                  </a:lnTo>
                  <a:lnTo>
                    <a:pt x="454194" y="333536"/>
                  </a:lnTo>
                  <a:lnTo>
                    <a:pt x="453562" y="333536"/>
                  </a:lnTo>
                  <a:lnTo>
                    <a:pt x="453641" y="332266"/>
                  </a:lnTo>
                  <a:lnTo>
                    <a:pt x="454036" y="332266"/>
                  </a:lnTo>
                  <a:lnTo>
                    <a:pt x="454826" y="329726"/>
                  </a:lnTo>
                  <a:lnTo>
                    <a:pt x="451667" y="329726"/>
                  </a:lnTo>
                  <a:lnTo>
                    <a:pt x="453168" y="333536"/>
                  </a:lnTo>
                  <a:lnTo>
                    <a:pt x="453878" y="334806"/>
                  </a:lnTo>
                  <a:close/>
                </a:path>
                <a:path w="2360295" h="1867535">
                  <a:moveTo>
                    <a:pt x="451351" y="338616"/>
                  </a:moveTo>
                  <a:lnTo>
                    <a:pt x="461223" y="338616"/>
                  </a:lnTo>
                  <a:lnTo>
                    <a:pt x="460986" y="337346"/>
                  </a:lnTo>
                  <a:lnTo>
                    <a:pt x="462565" y="336076"/>
                  </a:lnTo>
                  <a:lnTo>
                    <a:pt x="460986" y="333536"/>
                  </a:lnTo>
                  <a:lnTo>
                    <a:pt x="461855" y="330996"/>
                  </a:lnTo>
                  <a:lnTo>
                    <a:pt x="455300" y="330996"/>
                  </a:lnTo>
                  <a:lnTo>
                    <a:pt x="455457" y="332266"/>
                  </a:lnTo>
                  <a:lnTo>
                    <a:pt x="455931" y="334806"/>
                  </a:lnTo>
                  <a:lnTo>
                    <a:pt x="454905" y="336076"/>
                  </a:lnTo>
                  <a:lnTo>
                    <a:pt x="452773" y="336076"/>
                  </a:lnTo>
                  <a:lnTo>
                    <a:pt x="452536" y="337346"/>
                  </a:lnTo>
                  <a:lnTo>
                    <a:pt x="452378" y="337346"/>
                  </a:lnTo>
                  <a:lnTo>
                    <a:pt x="451351" y="338616"/>
                  </a:lnTo>
                  <a:close/>
                </a:path>
                <a:path w="2360295" h="1867535">
                  <a:moveTo>
                    <a:pt x="447482" y="337346"/>
                  </a:moveTo>
                  <a:lnTo>
                    <a:pt x="451509" y="337346"/>
                  </a:lnTo>
                  <a:lnTo>
                    <a:pt x="450167" y="334806"/>
                  </a:lnTo>
                  <a:lnTo>
                    <a:pt x="449061" y="336076"/>
                  </a:lnTo>
                  <a:lnTo>
                    <a:pt x="447798" y="336076"/>
                  </a:lnTo>
                  <a:lnTo>
                    <a:pt x="447482" y="337346"/>
                  </a:lnTo>
                  <a:close/>
                </a:path>
                <a:path w="2360295" h="1867535">
                  <a:moveTo>
                    <a:pt x="451984" y="344966"/>
                  </a:moveTo>
                  <a:lnTo>
                    <a:pt x="452536" y="344966"/>
                  </a:lnTo>
                  <a:lnTo>
                    <a:pt x="452852" y="343696"/>
                  </a:lnTo>
                  <a:lnTo>
                    <a:pt x="459565" y="343696"/>
                  </a:lnTo>
                  <a:lnTo>
                    <a:pt x="460591" y="342426"/>
                  </a:lnTo>
                  <a:lnTo>
                    <a:pt x="458459" y="338616"/>
                  </a:lnTo>
                  <a:lnTo>
                    <a:pt x="451747" y="338616"/>
                  </a:lnTo>
                  <a:lnTo>
                    <a:pt x="451984" y="339886"/>
                  </a:lnTo>
                  <a:lnTo>
                    <a:pt x="452300" y="339886"/>
                  </a:lnTo>
                  <a:lnTo>
                    <a:pt x="452300" y="340895"/>
                  </a:lnTo>
                  <a:lnTo>
                    <a:pt x="452852" y="341156"/>
                  </a:lnTo>
                  <a:lnTo>
                    <a:pt x="452300" y="341473"/>
                  </a:lnTo>
                  <a:lnTo>
                    <a:pt x="452300" y="342426"/>
                  </a:lnTo>
                  <a:lnTo>
                    <a:pt x="452063" y="343696"/>
                  </a:lnTo>
                  <a:lnTo>
                    <a:pt x="451984" y="344966"/>
                  </a:lnTo>
                  <a:close/>
                </a:path>
                <a:path w="2360295" h="1867535">
                  <a:moveTo>
                    <a:pt x="446930" y="342426"/>
                  </a:moveTo>
                  <a:lnTo>
                    <a:pt x="449378" y="342426"/>
                  </a:lnTo>
                  <a:lnTo>
                    <a:pt x="448667" y="341156"/>
                  </a:lnTo>
                  <a:lnTo>
                    <a:pt x="448430" y="339886"/>
                  </a:lnTo>
                  <a:lnTo>
                    <a:pt x="445666" y="339886"/>
                  </a:lnTo>
                  <a:lnTo>
                    <a:pt x="446456" y="341156"/>
                  </a:lnTo>
                  <a:lnTo>
                    <a:pt x="446772" y="341156"/>
                  </a:lnTo>
                  <a:lnTo>
                    <a:pt x="446930" y="342426"/>
                  </a:lnTo>
                  <a:close/>
                </a:path>
                <a:path w="2360295" h="1867535">
                  <a:moveTo>
                    <a:pt x="452300" y="341473"/>
                  </a:moveTo>
                  <a:lnTo>
                    <a:pt x="452852" y="341156"/>
                  </a:lnTo>
                  <a:lnTo>
                    <a:pt x="452300" y="340895"/>
                  </a:lnTo>
                  <a:lnTo>
                    <a:pt x="452300" y="341473"/>
                  </a:lnTo>
                  <a:close/>
                </a:path>
                <a:path w="2360295" h="1867535">
                  <a:moveTo>
                    <a:pt x="460197" y="360206"/>
                  </a:moveTo>
                  <a:lnTo>
                    <a:pt x="461855" y="360206"/>
                  </a:lnTo>
                  <a:lnTo>
                    <a:pt x="461855" y="356396"/>
                  </a:lnTo>
                  <a:lnTo>
                    <a:pt x="462249" y="353856"/>
                  </a:lnTo>
                  <a:lnTo>
                    <a:pt x="461302" y="351316"/>
                  </a:lnTo>
                  <a:lnTo>
                    <a:pt x="460670" y="350046"/>
                  </a:lnTo>
                  <a:lnTo>
                    <a:pt x="461381" y="347506"/>
                  </a:lnTo>
                  <a:lnTo>
                    <a:pt x="460670" y="346236"/>
                  </a:lnTo>
                  <a:lnTo>
                    <a:pt x="463513" y="346236"/>
                  </a:lnTo>
                  <a:lnTo>
                    <a:pt x="459644" y="344966"/>
                  </a:lnTo>
                  <a:lnTo>
                    <a:pt x="461539" y="343696"/>
                  </a:lnTo>
                  <a:lnTo>
                    <a:pt x="453800" y="343696"/>
                  </a:lnTo>
                  <a:lnTo>
                    <a:pt x="453957" y="344966"/>
                  </a:lnTo>
                  <a:lnTo>
                    <a:pt x="453918" y="347887"/>
                  </a:lnTo>
                  <a:lnTo>
                    <a:pt x="454195" y="348776"/>
                  </a:lnTo>
                  <a:lnTo>
                    <a:pt x="453642" y="348776"/>
                  </a:lnTo>
                  <a:lnTo>
                    <a:pt x="454116" y="350046"/>
                  </a:lnTo>
                  <a:lnTo>
                    <a:pt x="454668" y="350046"/>
                  </a:lnTo>
                  <a:lnTo>
                    <a:pt x="454409" y="350271"/>
                  </a:lnTo>
                  <a:lnTo>
                    <a:pt x="455774" y="351316"/>
                  </a:lnTo>
                  <a:lnTo>
                    <a:pt x="455142" y="351316"/>
                  </a:lnTo>
                  <a:lnTo>
                    <a:pt x="452852" y="352586"/>
                  </a:lnTo>
                  <a:lnTo>
                    <a:pt x="454747" y="353856"/>
                  </a:lnTo>
                  <a:lnTo>
                    <a:pt x="454984" y="355126"/>
                  </a:lnTo>
                  <a:lnTo>
                    <a:pt x="454984" y="356396"/>
                  </a:lnTo>
                  <a:lnTo>
                    <a:pt x="453168" y="356396"/>
                  </a:lnTo>
                  <a:lnTo>
                    <a:pt x="453168" y="357666"/>
                  </a:lnTo>
                  <a:lnTo>
                    <a:pt x="456643" y="357666"/>
                  </a:lnTo>
                  <a:lnTo>
                    <a:pt x="457037" y="358936"/>
                  </a:lnTo>
                  <a:lnTo>
                    <a:pt x="460828" y="358936"/>
                  </a:lnTo>
                  <a:lnTo>
                    <a:pt x="460197" y="360206"/>
                  </a:lnTo>
                  <a:close/>
                </a:path>
                <a:path w="2360295" h="1867535">
                  <a:moveTo>
                    <a:pt x="452615" y="344966"/>
                  </a:moveTo>
                  <a:lnTo>
                    <a:pt x="453168" y="344966"/>
                  </a:lnTo>
                  <a:lnTo>
                    <a:pt x="453642" y="343696"/>
                  </a:lnTo>
                  <a:lnTo>
                    <a:pt x="452615" y="344966"/>
                  </a:lnTo>
                  <a:close/>
                </a:path>
                <a:path w="2360295" h="1867535">
                  <a:moveTo>
                    <a:pt x="452458" y="346236"/>
                  </a:moveTo>
                  <a:lnTo>
                    <a:pt x="452615" y="346236"/>
                  </a:lnTo>
                  <a:lnTo>
                    <a:pt x="453089" y="344966"/>
                  </a:lnTo>
                  <a:lnTo>
                    <a:pt x="452221" y="344966"/>
                  </a:lnTo>
                  <a:lnTo>
                    <a:pt x="452458" y="346236"/>
                  </a:lnTo>
                  <a:close/>
                </a:path>
                <a:path w="2360295" h="1867535">
                  <a:moveTo>
                    <a:pt x="451431" y="348776"/>
                  </a:moveTo>
                  <a:lnTo>
                    <a:pt x="452457" y="348776"/>
                  </a:lnTo>
                  <a:lnTo>
                    <a:pt x="453484" y="347506"/>
                  </a:lnTo>
                  <a:lnTo>
                    <a:pt x="453247" y="346236"/>
                  </a:lnTo>
                  <a:lnTo>
                    <a:pt x="452852" y="347506"/>
                  </a:lnTo>
                  <a:lnTo>
                    <a:pt x="451826" y="347506"/>
                  </a:lnTo>
                  <a:lnTo>
                    <a:pt x="451431" y="348776"/>
                  </a:lnTo>
                  <a:close/>
                </a:path>
                <a:path w="2360295" h="1867535">
                  <a:moveTo>
                    <a:pt x="452457" y="350046"/>
                  </a:moveTo>
                  <a:lnTo>
                    <a:pt x="453484" y="350046"/>
                  </a:lnTo>
                  <a:lnTo>
                    <a:pt x="453642" y="348776"/>
                  </a:lnTo>
                  <a:lnTo>
                    <a:pt x="453918" y="347887"/>
                  </a:lnTo>
                  <a:lnTo>
                    <a:pt x="453800" y="347506"/>
                  </a:lnTo>
                  <a:lnTo>
                    <a:pt x="452457" y="348776"/>
                  </a:lnTo>
                  <a:lnTo>
                    <a:pt x="451510" y="348776"/>
                  </a:lnTo>
                  <a:lnTo>
                    <a:pt x="452457" y="350046"/>
                  </a:lnTo>
                  <a:close/>
                </a:path>
                <a:path w="2360295" h="1867535">
                  <a:moveTo>
                    <a:pt x="447009" y="350046"/>
                  </a:moveTo>
                  <a:lnTo>
                    <a:pt x="447404" y="350046"/>
                  </a:lnTo>
                  <a:lnTo>
                    <a:pt x="450010" y="348776"/>
                  </a:lnTo>
                  <a:lnTo>
                    <a:pt x="448193" y="348776"/>
                  </a:lnTo>
                  <a:lnTo>
                    <a:pt x="447956" y="347506"/>
                  </a:lnTo>
                  <a:lnTo>
                    <a:pt x="447719" y="347506"/>
                  </a:lnTo>
                  <a:lnTo>
                    <a:pt x="447009" y="350046"/>
                  </a:lnTo>
                  <a:close/>
                </a:path>
                <a:path w="2360295" h="1867535">
                  <a:moveTo>
                    <a:pt x="453642" y="348776"/>
                  </a:moveTo>
                  <a:lnTo>
                    <a:pt x="454195" y="348776"/>
                  </a:lnTo>
                  <a:lnTo>
                    <a:pt x="453918" y="347887"/>
                  </a:lnTo>
                  <a:lnTo>
                    <a:pt x="453642" y="348776"/>
                  </a:lnTo>
                  <a:close/>
                </a:path>
                <a:path w="2360295" h="1867535">
                  <a:moveTo>
                    <a:pt x="449299" y="351316"/>
                  </a:moveTo>
                  <a:lnTo>
                    <a:pt x="450957" y="351316"/>
                  </a:lnTo>
                  <a:lnTo>
                    <a:pt x="450720" y="350046"/>
                  </a:lnTo>
                  <a:lnTo>
                    <a:pt x="450010" y="348776"/>
                  </a:lnTo>
                  <a:lnTo>
                    <a:pt x="448998" y="350944"/>
                  </a:lnTo>
                  <a:lnTo>
                    <a:pt x="449299" y="351316"/>
                  </a:lnTo>
                  <a:close/>
                </a:path>
                <a:path w="2360295" h="1867535">
                  <a:moveTo>
                    <a:pt x="454409" y="350271"/>
                  </a:moveTo>
                  <a:lnTo>
                    <a:pt x="454668" y="350046"/>
                  </a:lnTo>
                  <a:lnTo>
                    <a:pt x="454286" y="350177"/>
                  </a:lnTo>
                  <a:close/>
                </a:path>
                <a:path w="2360295" h="1867535">
                  <a:moveTo>
                    <a:pt x="454286" y="350177"/>
                  </a:moveTo>
                  <a:lnTo>
                    <a:pt x="454668" y="350046"/>
                  </a:lnTo>
                  <a:lnTo>
                    <a:pt x="454116" y="350046"/>
                  </a:lnTo>
                  <a:lnTo>
                    <a:pt x="454286" y="350177"/>
                  </a:lnTo>
                  <a:close/>
                </a:path>
                <a:path w="2360295" h="1867535">
                  <a:moveTo>
                    <a:pt x="448035" y="351316"/>
                  </a:moveTo>
                  <a:lnTo>
                    <a:pt x="448825" y="351316"/>
                  </a:lnTo>
                  <a:lnTo>
                    <a:pt x="447956" y="350046"/>
                  </a:lnTo>
                  <a:lnTo>
                    <a:pt x="447799" y="350046"/>
                  </a:lnTo>
                  <a:lnTo>
                    <a:pt x="448035" y="351316"/>
                  </a:lnTo>
                  <a:close/>
                </a:path>
                <a:path w="2360295" h="1867535">
                  <a:moveTo>
                    <a:pt x="450404" y="352586"/>
                  </a:moveTo>
                  <a:lnTo>
                    <a:pt x="451747" y="352586"/>
                  </a:lnTo>
                  <a:lnTo>
                    <a:pt x="454409" y="350271"/>
                  </a:lnTo>
                  <a:lnTo>
                    <a:pt x="450957" y="351316"/>
                  </a:lnTo>
                  <a:lnTo>
                    <a:pt x="449930" y="351316"/>
                  </a:lnTo>
                  <a:lnTo>
                    <a:pt x="450404" y="352586"/>
                  </a:lnTo>
                  <a:close/>
                </a:path>
                <a:path w="2360295" h="1867535">
                  <a:moveTo>
                    <a:pt x="448825" y="351316"/>
                  </a:moveTo>
                  <a:lnTo>
                    <a:pt x="449299" y="351316"/>
                  </a:lnTo>
                  <a:lnTo>
                    <a:pt x="448998" y="350944"/>
                  </a:lnTo>
                  <a:lnTo>
                    <a:pt x="448825" y="351316"/>
                  </a:lnTo>
                  <a:close/>
                </a:path>
                <a:path w="2360295" h="1867535">
                  <a:moveTo>
                    <a:pt x="446298" y="353856"/>
                  </a:moveTo>
                  <a:lnTo>
                    <a:pt x="447641" y="353856"/>
                  </a:lnTo>
                  <a:lnTo>
                    <a:pt x="449141" y="352586"/>
                  </a:lnTo>
                  <a:lnTo>
                    <a:pt x="447799" y="352586"/>
                  </a:lnTo>
                  <a:lnTo>
                    <a:pt x="447167" y="351316"/>
                  </a:lnTo>
                  <a:lnTo>
                    <a:pt x="446456" y="351316"/>
                  </a:lnTo>
                  <a:lnTo>
                    <a:pt x="446456" y="352586"/>
                  </a:lnTo>
                  <a:lnTo>
                    <a:pt x="446298" y="353856"/>
                  </a:lnTo>
                  <a:close/>
                </a:path>
                <a:path w="2360295" h="1867535">
                  <a:moveTo>
                    <a:pt x="445351" y="360206"/>
                  </a:moveTo>
                  <a:lnTo>
                    <a:pt x="456721" y="360206"/>
                  </a:lnTo>
                  <a:lnTo>
                    <a:pt x="456721" y="358936"/>
                  </a:lnTo>
                  <a:lnTo>
                    <a:pt x="451194" y="358936"/>
                  </a:lnTo>
                  <a:lnTo>
                    <a:pt x="450799" y="357666"/>
                  </a:lnTo>
                  <a:lnTo>
                    <a:pt x="452221" y="357666"/>
                  </a:lnTo>
                  <a:lnTo>
                    <a:pt x="453010" y="356396"/>
                  </a:lnTo>
                  <a:lnTo>
                    <a:pt x="451826" y="356396"/>
                  </a:lnTo>
                  <a:lnTo>
                    <a:pt x="450010" y="355126"/>
                  </a:lnTo>
                  <a:lnTo>
                    <a:pt x="451273" y="352586"/>
                  </a:lnTo>
                  <a:lnTo>
                    <a:pt x="449773" y="352586"/>
                  </a:lnTo>
                  <a:lnTo>
                    <a:pt x="449220" y="353856"/>
                  </a:lnTo>
                  <a:lnTo>
                    <a:pt x="446535" y="353856"/>
                  </a:lnTo>
                  <a:lnTo>
                    <a:pt x="448983" y="355126"/>
                  </a:lnTo>
                  <a:lnTo>
                    <a:pt x="447404" y="356396"/>
                  </a:lnTo>
                  <a:lnTo>
                    <a:pt x="447246" y="357666"/>
                  </a:lnTo>
                  <a:lnTo>
                    <a:pt x="445351" y="360206"/>
                  </a:lnTo>
                  <a:close/>
                </a:path>
                <a:path w="2360295" h="1867535">
                  <a:moveTo>
                    <a:pt x="453563" y="356396"/>
                  </a:moveTo>
                  <a:lnTo>
                    <a:pt x="454116" y="356396"/>
                  </a:lnTo>
                  <a:lnTo>
                    <a:pt x="454037" y="355126"/>
                  </a:lnTo>
                  <a:lnTo>
                    <a:pt x="453879" y="355126"/>
                  </a:lnTo>
                  <a:lnTo>
                    <a:pt x="453563" y="356396"/>
                  </a:lnTo>
                  <a:close/>
                </a:path>
                <a:path w="2360295" h="1867535">
                  <a:moveTo>
                    <a:pt x="451668" y="358936"/>
                  </a:moveTo>
                  <a:lnTo>
                    <a:pt x="455221" y="358936"/>
                  </a:lnTo>
                  <a:lnTo>
                    <a:pt x="454905" y="357666"/>
                  </a:lnTo>
                  <a:lnTo>
                    <a:pt x="453800" y="357666"/>
                  </a:lnTo>
                  <a:lnTo>
                    <a:pt x="451668" y="358936"/>
                  </a:lnTo>
                  <a:close/>
                </a:path>
                <a:path w="2360295" h="1867535">
                  <a:moveTo>
                    <a:pt x="457117" y="362746"/>
                  </a:moveTo>
                  <a:lnTo>
                    <a:pt x="457828" y="362746"/>
                  </a:lnTo>
                  <a:lnTo>
                    <a:pt x="457986" y="360206"/>
                  </a:lnTo>
                  <a:lnTo>
                    <a:pt x="458144" y="358936"/>
                  </a:lnTo>
                  <a:lnTo>
                    <a:pt x="457116" y="358936"/>
                  </a:lnTo>
                  <a:lnTo>
                    <a:pt x="457274" y="360206"/>
                  </a:lnTo>
                  <a:lnTo>
                    <a:pt x="447088" y="360206"/>
                  </a:lnTo>
                  <a:lnTo>
                    <a:pt x="447719" y="361476"/>
                  </a:lnTo>
                  <a:lnTo>
                    <a:pt x="456406" y="361476"/>
                  </a:lnTo>
                  <a:lnTo>
                    <a:pt x="457117" y="362746"/>
                  </a:lnTo>
                  <a:close/>
                </a:path>
                <a:path w="2360295" h="1867535">
                  <a:moveTo>
                    <a:pt x="460433" y="361476"/>
                  </a:moveTo>
                  <a:lnTo>
                    <a:pt x="460986" y="360206"/>
                  </a:lnTo>
                  <a:lnTo>
                    <a:pt x="460117" y="360206"/>
                  </a:lnTo>
                  <a:lnTo>
                    <a:pt x="460433" y="361476"/>
                  </a:lnTo>
                  <a:close/>
                </a:path>
                <a:path w="2360295" h="1867535">
                  <a:moveTo>
                    <a:pt x="448588" y="362746"/>
                  </a:moveTo>
                  <a:lnTo>
                    <a:pt x="455696" y="362746"/>
                  </a:lnTo>
                  <a:lnTo>
                    <a:pt x="456406" y="361476"/>
                  </a:lnTo>
                  <a:lnTo>
                    <a:pt x="447719" y="361476"/>
                  </a:lnTo>
                  <a:lnTo>
                    <a:pt x="448588" y="362746"/>
                  </a:lnTo>
                  <a:close/>
                </a:path>
                <a:path w="2360295" h="1867535">
                  <a:moveTo>
                    <a:pt x="445824" y="364016"/>
                  </a:moveTo>
                  <a:lnTo>
                    <a:pt x="455854" y="364016"/>
                  </a:lnTo>
                  <a:lnTo>
                    <a:pt x="455538" y="362746"/>
                  </a:lnTo>
                  <a:lnTo>
                    <a:pt x="446061" y="362746"/>
                  </a:lnTo>
                  <a:lnTo>
                    <a:pt x="445824" y="364016"/>
                  </a:lnTo>
                  <a:close/>
                </a:path>
                <a:path w="2360295" h="1867535">
                  <a:moveTo>
                    <a:pt x="448035" y="365286"/>
                  </a:moveTo>
                  <a:lnTo>
                    <a:pt x="460434" y="365286"/>
                  </a:lnTo>
                  <a:lnTo>
                    <a:pt x="459644" y="364016"/>
                  </a:lnTo>
                  <a:lnTo>
                    <a:pt x="446614" y="364016"/>
                  </a:lnTo>
                  <a:lnTo>
                    <a:pt x="448035" y="365286"/>
                  </a:lnTo>
                  <a:close/>
                </a:path>
                <a:path w="2360295" h="1867535">
                  <a:moveTo>
                    <a:pt x="461618" y="367826"/>
                  </a:moveTo>
                  <a:lnTo>
                    <a:pt x="461697" y="366556"/>
                  </a:lnTo>
                  <a:lnTo>
                    <a:pt x="462171" y="365286"/>
                  </a:lnTo>
                  <a:lnTo>
                    <a:pt x="460671" y="365286"/>
                  </a:lnTo>
                  <a:lnTo>
                    <a:pt x="461144" y="366556"/>
                  </a:lnTo>
                  <a:lnTo>
                    <a:pt x="461381" y="366556"/>
                  </a:lnTo>
                  <a:lnTo>
                    <a:pt x="461618" y="367826"/>
                  </a:lnTo>
                  <a:close/>
                </a:path>
                <a:path w="2360295" h="1867535">
                  <a:moveTo>
                    <a:pt x="459091" y="370366"/>
                  </a:moveTo>
                  <a:lnTo>
                    <a:pt x="461144" y="370366"/>
                  </a:lnTo>
                  <a:lnTo>
                    <a:pt x="462329" y="369096"/>
                  </a:lnTo>
                  <a:lnTo>
                    <a:pt x="460433" y="367826"/>
                  </a:lnTo>
                  <a:lnTo>
                    <a:pt x="460039" y="366556"/>
                  </a:lnTo>
                  <a:lnTo>
                    <a:pt x="460118" y="365286"/>
                  </a:lnTo>
                  <a:lnTo>
                    <a:pt x="456801" y="365286"/>
                  </a:lnTo>
                  <a:lnTo>
                    <a:pt x="456959" y="366556"/>
                  </a:lnTo>
                  <a:lnTo>
                    <a:pt x="456880" y="367826"/>
                  </a:lnTo>
                  <a:lnTo>
                    <a:pt x="456564" y="369096"/>
                  </a:lnTo>
                  <a:lnTo>
                    <a:pt x="459091" y="369096"/>
                  </a:lnTo>
                  <a:lnTo>
                    <a:pt x="459091" y="370366"/>
                  </a:lnTo>
                  <a:close/>
                </a:path>
                <a:path w="2360295" h="1867535">
                  <a:moveTo>
                    <a:pt x="447799" y="371636"/>
                  </a:moveTo>
                  <a:lnTo>
                    <a:pt x="454748" y="371636"/>
                  </a:lnTo>
                  <a:lnTo>
                    <a:pt x="454748" y="370366"/>
                  </a:lnTo>
                  <a:lnTo>
                    <a:pt x="455695" y="370366"/>
                  </a:lnTo>
                  <a:lnTo>
                    <a:pt x="455774" y="367826"/>
                  </a:lnTo>
                  <a:lnTo>
                    <a:pt x="454985" y="366556"/>
                  </a:lnTo>
                  <a:lnTo>
                    <a:pt x="456801" y="365286"/>
                  </a:lnTo>
                  <a:lnTo>
                    <a:pt x="448746" y="365286"/>
                  </a:lnTo>
                  <a:lnTo>
                    <a:pt x="447878" y="366556"/>
                  </a:lnTo>
                  <a:lnTo>
                    <a:pt x="449062" y="366556"/>
                  </a:lnTo>
                  <a:lnTo>
                    <a:pt x="449062" y="367826"/>
                  </a:lnTo>
                  <a:lnTo>
                    <a:pt x="448746" y="367826"/>
                  </a:lnTo>
                  <a:lnTo>
                    <a:pt x="447877" y="369096"/>
                  </a:lnTo>
                  <a:lnTo>
                    <a:pt x="448509" y="370366"/>
                  </a:lnTo>
                  <a:lnTo>
                    <a:pt x="447663" y="371273"/>
                  </a:lnTo>
                  <a:lnTo>
                    <a:pt x="447799" y="371636"/>
                  </a:lnTo>
                  <a:close/>
                </a:path>
                <a:path w="2360295" h="1867535">
                  <a:moveTo>
                    <a:pt x="448272" y="367826"/>
                  </a:moveTo>
                  <a:lnTo>
                    <a:pt x="448825" y="367826"/>
                  </a:lnTo>
                  <a:lnTo>
                    <a:pt x="448983" y="366556"/>
                  </a:lnTo>
                  <a:lnTo>
                    <a:pt x="447878" y="366556"/>
                  </a:lnTo>
                  <a:lnTo>
                    <a:pt x="448272" y="367826"/>
                  </a:lnTo>
                  <a:close/>
                </a:path>
                <a:path w="2360295" h="1867535">
                  <a:moveTo>
                    <a:pt x="446298" y="372906"/>
                  </a:moveTo>
                  <a:lnTo>
                    <a:pt x="446851" y="372906"/>
                  </a:lnTo>
                  <a:lnTo>
                    <a:pt x="447325" y="371636"/>
                  </a:lnTo>
                  <a:lnTo>
                    <a:pt x="447663" y="371273"/>
                  </a:lnTo>
                  <a:lnTo>
                    <a:pt x="446851" y="369096"/>
                  </a:lnTo>
                  <a:lnTo>
                    <a:pt x="446456" y="367826"/>
                  </a:lnTo>
                  <a:lnTo>
                    <a:pt x="446219" y="367826"/>
                  </a:lnTo>
                  <a:lnTo>
                    <a:pt x="446219" y="369096"/>
                  </a:lnTo>
                  <a:lnTo>
                    <a:pt x="445982" y="370366"/>
                  </a:lnTo>
                  <a:lnTo>
                    <a:pt x="445193" y="371636"/>
                  </a:lnTo>
                  <a:lnTo>
                    <a:pt x="446298" y="372906"/>
                  </a:lnTo>
                  <a:close/>
                </a:path>
                <a:path w="2360295" h="1867535">
                  <a:moveTo>
                    <a:pt x="458380" y="370366"/>
                  </a:moveTo>
                  <a:lnTo>
                    <a:pt x="459091" y="369096"/>
                  </a:lnTo>
                  <a:lnTo>
                    <a:pt x="457433" y="369096"/>
                  </a:lnTo>
                  <a:lnTo>
                    <a:pt x="458380" y="370366"/>
                  </a:lnTo>
                  <a:close/>
                </a:path>
                <a:path w="2360295" h="1867535">
                  <a:moveTo>
                    <a:pt x="461144" y="372906"/>
                  </a:moveTo>
                  <a:lnTo>
                    <a:pt x="461776" y="371636"/>
                  </a:lnTo>
                  <a:lnTo>
                    <a:pt x="460986" y="370366"/>
                  </a:lnTo>
                  <a:lnTo>
                    <a:pt x="460276" y="370366"/>
                  </a:lnTo>
                  <a:lnTo>
                    <a:pt x="460197" y="371636"/>
                  </a:lnTo>
                  <a:lnTo>
                    <a:pt x="460512" y="371636"/>
                  </a:lnTo>
                  <a:lnTo>
                    <a:pt x="461144" y="372906"/>
                  </a:lnTo>
                  <a:close/>
                </a:path>
                <a:path w="2360295" h="1867535">
                  <a:moveTo>
                    <a:pt x="457432" y="374176"/>
                  </a:moveTo>
                  <a:lnTo>
                    <a:pt x="460039" y="374176"/>
                  </a:lnTo>
                  <a:lnTo>
                    <a:pt x="459407" y="372906"/>
                  </a:lnTo>
                  <a:lnTo>
                    <a:pt x="458933" y="371636"/>
                  </a:lnTo>
                  <a:lnTo>
                    <a:pt x="458381" y="370366"/>
                  </a:lnTo>
                  <a:lnTo>
                    <a:pt x="455932" y="370366"/>
                  </a:lnTo>
                  <a:lnTo>
                    <a:pt x="457117" y="371636"/>
                  </a:lnTo>
                  <a:lnTo>
                    <a:pt x="457591" y="372906"/>
                  </a:lnTo>
                  <a:lnTo>
                    <a:pt x="457235" y="374049"/>
                  </a:lnTo>
                  <a:lnTo>
                    <a:pt x="457432" y="374176"/>
                  </a:lnTo>
                  <a:close/>
                </a:path>
                <a:path w="2360295" h="1867535">
                  <a:moveTo>
                    <a:pt x="447325" y="371636"/>
                  </a:moveTo>
                  <a:lnTo>
                    <a:pt x="447799" y="371636"/>
                  </a:lnTo>
                  <a:lnTo>
                    <a:pt x="447663" y="371273"/>
                  </a:lnTo>
                  <a:lnTo>
                    <a:pt x="447325" y="371636"/>
                  </a:lnTo>
                  <a:close/>
                </a:path>
                <a:path w="2360295" h="1867535">
                  <a:moveTo>
                    <a:pt x="449536" y="379256"/>
                  </a:moveTo>
                  <a:lnTo>
                    <a:pt x="450089" y="376716"/>
                  </a:lnTo>
                  <a:lnTo>
                    <a:pt x="456011" y="376716"/>
                  </a:lnTo>
                  <a:lnTo>
                    <a:pt x="457196" y="374599"/>
                  </a:lnTo>
                  <a:lnTo>
                    <a:pt x="457235" y="374049"/>
                  </a:lnTo>
                  <a:lnTo>
                    <a:pt x="455458" y="372906"/>
                  </a:lnTo>
                  <a:lnTo>
                    <a:pt x="454827" y="371636"/>
                  </a:lnTo>
                  <a:lnTo>
                    <a:pt x="450010" y="371636"/>
                  </a:lnTo>
                  <a:lnTo>
                    <a:pt x="450562" y="372906"/>
                  </a:lnTo>
                  <a:lnTo>
                    <a:pt x="451115" y="372906"/>
                  </a:lnTo>
                  <a:lnTo>
                    <a:pt x="450799" y="374176"/>
                  </a:lnTo>
                  <a:lnTo>
                    <a:pt x="450326" y="374176"/>
                  </a:lnTo>
                  <a:lnTo>
                    <a:pt x="449852" y="375446"/>
                  </a:lnTo>
                  <a:lnTo>
                    <a:pt x="449299" y="375446"/>
                  </a:lnTo>
                  <a:lnTo>
                    <a:pt x="449536" y="379256"/>
                  </a:lnTo>
                  <a:close/>
                </a:path>
                <a:path w="2360295" h="1867535">
                  <a:moveTo>
                    <a:pt x="460039" y="374176"/>
                  </a:moveTo>
                  <a:lnTo>
                    <a:pt x="461539" y="374176"/>
                  </a:lnTo>
                  <a:lnTo>
                    <a:pt x="461223" y="372906"/>
                  </a:lnTo>
                  <a:lnTo>
                    <a:pt x="460828" y="372906"/>
                  </a:lnTo>
                  <a:lnTo>
                    <a:pt x="460039" y="374176"/>
                  </a:lnTo>
                  <a:close/>
                </a:path>
                <a:path w="2360295" h="1867535">
                  <a:moveTo>
                    <a:pt x="457196" y="374599"/>
                  </a:moveTo>
                  <a:lnTo>
                    <a:pt x="457432" y="374176"/>
                  </a:lnTo>
                  <a:lnTo>
                    <a:pt x="457235" y="374049"/>
                  </a:lnTo>
                  <a:lnTo>
                    <a:pt x="457196" y="374599"/>
                  </a:lnTo>
                  <a:close/>
                </a:path>
                <a:path w="2360295" h="1867535">
                  <a:moveTo>
                    <a:pt x="457196" y="375446"/>
                  </a:moveTo>
                  <a:lnTo>
                    <a:pt x="458775" y="375446"/>
                  </a:lnTo>
                  <a:lnTo>
                    <a:pt x="457433" y="374176"/>
                  </a:lnTo>
                  <a:lnTo>
                    <a:pt x="457196" y="374599"/>
                  </a:lnTo>
                  <a:lnTo>
                    <a:pt x="457196" y="375446"/>
                  </a:lnTo>
                  <a:close/>
                </a:path>
                <a:path w="2360295" h="1867535">
                  <a:moveTo>
                    <a:pt x="456722" y="376716"/>
                  </a:moveTo>
                  <a:lnTo>
                    <a:pt x="457275" y="376716"/>
                  </a:lnTo>
                  <a:lnTo>
                    <a:pt x="456880" y="375446"/>
                  </a:lnTo>
                  <a:lnTo>
                    <a:pt x="456722" y="376716"/>
                  </a:lnTo>
                  <a:close/>
                </a:path>
                <a:path w="2360295" h="1867535">
                  <a:moveTo>
                    <a:pt x="446614" y="384336"/>
                  </a:moveTo>
                  <a:lnTo>
                    <a:pt x="448035" y="384336"/>
                  </a:lnTo>
                  <a:lnTo>
                    <a:pt x="448193" y="375446"/>
                  </a:lnTo>
                  <a:lnTo>
                    <a:pt x="446772" y="376716"/>
                  </a:lnTo>
                  <a:lnTo>
                    <a:pt x="446693" y="377986"/>
                  </a:lnTo>
                  <a:lnTo>
                    <a:pt x="446219" y="379256"/>
                  </a:lnTo>
                  <a:lnTo>
                    <a:pt x="446377" y="379256"/>
                  </a:lnTo>
                  <a:lnTo>
                    <a:pt x="447009" y="380526"/>
                  </a:lnTo>
                  <a:lnTo>
                    <a:pt x="447482" y="383066"/>
                  </a:lnTo>
                  <a:lnTo>
                    <a:pt x="446614" y="384336"/>
                  </a:lnTo>
                  <a:close/>
                </a:path>
                <a:path w="2360295" h="1867535">
                  <a:moveTo>
                    <a:pt x="459881" y="385606"/>
                  </a:moveTo>
                  <a:lnTo>
                    <a:pt x="460670" y="385606"/>
                  </a:lnTo>
                  <a:lnTo>
                    <a:pt x="460631" y="383066"/>
                  </a:lnTo>
                  <a:lnTo>
                    <a:pt x="460512" y="381796"/>
                  </a:lnTo>
                  <a:lnTo>
                    <a:pt x="459170" y="380526"/>
                  </a:lnTo>
                  <a:lnTo>
                    <a:pt x="460828" y="379256"/>
                  </a:lnTo>
                  <a:lnTo>
                    <a:pt x="456801" y="379256"/>
                  </a:lnTo>
                  <a:lnTo>
                    <a:pt x="457433" y="377986"/>
                  </a:lnTo>
                  <a:lnTo>
                    <a:pt x="457827" y="376716"/>
                  </a:lnTo>
                  <a:lnTo>
                    <a:pt x="450326" y="376716"/>
                  </a:lnTo>
                  <a:lnTo>
                    <a:pt x="451036" y="377986"/>
                  </a:lnTo>
                  <a:lnTo>
                    <a:pt x="450878" y="379256"/>
                  </a:lnTo>
                  <a:lnTo>
                    <a:pt x="450405" y="380526"/>
                  </a:lnTo>
                  <a:lnTo>
                    <a:pt x="449852" y="381796"/>
                  </a:lnTo>
                  <a:lnTo>
                    <a:pt x="451668" y="381796"/>
                  </a:lnTo>
                  <a:lnTo>
                    <a:pt x="451589" y="383066"/>
                  </a:lnTo>
                  <a:lnTo>
                    <a:pt x="450799" y="384336"/>
                  </a:lnTo>
                  <a:lnTo>
                    <a:pt x="458301" y="384336"/>
                  </a:lnTo>
                  <a:lnTo>
                    <a:pt x="459881" y="385606"/>
                  </a:lnTo>
                  <a:close/>
                </a:path>
                <a:path w="2360295" h="1867535">
                  <a:moveTo>
                    <a:pt x="459723" y="379256"/>
                  </a:moveTo>
                  <a:lnTo>
                    <a:pt x="460907" y="379256"/>
                  </a:lnTo>
                  <a:lnTo>
                    <a:pt x="460197" y="377986"/>
                  </a:lnTo>
                  <a:lnTo>
                    <a:pt x="459723" y="377986"/>
                  </a:lnTo>
                  <a:lnTo>
                    <a:pt x="459723" y="379256"/>
                  </a:lnTo>
                  <a:close/>
                </a:path>
                <a:path w="2360295" h="1867535">
                  <a:moveTo>
                    <a:pt x="452287" y="386770"/>
                  </a:moveTo>
                  <a:lnTo>
                    <a:pt x="452511" y="386664"/>
                  </a:lnTo>
                  <a:lnTo>
                    <a:pt x="453563" y="385606"/>
                  </a:lnTo>
                  <a:lnTo>
                    <a:pt x="457275" y="385606"/>
                  </a:lnTo>
                  <a:lnTo>
                    <a:pt x="457670" y="384336"/>
                  </a:lnTo>
                  <a:lnTo>
                    <a:pt x="452063" y="384336"/>
                  </a:lnTo>
                  <a:lnTo>
                    <a:pt x="452142" y="385606"/>
                  </a:lnTo>
                  <a:lnTo>
                    <a:pt x="452287" y="386770"/>
                  </a:lnTo>
                  <a:close/>
                </a:path>
                <a:path w="2360295" h="1867535">
                  <a:moveTo>
                    <a:pt x="447088" y="385606"/>
                  </a:moveTo>
                  <a:lnTo>
                    <a:pt x="447404" y="384336"/>
                  </a:lnTo>
                  <a:lnTo>
                    <a:pt x="446930" y="384336"/>
                  </a:lnTo>
                  <a:lnTo>
                    <a:pt x="447088" y="385606"/>
                  </a:lnTo>
                  <a:close/>
                </a:path>
                <a:path w="2360295" h="1867535">
                  <a:moveTo>
                    <a:pt x="448826" y="395766"/>
                  </a:moveTo>
                  <a:lnTo>
                    <a:pt x="459328" y="395766"/>
                  </a:lnTo>
                  <a:lnTo>
                    <a:pt x="459249" y="394496"/>
                  </a:lnTo>
                  <a:lnTo>
                    <a:pt x="459723" y="393226"/>
                  </a:lnTo>
                  <a:lnTo>
                    <a:pt x="460591" y="390686"/>
                  </a:lnTo>
                  <a:lnTo>
                    <a:pt x="460591" y="388146"/>
                  </a:lnTo>
                  <a:lnTo>
                    <a:pt x="458933" y="386876"/>
                  </a:lnTo>
                  <a:lnTo>
                    <a:pt x="458065" y="385606"/>
                  </a:lnTo>
                  <a:lnTo>
                    <a:pt x="457986" y="386876"/>
                  </a:lnTo>
                  <a:lnTo>
                    <a:pt x="458617" y="386876"/>
                  </a:lnTo>
                  <a:lnTo>
                    <a:pt x="459012" y="388146"/>
                  </a:lnTo>
                  <a:lnTo>
                    <a:pt x="452274" y="388146"/>
                  </a:lnTo>
                  <a:lnTo>
                    <a:pt x="452695" y="390686"/>
                  </a:lnTo>
                  <a:lnTo>
                    <a:pt x="449457" y="390686"/>
                  </a:lnTo>
                  <a:lnTo>
                    <a:pt x="448904" y="391956"/>
                  </a:lnTo>
                  <a:lnTo>
                    <a:pt x="449062" y="391956"/>
                  </a:lnTo>
                  <a:lnTo>
                    <a:pt x="449457" y="393226"/>
                  </a:lnTo>
                  <a:lnTo>
                    <a:pt x="448826" y="395766"/>
                  </a:lnTo>
                  <a:close/>
                </a:path>
                <a:path w="2360295" h="1867535">
                  <a:moveTo>
                    <a:pt x="452300" y="386876"/>
                  </a:moveTo>
                  <a:lnTo>
                    <a:pt x="457196" y="386876"/>
                  </a:lnTo>
                  <a:lnTo>
                    <a:pt x="457433" y="385606"/>
                  </a:lnTo>
                  <a:lnTo>
                    <a:pt x="454748" y="385606"/>
                  </a:lnTo>
                  <a:lnTo>
                    <a:pt x="452511" y="386664"/>
                  </a:lnTo>
                  <a:lnTo>
                    <a:pt x="452300" y="386876"/>
                  </a:lnTo>
                  <a:close/>
                </a:path>
                <a:path w="2360295" h="1867535">
                  <a:moveTo>
                    <a:pt x="452300" y="386876"/>
                  </a:moveTo>
                  <a:lnTo>
                    <a:pt x="452511" y="386664"/>
                  </a:lnTo>
                  <a:lnTo>
                    <a:pt x="452287" y="386770"/>
                  </a:lnTo>
                  <a:close/>
                </a:path>
                <a:path w="2360295" h="1867535">
                  <a:moveTo>
                    <a:pt x="452274" y="388146"/>
                  </a:moveTo>
                  <a:lnTo>
                    <a:pt x="456959" y="388146"/>
                  </a:lnTo>
                  <a:lnTo>
                    <a:pt x="457038" y="386876"/>
                  </a:lnTo>
                  <a:lnTo>
                    <a:pt x="452300" y="386876"/>
                  </a:lnTo>
                  <a:lnTo>
                    <a:pt x="452063" y="386876"/>
                  </a:lnTo>
                  <a:lnTo>
                    <a:pt x="452274" y="388146"/>
                  </a:lnTo>
                  <a:close/>
                </a:path>
                <a:path w="2360295" h="1867535">
                  <a:moveTo>
                    <a:pt x="459881" y="395766"/>
                  </a:moveTo>
                  <a:lnTo>
                    <a:pt x="460986" y="395766"/>
                  </a:lnTo>
                  <a:lnTo>
                    <a:pt x="460039" y="393226"/>
                  </a:lnTo>
                  <a:lnTo>
                    <a:pt x="459881" y="395766"/>
                  </a:lnTo>
                  <a:close/>
                </a:path>
                <a:path w="2360295" h="1867535">
                  <a:moveTo>
                    <a:pt x="446299" y="395766"/>
                  </a:moveTo>
                  <a:lnTo>
                    <a:pt x="448826" y="395766"/>
                  </a:lnTo>
                  <a:lnTo>
                    <a:pt x="448510" y="394496"/>
                  </a:lnTo>
                  <a:lnTo>
                    <a:pt x="446220" y="394496"/>
                  </a:lnTo>
                  <a:lnTo>
                    <a:pt x="446299" y="395766"/>
                  </a:lnTo>
                  <a:close/>
                </a:path>
                <a:path w="2360295" h="1867535">
                  <a:moveTo>
                    <a:pt x="450879" y="398306"/>
                  </a:moveTo>
                  <a:lnTo>
                    <a:pt x="458775" y="398306"/>
                  </a:lnTo>
                  <a:lnTo>
                    <a:pt x="458538" y="397036"/>
                  </a:lnTo>
                  <a:lnTo>
                    <a:pt x="460749" y="397036"/>
                  </a:lnTo>
                  <a:lnTo>
                    <a:pt x="459881" y="395766"/>
                  </a:lnTo>
                  <a:lnTo>
                    <a:pt x="448984" y="395766"/>
                  </a:lnTo>
                  <a:lnTo>
                    <a:pt x="450879" y="398306"/>
                  </a:lnTo>
                  <a:close/>
                </a:path>
                <a:path w="2360295" h="1867535">
                  <a:moveTo>
                    <a:pt x="446852" y="398306"/>
                  </a:moveTo>
                  <a:lnTo>
                    <a:pt x="447325" y="397036"/>
                  </a:lnTo>
                  <a:lnTo>
                    <a:pt x="447878" y="395766"/>
                  </a:lnTo>
                  <a:lnTo>
                    <a:pt x="446457" y="395766"/>
                  </a:lnTo>
                  <a:lnTo>
                    <a:pt x="446694" y="397036"/>
                  </a:lnTo>
                  <a:lnTo>
                    <a:pt x="446852" y="398306"/>
                  </a:lnTo>
                  <a:close/>
                </a:path>
                <a:path w="2360295" h="1867535">
                  <a:moveTo>
                    <a:pt x="450089" y="399576"/>
                  </a:moveTo>
                  <a:lnTo>
                    <a:pt x="459486" y="399576"/>
                  </a:lnTo>
                  <a:lnTo>
                    <a:pt x="459565" y="398306"/>
                  </a:lnTo>
                  <a:lnTo>
                    <a:pt x="449852" y="398306"/>
                  </a:lnTo>
                  <a:lnTo>
                    <a:pt x="450089" y="399576"/>
                  </a:lnTo>
                  <a:close/>
                </a:path>
                <a:path w="2360295" h="1867535">
                  <a:moveTo>
                    <a:pt x="448194" y="399576"/>
                  </a:moveTo>
                  <a:lnTo>
                    <a:pt x="449536" y="399576"/>
                  </a:lnTo>
                  <a:lnTo>
                    <a:pt x="449378" y="398306"/>
                  </a:lnTo>
                  <a:lnTo>
                    <a:pt x="448589" y="398306"/>
                  </a:lnTo>
                  <a:lnTo>
                    <a:pt x="448194" y="399576"/>
                  </a:lnTo>
                  <a:close/>
                </a:path>
                <a:path w="2360295" h="1867535">
                  <a:moveTo>
                    <a:pt x="450484" y="400846"/>
                  </a:moveTo>
                  <a:lnTo>
                    <a:pt x="460275" y="400846"/>
                  </a:lnTo>
                  <a:lnTo>
                    <a:pt x="460512" y="399576"/>
                  </a:lnTo>
                  <a:lnTo>
                    <a:pt x="450247" y="399576"/>
                  </a:lnTo>
                  <a:lnTo>
                    <a:pt x="450484" y="400846"/>
                  </a:lnTo>
                  <a:close/>
                </a:path>
                <a:path w="2360295" h="1867535">
                  <a:moveTo>
                    <a:pt x="460200" y="401515"/>
                  </a:moveTo>
                  <a:lnTo>
                    <a:pt x="460907" y="400846"/>
                  </a:lnTo>
                  <a:lnTo>
                    <a:pt x="460117" y="400846"/>
                  </a:lnTo>
                  <a:lnTo>
                    <a:pt x="460200" y="401515"/>
                  </a:lnTo>
                  <a:close/>
                </a:path>
                <a:path w="2360295" h="1867535">
                  <a:moveTo>
                    <a:pt x="454669" y="408466"/>
                  </a:moveTo>
                  <a:lnTo>
                    <a:pt x="455143" y="408466"/>
                  </a:lnTo>
                  <a:lnTo>
                    <a:pt x="455537" y="407196"/>
                  </a:lnTo>
                  <a:lnTo>
                    <a:pt x="455537" y="405926"/>
                  </a:lnTo>
                  <a:lnTo>
                    <a:pt x="457117" y="405926"/>
                  </a:lnTo>
                  <a:lnTo>
                    <a:pt x="457038" y="403386"/>
                  </a:lnTo>
                  <a:lnTo>
                    <a:pt x="457669" y="403386"/>
                  </a:lnTo>
                  <a:lnTo>
                    <a:pt x="459565" y="402116"/>
                  </a:lnTo>
                  <a:lnTo>
                    <a:pt x="460101" y="401609"/>
                  </a:lnTo>
                  <a:lnTo>
                    <a:pt x="460117" y="400846"/>
                  </a:lnTo>
                  <a:lnTo>
                    <a:pt x="447246" y="400846"/>
                  </a:lnTo>
                  <a:lnTo>
                    <a:pt x="448352" y="402116"/>
                  </a:lnTo>
                  <a:lnTo>
                    <a:pt x="445193" y="404656"/>
                  </a:lnTo>
                  <a:lnTo>
                    <a:pt x="447128" y="405926"/>
                  </a:lnTo>
                  <a:lnTo>
                    <a:pt x="456090" y="405926"/>
                  </a:lnTo>
                  <a:lnTo>
                    <a:pt x="457196" y="407196"/>
                  </a:lnTo>
                  <a:lnTo>
                    <a:pt x="454748" y="407196"/>
                  </a:lnTo>
                  <a:lnTo>
                    <a:pt x="454669" y="408466"/>
                  </a:lnTo>
                  <a:close/>
                </a:path>
                <a:path w="2360295" h="1867535">
                  <a:moveTo>
                    <a:pt x="460045" y="404324"/>
                  </a:moveTo>
                  <a:lnTo>
                    <a:pt x="460512" y="403386"/>
                  </a:lnTo>
                  <a:lnTo>
                    <a:pt x="460200" y="401515"/>
                  </a:lnTo>
                  <a:lnTo>
                    <a:pt x="460090" y="402116"/>
                  </a:lnTo>
                  <a:lnTo>
                    <a:pt x="460045" y="404324"/>
                  </a:lnTo>
                  <a:close/>
                </a:path>
                <a:path w="2360295" h="1867535">
                  <a:moveTo>
                    <a:pt x="457590" y="404656"/>
                  </a:moveTo>
                  <a:lnTo>
                    <a:pt x="459880" y="404656"/>
                  </a:lnTo>
                  <a:lnTo>
                    <a:pt x="459914" y="404324"/>
                  </a:lnTo>
                  <a:lnTo>
                    <a:pt x="459564" y="403386"/>
                  </a:lnTo>
                  <a:lnTo>
                    <a:pt x="457906" y="403386"/>
                  </a:lnTo>
                  <a:lnTo>
                    <a:pt x="457590" y="404656"/>
                  </a:lnTo>
                  <a:close/>
                </a:path>
                <a:path w="2360295" h="1867535">
                  <a:moveTo>
                    <a:pt x="460117" y="405926"/>
                  </a:moveTo>
                  <a:lnTo>
                    <a:pt x="459959" y="404656"/>
                  </a:lnTo>
                  <a:lnTo>
                    <a:pt x="458380" y="404656"/>
                  </a:lnTo>
                  <a:lnTo>
                    <a:pt x="460117" y="405926"/>
                  </a:lnTo>
                  <a:close/>
                </a:path>
                <a:path w="2360295" h="1867535">
                  <a:moveTo>
                    <a:pt x="459643" y="417356"/>
                  </a:moveTo>
                  <a:lnTo>
                    <a:pt x="461696" y="417356"/>
                  </a:lnTo>
                  <a:lnTo>
                    <a:pt x="460433" y="416086"/>
                  </a:lnTo>
                  <a:lnTo>
                    <a:pt x="460275" y="414816"/>
                  </a:lnTo>
                  <a:lnTo>
                    <a:pt x="459801" y="412276"/>
                  </a:lnTo>
                  <a:lnTo>
                    <a:pt x="459564" y="409736"/>
                  </a:lnTo>
                  <a:lnTo>
                    <a:pt x="458854" y="407196"/>
                  </a:lnTo>
                  <a:lnTo>
                    <a:pt x="458380" y="405926"/>
                  </a:lnTo>
                  <a:lnTo>
                    <a:pt x="458117" y="408466"/>
                  </a:lnTo>
                  <a:lnTo>
                    <a:pt x="458143" y="409736"/>
                  </a:lnTo>
                  <a:lnTo>
                    <a:pt x="456643" y="409736"/>
                  </a:lnTo>
                  <a:lnTo>
                    <a:pt x="456169" y="411006"/>
                  </a:lnTo>
                  <a:lnTo>
                    <a:pt x="455616" y="412276"/>
                  </a:lnTo>
                  <a:lnTo>
                    <a:pt x="453247" y="413546"/>
                  </a:lnTo>
                  <a:lnTo>
                    <a:pt x="458933" y="413546"/>
                  </a:lnTo>
                  <a:lnTo>
                    <a:pt x="458064" y="414816"/>
                  </a:lnTo>
                  <a:lnTo>
                    <a:pt x="458617" y="416086"/>
                  </a:lnTo>
                  <a:lnTo>
                    <a:pt x="459170" y="416086"/>
                  </a:lnTo>
                  <a:lnTo>
                    <a:pt x="458849" y="416373"/>
                  </a:lnTo>
                  <a:lnTo>
                    <a:pt x="459643" y="417356"/>
                  </a:lnTo>
                  <a:close/>
                </a:path>
                <a:path w="2360295" h="1867535">
                  <a:moveTo>
                    <a:pt x="457512" y="408466"/>
                  </a:moveTo>
                  <a:lnTo>
                    <a:pt x="457196" y="407196"/>
                  </a:lnTo>
                  <a:lnTo>
                    <a:pt x="457512" y="408466"/>
                  </a:lnTo>
                  <a:close/>
                </a:path>
                <a:path w="2360295" h="1867535">
                  <a:moveTo>
                    <a:pt x="449379" y="408466"/>
                  </a:moveTo>
                  <a:lnTo>
                    <a:pt x="453484" y="408466"/>
                  </a:lnTo>
                  <a:lnTo>
                    <a:pt x="453168" y="407196"/>
                  </a:lnTo>
                  <a:lnTo>
                    <a:pt x="449300" y="407196"/>
                  </a:lnTo>
                  <a:lnTo>
                    <a:pt x="449379" y="408466"/>
                  </a:lnTo>
                  <a:close/>
                </a:path>
                <a:path w="2360295" h="1867535">
                  <a:moveTo>
                    <a:pt x="448873" y="407958"/>
                  </a:moveTo>
                  <a:lnTo>
                    <a:pt x="449063" y="407196"/>
                  </a:lnTo>
                  <a:lnTo>
                    <a:pt x="448115" y="407196"/>
                  </a:lnTo>
                  <a:lnTo>
                    <a:pt x="448873" y="407958"/>
                  </a:lnTo>
                  <a:close/>
                </a:path>
                <a:path w="2360295" h="1867535">
                  <a:moveTo>
                    <a:pt x="450878" y="417356"/>
                  </a:moveTo>
                  <a:lnTo>
                    <a:pt x="452774" y="414816"/>
                  </a:lnTo>
                  <a:lnTo>
                    <a:pt x="452853" y="413546"/>
                  </a:lnTo>
                  <a:lnTo>
                    <a:pt x="452300" y="413546"/>
                  </a:lnTo>
                  <a:lnTo>
                    <a:pt x="453800" y="409736"/>
                  </a:lnTo>
                  <a:lnTo>
                    <a:pt x="453958" y="408466"/>
                  </a:lnTo>
                  <a:lnTo>
                    <a:pt x="448747" y="408466"/>
                  </a:lnTo>
                  <a:lnTo>
                    <a:pt x="448873" y="407958"/>
                  </a:lnTo>
                  <a:lnTo>
                    <a:pt x="448115" y="407196"/>
                  </a:lnTo>
                  <a:lnTo>
                    <a:pt x="448273" y="409736"/>
                  </a:lnTo>
                  <a:lnTo>
                    <a:pt x="446141" y="409736"/>
                  </a:lnTo>
                  <a:lnTo>
                    <a:pt x="446260" y="414816"/>
                  </a:lnTo>
                  <a:lnTo>
                    <a:pt x="446378" y="416086"/>
                  </a:lnTo>
                  <a:lnTo>
                    <a:pt x="450957" y="416086"/>
                  </a:lnTo>
                  <a:lnTo>
                    <a:pt x="450878" y="417356"/>
                  </a:lnTo>
                  <a:close/>
                </a:path>
                <a:path w="2360295" h="1867535">
                  <a:moveTo>
                    <a:pt x="447325" y="408466"/>
                  </a:moveTo>
                  <a:lnTo>
                    <a:pt x="448194" y="408466"/>
                  </a:lnTo>
                  <a:lnTo>
                    <a:pt x="448115" y="407196"/>
                  </a:lnTo>
                  <a:lnTo>
                    <a:pt x="446536" y="407196"/>
                  </a:lnTo>
                  <a:lnTo>
                    <a:pt x="447325" y="408466"/>
                  </a:lnTo>
                  <a:close/>
                </a:path>
                <a:path w="2360295" h="1867535">
                  <a:moveTo>
                    <a:pt x="448747" y="408466"/>
                  </a:moveTo>
                  <a:lnTo>
                    <a:pt x="449379" y="408466"/>
                  </a:lnTo>
                  <a:lnTo>
                    <a:pt x="448873" y="407958"/>
                  </a:lnTo>
                  <a:lnTo>
                    <a:pt x="448747" y="408466"/>
                  </a:lnTo>
                  <a:close/>
                </a:path>
                <a:path w="2360295" h="1867535">
                  <a:moveTo>
                    <a:pt x="458006" y="409536"/>
                  </a:moveTo>
                  <a:lnTo>
                    <a:pt x="458032" y="409288"/>
                  </a:lnTo>
                  <a:lnTo>
                    <a:pt x="457827" y="408466"/>
                  </a:lnTo>
                  <a:lnTo>
                    <a:pt x="457590" y="408466"/>
                  </a:lnTo>
                  <a:lnTo>
                    <a:pt x="457854" y="409313"/>
                  </a:lnTo>
                  <a:lnTo>
                    <a:pt x="458006" y="409536"/>
                  </a:lnTo>
                  <a:close/>
                </a:path>
                <a:path w="2360295" h="1867535">
                  <a:moveTo>
                    <a:pt x="455853" y="409736"/>
                  </a:moveTo>
                  <a:lnTo>
                    <a:pt x="457985" y="409736"/>
                  </a:lnTo>
                  <a:lnTo>
                    <a:pt x="457837" y="409288"/>
                  </a:lnTo>
                  <a:lnTo>
                    <a:pt x="457275" y="408466"/>
                  </a:lnTo>
                  <a:lnTo>
                    <a:pt x="456959" y="408466"/>
                  </a:lnTo>
                  <a:lnTo>
                    <a:pt x="455853" y="409736"/>
                  </a:lnTo>
                  <a:close/>
                </a:path>
                <a:path w="2360295" h="1867535">
                  <a:moveTo>
                    <a:pt x="446141" y="409736"/>
                  </a:moveTo>
                  <a:lnTo>
                    <a:pt x="448036" y="409736"/>
                  </a:lnTo>
                  <a:lnTo>
                    <a:pt x="445904" y="408466"/>
                  </a:lnTo>
                  <a:lnTo>
                    <a:pt x="446141" y="409736"/>
                  </a:lnTo>
                  <a:close/>
                </a:path>
                <a:path w="2360295" h="1867535">
                  <a:moveTo>
                    <a:pt x="457985" y="409736"/>
                  </a:moveTo>
                  <a:lnTo>
                    <a:pt x="458143" y="409736"/>
                  </a:lnTo>
                  <a:lnTo>
                    <a:pt x="458006" y="409536"/>
                  </a:lnTo>
                  <a:lnTo>
                    <a:pt x="457985" y="409736"/>
                  </a:lnTo>
                  <a:close/>
                </a:path>
                <a:path w="2360295" h="1867535">
                  <a:moveTo>
                    <a:pt x="455616" y="416086"/>
                  </a:moveTo>
                  <a:lnTo>
                    <a:pt x="456485" y="416086"/>
                  </a:lnTo>
                  <a:lnTo>
                    <a:pt x="457591" y="414816"/>
                  </a:lnTo>
                  <a:lnTo>
                    <a:pt x="457669" y="413546"/>
                  </a:lnTo>
                  <a:lnTo>
                    <a:pt x="453247" y="413546"/>
                  </a:lnTo>
                  <a:lnTo>
                    <a:pt x="455695" y="414816"/>
                  </a:lnTo>
                  <a:lnTo>
                    <a:pt x="455616" y="416086"/>
                  </a:lnTo>
                  <a:close/>
                </a:path>
                <a:path w="2360295" h="1867535">
                  <a:moveTo>
                    <a:pt x="452458" y="417356"/>
                  </a:moveTo>
                  <a:lnTo>
                    <a:pt x="453011" y="417356"/>
                  </a:lnTo>
                  <a:lnTo>
                    <a:pt x="453011" y="414816"/>
                  </a:lnTo>
                  <a:lnTo>
                    <a:pt x="452774" y="414816"/>
                  </a:lnTo>
                  <a:lnTo>
                    <a:pt x="452458" y="417356"/>
                  </a:lnTo>
                  <a:close/>
                </a:path>
                <a:path w="2360295" h="1867535">
                  <a:moveTo>
                    <a:pt x="458849" y="416373"/>
                  </a:moveTo>
                  <a:lnTo>
                    <a:pt x="459170" y="416086"/>
                  </a:lnTo>
                  <a:lnTo>
                    <a:pt x="458617" y="416086"/>
                  </a:lnTo>
                  <a:lnTo>
                    <a:pt x="458849" y="416373"/>
                  </a:lnTo>
                  <a:close/>
                </a:path>
                <a:path w="2360295" h="1867535">
                  <a:moveTo>
                    <a:pt x="457117" y="418626"/>
                  </a:moveTo>
                  <a:lnTo>
                    <a:pt x="457432" y="418626"/>
                  </a:lnTo>
                  <a:lnTo>
                    <a:pt x="457748" y="417356"/>
                  </a:lnTo>
                  <a:lnTo>
                    <a:pt x="458849" y="416373"/>
                  </a:lnTo>
                  <a:lnTo>
                    <a:pt x="458617" y="416086"/>
                  </a:lnTo>
                  <a:lnTo>
                    <a:pt x="456011" y="416086"/>
                  </a:lnTo>
                  <a:lnTo>
                    <a:pt x="457670" y="417356"/>
                  </a:lnTo>
                  <a:lnTo>
                    <a:pt x="456090" y="417356"/>
                  </a:lnTo>
                  <a:lnTo>
                    <a:pt x="457117" y="418626"/>
                  </a:lnTo>
                  <a:close/>
                </a:path>
                <a:path w="2360295" h="1867535">
                  <a:moveTo>
                    <a:pt x="455379" y="417356"/>
                  </a:moveTo>
                  <a:lnTo>
                    <a:pt x="455537" y="417356"/>
                  </a:lnTo>
                  <a:lnTo>
                    <a:pt x="456011" y="416086"/>
                  </a:lnTo>
                  <a:lnTo>
                    <a:pt x="455458" y="416086"/>
                  </a:lnTo>
                  <a:lnTo>
                    <a:pt x="455379" y="417356"/>
                  </a:lnTo>
                  <a:close/>
                </a:path>
                <a:path w="2360295" h="1867535">
                  <a:moveTo>
                    <a:pt x="446615" y="418626"/>
                  </a:moveTo>
                  <a:lnTo>
                    <a:pt x="447089" y="418626"/>
                  </a:lnTo>
                  <a:lnTo>
                    <a:pt x="447089" y="417356"/>
                  </a:lnTo>
                  <a:lnTo>
                    <a:pt x="450405" y="417356"/>
                  </a:lnTo>
                  <a:lnTo>
                    <a:pt x="450642" y="416086"/>
                  </a:lnTo>
                  <a:lnTo>
                    <a:pt x="446378" y="416086"/>
                  </a:lnTo>
                  <a:lnTo>
                    <a:pt x="446615" y="418626"/>
                  </a:lnTo>
                  <a:close/>
                </a:path>
                <a:path w="2360295" h="1867535">
                  <a:moveTo>
                    <a:pt x="447799" y="422436"/>
                  </a:moveTo>
                  <a:lnTo>
                    <a:pt x="449457" y="422436"/>
                  </a:lnTo>
                  <a:lnTo>
                    <a:pt x="449852" y="421166"/>
                  </a:lnTo>
                  <a:lnTo>
                    <a:pt x="450326" y="419896"/>
                  </a:lnTo>
                  <a:lnTo>
                    <a:pt x="451826" y="418626"/>
                  </a:lnTo>
                  <a:lnTo>
                    <a:pt x="450089" y="417356"/>
                  </a:lnTo>
                  <a:lnTo>
                    <a:pt x="447641" y="417356"/>
                  </a:lnTo>
                  <a:lnTo>
                    <a:pt x="447562" y="418626"/>
                  </a:lnTo>
                  <a:lnTo>
                    <a:pt x="447168" y="419896"/>
                  </a:lnTo>
                  <a:lnTo>
                    <a:pt x="446931" y="421166"/>
                  </a:lnTo>
                  <a:lnTo>
                    <a:pt x="447799" y="422436"/>
                  </a:lnTo>
                  <a:close/>
                </a:path>
                <a:path w="2360295" h="1867535">
                  <a:moveTo>
                    <a:pt x="459564" y="419896"/>
                  </a:moveTo>
                  <a:lnTo>
                    <a:pt x="461143" y="419896"/>
                  </a:lnTo>
                  <a:lnTo>
                    <a:pt x="459011" y="418626"/>
                  </a:lnTo>
                  <a:lnTo>
                    <a:pt x="459564" y="419896"/>
                  </a:lnTo>
                  <a:close/>
                </a:path>
                <a:path w="2360295" h="1867535">
                  <a:moveTo>
                    <a:pt x="460590" y="421166"/>
                  </a:moveTo>
                  <a:lnTo>
                    <a:pt x="460748" y="419896"/>
                  </a:lnTo>
                  <a:lnTo>
                    <a:pt x="460038" y="419896"/>
                  </a:lnTo>
                  <a:lnTo>
                    <a:pt x="460590" y="421166"/>
                  </a:lnTo>
                  <a:close/>
                </a:path>
                <a:path w="2360295" h="1867535">
                  <a:moveTo>
                    <a:pt x="453879" y="421166"/>
                  </a:moveTo>
                  <a:lnTo>
                    <a:pt x="454905" y="421166"/>
                  </a:lnTo>
                  <a:lnTo>
                    <a:pt x="454826" y="419896"/>
                  </a:lnTo>
                  <a:lnTo>
                    <a:pt x="454510" y="419896"/>
                  </a:lnTo>
                  <a:lnTo>
                    <a:pt x="453879" y="421166"/>
                  </a:lnTo>
                  <a:close/>
                </a:path>
                <a:path w="2360295" h="1867535">
                  <a:moveTo>
                    <a:pt x="460590" y="423706"/>
                  </a:moveTo>
                  <a:lnTo>
                    <a:pt x="461301" y="421166"/>
                  </a:lnTo>
                  <a:lnTo>
                    <a:pt x="460590" y="421166"/>
                  </a:lnTo>
                  <a:lnTo>
                    <a:pt x="459248" y="422436"/>
                  </a:lnTo>
                  <a:lnTo>
                    <a:pt x="460196" y="422436"/>
                  </a:lnTo>
                  <a:lnTo>
                    <a:pt x="460590" y="423706"/>
                  </a:lnTo>
                  <a:close/>
                </a:path>
                <a:path w="2360295" h="1867535">
                  <a:moveTo>
                    <a:pt x="455853" y="423706"/>
                  </a:moveTo>
                  <a:lnTo>
                    <a:pt x="456484" y="423706"/>
                  </a:lnTo>
                  <a:lnTo>
                    <a:pt x="456247" y="422436"/>
                  </a:lnTo>
                  <a:lnTo>
                    <a:pt x="456405" y="421166"/>
                  </a:lnTo>
                  <a:lnTo>
                    <a:pt x="453958" y="421166"/>
                  </a:lnTo>
                  <a:lnTo>
                    <a:pt x="454036" y="422436"/>
                  </a:lnTo>
                  <a:lnTo>
                    <a:pt x="455695" y="422436"/>
                  </a:lnTo>
                  <a:lnTo>
                    <a:pt x="455853" y="423706"/>
                  </a:lnTo>
                  <a:close/>
                </a:path>
                <a:path w="2360295" h="1867535">
                  <a:moveTo>
                    <a:pt x="451385" y="427188"/>
                  </a:moveTo>
                  <a:lnTo>
                    <a:pt x="451865" y="427040"/>
                  </a:lnTo>
                  <a:lnTo>
                    <a:pt x="451352" y="424976"/>
                  </a:lnTo>
                  <a:lnTo>
                    <a:pt x="453563" y="424976"/>
                  </a:lnTo>
                  <a:lnTo>
                    <a:pt x="453374" y="423960"/>
                  </a:lnTo>
                  <a:lnTo>
                    <a:pt x="453247" y="422436"/>
                  </a:lnTo>
                  <a:lnTo>
                    <a:pt x="453010" y="422436"/>
                  </a:lnTo>
                  <a:lnTo>
                    <a:pt x="452931" y="421166"/>
                  </a:lnTo>
                  <a:lnTo>
                    <a:pt x="452852" y="422436"/>
                  </a:lnTo>
                  <a:lnTo>
                    <a:pt x="452379" y="423706"/>
                  </a:lnTo>
                  <a:lnTo>
                    <a:pt x="450405" y="423706"/>
                  </a:lnTo>
                  <a:lnTo>
                    <a:pt x="451036" y="426246"/>
                  </a:lnTo>
                  <a:lnTo>
                    <a:pt x="450799" y="426246"/>
                  </a:lnTo>
                  <a:lnTo>
                    <a:pt x="451385" y="427188"/>
                  </a:lnTo>
                  <a:close/>
                </a:path>
                <a:path w="2360295" h="1867535">
                  <a:moveTo>
                    <a:pt x="456958" y="423706"/>
                  </a:moveTo>
                  <a:lnTo>
                    <a:pt x="457432" y="423706"/>
                  </a:lnTo>
                  <a:lnTo>
                    <a:pt x="456958" y="422436"/>
                  </a:lnTo>
                  <a:lnTo>
                    <a:pt x="456958" y="423706"/>
                  </a:lnTo>
                  <a:close/>
                </a:path>
                <a:path w="2360295" h="1867535">
                  <a:moveTo>
                    <a:pt x="454826" y="423706"/>
                  </a:moveTo>
                  <a:lnTo>
                    <a:pt x="454668" y="422436"/>
                  </a:lnTo>
                  <a:lnTo>
                    <a:pt x="454431" y="422436"/>
                  </a:lnTo>
                  <a:lnTo>
                    <a:pt x="454826" y="423706"/>
                  </a:lnTo>
                  <a:close/>
                </a:path>
                <a:path w="2360295" h="1867535">
                  <a:moveTo>
                    <a:pt x="448905" y="423960"/>
                  </a:moveTo>
                  <a:lnTo>
                    <a:pt x="448431" y="422436"/>
                  </a:lnTo>
                  <a:lnTo>
                    <a:pt x="447957" y="422436"/>
                  </a:lnTo>
                  <a:lnTo>
                    <a:pt x="448905" y="423960"/>
                  </a:lnTo>
                  <a:close/>
                </a:path>
                <a:path w="2360295" h="1867535">
                  <a:moveTo>
                    <a:pt x="446931" y="423706"/>
                  </a:moveTo>
                  <a:lnTo>
                    <a:pt x="447957" y="422436"/>
                  </a:lnTo>
                  <a:lnTo>
                    <a:pt x="447167" y="422436"/>
                  </a:lnTo>
                  <a:lnTo>
                    <a:pt x="446931" y="423706"/>
                  </a:lnTo>
                  <a:close/>
                </a:path>
                <a:path w="2360295" h="1867535">
                  <a:moveTo>
                    <a:pt x="458538" y="427516"/>
                  </a:moveTo>
                  <a:lnTo>
                    <a:pt x="459959" y="426246"/>
                  </a:lnTo>
                  <a:lnTo>
                    <a:pt x="459959" y="423706"/>
                  </a:lnTo>
                  <a:lnTo>
                    <a:pt x="459248" y="424976"/>
                  </a:lnTo>
                  <a:lnTo>
                    <a:pt x="458617" y="424976"/>
                  </a:lnTo>
                  <a:lnTo>
                    <a:pt x="458538" y="427516"/>
                  </a:lnTo>
                  <a:close/>
                </a:path>
                <a:path w="2360295" h="1867535">
                  <a:moveTo>
                    <a:pt x="457353" y="424976"/>
                  </a:moveTo>
                  <a:lnTo>
                    <a:pt x="458458" y="424976"/>
                  </a:lnTo>
                  <a:lnTo>
                    <a:pt x="457985" y="423706"/>
                  </a:lnTo>
                  <a:lnTo>
                    <a:pt x="457353" y="424976"/>
                  </a:lnTo>
                  <a:close/>
                </a:path>
                <a:path w="2360295" h="1867535">
                  <a:moveTo>
                    <a:pt x="453563" y="424976"/>
                  </a:moveTo>
                  <a:lnTo>
                    <a:pt x="455695" y="424976"/>
                  </a:lnTo>
                  <a:lnTo>
                    <a:pt x="455695" y="423706"/>
                  </a:lnTo>
                  <a:lnTo>
                    <a:pt x="455458" y="423706"/>
                  </a:lnTo>
                  <a:lnTo>
                    <a:pt x="453563" y="424976"/>
                  </a:lnTo>
                  <a:close/>
                </a:path>
                <a:path w="2360295" h="1867535">
                  <a:moveTo>
                    <a:pt x="449221" y="424976"/>
                  </a:moveTo>
                  <a:lnTo>
                    <a:pt x="449536" y="424976"/>
                  </a:lnTo>
                  <a:lnTo>
                    <a:pt x="448905" y="423960"/>
                  </a:lnTo>
                  <a:lnTo>
                    <a:pt x="449221" y="424976"/>
                  </a:lnTo>
                  <a:close/>
                </a:path>
                <a:path w="2360295" h="1867535">
                  <a:moveTo>
                    <a:pt x="456958" y="426246"/>
                  </a:moveTo>
                  <a:lnTo>
                    <a:pt x="457590" y="426246"/>
                  </a:lnTo>
                  <a:lnTo>
                    <a:pt x="458617" y="424976"/>
                  </a:lnTo>
                  <a:lnTo>
                    <a:pt x="457274" y="424976"/>
                  </a:lnTo>
                  <a:lnTo>
                    <a:pt x="456958" y="426246"/>
                  </a:lnTo>
                  <a:close/>
                </a:path>
                <a:path w="2360295" h="1867535">
                  <a:moveTo>
                    <a:pt x="454827" y="426246"/>
                  </a:moveTo>
                  <a:lnTo>
                    <a:pt x="456879" y="426246"/>
                  </a:lnTo>
                  <a:lnTo>
                    <a:pt x="456169" y="424976"/>
                  </a:lnTo>
                  <a:lnTo>
                    <a:pt x="454116" y="424976"/>
                  </a:lnTo>
                  <a:lnTo>
                    <a:pt x="454827" y="426246"/>
                  </a:lnTo>
                  <a:close/>
                </a:path>
                <a:path w="2360295" h="1867535">
                  <a:moveTo>
                    <a:pt x="453721" y="426246"/>
                  </a:moveTo>
                  <a:lnTo>
                    <a:pt x="454116" y="424976"/>
                  </a:lnTo>
                  <a:lnTo>
                    <a:pt x="451352" y="424976"/>
                  </a:lnTo>
                  <a:lnTo>
                    <a:pt x="453721" y="426246"/>
                  </a:lnTo>
                  <a:close/>
                </a:path>
                <a:path w="2360295" h="1867535">
                  <a:moveTo>
                    <a:pt x="455120" y="433185"/>
                  </a:moveTo>
                  <a:lnTo>
                    <a:pt x="455853" y="432596"/>
                  </a:lnTo>
                  <a:lnTo>
                    <a:pt x="456879" y="432596"/>
                  </a:lnTo>
                  <a:lnTo>
                    <a:pt x="456958" y="431326"/>
                  </a:lnTo>
                  <a:lnTo>
                    <a:pt x="457274" y="430056"/>
                  </a:lnTo>
                  <a:lnTo>
                    <a:pt x="457037" y="427517"/>
                  </a:lnTo>
                  <a:lnTo>
                    <a:pt x="456958" y="426246"/>
                  </a:lnTo>
                  <a:lnTo>
                    <a:pt x="454432" y="426246"/>
                  </a:lnTo>
                  <a:lnTo>
                    <a:pt x="451865" y="427040"/>
                  </a:lnTo>
                  <a:lnTo>
                    <a:pt x="451984" y="427516"/>
                  </a:lnTo>
                  <a:lnTo>
                    <a:pt x="450325" y="427516"/>
                  </a:lnTo>
                  <a:lnTo>
                    <a:pt x="452379" y="428786"/>
                  </a:lnTo>
                  <a:lnTo>
                    <a:pt x="455063" y="428786"/>
                  </a:lnTo>
                  <a:lnTo>
                    <a:pt x="455221" y="430056"/>
                  </a:lnTo>
                  <a:lnTo>
                    <a:pt x="455695" y="431326"/>
                  </a:lnTo>
                  <a:lnTo>
                    <a:pt x="455458" y="431326"/>
                  </a:lnTo>
                  <a:lnTo>
                    <a:pt x="454847" y="432637"/>
                  </a:lnTo>
                  <a:lnTo>
                    <a:pt x="455120" y="433185"/>
                  </a:lnTo>
                  <a:close/>
                </a:path>
                <a:path w="2360295" h="1867535">
                  <a:moveTo>
                    <a:pt x="450942" y="427325"/>
                  </a:moveTo>
                  <a:lnTo>
                    <a:pt x="451230" y="427236"/>
                  </a:lnTo>
                  <a:lnTo>
                    <a:pt x="450799" y="426246"/>
                  </a:lnTo>
                  <a:lnTo>
                    <a:pt x="450405" y="426246"/>
                  </a:lnTo>
                  <a:lnTo>
                    <a:pt x="450942" y="427325"/>
                  </a:lnTo>
                  <a:close/>
                </a:path>
                <a:path w="2360295" h="1867535">
                  <a:moveTo>
                    <a:pt x="451589" y="427516"/>
                  </a:moveTo>
                  <a:lnTo>
                    <a:pt x="451984" y="427516"/>
                  </a:lnTo>
                  <a:lnTo>
                    <a:pt x="451865" y="427040"/>
                  </a:lnTo>
                  <a:lnTo>
                    <a:pt x="451385" y="427188"/>
                  </a:lnTo>
                  <a:lnTo>
                    <a:pt x="451589" y="427516"/>
                  </a:lnTo>
                  <a:close/>
                </a:path>
                <a:path w="2360295" h="1867535">
                  <a:moveTo>
                    <a:pt x="451352" y="427516"/>
                  </a:moveTo>
                  <a:lnTo>
                    <a:pt x="451589" y="427516"/>
                  </a:lnTo>
                  <a:lnTo>
                    <a:pt x="451385" y="427188"/>
                  </a:lnTo>
                  <a:lnTo>
                    <a:pt x="451352" y="427516"/>
                  </a:lnTo>
                  <a:close/>
                </a:path>
                <a:path w="2360295" h="1867535">
                  <a:moveTo>
                    <a:pt x="451036" y="427516"/>
                  </a:moveTo>
                  <a:lnTo>
                    <a:pt x="451352" y="427516"/>
                  </a:lnTo>
                  <a:lnTo>
                    <a:pt x="451230" y="427236"/>
                  </a:lnTo>
                  <a:lnTo>
                    <a:pt x="450942" y="427325"/>
                  </a:lnTo>
                  <a:lnTo>
                    <a:pt x="451036" y="427516"/>
                  </a:lnTo>
                  <a:close/>
                </a:path>
                <a:path w="2360295" h="1867535">
                  <a:moveTo>
                    <a:pt x="450325" y="427516"/>
                  </a:moveTo>
                  <a:lnTo>
                    <a:pt x="451036" y="427516"/>
                  </a:lnTo>
                  <a:lnTo>
                    <a:pt x="450942" y="427325"/>
                  </a:lnTo>
                  <a:lnTo>
                    <a:pt x="450325" y="427516"/>
                  </a:lnTo>
                  <a:close/>
                </a:path>
                <a:path w="2360295" h="1867535">
                  <a:moveTo>
                    <a:pt x="458854" y="432596"/>
                  </a:moveTo>
                  <a:lnTo>
                    <a:pt x="459327" y="432596"/>
                  </a:lnTo>
                  <a:lnTo>
                    <a:pt x="459880" y="431326"/>
                  </a:lnTo>
                  <a:lnTo>
                    <a:pt x="459090" y="431326"/>
                  </a:lnTo>
                  <a:lnTo>
                    <a:pt x="460038" y="430056"/>
                  </a:lnTo>
                  <a:lnTo>
                    <a:pt x="459248" y="430056"/>
                  </a:lnTo>
                  <a:lnTo>
                    <a:pt x="458617" y="427517"/>
                  </a:lnTo>
                  <a:lnTo>
                    <a:pt x="458617" y="428786"/>
                  </a:lnTo>
                  <a:lnTo>
                    <a:pt x="458301" y="428786"/>
                  </a:lnTo>
                  <a:lnTo>
                    <a:pt x="457748" y="430056"/>
                  </a:lnTo>
                  <a:lnTo>
                    <a:pt x="458854" y="432596"/>
                  </a:lnTo>
                  <a:close/>
                </a:path>
                <a:path w="2360295" h="1867535">
                  <a:moveTo>
                    <a:pt x="452852" y="431326"/>
                  </a:moveTo>
                  <a:lnTo>
                    <a:pt x="454669" y="431326"/>
                  </a:lnTo>
                  <a:lnTo>
                    <a:pt x="454274" y="430056"/>
                  </a:lnTo>
                  <a:lnTo>
                    <a:pt x="454669" y="430056"/>
                  </a:lnTo>
                  <a:lnTo>
                    <a:pt x="455063" y="428786"/>
                  </a:lnTo>
                  <a:lnTo>
                    <a:pt x="452379" y="428786"/>
                  </a:lnTo>
                  <a:lnTo>
                    <a:pt x="452852" y="431326"/>
                  </a:lnTo>
                  <a:close/>
                </a:path>
                <a:path w="2360295" h="1867535">
                  <a:moveTo>
                    <a:pt x="450720" y="431326"/>
                  </a:moveTo>
                  <a:lnTo>
                    <a:pt x="451747" y="431326"/>
                  </a:lnTo>
                  <a:lnTo>
                    <a:pt x="451352" y="430056"/>
                  </a:lnTo>
                  <a:lnTo>
                    <a:pt x="450563" y="430056"/>
                  </a:lnTo>
                  <a:lnTo>
                    <a:pt x="450720" y="431326"/>
                  </a:lnTo>
                  <a:close/>
                </a:path>
                <a:path w="2360295" h="1867535">
                  <a:moveTo>
                    <a:pt x="450168" y="433866"/>
                  </a:moveTo>
                  <a:lnTo>
                    <a:pt x="454274" y="433866"/>
                  </a:lnTo>
                  <a:lnTo>
                    <a:pt x="454847" y="432637"/>
                  </a:lnTo>
                  <a:lnTo>
                    <a:pt x="454116" y="432596"/>
                  </a:lnTo>
                  <a:lnTo>
                    <a:pt x="453563" y="431326"/>
                  </a:lnTo>
                  <a:lnTo>
                    <a:pt x="452300" y="431326"/>
                  </a:lnTo>
                  <a:lnTo>
                    <a:pt x="450168" y="433866"/>
                  </a:lnTo>
                  <a:close/>
                </a:path>
                <a:path w="2360295" h="1867535">
                  <a:moveTo>
                    <a:pt x="446377" y="432596"/>
                  </a:moveTo>
                  <a:lnTo>
                    <a:pt x="447088" y="432596"/>
                  </a:lnTo>
                  <a:lnTo>
                    <a:pt x="446614" y="431326"/>
                  </a:lnTo>
                  <a:lnTo>
                    <a:pt x="446377" y="432596"/>
                  </a:lnTo>
                  <a:close/>
                </a:path>
                <a:path w="2360295" h="1867535">
                  <a:moveTo>
                    <a:pt x="457748" y="433866"/>
                  </a:moveTo>
                  <a:lnTo>
                    <a:pt x="459643" y="432596"/>
                  </a:lnTo>
                  <a:lnTo>
                    <a:pt x="457116" y="432596"/>
                  </a:lnTo>
                  <a:lnTo>
                    <a:pt x="457748" y="433866"/>
                  </a:lnTo>
                  <a:close/>
                </a:path>
                <a:path w="2360295" h="1867535">
                  <a:moveTo>
                    <a:pt x="448351" y="435136"/>
                  </a:moveTo>
                  <a:lnTo>
                    <a:pt x="447482" y="432596"/>
                  </a:lnTo>
                  <a:lnTo>
                    <a:pt x="445824" y="432596"/>
                  </a:lnTo>
                  <a:lnTo>
                    <a:pt x="445982" y="433866"/>
                  </a:lnTo>
                  <a:lnTo>
                    <a:pt x="446614" y="433866"/>
                  </a:lnTo>
                  <a:lnTo>
                    <a:pt x="448351" y="435136"/>
                  </a:lnTo>
                  <a:close/>
                </a:path>
                <a:path w="2360295" h="1867535">
                  <a:moveTo>
                    <a:pt x="454274" y="433866"/>
                  </a:moveTo>
                  <a:lnTo>
                    <a:pt x="455120" y="433185"/>
                  </a:lnTo>
                  <a:lnTo>
                    <a:pt x="454847" y="432637"/>
                  </a:lnTo>
                  <a:lnTo>
                    <a:pt x="454274" y="433866"/>
                  </a:lnTo>
                  <a:close/>
                </a:path>
                <a:path w="2360295" h="1867535">
                  <a:moveTo>
                    <a:pt x="451234" y="441486"/>
                  </a:moveTo>
                  <a:lnTo>
                    <a:pt x="459407" y="441486"/>
                  </a:lnTo>
                  <a:lnTo>
                    <a:pt x="459392" y="441248"/>
                  </a:lnTo>
                  <a:lnTo>
                    <a:pt x="457275" y="440216"/>
                  </a:lnTo>
                  <a:lnTo>
                    <a:pt x="459012" y="438946"/>
                  </a:lnTo>
                  <a:lnTo>
                    <a:pt x="456801" y="438946"/>
                  </a:lnTo>
                  <a:lnTo>
                    <a:pt x="456327" y="437676"/>
                  </a:lnTo>
                  <a:lnTo>
                    <a:pt x="455458" y="436406"/>
                  </a:lnTo>
                  <a:lnTo>
                    <a:pt x="455458" y="433866"/>
                  </a:lnTo>
                  <a:lnTo>
                    <a:pt x="455120" y="433185"/>
                  </a:lnTo>
                  <a:lnTo>
                    <a:pt x="454274" y="433866"/>
                  </a:lnTo>
                  <a:lnTo>
                    <a:pt x="453010" y="433866"/>
                  </a:lnTo>
                  <a:lnTo>
                    <a:pt x="452616" y="435136"/>
                  </a:lnTo>
                  <a:lnTo>
                    <a:pt x="449931" y="435136"/>
                  </a:lnTo>
                  <a:lnTo>
                    <a:pt x="448273" y="437676"/>
                  </a:lnTo>
                  <a:lnTo>
                    <a:pt x="452142" y="437676"/>
                  </a:lnTo>
                  <a:lnTo>
                    <a:pt x="450957" y="440216"/>
                  </a:lnTo>
                  <a:lnTo>
                    <a:pt x="454353" y="440216"/>
                  </a:lnTo>
                  <a:lnTo>
                    <a:pt x="451469" y="441125"/>
                  </a:lnTo>
                  <a:lnTo>
                    <a:pt x="451234" y="441486"/>
                  </a:lnTo>
                  <a:close/>
                </a:path>
                <a:path w="2360295" h="1867535">
                  <a:moveTo>
                    <a:pt x="446693" y="435136"/>
                  </a:moveTo>
                  <a:lnTo>
                    <a:pt x="446614" y="433866"/>
                  </a:lnTo>
                  <a:lnTo>
                    <a:pt x="446377" y="433866"/>
                  </a:lnTo>
                  <a:lnTo>
                    <a:pt x="446693" y="435136"/>
                  </a:lnTo>
                  <a:close/>
                </a:path>
                <a:path w="2360295" h="1867535">
                  <a:moveTo>
                    <a:pt x="456801" y="436406"/>
                  </a:moveTo>
                  <a:lnTo>
                    <a:pt x="457669" y="436406"/>
                  </a:lnTo>
                  <a:lnTo>
                    <a:pt x="457669" y="435136"/>
                  </a:lnTo>
                  <a:lnTo>
                    <a:pt x="456011" y="435136"/>
                  </a:lnTo>
                  <a:lnTo>
                    <a:pt x="456801" y="436406"/>
                  </a:lnTo>
                  <a:close/>
                </a:path>
                <a:path w="2360295" h="1867535">
                  <a:moveTo>
                    <a:pt x="459249" y="437676"/>
                  </a:moveTo>
                  <a:lnTo>
                    <a:pt x="461144" y="437676"/>
                  </a:lnTo>
                  <a:lnTo>
                    <a:pt x="459643" y="436406"/>
                  </a:lnTo>
                  <a:lnTo>
                    <a:pt x="459249" y="436406"/>
                  </a:lnTo>
                  <a:lnTo>
                    <a:pt x="459249" y="437676"/>
                  </a:lnTo>
                  <a:close/>
                </a:path>
                <a:path w="2360295" h="1867535">
                  <a:moveTo>
                    <a:pt x="456801" y="438946"/>
                  </a:moveTo>
                  <a:lnTo>
                    <a:pt x="457748" y="438946"/>
                  </a:lnTo>
                  <a:lnTo>
                    <a:pt x="457275" y="437676"/>
                  </a:lnTo>
                  <a:lnTo>
                    <a:pt x="457748" y="436406"/>
                  </a:lnTo>
                  <a:lnTo>
                    <a:pt x="457275" y="436406"/>
                  </a:lnTo>
                  <a:lnTo>
                    <a:pt x="456959" y="437676"/>
                  </a:lnTo>
                  <a:lnTo>
                    <a:pt x="456801" y="438946"/>
                  </a:lnTo>
                  <a:close/>
                </a:path>
                <a:path w="2360295" h="1867535">
                  <a:moveTo>
                    <a:pt x="458933" y="438946"/>
                  </a:moveTo>
                  <a:lnTo>
                    <a:pt x="460038" y="438946"/>
                  </a:lnTo>
                  <a:lnTo>
                    <a:pt x="459880" y="437676"/>
                  </a:lnTo>
                  <a:lnTo>
                    <a:pt x="458775" y="437676"/>
                  </a:lnTo>
                  <a:lnTo>
                    <a:pt x="458933" y="438946"/>
                  </a:lnTo>
                  <a:close/>
                </a:path>
                <a:path w="2360295" h="1867535">
                  <a:moveTo>
                    <a:pt x="459170" y="440216"/>
                  </a:moveTo>
                  <a:lnTo>
                    <a:pt x="460117" y="440216"/>
                  </a:lnTo>
                  <a:lnTo>
                    <a:pt x="460354" y="438946"/>
                  </a:lnTo>
                  <a:lnTo>
                    <a:pt x="459407" y="438946"/>
                  </a:lnTo>
                  <a:lnTo>
                    <a:pt x="459170" y="440216"/>
                  </a:lnTo>
                  <a:close/>
                </a:path>
                <a:path w="2360295" h="1867535">
                  <a:moveTo>
                    <a:pt x="459458" y="441280"/>
                  </a:moveTo>
                  <a:lnTo>
                    <a:pt x="459722" y="440216"/>
                  </a:lnTo>
                  <a:lnTo>
                    <a:pt x="459328" y="440216"/>
                  </a:lnTo>
                  <a:lnTo>
                    <a:pt x="459392" y="441248"/>
                  </a:lnTo>
                  <a:close/>
                </a:path>
                <a:path w="2360295" h="1867535">
                  <a:moveTo>
                    <a:pt x="450460" y="441444"/>
                  </a:moveTo>
                  <a:lnTo>
                    <a:pt x="451469" y="441125"/>
                  </a:lnTo>
                  <a:lnTo>
                    <a:pt x="452063" y="440216"/>
                  </a:lnTo>
                  <a:lnTo>
                    <a:pt x="450460" y="441444"/>
                  </a:lnTo>
                  <a:close/>
                </a:path>
                <a:path w="2360295" h="1867535">
                  <a:moveTo>
                    <a:pt x="450874" y="442037"/>
                  </a:moveTo>
                  <a:lnTo>
                    <a:pt x="451469" y="441125"/>
                  </a:lnTo>
                  <a:lnTo>
                    <a:pt x="450460" y="441444"/>
                  </a:lnTo>
                  <a:lnTo>
                    <a:pt x="450325" y="441486"/>
                  </a:lnTo>
                  <a:lnTo>
                    <a:pt x="450874" y="442037"/>
                  </a:lnTo>
                  <a:close/>
                </a:path>
                <a:path w="2360295" h="1867535">
                  <a:moveTo>
                    <a:pt x="450404" y="445296"/>
                  </a:moveTo>
                  <a:lnTo>
                    <a:pt x="457512" y="445296"/>
                  </a:lnTo>
                  <a:lnTo>
                    <a:pt x="457590" y="444026"/>
                  </a:lnTo>
                  <a:lnTo>
                    <a:pt x="458933" y="444026"/>
                  </a:lnTo>
                  <a:lnTo>
                    <a:pt x="459675" y="442037"/>
                  </a:lnTo>
                  <a:lnTo>
                    <a:pt x="459793" y="441444"/>
                  </a:lnTo>
                  <a:lnTo>
                    <a:pt x="459458" y="441280"/>
                  </a:lnTo>
                  <a:lnTo>
                    <a:pt x="459407" y="441486"/>
                  </a:lnTo>
                  <a:lnTo>
                    <a:pt x="451234" y="441486"/>
                  </a:lnTo>
                  <a:lnTo>
                    <a:pt x="450874" y="442037"/>
                  </a:lnTo>
                  <a:lnTo>
                    <a:pt x="451589" y="442756"/>
                  </a:lnTo>
                  <a:lnTo>
                    <a:pt x="452694" y="442756"/>
                  </a:lnTo>
                  <a:lnTo>
                    <a:pt x="450562" y="444026"/>
                  </a:lnTo>
                  <a:lnTo>
                    <a:pt x="450404" y="445296"/>
                  </a:lnTo>
                  <a:close/>
                </a:path>
                <a:path w="2360295" h="1867535">
                  <a:moveTo>
                    <a:pt x="450325" y="441486"/>
                  </a:moveTo>
                  <a:lnTo>
                    <a:pt x="450460" y="441444"/>
                  </a:lnTo>
                  <a:lnTo>
                    <a:pt x="450325" y="441486"/>
                  </a:lnTo>
                  <a:close/>
                </a:path>
                <a:path w="2360295" h="1867535">
                  <a:moveTo>
                    <a:pt x="450010" y="442756"/>
                  </a:moveTo>
                  <a:lnTo>
                    <a:pt x="450404" y="442756"/>
                  </a:lnTo>
                  <a:lnTo>
                    <a:pt x="450874" y="442037"/>
                  </a:lnTo>
                  <a:lnTo>
                    <a:pt x="450325" y="441486"/>
                  </a:lnTo>
                  <a:lnTo>
                    <a:pt x="450089" y="441486"/>
                  </a:lnTo>
                  <a:lnTo>
                    <a:pt x="450010" y="442756"/>
                  </a:lnTo>
                  <a:close/>
                </a:path>
                <a:path w="2360295" h="1867535">
                  <a:moveTo>
                    <a:pt x="450483" y="450376"/>
                  </a:moveTo>
                  <a:lnTo>
                    <a:pt x="458143" y="450376"/>
                  </a:lnTo>
                  <a:lnTo>
                    <a:pt x="459801" y="446566"/>
                  </a:lnTo>
                  <a:lnTo>
                    <a:pt x="457590" y="445296"/>
                  </a:lnTo>
                  <a:lnTo>
                    <a:pt x="450089" y="445296"/>
                  </a:lnTo>
                  <a:lnTo>
                    <a:pt x="448904" y="442756"/>
                  </a:lnTo>
                  <a:lnTo>
                    <a:pt x="447956" y="445296"/>
                  </a:lnTo>
                  <a:lnTo>
                    <a:pt x="446851" y="446566"/>
                  </a:lnTo>
                  <a:lnTo>
                    <a:pt x="447877" y="446566"/>
                  </a:lnTo>
                  <a:lnTo>
                    <a:pt x="447285" y="447836"/>
                  </a:lnTo>
                  <a:lnTo>
                    <a:pt x="450404" y="447836"/>
                  </a:lnTo>
                  <a:lnTo>
                    <a:pt x="450483" y="450376"/>
                  </a:lnTo>
                  <a:close/>
                </a:path>
                <a:path w="2360295" h="1867535">
                  <a:moveTo>
                    <a:pt x="459091" y="445296"/>
                  </a:moveTo>
                  <a:lnTo>
                    <a:pt x="459249" y="445296"/>
                  </a:lnTo>
                  <a:lnTo>
                    <a:pt x="459486" y="444026"/>
                  </a:lnTo>
                  <a:lnTo>
                    <a:pt x="458933" y="444026"/>
                  </a:lnTo>
                  <a:lnTo>
                    <a:pt x="459091" y="445296"/>
                  </a:lnTo>
                  <a:close/>
                </a:path>
                <a:path w="2360295" h="1867535">
                  <a:moveTo>
                    <a:pt x="450483" y="452916"/>
                  </a:moveTo>
                  <a:lnTo>
                    <a:pt x="459486" y="452916"/>
                  </a:lnTo>
                  <a:lnTo>
                    <a:pt x="459328" y="451646"/>
                  </a:lnTo>
                  <a:lnTo>
                    <a:pt x="459565" y="451646"/>
                  </a:lnTo>
                  <a:lnTo>
                    <a:pt x="459643" y="450376"/>
                  </a:lnTo>
                  <a:lnTo>
                    <a:pt x="459723" y="447836"/>
                  </a:lnTo>
                  <a:lnTo>
                    <a:pt x="459564" y="449106"/>
                  </a:lnTo>
                  <a:lnTo>
                    <a:pt x="459091" y="450376"/>
                  </a:lnTo>
                  <a:lnTo>
                    <a:pt x="447640" y="450376"/>
                  </a:lnTo>
                  <a:lnTo>
                    <a:pt x="450483" y="452916"/>
                  </a:lnTo>
                  <a:close/>
                </a:path>
                <a:path w="2360295" h="1867535">
                  <a:moveTo>
                    <a:pt x="448983" y="449106"/>
                  </a:moveTo>
                  <a:lnTo>
                    <a:pt x="449773" y="449106"/>
                  </a:lnTo>
                  <a:lnTo>
                    <a:pt x="450010" y="447836"/>
                  </a:lnTo>
                  <a:lnTo>
                    <a:pt x="448825" y="447836"/>
                  </a:lnTo>
                  <a:lnTo>
                    <a:pt x="448983" y="449106"/>
                  </a:lnTo>
                  <a:close/>
                </a:path>
                <a:path w="2360295" h="1867535">
                  <a:moveTo>
                    <a:pt x="446693" y="449106"/>
                  </a:moveTo>
                  <a:lnTo>
                    <a:pt x="448509" y="447836"/>
                  </a:lnTo>
                  <a:lnTo>
                    <a:pt x="447285" y="447836"/>
                  </a:lnTo>
                  <a:lnTo>
                    <a:pt x="446693" y="449106"/>
                  </a:lnTo>
                  <a:close/>
                </a:path>
                <a:path w="2360295" h="1867535">
                  <a:moveTo>
                    <a:pt x="448193" y="463076"/>
                  </a:moveTo>
                  <a:lnTo>
                    <a:pt x="457274" y="463076"/>
                  </a:lnTo>
                  <a:lnTo>
                    <a:pt x="457274" y="461806"/>
                  </a:lnTo>
                  <a:lnTo>
                    <a:pt x="458380" y="461806"/>
                  </a:lnTo>
                  <a:lnTo>
                    <a:pt x="457748" y="460536"/>
                  </a:lnTo>
                  <a:lnTo>
                    <a:pt x="457669" y="459266"/>
                  </a:lnTo>
                  <a:lnTo>
                    <a:pt x="459248" y="459266"/>
                  </a:lnTo>
                  <a:lnTo>
                    <a:pt x="459485" y="457996"/>
                  </a:lnTo>
                  <a:lnTo>
                    <a:pt x="458775" y="455456"/>
                  </a:lnTo>
                  <a:lnTo>
                    <a:pt x="459880" y="452916"/>
                  </a:lnTo>
                  <a:lnTo>
                    <a:pt x="460591" y="451646"/>
                  </a:lnTo>
                  <a:lnTo>
                    <a:pt x="460749" y="450376"/>
                  </a:lnTo>
                  <a:lnTo>
                    <a:pt x="460196" y="450376"/>
                  </a:lnTo>
                  <a:lnTo>
                    <a:pt x="459959" y="451646"/>
                  </a:lnTo>
                  <a:lnTo>
                    <a:pt x="459723" y="451646"/>
                  </a:lnTo>
                  <a:lnTo>
                    <a:pt x="459486" y="452916"/>
                  </a:lnTo>
                  <a:lnTo>
                    <a:pt x="450483" y="452916"/>
                  </a:lnTo>
                  <a:lnTo>
                    <a:pt x="448272" y="454186"/>
                  </a:lnTo>
                  <a:lnTo>
                    <a:pt x="451273" y="455456"/>
                  </a:lnTo>
                  <a:lnTo>
                    <a:pt x="448588" y="455456"/>
                  </a:lnTo>
                  <a:lnTo>
                    <a:pt x="448430" y="456726"/>
                  </a:lnTo>
                  <a:lnTo>
                    <a:pt x="450009" y="456726"/>
                  </a:lnTo>
                  <a:lnTo>
                    <a:pt x="449062" y="457996"/>
                  </a:lnTo>
                  <a:lnTo>
                    <a:pt x="449930" y="460536"/>
                  </a:lnTo>
                  <a:lnTo>
                    <a:pt x="449615" y="461806"/>
                  </a:lnTo>
                  <a:lnTo>
                    <a:pt x="448193" y="463076"/>
                  </a:lnTo>
                  <a:close/>
                </a:path>
                <a:path w="2360295" h="1867535">
                  <a:moveTo>
                    <a:pt x="449852" y="485936"/>
                  </a:moveTo>
                  <a:lnTo>
                    <a:pt x="460038" y="485936"/>
                  </a:lnTo>
                  <a:lnTo>
                    <a:pt x="459327" y="480856"/>
                  </a:lnTo>
                  <a:lnTo>
                    <a:pt x="459090" y="480856"/>
                  </a:lnTo>
                  <a:lnTo>
                    <a:pt x="460749" y="478316"/>
                  </a:lnTo>
                  <a:lnTo>
                    <a:pt x="459248" y="475776"/>
                  </a:lnTo>
                  <a:lnTo>
                    <a:pt x="460907" y="470696"/>
                  </a:lnTo>
                  <a:lnTo>
                    <a:pt x="459722" y="469426"/>
                  </a:lnTo>
                  <a:lnTo>
                    <a:pt x="459683" y="468156"/>
                  </a:lnTo>
                  <a:lnTo>
                    <a:pt x="459564" y="465616"/>
                  </a:lnTo>
                  <a:lnTo>
                    <a:pt x="460433" y="464346"/>
                  </a:lnTo>
                  <a:lnTo>
                    <a:pt x="459248" y="463076"/>
                  </a:lnTo>
                  <a:lnTo>
                    <a:pt x="458854" y="463076"/>
                  </a:lnTo>
                  <a:lnTo>
                    <a:pt x="458538" y="464346"/>
                  </a:lnTo>
                  <a:lnTo>
                    <a:pt x="447877" y="464346"/>
                  </a:lnTo>
                  <a:lnTo>
                    <a:pt x="448667" y="465616"/>
                  </a:lnTo>
                  <a:lnTo>
                    <a:pt x="450404" y="465616"/>
                  </a:lnTo>
                  <a:lnTo>
                    <a:pt x="450562" y="466886"/>
                  </a:lnTo>
                  <a:lnTo>
                    <a:pt x="449772" y="466886"/>
                  </a:lnTo>
                  <a:lnTo>
                    <a:pt x="449615" y="468156"/>
                  </a:lnTo>
                  <a:lnTo>
                    <a:pt x="453721" y="468156"/>
                  </a:lnTo>
                  <a:lnTo>
                    <a:pt x="451589" y="470696"/>
                  </a:lnTo>
                  <a:lnTo>
                    <a:pt x="452536" y="471966"/>
                  </a:lnTo>
                  <a:lnTo>
                    <a:pt x="453800" y="473236"/>
                  </a:lnTo>
                  <a:lnTo>
                    <a:pt x="453010" y="474506"/>
                  </a:lnTo>
                  <a:lnTo>
                    <a:pt x="451589" y="477046"/>
                  </a:lnTo>
                  <a:lnTo>
                    <a:pt x="451352" y="477046"/>
                  </a:lnTo>
                  <a:lnTo>
                    <a:pt x="451431" y="478316"/>
                  </a:lnTo>
                  <a:lnTo>
                    <a:pt x="447562" y="478316"/>
                  </a:lnTo>
                  <a:lnTo>
                    <a:pt x="446772" y="479586"/>
                  </a:lnTo>
                  <a:lnTo>
                    <a:pt x="447009" y="480856"/>
                  </a:lnTo>
                  <a:lnTo>
                    <a:pt x="447009" y="482126"/>
                  </a:lnTo>
                  <a:lnTo>
                    <a:pt x="449931" y="482126"/>
                  </a:lnTo>
                  <a:lnTo>
                    <a:pt x="450957" y="483396"/>
                  </a:lnTo>
                  <a:lnTo>
                    <a:pt x="450484" y="483396"/>
                  </a:lnTo>
                  <a:lnTo>
                    <a:pt x="453168" y="484666"/>
                  </a:lnTo>
                  <a:lnTo>
                    <a:pt x="449773" y="484666"/>
                  </a:lnTo>
                  <a:lnTo>
                    <a:pt x="449852" y="485936"/>
                  </a:lnTo>
                  <a:close/>
                </a:path>
                <a:path w="2360295" h="1867535">
                  <a:moveTo>
                    <a:pt x="448746" y="464346"/>
                  </a:moveTo>
                  <a:lnTo>
                    <a:pt x="458538" y="464346"/>
                  </a:lnTo>
                  <a:lnTo>
                    <a:pt x="458143" y="463076"/>
                  </a:lnTo>
                  <a:lnTo>
                    <a:pt x="449299" y="463076"/>
                  </a:lnTo>
                  <a:lnTo>
                    <a:pt x="448746" y="464346"/>
                  </a:lnTo>
                  <a:close/>
                </a:path>
                <a:path w="2360295" h="1867535">
                  <a:moveTo>
                    <a:pt x="446182" y="464195"/>
                  </a:moveTo>
                  <a:lnTo>
                    <a:pt x="448825" y="463076"/>
                  </a:lnTo>
                  <a:lnTo>
                    <a:pt x="445903" y="463076"/>
                  </a:lnTo>
                  <a:lnTo>
                    <a:pt x="446182" y="464195"/>
                  </a:lnTo>
                  <a:close/>
                </a:path>
                <a:path w="2360295" h="1867535">
                  <a:moveTo>
                    <a:pt x="446754" y="465225"/>
                  </a:moveTo>
                  <a:lnTo>
                    <a:pt x="446535" y="464346"/>
                  </a:lnTo>
                  <a:lnTo>
                    <a:pt x="446219" y="464346"/>
                  </a:lnTo>
                  <a:lnTo>
                    <a:pt x="446182" y="464195"/>
                  </a:lnTo>
                  <a:lnTo>
                    <a:pt x="445824" y="464346"/>
                  </a:lnTo>
                  <a:lnTo>
                    <a:pt x="446754" y="465225"/>
                  </a:lnTo>
                  <a:close/>
                </a:path>
                <a:path w="2360295" h="1867535">
                  <a:moveTo>
                    <a:pt x="446851" y="465616"/>
                  </a:moveTo>
                  <a:lnTo>
                    <a:pt x="447167" y="465616"/>
                  </a:lnTo>
                  <a:lnTo>
                    <a:pt x="446754" y="465225"/>
                  </a:lnTo>
                  <a:lnTo>
                    <a:pt x="446851" y="465616"/>
                  </a:lnTo>
                  <a:close/>
                </a:path>
                <a:path w="2360295" h="1867535">
                  <a:moveTo>
                    <a:pt x="449851" y="469426"/>
                  </a:moveTo>
                  <a:lnTo>
                    <a:pt x="450167" y="468156"/>
                  </a:lnTo>
                  <a:lnTo>
                    <a:pt x="449615" y="468156"/>
                  </a:lnTo>
                  <a:lnTo>
                    <a:pt x="449299" y="466886"/>
                  </a:lnTo>
                  <a:lnTo>
                    <a:pt x="449062" y="466886"/>
                  </a:lnTo>
                  <a:lnTo>
                    <a:pt x="449378" y="468156"/>
                  </a:lnTo>
                  <a:lnTo>
                    <a:pt x="449851" y="469426"/>
                  </a:lnTo>
                  <a:close/>
                </a:path>
                <a:path w="2360295" h="1867535">
                  <a:moveTo>
                    <a:pt x="451357" y="469344"/>
                  </a:moveTo>
                  <a:lnTo>
                    <a:pt x="453721" y="468156"/>
                  </a:lnTo>
                  <a:lnTo>
                    <a:pt x="451431" y="468156"/>
                  </a:lnTo>
                  <a:lnTo>
                    <a:pt x="451357" y="469344"/>
                  </a:lnTo>
                  <a:close/>
                </a:path>
                <a:path w="2360295" h="1867535">
                  <a:moveTo>
                    <a:pt x="451194" y="469426"/>
                  </a:moveTo>
                  <a:lnTo>
                    <a:pt x="451352" y="469426"/>
                  </a:lnTo>
                  <a:lnTo>
                    <a:pt x="451194" y="469426"/>
                  </a:lnTo>
                  <a:close/>
                </a:path>
                <a:path w="2360295" h="1867535">
                  <a:moveTo>
                    <a:pt x="448509" y="484666"/>
                  </a:moveTo>
                  <a:lnTo>
                    <a:pt x="449536" y="482126"/>
                  </a:lnTo>
                  <a:lnTo>
                    <a:pt x="448746" y="482126"/>
                  </a:lnTo>
                  <a:lnTo>
                    <a:pt x="448509" y="484666"/>
                  </a:lnTo>
                  <a:close/>
                </a:path>
                <a:path w="2360295" h="1867535">
                  <a:moveTo>
                    <a:pt x="451273" y="487206"/>
                  </a:moveTo>
                  <a:lnTo>
                    <a:pt x="459169" y="487206"/>
                  </a:lnTo>
                  <a:lnTo>
                    <a:pt x="458064" y="485936"/>
                  </a:lnTo>
                  <a:lnTo>
                    <a:pt x="451115" y="485936"/>
                  </a:lnTo>
                  <a:lnTo>
                    <a:pt x="451273" y="487206"/>
                  </a:lnTo>
                  <a:close/>
                </a:path>
                <a:path w="2360295" h="1867535">
                  <a:moveTo>
                    <a:pt x="447719" y="487206"/>
                  </a:moveTo>
                  <a:lnTo>
                    <a:pt x="448035" y="487206"/>
                  </a:lnTo>
                  <a:lnTo>
                    <a:pt x="447956" y="485936"/>
                  </a:lnTo>
                  <a:lnTo>
                    <a:pt x="447719" y="487206"/>
                  </a:lnTo>
                  <a:close/>
                </a:path>
                <a:path w="2360295" h="1867535">
                  <a:moveTo>
                    <a:pt x="446061" y="487206"/>
                  </a:moveTo>
                  <a:lnTo>
                    <a:pt x="447719" y="487206"/>
                  </a:lnTo>
                  <a:lnTo>
                    <a:pt x="445903" y="485936"/>
                  </a:lnTo>
                  <a:lnTo>
                    <a:pt x="446061" y="487206"/>
                  </a:lnTo>
                  <a:close/>
                </a:path>
                <a:path w="2360295" h="1867535">
                  <a:moveTo>
                    <a:pt x="451826" y="489772"/>
                  </a:moveTo>
                  <a:lnTo>
                    <a:pt x="461065" y="489772"/>
                  </a:lnTo>
                  <a:lnTo>
                    <a:pt x="459248" y="488502"/>
                  </a:lnTo>
                  <a:lnTo>
                    <a:pt x="451510" y="488502"/>
                  </a:lnTo>
                  <a:lnTo>
                    <a:pt x="451826" y="489772"/>
                  </a:lnTo>
                  <a:close/>
                </a:path>
                <a:path w="2360295" h="1867535">
                  <a:moveTo>
                    <a:pt x="460670" y="493582"/>
                  </a:moveTo>
                  <a:lnTo>
                    <a:pt x="460907" y="493582"/>
                  </a:lnTo>
                  <a:lnTo>
                    <a:pt x="460986" y="492312"/>
                  </a:lnTo>
                  <a:lnTo>
                    <a:pt x="461064" y="489772"/>
                  </a:lnTo>
                  <a:lnTo>
                    <a:pt x="460275" y="489772"/>
                  </a:lnTo>
                  <a:lnTo>
                    <a:pt x="459801" y="491042"/>
                  </a:lnTo>
                  <a:lnTo>
                    <a:pt x="452142" y="491042"/>
                  </a:lnTo>
                  <a:lnTo>
                    <a:pt x="452695" y="492312"/>
                  </a:lnTo>
                  <a:lnTo>
                    <a:pt x="460591" y="492312"/>
                  </a:lnTo>
                  <a:lnTo>
                    <a:pt x="460670" y="493582"/>
                  </a:lnTo>
                  <a:close/>
                </a:path>
                <a:path w="2360295" h="1867535">
                  <a:moveTo>
                    <a:pt x="452142" y="491042"/>
                  </a:moveTo>
                  <a:lnTo>
                    <a:pt x="459801" y="491042"/>
                  </a:lnTo>
                  <a:lnTo>
                    <a:pt x="459406" y="489772"/>
                  </a:lnTo>
                  <a:lnTo>
                    <a:pt x="453484" y="489772"/>
                  </a:lnTo>
                  <a:lnTo>
                    <a:pt x="452142" y="491042"/>
                  </a:lnTo>
                  <a:close/>
                </a:path>
                <a:path w="2360295" h="1867535">
                  <a:moveTo>
                    <a:pt x="446377" y="492312"/>
                  </a:moveTo>
                  <a:lnTo>
                    <a:pt x="446693" y="492312"/>
                  </a:lnTo>
                  <a:lnTo>
                    <a:pt x="447325" y="491042"/>
                  </a:lnTo>
                  <a:lnTo>
                    <a:pt x="447167" y="491042"/>
                  </a:lnTo>
                  <a:lnTo>
                    <a:pt x="446614" y="489772"/>
                  </a:lnTo>
                  <a:lnTo>
                    <a:pt x="445824" y="489772"/>
                  </a:lnTo>
                  <a:lnTo>
                    <a:pt x="446140" y="491042"/>
                  </a:lnTo>
                  <a:lnTo>
                    <a:pt x="446377" y="492312"/>
                  </a:lnTo>
                  <a:close/>
                </a:path>
                <a:path w="2360295" h="1867535">
                  <a:moveTo>
                    <a:pt x="448396" y="491748"/>
                  </a:moveTo>
                  <a:lnTo>
                    <a:pt x="448352" y="491042"/>
                  </a:lnTo>
                  <a:lnTo>
                    <a:pt x="447957" y="491042"/>
                  </a:lnTo>
                  <a:lnTo>
                    <a:pt x="448396" y="491748"/>
                  </a:lnTo>
                  <a:close/>
                </a:path>
                <a:path w="2360295" h="1867535">
                  <a:moveTo>
                    <a:pt x="448431" y="492312"/>
                  </a:moveTo>
                  <a:lnTo>
                    <a:pt x="448747" y="492312"/>
                  </a:lnTo>
                  <a:lnTo>
                    <a:pt x="448396" y="491748"/>
                  </a:lnTo>
                  <a:lnTo>
                    <a:pt x="448431" y="492312"/>
                  </a:lnTo>
                  <a:close/>
                </a:path>
                <a:path w="2360295" h="1867535">
                  <a:moveTo>
                    <a:pt x="459169" y="494852"/>
                  </a:moveTo>
                  <a:lnTo>
                    <a:pt x="459959" y="494852"/>
                  </a:lnTo>
                  <a:lnTo>
                    <a:pt x="460275" y="493582"/>
                  </a:lnTo>
                  <a:lnTo>
                    <a:pt x="459959" y="493582"/>
                  </a:lnTo>
                  <a:lnTo>
                    <a:pt x="458380" y="492312"/>
                  </a:lnTo>
                  <a:lnTo>
                    <a:pt x="459169" y="494852"/>
                  </a:lnTo>
                  <a:close/>
                </a:path>
                <a:path w="2360295" h="1867535">
                  <a:moveTo>
                    <a:pt x="450247" y="493582"/>
                  </a:moveTo>
                  <a:lnTo>
                    <a:pt x="457748" y="493582"/>
                  </a:lnTo>
                  <a:lnTo>
                    <a:pt x="457906" y="492312"/>
                  </a:lnTo>
                  <a:lnTo>
                    <a:pt x="451431" y="492312"/>
                  </a:lnTo>
                  <a:lnTo>
                    <a:pt x="450247" y="493582"/>
                  </a:lnTo>
                  <a:close/>
                </a:path>
                <a:path w="2360295" h="1867535">
                  <a:moveTo>
                    <a:pt x="446930" y="493582"/>
                  </a:moveTo>
                  <a:lnTo>
                    <a:pt x="449220" y="493582"/>
                  </a:lnTo>
                  <a:lnTo>
                    <a:pt x="449931" y="492312"/>
                  </a:lnTo>
                  <a:lnTo>
                    <a:pt x="445667" y="492312"/>
                  </a:lnTo>
                  <a:lnTo>
                    <a:pt x="446930" y="493582"/>
                  </a:lnTo>
                  <a:close/>
                </a:path>
                <a:path w="2360295" h="1867535">
                  <a:moveTo>
                    <a:pt x="453011" y="501202"/>
                  </a:moveTo>
                  <a:lnTo>
                    <a:pt x="457669" y="501202"/>
                  </a:lnTo>
                  <a:lnTo>
                    <a:pt x="458696" y="499932"/>
                  </a:lnTo>
                  <a:lnTo>
                    <a:pt x="459959" y="498662"/>
                  </a:lnTo>
                  <a:lnTo>
                    <a:pt x="457512" y="498662"/>
                  </a:lnTo>
                  <a:lnTo>
                    <a:pt x="457906" y="497392"/>
                  </a:lnTo>
                  <a:lnTo>
                    <a:pt x="457906" y="496122"/>
                  </a:lnTo>
                  <a:lnTo>
                    <a:pt x="457117" y="494852"/>
                  </a:lnTo>
                  <a:lnTo>
                    <a:pt x="458301" y="494852"/>
                  </a:lnTo>
                  <a:lnTo>
                    <a:pt x="457511" y="493582"/>
                  </a:lnTo>
                  <a:lnTo>
                    <a:pt x="446062" y="493582"/>
                  </a:lnTo>
                  <a:lnTo>
                    <a:pt x="447088" y="494852"/>
                  </a:lnTo>
                  <a:lnTo>
                    <a:pt x="447799" y="496122"/>
                  </a:lnTo>
                  <a:lnTo>
                    <a:pt x="446299" y="497392"/>
                  </a:lnTo>
                  <a:lnTo>
                    <a:pt x="445825" y="497392"/>
                  </a:lnTo>
                  <a:lnTo>
                    <a:pt x="447167" y="498662"/>
                  </a:lnTo>
                  <a:lnTo>
                    <a:pt x="444720" y="499932"/>
                  </a:lnTo>
                  <a:lnTo>
                    <a:pt x="452853" y="499932"/>
                  </a:lnTo>
                  <a:lnTo>
                    <a:pt x="453011" y="501202"/>
                  </a:lnTo>
                  <a:close/>
                </a:path>
                <a:path w="2360295" h="1867535">
                  <a:moveTo>
                    <a:pt x="449335" y="500394"/>
                  </a:moveTo>
                  <a:lnTo>
                    <a:pt x="449852" y="499932"/>
                  </a:lnTo>
                  <a:lnTo>
                    <a:pt x="447957" y="499932"/>
                  </a:lnTo>
                  <a:lnTo>
                    <a:pt x="449335" y="500394"/>
                  </a:lnTo>
                  <a:close/>
                </a:path>
                <a:path w="2360295" h="1867535">
                  <a:moveTo>
                    <a:pt x="448769" y="500900"/>
                  </a:moveTo>
                  <a:lnTo>
                    <a:pt x="449335" y="500394"/>
                  </a:lnTo>
                  <a:lnTo>
                    <a:pt x="447957" y="499932"/>
                  </a:lnTo>
                  <a:lnTo>
                    <a:pt x="448769" y="500900"/>
                  </a:lnTo>
                  <a:close/>
                </a:path>
                <a:path w="2360295" h="1867535">
                  <a:moveTo>
                    <a:pt x="446693" y="502472"/>
                  </a:moveTo>
                  <a:lnTo>
                    <a:pt x="447167" y="502472"/>
                  </a:lnTo>
                  <a:lnTo>
                    <a:pt x="447325" y="501202"/>
                  </a:lnTo>
                  <a:lnTo>
                    <a:pt x="448431" y="501202"/>
                  </a:lnTo>
                  <a:lnTo>
                    <a:pt x="448769" y="500900"/>
                  </a:lnTo>
                  <a:lnTo>
                    <a:pt x="447957" y="499932"/>
                  </a:lnTo>
                  <a:lnTo>
                    <a:pt x="446615" y="499932"/>
                  </a:lnTo>
                  <a:lnTo>
                    <a:pt x="446536" y="501202"/>
                  </a:lnTo>
                  <a:lnTo>
                    <a:pt x="446693" y="502472"/>
                  </a:lnTo>
                  <a:close/>
                </a:path>
                <a:path w="2360295" h="1867535">
                  <a:moveTo>
                    <a:pt x="450484" y="505012"/>
                  </a:moveTo>
                  <a:lnTo>
                    <a:pt x="455458" y="505012"/>
                  </a:lnTo>
                  <a:lnTo>
                    <a:pt x="455695" y="502472"/>
                  </a:lnTo>
                  <a:lnTo>
                    <a:pt x="458301" y="502472"/>
                  </a:lnTo>
                  <a:lnTo>
                    <a:pt x="458064" y="501202"/>
                  </a:lnTo>
                  <a:lnTo>
                    <a:pt x="451747" y="501202"/>
                  </a:lnTo>
                  <a:lnTo>
                    <a:pt x="449335" y="500394"/>
                  </a:lnTo>
                  <a:lnTo>
                    <a:pt x="448769" y="500900"/>
                  </a:lnTo>
                  <a:lnTo>
                    <a:pt x="450089" y="502472"/>
                  </a:lnTo>
                  <a:lnTo>
                    <a:pt x="448905" y="503742"/>
                  </a:lnTo>
                  <a:lnTo>
                    <a:pt x="451510" y="503742"/>
                  </a:lnTo>
                  <a:lnTo>
                    <a:pt x="450401" y="504792"/>
                  </a:lnTo>
                  <a:lnTo>
                    <a:pt x="450484" y="505012"/>
                  </a:lnTo>
                  <a:close/>
                </a:path>
                <a:path w="2360295" h="1867535">
                  <a:moveTo>
                    <a:pt x="458696" y="505012"/>
                  </a:moveTo>
                  <a:lnTo>
                    <a:pt x="460411" y="502614"/>
                  </a:lnTo>
                  <a:lnTo>
                    <a:pt x="460433" y="502472"/>
                  </a:lnTo>
                  <a:lnTo>
                    <a:pt x="455695" y="502472"/>
                  </a:lnTo>
                  <a:lnTo>
                    <a:pt x="456011" y="503742"/>
                  </a:lnTo>
                  <a:lnTo>
                    <a:pt x="457512" y="503742"/>
                  </a:lnTo>
                  <a:lnTo>
                    <a:pt x="458696" y="505012"/>
                  </a:lnTo>
                  <a:close/>
                </a:path>
                <a:path w="2360295" h="1867535">
                  <a:moveTo>
                    <a:pt x="460512" y="505012"/>
                  </a:moveTo>
                  <a:lnTo>
                    <a:pt x="460986" y="503742"/>
                  </a:lnTo>
                  <a:lnTo>
                    <a:pt x="461144" y="503742"/>
                  </a:lnTo>
                  <a:lnTo>
                    <a:pt x="460512" y="502614"/>
                  </a:lnTo>
                  <a:lnTo>
                    <a:pt x="460512" y="505012"/>
                  </a:lnTo>
                  <a:close/>
                </a:path>
                <a:path w="2360295" h="1867535">
                  <a:moveTo>
                    <a:pt x="448983" y="505012"/>
                  </a:moveTo>
                  <a:lnTo>
                    <a:pt x="450168" y="505012"/>
                  </a:lnTo>
                  <a:lnTo>
                    <a:pt x="450401" y="504792"/>
                  </a:lnTo>
                  <a:lnTo>
                    <a:pt x="450010" y="503742"/>
                  </a:lnTo>
                  <a:lnTo>
                    <a:pt x="448905" y="503742"/>
                  </a:lnTo>
                  <a:lnTo>
                    <a:pt x="448983" y="505012"/>
                  </a:lnTo>
                  <a:close/>
                </a:path>
                <a:path w="2360295" h="1867535">
                  <a:moveTo>
                    <a:pt x="447720" y="505012"/>
                  </a:moveTo>
                  <a:lnTo>
                    <a:pt x="448983" y="505012"/>
                  </a:lnTo>
                  <a:lnTo>
                    <a:pt x="448194" y="503742"/>
                  </a:lnTo>
                  <a:lnTo>
                    <a:pt x="447799" y="503742"/>
                  </a:lnTo>
                  <a:lnTo>
                    <a:pt x="447720" y="505012"/>
                  </a:lnTo>
                  <a:close/>
                </a:path>
                <a:path w="2360295" h="1867535">
                  <a:moveTo>
                    <a:pt x="448905" y="506282"/>
                  </a:moveTo>
                  <a:lnTo>
                    <a:pt x="450800" y="506282"/>
                  </a:lnTo>
                  <a:lnTo>
                    <a:pt x="450822" y="505920"/>
                  </a:lnTo>
                  <a:lnTo>
                    <a:pt x="450401" y="504792"/>
                  </a:lnTo>
                  <a:lnTo>
                    <a:pt x="450168" y="505012"/>
                  </a:lnTo>
                  <a:lnTo>
                    <a:pt x="449220" y="505012"/>
                  </a:lnTo>
                  <a:lnTo>
                    <a:pt x="448905" y="506282"/>
                  </a:lnTo>
                  <a:close/>
                </a:path>
                <a:path w="2360295" h="1867535">
                  <a:moveTo>
                    <a:pt x="458196" y="508653"/>
                  </a:moveTo>
                  <a:lnTo>
                    <a:pt x="463355" y="506282"/>
                  </a:lnTo>
                  <a:lnTo>
                    <a:pt x="460591" y="506282"/>
                  </a:lnTo>
                  <a:lnTo>
                    <a:pt x="460275" y="505012"/>
                  </a:lnTo>
                  <a:lnTo>
                    <a:pt x="459486" y="506282"/>
                  </a:lnTo>
                  <a:lnTo>
                    <a:pt x="458538" y="507552"/>
                  </a:lnTo>
                  <a:lnTo>
                    <a:pt x="458196" y="508653"/>
                  </a:lnTo>
                  <a:close/>
                </a:path>
                <a:path w="2360295" h="1867535">
                  <a:moveTo>
                    <a:pt x="460749" y="524062"/>
                  </a:moveTo>
                  <a:lnTo>
                    <a:pt x="461538" y="524062"/>
                  </a:lnTo>
                  <a:lnTo>
                    <a:pt x="461223" y="522792"/>
                  </a:lnTo>
                  <a:lnTo>
                    <a:pt x="461776" y="522792"/>
                  </a:lnTo>
                  <a:lnTo>
                    <a:pt x="461472" y="521571"/>
                  </a:lnTo>
                  <a:lnTo>
                    <a:pt x="461381" y="520252"/>
                  </a:lnTo>
                  <a:lnTo>
                    <a:pt x="461271" y="517430"/>
                  </a:lnTo>
                  <a:lnTo>
                    <a:pt x="461391" y="516363"/>
                  </a:lnTo>
                  <a:lnTo>
                    <a:pt x="462723" y="515172"/>
                  </a:lnTo>
                  <a:lnTo>
                    <a:pt x="462013" y="513902"/>
                  </a:lnTo>
                  <a:lnTo>
                    <a:pt x="460197" y="512632"/>
                  </a:lnTo>
                  <a:lnTo>
                    <a:pt x="461381" y="510092"/>
                  </a:lnTo>
                  <a:lnTo>
                    <a:pt x="457827" y="508822"/>
                  </a:lnTo>
                  <a:lnTo>
                    <a:pt x="458068" y="508712"/>
                  </a:lnTo>
                  <a:lnTo>
                    <a:pt x="457275" y="507552"/>
                  </a:lnTo>
                  <a:lnTo>
                    <a:pt x="456722" y="507552"/>
                  </a:lnTo>
                  <a:lnTo>
                    <a:pt x="456654" y="505920"/>
                  </a:lnTo>
                  <a:lnTo>
                    <a:pt x="456485" y="505012"/>
                  </a:lnTo>
                  <a:lnTo>
                    <a:pt x="455932" y="505012"/>
                  </a:lnTo>
                  <a:lnTo>
                    <a:pt x="455695" y="506282"/>
                  </a:lnTo>
                  <a:lnTo>
                    <a:pt x="451194" y="506282"/>
                  </a:lnTo>
                  <a:lnTo>
                    <a:pt x="450326" y="507552"/>
                  </a:lnTo>
                  <a:lnTo>
                    <a:pt x="450642" y="508822"/>
                  </a:lnTo>
                  <a:lnTo>
                    <a:pt x="452379" y="510092"/>
                  </a:lnTo>
                  <a:lnTo>
                    <a:pt x="452774" y="510092"/>
                  </a:lnTo>
                  <a:lnTo>
                    <a:pt x="453168" y="511362"/>
                  </a:lnTo>
                  <a:lnTo>
                    <a:pt x="451431" y="511362"/>
                  </a:lnTo>
                  <a:lnTo>
                    <a:pt x="451589" y="512632"/>
                  </a:lnTo>
                  <a:lnTo>
                    <a:pt x="451194" y="512632"/>
                  </a:lnTo>
                  <a:lnTo>
                    <a:pt x="448904" y="513902"/>
                  </a:lnTo>
                  <a:lnTo>
                    <a:pt x="452931" y="513902"/>
                  </a:lnTo>
                  <a:lnTo>
                    <a:pt x="453089" y="516442"/>
                  </a:lnTo>
                  <a:lnTo>
                    <a:pt x="451036" y="516442"/>
                  </a:lnTo>
                  <a:lnTo>
                    <a:pt x="450799" y="517712"/>
                  </a:lnTo>
                  <a:lnTo>
                    <a:pt x="447285" y="517712"/>
                  </a:lnTo>
                  <a:lnTo>
                    <a:pt x="445983" y="518982"/>
                  </a:lnTo>
                  <a:lnTo>
                    <a:pt x="459959" y="518982"/>
                  </a:lnTo>
                  <a:lnTo>
                    <a:pt x="460196" y="520252"/>
                  </a:lnTo>
                  <a:lnTo>
                    <a:pt x="460215" y="521571"/>
                  </a:lnTo>
                  <a:lnTo>
                    <a:pt x="460670" y="522792"/>
                  </a:lnTo>
                  <a:lnTo>
                    <a:pt x="460749" y="524062"/>
                  </a:lnTo>
                  <a:close/>
                </a:path>
                <a:path w="2360295" h="1867535">
                  <a:moveTo>
                    <a:pt x="455222" y="506282"/>
                  </a:moveTo>
                  <a:lnTo>
                    <a:pt x="455379" y="505012"/>
                  </a:lnTo>
                  <a:lnTo>
                    <a:pt x="454590" y="505012"/>
                  </a:lnTo>
                  <a:lnTo>
                    <a:pt x="455222" y="506282"/>
                  </a:lnTo>
                  <a:close/>
                </a:path>
                <a:path w="2360295" h="1867535">
                  <a:moveTo>
                    <a:pt x="450957" y="506282"/>
                  </a:moveTo>
                  <a:lnTo>
                    <a:pt x="454906" y="506282"/>
                  </a:lnTo>
                  <a:lnTo>
                    <a:pt x="453642" y="505012"/>
                  </a:lnTo>
                  <a:lnTo>
                    <a:pt x="450879" y="505012"/>
                  </a:lnTo>
                  <a:lnTo>
                    <a:pt x="450822" y="505920"/>
                  </a:lnTo>
                  <a:lnTo>
                    <a:pt x="450957" y="506282"/>
                  </a:lnTo>
                  <a:close/>
                </a:path>
                <a:path w="2360295" h="1867535">
                  <a:moveTo>
                    <a:pt x="450800" y="506282"/>
                  </a:moveTo>
                  <a:lnTo>
                    <a:pt x="450957" y="506282"/>
                  </a:lnTo>
                  <a:lnTo>
                    <a:pt x="450822" y="505920"/>
                  </a:lnTo>
                  <a:lnTo>
                    <a:pt x="450800" y="506282"/>
                  </a:lnTo>
                  <a:close/>
                </a:path>
                <a:path w="2360295" h="1867535">
                  <a:moveTo>
                    <a:pt x="447799" y="507552"/>
                  </a:moveTo>
                  <a:lnTo>
                    <a:pt x="449536" y="507552"/>
                  </a:lnTo>
                  <a:lnTo>
                    <a:pt x="449062" y="506282"/>
                  </a:lnTo>
                  <a:lnTo>
                    <a:pt x="447799" y="506282"/>
                  </a:lnTo>
                  <a:lnTo>
                    <a:pt x="447799" y="507552"/>
                  </a:lnTo>
                  <a:close/>
                </a:path>
                <a:path w="2360295" h="1867535">
                  <a:moveTo>
                    <a:pt x="446298" y="508822"/>
                  </a:moveTo>
                  <a:lnTo>
                    <a:pt x="447404" y="508822"/>
                  </a:lnTo>
                  <a:lnTo>
                    <a:pt x="447167" y="506282"/>
                  </a:lnTo>
                  <a:lnTo>
                    <a:pt x="446298" y="507552"/>
                  </a:lnTo>
                  <a:lnTo>
                    <a:pt x="446298" y="508822"/>
                  </a:lnTo>
                  <a:close/>
                </a:path>
                <a:path w="2360295" h="1867535">
                  <a:moveTo>
                    <a:pt x="448268" y="510026"/>
                  </a:moveTo>
                  <a:lnTo>
                    <a:pt x="448904" y="508822"/>
                  </a:lnTo>
                  <a:lnTo>
                    <a:pt x="448211" y="509108"/>
                  </a:lnTo>
                  <a:lnTo>
                    <a:pt x="448268" y="510026"/>
                  </a:lnTo>
                  <a:close/>
                </a:path>
                <a:path w="2360295" h="1867535">
                  <a:moveTo>
                    <a:pt x="445824" y="510092"/>
                  </a:moveTo>
                  <a:lnTo>
                    <a:pt x="448211" y="509108"/>
                  </a:lnTo>
                  <a:lnTo>
                    <a:pt x="448193" y="508822"/>
                  </a:lnTo>
                  <a:lnTo>
                    <a:pt x="446219" y="508822"/>
                  </a:lnTo>
                  <a:lnTo>
                    <a:pt x="445824" y="510092"/>
                  </a:lnTo>
                  <a:close/>
                </a:path>
                <a:path w="2360295" h="1867535">
                  <a:moveTo>
                    <a:pt x="447562" y="511362"/>
                  </a:moveTo>
                  <a:lnTo>
                    <a:pt x="448351" y="511362"/>
                  </a:lnTo>
                  <a:lnTo>
                    <a:pt x="448268" y="510026"/>
                  </a:lnTo>
                  <a:lnTo>
                    <a:pt x="447562" y="511362"/>
                  </a:lnTo>
                  <a:close/>
                </a:path>
                <a:path w="2360295" h="1867535">
                  <a:moveTo>
                    <a:pt x="451431" y="511362"/>
                  </a:moveTo>
                  <a:lnTo>
                    <a:pt x="451826" y="511362"/>
                  </a:lnTo>
                  <a:lnTo>
                    <a:pt x="451905" y="510092"/>
                  </a:lnTo>
                  <a:lnTo>
                    <a:pt x="451273" y="510092"/>
                  </a:lnTo>
                  <a:lnTo>
                    <a:pt x="451431" y="511362"/>
                  </a:lnTo>
                  <a:close/>
                </a:path>
                <a:path w="2360295" h="1867535">
                  <a:moveTo>
                    <a:pt x="447799" y="512632"/>
                  </a:moveTo>
                  <a:lnTo>
                    <a:pt x="451589" y="512632"/>
                  </a:lnTo>
                  <a:lnTo>
                    <a:pt x="448746" y="511362"/>
                  </a:lnTo>
                  <a:lnTo>
                    <a:pt x="447799" y="512632"/>
                  </a:lnTo>
                  <a:close/>
                </a:path>
                <a:path w="2360295" h="1867535">
                  <a:moveTo>
                    <a:pt x="450799" y="515172"/>
                  </a:moveTo>
                  <a:lnTo>
                    <a:pt x="452931" y="513902"/>
                  </a:lnTo>
                  <a:lnTo>
                    <a:pt x="449457" y="513902"/>
                  </a:lnTo>
                  <a:lnTo>
                    <a:pt x="450799" y="515172"/>
                  </a:lnTo>
                  <a:close/>
                </a:path>
                <a:path w="2360295" h="1867535">
                  <a:moveTo>
                    <a:pt x="448835" y="516363"/>
                  </a:moveTo>
                  <a:lnTo>
                    <a:pt x="448983" y="515172"/>
                  </a:lnTo>
                  <a:lnTo>
                    <a:pt x="449457" y="513902"/>
                  </a:lnTo>
                  <a:lnTo>
                    <a:pt x="448904" y="513902"/>
                  </a:lnTo>
                  <a:lnTo>
                    <a:pt x="446614" y="515172"/>
                  </a:lnTo>
                  <a:lnTo>
                    <a:pt x="448835" y="516363"/>
                  </a:lnTo>
                  <a:close/>
                </a:path>
                <a:path w="2360295" h="1867535">
                  <a:moveTo>
                    <a:pt x="451036" y="516442"/>
                  </a:moveTo>
                  <a:lnTo>
                    <a:pt x="451747" y="516442"/>
                  </a:lnTo>
                  <a:lnTo>
                    <a:pt x="451352" y="515172"/>
                  </a:lnTo>
                  <a:lnTo>
                    <a:pt x="451036" y="516442"/>
                  </a:lnTo>
                  <a:close/>
                </a:path>
                <a:path w="2360295" h="1867535">
                  <a:moveTo>
                    <a:pt x="448825" y="516442"/>
                  </a:moveTo>
                  <a:lnTo>
                    <a:pt x="448983" y="516442"/>
                  </a:lnTo>
                  <a:lnTo>
                    <a:pt x="448835" y="516363"/>
                  </a:lnTo>
                  <a:close/>
                </a:path>
                <a:path w="2360295" h="1867535">
                  <a:moveTo>
                    <a:pt x="449812" y="517077"/>
                  </a:moveTo>
                  <a:lnTo>
                    <a:pt x="450246" y="516442"/>
                  </a:lnTo>
                  <a:lnTo>
                    <a:pt x="449773" y="516442"/>
                  </a:lnTo>
                  <a:lnTo>
                    <a:pt x="449812" y="517077"/>
                  </a:lnTo>
                  <a:close/>
                </a:path>
                <a:path w="2360295" h="1867535">
                  <a:moveTo>
                    <a:pt x="447285" y="517712"/>
                  </a:moveTo>
                  <a:lnTo>
                    <a:pt x="449378" y="517712"/>
                  </a:lnTo>
                  <a:lnTo>
                    <a:pt x="449571" y="517430"/>
                  </a:lnTo>
                  <a:lnTo>
                    <a:pt x="448588" y="516442"/>
                  </a:lnTo>
                  <a:lnTo>
                    <a:pt x="447285" y="517712"/>
                  </a:lnTo>
                  <a:close/>
                </a:path>
                <a:path w="2360295" h="1867535">
                  <a:moveTo>
                    <a:pt x="449852" y="517712"/>
                  </a:moveTo>
                  <a:lnTo>
                    <a:pt x="449812" y="517077"/>
                  </a:lnTo>
                  <a:lnTo>
                    <a:pt x="449571" y="517430"/>
                  </a:lnTo>
                  <a:lnTo>
                    <a:pt x="449852" y="517712"/>
                  </a:lnTo>
                  <a:close/>
                </a:path>
                <a:path w="2360295" h="1867535">
                  <a:moveTo>
                    <a:pt x="459762" y="536762"/>
                  </a:moveTo>
                  <a:lnTo>
                    <a:pt x="460512" y="536762"/>
                  </a:lnTo>
                  <a:lnTo>
                    <a:pt x="462328" y="534222"/>
                  </a:lnTo>
                  <a:lnTo>
                    <a:pt x="460907" y="531682"/>
                  </a:lnTo>
                  <a:lnTo>
                    <a:pt x="461302" y="529142"/>
                  </a:lnTo>
                  <a:lnTo>
                    <a:pt x="460354" y="526602"/>
                  </a:lnTo>
                  <a:lnTo>
                    <a:pt x="460117" y="525332"/>
                  </a:lnTo>
                  <a:lnTo>
                    <a:pt x="461223" y="525332"/>
                  </a:lnTo>
                  <a:lnTo>
                    <a:pt x="461381" y="524062"/>
                  </a:lnTo>
                  <a:lnTo>
                    <a:pt x="459565" y="524062"/>
                  </a:lnTo>
                  <a:lnTo>
                    <a:pt x="458933" y="522792"/>
                  </a:lnTo>
                  <a:lnTo>
                    <a:pt x="458696" y="522792"/>
                  </a:lnTo>
                  <a:lnTo>
                    <a:pt x="460215" y="521571"/>
                  </a:lnTo>
                  <a:lnTo>
                    <a:pt x="458301" y="520252"/>
                  </a:lnTo>
                  <a:lnTo>
                    <a:pt x="458301" y="518982"/>
                  </a:lnTo>
                  <a:lnTo>
                    <a:pt x="445983" y="518982"/>
                  </a:lnTo>
                  <a:lnTo>
                    <a:pt x="446772" y="521522"/>
                  </a:lnTo>
                  <a:lnTo>
                    <a:pt x="449457" y="521522"/>
                  </a:lnTo>
                  <a:lnTo>
                    <a:pt x="449457" y="524062"/>
                  </a:lnTo>
                  <a:lnTo>
                    <a:pt x="449299" y="525332"/>
                  </a:lnTo>
                  <a:lnTo>
                    <a:pt x="450167" y="527872"/>
                  </a:lnTo>
                  <a:lnTo>
                    <a:pt x="448430" y="529142"/>
                  </a:lnTo>
                  <a:lnTo>
                    <a:pt x="449615" y="531682"/>
                  </a:lnTo>
                  <a:lnTo>
                    <a:pt x="450641" y="531682"/>
                  </a:lnTo>
                  <a:lnTo>
                    <a:pt x="450641" y="532952"/>
                  </a:lnTo>
                  <a:lnTo>
                    <a:pt x="448456" y="534051"/>
                  </a:lnTo>
                  <a:lnTo>
                    <a:pt x="448509" y="534222"/>
                  </a:lnTo>
                  <a:lnTo>
                    <a:pt x="448114" y="534222"/>
                  </a:lnTo>
                  <a:lnTo>
                    <a:pt x="451747" y="535492"/>
                  </a:lnTo>
                  <a:lnTo>
                    <a:pt x="459170" y="535492"/>
                  </a:lnTo>
                  <a:lnTo>
                    <a:pt x="459762" y="536762"/>
                  </a:lnTo>
                  <a:close/>
                </a:path>
                <a:path w="2360295" h="1867535">
                  <a:moveTo>
                    <a:pt x="446851" y="524062"/>
                  </a:moveTo>
                  <a:lnTo>
                    <a:pt x="447483" y="522792"/>
                  </a:lnTo>
                  <a:lnTo>
                    <a:pt x="448746" y="522792"/>
                  </a:lnTo>
                  <a:lnTo>
                    <a:pt x="448983" y="521522"/>
                  </a:lnTo>
                  <a:lnTo>
                    <a:pt x="446772" y="521522"/>
                  </a:lnTo>
                  <a:lnTo>
                    <a:pt x="446851" y="524062"/>
                  </a:lnTo>
                  <a:close/>
                </a:path>
                <a:path w="2360295" h="1867535">
                  <a:moveTo>
                    <a:pt x="448328" y="533640"/>
                  </a:moveTo>
                  <a:lnTo>
                    <a:pt x="450641" y="531682"/>
                  </a:lnTo>
                  <a:lnTo>
                    <a:pt x="449930" y="531682"/>
                  </a:lnTo>
                  <a:lnTo>
                    <a:pt x="448380" y="533402"/>
                  </a:lnTo>
                  <a:lnTo>
                    <a:pt x="448328" y="533640"/>
                  </a:lnTo>
                  <a:close/>
                </a:path>
                <a:path w="2360295" h="1867535">
                  <a:moveTo>
                    <a:pt x="447541" y="532732"/>
                  </a:moveTo>
                  <a:lnTo>
                    <a:pt x="448193" y="531682"/>
                  </a:lnTo>
                  <a:lnTo>
                    <a:pt x="446693" y="531682"/>
                  </a:lnTo>
                  <a:lnTo>
                    <a:pt x="447541" y="532732"/>
                  </a:lnTo>
                  <a:close/>
                </a:path>
                <a:path w="2360295" h="1867535">
                  <a:moveTo>
                    <a:pt x="447404" y="532952"/>
                  </a:moveTo>
                  <a:lnTo>
                    <a:pt x="447719" y="532952"/>
                  </a:lnTo>
                  <a:lnTo>
                    <a:pt x="447541" y="532732"/>
                  </a:lnTo>
                  <a:lnTo>
                    <a:pt x="447404" y="532952"/>
                  </a:lnTo>
                  <a:close/>
                </a:path>
                <a:path w="2360295" h="1867535">
                  <a:moveTo>
                    <a:pt x="447944" y="533886"/>
                  </a:moveTo>
                  <a:lnTo>
                    <a:pt x="448165" y="533640"/>
                  </a:lnTo>
                  <a:lnTo>
                    <a:pt x="448224" y="533306"/>
                  </a:lnTo>
                  <a:lnTo>
                    <a:pt x="448114" y="532952"/>
                  </a:lnTo>
                  <a:lnTo>
                    <a:pt x="447719" y="532952"/>
                  </a:lnTo>
                  <a:lnTo>
                    <a:pt x="446971" y="533306"/>
                  </a:lnTo>
                  <a:lnTo>
                    <a:pt x="447944" y="533886"/>
                  </a:lnTo>
                  <a:close/>
                </a:path>
                <a:path w="2360295" h="1867535">
                  <a:moveTo>
                    <a:pt x="446769" y="533402"/>
                  </a:moveTo>
                  <a:lnTo>
                    <a:pt x="446971" y="533306"/>
                  </a:lnTo>
                  <a:lnTo>
                    <a:pt x="446377" y="532952"/>
                  </a:lnTo>
                  <a:lnTo>
                    <a:pt x="446769" y="533402"/>
                  </a:lnTo>
                  <a:close/>
                </a:path>
                <a:path w="2360295" h="1867535">
                  <a:moveTo>
                    <a:pt x="447009" y="535492"/>
                  </a:moveTo>
                  <a:lnTo>
                    <a:pt x="447483" y="534222"/>
                  </a:lnTo>
                  <a:lnTo>
                    <a:pt x="446769" y="533402"/>
                  </a:lnTo>
                  <a:lnTo>
                    <a:pt x="445035" y="534222"/>
                  </a:lnTo>
                  <a:lnTo>
                    <a:pt x="447009" y="535492"/>
                  </a:lnTo>
                  <a:close/>
                </a:path>
                <a:path w="2360295" h="1867535">
                  <a:moveTo>
                    <a:pt x="447999" y="533919"/>
                  </a:moveTo>
                  <a:lnTo>
                    <a:pt x="448328" y="533640"/>
                  </a:lnTo>
                  <a:lnTo>
                    <a:pt x="448286" y="533506"/>
                  </a:lnTo>
                  <a:lnTo>
                    <a:pt x="447944" y="533886"/>
                  </a:lnTo>
                  <a:close/>
                </a:path>
                <a:path w="2360295" h="1867535">
                  <a:moveTo>
                    <a:pt x="448328" y="534115"/>
                  </a:moveTo>
                  <a:lnTo>
                    <a:pt x="448415" y="533919"/>
                  </a:lnTo>
                  <a:lnTo>
                    <a:pt x="448328" y="533640"/>
                  </a:lnTo>
                  <a:lnTo>
                    <a:pt x="447999" y="533919"/>
                  </a:lnTo>
                  <a:lnTo>
                    <a:pt x="448328" y="534115"/>
                  </a:lnTo>
                  <a:close/>
                </a:path>
                <a:path w="2360295" h="1867535">
                  <a:moveTo>
                    <a:pt x="447640" y="534222"/>
                  </a:moveTo>
                  <a:lnTo>
                    <a:pt x="447843" y="534051"/>
                  </a:lnTo>
                  <a:lnTo>
                    <a:pt x="447944" y="533886"/>
                  </a:lnTo>
                  <a:lnTo>
                    <a:pt x="447640" y="534222"/>
                  </a:lnTo>
                  <a:close/>
                </a:path>
                <a:path w="2360295" h="1867535">
                  <a:moveTo>
                    <a:pt x="448509" y="534222"/>
                  </a:moveTo>
                  <a:lnTo>
                    <a:pt x="448456" y="534051"/>
                  </a:lnTo>
                  <a:lnTo>
                    <a:pt x="448328" y="534115"/>
                  </a:lnTo>
                  <a:lnTo>
                    <a:pt x="448509" y="534222"/>
                  </a:lnTo>
                  <a:close/>
                </a:path>
                <a:path w="2360295" h="1867535">
                  <a:moveTo>
                    <a:pt x="448114" y="534222"/>
                  </a:moveTo>
                  <a:lnTo>
                    <a:pt x="448509" y="534222"/>
                  </a:lnTo>
                  <a:lnTo>
                    <a:pt x="448328" y="534115"/>
                  </a:lnTo>
                  <a:lnTo>
                    <a:pt x="448114" y="534222"/>
                  </a:lnTo>
                  <a:close/>
                </a:path>
                <a:path w="2360295" h="1867535">
                  <a:moveTo>
                    <a:pt x="456564" y="539302"/>
                  </a:moveTo>
                  <a:lnTo>
                    <a:pt x="459170" y="535492"/>
                  </a:lnTo>
                  <a:lnTo>
                    <a:pt x="451747" y="535492"/>
                  </a:lnTo>
                  <a:lnTo>
                    <a:pt x="451115" y="536762"/>
                  </a:lnTo>
                  <a:lnTo>
                    <a:pt x="455222" y="536762"/>
                  </a:lnTo>
                  <a:lnTo>
                    <a:pt x="456564" y="539302"/>
                  </a:lnTo>
                  <a:close/>
                </a:path>
                <a:path w="2360295" h="1867535">
                  <a:moveTo>
                    <a:pt x="461302" y="538032"/>
                  </a:moveTo>
                  <a:lnTo>
                    <a:pt x="461460" y="538032"/>
                  </a:lnTo>
                  <a:lnTo>
                    <a:pt x="461618" y="536762"/>
                  </a:lnTo>
                  <a:lnTo>
                    <a:pt x="461460" y="536762"/>
                  </a:lnTo>
                  <a:lnTo>
                    <a:pt x="461302" y="538032"/>
                  </a:lnTo>
                  <a:close/>
                </a:path>
                <a:path w="2360295" h="1867535">
                  <a:moveTo>
                    <a:pt x="460354" y="538032"/>
                  </a:moveTo>
                  <a:lnTo>
                    <a:pt x="461223" y="538032"/>
                  </a:lnTo>
                  <a:lnTo>
                    <a:pt x="459880" y="536762"/>
                  </a:lnTo>
                  <a:lnTo>
                    <a:pt x="460354" y="538032"/>
                  </a:lnTo>
                  <a:close/>
                </a:path>
                <a:path w="2360295" h="1867535">
                  <a:moveTo>
                    <a:pt x="456440" y="542085"/>
                  </a:moveTo>
                  <a:lnTo>
                    <a:pt x="458459" y="539302"/>
                  </a:lnTo>
                  <a:lnTo>
                    <a:pt x="455853" y="539302"/>
                  </a:lnTo>
                  <a:lnTo>
                    <a:pt x="455222" y="536762"/>
                  </a:lnTo>
                  <a:lnTo>
                    <a:pt x="451115" y="536762"/>
                  </a:lnTo>
                  <a:lnTo>
                    <a:pt x="450483" y="538032"/>
                  </a:lnTo>
                  <a:lnTo>
                    <a:pt x="447877" y="538032"/>
                  </a:lnTo>
                  <a:lnTo>
                    <a:pt x="449062" y="540572"/>
                  </a:lnTo>
                  <a:lnTo>
                    <a:pt x="456011" y="540572"/>
                  </a:lnTo>
                  <a:lnTo>
                    <a:pt x="456169" y="541842"/>
                  </a:lnTo>
                  <a:lnTo>
                    <a:pt x="456440" y="542085"/>
                  </a:lnTo>
                  <a:close/>
                </a:path>
                <a:path w="2360295" h="1867535">
                  <a:moveTo>
                    <a:pt x="448904" y="538032"/>
                  </a:moveTo>
                  <a:lnTo>
                    <a:pt x="450168" y="538032"/>
                  </a:lnTo>
                  <a:lnTo>
                    <a:pt x="449852" y="536762"/>
                  </a:lnTo>
                  <a:lnTo>
                    <a:pt x="449062" y="536762"/>
                  </a:lnTo>
                  <a:lnTo>
                    <a:pt x="448904" y="538032"/>
                  </a:lnTo>
                  <a:close/>
                </a:path>
                <a:path w="2360295" h="1867535">
                  <a:moveTo>
                    <a:pt x="446140" y="538032"/>
                  </a:moveTo>
                  <a:lnTo>
                    <a:pt x="447483" y="538032"/>
                  </a:lnTo>
                  <a:lnTo>
                    <a:pt x="447641" y="536762"/>
                  </a:lnTo>
                  <a:lnTo>
                    <a:pt x="446772" y="536762"/>
                  </a:lnTo>
                  <a:lnTo>
                    <a:pt x="446140" y="538032"/>
                  </a:lnTo>
                  <a:close/>
                </a:path>
                <a:path w="2360295" h="1867535">
                  <a:moveTo>
                    <a:pt x="461223" y="539302"/>
                  </a:moveTo>
                  <a:lnTo>
                    <a:pt x="461381" y="538032"/>
                  </a:lnTo>
                  <a:lnTo>
                    <a:pt x="460907" y="538032"/>
                  </a:lnTo>
                  <a:lnTo>
                    <a:pt x="461223" y="539302"/>
                  </a:lnTo>
                  <a:close/>
                </a:path>
                <a:path w="2360295" h="1867535">
                  <a:moveTo>
                    <a:pt x="446856" y="543707"/>
                  </a:moveTo>
                  <a:lnTo>
                    <a:pt x="448667" y="543112"/>
                  </a:lnTo>
                  <a:lnTo>
                    <a:pt x="446851" y="540572"/>
                  </a:lnTo>
                  <a:lnTo>
                    <a:pt x="447009" y="538032"/>
                  </a:lnTo>
                  <a:lnTo>
                    <a:pt x="445983" y="538032"/>
                  </a:lnTo>
                  <a:lnTo>
                    <a:pt x="445667" y="540572"/>
                  </a:lnTo>
                  <a:lnTo>
                    <a:pt x="445193" y="541842"/>
                  </a:lnTo>
                  <a:lnTo>
                    <a:pt x="445824" y="541842"/>
                  </a:lnTo>
                  <a:lnTo>
                    <a:pt x="446535" y="543112"/>
                  </a:lnTo>
                  <a:lnTo>
                    <a:pt x="446930" y="543112"/>
                  </a:lnTo>
                  <a:lnTo>
                    <a:pt x="446856" y="543707"/>
                  </a:lnTo>
                  <a:close/>
                </a:path>
                <a:path w="2360295" h="1867535">
                  <a:moveTo>
                    <a:pt x="451352" y="543112"/>
                  </a:moveTo>
                  <a:lnTo>
                    <a:pt x="451826" y="543112"/>
                  </a:lnTo>
                  <a:lnTo>
                    <a:pt x="451668" y="541842"/>
                  </a:lnTo>
                  <a:lnTo>
                    <a:pt x="455379" y="541842"/>
                  </a:lnTo>
                  <a:lnTo>
                    <a:pt x="455300" y="540572"/>
                  </a:lnTo>
                  <a:lnTo>
                    <a:pt x="449062" y="540572"/>
                  </a:lnTo>
                  <a:lnTo>
                    <a:pt x="450394" y="542085"/>
                  </a:lnTo>
                  <a:lnTo>
                    <a:pt x="451352" y="543112"/>
                  </a:lnTo>
                  <a:close/>
                </a:path>
                <a:path w="2360295" h="1867535">
                  <a:moveTo>
                    <a:pt x="460038" y="543112"/>
                  </a:moveTo>
                  <a:lnTo>
                    <a:pt x="460670" y="543112"/>
                  </a:lnTo>
                  <a:lnTo>
                    <a:pt x="460117" y="541842"/>
                  </a:lnTo>
                  <a:lnTo>
                    <a:pt x="459682" y="541967"/>
                  </a:lnTo>
                  <a:lnTo>
                    <a:pt x="460038" y="543112"/>
                  </a:lnTo>
                  <a:close/>
                </a:path>
                <a:path w="2360295" h="1867535">
                  <a:moveTo>
                    <a:pt x="454106" y="543860"/>
                  </a:moveTo>
                  <a:lnTo>
                    <a:pt x="454037" y="543112"/>
                  </a:lnTo>
                  <a:lnTo>
                    <a:pt x="455616" y="543112"/>
                  </a:lnTo>
                  <a:lnTo>
                    <a:pt x="455537" y="541842"/>
                  </a:lnTo>
                  <a:lnTo>
                    <a:pt x="453326" y="541842"/>
                  </a:lnTo>
                  <a:lnTo>
                    <a:pt x="453642" y="543112"/>
                  </a:lnTo>
                  <a:lnTo>
                    <a:pt x="454106" y="543860"/>
                  </a:lnTo>
                  <a:close/>
                </a:path>
                <a:path w="2360295" h="1867535">
                  <a:moveTo>
                    <a:pt x="446007" y="543802"/>
                  </a:moveTo>
                  <a:lnTo>
                    <a:pt x="445824" y="541842"/>
                  </a:lnTo>
                  <a:lnTo>
                    <a:pt x="445193" y="541842"/>
                  </a:lnTo>
                  <a:lnTo>
                    <a:pt x="445667" y="543112"/>
                  </a:lnTo>
                  <a:lnTo>
                    <a:pt x="445836" y="543657"/>
                  </a:lnTo>
                  <a:lnTo>
                    <a:pt x="446007" y="543802"/>
                  </a:lnTo>
                  <a:close/>
                </a:path>
                <a:path w="2360295" h="1867535">
                  <a:moveTo>
                    <a:pt x="457590" y="543112"/>
                  </a:moveTo>
                  <a:lnTo>
                    <a:pt x="459091" y="543112"/>
                  </a:lnTo>
                  <a:lnTo>
                    <a:pt x="459576" y="541998"/>
                  </a:lnTo>
                  <a:lnTo>
                    <a:pt x="457129" y="542701"/>
                  </a:lnTo>
                  <a:lnTo>
                    <a:pt x="457590" y="543112"/>
                  </a:lnTo>
                  <a:close/>
                </a:path>
                <a:path w="2360295" h="1867535">
                  <a:moveTo>
                    <a:pt x="455695" y="543112"/>
                  </a:moveTo>
                  <a:lnTo>
                    <a:pt x="457129" y="542701"/>
                  </a:lnTo>
                  <a:lnTo>
                    <a:pt x="456440" y="542085"/>
                  </a:lnTo>
                  <a:lnTo>
                    <a:pt x="455695" y="543112"/>
                  </a:lnTo>
                  <a:close/>
                </a:path>
                <a:path w="2360295" h="1867535">
                  <a:moveTo>
                    <a:pt x="454431" y="544382"/>
                  </a:moveTo>
                  <a:lnTo>
                    <a:pt x="458775" y="544382"/>
                  </a:lnTo>
                  <a:lnTo>
                    <a:pt x="458538" y="543112"/>
                  </a:lnTo>
                  <a:lnTo>
                    <a:pt x="454984" y="543112"/>
                  </a:lnTo>
                  <a:lnTo>
                    <a:pt x="454431" y="544382"/>
                  </a:lnTo>
                  <a:close/>
                </a:path>
                <a:path w="2360295" h="1867535">
                  <a:moveTo>
                    <a:pt x="454431" y="544382"/>
                  </a:moveTo>
                  <a:lnTo>
                    <a:pt x="454984" y="543112"/>
                  </a:lnTo>
                  <a:lnTo>
                    <a:pt x="454037" y="543112"/>
                  </a:lnTo>
                  <a:lnTo>
                    <a:pt x="454153" y="543934"/>
                  </a:lnTo>
                  <a:lnTo>
                    <a:pt x="454431" y="544382"/>
                  </a:lnTo>
                  <a:close/>
                </a:path>
                <a:path w="2360295" h="1867535">
                  <a:moveTo>
                    <a:pt x="444640" y="545652"/>
                  </a:moveTo>
                  <a:lnTo>
                    <a:pt x="446456" y="545652"/>
                  </a:lnTo>
                  <a:lnTo>
                    <a:pt x="444798" y="544382"/>
                  </a:lnTo>
                  <a:lnTo>
                    <a:pt x="445944" y="544006"/>
                  </a:lnTo>
                  <a:lnTo>
                    <a:pt x="445836" y="543657"/>
                  </a:lnTo>
                  <a:lnTo>
                    <a:pt x="445193" y="543112"/>
                  </a:lnTo>
                  <a:lnTo>
                    <a:pt x="444482" y="543112"/>
                  </a:lnTo>
                  <a:lnTo>
                    <a:pt x="444087" y="544382"/>
                  </a:lnTo>
                  <a:lnTo>
                    <a:pt x="444403" y="544382"/>
                  </a:lnTo>
                  <a:lnTo>
                    <a:pt x="444640" y="545652"/>
                  </a:lnTo>
                  <a:close/>
                </a:path>
                <a:path w="2360295" h="1867535">
                  <a:moveTo>
                    <a:pt x="445944" y="544006"/>
                  </a:moveTo>
                  <a:lnTo>
                    <a:pt x="445895" y="543707"/>
                  </a:lnTo>
                  <a:lnTo>
                    <a:pt x="445944" y="544006"/>
                  </a:lnTo>
                  <a:close/>
                </a:path>
                <a:path w="2360295" h="1867535">
                  <a:moveTo>
                    <a:pt x="446693" y="544382"/>
                  </a:moveTo>
                  <a:lnTo>
                    <a:pt x="446856" y="543707"/>
                  </a:lnTo>
                  <a:lnTo>
                    <a:pt x="446163" y="543934"/>
                  </a:lnTo>
                  <a:lnTo>
                    <a:pt x="446693" y="544382"/>
                  </a:lnTo>
                  <a:close/>
                </a:path>
                <a:path w="2360295" h="1867535">
                  <a:moveTo>
                    <a:pt x="446024" y="543980"/>
                  </a:moveTo>
                  <a:lnTo>
                    <a:pt x="446007" y="543802"/>
                  </a:lnTo>
                  <a:lnTo>
                    <a:pt x="446024" y="543980"/>
                  </a:lnTo>
                  <a:close/>
                </a:path>
                <a:path w="2360295" h="1867535">
                  <a:moveTo>
                    <a:pt x="454431" y="549462"/>
                  </a:moveTo>
                  <a:lnTo>
                    <a:pt x="461539" y="549462"/>
                  </a:lnTo>
                  <a:lnTo>
                    <a:pt x="459959" y="548192"/>
                  </a:lnTo>
                  <a:lnTo>
                    <a:pt x="460275" y="546922"/>
                  </a:lnTo>
                  <a:lnTo>
                    <a:pt x="461697" y="546922"/>
                  </a:lnTo>
                  <a:lnTo>
                    <a:pt x="461460" y="545652"/>
                  </a:lnTo>
                  <a:lnTo>
                    <a:pt x="460512" y="544382"/>
                  </a:lnTo>
                  <a:lnTo>
                    <a:pt x="454431" y="544382"/>
                  </a:lnTo>
                  <a:lnTo>
                    <a:pt x="454106" y="543860"/>
                  </a:lnTo>
                  <a:lnTo>
                    <a:pt x="454274" y="545652"/>
                  </a:lnTo>
                  <a:lnTo>
                    <a:pt x="454905" y="546922"/>
                  </a:lnTo>
                  <a:lnTo>
                    <a:pt x="454984" y="548192"/>
                  </a:lnTo>
                  <a:lnTo>
                    <a:pt x="454431" y="549462"/>
                  </a:lnTo>
                  <a:close/>
                </a:path>
                <a:path w="2360295" h="1867535">
                  <a:moveTo>
                    <a:pt x="451510" y="546922"/>
                  </a:moveTo>
                  <a:lnTo>
                    <a:pt x="452931" y="546922"/>
                  </a:lnTo>
                  <a:lnTo>
                    <a:pt x="453879" y="544382"/>
                  </a:lnTo>
                  <a:lnTo>
                    <a:pt x="450878" y="544382"/>
                  </a:lnTo>
                  <a:lnTo>
                    <a:pt x="452694" y="545652"/>
                  </a:lnTo>
                  <a:lnTo>
                    <a:pt x="449220" y="545652"/>
                  </a:lnTo>
                  <a:lnTo>
                    <a:pt x="451510" y="546922"/>
                  </a:lnTo>
                  <a:close/>
                </a:path>
                <a:path w="2360295" h="1867535">
                  <a:moveTo>
                    <a:pt x="460433" y="548192"/>
                  </a:moveTo>
                  <a:lnTo>
                    <a:pt x="461855" y="548192"/>
                  </a:lnTo>
                  <a:lnTo>
                    <a:pt x="461776" y="546922"/>
                  </a:lnTo>
                  <a:lnTo>
                    <a:pt x="460275" y="546922"/>
                  </a:lnTo>
                  <a:lnTo>
                    <a:pt x="460433" y="548192"/>
                  </a:lnTo>
                  <a:close/>
                </a:path>
                <a:path w="2360295" h="1867535">
                  <a:moveTo>
                    <a:pt x="461542" y="549405"/>
                  </a:moveTo>
                  <a:lnTo>
                    <a:pt x="461618" y="548192"/>
                  </a:lnTo>
                  <a:lnTo>
                    <a:pt x="460828" y="548192"/>
                  </a:lnTo>
                  <a:lnTo>
                    <a:pt x="461479" y="549357"/>
                  </a:lnTo>
                  <a:close/>
                </a:path>
                <a:path w="2360295" h="1867535">
                  <a:moveTo>
                    <a:pt x="451351" y="549462"/>
                  </a:moveTo>
                  <a:lnTo>
                    <a:pt x="452378" y="549462"/>
                  </a:lnTo>
                  <a:lnTo>
                    <a:pt x="451983" y="548192"/>
                  </a:lnTo>
                  <a:lnTo>
                    <a:pt x="451036" y="548192"/>
                  </a:lnTo>
                  <a:lnTo>
                    <a:pt x="451351" y="549462"/>
                  </a:lnTo>
                  <a:close/>
                </a:path>
                <a:path w="2360295" h="1867535">
                  <a:moveTo>
                    <a:pt x="461539" y="549462"/>
                  </a:moveTo>
                  <a:close/>
                </a:path>
                <a:path w="2360295" h="1867535">
                  <a:moveTo>
                    <a:pt x="451983" y="552002"/>
                  </a:moveTo>
                  <a:lnTo>
                    <a:pt x="460828" y="552002"/>
                  </a:lnTo>
                  <a:lnTo>
                    <a:pt x="462486" y="549462"/>
                  </a:lnTo>
                  <a:lnTo>
                    <a:pt x="451588" y="549462"/>
                  </a:lnTo>
                  <a:lnTo>
                    <a:pt x="451194" y="550732"/>
                  </a:lnTo>
                  <a:lnTo>
                    <a:pt x="452141" y="550732"/>
                  </a:lnTo>
                  <a:lnTo>
                    <a:pt x="451983" y="552002"/>
                  </a:lnTo>
                  <a:close/>
                </a:path>
                <a:path w="2360295" h="1867535">
                  <a:moveTo>
                    <a:pt x="450484" y="565972"/>
                  </a:moveTo>
                  <a:lnTo>
                    <a:pt x="450957" y="565972"/>
                  </a:lnTo>
                  <a:lnTo>
                    <a:pt x="451115" y="564702"/>
                  </a:lnTo>
                  <a:lnTo>
                    <a:pt x="450641" y="564702"/>
                  </a:lnTo>
                  <a:lnTo>
                    <a:pt x="452300" y="563750"/>
                  </a:lnTo>
                  <a:lnTo>
                    <a:pt x="452300" y="563171"/>
                  </a:lnTo>
                  <a:lnTo>
                    <a:pt x="450168" y="562162"/>
                  </a:lnTo>
                  <a:lnTo>
                    <a:pt x="451431" y="560892"/>
                  </a:lnTo>
                  <a:lnTo>
                    <a:pt x="450404" y="559622"/>
                  </a:lnTo>
                  <a:lnTo>
                    <a:pt x="447482" y="559622"/>
                  </a:lnTo>
                  <a:lnTo>
                    <a:pt x="447167" y="558352"/>
                  </a:lnTo>
                  <a:lnTo>
                    <a:pt x="446930" y="557082"/>
                  </a:lnTo>
                  <a:lnTo>
                    <a:pt x="446614" y="555812"/>
                  </a:lnTo>
                  <a:lnTo>
                    <a:pt x="448193" y="555812"/>
                  </a:lnTo>
                  <a:lnTo>
                    <a:pt x="448509" y="554542"/>
                  </a:lnTo>
                  <a:lnTo>
                    <a:pt x="451193" y="553272"/>
                  </a:lnTo>
                  <a:lnTo>
                    <a:pt x="447719" y="552002"/>
                  </a:lnTo>
                  <a:lnTo>
                    <a:pt x="448825" y="549462"/>
                  </a:lnTo>
                  <a:lnTo>
                    <a:pt x="448351" y="549462"/>
                  </a:lnTo>
                  <a:lnTo>
                    <a:pt x="447877" y="550732"/>
                  </a:lnTo>
                  <a:lnTo>
                    <a:pt x="445192" y="550732"/>
                  </a:lnTo>
                  <a:lnTo>
                    <a:pt x="445114" y="552002"/>
                  </a:lnTo>
                  <a:lnTo>
                    <a:pt x="444008" y="553272"/>
                  </a:lnTo>
                  <a:lnTo>
                    <a:pt x="445903" y="555812"/>
                  </a:lnTo>
                  <a:lnTo>
                    <a:pt x="446061" y="559622"/>
                  </a:lnTo>
                  <a:lnTo>
                    <a:pt x="449141" y="560892"/>
                  </a:lnTo>
                  <a:lnTo>
                    <a:pt x="445666" y="562162"/>
                  </a:lnTo>
                  <a:lnTo>
                    <a:pt x="448667" y="562162"/>
                  </a:lnTo>
                  <a:lnTo>
                    <a:pt x="448983" y="563432"/>
                  </a:lnTo>
                  <a:lnTo>
                    <a:pt x="449378" y="563432"/>
                  </a:lnTo>
                  <a:lnTo>
                    <a:pt x="450168" y="564702"/>
                  </a:lnTo>
                  <a:lnTo>
                    <a:pt x="450484" y="565972"/>
                  </a:lnTo>
                  <a:close/>
                </a:path>
                <a:path w="2360295" h="1867535">
                  <a:moveTo>
                    <a:pt x="445271" y="550732"/>
                  </a:moveTo>
                  <a:lnTo>
                    <a:pt x="447403" y="550732"/>
                  </a:lnTo>
                  <a:lnTo>
                    <a:pt x="446930" y="549462"/>
                  </a:lnTo>
                  <a:lnTo>
                    <a:pt x="445113" y="549462"/>
                  </a:lnTo>
                  <a:lnTo>
                    <a:pt x="445271" y="550732"/>
                  </a:lnTo>
                  <a:close/>
                </a:path>
                <a:path w="2360295" h="1867535">
                  <a:moveTo>
                    <a:pt x="450720" y="552002"/>
                  </a:moveTo>
                  <a:lnTo>
                    <a:pt x="451510" y="552002"/>
                  </a:lnTo>
                  <a:lnTo>
                    <a:pt x="451825" y="550732"/>
                  </a:lnTo>
                  <a:lnTo>
                    <a:pt x="450799" y="550732"/>
                  </a:lnTo>
                  <a:lnTo>
                    <a:pt x="450720" y="552002"/>
                  </a:lnTo>
                  <a:close/>
                </a:path>
                <a:path w="2360295" h="1867535">
                  <a:moveTo>
                    <a:pt x="455063" y="553272"/>
                  </a:moveTo>
                  <a:lnTo>
                    <a:pt x="461065" y="553272"/>
                  </a:lnTo>
                  <a:lnTo>
                    <a:pt x="460670" y="552002"/>
                  </a:lnTo>
                  <a:lnTo>
                    <a:pt x="455063" y="552002"/>
                  </a:lnTo>
                  <a:lnTo>
                    <a:pt x="455063" y="553272"/>
                  </a:lnTo>
                  <a:close/>
                </a:path>
                <a:path w="2360295" h="1867535">
                  <a:moveTo>
                    <a:pt x="453878" y="557082"/>
                  </a:moveTo>
                  <a:lnTo>
                    <a:pt x="454194" y="557082"/>
                  </a:lnTo>
                  <a:lnTo>
                    <a:pt x="454194" y="555812"/>
                  </a:lnTo>
                  <a:lnTo>
                    <a:pt x="453562" y="555812"/>
                  </a:lnTo>
                  <a:lnTo>
                    <a:pt x="453641" y="554542"/>
                  </a:lnTo>
                  <a:lnTo>
                    <a:pt x="454036" y="554542"/>
                  </a:lnTo>
                  <a:lnTo>
                    <a:pt x="454826" y="552002"/>
                  </a:lnTo>
                  <a:lnTo>
                    <a:pt x="451667" y="552002"/>
                  </a:lnTo>
                  <a:lnTo>
                    <a:pt x="453168" y="555812"/>
                  </a:lnTo>
                  <a:lnTo>
                    <a:pt x="453878" y="557082"/>
                  </a:lnTo>
                  <a:close/>
                </a:path>
                <a:path w="2360295" h="1867535">
                  <a:moveTo>
                    <a:pt x="451351" y="560892"/>
                  </a:moveTo>
                  <a:lnTo>
                    <a:pt x="461223" y="560892"/>
                  </a:lnTo>
                  <a:lnTo>
                    <a:pt x="460986" y="559622"/>
                  </a:lnTo>
                  <a:lnTo>
                    <a:pt x="462565" y="558352"/>
                  </a:lnTo>
                  <a:lnTo>
                    <a:pt x="460986" y="555812"/>
                  </a:lnTo>
                  <a:lnTo>
                    <a:pt x="461855" y="553272"/>
                  </a:lnTo>
                  <a:lnTo>
                    <a:pt x="455300" y="553272"/>
                  </a:lnTo>
                  <a:lnTo>
                    <a:pt x="455457" y="554542"/>
                  </a:lnTo>
                  <a:lnTo>
                    <a:pt x="455931" y="557082"/>
                  </a:lnTo>
                  <a:lnTo>
                    <a:pt x="454905" y="558352"/>
                  </a:lnTo>
                  <a:lnTo>
                    <a:pt x="452773" y="558352"/>
                  </a:lnTo>
                  <a:lnTo>
                    <a:pt x="452536" y="559622"/>
                  </a:lnTo>
                  <a:lnTo>
                    <a:pt x="452378" y="559622"/>
                  </a:lnTo>
                  <a:lnTo>
                    <a:pt x="451351" y="560892"/>
                  </a:lnTo>
                  <a:close/>
                </a:path>
                <a:path w="2360295" h="1867535">
                  <a:moveTo>
                    <a:pt x="447482" y="559622"/>
                  </a:moveTo>
                  <a:lnTo>
                    <a:pt x="451509" y="559622"/>
                  </a:lnTo>
                  <a:lnTo>
                    <a:pt x="450167" y="557082"/>
                  </a:lnTo>
                  <a:lnTo>
                    <a:pt x="449061" y="558352"/>
                  </a:lnTo>
                  <a:lnTo>
                    <a:pt x="447798" y="558352"/>
                  </a:lnTo>
                  <a:lnTo>
                    <a:pt x="447482" y="559622"/>
                  </a:lnTo>
                  <a:close/>
                </a:path>
                <a:path w="2360295" h="1867535">
                  <a:moveTo>
                    <a:pt x="451984" y="567242"/>
                  </a:moveTo>
                  <a:lnTo>
                    <a:pt x="452536" y="567242"/>
                  </a:lnTo>
                  <a:lnTo>
                    <a:pt x="452852" y="565972"/>
                  </a:lnTo>
                  <a:lnTo>
                    <a:pt x="459565" y="565972"/>
                  </a:lnTo>
                  <a:lnTo>
                    <a:pt x="460591" y="564702"/>
                  </a:lnTo>
                  <a:lnTo>
                    <a:pt x="458459" y="560892"/>
                  </a:lnTo>
                  <a:lnTo>
                    <a:pt x="451747" y="560892"/>
                  </a:lnTo>
                  <a:lnTo>
                    <a:pt x="451984" y="562162"/>
                  </a:lnTo>
                  <a:lnTo>
                    <a:pt x="452300" y="562162"/>
                  </a:lnTo>
                  <a:lnTo>
                    <a:pt x="452300" y="563171"/>
                  </a:lnTo>
                  <a:lnTo>
                    <a:pt x="452852" y="563432"/>
                  </a:lnTo>
                  <a:lnTo>
                    <a:pt x="452300" y="563750"/>
                  </a:lnTo>
                  <a:lnTo>
                    <a:pt x="452300" y="564702"/>
                  </a:lnTo>
                  <a:lnTo>
                    <a:pt x="452063" y="565972"/>
                  </a:lnTo>
                  <a:lnTo>
                    <a:pt x="451984" y="567242"/>
                  </a:lnTo>
                  <a:close/>
                </a:path>
                <a:path w="2360295" h="1867535">
                  <a:moveTo>
                    <a:pt x="446930" y="564702"/>
                  </a:moveTo>
                  <a:lnTo>
                    <a:pt x="449378" y="564702"/>
                  </a:lnTo>
                  <a:lnTo>
                    <a:pt x="448667" y="563432"/>
                  </a:lnTo>
                  <a:lnTo>
                    <a:pt x="448430" y="562162"/>
                  </a:lnTo>
                  <a:lnTo>
                    <a:pt x="445666" y="562162"/>
                  </a:lnTo>
                  <a:lnTo>
                    <a:pt x="446456" y="563432"/>
                  </a:lnTo>
                  <a:lnTo>
                    <a:pt x="446772" y="563432"/>
                  </a:lnTo>
                  <a:lnTo>
                    <a:pt x="446930" y="564702"/>
                  </a:lnTo>
                  <a:close/>
                </a:path>
                <a:path w="2360295" h="1867535">
                  <a:moveTo>
                    <a:pt x="452300" y="563750"/>
                  </a:moveTo>
                  <a:lnTo>
                    <a:pt x="452852" y="563432"/>
                  </a:lnTo>
                  <a:lnTo>
                    <a:pt x="452300" y="563171"/>
                  </a:lnTo>
                  <a:lnTo>
                    <a:pt x="452300" y="563750"/>
                  </a:lnTo>
                  <a:close/>
                </a:path>
                <a:path w="2360295" h="1867535">
                  <a:moveTo>
                    <a:pt x="460197" y="582482"/>
                  </a:moveTo>
                  <a:lnTo>
                    <a:pt x="461855" y="582482"/>
                  </a:lnTo>
                  <a:lnTo>
                    <a:pt x="461855" y="578672"/>
                  </a:lnTo>
                  <a:lnTo>
                    <a:pt x="462249" y="576132"/>
                  </a:lnTo>
                  <a:lnTo>
                    <a:pt x="461302" y="573592"/>
                  </a:lnTo>
                  <a:lnTo>
                    <a:pt x="460782" y="572548"/>
                  </a:lnTo>
                  <a:lnTo>
                    <a:pt x="460712" y="572175"/>
                  </a:lnTo>
                  <a:lnTo>
                    <a:pt x="461381" y="569782"/>
                  </a:lnTo>
                  <a:lnTo>
                    <a:pt x="460670" y="568512"/>
                  </a:lnTo>
                  <a:lnTo>
                    <a:pt x="463513" y="568512"/>
                  </a:lnTo>
                  <a:lnTo>
                    <a:pt x="459644" y="567242"/>
                  </a:lnTo>
                  <a:lnTo>
                    <a:pt x="461539" y="565972"/>
                  </a:lnTo>
                  <a:lnTo>
                    <a:pt x="453800" y="565972"/>
                  </a:lnTo>
                  <a:lnTo>
                    <a:pt x="453957" y="567242"/>
                  </a:lnTo>
                  <a:lnTo>
                    <a:pt x="453918" y="570163"/>
                  </a:lnTo>
                  <a:lnTo>
                    <a:pt x="454195" y="571052"/>
                  </a:lnTo>
                  <a:lnTo>
                    <a:pt x="453642" y="571052"/>
                  </a:lnTo>
                  <a:lnTo>
                    <a:pt x="454116" y="572322"/>
                  </a:lnTo>
                  <a:lnTo>
                    <a:pt x="454668" y="572322"/>
                  </a:lnTo>
                  <a:lnTo>
                    <a:pt x="454409" y="572548"/>
                  </a:lnTo>
                  <a:lnTo>
                    <a:pt x="455774" y="573592"/>
                  </a:lnTo>
                  <a:lnTo>
                    <a:pt x="455142" y="573592"/>
                  </a:lnTo>
                  <a:lnTo>
                    <a:pt x="452852" y="574862"/>
                  </a:lnTo>
                  <a:lnTo>
                    <a:pt x="454747" y="576132"/>
                  </a:lnTo>
                  <a:lnTo>
                    <a:pt x="454984" y="577402"/>
                  </a:lnTo>
                  <a:lnTo>
                    <a:pt x="454984" y="578672"/>
                  </a:lnTo>
                  <a:lnTo>
                    <a:pt x="453168" y="578672"/>
                  </a:lnTo>
                  <a:lnTo>
                    <a:pt x="453168" y="579942"/>
                  </a:lnTo>
                  <a:lnTo>
                    <a:pt x="456643" y="579942"/>
                  </a:lnTo>
                  <a:lnTo>
                    <a:pt x="457037" y="581212"/>
                  </a:lnTo>
                  <a:lnTo>
                    <a:pt x="460828" y="581212"/>
                  </a:lnTo>
                  <a:lnTo>
                    <a:pt x="460197" y="582482"/>
                  </a:lnTo>
                  <a:close/>
                </a:path>
                <a:path w="2360295" h="1867535">
                  <a:moveTo>
                    <a:pt x="452615" y="567242"/>
                  </a:moveTo>
                  <a:lnTo>
                    <a:pt x="453168" y="567242"/>
                  </a:lnTo>
                  <a:lnTo>
                    <a:pt x="453642" y="565972"/>
                  </a:lnTo>
                  <a:lnTo>
                    <a:pt x="452615" y="567242"/>
                  </a:lnTo>
                  <a:close/>
                </a:path>
                <a:path w="2360295" h="1867535">
                  <a:moveTo>
                    <a:pt x="452458" y="568512"/>
                  </a:moveTo>
                  <a:lnTo>
                    <a:pt x="452615" y="568512"/>
                  </a:lnTo>
                  <a:lnTo>
                    <a:pt x="453089" y="567242"/>
                  </a:lnTo>
                  <a:lnTo>
                    <a:pt x="452221" y="567242"/>
                  </a:lnTo>
                  <a:lnTo>
                    <a:pt x="452458" y="568512"/>
                  </a:lnTo>
                  <a:close/>
                </a:path>
                <a:path w="2360295" h="1867535">
                  <a:moveTo>
                    <a:pt x="451431" y="571052"/>
                  </a:moveTo>
                  <a:lnTo>
                    <a:pt x="452457" y="571052"/>
                  </a:lnTo>
                  <a:lnTo>
                    <a:pt x="453484" y="569782"/>
                  </a:lnTo>
                  <a:lnTo>
                    <a:pt x="453247" y="568512"/>
                  </a:lnTo>
                  <a:lnTo>
                    <a:pt x="452852" y="569782"/>
                  </a:lnTo>
                  <a:lnTo>
                    <a:pt x="451826" y="569782"/>
                  </a:lnTo>
                  <a:lnTo>
                    <a:pt x="451431" y="571052"/>
                  </a:lnTo>
                  <a:close/>
                </a:path>
                <a:path w="2360295" h="1867535">
                  <a:moveTo>
                    <a:pt x="452457" y="572322"/>
                  </a:moveTo>
                  <a:lnTo>
                    <a:pt x="453484" y="572322"/>
                  </a:lnTo>
                  <a:lnTo>
                    <a:pt x="453642" y="571052"/>
                  </a:lnTo>
                  <a:lnTo>
                    <a:pt x="453918" y="570163"/>
                  </a:lnTo>
                  <a:lnTo>
                    <a:pt x="453800" y="569782"/>
                  </a:lnTo>
                  <a:lnTo>
                    <a:pt x="452457" y="571052"/>
                  </a:lnTo>
                  <a:lnTo>
                    <a:pt x="451510" y="571052"/>
                  </a:lnTo>
                  <a:lnTo>
                    <a:pt x="452457" y="572322"/>
                  </a:lnTo>
                  <a:close/>
                </a:path>
                <a:path w="2360295" h="1867535">
                  <a:moveTo>
                    <a:pt x="447707" y="572175"/>
                  </a:moveTo>
                  <a:lnTo>
                    <a:pt x="450010" y="571052"/>
                  </a:lnTo>
                  <a:lnTo>
                    <a:pt x="448193" y="571052"/>
                  </a:lnTo>
                  <a:lnTo>
                    <a:pt x="447956" y="569782"/>
                  </a:lnTo>
                  <a:lnTo>
                    <a:pt x="447719" y="569782"/>
                  </a:lnTo>
                  <a:lnTo>
                    <a:pt x="447009" y="571052"/>
                  </a:lnTo>
                  <a:lnTo>
                    <a:pt x="447707" y="572175"/>
                  </a:lnTo>
                  <a:close/>
                </a:path>
                <a:path w="2360295" h="1867535">
                  <a:moveTo>
                    <a:pt x="453642" y="571052"/>
                  </a:moveTo>
                  <a:lnTo>
                    <a:pt x="454195" y="571052"/>
                  </a:lnTo>
                  <a:lnTo>
                    <a:pt x="453918" y="570163"/>
                  </a:lnTo>
                  <a:lnTo>
                    <a:pt x="453642" y="571052"/>
                  </a:lnTo>
                  <a:close/>
                </a:path>
                <a:path w="2360295" h="1867535">
                  <a:moveTo>
                    <a:pt x="449299" y="573592"/>
                  </a:moveTo>
                  <a:lnTo>
                    <a:pt x="450957" y="573592"/>
                  </a:lnTo>
                  <a:lnTo>
                    <a:pt x="450762" y="572548"/>
                  </a:lnTo>
                  <a:lnTo>
                    <a:pt x="450637" y="572175"/>
                  </a:lnTo>
                  <a:lnTo>
                    <a:pt x="450010" y="571052"/>
                  </a:lnTo>
                  <a:lnTo>
                    <a:pt x="448998" y="573221"/>
                  </a:lnTo>
                  <a:lnTo>
                    <a:pt x="449299" y="573592"/>
                  </a:lnTo>
                  <a:close/>
                </a:path>
                <a:path w="2360295" h="1867535">
                  <a:moveTo>
                    <a:pt x="447404" y="572322"/>
                  </a:moveTo>
                  <a:lnTo>
                    <a:pt x="447799" y="572322"/>
                  </a:lnTo>
                  <a:lnTo>
                    <a:pt x="447707" y="572175"/>
                  </a:lnTo>
                  <a:lnTo>
                    <a:pt x="447404" y="572322"/>
                  </a:lnTo>
                  <a:close/>
                </a:path>
                <a:path w="2360295" h="1867535">
                  <a:moveTo>
                    <a:pt x="454409" y="572548"/>
                  </a:moveTo>
                  <a:lnTo>
                    <a:pt x="454668" y="572322"/>
                  </a:lnTo>
                  <a:lnTo>
                    <a:pt x="454286" y="572453"/>
                  </a:lnTo>
                  <a:close/>
                </a:path>
                <a:path w="2360295" h="1867535">
                  <a:moveTo>
                    <a:pt x="454286" y="572453"/>
                  </a:moveTo>
                  <a:lnTo>
                    <a:pt x="454668" y="572322"/>
                  </a:lnTo>
                  <a:lnTo>
                    <a:pt x="454116" y="572322"/>
                  </a:lnTo>
                  <a:lnTo>
                    <a:pt x="454286" y="572453"/>
                  </a:lnTo>
                  <a:close/>
                </a:path>
                <a:path w="2360295" h="1867535">
                  <a:moveTo>
                    <a:pt x="448035" y="573592"/>
                  </a:moveTo>
                  <a:lnTo>
                    <a:pt x="448825" y="573592"/>
                  </a:lnTo>
                  <a:lnTo>
                    <a:pt x="447956" y="572322"/>
                  </a:lnTo>
                  <a:lnTo>
                    <a:pt x="447799" y="572322"/>
                  </a:lnTo>
                  <a:lnTo>
                    <a:pt x="448035" y="573592"/>
                  </a:lnTo>
                  <a:close/>
                </a:path>
                <a:path w="2360295" h="1867535">
                  <a:moveTo>
                    <a:pt x="450404" y="574862"/>
                  </a:moveTo>
                  <a:lnTo>
                    <a:pt x="451747" y="574862"/>
                  </a:lnTo>
                  <a:lnTo>
                    <a:pt x="454409" y="572548"/>
                  </a:lnTo>
                  <a:lnTo>
                    <a:pt x="450957" y="573592"/>
                  </a:lnTo>
                  <a:lnTo>
                    <a:pt x="449930" y="573592"/>
                  </a:lnTo>
                  <a:lnTo>
                    <a:pt x="450404" y="574862"/>
                  </a:lnTo>
                  <a:close/>
                </a:path>
                <a:path w="2360295" h="1867535">
                  <a:moveTo>
                    <a:pt x="448825" y="573592"/>
                  </a:moveTo>
                  <a:lnTo>
                    <a:pt x="449299" y="573592"/>
                  </a:lnTo>
                  <a:lnTo>
                    <a:pt x="448998" y="573221"/>
                  </a:lnTo>
                  <a:lnTo>
                    <a:pt x="448825" y="573592"/>
                  </a:lnTo>
                  <a:close/>
                </a:path>
                <a:path w="2360295" h="1867535">
                  <a:moveTo>
                    <a:pt x="446298" y="576132"/>
                  </a:moveTo>
                  <a:lnTo>
                    <a:pt x="447641" y="576132"/>
                  </a:lnTo>
                  <a:lnTo>
                    <a:pt x="449141" y="574862"/>
                  </a:lnTo>
                  <a:lnTo>
                    <a:pt x="447799" y="574862"/>
                  </a:lnTo>
                  <a:lnTo>
                    <a:pt x="447167" y="573592"/>
                  </a:lnTo>
                  <a:lnTo>
                    <a:pt x="446456" y="573592"/>
                  </a:lnTo>
                  <a:lnTo>
                    <a:pt x="446456" y="574862"/>
                  </a:lnTo>
                  <a:lnTo>
                    <a:pt x="446298" y="576132"/>
                  </a:lnTo>
                  <a:close/>
                </a:path>
                <a:path w="2360295" h="1867535">
                  <a:moveTo>
                    <a:pt x="445351" y="582482"/>
                  </a:moveTo>
                  <a:lnTo>
                    <a:pt x="456721" y="582482"/>
                  </a:lnTo>
                  <a:lnTo>
                    <a:pt x="456721" y="581212"/>
                  </a:lnTo>
                  <a:lnTo>
                    <a:pt x="451194" y="581212"/>
                  </a:lnTo>
                  <a:lnTo>
                    <a:pt x="450799" y="579942"/>
                  </a:lnTo>
                  <a:lnTo>
                    <a:pt x="452221" y="579942"/>
                  </a:lnTo>
                  <a:lnTo>
                    <a:pt x="453010" y="578672"/>
                  </a:lnTo>
                  <a:lnTo>
                    <a:pt x="451826" y="578672"/>
                  </a:lnTo>
                  <a:lnTo>
                    <a:pt x="450010" y="577402"/>
                  </a:lnTo>
                  <a:lnTo>
                    <a:pt x="451273" y="574862"/>
                  </a:lnTo>
                  <a:lnTo>
                    <a:pt x="449773" y="574862"/>
                  </a:lnTo>
                  <a:lnTo>
                    <a:pt x="449220" y="576132"/>
                  </a:lnTo>
                  <a:lnTo>
                    <a:pt x="446535" y="576132"/>
                  </a:lnTo>
                  <a:lnTo>
                    <a:pt x="448983" y="577402"/>
                  </a:lnTo>
                  <a:lnTo>
                    <a:pt x="447404" y="578672"/>
                  </a:lnTo>
                  <a:lnTo>
                    <a:pt x="447246" y="579942"/>
                  </a:lnTo>
                  <a:lnTo>
                    <a:pt x="445351" y="582482"/>
                  </a:lnTo>
                  <a:close/>
                </a:path>
                <a:path w="2360295" h="1867535">
                  <a:moveTo>
                    <a:pt x="453563" y="578672"/>
                  </a:moveTo>
                  <a:lnTo>
                    <a:pt x="454116" y="578672"/>
                  </a:lnTo>
                  <a:lnTo>
                    <a:pt x="454037" y="577402"/>
                  </a:lnTo>
                  <a:lnTo>
                    <a:pt x="453879" y="577402"/>
                  </a:lnTo>
                  <a:lnTo>
                    <a:pt x="453563" y="578672"/>
                  </a:lnTo>
                  <a:close/>
                </a:path>
                <a:path w="2360295" h="1867535">
                  <a:moveTo>
                    <a:pt x="451668" y="581212"/>
                  </a:moveTo>
                  <a:lnTo>
                    <a:pt x="455221" y="581212"/>
                  </a:lnTo>
                  <a:lnTo>
                    <a:pt x="454905" y="579942"/>
                  </a:lnTo>
                  <a:lnTo>
                    <a:pt x="453800" y="579942"/>
                  </a:lnTo>
                  <a:lnTo>
                    <a:pt x="451668" y="581212"/>
                  </a:lnTo>
                  <a:close/>
                </a:path>
                <a:path w="2360295" h="1867535">
                  <a:moveTo>
                    <a:pt x="457117" y="585022"/>
                  </a:moveTo>
                  <a:lnTo>
                    <a:pt x="457828" y="585022"/>
                  </a:lnTo>
                  <a:lnTo>
                    <a:pt x="457986" y="582482"/>
                  </a:lnTo>
                  <a:lnTo>
                    <a:pt x="458144" y="581212"/>
                  </a:lnTo>
                  <a:lnTo>
                    <a:pt x="457116" y="581212"/>
                  </a:lnTo>
                  <a:lnTo>
                    <a:pt x="457274" y="582482"/>
                  </a:lnTo>
                  <a:lnTo>
                    <a:pt x="447088" y="582482"/>
                  </a:lnTo>
                  <a:lnTo>
                    <a:pt x="447719" y="583752"/>
                  </a:lnTo>
                  <a:lnTo>
                    <a:pt x="456406" y="583752"/>
                  </a:lnTo>
                  <a:lnTo>
                    <a:pt x="457117" y="585022"/>
                  </a:lnTo>
                  <a:close/>
                </a:path>
                <a:path w="2360295" h="1867535">
                  <a:moveTo>
                    <a:pt x="460433" y="583752"/>
                  </a:moveTo>
                  <a:lnTo>
                    <a:pt x="460986" y="582482"/>
                  </a:lnTo>
                  <a:lnTo>
                    <a:pt x="460117" y="582482"/>
                  </a:lnTo>
                  <a:lnTo>
                    <a:pt x="460433" y="583752"/>
                  </a:lnTo>
                  <a:close/>
                </a:path>
                <a:path w="2360295" h="1867535">
                  <a:moveTo>
                    <a:pt x="448588" y="585022"/>
                  </a:moveTo>
                  <a:lnTo>
                    <a:pt x="455696" y="585022"/>
                  </a:lnTo>
                  <a:lnTo>
                    <a:pt x="456406" y="583752"/>
                  </a:lnTo>
                  <a:lnTo>
                    <a:pt x="447719" y="583752"/>
                  </a:lnTo>
                  <a:lnTo>
                    <a:pt x="448588" y="585022"/>
                  </a:lnTo>
                  <a:close/>
                </a:path>
                <a:path w="2360295" h="1867535">
                  <a:moveTo>
                    <a:pt x="445824" y="586292"/>
                  </a:moveTo>
                  <a:lnTo>
                    <a:pt x="455854" y="586292"/>
                  </a:lnTo>
                  <a:lnTo>
                    <a:pt x="455538" y="585022"/>
                  </a:lnTo>
                  <a:lnTo>
                    <a:pt x="446061" y="585022"/>
                  </a:lnTo>
                  <a:lnTo>
                    <a:pt x="445824" y="586292"/>
                  </a:lnTo>
                  <a:close/>
                </a:path>
                <a:path w="2360295" h="1867535">
                  <a:moveTo>
                    <a:pt x="448035" y="587562"/>
                  </a:moveTo>
                  <a:lnTo>
                    <a:pt x="460434" y="587562"/>
                  </a:lnTo>
                  <a:lnTo>
                    <a:pt x="459644" y="586292"/>
                  </a:lnTo>
                  <a:lnTo>
                    <a:pt x="446614" y="586292"/>
                  </a:lnTo>
                  <a:lnTo>
                    <a:pt x="448035" y="587562"/>
                  </a:lnTo>
                  <a:close/>
                </a:path>
                <a:path w="2360295" h="1867535">
                  <a:moveTo>
                    <a:pt x="461618" y="590102"/>
                  </a:moveTo>
                  <a:lnTo>
                    <a:pt x="461697" y="588832"/>
                  </a:lnTo>
                  <a:lnTo>
                    <a:pt x="462171" y="587562"/>
                  </a:lnTo>
                  <a:lnTo>
                    <a:pt x="460671" y="587562"/>
                  </a:lnTo>
                  <a:lnTo>
                    <a:pt x="461144" y="588832"/>
                  </a:lnTo>
                  <a:lnTo>
                    <a:pt x="461381" y="588832"/>
                  </a:lnTo>
                  <a:lnTo>
                    <a:pt x="461618" y="590102"/>
                  </a:lnTo>
                  <a:close/>
                </a:path>
                <a:path w="2360295" h="1867535">
                  <a:moveTo>
                    <a:pt x="459091" y="592642"/>
                  </a:moveTo>
                  <a:lnTo>
                    <a:pt x="461144" y="592642"/>
                  </a:lnTo>
                  <a:lnTo>
                    <a:pt x="462329" y="591372"/>
                  </a:lnTo>
                  <a:lnTo>
                    <a:pt x="460433" y="590102"/>
                  </a:lnTo>
                  <a:lnTo>
                    <a:pt x="460039" y="588832"/>
                  </a:lnTo>
                  <a:lnTo>
                    <a:pt x="460118" y="587562"/>
                  </a:lnTo>
                  <a:lnTo>
                    <a:pt x="456801" y="587562"/>
                  </a:lnTo>
                  <a:lnTo>
                    <a:pt x="456959" y="588832"/>
                  </a:lnTo>
                  <a:lnTo>
                    <a:pt x="456880" y="590102"/>
                  </a:lnTo>
                  <a:lnTo>
                    <a:pt x="456564" y="591372"/>
                  </a:lnTo>
                  <a:lnTo>
                    <a:pt x="459091" y="591372"/>
                  </a:lnTo>
                  <a:lnTo>
                    <a:pt x="459091" y="592642"/>
                  </a:lnTo>
                  <a:close/>
                </a:path>
                <a:path w="2360295" h="1867535">
                  <a:moveTo>
                    <a:pt x="447799" y="593912"/>
                  </a:moveTo>
                  <a:lnTo>
                    <a:pt x="454748" y="593912"/>
                  </a:lnTo>
                  <a:lnTo>
                    <a:pt x="454748" y="592642"/>
                  </a:lnTo>
                  <a:lnTo>
                    <a:pt x="455695" y="592642"/>
                  </a:lnTo>
                  <a:lnTo>
                    <a:pt x="455774" y="590102"/>
                  </a:lnTo>
                  <a:lnTo>
                    <a:pt x="454985" y="588832"/>
                  </a:lnTo>
                  <a:lnTo>
                    <a:pt x="456801" y="587562"/>
                  </a:lnTo>
                  <a:lnTo>
                    <a:pt x="448746" y="587562"/>
                  </a:lnTo>
                  <a:lnTo>
                    <a:pt x="447878" y="588832"/>
                  </a:lnTo>
                  <a:lnTo>
                    <a:pt x="449062" y="588832"/>
                  </a:lnTo>
                  <a:lnTo>
                    <a:pt x="449062" y="590102"/>
                  </a:lnTo>
                  <a:lnTo>
                    <a:pt x="448746" y="590102"/>
                  </a:lnTo>
                  <a:lnTo>
                    <a:pt x="447877" y="591372"/>
                  </a:lnTo>
                  <a:lnTo>
                    <a:pt x="448509" y="592642"/>
                  </a:lnTo>
                  <a:lnTo>
                    <a:pt x="447663" y="593550"/>
                  </a:lnTo>
                  <a:lnTo>
                    <a:pt x="447799" y="593912"/>
                  </a:lnTo>
                  <a:close/>
                </a:path>
                <a:path w="2360295" h="1867535">
                  <a:moveTo>
                    <a:pt x="448272" y="590102"/>
                  </a:moveTo>
                  <a:lnTo>
                    <a:pt x="448825" y="590102"/>
                  </a:lnTo>
                  <a:lnTo>
                    <a:pt x="448983" y="588832"/>
                  </a:lnTo>
                  <a:lnTo>
                    <a:pt x="447878" y="588832"/>
                  </a:lnTo>
                  <a:lnTo>
                    <a:pt x="448272" y="590102"/>
                  </a:lnTo>
                  <a:close/>
                </a:path>
                <a:path w="2360295" h="1867535">
                  <a:moveTo>
                    <a:pt x="446298" y="595182"/>
                  </a:moveTo>
                  <a:lnTo>
                    <a:pt x="446851" y="595182"/>
                  </a:lnTo>
                  <a:lnTo>
                    <a:pt x="447325" y="593912"/>
                  </a:lnTo>
                  <a:lnTo>
                    <a:pt x="447663" y="593550"/>
                  </a:lnTo>
                  <a:lnTo>
                    <a:pt x="446851" y="591372"/>
                  </a:lnTo>
                  <a:lnTo>
                    <a:pt x="446456" y="590102"/>
                  </a:lnTo>
                  <a:lnTo>
                    <a:pt x="446219" y="590102"/>
                  </a:lnTo>
                  <a:lnTo>
                    <a:pt x="446219" y="591372"/>
                  </a:lnTo>
                  <a:lnTo>
                    <a:pt x="445982" y="592642"/>
                  </a:lnTo>
                  <a:lnTo>
                    <a:pt x="445193" y="593912"/>
                  </a:lnTo>
                  <a:lnTo>
                    <a:pt x="446298" y="595182"/>
                  </a:lnTo>
                  <a:close/>
                </a:path>
                <a:path w="2360295" h="1867535">
                  <a:moveTo>
                    <a:pt x="458380" y="592642"/>
                  </a:moveTo>
                  <a:lnTo>
                    <a:pt x="459091" y="591372"/>
                  </a:lnTo>
                  <a:lnTo>
                    <a:pt x="457433" y="591372"/>
                  </a:lnTo>
                  <a:lnTo>
                    <a:pt x="458380" y="592642"/>
                  </a:lnTo>
                  <a:close/>
                </a:path>
                <a:path w="2360295" h="1867535">
                  <a:moveTo>
                    <a:pt x="461144" y="595182"/>
                  </a:moveTo>
                  <a:lnTo>
                    <a:pt x="461776" y="593912"/>
                  </a:lnTo>
                  <a:lnTo>
                    <a:pt x="460986" y="592642"/>
                  </a:lnTo>
                  <a:lnTo>
                    <a:pt x="460276" y="592642"/>
                  </a:lnTo>
                  <a:lnTo>
                    <a:pt x="460197" y="593912"/>
                  </a:lnTo>
                  <a:lnTo>
                    <a:pt x="460512" y="593912"/>
                  </a:lnTo>
                  <a:lnTo>
                    <a:pt x="461144" y="595182"/>
                  </a:lnTo>
                  <a:close/>
                </a:path>
                <a:path w="2360295" h="1867535">
                  <a:moveTo>
                    <a:pt x="457432" y="596452"/>
                  </a:moveTo>
                  <a:lnTo>
                    <a:pt x="460039" y="596452"/>
                  </a:lnTo>
                  <a:lnTo>
                    <a:pt x="459407" y="595182"/>
                  </a:lnTo>
                  <a:lnTo>
                    <a:pt x="458933" y="593912"/>
                  </a:lnTo>
                  <a:lnTo>
                    <a:pt x="458381" y="592642"/>
                  </a:lnTo>
                  <a:lnTo>
                    <a:pt x="455932" y="592642"/>
                  </a:lnTo>
                  <a:lnTo>
                    <a:pt x="457117" y="593912"/>
                  </a:lnTo>
                  <a:lnTo>
                    <a:pt x="457591" y="595182"/>
                  </a:lnTo>
                  <a:lnTo>
                    <a:pt x="457235" y="596326"/>
                  </a:lnTo>
                  <a:lnTo>
                    <a:pt x="457432" y="596452"/>
                  </a:lnTo>
                  <a:close/>
                </a:path>
                <a:path w="2360295" h="1867535">
                  <a:moveTo>
                    <a:pt x="447325" y="593912"/>
                  </a:moveTo>
                  <a:lnTo>
                    <a:pt x="447799" y="593912"/>
                  </a:lnTo>
                  <a:lnTo>
                    <a:pt x="447663" y="593550"/>
                  </a:lnTo>
                  <a:lnTo>
                    <a:pt x="447325" y="593912"/>
                  </a:lnTo>
                  <a:close/>
                </a:path>
                <a:path w="2360295" h="1867535">
                  <a:moveTo>
                    <a:pt x="449536" y="601532"/>
                  </a:moveTo>
                  <a:lnTo>
                    <a:pt x="450089" y="598992"/>
                  </a:lnTo>
                  <a:lnTo>
                    <a:pt x="456011" y="598992"/>
                  </a:lnTo>
                  <a:lnTo>
                    <a:pt x="457196" y="596875"/>
                  </a:lnTo>
                  <a:lnTo>
                    <a:pt x="457235" y="596326"/>
                  </a:lnTo>
                  <a:lnTo>
                    <a:pt x="455458" y="595182"/>
                  </a:lnTo>
                  <a:lnTo>
                    <a:pt x="454827" y="593912"/>
                  </a:lnTo>
                  <a:lnTo>
                    <a:pt x="450010" y="593912"/>
                  </a:lnTo>
                  <a:lnTo>
                    <a:pt x="450562" y="595182"/>
                  </a:lnTo>
                  <a:lnTo>
                    <a:pt x="451115" y="595182"/>
                  </a:lnTo>
                  <a:lnTo>
                    <a:pt x="450799" y="596452"/>
                  </a:lnTo>
                  <a:lnTo>
                    <a:pt x="450326" y="596452"/>
                  </a:lnTo>
                  <a:lnTo>
                    <a:pt x="449852" y="597722"/>
                  </a:lnTo>
                  <a:lnTo>
                    <a:pt x="449299" y="597722"/>
                  </a:lnTo>
                  <a:lnTo>
                    <a:pt x="449536" y="601532"/>
                  </a:lnTo>
                  <a:close/>
                </a:path>
                <a:path w="2360295" h="1867535">
                  <a:moveTo>
                    <a:pt x="460039" y="596452"/>
                  </a:moveTo>
                  <a:lnTo>
                    <a:pt x="461539" y="596452"/>
                  </a:lnTo>
                  <a:lnTo>
                    <a:pt x="461223" y="595182"/>
                  </a:lnTo>
                  <a:lnTo>
                    <a:pt x="460828" y="595182"/>
                  </a:lnTo>
                  <a:lnTo>
                    <a:pt x="460039" y="596452"/>
                  </a:lnTo>
                  <a:close/>
                </a:path>
                <a:path w="2360295" h="1867535">
                  <a:moveTo>
                    <a:pt x="457196" y="596875"/>
                  </a:moveTo>
                  <a:lnTo>
                    <a:pt x="457432" y="596452"/>
                  </a:lnTo>
                  <a:lnTo>
                    <a:pt x="457235" y="596326"/>
                  </a:lnTo>
                  <a:lnTo>
                    <a:pt x="457196" y="596875"/>
                  </a:lnTo>
                  <a:close/>
                </a:path>
                <a:path w="2360295" h="1867535">
                  <a:moveTo>
                    <a:pt x="457196" y="597722"/>
                  </a:moveTo>
                  <a:lnTo>
                    <a:pt x="458775" y="597722"/>
                  </a:lnTo>
                  <a:lnTo>
                    <a:pt x="457433" y="596452"/>
                  </a:lnTo>
                  <a:lnTo>
                    <a:pt x="457196" y="596875"/>
                  </a:lnTo>
                  <a:lnTo>
                    <a:pt x="457196" y="597722"/>
                  </a:lnTo>
                  <a:close/>
                </a:path>
                <a:path w="2360295" h="1867535">
                  <a:moveTo>
                    <a:pt x="456722" y="598992"/>
                  </a:moveTo>
                  <a:lnTo>
                    <a:pt x="457275" y="598992"/>
                  </a:lnTo>
                  <a:lnTo>
                    <a:pt x="456880" y="597722"/>
                  </a:lnTo>
                  <a:lnTo>
                    <a:pt x="456722" y="598992"/>
                  </a:lnTo>
                  <a:close/>
                </a:path>
                <a:path w="2360295" h="1867535">
                  <a:moveTo>
                    <a:pt x="446614" y="606612"/>
                  </a:moveTo>
                  <a:lnTo>
                    <a:pt x="448035" y="606612"/>
                  </a:lnTo>
                  <a:lnTo>
                    <a:pt x="448193" y="597722"/>
                  </a:lnTo>
                  <a:lnTo>
                    <a:pt x="446772" y="598992"/>
                  </a:lnTo>
                  <a:lnTo>
                    <a:pt x="446693" y="600262"/>
                  </a:lnTo>
                  <a:lnTo>
                    <a:pt x="446219" y="601532"/>
                  </a:lnTo>
                  <a:lnTo>
                    <a:pt x="446377" y="601532"/>
                  </a:lnTo>
                  <a:lnTo>
                    <a:pt x="447009" y="602802"/>
                  </a:lnTo>
                  <a:lnTo>
                    <a:pt x="447482" y="605342"/>
                  </a:lnTo>
                  <a:lnTo>
                    <a:pt x="446614" y="606612"/>
                  </a:lnTo>
                  <a:close/>
                </a:path>
                <a:path w="2360295" h="1867535">
                  <a:moveTo>
                    <a:pt x="459881" y="607882"/>
                  </a:moveTo>
                  <a:lnTo>
                    <a:pt x="460670" y="607882"/>
                  </a:lnTo>
                  <a:lnTo>
                    <a:pt x="460631" y="605342"/>
                  </a:lnTo>
                  <a:lnTo>
                    <a:pt x="460512" y="604072"/>
                  </a:lnTo>
                  <a:lnTo>
                    <a:pt x="459170" y="602802"/>
                  </a:lnTo>
                  <a:lnTo>
                    <a:pt x="460828" y="601532"/>
                  </a:lnTo>
                  <a:lnTo>
                    <a:pt x="456801" y="601532"/>
                  </a:lnTo>
                  <a:lnTo>
                    <a:pt x="457433" y="600262"/>
                  </a:lnTo>
                  <a:lnTo>
                    <a:pt x="457827" y="598992"/>
                  </a:lnTo>
                  <a:lnTo>
                    <a:pt x="450326" y="598992"/>
                  </a:lnTo>
                  <a:lnTo>
                    <a:pt x="451036" y="600262"/>
                  </a:lnTo>
                  <a:lnTo>
                    <a:pt x="450878" y="601532"/>
                  </a:lnTo>
                  <a:lnTo>
                    <a:pt x="450405" y="602802"/>
                  </a:lnTo>
                  <a:lnTo>
                    <a:pt x="449852" y="604072"/>
                  </a:lnTo>
                  <a:lnTo>
                    <a:pt x="451668" y="604072"/>
                  </a:lnTo>
                  <a:lnTo>
                    <a:pt x="451589" y="605342"/>
                  </a:lnTo>
                  <a:lnTo>
                    <a:pt x="450799" y="606612"/>
                  </a:lnTo>
                  <a:lnTo>
                    <a:pt x="458301" y="606612"/>
                  </a:lnTo>
                  <a:lnTo>
                    <a:pt x="459881" y="607882"/>
                  </a:lnTo>
                  <a:close/>
                </a:path>
                <a:path w="2360295" h="1867535">
                  <a:moveTo>
                    <a:pt x="459723" y="601532"/>
                  </a:moveTo>
                  <a:lnTo>
                    <a:pt x="460907" y="601532"/>
                  </a:lnTo>
                  <a:lnTo>
                    <a:pt x="460197" y="600262"/>
                  </a:lnTo>
                  <a:lnTo>
                    <a:pt x="459723" y="600262"/>
                  </a:lnTo>
                  <a:lnTo>
                    <a:pt x="459723" y="601532"/>
                  </a:lnTo>
                  <a:close/>
                </a:path>
                <a:path w="2360295" h="1867535">
                  <a:moveTo>
                    <a:pt x="452287" y="609047"/>
                  </a:moveTo>
                  <a:lnTo>
                    <a:pt x="452511" y="608941"/>
                  </a:lnTo>
                  <a:lnTo>
                    <a:pt x="453563" y="607882"/>
                  </a:lnTo>
                  <a:lnTo>
                    <a:pt x="457275" y="607882"/>
                  </a:lnTo>
                  <a:lnTo>
                    <a:pt x="457670" y="606612"/>
                  </a:lnTo>
                  <a:lnTo>
                    <a:pt x="452063" y="606612"/>
                  </a:lnTo>
                  <a:lnTo>
                    <a:pt x="452142" y="607882"/>
                  </a:lnTo>
                  <a:lnTo>
                    <a:pt x="452287" y="609047"/>
                  </a:lnTo>
                  <a:close/>
                </a:path>
                <a:path w="2360295" h="1867535">
                  <a:moveTo>
                    <a:pt x="447088" y="607882"/>
                  </a:moveTo>
                  <a:lnTo>
                    <a:pt x="447404" y="606612"/>
                  </a:lnTo>
                  <a:lnTo>
                    <a:pt x="446930" y="606612"/>
                  </a:lnTo>
                  <a:lnTo>
                    <a:pt x="447088" y="607882"/>
                  </a:lnTo>
                  <a:close/>
                </a:path>
                <a:path w="2360295" h="1867535">
                  <a:moveTo>
                    <a:pt x="448826" y="618042"/>
                  </a:moveTo>
                  <a:lnTo>
                    <a:pt x="459328" y="618042"/>
                  </a:lnTo>
                  <a:lnTo>
                    <a:pt x="459249" y="616772"/>
                  </a:lnTo>
                  <a:lnTo>
                    <a:pt x="459723" y="615502"/>
                  </a:lnTo>
                  <a:lnTo>
                    <a:pt x="460591" y="612962"/>
                  </a:lnTo>
                  <a:lnTo>
                    <a:pt x="460591" y="610422"/>
                  </a:lnTo>
                  <a:lnTo>
                    <a:pt x="458933" y="609152"/>
                  </a:lnTo>
                  <a:lnTo>
                    <a:pt x="458065" y="607882"/>
                  </a:lnTo>
                  <a:lnTo>
                    <a:pt x="457986" y="609152"/>
                  </a:lnTo>
                  <a:lnTo>
                    <a:pt x="458617" y="609152"/>
                  </a:lnTo>
                  <a:lnTo>
                    <a:pt x="459012" y="610422"/>
                  </a:lnTo>
                  <a:lnTo>
                    <a:pt x="452274" y="610422"/>
                  </a:lnTo>
                  <a:lnTo>
                    <a:pt x="452695" y="612962"/>
                  </a:lnTo>
                  <a:lnTo>
                    <a:pt x="449457" y="612962"/>
                  </a:lnTo>
                  <a:lnTo>
                    <a:pt x="448904" y="614232"/>
                  </a:lnTo>
                  <a:lnTo>
                    <a:pt x="449062" y="614232"/>
                  </a:lnTo>
                  <a:lnTo>
                    <a:pt x="449457" y="615502"/>
                  </a:lnTo>
                  <a:lnTo>
                    <a:pt x="448826" y="618042"/>
                  </a:lnTo>
                  <a:close/>
                </a:path>
                <a:path w="2360295" h="1867535">
                  <a:moveTo>
                    <a:pt x="452300" y="609152"/>
                  </a:moveTo>
                  <a:lnTo>
                    <a:pt x="457196" y="609152"/>
                  </a:lnTo>
                  <a:lnTo>
                    <a:pt x="457433" y="607882"/>
                  </a:lnTo>
                  <a:lnTo>
                    <a:pt x="454748" y="607882"/>
                  </a:lnTo>
                  <a:lnTo>
                    <a:pt x="452511" y="608941"/>
                  </a:lnTo>
                  <a:lnTo>
                    <a:pt x="452300" y="609152"/>
                  </a:lnTo>
                  <a:close/>
                </a:path>
                <a:path w="2360295" h="1867535">
                  <a:moveTo>
                    <a:pt x="452300" y="609152"/>
                  </a:moveTo>
                  <a:lnTo>
                    <a:pt x="452511" y="608941"/>
                  </a:lnTo>
                  <a:lnTo>
                    <a:pt x="452287" y="609047"/>
                  </a:lnTo>
                  <a:close/>
                </a:path>
                <a:path w="2360295" h="1867535">
                  <a:moveTo>
                    <a:pt x="452274" y="610422"/>
                  </a:moveTo>
                  <a:lnTo>
                    <a:pt x="456959" y="610422"/>
                  </a:lnTo>
                  <a:lnTo>
                    <a:pt x="457038" y="609152"/>
                  </a:lnTo>
                  <a:lnTo>
                    <a:pt x="452300" y="609152"/>
                  </a:lnTo>
                  <a:lnTo>
                    <a:pt x="452063" y="609152"/>
                  </a:lnTo>
                  <a:lnTo>
                    <a:pt x="452274" y="610422"/>
                  </a:lnTo>
                  <a:close/>
                </a:path>
                <a:path w="2360295" h="1867535">
                  <a:moveTo>
                    <a:pt x="459881" y="618042"/>
                  </a:moveTo>
                  <a:lnTo>
                    <a:pt x="460986" y="618042"/>
                  </a:lnTo>
                  <a:lnTo>
                    <a:pt x="460039" y="615502"/>
                  </a:lnTo>
                  <a:lnTo>
                    <a:pt x="459881" y="618042"/>
                  </a:lnTo>
                  <a:close/>
                </a:path>
                <a:path w="2360295" h="1867535">
                  <a:moveTo>
                    <a:pt x="446299" y="618042"/>
                  </a:moveTo>
                  <a:lnTo>
                    <a:pt x="448826" y="618042"/>
                  </a:lnTo>
                  <a:lnTo>
                    <a:pt x="448510" y="616772"/>
                  </a:lnTo>
                  <a:lnTo>
                    <a:pt x="446220" y="616772"/>
                  </a:lnTo>
                  <a:lnTo>
                    <a:pt x="446299" y="618042"/>
                  </a:lnTo>
                  <a:close/>
                </a:path>
                <a:path w="2360295" h="1867535">
                  <a:moveTo>
                    <a:pt x="450879" y="620582"/>
                  </a:moveTo>
                  <a:lnTo>
                    <a:pt x="458775" y="620582"/>
                  </a:lnTo>
                  <a:lnTo>
                    <a:pt x="458538" y="619312"/>
                  </a:lnTo>
                  <a:lnTo>
                    <a:pt x="460749" y="619312"/>
                  </a:lnTo>
                  <a:lnTo>
                    <a:pt x="459881" y="618042"/>
                  </a:lnTo>
                  <a:lnTo>
                    <a:pt x="448984" y="618042"/>
                  </a:lnTo>
                  <a:lnTo>
                    <a:pt x="450879" y="620582"/>
                  </a:lnTo>
                  <a:close/>
                </a:path>
                <a:path w="2360295" h="1867535">
                  <a:moveTo>
                    <a:pt x="446852" y="620582"/>
                  </a:moveTo>
                  <a:lnTo>
                    <a:pt x="447325" y="619312"/>
                  </a:lnTo>
                  <a:lnTo>
                    <a:pt x="447878" y="618042"/>
                  </a:lnTo>
                  <a:lnTo>
                    <a:pt x="446457" y="618042"/>
                  </a:lnTo>
                  <a:lnTo>
                    <a:pt x="446694" y="619312"/>
                  </a:lnTo>
                  <a:lnTo>
                    <a:pt x="446852" y="620582"/>
                  </a:lnTo>
                  <a:close/>
                </a:path>
                <a:path w="2360295" h="1867535">
                  <a:moveTo>
                    <a:pt x="450089" y="621852"/>
                  </a:moveTo>
                  <a:lnTo>
                    <a:pt x="459486" y="621852"/>
                  </a:lnTo>
                  <a:lnTo>
                    <a:pt x="459565" y="620582"/>
                  </a:lnTo>
                  <a:lnTo>
                    <a:pt x="449852" y="620582"/>
                  </a:lnTo>
                  <a:lnTo>
                    <a:pt x="450089" y="621852"/>
                  </a:lnTo>
                  <a:close/>
                </a:path>
                <a:path w="2360295" h="1867535">
                  <a:moveTo>
                    <a:pt x="448194" y="621852"/>
                  </a:moveTo>
                  <a:lnTo>
                    <a:pt x="449773" y="621852"/>
                  </a:lnTo>
                  <a:lnTo>
                    <a:pt x="449536" y="620582"/>
                  </a:lnTo>
                  <a:lnTo>
                    <a:pt x="448589" y="620582"/>
                  </a:lnTo>
                  <a:lnTo>
                    <a:pt x="448194" y="621852"/>
                  </a:lnTo>
                  <a:close/>
                </a:path>
                <a:path w="2360295" h="1867535">
                  <a:moveTo>
                    <a:pt x="450484" y="623122"/>
                  </a:moveTo>
                  <a:lnTo>
                    <a:pt x="460275" y="623122"/>
                  </a:lnTo>
                  <a:lnTo>
                    <a:pt x="460512" y="621852"/>
                  </a:lnTo>
                  <a:lnTo>
                    <a:pt x="450247" y="621852"/>
                  </a:lnTo>
                  <a:lnTo>
                    <a:pt x="450484" y="623122"/>
                  </a:lnTo>
                  <a:close/>
                </a:path>
                <a:path w="2360295" h="1867535">
                  <a:moveTo>
                    <a:pt x="460200" y="623791"/>
                  </a:moveTo>
                  <a:lnTo>
                    <a:pt x="460907" y="623122"/>
                  </a:lnTo>
                  <a:lnTo>
                    <a:pt x="460117" y="623122"/>
                  </a:lnTo>
                  <a:lnTo>
                    <a:pt x="460200" y="623791"/>
                  </a:lnTo>
                  <a:close/>
                </a:path>
                <a:path w="2360295" h="1867535">
                  <a:moveTo>
                    <a:pt x="454669" y="630742"/>
                  </a:moveTo>
                  <a:lnTo>
                    <a:pt x="455143" y="630742"/>
                  </a:lnTo>
                  <a:lnTo>
                    <a:pt x="455537" y="629472"/>
                  </a:lnTo>
                  <a:lnTo>
                    <a:pt x="455537" y="628202"/>
                  </a:lnTo>
                  <a:lnTo>
                    <a:pt x="457117" y="628202"/>
                  </a:lnTo>
                  <a:lnTo>
                    <a:pt x="457038" y="625662"/>
                  </a:lnTo>
                  <a:lnTo>
                    <a:pt x="457669" y="625662"/>
                  </a:lnTo>
                  <a:lnTo>
                    <a:pt x="459565" y="624392"/>
                  </a:lnTo>
                  <a:lnTo>
                    <a:pt x="460101" y="623885"/>
                  </a:lnTo>
                  <a:lnTo>
                    <a:pt x="460117" y="623122"/>
                  </a:lnTo>
                  <a:lnTo>
                    <a:pt x="447246" y="623122"/>
                  </a:lnTo>
                  <a:lnTo>
                    <a:pt x="448352" y="624392"/>
                  </a:lnTo>
                  <a:lnTo>
                    <a:pt x="445193" y="626932"/>
                  </a:lnTo>
                  <a:lnTo>
                    <a:pt x="447128" y="628202"/>
                  </a:lnTo>
                  <a:lnTo>
                    <a:pt x="456090" y="628202"/>
                  </a:lnTo>
                  <a:lnTo>
                    <a:pt x="457196" y="629472"/>
                  </a:lnTo>
                  <a:lnTo>
                    <a:pt x="454748" y="629472"/>
                  </a:lnTo>
                  <a:lnTo>
                    <a:pt x="454669" y="630742"/>
                  </a:lnTo>
                  <a:close/>
                </a:path>
                <a:path w="2360295" h="1867535">
                  <a:moveTo>
                    <a:pt x="460045" y="626601"/>
                  </a:moveTo>
                  <a:lnTo>
                    <a:pt x="460512" y="625662"/>
                  </a:lnTo>
                  <a:lnTo>
                    <a:pt x="460200" y="623791"/>
                  </a:lnTo>
                  <a:lnTo>
                    <a:pt x="460090" y="624392"/>
                  </a:lnTo>
                  <a:lnTo>
                    <a:pt x="460045" y="626601"/>
                  </a:lnTo>
                  <a:close/>
                </a:path>
                <a:path w="2360295" h="1867535">
                  <a:moveTo>
                    <a:pt x="457590" y="626932"/>
                  </a:moveTo>
                  <a:lnTo>
                    <a:pt x="459880" y="626932"/>
                  </a:lnTo>
                  <a:lnTo>
                    <a:pt x="459914" y="626601"/>
                  </a:lnTo>
                  <a:lnTo>
                    <a:pt x="459564" y="625662"/>
                  </a:lnTo>
                  <a:lnTo>
                    <a:pt x="457906" y="625662"/>
                  </a:lnTo>
                  <a:lnTo>
                    <a:pt x="457590" y="626932"/>
                  </a:lnTo>
                  <a:close/>
                </a:path>
                <a:path w="2360295" h="1867535">
                  <a:moveTo>
                    <a:pt x="460117" y="628202"/>
                  </a:moveTo>
                  <a:lnTo>
                    <a:pt x="459959" y="626932"/>
                  </a:lnTo>
                  <a:lnTo>
                    <a:pt x="458380" y="626932"/>
                  </a:lnTo>
                  <a:lnTo>
                    <a:pt x="460117" y="628202"/>
                  </a:lnTo>
                  <a:close/>
                </a:path>
                <a:path w="2360295" h="1867535">
                  <a:moveTo>
                    <a:pt x="459643" y="639632"/>
                  </a:moveTo>
                  <a:lnTo>
                    <a:pt x="461696" y="639632"/>
                  </a:lnTo>
                  <a:lnTo>
                    <a:pt x="460433" y="638362"/>
                  </a:lnTo>
                  <a:lnTo>
                    <a:pt x="460275" y="637092"/>
                  </a:lnTo>
                  <a:lnTo>
                    <a:pt x="459801" y="634552"/>
                  </a:lnTo>
                  <a:lnTo>
                    <a:pt x="459564" y="632012"/>
                  </a:lnTo>
                  <a:lnTo>
                    <a:pt x="458854" y="629472"/>
                  </a:lnTo>
                  <a:lnTo>
                    <a:pt x="458380" y="628202"/>
                  </a:lnTo>
                  <a:lnTo>
                    <a:pt x="458117" y="630742"/>
                  </a:lnTo>
                  <a:lnTo>
                    <a:pt x="458143" y="632012"/>
                  </a:lnTo>
                  <a:lnTo>
                    <a:pt x="456643" y="632012"/>
                  </a:lnTo>
                  <a:lnTo>
                    <a:pt x="456169" y="633282"/>
                  </a:lnTo>
                  <a:lnTo>
                    <a:pt x="455616" y="634552"/>
                  </a:lnTo>
                  <a:lnTo>
                    <a:pt x="453247" y="635822"/>
                  </a:lnTo>
                  <a:lnTo>
                    <a:pt x="458933" y="635822"/>
                  </a:lnTo>
                  <a:lnTo>
                    <a:pt x="458064" y="637092"/>
                  </a:lnTo>
                  <a:lnTo>
                    <a:pt x="458617" y="638362"/>
                  </a:lnTo>
                  <a:lnTo>
                    <a:pt x="459170" y="638362"/>
                  </a:lnTo>
                  <a:lnTo>
                    <a:pt x="458849" y="638649"/>
                  </a:lnTo>
                  <a:lnTo>
                    <a:pt x="459643" y="639632"/>
                  </a:lnTo>
                  <a:close/>
                </a:path>
                <a:path w="2360295" h="1867535">
                  <a:moveTo>
                    <a:pt x="457512" y="630742"/>
                  </a:moveTo>
                  <a:lnTo>
                    <a:pt x="457196" y="629472"/>
                  </a:lnTo>
                  <a:lnTo>
                    <a:pt x="457512" y="630742"/>
                  </a:lnTo>
                  <a:close/>
                </a:path>
                <a:path w="2360295" h="1867535">
                  <a:moveTo>
                    <a:pt x="449379" y="630742"/>
                  </a:moveTo>
                  <a:lnTo>
                    <a:pt x="453484" y="630742"/>
                  </a:lnTo>
                  <a:lnTo>
                    <a:pt x="453168" y="629472"/>
                  </a:lnTo>
                  <a:lnTo>
                    <a:pt x="449300" y="629472"/>
                  </a:lnTo>
                  <a:lnTo>
                    <a:pt x="449379" y="630742"/>
                  </a:lnTo>
                  <a:close/>
                </a:path>
                <a:path w="2360295" h="1867535">
                  <a:moveTo>
                    <a:pt x="448873" y="630234"/>
                  </a:moveTo>
                  <a:lnTo>
                    <a:pt x="449063" y="629472"/>
                  </a:lnTo>
                  <a:lnTo>
                    <a:pt x="448115" y="629472"/>
                  </a:lnTo>
                  <a:lnTo>
                    <a:pt x="448873" y="630234"/>
                  </a:lnTo>
                  <a:close/>
                </a:path>
                <a:path w="2360295" h="1867535">
                  <a:moveTo>
                    <a:pt x="450878" y="639632"/>
                  </a:moveTo>
                  <a:lnTo>
                    <a:pt x="452774" y="637092"/>
                  </a:lnTo>
                  <a:lnTo>
                    <a:pt x="452853" y="635822"/>
                  </a:lnTo>
                  <a:lnTo>
                    <a:pt x="452300" y="635822"/>
                  </a:lnTo>
                  <a:lnTo>
                    <a:pt x="453800" y="632012"/>
                  </a:lnTo>
                  <a:lnTo>
                    <a:pt x="453958" y="630742"/>
                  </a:lnTo>
                  <a:lnTo>
                    <a:pt x="448747" y="630742"/>
                  </a:lnTo>
                  <a:lnTo>
                    <a:pt x="448873" y="630234"/>
                  </a:lnTo>
                  <a:lnTo>
                    <a:pt x="448115" y="629472"/>
                  </a:lnTo>
                  <a:lnTo>
                    <a:pt x="448273" y="632012"/>
                  </a:lnTo>
                  <a:lnTo>
                    <a:pt x="446141" y="632012"/>
                  </a:lnTo>
                  <a:lnTo>
                    <a:pt x="446260" y="637092"/>
                  </a:lnTo>
                  <a:lnTo>
                    <a:pt x="446378" y="638362"/>
                  </a:lnTo>
                  <a:lnTo>
                    <a:pt x="450957" y="638362"/>
                  </a:lnTo>
                  <a:lnTo>
                    <a:pt x="450878" y="639632"/>
                  </a:lnTo>
                  <a:close/>
                </a:path>
                <a:path w="2360295" h="1867535">
                  <a:moveTo>
                    <a:pt x="447325" y="630742"/>
                  </a:moveTo>
                  <a:lnTo>
                    <a:pt x="448194" y="630742"/>
                  </a:lnTo>
                  <a:lnTo>
                    <a:pt x="448115" y="629472"/>
                  </a:lnTo>
                  <a:lnTo>
                    <a:pt x="446536" y="629472"/>
                  </a:lnTo>
                  <a:lnTo>
                    <a:pt x="447325" y="630742"/>
                  </a:lnTo>
                  <a:close/>
                </a:path>
                <a:path w="2360295" h="1867535">
                  <a:moveTo>
                    <a:pt x="448747" y="630742"/>
                  </a:moveTo>
                  <a:lnTo>
                    <a:pt x="449379" y="630742"/>
                  </a:lnTo>
                  <a:lnTo>
                    <a:pt x="448873" y="630234"/>
                  </a:lnTo>
                  <a:lnTo>
                    <a:pt x="448747" y="630742"/>
                  </a:lnTo>
                  <a:close/>
                </a:path>
                <a:path w="2360295" h="1867535">
                  <a:moveTo>
                    <a:pt x="458006" y="631812"/>
                  </a:moveTo>
                  <a:lnTo>
                    <a:pt x="458032" y="631565"/>
                  </a:lnTo>
                  <a:lnTo>
                    <a:pt x="457827" y="630742"/>
                  </a:lnTo>
                  <a:lnTo>
                    <a:pt x="457590" y="630742"/>
                  </a:lnTo>
                  <a:lnTo>
                    <a:pt x="457854" y="631589"/>
                  </a:lnTo>
                  <a:lnTo>
                    <a:pt x="458006" y="631812"/>
                  </a:lnTo>
                  <a:close/>
                </a:path>
                <a:path w="2360295" h="1867535">
                  <a:moveTo>
                    <a:pt x="455853" y="632012"/>
                  </a:moveTo>
                  <a:lnTo>
                    <a:pt x="457985" y="632012"/>
                  </a:lnTo>
                  <a:lnTo>
                    <a:pt x="457837" y="631565"/>
                  </a:lnTo>
                  <a:lnTo>
                    <a:pt x="457275" y="630742"/>
                  </a:lnTo>
                  <a:lnTo>
                    <a:pt x="456959" y="630742"/>
                  </a:lnTo>
                  <a:lnTo>
                    <a:pt x="455853" y="632012"/>
                  </a:lnTo>
                  <a:close/>
                </a:path>
                <a:path w="2360295" h="1867535">
                  <a:moveTo>
                    <a:pt x="446141" y="632012"/>
                  </a:moveTo>
                  <a:lnTo>
                    <a:pt x="448036" y="632012"/>
                  </a:lnTo>
                  <a:lnTo>
                    <a:pt x="445904" y="630742"/>
                  </a:lnTo>
                  <a:lnTo>
                    <a:pt x="446141" y="632012"/>
                  </a:lnTo>
                  <a:close/>
                </a:path>
                <a:path w="2360295" h="1867535">
                  <a:moveTo>
                    <a:pt x="457985" y="632012"/>
                  </a:moveTo>
                  <a:lnTo>
                    <a:pt x="458143" y="632012"/>
                  </a:lnTo>
                  <a:lnTo>
                    <a:pt x="458006" y="631812"/>
                  </a:lnTo>
                  <a:lnTo>
                    <a:pt x="457985" y="632012"/>
                  </a:lnTo>
                  <a:close/>
                </a:path>
                <a:path w="2360295" h="1867535">
                  <a:moveTo>
                    <a:pt x="455616" y="638362"/>
                  </a:moveTo>
                  <a:lnTo>
                    <a:pt x="456485" y="638362"/>
                  </a:lnTo>
                  <a:lnTo>
                    <a:pt x="457591" y="637092"/>
                  </a:lnTo>
                  <a:lnTo>
                    <a:pt x="457669" y="635822"/>
                  </a:lnTo>
                  <a:lnTo>
                    <a:pt x="453247" y="635822"/>
                  </a:lnTo>
                  <a:lnTo>
                    <a:pt x="455695" y="637092"/>
                  </a:lnTo>
                  <a:lnTo>
                    <a:pt x="455616" y="638362"/>
                  </a:lnTo>
                  <a:close/>
                </a:path>
                <a:path w="2360295" h="1867535">
                  <a:moveTo>
                    <a:pt x="452458" y="639632"/>
                  </a:moveTo>
                  <a:lnTo>
                    <a:pt x="453011" y="639632"/>
                  </a:lnTo>
                  <a:lnTo>
                    <a:pt x="453011" y="637092"/>
                  </a:lnTo>
                  <a:lnTo>
                    <a:pt x="452774" y="637092"/>
                  </a:lnTo>
                  <a:lnTo>
                    <a:pt x="452458" y="639632"/>
                  </a:lnTo>
                  <a:close/>
                </a:path>
                <a:path w="2360295" h="1867535">
                  <a:moveTo>
                    <a:pt x="458849" y="638649"/>
                  </a:moveTo>
                  <a:lnTo>
                    <a:pt x="459170" y="638362"/>
                  </a:lnTo>
                  <a:lnTo>
                    <a:pt x="458617" y="638362"/>
                  </a:lnTo>
                  <a:lnTo>
                    <a:pt x="458849" y="638649"/>
                  </a:lnTo>
                  <a:close/>
                </a:path>
                <a:path w="2360295" h="1867535">
                  <a:moveTo>
                    <a:pt x="457117" y="640902"/>
                  </a:moveTo>
                  <a:lnTo>
                    <a:pt x="457432" y="640902"/>
                  </a:lnTo>
                  <a:lnTo>
                    <a:pt x="457748" y="639632"/>
                  </a:lnTo>
                  <a:lnTo>
                    <a:pt x="458849" y="638649"/>
                  </a:lnTo>
                  <a:lnTo>
                    <a:pt x="458617" y="638362"/>
                  </a:lnTo>
                  <a:lnTo>
                    <a:pt x="456011" y="638362"/>
                  </a:lnTo>
                  <a:lnTo>
                    <a:pt x="457670" y="639632"/>
                  </a:lnTo>
                  <a:lnTo>
                    <a:pt x="456090" y="639632"/>
                  </a:lnTo>
                  <a:lnTo>
                    <a:pt x="457117" y="640902"/>
                  </a:lnTo>
                  <a:close/>
                </a:path>
                <a:path w="2360295" h="1867535">
                  <a:moveTo>
                    <a:pt x="455379" y="639632"/>
                  </a:moveTo>
                  <a:lnTo>
                    <a:pt x="455537" y="639632"/>
                  </a:lnTo>
                  <a:lnTo>
                    <a:pt x="456011" y="638362"/>
                  </a:lnTo>
                  <a:lnTo>
                    <a:pt x="455458" y="638362"/>
                  </a:lnTo>
                  <a:lnTo>
                    <a:pt x="455379" y="639632"/>
                  </a:lnTo>
                  <a:close/>
                </a:path>
                <a:path w="2360295" h="1867535">
                  <a:moveTo>
                    <a:pt x="446615" y="640902"/>
                  </a:moveTo>
                  <a:lnTo>
                    <a:pt x="447089" y="640902"/>
                  </a:lnTo>
                  <a:lnTo>
                    <a:pt x="447089" y="639632"/>
                  </a:lnTo>
                  <a:lnTo>
                    <a:pt x="450405" y="639632"/>
                  </a:lnTo>
                  <a:lnTo>
                    <a:pt x="450642" y="638362"/>
                  </a:lnTo>
                  <a:lnTo>
                    <a:pt x="446378" y="638362"/>
                  </a:lnTo>
                  <a:lnTo>
                    <a:pt x="446615" y="640902"/>
                  </a:lnTo>
                  <a:close/>
                </a:path>
                <a:path w="2360295" h="1867535">
                  <a:moveTo>
                    <a:pt x="447799" y="644712"/>
                  </a:moveTo>
                  <a:lnTo>
                    <a:pt x="449457" y="644712"/>
                  </a:lnTo>
                  <a:lnTo>
                    <a:pt x="449852" y="643442"/>
                  </a:lnTo>
                  <a:lnTo>
                    <a:pt x="450326" y="642172"/>
                  </a:lnTo>
                  <a:lnTo>
                    <a:pt x="451826" y="640902"/>
                  </a:lnTo>
                  <a:lnTo>
                    <a:pt x="450089" y="639632"/>
                  </a:lnTo>
                  <a:lnTo>
                    <a:pt x="447641" y="639632"/>
                  </a:lnTo>
                  <a:lnTo>
                    <a:pt x="447562" y="640902"/>
                  </a:lnTo>
                  <a:lnTo>
                    <a:pt x="447168" y="642172"/>
                  </a:lnTo>
                  <a:lnTo>
                    <a:pt x="446931" y="643442"/>
                  </a:lnTo>
                  <a:lnTo>
                    <a:pt x="447799" y="644712"/>
                  </a:lnTo>
                  <a:close/>
                </a:path>
                <a:path w="2360295" h="1867535">
                  <a:moveTo>
                    <a:pt x="459564" y="642172"/>
                  </a:moveTo>
                  <a:lnTo>
                    <a:pt x="460985" y="642172"/>
                  </a:lnTo>
                  <a:lnTo>
                    <a:pt x="461143" y="640902"/>
                  </a:lnTo>
                  <a:lnTo>
                    <a:pt x="459011" y="640902"/>
                  </a:lnTo>
                  <a:lnTo>
                    <a:pt x="459564" y="642172"/>
                  </a:lnTo>
                  <a:close/>
                </a:path>
                <a:path w="2360295" h="1867535">
                  <a:moveTo>
                    <a:pt x="460590" y="643442"/>
                  </a:moveTo>
                  <a:lnTo>
                    <a:pt x="460748" y="642172"/>
                  </a:lnTo>
                  <a:lnTo>
                    <a:pt x="460038" y="642172"/>
                  </a:lnTo>
                  <a:lnTo>
                    <a:pt x="460590" y="643442"/>
                  </a:lnTo>
                  <a:close/>
                </a:path>
                <a:path w="2360295" h="1867535">
                  <a:moveTo>
                    <a:pt x="453879" y="643442"/>
                  </a:moveTo>
                  <a:lnTo>
                    <a:pt x="454905" y="643442"/>
                  </a:lnTo>
                  <a:lnTo>
                    <a:pt x="454826" y="642172"/>
                  </a:lnTo>
                  <a:lnTo>
                    <a:pt x="454510" y="642172"/>
                  </a:lnTo>
                  <a:lnTo>
                    <a:pt x="453879" y="643442"/>
                  </a:lnTo>
                  <a:close/>
                </a:path>
                <a:path w="2360295" h="1867535">
                  <a:moveTo>
                    <a:pt x="460590" y="645982"/>
                  </a:moveTo>
                  <a:lnTo>
                    <a:pt x="460827" y="644712"/>
                  </a:lnTo>
                  <a:lnTo>
                    <a:pt x="461301" y="643442"/>
                  </a:lnTo>
                  <a:lnTo>
                    <a:pt x="459248" y="643442"/>
                  </a:lnTo>
                  <a:lnTo>
                    <a:pt x="459248" y="644712"/>
                  </a:lnTo>
                  <a:lnTo>
                    <a:pt x="460196" y="644712"/>
                  </a:lnTo>
                  <a:lnTo>
                    <a:pt x="460590" y="645982"/>
                  </a:lnTo>
                  <a:close/>
                </a:path>
                <a:path w="2360295" h="1867535">
                  <a:moveTo>
                    <a:pt x="455853" y="645982"/>
                  </a:moveTo>
                  <a:lnTo>
                    <a:pt x="456484" y="645982"/>
                  </a:lnTo>
                  <a:lnTo>
                    <a:pt x="456247" y="644712"/>
                  </a:lnTo>
                  <a:lnTo>
                    <a:pt x="456405" y="643442"/>
                  </a:lnTo>
                  <a:lnTo>
                    <a:pt x="453958" y="643442"/>
                  </a:lnTo>
                  <a:lnTo>
                    <a:pt x="454036" y="644712"/>
                  </a:lnTo>
                  <a:lnTo>
                    <a:pt x="455695" y="644712"/>
                  </a:lnTo>
                  <a:lnTo>
                    <a:pt x="455853" y="645982"/>
                  </a:lnTo>
                  <a:close/>
                </a:path>
                <a:path w="2360295" h="1867535">
                  <a:moveTo>
                    <a:pt x="451385" y="649465"/>
                  </a:moveTo>
                  <a:lnTo>
                    <a:pt x="451865" y="649316"/>
                  </a:lnTo>
                  <a:lnTo>
                    <a:pt x="451352" y="647252"/>
                  </a:lnTo>
                  <a:lnTo>
                    <a:pt x="453563" y="647252"/>
                  </a:lnTo>
                  <a:lnTo>
                    <a:pt x="453374" y="646236"/>
                  </a:lnTo>
                  <a:lnTo>
                    <a:pt x="453247" y="644712"/>
                  </a:lnTo>
                  <a:lnTo>
                    <a:pt x="453010" y="644712"/>
                  </a:lnTo>
                  <a:lnTo>
                    <a:pt x="452931" y="643442"/>
                  </a:lnTo>
                  <a:lnTo>
                    <a:pt x="452852" y="644712"/>
                  </a:lnTo>
                  <a:lnTo>
                    <a:pt x="452379" y="645982"/>
                  </a:lnTo>
                  <a:lnTo>
                    <a:pt x="450405" y="645982"/>
                  </a:lnTo>
                  <a:lnTo>
                    <a:pt x="451036" y="648522"/>
                  </a:lnTo>
                  <a:lnTo>
                    <a:pt x="450799" y="648522"/>
                  </a:lnTo>
                  <a:lnTo>
                    <a:pt x="451385" y="649465"/>
                  </a:lnTo>
                  <a:close/>
                </a:path>
                <a:path w="2360295" h="1867535">
                  <a:moveTo>
                    <a:pt x="456958" y="645982"/>
                  </a:moveTo>
                  <a:lnTo>
                    <a:pt x="457432" y="645982"/>
                  </a:lnTo>
                  <a:lnTo>
                    <a:pt x="456958" y="644712"/>
                  </a:lnTo>
                  <a:lnTo>
                    <a:pt x="456958" y="645982"/>
                  </a:lnTo>
                  <a:close/>
                </a:path>
                <a:path w="2360295" h="1867535">
                  <a:moveTo>
                    <a:pt x="454826" y="645982"/>
                  </a:moveTo>
                  <a:lnTo>
                    <a:pt x="454668" y="644712"/>
                  </a:lnTo>
                  <a:lnTo>
                    <a:pt x="454431" y="644712"/>
                  </a:lnTo>
                  <a:lnTo>
                    <a:pt x="454826" y="645982"/>
                  </a:lnTo>
                  <a:close/>
                </a:path>
                <a:path w="2360295" h="1867535">
                  <a:moveTo>
                    <a:pt x="448905" y="646236"/>
                  </a:moveTo>
                  <a:lnTo>
                    <a:pt x="448431" y="644712"/>
                  </a:lnTo>
                  <a:lnTo>
                    <a:pt x="447957" y="644712"/>
                  </a:lnTo>
                  <a:lnTo>
                    <a:pt x="448905" y="646236"/>
                  </a:lnTo>
                  <a:close/>
                </a:path>
                <a:path w="2360295" h="1867535">
                  <a:moveTo>
                    <a:pt x="446931" y="645982"/>
                  </a:moveTo>
                  <a:lnTo>
                    <a:pt x="447957" y="644712"/>
                  </a:lnTo>
                  <a:lnTo>
                    <a:pt x="447167" y="644712"/>
                  </a:lnTo>
                  <a:lnTo>
                    <a:pt x="446931" y="645982"/>
                  </a:lnTo>
                  <a:close/>
                </a:path>
                <a:path w="2360295" h="1867535">
                  <a:moveTo>
                    <a:pt x="458538" y="649792"/>
                  </a:moveTo>
                  <a:lnTo>
                    <a:pt x="459959" y="648522"/>
                  </a:lnTo>
                  <a:lnTo>
                    <a:pt x="459959" y="645982"/>
                  </a:lnTo>
                  <a:lnTo>
                    <a:pt x="459248" y="647252"/>
                  </a:lnTo>
                  <a:lnTo>
                    <a:pt x="458617" y="647252"/>
                  </a:lnTo>
                  <a:lnTo>
                    <a:pt x="458538" y="649792"/>
                  </a:lnTo>
                  <a:close/>
                </a:path>
                <a:path w="2360295" h="1867535">
                  <a:moveTo>
                    <a:pt x="457353" y="647252"/>
                  </a:moveTo>
                  <a:lnTo>
                    <a:pt x="458458" y="647252"/>
                  </a:lnTo>
                  <a:lnTo>
                    <a:pt x="457985" y="645982"/>
                  </a:lnTo>
                  <a:lnTo>
                    <a:pt x="457353" y="647252"/>
                  </a:lnTo>
                  <a:close/>
                </a:path>
                <a:path w="2360295" h="1867535">
                  <a:moveTo>
                    <a:pt x="453563" y="647252"/>
                  </a:moveTo>
                  <a:lnTo>
                    <a:pt x="455695" y="647252"/>
                  </a:lnTo>
                  <a:lnTo>
                    <a:pt x="455695" y="645982"/>
                  </a:lnTo>
                  <a:lnTo>
                    <a:pt x="455458" y="645982"/>
                  </a:lnTo>
                  <a:lnTo>
                    <a:pt x="453563" y="647252"/>
                  </a:lnTo>
                  <a:close/>
                </a:path>
                <a:path w="2360295" h="1867535">
                  <a:moveTo>
                    <a:pt x="449221" y="647252"/>
                  </a:moveTo>
                  <a:lnTo>
                    <a:pt x="449536" y="647252"/>
                  </a:lnTo>
                  <a:lnTo>
                    <a:pt x="448905" y="646236"/>
                  </a:lnTo>
                  <a:lnTo>
                    <a:pt x="449221" y="647252"/>
                  </a:lnTo>
                  <a:close/>
                </a:path>
                <a:path w="2360295" h="1867535">
                  <a:moveTo>
                    <a:pt x="456958" y="648522"/>
                  </a:moveTo>
                  <a:lnTo>
                    <a:pt x="457590" y="648522"/>
                  </a:lnTo>
                  <a:lnTo>
                    <a:pt x="458617" y="647252"/>
                  </a:lnTo>
                  <a:lnTo>
                    <a:pt x="457274" y="647252"/>
                  </a:lnTo>
                  <a:lnTo>
                    <a:pt x="456958" y="648522"/>
                  </a:lnTo>
                  <a:close/>
                </a:path>
                <a:path w="2360295" h="1867535">
                  <a:moveTo>
                    <a:pt x="454827" y="648522"/>
                  </a:moveTo>
                  <a:lnTo>
                    <a:pt x="456879" y="648522"/>
                  </a:lnTo>
                  <a:lnTo>
                    <a:pt x="456169" y="647252"/>
                  </a:lnTo>
                  <a:lnTo>
                    <a:pt x="454116" y="647252"/>
                  </a:lnTo>
                  <a:lnTo>
                    <a:pt x="454827" y="648522"/>
                  </a:lnTo>
                  <a:close/>
                </a:path>
                <a:path w="2360295" h="1867535">
                  <a:moveTo>
                    <a:pt x="453721" y="648522"/>
                  </a:moveTo>
                  <a:lnTo>
                    <a:pt x="454116" y="647252"/>
                  </a:lnTo>
                  <a:lnTo>
                    <a:pt x="451352" y="647252"/>
                  </a:lnTo>
                  <a:lnTo>
                    <a:pt x="453721" y="648522"/>
                  </a:lnTo>
                  <a:close/>
                </a:path>
                <a:path w="2360295" h="1867535">
                  <a:moveTo>
                    <a:pt x="455120" y="655462"/>
                  </a:moveTo>
                  <a:lnTo>
                    <a:pt x="455853" y="654872"/>
                  </a:lnTo>
                  <a:lnTo>
                    <a:pt x="456879" y="654872"/>
                  </a:lnTo>
                  <a:lnTo>
                    <a:pt x="456958" y="653602"/>
                  </a:lnTo>
                  <a:lnTo>
                    <a:pt x="457274" y="652332"/>
                  </a:lnTo>
                  <a:lnTo>
                    <a:pt x="457037" y="649794"/>
                  </a:lnTo>
                  <a:lnTo>
                    <a:pt x="456958" y="648522"/>
                  </a:lnTo>
                  <a:lnTo>
                    <a:pt x="454432" y="648522"/>
                  </a:lnTo>
                  <a:lnTo>
                    <a:pt x="451865" y="649316"/>
                  </a:lnTo>
                  <a:lnTo>
                    <a:pt x="451984" y="649792"/>
                  </a:lnTo>
                  <a:lnTo>
                    <a:pt x="450325" y="649792"/>
                  </a:lnTo>
                  <a:lnTo>
                    <a:pt x="452379" y="651062"/>
                  </a:lnTo>
                  <a:lnTo>
                    <a:pt x="455063" y="651062"/>
                  </a:lnTo>
                  <a:lnTo>
                    <a:pt x="455221" y="652332"/>
                  </a:lnTo>
                  <a:lnTo>
                    <a:pt x="455695" y="653602"/>
                  </a:lnTo>
                  <a:lnTo>
                    <a:pt x="455458" y="653602"/>
                  </a:lnTo>
                  <a:lnTo>
                    <a:pt x="454847" y="654913"/>
                  </a:lnTo>
                  <a:lnTo>
                    <a:pt x="455120" y="655462"/>
                  </a:lnTo>
                  <a:close/>
                </a:path>
                <a:path w="2360295" h="1867535">
                  <a:moveTo>
                    <a:pt x="450942" y="649602"/>
                  </a:moveTo>
                  <a:lnTo>
                    <a:pt x="451230" y="649513"/>
                  </a:lnTo>
                  <a:lnTo>
                    <a:pt x="450799" y="648522"/>
                  </a:lnTo>
                  <a:lnTo>
                    <a:pt x="450405" y="648522"/>
                  </a:lnTo>
                  <a:lnTo>
                    <a:pt x="450942" y="649602"/>
                  </a:lnTo>
                  <a:close/>
                </a:path>
                <a:path w="2360295" h="1867535">
                  <a:moveTo>
                    <a:pt x="451589" y="649792"/>
                  </a:moveTo>
                  <a:lnTo>
                    <a:pt x="451984" y="649792"/>
                  </a:lnTo>
                  <a:lnTo>
                    <a:pt x="451865" y="649316"/>
                  </a:lnTo>
                  <a:lnTo>
                    <a:pt x="451385" y="649465"/>
                  </a:lnTo>
                  <a:lnTo>
                    <a:pt x="451589" y="649792"/>
                  </a:lnTo>
                  <a:close/>
                </a:path>
                <a:path w="2360295" h="1867535">
                  <a:moveTo>
                    <a:pt x="451352" y="649792"/>
                  </a:moveTo>
                  <a:lnTo>
                    <a:pt x="451589" y="649792"/>
                  </a:lnTo>
                  <a:lnTo>
                    <a:pt x="451385" y="649465"/>
                  </a:lnTo>
                  <a:lnTo>
                    <a:pt x="451352" y="649792"/>
                  </a:lnTo>
                  <a:close/>
                </a:path>
                <a:path w="2360295" h="1867535">
                  <a:moveTo>
                    <a:pt x="451036" y="649792"/>
                  </a:moveTo>
                  <a:lnTo>
                    <a:pt x="451352" y="649792"/>
                  </a:lnTo>
                  <a:lnTo>
                    <a:pt x="451230" y="649513"/>
                  </a:lnTo>
                  <a:lnTo>
                    <a:pt x="450942" y="649602"/>
                  </a:lnTo>
                  <a:lnTo>
                    <a:pt x="451036" y="649792"/>
                  </a:lnTo>
                  <a:close/>
                </a:path>
                <a:path w="2360295" h="1867535">
                  <a:moveTo>
                    <a:pt x="450325" y="649792"/>
                  </a:moveTo>
                  <a:lnTo>
                    <a:pt x="451036" y="649792"/>
                  </a:lnTo>
                  <a:lnTo>
                    <a:pt x="450942" y="649602"/>
                  </a:lnTo>
                  <a:lnTo>
                    <a:pt x="450325" y="649792"/>
                  </a:lnTo>
                  <a:close/>
                </a:path>
                <a:path w="2360295" h="1867535">
                  <a:moveTo>
                    <a:pt x="458854" y="654872"/>
                  </a:moveTo>
                  <a:lnTo>
                    <a:pt x="459327" y="654872"/>
                  </a:lnTo>
                  <a:lnTo>
                    <a:pt x="459880" y="653602"/>
                  </a:lnTo>
                  <a:lnTo>
                    <a:pt x="459090" y="653602"/>
                  </a:lnTo>
                  <a:lnTo>
                    <a:pt x="460038" y="652332"/>
                  </a:lnTo>
                  <a:lnTo>
                    <a:pt x="459248" y="652332"/>
                  </a:lnTo>
                  <a:lnTo>
                    <a:pt x="458617" y="649794"/>
                  </a:lnTo>
                  <a:lnTo>
                    <a:pt x="458617" y="651062"/>
                  </a:lnTo>
                  <a:lnTo>
                    <a:pt x="458301" y="651062"/>
                  </a:lnTo>
                  <a:lnTo>
                    <a:pt x="457748" y="652332"/>
                  </a:lnTo>
                  <a:lnTo>
                    <a:pt x="458854" y="654872"/>
                  </a:lnTo>
                  <a:close/>
                </a:path>
                <a:path w="2360295" h="1867535">
                  <a:moveTo>
                    <a:pt x="452852" y="653602"/>
                  </a:moveTo>
                  <a:lnTo>
                    <a:pt x="454669" y="653602"/>
                  </a:lnTo>
                  <a:lnTo>
                    <a:pt x="454274" y="652332"/>
                  </a:lnTo>
                  <a:lnTo>
                    <a:pt x="454669" y="652332"/>
                  </a:lnTo>
                  <a:lnTo>
                    <a:pt x="455063" y="651062"/>
                  </a:lnTo>
                  <a:lnTo>
                    <a:pt x="452379" y="651062"/>
                  </a:lnTo>
                  <a:lnTo>
                    <a:pt x="452852" y="653602"/>
                  </a:lnTo>
                  <a:close/>
                </a:path>
                <a:path w="2360295" h="1867535">
                  <a:moveTo>
                    <a:pt x="450720" y="653602"/>
                  </a:moveTo>
                  <a:lnTo>
                    <a:pt x="451747" y="653602"/>
                  </a:lnTo>
                  <a:lnTo>
                    <a:pt x="451352" y="652332"/>
                  </a:lnTo>
                  <a:lnTo>
                    <a:pt x="450563" y="652332"/>
                  </a:lnTo>
                  <a:lnTo>
                    <a:pt x="450720" y="653602"/>
                  </a:lnTo>
                  <a:close/>
                </a:path>
                <a:path w="2360295" h="1867535">
                  <a:moveTo>
                    <a:pt x="450168" y="656142"/>
                  </a:moveTo>
                  <a:lnTo>
                    <a:pt x="454274" y="656142"/>
                  </a:lnTo>
                  <a:lnTo>
                    <a:pt x="454847" y="654913"/>
                  </a:lnTo>
                  <a:lnTo>
                    <a:pt x="454116" y="654872"/>
                  </a:lnTo>
                  <a:lnTo>
                    <a:pt x="453563" y="653602"/>
                  </a:lnTo>
                  <a:lnTo>
                    <a:pt x="452300" y="653602"/>
                  </a:lnTo>
                  <a:lnTo>
                    <a:pt x="450168" y="656142"/>
                  </a:lnTo>
                  <a:close/>
                </a:path>
                <a:path w="2360295" h="1867535">
                  <a:moveTo>
                    <a:pt x="446377" y="654872"/>
                  </a:moveTo>
                  <a:lnTo>
                    <a:pt x="447088" y="654872"/>
                  </a:lnTo>
                  <a:lnTo>
                    <a:pt x="446614" y="653602"/>
                  </a:lnTo>
                  <a:lnTo>
                    <a:pt x="446377" y="654872"/>
                  </a:lnTo>
                  <a:close/>
                </a:path>
                <a:path w="2360295" h="1867535">
                  <a:moveTo>
                    <a:pt x="457748" y="656142"/>
                  </a:moveTo>
                  <a:lnTo>
                    <a:pt x="459643" y="654872"/>
                  </a:lnTo>
                  <a:lnTo>
                    <a:pt x="457116" y="654872"/>
                  </a:lnTo>
                  <a:lnTo>
                    <a:pt x="457748" y="656142"/>
                  </a:lnTo>
                  <a:close/>
                </a:path>
                <a:path w="2360295" h="1867535">
                  <a:moveTo>
                    <a:pt x="448351" y="657412"/>
                  </a:moveTo>
                  <a:lnTo>
                    <a:pt x="447482" y="654872"/>
                  </a:lnTo>
                  <a:lnTo>
                    <a:pt x="445824" y="654872"/>
                  </a:lnTo>
                  <a:lnTo>
                    <a:pt x="445982" y="656142"/>
                  </a:lnTo>
                  <a:lnTo>
                    <a:pt x="446614" y="656142"/>
                  </a:lnTo>
                  <a:lnTo>
                    <a:pt x="448351" y="657412"/>
                  </a:lnTo>
                  <a:close/>
                </a:path>
                <a:path w="2360295" h="1867535">
                  <a:moveTo>
                    <a:pt x="454274" y="656142"/>
                  </a:moveTo>
                  <a:lnTo>
                    <a:pt x="455120" y="655462"/>
                  </a:lnTo>
                  <a:lnTo>
                    <a:pt x="454847" y="654913"/>
                  </a:lnTo>
                  <a:lnTo>
                    <a:pt x="454274" y="656142"/>
                  </a:lnTo>
                  <a:close/>
                </a:path>
                <a:path w="2360295" h="1867535">
                  <a:moveTo>
                    <a:pt x="451234" y="663762"/>
                  </a:moveTo>
                  <a:lnTo>
                    <a:pt x="459407" y="663762"/>
                  </a:lnTo>
                  <a:lnTo>
                    <a:pt x="459392" y="663524"/>
                  </a:lnTo>
                  <a:lnTo>
                    <a:pt x="457275" y="662492"/>
                  </a:lnTo>
                  <a:lnTo>
                    <a:pt x="459012" y="661222"/>
                  </a:lnTo>
                  <a:lnTo>
                    <a:pt x="456801" y="661222"/>
                  </a:lnTo>
                  <a:lnTo>
                    <a:pt x="456327" y="659952"/>
                  </a:lnTo>
                  <a:lnTo>
                    <a:pt x="455458" y="658682"/>
                  </a:lnTo>
                  <a:lnTo>
                    <a:pt x="455458" y="656142"/>
                  </a:lnTo>
                  <a:lnTo>
                    <a:pt x="455120" y="655462"/>
                  </a:lnTo>
                  <a:lnTo>
                    <a:pt x="454274" y="656142"/>
                  </a:lnTo>
                  <a:lnTo>
                    <a:pt x="453010" y="656142"/>
                  </a:lnTo>
                  <a:lnTo>
                    <a:pt x="452616" y="657412"/>
                  </a:lnTo>
                  <a:lnTo>
                    <a:pt x="449931" y="657412"/>
                  </a:lnTo>
                  <a:lnTo>
                    <a:pt x="448273" y="659952"/>
                  </a:lnTo>
                  <a:lnTo>
                    <a:pt x="452142" y="659952"/>
                  </a:lnTo>
                  <a:lnTo>
                    <a:pt x="450957" y="662492"/>
                  </a:lnTo>
                  <a:lnTo>
                    <a:pt x="454353" y="662492"/>
                  </a:lnTo>
                  <a:lnTo>
                    <a:pt x="451469" y="663402"/>
                  </a:lnTo>
                  <a:lnTo>
                    <a:pt x="451234" y="663762"/>
                  </a:lnTo>
                  <a:close/>
                </a:path>
                <a:path w="2360295" h="1867535">
                  <a:moveTo>
                    <a:pt x="456801" y="658682"/>
                  </a:moveTo>
                  <a:lnTo>
                    <a:pt x="457669" y="658682"/>
                  </a:lnTo>
                  <a:lnTo>
                    <a:pt x="457669" y="657412"/>
                  </a:lnTo>
                  <a:lnTo>
                    <a:pt x="456011" y="657412"/>
                  </a:lnTo>
                  <a:lnTo>
                    <a:pt x="456801" y="658682"/>
                  </a:lnTo>
                  <a:close/>
                </a:path>
                <a:path w="2360295" h="1867535">
                  <a:moveTo>
                    <a:pt x="459249" y="659952"/>
                  </a:moveTo>
                  <a:lnTo>
                    <a:pt x="461144" y="659952"/>
                  </a:lnTo>
                  <a:lnTo>
                    <a:pt x="459643" y="658682"/>
                  </a:lnTo>
                  <a:lnTo>
                    <a:pt x="459249" y="658682"/>
                  </a:lnTo>
                  <a:lnTo>
                    <a:pt x="459249" y="659952"/>
                  </a:lnTo>
                  <a:close/>
                </a:path>
                <a:path w="2360295" h="1867535">
                  <a:moveTo>
                    <a:pt x="456801" y="661222"/>
                  </a:moveTo>
                  <a:lnTo>
                    <a:pt x="457748" y="661222"/>
                  </a:lnTo>
                  <a:lnTo>
                    <a:pt x="457275" y="659952"/>
                  </a:lnTo>
                  <a:lnTo>
                    <a:pt x="457748" y="658682"/>
                  </a:lnTo>
                  <a:lnTo>
                    <a:pt x="457275" y="658682"/>
                  </a:lnTo>
                  <a:lnTo>
                    <a:pt x="456959" y="659952"/>
                  </a:lnTo>
                  <a:lnTo>
                    <a:pt x="456801" y="661222"/>
                  </a:lnTo>
                  <a:close/>
                </a:path>
                <a:path w="2360295" h="1867535">
                  <a:moveTo>
                    <a:pt x="458933" y="661222"/>
                  </a:moveTo>
                  <a:lnTo>
                    <a:pt x="460038" y="661222"/>
                  </a:lnTo>
                  <a:lnTo>
                    <a:pt x="459880" y="659952"/>
                  </a:lnTo>
                  <a:lnTo>
                    <a:pt x="458775" y="659952"/>
                  </a:lnTo>
                  <a:lnTo>
                    <a:pt x="458933" y="661222"/>
                  </a:lnTo>
                  <a:close/>
                </a:path>
                <a:path w="2360295" h="1867535">
                  <a:moveTo>
                    <a:pt x="459170" y="662492"/>
                  </a:moveTo>
                  <a:lnTo>
                    <a:pt x="460117" y="662492"/>
                  </a:lnTo>
                  <a:lnTo>
                    <a:pt x="460354" y="661222"/>
                  </a:lnTo>
                  <a:lnTo>
                    <a:pt x="459407" y="661222"/>
                  </a:lnTo>
                  <a:lnTo>
                    <a:pt x="459170" y="662492"/>
                  </a:lnTo>
                  <a:close/>
                </a:path>
                <a:path w="2360295" h="1867535">
                  <a:moveTo>
                    <a:pt x="459458" y="663557"/>
                  </a:moveTo>
                  <a:lnTo>
                    <a:pt x="459722" y="662492"/>
                  </a:lnTo>
                  <a:lnTo>
                    <a:pt x="459328" y="662492"/>
                  </a:lnTo>
                  <a:lnTo>
                    <a:pt x="459392" y="663524"/>
                  </a:lnTo>
                  <a:close/>
                </a:path>
                <a:path w="2360295" h="1867535">
                  <a:moveTo>
                    <a:pt x="450460" y="663720"/>
                  </a:moveTo>
                  <a:lnTo>
                    <a:pt x="451469" y="663402"/>
                  </a:lnTo>
                  <a:lnTo>
                    <a:pt x="452063" y="662492"/>
                  </a:lnTo>
                  <a:lnTo>
                    <a:pt x="450460" y="663720"/>
                  </a:lnTo>
                  <a:close/>
                </a:path>
                <a:path w="2360295" h="1867535">
                  <a:moveTo>
                    <a:pt x="450874" y="664314"/>
                  </a:moveTo>
                  <a:lnTo>
                    <a:pt x="451469" y="663402"/>
                  </a:lnTo>
                  <a:lnTo>
                    <a:pt x="450460" y="663720"/>
                  </a:lnTo>
                  <a:lnTo>
                    <a:pt x="450325" y="663762"/>
                  </a:lnTo>
                  <a:lnTo>
                    <a:pt x="450874" y="664314"/>
                  </a:lnTo>
                  <a:close/>
                </a:path>
                <a:path w="2360295" h="1867535">
                  <a:moveTo>
                    <a:pt x="450404" y="667572"/>
                  </a:moveTo>
                  <a:lnTo>
                    <a:pt x="457512" y="667572"/>
                  </a:lnTo>
                  <a:lnTo>
                    <a:pt x="457590" y="666302"/>
                  </a:lnTo>
                  <a:lnTo>
                    <a:pt x="458933" y="666302"/>
                  </a:lnTo>
                  <a:lnTo>
                    <a:pt x="459675" y="664314"/>
                  </a:lnTo>
                  <a:lnTo>
                    <a:pt x="459793" y="663720"/>
                  </a:lnTo>
                  <a:lnTo>
                    <a:pt x="459458" y="663557"/>
                  </a:lnTo>
                  <a:lnTo>
                    <a:pt x="459407" y="663762"/>
                  </a:lnTo>
                  <a:lnTo>
                    <a:pt x="451234" y="663762"/>
                  </a:lnTo>
                  <a:lnTo>
                    <a:pt x="450874" y="664314"/>
                  </a:lnTo>
                  <a:lnTo>
                    <a:pt x="451589" y="665032"/>
                  </a:lnTo>
                  <a:lnTo>
                    <a:pt x="452694" y="665032"/>
                  </a:lnTo>
                  <a:lnTo>
                    <a:pt x="450562" y="666302"/>
                  </a:lnTo>
                  <a:lnTo>
                    <a:pt x="450404" y="667572"/>
                  </a:lnTo>
                  <a:close/>
                </a:path>
                <a:path w="2360295" h="1867535">
                  <a:moveTo>
                    <a:pt x="450325" y="663762"/>
                  </a:moveTo>
                  <a:lnTo>
                    <a:pt x="450460" y="663720"/>
                  </a:lnTo>
                  <a:lnTo>
                    <a:pt x="450325" y="663762"/>
                  </a:lnTo>
                  <a:close/>
                </a:path>
                <a:path w="2360295" h="1867535">
                  <a:moveTo>
                    <a:pt x="450010" y="665032"/>
                  </a:moveTo>
                  <a:lnTo>
                    <a:pt x="450404" y="665032"/>
                  </a:lnTo>
                  <a:lnTo>
                    <a:pt x="450874" y="664314"/>
                  </a:lnTo>
                  <a:lnTo>
                    <a:pt x="450325" y="663762"/>
                  </a:lnTo>
                  <a:lnTo>
                    <a:pt x="450089" y="663762"/>
                  </a:lnTo>
                  <a:lnTo>
                    <a:pt x="450010" y="665032"/>
                  </a:lnTo>
                  <a:close/>
                </a:path>
                <a:path w="2360295" h="1867535">
                  <a:moveTo>
                    <a:pt x="450483" y="672652"/>
                  </a:moveTo>
                  <a:lnTo>
                    <a:pt x="458143" y="672652"/>
                  </a:lnTo>
                  <a:lnTo>
                    <a:pt x="459801" y="668842"/>
                  </a:lnTo>
                  <a:lnTo>
                    <a:pt x="457590" y="667572"/>
                  </a:lnTo>
                  <a:lnTo>
                    <a:pt x="450089" y="667572"/>
                  </a:lnTo>
                  <a:lnTo>
                    <a:pt x="448904" y="665032"/>
                  </a:lnTo>
                  <a:lnTo>
                    <a:pt x="447956" y="667572"/>
                  </a:lnTo>
                  <a:lnTo>
                    <a:pt x="446851" y="668842"/>
                  </a:lnTo>
                  <a:lnTo>
                    <a:pt x="447877" y="668842"/>
                  </a:lnTo>
                  <a:lnTo>
                    <a:pt x="447285" y="670112"/>
                  </a:lnTo>
                  <a:lnTo>
                    <a:pt x="450404" y="670112"/>
                  </a:lnTo>
                  <a:lnTo>
                    <a:pt x="450483" y="672652"/>
                  </a:lnTo>
                  <a:close/>
                </a:path>
                <a:path w="2360295" h="1867535">
                  <a:moveTo>
                    <a:pt x="459091" y="667572"/>
                  </a:moveTo>
                  <a:lnTo>
                    <a:pt x="459249" y="667572"/>
                  </a:lnTo>
                  <a:lnTo>
                    <a:pt x="459486" y="666302"/>
                  </a:lnTo>
                  <a:lnTo>
                    <a:pt x="458933" y="666302"/>
                  </a:lnTo>
                  <a:lnTo>
                    <a:pt x="459091" y="667572"/>
                  </a:lnTo>
                  <a:close/>
                </a:path>
                <a:path w="2360295" h="1867535">
                  <a:moveTo>
                    <a:pt x="450483" y="675192"/>
                  </a:moveTo>
                  <a:lnTo>
                    <a:pt x="459486" y="675192"/>
                  </a:lnTo>
                  <a:lnTo>
                    <a:pt x="459328" y="673922"/>
                  </a:lnTo>
                  <a:lnTo>
                    <a:pt x="459565" y="673922"/>
                  </a:lnTo>
                  <a:lnTo>
                    <a:pt x="459643" y="672652"/>
                  </a:lnTo>
                  <a:lnTo>
                    <a:pt x="459723" y="670112"/>
                  </a:lnTo>
                  <a:lnTo>
                    <a:pt x="459564" y="671382"/>
                  </a:lnTo>
                  <a:lnTo>
                    <a:pt x="459091" y="672652"/>
                  </a:lnTo>
                  <a:lnTo>
                    <a:pt x="447640" y="672652"/>
                  </a:lnTo>
                  <a:lnTo>
                    <a:pt x="450483" y="675192"/>
                  </a:lnTo>
                  <a:close/>
                </a:path>
                <a:path w="2360295" h="1867535">
                  <a:moveTo>
                    <a:pt x="448983" y="671382"/>
                  </a:moveTo>
                  <a:lnTo>
                    <a:pt x="449773" y="671382"/>
                  </a:lnTo>
                  <a:lnTo>
                    <a:pt x="450010" y="670112"/>
                  </a:lnTo>
                  <a:lnTo>
                    <a:pt x="448825" y="670112"/>
                  </a:lnTo>
                  <a:lnTo>
                    <a:pt x="448983" y="671382"/>
                  </a:lnTo>
                  <a:close/>
                </a:path>
                <a:path w="2360295" h="1867535">
                  <a:moveTo>
                    <a:pt x="446693" y="671382"/>
                  </a:moveTo>
                  <a:lnTo>
                    <a:pt x="448509" y="670112"/>
                  </a:lnTo>
                  <a:lnTo>
                    <a:pt x="447285" y="670112"/>
                  </a:lnTo>
                  <a:lnTo>
                    <a:pt x="446693" y="671382"/>
                  </a:lnTo>
                  <a:close/>
                </a:path>
                <a:path w="2360295" h="1867535">
                  <a:moveTo>
                    <a:pt x="448193" y="685352"/>
                  </a:moveTo>
                  <a:lnTo>
                    <a:pt x="457274" y="685352"/>
                  </a:lnTo>
                  <a:lnTo>
                    <a:pt x="457274" y="684082"/>
                  </a:lnTo>
                  <a:lnTo>
                    <a:pt x="458380" y="684082"/>
                  </a:lnTo>
                  <a:lnTo>
                    <a:pt x="457748" y="682812"/>
                  </a:lnTo>
                  <a:lnTo>
                    <a:pt x="457669" y="681542"/>
                  </a:lnTo>
                  <a:lnTo>
                    <a:pt x="459248" y="681542"/>
                  </a:lnTo>
                  <a:lnTo>
                    <a:pt x="459485" y="680272"/>
                  </a:lnTo>
                  <a:lnTo>
                    <a:pt x="458775" y="677732"/>
                  </a:lnTo>
                  <a:lnTo>
                    <a:pt x="459880" y="675192"/>
                  </a:lnTo>
                  <a:lnTo>
                    <a:pt x="460591" y="673922"/>
                  </a:lnTo>
                  <a:lnTo>
                    <a:pt x="460749" y="672652"/>
                  </a:lnTo>
                  <a:lnTo>
                    <a:pt x="460196" y="672652"/>
                  </a:lnTo>
                  <a:lnTo>
                    <a:pt x="459959" y="673922"/>
                  </a:lnTo>
                  <a:lnTo>
                    <a:pt x="459723" y="673922"/>
                  </a:lnTo>
                  <a:lnTo>
                    <a:pt x="459486" y="675192"/>
                  </a:lnTo>
                  <a:lnTo>
                    <a:pt x="450483" y="675192"/>
                  </a:lnTo>
                  <a:lnTo>
                    <a:pt x="448272" y="676462"/>
                  </a:lnTo>
                  <a:lnTo>
                    <a:pt x="451273" y="677732"/>
                  </a:lnTo>
                  <a:lnTo>
                    <a:pt x="448588" y="677732"/>
                  </a:lnTo>
                  <a:lnTo>
                    <a:pt x="448430" y="679002"/>
                  </a:lnTo>
                  <a:lnTo>
                    <a:pt x="450009" y="679002"/>
                  </a:lnTo>
                  <a:lnTo>
                    <a:pt x="449062" y="680272"/>
                  </a:lnTo>
                  <a:lnTo>
                    <a:pt x="449930" y="682812"/>
                  </a:lnTo>
                  <a:lnTo>
                    <a:pt x="449615" y="684082"/>
                  </a:lnTo>
                  <a:lnTo>
                    <a:pt x="448193" y="685352"/>
                  </a:lnTo>
                  <a:close/>
                </a:path>
                <a:path w="2360295" h="1867535">
                  <a:moveTo>
                    <a:pt x="449852" y="708212"/>
                  </a:moveTo>
                  <a:lnTo>
                    <a:pt x="460038" y="708212"/>
                  </a:lnTo>
                  <a:lnTo>
                    <a:pt x="459327" y="703132"/>
                  </a:lnTo>
                  <a:lnTo>
                    <a:pt x="459090" y="703132"/>
                  </a:lnTo>
                  <a:lnTo>
                    <a:pt x="460749" y="700592"/>
                  </a:lnTo>
                  <a:lnTo>
                    <a:pt x="459248" y="698052"/>
                  </a:lnTo>
                  <a:lnTo>
                    <a:pt x="460907" y="692972"/>
                  </a:lnTo>
                  <a:lnTo>
                    <a:pt x="459722" y="691702"/>
                  </a:lnTo>
                  <a:lnTo>
                    <a:pt x="459683" y="690432"/>
                  </a:lnTo>
                  <a:lnTo>
                    <a:pt x="459564" y="687892"/>
                  </a:lnTo>
                  <a:lnTo>
                    <a:pt x="460433" y="686622"/>
                  </a:lnTo>
                  <a:lnTo>
                    <a:pt x="459248" y="685352"/>
                  </a:lnTo>
                  <a:lnTo>
                    <a:pt x="458854" y="685352"/>
                  </a:lnTo>
                  <a:lnTo>
                    <a:pt x="458538" y="686622"/>
                  </a:lnTo>
                  <a:lnTo>
                    <a:pt x="447877" y="686622"/>
                  </a:lnTo>
                  <a:lnTo>
                    <a:pt x="448667" y="687892"/>
                  </a:lnTo>
                  <a:lnTo>
                    <a:pt x="450404" y="687892"/>
                  </a:lnTo>
                  <a:lnTo>
                    <a:pt x="450562" y="689162"/>
                  </a:lnTo>
                  <a:lnTo>
                    <a:pt x="449772" y="689162"/>
                  </a:lnTo>
                  <a:lnTo>
                    <a:pt x="449615" y="690432"/>
                  </a:lnTo>
                  <a:lnTo>
                    <a:pt x="453721" y="690432"/>
                  </a:lnTo>
                  <a:lnTo>
                    <a:pt x="451589" y="692972"/>
                  </a:lnTo>
                  <a:lnTo>
                    <a:pt x="452536" y="694242"/>
                  </a:lnTo>
                  <a:lnTo>
                    <a:pt x="453800" y="695512"/>
                  </a:lnTo>
                  <a:lnTo>
                    <a:pt x="453010" y="696782"/>
                  </a:lnTo>
                  <a:lnTo>
                    <a:pt x="451589" y="699322"/>
                  </a:lnTo>
                  <a:lnTo>
                    <a:pt x="451352" y="699322"/>
                  </a:lnTo>
                  <a:lnTo>
                    <a:pt x="451431" y="700592"/>
                  </a:lnTo>
                  <a:lnTo>
                    <a:pt x="447562" y="700592"/>
                  </a:lnTo>
                  <a:lnTo>
                    <a:pt x="446772" y="701862"/>
                  </a:lnTo>
                  <a:lnTo>
                    <a:pt x="447009" y="703132"/>
                  </a:lnTo>
                  <a:lnTo>
                    <a:pt x="447009" y="704402"/>
                  </a:lnTo>
                  <a:lnTo>
                    <a:pt x="449931" y="704402"/>
                  </a:lnTo>
                  <a:lnTo>
                    <a:pt x="450957" y="705672"/>
                  </a:lnTo>
                  <a:lnTo>
                    <a:pt x="450484" y="705672"/>
                  </a:lnTo>
                  <a:lnTo>
                    <a:pt x="453168" y="706942"/>
                  </a:lnTo>
                  <a:lnTo>
                    <a:pt x="449773" y="706942"/>
                  </a:lnTo>
                  <a:lnTo>
                    <a:pt x="449852" y="708212"/>
                  </a:lnTo>
                  <a:close/>
                </a:path>
                <a:path w="2360295" h="1867535">
                  <a:moveTo>
                    <a:pt x="448746" y="686622"/>
                  </a:moveTo>
                  <a:lnTo>
                    <a:pt x="458538" y="686622"/>
                  </a:lnTo>
                  <a:lnTo>
                    <a:pt x="458143" y="685352"/>
                  </a:lnTo>
                  <a:lnTo>
                    <a:pt x="449299" y="685352"/>
                  </a:lnTo>
                  <a:lnTo>
                    <a:pt x="448746" y="686622"/>
                  </a:lnTo>
                  <a:close/>
                </a:path>
                <a:path w="2360295" h="1867535">
                  <a:moveTo>
                    <a:pt x="446182" y="686471"/>
                  </a:moveTo>
                  <a:lnTo>
                    <a:pt x="448825" y="685352"/>
                  </a:lnTo>
                  <a:lnTo>
                    <a:pt x="445903" y="685352"/>
                  </a:lnTo>
                  <a:lnTo>
                    <a:pt x="446182" y="686471"/>
                  </a:lnTo>
                  <a:close/>
                </a:path>
                <a:path w="2360295" h="1867535">
                  <a:moveTo>
                    <a:pt x="446754" y="687502"/>
                  </a:moveTo>
                  <a:lnTo>
                    <a:pt x="446535" y="686622"/>
                  </a:lnTo>
                  <a:lnTo>
                    <a:pt x="446219" y="686622"/>
                  </a:lnTo>
                  <a:lnTo>
                    <a:pt x="446182" y="686471"/>
                  </a:lnTo>
                  <a:lnTo>
                    <a:pt x="445824" y="686622"/>
                  </a:lnTo>
                  <a:lnTo>
                    <a:pt x="446754" y="687502"/>
                  </a:lnTo>
                  <a:close/>
                </a:path>
                <a:path w="2360295" h="1867535">
                  <a:moveTo>
                    <a:pt x="446851" y="687892"/>
                  </a:moveTo>
                  <a:lnTo>
                    <a:pt x="447167" y="687892"/>
                  </a:lnTo>
                  <a:lnTo>
                    <a:pt x="446754" y="687502"/>
                  </a:lnTo>
                  <a:lnTo>
                    <a:pt x="446851" y="687892"/>
                  </a:lnTo>
                  <a:close/>
                </a:path>
                <a:path w="2360295" h="1867535">
                  <a:moveTo>
                    <a:pt x="449851" y="691702"/>
                  </a:moveTo>
                  <a:lnTo>
                    <a:pt x="450167" y="690432"/>
                  </a:lnTo>
                  <a:lnTo>
                    <a:pt x="449615" y="690432"/>
                  </a:lnTo>
                  <a:lnTo>
                    <a:pt x="449299" y="689162"/>
                  </a:lnTo>
                  <a:lnTo>
                    <a:pt x="449062" y="689162"/>
                  </a:lnTo>
                  <a:lnTo>
                    <a:pt x="449378" y="690432"/>
                  </a:lnTo>
                  <a:lnTo>
                    <a:pt x="449851" y="691702"/>
                  </a:lnTo>
                  <a:close/>
                </a:path>
                <a:path w="2360295" h="1867535">
                  <a:moveTo>
                    <a:pt x="451357" y="691621"/>
                  </a:moveTo>
                  <a:lnTo>
                    <a:pt x="453721" y="690432"/>
                  </a:lnTo>
                  <a:lnTo>
                    <a:pt x="451431" y="690432"/>
                  </a:lnTo>
                  <a:lnTo>
                    <a:pt x="451357" y="691621"/>
                  </a:lnTo>
                  <a:close/>
                </a:path>
                <a:path w="2360295" h="1867535">
                  <a:moveTo>
                    <a:pt x="451194" y="691702"/>
                  </a:moveTo>
                  <a:lnTo>
                    <a:pt x="451352" y="691702"/>
                  </a:lnTo>
                  <a:lnTo>
                    <a:pt x="451194" y="691702"/>
                  </a:lnTo>
                  <a:close/>
                </a:path>
                <a:path w="2360295" h="1867535">
                  <a:moveTo>
                    <a:pt x="448509" y="706942"/>
                  </a:moveTo>
                  <a:lnTo>
                    <a:pt x="449536" y="704402"/>
                  </a:lnTo>
                  <a:lnTo>
                    <a:pt x="448746" y="704402"/>
                  </a:lnTo>
                  <a:lnTo>
                    <a:pt x="448509" y="706942"/>
                  </a:lnTo>
                  <a:close/>
                </a:path>
                <a:path w="2360295" h="1867535">
                  <a:moveTo>
                    <a:pt x="451273" y="709482"/>
                  </a:moveTo>
                  <a:lnTo>
                    <a:pt x="459169" y="709482"/>
                  </a:lnTo>
                  <a:lnTo>
                    <a:pt x="458064" y="708212"/>
                  </a:lnTo>
                  <a:lnTo>
                    <a:pt x="451115" y="708212"/>
                  </a:lnTo>
                  <a:lnTo>
                    <a:pt x="451273" y="709482"/>
                  </a:lnTo>
                  <a:close/>
                </a:path>
                <a:path w="2360295" h="1867535">
                  <a:moveTo>
                    <a:pt x="447719" y="709482"/>
                  </a:moveTo>
                  <a:lnTo>
                    <a:pt x="448035" y="709482"/>
                  </a:lnTo>
                  <a:lnTo>
                    <a:pt x="447956" y="708212"/>
                  </a:lnTo>
                  <a:lnTo>
                    <a:pt x="447719" y="709482"/>
                  </a:lnTo>
                  <a:close/>
                </a:path>
                <a:path w="2360295" h="1867535">
                  <a:moveTo>
                    <a:pt x="446061" y="709482"/>
                  </a:moveTo>
                  <a:lnTo>
                    <a:pt x="447719" y="709482"/>
                  </a:lnTo>
                  <a:lnTo>
                    <a:pt x="445903" y="708212"/>
                  </a:lnTo>
                  <a:lnTo>
                    <a:pt x="446061" y="709482"/>
                  </a:lnTo>
                  <a:close/>
                </a:path>
                <a:path w="2360295" h="1867535">
                  <a:moveTo>
                    <a:pt x="451826" y="712049"/>
                  </a:moveTo>
                  <a:lnTo>
                    <a:pt x="461065" y="712049"/>
                  </a:lnTo>
                  <a:lnTo>
                    <a:pt x="459248" y="710779"/>
                  </a:lnTo>
                  <a:lnTo>
                    <a:pt x="451510" y="710779"/>
                  </a:lnTo>
                  <a:lnTo>
                    <a:pt x="451826" y="712049"/>
                  </a:lnTo>
                  <a:close/>
                </a:path>
                <a:path w="2360295" h="1867535">
                  <a:moveTo>
                    <a:pt x="460670" y="715859"/>
                  </a:moveTo>
                  <a:lnTo>
                    <a:pt x="460907" y="715859"/>
                  </a:lnTo>
                  <a:lnTo>
                    <a:pt x="460986" y="714589"/>
                  </a:lnTo>
                  <a:lnTo>
                    <a:pt x="461064" y="712049"/>
                  </a:lnTo>
                  <a:lnTo>
                    <a:pt x="460275" y="712049"/>
                  </a:lnTo>
                  <a:lnTo>
                    <a:pt x="459801" y="713319"/>
                  </a:lnTo>
                  <a:lnTo>
                    <a:pt x="452142" y="713319"/>
                  </a:lnTo>
                  <a:lnTo>
                    <a:pt x="452695" y="714589"/>
                  </a:lnTo>
                  <a:lnTo>
                    <a:pt x="460591" y="714589"/>
                  </a:lnTo>
                  <a:lnTo>
                    <a:pt x="460670" y="715859"/>
                  </a:lnTo>
                  <a:close/>
                </a:path>
                <a:path w="2360295" h="1867535">
                  <a:moveTo>
                    <a:pt x="452142" y="713319"/>
                  </a:moveTo>
                  <a:lnTo>
                    <a:pt x="459801" y="713319"/>
                  </a:lnTo>
                  <a:lnTo>
                    <a:pt x="459406" y="712049"/>
                  </a:lnTo>
                  <a:lnTo>
                    <a:pt x="453484" y="712049"/>
                  </a:lnTo>
                  <a:lnTo>
                    <a:pt x="452142" y="713319"/>
                  </a:lnTo>
                  <a:close/>
                </a:path>
                <a:path w="2360295" h="1867535">
                  <a:moveTo>
                    <a:pt x="445982" y="713319"/>
                  </a:moveTo>
                  <a:lnTo>
                    <a:pt x="447167" y="713319"/>
                  </a:lnTo>
                  <a:lnTo>
                    <a:pt x="446614" y="712049"/>
                  </a:lnTo>
                  <a:lnTo>
                    <a:pt x="445824" y="712049"/>
                  </a:lnTo>
                  <a:lnTo>
                    <a:pt x="445982" y="713319"/>
                  </a:lnTo>
                  <a:close/>
                </a:path>
                <a:path w="2360295" h="1867535">
                  <a:moveTo>
                    <a:pt x="448396" y="714024"/>
                  </a:moveTo>
                  <a:lnTo>
                    <a:pt x="448352" y="713319"/>
                  </a:lnTo>
                  <a:lnTo>
                    <a:pt x="447957" y="713319"/>
                  </a:lnTo>
                  <a:lnTo>
                    <a:pt x="448396" y="714024"/>
                  </a:lnTo>
                  <a:close/>
                </a:path>
                <a:path w="2360295" h="1867535">
                  <a:moveTo>
                    <a:pt x="446377" y="714589"/>
                  </a:moveTo>
                  <a:lnTo>
                    <a:pt x="446693" y="714589"/>
                  </a:lnTo>
                  <a:lnTo>
                    <a:pt x="447325" y="713319"/>
                  </a:lnTo>
                  <a:lnTo>
                    <a:pt x="446140" y="713319"/>
                  </a:lnTo>
                  <a:lnTo>
                    <a:pt x="446377" y="714589"/>
                  </a:lnTo>
                  <a:close/>
                </a:path>
                <a:path w="2360295" h="1867535">
                  <a:moveTo>
                    <a:pt x="448431" y="714589"/>
                  </a:moveTo>
                  <a:lnTo>
                    <a:pt x="448747" y="714589"/>
                  </a:lnTo>
                  <a:lnTo>
                    <a:pt x="448396" y="714024"/>
                  </a:lnTo>
                  <a:lnTo>
                    <a:pt x="448431" y="714589"/>
                  </a:lnTo>
                  <a:close/>
                </a:path>
                <a:path w="2360295" h="1867535">
                  <a:moveTo>
                    <a:pt x="459169" y="717129"/>
                  </a:moveTo>
                  <a:lnTo>
                    <a:pt x="459959" y="717129"/>
                  </a:lnTo>
                  <a:lnTo>
                    <a:pt x="460275" y="715859"/>
                  </a:lnTo>
                  <a:lnTo>
                    <a:pt x="459959" y="715859"/>
                  </a:lnTo>
                  <a:lnTo>
                    <a:pt x="458380" y="714589"/>
                  </a:lnTo>
                  <a:lnTo>
                    <a:pt x="459169" y="717129"/>
                  </a:lnTo>
                  <a:close/>
                </a:path>
                <a:path w="2360295" h="1867535">
                  <a:moveTo>
                    <a:pt x="450247" y="715859"/>
                  </a:moveTo>
                  <a:lnTo>
                    <a:pt x="457748" y="715859"/>
                  </a:lnTo>
                  <a:lnTo>
                    <a:pt x="457906" y="714589"/>
                  </a:lnTo>
                  <a:lnTo>
                    <a:pt x="451431" y="714589"/>
                  </a:lnTo>
                  <a:lnTo>
                    <a:pt x="450247" y="715859"/>
                  </a:lnTo>
                  <a:close/>
                </a:path>
                <a:path w="2360295" h="1867535">
                  <a:moveTo>
                    <a:pt x="446930" y="715859"/>
                  </a:moveTo>
                  <a:lnTo>
                    <a:pt x="449220" y="715859"/>
                  </a:lnTo>
                  <a:lnTo>
                    <a:pt x="449931" y="714589"/>
                  </a:lnTo>
                  <a:lnTo>
                    <a:pt x="445667" y="714589"/>
                  </a:lnTo>
                  <a:lnTo>
                    <a:pt x="446930" y="715859"/>
                  </a:lnTo>
                  <a:close/>
                </a:path>
                <a:path w="2360295" h="1867535">
                  <a:moveTo>
                    <a:pt x="453011" y="723479"/>
                  </a:moveTo>
                  <a:lnTo>
                    <a:pt x="457669" y="723479"/>
                  </a:lnTo>
                  <a:lnTo>
                    <a:pt x="458696" y="722209"/>
                  </a:lnTo>
                  <a:lnTo>
                    <a:pt x="459959" y="720939"/>
                  </a:lnTo>
                  <a:lnTo>
                    <a:pt x="457512" y="720939"/>
                  </a:lnTo>
                  <a:lnTo>
                    <a:pt x="457906" y="719669"/>
                  </a:lnTo>
                  <a:lnTo>
                    <a:pt x="457906" y="718399"/>
                  </a:lnTo>
                  <a:lnTo>
                    <a:pt x="457117" y="717129"/>
                  </a:lnTo>
                  <a:lnTo>
                    <a:pt x="458301" y="717129"/>
                  </a:lnTo>
                  <a:lnTo>
                    <a:pt x="457511" y="715859"/>
                  </a:lnTo>
                  <a:lnTo>
                    <a:pt x="446062" y="715859"/>
                  </a:lnTo>
                  <a:lnTo>
                    <a:pt x="447088" y="717129"/>
                  </a:lnTo>
                  <a:lnTo>
                    <a:pt x="447799" y="718399"/>
                  </a:lnTo>
                  <a:lnTo>
                    <a:pt x="446299" y="719669"/>
                  </a:lnTo>
                  <a:lnTo>
                    <a:pt x="445825" y="719669"/>
                  </a:lnTo>
                  <a:lnTo>
                    <a:pt x="447167" y="720939"/>
                  </a:lnTo>
                  <a:lnTo>
                    <a:pt x="444720" y="722209"/>
                  </a:lnTo>
                  <a:lnTo>
                    <a:pt x="452853" y="722209"/>
                  </a:lnTo>
                  <a:lnTo>
                    <a:pt x="453011" y="723479"/>
                  </a:lnTo>
                  <a:close/>
                </a:path>
                <a:path w="2360295" h="1867535">
                  <a:moveTo>
                    <a:pt x="449335" y="722670"/>
                  </a:moveTo>
                  <a:lnTo>
                    <a:pt x="449852" y="722209"/>
                  </a:lnTo>
                  <a:lnTo>
                    <a:pt x="447957" y="722209"/>
                  </a:lnTo>
                  <a:lnTo>
                    <a:pt x="449335" y="722670"/>
                  </a:lnTo>
                  <a:close/>
                </a:path>
                <a:path w="2360295" h="1867535">
                  <a:moveTo>
                    <a:pt x="448769" y="723176"/>
                  </a:moveTo>
                  <a:lnTo>
                    <a:pt x="449335" y="722670"/>
                  </a:lnTo>
                  <a:lnTo>
                    <a:pt x="447957" y="722209"/>
                  </a:lnTo>
                  <a:lnTo>
                    <a:pt x="448769" y="723176"/>
                  </a:lnTo>
                  <a:close/>
                </a:path>
                <a:path w="2360295" h="1867535">
                  <a:moveTo>
                    <a:pt x="446693" y="724749"/>
                  </a:moveTo>
                  <a:lnTo>
                    <a:pt x="447167" y="724749"/>
                  </a:lnTo>
                  <a:lnTo>
                    <a:pt x="447325" y="723479"/>
                  </a:lnTo>
                  <a:lnTo>
                    <a:pt x="448431" y="723479"/>
                  </a:lnTo>
                  <a:lnTo>
                    <a:pt x="448769" y="723176"/>
                  </a:lnTo>
                  <a:lnTo>
                    <a:pt x="447957" y="722209"/>
                  </a:lnTo>
                  <a:lnTo>
                    <a:pt x="446615" y="722209"/>
                  </a:lnTo>
                  <a:lnTo>
                    <a:pt x="446536" y="723479"/>
                  </a:lnTo>
                  <a:lnTo>
                    <a:pt x="446693" y="724749"/>
                  </a:lnTo>
                  <a:close/>
                </a:path>
                <a:path w="2360295" h="1867535">
                  <a:moveTo>
                    <a:pt x="450484" y="727289"/>
                  </a:moveTo>
                  <a:lnTo>
                    <a:pt x="455458" y="727289"/>
                  </a:lnTo>
                  <a:lnTo>
                    <a:pt x="455695" y="724749"/>
                  </a:lnTo>
                  <a:lnTo>
                    <a:pt x="458301" y="724749"/>
                  </a:lnTo>
                  <a:lnTo>
                    <a:pt x="458064" y="723479"/>
                  </a:lnTo>
                  <a:lnTo>
                    <a:pt x="451747" y="723479"/>
                  </a:lnTo>
                  <a:lnTo>
                    <a:pt x="449335" y="722670"/>
                  </a:lnTo>
                  <a:lnTo>
                    <a:pt x="448769" y="723176"/>
                  </a:lnTo>
                  <a:lnTo>
                    <a:pt x="450089" y="724749"/>
                  </a:lnTo>
                  <a:lnTo>
                    <a:pt x="448905" y="726019"/>
                  </a:lnTo>
                  <a:lnTo>
                    <a:pt x="451510" y="726019"/>
                  </a:lnTo>
                  <a:lnTo>
                    <a:pt x="450401" y="727068"/>
                  </a:lnTo>
                  <a:lnTo>
                    <a:pt x="450484" y="727289"/>
                  </a:lnTo>
                  <a:close/>
                </a:path>
                <a:path w="2360295" h="1867535">
                  <a:moveTo>
                    <a:pt x="458696" y="727289"/>
                  </a:moveTo>
                  <a:lnTo>
                    <a:pt x="460411" y="724890"/>
                  </a:lnTo>
                  <a:lnTo>
                    <a:pt x="460433" y="724749"/>
                  </a:lnTo>
                  <a:lnTo>
                    <a:pt x="455695" y="724749"/>
                  </a:lnTo>
                  <a:lnTo>
                    <a:pt x="456011" y="726019"/>
                  </a:lnTo>
                  <a:lnTo>
                    <a:pt x="457512" y="726019"/>
                  </a:lnTo>
                  <a:lnTo>
                    <a:pt x="458696" y="727289"/>
                  </a:lnTo>
                  <a:close/>
                </a:path>
                <a:path w="2360295" h="1867535">
                  <a:moveTo>
                    <a:pt x="460512" y="727289"/>
                  </a:moveTo>
                  <a:lnTo>
                    <a:pt x="460986" y="726019"/>
                  </a:lnTo>
                  <a:lnTo>
                    <a:pt x="461144" y="726019"/>
                  </a:lnTo>
                  <a:lnTo>
                    <a:pt x="460512" y="724890"/>
                  </a:lnTo>
                  <a:lnTo>
                    <a:pt x="460512" y="727289"/>
                  </a:lnTo>
                  <a:close/>
                </a:path>
                <a:path w="2360295" h="1867535">
                  <a:moveTo>
                    <a:pt x="448983" y="727289"/>
                  </a:moveTo>
                  <a:lnTo>
                    <a:pt x="450168" y="727289"/>
                  </a:lnTo>
                  <a:lnTo>
                    <a:pt x="450401" y="727068"/>
                  </a:lnTo>
                  <a:lnTo>
                    <a:pt x="450010" y="726019"/>
                  </a:lnTo>
                  <a:lnTo>
                    <a:pt x="448905" y="726019"/>
                  </a:lnTo>
                  <a:lnTo>
                    <a:pt x="448983" y="727289"/>
                  </a:lnTo>
                  <a:close/>
                </a:path>
                <a:path w="2360295" h="1867535">
                  <a:moveTo>
                    <a:pt x="447720" y="727289"/>
                  </a:moveTo>
                  <a:lnTo>
                    <a:pt x="448983" y="727289"/>
                  </a:lnTo>
                  <a:lnTo>
                    <a:pt x="448194" y="726019"/>
                  </a:lnTo>
                  <a:lnTo>
                    <a:pt x="447799" y="726019"/>
                  </a:lnTo>
                  <a:lnTo>
                    <a:pt x="447720" y="727289"/>
                  </a:lnTo>
                  <a:close/>
                </a:path>
                <a:path w="2360295" h="1867535">
                  <a:moveTo>
                    <a:pt x="448905" y="728559"/>
                  </a:moveTo>
                  <a:lnTo>
                    <a:pt x="450800" y="728559"/>
                  </a:lnTo>
                  <a:lnTo>
                    <a:pt x="450822" y="728196"/>
                  </a:lnTo>
                  <a:lnTo>
                    <a:pt x="450401" y="727068"/>
                  </a:lnTo>
                  <a:lnTo>
                    <a:pt x="450168" y="727289"/>
                  </a:lnTo>
                  <a:lnTo>
                    <a:pt x="449220" y="727289"/>
                  </a:lnTo>
                  <a:lnTo>
                    <a:pt x="448905" y="728559"/>
                  </a:lnTo>
                  <a:close/>
                </a:path>
                <a:path w="2360295" h="1867535">
                  <a:moveTo>
                    <a:pt x="458196" y="730929"/>
                  </a:moveTo>
                  <a:lnTo>
                    <a:pt x="463355" y="728559"/>
                  </a:lnTo>
                  <a:lnTo>
                    <a:pt x="460591" y="728559"/>
                  </a:lnTo>
                  <a:lnTo>
                    <a:pt x="460275" y="727289"/>
                  </a:lnTo>
                  <a:lnTo>
                    <a:pt x="459486" y="728559"/>
                  </a:lnTo>
                  <a:lnTo>
                    <a:pt x="458538" y="729829"/>
                  </a:lnTo>
                  <a:lnTo>
                    <a:pt x="458196" y="730929"/>
                  </a:lnTo>
                  <a:close/>
                </a:path>
                <a:path w="2360295" h="1867535">
                  <a:moveTo>
                    <a:pt x="460670" y="745069"/>
                  </a:moveTo>
                  <a:lnTo>
                    <a:pt x="461776" y="745069"/>
                  </a:lnTo>
                  <a:lnTo>
                    <a:pt x="461472" y="743847"/>
                  </a:lnTo>
                  <a:lnTo>
                    <a:pt x="461381" y="742529"/>
                  </a:lnTo>
                  <a:lnTo>
                    <a:pt x="461271" y="739706"/>
                  </a:lnTo>
                  <a:lnTo>
                    <a:pt x="461391" y="738639"/>
                  </a:lnTo>
                  <a:lnTo>
                    <a:pt x="462723" y="737449"/>
                  </a:lnTo>
                  <a:lnTo>
                    <a:pt x="462013" y="736179"/>
                  </a:lnTo>
                  <a:lnTo>
                    <a:pt x="460197" y="734909"/>
                  </a:lnTo>
                  <a:lnTo>
                    <a:pt x="461381" y="732369"/>
                  </a:lnTo>
                  <a:lnTo>
                    <a:pt x="457827" y="731099"/>
                  </a:lnTo>
                  <a:lnTo>
                    <a:pt x="458068" y="730988"/>
                  </a:lnTo>
                  <a:lnTo>
                    <a:pt x="457275" y="729829"/>
                  </a:lnTo>
                  <a:lnTo>
                    <a:pt x="456722" y="729829"/>
                  </a:lnTo>
                  <a:lnTo>
                    <a:pt x="456654" y="728196"/>
                  </a:lnTo>
                  <a:lnTo>
                    <a:pt x="456485" y="727289"/>
                  </a:lnTo>
                  <a:lnTo>
                    <a:pt x="455932" y="727289"/>
                  </a:lnTo>
                  <a:lnTo>
                    <a:pt x="455695" y="728559"/>
                  </a:lnTo>
                  <a:lnTo>
                    <a:pt x="451194" y="728559"/>
                  </a:lnTo>
                  <a:lnTo>
                    <a:pt x="450326" y="729829"/>
                  </a:lnTo>
                  <a:lnTo>
                    <a:pt x="450642" y="731099"/>
                  </a:lnTo>
                  <a:lnTo>
                    <a:pt x="452379" y="732369"/>
                  </a:lnTo>
                  <a:lnTo>
                    <a:pt x="452774" y="732369"/>
                  </a:lnTo>
                  <a:lnTo>
                    <a:pt x="453168" y="733639"/>
                  </a:lnTo>
                  <a:lnTo>
                    <a:pt x="451431" y="733639"/>
                  </a:lnTo>
                  <a:lnTo>
                    <a:pt x="451589" y="734909"/>
                  </a:lnTo>
                  <a:lnTo>
                    <a:pt x="451194" y="734909"/>
                  </a:lnTo>
                  <a:lnTo>
                    <a:pt x="448904" y="736179"/>
                  </a:lnTo>
                  <a:lnTo>
                    <a:pt x="452931" y="736179"/>
                  </a:lnTo>
                  <a:lnTo>
                    <a:pt x="453089" y="738719"/>
                  </a:lnTo>
                  <a:lnTo>
                    <a:pt x="451036" y="738719"/>
                  </a:lnTo>
                  <a:lnTo>
                    <a:pt x="450799" y="739989"/>
                  </a:lnTo>
                  <a:lnTo>
                    <a:pt x="447285" y="739989"/>
                  </a:lnTo>
                  <a:lnTo>
                    <a:pt x="445983" y="741259"/>
                  </a:lnTo>
                  <a:lnTo>
                    <a:pt x="459959" y="741259"/>
                  </a:lnTo>
                  <a:lnTo>
                    <a:pt x="460196" y="742529"/>
                  </a:lnTo>
                  <a:lnTo>
                    <a:pt x="460215" y="743847"/>
                  </a:lnTo>
                  <a:lnTo>
                    <a:pt x="460670" y="745069"/>
                  </a:lnTo>
                  <a:close/>
                </a:path>
                <a:path w="2360295" h="1867535">
                  <a:moveTo>
                    <a:pt x="455222" y="728559"/>
                  </a:moveTo>
                  <a:lnTo>
                    <a:pt x="455379" y="727289"/>
                  </a:lnTo>
                  <a:lnTo>
                    <a:pt x="454590" y="727289"/>
                  </a:lnTo>
                  <a:lnTo>
                    <a:pt x="455222" y="728559"/>
                  </a:lnTo>
                  <a:close/>
                </a:path>
                <a:path w="2360295" h="1867535">
                  <a:moveTo>
                    <a:pt x="450957" y="728559"/>
                  </a:moveTo>
                  <a:lnTo>
                    <a:pt x="454906" y="728559"/>
                  </a:lnTo>
                  <a:lnTo>
                    <a:pt x="453642" y="727289"/>
                  </a:lnTo>
                  <a:lnTo>
                    <a:pt x="450879" y="727289"/>
                  </a:lnTo>
                  <a:lnTo>
                    <a:pt x="450822" y="728196"/>
                  </a:lnTo>
                  <a:lnTo>
                    <a:pt x="450957" y="728559"/>
                  </a:lnTo>
                  <a:close/>
                </a:path>
                <a:path w="2360295" h="1867535">
                  <a:moveTo>
                    <a:pt x="450800" y="728559"/>
                  </a:moveTo>
                  <a:lnTo>
                    <a:pt x="450957" y="728559"/>
                  </a:lnTo>
                  <a:lnTo>
                    <a:pt x="450822" y="728196"/>
                  </a:lnTo>
                  <a:lnTo>
                    <a:pt x="450800" y="728559"/>
                  </a:lnTo>
                  <a:close/>
                </a:path>
                <a:path w="2360295" h="1867535">
                  <a:moveTo>
                    <a:pt x="447799" y="729829"/>
                  </a:moveTo>
                  <a:lnTo>
                    <a:pt x="449536" y="729829"/>
                  </a:lnTo>
                  <a:lnTo>
                    <a:pt x="449062" y="728559"/>
                  </a:lnTo>
                  <a:lnTo>
                    <a:pt x="447799" y="728559"/>
                  </a:lnTo>
                  <a:lnTo>
                    <a:pt x="447799" y="729829"/>
                  </a:lnTo>
                  <a:close/>
                </a:path>
                <a:path w="2360295" h="1867535">
                  <a:moveTo>
                    <a:pt x="445824" y="732369"/>
                  </a:moveTo>
                  <a:lnTo>
                    <a:pt x="448211" y="731384"/>
                  </a:lnTo>
                  <a:lnTo>
                    <a:pt x="448193" y="731099"/>
                  </a:lnTo>
                  <a:lnTo>
                    <a:pt x="447404" y="731099"/>
                  </a:lnTo>
                  <a:lnTo>
                    <a:pt x="447167" y="728559"/>
                  </a:lnTo>
                  <a:lnTo>
                    <a:pt x="446298" y="729829"/>
                  </a:lnTo>
                  <a:lnTo>
                    <a:pt x="446140" y="729829"/>
                  </a:lnTo>
                  <a:lnTo>
                    <a:pt x="446130" y="731384"/>
                  </a:lnTo>
                  <a:lnTo>
                    <a:pt x="445824" y="732369"/>
                  </a:lnTo>
                  <a:close/>
                </a:path>
                <a:path w="2360295" h="1867535">
                  <a:moveTo>
                    <a:pt x="448268" y="732302"/>
                  </a:moveTo>
                  <a:lnTo>
                    <a:pt x="448904" y="731099"/>
                  </a:lnTo>
                  <a:lnTo>
                    <a:pt x="448211" y="731384"/>
                  </a:lnTo>
                  <a:lnTo>
                    <a:pt x="448268" y="732302"/>
                  </a:lnTo>
                  <a:close/>
                </a:path>
                <a:path w="2360295" h="1867535">
                  <a:moveTo>
                    <a:pt x="447562" y="733639"/>
                  </a:moveTo>
                  <a:lnTo>
                    <a:pt x="448351" y="733639"/>
                  </a:lnTo>
                  <a:lnTo>
                    <a:pt x="448268" y="732302"/>
                  </a:lnTo>
                  <a:lnTo>
                    <a:pt x="447562" y="733639"/>
                  </a:lnTo>
                  <a:close/>
                </a:path>
                <a:path w="2360295" h="1867535">
                  <a:moveTo>
                    <a:pt x="451431" y="733639"/>
                  </a:moveTo>
                  <a:lnTo>
                    <a:pt x="451826" y="733639"/>
                  </a:lnTo>
                  <a:lnTo>
                    <a:pt x="451905" y="732369"/>
                  </a:lnTo>
                  <a:lnTo>
                    <a:pt x="451273" y="732369"/>
                  </a:lnTo>
                  <a:lnTo>
                    <a:pt x="451431" y="733639"/>
                  </a:lnTo>
                  <a:close/>
                </a:path>
                <a:path w="2360295" h="1867535">
                  <a:moveTo>
                    <a:pt x="447799" y="734909"/>
                  </a:moveTo>
                  <a:lnTo>
                    <a:pt x="451589" y="734909"/>
                  </a:lnTo>
                  <a:lnTo>
                    <a:pt x="448746" y="733639"/>
                  </a:lnTo>
                  <a:lnTo>
                    <a:pt x="447799" y="734909"/>
                  </a:lnTo>
                  <a:close/>
                </a:path>
                <a:path w="2360295" h="1867535">
                  <a:moveTo>
                    <a:pt x="450799" y="737449"/>
                  </a:moveTo>
                  <a:lnTo>
                    <a:pt x="452931" y="736179"/>
                  </a:lnTo>
                  <a:lnTo>
                    <a:pt x="449457" y="736179"/>
                  </a:lnTo>
                  <a:lnTo>
                    <a:pt x="450799" y="737449"/>
                  </a:lnTo>
                  <a:close/>
                </a:path>
                <a:path w="2360295" h="1867535">
                  <a:moveTo>
                    <a:pt x="448835" y="738639"/>
                  </a:moveTo>
                  <a:lnTo>
                    <a:pt x="448983" y="737449"/>
                  </a:lnTo>
                  <a:lnTo>
                    <a:pt x="449457" y="736179"/>
                  </a:lnTo>
                  <a:lnTo>
                    <a:pt x="448904" y="736179"/>
                  </a:lnTo>
                  <a:lnTo>
                    <a:pt x="446614" y="737449"/>
                  </a:lnTo>
                  <a:lnTo>
                    <a:pt x="448835" y="738639"/>
                  </a:lnTo>
                  <a:close/>
                </a:path>
                <a:path w="2360295" h="1867535">
                  <a:moveTo>
                    <a:pt x="451036" y="738719"/>
                  </a:moveTo>
                  <a:lnTo>
                    <a:pt x="451747" y="738719"/>
                  </a:lnTo>
                  <a:lnTo>
                    <a:pt x="451352" y="737449"/>
                  </a:lnTo>
                  <a:lnTo>
                    <a:pt x="451036" y="738719"/>
                  </a:lnTo>
                  <a:close/>
                </a:path>
                <a:path w="2360295" h="1867535">
                  <a:moveTo>
                    <a:pt x="448825" y="738719"/>
                  </a:moveTo>
                  <a:lnTo>
                    <a:pt x="448983" y="738719"/>
                  </a:lnTo>
                  <a:lnTo>
                    <a:pt x="448835" y="738639"/>
                  </a:lnTo>
                  <a:close/>
                </a:path>
                <a:path w="2360295" h="1867535">
                  <a:moveTo>
                    <a:pt x="449812" y="739354"/>
                  </a:moveTo>
                  <a:lnTo>
                    <a:pt x="450246" y="738719"/>
                  </a:lnTo>
                  <a:lnTo>
                    <a:pt x="449773" y="738719"/>
                  </a:lnTo>
                  <a:lnTo>
                    <a:pt x="449812" y="739354"/>
                  </a:lnTo>
                  <a:close/>
                </a:path>
                <a:path w="2360295" h="1867535">
                  <a:moveTo>
                    <a:pt x="447285" y="739989"/>
                  </a:moveTo>
                  <a:lnTo>
                    <a:pt x="449378" y="739989"/>
                  </a:lnTo>
                  <a:lnTo>
                    <a:pt x="449571" y="739706"/>
                  </a:lnTo>
                  <a:lnTo>
                    <a:pt x="448588" y="738719"/>
                  </a:lnTo>
                  <a:lnTo>
                    <a:pt x="447285" y="739989"/>
                  </a:lnTo>
                  <a:close/>
                </a:path>
                <a:path w="2360295" h="1867535">
                  <a:moveTo>
                    <a:pt x="449852" y="739989"/>
                  </a:moveTo>
                  <a:lnTo>
                    <a:pt x="449812" y="739354"/>
                  </a:lnTo>
                  <a:lnTo>
                    <a:pt x="449571" y="739706"/>
                  </a:lnTo>
                  <a:lnTo>
                    <a:pt x="449852" y="739989"/>
                  </a:lnTo>
                  <a:close/>
                </a:path>
                <a:path w="2360295" h="1867535">
                  <a:moveTo>
                    <a:pt x="459762" y="759039"/>
                  </a:moveTo>
                  <a:lnTo>
                    <a:pt x="460512" y="759039"/>
                  </a:lnTo>
                  <a:lnTo>
                    <a:pt x="462328" y="756499"/>
                  </a:lnTo>
                  <a:lnTo>
                    <a:pt x="460907" y="753959"/>
                  </a:lnTo>
                  <a:lnTo>
                    <a:pt x="461302" y="751419"/>
                  </a:lnTo>
                  <a:lnTo>
                    <a:pt x="460354" y="748879"/>
                  </a:lnTo>
                  <a:lnTo>
                    <a:pt x="460117" y="747609"/>
                  </a:lnTo>
                  <a:lnTo>
                    <a:pt x="461223" y="747609"/>
                  </a:lnTo>
                  <a:lnTo>
                    <a:pt x="461381" y="746339"/>
                  </a:lnTo>
                  <a:lnTo>
                    <a:pt x="459565" y="746339"/>
                  </a:lnTo>
                  <a:lnTo>
                    <a:pt x="458933" y="745069"/>
                  </a:lnTo>
                  <a:lnTo>
                    <a:pt x="458696" y="745069"/>
                  </a:lnTo>
                  <a:lnTo>
                    <a:pt x="460215" y="743847"/>
                  </a:lnTo>
                  <a:lnTo>
                    <a:pt x="458301" y="742529"/>
                  </a:lnTo>
                  <a:lnTo>
                    <a:pt x="458301" y="741259"/>
                  </a:lnTo>
                  <a:lnTo>
                    <a:pt x="445983" y="741259"/>
                  </a:lnTo>
                  <a:lnTo>
                    <a:pt x="446772" y="743799"/>
                  </a:lnTo>
                  <a:lnTo>
                    <a:pt x="449457" y="743799"/>
                  </a:lnTo>
                  <a:lnTo>
                    <a:pt x="449457" y="746339"/>
                  </a:lnTo>
                  <a:lnTo>
                    <a:pt x="449299" y="747609"/>
                  </a:lnTo>
                  <a:lnTo>
                    <a:pt x="450167" y="750149"/>
                  </a:lnTo>
                  <a:lnTo>
                    <a:pt x="448430" y="751419"/>
                  </a:lnTo>
                  <a:lnTo>
                    <a:pt x="449615" y="753959"/>
                  </a:lnTo>
                  <a:lnTo>
                    <a:pt x="450641" y="753959"/>
                  </a:lnTo>
                  <a:lnTo>
                    <a:pt x="450641" y="755229"/>
                  </a:lnTo>
                  <a:lnTo>
                    <a:pt x="448456" y="756327"/>
                  </a:lnTo>
                  <a:lnTo>
                    <a:pt x="448509" y="756499"/>
                  </a:lnTo>
                  <a:lnTo>
                    <a:pt x="448114" y="756499"/>
                  </a:lnTo>
                  <a:lnTo>
                    <a:pt x="451747" y="757769"/>
                  </a:lnTo>
                  <a:lnTo>
                    <a:pt x="459170" y="757769"/>
                  </a:lnTo>
                  <a:lnTo>
                    <a:pt x="459762" y="759039"/>
                  </a:lnTo>
                  <a:close/>
                </a:path>
                <a:path w="2360295" h="1867535">
                  <a:moveTo>
                    <a:pt x="446851" y="746339"/>
                  </a:moveTo>
                  <a:lnTo>
                    <a:pt x="447483" y="745069"/>
                  </a:lnTo>
                  <a:lnTo>
                    <a:pt x="448746" y="745069"/>
                  </a:lnTo>
                  <a:lnTo>
                    <a:pt x="448983" y="743799"/>
                  </a:lnTo>
                  <a:lnTo>
                    <a:pt x="446772" y="743799"/>
                  </a:lnTo>
                  <a:lnTo>
                    <a:pt x="446851" y="746339"/>
                  </a:lnTo>
                  <a:close/>
                </a:path>
                <a:path w="2360295" h="1867535">
                  <a:moveTo>
                    <a:pt x="460749" y="746339"/>
                  </a:moveTo>
                  <a:lnTo>
                    <a:pt x="461538" y="746339"/>
                  </a:lnTo>
                  <a:lnTo>
                    <a:pt x="461223" y="745069"/>
                  </a:lnTo>
                  <a:lnTo>
                    <a:pt x="460591" y="745069"/>
                  </a:lnTo>
                  <a:lnTo>
                    <a:pt x="460749" y="746339"/>
                  </a:lnTo>
                  <a:close/>
                </a:path>
                <a:path w="2360295" h="1867535">
                  <a:moveTo>
                    <a:pt x="448328" y="755917"/>
                  </a:moveTo>
                  <a:lnTo>
                    <a:pt x="450641" y="753959"/>
                  </a:lnTo>
                  <a:lnTo>
                    <a:pt x="449930" y="753959"/>
                  </a:lnTo>
                  <a:lnTo>
                    <a:pt x="448380" y="755678"/>
                  </a:lnTo>
                  <a:lnTo>
                    <a:pt x="448328" y="755917"/>
                  </a:lnTo>
                  <a:close/>
                </a:path>
                <a:path w="2360295" h="1867535">
                  <a:moveTo>
                    <a:pt x="447541" y="755008"/>
                  </a:moveTo>
                  <a:lnTo>
                    <a:pt x="448193" y="753959"/>
                  </a:lnTo>
                  <a:lnTo>
                    <a:pt x="446693" y="753959"/>
                  </a:lnTo>
                  <a:lnTo>
                    <a:pt x="447541" y="755008"/>
                  </a:lnTo>
                  <a:close/>
                </a:path>
                <a:path w="2360295" h="1867535">
                  <a:moveTo>
                    <a:pt x="447404" y="755229"/>
                  </a:moveTo>
                  <a:lnTo>
                    <a:pt x="447719" y="755229"/>
                  </a:lnTo>
                  <a:lnTo>
                    <a:pt x="447541" y="755008"/>
                  </a:lnTo>
                  <a:lnTo>
                    <a:pt x="447404" y="755229"/>
                  </a:lnTo>
                  <a:close/>
                </a:path>
                <a:path w="2360295" h="1867535">
                  <a:moveTo>
                    <a:pt x="447944" y="756162"/>
                  </a:moveTo>
                  <a:lnTo>
                    <a:pt x="448165" y="755917"/>
                  </a:lnTo>
                  <a:lnTo>
                    <a:pt x="448224" y="755583"/>
                  </a:lnTo>
                  <a:lnTo>
                    <a:pt x="448114" y="755229"/>
                  </a:lnTo>
                  <a:lnTo>
                    <a:pt x="447719" y="755229"/>
                  </a:lnTo>
                  <a:lnTo>
                    <a:pt x="446971" y="755583"/>
                  </a:lnTo>
                  <a:lnTo>
                    <a:pt x="447944" y="756162"/>
                  </a:lnTo>
                  <a:close/>
                </a:path>
                <a:path w="2360295" h="1867535">
                  <a:moveTo>
                    <a:pt x="446769" y="755678"/>
                  </a:moveTo>
                  <a:lnTo>
                    <a:pt x="446971" y="755583"/>
                  </a:lnTo>
                  <a:lnTo>
                    <a:pt x="446377" y="755229"/>
                  </a:lnTo>
                  <a:lnTo>
                    <a:pt x="446769" y="755678"/>
                  </a:lnTo>
                  <a:close/>
                </a:path>
                <a:path w="2360295" h="1867535">
                  <a:moveTo>
                    <a:pt x="447009" y="757769"/>
                  </a:moveTo>
                  <a:lnTo>
                    <a:pt x="447404" y="756499"/>
                  </a:lnTo>
                  <a:lnTo>
                    <a:pt x="446769" y="755678"/>
                  </a:lnTo>
                  <a:lnTo>
                    <a:pt x="445035" y="756499"/>
                  </a:lnTo>
                  <a:lnTo>
                    <a:pt x="447009" y="757769"/>
                  </a:lnTo>
                  <a:close/>
                </a:path>
                <a:path w="2360295" h="1867535">
                  <a:moveTo>
                    <a:pt x="447999" y="756195"/>
                  </a:moveTo>
                  <a:lnTo>
                    <a:pt x="448328" y="755917"/>
                  </a:lnTo>
                  <a:lnTo>
                    <a:pt x="448286" y="755782"/>
                  </a:lnTo>
                  <a:lnTo>
                    <a:pt x="447944" y="756162"/>
                  </a:lnTo>
                  <a:close/>
                </a:path>
                <a:path w="2360295" h="1867535">
                  <a:moveTo>
                    <a:pt x="448328" y="756391"/>
                  </a:moveTo>
                  <a:lnTo>
                    <a:pt x="448415" y="756195"/>
                  </a:lnTo>
                  <a:lnTo>
                    <a:pt x="448328" y="755917"/>
                  </a:lnTo>
                  <a:lnTo>
                    <a:pt x="447999" y="756195"/>
                  </a:lnTo>
                  <a:lnTo>
                    <a:pt x="448328" y="756391"/>
                  </a:lnTo>
                  <a:close/>
                </a:path>
                <a:path w="2360295" h="1867535">
                  <a:moveTo>
                    <a:pt x="447640" y="756499"/>
                  </a:moveTo>
                  <a:lnTo>
                    <a:pt x="447843" y="756327"/>
                  </a:lnTo>
                  <a:lnTo>
                    <a:pt x="447944" y="756162"/>
                  </a:lnTo>
                  <a:lnTo>
                    <a:pt x="447640" y="756499"/>
                  </a:lnTo>
                  <a:close/>
                </a:path>
                <a:path w="2360295" h="1867535">
                  <a:moveTo>
                    <a:pt x="448509" y="756499"/>
                  </a:moveTo>
                  <a:lnTo>
                    <a:pt x="448456" y="756327"/>
                  </a:lnTo>
                  <a:lnTo>
                    <a:pt x="448328" y="756391"/>
                  </a:lnTo>
                  <a:lnTo>
                    <a:pt x="448509" y="756499"/>
                  </a:lnTo>
                  <a:close/>
                </a:path>
                <a:path w="2360295" h="1867535">
                  <a:moveTo>
                    <a:pt x="448114" y="756499"/>
                  </a:moveTo>
                  <a:lnTo>
                    <a:pt x="448509" y="756499"/>
                  </a:lnTo>
                  <a:lnTo>
                    <a:pt x="448328" y="756391"/>
                  </a:lnTo>
                  <a:lnTo>
                    <a:pt x="448114" y="756499"/>
                  </a:lnTo>
                  <a:close/>
                </a:path>
                <a:path w="2360295" h="1867535">
                  <a:moveTo>
                    <a:pt x="456564" y="761579"/>
                  </a:moveTo>
                  <a:lnTo>
                    <a:pt x="459170" y="757769"/>
                  </a:lnTo>
                  <a:lnTo>
                    <a:pt x="451747" y="757769"/>
                  </a:lnTo>
                  <a:lnTo>
                    <a:pt x="451115" y="759039"/>
                  </a:lnTo>
                  <a:lnTo>
                    <a:pt x="455222" y="759039"/>
                  </a:lnTo>
                  <a:lnTo>
                    <a:pt x="456564" y="761579"/>
                  </a:lnTo>
                  <a:close/>
                </a:path>
                <a:path w="2360295" h="1867535">
                  <a:moveTo>
                    <a:pt x="461302" y="760309"/>
                  </a:moveTo>
                  <a:lnTo>
                    <a:pt x="461460" y="760309"/>
                  </a:lnTo>
                  <a:lnTo>
                    <a:pt x="461618" y="759039"/>
                  </a:lnTo>
                  <a:lnTo>
                    <a:pt x="461460" y="759039"/>
                  </a:lnTo>
                  <a:lnTo>
                    <a:pt x="461302" y="760309"/>
                  </a:lnTo>
                  <a:close/>
                </a:path>
                <a:path w="2360295" h="1867535">
                  <a:moveTo>
                    <a:pt x="460354" y="760309"/>
                  </a:moveTo>
                  <a:lnTo>
                    <a:pt x="461223" y="760309"/>
                  </a:lnTo>
                  <a:lnTo>
                    <a:pt x="459880" y="759039"/>
                  </a:lnTo>
                  <a:lnTo>
                    <a:pt x="460354" y="760309"/>
                  </a:lnTo>
                  <a:close/>
                </a:path>
                <a:path w="2360295" h="1867535">
                  <a:moveTo>
                    <a:pt x="456440" y="764361"/>
                  </a:moveTo>
                  <a:lnTo>
                    <a:pt x="458459" y="761579"/>
                  </a:lnTo>
                  <a:lnTo>
                    <a:pt x="455853" y="761579"/>
                  </a:lnTo>
                  <a:lnTo>
                    <a:pt x="455222" y="759039"/>
                  </a:lnTo>
                  <a:lnTo>
                    <a:pt x="451115" y="759039"/>
                  </a:lnTo>
                  <a:lnTo>
                    <a:pt x="450483" y="760309"/>
                  </a:lnTo>
                  <a:lnTo>
                    <a:pt x="447877" y="760309"/>
                  </a:lnTo>
                  <a:lnTo>
                    <a:pt x="449062" y="762849"/>
                  </a:lnTo>
                  <a:lnTo>
                    <a:pt x="456011" y="762849"/>
                  </a:lnTo>
                  <a:lnTo>
                    <a:pt x="456169" y="764119"/>
                  </a:lnTo>
                  <a:lnTo>
                    <a:pt x="456440" y="764361"/>
                  </a:lnTo>
                  <a:close/>
                </a:path>
                <a:path w="2360295" h="1867535">
                  <a:moveTo>
                    <a:pt x="448904" y="760309"/>
                  </a:moveTo>
                  <a:lnTo>
                    <a:pt x="450168" y="760309"/>
                  </a:lnTo>
                  <a:lnTo>
                    <a:pt x="449852" y="759039"/>
                  </a:lnTo>
                  <a:lnTo>
                    <a:pt x="449062" y="759039"/>
                  </a:lnTo>
                  <a:lnTo>
                    <a:pt x="448904" y="760309"/>
                  </a:lnTo>
                  <a:close/>
                </a:path>
                <a:path w="2360295" h="1867535">
                  <a:moveTo>
                    <a:pt x="446140" y="760309"/>
                  </a:moveTo>
                  <a:lnTo>
                    <a:pt x="447483" y="760309"/>
                  </a:lnTo>
                  <a:lnTo>
                    <a:pt x="447641" y="759039"/>
                  </a:lnTo>
                  <a:lnTo>
                    <a:pt x="446772" y="759039"/>
                  </a:lnTo>
                  <a:lnTo>
                    <a:pt x="446140" y="760309"/>
                  </a:lnTo>
                  <a:close/>
                </a:path>
                <a:path w="2360295" h="1867535">
                  <a:moveTo>
                    <a:pt x="461223" y="761579"/>
                  </a:moveTo>
                  <a:lnTo>
                    <a:pt x="461381" y="760309"/>
                  </a:lnTo>
                  <a:lnTo>
                    <a:pt x="460907" y="760309"/>
                  </a:lnTo>
                  <a:lnTo>
                    <a:pt x="461223" y="761579"/>
                  </a:lnTo>
                  <a:close/>
                </a:path>
                <a:path w="2360295" h="1867535">
                  <a:moveTo>
                    <a:pt x="446856" y="765983"/>
                  </a:moveTo>
                  <a:lnTo>
                    <a:pt x="448667" y="765389"/>
                  </a:lnTo>
                  <a:lnTo>
                    <a:pt x="446851" y="762849"/>
                  </a:lnTo>
                  <a:lnTo>
                    <a:pt x="447009" y="760309"/>
                  </a:lnTo>
                  <a:lnTo>
                    <a:pt x="445983" y="760309"/>
                  </a:lnTo>
                  <a:lnTo>
                    <a:pt x="445667" y="762849"/>
                  </a:lnTo>
                  <a:lnTo>
                    <a:pt x="445193" y="764119"/>
                  </a:lnTo>
                  <a:lnTo>
                    <a:pt x="445824" y="764119"/>
                  </a:lnTo>
                  <a:lnTo>
                    <a:pt x="446535" y="765389"/>
                  </a:lnTo>
                  <a:lnTo>
                    <a:pt x="446930" y="765389"/>
                  </a:lnTo>
                  <a:lnTo>
                    <a:pt x="446856" y="765983"/>
                  </a:lnTo>
                  <a:close/>
                </a:path>
                <a:path w="2360295" h="1867535">
                  <a:moveTo>
                    <a:pt x="451352" y="765389"/>
                  </a:moveTo>
                  <a:lnTo>
                    <a:pt x="451826" y="765389"/>
                  </a:lnTo>
                  <a:lnTo>
                    <a:pt x="451668" y="764119"/>
                  </a:lnTo>
                  <a:lnTo>
                    <a:pt x="455379" y="764119"/>
                  </a:lnTo>
                  <a:lnTo>
                    <a:pt x="455300" y="762849"/>
                  </a:lnTo>
                  <a:lnTo>
                    <a:pt x="449062" y="762849"/>
                  </a:lnTo>
                  <a:lnTo>
                    <a:pt x="450394" y="764361"/>
                  </a:lnTo>
                  <a:lnTo>
                    <a:pt x="451352" y="765389"/>
                  </a:lnTo>
                  <a:close/>
                </a:path>
                <a:path w="2360295" h="1867535">
                  <a:moveTo>
                    <a:pt x="460038" y="765389"/>
                  </a:moveTo>
                  <a:lnTo>
                    <a:pt x="460670" y="765389"/>
                  </a:lnTo>
                  <a:lnTo>
                    <a:pt x="460117" y="764119"/>
                  </a:lnTo>
                  <a:lnTo>
                    <a:pt x="459682" y="764244"/>
                  </a:lnTo>
                  <a:lnTo>
                    <a:pt x="460038" y="765389"/>
                  </a:lnTo>
                  <a:close/>
                </a:path>
                <a:path w="2360295" h="1867535">
                  <a:moveTo>
                    <a:pt x="454106" y="766136"/>
                  </a:moveTo>
                  <a:lnTo>
                    <a:pt x="454037" y="765389"/>
                  </a:lnTo>
                  <a:lnTo>
                    <a:pt x="455616" y="765389"/>
                  </a:lnTo>
                  <a:lnTo>
                    <a:pt x="455537" y="764119"/>
                  </a:lnTo>
                  <a:lnTo>
                    <a:pt x="453326" y="764119"/>
                  </a:lnTo>
                  <a:lnTo>
                    <a:pt x="453642" y="765389"/>
                  </a:lnTo>
                  <a:lnTo>
                    <a:pt x="454106" y="766136"/>
                  </a:lnTo>
                  <a:close/>
                </a:path>
                <a:path w="2360295" h="1867535">
                  <a:moveTo>
                    <a:pt x="446007" y="766078"/>
                  </a:moveTo>
                  <a:lnTo>
                    <a:pt x="445824" y="764119"/>
                  </a:lnTo>
                  <a:lnTo>
                    <a:pt x="445193" y="764119"/>
                  </a:lnTo>
                  <a:lnTo>
                    <a:pt x="445667" y="765389"/>
                  </a:lnTo>
                  <a:lnTo>
                    <a:pt x="445836" y="765933"/>
                  </a:lnTo>
                  <a:lnTo>
                    <a:pt x="446007" y="766078"/>
                  </a:lnTo>
                  <a:close/>
                </a:path>
                <a:path w="2360295" h="1867535">
                  <a:moveTo>
                    <a:pt x="457590" y="765389"/>
                  </a:moveTo>
                  <a:lnTo>
                    <a:pt x="459091" y="765389"/>
                  </a:lnTo>
                  <a:lnTo>
                    <a:pt x="459576" y="764274"/>
                  </a:lnTo>
                  <a:lnTo>
                    <a:pt x="457129" y="764977"/>
                  </a:lnTo>
                  <a:lnTo>
                    <a:pt x="457590" y="765389"/>
                  </a:lnTo>
                  <a:close/>
                </a:path>
                <a:path w="2360295" h="1867535">
                  <a:moveTo>
                    <a:pt x="455695" y="765389"/>
                  </a:moveTo>
                  <a:lnTo>
                    <a:pt x="457129" y="764977"/>
                  </a:lnTo>
                  <a:lnTo>
                    <a:pt x="456440" y="764361"/>
                  </a:lnTo>
                  <a:lnTo>
                    <a:pt x="455695" y="765389"/>
                  </a:lnTo>
                  <a:close/>
                </a:path>
                <a:path w="2360295" h="1867535">
                  <a:moveTo>
                    <a:pt x="454431" y="766659"/>
                  </a:moveTo>
                  <a:lnTo>
                    <a:pt x="458775" y="766659"/>
                  </a:lnTo>
                  <a:lnTo>
                    <a:pt x="458538" y="765389"/>
                  </a:lnTo>
                  <a:lnTo>
                    <a:pt x="454984" y="765389"/>
                  </a:lnTo>
                  <a:lnTo>
                    <a:pt x="454431" y="766659"/>
                  </a:lnTo>
                  <a:close/>
                </a:path>
                <a:path w="2360295" h="1867535">
                  <a:moveTo>
                    <a:pt x="454431" y="766659"/>
                  </a:moveTo>
                  <a:lnTo>
                    <a:pt x="454984" y="765389"/>
                  </a:lnTo>
                  <a:lnTo>
                    <a:pt x="454037" y="765389"/>
                  </a:lnTo>
                  <a:lnTo>
                    <a:pt x="454153" y="766210"/>
                  </a:lnTo>
                  <a:lnTo>
                    <a:pt x="454431" y="766659"/>
                  </a:lnTo>
                  <a:close/>
                </a:path>
                <a:path w="2360295" h="1867535">
                  <a:moveTo>
                    <a:pt x="444640" y="767929"/>
                  </a:moveTo>
                  <a:lnTo>
                    <a:pt x="446456" y="767929"/>
                  </a:lnTo>
                  <a:lnTo>
                    <a:pt x="444798" y="766659"/>
                  </a:lnTo>
                  <a:lnTo>
                    <a:pt x="445944" y="766282"/>
                  </a:lnTo>
                  <a:lnTo>
                    <a:pt x="445836" y="765933"/>
                  </a:lnTo>
                  <a:lnTo>
                    <a:pt x="445193" y="765389"/>
                  </a:lnTo>
                  <a:lnTo>
                    <a:pt x="444482" y="765389"/>
                  </a:lnTo>
                  <a:lnTo>
                    <a:pt x="444087" y="766659"/>
                  </a:lnTo>
                  <a:lnTo>
                    <a:pt x="444403" y="766659"/>
                  </a:lnTo>
                  <a:lnTo>
                    <a:pt x="444640" y="767929"/>
                  </a:lnTo>
                  <a:close/>
                </a:path>
                <a:path w="2360295" h="1867535">
                  <a:moveTo>
                    <a:pt x="445944" y="766282"/>
                  </a:moveTo>
                  <a:lnTo>
                    <a:pt x="445895" y="765983"/>
                  </a:lnTo>
                  <a:lnTo>
                    <a:pt x="445944" y="766282"/>
                  </a:lnTo>
                  <a:close/>
                </a:path>
                <a:path w="2360295" h="1867535">
                  <a:moveTo>
                    <a:pt x="446693" y="766659"/>
                  </a:moveTo>
                  <a:lnTo>
                    <a:pt x="446856" y="765983"/>
                  </a:lnTo>
                  <a:lnTo>
                    <a:pt x="446163" y="766210"/>
                  </a:lnTo>
                  <a:lnTo>
                    <a:pt x="446693" y="766659"/>
                  </a:lnTo>
                  <a:close/>
                </a:path>
                <a:path w="2360295" h="1867535">
                  <a:moveTo>
                    <a:pt x="446024" y="766256"/>
                  </a:moveTo>
                  <a:lnTo>
                    <a:pt x="446007" y="766078"/>
                  </a:lnTo>
                  <a:lnTo>
                    <a:pt x="446024" y="766256"/>
                  </a:lnTo>
                  <a:close/>
                </a:path>
                <a:path w="2360295" h="1867535">
                  <a:moveTo>
                    <a:pt x="454431" y="771739"/>
                  </a:moveTo>
                  <a:lnTo>
                    <a:pt x="461539" y="771739"/>
                  </a:lnTo>
                  <a:lnTo>
                    <a:pt x="459959" y="770469"/>
                  </a:lnTo>
                  <a:lnTo>
                    <a:pt x="460275" y="769199"/>
                  </a:lnTo>
                  <a:lnTo>
                    <a:pt x="461697" y="769199"/>
                  </a:lnTo>
                  <a:lnTo>
                    <a:pt x="461460" y="767929"/>
                  </a:lnTo>
                  <a:lnTo>
                    <a:pt x="460512" y="766659"/>
                  </a:lnTo>
                  <a:lnTo>
                    <a:pt x="454431" y="766659"/>
                  </a:lnTo>
                  <a:lnTo>
                    <a:pt x="454106" y="766136"/>
                  </a:lnTo>
                  <a:lnTo>
                    <a:pt x="454274" y="767929"/>
                  </a:lnTo>
                  <a:lnTo>
                    <a:pt x="454905" y="769199"/>
                  </a:lnTo>
                  <a:lnTo>
                    <a:pt x="454984" y="770469"/>
                  </a:lnTo>
                  <a:lnTo>
                    <a:pt x="454431" y="771739"/>
                  </a:lnTo>
                  <a:close/>
                </a:path>
                <a:path w="2360295" h="1867535">
                  <a:moveTo>
                    <a:pt x="451510" y="769199"/>
                  </a:moveTo>
                  <a:lnTo>
                    <a:pt x="452931" y="769199"/>
                  </a:lnTo>
                  <a:lnTo>
                    <a:pt x="453879" y="766659"/>
                  </a:lnTo>
                  <a:lnTo>
                    <a:pt x="450878" y="766659"/>
                  </a:lnTo>
                  <a:lnTo>
                    <a:pt x="452694" y="767929"/>
                  </a:lnTo>
                  <a:lnTo>
                    <a:pt x="449220" y="767929"/>
                  </a:lnTo>
                  <a:lnTo>
                    <a:pt x="451510" y="769199"/>
                  </a:lnTo>
                  <a:close/>
                </a:path>
                <a:path w="2360295" h="1867535">
                  <a:moveTo>
                    <a:pt x="460433" y="770469"/>
                  </a:moveTo>
                  <a:lnTo>
                    <a:pt x="461855" y="770469"/>
                  </a:lnTo>
                  <a:lnTo>
                    <a:pt x="461776" y="769199"/>
                  </a:lnTo>
                  <a:lnTo>
                    <a:pt x="460275" y="769199"/>
                  </a:lnTo>
                  <a:lnTo>
                    <a:pt x="460433" y="770469"/>
                  </a:lnTo>
                  <a:close/>
                </a:path>
                <a:path w="2360295" h="1867535">
                  <a:moveTo>
                    <a:pt x="461542" y="771681"/>
                  </a:moveTo>
                  <a:lnTo>
                    <a:pt x="461618" y="770469"/>
                  </a:lnTo>
                  <a:lnTo>
                    <a:pt x="460828" y="770469"/>
                  </a:lnTo>
                  <a:lnTo>
                    <a:pt x="461479" y="771633"/>
                  </a:lnTo>
                  <a:close/>
                </a:path>
                <a:path w="2360295" h="1867535">
                  <a:moveTo>
                    <a:pt x="451351" y="771739"/>
                  </a:moveTo>
                  <a:lnTo>
                    <a:pt x="452378" y="771739"/>
                  </a:lnTo>
                  <a:lnTo>
                    <a:pt x="451983" y="770469"/>
                  </a:lnTo>
                  <a:lnTo>
                    <a:pt x="451036" y="770469"/>
                  </a:lnTo>
                  <a:lnTo>
                    <a:pt x="451351" y="771739"/>
                  </a:lnTo>
                  <a:close/>
                </a:path>
                <a:path w="2360295" h="1867535">
                  <a:moveTo>
                    <a:pt x="461539" y="771739"/>
                  </a:moveTo>
                  <a:close/>
                </a:path>
                <a:path w="2360295" h="1867535">
                  <a:moveTo>
                    <a:pt x="451983" y="774279"/>
                  </a:moveTo>
                  <a:lnTo>
                    <a:pt x="460828" y="774279"/>
                  </a:lnTo>
                  <a:lnTo>
                    <a:pt x="462486" y="771739"/>
                  </a:lnTo>
                  <a:lnTo>
                    <a:pt x="451588" y="771739"/>
                  </a:lnTo>
                  <a:lnTo>
                    <a:pt x="451194" y="773009"/>
                  </a:lnTo>
                  <a:lnTo>
                    <a:pt x="452141" y="773009"/>
                  </a:lnTo>
                  <a:lnTo>
                    <a:pt x="451983" y="774279"/>
                  </a:lnTo>
                  <a:close/>
                </a:path>
                <a:path w="2360295" h="1867535">
                  <a:moveTo>
                    <a:pt x="450484" y="788249"/>
                  </a:moveTo>
                  <a:lnTo>
                    <a:pt x="450957" y="788249"/>
                  </a:lnTo>
                  <a:lnTo>
                    <a:pt x="451115" y="786979"/>
                  </a:lnTo>
                  <a:lnTo>
                    <a:pt x="450641" y="786979"/>
                  </a:lnTo>
                  <a:lnTo>
                    <a:pt x="452300" y="786026"/>
                  </a:lnTo>
                  <a:lnTo>
                    <a:pt x="452300" y="785447"/>
                  </a:lnTo>
                  <a:lnTo>
                    <a:pt x="450168" y="784439"/>
                  </a:lnTo>
                  <a:lnTo>
                    <a:pt x="451431" y="783169"/>
                  </a:lnTo>
                  <a:lnTo>
                    <a:pt x="450404" y="781899"/>
                  </a:lnTo>
                  <a:lnTo>
                    <a:pt x="447482" y="781899"/>
                  </a:lnTo>
                  <a:lnTo>
                    <a:pt x="447167" y="780629"/>
                  </a:lnTo>
                  <a:lnTo>
                    <a:pt x="446930" y="779359"/>
                  </a:lnTo>
                  <a:lnTo>
                    <a:pt x="446614" y="778089"/>
                  </a:lnTo>
                  <a:lnTo>
                    <a:pt x="448193" y="778089"/>
                  </a:lnTo>
                  <a:lnTo>
                    <a:pt x="448509" y="776819"/>
                  </a:lnTo>
                  <a:lnTo>
                    <a:pt x="451193" y="775549"/>
                  </a:lnTo>
                  <a:lnTo>
                    <a:pt x="447719" y="774279"/>
                  </a:lnTo>
                  <a:lnTo>
                    <a:pt x="448825" y="771739"/>
                  </a:lnTo>
                  <a:lnTo>
                    <a:pt x="448351" y="771739"/>
                  </a:lnTo>
                  <a:lnTo>
                    <a:pt x="447877" y="773009"/>
                  </a:lnTo>
                  <a:lnTo>
                    <a:pt x="445192" y="773009"/>
                  </a:lnTo>
                  <a:lnTo>
                    <a:pt x="445114" y="774279"/>
                  </a:lnTo>
                  <a:lnTo>
                    <a:pt x="444008" y="775549"/>
                  </a:lnTo>
                  <a:lnTo>
                    <a:pt x="445903" y="778089"/>
                  </a:lnTo>
                  <a:lnTo>
                    <a:pt x="446061" y="781899"/>
                  </a:lnTo>
                  <a:lnTo>
                    <a:pt x="449141" y="783169"/>
                  </a:lnTo>
                  <a:lnTo>
                    <a:pt x="445666" y="784439"/>
                  </a:lnTo>
                  <a:lnTo>
                    <a:pt x="448667" y="784439"/>
                  </a:lnTo>
                  <a:lnTo>
                    <a:pt x="448983" y="785709"/>
                  </a:lnTo>
                  <a:lnTo>
                    <a:pt x="449378" y="785709"/>
                  </a:lnTo>
                  <a:lnTo>
                    <a:pt x="450168" y="786979"/>
                  </a:lnTo>
                  <a:lnTo>
                    <a:pt x="450484" y="788249"/>
                  </a:lnTo>
                  <a:close/>
                </a:path>
                <a:path w="2360295" h="1867535">
                  <a:moveTo>
                    <a:pt x="445271" y="773009"/>
                  </a:moveTo>
                  <a:lnTo>
                    <a:pt x="447403" y="773009"/>
                  </a:lnTo>
                  <a:lnTo>
                    <a:pt x="446930" y="771739"/>
                  </a:lnTo>
                  <a:lnTo>
                    <a:pt x="445113" y="771739"/>
                  </a:lnTo>
                  <a:lnTo>
                    <a:pt x="445271" y="773009"/>
                  </a:lnTo>
                  <a:close/>
                </a:path>
                <a:path w="2360295" h="1867535">
                  <a:moveTo>
                    <a:pt x="450720" y="774279"/>
                  </a:moveTo>
                  <a:lnTo>
                    <a:pt x="451510" y="774279"/>
                  </a:lnTo>
                  <a:lnTo>
                    <a:pt x="451825" y="773009"/>
                  </a:lnTo>
                  <a:lnTo>
                    <a:pt x="450799" y="773009"/>
                  </a:lnTo>
                  <a:lnTo>
                    <a:pt x="450720" y="774279"/>
                  </a:lnTo>
                  <a:close/>
                </a:path>
                <a:path w="2360295" h="1867535">
                  <a:moveTo>
                    <a:pt x="455063" y="775549"/>
                  </a:moveTo>
                  <a:lnTo>
                    <a:pt x="461065" y="775549"/>
                  </a:lnTo>
                  <a:lnTo>
                    <a:pt x="460670" y="774279"/>
                  </a:lnTo>
                  <a:lnTo>
                    <a:pt x="455063" y="774279"/>
                  </a:lnTo>
                  <a:lnTo>
                    <a:pt x="455063" y="775549"/>
                  </a:lnTo>
                  <a:close/>
                </a:path>
                <a:path w="2360295" h="1867535">
                  <a:moveTo>
                    <a:pt x="453878" y="779359"/>
                  </a:moveTo>
                  <a:lnTo>
                    <a:pt x="454194" y="779359"/>
                  </a:lnTo>
                  <a:lnTo>
                    <a:pt x="454194" y="778089"/>
                  </a:lnTo>
                  <a:lnTo>
                    <a:pt x="453562" y="778089"/>
                  </a:lnTo>
                  <a:lnTo>
                    <a:pt x="453641" y="776819"/>
                  </a:lnTo>
                  <a:lnTo>
                    <a:pt x="454036" y="776819"/>
                  </a:lnTo>
                  <a:lnTo>
                    <a:pt x="454826" y="774279"/>
                  </a:lnTo>
                  <a:lnTo>
                    <a:pt x="451667" y="774279"/>
                  </a:lnTo>
                  <a:lnTo>
                    <a:pt x="453168" y="778089"/>
                  </a:lnTo>
                  <a:lnTo>
                    <a:pt x="453878" y="779359"/>
                  </a:lnTo>
                  <a:close/>
                </a:path>
                <a:path w="2360295" h="1867535">
                  <a:moveTo>
                    <a:pt x="451351" y="783169"/>
                  </a:moveTo>
                  <a:lnTo>
                    <a:pt x="461223" y="783169"/>
                  </a:lnTo>
                  <a:lnTo>
                    <a:pt x="460986" y="781899"/>
                  </a:lnTo>
                  <a:lnTo>
                    <a:pt x="462565" y="780629"/>
                  </a:lnTo>
                  <a:lnTo>
                    <a:pt x="460986" y="778089"/>
                  </a:lnTo>
                  <a:lnTo>
                    <a:pt x="461855" y="775549"/>
                  </a:lnTo>
                  <a:lnTo>
                    <a:pt x="455300" y="775549"/>
                  </a:lnTo>
                  <a:lnTo>
                    <a:pt x="455457" y="776819"/>
                  </a:lnTo>
                  <a:lnTo>
                    <a:pt x="455931" y="779359"/>
                  </a:lnTo>
                  <a:lnTo>
                    <a:pt x="454905" y="780629"/>
                  </a:lnTo>
                  <a:lnTo>
                    <a:pt x="452773" y="780629"/>
                  </a:lnTo>
                  <a:lnTo>
                    <a:pt x="452536" y="781899"/>
                  </a:lnTo>
                  <a:lnTo>
                    <a:pt x="452378" y="781899"/>
                  </a:lnTo>
                  <a:lnTo>
                    <a:pt x="451351" y="783169"/>
                  </a:lnTo>
                  <a:close/>
                </a:path>
                <a:path w="2360295" h="1867535">
                  <a:moveTo>
                    <a:pt x="447482" y="781899"/>
                  </a:moveTo>
                  <a:lnTo>
                    <a:pt x="451509" y="781899"/>
                  </a:lnTo>
                  <a:lnTo>
                    <a:pt x="450167" y="779359"/>
                  </a:lnTo>
                  <a:lnTo>
                    <a:pt x="449061" y="780629"/>
                  </a:lnTo>
                  <a:lnTo>
                    <a:pt x="447798" y="780629"/>
                  </a:lnTo>
                  <a:lnTo>
                    <a:pt x="447482" y="781899"/>
                  </a:lnTo>
                  <a:close/>
                </a:path>
                <a:path w="2360295" h="1867535">
                  <a:moveTo>
                    <a:pt x="451984" y="789519"/>
                  </a:moveTo>
                  <a:lnTo>
                    <a:pt x="452536" y="789519"/>
                  </a:lnTo>
                  <a:lnTo>
                    <a:pt x="452852" y="788249"/>
                  </a:lnTo>
                  <a:lnTo>
                    <a:pt x="459565" y="788249"/>
                  </a:lnTo>
                  <a:lnTo>
                    <a:pt x="460591" y="786979"/>
                  </a:lnTo>
                  <a:lnTo>
                    <a:pt x="458459" y="783169"/>
                  </a:lnTo>
                  <a:lnTo>
                    <a:pt x="451747" y="783169"/>
                  </a:lnTo>
                  <a:lnTo>
                    <a:pt x="451984" y="784439"/>
                  </a:lnTo>
                  <a:lnTo>
                    <a:pt x="452300" y="784439"/>
                  </a:lnTo>
                  <a:lnTo>
                    <a:pt x="452300" y="785447"/>
                  </a:lnTo>
                  <a:lnTo>
                    <a:pt x="452852" y="785709"/>
                  </a:lnTo>
                  <a:lnTo>
                    <a:pt x="452300" y="786026"/>
                  </a:lnTo>
                  <a:lnTo>
                    <a:pt x="452300" y="786979"/>
                  </a:lnTo>
                  <a:lnTo>
                    <a:pt x="452063" y="788249"/>
                  </a:lnTo>
                  <a:lnTo>
                    <a:pt x="451984" y="789519"/>
                  </a:lnTo>
                  <a:close/>
                </a:path>
                <a:path w="2360295" h="1867535">
                  <a:moveTo>
                    <a:pt x="446930" y="786979"/>
                  </a:moveTo>
                  <a:lnTo>
                    <a:pt x="449378" y="786979"/>
                  </a:lnTo>
                  <a:lnTo>
                    <a:pt x="448667" y="785709"/>
                  </a:lnTo>
                  <a:lnTo>
                    <a:pt x="448430" y="784439"/>
                  </a:lnTo>
                  <a:lnTo>
                    <a:pt x="445666" y="784439"/>
                  </a:lnTo>
                  <a:lnTo>
                    <a:pt x="446456" y="785709"/>
                  </a:lnTo>
                  <a:lnTo>
                    <a:pt x="446772" y="785709"/>
                  </a:lnTo>
                  <a:lnTo>
                    <a:pt x="446930" y="786979"/>
                  </a:lnTo>
                  <a:close/>
                </a:path>
                <a:path w="2360295" h="1867535">
                  <a:moveTo>
                    <a:pt x="452300" y="786026"/>
                  </a:moveTo>
                  <a:lnTo>
                    <a:pt x="452852" y="785709"/>
                  </a:lnTo>
                  <a:lnTo>
                    <a:pt x="452300" y="785447"/>
                  </a:lnTo>
                  <a:lnTo>
                    <a:pt x="452300" y="786026"/>
                  </a:lnTo>
                  <a:close/>
                </a:path>
                <a:path w="2360295" h="1867535">
                  <a:moveTo>
                    <a:pt x="460197" y="804759"/>
                  </a:moveTo>
                  <a:lnTo>
                    <a:pt x="461855" y="804759"/>
                  </a:lnTo>
                  <a:lnTo>
                    <a:pt x="461855" y="800949"/>
                  </a:lnTo>
                  <a:lnTo>
                    <a:pt x="462249" y="798409"/>
                  </a:lnTo>
                  <a:lnTo>
                    <a:pt x="461302" y="795869"/>
                  </a:lnTo>
                  <a:lnTo>
                    <a:pt x="460782" y="794824"/>
                  </a:lnTo>
                  <a:lnTo>
                    <a:pt x="460712" y="794451"/>
                  </a:lnTo>
                  <a:lnTo>
                    <a:pt x="461381" y="792059"/>
                  </a:lnTo>
                  <a:lnTo>
                    <a:pt x="460670" y="790789"/>
                  </a:lnTo>
                  <a:lnTo>
                    <a:pt x="463513" y="790789"/>
                  </a:lnTo>
                  <a:lnTo>
                    <a:pt x="459644" y="789519"/>
                  </a:lnTo>
                  <a:lnTo>
                    <a:pt x="461539" y="788249"/>
                  </a:lnTo>
                  <a:lnTo>
                    <a:pt x="453800" y="788249"/>
                  </a:lnTo>
                  <a:lnTo>
                    <a:pt x="453957" y="789519"/>
                  </a:lnTo>
                  <a:lnTo>
                    <a:pt x="453918" y="792440"/>
                  </a:lnTo>
                  <a:lnTo>
                    <a:pt x="454195" y="793329"/>
                  </a:lnTo>
                  <a:lnTo>
                    <a:pt x="453642" y="793329"/>
                  </a:lnTo>
                  <a:lnTo>
                    <a:pt x="454116" y="794599"/>
                  </a:lnTo>
                  <a:lnTo>
                    <a:pt x="454668" y="794599"/>
                  </a:lnTo>
                  <a:lnTo>
                    <a:pt x="454409" y="794824"/>
                  </a:lnTo>
                  <a:lnTo>
                    <a:pt x="455774" y="795869"/>
                  </a:lnTo>
                  <a:lnTo>
                    <a:pt x="455142" y="795869"/>
                  </a:lnTo>
                  <a:lnTo>
                    <a:pt x="452852" y="797139"/>
                  </a:lnTo>
                  <a:lnTo>
                    <a:pt x="454747" y="798409"/>
                  </a:lnTo>
                  <a:lnTo>
                    <a:pt x="454984" y="799679"/>
                  </a:lnTo>
                  <a:lnTo>
                    <a:pt x="454984" y="800949"/>
                  </a:lnTo>
                  <a:lnTo>
                    <a:pt x="453168" y="800949"/>
                  </a:lnTo>
                  <a:lnTo>
                    <a:pt x="453168" y="802219"/>
                  </a:lnTo>
                  <a:lnTo>
                    <a:pt x="456643" y="802219"/>
                  </a:lnTo>
                  <a:lnTo>
                    <a:pt x="457037" y="803489"/>
                  </a:lnTo>
                  <a:lnTo>
                    <a:pt x="460828" y="803489"/>
                  </a:lnTo>
                  <a:lnTo>
                    <a:pt x="460197" y="804759"/>
                  </a:lnTo>
                  <a:close/>
                </a:path>
                <a:path w="2360295" h="1867535">
                  <a:moveTo>
                    <a:pt x="452615" y="789519"/>
                  </a:moveTo>
                  <a:lnTo>
                    <a:pt x="453168" y="789519"/>
                  </a:lnTo>
                  <a:lnTo>
                    <a:pt x="453642" y="788249"/>
                  </a:lnTo>
                  <a:lnTo>
                    <a:pt x="452615" y="789519"/>
                  </a:lnTo>
                  <a:close/>
                </a:path>
                <a:path w="2360295" h="1867535">
                  <a:moveTo>
                    <a:pt x="452458" y="790789"/>
                  </a:moveTo>
                  <a:lnTo>
                    <a:pt x="452615" y="790789"/>
                  </a:lnTo>
                  <a:lnTo>
                    <a:pt x="453089" y="789519"/>
                  </a:lnTo>
                  <a:lnTo>
                    <a:pt x="452221" y="789519"/>
                  </a:lnTo>
                  <a:lnTo>
                    <a:pt x="452458" y="790789"/>
                  </a:lnTo>
                  <a:close/>
                </a:path>
                <a:path w="2360295" h="1867535">
                  <a:moveTo>
                    <a:pt x="451431" y="793329"/>
                  </a:moveTo>
                  <a:lnTo>
                    <a:pt x="452457" y="793329"/>
                  </a:lnTo>
                  <a:lnTo>
                    <a:pt x="453484" y="792059"/>
                  </a:lnTo>
                  <a:lnTo>
                    <a:pt x="453247" y="790789"/>
                  </a:lnTo>
                  <a:lnTo>
                    <a:pt x="452852" y="792059"/>
                  </a:lnTo>
                  <a:lnTo>
                    <a:pt x="451826" y="792059"/>
                  </a:lnTo>
                  <a:lnTo>
                    <a:pt x="451431" y="793329"/>
                  </a:lnTo>
                  <a:close/>
                </a:path>
                <a:path w="2360295" h="1867535">
                  <a:moveTo>
                    <a:pt x="452457" y="794599"/>
                  </a:moveTo>
                  <a:lnTo>
                    <a:pt x="453484" y="794599"/>
                  </a:lnTo>
                  <a:lnTo>
                    <a:pt x="453642" y="793329"/>
                  </a:lnTo>
                  <a:lnTo>
                    <a:pt x="453918" y="792440"/>
                  </a:lnTo>
                  <a:lnTo>
                    <a:pt x="453800" y="792059"/>
                  </a:lnTo>
                  <a:lnTo>
                    <a:pt x="452457" y="793329"/>
                  </a:lnTo>
                  <a:lnTo>
                    <a:pt x="451510" y="793329"/>
                  </a:lnTo>
                  <a:lnTo>
                    <a:pt x="452457" y="794599"/>
                  </a:lnTo>
                  <a:close/>
                </a:path>
                <a:path w="2360295" h="1867535">
                  <a:moveTo>
                    <a:pt x="447707" y="794451"/>
                  </a:moveTo>
                  <a:lnTo>
                    <a:pt x="450010" y="793329"/>
                  </a:lnTo>
                  <a:lnTo>
                    <a:pt x="448193" y="793329"/>
                  </a:lnTo>
                  <a:lnTo>
                    <a:pt x="447956" y="792059"/>
                  </a:lnTo>
                  <a:lnTo>
                    <a:pt x="447719" y="792059"/>
                  </a:lnTo>
                  <a:lnTo>
                    <a:pt x="447009" y="793329"/>
                  </a:lnTo>
                  <a:lnTo>
                    <a:pt x="447707" y="794451"/>
                  </a:lnTo>
                  <a:close/>
                </a:path>
                <a:path w="2360295" h="1867535">
                  <a:moveTo>
                    <a:pt x="453642" y="793329"/>
                  </a:moveTo>
                  <a:lnTo>
                    <a:pt x="454195" y="793329"/>
                  </a:lnTo>
                  <a:lnTo>
                    <a:pt x="453918" y="792440"/>
                  </a:lnTo>
                  <a:lnTo>
                    <a:pt x="453642" y="793329"/>
                  </a:lnTo>
                  <a:close/>
                </a:path>
                <a:path w="2360295" h="1867535">
                  <a:moveTo>
                    <a:pt x="449299" y="795869"/>
                  </a:moveTo>
                  <a:lnTo>
                    <a:pt x="450957" y="795869"/>
                  </a:lnTo>
                  <a:lnTo>
                    <a:pt x="450762" y="794824"/>
                  </a:lnTo>
                  <a:lnTo>
                    <a:pt x="450637" y="794451"/>
                  </a:lnTo>
                  <a:lnTo>
                    <a:pt x="450010" y="793329"/>
                  </a:lnTo>
                  <a:lnTo>
                    <a:pt x="448998" y="795497"/>
                  </a:lnTo>
                  <a:lnTo>
                    <a:pt x="449299" y="795869"/>
                  </a:lnTo>
                  <a:close/>
                </a:path>
                <a:path w="2360295" h="1867535">
                  <a:moveTo>
                    <a:pt x="447404" y="794599"/>
                  </a:moveTo>
                  <a:lnTo>
                    <a:pt x="447799" y="794599"/>
                  </a:lnTo>
                  <a:lnTo>
                    <a:pt x="447707" y="794451"/>
                  </a:lnTo>
                  <a:lnTo>
                    <a:pt x="447404" y="794599"/>
                  </a:lnTo>
                  <a:close/>
                </a:path>
                <a:path w="2360295" h="1867535">
                  <a:moveTo>
                    <a:pt x="454409" y="794824"/>
                  </a:moveTo>
                  <a:lnTo>
                    <a:pt x="454668" y="794599"/>
                  </a:lnTo>
                  <a:lnTo>
                    <a:pt x="454286" y="794729"/>
                  </a:lnTo>
                  <a:close/>
                </a:path>
                <a:path w="2360295" h="1867535">
                  <a:moveTo>
                    <a:pt x="454286" y="794729"/>
                  </a:moveTo>
                  <a:lnTo>
                    <a:pt x="454668" y="794599"/>
                  </a:lnTo>
                  <a:lnTo>
                    <a:pt x="454116" y="794599"/>
                  </a:lnTo>
                  <a:lnTo>
                    <a:pt x="454286" y="794729"/>
                  </a:lnTo>
                  <a:close/>
                </a:path>
                <a:path w="2360295" h="1867535">
                  <a:moveTo>
                    <a:pt x="448035" y="795869"/>
                  </a:moveTo>
                  <a:lnTo>
                    <a:pt x="448825" y="795869"/>
                  </a:lnTo>
                  <a:lnTo>
                    <a:pt x="447956" y="794599"/>
                  </a:lnTo>
                  <a:lnTo>
                    <a:pt x="447799" y="794599"/>
                  </a:lnTo>
                  <a:lnTo>
                    <a:pt x="448035" y="795869"/>
                  </a:lnTo>
                  <a:close/>
                </a:path>
                <a:path w="2360295" h="1867535">
                  <a:moveTo>
                    <a:pt x="450404" y="797139"/>
                  </a:moveTo>
                  <a:lnTo>
                    <a:pt x="451747" y="797139"/>
                  </a:lnTo>
                  <a:lnTo>
                    <a:pt x="454409" y="794824"/>
                  </a:lnTo>
                  <a:lnTo>
                    <a:pt x="450957" y="795869"/>
                  </a:lnTo>
                  <a:lnTo>
                    <a:pt x="449930" y="795869"/>
                  </a:lnTo>
                  <a:lnTo>
                    <a:pt x="450404" y="797139"/>
                  </a:lnTo>
                  <a:close/>
                </a:path>
                <a:path w="2360295" h="1867535">
                  <a:moveTo>
                    <a:pt x="448825" y="795869"/>
                  </a:moveTo>
                  <a:lnTo>
                    <a:pt x="449299" y="795869"/>
                  </a:lnTo>
                  <a:lnTo>
                    <a:pt x="448998" y="795497"/>
                  </a:lnTo>
                  <a:lnTo>
                    <a:pt x="448825" y="795869"/>
                  </a:lnTo>
                  <a:close/>
                </a:path>
                <a:path w="2360295" h="1867535">
                  <a:moveTo>
                    <a:pt x="446298" y="798409"/>
                  </a:moveTo>
                  <a:lnTo>
                    <a:pt x="447641" y="798409"/>
                  </a:lnTo>
                  <a:lnTo>
                    <a:pt x="449141" y="797139"/>
                  </a:lnTo>
                  <a:lnTo>
                    <a:pt x="447799" y="797139"/>
                  </a:lnTo>
                  <a:lnTo>
                    <a:pt x="447167" y="795869"/>
                  </a:lnTo>
                  <a:lnTo>
                    <a:pt x="446456" y="795869"/>
                  </a:lnTo>
                  <a:lnTo>
                    <a:pt x="446456" y="797139"/>
                  </a:lnTo>
                  <a:lnTo>
                    <a:pt x="446298" y="798409"/>
                  </a:lnTo>
                  <a:close/>
                </a:path>
                <a:path w="2360295" h="1867535">
                  <a:moveTo>
                    <a:pt x="445351" y="804759"/>
                  </a:moveTo>
                  <a:lnTo>
                    <a:pt x="456721" y="804759"/>
                  </a:lnTo>
                  <a:lnTo>
                    <a:pt x="456721" y="803489"/>
                  </a:lnTo>
                  <a:lnTo>
                    <a:pt x="451194" y="803489"/>
                  </a:lnTo>
                  <a:lnTo>
                    <a:pt x="450799" y="802219"/>
                  </a:lnTo>
                  <a:lnTo>
                    <a:pt x="452221" y="802219"/>
                  </a:lnTo>
                  <a:lnTo>
                    <a:pt x="453010" y="800949"/>
                  </a:lnTo>
                  <a:lnTo>
                    <a:pt x="451826" y="800949"/>
                  </a:lnTo>
                  <a:lnTo>
                    <a:pt x="450010" y="799679"/>
                  </a:lnTo>
                  <a:lnTo>
                    <a:pt x="451273" y="797139"/>
                  </a:lnTo>
                  <a:lnTo>
                    <a:pt x="449773" y="797139"/>
                  </a:lnTo>
                  <a:lnTo>
                    <a:pt x="449220" y="798409"/>
                  </a:lnTo>
                  <a:lnTo>
                    <a:pt x="446535" y="798409"/>
                  </a:lnTo>
                  <a:lnTo>
                    <a:pt x="448983" y="799679"/>
                  </a:lnTo>
                  <a:lnTo>
                    <a:pt x="447404" y="800949"/>
                  </a:lnTo>
                  <a:lnTo>
                    <a:pt x="447246" y="802219"/>
                  </a:lnTo>
                  <a:lnTo>
                    <a:pt x="445351" y="804759"/>
                  </a:lnTo>
                  <a:close/>
                </a:path>
                <a:path w="2360295" h="1867535">
                  <a:moveTo>
                    <a:pt x="453563" y="800949"/>
                  </a:moveTo>
                  <a:lnTo>
                    <a:pt x="454116" y="800949"/>
                  </a:lnTo>
                  <a:lnTo>
                    <a:pt x="454037" y="799679"/>
                  </a:lnTo>
                  <a:lnTo>
                    <a:pt x="453879" y="799679"/>
                  </a:lnTo>
                  <a:lnTo>
                    <a:pt x="453563" y="800949"/>
                  </a:lnTo>
                  <a:close/>
                </a:path>
                <a:path w="2360295" h="1867535">
                  <a:moveTo>
                    <a:pt x="451668" y="803489"/>
                  </a:moveTo>
                  <a:lnTo>
                    <a:pt x="455221" y="803489"/>
                  </a:lnTo>
                  <a:lnTo>
                    <a:pt x="454905" y="802219"/>
                  </a:lnTo>
                  <a:lnTo>
                    <a:pt x="453800" y="802219"/>
                  </a:lnTo>
                  <a:lnTo>
                    <a:pt x="451668" y="803489"/>
                  </a:lnTo>
                  <a:close/>
                </a:path>
                <a:path w="2360295" h="1867535">
                  <a:moveTo>
                    <a:pt x="457117" y="807299"/>
                  </a:moveTo>
                  <a:lnTo>
                    <a:pt x="457828" y="807299"/>
                  </a:lnTo>
                  <a:lnTo>
                    <a:pt x="457986" y="804759"/>
                  </a:lnTo>
                  <a:lnTo>
                    <a:pt x="458144" y="803489"/>
                  </a:lnTo>
                  <a:lnTo>
                    <a:pt x="457116" y="803489"/>
                  </a:lnTo>
                  <a:lnTo>
                    <a:pt x="457274" y="804759"/>
                  </a:lnTo>
                  <a:lnTo>
                    <a:pt x="447088" y="804759"/>
                  </a:lnTo>
                  <a:lnTo>
                    <a:pt x="447719" y="806029"/>
                  </a:lnTo>
                  <a:lnTo>
                    <a:pt x="456406" y="806029"/>
                  </a:lnTo>
                  <a:lnTo>
                    <a:pt x="457117" y="807299"/>
                  </a:lnTo>
                  <a:close/>
                </a:path>
                <a:path w="2360295" h="1867535">
                  <a:moveTo>
                    <a:pt x="460433" y="806029"/>
                  </a:moveTo>
                  <a:lnTo>
                    <a:pt x="460986" y="804759"/>
                  </a:lnTo>
                  <a:lnTo>
                    <a:pt x="460117" y="804759"/>
                  </a:lnTo>
                  <a:lnTo>
                    <a:pt x="460433" y="806029"/>
                  </a:lnTo>
                  <a:close/>
                </a:path>
                <a:path w="2360295" h="1867535">
                  <a:moveTo>
                    <a:pt x="448588" y="807299"/>
                  </a:moveTo>
                  <a:lnTo>
                    <a:pt x="455696" y="807299"/>
                  </a:lnTo>
                  <a:lnTo>
                    <a:pt x="456406" y="806029"/>
                  </a:lnTo>
                  <a:lnTo>
                    <a:pt x="447719" y="806029"/>
                  </a:lnTo>
                  <a:lnTo>
                    <a:pt x="448588" y="807299"/>
                  </a:lnTo>
                  <a:close/>
                </a:path>
                <a:path w="2360295" h="1867535">
                  <a:moveTo>
                    <a:pt x="445824" y="808569"/>
                  </a:moveTo>
                  <a:lnTo>
                    <a:pt x="455854" y="808569"/>
                  </a:lnTo>
                  <a:lnTo>
                    <a:pt x="455538" y="807299"/>
                  </a:lnTo>
                  <a:lnTo>
                    <a:pt x="446061" y="807299"/>
                  </a:lnTo>
                  <a:lnTo>
                    <a:pt x="445824" y="808569"/>
                  </a:lnTo>
                  <a:close/>
                </a:path>
                <a:path w="2360295" h="1867535">
                  <a:moveTo>
                    <a:pt x="448035" y="809839"/>
                  </a:moveTo>
                  <a:lnTo>
                    <a:pt x="460434" y="809839"/>
                  </a:lnTo>
                  <a:lnTo>
                    <a:pt x="459644" y="808569"/>
                  </a:lnTo>
                  <a:lnTo>
                    <a:pt x="446614" y="808569"/>
                  </a:lnTo>
                  <a:lnTo>
                    <a:pt x="448035" y="809839"/>
                  </a:lnTo>
                  <a:close/>
                </a:path>
                <a:path w="2360295" h="1867535">
                  <a:moveTo>
                    <a:pt x="461618" y="812379"/>
                  </a:moveTo>
                  <a:lnTo>
                    <a:pt x="461697" y="811109"/>
                  </a:lnTo>
                  <a:lnTo>
                    <a:pt x="462171" y="809839"/>
                  </a:lnTo>
                  <a:lnTo>
                    <a:pt x="460671" y="809839"/>
                  </a:lnTo>
                  <a:lnTo>
                    <a:pt x="461144" y="811109"/>
                  </a:lnTo>
                  <a:lnTo>
                    <a:pt x="461381" y="811109"/>
                  </a:lnTo>
                  <a:lnTo>
                    <a:pt x="461618" y="812379"/>
                  </a:lnTo>
                  <a:close/>
                </a:path>
                <a:path w="2360295" h="1867535">
                  <a:moveTo>
                    <a:pt x="459091" y="814919"/>
                  </a:moveTo>
                  <a:lnTo>
                    <a:pt x="461144" y="814919"/>
                  </a:lnTo>
                  <a:lnTo>
                    <a:pt x="462329" y="813649"/>
                  </a:lnTo>
                  <a:lnTo>
                    <a:pt x="460433" y="812379"/>
                  </a:lnTo>
                  <a:lnTo>
                    <a:pt x="460039" y="811109"/>
                  </a:lnTo>
                  <a:lnTo>
                    <a:pt x="460118" y="809839"/>
                  </a:lnTo>
                  <a:lnTo>
                    <a:pt x="456801" y="809839"/>
                  </a:lnTo>
                  <a:lnTo>
                    <a:pt x="456959" y="811109"/>
                  </a:lnTo>
                  <a:lnTo>
                    <a:pt x="456880" y="812379"/>
                  </a:lnTo>
                  <a:lnTo>
                    <a:pt x="456564" y="813649"/>
                  </a:lnTo>
                  <a:lnTo>
                    <a:pt x="459091" y="813649"/>
                  </a:lnTo>
                  <a:lnTo>
                    <a:pt x="459091" y="814919"/>
                  </a:lnTo>
                  <a:close/>
                </a:path>
                <a:path w="2360295" h="1867535">
                  <a:moveTo>
                    <a:pt x="447325" y="816189"/>
                  </a:moveTo>
                  <a:lnTo>
                    <a:pt x="454748" y="816189"/>
                  </a:lnTo>
                  <a:lnTo>
                    <a:pt x="454748" y="814919"/>
                  </a:lnTo>
                  <a:lnTo>
                    <a:pt x="455695" y="814919"/>
                  </a:lnTo>
                  <a:lnTo>
                    <a:pt x="455774" y="812379"/>
                  </a:lnTo>
                  <a:lnTo>
                    <a:pt x="454985" y="811109"/>
                  </a:lnTo>
                  <a:lnTo>
                    <a:pt x="456801" y="809839"/>
                  </a:lnTo>
                  <a:lnTo>
                    <a:pt x="448746" y="809839"/>
                  </a:lnTo>
                  <a:lnTo>
                    <a:pt x="447878" y="811109"/>
                  </a:lnTo>
                  <a:lnTo>
                    <a:pt x="449062" y="811109"/>
                  </a:lnTo>
                  <a:lnTo>
                    <a:pt x="449062" y="812379"/>
                  </a:lnTo>
                  <a:lnTo>
                    <a:pt x="448746" y="812379"/>
                  </a:lnTo>
                  <a:lnTo>
                    <a:pt x="447877" y="813649"/>
                  </a:lnTo>
                  <a:lnTo>
                    <a:pt x="448509" y="814919"/>
                  </a:lnTo>
                  <a:lnTo>
                    <a:pt x="447325" y="816189"/>
                  </a:lnTo>
                  <a:close/>
                </a:path>
                <a:path w="2360295" h="1867535">
                  <a:moveTo>
                    <a:pt x="448272" y="812379"/>
                  </a:moveTo>
                  <a:lnTo>
                    <a:pt x="448825" y="812379"/>
                  </a:lnTo>
                  <a:lnTo>
                    <a:pt x="448983" y="811109"/>
                  </a:lnTo>
                  <a:lnTo>
                    <a:pt x="447878" y="811109"/>
                  </a:lnTo>
                  <a:lnTo>
                    <a:pt x="448272" y="812379"/>
                  </a:lnTo>
                  <a:close/>
                </a:path>
                <a:path w="2360295" h="1867535">
                  <a:moveTo>
                    <a:pt x="446298" y="817459"/>
                  </a:moveTo>
                  <a:lnTo>
                    <a:pt x="446851" y="816189"/>
                  </a:lnTo>
                  <a:lnTo>
                    <a:pt x="447325" y="816189"/>
                  </a:lnTo>
                  <a:lnTo>
                    <a:pt x="447799" y="814919"/>
                  </a:lnTo>
                  <a:lnTo>
                    <a:pt x="446851" y="813649"/>
                  </a:lnTo>
                  <a:lnTo>
                    <a:pt x="446456" y="812379"/>
                  </a:lnTo>
                  <a:lnTo>
                    <a:pt x="446219" y="812379"/>
                  </a:lnTo>
                  <a:lnTo>
                    <a:pt x="446219" y="813649"/>
                  </a:lnTo>
                  <a:lnTo>
                    <a:pt x="445982" y="814919"/>
                  </a:lnTo>
                  <a:lnTo>
                    <a:pt x="445193" y="816189"/>
                  </a:lnTo>
                  <a:lnTo>
                    <a:pt x="446298" y="817459"/>
                  </a:lnTo>
                  <a:close/>
                </a:path>
                <a:path w="2360295" h="1867535">
                  <a:moveTo>
                    <a:pt x="458380" y="814919"/>
                  </a:moveTo>
                  <a:lnTo>
                    <a:pt x="459091" y="813649"/>
                  </a:lnTo>
                  <a:lnTo>
                    <a:pt x="457433" y="813649"/>
                  </a:lnTo>
                  <a:lnTo>
                    <a:pt x="458380" y="814919"/>
                  </a:lnTo>
                  <a:close/>
                </a:path>
                <a:path w="2360295" h="1867535">
                  <a:moveTo>
                    <a:pt x="461144" y="817459"/>
                  </a:moveTo>
                  <a:lnTo>
                    <a:pt x="461776" y="816189"/>
                  </a:lnTo>
                  <a:lnTo>
                    <a:pt x="460986" y="814919"/>
                  </a:lnTo>
                  <a:lnTo>
                    <a:pt x="460276" y="814919"/>
                  </a:lnTo>
                  <a:lnTo>
                    <a:pt x="460197" y="816189"/>
                  </a:lnTo>
                  <a:lnTo>
                    <a:pt x="460512" y="816189"/>
                  </a:lnTo>
                  <a:lnTo>
                    <a:pt x="461144" y="817459"/>
                  </a:lnTo>
                  <a:close/>
                </a:path>
                <a:path w="2360295" h="1867535">
                  <a:moveTo>
                    <a:pt x="457432" y="818729"/>
                  </a:moveTo>
                  <a:lnTo>
                    <a:pt x="460039" y="818729"/>
                  </a:lnTo>
                  <a:lnTo>
                    <a:pt x="459407" y="817459"/>
                  </a:lnTo>
                  <a:lnTo>
                    <a:pt x="458933" y="816189"/>
                  </a:lnTo>
                  <a:lnTo>
                    <a:pt x="458381" y="814919"/>
                  </a:lnTo>
                  <a:lnTo>
                    <a:pt x="455932" y="814919"/>
                  </a:lnTo>
                  <a:lnTo>
                    <a:pt x="457117" y="816189"/>
                  </a:lnTo>
                  <a:lnTo>
                    <a:pt x="457591" y="817459"/>
                  </a:lnTo>
                  <a:lnTo>
                    <a:pt x="457235" y="818602"/>
                  </a:lnTo>
                  <a:lnTo>
                    <a:pt x="457432" y="818729"/>
                  </a:lnTo>
                  <a:close/>
                </a:path>
                <a:path w="2360295" h="1867535">
                  <a:moveTo>
                    <a:pt x="449536" y="823809"/>
                  </a:moveTo>
                  <a:lnTo>
                    <a:pt x="450089" y="821269"/>
                  </a:lnTo>
                  <a:lnTo>
                    <a:pt x="456011" y="821269"/>
                  </a:lnTo>
                  <a:lnTo>
                    <a:pt x="457196" y="819152"/>
                  </a:lnTo>
                  <a:lnTo>
                    <a:pt x="457235" y="818602"/>
                  </a:lnTo>
                  <a:lnTo>
                    <a:pt x="455458" y="817459"/>
                  </a:lnTo>
                  <a:lnTo>
                    <a:pt x="454827" y="816189"/>
                  </a:lnTo>
                  <a:lnTo>
                    <a:pt x="450010" y="816189"/>
                  </a:lnTo>
                  <a:lnTo>
                    <a:pt x="450562" y="817459"/>
                  </a:lnTo>
                  <a:lnTo>
                    <a:pt x="451115" y="817459"/>
                  </a:lnTo>
                  <a:lnTo>
                    <a:pt x="450799" y="818729"/>
                  </a:lnTo>
                  <a:lnTo>
                    <a:pt x="450326" y="818729"/>
                  </a:lnTo>
                  <a:lnTo>
                    <a:pt x="449852" y="819999"/>
                  </a:lnTo>
                  <a:lnTo>
                    <a:pt x="449299" y="819999"/>
                  </a:lnTo>
                  <a:lnTo>
                    <a:pt x="449536" y="823809"/>
                  </a:lnTo>
                  <a:close/>
                </a:path>
                <a:path w="2360295" h="1867535">
                  <a:moveTo>
                    <a:pt x="460039" y="818729"/>
                  </a:moveTo>
                  <a:lnTo>
                    <a:pt x="461539" y="818729"/>
                  </a:lnTo>
                  <a:lnTo>
                    <a:pt x="461223" y="817459"/>
                  </a:lnTo>
                  <a:lnTo>
                    <a:pt x="460828" y="817459"/>
                  </a:lnTo>
                  <a:lnTo>
                    <a:pt x="460039" y="818729"/>
                  </a:lnTo>
                  <a:close/>
                </a:path>
                <a:path w="2360295" h="1867535">
                  <a:moveTo>
                    <a:pt x="457196" y="819152"/>
                  </a:moveTo>
                  <a:lnTo>
                    <a:pt x="457432" y="818729"/>
                  </a:lnTo>
                  <a:lnTo>
                    <a:pt x="457235" y="818602"/>
                  </a:lnTo>
                  <a:lnTo>
                    <a:pt x="457196" y="819152"/>
                  </a:lnTo>
                  <a:close/>
                </a:path>
                <a:path w="2360295" h="1867535">
                  <a:moveTo>
                    <a:pt x="457196" y="819999"/>
                  </a:moveTo>
                  <a:lnTo>
                    <a:pt x="458775" y="819999"/>
                  </a:lnTo>
                  <a:lnTo>
                    <a:pt x="457433" y="818729"/>
                  </a:lnTo>
                  <a:lnTo>
                    <a:pt x="457196" y="819152"/>
                  </a:lnTo>
                  <a:lnTo>
                    <a:pt x="457196" y="819999"/>
                  </a:lnTo>
                  <a:close/>
                </a:path>
                <a:path w="2360295" h="1867535">
                  <a:moveTo>
                    <a:pt x="456722" y="821269"/>
                  </a:moveTo>
                  <a:lnTo>
                    <a:pt x="457275" y="821269"/>
                  </a:lnTo>
                  <a:lnTo>
                    <a:pt x="456880" y="819999"/>
                  </a:lnTo>
                  <a:lnTo>
                    <a:pt x="456722" y="821269"/>
                  </a:lnTo>
                  <a:close/>
                </a:path>
                <a:path w="2360295" h="1867535">
                  <a:moveTo>
                    <a:pt x="446614" y="828889"/>
                  </a:moveTo>
                  <a:lnTo>
                    <a:pt x="448035" y="828889"/>
                  </a:lnTo>
                  <a:lnTo>
                    <a:pt x="448193" y="819999"/>
                  </a:lnTo>
                  <a:lnTo>
                    <a:pt x="446772" y="821269"/>
                  </a:lnTo>
                  <a:lnTo>
                    <a:pt x="446693" y="822539"/>
                  </a:lnTo>
                  <a:lnTo>
                    <a:pt x="446219" y="822539"/>
                  </a:lnTo>
                  <a:lnTo>
                    <a:pt x="446377" y="823809"/>
                  </a:lnTo>
                  <a:lnTo>
                    <a:pt x="447009" y="825079"/>
                  </a:lnTo>
                  <a:lnTo>
                    <a:pt x="447482" y="827619"/>
                  </a:lnTo>
                  <a:lnTo>
                    <a:pt x="446614" y="828889"/>
                  </a:lnTo>
                  <a:close/>
                </a:path>
                <a:path w="2360295" h="1867535">
                  <a:moveTo>
                    <a:pt x="459881" y="830159"/>
                  </a:moveTo>
                  <a:lnTo>
                    <a:pt x="460670" y="830159"/>
                  </a:lnTo>
                  <a:lnTo>
                    <a:pt x="460631" y="827619"/>
                  </a:lnTo>
                  <a:lnTo>
                    <a:pt x="460512" y="826349"/>
                  </a:lnTo>
                  <a:lnTo>
                    <a:pt x="459170" y="825079"/>
                  </a:lnTo>
                  <a:lnTo>
                    <a:pt x="460828" y="823809"/>
                  </a:lnTo>
                  <a:lnTo>
                    <a:pt x="456801" y="823809"/>
                  </a:lnTo>
                  <a:lnTo>
                    <a:pt x="457433" y="822539"/>
                  </a:lnTo>
                  <a:lnTo>
                    <a:pt x="457827" y="821269"/>
                  </a:lnTo>
                  <a:lnTo>
                    <a:pt x="450326" y="821269"/>
                  </a:lnTo>
                  <a:lnTo>
                    <a:pt x="451036" y="822539"/>
                  </a:lnTo>
                  <a:lnTo>
                    <a:pt x="450878" y="823809"/>
                  </a:lnTo>
                  <a:lnTo>
                    <a:pt x="450405" y="825079"/>
                  </a:lnTo>
                  <a:lnTo>
                    <a:pt x="449852" y="826349"/>
                  </a:lnTo>
                  <a:lnTo>
                    <a:pt x="451668" y="826349"/>
                  </a:lnTo>
                  <a:lnTo>
                    <a:pt x="451589" y="827619"/>
                  </a:lnTo>
                  <a:lnTo>
                    <a:pt x="450799" y="828889"/>
                  </a:lnTo>
                  <a:lnTo>
                    <a:pt x="458301" y="828889"/>
                  </a:lnTo>
                  <a:lnTo>
                    <a:pt x="459881" y="830159"/>
                  </a:lnTo>
                  <a:close/>
                </a:path>
                <a:path w="2360295" h="1867535">
                  <a:moveTo>
                    <a:pt x="459723" y="823809"/>
                  </a:moveTo>
                  <a:lnTo>
                    <a:pt x="460907" y="823809"/>
                  </a:lnTo>
                  <a:lnTo>
                    <a:pt x="460197" y="822539"/>
                  </a:lnTo>
                  <a:lnTo>
                    <a:pt x="459723" y="822539"/>
                  </a:lnTo>
                  <a:lnTo>
                    <a:pt x="459723" y="823809"/>
                  </a:lnTo>
                  <a:close/>
                </a:path>
                <a:path w="2360295" h="1867535">
                  <a:moveTo>
                    <a:pt x="452287" y="831323"/>
                  </a:moveTo>
                  <a:lnTo>
                    <a:pt x="452511" y="831217"/>
                  </a:lnTo>
                  <a:lnTo>
                    <a:pt x="453563" y="830159"/>
                  </a:lnTo>
                  <a:lnTo>
                    <a:pt x="457275" y="830159"/>
                  </a:lnTo>
                  <a:lnTo>
                    <a:pt x="457670" y="828889"/>
                  </a:lnTo>
                  <a:lnTo>
                    <a:pt x="452063" y="828889"/>
                  </a:lnTo>
                  <a:lnTo>
                    <a:pt x="452142" y="830159"/>
                  </a:lnTo>
                  <a:lnTo>
                    <a:pt x="452287" y="831323"/>
                  </a:lnTo>
                  <a:close/>
                </a:path>
                <a:path w="2360295" h="1867535">
                  <a:moveTo>
                    <a:pt x="447088" y="830159"/>
                  </a:moveTo>
                  <a:lnTo>
                    <a:pt x="447404" y="828889"/>
                  </a:lnTo>
                  <a:lnTo>
                    <a:pt x="446930" y="828889"/>
                  </a:lnTo>
                  <a:lnTo>
                    <a:pt x="447088" y="830159"/>
                  </a:lnTo>
                  <a:close/>
                </a:path>
                <a:path w="2360295" h="1867535">
                  <a:moveTo>
                    <a:pt x="448826" y="840319"/>
                  </a:moveTo>
                  <a:lnTo>
                    <a:pt x="459328" y="840319"/>
                  </a:lnTo>
                  <a:lnTo>
                    <a:pt x="459249" y="839049"/>
                  </a:lnTo>
                  <a:lnTo>
                    <a:pt x="459723" y="837779"/>
                  </a:lnTo>
                  <a:lnTo>
                    <a:pt x="460591" y="835239"/>
                  </a:lnTo>
                  <a:lnTo>
                    <a:pt x="460591" y="832699"/>
                  </a:lnTo>
                  <a:lnTo>
                    <a:pt x="458933" y="831429"/>
                  </a:lnTo>
                  <a:lnTo>
                    <a:pt x="458065" y="830159"/>
                  </a:lnTo>
                  <a:lnTo>
                    <a:pt x="457986" y="831429"/>
                  </a:lnTo>
                  <a:lnTo>
                    <a:pt x="458617" y="831429"/>
                  </a:lnTo>
                  <a:lnTo>
                    <a:pt x="459012" y="832699"/>
                  </a:lnTo>
                  <a:lnTo>
                    <a:pt x="452274" y="832699"/>
                  </a:lnTo>
                  <a:lnTo>
                    <a:pt x="452695" y="835239"/>
                  </a:lnTo>
                  <a:lnTo>
                    <a:pt x="449457" y="835239"/>
                  </a:lnTo>
                  <a:lnTo>
                    <a:pt x="448904" y="836509"/>
                  </a:lnTo>
                  <a:lnTo>
                    <a:pt x="449062" y="836509"/>
                  </a:lnTo>
                  <a:lnTo>
                    <a:pt x="449457" y="837779"/>
                  </a:lnTo>
                  <a:lnTo>
                    <a:pt x="448826" y="840319"/>
                  </a:lnTo>
                  <a:close/>
                </a:path>
                <a:path w="2360295" h="1867535">
                  <a:moveTo>
                    <a:pt x="452300" y="831429"/>
                  </a:moveTo>
                  <a:lnTo>
                    <a:pt x="457196" y="831429"/>
                  </a:lnTo>
                  <a:lnTo>
                    <a:pt x="457433" y="830159"/>
                  </a:lnTo>
                  <a:lnTo>
                    <a:pt x="454748" y="830159"/>
                  </a:lnTo>
                  <a:lnTo>
                    <a:pt x="452511" y="831217"/>
                  </a:lnTo>
                  <a:lnTo>
                    <a:pt x="452300" y="831429"/>
                  </a:lnTo>
                  <a:close/>
                </a:path>
                <a:path w="2360295" h="1867535">
                  <a:moveTo>
                    <a:pt x="452300" y="831429"/>
                  </a:moveTo>
                  <a:lnTo>
                    <a:pt x="452511" y="831217"/>
                  </a:lnTo>
                  <a:lnTo>
                    <a:pt x="452287" y="831323"/>
                  </a:lnTo>
                  <a:close/>
                </a:path>
                <a:path w="2360295" h="1867535">
                  <a:moveTo>
                    <a:pt x="452274" y="832699"/>
                  </a:moveTo>
                  <a:lnTo>
                    <a:pt x="456959" y="832699"/>
                  </a:lnTo>
                  <a:lnTo>
                    <a:pt x="457038" y="831429"/>
                  </a:lnTo>
                  <a:lnTo>
                    <a:pt x="452300" y="831429"/>
                  </a:lnTo>
                  <a:lnTo>
                    <a:pt x="452063" y="831429"/>
                  </a:lnTo>
                  <a:lnTo>
                    <a:pt x="452274" y="832699"/>
                  </a:lnTo>
                  <a:close/>
                </a:path>
                <a:path w="2360295" h="1867535">
                  <a:moveTo>
                    <a:pt x="459881" y="840319"/>
                  </a:moveTo>
                  <a:lnTo>
                    <a:pt x="460986" y="840319"/>
                  </a:lnTo>
                  <a:lnTo>
                    <a:pt x="460039" y="837779"/>
                  </a:lnTo>
                  <a:lnTo>
                    <a:pt x="459881" y="840319"/>
                  </a:lnTo>
                  <a:close/>
                </a:path>
                <a:path w="2360295" h="1867535">
                  <a:moveTo>
                    <a:pt x="446299" y="840319"/>
                  </a:moveTo>
                  <a:lnTo>
                    <a:pt x="448826" y="840319"/>
                  </a:lnTo>
                  <a:lnTo>
                    <a:pt x="448510" y="839049"/>
                  </a:lnTo>
                  <a:lnTo>
                    <a:pt x="446220" y="839049"/>
                  </a:lnTo>
                  <a:lnTo>
                    <a:pt x="446299" y="840319"/>
                  </a:lnTo>
                  <a:close/>
                </a:path>
                <a:path w="2360295" h="1867535">
                  <a:moveTo>
                    <a:pt x="450879" y="842859"/>
                  </a:moveTo>
                  <a:lnTo>
                    <a:pt x="458775" y="842859"/>
                  </a:lnTo>
                  <a:lnTo>
                    <a:pt x="458538" y="841589"/>
                  </a:lnTo>
                  <a:lnTo>
                    <a:pt x="460749" y="841589"/>
                  </a:lnTo>
                  <a:lnTo>
                    <a:pt x="459881" y="840319"/>
                  </a:lnTo>
                  <a:lnTo>
                    <a:pt x="448984" y="840319"/>
                  </a:lnTo>
                  <a:lnTo>
                    <a:pt x="450879" y="842859"/>
                  </a:lnTo>
                  <a:close/>
                </a:path>
                <a:path w="2360295" h="1867535">
                  <a:moveTo>
                    <a:pt x="446852" y="842859"/>
                  </a:moveTo>
                  <a:lnTo>
                    <a:pt x="447325" y="841589"/>
                  </a:lnTo>
                  <a:lnTo>
                    <a:pt x="447878" y="840319"/>
                  </a:lnTo>
                  <a:lnTo>
                    <a:pt x="446457" y="840319"/>
                  </a:lnTo>
                  <a:lnTo>
                    <a:pt x="446694" y="841589"/>
                  </a:lnTo>
                  <a:lnTo>
                    <a:pt x="446852" y="842859"/>
                  </a:lnTo>
                  <a:close/>
                </a:path>
                <a:path w="2360295" h="1867535">
                  <a:moveTo>
                    <a:pt x="450089" y="844129"/>
                  </a:moveTo>
                  <a:lnTo>
                    <a:pt x="459486" y="844129"/>
                  </a:lnTo>
                  <a:lnTo>
                    <a:pt x="459565" y="842859"/>
                  </a:lnTo>
                  <a:lnTo>
                    <a:pt x="449852" y="842859"/>
                  </a:lnTo>
                  <a:lnTo>
                    <a:pt x="450089" y="844129"/>
                  </a:lnTo>
                  <a:close/>
                </a:path>
                <a:path w="2360295" h="1867535">
                  <a:moveTo>
                    <a:pt x="448194" y="844129"/>
                  </a:moveTo>
                  <a:lnTo>
                    <a:pt x="449773" y="844129"/>
                  </a:lnTo>
                  <a:lnTo>
                    <a:pt x="449536" y="842859"/>
                  </a:lnTo>
                  <a:lnTo>
                    <a:pt x="448589" y="842859"/>
                  </a:lnTo>
                  <a:lnTo>
                    <a:pt x="448194" y="844129"/>
                  </a:lnTo>
                  <a:close/>
                </a:path>
                <a:path w="2360295" h="1867535">
                  <a:moveTo>
                    <a:pt x="450484" y="845399"/>
                  </a:moveTo>
                  <a:lnTo>
                    <a:pt x="460275" y="845399"/>
                  </a:lnTo>
                  <a:lnTo>
                    <a:pt x="460512" y="844129"/>
                  </a:lnTo>
                  <a:lnTo>
                    <a:pt x="450247" y="844129"/>
                  </a:lnTo>
                  <a:lnTo>
                    <a:pt x="450484" y="845399"/>
                  </a:lnTo>
                  <a:close/>
                </a:path>
                <a:path w="2360295" h="1867535">
                  <a:moveTo>
                    <a:pt x="460200" y="846068"/>
                  </a:moveTo>
                  <a:lnTo>
                    <a:pt x="460907" y="845399"/>
                  </a:lnTo>
                  <a:lnTo>
                    <a:pt x="460117" y="845399"/>
                  </a:lnTo>
                  <a:lnTo>
                    <a:pt x="460200" y="846068"/>
                  </a:lnTo>
                  <a:close/>
                </a:path>
                <a:path w="2360295" h="1867535">
                  <a:moveTo>
                    <a:pt x="454669" y="853019"/>
                  </a:moveTo>
                  <a:lnTo>
                    <a:pt x="455143" y="853019"/>
                  </a:lnTo>
                  <a:lnTo>
                    <a:pt x="455537" y="851749"/>
                  </a:lnTo>
                  <a:lnTo>
                    <a:pt x="455537" y="850479"/>
                  </a:lnTo>
                  <a:lnTo>
                    <a:pt x="457117" y="850479"/>
                  </a:lnTo>
                  <a:lnTo>
                    <a:pt x="457038" y="847939"/>
                  </a:lnTo>
                  <a:lnTo>
                    <a:pt x="457669" y="847939"/>
                  </a:lnTo>
                  <a:lnTo>
                    <a:pt x="459565" y="846669"/>
                  </a:lnTo>
                  <a:lnTo>
                    <a:pt x="460101" y="846161"/>
                  </a:lnTo>
                  <a:lnTo>
                    <a:pt x="460117" y="845399"/>
                  </a:lnTo>
                  <a:lnTo>
                    <a:pt x="447246" y="845399"/>
                  </a:lnTo>
                  <a:lnTo>
                    <a:pt x="448352" y="846669"/>
                  </a:lnTo>
                  <a:lnTo>
                    <a:pt x="445193" y="849209"/>
                  </a:lnTo>
                  <a:lnTo>
                    <a:pt x="447128" y="850479"/>
                  </a:lnTo>
                  <a:lnTo>
                    <a:pt x="456090" y="850479"/>
                  </a:lnTo>
                  <a:lnTo>
                    <a:pt x="457196" y="851749"/>
                  </a:lnTo>
                  <a:lnTo>
                    <a:pt x="454748" y="851749"/>
                  </a:lnTo>
                  <a:lnTo>
                    <a:pt x="454669" y="853019"/>
                  </a:lnTo>
                  <a:close/>
                </a:path>
                <a:path w="2360295" h="1867535">
                  <a:moveTo>
                    <a:pt x="460045" y="848877"/>
                  </a:moveTo>
                  <a:lnTo>
                    <a:pt x="460512" y="847939"/>
                  </a:lnTo>
                  <a:lnTo>
                    <a:pt x="460200" y="846068"/>
                  </a:lnTo>
                  <a:lnTo>
                    <a:pt x="460090" y="846669"/>
                  </a:lnTo>
                  <a:lnTo>
                    <a:pt x="460045" y="848877"/>
                  </a:lnTo>
                  <a:close/>
                </a:path>
                <a:path w="2360295" h="1867535">
                  <a:moveTo>
                    <a:pt x="457590" y="849209"/>
                  </a:moveTo>
                  <a:lnTo>
                    <a:pt x="459880" y="849209"/>
                  </a:lnTo>
                  <a:lnTo>
                    <a:pt x="459914" y="848877"/>
                  </a:lnTo>
                  <a:lnTo>
                    <a:pt x="459564" y="847939"/>
                  </a:lnTo>
                  <a:lnTo>
                    <a:pt x="457906" y="847939"/>
                  </a:lnTo>
                  <a:lnTo>
                    <a:pt x="457590" y="849209"/>
                  </a:lnTo>
                  <a:close/>
                </a:path>
                <a:path w="2360295" h="1867535">
                  <a:moveTo>
                    <a:pt x="460117" y="850479"/>
                  </a:moveTo>
                  <a:lnTo>
                    <a:pt x="459959" y="849209"/>
                  </a:lnTo>
                  <a:lnTo>
                    <a:pt x="458380" y="849209"/>
                  </a:lnTo>
                  <a:lnTo>
                    <a:pt x="460117" y="850479"/>
                  </a:lnTo>
                  <a:close/>
                </a:path>
                <a:path w="2360295" h="1867535">
                  <a:moveTo>
                    <a:pt x="459643" y="861909"/>
                  </a:moveTo>
                  <a:lnTo>
                    <a:pt x="461696" y="861909"/>
                  </a:lnTo>
                  <a:lnTo>
                    <a:pt x="460433" y="860639"/>
                  </a:lnTo>
                  <a:lnTo>
                    <a:pt x="460275" y="859369"/>
                  </a:lnTo>
                  <a:lnTo>
                    <a:pt x="459801" y="856829"/>
                  </a:lnTo>
                  <a:lnTo>
                    <a:pt x="459564" y="854289"/>
                  </a:lnTo>
                  <a:lnTo>
                    <a:pt x="458854" y="851749"/>
                  </a:lnTo>
                  <a:lnTo>
                    <a:pt x="458380" y="850479"/>
                  </a:lnTo>
                  <a:lnTo>
                    <a:pt x="458117" y="853019"/>
                  </a:lnTo>
                  <a:lnTo>
                    <a:pt x="458143" y="854289"/>
                  </a:lnTo>
                  <a:lnTo>
                    <a:pt x="456643" y="854289"/>
                  </a:lnTo>
                  <a:lnTo>
                    <a:pt x="456169" y="855559"/>
                  </a:lnTo>
                  <a:lnTo>
                    <a:pt x="455616" y="856829"/>
                  </a:lnTo>
                  <a:lnTo>
                    <a:pt x="453247" y="858099"/>
                  </a:lnTo>
                  <a:lnTo>
                    <a:pt x="458933" y="858099"/>
                  </a:lnTo>
                  <a:lnTo>
                    <a:pt x="458064" y="859369"/>
                  </a:lnTo>
                  <a:lnTo>
                    <a:pt x="458617" y="860639"/>
                  </a:lnTo>
                  <a:lnTo>
                    <a:pt x="459170" y="860639"/>
                  </a:lnTo>
                  <a:lnTo>
                    <a:pt x="458849" y="860925"/>
                  </a:lnTo>
                  <a:lnTo>
                    <a:pt x="459643" y="861909"/>
                  </a:lnTo>
                  <a:close/>
                </a:path>
                <a:path w="2360295" h="1867535">
                  <a:moveTo>
                    <a:pt x="457512" y="853019"/>
                  </a:moveTo>
                  <a:lnTo>
                    <a:pt x="457196" y="851749"/>
                  </a:lnTo>
                  <a:lnTo>
                    <a:pt x="457512" y="853019"/>
                  </a:lnTo>
                  <a:close/>
                </a:path>
                <a:path w="2360295" h="1867535">
                  <a:moveTo>
                    <a:pt x="449379" y="853019"/>
                  </a:moveTo>
                  <a:lnTo>
                    <a:pt x="453484" y="853019"/>
                  </a:lnTo>
                  <a:lnTo>
                    <a:pt x="453168" y="851749"/>
                  </a:lnTo>
                  <a:lnTo>
                    <a:pt x="449300" y="851749"/>
                  </a:lnTo>
                  <a:lnTo>
                    <a:pt x="449379" y="853019"/>
                  </a:lnTo>
                  <a:close/>
                </a:path>
                <a:path w="2360295" h="1867535">
                  <a:moveTo>
                    <a:pt x="448873" y="852511"/>
                  </a:moveTo>
                  <a:lnTo>
                    <a:pt x="449063" y="851749"/>
                  </a:lnTo>
                  <a:lnTo>
                    <a:pt x="448115" y="851749"/>
                  </a:lnTo>
                  <a:lnTo>
                    <a:pt x="448873" y="852511"/>
                  </a:lnTo>
                  <a:close/>
                </a:path>
                <a:path w="2360295" h="1867535">
                  <a:moveTo>
                    <a:pt x="450878" y="861909"/>
                  </a:moveTo>
                  <a:lnTo>
                    <a:pt x="452774" y="859369"/>
                  </a:lnTo>
                  <a:lnTo>
                    <a:pt x="452853" y="858099"/>
                  </a:lnTo>
                  <a:lnTo>
                    <a:pt x="452300" y="858099"/>
                  </a:lnTo>
                  <a:lnTo>
                    <a:pt x="453800" y="854289"/>
                  </a:lnTo>
                  <a:lnTo>
                    <a:pt x="453958" y="853019"/>
                  </a:lnTo>
                  <a:lnTo>
                    <a:pt x="448747" y="853019"/>
                  </a:lnTo>
                  <a:lnTo>
                    <a:pt x="448873" y="852511"/>
                  </a:lnTo>
                  <a:lnTo>
                    <a:pt x="448115" y="851749"/>
                  </a:lnTo>
                  <a:lnTo>
                    <a:pt x="448273" y="854289"/>
                  </a:lnTo>
                  <a:lnTo>
                    <a:pt x="446141" y="854289"/>
                  </a:lnTo>
                  <a:lnTo>
                    <a:pt x="446260" y="859369"/>
                  </a:lnTo>
                  <a:lnTo>
                    <a:pt x="446378" y="860639"/>
                  </a:lnTo>
                  <a:lnTo>
                    <a:pt x="450957" y="860639"/>
                  </a:lnTo>
                  <a:lnTo>
                    <a:pt x="450878" y="861909"/>
                  </a:lnTo>
                  <a:close/>
                </a:path>
                <a:path w="2360295" h="1867535">
                  <a:moveTo>
                    <a:pt x="447325" y="853019"/>
                  </a:moveTo>
                  <a:lnTo>
                    <a:pt x="448194" y="853019"/>
                  </a:lnTo>
                  <a:lnTo>
                    <a:pt x="448115" y="851749"/>
                  </a:lnTo>
                  <a:lnTo>
                    <a:pt x="446536" y="851749"/>
                  </a:lnTo>
                  <a:lnTo>
                    <a:pt x="447325" y="853019"/>
                  </a:lnTo>
                  <a:close/>
                </a:path>
                <a:path w="2360295" h="1867535">
                  <a:moveTo>
                    <a:pt x="448747" y="853019"/>
                  </a:moveTo>
                  <a:lnTo>
                    <a:pt x="449379" y="853019"/>
                  </a:lnTo>
                  <a:lnTo>
                    <a:pt x="448873" y="852511"/>
                  </a:lnTo>
                  <a:lnTo>
                    <a:pt x="448747" y="853019"/>
                  </a:lnTo>
                  <a:close/>
                </a:path>
                <a:path w="2360295" h="1867535">
                  <a:moveTo>
                    <a:pt x="458006" y="854088"/>
                  </a:moveTo>
                  <a:lnTo>
                    <a:pt x="458032" y="853841"/>
                  </a:lnTo>
                  <a:lnTo>
                    <a:pt x="457827" y="853019"/>
                  </a:lnTo>
                  <a:lnTo>
                    <a:pt x="457590" y="853019"/>
                  </a:lnTo>
                  <a:lnTo>
                    <a:pt x="457854" y="853865"/>
                  </a:lnTo>
                  <a:lnTo>
                    <a:pt x="458006" y="854088"/>
                  </a:lnTo>
                  <a:close/>
                </a:path>
                <a:path w="2360295" h="1867535">
                  <a:moveTo>
                    <a:pt x="455853" y="854289"/>
                  </a:moveTo>
                  <a:lnTo>
                    <a:pt x="457985" y="854289"/>
                  </a:lnTo>
                  <a:lnTo>
                    <a:pt x="457837" y="853841"/>
                  </a:lnTo>
                  <a:lnTo>
                    <a:pt x="457275" y="853019"/>
                  </a:lnTo>
                  <a:lnTo>
                    <a:pt x="456959" y="853019"/>
                  </a:lnTo>
                  <a:lnTo>
                    <a:pt x="455853" y="854289"/>
                  </a:lnTo>
                  <a:close/>
                </a:path>
                <a:path w="2360295" h="1867535">
                  <a:moveTo>
                    <a:pt x="446141" y="854289"/>
                  </a:moveTo>
                  <a:lnTo>
                    <a:pt x="448036" y="854289"/>
                  </a:lnTo>
                  <a:lnTo>
                    <a:pt x="445904" y="853019"/>
                  </a:lnTo>
                  <a:lnTo>
                    <a:pt x="446141" y="854289"/>
                  </a:lnTo>
                  <a:close/>
                </a:path>
                <a:path w="2360295" h="1867535">
                  <a:moveTo>
                    <a:pt x="457985" y="854289"/>
                  </a:moveTo>
                  <a:lnTo>
                    <a:pt x="458143" y="854289"/>
                  </a:lnTo>
                  <a:lnTo>
                    <a:pt x="458006" y="854088"/>
                  </a:lnTo>
                  <a:lnTo>
                    <a:pt x="457985" y="854289"/>
                  </a:lnTo>
                  <a:close/>
                </a:path>
                <a:path w="2360295" h="1867535">
                  <a:moveTo>
                    <a:pt x="455616" y="860639"/>
                  </a:moveTo>
                  <a:lnTo>
                    <a:pt x="456485" y="860639"/>
                  </a:lnTo>
                  <a:lnTo>
                    <a:pt x="457591" y="859369"/>
                  </a:lnTo>
                  <a:lnTo>
                    <a:pt x="457669" y="858099"/>
                  </a:lnTo>
                  <a:lnTo>
                    <a:pt x="453247" y="858099"/>
                  </a:lnTo>
                  <a:lnTo>
                    <a:pt x="455695" y="859369"/>
                  </a:lnTo>
                  <a:lnTo>
                    <a:pt x="455616" y="860639"/>
                  </a:lnTo>
                  <a:close/>
                </a:path>
                <a:path w="2360295" h="1867535">
                  <a:moveTo>
                    <a:pt x="452458" y="861909"/>
                  </a:moveTo>
                  <a:lnTo>
                    <a:pt x="453011" y="861909"/>
                  </a:lnTo>
                  <a:lnTo>
                    <a:pt x="453011" y="859369"/>
                  </a:lnTo>
                  <a:lnTo>
                    <a:pt x="452774" y="859369"/>
                  </a:lnTo>
                  <a:lnTo>
                    <a:pt x="452458" y="861909"/>
                  </a:lnTo>
                  <a:close/>
                </a:path>
                <a:path w="2360295" h="1867535">
                  <a:moveTo>
                    <a:pt x="458849" y="860925"/>
                  </a:moveTo>
                  <a:lnTo>
                    <a:pt x="459170" y="860639"/>
                  </a:lnTo>
                  <a:lnTo>
                    <a:pt x="458617" y="860639"/>
                  </a:lnTo>
                  <a:lnTo>
                    <a:pt x="458849" y="860925"/>
                  </a:lnTo>
                  <a:close/>
                </a:path>
                <a:path w="2360295" h="1867535">
                  <a:moveTo>
                    <a:pt x="457117" y="863179"/>
                  </a:moveTo>
                  <a:lnTo>
                    <a:pt x="457432" y="863179"/>
                  </a:lnTo>
                  <a:lnTo>
                    <a:pt x="457748" y="861909"/>
                  </a:lnTo>
                  <a:lnTo>
                    <a:pt x="458849" y="860925"/>
                  </a:lnTo>
                  <a:lnTo>
                    <a:pt x="458617" y="860639"/>
                  </a:lnTo>
                  <a:lnTo>
                    <a:pt x="456011" y="860639"/>
                  </a:lnTo>
                  <a:lnTo>
                    <a:pt x="457670" y="861909"/>
                  </a:lnTo>
                  <a:lnTo>
                    <a:pt x="456090" y="861909"/>
                  </a:lnTo>
                  <a:lnTo>
                    <a:pt x="457117" y="863179"/>
                  </a:lnTo>
                  <a:close/>
                </a:path>
                <a:path w="2360295" h="1867535">
                  <a:moveTo>
                    <a:pt x="455379" y="861909"/>
                  </a:moveTo>
                  <a:lnTo>
                    <a:pt x="455537" y="861909"/>
                  </a:lnTo>
                  <a:lnTo>
                    <a:pt x="456011" y="860639"/>
                  </a:lnTo>
                  <a:lnTo>
                    <a:pt x="455458" y="860639"/>
                  </a:lnTo>
                  <a:lnTo>
                    <a:pt x="455379" y="861909"/>
                  </a:lnTo>
                  <a:close/>
                </a:path>
                <a:path w="2360295" h="1867535">
                  <a:moveTo>
                    <a:pt x="446615" y="863179"/>
                  </a:moveTo>
                  <a:lnTo>
                    <a:pt x="447089" y="863179"/>
                  </a:lnTo>
                  <a:lnTo>
                    <a:pt x="447089" y="861909"/>
                  </a:lnTo>
                  <a:lnTo>
                    <a:pt x="450405" y="861909"/>
                  </a:lnTo>
                  <a:lnTo>
                    <a:pt x="450642" y="860639"/>
                  </a:lnTo>
                  <a:lnTo>
                    <a:pt x="446378" y="860639"/>
                  </a:lnTo>
                  <a:lnTo>
                    <a:pt x="446615" y="863179"/>
                  </a:lnTo>
                  <a:close/>
                </a:path>
                <a:path w="2360295" h="1867535">
                  <a:moveTo>
                    <a:pt x="447799" y="866989"/>
                  </a:moveTo>
                  <a:lnTo>
                    <a:pt x="449457" y="866989"/>
                  </a:lnTo>
                  <a:lnTo>
                    <a:pt x="449852" y="865719"/>
                  </a:lnTo>
                  <a:lnTo>
                    <a:pt x="450326" y="864449"/>
                  </a:lnTo>
                  <a:lnTo>
                    <a:pt x="451826" y="863179"/>
                  </a:lnTo>
                  <a:lnTo>
                    <a:pt x="450089" y="861909"/>
                  </a:lnTo>
                  <a:lnTo>
                    <a:pt x="447641" y="861909"/>
                  </a:lnTo>
                  <a:lnTo>
                    <a:pt x="447562" y="863179"/>
                  </a:lnTo>
                  <a:lnTo>
                    <a:pt x="447168" y="864449"/>
                  </a:lnTo>
                  <a:lnTo>
                    <a:pt x="446931" y="865719"/>
                  </a:lnTo>
                  <a:lnTo>
                    <a:pt x="447799" y="866989"/>
                  </a:lnTo>
                  <a:close/>
                </a:path>
                <a:path w="2360295" h="1867535">
                  <a:moveTo>
                    <a:pt x="459485" y="864449"/>
                  </a:moveTo>
                  <a:lnTo>
                    <a:pt x="461064" y="864449"/>
                  </a:lnTo>
                  <a:lnTo>
                    <a:pt x="458932" y="863179"/>
                  </a:lnTo>
                  <a:lnTo>
                    <a:pt x="459485" y="864449"/>
                  </a:lnTo>
                  <a:close/>
                </a:path>
                <a:path w="2360295" h="1867535">
                  <a:moveTo>
                    <a:pt x="460512" y="865719"/>
                  </a:moveTo>
                  <a:lnTo>
                    <a:pt x="460670" y="864449"/>
                  </a:lnTo>
                  <a:lnTo>
                    <a:pt x="459959" y="864449"/>
                  </a:lnTo>
                  <a:lnTo>
                    <a:pt x="460512" y="865719"/>
                  </a:lnTo>
                  <a:close/>
                </a:path>
                <a:path w="2360295" h="1867535">
                  <a:moveTo>
                    <a:pt x="453879" y="865719"/>
                  </a:moveTo>
                  <a:lnTo>
                    <a:pt x="454905" y="865719"/>
                  </a:lnTo>
                  <a:lnTo>
                    <a:pt x="454826" y="864449"/>
                  </a:lnTo>
                  <a:lnTo>
                    <a:pt x="454510" y="864449"/>
                  </a:lnTo>
                  <a:lnTo>
                    <a:pt x="453879" y="865719"/>
                  </a:lnTo>
                  <a:close/>
                </a:path>
                <a:path w="2360295" h="1867535">
                  <a:moveTo>
                    <a:pt x="460590" y="868259"/>
                  </a:moveTo>
                  <a:lnTo>
                    <a:pt x="461064" y="866989"/>
                  </a:lnTo>
                  <a:lnTo>
                    <a:pt x="461301" y="865719"/>
                  </a:lnTo>
                  <a:lnTo>
                    <a:pt x="459248" y="865719"/>
                  </a:lnTo>
                  <a:lnTo>
                    <a:pt x="459248" y="866989"/>
                  </a:lnTo>
                  <a:lnTo>
                    <a:pt x="460196" y="866989"/>
                  </a:lnTo>
                  <a:lnTo>
                    <a:pt x="460590" y="868259"/>
                  </a:lnTo>
                  <a:close/>
                </a:path>
                <a:path w="2360295" h="1867535">
                  <a:moveTo>
                    <a:pt x="455853" y="868259"/>
                  </a:moveTo>
                  <a:lnTo>
                    <a:pt x="456484" y="868259"/>
                  </a:lnTo>
                  <a:lnTo>
                    <a:pt x="456247" y="866989"/>
                  </a:lnTo>
                  <a:lnTo>
                    <a:pt x="456405" y="865719"/>
                  </a:lnTo>
                  <a:lnTo>
                    <a:pt x="453958" y="865719"/>
                  </a:lnTo>
                  <a:lnTo>
                    <a:pt x="454036" y="866989"/>
                  </a:lnTo>
                  <a:lnTo>
                    <a:pt x="455695" y="866989"/>
                  </a:lnTo>
                  <a:lnTo>
                    <a:pt x="455853" y="868259"/>
                  </a:lnTo>
                  <a:close/>
                </a:path>
                <a:path w="2360295" h="1867535">
                  <a:moveTo>
                    <a:pt x="450484" y="870799"/>
                  </a:moveTo>
                  <a:lnTo>
                    <a:pt x="451984" y="870799"/>
                  </a:lnTo>
                  <a:lnTo>
                    <a:pt x="451352" y="869529"/>
                  </a:lnTo>
                  <a:lnTo>
                    <a:pt x="453563" y="869529"/>
                  </a:lnTo>
                  <a:lnTo>
                    <a:pt x="453374" y="868512"/>
                  </a:lnTo>
                  <a:lnTo>
                    <a:pt x="453247" y="866989"/>
                  </a:lnTo>
                  <a:lnTo>
                    <a:pt x="453010" y="865719"/>
                  </a:lnTo>
                  <a:lnTo>
                    <a:pt x="452852" y="866989"/>
                  </a:lnTo>
                  <a:lnTo>
                    <a:pt x="452379" y="868259"/>
                  </a:lnTo>
                  <a:lnTo>
                    <a:pt x="450405" y="868259"/>
                  </a:lnTo>
                  <a:lnTo>
                    <a:pt x="451036" y="869529"/>
                  </a:lnTo>
                  <a:lnTo>
                    <a:pt x="450484" y="870799"/>
                  </a:lnTo>
                  <a:close/>
                </a:path>
                <a:path w="2360295" h="1867535">
                  <a:moveTo>
                    <a:pt x="456958" y="868259"/>
                  </a:moveTo>
                  <a:lnTo>
                    <a:pt x="457432" y="868259"/>
                  </a:lnTo>
                  <a:lnTo>
                    <a:pt x="456958" y="866989"/>
                  </a:lnTo>
                  <a:lnTo>
                    <a:pt x="456958" y="868259"/>
                  </a:lnTo>
                  <a:close/>
                </a:path>
                <a:path w="2360295" h="1867535">
                  <a:moveTo>
                    <a:pt x="454826" y="868259"/>
                  </a:moveTo>
                  <a:lnTo>
                    <a:pt x="454668" y="866989"/>
                  </a:lnTo>
                  <a:lnTo>
                    <a:pt x="454036" y="866989"/>
                  </a:lnTo>
                  <a:lnTo>
                    <a:pt x="454826" y="868259"/>
                  </a:lnTo>
                  <a:close/>
                </a:path>
                <a:path w="2360295" h="1867535">
                  <a:moveTo>
                    <a:pt x="448905" y="868512"/>
                  </a:moveTo>
                  <a:lnTo>
                    <a:pt x="448431" y="866989"/>
                  </a:lnTo>
                  <a:lnTo>
                    <a:pt x="447957" y="866989"/>
                  </a:lnTo>
                  <a:lnTo>
                    <a:pt x="448905" y="868512"/>
                  </a:lnTo>
                  <a:close/>
                </a:path>
                <a:path w="2360295" h="1867535">
                  <a:moveTo>
                    <a:pt x="446931" y="868259"/>
                  </a:moveTo>
                  <a:lnTo>
                    <a:pt x="447957" y="866989"/>
                  </a:lnTo>
                  <a:lnTo>
                    <a:pt x="447167" y="866989"/>
                  </a:lnTo>
                  <a:lnTo>
                    <a:pt x="446931" y="868259"/>
                  </a:lnTo>
                  <a:close/>
                </a:path>
                <a:path w="2360295" h="1867535">
                  <a:moveTo>
                    <a:pt x="458538" y="872069"/>
                  </a:moveTo>
                  <a:lnTo>
                    <a:pt x="459959" y="870799"/>
                  </a:lnTo>
                  <a:lnTo>
                    <a:pt x="459959" y="868259"/>
                  </a:lnTo>
                  <a:lnTo>
                    <a:pt x="459248" y="869529"/>
                  </a:lnTo>
                  <a:lnTo>
                    <a:pt x="458617" y="869529"/>
                  </a:lnTo>
                  <a:lnTo>
                    <a:pt x="458459" y="870799"/>
                  </a:lnTo>
                  <a:lnTo>
                    <a:pt x="458538" y="872069"/>
                  </a:lnTo>
                  <a:close/>
                </a:path>
                <a:path w="2360295" h="1867535">
                  <a:moveTo>
                    <a:pt x="457353" y="869529"/>
                  </a:moveTo>
                  <a:lnTo>
                    <a:pt x="458458" y="869529"/>
                  </a:lnTo>
                  <a:lnTo>
                    <a:pt x="457985" y="868259"/>
                  </a:lnTo>
                  <a:lnTo>
                    <a:pt x="457353" y="869529"/>
                  </a:lnTo>
                  <a:close/>
                </a:path>
                <a:path w="2360295" h="1867535">
                  <a:moveTo>
                    <a:pt x="453563" y="869529"/>
                  </a:moveTo>
                  <a:lnTo>
                    <a:pt x="455695" y="869529"/>
                  </a:lnTo>
                  <a:lnTo>
                    <a:pt x="455695" y="868259"/>
                  </a:lnTo>
                  <a:lnTo>
                    <a:pt x="455458" y="868259"/>
                  </a:lnTo>
                  <a:lnTo>
                    <a:pt x="453563" y="869529"/>
                  </a:lnTo>
                  <a:close/>
                </a:path>
                <a:path w="2360295" h="1867535">
                  <a:moveTo>
                    <a:pt x="449221" y="869529"/>
                  </a:moveTo>
                  <a:lnTo>
                    <a:pt x="449536" y="869529"/>
                  </a:lnTo>
                  <a:lnTo>
                    <a:pt x="448905" y="868512"/>
                  </a:lnTo>
                  <a:lnTo>
                    <a:pt x="449221" y="869529"/>
                  </a:lnTo>
                  <a:close/>
                </a:path>
                <a:path w="2360295" h="1867535">
                  <a:moveTo>
                    <a:pt x="454827" y="870799"/>
                  </a:moveTo>
                  <a:lnTo>
                    <a:pt x="457590" y="870799"/>
                  </a:lnTo>
                  <a:lnTo>
                    <a:pt x="458617" y="869529"/>
                  </a:lnTo>
                  <a:lnTo>
                    <a:pt x="454116" y="869529"/>
                  </a:lnTo>
                  <a:lnTo>
                    <a:pt x="454827" y="870799"/>
                  </a:lnTo>
                  <a:close/>
                </a:path>
                <a:path w="2360295" h="1867535">
                  <a:moveTo>
                    <a:pt x="453721" y="870799"/>
                  </a:moveTo>
                  <a:lnTo>
                    <a:pt x="454116" y="869529"/>
                  </a:lnTo>
                  <a:lnTo>
                    <a:pt x="451352" y="869529"/>
                  </a:lnTo>
                  <a:lnTo>
                    <a:pt x="453721" y="870799"/>
                  </a:lnTo>
                  <a:close/>
                </a:path>
                <a:path w="2360295" h="1867535">
                  <a:moveTo>
                    <a:pt x="455120" y="877738"/>
                  </a:moveTo>
                  <a:lnTo>
                    <a:pt x="455853" y="877149"/>
                  </a:lnTo>
                  <a:lnTo>
                    <a:pt x="456879" y="877149"/>
                  </a:lnTo>
                  <a:lnTo>
                    <a:pt x="456958" y="875879"/>
                  </a:lnTo>
                  <a:lnTo>
                    <a:pt x="457274" y="873339"/>
                  </a:lnTo>
                  <a:lnTo>
                    <a:pt x="457038" y="872070"/>
                  </a:lnTo>
                  <a:lnTo>
                    <a:pt x="456958" y="870799"/>
                  </a:lnTo>
                  <a:lnTo>
                    <a:pt x="450799" y="870799"/>
                  </a:lnTo>
                  <a:lnTo>
                    <a:pt x="451352" y="872069"/>
                  </a:lnTo>
                  <a:lnTo>
                    <a:pt x="452379" y="873339"/>
                  </a:lnTo>
                  <a:lnTo>
                    <a:pt x="455063" y="873339"/>
                  </a:lnTo>
                  <a:lnTo>
                    <a:pt x="455221" y="874609"/>
                  </a:lnTo>
                  <a:lnTo>
                    <a:pt x="455695" y="875879"/>
                  </a:lnTo>
                  <a:lnTo>
                    <a:pt x="455458" y="875879"/>
                  </a:lnTo>
                  <a:lnTo>
                    <a:pt x="454847" y="877189"/>
                  </a:lnTo>
                  <a:lnTo>
                    <a:pt x="455120" y="877738"/>
                  </a:lnTo>
                  <a:close/>
                </a:path>
                <a:path w="2360295" h="1867535">
                  <a:moveTo>
                    <a:pt x="451352" y="872069"/>
                  </a:moveTo>
                  <a:lnTo>
                    <a:pt x="450799" y="870799"/>
                  </a:lnTo>
                  <a:lnTo>
                    <a:pt x="450405" y="870799"/>
                  </a:lnTo>
                  <a:lnTo>
                    <a:pt x="450531" y="871053"/>
                  </a:lnTo>
                  <a:lnTo>
                    <a:pt x="451352" y="872069"/>
                  </a:lnTo>
                  <a:close/>
                </a:path>
                <a:path w="2360295" h="1867535">
                  <a:moveTo>
                    <a:pt x="450531" y="871053"/>
                  </a:moveTo>
                  <a:lnTo>
                    <a:pt x="450405" y="870799"/>
                  </a:lnTo>
                  <a:lnTo>
                    <a:pt x="450531" y="871053"/>
                  </a:lnTo>
                  <a:close/>
                </a:path>
                <a:path w="2360295" h="1867535">
                  <a:moveTo>
                    <a:pt x="451036" y="872069"/>
                  </a:moveTo>
                  <a:lnTo>
                    <a:pt x="451352" y="872069"/>
                  </a:lnTo>
                  <a:lnTo>
                    <a:pt x="450531" y="871053"/>
                  </a:lnTo>
                  <a:lnTo>
                    <a:pt x="451036" y="872069"/>
                  </a:lnTo>
                  <a:close/>
                </a:path>
                <a:path w="2360295" h="1867535">
                  <a:moveTo>
                    <a:pt x="458854" y="877149"/>
                  </a:moveTo>
                  <a:lnTo>
                    <a:pt x="459327" y="877149"/>
                  </a:lnTo>
                  <a:lnTo>
                    <a:pt x="459880" y="875879"/>
                  </a:lnTo>
                  <a:lnTo>
                    <a:pt x="459090" y="875879"/>
                  </a:lnTo>
                  <a:lnTo>
                    <a:pt x="460038" y="874609"/>
                  </a:lnTo>
                  <a:lnTo>
                    <a:pt x="459248" y="874609"/>
                  </a:lnTo>
                  <a:lnTo>
                    <a:pt x="458617" y="872070"/>
                  </a:lnTo>
                  <a:lnTo>
                    <a:pt x="458617" y="873339"/>
                  </a:lnTo>
                  <a:lnTo>
                    <a:pt x="458301" y="873339"/>
                  </a:lnTo>
                  <a:lnTo>
                    <a:pt x="457748" y="874609"/>
                  </a:lnTo>
                  <a:lnTo>
                    <a:pt x="458854" y="877149"/>
                  </a:lnTo>
                  <a:close/>
                </a:path>
                <a:path w="2360295" h="1867535">
                  <a:moveTo>
                    <a:pt x="452852" y="875879"/>
                  </a:moveTo>
                  <a:lnTo>
                    <a:pt x="454669" y="875879"/>
                  </a:lnTo>
                  <a:lnTo>
                    <a:pt x="454274" y="874609"/>
                  </a:lnTo>
                  <a:lnTo>
                    <a:pt x="454669" y="874609"/>
                  </a:lnTo>
                  <a:lnTo>
                    <a:pt x="455063" y="873339"/>
                  </a:lnTo>
                  <a:lnTo>
                    <a:pt x="452379" y="873339"/>
                  </a:lnTo>
                  <a:lnTo>
                    <a:pt x="452852" y="875879"/>
                  </a:lnTo>
                  <a:close/>
                </a:path>
                <a:path w="2360295" h="1867535">
                  <a:moveTo>
                    <a:pt x="451562" y="875286"/>
                  </a:moveTo>
                  <a:lnTo>
                    <a:pt x="451352" y="874609"/>
                  </a:lnTo>
                  <a:lnTo>
                    <a:pt x="450720" y="874609"/>
                  </a:lnTo>
                  <a:lnTo>
                    <a:pt x="451562" y="875286"/>
                  </a:lnTo>
                  <a:close/>
                </a:path>
                <a:path w="2360295" h="1867535">
                  <a:moveTo>
                    <a:pt x="451747" y="875879"/>
                  </a:moveTo>
                  <a:lnTo>
                    <a:pt x="452300" y="875879"/>
                  </a:lnTo>
                  <a:lnTo>
                    <a:pt x="451562" y="875286"/>
                  </a:lnTo>
                  <a:lnTo>
                    <a:pt x="451747" y="875879"/>
                  </a:lnTo>
                  <a:close/>
                </a:path>
                <a:path w="2360295" h="1867535">
                  <a:moveTo>
                    <a:pt x="450168" y="878419"/>
                  </a:moveTo>
                  <a:lnTo>
                    <a:pt x="454274" y="878419"/>
                  </a:lnTo>
                  <a:lnTo>
                    <a:pt x="454847" y="877189"/>
                  </a:lnTo>
                  <a:lnTo>
                    <a:pt x="454116" y="877149"/>
                  </a:lnTo>
                  <a:lnTo>
                    <a:pt x="453563" y="875879"/>
                  </a:lnTo>
                  <a:lnTo>
                    <a:pt x="452300" y="875879"/>
                  </a:lnTo>
                  <a:lnTo>
                    <a:pt x="450168" y="878419"/>
                  </a:lnTo>
                  <a:close/>
                </a:path>
                <a:path w="2360295" h="1867535">
                  <a:moveTo>
                    <a:pt x="446377" y="877149"/>
                  </a:moveTo>
                  <a:lnTo>
                    <a:pt x="447088" y="877149"/>
                  </a:lnTo>
                  <a:lnTo>
                    <a:pt x="446614" y="875879"/>
                  </a:lnTo>
                  <a:lnTo>
                    <a:pt x="446377" y="877149"/>
                  </a:lnTo>
                  <a:close/>
                </a:path>
                <a:path w="2360295" h="1867535">
                  <a:moveTo>
                    <a:pt x="457748" y="878419"/>
                  </a:moveTo>
                  <a:lnTo>
                    <a:pt x="459643" y="877149"/>
                  </a:lnTo>
                  <a:lnTo>
                    <a:pt x="457116" y="877149"/>
                  </a:lnTo>
                  <a:lnTo>
                    <a:pt x="457748" y="878419"/>
                  </a:lnTo>
                  <a:close/>
                </a:path>
                <a:path w="2360295" h="1867535">
                  <a:moveTo>
                    <a:pt x="448351" y="879689"/>
                  </a:moveTo>
                  <a:lnTo>
                    <a:pt x="447482" y="877149"/>
                  </a:lnTo>
                  <a:lnTo>
                    <a:pt x="445824" y="877149"/>
                  </a:lnTo>
                  <a:lnTo>
                    <a:pt x="445982" y="878419"/>
                  </a:lnTo>
                  <a:lnTo>
                    <a:pt x="446614" y="878419"/>
                  </a:lnTo>
                  <a:lnTo>
                    <a:pt x="448351" y="879689"/>
                  </a:lnTo>
                  <a:close/>
                </a:path>
                <a:path w="2360295" h="1867535">
                  <a:moveTo>
                    <a:pt x="454274" y="878419"/>
                  </a:moveTo>
                  <a:lnTo>
                    <a:pt x="455120" y="877738"/>
                  </a:lnTo>
                  <a:lnTo>
                    <a:pt x="454847" y="877189"/>
                  </a:lnTo>
                  <a:lnTo>
                    <a:pt x="454274" y="878419"/>
                  </a:lnTo>
                  <a:close/>
                </a:path>
                <a:path w="2360295" h="1867535">
                  <a:moveTo>
                    <a:pt x="450404" y="889849"/>
                  </a:moveTo>
                  <a:lnTo>
                    <a:pt x="457512" y="889849"/>
                  </a:lnTo>
                  <a:lnTo>
                    <a:pt x="457590" y="888579"/>
                  </a:lnTo>
                  <a:lnTo>
                    <a:pt x="459249" y="888579"/>
                  </a:lnTo>
                  <a:lnTo>
                    <a:pt x="458933" y="887309"/>
                  </a:lnTo>
                  <a:lnTo>
                    <a:pt x="459880" y="886039"/>
                  </a:lnTo>
                  <a:lnTo>
                    <a:pt x="457275" y="884769"/>
                  </a:lnTo>
                  <a:lnTo>
                    <a:pt x="459012" y="883499"/>
                  </a:lnTo>
                  <a:lnTo>
                    <a:pt x="456801" y="883499"/>
                  </a:lnTo>
                  <a:lnTo>
                    <a:pt x="456327" y="882229"/>
                  </a:lnTo>
                  <a:lnTo>
                    <a:pt x="455458" y="880959"/>
                  </a:lnTo>
                  <a:lnTo>
                    <a:pt x="455458" y="878419"/>
                  </a:lnTo>
                  <a:lnTo>
                    <a:pt x="455120" y="877738"/>
                  </a:lnTo>
                  <a:lnTo>
                    <a:pt x="454274" y="878419"/>
                  </a:lnTo>
                  <a:lnTo>
                    <a:pt x="453010" y="878419"/>
                  </a:lnTo>
                  <a:lnTo>
                    <a:pt x="452616" y="879689"/>
                  </a:lnTo>
                  <a:lnTo>
                    <a:pt x="449931" y="879689"/>
                  </a:lnTo>
                  <a:lnTo>
                    <a:pt x="448273" y="882229"/>
                  </a:lnTo>
                  <a:lnTo>
                    <a:pt x="452142" y="882229"/>
                  </a:lnTo>
                  <a:lnTo>
                    <a:pt x="450957" y="884769"/>
                  </a:lnTo>
                  <a:lnTo>
                    <a:pt x="454353" y="884769"/>
                  </a:lnTo>
                  <a:lnTo>
                    <a:pt x="451469" y="885678"/>
                  </a:lnTo>
                  <a:lnTo>
                    <a:pt x="450874" y="886590"/>
                  </a:lnTo>
                  <a:lnTo>
                    <a:pt x="451589" y="887309"/>
                  </a:lnTo>
                  <a:lnTo>
                    <a:pt x="452694" y="887309"/>
                  </a:lnTo>
                  <a:lnTo>
                    <a:pt x="450562" y="888579"/>
                  </a:lnTo>
                  <a:lnTo>
                    <a:pt x="450404" y="889849"/>
                  </a:lnTo>
                  <a:close/>
                </a:path>
                <a:path w="2360295" h="1867535">
                  <a:moveTo>
                    <a:pt x="456801" y="880959"/>
                  </a:moveTo>
                  <a:lnTo>
                    <a:pt x="457669" y="880959"/>
                  </a:lnTo>
                  <a:lnTo>
                    <a:pt x="457669" y="879689"/>
                  </a:lnTo>
                  <a:lnTo>
                    <a:pt x="456011" y="879689"/>
                  </a:lnTo>
                  <a:lnTo>
                    <a:pt x="456801" y="880959"/>
                  </a:lnTo>
                  <a:close/>
                </a:path>
                <a:path w="2360295" h="1867535">
                  <a:moveTo>
                    <a:pt x="458933" y="883499"/>
                  </a:moveTo>
                  <a:lnTo>
                    <a:pt x="460038" y="883499"/>
                  </a:lnTo>
                  <a:lnTo>
                    <a:pt x="459880" y="882229"/>
                  </a:lnTo>
                  <a:lnTo>
                    <a:pt x="461144" y="882229"/>
                  </a:lnTo>
                  <a:lnTo>
                    <a:pt x="459643" y="880959"/>
                  </a:lnTo>
                  <a:lnTo>
                    <a:pt x="459249" y="880959"/>
                  </a:lnTo>
                  <a:lnTo>
                    <a:pt x="458775" y="882229"/>
                  </a:lnTo>
                  <a:lnTo>
                    <a:pt x="458933" y="883499"/>
                  </a:lnTo>
                  <a:close/>
                </a:path>
                <a:path w="2360295" h="1867535">
                  <a:moveTo>
                    <a:pt x="456801" y="883499"/>
                  </a:moveTo>
                  <a:lnTo>
                    <a:pt x="457748" y="883499"/>
                  </a:lnTo>
                  <a:lnTo>
                    <a:pt x="457275" y="882229"/>
                  </a:lnTo>
                  <a:lnTo>
                    <a:pt x="457748" y="880959"/>
                  </a:lnTo>
                  <a:lnTo>
                    <a:pt x="457275" y="880959"/>
                  </a:lnTo>
                  <a:lnTo>
                    <a:pt x="456959" y="882229"/>
                  </a:lnTo>
                  <a:lnTo>
                    <a:pt x="456801" y="883499"/>
                  </a:lnTo>
                  <a:close/>
                </a:path>
                <a:path w="2360295" h="1867535">
                  <a:moveTo>
                    <a:pt x="459170" y="884769"/>
                  </a:moveTo>
                  <a:lnTo>
                    <a:pt x="460117" y="884769"/>
                  </a:lnTo>
                  <a:lnTo>
                    <a:pt x="460354" y="883499"/>
                  </a:lnTo>
                  <a:lnTo>
                    <a:pt x="459407" y="883499"/>
                  </a:lnTo>
                  <a:lnTo>
                    <a:pt x="459170" y="884769"/>
                  </a:lnTo>
                  <a:close/>
                </a:path>
                <a:path w="2360295" h="1867535">
                  <a:moveTo>
                    <a:pt x="450010" y="887309"/>
                  </a:moveTo>
                  <a:lnTo>
                    <a:pt x="450404" y="887309"/>
                  </a:lnTo>
                  <a:lnTo>
                    <a:pt x="450874" y="886590"/>
                  </a:lnTo>
                  <a:lnTo>
                    <a:pt x="450325" y="886039"/>
                  </a:lnTo>
                  <a:lnTo>
                    <a:pt x="451469" y="885678"/>
                  </a:lnTo>
                  <a:lnTo>
                    <a:pt x="452063" y="884769"/>
                  </a:lnTo>
                  <a:lnTo>
                    <a:pt x="450404" y="884769"/>
                  </a:lnTo>
                  <a:lnTo>
                    <a:pt x="450178" y="885678"/>
                  </a:lnTo>
                  <a:lnTo>
                    <a:pt x="450054" y="886590"/>
                  </a:lnTo>
                  <a:lnTo>
                    <a:pt x="450010" y="887309"/>
                  </a:lnTo>
                  <a:close/>
                </a:path>
                <a:path w="2360295" h="1867535">
                  <a:moveTo>
                    <a:pt x="450874" y="886590"/>
                  </a:moveTo>
                  <a:lnTo>
                    <a:pt x="451469" y="885678"/>
                  </a:lnTo>
                  <a:lnTo>
                    <a:pt x="450325" y="886039"/>
                  </a:lnTo>
                  <a:lnTo>
                    <a:pt x="450874" y="886590"/>
                  </a:lnTo>
                  <a:close/>
                </a:path>
                <a:path w="2360295" h="1867535">
                  <a:moveTo>
                    <a:pt x="450483" y="894929"/>
                  </a:moveTo>
                  <a:lnTo>
                    <a:pt x="458143" y="894929"/>
                  </a:lnTo>
                  <a:lnTo>
                    <a:pt x="459801" y="891119"/>
                  </a:lnTo>
                  <a:lnTo>
                    <a:pt x="457590" y="889849"/>
                  </a:lnTo>
                  <a:lnTo>
                    <a:pt x="450089" y="889849"/>
                  </a:lnTo>
                  <a:lnTo>
                    <a:pt x="448904" y="887309"/>
                  </a:lnTo>
                  <a:lnTo>
                    <a:pt x="447956" y="889849"/>
                  </a:lnTo>
                  <a:lnTo>
                    <a:pt x="446851" y="891119"/>
                  </a:lnTo>
                  <a:lnTo>
                    <a:pt x="447877" y="891119"/>
                  </a:lnTo>
                  <a:lnTo>
                    <a:pt x="447285" y="892389"/>
                  </a:lnTo>
                  <a:lnTo>
                    <a:pt x="450404" y="892389"/>
                  </a:lnTo>
                  <a:lnTo>
                    <a:pt x="450483" y="894929"/>
                  </a:lnTo>
                  <a:close/>
                </a:path>
                <a:path w="2360295" h="1867535">
                  <a:moveTo>
                    <a:pt x="459249" y="889849"/>
                  </a:moveTo>
                  <a:lnTo>
                    <a:pt x="459486" y="888579"/>
                  </a:lnTo>
                  <a:lnTo>
                    <a:pt x="459091" y="888579"/>
                  </a:lnTo>
                  <a:lnTo>
                    <a:pt x="459249" y="889849"/>
                  </a:lnTo>
                  <a:close/>
                </a:path>
                <a:path w="2360295" h="1867535">
                  <a:moveTo>
                    <a:pt x="450483" y="897469"/>
                  </a:moveTo>
                  <a:lnTo>
                    <a:pt x="459486" y="897469"/>
                  </a:lnTo>
                  <a:lnTo>
                    <a:pt x="459328" y="896199"/>
                  </a:lnTo>
                  <a:lnTo>
                    <a:pt x="459565" y="896199"/>
                  </a:lnTo>
                  <a:lnTo>
                    <a:pt x="459643" y="894929"/>
                  </a:lnTo>
                  <a:lnTo>
                    <a:pt x="459723" y="892389"/>
                  </a:lnTo>
                  <a:lnTo>
                    <a:pt x="459564" y="892389"/>
                  </a:lnTo>
                  <a:lnTo>
                    <a:pt x="459486" y="893659"/>
                  </a:lnTo>
                  <a:lnTo>
                    <a:pt x="459091" y="894929"/>
                  </a:lnTo>
                  <a:lnTo>
                    <a:pt x="447640" y="894929"/>
                  </a:lnTo>
                  <a:lnTo>
                    <a:pt x="450483" y="897469"/>
                  </a:lnTo>
                  <a:close/>
                </a:path>
                <a:path w="2360295" h="1867535">
                  <a:moveTo>
                    <a:pt x="448983" y="893659"/>
                  </a:moveTo>
                  <a:lnTo>
                    <a:pt x="449773" y="893659"/>
                  </a:lnTo>
                  <a:lnTo>
                    <a:pt x="450010" y="892389"/>
                  </a:lnTo>
                  <a:lnTo>
                    <a:pt x="448825" y="892389"/>
                  </a:lnTo>
                  <a:lnTo>
                    <a:pt x="448983" y="893659"/>
                  </a:lnTo>
                  <a:close/>
                </a:path>
                <a:path w="2360295" h="1867535">
                  <a:moveTo>
                    <a:pt x="446693" y="893659"/>
                  </a:moveTo>
                  <a:lnTo>
                    <a:pt x="448509" y="892389"/>
                  </a:lnTo>
                  <a:lnTo>
                    <a:pt x="447285" y="892389"/>
                  </a:lnTo>
                  <a:lnTo>
                    <a:pt x="446693" y="893659"/>
                  </a:lnTo>
                  <a:close/>
                </a:path>
                <a:path w="2360295" h="1867535">
                  <a:moveTo>
                    <a:pt x="448193" y="907629"/>
                  </a:moveTo>
                  <a:lnTo>
                    <a:pt x="457274" y="907629"/>
                  </a:lnTo>
                  <a:lnTo>
                    <a:pt x="457274" y="906359"/>
                  </a:lnTo>
                  <a:lnTo>
                    <a:pt x="457827" y="906359"/>
                  </a:lnTo>
                  <a:lnTo>
                    <a:pt x="458380" y="905089"/>
                  </a:lnTo>
                  <a:lnTo>
                    <a:pt x="457590" y="905089"/>
                  </a:lnTo>
                  <a:lnTo>
                    <a:pt x="457669" y="903819"/>
                  </a:lnTo>
                  <a:lnTo>
                    <a:pt x="459012" y="903819"/>
                  </a:lnTo>
                  <a:lnTo>
                    <a:pt x="459248" y="902549"/>
                  </a:lnTo>
                  <a:lnTo>
                    <a:pt x="459485" y="902549"/>
                  </a:lnTo>
                  <a:lnTo>
                    <a:pt x="458775" y="900009"/>
                  </a:lnTo>
                  <a:lnTo>
                    <a:pt x="459880" y="897469"/>
                  </a:lnTo>
                  <a:lnTo>
                    <a:pt x="460591" y="896199"/>
                  </a:lnTo>
                  <a:lnTo>
                    <a:pt x="460749" y="894929"/>
                  </a:lnTo>
                  <a:lnTo>
                    <a:pt x="460196" y="894929"/>
                  </a:lnTo>
                  <a:lnTo>
                    <a:pt x="459959" y="896199"/>
                  </a:lnTo>
                  <a:lnTo>
                    <a:pt x="459723" y="896199"/>
                  </a:lnTo>
                  <a:lnTo>
                    <a:pt x="459486" y="897469"/>
                  </a:lnTo>
                  <a:lnTo>
                    <a:pt x="450483" y="897469"/>
                  </a:lnTo>
                  <a:lnTo>
                    <a:pt x="448272" y="898739"/>
                  </a:lnTo>
                  <a:lnTo>
                    <a:pt x="451273" y="900009"/>
                  </a:lnTo>
                  <a:lnTo>
                    <a:pt x="448430" y="900009"/>
                  </a:lnTo>
                  <a:lnTo>
                    <a:pt x="450009" y="901279"/>
                  </a:lnTo>
                  <a:lnTo>
                    <a:pt x="449062" y="902549"/>
                  </a:lnTo>
                  <a:lnTo>
                    <a:pt x="449930" y="905089"/>
                  </a:lnTo>
                  <a:lnTo>
                    <a:pt x="449615" y="906359"/>
                  </a:lnTo>
                  <a:lnTo>
                    <a:pt x="448193" y="907629"/>
                  </a:lnTo>
                  <a:close/>
                </a:path>
                <a:path w="2360295" h="1867535">
                  <a:moveTo>
                    <a:pt x="450878" y="930489"/>
                  </a:moveTo>
                  <a:lnTo>
                    <a:pt x="460038" y="930489"/>
                  </a:lnTo>
                  <a:lnTo>
                    <a:pt x="459327" y="925409"/>
                  </a:lnTo>
                  <a:lnTo>
                    <a:pt x="459090" y="925409"/>
                  </a:lnTo>
                  <a:lnTo>
                    <a:pt x="460749" y="922869"/>
                  </a:lnTo>
                  <a:lnTo>
                    <a:pt x="459248" y="920329"/>
                  </a:lnTo>
                  <a:lnTo>
                    <a:pt x="460907" y="915249"/>
                  </a:lnTo>
                  <a:lnTo>
                    <a:pt x="459722" y="913979"/>
                  </a:lnTo>
                  <a:lnTo>
                    <a:pt x="459683" y="912709"/>
                  </a:lnTo>
                  <a:lnTo>
                    <a:pt x="459564" y="910169"/>
                  </a:lnTo>
                  <a:lnTo>
                    <a:pt x="460433" y="908899"/>
                  </a:lnTo>
                  <a:lnTo>
                    <a:pt x="459248" y="907629"/>
                  </a:lnTo>
                  <a:lnTo>
                    <a:pt x="449299" y="907629"/>
                  </a:lnTo>
                  <a:lnTo>
                    <a:pt x="448746" y="908899"/>
                  </a:lnTo>
                  <a:lnTo>
                    <a:pt x="447877" y="908899"/>
                  </a:lnTo>
                  <a:lnTo>
                    <a:pt x="448667" y="910169"/>
                  </a:lnTo>
                  <a:lnTo>
                    <a:pt x="450404" y="910169"/>
                  </a:lnTo>
                  <a:lnTo>
                    <a:pt x="450562" y="911439"/>
                  </a:lnTo>
                  <a:lnTo>
                    <a:pt x="449062" y="911439"/>
                  </a:lnTo>
                  <a:lnTo>
                    <a:pt x="449378" y="912709"/>
                  </a:lnTo>
                  <a:lnTo>
                    <a:pt x="453721" y="912709"/>
                  </a:lnTo>
                  <a:lnTo>
                    <a:pt x="451589" y="915249"/>
                  </a:lnTo>
                  <a:lnTo>
                    <a:pt x="452536" y="916519"/>
                  </a:lnTo>
                  <a:lnTo>
                    <a:pt x="453800" y="917789"/>
                  </a:lnTo>
                  <a:lnTo>
                    <a:pt x="453010" y="919059"/>
                  </a:lnTo>
                  <a:lnTo>
                    <a:pt x="451589" y="921599"/>
                  </a:lnTo>
                  <a:lnTo>
                    <a:pt x="451431" y="921599"/>
                  </a:lnTo>
                  <a:lnTo>
                    <a:pt x="451431" y="922869"/>
                  </a:lnTo>
                  <a:lnTo>
                    <a:pt x="447562" y="922869"/>
                  </a:lnTo>
                  <a:lnTo>
                    <a:pt x="446772" y="924139"/>
                  </a:lnTo>
                  <a:lnTo>
                    <a:pt x="447009" y="925409"/>
                  </a:lnTo>
                  <a:lnTo>
                    <a:pt x="447009" y="926679"/>
                  </a:lnTo>
                  <a:lnTo>
                    <a:pt x="449931" y="926679"/>
                  </a:lnTo>
                  <a:lnTo>
                    <a:pt x="450957" y="927949"/>
                  </a:lnTo>
                  <a:lnTo>
                    <a:pt x="450484" y="927949"/>
                  </a:lnTo>
                  <a:lnTo>
                    <a:pt x="453168" y="929219"/>
                  </a:lnTo>
                  <a:lnTo>
                    <a:pt x="450641" y="929219"/>
                  </a:lnTo>
                  <a:lnTo>
                    <a:pt x="450878" y="930489"/>
                  </a:lnTo>
                  <a:close/>
                </a:path>
                <a:path w="2360295" h="1867535">
                  <a:moveTo>
                    <a:pt x="446182" y="908747"/>
                  </a:moveTo>
                  <a:lnTo>
                    <a:pt x="448825" y="907629"/>
                  </a:lnTo>
                  <a:lnTo>
                    <a:pt x="445903" y="907629"/>
                  </a:lnTo>
                  <a:lnTo>
                    <a:pt x="446182" y="908747"/>
                  </a:lnTo>
                  <a:close/>
                </a:path>
                <a:path w="2360295" h="1867535">
                  <a:moveTo>
                    <a:pt x="446754" y="909778"/>
                  </a:moveTo>
                  <a:lnTo>
                    <a:pt x="446535" y="908899"/>
                  </a:lnTo>
                  <a:lnTo>
                    <a:pt x="446219" y="908899"/>
                  </a:lnTo>
                  <a:lnTo>
                    <a:pt x="446182" y="908747"/>
                  </a:lnTo>
                  <a:lnTo>
                    <a:pt x="445824" y="908899"/>
                  </a:lnTo>
                  <a:lnTo>
                    <a:pt x="446754" y="909778"/>
                  </a:lnTo>
                  <a:close/>
                </a:path>
                <a:path w="2360295" h="1867535">
                  <a:moveTo>
                    <a:pt x="446851" y="910169"/>
                  </a:moveTo>
                  <a:lnTo>
                    <a:pt x="447167" y="910169"/>
                  </a:lnTo>
                  <a:lnTo>
                    <a:pt x="446754" y="909778"/>
                  </a:lnTo>
                  <a:lnTo>
                    <a:pt x="446851" y="910169"/>
                  </a:lnTo>
                  <a:close/>
                </a:path>
                <a:path w="2360295" h="1867535">
                  <a:moveTo>
                    <a:pt x="451357" y="913897"/>
                  </a:moveTo>
                  <a:lnTo>
                    <a:pt x="453721" y="912709"/>
                  </a:lnTo>
                  <a:lnTo>
                    <a:pt x="451431" y="912709"/>
                  </a:lnTo>
                  <a:lnTo>
                    <a:pt x="451357" y="913897"/>
                  </a:lnTo>
                  <a:close/>
                </a:path>
                <a:path w="2360295" h="1867535">
                  <a:moveTo>
                    <a:pt x="451194" y="913979"/>
                  </a:moveTo>
                  <a:lnTo>
                    <a:pt x="451352" y="913979"/>
                  </a:lnTo>
                  <a:lnTo>
                    <a:pt x="451194" y="913979"/>
                  </a:lnTo>
                  <a:close/>
                </a:path>
                <a:path w="2360295" h="1867535">
                  <a:moveTo>
                    <a:pt x="448509" y="929219"/>
                  </a:moveTo>
                  <a:lnTo>
                    <a:pt x="449536" y="926679"/>
                  </a:lnTo>
                  <a:lnTo>
                    <a:pt x="448746" y="926679"/>
                  </a:lnTo>
                  <a:lnTo>
                    <a:pt x="448509" y="929219"/>
                  </a:lnTo>
                  <a:close/>
                </a:path>
                <a:path w="2360295" h="1867535">
                  <a:moveTo>
                    <a:pt x="449845" y="930383"/>
                  </a:moveTo>
                  <a:lnTo>
                    <a:pt x="450641" y="929219"/>
                  </a:lnTo>
                  <a:lnTo>
                    <a:pt x="449773" y="929219"/>
                  </a:lnTo>
                  <a:lnTo>
                    <a:pt x="449845" y="930383"/>
                  </a:lnTo>
                  <a:close/>
                </a:path>
                <a:path w="2360295" h="1867535">
                  <a:moveTo>
                    <a:pt x="449773" y="930489"/>
                  </a:moveTo>
                  <a:close/>
                </a:path>
                <a:path w="2360295" h="1867535">
                  <a:moveTo>
                    <a:pt x="451431" y="931759"/>
                  </a:moveTo>
                  <a:lnTo>
                    <a:pt x="459169" y="931759"/>
                  </a:lnTo>
                  <a:lnTo>
                    <a:pt x="458064" y="930489"/>
                  </a:lnTo>
                  <a:lnTo>
                    <a:pt x="451273" y="930489"/>
                  </a:lnTo>
                  <a:lnTo>
                    <a:pt x="451431" y="931759"/>
                  </a:lnTo>
                  <a:close/>
                </a:path>
                <a:path w="2360295" h="1867535">
                  <a:moveTo>
                    <a:pt x="447719" y="931759"/>
                  </a:moveTo>
                  <a:lnTo>
                    <a:pt x="448035" y="931759"/>
                  </a:lnTo>
                  <a:lnTo>
                    <a:pt x="447956" y="930489"/>
                  </a:lnTo>
                  <a:lnTo>
                    <a:pt x="447719" y="931759"/>
                  </a:lnTo>
                  <a:close/>
                </a:path>
                <a:path w="2360295" h="1867535">
                  <a:moveTo>
                    <a:pt x="446061" y="931759"/>
                  </a:moveTo>
                  <a:lnTo>
                    <a:pt x="447719" y="931759"/>
                  </a:lnTo>
                  <a:lnTo>
                    <a:pt x="445903" y="930489"/>
                  </a:lnTo>
                  <a:lnTo>
                    <a:pt x="446061" y="931759"/>
                  </a:lnTo>
                  <a:close/>
                </a:path>
                <a:path w="2360295" h="1867535">
                  <a:moveTo>
                    <a:pt x="451826" y="934246"/>
                  </a:moveTo>
                  <a:lnTo>
                    <a:pt x="461065" y="934246"/>
                  </a:lnTo>
                  <a:lnTo>
                    <a:pt x="459248" y="932976"/>
                  </a:lnTo>
                  <a:lnTo>
                    <a:pt x="451510" y="932976"/>
                  </a:lnTo>
                  <a:lnTo>
                    <a:pt x="451826" y="934246"/>
                  </a:lnTo>
                  <a:close/>
                </a:path>
                <a:path w="2360295" h="1867535">
                  <a:moveTo>
                    <a:pt x="460670" y="938056"/>
                  </a:moveTo>
                  <a:lnTo>
                    <a:pt x="460907" y="938056"/>
                  </a:lnTo>
                  <a:lnTo>
                    <a:pt x="460986" y="936786"/>
                  </a:lnTo>
                  <a:lnTo>
                    <a:pt x="461064" y="934246"/>
                  </a:lnTo>
                  <a:lnTo>
                    <a:pt x="460275" y="934246"/>
                  </a:lnTo>
                  <a:lnTo>
                    <a:pt x="459801" y="935516"/>
                  </a:lnTo>
                  <a:lnTo>
                    <a:pt x="452142" y="935516"/>
                  </a:lnTo>
                  <a:lnTo>
                    <a:pt x="452695" y="936786"/>
                  </a:lnTo>
                  <a:lnTo>
                    <a:pt x="460591" y="936786"/>
                  </a:lnTo>
                  <a:lnTo>
                    <a:pt x="460670" y="938056"/>
                  </a:lnTo>
                  <a:close/>
                </a:path>
                <a:path w="2360295" h="1867535">
                  <a:moveTo>
                    <a:pt x="452142" y="935516"/>
                  </a:moveTo>
                  <a:lnTo>
                    <a:pt x="459801" y="935516"/>
                  </a:lnTo>
                  <a:lnTo>
                    <a:pt x="459406" y="934246"/>
                  </a:lnTo>
                  <a:lnTo>
                    <a:pt x="453484" y="934246"/>
                  </a:lnTo>
                  <a:lnTo>
                    <a:pt x="452142" y="935516"/>
                  </a:lnTo>
                  <a:close/>
                </a:path>
                <a:path w="2360295" h="1867535">
                  <a:moveTo>
                    <a:pt x="445982" y="935516"/>
                  </a:moveTo>
                  <a:lnTo>
                    <a:pt x="447167" y="935516"/>
                  </a:lnTo>
                  <a:lnTo>
                    <a:pt x="446614" y="934246"/>
                  </a:lnTo>
                  <a:lnTo>
                    <a:pt x="445824" y="934246"/>
                  </a:lnTo>
                  <a:lnTo>
                    <a:pt x="445982" y="935516"/>
                  </a:lnTo>
                  <a:close/>
                </a:path>
                <a:path w="2360295" h="1867535">
                  <a:moveTo>
                    <a:pt x="448396" y="936222"/>
                  </a:moveTo>
                  <a:lnTo>
                    <a:pt x="448352" y="935516"/>
                  </a:lnTo>
                  <a:lnTo>
                    <a:pt x="447957" y="935516"/>
                  </a:lnTo>
                  <a:lnTo>
                    <a:pt x="448396" y="936222"/>
                  </a:lnTo>
                  <a:close/>
                </a:path>
                <a:path w="2360295" h="1867535">
                  <a:moveTo>
                    <a:pt x="446377" y="936786"/>
                  </a:moveTo>
                  <a:lnTo>
                    <a:pt x="446693" y="936786"/>
                  </a:lnTo>
                  <a:lnTo>
                    <a:pt x="447325" y="935516"/>
                  </a:lnTo>
                  <a:lnTo>
                    <a:pt x="446140" y="935516"/>
                  </a:lnTo>
                  <a:lnTo>
                    <a:pt x="446377" y="936786"/>
                  </a:lnTo>
                  <a:close/>
                </a:path>
                <a:path w="2360295" h="1867535">
                  <a:moveTo>
                    <a:pt x="448431" y="936786"/>
                  </a:moveTo>
                  <a:lnTo>
                    <a:pt x="448747" y="936786"/>
                  </a:lnTo>
                  <a:lnTo>
                    <a:pt x="448396" y="936222"/>
                  </a:lnTo>
                  <a:lnTo>
                    <a:pt x="448431" y="936786"/>
                  </a:lnTo>
                  <a:close/>
                </a:path>
                <a:path w="2360295" h="1867535">
                  <a:moveTo>
                    <a:pt x="459169" y="939326"/>
                  </a:moveTo>
                  <a:lnTo>
                    <a:pt x="459959" y="939326"/>
                  </a:lnTo>
                  <a:lnTo>
                    <a:pt x="460275" y="938056"/>
                  </a:lnTo>
                  <a:lnTo>
                    <a:pt x="459959" y="938056"/>
                  </a:lnTo>
                  <a:lnTo>
                    <a:pt x="458380" y="936786"/>
                  </a:lnTo>
                  <a:lnTo>
                    <a:pt x="459169" y="939326"/>
                  </a:lnTo>
                  <a:close/>
                </a:path>
                <a:path w="2360295" h="1867535">
                  <a:moveTo>
                    <a:pt x="450247" y="938056"/>
                  </a:moveTo>
                  <a:lnTo>
                    <a:pt x="457748" y="938056"/>
                  </a:lnTo>
                  <a:lnTo>
                    <a:pt x="457906" y="936786"/>
                  </a:lnTo>
                  <a:lnTo>
                    <a:pt x="451431" y="936786"/>
                  </a:lnTo>
                  <a:lnTo>
                    <a:pt x="450247" y="938056"/>
                  </a:lnTo>
                  <a:close/>
                </a:path>
                <a:path w="2360295" h="1867535">
                  <a:moveTo>
                    <a:pt x="446930" y="938056"/>
                  </a:moveTo>
                  <a:lnTo>
                    <a:pt x="449220" y="938056"/>
                  </a:lnTo>
                  <a:lnTo>
                    <a:pt x="449931" y="936786"/>
                  </a:lnTo>
                  <a:lnTo>
                    <a:pt x="445667" y="936786"/>
                  </a:lnTo>
                  <a:lnTo>
                    <a:pt x="446930" y="938056"/>
                  </a:lnTo>
                  <a:close/>
                </a:path>
                <a:path w="2360295" h="1867535">
                  <a:moveTo>
                    <a:pt x="453011" y="945676"/>
                  </a:moveTo>
                  <a:lnTo>
                    <a:pt x="457669" y="945676"/>
                  </a:lnTo>
                  <a:lnTo>
                    <a:pt x="458696" y="944406"/>
                  </a:lnTo>
                  <a:lnTo>
                    <a:pt x="459959" y="943136"/>
                  </a:lnTo>
                  <a:lnTo>
                    <a:pt x="457512" y="943136"/>
                  </a:lnTo>
                  <a:lnTo>
                    <a:pt x="457906" y="941866"/>
                  </a:lnTo>
                  <a:lnTo>
                    <a:pt x="457906" y="940596"/>
                  </a:lnTo>
                  <a:lnTo>
                    <a:pt x="457117" y="939326"/>
                  </a:lnTo>
                  <a:lnTo>
                    <a:pt x="458301" y="939326"/>
                  </a:lnTo>
                  <a:lnTo>
                    <a:pt x="457511" y="938056"/>
                  </a:lnTo>
                  <a:lnTo>
                    <a:pt x="446062" y="938056"/>
                  </a:lnTo>
                  <a:lnTo>
                    <a:pt x="447088" y="939326"/>
                  </a:lnTo>
                  <a:lnTo>
                    <a:pt x="447799" y="940596"/>
                  </a:lnTo>
                  <a:lnTo>
                    <a:pt x="446299" y="941866"/>
                  </a:lnTo>
                  <a:lnTo>
                    <a:pt x="445825" y="941866"/>
                  </a:lnTo>
                  <a:lnTo>
                    <a:pt x="447167" y="943136"/>
                  </a:lnTo>
                  <a:lnTo>
                    <a:pt x="444720" y="944406"/>
                  </a:lnTo>
                  <a:lnTo>
                    <a:pt x="452853" y="944406"/>
                  </a:lnTo>
                  <a:lnTo>
                    <a:pt x="453011" y="945676"/>
                  </a:lnTo>
                  <a:close/>
                </a:path>
                <a:path w="2360295" h="1867535">
                  <a:moveTo>
                    <a:pt x="449335" y="944868"/>
                  </a:moveTo>
                  <a:lnTo>
                    <a:pt x="449852" y="944406"/>
                  </a:lnTo>
                  <a:lnTo>
                    <a:pt x="447957" y="944406"/>
                  </a:lnTo>
                  <a:lnTo>
                    <a:pt x="449335" y="944868"/>
                  </a:lnTo>
                  <a:close/>
                </a:path>
                <a:path w="2360295" h="1867535">
                  <a:moveTo>
                    <a:pt x="448769" y="945373"/>
                  </a:moveTo>
                  <a:lnTo>
                    <a:pt x="449335" y="944868"/>
                  </a:lnTo>
                  <a:lnTo>
                    <a:pt x="447957" y="944406"/>
                  </a:lnTo>
                  <a:lnTo>
                    <a:pt x="448769" y="945373"/>
                  </a:lnTo>
                  <a:close/>
                </a:path>
                <a:path w="2360295" h="1867535">
                  <a:moveTo>
                    <a:pt x="446693" y="946946"/>
                  </a:moveTo>
                  <a:lnTo>
                    <a:pt x="447167" y="946946"/>
                  </a:lnTo>
                  <a:lnTo>
                    <a:pt x="447325" y="945676"/>
                  </a:lnTo>
                  <a:lnTo>
                    <a:pt x="448431" y="945676"/>
                  </a:lnTo>
                  <a:lnTo>
                    <a:pt x="448769" y="945373"/>
                  </a:lnTo>
                  <a:lnTo>
                    <a:pt x="447957" y="944406"/>
                  </a:lnTo>
                  <a:lnTo>
                    <a:pt x="446615" y="944406"/>
                  </a:lnTo>
                  <a:lnTo>
                    <a:pt x="446536" y="945676"/>
                  </a:lnTo>
                  <a:lnTo>
                    <a:pt x="446693" y="946946"/>
                  </a:lnTo>
                  <a:close/>
                </a:path>
                <a:path w="2360295" h="1867535">
                  <a:moveTo>
                    <a:pt x="450484" y="949486"/>
                  </a:moveTo>
                  <a:lnTo>
                    <a:pt x="455458" y="949486"/>
                  </a:lnTo>
                  <a:lnTo>
                    <a:pt x="455695" y="946946"/>
                  </a:lnTo>
                  <a:lnTo>
                    <a:pt x="458301" y="946946"/>
                  </a:lnTo>
                  <a:lnTo>
                    <a:pt x="458064" y="945676"/>
                  </a:lnTo>
                  <a:lnTo>
                    <a:pt x="451747" y="945676"/>
                  </a:lnTo>
                  <a:lnTo>
                    <a:pt x="449335" y="944868"/>
                  </a:lnTo>
                  <a:lnTo>
                    <a:pt x="448769" y="945373"/>
                  </a:lnTo>
                  <a:lnTo>
                    <a:pt x="450089" y="946946"/>
                  </a:lnTo>
                  <a:lnTo>
                    <a:pt x="448905" y="948216"/>
                  </a:lnTo>
                  <a:lnTo>
                    <a:pt x="451510" y="948216"/>
                  </a:lnTo>
                  <a:lnTo>
                    <a:pt x="450401" y="949265"/>
                  </a:lnTo>
                  <a:lnTo>
                    <a:pt x="450484" y="949486"/>
                  </a:lnTo>
                  <a:close/>
                </a:path>
                <a:path w="2360295" h="1867535">
                  <a:moveTo>
                    <a:pt x="458696" y="949486"/>
                  </a:moveTo>
                  <a:lnTo>
                    <a:pt x="460411" y="947087"/>
                  </a:lnTo>
                  <a:lnTo>
                    <a:pt x="460433" y="946946"/>
                  </a:lnTo>
                  <a:lnTo>
                    <a:pt x="455695" y="946946"/>
                  </a:lnTo>
                  <a:lnTo>
                    <a:pt x="456011" y="948216"/>
                  </a:lnTo>
                  <a:lnTo>
                    <a:pt x="457512" y="948216"/>
                  </a:lnTo>
                  <a:lnTo>
                    <a:pt x="458696" y="949486"/>
                  </a:lnTo>
                  <a:close/>
                </a:path>
                <a:path w="2360295" h="1867535">
                  <a:moveTo>
                    <a:pt x="460512" y="949486"/>
                  </a:moveTo>
                  <a:lnTo>
                    <a:pt x="460986" y="948216"/>
                  </a:lnTo>
                  <a:lnTo>
                    <a:pt x="461144" y="948216"/>
                  </a:lnTo>
                  <a:lnTo>
                    <a:pt x="460512" y="947087"/>
                  </a:lnTo>
                  <a:lnTo>
                    <a:pt x="460512" y="949486"/>
                  </a:lnTo>
                  <a:close/>
                </a:path>
                <a:path w="2360295" h="1867535">
                  <a:moveTo>
                    <a:pt x="448983" y="949486"/>
                  </a:moveTo>
                  <a:lnTo>
                    <a:pt x="450168" y="949486"/>
                  </a:lnTo>
                  <a:lnTo>
                    <a:pt x="450401" y="949265"/>
                  </a:lnTo>
                  <a:lnTo>
                    <a:pt x="450010" y="948216"/>
                  </a:lnTo>
                  <a:lnTo>
                    <a:pt x="448905" y="948216"/>
                  </a:lnTo>
                  <a:lnTo>
                    <a:pt x="448983" y="949486"/>
                  </a:lnTo>
                  <a:close/>
                </a:path>
                <a:path w="2360295" h="1867535">
                  <a:moveTo>
                    <a:pt x="447720" y="949486"/>
                  </a:moveTo>
                  <a:lnTo>
                    <a:pt x="448983" y="949486"/>
                  </a:lnTo>
                  <a:lnTo>
                    <a:pt x="448194" y="948216"/>
                  </a:lnTo>
                  <a:lnTo>
                    <a:pt x="447799" y="948216"/>
                  </a:lnTo>
                  <a:lnTo>
                    <a:pt x="447720" y="949486"/>
                  </a:lnTo>
                  <a:close/>
                </a:path>
                <a:path w="2360295" h="1867535">
                  <a:moveTo>
                    <a:pt x="448905" y="950756"/>
                  </a:moveTo>
                  <a:lnTo>
                    <a:pt x="450800" y="950756"/>
                  </a:lnTo>
                  <a:lnTo>
                    <a:pt x="450822" y="950393"/>
                  </a:lnTo>
                  <a:lnTo>
                    <a:pt x="450401" y="949265"/>
                  </a:lnTo>
                  <a:lnTo>
                    <a:pt x="450168" y="949486"/>
                  </a:lnTo>
                  <a:lnTo>
                    <a:pt x="449220" y="949486"/>
                  </a:lnTo>
                  <a:lnTo>
                    <a:pt x="448905" y="950756"/>
                  </a:lnTo>
                  <a:close/>
                </a:path>
                <a:path w="2360295" h="1867535">
                  <a:moveTo>
                    <a:pt x="458196" y="953127"/>
                  </a:moveTo>
                  <a:lnTo>
                    <a:pt x="463355" y="950756"/>
                  </a:lnTo>
                  <a:lnTo>
                    <a:pt x="460591" y="950756"/>
                  </a:lnTo>
                  <a:lnTo>
                    <a:pt x="460275" y="949486"/>
                  </a:lnTo>
                  <a:lnTo>
                    <a:pt x="459486" y="950756"/>
                  </a:lnTo>
                  <a:lnTo>
                    <a:pt x="458538" y="952026"/>
                  </a:lnTo>
                  <a:lnTo>
                    <a:pt x="458196" y="953127"/>
                  </a:lnTo>
                  <a:close/>
                </a:path>
                <a:path w="2360295" h="1867535">
                  <a:moveTo>
                    <a:pt x="460670" y="967266"/>
                  </a:moveTo>
                  <a:lnTo>
                    <a:pt x="461776" y="967266"/>
                  </a:lnTo>
                  <a:lnTo>
                    <a:pt x="461472" y="966045"/>
                  </a:lnTo>
                  <a:lnTo>
                    <a:pt x="461381" y="964726"/>
                  </a:lnTo>
                  <a:lnTo>
                    <a:pt x="461271" y="961904"/>
                  </a:lnTo>
                  <a:lnTo>
                    <a:pt x="461391" y="960837"/>
                  </a:lnTo>
                  <a:lnTo>
                    <a:pt x="462723" y="959646"/>
                  </a:lnTo>
                  <a:lnTo>
                    <a:pt x="462013" y="958376"/>
                  </a:lnTo>
                  <a:lnTo>
                    <a:pt x="460197" y="957106"/>
                  </a:lnTo>
                  <a:lnTo>
                    <a:pt x="461381" y="954566"/>
                  </a:lnTo>
                  <a:lnTo>
                    <a:pt x="457827" y="953296"/>
                  </a:lnTo>
                  <a:lnTo>
                    <a:pt x="458068" y="953186"/>
                  </a:lnTo>
                  <a:lnTo>
                    <a:pt x="457275" y="952026"/>
                  </a:lnTo>
                  <a:lnTo>
                    <a:pt x="456722" y="952026"/>
                  </a:lnTo>
                  <a:lnTo>
                    <a:pt x="456654" y="950393"/>
                  </a:lnTo>
                  <a:lnTo>
                    <a:pt x="456485" y="949486"/>
                  </a:lnTo>
                  <a:lnTo>
                    <a:pt x="455932" y="949486"/>
                  </a:lnTo>
                  <a:lnTo>
                    <a:pt x="455695" y="950756"/>
                  </a:lnTo>
                  <a:lnTo>
                    <a:pt x="451194" y="950756"/>
                  </a:lnTo>
                  <a:lnTo>
                    <a:pt x="450326" y="952026"/>
                  </a:lnTo>
                  <a:lnTo>
                    <a:pt x="450642" y="953296"/>
                  </a:lnTo>
                  <a:lnTo>
                    <a:pt x="452379" y="954566"/>
                  </a:lnTo>
                  <a:lnTo>
                    <a:pt x="452774" y="954566"/>
                  </a:lnTo>
                  <a:lnTo>
                    <a:pt x="453168" y="955836"/>
                  </a:lnTo>
                  <a:lnTo>
                    <a:pt x="451431" y="955836"/>
                  </a:lnTo>
                  <a:lnTo>
                    <a:pt x="451589" y="957106"/>
                  </a:lnTo>
                  <a:lnTo>
                    <a:pt x="451194" y="957106"/>
                  </a:lnTo>
                  <a:lnTo>
                    <a:pt x="448904" y="958376"/>
                  </a:lnTo>
                  <a:lnTo>
                    <a:pt x="452931" y="958376"/>
                  </a:lnTo>
                  <a:lnTo>
                    <a:pt x="453089" y="960916"/>
                  </a:lnTo>
                  <a:lnTo>
                    <a:pt x="451036" y="960916"/>
                  </a:lnTo>
                  <a:lnTo>
                    <a:pt x="450799" y="962186"/>
                  </a:lnTo>
                  <a:lnTo>
                    <a:pt x="447285" y="962186"/>
                  </a:lnTo>
                  <a:lnTo>
                    <a:pt x="445983" y="963456"/>
                  </a:lnTo>
                  <a:lnTo>
                    <a:pt x="459959" y="963456"/>
                  </a:lnTo>
                  <a:lnTo>
                    <a:pt x="460196" y="964726"/>
                  </a:lnTo>
                  <a:lnTo>
                    <a:pt x="460215" y="966045"/>
                  </a:lnTo>
                  <a:lnTo>
                    <a:pt x="460670" y="967266"/>
                  </a:lnTo>
                  <a:close/>
                </a:path>
                <a:path w="2360295" h="1867535">
                  <a:moveTo>
                    <a:pt x="455222" y="950756"/>
                  </a:moveTo>
                  <a:lnTo>
                    <a:pt x="455379" y="949486"/>
                  </a:lnTo>
                  <a:lnTo>
                    <a:pt x="454590" y="949486"/>
                  </a:lnTo>
                  <a:lnTo>
                    <a:pt x="455222" y="950756"/>
                  </a:lnTo>
                  <a:close/>
                </a:path>
                <a:path w="2360295" h="1867535">
                  <a:moveTo>
                    <a:pt x="450957" y="950756"/>
                  </a:moveTo>
                  <a:lnTo>
                    <a:pt x="454906" y="950756"/>
                  </a:lnTo>
                  <a:lnTo>
                    <a:pt x="453642" y="949486"/>
                  </a:lnTo>
                  <a:lnTo>
                    <a:pt x="450879" y="949486"/>
                  </a:lnTo>
                  <a:lnTo>
                    <a:pt x="450822" y="950393"/>
                  </a:lnTo>
                  <a:lnTo>
                    <a:pt x="450957" y="950756"/>
                  </a:lnTo>
                  <a:close/>
                </a:path>
                <a:path w="2360295" h="1867535">
                  <a:moveTo>
                    <a:pt x="450800" y="950756"/>
                  </a:moveTo>
                  <a:lnTo>
                    <a:pt x="450957" y="950756"/>
                  </a:lnTo>
                  <a:lnTo>
                    <a:pt x="450822" y="950393"/>
                  </a:lnTo>
                  <a:lnTo>
                    <a:pt x="450800" y="950756"/>
                  </a:lnTo>
                  <a:close/>
                </a:path>
                <a:path w="2360295" h="1867535">
                  <a:moveTo>
                    <a:pt x="447799" y="952026"/>
                  </a:moveTo>
                  <a:lnTo>
                    <a:pt x="449536" y="952026"/>
                  </a:lnTo>
                  <a:lnTo>
                    <a:pt x="449062" y="950756"/>
                  </a:lnTo>
                  <a:lnTo>
                    <a:pt x="447799" y="950756"/>
                  </a:lnTo>
                  <a:lnTo>
                    <a:pt x="447799" y="952026"/>
                  </a:lnTo>
                  <a:close/>
                </a:path>
                <a:path w="2360295" h="1867535">
                  <a:moveTo>
                    <a:pt x="446298" y="953296"/>
                  </a:moveTo>
                  <a:lnTo>
                    <a:pt x="447404" y="953296"/>
                  </a:lnTo>
                  <a:lnTo>
                    <a:pt x="447167" y="950756"/>
                  </a:lnTo>
                  <a:lnTo>
                    <a:pt x="446298" y="952026"/>
                  </a:lnTo>
                  <a:lnTo>
                    <a:pt x="446298" y="953296"/>
                  </a:lnTo>
                  <a:close/>
                </a:path>
                <a:path w="2360295" h="1867535">
                  <a:moveTo>
                    <a:pt x="448268" y="954499"/>
                  </a:moveTo>
                  <a:lnTo>
                    <a:pt x="448904" y="953296"/>
                  </a:lnTo>
                  <a:lnTo>
                    <a:pt x="448211" y="953582"/>
                  </a:lnTo>
                  <a:lnTo>
                    <a:pt x="448268" y="954499"/>
                  </a:lnTo>
                  <a:close/>
                </a:path>
                <a:path w="2360295" h="1867535">
                  <a:moveTo>
                    <a:pt x="445824" y="954566"/>
                  </a:moveTo>
                  <a:lnTo>
                    <a:pt x="448211" y="953582"/>
                  </a:lnTo>
                  <a:lnTo>
                    <a:pt x="448193" y="953296"/>
                  </a:lnTo>
                  <a:lnTo>
                    <a:pt x="446219" y="953296"/>
                  </a:lnTo>
                  <a:lnTo>
                    <a:pt x="445824" y="954566"/>
                  </a:lnTo>
                  <a:close/>
                </a:path>
                <a:path w="2360295" h="1867535">
                  <a:moveTo>
                    <a:pt x="447562" y="955836"/>
                  </a:moveTo>
                  <a:lnTo>
                    <a:pt x="448351" y="955836"/>
                  </a:lnTo>
                  <a:lnTo>
                    <a:pt x="448268" y="954499"/>
                  </a:lnTo>
                  <a:lnTo>
                    <a:pt x="447562" y="955836"/>
                  </a:lnTo>
                  <a:close/>
                </a:path>
                <a:path w="2360295" h="1867535">
                  <a:moveTo>
                    <a:pt x="451431" y="955836"/>
                  </a:moveTo>
                  <a:lnTo>
                    <a:pt x="451826" y="955836"/>
                  </a:lnTo>
                  <a:lnTo>
                    <a:pt x="451905" y="954566"/>
                  </a:lnTo>
                  <a:lnTo>
                    <a:pt x="451273" y="954566"/>
                  </a:lnTo>
                  <a:lnTo>
                    <a:pt x="451431" y="955836"/>
                  </a:lnTo>
                  <a:close/>
                </a:path>
                <a:path w="2360295" h="1867535">
                  <a:moveTo>
                    <a:pt x="447799" y="957106"/>
                  </a:moveTo>
                  <a:lnTo>
                    <a:pt x="451589" y="957106"/>
                  </a:lnTo>
                  <a:lnTo>
                    <a:pt x="448746" y="955836"/>
                  </a:lnTo>
                  <a:lnTo>
                    <a:pt x="447799" y="957106"/>
                  </a:lnTo>
                  <a:close/>
                </a:path>
                <a:path w="2360295" h="1867535">
                  <a:moveTo>
                    <a:pt x="450799" y="959646"/>
                  </a:moveTo>
                  <a:lnTo>
                    <a:pt x="452931" y="958376"/>
                  </a:lnTo>
                  <a:lnTo>
                    <a:pt x="449457" y="958376"/>
                  </a:lnTo>
                  <a:lnTo>
                    <a:pt x="450799" y="959646"/>
                  </a:lnTo>
                  <a:close/>
                </a:path>
                <a:path w="2360295" h="1867535">
                  <a:moveTo>
                    <a:pt x="448835" y="960837"/>
                  </a:moveTo>
                  <a:lnTo>
                    <a:pt x="448983" y="959646"/>
                  </a:lnTo>
                  <a:lnTo>
                    <a:pt x="449457" y="958376"/>
                  </a:lnTo>
                  <a:lnTo>
                    <a:pt x="448904" y="958376"/>
                  </a:lnTo>
                  <a:lnTo>
                    <a:pt x="446614" y="959646"/>
                  </a:lnTo>
                  <a:lnTo>
                    <a:pt x="448835" y="960837"/>
                  </a:lnTo>
                  <a:close/>
                </a:path>
                <a:path w="2360295" h="1867535">
                  <a:moveTo>
                    <a:pt x="451036" y="960916"/>
                  </a:moveTo>
                  <a:lnTo>
                    <a:pt x="451747" y="960916"/>
                  </a:lnTo>
                  <a:lnTo>
                    <a:pt x="451352" y="959646"/>
                  </a:lnTo>
                  <a:lnTo>
                    <a:pt x="451036" y="960916"/>
                  </a:lnTo>
                  <a:close/>
                </a:path>
                <a:path w="2360295" h="1867535">
                  <a:moveTo>
                    <a:pt x="448825" y="960916"/>
                  </a:moveTo>
                  <a:lnTo>
                    <a:pt x="448983" y="960916"/>
                  </a:lnTo>
                  <a:lnTo>
                    <a:pt x="448835" y="960837"/>
                  </a:lnTo>
                  <a:close/>
                </a:path>
                <a:path w="2360295" h="1867535">
                  <a:moveTo>
                    <a:pt x="449812" y="961551"/>
                  </a:moveTo>
                  <a:lnTo>
                    <a:pt x="450246" y="960916"/>
                  </a:lnTo>
                  <a:lnTo>
                    <a:pt x="449773" y="960916"/>
                  </a:lnTo>
                  <a:lnTo>
                    <a:pt x="449812" y="961551"/>
                  </a:lnTo>
                  <a:close/>
                </a:path>
                <a:path w="2360295" h="1867535">
                  <a:moveTo>
                    <a:pt x="447285" y="962186"/>
                  </a:moveTo>
                  <a:lnTo>
                    <a:pt x="449378" y="962186"/>
                  </a:lnTo>
                  <a:lnTo>
                    <a:pt x="449571" y="961904"/>
                  </a:lnTo>
                  <a:lnTo>
                    <a:pt x="448588" y="960916"/>
                  </a:lnTo>
                  <a:lnTo>
                    <a:pt x="447285" y="962186"/>
                  </a:lnTo>
                  <a:close/>
                </a:path>
                <a:path w="2360295" h="1867535">
                  <a:moveTo>
                    <a:pt x="449852" y="962186"/>
                  </a:moveTo>
                  <a:lnTo>
                    <a:pt x="449812" y="961551"/>
                  </a:lnTo>
                  <a:lnTo>
                    <a:pt x="449571" y="961904"/>
                  </a:lnTo>
                  <a:lnTo>
                    <a:pt x="449852" y="962186"/>
                  </a:lnTo>
                  <a:close/>
                </a:path>
                <a:path w="2360295" h="1867535">
                  <a:moveTo>
                    <a:pt x="459762" y="981236"/>
                  </a:moveTo>
                  <a:lnTo>
                    <a:pt x="460512" y="981236"/>
                  </a:lnTo>
                  <a:lnTo>
                    <a:pt x="462328" y="978696"/>
                  </a:lnTo>
                  <a:lnTo>
                    <a:pt x="460907" y="976156"/>
                  </a:lnTo>
                  <a:lnTo>
                    <a:pt x="461302" y="973616"/>
                  </a:lnTo>
                  <a:lnTo>
                    <a:pt x="460354" y="971076"/>
                  </a:lnTo>
                  <a:lnTo>
                    <a:pt x="460117" y="969806"/>
                  </a:lnTo>
                  <a:lnTo>
                    <a:pt x="461223" y="969806"/>
                  </a:lnTo>
                  <a:lnTo>
                    <a:pt x="461381" y="968536"/>
                  </a:lnTo>
                  <a:lnTo>
                    <a:pt x="459565" y="968536"/>
                  </a:lnTo>
                  <a:lnTo>
                    <a:pt x="458933" y="967266"/>
                  </a:lnTo>
                  <a:lnTo>
                    <a:pt x="458696" y="967266"/>
                  </a:lnTo>
                  <a:lnTo>
                    <a:pt x="460215" y="966045"/>
                  </a:lnTo>
                  <a:lnTo>
                    <a:pt x="458301" y="964726"/>
                  </a:lnTo>
                  <a:lnTo>
                    <a:pt x="458301" y="963456"/>
                  </a:lnTo>
                  <a:lnTo>
                    <a:pt x="445983" y="963456"/>
                  </a:lnTo>
                  <a:lnTo>
                    <a:pt x="446772" y="965996"/>
                  </a:lnTo>
                  <a:lnTo>
                    <a:pt x="449457" y="965996"/>
                  </a:lnTo>
                  <a:lnTo>
                    <a:pt x="449457" y="968536"/>
                  </a:lnTo>
                  <a:lnTo>
                    <a:pt x="449299" y="969806"/>
                  </a:lnTo>
                  <a:lnTo>
                    <a:pt x="450167" y="972346"/>
                  </a:lnTo>
                  <a:lnTo>
                    <a:pt x="448430" y="973616"/>
                  </a:lnTo>
                  <a:lnTo>
                    <a:pt x="449615" y="976156"/>
                  </a:lnTo>
                  <a:lnTo>
                    <a:pt x="450641" y="976156"/>
                  </a:lnTo>
                  <a:lnTo>
                    <a:pt x="450641" y="977426"/>
                  </a:lnTo>
                  <a:lnTo>
                    <a:pt x="448328" y="978588"/>
                  </a:lnTo>
                  <a:lnTo>
                    <a:pt x="448509" y="978696"/>
                  </a:lnTo>
                  <a:lnTo>
                    <a:pt x="448114" y="978696"/>
                  </a:lnTo>
                  <a:lnTo>
                    <a:pt x="451747" y="979966"/>
                  </a:lnTo>
                  <a:lnTo>
                    <a:pt x="459170" y="979966"/>
                  </a:lnTo>
                  <a:lnTo>
                    <a:pt x="459762" y="981236"/>
                  </a:lnTo>
                  <a:close/>
                </a:path>
                <a:path w="2360295" h="1867535">
                  <a:moveTo>
                    <a:pt x="446851" y="968536"/>
                  </a:moveTo>
                  <a:lnTo>
                    <a:pt x="447483" y="967266"/>
                  </a:lnTo>
                  <a:lnTo>
                    <a:pt x="448746" y="967266"/>
                  </a:lnTo>
                  <a:lnTo>
                    <a:pt x="448983" y="965996"/>
                  </a:lnTo>
                  <a:lnTo>
                    <a:pt x="446772" y="965996"/>
                  </a:lnTo>
                  <a:lnTo>
                    <a:pt x="446851" y="968536"/>
                  </a:lnTo>
                  <a:close/>
                </a:path>
                <a:path w="2360295" h="1867535">
                  <a:moveTo>
                    <a:pt x="460749" y="968536"/>
                  </a:moveTo>
                  <a:lnTo>
                    <a:pt x="461538" y="968536"/>
                  </a:lnTo>
                  <a:lnTo>
                    <a:pt x="461223" y="967266"/>
                  </a:lnTo>
                  <a:lnTo>
                    <a:pt x="460591" y="967266"/>
                  </a:lnTo>
                  <a:lnTo>
                    <a:pt x="460749" y="968536"/>
                  </a:lnTo>
                  <a:close/>
                </a:path>
                <a:path w="2360295" h="1867535">
                  <a:moveTo>
                    <a:pt x="447999" y="978392"/>
                  </a:moveTo>
                  <a:lnTo>
                    <a:pt x="450641" y="976156"/>
                  </a:lnTo>
                  <a:lnTo>
                    <a:pt x="449930" y="976156"/>
                  </a:lnTo>
                  <a:lnTo>
                    <a:pt x="447958" y="978343"/>
                  </a:lnTo>
                  <a:close/>
                </a:path>
                <a:path w="2360295" h="1867535">
                  <a:moveTo>
                    <a:pt x="447541" y="977205"/>
                  </a:moveTo>
                  <a:lnTo>
                    <a:pt x="448193" y="976156"/>
                  </a:lnTo>
                  <a:lnTo>
                    <a:pt x="446693" y="976156"/>
                  </a:lnTo>
                  <a:lnTo>
                    <a:pt x="447541" y="977205"/>
                  </a:lnTo>
                  <a:close/>
                </a:path>
                <a:path w="2360295" h="1867535">
                  <a:moveTo>
                    <a:pt x="447470" y="977544"/>
                  </a:moveTo>
                  <a:lnTo>
                    <a:pt x="447719" y="977426"/>
                  </a:lnTo>
                  <a:lnTo>
                    <a:pt x="447541" y="977205"/>
                  </a:lnTo>
                  <a:lnTo>
                    <a:pt x="447470" y="977544"/>
                  </a:lnTo>
                  <a:close/>
                </a:path>
                <a:path w="2360295" h="1867535">
                  <a:moveTo>
                    <a:pt x="446769" y="977876"/>
                  </a:moveTo>
                  <a:lnTo>
                    <a:pt x="446971" y="977780"/>
                  </a:lnTo>
                  <a:lnTo>
                    <a:pt x="446377" y="977426"/>
                  </a:lnTo>
                  <a:lnTo>
                    <a:pt x="446769" y="977876"/>
                  </a:lnTo>
                  <a:close/>
                </a:path>
                <a:path w="2360295" h="1867535">
                  <a:moveTo>
                    <a:pt x="447917" y="978343"/>
                  </a:moveTo>
                  <a:lnTo>
                    <a:pt x="447470" y="977544"/>
                  </a:lnTo>
                  <a:lnTo>
                    <a:pt x="446971" y="977780"/>
                  </a:lnTo>
                  <a:lnTo>
                    <a:pt x="447917" y="978343"/>
                  </a:lnTo>
                  <a:close/>
                </a:path>
                <a:path w="2360295" h="1867535">
                  <a:moveTo>
                    <a:pt x="447009" y="979966"/>
                  </a:moveTo>
                  <a:lnTo>
                    <a:pt x="447404" y="978696"/>
                  </a:lnTo>
                  <a:lnTo>
                    <a:pt x="446769" y="977876"/>
                  </a:lnTo>
                  <a:lnTo>
                    <a:pt x="445035" y="978696"/>
                  </a:lnTo>
                  <a:lnTo>
                    <a:pt x="447009" y="979966"/>
                  </a:lnTo>
                  <a:close/>
                </a:path>
                <a:path w="2360295" h="1867535">
                  <a:moveTo>
                    <a:pt x="447640" y="978696"/>
                  </a:moveTo>
                  <a:lnTo>
                    <a:pt x="447962" y="978424"/>
                  </a:lnTo>
                  <a:lnTo>
                    <a:pt x="447640" y="978696"/>
                  </a:lnTo>
                  <a:close/>
                </a:path>
                <a:path w="2360295" h="1867535">
                  <a:moveTo>
                    <a:pt x="448114" y="978696"/>
                  </a:moveTo>
                  <a:lnTo>
                    <a:pt x="448328" y="978588"/>
                  </a:lnTo>
                  <a:lnTo>
                    <a:pt x="447999" y="978392"/>
                  </a:lnTo>
                  <a:lnTo>
                    <a:pt x="448114" y="978696"/>
                  </a:lnTo>
                  <a:close/>
                </a:path>
                <a:path w="2360295" h="1867535">
                  <a:moveTo>
                    <a:pt x="456564" y="983776"/>
                  </a:moveTo>
                  <a:lnTo>
                    <a:pt x="459170" y="979966"/>
                  </a:lnTo>
                  <a:lnTo>
                    <a:pt x="451747" y="979966"/>
                  </a:lnTo>
                  <a:lnTo>
                    <a:pt x="451115" y="981236"/>
                  </a:lnTo>
                  <a:lnTo>
                    <a:pt x="455222" y="981236"/>
                  </a:lnTo>
                  <a:lnTo>
                    <a:pt x="456564" y="983776"/>
                  </a:lnTo>
                  <a:close/>
                </a:path>
                <a:path w="2360295" h="1867535">
                  <a:moveTo>
                    <a:pt x="461302" y="982506"/>
                  </a:moveTo>
                  <a:lnTo>
                    <a:pt x="461460" y="982506"/>
                  </a:lnTo>
                  <a:lnTo>
                    <a:pt x="461618" y="981236"/>
                  </a:lnTo>
                  <a:lnTo>
                    <a:pt x="461460" y="981236"/>
                  </a:lnTo>
                  <a:lnTo>
                    <a:pt x="461302" y="982506"/>
                  </a:lnTo>
                  <a:close/>
                </a:path>
                <a:path w="2360295" h="1867535">
                  <a:moveTo>
                    <a:pt x="460354" y="982506"/>
                  </a:moveTo>
                  <a:lnTo>
                    <a:pt x="461223" y="982506"/>
                  </a:lnTo>
                  <a:lnTo>
                    <a:pt x="459880" y="981236"/>
                  </a:lnTo>
                  <a:lnTo>
                    <a:pt x="460354" y="982506"/>
                  </a:lnTo>
                  <a:close/>
                </a:path>
                <a:path w="2360295" h="1867535">
                  <a:moveTo>
                    <a:pt x="456440" y="986559"/>
                  </a:moveTo>
                  <a:lnTo>
                    <a:pt x="458459" y="983776"/>
                  </a:lnTo>
                  <a:lnTo>
                    <a:pt x="455853" y="983776"/>
                  </a:lnTo>
                  <a:lnTo>
                    <a:pt x="455222" y="981236"/>
                  </a:lnTo>
                  <a:lnTo>
                    <a:pt x="451115" y="981236"/>
                  </a:lnTo>
                  <a:lnTo>
                    <a:pt x="450483" y="982506"/>
                  </a:lnTo>
                  <a:lnTo>
                    <a:pt x="447877" y="982506"/>
                  </a:lnTo>
                  <a:lnTo>
                    <a:pt x="449062" y="985046"/>
                  </a:lnTo>
                  <a:lnTo>
                    <a:pt x="456011" y="985046"/>
                  </a:lnTo>
                  <a:lnTo>
                    <a:pt x="456169" y="986316"/>
                  </a:lnTo>
                  <a:lnTo>
                    <a:pt x="456440" y="986559"/>
                  </a:lnTo>
                  <a:close/>
                </a:path>
                <a:path w="2360295" h="1867535">
                  <a:moveTo>
                    <a:pt x="448904" y="982506"/>
                  </a:moveTo>
                  <a:lnTo>
                    <a:pt x="450168" y="982506"/>
                  </a:lnTo>
                  <a:lnTo>
                    <a:pt x="449852" y="981236"/>
                  </a:lnTo>
                  <a:lnTo>
                    <a:pt x="449062" y="981236"/>
                  </a:lnTo>
                  <a:lnTo>
                    <a:pt x="448904" y="982506"/>
                  </a:lnTo>
                  <a:close/>
                </a:path>
                <a:path w="2360295" h="1867535">
                  <a:moveTo>
                    <a:pt x="446140" y="982506"/>
                  </a:moveTo>
                  <a:lnTo>
                    <a:pt x="447483" y="982506"/>
                  </a:lnTo>
                  <a:lnTo>
                    <a:pt x="447641" y="981236"/>
                  </a:lnTo>
                  <a:lnTo>
                    <a:pt x="446772" y="981236"/>
                  </a:lnTo>
                  <a:lnTo>
                    <a:pt x="446140" y="982506"/>
                  </a:lnTo>
                  <a:close/>
                </a:path>
                <a:path w="2360295" h="1867535">
                  <a:moveTo>
                    <a:pt x="461223" y="983776"/>
                  </a:moveTo>
                  <a:lnTo>
                    <a:pt x="461381" y="982506"/>
                  </a:lnTo>
                  <a:lnTo>
                    <a:pt x="460907" y="982506"/>
                  </a:lnTo>
                  <a:lnTo>
                    <a:pt x="461223" y="983776"/>
                  </a:lnTo>
                  <a:close/>
                </a:path>
                <a:path w="2360295" h="1867535">
                  <a:moveTo>
                    <a:pt x="446856" y="988180"/>
                  </a:moveTo>
                  <a:lnTo>
                    <a:pt x="448667" y="987586"/>
                  </a:lnTo>
                  <a:lnTo>
                    <a:pt x="446851" y="985046"/>
                  </a:lnTo>
                  <a:lnTo>
                    <a:pt x="447009" y="982506"/>
                  </a:lnTo>
                  <a:lnTo>
                    <a:pt x="445983" y="982506"/>
                  </a:lnTo>
                  <a:lnTo>
                    <a:pt x="445667" y="985046"/>
                  </a:lnTo>
                  <a:lnTo>
                    <a:pt x="445193" y="986316"/>
                  </a:lnTo>
                  <a:lnTo>
                    <a:pt x="445824" y="986316"/>
                  </a:lnTo>
                  <a:lnTo>
                    <a:pt x="446535" y="987586"/>
                  </a:lnTo>
                  <a:lnTo>
                    <a:pt x="446930" y="987586"/>
                  </a:lnTo>
                  <a:lnTo>
                    <a:pt x="446856" y="988180"/>
                  </a:lnTo>
                  <a:close/>
                </a:path>
                <a:path w="2360295" h="1867535">
                  <a:moveTo>
                    <a:pt x="451352" y="987586"/>
                  </a:moveTo>
                  <a:lnTo>
                    <a:pt x="451826" y="987586"/>
                  </a:lnTo>
                  <a:lnTo>
                    <a:pt x="451668" y="986316"/>
                  </a:lnTo>
                  <a:lnTo>
                    <a:pt x="455379" y="986316"/>
                  </a:lnTo>
                  <a:lnTo>
                    <a:pt x="455300" y="985046"/>
                  </a:lnTo>
                  <a:lnTo>
                    <a:pt x="449062" y="985046"/>
                  </a:lnTo>
                  <a:lnTo>
                    <a:pt x="450394" y="986559"/>
                  </a:lnTo>
                  <a:lnTo>
                    <a:pt x="451352" y="987586"/>
                  </a:lnTo>
                  <a:close/>
                </a:path>
                <a:path w="2360295" h="1867535">
                  <a:moveTo>
                    <a:pt x="460038" y="987586"/>
                  </a:moveTo>
                  <a:lnTo>
                    <a:pt x="460670" y="987586"/>
                  </a:lnTo>
                  <a:lnTo>
                    <a:pt x="460117" y="986316"/>
                  </a:lnTo>
                  <a:lnTo>
                    <a:pt x="459682" y="986441"/>
                  </a:lnTo>
                  <a:lnTo>
                    <a:pt x="460038" y="987586"/>
                  </a:lnTo>
                  <a:close/>
                </a:path>
                <a:path w="2360295" h="1867535">
                  <a:moveTo>
                    <a:pt x="454106" y="988333"/>
                  </a:moveTo>
                  <a:lnTo>
                    <a:pt x="454037" y="987586"/>
                  </a:lnTo>
                  <a:lnTo>
                    <a:pt x="455616" y="987586"/>
                  </a:lnTo>
                  <a:lnTo>
                    <a:pt x="455537" y="986316"/>
                  </a:lnTo>
                  <a:lnTo>
                    <a:pt x="453326" y="986316"/>
                  </a:lnTo>
                  <a:lnTo>
                    <a:pt x="453642" y="987586"/>
                  </a:lnTo>
                  <a:lnTo>
                    <a:pt x="454106" y="988333"/>
                  </a:lnTo>
                  <a:close/>
                </a:path>
                <a:path w="2360295" h="1867535">
                  <a:moveTo>
                    <a:pt x="446007" y="988275"/>
                  </a:moveTo>
                  <a:lnTo>
                    <a:pt x="445824" y="986316"/>
                  </a:lnTo>
                  <a:lnTo>
                    <a:pt x="445193" y="986316"/>
                  </a:lnTo>
                  <a:lnTo>
                    <a:pt x="445667" y="987586"/>
                  </a:lnTo>
                  <a:lnTo>
                    <a:pt x="445836" y="988130"/>
                  </a:lnTo>
                  <a:lnTo>
                    <a:pt x="446007" y="988275"/>
                  </a:lnTo>
                  <a:close/>
                </a:path>
                <a:path w="2360295" h="1867535">
                  <a:moveTo>
                    <a:pt x="457590" y="987586"/>
                  </a:moveTo>
                  <a:lnTo>
                    <a:pt x="459091" y="987586"/>
                  </a:lnTo>
                  <a:lnTo>
                    <a:pt x="459576" y="986471"/>
                  </a:lnTo>
                  <a:lnTo>
                    <a:pt x="457129" y="987174"/>
                  </a:lnTo>
                  <a:lnTo>
                    <a:pt x="457590" y="987586"/>
                  </a:lnTo>
                  <a:close/>
                </a:path>
                <a:path w="2360295" h="1867535">
                  <a:moveTo>
                    <a:pt x="455695" y="987586"/>
                  </a:moveTo>
                  <a:lnTo>
                    <a:pt x="457129" y="987174"/>
                  </a:lnTo>
                  <a:lnTo>
                    <a:pt x="456440" y="986559"/>
                  </a:lnTo>
                  <a:lnTo>
                    <a:pt x="455695" y="987586"/>
                  </a:lnTo>
                  <a:close/>
                </a:path>
                <a:path w="2360295" h="1867535">
                  <a:moveTo>
                    <a:pt x="454431" y="988856"/>
                  </a:moveTo>
                  <a:lnTo>
                    <a:pt x="458775" y="988856"/>
                  </a:lnTo>
                  <a:lnTo>
                    <a:pt x="458538" y="987586"/>
                  </a:lnTo>
                  <a:lnTo>
                    <a:pt x="454984" y="987586"/>
                  </a:lnTo>
                  <a:lnTo>
                    <a:pt x="454431" y="988856"/>
                  </a:lnTo>
                  <a:close/>
                </a:path>
                <a:path w="2360295" h="1867535">
                  <a:moveTo>
                    <a:pt x="454431" y="988856"/>
                  </a:moveTo>
                  <a:lnTo>
                    <a:pt x="454984" y="987586"/>
                  </a:lnTo>
                  <a:lnTo>
                    <a:pt x="454037" y="987586"/>
                  </a:lnTo>
                  <a:lnTo>
                    <a:pt x="454153" y="988408"/>
                  </a:lnTo>
                  <a:lnTo>
                    <a:pt x="454431" y="988856"/>
                  </a:lnTo>
                  <a:close/>
                </a:path>
                <a:path w="2360295" h="1867535">
                  <a:moveTo>
                    <a:pt x="444640" y="990126"/>
                  </a:moveTo>
                  <a:lnTo>
                    <a:pt x="446456" y="990126"/>
                  </a:lnTo>
                  <a:lnTo>
                    <a:pt x="444798" y="988856"/>
                  </a:lnTo>
                  <a:lnTo>
                    <a:pt x="445944" y="988480"/>
                  </a:lnTo>
                  <a:lnTo>
                    <a:pt x="445836" y="988130"/>
                  </a:lnTo>
                  <a:lnTo>
                    <a:pt x="445193" y="987586"/>
                  </a:lnTo>
                  <a:lnTo>
                    <a:pt x="444482" y="987586"/>
                  </a:lnTo>
                  <a:lnTo>
                    <a:pt x="444087" y="988856"/>
                  </a:lnTo>
                  <a:lnTo>
                    <a:pt x="444403" y="988856"/>
                  </a:lnTo>
                  <a:lnTo>
                    <a:pt x="444640" y="990126"/>
                  </a:lnTo>
                  <a:close/>
                </a:path>
                <a:path w="2360295" h="1867535">
                  <a:moveTo>
                    <a:pt x="445944" y="988480"/>
                  </a:moveTo>
                  <a:lnTo>
                    <a:pt x="445895" y="988180"/>
                  </a:lnTo>
                  <a:lnTo>
                    <a:pt x="445944" y="988480"/>
                  </a:lnTo>
                  <a:close/>
                </a:path>
                <a:path w="2360295" h="1867535">
                  <a:moveTo>
                    <a:pt x="446693" y="988856"/>
                  </a:moveTo>
                  <a:lnTo>
                    <a:pt x="446856" y="988180"/>
                  </a:lnTo>
                  <a:lnTo>
                    <a:pt x="446163" y="988408"/>
                  </a:lnTo>
                  <a:lnTo>
                    <a:pt x="446693" y="988856"/>
                  </a:lnTo>
                  <a:close/>
                </a:path>
                <a:path w="2360295" h="1867535">
                  <a:moveTo>
                    <a:pt x="446024" y="988453"/>
                  </a:moveTo>
                  <a:lnTo>
                    <a:pt x="446007" y="988275"/>
                  </a:lnTo>
                  <a:lnTo>
                    <a:pt x="446024" y="988453"/>
                  </a:lnTo>
                  <a:close/>
                </a:path>
                <a:path w="2360295" h="1867535">
                  <a:moveTo>
                    <a:pt x="454431" y="993936"/>
                  </a:moveTo>
                  <a:lnTo>
                    <a:pt x="461539" y="993936"/>
                  </a:lnTo>
                  <a:lnTo>
                    <a:pt x="459959" y="992666"/>
                  </a:lnTo>
                  <a:lnTo>
                    <a:pt x="460275" y="991396"/>
                  </a:lnTo>
                  <a:lnTo>
                    <a:pt x="461697" y="991396"/>
                  </a:lnTo>
                  <a:lnTo>
                    <a:pt x="461460" y="990126"/>
                  </a:lnTo>
                  <a:lnTo>
                    <a:pt x="460512" y="988856"/>
                  </a:lnTo>
                  <a:lnTo>
                    <a:pt x="454431" y="988856"/>
                  </a:lnTo>
                  <a:lnTo>
                    <a:pt x="454106" y="988333"/>
                  </a:lnTo>
                  <a:lnTo>
                    <a:pt x="454274" y="990126"/>
                  </a:lnTo>
                  <a:lnTo>
                    <a:pt x="454905" y="991396"/>
                  </a:lnTo>
                  <a:lnTo>
                    <a:pt x="454984" y="992666"/>
                  </a:lnTo>
                  <a:lnTo>
                    <a:pt x="454431" y="993936"/>
                  </a:lnTo>
                  <a:close/>
                </a:path>
                <a:path w="2360295" h="1867535">
                  <a:moveTo>
                    <a:pt x="451510" y="991396"/>
                  </a:moveTo>
                  <a:lnTo>
                    <a:pt x="452931" y="991396"/>
                  </a:lnTo>
                  <a:lnTo>
                    <a:pt x="453879" y="988856"/>
                  </a:lnTo>
                  <a:lnTo>
                    <a:pt x="450878" y="988856"/>
                  </a:lnTo>
                  <a:lnTo>
                    <a:pt x="452694" y="990126"/>
                  </a:lnTo>
                  <a:lnTo>
                    <a:pt x="449220" y="990126"/>
                  </a:lnTo>
                  <a:lnTo>
                    <a:pt x="451510" y="991396"/>
                  </a:lnTo>
                  <a:close/>
                </a:path>
                <a:path w="2360295" h="1867535">
                  <a:moveTo>
                    <a:pt x="460433" y="992666"/>
                  </a:moveTo>
                  <a:lnTo>
                    <a:pt x="461855" y="992666"/>
                  </a:lnTo>
                  <a:lnTo>
                    <a:pt x="461776" y="991396"/>
                  </a:lnTo>
                  <a:lnTo>
                    <a:pt x="460275" y="991396"/>
                  </a:lnTo>
                  <a:lnTo>
                    <a:pt x="460433" y="992666"/>
                  </a:lnTo>
                  <a:close/>
                </a:path>
                <a:path w="2360295" h="1867535">
                  <a:moveTo>
                    <a:pt x="461542" y="993878"/>
                  </a:moveTo>
                  <a:lnTo>
                    <a:pt x="461618" y="992666"/>
                  </a:lnTo>
                  <a:lnTo>
                    <a:pt x="460828" y="992666"/>
                  </a:lnTo>
                  <a:lnTo>
                    <a:pt x="461479" y="993830"/>
                  </a:lnTo>
                  <a:close/>
                </a:path>
                <a:path w="2360295" h="1867535">
                  <a:moveTo>
                    <a:pt x="451351" y="993936"/>
                  </a:moveTo>
                  <a:lnTo>
                    <a:pt x="452378" y="993936"/>
                  </a:lnTo>
                  <a:lnTo>
                    <a:pt x="451983" y="992666"/>
                  </a:lnTo>
                  <a:lnTo>
                    <a:pt x="451036" y="992666"/>
                  </a:lnTo>
                  <a:lnTo>
                    <a:pt x="451351" y="993936"/>
                  </a:lnTo>
                  <a:close/>
                </a:path>
                <a:path w="2360295" h="1867535">
                  <a:moveTo>
                    <a:pt x="461539" y="993936"/>
                  </a:moveTo>
                  <a:close/>
                </a:path>
                <a:path w="2360295" h="1867535">
                  <a:moveTo>
                    <a:pt x="451983" y="996476"/>
                  </a:moveTo>
                  <a:lnTo>
                    <a:pt x="460828" y="996476"/>
                  </a:lnTo>
                  <a:lnTo>
                    <a:pt x="462486" y="993936"/>
                  </a:lnTo>
                  <a:lnTo>
                    <a:pt x="451588" y="993936"/>
                  </a:lnTo>
                  <a:lnTo>
                    <a:pt x="451194" y="995206"/>
                  </a:lnTo>
                  <a:lnTo>
                    <a:pt x="452141" y="995206"/>
                  </a:lnTo>
                  <a:lnTo>
                    <a:pt x="451983" y="996476"/>
                  </a:lnTo>
                  <a:close/>
                </a:path>
                <a:path w="2360295" h="1867535">
                  <a:moveTo>
                    <a:pt x="450484" y="1010446"/>
                  </a:moveTo>
                  <a:lnTo>
                    <a:pt x="450957" y="1010446"/>
                  </a:lnTo>
                  <a:lnTo>
                    <a:pt x="451115" y="1009176"/>
                  </a:lnTo>
                  <a:lnTo>
                    <a:pt x="450641" y="1009176"/>
                  </a:lnTo>
                  <a:lnTo>
                    <a:pt x="452300" y="1008223"/>
                  </a:lnTo>
                  <a:lnTo>
                    <a:pt x="452300" y="1007645"/>
                  </a:lnTo>
                  <a:lnTo>
                    <a:pt x="450168" y="1006636"/>
                  </a:lnTo>
                  <a:lnTo>
                    <a:pt x="451431" y="1005366"/>
                  </a:lnTo>
                  <a:lnTo>
                    <a:pt x="450404" y="1004096"/>
                  </a:lnTo>
                  <a:lnTo>
                    <a:pt x="447482" y="1004096"/>
                  </a:lnTo>
                  <a:lnTo>
                    <a:pt x="447167" y="1002826"/>
                  </a:lnTo>
                  <a:lnTo>
                    <a:pt x="446930" y="1001556"/>
                  </a:lnTo>
                  <a:lnTo>
                    <a:pt x="446614" y="1000286"/>
                  </a:lnTo>
                  <a:lnTo>
                    <a:pt x="448193" y="1000286"/>
                  </a:lnTo>
                  <a:lnTo>
                    <a:pt x="448509" y="999016"/>
                  </a:lnTo>
                  <a:lnTo>
                    <a:pt x="451193" y="997746"/>
                  </a:lnTo>
                  <a:lnTo>
                    <a:pt x="447719" y="996476"/>
                  </a:lnTo>
                  <a:lnTo>
                    <a:pt x="448825" y="993936"/>
                  </a:lnTo>
                  <a:lnTo>
                    <a:pt x="448351" y="993936"/>
                  </a:lnTo>
                  <a:lnTo>
                    <a:pt x="447877" y="995206"/>
                  </a:lnTo>
                  <a:lnTo>
                    <a:pt x="445192" y="995206"/>
                  </a:lnTo>
                  <a:lnTo>
                    <a:pt x="445114" y="996476"/>
                  </a:lnTo>
                  <a:lnTo>
                    <a:pt x="444008" y="997746"/>
                  </a:lnTo>
                  <a:lnTo>
                    <a:pt x="445903" y="1000286"/>
                  </a:lnTo>
                  <a:lnTo>
                    <a:pt x="446061" y="1004096"/>
                  </a:lnTo>
                  <a:lnTo>
                    <a:pt x="449141" y="1005366"/>
                  </a:lnTo>
                  <a:lnTo>
                    <a:pt x="445666" y="1006636"/>
                  </a:lnTo>
                  <a:lnTo>
                    <a:pt x="448667" y="1006636"/>
                  </a:lnTo>
                  <a:lnTo>
                    <a:pt x="448983" y="1007906"/>
                  </a:lnTo>
                  <a:lnTo>
                    <a:pt x="449378" y="1007906"/>
                  </a:lnTo>
                  <a:lnTo>
                    <a:pt x="450168" y="1009176"/>
                  </a:lnTo>
                  <a:lnTo>
                    <a:pt x="450484" y="1010446"/>
                  </a:lnTo>
                  <a:close/>
                </a:path>
                <a:path w="2360295" h="1867535">
                  <a:moveTo>
                    <a:pt x="445271" y="995206"/>
                  </a:moveTo>
                  <a:lnTo>
                    <a:pt x="447403" y="995206"/>
                  </a:lnTo>
                  <a:lnTo>
                    <a:pt x="446930" y="993936"/>
                  </a:lnTo>
                  <a:lnTo>
                    <a:pt x="445113" y="993936"/>
                  </a:lnTo>
                  <a:lnTo>
                    <a:pt x="445271" y="995206"/>
                  </a:lnTo>
                  <a:close/>
                </a:path>
                <a:path w="2360295" h="1867535">
                  <a:moveTo>
                    <a:pt x="450720" y="996476"/>
                  </a:moveTo>
                  <a:lnTo>
                    <a:pt x="451510" y="996476"/>
                  </a:lnTo>
                  <a:lnTo>
                    <a:pt x="451825" y="995206"/>
                  </a:lnTo>
                  <a:lnTo>
                    <a:pt x="450799" y="995206"/>
                  </a:lnTo>
                  <a:lnTo>
                    <a:pt x="450720" y="996476"/>
                  </a:lnTo>
                  <a:close/>
                </a:path>
                <a:path w="2360295" h="1867535">
                  <a:moveTo>
                    <a:pt x="455063" y="997746"/>
                  </a:moveTo>
                  <a:lnTo>
                    <a:pt x="461065" y="997746"/>
                  </a:lnTo>
                  <a:lnTo>
                    <a:pt x="460670" y="996476"/>
                  </a:lnTo>
                  <a:lnTo>
                    <a:pt x="455063" y="996476"/>
                  </a:lnTo>
                  <a:lnTo>
                    <a:pt x="455063" y="997746"/>
                  </a:lnTo>
                  <a:close/>
                </a:path>
                <a:path w="2360295" h="1867535">
                  <a:moveTo>
                    <a:pt x="453878" y="1001556"/>
                  </a:moveTo>
                  <a:lnTo>
                    <a:pt x="454194" y="1001556"/>
                  </a:lnTo>
                  <a:lnTo>
                    <a:pt x="454194" y="1000286"/>
                  </a:lnTo>
                  <a:lnTo>
                    <a:pt x="453562" y="1000286"/>
                  </a:lnTo>
                  <a:lnTo>
                    <a:pt x="453641" y="999016"/>
                  </a:lnTo>
                  <a:lnTo>
                    <a:pt x="454036" y="999016"/>
                  </a:lnTo>
                  <a:lnTo>
                    <a:pt x="454826" y="996476"/>
                  </a:lnTo>
                  <a:lnTo>
                    <a:pt x="451667" y="996476"/>
                  </a:lnTo>
                  <a:lnTo>
                    <a:pt x="453168" y="1000286"/>
                  </a:lnTo>
                  <a:lnTo>
                    <a:pt x="453878" y="1001556"/>
                  </a:lnTo>
                  <a:close/>
                </a:path>
                <a:path w="2360295" h="1867535">
                  <a:moveTo>
                    <a:pt x="451351" y="1005366"/>
                  </a:moveTo>
                  <a:lnTo>
                    <a:pt x="461223" y="1005366"/>
                  </a:lnTo>
                  <a:lnTo>
                    <a:pt x="460986" y="1004096"/>
                  </a:lnTo>
                  <a:lnTo>
                    <a:pt x="462565" y="1002826"/>
                  </a:lnTo>
                  <a:lnTo>
                    <a:pt x="460986" y="1000286"/>
                  </a:lnTo>
                  <a:lnTo>
                    <a:pt x="461855" y="997746"/>
                  </a:lnTo>
                  <a:lnTo>
                    <a:pt x="455300" y="997746"/>
                  </a:lnTo>
                  <a:lnTo>
                    <a:pt x="455457" y="999016"/>
                  </a:lnTo>
                  <a:lnTo>
                    <a:pt x="455931" y="1001556"/>
                  </a:lnTo>
                  <a:lnTo>
                    <a:pt x="454905" y="1002826"/>
                  </a:lnTo>
                  <a:lnTo>
                    <a:pt x="452773" y="1002826"/>
                  </a:lnTo>
                  <a:lnTo>
                    <a:pt x="452536" y="1004096"/>
                  </a:lnTo>
                  <a:lnTo>
                    <a:pt x="452378" y="1004096"/>
                  </a:lnTo>
                  <a:lnTo>
                    <a:pt x="451351" y="1005366"/>
                  </a:lnTo>
                  <a:close/>
                </a:path>
                <a:path w="2360295" h="1867535">
                  <a:moveTo>
                    <a:pt x="447482" y="1004096"/>
                  </a:moveTo>
                  <a:lnTo>
                    <a:pt x="451509" y="1004096"/>
                  </a:lnTo>
                  <a:lnTo>
                    <a:pt x="450167" y="1001556"/>
                  </a:lnTo>
                  <a:lnTo>
                    <a:pt x="449061" y="1002826"/>
                  </a:lnTo>
                  <a:lnTo>
                    <a:pt x="447798" y="1002826"/>
                  </a:lnTo>
                  <a:lnTo>
                    <a:pt x="447482" y="1004096"/>
                  </a:lnTo>
                  <a:close/>
                </a:path>
                <a:path w="2360295" h="1867535">
                  <a:moveTo>
                    <a:pt x="451984" y="1011716"/>
                  </a:moveTo>
                  <a:lnTo>
                    <a:pt x="452536" y="1011716"/>
                  </a:lnTo>
                  <a:lnTo>
                    <a:pt x="452852" y="1010446"/>
                  </a:lnTo>
                  <a:lnTo>
                    <a:pt x="459565" y="1010446"/>
                  </a:lnTo>
                  <a:lnTo>
                    <a:pt x="460591" y="1009176"/>
                  </a:lnTo>
                  <a:lnTo>
                    <a:pt x="458459" y="1005366"/>
                  </a:lnTo>
                  <a:lnTo>
                    <a:pt x="451747" y="1005366"/>
                  </a:lnTo>
                  <a:lnTo>
                    <a:pt x="451984" y="1006636"/>
                  </a:lnTo>
                  <a:lnTo>
                    <a:pt x="452300" y="1006636"/>
                  </a:lnTo>
                  <a:lnTo>
                    <a:pt x="452300" y="1007645"/>
                  </a:lnTo>
                  <a:lnTo>
                    <a:pt x="452852" y="1007906"/>
                  </a:lnTo>
                  <a:lnTo>
                    <a:pt x="452300" y="1008223"/>
                  </a:lnTo>
                  <a:lnTo>
                    <a:pt x="452300" y="1009176"/>
                  </a:lnTo>
                  <a:lnTo>
                    <a:pt x="452063" y="1010446"/>
                  </a:lnTo>
                  <a:lnTo>
                    <a:pt x="451984" y="1011716"/>
                  </a:lnTo>
                  <a:close/>
                </a:path>
                <a:path w="2360295" h="1867535">
                  <a:moveTo>
                    <a:pt x="446930" y="1009176"/>
                  </a:moveTo>
                  <a:lnTo>
                    <a:pt x="449378" y="1009176"/>
                  </a:lnTo>
                  <a:lnTo>
                    <a:pt x="448667" y="1007906"/>
                  </a:lnTo>
                  <a:lnTo>
                    <a:pt x="448430" y="1006636"/>
                  </a:lnTo>
                  <a:lnTo>
                    <a:pt x="445666" y="1006636"/>
                  </a:lnTo>
                  <a:lnTo>
                    <a:pt x="446456" y="1007906"/>
                  </a:lnTo>
                  <a:lnTo>
                    <a:pt x="446772" y="1007906"/>
                  </a:lnTo>
                  <a:lnTo>
                    <a:pt x="446930" y="1009176"/>
                  </a:lnTo>
                  <a:close/>
                </a:path>
                <a:path w="2360295" h="1867535">
                  <a:moveTo>
                    <a:pt x="452300" y="1008223"/>
                  </a:moveTo>
                  <a:lnTo>
                    <a:pt x="452852" y="1007906"/>
                  </a:lnTo>
                  <a:lnTo>
                    <a:pt x="452300" y="1007645"/>
                  </a:lnTo>
                  <a:lnTo>
                    <a:pt x="452300" y="1008223"/>
                  </a:lnTo>
                  <a:close/>
                </a:path>
                <a:path w="2360295" h="1867535">
                  <a:moveTo>
                    <a:pt x="460197" y="1026956"/>
                  </a:moveTo>
                  <a:lnTo>
                    <a:pt x="461855" y="1026956"/>
                  </a:lnTo>
                  <a:lnTo>
                    <a:pt x="461855" y="1023146"/>
                  </a:lnTo>
                  <a:lnTo>
                    <a:pt x="462249" y="1020606"/>
                  </a:lnTo>
                  <a:lnTo>
                    <a:pt x="461302" y="1018066"/>
                  </a:lnTo>
                  <a:lnTo>
                    <a:pt x="460670" y="1016796"/>
                  </a:lnTo>
                  <a:lnTo>
                    <a:pt x="461381" y="1014256"/>
                  </a:lnTo>
                  <a:lnTo>
                    <a:pt x="460670" y="1012986"/>
                  </a:lnTo>
                  <a:lnTo>
                    <a:pt x="463513" y="1012986"/>
                  </a:lnTo>
                  <a:lnTo>
                    <a:pt x="459644" y="1011716"/>
                  </a:lnTo>
                  <a:lnTo>
                    <a:pt x="461539" y="1010446"/>
                  </a:lnTo>
                  <a:lnTo>
                    <a:pt x="453800" y="1010446"/>
                  </a:lnTo>
                  <a:lnTo>
                    <a:pt x="453957" y="1011716"/>
                  </a:lnTo>
                  <a:lnTo>
                    <a:pt x="453918" y="1014637"/>
                  </a:lnTo>
                  <a:lnTo>
                    <a:pt x="454195" y="1015526"/>
                  </a:lnTo>
                  <a:lnTo>
                    <a:pt x="453642" y="1015526"/>
                  </a:lnTo>
                  <a:lnTo>
                    <a:pt x="454116" y="1016796"/>
                  </a:lnTo>
                  <a:lnTo>
                    <a:pt x="454668" y="1016796"/>
                  </a:lnTo>
                  <a:lnTo>
                    <a:pt x="454409" y="1017021"/>
                  </a:lnTo>
                  <a:lnTo>
                    <a:pt x="455774" y="1018066"/>
                  </a:lnTo>
                  <a:lnTo>
                    <a:pt x="455142" y="1018066"/>
                  </a:lnTo>
                  <a:lnTo>
                    <a:pt x="452852" y="1019336"/>
                  </a:lnTo>
                  <a:lnTo>
                    <a:pt x="454747" y="1020606"/>
                  </a:lnTo>
                  <a:lnTo>
                    <a:pt x="454984" y="1021876"/>
                  </a:lnTo>
                  <a:lnTo>
                    <a:pt x="454984" y="1023146"/>
                  </a:lnTo>
                  <a:lnTo>
                    <a:pt x="453168" y="1023146"/>
                  </a:lnTo>
                  <a:lnTo>
                    <a:pt x="453168" y="1024416"/>
                  </a:lnTo>
                  <a:lnTo>
                    <a:pt x="456643" y="1024416"/>
                  </a:lnTo>
                  <a:lnTo>
                    <a:pt x="457037" y="1025686"/>
                  </a:lnTo>
                  <a:lnTo>
                    <a:pt x="460828" y="1025686"/>
                  </a:lnTo>
                  <a:lnTo>
                    <a:pt x="460197" y="1026956"/>
                  </a:lnTo>
                  <a:close/>
                </a:path>
                <a:path w="2360295" h="1867535">
                  <a:moveTo>
                    <a:pt x="452615" y="1011716"/>
                  </a:moveTo>
                  <a:lnTo>
                    <a:pt x="453168" y="1011716"/>
                  </a:lnTo>
                  <a:lnTo>
                    <a:pt x="453642" y="1010446"/>
                  </a:lnTo>
                  <a:lnTo>
                    <a:pt x="452615" y="1011716"/>
                  </a:lnTo>
                  <a:close/>
                </a:path>
                <a:path w="2360295" h="1867535">
                  <a:moveTo>
                    <a:pt x="452458" y="1012986"/>
                  </a:moveTo>
                  <a:lnTo>
                    <a:pt x="452615" y="1012986"/>
                  </a:lnTo>
                  <a:lnTo>
                    <a:pt x="453089" y="1011716"/>
                  </a:lnTo>
                  <a:lnTo>
                    <a:pt x="452221" y="1011716"/>
                  </a:lnTo>
                  <a:lnTo>
                    <a:pt x="452458" y="1012986"/>
                  </a:lnTo>
                  <a:close/>
                </a:path>
                <a:path w="2360295" h="1867535">
                  <a:moveTo>
                    <a:pt x="451431" y="1015526"/>
                  </a:moveTo>
                  <a:lnTo>
                    <a:pt x="452457" y="1015526"/>
                  </a:lnTo>
                  <a:lnTo>
                    <a:pt x="453484" y="1014256"/>
                  </a:lnTo>
                  <a:lnTo>
                    <a:pt x="453247" y="1012986"/>
                  </a:lnTo>
                  <a:lnTo>
                    <a:pt x="452852" y="1014256"/>
                  </a:lnTo>
                  <a:lnTo>
                    <a:pt x="451826" y="1014256"/>
                  </a:lnTo>
                  <a:lnTo>
                    <a:pt x="451431" y="1015526"/>
                  </a:lnTo>
                  <a:close/>
                </a:path>
                <a:path w="2360295" h="1867535">
                  <a:moveTo>
                    <a:pt x="452457" y="1016796"/>
                  </a:moveTo>
                  <a:lnTo>
                    <a:pt x="453484" y="1016796"/>
                  </a:lnTo>
                  <a:lnTo>
                    <a:pt x="453642" y="1015526"/>
                  </a:lnTo>
                  <a:lnTo>
                    <a:pt x="453918" y="1014637"/>
                  </a:lnTo>
                  <a:lnTo>
                    <a:pt x="453800" y="1014256"/>
                  </a:lnTo>
                  <a:lnTo>
                    <a:pt x="452457" y="1015526"/>
                  </a:lnTo>
                  <a:lnTo>
                    <a:pt x="451510" y="1015526"/>
                  </a:lnTo>
                  <a:lnTo>
                    <a:pt x="452457" y="1016796"/>
                  </a:lnTo>
                  <a:close/>
                </a:path>
                <a:path w="2360295" h="1867535">
                  <a:moveTo>
                    <a:pt x="447009" y="1016796"/>
                  </a:moveTo>
                  <a:lnTo>
                    <a:pt x="447404" y="1016796"/>
                  </a:lnTo>
                  <a:lnTo>
                    <a:pt x="450010" y="1015526"/>
                  </a:lnTo>
                  <a:lnTo>
                    <a:pt x="448193" y="1015526"/>
                  </a:lnTo>
                  <a:lnTo>
                    <a:pt x="447956" y="1014256"/>
                  </a:lnTo>
                  <a:lnTo>
                    <a:pt x="447719" y="1014256"/>
                  </a:lnTo>
                  <a:lnTo>
                    <a:pt x="447009" y="1016796"/>
                  </a:lnTo>
                  <a:close/>
                </a:path>
                <a:path w="2360295" h="1867535">
                  <a:moveTo>
                    <a:pt x="453642" y="1015526"/>
                  </a:moveTo>
                  <a:lnTo>
                    <a:pt x="454195" y="1015526"/>
                  </a:lnTo>
                  <a:lnTo>
                    <a:pt x="453918" y="1014637"/>
                  </a:lnTo>
                  <a:lnTo>
                    <a:pt x="453642" y="1015526"/>
                  </a:lnTo>
                  <a:close/>
                </a:path>
                <a:path w="2360295" h="1867535">
                  <a:moveTo>
                    <a:pt x="449299" y="1018066"/>
                  </a:moveTo>
                  <a:lnTo>
                    <a:pt x="450957" y="1018066"/>
                  </a:lnTo>
                  <a:lnTo>
                    <a:pt x="450720" y="1016796"/>
                  </a:lnTo>
                  <a:lnTo>
                    <a:pt x="450010" y="1015526"/>
                  </a:lnTo>
                  <a:lnTo>
                    <a:pt x="448998" y="1017694"/>
                  </a:lnTo>
                  <a:lnTo>
                    <a:pt x="449299" y="1018066"/>
                  </a:lnTo>
                  <a:close/>
                </a:path>
                <a:path w="2360295" h="1867535">
                  <a:moveTo>
                    <a:pt x="454409" y="1017021"/>
                  </a:moveTo>
                  <a:lnTo>
                    <a:pt x="454668" y="1016796"/>
                  </a:lnTo>
                  <a:lnTo>
                    <a:pt x="454286" y="1016927"/>
                  </a:lnTo>
                  <a:close/>
                </a:path>
                <a:path w="2360295" h="1867535">
                  <a:moveTo>
                    <a:pt x="454286" y="1016927"/>
                  </a:moveTo>
                  <a:lnTo>
                    <a:pt x="454668" y="1016796"/>
                  </a:lnTo>
                  <a:lnTo>
                    <a:pt x="454116" y="1016796"/>
                  </a:lnTo>
                  <a:lnTo>
                    <a:pt x="454286" y="1016927"/>
                  </a:lnTo>
                  <a:close/>
                </a:path>
                <a:path w="2360295" h="1867535">
                  <a:moveTo>
                    <a:pt x="448035" y="1018066"/>
                  </a:moveTo>
                  <a:lnTo>
                    <a:pt x="448825" y="1018066"/>
                  </a:lnTo>
                  <a:lnTo>
                    <a:pt x="447956" y="1016796"/>
                  </a:lnTo>
                  <a:lnTo>
                    <a:pt x="447799" y="1016796"/>
                  </a:lnTo>
                  <a:lnTo>
                    <a:pt x="448035" y="1018066"/>
                  </a:lnTo>
                  <a:close/>
                </a:path>
                <a:path w="2360295" h="1867535">
                  <a:moveTo>
                    <a:pt x="450404" y="1019336"/>
                  </a:moveTo>
                  <a:lnTo>
                    <a:pt x="451747" y="1019336"/>
                  </a:lnTo>
                  <a:lnTo>
                    <a:pt x="454409" y="1017021"/>
                  </a:lnTo>
                  <a:lnTo>
                    <a:pt x="450957" y="1018066"/>
                  </a:lnTo>
                  <a:lnTo>
                    <a:pt x="449930" y="1018066"/>
                  </a:lnTo>
                  <a:lnTo>
                    <a:pt x="450404" y="1019336"/>
                  </a:lnTo>
                  <a:close/>
                </a:path>
                <a:path w="2360295" h="1867535">
                  <a:moveTo>
                    <a:pt x="448825" y="1018066"/>
                  </a:moveTo>
                  <a:lnTo>
                    <a:pt x="449299" y="1018066"/>
                  </a:lnTo>
                  <a:lnTo>
                    <a:pt x="448998" y="1017694"/>
                  </a:lnTo>
                  <a:lnTo>
                    <a:pt x="448825" y="1018066"/>
                  </a:lnTo>
                  <a:close/>
                </a:path>
                <a:path w="2360295" h="1867535">
                  <a:moveTo>
                    <a:pt x="446298" y="1020606"/>
                  </a:moveTo>
                  <a:lnTo>
                    <a:pt x="447641" y="1020606"/>
                  </a:lnTo>
                  <a:lnTo>
                    <a:pt x="449141" y="1019336"/>
                  </a:lnTo>
                  <a:lnTo>
                    <a:pt x="447799" y="1019336"/>
                  </a:lnTo>
                  <a:lnTo>
                    <a:pt x="447167" y="1018066"/>
                  </a:lnTo>
                  <a:lnTo>
                    <a:pt x="446456" y="1018066"/>
                  </a:lnTo>
                  <a:lnTo>
                    <a:pt x="446456" y="1019336"/>
                  </a:lnTo>
                  <a:lnTo>
                    <a:pt x="446298" y="1020606"/>
                  </a:lnTo>
                  <a:close/>
                </a:path>
                <a:path w="2360295" h="1867535">
                  <a:moveTo>
                    <a:pt x="445351" y="1026956"/>
                  </a:moveTo>
                  <a:lnTo>
                    <a:pt x="456721" y="1026956"/>
                  </a:lnTo>
                  <a:lnTo>
                    <a:pt x="456721" y="1025686"/>
                  </a:lnTo>
                  <a:lnTo>
                    <a:pt x="451194" y="1025686"/>
                  </a:lnTo>
                  <a:lnTo>
                    <a:pt x="450799" y="1024416"/>
                  </a:lnTo>
                  <a:lnTo>
                    <a:pt x="452221" y="1024416"/>
                  </a:lnTo>
                  <a:lnTo>
                    <a:pt x="453010" y="1023146"/>
                  </a:lnTo>
                  <a:lnTo>
                    <a:pt x="451826" y="1023146"/>
                  </a:lnTo>
                  <a:lnTo>
                    <a:pt x="450010" y="1021876"/>
                  </a:lnTo>
                  <a:lnTo>
                    <a:pt x="451273" y="1019336"/>
                  </a:lnTo>
                  <a:lnTo>
                    <a:pt x="449773" y="1019336"/>
                  </a:lnTo>
                  <a:lnTo>
                    <a:pt x="449220" y="1020606"/>
                  </a:lnTo>
                  <a:lnTo>
                    <a:pt x="446535" y="1020606"/>
                  </a:lnTo>
                  <a:lnTo>
                    <a:pt x="448983" y="1021876"/>
                  </a:lnTo>
                  <a:lnTo>
                    <a:pt x="447404" y="1023146"/>
                  </a:lnTo>
                  <a:lnTo>
                    <a:pt x="447246" y="1024416"/>
                  </a:lnTo>
                  <a:lnTo>
                    <a:pt x="445351" y="1026956"/>
                  </a:lnTo>
                  <a:close/>
                </a:path>
                <a:path w="2360295" h="1867535">
                  <a:moveTo>
                    <a:pt x="453563" y="1023146"/>
                  </a:moveTo>
                  <a:lnTo>
                    <a:pt x="454116" y="1023146"/>
                  </a:lnTo>
                  <a:lnTo>
                    <a:pt x="454037" y="1021876"/>
                  </a:lnTo>
                  <a:lnTo>
                    <a:pt x="453879" y="1021876"/>
                  </a:lnTo>
                  <a:lnTo>
                    <a:pt x="453563" y="1023146"/>
                  </a:lnTo>
                  <a:close/>
                </a:path>
                <a:path w="2360295" h="1867535">
                  <a:moveTo>
                    <a:pt x="451668" y="1025686"/>
                  </a:moveTo>
                  <a:lnTo>
                    <a:pt x="455221" y="1025686"/>
                  </a:lnTo>
                  <a:lnTo>
                    <a:pt x="454905" y="1024416"/>
                  </a:lnTo>
                  <a:lnTo>
                    <a:pt x="453800" y="1024416"/>
                  </a:lnTo>
                  <a:lnTo>
                    <a:pt x="451668" y="1025686"/>
                  </a:lnTo>
                  <a:close/>
                </a:path>
                <a:path w="2360295" h="1867535">
                  <a:moveTo>
                    <a:pt x="457117" y="1029496"/>
                  </a:moveTo>
                  <a:lnTo>
                    <a:pt x="457828" y="1029496"/>
                  </a:lnTo>
                  <a:lnTo>
                    <a:pt x="457986" y="1026956"/>
                  </a:lnTo>
                  <a:lnTo>
                    <a:pt x="458144" y="1025686"/>
                  </a:lnTo>
                  <a:lnTo>
                    <a:pt x="457116" y="1025686"/>
                  </a:lnTo>
                  <a:lnTo>
                    <a:pt x="457274" y="1026956"/>
                  </a:lnTo>
                  <a:lnTo>
                    <a:pt x="447088" y="1026956"/>
                  </a:lnTo>
                  <a:lnTo>
                    <a:pt x="447719" y="1028226"/>
                  </a:lnTo>
                  <a:lnTo>
                    <a:pt x="456406" y="1028226"/>
                  </a:lnTo>
                  <a:lnTo>
                    <a:pt x="457117" y="1029496"/>
                  </a:lnTo>
                  <a:close/>
                </a:path>
                <a:path w="2360295" h="1867535">
                  <a:moveTo>
                    <a:pt x="460433" y="1028226"/>
                  </a:moveTo>
                  <a:lnTo>
                    <a:pt x="460986" y="1026956"/>
                  </a:lnTo>
                  <a:lnTo>
                    <a:pt x="460117" y="1026956"/>
                  </a:lnTo>
                  <a:lnTo>
                    <a:pt x="460433" y="1028226"/>
                  </a:lnTo>
                  <a:close/>
                </a:path>
                <a:path w="2360295" h="1867535">
                  <a:moveTo>
                    <a:pt x="448588" y="1029496"/>
                  </a:moveTo>
                  <a:lnTo>
                    <a:pt x="455696" y="1029496"/>
                  </a:lnTo>
                  <a:lnTo>
                    <a:pt x="456406" y="1028226"/>
                  </a:lnTo>
                  <a:lnTo>
                    <a:pt x="447719" y="1028226"/>
                  </a:lnTo>
                  <a:lnTo>
                    <a:pt x="448588" y="1029496"/>
                  </a:lnTo>
                  <a:close/>
                </a:path>
                <a:path w="2360295" h="1867535">
                  <a:moveTo>
                    <a:pt x="445824" y="1030766"/>
                  </a:moveTo>
                  <a:lnTo>
                    <a:pt x="455854" y="1030766"/>
                  </a:lnTo>
                  <a:lnTo>
                    <a:pt x="455538" y="1029496"/>
                  </a:lnTo>
                  <a:lnTo>
                    <a:pt x="446061" y="1029496"/>
                  </a:lnTo>
                  <a:lnTo>
                    <a:pt x="445824" y="1030766"/>
                  </a:lnTo>
                  <a:close/>
                </a:path>
                <a:path w="2360295" h="1867535">
                  <a:moveTo>
                    <a:pt x="448035" y="1032036"/>
                  </a:moveTo>
                  <a:lnTo>
                    <a:pt x="460434" y="1032036"/>
                  </a:lnTo>
                  <a:lnTo>
                    <a:pt x="459644" y="1030766"/>
                  </a:lnTo>
                  <a:lnTo>
                    <a:pt x="446614" y="1030766"/>
                  </a:lnTo>
                  <a:lnTo>
                    <a:pt x="448035" y="1032036"/>
                  </a:lnTo>
                  <a:close/>
                </a:path>
                <a:path w="2360295" h="1867535">
                  <a:moveTo>
                    <a:pt x="461618" y="1034576"/>
                  </a:moveTo>
                  <a:lnTo>
                    <a:pt x="461697" y="1033306"/>
                  </a:lnTo>
                  <a:lnTo>
                    <a:pt x="462171" y="1032036"/>
                  </a:lnTo>
                  <a:lnTo>
                    <a:pt x="460671" y="1032036"/>
                  </a:lnTo>
                  <a:lnTo>
                    <a:pt x="461144" y="1033306"/>
                  </a:lnTo>
                  <a:lnTo>
                    <a:pt x="461381" y="1033306"/>
                  </a:lnTo>
                  <a:lnTo>
                    <a:pt x="461618" y="1034576"/>
                  </a:lnTo>
                  <a:close/>
                </a:path>
                <a:path w="2360295" h="1867535">
                  <a:moveTo>
                    <a:pt x="459091" y="1037116"/>
                  </a:moveTo>
                  <a:lnTo>
                    <a:pt x="461144" y="1037116"/>
                  </a:lnTo>
                  <a:lnTo>
                    <a:pt x="462329" y="1035846"/>
                  </a:lnTo>
                  <a:lnTo>
                    <a:pt x="460433" y="1034576"/>
                  </a:lnTo>
                  <a:lnTo>
                    <a:pt x="460039" y="1033306"/>
                  </a:lnTo>
                  <a:lnTo>
                    <a:pt x="460118" y="1032036"/>
                  </a:lnTo>
                  <a:lnTo>
                    <a:pt x="456801" y="1032036"/>
                  </a:lnTo>
                  <a:lnTo>
                    <a:pt x="456959" y="1033306"/>
                  </a:lnTo>
                  <a:lnTo>
                    <a:pt x="456880" y="1034576"/>
                  </a:lnTo>
                  <a:lnTo>
                    <a:pt x="456564" y="1035846"/>
                  </a:lnTo>
                  <a:lnTo>
                    <a:pt x="459091" y="1035846"/>
                  </a:lnTo>
                  <a:lnTo>
                    <a:pt x="459091" y="1037116"/>
                  </a:lnTo>
                  <a:close/>
                </a:path>
                <a:path w="2360295" h="1867535">
                  <a:moveTo>
                    <a:pt x="447799" y="1038386"/>
                  </a:moveTo>
                  <a:lnTo>
                    <a:pt x="454748" y="1038386"/>
                  </a:lnTo>
                  <a:lnTo>
                    <a:pt x="454748" y="1037116"/>
                  </a:lnTo>
                  <a:lnTo>
                    <a:pt x="455695" y="1037116"/>
                  </a:lnTo>
                  <a:lnTo>
                    <a:pt x="455774" y="1034576"/>
                  </a:lnTo>
                  <a:lnTo>
                    <a:pt x="454985" y="1033306"/>
                  </a:lnTo>
                  <a:lnTo>
                    <a:pt x="456801" y="1032036"/>
                  </a:lnTo>
                  <a:lnTo>
                    <a:pt x="448746" y="1032036"/>
                  </a:lnTo>
                  <a:lnTo>
                    <a:pt x="447878" y="1033306"/>
                  </a:lnTo>
                  <a:lnTo>
                    <a:pt x="449062" y="1033306"/>
                  </a:lnTo>
                  <a:lnTo>
                    <a:pt x="449062" y="1034576"/>
                  </a:lnTo>
                  <a:lnTo>
                    <a:pt x="448746" y="1034576"/>
                  </a:lnTo>
                  <a:lnTo>
                    <a:pt x="447877" y="1035846"/>
                  </a:lnTo>
                  <a:lnTo>
                    <a:pt x="448509" y="1037116"/>
                  </a:lnTo>
                  <a:lnTo>
                    <a:pt x="447663" y="1038023"/>
                  </a:lnTo>
                  <a:lnTo>
                    <a:pt x="447799" y="1038386"/>
                  </a:lnTo>
                  <a:close/>
                </a:path>
                <a:path w="2360295" h="1867535">
                  <a:moveTo>
                    <a:pt x="448272" y="1034576"/>
                  </a:moveTo>
                  <a:lnTo>
                    <a:pt x="448825" y="1034576"/>
                  </a:lnTo>
                  <a:lnTo>
                    <a:pt x="448983" y="1033306"/>
                  </a:lnTo>
                  <a:lnTo>
                    <a:pt x="447878" y="1033306"/>
                  </a:lnTo>
                  <a:lnTo>
                    <a:pt x="448272" y="1034576"/>
                  </a:lnTo>
                  <a:close/>
                </a:path>
                <a:path w="2360295" h="1867535">
                  <a:moveTo>
                    <a:pt x="446298" y="1039656"/>
                  </a:moveTo>
                  <a:lnTo>
                    <a:pt x="446851" y="1039656"/>
                  </a:lnTo>
                  <a:lnTo>
                    <a:pt x="447325" y="1038386"/>
                  </a:lnTo>
                  <a:lnTo>
                    <a:pt x="447663" y="1038023"/>
                  </a:lnTo>
                  <a:lnTo>
                    <a:pt x="446851" y="1035846"/>
                  </a:lnTo>
                  <a:lnTo>
                    <a:pt x="446456" y="1034576"/>
                  </a:lnTo>
                  <a:lnTo>
                    <a:pt x="446219" y="1034576"/>
                  </a:lnTo>
                  <a:lnTo>
                    <a:pt x="446219" y="1035846"/>
                  </a:lnTo>
                  <a:lnTo>
                    <a:pt x="445982" y="1037116"/>
                  </a:lnTo>
                  <a:lnTo>
                    <a:pt x="445193" y="1038386"/>
                  </a:lnTo>
                  <a:lnTo>
                    <a:pt x="446298" y="1039656"/>
                  </a:lnTo>
                  <a:close/>
                </a:path>
                <a:path w="2360295" h="1867535">
                  <a:moveTo>
                    <a:pt x="458380" y="1037116"/>
                  </a:moveTo>
                  <a:lnTo>
                    <a:pt x="459091" y="1035846"/>
                  </a:lnTo>
                  <a:lnTo>
                    <a:pt x="457433" y="1035846"/>
                  </a:lnTo>
                  <a:lnTo>
                    <a:pt x="458380" y="1037116"/>
                  </a:lnTo>
                  <a:close/>
                </a:path>
                <a:path w="2360295" h="1867535">
                  <a:moveTo>
                    <a:pt x="461144" y="1039656"/>
                  </a:moveTo>
                  <a:lnTo>
                    <a:pt x="461776" y="1038386"/>
                  </a:lnTo>
                  <a:lnTo>
                    <a:pt x="460986" y="1037116"/>
                  </a:lnTo>
                  <a:lnTo>
                    <a:pt x="460276" y="1037116"/>
                  </a:lnTo>
                  <a:lnTo>
                    <a:pt x="460197" y="1038386"/>
                  </a:lnTo>
                  <a:lnTo>
                    <a:pt x="460512" y="1038386"/>
                  </a:lnTo>
                  <a:lnTo>
                    <a:pt x="461144" y="1039656"/>
                  </a:lnTo>
                  <a:close/>
                </a:path>
                <a:path w="2360295" h="1867535">
                  <a:moveTo>
                    <a:pt x="457432" y="1040926"/>
                  </a:moveTo>
                  <a:lnTo>
                    <a:pt x="460039" y="1040926"/>
                  </a:lnTo>
                  <a:lnTo>
                    <a:pt x="459407" y="1039656"/>
                  </a:lnTo>
                  <a:lnTo>
                    <a:pt x="458933" y="1038386"/>
                  </a:lnTo>
                  <a:lnTo>
                    <a:pt x="458381" y="1037116"/>
                  </a:lnTo>
                  <a:lnTo>
                    <a:pt x="455932" y="1037116"/>
                  </a:lnTo>
                  <a:lnTo>
                    <a:pt x="457117" y="1038386"/>
                  </a:lnTo>
                  <a:lnTo>
                    <a:pt x="457591" y="1039656"/>
                  </a:lnTo>
                  <a:lnTo>
                    <a:pt x="457235" y="1040799"/>
                  </a:lnTo>
                  <a:lnTo>
                    <a:pt x="457432" y="1040926"/>
                  </a:lnTo>
                  <a:close/>
                </a:path>
                <a:path w="2360295" h="1867535">
                  <a:moveTo>
                    <a:pt x="447325" y="1038386"/>
                  </a:moveTo>
                  <a:lnTo>
                    <a:pt x="447799" y="1038386"/>
                  </a:lnTo>
                  <a:lnTo>
                    <a:pt x="447663" y="1038023"/>
                  </a:lnTo>
                  <a:lnTo>
                    <a:pt x="447325" y="1038386"/>
                  </a:lnTo>
                  <a:close/>
                </a:path>
                <a:path w="2360295" h="1867535">
                  <a:moveTo>
                    <a:pt x="449536" y="1046006"/>
                  </a:moveTo>
                  <a:lnTo>
                    <a:pt x="450089" y="1043466"/>
                  </a:lnTo>
                  <a:lnTo>
                    <a:pt x="456011" y="1043466"/>
                  </a:lnTo>
                  <a:lnTo>
                    <a:pt x="457196" y="1041349"/>
                  </a:lnTo>
                  <a:lnTo>
                    <a:pt x="457235" y="1040799"/>
                  </a:lnTo>
                  <a:lnTo>
                    <a:pt x="455458" y="1039656"/>
                  </a:lnTo>
                  <a:lnTo>
                    <a:pt x="454827" y="1038386"/>
                  </a:lnTo>
                  <a:lnTo>
                    <a:pt x="450010" y="1038386"/>
                  </a:lnTo>
                  <a:lnTo>
                    <a:pt x="450562" y="1039656"/>
                  </a:lnTo>
                  <a:lnTo>
                    <a:pt x="451115" y="1039656"/>
                  </a:lnTo>
                  <a:lnTo>
                    <a:pt x="450799" y="1040926"/>
                  </a:lnTo>
                  <a:lnTo>
                    <a:pt x="450326" y="1040926"/>
                  </a:lnTo>
                  <a:lnTo>
                    <a:pt x="449852" y="1042196"/>
                  </a:lnTo>
                  <a:lnTo>
                    <a:pt x="449299" y="1042196"/>
                  </a:lnTo>
                  <a:lnTo>
                    <a:pt x="449536" y="1046006"/>
                  </a:lnTo>
                  <a:close/>
                </a:path>
                <a:path w="2360295" h="1867535">
                  <a:moveTo>
                    <a:pt x="460039" y="1040926"/>
                  </a:moveTo>
                  <a:lnTo>
                    <a:pt x="461539" y="1040926"/>
                  </a:lnTo>
                  <a:lnTo>
                    <a:pt x="461223" y="1039656"/>
                  </a:lnTo>
                  <a:lnTo>
                    <a:pt x="460828" y="1039656"/>
                  </a:lnTo>
                  <a:lnTo>
                    <a:pt x="460039" y="1040926"/>
                  </a:lnTo>
                  <a:close/>
                </a:path>
                <a:path w="2360295" h="1867535">
                  <a:moveTo>
                    <a:pt x="457196" y="1041349"/>
                  </a:moveTo>
                  <a:lnTo>
                    <a:pt x="457432" y="1040926"/>
                  </a:lnTo>
                  <a:lnTo>
                    <a:pt x="457235" y="1040799"/>
                  </a:lnTo>
                  <a:lnTo>
                    <a:pt x="457196" y="1041349"/>
                  </a:lnTo>
                  <a:close/>
                </a:path>
                <a:path w="2360295" h="1867535">
                  <a:moveTo>
                    <a:pt x="457196" y="1042196"/>
                  </a:moveTo>
                  <a:lnTo>
                    <a:pt x="458775" y="1042196"/>
                  </a:lnTo>
                  <a:lnTo>
                    <a:pt x="457433" y="1040926"/>
                  </a:lnTo>
                  <a:lnTo>
                    <a:pt x="457196" y="1041349"/>
                  </a:lnTo>
                  <a:lnTo>
                    <a:pt x="457196" y="1042196"/>
                  </a:lnTo>
                  <a:close/>
                </a:path>
                <a:path w="2360295" h="1867535">
                  <a:moveTo>
                    <a:pt x="456722" y="1043466"/>
                  </a:moveTo>
                  <a:lnTo>
                    <a:pt x="457275" y="1043466"/>
                  </a:lnTo>
                  <a:lnTo>
                    <a:pt x="456880" y="1042196"/>
                  </a:lnTo>
                  <a:lnTo>
                    <a:pt x="456722" y="1043466"/>
                  </a:lnTo>
                  <a:close/>
                </a:path>
                <a:path w="2360295" h="1867535">
                  <a:moveTo>
                    <a:pt x="446614" y="1051086"/>
                  </a:moveTo>
                  <a:lnTo>
                    <a:pt x="448035" y="1051086"/>
                  </a:lnTo>
                  <a:lnTo>
                    <a:pt x="448193" y="1042196"/>
                  </a:lnTo>
                  <a:lnTo>
                    <a:pt x="446772" y="1043466"/>
                  </a:lnTo>
                  <a:lnTo>
                    <a:pt x="446693" y="1044736"/>
                  </a:lnTo>
                  <a:lnTo>
                    <a:pt x="446219" y="1046006"/>
                  </a:lnTo>
                  <a:lnTo>
                    <a:pt x="446377" y="1046006"/>
                  </a:lnTo>
                  <a:lnTo>
                    <a:pt x="447009" y="1047276"/>
                  </a:lnTo>
                  <a:lnTo>
                    <a:pt x="447482" y="1049816"/>
                  </a:lnTo>
                  <a:lnTo>
                    <a:pt x="446614" y="1051086"/>
                  </a:lnTo>
                  <a:close/>
                </a:path>
                <a:path w="2360295" h="1867535">
                  <a:moveTo>
                    <a:pt x="459881" y="1052356"/>
                  </a:moveTo>
                  <a:lnTo>
                    <a:pt x="460670" y="1052356"/>
                  </a:lnTo>
                  <a:lnTo>
                    <a:pt x="460631" y="1049816"/>
                  </a:lnTo>
                  <a:lnTo>
                    <a:pt x="460512" y="1048546"/>
                  </a:lnTo>
                  <a:lnTo>
                    <a:pt x="459170" y="1047276"/>
                  </a:lnTo>
                  <a:lnTo>
                    <a:pt x="460828" y="1046006"/>
                  </a:lnTo>
                  <a:lnTo>
                    <a:pt x="456801" y="1046006"/>
                  </a:lnTo>
                  <a:lnTo>
                    <a:pt x="457433" y="1044736"/>
                  </a:lnTo>
                  <a:lnTo>
                    <a:pt x="457827" y="1043466"/>
                  </a:lnTo>
                  <a:lnTo>
                    <a:pt x="450326" y="1043466"/>
                  </a:lnTo>
                  <a:lnTo>
                    <a:pt x="451036" y="1044736"/>
                  </a:lnTo>
                  <a:lnTo>
                    <a:pt x="450878" y="1046006"/>
                  </a:lnTo>
                  <a:lnTo>
                    <a:pt x="450405" y="1047276"/>
                  </a:lnTo>
                  <a:lnTo>
                    <a:pt x="449852" y="1048546"/>
                  </a:lnTo>
                  <a:lnTo>
                    <a:pt x="451668" y="1048546"/>
                  </a:lnTo>
                  <a:lnTo>
                    <a:pt x="451589" y="1049816"/>
                  </a:lnTo>
                  <a:lnTo>
                    <a:pt x="450799" y="1051086"/>
                  </a:lnTo>
                  <a:lnTo>
                    <a:pt x="458301" y="1051086"/>
                  </a:lnTo>
                  <a:lnTo>
                    <a:pt x="459881" y="1052356"/>
                  </a:lnTo>
                  <a:close/>
                </a:path>
                <a:path w="2360295" h="1867535">
                  <a:moveTo>
                    <a:pt x="459723" y="1046006"/>
                  </a:moveTo>
                  <a:lnTo>
                    <a:pt x="460907" y="1046006"/>
                  </a:lnTo>
                  <a:lnTo>
                    <a:pt x="460197" y="1044736"/>
                  </a:lnTo>
                  <a:lnTo>
                    <a:pt x="459723" y="1044736"/>
                  </a:lnTo>
                  <a:lnTo>
                    <a:pt x="459723" y="1046006"/>
                  </a:lnTo>
                  <a:close/>
                </a:path>
                <a:path w="2360295" h="1867535">
                  <a:moveTo>
                    <a:pt x="452287" y="1053520"/>
                  </a:moveTo>
                  <a:lnTo>
                    <a:pt x="452511" y="1053414"/>
                  </a:lnTo>
                  <a:lnTo>
                    <a:pt x="453563" y="1052356"/>
                  </a:lnTo>
                  <a:lnTo>
                    <a:pt x="457275" y="1052356"/>
                  </a:lnTo>
                  <a:lnTo>
                    <a:pt x="457670" y="1051086"/>
                  </a:lnTo>
                  <a:lnTo>
                    <a:pt x="452063" y="1051086"/>
                  </a:lnTo>
                  <a:lnTo>
                    <a:pt x="452142" y="1052356"/>
                  </a:lnTo>
                  <a:lnTo>
                    <a:pt x="452287" y="1053520"/>
                  </a:lnTo>
                  <a:close/>
                </a:path>
                <a:path w="2360295" h="1867535">
                  <a:moveTo>
                    <a:pt x="447088" y="1052356"/>
                  </a:moveTo>
                  <a:lnTo>
                    <a:pt x="447404" y="1051086"/>
                  </a:lnTo>
                  <a:lnTo>
                    <a:pt x="446930" y="1051086"/>
                  </a:lnTo>
                  <a:lnTo>
                    <a:pt x="447088" y="1052356"/>
                  </a:lnTo>
                  <a:close/>
                </a:path>
                <a:path w="2360295" h="1867535">
                  <a:moveTo>
                    <a:pt x="448826" y="1062516"/>
                  </a:moveTo>
                  <a:lnTo>
                    <a:pt x="459328" y="1062516"/>
                  </a:lnTo>
                  <a:lnTo>
                    <a:pt x="459249" y="1061246"/>
                  </a:lnTo>
                  <a:lnTo>
                    <a:pt x="459723" y="1059976"/>
                  </a:lnTo>
                  <a:lnTo>
                    <a:pt x="460591" y="1057436"/>
                  </a:lnTo>
                  <a:lnTo>
                    <a:pt x="460591" y="1054896"/>
                  </a:lnTo>
                  <a:lnTo>
                    <a:pt x="458933" y="1053626"/>
                  </a:lnTo>
                  <a:lnTo>
                    <a:pt x="458065" y="1052356"/>
                  </a:lnTo>
                  <a:lnTo>
                    <a:pt x="457986" y="1053626"/>
                  </a:lnTo>
                  <a:lnTo>
                    <a:pt x="458617" y="1053626"/>
                  </a:lnTo>
                  <a:lnTo>
                    <a:pt x="459012" y="1054896"/>
                  </a:lnTo>
                  <a:lnTo>
                    <a:pt x="452274" y="1054896"/>
                  </a:lnTo>
                  <a:lnTo>
                    <a:pt x="452695" y="1057436"/>
                  </a:lnTo>
                  <a:lnTo>
                    <a:pt x="449457" y="1057436"/>
                  </a:lnTo>
                  <a:lnTo>
                    <a:pt x="448904" y="1058706"/>
                  </a:lnTo>
                  <a:lnTo>
                    <a:pt x="449062" y="1058706"/>
                  </a:lnTo>
                  <a:lnTo>
                    <a:pt x="449457" y="1059976"/>
                  </a:lnTo>
                  <a:lnTo>
                    <a:pt x="448826" y="1062516"/>
                  </a:lnTo>
                  <a:close/>
                </a:path>
                <a:path w="2360295" h="1867535">
                  <a:moveTo>
                    <a:pt x="452300" y="1053626"/>
                  </a:moveTo>
                  <a:lnTo>
                    <a:pt x="457196" y="1053626"/>
                  </a:lnTo>
                  <a:lnTo>
                    <a:pt x="457433" y="1052356"/>
                  </a:lnTo>
                  <a:lnTo>
                    <a:pt x="454748" y="1052356"/>
                  </a:lnTo>
                  <a:lnTo>
                    <a:pt x="452511" y="1053414"/>
                  </a:lnTo>
                  <a:lnTo>
                    <a:pt x="452300" y="1053626"/>
                  </a:lnTo>
                  <a:close/>
                </a:path>
                <a:path w="2360295" h="1867535">
                  <a:moveTo>
                    <a:pt x="452300" y="1053626"/>
                  </a:moveTo>
                  <a:lnTo>
                    <a:pt x="452511" y="1053414"/>
                  </a:lnTo>
                  <a:lnTo>
                    <a:pt x="452287" y="1053520"/>
                  </a:lnTo>
                  <a:close/>
                </a:path>
                <a:path w="2360295" h="1867535">
                  <a:moveTo>
                    <a:pt x="452274" y="1054896"/>
                  </a:moveTo>
                  <a:lnTo>
                    <a:pt x="456959" y="1054896"/>
                  </a:lnTo>
                  <a:lnTo>
                    <a:pt x="457038" y="1053626"/>
                  </a:lnTo>
                  <a:lnTo>
                    <a:pt x="452300" y="1053626"/>
                  </a:lnTo>
                  <a:lnTo>
                    <a:pt x="452063" y="1053626"/>
                  </a:lnTo>
                  <a:lnTo>
                    <a:pt x="452274" y="1054896"/>
                  </a:lnTo>
                  <a:close/>
                </a:path>
                <a:path w="2360295" h="1867535">
                  <a:moveTo>
                    <a:pt x="459881" y="1062516"/>
                  </a:moveTo>
                  <a:lnTo>
                    <a:pt x="460986" y="1062516"/>
                  </a:lnTo>
                  <a:lnTo>
                    <a:pt x="460039" y="1059976"/>
                  </a:lnTo>
                  <a:lnTo>
                    <a:pt x="459881" y="1062516"/>
                  </a:lnTo>
                  <a:close/>
                </a:path>
                <a:path w="2360295" h="1867535">
                  <a:moveTo>
                    <a:pt x="446299" y="1062516"/>
                  </a:moveTo>
                  <a:lnTo>
                    <a:pt x="448826" y="1062516"/>
                  </a:lnTo>
                  <a:lnTo>
                    <a:pt x="448510" y="1061246"/>
                  </a:lnTo>
                  <a:lnTo>
                    <a:pt x="446220" y="1061246"/>
                  </a:lnTo>
                  <a:lnTo>
                    <a:pt x="446299" y="1062516"/>
                  </a:lnTo>
                  <a:close/>
                </a:path>
                <a:path w="2360295" h="1867535">
                  <a:moveTo>
                    <a:pt x="450879" y="1065056"/>
                  </a:moveTo>
                  <a:lnTo>
                    <a:pt x="458775" y="1065056"/>
                  </a:lnTo>
                  <a:lnTo>
                    <a:pt x="458538" y="1063786"/>
                  </a:lnTo>
                  <a:lnTo>
                    <a:pt x="460749" y="1063786"/>
                  </a:lnTo>
                  <a:lnTo>
                    <a:pt x="459881" y="1062516"/>
                  </a:lnTo>
                  <a:lnTo>
                    <a:pt x="448984" y="1062516"/>
                  </a:lnTo>
                  <a:lnTo>
                    <a:pt x="450879" y="1065056"/>
                  </a:lnTo>
                  <a:close/>
                </a:path>
                <a:path w="2360295" h="1867535">
                  <a:moveTo>
                    <a:pt x="446852" y="1065056"/>
                  </a:moveTo>
                  <a:lnTo>
                    <a:pt x="447325" y="1063786"/>
                  </a:lnTo>
                  <a:lnTo>
                    <a:pt x="447878" y="1062516"/>
                  </a:lnTo>
                  <a:lnTo>
                    <a:pt x="446457" y="1062516"/>
                  </a:lnTo>
                  <a:lnTo>
                    <a:pt x="446694" y="1063786"/>
                  </a:lnTo>
                  <a:lnTo>
                    <a:pt x="446852" y="1065056"/>
                  </a:lnTo>
                  <a:close/>
                </a:path>
                <a:path w="2360295" h="1867535">
                  <a:moveTo>
                    <a:pt x="450089" y="1066326"/>
                  </a:moveTo>
                  <a:lnTo>
                    <a:pt x="459486" y="1066326"/>
                  </a:lnTo>
                  <a:lnTo>
                    <a:pt x="459565" y="1065056"/>
                  </a:lnTo>
                  <a:lnTo>
                    <a:pt x="449852" y="1065056"/>
                  </a:lnTo>
                  <a:lnTo>
                    <a:pt x="450089" y="1066326"/>
                  </a:lnTo>
                  <a:close/>
                </a:path>
                <a:path w="2360295" h="1867535">
                  <a:moveTo>
                    <a:pt x="448194" y="1066326"/>
                  </a:moveTo>
                  <a:lnTo>
                    <a:pt x="449773" y="1066326"/>
                  </a:lnTo>
                  <a:lnTo>
                    <a:pt x="449536" y="1065056"/>
                  </a:lnTo>
                  <a:lnTo>
                    <a:pt x="448589" y="1065056"/>
                  </a:lnTo>
                  <a:lnTo>
                    <a:pt x="448194" y="1066326"/>
                  </a:lnTo>
                  <a:close/>
                </a:path>
                <a:path w="2360295" h="1867535">
                  <a:moveTo>
                    <a:pt x="450484" y="1067596"/>
                  </a:moveTo>
                  <a:lnTo>
                    <a:pt x="460275" y="1067596"/>
                  </a:lnTo>
                  <a:lnTo>
                    <a:pt x="460512" y="1066326"/>
                  </a:lnTo>
                  <a:lnTo>
                    <a:pt x="450247" y="1066326"/>
                  </a:lnTo>
                  <a:lnTo>
                    <a:pt x="450484" y="1067596"/>
                  </a:lnTo>
                  <a:close/>
                </a:path>
                <a:path w="2360295" h="1867535">
                  <a:moveTo>
                    <a:pt x="460200" y="1068265"/>
                  </a:moveTo>
                  <a:lnTo>
                    <a:pt x="460907" y="1067596"/>
                  </a:lnTo>
                  <a:lnTo>
                    <a:pt x="460117" y="1067596"/>
                  </a:lnTo>
                  <a:lnTo>
                    <a:pt x="460200" y="1068265"/>
                  </a:lnTo>
                  <a:close/>
                </a:path>
                <a:path w="2360295" h="1867535">
                  <a:moveTo>
                    <a:pt x="454669" y="1075216"/>
                  </a:moveTo>
                  <a:lnTo>
                    <a:pt x="455143" y="1075216"/>
                  </a:lnTo>
                  <a:lnTo>
                    <a:pt x="455537" y="1073946"/>
                  </a:lnTo>
                  <a:lnTo>
                    <a:pt x="455537" y="1072676"/>
                  </a:lnTo>
                  <a:lnTo>
                    <a:pt x="457117" y="1072676"/>
                  </a:lnTo>
                  <a:lnTo>
                    <a:pt x="457038" y="1070136"/>
                  </a:lnTo>
                  <a:lnTo>
                    <a:pt x="457669" y="1070136"/>
                  </a:lnTo>
                  <a:lnTo>
                    <a:pt x="459565" y="1068866"/>
                  </a:lnTo>
                  <a:lnTo>
                    <a:pt x="460101" y="1068359"/>
                  </a:lnTo>
                  <a:lnTo>
                    <a:pt x="460117" y="1067596"/>
                  </a:lnTo>
                  <a:lnTo>
                    <a:pt x="447246" y="1067596"/>
                  </a:lnTo>
                  <a:lnTo>
                    <a:pt x="448352" y="1068866"/>
                  </a:lnTo>
                  <a:lnTo>
                    <a:pt x="445193" y="1071406"/>
                  </a:lnTo>
                  <a:lnTo>
                    <a:pt x="447483" y="1072676"/>
                  </a:lnTo>
                  <a:lnTo>
                    <a:pt x="456090" y="1072676"/>
                  </a:lnTo>
                  <a:lnTo>
                    <a:pt x="457196" y="1073946"/>
                  </a:lnTo>
                  <a:lnTo>
                    <a:pt x="454748" y="1073946"/>
                  </a:lnTo>
                  <a:lnTo>
                    <a:pt x="454669" y="1075216"/>
                  </a:lnTo>
                  <a:close/>
                </a:path>
                <a:path w="2360295" h="1867535">
                  <a:moveTo>
                    <a:pt x="460045" y="1071074"/>
                  </a:moveTo>
                  <a:lnTo>
                    <a:pt x="460512" y="1070136"/>
                  </a:lnTo>
                  <a:lnTo>
                    <a:pt x="460200" y="1068265"/>
                  </a:lnTo>
                  <a:lnTo>
                    <a:pt x="460090" y="1068866"/>
                  </a:lnTo>
                  <a:lnTo>
                    <a:pt x="460045" y="1071074"/>
                  </a:lnTo>
                  <a:close/>
                </a:path>
                <a:path w="2360295" h="1867535">
                  <a:moveTo>
                    <a:pt x="457590" y="1071406"/>
                  </a:moveTo>
                  <a:lnTo>
                    <a:pt x="459880" y="1071406"/>
                  </a:lnTo>
                  <a:lnTo>
                    <a:pt x="459914" y="1071074"/>
                  </a:lnTo>
                  <a:lnTo>
                    <a:pt x="459564" y="1070136"/>
                  </a:lnTo>
                  <a:lnTo>
                    <a:pt x="457906" y="1070136"/>
                  </a:lnTo>
                  <a:lnTo>
                    <a:pt x="457590" y="1071406"/>
                  </a:lnTo>
                  <a:close/>
                </a:path>
                <a:path w="2360295" h="1867535">
                  <a:moveTo>
                    <a:pt x="460117" y="1072676"/>
                  </a:moveTo>
                  <a:lnTo>
                    <a:pt x="459959" y="1071406"/>
                  </a:lnTo>
                  <a:lnTo>
                    <a:pt x="458380" y="1071406"/>
                  </a:lnTo>
                  <a:lnTo>
                    <a:pt x="460117" y="1072676"/>
                  </a:lnTo>
                  <a:close/>
                </a:path>
                <a:path w="2360295" h="1867535">
                  <a:moveTo>
                    <a:pt x="459643" y="1084106"/>
                  </a:moveTo>
                  <a:lnTo>
                    <a:pt x="461696" y="1084106"/>
                  </a:lnTo>
                  <a:lnTo>
                    <a:pt x="460433" y="1082836"/>
                  </a:lnTo>
                  <a:lnTo>
                    <a:pt x="460275" y="1081566"/>
                  </a:lnTo>
                  <a:lnTo>
                    <a:pt x="459801" y="1079026"/>
                  </a:lnTo>
                  <a:lnTo>
                    <a:pt x="459564" y="1076486"/>
                  </a:lnTo>
                  <a:lnTo>
                    <a:pt x="458854" y="1073946"/>
                  </a:lnTo>
                  <a:lnTo>
                    <a:pt x="458380" y="1072676"/>
                  </a:lnTo>
                  <a:lnTo>
                    <a:pt x="458117" y="1075216"/>
                  </a:lnTo>
                  <a:lnTo>
                    <a:pt x="458143" y="1076486"/>
                  </a:lnTo>
                  <a:lnTo>
                    <a:pt x="456643" y="1076486"/>
                  </a:lnTo>
                  <a:lnTo>
                    <a:pt x="456169" y="1077756"/>
                  </a:lnTo>
                  <a:lnTo>
                    <a:pt x="455616" y="1079026"/>
                  </a:lnTo>
                  <a:lnTo>
                    <a:pt x="453247" y="1080296"/>
                  </a:lnTo>
                  <a:lnTo>
                    <a:pt x="458933" y="1080296"/>
                  </a:lnTo>
                  <a:lnTo>
                    <a:pt x="458064" y="1081566"/>
                  </a:lnTo>
                  <a:lnTo>
                    <a:pt x="458617" y="1082836"/>
                  </a:lnTo>
                  <a:lnTo>
                    <a:pt x="459170" y="1082836"/>
                  </a:lnTo>
                  <a:lnTo>
                    <a:pt x="458849" y="1083123"/>
                  </a:lnTo>
                  <a:lnTo>
                    <a:pt x="459643" y="1084106"/>
                  </a:lnTo>
                  <a:close/>
                </a:path>
                <a:path w="2360295" h="1867535">
                  <a:moveTo>
                    <a:pt x="457512" y="1075216"/>
                  </a:moveTo>
                  <a:lnTo>
                    <a:pt x="457196" y="1073946"/>
                  </a:lnTo>
                  <a:lnTo>
                    <a:pt x="457512" y="1075216"/>
                  </a:lnTo>
                  <a:close/>
                </a:path>
                <a:path w="2360295" h="1867535">
                  <a:moveTo>
                    <a:pt x="449379" y="1075216"/>
                  </a:moveTo>
                  <a:lnTo>
                    <a:pt x="453484" y="1075216"/>
                  </a:lnTo>
                  <a:lnTo>
                    <a:pt x="453168" y="1073946"/>
                  </a:lnTo>
                  <a:lnTo>
                    <a:pt x="449300" y="1073946"/>
                  </a:lnTo>
                  <a:lnTo>
                    <a:pt x="449379" y="1075216"/>
                  </a:lnTo>
                  <a:close/>
                </a:path>
                <a:path w="2360295" h="1867535">
                  <a:moveTo>
                    <a:pt x="448873" y="1074708"/>
                  </a:moveTo>
                  <a:lnTo>
                    <a:pt x="449063" y="1073946"/>
                  </a:lnTo>
                  <a:lnTo>
                    <a:pt x="448115" y="1073946"/>
                  </a:lnTo>
                  <a:lnTo>
                    <a:pt x="448873" y="1074708"/>
                  </a:lnTo>
                  <a:close/>
                </a:path>
                <a:path w="2360295" h="1867535">
                  <a:moveTo>
                    <a:pt x="450878" y="1084106"/>
                  </a:moveTo>
                  <a:lnTo>
                    <a:pt x="452774" y="1081566"/>
                  </a:lnTo>
                  <a:lnTo>
                    <a:pt x="452853" y="1080296"/>
                  </a:lnTo>
                  <a:lnTo>
                    <a:pt x="452300" y="1080296"/>
                  </a:lnTo>
                  <a:lnTo>
                    <a:pt x="453800" y="1076486"/>
                  </a:lnTo>
                  <a:lnTo>
                    <a:pt x="453958" y="1075216"/>
                  </a:lnTo>
                  <a:lnTo>
                    <a:pt x="448747" y="1075216"/>
                  </a:lnTo>
                  <a:lnTo>
                    <a:pt x="448873" y="1074708"/>
                  </a:lnTo>
                  <a:lnTo>
                    <a:pt x="448115" y="1073946"/>
                  </a:lnTo>
                  <a:lnTo>
                    <a:pt x="448273" y="1076486"/>
                  </a:lnTo>
                  <a:lnTo>
                    <a:pt x="446141" y="1076486"/>
                  </a:lnTo>
                  <a:lnTo>
                    <a:pt x="446260" y="1081566"/>
                  </a:lnTo>
                  <a:lnTo>
                    <a:pt x="446378" y="1082836"/>
                  </a:lnTo>
                  <a:lnTo>
                    <a:pt x="450957" y="1082836"/>
                  </a:lnTo>
                  <a:lnTo>
                    <a:pt x="450878" y="1084106"/>
                  </a:lnTo>
                  <a:close/>
                </a:path>
                <a:path w="2360295" h="1867535">
                  <a:moveTo>
                    <a:pt x="447325" y="1075216"/>
                  </a:moveTo>
                  <a:lnTo>
                    <a:pt x="448194" y="1075216"/>
                  </a:lnTo>
                  <a:lnTo>
                    <a:pt x="448115" y="1073946"/>
                  </a:lnTo>
                  <a:lnTo>
                    <a:pt x="446536" y="1073946"/>
                  </a:lnTo>
                  <a:lnTo>
                    <a:pt x="447325" y="1075216"/>
                  </a:lnTo>
                  <a:close/>
                </a:path>
                <a:path w="2360295" h="1867535">
                  <a:moveTo>
                    <a:pt x="448747" y="1075216"/>
                  </a:moveTo>
                  <a:lnTo>
                    <a:pt x="449379" y="1075216"/>
                  </a:lnTo>
                  <a:lnTo>
                    <a:pt x="448873" y="1074708"/>
                  </a:lnTo>
                  <a:lnTo>
                    <a:pt x="448747" y="1075216"/>
                  </a:lnTo>
                  <a:close/>
                </a:path>
                <a:path w="2360295" h="1867535">
                  <a:moveTo>
                    <a:pt x="458006" y="1076285"/>
                  </a:moveTo>
                  <a:lnTo>
                    <a:pt x="458032" y="1076038"/>
                  </a:lnTo>
                  <a:lnTo>
                    <a:pt x="457827" y="1075216"/>
                  </a:lnTo>
                  <a:lnTo>
                    <a:pt x="457590" y="1075216"/>
                  </a:lnTo>
                  <a:lnTo>
                    <a:pt x="457854" y="1076063"/>
                  </a:lnTo>
                  <a:lnTo>
                    <a:pt x="458006" y="1076285"/>
                  </a:lnTo>
                  <a:close/>
                </a:path>
                <a:path w="2360295" h="1867535">
                  <a:moveTo>
                    <a:pt x="455853" y="1076486"/>
                  </a:moveTo>
                  <a:lnTo>
                    <a:pt x="457985" y="1076486"/>
                  </a:lnTo>
                  <a:lnTo>
                    <a:pt x="457837" y="1076038"/>
                  </a:lnTo>
                  <a:lnTo>
                    <a:pt x="457275" y="1075216"/>
                  </a:lnTo>
                  <a:lnTo>
                    <a:pt x="456959" y="1075216"/>
                  </a:lnTo>
                  <a:lnTo>
                    <a:pt x="455853" y="1076486"/>
                  </a:lnTo>
                  <a:close/>
                </a:path>
                <a:path w="2360295" h="1867535">
                  <a:moveTo>
                    <a:pt x="446141" y="1076486"/>
                  </a:moveTo>
                  <a:lnTo>
                    <a:pt x="448036" y="1076486"/>
                  </a:lnTo>
                  <a:lnTo>
                    <a:pt x="445904" y="1075216"/>
                  </a:lnTo>
                  <a:lnTo>
                    <a:pt x="446141" y="1076486"/>
                  </a:lnTo>
                  <a:close/>
                </a:path>
                <a:path w="2360295" h="1867535">
                  <a:moveTo>
                    <a:pt x="457985" y="1076486"/>
                  </a:moveTo>
                  <a:lnTo>
                    <a:pt x="458143" y="1076486"/>
                  </a:lnTo>
                  <a:lnTo>
                    <a:pt x="458006" y="1076285"/>
                  </a:lnTo>
                  <a:lnTo>
                    <a:pt x="457985" y="1076486"/>
                  </a:lnTo>
                  <a:close/>
                </a:path>
                <a:path w="2360295" h="1867535">
                  <a:moveTo>
                    <a:pt x="455616" y="1082836"/>
                  </a:moveTo>
                  <a:lnTo>
                    <a:pt x="456485" y="1082836"/>
                  </a:lnTo>
                  <a:lnTo>
                    <a:pt x="457591" y="1081566"/>
                  </a:lnTo>
                  <a:lnTo>
                    <a:pt x="457669" y="1080296"/>
                  </a:lnTo>
                  <a:lnTo>
                    <a:pt x="453247" y="1080296"/>
                  </a:lnTo>
                  <a:lnTo>
                    <a:pt x="455695" y="1081566"/>
                  </a:lnTo>
                  <a:lnTo>
                    <a:pt x="455616" y="1082836"/>
                  </a:lnTo>
                  <a:close/>
                </a:path>
                <a:path w="2360295" h="1867535">
                  <a:moveTo>
                    <a:pt x="452458" y="1084106"/>
                  </a:moveTo>
                  <a:lnTo>
                    <a:pt x="453011" y="1084106"/>
                  </a:lnTo>
                  <a:lnTo>
                    <a:pt x="453011" y="1081566"/>
                  </a:lnTo>
                  <a:lnTo>
                    <a:pt x="452774" y="1081566"/>
                  </a:lnTo>
                  <a:lnTo>
                    <a:pt x="452458" y="1084106"/>
                  </a:lnTo>
                  <a:close/>
                </a:path>
                <a:path w="2360295" h="1867535">
                  <a:moveTo>
                    <a:pt x="458849" y="1083123"/>
                  </a:moveTo>
                  <a:lnTo>
                    <a:pt x="459170" y="1082836"/>
                  </a:lnTo>
                  <a:lnTo>
                    <a:pt x="458617" y="1082836"/>
                  </a:lnTo>
                  <a:lnTo>
                    <a:pt x="458849" y="1083123"/>
                  </a:lnTo>
                  <a:close/>
                </a:path>
                <a:path w="2360295" h="1867535">
                  <a:moveTo>
                    <a:pt x="457117" y="1085376"/>
                  </a:moveTo>
                  <a:lnTo>
                    <a:pt x="457432" y="1085376"/>
                  </a:lnTo>
                  <a:lnTo>
                    <a:pt x="457748" y="1084106"/>
                  </a:lnTo>
                  <a:lnTo>
                    <a:pt x="458849" y="1083123"/>
                  </a:lnTo>
                  <a:lnTo>
                    <a:pt x="458617" y="1082836"/>
                  </a:lnTo>
                  <a:lnTo>
                    <a:pt x="456011" y="1082836"/>
                  </a:lnTo>
                  <a:lnTo>
                    <a:pt x="457670" y="1084106"/>
                  </a:lnTo>
                  <a:lnTo>
                    <a:pt x="456090" y="1084106"/>
                  </a:lnTo>
                  <a:lnTo>
                    <a:pt x="457117" y="1085376"/>
                  </a:lnTo>
                  <a:close/>
                </a:path>
                <a:path w="2360295" h="1867535">
                  <a:moveTo>
                    <a:pt x="455379" y="1084106"/>
                  </a:moveTo>
                  <a:lnTo>
                    <a:pt x="455537" y="1084106"/>
                  </a:lnTo>
                  <a:lnTo>
                    <a:pt x="456011" y="1082836"/>
                  </a:lnTo>
                  <a:lnTo>
                    <a:pt x="455458" y="1082836"/>
                  </a:lnTo>
                  <a:lnTo>
                    <a:pt x="455379" y="1084106"/>
                  </a:lnTo>
                  <a:close/>
                </a:path>
                <a:path w="2360295" h="1867535">
                  <a:moveTo>
                    <a:pt x="446615" y="1085376"/>
                  </a:moveTo>
                  <a:lnTo>
                    <a:pt x="447089" y="1085376"/>
                  </a:lnTo>
                  <a:lnTo>
                    <a:pt x="447089" y="1084106"/>
                  </a:lnTo>
                  <a:lnTo>
                    <a:pt x="450405" y="1084106"/>
                  </a:lnTo>
                  <a:lnTo>
                    <a:pt x="450642" y="1082836"/>
                  </a:lnTo>
                  <a:lnTo>
                    <a:pt x="446378" y="1082836"/>
                  </a:lnTo>
                  <a:lnTo>
                    <a:pt x="446615" y="1085376"/>
                  </a:lnTo>
                  <a:close/>
                </a:path>
                <a:path w="2360295" h="1867535">
                  <a:moveTo>
                    <a:pt x="447799" y="1089186"/>
                  </a:moveTo>
                  <a:lnTo>
                    <a:pt x="449457" y="1089186"/>
                  </a:lnTo>
                  <a:lnTo>
                    <a:pt x="449852" y="1087916"/>
                  </a:lnTo>
                  <a:lnTo>
                    <a:pt x="450326" y="1086646"/>
                  </a:lnTo>
                  <a:lnTo>
                    <a:pt x="451826" y="1085376"/>
                  </a:lnTo>
                  <a:lnTo>
                    <a:pt x="450089" y="1084106"/>
                  </a:lnTo>
                  <a:lnTo>
                    <a:pt x="447641" y="1084106"/>
                  </a:lnTo>
                  <a:lnTo>
                    <a:pt x="447562" y="1085376"/>
                  </a:lnTo>
                  <a:lnTo>
                    <a:pt x="447168" y="1086646"/>
                  </a:lnTo>
                  <a:lnTo>
                    <a:pt x="446931" y="1087916"/>
                  </a:lnTo>
                  <a:lnTo>
                    <a:pt x="447799" y="1089186"/>
                  </a:lnTo>
                  <a:close/>
                </a:path>
                <a:path w="2360295" h="1867535">
                  <a:moveTo>
                    <a:pt x="459485" y="1086646"/>
                  </a:moveTo>
                  <a:lnTo>
                    <a:pt x="461064" y="1086646"/>
                  </a:lnTo>
                  <a:lnTo>
                    <a:pt x="458932" y="1085376"/>
                  </a:lnTo>
                  <a:lnTo>
                    <a:pt x="459485" y="1086646"/>
                  </a:lnTo>
                  <a:close/>
                </a:path>
                <a:path w="2360295" h="1867535">
                  <a:moveTo>
                    <a:pt x="460512" y="1087916"/>
                  </a:moveTo>
                  <a:lnTo>
                    <a:pt x="460670" y="1086646"/>
                  </a:lnTo>
                  <a:lnTo>
                    <a:pt x="459959" y="1086646"/>
                  </a:lnTo>
                  <a:lnTo>
                    <a:pt x="460512" y="1087916"/>
                  </a:lnTo>
                  <a:close/>
                </a:path>
                <a:path w="2360295" h="1867535">
                  <a:moveTo>
                    <a:pt x="453879" y="1087916"/>
                  </a:moveTo>
                  <a:lnTo>
                    <a:pt x="454905" y="1087916"/>
                  </a:lnTo>
                  <a:lnTo>
                    <a:pt x="454826" y="1086646"/>
                  </a:lnTo>
                  <a:lnTo>
                    <a:pt x="454510" y="1086646"/>
                  </a:lnTo>
                  <a:lnTo>
                    <a:pt x="453879" y="1087916"/>
                  </a:lnTo>
                  <a:close/>
                </a:path>
                <a:path w="2360295" h="1867535">
                  <a:moveTo>
                    <a:pt x="460590" y="1090456"/>
                  </a:moveTo>
                  <a:lnTo>
                    <a:pt x="461301" y="1087916"/>
                  </a:lnTo>
                  <a:lnTo>
                    <a:pt x="460590" y="1087916"/>
                  </a:lnTo>
                  <a:lnTo>
                    <a:pt x="459248" y="1089186"/>
                  </a:lnTo>
                  <a:lnTo>
                    <a:pt x="460196" y="1089186"/>
                  </a:lnTo>
                  <a:lnTo>
                    <a:pt x="460590" y="1090456"/>
                  </a:lnTo>
                  <a:close/>
                </a:path>
                <a:path w="2360295" h="1867535">
                  <a:moveTo>
                    <a:pt x="455853" y="1090456"/>
                  </a:moveTo>
                  <a:lnTo>
                    <a:pt x="456484" y="1090456"/>
                  </a:lnTo>
                  <a:lnTo>
                    <a:pt x="456247" y="1089186"/>
                  </a:lnTo>
                  <a:lnTo>
                    <a:pt x="456405" y="1087916"/>
                  </a:lnTo>
                  <a:lnTo>
                    <a:pt x="453958" y="1087916"/>
                  </a:lnTo>
                  <a:lnTo>
                    <a:pt x="454036" y="1089186"/>
                  </a:lnTo>
                  <a:lnTo>
                    <a:pt x="455695" y="1089186"/>
                  </a:lnTo>
                  <a:lnTo>
                    <a:pt x="455853" y="1090456"/>
                  </a:lnTo>
                  <a:close/>
                </a:path>
                <a:path w="2360295" h="1867535">
                  <a:moveTo>
                    <a:pt x="450484" y="1092996"/>
                  </a:moveTo>
                  <a:lnTo>
                    <a:pt x="451984" y="1092996"/>
                  </a:lnTo>
                  <a:lnTo>
                    <a:pt x="451352" y="1091726"/>
                  </a:lnTo>
                  <a:lnTo>
                    <a:pt x="453563" y="1091726"/>
                  </a:lnTo>
                  <a:lnTo>
                    <a:pt x="453374" y="1090710"/>
                  </a:lnTo>
                  <a:lnTo>
                    <a:pt x="453247" y="1089186"/>
                  </a:lnTo>
                  <a:lnTo>
                    <a:pt x="453010" y="1087916"/>
                  </a:lnTo>
                  <a:lnTo>
                    <a:pt x="452852" y="1089186"/>
                  </a:lnTo>
                  <a:lnTo>
                    <a:pt x="452379" y="1090456"/>
                  </a:lnTo>
                  <a:lnTo>
                    <a:pt x="450405" y="1090456"/>
                  </a:lnTo>
                  <a:lnTo>
                    <a:pt x="451036" y="1091726"/>
                  </a:lnTo>
                  <a:lnTo>
                    <a:pt x="450484" y="1092996"/>
                  </a:lnTo>
                  <a:close/>
                </a:path>
                <a:path w="2360295" h="1867535">
                  <a:moveTo>
                    <a:pt x="456958" y="1090456"/>
                  </a:moveTo>
                  <a:lnTo>
                    <a:pt x="457432" y="1090456"/>
                  </a:lnTo>
                  <a:lnTo>
                    <a:pt x="456958" y="1089186"/>
                  </a:lnTo>
                  <a:lnTo>
                    <a:pt x="456958" y="1090456"/>
                  </a:lnTo>
                  <a:close/>
                </a:path>
                <a:path w="2360295" h="1867535">
                  <a:moveTo>
                    <a:pt x="454826" y="1090456"/>
                  </a:moveTo>
                  <a:lnTo>
                    <a:pt x="454668" y="1089186"/>
                  </a:lnTo>
                  <a:lnTo>
                    <a:pt x="454431" y="1089186"/>
                  </a:lnTo>
                  <a:lnTo>
                    <a:pt x="454826" y="1090456"/>
                  </a:lnTo>
                  <a:close/>
                </a:path>
                <a:path w="2360295" h="1867535">
                  <a:moveTo>
                    <a:pt x="448905" y="1090710"/>
                  </a:moveTo>
                  <a:lnTo>
                    <a:pt x="448431" y="1089186"/>
                  </a:lnTo>
                  <a:lnTo>
                    <a:pt x="447957" y="1089186"/>
                  </a:lnTo>
                  <a:lnTo>
                    <a:pt x="448905" y="1090710"/>
                  </a:lnTo>
                  <a:close/>
                </a:path>
                <a:path w="2360295" h="1867535">
                  <a:moveTo>
                    <a:pt x="446931" y="1090456"/>
                  </a:moveTo>
                  <a:lnTo>
                    <a:pt x="447957" y="1089186"/>
                  </a:lnTo>
                  <a:lnTo>
                    <a:pt x="447167" y="1089186"/>
                  </a:lnTo>
                  <a:lnTo>
                    <a:pt x="446931" y="1090456"/>
                  </a:lnTo>
                  <a:close/>
                </a:path>
                <a:path w="2360295" h="1867535">
                  <a:moveTo>
                    <a:pt x="458538" y="1094266"/>
                  </a:moveTo>
                  <a:lnTo>
                    <a:pt x="459959" y="1092996"/>
                  </a:lnTo>
                  <a:lnTo>
                    <a:pt x="459959" y="1090456"/>
                  </a:lnTo>
                  <a:lnTo>
                    <a:pt x="459248" y="1091726"/>
                  </a:lnTo>
                  <a:lnTo>
                    <a:pt x="458617" y="1091726"/>
                  </a:lnTo>
                  <a:lnTo>
                    <a:pt x="458459" y="1092996"/>
                  </a:lnTo>
                  <a:lnTo>
                    <a:pt x="458538" y="1094266"/>
                  </a:lnTo>
                  <a:close/>
                </a:path>
                <a:path w="2360295" h="1867535">
                  <a:moveTo>
                    <a:pt x="457353" y="1091726"/>
                  </a:moveTo>
                  <a:lnTo>
                    <a:pt x="458458" y="1091726"/>
                  </a:lnTo>
                  <a:lnTo>
                    <a:pt x="457985" y="1090456"/>
                  </a:lnTo>
                  <a:lnTo>
                    <a:pt x="457353" y="1091726"/>
                  </a:lnTo>
                  <a:close/>
                </a:path>
                <a:path w="2360295" h="1867535">
                  <a:moveTo>
                    <a:pt x="453563" y="1091726"/>
                  </a:moveTo>
                  <a:lnTo>
                    <a:pt x="455695" y="1091726"/>
                  </a:lnTo>
                  <a:lnTo>
                    <a:pt x="455695" y="1090456"/>
                  </a:lnTo>
                  <a:lnTo>
                    <a:pt x="455458" y="1090456"/>
                  </a:lnTo>
                  <a:lnTo>
                    <a:pt x="453563" y="1091726"/>
                  </a:lnTo>
                  <a:close/>
                </a:path>
                <a:path w="2360295" h="1867535">
                  <a:moveTo>
                    <a:pt x="449221" y="1091726"/>
                  </a:moveTo>
                  <a:lnTo>
                    <a:pt x="449536" y="1091726"/>
                  </a:lnTo>
                  <a:lnTo>
                    <a:pt x="448905" y="1090710"/>
                  </a:lnTo>
                  <a:lnTo>
                    <a:pt x="449221" y="1091726"/>
                  </a:lnTo>
                  <a:close/>
                </a:path>
                <a:path w="2360295" h="1867535">
                  <a:moveTo>
                    <a:pt x="454827" y="1092996"/>
                  </a:moveTo>
                  <a:lnTo>
                    <a:pt x="457590" y="1092996"/>
                  </a:lnTo>
                  <a:lnTo>
                    <a:pt x="458617" y="1091726"/>
                  </a:lnTo>
                  <a:lnTo>
                    <a:pt x="454116" y="1091726"/>
                  </a:lnTo>
                  <a:lnTo>
                    <a:pt x="454827" y="1092996"/>
                  </a:lnTo>
                  <a:close/>
                </a:path>
                <a:path w="2360295" h="1867535">
                  <a:moveTo>
                    <a:pt x="453721" y="1092996"/>
                  </a:moveTo>
                  <a:lnTo>
                    <a:pt x="454116" y="1091726"/>
                  </a:lnTo>
                  <a:lnTo>
                    <a:pt x="451352" y="1091726"/>
                  </a:lnTo>
                  <a:lnTo>
                    <a:pt x="453721" y="1092996"/>
                  </a:lnTo>
                  <a:close/>
                </a:path>
                <a:path w="2360295" h="1867535">
                  <a:moveTo>
                    <a:pt x="455120" y="1099935"/>
                  </a:moveTo>
                  <a:lnTo>
                    <a:pt x="455853" y="1099346"/>
                  </a:lnTo>
                  <a:lnTo>
                    <a:pt x="456879" y="1099346"/>
                  </a:lnTo>
                  <a:lnTo>
                    <a:pt x="456958" y="1098076"/>
                  </a:lnTo>
                  <a:lnTo>
                    <a:pt x="457106" y="1097483"/>
                  </a:lnTo>
                  <a:lnTo>
                    <a:pt x="457156" y="1095536"/>
                  </a:lnTo>
                  <a:lnTo>
                    <a:pt x="457037" y="1094267"/>
                  </a:lnTo>
                  <a:lnTo>
                    <a:pt x="456958" y="1092996"/>
                  </a:lnTo>
                  <a:lnTo>
                    <a:pt x="450799" y="1092996"/>
                  </a:lnTo>
                  <a:lnTo>
                    <a:pt x="451352" y="1094266"/>
                  </a:lnTo>
                  <a:lnTo>
                    <a:pt x="452379" y="1095536"/>
                  </a:lnTo>
                  <a:lnTo>
                    <a:pt x="455063" y="1095536"/>
                  </a:lnTo>
                  <a:lnTo>
                    <a:pt x="455221" y="1096806"/>
                  </a:lnTo>
                  <a:lnTo>
                    <a:pt x="455695" y="1098076"/>
                  </a:lnTo>
                  <a:lnTo>
                    <a:pt x="455458" y="1098076"/>
                  </a:lnTo>
                  <a:lnTo>
                    <a:pt x="454847" y="1099387"/>
                  </a:lnTo>
                  <a:lnTo>
                    <a:pt x="455120" y="1099935"/>
                  </a:lnTo>
                  <a:close/>
                </a:path>
                <a:path w="2360295" h="1867535">
                  <a:moveTo>
                    <a:pt x="451352" y="1094266"/>
                  </a:moveTo>
                  <a:lnTo>
                    <a:pt x="450799" y="1092996"/>
                  </a:lnTo>
                  <a:lnTo>
                    <a:pt x="450405" y="1092996"/>
                  </a:lnTo>
                  <a:lnTo>
                    <a:pt x="450531" y="1093251"/>
                  </a:lnTo>
                  <a:lnTo>
                    <a:pt x="451352" y="1094266"/>
                  </a:lnTo>
                  <a:close/>
                </a:path>
                <a:path w="2360295" h="1867535">
                  <a:moveTo>
                    <a:pt x="450531" y="1093251"/>
                  </a:moveTo>
                  <a:lnTo>
                    <a:pt x="450405" y="1092996"/>
                  </a:lnTo>
                  <a:lnTo>
                    <a:pt x="450531" y="1093251"/>
                  </a:lnTo>
                  <a:close/>
                </a:path>
                <a:path w="2360295" h="1867535">
                  <a:moveTo>
                    <a:pt x="451036" y="1094266"/>
                  </a:moveTo>
                  <a:lnTo>
                    <a:pt x="451352" y="1094266"/>
                  </a:lnTo>
                  <a:lnTo>
                    <a:pt x="450531" y="1093251"/>
                  </a:lnTo>
                  <a:lnTo>
                    <a:pt x="451036" y="1094266"/>
                  </a:lnTo>
                  <a:close/>
                </a:path>
                <a:path w="2360295" h="1867535">
                  <a:moveTo>
                    <a:pt x="458854" y="1099346"/>
                  </a:moveTo>
                  <a:lnTo>
                    <a:pt x="459327" y="1099346"/>
                  </a:lnTo>
                  <a:lnTo>
                    <a:pt x="459880" y="1098076"/>
                  </a:lnTo>
                  <a:lnTo>
                    <a:pt x="459090" y="1098076"/>
                  </a:lnTo>
                  <a:lnTo>
                    <a:pt x="460038" y="1096806"/>
                  </a:lnTo>
                  <a:lnTo>
                    <a:pt x="459248" y="1096806"/>
                  </a:lnTo>
                  <a:lnTo>
                    <a:pt x="458617" y="1094267"/>
                  </a:lnTo>
                  <a:lnTo>
                    <a:pt x="458617" y="1095536"/>
                  </a:lnTo>
                  <a:lnTo>
                    <a:pt x="458301" y="1095536"/>
                  </a:lnTo>
                  <a:lnTo>
                    <a:pt x="457748" y="1096806"/>
                  </a:lnTo>
                  <a:lnTo>
                    <a:pt x="458854" y="1099346"/>
                  </a:lnTo>
                  <a:close/>
                </a:path>
                <a:path w="2360295" h="1867535">
                  <a:moveTo>
                    <a:pt x="452852" y="1098076"/>
                  </a:moveTo>
                  <a:lnTo>
                    <a:pt x="454669" y="1098076"/>
                  </a:lnTo>
                  <a:lnTo>
                    <a:pt x="454274" y="1096806"/>
                  </a:lnTo>
                  <a:lnTo>
                    <a:pt x="454669" y="1096806"/>
                  </a:lnTo>
                  <a:lnTo>
                    <a:pt x="455063" y="1095536"/>
                  </a:lnTo>
                  <a:lnTo>
                    <a:pt x="452379" y="1095536"/>
                  </a:lnTo>
                  <a:lnTo>
                    <a:pt x="452852" y="1098076"/>
                  </a:lnTo>
                  <a:close/>
                </a:path>
                <a:path w="2360295" h="1867535">
                  <a:moveTo>
                    <a:pt x="451562" y="1097483"/>
                  </a:moveTo>
                  <a:lnTo>
                    <a:pt x="451352" y="1096806"/>
                  </a:lnTo>
                  <a:lnTo>
                    <a:pt x="450720" y="1096806"/>
                  </a:lnTo>
                  <a:lnTo>
                    <a:pt x="451562" y="1097483"/>
                  </a:lnTo>
                  <a:close/>
                </a:path>
                <a:path w="2360295" h="1867535">
                  <a:moveTo>
                    <a:pt x="451747" y="1098076"/>
                  </a:moveTo>
                  <a:lnTo>
                    <a:pt x="452300" y="1098076"/>
                  </a:lnTo>
                  <a:lnTo>
                    <a:pt x="451562" y="1097483"/>
                  </a:lnTo>
                  <a:lnTo>
                    <a:pt x="451747" y="1098076"/>
                  </a:lnTo>
                  <a:close/>
                </a:path>
                <a:path w="2360295" h="1867535">
                  <a:moveTo>
                    <a:pt x="450168" y="1100616"/>
                  </a:moveTo>
                  <a:lnTo>
                    <a:pt x="454274" y="1100616"/>
                  </a:lnTo>
                  <a:lnTo>
                    <a:pt x="454847" y="1099387"/>
                  </a:lnTo>
                  <a:lnTo>
                    <a:pt x="454116" y="1099346"/>
                  </a:lnTo>
                  <a:lnTo>
                    <a:pt x="453563" y="1098076"/>
                  </a:lnTo>
                  <a:lnTo>
                    <a:pt x="452300" y="1098076"/>
                  </a:lnTo>
                  <a:lnTo>
                    <a:pt x="450168" y="1100616"/>
                  </a:lnTo>
                  <a:close/>
                </a:path>
                <a:path w="2360295" h="1867535">
                  <a:moveTo>
                    <a:pt x="446377" y="1099346"/>
                  </a:moveTo>
                  <a:lnTo>
                    <a:pt x="447088" y="1099346"/>
                  </a:lnTo>
                  <a:lnTo>
                    <a:pt x="446614" y="1098076"/>
                  </a:lnTo>
                  <a:lnTo>
                    <a:pt x="446377" y="1099346"/>
                  </a:lnTo>
                  <a:close/>
                </a:path>
                <a:path w="2360295" h="1867535">
                  <a:moveTo>
                    <a:pt x="457748" y="1100616"/>
                  </a:moveTo>
                  <a:lnTo>
                    <a:pt x="459643" y="1099346"/>
                  </a:lnTo>
                  <a:lnTo>
                    <a:pt x="457116" y="1099346"/>
                  </a:lnTo>
                  <a:lnTo>
                    <a:pt x="457748" y="1100616"/>
                  </a:lnTo>
                  <a:close/>
                </a:path>
                <a:path w="2360295" h="1867535">
                  <a:moveTo>
                    <a:pt x="448351" y="1101886"/>
                  </a:moveTo>
                  <a:lnTo>
                    <a:pt x="447482" y="1099346"/>
                  </a:lnTo>
                  <a:lnTo>
                    <a:pt x="445824" y="1099346"/>
                  </a:lnTo>
                  <a:lnTo>
                    <a:pt x="445982" y="1100616"/>
                  </a:lnTo>
                  <a:lnTo>
                    <a:pt x="446614" y="1100616"/>
                  </a:lnTo>
                  <a:lnTo>
                    <a:pt x="448351" y="1101886"/>
                  </a:lnTo>
                  <a:close/>
                </a:path>
                <a:path w="2360295" h="1867535">
                  <a:moveTo>
                    <a:pt x="454274" y="1100616"/>
                  </a:moveTo>
                  <a:lnTo>
                    <a:pt x="455120" y="1099935"/>
                  </a:lnTo>
                  <a:lnTo>
                    <a:pt x="454847" y="1099387"/>
                  </a:lnTo>
                  <a:lnTo>
                    <a:pt x="454274" y="1100616"/>
                  </a:lnTo>
                  <a:close/>
                </a:path>
                <a:path w="2360295" h="1867535">
                  <a:moveTo>
                    <a:pt x="451234" y="1108236"/>
                  </a:moveTo>
                  <a:lnTo>
                    <a:pt x="459407" y="1108236"/>
                  </a:lnTo>
                  <a:lnTo>
                    <a:pt x="459392" y="1107998"/>
                  </a:lnTo>
                  <a:lnTo>
                    <a:pt x="457275" y="1106966"/>
                  </a:lnTo>
                  <a:lnTo>
                    <a:pt x="459012" y="1105696"/>
                  </a:lnTo>
                  <a:lnTo>
                    <a:pt x="456801" y="1105696"/>
                  </a:lnTo>
                  <a:lnTo>
                    <a:pt x="456327" y="1104426"/>
                  </a:lnTo>
                  <a:lnTo>
                    <a:pt x="455458" y="1103156"/>
                  </a:lnTo>
                  <a:lnTo>
                    <a:pt x="455458" y="1100616"/>
                  </a:lnTo>
                  <a:lnTo>
                    <a:pt x="455120" y="1099935"/>
                  </a:lnTo>
                  <a:lnTo>
                    <a:pt x="454274" y="1100616"/>
                  </a:lnTo>
                  <a:lnTo>
                    <a:pt x="453010" y="1100616"/>
                  </a:lnTo>
                  <a:lnTo>
                    <a:pt x="452616" y="1101886"/>
                  </a:lnTo>
                  <a:lnTo>
                    <a:pt x="449931" y="1101886"/>
                  </a:lnTo>
                  <a:lnTo>
                    <a:pt x="448273" y="1104426"/>
                  </a:lnTo>
                  <a:lnTo>
                    <a:pt x="452142" y="1104426"/>
                  </a:lnTo>
                  <a:lnTo>
                    <a:pt x="450957" y="1106966"/>
                  </a:lnTo>
                  <a:lnTo>
                    <a:pt x="454353" y="1106966"/>
                  </a:lnTo>
                  <a:lnTo>
                    <a:pt x="451469" y="1107875"/>
                  </a:lnTo>
                  <a:lnTo>
                    <a:pt x="451234" y="1108236"/>
                  </a:lnTo>
                  <a:close/>
                </a:path>
                <a:path w="2360295" h="1867535">
                  <a:moveTo>
                    <a:pt x="446693" y="1101886"/>
                  </a:moveTo>
                  <a:lnTo>
                    <a:pt x="446614" y="1100616"/>
                  </a:lnTo>
                  <a:lnTo>
                    <a:pt x="446377" y="1100616"/>
                  </a:lnTo>
                  <a:lnTo>
                    <a:pt x="446693" y="1101886"/>
                  </a:lnTo>
                  <a:close/>
                </a:path>
                <a:path w="2360295" h="1867535">
                  <a:moveTo>
                    <a:pt x="456801" y="1103156"/>
                  </a:moveTo>
                  <a:lnTo>
                    <a:pt x="457669" y="1103156"/>
                  </a:lnTo>
                  <a:lnTo>
                    <a:pt x="457669" y="1101886"/>
                  </a:lnTo>
                  <a:lnTo>
                    <a:pt x="456011" y="1101886"/>
                  </a:lnTo>
                  <a:lnTo>
                    <a:pt x="456801" y="1103156"/>
                  </a:lnTo>
                  <a:close/>
                </a:path>
                <a:path w="2360295" h="1867535">
                  <a:moveTo>
                    <a:pt x="459249" y="1104426"/>
                  </a:moveTo>
                  <a:lnTo>
                    <a:pt x="461144" y="1104426"/>
                  </a:lnTo>
                  <a:lnTo>
                    <a:pt x="459643" y="1103156"/>
                  </a:lnTo>
                  <a:lnTo>
                    <a:pt x="459249" y="1103156"/>
                  </a:lnTo>
                  <a:lnTo>
                    <a:pt x="459249" y="1104426"/>
                  </a:lnTo>
                  <a:close/>
                </a:path>
                <a:path w="2360295" h="1867535">
                  <a:moveTo>
                    <a:pt x="456801" y="1105696"/>
                  </a:moveTo>
                  <a:lnTo>
                    <a:pt x="457748" y="1105696"/>
                  </a:lnTo>
                  <a:lnTo>
                    <a:pt x="457275" y="1104426"/>
                  </a:lnTo>
                  <a:lnTo>
                    <a:pt x="457748" y="1103156"/>
                  </a:lnTo>
                  <a:lnTo>
                    <a:pt x="457275" y="1103156"/>
                  </a:lnTo>
                  <a:lnTo>
                    <a:pt x="456959" y="1104426"/>
                  </a:lnTo>
                  <a:lnTo>
                    <a:pt x="456801" y="1105696"/>
                  </a:lnTo>
                  <a:close/>
                </a:path>
                <a:path w="2360295" h="1867535">
                  <a:moveTo>
                    <a:pt x="458933" y="1105696"/>
                  </a:moveTo>
                  <a:lnTo>
                    <a:pt x="460038" y="1105696"/>
                  </a:lnTo>
                  <a:lnTo>
                    <a:pt x="459880" y="1104426"/>
                  </a:lnTo>
                  <a:lnTo>
                    <a:pt x="458775" y="1104426"/>
                  </a:lnTo>
                  <a:lnTo>
                    <a:pt x="458933" y="1105696"/>
                  </a:lnTo>
                  <a:close/>
                </a:path>
                <a:path w="2360295" h="1867535">
                  <a:moveTo>
                    <a:pt x="459170" y="1106966"/>
                  </a:moveTo>
                  <a:lnTo>
                    <a:pt x="460117" y="1106966"/>
                  </a:lnTo>
                  <a:lnTo>
                    <a:pt x="460354" y="1105696"/>
                  </a:lnTo>
                  <a:lnTo>
                    <a:pt x="459407" y="1105696"/>
                  </a:lnTo>
                  <a:lnTo>
                    <a:pt x="459170" y="1106966"/>
                  </a:lnTo>
                  <a:close/>
                </a:path>
                <a:path w="2360295" h="1867535">
                  <a:moveTo>
                    <a:pt x="459458" y="1108030"/>
                  </a:moveTo>
                  <a:lnTo>
                    <a:pt x="459722" y="1106966"/>
                  </a:lnTo>
                  <a:lnTo>
                    <a:pt x="459328" y="1106966"/>
                  </a:lnTo>
                  <a:lnTo>
                    <a:pt x="459392" y="1107998"/>
                  </a:lnTo>
                  <a:close/>
                </a:path>
                <a:path w="2360295" h="1867535">
                  <a:moveTo>
                    <a:pt x="450010" y="1109506"/>
                  </a:moveTo>
                  <a:lnTo>
                    <a:pt x="450404" y="1109506"/>
                  </a:lnTo>
                  <a:lnTo>
                    <a:pt x="450874" y="1108787"/>
                  </a:lnTo>
                  <a:lnTo>
                    <a:pt x="450325" y="1108236"/>
                  </a:lnTo>
                  <a:lnTo>
                    <a:pt x="451469" y="1107875"/>
                  </a:lnTo>
                  <a:lnTo>
                    <a:pt x="452063" y="1106966"/>
                  </a:lnTo>
                  <a:lnTo>
                    <a:pt x="450404" y="1106966"/>
                  </a:lnTo>
                  <a:lnTo>
                    <a:pt x="450178" y="1107875"/>
                  </a:lnTo>
                  <a:lnTo>
                    <a:pt x="450054" y="1108787"/>
                  </a:lnTo>
                  <a:lnTo>
                    <a:pt x="450010" y="1109506"/>
                  </a:lnTo>
                  <a:close/>
                </a:path>
                <a:path w="2360295" h="1867535">
                  <a:moveTo>
                    <a:pt x="450874" y="1108787"/>
                  </a:moveTo>
                  <a:lnTo>
                    <a:pt x="451469" y="1107875"/>
                  </a:lnTo>
                  <a:lnTo>
                    <a:pt x="450325" y="1108236"/>
                  </a:lnTo>
                  <a:lnTo>
                    <a:pt x="450874" y="1108787"/>
                  </a:lnTo>
                  <a:close/>
                </a:path>
                <a:path w="2360295" h="1867535">
                  <a:moveTo>
                    <a:pt x="450404" y="1112046"/>
                  </a:moveTo>
                  <a:lnTo>
                    <a:pt x="457512" y="1112046"/>
                  </a:lnTo>
                  <a:lnTo>
                    <a:pt x="457590" y="1110776"/>
                  </a:lnTo>
                  <a:lnTo>
                    <a:pt x="458933" y="1110776"/>
                  </a:lnTo>
                  <a:lnTo>
                    <a:pt x="459880" y="1108236"/>
                  </a:lnTo>
                  <a:lnTo>
                    <a:pt x="459458" y="1108030"/>
                  </a:lnTo>
                  <a:lnTo>
                    <a:pt x="459407" y="1108236"/>
                  </a:lnTo>
                  <a:lnTo>
                    <a:pt x="451234" y="1108236"/>
                  </a:lnTo>
                  <a:lnTo>
                    <a:pt x="450874" y="1108787"/>
                  </a:lnTo>
                  <a:lnTo>
                    <a:pt x="451589" y="1109506"/>
                  </a:lnTo>
                  <a:lnTo>
                    <a:pt x="452694" y="1109506"/>
                  </a:lnTo>
                  <a:lnTo>
                    <a:pt x="450562" y="1110776"/>
                  </a:lnTo>
                  <a:lnTo>
                    <a:pt x="450404" y="1112046"/>
                  </a:lnTo>
                  <a:close/>
                </a:path>
                <a:path w="2360295" h="1867535">
                  <a:moveTo>
                    <a:pt x="450483" y="1117126"/>
                  </a:moveTo>
                  <a:lnTo>
                    <a:pt x="458143" y="1117126"/>
                  </a:lnTo>
                  <a:lnTo>
                    <a:pt x="459801" y="1113316"/>
                  </a:lnTo>
                  <a:lnTo>
                    <a:pt x="457590" y="1112046"/>
                  </a:lnTo>
                  <a:lnTo>
                    <a:pt x="450089" y="1112046"/>
                  </a:lnTo>
                  <a:lnTo>
                    <a:pt x="448904" y="1109506"/>
                  </a:lnTo>
                  <a:lnTo>
                    <a:pt x="447956" y="1112046"/>
                  </a:lnTo>
                  <a:lnTo>
                    <a:pt x="446851" y="1113316"/>
                  </a:lnTo>
                  <a:lnTo>
                    <a:pt x="447877" y="1113316"/>
                  </a:lnTo>
                  <a:lnTo>
                    <a:pt x="447285" y="1114586"/>
                  </a:lnTo>
                  <a:lnTo>
                    <a:pt x="450404" y="1114586"/>
                  </a:lnTo>
                  <a:lnTo>
                    <a:pt x="450483" y="1117126"/>
                  </a:lnTo>
                  <a:close/>
                </a:path>
                <a:path w="2360295" h="1867535">
                  <a:moveTo>
                    <a:pt x="459091" y="1112046"/>
                  </a:moveTo>
                  <a:lnTo>
                    <a:pt x="459249" y="1112046"/>
                  </a:lnTo>
                  <a:lnTo>
                    <a:pt x="459486" y="1110776"/>
                  </a:lnTo>
                  <a:lnTo>
                    <a:pt x="458933" y="1110776"/>
                  </a:lnTo>
                  <a:lnTo>
                    <a:pt x="459091" y="1112046"/>
                  </a:lnTo>
                  <a:close/>
                </a:path>
                <a:path w="2360295" h="1867535">
                  <a:moveTo>
                    <a:pt x="450483" y="1119666"/>
                  </a:moveTo>
                  <a:lnTo>
                    <a:pt x="459486" y="1119666"/>
                  </a:lnTo>
                  <a:lnTo>
                    <a:pt x="459328" y="1118396"/>
                  </a:lnTo>
                  <a:lnTo>
                    <a:pt x="459565" y="1118396"/>
                  </a:lnTo>
                  <a:lnTo>
                    <a:pt x="459643" y="1117126"/>
                  </a:lnTo>
                  <a:lnTo>
                    <a:pt x="459723" y="1114586"/>
                  </a:lnTo>
                  <a:lnTo>
                    <a:pt x="459564" y="1115856"/>
                  </a:lnTo>
                  <a:lnTo>
                    <a:pt x="459091" y="1117126"/>
                  </a:lnTo>
                  <a:lnTo>
                    <a:pt x="447640" y="1117126"/>
                  </a:lnTo>
                  <a:lnTo>
                    <a:pt x="450483" y="1119666"/>
                  </a:lnTo>
                  <a:close/>
                </a:path>
                <a:path w="2360295" h="1867535">
                  <a:moveTo>
                    <a:pt x="448983" y="1115856"/>
                  </a:moveTo>
                  <a:lnTo>
                    <a:pt x="449773" y="1115856"/>
                  </a:lnTo>
                  <a:lnTo>
                    <a:pt x="450010" y="1114586"/>
                  </a:lnTo>
                  <a:lnTo>
                    <a:pt x="448825" y="1114586"/>
                  </a:lnTo>
                  <a:lnTo>
                    <a:pt x="448983" y="1115856"/>
                  </a:lnTo>
                  <a:close/>
                </a:path>
                <a:path w="2360295" h="1867535">
                  <a:moveTo>
                    <a:pt x="446693" y="1115856"/>
                  </a:moveTo>
                  <a:lnTo>
                    <a:pt x="448509" y="1114586"/>
                  </a:lnTo>
                  <a:lnTo>
                    <a:pt x="447285" y="1114586"/>
                  </a:lnTo>
                  <a:lnTo>
                    <a:pt x="446693" y="1115856"/>
                  </a:lnTo>
                  <a:close/>
                </a:path>
                <a:path w="2360295" h="1867535">
                  <a:moveTo>
                    <a:pt x="448193" y="1129826"/>
                  </a:moveTo>
                  <a:lnTo>
                    <a:pt x="457274" y="1129826"/>
                  </a:lnTo>
                  <a:lnTo>
                    <a:pt x="457274" y="1128556"/>
                  </a:lnTo>
                  <a:lnTo>
                    <a:pt x="457827" y="1128556"/>
                  </a:lnTo>
                  <a:lnTo>
                    <a:pt x="458380" y="1127286"/>
                  </a:lnTo>
                  <a:lnTo>
                    <a:pt x="457590" y="1127286"/>
                  </a:lnTo>
                  <a:lnTo>
                    <a:pt x="457669" y="1126016"/>
                  </a:lnTo>
                  <a:lnTo>
                    <a:pt x="459012" y="1126016"/>
                  </a:lnTo>
                  <a:lnTo>
                    <a:pt x="459248" y="1124746"/>
                  </a:lnTo>
                  <a:lnTo>
                    <a:pt x="459485" y="1124746"/>
                  </a:lnTo>
                  <a:lnTo>
                    <a:pt x="458775" y="1122206"/>
                  </a:lnTo>
                  <a:lnTo>
                    <a:pt x="459880" y="1119666"/>
                  </a:lnTo>
                  <a:lnTo>
                    <a:pt x="460591" y="1118396"/>
                  </a:lnTo>
                  <a:lnTo>
                    <a:pt x="460749" y="1117126"/>
                  </a:lnTo>
                  <a:lnTo>
                    <a:pt x="460196" y="1117126"/>
                  </a:lnTo>
                  <a:lnTo>
                    <a:pt x="459959" y="1118396"/>
                  </a:lnTo>
                  <a:lnTo>
                    <a:pt x="459723" y="1118396"/>
                  </a:lnTo>
                  <a:lnTo>
                    <a:pt x="459486" y="1119666"/>
                  </a:lnTo>
                  <a:lnTo>
                    <a:pt x="450483" y="1119666"/>
                  </a:lnTo>
                  <a:lnTo>
                    <a:pt x="448272" y="1120936"/>
                  </a:lnTo>
                  <a:lnTo>
                    <a:pt x="451273" y="1122206"/>
                  </a:lnTo>
                  <a:lnTo>
                    <a:pt x="448430" y="1122206"/>
                  </a:lnTo>
                  <a:lnTo>
                    <a:pt x="450009" y="1123476"/>
                  </a:lnTo>
                  <a:lnTo>
                    <a:pt x="449062" y="1124746"/>
                  </a:lnTo>
                  <a:lnTo>
                    <a:pt x="449930" y="1127286"/>
                  </a:lnTo>
                  <a:lnTo>
                    <a:pt x="449615" y="1128556"/>
                  </a:lnTo>
                  <a:lnTo>
                    <a:pt x="448193" y="1129826"/>
                  </a:lnTo>
                  <a:close/>
                </a:path>
                <a:path w="2360295" h="1867535">
                  <a:moveTo>
                    <a:pt x="450878" y="1152686"/>
                  </a:moveTo>
                  <a:lnTo>
                    <a:pt x="460038" y="1152686"/>
                  </a:lnTo>
                  <a:lnTo>
                    <a:pt x="459327" y="1147606"/>
                  </a:lnTo>
                  <a:lnTo>
                    <a:pt x="459090" y="1147606"/>
                  </a:lnTo>
                  <a:lnTo>
                    <a:pt x="460749" y="1145066"/>
                  </a:lnTo>
                  <a:lnTo>
                    <a:pt x="459248" y="1142526"/>
                  </a:lnTo>
                  <a:lnTo>
                    <a:pt x="460907" y="1137446"/>
                  </a:lnTo>
                  <a:lnTo>
                    <a:pt x="459722" y="1136176"/>
                  </a:lnTo>
                  <a:lnTo>
                    <a:pt x="459683" y="1134906"/>
                  </a:lnTo>
                  <a:lnTo>
                    <a:pt x="459564" y="1132366"/>
                  </a:lnTo>
                  <a:lnTo>
                    <a:pt x="460433" y="1131096"/>
                  </a:lnTo>
                  <a:lnTo>
                    <a:pt x="459248" y="1129826"/>
                  </a:lnTo>
                  <a:lnTo>
                    <a:pt x="449299" y="1129826"/>
                  </a:lnTo>
                  <a:lnTo>
                    <a:pt x="448746" y="1131096"/>
                  </a:lnTo>
                  <a:lnTo>
                    <a:pt x="447877" y="1131096"/>
                  </a:lnTo>
                  <a:lnTo>
                    <a:pt x="448667" y="1132366"/>
                  </a:lnTo>
                  <a:lnTo>
                    <a:pt x="450404" y="1132366"/>
                  </a:lnTo>
                  <a:lnTo>
                    <a:pt x="450562" y="1133636"/>
                  </a:lnTo>
                  <a:lnTo>
                    <a:pt x="449062" y="1133636"/>
                  </a:lnTo>
                  <a:lnTo>
                    <a:pt x="449378" y="1134906"/>
                  </a:lnTo>
                  <a:lnTo>
                    <a:pt x="453721" y="1134906"/>
                  </a:lnTo>
                  <a:lnTo>
                    <a:pt x="451589" y="1137446"/>
                  </a:lnTo>
                  <a:lnTo>
                    <a:pt x="452536" y="1138716"/>
                  </a:lnTo>
                  <a:lnTo>
                    <a:pt x="453800" y="1139986"/>
                  </a:lnTo>
                  <a:lnTo>
                    <a:pt x="453010" y="1141256"/>
                  </a:lnTo>
                  <a:lnTo>
                    <a:pt x="451589" y="1143796"/>
                  </a:lnTo>
                  <a:lnTo>
                    <a:pt x="451431" y="1143796"/>
                  </a:lnTo>
                  <a:lnTo>
                    <a:pt x="451431" y="1145066"/>
                  </a:lnTo>
                  <a:lnTo>
                    <a:pt x="447562" y="1145066"/>
                  </a:lnTo>
                  <a:lnTo>
                    <a:pt x="446772" y="1146336"/>
                  </a:lnTo>
                  <a:lnTo>
                    <a:pt x="447009" y="1147606"/>
                  </a:lnTo>
                  <a:lnTo>
                    <a:pt x="447009" y="1148876"/>
                  </a:lnTo>
                  <a:lnTo>
                    <a:pt x="449931" y="1148876"/>
                  </a:lnTo>
                  <a:lnTo>
                    <a:pt x="450957" y="1150146"/>
                  </a:lnTo>
                  <a:lnTo>
                    <a:pt x="450484" y="1150146"/>
                  </a:lnTo>
                  <a:lnTo>
                    <a:pt x="453168" y="1151416"/>
                  </a:lnTo>
                  <a:lnTo>
                    <a:pt x="450641" y="1151416"/>
                  </a:lnTo>
                  <a:lnTo>
                    <a:pt x="450878" y="1152686"/>
                  </a:lnTo>
                  <a:close/>
                </a:path>
                <a:path w="2360295" h="1867535">
                  <a:moveTo>
                    <a:pt x="446182" y="1130945"/>
                  </a:moveTo>
                  <a:lnTo>
                    <a:pt x="448825" y="1129826"/>
                  </a:lnTo>
                  <a:lnTo>
                    <a:pt x="445903" y="1129826"/>
                  </a:lnTo>
                  <a:lnTo>
                    <a:pt x="446182" y="1130945"/>
                  </a:lnTo>
                  <a:close/>
                </a:path>
                <a:path w="2360295" h="1867535">
                  <a:moveTo>
                    <a:pt x="446754" y="1131975"/>
                  </a:moveTo>
                  <a:lnTo>
                    <a:pt x="446535" y="1131096"/>
                  </a:lnTo>
                  <a:lnTo>
                    <a:pt x="446219" y="1131096"/>
                  </a:lnTo>
                  <a:lnTo>
                    <a:pt x="446182" y="1130945"/>
                  </a:lnTo>
                  <a:lnTo>
                    <a:pt x="445824" y="1131096"/>
                  </a:lnTo>
                  <a:lnTo>
                    <a:pt x="446754" y="1131975"/>
                  </a:lnTo>
                  <a:close/>
                </a:path>
                <a:path w="2360295" h="1867535">
                  <a:moveTo>
                    <a:pt x="446851" y="1132366"/>
                  </a:moveTo>
                  <a:lnTo>
                    <a:pt x="447167" y="1132366"/>
                  </a:lnTo>
                  <a:lnTo>
                    <a:pt x="446754" y="1131975"/>
                  </a:lnTo>
                  <a:lnTo>
                    <a:pt x="446851" y="1132366"/>
                  </a:lnTo>
                  <a:close/>
                </a:path>
                <a:path w="2360295" h="1867535">
                  <a:moveTo>
                    <a:pt x="451357" y="1136094"/>
                  </a:moveTo>
                  <a:lnTo>
                    <a:pt x="453721" y="1134906"/>
                  </a:lnTo>
                  <a:lnTo>
                    <a:pt x="451431" y="1134906"/>
                  </a:lnTo>
                  <a:lnTo>
                    <a:pt x="451357" y="1136094"/>
                  </a:lnTo>
                  <a:close/>
                </a:path>
                <a:path w="2360295" h="1867535">
                  <a:moveTo>
                    <a:pt x="451194" y="1136176"/>
                  </a:moveTo>
                  <a:lnTo>
                    <a:pt x="451352" y="1136176"/>
                  </a:lnTo>
                  <a:lnTo>
                    <a:pt x="451194" y="1136176"/>
                  </a:lnTo>
                  <a:close/>
                </a:path>
                <a:path w="2360295" h="1867535">
                  <a:moveTo>
                    <a:pt x="448509" y="1151416"/>
                  </a:moveTo>
                  <a:lnTo>
                    <a:pt x="449536" y="1148876"/>
                  </a:lnTo>
                  <a:lnTo>
                    <a:pt x="448746" y="1148876"/>
                  </a:lnTo>
                  <a:lnTo>
                    <a:pt x="448509" y="1151416"/>
                  </a:lnTo>
                  <a:close/>
                </a:path>
                <a:path w="2360295" h="1867535">
                  <a:moveTo>
                    <a:pt x="449845" y="1152580"/>
                  </a:moveTo>
                  <a:lnTo>
                    <a:pt x="450641" y="1151416"/>
                  </a:lnTo>
                  <a:lnTo>
                    <a:pt x="449773" y="1151416"/>
                  </a:lnTo>
                  <a:lnTo>
                    <a:pt x="449845" y="1152580"/>
                  </a:lnTo>
                  <a:close/>
                </a:path>
                <a:path w="2360295" h="1867535">
                  <a:moveTo>
                    <a:pt x="449773" y="1152686"/>
                  </a:moveTo>
                  <a:close/>
                </a:path>
                <a:path w="2360295" h="1867535">
                  <a:moveTo>
                    <a:pt x="451431" y="1153956"/>
                  </a:moveTo>
                  <a:lnTo>
                    <a:pt x="459169" y="1153956"/>
                  </a:lnTo>
                  <a:lnTo>
                    <a:pt x="458064" y="1152686"/>
                  </a:lnTo>
                  <a:lnTo>
                    <a:pt x="451273" y="1152686"/>
                  </a:lnTo>
                  <a:lnTo>
                    <a:pt x="451431" y="1153956"/>
                  </a:lnTo>
                  <a:close/>
                </a:path>
                <a:path w="2360295" h="1867535">
                  <a:moveTo>
                    <a:pt x="447719" y="1153956"/>
                  </a:moveTo>
                  <a:lnTo>
                    <a:pt x="448035" y="1153956"/>
                  </a:lnTo>
                  <a:lnTo>
                    <a:pt x="447956" y="1152686"/>
                  </a:lnTo>
                  <a:lnTo>
                    <a:pt x="447719" y="1153956"/>
                  </a:lnTo>
                  <a:close/>
                </a:path>
                <a:path w="2360295" h="1867535">
                  <a:moveTo>
                    <a:pt x="446061" y="1153956"/>
                  </a:moveTo>
                  <a:lnTo>
                    <a:pt x="447719" y="1153956"/>
                  </a:lnTo>
                  <a:lnTo>
                    <a:pt x="445903" y="1152686"/>
                  </a:lnTo>
                  <a:lnTo>
                    <a:pt x="446061" y="1153956"/>
                  </a:lnTo>
                  <a:close/>
                </a:path>
                <a:path w="2360295" h="1867535">
                  <a:moveTo>
                    <a:pt x="451747" y="1156602"/>
                  </a:moveTo>
                  <a:lnTo>
                    <a:pt x="460986" y="1156602"/>
                  </a:lnTo>
                  <a:lnTo>
                    <a:pt x="459169" y="1155332"/>
                  </a:lnTo>
                  <a:lnTo>
                    <a:pt x="451431" y="1155332"/>
                  </a:lnTo>
                  <a:lnTo>
                    <a:pt x="451747" y="1156602"/>
                  </a:lnTo>
                  <a:close/>
                </a:path>
                <a:path w="2360295" h="1867535">
                  <a:moveTo>
                    <a:pt x="460591" y="1160412"/>
                  </a:moveTo>
                  <a:lnTo>
                    <a:pt x="460828" y="1160412"/>
                  </a:lnTo>
                  <a:lnTo>
                    <a:pt x="460907" y="1159142"/>
                  </a:lnTo>
                  <a:lnTo>
                    <a:pt x="460985" y="1156602"/>
                  </a:lnTo>
                  <a:lnTo>
                    <a:pt x="460196" y="1156602"/>
                  </a:lnTo>
                  <a:lnTo>
                    <a:pt x="459722" y="1157872"/>
                  </a:lnTo>
                  <a:lnTo>
                    <a:pt x="452063" y="1157872"/>
                  </a:lnTo>
                  <a:lnTo>
                    <a:pt x="452616" y="1159142"/>
                  </a:lnTo>
                  <a:lnTo>
                    <a:pt x="460512" y="1159142"/>
                  </a:lnTo>
                  <a:lnTo>
                    <a:pt x="460591" y="1160412"/>
                  </a:lnTo>
                  <a:close/>
                </a:path>
                <a:path w="2360295" h="1867535">
                  <a:moveTo>
                    <a:pt x="452063" y="1157872"/>
                  </a:moveTo>
                  <a:lnTo>
                    <a:pt x="459722" y="1157872"/>
                  </a:lnTo>
                  <a:lnTo>
                    <a:pt x="459327" y="1156602"/>
                  </a:lnTo>
                  <a:lnTo>
                    <a:pt x="453405" y="1156602"/>
                  </a:lnTo>
                  <a:lnTo>
                    <a:pt x="452063" y="1157872"/>
                  </a:lnTo>
                  <a:close/>
                </a:path>
                <a:path w="2360295" h="1867535">
                  <a:moveTo>
                    <a:pt x="446377" y="1159142"/>
                  </a:moveTo>
                  <a:lnTo>
                    <a:pt x="446693" y="1157872"/>
                  </a:lnTo>
                  <a:lnTo>
                    <a:pt x="447246" y="1157872"/>
                  </a:lnTo>
                  <a:lnTo>
                    <a:pt x="447167" y="1156602"/>
                  </a:lnTo>
                  <a:lnTo>
                    <a:pt x="445824" y="1156602"/>
                  </a:lnTo>
                  <a:lnTo>
                    <a:pt x="446140" y="1157872"/>
                  </a:lnTo>
                  <a:lnTo>
                    <a:pt x="446377" y="1159142"/>
                  </a:lnTo>
                  <a:close/>
                </a:path>
                <a:path w="2360295" h="1867535">
                  <a:moveTo>
                    <a:pt x="448317" y="1158577"/>
                  </a:moveTo>
                  <a:lnTo>
                    <a:pt x="448273" y="1157872"/>
                  </a:lnTo>
                  <a:lnTo>
                    <a:pt x="447878" y="1157872"/>
                  </a:lnTo>
                  <a:lnTo>
                    <a:pt x="448317" y="1158577"/>
                  </a:lnTo>
                  <a:close/>
                </a:path>
                <a:path w="2360295" h="1867535">
                  <a:moveTo>
                    <a:pt x="448352" y="1159142"/>
                  </a:moveTo>
                  <a:lnTo>
                    <a:pt x="448668" y="1159142"/>
                  </a:lnTo>
                  <a:lnTo>
                    <a:pt x="448317" y="1158577"/>
                  </a:lnTo>
                  <a:lnTo>
                    <a:pt x="448352" y="1159142"/>
                  </a:lnTo>
                  <a:close/>
                </a:path>
                <a:path w="2360295" h="1867535">
                  <a:moveTo>
                    <a:pt x="459169" y="1161682"/>
                  </a:moveTo>
                  <a:lnTo>
                    <a:pt x="459959" y="1161682"/>
                  </a:lnTo>
                  <a:lnTo>
                    <a:pt x="460275" y="1160412"/>
                  </a:lnTo>
                  <a:lnTo>
                    <a:pt x="459959" y="1160412"/>
                  </a:lnTo>
                  <a:lnTo>
                    <a:pt x="458380" y="1159142"/>
                  </a:lnTo>
                  <a:lnTo>
                    <a:pt x="459169" y="1161682"/>
                  </a:lnTo>
                  <a:close/>
                </a:path>
                <a:path w="2360295" h="1867535">
                  <a:moveTo>
                    <a:pt x="450168" y="1160412"/>
                  </a:moveTo>
                  <a:lnTo>
                    <a:pt x="457669" y="1160412"/>
                  </a:lnTo>
                  <a:lnTo>
                    <a:pt x="457827" y="1159142"/>
                  </a:lnTo>
                  <a:lnTo>
                    <a:pt x="451352" y="1159142"/>
                  </a:lnTo>
                  <a:lnTo>
                    <a:pt x="450168" y="1160412"/>
                  </a:lnTo>
                  <a:close/>
                </a:path>
                <a:path w="2360295" h="1867535">
                  <a:moveTo>
                    <a:pt x="446851" y="1160412"/>
                  </a:moveTo>
                  <a:lnTo>
                    <a:pt x="449141" y="1160412"/>
                  </a:lnTo>
                  <a:lnTo>
                    <a:pt x="449852" y="1159142"/>
                  </a:lnTo>
                  <a:lnTo>
                    <a:pt x="445588" y="1159142"/>
                  </a:lnTo>
                  <a:lnTo>
                    <a:pt x="446851" y="1160412"/>
                  </a:lnTo>
                  <a:close/>
                </a:path>
                <a:path w="2360295" h="1867535">
                  <a:moveTo>
                    <a:pt x="444641" y="1166762"/>
                  </a:moveTo>
                  <a:lnTo>
                    <a:pt x="451115" y="1166762"/>
                  </a:lnTo>
                  <a:lnTo>
                    <a:pt x="452063" y="1165492"/>
                  </a:lnTo>
                  <a:lnTo>
                    <a:pt x="457432" y="1165492"/>
                  </a:lnTo>
                  <a:lnTo>
                    <a:pt x="457827" y="1164222"/>
                  </a:lnTo>
                  <a:lnTo>
                    <a:pt x="457827" y="1162952"/>
                  </a:lnTo>
                  <a:lnTo>
                    <a:pt x="457038" y="1161682"/>
                  </a:lnTo>
                  <a:lnTo>
                    <a:pt x="458222" y="1161682"/>
                  </a:lnTo>
                  <a:lnTo>
                    <a:pt x="457432" y="1160412"/>
                  </a:lnTo>
                  <a:lnTo>
                    <a:pt x="445983" y="1160412"/>
                  </a:lnTo>
                  <a:lnTo>
                    <a:pt x="447009" y="1161682"/>
                  </a:lnTo>
                  <a:lnTo>
                    <a:pt x="447720" y="1162952"/>
                  </a:lnTo>
                  <a:lnTo>
                    <a:pt x="446220" y="1164222"/>
                  </a:lnTo>
                  <a:lnTo>
                    <a:pt x="445746" y="1164222"/>
                  </a:lnTo>
                  <a:lnTo>
                    <a:pt x="447088" y="1165492"/>
                  </a:lnTo>
                  <a:lnTo>
                    <a:pt x="444641" y="1166762"/>
                  </a:lnTo>
                  <a:close/>
                </a:path>
                <a:path w="2360295" h="1867535">
                  <a:moveTo>
                    <a:pt x="452458" y="1168032"/>
                  </a:moveTo>
                  <a:lnTo>
                    <a:pt x="457590" y="1168032"/>
                  </a:lnTo>
                  <a:lnTo>
                    <a:pt x="458617" y="1166762"/>
                  </a:lnTo>
                  <a:lnTo>
                    <a:pt x="459880" y="1165492"/>
                  </a:lnTo>
                  <a:lnTo>
                    <a:pt x="452063" y="1165492"/>
                  </a:lnTo>
                  <a:lnTo>
                    <a:pt x="452695" y="1166762"/>
                  </a:lnTo>
                  <a:lnTo>
                    <a:pt x="452932" y="1166762"/>
                  </a:lnTo>
                  <a:lnTo>
                    <a:pt x="452458" y="1168032"/>
                  </a:lnTo>
                  <a:close/>
                </a:path>
                <a:path w="2360295" h="1867535">
                  <a:moveTo>
                    <a:pt x="449256" y="1167223"/>
                  </a:moveTo>
                  <a:lnTo>
                    <a:pt x="449773" y="1166762"/>
                  </a:lnTo>
                  <a:lnTo>
                    <a:pt x="447878" y="1166762"/>
                  </a:lnTo>
                  <a:lnTo>
                    <a:pt x="449256" y="1167223"/>
                  </a:lnTo>
                  <a:close/>
                </a:path>
                <a:path w="2360295" h="1867535">
                  <a:moveTo>
                    <a:pt x="448690" y="1167729"/>
                  </a:moveTo>
                  <a:lnTo>
                    <a:pt x="449256" y="1167223"/>
                  </a:lnTo>
                  <a:lnTo>
                    <a:pt x="447878" y="1166762"/>
                  </a:lnTo>
                  <a:lnTo>
                    <a:pt x="448690" y="1167729"/>
                  </a:lnTo>
                  <a:close/>
                </a:path>
                <a:path w="2360295" h="1867535">
                  <a:moveTo>
                    <a:pt x="446614" y="1169302"/>
                  </a:moveTo>
                  <a:lnTo>
                    <a:pt x="447088" y="1169302"/>
                  </a:lnTo>
                  <a:lnTo>
                    <a:pt x="447246" y="1168032"/>
                  </a:lnTo>
                  <a:lnTo>
                    <a:pt x="448352" y="1168032"/>
                  </a:lnTo>
                  <a:lnTo>
                    <a:pt x="448690" y="1167729"/>
                  </a:lnTo>
                  <a:lnTo>
                    <a:pt x="447878" y="1166762"/>
                  </a:lnTo>
                  <a:lnTo>
                    <a:pt x="446536" y="1166762"/>
                  </a:lnTo>
                  <a:lnTo>
                    <a:pt x="446457" y="1168032"/>
                  </a:lnTo>
                  <a:lnTo>
                    <a:pt x="446614" y="1169302"/>
                  </a:lnTo>
                  <a:close/>
                </a:path>
                <a:path w="2360295" h="1867535">
                  <a:moveTo>
                    <a:pt x="450405" y="1171842"/>
                  </a:moveTo>
                  <a:lnTo>
                    <a:pt x="455379" y="1171842"/>
                  </a:lnTo>
                  <a:lnTo>
                    <a:pt x="455616" y="1169302"/>
                  </a:lnTo>
                  <a:lnTo>
                    <a:pt x="458222" y="1169302"/>
                  </a:lnTo>
                  <a:lnTo>
                    <a:pt x="457985" y="1168032"/>
                  </a:lnTo>
                  <a:lnTo>
                    <a:pt x="451668" y="1168032"/>
                  </a:lnTo>
                  <a:lnTo>
                    <a:pt x="449256" y="1167223"/>
                  </a:lnTo>
                  <a:lnTo>
                    <a:pt x="448690" y="1167729"/>
                  </a:lnTo>
                  <a:lnTo>
                    <a:pt x="450010" y="1169302"/>
                  </a:lnTo>
                  <a:lnTo>
                    <a:pt x="448826" y="1170572"/>
                  </a:lnTo>
                  <a:lnTo>
                    <a:pt x="451431" y="1170572"/>
                  </a:lnTo>
                  <a:lnTo>
                    <a:pt x="450322" y="1171621"/>
                  </a:lnTo>
                  <a:lnTo>
                    <a:pt x="450405" y="1171842"/>
                  </a:lnTo>
                  <a:close/>
                </a:path>
                <a:path w="2360295" h="1867535">
                  <a:moveTo>
                    <a:pt x="458617" y="1171842"/>
                  </a:moveTo>
                  <a:lnTo>
                    <a:pt x="460332" y="1169443"/>
                  </a:lnTo>
                  <a:lnTo>
                    <a:pt x="460354" y="1169302"/>
                  </a:lnTo>
                  <a:lnTo>
                    <a:pt x="455616" y="1169302"/>
                  </a:lnTo>
                  <a:lnTo>
                    <a:pt x="455932" y="1170572"/>
                  </a:lnTo>
                  <a:lnTo>
                    <a:pt x="457432" y="1170572"/>
                  </a:lnTo>
                  <a:lnTo>
                    <a:pt x="458617" y="1171842"/>
                  </a:lnTo>
                  <a:close/>
                </a:path>
                <a:path w="2360295" h="1867535">
                  <a:moveTo>
                    <a:pt x="460433" y="1171842"/>
                  </a:moveTo>
                  <a:lnTo>
                    <a:pt x="460907" y="1170572"/>
                  </a:lnTo>
                  <a:lnTo>
                    <a:pt x="461065" y="1170572"/>
                  </a:lnTo>
                  <a:lnTo>
                    <a:pt x="460433" y="1169443"/>
                  </a:lnTo>
                  <a:lnTo>
                    <a:pt x="460433" y="1171842"/>
                  </a:lnTo>
                  <a:close/>
                </a:path>
                <a:path w="2360295" h="1867535">
                  <a:moveTo>
                    <a:pt x="447641" y="1171842"/>
                  </a:moveTo>
                  <a:lnTo>
                    <a:pt x="450089" y="1171842"/>
                  </a:lnTo>
                  <a:lnTo>
                    <a:pt x="450322" y="1171621"/>
                  </a:lnTo>
                  <a:lnTo>
                    <a:pt x="449931" y="1170572"/>
                  </a:lnTo>
                  <a:lnTo>
                    <a:pt x="447720" y="1170572"/>
                  </a:lnTo>
                  <a:lnTo>
                    <a:pt x="447641" y="1171842"/>
                  </a:lnTo>
                  <a:close/>
                </a:path>
                <a:path w="2360295" h="1867535">
                  <a:moveTo>
                    <a:pt x="448826" y="1173112"/>
                  </a:moveTo>
                  <a:lnTo>
                    <a:pt x="450721" y="1173112"/>
                  </a:lnTo>
                  <a:lnTo>
                    <a:pt x="450743" y="1172749"/>
                  </a:lnTo>
                  <a:lnTo>
                    <a:pt x="450322" y="1171621"/>
                  </a:lnTo>
                  <a:lnTo>
                    <a:pt x="450089" y="1171842"/>
                  </a:lnTo>
                  <a:lnTo>
                    <a:pt x="449141" y="1171842"/>
                  </a:lnTo>
                  <a:lnTo>
                    <a:pt x="448826" y="1173112"/>
                  </a:lnTo>
                  <a:close/>
                </a:path>
                <a:path w="2360295" h="1867535">
                  <a:moveTo>
                    <a:pt x="458117" y="1175482"/>
                  </a:moveTo>
                  <a:lnTo>
                    <a:pt x="463276" y="1173112"/>
                  </a:lnTo>
                  <a:lnTo>
                    <a:pt x="460512" y="1173112"/>
                  </a:lnTo>
                  <a:lnTo>
                    <a:pt x="460196" y="1171842"/>
                  </a:lnTo>
                  <a:lnTo>
                    <a:pt x="459407" y="1173112"/>
                  </a:lnTo>
                  <a:lnTo>
                    <a:pt x="458459" y="1174382"/>
                  </a:lnTo>
                  <a:lnTo>
                    <a:pt x="458117" y="1175482"/>
                  </a:lnTo>
                  <a:close/>
                </a:path>
                <a:path w="2360295" h="1867535">
                  <a:moveTo>
                    <a:pt x="460591" y="1189622"/>
                  </a:moveTo>
                  <a:lnTo>
                    <a:pt x="461697" y="1189622"/>
                  </a:lnTo>
                  <a:lnTo>
                    <a:pt x="461393" y="1188400"/>
                  </a:lnTo>
                  <a:lnTo>
                    <a:pt x="461302" y="1187082"/>
                  </a:lnTo>
                  <a:lnTo>
                    <a:pt x="461192" y="1184259"/>
                  </a:lnTo>
                  <a:lnTo>
                    <a:pt x="461312" y="1183192"/>
                  </a:lnTo>
                  <a:lnTo>
                    <a:pt x="462644" y="1182002"/>
                  </a:lnTo>
                  <a:lnTo>
                    <a:pt x="461933" y="1180732"/>
                  </a:lnTo>
                  <a:lnTo>
                    <a:pt x="460117" y="1179462"/>
                  </a:lnTo>
                  <a:lnTo>
                    <a:pt x="461302" y="1176922"/>
                  </a:lnTo>
                  <a:lnTo>
                    <a:pt x="457748" y="1175652"/>
                  </a:lnTo>
                  <a:lnTo>
                    <a:pt x="457989" y="1175541"/>
                  </a:lnTo>
                  <a:lnTo>
                    <a:pt x="457196" y="1174382"/>
                  </a:lnTo>
                  <a:lnTo>
                    <a:pt x="456643" y="1174382"/>
                  </a:lnTo>
                  <a:lnTo>
                    <a:pt x="456575" y="1172749"/>
                  </a:lnTo>
                  <a:lnTo>
                    <a:pt x="456406" y="1171842"/>
                  </a:lnTo>
                  <a:lnTo>
                    <a:pt x="455853" y="1171842"/>
                  </a:lnTo>
                  <a:lnTo>
                    <a:pt x="455616" y="1173112"/>
                  </a:lnTo>
                  <a:lnTo>
                    <a:pt x="451115" y="1173112"/>
                  </a:lnTo>
                  <a:lnTo>
                    <a:pt x="450247" y="1174382"/>
                  </a:lnTo>
                  <a:lnTo>
                    <a:pt x="450563" y="1175652"/>
                  </a:lnTo>
                  <a:lnTo>
                    <a:pt x="452300" y="1176922"/>
                  </a:lnTo>
                  <a:lnTo>
                    <a:pt x="452695" y="1176922"/>
                  </a:lnTo>
                  <a:lnTo>
                    <a:pt x="453089" y="1178192"/>
                  </a:lnTo>
                  <a:lnTo>
                    <a:pt x="451352" y="1178192"/>
                  </a:lnTo>
                  <a:lnTo>
                    <a:pt x="451510" y="1179462"/>
                  </a:lnTo>
                  <a:lnTo>
                    <a:pt x="451115" y="1179462"/>
                  </a:lnTo>
                  <a:lnTo>
                    <a:pt x="448825" y="1180732"/>
                  </a:lnTo>
                  <a:lnTo>
                    <a:pt x="452931" y="1180732"/>
                  </a:lnTo>
                  <a:lnTo>
                    <a:pt x="453089" y="1183272"/>
                  </a:lnTo>
                  <a:lnTo>
                    <a:pt x="451036" y="1183272"/>
                  </a:lnTo>
                  <a:lnTo>
                    <a:pt x="450799" y="1184542"/>
                  </a:lnTo>
                  <a:lnTo>
                    <a:pt x="447285" y="1184542"/>
                  </a:lnTo>
                  <a:lnTo>
                    <a:pt x="445983" y="1185812"/>
                  </a:lnTo>
                  <a:lnTo>
                    <a:pt x="459880" y="1185812"/>
                  </a:lnTo>
                  <a:lnTo>
                    <a:pt x="460117" y="1187082"/>
                  </a:lnTo>
                  <a:lnTo>
                    <a:pt x="460135" y="1188400"/>
                  </a:lnTo>
                  <a:lnTo>
                    <a:pt x="460591" y="1189622"/>
                  </a:lnTo>
                  <a:close/>
                </a:path>
                <a:path w="2360295" h="1867535">
                  <a:moveTo>
                    <a:pt x="455142" y="1173112"/>
                  </a:moveTo>
                  <a:lnTo>
                    <a:pt x="455300" y="1171842"/>
                  </a:lnTo>
                  <a:lnTo>
                    <a:pt x="454511" y="1171842"/>
                  </a:lnTo>
                  <a:lnTo>
                    <a:pt x="455142" y="1173112"/>
                  </a:lnTo>
                  <a:close/>
                </a:path>
                <a:path w="2360295" h="1867535">
                  <a:moveTo>
                    <a:pt x="450878" y="1173112"/>
                  </a:moveTo>
                  <a:lnTo>
                    <a:pt x="454827" y="1173112"/>
                  </a:lnTo>
                  <a:lnTo>
                    <a:pt x="453563" y="1171842"/>
                  </a:lnTo>
                  <a:lnTo>
                    <a:pt x="450800" y="1171842"/>
                  </a:lnTo>
                  <a:lnTo>
                    <a:pt x="450743" y="1172749"/>
                  </a:lnTo>
                  <a:lnTo>
                    <a:pt x="450878" y="1173112"/>
                  </a:lnTo>
                  <a:close/>
                </a:path>
                <a:path w="2360295" h="1867535">
                  <a:moveTo>
                    <a:pt x="445824" y="1176922"/>
                  </a:moveTo>
                  <a:lnTo>
                    <a:pt x="448211" y="1175937"/>
                  </a:lnTo>
                  <a:lnTo>
                    <a:pt x="448193" y="1175652"/>
                  </a:lnTo>
                  <a:lnTo>
                    <a:pt x="447404" y="1175652"/>
                  </a:lnTo>
                  <a:lnTo>
                    <a:pt x="447167" y="1171842"/>
                  </a:lnTo>
                  <a:lnTo>
                    <a:pt x="446298" y="1174382"/>
                  </a:lnTo>
                  <a:lnTo>
                    <a:pt x="446140" y="1174382"/>
                  </a:lnTo>
                  <a:lnTo>
                    <a:pt x="446130" y="1175937"/>
                  </a:lnTo>
                  <a:lnTo>
                    <a:pt x="445824" y="1176922"/>
                  </a:lnTo>
                  <a:close/>
                </a:path>
                <a:path w="2360295" h="1867535">
                  <a:moveTo>
                    <a:pt x="450721" y="1173112"/>
                  </a:moveTo>
                  <a:lnTo>
                    <a:pt x="450878" y="1173112"/>
                  </a:lnTo>
                  <a:lnTo>
                    <a:pt x="450743" y="1172749"/>
                  </a:lnTo>
                  <a:lnTo>
                    <a:pt x="450721" y="1173112"/>
                  </a:lnTo>
                  <a:close/>
                </a:path>
                <a:path w="2360295" h="1867535">
                  <a:moveTo>
                    <a:pt x="447720" y="1174382"/>
                  </a:moveTo>
                  <a:lnTo>
                    <a:pt x="449457" y="1174382"/>
                  </a:lnTo>
                  <a:lnTo>
                    <a:pt x="448983" y="1173112"/>
                  </a:lnTo>
                  <a:lnTo>
                    <a:pt x="447720" y="1173112"/>
                  </a:lnTo>
                  <a:lnTo>
                    <a:pt x="447720" y="1174382"/>
                  </a:lnTo>
                  <a:close/>
                </a:path>
                <a:path w="2360295" h="1867535">
                  <a:moveTo>
                    <a:pt x="448268" y="1176855"/>
                  </a:moveTo>
                  <a:lnTo>
                    <a:pt x="448904" y="1175652"/>
                  </a:lnTo>
                  <a:lnTo>
                    <a:pt x="448211" y="1175937"/>
                  </a:lnTo>
                  <a:lnTo>
                    <a:pt x="448268" y="1176855"/>
                  </a:lnTo>
                  <a:close/>
                </a:path>
                <a:path w="2360295" h="1867535">
                  <a:moveTo>
                    <a:pt x="447562" y="1178192"/>
                  </a:moveTo>
                  <a:lnTo>
                    <a:pt x="448351" y="1178192"/>
                  </a:lnTo>
                  <a:lnTo>
                    <a:pt x="448268" y="1176855"/>
                  </a:lnTo>
                  <a:lnTo>
                    <a:pt x="447562" y="1178192"/>
                  </a:lnTo>
                  <a:close/>
                </a:path>
                <a:path w="2360295" h="1867535">
                  <a:moveTo>
                    <a:pt x="451352" y="1178192"/>
                  </a:moveTo>
                  <a:lnTo>
                    <a:pt x="452615" y="1178192"/>
                  </a:lnTo>
                  <a:lnTo>
                    <a:pt x="452221" y="1176922"/>
                  </a:lnTo>
                  <a:lnTo>
                    <a:pt x="451194" y="1176922"/>
                  </a:lnTo>
                  <a:lnTo>
                    <a:pt x="451352" y="1178192"/>
                  </a:lnTo>
                  <a:close/>
                </a:path>
                <a:path w="2360295" h="1867535">
                  <a:moveTo>
                    <a:pt x="447720" y="1179462"/>
                  </a:moveTo>
                  <a:lnTo>
                    <a:pt x="451510" y="1179462"/>
                  </a:lnTo>
                  <a:lnTo>
                    <a:pt x="448667" y="1178192"/>
                  </a:lnTo>
                  <a:lnTo>
                    <a:pt x="447720" y="1179462"/>
                  </a:lnTo>
                  <a:close/>
                </a:path>
                <a:path w="2360295" h="1867535">
                  <a:moveTo>
                    <a:pt x="450799" y="1182002"/>
                  </a:moveTo>
                  <a:lnTo>
                    <a:pt x="452931" y="1180732"/>
                  </a:lnTo>
                  <a:lnTo>
                    <a:pt x="449457" y="1180732"/>
                  </a:lnTo>
                  <a:lnTo>
                    <a:pt x="450799" y="1182002"/>
                  </a:lnTo>
                  <a:close/>
                </a:path>
                <a:path w="2360295" h="1867535">
                  <a:moveTo>
                    <a:pt x="448756" y="1183192"/>
                  </a:moveTo>
                  <a:lnTo>
                    <a:pt x="448904" y="1182002"/>
                  </a:lnTo>
                  <a:lnTo>
                    <a:pt x="449141" y="1182002"/>
                  </a:lnTo>
                  <a:lnTo>
                    <a:pt x="449457" y="1180732"/>
                  </a:lnTo>
                  <a:lnTo>
                    <a:pt x="448825" y="1180732"/>
                  </a:lnTo>
                  <a:lnTo>
                    <a:pt x="446535" y="1182002"/>
                  </a:lnTo>
                  <a:lnTo>
                    <a:pt x="448756" y="1183192"/>
                  </a:lnTo>
                  <a:close/>
                </a:path>
                <a:path w="2360295" h="1867535">
                  <a:moveTo>
                    <a:pt x="451036" y="1183272"/>
                  </a:moveTo>
                  <a:lnTo>
                    <a:pt x="451747" y="1183272"/>
                  </a:lnTo>
                  <a:lnTo>
                    <a:pt x="451352" y="1182002"/>
                  </a:lnTo>
                  <a:lnTo>
                    <a:pt x="451036" y="1183272"/>
                  </a:lnTo>
                  <a:close/>
                </a:path>
                <a:path w="2360295" h="1867535">
                  <a:moveTo>
                    <a:pt x="448746" y="1183272"/>
                  </a:moveTo>
                  <a:lnTo>
                    <a:pt x="448904" y="1183272"/>
                  </a:lnTo>
                  <a:lnTo>
                    <a:pt x="448756" y="1183192"/>
                  </a:lnTo>
                  <a:close/>
                </a:path>
                <a:path w="2360295" h="1867535">
                  <a:moveTo>
                    <a:pt x="449812" y="1183907"/>
                  </a:moveTo>
                  <a:lnTo>
                    <a:pt x="450246" y="1183272"/>
                  </a:lnTo>
                  <a:lnTo>
                    <a:pt x="449773" y="1183272"/>
                  </a:lnTo>
                  <a:lnTo>
                    <a:pt x="449812" y="1183907"/>
                  </a:lnTo>
                  <a:close/>
                </a:path>
                <a:path w="2360295" h="1867535">
                  <a:moveTo>
                    <a:pt x="447285" y="1184542"/>
                  </a:moveTo>
                  <a:lnTo>
                    <a:pt x="449378" y="1184542"/>
                  </a:lnTo>
                  <a:lnTo>
                    <a:pt x="449571" y="1184259"/>
                  </a:lnTo>
                  <a:lnTo>
                    <a:pt x="448588" y="1183272"/>
                  </a:lnTo>
                  <a:lnTo>
                    <a:pt x="447285" y="1184542"/>
                  </a:lnTo>
                  <a:close/>
                </a:path>
                <a:path w="2360295" h="1867535">
                  <a:moveTo>
                    <a:pt x="449852" y="1184542"/>
                  </a:moveTo>
                  <a:lnTo>
                    <a:pt x="449812" y="1183907"/>
                  </a:lnTo>
                  <a:lnTo>
                    <a:pt x="449571" y="1184259"/>
                  </a:lnTo>
                  <a:lnTo>
                    <a:pt x="449852" y="1184542"/>
                  </a:lnTo>
                  <a:close/>
                </a:path>
                <a:path w="2360295" h="1867535">
                  <a:moveTo>
                    <a:pt x="459683" y="1203592"/>
                  </a:moveTo>
                  <a:lnTo>
                    <a:pt x="460433" y="1203592"/>
                  </a:lnTo>
                  <a:lnTo>
                    <a:pt x="462249" y="1201052"/>
                  </a:lnTo>
                  <a:lnTo>
                    <a:pt x="460828" y="1198512"/>
                  </a:lnTo>
                  <a:lnTo>
                    <a:pt x="461223" y="1195972"/>
                  </a:lnTo>
                  <a:lnTo>
                    <a:pt x="460275" y="1193432"/>
                  </a:lnTo>
                  <a:lnTo>
                    <a:pt x="460038" y="1192162"/>
                  </a:lnTo>
                  <a:lnTo>
                    <a:pt x="461144" y="1192162"/>
                  </a:lnTo>
                  <a:lnTo>
                    <a:pt x="461302" y="1190892"/>
                  </a:lnTo>
                  <a:lnTo>
                    <a:pt x="459486" y="1190892"/>
                  </a:lnTo>
                  <a:lnTo>
                    <a:pt x="458854" y="1189622"/>
                  </a:lnTo>
                  <a:lnTo>
                    <a:pt x="458617" y="1189622"/>
                  </a:lnTo>
                  <a:lnTo>
                    <a:pt x="460135" y="1188400"/>
                  </a:lnTo>
                  <a:lnTo>
                    <a:pt x="458222" y="1187082"/>
                  </a:lnTo>
                  <a:lnTo>
                    <a:pt x="458222" y="1185812"/>
                  </a:lnTo>
                  <a:lnTo>
                    <a:pt x="445983" y="1185812"/>
                  </a:lnTo>
                  <a:lnTo>
                    <a:pt x="446772" y="1188352"/>
                  </a:lnTo>
                  <a:lnTo>
                    <a:pt x="449457" y="1188352"/>
                  </a:lnTo>
                  <a:lnTo>
                    <a:pt x="449457" y="1190892"/>
                  </a:lnTo>
                  <a:lnTo>
                    <a:pt x="449299" y="1192162"/>
                  </a:lnTo>
                  <a:lnTo>
                    <a:pt x="450167" y="1194702"/>
                  </a:lnTo>
                  <a:lnTo>
                    <a:pt x="448430" y="1195972"/>
                  </a:lnTo>
                  <a:lnTo>
                    <a:pt x="449615" y="1198512"/>
                  </a:lnTo>
                  <a:lnTo>
                    <a:pt x="450641" y="1198512"/>
                  </a:lnTo>
                  <a:lnTo>
                    <a:pt x="450641" y="1199782"/>
                  </a:lnTo>
                  <a:lnTo>
                    <a:pt x="448456" y="1200880"/>
                  </a:lnTo>
                  <a:lnTo>
                    <a:pt x="448509" y="1201052"/>
                  </a:lnTo>
                  <a:lnTo>
                    <a:pt x="448114" y="1201052"/>
                  </a:lnTo>
                  <a:lnTo>
                    <a:pt x="451747" y="1202322"/>
                  </a:lnTo>
                  <a:lnTo>
                    <a:pt x="459091" y="1202322"/>
                  </a:lnTo>
                  <a:lnTo>
                    <a:pt x="459683" y="1203592"/>
                  </a:lnTo>
                  <a:close/>
                </a:path>
                <a:path w="2360295" h="1867535">
                  <a:moveTo>
                    <a:pt x="446851" y="1190892"/>
                  </a:moveTo>
                  <a:lnTo>
                    <a:pt x="447483" y="1189622"/>
                  </a:lnTo>
                  <a:lnTo>
                    <a:pt x="448746" y="1189622"/>
                  </a:lnTo>
                  <a:lnTo>
                    <a:pt x="448983" y="1188352"/>
                  </a:lnTo>
                  <a:lnTo>
                    <a:pt x="446772" y="1188352"/>
                  </a:lnTo>
                  <a:lnTo>
                    <a:pt x="446851" y="1190892"/>
                  </a:lnTo>
                  <a:close/>
                </a:path>
                <a:path w="2360295" h="1867535">
                  <a:moveTo>
                    <a:pt x="460670" y="1190892"/>
                  </a:moveTo>
                  <a:lnTo>
                    <a:pt x="461459" y="1190892"/>
                  </a:lnTo>
                  <a:lnTo>
                    <a:pt x="461144" y="1189622"/>
                  </a:lnTo>
                  <a:lnTo>
                    <a:pt x="460512" y="1189622"/>
                  </a:lnTo>
                  <a:lnTo>
                    <a:pt x="460670" y="1190892"/>
                  </a:lnTo>
                  <a:close/>
                </a:path>
                <a:path w="2360295" h="1867535">
                  <a:moveTo>
                    <a:pt x="448328" y="1200470"/>
                  </a:moveTo>
                  <a:lnTo>
                    <a:pt x="450641" y="1198512"/>
                  </a:lnTo>
                  <a:lnTo>
                    <a:pt x="449930" y="1198512"/>
                  </a:lnTo>
                  <a:lnTo>
                    <a:pt x="448380" y="1200231"/>
                  </a:lnTo>
                  <a:lnTo>
                    <a:pt x="448328" y="1200470"/>
                  </a:lnTo>
                  <a:close/>
                </a:path>
                <a:path w="2360295" h="1867535">
                  <a:moveTo>
                    <a:pt x="447541" y="1199561"/>
                  </a:moveTo>
                  <a:lnTo>
                    <a:pt x="448193" y="1198512"/>
                  </a:lnTo>
                  <a:lnTo>
                    <a:pt x="446693" y="1198512"/>
                  </a:lnTo>
                  <a:lnTo>
                    <a:pt x="447541" y="1199561"/>
                  </a:lnTo>
                  <a:close/>
                </a:path>
                <a:path w="2360295" h="1867535">
                  <a:moveTo>
                    <a:pt x="447404" y="1199782"/>
                  </a:moveTo>
                  <a:lnTo>
                    <a:pt x="447719" y="1199782"/>
                  </a:lnTo>
                  <a:lnTo>
                    <a:pt x="447541" y="1199561"/>
                  </a:lnTo>
                  <a:lnTo>
                    <a:pt x="447404" y="1199782"/>
                  </a:lnTo>
                  <a:close/>
                </a:path>
                <a:path w="2360295" h="1867535">
                  <a:moveTo>
                    <a:pt x="447944" y="1200715"/>
                  </a:moveTo>
                  <a:lnTo>
                    <a:pt x="448165" y="1200470"/>
                  </a:lnTo>
                  <a:lnTo>
                    <a:pt x="448224" y="1200136"/>
                  </a:lnTo>
                  <a:lnTo>
                    <a:pt x="448114" y="1199782"/>
                  </a:lnTo>
                  <a:lnTo>
                    <a:pt x="447719" y="1199782"/>
                  </a:lnTo>
                  <a:lnTo>
                    <a:pt x="446971" y="1200136"/>
                  </a:lnTo>
                  <a:lnTo>
                    <a:pt x="447944" y="1200715"/>
                  </a:lnTo>
                  <a:close/>
                </a:path>
                <a:path w="2360295" h="1867535">
                  <a:moveTo>
                    <a:pt x="446769" y="1200231"/>
                  </a:moveTo>
                  <a:lnTo>
                    <a:pt x="446971" y="1200136"/>
                  </a:lnTo>
                  <a:lnTo>
                    <a:pt x="446377" y="1199782"/>
                  </a:lnTo>
                  <a:lnTo>
                    <a:pt x="446769" y="1200231"/>
                  </a:lnTo>
                  <a:close/>
                </a:path>
                <a:path w="2360295" h="1867535">
                  <a:moveTo>
                    <a:pt x="447009" y="1202322"/>
                  </a:moveTo>
                  <a:lnTo>
                    <a:pt x="447483" y="1201052"/>
                  </a:lnTo>
                  <a:lnTo>
                    <a:pt x="446769" y="1200231"/>
                  </a:lnTo>
                  <a:lnTo>
                    <a:pt x="445035" y="1201052"/>
                  </a:lnTo>
                  <a:lnTo>
                    <a:pt x="447009" y="1202322"/>
                  </a:lnTo>
                  <a:close/>
                </a:path>
                <a:path w="2360295" h="1867535">
                  <a:moveTo>
                    <a:pt x="447999" y="1200748"/>
                  </a:moveTo>
                  <a:lnTo>
                    <a:pt x="448328" y="1200470"/>
                  </a:lnTo>
                  <a:lnTo>
                    <a:pt x="448286" y="1200335"/>
                  </a:lnTo>
                  <a:lnTo>
                    <a:pt x="447944" y="1200715"/>
                  </a:lnTo>
                  <a:close/>
                </a:path>
                <a:path w="2360295" h="1867535">
                  <a:moveTo>
                    <a:pt x="448328" y="1200944"/>
                  </a:moveTo>
                  <a:lnTo>
                    <a:pt x="448415" y="1200748"/>
                  </a:lnTo>
                  <a:lnTo>
                    <a:pt x="448328" y="1200470"/>
                  </a:lnTo>
                  <a:lnTo>
                    <a:pt x="447999" y="1200748"/>
                  </a:lnTo>
                  <a:lnTo>
                    <a:pt x="448328" y="1200944"/>
                  </a:lnTo>
                  <a:close/>
                </a:path>
                <a:path w="2360295" h="1867535">
                  <a:moveTo>
                    <a:pt x="447640" y="1201052"/>
                  </a:moveTo>
                  <a:lnTo>
                    <a:pt x="447843" y="1200880"/>
                  </a:lnTo>
                  <a:lnTo>
                    <a:pt x="447944" y="1200715"/>
                  </a:lnTo>
                  <a:lnTo>
                    <a:pt x="447640" y="1201052"/>
                  </a:lnTo>
                  <a:close/>
                </a:path>
                <a:path w="2360295" h="1867535">
                  <a:moveTo>
                    <a:pt x="448509" y="1201052"/>
                  </a:moveTo>
                  <a:lnTo>
                    <a:pt x="448456" y="1200880"/>
                  </a:lnTo>
                  <a:lnTo>
                    <a:pt x="448328" y="1200944"/>
                  </a:lnTo>
                  <a:lnTo>
                    <a:pt x="448509" y="1201052"/>
                  </a:lnTo>
                  <a:close/>
                </a:path>
                <a:path w="2360295" h="1867535">
                  <a:moveTo>
                    <a:pt x="448114" y="1201052"/>
                  </a:moveTo>
                  <a:lnTo>
                    <a:pt x="448509" y="1201052"/>
                  </a:lnTo>
                  <a:lnTo>
                    <a:pt x="448328" y="1200944"/>
                  </a:lnTo>
                  <a:lnTo>
                    <a:pt x="448114" y="1201052"/>
                  </a:lnTo>
                  <a:close/>
                </a:path>
                <a:path w="2360295" h="1867535">
                  <a:moveTo>
                    <a:pt x="456485" y="1206132"/>
                  </a:moveTo>
                  <a:lnTo>
                    <a:pt x="459091" y="1202322"/>
                  </a:lnTo>
                  <a:lnTo>
                    <a:pt x="451747" y="1202322"/>
                  </a:lnTo>
                  <a:lnTo>
                    <a:pt x="450483" y="1203592"/>
                  </a:lnTo>
                  <a:lnTo>
                    <a:pt x="455142" y="1203592"/>
                  </a:lnTo>
                  <a:lnTo>
                    <a:pt x="456485" y="1206132"/>
                  </a:lnTo>
                  <a:close/>
                </a:path>
                <a:path w="2360295" h="1867535">
                  <a:moveTo>
                    <a:pt x="461223" y="1204862"/>
                  </a:moveTo>
                  <a:lnTo>
                    <a:pt x="461381" y="1204862"/>
                  </a:lnTo>
                  <a:lnTo>
                    <a:pt x="461538" y="1203592"/>
                  </a:lnTo>
                  <a:lnTo>
                    <a:pt x="461381" y="1203592"/>
                  </a:lnTo>
                  <a:lnTo>
                    <a:pt x="461223" y="1204862"/>
                  </a:lnTo>
                  <a:close/>
                </a:path>
                <a:path w="2360295" h="1867535">
                  <a:moveTo>
                    <a:pt x="460275" y="1204862"/>
                  </a:moveTo>
                  <a:lnTo>
                    <a:pt x="461144" y="1204862"/>
                  </a:lnTo>
                  <a:lnTo>
                    <a:pt x="459801" y="1203592"/>
                  </a:lnTo>
                  <a:lnTo>
                    <a:pt x="460275" y="1204862"/>
                  </a:lnTo>
                  <a:close/>
                </a:path>
                <a:path w="2360295" h="1867535">
                  <a:moveTo>
                    <a:pt x="456361" y="1208914"/>
                  </a:moveTo>
                  <a:lnTo>
                    <a:pt x="458380" y="1206132"/>
                  </a:lnTo>
                  <a:lnTo>
                    <a:pt x="455774" y="1206132"/>
                  </a:lnTo>
                  <a:lnTo>
                    <a:pt x="455142" y="1203592"/>
                  </a:lnTo>
                  <a:lnTo>
                    <a:pt x="450483" y="1203592"/>
                  </a:lnTo>
                  <a:lnTo>
                    <a:pt x="450325" y="1204862"/>
                  </a:lnTo>
                  <a:lnTo>
                    <a:pt x="447798" y="1204862"/>
                  </a:lnTo>
                  <a:lnTo>
                    <a:pt x="448983" y="1207402"/>
                  </a:lnTo>
                  <a:lnTo>
                    <a:pt x="455932" y="1207402"/>
                  </a:lnTo>
                  <a:lnTo>
                    <a:pt x="456090" y="1208672"/>
                  </a:lnTo>
                  <a:lnTo>
                    <a:pt x="456361" y="1208914"/>
                  </a:lnTo>
                  <a:close/>
                </a:path>
                <a:path w="2360295" h="1867535">
                  <a:moveTo>
                    <a:pt x="448904" y="1204862"/>
                  </a:moveTo>
                  <a:lnTo>
                    <a:pt x="450168" y="1204862"/>
                  </a:lnTo>
                  <a:lnTo>
                    <a:pt x="449852" y="1203592"/>
                  </a:lnTo>
                  <a:lnTo>
                    <a:pt x="449062" y="1203592"/>
                  </a:lnTo>
                  <a:lnTo>
                    <a:pt x="448904" y="1204862"/>
                  </a:lnTo>
                  <a:close/>
                </a:path>
                <a:path w="2360295" h="1867535">
                  <a:moveTo>
                    <a:pt x="446140" y="1204862"/>
                  </a:moveTo>
                  <a:lnTo>
                    <a:pt x="448036" y="1204862"/>
                  </a:lnTo>
                  <a:lnTo>
                    <a:pt x="447483" y="1203592"/>
                  </a:lnTo>
                  <a:lnTo>
                    <a:pt x="446772" y="1203592"/>
                  </a:lnTo>
                  <a:lnTo>
                    <a:pt x="446140" y="1204862"/>
                  </a:lnTo>
                  <a:close/>
                </a:path>
                <a:path w="2360295" h="1867535">
                  <a:moveTo>
                    <a:pt x="461144" y="1206132"/>
                  </a:moveTo>
                  <a:lnTo>
                    <a:pt x="461302" y="1204862"/>
                  </a:lnTo>
                  <a:lnTo>
                    <a:pt x="460828" y="1204862"/>
                  </a:lnTo>
                  <a:lnTo>
                    <a:pt x="461144" y="1206132"/>
                  </a:lnTo>
                  <a:close/>
                </a:path>
                <a:path w="2360295" h="1867535">
                  <a:moveTo>
                    <a:pt x="446859" y="1210509"/>
                  </a:moveTo>
                  <a:lnTo>
                    <a:pt x="448588" y="1209942"/>
                  </a:lnTo>
                  <a:lnTo>
                    <a:pt x="446772" y="1207402"/>
                  </a:lnTo>
                  <a:lnTo>
                    <a:pt x="446930" y="1204862"/>
                  </a:lnTo>
                  <a:lnTo>
                    <a:pt x="445983" y="1204862"/>
                  </a:lnTo>
                  <a:lnTo>
                    <a:pt x="445667" y="1207402"/>
                  </a:lnTo>
                  <a:lnTo>
                    <a:pt x="445193" y="1208672"/>
                  </a:lnTo>
                  <a:lnTo>
                    <a:pt x="445824" y="1208672"/>
                  </a:lnTo>
                  <a:lnTo>
                    <a:pt x="446535" y="1209942"/>
                  </a:lnTo>
                  <a:lnTo>
                    <a:pt x="446930" y="1209942"/>
                  </a:lnTo>
                  <a:lnTo>
                    <a:pt x="446859" y="1210509"/>
                  </a:lnTo>
                  <a:close/>
                </a:path>
                <a:path w="2360295" h="1867535">
                  <a:moveTo>
                    <a:pt x="451273" y="1209942"/>
                  </a:moveTo>
                  <a:lnTo>
                    <a:pt x="451747" y="1209942"/>
                  </a:lnTo>
                  <a:lnTo>
                    <a:pt x="451589" y="1208672"/>
                  </a:lnTo>
                  <a:lnTo>
                    <a:pt x="455300" y="1208672"/>
                  </a:lnTo>
                  <a:lnTo>
                    <a:pt x="455221" y="1207402"/>
                  </a:lnTo>
                  <a:lnTo>
                    <a:pt x="448983" y="1207402"/>
                  </a:lnTo>
                  <a:lnTo>
                    <a:pt x="450315" y="1208914"/>
                  </a:lnTo>
                  <a:lnTo>
                    <a:pt x="451273" y="1209942"/>
                  </a:lnTo>
                  <a:close/>
                </a:path>
                <a:path w="2360295" h="1867535">
                  <a:moveTo>
                    <a:pt x="459959" y="1209942"/>
                  </a:moveTo>
                  <a:lnTo>
                    <a:pt x="460591" y="1209942"/>
                  </a:lnTo>
                  <a:lnTo>
                    <a:pt x="460038" y="1208672"/>
                  </a:lnTo>
                  <a:lnTo>
                    <a:pt x="459603" y="1208796"/>
                  </a:lnTo>
                  <a:lnTo>
                    <a:pt x="459959" y="1209942"/>
                  </a:lnTo>
                  <a:close/>
                </a:path>
                <a:path w="2360295" h="1867535">
                  <a:moveTo>
                    <a:pt x="454027" y="1210689"/>
                  </a:moveTo>
                  <a:lnTo>
                    <a:pt x="453958" y="1209942"/>
                  </a:lnTo>
                  <a:lnTo>
                    <a:pt x="455537" y="1209942"/>
                  </a:lnTo>
                  <a:lnTo>
                    <a:pt x="455458" y="1208672"/>
                  </a:lnTo>
                  <a:lnTo>
                    <a:pt x="453247" y="1208672"/>
                  </a:lnTo>
                  <a:lnTo>
                    <a:pt x="453563" y="1209942"/>
                  </a:lnTo>
                  <a:lnTo>
                    <a:pt x="454027" y="1210689"/>
                  </a:lnTo>
                  <a:close/>
                </a:path>
                <a:path w="2360295" h="1867535">
                  <a:moveTo>
                    <a:pt x="446010" y="1210662"/>
                  </a:moveTo>
                  <a:lnTo>
                    <a:pt x="445824" y="1208672"/>
                  </a:lnTo>
                  <a:lnTo>
                    <a:pt x="445193" y="1208672"/>
                  </a:lnTo>
                  <a:lnTo>
                    <a:pt x="445667" y="1209942"/>
                  </a:lnTo>
                  <a:lnTo>
                    <a:pt x="445851" y="1210534"/>
                  </a:lnTo>
                  <a:lnTo>
                    <a:pt x="446010" y="1210662"/>
                  </a:lnTo>
                  <a:close/>
                </a:path>
                <a:path w="2360295" h="1867535">
                  <a:moveTo>
                    <a:pt x="457511" y="1209942"/>
                  </a:moveTo>
                  <a:lnTo>
                    <a:pt x="459012" y="1209942"/>
                  </a:lnTo>
                  <a:lnTo>
                    <a:pt x="459497" y="1208827"/>
                  </a:lnTo>
                  <a:lnTo>
                    <a:pt x="457050" y="1209530"/>
                  </a:lnTo>
                  <a:lnTo>
                    <a:pt x="457511" y="1209942"/>
                  </a:lnTo>
                  <a:close/>
                </a:path>
                <a:path w="2360295" h="1867535">
                  <a:moveTo>
                    <a:pt x="455616" y="1209942"/>
                  </a:moveTo>
                  <a:lnTo>
                    <a:pt x="457050" y="1209530"/>
                  </a:lnTo>
                  <a:lnTo>
                    <a:pt x="456361" y="1208914"/>
                  </a:lnTo>
                  <a:lnTo>
                    <a:pt x="455616" y="1209942"/>
                  </a:lnTo>
                  <a:close/>
                </a:path>
                <a:path w="2360295" h="1867535">
                  <a:moveTo>
                    <a:pt x="454352" y="1211212"/>
                  </a:moveTo>
                  <a:lnTo>
                    <a:pt x="458696" y="1211212"/>
                  </a:lnTo>
                  <a:lnTo>
                    <a:pt x="458459" y="1209942"/>
                  </a:lnTo>
                  <a:lnTo>
                    <a:pt x="454905" y="1209942"/>
                  </a:lnTo>
                  <a:lnTo>
                    <a:pt x="454352" y="1211212"/>
                  </a:lnTo>
                  <a:close/>
                </a:path>
                <a:path w="2360295" h="1867535">
                  <a:moveTo>
                    <a:pt x="454352" y="1211212"/>
                  </a:moveTo>
                  <a:lnTo>
                    <a:pt x="454905" y="1209942"/>
                  </a:lnTo>
                  <a:lnTo>
                    <a:pt x="453958" y="1209942"/>
                  </a:lnTo>
                  <a:lnTo>
                    <a:pt x="454066" y="1210751"/>
                  </a:lnTo>
                  <a:lnTo>
                    <a:pt x="454352" y="1211212"/>
                  </a:lnTo>
                  <a:close/>
                </a:path>
                <a:path w="2360295" h="1867535">
                  <a:moveTo>
                    <a:pt x="444561" y="1212482"/>
                  </a:moveTo>
                  <a:lnTo>
                    <a:pt x="446377" y="1212482"/>
                  </a:lnTo>
                  <a:lnTo>
                    <a:pt x="444719" y="1211212"/>
                  </a:lnTo>
                  <a:lnTo>
                    <a:pt x="445937" y="1210812"/>
                  </a:lnTo>
                  <a:lnTo>
                    <a:pt x="445819" y="1210509"/>
                  </a:lnTo>
                  <a:lnTo>
                    <a:pt x="445114" y="1209942"/>
                  </a:lnTo>
                  <a:lnTo>
                    <a:pt x="444403" y="1209942"/>
                  </a:lnTo>
                  <a:lnTo>
                    <a:pt x="444008" y="1211212"/>
                  </a:lnTo>
                  <a:lnTo>
                    <a:pt x="444324" y="1211212"/>
                  </a:lnTo>
                  <a:lnTo>
                    <a:pt x="444561" y="1212482"/>
                  </a:lnTo>
                  <a:close/>
                </a:path>
                <a:path w="2360295" h="1867535">
                  <a:moveTo>
                    <a:pt x="446693" y="1211212"/>
                  </a:moveTo>
                  <a:lnTo>
                    <a:pt x="446859" y="1210509"/>
                  </a:lnTo>
                  <a:lnTo>
                    <a:pt x="446121" y="1210751"/>
                  </a:lnTo>
                  <a:lnTo>
                    <a:pt x="446693" y="1211212"/>
                  </a:lnTo>
                  <a:close/>
                </a:path>
                <a:path w="2360295" h="1867535">
                  <a:moveTo>
                    <a:pt x="445937" y="1210812"/>
                  </a:moveTo>
                  <a:lnTo>
                    <a:pt x="446010" y="1210662"/>
                  </a:lnTo>
                  <a:lnTo>
                    <a:pt x="445851" y="1210534"/>
                  </a:lnTo>
                  <a:lnTo>
                    <a:pt x="445937" y="1210812"/>
                  </a:lnTo>
                  <a:close/>
                </a:path>
                <a:path w="2360295" h="1867535">
                  <a:moveTo>
                    <a:pt x="454352" y="1216292"/>
                  </a:moveTo>
                  <a:lnTo>
                    <a:pt x="461460" y="1216292"/>
                  </a:lnTo>
                  <a:lnTo>
                    <a:pt x="459880" y="1215022"/>
                  </a:lnTo>
                  <a:lnTo>
                    <a:pt x="460196" y="1213752"/>
                  </a:lnTo>
                  <a:lnTo>
                    <a:pt x="461618" y="1213752"/>
                  </a:lnTo>
                  <a:lnTo>
                    <a:pt x="461381" y="1212482"/>
                  </a:lnTo>
                  <a:lnTo>
                    <a:pt x="460433" y="1211212"/>
                  </a:lnTo>
                  <a:lnTo>
                    <a:pt x="454352" y="1211212"/>
                  </a:lnTo>
                  <a:lnTo>
                    <a:pt x="454027" y="1210689"/>
                  </a:lnTo>
                  <a:lnTo>
                    <a:pt x="454195" y="1212482"/>
                  </a:lnTo>
                  <a:lnTo>
                    <a:pt x="454826" y="1213752"/>
                  </a:lnTo>
                  <a:lnTo>
                    <a:pt x="454905" y="1215022"/>
                  </a:lnTo>
                  <a:lnTo>
                    <a:pt x="454352" y="1216292"/>
                  </a:lnTo>
                  <a:close/>
                </a:path>
                <a:path w="2360295" h="1867535">
                  <a:moveTo>
                    <a:pt x="452931" y="1213752"/>
                  </a:moveTo>
                  <a:lnTo>
                    <a:pt x="453879" y="1211212"/>
                  </a:lnTo>
                  <a:lnTo>
                    <a:pt x="450878" y="1211212"/>
                  </a:lnTo>
                  <a:lnTo>
                    <a:pt x="452694" y="1212482"/>
                  </a:lnTo>
                  <a:lnTo>
                    <a:pt x="451510" y="1212482"/>
                  </a:lnTo>
                  <a:lnTo>
                    <a:pt x="452931" y="1213752"/>
                  </a:lnTo>
                  <a:close/>
                </a:path>
                <a:path w="2360295" h="1867535">
                  <a:moveTo>
                    <a:pt x="460354" y="1215022"/>
                  </a:moveTo>
                  <a:lnTo>
                    <a:pt x="461776" y="1215022"/>
                  </a:lnTo>
                  <a:lnTo>
                    <a:pt x="461697" y="1213752"/>
                  </a:lnTo>
                  <a:lnTo>
                    <a:pt x="460196" y="1213752"/>
                  </a:lnTo>
                  <a:lnTo>
                    <a:pt x="460354" y="1215022"/>
                  </a:lnTo>
                  <a:close/>
                </a:path>
                <a:path w="2360295" h="1867535">
                  <a:moveTo>
                    <a:pt x="461463" y="1216234"/>
                  </a:moveTo>
                  <a:lnTo>
                    <a:pt x="461539" y="1215022"/>
                  </a:lnTo>
                  <a:lnTo>
                    <a:pt x="460749" y="1215022"/>
                  </a:lnTo>
                  <a:lnTo>
                    <a:pt x="461400" y="1216186"/>
                  </a:lnTo>
                  <a:close/>
                </a:path>
                <a:path w="2360295" h="1867535">
                  <a:moveTo>
                    <a:pt x="451272" y="1216292"/>
                  </a:moveTo>
                  <a:lnTo>
                    <a:pt x="452299" y="1216292"/>
                  </a:lnTo>
                  <a:lnTo>
                    <a:pt x="451904" y="1215022"/>
                  </a:lnTo>
                  <a:lnTo>
                    <a:pt x="450957" y="1215022"/>
                  </a:lnTo>
                  <a:lnTo>
                    <a:pt x="451272" y="1216292"/>
                  </a:lnTo>
                  <a:close/>
                </a:path>
                <a:path w="2360295" h="1867535">
                  <a:moveTo>
                    <a:pt x="461460" y="1216292"/>
                  </a:moveTo>
                  <a:close/>
                </a:path>
                <a:path w="2360295" h="1867535">
                  <a:moveTo>
                    <a:pt x="451904" y="1218832"/>
                  </a:moveTo>
                  <a:lnTo>
                    <a:pt x="460749" y="1218832"/>
                  </a:lnTo>
                  <a:lnTo>
                    <a:pt x="462407" y="1216292"/>
                  </a:lnTo>
                  <a:lnTo>
                    <a:pt x="451509" y="1216292"/>
                  </a:lnTo>
                  <a:lnTo>
                    <a:pt x="451115" y="1217562"/>
                  </a:lnTo>
                  <a:lnTo>
                    <a:pt x="452062" y="1217562"/>
                  </a:lnTo>
                  <a:lnTo>
                    <a:pt x="451904" y="1218832"/>
                  </a:lnTo>
                  <a:close/>
                </a:path>
                <a:path w="2360295" h="1867535">
                  <a:moveTo>
                    <a:pt x="450404" y="1232802"/>
                  </a:moveTo>
                  <a:lnTo>
                    <a:pt x="450878" y="1232802"/>
                  </a:lnTo>
                  <a:lnTo>
                    <a:pt x="451036" y="1231532"/>
                  </a:lnTo>
                  <a:lnTo>
                    <a:pt x="450562" y="1231532"/>
                  </a:lnTo>
                  <a:lnTo>
                    <a:pt x="452221" y="1230579"/>
                  </a:lnTo>
                  <a:lnTo>
                    <a:pt x="452221" y="1230000"/>
                  </a:lnTo>
                  <a:lnTo>
                    <a:pt x="450089" y="1228992"/>
                  </a:lnTo>
                  <a:lnTo>
                    <a:pt x="451352" y="1227722"/>
                  </a:lnTo>
                  <a:lnTo>
                    <a:pt x="450325" y="1226452"/>
                  </a:lnTo>
                  <a:lnTo>
                    <a:pt x="447403" y="1226452"/>
                  </a:lnTo>
                  <a:lnTo>
                    <a:pt x="447088" y="1225182"/>
                  </a:lnTo>
                  <a:lnTo>
                    <a:pt x="446851" y="1223912"/>
                  </a:lnTo>
                  <a:lnTo>
                    <a:pt x="446535" y="1222642"/>
                  </a:lnTo>
                  <a:lnTo>
                    <a:pt x="448114" y="1222642"/>
                  </a:lnTo>
                  <a:lnTo>
                    <a:pt x="448430" y="1221372"/>
                  </a:lnTo>
                  <a:lnTo>
                    <a:pt x="451114" y="1220102"/>
                  </a:lnTo>
                  <a:lnTo>
                    <a:pt x="447640" y="1218832"/>
                  </a:lnTo>
                  <a:lnTo>
                    <a:pt x="448746" y="1216292"/>
                  </a:lnTo>
                  <a:lnTo>
                    <a:pt x="448272" y="1216292"/>
                  </a:lnTo>
                  <a:lnTo>
                    <a:pt x="447798" y="1217562"/>
                  </a:lnTo>
                  <a:lnTo>
                    <a:pt x="445113" y="1217562"/>
                  </a:lnTo>
                  <a:lnTo>
                    <a:pt x="445035" y="1218832"/>
                  </a:lnTo>
                  <a:lnTo>
                    <a:pt x="443929" y="1220102"/>
                  </a:lnTo>
                  <a:lnTo>
                    <a:pt x="445824" y="1222642"/>
                  </a:lnTo>
                  <a:lnTo>
                    <a:pt x="445982" y="1226452"/>
                  </a:lnTo>
                  <a:lnTo>
                    <a:pt x="449062" y="1227722"/>
                  </a:lnTo>
                  <a:lnTo>
                    <a:pt x="445587" y="1228992"/>
                  </a:lnTo>
                  <a:lnTo>
                    <a:pt x="448588" y="1228992"/>
                  </a:lnTo>
                  <a:lnTo>
                    <a:pt x="448904" y="1230262"/>
                  </a:lnTo>
                  <a:lnTo>
                    <a:pt x="449299" y="1230262"/>
                  </a:lnTo>
                  <a:lnTo>
                    <a:pt x="450089" y="1231532"/>
                  </a:lnTo>
                  <a:lnTo>
                    <a:pt x="450404" y="1232802"/>
                  </a:lnTo>
                  <a:close/>
                </a:path>
                <a:path w="2360295" h="1867535">
                  <a:moveTo>
                    <a:pt x="445192" y="1217562"/>
                  </a:moveTo>
                  <a:lnTo>
                    <a:pt x="447324" y="1217562"/>
                  </a:lnTo>
                  <a:lnTo>
                    <a:pt x="446851" y="1216292"/>
                  </a:lnTo>
                  <a:lnTo>
                    <a:pt x="445034" y="1216292"/>
                  </a:lnTo>
                  <a:lnTo>
                    <a:pt x="445192" y="1217562"/>
                  </a:lnTo>
                  <a:close/>
                </a:path>
                <a:path w="2360295" h="1867535">
                  <a:moveTo>
                    <a:pt x="450641" y="1218832"/>
                  </a:moveTo>
                  <a:lnTo>
                    <a:pt x="451431" y="1218832"/>
                  </a:lnTo>
                  <a:lnTo>
                    <a:pt x="451746" y="1217562"/>
                  </a:lnTo>
                  <a:lnTo>
                    <a:pt x="450720" y="1217562"/>
                  </a:lnTo>
                  <a:lnTo>
                    <a:pt x="450641" y="1218832"/>
                  </a:lnTo>
                  <a:close/>
                </a:path>
                <a:path w="2360295" h="1867535">
                  <a:moveTo>
                    <a:pt x="454984" y="1220102"/>
                  </a:moveTo>
                  <a:lnTo>
                    <a:pt x="460986" y="1220102"/>
                  </a:lnTo>
                  <a:lnTo>
                    <a:pt x="460591" y="1218832"/>
                  </a:lnTo>
                  <a:lnTo>
                    <a:pt x="454984" y="1218832"/>
                  </a:lnTo>
                  <a:lnTo>
                    <a:pt x="454984" y="1220102"/>
                  </a:lnTo>
                  <a:close/>
                </a:path>
                <a:path w="2360295" h="1867535">
                  <a:moveTo>
                    <a:pt x="453799" y="1223912"/>
                  </a:moveTo>
                  <a:lnTo>
                    <a:pt x="454115" y="1223912"/>
                  </a:lnTo>
                  <a:lnTo>
                    <a:pt x="454115" y="1222642"/>
                  </a:lnTo>
                  <a:lnTo>
                    <a:pt x="453483" y="1222642"/>
                  </a:lnTo>
                  <a:lnTo>
                    <a:pt x="453562" y="1221372"/>
                  </a:lnTo>
                  <a:lnTo>
                    <a:pt x="453957" y="1221372"/>
                  </a:lnTo>
                  <a:lnTo>
                    <a:pt x="454747" y="1218832"/>
                  </a:lnTo>
                  <a:lnTo>
                    <a:pt x="451588" y="1218832"/>
                  </a:lnTo>
                  <a:lnTo>
                    <a:pt x="453089" y="1222642"/>
                  </a:lnTo>
                  <a:lnTo>
                    <a:pt x="453799" y="1223912"/>
                  </a:lnTo>
                  <a:close/>
                </a:path>
                <a:path w="2360295" h="1867535">
                  <a:moveTo>
                    <a:pt x="451272" y="1227722"/>
                  </a:moveTo>
                  <a:lnTo>
                    <a:pt x="461144" y="1227722"/>
                  </a:lnTo>
                  <a:lnTo>
                    <a:pt x="460907" y="1226452"/>
                  </a:lnTo>
                  <a:lnTo>
                    <a:pt x="462486" y="1225182"/>
                  </a:lnTo>
                  <a:lnTo>
                    <a:pt x="460907" y="1222642"/>
                  </a:lnTo>
                  <a:lnTo>
                    <a:pt x="461776" y="1220102"/>
                  </a:lnTo>
                  <a:lnTo>
                    <a:pt x="455221" y="1220102"/>
                  </a:lnTo>
                  <a:lnTo>
                    <a:pt x="455378" y="1221372"/>
                  </a:lnTo>
                  <a:lnTo>
                    <a:pt x="455852" y="1223912"/>
                  </a:lnTo>
                  <a:lnTo>
                    <a:pt x="454826" y="1225182"/>
                  </a:lnTo>
                  <a:lnTo>
                    <a:pt x="452694" y="1225182"/>
                  </a:lnTo>
                  <a:lnTo>
                    <a:pt x="452457" y="1226452"/>
                  </a:lnTo>
                  <a:lnTo>
                    <a:pt x="452299" y="1226452"/>
                  </a:lnTo>
                  <a:lnTo>
                    <a:pt x="451272" y="1227722"/>
                  </a:lnTo>
                  <a:close/>
                </a:path>
                <a:path w="2360295" h="1867535">
                  <a:moveTo>
                    <a:pt x="447403" y="1226452"/>
                  </a:moveTo>
                  <a:lnTo>
                    <a:pt x="451430" y="1226452"/>
                  </a:lnTo>
                  <a:lnTo>
                    <a:pt x="450088" y="1223912"/>
                  </a:lnTo>
                  <a:lnTo>
                    <a:pt x="448982" y="1225182"/>
                  </a:lnTo>
                  <a:lnTo>
                    <a:pt x="447719" y="1225182"/>
                  </a:lnTo>
                  <a:lnTo>
                    <a:pt x="447403" y="1226452"/>
                  </a:lnTo>
                  <a:close/>
                </a:path>
                <a:path w="2360295" h="1867535">
                  <a:moveTo>
                    <a:pt x="451905" y="1234072"/>
                  </a:moveTo>
                  <a:lnTo>
                    <a:pt x="452457" y="1234072"/>
                  </a:lnTo>
                  <a:lnTo>
                    <a:pt x="452773" y="1232802"/>
                  </a:lnTo>
                  <a:lnTo>
                    <a:pt x="459486" y="1232802"/>
                  </a:lnTo>
                  <a:lnTo>
                    <a:pt x="460512" y="1231532"/>
                  </a:lnTo>
                  <a:lnTo>
                    <a:pt x="458380" y="1227722"/>
                  </a:lnTo>
                  <a:lnTo>
                    <a:pt x="451668" y="1227722"/>
                  </a:lnTo>
                  <a:lnTo>
                    <a:pt x="451905" y="1228992"/>
                  </a:lnTo>
                  <a:lnTo>
                    <a:pt x="452221" y="1228992"/>
                  </a:lnTo>
                  <a:lnTo>
                    <a:pt x="452221" y="1230000"/>
                  </a:lnTo>
                  <a:lnTo>
                    <a:pt x="452773" y="1230262"/>
                  </a:lnTo>
                  <a:lnTo>
                    <a:pt x="452221" y="1230579"/>
                  </a:lnTo>
                  <a:lnTo>
                    <a:pt x="452221" y="1231532"/>
                  </a:lnTo>
                  <a:lnTo>
                    <a:pt x="451984" y="1232802"/>
                  </a:lnTo>
                  <a:lnTo>
                    <a:pt x="451905" y="1234072"/>
                  </a:lnTo>
                  <a:close/>
                </a:path>
                <a:path w="2360295" h="1867535">
                  <a:moveTo>
                    <a:pt x="446851" y="1231532"/>
                  </a:moveTo>
                  <a:lnTo>
                    <a:pt x="449299" y="1231532"/>
                  </a:lnTo>
                  <a:lnTo>
                    <a:pt x="448588" y="1230262"/>
                  </a:lnTo>
                  <a:lnTo>
                    <a:pt x="448351" y="1228992"/>
                  </a:lnTo>
                  <a:lnTo>
                    <a:pt x="445587" y="1228992"/>
                  </a:lnTo>
                  <a:lnTo>
                    <a:pt x="446377" y="1230262"/>
                  </a:lnTo>
                  <a:lnTo>
                    <a:pt x="446693" y="1230262"/>
                  </a:lnTo>
                  <a:lnTo>
                    <a:pt x="446851" y="1231532"/>
                  </a:lnTo>
                  <a:close/>
                </a:path>
                <a:path w="2360295" h="1867535">
                  <a:moveTo>
                    <a:pt x="452221" y="1230579"/>
                  </a:moveTo>
                  <a:lnTo>
                    <a:pt x="452773" y="1230262"/>
                  </a:lnTo>
                  <a:lnTo>
                    <a:pt x="452221" y="1230000"/>
                  </a:lnTo>
                  <a:lnTo>
                    <a:pt x="452221" y="1230579"/>
                  </a:lnTo>
                  <a:close/>
                </a:path>
                <a:path w="2360295" h="1867535">
                  <a:moveTo>
                    <a:pt x="460117" y="1249312"/>
                  </a:moveTo>
                  <a:lnTo>
                    <a:pt x="461776" y="1249312"/>
                  </a:lnTo>
                  <a:lnTo>
                    <a:pt x="461776" y="1245502"/>
                  </a:lnTo>
                  <a:lnTo>
                    <a:pt x="462170" y="1242962"/>
                  </a:lnTo>
                  <a:lnTo>
                    <a:pt x="461223" y="1240422"/>
                  </a:lnTo>
                  <a:lnTo>
                    <a:pt x="460703" y="1239377"/>
                  </a:lnTo>
                  <a:lnTo>
                    <a:pt x="460633" y="1239004"/>
                  </a:lnTo>
                  <a:lnTo>
                    <a:pt x="461302" y="1236612"/>
                  </a:lnTo>
                  <a:lnTo>
                    <a:pt x="460591" y="1235342"/>
                  </a:lnTo>
                  <a:lnTo>
                    <a:pt x="463434" y="1235342"/>
                  </a:lnTo>
                  <a:lnTo>
                    <a:pt x="459565" y="1234072"/>
                  </a:lnTo>
                  <a:lnTo>
                    <a:pt x="461460" y="1232802"/>
                  </a:lnTo>
                  <a:lnTo>
                    <a:pt x="453721" y="1232802"/>
                  </a:lnTo>
                  <a:lnTo>
                    <a:pt x="453878" y="1234072"/>
                  </a:lnTo>
                  <a:lnTo>
                    <a:pt x="453879" y="1236865"/>
                  </a:lnTo>
                  <a:lnTo>
                    <a:pt x="454195" y="1237882"/>
                  </a:lnTo>
                  <a:lnTo>
                    <a:pt x="453642" y="1237882"/>
                  </a:lnTo>
                  <a:lnTo>
                    <a:pt x="453622" y="1238040"/>
                  </a:lnTo>
                  <a:lnTo>
                    <a:pt x="454036" y="1239152"/>
                  </a:lnTo>
                  <a:lnTo>
                    <a:pt x="454589" y="1239152"/>
                  </a:lnTo>
                  <a:lnTo>
                    <a:pt x="454330" y="1239377"/>
                  </a:lnTo>
                  <a:lnTo>
                    <a:pt x="455695" y="1240422"/>
                  </a:lnTo>
                  <a:lnTo>
                    <a:pt x="455063" y="1240422"/>
                  </a:lnTo>
                  <a:lnTo>
                    <a:pt x="452773" y="1241692"/>
                  </a:lnTo>
                  <a:lnTo>
                    <a:pt x="454668" y="1242962"/>
                  </a:lnTo>
                  <a:lnTo>
                    <a:pt x="454905" y="1244232"/>
                  </a:lnTo>
                  <a:lnTo>
                    <a:pt x="454905" y="1245502"/>
                  </a:lnTo>
                  <a:lnTo>
                    <a:pt x="453089" y="1245502"/>
                  </a:lnTo>
                  <a:lnTo>
                    <a:pt x="453089" y="1246772"/>
                  </a:lnTo>
                  <a:lnTo>
                    <a:pt x="456564" y="1246772"/>
                  </a:lnTo>
                  <a:lnTo>
                    <a:pt x="456958" y="1248042"/>
                  </a:lnTo>
                  <a:lnTo>
                    <a:pt x="460749" y="1248042"/>
                  </a:lnTo>
                  <a:lnTo>
                    <a:pt x="460117" y="1249312"/>
                  </a:lnTo>
                  <a:close/>
                </a:path>
                <a:path w="2360295" h="1867535">
                  <a:moveTo>
                    <a:pt x="452536" y="1234072"/>
                  </a:moveTo>
                  <a:lnTo>
                    <a:pt x="453089" y="1234072"/>
                  </a:lnTo>
                  <a:lnTo>
                    <a:pt x="453563" y="1232802"/>
                  </a:lnTo>
                  <a:lnTo>
                    <a:pt x="452536" y="1234072"/>
                  </a:lnTo>
                  <a:close/>
                </a:path>
                <a:path w="2360295" h="1867535">
                  <a:moveTo>
                    <a:pt x="452379" y="1235342"/>
                  </a:moveTo>
                  <a:lnTo>
                    <a:pt x="452536" y="1235342"/>
                  </a:lnTo>
                  <a:lnTo>
                    <a:pt x="453010" y="1234072"/>
                  </a:lnTo>
                  <a:lnTo>
                    <a:pt x="452142" y="1234072"/>
                  </a:lnTo>
                  <a:lnTo>
                    <a:pt x="452379" y="1235342"/>
                  </a:lnTo>
                  <a:close/>
                </a:path>
                <a:path w="2360295" h="1867535">
                  <a:moveTo>
                    <a:pt x="451431" y="1237882"/>
                  </a:moveTo>
                  <a:lnTo>
                    <a:pt x="452457" y="1237882"/>
                  </a:lnTo>
                  <a:lnTo>
                    <a:pt x="453484" y="1236612"/>
                  </a:lnTo>
                  <a:lnTo>
                    <a:pt x="453247" y="1235342"/>
                  </a:lnTo>
                  <a:lnTo>
                    <a:pt x="452852" y="1235342"/>
                  </a:lnTo>
                  <a:lnTo>
                    <a:pt x="452299" y="1236612"/>
                  </a:lnTo>
                  <a:lnTo>
                    <a:pt x="451826" y="1236612"/>
                  </a:lnTo>
                  <a:lnTo>
                    <a:pt x="451431" y="1237882"/>
                  </a:lnTo>
                  <a:close/>
                </a:path>
                <a:path w="2360295" h="1867535">
                  <a:moveTo>
                    <a:pt x="452457" y="1239152"/>
                  </a:moveTo>
                  <a:lnTo>
                    <a:pt x="453484" y="1239152"/>
                  </a:lnTo>
                  <a:lnTo>
                    <a:pt x="453563" y="1237882"/>
                  </a:lnTo>
                  <a:lnTo>
                    <a:pt x="453879" y="1236865"/>
                  </a:lnTo>
                  <a:lnTo>
                    <a:pt x="453800" y="1236612"/>
                  </a:lnTo>
                  <a:lnTo>
                    <a:pt x="452457" y="1237882"/>
                  </a:lnTo>
                  <a:lnTo>
                    <a:pt x="451510" y="1237882"/>
                  </a:lnTo>
                  <a:lnTo>
                    <a:pt x="452457" y="1239152"/>
                  </a:lnTo>
                  <a:close/>
                </a:path>
                <a:path w="2360295" h="1867535">
                  <a:moveTo>
                    <a:pt x="447707" y="1239004"/>
                  </a:moveTo>
                  <a:lnTo>
                    <a:pt x="449907" y="1237931"/>
                  </a:lnTo>
                  <a:lnTo>
                    <a:pt x="448193" y="1237882"/>
                  </a:lnTo>
                  <a:lnTo>
                    <a:pt x="447956" y="1236612"/>
                  </a:lnTo>
                  <a:lnTo>
                    <a:pt x="447719" y="1236612"/>
                  </a:lnTo>
                  <a:lnTo>
                    <a:pt x="447009" y="1237882"/>
                  </a:lnTo>
                  <a:lnTo>
                    <a:pt x="447707" y="1239004"/>
                  </a:lnTo>
                  <a:close/>
                </a:path>
                <a:path w="2360295" h="1867535">
                  <a:moveTo>
                    <a:pt x="453563" y="1237882"/>
                  </a:moveTo>
                  <a:lnTo>
                    <a:pt x="454195" y="1237882"/>
                  </a:lnTo>
                  <a:lnTo>
                    <a:pt x="453879" y="1236865"/>
                  </a:lnTo>
                  <a:lnTo>
                    <a:pt x="453563" y="1237882"/>
                  </a:lnTo>
                  <a:close/>
                </a:path>
                <a:path w="2360295" h="1867535">
                  <a:moveTo>
                    <a:pt x="453622" y="1238040"/>
                  </a:moveTo>
                  <a:lnTo>
                    <a:pt x="453642" y="1237882"/>
                  </a:lnTo>
                  <a:lnTo>
                    <a:pt x="453622" y="1238040"/>
                  </a:lnTo>
                  <a:close/>
                </a:path>
                <a:path w="2360295" h="1867535">
                  <a:moveTo>
                    <a:pt x="449947" y="1237912"/>
                  </a:moveTo>
                  <a:close/>
                </a:path>
                <a:path w="2360295" h="1867535">
                  <a:moveTo>
                    <a:pt x="449220" y="1240422"/>
                  </a:moveTo>
                  <a:lnTo>
                    <a:pt x="450878" y="1240422"/>
                  </a:lnTo>
                  <a:lnTo>
                    <a:pt x="450683" y="1239377"/>
                  </a:lnTo>
                  <a:lnTo>
                    <a:pt x="450558" y="1239004"/>
                  </a:lnTo>
                  <a:lnTo>
                    <a:pt x="449947" y="1237912"/>
                  </a:lnTo>
                  <a:lnTo>
                    <a:pt x="449856" y="1238040"/>
                  </a:lnTo>
                  <a:lnTo>
                    <a:pt x="448919" y="1240050"/>
                  </a:lnTo>
                  <a:lnTo>
                    <a:pt x="449220" y="1240422"/>
                  </a:lnTo>
                  <a:close/>
                </a:path>
                <a:path w="2360295" h="1867535">
                  <a:moveTo>
                    <a:pt x="447404" y="1239152"/>
                  </a:moveTo>
                  <a:lnTo>
                    <a:pt x="447799" y="1239152"/>
                  </a:lnTo>
                  <a:lnTo>
                    <a:pt x="447707" y="1239004"/>
                  </a:lnTo>
                  <a:lnTo>
                    <a:pt x="447404" y="1239152"/>
                  </a:lnTo>
                  <a:close/>
                </a:path>
                <a:path w="2360295" h="1867535">
                  <a:moveTo>
                    <a:pt x="454330" y="1239377"/>
                  </a:moveTo>
                  <a:lnTo>
                    <a:pt x="454589" y="1239152"/>
                  </a:lnTo>
                  <a:lnTo>
                    <a:pt x="454207" y="1239282"/>
                  </a:lnTo>
                  <a:close/>
                </a:path>
                <a:path w="2360295" h="1867535">
                  <a:moveTo>
                    <a:pt x="454207" y="1239282"/>
                  </a:moveTo>
                  <a:lnTo>
                    <a:pt x="454589" y="1239152"/>
                  </a:lnTo>
                  <a:lnTo>
                    <a:pt x="454036" y="1239152"/>
                  </a:lnTo>
                  <a:lnTo>
                    <a:pt x="454207" y="1239282"/>
                  </a:lnTo>
                  <a:close/>
                </a:path>
                <a:path w="2360295" h="1867535">
                  <a:moveTo>
                    <a:pt x="447956" y="1240422"/>
                  </a:moveTo>
                  <a:lnTo>
                    <a:pt x="448746" y="1240422"/>
                  </a:lnTo>
                  <a:lnTo>
                    <a:pt x="447877" y="1239152"/>
                  </a:lnTo>
                  <a:lnTo>
                    <a:pt x="447719" y="1239152"/>
                  </a:lnTo>
                  <a:lnTo>
                    <a:pt x="447956" y="1240422"/>
                  </a:lnTo>
                  <a:close/>
                </a:path>
                <a:path w="2360295" h="1867535">
                  <a:moveTo>
                    <a:pt x="450325" y="1241692"/>
                  </a:moveTo>
                  <a:lnTo>
                    <a:pt x="451668" y="1241692"/>
                  </a:lnTo>
                  <a:lnTo>
                    <a:pt x="454330" y="1239377"/>
                  </a:lnTo>
                  <a:lnTo>
                    <a:pt x="450878" y="1240422"/>
                  </a:lnTo>
                  <a:lnTo>
                    <a:pt x="449851" y="1240422"/>
                  </a:lnTo>
                  <a:lnTo>
                    <a:pt x="450325" y="1241692"/>
                  </a:lnTo>
                  <a:close/>
                </a:path>
                <a:path w="2360295" h="1867535">
                  <a:moveTo>
                    <a:pt x="448746" y="1240422"/>
                  </a:moveTo>
                  <a:lnTo>
                    <a:pt x="449220" y="1240422"/>
                  </a:lnTo>
                  <a:lnTo>
                    <a:pt x="448919" y="1240050"/>
                  </a:lnTo>
                  <a:lnTo>
                    <a:pt x="448746" y="1240422"/>
                  </a:lnTo>
                  <a:close/>
                </a:path>
                <a:path w="2360295" h="1867535">
                  <a:moveTo>
                    <a:pt x="446219" y="1242962"/>
                  </a:moveTo>
                  <a:lnTo>
                    <a:pt x="447562" y="1242962"/>
                  </a:lnTo>
                  <a:lnTo>
                    <a:pt x="449062" y="1241692"/>
                  </a:lnTo>
                  <a:lnTo>
                    <a:pt x="447719" y="1241692"/>
                  </a:lnTo>
                  <a:lnTo>
                    <a:pt x="447088" y="1240422"/>
                  </a:lnTo>
                  <a:lnTo>
                    <a:pt x="446377" y="1240422"/>
                  </a:lnTo>
                  <a:lnTo>
                    <a:pt x="446377" y="1241692"/>
                  </a:lnTo>
                  <a:lnTo>
                    <a:pt x="446219" y="1242962"/>
                  </a:lnTo>
                  <a:close/>
                </a:path>
                <a:path w="2360295" h="1867535">
                  <a:moveTo>
                    <a:pt x="445272" y="1249312"/>
                  </a:moveTo>
                  <a:lnTo>
                    <a:pt x="456642" y="1249312"/>
                  </a:lnTo>
                  <a:lnTo>
                    <a:pt x="456642" y="1248042"/>
                  </a:lnTo>
                  <a:lnTo>
                    <a:pt x="451115" y="1248042"/>
                  </a:lnTo>
                  <a:lnTo>
                    <a:pt x="450720" y="1246772"/>
                  </a:lnTo>
                  <a:lnTo>
                    <a:pt x="452142" y="1246772"/>
                  </a:lnTo>
                  <a:lnTo>
                    <a:pt x="452931" y="1245502"/>
                  </a:lnTo>
                  <a:lnTo>
                    <a:pt x="451747" y="1245502"/>
                  </a:lnTo>
                  <a:lnTo>
                    <a:pt x="449930" y="1244232"/>
                  </a:lnTo>
                  <a:lnTo>
                    <a:pt x="451194" y="1241692"/>
                  </a:lnTo>
                  <a:lnTo>
                    <a:pt x="449694" y="1241692"/>
                  </a:lnTo>
                  <a:lnTo>
                    <a:pt x="449141" y="1242962"/>
                  </a:lnTo>
                  <a:lnTo>
                    <a:pt x="446456" y="1242962"/>
                  </a:lnTo>
                  <a:lnTo>
                    <a:pt x="448904" y="1244232"/>
                  </a:lnTo>
                  <a:lnTo>
                    <a:pt x="447325" y="1245502"/>
                  </a:lnTo>
                  <a:lnTo>
                    <a:pt x="447167" y="1246772"/>
                  </a:lnTo>
                  <a:lnTo>
                    <a:pt x="445272" y="1249312"/>
                  </a:lnTo>
                  <a:close/>
                </a:path>
                <a:path w="2360295" h="1867535">
                  <a:moveTo>
                    <a:pt x="453484" y="1245502"/>
                  </a:moveTo>
                  <a:lnTo>
                    <a:pt x="454037" y="1245502"/>
                  </a:lnTo>
                  <a:lnTo>
                    <a:pt x="453958" y="1244232"/>
                  </a:lnTo>
                  <a:lnTo>
                    <a:pt x="453800" y="1244232"/>
                  </a:lnTo>
                  <a:lnTo>
                    <a:pt x="453484" y="1245502"/>
                  </a:lnTo>
                  <a:close/>
                </a:path>
                <a:path w="2360295" h="1867535">
                  <a:moveTo>
                    <a:pt x="451589" y="1248042"/>
                  </a:moveTo>
                  <a:lnTo>
                    <a:pt x="455142" y="1248042"/>
                  </a:lnTo>
                  <a:lnTo>
                    <a:pt x="454826" y="1246772"/>
                  </a:lnTo>
                  <a:lnTo>
                    <a:pt x="453721" y="1246772"/>
                  </a:lnTo>
                  <a:lnTo>
                    <a:pt x="451589" y="1248042"/>
                  </a:lnTo>
                  <a:close/>
                </a:path>
                <a:path w="2360295" h="1867535">
                  <a:moveTo>
                    <a:pt x="457038" y="1251852"/>
                  </a:moveTo>
                  <a:lnTo>
                    <a:pt x="457749" y="1251852"/>
                  </a:lnTo>
                  <a:lnTo>
                    <a:pt x="457907" y="1249312"/>
                  </a:lnTo>
                  <a:lnTo>
                    <a:pt x="458065" y="1248042"/>
                  </a:lnTo>
                  <a:lnTo>
                    <a:pt x="457037" y="1248042"/>
                  </a:lnTo>
                  <a:lnTo>
                    <a:pt x="457195" y="1249312"/>
                  </a:lnTo>
                  <a:lnTo>
                    <a:pt x="447009" y="1249312"/>
                  </a:lnTo>
                  <a:lnTo>
                    <a:pt x="447640" y="1250582"/>
                  </a:lnTo>
                  <a:lnTo>
                    <a:pt x="456327" y="1250582"/>
                  </a:lnTo>
                  <a:lnTo>
                    <a:pt x="457038" y="1251852"/>
                  </a:lnTo>
                  <a:close/>
                </a:path>
                <a:path w="2360295" h="1867535">
                  <a:moveTo>
                    <a:pt x="460354" y="1250582"/>
                  </a:moveTo>
                  <a:lnTo>
                    <a:pt x="460907" y="1249312"/>
                  </a:lnTo>
                  <a:lnTo>
                    <a:pt x="460038" y="1249312"/>
                  </a:lnTo>
                  <a:lnTo>
                    <a:pt x="460354" y="1250582"/>
                  </a:lnTo>
                  <a:close/>
                </a:path>
                <a:path w="2360295" h="1867535">
                  <a:moveTo>
                    <a:pt x="448509" y="1251852"/>
                  </a:moveTo>
                  <a:lnTo>
                    <a:pt x="455617" y="1251852"/>
                  </a:lnTo>
                  <a:lnTo>
                    <a:pt x="456327" y="1250582"/>
                  </a:lnTo>
                  <a:lnTo>
                    <a:pt x="447640" y="1250582"/>
                  </a:lnTo>
                  <a:lnTo>
                    <a:pt x="448509" y="1251852"/>
                  </a:lnTo>
                  <a:close/>
                </a:path>
                <a:path w="2360295" h="1867535">
                  <a:moveTo>
                    <a:pt x="445745" y="1253122"/>
                  </a:moveTo>
                  <a:lnTo>
                    <a:pt x="455775" y="1253122"/>
                  </a:lnTo>
                  <a:lnTo>
                    <a:pt x="455459" y="1251852"/>
                  </a:lnTo>
                  <a:lnTo>
                    <a:pt x="445982" y="1251852"/>
                  </a:lnTo>
                  <a:lnTo>
                    <a:pt x="445745" y="1253122"/>
                  </a:lnTo>
                  <a:close/>
                </a:path>
                <a:path w="2360295" h="1867535">
                  <a:moveTo>
                    <a:pt x="447956" y="1254392"/>
                  </a:moveTo>
                  <a:lnTo>
                    <a:pt x="460355" y="1254392"/>
                  </a:lnTo>
                  <a:lnTo>
                    <a:pt x="459565" y="1253122"/>
                  </a:lnTo>
                  <a:lnTo>
                    <a:pt x="446535" y="1253122"/>
                  </a:lnTo>
                  <a:lnTo>
                    <a:pt x="447956" y="1254392"/>
                  </a:lnTo>
                  <a:close/>
                </a:path>
                <a:path w="2360295" h="1867535">
                  <a:moveTo>
                    <a:pt x="461539" y="1256932"/>
                  </a:moveTo>
                  <a:lnTo>
                    <a:pt x="461618" y="1255662"/>
                  </a:lnTo>
                  <a:lnTo>
                    <a:pt x="462092" y="1254392"/>
                  </a:lnTo>
                  <a:lnTo>
                    <a:pt x="460591" y="1254392"/>
                  </a:lnTo>
                  <a:lnTo>
                    <a:pt x="461065" y="1255662"/>
                  </a:lnTo>
                  <a:lnTo>
                    <a:pt x="461302" y="1255662"/>
                  </a:lnTo>
                  <a:lnTo>
                    <a:pt x="461539" y="1256932"/>
                  </a:lnTo>
                  <a:close/>
                </a:path>
                <a:path w="2360295" h="1867535">
                  <a:moveTo>
                    <a:pt x="459012" y="1259472"/>
                  </a:moveTo>
                  <a:lnTo>
                    <a:pt x="461065" y="1259472"/>
                  </a:lnTo>
                  <a:lnTo>
                    <a:pt x="462250" y="1258202"/>
                  </a:lnTo>
                  <a:lnTo>
                    <a:pt x="460354" y="1256932"/>
                  </a:lnTo>
                  <a:lnTo>
                    <a:pt x="459960" y="1255662"/>
                  </a:lnTo>
                  <a:lnTo>
                    <a:pt x="460039" y="1254392"/>
                  </a:lnTo>
                  <a:lnTo>
                    <a:pt x="456722" y="1254392"/>
                  </a:lnTo>
                  <a:lnTo>
                    <a:pt x="456880" y="1255662"/>
                  </a:lnTo>
                  <a:lnTo>
                    <a:pt x="456801" y="1256932"/>
                  </a:lnTo>
                  <a:lnTo>
                    <a:pt x="456485" y="1258202"/>
                  </a:lnTo>
                  <a:lnTo>
                    <a:pt x="459012" y="1258202"/>
                  </a:lnTo>
                  <a:lnTo>
                    <a:pt x="459012" y="1259472"/>
                  </a:lnTo>
                  <a:close/>
                </a:path>
                <a:path w="2360295" h="1867535">
                  <a:moveTo>
                    <a:pt x="447325" y="1260742"/>
                  </a:moveTo>
                  <a:lnTo>
                    <a:pt x="454669" y="1260742"/>
                  </a:lnTo>
                  <a:lnTo>
                    <a:pt x="454669" y="1259472"/>
                  </a:lnTo>
                  <a:lnTo>
                    <a:pt x="455616" y="1259472"/>
                  </a:lnTo>
                  <a:lnTo>
                    <a:pt x="455695" y="1256932"/>
                  </a:lnTo>
                  <a:lnTo>
                    <a:pt x="454906" y="1255662"/>
                  </a:lnTo>
                  <a:lnTo>
                    <a:pt x="456722" y="1254392"/>
                  </a:lnTo>
                  <a:lnTo>
                    <a:pt x="448667" y="1254392"/>
                  </a:lnTo>
                  <a:lnTo>
                    <a:pt x="447799" y="1255662"/>
                  </a:lnTo>
                  <a:lnTo>
                    <a:pt x="448983" y="1255662"/>
                  </a:lnTo>
                  <a:lnTo>
                    <a:pt x="448983" y="1256932"/>
                  </a:lnTo>
                  <a:lnTo>
                    <a:pt x="448667" y="1256932"/>
                  </a:lnTo>
                  <a:lnTo>
                    <a:pt x="447798" y="1258202"/>
                  </a:lnTo>
                  <a:lnTo>
                    <a:pt x="448430" y="1259472"/>
                  </a:lnTo>
                  <a:lnTo>
                    <a:pt x="447377" y="1260600"/>
                  </a:lnTo>
                  <a:lnTo>
                    <a:pt x="447325" y="1260742"/>
                  </a:lnTo>
                  <a:close/>
                </a:path>
                <a:path w="2360295" h="1867535">
                  <a:moveTo>
                    <a:pt x="448193" y="1256932"/>
                  </a:moveTo>
                  <a:lnTo>
                    <a:pt x="448746" y="1256932"/>
                  </a:lnTo>
                  <a:lnTo>
                    <a:pt x="448904" y="1255662"/>
                  </a:lnTo>
                  <a:lnTo>
                    <a:pt x="447799" y="1255662"/>
                  </a:lnTo>
                  <a:lnTo>
                    <a:pt x="448193" y="1256932"/>
                  </a:lnTo>
                  <a:close/>
                </a:path>
                <a:path w="2360295" h="1867535">
                  <a:moveTo>
                    <a:pt x="446298" y="1262012"/>
                  </a:moveTo>
                  <a:lnTo>
                    <a:pt x="446851" y="1260742"/>
                  </a:lnTo>
                  <a:lnTo>
                    <a:pt x="447246" y="1260742"/>
                  </a:lnTo>
                  <a:lnTo>
                    <a:pt x="447377" y="1260600"/>
                  </a:lnTo>
                  <a:lnTo>
                    <a:pt x="447799" y="1259472"/>
                  </a:lnTo>
                  <a:lnTo>
                    <a:pt x="446851" y="1258202"/>
                  </a:lnTo>
                  <a:lnTo>
                    <a:pt x="446456" y="1256932"/>
                  </a:lnTo>
                  <a:lnTo>
                    <a:pt x="446219" y="1256932"/>
                  </a:lnTo>
                  <a:lnTo>
                    <a:pt x="446219" y="1258202"/>
                  </a:lnTo>
                  <a:lnTo>
                    <a:pt x="445982" y="1259472"/>
                  </a:lnTo>
                  <a:lnTo>
                    <a:pt x="445193" y="1260742"/>
                  </a:lnTo>
                  <a:lnTo>
                    <a:pt x="446298" y="1262012"/>
                  </a:lnTo>
                  <a:close/>
                </a:path>
                <a:path w="2360295" h="1867535">
                  <a:moveTo>
                    <a:pt x="458301" y="1259472"/>
                  </a:moveTo>
                  <a:lnTo>
                    <a:pt x="459012" y="1258202"/>
                  </a:lnTo>
                  <a:lnTo>
                    <a:pt x="457354" y="1258202"/>
                  </a:lnTo>
                  <a:lnTo>
                    <a:pt x="458301" y="1259472"/>
                  </a:lnTo>
                  <a:close/>
                </a:path>
                <a:path w="2360295" h="1867535">
                  <a:moveTo>
                    <a:pt x="461065" y="1262012"/>
                  </a:moveTo>
                  <a:lnTo>
                    <a:pt x="461697" y="1260742"/>
                  </a:lnTo>
                  <a:lnTo>
                    <a:pt x="460907" y="1259472"/>
                  </a:lnTo>
                  <a:lnTo>
                    <a:pt x="460197" y="1259472"/>
                  </a:lnTo>
                  <a:lnTo>
                    <a:pt x="460117" y="1260742"/>
                  </a:lnTo>
                  <a:lnTo>
                    <a:pt x="460433" y="1260742"/>
                  </a:lnTo>
                  <a:lnTo>
                    <a:pt x="461065" y="1262012"/>
                  </a:lnTo>
                  <a:close/>
                </a:path>
                <a:path w="2360295" h="1867535">
                  <a:moveTo>
                    <a:pt x="457353" y="1263282"/>
                  </a:moveTo>
                  <a:lnTo>
                    <a:pt x="459960" y="1263282"/>
                  </a:lnTo>
                  <a:lnTo>
                    <a:pt x="459328" y="1262012"/>
                  </a:lnTo>
                  <a:lnTo>
                    <a:pt x="458793" y="1260600"/>
                  </a:lnTo>
                  <a:lnTo>
                    <a:pt x="458301" y="1259472"/>
                  </a:lnTo>
                  <a:lnTo>
                    <a:pt x="455853" y="1259472"/>
                  </a:lnTo>
                  <a:lnTo>
                    <a:pt x="457038" y="1260742"/>
                  </a:lnTo>
                  <a:lnTo>
                    <a:pt x="457512" y="1262012"/>
                  </a:lnTo>
                  <a:lnTo>
                    <a:pt x="457156" y="1263155"/>
                  </a:lnTo>
                  <a:lnTo>
                    <a:pt x="457353" y="1263282"/>
                  </a:lnTo>
                  <a:close/>
                </a:path>
                <a:path w="2360295" h="1867535">
                  <a:moveTo>
                    <a:pt x="447246" y="1260742"/>
                  </a:moveTo>
                  <a:lnTo>
                    <a:pt x="447377" y="1260600"/>
                  </a:lnTo>
                  <a:lnTo>
                    <a:pt x="447246" y="1260742"/>
                  </a:lnTo>
                  <a:close/>
                </a:path>
                <a:path w="2360295" h="1867535">
                  <a:moveTo>
                    <a:pt x="449457" y="1268362"/>
                  </a:moveTo>
                  <a:lnTo>
                    <a:pt x="450010" y="1265822"/>
                  </a:lnTo>
                  <a:lnTo>
                    <a:pt x="455932" y="1265822"/>
                  </a:lnTo>
                  <a:lnTo>
                    <a:pt x="457117" y="1263704"/>
                  </a:lnTo>
                  <a:lnTo>
                    <a:pt x="457156" y="1263155"/>
                  </a:lnTo>
                  <a:lnTo>
                    <a:pt x="455379" y="1262012"/>
                  </a:lnTo>
                  <a:lnTo>
                    <a:pt x="454748" y="1260742"/>
                  </a:lnTo>
                  <a:lnTo>
                    <a:pt x="449930" y="1260742"/>
                  </a:lnTo>
                  <a:lnTo>
                    <a:pt x="450483" y="1262012"/>
                  </a:lnTo>
                  <a:lnTo>
                    <a:pt x="451036" y="1262012"/>
                  </a:lnTo>
                  <a:lnTo>
                    <a:pt x="450720" y="1263282"/>
                  </a:lnTo>
                  <a:lnTo>
                    <a:pt x="450247" y="1263282"/>
                  </a:lnTo>
                  <a:lnTo>
                    <a:pt x="449773" y="1264552"/>
                  </a:lnTo>
                  <a:lnTo>
                    <a:pt x="449220" y="1264552"/>
                  </a:lnTo>
                  <a:lnTo>
                    <a:pt x="449457" y="1268362"/>
                  </a:lnTo>
                  <a:close/>
                </a:path>
                <a:path w="2360295" h="1867535">
                  <a:moveTo>
                    <a:pt x="459960" y="1263282"/>
                  </a:moveTo>
                  <a:lnTo>
                    <a:pt x="461460" y="1263282"/>
                  </a:lnTo>
                  <a:lnTo>
                    <a:pt x="461144" y="1262012"/>
                  </a:lnTo>
                  <a:lnTo>
                    <a:pt x="460749" y="1262012"/>
                  </a:lnTo>
                  <a:lnTo>
                    <a:pt x="459960" y="1263282"/>
                  </a:lnTo>
                  <a:close/>
                </a:path>
                <a:path w="2360295" h="1867535">
                  <a:moveTo>
                    <a:pt x="457117" y="1263704"/>
                  </a:moveTo>
                  <a:lnTo>
                    <a:pt x="457353" y="1263282"/>
                  </a:lnTo>
                  <a:lnTo>
                    <a:pt x="457156" y="1263155"/>
                  </a:lnTo>
                  <a:lnTo>
                    <a:pt x="457117" y="1263704"/>
                  </a:lnTo>
                  <a:close/>
                </a:path>
                <a:path w="2360295" h="1867535">
                  <a:moveTo>
                    <a:pt x="457117" y="1264552"/>
                  </a:moveTo>
                  <a:lnTo>
                    <a:pt x="458696" y="1264552"/>
                  </a:lnTo>
                  <a:lnTo>
                    <a:pt x="457354" y="1263282"/>
                  </a:lnTo>
                  <a:lnTo>
                    <a:pt x="457117" y="1263704"/>
                  </a:lnTo>
                  <a:lnTo>
                    <a:pt x="457117" y="1264552"/>
                  </a:lnTo>
                  <a:close/>
                </a:path>
                <a:path w="2360295" h="1867535">
                  <a:moveTo>
                    <a:pt x="456643" y="1265822"/>
                  </a:moveTo>
                  <a:lnTo>
                    <a:pt x="457196" y="1265822"/>
                  </a:lnTo>
                  <a:lnTo>
                    <a:pt x="456801" y="1264552"/>
                  </a:lnTo>
                  <a:lnTo>
                    <a:pt x="456643" y="1265822"/>
                  </a:lnTo>
                  <a:close/>
                </a:path>
                <a:path w="2360295" h="1867535">
                  <a:moveTo>
                    <a:pt x="446614" y="1273442"/>
                  </a:moveTo>
                  <a:lnTo>
                    <a:pt x="448035" y="1273442"/>
                  </a:lnTo>
                  <a:lnTo>
                    <a:pt x="448193" y="1264552"/>
                  </a:lnTo>
                  <a:lnTo>
                    <a:pt x="446772" y="1265822"/>
                  </a:lnTo>
                  <a:lnTo>
                    <a:pt x="446693" y="1267092"/>
                  </a:lnTo>
                  <a:lnTo>
                    <a:pt x="446219" y="1267092"/>
                  </a:lnTo>
                  <a:lnTo>
                    <a:pt x="446377" y="1268362"/>
                  </a:lnTo>
                  <a:lnTo>
                    <a:pt x="447009" y="1269632"/>
                  </a:lnTo>
                  <a:lnTo>
                    <a:pt x="447482" y="1270902"/>
                  </a:lnTo>
                  <a:lnTo>
                    <a:pt x="446614" y="1273442"/>
                  </a:lnTo>
                  <a:close/>
                </a:path>
                <a:path w="2360295" h="1867535">
                  <a:moveTo>
                    <a:pt x="459802" y="1274712"/>
                  </a:moveTo>
                  <a:lnTo>
                    <a:pt x="460591" y="1274712"/>
                  </a:lnTo>
                  <a:lnTo>
                    <a:pt x="460552" y="1272172"/>
                  </a:lnTo>
                  <a:lnTo>
                    <a:pt x="460433" y="1270902"/>
                  </a:lnTo>
                  <a:lnTo>
                    <a:pt x="459091" y="1269632"/>
                  </a:lnTo>
                  <a:lnTo>
                    <a:pt x="460749" y="1268362"/>
                  </a:lnTo>
                  <a:lnTo>
                    <a:pt x="456722" y="1268362"/>
                  </a:lnTo>
                  <a:lnTo>
                    <a:pt x="457354" y="1267092"/>
                  </a:lnTo>
                  <a:lnTo>
                    <a:pt x="457748" y="1265822"/>
                  </a:lnTo>
                  <a:lnTo>
                    <a:pt x="450247" y="1265822"/>
                  </a:lnTo>
                  <a:lnTo>
                    <a:pt x="450957" y="1267092"/>
                  </a:lnTo>
                  <a:lnTo>
                    <a:pt x="450799" y="1268362"/>
                  </a:lnTo>
                  <a:lnTo>
                    <a:pt x="450326" y="1269632"/>
                  </a:lnTo>
                  <a:lnTo>
                    <a:pt x="449773" y="1270902"/>
                  </a:lnTo>
                  <a:lnTo>
                    <a:pt x="451589" y="1270902"/>
                  </a:lnTo>
                  <a:lnTo>
                    <a:pt x="451510" y="1272172"/>
                  </a:lnTo>
                  <a:lnTo>
                    <a:pt x="450720" y="1273442"/>
                  </a:lnTo>
                  <a:lnTo>
                    <a:pt x="458222" y="1273442"/>
                  </a:lnTo>
                  <a:lnTo>
                    <a:pt x="459802" y="1274712"/>
                  </a:lnTo>
                  <a:close/>
                </a:path>
                <a:path w="2360295" h="1867535">
                  <a:moveTo>
                    <a:pt x="459644" y="1268362"/>
                  </a:moveTo>
                  <a:lnTo>
                    <a:pt x="460828" y="1268362"/>
                  </a:lnTo>
                  <a:lnTo>
                    <a:pt x="460117" y="1267092"/>
                  </a:lnTo>
                  <a:lnTo>
                    <a:pt x="459644" y="1267092"/>
                  </a:lnTo>
                  <a:lnTo>
                    <a:pt x="459644" y="1268362"/>
                  </a:lnTo>
                  <a:close/>
                </a:path>
                <a:path w="2360295" h="1867535">
                  <a:moveTo>
                    <a:pt x="452208" y="1275876"/>
                  </a:moveTo>
                  <a:lnTo>
                    <a:pt x="452432" y="1275770"/>
                  </a:lnTo>
                  <a:lnTo>
                    <a:pt x="453484" y="1274712"/>
                  </a:lnTo>
                  <a:lnTo>
                    <a:pt x="457196" y="1274712"/>
                  </a:lnTo>
                  <a:lnTo>
                    <a:pt x="457591" y="1273442"/>
                  </a:lnTo>
                  <a:lnTo>
                    <a:pt x="451984" y="1273442"/>
                  </a:lnTo>
                  <a:lnTo>
                    <a:pt x="452063" y="1274712"/>
                  </a:lnTo>
                  <a:lnTo>
                    <a:pt x="452208" y="1275876"/>
                  </a:lnTo>
                  <a:close/>
                </a:path>
                <a:path w="2360295" h="1867535">
                  <a:moveTo>
                    <a:pt x="447088" y="1274712"/>
                  </a:moveTo>
                  <a:lnTo>
                    <a:pt x="447404" y="1273442"/>
                  </a:lnTo>
                  <a:lnTo>
                    <a:pt x="446930" y="1273442"/>
                  </a:lnTo>
                  <a:lnTo>
                    <a:pt x="447088" y="1274712"/>
                  </a:lnTo>
                  <a:close/>
                </a:path>
                <a:path w="2360295" h="1867535">
                  <a:moveTo>
                    <a:pt x="448747" y="1284872"/>
                  </a:moveTo>
                  <a:lnTo>
                    <a:pt x="459249" y="1284872"/>
                  </a:lnTo>
                  <a:lnTo>
                    <a:pt x="459170" y="1283602"/>
                  </a:lnTo>
                  <a:lnTo>
                    <a:pt x="459644" y="1282332"/>
                  </a:lnTo>
                  <a:lnTo>
                    <a:pt x="460512" y="1279792"/>
                  </a:lnTo>
                  <a:lnTo>
                    <a:pt x="460512" y="1277252"/>
                  </a:lnTo>
                  <a:lnTo>
                    <a:pt x="458854" y="1275982"/>
                  </a:lnTo>
                  <a:lnTo>
                    <a:pt x="457986" y="1274712"/>
                  </a:lnTo>
                  <a:lnTo>
                    <a:pt x="457907" y="1275982"/>
                  </a:lnTo>
                  <a:lnTo>
                    <a:pt x="458538" y="1275982"/>
                  </a:lnTo>
                  <a:lnTo>
                    <a:pt x="458933" y="1277252"/>
                  </a:lnTo>
                  <a:lnTo>
                    <a:pt x="452195" y="1277252"/>
                  </a:lnTo>
                  <a:lnTo>
                    <a:pt x="452616" y="1279792"/>
                  </a:lnTo>
                  <a:lnTo>
                    <a:pt x="449378" y="1279792"/>
                  </a:lnTo>
                  <a:lnTo>
                    <a:pt x="448825" y="1281062"/>
                  </a:lnTo>
                  <a:lnTo>
                    <a:pt x="448983" y="1281062"/>
                  </a:lnTo>
                  <a:lnTo>
                    <a:pt x="449378" y="1282332"/>
                  </a:lnTo>
                  <a:lnTo>
                    <a:pt x="448747" y="1284872"/>
                  </a:lnTo>
                  <a:close/>
                </a:path>
                <a:path w="2360295" h="1867535">
                  <a:moveTo>
                    <a:pt x="452221" y="1275982"/>
                  </a:moveTo>
                  <a:lnTo>
                    <a:pt x="457117" y="1275982"/>
                  </a:lnTo>
                  <a:lnTo>
                    <a:pt x="457354" y="1274712"/>
                  </a:lnTo>
                  <a:lnTo>
                    <a:pt x="454669" y="1274712"/>
                  </a:lnTo>
                  <a:lnTo>
                    <a:pt x="452432" y="1275770"/>
                  </a:lnTo>
                  <a:lnTo>
                    <a:pt x="452221" y="1275982"/>
                  </a:lnTo>
                  <a:close/>
                </a:path>
                <a:path w="2360295" h="1867535">
                  <a:moveTo>
                    <a:pt x="452221" y="1275982"/>
                  </a:moveTo>
                  <a:lnTo>
                    <a:pt x="452432" y="1275770"/>
                  </a:lnTo>
                  <a:lnTo>
                    <a:pt x="452208" y="1275876"/>
                  </a:lnTo>
                  <a:close/>
                </a:path>
                <a:path w="2360295" h="1867535">
                  <a:moveTo>
                    <a:pt x="452195" y="1277252"/>
                  </a:moveTo>
                  <a:lnTo>
                    <a:pt x="456880" y="1277252"/>
                  </a:lnTo>
                  <a:lnTo>
                    <a:pt x="456959" y="1275982"/>
                  </a:lnTo>
                  <a:lnTo>
                    <a:pt x="452221" y="1275982"/>
                  </a:lnTo>
                  <a:lnTo>
                    <a:pt x="451984" y="1275982"/>
                  </a:lnTo>
                  <a:lnTo>
                    <a:pt x="452195" y="1277252"/>
                  </a:lnTo>
                  <a:close/>
                </a:path>
                <a:path w="2360295" h="1867535">
                  <a:moveTo>
                    <a:pt x="459802" y="1284872"/>
                  </a:moveTo>
                  <a:lnTo>
                    <a:pt x="460907" y="1284872"/>
                  </a:lnTo>
                  <a:lnTo>
                    <a:pt x="459960" y="1282332"/>
                  </a:lnTo>
                  <a:lnTo>
                    <a:pt x="459802" y="1284872"/>
                  </a:lnTo>
                  <a:close/>
                </a:path>
                <a:path w="2360295" h="1867535">
                  <a:moveTo>
                    <a:pt x="446220" y="1284872"/>
                  </a:moveTo>
                  <a:lnTo>
                    <a:pt x="448747" y="1284872"/>
                  </a:lnTo>
                  <a:lnTo>
                    <a:pt x="448431" y="1283602"/>
                  </a:lnTo>
                  <a:lnTo>
                    <a:pt x="446141" y="1283602"/>
                  </a:lnTo>
                  <a:lnTo>
                    <a:pt x="446220" y="1284872"/>
                  </a:lnTo>
                  <a:close/>
                </a:path>
                <a:path w="2360295" h="1867535">
                  <a:moveTo>
                    <a:pt x="450800" y="1287412"/>
                  </a:moveTo>
                  <a:lnTo>
                    <a:pt x="458696" y="1287412"/>
                  </a:lnTo>
                  <a:lnTo>
                    <a:pt x="458459" y="1286142"/>
                  </a:lnTo>
                  <a:lnTo>
                    <a:pt x="460670" y="1286142"/>
                  </a:lnTo>
                  <a:lnTo>
                    <a:pt x="459802" y="1284872"/>
                  </a:lnTo>
                  <a:lnTo>
                    <a:pt x="448905" y="1284872"/>
                  </a:lnTo>
                  <a:lnTo>
                    <a:pt x="450800" y="1287412"/>
                  </a:lnTo>
                  <a:close/>
                </a:path>
                <a:path w="2360295" h="1867535">
                  <a:moveTo>
                    <a:pt x="446772" y="1287412"/>
                  </a:moveTo>
                  <a:lnTo>
                    <a:pt x="447246" y="1286142"/>
                  </a:lnTo>
                  <a:lnTo>
                    <a:pt x="447799" y="1284872"/>
                  </a:lnTo>
                  <a:lnTo>
                    <a:pt x="446378" y="1284872"/>
                  </a:lnTo>
                  <a:lnTo>
                    <a:pt x="446615" y="1286142"/>
                  </a:lnTo>
                  <a:lnTo>
                    <a:pt x="446772" y="1287412"/>
                  </a:lnTo>
                  <a:close/>
                </a:path>
                <a:path w="2360295" h="1867535">
                  <a:moveTo>
                    <a:pt x="450010" y="1288682"/>
                  </a:moveTo>
                  <a:lnTo>
                    <a:pt x="459407" y="1288682"/>
                  </a:lnTo>
                  <a:lnTo>
                    <a:pt x="459486" y="1287412"/>
                  </a:lnTo>
                  <a:lnTo>
                    <a:pt x="449773" y="1287412"/>
                  </a:lnTo>
                  <a:lnTo>
                    <a:pt x="450010" y="1288682"/>
                  </a:lnTo>
                  <a:close/>
                </a:path>
                <a:path w="2360295" h="1867535">
                  <a:moveTo>
                    <a:pt x="448115" y="1288682"/>
                  </a:moveTo>
                  <a:lnTo>
                    <a:pt x="449694" y="1288682"/>
                  </a:lnTo>
                  <a:lnTo>
                    <a:pt x="449457" y="1287412"/>
                  </a:lnTo>
                  <a:lnTo>
                    <a:pt x="448510" y="1287412"/>
                  </a:lnTo>
                  <a:lnTo>
                    <a:pt x="448115" y="1288682"/>
                  </a:lnTo>
                  <a:close/>
                </a:path>
                <a:path w="2360295" h="1867535">
                  <a:moveTo>
                    <a:pt x="450405" y="1289952"/>
                  </a:moveTo>
                  <a:lnTo>
                    <a:pt x="460196" y="1289952"/>
                  </a:lnTo>
                  <a:lnTo>
                    <a:pt x="460433" y="1288682"/>
                  </a:lnTo>
                  <a:lnTo>
                    <a:pt x="450168" y="1288682"/>
                  </a:lnTo>
                  <a:lnTo>
                    <a:pt x="450405" y="1289952"/>
                  </a:lnTo>
                  <a:close/>
                </a:path>
                <a:path w="2360295" h="1867535">
                  <a:moveTo>
                    <a:pt x="460192" y="1290554"/>
                  </a:moveTo>
                  <a:lnTo>
                    <a:pt x="460828" y="1289952"/>
                  </a:lnTo>
                  <a:lnTo>
                    <a:pt x="460117" y="1289952"/>
                  </a:lnTo>
                  <a:lnTo>
                    <a:pt x="460192" y="1290554"/>
                  </a:lnTo>
                  <a:close/>
                </a:path>
                <a:path w="2360295" h="1867535">
                  <a:moveTo>
                    <a:pt x="454590" y="1297572"/>
                  </a:moveTo>
                  <a:lnTo>
                    <a:pt x="455064" y="1297572"/>
                  </a:lnTo>
                  <a:lnTo>
                    <a:pt x="455458" y="1296302"/>
                  </a:lnTo>
                  <a:lnTo>
                    <a:pt x="455458" y="1295032"/>
                  </a:lnTo>
                  <a:lnTo>
                    <a:pt x="457038" y="1295032"/>
                  </a:lnTo>
                  <a:lnTo>
                    <a:pt x="456959" y="1292492"/>
                  </a:lnTo>
                  <a:lnTo>
                    <a:pt x="457590" y="1292492"/>
                  </a:lnTo>
                  <a:lnTo>
                    <a:pt x="459486" y="1291222"/>
                  </a:lnTo>
                  <a:lnTo>
                    <a:pt x="460103" y="1290638"/>
                  </a:lnTo>
                  <a:lnTo>
                    <a:pt x="460117" y="1289952"/>
                  </a:lnTo>
                  <a:lnTo>
                    <a:pt x="447167" y="1289952"/>
                  </a:lnTo>
                  <a:lnTo>
                    <a:pt x="448273" y="1291222"/>
                  </a:lnTo>
                  <a:lnTo>
                    <a:pt x="445114" y="1293762"/>
                  </a:lnTo>
                  <a:lnTo>
                    <a:pt x="447404" y="1295032"/>
                  </a:lnTo>
                  <a:lnTo>
                    <a:pt x="456011" y="1295032"/>
                  </a:lnTo>
                  <a:lnTo>
                    <a:pt x="457117" y="1296302"/>
                  </a:lnTo>
                  <a:lnTo>
                    <a:pt x="454669" y="1296302"/>
                  </a:lnTo>
                  <a:lnTo>
                    <a:pt x="454590" y="1297572"/>
                  </a:lnTo>
                  <a:close/>
                </a:path>
                <a:path w="2360295" h="1867535">
                  <a:moveTo>
                    <a:pt x="460045" y="1293430"/>
                  </a:moveTo>
                  <a:lnTo>
                    <a:pt x="460512" y="1292492"/>
                  </a:lnTo>
                  <a:lnTo>
                    <a:pt x="460192" y="1290554"/>
                  </a:lnTo>
                  <a:lnTo>
                    <a:pt x="460090" y="1291222"/>
                  </a:lnTo>
                  <a:lnTo>
                    <a:pt x="460045" y="1293430"/>
                  </a:lnTo>
                  <a:close/>
                </a:path>
                <a:path w="2360295" h="1867535">
                  <a:moveTo>
                    <a:pt x="457590" y="1293762"/>
                  </a:moveTo>
                  <a:lnTo>
                    <a:pt x="459880" y="1293762"/>
                  </a:lnTo>
                  <a:lnTo>
                    <a:pt x="459914" y="1293430"/>
                  </a:lnTo>
                  <a:lnTo>
                    <a:pt x="459564" y="1292492"/>
                  </a:lnTo>
                  <a:lnTo>
                    <a:pt x="457669" y="1292492"/>
                  </a:lnTo>
                  <a:lnTo>
                    <a:pt x="457590" y="1293762"/>
                  </a:lnTo>
                  <a:close/>
                </a:path>
                <a:path w="2360295" h="1867535">
                  <a:moveTo>
                    <a:pt x="460117" y="1295032"/>
                  </a:moveTo>
                  <a:lnTo>
                    <a:pt x="459959" y="1293762"/>
                  </a:lnTo>
                  <a:lnTo>
                    <a:pt x="458380" y="1293762"/>
                  </a:lnTo>
                  <a:lnTo>
                    <a:pt x="460117" y="1295032"/>
                  </a:lnTo>
                  <a:close/>
                </a:path>
                <a:path w="2360295" h="1867535">
                  <a:moveTo>
                    <a:pt x="459564" y="1306462"/>
                  </a:moveTo>
                  <a:lnTo>
                    <a:pt x="461617" y="1306462"/>
                  </a:lnTo>
                  <a:lnTo>
                    <a:pt x="460354" y="1305192"/>
                  </a:lnTo>
                  <a:lnTo>
                    <a:pt x="460196" y="1303922"/>
                  </a:lnTo>
                  <a:lnTo>
                    <a:pt x="459722" y="1301382"/>
                  </a:lnTo>
                  <a:lnTo>
                    <a:pt x="459485" y="1298842"/>
                  </a:lnTo>
                  <a:lnTo>
                    <a:pt x="458775" y="1296302"/>
                  </a:lnTo>
                  <a:lnTo>
                    <a:pt x="458301" y="1295032"/>
                  </a:lnTo>
                  <a:lnTo>
                    <a:pt x="458038" y="1297572"/>
                  </a:lnTo>
                  <a:lnTo>
                    <a:pt x="458064" y="1298842"/>
                  </a:lnTo>
                  <a:lnTo>
                    <a:pt x="456564" y="1298842"/>
                  </a:lnTo>
                  <a:lnTo>
                    <a:pt x="456090" y="1300112"/>
                  </a:lnTo>
                  <a:lnTo>
                    <a:pt x="455537" y="1301382"/>
                  </a:lnTo>
                  <a:lnTo>
                    <a:pt x="453168" y="1302652"/>
                  </a:lnTo>
                  <a:lnTo>
                    <a:pt x="458854" y="1302652"/>
                  </a:lnTo>
                  <a:lnTo>
                    <a:pt x="457985" y="1303922"/>
                  </a:lnTo>
                  <a:lnTo>
                    <a:pt x="458538" y="1305192"/>
                  </a:lnTo>
                  <a:lnTo>
                    <a:pt x="459091" y="1305192"/>
                  </a:lnTo>
                  <a:lnTo>
                    <a:pt x="458770" y="1305478"/>
                  </a:lnTo>
                  <a:lnTo>
                    <a:pt x="459564" y="1306462"/>
                  </a:lnTo>
                  <a:close/>
                </a:path>
                <a:path w="2360295" h="1867535">
                  <a:moveTo>
                    <a:pt x="457432" y="1297572"/>
                  </a:moveTo>
                  <a:lnTo>
                    <a:pt x="457117" y="1296302"/>
                  </a:lnTo>
                  <a:lnTo>
                    <a:pt x="457432" y="1297572"/>
                  </a:lnTo>
                  <a:close/>
                </a:path>
                <a:path w="2360295" h="1867535">
                  <a:moveTo>
                    <a:pt x="449300" y="1297572"/>
                  </a:moveTo>
                  <a:lnTo>
                    <a:pt x="453405" y="1297572"/>
                  </a:lnTo>
                  <a:lnTo>
                    <a:pt x="453089" y="1296302"/>
                  </a:lnTo>
                  <a:lnTo>
                    <a:pt x="449221" y="1296302"/>
                  </a:lnTo>
                  <a:lnTo>
                    <a:pt x="449300" y="1297572"/>
                  </a:lnTo>
                  <a:close/>
                </a:path>
                <a:path w="2360295" h="1867535">
                  <a:moveTo>
                    <a:pt x="448794" y="1297064"/>
                  </a:moveTo>
                  <a:lnTo>
                    <a:pt x="448984" y="1296302"/>
                  </a:lnTo>
                  <a:lnTo>
                    <a:pt x="448036" y="1296302"/>
                  </a:lnTo>
                  <a:lnTo>
                    <a:pt x="448794" y="1297064"/>
                  </a:lnTo>
                  <a:close/>
                </a:path>
                <a:path w="2360295" h="1867535">
                  <a:moveTo>
                    <a:pt x="450799" y="1306462"/>
                  </a:moveTo>
                  <a:lnTo>
                    <a:pt x="452695" y="1303922"/>
                  </a:lnTo>
                  <a:lnTo>
                    <a:pt x="452774" y="1302652"/>
                  </a:lnTo>
                  <a:lnTo>
                    <a:pt x="452221" y="1302652"/>
                  </a:lnTo>
                  <a:lnTo>
                    <a:pt x="453721" y="1298842"/>
                  </a:lnTo>
                  <a:lnTo>
                    <a:pt x="453879" y="1297572"/>
                  </a:lnTo>
                  <a:lnTo>
                    <a:pt x="448668" y="1297572"/>
                  </a:lnTo>
                  <a:lnTo>
                    <a:pt x="448794" y="1297064"/>
                  </a:lnTo>
                  <a:lnTo>
                    <a:pt x="448036" y="1296302"/>
                  </a:lnTo>
                  <a:lnTo>
                    <a:pt x="448194" y="1298842"/>
                  </a:lnTo>
                  <a:lnTo>
                    <a:pt x="446062" y="1298842"/>
                  </a:lnTo>
                  <a:lnTo>
                    <a:pt x="446181" y="1303922"/>
                  </a:lnTo>
                  <a:lnTo>
                    <a:pt x="446299" y="1305192"/>
                  </a:lnTo>
                  <a:lnTo>
                    <a:pt x="450878" y="1305192"/>
                  </a:lnTo>
                  <a:lnTo>
                    <a:pt x="450799" y="1306462"/>
                  </a:lnTo>
                  <a:close/>
                </a:path>
                <a:path w="2360295" h="1867535">
                  <a:moveTo>
                    <a:pt x="447246" y="1297572"/>
                  </a:moveTo>
                  <a:lnTo>
                    <a:pt x="448115" y="1297572"/>
                  </a:lnTo>
                  <a:lnTo>
                    <a:pt x="448036" y="1296302"/>
                  </a:lnTo>
                  <a:lnTo>
                    <a:pt x="446457" y="1296302"/>
                  </a:lnTo>
                  <a:lnTo>
                    <a:pt x="447246" y="1297572"/>
                  </a:lnTo>
                  <a:close/>
                </a:path>
                <a:path w="2360295" h="1867535">
                  <a:moveTo>
                    <a:pt x="448668" y="1297572"/>
                  </a:moveTo>
                  <a:lnTo>
                    <a:pt x="449300" y="1297572"/>
                  </a:lnTo>
                  <a:lnTo>
                    <a:pt x="448794" y="1297064"/>
                  </a:lnTo>
                  <a:lnTo>
                    <a:pt x="448668" y="1297572"/>
                  </a:lnTo>
                  <a:close/>
                </a:path>
                <a:path w="2360295" h="1867535">
                  <a:moveTo>
                    <a:pt x="457927" y="1298641"/>
                  </a:moveTo>
                  <a:lnTo>
                    <a:pt x="457953" y="1298394"/>
                  </a:lnTo>
                  <a:lnTo>
                    <a:pt x="457748" y="1297572"/>
                  </a:lnTo>
                  <a:lnTo>
                    <a:pt x="457511" y="1297572"/>
                  </a:lnTo>
                  <a:lnTo>
                    <a:pt x="457775" y="1298418"/>
                  </a:lnTo>
                  <a:lnTo>
                    <a:pt x="457927" y="1298641"/>
                  </a:lnTo>
                  <a:close/>
                </a:path>
                <a:path w="2360295" h="1867535">
                  <a:moveTo>
                    <a:pt x="455774" y="1298842"/>
                  </a:moveTo>
                  <a:lnTo>
                    <a:pt x="457906" y="1298842"/>
                  </a:lnTo>
                  <a:lnTo>
                    <a:pt x="457758" y="1298394"/>
                  </a:lnTo>
                  <a:lnTo>
                    <a:pt x="457196" y="1297572"/>
                  </a:lnTo>
                  <a:lnTo>
                    <a:pt x="456880" y="1297572"/>
                  </a:lnTo>
                  <a:lnTo>
                    <a:pt x="455774" y="1298842"/>
                  </a:lnTo>
                  <a:close/>
                </a:path>
                <a:path w="2360295" h="1867535">
                  <a:moveTo>
                    <a:pt x="446062" y="1298842"/>
                  </a:moveTo>
                  <a:lnTo>
                    <a:pt x="447957" y="1298842"/>
                  </a:lnTo>
                  <a:lnTo>
                    <a:pt x="445825" y="1297572"/>
                  </a:lnTo>
                  <a:lnTo>
                    <a:pt x="446062" y="1298842"/>
                  </a:lnTo>
                  <a:close/>
                </a:path>
                <a:path w="2360295" h="1867535">
                  <a:moveTo>
                    <a:pt x="457906" y="1298842"/>
                  </a:moveTo>
                  <a:lnTo>
                    <a:pt x="458064" y="1298842"/>
                  </a:lnTo>
                  <a:lnTo>
                    <a:pt x="457927" y="1298641"/>
                  </a:lnTo>
                  <a:lnTo>
                    <a:pt x="457906" y="1298842"/>
                  </a:lnTo>
                  <a:close/>
                </a:path>
                <a:path w="2360295" h="1867535">
                  <a:moveTo>
                    <a:pt x="455537" y="1305192"/>
                  </a:moveTo>
                  <a:lnTo>
                    <a:pt x="456406" y="1305192"/>
                  </a:lnTo>
                  <a:lnTo>
                    <a:pt x="457512" y="1303922"/>
                  </a:lnTo>
                  <a:lnTo>
                    <a:pt x="457590" y="1302652"/>
                  </a:lnTo>
                  <a:lnTo>
                    <a:pt x="453168" y="1302652"/>
                  </a:lnTo>
                  <a:lnTo>
                    <a:pt x="455616" y="1303922"/>
                  </a:lnTo>
                  <a:lnTo>
                    <a:pt x="455537" y="1305192"/>
                  </a:lnTo>
                  <a:close/>
                </a:path>
                <a:path w="2360295" h="1867535">
                  <a:moveTo>
                    <a:pt x="452379" y="1306462"/>
                  </a:moveTo>
                  <a:lnTo>
                    <a:pt x="452932" y="1306462"/>
                  </a:lnTo>
                  <a:lnTo>
                    <a:pt x="452932" y="1303922"/>
                  </a:lnTo>
                  <a:lnTo>
                    <a:pt x="452695" y="1303922"/>
                  </a:lnTo>
                  <a:lnTo>
                    <a:pt x="452379" y="1306462"/>
                  </a:lnTo>
                  <a:close/>
                </a:path>
                <a:path w="2360295" h="1867535">
                  <a:moveTo>
                    <a:pt x="458770" y="1305478"/>
                  </a:moveTo>
                  <a:lnTo>
                    <a:pt x="459091" y="1305192"/>
                  </a:lnTo>
                  <a:lnTo>
                    <a:pt x="458538" y="1305192"/>
                  </a:lnTo>
                  <a:lnTo>
                    <a:pt x="458770" y="1305478"/>
                  </a:lnTo>
                  <a:close/>
                </a:path>
                <a:path w="2360295" h="1867535">
                  <a:moveTo>
                    <a:pt x="457038" y="1307732"/>
                  </a:moveTo>
                  <a:lnTo>
                    <a:pt x="457353" y="1307732"/>
                  </a:lnTo>
                  <a:lnTo>
                    <a:pt x="457669" y="1306462"/>
                  </a:lnTo>
                  <a:lnTo>
                    <a:pt x="458770" y="1305478"/>
                  </a:lnTo>
                  <a:lnTo>
                    <a:pt x="458538" y="1305192"/>
                  </a:lnTo>
                  <a:lnTo>
                    <a:pt x="455932" y="1305192"/>
                  </a:lnTo>
                  <a:lnTo>
                    <a:pt x="457591" y="1306462"/>
                  </a:lnTo>
                  <a:lnTo>
                    <a:pt x="456011" y="1306462"/>
                  </a:lnTo>
                  <a:lnTo>
                    <a:pt x="457038" y="1307732"/>
                  </a:lnTo>
                  <a:close/>
                </a:path>
                <a:path w="2360295" h="1867535">
                  <a:moveTo>
                    <a:pt x="455300" y="1306462"/>
                  </a:moveTo>
                  <a:lnTo>
                    <a:pt x="455458" y="1306462"/>
                  </a:lnTo>
                  <a:lnTo>
                    <a:pt x="455932" y="1305192"/>
                  </a:lnTo>
                  <a:lnTo>
                    <a:pt x="455379" y="1305192"/>
                  </a:lnTo>
                  <a:lnTo>
                    <a:pt x="455300" y="1306462"/>
                  </a:lnTo>
                  <a:close/>
                </a:path>
                <a:path w="2360295" h="1867535">
                  <a:moveTo>
                    <a:pt x="446536" y="1307732"/>
                  </a:moveTo>
                  <a:lnTo>
                    <a:pt x="447010" y="1307732"/>
                  </a:lnTo>
                  <a:lnTo>
                    <a:pt x="447010" y="1306462"/>
                  </a:lnTo>
                  <a:lnTo>
                    <a:pt x="450326" y="1306462"/>
                  </a:lnTo>
                  <a:lnTo>
                    <a:pt x="450563" y="1305192"/>
                  </a:lnTo>
                  <a:lnTo>
                    <a:pt x="446299" y="1305192"/>
                  </a:lnTo>
                  <a:lnTo>
                    <a:pt x="446536" y="1307732"/>
                  </a:lnTo>
                  <a:close/>
                </a:path>
                <a:path w="2360295" h="1867535">
                  <a:moveTo>
                    <a:pt x="447720" y="1311542"/>
                  </a:moveTo>
                  <a:lnTo>
                    <a:pt x="449378" y="1311542"/>
                  </a:lnTo>
                  <a:lnTo>
                    <a:pt x="449773" y="1310272"/>
                  </a:lnTo>
                  <a:lnTo>
                    <a:pt x="450247" y="1309002"/>
                  </a:lnTo>
                  <a:lnTo>
                    <a:pt x="451747" y="1307732"/>
                  </a:lnTo>
                  <a:lnTo>
                    <a:pt x="450010" y="1306462"/>
                  </a:lnTo>
                  <a:lnTo>
                    <a:pt x="447562" y="1306462"/>
                  </a:lnTo>
                  <a:lnTo>
                    <a:pt x="447483" y="1307732"/>
                  </a:lnTo>
                  <a:lnTo>
                    <a:pt x="447089" y="1309002"/>
                  </a:lnTo>
                  <a:lnTo>
                    <a:pt x="446852" y="1310272"/>
                  </a:lnTo>
                  <a:lnTo>
                    <a:pt x="447720" y="1311542"/>
                  </a:lnTo>
                  <a:close/>
                </a:path>
                <a:path w="2360295" h="1867535">
                  <a:moveTo>
                    <a:pt x="459485" y="1309002"/>
                  </a:moveTo>
                  <a:lnTo>
                    <a:pt x="460906" y="1309002"/>
                  </a:lnTo>
                  <a:lnTo>
                    <a:pt x="461064" y="1307732"/>
                  </a:lnTo>
                  <a:lnTo>
                    <a:pt x="458932" y="1307732"/>
                  </a:lnTo>
                  <a:lnTo>
                    <a:pt x="459485" y="1309002"/>
                  </a:lnTo>
                  <a:close/>
                </a:path>
                <a:path w="2360295" h="1867535">
                  <a:moveTo>
                    <a:pt x="460512" y="1310272"/>
                  </a:moveTo>
                  <a:lnTo>
                    <a:pt x="460670" y="1309002"/>
                  </a:lnTo>
                  <a:lnTo>
                    <a:pt x="459959" y="1309002"/>
                  </a:lnTo>
                  <a:lnTo>
                    <a:pt x="460512" y="1310272"/>
                  </a:lnTo>
                  <a:close/>
                </a:path>
                <a:path w="2360295" h="1867535">
                  <a:moveTo>
                    <a:pt x="453879" y="1310272"/>
                  </a:moveTo>
                  <a:lnTo>
                    <a:pt x="454984" y="1310272"/>
                  </a:lnTo>
                  <a:lnTo>
                    <a:pt x="454905" y="1309002"/>
                  </a:lnTo>
                  <a:lnTo>
                    <a:pt x="454510" y="1309002"/>
                  </a:lnTo>
                  <a:lnTo>
                    <a:pt x="453879" y="1310272"/>
                  </a:lnTo>
                  <a:close/>
                </a:path>
                <a:path w="2360295" h="1867535">
                  <a:moveTo>
                    <a:pt x="460590" y="1312812"/>
                  </a:moveTo>
                  <a:lnTo>
                    <a:pt x="460827" y="1311542"/>
                  </a:lnTo>
                  <a:lnTo>
                    <a:pt x="461301" y="1310272"/>
                  </a:lnTo>
                  <a:lnTo>
                    <a:pt x="459248" y="1310272"/>
                  </a:lnTo>
                  <a:lnTo>
                    <a:pt x="459248" y="1311542"/>
                  </a:lnTo>
                  <a:lnTo>
                    <a:pt x="460196" y="1311542"/>
                  </a:lnTo>
                  <a:lnTo>
                    <a:pt x="460590" y="1312812"/>
                  </a:lnTo>
                  <a:close/>
                </a:path>
                <a:path w="2360295" h="1867535">
                  <a:moveTo>
                    <a:pt x="456484" y="1312812"/>
                  </a:moveTo>
                  <a:lnTo>
                    <a:pt x="456247" y="1311542"/>
                  </a:lnTo>
                  <a:lnTo>
                    <a:pt x="456405" y="1310272"/>
                  </a:lnTo>
                  <a:lnTo>
                    <a:pt x="453958" y="1310272"/>
                  </a:lnTo>
                  <a:lnTo>
                    <a:pt x="454036" y="1311542"/>
                  </a:lnTo>
                  <a:lnTo>
                    <a:pt x="455853" y="1311542"/>
                  </a:lnTo>
                  <a:lnTo>
                    <a:pt x="456484" y="1312812"/>
                  </a:lnTo>
                  <a:close/>
                </a:path>
                <a:path w="2360295" h="1867535">
                  <a:moveTo>
                    <a:pt x="450484" y="1315352"/>
                  </a:moveTo>
                  <a:lnTo>
                    <a:pt x="451984" y="1315352"/>
                  </a:lnTo>
                  <a:lnTo>
                    <a:pt x="451352" y="1314082"/>
                  </a:lnTo>
                  <a:lnTo>
                    <a:pt x="453563" y="1314082"/>
                  </a:lnTo>
                  <a:lnTo>
                    <a:pt x="453374" y="1313065"/>
                  </a:lnTo>
                  <a:lnTo>
                    <a:pt x="453247" y="1311542"/>
                  </a:lnTo>
                  <a:lnTo>
                    <a:pt x="453010" y="1310272"/>
                  </a:lnTo>
                  <a:lnTo>
                    <a:pt x="452852" y="1310272"/>
                  </a:lnTo>
                  <a:lnTo>
                    <a:pt x="452852" y="1311542"/>
                  </a:lnTo>
                  <a:lnTo>
                    <a:pt x="452379" y="1312812"/>
                  </a:lnTo>
                  <a:lnTo>
                    <a:pt x="450405" y="1312812"/>
                  </a:lnTo>
                  <a:lnTo>
                    <a:pt x="451036" y="1314082"/>
                  </a:lnTo>
                  <a:lnTo>
                    <a:pt x="450484" y="1315352"/>
                  </a:lnTo>
                  <a:close/>
                </a:path>
                <a:path w="2360295" h="1867535">
                  <a:moveTo>
                    <a:pt x="456958" y="1312812"/>
                  </a:moveTo>
                  <a:lnTo>
                    <a:pt x="457432" y="1312812"/>
                  </a:lnTo>
                  <a:lnTo>
                    <a:pt x="456958" y="1311542"/>
                  </a:lnTo>
                  <a:lnTo>
                    <a:pt x="456958" y="1312812"/>
                  </a:lnTo>
                  <a:close/>
                </a:path>
                <a:path w="2360295" h="1867535">
                  <a:moveTo>
                    <a:pt x="454826" y="1312812"/>
                  </a:moveTo>
                  <a:lnTo>
                    <a:pt x="454668" y="1311542"/>
                  </a:lnTo>
                  <a:lnTo>
                    <a:pt x="454431" y="1311542"/>
                  </a:lnTo>
                  <a:lnTo>
                    <a:pt x="454826" y="1312812"/>
                  </a:lnTo>
                  <a:close/>
                </a:path>
                <a:path w="2360295" h="1867535">
                  <a:moveTo>
                    <a:pt x="448826" y="1313065"/>
                  </a:moveTo>
                  <a:lnTo>
                    <a:pt x="448352" y="1311542"/>
                  </a:lnTo>
                  <a:lnTo>
                    <a:pt x="447878" y="1311542"/>
                  </a:lnTo>
                  <a:lnTo>
                    <a:pt x="448826" y="1313065"/>
                  </a:lnTo>
                  <a:close/>
                </a:path>
                <a:path w="2360295" h="1867535">
                  <a:moveTo>
                    <a:pt x="446852" y="1312812"/>
                  </a:moveTo>
                  <a:lnTo>
                    <a:pt x="447878" y="1311542"/>
                  </a:lnTo>
                  <a:lnTo>
                    <a:pt x="447088" y="1311542"/>
                  </a:lnTo>
                  <a:lnTo>
                    <a:pt x="446852" y="1312812"/>
                  </a:lnTo>
                  <a:close/>
                </a:path>
                <a:path w="2360295" h="1867535">
                  <a:moveTo>
                    <a:pt x="458538" y="1316622"/>
                  </a:moveTo>
                  <a:lnTo>
                    <a:pt x="459959" y="1315352"/>
                  </a:lnTo>
                  <a:lnTo>
                    <a:pt x="459959" y="1312812"/>
                  </a:lnTo>
                  <a:lnTo>
                    <a:pt x="459248" y="1314082"/>
                  </a:lnTo>
                  <a:lnTo>
                    <a:pt x="458617" y="1314082"/>
                  </a:lnTo>
                  <a:lnTo>
                    <a:pt x="458459" y="1315352"/>
                  </a:lnTo>
                  <a:lnTo>
                    <a:pt x="458538" y="1316622"/>
                  </a:lnTo>
                  <a:close/>
                </a:path>
                <a:path w="2360295" h="1867535">
                  <a:moveTo>
                    <a:pt x="457353" y="1314082"/>
                  </a:moveTo>
                  <a:lnTo>
                    <a:pt x="458458" y="1314082"/>
                  </a:lnTo>
                  <a:lnTo>
                    <a:pt x="457985" y="1312812"/>
                  </a:lnTo>
                  <a:lnTo>
                    <a:pt x="457353" y="1314082"/>
                  </a:lnTo>
                  <a:close/>
                </a:path>
                <a:path w="2360295" h="1867535">
                  <a:moveTo>
                    <a:pt x="453563" y="1314082"/>
                  </a:moveTo>
                  <a:lnTo>
                    <a:pt x="455616" y="1314082"/>
                  </a:lnTo>
                  <a:lnTo>
                    <a:pt x="455695" y="1312812"/>
                  </a:lnTo>
                  <a:lnTo>
                    <a:pt x="455458" y="1312812"/>
                  </a:lnTo>
                  <a:lnTo>
                    <a:pt x="453563" y="1314082"/>
                  </a:lnTo>
                  <a:close/>
                </a:path>
                <a:path w="2360295" h="1867535">
                  <a:moveTo>
                    <a:pt x="449141" y="1314082"/>
                  </a:moveTo>
                  <a:lnTo>
                    <a:pt x="449457" y="1314082"/>
                  </a:lnTo>
                  <a:lnTo>
                    <a:pt x="448826" y="1313065"/>
                  </a:lnTo>
                  <a:lnTo>
                    <a:pt x="449141" y="1314082"/>
                  </a:lnTo>
                  <a:close/>
                </a:path>
                <a:path w="2360295" h="1867535">
                  <a:moveTo>
                    <a:pt x="455221" y="1315352"/>
                  </a:moveTo>
                  <a:lnTo>
                    <a:pt x="456800" y="1315352"/>
                  </a:lnTo>
                  <a:lnTo>
                    <a:pt x="457590" y="1314082"/>
                  </a:lnTo>
                  <a:lnTo>
                    <a:pt x="454827" y="1314082"/>
                  </a:lnTo>
                  <a:lnTo>
                    <a:pt x="455221" y="1315352"/>
                  </a:lnTo>
                  <a:close/>
                </a:path>
                <a:path w="2360295" h="1867535">
                  <a:moveTo>
                    <a:pt x="453721" y="1315352"/>
                  </a:moveTo>
                  <a:lnTo>
                    <a:pt x="454116" y="1314082"/>
                  </a:lnTo>
                  <a:lnTo>
                    <a:pt x="451352" y="1314082"/>
                  </a:lnTo>
                  <a:lnTo>
                    <a:pt x="453721" y="1315352"/>
                  </a:lnTo>
                  <a:close/>
                </a:path>
                <a:path w="2360295" h="1867535">
                  <a:moveTo>
                    <a:pt x="455120" y="1322291"/>
                  </a:moveTo>
                  <a:lnTo>
                    <a:pt x="455853" y="1321702"/>
                  </a:lnTo>
                  <a:lnTo>
                    <a:pt x="456879" y="1321702"/>
                  </a:lnTo>
                  <a:lnTo>
                    <a:pt x="456958" y="1320432"/>
                  </a:lnTo>
                  <a:lnTo>
                    <a:pt x="457274" y="1317892"/>
                  </a:lnTo>
                  <a:lnTo>
                    <a:pt x="457038" y="1316623"/>
                  </a:lnTo>
                  <a:lnTo>
                    <a:pt x="456958" y="1315352"/>
                  </a:lnTo>
                  <a:lnTo>
                    <a:pt x="450799" y="1315352"/>
                  </a:lnTo>
                  <a:lnTo>
                    <a:pt x="451352" y="1316622"/>
                  </a:lnTo>
                  <a:lnTo>
                    <a:pt x="452379" y="1317892"/>
                  </a:lnTo>
                  <a:lnTo>
                    <a:pt x="455063" y="1317892"/>
                  </a:lnTo>
                  <a:lnTo>
                    <a:pt x="455221" y="1319162"/>
                  </a:lnTo>
                  <a:lnTo>
                    <a:pt x="455695" y="1320432"/>
                  </a:lnTo>
                  <a:lnTo>
                    <a:pt x="455458" y="1320432"/>
                  </a:lnTo>
                  <a:lnTo>
                    <a:pt x="454847" y="1321742"/>
                  </a:lnTo>
                  <a:lnTo>
                    <a:pt x="455120" y="1322291"/>
                  </a:lnTo>
                  <a:close/>
                </a:path>
                <a:path w="2360295" h="1867535">
                  <a:moveTo>
                    <a:pt x="451352" y="1316622"/>
                  </a:moveTo>
                  <a:lnTo>
                    <a:pt x="450799" y="1315352"/>
                  </a:lnTo>
                  <a:lnTo>
                    <a:pt x="450405" y="1315352"/>
                  </a:lnTo>
                  <a:lnTo>
                    <a:pt x="450531" y="1315606"/>
                  </a:lnTo>
                  <a:lnTo>
                    <a:pt x="451352" y="1316622"/>
                  </a:lnTo>
                  <a:close/>
                </a:path>
                <a:path w="2360295" h="1867535">
                  <a:moveTo>
                    <a:pt x="450531" y="1315606"/>
                  </a:moveTo>
                  <a:lnTo>
                    <a:pt x="450405" y="1315352"/>
                  </a:lnTo>
                  <a:lnTo>
                    <a:pt x="450531" y="1315606"/>
                  </a:lnTo>
                  <a:close/>
                </a:path>
                <a:path w="2360295" h="1867535">
                  <a:moveTo>
                    <a:pt x="451036" y="1316622"/>
                  </a:moveTo>
                  <a:lnTo>
                    <a:pt x="451352" y="1316622"/>
                  </a:lnTo>
                  <a:lnTo>
                    <a:pt x="450531" y="1315606"/>
                  </a:lnTo>
                  <a:lnTo>
                    <a:pt x="451036" y="1316622"/>
                  </a:lnTo>
                  <a:close/>
                </a:path>
                <a:path w="2360295" h="1867535">
                  <a:moveTo>
                    <a:pt x="458854" y="1321702"/>
                  </a:moveTo>
                  <a:lnTo>
                    <a:pt x="459327" y="1321702"/>
                  </a:lnTo>
                  <a:lnTo>
                    <a:pt x="459880" y="1320432"/>
                  </a:lnTo>
                  <a:lnTo>
                    <a:pt x="459090" y="1320432"/>
                  </a:lnTo>
                  <a:lnTo>
                    <a:pt x="460038" y="1319162"/>
                  </a:lnTo>
                  <a:lnTo>
                    <a:pt x="459248" y="1319162"/>
                  </a:lnTo>
                  <a:lnTo>
                    <a:pt x="458617" y="1316623"/>
                  </a:lnTo>
                  <a:lnTo>
                    <a:pt x="458617" y="1317892"/>
                  </a:lnTo>
                  <a:lnTo>
                    <a:pt x="458301" y="1317892"/>
                  </a:lnTo>
                  <a:lnTo>
                    <a:pt x="457748" y="1319162"/>
                  </a:lnTo>
                  <a:lnTo>
                    <a:pt x="458854" y="1321702"/>
                  </a:lnTo>
                  <a:close/>
                </a:path>
                <a:path w="2360295" h="1867535">
                  <a:moveTo>
                    <a:pt x="452852" y="1320432"/>
                  </a:moveTo>
                  <a:lnTo>
                    <a:pt x="454669" y="1320432"/>
                  </a:lnTo>
                  <a:lnTo>
                    <a:pt x="454274" y="1319162"/>
                  </a:lnTo>
                  <a:lnTo>
                    <a:pt x="454669" y="1319162"/>
                  </a:lnTo>
                  <a:lnTo>
                    <a:pt x="455063" y="1317892"/>
                  </a:lnTo>
                  <a:lnTo>
                    <a:pt x="452379" y="1317892"/>
                  </a:lnTo>
                  <a:lnTo>
                    <a:pt x="452852" y="1320432"/>
                  </a:lnTo>
                  <a:close/>
                </a:path>
                <a:path w="2360295" h="1867535">
                  <a:moveTo>
                    <a:pt x="451562" y="1319839"/>
                  </a:moveTo>
                  <a:lnTo>
                    <a:pt x="451352" y="1319162"/>
                  </a:lnTo>
                  <a:lnTo>
                    <a:pt x="450720" y="1319162"/>
                  </a:lnTo>
                  <a:lnTo>
                    <a:pt x="451562" y="1319839"/>
                  </a:lnTo>
                  <a:close/>
                </a:path>
                <a:path w="2360295" h="1867535">
                  <a:moveTo>
                    <a:pt x="451747" y="1320432"/>
                  </a:moveTo>
                  <a:lnTo>
                    <a:pt x="452300" y="1320432"/>
                  </a:lnTo>
                  <a:lnTo>
                    <a:pt x="451562" y="1319839"/>
                  </a:lnTo>
                  <a:lnTo>
                    <a:pt x="451747" y="1320432"/>
                  </a:lnTo>
                  <a:close/>
                </a:path>
                <a:path w="2360295" h="1867535">
                  <a:moveTo>
                    <a:pt x="450168" y="1322972"/>
                  </a:moveTo>
                  <a:lnTo>
                    <a:pt x="454274" y="1322972"/>
                  </a:lnTo>
                  <a:lnTo>
                    <a:pt x="454847" y="1321742"/>
                  </a:lnTo>
                  <a:lnTo>
                    <a:pt x="454116" y="1321702"/>
                  </a:lnTo>
                  <a:lnTo>
                    <a:pt x="453563" y="1320432"/>
                  </a:lnTo>
                  <a:lnTo>
                    <a:pt x="452300" y="1320432"/>
                  </a:lnTo>
                  <a:lnTo>
                    <a:pt x="450168" y="1322972"/>
                  </a:lnTo>
                  <a:close/>
                </a:path>
                <a:path w="2360295" h="1867535">
                  <a:moveTo>
                    <a:pt x="446377" y="1321702"/>
                  </a:moveTo>
                  <a:lnTo>
                    <a:pt x="447088" y="1321702"/>
                  </a:lnTo>
                  <a:lnTo>
                    <a:pt x="446614" y="1320432"/>
                  </a:lnTo>
                  <a:lnTo>
                    <a:pt x="446377" y="1321702"/>
                  </a:lnTo>
                  <a:close/>
                </a:path>
                <a:path w="2360295" h="1867535">
                  <a:moveTo>
                    <a:pt x="457748" y="1322972"/>
                  </a:moveTo>
                  <a:lnTo>
                    <a:pt x="459643" y="1321702"/>
                  </a:lnTo>
                  <a:lnTo>
                    <a:pt x="457116" y="1321702"/>
                  </a:lnTo>
                  <a:lnTo>
                    <a:pt x="457748" y="1322972"/>
                  </a:lnTo>
                  <a:close/>
                </a:path>
                <a:path w="2360295" h="1867535">
                  <a:moveTo>
                    <a:pt x="448351" y="1324242"/>
                  </a:moveTo>
                  <a:lnTo>
                    <a:pt x="447482" y="1321702"/>
                  </a:lnTo>
                  <a:lnTo>
                    <a:pt x="445982" y="1321702"/>
                  </a:lnTo>
                  <a:lnTo>
                    <a:pt x="446377" y="1322972"/>
                  </a:lnTo>
                  <a:lnTo>
                    <a:pt x="446614" y="1322972"/>
                  </a:lnTo>
                  <a:lnTo>
                    <a:pt x="448351" y="1324242"/>
                  </a:lnTo>
                  <a:close/>
                </a:path>
                <a:path w="2360295" h="1867535">
                  <a:moveTo>
                    <a:pt x="454274" y="1322972"/>
                  </a:moveTo>
                  <a:lnTo>
                    <a:pt x="455120" y="1322291"/>
                  </a:lnTo>
                  <a:lnTo>
                    <a:pt x="454847" y="1321742"/>
                  </a:lnTo>
                  <a:lnTo>
                    <a:pt x="454274" y="1322972"/>
                  </a:lnTo>
                  <a:close/>
                </a:path>
                <a:path w="2360295" h="1867535">
                  <a:moveTo>
                    <a:pt x="450404" y="1334402"/>
                  </a:moveTo>
                  <a:lnTo>
                    <a:pt x="457512" y="1334402"/>
                  </a:lnTo>
                  <a:lnTo>
                    <a:pt x="457590" y="1333132"/>
                  </a:lnTo>
                  <a:lnTo>
                    <a:pt x="459249" y="1333132"/>
                  </a:lnTo>
                  <a:lnTo>
                    <a:pt x="458933" y="1331862"/>
                  </a:lnTo>
                  <a:lnTo>
                    <a:pt x="459880" y="1330592"/>
                  </a:lnTo>
                  <a:lnTo>
                    <a:pt x="457275" y="1329322"/>
                  </a:lnTo>
                  <a:lnTo>
                    <a:pt x="459012" y="1328052"/>
                  </a:lnTo>
                  <a:lnTo>
                    <a:pt x="456801" y="1328052"/>
                  </a:lnTo>
                  <a:lnTo>
                    <a:pt x="456327" y="1326782"/>
                  </a:lnTo>
                  <a:lnTo>
                    <a:pt x="455458" y="1325512"/>
                  </a:lnTo>
                  <a:lnTo>
                    <a:pt x="455458" y="1322972"/>
                  </a:lnTo>
                  <a:lnTo>
                    <a:pt x="455120" y="1322291"/>
                  </a:lnTo>
                  <a:lnTo>
                    <a:pt x="454274" y="1322972"/>
                  </a:lnTo>
                  <a:lnTo>
                    <a:pt x="453010" y="1322972"/>
                  </a:lnTo>
                  <a:lnTo>
                    <a:pt x="452616" y="1324242"/>
                  </a:lnTo>
                  <a:lnTo>
                    <a:pt x="449931" y="1324242"/>
                  </a:lnTo>
                  <a:lnTo>
                    <a:pt x="448273" y="1326782"/>
                  </a:lnTo>
                  <a:lnTo>
                    <a:pt x="452142" y="1326782"/>
                  </a:lnTo>
                  <a:lnTo>
                    <a:pt x="450957" y="1329322"/>
                  </a:lnTo>
                  <a:lnTo>
                    <a:pt x="454353" y="1329322"/>
                  </a:lnTo>
                  <a:lnTo>
                    <a:pt x="451469" y="1330231"/>
                  </a:lnTo>
                  <a:lnTo>
                    <a:pt x="450874" y="1331143"/>
                  </a:lnTo>
                  <a:lnTo>
                    <a:pt x="451589" y="1331862"/>
                  </a:lnTo>
                  <a:lnTo>
                    <a:pt x="452694" y="1331862"/>
                  </a:lnTo>
                  <a:lnTo>
                    <a:pt x="450562" y="1333132"/>
                  </a:lnTo>
                  <a:lnTo>
                    <a:pt x="450404" y="1334402"/>
                  </a:lnTo>
                  <a:close/>
                </a:path>
                <a:path w="2360295" h="1867535">
                  <a:moveTo>
                    <a:pt x="449141" y="1324242"/>
                  </a:moveTo>
                  <a:lnTo>
                    <a:pt x="449931" y="1324242"/>
                  </a:lnTo>
                  <a:lnTo>
                    <a:pt x="449062" y="1322972"/>
                  </a:lnTo>
                  <a:lnTo>
                    <a:pt x="449141" y="1324242"/>
                  </a:lnTo>
                  <a:close/>
                </a:path>
                <a:path w="2360295" h="1867535">
                  <a:moveTo>
                    <a:pt x="456801" y="1325512"/>
                  </a:moveTo>
                  <a:lnTo>
                    <a:pt x="457669" y="1325512"/>
                  </a:lnTo>
                  <a:lnTo>
                    <a:pt x="457669" y="1324242"/>
                  </a:lnTo>
                  <a:lnTo>
                    <a:pt x="456011" y="1324242"/>
                  </a:lnTo>
                  <a:lnTo>
                    <a:pt x="456801" y="1325512"/>
                  </a:lnTo>
                  <a:close/>
                </a:path>
                <a:path w="2360295" h="1867535">
                  <a:moveTo>
                    <a:pt x="458933" y="1328052"/>
                  </a:moveTo>
                  <a:lnTo>
                    <a:pt x="460038" y="1328052"/>
                  </a:lnTo>
                  <a:lnTo>
                    <a:pt x="459880" y="1326782"/>
                  </a:lnTo>
                  <a:lnTo>
                    <a:pt x="461144" y="1326782"/>
                  </a:lnTo>
                  <a:lnTo>
                    <a:pt x="459643" y="1325512"/>
                  </a:lnTo>
                  <a:lnTo>
                    <a:pt x="459249" y="1325512"/>
                  </a:lnTo>
                  <a:lnTo>
                    <a:pt x="458775" y="1326782"/>
                  </a:lnTo>
                  <a:lnTo>
                    <a:pt x="458933" y="1328052"/>
                  </a:lnTo>
                  <a:close/>
                </a:path>
                <a:path w="2360295" h="1867535">
                  <a:moveTo>
                    <a:pt x="456801" y="1328052"/>
                  </a:moveTo>
                  <a:lnTo>
                    <a:pt x="457748" y="1328052"/>
                  </a:lnTo>
                  <a:lnTo>
                    <a:pt x="457275" y="1326782"/>
                  </a:lnTo>
                  <a:lnTo>
                    <a:pt x="457748" y="1325512"/>
                  </a:lnTo>
                  <a:lnTo>
                    <a:pt x="457275" y="1325512"/>
                  </a:lnTo>
                  <a:lnTo>
                    <a:pt x="456959" y="1326782"/>
                  </a:lnTo>
                  <a:lnTo>
                    <a:pt x="456801" y="1328052"/>
                  </a:lnTo>
                  <a:close/>
                </a:path>
                <a:path w="2360295" h="1867535">
                  <a:moveTo>
                    <a:pt x="459170" y="1329322"/>
                  </a:moveTo>
                  <a:lnTo>
                    <a:pt x="460117" y="1329322"/>
                  </a:lnTo>
                  <a:lnTo>
                    <a:pt x="460354" y="1328052"/>
                  </a:lnTo>
                  <a:lnTo>
                    <a:pt x="459407" y="1328052"/>
                  </a:lnTo>
                  <a:lnTo>
                    <a:pt x="459170" y="1329322"/>
                  </a:lnTo>
                  <a:close/>
                </a:path>
                <a:path w="2360295" h="1867535">
                  <a:moveTo>
                    <a:pt x="450010" y="1331862"/>
                  </a:moveTo>
                  <a:lnTo>
                    <a:pt x="450404" y="1331862"/>
                  </a:lnTo>
                  <a:lnTo>
                    <a:pt x="450874" y="1331143"/>
                  </a:lnTo>
                  <a:lnTo>
                    <a:pt x="450325" y="1330592"/>
                  </a:lnTo>
                  <a:lnTo>
                    <a:pt x="451469" y="1330231"/>
                  </a:lnTo>
                  <a:lnTo>
                    <a:pt x="452063" y="1329322"/>
                  </a:lnTo>
                  <a:lnTo>
                    <a:pt x="450089" y="1329322"/>
                  </a:lnTo>
                  <a:lnTo>
                    <a:pt x="450010" y="1331862"/>
                  </a:lnTo>
                  <a:close/>
                </a:path>
                <a:path w="2360295" h="1867535">
                  <a:moveTo>
                    <a:pt x="450874" y="1331143"/>
                  </a:moveTo>
                  <a:lnTo>
                    <a:pt x="451469" y="1330231"/>
                  </a:lnTo>
                  <a:lnTo>
                    <a:pt x="450325" y="1330592"/>
                  </a:lnTo>
                  <a:lnTo>
                    <a:pt x="450874" y="1331143"/>
                  </a:lnTo>
                  <a:close/>
                </a:path>
                <a:path w="2360295" h="1867535">
                  <a:moveTo>
                    <a:pt x="447956" y="1334402"/>
                  </a:moveTo>
                  <a:lnTo>
                    <a:pt x="450089" y="1334402"/>
                  </a:lnTo>
                  <a:lnTo>
                    <a:pt x="448904" y="1331862"/>
                  </a:lnTo>
                  <a:lnTo>
                    <a:pt x="447956" y="1334402"/>
                  </a:lnTo>
                  <a:close/>
                </a:path>
                <a:path w="2360295" h="1867535">
                  <a:moveTo>
                    <a:pt x="459249" y="1334402"/>
                  </a:moveTo>
                  <a:lnTo>
                    <a:pt x="459486" y="1333132"/>
                  </a:lnTo>
                  <a:lnTo>
                    <a:pt x="459091" y="1333132"/>
                  </a:lnTo>
                  <a:lnTo>
                    <a:pt x="459249" y="1334402"/>
                  </a:lnTo>
                  <a:close/>
                </a:path>
                <a:path w="2360295" h="1867535">
                  <a:moveTo>
                    <a:pt x="450167" y="1339482"/>
                  </a:moveTo>
                  <a:lnTo>
                    <a:pt x="458143" y="1339482"/>
                  </a:lnTo>
                  <a:lnTo>
                    <a:pt x="459801" y="1335672"/>
                  </a:lnTo>
                  <a:lnTo>
                    <a:pt x="457590" y="1334402"/>
                  </a:lnTo>
                  <a:lnTo>
                    <a:pt x="446851" y="1334402"/>
                  </a:lnTo>
                  <a:lnTo>
                    <a:pt x="446772" y="1335672"/>
                  </a:lnTo>
                  <a:lnTo>
                    <a:pt x="447877" y="1335672"/>
                  </a:lnTo>
                  <a:lnTo>
                    <a:pt x="447285" y="1336942"/>
                  </a:lnTo>
                  <a:lnTo>
                    <a:pt x="450404" y="1336942"/>
                  </a:lnTo>
                  <a:lnTo>
                    <a:pt x="450483" y="1338212"/>
                  </a:lnTo>
                  <a:lnTo>
                    <a:pt x="450167" y="1339482"/>
                  </a:lnTo>
                  <a:close/>
                </a:path>
                <a:path w="2360295" h="1867535">
                  <a:moveTo>
                    <a:pt x="450483" y="1342022"/>
                  </a:moveTo>
                  <a:lnTo>
                    <a:pt x="459486" y="1342022"/>
                  </a:lnTo>
                  <a:lnTo>
                    <a:pt x="459328" y="1340752"/>
                  </a:lnTo>
                  <a:lnTo>
                    <a:pt x="459565" y="1340752"/>
                  </a:lnTo>
                  <a:lnTo>
                    <a:pt x="459643" y="1339482"/>
                  </a:lnTo>
                  <a:lnTo>
                    <a:pt x="459723" y="1336942"/>
                  </a:lnTo>
                  <a:lnTo>
                    <a:pt x="459564" y="1336942"/>
                  </a:lnTo>
                  <a:lnTo>
                    <a:pt x="459486" y="1338212"/>
                  </a:lnTo>
                  <a:lnTo>
                    <a:pt x="459091" y="1339482"/>
                  </a:lnTo>
                  <a:lnTo>
                    <a:pt x="447640" y="1339482"/>
                  </a:lnTo>
                  <a:lnTo>
                    <a:pt x="450483" y="1342022"/>
                  </a:lnTo>
                  <a:close/>
                </a:path>
                <a:path w="2360295" h="1867535">
                  <a:moveTo>
                    <a:pt x="448983" y="1338212"/>
                  </a:moveTo>
                  <a:lnTo>
                    <a:pt x="449773" y="1338212"/>
                  </a:lnTo>
                  <a:lnTo>
                    <a:pt x="450010" y="1336942"/>
                  </a:lnTo>
                  <a:lnTo>
                    <a:pt x="448983" y="1336942"/>
                  </a:lnTo>
                  <a:lnTo>
                    <a:pt x="448983" y="1338212"/>
                  </a:lnTo>
                  <a:close/>
                </a:path>
                <a:path w="2360295" h="1867535">
                  <a:moveTo>
                    <a:pt x="446693" y="1338212"/>
                  </a:moveTo>
                  <a:lnTo>
                    <a:pt x="448509" y="1336942"/>
                  </a:lnTo>
                  <a:lnTo>
                    <a:pt x="447285" y="1336942"/>
                  </a:lnTo>
                  <a:lnTo>
                    <a:pt x="446693" y="1338212"/>
                  </a:lnTo>
                  <a:close/>
                </a:path>
                <a:path w="2360295" h="1867535">
                  <a:moveTo>
                    <a:pt x="448193" y="1352182"/>
                  </a:moveTo>
                  <a:lnTo>
                    <a:pt x="457669" y="1352182"/>
                  </a:lnTo>
                  <a:lnTo>
                    <a:pt x="457274" y="1350912"/>
                  </a:lnTo>
                  <a:lnTo>
                    <a:pt x="457827" y="1350912"/>
                  </a:lnTo>
                  <a:lnTo>
                    <a:pt x="458380" y="1349642"/>
                  </a:lnTo>
                  <a:lnTo>
                    <a:pt x="457590" y="1349642"/>
                  </a:lnTo>
                  <a:lnTo>
                    <a:pt x="457669" y="1348372"/>
                  </a:lnTo>
                  <a:lnTo>
                    <a:pt x="459012" y="1348372"/>
                  </a:lnTo>
                  <a:lnTo>
                    <a:pt x="459248" y="1347102"/>
                  </a:lnTo>
                  <a:lnTo>
                    <a:pt x="459485" y="1347102"/>
                  </a:lnTo>
                  <a:lnTo>
                    <a:pt x="458775" y="1344562"/>
                  </a:lnTo>
                  <a:lnTo>
                    <a:pt x="459880" y="1342022"/>
                  </a:lnTo>
                  <a:lnTo>
                    <a:pt x="460591" y="1339482"/>
                  </a:lnTo>
                  <a:lnTo>
                    <a:pt x="460196" y="1339482"/>
                  </a:lnTo>
                  <a:lnTo>
                    <a:pt x="459959" y="1340752"/>
                  </a:lnTo>
                  <a:lnTo>
                    <a:pt x="459723" y="1340752"/>
                  </a:lnTo>
                  <a:lnTo>
                    <a:pt x="459486" y="1342022"/>
                  </a:lnTo>
                  <a:lnTo>
                    <a:pt x="450483" y="1342022"/>
                  </a:lnTo>
                  <a:lnTo>
                    <a:pt x="448272" y="1343292"/>
                  </a:lnTo>
                  <a:lnTo>
                    <a:pt x="451273" y="1344562"/>
                  </a:lnTo>
                  <a:lnTo>
                    <a:pt x="448430" y="1344562"/>
                  </a:lnTo>
                  <a:lnTo>
                    <a:pt x="450009" y="1345832"/>
                  </a:lnTo>
                  <a:lnTo>
                    <a:pt x="449062" y="1347102"/>
                  </a:lnTo>
                  <a:lnTo>
                    <a:pt x="449930" y="1349642"/>
                  </a:lnTo>
                  <a:lnTo>
                    <a:pt x="449615" y="1350912"/>
                  </a:lnTo>
                  <a:lnTo>
                    <a:pt x="448193" y="1352182"/>
                  </a:lnTo>
                  <a:close/>
                </a:path>
                <a:path w="2360295" h="1867535">
                  <a:moveTo>
                    <a:pt x="450878" y="1375042"/>
                  </a:moveTo>
                  <a:lnTo>
                    <a:pt x="460038" y="1375042"/>
                  </a:lnTo>
                  <a:lnTo>
                    <a:pt x="459327" y="1369962"/>
                  </a:lnTo>
                  <a:lnTo>
                    <a:pt x="459090" y="1369962"/>
                  </a:lnTo>
                  <a:lnTo>
                    <a:pt x="460749" y="1367422"/>
                  </a:lnTo>
                  <a:lnTo>
                    <a:pt x="459248" y="1364882"/>
                  </a:lnTo>
                  <a:lnTo>
                    <a:pt x="460907" y="1359802"/>
                  </a:lnTo>
                  <a:lnTo>
                    <a:pt x="459722" y="1358532"/>
                  </a:lnTo>
                  <a:lnTo>
                    <a:pt x="459683" y="1357262"/>
                  </a:lnTo>
                  <a:lnTo>
                    <a:pt x="459564" y="1354722"/>
                  </a:lnTo>
                  <a:lnTo>
                    <a:pt x="460433" y="1353452"/>
                  </a:lnTo>
                  <a:lnTo>
                    <a:pt x="459248" y="1352182"/>
                  </a:lnTo>
                  <a:lnTo>
                    <a:pt x="449299" y="1352182"/>
                  </a:lnTo>
                  <a:lnTo>
                    <a:pt x="448746" y="1353452"/>
                  </a:lnTo>
                  <a:lnTo>
                    <a:pt x="447877" y="1353452"/>
                  </a:lnTo>
                  <a:lnTo>
                    <a:pt x="448667" y="1354722"/>
                  </a:lnTo>
                  <a:lnTo>
                    <a:pt x="450404" y="1354722"/>
                  </a:lnTo>
                  <a:lnTo>
                    <a:pt x="450562" y="1355992"/>
                  </a:lnTo>
                  <a:lnTo>
                    <a:pt x="449062" y="1355992"/>
                  </a:lnTo>
                  <a:lnTo>
                    <a:pt x="449378" y="1357262"/>
                  </a:lnTo>
                  <a:lnTo>
                    <a:pt x="453721" y="1357262"/>
                  </a:lnTo>
                  <a:lnTo>
                    <a:pt x="451589" y="1359802"/>
                  </a:lnTo>
                  <a:lnTo>
                    <a:pt x="452536" y="1361072"/>
                  </a:lnTo>
                  <a:lnTo>
                    <a:pt x="453800" y="1361072"/>
                  </a:lnTo>
                  <a:lnTo>
                    <a:pt x="453010" y="1363612"/>
                  </a:lnTo>
                  <a:lnTo>
                    <a:pt x="451589" y="1366152"/>
                  </a:lnTo>
                  <a:lnTo>
                    <a:pt x="451431" y="1366152"/>
                  </a:lnTo>
                  <a:lnTo>
                    <a:pt x="451431" y="1367422"/>
                  </a:lnTo>
                  <a:lnTo>
                    <a:pt x="447562" y="1367422"/>
                  </a:lnTo>
                  <a:lnTo>
                    <a:pt x="446772" y="1368692"/>
                  </a:lnTo>
                  <a:lnTo>
                    <a:pt x="447009" y="1369962"/>
                  </a:lnTo>
                  <a:lnTo>
                    <a:pt x="448115" y="1371232"/>
                  </a:lnTo>
                  <a:lnTo>
                    <a:pt x="449931" y="1371232"/>
                  </a:lnTo>
                  <a:lnTo>
                    <a:pt x="450957" y="1372502"/>
                  </a:lnTo>
                  <a:lnTo>
                    <a:pt x="450484" y="1372502"/>
                  </a:lnTo>
                  <a:lnTo>
                    <a:pt x="453168" y="1373772"/>
                  </a:lnTo>
                  <a:lnTo>
                    <a:pt x="450641" y="1373772"/>
                  </a:lnTo>
                  <a:lnTo>
                    <a:pt x="450878" y="1375042"/>
                  </a:lnTo>
                  <a:close/>
                </a:path>
                <a:path w="2360295" h="1867535">
                  <a:moveTo>
                    <a:pt x="446182" y="1353300"/>
                  </a:moveTo>
                  <a:lnTo>
                    <a:pt x="448825" y="1352182"/>
                  </a:lnTo>
                  <a:lnTo>
                    <a:pt x="445903" y="1352182"/>
                  </a:lnTo>
                  <a:lnTo>
                    <a:pt x="446182" y="1353300"/>
                  </a:lnTo>
                  <a:close/>
                </a:path>
                <a:path w="2360295" h="1867535">
                  <a:moveTo>
                    <a:pt x="445824" y="1353452"/>
                  </a:moveTo>
                  <a:lnTo>
                    <a:pt x="446219" y="1353452"/>
                  </a:lnTo>
                  <a:lnTo>
                    <a:pt x="446182" y="1353300"/>
                  </a:lnTo>
                  <a:lnTo>
                    <a:pt x="445824" y="1353452"/>
                  </a:lnTo>
                  <a:close/>
                </a:path>
                <a:path w="2360295" h="1867535">
                  <a:moveTo>
                    <a:pt x="446851" y="1354722"/>
                  </a:moveTo>
                  <a:lnTo>
                    <a:pt x="447088" y="1354722"/>
                  </a:lnTo>
                  <a:lnTo>
                    <a:pt x="447167" y="1353452"/>
                  </a:lnTo>
                  <a:lnTo>
                    <a:pt x="446535" y="1353452"/>
                  </a:lnTo>
                  <a:lnTo>
                    <a:pt x="446851" y="1354722"/>
                  </a:lnTo>
                  <a:close/>
                </a:path>
                <a:path w="2360295" h="1867535">
                  <a:moveTo>
                    <a:pt x="451275" y="1358491"/>
                  </a:moveTo>
                  <a:lnTo>
                    <a:pt x="453721" y="1357262"/>
                  </a:lnTo>
                  <a:lnTo>
                    <a:pt x="451352" y="1357262"/>
                  </a:lnTo>
                  <a:lnTo>
                    <a:pt x="451275" y="1358491"/>
                  </a:lnTo>
                  <a:close/>
                </a:path>
                <a:path w="2360295" h="1867535">
                  <a:moveTo>
                    <a:pt x="451194" y="1358532"/>
                  </a:moveTo>
                  <a:close/>
                </a:path>
                <a:path w="2360295" h="1867535">
                  <a:moveTo>
                    <a:pt x="448509" y="1373772"/>
                  </a:moveTo>
                  <a:lnTo>
                    <a:pt x="449536" y="1371232"/>
                  </a:lnTo>
                  <a:lnTo>
                    <a:pt x="448746" y="1371232"/>
                  </a:lnTo>
                  <a:lnTo>
                    <a:pt x="448509" y="1373772"/>
                  </a:lnTo>
                  <a:close/>
                </a:path>
                <a:path w="2360295" h="1867535">
                  <a:moveTo>
                    <a:pt x="449845" y="1374936"/>
                  </a:moveTo>
                  <a:lnTo>
                    <a:pt x="450641" y="1373772"/>
                  </a:lnTo>
                  <a:lnTo>
                    <a:pt x="449773" y="1373772"/>
                  </a:lnTo>
                  <a:lnTo>
                    <a:pt x="449845" y="1374936"/>
                  </a:lnTo>
                  <a:close/>
                </a:path>
                <a:path w="2360295" h="1867535">
                  <a:moveTo>
                    <a:pt x="449773" y="1375042"/>
                  </a:moveTo>
                  <a:close/>
                </a:path>
                <a:path w="2360295" h="1867535">
                  <a:moveTo>
                    <a:pt x="451431" y="1376312"/>
                  </a:moveTo>
                  <a:lnTo>
                    <a:pt x="459169" y="1376312"/>
                  </a:lnTo>
                  <a:lnTo>
                    <a:pt x="458064" y="1375042"/>
                  </a:lnTo>
                  <a:lnTo>
                    <a:pt x="451273" y="1375042"/>
                  </a:lnTo>
                  <a:lnTo>
                    <a:pt x="451431" y="1376312"/>
                  </a:lnTo>
                  <a:close/>
                </a:path>
                <a:path w="2360295" h="1867535">
                  <a:moveTo>
                    <a:pt x="447719" y="1376312"/>
                  </a:moveTo>
                  <a:lnTo>
                    <a:pt x="448035" y="1376312"/>
                  </a:lnTo>
                  <a:lnTo>
                    <a:pt x="447956" y="1375042"/>
                  </a:lnTo>
                  <a:lnTo>
                    <a:pt x="447719" y="1376312"/>
                  </a:lnTo>
                  <a:close/>
                </a:path>
                <a:path w="2360295" h="1867535">
                  <a:moveTo>
                    <a:pt x="446061" y="1376312"/>
                  </a:moveTo>
                  <a:lnTo>
                    <a:pt x="447719" y="1376312"/>
                  </a:lnTo>
                  <a:lnTo>
                    <a:pt x="445903" y="1375042"/>
                  </a:lnTo>
                  <a:lnTo>
                    <a:pt x="446061" y="1376312"/>
                  </a:lnTo>
                  <a:close/>
                </a:path>
                <a:path w="2360295" h="1867535">
                  <a:moveTo>
                    <a:pt x="451747" y="1378799"/>
                  </a:moveTo>
                  <a:lnTo>
                    <a:pt x="460986" y="1378799"/>
                  </a:lnTo>
                  <a:lnTo>
                    <a:pt x="459169" y="1377529"/>
                  </a:lnTo>
                  <a:lnTo>
                    <a:pt x="451431" y="1377529"/>
                  </a:lnTo>
                  <a:lnTo>
                    <a:pt x="451747" y="1378799"/>
                  </a:lnTo>
                  <a:close/>
                </a:path>
                <a:path w="2360295" h="1867535">
                  <a:moveTo>
                    <a:pt x="460591" y="1382609"/>
                  </a:moveTo>
                  <a:lnTo>
                    <a:pt x="460828" y="1382609"/>
                  </a:lnTo>
                  <a:lnTo>
                    <a:pt x="460907" y="1381339"/>
                  </a:lnTo>
                  <a:lnTo>
                    <a:pt x="460985" y="1378799"/>
                  </a:lnTo>
                  <a:lnTo>
                    <a:pt x="460196" y="1378799"/>
                  </a:lnTo>
                  <a:lnTo>
                    <a:pt x="459722" y="1380069"/>
                  </a:lnTo>
                  <a:lnTo>
                    <a:pt x="452063" y="1380069"/>
                  </a:lnTo>
                  <a:lnTo>
                    <a:pt x="452616" y="1381339"/>
                  </a:lnTo>
                  <a:lnTo>
                    <a:pt x="460512" y="1381339"/>
                  </a:lnTo>
                  <a:lnTo>
                    <a:pt x="460591" y="1382609"/>
                  </a:lnTo>
                  <a:close/>
                </a:path>
                <a:path w="2360295" h="1867535">
                  <a:moveTo>
                    <a:pt x="452063" y="1380069"/>
                  </a:moveTo>
                  <a:lnTo>
                    <a:pt x="459722" y="1380069"/>
                  </a:lnTo>
                  <a:lnTo>
                    <a:pt x="459327" y="1378799"/>
                  </a:lnTo>
                  <a:lnTo>
                    <a:pt x="453405" y="1378799"/>
                  </a:lnTo>
                  <a:lnTo>
                    <a:pt x="452063" y="1380069"/>
                  </a:lnTo>
                  <a:close/>
                </a:path>
                <a:path w="2360295" h="1867535">
                  <a:moveTo>
                    <a:pt x="446298" y="1381339"/>
                  </a:moveTo>
                  <a:lnTo>
                    <a:pt x="446614" y="1381339"/>
                  </a:lnTo>
                  <a:lnTo>
                    <a:pt x="447325" y="1380069"/>
                  </a:lnTo>
                  <a:lnTo>
                    <a:pt x="447167" y="1380069"/>
                  </a:lnTo>
                  <a:lnTo>
                    <a:pt x="446614" y="1378799"/>
                  </a:lnTo>
                  <a:lnTo>
                    <a:pt x="445824" y="1378799"/>
                  </a:lnTo>
                  <a:lnTo>
                    <a:pt x="445982" y="1380069"/>
                  </a:lnTo>
                  <a:lnTo>
                    <a:pt x="446298" y="1381339"/>
                  </a:lnTo>
                  <a:close/>
                </a:path>
                <a:path w="2360295" h="1867535">
                  <a:moveTo>
                    <a:pt x="448317" y="1380774"/>
                  </a:moveTo>
                  <a:lnTo>
                    <a:pt x="448273" y="1380069"/>
                  </a:lnTo>
                  <a:lnTo>
                    <a:pt x="447878" y="1380069"/>
                  </a:lnTo>
                  <a:lnTo>
                    <a:pt x="448317" y="1380774"/>
                  </a:lnTo>
                  <a:close/>
                </a:path>
                <a:path w="2360295" h="1867535">
                  <a:moveTo>
                    <a:pt x="448352" y="1381339"/>
                  </a:moveTo>
                  <a:lnTo>
                    <a:pt x="448668" y="1381339"/>
                  </a:lnTo>
                  <a:lnTo>
                    <a:pt x="448317" y="1380774"/>
                  </a:lnTo>
                  <a:lnTo>
                    <a:pt x="448352" y="1381339"/>
                  </a:lnTo>
                  <a:close/>
                </a:path>
                <a:path w="2360295" h="1867535">
                  <a:moveTo>
                    <a:pt x="459169" y="1383879"/>
                  </a:moveTo>
                  <a:lnTo>
                    <a:pt x="459959" y="1383879"/>
                  </a:lnTo>
                  <a:lnTo>
                    <a:pt x="460275" y="1382609"/>
                  </a:lnTo>
                  <a:lnTo>
                    <a:pt x="459959" y="1382609"/>
                  </a:lnTo>
                  <a:lnTo>
                    <a:pt x="458380" y="1381339"/>
                  </a:lnTo>
                  <a:lnTo>
                    <a:pt x="459169" y="1383879"/>
                  </a:lnTo>
                  <a:close/>
                </a:path>
                <a:path w="2360295" h="1867535">
                  <a:moveTo>
                    <a:pt x="450168" y="1382609"/>
                  </a:moveTo>
                  <a:lnTo>
                    <a:pt x="457669" y="1382609"/>
                  </a:lnTo>
                  <a:lnTo>
                    <a:pt x="457827" y="1381339"/>
                  </a:lnTo>
                  <a:lnTo>
                    <a:pt x="451352" y="1381339"/>
                  </a:lnTo>
                  <a:lnTo>
                    <a:pt x="450168" y="1382609"/>
                  </a:lnTo>
                  <a:close/>
                </a:path>
                <a:path w="2360295" h="1867535">
                  <a:moveTo>
                    <a:pt x="446851" y="1382609"/>
                  </a:moveTo>
                  <a:lnTo>
                    <a:pt x="449141" y="1382609"/>
                  </a:lnTo>
                  <a:lnTo>
                    <a:pt x="449852" y="1381339"/>
                  </a:lnTo>
                  <a:lnTo>
                    <a:pt x="445588" y="1381339"/>
                  </a:lnTo>
                  <a:lnTo>
                    <a:pt x="446851" y="1382609"/>
                  </a:lnTo>
                  <a:close/>
                </a:path>
                <a:path w="2360295" h="1867535">
                  <a:moveTo>
                    <a:pt x="452932" y="1390229"/>
                  </a:moveTo>
                  <a:lnTo>
                    <a:pt x="457590" y="1390229"/>
                  </a:lnTo>
                  <a:lnTo>
                    <a:pt x="458617" y="1388959"/>
                  </a:lnTo>
                  <a:lnTo>
                    <a:pt x="459880" y="1387689"/>
                  </a:lnTo>
                  <a:lnTo>
                    <a:pt x="457432" y="1387689"/>
                  </a:lnTo>
                  <a:lnTo>
                    <a:pt x="457827" y="1386419"/>
                  </a:lnTo>
                  <a:lnTo>
                    <a:pt x="457827" y="1385149"/>
                  </a:lnTo>
                  <a:lnTo>
                    <a:pt x="457038" y="1383879"/>
                  </a:lnTo>
                  <a:lnTo>
                    <a:pt x="458222" y="1383879"/>
                  </a:lnTo>
                  <a:lnTo>
                    <a:pt x="457432" y="1382609"/>
                  </a:lnTo>
                  <a:lnTo>
                    <a:pt x="445983" y="1382609"/>
                  </a:lnTo>
                  <a:lnTo>
                    <a:pt x="447009" y="1383879"/>
                  </a:lnTo>
                  <a:lnTo>
                    <a:pt x="447720" y="1385149"/>
                  </a:lnTo>
                  <a:lnTo>
                    <a:pt x="446220" y="1386419"/>
                  </a:lnTo>
                  <a:lnTo>
                    <a:pt x="445746" y="1386419"/>
                  </a:lnTo>
                  <a:lnTo>
                    <a:pt x="447088" y="1387689"/>
                  </a:lnTo>
                  <a:lnTo>
                    <a:pt x="444641" y="1388959"/>
                  </a:lnTo>
                  <a:lnTo>
                    <a:pt x="452774" y="1388959"/>
                  </a:lnTo>
                  <a:lnTo>
                    <a:pt x="452932" y="1390229"/>
                  </a:lnTo>
                  <a:close/>
                </a:path>
                <a:path w="2360295" h="1867535">
                  <a:moveTo>
                    <a:pt x="449256" y="1389421"/>
                  </a:moveTo>
                  <a:lnTo>
                    <a:pt x="449773" y="1388959"/>
                  </a:lnTo>
                  <a:lnTo>
                    <a:pt x="447878" y="1388959"/>
                  </a:lnTo>
                  <a:lnTo>
                    <a:pt x="449256" y="1389421"/>
                  </a:lnTo>
                  <a:close/>
                </a:path>
                <a:path w="2360295" h="1867535">
                  <a:moveTo>
                    <a:pt x="448690" y="1389926"/>
                  </a:moveTo>
                  <a:lnTo>
                    <a:pt x="449256" y="1389421"/>
                  </a:lnTo>
                  <a:lnTo>
                    <a:pt x="447878" y="1388959"/>
                  </a:lnTo>
                  <a:lnTo>
                    <a:pt x="448690" y="1389926"/>
                  </a:lnTo>
                  <a:close/>
                </a:path>
                <a:path w="2360295" h="1867535">
                  <a:moveTo>
                    <a:pt x="446614" y="1391499"/>
                  </a:moveTo>
                  <a:lnTo>
                    <a:pt x="447088" y="1391499"/>
                  </a:lnTo>
                  <a:lnTo>
                    <a:pt x="447246" y="1390229"/>
                  </a:lnTo>
                  <a:lnTo>
                    <a:pt x="448352" y="1390229"/>
                  </a:lnTo>
                  <a:lnTo>
                    <a:pt x="448690" y="1389926"/>
                  </a:lnTo>
                  <a:lnTo>
                    <a:pt x="447878" y="1388959"/>
                  </a:lnTo>
                  <a:lnTo>
                    <a:pt x="446536" y="1388959"/>
                  </a:lnTo>
                  <a:lnTo>
                    <a:pt x="446457" y="1390229"/>
                  </a:lnTo>
                  <a:lnTo>
                    <a:pt x="446614" y="1391499"/>
                  </a:lnTo>
                  <a:close/>
                </a:path>
                <a:path w="2360295" h="1867535">
                  <a:moveTo>
                    <a:pt x="450405" y="1394039"/>
                  </a:moveTo>
                  <a:lnTo>
                    <a:pt x="455379" y="1394039"/>
                  </a:lnTo>
                  <a:lnTo>
                    <a:pt x="455616" y="1391499"/>
                  </a:lnTo>
                  <a:lnTo>
                    <a:pt x="458222" y="1391499"/>
                  </a:lnTo>
                  <a:lnTo>
                    <a:pt x="457985" y="1390229"/>
                  </a:lnTo>
                  <a:lnTo>
                    <a:pt x="451668" y="1390229"/>
                  </a:lnTo>
                  <a:lnTo>
                    <a:pt x="449256" y="1389421"/>
                  </a:lnTo>
                  <a:lnTo>
                    <a:pt x="448690" y="1389926"/>
                  </a:lnTo>
                  <a:lnTo>
                    <a:pt x="450010" y="1391499"/>
                  </a:lnTo>
                  <a:lnTo>
                    <a:pt x="448826" y="1392769"/>
                  </a:lnTo>
                  <a:lnTo>
                    <a:pt x="451431" y="1392769"/>
                  </a:lnTo>
                  <a:lnTo>
                    <a:pt x="450322" y="1393818"/>
                  </a:lnTo>
                  <a:lnTo>
                    <a:pt x="450405" y="1394039"/>
                  </a:lnTo>
                  <a:close/>
                </a:path>
                <a:path w="2360295" h="1867535">
                  <a:moveTo>
                    <a:pt x="458617" y="1394039"/>
                  </a:moveTo>
                  <a:lnTo>
                    <a:pt x="460332" y="1391640"/>
                  </a:lnTo>
                  <a:lnTo>
                    <a:pt x="460354" y="1391499"/>
                  </a:lnTo>
                  <a:lnTo>
                    <a:pt x="455616" y="1391499"/>
                  </a:lnTo>
                  <a:lnTo>
                    <a:pt x="455932" y="1392769"/>
                  </a:lnTo>
                  <a:lnTo>
                    <a:pt x="457432" y="1392769"/>
                  </a:lnTo>
                  <a:lnTo>
                    <a:pt x="458617" y="1394039"/>
                  </a:lnTo>
                  <a:close/>
                </a:path>
                <a:path w="2360295" h="1867535">
                  <a:moveTo>
                    <a:pt x="460433" y="1394039"/>
                  </a:moveTo>
                  <a:lnTo>
                    <a:pt x="460907" y="1392769"/>
                  </a:lnTo>
                  <a:lnTo>
                    <a:pt x="461065" y="1392769"/>
                  </a:lnTo>
                  <a:lnTo>
                    <a:pt x="460433" y="1391640"/>
                  </a:lnTo>
                  <a:lnTo>
                    <a:pt x="460433" y="1394039"/>
                  </a:lnTo>
                  <a:close/>
                </a:path>
                <a:path w="2360295" h="1867535">
                  <a:moveTo>
                    <a:pt x="448904" y="1394039"/>
                  </a:moveTo>
                  <a:lnTo>
                    <a:pt x="450089" y="1394039"/>
                  </a:lnTo>
                  <a:lnTo>
                    <a:pt x="450322" y="1393818"/>
                  </a:lnTo>
                  <a:lnTo>
                    <a:pt x="449931" y="1392769"/>
                  </a:lnTo>
                  <a:lnTo>
                    <a:pt x="448826" y="1392769"/>
                  </a:lnTo>
                  <a:lnTo>
                    <a:pt x="448904" y="1394039"/>
                  </a:lnTo>
                  <a:close/>
                </a:path>
                <a:path w="2360295" h="1867535">
                  <a:moveTo>
                    <a:pt x="447641" y="1394039"/>
                  </a:moveTo>
                  <a:lnTo>
                    <a:pt x="448904" y="1394039"/>
                  </a:lnTo>
                  <a:lnTo>
                    <a:pt x="448115" y="1392769"/>
                  </a:lnTo>
                  <a:lnTo>
                    <a:pt x="447720" y="1392769"/>
                  </a:lnTo>
                  <a:lnTo>
                    <a:pt x="447641" y="1394039"/>
                  </a:lnTo>
                  <a:close/>
                </a:path>
                <a:path w="2360295" h="1867535">
                  <a:moveTo>
                    <a:pt x="448826" y="1395309"/>
                  </a:moveTo>
                  <a:lnTo>
                    <a:pt x="450721" y="1395309"/>
                  </a:lnTo>
                  <a:lnTo>
                    <a:pt x="450743" y="1394946"/>
                  </a:lnTo>
                  <a:lnTo>
                    <a:pt x="450322" y="1393818"/>
                  </a:lnTo>
                  <a:lnTo>
                    <a:pt x="450089" y="1394039"/>
                  </a:lnTo>
                  <a:lnTo>
                    <a:pt x="449141" y="1394039"/>
                  </a:lnTo>
                  <a:lnTo>
                    <a:pt x="448826" y="1395309"/>
                  </a:lnTo>
                  <a:close/>
                </a:path>
                <a:path w="2360295" h="1867535">
                  <a:moveTo>
                    <a:pt x="458117" y="1397680"/>
                  </a:moveTo>
                  <a:lnTo>
                    <a:pt x="463276" y="1395309"/>
                  </a:lnTo>
                  <a:lnTo>
                    <a:pt x="460512" y="1395309"/>
                  </a:lnTo>
                  <a:lnTo>
                    <a:pt x="460196" y="1394039"/>
                  </a:lnTo>
                  <a:lnTo>
                    <a:pt x="459407" y="1395309"/>
                  </a:lnTo>
                  <a:lnTo>
                    <a:pt x="458459" y="1396579"/>
                  </a:lnTo>
                  <a:lnTo>
                    <a:pt x="458117" y="1397680"/>
                  </a:lnTo>
                  <a:close/>
                </a:path>
                <a:path w="2360295" h="1867535">
                  <a:moveTo>
                    <a:pt x="460591" y="1411819"/>
                  </a:moveTo>
                  <a:lnTo>
                    <a:pt x="461697" y="1411819"/>
                  </a:lnTo>
                  <a:lnTo>
                    <a:pt x="461393" y="1410598"/>
                  </a:lnTo>
                  <a:lnTo>
                    <a:pt x="461302" y="1409279"/>
                  </a:lnTo>
                  <a:lnTo>
                    <a:pt x="461192" y="1406457"/>
                  </a:lnTo>
                  <a:lnTo>
                    <a:pt x="461312" y="1405389"/>
                  </a:lnTo>
                  <a:lnTo>
                    <a:pt x="462644" y="1404199"/>
                  </a:lnTo>
                  <a:lnTo>
                    <a:pt x="461933" y="1402929"/>
                  </a:lnTo>
                  <a:lnTo>
                    <a:pt x="460117" y="1401659"/>
                  </a:lnTo>
                  <a:lnTo>
                    <a:pt x="461302" y="1399119"/>
                  </a:lnTo>
                  <a:lnTo>
                    <a:pt x="457748" y="1397849"/>
                  </a:lnTo>
                  <a:lnTo>
                    <a:pt x="457989" y="1397738"/>
                  </a:lnTo>
                  <a:lnTo>
                    <a:pt x="457196" y="1396579"/>
                  </a:lnTo>
                  <a:lnTo>
                    <a:pt x="456643" y="1396579"/>
                  </a:lnTo>
                  <a:lnTo>
                    <a:pt x="456575" y="1394946"/>
                  </a:lnTo>
                  <a:lnTo>
                    <a:pt x="456406" y="1394039"/>
                  </a:lnTo>
                  <a:lnTo>
                    <a:pt x="455853" y="1394039"/>
                  </a:lnTo>
                  <a:lnTo>
                    <a:pt x="455616" y="1395309"/>
                  </a:lnTo>
                  <a:lnTo>
                    <a:pt x="451115" y="1395309"/>
                  </a:lnTo>
                  <a:lnTo>
                    <a:pt x="450247" y="1396579"/>
                  </a:lnTo>
                  <a:lnTo>
                    <a:pt x="450563" y="1397849"/>
                  </a:lnTo>
                  <a:lnTo>
                    <a:pt x="452300" y="1399119"/>
                  </a:lnTo>
                  <a:lnTo>
                    <a:pt x="452695" y="1399119"/>
                  </a:lnTo>
                  <a:lnTo>
                    <a:pt x="453089" y="1400389"/>
                  </a:lnTo>
                  <a:lnTo>
                    <a:pt x="451352" y="1400389"/>
                  </a:lnTo>
                  <a:lnTo>
                    <a:pt x="451510" y="1401659"/>
                  </a:lnTo>
                  <a:lnTo>
                    <a:pt x="451115" y="1401659"/>
                  </a:lnTo>
                  <a:lnTo>
                    <a:pt x="448825" y="1402929"/>
                  </a:lnTo>
                  <a:lnTo>
                    <a:pt x="452931" y="1402929"/>
                  </a:lnTo>
                  <a:lnTo>
                    <a:pt x="453089" y="1405469"/>
                  </a:lnTo>
                  <a:lnTo>
                    <a:pt x="451036" y="1405469"/>
                  </a:lnTo>
                  <a:lnTo>
                    <a:pt x="450799" y="1406739"/>
                  </a:lnTo>
                  <a:lnTo>
                    <a:pt x="447285" y="1406739"/>
                  </a:lnTo>
                  <a:lnTo>
                    <a:pt x="445983" y="1408009"/>
                  </a:lnTo>
                  <a:lnTo>
                    <a:pt x="459880" y="1408009"/>
                  </a:lnTo>
                  <a:lnTo>
                    <a:pt x="460117" y="1409279"/>
                  </a:lnTo>
                  <a:lnTo>
                    <a:pt x="460135" y="1410598"/>
                  </a:lnTo>
                  <a:lnTo>
                    <a:pt x="460591" y="1411819"/>
                  </a:lnTo>
                  <a:close/>
                </a:path>
                <a:path w="2360295" h="1867535">
                  <a:moveTo>
                    <a:pt x="455142" y="1395309"/>
                  </a:moveTo>
                  <a:lnTo>
                    <a:pt x="455300" y="1394039"/>
                  </a:lnTo>
                  <a:lnTo>
                    <a:pt x="454511" y="1394039"/>
                  </a:lnTo>
                  <a:lnTo>
                    <a:pt x="455142" y="1395309"/>
                  </a:lnTo>
                  <a:close/>
                </a:path>
                <a:path w="2360295" h="1867535">
                  <a:moveTo>
                    <a:pt x="450878" y="1395309"/>
                  </a:moveTo>
                  <a:lnTo>
                    <a:pt x="454827" y="1395309"/>
                  </a:lnTo>
                  <a:lnTo>
                    <a:pt x="453563" y="1394039"/>
                  </a:lnTo>
                  <a:lnTo>
                    <a:pt x="450800" y="1394039"/>
                  </a:lnTo>
                  <a:lnTo>
                    <a:pt x="450743" y="1394946"/>
                  </a:lnTo>
                  <a:lnTo>
                    <a:pt x="450878" y="1395309"/>
                  </a:lnTo>
                  <a:close/>
                </a:path>
                <a:path w="2360295" h="1867535">
                  <a:moveTo>
                    <a:pt x="450721" y="1395309"/>
                  </a:moveTo>
                  <a:lnTo>
                    <a:pt x="450878" y="1395309"/>
                  </a:lnTo>
                  <a:lnTo>
                    <a:pt x="450743" y="1394946"/>
                  </a:lnTo>
                  <a:lnTo>
                    <a:pt x="450721" y="1395309"/>
                  </a:lnTo>
                  <a:close/>
                </a:path>
                <a:path w="2360295" h="1867535">
                  <a:moveTo>
                    <a:pt x="447720" y="1396579"/>
                  </a:moveTo>
                  <a:lnTo>
                    <a:pt x="449457" y="1396579"/>
                  </a:lnTo>
                  <a:lnTo>
                    <a:pt x="448983" y="1395309"/>
                  </a:lnTo>
                  <a:lnTo>
                    <a:pt x="447720" y="1395309"/>
                  </a:lnTo>
                  <a:lnTo>
                    <a:pt x="447720" y="1396579"/>
                  </a:lnTo>
                  <a:close/>
                </a:path>
                <a:path w="2360295" h="1867535">
                  <a:moveTo>
                    <a:pt x="445824" y="1399119"/>
                  </a:moveTo>
                  <a:lnTo>
                    <a:pt x="448211" y="1398135"/>
                  </a:lnTo>
                  <a:lnTo>
                    <a:pt x="448193" y="1397849"/>
                  </a:lnTo>
                  <a:lnTo>
                    <a:pt x="447404" y="1397849"/>
                  </a:lnTo>
                  <a:lnTo>
                    <a:pt x="447167" y="1395309"/>
                  </a:lnTo>
                  <a:lnTo>
                    <a:pt x="446298" y="1396579"/>
                  </a:lnTo>
                  <a:lnTo>
                    <a:pt x="446140" y="1396579"/>
                  </a:lnTo>
                  <a:lnTo>
                    <a:pt x="446130" y="1398135"/>
                  </a:lnTo>
                  <a:lnTo>
                    <a:pt x="445824" y="1399119"/>
                  </a:lnTo>
                  <a:close/>
                </a:path>
                <a:path w="2360295" h="1867535">
                  <a:moveTo>
                    <a:pt x="448268" y="1399052"/>
                  </a:moveTo>
                  <a:lnTo>
                    <a:pt x="448904" y="1397849"/>
                  </a:lnTo>
                  <a:lnTo>
                    <a:pt x="448211" y="1398135"/>
                  </a:lnTo>
                  <a:lnTo>
                    <a:pt x="448268" y="1399052"/>
                  </a:lnTo>
                  <a:close/>
                </a:path>
                <a:path w="2360295" h="1867535">
                  <a:moveTo>
                    <a:pt x="447562" y="1400389"/>
                  </a:moveTo>
                  <a:lnTo>
                    <a:pt x="448351" y="1400389"/>
                  </a:lnTo>
                  <a:lnTo>
                    <a:pt x="448268" y="1399052"/>
                  </a:lnTo>
                  <a:lnTo>
                    <a:pt x="447562" y="1400389"/>
                  </a:lnTo>
                  <a:close/>
                </a:path>
                <a:path w="2360295" h="1867535">
                  <a:moveTo>
                    <a:pt x="451352" y="1400389"/>
                  </a:moveTo>
                  <a:lnTo>
                    <a:pt x="451747" y="1400389"/>
                  </a:lnTo>
                  <a:lnTo>
                    <a:pt x="451826" y="1399119"/>
                  </a:lnTo>
                  <a:lnTo>
                    <a:pt x="451194" y="1399119"/>
                  </a:lnTo>
                  <a:lnTo>
                    <a:pt x="451352" y="1400389"/>
                  </a:lnTo>
                  <a:close/>
                </a:path>
                <a:path w="2360295" h="1867535">
                  <a:moveTo>
                    <a:pt x="447720" y="1401659"/>
                  </a:moveTo>
                  <a:lnTo>
                    <a:pt x="451510" y="1401659"/>
                  </a:lnTo>
                  <a:lnTo>
                    <a:pt x="448667" y="1400389"/>
                  </a:lnTo>
                  <a:lnTo>
                    <a:pt x="447720" y="1401659"/>
                  </a:lnTo>
                  <a:close/>
                </a:path>
                <a:path w="2360295" h="1867535">
                  <a:moveTo>
                    <a:pt x="450799" y="1404199"/>
                  </a:moveTo>
                  <a:lnTo>
                    <a:pt x="452931" y="1402929"/>
                  </a:lnTo>
                  <a:lnTo>
                    <a:pt x="449457" y="1402929"/>
                  </a:lnTo>
                  <a:lnTo>
                    <a:pt x="450799" y="1404199"/>
                  </a:lnTo>
                  <a:close/>
                </a:path>
                <a:path w="2360295" h="1867535">
                  <a:moveTo>
                    <a:pt x="448756" y="1405389"/>
                  </a:moveTo>
                  <a:lnTo>
                    <a:pt x="448904" y="1404199"/>
                  </a:lnTo>
                  <a:lnTo>
                    <a:pt x="449141" y="1404199"/>
                  </a:lnTo>
                  <a:lnTo>
                    <a:pt x="449457" y="1402929"/>
                  </a:lnTo>
                  <a:lnTo>
                    <a:pt x="448825" y="1402929"/>
                  </a:lnTo>
                  <a:lnTo>
                    <a:pt x="446535" y="1404199"/>
                  </a:lnTo>
                  <a:lnTo>
                    <a:pt x="448756" y="1405389"/>
                  </a:lnTo>
                  <a:close/>
                </a:path>
                <a:path w="2360295" h="1867535">
                  <a:moveTo>
                    <a:pt x="451036" y="1405469"/>
                  </a:moveTo>
                  <a:lnTo>
                    <a:pt x="451747" y="1405469"/>
                  </a:lnTo>
                  <a:lnTo>
                    <a:pt x="451352" y="1404199"/>
                  </a:lnTo>
                  <a:lnTo>
                    <a:pt x="451036" y="1405469"/>
                  </a:lnTo>
                  <a:close/>
                </a:path>
                <a:path w="2360295" h="1867535">
                  <a:moveTo>
                    <a:pt x="448746" y="1405469"/>
                  </a:moveTo>
                  <a:lnTo>
                    <a:pt x="448904" y="1405469"/>
                  </a:lnTo>
                  <a:lnTo>
                    <a:pt x="448756" y="1405389"/>
                  </a:lnTo>
                  <a:close/>
                </a:path>
                <a:path w="2360295" h="1867535">
                  <a:moveTo>
                    <a:pt x="449812" y="1406104"/>
                  </a:moveTo>
                  <a:lnTo>
                    <a:pt x="450246" y="1405469"/>
                  </a:lnTo>
                  <a:lnTo>
                    <a:pt x="449773" y="1405469"/>
                  </a:lnTo>
                  <a:lnTo>
                    <a:pt x="449812" y="1406104"/>
                  </a:lnTo>
                  <a:close/>
                </a:path>
                <a:path w="2360295" h="1867535">
                  <a:moveTo>
                    <a:pt x="447285" y="1406739"/>
                  </a:moveTo>
                  <a:lnTo>
                    <a:pt x="449378" y="1406739"/>
                  </a:lnTo>
                  <a:lnTo>
                    <a:pt x="449571" y="1406457"/>
                  </a:lnTo>
                  <a:lnTo>
                    <a:pt x="448588" y="1405469"/>
                  </a:lnTo>
                  <a:lnTo>
                    <a:pt x="447285" y="1406739"/>
                  </a:lnTo>
                  <a:close/>
                </a:path>
                <a:path w="2360295" h="1867535">
                  <a:moveTo>
                    <a:pt x="449852" y="1406739"/>
                  </a:moveTo>
                  <a:lnTo>
                    <a:pt x="449812" y="1406104"/>
                  </a:lnTo>
                  <a:lnTo>
                    <a:pt x="449571" y="1406457"/>
                  </a:lnTo>
                  <a:lnTo>
                    <a:pt x="449852" y="1406739"/>
                  </a:lnTo>
                  <a:close/>
                </a:path>
                <a:path w="2360295" h="1867535">
                  <a:moveTo>
                    <a:pt x="459683" y="1425789"/>
                  </a:moveTo>
                  <a:lnTo>
                    <a:pt x="460433" y="1425789"/>
                  </a:lnTo>
                  <a:lnTo>
                    <a:pt x="462249" y="1423249"/>
                  </a:lnTo>
                  <a:lnTo>
                    <a:pt x="460828" y="1420709"/>
                  </a:lnTo>
                  <a:lnTo>
                    <a:pt x="461223" y="1418169"/>
                  </a:lnTo>
                  <a:lnTo>
                    <a:pt x="460275" y="1415629"/>
                  </a:lnTo>
                  <a:lnTo>
                    <a:pt x="460038" y="1414359"/>
                  </a:lnTo>
                  <a:lnTo>
                    <a:pt x="461144" y="1414359"/>
                  </a:lnTo>
                  <a:lnTo>
                    <a:pt x="461302" y="1413089"/>
                  </a:lnTo>
                  <a:lnTo>
                    <a:pt x="459486" y="1413089"/>
                  </a:lnTo>
                  <a:lnTo>
                    <a:pt x="458854" y="1411819"/>
                  </a:lnTo>
                  <a:lnTo>
                    <a:pt x="458617" y="1411819"/>
                  </a:lnTo>
                  <a:lnTo>
                    <a:pt x="460135" y="1410598"/>
                  </a:lnTo>
                  <a:lnTo>
                    <a:pt x="458222" y="1409279"/>
                  </a:lnTo>
                  <a:lnTo>
                    <a:pt x="458222" y="1408009"/>
                  </a:lnTo>
                  <a:lnTo>
                    <a:pt x="445983" y="1408009"/>
                  </a:lnTo>
                  <a:lnTo>
                    <a:pt x="446772" y="1410549"/>
                  </a:lnTo>
                  <a:lnTo>
                    <a:pt x="449457" y="1410549"/>
                  </a:lnTo>
                  <a:lnTo>
                    <a:pt x="449457" y="1413089"/>
                  </a:lnTo>
                  <a:lnTo>
                    <a:pt x="449299" y="1414359"/>
                  </a:lnTo>
                  <a:lnTo>
                    <a:pt x="450167" y="1416899"/>
                  </a:lnTo>
                  <a:lnTo>
                    <a:pt x="448430" y="1418169"/>
                  </a:lnTo>
                  <a:lnTo>
                    <a:pt x="449615" y="1420709"/>
                  </a:lnTo>
                  <a:lnTo>
                    <a:pt x="450641" y="1420709"/>
                  </a:lnTo>
                  <a:lnTo>
                    <a:pt x="450641" y="1421979"/>
                  </a:lnTo>
                  <a:lnTo>
                    <a:pt x="448456" y="1423077"/>
                  </a:lnTo>
                  <a:lnTo>
                    <a:pt x="448509" y="1423249"/>
                  </a:lnTo>
                  <a:lnTo>
                    <a:pt x="448114" y="1423249"/>
                  </a:lnTo>
                  <a:lnTo>
                    <a:pt x="451747" y="1424519"/>
                  </a:lnTo>
                  <a:lnTo>
                    <a:pt x="459091" y="1424519"/>
                  </a:lnTo>
                  <a:lnTo>
                    <a:pt x="459683" y="1425789"/>
                  </a:lnTo>
                  <a:close/>
                </a:path>
                <a:path w="2360295" h="1867535">
                  <a:moveTo>
                    <a:pt x="446851" y="1413089"/>
                  </a:moveTo>
                  <a:lnTo>
                    <a:pt x="447483" y="1411819"/>
                  </a:lnTo>
                  <a:lnTo>
                    <a:pt x="448746" y="1411819"/>
                  </a:lnTo>
                  <a:lnTo>
                    <a:pt x="448983" y="1410549"/>
                  </a:lnTo>
                  <a:lnTo>
                    <a:pt x="446772" y="1410549"/>
                  </a:lnTo>
                  <a:lnTo>
                    <a:pt x="446851" y="1413089"/>
                  </a:lnTo>
                  <a:close/>
                </a:path>
                <a:path w="2360295" h="1867535">
                  <a:moveTo>
                    <a:pt x="460670" y="1413089"/>
                  </a:moveTo>
                  <a:lnTo>
                    <a:pt x="461459" y="1413089"/>
                  </a:lnTo>
                  <a:lnTo>
                    <a:pt x="461144" y="1411819"/>
                  </a:lnTo>
                  <a:lnTo>
                    <a:pt x="460512" y="1411819"/>
                  </a:lnTo>
                  <a:lnTo>
                    <a:pt x="460670" y="1413089"/>
                  </a:lnTo>
                  <a:close/>
                </a:path>
                <a:path w="2360295" h="1867535">
                  <a:moveTo>
                    <a:pt x="448328" y="1422667"/>
                  </a:moveTo>
                  <a:lnTo>
                    <a:pt x="450641" y="1420709"/>
                  </a:lnTo>
                  <a:lnTo>
                    <a:pt x="449930" y="1420709"/>
                  </a:lnTo>
                  <a:lnTo>
                    <a:pt x="448380" y="1422429"/>
                  </a:lnTo>
                  <a:lnTo>
                    <a:pt x="448328" y="1422667"/>
                  </a:lnTo>
                  <a:close/>
                </a:path>
                <a:path w="2360295" h="1867535">
                  <a:moveTo>
                    <a:pt x="447541" y="1421758"/>
                  </a:moveTo>
                  <a:lnTo>
                    <a:pt x="448193" y="1420709"/>
                  </a:lnTo>
                  <a:lnTo>
                    <a:pt x="446693" y="1420709"/>
                  </a:lnTo>
                  <a:lnTo>
                    <a:pt x="447541" y="1421758"/>
                  </a:lnTo>
                  <a:close/>
                </a:path>
                <a:path w="2360295" h="1867535">
                  <a:moveTo>
                    <a:pt x="447404" y="1421979"/>
                  </a:moveTo>
                  <a:lnTo>
                    <a:pt x="447719" y="1421979"/>
                  </a:lnTo>
                  <a:lnTo>
                    <a:pt x="447541" y="1421758"/>
                  </a:lnTo>
                  <a:lnTo>
                    <a:pt x="447404" y="1421979"/>
                  </a:lnTo>
                  <a:close/>
                </a:path>
                <a:path w="2360295" h="1867535">
                  <a:moveTo>
                    <a:pt x="447944" y="1422912"/>
                  </a:moveTo>
                  <a:lnTo>
                    <a:pt x="448165" y="1422667"/>
                  </a:lnTo>
                  <a:lnTo>
                    <a:pt x="448224" y="1422333"/>
                  </a:lnTo>
                  <a:lnTo>
                    <a:pt x="448114" y="1421979"/>
                  </a:lnTo>
                  <a:lnTo>
                    <a:pt x="447719" y="1421979"/>
                  </a:lnTo>
                  <a:lnTo>
                    <a:pt x="446971" y="1422333"/>
                  </a:lnTo>
                  <a:lnTo>
                    <a:pt x="447944" y="1422912"/>
                  </a:lnTo>
                  <a:close/>
                </a:path>
                <a:path w="2360295" h="1867535">
                  <a:moveTo>
                    <a:pt x="446769" y="1422429"/>
                  </a:moveTo>
                  <a:lnTo>
                    <a:pt x="446971" y="1422333"/>
                  </a:lnTo>
                  <a:lnTo>
                    <a:pt x="446377" y="1421979"/>
                  </a:lnTo>
                  <a:lnTo>
                    <a:pt x="446769" y="1422429"/>
                  </a:lnTo>
                  <a:close/>
                </a:path>
                <a:path w="2360295" h="1867535">
                  <a:moveTo>
                    <a:pt x="447009" y="1424519"/>
                  </a:moveTo>
                  <a:lnTo>
                    <a:pt x="447404" y="1423249"/>
                  </a:lnTo>
                  <a:lnTo>
                    <a:pt x="446769" y="1422429"/>
                  </a:lnTo>
                  <a:lnTo>
                    <a:pt x="445035" y="1423249"/>
                  </a:lnTo>
                  <a:lnTo>
                    <a:pt x="447009" y="1424519"/>
                  </a:lnTo>
                  <a:close/>
                </a:path>
                <a:path w="2360295" h="1867535">
                  <a:moveTo>
                    <a:pt x="447999" y="1422945"/>
                  </a:moveTo>
                  <a:lnTo>
                    <a:pt x="448328" y="1422667"/>
                  </a:lnTo>
                  <a:lnTo>
                    <a:pt x="448286" y="1422532"/>
                  </a:lnTo>
                  <a:lnTo>
                    <a:pt x="447944" y="1422912"/>
                  </a:lnTo>
                  <a:close/>
                </a:path>
                <a:path w="2360295" h="1867535">
                  <a:moveTo>
                    <a:pt x="448328" y="1423141"/>
                  </a:moveTo>
                  <a:lnTo>
                    <a:pt x="448415" y="1422945"/>
                  </a:lnTo>
                  <a:lnTo>
                    <a:pt x="448328" y="1422667"/>
                  </a:lnTo>
                  <a:lnTo>
                    <a:pt x="447999" y="1422945"/>
                  </a:lnTo>
                  <a:lnTo>
                    <a:pt x="448328" y="1423141"/>
                  </a:lnTo>
                  <a:close/>
                </a:path>
                <a:path w="2360295" h="1867535">
                  <a:moveTo>
                    <a:pt x="447640" y="1423249"/>
                  </a:moveTo>
                  <a:lnTo>
                    <a:pt x="447843" y="1423077"/>
                  </a:lnTo>
                  <a:lnTo>
                    <a:pt x="447944" y="1422912"/>
                  </a:lnTo>
                  <a:lnTo>
                    <a:pt x="447640" y="1423249"/>
                  </a:lnTo>
                  <a:close/>
                </a:path>
                <a:path w="2360295" h="1867535">
                  <a:moveTo>
                    <a:pt x="448509" y="1423249"/>
                  </a:moveTo>
                  <a:lnTo>
                    <a:pt x="448456" y="1423077"/>
                  </a:lnTo>
                  <a:lnTo>
                    <a:pt x="448328" y="1423141"/>
                  </a:lnTo>
                  <a:lnTo>
                    <a:pt x="448509" y="1423249"/>
                  </a:lnTo>
                  <a:close/>
                </a:path>
                <a:path w="2360295" h="1867535">
                  <a:moveTo>
                    <a:pt x="448114" y="1423249"/>
                  </a:moveTo>
                  <a:lnTo>
                    <a:pt x="448509" y="1423249"/>
                  </a:lnTo>
                  <a:lnTo>
                    <a:pt x="448328" y="1423141"/>
                  </a:lnTo>
                  <a:lnTo>
                    <a:pt x="448114" y="1423249"/>
                  </a:lnTo>
                  <a:close/>
                </a:path>
                <a:path w="2360295" h="1867535">
                  <a:moveTo>
                    <a:pt x="456485" y="1428329"/>
                  </a:moveTo>
                  <a:lnTo>
                    <a:pt x="459091" y="1424519"/>
                  </a:lnTo>
                  <a:lnTo>
                    <a:pt x="451747" y="1424519"/>
                  </a:lnTo>
                  <a:lnTo>
                    <a:pt x="451115" y="1425789"/>
                  </a:lnTo>
                  <a:lnTo>
                    <a:pt x="455142" y="1425789"/>
                  </a:lnTo>
                  <a:lnTo>
                    <a:pt x="456485" y="1428329"/>
                  </a:lnTo>
                  <a:close/>
                </a:path>
                <a:path w="2360295" h="1867535">
                  <a:moveTo>
                    <a:pt x="461223" y="1427059"/>
                  </a:moveTo>
                  <a:lnTo>
                    <a:pt x="461381" y="1427059"/>
                  </a:lnTo>
                  <a:lnTo>
                    <a:pt x="461538" y="1425789"/>
                  </a:lnTo>
                  <a:lnTo>
                    <a:pt x="461381" y="1425789"/>
                  </a:lnTo>
                  <a:lnTo>
                    <a:pt x="461223" y="1427059"/>
                  </a:lnTo>
                  <a:close/>
                </a:path>
                <a:path w="2360295" h="1867535">
                  <a:moveTo>
                    <a:pt x="460275" y="1427059"/>
                  </a:moveTo>
                  <a:lnTo>
                    <a:pt x="461144" y="1427059"/>
                  </a:lnTo>
                  <a:lnTo>
                    <a:pt x="459801" y="1425789"/>
                  </a:lnTo>
                  <a:lnTo>
                    <a:pt x="460275" y="1427059"/>
                  </a:lnTo>
                  <a:close/>
                </a:path>
                <a:path w="2360295" h="1867535">
                  <a:moveTo>
                    <a:pt x="456361" y="1431112"/>
                  </a:moveTo>
                  <a:lnTo>
                    <a:pt x="458380" y="1428329"/>
                  </a:lnTo>
                  <a:lnTo>
                    <a:pt x="455774" y="1428329"/>
                  </a:lnTo>
                  <a:lnTo>
                    <a:pt x="455142" y="1425789"/>
                  </a:lnTo>
                  <a:lnTo>
                    <a:pt x="451115" y="1425789"/>
                  </a:lnTo>
                  <a:lnTo>
                    <a:pt x="450483" y="1427059"/>
                  </a:lnTo>
                  <a:lnTo>
                    <a:pt x="447798" y="1427059"/>
                  </a:lnTo>
                  <a:lnTo>
                    <a:pt x="448983" y="1428329"/>
                  </a:lnTo>
                  <a:lnTo>
                    <a:pt x="449535" y="1429599"/>
                  </a:lnTo>
                  <a:lnTo>
                    <a:pt x="455932" y="1429599"/>
                  </a:lnTo>
                  <a:lnTo>
                    <a:pt x="456090" y="1430869"/>
                  </a:lnTo>
                  <a:lnTo>
                    <a:pt x="456361" y="1431112"/>
                  </a:lnTo>
                  <a:close/>
                </a:path>
                <a:path w="2360295" h="1867535">
                  <a:moveTo>
                    <a:pt x="448904" y="1427059"/>
                  </a:moveTo>
                  <a:lnTo>
                    <a:pt x="450168" y="1427059"/>
                  </a:lnTo>
                  <a:lnTo>
                    <a:pt x="449852" y="1425789"/>
                  </a:lnTo>
                  <a:lnTo>
                    <a:pt x="449062" y="1425789"/>
                  </a:lnTo>
                  <a:lnTo>
                    <a:pt x="448904" y="1427059"/>
                  </a:lnTo>
                  <a:close/>
                </a:path>
                <a:path w="2360295" h="1867535">
                  <a:moveTo>
                    <a:pt x="446140" y="1427059"/>
                  </a:moveTo>
                  <a:lnTo>
                    <a:pt x="447483" y="1427059"/>
                  </a:lnTo>
                  <a:lnTo>
                    <a:pt x="447641" y="1425789"/>
                  </a:lnTo>
                  <a:lnTo>
                    <a:pt x="446772" y="1425789"/>
                  </a:lnTo>
                  <a:lnTo>
                    <a:pt x="446140" y="1427059"/>
                  </a:lnTo>
                  <a:close/>
                </a:path>
                <a:path w="2360295" h="1867535">
                  <a:moveTo>
                    <a:pt x="461144" y="1428329"/>
                  </a:moveTo>
                  <a:lnTo>
                    <a:pt x="461302" y="1427059"/>
                  </a:lnTo>
                  <a:lnTo>
                    <a:pt x="460828" y="1427059"/>
                  </a:lnTo>
                  <a:lnTo>
                    <a:pt x="461144" y="1428329"/>
                  </a:lnTo>
                  <a:close/>
                </a:path>
                <a:path w="2360295" h="1867535">
                  <a:moveTo>
                    <a:pt x="446859" y="1432706"/>
                  </a:moveTo>
                  <a:lnTo>
                    <a:pt x="448588" y="1432139"/>
                  </a:lnTo>
                  <a:lnTo>
                    <a:pt x="446772" y="1429599"/>
                  </a:lnTo>
                  <a:lnTo>
                    <a:pt x="446930" y="1427059"/>
                  </a:lnTo>
                  <a:lnTo>
                    <a:pt x="445983" y="1427059"/>
                  </a:lnTo>
                  <a:lnTo>
                    <a:pt x="445667" y="1429599"/>
                  </a:lnTo>
                  <a:lnTo>
                    <a:pt x="445193" y="1430869"/>
                  </a:lnTo>
                  <a:lnTo>
                    <a:pt x="445824" y="1430869"/>
                  </a:lnTo>
                  <a:lnTo>
                    <a:pt x="446535" y="1432139"/>
                  </a:lnTo>
                  <a:lnTo>
                    <a:pt x="446930" y="1432139"/>
                  </a:lnTo>
                  <a:lnTo>
                    <a:pt x="446859" y="1432706"/>
                  </a:lnTo>
                  <a:close/>
                </a:path>
                <a:path w="2360295" h="1867535">
                  <a:moveTo>
                    <a:pt x="454027" y="1432886"/>
                  </a:moveTo>
                  <a:lnTo>
                    <a:pt x="453958" y="1432139"/>
                  </a:lnTo>
                  <a:lnTo>
                    <a:pt x="455537" y="1432139"/>
                  </a:lnTo>
                  <a:lnTo>
                    <a:pt x="455458" y="1430869"/>
                  </a:lnTo>
                  <a:lnTo>
                    <a:pt x="455300" y="1429599"/>
                  </a:lnTo>
                  <a:lnTo>
                    <a:pt x="449535" y="1429599"/>
                  </a:lnTo>
                  <a:lnTo>
                    <a:pt x="450088" y="1430869"/>
                  </a:lnTo>
                  <a:lnTo>
                    <a:pt x="453247" y="1430869"/>
                  </a:lnTo>
                  <a:lnTo>
                    <a:pt x="453563" y="1432139"/>
                  </a:lnTo>
                  <a:lnTo>
                    <a:pt x="454027" y="1432886"/>
                  </a:lnTo>
                  <a:close/>
                </a:path>
                <a:path w="2360295" h="1867535">
                  <a:moveTo>
                    <a:pt x="459959" y="1432139"/>
                  </a:moveTo>
                  <a:lnTo>
                    <a:pt x="460591" y="1432139"/>
                  </a:lnTo>
                  <a:lnTo>
                    <a:pt x="460038" y="1430869"/>
                  </a:lnTo>
                  <a:lnTo>
                    <a:pt x="459603" y="1430994"/>
                  </a:lnTo>
                  <a:lnTo>
                    <a:pt x="459959" y="1432139"/>
                  </a:lnTo>
                  <a:close/>
                </a:path>
                <a:path w="2360295" h="1867535">
                  <a:moveTo>
                    <a:pt x="451273" y="1432139"/>
                  </a:moveTo>
                  <a:lnTo>
                    <a:pt x="451747" y="1432139"/>
                  </a:lnTo>
                  <a:lnTo>
                    <a:pt x="451589" y="1430869"/>
                  </a:lnTo>
                  <a:lnTo>
                    <a:pt x="450088" y="1430869"/>
                  </a:lnTo>
                  <a:lnTo>
                    <a:pt x="451273" y="1432139"/>
                  </a:lnTo>
                  <a:close/>
                </a:path>
                <a:path w="2360295" h="1867535">
                  <a:moveTo>
                    <a:pt x="446010" y="1432860"/>
                  </a:moveTo>
                  <a:lnTo>
                    <a:pt x="445824" y="1430869"/>
                  </a:lnTo>
                  <a:lnTo>
                    <a:pt x="445193" y="1430869"/>
                  </a:lnTo>
                  <a:lnTo>
                    <a:pt x="445667" y="1432139"/>
                  </a:lnTo>
                  <a:lnTo>
                    <a:pt x="445851" y="1432732"/>
                  </a:lnTo>
                  <a:lnTo>
                    <a:pt x="446010" y="1432860"/>
                  </a:lnTo>
                  <a:close/>
                </a:path>
                <a:path w="2360295" h="1867535">
                  <a:moveTo>
                    <a:pt x="457511" y="1432139"/>
                  </a:moveTo>
                  <a:lnTo>
                    <a:pt x="459012" y="1432139"/>
                  </a:lnTo>
                  <a:lnTo>
                    <a:pt x="459497" y="1431024"/>
                  </a:lnTo>
                  <a:lnTo>
                    <a:pt x="457050" y="1431727"/>
                  </a:lnTo>
                  <a:lnTo>
                    <a:pt x="457511" y="1432139"/>
                  </a:lnTo>
                  <a:close/>
                </a:path>
                <a:path w="2360295" h="1867535">
                  <a:moveTo>
                    <a:pt x="455616" y="1432139"/>
                  </a:moveTo>
                  <a:lnTo>
                    <a:pt x="457050" y="1431727"/>
                  </a:lnTo>
                  <a:lnTo>
                    <a:pt x="456361" y="1431112"/>
                  </a:lnTo>
                  <a:lnTo>
                    <a:pt x="455616" y="1432139"/>
                  </a:lnTo>
                  <a:close/>
                </a:path>
                <a:path w="2360295" h="1867535">
                  <a:moveTo>
                    <a:pt x="454352" y="1433409"/>
                  </a:moveTo>
                  <a:lnTo>
                    <a:pt x="458696" y="1433409"/>
                  </a:lnTo>
                  <a:lnTo>
                    <a:pt x="458459" y="1432139"/>
                  </a:lnTo>
                  <a:lnTo>
                    <a:pt x="454905" y="1432139"/>
                  </a:lnTo>
                  <a:lnTo>
                    <a:pt x="454352" y="1433409"/>
                  </a:lnTo>
                  <a:close/>
                </a:path>
                <a:path w="2360295" h="1867535">
                  <a:moveTo>
                    <a:pt x="454352" y="1433409"/>
                  </a:moveTo>
                  <a:lnTo>
                    <a:pt x="454905" y="1432139"/>
                  </a:lnTo>
                  <a:lnTo>
                    <a:pt x="453958" y="1432139"/>
                  </a:lnTo>
                  <a:lnTo>
                    <a:pt x="454066" y="1432949"/>
                  </a:lnTo>
                  <a:lnTo>
                    <a:pt x="454352" y="1433409"/>
                  </a:lnTo>
                  <a:close/>
                </a:path>
                <a:path w="2360295" h="1867535">
                  <a:moveTo>
                    <a:pt x="446377" y="1434679"/>
                  </a:moveTo>
                  <a:lnTo>
                    <a:pt x="444719" y="1433409"/>
                  </a:lnTo>
                  <a:lnTo>
                    <a:pt x="445937" y="1433009"/>
                  </a:lnTo>
                  <a:lnTo>
                    <a:pt x="445819" y="1432706"/>
                  </a:lnTo>
                  <a:lnTo>
                    <a:pt x="445114" y="1432139"/>
                  </a:lnTo>
                  <a:lnTo>
                    <a:pt x="444008" y="1432139"/>
                  </a:lnTo>
                  <a:lnTo>
                    <a:pt x="444324" y="1433409"/>
                  </a:lnTo>
                  <a:lnTo>
                    <a:pt x="444561" y="1433409"/>
                  </a:lnTo>
                  <a:lnTo>
                    <a:pt x="446377" y="1434679"/>
                  </a:lnTo>
                  <a:close/>
                </a:path>
                <a:path w="2360295" h="1867535">
                  <a:moveTo>
                    <a:pt x="446693" y="1433409"/>
                  </a:moveTo>
                  <a:lnTo>
                    <a:pt x="446859" y="1432706"/>
                  </a:lnTo>
                  <a:lnTo>
                    <a:pt x="446121" y="1432949"/>
                  </a:lnTo>
                  <a:lnTo>
                    <a:pt x="446693" y="1433409"/>
                  </a:lnTo>
                  <a:close/>
                </a:path>
                <a:path w="2360295" h="1867535">
                  <a:moveTo>
                    <a:pt x="445937" y="1433009"/>
                  </a:moveTo>
                  <a:lnTo>
                    <a:pt x="446010" y="1432860"/>
                  </a:lnTo>
                  <a:lnTo>
                    <a:pt x="445851" y="1432732"/>
                  </a:lnTo>
                  <a:lnTo>
                    <a:pt x="445937" y="1433009"/>
                  </a:lnTo>
                  <a:close/>
                </a:path>
                <a:path w="2360295" h="1867535">
                  <a:moveTo>
                    <a:pt x="454352" y="1438489"/>
                  </a:moveTo>
                  <a:lnTo>
                    <a:pt x="461460" y="1438489"/>
                  </a:lnTo>
                  <a:lnTo>
                    <a:pt x="459880" y="1437219"/>
                  </a:lnTo>
                  <a:lnTo>
                    <a:pt x="460196" y="1435949"/>
                  </a:lnTo>
                  <a:lnTo>
                    <a:pt x="461618" y="1435949"/>
                  </a:lnTo>
                  <a:lnTo>
                    <a:pt x="461381" y="1434679"/>
                  </a:lnTo>
                  <a:lnTo>
                    <a:pt x="460433" y="1433409"/>
                  </a:lnTo>
                  <a:lnTo>
                    <a:pt x="454352" y="1433409"/>
                  </a:lnTo>
                  <a:lnTo>
                    <a:pt x="454027" y="1432886"/>
                  </a:lnTo>
                  <a:lnTo>
                    <a:pt x="454195" y="1434679"/>
                  </a:lnTo>
                  <a:lnTo>
                    <a:pt x="454826" y="1435949"/>
                  </a:lnTo>
                  <a:lnTo>
                    <a:pt x="454905" y="1437219"/>
                  </a:lnTo>
                  <a:lnTo>
                    <a:pt x="454352" y="1438489"/>
                  </a:lnTo>
                  <a:close/>
                </a:path>
                <a:path w="2360295" h="1867535">
                  <a:moveTo>
                    <a:pt x="451510" y="1435949"/>
                  </a:moveTo>
                  <a:lnTo>
                    <a:pt x="452931" y="1435949"/>
                  </a:lnTo>
                  <a:lnTo>
                    <a:pt x="453879" y="1433409"/>
                  </a:lnTo>
                  <a:lnTo>
                    <a:pt x="450878" y="1433409"/>
                  </a:lnTo>
                  <a:lnTo>
                    <a:pt x="452694" y="1434679"/>
                  </a:lnTo>
                  <a:lnTo>
                    <a:pt x="449220" y="1434679"/>
                  </a:lnTo>
                  <a:lnTo>
                    <a:pt x="451510" y="1435949"/>
                  </a:lnTo>
                  <a:close/>
                </a:path>
                <a:path w="2360295" h="1867535">
                  <a:moveTo>
                    <a:pt x="460354" y="1437219"/>
                  </a:moveTo>
                  <a:lnTo>
                    <a:pt x="461776" y="1437219"/>
                  </a:lnTo>
                  <a:lnTo>
                    <a:pt x="461697" y="1435949"/>
                  </a:lnTo>
                  <a:lnTo>
                    <a:pt x="460196" y="1435949"/>
                  </a:lnTo>
                  <a:lnTo>
                    <a:pt x="460354" y="1437219"/>
                  </a:lnTo>
                  <a:close/>
                </a:path>
                <a:path w="2360295" h="1867535">
                  <a:moveTo>
                    <a:pt x="461463" y="1438431"/>
                  </a:moveTo>
                  <a:lnTo>
                    <a:pt x="461539" y="1437219"/>
                  </a:lnTo>
                  <a:lnTo>
                    <a:pt x="460749" y="1437219"/>
                  </a:lnTo>
                  <a:lnTo>
                    <a:pt x="461400" y="1438383"/>
                  </a:lnTo>
                  <a:close/>
                </a:path>
                <a:path w="2360295" h="1867535">
                  <a:moveTo>
                    <a:pt x="451272" y="1438489"/>
                  </a:moveTo>
                  <a:lnTo>
                    <a:pt x="452852" y="1438489"/>
                  </a:lnTo>
                  <a:lnTo>
                    <a:pt x="452299" y="1437219"/>
                  </a:lnTo>
                  <a:lnTo>
                    <a:pt x="450957" y="1437219"/>
                  </a:lnTo>
                  <a:lnTo>
                    <a:pt x="451272" y="1438489"/>
                  </a:lnTo>
                  <a:close/>
                </a:path>
                <a:path w="2360295" h="1867535">
                  <a:moveTo>
                    <a:pt x="461460" y="1438489"/>
                  </a:moveTo>
                  <a:close/>
                </a:path>
                <a:path w="2360295" h="1867535">
                  <a:moveTo>
                    <a:pt x="451904" y="1441029"/>
                  </a:moveTo>
                  <a:lnTo>
                    <a:pt x="460749" y="1441029"/>
                  </a:lnTo>
                  <a:lnTo>
                    <a:pt x="462407" y="1438489"/>
                  </a:lnTo>
                  <a:lnTo>
                    <a:pt x="451509" y="1438489"/>
                  </a:lnTo>
                  <a:lnTo>
                    <a:pt x="451115" y="1439759"/>
                  </a:lnTo>
                  <a:lnTo>
                    <a:pt x="452062" y="1439759"/>
                  </a:lnTo>
                  <a:lnTo>
                    <a:pt x="451904" y="1441029"/>
                  </a:lnTo>
                  <a:close/>
                </a:path>
                <a:path w="2360295" h="1867535">
                  <a:moveTo>
                    <a:pt x="450404" y="1454999"/>
                  </a:moveTo>
                  <a:lnTo>
                    <a:pt x="450878" y="1454999"/>
                  </a:lnTo>
                  <a:lnTo>
                    <a:pt x="451036" y="1453729"/>
                  </a:lnTo>
                  <a:lnTo>
                    <a:pt x="450562" y="1453729"/>
                  </a:lnTo>
                  <a:lnTo>
                    <a:pt x="452221" y="1452776"/>
                  </a:lnTo>
                  <a:lnTo>
                    <a:pt x="452221" y="1452197"/>
                  </a:lnTo>
                  <a:lnTo>
                    <a:pt x="450089" y="1451189"/>
                  </a:lnTo>
                  <a:lnTo>
                    <a:pt x="451352" y="1449919"/>
                  </a:lnTo>
                  <a:lnTo>
                    <a:pt x="450325" y="1448649"/>
                  </a:lnTo>
                  <a:lnTo>
                    <a:pt x="447403" y="1448649"/>
                  </a:lnTo>
                  <a:lnTo>
                    <a:pt x="447088" y="1447379"/>
                  </a:lnTo>
                  <a:lnTo>
                    <a:pt x="446851" y="1446109"/>
                  </a:lnTo>
                  <a:lnTo>
                    <a:pt x="446535" y="1444839"/>
                  </a:lnTo>
                  <a:lnTo>
                    <a:pt x="448114" y="1444839"/>
                  </a:lnTo>
                  <a:lnTo>
                    <a:pt x="448430" y="1443569"/>
                  </a:lnTo>
                  <a:lnTo>
                    <a:pt x="451114" y="1442299"/>
                  </a:lnTo>
                  <a:lnTo>
                    <a:pt x="447640" y="1441029"/>
                  </a:lnTo>
                  <a:lnTo>
                    <a:pt x="448746" y="1438489"/>
                  </a:lnTo>
                  <a:lnTo>
                    <a:pt x="448272" y="1438489"/>
                  </a:lnTo>
                  <a:lnTo>
                    <a:pt x="447798" y="1439759"/>
                  </a:lnTo>
                  <a:lnTo>
                    <a:pt x="445113" y="1439759"/>
                  </a:lnTo>
                  <a:lnTo>
                    <a:pt x="445035" y="1441029"/>
                  </a:lnTo>
                  <a:lnTo>
                    <a:pt x="443929" y="1442299"/>
                  </a:lnTo>
                  <a:lnTo>
                    <a:pt x="445824" y="1444839"/>
                  </a:lnTo>
                  <a:lnTo>
                    <a:pt x="445982" y="1448649"/>
                  </a:lnTo>
                  <a:lnTo>
                    <a:pt x="449062" y="1449919"/>
                  </a:lnTo>
                  <a:lnTo>
                    <a:pt x="445587" y="1451189"/>
                  </a:lnTo>
                  <a:lnTo>
                    <a:pt x="448588" y="1451189"/>
                  </a:lnTo>
                  <a:lnTo>
                    <a:pt x="448904" y="1452459"/>
                  </a:lnTo>
                  <a:lnTo>
                    <a:pt x="449299" y="1452459"/>
                  </a:lnTo>
                  <a:lnTo>
                    <a:pt x="450089" y="1453729"/>
                  </a:lnTo>
                  <a:lnTo>
                    <a:pt x="450404" y="1454999"/>
                  </a:lnTo>
                  <a:close/>
                </a:path>
                <a:path w="2360295" h="1867535">
                  <a:moveTo>
                    <a:pt x="445192" y="1439759"/>
                  </a:moveTo>
                  <a:lnTo>
                    <a:pt x="447324" y="1439759"/>
                  </a:lnTo>
                  <a:lnTo>
                    <a:pt x="446851" y="1438489"/>
                  </a:lnTo>
                  <a:lnTo>
                    <a:pt x="445034" y="1438489"/>
                  </a:lnTo>
                  <a:lnTo>
                    <a:pt x="445192" y="1439759"/>
                  </a:lnTo>
                  <a:close/>
                </a:path>
                <a:path w="2360295" h="1867535">
                  <a:moveTo>
                    <a:pt x="450641" y="1441029"/>
                  </a:moveTo>
                  <a:lnTo>
                    <a:pt x="450957" y="1441029"/>
                  </a:lnTo>
                  <a:lnTo>
                    <a:pt x="451431" y="1439759"/>
                  </a:lnTo>
                  <a:lnTo>
                    <a:pt x="450720" y="1439759"/>
                  </a:lnTo>
                  <a:lnTo>
                    <a:pt x="450641" y="1441029"/>
                  </a:lnTo>
                  <a:close/>
                </a:path>
                <a:path w="2360295" h="1867535">
                  <a:moveTo>
                    <a:pt x="451272" y="1449919"/>
                  </a:moveTo>
                  <a:lnTo>
                    <a:pt x="461144" y="1449919"/>
                  </a:lnTo>
                  <a:lnTo>
                    <a:pt x="460907" y="1448649"/>
                  </a:lnTo>
                  <a:lnTo>
                    <a:pt x="462486" y="1447379"/>
                  </a:lnTo>
                  <a:lnTo>
                    <a:pt x="460907" y="1444839"/>
                  </a:lnTo>
                  <a:lnTo>
                    <a:pt x="461776" y="1442299"/>
                  </a:lnTo>
                  <a:lnTo>
                    <a:pt x="460986" y="1442299"/>
                  </a:lnTo>
                  <a:lnTo>
                    <a:pt x="460591" y="1441029"/>
                  </a:lnTo>
                  <a:lnTo>
                    <a:pt x="454984" y="1441029"/>
                  </a:lnTo>
                  <a:lnTo>
                    <a:pt x="455221" y="1442299"/>
                  </a:lnTo>
                  <a:lnTo>
                    <a:pt x="455378" y="1443569"/>
                  </a:lnTo>
                  <a:lnTo>
                    <a:pt x="455852" y="1446109"/>
                  </a:lnTo>
                  <a:lnTo>
                    <a:pt x="454826" y="1447379"/>
                  </a:lnTo>
                  <a:lnTo>
                    <a:pt x="452694" y="1447379"/>
                  </a:lnTo>
                  <a:lnTo>
                    <a:pt x="452457" y="1448649"/>
                  </a:lnTo>
                  <a:lnTo>
                    <a:pt x="452299" y="1448649"/>
                  </a:lnTo>
                  <a:lnTo>
                    <a:pt x="451272" y="1449919"/>
                  </a:lnTo>
                  <a:close/>
                </a:path>
                <a:path w="2360295" h="1867535">
                  <a:moveTo>
                    <a:pt x="453799" y="1446109"/>
                  </a:moveTo>
                  <a:lnTo>
                    <a:pt x="454115" y="1446109"/>
                  </a:lnTo>
                  <a:lnTo>
                    <a:pt x="454115" y="1444839"/>
                  </a:lnTo>
                  <a:lnTo>
                    <a:pt x="453878" y="1444839"/>
                  </a:lnTo>
                  <a:lnTo>
                    <a:pt x="453483" y="1443569"/>
                  </a:lnTo>
                  <a:lnTo>
                    <a:pt x="453957" y="1443569"/>
                  </a:lnTo>
                  <a:lnTo>
                    <a:pt x="454747" y="1441029"/>
                  </a:lnTo>
                  <a:lnTo>
                    <a:pt x="451588" y="1441029"/>
                  </a:lnTo>
                  <a:lnTo>
                    <a:pt x="453089" y="1444839"/>
                  </a:lnTo>
                  <a:lnTo>
                    <a:pt x="453799" y="1446109"/>
                  </a:lnTo>
                  <a:close/>
                </a:path>
                <a:path w="2360295" h="1867535">
                  <a:moveTo>
                    <a:pt x="447403" y="1448649"/>
                  </a:moveTo>
                  <a:lnTo>
                    <a:pt x="451430" y="1448649"/>
                  </a:lnTo>
                  <a:lnTo>
                    <a:pt x="450088" y="1446109"/>
                  </a:lnTo>
                  <a:lnTo>
                    <a:pt x="448982" y="1447379"/>
                  </a:lnTo>
                  <a:lnTo>
                    <a:pt x="447719" y="1447379"/>
                  </a:lnTo>
                  <a:lnTo>
                    <a:pt x="447403" y="1448649"/>
                  </a:lnTo>
                  <a:close/>
                </a:path>
                <a:path w="2360295" h="1867535">
                  <a:moveTo>
                    <a:pt x="451905" y="1456269"/>
                  </a:moveTo>
                  <a:lnTo>
                    <a:pt x="452457" y="1456269"/>
                  </a:lnTo>
                  <a:lnTo>
                    <a:pt x="452773" y="1454999"/>
                  </a:lnTo>
                  <a:lnTo>
                    <a:pt x="459486" y="1454999"/>
                  </a:lnTo>
                  <a:lnTo>
                    <a:pt x="460512" y="1453729"/>
                  </a:lnTo>
                  <a:lnTo>
                    <a:pt x="458380" y="1449919"/>
                  </a:lnTo>
                  <a:lnTo>
                    <a:pt x="451668" y="1449919"/>
                  </a:lnTo>
                  <a:lnTo>
                    <a:pt x="451905" y="1451189"/>
                  </a:lnTo>
                  <a:lnTo>
                    <a:pt x="452221" y="1451189"/>
                  </a:lnTo>
                  <a:lnTo>
                    <a:pt x="452221" y="1452197"/>
                  </a:lnTo>
                  <a:lnTo>
                    <a:pt x="452773" y="1452459"/>
                  </a:lnTo>
                  <a:lnTo>
                    <a:pt x="452221" y="1452776"/>
                  </a:lnTo>
                  <a:lnTo>
                    <a:pt x="452221" y="1453729"/>
                  </a:lnTo>
                  <a:lnTo>
                    <a:pt x="451984" y="1454999"/>
                  </a:lnTo>
                  <a:lnTo>
                    <a:pt x="451905" y="1456269"/>
                  </a:lnTo>
                  <a:close/>
                </a:path>
                <a:path w="2360295" h="1867535">
                  <a:moveTo>
                    <a:pt x="446851" y="1453729"/>
                  </a:moveTo>
                  <a:lnTo>
                    <a:pt x="449299" y="1453729"/>
                  </a:lnTo>
                  <a:lnTo>
                    <a:pt x="448588" y="1452459"/>
                  </a:lnTo>
                  <a:lnTo>
                    <a:pt x="448351" y="1451189"/>
                  </a:lnTo>
                  <a:lnTo>
                    <a:pt x="445587" y="1451189"/>
                  </a:lnTo>
                  <a:lnTo>
                    <a:pt x="446377" y="1452459"/>
                  </a:lnTo>
                  <a:lnTo>
                    <a:pt x="446693" y="1452459"/>
                  </a:lnTo>
                  <a:lnTo>
                    <a:pt x="446851" y="1453729"/>
                  </a:lnTo>
                  <a:close/>
                </a:path>
                <a:path w="2360295" h="1867535">
                  <a:moveTo>
                    <a:pt x="452221" y="1452776"/>
                  </a:moveTo>
                  <a:lnTo>
                    <a:pt x="452773" y="1452459"/>
                  </a:lnTo>
                  <a:lnTo>
                    <a:pt x="452221" y="1452197"/>
                  </a:lnTo>
                  <a:lnTo>
                    <a:pt x="452221" y="1452776"/>
                  </a:lnTo>
                  <a:close/>
                </a:path>
                <a:path w="2360295" h="1867535">
                  <a:moveTo>
                    <a:pt x="460117" y="1471509"/>
                  </a:moveTo>
                  <a:lnTo>
                    <a:pt x="461776" y="1471509"/>
                  </a:lnTo>
                  <a:lnTo>
                    <a:pt x="461776" y="1467699"/>
                  </a:lnTo>
                  <a:lnTo>
                    <a:pt x="462170" y="1465159"/>
                  </a:lnTo>
                  <a:lnTo>
                    <a:pt x="461223" y="1462619"/>
                  </a:lnTo>
                  <a:lnTo>
                    <a:pt x="460703" y="1461574"/>
                  </a:lnTo>
                  <a:lnTo>
                    <a:pt x="460633" y="1461201"/>
                  </a:lnTo>
                  <a:lnTo>
                    <a:pt x="461302" y="1458809"/>
                  </a:lnTo>
                  <a:lnTo>
                    <a:pt x="460591" y="1457539"/>
                  </a:lnTo>
                  <a:lnTo>
                    <a:pt x="463434" y="1457539"/>
                  </a:lnTo>
                  <a:lnTo>
                    <a:pt x="459565" y="1456269"/>
                  </a:lnTo>
                  <a:lnTo>
                    <a:pt x="461460" y="1454999"/>
                  </a:lnTo>
                  <a:lnTo>
                    <a:pt x="453721" y="1454999"/>
                  </a:lnTo>
                  <a:lnTo>
                    <a:pt x="453878" y="1456269"/>
                  </a:lnTo>
                  <a:lnTo>
                    <a:pt x="453879" y="1459063"/>
                  </a:lnTo>
                  <a:lnTo>
                    <a:pt x="454195" y="1460079"/>
                  </a:lnTo>
                  <a:lnTo>
                    <a:pt x="453642" y="1460079"/>
                  </a:lnTo>
                  <a:lnTo>
                    <a:pt x="453622" y="1460238"/>
                  </a:lnTo>
                  <a:lnTo>
                    <a:pt x="454036" y="1461349"/>
                  </a:lnTo>
                  <a:lnTo>
                    <a:pt x="454589" y="1461349"/>
                  </a:lnTo>
                  <a:lnTo>
                    <a:pt x="454330" y="1461574"/>
                  </a:lnTo>
                  <a:lnTo>
                    <a:pt x="455695" y="1462619"/>
                  </a:lnTo>
                  <a:lnTo>
                    <a:pt x="455063" y="1462619"/>
                  </a:lnTo>
                  <a:lnTo>
                    <a:pt x="452773" y="1463889"/>
                  </a:lnTo>
                  <a:lnTo>
                    <a:pt x="454668" y="1465159"/>
                  </a:lnTo>
                  <a:lnTo>
                    <a:pt x="454905" y="1466429"/>
                  </a:lnTo>
                  <a:lnTo>
                    <a:pt x="454905" y="1467699"/>
                  </a:lnTo>
                  <a:lnTo>
                    <a:pt x="453089" y="1467699"/>
                  </a:lnTo>
                  <a:lnTo>
                    <a:pt x="453089" y="1468969"/>
                  </a:lnTo>
                  <a:lnTo>
                    <a:pt x="456958" y="1468969"/>
                  </a:lnTo>
                  <a:lnTo>
                    <a:pt x="457037" y="1470239"/>
                  </a:lnTo>
                  <a:lnTo>
                    <a:pt x="460749" y="1470239"/>
                  </a:lnTo>
                  <a:lnTo>
                    <a:pt x="460117" y="1471509"/>
                  </a:lnTo>
                  <a:close/>
                </a:path>
                <a:path w="2360295" h="1867535">
                  <a:moveTo>
                    <a:pt x="452536" y="1456269"/>
                  </a:moveTo>
                  <a:lnTo>
                    <a:pt x="453089" y="1456269"/>
                  </a:lnTo>
                  <a:lnTo>
                    <a:pt x="453563" y="1454999"/>
                  </a:lnTo>
                  <a:lnTo>
                    <a:pt x="452536" y="1456269"/>
                  </a:lnTo>
                  <a:close/>
                </a:path>
                <a:path w="2360295" h="1867535">
                  <a:moveTo>
                    <a:pt x="452379" y="1457539"/>
                  </a:moveTo>
                  <a:lnTo>
                    <a:pt x="452536" y="1457539"/>
                  </a:lnTo>
                  <a:lnTo>
                    <a:pt x="453010" y="1456269"/>
                  </a:lnTo>
                  <a:lnTo>
                    <a:pt x="452142" y="1456269"/>
                  </a:lnTo>
                  <a:lnTo>
                    <a:pt x="452379" y="1457539"/>
                  </a:lnTo>
                  <a:close/>
                </a:path>
                <a:path w="2360295" h="1867535">
                  <a:moveTo>
                    <a:pt x="451431" y="1460079"/>
                  </a:moveTo>
                  <a:lnTo>
                    <a:pt x="452457" y="1460079"/>
                  </a:lnTo>
                  <a:lnTo>
                    <a:pt x="453484" y="1458809"/>
                  </a:lnTo>
                  <a:lnTo>
                    <a:pt x="453247" y="1457539"/>
                  </a:lnTo>
                  <a:lnTo>
                    <a:pt x="452852" y="1458809"/>
                  </a:lnTo>
                  <a:lnTo>
                    <a:pt x="451826" y="1458809"/>
                  </a:lnTo>
                  <a:lnTo>
                    <a:pt x="451431" y="1460079"/>
                  </a:lnTo>
                  <a:close/>
                </a:path>
                <a:path w="2360295" h="1867535">
                  <a:moveTo>
                    <a:pt x="452457" y="1461349"/>
                  </a:moveTo>
                  <a:lnTo>
                    <a:pt x="453484" y="1461349"/>
                  </a:lnTo>
                  <a:lnTo>
                    <a:pt x="453563" y="1460079"/>
                  </a:lnTo>
                  <a:lnTo>
                    <a:pt x="453879" y="1459063"/>
                  </a:lnTo>
                  <a:lnTo>
                    <a:pt x="453800" y="1458809"/>
                  </a:lnTo>
                  <a:lnTo>
                    <a:pt x="452457" y="1460079"/>
                  </a:lnTo>
                  <a:lnTo>
                    <a:pt x="451510" y="1460079"/>
                  </a:lnTo>
                  <a:lnTo>
                    <a:pt x="452457" y="1461349"/>
                  </a:lnTo>
                  <a:close/>
                </a:path>
                <a:path w="2360295" h="1867535">
                  <a:moveTo>
                    <a:pt x="447707" y="1461201"/>
                  </a:moveTo>
                  <a:lnTo>
                    <a:pt x="449907" y="1460129"/>
                  </a:lnTo>
                  <a:lnTo>
                    <a:pt x="448193" y="1460079"/>
                  </a:lnTo>
                  <a:lnTo>
                    <a:pt x="447956" y="1458809"/>
                  </a:lnTo>
                  <a:lnTo>
                    <a:pt x="447719" y="1458809"/>
                  </a:lnTo>
                  <a:lnTo>
                    <a:pt x="447009" y="1460079"/>
                  </a:lnTo>
                  <a:lnTo>
                    <a:pt x="447707" y="1461201"/>
                  </a:lnTo>
                  <a:close/>
                </a:path>
                <a:path w="2360295" h="1867535">
                  <a:moveTo>
                    <a:pt x="453563" y="1460079"/>
                  </a:moveTo>
                  <a:lnTo>
                    <a:pt x="454195" y="1460079"/>
                  </a:lnTo>
                  <a:lnTo>
                    <a:pt x="453879" y="1459063"/>
                  </a:lnTo>
                  <a:lnTo>
                    <a:pt x="453563" y="1460079"/>
                  </a:lnTo>
                  <a:close/>
                </a:path>
                <a:path w="2360295" h="1867535">
                  <a:moveTo>
                    <a:pt x="453622" y="1460238"/>
                  </a:moveTo>
                  <a:lnTo>
                    <a:pt x="453642" y="1460079"/>
                  </a:lnTo>
                  <a:lnTo>
                    <a:pt x="453622" y="1460238"/>
                  </a:lnTo>
                  <a:close/>
                </a:path>
                <a:path w="2360295" h="1867535">
                  <a:moveTo>
                    <a:pt x="449947" y="1460109"/>
                  </a:moveTo>
                  <a:close/>
                </a:path>
                <a:path w="2360295" h="1867535">
                  <a:moveTo>
                    <a:pt x="449220" y="1462619"/>
                  </a:moveTo>
                  <a:lnTo>
                    <a:pt x="450878" y="1462619"/>
                  </a:lnTo>
                  <a:lnTo>
                    <a:pt x="450683" y="1461574"/>
                  </a:lnTo>
                  <a:lnTo>
                    <a:pt x="450558" y="1461201"/>
                  </a:lnTo>
                  <a:lnTo>
                    <a:pt x="449947" y="1460109"/>
                  </a:lnTo>
                  <a:lnTo>
                    <a:pt x="449856" y="1460238"/>
                  </a:lnTo>
                  <a:lnTo>
                    <a:pt x="448919" y="1462247"/>
                  </a:lnTo>
                  <a:lnTo>
                    <a:pt x="449220" y="1462619"/>
                  </a:lnTo>
                  <a:close/>
                </a:path>
                <a:path w="2360295" h="1867535">
                  <a:moveTo>
                    <a:pt x="447404" y="1461349"/>
                  </a:moveTo>
                  <a:lnTo>
                    <a:pt x="447799" y="1461349"/>
                  </a:lnTo>
                  <a:lnTo>
                    <a:pt x="447707" y="1461201"/>
                  </a:lnTo>
                  <a:lnTo>
                    <a:pt x="447404" y="1461349"/>
                  </a:lnTo>
                  <a:close/>
                </a:path>
                <a:path w="2360295" h="1867535">
                  <a:moveTo>
                    <a:pt x="454330" y="1461574"/>
                  </a:moveTo>
                  <a:lnTo>
                    <a:pt x="454589" y="1461349"/>
                  </a:lnTo>
                  <a:lnTo>
                    <a:pt x="454207" y="1461480"/>
                  </a:lnTo>
                  <a:close/>
                </a:path>
                <a:path w="2360295" h="1867535">
                  <a:moveTo>
                    <a:pt x="454207" y="1461480"/>
                  </a:moveTo>
                  <a:lnTo>
                    <a:pt x="454589" y="1461349"/>
                  </a:lnTo>
                  <a:lnTo>
                    <a:pt x="454036" y="1461349"/>
                  </a:lnTo>
                  <a:lnTo>
                    <a:pt x="454207" y="1461480"/>
                  </a:lnTo>
                  <a:close/>
                </a:path>
                <a:path w="2360295" h="1867535">
                  <a:moveTo>
                    <a:pt x="447956" y="1462619"/>
                  </a:moveTo>
                  <a:lnTo>
                    <a:pt x="448746" y="1462619"/>
                  </a:lnTo>
                  <a:lnTo>
                    <a:pt x="447877" y="1461349"/>
                  </a:lnTo>
                  <a:lnTo>
                    <a:pt x="447719" y="1461349"/>
                  </a:lnTo>
                  <a:lnTo>
                    <a:pt x="447956" y="1462619"/>
                  </a:lnTo>
                  <a:close/>
                </a:path>
                <a:path w="2360295" h="1867535">
                  <a:moveTo>
                    <a:pt x="450325" y="1463889"/>
                  </a:moveTo>
                  <a:lnTo>
                    <a:pt x="451668" y="1463889"/>
                  </a:lnTo>
                  <a:lnTo>
                    <a:pt x="454330" y="1461574"/>
                  </a:lnTo>
                  <a:lnTo>
                    <a:pt x="450878" y="1462619"/>
                  </a:lnTo>
                  <a:lnTo>
                    <a:pt x="449851" y="1462619"/>
                  </a:lnTo>
                  <a:lnTo>
                    <a:pt x="450325" y="1463889"/>
                  </a:lnTo>
                  <a:close/>
                </a:path>
                <a:path w="2360295" h="1867535">
                  <a:moveTo>
                    <a:pt x="448746" y="1462619"/>
                  </a:moveTo>
                  <a:lnTo>
                    <a:pt x="449220" y="1462619"/>
                  </a:lnTo>
                  <a:lnTo>
                    <a:pt x="448919" y="1462247"/>
                  </a:lnTo>
                  <a:lnTo>
                    <a:pt x="448746" y="1462619"/>
                  </a:lnTo>
                  <a:close/>
                </a:path>
                <a:path w="2360295" h="1867535">
                  <a:moveTo>
                    <a:pt x="446219" y="1465159"/>
                  </a:moveTo>
                  <a:lnTo>
                    <a:pt x="447562" y="1465159"/>
                  </a:lnTo>
                  <a:lnTo>
                    <a:pt x="449062" y="1463889"/>
                  </a:lnTo>
                  <a:lnTo>
                    <a:pt x="447719" y="1463889"/>
                  </a:lnTo>
                  <a:lnTo>
                    <a:pt x="447088" y="1462619"/>
                  </a:lnTo>
                  <a:lnTo>
                    <a:pt x="446377" y="1462619"/>
                  </a:lnTo>
                  <a:lnTo>
                    <a:pt x="446377" y="1463889"/>
                  </a:lnTo>
                  <a:lnTo>
                    <a:pt x="446219" y="1465159"/>
                  </a:lnTo>
                  <a:close/>
                </a:path>
                <a:path w="2360295" h="1867535">
                  <a:moveTo>
                    <a:pt x="445272" y="1471509"/>
                  </a:moveTo>
                  <a:lnTo>
                    <a:pt x="456642" y="1471509"/>
                  </a:lnTo>
                  <a:lnTo>
                    <a:pt x="456642" y="1470239"/>
                  </a:lnTo>
                  <a:lnTo>
                    <a:pt x="451115" y="1470239"/>
                  </a:lnTo>
                  <a:lnTo>
                    <a:pt x="450720" y="1468969"/>
                  </a:lnTo>
                  <a:lnTo>
                    <a:pt x="452142" y="1468969"/>
                  </a:lnTo>
                  <a:lnTo>
                    <a:pt x="452931" y="1467699"/>
                  </a:lnTo>
                  <a:lnTo>
                    <a:pt x="451747" y="1467699"/>
                  </a:lnTo>
                  <a:lnTo>
                    <a:pt x="449930" y="1466429"/>
                  </a:lnTo>
                  <a:lnTo>
                    <a:pt x="451194" y="1463889"/>
                  </a:lnTo>
                  <a:lnTo>
                    <a:pt x="449141" y="1463889"/>
                  </a:lnTo>
                  <a:lnTo>
                    <a:pt x="447562" y="1465159"/>
                  </a:lnTo>
                  <a:lnTo>
                    <a:pt x="446456" y="1465159"/>
                  </a:lnTo>
                  <a:lnTo>
                    <a:pt x="448904" y="1466429"/>
                  </a:lnTo>
                  <a:lnTo>
                    <a:pt x="447325" y="1467699"/>
                  </a:lnTo>
                  <a:lnTo>
                    <a:pt x="447167" y="1468969"/>
                  </a:lnTo>
                  <a:lnTo>
                    <a:pt x="445272" y="1471509"/>
                  </a:lnTo>
                  <a:close/>
                </a:path>
                <a:path w="2360295" h="1867535">
                  <a:moveTo>
                    <a:pt x="453484" y="1467699"/>
                  </a:moveTo>
                  <a:lnTo>
                    <a:pt x="454037" y="1467699"/>
                  </a:lnTo>
                  <a:lnTo>
                    <a:pt x="453958" y="1466429"/>
                  </a:lnTo>
                  <a:lnTo>
                    <a:pt x="453800" y="1466429"/>
                  </a:lnTo>
                  <a:lnTo>
                    <a:pt x="453484" y="1467699"/>
                  </a:lnTo>
                  <a:close/>
                </a:path>
                <a:path w="2360295" h="1867535">
                  <a:moveTo>
                    <a:pt x="451589" y="1470239"/>
                  </a:moveTo>
                  <a:lnTo>
                    <a:pt x="455142" y="1470239"/>
                  </a:lnTo>
                  <a:lnTo>
                    <a:pt x="454826" y="1468969"/>
                  </a:lnTo>
                  <a:lnTo>
                    <a:pt x="453721" y="1468969"/>
                  </a:lnTo>
                  <a:lnTo>
                    <a:pt x="451589" y="1470239"/>
                  </a:lnTo>
                  <a:close/>
                </a:path>
                <a:path w="2360295" h="1867535">
                  <a:moveTo>
                    <a:pt x="457038" y="1474049"/>
                  </a:moveTo>
                  <a:lnTo>
                    <a:pt x="457749" y="1474049"/>
                  </a:lnTo>
                  <a:lnTo>
                    <a:pt x="457907" y="1471509"/>
                  </a:lnTo>
                  <a:lnTo>
                    <a:pt x="458065" y="1470239"/>
                  </a:lnTo>
                  <a:lnTo>
                    <a:pt x="457037" y="1470239"/>
                  </a:lnTo>
                  <a:lnTo>
                    <a:pt x="457195" y="1471509"/>
                  </a:lnTo>
                  <a:lnTo>
                    <a:pt x="447009" y="1471509"/>
                  </a:lnTo>
                  <a:lnTo>
                    <a:pt x="447640" y="1472779"/>
                  </a:lnTo>
                  <a:lnTo>
                    <a:pt x="456327" y="1472779"/>
                  </a:lnTo>
                  <a:lnTo>
                    <a:pt x="457038" y="1474049"/>
                  </a:lnTo>
                  <a:close/>
                </a:path>
                <a:path w="2360295" h="1867535">
                  <a:moveTo>
                    <a:pt x="460354" y="1472779"/>
                  </a:moveTo>
                  <a:lnTo>
                    <a:pt x="460907" y="1471509"/>
                  </a:lnTo>
                  <a:lnTo>
                    <a:pt x="460038" y="1471509"/>
                  </a:lnTo>
                  <a:lnTo>
                    <a:pt x="460354" y="1472779"/>
                  </a:lnTo>
                  <a:close/>
                </a:path>
                <a:path w="2360295" h="1867535">
                  <a:moveTo>
                    <a:pt x="448509" y="1474049"/>
                  </a:moveTo>
                  <a:lnTo>
                    <a:pt x="455617" y="1474049"/>
                  </a:lnTo>
                  <a:lnTo>
                    <a:pt x="456327" y="1472779"/>
                  </a:lnTo>
                  <a:lnTo>
                    <a:pt x="447640" y="1472779"/>
                  </a:lnTo>
                  <a:lnTo>
                    <a:pt x="448509" y="1474049"/>
                  </a:lnTo>
                  <a:close/>
                </a:path>
                <a:path w="2360295" h="1867535">
                  <a:moveTo>
                    <a:pt x="445745" y="1475319"/>
                  </a:moveTo>
                  <a:lnTo>
                    <a:pt x="455775" y="1475319"/>
                  </a:lnTo>
                  <a:lnTo>
                    <a:pt x="455459" y="1474049"/>
                  </a:lnTo>
                  <a:lnTo>
                    <a:pt x="445982" y="1474049"/>
                  </a:lnTo>
                  <a:lnTo>
                    <a:pt x="445745" y="1475319"/>
                  </a:lnTo>
                  <a:close/>
                </a:path>
                <a:path w="2360295" h="1867535">
                  <a:moveTo>
                    <a:pt x="447956" y="1476589"/>
                  </a:moveTo>
                  <a:lnTo>
                    <a:pt x="460355" y="1476589"/>
                  </a:lnTo>
                  <a:lnTo>
                    <a:pt x="459565" y="1475319"/>
                  </a:lnTo>
                  <a:lnTo>
                    <a:pt x="446535" y="1475319"/>
                  </a:lnTo>
                  <a:lnTo>
                    <a:pt x="447956" y="1476589"/>
                  </a:lnTo>
                  <a:close/>
                </a:path>
                <a:path w="2360295" h="1867535">
                  <a:moveTo>
                    <a:pt x="461539" y="1479129"/>
                  </a:moveTo>
                  <a:lnTo>
                    <a:pt x="461618" y="1477859"/>
                  </a:lnTo>
                  <a:lnTo>
                    <a:pt x="462092" y="1476589"/>
                  </a:lnTo>
                  <a:lnTo>
                    <a:pt x="460591" y="1476589"/>
                  </a:lnTo>
                  <a:lnTo>
                    <a:pt x="461065" y="1477859"/>
                  </a:lnTo>
                  <a:lnTo>
                    <a:pt x="461302" y="1477859"/>
                  </a:lnTo>
                  <a:lnTo>
                    <a:pt x="461539" y="1479129"/>
                  </a:lnTo>
                  <a:close/>
                </a:path>
                <a:path w="2360295" h="1867535">
                  <a:moveTo>
                    <a:pt x="459012" y="1481669"/>
                  </a:moveTo>
                  <a:lnTo>
                    <a:pt x="461065" y="1481669"/>
                  </a:lnTo>
                  <a:lnTo>
                    <a:pt x="462250" y="1480399"/>
                  </a:lnTo>
                  <a:lnTo>
                    <a:pt x="460354" y="1479129"/>
                  </a:lnTo>
                  <a:lnTo>
                    <a:pt x="459960" y="1477859"/>
                  </a:lnTo>
                  <a:lnTo>
                    <a:pt x="460039" y="1476589"/>
                  </a:lnTo>
                  <a:lnTo>
                    <a:pt x="456722" y="1476589"/>
                  </a:lnTo>
                  <a:lnTo>
                    <a:pt x="456880" y="1477859"/>
                  </a:lnTo>
                  <a:lnTo>
                    <a:pt x="456801" y="1479129"/>
                  </a:lnTo>
                  <a:lnTo>
                    <a:pt x="456485" y="1480399"/>
                  </a:lnTo>
                  <a:lnTo>
                    <a:pt x="459012" y="1480399"/>
                  </a:lnTo>
                  <a:lnTo>
                    <a:pt x="459012" y="1481669"/>
                  </a:lnTo>
                  <a:close/>
                </a:path>
                <a:path w="2360295" h="1867535">
                  <a:moveTo>
                    <a:pt x="447325" y="1482939"/>
                  </a:moveTo>
                  <a:lnTo>
                    <a:pt x="454669" y="1482939"/>
                  </a:lnTo>
                  <a:lnTo>
                    <a:pt x="454669" y="1481669"/>
                  </a:lnTo>
                  <a:lnTo>
                    <a:pt x="455616" y="1481669"/>
                  </a:lnTo>
                  <a:lnTo>
                    <a:pt x="455695" y="1479129"/>
                  </a:lnTo>
                  <a:lnTo>
                    <a:pt x="454906" y="1477859"/>
                  </a:lnTo>
                  <a:lnTo>
                    <a:pt x="456722" y="1476589"/>
                  </a:lnTo>
                  <a:lnTo>
                    <a:pt x="448667" y="1476589"/>
                  </a:lnTo>
                  <a:lnTo>
                    <a:pt x="447799" y="1477859"/>
                  </a:lnTo>
                  <a:lnTo>
                    <a:pt x="448983" y="1477859"/>
                  </a:lnTo>
                  <a:lnTo>
                    <a:pt x="448983" y="1479129"/>
                  </a:lnTo>
                  <a:lnTo>
                    <a:pt x="448667" y="1479129"/>
                  </a:lnTo>
                  <a:lnTo>
                    <a:pt x="447798" y="1480399"/>
                  </a:lnTo>
                  <a:lnTo>
                    <a:pt x="448430" y="1481669"/>
                  </a:lnTo>
                  <a:lnTo>
                    <a:pt x="447377" y="1482798"/>
                  </a:lnTo>
                  <a:lnTo>
                    <a:pt x="447325" y="1482939"/>
                  </a:lnTo>
                  <a:close/>
                </a:path>
                <a:path w="2360295" h="1867535">
                  <a:moveTo>
                    <a:pt x="448193" y="1479129"/>
                  </a:moveTo>
                  <a:lnTo>
                    <a:pt x="448588" y="1479129"/>
                  </a:lnTo>
                  <a:lnTo>
                    <a:pt x="448746" y="1477859"/>
                  </a:lnTo>
                  <a:lnTo>
                    <a:pt x="447799" y="1477859"/>
                  </a:lnTo>
                  <a:lnTo>
                    <a:pt x="448193" y="1479129"/>
                  </a:lnTo>
                  <a:close/>
                </a:path>
                <a:path w="2360295" h="1867535">
                  <a:moveTo>
                    <a:pt x="446298" y="1484209"/>
                  </a:moveTo>
                  <a:lnTo>
                    <a:pt x="446851" y="1482939"/>
                  </a:lnTo>
                  <a:lnTo>
                    <a:pt x="447246" y="1482939"/>
                  </a:lnTo>
                  <a:lnTo>
                    <a:pt x="447377" y="1482798"/>
                  </a:lnTo>
                  <a:lnTo>
                    <a:pt x="447799" y="1481669"/>
                  </a:lnTo>
                  <a:lnTo>
                    <a:pt x="446851" y="1480399"/>
                  </a:lnTo>
                  <a:lnTo>
                    <a:pt x="446456" y="1479129"/>
                  </a:lnTo>
                  <a:lnTo>
                    <a:pt x="446219" y="1479129"/>
                  </a:lnTo>
                  <a:lnTo>
                    <a:pt x="446219" y="1480399"/>
                  </a:lnTo>
                  <a:lnTo>
                    <a:pt x="445982" y="1481669"/>
                  </a:lnTo>
                  <a:lnTo>
                    <a:pt x="445193" y="1482939"/>
                  </a:lnTo>
                  <a:lnTo>
                    <a:pt x="446298" y="1484209"/>
                  </a:lnTo>
                  <a:close/>
                </a:path>
                <a:path w="2360295" h="1867535">
                  <a:moveTo>
                    <a:pt x="458301" y="1481669"/>
                  </a:moveTo>
                  <a:lnTo>
                    <a:pt x="459012" y="1480399"/>
                  </a:lnTo>
                  <a:lnTo>
                    <a:pt x="457354" y="1480399"/>
                  </a:lnTo>
                  <a:lnTo>
                    <a:pt x="458301" y="1481669"/>
                  </a:lnTo>
                  <a:close/>
                </a:path>
                <a:path w="2360295" h="1867535">
                  <a:moveTo>
                    <a:pt x="461065" y="1484209"/>
                  </a:moveTo>
                  <a:lnTo>
                    <a:pt x="461697" y="1482939"/>
                  </a:lnTo>
                  <a:lnTo>
                    <a:pt x="460907" y="1481669"/>
                  </a:lnTo>
                  <a:lnTo>
                    <a:pt x="460197" y="1481669"/>
                  </a:lnTo>
                  <a:lnTo>
                    <a:pt x="460117" y="1482939"/>
                  </a:lnTo>
                  <a:lnTo>
                    <a:pt x="460433" y="1482939"/>
                  </a:lnTo>
                  <a:lnTo>
                    <a:pt x="461065" y="1484209"/>
                  </a:lnTo>
                  <a:close/>
                </a:path>
                <a:path w="2360295" h="1867535">
                  <a:moveTo>
                    <a:pt x="457353" y="1485479"/>
                  </a:moveTo>
                  <a:lnTo>
                    <a:pt x="459960" y="1485479"/>
                  </a:lnTo>
                  <a:lnTo>
                    <a:pt x="459328" y="1484209"/>
                  </a:lnTo>
                  <a:lnTo>
                    <a:pt x="458793" y="1482798"/>
                  </a:lnTo>
                  <a:lnTo>
                    <a:pt x="458301" y="1481669"/>
                  </a:lnTo>
                  <a:lnTo>
                    <a:pt x="455853" y="1481669"/>
                  </a:lnTo>
                  <a:lnTo>
                    <a:pt x="457038" y="1482939"/>
                  </a:lnTo>
                  <a:lnTo>
                    <a:pt x="457512" y="1484209"/>
                  </a:lnTo>
                  <a:lnTo>
                    <a:pt x="457156" y="1485352"/>
                  </a:lnTo>
                  <a:lnTo>
                    <a:pt x="457353" y="1485479"/>
                  </a:lnTo>
                  <a:close/>
                </a:path>
                <a:path w="2360295" h="1867535">
                  <a:moveTo>
                    <a:pt x="447246" y="1482939"/>
                  </a:moveTo>
                  <a:lnTo>
                    <a:pt x="447377" y="1482798"/>
                  </a:lnTo>
                  <a:lnTo>
                    <a:pt x="447246" y="1482939"/>
                  </a:lnTo>
                  <a:close/>
                </a:path>
                <a:path w="2360295" h="1867535">
                  <a:moveTo>
                    <a:pt x="449457" y="1490559"/>
                  </a:moveTo>
                  <a:lnTo>
                    <a:pt x="450010" y="1488019"/>
                  </a:lnTo>
                  <a:lnTo>
                    <a:pt x="455932" y="1488019"/>
                  </a:lnTo>
                  <a:lnTo>
                    <a:pt x="457117" y="1485902"/>
                  </a:lnTo>
                  <a:lnTo>
                    <a:pt x="457156" y="1485352"/>
                  </a:lnTo>
                  <a:lnTo>
                    <a:pt x="455379" y="1484209"/>
                  </a:lnTo>
                  <a:lnTo>
                    <a:pt x="454748" y="1482939"/>
                  </a:lnTo>
                  <a:lnTo>
                    <a:pt x="449930" y="1482939"/>
                  </a:lnTo>
                  <a:lnTo>
                    <a:pt x="450483" y="1484209"/>
                  </a:lnTo>
                  <a:lnTo>
                    <a:pt x="450720" y="1484209"/>
                  </a:lnTo>
                  <a:lnTo>
                    <a:pt x="449773" y="1486749"/>
                  </a:lnTo>
                  <a:lnTo>
                    <a:pt x="449220" y="1486749"/>
                  </a:lnTo>
                  <a:lnTo>
                    <a:pt x="449457" y="1490559"/>
                  </a:lnTo>
                  <a:close/>
                </a:path>
                <a:path w="2360295" h="1867535">
                  <a:moveTo>
                    <a:pt x="459960" y="1485479"/>
                  </a:moveTo>
                  <a:lnTo>
                    <a:pt x="461460" y="1485479"/>
                  </a:lnTo>
                  <a:lnTo>
                    <a:pt x="461144" y="1484209"/>
                  </a:lnTo>
                  <a:lnTo>
                    <a:pt x="460749" y="1484209"/>
                  </a:lnTo>
                  <a:lnTo>
                    <a:pt x="459960" y="1485479"/>
                  </a:lnTo>
                  <a:close/>
                </a:path>
                <a:path w="2360295" h="1867535">
                  <a:moveTo>
                    <a:pt x="457117" y="1485902"/>
                  </a:moveTo>
                  <a:lnTo>
                    <a:pt x="457353" y="1485479"/>
                  </a:lnTo>
                  <a:lnTo>
                    <a:pt x="457156" y="1485352"/>
                  </a:lnTo>
                  <a:lnTo>
                    <a:pt x="457117" y="1485902"/>
                  </a:lnTo>
                  <a:close/>
                </a:path>
                <a:path w="2360295" h="1867535">
                  <a:moveTo>
                    <a:pt x="457117" y="1486749"/>
                  </a:moveTo>
                  <a:lnTo>
                    <a:pt x="458696" y="1486749"/>
                  </a:lnTo>
                  <a:lnTo>
                    <a:pt x="457354" y="1485479"/>
                  </a:lnTo>
                  <a:lnTo>
                    <a:pt x="457117" y="1485902"/>
                  </a:lnTo>
                  <a:lnTo>
                    <a:pt x="457117" y="1486749"/>
                  </a:lnTo>
                  <a:close/>
                </a:path>
                <a:path w="2360295" h="1867535">
                  <a:moveTo>
                    <a:pt x="456643" y="1488019"/>
                  </a:moveTo>
                  <a:lnTo>
                    <a:pt x="457196" y="1488019"/>
                  </a:lnTo>
                  <a:lnTo>
                    <a:pt x="456801" y="1486749"/>
                  </a:lnTo>
                  <a:lnTo>
                    <a:pt x="456643" y="1488019"/>
                  </a:lnTo>
                  <a:close/>
                </a:path>
                <a:path w="2360295" h="1867535">
                  <a:moveTo>
                    <a:pt x="446614" y="1495639"/>
                  </a:moveTo>
                  <a:lnTo>
                    <a:pt x="448035" y="1495639"/>
                  </a:lnTo>
                  <a:lnTo>
                    <a:pt x="448193" y="1486749"/>
                  </a:lnTo>
                  <a:lnTo>
                    <a:pt x="446772" y="1488019"/>
                  </a:lnTo>
                  <a:lnTo>
                    <a:pt x="446693" y="1489289"/>
                  </a:lnTo>
                  <a:lnTo>
                    <a:pt x="446219" y="1489289"/>
                  </a:lnTo>
                  <a:lnTo>
                    <a:pt x="446377" y="1490559"/>
                  </a:lnTo>
                  <a:lnTo>
                    <a:pt x="447009" y="1491829"/>
                  </a:lnTo>
                  <a:lnTo>
                    <a:pt x="447482" y="1494369"/>
                  </a:lnTo>
                  <a:lnTo>
                    <a:pt x="446614" y="1495639"/>
                  </a:lnTo>
                  <a:close/>
                </a:path>
                <a:path w="2360295" h="1867535">
                  <a:moveTo>
                    <a:pt x="459802" y="1496909"/>
                  </a:moveTo>
                  <a:lnTo>
                    <a:pt x="460591" y="1496909"/>
                  </a:lnTo>
                  <a:lnTo>
                    <a:pt x="460552" y="1494369"/>
                  </a:lnTo>
                  <a:lnTo>
                    <a:pt x="460433" y="1493099"/>
                  </a:lnTo>
                  <a:lnTo>
                    <a:pt x="459091" y="1491829"/>
                  </a:lnTo>
                  <a:lnTo>
                    <a:pt x="460749" y="1490559"/>
                  </a:lnTo>
                  <a:lnTo>
                    <a:pt x="456722" y="1490559"/>
                  </a:lnTo>
                  <a:lnTo>
                    <a:pt x="457354" y="1489289"/>
                  </a:lnTo>
                  <a:lnTo>
                    <a:pt x="457748" y="1488019"/>
                  </a:lnTo>
                  <a:lnTo>
                    <a:pt x="450247" y="1488019"/>
                  </a:lnTo>
                  <a:lnTo>
                    <a:pt x="450957" y="1489289"/>
                  </a:lnTo>
                  <a:lnTo>
                    <a:pt x="450799" y="1490559"/>
                  </a:lnTo>
                  <a:lnTo>
                    <a:pt x="450326" y="1491829"/>
                  </a:lnTo>
                  <a:lnTo>
                    <a:pt x="449773" y="1491829"/>
                  </a:lnTo>
                  <a:lnTo>
                    <a:pt x="451589" y="1493099"/>
                  </a:lnTo>
                  <a:lnTo>
                    <a:pt x="451510" y="1494369"/>
                  </a:lnTo>
                  <a:lnTo>
                    <a:pt x="450720" y="1495639"/>
                  </a:lnTo>
                  <a:lnTo>
                    <a:pt x="458222" y="1495639"/>
                  </a:lnTo>
                  <a:lnTo>
                    <a:pt x="459802" y="1496909"/>
                  </a:lnTo>
                  <a:close/>
                </a:path>
                <a:path w="2360295" h="1867535">
                  <a:moveTo>
                    <a:pt x="459644" y="1490559"/>
                  </a:moveTo>
                  <a:lnTo>
                    <a:pt x="460828" y="1490559"/>
                  </a:lnTo>
                  <a:lnTo>
                    <a:pt x="460117" y="1489289"/>
                  </a:lnTo>
                  <a:lnTo>
                    <a:pt x="459644" y="1489289"/>
                  </a:lnTo>
                  <a:lnTo>
                    <a:pt x="459644" y="1490559"/>
                  </a:lnTo>
                  <a:close/>
                </a:path>
                <a:path w="2360295" h="1867535">
                  <a:moveTo>
                    <a:pt x="452208" y="1498073"/>
                  </a:moveTo>
                  <a:lnTo>
                    <a:pt x="452432" y="1497967"/>
                  </a:lnTo>
                  <a:lnTo>
                    <a:pt x="453484" y="1496909"/>
                  </a:lnTo>
                  <a:lnTo>
                    <a:pt x="457196" y="1496909"/>
                  </a:lnTo>
                  <a:lnTo>
                    <a:pt x="457591" y="1495639"/>
                  </a:lnTo>
                  <a:lnTo>
                    <a:pt x="451984" y="1495639"/>
                  </a:lnTo>
                  <a:lnTo>
                    <a:pt x="452063" y="1496909"/>
                  </a:lnTo>
                  <a:lnTo>
                    <a:pt x="452208" y="1498073"/>
                  </a:lnTo>
                  <a:close/>
                </a:path>
                <a:path w="2360295" h="1867535">
                  <a:moveTo>
                    <a:pt x="447088" y="1496909"/>
                  </a:moveTo>
                  <a:lnTo>
                    <a:pt x="447404" y="1495639"/>
                  </a:lnTo>
                  <a:lnTo>
                    <a:pt x="446930" y="1495639"/>
                  </a:lnTo>
                  <a:lnTo>
                    <a:pt x="447088" y="1496909"/>
                  </a:lnTo>
                  <a:close/>
                </a:path>
                <a:path w="2360295" h="1867535">
                  <a:moveTo>
                    <a:pt x="448747" y="1507069"/>
                  </a:moveTo>
                  <a:lnTo>
                    <a:pt x="459249" y="1507069"/>
                  </a:lnTo>
                  <a:lnTo>
                    <a:pt x="459170" y="1505799"/>
                  </a:lnTo>
                  <a:lnTo>
                    <a:pt x="459644" y="1504529"/>
                  </a:lnTo>
                  <a:lnTo>
                    <a:pt x="460512" y="1501989"/>
                  </a:lnTo>
                  <a:lnTo>
                    <a:pt x="460512" y="1499449"/>
                  </a:lnTo>
                  <a:lnTo>
                    <a:pt x="458854" y="1498179"/>
                  </a:lnTo>
                  <a:lnTo>
                    <a:pt x="457986" y="1496909"/>
                  </a:lnTo>
                  <a:lnTo>
                    <a:pt x="457907" y="1498179"/>
                  </a:lnTo>
                  <a:lnTo>
                    <a:pt x="458538" y="1498179"/>
                  </a:lnTo>
                  <a:lnTo>
                    <a:pt x="458933" y="1499449"/>
                  </a:lnTo>
                  <a:lnTo>
                    <a:pt x="452195" y="1499449"/>
                  </a:lnTo>
                  <a:lnTo>
                    <a:pt x="452616" y="1501989"/>
                  </a:lnTo>
                  <a:lnTo>
                    <a:pt x="448825" y="1501989"/>
                  </a:lnTo>
                  <a:lnTo>
                    <a:pt x="448194" y="1503259"/>
                  </a:lnTo>
                  <a:lnTo>
                    <a:pt x="448983" y="1503259"/>
                  </a:lnTo>
                  <a:lnTo>
                    <a:pt x="449378" y="1504529"/>
                  </a:lnTo>
                  <a:lnTo>
                    <a:pt x="448747" y="1507069"/>
                  </a:lnTo>
                  <a:close/>
                </a:path>
                <a:path w="2360295" h="1867535">
                  <a:moveTo>
                    <a:pt x="452221" y="1498179"/>
                  </a:moveTo>
                  <a:lnTo>
                    <a:pt x="457117" y="1498179"/>
                  </a:lnTo>
                  <a:lnTo>
                    <a:pt x="457354" y="1496909"/>
                  </a:lnTo>
                  <a:lnTo>
                    <a:pt x="454669" y="1496909"/>
                  </a:lnTo>
                  <a:lnTo>
                    <a:pt x="452432" y="1497967"/>
                  </a:lnTo>
                  <a:lnTo>
                    <a:pt x="452221" y="1498179"/>
                  </a:lnTo>
                  <a:close/>
                </a:path>
                <a:path w="2360295" h="1867535">
                  <a:moveTo>
                    <a:pt x="452221" y="1498179"/>
                  </a:moveTo>
                  <a:lnTo>
                    <a:pt x="452432" y="1497967"/>
                  </a:lnTo>
                  <a:lnTo>
                    <a:pt x="452208" y="1498073"/>
                  </a:lnTo>
                  <a:close/>
                </a:path>
                <a:path w="2360295" h="1867535">
                  <a:moveTo>
                    <a:pt x="452195" y="1499449"/>
                  </a:moveTo>
                  <a:lnTo>
                    <a:pt x="456880" y="1499449"/>
                  </a:lnTo>
                  <a:lnTo>
                    <a:pt x="456959" y="1498179"/>
                  </a:lnTo>
                  <a:lnTo>
                    <a:pt x="452221" y="1498179"/>
                  </a:lnTo>
                  <a:lnTo>
                    <a:pt x="451984" y="1498179"/>
                  </a:lnTo>
                  <a:lnTo>
                    <a:pt x="452195" y="1499449"/>
                  </a:lnTo>
                  <a:close/>
                </a:path>
                <a:path w="2360295" h="1867535">
                  <a:moveTo>
                    <a:pt x="459802" y="1507069"/>
                  </a:moveTo>
                  <a:lnTo>
                    <a:pt x="460907" y="1507069"/>
                  </a:lnTo>
                  <a:lnTo>
                    <a:pt x="459960" y="1504529"/>
                  </a:lnTo>
                  <a:lnTo>
                    <a:pt x="459802" y="1507069"/>
                  </a:lnTo>
                  <a:close/>
                </a:path>
                <a:path w="2360295" h="1867535">
                  <a:moveTo>
                    <a:pt x="446220" y="1507069"/>
                  </a:moveTo>
                  <a:lnTo>
                    <a:pt x="448747" y="1507069"/>
                  </a:lnTo>
                  <a:lnTo>
                    <a:pt x="448431" y="1505799"/>
                  </a:lnTo>
                  <a:lnTo>
                    <a:pt x="446141" y="1505799"/>
                  </a:lnTo>
                  <a:lnTo>
                    <a:pt x="446220" y="1507069"/>
                  </a:lnTo>
                  <a:close/>
                </a:path>
                <a:path w="2360295" h="1867535">
                  <a:moveTo>
                    <a:pt x="450800" y="1509609"/>
                  </a:moveTo>
                  <a:lnTo>
                    <a:pt x="458854" y="1509609"/>
                  </a:lnTo>
                  <a:lnTo>
                    <a:pt x="458696" y="1508339"/>
                  </a:lnTo>
                  <a:lnTo>
                    <a:pt x="460670" y="1508339"/>
                  </a:lnTo>
                  <a:lnTo>
                    <a:pt x="459802" y="1507069"/>
                  </a:lnTo>
                  <a:lnTo>
                    <a:pt x="448905" y="1507069"/>
                  </a:lnTo>
                  <a:lnTo>
                    <a:pt x="450800" y="1509609"/>
                  </a:lnTo>
                  <a:close/>
                </a:path>
                <a:path w="2360295" h="1867535">
                  <a:moveTo>
                    <a:pt x="446772" y="1509609"/>
                  </a:moveTo>
                  <a:lnTo>
                    <a:pt x="447246" y="1508339"/>
                  </a:lnTo>
                  <a:lnTo>
                    <a:pt x="447799" y="1507069"/>
                  </a:lnTo>
                  <a:lnTo>
                    <a:pt x="446378" y="1507069"/>
                  </a:lnTo>
                  <a:lnTo>
                    <a:pt x="446615" y="1508339"/>
                  </a:lnTo>
                  <a:lnTo>
                    <a:pt x="446772" y="1509609"/>
                  </a:lnTo>
                  <a:close/>
                </a:path>
                <a:path w="2360295" h="1867535">
                  <a:moveTo>
                    <a:pt x="450010" y="1510879"/>
                  </a:moveTo>
                  <a:lnTo>
                    <a:pt x="459565" y="1510879"/>
                  </a:lnTo>
                  <a:lnTo>
                    <a:pt x="459407" y="1509609"/>
                  </a:lnTo>
                  <a:lnTo>
                    <a:pt x="449773" y="1509609"/>
                  </a:lnTo>
                  <a:lnTo>
                    <a:pt x="450010" y="1510879"/>
                  </a:lnTo>
                  <a:close/>
                </a:path>
                <a:path w="2360295" h="1867535">
                  <a:moveTo>
                    <a:pt x="448115" y="1510879"/>
                  </a:moveTo>
                  <a:lnTo>
                    <a:pt x="449694" y="1510879"/>
                  </a:lnTo>
                  <a:lnTo>
                    <a:pt x="449457" y="1509609"/>
                  </a:lnTo>
                  <a:lnTo>
                    <a:pt x="448510" y="1509609"/>
                  </a:lnTo>
                  <a:lnTo>
                    <a:pt x="448115" y="1510879"/>
                  </a:lnTo>
                  <a:close/>
                </a:path>
                <a:path w="2360295" h="1867535">
                  <a:moveTo>
                    <a:pt x="450089" y="1512149"/>
                  </a:moveTo>
                  <a:lnTo>
                    <a:pt x="460196" y="1512149"/>
                  </a:lnTo>
                  <a:lnTo>
                    <a:pt x="460433" y="1510879"/>
                  </a:lnTo>
                  <a:lnTo>
                    <a:pt x="450405" y="1510879"/>
                  </a:lnTo>
                  <a:lnTo>
                    <a:pt x="450089" y="1512149"/>
                  </a:lnTo>
                  <a:close/>
                </a:path>
                <a:path w="2360295" h="1867535">
                  <a:moveTo>
                    <a:pt x="460192" y="1512751"/>
                  </a:moveTo>
                  <a:lnTo>
                    <a:pt x="460828" y="1512149"/>
                  </a:lnTo>
                  <a:lnTo>
                    <a:pt x="460117" y="1512149"/>
                  </a:lnTo>
                  <a:lnTo>
                    <a:pt x="460192" y="1512751"/>
                  </a:lnTo>
                  <a:close/>
                </a:path>
                <a:path w="2360295" h="1867535">
                  <a:moveTo>
                    <a:pt x="454590" y="1519769"/>
                  </a:moveTo>
                  <a:lnTo>
                    <a:pt x="455064" y="1519769"/>
                  </a:lnTo>
                  <a:lnTo>
                    <a:pt x="455346" y="1518862"/>
                  </a:lnTo>
                  <a:lnTo>
                    <a:pt x="455458" y="1517229"/>
                  </a:lnTo>
                  <a:lnTo>
                    <a:pt x="457038" y="1517229"/>
                  </a:lnTo>
                  <a:lnTo>
                    <a:pt x="456959" y="1514689"/>
                  </a:lnTo>
                  <a:lnTo>
                    <a:pt x="457590" y="1514689"/>
                  </a:lnTo>
                  <a:lnTo>
                    <a:pt x="459486" y="1513419"/>
                  </a:lnTo>
                  <a:lnTo>
                    <a:pt x="460103" y="1512835"/>
                  </a:lnTo>
                  <a:lnTo>
                    <a:pt x="460117" y="1512149"/>
                  </a:lnTo>
                  <a:lnTo>
                    <a:pt x="447167" y="1512149"/>
                  </a:lnTo>
                  <a:lnTo>
                    <a:pt x="448273" y="1513419"/>
                  </a:lnTo>
                  <a:lnTo>
                    <a:pt x="445114" y="1515959"/>
                  </a:lnTo>
                  <a:lnTo>
                    <a:pt x="447404" y="1517229"/>
                  </a:lnTo>
                  <a:lnTo>
                    <a:pt x="456011" y="1517229"/>
                  </a:lnTo>
                  <a:lnTo>
                    <a:pt x="457117" y="1518499"/>
                  </a:lnTo>
                  <a:lnTo>
                    <a:pt x="454669" y="1518499"/>
                  </a:lnTo>
                  <a:lnTo>
                    <a:pt x="454590" y="1519769"/>
                  </a:lnTo>
                  <a:close/>
                </a:path>
                <a:path w="2360295" h="1867535">
                  <a:moveTo>
                    <a:pt x="460045" y="1515627"/>
                  </a:moveTo>
                  <a:lnTo>
                    <a:pt x="460512" y="1514689"/>
                  </a:lnTo>
                  <a:lnTo>
                    <a:pt x="460192" y="1512751"/>
                  </a:lnTo>
                  <a:lnTo>
                    <a:pt x="460090" y="1513419"/>
                  </a:lnTo>
                  <a:lnTo>
                    <a:pt x="460045" y="1515627"/>
                  </a:lnTo>
                  <a:close/>
                </a:path>
                <a:path w="2360295" h="1867535">
                  <a:moveTo>
                    <a:pt x="457590" y="1515959"/>
                  </a:moveTo>
                  <a:lnTo>
                    <a:pt x="459880" y="1515959"/>
                  </a:lnTo>
                  <a:lnTo>
                    <a:pt x="459914" y="1515627"/>
                  </a:lnTo>
                  <a:lnTo>
                    <a:pt x="459564" y="1514689"/>
                  </a:lnTo>
                  <a:lnTo>
                    <a:pt x="457669" y="1514689"/>
                  </a:lnTo>
                  <a:lnTo>
                    <a:pt x="457590" y="1515959"/>
                  </a:lnTo>
                  <a:close/>
                </a:path>
                <a:path w="2360295" h="1867535">
                  <a:moveTo>
                    <a:pt x="460117" y="1517229"/>
                  </a:moveTo>
                  <a:lnTo>
                    <a:pt x="459959" y="1515959"/>
                  </a:lnTo>
                  <a:lnTo>
                    <a:pt x="458380" y="1515959"/>
                  </a:lnTo>
                  <a:lnTo>
                    <a:pt x="460117" y="1517229"/>
                  </a:lnTo>
                  <a:close/>
                </a:path>
                <a:path w="2360295" h="1867535">
                  <a:moveTo>
                    <a:pt x="459564" y="1528659"/>
                  </a:moveTo>
                  <a:lnTo>
                    <a:pt x="461617" y="1528659"/>
                  </a:lnTo>
                  <a:lnTo>
                    <a:pt x="460354" y="1527389"/>
                  </a:lnTo>
                  <a:lnTo>
                    <a:pt x="460196" y="1526119"/>
                  </a:lnTo>
                  <a:lnTo>
                    <a:pt x="459722" y="1523579"/>
                  </a:lnTo>
                  <a:lnTo>
                    <a:pt x="459485" y="1521039"/>
                  </a:lnTo>
                  <a:lnTo>
                    <a:pt x="458775" y="1518499"/>
                  </a:lnTo>
                  <a:lnTo>
                    <a:pt x="458301" y="1517229"/>
                  </a:lnTo>
                  <a:lnTo>
                    <a:pt x="458038" y="1519769"/>
                  </a:lnTo>
                  <a:lnTo>
                    <a:pt x="458064" y="1521039"/>
                  </a:lnTo>
                  <a:lnTo>
                    <a:pt x="456564" y="1521039"/>
                  </a:lnTo>
                  <a:lnTo>
                    <a:pt x="456090" y="1522309"/>
                  </a:lnTo>
                  <a:lnTo>
                    <a:pt x="455537" y="1523579"/>
                  </a:lnTo>
                  <a:lnTo>
                    <a:pt x="458696" y="1523579"/>
                  </a:lnTo>
                  <a:lnTo>
                    <a:pt x="458854" y="1524849"/>
                  </a:lnTo>
                  <a:lnTo>
                    <a:pt x="457985" y="1526119"/>
                  </a:lnTo>
                  <a:lnTo>
                    <a:pt x="458538" y="1527389"/>
                  </a:lnTo>
                  <a:lnTo>
                    <a:pt x="459091" y="1527389"/>
                  </a:lnTo>
                  <a:lnTo>
                    <a:pt x="458770" y="1527676"/>
                  </a:lnTo>
                  <a:lnTo>
                    <a:pt x="459564" y="1528659"/>
                  </a:lnTo>
                  <a:close/>
                </a:path>
                <a:path w="2360295" h="1867535">
                  <a:moveTo>
                    <a:pt x="457432" y="1519769"/>
                  </a:moveTo>
                  <a:lnTo>
                    <a:pt x="457117" y="1518499"/>
                  </a:lnTo>
                  <a:lnTo>
                    <a:pt x="457432" y="1519769"/>
                  </a:lnTo>
                  <a:close/>
                </a:path>
                <a:path w="2360295" h="1867535">
                  <a:moveTo>
                    <a:pt x="449300" y="1519769"/>
                  </a:moveTo>
                  <a:lnTo>
                    <a:pt x="453405" y="1519769"/>
                  </a:lnTo>
                  <a:lnTo>
                    <a:pt x="453089" y="1518499"/>
                  </a:lnTo>
                  <a:lnTo>
                    <a:pt x="449221" y="1518499"/>
                  </a:lnTo>
                  <a:lnTo>
                    <a:pt x="449300" y="1519769"/>
                  </a:lnTo>
                  <a:close/>
                </a:path>
                <a:path w="2360295" h="1867535">
                  <a:moveTo>
                    <a:pt x="448397" y="1518862"/>
                  </a:moveTo>
                  <a:lnTo>
                    <a:pt x="448668" y="1518499"/>
                  </a:lnTo>
                  <a:lnTo>
                    <a:pt x="448036" y="1518499"/>
                  </a:lnTo>
                  <a:lnTo>
                    <a:pt x="448397" y="1518862"/>
                  </a:lnTo>
                  <a:close/>
                </a:path>
                <a:path w="2360295" h="1867535">
                  <a:moveTo>
                    <a:pt x="448085" y="1519280"/>
                  </a:moveTo>
                  <a:lnTo>
                    <a:pt x="448397" y="1518862"/>
                  </a:lnTo>
                  <a:lnTo>
                    <a:pt x="448036" y="1518499"/>
                  </a:lnTo>
                  <a:lnTo>
                    <a:pt x="448085" y="1519280"/>
                  </a:lnTo>
                  <a:close/>
                </a:path>
                <a:path w="2360295" h="1867535">
                  <a:moveTo>
                    <a:pt x="447010" y="1519769"/>
                  </a:moveTo>
                  <a:lnTo>
                    <a:pt x="447721" y="1519769"/>
                  </a:lnTo>
                  <a:lnTo>
                    <a:pt x="448085" y="1519280"/>
                  </a:lnTo>
                  <a:lnTo>
                    <a:pt x="448036" y="1518499"/>
                  </a:lnTo>
                  <a:lnTo>
                    <a:pt x="447246" y="1518499"/>
                  </a:lnTo>
                  <a:lnTo>
                    <a:pt x="447010" y="1519769"/>
                  </a:lnTo>
                  <a:close/>
                </a:path>
                <a:path w="2360295" h="1867535">
                  <a:moveTo>
                    <a:pt x="445944" y="1519769"/>
                  </a:moveTo>
                  <a:lnTo>
                    <a:pt x="447010" y="1519769"/>
                  </a:lnTo>
                  <a:lnTo>
                    <a:pt x="445825" y="1518499"/>
                  </a:lnTo>
                  <a:lnTo>
                    <a:pt x="445944" y="1519769"/>
                  </a:lnTo>
                  <a:close/>
                </a:path>
                <a:path w="2360295" h="1867535">
                  <a:moveTo>
                    <a:pt x="450799" y="1528659"/>
                  </a:moveTo>
                  <a:lnTo>
                    <a:pt x="452695" y="1526119"/>
                  </a:lnTo>
                  <a:lnTo>
                    <a:pt x="452774" y="1524849"/>
                  </a:lnTo>
                  <a:lnTo>
                    <a:pt x="452221" y="1524849"/>
                  </a:lnTo>
                  <a:lnTo>
                    <a:pt x="453721" y="1521039"/>
                  </a:lnTo>
                  <a:lnTo>
                    <a:pt x="453879" y="1519769"/>
                  </a:lnTo>
                  <a:lnTo>
                    <a:pt x="449300" y="1519769"/>
                  </a:lnTo>
                  <a:lnTo>
                    <a:pt x="448397" y="1518862"/>
                  </a:lnTo>
                  <a:lnTo>
                    <a:pt x="448085" y="1519280"/>
                  </a:lnTo>
                  <a:lnTo>
                    <a:pt x="448194" y="1521039"/>
                  </a:lnTo>
                  <a:lnTo>
                    <a:pt x="446062" y="1521039"/>
                  </a:lnTo>
                  <a:lnTo>
                    <a:pt x="446181" y="1526119"/>
                  </a:lnTo>
                  <a:lnTo>
                    <a:pt x="446299" y="1527389"/>
                  </a:lnTo>
                  <a:lnTo>
                    <a:pt x="450878" y="1527389"/>
                  </a:lnTo>
                  <a:lnTo>
                    <a:pt x="450799" y="1528659"/>
                  </a:lnTo>
                  <a:close/>
                </a:path>
                <a:path w="2360295" h="1867535">
                  <a:moveTo>
                    <a:pt x="446062" y="1521039"/>
                  </a:moveTo>
                  <a:lnTo>
                    <a:pt x="448194" y="1521039"/>
                  </a:lnTo>
                  <a:lnTo>
                    <a:pt x="447010" y="1519769"/>
                  </a:lnTo>
                  <a:lnTo>
                    <a:pt x="445944" y="1519769"/>
                  </a:lnTo>
                  <a:lnTo>
                    <a:pt x="446062" y="1521039"/>
                  </a:lnTo>
                  <a:close/>
                </a:path>
                <a:path w="2360295" h="1867535">
                  <a:moveTo>
                    <a:pt x="457927" y="1520838"/>
                  </a:moveTo>
                  <a:lnTo>
                    <a:pt x="457953" y="1520591"/>
                  </a:lnTo>
                  <a:lnTo>
                    <a:pt x="457748" y="1519769"/>
                  </a:lnTo>
                  <a:lnTo>
                    <a:pt x="457511" y="1519769"/>
                  </a:lnTo>
                  <a:lnTo>
                    <a:pt x="457775" y="1520616"/>
                  </a:lnTo>
                  <a:lnTo>
                    <a:pt x="457927" y="1520838"/>
                  </a:lnTo>
                  <a:close/>
                </a:path>
                <a:path w="2360295" h="1867535">
                  <a:moveTo>
                    <a:pt x="455774" y="1521039"/>
                  </a:moveTo>
                  <a:lnTo>
                    <a:pt x="457906" y="1521039"/>
                  </a:lnTo>
                  <a:lnTo>
                    <a:pt x="457758" y="1520591"/>
                  </a:lnTo>
                  <a:lnTo>
                    <a:pt x="457196" y="1519769"/>
                  </a:lnTo>
                  <a:lnTo>
                    <a:pt x="456880" y="1519769"/>
                  </a:lnTo>
                  <a:lnTo>
                    <a:pt x="455774" y="1521039"/>
                  </a:lnTo>
                  <a:close/>
                </a:path>
                <a:path w="2360295" h="1867535">
                  <a:moveTo>
                    <a:pt x="457906" y="1521039"/>
                  </a:moveTo>
                  <a:lnTo>
                    <a:pt x="458064" y="1521039"/>
                  </a:lnTo>
                  <a:lnTo>
                    <a:pt x="457927" y="1520838"/>
                  </a:lnTo>
                  <a:lnTo>
                    <a:pt x="457906" y="1521039"/>
                  </a:lnTo>
                  <a:close/>
                </a:path>
                <a:path w="2360295" h="1867535">
                  <a:moveTo>
                    <a:pt x="455537" y="1527389"/>
                  </a:moveTo>
                  <a:lnTo>
                    <a:pt x="456406" y="1527389"/>
                  </a:lnTo>
                  <a:lnTo>
                    <a:pt x="457512" y="1526119"/>
                  </a:lnTo>
                  <a:lnTo>
                    <a:pt x="457590" y="1524849"/>
                  </a:lnTo>
                  <a:lnTo>
                    <a:pt x="458380" y="1524849"/>
                  </a:lnTo>
                  <a:lnTo>
                    <a:pt x="458617" y="1523579"/>
                  </a:lnTo>
                  <a:lnTo>
                    <a:pt x="455537" y="1523579"/>
                  </a:lnTo>
                  <a:lnTo>
                    <a:pt x="453168" y="1524849"/>
                  </a:lnTo>
                  <a:lnTo>
                    <a:pt x="455616" y="1526119"/>
                  </a:lnTo>
                  <a:lnTo>
                    <a:pt x="455537" y="1527389"/>
                  </a:lnTo>
                  <a:close/>
                </a:path>
                <a:path w="2360295" h="1867535">
                  <a:moveTo>
                    <a:pt x="452379" y="1528659"/>
                  </a:moveTo>
                  <a:lnTo>
                    <a:pt x="452932" y="1528659"/>
                  </a:lnTo>
                  <a:lnTo>
                    <a:pt x="452932" y="1526119"/>
                  </a:lnTo>
                  <a:lnTo>
                    <a:pt x="452695" y="1526119"/>
                  </a:lnTo>
                  <a:lnTo>
                    <a:pt x="452379" y="1528659"/>
                  </a:lnTo>
                  <a:close/>
                </a:path>
                <a:path w="2360295" h="1867535">
                  <a:moveTo>
                    <a:pt x="458770" y="1527676"/>
                  </a:moveTo>
                  <a:lnTo>
                    <a:pt x="459091" y="1527389"/>
                  </a:lnTo>
                  <a:lnTo>
                    <a:pt x="458538" y="1527389"/>
                  </a:lnTo>
                  <a:lnTo>
                    <a:pt x="458770" y="1527676"/>
                  </a:lnTo>
                  <a:close/>
                </a:path>
                <a:path w="2360295" h="1867535">
                  <a:moveTo>
                    <a:pt x="457038" y="1529929"/>
                  </a:moveTo>
                  <a:lnTo>
                    <a:pt x="457353" y="1529929"/>
                  </a:lnTo>
                  <a:lnTo>
                    <a:pt x="457669" y="1528659"/>
                  </a:lnTo>
                  <a:lnTo>
                    <a:pt x="458770" y="1527676"/>
                  </a:lnTo>
                  <a:lnTo>
                    <a:pt x="458538" y="1527389"/>
                  </a:lnTo>
                  <a:lnTo>
                    <a:pt x="457591" y="1527389"/>
                  </a:lnTo>
                  <a:lnTo>
                    <a:pt x="455617" y="1528659"/>
                  </a:lnTo>
                  <a:lnTo>
                    <a:pt x="456011" y="1528659"/>
                  </a:lnTo>
                  <a:lnTo>
                    <a:pt x="457038" y="1529929"/>
                  </a:lnTo>
                  <a:close/>
                </a:path>
                <a:path w="2360295" h="1867535">
                  <a:moveTo>
                    <a:pt x="455300" y="1528659"/>
                  </a:moveTo>
                  <a:lnTo>
                    <a:pt x="455458" y="1528659"/>
                  </a:lnTo>
                  <a:lnTo>
                    <a:pt x="455932" y="1527389"/>
                  </a:lnTo>
                  <a:lnTo>
                    <a:pt x="455379" y="1527389"/>
                  </a:lnTo>
                  <a:lnTo>
                    <a:pt x="455300" y="1528659"/>
                  </a:lnTo>
                  <a:close/>
                </a:path>
                <a:path w="2360295" h="1867535">
                  <a:moveTo>
                    <a:pt x="446536" y="1529929"/>
                  </a:moveTo>
                  <a:lnTo>
                    <a:pt x="447010" y="1529929"/>
                  </a:lnTo>
                  <a:lnTo>
                    <a:pt x="447010" y="1528659"/>
                  </a:lnTo>
                  <a:lnTo>
                    <a:pt x="450326" y="1528659"/>
                  </a:lnTo>
                  <a:lnTo>
                    <a:pt x="450563" y="1527389"/>
                  </a:lnTo>
                  <a:lnTo>
                    <a:pt x="446299" y="1527389"/>
                  </a:lnTo>
                  <a:lnTo>
                    <a:pt x="446536" y="1529929"/>
                  </a:lnTo>
                  <a:close/>
                </a:path>
                <a:path w="2360295" h="1867535">
                  <a:moveTo>
                    <a:pt x="446852" y="1532469"/>
                  </a:moveTo>
                  <a:lnTo>
                    <a:pt x="449773" y="1532468"/>
                  </a:lnTo>
                  <a:lnTo>
                    <a:pt x="450247" y="1531199"/>
                  </a:lnTo>
                  <a:lnTo>
                    <a:pt x="451747" y="1529929"/>
                  </a:lnTo>
                  <a:lnTo>
                    <a:pt x="450010" y="1528659"/>
                  </a:lnTo>
                  <a:lnTo>
                    <a:pt x="447562" y="1528659"/>
                  </a:lnTo>
                  <a:lnTo>
                    <a:pt x="447483" y="1529929"/>
                  </a:lnTo>
                  <a:lnTo>
                    <a:pt x="447089" y="1531199"/>
                  </a:lnTo>
                  <a:lnTo>
                    <a:pt x="446852" y="1532469"/>
                  </a:lnTo>
                  <a:close/>
                </a:path>
                <a:path w="2360295" h="1867535">
                  <a:moveTo>
                    <a:pt x="459564" y="1531199"/>
                  </a:moveTo>
                  <a:lnTo>
                    <a:pt x="460985" y="1531199"/>
                  </a:lnTo>
                  <a:lnTo>
                    <a:pt x="461143" y="1529929"/>
                  </a:lnTo>
                  <a:lnTo>
                    <a:pt x="459011" y="1529929"/>
                  </a:lnTo>
                  <a:lnTo>
                    <a:pt x="459564" y="1531199"/>
                  </a:lnTo>
                  <a:close/>
                </a:path>
                <a:path w="2360295" h="1867535">
                  <a:moveTo>
                    <a:pt x="460590" y="1532468"/>
                  </a:moveTo>
                  <a:lnTo>
                    <a:pt x="460748" y="1531199"/>
                  </a:lnTo>
                  <a:lnTo>
                    <a:pt x="460038" y="1531199"/>
                  </a:lnTo>
                  <a:lnTo>
                    <a:pt x="460590" y="1532468"/>
                  </a:lnTo>
                  <a:close/>
                </a:path>
                <a:path w="2360295" h="1867535">
                  <a:moveTo>
                    <a:pt x="453879" y="1532469"/>
                  </a:moveTo>
                  <a:lnTo>
                    <a:pt x="454905" y="1532469"/>
                  </a:lnTo>
                  <a:lnTo>
                    <a:pt x="454826" y="1531199"/>
                  </a:lnTo>
                  <a:lnTo>
                    <a:pt x="454510" y="1531199"/>
                  </a:lnTo>
                  <a:lnTo>
                    <a:pt x="453879" y="1532469"/>
                  </a:lnTo>
                  <a:close/>
                </a:path>
                <a:path w="2360295" h="1867535">
                  <a:moveTo>
                    <a:pt x="446457" y="1532469"/>
                  </a:moveTo>
                  <a:lnTo>
                    <a:pt x="446852" y="1532469"/>
                  </a:lnTo>
                  <a:lnTo>
                    <a:pt x="446457" y="1531199"/>
                  </a:lnTo>
                  <a:lnTo>
                    <a:pt x="446299" y="1531199"/>
                  </a:lnTo>
                  <a:lnTo>
                    <a:pt x="446457" y="1532469"/>
                  </a:lnTo>
                  <a:close/>
                </a:path>
                <a:path w="2360295" h="1867535">
                  <a:moveTo>
                    <a:pt x="460590" y="1535009"/>
                  </a:moveTo>
                  <a:lnTo>
                    <a:pt x="461064" y="1533739"/>
                  </a:lnTo>
                  <a:lnTo>
                    <a:pt x="461301" y="1532469"/>
                  </a:lnTo>
                  <a:lnTo>
                    <a:pt x="459248" y="1532469"/>
                  </a:lnTo>
                  <a:lnTo>
                    <a:pt x="459248" y="1533739"/>
                  </a:lnTo>
                  <a:lnTo>
                    <a:pt x="460196" y="1533739"/>
                  </a:lnTo>
                  <a:lnTo>
                    <a:pt x="460590" y="1535009"/>
                  </a:lnTo>
                  <a:close/>
                </a:path>
                <a:path w="2360295" h="1867535">
                  <a:moveTo>
                    <a:pt x="455853" y="1535009"/>
                  </a:moveTo>
                  <a:lnTo>
                    <a:pt x="456484" y="1535009"/>
                  </a:lnTo>
                  <a:lnTo>
                    <a:pt x="456247" y="1533739"/>
                  </a:lnTo>
                  <a:lnTo>
                    <a:pt x="456405" y="1532469"/>
                  </a:lnTo>
                  <a:lnTo>
                    <a:pt x="453958" y="1532469"/>
                  </a:lnTo>
                  <a:lnTo>
                    <a:pt x="454036" y="1533739"/>
                  </a:lnTo>
                  <a:lnTo>
                    <a:pt x="455695" y="1533739"/>
                  </a:lnTo>
                  <a:lnTo>
                    <a:pt x="455853" y="1535009"/>
                  </a:lnTo>
                  <a:close/>
                </a:path>
                <a:path w="2360295" h="1867535">
                  <a:moveTo>
                    <a:pt x="450484" y="1537549"/>
                  </a:moveTo>
                  <a:lnTo>
                    <a:pt x="451984" y="1537549"/>
                  </a:lnTo>
                  <a:lnTo>
                    <a:pt x="451352" y="1536279"/>
                  </a:lnTo>
                  <a:lnTo>
                    <a:pt x="453563" y="1536279"/>
                  </a:lnTo>
                  <a:lnTo>
                    <a:pt x="453374" y="1535263"/>
                  </a:lnTo>
                  <a:lnTo>
                    <a:pt x="453247" y="1533739"/>
                  </a:lnTo>
                  <a:lnTo>
                    <a:pt x="453010" y="1532469"/>
                  </a:lnTo>
                  <a:lnTo>
                    <a:pt x="452852" y="1532469"/>
                  </a:lnTo>
                  <a:lnTo>
                    <a:pt x="452852" y="1533739"/>
                  </a:lnTo>
                  <a:lnTo>
                    <a:pt x="452379" y="1535009"/>
                  </a:lnTo>
                  <a:lnTo>
                    <a:pt x="450405" y="1535009"/>
                  </a:lnTo>
                  <a:lnTo>
                    <a:pt x="451036" y="1536279"/>
                  </a:lnTo>
                  <a:lnTo>
                    <a:pt x="450484" y="1537549"/>
                  </a:lnTo>
                  <a:close/>
                </a:path>
                <a:path w="2360295" h="1867535">
                  <a:moveTo>
                    <a:pt x="448826" y="1535263"/>
                  </a:moveTo>
                  <a:lnTo>
                    <a:pt x="448352" y="1533739"/>
                  </a:lnTo>
                  <a:lnTo>
                    <a:pt x="449378" y="1532469"/>
                  </a:lnTo>
                  <a:lnTo>
                    <a:pt x="446773" y="1532469"/>
                  </a:lnTo>
                  <a:lnTo>
                    <a:pt x="447720" y="1533739"/>
                  </a:lnTo>
                  <a:lnTo>
                    <a:pt x="447878" y="1533739"/>
                  </a:lnTo>
                  <a:lnTo>
                    <a:pt x="448826" y="1535263"/>
                  </a:lnTo>
                  <a:close/>
                </a:path>
                <a:path w="2360295" h="1867535">
                  <a:moveTo>
                    <a:pt x="456958" y="1535009"/>
                  </a:moveTo>
                  <a:lnTo>
                    <a:pt x="457432" y="1535009"/>
                  </a:lnTo>
                  <a:lnTo>
                    <a:pt x="456958" y="1533739"/>
                  </a:lnTo>
                  <a:lnTo>
                    <a:pt x="456958" y="1535009"/>
                  </a:lnTo>
                  <a:close/>
                </a:path>
                <a:path w="2360295" h="1867535">
                  <a:moveTo>
                    <a:pt x="454826" y="1535009"/>
                  </a:moveTo>
                  <a:lnTo>
                    <a:pt x="454668" y="1533739"/>
                  </a:lnTo>
                  <a:lnTo>
                    <a:pt x="454036" y="1533739"/>
                  </a:lnTo>
                  <a:lnTo>
                    <a:pt x="454826" y="1535009"/>
                  </a:lnTo>
                  <a:close/>
                </a:path>
                <a:path w="2360295" h="1867535">
                  <a:moveTo>
                    <a:pt x="446852" y="1535009"/>
                  </a:moveTo>
                  <a:lnTo>
                    <a:pt x="447878" y="1533739"/>
                  </a:lnTo>
                  <a:lnTo>
                    <a:pt x="447088" y="1533739"/>
                  </a:lnTo>
                  <a:lnTo>
                    <a:pt x="446852" y="1535009"/>
                  </a:lnTo>
                  <a:close/>
                </a:path>
                <a:path w="2360295" h="1867535">
                  <a:moveTo>
                    <a:pt x="458538" y="1538819"/>
                  </a:moveTo>
                  <a:lnTo>
                    <a:pt x="459959" y="1537549"/>
                  </a:lnTo>
                  <a:lnTo>
                    <a:pt x="459959" y="1535009"/>
                  </a:lnTo>
                  <a:lnTo>
                    <a:pt x="459248" y="1536279"/>
                  </a:lnTo>
                  <a:lnTo>
                    <a:pt x="458617" y="1536279"/>
                  </a:lnTo>
                  <a:lnTo>
                    <a:pt x="458459" y="1537549"/>
                  </a:lnTo>
                  <a:lnTo>
                    <a:pt x="458538" y="1538819"/>
                  </a:lnTo>
                  <a:close/>
                </a:path>
                <a:path w="2360295" h="1867535">
                  <a:moveTo>
                    <a:pt x="457353" y="1536279"/>
                  </a:moveTo>
                  <a:lnTo>
                    <a:pt x="458458" y="1536279"/>
                  </a:lnTo>
                  <a:lnTo>
                    <a:pt x="457985" y="1535009"/>
                  </a:lnTo>
                  <a:lnTo>
                    <a:pt x="457353" y="1536279"/>
                  </a:lnTo>
                  <a:close/>
                </a:path>
                <a:path w="2360295" h="1867535">
                  <a:moveTo>
                    <a:pt x="453563" y="1536279"/>
                  </a:moveTo>
                  <a:lnTo>
                    <a:pt x="455616" y="1536279"/>
                  </a:lnTo>
                  <a:lnTo>
                    <a:pt x="455695" y="1535009"/>
                  </a:lnTo>
                  <a:lnTo>
                    <a:pt x="455458" y="1535009"/>
                  </a:lnTo>
                  <a:lnTo>
                    <a:pt x="453563" y="1536279"/>
                  </a:lnTo>
                  <a:close/>
                </a:path>
                <a:path w="2360295" h="1867535">
                  <a:moveTo>
                    <a:pt x="449141" y="1536279"/>
                  </a:moveTo>
                  <a:lnTo>
                    <a:pt x="449457" y="1536279"/>
                  </a:lnTo>
                  <a:lnTo>
                    <a:pt x="448826" y="1535263"/>
                  </a:lnTo>
                  <a:lnTo>
                    <a:pt x="449141" y="1536279"/>
                  </a:lnTo>
                  <a:close/>
                </a:path>
                <a:path w="2360295" h="1867535">
                  <a:moveTo>
                    <a:pt x="455221" y="1537549"/>
                  </a:moveTo>
                  <a:lnTo>
                    <a:pt x="456800" y="1537549"/>
                  </a:lnTo>
                  <a:lnTo>
                    <a:pt x="457590" y="1536279"/>
                  </a:lnTo>
                  <a:lnTo>
                    <a:pt x="454827" y="1536279"/>
                  </a:lnTo>
                  <a:lnTo>
                    <a:pt x="455221" y="1537549"/>
                  </a:lnTo>
                  <a:close/>
                </a:path>
                <a:path w="2360295" h="1867535">
                  <a:moveTo>
                    <a:pt x="453721" y="1537549"/>
                  </a:moveTo>
                  <a:lnTo>
                    <a:pt x="454116" y="1536279"/>
                  </a:lnTo>
                  <a:lnTo>
                    <a:pt x="451352" y="1536279"/>
                  </a:lnTo>
                  <a:lnTo>
                    <a:pt x="453721" y="1537549"/>
                  </a:lnTo>
                  <a:close/>
                </a:path>
                <a:path w="2360295" h="1867535">
                  <a:moveTo>
                    <a:pt x="455120" y="1544488"/>
                  </a:moveTo>
                  <a:lnTo>
                    <a:pt x="455853" y="1543899"/>
                  </a:lnTo>
                  <a:lnTo>
                    <a:pt x="456879" y="1543899"/>
                  </a:lnTo>
                  <a:lnTo>
                    <a:pt x="456958" y="1542629"/>
                  </a:lnTo>
                  <a:lnTo>
                    <a:pt x="457274" y="1540089"/>
                  </a:lnTo>
                  <a:lnTo>
                    <a:pt x="457038" y="1538820"/>
                  </a:lnTo>
                  <a:lnTo>
                    <a:pt x="456958" y="1537549"/>
                  </a:lnTo>
                  <a:lnTo>
                    <a:pt x="450799" y="1537549"/>
                  </a:lnTo>
                  <a:lnTo>
                    <a:pt x="451352" y="1538819"/>
                  </a:lnTo>
                  <a:lnTo>
                    <a:pt x="452379" y="1540089"/>
                  </a:lnTo>
                  <a:lnTo>
                    <a:pt x="455063" y="1540089"/>
                  </a:lnTo>
                  <a:lnTo>
                    <a:pt x="455221" y="1541359"/>
                  </a:lnTo>
                  <a:lnTo>
                    <a:pt x="455695" y="1542629"/>
                  </a:lnTo>
                  <a:lnTo>
                    <a:pt x="455458" y="1542629"/>
                  </a:lnTo>
                  <a:lnTo>
                    <a:pt x="454847" y="1543939"/>
                  </a:lnTo>
                  <a:lnTo>
                    <a:pt x="455120" y="1544488"/>
                  </a:lnTo>
                  <a:close/>
                </a:path>
                <a:path w="2360295" h="1867535">
                  <a:moveTo>
                    <a:pt x="451352" y="1538819"/>
                  </a:moveTo>
                  <a:lnTo>
                    <a:pt x="450799" y="1537549"/>
                  </a:lnTo>
                  <a:lnTo>
                    <a:pt x="450405" y="1537549"/>
                  </a:lnTo>
                  <a:lnTo>
                    <a:pt x="450531" y="1537804"/>
                  </a:lnTo>
                  <a:lnTo>
                    <a:pt x="451352" y="1538819"/>
                  </a:lnTo>
                  <a:close/>
                </a:path>
                <a:path w="2360295" h="1867535">
                  <a:moveTo>
                    <a:pt x="450531" y="1537804"/>
                  </a:moveTo>
                  <a:lnTo>
                    <a:pt x="450405" y="1537549"/>
                  </a:lnTo>
                  <a:lnTo>
                    <a:pt x="450531" y="1537804"/>
                  </a:lnTo>
                  <a:close/>
                </a:path>
                <a:path w="2360295" h="1867535">
                  <a:moveTo>
                    <a:pt x="451036" y="1538819"/>
                  </a:moveTo>
                  <a:lnTo>
                    <a:pt x="451352" y="1538819"/>
                  </a:lnTo>
                  <a:lnTo>
                    <a:pt x="450531" y="1537804"/>
                  </a:lnTo>
                  <a:lnTo>
                    <a:pt x="451036" y="1538819"/>
                  </a:lnTo>
                  <a:close/>
                </a:path>
                <a:path w="2360295" h="1867535">
                  <a:moveTo>
                    <a:pt x="458854" y="1543899"/>
                  </a:moveTo>
                  <a:lnTo>
                    <a:pt x="459327" y="1543899"/>
                  </a:lnTo>
                  <a:lnTo>
                    <a:pt x="459880" y="1542629"/>
                  </a:lnTo>
                  <a:lnTo>
                    <a:pt x="459090" y="1542629"/>
                  </a:lnTo>
                  <a:lnTo>
                    <a:pt x="460038" y="1541359"/>
                  </a:lnTo>
                  <a:lnTo>
                    <a:pt x="459248" y="1541359"/>
                  </a:lnTo>
                  <a:lnTo>
                    <a:pt x="458617" y="1538820"/>
                  </a:lnTo>
                  <a:lnTo>
                    <a:pt x="458617" y="1540089"/>
                  </a:lnTo>
                  <a:lnTo>
                    <a:pt x="458301" y="1540089"/>
                  </a:lnTo>
                  <a:lnTo>
                    <a:pt x="457748" y="1541359"/>
                  </a:lnTo>
                  <a:lnTo>
                    <a:pt x="458854" y="1543899"/>
                  </a:lnTo>
                  <a:close/>
                </a:path>
                <a:path w="2360295" h="1867535">
                  <a:moveTo>
                    <a:pt x="452852" y="1542629"/>
                  </a:moveTo>
                  <a:lnTo>
                    <a:pt x="454669" y="1542629"/>
                  </a:lnTo>
                  <a:lnTo>
                    <a:pt x="454274" y="1541359"/>
                  </a:lnTo>
                  <a:lnTo>
                    <a:pt x="454669" y="1541359"/>
                  </a:lnTo>
                  <a:lnTo>
                    <a:pt x="455063" y="1540089"/>
                  </a:lnTo>
                  <a:lnTo>
                    <a:pt x="452379" y="1540089"/>
                  </a:lnTo>
                  <a:lnTo>
                    <a:pt x="452852" y="1542629"/>
                  </a:lnTo>
                  <a:close/>
                </a:path>
                <a:path w="2360295" h="1867535">
                  <a:moveTo>
                    <a:pt x="451562" y="1542036"/>
                  </a:moveTo>
                  <a:lnTo>
                    <a:pt x="451352" y="1541359"/>
                  </a:lnTo>
                  <a:lnTo>
                    <a:pt x="450720" y="1541359"/>
                  </a:lnTo>
                  <a:lnTo>
                    <a:pt x="451562" y="1542036"/>
                  </a:lnTo>
                  <a:close/>
                </a:path>
                <a:path w="2360295" h="1867535">
                  <a:moveTo>
                    <a:pt x="451747" y="1542629"/>
                  </a:moveTo>
                  <a:lnTo>
                    <a:pt x="452300" y="1542629"/>
                  </a:lnTo>
                  <a:lnTo>
                    <a:pt x="451562" y="1542036"/>
                  </a:lnTo>
                  <a:lnTo>
                    <a:pt x="451747" y="1542629"/>
                  </a:lnTo>
                  <a:close/>
                </a:path>
                <a:path w="2360295" h="1867535">
                  <a:moveTo>
                    <a:pt x="450168" y="1545169"/>
                  </a:moveTo>
                  <a:lnTo>
                    <a:pt x="454274" y="1545169"/>
                  </a:lnTo>
                  <a:lnTo>
                    <a:pt x="454847" y="1543939"/>
                  </a:lnTo>
                  <a:lnTo>
                    <a:pt x="454116" y="1543899"/>
                  </a:lnTo>
                  <a:lnTo>
                    <a:pt x="453563" y="1542629"/>
                  </a:lnTo>
                  <a:lnTo>
                    <a:pt x="452300" y="1542629"/>
                  </a:lnTo>
                  <a:lnTo>
                    <a:pt x="450168" y="1545169"/>
                  </a:lnTo>
                  <a:close/>
                </a:path>
                <a:path w="2360295" h="1867535">
                  <a:moveTo>
                    <a:pt x="446377" y="1543899"/>
                  </a:moveTo>
                  <a:lnTo>
                    <a:pt x="447088" y="1543899"/>
                  </a:lnTo>
                  <a:lnTo>
                    <a:pt x="446614" y="1542629"/>
                  </a:lnTo>
                  <a:lnTo>
                    <a:pt x="446377" y="1543899"/>
                  </a:lnTo>
                  <a:close/>
                </a:path>
                <a:path w="2360295" h="1867535">
                  <a:moveTo>
                    <a:pt x="457748" y="1545169"/>
                  </a:moveTo>
                  <a:lnTo>
                    <a:pt x="459643" y="1543899"/>
                  </a:lnTo>
                  <a:lnTo>
                    <a:pt x="457116" y="1543899"/>
                  </a:lnTo>
                  <a:lnTo>
                    <a:pt x="457748" y="1545169"/>
                  </a:lnTo>
                  <a:close/>
                </a:path>
                <a:path w="2360295" h="1867535">
                  <a:moveTo>
                    <a:pt x="448351" y="1546439"/>
                  </a:moveTo>
                  <a:lnTo>
                    <a:pt x="447482" y="1543899"/>
                  </a:lnTo>
                  <a:lnTo>
                    <a:pt x="445824" y="1543899"/>
                  </a:lnTo>
                  <a:lnTo>
                    <a:pt x="445982" y="1545169"/>
                  </a:lnTo>
                  <a:lnTo>
                    <a:pt x="446614" y="1545169"/>
                  </a:lnTo>
                  <a:lnTo>
                    <a:pt x="448351" y="1546439"/>
                  </a:lnTo>
                  <a:close/>
                </a:path>
                <a:path w="2360295" h="1867535">
                  <a:moveTo>
                    <a:pt x="454274" y="1545169"/>
                  </a:moveTo>
                  <a:lnTo>
                    <a:pt x="455120" y="1544488"/>
                  </a:lnTo>
                  <a:lnTo>
                    <a:pt x="454847" y="1543939"/>
                  </a:lnTo>
                  <a:lnTo>
                    <a:pt x="454274" y="1545169"/>
                  </a:lnTo>
                  <a:close/>
                </a:path>
                <a:path w="2360295" h="1867535">
                  <a:moveTo>
                    <a:pt x="450404" y="1556599"/>
                  </a:moveTo>
                  <a:lnTo>
                    <a:pt x="457512" y="1556599"/>
                  </a:lnTo>
                  <a:lnTo>
                    <a:pt x="457590" y="1555329"/>
                  </a:lnTo>
                  <a:lnTo>
                    <a:pt x="459249" y="1555329"/>
                  </a:lnTo>
                  <a:lnTo>
                    <a:pt x="458933" y="1554059"/>
                  </a:lnTo>
                  <a:lnTo>
                    <a:pt x="459880" y="1552789"/>
                  </a:lnTo>
                  <a:lnTo>
                    <a:pt x="457275" y="1551519"/>
                  </a:lnTo>
                  <a:lnTo>
                    <a:pt x="459012" y="1550249"/>
                  </a:lnTo>
                  <a:lnTo>
                    <a:pt x="456801" y="1550249"/>
                  </a:lnTo>
                  <a:lnTo>
                    <a:pt x="456327" y="1548979"/>
                  </a:lnTo>
                  <a:lnTo>
                    <a:pt x="455458" y="1547709"/>
                  </a:lnTo>
                  <a:lnTo>
                    <a:pt x="455458" y="1545169"/>
                  </a:lnTo>
                  <a:lnTo>
                    <a:pt x="455120" y="1544488"/>
                  </a:lnTo>
                  <a:lnTo>
                    <a:pt x="454274" y="1545169"/>
                  </a:lnTo>
                  <a:lnTo>
                    <a:pt x="453010" y="1545169"/>
                  </a:lnTo>
                  <a:lnTo>
                    <a:pt x="452616" y="1546439"/>
                  </a:lnTo>
                  <a:lnTo>
                    <a:pt x="449931" y="1546439"/>
                  </a:lnTo>
                  <a:lnTo>
                    <a:pt x="448273" y="1548979"/>
                  </a:lnTo>
                  <a:lnTo>
                    <a:pt x="452142" y="1548979"/>
                  </a:lnTo>
                  <a:lnTo>
                    <a:pt x="450957" y="1551519"/>
                  </a:lnTo>
                  <a:lnTo>
                    <a:pt x="454353" y="1551519"/>
                  </a:lnTo>
                  <a:lnTo>
                    <a:pt x="451469" y="1552428"/>
                  </a:lnTo>
                  <a:lnTo>
                    <a:pt x="450874" y="1553340"/>
                  </a:lnTo>
                  <a:lnTo>
                    <a:pt x="451589" y="1554059"/>
                  </a:lnTo>
                  <a:lnTo>
                    <a:pt x="452694" y="1554059"/>
                  </a:lnTo>
                  <a:lnTo>
                    <a:pt x="450562" y="1555329"/>
                  </a:lnTo>
                  <a:lnTo>
                    <a:pt x="450404" y="1556599"/>
                  </a:lnTo>
                  <a:close/>
                </a:path>
                <a:path w="2360295" h="1867535">
                  <a:moveTo>
                    <a:pt x="449141" y="1546439"/>
                  </a:moveTo>
                  <a:lnTo>
                    <a:pt x="449931" y="1546439"/>
                  </a:lnTo>
                  <a:lnTo>
                    <a:pt x="449062" y="1545169"/>
                  </a:lnTo>
                  <a:lnTo>
                    <a:pt x="449141" y="1546439"/>
                  </a:lnTo>
                  <a:close/>
                </a:path>
                <a:path w="2360295" h="1867535">
                  <a:moveTo>
                    <a:pt x="456801" y="1547709"/>
                  </a:moveTo>
                  <a:lnTo>
                    <a:pt x="457669" y="1547709"/>
                  </a:lnTo>
                  <a:lnTo>
                    <a:pt x="457669" y="1546439"/>
                  </a:lnTo>
                  <a:lnTo>
                    <a:pt x="456011" y="1546439"/>
                  </a:lnTo>
                  <a:lnTo>
                    <a:pt x="456801" y="1547709"/>
                  </a:lnTo>
                  <a:close/>
                </a:path>
                <a:path w="2360295" h="1867535">
                  <a:moveTo>
                    <a:pt x="458933" y="1550249"/>
                  </a:moveTo>
                  <a:lnTo>
                    <a:pt x="460038" y="1550249"/>
                  </a:lnTo>
                  <a:lnTo>
                    <a:pt x="459880" y="1548979"/>
                  </a:lnTo>
                  <a:lnTo>
                    <a:pt x="461144" y="1548979"/>
                  </a:lnTo>
                  <a:lnTo>
                    <a:pt x="459643" y="1547709"/>
                  </a:lnTo>
                  <a:lnTo>
                    <a:pt x="459249" y="1547709"/>
                  </a:lnTo>
                  <a:lnTo>
                    <a:pt x="458775" y="1548979"/>
                  </a:lnTo>
                  <a:lnTo>
                    <a:pt x="458933" y="1550249"/>
                  </a:lnTo>
                  <a:close/>
                </a:path>
                <a:path w="2360295" h="1867535">
                  <a:moveTo>
                    <a:pt x="456801" y="1550249"/>
                  </a:moveTo>
                  <a:lnTo>
                    <a:pt x="457748" y="1550249"/>
                  </a:lnTo>
                  <a:lnTo>
                    <a:pt x="457275" y="1548979"/>
                  </a:lnTo>
                  <a:lnTo>
                    <a:pt x="457748" y="1547709"/>
                  </a:lnTo>
                  <a:lnTo>
                    <a:pt x="457275" y="1547709"/>
                  </a:lnTo>
                  <a:lnTo>
                    <a:pt x="456959" y="1548979"/>
                  </a:lnTo>
                  <a:lnTo>
                    <a:pt x="456801" y="1550249"/>
                  </a:lnTo>
                  <a:close/>
                </a:path>
                <a:path w="2360295" h="1867535">
                  <a:moveTo>
                    <a:pt x="459170" y="1551519"/>
                  </a:moveTo>
                  <a:lnTo>
                    <a:pt x="460117" y="1551519"/>
                  </a:lnTo>
                  <a:lnTo>
                    <a:pt x="460354" y="1550249"/>
                  </a:lnTo>
                  <a:lnTo>
                    <a:pt x="459407" y="1550249"/>
                  </a:lnTo>
                  <a:lnTo>
                    <a:pt x="459170" y="1551519"/>
                  </a:lnTo>
                  <a:close/>
                </a:path>
                <a:path w="2360295" h="1867535">
                  <a:moveTo>
                    <a:pt x="450010" y="1554059"/>
                  </a:moveTo>
                  <a:lnTo>
                    <a:pt x="450404" y="1554059"/>
                  </a:lnTo>
                  <a:lnTo>
                    <a:pt x="450874" y="1553340"/>
                  </a:lnTo>
                  <a:lnTo>
                    <a:pt x="450325" y="1552789"/>
                  </a:lnTo>
                  <a:lnTo>
                    <a:pt x="451469" y="1552428"/>
                  </a:lnTo>
                  <a:lnTo>
                    <a:pt x="452063" y="1551519"/>
                  </a:lnTo>
                  <a:lnTo>
                    <a:pt x="450089" y="1551519"/>
                  </a:lnTo>
                  <a:lnTo>
                    <a:pt x="450010" y="1554059"/>
                  </a:lnTo>
                  <a:close/>
                </a:path>
                <a:path w="2360295" h="1867535">
                  <a:moveTo>
                    <a:pt x="450874" y="1553340"/>
                  </a:moveTo>
                  <a:lnTo>
                    <a:pt x="451469" y="1552428"/>
                  </a:lnTo>
                  <a:lnTo>
                    <a:pt x="450325" y="1552789"/>
                  </a:lnTo>
                  <a:lnTo>
                    <a:pt x="450874" y="1553340"/>
                  </a:lnTo>
                  <a:close/>
                </a:path>
                <a:path w="2360295" h="1867535">
                  <a:moveTo>
                    <a:pt x="447956" y="1556599"/>
                  </a:moveTo>
                  <a:lnTo>
                    <a:pt x="450089" y="1556599"/>
                  </a:lnTo>
                  <a:lnTo>
                    <a:pt x="448904" y="1554059"/>
                  </a:lnTo>
                  <a:lnTo>
                    <a:pt x="447956" y="1556599"/>
                  </a:lnTo>
                  <a:close/>
                </a:path>
                <a:path w="2360295" h="1867535">
                  <a:moveTo>
                    <a:pt x="459249" y="1556599"/>
                  </a:moveTo>
                  <a:lnTo>
                    <a:pt x="459486" y="1555329"/>
                  </a:lnTo>
                  <a:lnTo>
                    <a:pt x="459091" y="1555329"/>
                  </a:lnTo>
                  <a:lnTo>
                    <a:pt x="459249" y="1556599"/>
                  </a:lnTo>
                  <a:close/>
                </a:path>
                <a:path w="2360295" h="1867535">
                  <a:moveTo>
                    <a:pt x="450167" y="1561679"/>
                  </a:moveTo>
                  <a:lnTo>
                    <a:pt x="458143" y="1561679"/>
                  </a:lnTo>
                  <a:lnTo>
                    <a:pt x="459801" y="1557869"/>
                  </a:lnTo>
                  <a:lnTo>
                    <a:pt x="457590" y="1556599"/>
                  </a:lnTo>
                  <a:lnTo>
                    <a:pt x="446851" y="1556599"/>
                  </a:lnTo>
                  <a:lnTo>
                    <a:pt x="446772" y="1557869"/>
                  </a:lnTo>
                  <a:lnTo>
                    <a:pt x="447877" y="1557869"/>
                  </a:lnTo>
                  <a:lnTo>
                    <a:pt x="447285" y="1559139"/>
                  </a:lnTo>
                  <a:lnTo>
                    <a:pt x="450404" y="1559139"/>
                  </a:lnTo>
                  <a:lnTo>
                    <a:pt x="450483" y="1560409"/>
                  </a:lnTo>
                  <a:lnTo>
                    <a:pt x="450167" y="1561679"/>
                  </a:lnTo>
                  <a:close/>
                </a:path>
                <a:path w="2360295" h="1867535">
                  <a:moveTo>
                    <a:pt x="450483" y="1564219"/>
                  </a:moveTo>
                  <a:lnTo>
                    <a:pt x="459486" y="1564219"/>
                  </a:lnTo>
                  <a:lnTo>
                    <a:pt x="459328" y="1562949"/>
                  </a:lnTo>
                  <a:lnTo>
                    <a:pt x="459565" y="1562949"/>
                  </a:lnTo>
                  <a:lnTo>
                    <a:pt x="459643" y="1561679"/>
                  </a:lnTo>
                  <a:lnTo>
                    <a:pt x="459723" y="1559139"/>
                  </a:lnTo>
                  <a:lnTo>
                    <a:pt x="459564" y="1559139"/>
                  </a:lnTo>
                  <a:lnTo>
                    <a:pt x="459486" y="1560409"/>
                  </a:lnTo>
                  <a:lnTo>
                    <a:pt x="459091" y="1561679"/>
                  </a:lnTo>
                  <a:lnTo>
                    <a:pt x="447640" y="1561679"/>
                  </a:lnTo>
                  <a:lnTo>
                    <a:pt x="450483" y="1564219"/>
                  </a:lnTo>
                  <a:close/>
                </a:path>
                <a:path w="2360295" h="1867535">
                  <a:moveTo>
                    <a:pt x="448983" y="1560409"/>
                  </a:moveTo>
                  <a:lnTo>
                    <a:pt x="449773" y="1560409"/>
                  </a:lnTo>
                  <a:lnTo>
                    <a:pt x="450010" y="1559139"/>
                  </a:lnTo>
                  <a:lnTo>
                    <a:pt x="448983" y="1559139"/>
                  </a:lnTo>
                  <a:lnTo>
                    <a:pt x="448983" y="1560409"/>
                  </a:lnTo>
                  <a:close/>
                </a:path>
                <a:path w="2360295" h="1867535">
                  <a:moveTo>
                    <a:pt x="446693" y="1560409"/>
                  </a:moveTo>
                  <a:lnTo>
                    <a:pt x="448509" y="1559139"/>
                  </a:lnTo>
                  <a:lnTo>
                    <a:pt x="447285" y="1559139"/>
                  </a:lnTo>
                  <a:lnTo>
                    <a:pt x="446693" y="1560409"/>
                  </a:lnTo>
                  <a:close/>
                </a:path>
                <a:path w="2360295" h="1867535">
                  <a:moveTo>
                    <a:pt x="448193" y="1574379"/>
                  </a:moveTo>
                  <a:lnTo>
                    <a:pt x="457669" y="1574379"/>
                  </a:lnTo>
                  <a:lnTo>
                    <a:pt x="457274" y="1573109"/>
                  </a:lnTo>
                  <a:lnTo>
                    <a:pt x="457827" y="1573109"/>
                  </a:lnTo>
                  <a:lnTo>
                    <a:pt x="458380" y="1571839"/>
                  </a:lnTo>
                  <a:lnTo>
                    <a:pt x="457590" y="1571839"/>
                  </a:lnTo>
                  <a:lnTo>
                    <a:pt x="457669" y="1570569"/>
                  </a:lnTo>
                  <a:lnTo>
                    <a:pt x="459012" y="1570569"/>
                  </a:lnTo>
                  <a:lnTo>
                    <a:pt x="459248" y="1569299"/>
                  </a:lnTo>
                  <a:lnTo>
                    <a:pt x="459485" y="1569299"/>
                  </a:lnTo>
                  <a:lnTo>
                    <a:pt x="458775" y="1566759"/>
                  </a:lnTo>
                  <a:lnTo>
                    <a:pt x="459880" y="1564219"/>
                  </a:lnTo>
                  <a:lnTo>
                    <a:pt x="460591" y="1561679"/>
                  </a:lnTo>
                  <a:lnTo>
                    <a:pt x="460196" y="1561679"/>
                  </a:lnTo>
                  <a:lnTo>
                    <a:pt x="459959" y="1562949"/>
                  </a:lnTo>
                  <a:lnTo>
                    <a:pt x="459723" y="1562949"/>
                  </a:lnTo>
                  <a:lnTo>
                    <a:pt x="459486" y="1564219"/>
                  </a:lnTo>
                  <a:lnTo>
                    <a:pt x="450483" y="1564219"/>
                  </a:lnTo>
                  <a:lnTo>
                    <a:pt x="448272" y="1565489"/>
                  </a:lnTo>
                  <a:lnTo>
                    <a:pt x="451273" y="1566759"/>
                  </a:lnTo>
                  <a:lnTo>
                    <a:pt x="448430" y="1566759"/>
                  </a:lnTo>
                  <a:lnTo>
                    <a:pt x="450009" y="1568029"/>
                  </a:lnTo>
                  <a:lnTo>
                    <a:pt x="449062" y="1569299"/>
                  </a:lnTo>
                  <a:lnTo>
                    <a:pt x="449930" y="1571839"/>
                  </a:lnTo>
                  <a:lnTo>
                    <a:pt x="449615" y="1573109"/>
                  </a:lnTo>
                  <a:lnTo>
                    <a:pt x="448193" y="1574379"/>
                  </a:lnTo>
                  <a:close/>
                </a:path>
                <a:path w="2360295" h="1867535">
                  <a:moveTo>
                    <a:pt x="450878" y="1597239"/>
                  </a:moveTo>
                  <a:lnTo>
                    <a:pt x="460038" y="1597239"/>
                  </a:lnTo>
                  <a:lnTo>
                    <a:pt x="459327" y="1592159"/>
                  </a:lnTo>
                  <a:lnTo>
                    <a:pt x="459090" y="1592159"/>
                  </a:lnTo>
                  <a:lnTo>
                    <a:pt x="460749" y="1589619"/>
                  </a:lnTo>
                  <a:lnTo>
                    <a:pt x="459248" y="1587079"/>
                  </a:lnTo>
                  <a:lnTo>
                    <a:pt x="460907" y="1581999"/>
                  </a:lnTo>
                  <a:lnTo>
                    <a:pt x="459722" y="1580729"/>
                  </a:lnTo>
                  <a:lnTo>
                    <a:pt x="459683" y="1579459"/>
                  </a:lnTo>
                  <a:lnTo>
                    <a:pt x="459564" y="1576919"/>
                  </a:lnTo>
                  <a:lnTo>
                    <a:pt x="460433" y="1575649"/>
                  </a:lnTo>
                  <a:lnTo>
                    <a:pt x="459248" y="1574379"/>
                  </a:lnTo>
                  <a:lnTo>
                    <a:pt x="449299" y="1574379"/>
                  </a:lnTo>
                  <a:lnTo>
                    <a:pt x="448746" y="1575649"/>
                  </a:lnTo>
                  <a:lnTo>
                    <a:pt x="447877" y="1575649"/>
                  </a:lnTo>
                  <a:lnTo>
                    <a:pt x="448667" y="1576919"/>
                  </a:lnTo>
                  <a:lnTo>
                    <a:pt x="450404" y="1576919"/>
                  </a:lnTo>
                  <a:lnTo>
                    <a:pt x="450562" y="1578189"/>
                  </a:lnTo>
                  <a:lnTo>
                    <a:pt x="449062" y="1578189"/>
                  </a:lnTo>
                  <a:lnTo>
                    <a:pt x="449378" y="1579459"/>
                  </a:lnTo>
                  <a:lnTo>
                    <a:pt x="453721" y="1579459"/>
                  </a:lnTo>
                  <a:lnTo>
                    <a:pt x="451589" y="1581999"/>
                  </a:lnTo>
                  <a:lnTo>
                    <a:pt x="452536" y="1583269"/>
                  </a:lnTo>
                  <a:lnTo>
                    <a:pt x="453800" y="1583269"/>
                  </a:lnTo>
                  <a:lnTo>
                    <a:pt x="453010" y="1585809"/>
                  </a:lnTo>
                  <a:lnTo>
                    <a:pt x="451589" y="1588349"/>
                  </a:lnTo>
                  <a:lnTo>
                    <a:pt x="451431" y="1588349"/>
                  </a:lnTo>
                  <a:lnTo>
                    <a:pt x="451431" y="1589619"/>
                  </a:lnTo>
                  <a:lnTo>
                    <a:pt x="447562" y="1589619"/>
                  </a:lnTo>
                  <a:lnTo>
                    <a:pt x="446772" y="1590889"/>
                  </a:lnTo>
                  <a:lnTo>
                    <a:pt x="447009" y="1592159"/>
                  </a:lnTo>
                  <a:lnTo>
                    <a:pt x="448115" y="1593429"/>
                  </a:lnTo>
                  <a:lnTo>
                    <a:pt x="449931" y="1593429"/>
                  </a:lnTo>
                  <a:lnTo>
                    <a:pt x="450957" y="1594699"/>
                  </a:lnTo>
                  <a:lnTo>
                    <a:pt x="450484" y="1594699"/>
                  </a:lnTo>
                  <a:lnTo>
                    <a:pt x="453168" y="1595969"/>
                  </a:lnTo>
                  <a:lnTo>
                    <a:pt x="450641" y="1595969"/>
                  </a:lnTo>
                  <a:lnTo>
                    <a:pt x="450878" y="1597239"/>
                  </a:lnTo>
                  <a:close/>
                </a:path>
                <a:path w="2360295" h="1867535">
                  <a:moveTo>
                    <a:pt x="446182" y="1575498"/>
                  </a:moveTo>
                  <a:lnTo>
                    <a:pt x="448825" y="1574379"/>
                  </a:lnTo>
                  <a:lnTo>
                    <a:pt x="445903" y="1574379"/>
                  </a:lnTo>
                  <a:lnTo>
                    <a:pt x="446182" y="1575498"/>
                  </a:lnTo>
                  <a:close/>
                </a:path>
                <a:path w="2360295" h="1867535">
                  <a:moveTo>
                    <a:pt x="446754" y="1576528"/>
                  </a:moveTo>
                  <a:lnTo>
                    <a:pt x="446535" y="1575649"/>
                  </a:lnTo>
                  <a:lnTo>
                    <a:pt x="446219" y="1575649"/>
                  </a:lnTo>
                  <a:lnTo>
                    <a:pt x="446182" y="1575498"/>
                  </a:lnTo>
                  <a:lnTo>
                    <a:pt x="445824" y="1575649"/>
                  </a:lnTo>
                  <a:lnTo>
                    <a:pt x="446754" y="1576528"/>
                  </a:lnTo>
                  <a:close/>
                </a:path>
                <a:path w="2360295" h="1867535">
                  <a:moveTo>
                    <a:pt x="446851" y="1576919"/>
                  </a:moveTo>
                  <a:lnTo>
                    <a:pt x="447167" y="1576919"/>
                  </a:lnTo>
                  <a:lnTo>
                    <a:pt x="446754" y="1576528"/>
                  </a:lnTo>
                  <a:lnTo>
                    <a:pt x="446851" y="1576919"/>
                  </a:lnTo>
                  <a:close/>
                </a:path>
                <a:path w="2360295" h="1867535">
                  <a:moveTo>
                    <a:pt x="451275" y="1580688"/>
                  </a:moveTo>
                  <a:lnTo>
                    <a:pt x="453721" y="1579459"/>
                  </a:lnTo>
                  <a:lnTo>
                    <a:pt x="451352" y="1579459"/>
                  </a:lnTo>
                  <a:lnTo>
                    <a:pt x="451275" y="1580688"/>
                  </a:lnTo>
                  <a:close/>
                </a:path>
                <a:path w="2360295" h="1867535">
                  <a:moveTo>
                    <a:pt x="451194" y="1580729"/>
                  </a:moveTo>
                  <a:close/>
                </a:path>
                <a:path w="2360295" h="1867535">
                  <a:moveTo>
                    <a:pt x="448509" y="1595969"/>
                  </a:moveTo>
                  <a:lnTo>
                    <a:pt x="449536" y="1593429"/>
                  </a:lnTo>
                  <a:lnTo>
                    <a:pt x="448746" y="1593429"/>
                  </a:lnTo>
                  <a:lnTo>
                    <a:pt x="448509" y="1595969"/>
                  </a:lnTo>
                  <a:close/>
                </a:path>
                <a:path w="2360295" h="1867535">
                  <a:moveTo>
                    <a:pt x="449845" y="1597133"/>
                  </a:moveTo>
                  <a:lnTo>
                    <a:pt x="450641" y="1595969"/>
                  </a:lnTo>
                  <a:lnTo>
                    <a:pt x="449773" y="1595969"/>
                  </a:lnTo>
                  <a:lnTo>
                    <a:pt x="449845" y="1597133"/>
                  </a:lnTo>
                  <a:close/>
                </a:path>
                <a:path w="2360295" h="1867535">
                  <a:moveTo>
                    <a:pt x="449773" y="1597239"/>
                  </a:moveTo>
                  <a:close/>
                </a:path>
                <a:path w="2360295" h="1867535">
                  <a:moveTo>
                    <a:pt x="451431" y="1598509"/>
                  </a:moveTo>
                  <a:lnTo>
                    <a:pt x="459169" y="1598509"/>
                  </a:lnTo>
                  <a:lnTo>
                    <a:pt x="458064" y="1597239"/>
                  </a:lnTo>
                  <a:lnTo>
                    <a:pt x="451273" y="1597239"/>
                  </a:lnTo>
                  <a:lnTo>
                    <a:pt x="451431" y="1598509"/>
                  </a:lnTo>
                  <a:close/>
                </a:path>
                <a:path w="2360295" h="1867535">
                  <a:moveTo>
                    <a:pt x="447719" y="1598509"/>
                  </a:moveTo>
                  <a:lnTo>
                    <a:pt x="448035" y="1598509"/>
                  </a:lnTo>
                  <a:lnTo>
                    <a:pt x="447956" y="1597239"/>
                  </a:lnTo>
                  <a:lnTo>
                    <a:pt x="447719" y="1598509"/>
                  </a:lnTo>
                  <a:close/>
                </a:path>
                <a:path w="2360295" h="1867535">
                  <a:moveTo>
                    <a:pt x="446061" y="1598509"/>
                  </a:moveTo>
                  <a:lnTo>
                    <a:pt x="447719" y="1598509"/>
                  </a:lnTo>
                  <a:lnTo>
                    <a:pt x="445903" y="1597239"/>
                  </a:lnTo>
                  <a:lnTo>
                    <a:pt x="446061" y="1598509"/>
                  </a:lnTo>
                  <a:close/>
                </a:path>
                <a:path w="2360295" h="1867535">
                  <a:moveTo>
                    <a:pt x="451747" y="1600996"/>
                  </a:moveTo>
                  <a:lnTo>
                    <a:pt x="460986" y="1600996"/>
                  </a:lnTo>
                  <a:lnTo>
                    <a:pt x="459170" y="1599726"/>
                  </a:lnTo>
                  <a:lnTo>
                    <a:pt x="451431" y="1599726"/>
                  </a:lnTo>
                  <a:lnTo>
                    <a:pt x="451747" y="1600996"/>
                  </a:lnTo>
                  <a:close/>
                </a:path>
                <a:path w="2360295" h="1867535">
                  <a:moveTo>
                    <a:pt x="460591" y="1604806"/>
                  </a:moveTo>
                  <a:lnTo>
                    <a:pt x="460828" y="1604806"/>
                  </a:lnTo>
                  <a:lnTo>
                    <a:pt x="460907" y="1603536"/>
                  </a:lnTo>
                  <a:lnTo>
                    <a:pt x="460986" y="1600996"/>
                  </a:lnTo>
                  <a:lnTo>
                    <a:pt x="460196" y="1600996"/>
                  </a:lnTo>
                  <a:lnTo>
                    <a:pt x="459722" y="1602266"/>
                  </a:lnTo>
                  <a:lnTo>
                    <a:pt x="452063" y="1602266"/>
                  </a:lnTo>
                  <a:lnTo>
                    <a:pt x="452616" y="1603536"/>
                  </a:lnTo>
                  <a:lnTo>
                    <a:pt x="460512" y="1603536"/>
                  </a:lnTo>
                  <a:lnTo>
                    <a:pt x="460591" y="1604806"/>
                  </a:lnTo>
                  <a:close/>
                </a:path>
                <a:path w="2360295" h="1867535">
                  <a:moveTo>
                    <a:pt x="452063" y="1602266"/>
                  </a:moveTo>
                  <a:lnTo>
                    <a:pt x="459722" y="1602266"/>
                  </a:lnTo>
                  <a:lnTo>
                    <a:pt x="459328" y="1600996"/>
                  </a:lnTo>
                  <a:lnTo>
                    <a:pt x="453406" y="1600996"/>
                  </a:lnTo>
                  <a:lnTo>
                    <a:pt x="452063" y="1602266"/>
                  </a:lnTo>
                  <a:close/>
                </a:path>
                <a:path w="2360295" h="1867535">
                  <a:moveTo>
                    <a:pt x="446298" y="1603536"/>
                  </a:moveTo>
                  <a:lnTo>
                    <a:pt x="446614" y="1603536"/>
                  </a:lnTo>
                  <a:lnTo>
                    <a:pt x="447325" y="1602266"/>
                  </a:lnTo>
                  <a:lnTo>
                    <a:pt x="447167" y="1602266"/>
                  </a:lnTo>
                  <a:lnTo>
                    <a:pt x="446614" y="1600996"/>
                  </a:lnTo>
                  <a:lnTo>
                    <a:pt x="445824" y="1600996"/>
                  </a:lnTo>
                  <a:lnTo>
                    <a:pt x="445982" y="1602266"/>
                  </a:lnTo>
                  <a:lnTo>
                    <a:pt x="446298" y="1603536"/>
                  </a:lnTo>
                  <a:close/>
                </a:path>
                <a:path w="2360295" h="1867535">
                  <a:moveTo>
                    <a:pt x="448317" y="1602972"/>
                  </a:moveTo>
                  <a:lnTo>
                    <a:pt x="448273" y="1602266"/>
                  </a:lnTo>
                  <a:lnTo>
                    <a:pt x="447878" y="1602266"/>
                  </a:lnTo>
                  <a:lnTo>
                    <a:pt x="448317" y="1602972"/>
                  </a:lnTo>
                  <a:close/>
                </a:path>
                <a:path w="2360295" h="1867535">
                  <a:moveTo>
                    <a:pt x="448352" y="1603536"/>
                  </a:moveTo>
                  <a:lnTo>
                    <a:pt x="448668" y="1603536"/>
                  </a:lnTo>
                  <a:lnTo>
                    <a:pt x="448317" y="1602972"/>
                  </a:lnTo>
                  <a:lnTo>
                    <a:pt x="448352" y="1603536"/>
                  </a:lnTo>
                  <a:close/>
                </a:path>
                <a:path w="2360295" h="1867535">
                  <a:moveTo>
                    <a:pt x="459169" y="1606076"/>
                  </a:moveTo>
                  <a:lnTo>
                    <a:pt x="459959" y="1606076"/>
                  </a:lnTo>
                  <a:lnTo>
                    <a:pt x="460275" y="1604806"/>
                  </a:lnTo>
                  <a:lnTo>
                    <a:pt x="459959" y="1604806"/>
                  </a:lnTo>
                  <a:lnTo>
                    <a:pt x="458380" y="1603536"/>
                  </a:lnTo>
                  <a:lnTo>
                    <a:pt x="459169" y="1606076"/>
                  </a:lnTo>
                  <a:close/>
                </a:path>
                <a:path w="2360295" h="1867535">
                  <a:moveTo>
                    <a:pt x="450168" y="1604806"/>
                  </a:moveTo>
                  <a:lnTo>
                    <a:pt x="457669" y="1604806"/>
                  </a:lnTo>
                  <a:lnTo>
                    <a:pt x="457827" y="1603536"/>
                  </a:lnTo>
                  <a:lnTo>
                    <a:pt x="451352" y="1603536"/>
                  </a:lnTo>
                  <a:lnTo>
                    <a:pt x="450168" y="1604806"/>
                  </a:lnTo>
                  <a:close/>
                </a:path>
                <a:path w="2360295" h="1867535">
                  <a:moveTo>
                    <a:pt x="446852" y="1604806"/>
                  </a:moveTo>
                  <a:lnTo>
                    <a:pt x="449141" y="1604806"/>
                  </a:lnTo>
                  <a:lnTo>
                    <a:pt x="449852" y="1603536"/>
                  </a:lnTo>
                  <a:lnTo>
                    <a:pt x="445588" y="1603536"/>
                  </a:lnTo>
                  <a:lnTo>
                    <a:pt x="446852" y="1604806"/>
                  </a:lnTo>
                  <a:close/>
                </a:path>
                <a:path w="2360295" h="1867535">
                  <a:moveTo>
                    <a:pt x="452932" y="1612426"/>
                  </a:moveTo>
                  <a:lnTo>
                    <a:pt x="457590" y="1612426"/>
                  </a:lnTo>
                  <a:lnTo>
                    <a:pt x="458617" y="1611156"/>
                  </a:lnTo>
                  <a:lnTo>
                    <a:pt x="459880" y="1609886"/>
                  </a:lnTo>
                  <a:lnTo>
                    <a:pt x="457433" y="1609886"/>
                  </a:lnTo>
                  <a:lnTo>
                    <a:pt x="457827" y="1608616"/>
                  </a:lnTo>
                  <a:lnTo>
                    <a:pt x="457827" y="1607346"/>
                  </a:lnTo>
                  <a:lnTo>
                    <a:pt x="457038" y="1606076"/>
                  </a:lnTo>
                  <a:lnTo>
                    <a:pt x="458222" y="1606076"/>
                  </a:lnTo>
                  <a:lnTo>
                    <a:pt x="457432" y="1604806"/>
                  </a:lnTo>
                  <a:lnTo>
                    <a:pt x="445983" y="1604806"/>
                  </a:lnTo>
                  <a:lnTo>
                    <a:pt x="447009" y="1606076"/>
                  </a:lnTo>
                  <a:lnTo>
                    <a:pt x="447720" y="1607346"/>
                  </a:lnTo>
                  <a:lnTo>
                    <a:pt x="446220" y="1608616"/>
                  </a:lnTo>
                  <a:lnTo>
                    <a:pt x="445746" y="1608616"/>
                  </a:lnTo>
                  <a:lnTo>
                    <a:pt x="447089" y="1609886"/>
                  </a:lnTo>
                  <a:lnTo>
                    <a:pt x="444641" y="1611156"/>
                  </a:lnTo>
                  <a:lnTo>
                    <a:pt x="452774" y="1611156"/>
                  </a:lnTo>
                  <a:lnTo>
                    <a:pt x="452932" y="1612426"/>
                  </a:lnTo>
                  <a:close/>
                </a:path>
                <a:path w="2360295" h="1867535">
                  <a:moveTo>
                    <a:pt x="449256" y="1611618"/>
                  </a:moveTo>
                  <a:lnTo>
                    <a:pt x="449773" y="1611156"/>
                  </a:lnTo>
                  <a:lnTo>
                    <a:pt x="447878" y="1611156"/>
                  </a:lnTo>
                  <a:lnTo>
                    <a:pt x="449256" y="1611618"/>
                  </a:lnTo>
                  <a:close/>
                </a:path>
                <a:path w="2360295" h="1867535">
                  <a:moveTo>
                    <a:pt x="448690" y="1612124"/>
                  </a:moveTo>
                  <a:lnTo>
                    <a:pt x="449256" y="1611618"/>
                  </a:lnTo>
                  <a:lnTo>
                    <a:pt x="447878" y="1611156"/>
                  </a:lnTo>
                  <a:lnTo>
                    <a:pt x="448690" y="1612124"/>
                  </a:lnTo>
                  <a:close/>
                </a:path>
                <a:path w="2360295" h="1867535">
                  <a:moveTo>
                    <a:pt x="446615" y="1613696"/>
                  </a:moveTo>
                  <a:lnTo>
                    <a:pt x="447088" y="1613696"/>
                  </a:lnTo>
                  <a:lnTo>
                    <a:pt x="447246" y="1612426"/>
                  </a:lnTo>
                  <a:lnTo>
                    <a:pt x="448352" y="1612426"/>
                  </a:lnTo>
                  <a:lnTo>
                    <a:pt x="448690" y="1612124"/>
                  </a:lnTo>
                  <a:lnTo>
                    <a:pt x="447878" y="1611156"/>
                  </a:lnTo>
                  <a:lnTo>
                    <a:pt x="446536" y="1611156"/>
                  </a:lnTo>
                  <a:lnTo>
                    <a:pt x="446457" y="1612426"/>
                  </a:lnTo>
                  <a:lnTo>
                    <a:pt x="446615" y="1613696"/>
                  </a:lnTo>
                  <a:close/>
                </a:path>
                <a:path w="2360295" h="1867535">
                  <a:moveTo>
                    <a:pt x="450405" y="1616236"/>
                  </a:moveTo>
                  <a:lnTo>
                    <a:pt x="455380" y="1616236"/>
                  </a:lnTo>
                  <a:lnTo>
                    <a:pt x="455617" y="1613696"/>
                  </a:lnTo>
                  <a:lnTo>
                    <a:pt x="458222" y="1613696"/>
                  </a:lnTo>
                  <a:lnTo>
                    <a:pt x="457985" y="1612426"/>
                  </a:lnTo>
                  <a:lnTo>
                    <a:pt x="451668" y="1612426"/>
                  </a:lnTo>
                  <a:lnTo>
                    <a:pt x="449256" y="1611618"/>
                  </a:lnTo>
                  <a:lnTo>
                    <a:pt x="448690" y="1612124"/>
                  </a:lnTo>
                  <a:lnTo>
                    <a:pt x="450010" y="1613696"/>
                  </a:lnTo>
                  <a:lnTo>
                    <a:pt x="448826" y="1614966"/>
                  </a:lnTo>
                  <a:lnTo>
                    <a:pt x="451431" y="1614966"/>
                  </a:lnTo>
                  <a:lnTo>
                    <a:pt x="450323" y="1616015"/>
                  </a:lnTo>
                  <a:lnTo>
                    <a:pt x="450405" y="1616236"/>
                  </a:lnTo>
                  <a:close/>
                </a:path>
                <a:path w="2360295" h="1867535">
                  <a:moveTo>
                    <a:pt x="458617" y="1616236"/>
                  </a:moveTo>
                  <a:lnTo>
                    <a:pt x="460332" y="1613838"/>
                  </a:lnTo>
                  <a:lnTo>
                    <a:pt x="460354" y="1613696"/>
                  </a:lnTo>
                  <a:lnTo>
                    <a:pt x="455617" y="1613696"/>
                  </a:lnTo>
                  <a:lnTo>
                    <a:pt x="455932" y="1614966"/>
                  </a:lnTo>
                  <a:lnTo>
                    <a:pt x="457433" y="1614966"/>
                  </a:lnTo>
                  <a:lnTo>
                    <a:pt x="458617" y="1616236"/>
                  </a:lnTo>
                  <a:close/>
                </a:path>
                <a:path w="2360295" h="1867535">
                  <a:moveTo>
                    <a:pt x="460433" y="1616236"/>
                  </a:moveTo>
                  <a:lnTo>
                    <a:pt x="460670" y="1614966"/>
                  </a:lnTo>
                  <a:lnTo>
                    <a:pt x="461065" y="1614966"/>
                  </a:lnTo>
                  <a:lnTo>
                    <a:pt x="460433" y="1613838"/>
                  </a:lnTo>
                  <a:lnTo>
                    <a:pt x="460433" y="1616236"/>
                  </a:lnTo>
                  <a:close/>
                </a:path>
                <a:path w="2360295" h="1867535">
                  <a:moveTo>
                    <a:pt x="448905" y="1616236"/>
                  </a:moveTo>
                  <a:lnTo>
                    <a:pt x="450089" y="1616236"/>
                  </a:lnTo>
                  <a:lnTo>
                    <a:pt x="450323" y="1616015"/>
                  </a:lnTo>
                  <a:lnTo>
                    <a:pt x="449931" y="1614966"/>
                  </a:lnTo>
                  <a:lnTo>
                    <a:pt x="448826" y="1614966"/>
                  </a:lnTo>
                  <a:lnTo>
                    <a:pt x="448905" y="1616236"/>
                  </a:lnTo>
                  <a:close/>
                </a:path>
                <a:path w="2360295" h="1867535">
                  <a:moveTo>
                    <a:pt x="447641" y="1616236"/>
                  </a:moveTo>
                  <a:lnTo>
                    <a:pt x="448905" y="1616236"/>
                  </a:lnTo>
                  <a:lnTo>
                    <a:pt x="448115" y="1614966"/>
                  </a:lnTo>
                  <a:lnTo>
                    <a:pt x="447720" y="1614966"/>
                  </a:lnTo>
                  <a:lnTo>
                    <a:pt x="447641" y="1616236"/>
                  </a:lnTo>
                  <a:close/>
                </a:path>
                <a:path w="2360295" h="1867535">
                  <a:moveTo>
                    <a:pt x="448826" y="1617506"/>
                  </a:moveTo>
                  <a:lnTo>
                    <a:pt x="450721" y="1617506"/>
                  </a:lnTo>
                  <a:lnTo>
                    <a:pt x="450743" y="1617144"/>
                  </a:lnTo>
                  <a:lnTo>
                    <a:pt x="450323" y="1616015"/>
                  </a:lnTo>
                  <a:lnTo>
                    <a:pt x="450089" y="1616236"/>
                  </a:lnTo>
                  <a:lnTo>
                    <a:pt x="449141" y="1616236"/>
                  </a:lnTo>
                  <a:lnTo>
                    <a:pt x="448826" y="1617506"/>
                  </a:lnTo>
                  <a:close/>
                </a:path>
                <a:path w="2360295" h="1867535">
                  <a:moveTo>
                    <a:pt x="460591" y="1634016"/>
                  </a:moveTo>
                  <a:lnTo>
                    <a:pt x="461697" y="1634016"/>
                  </a:lnTo>
                  <a:lnTo>
                    <a:pt x="461393" y="1632795"/>
                  </a:lnTo>
                  <a:lnTo>
                    <a:pt x="461302" y="1631476"/>
                  </a:lnTo>
                  <a:lnTo>
                    <a:pt x="461223" y="1628936"/>
                  </a:lnTo>
                  <a:lnTo>
                    <a:pt x="462645" y="1626396"/>
                  </a:lnTo>
                  <a:lnTo>
                    <a:pt x="461934" y="1625126"/>
                  </a:lnTo>
                  <a:lnTo>
                    <a:pt x="460118" y="1623856"/>
                  </a:lnTo>
                  <a:lnTo>
                    <a:pt x="461302" y="1621316"/>
                  </a:lnTo>
                  <a:lnTo>
                    <a:pt x="457749" y="1620046"/>
                  </a:lnTo>
                  <a:lnTo>
                    <a:pt x="457196" y="1620046"/>
                  </a:lnTo>
                  <a:lnTo>
                    <a:pt x="456643" y="1618776"/>
                  </a:lnTo>
                  <a:lnTo>
                    <a:pt x="456575" y="1617144"/>
                  </a:lnTo>
                  <a:lnTo>
                    <a:pt x="456406" y="1616236"/>
                  </a:lnTo>
                  <a:lnTo>
                    <a:pt x="455853" y="1616236"/>
                  </a:lnTo>
                  <a:lnTo>
                    <a:pt x="455617" y="1617506"/>
                  </a:lnTo>
                  <a:lnTo>
                    <a:pt x="451116" y="1617506"/>
                  </a:lnTo>
                  <a:lnTo>
                    <a:pt x="450247" y="1618776"/>
                  </a:lnTo>
                  <a:lnTo>
                    <a:pt x="450563" y="1620046"/>
                  </a:lnTo>
                  <a:lnTo>
                    <a:pt x="452300" y="1621316"/>
                  </a:lnTo>
                  <a:lnTo>
                    <a:pt x="452695" y="1621316"/>
                  </a:lnTo>
                  <a:lnTo>
                    <a:pt x="453090" y="1622586"/>
                  </a:lnTo>
                  <a:lnTo>
                    <a:pt x="451352" y="1622586"/>
                  </a:lnTo>
                  <a:lnTo>
                    <a:pt x="451510" y="1623856"/>
                  </a:lnTo>
                  <a:lnTo>
                    <a:pt x="451116" y="1623856"/>
                  </a:lnTo>
                  <a:lnTo>
                    <a:pt x="448826" y="1625126"/>
                  </a:lnTo>
                  <a:lnTo>
                    <a:pt x="452932" y="1625126"/>
                  </a:lnTo>
                  <a:lnTo>
                    <a:pt x="453089" y="1627666"/>
                  </a:lnTo>
                  <a:lnTo>
                    <a:pt x="451036" y="1627666"/>
                  </a:lnTo>
                  <a:lnTo>
                    <a:pt x="450799" y="1628936"/>
                  </a:lnTo>
                  <a:lnTo>
                    <a:pt x="447286" y="1628936"/>
                  </a:lnTo>
                  <a:lnTo>
                    <a:pt x="445983" y="1630206"/>
                  </a:lnTo>
                  <a:lnTo>
                    <a:pt x="459881" y="1630206"/>
                  </a:lnTo>
                  <a:lnTo>
                    <a:pt x="460117" y="1631476"/>
                  </a:lnTo>
                  <a:lnTo>
                    <a:pt x="460136" y="1632795"/>
                  </a:lnTo>
                  <a:lnTo>
                    <a:pt x="460591" y="1634016"/>
                  </a:lnTo>
                  <a:close/>
                </a:path>
                <a:path w="2360295" h="1867535">
                  <a:moveTo>
                    <a:pt x="455143" y="1617506"/>
                  </a:moveTo>
                  <a:lnTo>
                    <a:pt x="455301" y="1616236"/>
                  </a:lnTo>
                  <a:lnTo>
                    <a:pt x="454511" y="1616236"/>
                  </a:lnTo>
                  <a:lnTo>
                    <a:pt x="455143" y="1617506"/>
                  </a:lnTo>
                  <a:close/>
                </a:path>
                <a:path w="2360295" h="1867535">
                  <a:moveTo>
                    <a:pt x="450879" y="1617506"/>
                  </a:moveTo>
                  <a:lnTo>
                    <a:pt x="453564" y="1617506"/>
                  </a:lnTo>
                  <a:lnTo>
                    <a:pt x="453801" y="1616236"/>
                  </a:lnTo>
                  <a:lnTo>
                    <a:pt x="450800" y="1616236"/>
                  </a:lnTo>
                  <a:lnTo>
                    <a:pt x="450743" y="1617144"/>
                  </a:lnTo>
                  <a:lnTo>
                    <a:pt x="450879" y="1617506"/>
                  </a:lnTo>
                  <a:close/>
                </a:path>
                <a:path w="2360295" h="1867535">
                  <a:moveTo>
                    <a:pt x="450721" y="1617506"/>
                  </a:moveTo>
                  <a:lnTo>
                    <a:pt x="450879" y="1617506"/>
                  </a:lnTo>
                  <a:lnTo>
                    <a:pt x="450743" y="1617144"/>
                  </a:lnTo>
                  <a:lnTo>
                    <a:pt x="450721" y="1617506"/>
                  </a:lnTo>
                  <a:close/>
                </a:path>
                <a:path w="2360295" h="1867535">
                  <a:moveTo>
                    <a:pt x="458117" y="1619877"/>
                  </a:moveTo>
                  <a:lnTo>
                    <a:pt x="463276" y="1617506"/>
                  </a:lnTo>
                  <a:lnTo>
                    <a:pt x="459407" y="1617506"/>
                  </a:lnTo>
                  <a:lnTo>
                    <a:pt x="458459" y="1618776"/>
                  </a:lnTo>
                  <a:lnTo>
                    <a:pt x="458117" y="1619877"/>
                  </a:lnTo>
                  <a:close/>
                </a:path>
                <a:path w="2360295" h="1867535">
                  <a:moveTo>
                    <a:pt x="447720" y="1618776"/>
                  </a:moveTo>
                  <a:lnTo>
                    <a:pt x="449457" y="1618776"/>
                  </a:lnTo>
                  <a:lnTo>
                    <a:pt x="448984" y="1617506"/>
                  </a:lnTo>
                  <a:lnTo>
                    <a:pt x="447720" y="1617506"/>
                  </a:lnTo>
                  <a:lnTo>
                    <a:pt x="447720" y="1618776"/>
                  </a:lnTo>
                  <a:close/>
                </a:path>
                <a:path w="2360295" h="1867535">
                  <a:moveTo>
                    <a:pt x="446298" y="1620046"/>
                  </a:moveTo>
                  <a:lnTo>
                    <a:pt x="447404" y="1620046"/>
                  </a:lnTo>
                  <a:lnTo>
                    <a:pt x="447167" y="1617506"/>
                  </a:lnTo>
                  <a:lnTo>
                    <a:pt x="446298" y="1618776"/>
                  </a:lnTo>
                  <a:lnTo>
                    <a:pt x="446298" y="1620046"/>
                  </a:lnTo>
                  <a:close/>
                </a:path>
                <a:path w="2360295" h="1867535">
                  <a:moveTo>
                    <a:pt x="457749" y="1620046"/>
                  </a:moveTo>
                  <a:lnTo>
                    <a:pt x="458064" y="1620046"/>
                  </a:lnTo>
                  <a:lnTo>
                    <a:pt x="458117" y="1619877"/>
                  </a:lnTo>
                  <a:lnTo>
                    <a:pt x="457749" y="1620046"/>
                  </a:lnTo>
                  <a:close/>
                </a:path>
                <a:path w="2360295" h="1867535">
                  <a:moveTo>
                    <a:pt x="448268" y="1621249"/>
                  </a:moveTo>
                  <a:lnTo>
                    <a:pt x="448904" y="1620046"/>
                  </a:lnTo>
                  <a:lnTo>
                    <a:pt x="448211" y="1620332"/>
                  </a:lnTo>
                  <a:lnTo>
                    <a:pt x="448268" y="1621249"/>
                  </a:lnTo>
                  <a:close/>
                </a:path>
                <a:path w="2360295" h="1867535">
                  <a:moveTo>
                    <a:pt x="445824" y="1621316"/>
                  </a:moveTo>
                  <a:lnTo>
                    <a:pt x="448211" y="1620332"/>
                  </a:lnTo>
                  <a:lnTo>
                    <a:pt x="448193" y="1620046"/>
                  </a:lnTo>
                  <a:lnTo>
                    <a:pt x="446219" y="1620046"/>
                  </a:lnTo>
                  <a:lnTo>
                    <a:pt x="445824" y="1621316"/>
                  </a:lnTo>
                  <a:close/>
                </a:path>
                <a:path w="2360295" h="1867535">
                  <a:moveTo>
                    <a:pt x="447562" y="1622586"/>
                  </a:moveTo>
                  <a:lnTo>
                    <a:pt x="448351" y="1622586"/>
                  </a:lnTo>
                  <a:lnTo>
                    <a:pt x="448268" y="1621249"/>
                  </a:lnTo>
                  <a:lnTo>
                    <a:pt x="447562" y="1622586"/>
                  </a:lnTo>
                  <a:close/>
                </a:path>
                <a:path w="2360295" h="1867535">
                  <a:moveTo>
                    <a:pt x="451352" y="1622586"/>
                  </a:moveTo>
                  <a:lnTo>
                    <a:pt x="451747" y="1622586"/>
                  </a:lnTo>
                  <a:lnTo>
                    <a:pt x="451826" y="1621316"/>
                  </a:lnTo>
                  <a:lnTo>
                    <a:pt x="451194" y="1621316"/>
                  </a:lnTo>
                  <a:lnTo>
                    <a:pt x="451352" y="1622586"/>
                  </a:lnTo>
                  <a:close/>
                </a:path>
                <a:path w="2360295" h="1867535">
                  <a:moveTo>
                    <a:pt x="447720" y="1623856"/>
                  </a:moveTo>
                  <a:lnTo>
                    <a:pt x="451510" y="1623856"/>
                  </a:lnTo>
                  <a:lnTo>
                    <a:pt x="448668" y="1622586"/>
                  </a:lnTo>
                  <a:lnTo>
                    <a:pt x="447720" y="1623856"/>
                  </a:lnTo>
                  <a:close/>
                </a:path>
                <a:path w="2360295" h="1867535">
                  <a:moveTo>
                    <a:pt x="450799" y="1626396"/>
                  </a:moveTo>
                  <a:lnTo>
                    <a:pt x="452932" y="1625126"/>
                  </a:lnTo>
                  <a:lnTo>
                    <a:pt x="449457" y="1625126"/>
                  </a:lnTo>
                  <a:lnTo>
                    <a:pt x="450799" y="1626396"/>
                  </a:lnTo>
                  <a:close/>
                </a:path>
                <a:path w="2360295" h="1867535">
                  <a:moveTo>
                    <a:pt x="448756" y="1627587"/>
                  </a:moveTo>
                  <a:lnTo>
                    <a:pt x="448904" y="1626396"/>
                  </a:lnTo>
                  <a:lnTo>
                    <a:pt x="449141" y="1626396"/>
                  </a:lnTo>
                  <a:lnTo>
                    <a:pt x="449457" y="1625126"/>
                  </a:lnTo>
                  <a:lnTo>
                    <a:pt x="448826" y="1625126"/>
                  </a:lnTo>
                  <a:lnTo>
                    <a:pt x="446536" y="1626396"/>
                  </a:lnTo>
                  <a:lnTo>
                    <a:pt x="448756" y="1627587"/>
                  </a:lnTo>
                  <a:close/>
                </a:path>
                <a:path w="2360295" h="1867535">
                  <a:moveTo>
                    <a:pt x="451036" y="1627666"/>
                  </a:moveTo>
                  <a:lnTo>
                    <a:pt x="451747" y="1627666"/>
                  </a:lnTo>
                  <a:lnTo>
                    <a:pt x="451352" y="1626396"/>
                  </a:lnTo>
                  <a:lnTo>
                    <a:pt x="451036" y="1627666"/>
                  </a:lnTo>
                  <a:close/>
                </a:path>
                <a:path w="2360295" h="1867535">
                  <a:moveTo>
                    <a:pt x="448747" y="1627666"/>
                  </a:moveTo>
                  <a:lnTo>
                    <a:pt x="448904" y="1627666"/>
                  </a:lnTo>
                  <a:lnTo>
                    <a:pt x="448756" y="1627587"/>
                  </a:lnTo>
                  <a:close/>
                </a:path>
                <a:path w="2360295" h="1867535">
                  <a:moveTo>
                    <a:pt x="449812" y="1628301"/>
                  </a:moveTo>
                  <a:lnTo>
                    <a:pt x="450247" y="1627666"/>
                  </a:lnTo>
                  <a:lnTo>
                    <a:pt x="449773" y="1627666"/>
                  </a:lnTo>
                  <a:lnTo>
                    <a:pt x="449812" y="1628301"/>
                  </a:lnTo>
                  <a:close/>
                </a:path>
                <a:path w="2360295" h="1867535">
                  <a:moveTo>
                    <a:pt x="447286" y="1628936"/>
                  </a:moveTo>
                  <a:lnTo>
                    <a:pt x="449378" y="1628936"/>
                  </a:lnTo>
                  <a:lnTo>
                    <a:pt x="449571" y="1628654"/>
                  </a:lnTo>
                  <a:lnTo>
                    <a:pt x="448588" y="1627666"/>
                  </a:lnTo>
                  <a:lnTo>
                    <a:pt x="447286" y="1628936"/>
                  </a:lnTo>
                  <a:close/>
                </a:path>
                <a:path w="2360295" h="1867535">
                  <a:moveTo>
                    <a:pt x="449852" y="1628936"/>
                  </a:moveTo>
                  <a:lnTo>
                    <a:pt x="449812" y="1628301"/>
                  </a:lnTo>
                  <a:lnTo>
                    <a:pt x="449571" y="1628654"/>
                  </a:lnTo>
                  <a:lnTo>
                    <a:pt x="449852" y="1628936"/>
                  </a:lnTo>
                  <a:close/>
                </a:path>
                <a:path w="2360295" h="1867535">
                  <a:moveTo>
                    <a:pt x="459683" y="1647986"/>
                  </a:moveTo>
                  <a:lnTo>
                    <a:pt x="460433" y="1647986"/>
                  </a:lnTo>
                  <a:lnTo>
                    <a:pt x="462249" y="1645446"/>
                  </a:lnTo>
                  <a:lnTo>
                    <a:pt x="460828" y="1642906"/>
                  </a:lnTo>
                  <a:lnTo>
                    <a:pt x="461223" y="1640366"/>
                  </a:lnTo>
                  <a:lnTo>
                    <a:pt x="460275" y="1637826"/>
                  </a:lnTo>
                  <a:lnTo>
                    <a:pt x="460038" y="1636556"/>
                  </a:lnTo>
                  <a:lnTo>
                    <a:pt x="461144" y="1636556"/>
                  </a:lnTo>
                  <a:lnTo>
                    <a:pt x="461302" y="1635286"/>
                  </a:lnTo>
                  <a:lnTo>
                    <a:pt x="459486" y="1635286"/>
                  </a:lnTo>
                  <a:lnTo>
                    <a:pt x="458854" y="1634016"/>
                  </a:lnTo>
                  <a:lnTo>
                    <a:pt x="458617" y="1634016"/>
                  </a:lnTo>
                  <a:lnTo>
                    <a:pt x="460136" y="1632795"/>
                  </a:lnTo>
                  <a:lnTo>
                    <a:pt x="458222" y="1631476"/>
                  </a:lnTo>
                  <a:lnTo>
                    <a:pt x="458222" y="1630206"/>
                  </a:lnTo>
                  <a:lnTo>
                    <a:pt x="445983" y="1630206"/>
                  </a:lnTo>
                  <a:lnTo>
                    <a:pt x="446772" y="1632746"/>
                  </a:lnTo>
                  <a:lnTo>
                    <a:pt x="449457" y="1632746"/>
                  </a:lnTo>
                  <a:lnTo>
                    <a:pt x="449457" y="1635286"/>
                  </a:lnTo>
                  <a:lnTo>
                    <a:pt x="449299" y="1636556"/>
                  </a:lnTo>
                  <a:lnTo>
                    <a:pt x="450168" y="1639096"/>
                  </a:lnTo>
                  <a:lnTo>
                    <a:pt x="448430" y="1640366"/>
                  </a:lnTo>
                  <a:lnTo>
                    <a:pt x="449615" y="1642906"/>
                  </a:lnTo>
                  <a:lnTo>
                    <a:pt x="450641" y="1642906"/>
                  </a:lnTo>
                  <a:lnTo>
                    <a:pt x="450641" y="1644176"/>
                  </a:lnTo>
                  <a:lnTo>
                    <a:pt x="448329" y="1645339"/>
                  </a:lnTo>
                  <a:lnTo>
                    <a:pt x="448509" y="1645446"/>
                  </a:lnTo>
                  <a:lnTo>
                    <a:pt x="448115" y="1645446"/>
                  </a:lnTo>
                  <a:lnTo>
                    <a:pt x="451747" y="1646716"/>
                  </a:lnTo>
                  <a:lnTo>
                    <a:pt x="459091" y="1646716"/>
                  </a:lnTo>
                  <a:lnTo>
                    <a:pt x="459683" y="1647986"/>
                  </a:lnTo>
                  <a:close/>
                </a:path>
                <a:path w="2360295" h="1867535">
                  <a:moveTo>
                    <a:pt x="446851" y="1635286"/>
                  </a:moveTo>
                  <a:lnTo>
                    <a:pt x="447483" y="1634016"/>
                  </a:lnTo>
                  <a:lnTo>
                    <a:pt x="448746" y="1634016"/>
                  </a:lnTo>
                  <a:lnTo>
                    <a:pt x="448983" y="1632746"/>
                  </a:lnTo>
                  <a:lnTo>
                    <a:pt x="446772" y="1632746"/>
                  </a:lnTo>
                  <a:lnTo>
                    <a:pt x="446851" y="1635286"/>
                  </a:lnTo>
                  <a:close/>
                </a:path>
                <a:path w="2360295" h="1867535">
                  <a:moveTo>
                    <a:pt x="460670" y="1635286"/>
                  </a:moveTo>
                  <a:lnTo>
                    <a:pt x="461144" y="1635286"/>
                  </a:lnTo>
                  <a:lnTo>
                    <a:pt x="460986" y="1634016"/>
                  </a:lnTo>
                  <a:lnTo>
                    <a:pt x="460512" y="1634016"/>
                  </a:lnTo>
                  <a:lnTo>
                    <a:pt x="460670" y="1635286"/>
                  </a:lnTo>
                  <a:close/>
                </a:path>
                <a:path w="2360295" h="1867535">
                  <a:moveTo>
                    <a:pt x="447999" y="1645143"/>
                  </a:moveTo>
                  <a:lnTo>
                    <a:pt x="450641" y="1642906"/>
                  </a:lnTo>
                  <a:lnTo>
                    <a:pt x="449931" y="1642906"/>
                  </a:lnTo>
                  <a:lnTo>
                    <a:pt x="447959" y="1645094"/>
                  </a:lnTo>
                  <a:close/>
                </a:path>
                <a:path w="2360295" h="1867535">
                  <a:moveTo>
                    <a:pt x="447541" y="1643955"/>
                  </a:moveTo>
                  <a:lnTo>
                    <a:pt x="448193" y="1642906"/>
                  </a:lnTo>
                  <a:lnTo>
                    <a:pt x="446693" y="1642906"/>
                  </a:lnTo>
                  <a:lnTo>
                    <a:pt x="447541" y="1643955"/>
                  </a:lnTo>
                  <a:close/>
                </a:path>
                <a:path w="2360295" h="1867535">
                  <a:moveTo>
                    <a:pt x="447470" y="1644294"/>
                  </a:moveTo>
                  <a:lnTo>
                    <a:pt x="447719" y="1644176"/>
                  </a:lnTo>
                  <a:lnTo>
                    <a:pt x="447541" y="1643955"/>
                  </a:lnTo>
                  <a:lnTo>
                    <a:pt x="447470" y="1644294"/>
                  </a:lnTo>
                  <a:close/>
                </a:path>
                <a:path w="2360295" h="1867535">
                  <a:moveTo>
                    <a:pt x="446769" y="1644626"/>
                  </a:moveTo>
                  <a:lnTo>
                    <a:pt x="446971" y="1644530"/>
                  </a:lnTo>
                  <a:lnTo>
                    <a:pt x="446377" y="1644176"/>
                  </a:lnTo>
                  <a:lnTo>
                    <a:pt x="446769" y="1644626"/>
                  </a:lnTo>
                  <a:close/>
                </a:path>
                <a:path w="2360295" h="1867535">
                  <a:moveTo>
                    <a:pt x="447917" y="1645094"/>
                  </a:moveTo>
                  <a:lnTo>
                    <a:pt x="447470" y="1644294"/>
                  </a:lnTo>
                  <a:lnTo>
                    <a:pt x="446971" y="1644530"/>
                  </a:lnTo>
                  <a:lnTo>
                    <a:pt x="447917" y="1645094"/>
                  </a:lnTo>
                  <a:close/>
                </a:path>
                <a:path w="2360295" h="1867535">
                  <a:moveTo>
                    <a:pt x="447009" y="1646716"/>
                  </a:moveTo>
                  <a:lnTo>
                    <a:pt x="447404" y="1645446"/>
                  </a:lnTo>
                  <a:lnTo>
                    <a:pt x="446769" y="1644626"/>
                  </a:lnTo>
                  <a:lnTo>
                    <a:pt x="445035" y="1645446"/>
                  </a:lnTo>
                  <a:lnTo>
                    <a:pt x="447009" y="1646716"/>
                  </a:lnTo>
                  <a:close/>
                </a:path>
                <a:path w="2360295" h="1867535">
                  <a:moveTo>
                    <a:pt x="447641" y="1645446"/>
                  </a:moveTo>
                  <a:lnTo>
                    <a:pt x="447962" y="1645174"/>
                  </a:lnTo>
                  <a:lnTo>
                    <a:pt x="447641" y="1645446"/>
                  </a:lnTo>
                  <a:close/>
                </a:path>
                <a:path w="2360295" h="1867535">
                  <a:moveTo>
                    <a:pt x="448114" y="1645446"/>
                  </a:moveTo>
                  <a:lnTo>
                    <a:pt x="448329" y="1645339"/>
                  </a:lnTo>
                  <a:lnTo>
                    <a:pt x="447999" y="1645143"/>
                  </a:lnTo>
                  <a:lnTo>
                    <a:pt x="448114" y="1645446"/>
                  </a:lnTo>
                  <a:close/>
                </a:path>
                <a:path w="2360295" h="1867535">
                  <a:moveTo>
                    <a:pt x="456485" y="1650526"/>
                  </a:moveTo>
                  <a:lnTo>
                    <a:pt x="459091" y="1646716"/>
                  </a:lnTo>
                  <a:lnTo>
                    <a:pt x="451747" y="1646716"/>
                  </a:lnTo>
                  <a:lnTo>
                    <a:pt x="450484" y="1649256"/>
                  </a:lnTo>
                  <a:lnTo>
                    <a:pt x="455459" y="1649256"/>
                  </a:lnTo>
                  <a:lnTo>
                    <a:pt x="455556" y="1649647"/>
                  </a:lnTo>
                  <a:lnTo>
                    <a:pt x="456485" y="1650526"/>
                  </a:lnTo>
                  <a:close/>
                </a:path>
                <a:path w="2360295" h="1867535">
                  <a:moveTo>
                    <a:pt x="461223" y="1649256"/>
                  </a:moveTo>
                  <a:lnTo>
                    <a:pt x="461381" y="1649256"/>
                  </a:lnTo>
                  <a:lnTo>
                    <a:pt x="461539" y="1647986"/>
                  </a:lnTo>
                  <a:lnTo>
                    <a:pt x="461381" y="1647986"/>
                  </a:lnTo>
                  <a:lnTo>
                    <a:pt x="461223" y="1649256"/>
                  </a:lnTo>
                  <a:close/>
                </a:path>
                <a:path w="2360295" h="1867535">
                  <a:moveTo>
                    <a:pt x="460276" y="1649256"/>
                  </a:moveTo>
                  <a:lnTo>
                    <a:pt x="461144" y="1649256"/>
                  </a:lnTo>
                  <a:lnTo>
                    <a:pt x="459802" y="1647986"/>
                  </a:lnTo>
                  <a:lnTo>
                    <a:pt x="460276" y="1649256"/>
                  </a:lnTo>
                  <a:close/>
                </a:path>
                <a:path w="2360295" h="1867535">
                  <a:moveTo>
                    <a:pt x="448904" y="1649256"/>
                  </a:moveTo>
                  <a:lnTo>
                    <a:pt x="450168" y="1649256"/>
                  </a:lnTo>
                  <a:lnTo>
                    <a:pt x="449852" y="1647986"/>
                  </a:lnTo>
                  <a:lnTo>
                    <a:pt x="449062" y="1647986"/>
                  </a:lnTo>
                  <a:lnTo>
                    <a:pt x="448904" y="1649256"/>
                  </a:lnTo>
                  <a:close/>
                </a:path>
                <a:path w="2360295" h="1867535">
                  <a:moveTo>
                    <a:pt x="446141" y="1649256"/>
                  </a:moveTo>
                  <a:lnTo>
                    <a:pt x="447483" y="1649256"/>
                  </a:lnTo>
                  <a:lnTo>
                    <a:pt x="447641" y="1647986"/>
                  </a:lnTo>
                  <a:lnTo>
                    <a:pt x="446772" y="1647986"/>
                  </a:lnTo>
                  <a:lnTo>
                    <a:pt x="446141" y="1649256"/>
                  </a:lnTo>
                  <a:close/>
                </a:path>
                <a:path w="2360295" h="1867535">
                  <a:moveTo>
                    <a:pt x="461144" y="1650526"/>
                  </a:moveTo>
                  <a:lnTo>
                    <a:pt x="461302" y="1649256"/>
                  </a:lnTo>
                  <a:lnTo>
                    <a:pt x="460828" y="1649256"/>
                  </a:lnTo>
                  <a:lnTo>
                    <a:pt x="461144" y="1650526"/>
                  </a:lnTo>
                  <a:close/>
                </a:path>
                <a:path w="2360295" h="1867535">
                  <a:moveTo>
                    <a:pt x="455556" y="1649647"/>
                  </a:moveTo>
                  <a:lnTo>
                    <a:pt x="455459" y="1649256"/>
                  </a:lnTo>
                  <a:lnTo>
                    <a:pt x="455143" y="1649256"/>
                  </a:lnTo>
                  <a:lnTo>
                    <a:pt x="455556" y="1649647"/>
                  </a:lnTo>
                  <a:close/>
                </a:path>
                <a:path w="2360295" h="1867535">
                  <a:moveTo>
                    <a:pt x="456285" y="1653415"/>
                  </a:moveTo>
                  <a:lnTo>
                    <a:pt x="458380" y="1650526"/>
                  </a:lnTo>
                  <a:lnTo>
                    <a:pt x="455774" y="1650526"/>
                  </a:lnTo>
                  <a:lnTo>
                    <a:pt x="455556" y="1649647"/>
                  </a:lnTo>
                  <a:lnTo>
                    <a:pt x="455143" y="1649256"/>
                  </a:lnTo>
                  <a:lnTo>
                    <a:pt x="447799" y="1649256"/>
                  </a:lnTo>
                  <a:lnTo>
                    <a:pt x="448983" y="1651796"/>
                  </a:lnTo>
                  <a:lnTo>
                    <a:pt x="455932" y="1651796"/>
                  </a:lnTo>
                  <a:lnTo>
                    <a:pt x="456090" y="1653066"/>
                  </a:lnTo>
                  <a:lnTo>
                    <a:pt x="456285" y="1653415"/>
                  </a:lnTo>
                  <a:close/>
                </a:path>
                <a:path w="2360295" h="1867535">
                  <a:moveTo>
                    <a:pt x="446851" y="1654971"/>
                  </a:moveTo>
                  <a:lnTo>
                    <a:pt x="448588" y="1654336"/>
                  </a:lnTo>
                  <a:lnTo>
                    <a:pt x="446772" y="1651796"/>
                  </a:lnTo>
                  <a:lnTo>
                    <a:pt x="446930" y="1649256"/>
                  </a:lnTo>
                  <a:lnTo>
                    <a:pt x="445983" y="1649256"/>
                  </a:lnTo>
                  <a:lnTo>
                    <a:pt x="445667" y="1651796"/>
                  </a:lnTo>
                  <a:lnTo>
                    <a:pt x="445193" y="1653066"/>
                  </a:lnTo>
                  <a:lnTo>
                    <a:pt x="445825" y="1653066"/>
                  </a:lnTo>
                  <a:lnTo>
                    <a:pt x="446535" y="1654336"/>
                  </a:lnTo>
                  <a:lnTo>
                    <a:pt x="446930" y="1654336"/>
                  </a:lnTo>
                  <a:lnTo>
                    <a:pt x="446851" y="1654971"/>
                  </a:lnTo>
                  <a:close/>
                </a:path>
                <a:path w="2360295" h="1867535">
                  <a:moveTo>
                    <a:pt x="451273" y="1654336"/>
                  </a:moveTo>
                  <a:lnTo>
                    <a:pt x="451747" y="1654336"/>
                  </a:lnTo>
                  <a:lnTo>
                    <a:pt x="451589" y="1653066"/>
                  </a:lnTo>
                  <a:lnTo>
                    <a:pt x="455300" y="1653066"/>
                  </a:lnTo>
                  <a:lnTo>
                    <a:pt x="455221" y="1651796"/>
                  </a:lnTo>
                  <a:lnTo>
                    <a:pt x="448983" y="1651796"/>
                  </a:lnTo>
                  <a:lnTo>
                    <a:pt x="450089" y="1653066"/>
                  </a:lnTo>
                  <a:lnTo>
                    <a:pt x="451273" y="1654336"/>
                  </a:lnTo>
                  <a:close/>
                </a:path>
                <a:path w="2360295" h="1867535">
                  <a:moveTo>
                    <a:pt x="454195" y="1656876"/>
                  </a:moveTo>
                  <a:lnTo>
                    <a:pt x="458696" y="1656876"/>
                  </a:lnTo>
                  <a:lnTo>
                    <a:pt x="458459" y="1654336"/>
                  </a:lnTo>
                  <a:lnTo>
                    <a:pt x="460591" y="1654336"/>
                  </a:lnTo>
                  <a:lnTo>
                    <a:pt x="460038" y="1653066"/>
                  </a:lnTo>
                  <a:lnTo>
                    <a:pt x="456637" y="1654043"/>
                  </a:lnTo>
                  <a:lnTo>
                    <a:pt x="457511" y="1655606"/>
                  </a:lnTo>
                  <a:lnTo>
                    <a:pt x="454076" y="1655606"/>
                  </a:lnTo>
                  <a:lnTo>
                    <a:pt x="454195" y="1656876"/>
                  </a:lnTo>
                  <a:close/>
                </a:path>
                <a:path w="2360295" h="1867535">
                  <a:moveTo>
                    <a:pt x="454028" y="1655084"/>
                  </a:moveTo>
                  <a:lnTo>
                    <a:pt x="453958" y="1654336"/>
                  </a:lnTo>
                  <a:lnTo>
                    <a:pt x="455537" y="1654336"/>
                  </a:lnTo>
                  <a:lnTo>
                    <a:pt x="455458" y="1653066"/>
                  </a:lnTo>
                  <a:lnTo>
                    <a:pt x="453247" y="1653066"/>
                  </a:lnTo>
                  <a:lnTo>
                    <a:pt x="453563" y="1654336"/>
                  </a:lnTo>
                  <a:lnTo>
                    <a:pt x="454028" y="1655084"/>
                  </a:lnTo>
                  <a:close/>
                </a:path>
                <a:path w="2360295" h="1867535">
                  <a:moveTo>
                    <a:pt x="445965" y="1655295"/>
                  </a:moveTo>
                  <a:lnTo>
                    <a:pt x="445943" y="1654336"/>
                  </a:lnTo>
                  <a:lnTo>
                    <a:pt x="445825" y="1653066"/>
                  </a:lnTo>
                  <a:lnTo>
                    <a:pt x="445193" y="1653066"/>
                  </a:lnTo>
                  <a:lnTo>
                    <a:pt x="445667" y="1654336"/>
                  </a:lnTo>
                  <a:lnTo>
                    <a:pt x="445965" y="1655295"/>
                  </a:lnTo>
                  <a:close/>
                </a:path>
                <a:path w="2360295" h="1867535">
                  <a:moveTo>
                    <a:pt x="455617" y="1654336"/>
                  </a:moveTo>
                  <a:lnTo>
                    <a:pt x="456637" y="1654043"/>
                  </a:lnTo>
                  <a:lnTo>
                    <a:pt x="456285" y="1653415"/>
                  </a:lnTo>
                  <a:lnTo>
                    <a:pt x="455617" y="1654336"/>
                  </a:lnTo>
                  <a:close/>
                </a:path>
                <a:path w="2360295" h="1867535">
                  <a:moveTo>
                    <a:pt x="461697" y="1655606"/>
                  </a:moveTo>
                  <a:lnTo>
                    <a:pt x="461697" y="1654336"/>
                  </a:lnTo>
                  <a:lnTo>
                    <a:pt x="460749" y="1654336"/>
                  </a:lnTo>
                  <a:lnTo>
                    <a:pt x="461697" y="1655606"/>
                  </a:lnTo>
                  <a:close/>
                </a:path>
                <a:path w="2360295" h="1867535">
                  <a:moveTo>
                    <a:pt x="454778" y="1654629"/>
                  </a:moveTo>
                  <a:lnTo>
                    <a:pt x="454905" y="1654336"/>
                  </a:lnTo>
                  <a:lnTo>
                    <a:pt x="453958" y="1654336"/>
                  </a:lnTo>
                  <a:lnTo>
                    <a:pt x="454778" y="1654629"/>
                  </a:lnTo>
                  <a:close/>
                </a:path>
                <a:path w="2360295" h="1867535">
                  <a:moveTo>
                    <a:pt x="454353" y="1655606"/>
                  </a:moveTo>
                  <a:lnTo>
                    <a:pt x="454778" y="1654629"/>
                  </a:lnTo>
                  <a:lnTo>
                    <a:pt x="453958" y="1654336"/>
                  </a:lnTo>
                  <a:lnTo>
                    <a:pt x="454028" y="1655084"/>
                  </a:lnTo>
                  <a:lnTo>
                    <a:pt x="454353" y="1655606"/>
                  </a:lnTo>
                  <a:close/>
                </a:path>
                <a:path w="2360295" h="1867535">
                  <a:moveTo>
                    <a:pt x="454353" y="1655606"/>
                  </a:moveTo>
                  <a:lnTo>
                    <a:pt x="457511" y="1655606"/>
                  </a:lnTo>
                  <a:lnTo>
                    <a:pt x="454778" y="1654629"/>
                  </a:lnTo>
                  <a:lnTo>
                    <a:pt x="454353" y="1655606"/>
                  </a:lnTo>
                  <a:close/>
                </a:path>
                <a:path w="2360295" h="1867535">
                  <a:moveTo>
                    <a:pt x="446062" y="1655606"/>
                  </a:moveTo>
                  <a:lnTo>
                    <a:pt x="446772" y="1655606"/>
                  </a:lnTo>
                  <a:lnTo>
                    <a:pt x="446851" y="1654971"/>
                  </a:lnTo>
                  <a:lnTo>
                    <a:pt x="446030" y="1655271"/>
                  </a:lnTo>
                  <a:lnTo>
                    <a:pt x="446062" y="1655606"/>
                  </a:lnTo>
                  <a:close/>
                </a:path>
                <a:path w="2360295" h="1867535">
                  <a:moveTo>
                    <a:pt x="454076" y="1655606"/>
                  </a:moveTo>
                  <a:lnTo>
                    <a:pt x="454353" y="1655606"/>
                  </a:lnTo>
                  <a:lnTo>
                    <a:pt x="454028" y="1655084"/>
                  </a:lnTo>
                  <a:lnTo>
                    <a:pt x="454076" y="1655606"/>
                  </a:lnTo>
                  <a:close/>
                </a:path>
                <a:path w="2360295" h="1867535">
                  <a:moveTo>
                    <a:pt x="445114" y="1655606"/>
                  </a:moveTo>
                  <a:lnTo>
                    <a:pt x="446062" y="1655606"/>
                  </a:lnTo>
                  <a:lnTo>
                    <a:pt x="445965" y="1655295"/>
                  </a:lnTo>
                  <a:lnTo>
                    <a:pt x="445114" y="1655606"/>
                  </a:lnTo>
                  <a:close/>
                </a:path>
                <a:path w="2360295" h="1867535">
                  <a:moveTo>
                    <a:pt x="454353" y="1660686"/>
                  </a:moveTo>
                  <a:lnTo>
                    <a:pt x="461460" y="1660686"/>
                  </a:lnTo>
                  <a:lnTo>
                    <a:pt x="459881" y="1659416"/>
                  </a:lnTo>
                  <a:lnTo>
                    <a:pt x="460197" y="1658146"/>
                  </a:lnTo>
                  <a:lnTo>
                    <a:pt x="461618" y="1658146"/>
                  </a:lnTo>
                  <a:lnTo>
                    <a:pt x="461381" y="1656876"/>
                  </a:lnTo>
                  <a:lnTo>
                    <a:pt x="460433" y="1655606"/>
                  </a:lnTo>
                  <a:lnTo>
                    <a:pt x="458696" y="1656876"/>
                  </a:lnTo>
                  <a:lnTo>
                    <a:pt x="454195" y="1656876"/>
                  </a:lnTo>
                  <a:lnTo>
                    <a:pt x="454826" y="1658146"/>
                  </a:lnTo>
                  <a:lnTo>
                    <a:pt x="454905" y="1659416"/>
                  </a:lnTo>
                  <a:lnTo>
                    <a:pt x="454353" y="1660686"/>
                  </a:lnTo>
                  <a:close/>
                </a:path>
                <a:path w="2360295" h="1867535">
                  <a:moveTo>
                    <a:pt x="451510" y="1658146"/>
                  </a:moveTo>
                  <a:lnTo>
                    <a:pt x="452931" y="1658146"/>
                  </a:lnTo>
                  <a:lnTo>
                    <a:pt x="453879" y="1655606"/>
                  </a:lnTo>
                  <a:lnTo>
                    <a:pt x="450878" y="1655606"/>
                  </a:lnTo>
                  <a:lnTo>
                    <a:pt x="452694" y="1656876"/>
                  </a:lnTo>
                  <a:lnTo>
                    <a:pt x="449220" y="1656876"/>
                  </a:lnTo>
                  <a:lnTo>
                    <a:pt x="451510" y="1658146"/>
                  </a:lnTo>
                  <a:close/>
                </a:path>
                <a:path w="2360295" h="1867535">
                  <a:moveTo>
                    <a:pt x="444877" y="1656876"/>
                  </a:moveTo>
                  <a:lnTo>
                    <a:pt x="445272" y="1656876"/>
                  </a:lnTo>
                  <a:lnTo>
                    <a:pt x="445114" y="1655606"/>
                  </a:lnTo>
                  <a:lnTo>
                    <a:pt x="444561" y="1655606"/>
                  </a:lnTo>
                  <a:lnTo>
                    <a:pt x="444877" y="1656876"/>
                  </a:lnTo>
                  <a:close/>
                </a:path>
                <a:path w="2360295" h="1867535">
                  <a:moveTo>
                    <a:pt x="460355" y="1659416"/>
                  </a:moveTo>
                  <a:lnTo>
                    <a:pt x="461776" y="1659416"/>
                  </a:lnTo>
                  <a:lnTo>
                    <a:pt x="461697" y="1658146"/>
                  </a:lnTo>
                  <a:lnTo>
                    <a:pt x="460197" y="1658146"/>
                  </a:lnTo>
                  <a:lnTo>
                    <a:pt x="460355" y="1659416"/>
                  </a:lnTo>
                  <a:close/>
                </a:path>
                <a:path w="2360295" h="1867535">
                  <a:moveTo>
                    <a:pt x="461464" y="1660628"/>
                  </a:moveTo>
                  <a:lnTo>
                    <a:pt x="461539" y="1659416"/>
                  </a:lnTo>
                  <a:lnTo>
                    <a:pt x="460749" y="1659416"/>
                  </a:lnTo>
                  <a:lnTo>
                    <a:pt x="461401" y="1660580"/>
                  </a:lnTo>
                  <a:close/>
                </a:path>
                <a:path w="2360295" h="1867535">
                  <a:moveTo>
                    <a:pt x="451273" y="1660686"/>
                  </a:moveTo>
                  <a:lnTo>
                    <a:pt x="451431" y="1660686"/>
                  </a:lnTo>
                  <a:lnTo>
                    <a:pt x="450957" y="1659416"/>
                  </a:lnTo>
                  <a:lnTo>
                    <a:pt x="451273" y="1660686"/>
                  </a:lnTo>
                  <a:close/>
                </a:path>
                <a:path w="2360295" h="1867535">
                  <a:moveTo>
                    <a:pt x="461460" y="1660686"/>
                  </a:moveTo>
                  <a:close/>
                </a:path>
                <a:path w="2360295" h="1867535">
                  <a:moveTo>
                    <a:pt x="451905" y="1663226"/>
                  </a:moveTo>
                  <a:lnTo>
                    <a:pt x="460749" y="1663226"/>
                  </a:lnTo>
                  <a:lnTo>
                    <a:pt x="462407" y="1660686"/>
                  </a:lnTo>
                  <a:lnTo>
                    <a:pt x="460670" y="1661956"/>
                  </a:lnTo>
                  <a:lnTo>
                    <a:pt x="452062" y="1661956"/>
                  </a:lnTo>
                  <a:lnTo>
                    <a:pt x="451905" y="1663226"/>
                  </a:lnTo>
                  <a:close/>
                </a:path>
                <a:path w="2360295" h="1867535">
                  <a:moveTo>
                    <a:pt x="450720" y="1663226"/>
                  </a:moveTo>
                  <a:lnTo>
                    <a:pt x="451746" y="1663226"/>
                  </a:lnTo>
                  <a:lnTo>
                    <a:pt x="452062" y="1661956"/>
                  </a:lnTo>
                  <a:lnTo>
                    <a:pt x="460512" y="1661956"/>
                  </a:lnTo>
                  <a:lnTo>
                    <a:pt x="460276" y="1660686"/>
                  </a:lnTo>
                  <a:lnTo>
                    <a:pt x="451510" y="1660686"/>
                  </a:lnTo>
                  <a:lnTo>
                    <a:pt x="450720" y="1663226"/>
                  </a:lnTo>
                  <a:close/>
                </a:path>
                <a:path w="2360295" h="1867535">
                  <a:moveTo>
                    <a:pt x="448193" y="1661956"/>
                  </a:moveTo>
                  <a:lnTo>
                    <a:pt x="448746" y="1660686"/>
                  </a:lnTo>
                  <a:lnTo>
                    <a:pt x="448193" y="1661956"/>
                  </a:lnTo>
                  <a:close/>
                </a:path>
                <a:path w="2360295" h="1867535">
                  <a:moveTo>
                    <a:pt x="445193" y="1661956"/>
                  </a:moveTo>
                  <a:lnTo>
                    <a:pt x="447325" y="1661956"/>
                  </a:lnTo>
                  <a:lnTo>
                    <a:pt x="446851" y="1660686"/>
                  </a:lnTo>
                  <a:lnTo>
                    <a:pt x="445035" y="1660686"/>
                  </a:lnTo>
                  <a:lnTo>
                    <a:pt x="445193" y="1661956"/>
                  </a:lnTo>
                  <a:close/>
                </a:path>
                <a:path w="2360295" h="1867535">
                  <a:moveTo>
                    <a:pt x="450405" y="1677196"/>
                  </a:moveTo>
                  <a:lnTo>
                    <a:pt x="451036" y="1677196"/>
                  </a:lnTo>
                  <a:lnTo>
                    <a:pt x="451036" y="1675926"/>
                  </a:lnTo>
                  <a:lnTo>
                    <a:pt x="450563" y="1675926"/>
                  </a:lnTo>
                  <a:lnTo>
                    <a:pt x="452221" y="1674974"/>
                  </a:lnTo>
                  <a:lnTo>
                    <a:pt x="452221" y="1674395"/>
                  </a:lnTo>
                  <a:lnTo>
                    <a:pt x="450089" y="1673386"/>
                  </a:lnTo>
                  <a:lnTo>
                    <a:pt x="451352" y="1672116"/>
                  </a:lnTo>
                  <a:lnTo>
                    <a:pt x="450325" y="1670846"/>
                  </a:lnTo>
                  <a:lnTo>
                    <a:pt x="447404" y="1670846"/>
                  </a:lnTo>
                  <a:lnTo>
                    <a:pt x="447088" y="1669576"/>
                  </a:lnTo>
                  <a:lnTo>
                    <a:pt x="446851" y="1668306"/>
                  </a:lnTo>
                  <a:lnTo>
                    <a:pt x="446535" y="1667036"/>
                  </a:lnTo>
                  <a:lnTo>
                    <a:pt x="448114" y="1667036"/>
                  </a:lnTo>
                  <a:lnTo>
                    <a:pt x="448430" y="1665766"/>
                  </a:lnTo>
                  <a:lnTo>
                    <a:pt x="451115" y="1664496"/>
                  </a:lnTo>
                  <a:lnTo>
                    <a:pt x="447640" y="1663226"/>
                  </a:lnTo>
                  <a:lnTo>
                    <a:pt x="448193" y="1661956"/>
                  </a:lnTo>
                  <a:lnTo>
                    <a:pt x="445114" y="1661956"/>
                  </a:lnTo>
                  <a:lnTo>
                    <a:pt x="445035" y="1663226"/>
                  </a:lnTo>
                  <a:lnTo>
                    <a:pt x="443929" y="1664496"/>
                  </a:lnTo>
                  <a:lnTo>
                    <a:pt x="445824" y="1667036"/>
                  </a:lnTo>
                  <a:lnTo>
                    <a:pt x="445982" y="1670846"/>
                  </a:lnTo>
                  <a:lnTo>
                    <a:pt x="449062" y="1672116"/>
                  </a:lnTo>
                  <a:lnTo>
                    <a:pt x="445588" y="1673386"/>
                  </a:lnTo>
                  <a:lnTo>
                    <a:pt x="448588" y="1673386"/>
                  </a:lnTo>
                  <a:lnTo>
                    <a:pt x="448904" y="1674656"/>
                  </a:lnTo>
                  <a:lnTo>
                    <a:pt x="449299" y="1674656"/>
                  </a:lnTo>
                  <a:lnTo>
                    <a:pt x="450089" y="1675926"/>
                  </a:lnTo>
                  <a:lnTo>
                    <a:pt x="450405" y="1677196"/>
                  </a:lnTo>
                  <a:close/>
                </a:path>
                <a:path w="2360295" h="1867535">
                  <a:moveTo>
                    <a:pt x="454984" y="1664496"/>
                  </a:moveTo>
                  <a:lnTo>
                    <a:pt x="460986" y="1664496"/>
                  </a:lnTo>
                  <a:lnTo>
                    <a:pt x="460591" y="1663226"/>
                  </a:lnTo>
                  <a:lnTo>
                    <a:pt x="454984" y="1663226"/>
                  </a:lnTo>
                  <a:lnTo>
                    <a:pt x="454984" y="1664496"/>
                  </a:lnTo>
                  <a:close/>
                </a:path>
                <a:path w="2360295" h="1867535">
                  <a:moveTo>
                    <a:pt x="453800" y="1668306"/>
                  </a:moveTo>
                  <a:lnTo>
                    <a:pt x="454115" y="1668306"/>
                  </a:lnTo>
                  <a:lnTo>
                    <a:pt x="454115" y="1667036"/>
                  </a:lnTo>
                  <a:lnTo>
                    <a:pt x="453484" y="1667036"/>
                  </a:lnTo>
                  <a:lnTo>
                    <a:pt x="453563" y="1665766"/>
                  </a:lnTo>
                  <a:lnTo>
                    <a:pt x="453957" y="1665766"/>
                  </a:lnTo>
                  <a:lnTo>
                    <a:pt x="454747" y="1663226"/>
                  </a:lnTo>
                  <a:lnTo>
                    <a:pt x="451589" y="1663226"/>
                  </a:lnTo>
                  <a:lnTo>
                    <a:pt x="453089" y="1667036"/>
                  </a:lnTo>
                  <a:lnTo>
                    <a:pt x="453800" y="1668306"/>
                  </a:lnTo>
                  <a:close/>
                </a:path>
                <a:path w="2360295" h="1867535">
                  <a:moveTo>
                    <a:pt x="451273" y="1672116"/>
                  </a:moveTo>
                  <a:lnTo>
                    <a:pt x="460907" y="1672116"/>
                  </a:lnTo>
                  <a:lnTo>
                    <a:pt x="462487" y="1669576"/>
                  </a:lnTo>
                  <a:lnTo>
                    <a:pt x="460907" y="1667036"/>
                  </a:lnTo>
                  <a:lnTo>
                    <a:pt x="461776" y="1664496"/>
                  </a:lnTo>
                  <a:lnTo>
                    <a:pt x="455221" y="1664496"/>
                  </a:lnTo>
                  <a:lnTo>
                    <a:pt x="455379" y="1665766"/>
                  </a:lnTo>
                  <a:lnTo>
                    <a:pt x="455852" y="1668306"/>
                  </a:lnTo>
                  <a:lnTo>
                    <a:pt x="454826" y="1669576"/>
                  </a:lnTo>
                  <a:lnTo>
                    <a:pt x="452694" y="1669576"/>
                  </a:lnTo>
                  <a:lnTo>
                    <a:pt x="452457" y="1670846"/>
                  </a:lnTo>
                  <a:lnTo>
                    <a:pt x="452299" y="1670846"/>
                  </a:lnTo>
                  <a:lnTo>
                    <a:pt x="451273" y="1672116"/>
                  </a:lnTo>
                  <a:close/>
                </a:path>
                <a:path w="2360295" h="1867535">
                  <a:moveTo>
                    <a:pt x="447404" y="1670846"/>
                  </a:moveTo>
                  <a:lnTo>
                    <a:pt x="451431" y="1670846"/>
                  </a:lnTo>
                  <a:lnTo>
                    <a:pt x="450088" y="1668306"/>
                  </a:lnTo>
                  <a:lnTo>
                    <a:pt x="448983" y="1669576"/>
                  </a:lnTo>
                  <a:lnTo>
                    <a:pt x="447719" y="1669576"/>
                  </a:lnTo>
                  <a:lnTo>
                    <a:pt x="447404" y="1670846"/>
                  </a:lnTo>
                  <a:close/>
                </a:path>
                <a:path w="2360295" h="1867535">
                  <a:moveTo>
                    <a:pt x="452142" y="1679736"/>
                  </a:moveTo>
                  <a:lnTo>
                    <a:pt x="452537" y="1679736"/>
                  </a:lnTo>
                  <a:lnTo>
                    <a:pt x="453010" y="1678466"/>
                  </a:lnTo>
                  <a:lnTo>
                    <a:pt x="452458" y="1678466"/>
                  </a:lnTo>
                  <a:lnTo>
                    <a:pt x="452773" y="1677196"/>
                  </a:lnTo>
                  <a:lnTo>
                    <a:pt x="459486" y="1677196"/>
                  </a:lnTo>
                  <a:lnTo>
                    <a:pt x="460512" y="1675926"/>
                  </a:lnTo>
                  <a:lnTo>
                    <a:pt x="458381" y="1672116"/>
                  </a:lnTo>
                  <a:lnTo>
                    <a:pt x="451668" y="1672116"/>
                  </a:lnTo>
                  <a:lnTo>
                    <a:pt x="451905" y="1673386"/>
                  </a:lnTo>
                  <a:lnTo>
                    <a:pt x="452221" y="1673386"/>
                  </a:lnTo>
                  <a:lnTo>
                    <a:pt x="452221" y="1674395"/>
                  </a:lnTo>
                  <a:lnTo>
                    <a:pt x="452774" y="1674656"/>
                  </a:lnTo>
                  <a:lnTo>
                    <a:pt x="452221" y="1674974"/>
                  </a:lnTo>
                  <a:lnTo>
                    <a:pt x="452221" y="1675926"/>
                  </a:lnTo>
                  <a:lnTo>
                    <a:pt x="451984" y="1677196"/>
                  </a:lnTo>
                  <a:lnTo>
                    <a:pt x="451905" y="1678466"/>
                  </a:lnTo>
                  <a:lnTo>
                    <a:pt x="452142" y="1679736"/>
                  </a:lnTo>
                  <a:close/>
                </a:path>
                <a:path w="2360295" h="1867535">
                  <a:moveTo>
                    <a:pt x="446377" y="1674656"/>
                  </a:moveTo>
                  <a:lnTo>
                    <a:pt x="448351" y="1674656"/>
                  </a:lnTo>
                  <a:lnTo>
                    <a:pt x="448351" y="1673386"/>
                  </a:lnTo>
                  <a:lnTo>
                    <a:pt x="445588" y="1673386"/>
                  </a:lnTo>
                  <a:lnTo>
                    <a:pt x="446377" y="1674656"/>
                  </a:lnTo>
                  <a:close/>
                </a:path>
                <a:path w="2360295" h="1867535">
                  <a:moveTo>
                    <a:pt x="452221" y="1674974"/>
                  </a:moveTo>
                  <a:lnTo>
                    <a:pt x="452774" y="1674656"/>
                  </a:lnTo>
                  <a:lnTo>
                    <a:pt x="452221" y="1674395"/>
                  </a:lnTo>
                  <a:lnTo>
                    <a:pt x="452221" y="1674974"/>
                  </a:lnTo>
                  <a:close/>
                </a:path>
                <a:path w="2360295" h="1867535">
                  <a:moveTo>
                    <a:pt x="446851" y="1675926"/>
                  </a:moveTo>
                  <a:lnTo>
                    <a:pt x="449299" y="1675926"/>
                  </a:lnTo>
                  <a:lnTo>
                    <a:pt x="448588" y="1674656"/>
                  </a:lnTo>
                  <a:lnTo>
                    <a:pt x="446693" y="1674656"/>
                  </a:lnTo>
                  <a:lnTo>
                    <a:pt x="446851" y="1675926"/>
                  </a:lnTo>
                  <a:close/>
                </a:path>
                <a:path w="2360295" h="1867535">
                  <a:moveTo>
                    <a:pt x="460118" y="1693706"/>
                  </a:moveTo>
                  <a:lnTo>
                    <a:pt x="461776" y="1693706"/>
                  </a:lnTo>
                  <a:lnTo>
                    <a:pt x="461776" y="1689896"/>
                  </a:lnTo>
                  <a:lnTo>
                    <a:pt x="462171" y="1687356"/>
                  </a:lnTo>
                  <a:lnTo>
                    <a:pt x="461223" y="1684816"/>
                  </a:lnTo>
                  <a:lnTo>
                    <a:pt x="460591" y="1683546"/>
                  </a:lnTo>
                  <a:lnTo>
                    <a:pt x="461302" y="1682276"/>
                  </a:lnTo>
                  <a:lnTo>
                    <a:pt x="460591" y="1681006"/>
                  </a:lnTo>
                  <a:lnTo>
                    <a:pt x="463434" y="1679736"/>
                  </a:lnTo>
                  <a:lnTo>
                    <a:pt x="459565" y="1678466"/>
                  </a:lnTo>
                  <a:lnTo>
                    <a:pt x="461460" y="1677196"/>
                  </a:lnTo>
                  <a:lnTo>
                    <a:pt x="453721" y="1677196"/>
                  </a:lnTo>
                  <a:lnTo>
                    <a:pt x="453879" y="1678466"/>
                  </a:lnTo>
                  <a:lnTo>
                    <a:pt x="453879" y="1681260"/>
                  </a:lnTo>
                  <a:lnTo>
                    <a:pt x="454195" y="1682276"/>
                  </a:lnTo>
                  <a:lnTo>
                    <a:pt x="453642" y="1682276"/>
                  </a:lnTo>
                  <a:lnTo>
                    <a:pt x="453622" y="1682435"/>
                  </a:lnTo>
                  <a:lnTo>
                    <a:pt x="454037" y="1683546"/>
                  </a:lnTo>
                  <a:lnTo>
                    <a:pt x="454590" y="1683546"/>
                  </a:lnTo>
                  <a:lnTo>
                    <a:pt x="454331" y="1683771"/>
                  </a:lnTo>
                  <a:lnTo>
                    <a:pt x="455695" y="1684816"/>
                  </a:lnTo>
                  <a:lnTo>
                    <a:pt x="455063" y="1684816"/>
                  </a:lnTo>
                  <a:lnTo>
                    <a:pt x="452774" y="1686086"/>
                  </a:lnTo>
                  <a:lnTo>
                    <a:pt x="454669" y="1687356"/>
                  </a:lnTo>
                  <a:lnTo>
                    <a:pt x="454905" y="1688626"/>
                  </a:lnTo>
                  <a:lnTo>
                    <a:pt x="454905" y="1689896"/>
                  </a:lnTo>
                  <a:lnTo>
                    <a:pt x="453089" y="1689896"/>
                  </a:lnTo>
                  <a:lnTo>
                    <a:pt x="453089" y="1691166"/>
                  </a:lnTo>
                  <a:lnTo>
                    <a:pt x="456564" y="1691166"/>
                  </a:lnTo>
                  <a:lnTo>
                    <a:pt x="456958" y="1692436"/>
                  </a:lnTo>
                  <a:lnTo>
                    <a:pt x="460749" y="1692436"/>
                  </a:lnTo>
                  <a:lnTo>
                    <a:pt x="460118" y="1693706"/>
                  </a:lnTo>
                  <a:close/>
                </a:path>
                <a:path w="2360295" h="1867535">
                  <a:moveTo>
                    <a:pt x="452537" y="1678466"/>
                  </a:moveTo>
                  <a:lnTo>
                    <a:pt x="453089" y="1678466"/>
                  </a:lnTo>
                  <a:lnTo>
                    <a:pt x="453563" y="1677196"/>
                  </a:lnTo>
                  <a:lnTo>
                    <a:pt x="452537" y="1678466"/>
                  </a:lnTo>
                  <a:close/>
                </a:path>
                <a:path w="2360295" h="1867535">
                  <a:moveTo>
                    <a:pt x="451431" y="1682276"/>
                  </a:moveTo>
                  <a:lnTo>
                    <a:pt x="452457" y="1682276"/>
                  </a:lnTo>
                  <a:lnTo>
                    <a:pt x="453484" y="1681006"/>
                  </a:lnTo>
                  <a:lnTo>
                    <a:pt x="453247" y="1679736"/>
                  </a:lnTo>
                  <a:lnTo>
                    <a:pt x="452852" y="1681006"/>
                  </a:lnTo>
                  <a:lnTo>
                    <a:pt x="451826" y="1681006"/>
                  </a:lnTo>
                  <a:lnTo>
                    <a:pt x="451431" y="1682276"/>
                  </a:lnTo>
                  <a:close/>
                </a:path>
                <a:path w="2360295" h="1867535">
                  <a:moveTo>
                    <a:pt x="452457" y="1683546"/>
                  </a:moveTo>
                  <a:lnTo>
                    <a:pt x="453484" y="1683546"/>
                  </a:lnTo>
                  <a:lnTo>
                    <a:pt x="453563" y="1682276"/>
                  </a:lnTo>
                  <a:lnTo>
                    <a:pt x="453879" y="1681260"/>
                  </a:lnTo>
                  <a:lnTo>
                    <a:pt x="453800" y="1681006"/>
                  </a:lnTo>
                  <a:lnTo>
                    <a:pt x="452457" y="1682276"/>
                  </a:lnTo>
                  <a:lnTo>
                    <a:pt x="451510" y="1682276"/>
                  </a:lnTo>
                  <a:lnTo>
                    <a:pt x="452457" y="1683546"/>
                  </a:lnTo>
                  <a:close/>
                </a:path>
                <a:path w="2360295" h="1867535">
                  <a:moveTo>
                    <a:pt x="447009" y="1683546"/>
                  </a:moveTo>
                  <a:lnTo>
                    <a:pt x="447404" y="1683546"/>
                  </a:lnTo>
                  <a:lnTo>
                    <a:pt x="449908" y="1682326"/>
                  </a:lnTo>
                  <a:lnTo>
                    <a:pt x="448193" y="1682276"/>
                  </a:lnTo>
                  <a:lnTo>
                    <a:pt x="447956" y="1681006"/>
                  </a:lnTo>
                  <a:lnTo>
                    <a:pt x="447719" y="1681006"/>
                  </a:lnTo>
                  <a:lnTo>
                    <a:pt x="447009" y="1683546"/>
                  </a:lnTo>
                  <a:close/>
                </a:path>
                <a:path w="2360295" h="1867535">
                  <a:moveTo>
                    <a:pt x="453563" y="1682276"/>
                  </a:moveTo>
                  <a:lnTo>
                    <a:pt x="454195" y="1682276"/>
                  </a:lnTo>
                  <a:lnTo>
                    <a:pt x="453879" y="1681260"/>
                  </a:lnTo>
                  <a:lnTo>
                    <a:pt x="453563" y="1682276"/>
                  </a:lnTo>
                  <a:close/>
                </a:path>
                <a:path w="2360295" h="1867535">
                  <a:moveTo>
                    <a:pt x="453622" y="1682435"/>
                  </a:moveTo>
                  <a:lnTo>
                    <a:pt x="453642" y="1682276"/>
                  </a:lnTo>
                  <a:lnTo>
                    <a:pt x="453622" y="1682435"/>
                  </a:lnTo>
                  <a:close/>
                </a:path>
                <a:path w="2360295" h="1867535">
                  <a:moveTo>
                    <a:pt x="449940" y="1682310"/>
                  </a:moveTo>
                  <a:close/>
                </a:path>
                <a:path w="2360295" h="1867535">
                  <a:moveTo>
                    <a:pt x="449220" y="1684816"/>
                  </a:moveTo>
                  <a:lnTo>
                    <a:pt x="450641" y="1684816"/>
                  </a:lnTo>
                  <a:lnTo>
                    <a:pt x="449940" y="1682310"/>
                  </a:lnTo>
                  <a:lnTo>
                    <a:pt x="448919" y="1684444"/>
                  </a:lnTo>
                  <a:lnTo>
                    <a:pt x="449220" y="1684816"/>
                  </a:lnTo>
                  <a:close/>
                </a:path>
                <a:path w="2360295" h="1867535">
                  <a:moveTo>
                    <a:pt x="454331" y="1683771"/>
                  </a:moveTo>
                  <a:lnTo>
                    <a:pt x="454590" y="1683546"/>
                  </a:lnTo>
                  <a:lnTo>
                    <a:pt x="454207" y="1683677"/>
                  </a:lnTo>
                  <a:close/>
                </a:path>
                <a:path w="2360295" h="1867535">
                  <a:moveTo>
                    <a:pt x="454207" y="1683677"/>
                  </a:moveTo>
                  <a:lnTo>
                    <a:pt x="454590" y="1683546"/>
                  </a:lnTo>
                  <a:lnTo>
                    <a:pt x="454037" y="1683546"/>
                  </a:lnTo>
                  <a:lnTo>
                    <a:pt x="454207" y="1683677"/>
                  </a:lnTo>
                  <a:close/>
                </a:path>
                <a:path w="2360295" h="1867535">
                  <a:moveTo>
                    <a:pt x="447720" y="1684816"/>
                  </a:moveTo>
                  <a:lnTo>
                    <a:pt x="448746" y="1684816"/>
                  </a:lnTo>
                  <a:lnTo>
                    <a:pt x="447878" y="1683546"/>
                  </a:lnTo>
                  <a:lnTo>
                    <a:pt x="447720" y="1684816"/>
                  </a:lnTo>
                  <a:close/>
                </a:path>
                <a:path w="2360295" h="1867535">
                  <a:moveTo>
                    <a:pt x="450325" y="1686086"/>
                  </a:moveTo>
                  <a:lnTo>
                    <a:pt x="451668" y="1686086"/>
                  </a:lnTo>
                  <a:lnTo>
                    <a:pt x="454331" y="1683771"/>
                  </a:lnTo>
                  <a:lnTo>
                    <a:pt x="450878" y="1684816"/>
                  </a:lnTo>
                  <a:lnTo>
                    <a:pt x="449852" y="1684816"/>
                  </a:lnTo>
                  <a:lnTo>
                    <a:pt x="450325" y="1686086"/>
                  </a:lnTo>
                  <a:close/>
                </a:path>
                <a:path w="2360295" h="1867535">
                  <a:moveTo>
                    <a:pt x="448746" y="1684816"/>
                  </a:moveTo>
                  <a:lnTo>
                    <a:pt x="449220" y="1684816"/>
                  </a:lnTo>
                  <a:lnTo>
                    <a:pt x="448919" y="1684444"/>
                  </a:lnTo>
                  <a:lnTo>
                    <a:pt x="448746" y="1684816"/>
                  </a:lnTo>
                  <a:close/>
                </a:path>
                <a:path w="2360295" h="1867535">
                  <a:moveTo>
                    <a:pt x="446219" y="1687356"/>
                  </a:moveTo>
                  <a:lnTo>
                    <a:pt x="447562" y="1687356"/>
                  </a:lnTo>
                  <a:lnTo>
                    <a:pt x="449062" y="1686086"/>
                  </a:lnTo>
                  <a:lnTo>
                    <a:pt x="447720" y="1686086"/>
                  </a:lnTo>
                  <a:lnTo>
                    <a:pt x="447088" y="1684816"/>
                  </a:lnTo>
                  <a:lnTo>
                    <a:pt x="446377" y="1684816"/>
                  </a:lnTo>
                  <a:lnTo>
                    <a:pt x="446377" y="1686086"/>
                  </a:lnTo>
                  <a:lnTo>
                    <a:pt x="446219" y="1687356"/>
                  </a:lnTo>
                  <a:close/>
                </a:path>
                <a:path w="2360295" h="1867535">
                  <a:moveTo>
                    <a:pt x="445272" y="1693706"/>
                  </a:moveTo>
                  <a:lnTo>
                    <a:pt x="456643" y="1693706"/>
                  </a:lnTo>
                  <a:lnTo>
                    <a:pt x="456643" y="1692436"/>
                  </a:lnTo>
                  <a:lnTo>
                    <a:pt x="450720" y="1692436"/>
                  </a:lnTo>
                  <a:lnTo>
                    <a:pt x="450326" y="1691166"/>
                  </a:lnTo>
                  <a:lnTo>
                    <a:pt x="451747" y="1691166"/>
                  </a:lnTo>
                  <a:lnTo>
                    <a:pt x="449931" y="1688626"/>
                  </a:lnTo>
                  <a:lnTo>
                    <a:pt x="451194" y="1686086"/>
                  </a:lnTo>
                  <a:lnTo>
                    <a:pt x="449694" y="1686086"/>
                  </a:lnTo>
                  <a:lnTo>
                    <a:pt x="449141" y="1687356"/>
                  </a:lnTo>
                  <a:lnTo>
                    <a:pt x="446456" y="1687356"/>
                  </a:lnTo>
                  <a:lnTo>
                    <a:pt x="448904" y="1688626"/>
                  </a:lnTo>
                  <a:lnTo>
                    <a:pt x="447325" y="1689896"/>
                  </a:lnTo>
                  <a:lnTo>
                    <a:pt x="447167" y="1691166"/>
                  </a:lnTo>
                  <a:lnTo>
                    <a:pt x="445272" y="1693706"/>
                  </a:lnTo>
                  <a:close/>
                </a:path>
                <a:path w="2360295" h="1867535">
                  <a:moveTo>
                    <a:pt x="453484" y="1689896"/>
                  </a:moveTo>
                  <a:lnTo>
                    <a:pt x="454037" y="1689896"/>
                  </a:lnTo>
                  <a:lnTo>
                    <a:pt x="453958" y="1688626"/>
                  </a:lnTo>
                  <a:lnTo>
                    <a:pt x="453800" y="1688626"/>
                  </a:lnTo>
                  <a:lnTo>
                    <a:pt x="453484" y="1689896"/>
                  </a:lnTo>
                  <a:close/>
                </a:path>
                <a:path w="2360295" h="1867535">
                  <a:moveTo>
                    <a:pt x="451747" y="1691166"/>
                  </a:moveTo>
                  <a:lnTo>
                    <a:pt x="452142" y="1691166"/>
                  </a:lnTo>
                  <a:lnTo>
                    <a:pt x="452931" y="1689896"/>
                  </a:lnTo>
                  <a:lnTo>
                    <a:pt x="451747" y="1691166"/>
                  </a:lnTo>
                  <a:close/>
                </a:path>
                <a:path w="2360295" h="1867535">
                  <a:moveTo>
                    <a:pt x="453721" y="1692436"/>
                  </a:moveTo>
                  <a:lnTo>
                    <a:pt x="455142" y="1692436"/>
                  </a:lnTo>
                  <a:lnTo>
                    <a:pt x="454827" y="1691166"/>
                  </a:lnTo>
                  <a:lnTo>
                    <a:pt x="453721" y="1692436"/>
                  </a:lnTo>
                  <a:close/>
                </a:path>
                <a:path w="2360295" h="1867535">
                  <a:moveTo>
                    <a:pt x="457195" y="1693706"/>
                  </a:moveTo>
                  <a:lnTo>
                    <a:pt x="458065" y="1693706"/>
                  </a:lnTo>
                  <a:lnTo>
                    <a:pt x="458144" y="1692436"/>
                  </a:lnTo>
                  <a:lnTo>
                    <a:pt x="457038" y="1692436"/>
                  </a:lnTo>
                  <a:lnTo>
                    <a:pt x="457195" y="1693706"/>
                  </a:lnTo>
                  <a:close/>
                </a:path>
                <a:path w="2360295" h="1867535">
                  <a:moveTo>
                    <a:pt x="460354" y="1694976"/>
                  </a:moveTo>
                  <a:lnTo>
                    <a:pt x="460907" y="1693706"/>
                  </a:lnTo>
                  <a:lnTo>
                    <a:pt x="460039" y="1693706"/>
                  </a:lnTo>
                  <a:lnTo>
                    <a:pt x="460354" y="1694976"/>
                  </a:lnTo>
                  <a:close/>
                </a:path>
                <a:path w="2360295" h="1867535">
                  <a:moveTo>
                    <a:pt x="457038" y="1696246"/>
                  </a:moveTo>
                  <a:lnTo>
                    <a:pt x="457749" y="1696246"/>
                  </a:lnTo>
                  <a:lnTo>
                    <a:pt x="457907" y="1693706"/>
                  </a:lnTo>
                  <a:lnTo>
                    <a:pt x="447009" y="1693706"/>
                  </a:lnTo>
                  <a:lnTo>
                    <a:pt x="447641" y="1694976"/>
                  </a:lnTo>
                  <a:lnTo>
                    <a:pt x="456328" y="1694976"/>
                  </a:lnTo>
                  <a:lnTo>
                    <a:pt x="457038" y="1696246"/>
                  </a:lnTo>
                  <a:close/>
                </a:path>
                <a:path w="2360295" h="1867535">
                  <a:moveTo>
                    <a:pt x="448509" y="1696246"/>
                  </a:moveTo>
                  <a:lnTo>
                    <a:pt x="455617" y="1696246"/>
                  </a:lnTo>
                  <a:lnTo>
                    <a:pt x="456328" y="1694976"/>
                  </a:lnTo>
                  <a:lnTo>
                    <a:pt x="447641" y="1694976"/>
                  </a:lnTo>
                  <a:lnTo>
                    <a:pt x="448509" y="1696246"/>
                  </a:lnTo>
                  <a:close/>
                </a:path>
                <a:path w="2360295" h="1867535">
                  <a:moveTo>
                    <a:pt x="445746" y="1697516"/>
                  </a:moveTo>
                  <a:lnTo>
                    <a:pt x="455775" y="1697516"/>
                  </a:lnTo>
                  <a:lnTo>
                    <a:pt x="455459" y="1696246"/>
                  </a:lnTo>
                  <a:lnTo>
                    <a:pt x="445983" y="1696246"/>
                  </a:lnTo>
                  <a:lnTo>
                    <a:pt x="445746" y="1697516"/>
                  </a:lnTo>
                  <a:close/>
                </a:path>
                <a:path w="2360295" h="1867535">
                  <a:moveTo>
                    <a:pt x="447957" y="1698786"/>
                  </a:moveTo>
                  <a:lnTo>
                    <a:pt x="460355" y="1698786"/>
                  </a:lnTo>
                  <a:lnTo>
                    <a:pt x="459565" y="1697516"/>
                  </a:lnTo>
                  <a:lnTo>
                    <a:pt x="446535" y="1697516"/>
                  </a:lnTo>
                  <a:lnTo>
                    <a:pt x="447957" y="1698786"/>
                  </a:lnTo>
                  <a:close/>
                </a:path>
                <a:path w="2360295" h="1867535">
                  <a:moveTo>
                    <a:pt x="461066" y="1700056"/>
                  </a:moveTo>
                  <a:lnTo>
                    <a:pt x="462092" y="1700056"/>
                  </a:lnTo>
                  <a:lnTo>
                    <a:pt x="461776" y="1698786"/>
                  </a:lnTo>
                  <a:lnTo>
                    <a:pt x="460592" y="1698786"/>
                  </a:lnTo>
                  <a:lnTo>
                    <a:pt x="461066" y="1700056"/>
                  </a:lnTo>
                  <a:close/>
                </a:path>
                <a:path w="2360295" h="1867535">
                  <a:moveTo>
                    <a:pt x="459012" y="1703866"/>
                  </a:moveTo>
                  <a:lnTo>
                    <a:pt x="461066" y="1703866"/>
                  </a:lnTo>
                  <a:lnTo>
                    <a:pt x="462250" y="1702596"/>
                  </a:lnTo>
                  <a:lnTo>
                    <a:pt x="460355" y="1701326"/>
                  </a:lnTo>
                  <a:lnTo>
                    <a:pt x="459960" y="1700056"/>
                  </a:lnTo>
                  <a:lnTo>
                    <a:pt x="460039" y="1698786"/>
                  </a:lnTo>
                  <a:lnTo>
                    <a:pt x="456722" y="1698786"/>
                  </a:lnTo>
                  <a:lnTo>
                    <a:pt x="456880" y="1700056"/>
                  </a:lnTo>
                  <a:lnTo>
                    <a:pt x="456801" y="1701326"/>
                  </a:lnTo>
                  <a:lnTo>
                    <a:pt x="456485" y="1702596"/>
                  </a:lnTo>
                  <a:lnTo>
                    <a:pt x="459012" y="1702596"/>
                  </a:lnTo>
                  <a:lnTo>
                    <a:pt x="459012" y="1703866"/>
                  </a:lnTo>
                  <a:close/>
                </a:path>
                <a:path w="2360295" h="1867535">
                  <a:moveTo>
                    <a:pt x="447799" y="1705136"/>
                  </a:moveTo>
                  <a:lnTo>
                    <a:pt x="454669" y="1705136"/>
                  </a:lnTo>
                  <a:lnTo>
                    <a:pt x="454669" y="1703866"/>
                  </a:lnTo>
                  <a:lnTo>
                    <a:pt x="455617" y="1703866"/>
                  </a:lnTo>
                  <a:lnTo>
                    <a:pt x="455696" y="1701326"/>
                  </a:lnTo>
                  <a:lnTo>
                    <a:pt x="454906" y="1700056"/>
                  </a:lnTo>
                  <a:lnTo>
                    <a:pt x="456722" y="1698786"/>
                  </a:lnTo>
                  <a:lnTo>
                    <a:pt x="448667" y="1698786"/>
                  </a:lnTo>
                  <a:lnTo>
                    <a:pt x="448233" y="1700056"/>
                  </a:lnTo>
                  <a:lnTo>
                    <a:pt x="448983" y="1700056"/>
                  </a:lnTo>
                  <a:lnTo>
                    <a:pt x="449062" y="1701326"/>
                  </a:lnTo>
                  <a:lnTo>
                    <a:pt x="448667" y="1702596"/>
                  </a:lnTo>
                  <a:lnTo>
                    <a:pt x="447878" y="1702596"/>
                  </a:lnTo>
                  <a:lnTo>
                    <a:pt x="448430" y="1703866"/>
                  </a:lnTo>
                  <a:lnTo>
                    <a:pt x="447641" y="1704713"/>
                  </a:lnTo>
                  <a:lnTo>
                    <a:pt x="447799" y="1705136"/>
                  </a:lnTo>
                  <a:close/>
                </a:path>
                <a:path w="2360295" h="1867535">
                  <a:moveTo>
                    <a:pt x="461539" y="1701326"/>
                  </a:moveTo>
                  <a:lnTo>
                    <a:pt x="461618" y="1700056"/>
                  </a:lnTo>
                  <a:lnTo>
                    <a:pt x="461302" y="1700056"/>
                  </a:lnTo>
                  <a:lnTo>
                    <a:pt x="461539" y="1701326"/>
                  </a:lnTo>
                  <a:close/>
                </a:path>
                <a:path w="2360295" h="1867535">
                  <a:moveTo>
                    <a:pt x="447799" y="1701326"/>
                  </a:moveTo>
                  <a:lnTo>
                    <a:pt x="448746" y="1701326"/>
                  </a:lnTo>
                  <a:lnTo>
                    <a:pt x="448904" y="1700056"/>
                  </a:lnTo>
                  <a:lnTo>
                    <a:pt x="448233" y="1700056"/>
                  </a:lnTo>
                  <a:lnTo>
                    <a:pt x="447799" y="1701326"/>
                  </a:lnTo>
                  <a:close/>
                </a:path>
                <a:path w="2360295" h="1867535">
                  <a:moveTo>
                    <a:pt x="446298" y="1706406"/>
                  </a:moveTo>
                  <a:lnTo>
                    <a:pt x="446851" y="1706406"/>
                  </a:lnTo>
                  <a:lnTo>
                    <a:pt x="447325" y="1705136"/>
                  </a:lnTo>
                  <a:lnTo>
                    <a:pt x="447641" y="1704713"/>
                  </a:lnTo>
                  <a:lnTo>
                    <a:pt x="446851" y="1702596"/>
                  </a:lnTo>
                  <a:lnTo>
                    <a:pt x="446456" y="1701326"/>
                  </a:lnTo>
                  <a:lnTo>
                    <a:pt x="446298" y="1701326"/>
                  </a:lnTo>
                  <a:lnTo>
                    <a:pt x="446219" y="1702596"/>
                  </a:lnTo>
                  <a:lnTo>
                    <a:pt x="445982" y="1703866"/>
                  </a:lnTo>
                  <a:lnTo>
                    <a:pt x="445114" y="1705136"/>
                  </a:lnTo>
                  <a:lnTo>
                    <a:pt x="446298" y="1706406"/>
                  </a:lnTo>
                  <a:close/>
                </a:path>
                <a:path w="2360295" h="1867535">
                  <a:moveTo>
                    <a:pt x="458301" y="1703866"/>
                  </a:moveTo>
                  <a:lnTo>
                    <a:pt x="459012" y="1702596"/>
                  </a:lnTo>
                  <a:lnTo>
                    <a:pt x="457354" y="1702596"/>
                  </a:lnTo>
                  <a:lnTo>
                    <a:pt x="458301" y="1703866"/>
                  </a:lnTo>
                  <a:close/>
                </a:path>
                <a:path w="2360295" h="1867535">
                  <a:moveTo>
                    <a:pt x="460434" y="1706406"/>
                  </a:moveTo>
                  <a:lnTo>
                    <a:pt x="461066" y="1706406"/>
                  </a:lnTo>
                  <a:lnTo>
                    <a:pt x="461697" y="1705136"/>
                  </a:lnTo>
                  <a:lnTo>
                    <a:pt x="460908" y="1703866"/>
                  </a:lnTo>
                  <a:lnTo>
                    <a:pt x="460197" y="1703866"/>
                  </a:lnTo>
                  <a:lnTo>
                    <a:pt x="460197" y="1705136"/>
                  </a:lnTo>
                  <a:lnTo>
                    <a:pt x="460434" y="1706406"/>
                  </a:lnTo>
                  <a:close/>
                </a:path>
                <a:path w="2360295" h="1867535">
                  <a:moveTo>
                    <a:pt x="457354" y="1707676"/>
                  </a:moveTo>
                  <a:lnTo>
                    <a:pt x="459960" y="1707676"/>
                  </a:lnTo>
                  <a:lnTo>
                    <a:pt x="459328" y="1706406"/>
                  </a:lnTo>
                  <a:lnTo>
                    <a:pt x="458855" y="1705136"/>
                  </a:lnTo>
                  <a:lnTo>
                    <a:pt x="458302" y="1703866"/>
                  </a:lnTo>
                  <a:lnTo>
                    <a:pt x="455854" y="1703866"/>
                  </a:lnTo>
                  <a:lnTo>
                    <a:pt x="457038" y="1705136"/>
                  </a:lnTo>
                  <a:lnTo>
                    <a:pt x="457512" y="1706406"/>
                  </a:lnTo>
                  <a:lnTo>
                    <a:pt x="457156" y="1707549"/>
                  </a:lnTo>
                  <a:lnTo>
                    <a:pt x="457354" y="1707676"/>
                  </a:lnTo>
                  <a:close/>
                </a:path>
                <a:path w="2360295" h="1867535">
                  <a:moveTo>
                    <a:pt x="447246" y="1705136"/>
                  </a:moveTo>
                  <a:lnTo>
                    <a:pt x="447799" y="1705136"/>
                  </a:lnTo>
                  <a:lnTo>
                    <a:pt x="447641" y="1704713"/>
                  </a:lnTo>
                  <a:lnTo>
                    <a:pt x="447246" y="1705136"/>
                  </a:lnTo>
                  <a:close/>
                </a:path>
                <a:path w="2360295" h="1867535">
                  <a:moveTo>
                    <a:pt x="449457" y="1712756"/>
                  </a:moveTo>
                  <a:lnTo>
                    <a:pt x="450010" y="1710216"/>
                  </a:lnTo>
                  <a:lnTo>
                    <a:pt x="455932" y="1710216"/>
                  </a:lnTo>
                  <a:lnTo>
                    <a:pt x="457117" y="1708099"/>
                  </a:lnTo>
                  <a:lnTo>
                    <a:pt x="457156" y="1707549"/>
                  </a:lnTo>
                  <a:lnTo>
                    <a:pt x="455380" y="1706406"/>
                  </a:lnTo>
                  <a:lnTo>
                    <a:pt x="454748" y="1705136"/>
                  </a:lnTo>
                  <a:lnTo>
                    <a:pt x="449931" y="1705136"/>
                  </a:lnTo>
                  <a:lnTo>
                    <a:pt x="450484" y="1706406"/>
                  </a:lnTo>
                  <a:lnTo>
                    <a:pt x="451036" y="1706406"/>
                  </a:lnTo>
                  <a:lnTo>
                    <a:pt x="450721" y="1707676"/>
                  </a:lnTo>
                  <a:lnTo>
                    <a:pt x="450247" y="1707676"/>
                  </a:lnTo>
                  <a:lnTo>
                    <a:pt x="449773" y="1708946"/>
                  </a:lnTo>
                  <a:lnTo>
                    <a:pt x="449220" y="1710216"/>
                  </a:lnTo>
                  <a:lnTo>
                    <a:pt x="449457" y="1712756"/>
                  </a:lnTo>
                  <a:close/>
                </a:path>
                <a:path w="2360295" h="1867535">
                  <a:moveTo>
                    <a:pt x="459960" y="1707676"/>
                  </a:moveTo>
                  <a:lnTo>
                    <a:pt x="461460" y="1707676"/>
                  </a:lnTo>
                  <a:lnTo>
                    <a:pt x="461144" y="1706406"/>
                  </a:lnTo>
                  <a:lnTo>
                    <a:pt x="460750" y="1706406"/>
                  </a:lnTo>
                  <a:lnTo>
                    <a:pt x="459960" y="1707676"/>
                  </a:lnTo>
                  <a:close/>
                </a:path>
                <a:path w="2360295" h="1867535">
                  <a:moveTo>
                    <a:pt x="457117" y="1708099"/>
                  </a:moveTo>
                  <a:lnTo>
                    <a:pt x="457354" y="1707676"/>
                  </a:lnTo>
                  <a:lnTo>
                    <a:pt x="457156" y="1707549"/>
                  </a:lnTo>
                  <a:lnTo>
                    <a:pt x="457117" y="1708099"/>
                  </a:lnTo>
                  <a:close/>
                </a:path>
                <a:path w="2360295" h="1867535">
                  <a:moveTo>
                    <a:pt x="457117" y="1708946"/>
                  </a:moveTo>
                  <a:lnTo>
                    <a:pt x="458696" y="1708946"/>
                  </a:lnTo>
                  <a:lnTo>
                    <a:pt x="457354" y="1707676"/>
                  </a:lnTo>
                  <a:lnTo>
                    <a:pt x="457117" y="1708099"/>
                  </a:lnTo>
                  <a:lnTo>
                    <a:pt x="457117" y="1708946"/>
                  </a:lnTo>
                  <a:close/>
                </a:path>
                <a:path w="2360295" h="1867535">
                  <a:moveTo>
                    <a:pt x="456643" y="1710216"/>
                  </a:moveTo>
                  <a:lnTo>
                    <a:pt x="457196" y="1710216"/>
                  </a:lnTo>
                  <a:lnTo>
                    <a:pt x="456801" y="1708946"/>
                  </a:lnTo>
                  <a:lnTo>
                    <a:pt x="456643" y="1710216"/>
                  </a:lnTo>
                  <a:close/>
                </a:path>
                <a:path w="2360295" h="1867535">
                  <a:moveTo>
                    <a:pt x="446614" y="1717836"/>
                  </a:moveTo>
                  <a:lnTo>
                    <a:pt x="448035" y="1717836"/>
                  </a:lnTo>
                  <a:lnTo>
                    <a:pt x="448193" y="1708946"/>
                  </a:lnTo>
                  <a:lnTo>
                    <a:pt x="446772" y="1710216"/>
                  </a:lnTo>
                  <a:lnTo>
                    <a:pt x="446693" y="1711486"/>
                  </a:lnTo>
                  <a:lnTo>
                    <a:pt x="446219" y="1712756"/>
                  </a:lnTo>
                  <a:lnTo>
                    <a:pt x="446377" y="1712756"/>
                  </a:lnTo>
                  <a:lnTo>
                    <a:pt x="447009" y="1714026"/>
                  </a:lnTo>
                  <a:lnTo>
                    <a:pt x="447482" y="1716566"/>
                  </a:lnTo>
                  <a:lnTo>
                    <a:pt x="446614" y="1717836"/>
                  </a:lnTo>
                  <a:close/>
                </a:path>
                <a:path w="2360295" h="1867535">
                  <a:moveTo>
                    <a:pt x="459802" y="1719106"/>
                  </a:moveTo>
                  <a:lnTo>
                    <a:pt x="460591" y="1719106"/>
                  </a:lnTo>
                  <a:lnTo>
                    <a:pt x="460552" y="1716566"/>
                  </a:lnTo>
                  <a:lnTo>
                    <a:pt x="460433" y="1715296"/>
                  </a:lnTo>
                  <a:lnTo>
                    <a:pt x="459091" y="1714026"/>
                  </a:lnTo>
                  <a:lnTo>
                    <a:pt x="460749" y="1712756"/>
                  </a:lnTo>
                  <a:lnTo>
                    <a:pt x="456722" y="1712756"/>
                  </a:lnTo>
                  <a:lnTo>
                    <a:pt x="457354" y="1711486"/>
                  </a:lnTo>
                  <a:lnTo>
                    <a:pt x="457749" y="1710216"/>
                  </a:lnTo>
                  <a:lnTo>
                    <a:pt x="450247" y="1710216"/>
                  </a:lnTo>
                  <a:lnTo>
                    <a:pt x="450957" y="1711486"/>
                  </a:lnTo>
                  <a:lnTo>
                    <a:pt x="450800" y="1712756"/>
                  </a:lnTo>
                  <a:lnTo>
                    <a:pt x="450326" y="1714026"/>
                  </a:lnTo>
                  <a:lnTo>
                    <a:pt x="449773" y="1715296"/>
                  </a:lnTo>
                  <a:lnTo>
                    <a:pt x="451589" y="1715296"/>
                  </a:lnTo>
                  <a:lnTo>
                    <a:pt x="451510" y="1716566"/>
                  </a:lnTo>
                  <a:lnTo>
                    <a:pt x="450721" y="1717836"/>
                  </a:lnTo>
                  <a:lnTo>
                    <a:pt x="458223" y="1717836"/>
                  </a:lnTo>
                  <a:lnTo>
                    <a:pt x="459802" y="1719106"/>
                  </a:lnTo>
                  <a:close/>
                </a:path>
                <a:path w="2360295" h="1867535">
                  <a:moveTo>
                    <a:pt x="459644" y="1712756"/>
                  </a:moveTo>
                  <a:lnTo>
                    <a:pt x="460118" y="1712756"/>
                  </a:lnTo>
                  <a:lnTo>
                    <a:pt x="459802" y="1711486"/>
                  </a:lnTo>
                  <a:lnTo>
                    <a:pt x="459644" y="1711486"/>
                  </a:lnTo>
                  <a:lnTo>
                    <a:pt x="459644" y="1712756"/>
                  </a:lnTo>
                  <a:close/>
                </a:path>
                <a:path w="2360295" h="1867535">
                  <a:moveTo>
                    <a:pt x="452221" y="1720376"/>
                  </a:moveTo>
                  <a:lnTo>
                    <a:pt x="453485" y="1719106"/>
                  </a:lnTo>
                  <a:lnTo>
                    <a:pt x="457196" y="1719106"/>
                  </a:lnTo>
                  <a:lnTo>
                    <a:pt x="457591" y="1717836"/>
                  </a:lnTo>
                  <a:lnTo>
                    <a:pt x="451984" y="1717836"/>
                  </a:lnTo>
                  <a:lnTo>
                    <a:pt x="452063" y="1719106"/>
                  </a:lnTo>
                  <a:lnTo>
                    <a:pt x="452221" y="1720376"/>
                  </a:lnTo>
                  <a:close/>
                </a:path>
                <a:path w="2360295" h="1867535">
                  <a:moveTo>
                    <a:pt x="447088" y="1719106"/>
                  </a:moveTo>
                  <a:lnTo>
                    <a:pt x="447404" y="1717836"/>
                  </a:lnTo>
                  <a:lnTo>
                    <a:pt x="446930" y="1717836"/>
                  </a:lnTo>
                  <a:lnTo>
                    <a:pt x="447088" y="1719106"/>
                  </a:lnTo>
                  <a:close/>
                </a:path>
                <a:path w="2360295" h="1867535">
                  <a:moveTo>
                    <a:pt x="448747" y="1729266"/>
                  </a:moveTo>
                  <a:lnTo>
                    <a:pt x="459249" y="1729266"/>
                  </a:lnTo>
                  <a:lnTo>
                    <a:pt x="459170" y="1727996"/>
                  </a:lnTo>
                  <a:lnTo>
                    <a:pt x="459644" y="1726726"/>
                  </a:lnTo>
                  <a:lnTo>
                    <a:pt x="460513" y="1724186"/>
                  </a:lnTo>
                  <a:lnTo>
                    <a:pt x="460513" y="1721646"/>
                  </a:lnTo>
                  <a:lnTo>
                    <a:pt x="458854" y="1720376"/>
                  </a:lnTo>
                  <a:lnTo>
                    <a:pt x="457986" y="1719106"/>
                  </a:lnTo>
                  <a:lnTo>
                    <a:pt x="457907" y="1720376"/>
                  </a:lnTo>
                  <a:lnTo>
                    <a:pt x="458539" y="1720376"/>
                  </a:lnTo>
                  <a:lnTo>
                    <a:pt x="458933" y="1721646"/>
                  </a:lnTo>
                  <a:lnTo>
                    <a:pt x="452195" y="1721646"/>
                  </a:lnTo>
                  <a:lnTo>
                    <a:pt x="452616" y="1724186"/>
                  </a:lnTo>
                  <a:lnTo>
                    <a:pt x="449378" y="1724186"/>
                  </a:lnTo>
                  <a:lnTo>
                    <a:pt x="448826" y="1725456"/>
                  </a:lnTo>
                  <a:lnTo>
                    <a:pt x="448983" y="1725456"/>
                  </a:lnTo>
                  <a:lnTo>
                    <a:pt x="449378" y="1726726"/>
                  </a:lnTo>
                  <a:lnTo>
                    <a:pt x="448747" y="1729266"/>
                  </a:lnTo>
                  <a:close/>
                </a:path>
                <a:path w="2360295" h="1867535">
                  <a:moveTo>
                    <a:pt x="454669" y="1720376"/>
                  </a:moveTo>
                  <a:lnTo>
                    <a:pt x="457117" y="1720376"/>
                  </a:lnTo>
                  <a:lnTo>
                    <a:pt x="457354" y="1719106"/>
                  </a:lnTo>
                  <a:lnTo>
                    <a:pt x="454511" y="1719106"/>
                  </a:lnTo>
                  <a:lnTo>
                    <a:pt x="454669" y="1720376"/>
                  </a:lnTo>
                  <a:close/>
                </a:path>
                <a:path w="2360295" h="1867535">
                  <a:moveTo>
                    <a:pt x="452195" y="1721646"/>
                  </a:moveTo>
                  <a:lnTo>
                    <a:pt x="456880" y="1721646"/>
                  </a:lnTo>
                  <a:lnTo>
                    <a:pt x="456959" y="1720376"/>
                  </a:lnTo>
                  <a:lnTo>
                    <a:pt x="451984" y="1720376"/>
                  </a:lnTo>
                  <a:lnTo>
                    <a:pt x="452195" y="1721646"/>
                  </a:lnTo>
                  <a:close/>
                </a:path>
                <a:path w="2360295" h="1867535">
                  <a:moveTo>
                    <a:pt x="459802" y="1729266"/>
                  </a:moveTo>
                  <a:lnTo>
                    <a:pt x="460908" y="1729266"/>
                  </a:lnTo>
                  <a:lnTo>
                    <a:pt x="459960" y="1726726"/>
                  </a:lnTo>
                  <a:lnTo>
                    <a:pt x="459802" y="1729266"/>
                  </a:lnTo>
                  <a:close/>
                </a:path>
                <a:path w="2360295" h="1867535">
                  <a:moveTo>
                    <a:pt x="446220" y="1729266"/>
                  </a:moveTo>
                  <a:lnTo>
                    <a:pt x="448747" y="1729266"/>
                  </a:lnTo>
                  <a:lnTo>
                    <a:pt x="448431" y="1727996"/>
                  </a:lnTo>
                  <a:lnTo>
                    <a:pt x="446141" y="1727996"/>
                  </a:lnTo>
                  <a:lnTo>
                    <a:pt x="446220" y="1729266"/>
                  </a:lnTo>
                  <a:close/>
                </a:path>
                <a:path w="2360295" h="1867535">
                  <a:moveTo>
                    <a:pt x="450800" y="1731806"/>
                  </a:moveTo>
                  <a:lnTo>
                    <a:pt x="458460" y="1731806"/>
                  </a:lnTo>
                  <a:lnTo>
                    <a:pt x="458302" y="1730536"/>
                  </a:lnTo>
                  <a:lnTo>
                    <a:pt x="459802" y="1730536"/>
                  </a:lnTo>
                  <a:lnTo>
                    <a:pt x="460907" y="1729266"/>
                  </a:lnTo>
                  <a:lnTo>
                    <a:pt x="448826" y="1729266"/>
                  </a:lnTo>
                  <a:lnTo>
                    <a:pt x="448905" y="1730536"/>
                  </a:lnTo>
                  <a:lnTo>
                    <a:pt x="450800" y="1731806"/>
                  </a:lnTo>
                  <a:close/>
                </a:path>
                <a:path w="2360295" h="1867535">
                  <a:moveTo>
                    <a:pt x="446773" y="1731806"/>
                  </a:moveTo>
                  <a:lnTo>
                    <a:pt x="447246" y="1730536"/>
                  </a:lnTo>
                  <a:lnTo>
                    <a:pt x="447799" y="1729266"/>
                  </a:lnTo>
                  <a:lnTo>
                    <a:pt x="446378" y="1729266"/>
                  </a:lnTo>
                  <a:lnTo>
                    <a:pt x="446615" y="1730536"/>
                  </a:lnTo>
                  <a:lnTo>
                    <a:pt x="446773" y="1731806"/>
                  </a:lnTo>
                  <a:close/>
                </a:path>
                <a:path w="2360295" h="1867535">
                  <a:moveTo>
                    <a:pt x="450010" y="1733076"/>
                  </a:moveTo>
                  <a:lnTo>
                    <a:pt x="459407" y="1733076"/>
                  </a:lnTo>
                  <a:lnTo>
                    <a:pt x="459486" y="1731806"/>
                  </a:lnTo>
                  <a:lnTo>
                    <a:pt x="449773" y="1731806"/>
                  </a:lnTo>
                  <a:lnTo>
                    <a:pt x="450010" y="1733076"/>
                  </a:lnTo>
                  <a:close/>
                </a:path>
                <a:path w="2360295" h="1867535">
                  <a:moveTo>
                    <a:pt x="448115" y="1733076"/>
                  </a:moveTo>
                  <a:lnTo>
                    <a:pt x="449457" y="1733076"/>
                  </a:lnTo>
                  <a:lnTo>
                    <a:pt x="449300" y="1731806"/>
                  </a:lnTo>
                  <a:lnTo>
                    <a:pt x="448510" y="1731806"/>
                  </a:lnTo>
                  <a:lnTo>
                    <a:pt x="448115" y="1733076"/>
                  </a:lnTo>
                  <a:close/>
                </a:path>
                <a:path w="2360295" h="1867535">
                  <a:moveTo>
                    <a:pt x="450405" y="1734346"/>
                  </a:moveTo>
                  <a:lnTo>
                    <a:pt x="460197" y="1734346"/>
                  </a:lnTo>
                  <a:lnTo>
                    <a:pt x="460433" y="1733076"/>
                  </a:lnTo>
                  <a:lnTo>
                    <a:pt x="450168" y="1733076"/>
                  </a:lnTo>
                  <a:lnTo>
                    <a:pt x="450405" y="1734346"/>
                  </a:lnTo>
                  <a:close/>
                </a:path>
                <a:path w="2360295" h="1867535">
                  <a:moveTo>
                    <a:pt x="460192" y="1734948"/>
                  </a:moveTo>
                  <a:lnTo>
                    <a:pt x="460828" y="1734346"/>
                  </a:lnTo>
                  <a:lnTo>
                    <a:pt x="460117" y="1734346"/>
                  </a:lnTo>
                  <a:lnTo>
                    <a:pt x="460192" y="1734948"/>
                  </a:lnTo>
                  <a:close/>
                </a:path>
                <a:path w="2360295" h="1867535">
                  <a:moveTo>
                    <a:pt x="457117" y="1741966"/>
                  </a:moveTo>
                  <a:lnTo>
                    <a:pt x="457064" y="1740696"/>
                  </a:lnTo>
                  <a:lnTo>
                    <a:pt x="456959" y="1736886"/>
                  </a:lnTo>
                  <a:lnTo>
                    <a:pt x="457591" y="1736886"/>
                  </a:lnTo>
                  <a:lnTo>
                    <a:pt x="459486" y="1735616"/>
                  </a:lnTo>
                  <a:lnTo>
                    <a:pt x="460103" y="1735033"/>
                  </a:lnTo>
                  <a:lnTo>
                    <a:pt x="460117" y="1734346"/>
                  </a:lnTo>
                  <a:lnTo>
                    <a:pt x="447168" y="1734346"/>
                  </a:lnTo>
                  <a:lnTo>
                    <a:pt x="448273" y="1735616"/>
                  </a:lnTo>
                  <a:lnTo>
                    <a:pt x="445115" y="1738156"/>
                  </a:lnTo>
                  <a:lnTo>
                    <a:pt x="447405" y="1739426"/>
                  </a:lnTo>
                  <a:lnTo>
                    <a:pt x="455459" y="1739426"/>
                  </a:lnTo>
                  <a:lnTo>
                    <a:pt x="456011" y="1740696"/>
                  </a:lnTo>
                  <a:lnTo>
                    <a:pt x="457117" y="1741966"/>
                  </a:lnTo>
                  <a:close/>
                </a:path>
                <a:path w="2360295" h="1867535">
                  <a:moveTo>
                    <a:pt x="460045" y="1737825"/>
                  </a:moveTo>
                  <a:lnTo>
                    <a:pt x="460512" y="1736886"/>
                  </a:lnTo>
                  <a:lnTo>
                    <a:pt x="460192" y="1734948"/>
                  </a:lnTo>
                  <a:lnTo>
                    <a:pt x="460090" y="1735616"/>
                  </a:lnTo>
                  <a:lnTo>
                    <a:pt x="460045" y="1737825"/>
                  </a:lnTo>
                  <a:close/>
                </a:path>
                <a:path w="2360295" h="1867535">
                  <a:moveTo>
                    <a:pt x="457590" y="1738156"/>
                  </a:moveTo>
                  <a:lnTo>
                    <a:pt x="459880" y="1738156"/>
                  </a:lnTo>
                  <a:lnTo>
                    <a:pt x="459914" y="1737825"/>
                  </a:lnTo>
                  <a:lnTo>
                    <a:pt x="459564" y="1736886"/>
                  </a:lnTo>
                  <a:lnTo>
                    <a:pt x="457669" y="1736886"/>
                  </a:lnTo>
                  <a:lnTo>
                    <a:pt x="457590" y="1738156"/>
                  </a:lnTo>
                  <a:close/>
                </a:path>
                <a:path w="2360295" h="1867535">
                  <a:moveTo>
                    <a:pt x="460117" y="1739426"/>
                  </a:moveTo>
                  <a:lnTo>
                    <a:pt x="459959" y="1738156"/>
                  </a:lnTo>
                  <a:lnTo>
                    <a:pt x="458380" y="1738156"/>
                  </a:lnTo>
                  <a:lnTo>
                    <a:pt x="460117" y="1739426"/>
                  </a:lnTo>
                  <a:close/>
                </a:path>
                <a:path w="2360295" h="1867535">
                  <a:moveTo>
                    <a:pt x="459565" y="1750856"/>
                  </a:moveTo>
                  <a:lnTo>
                    <a:pt x="461618" y="1750856"/>
                  </a:lnTo>
                  <a:lnTo>
                    <a:pt x="460354" y="1749586"/>
                  </a:lnTo>
                  <a:lnTo>
                    <a:pt x="460196" y="1748316"/>
                  </a:lnTo>
                  <a:lnTo>
                    <a:pt x="459723" y="1745776"/>
                  </a:lnTo>
                  <a:lnTo>
                    <a:pt x="459486" y="1743236"/>
                  </a:lnTo>
                  <a:lnTo>
                    <a:pt x="458775" y="1740696"/>
                  </a:lnTo>
                  <a:lnTo>
                    <a:pt x="458301" y="1739426"/>
                  </a:lnTo>
                  <a:lnTo>
                    <a:pt x="458038" y="1741966"/>
                  </a:lnTo>
                  <a:lnTo>
                    <a:pt x="458064" y="1743236"/>
                  </a:lnTo>
                  <a:lnTo>
                    <a:pt x="455774" y="1743236"/>
                  </a:lnTo>
                  <a:lnTo>
                    <a:pt x="456485" y="1744506"/>
                  </a:lnTo>
                  <a:lnTo>
                    <a:pt x="456090" y="1744506"/>
                  </a:lnTo>
                  <a:lnTo>
                    <a:pt x="455537" y="1745776"/>
                  </a:lnTo>
                  <a:lnTo>
                    <a:pt x="453169" y="1747046"/>
                  </a:lnTo>
                  <a:lnTo>
                    <a:pt x="458854" y="1747046"/>
                  </a:lnTo>
                  <a:lnTo>
                    <a:pt x="457985" y="1748316"/>
                  </a:lnTo>
                  <a:lnTo>
                    <a:pt x="458538" y="1749586"/>
                  </a:lnTo>
                  <a:lnTo>
                    <a:pt x="459091" y="1749586"/>
                  </a:lnTo>
                  <a:lnTo>
                    <a:pt x="458770" y="1749873"/>
                  </a:lnTo>
                  <a:lnTo>
                    <a:pt x="459565" y="1750856"/>
                  </a:lnTo>
                  <a:close/>
                </a:path>
                <a:path w="2360295" h="1867535">
                  <a:moveTo>
                    <a:pt x="454669" y="1741966"/>
                  </a:moveTo>
                  <a:lnTo>
                    <a:pt x="455064" y="1741966"/>
                  </a:lnTo>
                  <a:lnTo>
                    <a:pt x="455459" y="1740696"/>
                  </a:lnTo>
                  <a:lnTo>
                    <a:pt x="455459" y="1739426"/>
                  </a:lnTo>
                  <a:lnTo>
                    <a:pt x="447405" y="1739426"/>
                  </a:lnTo>
                  <a:lnTo>
                    <a:pt x="448984" y="1740696"/>
                  </a:lnTo>
                  <a:lnTo>
                    <a:pt x="454906" y="1740696"/>
                  </a:lnTo>
                  <a:lnTo>
                    <a:pt x="454669" y="1741966"/>
                  </a:lnTo>
                  <a:close/>
                </a:path>
                <a:path w="2360295" h="1867535">
                  <a:moveTo>
                    <a:pt x="449221" y="1741966"/>
                  </a:moveTo>
                  <a:lnTo>
                    <a:pt x="453406" y="1741966"/>
                  </a:lnTo>
                  <a:lnTo>
                    <a:pt x="453090" y="1740696"/>
                  </a:lnTo>
                  <a:lnTo>
                    <a:pt x="449221" y="1740696"/>
                  </a:lnTo>
                  <a:lnTo>
                    <a:pt x="449221" y="1741966"/>
                  </a:lnTo>
                  <a:close/>
                </a:path>
                <a:path w="2360295" h="1867535">
                  <a:moveTo>
                    <a:pt x="447247" y="1741966"/>
                  </a:moveTo>
                  <a:lnTo>
                    <a:pt x="448668" y="1741966"/>
                  </a:lnTo>
                  <a:lnTo>
                    <a:pt x="448984" y="1740696"/>
                  </a:lnTo>
                  <a:lnTo>
                    <a:pt x="446457" y="1740696"/>
                  </a:lnTo>
                  <a:lnTo>
                    <a:pt x="447247" y="1741966"/>
                  </a:lnTo>
                  <a:close/>
                </a:path>
                <a:path w="2360295" h="1867535">
                  <a:moveTo>
                    <a:pt x="457927" y="1743036"/>
                  </a:moveTo>
                  <a:lnTo>
                    <a:pt x="457953" y="1742788"/>
                  </a:lnTo>
                  <a:lnTo>
                    <a:pt x="457748" y="1741966"/>
                  </a:lnTo>
                  <a:lnTo>
                    <a:pt x="457196" y="1741966"/>
                  </a:lnTo>
                  <a:lnTo>
                    <a:pt x="457927" y="1743036"/>
                  </a:lnTo>
                  <a:close/>
                </a:path>
                <a:path w="2360295" h="1867535">
                  <a:moveTo>
                    <a:pt x="455774" y="1743236"/>
                  </a:moveTo>
                  <a:lnTo>
                    <a:pt x="457907" y="1743236"/>
                  </a:lnTo>
                  <a:lnTo>
                    <a:pt x="457117" y="1741966"/>
                  </a:lnTo>
                  <a:lnTo>
                    <a:pt x="456880" y="1741966"/>
                  </a:lnTo>
                  <a:lnTo>
                    <a:pt x="455774" y="1743236"/>
                  </a:lnTo>
                  <a:close/>
                </a:path>
                <a:path w="2360295" h="1867535">
                  <a:moveTo>
                    <a:pt x="455774" y="1743236"/>
                  </a:moveTo>
                  <a:lnTo>
                    <a:pt x="456880" y="1741966"/>
                  </a:lnTo>
                  <a:lnTo>
                    <a:pt x="455064" y="1741966"/>
                  </a:lnTo>
                  <a:lnTo>
                    <a:pt x="455774" y="1743236"/>
                  </a:lnTo>
                  <a:close/>
                </a:path>
                <a:path w="2360295" h="1867535">
                  <a:moveTo>
                    <a:pt x="450800" y="1750856"/>
                  </a:moveTo>
                  <a:lnTo>
                    <a:pt x="452695" y="1748316"/>
                  </a:lnTo>
                  <a:lnTo>
                    <a:pt x="452142" y="1747046"/>
                  </a:lnTo>
                  <a:lnTo>
                    <a:pt x="453721" y="1743236"/>
                  </a:lnTo>
                  <a:lnTo>
                    <a:pt x="453879" y="1741966"/>
                  </a:lnTo>
                  <a:lnTo>
                    <a:pt x="448037" y="1741966"/>
                  </a:lnTo>
                  <a:lnTo>
                    <a:pt x="448194" y="1743236"/>
                  </a:lnTo>
                  <a:lnTo>
                    <a:pt x="446063" y="1743236"/>
                  </a:lnTo>
                  <a:lnTo>
                    <a:pt x="446181" y="1748316"/>
                  </a:lnTo>
                  <a:lnTo>
                    <a:pt x="446299" y="1749586"/>
                  </a:lnTo>
                  <a:lnTo>
                    <a:pt x="450879" y="1749586"/>
                  </a:lnTo>
                  <a:lnTo>
                    <a:pt x="450800" y="1750856"/>
                  </a:lnTo>
                  <a:close/>
                </a:path>
                <a:path w="2360295" h="1867535">
                  <a:moveTo>
                    <a:pt x="446063" y="1743236"/>
                  </a:moveTo>
                  <a:lnTo>
                    <a:pt x="447958" y="1743236"/>
                  </a:lnTo>
                  <a:lnTo>
                    <a:pt x="445826" y="1741966"/>
                  </a:lnTo>
                  <a:lnTo>
                    <a:pt x="446063" y="1743236"/>
                  </a:lnTo>
                  <a:close/>
                </a:path>
                <a:path w="2360295" h="1867535">
                  <a:moveTo>
                    <a:pt x="457907" y="1743236"/>
                  </a:moveTo>
                  <a:lnTo>
                    <a:pt x="458064" y="1743236"/>
                  </a:lnTo>
                  <a:lnTo>
                    <a:pt x="457927" y="1743036"/>
                  </a:lnTo>
                  <a:lnTo>
                    <a:pt x="457907" y="1743236"/>
                  </a:lnTo>
                  <a:close/>
                </a:path>
                <a:path w="2360295" h="1867535">
                  <a:moveTo>
                    <a:pt x="455537" y="1749586"/>
                  </a:moveTo>
                  <a:lnTo>
                    <a:pt x="456406" y="1749586"/>
                  </a:lnTo>
                  <a:lnTo>
                    <a:pt x="457512" y="1748316"/>
                  </a:lnTo>
                  <a:lnTo>
                    <a:pt x="457591" y="1747046"/>
                  </a:lnTo>
                  <a:lnTo>
                    <a:pt x="453169" y="1747046"/>
                  </a:lnTo>
                  <a:lnTo>
                    <a:pt x="455617" y="1748316"/>
                  </a:lnTo>
                  <a:lnTo>
                    <a:pt x="455537" y="1749586"/>
                  </a:lnTo>
                  <a:close/>
                </a:path>
                <a:path w="2360295" h="1867535">
                  <a:moveTo>
                    <a:pt x="452379" y="1750856"/>
                  </a:moveTo>
                  <a:lnTo>
                    <a:pt x="452932" y="1750856"/>
                  </a:lnTo>
                  <a:lnTo>
                    <a:pt x="452932" y="1748316"/>
                  </a:lnTo>
                  <a:lnTo>
                    <a:pt x="452695" y="1748316"/>
                  </a:lnTo>
                  <a:lnTo>
                    <a:pt x="452379" y="1750856"/>
                  </a:lnTo>
                  <a:close/>
                </a:path>
                <a:path w="2360295" h="1867535">
                  <a:moveTo>
                    <a:pt x="458770" y="1749873"/>
                  </a:moveTo>
                  <a:lnTo>
                    <a:pt x="459091" y="1749586"/>
                  </a:lnTo>
                  <a:lnTo>
                    <a:pt x="458538" y="1749586"/>
                  </a:lnTo>
                  <a:lnTo>
                    <a:pt x="458770" y="1749873"/>
                  </a:lnTo>
                  <a:close/>
                </a:path>
                <a:path w="2360295" h="1867535">
                  <a:moveTo>
                    <a:pt x="457038" y="1753396"/>
                  </a:moveTo>
                  <a:lnTo>
                    <a:pt x="457670" y="1750856"/>
                  </a:lnTo>
                  <a:lnTo>
                    <a:pt x="458770" y="1749873"/>
                  </a:lnTo>
                  <a:lnTo>
                    <a:pt x="458538" y="1749586"/>
                  </a:lnTo>
                  <a:lnTo>
                    <a:pt x="455932" y="1749586"/>
                  </a:lnTo>
                  <a:lnTo>
                    <a:pt x="457591" y="1750856"/>
                  </a:lnTo>
                  <a:lnTo>
                    <a:pt x="456011" y="1750856"/>
                  </a:lnTo>
                  <a:lnTo>
                    <a:pt x="457038" y="1753396"/>
                  </a:lnTo>
                  <a:close/>
                </a:path>
                <a:path w="2360295" h="1867535">
                  <a:moveTo>
                    <a:pt x="455301" y="1750856"/>
                  </a:moveTo>
                  <a:lnTo>
                    <a:pt x="455459" y="1750856"/>
                  </a:lnTo>
                  <a:lnTo>
                    <a:pt x="455932" y="1749586"/>
                  </a:lnTo>
                  <a:lnTo>
                    <a:pt x="455380" y="1749586"/>
                  </a:lnTo>
                  <a:lnTo>
                    <a:pt x="455301" y="1750856"/>
                  </a:lnTo>
                  <a:close/>
                </a:path>
                <a:path w="2360295" h="1867535">
                  <a:moveTo>
                    <a:pt x="446536" y="1752126"/>
                  </a:moveTo>
                  <a:lnTo>
                    <a:pt x="447010" y="1752126"/>
                  </a:lnTo>
                  <a:lnTo>
                    <a:pt x="447010" y="1750856"/>
                  </a:lnTo>
                  <a:lnTo>
                    <a:pt x="450326" y="1750856"/>
                  </a:lnTo>
                  <a:lnTo>
                    <a:pt x="450563" y="1749586"/>
                  </a:lnTo>
                  <a:lnTo>
                    <a:pt x="446299" y="1749586"/>
                  </a:lnTo>
                  <a:lnTo>
                    <a:pt x="446536" y="1752126"/>
                  </a:lnTo>
                  <a:close/>
                </a:path>
                <a:path w="2360295" h="1867535">
                  <a:moveTo>
                    <a:pt x="447720" y="1755936"/>
                  </a:moveTo>
                  <a:lnTo>
                    <a:pt x="449379" y="1755936"/>
                  </a:lnTo>
                  <a:lnTo>
                    <a:pt x="449773" y="1754666"/>
                  </a:lnTo>
                  <a:lnTo>
                    <a:pt x="450247" y="1753396"/>
                  </a:lnTo>
                  <a:lnTo>
                    <a:pt x="451747" y="1752126"/>
                  </a:lnTo>
                  <a:lnTo>
                    <a:pt x="450010" y="1750856"/>
                  </a:lnTo>
                  <a:lnTo>
                    <a:pt x="447247" y="1750856"/>
                  </a:lnTo>
                  <a:lnTo>
                    <a:pt x="447563" y="1752126"/>
                  </a:lnTo>
                  <a:lnTo>
                    <a:pt x="447405" y="1752126"/>
                  </a:lnTo>
                  <a:lnTo>
                    <a:pt x="447089" y="1753396"/>
                  </a:lnTo>
                  <a:lnTo>
                    <a:pt x="446852" y="1754666"/>
                  </a:lnTo>
                  <a:lnTo>
                    <a:pt x="447720" y="1755936"/>
                  </a:lnTo>
                  <a:close/>
                </a:path>
                <a:path w="2360295" h="1867535">
                  <a:moveTo>
                    <a:pt x="459564" y="1753396"/>
                  </a:moveTo>
                  <a:lnTo>
                    <a:pt x="461143" y="1753396"/>
                  </a:lnTo>
                  <a:lnTo>
                    <a:pt x="459011" y="1752126"/>
                  </a:lnTo>
                  <a:lnTo>
                    <a:pt x="459564" y="1753396"/>
                  </a:lnTo>
                  <a:close/>
                </a:path>
                <a:path w="2360295" h="1867535">
                  <a:moveTo>
                    <a:pt x="460590" y="1754666"/>
                  </a:moveTo>
                  <a:lnTo>
                    <a:pt x="460748" y="1753396"/>
                  </a:lnTo>
                  <a:lnTo>
                    <a:pt x="460038" y="1753396"/>
                  </a:lnTo>
                  <a:lnTo>
                    <a:pt x="460590" y="1754666"/>
                  </a:lnTo>
                  <a:close/>
                </a:path>
                <a:path w="2360295" h="1867535">
                  <a:moveTo>
                    <a:pt x="453879" y="1754666"/>
                  </a:moveTo>
                  <a:lnTo>
                    <a:pt x="454905" y="1754666"/>
                  </a:lnTo>
                  <a:lnTo>
                    <a:pt x="454826" y="1753396"/>
                  </a:lnTo>
                  <a:lnTo>
                    <a:pt x="454510" y="1753396"/>
                  </a:lnTo>
                  <a:lnTo>
                    <a:pt x="453879" y="1754666"/>
                  </a:lnTo>
                  <a:close/>
                </a:path>
                <a:path w="2360295" h="1867535">
                  <a:moveTo>
                    <a:pt x="460590" y="1757206"/>
                  </a:moveTo>
                  <a:lnTo>
                    <a:pt x="461301" y="1754666"/>
                  </a:lnTo>
                  <a:lnTo>
                    <a:pt x="460590" y="1754666"/>
                  </a:lnTo>
                  <a:lnTo>
                    <a:pt x="459248" y="1755936"/>
                  </a:lnTo>
                  <a:lnTo>
                    <a:pt x="460196" y="1755936"/>
                  </a:lnTo>
                  <a:lnTo>
                    <a:pt x="460590" y="1757206"/>
                  </a:lnTo>
                  <a:close/>
                </a:path>
                <a:path w="2360295" h="1867535">
                  <a:moveTo>
                    <a:pt x="455853" y="1757206"/>
                  </a:moveTo>
                  <a:lnTo>
                    <a:pt x="456484" y="1757206"/>
                  </a:lnTo>
                  <a:lnTo>
                    <a:pt x="456247" y="1755936"/>
                  </a:lnTo>
                  <a:lnTo>
                    <a:pt x="456405" y="1754666"/>
                  </a:lnTo>
                  <a:lnTo>
                    <a:pt x="453958" y="1754666"/>
                  </a:lnTo>
                  <a:lnTo>
                    <a:pt x="454036" y="1755936"/>
                  </a:lnTo>
                  <a:lnTo>
                    <a:pt x="455695" y="1755936"/>
                  </a:lnTo>
                  <a:lnTo>
                    <a:pt x="455853" y="1757206"/>
                  </a:lnTo>
                  <a:close/>
                </a:path>
                <a:path w="2360295" h="1867535">
                  <a:moveTo>
                    <a:pt x="450484" y="1759746"/>
                  </a:moveTo>
                  <a:lnTo>
                    <a:pt x="451984" y="1759746"/>
                  </a:lnTo>
                  <a:lnTo>
                    <a:pt x="451352" y="1758476"/>
                  </a:lnTo>
                  <a:lnTo>
                    <a:pt x="453563" y="1758476"/>
                  </a:lnTo>
                  <a:lnTo>
                    <a:pt x="453374" y="1757460"/>
                  </a:lnTo>
                  <a:lnTo>
                    <a:pt x="453247" y="1755936"/>
                  </a:lnTo>
                  <a:lnTo>
                    <a:pt x="453010" y="1754666"/>
                  </a:lnTo>
                  <a:lnTo>
                    <a:pt x="452852" y="1755936"/>
                  </a:lnTo>
                  <a:lnTo>
                    <a:pt x="452379" y="1757206"/>
                  </a:lnTo>
                  <a:lnTo>
                    <a:pt x="450405" y="1757206"/>
                  </a:lnTo>
                  <a:lnTo>
                    <a:pt x="451036" y="1758476"/>
                  </a:lnTo>
                  <a:lnTo>
                    <a:pt x="450484" y="1759746"/>
                  </a:lnTo>
                  <a:close/>
                </a:path>
                <a:path w="2360295" h="1867535">
                  <a:moveTo>
                    <a:pt x="456958" y="1757206"/>
                  </a:moveTo>
                  <a:lnTo>
                    <a:pt x="457432" y="1757206"/>
                  </a:lnTo>
                  <a:lnTo>
                    <a:pt x="456958" y="1755936"/>
                  </a:lnTo>
                  <a:lnTo>
                    <a:pt x="456958" y="1757206"/>
                  </a:lnTo>
                  <a:close/>
                </a:path>
                <a:path w="2360295" h="1867535">
                  <a:moveTo>
                    <a:pt x="454826" y="1757206"/>
                  </a:moveTo>
                  <a:lnTo>
                    <a:pt x="454668" y="1755936"/>
                  </a:lnTo>
                  <a:lnTo>
                    <a:pt x="454431" y="1755936"/>
                  </a:lnTo>
                  <a:lnTo>
                    <a:pt x="454826" y="1757206"/>
                  </a:lnTo>
                  <a:close/>
                </a:path>
                <a:path w="2360295" h="1867535">
                  <a:moveTo>
                    <a:pt x="448826" y="1757460"/>
                  </a:moveTo>
                  <a:lnTo>
                    <a:pt x="448352" y="1755936"/>
                  </a:lnTo>
                  <a:lnTo>
                    <a:pt x="447878" y="1755936"/>
                  </a:lnTo>
                  <a:lnTo>
                    <a:pt x="448826" y="1757460"/>
                  </a:lnTo>
                  <a:close/>
                </a:path>
                <a:path w="2360295" h="1867535">
                  <a:moveTo>
                    <a:pt x="446931" y="1758476"/>
                  </a:moveTo>
                  <a:lnTo>
                    <a:pt x="447878" y="1755936"/>
                  </a:lnTo>
                  <a:lnTo>
                    <a:pt x="447089" y="1755936"/>
                  </a:lnTo>
                  <a:lnTo>
                    <a:pt x="446852" y="1757206"/>
                  </a:lnTo>
                  <a:lnTo>
                    <a:pt x="446931" y="1758476"/>
                  </a:lnTo>
                  <a:close/>
                </a:path>
                <a:path w="2360295" h="1867535">
                  <a:moveTo>
                    <a:pt x="458538" y="1761016"/>
                  </a:moveTo>
                  <a:lnTo>
                    <a:pt x="459959" y="1759746"/>
                  </a:lnTo>
                  <a:lnTo>
                    <a:pt x="459959" y="1757206"/>
                  </a:lnTo>
                  <a:lnTo>
                    <a:pt x="459248" y="1758476"/>
                  </a:lnTo>
                  <a:lnTo>
                    <a:pt x="458617" y="1758476"/>
                  </a:lnTo>
                  <a:lnTo>
                    <a:pt x="458459" y="1759746"/>
                  </a:lnTo>
                  <a:lnTo>
                    <a:pt x="458538" y="1761016"/>
                  </a:lnTo>
                  <a:close/>
                </a:path>
                <a:path w="2360295" h="1867535">
                  <a:moveTo>
                    <a:pt x="457353" y="1758476"/>
                  </a:moveTo>
                  <a:lnTo>
                    <a:pt x="458458" y="1758476"/>
                  </a:lnTo>
                  <a:lnTo>
                    <a:pt x="457985" y="1757206"/>
                  </a:lnTo>
                  <a:lnTo>
                    <a:pt x="457353" y="1758476"/>
                  </a:lnTo>
                  <a:close/>
                </a:path>
                <a:path w="2360295" h="1867535">
                  <a:moveTo>
                    <a:pt x="453563" y="1758476"/>
                  </a:moveTo>
                  <a:lnTo>
                    <a:pt x="455695" y="1758476"/>
                  </a:lnTo>
                  <a:lnTo>
                    <a:pt x="455695" y="1757206"/>
                  </a:lnTo>
                  <a:lnTo>
                    <a:pt x="455458" y="1757206"/>
                  </a:lnTo>
                  <a:lnTo>
                    <a:pt x="453563" y="1758476"/>
                  </a:lnTo>
                  <a:close/>
                </a:path>
                <a:path w="2360295" h="1867535">
                  <a:moveTo>
                    <a:pt x="449142" y="1758476"/>
                  </a:moveTo>
                  <a:lnTo>
                    <a:pt x="449458" y="1758476"/>
                  </a:lnTo>
                  <a:lnTo>
                    <a:pt x="448826" y="1757460"/>
                  </a:lnTo>
                  <a:lnTo>
                    <a:pt x="449142" y="1758476"/>
                  </a:lnTo>
                  <a:close/>
                </a:path>
                <a:path w="2360295" h="1867535">
                  <a:moveTo>
                    <a:pt x="454827" y="1759746"/>
                  </a:moveTo>
                  <a:lnTo>
                    <a:pt x="457590" y="1759746"/>
                  </a:lnTo>
                  <a:lnTo>
                    <a:pt x="458617" y="1758476"/>
                  </a:lnTo>
                  <a:lnTo>
                    <a:pt x="454116" y="1758476"/>
                  </a:lnTo>
                  <a:lnTo>
                    <a:pt x="454827" y="1759746"/>
                  </a:lnTo>
                  <a:close/>
                </a:path>
                <a:path w="2360295" h="1867535">
                  <a:moveTo>
                    <a:pt x="453721" y="1759746"/>
                  </a:moveTo>
                  <a:lnTo>
                    <a:pt x="454116" y="1758476"/>
                  </a:lnTo>
                  <a:lnTo>
                    <a:pt x="451352" y="1758476"/>
                  </a:lnTo>
                  <a:lnTo>
                    <a:pt x="453721" y="1759746"/>
                  </a:lnTo>
                  <a:close/>
                </a:path>
                <a:path w="2360295" h="1867535">
                  <a:moveTo>
                    <a:pt x="455120" y="1766686"/>
                  </a:moveTo>
                  <a:lnTo>
                    <a:pt x="455853" y="1766096"/>
                  </a:lnTo>
                  <a:lnTo>
                    <a:pt x="456879" y="1766096"/>
                  </a:lnTo>
                  <a:lnTo>
                    <a:pt x="456958" y="1764826"/>
                  </a:lnTo>
                  <a:lnTo>
                    <a:pt x="457106" y="1764233"/>
                  </a:lnTo>
                  <a:lnTo>
                    <a:pt x="457156" y="1762286"/>
                  </a:lnTo>
                  <a:lnTo>
                    <a:pt x="457037" y="1761018"/>
                  </a:lnTo>
                  <a:lnTo>
                    <a:pt x="456958" y="1759746"/>
                  </a:lnTo>
                  <a:lnTo>
                    <a:pt x="450799" y="1759746"/>
                  </a:lnTo>
                  <a:lnTo>
                    <a:pt x="451352" y="1761016"/>
                  </a:lnTo>
                  <a:lnTo>
                    <a:pt x="452379" y="1762286"/>
                  </a:lnTo>
                  <a:lnTo>
                    <a:pt x="455063" y="1762286"/>
                  </a:lnTo>
                  <a:lnTo>
                    <a:pt x="455221" y="1763556"/>
                  </a:lnTo>
                  <a:lnTo>
                    <a:pt x="455695" y="1764826"/>
                  </a:lnTo>
                  <a:lnTo>
                    <a:pt x="455458" y="1764826"/>
                  </a:lnTo>
                  <a:lnTo>
                    <a:pt x="454847" y="1766137"/>
                  </a:lnTo>
                  <a:lnTo>
                    <a:pt x="455120" y="1766686"/>
                  </a:lnTo>
                  <a:close/>
                </a:path>
                <a:path w="2360295" h="1867535">
                  <a:moveTo>
                    <a:pt x="451352" y="1761016"/>
                  </a:moveTo>
                  <a:lnTo>
                    <a:pt x="450799" y="1759746"/>
                  </a:lnTo>
                  <a:lnTo>
                    <a:pt x="450405" y="1759746"/>
                  </a:lnTo>
                  <a:lnTo>
                    <a:pt x="450531" y="1760001"/>
                  </a:lnTo>
                  <a:lnTo>
                    <a:pt x="451352" y="1761016"/>
                  </a:lnTo>
                  <a:close/>
                </a:path>
                <a:path w="2360295" h="1867535">
                  <a:moveTo>
                    <a:pt x="450531" y="1760001"/>
                  </a:moveTo>
                  <a:lnTo>
                    <a:pt x="450405" y="1759746"/>
                  </a:lnTo>
                  <a:lnTo>
                    <a:pt x="450531" y="1760001"/>
                  </a:lnTo>
                  <a:close/>
                </a:path>
                <a:path w="2360295" h="1867535">
                  <a:moveTo>
                    <a:pt x="451036" y="1761016"/>
                  </a:moveTo>
                  <a:lnTo>
                    <a:pt x="451352" y="1761016"/>
                  </a:lnTo>
                  <a:lnTo>
                    <a:pt x="450531" y="1760001"/>
                  </a:lnTo>
                  <a:lnTo>
                    <a:pt x="451036" y="1761016"/>
                  </a:lnTo>
                  <a:close/>
                </a:path>
                <a:path w="2360295" h="1867535">
                  <a:moveTo>
                    <a:pt x="458854" y="1766096"/>
                  </a:moveTo>
                  <a:lnTo>
                    <a:pt x="459327" y="1766096"/>
                  </a:lnTo>
                  <a:lnTo>
                    <a:pt x="459880" y="1764826"/>
                  </a:lnTo>
                  <a:lnTo>
                    <a:pt x="459090" y="1764826"/>
                  </a:lnTo>
                  <a:lnTo>
                    <a:pt x="460038" y="1763556"/>
                  </a:lnTo>
                  <a:lnTo>
                    <a:pt x="459248" y="1763556"/>
                  </a:lnTo>
                  <a:lnTo>
                    <a:pt x="458617" y="1761018"/>
                  </a:lnTo>
                  <a:lnTo>
                    <a:pt x="458617" y="1762286"/>
                  </a:lnTo>
                  <a:lnTo>
                    <a:pt x="458301" y="1762286"/>
                  </a:lnTo>
                  <a:lnTo>
                    <a:pt x="457748" y="1763556"/>
                  </a:lnTo>
                  <a:lnTo>
                    <a:pt x="458854" y="1766096"/>
                  </a:lnTo>
                  <a:close/>
                </a:path>
                <a:path w="2360295" h="1867535">
                  <a:moveTo>
                    <a:pt x="452852" y="1764826"/>
                  </a:moveTo>
                  <a:lnTo>
                    <a:pt x="454669" y="1764826"/>
                  </a:lnTo>
                  <a:lnTo>
                    <a:pt x="454274" y="1763556"/>
                  </a:lnTo>
                  <a:lnTo>
                    <a:pt x="454669" y="1763556"/>
                  </a:lnTo>
                  <a:lnTo>
                    <a:pt x="455063" y="1762286"/>
                  </a:lnTo>
                  <a:lnTo>
                    <a:pt x="452379" y="1762286"/>
                  </a:lnTo>
                  <a:lnTo>
                    <a:pt x="452852" y="1764826"/>
                  </a:lnTo>
                  <a:close/>
                </a:path>
                <a:path w="2360295" h="1867535">
                  <a:moveTo>
                    <a:pt x="451562" y="1764233"/>
                  </a:moveTo>
                  <a:lnTo>
                    <a:pt x="451352" y="1763556"/>
                  </a:lnTo>
                  <a:lnTo>
                    <a:pt x="450720" y="1763556"/>
                  </a:lnTo>
                  <a:lnTo>
                    <a:pt x="451562" y="1764233"/>
                  </a:lnTo>
                  <a:close/>
                </a:path>
                <a:path w="2360295" h="1867535">
                  <a:moveTo>
                    <a:pt x="451747" y="1764826"/>
                  </a:moveTo>
                  <a:lnTo>
                    <a:pt x="452300" y="1764826"/>
                  </a:lnTo>
                  <a:lnTo>
                    <a:pt x="451562" y="1764233"/>
                  </a:lnTo>
                  <a:lnTo>
                    <a:pt x="451747" y="1764826"/>
                  </a:lnTo>
                  <a:close/>
                </a:path>
                <a:path w="2360295" h="1867535">
                  <a:moveTo>
                    <a:pt x="450168" y="1767366"/>
                  </a:moveTo>
                  <a:lnTo>
                    <a:pt x="454274" y="1767366"/>
                  </a:lnTo>
                  <a:lnTo>
                    <a:pt x="454847" y="1766137"/>
                  </a:lnTo>
                  <a:lnTo>
                    <a:pt x="454116" y="1766096"/>
                  </a:lnTo>
                  <a:lnTo>
                    <a:pt x="453563" y="1764826"/>
                  </a:lnTo>
                  <a:lnTo>
                    <a:pt x="452300" y="1764826"/>
                  </a:lnTo>
                  <a:lnTo>
                    <a:pt x="450168" y="1767366"/>
                  </a:lnTo>
                  <a:close/>
                </a:path>
                <a:path w="2360295" h="1867535">
                  <a:moveTo>
                    <a:pt x="446377" y="1766096"/>
                  </a:moveTo>
                  <a:lnTo>
                    <a:pt x="447088" y="1766096"/>
                  </a:lnTo>
                  <a:lnTo>
                    <a:pt x="446614" y="1764826"/>
                  </a:lnTo>
                  <a:lnTo>
                    <a:pt x="446377" y="1766096"/>
                  </a:lnTo>
                  <a:close/>
                </a:path>
                <a:path w="2360295" h="1867535">
                  <a:moveTo>
                    <a:pt x="457748" y="1767366"/>
                  </a:moveTo>
                  <a:lnTo>
                    <a:pt x="459643" y="1766096"/>
                  </a:lnTo>
                  <a:lnTo>
                    <a:pt x="457116" y="1766096"/>
                  </a:lnTo>
                  <a:lnTo>
                    <a:pt x="457748" y="1767366"/>
                  </a:lnTo>
                  <a:close/>
                </a:path>
                <a:path w="2360295" h="1867535">
                  <a:moveTo>
                    <a:pt x="448351" y="1768636"/>
                  </a:moveTo>
                  <a:lnTo>
                    <a:pt x="447482" y="1766096"/>
                  </a:lnTo>
                  <a:lnTo>
                    <a:pt x="445824" y="1766096"/>
                  </a:lnTo>
                  <a:lnTo>
                    <a:pt x="445982" y="1767366"/>
                  </a:lnTo>
                  <a:lnTo>
                    <a:pt x="446614" y="1767366"/>
                  </a:lnTo>
                  <a:lnTo>
                    <a:pt x="448351" y="1768636"/>
                  </a:lnTo>
                  <a:close/>
                </a:path>
                <a:path w="2360295" h="1867535">
                  <a:moveTo>
                    <a:pt x="454274" y="1767366"/>
                  </a:moveTo>
                  <a:lnTo>
                    <a:pt x="455120" y="1766686"/>
                  </a:lnTo>
                  <a:lnTo>
                    <a:pt x="454847" y="1766137"/>
                  </a:lnTo>
                  <a:lnTo>
                    <a:pt x="454274" y="1767366"/>
                  </a:lnTo>
                  <a:close/>
                </a:path>
                <a:path w="2360295" h="1867535">
                  <a:moveTo>
                    <a:pt x="451234" y="1774986"/>
                  </a:moveTo>
                  <a:lnTo>
                    <a:pt x="459407" y="1774986"/>
                  </a:lnTo>
                  <a:lnTo>
                    <a:pt x="459392" y="1774748"/>
                  </a:lnTo>
                  <a:lnTo>
                    <a:pt x="457275" y="1773716"/>
                  </a:lnTo>
                  <a:lnTo>
                    <a:pt x="459012" y="1772446"/>
                  </a:lnTo>
                  <a:lnTo>
                    <a:pt x="456801" y="1772446"/>
                  </a:lnTo>
                  <a:lnTo>
                    <a:pt x="456327" y="1771176"/>
                  </a:lnTo>
                  <a:lnTo>
                    <a:pt x="455458" y="1769906"/>
                  </a:lnTo>
                  <a:lnTo>
                    <a:pt x="455458" y="1767366"/>
                  </a:lnTo>
                  <a:lnTo>
                    <a:pt x="455120" y="1766686"/>
                  </a:lnTo>
                  <a:lnTo>
                    <a:pt x="454274" y="1767366"/>
                  </a:lnTo>
                  <a:lnTo>
                    <a:pt x="453010" y="1767366"/>
                  </a:lnTo>
                  <a:lnTo>
                    <a:pt x="452616" y="1768636"/>
                  </a:lnTo>
                  <a:lnTo>
                    <a:pt x="449931" y="1768636"/>
                  </a:lnTo>
                  <a:lnTo>
                    <a:pt x="448273" y="1771176"/>
                  </a:lnTo>
                  <a:lnTo>
                    <a:pt x="452142" y="1771176"/>
                  </a:lnTo>
                  <a:lnTo>
                    <a:pt x="450957" y="1773716"/>
                  </a:lnTo>
                  <a:lnTo>
                    <a:pt x="454353" y="1773716"/>
                  </a:lnTo>
                  <a:lnTo>
                    <a:pt x="451469" y="1774626"/>
                  </a:lnTo>
                  <a:lnTo>
                    <a:pt x="451234" y="1774986"/>
                  </a:lnTo>
                  <a:close/>
                </a:path>
                <a:path w="2360295" h="1867535">
                  <a:moveTo>
                    <a:pt x="446693" y="1768636"/>
                  </a:moveTo>
                  <a:lnTo>
                    <a:pt x="446614" y="1767366"/>
                  </a:lnTo>
                  <a:lnTo>
                    <a:pt x="446377" y="1767366"/>
                  </a:lnTo>
                  <a:lnTo>
                    <a:pt x="446693" y="1768636"/>
                  </a:lnTo>
                  <a:close/>
                </a:path>
                <a:path w="2360295" h="1867535">
                  <a:moveTo>
                    <a:pt x="456801" y="1769906"/>
                  </a:moveTo>
                  <a:lnTo>
                    <a:pt x="457669" y="1769906"/>
                  </a:lnTo>
                  <a:lnTo>
                    <a:pt x="457669" y="1768636"/>
                  </a:lnTo>
                  <a:lnTo>
                    <a:pt x="456011" y="1768636"/>
                  </a:lnTo>
                  <a:lnTo>
                    <a:pt x="456801" y="1769906"/>
                  </a:lnTo>
                  <a:close/>
                </a:path>
                <a:path w="2360295" h="1867535">
                  <a:moveTo>
                    <a:pt x="459249" y="1771176"/>
                  </a:moveTo>
                  <a:lnTo>
                    <a:pt x="461144" y="1771176"/>
                  </a:lnTo>
                  <a:lnTo>
                    <a:pt x="459643" y="1769906"/>
                  </a:lnTo>
                  <a:lnTo>
                    <a:pt x="459249" y="1769906"/>
                  </a:lnTo>
                  <a:lnTo>
                    <a:pt x="459249" y="1771176"/>
                  </a:lnTo>
                  <a:close/>
                </a:path>
                <a:path w="2360295" h="1867535">
                  <a:moveTo>
                    <a:pt x="456801" y="1772446"/>
                  </a:moveTo>
                  <a:lnTo>
                    <a:pt x="457748" y="1772446"/>
                  </a:lnTo>
                  <a:lnTo>
                    <a:pt x="457275" y="1771176"/>
                  </a:lnTo>
                  <a:lnTo>
                    <a:pt x="457748" y="1769906"/>
                  </a:lnTo>
                  <a:lnTo>
                    <a:pt x="457275" y="1769906"/>
                  </a:lnTo>
                  <a:lnTo>
                    <a:pt x="456959" y="1771176"/>
                  </a:lnTo>
                  <a:lnTo>
                    <a:pt x="456801" y="1772446"/>
                  </a:lnTo>
                  <a:close/>
                </a:path>
                <a:path w="2360295" h="1867535">
                  <a:moveTo>
                    <a:pt x="458933" y="1772446"/>
                  </a:moveTo>
                  <a:lnTo>
                    <a:pt x="460038" y="1772446"/>
                  </a:lnTo>
                  <a:lnTo>
                    <a:pt x="459880" y="1771176"/>
                  </a:lnTo>
                  <a:lnTo>
                    <a:pt x="458775" y="1771176"/>
                  </a:lnTo>
                  <a:lnTo>
                    <a:pt x="458933" y="1772446"/>
                  </a:lnTo>
                  <a:close/>
                </a:path>
                <a:path w="2360295" h="1867535">
                  <a:moveTo>
                    <a:pt x="459170" y="1773716"/>
                  </a:moveTo>
                  <a:lnTo>
                    <a:pt x="460117" y="1773716"/>
                  </a:lnTo>
                  <a:lnTo>
                    <a:pt x="460354" y="1772446"/>
                  </a:lnTo>
                  <a:lnTo>
                    <a:pt x="459407" y="1772446"/>
                  </a:lnTo>
                  <a:lnTo>
                    <a:pt x="459170" y="1773716"/>
                  </a:lnTo>
                  <a:close/>
                </a:path>
                <a:path w="2360295" h="1867535">
                  <a:moveTo>
                    <a:pt x="459458" y="1774780"/>
                  </a:moveTo>
                  <a:lnTo>
                    <a:pt x="459722" y="1773716"/>
                  </a:lnTo>
                  <a:lnTo>
                    <a:pt x="459328" y="1773716"/>
                  </a:lnTo>
                  <a:lnTo>
                    <a:pt x="459392" y="1774748"/>
                  </a:lnTo>
                  <a:close/>
                </a:path>
                <a:path w="2360295" h="1867535">
                  <a:moveTo>
                    <a:pt x="450010" y="1776256"/>
                  </a:moveTo>
                  <a:lnTo>
                    <a:pt x="450404" y="1776256"/>
                  </a:lnTo>
                  <a:lnTo>
                    <a:pt x="450874" y="1775537"/>
                  </a:lnTo>
                  <a:lnTo>
                    <a:pt x="450325" y="1774986"/>
                  </a:lnTo>
                  <a:lnTo>
                    <a:pt x="451469" y="1774626"/>
                  </a:lnTo>
                  <a:lnTo>
                    <a:pt x="452063" y="1773716"/>
                  </a:lnTo>
                  <a:lnTo>
                    <a:pt x="450404" y="1773716"/>
                  </a:lnTo>
                  <a:lnTo>
                    <a:pt x="450178" y="1774626"/>
                  </a:lnTo>
                  <a:lnTo>
                    <a:pt x="450054" y="1775537"/>
                  </a:lnTo>
                  <a:lnTo>
                    <a:pt x="450010" y="1776256"/>
                  </a:lnTo>
                  <a:close/>
                </a:path>
                <a:path w="2360295" h="1867535">
                  <a:moveTo>
                    <a:pt x="450874" y="1775537"/>
                  </a:moveTo>
                  <a:lnTo>
                    <a:pt x="451469" y="1774626"/>
                  </a:lnTo>
                  <a:lnTo>
                    <a:pt x="450325" y="1774986"/>
                  </a:lnTo>
                  <a:lnTo>
                    <a:pt x="450874" y="1775537"/>
                  </a:lnTo>
                  <a:close/>
                </a:path>
                <a:path w="2360295" h="1867535">
                  <a:moveTo>
                    <a:pt x="450404" y="1778796"/>
                  </a:moveTo>
                  <a:lnTo>
                    <a:pt x="457512" y="1778796"/>
                  </a:lnTo>
                  <a:lnTo>
                    <a:pt x="457590" y="1777526"/>
                  </a:lnTo>
                  <a:lnTo>
                    <a:pt x="458933" y="1777526"/>
                  </a:lnTo>
                  <a:lnTo>
                    <a:pt x="459880" y="1774986"/>
                  </a:lnTo>
                  <a:lnTo>
                    <a:pt x="459458" y="1774780"/>
                  </a:lnTo>
                  <a:lnTo>
                    <a:pt x="459407" y="1774986"/>
                  </a:lnTo>
                  <a:lnTo>
                    <a:pt x="451234" y="1774986"/>
                  </a:lnTo>
                  <a:lnTo>
                    <a:pt x="450874" y="1775537"/>
                  </a:lnTo>
                  <a:lnTo>
                    <a:pt x="451589" y="1776256"/>
                  </a:lnTo>
                  <a:lnTo>
                    <a:pt x="452694" y="1776256"/>
                  </a:lnTo>
                  <a:lnTo>
                    <a:pt x="450562" y="1777526"/>
                  </a:lnTo>
                  <a:lnTo>
                    <a:pt x="450404" y="1778796"/>
                  </a:lnTo>
                  <a:close/>
                </a:path>
                <a:path w="2360295" h="1867535">
                  <a:moveTo>
                    <a:pt x="450483" y="1783876"/>
                  </a:moveTo>
                  <a:lnTo>
                    <a:pt x="458143" y="1783876"/>
                  </a:lnTo>
                  <a:lnTo>
                    <a:pt x="459801" y="1780066"/>
                  </a:lnTo>
                  <a:lnTo>
                    <a:pt x="457590" y="1778796"/>
                  </a:lnTo>
                  <a:lnTo>
                    <a:pt x="450089" y="1778796"/>
                  </a:lnTo>
                  <a:lnTo>
                    <a:pt x="448904" y="1776256"/>
                  </a:lnTo>
                  <a:lnTo>
                    <a:pt x="447956" y="1778796"/>
                  </a:lnTo>
                  <a:lnTo>
                    <a:pt x="446851" y="1780066"/>
                  </a:lnTo>
                  <a:lnTo>
                    <a:pt x="447877" y="1780066"/>
                  </a:lnTo>
                  <a:lnTo>
                    <a:pt x="447285" y="1781336"/>
                  </a:lnTo>
                  <a:lnTo>
                    <a:pt x="450404" y="1781336"/>
                  </a:lnTo>
                  <a:lnTo>
                    <a:pt x="450483" y="1783876"/>
                  </a:lnTo>
                  <a:close/>
                </a:path>
                <a:path w="2360295" h="1867535">
                  <a:moveTo>
                    <a:pt x="459091" y="1778796"/>
                  </a:moveTo>
                  <a:lnTo>
                    <a:pt x="459249" y="1778796"/>
                  </a:lnTo>
                  <a:lnTo>
                    <a:pt x="459486" y="1777526"/>
                  </a:lnTo>
                  <a:lnTo>
                    <a:pt x="458933" y="1777526"/>
                  </a:lnTo>
                  <a:lnTo>
                    <a:pt x="459091" y="1778796"/>
                  </a:lnTo>
                  <a:close/>
                </a:path>
                <a:path w="2360295" h="1867535">
                  <a:moveTo>
                    <a:pt x="450483" y="1786416"/>
                  </a:moveTo>
                  <a:lnTo>
                    <a:pt x="459486" y="1786416"/>
                  </a:lnTo>
                  <a:lnTo>
                    <a:pt x="459328" y="1785146"/>
                  </a:lnTo>
                  <a:lnTo>
                    <a:pt x="459565" y="1785146"/>
                  </a:lnTo>
                  <a:lnTo>
                    <a:pt x="459643" y="1783876"/>
                  </a:lnTo>
                  <a:lnTo>
                    <a:pt x="459723" y="1781336"/>
                  </a:lnTo>
                  <a:lnTo>
                    <a:pt x="459564" y="1782606"/>
                  </a:lnTo>
                  <a:lnTo>
                    <a:pt x="459091" y="1783876"/>
                  </a:lnTo>
                  <a:lnTo>
                    <a:pt x="447640" y="1783876"/>
                  </a:lnTo>
                  <a:lnTo>
                    <a:pt x="450483" y="1786416"/>
                  </a:lnTo>
                  <a:close/>
                </a:path>
                <a:path w="2360295" h="1867535">
                  <a:moveTo>
                    <a:pt x="448983" y="1782606"/>
                  </a:moveTo>
                  <a:lnTo>
                    <a:pt x="449773" y="1782606"/>
                  </a:lnTo>
                  <a:lnTo>
                    <a:pt x="450010" y="1781336"/>
                  </a:lnTo>
                  <a:lnTo>
                    <a:pt x="448825" y="1781336"/>
                  </a:lnTo>
                  <a:lnTo>
                    <a:pt x="448983" y="1782606"/>
                  </a:lnTo>
                  <a:close/>
                </a:path>
                <a:path w="2360295" h="1867535">
                  <a:moveTo>
                    <a:pt x="446693" y="1782606"/>
                  </a:moveTo>
                  <a:lnTo>
                    <a:pt x="448509" y="1781336"/>
                  </a:lnTo>
                  <a:lnTo>
                    <a:pt x="447285" y="1781336"/>
                  </a:lnTo>
                  <a:lnTo>
                    <a:pt x="446693" y="1782606"/>
                  </a:lnTo>
                  <a:close/>
                </a:path>
                <a:path w="2360295" h="1867535">
                  <a:moveTo>
                    <a:pt x="448193" y="1796576"/>
                  </a:moveTo>
                  <a:lnTo>
                    <a:pt x="457274" y="1796576"/>
                  </a:lnTo>
                  <a:lnTo>
                    <a:pt x="457274" y="1795306"/>
                  </a:lnTo>
                  <a:lnTo>
                    <a:pt x="457827" y="1795306"/>
                  </a:lnTo>
                  <a:lnTo>
                    <a:pt x="458380" y="1794036"/>
                  </a:lnTo>
                  <a:lnTo>
                    <a:pt x="457590" y="1794036"/>
                  </a:lnTo>
                  <a:lnTo>
                    <a:pt x="457669" y="1792766"/>
                  </a:lnTo>
                  <a:lnTo>
                    <a:pt x="459012" y="1792766"/>
                  </a:lnTo>
                  <a:lnTo>
                    <a:pt x="459248" y="1791496"/>
                  </a:lnTo>
                  <a:lnTo>
                    <a:pt x="459485" y="1791496"/>
                  </a:lnTo>
                  <a:lnTo>
                    <a:pt x="458775" y="1788956"/>
                  </a:lnTo>
                  <a:lnTo>
                    <a:pt x="459880" y="1786416"/>
                  </a:lnTo>
                  <a:lnTo>
                    <a:pt x="460591" y="1785146"/>
                  </a:lnTo>
                  <a:lnTo>
                    <a:pt x="460749" y="1783876"/>
                  </a:lnTo>
                  <a:lnTo>
                    <a:pt x="460196" y="1783876"/>
                  </a:lnTo>
                  <a:lnTo>
                    <a:pt x="459959" y="1785146"/>
                  </a:lnTo>
                  <a:lnTo>
                    <a:pt x="459723" y="1785146"/>
                  </a:lnTo>
                  <a:lnTo>
                    <a:pt x="459486" y="1786416"/>
                  </a:lnTo>
                  <a:lnTo>
                    <a:pt x="450483" y="1786416"/>
                  </a:lnTo>
                  <a:lnTo>
                    <a:pt x="448272" y="1787686"/>
                  </a:lnTo>
                  <a:lnTo>
                    <a:pt x="451273" y="1788956"/>
                  </a:lnTo>
                  <a:lnTo>
                    <a:pt x="448430" y="1788956"/>
                  </a:lnTo>
                  <a:lnTo>
                    <a:pt x="450009" y="1790226"/>
                  </a:lnTo>
                  <a:lnTo>
                    <a:pt x="449062" y="1791496"/>
                  </a:lnTo>
                  <a:lnTo>
                    <a:pt x="449930" y="1794036"/>
                  </a:lnTo>
                  <a:lnTo>
                    <a:pt x="449615" y="1795306"/>
                  </a:lnTo>
                  <a:lnTo>
                    <a:pt x="448193" y="1796576"/>
                  </a:lnTo>
                  <a:close/>
                </a:path>
                <a:path w="2360295" h="1867535">
                  <a:moveTo>
                    <a:pt x="450878" y="1819436"/>
                  </a:moveTo>
                  <a:lnTo>
                    <a:pt x="460038" y="1819436"/>
                  </a:lnTo>
                  <a:lnTo>
                    <a:pt x="459327" y="1814356"/>
                  </a:lnTo>
                  <a:lnTo>
                    <a:pt x="459090" y="1814356"/>
                  </a:lnTo>
                  <a:lnTo>
                    <a:pt x="460749" y="1811816"/>
                  </a:lnTo>
                  <a:lnTo>
                    <a:pt x="459248" y="1809276"/>
                  </a:lnTo>
                  <a:lnTo>
                    <a:pt x="460907" y="1804196"/>
                  </a:lnTo>
                  <a:lnTo>
                    <a:pt x="459722" y="1802926"/>
                  </a:lnTo>
                  <a:lnTo>
                    <a:pt x="459683" y="1801656"/>
                  </a:lnTo>
                  <a:lnTo>
                    <a:pt x="459564" y="1799116"/>
                  </a:lnTo>
                  <a:lnTo>
                    <a:pt x="460433" y="1797846"/>
                  </a:lnTo>
                  <a:lnTo>
                    <a:pt x="459248" y="1796576"/>
                  </a:lnTo>
                  <a:lnTo>
                    <a:pt x="449299" y="1796576"/>
                  </a:lnTo>
                  <a:lnTo>
                    <a:pt x="448746" y="1797846"/>
                  </a:lnTo>
                  <a:lnTo>
                    <a:pt x="447877" y="1797846"/>
                  </a:lnTo>
                  <a:lnTo>
                    <a:pt x="448667" y="1799116"/>
                  </a:lnTo>
                  <a:lnTo>
                    <a:pt x="450404" y="1799116"/>
                  </a:lnTo>
                  <a:lnTo>
                    <a:pt x="450562" y="1800386"/>
                  </a:lnTo>
                  <a:lnTo>
                    <a:pt x="449062" y="1800386"/>
                  </a:lnTo>
                  <a:lnTo>
                    <a:pt x="449378" y="1801656"/>
                  </a:lnTo>
                  <a:lnTo>
                    <a:pt x="453721" y="1801656"/>
                  </a:lnTo>
                  <a:lnTo>
                    <a:pt x="451589" y="1804196"/>
                  </a:lnTo>
                  <a:lnTo>
                    <a:pt x="452536" y="1805466"/>
                  </a:lnTo>
                  <a:lnTo>
                    <a:pt x="453800" y="1806736"/>
                  </a:lnTo>
                  <a:lnTo>
                    <a:pt x="453010" y="1808006"/>
                  </a:lnTo>
                  <a:lnTo>
                    <a:pt x="451589" y="1810546"/>
                  </a:lnTo>
                  <a:lnTo>
                    <a:pt x="451431" y="1810546"/>
                  </a:lnTo>
                  <a:lnTo>
                    <a:pt x="451431" y="1811816"/>
                  </a:lnTo>
                  <a:lnTo>
                    <a:pt x="447562" y="1811816"/>
                  </a:lnTo>
                  <a:lnTo>
                    <a:pt x="446772" y="1813086"/>
                  </a:lnTo>
                  <a:lnTo>
                    <a:pt x="447009" y="1814356"/>
                  </a:lnTo>
                  <a:lnTo>
                    <a:pt x="447009" y="1815626"/>
                  </a:lnTo>
                  <a:lnTo>
                    <a:pt x="449931" y="1815626"/>
                  </a:lnTo>
                  <a:lnTo>
                    <a:pt x="450957" y="1816896"/>
                  </a:lnTo>
                  <a:lnTo>
                    <a:pt x="450484" y="1816896"/>
                  </a:lnTo>
                  <a:lnTo>
                    <a:pt x="453168" y="1818166"/>
                  </a:lnTo>
                  <a:lnTo>
                    <a:pt x="450641" y="1818166"/>
                  </a:lnTo>
                  <a:lnTo>
                    <a:pt x="450878" y="1819436"/>
                  </a:lnTo>
                  <a:close/>
                </a:path>
                <a:path w="2360295" h="1867535">
                  <a:moveTo>
                    <a:pt x="446182" y="1797695"/>
                  </a:moveTo>
                  <a:lnTo>
                    <a:pt x="448825" y="1796576"/>
                  </a:lnTo>
                  <a:lnTo>
                    <a:pt x="445903" y="1796576"/>
                  </a:lnTo>
                  <a:lnTo>
                    <a:pt x="446182" y="1797695"/>
                  </a:lnTo>
                  <a:close/>
                </a:path>
                <a:path w="2360295" h="1867535">
                  <a:moveTo>
                    <a:pt x="446754" y="1798725"/>
                  </a:moveTo>
                  <a:lnTo>
                    <a:pt x="446535" y="1797846"/>
                  </a:lnTo>
                  <a:lnTo>
                    <a:pt x="446219" y="1797846"/>
                  </a:lnTo>
                  <a:lnTo>
                    <a:pt x="446182" y="1797695"/>
                  </a:lnTo>
                  <a:lnTo>
                    <a:pt x="445824" y="1797846"/>
                  </a:lnTo>
                  <a:lnTo>
                    <a:pt x="446754" y="1798725"/>
                  </a:lnTo>
                  <a:close/>
                </a:path>
                <a:path w="2360295" h="1867535">
                  <a:moveTo>
                    <a:pt x="446851" y="1799116"/>
                  </a:moveTo>
                  <a:lnTo>
                    <a:pt x="447167" y="1799116"/>
                  </a:lnTo>
                  <a:lnTo>
                    <a:pt x="446754" y="1798725"/>
                  </a:lnTo>
                  <a:lnTo>
                    <a:pt x="446851" y="1799116"/>
                  </a:lnTo>
                  <a:close/>
                </a:path>
                <a:path w="2360295" h="1867535">
                  <a:moveTo>
                    <a:pt x="451357" y="1802844"/>
                  </a:moveTo>
                  <a:lnTo>
                    <a:pt x="453721" y="1801656"/>
                  </a:lnTo>
                  <a:lnTo>
                    <a:pt x="451431" y="1801656"/>
                  </a:lnTo>
                  <a:lnTo>
                    <a:pt x="451357" y="1802844"/>
                  </a:lnTo>
                  <a:close/>
                </a:path>
                <a:path w="2360295" h="1867535">
                  <a:moveTo>
                    <a:pt x="451194" y="1802926"/>
                  </a:moveTo>
                  <a:lnTo>
                    <a:pt x="451352" y="1802926"/>
                  </a:lnTo>
                  <a:lnTo>
                    <a:pt x="451194" y="1802926"/>
                  </a:lnTo>
                  <a:close/>
                </a:path>
                <a:path w="2360295" h="1867535">
                  <a:moveTo>
                    <a:pt x="448509" y="1818166"/>
                  </a:moveTo>
                  <a:lnTo>
                    <a:pt x="449536" y="1815626"/>
                  </a:lnTo>
                  <a:lnTo>
                    <a:pt x="448746" y="1815626"/>
                  </a:lnTo>
                  <a:lnTo>
                    <a:pt x="448509" y="1818166"/>
                  </a:lnTo>
                  <a:close/>
                </a:path>
                <a:path w="2360295" h="1867535">
                  <a:moveTo>
                    <a:pt x="449845" y="1819330"/>
                  </a:moveTo>
                  <a:lnTo>
                    <a:pt x="450641" y="1818166"/>
                  </a:lnTo>
                  <a:lnTo>
                    <a:pt x="449773" y="1818166"/>
                  </a:lnTo>
                  <a:lnTo>
                    <a:pt x="449845" y="1819330"/>
                  </a:lnTo>
                  <a:close/>
                </a:path>
                <a:path w="2360295" h="1867535">
                  <a:moveTo>
                    <a:pt x="449773" y="1819436"/>
                  </a:moveTo>
                  <a:close/>
                </a:path>
                <a:path w="2360295" h="1867535">
                  <a:moveTo>
                    <a:pt x="451431" y="1820706"/>
                  </a:moveTo>
                  <a:lnTo>
                    <a:pt x="459169" y="1820706"/>
                  </a:lnTo>
                  <a:lnTo>
                    <a:pt x="458064" y="1819436"/>
                  </a:lnTo>
                  <a:lnTo>
                    <a:pt x="451273" y="1819436"/>
                  </a:lnTo>
                  <a:lnTo>
                    <a:pt x="451431" y="1820706"/>
                  </a:lnTo>
                  <a:close/>
                </a:path>
                <a:path w="2360295" h="1867535">
                  <a:moveTo>
                    <a:pt x="447719" y="1820706"/>
                  </a:moveTo>
                  <a:lnTo>
                    <a:pt x="448035" y="1820706"/>
                  </a:lnTo>
                  <a:lnTo>
                    <a:pt x="447956" y="1819436"/>
                  </a:lnTo>
                  <a:lnTo>
                    <a:pt x="447719" y="1820706"/>
                  </a:lnTo>
                  <a:close/>
                </a:path>
                <a:path w="2360295" h="1867535">
                  <a:moveTo>
                    <a:pt x="446061" y="1820706"/>
                  </a:moveTo>
                  <a:lnTo>
                    <a:pt x="447719" y="1820706"/>
                  </a:lnTo>
                  <a:lnTo>
                    <a:pt x="445903" y="1819436"/>
                  </a:lnTo>
                  <a:lnTo>
                    <a:pt x="446061" y="1820706"/>
                  </a:lnTo>
                  <a:close/>
                </a:path>
                <a:path w="2360295" h="1867535">
                  <a:moveTo>
                    <a:pt x="461222" y="1826955"/>
                  </a:moveTo>
                  <a:lnTo>
                    <a:pt x="459484" y="1824796"/>
                  </a:lnTo>
                  <a:lnTo>
                    <a:pt x="460432" y="1824415"/>
                  </a:lnTo>
                  <a:lnTo>
                    <a:pt x="459958" y="1823653"/>
                  </a:lnTo>
                  <a:lnTo>
                    <a:pt x="460669" y="1823145"/>
                  </a:lnTo>
                  <a:lnTo>
                    <a:pt x="460195" y="1822510"/>
                  </a:lnTo>
                  <a:lnTo>
                    <a:pt x="459721" y="1822002"/>
                  </a:lnTo>
                  <a:lnTo>
                    <a:pt x="450956" y="1822002"/>
                  </a:lnTo>
                  <a:lnTo>
                    <a:pt x="450877" y="1822256"/>
                  </a:lnTo>
                  <a:lnTo>
                    <a:pt x="451035" y="1822510"/>
                  </a:lnTo>
                  <a:lnTo>
                    <a:pt x="452457" y="1822764"/>
                  </a:lnTo>
                  <a:lnTo>
                    <a:pt x="453167" y="1823653"/>
                  </a:lnTo>
                  <a:lnTo>
                    <a:pt x="452615" y="1824542"/>
                  </a:lnTo>
                  <a:lnTo>
                    <a:pt x="451904" y="1825304"/>
                  </a:lnTo>
                  <a:lnTo>
                    <a:pt x="451351" y="1826066"/>
                  </a:lnTo>
                  <a:lnTo>
                    <a:pt x="450739" y="1826066"/>
                  </a:lnTo>
                  <a:lnTo>
                    <a:pt x="450187" y="1826574"/>
                  </a:lnTo>
                  <a:lnTo>
                    <a:pt x="459011" y="1826574"/>
                  </a:lnTo>
                  <a:lnTo>
                    <a:pt x="461222" y="1826955"/>
                  </a:lnTo>
                  <a:close/>
                </a:path>
                <a:path w="2360295" h="1867535">
                  <a:moveTo>
                    <a:pt x="447325" y="1823272"/>
                  </a:moveTo>
                  <a:lnTo>
                    <a:pt x="447640" y="1822891"/>
                  </a:lnTo>
                  <a:lnTo>
                    <a:pt x="448272" y="1822510"/>
                  </a:lnTo>
                  <a:lnTo>
                    <a:pt x="448351" y="1822002"/>
                  </a:lnTo>
                  <a:lnTo>
                    <a:pt x="447167" y="1822002"/>
                  </a:lnTo>
                  <a:lnTo>
                    <a:pt x="447272" y="1822510"/>
                  </a:lnTo>
                  <a:lnTo>
                    <a:pt x="447325" y="1823272"/>
                  </a:lnTo>
                  <a:close/>
                </a:path>
                <a:path w="2360295" h="1867535">
                  <a:moveTo>
                    <a:pt x="451380" y="1825426"/>
                  </a:moveTo>
                  <a:lnTo>
                    <a:pt x="451430" y="1824288"/>
                  </a:lnTo>
                  <a:lnTo>
                    <a:pt x="449835" y="1825266"/>
                  </a:lnTo>
                  <a:lnTo>
                    <a:pt x="451380" y="1825426"/>
                  </a:lnTo>
                  <a:close/>
                </a:path>
                <a:path w="2360295" h="1867535">
                  <a:moveTo>
                    <a:pt x="449722" y="1825254"/>
                  </a:moveTo>
                  <a:lnTo>
                    <a:pt x="449140" y="1824669"/>
                  </a:lnTo>
                  <a:lnTo>
                    <a:pt x="448982" y="1824669"/>
                  </a:lnTo>
                  <a:lnTo>
                    <a:pt x="448588" y="1824796"/>
                  </a:lnTo>
                  <a:lnTo>
                    <a:pt x="448272" y="1824923"/>
                  </a:lnTo>
                  <a:lnTo>
                    <a:pt x="448746" y="1825177"/>
                  </a:lnTo>
                  <a:lnTo>
                    <a:pt x="448982" y="1825177"/>
                  </a:lnTo>
                  <a:lnTo>
                    <a:pt x="449722" y="1825254"/>
                  </a:lnTo>
                  <a:close/>
                </a:path>
                <a:path w="2360295" h="1867535">
                  <a:moveTo>
                    <a:pt x="450739" y="1826066"/>
                  </a:moveTo>
                  <a:lnTo>
                    <a:pt x="451351" y="1826066"/>
                  </a:lnTo>
                  <a:lnTo>
                    <a:pt x="451377" y="1825480"/>
                  </a:lnTo>
                  <a:lnTo>
                    <a:pt x="450739" y="1826066"/>
                  </a:lnTo>
                  <a:close/>
                </a:path>
                <a:path w="2360295" h="1867535">
                  <a:moveTo>
                    <a:pt x="459326" y="1841560"/>
                  </a:moveTo>
                  <a:lnTo>
                    <a:pt x="459721" y="1839020"/>
                  </a:lnTo>
                  <a:lnTo>
                    <a:pt x="461143" y="1836734"/>
                  </a:lnTo>
                  <a:lnTo>
                    <a:pt x="460353" y="1834194"/>
                  </a:lnTo>
                  <a:lnTo>
                    <a:pt x="460116" y="1833305"/>
                  </a:lnTo>
                  <a:lnTo>
                    <a:pt x="460353" y="1832670"/>
                  </a:lnTo>
                  <a:lnTo>
                    <a:pt x="462011" y="1829622"/>
                  </a:lnTo>
                  <a:lnTo>
                    <a:pt x="458932" y="1829495"/>
                  </a:lnTo>
                  <a:lnTo>
                    <a:pt x="458458" y="1827971"/>
                  </a:lnTo>
                  <a:lnTo>
                    <a:pt x="458353" y="1827717"/>
                  </a:lnTo>
                  <a:lnTo>
                    <a:pt x="458300" y="1826701"/>
                  </a:lnTo>
                  <a:lnTo>
                    <a:pt x="458774" y="1826574"/>
                  </a:lnTo>
                  <a:lnTo>
                    <a:pt x="450187" y="1826574"/>
                  </a:lnTo>
                  <a:lnTo>
                    <a:pt x="449772" y="1826955"/>
                  </a:lnTo>
                  <a:lnTo>
                    <a:pt x="449456" y="1827209"/>
                  </a:lnTo>
                  <a:lnTo>
                    <a:pt x="449417" y="1827463"/>
                  </a:lnTo>
                  <a:lnTo>
                    <a:pt x="450246" y="1827463"/>
                  </a:lnTo>
                  <a:lnTo>
                    <a:pt x="450364" y="1828098"/>
                  </a:lnTo>
                  <a:lnTo>
                    <a:pt x="450325" y="1828225"/>
                  </a:lnTo>
                  <a:lnTo>
                    <a:pt x="449772" y="1828352"/>
                  </a:lnTo>
                  <a:lnTo>
                    <a:pt x="449141" y="1828606"/>
                  </a:lnTo>
                  <a:lnTo>
                    <a:pt x="448588" y="1828860"/>
                  </a:lnTo>
                  <a:lnTo>
                    <a:pt x="449614" y="1828860"/>
                  </a:lnTo>
                  <a:lnTo>
                    <a:pt x="449141" y="1829622"/>
                  </a:lnTo>
                  <a:lnTo>
                    <a:pt x="450562" y="1829622"/>
                  </a:lnTo>
                  <a:lnTo>
                    <a:pt x="450957" y="1830130"/>
                  </a:lnTo>
                  <a:lnTo>
                    <a:pt x="451431" y="1830638"/>
                  </a:lnTo>
                  <a:lnTo>
                    <a:pt x="451668" y="1831527"/>
                  </a:lnTo>
                  <a:lnTo>
                    <a:pt x="451115" y="1832035"/>
                  </a:lnTo>
                  <a:lnTo>
                    <a:pt x="450562" y="1833432"/>
                  </a:lnTo>
                  <a:lnTo>
                    <a:pt x="450720" y="1833813"/>
                  </a:lnTo>
                  <a:lnTo>
                    <a:pt x="452457" y="1836480"/>
                  </a:lnTo>
                  <a:lnTo>
                    <a:pt x="447998" y="1836480"/>
                  </a:lnTo>
                  <a:lnTo>
                    <a:pt x="448509" y="1837877"/>
                  </a:lnTo>
                  <a:lnTo>
                    <a:pt x="448588" y="1839147"/>
                  </a:lnTo>
                  <a:lnTo>
                    <a:pt x="448667" y="1839782"/>
                  </a:lnTo>
                  <a:lnTo>
                    <a:pt x="448983" y="1840036"/>
                  </a:lnTo>
                  <a:lnTo>
                    <a:pt x="457826" y="1840036"/>
                  </a:lnTo>
                  <a:lnTo>
                    <a:pt x="458379" y="1840925"/>
                  </a:lnTo>
                  <a:lnTo>
                    <a:pt x="458853" y="1841052"/>
                  </a:lnTo>
                  <a:lnTo>
                    <a:pt x="459326" y="1841560"/>
                  </a:lnTo>
                  <a:close/>
                </a:path>
                <a:path w="2360295" h="1867535">
                  <a:moveTo>
                    <a:pt x="449219" y="1828098"/>
                  </a:moveTo>
                  <a:lnTo>
                    <a:pt x="449456" y="1827971"/>
                  </a:lnTo>
                  <a:lnTo>
                    <a:pt x="449693" y="1827717"/>
                  </a:lnTo>
                  <a:lnTo>
                    <a:pt x="450009" y="1827463"/>
                  </a:lnTo>
                  <a:lnTo>
                    <a:pt x="449417" y="1827463"/>
                  </a:lnTo>
                  <a:lnTo>
                    <a:pt x="449377" y="1827717"/>
                  </a:lnTo>
                  <a:lnTo>
                    <a:pt x="449219" y="1828098"/>
                  </a:lnTo>
                  <a:close/>
                </a:path>
                <a:path w="2360295" h="1867535">
                  <a:moveTo>
                    <a:pt x="447640" y="1829114"/>
                  </a:moveTo>
                  <a:lnTo>
                    <a:pt x="449614" y="1828860"/>
                  </a:lnTo>
                  <a:lnTo>
                    <a:pt x="448272" y="1828860"/>
                  </a:lnTo>
                  <a:lnTo>
                    <a:pt x="447640" y="1829114"/>
                  </a:lnTo>
                  <a:close/>
                </a:path>
                <a:path w="2360295" h="1867535">
                  <a:moveTo>
                    <a:pt x="449535" y="1832924"/>
                  </a:moveTo>
                  <a:lnTo>
                    <a:pt x="449930" y="1832416"/>
                  </a:lnTo>
                  <a:lnTo>
                    <a:pt x="450562" y="1831273"/>
                  </a:lnTo>
                  <a:lnTo>
                    <a:pt x="449141" y="1830765"/>
                  </a:lnTo>
                  <a:lnTo>
                    <a:pt x="450878" y="1830130"/>
                  </a:lnTo>
                  <a:lnTo>
                    <a:pt x="450562" y="1829622"/>
                  </a:lnTo>
                  <a:lnTo>
                    <a:pt x="449141" y="1829622"/>
                  </a:lnTo>
                  <a:lnTo>
                    <a:pt x="448193" y="1831146"/>
                  </a:lnTo>
                  <a:lnTo>
                    <a:pt x="449456" y="1831400"/>
                  </a:lnTo>
                  <a:lnTo>
                    <a:pt x="449535" y="1831654"/>
                  </a:lnTo>
                  <a:lnTo>
                    <a:pt x="449377" y="1831908"/>
                  </a:lnTo>
                  <a:lnTo>
                    <a:pt x="449220" y="1832416"/>
                  </a:lnTo>
                  <a:lnTo>
                    <a:pt x="448983" y="1832670"/>
                  </a:lnTo>
                  <a:lnTo>
                    <a:pt x="449535" y="1832924"/>
                  </a:lnTo>
                  <a:close/>
                </a:path>
                <a:path w="2360295" h="1867535">
                  <a:moveTo>
                    <a:pt x="447998" y="1836480"/>
                  </a:moveTo>
                  <a:lnTo>
                    <a:pt x="452457" y="1836480"/>
                  </a:lnTo>
                  <a:lnTo>
                    <a:pt x="447719" y="1835718"/>
                  </a:lnTo>
                  <a:lnTo>
                    <a:pt x="447998" y="1836480"/>
                  </a:lnTo>
                  <a:close/>
                </a:path>
                <a:path w="2360295" h="1867535">
                  <a:moveTo>
                    <a:pt x="450167" y="1843592"/>
                  </a:moveTo>
                  <a:lnTo>
                    <a:pt x="456010" y="1843592"/>
                  </a:lnTo>
                  <a:lnTo>
                    <a:pt x="457713" y="1841687"/>
                  </a:lnTo>
                  <a:lnTo>
                    <a:pt x="457826" y="1840036"/>
                  </a:lnTo>
                  <a:lnTo>
                    <a:pt x="448983" y="1840036"/>
                  </a:lnTo>
                  <a:lnTo>
                    <a:pt x="449615" y="1840544"/>
                  </a:lnTo>
                  <a:lnTo>
                    <a:pt x="450641" y="1841052"/>
                  </a:lnTo>
                  <a:lnTo>
                    <a:pt x="451352" y="1841941"/>
                  </a:lnTo>
                  <a:lnTo>
                    <a:pt x="451510" y="1842195"/>
                  </a:lnTo>
                  <a:lnTo>
                    <a:pt x="449757" y="1842195"/>
                  </a:lnTo>
                  <a:lnTo>
                    <a:pt x="450009" y="1842957"/>
                  </a:lnTo>
                  <a:lnTo>
                    <a:pt x="450167" y="1843592"/>
                  </a:lnTo>
                  <a:close/>
                </a:path>
                <a:path w="2360295" h="1867535">
                  <a:moveTo>
                    <a:pt x="449757" y="1842195"/>
                  </a:moveTo>
                  <a:lnTo>
                    <a:pt x="451510" y="1842195"/>
                  </a:lnTo>
                  <a:lnTo>
                    <a:pt x="449378" y="1841052"/>
                  </a:lnTo>
                  <a:lnTo>
                    <a:pt x="449757" y="1842195"/>
                  </a:lnTo>
                  <a:close/>
                </a:path>
                <a:path w="2360295" h="1867535">
                  <a:moveTo>
                    <a:pt x="448424" y="1844989"/>
                  </a:moveTo>
                  <a:lnTo>
                    <a:pt x="449615" y="1844989"/>
                  </a:lnTo>
                  <a:lnTo>
                    <a:pt x="449220" y="1843973"/>
                  </a:lnTo>
                  <a:lnTo>
                    <a:pt x="448588" y="1841941"/>
                  </a:lnTo>
                  <a:lnTo>
                    <a:pt x="448272" y="1841687"/>
                  </a:lnTo>
                  <a:lnTo>
                    <a:pt x="448035" y="1841433"/>
                  </a:lnTo>
                  <a:lnTo>
                    <a:pt x="447719" y="1841179"/>
                  </a:lnTo>
                  <a:lnTo>
                    <a:pt x="447614" y="1841687"/>
                  </a:lnTo>
                  <a:lnTo>
                    <a:pt x="447719" y="1842957"/>
                  </a:lnTo>
                  <a:lnTo>
                    <a:pt x="446772" y="1843973"/>
                  </a:lnTo>
                  <a:lnTo>
                    <a:pt x="448424" y="1844989"/>
                  </a:lnTo>
                  <a:close/>
                </a:path>
                <a:path w="2360295" h="1867535">
                  <a:moveTo>
                    <a:pt x="449809" y="1846640"/>
                  </a:moveTo>
                  <a:lnTo>
                    <a:pt x="455852" y="1846640"/>
                  </a:lnTo>
                  <a:lnTo>
                    <a:pt x="455852" y="1846513"/>
                  </a:lnTo>
                  <a:lnTo>
                    <a:pt x="456799" y="1845878"/>
                  </a:lnTo>
                  <a:lnTo>
                    <a:pt x="457273" y="1845624"/>
                  </a:lnTo>
                  <a:lnTo>
                    <a:pt x="457668" y="1845497"/>
                  </a:lnTo>
                  <a:lnTo>
                    <a:pt x="458379" y="1845497"/>
                  </a:lnTo>
                  <a:lnTo>
                    <a:pt x="458694" y="1844481"/>
                  </a:lnTo>
                  <a:lnTo>
                    <a:pt x="458774" y="1842703"/>
                  </a:lnTo>
                  <a:lnTo>
                    <a:pt x="456010" y="1843592"/>
                  </a:lnTo>
                  <a:lnTo>
                    <a:pt x="450167" y="1843592"/>
                  </a:lnTo>
                  <a:lnTo>
                    <a:pt x="449772" y="1844227"/>
                  </a:lnTo>
                  <a:lnTo>
                    <a:pt x="449615" y="1844989"/>
                  </a:lnTo>
                  <a:lnTo>
                    <a:pt x="448424" y="1844989"/>
                  </a:lnTo>
                  <a:lnTo>
                    <a:pt x="448631" y="1845116"/>
                  </a:lnTo>
                  <a:lnTo>
                    <a:pt x="449457" y="1845624"/>
                  </a:lnTo>
                  <a:lnTo>
                    <a:pt x="448634" y="1845624"/>
                  </a:lnTo>
                  <a:lnTo>
                    <a:pt x="448617" y="1845878"/>
                  </a:lnTo>
                  <a:lnTo>
                    <a:pt x="450246" y="1845878"/>
                  </a:lnTo>
                  <a:lnTo>
                    <a:pt x="449809" y="1846640"/>
                  </a:lnTo>
                  <a:close/>
                </a:path>
                <a:path w="2360295" h="1867535">
                  <a:moveTo>
                    <a:pt x="448659" y="1845134"/>
                  </a:moveTo>
                  <a:close/>
                </a:path>
                <a:path w="2360295" h="1867535">
                  <a:moveTo>
                    <a:pt x="448641" y="1845515"/>
                  </a:moveTo>
                  <a:lnTo>
                    <a:pt x="448659" y="1845134"/>
                  </a:lnTo>
                  <a:lnTo>
                    <a:pt x="448509" y="1845497"/>
                  </a:lnTo>
                  <a:lnTo>
                    <a:pt x="448641" y="1845515"/>
                  </a:lnTo>
                  <a:close/>
                </a:path>
                <a:path w="2360295" h="1867535">
                  <a:moveTo>
                    <a:pt x="447246" y="1847402"/>
                  </a:moveTo>
                  <a:lnTo>
                    <a:pt x="447956" y="1846767"/>
                  </a:lnTo>
                  <a:lnTo>
                    <a:pt x="448503" y="1845497"/>
                  </a:lnTo>
                  <a:lnTo>
                    <a:pt x="446614" y="1845243"/>
                  </a:lnTo>
                  <a:lnTo>
                    <a:pt x="446677" y="1845878"/>
                  </a:lnTo>
                  <a:lnTo>
                    <a:pt x="447246" y="1847402"/>
                  </a:lnTo>
                  <a:close/>
                </a:path>
                <a:path w="2360295" h="1867535">
                  <a:moveTo>
                    <a:pt x="448634" y="1845624"/>
                  </a:moveTo>
                  <a:lnTo>
                    <a:pt x="449457" y="1845624"/>
                  </a:lnTo>
                  <a:lnTo>
                    <a:pt x="448641" y="1845515"/>
                  </a:lnTo>
                  <a:close/>
                </a:path>
                <a:path w="2360295" h="1867535">
                  <a:moveTo>
                    <a:pt x="448509" y="1847529"/>
                  </a:moveTo>
                  <a:lnTo>
                    <a:pt x="449141" y="1846894"/>
                  </a:lnTo>
                  <a:lnTo>
                    <a:pt x="450246" y="1845878"/>
                  </a:lnTo>
                  <a:lnTo>
                    <a:pt x="448617" y="1845878"/>
                  </a:lnTo>
                  <a:lnTo>
                    <a:pt x="448509" y="1847529"/>
                  </a:lnTo>
                  <a:close/>
                </a:path>
                <a:path w="2360295" h="1867535">
                  <a:moveTo>
                    <a:pt x="448350" y="1852355"/>
                  </a:moveTo>
                  <a:lnTo>
                    <a:pt x="448587" y="1852101"/>
                  </a:lnTo>
                  <a:lnTo>
                    <a:pt x="448903" y="1851847"/>
                  </a:lnTo>
                  <a:lnTo>
                    <a:pt x="449061" y="1851593"/>
                  </a:lnTo>
                  <a:lnTo>
                    <a:pt x="449271" y="1851339"/>
                  </a:lnTo>
                  <a:lnTo>
                    <a:pt x="449377" y="1850450"/>
                  </a:lnTo>
                  <a:lnTo>
                    <a:pt x="450324" y="1850196"/>
                  </a:lnTo>
                  <a:lnTo>
                    <a:pt x="458458" y="1850196"/>
                  </a:lnTo>
                  <a:lnTo>
                    <a:pt x="458379" y="1850069"/>
                  </a:lnTo>
                  <a:lnTo>
                    <a:pt x="458221" y="1850069"/>
                  </a:lnTo>
                  <a:lnTo>
                    <a:pt x="455931" y="1849688"/>
                  </a:lnTo>
                  <a:lnTo>
                    <a:pt x="457194" y="1847910"/>
                  </a:lnTo>
                  <a:lnTo>
                    <a:pt x="456957" y="1846640"/>
                  </a:lnTo>
                  <a:lnTo>
                    <a:pt x="456799" y="1846132"/>
                  </a:lnTo>
                  <a:lnTo>
                    <a:pt x="456484" y="1846259"/>
                  </a:lnTo>
                  <a:lnTo>
                    <a:pt x="456247" y="1846513"/>
                  </a:lnTo>
                  <a:lnTo>
                    <a:pt x="455931" y="1846640"/>
                  </a:lnTo>
                  <a:lnTo>
                    <a:pt x="449809" y="1846640"/>
                  </a:lnTo>
                  <a:lnTo>
                    <a:pt x="449518" y="1847148"/>
                  </a:lnTo>
                  <a:lnTo>
                    <a:pt x="450009" y="1847148"/>
                  </a:lnTo>
                  <a:lnTo>
                    <a:pt x="449614" y="1847656"/>
                  </a:lnTo>
                  <a:lnTo>
                    <a:pt x="449456" y="1848545"/>
                  </a:lnTo>
                  <a:lnTo>
                    <a:pt x="447955" y="1849180"/>
                  </a:lnTo>
                  <a:lnTo>
                    <a:pt x="447798" y="1851847"/>
                  </a:lnTo>
                  <a:lnTo>
                    <a:pt x="448193" y="1852101"/>
                  </a:lnTo>
                  <a:lnTo>
                    <a:pt x="448350" y="1852355"/>
                  </a:lnTo>
                  <a:close/>
                </a:path>
                <a:path w="2360295" h="1867535">
                  <a:moveTo>
                    <a:pt x="449299" y="1847529"/>
                  </a:moveTo>
                  <a:lnTo>
                    <a:pt x="450009" y="1847148"/>
                  </a:lnTo>
                  <a:lnTo>
                    <a:pt x="449518" y="1847148"/>
                  </a:lnTo>
                  <a:lnTo>
                    <a:pt x="449299" y="1847529"/>
                  </a:lnTo>
                  <a:close/>
                </a:path>
                <a:path w="2360295" h="1867535">
                  <a:moveTo>
                    <a:pt x="447873" y="1849180"/>
                  </a:moveTo>
                  <a:lnTo>
                    <a:pt x="447877" y="1849053"/>
                  </a:lnTo>
                  <a:lnTo>
                    <a:pt x="447873" y="1849180"/>
                  </a:lnTo>
                  <a:close/>
                </a:path>
                <a:path w="2360295" h="1867535">
                  <a:moveTo>
                    <a:pt x="459405" y="1856800"/>
                  </a:moveTo>
                  <a:lnTo>
                    <a:pt x="459879" y="1856800"/>
                  </a:lnTo>
                  <a:lnTo>
                    <a:pt x="460195" y="1856546"/>
                  </a:lnTo>
                  <a:lnTo>
                    <a:pt x="460353" y="1856546"/>
                  </a:lnTo>
                  <a:lnTo>
                    <a:pt x="459800" y="1855784"/>
                  </a:lnTo>
                  <a:lnTo>
                    <a:pt x="459484" y="1854768"/>
                  </a:lnTo>
                  <a:lnTo>
                    <a:pt x="458774" y="1854387"/>
                  </a:lnTo>
                  <a:lnTo>
                    <a:pt x="456878" y="1853498"/>
                  </a:lnTo>
                  <a:lnTo>
                    <a:pt x="456878" y="1852609"/>
                  </a:lnTo>
                  <a:lnTo>
                    <a:pt x="458458" y="1850958"/>
                  </a:lnTo>
                  <a:lnTo>
                    <a:pt x="458497" y="1850704"/>
                  </a:lnTo>
                  <a:lnTo>
                    <a:pt x="458615" y="1850196"/>
                  </a:lnTo>
                  <a:lnTo>
                    <a:pt x="450324" y="1850196"/>
                  </a:lnTo>
                  <a:lnTo>
                    <a:pt x="451746" y="1850450"/>
                  </a:lnTo>
                  <a:lnTo>
                    <a:pt x="451430" y="1850577"/>
                  </a:lnTo>
                  <a:lnTo>
                    <a:pt x="451035" y="1850704"/>
                  </a:lnTo>
                  <a:lnTo>
                    <a:pt x="450719" y="1850958"/>
                  </a:lnTo>
                  <a:lnTo>
                    <a:pt x="450680" y="1851085"/>
                  </a:lnTo>
                  <a:lnTo>
                    <a:pt x="452457" y="1851085"/>
                  </a:lnTo>
                  <a:lnTo>
                    <a:pt x="452382" y="1852609"/>
                  </a:lnTo>
                  <a:lnTo>
                    <a:pt x="452141" y="1854260"/>
                  </a:lnTo>
                  <a:lnTo>
                    <a:pt x="447498" y="1854260"/>
                  </a:lnTo>
                  <a:lnTo>
                    <a:pt x="446929" y="1855403"/>
                  </a:lnTo>
                  <a:lnTo>
                    <a:pt x="446962" y="1856038"/>
                  </a:lnTo>
                  <a:lnTo>
                    <a:pt x="458774" y="1856038"/>
                  </a:lnTo>
                  <a:lnTo>
                    <a:pt x="458932" y="1856292"/>
                  </a:lnTo>
                  <a:lnTo>
                    <a:pt x="459011" y="1856546"/>
                  </a:lnTo>
                  <a:lnTo>
                    <a:pt x="459248" y="1856673"/>
                  </a:lnTo>
                  <a:lnTo>
                    <a:pt x="459405" y="1856800"/>
                  </a:lnTo>
                  <a:close/>
                </a:path>
                <a:path w="2360295" h="1867535">
                  <a:moveTo>
                    <a:pt x="451904" y="1851974"/>
                  </a:moveTo>
                  <a:lnTo>
                    <a:pt x="452457" y="1851085"/>
                  </a:lnTo>
                  <a:lnTo>
                    <a:pt x="450680" y="1851085"/>
                  </a:lnTo>
                  <a:lnTo>
                    <a:pt x="450798" y="1851339"/>
                  </a:lnTo>
                  <a:lnTo>
                    <a:pt x="451193" y="1851466"/>
                  </a:lnTo>
                  <a:lnTo>
                    <a:pt x="451509" y="1851720"/>
                  </a:lnTo>
                  <a:lnTo>
                    <a:pt x="451904" y="1851974"/>
                  </a:lnTo>
                  <a:close/>
                </a:path>
                <a:path w="2360295" h="1867535">
                  <a:moveTo>
                    <a:pt x="447498" y="1854260"/>
                  </a:moveTo>
                  <a:lnTo>
                    <a:pt x="451588" y="1854260"/>
                  </a:lnTo>
                  <a:lnTo>
                    <a:pt x="449535" y="1853498"/>
                  </a:lnTo>
                  <a:lnTo>
                    <a:pt x="447719" y="1853625"/>
                  </a:lnTo>
                  <a:lnTo>
                    <a:pt x="447561" y="1854133"/>
                  </a:lnTo>
                  <a:lnTo>
                    <a:pt x="447498" y="1854260"/>
                  </a:lnTo>
                  <a:close/>
                </a:path>
                <a:path w="2360295" h="1867535">
                  <a:moveTo>
                    <a:pt x="458221" y="1861499"/>
                  </a:moveTo>
                  <a:lnTo>
                    <a:pt x="458616" y="1859848"/>
                  </a:lnTo>
                  <a:lnTo>
                    <a:pt x="459800" y="1858832"/>
                  </a:lnTo>
                  <a:lnTo>
                    <a:pt x="458221" y="1858324"/>
                  </a:lnTo>
                  <a:lnTo>
                    <a:pt x="458063" y="1858324"/>
                  </a:lnTo>
                  <a:lnTo>
                    <a:pt x="457905" y="1858197"/>
                  </a:lnTo>
                  <a:lnTo>
                    <a:pt x="457800" y="1857943"/>
                  </a:lnTo>
                  <a:lnTo>
                    <a:pt x="458063" y="1857308"/>
                  </a:lnTo>
                  <a:lnTo>
                    <a:pt x="458521" y="1856546"/>
                  </a:lnTo>
                  <a:lnTo>
                    <a:pt x="458774" y="1856038"/>
                  </a:lnTo>
                  <a:lnTo>
                    <a:pt x="446962" y="1856038"/>
                  </a:lnTo>
                  <a:lnTo>
                    <a:pt x="447001" y="1856800"/>
                  </a:lnTo>
                  <a:lnTo>
                    <a:pt x="453167" y="1856800"/>
                  </a:lnTo>
                  <a:lnTo>
                    <a:pt x="453878" y="1859848"/>
                  </a:lnTo>
                  <a:lnTo>
                    <a:pt x="454273" y="1859848"/>
                  </a:lnTo>
                  <a:lnTo>
                    <a:pt x="454344" y="1860229"/>
                  </a:lnTo>
                  <a:lnTo>
                    <a:pt x="457194" y="1860229"/>
                  </a:lnTo>
                  <a:lnTo>
                    <a:pt x="457984" y="1860864"/>
                  </a:lnTo>
                  <a:lnTo>
                    <a:pt x="458221" y="1861499"/>
                  </a:lnTo>
                  <a:close/>
                </a:path>
                <a:path w="2360295" h="1867535">
                  <a:moveTo>
                    <a:pt x="451825" y="1860737"/>
                  </a:moveTo>
                  <a:lnTo>
                    <a:pt x="453009" y="1860102"/>
                  </a:lnTo>
                  <a:lnTo>
                    <a:pt x="453167" y="1856800"/>
                  </a:lnTo>
                  <a:lnTo>
                    <a:pt x="447001" y="1856800"/>
                  </a:lnTo>
                  <a:lnTo>
                    <a:pt x="446968" y="1857181"/>
                  </a:lnTo>
                  <a:lnTo>
                    <a:pt x="451272" y="1857181"/>
                  </a:lnTo>
                  <a:lnTo>
                    <a:pt x="451499" y="1857689"/>
                  </a:lnTo>
                  <a:lnTo>
                    <a:pt x="451983" y="1858578"/>
                  </a:lnTo>
                  <a:lnTo>
                    <a:pt x="452614" y="1859213"/>
                  </a:lnTo>
                  <a:lnTo>
                    <a:pt x="451825" y="1860737"/>
                  </a:lnTo>
                  <a:close/>
                </a:path>
                <a:path w="2360295" h="1867535">
                  <a:moveTo>
                    <a:pt x="449140" y="1864928"/>
                  </a:moveTo>
                  <a:lnTo>
                    <a:pt x="449614" y="1864674"/>
                  </a:lnTo>
                  <a:lnTo>
                    <a:pt x="450131" y="1863023"/>
                  </a:lnTo>
                  <a:lnTo>
                    <a:pt x="450877" y="1860864"/>
                  </a:lnTo>
                  <a:lnTo>
                    <a:pt x="449456" y="1860483"/>
                  </a:lnTo>
                  <a:lnTo>
                    <a:pt x="450009" y="1860229"/>
                  </a:lnTo>
                  <a:lnTo>
                    <a:pt x="450561" y="1859848"/>
                  </a:lnTo>
                  <a:lnTo>
                    <a:pt x="451035" y="1859594"/>
                  </a:lnTo>
                  <a:lnTo>
                    <a:pt x="451193" y="1859467"/>
                  </a:lnTo>
                  <a:lnTo>
                    <a:pt x="451193" y="1859086"/>
                  </a:lnTo>
                  <a:lnTo>
                    <a:pt x="451035" y="1858832"/>
                  </a:lnTo>
                  <a:lnTo>
                    <a:pt x="450561" y="1858705"/>
                  </a:lnTo>
                  <a:lnTo>
                    <a:pt x="450680" y="1858324"/>
                  </a:lnTo>
                  <a:lnTo>
                    <a:pt x="451094" y="1857562"/>
                  </a:lnTo>
                  <a:lnTo>
                    <a:pt x="451272" y="1857181"/>
                  </a:lnTo>
                  <a:lnTo>
                    <a:pt x="446968" y="1857181"/>
                  </a:lnTo>
                  <a:lnTo>
                    <a:pt x="446850" y="1857943"/>
                  </a:lnTo>
                  <a:lnTo>
                    <a:pt x="448350" y="1857943"/>
                  </a:lnTo>
                  <a:lnTo>
                    <a:pt x="450008" y="1858578"/>
                  </a:lnTo>
                  <a:lnTo>
                    <a:pt x="449594" y="1859467"/>
                  </a:lnTo>
                  <a:lnTo>
                    <a:pt x="449488" y="1859848"/>
                  </a:lnTo>
                  <a:lnTo>
                    <a:pt x="449140" y="1861753"/>
                  </a:lnTo>
                  <a:lnTo>
                    <a:pt x="448824" y="1863023"/>
                  </a:lnTo>
                  <a:lnTo>
                    <a:pt x="448587" y="1864420"/>
                  </a:lnTo>
                  <a:lnTo>
                    <a:pt x="448982" y="1864674"/>
                  </a:lnTo>
                  <a:lnTo>
                    <a:pt x="449140" y="1864928"/>
                  </a:lnTo>
                  <a:close/>
                </a:path>
                <a:path w="2360295" h="1867535">
                  <a:moveTo>
                    <a:pt x="446771" y="1858451"/>
                  </a:moveTo>
                  <a:lnTo>
                    <a:pt x="447561" y="1858324"/>
                  </a:lnTo>
                  <a:lnTo>
                    <a:pt x="448350" y="1857943"/>
                  </a:lnTo>
                  <a:lnTo>
                    <a:pt x="446850" y="1857943"/>
                  </a:lnTo>
                  <a:lnTo>
                    <a:pt x="446771" y="1858451"/>
                  </a:lnTo>
                  <a:close/>
                </a:path>
                <a:path w="2360295" h="1867535">
                  <a:moveTo>
                    <a:pt x="454668" y="1864293"/>
                  </a:moveTo>
                  <a:lnTo>
                    <a:pt x="454983" y="1864293"/>
                  </a:lnTo>
                  <a:lnTo>
                    <a:pt x="455576" y="1862007"/>
                  </a:lnTo>
                  <a:lnTo>
                    <a:pt x="455694" y="1861626"/>
                  </a:lnTo>
                  <a:lnTo>
                    <a:pt x="454668" y="1860864"/>
                  </a:lnTo>
                  <a:lnTo>
                    <a:pt x="456405" y="1860483"/>
                  </a:lnTo>
                  <a:lnTo>
                    <a:pt x="457194" y="1860229"/>
                  </a:lnTo>
                  <a:lnTo>
                    <a:pt x="454344" y="1860229"/>
                  </a:lnTo>
                  <a:lnTo>
                    <a:pt x="454462" y="1860864"/>
                  </a:lnTo>
                  <a:lnTo>
                    <a:pt x="454667" y="1862388"/>
                  </a:lnTo>
                  <a:lnTo>
                    <a:pt x="454904" y="1863658"/>
                  </a:lnTo>
                  <a:lnTo>
                    <a:pt x="453523" y="1863658"/>
                  </a:lnTo>
                  <a:lnTo>
                    <a:pt x="454668" y="1863912"/>
                  </a:lnTo>
                  <a:lnTo>
                    <a:pt x="454668" y="1864293"/>
                  </a:lnTo>
                  <a:close/>
                </a:path>
                <a:path w="2360295" h="1867535">
                  <a:moveTo>
                    <a:pt x="453523" y="1863658"/>
                  </a:moveTo>
                  <a:lnTo>
                    <a:pt x="454509" y="1863658"/>
                  </a:lnTo>
                  <a:lnTo>
                    <a:pt x="454553" y="1862134"/>
                  </a:lnTo>
                  <a:lnTo>
                    <a:pt x="454431" y="1861245"/>
                  </a:lnTo>
                  <a:lnTo>
                    <a:pt x="452614" y="1862007"/>
                  </a:lnTo>
                  <a:lnTo>
                    <a:pt x="452378" y="1863404"/>
                  </a:lnTo>
                  <a:lnTo>
                    <a:pt x="453523" y="1863658"/>
                  </a:lnTo>
                  <a:close/>
                </a:path>
                <a:path w="2360295" h="1867535">
                  <a:moveTo>
                    <a:pt x="454668" y="1865182"/>
                  </a:moveTo>
                  <a:lnTo>
                    <a:pt x="458142" y="1864547"/>
                  </a:lnTo>
                  <a:lnTo>
                    <a:pt x="457668" y="1863023"/>
                  </a:lnTo>
                  <a:lnTo>
                    <a:pt x="454983" y="1864293"/>
                  </a:lnTo>
                  <a:lnTo>
                    <a:pt x="454668" y="1864293"/>
                  </a:lnTo>
                  <a:lnTo>
                    <a:pt x="454668" y="1865182"/>
                  </a:lnTo>
                  <a:close/>
                </a:path>
                <a:path w="2360295" h="1867535">
                  <a:moveTo>
                    <a:pt x="453063" y="1865394"/>
                  </a:moveTo>
                  <a:lnTo>
                    <a:pt x="453326" y="1865309"/>
                  </a:lnTo>
                  <a:lnTo>
                    <a:pt x="453326" y="1865055"/>
                  </a:lnTo>
                  <a:lnTo>
                    <a:pt x="453168" y="1865309"/>
                  </a:lnTo>
                  <a:close/>
                </a:path>
                <a:path w="2360295" h="1867535">
                  <a:moveTo>
                    <a:pt x="453405" y="1866325"/>
                  </a:moveTo>
                  <a:lnTo>
                    <a:pt x="453879" y="1866325"/>
                  </a:lnTo>
                  <a:lnTo>
                    <a:pt x="454194" y="1865817"/>
                  </a:lnTo>
                  <a:lnTo>
                    <a:pt x="454273" y="1865309"/>
                  </a:lnTo>
                  <a:lnTo>
                    <a:pt x="453326" y="1865436"/>
                  </a:lnTo>
                  <a:lnTo>
                    <a:pt x="453405" y="1866325"/>
                  </a:lnTo>
                  <a:close/>
                </a:path>
                <a:path w="2360295" h="1867535">
                  <a:moveTo>
                    <a:pt x="452931" y="1865436"/>
                  </a:moveTo>
                  <a:lnTo>
                    <a:pt x="453063" y="1865394"/>
                  </a:lnTo>
                  <a:lnTo>
                    <a:pt x="452931" y="1865436"/>
                  </a:lnTo>
                  <a:close/>
                </a:path>
                <a:path w="2360295" h="1867535">
                  <a:moveTo>
                    <a:pt x="378074" y="57754"/>
                  </a:moveTo>
                  <a:lnTo>
                    <a:pt x="385891" y="57754"/>
                  </a:lnTo>
                  <a:lnTo>
                    <a:pt x="387313" y="45054"/>
                  </a:lnTo>
                  <a:lnTo>
                    <a:pt x="379732" y="45054"/>
                  </a:lnTo>
                  <a:lnTo>
                    <a:pt x="378074" y="57754"/>
                  </a:lnTo>
                  <a:close/>
                </a:path>
                <a:path w="2360295" h="1867535">
                  <a:moveTo>
                    <a:pt x="381706" y="70454"/>
                  </a:moveTo>
                  <a:lnTo>
                    <a:pt x="389287" y="70454"/>
                  </a:lnTo>
                  <a:lnTo>
                    <a:pt x="390708" y="57754"/>
                  </a:lnTo>
                  <a:lnTo>
                    <a:pt x="381706" y="57754"/>
                  </a:lnTo>
                  <a:lnTo>
                    <a:pt x="381706" y="70454"/>
                  </a:lnTo>
                  <a:close/>
                </a:path>
                <a:path w="2360295" h="1867535">
                  <a:moveTo>
                    <a:pt x="379732" y="83154"/>
                  </a:moveTo>
                  <a:lnTo>
                    <a:pt x="388497" y="83154"/>
                  </a:lnTo>
                  <a:lnTo>
                    <a:pt x="388418" y="70454"/>
                  </a:lnTo>
                  <a:lnTo>
                    <a:pt x="380837" y="70454"/>
                  </a:lnTo>
                  <a:lnTo>
                    <a:pt x="379732" y="83154"/>
                  </a:lnTo>
                  <a:close/>
                </a:path>
                <a:path w="2360295" h="1867535">
                  <a:moveTo>
                    <a:pt x="379337" y="83154"/>
                  </a:moveTo>
                  <a:lnTo>
                    <a:pt x="379495" y="83154"/>
                  </a:lnTo>
                  <a:lnTo>
                    <a:pt x="379890" y="70454"/>
                  </a:lnTo>
                  <a:lnTo>
                    <a:pt x="379337" y="70454"/>
                  </a:lnTo>
                  <a:lnTo>
                    <a:pt x="379337" y="83154"/>
                  </a:lnTo>
                  <a:close/>
                </a:path>
                <a:path w="2360295" h="1867535">
                  <a:moveTo>
                    <a:pt x="383522" y="95854"/>
                  </a:moveTo>
                  <a:lnTo>
                    <a:pt x="388971" y="95854"/>
                  </a:lnTo>
                  <a:lnTo>
                    <a:pt x="390629" y="83154"/>
                  </a:lnTo>
                  <a:lnTo>
                    <a:pt x="382654" y="83154"/>
                  </a:lnTo>
                  <a:lnTo>
                    <a:pt x="383522" y="95854"/>
                  </a:lnTo>
                  <a:close/>
                </a:path>
                <a:path w="2360295" h="1867535">
                  <a:moveTo>
                    <a:pt x="381232" y="95854"/>
                  </a:moveTo>
                  <a:lnTo>
                    <a:pt x="382732" y="95854"/>
                  </a:lnTo>
                  <a:lnTo>
                    <a:pt x="381706" y="83154"/>
                  </a:lnTo>
                  <a:lnTo>
                    <a:pt x="381232" y="95854"/>
                  </a:lnTo>
                  <a:close/>
                </a:path>
                <a:path w="2360295" h="1867535">
                  <a:moveTo>
                    <a:pt x="379337" y="95854"/>
                  </a:moveTo>
                  <a:lnTo>
                    <a:pt x="379732" y="95854"/>
                  </a:lnTo>
                  <a:lnTo>
                    <a:pt x="379732" y="83154"/>
                  </a:lnTo>
                  <a:lnTo>
                    <a:pt x="377837" y="83154"/>
                  </a:lnTo>
                  <a:lnTo>
                    <a:pt x="379337" y="95854"/>
                  </a:lnTo>
                  <a:close/>
                </a:path>
                <a:path w="2360295" h="1867535">
                  <a:moveTo>
                    <a:pt x="391024" y="108554"/>
                  </a:moveTo>
                  <a:lnTo>
                    <a:pt x="392366" y="108554"/>
                  </a:lnTo>
                  <a:lnTo>
                    <a:pt x="392366" y="95854"/>
                  </a:lnTo>
                  <a:lnTo>
                    <a:pt x="391972" y="95854"/>
                  </a:lnTo>
                  <a:lnTo>
                    <a:pt x="391024" y="108554"/>
                  </a:lnTo>
                  <a:close/>
                </a:path>
                <a:path w="2360295" h="1867535">
                  <a:moveTo>
                    <a:pt x="390077" y="100934"/>
                  </a:moveTo>
                  <a:lnTo>
                    <a:pt x="389761" y="95854"/>
                  </a:lnTo>
                  <a:lnTo>
                    <a:pt x="389445" y="95854"/>
                  </a:lnTo>
                  <a:lnTo>
                    <a:pt x="390077" y="100934"/>
                  </a:lnTo>
                  <a:close/>
                </a:path>
                <a:path w="2360295" h="1867535">
                  <a:moveTo>
                    <a:pt x="385575" y="108554"/>
                  </a:moveTo>
                  <a:lnTo>
                    <a:pt x="388497" y="108554"/>
                  </a:lnTo>
                  <a:lnTo>
                    <a:pt x="387865" y="95854"/>
                  </a:lnTo>
                  <a:lnTo>
                    <a:pt x="385338" y="95854"/>
                  </a:lnTo>
                  <a:lnTo>
                    <a:pt x="385575" y="108554"/>
                  </a:lnTo>
                  <a:close/>
                </a:path>
                <a:path w="2360295" h="1867535">
                  <a:moveTo>
                    <a:pt x="383206" y="108554"/>
                  </a:moveTo>
                  <a:lnTo>
                    <a:pt x="383443" y="108554"/>
                  </a:lnTo>
                  <a:lnTo>
                    <a:pt x="385338" y="95854"/>
                  </a:lnTo>
                  <a:lnTo>
                    <a:pt x="383206" y="95854"/>
                  </a:lnTo>
                  <a:lnTo>
                    <a:pt x="383206" y="108554"/>
                  </a:lnTo>
                  <a:close/>
                </a:path>
                <a:path w="2360295" h="1867535">
                  <a:moveTo>
                    <a:pt x="380996" y="108554"/>
                  </a:moveTo>
                  <a:lnTo>
                    <a:pt x="381548" y="95854"/>
                  </a:lnTo>
                  <a:lnTo>
                    <a:pt x="380601" y="95854"/>
                  </a:lnTo>
                  <a:lnTo>
                    <a:pt x="380996" y="108554"/>
                  </a:lnTo>
                  <a:close/>
                </a:path>
                <a:path w="2360295" h="1867535">
                  <a:moveTo>
                    <a:pt x="379022" y="108554"/>
                  </a:moveTo>
                  <a:lnTo>
                    <a:pt x="379732" y="95854"/>
                  </a:lnTo>
                  <a:lnTo>
                    <a:pt x="379022" y="95854"/>
                  </a:lnTo>
                  <a:lnTo>
                    <a:pt x="379022" y="108554"/>
                  </a:lnTo>
                  <a:close/>
                </a:path>
                <a:path w="2360295" h="1867535">
                  <a:moveTo>
                    <a:pt x="390550" y="108554"/>
                  </a:moveTo>
                  <a:lnTo>
                    <a:pt x="391024" y="108554"/>
                  </a:lnTo>
                  <a:lnTo>
                    <a:pt x="390077" y="100934"/>
                  </a:lnTo>
                  <a:lnTo>
                    <a:pt x="390550" y="108554"/>
                  </a:lnTo>
                  <a:close/>
                </a:path>
                <a:path w="2360295" h="1867535">
                  <a:moveTo>
                    <a:pt x="385181" y="121254"/>
                  </a:moveTo>
                  <a:lnTo>
                    <a:pt x="392840" y="121254"/>
                  </a:lnTo>
                  <a:lnTo>
                    <a:pt x="392840" y="108554"/>
                  </a:lnTo>
                  <a:lnTo>
                    <a:pt x="386681" y="108554"/>
                  </a:lnTo>
                  <a:lnTo>
                    <a:pt x="385181" y="121254"/>
                  </a:lnTo>
                  <a:close/>
                </a:path>
                <a:path w="2360295" h="1867535">
                  <a:moveTo>
                    <a:pt x="379417" y="121254"/>
                  </a:moveTo>
                  <a:lnTo>
                    <a:pt x="382812" y="121254"/>
                  </a:lnTo>
                  <a:lnTo>
                    <a:pt x="383365" y="108554"/>
                  </a:lnTo>
                  <a:lnTo>
                    <a:pt x="379180" y="108554"/>
                  </a:lnTo>
                  <a:lnTo>
                    <a:pt x="379417" y="121254"/>
                  </a:lnTo>
                  <a:close/>
                </a:path>
                <a:path w="2360295" h="1867535">
                  <a:moveTo>
                    <a:pt x="378469" y="133954"/>
                  </a:moveTo>
                  <a:lnTo>
                    <a:pt x="388103" y="133954"/>
                  </a:lnTo>
                  <a:lnTo>
                    <a:pt x="390393" y="121254"/>
                  </a:lnTo>
                  <a:lnTo>
                    <a:pt x="379179" y="121254"/>
                  </a:lnTo>
                  <a:lnTo>
                    <a:pt x="378469" y="133954"/>
                  </a:lnTo>
                  <a:close/>
                </a:path>
                <a:path w="2360295" h="1867535">
                  <a:moveTo>
                    <a:pt x="385339" y="146654"/>
                  </a:moveTo>
                  <a:lnTo>
                    <a:pt x="386760" y="146654"/>
                  </a:lnTo>
                  <a:lnTo>
                    <a:pt x="386602" y="133954"/>
                  </a:lnTo>
                  <a:lnTo>
                    <a:pt x="385339" y="146654"/>
                  </a:lnTo>
                  <a:close/>
                </a:path>
                <a:path w="2360295" h="1867535">
                  <a:moveTo>
                    <a:pt x="381549" y="146654"/>
                  </a:moveTo>
                  <a:lnTo>
                    <a:pt x="385339" y="146654"/>
                  </a:lnTo>
                  <a:lnTo>
                    <a:pt x="384549" y="133954"/>
                  </a:lnTo>
                  <a:lnTo>
                    <a:pt x="381785" y="133954"/>
                  </a:lnTo>
                  <a:lnTo>
                    <a:pt x="381549" y="146654"/>
                  </a:lnTo>
                  <a:close/>
                </a:path>
                <a:path w="2360295" h="1867535">
                  <a:moveTo>
                    <a:pt x="380917" y="146654"/>
                  </a:moveTo>
                  <a:lnTo>
                    <a:pt x="380995" y="133954"/>
                  </a:lnTo>
                  <a:lnTo>
                    <a:pt x="380048" y="133954"/>
                  </a:lnTo>
                  <a:lnTo>
                    <a:pt x="380917" y="146654"/>
                  </a:lnTo>
                  <a:close/>
                </a:path>
                <a:path w="2360295" h="1867535">
                  <a:moveTo>
                    <a:pt x="378311" y="146654"/>
                  </a:moveTo>
                  <a:lnTo>
                    <a:pt x="380206" y="146654"/>
                  </a:lnTo>
                  <a:lnTo>
                    <a:pt x="380048" y="133954"/>
                  </a:lnTo>
                  <a:lnTo>
                    <a:pt x="378627" y="133954"/>
                  </a:lnTo>
                  <a:lnTo>
                    <a:pt x="378311" y="146654"/>
                  </a:lnTo>
                  <a:close/>
                </a:path>
                <a:path w="2360295" h="1867535">
                  <a:moveTo>
                    <a:pt x="383523" y="159354"/>
                  </a:moveTo>
                  <a:lnTo>
                    <a:pt x="388340" y="159354"/>
                  </a:lnTo>
                  <a:lnTo>
                    <a:pt x="387787" y="146654"/>
                  </a:lnTo>
                  <a:lnTo>
                    <a:pt x="381785" y="146654"/>
                  </a:lnTo>
                  <a:lnTo>
                    <a:pt x="381746" y="147923"/>
                  </a:lnTo>
                  <a:lnTo>
                    <a:pt x="383523" y="159354"/>
                  </a:lnTo>
                  <a:close/>
                </a:path>
                <a:path w="2360295" h="1867535">
                  <a:moveTo>
                    <a:pt x="381746" y="147923"/>
                  </a:moveTo>
                  <a:lnTo>
                    <a:pt x="381785" y="146654"/>
                  </a:lnTo>
                  <a:lnTo>
                    <a:pt x="381549" y="146654"/>
                  </a:lnTo>
                  <a:lnTo>
                    <a:pt x="381746" y="147923"/>
                  </a:lnTo>
                  <a:close/>
                </a:path>
                <a:path w="2360295" h="1867535">
                  <a:moveTo>
                    <a:pt x="379574" y="159354"/>
                  </a:moveTo>
                  <a:lnTo>
                    <a:pt x="381391" y="159354"/>
                  </a:lnTo>
                  <a:lnTo>
                    <a:pt x="381746" y="147923"/>
                  </a:lnTo>
                  <a:lnTo>
                    <a:pt x="381549" y="146654"/>
                  </a:lnTo>
                  <a:lnTo>
                    <a:pt x="378943" y="146654"/>
                  </a:lnTo>
                  <a:lnTo>
                    <a:pt x="379574" y="159354"/>
                  </a:lnTo>
                  <a:close/>
                </a:path>
                <a:path w="2360295" h="1867535">
                  <a:moveTo>
                    <a:pt x="380838" y="172054"/>
                  </a:moveTo>
                  <a:lnTo>
                    <a:pt x="391183" y="172054"/>
                  </a:lnTo>
                  <a:lnTo>
                    <a:pt x="391814" y="159354"/>
                  </a:lnTo>
                  <a:lnTo>
                    <a:pt x="380995" y="159354"/>
                  </a:lnTo>
                  <a:lnTo>
                    <a:pt x="380838" y="172054"/>
                  </a:lnTo>
                  <a:close/>
                </a:path>
                <a:path w="2360295" h="1867535">
                  <a:moveTo>
                    <a:pt x="377127" y="172054"/>
                  </a:moveTo>
                  <a:lnTo>
                    <a:pt x="379022" y="172054"/>
                  </a:lnTo>
                  <a:lnTo>
                    <a:pt x="379101" y="159354"/>
                  </a:lnTo>
                  <a:lnTo>
                    <a:pt x="377995" y="159354"/>
                  </a:lnTo>
                  <a:lnTo>
                    <a:pt x="377127" y="172054"/>
                  </a:lnTo>
                  <a:close/>
                </a:path>
                <a:path w="2360295" h="1867535">
                  <a:moveTo>
                    <a:pt x="391261" y="184754"/>
                  </a:moveTo>
                  <a:lnTo>
                    <a:pt x="391972" y="172054"/>
                  </a:lnTo>
                  <a:lnTo>
                    <a:pt x="391024" y="172054"/>
                  </a:lnTo>
                  <a:lnTo>
                    <a:pt x="391261" y="184754"/>
                  </a:lnTo>
                  <a:close/>
                </a:path>
                <a:path w="2360295" h="1867535">
                  <a:moveTo>
                    <a:pt x="385418" y="184754"/>
                  </a:moveTo>
                  <a:lnTo>
                    <a:pt x="387234" y="184754"/>
                  </a:lnTo>
                  <a:lnTo>
                    <a:pt x="387629" y="172054"/>
                  </a:lnTo>
                  <a:lnTo>
                    <a:pt x="385576" y="172054"/>
                  </a:lnTo>
                  <a:lnTo>
                    <a:pt x="385418" y="184754"/>
                  </a:lnTo>
                  <a:close/>
                </a:path>
                <a:path w="2360295" h="1867535">
                  <a:moveTo>
                    <a:pt x="378311" y="184754"/>
                  </a:moveTo>
                  <a:lnTo>
                    <a:pt x="384787" y="184754"/>
                  </a:lnTo>
                  <a:lnTo>
                    <a:pt x="385181" y="172054"/>
                  </a:lnTo>
                  <a:lnTo>
                    <a:pt x="377600" y="172054"/>
                  </a:lnTo>
                  <a:lnTo>
                    <a:pt x="378311" y="184754"/>
                  </a:lnTo>
                  <a:close/>
                </a:path>
                <a:path w="2360295" h="1867535">
                  <a:moveTo>
                    <a:pt x="391972" y="197454"/>
                  </a:moveTo>
                  <a:lnTo>
                    <a:pt x="392999" y="197454"/>
                  </a:lnTo>
                  <a:lnTo>
                    <a:pt x="392841" y="184754"/>
                  </a:lnTo>
                  <a:lnTo>
                    <a:pt x="391735" y="184754"/>
                  </a:lnTo>
                  <a:lnTo>
                    <a:pt x="391972" y="197454"/>
                  </a:lnTo>
                  <a:close/>
                </a:path>
                <a:path w="2360295" h="1867535">
                  <a:moveTo>
                    <a:pt x="388735" y="197454"/>
                  </a:moveTo>
                  <a:lnTo>
                    <a:pt x="389840" y="184754"/>
                  </a:lnTo>
                  <a:lnTo>
                    <a:pt x="387393" y="184754"/>
                  </a:lnTo>
                  <a:lnTo>
                    <a:pt x="388735" y="197454"/>
                  </a:lnTo>
                  <a:close/>
                </a:path>
                <a:path w="2360295" h="1867535">
                  <a:moveTo>
                    <a:pt x="384629" y="197454"/>
                  </a:moveTo>
                  <a:lnTo>
                    <a:pt x="385734" y="197454"/>
                  </a:lnTo>
                  <a:lnTo>
                    <a:pt x="385024" y="184754"/>
                  </a:lnTo>
                  <a:lnTo>
                    <a:pt x="384629" y="197454"/>
                  </a:lnTo>
                  <a:close/>
                </a:path>
                <a:path w="2360295" h="1867535">
                  <a:moveTo>
                    <a:pt x="377995" y="197454"/>
                  </a:moveTo>
                  <a:lnTo>
                    <a:pt x="382971" y="197454"/>
                  </a:lnTo>
                  <a:lnTo>
                    <a:pt x="383997" y="184754"/>
                  </a:lnTo>
                  <a:lnTo>
                    <a:pt x="376416" y="184754"/>
                  </a:lnTo>
                  <a:lnTo>
                    <a:pt x="377995" y="197454"/>
                  </a:lnTo>
                  <a:close/>
                </a:path>
                <a:path w="2360295" h="1867535">
                  <a:moveTo>
                    <a:pt x="390235" y="210154"/>
                  </a:moveTo>
                  <a:lnTo>
                    <a:pt x="394499" y="210154"/>
                  </a:lnTo>
                  <a:lnTo>
                    <a:pt x="394262" y="197454"/>
                  </a:lnTo>
                  <a:lnTo>
                    <a:pt x="394104" y="197454"/>
                  </a:lnTo>
                  <a:lnTo>
                    <a:pt x="390235" y="210154"/>
                  </a:lnTo>
                  <a:close/>
                </a:path>
                <a:path w="2360295" h="1867535">
                  <a:moveTo>
                    <a:pt x="386128" y="210154"/>
                  </a:moveTo>
                  <a:lnTo>
                    <a:pt x="388181" y="210154"/>
                  </a:lnTo>
                  <a:lnTo>
                    <a:pt x="386365" y="197454"/>
                  </a:lnTo>
                  <a:lnTo>
                    <a:pt x="385575" y="197454"/>
                  </a:lnTo>
                  <a:lnTo>
                    <a:pt x="386128" y="210154"/>
                  </a:lnTo>
                  <a:close/>
                </a:path>
                <a:path w="2360295" h="1867535">
                  <a:moveTo>
                    <a:pt x="380443" y="210154"/>
                  </a:moveTo>
                  <a:lnTo>
                    <a:pt x="384865" y="210154"/>
                  </a:lnTo>
                  <a:lnTo>
                    <a:pt x="384628" y="197454"/>
                  </a:lnTo>
                  <a:lnTo>
                    <a:pt x="380206" y="197454"/>
                  </a:lnTo>
                  <a:lnTo>
                    <a:pt x="380443" y="210154"/>
                  </a:lnTo>
                  <a:close/>
                </a:path>
                <a:path w="2360295" h="1867535">
                  <a:moveTo>
                    <a:pt x="378469" y="210154"/>
                  </a:moveTo>
                  <a:lnTo>
                    <a:pt x="380206" y="197454"/>
                  </a:lnTo>
                  <a:lnTo>
                    <a:pt x="377522" y="197454"/>
                  </a:lnTo>
                  <a:lnTo>
                    <a:pt x="378469" y="210154"/>
                  </a:lnTo>
                  <a:close/>
                </a:path>
                <a:path w="2360295" h="1867535">
                  <a:moveTo>
                    <a:pt x="390787" y="222854"/>
                  </a:moveTo>
                  <a:lnTo>
                    <a:pt x="392288" y="210154"/>
                  </a:lnTo>
                  <a:lnTo>
                    <a:pt x="391735" y="210154"/>
                  </a:lnTo>
                  <a:lnTo>
                    <a:pt x="391494" y="211495"/>
                  </a:lnTo>
                  <a:lnTo>
                    <a:pt x="390787" y="222854"/>
                  </a:lnTo>
                  <a:close/>
                </a:path>
                <a:path w="2360295" h="1867535">
                  <a:moveTo>
                    <a:pt x="391494" y="211495"/>
                  </a:moveTo>
                  <a:lnTo>
                    <a:pt x="391735" y="210154"/>
                  </a:lnTo>
                  <a:lnTo>
                    <a:pt x="391520" y="211064"/>
                  </a:lnTo>
                  <a:lnTo>
                    <a:pt x="391494" y="211495"/>
                  </a:lnTo>
                  <a:close/>
                </a:path>
                <a:path w="2360295" h="1867535">
                  <a:moveTo>
                    <a:pt x="391520" y="211064"/>
                  </a:moveTo>
                  <a:lnTo>
                    <a:pt x="391735" y="210154"/>
                  </a:lnTo>
                  <a:lnTo>
                    <a:pt x="391577" y="210154"/>
                  </a:lnTo>
                  <a:lnTo>
                    <a:pt x="391520" y="211064"/>
                  </a:lnTo>
                  <a:close/>
                </a:path>
                <a:path w="2360295" h="1867535">
                  <a:moveTo>
                    <a:pt x="377680" y="222854"/>
                  </a:moveTo>
                  <a:lnTo>
                    <a:pt x="388735" y="222854"/>
                  </a:lnTo>
                  <a:lnTo>
                    <a:pt x="391261" y="210154"/>
                  </a:lnTo>
                  <a:lnTo>
                    <a:pt x="378074" y="210154"/>
                  </a:lnTo>
                  <a:lnTo>
                    <a:pt x="377680" y="222854"/>
                  </a:lnTo>
                  <a:close/>
                </a:path>
                <a:path w="2360295" h="1867535">
                  <a:moveTo>
                    <a:pt x="388735" y="222854"/>
                  </a:moveTo>
                  <a:lnTo>
                    <a:pt x="389445" y="222854"/>
                  </a:lnTo>
                  <a:lnTo>
                    <a:pt x="391494" y="211495"/>
                  </a:lnTo>
                  <a:lnTo>
                    <a:pt x="391520" y="211064"/>
                  </a:lnTo>
                  <a:lnTo>
                    <a:pt x="388735" y="222854"/>
                  </a:lnTo>
                  <a:close/>
                </a:path>
                <a:path w="2360295" h="1867535">
                  <a:moveTo>
                    <a:pt x="380680" y="235554"/>
                  </a:moveTo>
                  <a:lnTo>
                    <a:pt x="393393" y="235554"/>
                  </a:lnTo>
                  <a:lnTo>
                    <a:pt x="392604" y="222854"/>
                  </a:lnTo>
                  <a:lnTo>
                    <a:pt x="380680" y="222854"/>
                  </a:lnTo>
                  <a:lnTo>
                    <a:pt x="380680" y="235554"/>
                  </a:lnTo>
                  <a:close/>
                </a:path>
                <a:path w="2360295" h="1867535">
                  <a:moveTo>
                    <a:pt x="377758" y="235554"/>
                  </a:moveTo>
                  <a:lnTo>
                    <a:pt x="379022" y="235554"/>
                  </a:lnTo>
                  <a:lnTo>
                    <a:pt x="378785" y="222854"/>
                  </a:lnTo>
                  <a:lnTo>
                    <a:pt x="377600" y="222854"/>
                  </a:lnTo>
                  <a:lnTo>
                    <a:pt x="377758" y="235554"/>
                  </a:lnTo>
                  <a:close/>
                </a:path>
                <a:path w="2360295" h="1867535">
                  <a:moveTo>
                    <a:pt x="391814" y="248254"/>
                  </a:moveTo>
                  <a:lnTo>
                    <a:pt x="392682" y="235554"/>
                  </a:lnTo>
                  <a:lnTo>
                    <a:pt x="391577" y="235554"/>
                  </a:lnTo>
                  <a:lnTo>
                    <a:pt x="391814" y="248254"/>
                  </a:lnTo>
                  <a:close/>
                </a:path>
                <a:path w="2360295" h="1867535">
                  <a:moveTo>
                    <a:pt x="389839" y="248254"/>
                  </a:moveTo>
                  <a:lnTo>
                    <a:pt x="391577" y="248254"/>
                  </a:lnTo>
                  <a:lnTo>
                    <a:pt x="391498" y="235554"/>
                  </a:lnTo>
                  <a:lnTo>
                    <a:pt x="390392" y="235554"/>
                  </a:lnTo>
                  <a:lnTo>
                    <a:pt x="389839" y="248254"/>
                  </a:lnTo>
                  <a:close/>
                </a:path>
                <a:path w="2360295" h="1867535">
                  <a:moveTo>
                    <a:pt x="382654" y="248254"/>
                  </a:moveTo>
                  <a:lnTo>
                    <a:pt x="388181" y="248254"/>
                  </a:lnTo>
                  <a:lnTo>
                    <a:pt x="389050" y="235554"/>
                  </a:lnTo>
                  <a:lnTo>
                    <a:pt x="382654" y="235554"/>
                  </a:lnTo>
                  <a:lnTo>
                    <a:pt x="382654" y="248254"/>
                  </a:lnTo>
                  <a:close/>
                </a:path>
                <a:path w="2360295" h="1867535">
                  <a:moveTo>
                    <a:pt x="380691" y="237525"/>
                  </a:moveTo>
                  <a:lnTo>
                    <a:pt x="381548" y="235554"/>
                  </a:lnTo>
                  <a:lnTo>
                    <a:pt x="380838" y="235554"/>
                  </a:lnTo>
                  <a:lnTo>
                    <a:pt x="380691" y="237525"/>
                  </a:lnTo>
                  <a:close/>
                </a:path>
                <a:path w="2360295" h="1867535">
                  <a:moveTo>
                    <a:pt x="376021" y="248254"/>
                  </a:moveTo>
                  <a:lnTo>
                    <a:pt x="379890" y="248254"/>
                  </a:lnTo>
                  <a:lnTo>
                    <a:pt x="380691" y="237525"/>
                  </a:lnTo>
                  <a:lnTo>
                    <a:pt x="376021" y="248254"/>
                  </a:lnTo>
                  <a:close/>
                </a:path>
                <a:path w="2360295" h="1867535">
                  <a:moveTo>
                    <a:pt x="381075" y="260954"/>
                  </a:moveTo>
                  <a:lnTo>
                    <a:pt x="393314" y="260954"/>
                  </a:lnTo>
                  <a:lnTo>
                    <a:pt x="392288" y="248254"/>
                  </a:lnTo>
                  <a:lnTo>
                    <a:pt x="382259" y="248254"/>
                  </a:lnTo>
                  <a:lnTo>
                    <a:pt x="381075" y="260954"/>
                  </a:lnTo>
                  <a:close/>
                </a:path>
                <a:path w="2360295" h="1867535">
                  <a:moveTo>
                    <a:pt x="378706" y="260954"/>
                  </a:moveTo>
                  <a:lnTo>
                    <a:pt x="380601" y="260954"/>
                  </a:lnTo>
                  <a:lnTo>
                    <a:pt x="379811" y="248254"/>
                  </a:lnTo>
                  <a:lnTo>
                    <a:pt x="379022" y="248254"/>
                  </a:lnTo>
                  <a:lnTo>
                    <a:pt x="378706" y="260954"/>
                  </a:lnTo>
                  <a:close/>
                </a:path>
                <a:path w="2360295" h="1867535">
                  <a:moveTo>
                    <a:pt x="378074" y="273654"/>
                  </a:moveTo>
                  <a:lnTo>
                    <a:pt x="392129" y="273654"/>
                  </a:lnTo>
                  <a:lnTo>
                    <a:pt x="391735" y="260954"/>
                  </a:lnTo>
                  <a:lnTo>
                    <a:pt x="379732" y="260954"/>
                  </a:lnTo>
                  <a:lnTo>
                    <a:pt x="378074" y="273654"/>
                  </a:lnTo>
                  <a:close/>
                </a:path>
                <a:path w="2360295" h="1867535">
                  <a:moveTo>
                    <a:pt x="388734" y="286354"/>
                  </a:moveTo>
                  <a:lnTo>
                    <a:pt x="389524" y="286354"/>
                  </a:lnTo>
                  <a:lnTo>
                    <a:pt x="389050" y="273654"/>
                  </a:lnTo>
                  <a:lnTo>
                    <a:pt x="388734" y="286354"/>
                  </a:lnTo>
                  <a:close/>
                </a:path>
                <a:path w="2360295" h="1867535">
                  <a:moveTo>
                    <a:pt x="379179" y="286354"/>
                  </a:moveTo>
                  <a:lnTo>
                    <a:pt x="387392" y="286354"/>
                  </a:lnTo>
                  <a:lnTo>
                    <a:pt x="387471" y="273654"/>
                  </a:lnTo>
                  <a:lnTo>
                    <a:pt x="379100" y="273654"/>
                  </a:lnTo>
                  <a:lnTo>
                    <a:pt x="379179" y="286354"/>
                  </a:lnTo>
                  <a:close/>
                </a:path>
                <a:path w="2360295" h="1867535">
                  <a:moveTo>
                    <a:pt x="380048" y="299054"/>
                  </a:moveTo>
                  <a:lnTo>
                    <a:pt x="387629" y="299054"/>
                  </a:lnTo>
                  <a:lnTo>
                    <a:pt x="390314" y="286354"/>
                  </a:lnTo>
                  <a:lnTo>
                    <a:pt x="379337" y="286354"/>
                  </a:lnTo>
                  <a:lnTo>
                    <a:pt x="380048" y="299054"/>
                  </a:lnTo>
                  <a:close/>
                </a:path>
                <a:path w="2360295" h="1867535">
                  <a:moveTo>
                    <a:pt x="389998" y="311754"/>
                  </a:moveTo>
                  <a:lnTo>
                    <a:pt x="390945" y="299054"/>
                  </a:lnTo>
                  <a:lnTo>
                    <a:pt x="388813" y="299054"/>
                  </a:lnTo>
                  <a:lnTo>
                    <a:pt x="389998" y="311754"/>
                  </a:lnTo>
                  <a:close/>
                </a:path>
                <a:path w="2360295" h="1867535">
                  <a:moveTo>
                    <a:pt x="378942" y="311754"/>
                  </a:moveTo>
                  <a:lnTo>
                    <a:pt x="388892" y="311754"/>
                  </a:lnTo>
                  <a:lnTo>
                    <a:pt x="386207" y="299054"/>
                  </a:lnTo>
                  <a:lnTo>
                    <a:pt x="379890" y="299054"/>
                  </a:lnTo>
                  <a:lnTo>
                    <a:pt x="378942" y="311754"/>
                  </a:lnTo>
                  <a:close/>
                </a:path>
                <a:path w="2360295" h="1867535">
                  <a:moveTo>
                    <a:pt x="387550" y="324454"/>
                  </a:moveTo>
                  <a:lnTo>
                    <a:pt x="388418" y="324454"/>
                  </a:lnTo>
                  <a:lnTo>
                    <a:pt x="388339" y="311754"/>
                  </a:lnTo>
                  <a:lnTo>
                    <a:pt x="387155" y="311754"/>
                  </a:lnTo>
                  <a:lnTo>
                    <a:pt x="387550" y="324454"/>
                  </a:lnTo>
                  <a:close/>
                </a:path>
                <a:path w="2360295" h="1867535">
                  <a:moveTo>
                    <a:pt x="385417" y="324454"/>
                  </a:moveTo>
                  <a:lnTo>
                    <a:pt x="386523" y="324454"/>
                  </a:lnTo>
                  <a:lnTo>
                    <a:pt x="386049" y="311754"/>
                  </a:lnTo>
                  <a:lnTo>
                    <a:pt x="385023" y="311754"/>
                  </a:lnTo>
                  <a:lnTo>
                    <a:pt x="385417" y="324454"/>
                  </a:lnTo>
                  <a:close/>
                </a:path>
                <a:path w="2360295" h="1867535">
                  <a:moveTo>
                    <a:pt x="384154" y="324454"/>
                  </a:moveTo>
                  <a:lnTo>
                    <a:pt x="385417" y="324454"/>
                  </a:lnTo>
                  <a:lnTo>
                    <a:pt x="384628" y="311754"/>
                  </a:lnTo>
                  <a:lnTo>
                    <a:pt x="384154" y="324454"/>
                  </a:lnTo>
                  <a:close/>
                </a:path>
                <a:path w="2360295" h="1867535">
                  <a:moveTo>
                    <a:pt x="381549" y="324454"/>
                  </a:moveTo>
                  <a:lnTo>
                    <a:pt x="383601" y="324454"/>
                  </a:lnTo>
                  <a:lnTo>
                    <a:pt x="383128" y="311754"/>
                  </a:lnTo>
                  <a:lnTo>
                    <a:pt x="381864" y="311754"/>
                  </a:lnTo>
                  <a:lnTo>
                    <a:pt x="381549" y="324454"/>
                  </a:lnTo>
                  <a:close/>
                </a:path>
                <a:path w="2360295" h="1867535">
                  <a:moveTo>
                    <a:pt x="379574" y="324454"/>
                  </a:moveTo>
                  <a:lnTo>
                    <a:pt x="380522" y="324454"/>
                  </a:lnTo>
                  <a:lnTo>
                    <a:pt x="381075" y="311754"/>
                  </a:lnTo>
                  <a:lnTo>
                    <a:pt x="378785" y="311754"/>
                  </a:lnTo>
                  <a:lnTo>
                    <a:pt x="379574" y="324454"/>
                  </a:lnTo>
                  <a:close/>
                </a:path>
                <a:path w="2360295" h="1867535">
                  <a:moveTo>
                    <a:pt x="391814" y="337154"/>
                  </a:moveTo>
                  <a:lnTo>
                    <a:pt x="392840" y="337154"/>
                  </a:lnTo>
                  <a:lnTo>
                    <a:pt x="392366" y="324454"/>
                  </a:lnTo>
                  <a:lnTo>
                    <a:pt x="391893" y="324454"/>
                  </a:lnTo>
                  <a:lnTo>
                    <a:pt x="391814" y="337154"/>
                  </a:lnTo>
                  <a:close/>
                </a:path>
                <a:path w="2360295" h="1867535">
                  <a:moveTo>
                    <a:pt x="388892" y="337154"/>
                  </a:moveTo>
                  <a:lnTo>
                    <a:pt x="391656" y="337154"/>
                  </a:lnTo>
                  <a:lnTo>
                    <a:pt x="391340" y="324454"/>
                  </a:lnTo>
                  <a:lnTo>
                    <a:pt x="388103" y="324454"/>
                  </a:lnTo>
                  <a:lnTo>
                    <a:pt x="388062" y="331081"/>
                  </a:lnTo>
                  <a:lnTo>
                    <a:pt x="388892" y="337154"/>
                  </a:lnTo>
                  <a:close/>
                </a:path>
                <a:path w="2360295" h="1867535">
                  <a:moveTo>
                    <a:pt x="388062" y="331081"/>
                  </a:moveTo>
                  <a:lnTo>
                    <a:pt x="388103" y="324454"/>
                  </a:lnTo>
                  <a:lnTo>
                    <a:pt x="387608" y="327768"/>
                  </a:lnTo>
                  <a:lnTo>
                    <a:pt x="388062" y="331081"/>
                  </a:lnTo>
                  <a:close/>
                </a:path>
                <a:path w="2360295" h="1867535">
                  <a:moveTo>
                    <a:pt x="387608" y="327768"/>
                  </a:moveTo>
                  <a:lnTo>
                    <a:pt x="388103" y="324454"/>
                  </a:lnTo>
                  <a:lnTo>
                    <a:pt x="387155" y="324454"/>
                  </a:lnTo>
                  <a:lnTo>
                    <a:pt x="387608" y="327768"/>
                  </a:lnTo>
                  <a:close/>
                </a:path>
                <a:path w="2360295" h="1867535">
                  <a:moveTo>
                    <a:pt x="381233" y="337154"/>
                  </a:moveTo>
                  <a:lnTo>
                    <a:pt x="382891" y="337154"/>
                  </a:lnTo>
                  <a:lnTo>
                    <a:pt x="381864" y="324454"/>
                  </a:lnTo>
                  <a:lnTo>
                    <a:pt x="381549" y="324454"/>
                  </a:lnTo>
                  <a:lnTo>
                    <a:pt x="381233" y="337154"/>
                  </a:lnTo>
                  <a:close/>
                </a:path>
                <a:path w="2360295" h="1867535">
                  <a:moveTo>
                    <a:pt x="386207" y="337154"/>
                  </a:moveTo>
                  <a:lnTo>
                    <a:pt x="388024" y="337154"/>
                  </a:lnTo>
                  <a:lnTo>
                    <a:pt x="388062" y="331081"/>
                  </a:lnTo>
                  <a:lnTo>
                    <a:pt x="387608" y="327768"/>
                  </a:lnTo>
                  <a:lnTo>
                    <a:pt x="386207" y="337154"/>
                  </a:lnTo>
                  <a:close/>
                </a:path>
                <a:path w="2360295" h="1867535">
                  <a:moveTo>
                    <a:pt x="381943" y="349854"/>
                  </a:moveTo>
                  <a:lnTo>
                    <a:pt x="393788" y="349854"/>
                  </a:lnTo>
                  <a:lnTo>
                    <a:pt x="391498" y="337154"/>
                  </a:lnTo>
                  <a:lnTo>
                    <a:pt x="381943" y="337154"/>
                  </a:lnTo>
                  <a:lnTo>
                    <a:pt x="381943" y="349854"/>
                  </a:lnTo>
                  <a:close/>
                </a:path>
                <a:path w="2360295" h="1867535">
                  <a:moveTo>
                    <a:pt x="379047" y="338493"/>
                  </a:moveTo>
                  <a:lnTo>
                    <a:pt x="379022" y="337154"/>
                  </a:lnTo>
                  <a:lnTo>
                    <a:pt x="378864" y="337154"/>
                  </a:lnTo>
                  <a:lnTo>
                    <a:pt x="379047" y="338493"/>
                  </a:lnTo>
                  <a:close/>
                </a:path>
                <a:path w="2360295" h="1867535">
                  <a:moveTo>
                    <a:pt x="379259" y="349854"/>
                  </a:moveTo>
                  <a:lnTo>
                    <a:pt x="380601" y="349854"/>
                  </a:lnTo>
                  <a:lnTo>
                    <a:pt x="379047" y="338493"/>
                  </a:lnTo>
                  <a:lnTo>
                    <a:pt x="379259" y="349854"/>
                  </a:lnTo>
                  <a:close/>
                </a:path>
                <a:path w="2360295" h="1867535">
                  <a:moveTo>
                    <a:pt x="378390" y="362554"/>
                  </a:moveTo>
                  <a:lnTo>
                    <a:pt x="390629" y="362554"/>
                  </a:lnTo>
                  <a:lnTo>
                    <a:pt x="389840" y="349854"/>
                  </a:lnTo>
                  <a:lnTo>
                    <a:pt x="379258" y="349854"/>
                  </a:lnTo>
                  <a:lnTo>
                    <a:pt x="378390" y="362554"/>
                  </a:lnTo>
                  <a:close/>
                </a:path>
                <a:path w="2360295" h="1867535">
                  <a:moveTo>
                    <a:pt x="390866" y="375254"/>
                  </a:moveTo>
                  <a:lnTo>
                    <a:pt x="392603" y="375254"/>
                  </a:lnTo>
                  <a:lnTo>
                    <a:pt x="391972" y="362554"/>
                  </a:lnTo>
                  <a:lnTo>
                    <a:pt x="390866" y="362554"/>
                  </a:lnTo>
                  <a:lnTo>
                    <a:pt x="390866" y="375254"/>
                  </a:lnTo>
                  <a:close/>
                </a:path>
                <a:path w="2360295" h="1867535">
                  <a:moveTo>
                    <a:pt x="382259" y="375254"/>
                  </a:moveTo>
                  <a:lnTo>
                    <a:pt x="388024" y="375254"/>
                  </a:lnTo>
                  <a:lnTo>
                    <a:pt x="388497" y="362554"/>
                  </a:lnTo>
                  <a:lnTo>
                    <a:pt x="382417" y="362554"/>
                  </a:lnTo>
                  <a:lnTo>
                    <a:pt x="382335" y="363084"/>
                  </a:lnTo>
                  <a:lnTo>
                    <a:pt x="382259" y="375254"/>
                  </a:lnTo>
                  <a:close/>
                </a:path>
                <a:path w="2360295" h="1867535">
                  <a:moveTo>
                    <a:pt x="382335" y="363084"/>
                  </a:moveTo>
                  <a:lnTo>
                    <a:pt x="382417" y="362554"/>
                  </a:lnTo>
                  <a:lnTo>
                    <a:pt x="382335" y="363084"/>
                  </a:lnTo>
                  <a:close/>
                </a:path>
                <a:path w="2360295" h="1867535">
                  <a:moveTo>
                    <a:pt x="378153" y="375254"/>
                  </a:moveTo>
                  <a:lnTo>
                    <a:pt x="380443" y="375254"/>
                  </a:lnTo>
                  <a:lnTo>
                    <a:pt x="382335" y="363084"/>
                  </a:lnTo>
                  <a:lnTo>
                    <a:pt x="382338" y="362554"/>
                  </a:lnTo>
                  <a:lnTo>
                    <a:pt x="379811" y="362554"/>
                  </a:lnTo>
                  <a:lnTo>
                    <a:pt x="378153" y="375254"/>
                  </a:lnTo>
                  <a:close/>
                </a:path>
                <a:path w="2360295" h="1867535">
                  <a:moveTo>
                    <a:pt x="389919" y="387954"/>
                  </a:moveTo>
                  <a:lnTo>
                    <a:pt x="390156" y="387954"/>
                  </a:lnTo>
                  <a:lnTo>
                    <a:pt x="391025" y="375254"/>
                  </a:lnTo>
                  <a:lnTo>
                    <a:pt x="390077" y="375254"/>
                  </a:lnTo>
                  <a:lnTo>
                    <a:pt x="389919" y="387954"/>
                  </a:lnTo>
                  <a:close/>
                </a:path>
                <a:path w="2360295" h="1867535">
                  <a:moveTo>
                    <a:pt x="383997" y="387954"/>
                  </a:moveTo>
                  <a:lnTo>
                    <a:pt x="389919" y="387954"/>
                  </a:lnTo>
                  <a:lnTo>
                    <a:pt x="389840" y="375254"/>
                  </a:lnTo>
                  <a:lnTo>
                    <a:pt x="383207" y="375254"/>
                  </a:lnTo>
                  <a:lnTo>
                    <a:pt x="383997" y="387954"/>
                  </a:lnTo>
                  <a:close/>
                </a:path>
                <a:path w="2360295" h="1867535">
                  <a:moveTo>
                    <a:pt x="378943" y="387954"/>
                  </a:moveTo>
                  <a:lnTo>
                    <a:pt x="382180" y="387954"/>
                  </a:lnTo>
                  <a:lnTo>
                    <a:pt x="382022" y="375254"/>
                  </a:lnTo>
                  <a:lnTo>
                    <a:pt x="378548" y="375254"/>
                  </a:lnTo>
                  <a:lnTo>
                    <a:pt x="378943" y="387954"/>
                  </a:lnTo>
                  <a:close/>
                </a:path>
                <a:path w="2360295" h="1867535">
                  <a:moveTo>
                    <a:pt x="377284" y="387954"/>
                  </a:moveTo>
                  <a:lnTo>
                    <a:pt x="377837" y="387954"/>
                  </a:lnTo>
                  <a:lnTo>
                    <a:pt x="377600" y="375254"/>
                  </a:lnTo>
                  <a:lnTo>
                    <a:pt x="377363" y="375254"/>
                  </a:lnTo>
                  <a:lnTo>
                    <a:pt x="377284" y="387954"/>
                  </a:lnTo>
                  <a:close/>
                </a:path>
                <a:path w="2360295" h="1867535">
                  <a:moveTo>
                    <a:pt x="387550" y="400654"/>
                  </a:moveTo>
                  <a:lnTo>
                    <a:pt x="392446" y="400654"/>
                  </a:lnTo>
                  <a:lnTo>
                    <a:pt x="392604" y="387954"/>
                  </a:lnTo>
                  <a:lnTo>
                    <a:pt x="388814" y="387954"/>
                  </a:lnTo>
                  <a:lnTo>
                    <a:pt x="387550" y="400654"/>
                  </a:lnTo>
                  <a:close/>
                </a:path>
                <a:path w="2360295" h="1867535">
                  <a:moveTo>
                    <a:pt x="376732" y="400654"/>
                  </a:moveTo>
                  <a:lnTo>
                    <a:pt x="384076" y="400654"/>
                  </a:lnTo>
                  <a:lnTo>
                    <a:pt x="383839" y="387954"/>
                  </a:lnTo>
                  <a:lnTo>
                    <a:pt x="377127" y="387954"/>
                  </a:lnTo>
                  <a:lnTo>
                    <a:pt x="376732" y="400654"/>
                  </a:lnTo>
                  <a:close/>
                </a:path>
                <a:path w="2360295" h="1867535">
                  <a:moveTo>
                    <a:pt x="390235" y="413354"/>
                  </a:moveTo>
                  <a:lnTo>
                    <a:pt x="392130" y="413354"/>
                  </a:lnTo>
                  <a:lnTo>
                    <a:pt x="391972" y="400654"/>
                  </a:lnTo>
                  <a:lnTo>
                    <a:pt x="389524" y="400654"/>
                  </a:lnTo>
                  <a:lnTo>
                    <a:pt x="390235" y="413354"/>
                  </a:lnTo>
                  <a:close/>
                </a:path>
                <a:path w="2360295" h="1867535">
                  <a:moveTo>
                    <a:pt x="386602" y="413354"/>
                  </a:moveTo>
                  <a:lnTo>
                    <a:pt x="389524" y="413354"/>
                  </a:lnTo>
                  <a:lnTo>
                    <a:pt x="388734" y="400654"/>
                  </a:lnTo>
                  <a:lnTo>
                    <a:pt x="388261" y="400654"/>
                  </a:lnTo>
                  <a:lnTo>
                    <a:pt x="386602" y="410180"/>
                  </a:lnTo>
                  <a:lnTo>
                    <a:pt x="386602" y="413354"/>
                  </a:lnTo>
                  <a:close/>
                </a:path>
                <a:path w="2360295" h="1867535">
                  <a:moveTo>
                    <a:pt x="380522" y="413354"/>
                  </a:moveTo>
                  <a:lnTo>
                    <a:pt x="386050" y="413354"/>
                  </a:lnTo>
                  <a:lnTo>
                    <a:pt x="386602" y="410180"/>
                  </a:lnTo>
                  <a:lnTo>
                    <a:pt x="386602" y="400654"/>
                  </a:lnTo>
                  <a:lnTo>
                    <a:pt x="378390" y="400654"/>
                  </a:lnTo>
                  <a:lnTo>
                    <a:pt x="380522" y="413354"/>
                  </a:lnTo>
                  <a:close/>
                </a:path>
                <a:path w="2360295" h="1867535">
                  <a:moveTo>
                    <a:pt x="386050" y="413354"/>
                  </a:moveTo>
                  <a:lnTo>
                    <a:pt x="386602" y="413354"/>
                  </a:lnTo>
                  <a:lnTo>
                    <a:pt x="386602" y="410180"/>
                  </a:lnTo>
                  <a:lnTo>
                    <a:pt x="386050" y="413354"/>
                  </a:lnTo>
                  <a:close/>
                </a:path>
                <a:path w="2360295" h="1867535">
                  <a:moveTo>
                    <a:pt x="390077" y="426054"/>
                  </a:moveTo>
                  <a:lnTo>
                    <a:pt x="393710" y="426054"/>
                  </a:lnTo>
                  <a:lnTo>
                    <a:pt x="393788" y="413354"/>
                  </a:lnTo>
                  <a:lnTo>
                    <a:pt x="391183" y="413354"/>
                  </a:lnTo>
                  <a:lnTo>
                    <a:pt x="390077" y="426054"/>
                  </a:lnTo>
                  <a:close/>
                </a:path>
                <a:path w="2360295" h="1867535">
                  <a:moveTo>
                    <a:pt x="376495" y="426054"/>
                  </a:moveTo>
                  <a:lnTo>
                    <a:pt x="387708" y="426054"/>
                  </a:lnTo>
                  <a:lnTo>
                    <a:pt x="388103" y="413354"/>
                  </a:lnTo>
                  <a:lnTo>
                    <a:pt x="378153" y="413354"/>
                  </a:lnTo>
                  <a:lnTo>
                    <a:pt x="376495" y="426054"/>
                  </a:lnTo>
                  <a:close/>
                </a:path>
                <a:path w="2360295" h="1867535">
                  <a:moveTo>
                    <a:pt x="391893" y="438754"/>
                  </a:moveTo>
                  <a:lnTo>
                    <a:pt x="393393" y="438754"/>
                  </a:lnTo>
                  <a:lnTo>
                    <a:pt x="393709" y="426054"/>
                  </a:lnTo>
                  <a:lnTo>
                    <a:pt x="392051" y="426054"/>
                  </a:lnTo>
                  <a:lnTo>
                    <a:pt x="391893" y="438754"/>
                  </a:lnTo>
                  <a:close/>
                </a:path>
                <a:path w="2360295" h="1867535">
                  <a:moveTo>
                    <a:pt x="383760" y="438754"/>
                  </a:moveTo>
                  <a:lnTo>
                    <a:pt x="391341" y="438754"/>
                  </a:lnTo>
                  <a:lnTo>
                    <a:pt x="391025" y="426054"/>
                  </a:lnTo>
                  <a:lnTo>
                    <a:pt x="383128" y="426054"/>
                  </a:lnTo>
                  <a:lnTo>
                    <a:pt x="383347" y="434848"/>
                  </a:lnTo>
                  <a:lnTo>
                    <a:pt x="383760" y="438754"/>
                  </a:lnTo>
                  <a:close/>
                </a:path>
                <a:path w="2360295" h="1867535">
                  <a:moveTo>
                    <a:pt x="379811" y="438754"/>
                  </a:moveTo>
                  <a:lnTo>
                    <a:pt x="383444" y="438754"/>
                  </a:lnTo>
                  <a:lnTo>
                    <a:pt x="383347" y="434848"/>
                  </a:lnTo>
                  <a:lnTo>
                    <a:pt x="382417" y="426054"/>
                  </a:lnTo>
                  <a:lnTo>
                    <a:pt x="379811" y="438754"/>
                  </a:lnTo>
                  <a:close/>
                </a:path>
                <a:path w="2360295" h="1867535">
                  <a:moveTo>
                    <a:pt x="377601" y="438754"/>
                  </a:moveTo>
                  <a:lnTo>
                    <a:pt x="379811" y="438754"/>
                  </a:lnTo>
                  <a:lnTo>
                    <a:pt x="378627" y="426054"/>
                  </a:lnTo>
                  <a:lnTo>
                    <a:pt x="377758" y="426054"/>
                  </a:lnTo>
                  <a:lnTo>
                    <a:pt x="377601" y="438754"/>
                  </a:lnTo>
                  <a:close/>
                </a:path>
                <a:path w="2360295" h="1867535">
                  <a:moveTo>
                    <a:pt x="383444" y="438754"/>
                  </a:moveTo>
                  <a:lnTo>
                    <a:pt x="383760" y="438754"/>
                  </a:lnTo>
                  <a:lnTo>
                    <a:pt x="383347" y="434848"/>
                  </a:lnTo>
                  <a:lnTo>
                    <a:pt x="383444" y="438754"/>
                  </a:lnTo>
                  <a:close/>
                </a:path>
                <a:path w="2360295" h="1867535">
                  <a:moveTo>
                    <a:pt x="378864" y="451454"/>
                  </a:moveTo>
                  <a:lnTo>
                    <a:pt x="390077" y="451454"/>
                  </a:lnTo>
                  <a:lnTo>
                    <a:pt x="389208" y="438754"/>
                  </a:lnTo>
                  <a:lnTo>
                    <a:pt x="378627" y="438754"/>
                  </a:lnTo>
                  <a:lnTo>
                    <a:pt x="378864" y="451454"/>
                  </a:lnTo>
                  <a:close/>
                </a:path>
                <a:path w="2360295" h="1867535">
                  <a:moveTo>
                    <a:pt x="377363" y="464154"/>
                  </a:moveTo>
                  <a:lnTo>
                    <a:pt x="388181" y="464154"/>
                  </a:lnTo>
                  <a:lnTo>
                    <a:pt x="392761" y="451454"/>
                  </a:lnTo>
                  <a:lnTo>
                    <a:pt x="376652" y="451454"/>
                  </a:lnTo>
                  <a:lnTo>
                    <a:pt x="377363" y="464154"/>
                  </a:lnTo>
                  <a:close/>
                </a:path>
                <a:path w="2360295" h="1867535">
                  <a:moveTo>
                    <a:pt x="391419" y="476854"/>
                  </a:moveTo>
                  <a:lnTo>
                    <a:pt x="392840" y="476854"/>
                  </a:lnTo>
                  <a:lnTo>
                    <a:pt x="392840" y="464154"/>
                  </a:lnTo>
                  <a:lnTo>
                    <a:pt x="392287" y="464154"/>
                  </a:lnTo>
                  <a:lnTo>
                    <a:pt x="391128" y="475124"/>
                  </a:lnTo>
                  <a:lnTo>
                    <a:pt x="391419" y="476854"/>
                  </a:lnTo>
                  <a:close/>
                </a:path>
                <a:path w="2360295" h="1867535">
                  <a:moveTo>
                    <a:pt x="387629" y="476854"/>
                  </a:moveTo>
                  <a:lnTo>
                    <a:pt x="390945" y="476854"/>
                  </a:lnTo>
                  <a:lnTo>
                    <a:pt x="391128" y="475124"/>
                  </a:lnTo>
                  <a:lnTo>
                    <a:pt x="389287" y="464154"/>
                  </a:lnTo>
                  <a:lnTo>
                    <a:pt x="387313" y="464154"/>
                  </a:lnTo>
                  <a:lnTo>
                    <a:pt x="387629" y="476854"/>
                  </a:lnTo>
                  <a:close/>
                </a:path>
                <a:path w="2360295" h="1867535">
                  <a:moveTo>
                    <a:pt x="380680" y="476854"/>
                  </a:moveTo>
                  <a:lnTo>
                    <a:pt x="386839" y="476854"/>
                  </a:lnTo>
                  <a:lnTo>
                    <a:pt x="387313" y="464154"/>
                  </a:lnTo>
                  <a:lnTo>
                    <a:pt x="381707" y="464154"/>
                  </a:lnTo>
                  <a:lnTo>
                    <a:pt x="380680" y="476854"/>
                  </a:lnTo>
                  <a:close/>
                </a:path>
                <a:path w="2360295" h="1867535">
                  <a:moveTo>
                    <a:pt x="390945" y="476854"/>
                  </a:moveTo>
                  <a:lnTo>
                    <a:pt x="391419" y="476854"/>
                  </a:lnTo>
                  <a:lnTo>
                    <a:pt x="391128" y="475124"/>
                  </a:lnTo>
                  <a:lnTo>
                    <a:pt x="390945" y="476854"/>
                  </a:lnTo>
                  <a:close/>
                </a:path>
                <a:path w="2360295" h="1867535">
                  <a:moveTo>
                    <a:pt x="387739" y="484474"/>
                  </a:moveTo>
                  <a:lnTo>
                    <a:pt x="388260" y="476854"/>
                  </a:lnTo>
                  <a:lnTo>
                    <a:pt x="387787" y="476854"/>
                  </a:lnTo>
                  <a:lnTo>
                    <a:pt x="387739" y="484474"/>
                  </a:lnTo>
                  <a:close/>
                </a:path>
                <a:path w="2360295" h="1867535">
                  <a:moveTo>
                    <a:pt x="380759" y="489554"/>
                  </a:moveTo>
                  <a:lnTo>
                    <a:pt x="387392" y="489554"/>
                  </a:lnTo>
                  <a:lnTo>
                    <a:pt x="387739" y="484474"/>
                  </a:lnTo>
                  <a:lnTo>
                    <a:pt x="387787" y="476854"/>
                  </a:lnTo>
                  <a:lnTo>
                    <a:pt x="380127" y="476854"/>
                  </a:lnTo>
                  <a:lnTo>
                    <a:pt x="380044" y="481339"/>
                  </a:lnTo>
                  <a:lnTo>
                    <a:pt x="380759" y="489554"/>
                  </a:lnTo>
                  <a:close/>
                </a:path>
                <a:path w="2360295" h="1867535">
                  <a:moveTo>
                    <a:pt x="380044" y="481339"/>
                  </a:moveTo>
                  <a:lnTo>
                    <a:pt x="380127" y="476854"/>
                  </a:lnTo>
                  <a:lnTo>
                    <a:pt x="379653" y="476854"/>
                  </a:lnTo>
                  <a:lnTo>
                    <a:pt x="380044" y="481339"/>
                  </a:lnTo>
                  <a:close/>
                </a:path>
                <a:path w="2360295" h="1867535">
                  <a:moveTo>
                    <a:pt x="379890" y="489554"/>
                  </a:moveTo>
                  <a:lnTo>
                    <a:pt x="380759" y="489554"/>
                  </a:lnTo>
                  <a:lnTo>
                    <a:pt x="380044" y="481339"/>
                  </a:lnTo>
                  <a:lnTo>
                    <a:pt x="379890" y="489554"/>
                  </a:lnTo>
                  <a:close/>
                </a:path>
                <a:path w="2360295" h="1867535">
                  <a:moveTo>
                    <a:pt x="387392" y="489554"/>
                  </a:moveTo>
                  <a:lnTo>
                    <a:pt x="387708" y="489554"/>
                  </a:lnTo>
                  <a:lnTo>
                    <a:pt x="387739" y="484474"/>
                  </a:lnTo>
                  <a:lnTo>
                    <a:pt x="387392" y="489554"/>
                  </a:lnTo>
                  <a:close/>
                </a:path>
                <a:path w="2360295" h="1867535">
                  <a:moveTo>
                    <a:pt x="377916" y="502254"/>
                  </a:moveTo>
                  <a:lnTo>
                    <a:pt x="385102" y="502254"/>
                  </a:lnTo>
                  <a:lnTo>
                    <a:pt x="385892" y="489554"/>
                  </a:lnTo>
                  <a:lnTo>
                    <a:pt x="379574" y="489554"/>
                  </a:lnTo>
                  <a:lnTo>
                    <a:pt x="377916" y="502254"/>
                  </a:lnTo>
                  <a:close/>
                </a:path>
                <a:path w="2360295" h="1867535">
                  <a:moveTo>
                    <a:pt x="380995" y="514954"/>
                  </a:moveTo>
                  <a:lnTo>
                    <a:pt x="389287" y="514954"/>
                  </a:lnTo>
                  <a:lnTo>
                    <a:pt x="390708" y="502254"/>
                  </a:lnTo>
                  <a:lnTo>
                    <a:pt x="381548" y="502254"/>
                  </a:lnTo>
                  <a:lnTo>
                    <a:pt x="380995" y="514954"/>
                  </a:lnTo>
                  <a:close/>
                </a:path>
                <a:path w="2360295" h="1867535">
                  <a:moveTo>
                    <a:pt x="389129" y="527654"/>
                  </a:moveTo>
                  <a:lnTo>
                    <a:pt x="389919" y="527654"/>
                  </a:lnTo>
                  <a:lnTo>
                    <a:pt x="389682" y="514954"/>
                  </a:lnTo>
                  <a:lnTo>
                    <a:pt x="389287" y="514954"/>
                  </a:lnTo>
                  <a:lnTo>
                    <a:pt x="389129" y="527654"/>
                  </a:lnTo>
                  <a:close/>
                </a:path>
                <a:path w="2360295" h="1867535">
                  <a:moveTo>
                    <a:pt x="379574" y="527654"/>
                  </a:moveTo>
                  <a:lnTo>
                    <a:pt x="388497" y="527654"/>
                  </a:lnTo>
                  <a:lnTo>
                    <a:pt x="388418" y="514954"/>
                  </a:lnTo>
                  <a:lnTo>
                    <a:pt x="380680" y="514954"/>
                  </a:lnTo>
                  <a:lnTo>
                    <a:pt x="379574" y="527654"/>
                  </a:lnTo>
                  <a:close/>
                </a:path>
                <a:path w="2360295" h="1867535">
                  <a:moveTo>
                    <a:pt x="379416" y="540354"/>
                  </a:moveTo>
                  <a:lnTo>
                    <a:pt x="379574" y="527654"/>
                  </a:lnTo>
                  <a:lnTo>
                    <a:pt x="379258" y="527654"/>
                  </a:lnTo>
                  <a:lnTo>
                    <a:pt x="379337" y="514954"/>
                  </a:lnTo>
                  <a:lnTo>
                    <a:pt x="379179" y="514954"/>
                  </a:lnTo>
                  <a:lnTo>
                    <a:pt x="379179" y="527654"/>
                  </a:lnTo>
                  <a:lnTo>
                    <a:pt x="379416" y="540354"/>
                  </a:lnTo>
                  <a:close/>
                </a:path>
                <a:path w="2360295" h="1867535">
                  <a:moveTo>
                    <a:pt x="383364" y="540354"/>
                  </a:moveTo>
                  <a:lnTo>
                    <a:pt x="388971" y="540354"/>
                  </a:lnTo>
                  <a:lnTo>
                    <a:pt x="390629" y="527654"/>
                  </a:lnTo>
                  <a:lnTo>
                    <a:pt x="383364" y="527654"/>
                  </a:lnTo>
                  <a:lnTo>
                    <a:pt x="383364" y="540354"/>
                  </a:lnTo>
                  <a:close/>
                </a:path>
                <a:path w="2360295" h="1867535">
                  <a:moveTo>
                    <a:pt x="381153" y="540354"/>
                  </a:moveTo>
                  <a:lnTo>
                    <a:pt x="382022" y="540354"/>
                  </a:lnTo>
                  <a:lnTo>
                    <a:pt x="382575" y="527654"/>
                  </a:lnTo>
                  <a:lnTo>
                    <a:pt x="381074" y="527654"/>
                  </a:lnTo>
                  <a:lnTo>
                    <a:pt x="381153" y="540354"/>
                  </a:lnTo>
                  <a:close/>
                </a:path>
                <a:path w="2360295" h="1867535">
                  <a:moveTo>
                    <a:pt x="391024" y="553054"/>
                  </a:moveTo>
                  <a:lnTo>
                    <a:pt x="392287" y="553054"/>
                  </a:lnTo>
                  <a:lnTo>
                    <a:pt x="392366" y="540354"/>
                  </a:lnTo>
                  <a:lnTo>
                    <a:pt x="391972" y="540354"/>
                  </a:lnTo>
                  <a:lnTo>
                    <a:pt x="391024" y="553054"/>
                  </a:lnTo>
                  <a:close/>
                </a:path>
                <a:path w="2360295" h="1867535">
                  <a:moveTo>
                    <a:pt x="390077" y="545434"/>
                  </a:moveTo>
                  <a:lnTo>
                    <a:pt x="389761" y="540354"/>
                  </a:lnTo>
                  <a:lnTo>
                    <a:pt x="389445" y="540354"/>
                  </a:lnTo>
                  <a:lnTo>
                    <a:pt x="390077" y="545434"/>
                  </a:lnTo>
                  <a:close/>
                </a:path>
                <a:path w="2360295" h="1867535">
                  <a:moveTo>
                    <a:pt x="385575" y="553054"/>
                  </a:moveTo>
                  <a:lnTo>
                    <a:pt x="388497" y="553054"/>
                  </a:lnTo>
                  <a:lnTo>
                    <a:pt x="387865" y="540354"/>
                  </a:lnTo>
                  <a:lnTo>
                    <a:pt x="385339" y="540354"/>
                  </a:lnTo>
                  <a:lnTo>
                    <a:pt x="385575" y="553054"/>
                  </a:lnTo>
                  <a:close/>
                </a:path>
                <a:path w="2360295" h="1867535">
                  <a:moveTo>
                    <a:pt x="383444" y="553054"/>
                  </a:moveTo>
                  <a:lnTo>
                    <a:pt x="385339" y="540354"/>
                  </a:lnTo>
                  <a:lnTo>
                    <a:pt x="383207" y="540354"/>
                  </a:lnTo>
                  <a:lnTo>
                    <a:pt x="383444" y="553054"/>
                  </a:lnTo>
                  <a:close/>
                </a:path>
                <a:path w="2360295" h="1867535">
                  <a:moveTo>
                    <a:pt x="381707" y="553054"/>
                  </a:moveTo>
                  <a:lnTo>
                    <a:pt x="382101" y="553054"/>
                  </a:lnTo>
                  <a:lnTo>
                    <a:pt x="381786" y="540354"/>
                  </a:lnTo>
                  <a:lnTo>
                    <a:pt x="381707" y="553054"/>
                  </a:lnTo>
                  <a:close/>
                </a:path>
                <a:path w="2360295" h="1867535">
                  <a:moveTo>
                    <a:pt x="390550" y="553054"/>
                  </a:moveTo>
                  <a:lnTo>
                    <a:pt x="391024" y="553054"/>
                  </a:lnTo>
                  <a:lnTo>
                    <a:pt x="390077" y="545434"/>
                  </a:lnTo>
                  <a:lnTo>
                    <a:pt x="390550" y="553054"/>
                  </a:lnTo>
                  <a:close/>
                </a:path>
                <a:path w="2360295" h="1867535">
                  <a:moveTo>
                    <a:pt x="385181" y="565754"/>
                  </a:moveTo>
                  <a:lnTo>
                    <a:pt x="392840" y="565754"/>
                  </a:lnTo>
                  <a:lnTo>
                    <a:pt x="392840" y="553054"/>
                  </a:lnTo>
                  <a:lnTo>
                    <a:pt x="386681" y="553054"/>
                  </a:lnTo>
                  <a:lnTo>
                    <a:pt x="385181" y="565754"/>
                  </a:lnTo>
                  <a:close/>
                </a:path>
                <a:path w="2360295" h="1867535">
                  <a:moveTo>
                    <a:pt x="379417" y="565754"/>
                  </a:moveTo>
                  <a:lnTo>
                    <a:pt x="382338" y="565754"/>
                  </a:lnTo>
                  <a:lnTo>
                    <a:pt x="382812" y="553054"/>
                  </a:lnTo>
                  <a:lnTo>
                    <a:pt x="379180" y="553054"/>
                  </a:lnTo>
                  <a:lnTo>
                    <a:pt x="379417" y="565754"/>
                  </a:lnTo>
                  <a:close/>
                </a:path>
                <a:path w="2360295" h="1867535">
                  <a:moveTo>
                    <a:pt x="378469" y="578454"/>
                  </a:moveTo>
                  <a:lnTo>
                    <a:pt x="388103" y="578454"/>
                  </a:lnTo>
                  <a:lnTo>
                    <a:pt x="390393" y="565754"/>
                  </a:lnTo>
                  <a:lnTo>
                    <a:pt x="379179" y="565754"/>
                  </a:lnTo>
                  <a:lnTo>
                    <a:pt x="378469" y="578454"/>
                  </a:lnTo>
                  <a:close/>
                </a:path>
                <a:path w="2360295" h="1867535">
                  <a:moveTo>
                    <a:pt x="385339" y="591154"/>
                  </a:moveTo>
                  <a:lnTo>
                    <a:pt x="386760" y="591154"/>
                  </a:lnTo>
                  <a:lnTo>
                    <a:pt x="386602" y="578454"/>
                  </a:lnTo>
                  <a:lnTo>
                    <a:pt x="385339" y="591154"/>
                  </a:lnTo>
                  <a:close/>
                </a:path>
                <a:path w="2360295" h="1867535">
                  <a:moveTo>
                    <a:pt x="381549" y="591154"/>
                  </a:moveTo>
                  <a:lnTo>
                    <a:pt x="385339" y="591154"/>
                  </a:lnTo>
                  <a:lnTo>
                    <a:pt x="384549" y="578454"/>
                  </a:lnTo>
                  <a:lnTo>
                    <a:pt x="381785" y="578454"/>
                  </a:lnTo>
                  <a:lnTo>
                    <a:pt x="381549" y="591154"/>
                  </a:lnTo>
                  <a:close/>
                </a:path>
                <a:path w="2360295" h="1867535">
                  <a:moveTo>
                    <a:pt x="380917" y="591154"/>
                  </a:moveTo>
                  <a:lnTo>
                    <a:pt x="380995" y="578454"/>
                  </a:lnTo>
                  <a:lnTo>
                    <a:pt x="380048" y="578454"/>
                  </a:lnTo>
                  <a:lnTo>
                    <a:pt x="380917" y="591154"/>
                  </a:lnTo>
                  <a:close/>
                </a:path>
                <a:path w="2360295" h="1867535">
                  <a:moveTo>
                    <a:pt x="378311" y="591154"/>
                  </a:moveTo>
                  <a:lnTo>
                    <a:pt x="380206" y="591154"/>
                  </a:lnTo>
                  <a:lnTo>
                    <a:pt x="380048" y="578454"/>
                  </a:lnTo>
                  <a:lnTo>
                    <a:pt x="378627" y="578454"/>
                  </a:lnTo>
                  <a:lnTo>
                    <a:pt x="378311" y="591154"/>
                  </a:lnTo>
                  <a:close/>
                </a:path>
                <a:path w="2360295" h="1867535">
                  <a:moveTo>
                    <a:pt x="383523" y="603854"/>
                  </a:moveTo>
                  <a:lnTo>
                    <a:pt x="388340" y="603854"/>
                  </a:lnTo>
                  <a:lnTo>
                    <a:pt x="387787" y="591154"/>
                  </a:lnTo>
                  <a:lnTo>
                    <a:pt x="381785" y="591154"/>
                  </a:lnTo>
                  <a:lnTo>
                    <a:pt x="381746" y="592423"/>
                  </a:lnTo>
                  <a:lnTo>
                    <a:pt x="383523" y="603854"/>
                  </a:lnTo>
                  <a:close/>
                </a:path>
                <a:path w="2360295" h="1867535">
                  <a:moveTo>
                    <a:pt x="381746" y="592423"/>
                  </a:moveTo>
                  <a:lnTo>
                    <a:pt x="381785" y="591154"/>
                  </a:lnTo>
                  <a:lnTo>
                    <a:pt x="381549" y="591154"/>
                  </a:lnTo>
                  <a:lnTo>
                    <a:pt x="381746" y="592423"/>
                  </a:lnTo>
                  <a:close/>
                </a:path>
                <a:path w="2360295" h="1867535">
                  <a:moveTo>
                    <a:pt x="379574" y="603854"/>
                  </a:moveTo>
                  <a:lnTo>
                    <a:pt x="381391" y="603854"/>
                  </a:lnTo>
                  <a:lnTo>
                    <a:pt x="381746" y="592423"/>
                  </a:lnTo>
                  <a:lnTo>
                    <a:pt x="381549" y="591154"/>
                  </a:lnTo>
                  <a:lnTo>
                    <a:pt x="378943" y="591154"/>
                  </a:lnTo>
                  <a:lnTo>
                    <a:pt x="379574" y="603854"/>
                  </a:lnTo>
                  <a:close/>
                </a:path>
                <a:path w="2360295" h="1867535">
                  <a:moveTo>
                    <a:pt x="380838" y="616554"/>
                  </a:moveTo>
                  <a:lnTo>
                    <a:pt x="391183" y="616554"/>
                  </a:lnTo>
                  <a:lnTo>
                    <a:pt x="391814" y="603854"/>
                  </a:lnTo>
                  <a:lnTo>
                    <a:pt x="380995" y="603854"/>
                  </a:lnTo>
                  <a:lnTo>
                    <a:pt x="380838" y="616554"/>
                  </a:lnTo>
                  <a:close/>
                </a:path>
                <a:path w="2360295" h="1867535">
                  <a:moveTo>
                    <a:pt x="377127" y="616554"/>
                  </a:moveTo>
                  <a:lnTo>
                    <a:pt x="379022" y="616554"/>
                  </a:lnTo>
                  <a:lnTo>
                    <a:pt x="379101" y="603854"/>
                  </a:lnTo>
                  <a:lnTo>
                    <a:pt x="377995" y="603854"/>
                  </a:lnTo>
                  <a:lnTo>
                    <a:pt x="377127" y="616554"/>
                  </a:lnTo>
                  <a:close/>
                </a:path>
                <a:path w="2360295" h="1867535">
                  <a:moveTo>
                    <a:pt x="391024" y="629254"/>
                  </a:moveTo>
                  <a:lnTo>
                    <a:pt x="391261" y="629254"/>
                  </a:lnTo>
                  <a:lnTo>
                    <a:pt x="391972" y="616554"/>
                  </a:lnTo>
                  <a:lnTo>
                    <a:pt x="390787" y="616554"/>
                  </a:lnTo>
                  <a:lnTo>
                    <a:pt x="391024" y="629254"/>
                  </a:lnTo>
                  <a:close/>
                </a:path>
                <a:path w="2360295" h="1867535">
                  <a:moveTo>
                    <a:pt x="385418" y="629254"/>
                  </a:moveTo>
                  <a:lnTo>
                    <a:pt x="387234" y="629254"/>
                  </a:lnTo>
                  <a:lnTo>
                    <a:pt x="387629" y="616554"/>
                  </a:lnTo>
                  <a:lnTo>
                    <a:pt x="385576" y="616554"/>
                  </a:lnTo>
                  <a:lnTo>
                    <a:pt x="385418" y="629254"/>
                  </a:lnTo>
                  <a:close/>
                </a:path>
                <a:path w="2360295" h="1867535">
                  <a:moveTo>
                    <a:pt x="378311" y="629254"/>
                  </a:moveTo>
                  <a:lnTo>
                    <a:pt x="384787" y="629254"/>
                  </a:lnTo>
                  <a:lnTo>
                    <a:pt x="385181" y="616554"/>
                  </a:lnTo>
                  <a:lnTo>
                    <a:pt x="377600" y="616554"/>
                  </a:lnTo>
                  <a:lnTo>
                    <a:pt x="378311" y="629254"/>
                  </a:lnTo>
                  <a:close/>
                </a:path>
                <a:path w="2360295" h="1867535">
                  <a:moveTo>
                    <a:pt x="391972" y="641954"/>
                  </a:moveTo>
                  <a:lnTo>
                    <a:pt x="392999" y="641954"/>
                  </a:lnTo>
                  <a:lnTo>
                    <a:pt x="392841" y="629254"/>
                  </a:lnTo>
                  <a:lnTo>
                    <a:pt x="391735" y="629254"/>
                  </a:lnTo>
                  <a:lnTo>
                    <a:pt x="391972" y="641954"/>
                  </a:lnTo>
                  <a:close/>
                </a:path>
                <a:path w="2360295" h="1867535">
                  <a:moveTo>
                    <a:pt x="388735" y="641954"/>
                  </a:moveTo>
                  <a:lnTo>
                    <a:pt x="389840" y="629254"/>
                  </a:lnTo>
                  <a:lnTo>
                    <a:pt x="387393" y="629254"/>
                  </a:lnTo>
                  <a:lnTo>
                    <a:pt x="388735" y="641954"/>
                  </a:lnTo>
                  <a:close/>
                </a:path>
                <a:path w="2360295" h="1867535">
                  <a:moveTo>
                    <a:pt x="384629" y="641954"/>
                  </a:moveTo>
                  <a:lnTo>
                    <a:pt x="385734" y="641954"/>
                  </a:lnTo>
                  <a:lnTo>
                    <a:pt x="385024" y="629254"/>
                  </a:lnTo>
                  <a:lnTo>
                    <a:pt x="384629" y="641954"/>
                  </a:lnTo>
                  <a:close/>
                </a:path>
                <a:path w="2360295" h="1867535">
                  <a:moveTo>
                    <a:pt x="377995" y="641954"/>
                  </a:moveTo>
                  <a:lnTo>
                    <a:pt x="382971" y="641954"/>
                  </a:lnTo>
                  <a:lnTo>
                    <a:pt x="383997" y="629254"/>
                  </a:lnTo>
                  <a:lnTo>
                    <a:pt x="376416" y="629254"/>
                  </a:lnTo>
                  <a:lnTo>
                    <a:pt x="377995" y="641954"/>
                  </a:lnTo>
                  <a:close/>
                </a:path>
                <a:path w="2360295" h="1867535">
                  <a:moveTo>
                    <a:pt x="390235" y="654654"/>
                  </a:moveTo>
                  <a:lnTo>
                    <a:pt x="394499" y="654654"/>
                  </a:lnTo>
                  <a:lnTo>
                    <a:pt x="394262" y="641954"/>
                  </a:lnTo>
                  <a:lnTo>
                    <a:pt x="394104" y="641954"/>
                  </a:lnTo>
                  <a:lnTo>
                    <a:pt x="390235" y="654654"/>
                  </a:lnTo>
                  <a:close/>
                </a:path>
                <a:path w="2360295" h="1867535">
                  <a:moveTo>
                    <a:pt x="385575" y="654654"/>
                  </a:moveTo>
                  <a:lnTo>
                    <a:pt x="388181" y="654654"/>
                  </a:lnTo>
                  <a:lnTo>
                    <a:pt x="386365" y="641954"/>
                  </a:lnTo>
                  <a:lnTo>
                    <a:pt x="385102" y="641954"/>
                  </a:lnTo>
                  <a:lnTo>
                    <a:pt x="385575" y="654654"/>
                  </a:lnTo>
                  <a:close/>
                </a:path>
                <a:path w="2360295" h="1867535">
                  <a:moveTo>
                    <a:pt x="380443" y="654654"/>
                  </a:moveTo>
                  <a:lnTo>
                    <a:pt x="384865" y="654654"/>
                  </a:lnTo>
                  <a:lnTo>
                    <a:pt x="384628" y="641954"/>
                  </a:lnTo>
                  <a:lnTo>
                    <a:pt x="380206" y="641954"/>
                  </a:lnTo>
                  <a:lnTo>
                    <a:pt x="380443" y="654654"/>
                  </a:lnTo>
                  <a:close/>
                </a:path>
                <a:path w="2360295" h="1867535">
                  <a:moveTo>
                    <a:pt x="378469" y="654654"/>
                  </a:moveTo>
                  <a:lnTo>
                    <a:pt x="380206" y="641954"/>
                  </a:lnTo>
                  <a:lnTo>
                    <a:pt x="377522" y="641954"/>
                  </a:lnTo>
                  <a:lnTo>
                    <a:pt x="378469" y="654654"/>
                  </a:lnTo>
                  <a:close/>
                </a:path>
                <a:path w="2360295" h="1867535">
                  <a:moveTo>
                    <a:pt x="390787" y="667354"/>
                  </a:moveTo>
                  <a:lnTo>
                    <a:pt x="392288" y="654654"/>
                  </a:lnTo>
                  <a:lnTo>
                    <a:pt x="391735" y="654654"/>
                  </a:lnTo>
                  <a:lnTo>
                    <a:pt x="391494" y="655995"/>
                  </a:lnTo>
                  <a:lnTo>
                    <a:pt x="390787" y="667354"/>
                  </a:lnTo>
                  <a:close/>
                </a:path>
                <a:path w="2360295" h="1867535">
                  <a:moveTo>
                    <a:pt x="391494" y="655995"/>
                  </a:moveTo>
                  <a:lnTo>
                    <a:pt x="391735" y="654654"/>
                  </a:lnTo>
                  <a:lnTo>
                    <a:pt x="391520" y="655564"/>
                  </a:lnTo>
                  <a:lnTo>
                    <a:pt x="391494" y="655995"/>
                  </a:lnTo>
                  <a:close/>
                </a:path>
                <a:path w="2360295" h="1867535">
                  <a:moveTo>
                    <a:pt x="391520" y="655564"/>
                  </a:moveTo>
                  <a:lnTo>
                    <a:pt x="391735" y="654654"/>
                  </a:lnTo>
                  <a:lnTo>
                    <a:pt x="391577" y="654654"/>
                  </a:lnTo>
                  <a:lnTo>
                    <a:pt x="391520" y="655564"/>
                  </a:lnTo>
                  <a:close/>
                </a:path>
                <a:path w="2360295" h="1867535">
                  <a:moveTo>
                    <a:pt x="377680" y="667354"/>
                  </a:moveTo>
                  <a:lnTo>
                    <a:pt x="388735" y="667354"/>
                  </a:lnTo>
                  <a:lnTo>
                    <a:pt x="391261" y="654654"/>
                  </a:lnTo>
                  <a:lnTo>
                    <a:pt x="378074" y="654654"/>
                  </a:lnTo>
                  <a:lnTo>
                    <a:pt x="377680" y="667354"/>
                  </a:lnTo>
                  <a:close/>
                </a:path>
                <a:path w="2360295" h="1867535">
                  <a:moveTo>
                    <a:pt x="388735" y="667354"/>
                  </a:moveTo>
                  <a:lnTo>
                    <a:pt x="389445" y="667354"/>
                  </a:lnTo>
                  <a:lnTo>
                    <a:pt x="391494" y="655995"/>
                  </a:lnTo>
                  <a:lnTo>
                    <a:pt x="391520" y="655564"/>
                  </a:lnTo>
                  <a:lnTo>
                    <a:pt x="388735" y="667354"/>
                  </a:lnTo>
                  <a:close/>
                </a:path>
                <a:path w="2360295" h="1867535">
                  <a:moveTo>
                    <a:pt x="380680" y="680054"/>
                  </a:moveTo>
                  <a:lnTo>
                    <a:pt x="393393" y="680054"/>
                  </a:lnTo>
                  <a:lnTo>
                    <a:pt x="392604" y="667354"/>
                  </a:lnTo>
                  <a:lnTo>
                    <a:pt x="380680" y="667354"/>
                  </a:lnTo>
                  <a:lnTo>
                    <a:pt x="380680" y="680054"/>
                  </a:lnTo>
                  <a:close/>
                </a:path>
                <a:path w="2360295" h="1867535">
                  <a:moveTo>
                    <a:pt x="377758" y="680054"/>
                  </a:moveTo>
                  <a:lnTo>
                    <a:pt x="379022" y="680054"/>
                  </a:lnTo>
                  <a:lnTo>
                    <a:pt x="378785" y="667354"/>
                  </a:lnTo>
                  <a:lnTo>
                    <a:pt x="377600" y="667354"/>
                  </a:lnTo>
                  <a:lnTo>
                    <a:pt x="377758" y="680054"/>
                  </a:lnTo>
                  <a:close/>
                </a:path>
                <a:path w="2360295" h="1867535">
                  <a:moveTo>
                    <a:pt x="391814" y="692754"/>
                  </a:moveTo>
                  <a:lnTo>
                    <a:pt x="392682" y="680054"/>
                  </a:lnTo>
                  <a:lnTo>
                    <a:pt x="391577" y="680054"/>
                  </a:lnTo>
                  <a:lnTo>
                    <a:pt x="391814" y="692754"/>
                  </a:lnTo>
                  <a:close/>
                </a:path>
                <a:path w="2360295" h="1867535">
                  <a:moveTo>
                    <a:pt x="389839" y="692754"/>
                  </a:moveTo>
                  <a:lnTo>
                    <a:pt x="391577" y="692754"/>
                  </a:lnTo>
                  <a:lnTo>
                    <a:pt x="391498" y="680054"/>
                  </a:lnTo>
                  <a:lnTo>
                    <a:pt x="390392" y="680054"/>
                  </a:lnTo>
                  <a:lnTo>
                    <a:pt x="389839" y="692754"/>
                  </a:lnTo>
                  <a:close/>
                </a:path>
                <a:path w="2360295" h="1867535">
                  <a:moveTo>
                    <a:pt x="382654" y="692754"/>
                  </a:moveTo>
                  <a:lnTo>
                    <a:pt x="388181" y="692754"/>
                  </a:lnTo>
                  <a:lnTo>
                    <a:pt x="389050" y="680054"/>
                  </a:lnTo>
                  <a:lnTo>
                    <a:pt x="382654" y="680054"/>
                  </a:lnTo>
                  <a:lnTo>
                    <a:pt x="382654" y="692754"/>
                  </a:lnTo>
                  <a:close/>
                </a:path>
                <a:path w="2360295" h="1867535">
                  <a:moveTo>
                    <a:pt x="380691" y="682025"/>
                  </a:moveTo>
                  <a:lnTo>
                    <a:pt x="381548" y="680054"/>
                  </a:lnTo>
                  <a:lnTo>
                    <a:pt x="380838" y="680054"/>
                  </a:lnTo>
                  <a:lnTo>
                    <a:pt x="380691" y="682025"/>
                  </a:lnTo>
                  <a:close/>
                </a:path>
                <a:path w="2360295" h="1867535">
                  <a:moveTo>
                    <a:pt x="376021" y="692754"/>
                  </a:moveTo>
                  <a:lnTo>
                    <a:pt x="379890" y="692754"/>
                  </a:lnTo>
                  <a:lnTo>
                    <a:pt x="380691" y="682025"/>
                  </a:lnTo>
                  <a:lnTo>
                    <a:pt x="376021" y="692754"/>
                  </a:lnTo>
                  <a:close/>
                </a:path>
                <a:path w="2360295" h="1867535">
                  <a:moveTo>
                    <a:pt x="381075" y="705454"/>
                  </a:moveTo>
                  <a:lnTo>
                    <a:pt x="393314" y="705454"/>
                  </a:lnTo>
                  <a:lnTo>
                    <a:pt x="392288" y="692754"/>
                  </a:lnTo>
                  <a:lnTo>
                    <a:pt x="382259" y="692754"/>
                  </a:lnTo>
                  <a:lnTo>
                    <a:pt x="381075" y="705454"/>
                  </a:lnTo>
                  <a:close/>
                </a:path>
                <a:path w="2360295" h="1867535">
                  <a:moveTo>
                    <a:pt x="378706" y="705454"/>
                  </a:moveTo>
                  <a:lnTo>
                    <a:pt x="380601" y="705454"/>
                  </a:lnTo>
                  <a:lnTo>
                    <a:pt x="379811" y="692754"/>
                  </a:lnTo>
                  <a:lnTo>
                    <a:pt x="379022" y="692754"/>
                  </a:lnTo>
                  <a:lnTo>
                    <a:pt x="378706" y="705454"/>
                  </a:lnTo>
                  <a:close/>
                </a:path>
                <a:path w="2360295" h="1867535">
                  <a:moveTo>
                    <a:pt x="378074" y="718154"/>
                  </a:moveTo>
                  <a:lnTo>
                    <a:pt x="392129" y="718154"/>
                  </a:lnTo>
                  <a:lnTo>
                    <a:pt x="391735" y="705454"/>
                  </a:lnTo>
                  <a:lnTo>
                    <a:pt x="379732" y="705454"/>
                  </a:lnTo>
                  <a:lnTo>
                    <a:pt x="378074" y="718154"/>
                  </a:lnTo>
                  <a:close/>
                </a:path>
                <a:path w="2360295" h="1867535">
                  <a:moveTo>
                    <a:pt x="388734" y="730854"/>
                  </a:moveTo>
                  <a:lnTo>
                    <a:pt x="389524" y="730854"/>
                  </a:lnTo>
                  <a:lnTo>
                    <a:pt x="389050" y="718154"/>
                  </a:lnTo>
                  <a:lnTo>
                    <a:pt x="388734" y="730854"/>
                  </a:lnTo>
                  <a:close/>
                </a:path>
                <a:path w="2360295" h="1867535">
                  <a:moveTo>
                    <a:pt x="379179" y="730854"/>
                  </a:moveTo>
                  <a:lnTo>
                    <a:pt x="387392" y="730854"/>
                  </a:lnTo>
                  <a:lnTo>
                    <a:pt x="387471" y="718154"/>
                  </a:lnTo>
                  <a:lnTo>
                    <a:pt x="379100" y="718154"/>
                  </a:lnTo>
                  <a:lnTo>
                    <a:pt x="379179" y="730854"/>
                  </a:lnTo>
                  <a:close/>
                </a:path>
                <a:path w="2360295" h="1867535">
                  <a:moveTo>
                    <a:pt x="380048" y="743554"/>
                  </a:moveTo>
                  <a:lnTo>
                    <a:pt x="387629" y="743554"/>
                  </a:lnTo>
                  <a:lnTo>
                    <a:pt x="390314" y="730854"/>
                  </a:lnTo>
                  <a:lnTo>
                    <a:pt x="379337" y="730854"/>
                  </a:lnTo>
                  <a:lnTo>
                    <a:pt x="380048" y="743554"/>
                  </a:lnTo>
                  <a:close/>
                </a:path>
                <a:path w="2360295" h="1867535">
                  <a:moveTo>
                    <a:pt x="389998" y="756254"/>
                  </a:moveTo>
                  <a:lnTo>
                    <a:pt x="390945" y="743554"/>
                  </a:lnTo>
                  <a:lnTo>
                    <a:pt x="388813" y="743554"/>
                  </a:lnTo>
                  <a:lnTo>
                    <a:pt x="389998" y="756254"/>
                  </a:lnTo>
                  <a:close/>
                </a:path>
                <a:path w="2360295" h="1867535">
                  <a:moveTo>
                    <a:pt x="378942" y="756254"/>
                  </a:moveTo>
                  <a:lnTo>
                    <a:pt x="388892" y="756254"/>
                  </a:lnTo>
                  <a:lnTo>
                    <a:pt x="386207" y="743554"/>
                  </a:lnTo>
                  <a:lnTo>
                    <a:pt x="379890" y="743554"/>
                  </a:lnTo>
                  <a:lnTo>
                    <a:pt x="378942" y="756254"/>
                  </a:lnTo>
                  <a:close/>
                </a:path>
                <a:path w="2360295" h="1867535">
                  <a:moveTo>
                    <a:pt x="387708" y="768954"/>
                  </a:moveTo>
                  <a:lnTo>
                    <a:pt x="388418" y="768954"/>
                  </a:lnTo>
                  <a:lnTo>
                    <a:pt x="388339" y="756254"/>
                  </a:lnTo>
                  <a:lnTo>
                    <a:pt x="387550" y="756254"/>
                  </a:lnTo>
                  <a:lnTo>
                    <a:pt x="387708" y="768954"/>
                  </a:lnTo>
                  <a:close/>
                </a:path>
                <a:path w="2360295" h="1867535">
                  <a:moveTo>
                    <a:pt x="384154" y="768954"/>
                  </a:moveTo>
                  <a:lnTo>
                    <a:pt x="386523" y="768954"/>
                  </a:lnTo>
                  <a:lnTo>
                    <a:pt x="386049" y="756254"/>
                  </a:lnTo>
                  <a:lnTo>
                    <a:pt x="384628" y="756254"/>
                  </a:lnTo>
                  <a:lnTo>
                    <a:pt x="384154" y="768954"/>
                  </a:lnTo>
                  <a:close/>
                </a:path>
                <a:path w="2360295" h="1867535">
                  <a:moveTo>
                    <a:pt x="381549" y="768954"/>
                  </a:moveTo>
                  <a:lnTo>
                    <a:pt x="383759" y="768954"/>
                  </a:lnTo>
                  <a:lnTo>
                    <a:pt x="383601" y="756254"/>
                  </a:lnTo>
                  <a:lnTo>
                    <a:pt x="381864" y="756254"/>
                  </a:lnTo>
                  <a:lnTo>
                    <a:pt x="381549" y="768954"/>
                  </a:lnTo>
                  <a:close/>
                </a:path>
                <a:path w="2360295" h="1867535">
                  <a:moveTo>
                    <a:pt x="379574" y="768954"/>
                  </a:moveTo>
                  <a:lnTo>
                    <a:pt x="380522" y="768954"/>
                  </a:lnTo>
                  <a:lnTo>
                    <a:pt x="381075" y="756254"/>
                  </a:lnTo>
                  <a:lnTo>
                    <a:pt x="378785" y="756254"/>
                  </a:lnTo>
                  <a:lnTo>
                    <a:pt x="379574" y="768954"/>
                  </a:lnTo>
                  <a:close/>
                </a:path>
                <a:path w="2360295" h="1867535">
                  <a:moveTo>
                    <a:pt x="391814" y="781654"/>
                  </a:moveTo>
                  <a:lnTo>
                    <a:pt x="392840" y="781654"/>
                  </a:lnTo>
                  <a:lnTo>
                    <a:pt x="392366" y="768954"/>
                  </a:lnTo>
                  <a:lnTo>
                    <a:pt x="391893" y="768954"/>
                  </a:lnTo>
                  <a:lnTo>
                    <a:pt x="391814" y="781654"/>
                  </a:lnTo>
                  <a:close/>
                </a:path>
                <a:path w="2360295" h="1867535">
                  <a:moveTo>
                    <a:pt x="388892" y="781654"/>
                  </a:moveTo>
                  <a:lnTo>
                    <a:pt x="391814" y="781654"/>
                  </a:lnTo>
                  <a:lnTo>
                    <a:pt x="391656" y="768954"/>
                  </a:lnTo>
                  <a:lnTo>
                    <a:pt x="388103" y="768954"/>
                  </a:lnTo>
                  <a:lnTo>
                    <a:pt x="388062" y="775581"/>
                  </a:lnTo>
                  <a:lnTo>
                    <a:pt x="388892" y="781654"/>
                  </a:lnTo>
                  <a:close/>
                </a:path>
                <a:path w="2360295" h="1867535">
                  <a:moveTo>
                    <a:pt x="388062" y="775581"/>
                  </a:moveTo>
                  <a:lnTo>
                    <a:pt x="388103" y="768954"/>
                  </a:lnTo>
                  <a:lnTo>
                    <a:pt x="387608" y="772268"/>
                  </a:lnTo>
                  <a:lnTo>
                    <a:pt x="388062" y="775581"/>
                  </a:lnTo>
                  <a:close/>
                </a:path>
                <a:path w="2360295" h="1867535">
                  <a:moveTo>
                    <a:pt x="387608" y="772268"/>
                  </a:moveTo>
                  <a:lnTo>
                    <a:pt x="388103" y="768954"/>
                  </a:lnTo>
                  <a:lnTo>
                    <a:pt x="387155" y="768954"/>
                  </a:lnTo>
                  <a:lnTo>
                    <a:pt x="387608" y="772268"/>
                  </a:lnTo>
                  <a:close/>
                </a:path>
                <a:path w="2360295" h="1867535">
                  <a:moveTo>
                    <a:pt x="383444" y="781654"/>
                  </a:moveTo>
                  <a:lnTo>
                    <a:pt x="383602" y="781654"/>
                  </a:lnTo>
                  <a:lnTo>
                    <a:pt x="383760" y="768954"/>
                  </a:lnTo>
                  <a:lnTo>
                    <a:pt x="383444" y="781654"/>
                  </a:lnTo>
                  <a:close/>
                </a:path>
                <a:path w="2360295" h="1867535">
                  <a:moveTo>
                    <a:pt x="381233" y="781654"/>
                  </a:moveTo>
                  <a:lnTo>
                    <a:pt x="383286" y="781654"/>
                  </a:lnTo>
                  <a:lnTo>
                    <a:pt x="382891" y="768954"/>
                  </a:lnTo>
                  <a:lnTo>
                    <a:pt x="381549" y="768954"/>
                  </a:lnTo>
                  <a:lnTo>
                    <a:pt x="381233" y="781654"/>
                  </a:lnTo>
                  <a:close/>
                </a:path>
                <a:path w="2360295" h="1867535">
                  <a:moveTo>
                    <a:pt x="386207" y="781654"/>
                  </a:moveTo>
                  <a:lnTo>
                    <a:pt x="388024" y="781654"/>
                  </a:lnTo>
                  <a:lnTo>
                    <a:pt x="388062" y="775581"/>
                  </a:lnTo>
                  <a:lnTo>
                    <a:pt x="387608" y="772268"/>
                  </a:lnTo>
                  <a:lnTo>
                    <a:pt x="386207" y="781654"/>
                  </a:lnTo>
                  <a:close/>
                </a:path>
                <a:path w="2360295" h="1867535">
                  <a:moveTo>
                    <a:pt x="381943" y="794354"/>
                  </a:moveTo>
                  <a:lnTo>
                    <a:pt x="393788" y="794354"/>
                  </a:lnTo>
                  <a:lnTo>
                    <a:pt x="391498" y="781654"/>
                  </a:lnTo>
                  <a:lnTo>
                    <a:pt x="381943" y="781654"/>
                  </a:lnTo>
                  <a:lnTo>
                    <a:pt x="381943" y="794354"/>
                  </a:lnTo>
                  <a:close/>
                </a:path>
                <a:path w="2360295" h="1867535">
                  <a:moveTo>
                    <a:pt x="379047" y="782993"/>
                  </a:moveTo>
                  <a:lnTo>
                    <a:pt x="379022" y="781654"/>
                  </a:lnTo>
                  <a:lnTo>
                    <a:pt x="378864" y="781654"/>
                  </a:lnTo>
                  <a:lnTo>
                    <a:pt x="379047" y="782993"/>
                  </a:lnTo>
                  <a:close/>
                </a:path>
                <a:path w="2360295" h="1867535">
                  <a:moveTo>
                    <a:pt x="379259" y="794354"/>
                  </a:moveTo>
                  <a:lnTo>
                    <a:pt x="380601" y="794354"/>
                  </a:lnTo>
                  <a:lnTo>
                    <a:pt x="379047" y="782993"/>
                  </a:lnTo>
                  <a:lnTo>
                    <a:pt x="379259" y="794354"/>
                  </a:lnTo>
                  <a:close/>
                </a:path>
                <a:path w="2360295" h="1867535">
                  <a:moveTo>
                    <a:pt x="378390" y="807054"/>
                  </a:moveTo>
                  <a:lnTo>
                    <a:pt x="390629" y="807054"/>
                  </a:lnTo>
                  <a:lnTo>
                    <a:pt x="389840" y="794354"/>
                  </a:lnTo>
                  <a:lnTo>
                    <a:pt x="379258" y="794354"/>
                  </a:lnTo>
                  <a:lnTo>
                    <a:pt x="378390" y="807054"/>
                  </a:lnTo>
                  <a:close/>
                </a:path>
                <a:path w="2360295" h="1867535">
                  <a:moveTo>
                    <a:pt x="390866" y="819754"/>
                  </a:moveTo>
                  <a:lnTo>
                    <a:pt x="392603" y="819754"/>
                  </a:lnTo>
                  <a:lnTo>
                    <a:pt x="391972" y="807054"/>
                  </a:lnTo>
                  <a:lnTo>
                    <a:pt x="390866" y="807054"/>
                  </a:lnTo>
                  <a:lnTo>
                    <a:pt x="390866" y="819754"/>
                  </a:lnTo>
                  <a:close/>
                </a:path>
                <a:path w="2360295" h="1867535">
                  <a:moveTo>
                    <a:pt x="382180" y="819754"/>
                  </a:moveTo>
                  <a:lnTo>
                    <a:pt x="388024" y="819754"/>
                  </a:lnTo>
                  <a:lnTo>
                    <a:pt x="388497" y="807054"/>
                  </a:lnTo>
                  <a:lnTo>
                    <a:pt x="382417" y="807054"/>
                  </a:lnTo>
                  <a:lnTo>
                    <a:pt x="382253" y="808112"/>
                  </a:lnTo>
                  <a:lnTo>
                    <a:pt x="382180" y="819754"/>
                  </a:lnTo>
                  <a:close/>
                </a:path>
                <a:path w="2360295" h="1867535">
                  <a:moveTo>
                    <a:pt x="382253" y="808112"/>
                  </a:moveTo>
                  <a:lnTo>
                    <a:pt x="382417" y="807054"/>
                  </a:lnTo>
                  <a:lnTo>
                    <a:pt x="382259" y="807054"/>
                  </a:lnTo>
                  <a:lnTo>
                    <a:pt x="382253" y="808112"/>
                  </a:lnTo>
                  <a:close/>
                </a:path>
                <a:path w="2360295" h="1867535">
                  <a:moveTo>
                    <a:pt x="378785" y="819754"/>
                  </a:moveTo>
                  <a:lnTo>
                    <a:pt x="380443" y="819754"/>
                  </a:lnTo>
                  <a:lnTo>
                    <a:pt x="382253" y="808112"/>
                  </a:lnTo>
                  <a:lnTo>
                    <a:pt x="382259" y="807054"/>
                  </a:lnTo>
                  <a:lnTo>
                    <a:pt x="378074" y="807054"/>
                  </a:lnTo>
                  <a:lnTo>
                    <a:pt x="378785" y="819754"/>
                  </a:lnTo>
                  <a:close/>
                </a:path>
                <a:path w="2360295" h="1867535">
                  <a:moveTo>
                    <a:pt x="389919" y="832454"/>
                  </a:moveTo>
                  <a:lnTo>
                    <a:pt x="390156" y="832454"/>
                  </a:lnTo>
                  <a:lnTo>
                    <a:pt x="391025" y="819754"/>
                  </a:lnTo>
                  <a:lnTo>
                    <a:pt x="390077" y="819754"/>
                  </a:lnTo>
                  <a:lnTo>
                    <a:pt x="389919" y="832454"/>
                  </a:lnTo>
                  <a:close/>
                </a:path>
                <a:path w="2360295" h="1867535">
                  <a:moveTo>
                    <a:pt x="383997" y="832454"/>
                  </a:moveTo>
                  <a:lnTo>
                    <a:pt x="389919" y="832454"/>
                  </a:lnTo>
                  <a:lnTo>
                    <a:pt x="389840" y="819754"/>
                  </a:lnTo>
                  <a:lnTo>
                    <a:pt x="383207" y="819754"/>
                  </a:lnTo>
                  <a:lnTo>
                    <a:pt x="383997" y="832454"/>
                  </a:lnTo>
                  <a:close/>
                </a:path>
                <a:path w="2360295" h="1867535">
                  <a:moveTo>
                    <a:pt x="378943" y="832454"/>
                  </a:moveTo>
                  <a:lnTo>
                    <a:pt x="382180" y="832454"/>
                  </a:lnTo>
                  <a:lnTo>
                    <a:pt x="382022" y="819754"/>
                  </a:lnTo>
                  <a:lnTo>
                    <a:pt x="378548" y="819754"/>
                  </a:lnTo>
                  <a:lnTo>
                    <a:pt x="378943" y="832454"/>
                  </a:lnTo>
                  <a:close/>
                </a:path>
                <a:path w="2360295" h="1867535">
                  <a:moveTo>
                    <a:pt x="376810" y="832454"/>
                  </a:moveTo>
                  <a:lnTo>
                    <a:pt x="377837" y="832454"/>
                  </a:lnTo>
                  <a:lnTo>
                    <a:pt x="377600" y="819754"/>
                  </a:lnTo>
                  <a:lnTo>
                    <a:pt x="377284" y="819754"/>
                  </a:lnTo>
                  <a:lnTo>
                    <a:pt x="376810" y="832454"/>
                  </a:lnTo>
                  <a:close/>
                </a:path>
                <a:path w="2360295" h="1867535">
                  <a:moveTo>
                    <a:pt x="387550" y="845154"/>
                  </a:moveTo>
                  <a:lnTo>
                    <a:pt x="392446" y="845154"/>
                  </a:lnTo>
                  <a:lnTo>
                    <a:pt x="392604" y="832454"/>
                  </a:lnTo>
                  <a:lnTo>
                    <a:pt x="388814" y="832454"/>
                  </a:lnTo>
                  <a:lnTo>
                    <a:pt x="387550" y="845154"/>
                  </a:lnTo>
                  <a:close/>
                </a:path>
                <a:path w="2360295" h="1867535">
                  <a:moveTo>
                    <a:pt x="376732" y="845154"/>
                  </a:moveTo>
                  <a:lnTo>
                    <a:pt x="384076" y="845154"/>
                  </a:lnTo>
                  <a:lnTo>
                    <a:pt x="383839" y="832454"/>
                  </a:lnTo>
                  <a:lnTo>
                    <a:pt x="377127" y="832454"/>
                  </a:lnTo>
                  <a:lnTo>
                    <a:pt x="376732" y="845154"/>
                  </a:lnTo>
                  <a:close/>
                </a:path>
                <a:path w="2360295" h="1867535">
                  <a:moveTo>
                    <a:pt x="390235" y="857854"/>
                  </a:moveTo>
                  <a:lnTo>
                    <a:pt x="392130" y="857854"/>
                  </a:lnTo>
                  <a:lnTo>
                    <a:pt x="391972" y="845154"/>
                  </a:lnTo>
                  <a:lnTo>
                    <a:pt x="389524" y="845154"/>
                  </a:lnTo>
                  <a:lnTo>
                    <a:pt x="390235" y="857854"/>
                  </a:lnTo>
                  <a:close/>
                </a:path>
                <a:path w="2360295" h="1867535">
                  <a:moveTo>
                    <a:pt x="386602" y="857854"/>
                  </a:moveTo>
                  <a:lnTo>
                    <a:pt x="389524" y="857854"/>
                  </a:lnTo>
                  <a:lnTo>
                    <a:pt x="388734" y="845154"/>
                  </a:lnTo>
                  <a:lnTo>
                    <a:pt x="388261" y="845154"/>
                  </a:lnTo>
                  <a:lnTo>
                    <a:pt x="386602" y="854680"/>
                  </a:lnTo>
                  <a:lnTo>
                    <a:pt x="386602" y="857854"/>
                  </a:lnTo>
                  <a:close/>
                </a:path>
                <a:path w="2360295" h="1867535">
                  <a:moveTo>
                    <a:pt x="380522" y="857854"/>
                  </a:moveTo>
                  <a:lnTo>
                    <a:pt x="386050" y="857854"/>
                  </a:lnTo>
                  <a:lnTo>
                    <a:pt x="386602" y="854680"/>
                  </a:lnTo>
                  <a:lnTo>
                    <a:pt x="386602" y="845154"/>
                  </a:lnTo>
                  <a:lnTo>
                    <a:pt x="378390" y="845154"/>
                  </a:lnTo>
                  <a:lnTo>
                    <a:pt x="380522" y="857854"/>
                  </a:lnTo>
                  <a:close/>
                </a:path>
                <a:path w="2360295" h="1867535">
                  <a:moveTo>
                    <a:pt x="386050" y="857854"/>
                  </a:moveTo>
                  <a:lnTo>
                    <a:pt x="386602" y="857854"/>
                  </a:lnTo>
                  <a:lnTo>
                    <a:pt x="386602" y="854680"/>
                  </a:lnTo>
                  <a:lnTo>
                    <a:pt x="386050" y="857854"/>
                  </a:lnTo>
                  <a:close/>
                </a:path>
                <a:path w="2360295" h="1867535">
                  <a:moveTo>
                    <a:pt x="390077" y="870554"/>
                  </a:moveTo>
                  <a:lnTo>
                    <a:pt x="393710" y="870554"/>
                  </a:lnTo>
                  <a:lnTo>
                    <a:pt x="393788" y="857854"/>
                  </a:lnTo>
                  <a:lnTo>
                    <a:pt x="391183" y="857854"/>
                  </a:lnTo>
                  <a:lnTo>
                    <a:pt x="390077" y="870554"/>
                  </a:lnTo>
                  <a:close/>
                </a:path>
                <a:path w="2360295" h="1867535">
                  <a:moveTo>
                    <a:pt x="376495" y="870554"/>
                  </a:moveTo>
                  <a:lnTo>
                    <a:pt x="387708" y="870554"/>
                  </a:lnTo>
                  <a:lnTo>
                    <a:pt x="388103" y="857854"/>
                  </a:lnTo>
                  <a:lnTo>
                    <a:pt x="378153" y="857854"/>
                  </a:lnTo>
                  <a:lnTo>
                    <a:pt x="376495" y="870554"/>
                  </a:lnTo>
                  <a:close/>
                </a:path>
                <a:path w="2360295" h="1867535">
                  <a:moveTo>
                    <a:pt x="391893" y="883254"/>
                  </a:moveTo>
                  <a:lnTo>
                    <a:pt x="393393" y="883254"/>
                  </a:lnTo>
                  <a:lnTo>
                    <a:pt x="393709" y="870554"/>
                  </a:lnTo>
                  <a:lnTo>
                    <a:pt x="392051" y="870554"/>
                  </a:lnTo>
                  <a:lnTo>
                    <a:pt x="391893" y="883254"/>
                  </a:lnTo>
                  <a:close/>
                </a:path>
                <a:path w="2360295" h="1867535">
                  <a:moveTo>
                    <a:pt x="383760" y="883254"/>
                  </a:moveTo>
                  <a:lnTo>
                    <a:pt x="391341" y="883254"/>
                  </a:lnTo>
                  <a:lnTo>
                    <a:pt x="391025" y="870554"/>
                  </a:lnTo>
                  <a:lnTo>
                    <a:pt x="383128" y="870554"/>
                  </a:lnTo>
                  <a:lnTo>
                    <a:pt x="383347" y="879348"/>
                  </a:lnTo>
                  <a:lnTo>
                    <a:pt x="383760" y="883254"/>
                  </a:lnTo>
                  <a:close/>
                </a:path>
                <a:path w="2360295" h="1867535">
                  <a:moveTo>
                    <a:pt x="379811" y="883254"/>
                  </a:moveTo>
                  <a:lnTo>
                    <a:pt x="383444" y="883254"/>
                  </a:lnTo>
                  <a:lnTo>
                    <a:pt x="383347" y="879348"/>
                  </a:lnTo>
                  <a:lnTo>
                    <a:pt x="382417" y="870554"/>
                  </a:lnTo>
                  <a:lnTo>
                    <a:pt x="379811" y="883254"/>
                  </a:lnTo>
                  <a:close/>
                </a:path>
                <a:path w="2360295" h="1867535">
                  <a:moveTo>
                    <a:pt x="377601" y="883254"/>
                  </a:moveTo>
                  <a:lnTo>
                    <a:pt x="379811" y="883254"/>
                  </a:lnTo>
                  <a:lnTo>
                    <a:pt x="378627" y="870554"/>
                  </a:lnTo>
                  <a:lnTo>
                    <a:pt x="377758" y="870554"/>
                  </a:lnTo>
                  <a:lnTo>
                    <a:pt x="377601" y="883254"/>
                  </a:lnTo>
                  <a:close/>
                </a:path>
                <a:path w="2360295" h="1867535">
                  <a:moveTo>
                    <a:pt x="383444" y="883254"/>
                  </a:moveTo>
                  <a:lnTo>
                    <a:pt x="383760" y="883254"/>
                  </a:lnTo>
                  <a:lnTo>
                    <a:pt x="383347" y="879348"/>
                  </a:lnTo>
                  <a:lnTo>
                    <a:pt x="383444" y="883254"/>
                  </a:lnTo>
                  <a:close/>
                </a:path>
                <a:path w="2360295" h="1867535">
                  <a:moveTo>
                    <a:pt x="378864" y="895954"/>
                  </a:moveTo>
                  <a:lnTo>
                    <a:pt x="390077" y="895954"/>
                  </a:lnTo>
                  <a:lnTo>
                    <a:pt x="389208" y="883254"/>
                  </a:lnTo>
                  <a:lnTo>
                    <a:pt x="378627" y="883254"/>
                  </a:lnTo>
                  <a:lnTo>
                    <a:pt x="378864" y="895954"/>
                  </a:lnTo>
                  <a:close/>
                </a:path>
                <a:path w="2360295" h="1867535">
                  <a:moveTo>
                    <a:pt x="377363" y="908654"/>
                  </a:moveTo>
                  <a:lnTo>
                    <a:pt x="388181" y="908654"/>
                  </a:lnTo>
                  <a:lnTo>
                    <a:pt x="392761" y="895954"/>
                  </a:lnTo>
                  <a:lnTo>
                    <a:pt x="376652" y="895954"/>
                  </a:lnTo>
                  <a:lnTo>
                    <a:pt x="377363" y="908654"/>
                  </a:lnTo>
                  <a:close/>
                </a:path>
                <a:path w="2360295" h="1867535">
                  <a:moveTo>
                    <a:pt x="391419" y="921354"/>
                  </a:moveTo>
                  <a:lnTo>
                    <a:pt x="392840" y="921354"/>
                  </a:lnTo>
                  <a:lnTo>
                    <a:pt x="392840" y="908654"/>
                  </a:lnTo>
                  <a:lnTo>
                    <a:pt x="392287" y="908654"/>
                  </a:lnTo>
                  <a:lnTo>
                    <a:pt x="391128" y="919624"/>
                  </a:lnTo>
                  <a:lnTo>
                    <a:pt x="391419" y="921354"/>
                  </a:lnTo>
                  <a:close/>
                </a:path>
                <a:path w="2360295" h="1867535">
                  <a:moveTo>
                    <a:pt x="387629" y="921354"/>
                  </a:moveTo>
                  <a:lnTo>
                    <a:pt x="390945" y="921354"/>
                  </a:lnTo>
                  <a:lnTo>
                    <a:pt x="391128" y="919624"/>
                  </a:lnTo>
                  <a:lnTo>
                    <a:pt x="389287" y="908654"/>
                  </a:lnTo>
                  <a:lnTo>
                    <a:pt x="387313" y="908654"/>
                  </a:lnTo>
                  <a:lnTo>
                    <a:pt x="387629" y="921354"/>
                  </a:lnTo>
                  <a:close/>
                </a:path>
                <a:path w="2360295" h="1867535">
                  <a:moveTo>
                    <a:pt x="380680" y="921354"/>
                  </a:moveTo>
                  <a:lnTo>
                    <a:pt x="386839" y="921354"/>
                  </a:lnTo>
                  <a:lnTo>
                    <a:pt x="387313" y="908654"/>
                  </a:lnTo>
                  <a:lnTo>
                    <a:pt x="381707" y="908654"/>
                  </a:lnTo>
                  <a:lnTo>
                    <a:pt x="380680" y="921354"/>
                  </a:lnTo>
                  <a:close/>
                </a:path>
                <a:path w="2360295" h="1867535">
                  <a:moveTo>
                    <a:pt x="390945" y="921354"/>
                  </a:moveTo>
                  <a:lnTo>
                    <a:pt x="391419" y="921354"/>
                  </a:lnTo>
                  <a:lnTo>
                    <a:pt x="391128" y="919624"/>
                  </a:lnTo>
                  <a:lnTo>
                    <a:pt x="390945" y="921354"/>
                  </a:lnTo>
                  <a:close/>
                </a:path>
                <a:path w="2360295" h="1867535">
                  <a:moveTo>
                    <a:pt x="387739" y="928974"/>
                  </a:moveTo>
                  <a:lnTo>
                    <a:pt x="388260" y="921354"/>
                  </a:lnTo>
                  <a:lnTo>
                    <a:pt x="387787" y="921354"/>
                  </a:lnTo>
                  <a:lnTo>
                    <a:pt x="387739" y="928974"/>
                  </a:lnTo>
                  <a:close/>
                </a:path>
                <a:path w="2360295" h="1867535">
                  <a:moveTo>
                    <a:pt x="380759" y="934054"/>
                  </a:moveTo>
                  <a:lnTo>
                    <a:pt x="387392" y="934054"/>
                  </a:lnTo>
                  <a:lnTo>
                    <a:pt x="387739" y="928974"/>
                  </a:lnTo>
                  <a:lnTo>
                    <a:pt x="387787" y="921354"/>
                  </a:lnTo>
                  <a:lnTo>
                    <a:pt x="379890" y="921354"/>
                  </a:lnTo>
                  <a:lnTo>
                    <a:pt x="379875" y="923897"/>
                  </a:lnTo>
                  <a:lnTo>
                    <a:pt x="380759" y="934054"/>
                  </a:lnTo>
                  <a:close/>
                </a:path>
                <a:path w="2360295" h="1867535">
                  <a:moveTo>
                    <a:pt x="379875" y="923897"/>
                  </a:moveTo>
                  <a:lnTo>
                    <a:pt x="379890" y="921354"/>
                  </a:lnTo>
                  <a:lnTo>
                    <a:pt x="379653" y="921354"/>
                  </a:lnTo>
                  <a:lnTo>
                    <a:pt x="379875" y="923897"/>
                  </a:lnTo>
                  <a:close/>
                </a:path>
                <a:path w="2360295" h="1867535">
                  <a:moveTo>
                    <a:pt x="379811" y="934054"/>
                  </a:moveTo>
                  <a:lnTo>
                    <a:pt x="380759" y="934054"/>
                  </a:lnTo>
                  <a:lnTo>
                    <a:pt x="379875" y="923897"/>
                  </a:lnTo>
                  <a:lnTo>
                    <a:pt x="379811" y="934054"/>
                  </a:lnTo>
                  <a:close/>
                </a:path>
                <a:path w="2360295" h="1867535">
                  <a:moveTo>
                    <a:pt x="387392" y="934054"/>
                  </a:moveTo>
                  <a:lnTo>
                    <a:pt x="387708" y="934054"/>
                  </a:lnTo>
                  <a:lnTo>
                    <a:pt x="387739" y="928974"/>
                  </a:lnTo>
                  <a:lnTo>
                    <a:pt x="387392" y="934054"/>
                  </a:lnTo>
                  <a:close/>
                </a:path>
                <a:path w="2360295" h="1867535">
                  <a:moveTo>
                    <a:pt x="377916" y="946754"/>
                  </a:moveTo>
                  <a:lnTo>
                    <a:pt x="385102" y="946754"/>
                  </a:lnTo>
                  <a:lnTo>
                    <a:pt x="385892" y="934054"/>
                  </a:lnTo>
                  <a:lnTo>
                    <a:pt x="379574" y="934054"/>
                  </a:lnTo>
                  <a:lnTo>
                    <a:pt x="377916" y="946754"/>
                  </a:lnTo>
                  <a:close/>
                </a:path>
                <a:path w="2360295" h="1867535">
                  <a:moveTo>
                    <a:pt x="380995" y="959454"/>
                  </a:moveTo>
                  <a:lnTo>
                    <a:pt x="389287" y="959454"/>
                  </a:lnTo>
                  <a:lnTo>
                    <a:pt x="390708" y="946754"/>
                  </a:lnTo>
                  <a:lnTo>
                    <a:pt x="381548" y="946754"/>
                  </a:lnTo>
                  <a:lnTo>
                    <a:pt x="380995" y="959454"/>
                  </a:lnTo>
                  <a:close/>
                </a:path>
                <a:path w="2360295" h="1867535">
                  <a:moveTo>
                    <a:pt x="389129" y="972154"/>
                  </a:moveTo>
                  <a:lnTo>
                    <a:pt x="389919" y="972154"/>
                  </a:lnTo>
                  <a:lnTo>
                    <a:pt x="389682" y="959454"/>
                  </a:lnTo>
                  <a:lnTo>
                    <a:pt x="389287" y="959454"/>
                  </a:lnTo>
                  <a:lnTo>
                    <a:pt x="389129" y="972154"/>
                  </a:lnTo>
                  <a:close/>
                </a:path>
                <a:path w="2360295" h="1867535">
                  <a:moveTo>
                    <a:pt x="379574" y="972154"/>
                  </a:moveTo>
                  <a:lnTo>
                    <a:pt x="388497" y="972154"/>
                  </a:lnTo>
                  <a:lnTo>
                    <a:pt x="388418" y="959454"/>
                  </a:lnTo>
                  <a:lnTo>
                    <a:pt x="380680" y="959454"/>
                  </a:lnTo>
                  <a:lnTo>
                    <a:pt x="379574" y="972154"/>
                  </a:lnTo>
                  <a:close/>
                </a:path>
                <a:path w="2360295" h="1867535">
                  <a:moveTo>
                    <a:pt x="379416" y="984854"/>
                  </a:moveTo>
                  <a:lnTo>
                    <a:pt x="379574" y="984854"/>
                  </a:lnTo>
                  <a:lnTo>
                    <a:pt x="379574" y="972154"/>
                  </a:lnTo>
                  <a:lnTo>
                    <a:pt x="379258" y="972154"/>
                  </a:lnTo>
                  <a:lnTo>
                    <a:pt x="379337" y="959454"/>
                  </a:lnTo>
                  <a:lnTo>
                    <a:pt x="379179" y="959454"/>
                  </a:lnTo>
                  <a:lnTo>
                    <a:pt x="379192" y="972859"/>
                  </a:lnTo>
                  <a:lnTo>
                    <a:pt x="379416" y="984854"/>
                  </a:lnTo>
                  <a:close/>
                </a:path>
                <a:path w="2360295" h="1867535">
                  <a:moveTo>
                    <a:pt x="383364" y="984854"/>
                  </a:moveTo>
                  <a:lnTo>
                    <a:pt x="388971" y="984854"/>
                  </a:lnTo>
                  <a:lnTo>
                    <a:pt x="390629" y="972154"/>
                  </a:lnTo>
                  <a:lnTo>
                    <a:pt x="382575" y="972154"/>
                  </a:lnTo>
                  <a:lnTo>
                    <a:pt x="382544" y="972859"/>
                  </a:lnTo>
                  <a:lnTo>
                    <a:pt x="383364" y="984854"/>
                  </a:lnTo>
                  <a:close/>
                </a:path>
                <a:path w="2360295" h="1867535">
                  <a:moveTo>
                    <a:pt x="382544" y="972859"/>
                  </a:moveTo>
                  <a:lnTo>
                    <a:pt x="382575" y="972154"/>
                  </a:lnTo>
                  <a:lnTo>
                    <a:pt x="382544" y="972859"/>
                  </a:lnTo>
                  <a:close/>
                </a:path>
                <a:path w="2360295" h="1867535">
                  <a:moveTo>
                    <a:pt x="381153" y="984854"/>
                  </a:moveTo>
                  <a:lnTo>
                    <a:pt x="382022" y="984854"/>
                  </a:lnTo>
                  <a:lnTo>
                    <a:pt x="382544" y="972859"/>
                  </a:lnTo>
                  <a:lnTo>
                    <a:pt x="382496" y="972154"/>
                  </a:lnTo>
                  <a:lnTo>
                    <a:pt x="381074" y="972154"/>
                  </a:lnTo>
                  <a:lnTo>
                    <a:pt x="381153" y="984854"/>
                  </a:lnTo>
                  <a:close/>
                </a:path>
                <a:path w="2360295" h="1867535">
                  <a:moveTo>
                    <a:pt x="391024" y="997554"/>
                  </a:moveTo>
                  <a:lnTo>
                    <a:pt x="392366" y="997554"/>
                  </a:lnTo>
                  <a:lnTo>
                    <a:pt x="392366" y="984854"/>
                  </a:lnTo>
                  <a:lnTo>
                    <a:pt x="391972" y="984854"/>
                  </a:lnTo>
                  <a:lnTo>
                    <a:pt x="391024" y="997554"/>
                  </a:lnTo>
                  <a:close/>
                </a:path>
                <a:path w="2360295" h="1867535">
                  <a:moveTo>
                    <a:pt x="390077" y="989934"/>
                  </a:moveTo>
                  <a:lnTo>
                    <a:pt x="389761" y="984854"/>
                  </a:lnTo>
                  <a:lnTo>
                    <a:pt x="389445" y="984854"/>
                  </a:lnTo>
                  <a:lnTo>
                    <a:pt x="390077" y="989934"/>
                  </a:lnTo>
                  <a:close/>
                </a:path>
                <a:path w="2360295" h="1867535">
                  <a:moveTo>
                    <a:pt x="385575" y="997554"/>
                  </a:moveTo>
                  <a:lnTo>
                    <a:pt x="388497" y="997554"/>
                  </a:lnTo>
                  <a:lnTo>
                    <a:pt x="387865" y="984854"/>
                  </a:lnTo>
                  <a:lnTo>
                    <a:pt x="385339" y="984854"/>
                  </a:lnTo>
                  <a:lnTo>
                    <a:pt x="385575" y="997554"/>
                  </a:lnTo>
                  <a:close/>
                </a:path>
                <a:path w="2360295" h="1867535">
                  <a:moveTo>
                    <a:pt x="383444" y="997554"/>
                  </a:moveTo>
                  <a:lnTo>
                    <a:pt x="385339" y="984854"/>
                  </a:lnTo>
                  <a:lnTo>
                    <a:pt x="383207" y="984854"/>
                  </a:lnTo>
                  <a:lnTo>
                    <a:pt x="383444" y="997554"/>
                  </a:lnTo>
                  <a:close/>
                </a:path>
                <a:path w="2360295" h="1867535">
                  <a:moveTo>
                    <a:pt x="381707" y="997554"/>
                  </a:moveTo>
                  <a:lnTo>
                    <a:pt x="382101" y="997554"/>
                  </a:lnTo>
                  <a:lnTo>
                    <a:pt x="381786" y="984854"/>
                  </a:lnTo>
                  <a:lnTo>
                    <a:pt x="381707" y="997554"/>
                  </a:lnTo>
                  <a:close/>
                </a:path>
                <a:path w="2360295" h="1867535">
                  <a:moveTo>
                    <a:pt x="390550" y="997554"/>
                  </a:moveTo>
                  <a:lnTo>
                    <a:pt x="391024" y="997554"/>
                  </a:lnTo>
                  <a:lnTo>
                    <a:pt x="390077" y="989934"/>
                  </a:lnTo>
                  <a:lnTo>
                    <a:pt x="390550" y="997554"/>
                  </a:lnTo>
                  <a:close/>
                </a:path>
                <a:path w="2360295" h="1867535">
                  <a:moveTo>
                    <a:pt x="385181" y="1010254"/>
                  </a:moveTo>
                  <a:lnTo>
                    <a:pt x="392840" y="1010254"/>
                  </a:lnTo>
                  <a:lnTo>
                    <a:pt x="392840" y="997554"/>
                  </a:lnTo>
                  <a:lnTo>
                    <a:pt x="386681" y="997554"/>
                  </a:lnTo>
                  <a:lnTo>
                    <a:pt x="385181" y="1010254"/>
                  </a:lnTo>
                  <a:close/>
                </a:path>
                <a:path w="2360295" h="1867535">
                  <a:moveTo>
                    <a:pt x="379417" y="1010254"/>
                  </a:moveTo>
                  <a:lnTo>
                    <a:pt x="382812" y="1010254"/>
                  </a:lnTo>
                  <a:lnTo>
                    <a:pt x="383365" y="997554"/>
                  </a:lnTo>
                  <a:lnTo>
                    <a:pt x="379180" y="997554"/>
                  </a:lnTo>
                  <a:lnTo>
                    <a:pt x="379417" y="1010254"/>
                  </a:lnTo>
                  <a:close/>
                </a:path>
                <a:path w="2360295" h="1867535">
                  <a:moveTo>
                    <a:pt x="378469" y="1022954"/>
                  </a:moveTo>
                  <a:lnTo>
                    <a:pt x="388103" y="1022954"/>
                  </a:lnTo>
                  <a:lnTo>
                    <a:pt x="390393" y="1010254"/>
                  </a:lnTo>
                  <a:lnTo>
                    <a:pt x="379179" y="1010254"/>
                  </a:lnTo>
                  <a:lnTo>
                    <a:pt x="378469" y="1022954"/>
                  </a:lnTo>
                  <a:close/>
                </a:path>
                <a:path w="2360295" h="1867535">
                  <a:moveTo>
                    <a:pt x="385339" y="1035654"/>
                  </a:moveTo>
                  <a:lnTo>
                    <a:pt x="386760" y="1035654"/>
                  </a:lnTo>
                  <a:lnTo>
                    <a:pt x="386602" y="1022954"/>
                  </a:lnTo>
                  <a:lnTo>
                    <a:pt x="385339" y="1035654"/>
                  </a:lnTo>
                  <a:close/>
                </a:path>
                <a:path w="2360295" h="1867535">
                  <a:moveTo>
                    <a:pt x="381549" y="1035654"/>
                  </a:moveTo>
                  <a:lnTo>
                    <a:pt x="385339" y="1035654"/>
                  </a:lnTo>
                  <a:lnTo>
                    <a:pt x="384549" y="1022954"/>
                  </a:lnTo>
                  <a:lnTo>
                    <a:pt x="381785" y="1022954"/>
                  </a:lnTo>
                  <a:lnTo>
                    <a:pt x="381549" y="1035654"/>
                  </a:lnTo>
                  <a:close/>
                </a:path>
                <a:path w="2360295" h="1867535">
                  <a:moveTo>
                    <a:pt x="380917" y="1035654"/>
                  </a:moveTo>
                  <a:lnTo>
                    <a:pt x="380995" y="1022954"/>
                  </a:lnTo>
                  <a:lnTo>
                    <a:pt x="380048" y="1022954"/>
                  </a:lnTo>
                  <a:lnTo>
                    <a:pt x="380917" y="1035654"/>
                  </a:lnTo>
                  <a:close/>
                </a:path>
                <a:path w="2360295" h="1867535">
                  <a:moveTo>
                    <a:pt x="378311" y="1035654"/>
                  </a:moveTo>
                  <a:lnTo>
                    <a:pt x="380206" y="1035654"/>
                  </a:lnTo>
                  <a:lnTo>
                    <a:pt x="380048" y="1022954"/>
                  </a:lnTo>
                  <a:lnTo>
                    <a:pt x="378627" y="1022954"/>
                  </a:lnTo>
                  <a:lnTo>
                    <a:pt x="378311" y="1035654"/>
                  </a:lnTo>
                  <a:close/>
                </a:path>
                <a:path w="2360295" h="1867535">
                  <a:moveTo>
                    <a:pt x="383523" y="1048354"/>
                  </a:moveTo>
                  <a:lnTo>
                    <a:pt x="388340" y="1048354"/>
                  </a:lnTo>
                  <a:lnTo>
                    <a:pt x="387787" y="1035654"/>
                  </a:lnTo>
                  <a:lnTo>
                    <a:pt x="381785" y="1035654"/>
                  </a:lnTo>
                  <a:lnTo>
                    <a:pt x="381746" y="1036923"/>
                  </a:lnTo>
                  <a:lnTo>
                    <a:pt x="383523" y="1048354"/>
                  </a:lnTo>
                  <a:close/>
                </a:path>
                <a:path w="2360295" h="1867535">
                  <a:moveTo>
                    <a:pt x="381746" y="1036923"/>
                  </a:moveTo>
                  <a:lnTo>
                    <a:pt x="381785" y="1035654"/>
                  </a:lnTo>
                  <a:lnTo>
                    <a:pt x="381549" y="1035654"/>
                  </a:lnTo>
                  <a:lnTo>
                    <a:pt x="381746" y="1036923"/>
                  </a:lnTo>
                  <a:close/>
                </a:path>
                <a:path w="2360295" h="1867535">
                  <a:moveTo>
                    <a:pt x="379574" y="1048354"/>
                  </a:moveTo>
                  <a:lnTo>
                    <a:pt x="381391" y="1048354"/>
                  </a:lnTo>
                  <a:lnTo>
                    <a:pt x="381746" y="1036923"/>
                  </a:lnTo>
                  <a:lnTo>
                    <a:pt x="381549" y="1035654"/>
                  </a:lnTo>
                  <a:lnTo>
                    <a:pt x="378943" y="1035654"/>
                  </a:lnTo>
                  <a:lnTo>
                    <a:pt x="379574" y="1048354"/>
                  </a:lnTo>
                  <a:close/>
                </a:path>
                <a:path w="2360295" h="1867535">
                  <a:moveTo>
                    <a:pt x="380838" y="1061054"/>
                  </a:moveTo>
                  <a:lnTo>
                    <a:pt x="391183" y="1061054"/>
                  </a:lnTo>
                  <a:lnTo>
                    <a:pt x="391814" y="1048354"/>
                  </a:lnTo>
                  <a:lnTo>
                    <a:pt x="380995" y="1048354"/>
                  </a:lnTo>
                  <a:lnTo>
                    <a:pt x="380838" y="1061054"/>
                  </a:lnTo>
                  <a:close/>
                </a:path>
                <a:path w="2360295" h="1867535">
                  <a:moveTo>
                    <a:pt x="377127" y="1061054"/>
                  </a:moveTo>
                  <a:lnTo>
                    <a:pt x="379022" y="1061054"/>
                  </a:lnTo>
                  <a:lnTo>
                    <a:pt x="379101" y="1048354"/>
                  </a:lnTo>
                  <a:lnTo>
                    <a:pt x="377995" y="1048354"/>
                  </a:lnTo>
                  <a:lnTo>
                    <a:pt x="377127" y="1061054"/>
                  </a:lnTo>
                  <a:close/>
                </a:path>
                <a:path w="2360295" h="1867535">
                  <a:moveTo>
                    <a:pt x="391261" y="1073754"/>
                  </a:moveTo>
                  <a:lnTo>
                    <a:pt x="391972" y="1061054"/>
                  </a:lnTo>
                  <a:lnTo>
                    <a:pt x="391024" y="1061054"/>
                  </a:lnTo>
                  <a:lnTo>
                    <a:pt x="391261" y="1073754"/>
                  </a:lnTo>
                  <a:close/>
                </a:path>
                <a:path w="2360295" h="1867535">
                  <a:moveTo>
                    <a:pt x="385418" y="1073754"/>
                  </a:moveTo>
                  <a:lnTo>
                    <a:pt x="387234" y="1073754"/>
                  </a:lnTo>
                  <a:lnTo>
                    <a:pt x="387629" y="1061054"/>
                  </a:lnTo>
                  <a:lnTo>
                    <a:pt x="385576" y="1061054"/>
                  </a:lnTo>
                  <a:lnTo>
                    <a:pt x="385418" y="1073754"/>
                  </a:lnTo>
                  <a:close/>
                </a:path>
                <a:path w="2360295" h="1867535">
                  <a:moveTo>
                    <a:pt x="378311" y="1073754"/>
                  </a:moveTo>
                  <a:lnTo>
                    <a:pt x="384787" y="1073754"/>
                  </a:lnTo>
                  <a:lnTo>
                    <a:pt x="385181" y="1061054"/>
                  </a:lnTo>
                  <a:lnTo>
                    <a:pt x="377600" y="1061054"/>
                  </a:lnTo>
                  <a:lnTo>
                    <a:pt x="378311" y="1073754"/>
                  </a:lnTo>
                  <a:close/>
                </a:path>
                <a:path w="2360295" h="1867535">
                  <a:moveTo>
                    <a:pt x="391972" y="1086454"/>
                  </a:moveTo>
                  <a:lnTo>
                    <a:pt x="392999" y="1086454"/>
                  </a:lnTo>
                  <a:lnTo>
                    <a:pt x="392841" y="1073754"/>
                  </a:lnTo>
                  <a:lnTo>
                    <a:pt x="391735" y="1073754"/>
                  </a:lnTo>
                  <a:lnTo>
                    <a:pt x="391972" y="1086454"/>
                  </a:lnTo>
                  <a:close/>
                </a:path>
                <a:path w="2360295" h="1867535">
                  <a:moveTo>
                    <a:pt x="388735" y="1086454"/>
                  </a:moveTo>
                  <a:lnTo>
                    <a:pt x="389840" y="1073754"/>
                  </a:lnTo>
                  <a:lnTo>
                    <a:pt x="387393" y="1073754"/>
                  </a:lnTo>
                  <a:lnTo>
                    <a:pt x="388735" y="1086454"/>
                  </a:lnTo>
                  <a:close/>
                </a:path>
                <a:path w="2360295" h="1867535">
                  <a:moveTo>
                    <a:pt x="384629" y="1086454"/>
                  </a:moveTo>
                  <a:lnTo>
                    <a:pt x="385734" y="1086454"/>
                  </a:lnTo>
                  <a:lnTo>
                    <a:pt x="385024" y="1073754"/>
                  </a:lnTo>
                  <a:lnTo>
                    <a:pt x="384629" y="1086454"/>
                  </a:lnTo>
                  <a:close/>
                </a:path>
                <a:path w="2360295" h="1867535">
                  <a:moveTo>
                    <a:pt x="377995" y="1086454"/>
                  </a:moveTo>
                  <a:lnTo>
                    <a:pt x="382971" y="1086454"/>
                  </a:lnTo>
                  <a:lnTo>
                    <a:pt x="383997" y="1073754"/>
                  </a:lnTo>
                  <a:lnTo>
                    <a:pt x="376416" y="1073754"/>
                  </a:lnTo>
                  <a:lnTo>
                    <a:pt x="377995" y="1086454"/>
                  </a:lnTo>
                  <a:close/>
                </a:path>
                <a:path w="2360295" h="1867535">
                  <a:moveTo>
                    <a:pt x="390235" y="1099154"/>
                  </a:moveTo>
                  <a:lnTo>
                    <a:pt x="394499" y="1099154"/>
                  </a:lnTo>
                  <a:lnTo>
                    <a:pt x="394262" y="1086454"/>
                  </a:lnTo>
                  <a:lnTo>
                    <a:pt x="394104" y="1086454"/>
                  </a:lnTo>
                  <a:lnTo>
                    <a:pt x="390235" y="1099154"/>
                  </a:lnTo>
                  <a:close/>
                </a:path>
                <a:path w="2360295" h="1867535">
                  <a:moveTo>
                    <a:pt x="386128" y="1099154"/>
                  </a:moveTo>
                  <a:lnTo>
                    <a:pt x="388181" y="1099154"/>
                  </a:lnTo>
                  <a:lnTo>
                    <a:pt x="386365" y="1086454"/>
                  </a:lnTo>
                  <a:lnTo>
                    <a:pt x="385575" y="1086454"/>
                  </a:lnTo>
                  <a:lnTo>
                    <a:pt x="386128" y="1099154"/>
                  </a:lnTo>
                  <a:close/>
                </a:path>
                <a:path w="2360295" h="1867535">
                  <a:moveTo>
                    <a:pt x="380443" y="1099154"/>
                  </a:moveTo>
                  <a:lnTo>
                    <a:pt x="384865" y="1099154"/>
                  </a:lnTo>
                  <a:lnTo>
                    <a:pt x="384628" y="1086454"/>
                  </a:lnTo>
                  <a:lnTo>
                    <a:pt x="380206" y="1086454"/>
                  </a:lnTo>
                  <a:lnTo>
                    <a:pt x="380443" y="1099154"/>
                  </a:lnTo>
                  <a:close/>
                </a:path>
                <a:path w="2360295" h="1867535">
                  <a:moveTo>
                    <a:pt x="378469" y="1099154"/>
                  </a:moveTo>
                  <a:lnTo>
                    <a:pt x="380206" y="1086454"/>
                  </a:lnTo>
                  <a:lnTo>
                    <a:pt x="377522" y="1086454"/>
                  </a:lnTo>
                  <a:lnTo>
                    <a:pt x="378469" y="1099154"/>
                  </a:lnTo>
                  <a:close/>
                </a:path>
                <a:path w="2360295" h="1867535">
                  <a:moveTo>
                    <a:pt x="390787" y="1111854"/>
                  </a:moveTo>
                  <a:lnTo>
                    <a:pt x="392288" y="1099154"/>
                  </a:lnTo>
                  <a:lnTo>
                    <a:pt x="391735" y="1099154"/>
                  </a:lnTo>
                  <a:lnTo>
                    <a:pt x="391494" y="1100495"/>
                  </a:lnTo>
                  <a:lnTo>
                    <a:pt x="390787" y="1111854"/>
                  </a:lnTo>
                  <a:close/>
                </a:path>
                <a:path w="2360295" h="1867535">
                  <a:moveTo>
                    <a:pt x="391494" y="1100495"/>
                  </a:moveTo>
                  <a:lnTo>
                    <a:pt x="391735" y="1099154"/>
                  </a:lnTo>
                  <a:lnTo>
                    <a:pt x="391520" y="1100064"/>
                  </a:lnTo>
                  <a:lnTo>
                    <a:pt x="391494" y="1100495"/>
                  </a:lnTo>
                  <a:close/>
                </a:path>
                <a:path w="2360295" h="1867535">
                  <a:moveTo>
                    <a:pt x="391520" y="1100064"/>
                  </a:moveTo>
                  <a:lnTo>
                    <a:pt x="391735" y="1099154"/>
                  </a:lnTo>
                  <a:lnTo>
                    <a:pt x="391577" y="1099154"/>
                  </a:lnTo>
                  <a:lnTo>
                    <a:pt x="391520" y="1100064"/>
                  </a:lnTo>
                  <a:close/>
                </a:path>
                <a:path w="2360295" h="1867535">
                  <a:moveTo>
                    <a:pt x="377680" y="1111854"/>
                  </a:moveTo>
                  <a:lnTo>
                    <a:pt x="388735" y="1111854"/>
                  </a:lnTo>
                  <a:lnTo>
                    <a:pt x="391261" y="1099154"/>
                  </a:lnTo>
                  <a:lnTo>
                    <a:pt x="378074" y="1099154"/>
                  </a:lnTo>
                  <a:lnTo>
                    <a:pt x="377680" y="1111854"/>
                  </a:lnTo>
                  <a:close/>
                </a:path>
                <a:path w="2360295" h="1867535">
                  <a:moveTo>
                    <a:pt x="388735" y="1111854"/>
                  </a:moveTo>
                  <a:lnTo>
                    <a:pt x="389445" y="1111854"/>
                  </a:lnTo>
                  <a:lnTo>
                    <a:pt x="391494" y="1100495"/>
                  </a:lnTo>
                  <a:lnTo>
                    <a:pt x="391520" y="1100064"/>
                  </a:lnTo>
                  <a:lnTo>
                    <a:pt x="388735" y="1111854"/>
                  </a:lnTo>
                  <a:close/>
                </a:path>
                <a:path w="2360295" h="1867535">
                  <a:moveTo>
                    <a:pt x="380680" y="1124554"/>
                  </a:moveTo>
                  <a:lnTo>
                    <a:pt x="393393" y="1124554"/>
                  </a:lnTo>
                  <a:lnTo>
                    <a:pt x="392604" y="1111854"/>
                  </a:lnTo>
                  <a:lnTo>
                    <a:pt x="380680" y="1111854"/>
                  </a:lnTo>
                  <a:lnTo>
                    <a:pt x="380680" y="1124554"/>
                  </a:lnTo>
                  <a:close/>
                </a:path>
                <a:path w="2360295" h="1867535">
                  <a:moveTo>
                    <a:pt x="377758" y="1124554"/>
                  </a:moveTo>
                  <a:lnTo>
                    <a:pt x="379022" y="1124554"/>
                  </a:lnTo>
                  <a:lnTo>
                    <a:pt x="378785" y="1111854"/>
                  </a:lnTo>
                  <a:lnTo>
                    <a:pt x="377600" y="1111854"/>
                  </a:lnTo>
                  <a:lnTo>
                    <a:pt x="377758" y="1124554"/>
                  </a:lnTo>
                  <a:close/>
                </a:path>
                <a:path w="2360295" h="1867535">
                  <a:moveTo>
                    <a:pt x="391814" y="1137254"/>
                  </a:moveTo>
                  <a:lnTo>
                    <a:pt x="392682" y="1124554"/>
                  </a:lnTo>
                  <a:lnTo>
                    <a:pt x="391577" y="1124554"/>
                  </a:lnTo>
                  <a:lnTo>
                    <a:pt x="391814" y="1137254"/>
                  </a:lnTo>
                  <a:close/>
                </a:path>
                <a:path w="2360295" h="1867535">
                  <a:moveTo>
                    <a:pt x="389839" y="1137254"/>
                  </a:moveTo>
                  <a:lnTo>
                    <a:pt x="391577" y="1137254"/>
                  </a:lnTo>
                  <a:lnTo>
                    <a:pt x="391498" y="1124554"/>
                  </a:lnTo>
                  <a:lnTo>
                    <a:pt x="390392" y="1124554"/>
                  </a:lnTo>
                  <a:lnTo>
                    <a:pt x="389839" y="1137254"/>
                  </a:lnTo>
                  <a:close/>
                </a:path>
                <a:path w="2360295" h="1867535">
                  <a:moveTo>
                    <a:pt x="382654" y="1137254"/>
                  </a:moveTo>
                  <a:lnTo>
                    <a:pt x="388181" y="1137254"/>
                  </a:lnTo>
                  <a:lnTo>
                    <a:pt x="389050" y="1124554"/>
                  </a:lnTo>
                  <a:lnTo>
                    <a:pt x="382654" y="1124554"/>
                  </a:lnTo>
                  <a:lnTo>
                    <a:pt x="382654" y="1137254"/>
                  </a:lnTo>
                  <a:close/>
                </a:path>
                <a:path w="2360295" h="1867535">
                  <a:moveTo>
                    <a:pt x="381208" y="1125335"/>
                  </a:moveTo>
                  <a:lnTo>
                    <a:pt x="381548" y="1124554"/>
                  </a:lnTo>
                  <a:lnTo>
                    <a:pt x="381233" y="1124554"/>
                  </a:lnTo>
                  <a:lnTo>
                    <a:pt x="381208" y="1125335"/>
                  </a:lnTo>
                  <a:close/>
                </a:path>
                <a:path w="2360295" h="1867535">
                  <a:moveTo>
                    <a:pt x="376021" y="1137254"/>
                  </a:moveTo>
                  <a:lnTo>
                    <a:pt x="380838" y="1137254"/>
                  </a:lnTo>
                  <a:lnTo>
                    <a:pt x="381208" y="1125335"/>
                  </a:lnTo>
                  <a:lnTo>
                    <a:pt x="376021" y="1137254"/>
                  </a:lnTo>
                  <a:close/>
                </a:path>
                <a:path w="2360295" h="1867535">
                  <a:moveTo>
                    <a:pt x="381075" y="1149954"/>
                  </a:moveTo>
                  <a:lnTo>
                    <a:pt x="393314" y="1149954"/>
                  </a:lnTo>
                  <a:lnTo>
                    <a:pt x="392288" y="1137254"/>
                  </a:lnTo>
                  <a:lnTo>
                    <a:pt x="382259" y="1137254"/>
                  </a:lnTo>
                  <a:lnTo>
                    <a:pt x="381075" y="1149954"/>
                  </a:lnTo>
                  <a:close/>
                </a:path>
                <a:path w="2360295" h="1867535">
                  <a:moveTo>
                    <a:pt x="378706" y="1149954"/>
                  </a:moveTo>
                  <a:lnTo>
                    <a:pt x="380601" y="1149954"/>
                  </a:lnTo>
                  <a:lnTo>
                    <a:pt x="379811" y="1137254"/>
                  </a:lnTo>
                  <a:lnTo>
                    <a:pt x="379022" y="1137254"/>
                  </a:lnTo>
                  <a:lnTo>
                    <a:pt x="378706" y="1149954"/>
                  </a:lnTo>
                  <a:close/>
                </a:path>
                <a:path w="2360295" h="1867535">
                  <a:moveTo>
                    <a:pt x="378074" y="1162654"/>
                  </a:moveTo>
                  <a:lnTo>
                    <a:pt x="392129" y="1162654"/>
                  </a:lnTo>
                  <a:lnTo>
                    <a:pt x="391735" y="1149954"/>
                  </a:lnTo>
                  <a:lnTo>
                    <a:pt x="379732" y="1149954"/>
                  </a:lnTo>
                  <a:lnTo>
                    <a:pt x="378074" y="1162654"/>
                  </a:lnTo>
                  <a:close/>
                </a:path>
                <a:path w="2360295" h="1867535">
                  <a:moveTo>
                    <a:pt x="388734" y="1175354"/>
                  </a:moveTo>
                  <a:lnTo>
                    <a:pt x="389524" y="1175354"/>
                  </a:lnTo>
                  <a:lnTo>
                    <a:pt x="389050" y="1162654"/>
                  </a:lnTo>
                  <a:lnTo>
                    <a:pt x="388734" y="1175354"/>
                  </a:lnTo>
                  <a:close/>
                </a:path>
                <a:path w="2360295" h="1867535">
                  <a:moveTo>
                    <a:pt x="379179" y="1175354"/>
                  </a:moveTo>
                  <a:lnTo>
                    <a:pt x="387392" y="1175354"/>
                  </a:lnTo>
                  <a:lnTo>
                    <a:pt x="387471" y="1162654"/>
                  </a:lnTo>
                  <a:lnTo>
                    <a:pt x="379100" y="1162654"/>
                  </a:lnTo>
                  <a:lnTo>
                    <a:pt x="379179" y="1175354"/>
                  </a:lnTo>
                  <a:close/>
                </a:path>
                <a:path w="2360295" h="1867535">
                  <a:moveTo>
                    <a:pt x="380048" y="1188054"/>
                  </a:moveTo>
                  <a:lnTo>
                    <a:pt x="387629" y="1188054"/>
                  </a:lnTo>
                  <a:lnTo>
                    <a:pt x="390314" y="1175354"/>
                  </a:lnTo>
                  <a:lnTo>
                    <a:pt x="379337" y="1175354"/>
                  </a:lnTo>
                  <a:lnTo>
                    <a:pt x="380048" y="1188054"/>
                  </a:lnTo>
                  <a:close/>
                </a:path>
                <a:path w="2360295" h="1867535">
                  <a:moveTo>
                    <a:pt x="389998" y="1200754"/>
                  </a:moveTo>
                  <a:lnTo>
                    <a:pt x="390945" y="1188054"/>
                  </a:lnTo>
                  <a:lnTo>
                    <a:pt x="388813" y="1188054"/>
                  </a:lnTo>
                  <a:lnTo>
                    <a:pt x="389998" y="1200754"/>
                  </a:lnTo>
                  <a:close/>
                </a:path>
                <a:path w="2360295" h="1867535">
                  <a:moveTo>
                    <a:pt x="378942" y="1200754"/>
                  </a:moveTo>
                  <a:lnTo>
                    <a:pt x="388892" y="1200754"/>
                  </a:lnTo>
                  <a:lnTo>
                    <a:pt x="386207" y="1188054"/>
                  </a:lnTo>
                  <a:lnTo>
                    <a:pt x="379890" y="1188054"/>
                  </a:lnTo>
                  <a:lnTo>
                    <a:pt x="378942" y="1200754"/>
                  </a:lnTo>
                  <a:close/>
                </a:path>
                <a:path w="2360295" h="1867535">
                  <a:moveTo>
                    <a:pt x="387708" y="1213454"/>
                  </a:moveTo>
                  <a:lnTo>
                    <a:pt x="388418" y="1213454"/>
                  </a:lnTo>
                  <a:lnTo>
                    <a:pt x="388339" y="1200754"/>
                  </a:lnTo>
                  <a:lnTo>
                    <a:pt x="387550" y="1200754"/>
                  </a:lnTo>
                  <a:lnTo>
                    <a:pt x="387708" y="1213454"/>
                  </a:lnTo>
                  <a:close/>
                </a:path>
                <a:path w="2360295" h="1867535">
                  <a:moveTo>
                    <a:pt x="384154" y="1213454"/>
                  </a:moveTo>
                  <a:lnTo>
                    <a:pt x="386523" y="1213454"/>
                  </a:lnTo>
                  <a:lnTo>
                    <a:pt x="386049" y="1200754"/>
                  </a:lnTo>
                  <a:lnTo>
                    <a:pt x="384628" y="1200754"/>
                  </a:lnTo>
                  <a:lnTo>
                    <a:pt x="384154" y="1213454"/>
                  </a:lnTo>
                  <a:close/>
                </a:path>
                <a:path w="2360295" h="1867535">
                  <a:moveTo>
                    <a:pt x="381549" y="1213454"/>
                  </a:moveTo>
                  <a:lnTo>
                    <a:pt x="383759" y="1213454"/>
                  </a:lnTo>
                  <a:lnTo>
                    <a:pt x="383601" y="1200754"/>
                  </a:lnTo>
                  <a:lnTo>
                    <a:pt x="381864" y="1200754"/>
                  </a:lnTo>
                  <a:lnTo>
                    <a:pt x="381549" y="1213454"/>
                  </a:lnTo>
                  <a:close/>
                </a:path>
                <a:path w="2360295" h="1867535">
                  <a:moveTo>
                    <a:pt x="379574" y="1213454"/>
                  </a:moveTo>
                  <a:lnTo>
                    <a:pt x="380522" y="1213454"/>
                  </a:lnTo>
                  <a:lnTo>
                    <a:pt x="381075" y="1200754"/>
                  </a:lnTo>
                  <a:lnTo>
                    <a:pt x="378785" y="1200754"/>
                  </a:lnTo>
                  <a:lnTo>
                    <a:pt x="379574" y="1213454"/>
                  </a:lnTo>
                  <a:close/>
                </a:path>
                <a:path w="2360295" h="1867535">
                  <a:moveTo>
                    <a:pt x="391814" y="1226154"/>
                  </a:moveTo>
                  <a:lnTo>
                    <a:pt x="392840" y="1226154"/>
                  </a:lnTo>
                  <a:lnTo>
                    <a:pt x="392366" y="1213454"/>
                  </a:lnTo>
                  <a:lnTo>
                    <a:pt x="391893" y="1213454"/>
                  </a:lnTo>
                  <a:lnTo>
                    <a:pt x="391814" y="1226154"/>
                  </a:lnTo>
                  <a:close/>
                </a:path>
                <a:path w="2360295" h="1867535">
                  <a:moveTo>
                    <a:pt x="388892" y="1226154"/>
                  </a:moveTo>
                  <a:lnTo>
                    <a:pt x="391814" y="1226154"/>
                  </a:lnTo>
                  <a:lnTo>
                    <a:pt x="391656" y="1213454"/>
                  </a:lnTo>
                  <a:lnTo>
                    <a:pt x="388103" y="1213454"/>
                  </a:lnTo>
                  <a:lnTo>
                    <a:pt x="388062" y="1220081"/>
                  </a:lnTo>
                  <a:lnTo>
                    <a:pt x="388892" y="1226154"/>
                  </a:lnTo>
                  <a:close/>
                </a:path>
                <a:path w="2360295" h="1867535">
                  <a:moveTo>
                    <a:pt x="388062" y="1220081"/>
                  </a:moveTo>
                  <a:lnTo>
                    <a:pt x="388103" y="1213454"/>
                  </a:lnTo>
                  <a:lnTo>
                    <a:pt x="387608" y="1216768"/>
                  </a:lnTo>
                  <a:lnTo>
                    <a:pt x="388062" y="1220081"/>
                  </a:lnTo>
                  <a:close/>
                </a:path>
                <a:path w="2360295" h="1867535">
                  <a:moveTo>
                    <a:pt x="387608" y="1216768"/>
                  </a:moveTo>
                  <a:lnTo>
                    <a:pt x="388103" y="1213454"/>
                  </a:lnTo>
                  <a:lnTo>
                    <a:pt x="387155" y="1213454"/>
                  </a:lnTo>
                  <a:lnTo>
                    <a:pt x="387608" y="1216768"/>
                  </a:lnTo>
                  <a:close/>
                </a:path>
                <a:path w="2360295" h="1867535">
                  <a:moveTo>
                    <a:pt x="383444" y="1226154"/>
                  </a:moveTo>
                  <a:lnTo>
                    <a:pt x="383602" y="1226154"/>
                  </a:lnTo>
                  <a:lnTo>
                    <a:pt x="383760" y="1213454"/>
                  </a:lnTo>
                  <a:lnTo>
                    <a:pt x="383444" y="1226154"/>
                  </a:lnTo>
                  <a:close/>
                </a:path>
                <a:path w="2360295" h="1867535">
                  <a:moveTo>
                    <a:pt x="381233" y="1226154"/>
                  </a:moveTo>
                  <a:lnTo>
                    <a:pt x="383286" y="1226154"/>
                  </a:lnTo>
                  <a:lnTo>
                    <a:pt x="382891" y="1213454"/>
                  </a:lnTo>
                  <a:lnTo>
                    <a:pt x="381549" y="1213454"/>
                  </a:lnTo>
                  <a:lnTo>
                    <a:pt x="381233" y="1226154"/>
                  </a:lnTo>
                  <a:close/>
                </a:path>
                <a:path w="2360295" h="1867535">
                  <a:moveTo>
                    <a:pt x="386207" y="1226154"/>
                  </a:moveTo>
                  <a:lnTo>
                    <a:pt x="388024" y="1226154"/>
                  </a:lnTo>
                  <a:lnTo>
                    <a:pt x="388062" y="1220081"/>
                  </a:lnTo>
                  <a:lnTo>
                    <a:pt x="387608" y="1216768"/>
                  </a:lnTo>
                  <a:lnTo>
                    <a:pt x="386207" y="1226154"/>
                  </a:lnTo>
                  <a:close/>
                </a:path>
                <a:path w="2360295" h="1867535">
                  <a:moveTo>
                    <a:pt x="381943" y="1238854"/>
                  </a:moveTo>
                  <a:lnTo>
                    <a:pt x="393788" y="1238854"/>
                  </a:lnTo>
                  <a:lnTo>
                    <a:pt x="389919" y="1226154"/>
                  </a:lnTo>
                  <a:lnTo>
                    <a:pt x="381943" y="1226154"/>
                  </a:lnTo>
                  <a:lnTo>
                    <a:pt x="381943" y="1238854"/>
                  </a:lnTo>
                  <a:close/>
                </a:path>
                <a:path w="2360295" h="1867535">
                  <a:moveTo>
                    <a:pt x="379047" y="1227493"/>
                  </a:moveTo>
                  <a:lnTo>
                    <a:pt x="379022" y="1226154"/>
                  </a:lnTo>
                  <a:lnTo>
                    <a:pt x="378864" y="1226154"/>
                  </a:lnTo>
                  <a:lnTo>
                    <a:pt x="379047" y="1227493"/>
                  </a:lnTo>
                  <a:close/>
                </a:path>
                <a:path w="2360295" h="1867535">
                  <a:moveTo>
                    <a:pt x="379259" y="1238854"/>
                  </a:moveTo>
                  <a:lnTo>
                    <a:pt x="380601" y="1238854"/>
                  </a:lnTo>
                  <a:lnTo>
                    <a:pt x="379047" y="1227493"/>
                  </a:lnTo>
                  <a:lnTo>
                    <a:pt x="379259" y="1238854"/>
                  </a:lnTo>
                  <a:close/>
                </a:path>
                <a:path w="2360295" h="1867535">
                  <a:moveTo>
                    <a:pt x="378390" y="1251554"/>
                  </a:moveTo>
                  <a:lnTo>
                    <a:pt x="390629" y="1251554"/>
                  </a:lnTo>
                  <a:lnTo>
                    <a:pt x="389840" y="1238854"/>
                  </a:lnTo>
                  <a:lnTo>
                    <a:pt x="379258" y="1238854"/>
                  </a:lnTo>
                  <a:lnTo>
                    <a:pt x="378390" y="1251554"/>
                  </a:lnTo>
                  <a:close/>
                </a:path>
                <a:path w="2360295" h="1867535">
                  <a:moveTo>
                    <a:pt x="390866" y="1264254"/>
                  </a:moveTo>
                  <a:lnTo>
                    <a:pt x="392603" y="1264254"/>
                  </a:lnTo>
                  <a:lnTo>
                    <a:pt x="391972" y="1251554"/>
                  </a:lnTo>
                  <a:lnTo>
                    <a:pt x="390866" y="1251554"/>
                  </a:lnTo>
                  <a:lnTo>
                    <a:pt x="390866" y="1264254"/>
                  </a:lnTo>
                  <a:close/>
                </a:path>
                <a:path w="2360295" h="1867535">
                  <a:moveTo>
                    <a:pt x="382180" y="1264254"/>
                  </a:moveTo>
                  <a:lnTo>
                    <a:pt x="388024" y="1264254"/>
                  </a:lnTo>
                  <a:lnTo>
                    <a:pt x="388497" y="1251554"/>
                  </a:lnTo>
                  <a:lnTo>
                    <a:pt x="382417" y="1251554"/>
                  </a:lnTo>
                  <a:lnTo>
                    <a:pt x="382253" y="1252612"/>
                  </a:lnTo>
                  <a:lnTo>
                    <a:pt x="382180" y="1264254"/>
                  </a:lnTo>
                  <a:close/>
                </a:path>
                <a:path w="2360295" h="1867535">
                  <a:moveTo>
                    <a:pt x="382253" y="1252612"/>
                  </a:moveTo>
                  <a:lnTo>
                    <a:pt x="382417" y="1251554"/>
                  </a:lnTo>
                  <a:lnTo>
                    <a:pt x="382259" y="1251554"/>
                  </a:lnTo>
                  <a:lnTo>
                    <a:pt x="382253" y="1252612"/>
                  </a:lnTo>
                  <a:close/>
                </a:path>
                <a:path w="2360295" h="1867535">
                  <a:moveTo>
                    <a:pt x="378785" y="1264254"/>
                  </a:moveTo>
                  <a:lnTo>
                    <a:pt x="380443" y="1264254"/>
                  </a:lnTo>
                  <a:lnTo>
                    <a:pt x="382253" y="1252612"/>
                  </a:lnTo>
                  <a:lnTo>
                    <a:pt x="382259" y="1251554"/>
                  </a:lnTo>
                  <a:lnTo>
                    <a:pt x="378074" y="1251554"/>
                  </a:lnTo>
                  <a:lnTo>
                    <a:pt x="378785" y="1264254"/>
                  </a:lnTo>
                  <a:close/>
                </a:path>
                <a:path w="2360295" h="1867535">
                  <a:moveTo>
                    <a:pt x="389919" y="1276954"/>
                  </a:moveTo>
                  <a:lnTo>
                    <a:pt x="390156" y="1276954"/>
                  </a:lnTo>
                  <a:lnTo>
                    <a:pt x="391025" y="1264254"/>
                  </a:lnTo>
                  <a:lnTo>
                    <a:pt x="390077" y="1264254"/>
                  </a:lnTo>
                  <a:lnTo>
                    <a:pt x="389919" y="1276954"/>
                  </a:lnTo>
                  <a:close/>
                </a:path>
                <a:path w="2360295" h="1867535">
                  <a:moveTo>
                    <a:pt x="383997" y="1276954"/>
                  </a:moveTo>
                  <a:lnTo>
                    <a:pt x="389919" y="1276954"/>
                  </a:lnTo>
                  <a:lnTo>
                    <a:pt x="389840" y="1264254"/>
                  </a:lnTo>
                  <a:lnTo>
                    <a:pt x="383207" y="1264254"/>
                  </a:lnTo>
                  <a:lnTo>
                    <a:pt x="383997" y="1276954"/>
                  </a:lnTo>
                  <a:close/>
                </a:path>
                <a:path w="2360295" h="1867535">
                  <a:moveTo>
                    <a:pt x="378943" y="1276954"/>
                  </a:moveTo>
                  <a:lnTo>
                    <a:pt x="382180" y="1276954"/>
                  </a:lnTo>
                  <a:lnTo>
                    <a:pt x="382022" y="1264254"/>
                  </a:lnTo>
                  <a:lnTo>
                    <a:pt x="378548" y="1264254"/>
                  </a:lnTo>
                  <a:lnTo>
                    <a:pt x="378943" y="1276954"/>
                  </a:lnTo>
                  <a:close/>
                </a:path>
                <a:path w="2360295" h="1867535">
                  <a:moveTo>
                    <a:pt x="376810" y="1276954"/>
                  </a:moveTo>
                  <a:lnTo>
                    <a:pt x="377837" y="1276954"/>
                  </a:lnTo>
                  <a:lnTo>
                    <a:pt x="377600" y="1264254"/>
                  </a:lnTo>
                  <a:lnTo>
                    <a:pt x="377284" y="1264254"/>
                  </a:lnTo>
                  <a:lnTo>
                    <a:pt x="376810" y="1276954"/>
                  </a:lnTo>
                  <a:close/>
                </a:path>
                <a:path w="2360295" h="1867535">
                  <a:moveTo>
                    <a:pt x="387550" y="1289654"/>
                  </a:moveTo>
                  <a:lnTo>
                    <a:pt x="392446" y="1289654"/>
                  </a:lnTo>
                  <a:lnTo>
                    <a:pt x="392604" y="1276954"/>
                  </a:lnTo>
                  <a:lnTo>
                    <a:pt x="388814" y="1276954"/>
                  </a:lnTo>
                  <a:lnTo>
                    <a:pt x="387550" y="1289654"/>
                  </a:lnTo>
                  <a:close/>
                </a:path>
                <a:path w="2360295" h="1867535">
                  <a:moveTo>
                    <a:pt x="376732" y="1289654"/>
                  </a:moveTo>
                  <a:lnTo>
                    <a:pt x="385971" y="1289654"/>
                  </a:lnTo>
                  <a:lnTo>
                    <a:pt x="384076" y="1276954"/>
                  </a:lnTo>
                  <a:lnTo>
                    <a:pt x="377127" y="1276954"/>
                  </a:lnTo>
                  <a:lnTo>
                    <a:pt x="376732" y="1289654"/>
                  </a:lnTo>
                  <a:close/>
                </a:path>
                <a:path w="2360295" h="1867535">
                  <a:moveTo>
                    <a:pt x="390472" y="1302354"/>
                  </a:moveTo>
                  <a:lnTo>
                    <a:pt x="392130" y="1302354"/>
                  </a:lnTo>
                  <a:lnTo>
                    <a:pt x="391972" y="1289654"/>
                  </a:lnTo>
                  <a:lnTo>
                    <a:pt x="390235" y="1289654"/>
                  </a:lnTo>
                  <a:lnTo>
                    <a:pt x="390472" y="1302354"/>
                  </a:lnTo>
                  <a:close/>
                </a:path>
                <a:path w="2360295" h="1867535">
                  <a:moveTo>
                    <a:pt x="388734" y="1302354"/>
                  </a:moveTo>
                  <a:lnTo>
                    <a:pt x="389524" y="1302354"/>
                  </a:lnTo>
                  <a:lnTo>
                    <a:pt x="388734" y="1289654"/>
                  </a:lnTo>
                  <a:lnTo>
                    <a:pt x="386602" y="1289654"/>
                  </a:lnTo>
                  <a:lnTo>
                    <a:pt x="386602" y="1292268"/>
                  </a:lnTo>
                  <a:lnTo>
                    <a:pt x="388734" y="1302354"/>
                  </a:lnTo>
                  <a:close/>
                </a:path>
                <a:path w="2360295" h="1867535">
                  <a:moveTo>
                    <a:pt x="386602" y="1292268"/>
                  </a:moveTo>
                  <a:lnTo>
                    <a:pt x="386602" y="1289654"/>
                  </a:lnTo>
                  <a:lnTo>
                    <a:pt x="386050" y="1289654"/>
                  </a:lnTo>
                  <a:lnTo>
                    <a:pt x="386602" y="1292268"/>
                  </a:lnTo>
                  <a:close/>
                </a:path>
                <a:path w="2360295" h="1867535">
                  <a:moveTo>
                    <a:pt x="380522" y="1302354"/>
                  </a:moveTo>
                  <a:lnTo>
                    <a:pt x="386602" y="1302354"/>
                  </a:lnTo>
                  <a:lnTo>
                    <a:pt x="386602" y="1292268"/>
                  </a:lnTo>
                  <a:lnTo>
                    <a:pt x="386050" y="1289654"/>
                  </a:lnTo>
                  <a:lnTo>
                    <a:pt x="378390" y="1289654"/>
                  </a:lnTo>
                  <a:lnTo>
                    <a:pt x="380522" y="1302354"/>
                  </a:lnTo>
                  <a:close/>
                </a:path>
                <a:path w="2360295" h="1867535">
                  <a:moveTo>
                    <a:pt x="390077" y="1315054"/>
                  </a:moveTo>
                  <a:lnTo>
                    <a:pt x="393710" y="1315054"/>
                  </a:lnTo>
                  <a:lnTo>
                    <a:pt x="393788" y="1302354"/>
                  </a:lnTo>
                  <a:lnTo>
                    <a:pt x="391183" y="1302354"/>
                  </a:lnTo>
                  <a:lnTo>
                    <a:pt x="390077" y="1315054"/>
                  </a:lnTo>
                  <a:close/>
                </a:path>
                <a:path w="2360295" h="1867535">
                  <a:moveTo>
                    <a:pt x="376495" y="1315054"/>
                  </a:moveTo>
                  <a:lnTo>
                    <a:pt x="387708" y="1315054"/>
                  </a:lnTo>
                  <a:lnTo>
                    <a:pt x="388103" y="1302354"/>
                  </a:lnTo>
                  <a:lnTo>
                    <a:pt x="378153" y="1302354"/>
                  </a:lnTo>
                  <a:lnTo>
                    <a:pt x="376495" y="1315054"/>
                  </a:lnTo>
                  <a:close/>
                </a:path>
                <a:path w="2360295" h="1867535">
                  <a:moveTo>
                    <a:pt x="391893" y="1327754"/>
                  </a:moveTo>
                  <a:lnTo>
                    <a:pt x="393393" y="1327754"/>
                  </a:lnTo>
                  <a:lnTo>
                    <a:pt x="393709" y="1315054"/>
                  </a:lnTo>
                  <a:lnTo>
                    <a:pt x="392051" y="1315054"/>
                  </a:lnTo>
                  <a:lnTo>
                    <a:pt x="391893" y="1327754"/>
                  </a:lnTo>
                  <a:close/>
                </a:path>
                <a:path w="2360295" h="1867535">
                  <a:moveTo>
                    <a:pt x="383760" y="1327754"/>
                  </a:moveTo>
                  <a:lnTo>
                    <a:pt x="391341" y="1327754"/>
                  </a:lnTo>
                  <a:lnTo>
                    <a:pt x="391025" y="1315054"/>
                  </a:lnTo>
                  <a:lnTo>
                    <a:pt x="383128" y="1315054"/>
                  </a:lnTo>
                  <a:lnTo>
                    <a:pt x="383347" y="1323848"/>
                  </a:lnTo>
                  <a:lnTo>
                    <a:pt x="383760" y="1327754"/>
                  </a:lnTo>
                  <a:close/>
                </a:path>
                <a:path w="2360295" h="1867535">
                  <a:moveTo>
                    <a:pt x="379811" y="1327754"/>
                  </a:moveTo>
                  <a:lnTo>
                    <a:pt x="383444" y="1327754"/>
                  </a:lnTo>
                  <a:lnTo>
                    <a:pt x="383347" y="1323848"/>
                  </a:lnTo>
                  <a:lnTo>
                    <a:pt x="382417" y="1315054"/>
                  </a:lnTo>
                  <a:lnTo>
                    <a:pt x="379811" y="1327754"/>
                  </a:lnTo>
                  <a:close/>
                </a:path>
                <a:path w="2360295" h="1867535">
                  <a:moveTo>
                    <a:pt x="377601" y="1327754"/>
                  </a:moveTo>
                  <a:lnTo>
                    <a:pt x="379811" y="1327754"/>
                  </a:lnTo>
                  <a:lnTo>
                    <a:pt x="378627" y="1315054"/>
                  </a:lnTo>
                  <a:lnTo>
                    <a:pt x="377758" y="1315054"/>
                  </a:lnTo>
                  <a:lnTo>
                    <a:pt x="377601" y="1327754"/>
                  </a:lnTo>
                  <a:close/>
                </a:path>
                <a:path w="2360295" h="1867535">
                  <a:moveTo>
                    <a:pt x="383444" y="1327754"/>
                  </a:moveTo>
                  <a:lnTo>
                    <a:pt x="383760" y="1327754"/>
                  </a:lnTo>
                  <a:lnTo>
                    <a:pt x="383347" y="1323848"/>
                  </a:lnTo>
                  <a:lnTo>
                    <a:pt x="383444" y="1327754"/>
                  </a:lnTo>
                  <a:close/>
                </a:path>
                <a:path w="2360295" h="1867535">
                  <a:moveTo>
                    <a:pt x="378864" y="1340454"/>
                  </a:moveTo>
                  <a:lnTo>
                    <a:pt x="390077" y="1340454"/>
                  </a:lnTo>
                  <a:lnTo>
                    <a:pt x="389208" y="1327754"/>
                  </a:lnTo>
                  <a:lnTo>
                    <a:pt x="378627" y="1327754"/>
                  </a:lnTo>
                  <a:lnTo>
                    <a:pt x="378864" y="1340454"/>
                  </a:lnTo>
                  <a:close/>
                </a:path>
                <a:path w="2360295" h="1867535">
                  <a:moveTo>
                    <a:pt x="377363" y="1353154"/>
                  </a:moveTo>
                  <a:lnTo>
                    <a:pt x="388181" y="1353154"/>
                  </a:lnTo>
                  <a:lnTo>
                    <a:pt x="392761" y="1340454"/>
                  </a:lnTo>
                  <a:lnTo>
                    <a:pt x="376652" y="1340454"/>
                  </a:lnTo>
                  <a:lnTo>
                    <a:pt x="377363" y="1353154"/>
                  </a:lnTo>
                  <a:close/>
                </a:path>
                <a:path w="2360295" h="1867535">
                  <a:moveTo>
                    <a:pt x="391419" y="1365854"/>
                  </a:moveTo>
                  <a:lnTo>
                    <a:pt x="392840" y="1365854"/>
                  </a:lnTo>
                  <a:lnTo>
                    <a:pt x="392840" y="1353154"/>
                  </a:lnTo>
                  <a:lnTo>
                    <a:pt x="392287" y="1353154"/>
                  </a:lnTo>
                  <a:lnTo>
                    <a:pt x="391128" y="1364124"/>
                  </a:lnTo>
                  <a:lnTo>
                    <a:pt x="391419" y="1365854"/>
                  </a:lnTo>
                  <a:close/>
                </a:path>
                <a:path w="2360295" h="1867535">
                  <a:moveTo>
                    <a:pt x="391069" y="1364683"/>
                  </a:moveTo>
                  <a:lnTo>
                    <a:pt x="391128" y="1364124"/>
                  </a:lnTo>
                  <a:lnTo>
                    <a:pt x="389287" y="1353154"/>
                  </a:lnTo>
                  <a:lnTo>
                    <a:pt x="387629" y="1353154"/>
                  </a:lnTo>
                  <a:lnTo>
                    <a:pt x="391069" y="1364683"/>
                  </a:lnTo>
                  <a:close/>
                </a:path>
                <a:path w="2360295" h="1867535">
                  <a:moveTo>
                    <a:pt x="380680" y="1365854"/>
                  </a:moveTo>
                  <a:lnTo>
                    <a:pt x="386839" y="1365854"/>
                  </a:lnTo>
                  <a:lnTo>
                    <a:pt x="387313" y="1353154"/>
                  </a:lnTo>
                  <a:lnTo>
                    <a:pt x="381707" y="1353154"/>
                  </a:lnTo>
                  <a:lnTo>
                    <a:pt x="380680" y="1365854"/>
                  </a:lnTo>
                  <a:close/>
                </a:path>
                <a:path w="2360295" h="1867535">
                  <a:moveTo>
                    <a:pt x="391419" y="1365854"/>
                  </a:moveTo>
                  <a:lnTo>
                    <a:pt x="391128" y="1364124"/>
                  </a:lnTo>
                  <a:lnTo>
                    <a:pt x="391069" y="1364683"/>
                  </a:lnTo>
                  <a:lnTo>
                    <a:pt x="391419" y="1365854"/>
                  </a:lnTo>
                  <a:close/>
                </a:path>
                <a:path w="2360295" h="1867535">
                  <a:moveTo>
                    <a:pt x="390945" y="1365854"/>
                  </a:moveTo>
                  <a:lnTo>
                    <a:pt x="391419" y="1365854"/>
                  </a:lnTo>
                  <a:lnTo>
                    <a:pt x="391069" y="1364683"/>
                  </a:lnTo>
                  <a:lnTo>
                    <a:pt x="390945" y="1365854"/>
                  </a:lnTo>
                  <a:close/>
                </a:path>
                <a:path w="2360295" h="1867535">
                  <a:moveTo>
                    <a:pt x="387739" y="1373474"/>
                  </a:moveTo>
                  <a:lnTo>
                    <a:pt x="388260" y="1365854"/>
                  </a:lnTo>
                  <a:lnTo>
                    <a:pt x="387787" y="1365854"/>
                  </a:lnTo>
                  <a:lnTo>
                    <a:pt x="387739" y="1373474"/>
                  </a:lnTo>
                  <a:close/>
                </a:path>
                <a:path w="2360295" h="1867535">
                  <a:moveTo>
                    <a:pt x="380759" y="1378554"/>
                  </a:moveTo>
                  <a:lnTo>
                    <a:pt x="387392" y="1378554"/>
                  </a:lnTo>
                  <a:lnTo>
                    <a:pt x="387739" y="1373474"/>
                  </a:lnTo>
                  <a:lnTo>
                    <a:pt x="387787" y="1365854"/>
                  </a:lnTo>
                  <a:lnTo>
                    <a:pt x="380127" y="1365854"/>
                  </a:lnTo>
                  <a:lnTo>
                    <a:pt x="380044" y="1370339"/>
                  </a:lnTo>
                  <a:lnTo>
                    <a:pt x="380759" y="1378554"/>
                  </a:lnTo>
                  <a:close/>
                </a:path>
                <a:path w="2360295" h="1867535">
                  <a:moveTo>
                    <a:pt x="380044" y="1370339"/>
                  </a:moveTo>
                  <a:lnTo>
                    <a:pt x="380127" y="1365854"/>
                  </a:lnTo>
                  <a:lnTo>
                    <a:pt x="379653" y="1365854"/>
                  </a:lnTo>
                  <a:lnTo>
                    <a:pt x="380044" y="1370339"/>
                  </a:lnTo>
                  <a:close/>
                </a:path>
                <a:path w="2360295" h="1867535">
                  <a:moveTo>
                    <a:pt x="379890" y="1378554"/>
                  </a:moveTo>
                  <a:lnTo>
                    <a:pt x="380759" y="1378554"/>
                  </a:lnTo>
                  <a:lnTo>
                    <a:pt x="380044" y="1370339"/>
                  </a:lnTo>
                  <a:lnTo>
                    <a:pt x="379890" y="1378554"/>
                  </a:lnTo>
                  <a:close/>
                </a:path>
                <a:path w="2360295" h="1867535">
                  <a:moveTo>
                    <a:pt x="387392" y="1378554"/>
                  </a:moveTo>
                  <a:lnTo>
                    <a:pt x="387708" y="1378554"/>
                  </a:lnTo>
                  <a:lnTo>
                    <a:pt x="387739" y="1373474"/>
                  </a:lnTo>
                  <a:lnTo>
                    <a:pt x="387392" y="1378554"/>
                  </a:lnTo>
                  <a:close/>
                </a:path>
                <a:path w="2360295" h="1867535">
                  <a:moveTo>
                    <a:pt x="377916" y="1391254"/>
                  </a:moveTo>
                  <a:lnTo>
                    <a:pt x="385102" y="1391254"/>
                  </a:lnTo>
                  <a:lnTo>
                    <a:pt x="385892" y="1378554"/>
                  </a:lnTo>
                  <a:lnTo>
                    <a:pt x="379574" y="1378554"/>
                  </a:lnTo>
                  <a:lnTo>
                    <a:pt x="377916" y="1391254"/>
                  </a:lnTo>
                  <a:close/>
                </a:path>
                <a:path w="2360295" h="1867535">
                  <a:moveTo>
                    <a:pt x="380995" y="1403954"/>
                  </a:moveTo>
                  <a:lnTo>
                    <a:pt x="389287" y="1403954"/>
                  </a:lnTo>
                  <a:lnTo>
                    <a:pt x="390708" y="1391254"/>
                  </a:lnTo>
                  <a:lnTo>
                    <a:pt x="381548" y="1391254"/>
                  </a:lnTo>
                  <a:lnTo>
                    <a:pt x="380995" y="1403954"/>
                  </a:lnTo>
                  <a:close/>
                </a:path>
                <a:path w="2360295" h="1867535">
                  <a:moveTo>
                    <a:pt x="389129" y="1416654"/>
                  </a:moveTo>
                  <a:lnTo>
                    <a:pt x="389919" y="1416654"/>
                  </a:lnTo>
                  <a:lnTo>
                    <a:pt x="389682" y="1403954"/>
                  </a:lnTo>
                  <a:lnTo>
                    <a:pt x="389287" y="1403954"/>
                  </a:lnTo>
                  <a:lnTo>
                    <a:pt x="389129" y="1416654"/>
                  </a:lnTo>
                  <a:close/>
                </a:path>
                <a:path w="2360295" h="1867535">
                  <a:moveTo>
                    <a:pt x="379574" y="1416654"/>
                  </a:moveTo>
                  <a:lnTo>
                    <a:pt x="388497" y="1416654"/>
                  </a:lnTo>
                  <a:lnTo>
                    <a:pt x="388418" y="1403954"/>
                  </a:lnTo>
                  <a:lnTo>
                    <a:pt x="380680" y="1403954"/>
                  </a:lnTo>
                  <a:lnTo>
                    <a:pt x="379574" y="1416654"/>
                  </a:lnTo>
                  <a:close/>
                </a:path>
                <a:path w="2360295" h="1867535">
                  <a:moveTo>
                    <a:pt x="379416" y="1429354"/>
                  </a:moveTo>
                  <a:lnTo>
                    <a:pt x="379574" y="1429354"/>
                  </a:lnTo>
                  <a:lnTo>
                    <a:pt x="379574" y="1416654"/>
                  </a:lnTo>
                  <a:lnTo>
                    <a:pt x="379258" y="1416654"/>
                  </a:lnTo>
                  <a:lnTo>
                    <a:pt x="379337" y="1403954"/>
                  </a:lnTo>
                  <a:lnTo>
                    <a:pt x="379179" y="1403954"/>
                  </a:lnTo>
                  <a:lnTo>
                    <a:pt x="379192" y="1417359"/>
                  </a:lnTo>
                  <a:lnTo>
                    <a:pt x="379416" y="1429354"/>
                  </a:lnTo>
                  <a:close/>
                </a:path>
                <a:path w="2360295" h="1867535">
                  <a:moveTo>
                    <a:pt x="383364" y="1429354"/>
                  </a:moveTo>
                  <a:lnTo>
                    <a:pt x="388971" y="1429354"/>
                  </a:lnTo>
                  <a:lnTo>
                    <a:pt x="390629" y="1416654"/>
                  </a:lnTo>
                  <a:lnTo>
                    <a:pt x="382575" y="1416654"/>
                  </a:lnTo>
                  <a:lnTo>
                    <a:pt x="382544" y="1417359"/>
                  </a:lnTo>
                  <a:lnTo>
                    <a:pt x="383364" y="1429354"/>
                  </a:lnTo>
                  <a:close/>
                </a:path>
                <a:path w="2360295" h="1867535">
                  <a:moveTo>
                    <a:pt x="382544" y="1417359"/>
                  </a:moveTo>
                  <a:lnTo>
                    <a:pt x="382575" y="1416654"/>
                  </a:lnTo>
                  <a:lnTo>
                    <a:pt x="382544" y="1417359"/>
                  </a:lnTo>
                  <a:close/>
                </a:path>
                <a:path w="2360295" h="1867535">
                  <a:moveTo>
                    <a:pt x="381153" y="1429354"/>
                  </a:moveTo>
                  <a:lnTo>
                    <a:pt x="382022" y="1429354"/>
                  </a:lnTo>
                  <a:lnTo>
                    <a:pt x="382544" y="1417359"/>
                  </a:lnTo>
                  <a:lnTo>
                    <a:pt x="382496" y="1416654"/>
                  </a:lnTo>
                  <a:lnTo>
                    <a:pt x="381074" y="1416654"/>
                  </a:lnTo>
                  <a:lnTo>
                    <a:pt x="381153" y="1429354"/>
                  </a:lnTo>
                  <a:close/>
                </a:path>
                <a:path w="2360295" h="1867535">
                  <a:moveTo>
                    <a:pt x="391024" y="1442054"/>
                  </a:moveTo>
                  <a:lnTo>
                    <a:pt x="392366" y="1442054"/>
                  </a:lnTo>
                  <a:lnTo>
                    <a:pt x="392366" y="1429354"/>
                  </a:lnTo>
                  <a:lnTo>
                    <a:pt x="391972" y="1429354"/>
                  </a:lnTo>
                  <a:lnTo>
                    <a:pt x="391024" y="1442054"/>
                  </a:lnTo>
                  <a:close/>
                </a:path>
                <a:path w="2360295" h="1867535">
                  <a:moveTo>
                    <a:pt x="390077" y="1434434"/>
                  </a:moveTo>
                  <a:lnTo>
                    <a:pt x="389761" y="1429354"/>
                  </a:lnTo>
                  <a:lnTo>
                    <a:pt x="389445" y="1429354"/>
                  </a:lnTo>
                  <a:lnTo>
                    <a:pt x="390077" y="1434434"/>
                  </a:lnTo>
                  <a:close/>
                </a:path>
                <a:path w="2360295" h="1867535">
                  <a:moveTo>
                    <a:pt x="385575" y="1442054"/>
                  </a:moveTo>
                  <a:lnTo>
                    <a:pt x="388497" y="1442054"/>
                  </a:lnTo>
                  <a:lnTo>
                    <a:pt x="387865" y="1429354"/>
                  </a:lnTo>
                  <a:lnTo>
                    <a:pt x="385339" y="1429354"/>
                  </a:lnTo>
                  <a:lnTo>
                    <a:pt x="385575" y="1442054"/>
                  </a:lnTo>
                  <a:close/>
                </a:path>
                <a:path w="2360295" h="1867535">
                  <a:moveTo>
                    <a:pt x="383444" y="1442054"/>
                  </a:moveTo>
                  <a:lnTo>
                    <a:pt x="385339" y="1429354"/>
                  </a:lnTo>
                  <a:lnTo>
                    <a:pt x="383207" y="1429354"/>
                  </a:lnTo>
                  <a:lnTo>
                    <a:pt x="383444" y="1442054"/>
                  </a:lnTo>
                  <a:close/>
                </a:path>
                <a:path w="2360295" h="1867535">
                  <a:moveTo>
                    <a:pt x="390550" y="1442054"/>
                  </a:moveTo>
                  <a:lnTo>
                    <a:pt x="391024" y="1442054"/>
                  </a:lnTo>
                  <a:lnTo>
                    <a:pt x="390077" y="1434434"/>
                  </a:lnTo>
                  <a:lnTo>
                    <a:pt x="390550" y="1442054"/>
                  </a:lnTo>
                  <a:close/>
                </a:path>
                <a:path w="2360295" h="1867535">
                  <a:moveTo>
                    <a:pt x="385181" y="1454754"/>
                  </a:moveTo>
                  <a:lnTo>
                    <a:pt x="392840" y="1454754"/>
                  </a:lnTo>
                  <a:lnTo>
                    <a:pt x="392840" y="1442054"/>
                  </a:lnTo>
                  <a:lnTo>
                    <a:pt x="386681" y="1442054"/>
                  </a:lnTo>
                  <a:lnTo>
                    <a:pt x="385181" y="1454754"/>
                  </a:lnTo>
                  <a:close/>
                </a:path>
                <a:path w="2360295" h="1867535">
                  <a:moveTo>
                    <a:pt x="379417" y="1454754"/>
                  </a:moveTo>
                  <a:lnTo>
                    <a:pt x="382812" y="1454754"/>
                  </a:lnTo>
                  <a:lnTo>
                    <a:pt x="383365" y="1442054"/>
                  </a:lnTo>
                  <a:lnTo>
                    <a:pt x="379180" y="1442054"/>
                  </a:lnTo>
                  <a:lnTo>
                    <a:pt x="379417" y="1454754"/>
                  </a:lnTo>
                  <a:close/>
                </a:path>
                <a:path w="2360295" h="1867535">
                  <a:moveTo>
                    <a:pt x="378469" y="1467454"/>
                  </a:moveTo>
                  <a:lnTo>
                    <a:pt x="388103" y="1467454"/>
                  </a:lnTo>
                  <a:lnTo>
                    <a:pt x="390393" y="1454754"/>
                  </a:lnTo>
                  <a:lnTo>
                    <a:pt x="379179" y="1454754"/>
                  </a:lnTo>
                  <a:lnTo>
                    <a:pt x="378469" y="1467454"/>
                  </a:lnTo>
                  <a:close/>
                </a:path>
                <a:path w="2360295" h="1867535">
                  <a:moveTo>
                    <a:pt x="385339" y="1480154"/>
                  </a:moveTo>
                  <a:lnTo>
                    <a:pt x="386760" y="1480154"/>
                  </a:lnTo>
                  <a:lnTo>
                    <a:pt x="386602" y="1467454"/>
                  </a:lnTo>
                  <a:lnTo>
                    <a:pt x="385339" y="1480154"/>
                  </a:lnTo>
                  <a:close/>
                </a:path>
                <a:path w="2360295" h="1867535">
                  <a:moveTo>
                    <a:pt x="381549" y="1480154"/>
                  </a:moveTo>
                  <a:lnTo>
                    <a:pt x="385339" y="1480154"/>
                  </a:lnTo>
                  <a:lnTo>
                    <a:pt x="384549" y="1467454"/>
                  </a:lnTo>
                  <a:lnTo>
                    <a:pt x="381785" y="1467454"/>
                  </a:lnTo>
                  <a:lnTo>
                    <a:pt x="381549" y="1480154"/>
                  </a:lnTo>
                  <a:close/>
                </a:path>
                <a:path w="2360295" h="1867535">
                  <a:moveTo>
                    <a:pt x="380917" y="1480154"/>
                  </a:moveTo>
                  <a:lnTo>
                    <a:pt x="380995" y="1467454"/>
                  </a:lnTo>
                  <a:lnTo>
                    <a:pt x="380048" y="1467454"/>
                  </a:lnTo>
                  <a:lnTo>
                    <a:pt x="380917" y="1480154"/>
                  </a:lnTo>
                  <a:close/>
                </a:path>
                <a:path w="2360295" h="1867535">
                  <a:moveTo>
                    <a:pt x="378311" y="1480154"/>
                  </a:moveTo>
                  <a:lnTo>
                    <a:pt x="380206" y="1480154"/>
                  </a:lnTo>
                  <a:lnTo>
                    <a:pt x="380048" y="1467454"/>
                  </a:lnTo>
                  <a:lnTo>
                    <a:pt x="378627" y="1467454"/>
                  </a:lnTo>
                  <a:lnTo>
                    <a:pt x="378311" y="1480154"/>
                  </a:lnTo>
                  <a:close/>
                </a:path>
                <a:path w="2360295" h="1867535">
                  <a:moveTo>
                    <a:pt x="383523" y="1492854"/>
                  </a:moveTo>
                  <a:lnTo>
                    <a:pt x="388340" y="1492854"/>
                  </a:lnTo>
                  <a:lnTo>
                    <a:pt x="387787" y="1480154"/>
                  </a:lnTo>
                  <a:lnTo>
                    <a:pt x="381785" y="1480154"/>
                  </a:lnTo>
                  <a:lnTo>
                    <a:pt x="381746" y="1481423"/>
                  </a:lnTo>
                  <a:lnTo>
                    <a:pt x="383523" y="1492854"/>
                  </a:lnTo>
                  <a:close/>
                </a:path>
                <a:path w="2360295" h="1867535">
                  <a:moveTo>
                    <a:pt x="381746" y="1481423"/>
                  </a:moveTo>
                  <a:lnTo>
                    <a:pt x="381785" y="1480154"/>
                  </a:lnTo>
                  <a:lnTo>
                    <a:pt x="381549" y="1480154"/>
                  </a:lnTo>
                  <a:lnTo>
                    <a:pt x="381746" y="1481423"/>
                  </a:lnTo>
                  <a:close/>
                </a:path>
                <a:path w="2360295" h="1867535">
                  <a:moveTo>
                    <a:pt x="379574" y="1492854"/>
                  </a:moveTo>
                  <a:lnTo>
                    <a:pt x="381391" y="1492854"/>
                  </a:lnTo>
                  <a:lnTo>
                    <a:pt x="381746" y="1481423"/>
                  </a:lnTo>
                  <a:lnTo>
                    <a:pt x="381549" y="1480154"/>
                  </a:lnTo>
                  <a:lnTo>
                    <a:pt x="378943" y="1480154"/>
                  </a:lnTo>
                  <a:lnTo>
                    <a:pt x="379574" y="1492854"/>
                  </a:lnTo>
                  <a:close/>
                </a:path>
                <a:path w="2360295" h="1867535">
                  <a:moveTo>
                    <a:pt x="380838" y="1505554"/>
                  </a:moveTo>
                  <a:lnTo>
                    <a:pt x="391183" y="1505554"/>
                  </a:lnTo>
                  <a:lnTo>
                    <a:pt x="391814" y="1492854"/>
                  </a:lnTo>
                  <a:lnTo>
                    <a:pt x="380995" y="1492854"/>
                  </a:lnTo>
                  <a:lnTo>
                    <a:pt x="380838" y="1505554"/>
                  </a:lnTo>
                  <a:close/>
                </a:path>
                <a:path w="2360295" h="1867535">
                  <a:moveTo>
                    <a:pt x="377127" y="1505554"/>
                  </a:moveTo>
                  <a:lnTo>
                    <a:pt x="379022" y="1505554"/>
                  </a:lnTo>
                  <a:lnTo>
                    <a:pt x="379101" y="1492854"/>
                  </a:lnTo>
                  <a:lnTo>
                    <a:pt x="377995" y="1492854"/>
                  </a:lnTo>
                  <a:lnTo>
                    <a:pt x="377127" y="1505554"/>
                  </a:lnTo>
                  <a:close/>
                </a:path>
                <a:path w="2360295" h="1867535">
                  <a:moveTo>
                    <a:pt x="391261" y="1518254"/>
                  </a:moveTo>
                  <a:lnTo>
                    <a:pt x="391972" y="1505554"/>
                  </a:lnTo>
                  <a:lnTo>
                    <a:pt x="391024" y="1505554"/>
                  </a:lnTo>
                  <a:lnTo>
                    <a:pt x="391261" y="1518254"/>
                  </a:lnTo>
                  <a:close/>
                </a:path>
                <a:path w="2360295" h="1867535">
                  <a:moveTo>
                    <a:pt x="385418" y="1518254"/>
                  </a:moveTo>
                  <a:lnTo>
                    <a:pt x="387234" y="1518254"/>
                  </a:lnTo>
                  <a:lnTo>
                    <a:pt x="387629" y="1505554"/>
                  </a:lnTo>
                  <a:lnTo>
                    <a:pt x="385576" y="1505554"/>
                  </a:lnTo>
                  <a:lnTo>
                    <a:pt x="385418" y="1518254"/>
                  </a:lnTo>
                  <a:close/>
                </a:path>
                <a:path w="2360295" h="1867535">
                  <a:moveTo>
                    <a:pt x="378311" y="1518254"/>
                  </a:moveTo>
                  <a:lnTo>
                    <a:pt x="384787" y="1518254"/>
                  </a:lnTo>
                  <a:lnTo>
                    <a:pt x="385181" y="1505554"/>
                  </a:lnTo>
                  <a:lnTo>
                    <a:pt x="377600" y="1505554"/>
                  </a:lnTo>
                  <a:lnTo>
                    <a:pt x="378311" y="1518254"/>
                  </a:lnTo>
                  <a:close/>
                </a:path>
                <a:path w="2360295" h="1867535">
                  <a:moveTo>
                    <a:pt x="391972" y="1530954"/>
                  </a:moveTo>
                  <a:lnTo>
                    <a:pt x="392999" y="1530954"/>
                  </a:lnTo>
                  <a:lnTo>
                    <a:pt x="392841" y="1518254"/>
                  </a:lnTo>
                  <a:lnTo>
                    <a:pt x="391735" y="1518254"/>
                  </a:lnTo>
                  <a:lnTo>
                    <a:pt x="391972" y="1530954"/>
                  </a:lnTo>
                  <a:close/>
                </a:path>
                <a:path w="2360295" h="1867535">
                  <a:moveTo>
                    <a:pt x="388735" y="1530954"/>
                  </a:moveTo>
                  <a:lnTo>
                    <a:pt x="389840" y="1518254"/>
                  </a:lnTo>
                  <a:lnTo>
                    <a:pt x="387393" y="1518254"/>
                  </a:lnTo>
                  <a:lnTo>
                    <a:pt x="388735" y="1530954"/>
                  </a:lnTo>
                  <a:close/>
                </a:path>
                <a:path w="2360295" h="1867535">
                  <a:moveTo>
                    <a:pt x="384629" y="1530954"/>
                  </a:moveTo>
                  <a:lnTo>
                    <a:pt x="385734" y="1530954"/>
                  </a:lnTo>
                  <a:lnTo>
                    <a:pt x="385024" y="1518254"/>
                  </a:lnTo>
                  <a:lnTo>
                    <a:pt x="384629" y="1530954"/>
                  </a:lnTo>
                  <a:close/>
                </a:path>
                <a:path w="2360295" h="1867535">
                  <a:moveTo>
                    <a:pt x="377995" y="1530954"/>
                  </a:moveTo>
                  <a:lnTo>
                    <a:pt x="382971" y="1530954"/>
                  </a:lnTo>
                  <a:lnTo>
                    <a:pt x="383997" y="1518254"/>
                  </a:lnTo>
                  <a:lnTo>
                    <a:pt x="376416" y="1518254"/>
                  </a:lnTo>
                  <a:lnTo>
                    <a:pt x="377995" y="1530954"/>
                  </a:lnTo>
                  <a:close/>
                </a:path>
                <a:path w="2360295" h="1867535">
                  <a:moveTo>
                    <a:pt x="390235" y="1543654"/>
                  </a:moveTo>
                  <a:lnTo>
                    <a:pt x="394499" y="1543654"/>
                  </a:lnTo>
                  <a:lnTo>
                    <a:pt x="394262" y="1530954"/>
                  </a:lnTo>
                  <a:lnTo>
                    <a:pt x="394104" y="1530954"/>
                  </a:lnTo>
                  <a:lnTo>
                    <a:pt x="390235" y="1543654"/>
                  </a:lnTo>
                  <a:close/>
                </a:path>
                <a:path w="2360295" h="1867535">
                  <a:moveTo>
                    <a:pt x="386128" y="1543654"/>
                  </a:moveTo>
                  <a:lnTo>
                    <a:pt x="388181" y="1543654"/>
                  </a:lnTo>
                  <a:lnTo>
                    <a:pt x="386365" y="1530954"/>
                  </a:lnTo>
                  <a:lnTo>
                    <a:pt x="385575" y="1530954"/>
                  </a:lnTo>
                  <a:lnTo>
                    <a:pt x="386128" y="1543654"/>
                  </a:lnTo>
                  <a:close/>
                </a:path>
                <a:path w="2360295" h="1867535">
                  <a:moveTo>
                    <a:pt x="380443" y="1543654"/>
                  </a:moveTo>
                  <a:lnTo>
                    <a:pt x="384865" y="1543654"/>
                  </a:lnTo>
                  <a:lnTo>
                    <a:pt x="384628" y="1530954"/>
                  </a:lnTo>
                  <a:lnTo>
                    <a:pt x="380206" y="1530954"/>
                  </a:lnTo>
                  <a:lnTo>
                    <a:pt x="380443" y="1543654"/>
                  </a:lnTo>
                  <a:close/>
                </a:path>
                <a:path w="2360295" h="1867535">
                  <a:moveTo>
                    <a:pt x="378469" y="1543654"/>
                  </a:moveTo>
                  <a:lnTo>
                    <a:pt x="380206" y="1530954"/>
                  </a:lnTo>
                  <a:lnTo>
                    <a:pt x="377522" y="1530954"/>
                  </a:lnTo>
                  <a:lnTo>
                    <a:pt x="378469" y="1543654"/>
                  </a:lnTo>
                  <a:close/>
                </a:path>
                <a:path w="2360295" h="1867535">
                  <a:moveTo>
                    <a:pt x="390787" y="1556354"/>
                  </a:moveTo>
                  <a:lnTo>
                    <a:pt x="392288" y="1543654"/>
                  </a:lnTo>
                  <a:lnTo>
                    <a:pt x="391735" y="1543654"/>
                  </a:lnTo>
                  <a:lnTo>
                    <a:pt x="391494" y="1544995"/>
                  </a:lnTo>
                  <a:lnTo>
                    <a:pt x="390787" y="1556354"/>
                  </a:lnTo>
                  <a:close/>
                </a:path>
                <a:path w="2360295" h="1867535">
                  <a:moveTo>
                    <a:pt x="391494" y="1544995"/>
                  </a:moveTo>
                  <a:lnTo>
                    <a:pt x="391735" y="1543654"/>
                  </a:lnTo>
                  <a:lnTo>
                    <a:pt x="391520" y="1544564"/>
                  </a:lnTo>
                  <a:lnTo>
                    <a:pt x="391494" y="1544995"/>
                  </a:lnTo>
                  <a:close/>
                </a:path>
                <a:path w="2360295" h="1867535">
                  <a:moveTo>
                    <a:pt x="391520" y="1544564"/>
                  </a:moveTo>
                  <a:lnTo>
                    <a:pt x="391735" y="1543654"/>
                  </a:lnTo>
                  <a:lnTo>
                    <a:pt x="391577" y="1543654"/>
                  </a:lnTo>
                  <a:lnTo>
                    <a:pt x="391520" y="1544564"/>
                  </a:lnTo>
                  <a:close/>
                </a:path>
                <a:path w="2360295" h="1867535">
                  <a:moveTo>
                    <a:pt x="377680" y="1556354"/>
                  </a:moveTo>
                  <a:lnTo>
                    <a:pt x="388735" y="1556354"/>
                  </a:lnTo>
                  <a:lnTo>
                    <a:pt x="391261" y="1543654"/>
                  </a:lnTo>
                  <a:lnTo>
                    <a:pt x="378074" y="1543654"/>
                  </a:lnTo>
                  <a:lnTo>
                    <a:pt x="377680" y="1556354"/>
                  </a:lnTo>
                  <a:close/>
                </a:path>
                <a:path w="2360295" h="1867535">
                  <a:moveTo>
                    <a:pt x="388735" y="1556354"/>
                  </a:moveTo>
                  <a:lnTo>
                    <a:pt x="389445" y="1556354"/>
                  </a:lnTo>
                  <a:lnTo>
                    <a:pt x="391494" y="1544995"/>
                  </a:lnTo>
                  <a:lnTo>
                    <a:pt x="391520" y="1544564"/>
                  </a:lnTo>
                  <a:lnTo>
                    <a:pt x="388735" y="1556354"/>
                  </a:lnTo>
                  <a:close/>
                </a:path>
                <a:path w="2360295" h="1867535">
                  <a:moveTo>
                    <a:pt x="380680" y="1569054"/>
                  </a:moveTo>
                  <a:lnTo>
                    <a:pt x="393393" y="1569054"/>
                  </a:lnTo>
                  <a:lnTo>
                    <a:pt x="392604" y="1556354"/>
                  </a:lnTo>
                  <a:lnTo>
                    <a:pt x="380680" y="1556354"/>
                  </a:lnTo>
                  <a:lnTo>
                    <a:pt x="380680" y="1569054"/>
                  </a:lnTo>
                  <a:close/>
                </a:path>
                <a:path w="2360295" h="1867535">
                  <a:moveTo>
                    <a:pt x="377758" y="1569054"/>
                  </a:moveTo>
                  <a:lnTo>
                    <a:pt x="379022" y="1569054"/>
                  </a:lnTo>
                  <a:lnTo>
                    <a:pt x="378785" y="1556354"/>
                  </a:lnTo>
                  <a:lnTo>
                    <a:pt x="377600" y="1556354"/>
                  </a:lnTo>
                  <a:lnTo>
                    <a:pt x="377758" y="1569054"/>
                  </a:lnTo>
                  <a:close/>
                </a:path>
                <a:path w="2360295" h="1867535">
                  <a:moveTo>
                    <a:pt x="391814" y="1581754"/>
                  </a:moveTo>
                  <a:lnTo>
                    <a:pt x="392682" y="1569054"/>
                  </a:lnTo>
                  <a:lnTo>
                    <a:pt x="391577" y="1569054"/>
                  </a:lnTo>
                  <a:lnTo>
                    <a:pt x="391814" y="1581754"/>
                  </a:lnTo>
                  <a:close/>
                </a:path>
                <a:path w="2360295" h="1867535">
                  <a:moveTo>
                    <a:pt x="389839" y="1581754"/>
                  </a:moveTo>
                  <a:lnTo>
                    <a:pt x="391577" y="1581754"/>
                  </a:lnTo>
                  <a:lnTo>
                    <a:pt x="391498" y="1569054"/>
                  </a:lnTo>
                  <a:lnTo>
                    <a:pt x="390392" y="1569054"/>
                  </a:lnTo>
                  <a:lnTo>
                    <a:pt x="389839" y="1581754"/>
                  </a:lnTo>
                  <a:close/>
                </a:path>
                <a:path w="2360295" h="1867535">
                  <a:moveTo>
                    <a:pt x="382654" y="1581754"/>
                  </a:moveTo>
                  <a:lnTo>
                    <a:pt x="388181" y="1581754"/>
                  </a:lnTo>
                  <a:lnTo>
                    <a:pt x="389050" y="1569054"/>
                  </a:lnTo>
                  <a:lnTo>
                    <a:pt x="382654" y="1569054"/>
                  </a:lnTo>
                  <a:lnTo>
                    <a:pt x="382654" y="1581754"/>
                  </a:lnTo>
                  <a:close/>
                </a:path>
                <a:path w="2360295" h="1867535">
                  <a:moveTo>
                    <a:pt x="381208" y="1569835"/>
                  </a:moveTo>
                  <a:lnTo>
                    <a:pt x="381548" y="1569054"/>
                  </a:lnTo>
                  <a:lnTo>
                    <a:pt x="381233" y="1569054"/>
                  </a:lnTo>
                  <a:lnTo>
                    <a:pt x="381208" y="1569835"/>
                  </a:lnTo>
                  <a:close/>
                </a:path>
                <a:path w="2360295" h="1867535">
                  <a:moveTo>
                    <a:pt x="376021" y="1581754"/>
                  </a:moveTo>
                  <a:lnTo>
                    <a:pt x="380838" y="1581754"/>
                  </a:lnTo>
                  <a:lnTo>
                    <a:pt x="381208" y="1569835"/>
                  </a:lnTo>
                  <a:lnTo>
                    <a:pt x="376021" y="1581754"/>
                  </a:lnTo>
                  <a:close/>
                </a:path>
                <a:path w="2360295" h="1867535">
                  <a:moveTo>
                    <a:pt x="381075" y="1594454"/>
                  </a:moveTo>
                  <a:lnTo>
                    <a:pt x="393314" y="1594454"/>
                  </a:lnTo>
                  <a:lnTo>
                    <a:pt x="392288" y="1581754"/>
                  </a:lnTo>
                  <a:lnTo>
                    <a:pt x="382259" y="1581754"/>
                  </a:lnTo>
                  <a:lnTo>
                    <a:pt x="381075" y="1594454"/>
                  </a:lnTo>
                  <a:close/>
                </a:path>
                <a:path w="2360295" h="1867535">
                  <a:moveTo>
                    <a:pt x="378706" y="1594454"/>
                  </a:moveTo>
                  <a:lnTo>
                    <a:pt x="380601" y="1594454"/>
                  </a:lnTo>
                  <a:lnTo>
                    <a:pt x="379811" y="1581754"/>
                  </a:lnTo>
                  <a:lnTo>
                    <a:pt x="379022" y="1581754"/>
                  </a:lnTo>
                  <a:lnTo>
                    <a:pt x="378706" y="1594454"/>
                  </a:lnTo>
                  <a:close/>
                </a:path>
                <a:path w="2360295" h="1867535">
                  <a:moveTo>
                    <a:pt x="378074" y="1607154"/>
                  </a:moveTo>
                  <a:lnTo>
                    <a:pt x="392129" y="1607154"/>
                  </a:lnTo>
                  <a:lnTo>
                    <a:pt x="391735" y="1594454"/>
                  </a:lnTo>
                  <a:lnTo>
                    <a:pt x="379732" y="1594454"/>
                  </a:lnTo>
                  <a:lnTo>
                    <a:pt x="378074" y="1607154"/>
                  </a:lnTo>
                  <a:close/>
                </a:path>
                <a:path w="2360295" h="1867535">
                  <a:moveTo>
                    <a:pt x="388734" y="1619854"/>
                  </a:moveTo>
                  <a:lnTo>
                    <a:pt x="389524" y="1619854"/>
                  </a:lnTo>
                  <a:lnTo>
                    <a:pt x="389050" y="1607154"/>
                  </a:lnTo>
                  <a:lnTo>
                    <a:pt x="388734" y="1619854"/>
                  </a:lnTo>
                  <a:close/>
                </a:path>
                <a:path w="2360295" h="1867535">
                  <a:moveTo>
                    <a:pt x="379179" y="1619854"/>
                  </a:moveTo>
                  <a:lnTo>
                    <a:pt x="387392" y="1619854"/>
                  </a:lnTo>
                  <a:lnTo>
                    <a:pt x="387471" y="1607154"/>
                  </a:lnTo>
                  <a:lnTo>
                    <a:pt x="379100" y="1607154"/>
                  </a:lnTo>
                  <a:lnTo>
                    <a:pt x="379179" y="1619854"/>
                  </a:lnTo>
                  <a:close/>
                </a:path>
                <a:path w="2360295" h="1867535">
                  <a:moveTo>
                    <a:pt x="380048" y="1632554"/>
                  </a:moveTo>
                  <a:lnTo>
                    <a:pt x="387629" y="1632554"/>
                  </a:lnTo>
                  <a:lnTo>
                    <a:pt x="390314" y="1619854"/>
                  </a:lnTo>
                  <a:lnTo>
                    <a:pt x="379337" y="1619854"/>
                  </a:lnTo>
                  <a:lnTo>
                    <a:pt x="380048" y="1632554"/>
                  </a:lnTo>
                  <a:close/>
                </a:path>
                <a:path w="2360295" h="1867535">
                  <a:moveTo>
                    <a:pt x="389998" y="1645254"/>
                  </a:moveTo>
                  <a:lnTo>
                    <a:pt x="390945" y="1632554"/>
                  </a:lnTo>
                  <a:lnTo>
                    <a:pt x="388813" y="1632554"/>
                  </a:lnTo>
                  <a:lnTo>
                    <a:pt x="389998" y="1645254"/>
                  </a:lnTo>
                  <a:close/>
                </a:path>
                <a:path w="2360295" h="1867535">
                  <a:moveTo>
                    <a:pt x="378942" y="1645254"/>
                  </a:moveTo>
                  <a:lnTo>
                    <a:pt x="388892" y="1645254"/>
                  </a:lnTo>
                  <a:lnTo>
                    <a:pt x="386207" y="1632554"/>
                  </a:lnTo>
                  <a:lnTo>
                    <a:pt x="379890" y="1632554"/>
                  </a:lnTo>
                  <a:lnTo>
                    <a:pt x="378942" y="1645254"/>
                  </a:lnTo>
                  <a:close/>
                </a:path>
                <a:path w="2360295" h="1867535">
                  <a:moveTo>
                    <a:pt x="387550" y="1657954"/>
                  </a:moveTo>
                  <a:lnTo>
                    <a:pt x="388418" y="1657954"/>
                  </a:lnTo>
                  <a:lnTo>
                    <a:pt x="388339" y="1645254"/>
                  </a:lnTo>
                  <a:lnTo>
                    <a:pt x="387155" y="1645254"/>
                  </a:lnTo>
                  <a:lnTo>
                    <a:pt x="387550" y="1657954"/>
                  </a:lnTo>
                  <a:close/>
                </a:path>
                <a:path w="2360295" h="1867535">
                  <a:moveTo>
                    <a:pt x="385417" y="1657954"/>
                  </a:moveTo>
                  <a:lnTo>
                    <a:pt x="386523" y="1657954"/>
                  </a:lnTo>
                  <a:lnTo>
                    <a:pt x="386049" y="1645254"/>
                  </a:lnTo>
                  <a:lnTo>
                    <a:pt x="385023" y="1645254"/>
                  </a:lnTo>
                  <a:lnTo>
                    <a:pt x="385417" y="1657954"/>
                  </a:lnTo>
                  <a:close/>
                </a:path>
                <a:path w="2360295" h="1867535">
                  <a:moveTo>
                    <a:pt x="384154" y="1657954"/>
                  </a:moveTo>
                  <a:lnTo>
                    <a:pt x="385417" y="1657954"/>
                  </a:lnTo>
                  <a:lnTo>
                    <a:pt x="384628" y="1645254"/>
                  </a:lnTo>
                  <a:lnTo>
                    <a:pt x="384154" y="1657954"/>
                  </a:lnTo>
                  <a:close/>
                </a:path>
                <a:path w="2360295" h="1867535">
                  <a:moveTo>
                    <a:pt x="381549" y="1657954"/>
                  </a:moveTo>
                  <a:lnTo>
                    <a:pt x="383601" y="1657954"/>
                  </a:lnTo>
                  <a:lnTo>
                    <a:pt x="383128" y="1645254"/>
                  </a:lnTo>
                  <a:lnTo>
                    <a:pt x="381864" y="1645254"/>
                  </a:lnTo>
                  <a:lnTo>
                    <a:pt x="381549" y="1657954"/>
                  </a:lnTo>
                  <a:close/>
                </a:path>
                <a:path w="2360295" h="1867535">
                  <a:moveTo>
                    <a:pt x="379574" y="1657954"/>
                  </a:moveTo>
                  <a:lnTo>
                    <a:pt x="380522" y="1657954"/>
                  </a:lnTo>
                  <a:lnTo>
                    <a:pt x="381075" y="1645254"/>
                  </a:lnTo>
                  <a:lnTo>
                    <a:pt x="378785" y="1645254"/>
                  </a:lnTo>
                  <a:lnTo>
                    <a:pt x="379574" y="1657954"/>
                  </a:lnTo>
                  <a:close/>
                </a:path>
                <a:path w="2360295" h="1867535">
                  <a:moveTo>
                    <a:pt x="391814" y="1670654"/>
                  </a:moveTo>
                  <a:lnTo>
                    <a:pt x="392840" y="1670654"/>
                  </a:lnTo>
                  <a:lnTo>
                    <a:pt x="392366" y="1657954"/>
                  </a:lnTo>
                  <a:lnTo>
                    <a:pt x="391893" y="1657954"/>
                  </a:lnTo>
                  <a:lnTo>
                    <a:pt x="391814" y="1670654"/>
                  </a:lnTo>
                  <a:close/>
                </a:path>
                <a:path w="2360295" h="1867535">
                  <a:moveTo>
                    <a:pt x="388892" y="1670654"/>
                  </a:moveTo>
                  <a:lnTo>
                    <a:pt x="391656" y="1670654"/>
                  </a:lnTo>
                  <a:lnTo>
                    <a:pt x="391340" y="1657954"/>
                  </a:lnTo>
                  <a:lnTo>
                    <a:pt x="388103" y="1657954"/>
                  </a:lnTo>
                  <a:lnTo>
                    <a:pt x="388062" y="1664581"/>
                  </a:lnTo>
                  <a:lnTo>
                    <a:pt x="388892" y="1670654"/>
                  </a:lnTo>
                  <a:close/>
                </a:path>
                <a:path w="2360295" h="1867535">
                  <a:moveTo>
                    <a:pt x="388062" y="1664581"/>
                  </a:moveTo>
                  <a:lnTo>
                    <a:pt x="388103" y="1657954"/>
                  </a:lnTo>
                  <a:lnTo>
                    <a:pt x="387608" y="1661268"/>
                  </a:lnTo>
                  <a:lnTo>
                    <a:pt x="388062" y="1664581"/>
                  </a:lnTo>
                  <a:close/>
                </a:path>
                <a:path w="2360295" h="1867535">
                  <a:moveTo>
                    <a:pt x="387608" y="1661268"/>
                  </a:moveTo>
                  <a:lnTo>
                    <a:pt x="388103" y="1657954"/>
                  </a:lnTo>
                  <a:lnTo>
                    <a:pt x="387155" y="1657954"/>
                  </a:lnTo>
                  <a:lnTo>
                    <a:pt x="387608" y="1661268"/>
                  </a:lnTo>
                  <a:close/>
                </a:path>
                <a:path w="2360295" h="1867535">
                  <a:moveTo>
                    <a:pt x="381233" y="1670654"/>
                  </a:moveTo>
                  <a:lnTo>
                    <a:pt x="382891" y="1670654"/>
                  </a:lnTo>
                  <a:lnTo>
                    <a:pt x="381864" y="1657954"/>
                  </a:lnTo>
                  <a:lnTo>
                    <a:pt x="381549" y="1657954"/>
                  </a:lnTo>
                  <a:lnTo>
                    <a:pt x="381233" y="1670654"/>
                  </a:lnTo>
                  <a:close/>
                </a:path>
                <a:path w="2360295" h="1867535">
                  <a:moveTo>
                    <a:pt x="386207" y="1670654"/>
                  </a:moveTo>
                  <a:lnTo>
                    <a:pt x="388024" y="1670654"/>
                  </a:lnTo>
                  <a:lnTo>
                    <a:pt x="388062" y="1664581"/>
                  </a:lnTo>
                  <a:lnTo>
                    <a:pt x="387608" y="1661268"/>
                  </a:lnTo>
                  <a:lnTo>
                    <a:pt x="386207" y="1670654"/>
                  </a:lnTo>
                  <a:close/>
                </a:path>
                <a:path w="2360295" h="1867535">
                  <a:moveTo>
                    <a:pt x="381943" y="1683354"/>
                  </a:moveTo>
                  <a:lnTo>
                    <a:pt x="393788" y="1683354"/>
                  </a:lnTo>
                  <a:lnTo>
                    <a:pt x="391498" y="1670654"/>
                  </a:lnTo>
                  <a:lnTo>
                    <a:pt x="381943" y="1670654"/>
                  </a:lnTo>
                  <a:lnTo>
                    <a:pt x="381943" y="1683354"/>
                  </a:lnTo>
                  <a:close/>
                </a:path>
                <a:path w="2360295" h="1867535">
                  <a:moveTo>
                    <a:pt x="379047" y="1671993"/>
                  </a:moveTo>
                  <a:lnTo>
                    <a:pt x="379022" y="1670654"/>
                  </a:lnTo>
                  <a:lnTo>
                    <a:pt x="378864" y="1670654"/>
                  </a:lnTo>
                  <a:lnTo>
                    <a:pt x="379047" y="1671993"/>
                  </a:lnTo>
                  <a:close/>
                </a:path>
                <a:path w="2360295" h="1867535">
                  <a:moveTo>
                    <a:pt x="379259" y="1683354"/>
                  </a:moveTo>
                  <a:lnTo>
                    <a:pt x="380601" y="1683354"/>
                  </a:lnTo>
                  <a:lnTo>
                    <a:pt x="379047" y="1671993"/>
                  </a:lnTo>
                  <a:lnTo>
                    <a:pt x="379259" y="1683354"/>
                  </a:lnTo>
                  <a:close/>
                </a:path>
                <a:path w="2360295" h="1867535">
                  <a:moveTo>
                    <a:pt x="378390" y="1696054"/>
                  </a:moveTo>
                  <a:lnTo>
                    <a:pt x="390629" y="1696054"/>
                  </a:lnTo>
                  <a:lnTo>
                    <a:pt x="389840" y="1683354"/>
                  </a:lnTo>
                  <a:lnTo>
                    <a:pt x="379258" y="1683354"/>
                  </a:lnTo>
                  <a:lnTo>
                    <a:pt x="378390" y="1696054"/>
                  </a:lnTo>
                  <a:close/>
                </a:path>
                <a:path w="2360295" h="1867535">
                  <a:moveTo>
                    <a:pt x="390866" y="1708754"/>
                  </a:moveTo>
                  <a:lnTo>
                    <a:pt x="392603" y="1708754"/>
                  </a:lnTo>
                  <a:lnTo>
                    <a:pt x="391972" y="1696054"/>
                  </a:lnTo>
                  <a:lnTo>
                    <a:pt x="390866" y="1696054"/>
                  </a:lnTo>
                  <a:lnTo>
                    <a:pt x="390866" y="1708754"/>
                  </a:lnTo>
                  <a:close/>
                </a:path>
                <a:path w="2360295" h="1867535">
                  <a:moveTo>
                    <a:pt x="382259" y="1708754"/>
                  </a:moveTo>
                  <a:lnTo>
                    <a:pt x="388024" y="1708754"/>
                  </a:lnTo>
                  <a:lnTo>
                    <a:pt x="388497" y="1696054"/>
                  </a:lnTo>
                  <a:lnTo>
                    <a:pt x="382417" y="1696054"/>
                  </a:lnTo>
                  <a:lnTo>
                    <a:pt x="382335" y="1696584"/>
                  </a:lnTo>
                  <a:lnTo>
                    <a:pt x="382259" y="1708754"/>
                  </a:lnTo>
                  <a:close/>
                </a:path>
                <a:path w="2360295" h="1867535">
                  <a:moveTo>
                    <a:pt x="382335" y="1696584"/>
                  </a:moveTo>
                  <a:lnTo>
                    <a:pt x="382417" y="1696054"/>
                  </a:lnTo>
                  <a:lnTo>
                    <a:pt x="382335" y="1696584"/>
                  </a:lnTo>
                  <a:close/>
                </a:path>
                <a:path w="2360295" h="1867535">
                  <a:moveTo>
                    <a:pt x="378153" y="1708754"/>
                  </a:moveTo>
                  <a:lnTo>
                    <a:pt x="380443" y="1708754"/>
                  </a:lnTo>
                  <a:lnTo>
                    <a:pt x="382335" y="1696584"/>
                  </a:lnTo>
                  <a:lnTo>
                    <a:pt x="382338" y="1696054"/>
                  </a:lnTo>
                  <a:lnTo>
                    <a:pt x="379811" y="1696054"/>
                  </a:lnTo>
                  <a:lnTo>
                    <a:pt x="378153" y="1708754"/>
                  </a:lnTo>
                  <a:close/>
                </a:path>
                <a:path w="2360295" h="1867535">
                  <a:moveTo>
                    <a:pt x="389919" y="1721454"/>
                  </a:moveTo>
                  <a:lnTo>
                    <a:pt x="390156" y="1721454"/>
                  </a:lnTo>
                  <a:lnTo>
                    <a:pt x="391025" y="1708754"/>
                  </a:lnTo>
                  <a:lnTo>
                    <a:pt x="390077" y="1708754"/>
                  </a:lnTo>
                  <a:lnTo>
                    <a:pt x="389919" y="1721454"/>
                  </a:lnTo>
                  <a:close/>
                </a:path>
                <a:path w="2360295" h="1867535">
                  <a:moveTo>
                    <a:pt x="383997" y="1721454"/>
                  </a:moveTo>
                  <a:lnTo>
                    <a:pt x="389919" y="1721454"/>
                  </a:lnTo>
                  <a:lnTo>
                    <a:pt x="389840" y="1708754"/>
                  </a:lnTo>
                  <a:lnTo>
                    <a:pt x="383207" y="1708754"/>
                  </a:lnTo>
                  <a:lnTo>
                    <a:pt x="383997" y="1721454"/>
                  </a:lnTo>
                  <a:close/>
                </a:path>
                <a:path w="2360295" h="1867535">
                  <a:moveTo>
                    <a:pt x="378943" y="1721454"/>
                  </a:moveTo>
                  <a:lnTo>
                    <a:pt x="382180" y="1721454"/>
                  </a:lnTo>
                  <a:lnTo>
                    <a:pt x="382022" y="1708754"/>
                  </a:lnTo>
                  <a:lnTo>
                    <a:pt x="378548" y="1708754"/>
                  </a:lnTo>
                  <a:lnTo>
                    <a:pt x="378943" y="1721454"/>
                  </a:lnTo>
                  <a:close/>
                </a:path>
                <a:path w="2360295" h="1867535">
                  <a:moveTo>
                    <a:pt x="377284" y="1721454"/>
                  </a:moveTo>
                  <a:lnTo>
                    <a:pt x="377837" y="1721454"/>
                  </a:lnTo>
                  <a:lnTo>
                    <a:pt x="377600" y="1708754"/>
                  </a:lnTo>
                  <a:lnTo>
                    <a:pt x="377363" y="1708754"/>
                  </a:lnTo>
                  <a:lnTo>
                    <a:pt x="377284" y="1721454"/>
                  </a:lnTo>
                  <a:close/>
                </a:path>
                <a:path w="2360295" h="1867535">
                  <a:moveTo>
                    <a:pt x="387629" y="1734154"/>
                  </a:moveTo>
                  <a:lnTo>
                    <a:pt x="392446" y="1734154"/>
                  </a:lnTo>
                  <a:lnTo>
                    <a:pt x="392604" y="1721454"/>
                  </a:lnTo>
                  <a:lnTo>
                    <a:pt x="388893" y="1721454"/>
                  </a:lnTo>
                  <a:lnTo>
                    <a:pt x="387629" y="1734154"/>
                  </a:lnTo>
                  <a:close/>
                </a:path>
                <a:path w="2360295" h="1867535">
                  <a:moveTo>
                    <a:pt x="376732" y="1734154"/>
                  </a:moveTo>
                  <a:lnTo>
                    <a:pt x="384155" y="1734154"/>
                  </a:lnTo>
                  <a:lnTo>
                    <a:pt x="383918" y="1721454"/>
                  </a:lnTo>
                  <a:lnTo>
                    <a:pt x="377127" y="1721454"/>
                  </a:lnTo>
                  <a:lnTo>
                    <a:pt x="376732" y="1734154"/>
                  </a:lnTo>
                  <a:close/>
                </a:path>
                <a:path w="2360295" h="1867535">
                  <a:moveTo>
                    <a:pt x="390314" y="1746854"/>
                  </a:moveTo>
                  <a:lnTo>
                    <a:pt x="392209" y="1746854"/>
                  </a:lnTo>
                  <a:lnTo>
                    <a:pt x="392051" y="1734154"/>
                  </a:lnTo>
                  <a:lnTo>
                    <a:pt x="389603" y="1734154"/>
                  </a:lnTo>
                  <a:lnTo>
                    <a:pt x="390314" y="1746854"/>
                  </a:lnTo>
                  <a:close/>
                </a:path>
                <a:path w="2360295" h="1867535">
                  <a:moveTo>
                    <a:pt x="386681" y="1746854"/>
                  </a:moveTo>
                  <a:lnTo>
                    <a:pt x="389603" y="1746854"/>
                  </a:lnTo>
                  <a:lnTo>
                    <a:pt x="388813" y="1734154"/>
                  </a:lnTo>
                  <a:lnTo>
                    <a:pt x="388340" y="1734154"/>
                  </a:lnTo>
                  <a:lnTo>
                    <a:pt x="386681" y="1743680"/>
                  </a:lnTo>
                  <a:lnTo>
                    <a:pt x="386681" y="1746854"/>
                  </a:lnTo>
                  <a:close/>
                </a:path>
                <a:path w="2360295" h="1867535">
                  <a:moveTo>
                    <a:pt x="380522" y="1746854"/>
                  </a:moveTo>
                  <a:lnTo>
                    <a:pt x="386129" y="1746854"/>
                  </a:lnTo>
                  <a:lnTo>
                    <a:pt x="386681" y="1743680"/>
                  </a:lnTo>
                  <a:lnTo>
                    <a:pt x="386681" y="1734154"/>
                  </a:lnTo>
                  <a:lnTo>
                    <a:pt x="378390" y="1734154"/>
                  </a:lnTo>
                  <a:lnTo>
                    <a:pt x="380522" y="1746854"/>
                  </a:lnTo>
                  <a:close/>
                </a:path>
                <a:path w="2360295" h="1867535">
                  <a:moveTo>
                    <a:pt x="386129" y="1746854"/>
                  </a:moveTo>
                  <a:lnTo>
                    <a:pt x="386681" y="1746854"/>
                  </a:lnTo>
                  <a:lnTo>
                    <a:pt x="386681" y="1743680"/>
                  </a:lnTo>
                  <a:lnTo>
                    <a:pt x="386129" y="1746854"/>
                  </a:lnTo>
                  <a:close/>
                </a:path>
                <a:path w="2360295" h="1867535">
                  <a:moveTo>
                    <a:pt x="390156" y="1759554"/>
                  </a:moveTo>
                  <a:lnTo>
                    <a:pt x="393789" y="1759554"/>
                  </a:lnTo>
                  <a:lnTo>
                    <a:pt x="393867" y="1746854"/>
                  </a:lnTo>
                  <a:lnTo>
                    <a:pt x="391262" y="1746854"/>
                  </a:lnTo>
                  <a:lnTo>
                    <a:pt x="390156" y="1759554"/>
                  </a:lnTo>
                  <a:close/>
                </a:path>
                <a:path w="2360295" h="1867535">
                  <a:moveTo>
                    <a:pt x="376495" y="1759554"/>
                  </a:moveTo>
                  <a:lnTo>
                    <a:pt x="387787" y="1759554"/>
                  </a:lnTo>
                  <a:lnTo>
                    <a:pt x="388182" y="1746854"/>
                  </a:lnTo>
                  <a:lnTo>
                    <a:pt x="378153" y="1746854"/>
                  </a:lnTo>
                  <a:lnTo>
                    <a:pt x="376495" y="1759554"/>
                  </a:lnTo>
                  <a:close/>
                </a:path>
                <a:path w="2360295" h="1867535">
                  <a:moveTo>
                    <a:pt x="391972" y="1772254"/>
                  </a:moveTo>
                  <a:lnTo>
                    <a:pt x="393472" y="1772254"/>
                  </a:lnTo>
                  <a:lnTo>
                    <a:pt x="393788" y="1759554"/>
                  </a:lnTo>
                  <a:lnTo>
                    <a:pt x="392130" y="1759554"/>
                  </a:lnTo>
                  <a:lnTo>
                    <a:pt x="391972" y="1772254"/>
                  </a:lnTo>
                  <a:close/>
                </a:path>
                <a:path w="2360295" h="1867535">
                  <a:moveTo>
                    <a:pt x="383760" y="1772254"/>
                  </a:moveTo>
                  <a:lnTo>
                    <a:pt x="391420" y="1772254"/>
                  </a:lnTo>
                  <a:lnTo>
                    <a:pt x="391104" y="1759554"/>
                  </a:lnTo>
                  <a:lnTo>
                    <a:pt x="383128" y="1759554"/>
                  </a:lnTo>
                  <a:lnTo>
                    <a:pt x="383347" y="1768348"/>
                  </a:lnTo>
                  <a:lnTo>
                    <a:pt x="383760" y="1772254"/>
                  </a:lnTo>
                  <a:close/>
                </a:path>
                <a:path w="2360295" h="1867535">
                  <a:moveTo>
                    <a:pt x="379811" y="1772254"/>
                  </a:moveTo>
                  <a:lnTo>
                    <a:pt x="383444" y="1772254"/>
                  </a:lnTo>
                  <a:lnTo>
                    <a:pt x="383347" y="1768348"/>
                  </a:lnTo>
                  <a:lnTo>
                    <a:pt x="382417" y="1759554"/>
                  </a:lnTo>
                  <a:lnTo>
                    <a:pt x="379811" y="1772254"/>
                  </a:lnTo>
                  <a:close/>
                </a:path>
                <a:path w="2360295" h="1867535">
                  <a:moveTo>
                    <a:pt x="377601" y="1772254"/>
                  </a:moveTo>
                  <a:lnTo>
                    <a:pt x="379811" y="1772254"/>
                  </a:lnTo>
                  <a:lnTo>
                    <a:pt x="378627" y="1759554"/>
                  </a:lnTo>
                  <a:lnTo>
                    <a:pt x="377758" y="1759554"/>
                  </a:lnTo>
                  <a:lnTo>
                    <a:pt x="377601" y="1772254"/>
                  </a:lnTo>
                  <a:close/>
                </a:path>
                <a:path w="2360295" h="1867535">
                  <a:moveTo>
                    <a:pt x="383444" y="1772254"/>
                  </a:moveTo>
                  <a:lnTo>
                    <a:pt x="383760" y="1772254"/>
                  </a:lnTo>
                  <a:lnTo>
                    <a:pt x="383347" y="1768348"/>
                  </a:lnTo>
                  <a:lnTo>
                    <a:pt x="383444" y="1772254"/>
                  </a:lnTo>
                  <a:close/>
                </a:path>
                <a:path w="2360295" h="1867535">
                  <a:moveTo>
                    <a:pt x="378864" y="1784954"/>
                  </a:moveTo>
                  <a:lnTo>
                    <a:pt x="390156" y="1784954"/>
                  </a:lnTo>
                  <a:lnTo>
                    <a:pt x="389287" y="1772254"/>
                  </a:lnTo>
                  <a:lnTo>
                    <a:pt x="378627" y="1772254"/>
                  </a:lnTo>
                  <a:lnTo>
                    <a:pt x="378864" y="1784954"/>
                  </a:lnTo>
                  <a:close/>
                </a:path>
                <a:path w="2360295" h="1867535">
                  <a:moveTo>
                    <a:pt x="377679" y="1797654"/>
                  </a:moveTo>
                  <a:lnTo>
                    <a:pt x="388260" y="1797654"/>
                  </a:lnTo>
                  <a:lnTo>
                    <a:pt x="392840" y="1784954"/>
                  </a:lnTo>
                  <a:lnTo>
                    <a:pt x="377047" y="1784954"/>
                  </a:lnTo>
                  <a:lnTo>
                    <a:pt x="377679" y="1797654"/>
                  </a:lnTo>
                  <a:close/>
                </a:path>
                <a:path w="2360295" h="1867535">
                  <a:moveTo>
                    <a:pt x="391498" y="1810354"/>
                  </a:moveTo>
                  <a:lnTo>
                    <a:pt x="392919" y="1810354"/>
                  </a:lnTo>
                  <a:lnTo>
                    <a:pt x="392919" y="1797654"/>
                  </a:lnTo>
                  <a:lnTo>
                    <a:pt x="392366" y="1797654"/>
                  </a:lnTo>
                  <a:lnTo>
                    <a:pt x="391207" y="1808624"/>
                  </a:lnTo>
                  <a:lnTo>
                    <a:pt x="391498" y="1810354"/>
                  </a:lnTo>
                  <a:close/>
                </a:path>
                <a:path w="2360295" h="1867535">
                  <a:moveTo>
                    <a:pt x="387708" y="1810354"/>
                  </a:moveTo>
                  <a:lnTo>
                    <a:pt x="391024" y="1810354"/>
                  </a:lnTo>
                  <a:lnTo>
                    <a:pt x="391207" y="1808624"/>
                  </a:lnTo>
                  <a:lnTo>
                    <a:pt x="389366" y="1797654"/>
                  </a:lnTo>
                  <a:lnTo>
                    <a:pt x="387392" y="1797654"/>
                  </a:lnTo>
                  <a:lnTo>
                    <a:pt x="387708" y="1810354"/>
                  </a:lnTo>
                  <a:close/>
                </a:path>
                <a:path w="2360295" h="1867535">
                  <a:moveTo>
                    <a:pt x="380995" y="1810354"/>
                  </a:moveTo>
                  <a:lnTo>
                    <a:pt x="386918" y="1810354"/>
                  </a:lnTo>
                  <a:lnTo>
                    <a:pt x="387392" y="1797654"/>
                  </a:lnTo>
                  <a:lnTo>
                    <a:pt x="382022" y="1797654"/>
                  </a:lnTo>
                  <a:lnTo>
                    <a:pt x="380995" y="1810354"/>
                  </a:lnTo>
                  <a:close/>
                </a:path>
                <a:path w="2360295" h="1867535">
                  <a:moveTo>
                    <a:pt x="391024" y="1810354"/>
                  </a:moveTo>
                  <a:lnTo>
                    <a:pt x="391498" y="1810354"/>
                  </a:lnTo>
                  <a:lnTo>
                    <a:pt x="391207" y="1808624"/>
                  </a:lnTo>
                  <a:lnTo>
                    <a:pt x="391024" y="1810354"/>
                  </a:lnTo>
                  <a:close/>
                </a:path>
                <a:path w="2360295" h="1867535">
                  <a:moveTo>
                    <a:pt x="391182" y="1823054"/>
                  </a:moveTo>
                  <a:lnTo>
                    <a:pt x="391656" y="1823054"/>
                  </a:lnTo>
                  <a:lnTo>
                    <a:pt x="392998" y="1810354"/>
                  </a:lnTo>
                  <a:lnTo>
                    <a:pt x="392129" y="1810354"/>
                  </a:lnTo>
                  <a:lnTo>
                    <a:pt x="391182" y="1823054"/>
                  </a:lnTo>
                  <a:close/>
                </a:path>
                <a:path w="2360295" h="1867535">
                  <a:moveTo>
                    <a:pt x="380206" y="1823054"/>
                  </a:moveTo>
                  <a:lnTo>
                    <a:pt x="387787" y="1823054"/>
                  </a:lnTo>
                  <a:lnTo>
                    <a:pt x="387866" y="1810354"/>
                  </a:lnTo>
                  <a:lnTo>
                    <a:pt x="380443" y="1810354"/>
                  </a:lnTo>
                  <a:lnTo>
                    <a:pt x="380206" y="1823054"/>
                  </a:lnTo>
                  <a:close/>
                </a:path>
                <a:path w="2360295" h="1867535">
                  <a:moveTo>
                    <a:pt x="388023" y="1835754"/>
                  </a:moveTo>
                  <a:lnTo>
                    <a:pt x="389445" y="1835754"/>
                  </a:lnTo>
                  <a:lnTo>
                    <a:pt x="389366" y="1823054"/>
                  </a:lnTo>
                  <a:lnTo>
                    <a:pt x="388260" y="1823054"/>
                  </a:lnTo>
                  <a:lnTo>
                    <a:pt x="388023" y="1835754"/>
                  </a:lnTo>
                  <a:close/>
                </a:path>
                <a:path w="2360295" h="1867535">
                  <a:moveTo>
                    <a:pt x="385655" y="1835754"/>
                  </a:moveTo>
                  <a:lnTo>
                    <a:pt x="386839" y="1835754"/>
                  </a:lnTo>
                  <a:lnTo>
                    <a:pt x="386207" y="1823054"/>
                  </a:lnTo>
                  <a:lnTo>
                    <a:pt x="385970" y="1823054"/>
                  </a:lnTo>
                  <a:lnTo>
                    <a:pt x="385655" y="1835754"/>
                  </a:lnTo>
                  <a:close/>
                </a:path>
                <a:path w="2360295" h="1867535">
                  <a:moveTo>
                    <a:pt x="377916" y="1835754"/>
                  </a:moveTo>
                  <a:lnTo>
                    <a:pt x="382338" y="1835754"/>
                  </a:lnTo>
                  <a:lnTo>
                    <a:pt x="381865" y="1823054"/>
                  </a:lnTo>
                  <a:lnTo>
                    <a:pt x="377995" y="1823054"/>
                  </a:lnTo>
                  <a:lnTo>
                    <a:pt x="377916" y="1835754"/>
                  </a:lnTo>
                  <a:close/>
                </a:path>
                <a:path w="2360295" h="1867535">
                  <a:moveTo>
                    <a:pt x="390393" y="1848454"/>
                  </a:moveTo>
                  <a:lnTo>
                    <a:pt x="391340" y="1848454"/>
                  </a:lnTo>
                  <a:lnTo>
                    <a:pt x="391340" y="1835754"/>
                  </a:lnTo>
                  <a:lnTo>
                    <a:pt x="390393" y="1848454"/>
                  </a:lnTo>
                  <a:close/>
                </a:path>
                <a:path w="2360295" h="1867535">
                  <a:moveTo>
                    <a:pt x="385813" y="1848454"/>
                  </a:moveTo>
                  <a:lnTo>
                    <a:pt x="390314" y="1848454"/>
                  </a:lnTo>
                  <a:lnTo>
                    <a:pt x="390314" y="1835754"/>
                  </a:lnTo>
                  <a:lnTo>
                    <a:pt x="385892" y="1835754"/>
                  </a:lnTo>
                  <a:lnTo>
                    <a:pt x="385813" y="1848454"/>
                  </a:lnTo>
                  <a:close/>
                </a:path>
                <a:path w="2360295" h="1867535">
                  <a:moveTo>
                    <a:pt x="384440" y="1837707"/>
                  </a:moveTo>
                  <a:lnTo>
                    <a:pt x="384549" y="1835754"/>
                  </a:lnTo>
                  <a:lnTo>
                    <a:pt x="384391" y="1835754"/>
                  </a:lnTo>
                  <a:lnTo>
                    <a:pt x="384440" y="1837707"/>
                  </a:lnTo>
                  <a:close/>
                </a:path>
                <a:path w="2360295" h="1867535">
                  <a:moveTo>
                    <a:pt x="381707" y="1848454"/>
                  </a:moveTo>
                  <a:lnTo>
                    <a:pt x="383838" y="1848454"/>
                  </a:lnTo>
                  <a:lnTo>
                    <a:pt x="384407" y="1838294"/>
                  </a:lnTo>
                  <a:lnTo>
                    <a:pt x="384391" y="1835754"/>
                  </a:lnTo>
                  <a:lnTo>
                    <a:pt x="381549" y="1835754"/>
                  </a:lnTo>
                  <a:lnTo>
                    <a:pt x="381707" y="1848454"/>
                  </a:lnTo>
                  <a:close/>
                </a:path>
                <a:path w="2360295" h="1867535">
                  <a:moveTo>
                    <a:pt x="381154" y="1848454"/>
                  </a:moveTo>
                  <a:lnTo>
                    <a:pt x="381233" y="1835754"/>
                  </a:lnTo>
                  <a:lnTo>
                    <a:pt x="380285" y="1835754"/>
                  </a:lnTo>
                  <a:lnTo>
                    <a:pt x="381154" y="1848454"/>
                  </a:lnTo>
                  <a:close/>
                </a:path>
                <a:path w="2360295" h="1867535">
                  <a:moveTo>
                    <a:pt x="384470" y="1848454"/>
                  </a:moveTo>
                  <a:lnTo>
                    <a:pt x="384707" y="1848454"/>
                  </a:lnTo>
                  <a:lnTo>
                    <a:pt x="384440" y="1837707"/>
                  </a:lnTo>
                  <a:lnTo>
                    <a:pt x="384470" y="1848454"/>
                  </a:lnTo>
                  <a:close/>
                </a:path>
                <a:path w="2360295" h="1867535">
                  <a:moveTo>
                    <a:pt x="391340" y="1866110"/>
                  </a:moveTo>
                  <a:lnTo>
                    <a:pt x="391543" y="1865637"/>
                  </a:lnTo>
                  <a:lnTo>
                    <a:pt x="391430" y="1865321"/>
                  </a:lnTo>
                  <a:lnTo>
                    <a:pt x="391340" y="1864769"/>
                  </a:lnTo>
                  <a:lnTo>
                    <a:pt x="392603" y="1863506"/>
                  </a:lnTo>
                  <a:lnTo>
                    <a:pt x="391261" y="1862481"/>
                  </a:lnTo>
                  <a:lnTo>
                    <a:pt x="391103" y="1862323"/>
                  </a:lnTo>
                  <a:lnTo>
                    <a:pt x="390708" y="1862481"/>
                  </a:lnTo>
                  <a:lnTo>
                    <a:pt x="390392" y="1862481"/>
                  </a:lnTo>
                  <a:lnTo>
                    <a:pt x="390471" y="1862717"/>
                  </a:lnTo>
                  <a:lnTo>
                    <a:pt x="390945" y="1862717"/>
                  </a:lnTo>
                  <a:lnTo>
                    <a:pt x="391340" y="1866110"/>
                  </a:lnTo>
                  <a:close/>
                </a:path>
                <a:path w="2360295" h="1867535">
                  <a:moveTo>
                    <a:pt x="390797" y="1863694"/>
                  </a:moveTo>
                  <a:lnTo>
                    <a:pt x="390945" y="1862717"/>
                  </a:lnTo>
                  <a:lnTo>
                    <a:pt x="390471" y="1862717"/>
                  </a:lnTo>
                  <a:lnTo>
                    <a:pt x="390797" y="1863694"/>
                  </a:lnTo>
                  <a:close/>
                </a:path>
                <a:path w="2360295" h="1867535">
                  <a:moveTo>
                    <a:pt x="390313" y="1866899"/>
                  </a:moveTo>
                  <a:lnTo>
                    <a:pt x="390720" y="1864206"/>
                  </a:lnTo>
                  <a:lnTo>
                    <a:pt x="388181" y="1862796"/>
                  </a:lnTo>
                  <a:lnTo>
                    <a:pt x="388393" y="1864206"/>
                  </a:lnTo>
                  <a:lnTo>
                    <a:pt x="388402" y="1864848"/>
                  </a:lnTo>
                  <a:lnTo>
                    <a:pt x="388118" y="1865085"/>
                  </a:lnTo>
                  <a:lnTo>
                    <a:pt x="388655" y="1865085"/>
                  </a:lnTo>
                  <a:lnTo>
                    <a:pt x="388892" y="1865164"/>
                  </a:lnTo>
                  <a:lnTo>
                    <a:pt x="389129" y="1865321"/>
                  </a:lnTo>
                  <a:lnTo>
                    <a:pt x="389444" y="1865637"/>
                  </a:lnTo>
                  <a:lnTo>
                    <a:pt x="389681" y="1865795"/>
                  </a:lnTo>
                  <a:lnTo>
                    <a:pt x="390313" y="1866899"/>
                  </a:lnTo>
                  <a:close/>
                </a:path>
                <a:path w="2360295" h="1867535">
                  <a:moveTo>
                    <a:pt x="391024" y="1864374"/>
                  </a:moveTo>
                  <a:lnTo>
                    <a:pt x="390797" y="1863694"/>
                  </a:lnTo>
                  <a:lnTo>
                    <a:pt x="390720" y="1864206"/>
                  </a:lnTo>
                  <a:lnTo>
                    <a:pt x="391024" y="1864374"/>
                  </a:lnTo>
                  <a:close/>
                </a:path>
                <a:path w="2360295" h="1867535">
                  <a:moveTo>
                    <a:pt x="388418" y="1866584"/>
                  </a:moveTo>
                  <a:lnTo>
                    <a:pt x="388734" y="1866426"/>
                  </a:lnTo>
                  <a:lnTo>
                    <a:pt x="388971" y="1866426"/>
                  </a:lnTo>
                  <a:lnTo>
                    <a:pt x="388892" y="1866189"/>
                  </a:lnTo>
                  <a:lnTo>
                    <a:pt x="388773" y="1865953"/>
                  </a:lnTo>
                  <a:lnTo>
                    <a:pt x="388655" y="1865085"/>
                  </a:lnTo>
                  <a:lnTo>
                    <a:pt x="388118" y="1865085"/>
                  </a:lnTo>
                  <a:lnTo>
                    <a:pt x="387905" y="1865321"/>
                  </a:lnTo>
                  <a:lnTo>
                    <a:pt x="388023" y="1866268"/>
                  </a:lnTo>
                  <a:lnTo>
                    <a:pt x="388260" y="1866426"/>
                  </a:lnTo>
                  <a:lnTo>
                    <a:pt x="388418" y="1866584"/>
                  </a:lnTo>
                  <a:close/>
                </a:path>
                <a:path w="2360295" h="1867535">
                  <a:moveTo>
                    <a:pt x="384707" y="1489"/>
                  </a:moveTo>
                  <a:lnTo>
                    <a:pt x="385655" y="1362"/>
                  </a:lnTo>
                  <a:lnTo>
                    <a:pt x="385576" y="473"/>
                  </a:lnTo>
                  <a:lnTo>
                    <a:pt x="385102" y="473"/>
                  </a:lnTo>
                  <a:lnTo>
                    <a:pt x="384786" y="981"/>
                  </a:lnTo>
                  <a:lnTo>
                    <a:pt x="384707" y="1489"/>
                  </a:lnTo>
                  <a:close/>
                </a:path>
                <a:path w="2360295" h="1867535">
                  <a:moveTo>
                    <a:pt x="385852" y="1425"/>
                  </a:moveTo>
                  <a:lnTo>
                    <a:pt x="386049" y="1362"/>
                  </a:lnTo>
                  <a:lnTo>
                    <a:pt x="386049" y="1235"/>
                  </a:lnTo>
                  <a:lnTo>
                    <a:pt x="385852" y="1425"/>
                  </a:lnTo>
                  <a:close/>
                </a:path>
                <a:path w="2360295" h="1867535">
                  <a:moveTo>
                    <a:pt x="385655" y="1616"/>
                  </a:moveTo>
                  <a:lnTo>
                    <a:pt x="385852" y="1425"/>
                  </a:lnTo>
                  <a:lnTo>
                    <a:pt x="385655" y="1489"/>
                  </a:lnTo>
                  <a:lnTo>
                    <a:pt x="385655" y="1616"/>
                  </a:lnTo>
                  <a:close/>
                </a:path>
                <a:path w="2360295" h="1867535">
                  <a:moveTo>
                    <a:pt x="384471" y="5553"/>
                  </a:moveTo>
                  <a:lnTo>
                    <a:pt x="386287" y="4791"/>
                  </a:lnTo>
                  <a:lnTo>
                    <a:pt x="386524" y="3267"/>
                  </a:lnTo>
                  <a:lnTo>
                    <a:pt x="384234" y="2886"/>
                  </a:lnTo>
                  <a:lnTo>
                    <a:pt x="384234" y="1616"/>
                  </a:lnTo>
                  <a:lnTo>
                    <a:pt x="380760" y="2251"/>
                  </a:lnTo>
                  <a:lnTo>
                    <a:pt x="380838" y="2505"/>
                  </a:lnTo>
                  <a:lnTo>
                    <a:pt x="383918" y="2505"/>
                  </a:lnTo>
                  <a:lnTo>
                    <a:pt x="383755" y="3140"/>
                  </a:lnTo>
                  <a:lnTo>
                    <a:pt x="384392" y="3140"/>
                  </a:lnTo>
                  <a:lnTo>
                    <a:pt x="384471" y="5553"/>
                  </a:lnTo>
                  <a:close/>
                </a:path>
                <a:path w="2360295" h="1867535">
                  <a:moveTo>
                    <a:pt x="388103" y="8728"/>
                  </a:moveTo>
                  <a:lnTo>
                    <a:pt x="390551" y="8728"/>
                  </a:lnTo>
                  <a:lnTo>
                    <a:pt x="388893" y="8093"/>
                  </a:lnTo>
                  <a:lnTo>
                    <a:pt x="389367" y="7077"/>
                  </a:lnTo>
                  <a:lnTo>
                    <a:pt x="389825" y="4791"/>
                  </a:lnTo>
                  <a:lnTo>
                    <a:pt x="390078" y="3775"/>
                  </a:lnTo>
                  <a:lnTo>
                    <a:pt x="390196" y="3140"/>
                  </a:lnTo>
                  <a:lnTo>
                    <a:pt x="390314" y="2251"/>
                  </a:lnTo>
                  <a:lnTo>
                    <a:pt x="389919" y="2124"/>
                  </a:lnTo>
                  <a:lnTo>
                    <a:pt x="389762" y="1870"/>
                  </a:lnTo>
                  <a:lnTo>
                    <a:pt x="389288" y="2124"/>
                  </a:lnTo>
                  <a:lnTo>
                    <a:pt x="389209" y="2251"/>
                  </a:lnTo>
                  <a:lnTo>
                    <a:pt x="388024" y="5934"/>
                  </a:lnTo>
                  <a:lnTo>
                    <a:pt x="389446" y="6315"/>
                  </a:lnTo>
                  <a:lnTo>
                    <a:pt x="388340" y="6823"/>
                  </a:lnTo>
                  <a:lnTo>
                    <a:pt x="387708" y="7331"/>
                  </a:lnTo>
                  <a:lnTo>
                    <a:pt x="387787" y="7712"/>
                  </a:lnTo>
                  <a:lnTo>
                    <a:pt x="387866" y="7966"/>
                  </a:lnTo>
                  <a:lnTo>
                    <a:pt x="388340" y="8093"/>
                  </a:lnTo>
                  <a:lnTo>
                    <a:pt x="388222" y="8474"/>
                  </a:lnTo>
                  <a:lnTo>
                    <a:pt x="388103" y="8728"/>
                  </a:lnTo>
                  <a:close/>
                </a:path>
                <a:path w="2360295" h="1867535">
                  <a:moveTo>
                    <a:pt x="381233" y="3775"/>
                  </a:moveTo>
                  <a:lnTo>
                    <a:pt x="383918" y="2505"/>
                  </a:lnTo>
                  <a:lnTo>
                    <a:pt x="380838" y="2505"/>
                  </a:lnTo>
                  <a:lnTo>
                    <a:pt x="381233" y="3775"/>
                  </a:lnTo>
                  <a:close/>
                </a:path>
                <a:path w="2360295" h="1867535">
                  <a:moveTo>
                    <a:pt x="380154" y="6950"/>
                  </a:moveTo>
                  <a:lnTo>
                    <a:pt x="384629" y="6950"/>
                  </a:lnTo>
                  <a:lnTo>
                    <a:pt x="384345" y="5299"/>
                  </a:lnTo>
                  <a:lnTo>
                    <a:pt x="384234" y="4410"/>
                  </a:lnTo>
                  <a:lnTo>
                    <a:pt x="383997" y="3140"/>
                  </a:lnTo>
                  <a:lnTo>
                    <a:pt x="383755" y="3140"/>
                  </a:lnTo>
                  <a:lnTo>
                    <a:pt x="383326" y="4791"/>
                  </a:lnTo>
                  <a:lnTo>
                    <a:pt x="383207" y="5172"/>
                  </a:lnTo>
                  <a:lnTo>
                    <a:pt x="384234" y="5934"/>
                  </a:lnTo>
                  <a:lnTo>
                    <a:pt x="382497" y="6315"/>
                  </a:lnTo>
                  <a:lnTo>
                    <a:pt x="381707" y="6442"/>
                  </a:lnTo>
                  <a:lnTo>
                    <a:pt x="380384" y="6442"/>
                  </a:lnTo>
                  <a:lnTo>
                    <a:pt x="380286" y="6823"/>
                  </a:lnTo>
                  <a:lnTo>
                    <a:pt x="380154" y="6950"/>
                  </a:lnTo>
                  <a:close/>
                </a:path>
                <a:path w="2360295" h="1867535">
                  <a:moveTo>
                    <a:pt x="380384" y="6442"/>
                  </a:moveTo>
                  <a:lnTo>
                    <a:pt x="381707" y="6442"/>
                  </a:lnTo>
                  <a:lnTo>
                    <a:pt x="381391" y="6188"/>
                  </a:lnTo>
                  <a:lnTo>
                    <a:pt x="380917" y="5934"/>
                  </a:lnTo>
                  <a:lnTo>
                    <a:pt x="380680" y="5299"/>
                  </a:lnTo>
                  <a:lnTo>
                    <a:pt x="380384" y="6442"/>
                  </a:lnTo>
                  <a:close/>
                </a:path>
                <a:path w="2360295" h="1867535">
                  <a:moveTo>
                    <a:pt x="385753" y="9617"/>
                  </a:moveTo>
                  <a:lnTo>
                    <a:pt x="387630" y="9617"/>
                  </a:lnTo>
                  <a:lnTo>
                    <a:pt x="386919" y="8093"/>
                  </a:lnTo>
                  <a:lnTo>
                    <a:pt x="386287" y="7458"/>
                  </a:lnTo>
                  <a:lnTo>
                    <a:pt x="387077" y="6061"/>
                  </a:lnTo>
                  <a:lnTo>
                    <a:pt x="385892" y="6696"/>
                  </a:lnTo>
                  <a:lnTo>
                    <a:pt x="385753" y="9617"/>
                  </a:lnTo>
                  <a:close/>
                </a:path>
                <a:path w="2360295" h="1867535">
                  <a:moveTo>
                    <a:pt x="380444" y="9998"/>
                  </a:moveTo>
                  <a:lnTo>
                    <a:pt x="385734" y="9998"/>
                  </a:lnTo>
                  <a:lnTo>
                    <a:pt x="385024" y="6823"/>
                  </a:lnTo>
                  <a:lnTo>
                    <a:pt x="384629" y="6950"/>
                  </a:lnTo>
                  <a:lnTo>
                    <a:pt x="380154" y="6950"/>
                  </a:lnTo>
                  <a:lnTo>
                    <a:pt x="379101" y="7966"/>
                  </a:lnTo>
                  <a:lnTo>
                    <a:pt x="380680" y="8474"/>
                  </a:lnTo>
                  <a:lnTo>
                    <a:pt x="380838" y="8474"/>
                  </a:lnTo>
                  <a:lnTo>
                    <a:pt x="381154" y="8728"/>
                  </a:lnTo>
                  <a:lnTo>
                    <a:pt x="380838" y="9363"/>
                  </a:lnTo>
                  <a:lnTo>
                    <a:pt x="380444" y="9998"/>
                  </a:lnTo>
                  <a:close/>
                </a:path>
                <a:path w="2360295" h="1867535">
                  <a:moveTo>
                    <a:pt x="389367" y="13300"/>
                  </a:moveTo>
                  <a:lnTo>
                    <a:pt x="391183" y="13173"/>
                  </a:lnTo>
                  <a:lnTo>
                    <a:pt x="391341" y="12665"/>
                  </a:lnTo>
                  <a:lnTo>
                    <a:pt x="391973" y="11395"/>
                  </a:lnTo>
                  <a:lnTo>
                    <a:pt x="391958" y="9363"/>
                  </a:lnTo>
                  <a:lnTo>
                    <a:pt x="392130" y="8347"/>
                  </a:lnTo>
                  <a:lnTo>
                    <a:pt x="391341" y="8474"/>
                  </a:lnTo>
                  <a:lnTo>
                    <a:pt x="390551" y="8728"/>
                  </a:lnTo>
                  <a:lnTo>
                    <a:pt x="388103" y="8728"/>
                  </a:lnTo>
                  <a:lnTo>
                    <a:pt x="387866" y="9109"/>
                  </a:lnTo>
                  <a:lnTo>
                    <a:pt x="387630" y="9617"/>
                  </a:lnTo>
                  <a:lnTo>
                    <a:pt x="385753" y="9617"/>
                  </a:lnTo>
                  <a:lnTo>
                    <a:pt x="385734" y="9998"/>
                  </a:lnTo>
                  <a:lnTo>
                    <a:pt x="380444" y="9998"/>
                  </a:lnTo>
                  <a:lnTo>
                    <a:pt x="380128" y="10760"/>
                  </a:lnTo>
                  <a:lnTo>
                    <a:pt x="378917" y="10760"/>
                  </a:lnTo>
                  <a:lnTo>
                    <a:pt x="379101" y="11014"/>
                  </a:lnTo>
                  <a:lnTo>
                    <a:pt x="379417" y="12030"/>
                  </a:lnTo>
                  <a:lnTo>
                    <a:pt x="380128" y="12284"/>
                  </a:lnTo>
                  <a:lnTo>
                    <a:pt x="380602" y="12538"/>
                  </a:lnTo>
                  <a:lnTo>
                    <a:pt x="387314" y="12538"/>
                  </a:lnTo>
                  <a:lnTo>
                    <a:pt x="389367" y="13300"/>
                  </a:lnTo>
                  <a:close/>
                </a:path>
                <a:path w="2360295" h="1867535">
                  <a:moveTo>
                    <a:pt x="378917" y="10760"/>
                  </a:moveTo>
                  <a:lnTo>
                    <a:pt x="380128" y="10760"/>
                  </a:lnTo>
                  <a:lnTo>
                    <a:pt x="379970" y="10506"/>
                  </a:lnTo>
                  <a:lnTo>
                    <a:pt x="379891" y="10252"/>
                  </a:lnTo>
                  <a:lnTo>
                    <a:pt x="379654" y="10125"/>
                  </a:lnTo>
                  <a:lnTo>
                    <a:pt x="379496" y="9998"/>
                  </a:lnTo>
                  <a:lnTo>
                    <a:pt x="378864" y="9998"/>
                  </a:lnTo>
                  <a:lnTo>
                    <a:pt x="378706" y="10252"/>
                  </a:lnTo>
                  <a:lnTo>
                    <a:pt x="378549" y="10252"/>
                  </a:lnTo>
                  <a:lnTo>
                    <a:pt x="378917" y="10760"/>
                  </a:lnTo>
                  <a:close/>
                </a:path>
                <a:path w="2360295" h="1867535">
                  <a:moveTo>
                    <a:pt x="380565" y="15713"/>
                  </a:moveTo>
                  <a:lnTo>
                    <a:pt x="386445" y="15713"/>
                  </a:lnTo>
                  <a:lnTo>
                    <a:pt x="386519" y="14189"/>
                  </a:lnTo>
                  <a:lnTo>
                    <a:pt x="386761" y="12538"/>
                  </a:lnTo>
                  <a:lnTo>
                    <a:pt x="380602" y="12538"/>
                  </a:lnTo>
                  <a:lnTo>
                    <a:pt x="382023" y="13300"/>
                  </a:lnTo>
                  <a:lnTo>
                    <a:pt x="382023" y="14189"/>
                  </a:lnTo>
                  <a:lnTo>
                    <a:pt x="380565" y="15713"/>
                  </a:lnTo>
                  <a:close/>
                </a:path>
                <a:path w="2360295" h="1867535">
                  <a:moveTo>
                    <a:pt x="381849" y="19650"/>
                  </a:moveTo>
                  <a:lnTo>
                    <a:pt x="388893" y="19650"/>
                  </a:lnTo>
                  <a:lnTo>
                    <a:pt x="389288" y="19142"/>
                  </a:lnTo>
                  <a:lnTo>
                    <a:pt x="389446" y="18253"/>
                  </a:lnTo>
                  <a:lnTo>
                    <a:pt x="390946" y="17491"/>
                  </a:lnTo>
                  <a:lnTo>
                    <a:pt x="391104" y="14951"/>
                  </a:lnTo>
                  <a:lnTo>
                    <a:pt x="390709" y="14697"/>
                  </a:lnTo>
                  <a:lnTo>
                    <a:pt x="390551" y="14443"/>
                  </a:lnTo>
                  <a:lnTo>
                    <a:pt x="390314" y="14697"/>
                  </a:lnTo>
                  <a:lnTo>
                    <a:pt x="389998" y="14951"/>
                  </a:lnTo>
                  <a:lnTo>
                    <a:pt x="389840" y="15205"/>
                  </a:lnTo>
                  <a:lnTo>
                    <a:pt x="389630" y="15459"/>
                  </a:lnTo>
                  <a:lnTo>
                    <a:pt x="389525" y="16348"/>
                  </a:lnTo>
                  <a:lnTo>
                    <a:pt x="388577" y="16602"/>
                  </a:lnTo>
                  <a:lnTo>
                    <a:pt x="380681" y="16602"/>
                  </a:lnTo>
                  <a:lnTo>
                    <a:pt x="382971" y="17110"/>
                  </a:lnTo>
                  <a:lnTo>
                    <a:pt x="381707" y="18888"/>
                  </a:lnTo>
                  <a:lnTo>
                    <a:pt x="381849" y="19650"/>
                  </a:lnTo>
                  <a:close/>
                </a:path>
                <a:path w="2360295" h="1867535">
                  <a:moveTo>
                    <a:pt x="380286" y="16602"/>
                  </a:moveTo>
                  <a:lnTo>
                    <a:pt x="388577" y="16602"/>
                  </a:lnTo>
                  <a:lnTo>
                    <a:pt x="387156" y="16348"/>
                  </a:lnTo>
                  <a:lnTo>
                    <a:pt x="387472" y="16221"/>
                  </a:lnTo>
                  <a:lnTo>
                    <a:pt x="387866" y="16094"/>
                  </a:lnTo>
                  <a:lnTo>
                    <a:pt x="388182" y="15840"/>
                  </a:lnTo>
                  <a:lnTo>
                    <a:pt x="388222" y="15713"/>
                  </a:lnTo>
                  <a:lnTo>
                    <a:pt x="388103" y="15459"/>
                  </a:lnTo>
                  <a:lnTo>
                    <a:pt x="387708" y="15205"/>
                  </a:lnTo>
                  <a:lnTo>
                    <a:pt x="387392" y="14951"/>
                  </a:lnTo>
                  <a:lnTo>
                    <a:pt x="386998" y="14824"/>
                  </a:lnTo>
                  <a:lnTo>
                    <a:pt x="386445" y="15713"/>
                  </a:lnTo>
                  <a:lnTo>
                    <a:pt x="380565" y="15713"/>
                  </a:lnTo>
                  <a:lnTo>
                    <a:pt x="380444" y="15840"/>
                  </a:lnTo>
                  <a:lnTo>
                    <a:pt x="380286" y="16602"/>
                  </a:lnTo>
                  <a:close/>
                </a:path>
                <a:path w="2360295" h="1867535">
                  <a:moveTo>
                    <a:pt x="391025" y="17745"/>
                  </a:moveTo>
                  <a:lnTo>
                    <a:pt x="391032" y="17491"/>
                  </a:lnTo>
                  <a:lnTo>
                    <a:pt x="391025" y="17745"/>
                  </a:lnTo>
                  <a:close/>
                </a:path>
                <a:path w="2360295" h="1867535">
                  <a:moveTo>
                    <a:pt x="382102" y="20920"/>
                  </a:moveTo>
                  <a:lnTo>
                    <a:pt x="388813" y="20920"/>
                  </a:lnTo>
                  <a:lnTo>
                    <a:pt x="389682" y="19142"/>
                  </a:lnTo>
                  <a:lnTo>
                    <a:pt x="388893" y="19650"/>
                  </a:lnTo>
                  <a:lnTo>
                    <a:pt x="381849" y="19650"/>
                  </a:lnTo>
                  <a:lnTo>
                    <a:pt x="381944" y="20158"/>
                  </a:lnTo>
                  <a:lnTo>
                    <a:pt x="383050" y="20158"/>
                  </a:lnTo>
                  <a:lnTo>
                    <a:pt x="383050" y="20285"/>
                  </a:lnTo>
                  <a:lnTo>
                    <a:pt x="382102" y="20920"/>
                  </a:lnTo>
                  <a:close/>
                </a:path>
                <a:path w="2360295" h="1867535">
                  <a:moveTo>
                    <a:pt x="380404" y="21682"/>
                  </a:moveTo>
                  <a:lnTo>
                    <a:pt x="390313" y="21682"/>
                  </a:lnTo>
                  <a:lnTo>
                    <a:pt x="390195" y="21555"/>
                  </a:lnTo>
                  <a:lnTo>
                    <a:pt x="389524" y="21174"/>
                  </a:lnTo>
                  <a:lnTo>
                    <a:pt x="390347" y="21174"/>
                  </a:lnTo>
                  <a:lnTo>
                    <a:pt x="390471" y="19269"/>
                  </a:lnTo>
                  <a:lnTo>
                    <a:pt x="389840" y="19777"/>
                  </a:lnTo>
                  <a:lnTo>
                    <a:pt x="388813" y="20920"/>
                  </a:lnTo>
                  <a:lnTo>
                    <a:pt x="382102" y="20920"/>
                  </a:lnTo>
                  <a:lnTo>
                    <a:pt x="381628" y="21174"/>
                  </a:lnTo>
                  <a:lnTo>
                    <a:pt x="389524" y="21174"/>
                  </a:lnTo>
                  <a:lnTo>
                    <a:pt x="390340" y="21283"/>
                  </a:lnTo>
                  <a:lnTo>
                    <a:pt x="381288" y="21283"/>
                  </a:lnTo>
                  <a:lnTo>
                    <a:pt x="380523" y="21301"/>
                  </a:lnTo>
                  <a:lnTo>
                    <a:pt x="380404" y="21682"/>
                  </a:lnTo>
                  <a:close/>
                </a:path>
                <a:path w="2360295" h="1867535">
                  <a:moveTo>
                    <a:pt x="392366" y="21555"/>
                  </a:moveTo>
                  <a:lnTo>
                    <a:pt x="392398" y="21174"/>
                  </a:lnTo>
                  <a:lnTo>
                    <a:pt x="391735" y="19396"/>
                  </a:lnTo>
                  <a:lnTo>
                    <a:pt x="391182" y="19777"/>
                  </a:lnTo>
                  <a:lnTo>
                    <a:pt x="391024" y="20031"/>
                  </a:lnTo>
                  <a:lnTo>
                    <a:pt x="390477" y="21302"/>
                  </a:lnTo>
                  <a:lnTo>
                    <a:pt x="392366" y="21555"/>
                  </a:lnTo>
                  <a:close/>
                </a:path>
                <a:path w="2360295" h="1867535">
                  <a:moveTo>
                    <a:pt x="382102" y="20666"/>
                  </a:moveTo>
                  <a:lnTo>
                    <a:pt x="382418" y="20412"/>
                  </a:lnTo>
                  <a:lnTo>
                    <a:pt x="382655" y="20285"/>
                  </a:lnTo>
                  <a:lnTo>
                    <a:pt x="382970" y="20158"/>
                  </a:lnTo>
                  <a:lnTo>
                    <a:pt x="381944" y="20158"/>
                  </a:lnTo>
                  <a:lnTo>
                    <a:pt x="381997" y="20412"/>
                  </a:lnTo>
                  <a:lnTo>
                    <a:pt x="382102" y="20666"/>
                  </a:lnTo>
                  <a:close/>
                </a:path>
                <a:path w="2360295" h="1867535">
                  <a:moveTo>
                    <a:pt x="390334" y="21634"/>
                  </a:moveTo>
                  <a:lnTo>
                    <a:pt x="390471" y="21301"/>
                  </a:lnTo>
                  <a:lnTo>
                    <a:pt x="390340" y="21283"/>
                  </a:lnTo>
                  <a:lnTo>
                    <a:pt x="390334" y="21634"/>
                  </a:lnTo>
                  <a:close/>
                </a:path>
                <a:path w="2360295" h="1867535">
                  <a:moveTo>
                    <a:pt x="391261" y="25619"/>
                  </a:moveTo>
                  <a:lnTo>
                    <a:pt x="391306" y="24095"/>
                  </a:lnTo>
                  <a:lnTo>
                    <a:pt x="391261" y="23841"/>
                  </a:lnTo>
                  <a:lnTo>
                    <a:pt x="392209" y="22698"/>
                  </a:lnTo>
                  <a:lnTo>
                    <a:pt x="390334" y="21634"/>
                  </a:lnTo>
                  <a:lnTo>
                    <a:pt x="380404" y="21682"/>
                  </a:lnTo>
                  <a:lnTo>
                    <a:pt x="380365" y="21809"/>
                  </a:lnTo>
                  <a:lnTo>
                    <a:pt x="389366" y="21809"/>
                  </a:lnTo>
                  <a:lnTo>
                    <a:pt x="389761" y="22825"/>
                  </a:lnTo>
                  <a:lnTo>
                    <a:pt x="390393" y="24857"/>
                  </a:lnTo>
                  <a:lnTo>
                    <a:pt x="390708" y="25111"/>
                  </a:lnTo>
                  <a:lnTo>
                    <a:pt x="390945" y="25365"/>
                  </a:lnTo>
                  <a:lnTo>
                    <a:pt x="391261" y="25619"/>
                  </a:lnTo>
                  <a:close/>
                </a:path>
                <a:path w="2360295" h="1867535">
                  <a:moveTo>
                    <a:pt x="389603" y="25619"/>
                  </a:moveTo>
                  <a:lnTo>
                    <a:pt x="388813" y="23206"/>
                  </a:lnTo>
                  <a:lnTo>
                    <a:pt x="389208" y="22444"/>
                  </a:lnTo>
                  <a:lnTo>
                    <a:pt x="389366" y="21809"/>
                  </a:lnTo>
                  <a:lnTo>
                    <a:pt x="380365" y="21809"/>
                  </a:lnTo>
                  <a:lnTo>
                    <a:pt x="380207" y="22317"/>
                  </a:lnTo>
                  <a:lnTo>
                    <a:pt x="380207" y="23206"/>
                  </a:lnTo>
                  <a:lnTo>
                    <a:pt x="382892" y="23206"/>
                  </a:lnTo>
                  <a:lnTo>
                    <a:pt x="381643" y="24603"/>
                  </a:lnTo>
                  <a:lnTo>
                    <a:pt x="387471" y="24603"/>
                  </a:lnTo>
                  <a:lnTo>
                    <a:pt x="389603" y="25619"/>
                  </a:lnTo>
                  <a:close/>
                </a:path>
                <a:path w="2360295" h="1867535">
                  <a:moveTo>
                    <a:pt x="380128" y="24095"/>
                  </a:moveTo>
                  <a:lnTo>
                    <a:pt x="382892" y="23206"/>
                  </a:lnTo>
                  <a:lnTo>
                    <a:pt x="380207" y="23206"/>
                  </a:lnTo>
                  <a:lnTo>
                    <a:pt x="380128" y="24095"/>
                  </a:lnTo>
                  <a:close/>
                </a:path>
                <a:path w="2360295" h="1867535">
                  <a:moveTo>
                    <a:pt x="391261" y="31080"/>
                  </a:moveTo>
                  <a:lnTo>
                    <a:pt x="390471" y="28921"/>
                  </a:lnTo>
                  <a:lnTo>
                    <a:pt x="390313" y="28286"/>
                  </a:lnTo>
                  <a:lnTo>
                    <a:pt x="390313" y="27016"/>
                  </a:lnTo>
                  <a:lnTo>
                    <a:pt x="389366" y="26254"/>
                  </a:lnTo>
                  <a:lnTo>
                    <a:pt x="388339" y="25619"/>
                  </a:lnTo>
                  <a:lnTo>
                    <a:pt x="387629" y="24730"/>
                  </a:lnTo>
                  <a:lnTo>
                    <a:pt x="387471" y="24603"/>
                  </a:lnTo>
                  <a:lnTo>
                    <a:pt x="381643" y="24603"/>
                  </a:lnTo>
                  <a:lnTo>
                    <a:pt x="381189" y="25111"/>
                  </a:lnTo>
                  <a:lnTo>
                    <a:pt x="381075" y="26762"/>
                  </a:lnTo>
                  <a:lnTo>
                    <a:pt x="379326" y="26762"/>
                  </a:lnTo>
                  <a:lnTo>
                    <a:pt x="379180" y="27651"/>
                  </a:lnTo>
                  <a:lnTo>
                    <a:pt x="377759" y="29937"/>
                  </a:lnTo>
                  <a:lnTo>
                    <a:pt x="377872" y="30318"/>
                  </a:lnTo>
                  <a:lnTo>
                    <a:pt x="386523" y="30318"/>
                  </a:lnTo>
                  <a:lnTo>
                    <a:pt x="391261" y="31080"/>
                  </a:lnTo>
                  <a:close/>
                </a:path>
                <a:path w="2360295" h="1867535">
                  <a:moveTo>
                    <a:pt x="379326" y="26762"/>
                  </a:moveTo>
                  <a:lnTo>
                    <a:pt x="381075" y="26762"/>
                  </a:lnTo>
                  <a:lnTo>
                    <a:pt x="380523" y="25873"/>
                  </a:lnTo>
                  <a:lnTo>
                    <a:pt x="380049" y="25619"/>
                  </a:lnTo>
                  <a:lnTo>
                    <a:pt x="379812" y="25365"/>
                  </a:lnTo>
                  <a:lnTo>
                    <a:pt x="379575" y="25238"/>
                  </a:lnTo>
                  <a:lnTo>
                    <a:pt x="379326" y="26762"/>
                  </a:lnTo>
                  <a:close/>
                </a:path>
                <a:path w="2360295" h="1867535">
                  <a:moveTo>
                    <a:pt x="376969" y="37176"/>
                  </a:moveTo>
                  <a:lnTo>
                    <a:pt x="388418" y="37176"/>
                  </a:lnTo>
                  <a:lnTo>
                    <a:pt x="388023" y="36668"/>
                  </a:lnTo>
                  <a:lnTo>
                    <a:pt x="387550" y="36160"/>
                  </a:lnTo>
                  <a:lnTo>
                    <a:pt x="387313" y="35144"/>
                  </a:lnTo>
                  <a:lnTo>
                    <a:pt x="387866" y="34763"/>
                  </a:lnTo>
                  <a:lnTo>
                    <a:pt x="388418" y="33366"/>
                  </a:lnTo>
                  <a:lnTo>
                    <a:pt x="388260" y="32985"/>
                  </a:lnTo>
                  <a:lnTo>
                    <a:pt x="386523" y="30318"/>
                  </a:lnTo>
                  <a:lnTo>
                    <a:pt x="377872" y="30318"/>
                  </a:lnTo>
                  <a:lnTo>
                    <a:pt x="378549" y="32604"/>
                  </a:lnTo>
                  <a:lnTo>
                    <a:pt x="378864" y="33493"/>
                  </a:lnTo>
                  <a:lnTo>
                    <a:pt x="378628" y="34128"/>
                  </a:lnTo>
                  <a:lnTo>
                    <a:pt x="376969" y="37176"/>
                  </a:lnTo>
                  <a:close/>
                </a:path>
                <a:path w="2360295" h="1867535">
                  <a:moveTo>
                    <a:pt x="380680" y="39335"/>
                  </a:moveTo>
                  <a:lnTo>
                    <a:pt x="388735" y="39335"/>
                  </a:lnTo>
                  <a:lnTo>
                    <a:pt x="388682" y="38827"/>
                  </a:lnTo>
                  <a:lnTo>
                    <a:pt x="388577" y="38573"/>
                  </a:lnTo>
                  <a:lnTo>
                    <a:pt x="389208" y="38319"/>
                  </a:lnTo>
                  <a:lnTo>
                    <a:pt x="389840" y="38192"/>
                  </a:lnTo>
                  <a:lnTo>
                    <a:pt x="390393" y="37938"/>
                  </a:lnTo>
                  <a:lnTo>
                    <a:pt x="389366" y="37938"/>
                  </a:lnTo>
                  <a:lnTo>
                    <a:pt x="390787" y="35652"/>
                  </a:lnTo>
                  <a:lnTo>
                    <a:pt x="389524" y="35398"/>
                  </a:lnTo>
                  <a:lnTo>
                    <a:pt x="389445" y="35144"/>
                  </a:lnTo>
                  <a:lnTo>
                    <a:pt x="389761" y="34382"/>
                  </a:lnTo>
                  <a:lnTo>
                    <a:pt x="389998" y="34128"/>
                  </a:lnTo>
                  <a:lnTo>
                    <a:pt x="389445" y="33874"/>
                  </a:lnTo>
                  <a:lnTo>
                    <a:pt x="389050" y="34382"/>
                  </a:lnTo>
                  <a:lnTo>
                    <a:pt x="388418" y="35398"/>
                  </a:lnTo>
                  <a:lnTo>
                    <a:pt x="389840" y="36033"/>
                  </a:lnTo>
                  <a:lnTo>
                    <a:pt x="388103" y="36668"/>
                  </a:lnTo>
                  <a:lnTo>
                    <a:pt x="388418" y="37176"/>
                  </a:lnTo>
                  <a:lnTo>
                    <a:pt x="376969" y="37176"/>
                  </a:lnTo>
                  <a:lnTo>
                    <a:pt x="380049" y="37303"/>
                  </a:lnTo>
                  <a:lnTo>
                    <a:pt x="380638" y="39081"/>
                  </a:lnTo>
                  <a:lnTo>
                    <a:pt x="380680" y="39335"/>
                  </a:lnTo>
                  <a:close/>
                </a:path>
                <a:path w="2360295" h="1867535">
                  <a:moveTo>
                    <a:pt x="390964" y="37732"/>
                  </a:moveTo>
                  <a:lnTo>
                    <a:pt x="391340" y="37684"/>
                  </a:lnTo>
                  <a:lnTo>
                    <a:pt x="391024" y="37684"/>
                  </a:lnTo>
                  <a:close/>
                </a:path>
                <a:path w="2360295" h="1867535">
                  <a:moveTo>
                    <a:pt x="389366" y="37938"/>
                  </a:moveTo>
                  <a:lnTo>
                    <a:pt x="390709" y="37938"/>
                  </a:lnTo>
                  <a:lnTo>
                    <a:pt x="390964" y="37732"/>
                  </a:lnTo>
                  <a:lnTo>
                    <a:pt x="389366" y="37938"/>
                  </a:lnTo>
                  <a:close/>
                </a:path>
                <a:path w="2360295" h="1867535">
                  <a:moveTo>
                    <a:pt x="387609" y="41191"/>
                  </a:moveTo>
                  <a:lnTo>
                    <a:pt x="389524" y="39589"/>
                  </a:lnTo>
                  <a:lnTo>
                    <a:pt x="389564" y="39335"/>
                  </a:lnTo>
                  <a:lnTo>
                    <a:pt x="389656" y="38954"/>
                  </a:lnTo>
                  <a:lnTo>
                    <a:pt x="389761" y="38700"/>
                  </a:lnTo>
                  <a:lnTo>
                    <a:pt x="389524" y="38827"/>
                  </a:lnTo>
                  <a:lnTo>
                    <a:pt x="389287" y="39081"/>
                  </a:lnTo>
                  <a:lnTo>
                    <a:pt x="388972" y="39335"/>
                  </a:lnTo>
                  <a:lnTo>
                    <a:pt x="380680" y="39335"/>
                  </a:lnTo>
                  <a:lnTo>
                    <a:pt x="380680" y="40097"/>
                  </a:lnTo>
                  <a:lnTo>
                    <a:pt x="380207" y="40224"/>
                  </a:lnTo>
                  <a:lnTo>
                    <a:pt x="378085" y="40224"/>
                  </a:lnTo>
                  <a:lnTo>
                    <a:pt x="378519" y="40732"/>
                  </a:lnTo>
                  <a:lnTo>
                    <a:pt x="387629" y="40732"/>
                  </a:lnTo>
                  <a:lnTo>
                    <a:pt x="387609" y="41191"/>
                  </a:lnTo>
                  <a:close/>
                </a:path>
                <a:path w="2360295" h="1867535">
                  <a:moveTo>
                    <a:pt x="378085" y="40224"/>
                  </a:moveTo>
                  <a:lnTo>
                    <a:pt x="379970" y="40224"/>
                  </a:lnTo>
                  <a:lnTo>
                    <a:pt x="377759" y="39843"/>
                  </a:lnTo>
                  <a:lnTo>
                    <a:pt x="378085" y="40224"/>
                  </a:lnTo>
                  <a:close/>
                </a:path>
                <a:path w="2360295" h="1867535">
                  <a:moveTo>
                    <a:pt x="379259" y="44796"/>
                  </a:moveTo>
                  <a:lnTo>
                    <a:pt x="388024" y="44796"/>
                  </a:lnTo>
                  <a:lnTo>
                    <a:pt x="388103" y="44542"/>
                  </a:lnTo>
                  <a:lnTo>
                    <a:pt x="387945" y="44288"/>
                  </a:lnTo>
                  <a:lnTo>
                    <a:pt x="386524" y="44034"/>
                  </a:lnTo>
                  <a:lnTo>
                    <a:pt x="385813" y="43145"/>
                  </a:lnTo>
                  <a:lnTo>
                    <a:pt x="386366" y="42256"/>
                  </a:lnTo>
                  <a:lnTo>
                    <a:pt x="387076" y="41494"/>
                  </a:lnTo>
                  <a:lnTo>
                    <a:pt x="387629" y="40732"/>
                  </a:lnTo>
                  <a:lnTo>
                    <a:pt x="378519" y="40732"/>
                  </a:lnTo>
                  <a:lnTo>
                    <a:pt x="379496" y="41875"/>
                  </a:lnTo>
                  <a:lnTo>
                    <a:pt x="378549" y="42256"/>
                  </a:lnTo>
                  <a:lnTo>
                    <a:pt x="379022" y="43145"/>
                  </a:lnTo>
                  <a:lnTo>
                    <a:pt x="378312" y="43526"/>
                  </a:lnTo>
                  <a:lnTo>
                    <a:pt x="379259" y="44796"/>
                  </a:lnTo>
                  <a:close/>
                </a:path>
                <a:path w="2360295" h="1867535">
                  <a:moveTo>
                    <a:pt x="387550" y="42510"/>
                  </a:moveTo>
                  <a:lnTo>
                    <a:pt x="389135" y="41539"/>
                  </a:lnTo>
                  <a:lnTo>
                    <a:pt x="388656" y="41494"/>
                  </a:lnTo>
                  <a:lnTo>
                    <a:pt x="387606" y="41253"/>
                  </a:lnTo>
                  <a:lnTo>
                    <a:pt x="387550" y="42510"/>
                  </a:lnTo>
                  <a:close/>
                </a:path>
                <a:path w="2360295" h="1867535">
                  <a:moveTo>
                    <a:pt x="389266" y="41552"/>
                  </a:moveTo>
                  <a:lnTo>
                    <a:pt x="389135" y="41539"/>
                  </a:lnTo>
                  <a:lnTo>
                    <a:pt x="389266" y="41552"/>
                  </a:lnTo>
                  <a:close/>
                </a:path>
                <a:path w="2360295" h="1867535">
                  <a:moveTo>
                    <a:pt x="389840" y="42129"/>
                  </a:moveTo>
                  <a:lnTo>
                    <a:pt x="389998" y="42129"/>
                  </a:lnTo>
                  <a:lnTo>
                    <a:pt x="390393" y="41875"/>
                  </a:lnTo>
                  <a:lnTo>
                    <a:pt x="390709" y="41875"/>
                  </a:lnTo>
                  <a:lnTo>
                    <a:pt x="390235" y="41621"/>
                  </a:lnTo>
                  <a:lnTo>
                    <a:pt x="389998" y="41621"/>
                  </a:lnTo>
                  <a:lnTo>
                    <a:pt x="389266" y="41552"/>
                  </a:lnTo>
                  <a:lnTo>
                    <a:pt x="389840" y="42129"/>
                  </a:lnTo>
                  <a:close/>
                </a:path>
                <a:path w="2360295" h="1867535">
                  <a:moveTo>
                    <a:pt x="390629" y="44796"/>
                  </a:moveTo>
                  <a:lnTo>
                    <a:pt x="391814" y="44796"/>
                  </a:lnTo>
                  <a:lnTo>
                    <a:pt x="391768" y="44542"/>
                  </a:lnTo>
                  <a:lnTo>
                    <a:pt x="391656" y="43526"/>
                  </a:lnTo>
                  <a:lnTo>
                    <a:pt x="391340" y="43907"/>
                  </a:lnTo>
                  <a:lnTo>
                    <a:pt x="390787" y="44161"/>
                  </a:lnTo>
                  <a:lnTo>
                    <a:pt x="390735" y="44288"/>
                  </a:lnTo>
                  <a:lnTo>
                    <a:pt x="390629" y="44796"/>
                  </a:lnTo>
                  <a:close/>
                </a:path>
                <a:path w="2360295" h="1867535">
                  <a:moveTo>
                    <a:pt x="82200" y="260462"/>
                  </a:moveTo>
                  <a:lnTo>
                    <a:pt x="83068" y="260462"/>
                  </a:lnTo>
                  <a:lnTo>
                    <a:pt x="82437" y="247762"/>
                  </a:lnTo>
                  <a:lnTo>
                    <a:pt x="82200" y="260462"/>
                  </a:lnTo>
                  <a:close/>
                </a:path>
                <a:path w="2360295" h="1867535">
                  <a:moveTo>
                    <a:pt x="80384" y="260462"/>
                  </a:moveTo>
                  <a:lnTo>
                    <a:pt x="81647" y="260462"/>
                  </a:lnTo>
                  <a:lnTo>
                    <a:pt x="82042" y="247762"/>
                  </a:lnTo>
                  <a:lnTo>
                    <a:pt x="79042" y="247762"/>
                  </a:lnTo>
                  <a:lnTo>
                    <a:pt x="80384" y="260462"/>
                  </a:lnTo>
                  <a:close/>
                </a:path>
                <a:path w="2360295" h="1867535">
                  <a:moveTo>
                    <a:pt x="77067" y="260462"/>
                  </a:moveTo>
                  <a:lnTo>
                    <a:pt x="77699" y="260462"/>
                  </a:lnTo>
                  <a:lnTo>
                    <a:pt x="77699" y="247762"/>
                  </a:lnTo>
                  <a:lnTo>
                    <a:pt x="76909" y="247762"/>
                  </a:lnTo>
                  <a:lnTo>
                    <a:pt x="77067" y="260462"/>
                  </a:lnTo>
                  <a:close/>
                </a:path>
                <a:path w="2360295" h="1867535">
                  <a:moveTo>
                    <a:pt x="73198" y="260462"/>
                  </a:moveTo>
                  <a:lnTo>
                    <a:pt x="75645" y="260462"/>
                  </a:lnTo>
                  <a:lnTo>
                    <a:pt x="76593" y="247762"/>
                  </a:lnTo>
                  <a:lnTo>
                    <a:pt x="73355" y="247762"/>
                  </a:lnTo>
                  <a:lnTo>
                    <a:pt x="73198" y="260462"/>
                  </a:lnTo>
                  <a:close/>
                </a:path>
                <a:path w="2360295" h="1867535">
                  <a:moveTo>
                    <a:pt x="72250" y="248340"/>
                  </a:moveTo>
                  <a:lnTo>
                    <a:pt x="72329" y="247762"/>
                  </a:lnTo>
                  <a:lnTo>
                    <a:pt x="72250" y="248340"/>
                  </a:lnTo>
                  <a:close/>
                </a:path>
                <a:path w="2360295" h="1867535">
                  <a:moveTo>
                    <a:pt x="70592" y="260462"/>
                  </a:moveTo>
                  <a:lnTo>
                    <a:pt x="72250" y="260462"/>
                  </a:lnTo>
                  <a:lnTo>
                    <a:pt x="72250" y="248340"/>
                  </a:lnTo>
                  <a:lnTo>
                    <a:pt x="70592" y="260462"/>
                  </a:lnTo>
                  <a:close/>
                </a:path>
                <a:path w="2360295" h="1867535">
                  <a:moveTo>
                    <a:pt x="78726" y="273162"/>
                  </a:moveTo>
                  <a:lnTo>
                    <a:pt x="85832" y="273162"/>
                  </a:lnTo>
                  <a:lnTo>
                    <a:pt x="85990" y="260462"/>
                  </a:lnTo>
                  <a:lnTo>
                    <a:pt x="82121" y="260462"/>
                  </a:lnTo>
                  <a:lnTo>
                    <a:pt x="78726" y="273162"/>
                  </a:lnTo>
                  <a:close/>
                </a:path>
                <a:path w="2360295" h="1867535">
                  <a:moveTo>
                    <a:pt x="74461" y="273162"/>
                  </a:moveTo>
                  <a:lnTo>
                    <a:pt x="75330" y="273162"/>
                  </a:lnTo>
                  <a:lnTo>
                    <a:pt x="75567" y="260462"/>
                  </a:lnTo>
                  <a:lnTo>
                    <a:pt x="74224" y="260462"/>
                  </a:lnTo>
                  <a:lnTo>
                    <a:pt x="74461" y="273162"/>
                  </a:lnTo>
                  <a:close/>
                </a:path>
                <a:path w="2360295" h="1867535">
                  <a:moveTo>
                    <a:pt x="76357" y="285862"/>
                  </a:moveTo>
                  <a:lnTo>
                    <a:pt x="85359" y="285862"/>
                  </a:lnTo>
                  <a:lnTo>
                    <a:pt x="83543" y="273162"/>
                  </a:lnTo>
                  <a:lnTo>
                    <a:pt x="76041" y="273162"/>
                  </a:lnTo>
                  <a:lnTo>
                    <a:pt x="76357" y="285862"/>
                  </a:lnTo>
                  <a:close/>
                </a:path>
                <a:path w="2360295" h="1867535">
                  <a:moveTo>
                    <a:pt x="74620" y="298562"/>
                  </a:moveTo>
                  <a:lnTo>
                    <a:pt x="82595" y="298562"/>
                  </a:lnTo>
                  <a:lnTo>
                    <a:pt x="82359" y="285862"/>
                  </a:lnTo>
                  <a:lnTo>
                    <a:pt x="72488" y="285862"/>
                  </a:lnTo>
                  <a:lnTo>
                    <a:pt x="74620" y="298562"/>
                  </a:lnTo>
                  <a:close/>
                </a:path>
                <a:path w="2360295" h="1867535">
                  <a:moveTo>
                    <a:pt x="71224" y="298562"/>
                  </a:moveTo>
                  <a:lnTo>
                    <a:pt x="71698" y="298562"/>
                  </a:lnTo>
                  <a:lnTo>
                    <a:pt x="71856" y="285862"/>
                  </a:lnTo>
                  <a:lnTo>
                    <a:pt x="71066" y="285862"/>
                  </a:lnTo>
                  <a:lnTo>
                    <a:pt x="71224" y="298562"/>
                  </a:lnTo>
                  <a:close/>
                </a:path>
                <a:path w="2360295" h="1867535">
                  <a:moveTo>
                    <a:pt x="77699" y="311262"/>
                  </a:moveTo>
                  <a:lnTo>
                    <a:pt x="86939" y="311262"/>
                  </a:lnTo>
                  <a:lnTo>
                    <a:pt x="86307" y="298562"/>
                  </a:lnTo>
                  <a:lnTo>
                    <a:pt x="77541" y="298562"/>
                  </a:lnTo>
                  <a:lnTo>
                    <a:pt x="77699" y="311262"/>
                  </a:lnTo>
                  <a:close/>
                </a:path>
                <a:path w="2360295" h="1867535">
                  <a:moveTo>
                    <a:pt x="75409" y="311262"/>
                  </a:moveTo>
                  <a:lnTo>
                    <a:pt x="77541" y="298562"/>
                  </a:lnTo>
                  <a:lnTo>
                    <a:pt x="75725" y="298562"/>
                  </a:lnTo>
                  <a:lnTo>
                    <a:pt x="74443" y="302119"/>
                  </a:lnTo>
                  <a:lnTo>
                    <a:pt x="75409" y="311262"/>
                  </a:lnTo>
                  <a:close/>
                </a:path>
                <a:path w="2360295" h="1867535">
                  <a:moveTo>
                    <a:pt x="73944" y="303502"/>
                  </a:moveTo>
                  <a:lnTo>
                    <a:pt x="74443" y="302119"/>
                  </a:lnTo>
                  <a:lnTo>
                    <a:pt x="74067" y="298562"/>
                  </a:lnTo>
                  <a:lnTo>
                    <a:pt x="73944" y="303502"/>
                  </a:lnTo>
                  <a:close/>
                </a:path>
                <a:path w="2360295" h="1867535">
                  <a:moveTo>
                    <a:pt x="71145" y="311262"/>
                  </a:moveTo>
                  <a:lnTo>
                    <a:pt x="73751" y="311262"/>
                  </a:lnTo>
                  <a:lnTo>
                    <a:pt x="73944" y="303502"/>
                  </a:lnTo>
                  <a:lnTo>
                    <a:pt x="71145" y="311262"/>
                  </a:lnTo>
                  <a:close/>
                </a:path>
                <a:path w="2360295" h="1867535">
                  <a:moveTo>
                    <a:pt x="74777" y="323962"/>
                  </a:moveTo>
                  <a:lnTo>
                    <a:pt x="85596" y="323962"/>
                  </a:lnTo>
                  <a:lnTo>
                    <a:pt x="84649" y="311262"/>
                  </a:lnTo>
                  <a:lnTo>
                    <a:pt x="73909" y="311262"/>
                  </a:lnTo>
                  <a:lnTo>
                    <a:pt x="74777" y="323962"/>
                  </a:lnTo>
                  <a:close/>
                </a:path>
                <a:path w="2360295" h="1867535">
                  <a:moveTo>
                    <a:pt x="74462" y="336662"/>
                  </a:moveTo>
                  <a:lnTo>
                    <a:pt x="79990" y="336662"/>
                  </a:lnTo>
                  <a:lnTo>
                    <a:pt x="82754" y="323962"/>
                  </a:lnTo>
                  <a:lnTo>
                    <a:pt x="73356" y="323962"/>
                  </a:lnTo>
                  <a:lnTo>
                    <a:pt x="74462" y="336662"/>
                  </a:lnTo>
                  <a:close/>
                </a:path>
                <a:path w="2360295" h="1867535">
                  <a:moveTo>
                    <a:pt x="70276" y="336662"/>
                  </a:moveTo>
                  <a:lnTo>
                    <a:pt x="71145" y="336662"/>
                  </a:lnTo>
                  <a:lnTo>
                    <a:pt x="71303" y="323962"/>
                  </a:lnTo>
                  <a:lnTo>
                    <a:pt x="70592" y="323962"/>
                  </a:lnTo>
                  <a:lnTo>
                    <a:pt x="70276" y="336662"/>
                  </a:lnTo>
                  <a:close/>
                </a:path>
                <a:path w="2360295" h="1867535">
                  <a:moveTo>
                    <a:pt x="79594" y="349362"/>
                  </a:moveTo>
                  <a:lnTo>
                    <a:pt x="85281" y="349362"/>
                  </a:lnTo>
                  <a:lnTo>
                    <a:pt x="86149" y="336662"/>
                  </a:lnTo>
                  <a:lnTo>
                    <a:pt x="79357" y="336662"/>
                  </a:lnTo>
                  <a:lnTo>
                    <a:pt x="79594" y="349362"/>
                  </a:lnTo>
                  <a:close/>
                </a:path>
                <a:path w="2360295" h="1867535">
                  <a:moveTo>
                    <a:pt x="76752" y="349362"/>
                  </a:moveTo>
                  <a:lnTo>
                    <a:pt x="78726" y="349362"/>
                  </a:lnTo>
                  <a:lnTo>
                    <a:pt x="79120" y="336662"/>
                  </a:lnTo>
                  <a:lnTo>
                    <a:pt x="75962" y="336662"/>
                  </a:lnTo>
                  <a:lnTo>
                    <a:pt x="76752" y="349362"/>
                  </a:lnTo>
                  <a:close/>
                </a:path>
                <a:path w="2360295" h="1867535">
                  <a:moveTo>
                    <a:pt x="68302" y="349362"/>
                  </a:moveTo>
                  <a:lnTo>
                    <a:pt x="72803" y="349362"/>
                  </a:lnTo>
                  <a:lnTo>
                    <a:pt x="75488" y="336662"/>
                  </a:lnTo>
                  <a:lnTo>
                    <a:pt x="69408" y="336662"/>
                  </a:lnTo>
                  <a:lnTo>
                    <a:pt x="68302" y="349362"/>
                  </a:lnTo>
                  <a:close/>
                </a:path>
                <a:path w="2360295" h="1867535">
                  <a:moveTo>
                    <a:pt x="76357" y="362062"/>
                  </a:moveTo>
                  <a:lnTo>
                    <a:pt x="83938" y="362062"/>
                  </a:lnTo>
                  <a:lnTo>
                    <a:pt x="85833" y="349362"/>
                  </a:lnTo>
                  <a:lnTo>
                    <a:pt x="76594" y="349362"/>
                  </a:lnTo>
                  <a:lnTo>
                    <a:pt x="76357" y="362062"/>
                  </a:lnTo>
                  <a:close/>
                </a:path>
                <a:path w="2360295" h="1867535">
                  <a:moveTo>
                    <a:pt x="75173" y="362062"/>
                  </a:moveTo>
                  <a:lnTo>
                    <a:pt x="75252" y="349362"/>
                  </a:lnTo>
                  <a:lnTo>
                    <a:pt x="74778" y="349362"/>
                  </a:lnTo>
                  <a:lnTo>
                    <a:pt x="75173" y="362062"/>
                  </a:lnTo>
                  <a:close/>
                </a:path>
                <a:path w="2360295" h="1867535">
                  <a:moveTo>
                    <a:pt x="79042" y="374762"/>
                  </a:moveTo>
                  <a:lnTo>
                    <a:pt x="86149" y="374762"/>
                  </a:lnTo>
                  <a:lnTo>
                    <a:pt x="86149" y="362062"/>
                  </a:lnTo>
                  <a:lnTo>
                    <a:pt x="79121" y="362062"/>
                  </a:lnTo>
                  <a:lnTo>
                    <a:pt x="79042" y="374762"/>
                  </a:lnTo>
                  <a:close/>
                </a:path>
                <a:path w="2360295" h="1867535">
                  <a:moveTo>
                    <a:pt x="77463" y="374762"/>
                  </a:moveTo>
                  <a:lnTo>
                    <a:pt x="79042" y="374762"/>
                  </a:lnTo>
                  <a:lnTo>
                    <a:pt x="78568" y="362062"/>
                  </a:lnTo>
                  <a:lnTo>
                    <a:pt x="77857" y="362062"/>
                  </a:lnTo>
                  <a:lnTo>
                    <a:pt x="77463" y="374762"/>
                  </a:lnTo>
                  <a:close/>
                </a:path>
                <a:path w="2360295" h="1867535">
                  <a:moveTo>
                    <a:pt x="76120" y="374762"/>
                  </a:moveTo>
                  <a:lnTo>
                    <a:pt x="76515" y="374762"/>
                  </a:lnTo>
                  <a:lnTo>
                    <a:pt x="77305" y="362062"/>
                  </a:lnTo>
                  <a:lnTo>
                    <a:pt x="76120" y="374762"/>
                  </a:lnTo>
                  <a:close/>
                </a:path>
                <a:path w="2360295" h="1867535">
                  <a:moveTo>
                    <a:pt x="71540" y="374762"/>
                  </a:moveTo>
                  <a:lnTo>
                    <a:pt x="76120" y="374762"/>
                  </a:lnTo>
                  <a:lnTo>
                    <a:pt x="74304" y="362062"/>
                  </a:lnTo>
                  <a:lnTo>
                    <a:pt x="71698" y="362062"/>
                  </a:lnTo>
                  <a:lnTo>
                    <a:pt x="71540" y="374762"/>
                  </a:lnTo>
                  <a:close/>
                </a:path>
                <a:path w="2360295" h="1867535">
                  <a:moveTo>
                    <a:pt x="83385" y="387462"/>
                  </a:moveTo>
                  <a:lnTo>
                    <a:pt x="85439" y="387462"/>
                  </a:lnTo>
                  <a:lnTo>
                    <a:pt x="86623" y="374762"/>
                  </a:lnTo>
                  <a:lnTo>
                    <a:pt x="83385" y="374762"/>
                  </a:lnTo>
                  <a:lnTo>
                    <a:pt x="83385" y="387462"/>
                  </a:lnTo>
                  <a:close/>
                </a:path>
                <a:path w="2360295" h="1867535">
                  <a:moveTo>
                    <a:pt x="82675" y="387462"/>
                  </a:moveTo>
                  <a:lnTo>
                    <a:pt x="83385" y="374762"/>
                  </a:lnTo>
                  <a:lnTo>
                    <a:pt x="81727" y="374762"/>
                  </a:lnTo>
                  <a:lnTo>
                    <a:pt x="82675" y="387462"/>
                  </a:lnTo>
                  <a:close/>
                </a:path>
                <a:path w="2360295" h="1867535">
                  <a:moveTo>
                    <a:pt x="72172" y="387462"/>
                  </a:moveTo>
                  <a:lnTo>
                    <a:pt x="79990" y="387462"/>
                  </a:lnTo>
                  <a:lnTo>
                    <a:pt x="79990" y="374762"/>
                  </a:lnTo>
                  <a:lnTo>
                    <a:pt x="73041" y="374762"/>
                  </a:lnTo>
                  <a:lnTo>
                    <a:pt x="72172" y="387462"/>
                  </a:lnTo>
                  <a:close/>
                </a:path>
                <a:path w="2360295" h="1867535">
                  <a:moveTo>
                    <a:pt x="70592" y="387462"/>
                  </a:moveTo>
                  <a:lnTo>
                    <a:pt x="71856" y="387462"/>
                  </a:lnTo>
                  <a:lnTo>
                    <a:pt x="71461" y="374762"/>
                  </a:lnTo>
                  <a:lnTo>
                    <a:pt x="70829" y="374762"/>
                  </a:lnTo>
                  <a:lnTo>
                    <a:pt x="70592" y="387462"/>
                  </a:lnTo>
                  <a:close/>
                </a:path>
                <a:path w="2360295" h="1867535">
                  <a:moveTo>
                    <a:pt x="75963" y="400162"/>
                  </a:moveTo>
                  <a:lnTo>
                    <a:pt x="85044" y="400162"/>
                  </a:lnTo>
                  <a:lnTo>
                    <a:pt x="84807" y="387462"/>
                  </a:lnTo>
                  <a:lnTo>
                    <a:pt x="76042" y="387462"/>
                  </a:lnTo>
                  <a:lnTo>
                    <a:pt x="75963" y="400162"/>
                  </a:lnTo>
                  <a:close/>
                </a:path>
                <a:path w="2360295" h="1867535">
                  <a:moveTo>
                    <a:pt x="72092" y="400162"/>
                  </a:moveTo>
                  <a:lnTo>
                    <a:pt x="72645" y="400162"/>
                  </a:lnTo>
                  <a:lnTo>
                    <a:pt x="72724" y="387462"/>
                  </a:lnTo>
                  <a:lnTo>
                    <a:pt x="71618" y="387462"/>
                  </a:lnTo>
                  <a:lnTo>
                    <a:pt x="72092" y="400162"/>
                  </a:lnTo>
                  <a:close/>
                </a:path>
                <a:path w="2360295" h="1867535">
                  <a:moveTo>
                    <a:pt x="84175" y="412862"/>
                  </a:moveTo>
                  <a:lnTo>
                    <a:pt x="85281" y="412862"/>
                  </a:lnTo>
                  <a:lnTo>
                    <a:pt x="84333" y="400162"/>
                  </a:lnTo>
                  <a:lnTo>
                    <a:pt x="84175" y="412862"/>
                  </a:lnTo>
                  <a:close/>
                </a:path>
                <a:path w="2360295" h="1867535">
                  <a:moveTo>
                    <a:pt x="73120" y="412862"/>
                  </a:moveTo>
                  <a:lnTo>
                    <a:pt x="83622" y="412862"/>
                  </a:lnTo>
                  <a:lnTo>
                    <a:pt x="83543" y="400162"/>
                  </a:lnTo>
                  <a:lnTo>
                    <a:pt x="73436" y="400162"/>
                  </a:lnTo>
                  <a:lnTo>
                    <a:pt x="73120" y="412862"/>
                  </a:lnTo>
                  <a:close/>
                </a:path>
                <a:path w="2360295" h="1867535">
                  <a:moveTo>
                    <a:pt x="70514" y="412862"/>
                  </a:moveTo>
                  <a:lnTo>
                    <a:pt x="73120" y="412862"/>
                  </a:lnTo>
                  <a:lnTo>
                    <a:pt x="72804" y="400162"/>
                  </a:lnTo>
                  <a:lnTo>
                    <a:pt x="71225" y="400162"/>
                  </a:lnTo>
                  <a:lnTo>
                    <a:pt x="70514" y="412862"/>
                  </a:lnTo>
                  <a:close/>
                </a:path>
                <a:path w="2360295" h="1867535">
                  <a:moveTo>
                    <a:pt x="82280" y="425562"/>
                  </a:moveTo>
                  <a:lnTo>
                    <a:pt x="83859" y="425562"/>
                  </a:lnTo>
                  <a:lnTo>
                    <a:pt x="83148" y="412862"/>
                  </a:lnTo>
                  <a:lnTo>
                    <a:pt x="82674" y="412862"/>
                  </a:lnTo>
                  <a:lnTo>
                    <a:pt x="82280" y="425562"/>
                  </a:lnTo>
                  <a:close/>
                </a:path>
                <a:path w="2360295" h="1867535">
                  <a:moveTo>
                    <a:pt x="81806" y="425562"/>
                  </a:moveTo>
                  <a:lnTo>
                    <a:pt x="82280" y="425562"/>
                  </a:lnTo>
                  <a:lnTo>
                    <a:pt x="81490" y="412862"/>
                  </a:lnTo>
                  <a:lnTo>
                    <a:pt x="81806" y="425562"/>
                  </a:lnTo>
                  <a:close/>
                </a:path>
                <a:path w="2360295" h="1867535">
                  <a:moveTo>
                    <a:pt x="78963" y="425562"/>
                  </a:moveTo>
                  <a:lnTo>
                    <a:pt x="80385" y="425562"/>
                  </a:lnTo>
                  <a:lnTo>
                    <a:pt x="79437" y="412862"/>
                  </a:lnTo>
                  <a:lnTo>
                    <a:pt x="79042" y="412862"/>
                  </a:lnTo>
                  <a:lnTo>
                    <a:pt x="78963" y="425562"/>
                  </a:lnTo>
                  <a:close/>
                </a:path>
                <a:path w="2360295" h="1867535">
                  <a:moveTo>
                    <a:pt x="73673" y="425562"/>
                  </a:moveTo>
                  <a:lnTo>
                    <a:pt x="77779" y="425562"/>
                  </a:lnTo>
                  <a:lnTo>
                    <a:pt x="77463" y="412862"/>
                  </a:lnTo>
                  <a:lnTo>
                    <a:pt x="73594" y="412862"/>
                  </a:lnTo>
                  <a:lnTo>
                    <a:pt x="73673" y="425562"/>
                  </a:lnTo>
                  <a:close/>
                </a:path>
                <a:path w="2360295" h="1867535">
                  <a:moveTo>
                    <a:pt x="73168" y="420481"/>
                  </a:moveTo>
                  <a:lnTo>
                    <a:pt x="73357" y="412862"/>
                  </a:lnTo>
                  <a:lnTo>
                    <a:pt x="72410" y="412862"/>
                  </a:lnTo>
                  <a:lnTo>
                    <a:pt x="73168" y="420481"/>
                  </a:lnTo>
                  <a:close/>
                </a:path>
                <a:path w="2360295" h="1867535">
                  <a:moveTo>
                    <a:pt x="72568" y="425562"/>
                  </a:moveTo>
                  <a:lnTo>
                    <a:pt x="73041" y="425562"/>
                  </a:lnTo>
                  <a:lnTo>
                    <a:pt x="73168" y="420481"/>
                  </a:lnTo>
                  <a:lnTo>
                    <a:pt x="72410" y="412862"/>
                  </a:lnTo>
                  <a:lnTo>
                    <a:pt x="72568" y="425562"/>
                  </a:lnTo>
                  <a:close/>
                </a:path>
                <a:path w="2360295" h="1867535">
                  <a:moveTo>
                    <a:pt x="71620" y="425562"/>
                  </a:moveTo>
                  <a:lnTo>
                    <a:pt x="72568" y="425562"/>
                  </a:lnTo>
                  <a:lnTo>
                    <a:pt x="72410" y="412862"/>
                  </a:lnTo>
                  <a:lnTo>
                    <a:pt x="70830" y="412862"/>
                  </a:lnTo>
                  <a:lnTo>
                    <a:pt x="71620" y="425562"/>
                  </a:lnTo>
                  <a:close/>
                </a:path>
                <a:path w="2360295" h="1867535">
                  <a:moveTo>
                    <a:pt x="73041" y="425562"/>
                  </a:moveTo>
                  <a:lnTo>
                    <a:pt x="73673" y="425562"/>
                  </a:lnTo>
                  <a:lnTo>
                    <a:pt x="73168" y="420481"/>
                  </a:lnTo>
                  <a:lnTo>
                    <a:pt x="73041" y="425562"/>
                  </a:lnTo>
                  <a:close/>
                </a:path>
                <a:path w="2360295" h="1867535">
                  <a:moveTo>
                    <a:pt x="78488" y="438262"/>
                  </a:moveTo>
                  <a:lnTo>
                    <a:pt x="79594" y="438262"/>
                  </a:lnTo>
                  <a:lnTo>
                    <a:pt x="79515" y="425562"/>
                  </a:lnTo>
                  <a:lnTo>
                    <a:pt x="79120" y="425567"/>
                  </a:lnTo>
                  <a:lnTo>
                    <a:pt x="78488" y="438262"/>
                  </a:lnTo>
                  <a:close/>
                </a:path>
                <a:path w="2360295" h="1867535">
                  <a:moveTo>
                    <a:pt x="70830" y="438262"/>
                  </a:moveTo>
                  <a:lnTo>
                    <a:pt x="73752" y="438262"/>
                  </a:lnTo>
                  <a:lnTo>
                    <a:pt x="74147" y="425562"/>
                  </a:lnTo>
                  <a:lnTo>
                    <a:pt x="70672" y="425562"/>
                  </a:lnTo>
                  <a:lnTo>
                    <a:pt x="70830" y="438262"/>
                  </a:lnTo>
                  <a:close/>
                </a:path>
                <a:path w="2360295" h="1867535">
                  <a:moveTo>
                    <a:pt x="84726" y="438262"/>
                  </a:moveTo>
                  <a:lnTo>
                    <a:pt x="85358" y="438262"/>
                  </a:lnTo>
                  <a:lnTo>
                    <a:pt x="85121" y="425567"/>
                  </a:lnTo>
                  <a:lnTo>
                    <a:pt x="84726" y="438262"/>
                  </a:lnTo>
                  <a:close/>
                </a:path>
                <a:path w="2360295" h="1867535">
                  <a:moveTo>
                    <a:pt x="82358" y="450962"/>
                  </a:moveTo>
                  <a:lnTo>
                    <a:pt x="84253" y="438262"/>
                  </a:lnTo>
                  <a:lnTo>
                    <a:pt x="81726" y="438262"/>
                  </a:lnTo>
                  <a:lnTo>
                    <a:pt x="82358" y="450962"/>
                  </a:lnTo>
                  <a:close/>
                </a:path>
                <a:path w="2360295" h="1867535">
                  <a:moveTo>
                    <a:pt x="74778" y="450962"/>
                  </a:moveTo>
                  <a:lnTo>
                    <a:pt x="80068" y="450962"/>
                  </a:lnTo>
                  <a:lnTo>
                    <a:pt x="79437" y="438262"/>
                  </a:lnTo>
                  <a:lnTo>
                    <a:pt x="76910" y="438262"/>
                  </a:lnTo>
                  <a:lnTo>
                    <a:pt x="74778" y="450962"/>
                  </a:lnTo>
                  <a:close/>
                </a:path>
                <a:path w="2360295" h="1867535">
                  <a:moveTo>
                    <a:pt x="70987" y="450962"/>
                  </a:moveTo>
                  <a:lnTo>
                    <a:pt x="72961" y="450962"/>
                  </a:lnTo>
                  <a:lnTo>
                    <a:pt x="72092" y="438262"/>
                  </a:lnTo>
                  <a:lnTo>
                    <a:pt x="70592" y="438262"/>
                  </a:lnTo>
                  <a:lnTo>
                    <a:pt x="70987" y="450962"/>
                  </a:lnTo>
                  <a:close/>
                </a:path>
                <a:path w="2360295" h="1867535">
                  <a:moveTo>
                    <a:pt x="71382" y="463662"/>
                  </a:moveTo>
                  <a:lnTo>
                    <a:pt x="83858" y="463662"/>
                  </a:lnTo>
                  <a:lnTo>
                    <a:pt x="84411" y="450962"/>
                  </a:lnTo>
                  <a:lnTo>
                    <a:pt x="72487" y="450962"/>
                  </a:lnTo>
                  <a:lnTo>
                    <a:pt x="71388" y="462754"/>
                  </a:lnTo>
                  <a:lnTo>
                    <a:pt x="71382" y="463662"/>
                  </a:lnTo>
                  <a:close/>
                </a:path>
                <a:path w="2360295" h="1867535">
                  <a:moveTo>
                    <a:pt x="71388" y="462754"/>
                  </a:moveTo>
                  <a:lnTo>
                    <a:pt x="72487" y="450962"/>
                  </a:lnTo>
                  <a:lnTo>
                    <a:pt x="71461" y="450962"/>
                  </a:lnTo>
                  <a:lnTo>
                    <a:pt x="71388" y="462754"/>
                  </a:lnTo>
                  <a:close/>
                </a:path>
                <a:path w="2360295" h="1867535">
                  <a:moveTo>
                    <a:pt x="82832" y="476362"/>
                  </a:moveTo>
                  <a:lnTo>
                    <a:pt x="83148" y="463662"/>
                  </a:lnTo>
                  <a:lnTo>
                    <a:pt x="82674" y="463662"/>
                  </a:lnTo>
                  <a:lnTo>
                    <a:pt x="82832" y="476362"/>
                  </a:lnTo>
                  <a:close/>
                </a:path>
                <a:path w="2360295" h="1867535">
                  <a:moveTo>
                    <a:pt x="74540" y="476362"/>
                  </a:moveTo>
                  <a:lnTo>
                    <a:pt x="82279" y="476362"/>
                  </a:lnTo>
                  <a:lnTo>
                    <a:pt x="82437" y="463662"/>
                  </a:lnTo>
                  <a:lnTo>
                    <a:pt x="73672" y="463662"/>
                  </a:lnTo>
                  <a:lnTo>
                    <a:pt x="74540" y="476362"/>
                  </a:lnTo>
                  <a:close/>
                </a:path>
                <a:path w="2360295" h="1867535">
                  <a:moveTo>
                    <a:pt x="78410" y="489062"/>
                  </a:moveTo>
                  <a:lnTo>
                    <a:pt x="84648" y="489062"/>
                  </a:lnTo>
                  <a:lnTo>
                    <a:pt x="85517" y="476362"/>
                  </a:lnTo>
                  <a:lnTo>
                    <a:pt x="77146" y="476362"/>
                  </a:lnTo>
                  <a:lnTo>
                    <a:pt x="78410" y="489062"/>
                  </a:lnTo>
                  <a:close/>
                </a:path>
                <a:path w="2360295" h="1867535">
                  <a:moveTo>
                    <a:pt x="74620" y="501762"/>
                  </a:moveTo>
                  <a:lnTo>
                    <a:pt x="84648" y="501762"/>
                  </a:lnTo>
                  <a:lnTo>
                    <a:pt x="83937" y="489062"/>
                  </a:lnTo>
                  <a:lnTo>
                    <a:pt x="75093" y="489062"/>
                  </a:lnTo>
                  <a:lnTo>
                    <a:pt x="74620" y="501762"/>
                  </a:lnTo>
                  <a:close/>
                </a:path>
                <a:path w="2360295" h="1867535">
                  <a:moveTo>
                    <a:pt x="73119" y="501762"/>
                  </a:moveTo>
                  <a:lnTo>
                    <a:pt x="74146" y="489062"/>
                  </a:lnTo>
                  <a:lnTo>
                    <a:pt x="73356" y="489062"/>
                  </a:lnTo>
                  <a:lnTo>
                    <a:pt x="73119" y="501762"/>
                  </a:lnTo>
                  <a:close/>
                </a:path>
                <a:path w="2360295" h="1867535">
                  <a:moveTo>
                    <a:pt x="71698" y="514462"/>
                  </a:moveTo>
                  <a:lnTo>
                    <a:pt x="82042" y="514462"/>
                  </a:lnTo>
                  <a:lnTo>
                    <a:pt x="82437" y="501762"/>
                  </a:lnTo>
                  <a:lnTo>
                    <a:pt x="70356" y="501762"/>
                  </a:lnTo>
                  <a:lnTo>
                    <a:pt x="71698" y="514462"/>
                  </a:lnTo>
                  <a:close/>
                </a:path>
                <a:path w="2360295" h="1867535">
                  <a:moveTo>
                    <a:pt x="77699" y="527162"/>
                  </a:moveTo>
                  <a:lnTo>
                    <a:pt x="84727" y="527162"/>
                  </a:lnTo>
                  <a:lnTo>
                    <a:pt x="85912" y="514462"/>
                  </a:lnTo>
                  <a:lnTo>
                    <a:pt x="77305" y="514462"/>
                  </a:lnTo>
                  <a:lnTo>
                    <a:pt x="77699" y="527162"/>
                  </a:lnTo>
                  <a:close/>
                </a:path>
                <a:path w="2360295" h="1867535">
                  <a:moveTo>
                    <a:pt x="76120" y="527162"/>
                  </a:moveTo>
                  <a:lnTo>
                    <a:pt x="77225" y="527162"/>
                  </a:lnTo>
                  <a:lnTo>
                    <a:pt x="76831" y="514462"/>
                  </a:lnTo>
                  <a:lnTo>
                    <a:pt x="75804" y="514462"/>
                  </a:lnTo>
                  <a:lnTo>
                    <a:pt x="76120" y="527162"/>
                  </a:lnTo>
                  <a:close/>
                </a:path>
                <a:path w="2360295" h="1867535">
                  <a:moveTo>
                    <a:pt x="72878" y="520479"/>
                  </a:moveTo>
                  <a:lnTo>
                    <a:pt x="73514" y="514462"/>
                  </a:lnTo>
                  <a:lnTo>
                    <a:pt x="72803" y="514462"/>
                  </a:lnTo>
                  <a:lnTo>
                    <a:pt x="72878" y="520479"/>
                  </a:lnTo>
                  <a:close/>
                </a:path>
                <a:path w="2360295" h="1867535">
                  <a:moveTo>
                    <a:pt x="72172" y="527162"/>
                  </a:moveTo>
                  <a:lnTo>
                    <a:pt x="72961" y="527162"/>
                  </a:lnTo>
                  <a:lnTo>
                    <a:pt x="72878" y="520479"/>
                  </a:lnTo>
                  <a:lnTo>
                    <a:pt x="72172" y="527162"/>
                  </a:lnTo>
                  <a:close/>
                </a:path>
                <a:path w="2360295" h="1867535">
                  <a:moveTo>
                    <a:pt x="85280" y="539862"/>
                  </a:moveTo>
                  <a:lnTo>
                    <a:pt x="86069" y="539862"/>
                  </a:lnTo>
                  <a:lnTo>
                    <a:pt x="85753" y="527162"/>
                  </a:lnTo>
                  <a:lnTo>
                    <a:pt x="85201" y="527162"/>
                  </a:lnTo>
                  <a:lnTo>
                    <a:pt x="85280" y="539862"/>
                  </a:lnTo>
                  <a:close/>
                </a:path>
                <a:path w="2360295" h="1867535">
                  <a:moveTo>
                    <a:pt x="74067" y="539862"/>
                  </a:moveTo>
                  <a:lnTo>
                    <a:pt x="84095" y="539862"/>
                  </a:lnTo>
                  <a:lnTo>
                    <a:pt x="83464" y="527162"/>
                  </a:lnTo>
                  <a:lnTo>
                    <a:pt x="74067" y="527162"/>
                  </a:lnTo>
                  <a:lnTo>
                    <a:pt x="74067" y="539862"/>
                  </a:lnTo>
                  <a:close/>
                </a:path>
                <a:path w="2360295" h="1867535">
                  <a:moveTo>
                    <a:pt x="71461" y="539862"/>
                  </a:moveTo>
                  <a:lnTo>
                    <a:pt x="73356" y="527162"/>
                  </a:lnTo>
                  <a:lnTo>
                    <a:pt x="71382" y="527162"/>
                  </a:lnTo>
                  <a:lnTo>
                    <a:pt x="71461" y="539862"/>
                  </a:lnTo>
                  <a:close/>
                </a:path>
                <a:path w="2360295" h="1867535">
                  <a:moveTo>
                    <a:pt x="84885" y="552562"/>
                  </a:moveTo>
                  <a:lnTo>
                    <a:pt x="86227" y="552562"/>
                  </a:lnTo>
                  <a:lnTo>
                    <a:pt x="85675" y="539862"/>
                  </a:lnTo>
                  <a:lnTo>
                    <a:pt x="83701" y="539862"/>
                  </a:lnTo>
                  <a:lnTo>
                    <a:pt x="84885" y="552562"/>
                  </a:lnTo>
                  <a:close/>
                </a:path>
                <a:path w="2360295" h="1867535">
                  <a:moveTo>
                    <a:pt x="75093" y="552562"/>
                  </a:moveTo>
                  <a:lnTo>
                    <a:pt x="81095" y="552562"/>
                  </a:lnTo>
                  <a:lnTo>
                    <a:pt x="83701" y="539862"/>
                  </a:lnTo>
                  <a:lnTo>
                    <a:pt x="76357" y="539862"/>
                  </a:lnTo>
                  <a:lnTo>
                    <a:pt x="75093" y="552562"/>
                  </a:lnTo>
                  <a:close/>
                </a:path>
                <a:path w="2360295" h="1867535">
                  <a:moveTo>
                    <a:pt x="85280" y="565262"/>
                  </a:moveTo>
                  <a:lnTo>
                    <a:pt x="87017" y="552562"/>
                  </a:lnTo>
                  <a:lnTo>
                    <a:pt x="85280" y="565262"/>
                  </a:lnTo>
                  <a:close/>
                </a:path>
                <a:path w="2360295" h="1867535">
                  <a:moveTo>
                    <a:pt x="78962" y="565262"/>
                  </a:moveTo>
                  <a:lnTo>
                    <a:pt x="84648" y="565262"/>
                  </a:lnTo>
                  <a:lnTo>
                    <a:pt x="86149" y="552562"/>
                  </a:lnTo>
                  <a:lnTo>
                    <a:pt x="79515" y="552562"/>
                  </a:lnTo>
                  <a:lnTo>
                    <a:pt x="78962" y="565262"/>
                  </a:lnTo>
                  <a:close/>
                </a:path>
                <a:path w="2360295" h="1867535">
                  <a:moveTo>
                    <a:pt x="75882" y="565262"/>
                  </a:moveTo>
                  <a:lnTo>
                    <a:pt x="76040" y="565262"/>
                  </a:lnTo>
                  <a:lnTo>
                    <a:pt x="75567" y="552562"/>
                  </a:lnTo>
                  <a:lnTo>
                    <a:pt x="75882" y="565262"/>
                  </a:lnTo>
                  <a:close/>
                </a:path>
                <a:path w="2360295" h="1867535">
                  <a:moveTo>
                    <a:pt x="76515" y="577962"/>
                  </a:moveTo>
                  <a:lnTo>
                    <a:pt x="85122" y="577962"/>
                  </a:lnTo>
                  <a:lnTo>
                    <a:pt x="82990" y="565262"/>
                  </a:lnTo>
                  <a:lnTo>
                    <a:pt x="76278" y="565262"/>
                  </a:lnTo>
                  <a:lnTo>
                    <a:pt x="76515" y="577962"/>
                  </a:lnTo>
                  <a:close/>
                </a:path>
                <a:path w="2360295" h="1867535">
                  <a:moveTo>
                    <a:pt x="70197" y="577962"/>
                  </a:moveTo>
                  <a:lnTo>
                    <a:pt x="74698" y="577962"/>
                  </a:lnTo>
                  <a:lnTo>
                    <a:pt x="75962" y="565262"/>
                  </a:lnTo>
                  <a:lnTo>
                    <a:pt x="73672" y="565262"/>
                  </a:lnTo>
                  <a:lnTo>
                    <a:pt x="70197" y="577962"/>
                  </a:lnTo>
                  <a:close/>
                </a:path>
                <a:path w="2360295" h="1867535">
                  <a:moveTo>
                    <a:pt x="77383" y="590662"/>
                  </a:moveTo>
                  <a:lnTo>
                    <a:pt x="86780" y="590662"/>
                  </a:lnTo>
                  <a:lnTo>
                    <a:pt x="85833" y="577962"/>
                  </a:lnTo>
                  <a:lnTo>
                    <a:pt x="79673" y="577962"/>
                  </a:lnTo>
                  <a:lnTo>
                    <a:pt x="77383" y="590662"/>
                  </a:lnTo>
                  <a:close/>
                </a:path>
                <a:path w="2360295" h="1867535">
                  <a:moveTo>
                    <a:pt x="75488" y="590662"/>
                  </a:moveTo>
                  <a:lnTo>
                    <a:pt x="76278" y="590662"/>
                  </a:lnTo>
                  <a:lnTo>
                    <a:pt x="79199" y="577962"/>
                  </a:lnTo>
                  <a:lnTo>
                    <a:pt x="74935" y="577962"/>
                  </a:lnTo>
                  <a:lnTo>
                    <a:pt x="75488" y="590662"/>
                  </a:lnTo>
                  <a:close/>
                </a:path>
                <a:path w="2360295" h="1867535">
                  <a:moveTo>
                    <a:pt x="70987" y="590662"/>
                  </a:moveTo>
                  <a:lnTo>
                    <a:pt x="73672" y="590662"/>
                  </a:lnTo>
                  <a:lnTo>
                    <a:pt x="72329" y="577962"/>
                  </a:lnTo>
                  <a:lnTo>
                    <a:pt x="70987" y="577962"/>
                  </a:lnTo>
                  <a:lnTo>
                    <a:pt x="70987" y="590662"/>
                  </a:lnTo>
                  <a:close/>
                </a:path>
                <a:path w="2360295" h="1867535">
                  <a:moveTo>
                    <a:pt x="85201" y="603362"/>
                  </a:moveTo>
                  <a:lnTo>
                    <a:pt x="86702" y="603362"/>
                  </a:lnTo>
                  <a:lnTo>
                    <a:pt x="86386" y="590662"/>
                  </a:lnTo>
                  <a:lnTo>
                    <a:pt x="84885" y="590662"/>
                  </a:lnTo>
                  <a:lnTo>
                    <a:pt x="85201" y="603362"/>
                  </a:lnTo>
                  <a:close/>
                </a:path>
                <a:path w="2360295" h="1867535">
                  <a:moveTo>
                    <a:pt x="81490" y="603362"/>
                  </a:moveTo>
                  <a:lnTo>
                    <a:pt x="84649" y="603362"/>
                  </a:lnTo>
                  <a:lnTo>
                    <a:pt x="84649" y="590662"/>
                  </a:lnTo>
                  <a:lnTo>
                    <a:pt x="81332" y="590662"/>
                  </a:lnTo>
                  <a:lnTo>
                    <a:pt x="81490" y="603362"/>
                  </a:lnTo>
                  <a:close/>
                </a:path>
                <a:path w="2360295" h="1867535">
                  <a:moveTo>
                    <a:pt x="72566" y="603362"/>
                  </a:moveTo>
                  <a:lnTo>
                    <a:pt x="79516" y="603362"/>
                  </a:lnTo>
                  <a:lnTo>
                    <a:pt x="81332" y="590662"/>
                  </a:lnTo>
                  <a:lnTo>
                    <a:pt x="71145" y="590662"/>
                  </a:lnTo>
                  <a:lnTo>
                    <a:pt x="72566" y="603362"/>
                  </a:lnTo>
                  <a:close/>
                </a:path>
                <a:path w="2360295" h="1867535">
                  <a:moveTo>
                    <a:pt x="84254" y="616062"/>
                  </a:moveTo>
                  <a:lnTo>
                    <a:pt x="84727" y="616062"/>
                  </a:lnTo>
                  <a:lnTo>
                    <a:pt x="84411" y="603362"/>
                  </a:lnTo>
                  <a:lnTo>
                    <a:pt x="84254" y="603362"/>
                  </a:lnTo>
                  <a:lnTo>
                    <a:pt x="84254" y="616062"/>
                  </a:lnTo>
                  <a:close/>
                </a:path>
                <a:path w="2360295" h="1867535">
                  <a:moveTo>
                    <a:pt x="75567" y="616062"/>
                  </a:moveTo>
                  <a:lnTo>
                    <a:pt x="81648" y="616062"/>
                  </a:lnTo>
                  <a:lnTo>
                    <a:pt x="81964" y="603362"/>
                  </a:lnTo>
                  <a:lnTo>
                    <a:pt x="75172" y="603362"/>
                  </a:lnTo>
                  <a:lnTo>
                    <a:pt x="75567" y="616062"/>
                  </a:lnTo>
                  <a:close/>
                </a:path>
                <a:path w="2360295" h="1867535">
                  <a:moveTo>
                    <a:pt x="74067" y="616062"/>
                  </a:moveTo>
                  <a:lnTo>
                    <a:pt x="74620" y="603362"/>
                  </a:lnTo>
                  <a:lnTo>
                    <a:pt x="73830" y="603362"/>
                  </a:lnTo>
                  <a:lnTo>
                    <a:pt x="74067" y="616062"/>
                  </a:lnTo>
                  <a:close/>
                </a:path>
                <a:path w="2360295" h="1867535">
                  <a:moveTo>
                    <a:pt x="70750" y="616062"/>
                  </a:moveTo>
                  <a:lnTo>
                    <a:pt x="72724" y="616062"/>
                  </a:lnTo>
                  <a:lnTo>
                    <a:pt x="72724" y="603362"/>
                  </a:lnTo>
                  <a:lnTo>
                    <a:pt x="71224" y="603362"/>
                  </a:lnTo>
                  <a:lnTo>
                    <a:pt x="70750" y="616062"/>
                  </a:lnTo>
                  <a:close/>
                </a:path>
                <a:path w="2360295" h="1867535">
                  <a:moveTo>
                    <a:pt x="73435" y="628762"/>
                  </a:moveTo>
                  <a:lnTo>
                    <a:pt x="84254" y="628762"/>
                  </a:lnTo>
                  <a:lnTo>
                    <a:pt x="85122" y="616062"/>
                  </a:lnTo>
                  <a:lnTo>
                    <a:pt x="73988" y="616062"/>
                  </a:lnTo>
                  <a:lnTo>
                    <a:pt x="73435" y="628762"/>
                  </a:lnTo>
                  <a:close/>
                </a:path>
                <a:path w="2360295" h="1867535">
                  <a:moveTo>
                    <a:pt x="84670" y="637831"/>
                  </a:moveTo>
                  <a:lnTo>
                    <a:pt x="85121" y="628762"/>
                  </a:lnTo>
                  <a:lnTo>
                    <a:pt x="84727" y="628762"/>
                  </a:lnTo>
                  <a:lnTo>
                    <a:pt x="84670" y="637831"/>
                  </a:lnTo>
                  <a:close/>
                </a:path>
                <a:path w="2360295" h="1867535">
                  <a:moveTo>
                    <a:pt x="82200" y="641462"/>
                  </a:moveTo>
                  <a:lnTo>
                    <a:pt x="84490" y="641462"/>
                  </a:lnTo>
                  <a:lnTo>
                    <a:pt x="84512" y="637831"/>
                  </a:lnTo>
                  <a:lnTo>
                    <a:pt x="84174" y="628762"/>
                  </a:lnTo>
                  <a:lnTo>
                    <a:pt x="82516" y="628762"/>
                  </a:lnTo>
                  <a:lnTo>
                    <a:pt x="82200" y="641462"/>
                  </a:lnTo>
                  <a:close/>
                </a:path>
                <a:path w="2360295" h="1867535">
                  <a:moveTo>
                    <a:pt x="69724" y="641462"/>
                  </a:moveTo>
                  <a:lnTo>
                    <a:pt x="81569" y="641462"/>
                  </a:lnTo>
                  <a:lnTo>
                    <a:pt x="81569" y="628762"/>
                  </a:lnTo>
                  <a:lnTo>
                    <a:pt x="72883" y="628762"/>
                  </a:lnTo>
                  <a:lnTo>
                    <a:pt x="69724" y="641462"/>
                  </a:lnTo>
                  <a:close/>
                </a:path>
                <a:path w="2360295" h="1867535">
                  <a:moveTo>
                    <a:pt x="84174" y="654162"/>
                  </a:moveTo>
                  <a:lnTo>
                    <a:pt x="86227" y="654162"/>
                  </a:lnTo>
                  <a:lnTo>
                    <a:pt x="84964" y="641462"/>
                  </a:lnTo>
                  <a:lnTo>
                    <a:pt x="83701" y="641462"/>
                  </a:lnTo>
                  <a:lnTo>
                    <a:pt x="83380" y="644330"/>
                  </a:lnTo>
                  <a:lnTo>
                    <a:pt x="84174" y="654162"/>
                  </a:lnTo>
                  <a:close/>
                </a:path>
                <a:path w="2360295" h="1867535">
                  <a:moveTo>
                    <a:pt x="83380" y="644330"/>
                  </a:moveTo>
                  <a:lnTo>
                    <a:pt x="83701" y="641462"/>
                  </a:lnTo>
                  <a:lnTo>
                    <a:pt x="83148" y="641462"/>
                  </a:lnTo>
                  <a:lnTo>
                    <a:pt x="83380" y="644330"/>
                  </a:lnTo>
                  <a:close/>
                </a:path>
                <a:path w="2360295" h="1867535">
                  <a:moveTo>
                    <a:pt x="80226" y="654162"/>
                  </a:moveTo>
                  <a:lnTo>
                    <a:pt x="82279" y="654162"/>
                  </a:lnTo>
                  <a:lnTo>
                    <a:pt x="83380" y="644330"/>
                  </a:lnTo>
                  <a:lnTo>
                    <a:pt x="83148" y="641462"/>
                  </a:lnTo>
                  <a:lnTo>
                    <a:pt x="82200" y="641462"/>
                  </a:lnTo>
                  <a:lnTo>
                    <a:pt x="80226" y="654162"/>
                  </a:lnTo>
                  <a:close/>
                </a:path>
                <a:path w="2360295" h="1867535">
                  <a:moveTo>
                    <a:pt x="79910" y="654162"/>
                  </a:moveTo>
                  <a:lnTo>
                    <a:pt x="80068" y="654162"/>
                  </a:lnTo>
                  <a:lnTo>
                    <a:pt x="80542" y="641462"/>
                  </a:lnTo>
                  <a:lnTo>
                    <a:pt x="79989" y="641462"/>
                  </a:lnTo>
                  <a:lnTo>
                    <a:pt x="79910" y="654162"/>
                  </a:lnTo>
                  <a:close/>
                </a:path>
                <a:path w="2360295" h="1867535">
                  <a:moveTo>
                    <a:pt x="76989" y="654162"/>
                  </a:moveTo>
                  <a:lnTo>
                    <a:pt x="77541" y="654162"/>
                  </a:lnTo>
                  <a:lnTo>
                    <a:pt x="77541" y="641462"/>
                  </a:lnTo>
                  <a:lnTo>
                    <a:pt x="77305" y="641462"/>
                  </a:lnTo>
                  <a:lnTo>
                    <a:pt x="76989" y="654162"/>
                  </a:lnTo>
                  <a:close/>
                </a:path>
                <a:path w="2360295" h="1867535">
                  <a:moveTo>
                    <a:pt x="75409" y="654162"/>
                  </a:moveTo>
                  <a:lnTo>
                    <a:pt x="77305" y="641462"/>
                  </a:lnTo>
                  <a:lnTo>
                    <a:pt x="75488" y="641462"/>
                  </a:lnTo>
                  <a:lnTo>
                    <a:pt x="75409" y="654162"/>
                  </a:lnTo>
                  <a:close/>
                </a:path>
                <a:path w="2360295" h="1867535">
                  <a:moveTo>
                    <a:pt x="71146" y="654162"/>
                  </a:moveTo>
                  <a:lnTo>
                    <a:pt x="74936" y="654162"/>
                  </a:lnTo>
                  <a:lnTo>
                    <a:pt x="75172" y="641462"/>
                  </a:lnTo>
                  <a:lnTo>
                    <a:pt x="70672" y="641462"/>
                  </a:lnTo>
                  <a:lnTo>
                    <a:pt x="71146" y="654162"/>
                  </a:lnTo>
                  <a:close/>
                </a:path>
                <a:path w="2360295" h="1867535">
                  <a:moveTo>
                    <a:pt x="82358" y="666862"/>
                  </a:moveTo>
                  <a:lnTo>
                    <a:pt x="84648" y="666862"/>
                  </a:lnTo>
                  <a:lnTo>
                    <a:pt x="83858" y="654162"/>
                  </a:lnTo>
                  <a:lnTo>
                    <a:pt x="82911" y="654162"/>
                  </a:lnTo>
                  <a:lnTo>
                    <a:pt x="82358" y="666862"/>
                  </a:lnTo>
                  <a:close/>
                </a:path>
                <a:path w="2360295" h="1867535">
                  <a:moveTo>
                    <a:pt x="79831" y="666862"/>
                  </a:moveTo>
                  <a:lnTo>
                    <a:pt x="81568" y="666862"/>
                  </a:lnTo>
                  <a:lnTo>
                    <a:pt x="81884" y="654162"/>
                  </a:lnTo>
                  <a:lnTo>
                    <a:pt x="79673" y="654162"/>
                  </a:lnTo>
                  <a:lnTo>
                    <a:pt x="79831" y="666862"/>
                  </a:lnTo>
                  <a:close/>
                </a:path>
                <a:path w="2360295" h="1867535">
                  <a:moveTo>
                    <a:pt x="77462" y="666862"/>
                  </a:moveTo>
                  <a:lnTo>
                    <a:pt x="79279" y="666862"/>
                  </a:lnTo>
                  <a:lnTo>
                    <a:pt x="79673" y="654162"/>
                  </a:lnTo>
                  <a:lnTo>
                    <a:pt x="76988" y="654162"/>
                  </a:lnTo>
                  <a:lnTo>
                    <a:pt x="77462" y="666862"/>
                  </a:lnTo>
                  <a:close/>
                </a:path>
                <a:path w="2360295" h="1867535">
                  <a:moveTo>
                    <a:pt x="77304" y="679562"/>
                  </a:moveTo>
                  <a:lnTo>
                    <a:pt x="83543" y="679562"/>
                  </a:lnTo>
                  <a:lnTo>
                    <a:pt x="84490" y="666862"/>
                  </a:lnTo>
                  <a:lnTo>
                    <a:pt x="74620" y="666862"/>
                  </a:lnTo>
                  <a:lnTo>
                    <a:pt x="77304" y="679562"/>
                  </a:lnTo>
                  <a:close/>
                </a:path>
                <a:path w="2360295" h="1867535">
                  <a:moveTo>
                    <a:pt x="75883" y="692262"/>
                  </a:moveTo>
                  <a:lnTo>
                    <a:pt x="84095" y="692262"/>
                  </a:lnTo>
                  <a:lnTo>
                    <a:pt x="83385" y="679562"/>
                  </a:lnTo>
                  <a:lnTo>
                    <a:pt x="72882" y="679562"/>
                  </a:lnTo>
                  <a:lnTo>
                    <a:pt x="75883" y="692262"/>
                  </a:lnTo>
                  <a:close/>
                </a:path>
                <a:path w="2360295" h="1867535">
                  <a:moveTo>
                    <a:pt x="76278" y="704962"/>
                  </a:moveTo>
                  <a:lnTo>
                    <a:pt x="84332" y="704962"/>
                  </a:lnTo>
                  <a:lnTo>
                    <a:pt x="84253" y="692262"/>
                  </a:lnTo>
                  <a:lnTo>
                    <a:pt x="76357" y="692262"/>
                  </a:lnTo>
                  <a:lnTo>
                    <a:pt x="76278" y="704962"/>
                  </a:lnTo>
                  <a:close/>
                </a:path>
                <a:path w="2360295" h="1867535">
                  <a:moveTo>
                    <a:pt x="74461" y="704962"/>
                  </a:moveTo>
                  <a:lnTo>
                    <a:pt x="74777" y="704962"/>
                  </a:lnTo>
                  <a:lnTo>
                    <a:pt x="75409" y="692262"/>
                  </a:lnTo>
                  <a:lnTo>
                    <a:pt x="73988" y="692262"/>
                  </a:lnTo>
                  <a:lnTo>
                    <a:pt x="74461" y="704962"/>
                  </a:lnTo>
                  <a:close/>
                </a:path>
                <a:path w="2360295" h="1867535">
                  <a:moveTo>
                    <a:pt x="71619" y="717662"/>
                  </a:moveTo>
                  <a:lnTo>
                    <a:pt x="83700" y="717662"/>
                  </a:lnTo>
                  <a:lnTo>
                    <a:pt x="85358" y="704962"/>
                  </a:lnTo>
                  <a:lnTo>
                    <a:pt x="71382" y="704962"/>
                  </a:lnTo>
                  <a:lnTo>
                    <a:pt x="71619" y="717662"/>
                  </a:lnTo>
                  <a:close/>
                </a:path>
                <a:path w="2360295" h="1867535">
                  <a:moveTo>
                    <a:pt x="83779" y="730362"/>
                  </a:moveTo>
                  <a:lnTo>
                    <a:pt x="84569" y="730362"/>
                  </a:lnTo>
                  <a:lnTo>
                    <a:pt x="84885" y="717662"/>
                  </a:lnTo>
                  <a:lnTo>
                    <a:pt x="82989" y="717662"/>
                  </a:lnTo>
                  <a:lnTo>
                    <a:pt x="83779" y="730362"/>
                  </a:lnTo>
                  <a:close/>
                </a:path>
                <a:path w="2360295" h="1867535">
                  <a:moveTo>
                    <a:pt x="71619" y="730362"/>
                  </a:moveTo>
                  <a:lnTo>
                    <a:pt x="82832" y="730362"/>
                  </a:lnTo>
                  <a:lnTo>
                    <a:pt x="82042" y="717662"/>
                  </a:lnTo>
                  <a:lnTo>
                    <a:pt x="70593" y="717662"/>
                  </a:lnTo>
                  <a:lnTo>
                    <a:pt x="71619" y="730362"/>
                  </a:lnTo>
                  <a:close/>
                </a:path>
                <a:path w="2360295" h="1867535">
                  <a:moveTo>
                    <a:pt x="83148" y="741248"/>
                  </a:moveTo>
                  <a:lnTo>
                    <a:pt x="87886" y="730362"/>
                  </a:lnTo>
                  <a:lnTo>
                    <a:pt x="83622" y="730362"/>
                  </a:lnTo>
                  <a:lnTo>
                    <a:pt x="83148" y="741248"/>
                  </a:lnTo>
                  <a:close/>
                </a:path>
                <a:path w="2360295" h="1867535">
                  <a:moveTo>
                    <a:pt x="74856" y="743062"/>
                  </a:moveTo>
                  <a:lnTo>
                    <a:pt x="81253" y="743062"/>
                  </a:lnTo>
                  <a:lnTo>
                    <a:pt x="81253" y="730362"/>
                  </a:lnTo>
                  <a:lnTo>
                    <a:pt x="75725" y="730362"/>
                  </a:lnTo>
                  <a:lnTo>
                    <a:pt x="74856" y="743062"/>
                  </a:lnTo>
                  <a:close/>
                </a:path>
                <a:path w="2360295" h="1867535">
                  <a:moveTo>
                    <a:pt x="72330" y="743062"/>
                  </a:moveTo>
                  <a:lnTo>
                    <a:pt x="74067" y="743062"/>
                  </a:lnTo>
                  <a:lnTo>
                    <a:pt x="73593" y="730362"/>
                  </a:lnTo>
                  <a:lnTo>
                    <a:pt x="72330" y="730362"/>
                  </a:lnTo>
                  <a:lnTo>
                    <a:pt x="72330" y="743062"/>
                  </a:lnTo>
                  <a:close/>
                </a:path>
                <a:path w="2360295" h="1867535">
                  <a:moveTo>
                    <a:pt x="70908" y="743062"/>
                  </a:moveTo>
                  <a:lnTo>
                    <a:pt x="72014" y="743062"/>
                  </a:lnTo>
                  <a:lnTo>
                    <a:pt x="71777" y="730362"/>
                  </a:lnTo>
                  <a:lnTo>
                    <a:pt x="70908" y="743062"/>
                  </a:lnTo>
                  <a:close/>
                </a:path>
                <a:path w="2360295" h="1867535">
                  <a:moveTo>
                    <a:pt x="82358" y="743062"/>
                  </a:moveTo>
                  <a:lnTo>
                    <a:pt x="83069" y="743062"/>
                  </a:lnTo>
                  <a:lnTo>
                    <a:pt x="83148" y="741248"/>
                  </a:lnTo>
                  <a:lnTo>
                    <a:pt x="82358" y="743062"/>
                  </a:lnTo>
                  <a:close/>
                </a:path>
                <a:path w="2360295" h="1867535">
                  <a:moveTo>
                    <a:pt x="84727" y="755762"/>
                  </a:moveTo>
                  <a:lnTo>
                    <a:pt x="85991" y="755762"/>
                  </a:lnTo>
                  <a:lnTo>
                    <a:pt x="85754" y="743062"/>
                  </a:lnTo>
                  <a:lnTo>
                    <a:pt x="84490" y="743062"/>
                  </a:lnTo>
                  <a:lnTo>
                    <a:pt x="84727" y="755762"/>
                  </a:lnTo>
                  <a:close/>
                </a:path>
                <a:path w="2360295" h="1867535">
                  <a:moveTo>
                    <a:pt x="71382" y="755762"/>
                  </a:moveTo>
                  <a:lnTo>
                    <a:pt x="82832" y="755762"/>
                  </a:lnTo>
                  <a:lnTo>
                    <a:pt x="82832" y="743062"/>
                  </a:lnTo>
                  <a:lnTo>
                    <a:pt x="70592" y="743062"/>
                  </a:lnTo>
                  <a:lnTo>
                    <a:pt x="71382" y="755762"/>
                  </a:lnTo>
                  <a:close/>
                </a:path>
                <a:path w="2360295" h="1867535">
                  <a:moveTo>
                    <a:pt x="72724" y="768462"/>
                  </a:moveTo>
                  <a:lnTo>
                    <a:pt x="86859" y="768462"/>
                  </a:lnTo>
                  <a:lnTo>
                    <a:pt x="85438" y="755762"/>
                  </a:lnTo>
                  <a:lnTo>
                    <a:pt x="75251" y="755762"/>
                  </a:lnTo>
                  <a:lnTo>
                    <a:pt x="72724" y="768462"/>
                  </a:lnTo>
                  <a:close/>
                </a:path>
                <a:path w="2360295" h="1867535">
                  <a:moveTo>
                    <a:pt x="72309" y="768213"/>
                  </a:moveTo>
                  <a:lnTo>
                    <a:pt x="75251" y="755762"/>
                  </a:lnTo>
                  <a:lnTo>
                    <a:pt x="74540" y="755762"/>
                  </a:lnTo>
                  <a:lnTo>
                    <a:pt x="72305" y="768160"/>
                  </a:lnTo>
                  <a:close/>
                </a:path>
                <a:path w="2360295" h="1867535">
                  <a:moveTo>
                    <a:pt x="72151" y="766253"/>
                  </a:moveTo>
                  <a:lnTo>
                    <a:pt x="72803" y="755762"/>
                  </a:lnTo>
                  <a:lnTo>
                    <a:pt x="71303" y="755762"/>
                  </a:lnTo>
                  <a:lnTo>
                    <a:pt x="72151" y="766253"/>
                  </a:lnTo>
                  <a:close/>
                </a:path>
                <a:path w="2360295" h="1867535">
                  <a:moveTo>
                    <a:pt x="72013" y="768462"/>
                  </a:moveTo>
                  <a:lnTo>
                    <a:pt x="72250" y="768462"/>
                  </a:lnTo>
                  <a:lnTo>
                    <a:pt x="72305" y="768160"/>
                  </a:lnTo>
                  <a:lnTo>
                    <a:pt x="72151" y="766253"/>
                  </a:lnTo>
                  <a:lnTo>
                    <a:pt x="72013" y="768462"/>
                  </a:lnTo>
                  <a:close/>
                </a:path>
                <a:path w="2360295" h="1867535">
                  <a:moveTo>
                    <a:pt x="72250" y="768462"/>
                  </a:moveTo>
                  <a:lnTo>
                    <a:pt x="72309" y="768213"/>
                  </a:lnTo>
                  <a:lnTo>
                    <a:pt x="72250" y="768462"/>
                  </a:lnTo>
                  <a:close/>
                </a:path>
                <a:path w="2360295" h="1867535">
                  <a:moveTo>
                    <a:pt x="78726" y="781162"/>
                  </a:moveTo>
                  <a:lnTo>
                    <a:pt x="85991" y="781162"/>
                  </a:lnTo>
                  <a:lnTo>
                    <a:pt x="85596" y="768462"/>
                  </a:lnTo>
                  <a:lnTo>
                    <a:pt x="78489" y="768462"/>
                  </a:lnTo>
                  <a:lnTo>
                    <a:pt x="78726" y="781162"/>
                  </a:lnTo>
                  <a:close/>
                </a:path>
                <a:path w="2360295" h="1867535">
                  <a:moveTo>
                    <a:pt x="77225" y="781162"/>
                  </a:moveTo>
                  <a:lnTo>
                    <a:pt x="77541" y="781162"/>
                  </a:lnTo>
                  <a:lnTo>
                    <a:pt x="78489" y="768462"/>
                  </a:lnTo>
                  <a:lnTo>
                    <a:pt x="75409" y="768462"/>
                  </a:lnTo>
                  <a:lnTo>
                    <a:pt x="77225" y="781162"/>
                  </a:lnTo>
                  <a:close/>
                </a:path>
                <a:path w="2360295" h="1867535">
                  <a:moveTo>
                    <a:pt x="69092" y="781162"/>
                  </a:moveTo>
                  <a:lnTo>
                    <a:pt x="70908" y="781162"/>
                  </a:lnTo>
                  <a:lnTo>
                    <a:pt x="69250" y="768462"/>
                  </a:lnTo>
                  <a:lnTo>
                    <a:pt x="68855" y="768462"/>
                  </a:lnTo>
                  <a:lnTo>
                    <a:pt x="69092" y="781162"/>
                  </a:lnTo>
                  <a:close/>
                </a:path>
                <a:path w="2360295" h="1867535">
                  <a:moveTo>
                    <a:pt x="79357" y="793862"/>
                  </a:moveTo>
                  <a:lnTo>
                    <a:pt x="85517" y="793862"/>
                  </a:lnTo>
                  <a:lnTo>
                    <a:pt x="87096" y="781162"/>
                  </a:lnTo>
                  <a:lnTo>
                    <a:pt x="80383" y="781162"/>
                  </a:lnTo>
                  <a:lnTo>
                    <a:pt x="79357" y="793862"/>
                  </a:lnTo>
                  <a:close/>
                </a:path>
                <a:path w="2360295" h="1867535">
                  <a:moveTo>
                    <a:pt x="73513" y="793862"/>
                  </a:moveTo>
                  <a:lnTo>
                    <a:pt x="75961" y="793862"/>
                  </a:lnTo>
                  <a:lnTo>
                    <a:pt x="74619" y="781162"/>
                  </a:lnTo>
                  <a:lnTo>
                    <a:pt x="73513" y="793862"/>
                  </a:lnTo>
                  <a:close/>
                </a:path>
                <a:path w="2360295" h="1867535">
                  <a:moveTo>
                    <a:pt x="72566" y="793862"/>
                  </a:moveTo>
                  <a:lnTo>
                    <a:pt x="73513" y="793862"/>
                  </a:lnTo>
                  <a:lnTo>
                    <a:pt x="72882" y="781162"/>
                  </a:lnTo>
                  <a:lnTo>
                    <a:pt x="72566" y="793862"/>
                  </a:lnTo>
                  <a:close/>
                </a:path>
                <a:path w="2360295" h="1867535">
                  <a:moveTo>
                    <a:pt x="70513" y="793862"/>
                  </a:moveTo>
                  <a:lnTo>
                    <a:pt x="71619" y="793862"/>
                  </a:lnTo>
                  <a:lnTo>
                    <a:pt x="71382" y="781162"/>
                  </a:lnTo>
                  <a:lnTo>
                    <a:pt x="70355" y="781162"/>
                  </a:lnTo>
                  <a:lnTo>
                    <a:pt x="70513" y="793862"/>
                  </a:lnTo>
                  <a:close/>
                </a:path>
                <a:path w="2360295" h="1867535">
                  <a:moveTo>
                    <a:pt x="78173" y="806562"/>
                  </a:moveTo>
                  <a:lnTo>
                    <a:pt x="85201" y="806562"/>
                  </a:lnTo>
                  <a:lnTo>
                    <a:pt x="85912" y="793862"/>
                  </a:lnTo>
                  <a:lnTo>
                    <a:pt x="78567" y="793862"/>
                  </a:lnTo>
                  <a:lnTo>
                    <a:pt x="78173" y="806562"/>
                  </a:lnTo>
                  <a:close/>
                </a:path>
                <a:path w="2360295" h="1867535">
                  <a:moveTo>
                    <a:pt x="75804" y="806562"/>
                  </a:moveTo>
                  <a:lnTo>
                    <a:pt x="77778" y="806562"/>
                  </a:lnTo>
                  <a:lnTo>
                    <a:pt x="77936" y="793862"/>
                  </a:lnTo>
                  <a:lnTo>
                    <a:pt x="75725" y="793862"/>
                  </a:lnTo>
                  <a:lnTo>
                    <a:pt x="75804" y="806562"/>
                  </a:lnTo>
                  <a:close/>
                </a:path>
                <a:path w="2360295" h="1867535">
                  <a:moveTo>
                    <a:pt x="71540" y="806562"/>
                  </a:moveTo>
                  <a:lnTo>
                    <a:pt x="71934" y="806562"/>
                  </a:lnTo>
                  <a:lnTo>
                    <a:pt x="74540" y="793862"/>
                  </a:lnTo>
                  <a:lnTo>
                    <a:pt x="72250" y="793862"/>
                  </a:lnTo>
                  <a:lnTo>
                    <a:pt x="71540" y="806562"/>
                  </a:lnTo>
                  <a:close/>
                </a:path>
                <a:path w="2360295" h="1867535">
                  <a:moveTo>
                    <a:pt x="81648" y="819262"/>
                  </a:moveTo>
                  <a:lnTo>
                    <a:pt x="82359" y="819262"/>
                  </a:lnTo>
                  <a:lnTo>
                    <a:pt x="82517" y="806562"/>
                  </a:lnTo>
                  <a:lnTo>
                    <a:pt x="80937" y="806562"/>
                  </a:lnTo>
                  <a:lnTo>
                    <a:pt x="81648" y="819262"/>
                  </a:lnTo>
                  <a:close/>
                </a:path>
                <a:path w="2360295" h="1867535">
                  <a:moveTo>
                    <a:pt x="72250" y="819262"/>
                  </a:moveTo>
                  <a:lnTo>
                    <a:pt x="80227" y="819262"/>
                  </a:lnTo>
                  <a:lnTo>
                    <a:pt x="80937" y="806562"/>
                  </a:lnTo>
                  <a:lnTo>
                    <a:pt x="71619" y="806562"/>
                  </a:lnTo>
                  <a:lnTo>
                    <a:pt x="72250" y="819262"/>
                  </a:lnTo>
                  <a:close/>
                </a:path>
                <a:path w="2360295" h="1867535">
                  <a:moveTo>
                    <a:pt x="86070" y="831962"/>
                  </a:moveTo>
                  <a:lnTo>
                    <a:pt x="85754" y="819262"/>
                  </a:lnTo>
                  <a:lnTo>
                    <a:pt x="84648" y="819262"/>
                  </a:lnTo>
                  <a:lnTo>
                    <a:pt x="86070" y="831962"/>
                  </a:lnTo>
                  <a:close/>
                </a:path>
                <a:path w="2360295" h="1867535">
                  <a:moveTo>
                    <a:pt x="81727" y="831962"/>
                  </a:moveTo>
                  <a:lnTo>
                    <a:pt x="83306" y="831962"/>
                  </a:lnTo>
                  <a:lnTo>
                    <a:pt x="81964" y="819262"/>
                  </a:lnTo>
                  <a:lnTo>
                    <a:pt x="81727" y="821376"/>
                  </a:lnTo>
                  <a:lnTo>
                    <a:pt x="81727" y="831962"/>
                  </a:lnTo>
                  <a:close/>
                </a:path>
                <a:path w="2360295" h="1867535">
                  <a:moveTo>
                    <a:pt x="81727" y="821376"/>
                  </a:moveTo>
                  <a:lnTo>
                    <a:pt x="81963" y="819262"/>
                  </a:lnTo>
                  <a:lnTo>
                    <a:pt x="81727" y="819262"/>
                  </a:lnTo>
                  <a:lnTo>
                    <a:pt x="81727" y="821376"/>
                  </a:lnTo>
                  <a:close/>
                </a:path>
                <a:path w="2360295" h="1867535">
                  <a:moveTo>
                    <a:pt x="74383" y="831962"/>
                  </a:moveTo>
                  <a:lnTo>
                    <a:pt x="80542" y="831962"/>
                  </a:lnTo>
                  <a:lnTo>
                    <a:pt x="81727" y="821376"/>
                  </a:lnTo>
                  <a:lnTo>
                    <a:pt x="81727" y="819262"/>
                  </a:lnTo>
                  <a:lnTo>
                    <a:pt x="74856" y="819262"/>
                  </a:lnTo>
                  <a:lnTo>
                    <a:pt x="74383" y="831962"/>
                  </a:lnTo>
                  <a:close/>
                </a:path>
                <a:path w="2360295" h="1867535">
                  <a:moveTo>
                    <a:pt x="83543" y="844662"/>
                  </a:moveTo>
                  <a:lnTo>
                    <a:pt x="85122" y="844662"/>
                  </a:lnTo>
                  <a:lnTo>
                    <a:pt x="83464" y="831962"/>
                  </a:lnTo>
                  <a:lnTo>
                    <a:pt x="83148" y="831962"/>
                  </a:lnTo>
                  <a:lnTo>
                    <a:pt x="83543" y="844662"/>
                  </a:lnTo>
                  <a:close/>
                </a:path>
                <a:path w="2360295" h="1867535">
                  <a:moveTo>
                    <a:pt x="77226" y="844662"/>
                  </a:moveTo>
                  <a:lnTo>
                    <a:pt x="81411" y="844662"/>
                  </a:lnTo>
                  <a:lnTo>
                    <a:pt x="81490" y="831962"/>
                  </a:lnTo>
                  <a:lnTo>
                    <a:pt x="76594" y="831962"/>
                  </a:lnTo>
                  <a:lnTo>
                    <a:pt x="77226" y="844662"/>
                  </a:lnTo>
                  <a:close/>
                </a:path>
                <a:path w="2360295" h="1867535">
                  <a:moveTo>
                    <a:pt x="75015" y="857362"/>
                  </a:moveTo>
                  <a:lnTo>
                    <a:pt x="84806" y="857362"/>
                  </a:lnTo>
                  <a:lnTo>
                    <a:pt x="85043" y="844662"/>
                  </a:lnTo>
                  <a:lnTo>
                    <a:pt x="74778" y="844662"/>
                  </a:lnTo>
                  <a:lnTo>
                    <a:pt x="75015" y="857362"/>
                  </a:lnTo>
                  <a:close/>
                </a:path>
                <a:path w="2360295" h="1867535">
                  <a:moveTo>
                    <a:pt x="73751" y="857362"/>
                  </a:moveTo>
                  <a:lnTo>
                    <a:pt x="74304" y="857362"/>
                  </a:lnTo>
                  <a:lnTo>
                    <a:pt x="74462" y="844662"/>
                  </a:lnTo>
                  <a:lnTo>
                    <a:pt x="72883" y="844662"/>
                  </a:lnTo>
                  <a:lnTo>
                    <a:pt x="73751" y="857362"/>
                  </a:lnTo>
                  <a:close/>
                </a:path>
                <a:path w="2360295" h="1867535">
                  <a:moveTo>
                    <a:pt x="83464" y="870062"/>
                  </a:moveTo>
                  <a:lnTo>
                    <a:pt x="84806" y="870062"/>
                  </a:lnTo>
                  <a:lnTo>
                    <a:pt x="84332" y="857362"/>
                  </a:lnTo>
                  <a:lnTo>
                    <a:pt x="83306" y="857362"/>
                  </a:lnTo>
                  <a:lnTo>
                    <a:pt x="83464" y="870062"/>
                  </a:lnTo>
                  <a:close/>
                </a:path>
                <a:path w="2360295" h="1867535">
                  <a:moveTo>
                    <a:pt x="77778" y="870062"/>
                  </a:moveTo>
                  <a:lnTo>
                    <a:pt x="82200" y="870062"/>
                  </a:lnTo>
                  <a:lnTo>
                    <a:pt x="82595" y="857362"/>
                  </a:lnTo>
                  <a:lnTo>
                    <a:pt x="80147" y="857362"/>
                  </a:lnTo>
                  <a:lnTo>
                    <a:pt x="77778" y="870062"/>
                  </a:lnTo>
                  <a:close/>
                </a:path>
                <a:path w="2360295" h="1867535">
                  <a:moveTo>
                    <a:pt x="70672" y="870062"/>
                  </a:moveTo>
                  <a:lnTo>
                    <a:pt x="76831" y="870062"/>
                  </a:lnTo>
                  <a:lnTo>
                    <a:pt x="77305" y="857362"/>
                  </a:lnTo>
                  <a:lnTo>
                    <a:pt x="70672" y="857362"/>
                  </a:lnTo>
                  <a:lnTo>
                    <a:pt x="70672" y="870062"/>
                  </a:lnTo>
                  <a:close/>
                </a:path>
                <a:path w="2360295" h="1867535">
                  <a:moveTo>
                    <a:pt x="83068" y="882762"/>
                  </a:moveTo>
                  <a:lnTo>
                    <a:pt x="84569" y="882762"/>
                  </a:lnTo>
                  <a:lnTo>
                    <a:pt x="84569" y="870062"/>
                  </a:lnTo>
                  <a:lnTo>
                    <a:pt x="83227" y="870062"/>
                  </a:lnTo>
                  <a:lnTo>
                    <a:pt x="83068" y="882762"/>
                  </a:lnTo>
                  <a:close/>
                </a:path>
                <a:path w="2360295" h="1867535">
                  <a:moveTo>
                    <a:pt x="79437" y="882762"/>
                  </a:moveTo>
                  <a:lnTo>
                    <a:pt x="81410" y="882762"/>
                  </a:lnTo>
                  <a:lnTo>
                    <a:pt x="83227" y="870062"/>
                  </a:lnTo>
                  <a:lnTo>
                    <a:pt x="78726" y="870062"/>
                  </a:lnTo>
                  <a:lnTo>
                    <a:pt x="79437" y="882762"/>
                  </a:lnTo>
                  <a:close/>
                </a:path>
                <a:path w="2360295" h="1867535">
                  <a:moveTo>
                    <a:pt x="78331" y="882762"/>
                  </a:moveTo>
                  <a:lnTo>
                    <a:pt x="78726" y="870062"/>
                  </a:lnTo>
                  <a:lnTo>
                    <a:pt x="75962" y="870062"/>
                  </a:lnTo>
                  <a:lnTo>
                    <a:pt x="78331" y="882762"/>
                  </a:lnTo>
                  <a:close/>
                </a:path>
                <a:path w="2360295" h="1867535">
                  <a:moveTo>
                    <a:pt x="75094" y="882762"/>
                  </a:moveTo>
                  <a:lnTo>
                    <a:pt x="76594" y="882762"/>
                  </a:lnTo>
                  <a:lnTo>
                    <a:pt x="75962" y="870062"/>
                  </a:lnTo>
                  <a:lnTo>
                    <a:pt x="75646" y="870062"/>
                  </a:lnTo>
                  <a:lnTo>
                    <a:pt x="75094" y="882762"/>
                  </a:lnTo>
                  <a:close/>
                </a:path>
                <a:path w="2360295" h="1867535">
                  <a:moveTo>
                    <a:pt x="83543" y="895462"/>
                  </a:moveTo>
                  <a:lnTo>
                    <a:pt x="84964" y="895462"/>
                  </a:lnTo>
                  <a:lnTo>
                    <a:pt x="84648" y="882762"/>
                  </a:lnTo>
                  <a:lnTo>
                    <a:pt x="83385" y="882762"/>
                  </a:lnTo>
                  <a:lnTo>
                    <a:pt x="83543" y="895462"/>
                  </a:lnTo>
                  <a:close/>
                </a:path>
                <a:path w="2360295" h="1867535">
                  <a:moveTo>
                    <a:pt x="75567" y="895462"/>
                  </a:moveTo>
                  <a:lnTo>
                    <a:pt x="83543" y="895462"/>
                  </a:lnTo>
                  <a:lnTo>
                    <a:pt x="82358" y="882762"/>
                  </a:lnTo>
                  <a:lnTo>
                    <a:pt x="76752" y="882762"/>
                  </a:lnTo>
                  <a:lnTo>
                    <a:pt x="75567" y="895462"/>
                  </a:lnTo>
                  <a:close/>
                </a:path>
                <a:path w="2360295" h="1867535">
                  <a:moveTo>
                    <a:pt x="84332" y="908162"/>
                  </a:moveTo>
                  <a:lnTo>
                    <a:pt x="84490" y="908162"/>
                  </a:lnTo>
                  <a:lnTo>
                    <a:pt x="85201" y="895462"/>
                  </a:lnTo>
                  <a:lnTo>
                    <a:pt x="84569" y="895462"/>
                  </a:lnTo>
                  <a:lnTo>
                    <a:pt x="84332" y="908162"/>
                  </a:lnTo>
                  <a:close/>
                </a:path>
                <a:path w="2360295" h="1867535">
                  <a:moveTo>
                    <a:pt x="75093" y="908162"/>
                  </a:moveTo>
                  <a:lnTo>
                    <a:pt x="83938" y="908162"/>
                  </a:lnTo>
                  <a:lnTo>
                    <a:pt x="83622" y="895462"/>
                  </a:lnTo>
                  <a:lnTo>
                    <a:pt x="72250" y="895462"/>
                  </a:lnTo>
                  <a:lnTo>
                    <a:pt x="75093" y="908162"/>
                  </a:lnTo>
                  <a:close/>
                </a:path>
                <a:path w="2360295" h="1867535">
                  <a:moveTo>
                    <a:pt x="72487" y="920862"/>
                  </a:moveTo>
                  <a:lnTo>
                    <a:pt x="85043" y="920862"/>
                  </a:lnTo>
                  <a:lnTo>
                    <a:pt x="83858" y="908162"/>
                  </a:lnTo>
                  <a:lnTo>
                    <a:pt x="73435" y="908162"/>
                  </a:lnTo>
                  <a:lnTo>
                    <a:pt x="72798" y="910858"/>
                  </a:lnTo>
                  <a:lnTo>
                    <a:pt x="72487" y="920862"/>
                  </a:lnTo>
                  <a:close/>
                </a:path>
                <a:path w="2360295" h="1867535">
                  <a:moveTo>
                    <a:pt x="72798" y="910858"/>
                  </a:moveTo>
                  <a:lnTo>
                    <a:pt x="73435" y="908162"/>
                  </a:lnTo>
                  <a:lnTo>
                    <a:pt x="72882" y="908162"/>
                  </a:lnTo>
                  <a:lnTo>
                    <a:pt x="72798" y="910858"/>
                  </a:lnTo>
                  <a:close/>
                </a:path>
                <a:path w="2360295" h="1867535">
                  <a:moveTo>
                    <a:pt x="71077" y="918141"/>
                  </a:moveTo>
                  <a:lnTo>
                    <a:pt x="72798" y="910858"/>
                  </a:lnTo>
                  <a:lnTo>
                    <a:pt x="72882" y="908162"/>
                  </a:lnTo>
                  <a:lnTo>
                    <a:pt x="70829" y="908162"/>
                  </a:lnTo>
                  <a:lnTo>
                    <a:pt x="71077" y="918141"/>
                  </a:lnTo>
                  <a:close/>
                </a:path>
                <a:path w="2360295" h="1867535">
                  <a:moveTo>
                    <a:pt x="70434" y="920862"/>
                  </a:moveTo>
                  <a:lnTo>
                    <a:pt x="71145" y="920862"/>
                  </a:lnTo>
                  <a:lnTo>
                    <a:pt x="71077" y="918141"/>
                  </a:lnTo>
                  <a:lnTo>
                    <a:pt x="70434" y="920862"/>
                  </a:lnTo>
                  <a:close/>
                </a:path>
                <a:path w="2360295" h="1867535">
                  <a:moveTo>
                    <a:pt x="75962" y="933562"/>
                  </a:moveTo>
                  <a:lnTo>
                    <a:pt x="85358" y="933562"/>
                  </a:lnTo>
                  <a:lnTo>
                    <a:pt x="83858" y="920862"/>
                  </a:lnTo>
                  <a:lnTo>
                    <a:pt x="75962" y="920862"/>
                  </a:lnTo>
                  <a:lnTo>
                    <a:pt x="75962" y="933562"/>
                  </a:lnTo>
                  <a:close/>
                </a:path>
                <a:path w="2360295" h="1867535">
                  <a:moveTo>
                    <a:pt x="84332" y="946262"/>
                  </a:moveTo>
                  <a:lnTo>
                    <a:pt x="85595" y="946262"/>
                  </a:lnTo>
                  <a:lnTo>
                    <a:pt x="85595" y="933562"/>
                  </a:lnTo>
                  <a:lnTo>
                    <a:pt x="84806" y="933562"/>
                  </a:lnTo>
                  <a:lnTo>
                    <a:pt x="84332" y="946262"/>
                  </a:lnTo>
                  <a:close/>
                </a:path>
                <a:path w="2360295" h="1867535">
                  <a:moveTo>
                    <a:pt x="76673" y="946262"/>
                  </a:moveTo>
                  <a:lnTo>
                    <a:pt x="84332" y="946262"/>
                  </a:lnTo>
                  <a:lnTo>
                    <a:pt x="83937" y="933562"/>
                  </a:lnTo>
                  <a:lnTo>
                    <a:pt x="78015" y="933562"/>
                  </a:lnTo>
                  <a:lnTo>
                    <a:pt x="76673" y="946262"/>
                  </a:lnTo>
                  <a:close/>
                </a:path>
                <a:path w="2360295" h="1867535">
                  <a:moveTo>
                    <a:pt x="70434" y="946262"/>
                  </a:moveTo>
                  <a:lnTo>
                    <a:pt x="71777" y="946262"/>
                  </a:lnTo>
                  <a:lnTo>
                    <a:pt x="71224" y="933562"/>
                  </a:lnTo>
                  <a:lnTo>
                    <a:pt x="70513" y="933562"/>
                  </a:lnTo>
                  <a:lnTo>
                    <a:pt x="70434" y="946262"/>
                  </a:lnTo>
                  <a:close/>
                </a:path>
                <a:path w="2360295" h="1867535">
                  <a:moveTo>
                    <a:pt x="83227" y="958962"/>
                  </a:moveTo>
                  <a:lnTo>
                    <a:pt x="84841" y="947675"/>
                  </a:lnTo>
                  <a:lnTo>
                    <a:pt x="84964" y="946262"/>
                  </a:lnTo>
                  <a:lnTo>
                    <a:pt x="82042" y="946262"/>
                  </a:lnTo>
                  <a:lnTo>
                    <a:pt x="83227" y="958962"/>
                  </a:lnTo>
                  <a:close/>
                </a:path>
                <a:path w="2360295" h="1867535">
                  <a:moveTo>
                    <a:pt x="80542" y="958962"/>
                  </a:moveTo>
                  <a:lnTo>
                    <a:pt x="82042" y="946262"/>
                  </a:lnTo>
                  <a:lnTo>
                    <a:pt x="80226" y="946262"/>
                  </a:lnTo>
                  <a:lnTo>
                    <a:pt x="80542" y="958962"/>
                  </a:lnTo>
                  <a:close/>
                </a:path>
                <a:path w="2360295" h="1867535">
                  <a:moveTo>
                    <a:pt x="73435" y="958962"/>
                  </a:moveTo>
                  <a:lnTo>
                    <a:pt x="79989" y="958962"/>
                  </a:lnTo>
                  <a:lnTo>
                    <a:pt x="80226" y="946262"/>
                  </a:lnTo>
                  <a:lnTo>
                    <a:pt x="74620" y="946262"/>
                  </a:lnTo>
                  <a:lnTo>
                    <a:pt x="73435" y="958962"/>
                  </a:lnTo>
                  <a:close/>
                </a:path>
                <a:path w="2360295" h="1867535">
                  <a:moveTo>
                    <a:pt x="85043" y="958962"/>
                  </a:moveTo>
                  <a:lnTo>
                    <a:pt x="85675" y="958962"/>
                  </a:lnTo>
                  <a:lnTo>
                    <a:pt x="85043" y="947675"/>
                  </a:lnTo>
                  <a:lnTo>
                    <a:pt x="85043" y="958962"/>
                  </a:lnTo>
                  <a:close/>
                </a:path>
                <a:path w="2360295" h="1867535">
                  <a:moveTo>
                    <a:pt x="77699" y="971662"/>
                  </a:moveTo>
                  <a:lnTo>
                    <a:pt x="85833" y="971662"/>
                  </a:lnTo>
                  <a:lnTo>
                    <a:pt x="87254" y="958962"/>
                  </a:lnTo>
                  <a:lnTo>
                    <a:pt x="77541" y="958962"/>
                  </a:lnTo>
                  <a:lnTo>
                    <a:pt x="77699" y="971662"/>
                  </a:lnTo>
                  <a:close/>
                </a:path>
                <a:path w="2360295" h="1867535">
                  <a:moveTo>
                    <a:pt x="75646" y="971662"/>
                  </a:moveTo>
                  <a:lnTo>
                    <a:pt x="76357" y="971662"/>
                  </a:lnTo>
                  <a:lnTo>
                    <a:pt x="75962" y="958962"/>
                  </a:lnTo>
                  <a:lnTo>
                    <a:pt x="75646" y="971662"/>
                  </a:lnTo>
                  <a:close/>
                </a:path>
                <a:path w="2360295" h="1867535">
                  <a:moveTo>
                    <a:pt x="73514" y="971662"/>
                  </a:moveTo>
                  <a:lnTo>
                    <a:pt x="73356" y="958962"/>
                  </a:lnTo>
                  <a:lnTo>
                    <a:pt x="71145" y="958962"/>
                  </a:lnTo>
                  <a:lnTo>
                    <a:pt x="73514" y="971662"/>
                  </a:lnTo>
                  <a:close/>
                </a:path>
                <a:path w="2360295" h="1867535">
                  <a:moveTo>
                    <a:pt x="73040" y="984362"/>
                  </a:moveTo>
                  <a:lnTo>
                    <a:pt x="85438" y="984362"/>
                  </a:lnTo>
                  <a:lnTo>
                    <a:pt x="85832" y="971662"/>
                  </a:lnTo>
                  <a:lnTo>
                    <a:pt x="74777" y="971662"/>
                  </a:lnTo>
                  <a:lnTo>
                    <a:pt x="73040" y="984362"/>
                  </a:lnTo>
                  <a:close/>
                </a:path>
                <a:path w="2360295" h="1867535">
                  <a:moveTo>
                    <a:pt x="83069" y="997062"/>
                  </a:moveTo>
                  <a:lnTo>
                    <a:pt x="85201" y="997062"/>
                  </a:lnTo>
                  <a:lnTo>
                    <a:pt x="84648" y="984362"/>
                  </a:lnTo>
                  <a:lnTo>
                    <a:pt x="83069" y="997062"/>
                  </a:lnTo>
                  <a:close/>
                </a:path>
                <a:path w="2360295" h="1867535">
                  <a:moveTo>
                    <a:pt x="80674" y="995004"/>
                  </a:moveTo>
                  <a:lnTo>
                    <a:pt x="82990" y="984362"/>
                  </a:lnTo>
                  <a:lnTo>
                    <a:pt x="80542" y="984362"/>
                  </a:lnTo>
                  <a:lnTo>
                    <a:pt x="80674" y="995004"/>
                  </a:lnTo>
                  <a:close/>
                </a:path>
                <a:path w="2360295" h="1867535">
                  <a:moveTo>
                    <a:pt x="74698" y="997062"/>
                  </a:moveTo>
                  <a:lnTo>
                    <a:pt x="80068" y="997062"/>
                  </a:lnTo>
                  <a:lnTo>
                    <a:pt x="79831" y="984362"/>
                  </a:lnTo>
                  <a:lnTo>
                    <a:pt x="73593" y="984362"/>
                  </a:lnTo>
                  <a:lnTo>
                    <a:pt x="74698" y="997062"/>
                  </a:lnTo>
                  <a:close/>
                </a:path>
                <a:path w="2360295" h="1867535">
                  <a:moveTo>
                    <a:pt x="69803" y="997062"/>
                  </a:moveTo>
                  <a:lnTo>
                    <a:pt x="73198" y="997062"/>
                  </a:lnTo>
                  <a:lnTo>
                    <a:pt x="71382" y="984362"/>
                  </a:lnTo>
                  <a:lnTo>
                    <a:pt x="70276" y="984362"/>
                  </a:lnTo>
                  <a:lnTo>
                    <a:pt x="69803" y="997062"/>
                  </a:lnTo>
                  <a:close/>
                </a:path>
                <a:path w="2360295" h="1867535">
                  <a:moveTo>
                    <a:pt x="80226" y="997062"/>
                  </a:moveTo>
                  <a:lnTo>
                    <a:pt x="80700" y="997062"/>
                  </a:lnTo>
                  <a:lnTo>
                    <a:pt x="80674" y="995004"/>
                  </a:lnTo>
                  <a:lnTo>
                    <a:pt x="80226" y="997062"/>
                  </a:lnTo>
                  <a:close/>
                </a:path>
                <a:path w="2360295" h="1867535">
                  <a:moveTo>
                    <a:pt x="79989" y="1009762"/>
                  </a:moveTo>
                  <a:lnTo>
                    <a:pt x="85517" y="1009762"/>
                  </a:lnTo>
                  <a:lnTo>
                    <a:pt x="86385" y="997062"/>
                  </a:lnTo>
                  <a:lnTo>
                    <a:pt x="79831" y="997062"/>
                  </a:lnTo>
                  <a:lnTo>
                    <a:pt x="79989" y="1009762"/>
                  </a:lnTo>
                  <a:close/>
                </a:path>
                <a:path w="2360295" h="1867535">
                  <a:moveTo>
                    <a:pt x="78172" y="1007645"/>
                  </a:moveTo>
                  <a:lnTo>
                    <a:pt x="78567" y="997062"/>
                  </a:lnTo>
                  <a:lnTo>
                    <a:pt x="76988" y="997062"/>
                  </a:lnTo>
                  <a:lnTo>
                    <a:pt x="78172" y="1007645"/>
                  </a:lnTo>
                  <a:close/>
                </a:path>
                <a:path w="2360295" h="1867535">
                  <a:moveTo>
                    <a:pt x="69566" y="1009762"/>
                  </a:moveTo>
                  <a:lnTo>
                    <a:pt x="73040" y="1009762"/>
                  </a:lnTo>
                  <a:lnTo>
                    <a:pt x="75724" y="997062"/>
                  </a:lnTo>
                  <a:lnTo>
                    <a:pt x="68539" y="997062"/>
                  </a:lnTo>
                  <a:lnTo>
                    <a:pt x="69566" y="1009762"/>
                  </a:lnTo>
                  <a:close/>
                </a:path>
                <a:path w="2360295" h="1867535">
                  <a:moveTo>
                    <a:pt x="78094" y="1009762"/>
                  </a:moveTo>
                  <a:lnTo>
                    <a:pt x="78409" y="1009762"/>
                  </a:lnTo>
                  <a:lnTo>
                    <a:pt x="78172" y="1007645"/>
                  </a:lnTo>
                  <a:lnTo>
                    <a:pt x="78094" y="1009762"/>
                  </a:lnTo>
                  <a:close/>
                </a:path>
                <a:path w="2360295" h="1867535">
                  <a:moveTo>
                    <a:pt x="78488" y="1022462"/>
                  </a:moveTo>
                  <a:lnTo>
                    <a:pt x="88044" y="1022462"/>
                  </a:lnTo>
                  <a:lnTo>
                    <a:pt x="84175" y="1009762"/>
                  </a:lnTo>
                  <a:lnTo>
                    <a:pt x="78331" y="1009762"/>
                  </a:lnTo>
                  <a:lnTo>
                    <a:pt x="78488" y="1022462"/>
                  </a:lnTo>
                  <a:close/>
                </a:path>
                <a:path w="2360295" h="1867535">
                  <a:moveTo>
                    <a:pt x="77146" y="1022462"/>
                  </a:moveTo>
                  <a:lnTo>
                    <a:pt x="77699" y="1022462"/>
                  </a:lnTo>
                  <a:lnTo>
                    <a:pt x="78173" y="1009762"/>
                  </a:lnTo>
                  <a:lnTo>
                    <a:pt x="77146" y="1022462"/>
                  </a:lnTo>
                  <a:close/>
                </a:path>
                <a:path w="2360295" h="1867535">
                  <a:moveTo>
                    <a:pt x="76515" y="1022462"/>
                  </a:moveTo>
                  <a:lnTo>
                    <a:pt x="77146" y="1022462"/>
                  </a:lnTo>
                  <a:lnTo>
                    <a:pt x="77146" y="1009762"/>
                  </a:lnTo>
                  <a:lnTo>
                    <a:pt x="76594" y="1009762"/>
                  </a:lnTo>
                  <a:lnTo>
                    <a:pt x="76515" y="1022462"/>
                  </a:lnTo>
                  <a:close/>
                </a:path>
                <a:path w="2360295" h="1867535">
                  <a:moveTo>
                    <a:pt x="78568" y="1035162"/>
                  </a:moveTo>
                  <a:lnTo>
                    <a:pt x="86385" y="1035162"/>
                  </a:lnTo>
                  <a:lnTo>
                    <a:pt x="86385" y="1022462"/>
                  </a:lnTo>
                  <a:lnTo>
                    <a:pt x="77778" y="1022462"/>
                  </a:lnTo>
                  <a:lnTo>
                    <a:pt x="78568" y="1035162"/>
                  </a:lnTo>
                  <a:close/>
                </a:path>
                <a:path w="2360295" h="1867535">
                  <a:moveTo>
                    <a:pt x="71856" y="1035162"/>
                  </a:moveTo>
                  <a:lnTo>
                    <a:pt x="76831" y="1035162"/>
                  </a:lnTo>
                  <a:lnTo>
                    <a:pt x="77620" y="1022462"/>
                  </a:lnTo>
                  <a:lnTo>
                    <a:pt x="72014" y="1022462"/>
                  </a:lnTo>
                  <a:lnTo>
                    <a:pt x="71856" y="1035162"/>
                  </a:lnTo>
                  <a:close/>
                </a:path>
                <a:path w="2360295" h="1867535">
                  <a:moveTo>
                    <a:pt x="84727" y="1047862"/>
                  </a:moveTo>
                  <a:lnTo>
                    <a:pt x="86307" y="1047862"/>
                  </a:lnTo>
                  <a:lnTo>
                    <a:pt x="85517" y="1035162"/>
                  </a:lnTo>
                  <a:lnTo>
                    <a:pt x="84806" y="1035162"/>
                  </a:lnTo>
                  <a:lnTo>
                    <a:pt x="84727" y="1047862"/>
                  </a:lnTo>
                  <a:close/>
                </a:path>
                <a:path w="2360295" h="1867535">
                  <a:moveTo>
                    <a:pt x="82121" y="1047862"/>
                  </a:moveTo>
                  <a:lnTo>
                    <a:pt x="83464" y="1047862"/>
                  </a:lnTo>
                  <a:lnTo>
                    <a:pt x="82911" y="1035162"/>
                  </a:lnTo>
                  <a:lnTo>
                    <a:pt x="80463" y="1035162"/>
                  </a:lnTo>
                  <a:lnTo>
                    <a:pt x="82121" y="1047862"/>
                  </a:lnTo>
                  <a:close/>
                </a:path>
                <a:path w="2360295" h="1867535">
                  <a:moveTo>
                    <a:pt x="72408" y="1047862"/>
                  </a:moveTo>
                  <a:lnTo>
                    <a:pt x="79279" y="1047862"/>
                  </a:lnTo>
                  <a:lnTo>
                    <a:pt x="79279" y="1035162"/>
                  </a:lnTo>
                  <a:lnTo>
                    <a:pt x="73119" y="1035162"/>
                  </a:lnTo>
                  <a:lnTo>
                    <a:pt x="72258" y="1044399"/>
                  </a:lnTo>
                  <a:lnTo>
                    <a:pt x="72408" y="1047862"/>
                  </a:lnTo>
                  <a:close/>
                </a:path>
                <a:path w="2360295" h="1867535">
                  <a:moveTo>
                    <a:pt x="69803" y="1047862"/>
                  </a:moveTo>
                  <a:lnTo>
                    <a:pt x="71935" y="1047862"/>
                  </a:lnTo>
                  <a:lnTo>
                    <a:pt x="72258" y="1044399"/>
                  </a:lnTo>
                  <a:lnTo>
                    <a:pt x="71856" y="1035162"/>
                  </a:lnTo>
                  <a:lnTo>
                    <a:pt x="70592" y="1035162"/>
                  </a:lnTo>
                  <a:lnTo>
                    <a:pt x="69803" y="1047862"/>
                  </a:lnTo>
                  <a:close/>
                </a:path>
                <a:path w="2360295" h="1867535">
                  <a:moveTo>
                    <a:pt x="71935" y="1047862"/>
                  </a:moveTo>
                  <a:lnTo>
                    <a:pt x="72408" y="1047862"/>
                  </a:lnTo>
                  <a:lnTo>
                    <a:pt x="72258" y="1044399"/>
                  </a:lnTo>
                  <a:lnTo>
                    <a:pt x="71935" y="1047862"/>
                  </a:lnTo>
                  <a:close/>
                </a:path>
                <a:path w="2360295" h="1867535">
                  <a:moveTo>
                    <a:pt x="75409" y="1060562"/>
                  </a:moveTo>
                  <a:lnTo>
                    <a:pt x="85280" y="1060562"/>
                  </a:lnTo>
                  <a:lnTo>
                    <a:pt x="85043" y="1047862"/>
                  </a:lnTo>
                  <a:lnTo>
                    <a:pt x="76199" y="1047862"/>
                  </a:lnTo>
                  <a:lnTo>
                    <a:pt x="75409" y="1060562"/>
                  </a:lnTo>
                  <a:close/>
                </a:path>
                <a:path w="2360295" h="1867535">
                  <a:moveTo>
                    <a:pt x="71224" y="1060562"/>
                  </a:moveTo>
                  <a:lnTo>
                    <a:pt x="72645" y="1060562"/>
                  </a:lnTo>
                  <a:lnTo>
                    <a:pt x="72645" y="1047862"/>
                  </a:lnTo>
                  <a:lnTo>
                    <a:pt x="72092" y="1047862"/>
                  </a:lnTo>
                  <a:lnTo>
                    <a:pt x="71224" y="1060562"/>
                  </a:lnTo>
                  <a:close/>
                </a:path>
                <a:path w="2360295" h="1867535">
                  <a:moveTo>
                    <a:pt x="73515" y="1073262"/>
                  </a:moveTo>
                  <a:lnTo>
                    <a:pt x="85280" y="1073262"/>
                  </a:lnTo>
                  <a:lnTo>
                    <a:pt x="84412" y="1060562"/>
                  </a:lnTo>
                  <a:lnTo>
                    <a:pt x="73435" y="1060562"/>
                  </a:lnTo>
                  <a:lnTo>
                    <a:pt x="73515" y="1073262"/>
                  </a:lnTo>
                  <a:close/>
                </a:path>
                <a:path w="2360295" h="1867535">
                  <a:moveTo>
                    <a:pt x="71382" y="1073262"/>
                  </a:moveTo>
                  <a:lnTo>
                    <a:pt x="71856" y="1073262"/>
                  </a:lnTo>
                  <a:lnTo>
                    <a:pt x="72409" y="1060562"/>
                  </a:lnTo>
                  <a:lnTo>
                    <a:pt x="71145" y="1060562"/>
                  </a:lnTo>
                  <a:lnTo>
                    <a:pt x="71382" y="1073262"/>
                  </a:lnTo>
                  <a:close/>
                </a:path>
                <a:path w="2360295" h="1867535">
                  <a:moveTo>
                    <a:pt x="80384" y="1085962"/>
                  </a:moveTo>
                  <a:lnTo>
                    <a:pt x="84095" y="1085962"/>
                  </a:lnTo>
                  <a:lnTo>
                    <a:pt x="83385" y="1073262"/>
                  </a:lnTo>
                  <a:lnTo>
                    <a:pt x="81490" y="1073262"/>
                  </a:lnTo>
                  <a:lnTo>
                    <a:pt x="80384" y="1085962"/>
                  </a:lnTo>
                  <a:close/>
                </a:path>
                <a:path w="2360295" h="1867535">
                  <a:moveTo>
                    <a:pt x="72804" y="1085962"/>
                  </a:moveTo>
                  <a:lnTo>
                    <a:pt x="78331" y="1085962"/>
                  </a:lnTo>
                  <a:lnTo>
                    <a:pt x="78489" y="1073262"/>
                  </a:lnTo>
                  <a:lnTo>
                    <a:pt x="72646" y="1073262"/>
                  </a:lnTo>
                  <a:lnTo>
                    <a:pt x="72804" y="1085962"/>
                  </a:lnTo>
                  <a:close/>
                </a:path>
                <a:path w="2360295" h="1867535">
                  <a:moveTo>
                    <a:pt x="70672" y="1085962"/>
                  </a:moveTo>
                  <a:lnTo>
                    <a:pt x="72567" y="1085962"/>
                  </a:lnTo>
                  <a:lnTo>
                    <a:pt x="70435" y="1073262"/>
                  </a:lnTo>
                  <a:lnTo>
                    <a:pt x="70672" y="1085962"/>
                  </a:lnTo>
                  <a:close/>
                </a:path>
                <a:path w="2360295" h="1867535">
                  <a:moveTo>
                    <a:pt x="84253" y="1098662"/>
                  </a:moveTo>
                  <a:lnTo>
                    <a:pt x="85358" y="1098662"/>
                  </a:lnTo>
                  <a:lnTo>
                    <a:pt x="85674" y="1085962"/>
                  </a:lnTo>
                  <a:lnTo>
                    <a:pt x="83779" y="1085962"/>
                  </a:lnTo>
                  <a:lnTo>
                    <a:pt x="84253" y="1098662"/>
                  </a:lnTo>
                  <a:close/>
                </a:path>
                <a:path w="2360295" h="1867535">
                  <a:moveTo>
                    <a:pt x="80304" y="1098662"/>
                  </a:moveTo>
                  <a:lnTo>
                    <a:pt x="80857" y="1098662"/>
                  </a:lnTo>
                  <a:lnTo>
                    <a:pt x="81015" y="1085962"/>
                  </a:lnTo>
                  <a:lnTo>
                    <a:pt x="79989" y="1085962"/>
                  </a:lnTo>
                  <a:lnTo>
                    <a:pt x="80304" y="1098662"/>
                  </a:lnTo>
                  <a:close/>
                </a:path>
                <a:path w="2360295" h="1867535">
                  <a:moveTo>
                    <a:pt x="79041" y="1098662"/>
                  </a:moveTo>
                  <a:lnTo>
                    <a:pt x="79515" y="1098662"/>
                  </a:lnTo>
                  <a:lnTo>
                    <a:pt x="79989" y="1085962"/>
                  </a:lnTo>
                  <a:lnTo>
                    <a:pt x="78647" y="1085962"/>
                  </a:lnTo>
                  <a:lnTo>
                    <a:pt x="79041" y="1098662"/>
                  </a:lnTo>
                  <a:close/>
                </a:path>
                <a:path w="2360295" h="1867535">
                  <a:moveTo>
                    <a:pt x="77462" y="1098662"/>
                  </a:moveTo>
                  <a:lnTo>
                    <a:pt x="77857" y="1098662"/>
                  </a:lnTo>
                  <a:lnTo>
                    <a:pt x="77620" y="1085962"/>
                  </a:lnTo>
                  <a:lnTo>
                    <a:pt x="77462" y="1098662"/>
                  </a:lnTo>
                  <a:close/>
                </a:path>
                <a:path w="2360295" h="1867535">
                  <a:moveTo>
                    <a:pt x="72330" y="1098662"/>
                  </a:moveTo>
                  <a:lnTo>
                    <a:pt x="72962" y="1098662"/>
                  </a:lnTo>
                  <a:lnTo>
                    <a:pt x="73988" y="1085962"/>
                  </a:lnTo>
                  <a:lnTo>
                    <a:pt x="71383" y="1085962"/>
                  </a:lnTo>
                  <a:lnTo>
                    <a:pt x="72330" y="1098662"/>
                  </a:lnTo>
                  <a:close/>
                </a:path>
                <a:path w="2360295" h="1867535">
                  <a:moveTo>
                    <a:pt x="81411" y="1111362"/>
                  </a:moveTo>
                  <a:lnTo>
                    <a:pt x="82279" y="1111362"/>
                  </a:lnTo>
                  <a:lnTo>
                    <a:pt x="82042" y="1098662"/>
                  </a:lnTo>
                  <a:lnTo>
                    <a:pt x="80621" y="1098662"/>
                  </a:lnTo>
                  <a:lnTo>
                    <a:pt x="81411" y="1111362"/>
                  </a:lnTo>
                  <a:close/>
                </a:path>
                <a:path w="2360295" h="1867535">
                  <a:moveTo>
                    <a:pt x="76831" y="1111362"/>
                  </a:moveTo>
                  <a:lnTo>
                    <a:pt x="80068" y="1111362"/>
                  </a:lnTo>
                  <a:lnTo>
                    <a:pt x="80068" y="1098662"/>
                  </a:lnTo>
                  <a:lnTo>
                    <a:pt x="77620" y="1098662"/>
                  </a:lnTo>
                  <a:lnTo>
                    <a:pt x="76831" y="1111362"/>
                  </a:lnTo>
                  <a:close/>
                </a:path>
                <a:path w="2360295" h="1867535">
                  <a:moveTo>
                    <a:pt x="73751" y="1111362"/>
                  </a:moveTo>
                  <a:lnTo>
                    <a:pt x="76357" y="1111362"/>
                  </a:lnTo>
                  <a:lnTo>
                    <a:pt x="75488" y="1098662"/>
                  </a:lnTo>
                  <a:lnTo>
                    <a:pt x="73672" y="1098662"/>
                  </a:lnTo>
                  <a:lnTo>
                    <a:pt x="73751" y="1111362"/>
                  </a:lnTo>
                  <a:close/>
                </a:path>
                <a:path w="2360295" h="1867535">
                  <a:moveTo>
                    <a:pt x="72961" y="1111362"/>
                  </a:moveTo>
                  <a:lnTo>
                    <a:pt x="72092" y="1098662"/>
                  </a:lnTo>
                  <a:lnTo>
                    <a:pt x="71224" y="1098662"/>
                  </a:lnTo>
                  <a:lnTo>
                    <a:pt x="72961" y="1111362"/>
                  </a:lnTo>
                  <a:close/>
                </a:path>
                <a:path w="2360295" h="1867535">
                  <a:moveTo>
                    <a:pt x="75014" y="1124062"/>
                  </a:moveTo>
                  <a:lnTo>
                    <a:pt x="83858" y="1124062"/>
                  </a:lnTo>
                  <a:lnTo>
                    <a:pt x="84411" y="1111362"/>
                  </a:lnTo>
                  <a:lnTo>
                    <a:pt x="75093" y="1111362"/>
                  </a:lnTo>
                  <a:lnTo>
                    <a:pt x="75014" y="1124062"/>
                  </a:lnTo>
                  <a:close/>
                </a:path>
                <a:path w="2360295" h="1867535">
                  <a:moveTo>
                    <a:pt x="71303" y="1124062"/>
                  </a:moveTo>
                  <a:lnTo>
                    <a:pt x="74382" y="1124062"/>
                  </a:lnTo>
                  <a:lnTo>
                    <a:pt x="74619" y="1111362"/>
                  </a:lnTo>
                  <a:lnTo>
                    <a:pt x="72487" y="1111362"/>
                  </a:lnTo>
                  <a:lnTo>
                    <a:pt x="71303" y="1124062"/>
                  </a:lnTo>
                  <a:close/>
                </a:path>
                <a:path w="2360295" h="1867535">
                  <a:moveTo>
                    <a:pt x="74224" y="1136762"/>
                  </a:moveTo>
                  <a:lnTo>
                    <a:pt x="82990" y="1136762"/>
                  </a:lnTo>
                  <a:lnTo>
                    <a:pt x="82358" y="1124062"/>
                  </a:lnTo>
                  <a:lnTo>
                    <a:pt x="74540" y="1124062"/>
                  </a:lnTo>
                  <a:lnTo>
                    <a:pt x="74224" y="1136762"/>
                  </a:lnTo>
                  <a:close/>
                </a:path>
                <a:path w="2360295" h="1867535">
                  <a:moveTo>
                    <a:pt x="77620" y="1149462"/>
                  </a:moveTo>
                  <a:lnTo>
                    <a:pt x="83858" y="1149462"/>
                  </a:lnTo>
                  <a:lnTo>
                    <a:pt x="84648" y="1136762"/>
                  </a:lnTo>
                  <a:lnTo>
                    <a:pt x="78410" y="1136762"/>
                  </a:lnTo>
                  <a:lnTo>
                    <a:pt x="77620" y="1149462"/>
                  </a:lnTo>
                  <a:close/>
                </a:path>
                <a:path w="2360295" h="1867535">
                  <a:moveTo>
                    <a:pt x="75883" y="1162162"/>
                  </a:moveTo>
                  <a:lnTo>
                    <a:pt x="83779" y="1162162"/>
                  </a:lnTo>
                  <a:lnTo>
                    <a:pt x="82674" y="1149462"/>
                  </a:lnTo>
                  <a:lnTo>
                    <a:pt x="75725" y="1149462"/>
                  </a:lnTo>
                  <a:lnTo>
                    <a:pt x="75883" y="1162162"/>
                  </a:lnTo>
                  <a:close/>
                </a:path>
                <a:path w="2360295" h="1867535">
                  <a:moveTo>
                    <a:pt x="72251" y="1162162"/>
                  </a:moveTo>
                  <a:lnTo>
                    <a:pt x="72645" y="1162162"/>
                  </a:lnTo>
                  <a:lnTo>
                    <a:pt x="72566" y="1149462"/>
                  </a:lnTo>
                  <a:lnTo>
                    <a:pt x="72251" y="1162162"/>
                  </a:lnTo>
                  <a:close/>
                </a:path>
                <a:path w="2360295" h="1867535">
                  <a:moveTo>
                    <a:pt x="70671" y="1162162"/>
                  </a:moveTo>
                  <a:lnTo>
                    <a:pt x="72251" y="1162162"/>
                  </a:lnTo>
                  <a:lnTo>
                    <a:pt x="70513" y="1149462"/>
                  </a:lnTo>
                  <a:lnTo>
                    <a:pt x="70671" y="1162162"/>
                  </a:lnTo>
                  <a:close/>
                </a:path>
                <a:path w="2360295" h="1867535">
                  <a:moveTo>
                    <a:pt x="77384" y="1174862"/>
                  </a:moveTo>
                  <a:lnTo>
                    <a:pt x="83306" y="1174862"/>
                  </a:lnTo>
                  <a:lnTo>
                    <a:pt x="84569" y="1162162"/>
                  </a:lnTo>
                  <a:lnTo>
                    <a:pt x="76752" y="1162162"/>
                  </a:lnTo>
                  <a:lnTo>
                    <a:pt x="77384" y="1174862"/>
                  </a:lnTo>
                  <a:close/>
                </a:path>
                <a:path w="2360295" h="1867535">
                  <a:moveTo>
                    <a:pt x="75915" y="1173380"/>
                  </a:moveTo>
                  <a:lnTo>
                    <a:pt x="76752" y="1162162"/>
                  </a:lnTo>
                  <a:lnTo>
                    <a:pt x="72567" y="1162162"/>
                  </a:lnTo>
                  <a:lnTo>
                    <a:pt x="75915" y="1173380"/>
                  </a:lnTo>
                  <a:close/>
                </a:path>
                <a:path w="2360295" h="1867535">
                  <a:moveTo>
                    <a:pt x="74699" y="1174862"/>
                  </a:moveTo>
                  <a:lnTo>
                    <a:pt x="75804" y="1174862"/>
                  </a:lnTo>
                  <a:lnTo>
                    <a:pt x="75915" y="1173380"/>
                  </a:lnTo>
                  <a:lnTo>
                    <a:pt x="72567" y="1162162"/>
                  </a:lnTo>
                  <a:lnTo>
                    <a:pt x="74699" y="1174862"/>
                  </a:lnTo>
                  <a:close/>
                </a:path>
                <a:path w="2360295" h="1867535">
                  <a:moveTo>
                    <a:pt x="69329" y="1174862"/>
                  </a:moveTo>
                  <a:lnTo>
                    <a:pt x="74699" y="1174862"/>
                  </a:lnTo>
                  <a:lnTo>
                    <a:pt x="72567" y="1162162"/>
                  </a:lnTo>
                  <a:lnTo>
                    <a:pt x="71777" y="1162162"/>
                  </a:lnTo>
                  <a:lnTo>
                    <a:pt x="69329" y="1174862"/>
                  </a:lnTo>
                  <a:close/>
                </a:path>
                <a:path w="2360295" h="1867535">
                  <a:moveTo>
                    <a:pt x="75804" y="1174862"/>
                  </a:moveTo>
                  <a:lnTo>
                    <a:pt x="76357" y="1174862"/>
                  </a:lnTo>
                  <a:lnTo>
                    <a:pt x="75915" y="1173380"/>
                  </a:lnTo>
                  <a:lnTo>
                    <a:pt x="75804" y="1174862"/>
                  </a:lnTo>
                  <a:close/>
                </a:path>
                <a:path w="2360295" h="1867535">
                  <a:moveTo>
                    <a:pt x="76199" y="1187562"/>
                  </a:moveTo>
                  <a:lnTo>
                    <a:pt x="84806" y="1187562"/>
                  </a:lnTo>
                  <a:lnTo>
                    <a:pt x="85991" y="1174862"/>
                  </a:lnTo>
                  <a:lnTo>
                    <a:pt x="75883" y="1174862"/>
                  </a:lnTo>
                  <a:lnTo>
                    <a:pt x="76199" y="1187562"/>
                  </a:lnTo>
                  <a:close/>
                </a:path>
                <a:path w="2360295" h="1867535">
                  <a:moveTo>
                    <a:pt x="72409" y="1187562"/>
                  </a:moveTo>
                  <a:lnTo>
                    <a:pt x="76199" y="1187562"/>
                  </a:lnTo>
                  <a:lnTo>
                    <a:pt x="73356" y="1174862"/>
                  </a:lnTo>
                  <a:lnTo>
                    <a:pt x="72409" y="1187562"/>
                  </a:lnTo>
                  <a:close/>
                </a:path>
                <a:path w="2360295" h="1867535">
                  <a:moveTo>
                    <a:pt x="73909" y="1200262"/>
                  </a:moveTo>
                  <a:lnTo>
                    <a:pt x="84727" y="1200262"/>
                  </a:lnTo>
                  <a:lnTo>
                    <a:pt x="85833" y="1187562"/>
                  </a:lnTo>
                  <a:lnTo>
                    <a:pt x="74067" y="1187562"/>
                  </a:lnTo>
                  <a:lnTo>
                    <a:pt x="73909" y="1200262"/>
                  </a:lnTo>
                  <a:close/>
                </a:path>
                <a:path w="2360295" h="1867535">
                  <a:moveTo>
                    <a:pt x="84964" y="1212962"/>
                  </a:moveTo>
                  <a:lnTo>
                    <a:pt x="85991" y="1212962"/>
                  </a:lnTo>
                  <a:lnTo>
                    <a:pt x="86070" y="1200262"/>
                  </a:lnTo>
                  <a:lnTo>
                    <a:pt x="83780" y="1200262"/>
                  </a:lnTo>
                  <a:lnTo>
                    <a:pt x="84964" y="1212962"/>
                  </a:lnTo>
                  <a:close/>
                </a:path>
                <a:path w="2360295" h="1867535">
                  <a:moveTo>
                    <a:pt x="81174" y="1212962"/>
                  </a:moveTo>
                  <a:lnTo>
                    <a:pt x="83780" y="1200262"/>
                  </a:lnTo>
                  <a:lnTo>
                    <a:pt x="80147" y="1200262"/>
                  </a:lnTo>
                  <a:lnTo>
                    <a:pt x="80244" y="1204170"/>
                  </a:lnTo>
                  <a:lnTo>
                    <a:pt x="81174" y="1212962"/>
                  </a:lnTo>
                  <a:close/>
                </a:path>
                <a:path w="2360295" h="1867535">
                  <a:moveTo>
                    <a:pt x="80244" y="1204170"/>
                  </a:moveTo>
                  <a:lnTo>
                    <a:pt x="80147" y="1200262"/>
                  </a:lnTo>
                  <a:lnTo>
                    <a:pt x="79831" y="1200262"/>
                  </a:lnTo>
                  <a:lnTo>
                    <a:pt x="80244" y="1204170"/>
                  </a:lnTo>
                  <a:close/>
                </a:path>
                <a:path w="2360295" h="1867535">
                  <a:moveTo>
                    <a:pt x="75172" y="1212962"/>
                  </a:moveTo>
                  <a:lnTo>
                    <a:pt x="80463" y="1212962"/>
                  </a:lnTo>
                  <a:lnTo>
                    <a:pt x="80244" y="1204170"/>
                  </a:lnTo>
                  <a:lnTo>
                    <a:pt x="79831" y="1200262"/>
                  </a:lnTo>
                  <a:lnTo>
                    <a:pt x="74935" y="1200262"/>
                  </a:lnTo>
                  <a:lnTo>
                    <a:pt x="75172" y="1212962"/>
                  </a:lnTo>
                  <a:close/>
                </a:path>
                <a:path w="2360295" h="1867535">
                  <a:moveTo>
                    <a:pt x="70592" y="1212962"/>
                  </a:moveTo>
                  <a:lnTo>
                    <a:pt x="74935" y="1212962"/>
                  </a:lnTo>
                  <a:lnTo>
                    <a:pt x="74777" y="1200262"/>
                  </a:lnTo>
                  <a:lnTo>
                    <a:pt x="70750" y="1200262"/>
                  </a:lnTo>
                  <a:lnTo>
                    <a:pt x="70592" y="1212962"/>
                  </a:lnTo>
                  <a:close/>
                </a:path>
                <a:path w="2360295" h="1867535">
                  <a:moveTo>
                    <a:pt x="75804" y="1225662"/>
                  </a:moveTo>
                  <a:lnTo>
                    <a:pt x="85438" y="1225662"/>
                  </a:lnTo>
                  <a:lnTo>
                    <a:pt x="87096" y="1212962"/>
                  </a:lnTo>
                  <a:lnTo>
                    <a:pt x="76198" y="1212962"/>
                  </a:lnTo>
                  <a:lnTo>
                    <a:pt x="75804" y="1225662"/>
                  </a:lnTo>
                  <a:close/>
                </a:path>
                <a:path w="2360295" h="1867535">
                  <a:moveTo>
                    <a:pt x="72013" y="1225662"/>
                  </a:moveTo>
                  <a:lnTo>
                    <a:pt x="72329" y="1225662"/>
                  </a:lnTo>
                  <a:lnTo>
                    <a:pt x="73435" y="1212962"/>
                  </a:lnTo>
                  <a:lnTo>
                    <a:pt x="72487" y="1212962"/>
                  </a:lnTo>
                  <a:lnTo>
                    <a:pt x="72013" y="1225662"/>
                  </a:lnTo>
                  <a:close/>
                </a:path>
                <a:path w="2360295" h="1867535">
                  <a:moveTo>
                    <a:pt x="69802" y="1225662"/>
                  </a:moveTo>
                  <a:lnTo>
                    <a:pt x="72013" y="1225662"/>
                  </a:lnTo>
                  <a:lnTo>
                    <a:pt x="71540" y="1212962"/>
                  </a:lnTo>
                  <a:lnTo>
                    <a:pt x="69882" y="1212962"/>
                  </a:lnTo>
                  <a:lnTo>
                    <a:pt x="69802" y="1225662"/>
                  </a:lnTo>
                  <a:close/>
                </a:path>
                <a:path w="2360295" h="1867535">
                  <a:moveTo>
                    <a:pt x="77462" y="1238362"/>
                  </a:moveTo>
                  <a:lnTo>
                    <a:pt x="85201" y="1238362"/>
                  </a:lnTo>
                  <a:lnTo>
                    <a:pt x="83069" y="1225662"/>
                  </a:lnTo>
                  <a:lnTo>
                    <a:pt x="76910" y="1225662"/>
                  </a:lnTo>
                  <a:lnTo>
                    <a:pt x="76910" y="1235748"/>
                  </a:lnTo>
                  <a:lnTo>
                    <a:pt x="77462" y="1238362"/>
                  </a:lnTo>
                  <a:close/>
                </a:path>
                <a:path w="2360295" h="1867535">
                  <a:moveTo>
                    <a:pt x="73988" y="1238362"/>
                  </a:moveTo>
                  <a:lnTo>
                    <a:pt x="76910" y="1238362"/>
                  </a:lnTo>
                  <a:lnTo>
                    <a:pt x="76910" y="1235748"/>
                  </a:lnTo>
                  <a:lnTo>
                    <a:pt x="74778" y="1225662"/>
                  </a:lnTo>
                  <a:lnTo>
                    <a:pt x="73593" y="1225662"/>
                  </a:lnTo>
                  <a:lnTo>
                    <a:pt x="73988" y="1238362"/>
                  </a:lnTo>
                  <a:close/>
                </a:path>
                <a:path w="2360295" h="1867535">
                  <a:moveTo>
                    <a:pt x="71066" y="1238362"/>
                  </a:moveTo>
                  <a:lnTo>
                    <a:pt x="73277" y="1238362"/>
                  </a:lnTo>
                  <a:lnTo>
                    <a:pt x="73040" y="1225662"/>
                  </a:lnTo>
                  <a:lnTo>
                    <a:pt x="70276" y="1225662"/>
                  </a:lnTo>
                  <a:lnTo>
                    <a:pt x="71066" y="1238362"/>
                  </a:lnTo>
                  <a:close/>
                </a:path>
                <a:path w="2360295" h="1867535">
                  <a:moveTo>
                    <a:pt x="76910" y="1238362"/>
                  </a:moveTo>
                  <a:lnTo>
                    <a:pt x="77462" y="1238362"/>
                  </a:lnTo>
                  <a:lnTo>
                    <a:pt x="76910" y="1235748"/>
                  </a:lnTo>
                  <a:lnTo>
                    <a:pt x="76910" y="1238362"/>
                  </a:lnTo>
                  <a:close/>
                </a:path>
                <a:path w="2360295" h="1867535">
                  <a:moveTo>
                    <a:pt x="79436" y="1251062"/>
                  </a:moveTo>
                  <a:lnTo>
                    <a:pt x="86465" y="1251062"/>
                  </a:lnTo>
                  <a:lnTo>
                    <a:pt x="86859" y="1238362"/>
                  </a:lnTo>
                  <a:lnTo>
                    <a:pt x="77541" y="1238362"/>
                  </a:lnTo>
                  <a:lnTo>
                    <a:pt x="79436" y="1251062"/>
                  </a:lnTo>
                  <a:close/>
                </a:path>
                <a:path w="2360295" h="1867535">
                  <a:moveTo>
                    <a:pt x="72330" y="1251062"/>
                  </a:moveTo>
                  <a:lnTo>
                    <a:pt x="74698" y="1251062"/>
                  </a:lnTo>
                  <a:lnTo>
                    <a:pt x="75962" y="1238362"/>
                  </a:lnTo>
                  <a:lnTo>
                    <a:pt x="73909" y="1238362"/>
                  </a:lnTo>
                  <a:lnTo>
                    <a:pt x="72330" y="1251062"/>
                  </a:lnTo>
                  <a:close/>
                </a:path>
                <a:path w="2360295" h="1867535">
                  <a:moveTo>
                    <a:pt x="70987" y="1251062"/>
                  </a:moveTo>
                  <a:lnTo>
                    <a:pt x="72330" y="1251062"/>
                  </a:lnTo>
                  <a:lnTo>
                    <a:pt x="73830" y="1238362"/>
                  </a:lnTo>
                  <a:lnTo>
                    <a:pt x="71145" y="1238362"/>
                  </a:lnTo>
                  <a:lnTo>
                    <a:pt x="70987" y="1251062"/>
                  </a:lnTo>
                  <a:close/>
                </a:path>
                <a:path w="2360295" h="1867535">
                  <a:moveTo>
                    <a:pt x="86228" y="1263762"/>
                  </a:moveTo>
                  <a:lnTo>
                    <a:pt x="86307" y="1251062"/>
                  </a:lnTo>
                  <a:lnTo>
                    <a:pt x="85991" y="1251062"/>
                  </a:lnTo>
                  <a:lnTo>
                    <a:pt x="86228" y="1263762"/>
                  </a:lnTo>
                  <a:close/>
                </a:path>
                <a:path w="2360295" h="1867535">
                  <a:moveTo>
                    <a:pt x="81569" y="1263762"/>
                  </a:moveTo>
                  <a:lnTo>
                    <a:pt x="85043" y="1263762"/>
                  </a:lnTo>
                  <a:lnTo>
                    <a:pt x="84649" y="1251062"/>
                  </a:lnTo>
                  <a:lnTo>
                    <a:pt x="81569" y="1251062"/>
                  </a:lnTo>
                  <a:lnTo>
                    <a:pt x="81569" y="1263762"/>
                  </a:lnTo>
                  <a:close/>
                </a:path>
                <a:path w="2360295" h="1867535">
                  <a:moveTo>
                    <a:pt x="72645" y="1263762"/>
                  </a:moveTo>
                  <a:lnTo>
                    <a:pt x="80384" y="1263762"/>
                  </a:lnTo>
                  <a:lnTo>
                    <a:pt x="79595" y="1251062"/>
                  </a:lnTo>
                  <a:lnTo>
                    <a:pt x="73435" y="1251062"/>
                  </a:lnTo>
                  <a:lnTo>
                    <a:pt x="72645" y="1263762"/>
                  </a:lnTo>
                  <a:close/>
                </a:path>
                <a:path w="2360295" h="1867535">
                  <a:moveTo>
                    <a:pt x="75094" y="1276462"/>
                  </a:moveTo>
                  <a:lnTo>
                    <a:pt x="83780" y="1276462"/>
                  </a:lnTo>
                  <a:lnTo>
                    <a:pt x="85438" y="1263762"/>
                  </a:lnTo>
                  <a:lnTo>
                    <a:pt x="75725" y="1263762"/>
                  </a:lnTo>
                  <a:lnTo>
                    <a:pt x="75094" y="1276462"/>
                  </a:lnTo>
                  <a:close/>
                </a:path>
                <a:path w="2360295" h="1867535">
                  <a:moveTo>
                    <a:pt x="71618" y="1276462"/>
                  </a:moveTo>
                  <a:lnTo>
                    <a:pt x="72724" y="1276462"/>
                  </a:lnTo>
                  <a:lnTo>
                    <a:pt x="72724" y="1263762"/>
                  </a:lnTo>
                  <a:lnTo>
                    <a:pt x="70987" y="1263762"/>
                  </a:lnTo>
                  <a:lnTo>
                    <a:pt x="71618" y="1276462"/>
                  </a:lnTo>
                  <a:close/>
                </a:path>
                <a:path w="2360295" h="1867535">
                  <a:moveTo>
                    <a:pt x="73751" y="1289162"/>
                  </a:moveTo>
                  <a:lnTo>
                    <a:pt x="83938" y="1289162"/>
                  </a:lnTo>
                  <a:lnTo>
                    <a:pt x="84333" y="1276462"/>
                  </a:lnTo>
                  <a:lnTo>
                    <a:pt x="72962" y="1276462"/>
                  </a:lnTo>
                  <a:lnTo>
                    <a:pt x="73751" y="1289162"/>
                  </a:lnTo>
                  <a:close/>
                </a:path>
                <a:path w="2360295" h="1867535">
                  <a:moveTo>
                    <a:pt x="72093" y="1301862"/>
                  </a:moveTo>
                  <a:lnTo>
                    <a:pt x="81805" y="1301862"/>
                  </a:lnTo>
                  <a:lnTo>
                    <a:pt x="81648" y="1289162"/>
                  </a:lnTo>
                  <a:lnTo>
                    <a:pt x="69803" y="1289162"/>
                  </a:lnTo>
                  <a:lnTo>
                    <a:pt x="72093" y="1301862"/>
                  </a:lnTo>
                  <a:close/>
                </a:path>
                <a:path w="2360295" h="1867535">
                  <a:moveTo>
                    <a:pt x="81727" y="1314562"/>
                  </a:moveTo>
                  <a:lnTo>
                    <a:pt x="82042" y="1314562"/>
                  </a:lnTo>
                  <a:lnTo>
                    <a:pt x="82358" y="1301862"/>
                  </a:lnTo>
                  <a:lnTo>
                    <a:pt x="80700" y="1301862"/>
                  </a:lnTo>
                  <a:lnTo>
                    <a:pt x="81727" y="1314562"/>
                  </a:lnTo>
                  <a:close/>
                </a:path>
                <a:path w="2360295" h="1867535">
                  <a:moveTo>
                    <a:pt x="72251" y="1314562"/>
                  </a:moveTo>
                  <a:lnTo>
                    <a:pt x="76436" y="1314562"/>
                  </a:lnTo>
                  <a:lnTo>
                    <a:pt x="74699" y="1301862"/>
                  </a:lnTo>
                  <a:lnTo>
                    <a:pt x="71935" y="1301862"/>
                  </a:lnTo>
                  <a:lnTo>
                    <a:pt x="72251" y="1314562"/>
                  </a:lnTo>
                  <a:close/>
                </a:path>
                <a:path w="2360295" h="1867535">
                  <a:moveTo>
                    <a:pt x="71225" y="1314562"/>
                  </a:moveTo>
                  <a:lnTo>
                    <a:pt x="71699" y="1314562"/>
                  </a:lnTo>
                  <a:lnTo>
                    <a:pt x="71699" y="1301862"/>
                  </a:lnTo>
                  <a:lnTo>
                    <a:pt x="70751" y="1301862"/>
                  </a:lnTo>
                  <a:lnTo>
                    <a:pt x="71225" y="1314562"/>
                  </a:lnTo>
                  <a:close/>
                </a:path>
                <a:path w="2360295" h="1867535">
                  <a:moveTo>
                    <a:pt x="84268" y="1319645"/>
                  </a:moveTo>
                  <a:lnTo>
                    <a:pt x="84648" y="1314562"/>
                  </a:lnTo>
                  <a:lnTo>
                    <a:pt x="84490" y="1314562"/>
                  </a:lnTo>
                  <a:lnTo>
                    <a:pt x="84268" y="1319645"/>
                  </a:lnTo>
                  <a:close/>
                </a:path>
                <a:path w="2360295" h="1867535">
                  <a:moveTo>
                    <a:pt x="83700" y="1327262"/>
                  </a:moveTo>
                  <a:lnTo>
                    <a:pt x="84268" y="1319645"/>
                  </a:lnTo>
                  <a:lnTo>
                    <a:pt x="84490" y="1314562"/>
                  </a:lnTo>
                  <a:lnTo>
                    <a:pt x="83700" y="1327262"/>
                  </a:lnTo>
                  <a:close/>
                </a:path>
                <a:path w="2360295" h="1867535">
                  <a:moveTo>
                    <a:pt x="83463" y="1327262"/>
                  </a:moveTo>
                  <a:lnTo>
                    <a:pt x="83700" y="1327262"/>
                  </a:lnTo>
                  <a:lnTo>
                    <a:pt x="84490" y="1314562"/>
                  </a:lnTo>
                  <a:lnTo>
                    <a:pt x="82358" y="1314562"/>
                  </a:lnTo>
                  <a:lnTo>
                    <a:pt x="83463" y="1327262"/>
                  </a:lnTo>
                  <a:close/>
                </a:path>
                <a:path w="2360295" h="1867535">
                  <a:moveTo>
                    <a:pt x="79752" y="1327262"/>
                  </a:moveTo>
                  <a:lnTo>
                    <a:pt x="81568" y="1327262"/>
                  </a:lnTo>
                  <a:lnTo>
                    <a:pt x="81884" y="1314562"/>
                  </a:lnTo>
                  <a:lnTo>
                    <a:pt x="80305" y="1314562"/>
                  </a:lnTo>
                  <a:lnTo>
                    <a:pt x="79423" y="1322445"/>
                  </a:lnTo>
                  <a:lnTo>
                    <a:pt x="79752" y="1327262"/>
                  </a:lnTo>
                  <a:close/>
                </a:path>
                <a:path w="2360295" h="1867535">
                  <a:moveTo>
                    <a:pt x="77462" y="1327262"/>
                  </a:moveTo>
                  <a:lnTo>
                    <a:pt x="78884" y="1327262"/>
                  </a:lnTo>
                  <a:lnTo>
                    <a:pt x="79423" y="1322445"/>
                  </a:lnTo>
                  <a:lnTo>
                    <a:pt x="78884" y="1314562"/>
                  </a:lnTo>
                  <a:lnTo>
                    <a:pt x="76988" y="1314562"/>
                  </a:lnTo>
                  <a:lnTo>
                    <a:pt x="77462" y="1327262"/>
                  </a:lnTo>
                  <a:close/>
                </a:path>
                <a:path w="2360295" h="1867535">
                  <a:moveTo>
                    <a:pt x="76910" y="1327262"/>
                  </a:moveTo>
                  <a:lnTo>
                    <a:pt x="77304" y="1327262"/>
                  </a:lnTo>
                  <a:lnTo>
                    <a:pt x="76357" y="1314562"/>
                  </a:lnTo>
                  <a:lnTo>
                    <a:pt x="75330" y="1314562"/>
                  </a:lnTo>
                  <a:lnTo>
                    <a:pt x="76910" y="1327262"/>
                  </a:lnTo>
                  <a:close/>
                </a:path>
                <a:path w="2360295" h="1867535">
                  <a:moveTo>
                    <a:pt x="83700" y="1327262"/>
                  </a:moveTo>
                  <a:lnTo>
                    <a:pt x="83937" y="1327262"/>
                  </a:lnTo>
                  <a:lnTo>
                    <a:pt x="84268" y="1319645"/>
                  </a:lnTo>
                  <a:lnTo>
                    <a:pt x="83700" y="1327262"/>
                  </a:lnTo>
                  <a:close/>
                </a:path>
                <a:path w="2360295" h="1867535">
                  <a:moveTo>
                    <a:pt x="78884" y="1327262"/>
                  </a:moveTo>
                  <a:lnTo>
                    <a:pt x="79752" y="1327262"/>
                  </a:lnTo>
                  <a:lnTo>
                    <a:pt x="79423" y="1322445"/>
                  </a:lnTo>
                  <a:lnTo>
                    <a:pt x="78884" y="1327262"/>
                  </a:lnTo>
                  <a:close/>
                </a:path>
                <a:path w="2360295" h="1867535">
                  <a:moveTo>
                    <a:pt x="75172" y="1339962"/>
                  </a:moveTo>
                  <a:lnTo>
                    <a:pt x="84332" y="1339962"/>
                  </a:lnTo>
                  <a:lnTo>
                    <a:pt x="84569" y="1327262"/>
                  </a:lnTo>
                  <a:lnTo>
                    <a:pt x="77304" y="1327262"/>
                  </a:lnTo>
                  <a:lnTo>
                    <a:pt x="75172" y="1339962"/>
                  </a:lnTo>
                  <a:close/>
                </a:path>
                <a:path w="2360295" h="1867535">
                  <a:moveTo>
                    <a:pt x="72566" y="1339962"/>
                  </a:moveTo>
                  <a:lnTo>
                    <a:pt x="74698" y="1339962"/>
                  </a:lnTo>
                  <a:lnTo>
                    <a:pt x="73514" y="1327262"/>
                  </a:lnTo>
                  <a:lnTo>
                    <a:pt x="72566" y="1339962"/>
                  </a:lnTo>
                  <a:close/>
                </a:path>
                <a:path w="2360295" h="1867535">
                  <a:moveTo>
                    <a:pt x="73672" y="1352662"/>
                  </a:moveTo>
                  <a:lnTo>
                    <a:pt x="84095" y="1352662"/>
                  </a:lnTo>
                  <a:lnTo>
                    <a:pt x="83385" y="1339962"/>
                  </a:lnTo>
                  <a:lnTo>
                    <a:pt x="74619" y="1339962"/>
                  </a:lnTo>
                  <a:lnTo>
                    <a:pt x="73672" y="1352662"/>
                  </a:lnTo>
                  <a:close/>
                </a:path>
                <a:path w="2360295" h="1867535">
                  <a:moveTo>
                    <a:pt x="76199" y="1365362"/>
                  </a:moveTo>
                  <a:lnTo>
                    <a:pt x="85517" y="1365362"/>
                  </a:lnTo>
                  <a:lnTo>
                    <a:pt x="84332" y="1352662"/>
                  </a:lnTo>
                  <a:lnTo>
                    <a:pt x="78331" y="1352662"/>
                  </a:lnTo>
                  <a:lnTo>
                    <a:pt x="76199" y="1365362"/>
                  </a:lnTo>
                  <a:close/>
                </a:path>
                <a:path w="2360295" h="1867535">
                  <a:moveTo>
                    <a:pt x="74541" y="1378062"/>
                  </a:moveTo>
                  <a:lnTo>
                    <a:pt x="84648" y="1378062"/>
                  </a:lnTo>
                  <a:lnTo>
                    <a:pt x="83937" y="1365362"/>
                  </a:lnTo>
                  <a:lnTo>
                    <a:pt x="74146" y="1365362"/>
                  </a:lnTo>
                  <a:lnTo>
                    <a:pt x="74541" y="1378062"/>
                  </a:lnTo>
                  <a:close/>
                </a:path>
                <a:path w="2360295" h="1867535">
                  <a:moveTo>
                    <a:pt x="73119" y="1378062"/>
                  </a:moveTo>
                  <a:lnTo>
                    <a:pt x="74146" y="1365362"/>
                  </a:lnTo>
                  <a:lnTo>
                    <a:pt x="73356" y="1365362"/>
                  </a:lnTo>
                  <a:lnTo>
                    <a:pt x="73119" y="1378062"/>
                  </a:lnTo>
                  <a:close/>
                </a:path>
                <a:path w="2360295" h="1867535">
                  <a:moveTo>
                    <a:pt x="72409" y="1390762"/>
                  </a:moveTo>
                  <a:lnTo>
                    <a:pt x="82516" y="1390762"/>
                  </a:lnTo>
                  <a:lnTo>
                    <a:pt x="81726" y="1378062"/>
                  </a:lnTo>
                  <a:lnTo>
                    <a:pt x="71698" y="1378062"/>
                  </a:lnTo>
                  <a:lnTo>
                    <a:pt x="72409" y="1390762"/>
                  </a:lnTo>
                  <a:close/>
                </a:path>
                <a:path w="2360295" h="1867535">
                  <a:moveTo>
                    <a:pt x="82777" y="1402681"/>
                  </a:moveTo>
                  <a:lnTo>
                    <a:pt x="87965" y="1390762"/>
                  </a:lnTo>
                  <a:lnTo>
                    <a:pt x="83148" y="1390762"/>
                  </a:lnTo>
                  <a:lnTo>
                    <a:pt x="82777" y="1402681"/>
                  </a:lnTo>
                  <a:close/>
                </a:path>
                <a:path w="2360295" h="1867535">
                  <a:moveTo>
                    <a:pt x="75251" y="1403462"/>
                  </a:moveTo>
                  <a:lnTo>
                    <a:pt x="82437" y="1403462"/>
                  </a:lnTo>
                  <a:lnTo>
                    <a:pt x="82688" y="1402885"/>
                  </a:lnTo>
                  <a:lnTo>
                    <a:pt x="81332" y="1390762"/>
                  </a:lnTo>
                  <a:lnTo>
                    <a:pt x="74936" y="1390762"/>
                  </a:lnTo>
                  <a:lnTo>
                    <a:pt x="75251" y="1403462"/>
                  </a:lnTo>
                  <a:close/>
                </a:path>
                <a:path w="2360295" h="1867535">
                  <a:moveTo>
                    <a:pt x="72014" y="1403462"/>
                  </a:moveTo>
                  <a:lnTo>
                    <a:pt x="72803" y="1403462"/>
                  </a:lnTo>
                  <a:lnTo>
                    <a:pt x="72645" y="1390762"/>
                  </a:lnTo>
                  <a:lnTo>
                    <a:pt x="72014" y="1403462"/>
                  </a:lnTo>
                  <a:close/>
                </a:path>
                <a:path w="2360295" h="1867535">
                  <a:moveTo>
                    <a:pt x="70434" y="1403462"/>
                  </a:moveTo>
                  <a:lnTo>
                    <a:pt x="72014" y="1403462"/>
                  </a:lnTo>
                  <a:lnTo>
                    <a:pt x="71777" y="1390762"/>
                  </a:lnTo>
                  <a:lnTo>
                    <a:pt x="70829" y="1390762"/>
                  </a:lnTo>
                  <a:lnTo>
                    <a:pt x="70434" y="1403462"/>
                  </a:lnTo>
                  <a:close/>
                </a:path>
                <a:path w="2360295" h="1867535">
                  <a:moveTo>
                    <a:pt x="84806" y="1416162"/>
                  </a:moveTo>
                  <a:lnTo>
                    <a:pt x="86070" y="1416162"/>
                  </a:lnTo>
                  <a:lnTo>
                    <a:pt x="85833" y="1403462"/>
                  </a:lnTo>
                  <a:lnTo>
                    <a:pt x="84885" y="1403462"/>
                  </a:lnTo>
                  <a:lnTo>
                    <a:pt x="84806" y="1416162"/>
                  </a:lnTo>
                  <a:close/>
                </a:path>
                <a:path w="2360295" h="1867535">
                  <a:moveTo>
                    <a:pt x="84806" y="1404098"/>
                  </a:moveTo>
                  <a:lnTo>
                    <a:pt x="84885" y="1403462"/>
                  </a:lnTo>
                  <a:lnTo>
                    <a:pt x="84806" y="1404098"/>
                  </a:lnTo>
                  <a:close/>
                </a:path>
                <a:path w="2360295" h="1867535">
                  <a:moveTo>
                    <a:pt x="71382" y="1416162"/>
                  </a:moveTo>
                  <a:lnTo>
                    <a:pt x="83306" y="1416162"/>
                  </a:lnTo>
                  <a:lnTo>
                    <a:pt x="84806" y="1404098"/>
                  </a:lnTo>
                  <a:lnTo>
                    <a:pt x="84806" y="1403462"/>
                  </a:lnTo>
                  <a:lnTo>
                    <a:pt x="70592" y="1403462"/>
                  </a:lnTo>
                  <a:lnTo>
                    <a:pt x="71382" y="1416162"/>
                  </a:lnTo>
                  <a:close/>
                </a:path>
                <a:path w="2360295" h="1867535">
                  <a:moveTo>
                    <a:pt x="73119" y="1428862"/>
                  </a:moveTo>
                  <a:lnTo>
                    <a:pt x="86938" y="1428862"/>
                  </a:lnTo>
                  <a:lnTo>
                    <a:pt x="85517" y="1416162"/>
                  </a:lnTo>
                  <a:lnTo>
                    <a:pt x="75251" y="1416162"/>
                  </a:lnTo>
                  <a:lnTo>
                    <a:pt x="73152" y="1426713"/>
                  </a:lnTo>
                  <a:lnTo>
                    <a:pt x="73119" y="1428862"/>
                  </a:lnTo>
                  <a:close/>
                </a:path>
                <a:path w="2360295" h="1867535">
                  <a:moveTo>
                    <a:pt x="73018" y="1425614"/>
                  </a:moveTo>
                  <a:lnTo>
                    <a:pt x="75251" y="1416162"/>
                  </a:lnTo>
                  <a:lnTo>
                    <a:pt x="74540" y="1416162"/>
                  </a:lnTo>
                  <a:lnTo>
                    <a:pt x="72991" y="1424754"/>
                  </a:lnTo>
                  <a:lnTo>
                    <a:pt x="73018" y="1425614"/>
                  </a:lnTo>
                  <a:close/>
                </a:path>
                <a:path w="2360295" h="1867535">
                  <a:moveTo>
                    <a:pt x="72700" y="1426368"/>
                  </a:moveTo>
                  <a:lnTo>
                    <a:pt x="72991" y="1424754"/>
                  </a:lnTo>
                  <a:lnTo>
                    <a:pt x="72724" y="1416162"/>
                  </a:lnTo>
                  <a:lnTo>
                    <a:pt x="72329" y="1416162"/>
                  </a:lnTo>
                  <a:lnTo>
                    <a:pt x="71581" y="1419702"/>
                  </a:lnTo>
                  <a:lnTo>
                    <a:pt x="72700" y="1426368"/>
                  </a:lnTo>
                  <a:close/>
                </a:path>
                <a:path w="2360295" h="1867535">
                  <a:moveTo>
                    <a:pt x="71378" y="1420660"/>
                  </a:moveTo>
                  <a:lnTo>
                    <a:pt x="71581" y="1419702"/>
                  </a:lnTo>
                  <a:lnTo>
                    <a:pt x="70987" y="1416162"/>
                  </a:lnTo>
                  <a:lnTo>
                    <a:pt x="71378" y="1420660"/>
                  </a:lnTo>
                  <a:close/>
                </a:path>
                <a:path w="2360295" h="1867535">
                  <a:moveTo>
                    <a:pt x="69645" y="1428862"/>
                  </a:moveTo>
                  <a:lnTo>
                    <a:pt x="72092" y="1428862"/>
                  </a:lnTo>
                  <a:lnTo>
                    <a:pt x="71378" y="1420660"/>
                  </a:lnTo>
                  <a:lnTo>
                    <a:pt x="69645" y="1428862"/>
                  </a:lnTo>
                  <a:close/>
                </a:path>
                <a:path w="2360295" h="1867535">
                  <a:moveTo>
                    <a:pt x="72758" y="1426713"/>
                  </a:moveTo>
                  <a:lnTo>
                    <a:pt x="73018" y="1425614"/>
                  </a:lnTo>
                  <a:lnTo>
                    <a:pt x="72991" y="1424754"/>
                  </a:lnTo>
                  <a:lnTo>
                    <a:pt x="72700" y="1426368"/>
                  </a:lnTo>
                  <a:lnTo>
                    <a:pt x="72758" y="1426713"/>
                  </a:lnTo>
                  <a:close/>
                </a:path>
                <a:path w="2360295" h="1867535">
                  <a:moveTo>
                    <a:pt x="72938" y="1427787"/>
                  </a:moveTo>
                  <a:lnTo>
                    <a:pt x="73018" y="1425614"/>
                  </a:lnTo>
                  <a:lnTo>
                    <a:pt x="72840" y="1426368"/>
                  </a:lnTo>
                  <a:lnTo>
                    <a:pt x="72938" y="1427787"/>
                  </a:lnTo>
                  <a:close/>
                </a:path>
                <a:path w="2360295" h="1867535">
                  <a:moveTo>
                    <a:pt x="72250" y="1428862"/>
                  </a:moveTo>
                  <a:lnTo>
                    <a:pt x="72656" y="1427147"/>
                  </a:lnTo>
                  <a:lnTo>
                    <a:pt x="72700" y="1426368"/>
                  </a:lnTo>
                  <a:lnTo>
                    <a:pt x="72250" y="1428862"/>
                  </a:lnTo>
                  <a:close/>
                </a:path>
                <a:path w="2360295" h="1867535">
                  <a:moveTo>
                    <a:pt x="73119" y="1428862"/>
                  </a:moveTo>
                  <a:lnTo>
                    <a:pt x="73066" y="1427147"/>
                  </a:lnTo>
                  <a:lnTo>
                    <a:pt x="72938" y="1427787"/>
                  </a:lnTo>
                  <a:lnTo>
                    <a:pt x="73119" y="1428862"/>
                  </a:lnTo>
                  <a:close/>
                </a:path>
                <a:path w="2360295" h="1867535">
                  <a:moveTo>
                    <a:pt x="72724" y="1428862"/>
                  </a:moveTo>
                  <a:lnTo>
                    <a:pt x="73119" y="1428862"/>
                  </a:lnTo>
                  <a:lnTo>
                    <a:pt x="72938" y="1427787"/>
                  </a:lnTo>
                  <a:lnTo>
                    <a:pt x="72724" y="1428862"/>
                  </a:lnTo>
                  <a:close/>
                </a:path>
                <a:path w="2360295" h="1867535">
                  <a:moveTo>
                    <a:pt x="79515" y="1441562"/>
                  </a:moveTo>
                  <a:lnTo>
                    <a:pt x="86385" y="1441562"/>
                  </a:lnTo>
                  <a:lnTo>
                    <a:pt x="86306" y="1428862"/>
                  </a:lnTo>
                  <a:lnTo>
                    <a:pt x="78884" y="1428862"/>
                  </a:lnTo>
                  <a:lnTo>
                    <a:pt x="79515" y="1441562"/>
                  </a:lnTo>
                  <a:close/>
                </a:path>
                <a:path w="2360295" h="1867535">
                  <a:moveTo>
                    <a:pt x="77146" y="1454262"/>
                  </a:moveTo>
                  <a:lnTo>
                    <a:pt x="85596" y="1454262"/>
                  </a:lnTo>
                  <a:lnTo>
                    <a:pt x="87175" y="1441562"/>
                  </a:lnTo>
                  <a:lnTo>
                    <a:pt x="77383" y="1441562"/>
                  </a:lnTo>
                  <a:lnTo>
                    <a:pt x="77146" y="1454262"/>
                  </a:lnTo>
                  <a:close/>
                </a:path>
                <a:path w="2360295" h="1867535">
                  <a:moveTo>
                    <a:pt x="73751" y="1454262"/>
                  </a:moveTo>
                  <a:lnTo>
                    <a:pt x="76119" y="1454262"/>
                  </a:lnTo>
                  <a:lnTo>
                    <a:pt x="74777" y="1441562"/>
                  </a:lnTo>
                  <a:lnTo>
                    <a:pt x="70671" y="1441562"/>
                  </a:lnTo>
                  <a:lnTo>
                    <a:pt x="73751" y="1454262"/>
                  </a:lnTo>
                  <a:close/>
                </a:path>
                <a:path w="2360295" h="1867535">
                  <a:moveTo>
                    <a:pt x="78804" y="1466962"/>
                  </a:moveTo>
                  <a:lnTo>
                    <a:pt x="85912" y="1466962"/>
                  </a:lnTo>
                  <a:lnTo>
                    <a:pt x="85280" y="1454262"/>
                  </a:lnTo>
                  <a:lnTo>
                    <a:pt x="78331" y="1454262"/>
                  </a:lnTo>
                  <a:lnTo>
                    <a:pt x="78804" y="1466962"/>
                  </a:lnTo>
                  <a:close/>
                </a:path>
                <a:path w="2360295" h="1867535">
                  <a:moveTo>
                    <a:pt x="73514" y="1466962"/>
                  </a:moveTo>
                  <a:lnTo>
                    <a:pt x="75409" y="1466962"/>
                  </a:lnTo>
                  <a:lnTo>
                    <a:pt x="74698" y="1454262"/>
                  </a:lnTo>
                  <a:lnTo>
                    <a:pt x="73514" y="1466962"/>
                  </a:lnTo>
                  <a:close/>
                </a:path>
                <a:path w="2360295" h="1867535">
                  <a:moveTo>
                    <a:pt x="73277" y="1479662"/>
                  </a:moveTo>
                  <a:lnTo>
                    <a:pt x="80463" y="1479662"/>
                  </a:lnTo>
                  <a:lnTo>
                    <a:pt x="80148" y="1466962"/>
                  </a:lnTo>
                  <a:lnTo>
                    <a:pt x="72408" y="1466962"/>
                  </a:lnTo>
                  <a:lnTo>
                    <a:pt x="73277" y="1479662"/>
                  </a:lnTo>
                  <a:close/>
                </a:path>
                <a:path w="2360295" h="1867535">
                  <a:moveTo>
                    <a:pt x="70750" y="1479662"/>
                  </a:moveTo>
                  <a:lnTo>
                    <a:pt x="73277" y="1479662"/>
                  </a:lnTo>
                  <a:lnTo>
                    <a:pt x="70750" y="1466962"/>
                  </a:lnTo>
                  <a:lnTo>
                    <a:pt x="70750" y="1479662"/>
                  </a:lnTo>
                  <a:close/>
                </a:path>
                <a:path w="2360295" h="1867535">
                  <a:moveTo>
                    <a:pt x="81610" y="1483526"/>
                  </a:moveTo>
                  <a:lnTo>
                    <a:pt x="82042" y="1479662"/>
                  </a:lnTo>
                  <a:lnTo>
                    <a:pt x="81490" y="1479662"/>
                  </a:lnTo>
                  <a:lnTo>
                    <a:pt x="81610" y="1483526"/>
                  </a:lnTo>
                  <a:close/>
                </a:path>
                <a:path w="2360295" h="1867535">
                  <a:moveTo>
                    <a:pt x="73988" y="1492362"/>
                  </a:moveTo>
                  <a:lnTo>
                    <a:pt x="80621" y="1492362"/>
                  </a:lnTo>
                  <a:lnTo>
                    <a:pt x="81421" y="1485217"/>
                  </a:lnTo>
                  <a:lnTo>
                    <a:pt x="81490" y="1479662"/>
                  </a:lnTo>
                  <a:lnTo>
                    <a:pt x="74541" y="1479662"/>
                  </a:lnTo>
                  <a:lnTo>
                    <a:pt x="73988" y="1492362"/>
                  </a:lnTo>
                  <a:close/>
                </a:path>
                <a:path w="2360295" h="1867535">
                  <a:moveTo>
                    <a:pt x="71382" y="1492362"/>
                  </a:moveTo>
                  <a:lnTo>
                    <a:pt x="72724" y="1492362"/>
                  </a:lnTo>
                  <a:lnTo>
                    <a:pt x="72803" y="1479662"/>
                  </a:lnTo>
                  <a:lnTo>
                    <a:pt x="71382" y="1492362"/>
                  </a:lnTo>
                  <a:close/>
                </a:path>
                <a:path w="2360295" h="1867535">
                  <a:moveTo>
                    <a:pt x="81332" y="1492362"/>
                  </a:moveTo>
                  <a:lnTo>
                    <a:pt x="81885" y="1492362"/>
                  </a:lnTo>
                  <a:lnTo>
                    <a:pt x="81610" y="1483526"/>
                  </a:lnTo>
                  <a:lnTo>
                    <a:pt x="81421" y="1485217"/>
                  </a:lnTo>
                  <a:lnTo>
                    <a:pt x="81332" y="1492362"/>
                  </a:lnTo>
                  <a:close/>
                </a:path>
                <a:path w="2360295" h="1867535">
                  <a:moveTo>
                    <a:pt x="77384" y="1505062"/>
                  </a:moveTo>
                  <a:lnTo>
                    <a:pt x="85201" y="1505062"/>
                  </a:lnTo>
                  <a:lnTo>
                    <a:pt x="85201" y="1492362"/>
                  </a:lnTo>
                  <a:lnTo>
                    <a:pt x="76752" y="1492362"/>
                  </a:lnTo>
                  <a:lnTo>
                    <a:pt x="77384" y="1505062"/>
                  </a:lnTo>
                  <a:close/>
                </a:path>
                <a:path w="2360295" h="1867535">
                  <a:moveTo>
                    <a:pt x="84877" y="1511115"/>
                  </a:moveTo>
                  <a:lnTo>
                    <a:pt x="85517" y="1505062"/>
                  </a:lnTo>
                  <a:lnTo>
                    <a:pt x="84727" y="1505062"/>
                  </a:lnTo>
                  <a:lnTo>
                    <a:pt x="84877" y="1511115"/>
                  </a:lnTo>
                  <a:close/>
                </a:path>
                <a:path w="2360295" h="1867535">
                  <a:moveTo>
                    <a:pt x="84677" y="1513006"/>
                  </a:moveTo>
                  <a:lnTo>
                    <a:pt x="84877" y="1511115"/>
                  </a:lnTo>
                  <a:lnTo>
                    <a:pt x="84727" y="1505062"/>
                  </a:lnTo>
                  <a:lnTo>
                    <a:pt x="84677" y="1513006"/>
                  </a:lnTo>
                  <a:close/>
                </a:path>
                <a:path w="2360295" h="1867535">
                  <a:moveTo>
                    <a:pt x="72962" y="1517762"/>
                  </a:moveTo>
                  <a:lnTo>
                    <a:pt x="84175" y="1517762"/>
                  </a:lnTo>
                  <a:lnTo>
                    <a:pt x="84677" y="1513006"/>
                  </a:lnTo>
                  <a:lnTo>
                    <a:pt x="84727" y="1505062"/>
                  </a:lnTo>
                  <a:lnTo>
                    <a:pt x="71856" y="1505062"/>
                  </a:lnTo>
                  <a:lnTo>
                    <a:pt x="72962" y="1517762"/>
                  </a:lnTo>
                  <a:close/>
                </a:path>
                <a:path w="2360295" h="1867535">
                  <a:moveTo>
                    <a:pt x="84648" y="1517762"/>
                  </a:moveTo>
                  <a:lnTo>
                    <a:pt x="85042" y="1517762"/>
                  </a:lnTo>
                  <a:lnTo>
                    <a:pt x="84877" y="1511115"/>
                  </a:lnTo>
                  <a:lnTo>
                    <a:pt x="84677" y="1513006"/>
                  </a:lnTo>
                  <a:lnTo>
                    <a:pt x="84648" y="1517762"/>
                  </a:lnTo>
                  <a:close/>
                </a:path>
                <a:path w="2360295" h="1867535">
                  <a:moveTo>
                    <a:pt x="82674" y="1530462"/>
                  </a:moveTo>
                  <a:lnTo>
                    <a:pt x="84885" y="1530462"/>
                  </a:lnTo>
                  <a:lnTo>
                    <a:pt x="84411" y="1517762"/>
                  </a:lnTo>
                  <a:lnTo>
                    <a:pt x="83543" y="1517762"/>
                  </a:lnTo>
                  <a:lnTo>
                    <a:pt x="82674" y="1530462"/>
                  </a:lnTo>
                  <a:close/>
                </a:path>
                <a:path w="2360295" h="1867535">
                  <a:moveTo>
                    <a:pt x="80305" y="1530462"/>
                  </a:moveTo>
                  <a:lnTo>
                    <a:pt x="82200" y="1530462"/>
                  </a:lnTo>
                  <a:lnTo>
                    <a:pt x="82279" y="1517762"/>
                  </a:lnTo>
                  <a:lnTo>
                    <a:pt x="77857" y="1517762"/>
                  </a:lnTo>
                  <a:lnTo>
                    <a:pt x="80305" y="1530462"/>
                  </a:lnTo>
                  <a:close/>
                </a:path>
                <a:path w="2360295" h="1867535">
                  <a:moveTo>
                    <a:pt x="71225" y="1530462"/>
                  </a:moveTo>
                  <a:lnTo>
                    <a:pt x="77621" y="1530462"/>
                  </a:lnTo>
                  <a:lnTo>
                    <a:pt x="77463" y="1517762"/>
                  </a:lnTo>
                  <a:lnTo>
                    <a:pt x="70751" y="1517762"/>
                  </a:lnTo>
                  <a:lnTo>
                    <a:pt x="71225" y="1530462"/>
                  </a:lnTo>
                  <a:close/>
                </a:path>
                <a:path w="2360295" h="1867535">
                  <a:moveTo>
                    <a:pt x="83227" y="1543160"/>
                  </a:moveTo>
                  <a:lnTo>
                    <a:pt x="84569" y="1530462"/>
                  </a:lnTo>
                  <a:lnTo>
                    <a:pt x="83068" y="1530462"/>
                  </a:lnTo>
                  <a:lnTo>
                    <a:pt x="83227" y="1543160"/>
                  </a:lnTo>
                  <a:close/>
                </a:path>
                <a:path w="2360295" h="1867535">
                  <a:moveTo>
                    <a:pt x="76988" y="1543162"/>
                  </a:moveTo>
                  <a:lnTo>
                    <a:pt x="81647" y="1543162"/>
                  </a:lnTo>
                  <a:lnTo>
                    <a:pt x="81568" y="1530462"/>
                  </a:lnTo>
                  <a:lnTo>
                    <a:pt x="75646" y="1530462"/>
                  </a:lnTo>
                  <a:lnTo>
                    <a:pt x="75775" y="1535659"/>
                  </a:lnTo>
                  <a:lnTo>
                    <a:pt x="76988" y="1543162"/>
                  </a:lnTo>
                  <a:close/>
                </a:path>
                <a:path w="2360295" h="1867535">
                  <a:moveTo>
                    <a:pt x="75584" y="1534475"/>
                  </a:moveTo>
                  <a:lnTo>
                    <a:pt x="75409" y="1530462"/>
                  </a:lnTo>
                  <a:lnTo>
                    <a:pt x="74935" y="1530462"/>
                  </a:lnTo>
                  <a:lnTo>
                    <a:pt x="75584" y="1534475"/>
                  </a:lnTo>
                  <a:close/>
                </a:path>
                <a:path w="2360295" h="1867535">
                  <a:moveTo>
                    <a:pt x="75962" y="1543162"/>
                  </a:moveTo>
                  <a:lnTo>
                    <a:pt x="75775" y="1535659"/>
                  </a:lnTo>
                  <a:lnTo>
                    <a:pt x="75584" y="1534475"/>
                  </a:lnTo>
                  <a:lnTo>
                    <a:pt x="75962" y="1543162"/>
                  </a:lnTo>
                  <a:close/>
                </a:path>
                <a:path w="2360295" h="1867535">
                  <a:moveTo>
                    <a:pt x="83780" y="1555862"/>
                  </a:moveTo>
                  <a:lnTo>
                    <a:pt x="84332" y="1555862"/>
                  </a:lnTo>
                  <a:lnTo>
                    <a:pt x="84727" y="1543162"/>
                  </a:lnTo>
                  <a:lnTo>
                    <a:pt x="84016" y="1543162"/>
                  </a:lnTo>
                  <a:lnTo>
                    <a:pt x="83780" y="1555862"/>
                  </a:lnTo>
                  <a:close/>
                </a:path>
                <a:path w="2360295" h="1867535">
                  <a:moveTo>
                    <a:pt x="75567" y="1555862"/>
                  </a:moveTo>
                  <a:lnTo>
                    <a:pt x="81885" y="1555862"/>
                  </a:lnTo>
                  <a:lnTo>
                    <a:pt x="83622" y="1543162"/>
                  </a:lnTo>
                  <a:lnTo>
                    <a:pt x="78962" y="1543162"/>
                  </a:lnTo>
                  <a:lnTo>
                    <a:pt x="75567" y="1555862"/>
                  </a:lnTo>
                  <a:close/>
                </a:path>
                <a:path w="2360295" h="1867535">
                  <a:moveTo>
                    <a:pt x="75567" y="1555862"/>
                  </a:moveTo>
                  <a:lnTo>
                    <a:pt x="78962" y="1543162"/>
                  </a:lnTo>
                  <a:lnTo>
                    <a:pt x="75555" y="1553908"/>
                  </a:lnTo>
                  <a:lnTo>
                    <a:pt x="75567" y="1555862"/>
                  </a:lnTo>
                  <a:close/>
                </a:path>
                <a:path w="2360295" h="1867535">
                  <a:moveTo>
                    <a:pt x="75555" y="1553908"/>
                  </a:moveTo>
                  <a:lnTo>
                    <a:pt x="78962" y="1543162"/>
                  </a:lnTo>
                  <a:lnTo>
                    <a:pt x="75488" y="1543162"/>
                  </a:lnTo>
                  <a:lnTo>
                    <a:pt x="75555" y="1553908"/>
                  </a:lnTo>
                  <a:close/>
                </a:path>
                <a:path w="2360295" h="1867535">
                  <a:moveTo>
                    <a:pt x="74935" y="1555862"/>
                  </a:moveTo>
                  <a:lnTo>
                    <a:pt x="75567" y="1555862"/>
                  </a:lnTo>
                  <a:lnTo>
                    <a:pt x="75555" y="1553908"/>
                  </a:lnTo>
                  <a:lnTo>
                    <a:pt x="74935" y="1555862"/>
                  </a:lnTo>
                  <a:close/>
                </a:path>
                <a:path w="2360295" h="1867535">
                  <a:moveTo>
                    <a:pt x="73988" y="1568562"/>
                  </a:moveTo>
                  <a:lnTo>
                    <a:pt x="84490" y="1568562"/>
                  </a:lnTo>
                  <a:lnTo>
                    <a:pt x="85201" y="1555862"/>
                  </a:lnTo>
                  <a:lnTo>
                    <a:pt x="75093" y="1555862"/>
                  </a:lnTo>
                  <a:lnTo>
                    <a:pt x="73988" y="1568562"/>
                  </a:lnTo>
                  <a:close/>
                </a:path>
                <a:path w="2360295" h="1867535">
                  <a:moveTo>
                    <a:pt x="74935" y="1581262"/>
                  </a:moveTo>
                  <a:lnTo>
                    <a:pt x="84253" y="1581262"/>
                  </a:lnTo>
                  <a:lnTo>
                    <a:pt x="84174" y="1568562"/>
                  </a:lnTo>
                  <a:lnTo>
                    <a:pt x="74145" y="1568562"/>
                  </a:lnTo>
                  <a:lnTo>
                    <a:pt x="74935" y="1581262"/>
                  </a:lnTo>
                  <a:close/>
                </a:path>
                <a:path w="2360295" h="1867535">
                  <a:moveTo>
                    <a:pt x="71382" y="1593962"/>
                  </a:moveTo>
                  <a:lnTo>
                    <a:pt x="83700" y="1593962"/>
                  </a:lnTo>
                  <a:lnTo>
                    <a:pt x="85358" y="1581262"/>
                  </a:lnTo>
                  <a:lnTo>
                    <a:pt x="72172" y="1581262"/>
                  </a:lnTo>
                  <a:lnTo>
                    <a:pt x="71382" y="1593962"/>
                  </a:lnTo>
                  <a:close/>
                </a:path>
                <a:path w="2360295" h="1867535">
                  <a:moveTo>
                    <a:pt x="84885" y="1606662"/>
                  </a:moveTo>
                  <a:lnTo>
                    <a:pt x="85517" y="1606662"/>
                  </a:lnTo>
                  <a:lnTo>
                    <a:pt x="85675" y="1593962"/>
                  </a:lnTo>
                  <a:lnTo>
                    <a:pt x="83385" y="1593962"/>
                  </a:lnTo>
                  <a:lnTo>
                    <a:pt x="84885" y="1606662"/>
                  </a:lnTo>
                  <a:close/>
                </a:path>
                <a:path w="2360295" h="1867535">
                  <a:moveTo>
                    <a:pt x="76041" y="1606662"/>
                  </a:moveTo>
                  <a:lnTo>
                    <a:pt x="83069" y="1606662"/>
                  </a:lnTo>
                  <a:lnTo>
                    <a:pt x="83385" y="1593962"/>
                  </a:lnTo>
                  <a:lnTo>
                    <a:pt x="77305" y="1593962"/>
                  </a:lnTo>
                  <a:lnTo>
                    <a:pt x="76041" y="1606662"/>
                  </a:lnTo>
                  <a:close/>
                </a:path>
                <a:path w="2360295" h="1867535">
                  <a:moveTo>
                    <a:pt x="73006" y="1601018"/>
                  </a:moveTo>
                  <a:lnTo>
                    <a:pt x="72962" y="1593962"/>
                  </a:lnTo>
                  <a:lnTo>
                    <a:pt x="72567" y="1593962"/>
                  </a:lnTo>
                  <a:lnTo>
                    <a:pt x="73006" y="1601018"/>
                  </a:lnTo>
                  <a:close/>
                </a:path>
                <a:path w="2360295" h="1867535">
                  <a:moveTo>
                    <a:pt x="70908" y="1606662"/>
                  </a:moveTo>
                  <a:lnTo>
                    <a:pt x="71224" y="1606662"/>
                  </a:lnTo>
                  <a:lnTo>
                    <a:pt x="71856" y="1593962"/>
                  </a:lnTo>
                  <a:lnTo>
                    <a:pt x="70434" y="1593962"/>
                  </a:lnTo>
                  <a:lnTo>
                    <a:pt x="70908" y="1606662"/>
                  </a:lnTo>
                  <a:close/>
                </a:path>
                <a:path w="2360295" h="1867535">
                  <a:moveTo>
                    <a:pt x="73041" y="1606662"/>
                  </a:moveTo>
                  <a:lnTo>
                    <a:pt x="73357" y="1606662"/>
                  </a:lnTo>
                  <a:lnTo>
                    <a:pt x="73006" y="1601018"/>
                  </a:lnTo>
                  <a:lnTo>
                    <a:pt x="73041" y="1606662"/>
                  </a:lnTo>
                  <a:close/>
                </a:path>
                <a:path w="2360295" h="1867535">
                  <a:moveTo>
                    <a:pt x="83306" y="1619362"/>
                  </a:moveTo>
                  <a:lnTo>
                    <a:pt x="85122" y="1606662"/>
                  </a:lnTo>
                  <a:lnTo>
                    <a:pt x="82122" y="1606662"/>
                  </a:lnTo>
                  <a:lnTo>
                    <a:pt x="83306" y="1619362"/>
                  </a:lnTo>
                  <a:close/>
                </a:path>
                <a:path w="2360295" h="1867535">
                  <a:moveTo>
                    <a:pt x="75568" y="1619362"/>
                  </a:moveTo>
                  <a:lnTo>
                    <a:pt x="80069" y="1619362"/>
                  </a:lnTo>
                  <a:lnTo>
                    <a:pt x="80305" y="1606662"/>
                  </a:lnTo>
                  <a:lnTo>
                    <a:pt x="74778" y="1606662"/>
                  </a:lnTo>
                  <a:lnTo>
                    <a:pt x="75252" y="1615137"/>
                  </a:lnTo>
                  <a:lnTo>
                    <a:pt x="75568" y="1619362"/>
                  </a:lnTo>
                  <a:close/>
                </a:path>
                <a:path w="2360295" h="1867535">
                  <a:moveTo>
                    <a:pt x="72330" y="1619362"/>
                  </a:moveTo>
                  <a:lnTo>
                    <a:pt x="75489" y="1619362"/>
                  </a:lnTo>
                  <a:lnTo>
                    <a:pt x="75252" y="1615137"/>
                  </a:lnTo>
                  <a:lnTo>
                    <a:pt x="74620" y="1606662"/>
                  </a:lnTo>
                  <a:lnTo>
                    <a:pt x="72409" y="1606662"/>
                  </a:lnTo>
                  <a:lnTo>
                    <a:pt x="72330" y="1619362"/>
                  </a:lnTo>
                  <a:close/>
                </a:path>
                <a:path w="2360295" h="1867535">
                  <a:moveTo>
                    <a:pt x="75489" y="1619362"/>
                  </a:moveTo>
                  <a:lnTo>
                    <a:pt x="75252" y="1615137"/>
                  </a:lnTo>
                  <a:lnTo>
                    <a:pt x="75489" y="1619362"/>
                  </a:lnTo>
                  <a:close/>
                </a:path>
                <a:path w="2360295" h="1867535">
                  <a:moveTo>
                    <a:pt x="76594" y="1632062"/>
                  </a:moveTo>
                  <a:lnTo>
                    <a:pt x="85833" y="1632062"/>
                  </a:lnTo>
                  <a:lnTo>
                    <a:pt x="85912" y="1619362"/>
                  </a:lnTo>
                  <a:lnTo>
                    <a:pt x="75409" y="1619362"/>
                  </a:lnTo>
                  <a:lnTo>
                    <a:pt x="76594" y="1632062"/>
                  </a:lnTo>
                  <a:close/>
                </a:path>
                <a:path w="2360295" h="1867535">
                  <a:moveTo>
                    <a:pt x="70593" y="1632062"/>
                  </a:moveTo>
                  <a:lnTo>
                    <a:pt x="73988" y="1632062"/>
                  </a:lnTo>
                  <a:lnTo>
                    <a:pt x="74856" y="1619362"/>
                  </a:lnTo>
                  <a:lnTo>
                    <a:pt x="72646" y="1619362"/>
                  </a:lnTo>
                  <a:lnTo>
                    <a:pt x="70593" y="1632062"/>
                  </a:lnTo>
                  <a:close/>
                </a:path>
                <a:path w="2360295" h="1867535">
                  <a:moveTo>
                    <a:pt x="74225" y="1644762"/>
                  </a:moveTo>
                  <a:lnTo>
                    <a:pt x="85517" y="1644762"/>
                  </a:lnTo>
                  <a:lnTo>
                    <a:pt x="85912" y="1632062"/>
                  </a:lnTo>
                  <a:lnTo>
                    <a:pt x="73040" y="1632062"/>
                  </a:lnTo>
                  <a:lnTo>
                    <a:pt x="74225" y="1644762"/>
                  </a:lnTo>
                  <a:close/>
                </a:path>
                <a:path w="2360295" h="1867535">
                  <a:moveTo>
                    <a:pt x="84648" y="1657462"/>
                  </a:moveTo>
                  <a:lnTo>
                    <a:pt x="86385" y="1657462"/>
                  </a:lnTo>
                  <a:lnTo>
                    <a:pt x="86464" y="1644762"/>
                  </a:lnTo>
                  <a:lnTo>
                    <a:pt x="84254" y="1644762"/>
                  </a:lnTo>
                  <a:lnTo>
                    <a:pt x="84648" y="1657462"/>
                  </a:lnTo>
                  <a:close/>
                </a:path>
                <a:path w="2360295" h="1867535">
                  <a:moveTo>
                    <a:pt x="82200" y="1657462"/>
                  </a:moveTo>
                  <a:lnTo>
                    <a:pt x="83148" y="1657462"/>
                  </a:lnTo>
                  <a:lnTo>
                    <a:pt x="83306" y="1644762"/>
                  </a:lnTo>
                  <a:lnTo>
                    <a:pt x="80779" y="1644762"/>
                  </a:lnTo>
                  <a:lnTo>
                    <a:pt x="82200" y="1657462"/>
                  </a:lnTo>
                  <a:close/>
                </a:path>
                <a:path w="2360295" h="1867535">
                  <a:moveTo>
                    <a:pt x="78252" y="1657462"/>
                  </a:moveTo>
                  <a:lnTo>
                    <a:pt x="80226" y="1657462"/>
                  </a:lnTo>
                  <a:lnTo>
                    <a:pt x="80147" y="1644762"/>
                  </a:lnTo>
                  <a:lnTo>
                    <a:pt x="77936" y="1644762"/>
                  </a:lnTo>
                  <a:lnTo>
                    <a:pt x="78252" y="1657462"/>
                  </a:lnTo>
                  <a:close/>
                </a:path>
                <a:path w="2360295" h="1867535">
                  <a:moveTo>
                    <a:pt x="75962" y="1657462"/>
                  </a:moveTo>
                  <a:lnTo>
                    <a:pt x="76515" y="1657462"/>
                  </a:lnTo>
                  <a:lnTo>
                    <a:pt x="76436" y="1644762"/>
                  </a:lnTo>
                  <a:lnTo>
                    <a:pt x="74778" y="1644762"/>
                  </a:lnTo>
                  <a:lnTo>
                    <a:pt x="75962" y="1657462"/>
                  </a:lnTo>
                  <a:close/>
                </a:path>
                <a:path w="2360295" h="1867535">
                  <a:moveTo>
                    <a:pt x="71540" y="1657462"/>
                  </a:moveTo>
                  <a:lnTo>
                    <a:pt x="73277" y="1657462"/>
                  </a:lnTo>
                  <a:lnTo>
                    <a:pt x="71461" y="1644762"/>
                  </a:lnTo>
                  <a:lnTo>
                    <a:pt x="71540" y="1657462"/>
                  </a:lnTo>
                  <a:close/>
                </a:path>
                <a:path w="2360295" h="1867535">
                  <a:moveTo>
                    <a:pt x="70277" y="1657462"/>
                  </a:moveTo>
                  <a:lnTo>
                    <a:pt x="70671" y="1657462"/>
                  </a:lnTo>
                  <a:lnTo>
                    <a:pt x="70435" y="1644762"/>
                  </a:lnTo>
                  <a:lnTo>
                    <a:pt x="69803" y="1644762"/>
                  </a:lnTo>
                  <a:lnTo>
                    <a:pt x="70277" y="1657462"/>
                  </a:lnTo>
                  <a:close/>
                </a:path>
                <a:path w="2360295" h="1867535">
                  <a:moveTo>
                    <a:pt x="80542" y="1670162"/>
                  </a:moveTo>
                  <a:lnTo>
                    <a:pt x="87175" y="1670162"/>
                  </a:lnTo>
                  <a:lnTo>
                    <a:pt x="85596" y="1657462"/>
                  </a:lnTo>
                  <a:lnTo>
                    <a:pt x="80068" y="1657462"/>
                  </a:lnTo>
                  <a:lnTo>
                    <a:pt x="80542" y="1670162"/>
                  </a:lnTo>
                  <a:close/>
                </a:path>
                <a:path w="2360295" h="1867535">
                  <a:moveTo>
                    <a:pt x="78489" y="1670162"/>
                  </a:moveTo>
                  <a:lnTo>
                    <a:pt x="78804" y="1670162"/>
                  </a:lnTo>
                  <a:lnTo>
                    <a:pt x="78568" y="1657462"/>
                  </a:lnTo>
                  <a:lnTo>
                    <a:pt x="77067" y="1657462"/>
                  </a:lnTo>
                  <a:lnTo>
                    <a:pt x="78489" y="1670162"/>
                  </a:lnTo>
                  <a:close/>
                </a:path>
                <a:path w="2360295" h="1867535">
                  <a:moveTo>
                    <a:pt x="70514" y="1670162"/>
                  </a:moveTo>
                  <a:lnTo>
                    <a:pt x="72882" y="1670162"/>
                  </a:lnTo>
                  <a:lnTo>
                    <a:pt x="72803" y="1657462"/>
                  </a:lnTo>
                  <a:lnTo>
                    <a:pt x="69645" y="1657462"/>
                  </a:lnTo>
                  <a:lnTo>
                    <a:pt x="70514" y="1670162"/>
                  </a:lnTo>
                  <a:close/>
                </a:path>
                <a:path w="2360295" h="1867535">
                  <a:moveTo>
                    <a:pt x="78568" y="1682862"/>
                  </a:moveTo>
                  <a:lnTo>
                    <a:pt x="85280" y="1682862"/>
                  </a:lnTo>
                  <a:lnTo>
                    <a:pt x="88123" y="1670162"/>
                  </a:lnTo>
                  <a:lnTo>
                    <a:pt x="78568" y="1670162"/>
                  </a:lnTo>
                  <a:lnTo>
                    <a:pt x="78568" y="1682862"/>
                  </a:lnTo>
                  <a:close/>
                </a:path>
                <a:path w="2360295" h="1867535">
                  <a:moveTo>
                    <a:pt x="77304" y="1682862"/>
                  </a:moveTo>
                  <a:lnTo>
                    <a:pt x="77699" y="1682862"/>
                  </a:lnTo>
                  <a:lnTo>
                    <a:pt x="77620" y="1670162"/>
                  </a:lnTo>
                  <a:lnTo>
                    <a:pt x="77304" y="1682862"/>
                  </a:lnTo>
                  <a:close/>
                </a:path>
                <a:path w="2360295" h="1867535">
                  <a:moveTo>
                    <a:pt x="85438" y="1695562"/>
                  </a:moveTo>
                  <a:lnTo>
                    <a:pt x="86465" y="1695562"/>
                  </a:lnTo>
                  <a:lnTo>
                    <a:pt x="86465" y="1682862"/>
                  </a:lnTo>
                  <a:lnTo>
                    <a:pt x="85754" y="1682862"/>
                  </a:lnTo>
                  <a:lnTo>
                    <a:pt x="85438" y="1695562"/>
                  </a:lnTo>
                  <a:close/>
                </a:path>
                <a:path w="2360295" h="1867535">
                  <a:moveTo>
                    <a:pt x="81805" y="1695562"/>
                  </a:moveTo>
                  <a:lnTo>
                    <a:pt x="82754" y="1695562"/>
                  </a:lnTo>
                  <a:lnTo>
                    <a:pt x="82833" y="1682862"/>
                  </a:lnTo>
                  <a:lnTo>
                    <a:pt x="81726" y="1682862"/>
                  </a:lnTo>
                  <a:lnTo>
                    <a:pt x="81805" y="1695562"/>
                  </a:lnTo>
                  <a:close/>
                </a:path>
                <a:path w="2360295" h="1867535">
                  <a:moveTo>
                    <a:pt x="80226" y="1695562"/>
                  </a:moveTo>
                  <a:lnTo>
                    <a:pt x="81332" y="1695562"/>
                  </a:lnTo>
                  <a:lnTo>
                    <a:pt x="81252" y="1682862"/>
                  </a:lnTo>
                  <a:lnTo>
                    <a:pt x="80937" y="1682862"/>
                  </a:lnTo>
                  <a:lnTo>
                    <a:pt x="80226" y="1695562"/>
                  </a:lnTo>
                  <a:close/>
                </a:path>
                <a:path w="2360295" h="1867535">
                  <a:moveTo>
                    <a:pt x="76357" y="1695562"/>
                  </a:moveTo>
                  <a:lnTo>
                    <a:pt x="79437" y="1695562"/>
                  </a:lnTo>
                  <a:lnTo>
                    <a:pt x="79910" y="1682862"/>
                  </a:lnTo>
                  <a:lnTo>
                    <a:pt x="76357" y="1682862"/>
                  </a:lnTo>
                  <a:lnTo>
                    <a:pt x="76357" y="1695562"/>
                  </a:lnTo>
                  <a:close/>
                </a:path>
                <a:path w="2360295" h="1867535">
                  <a:moveTo>
                    <a:pt x="70040" y="1695562"/>
                  </a:moveTo>
                  <a:lnTo>
                    <a:pt x="76278" y="1695562"/>
                  </a:lnTo>
                  <a:lnTo>
                    <a:pt x="75883" y="1682862"/>
                  </a:lnTo>
                  <a:lnTo>
                    <a:pt x="71935" y="1682862"/>
                  </a:lnTo>
                  <a:lnTo>
                    <a:pt x="70040" y="1695562"/>
                  </a:lnTo>
                  <a:close/>
                </a:path>
                <a:path w="2360295" h="1867535">
                  <a:moveTo>
                    <a:pt x="85123" y="1708262"/>
                  </a:moveTo>
                  <a:lnTo>
                    <a:pt x="85754" y="1708262"/>
                  </a:lnTo>
                  <a:lnTo>
                    <a:pt x="86386" y="1695562"/>
                  </a:lnTo>
                  <a:lnTo>
                    <a:pt x="84886" y="1695562"/>
                  </a:lnTo>
                  <a:lnTo>
                    <a:pt x="85123" y="1708262"/>
                  </a:lnTo>
                  <a:close/>
                </a:path>
                <a:path w="2360295" h="1867535">
                  <a:moveTo>
                    <a:pt x="82201" y="1708262"/>
                  </a:moveTo>
                  <a:lnTo>
                    <a:pt x="84017" y="1708262"/>
                  </a:lnTo>
                  <a:lnTo>
                    <a:pt x="83543" y="1695562"/>
                  </a:lnTo>
                  <a:lnTo>
                    <a:pt x="80543" y="1695562"/>
                  </a:lnTo>
                  <a:lnTo>
                    <a:pt x="82201" y="1708262"/>
                  </a:lnTo>
                  <a:close/>
                </a:path>
                <a:path w="2360295" h="1867535">
                  <a:moveTo>
                    <a:pt x="72014" y="1708262"/>
                  </a:moveTo>
                  <a:lnTo>
                    <a:pt x="80069" y="1708262"/>
                  </a:lnTo>
                  <a:lnTo>
                    <a:pt x="79437" y="1695562"/>
                  </a:lnTo>
                  <a:lnTo>
                    <a:pt x="73198" y="1695562"/>
                  </a:lnTo>
                  <a:lnTo>
                    <a:pt x="72014" y="1708262"/>
                  </a:lnTo>
                  <a:close/>
                </a:path>
                <a:path w="2360295" h="1867535">
                  <a:moveTo>
                    <a:pt x="70908" y="1708262"/>
                  </a:moveTo>
                  <a:lnTo>
                    <a:pt x="72408" y="1695562"/>
                  </a:lnTo>
                  <a:lnTo>
                    <a:pt x="69724" y="1695562"/>
                  </a:lnTo>
                  <a:lnTo>
                    <a:pt x="70908" y="1708262"/>
                  </a:lnTo>
                  <a:close/>
                </a:path>
                <a:path w="2360295" h="1867535">
                  <a:moveTo>
                    <a:pt x="83385" y="1720962"/>
                  </a:moveTo>
                  <a:lnTo>
                    <a:pt x="84964" y="1720962"/>
                  </a:lnTo>
                  <a:lnTo>
                    <a:pt x="85280" y="1708262"/>
                  </a:lnTo>
                  <a:lnTo>
                    <a:pt x="84491" y="1708262"/>
                  </a:lnTo>
                  <a:lnTo>
                    <a:pt x="83385" y="1720962"/>
                  </a:lnTo>
                  <a:close/>
                </a:path>
                <a:path w="2360295" h="1867535">
                  <a:moveTo>
                    <a:pt x="76752" y="1720962"/>
                  </a:moveTo>
                  <a:lnTo>
                    <a:pt x="82043" y="1720962"/>
                  </a:lnTo>
                  <a:lnTo>
                    <a:pt x="81885" y="1708262"/>
                  </a:lnTo>
                  <a:lnTo>
                    <a:pt x="78884" y="1708262"/>
                  </a:lnTo>
                  <a:lnTo>
                    <a:pt x="76752" y="1720962"/>
                  </a:lnTo>
                  <a:close/>
                </a:path>
                <a:path w="2360295" h="1867535">
                  <a:moveTo>
                    <a:pt x="71698" y="1720962"/>
                  </a:moveTo>
                  <a:lnTo>
                    <a:pt x="72013" y="1708262"/>
                  </a:lnTo>
                  <a:lnTo>
                    <a:pt x="71540" y="1708262"/>
                  </a:lnTo>
                  <a:lnTo>
                    <a:pt x="71698" y="1720962"/>
                  </a:lnTo>
                  <a:close/>
                </a:path>
                <a:path w="2360295" h="1867535">
                  <a:moveTo>
                    <a:pt x="75489" y="1733662"/>
                  </a:moveTo>
                  <a:lnTo>
                    <a:pt x="84175" y="1733662"/>
                  </a:lnTo>
                  <a:lnTo>
                    <a:pt x="83543" y="1720962"/>
                  </a:lnTo>
                  <a:lnTo>
                    <a:pt x="73594" y="1720962"/>
                  </a:lnTo>
                  <a:lnTo>
                    <a:pt x="75489" y="1733662"/>
                  </a:lnTo>
                  <a:close/>
                </a:path>
                <a:path w="2360295" h="1867535">
                  <a:moveTo>
                    <a:pt x="71462" y="1733662"/>
                  </a:moveTo>
                  <a:lnTo>
                    <a:pt x="71935" y="1720962"/>
                  </a:lnTo>
                  <a:lnTo>
                    <a:pt x="71225" y="1720962"/>
                  </a:lnTo>
                  <a:lnTo>
                    <a:pt x="71462" y="1733662"/>
                  </a:lnTo>
                  <a:close/>
                </a:path>
                <a:path w="2360295" h="1867535">
                  <a:moveTo>
                    <a:pt x="80779" y="1746362"/>
                  </a:moveTo>
                  <a:lnTo>
                    <a:pt x="84411" y="1746362"/>
                  </a:lnTo>
                  <a:lnTo>
                    <a:pt x="84175" y="1733662"/>
                  </a:lnTo>
                  <a:lnTo>
                    <a:pt x="81253" y="1733662"/>
                  </a:lnTo>
                  <a:lnTo>
                    <a:pt x="80779" y="1746362"/>
                  </a:lnTo>
                  <a:close/>
                </a:path>
                <a:path w="2360295" h="1867535">
                  <a:moveTo>
                    <a:pt x="70751" y="1746362"/>
                  </a:moveTo>
                  <a:lnTo>
                    <a:pt x="77858" y="1746362"/>
                  </a:lnTo>
                  <a:lnTo>
                    <a:pt x="78410" y="1733662"/>
                  </a:lnTo>
                  <a:lnTo>
                    <a:pt x="70751" y="1733662"/>
                  </a:lnTo>
                  <a:lnTo>
                    <a:pt x="70751" y="1746362"/>
                  </a:lnTo>
                  <a:close/>
                </a:path>
                <a:path w="2360295" h="1867535">
                  <a:moveTo>
                    <a:pt x="81094" y="1759062"/>
                  </a:moveTo>
                  <a:lnTo>
                    <a:pt x="81884" y="1759062"/>
                  </a:lnTo>
                  <a:lnTo>
                    <a:pt x="82042" y="1746362"/>
                  </a:lnTo>
                  <a:lnTo>
                    <a:pt x="80463" y="1746362"/>
                  </a:lnTo>
                  <a:lnTo>
                    <a:pt x="81094" y="1759062"/>
                  </a:lnTo>
                  <a:close/>
                </a:path>
                <a:path w="2360295" h="1867535">
                  <a:moveTo>
                    <a:pt x="76989" y="1759062"/>
                  </a:moveTo>
                  <a:lnTo>
                    <a:pt x="77936" y="1759062"/>
                  </a:lnTo>
                  <a:lnTo>
                    <a:pt x="77857" y="1746362"/>
                  </a:lnTo>
                  <a:lnTo>
                    <a:pt x="77226" y="1746362"/>
                  </a:lnTo>
                  <a:lnTo>
                    <a:pt x="76989" y="1759062"/>
                  </a:lnTo>
                  <a:close/>
                </a:path>
                <a:path w="2360295" h="1867535">
                  <a:moveTo>
                    <a:pt x="73515" y="1753982"/>
                  </a:moveTo>
                  <a:lnTo>
                    <a:pt x="73041" y="1746362"/>
                  </a:lnTo>
                  <a:lnTo>
                    <a:pt x="72567" y="1746362"/>
                  </a:lnTo>
                  <a:lnTo>
                    <a:pt x="73515" y="1753982"/>
                  </a:lnTo>
                  <a:close/>
                </a:path>
                <a:path w="2360295" h="1867535">
                  <a:moveTo>
                    <a:pt x="71541" y="1759062"/>
                  </a:moveTo>
                  <a:lnTo>
                    <a:pt x="72567" y="1746362"/>
                  </a:lnTo>
                  <a:lnTo>
                    <a:pt x="71778" y="1746362"/>
                  </a:lnTo>
                  <a:lnTo>
                    <a:pt x="71541" y="1759062"/>
                  </a:lnTo>
                  <a:close/>
                </a:path>
                <a:path w="2360295" h="1867535">
                  <a:moveTo>
                    <a:pt x="73831" y="1759062"/>
                  </a:moveTo>
                  <a:lnTo>
                    <a:pt x="74147" y="1759062"/>
                  </a:lnTo>
                  <a:lnTo>
                    <a:pt x="73515" y="1753982"/>
                  </a:lnTo>
                  <a:lnTo>
                    <a:pt x="73831" y="1759062"/>
                  </a:lnTo>
                  <a:close/>
                </a:path>
                <a:path w="2360295" h="1867535">
                  <a:moveTo>
                    <a:pt x="83701" y="1784462"/>
                  </a:moveTo>
                  <a:lnTo>
                    <a:pt x="84253" y="1784462"/>
                  </a:lnTo>
                  <a:lnTo>
                    <a:pt x="84253" y="1771762"/>
                  </a:lnTo>
                  <a:lnTo>
                    <a:pt x="84016" y="1759062"/>
                  </a:lnTo>
                  <a:lnTo>
                    <a:pt x="83859" y="1771762"/>
                  </a:lnTo>
                  <a:lnTo>
                    <a:pt x="84095" y="1771762"/>
                  </a:lnTo>
                  <a:lnTo>
                    <a:pt x="83701" y="1784462"/>
                  </a:lnTo>
                  <a:close/>
                </a:path>
                <a:path w="2360295" h="1867535">
                  <a:moveTo>
                    <a:pt x="80858" y="1771762"/>
                  </a:moveTo>
                  <a:lnTo>
                    <a:pt x="82358" y="1771762"/>
                  </a:lnTo>
                  <a:lnTo>
                    <a:pt x="82279" y="1759062"/>
                  </a:lnTo>
                  <a:lnTo>
                    <a:pt x="81411" y="1759062"/>
                  </a:lnTo>
                  <a:lnTo>
                    <a:pt x="80858" y="1771762"/>
                  </a:lnTo>
                  <a:close/>
                </a:path>
                <a:path w="2360295" h="1867535">
                  <a:moveTo>
                    <a:pt x="72882" y="1771762"/>
                  </a:moveTo>
                  <a:lnTo>
                    <a:pt x="80068" y="1771762"/>
                  </a:lnTo>
                  <a:lnTo>
                    <a:pt x="80068" y="1759062"/>
                  </a:lnTo>
                  <a:lnTo>
                    <a:pt x="74541" y="1759062"/>
                  </a:lnTo>
                  <a:lnTo>
                    <a:pt x="72882" y="1771762"/>
                  </a:lnTo>
                  <a:close/>
                </a:path>
                <a:path w="2360295" h="1867535">
                  <a:moveTo>
                    <a:pt x="75093" y="1784462"/>
                  </a:moveTo>
                  <a:lnTo>
                    <a:pt x="82753" y="1784462"/>
                  </a:lnTo>
                  <a:lnTo>
                    <a:pt x="83858" y="1771762"/>
                  </a:lnTo>
                  <a:lnTo>
                    <a:pt x="75014" y="1771762"/>
                  </a:lnTo>
                  <a:lnTo>
                    <a:pt x="75093" y="1784462"/>
                  </a:lnTo>
                  <a:close/>
                </a:path>
                <a:path w="2360295" h="1867535">
                  <a:moveTo>
                    <a:pt x="73672" y="1784462"/>
                  </a:moveTo>
                  <a:lnTo>
                    <a:pt x="74382" y="1784462"/>
                  </a:lnTo>
                  <a:lnTo>
                    <a:pt x="74619" y="1771762"/>
                  </a:lnTo>
                  <a:lnTo>
                    <a:pt x="73593" y="1771762"/>
                  </a:lnTo>
                  <a:lnTo>
                    <a:pt x="73672" y="1784462"/>
                  </a:lnTo>
                  <a:close/>
                </a:path>
                <a:path w="2360295" h="1867535">
                  <a:moveTo>
                    <a:pt x="71303" y="1784462"/>
                  </a:moveTo>
                  <a:lnTo>
                    <a:pt x="73040" y="1771762"/>
                  </a:lnTo>
                  <a:lnTo>
                    <a:pt x="72487" y="1771762"/>
                  </a:lnTo>
                  <a:lnTo>
                    <a:pt x="71303" y="1784462"/>
                  </a:lnTo>
                  <a:close/>
                </a:path>
                <a:path w="2360295" h="1867535">
                  <a:moveTo>
                    <a:pt x="72803" y="1797162"/>
                  </a:moveTo>
                  <a:lnTo>
                    <a:pt x="81884" y="1797162"/>
                  </a:lnTo>
                  <a:lnTo>
                    <a:pt x="82437" y="1784462"/>
                  </a:lnTo>
                  <a:lnTo>
                    <a:pt x="74224" y="1784462"/>
                  </a:lnTo>
                  <a:lnTo>
                    <a:pt x="72803" y="1797162"/>
                  </a:lnTo>
                  <a:close/>
                </a:path>
                <a:path w="2360295" h="1867535">
                  <a:moveTo>
                    <a:pt x="77620" y="1809862"/>
                  </a:moveTo>
                  <a:lnTo>
                    <a:pt x="83858" y="1809862"/>
                  </a:lnTo>
                  <a:lnTo>
                    <a:pt x="84648" y="1797162"/>
                  </a:lnTo>
                  <a:lnTo>
                    <a:pt x="78410" y="1797162"/>
                  </a:lnTo>
                  <a:lnTo>
                    <a:pt x="77620" y="1809862"/>
                  </a:lnTo>
                  <a:close/>
                </a:path>
                <a:path w="2360295" h="1867535">
                  <a:moveTo>
                    <a:pt x="75487" y="1822562"/>
                  </a:moveTo>
                  <a:lnTo>
                    <a:pt x="85279" y="1822562"/>
                  </a:lnTo>
                  <a:lnTo>
                    <a:pt x="84331" y="1809862"/>
                  </a:lnTo>
                  <a:lnTo>
                    <a:pt x="75566" y="1809862"/>
                  </a:lnTo>
                  <a:lnTo>
                    <a:pt x="75487" y="1822562"/>
                  </a:lnTo>
                  <a:close/>
                </a:path>
                <a:path w="2360295" h="1867535">
                  <a:moveTo>
                    <a:pt x="71856" y="1822562"/>
                  </a:moveTo>
                  <a:lnTo>
                    <a:pt x="72882" y="1822562"/>
                  </a:lnTo>
                  <a:lnTo>
                    <a:pt x="72882" y="1809862"/>
                  </a:lnTo>
                  <a:lnTo>
                    <a:pt x="71698" y="1809862"/>
                  </a:lnTo>
                  <a:lnTo>
                    <a:pt x="71856" y="1822562"/>
                  </a:lnTo>
                  <a:close/>
                </a:path>
                <a:path w="2360295" h="1867535">
                  <a:moveTo>
                    <a:pt x="77067" y="1835262"/>
                  </a:moveTo>
                  <a:lnTo>
                    <a:pt x="85832" y="1835262"/>
                  </a:lnTo>
                  <a:lnTo>
                    <a:pt x="85042" y="1822562"/>
                  </a:lnTo>
                  <a:lnTo>
                    <a:pt x="75330" y="1822562"/>
                  </a:lnTo>
                  <a:lnTo>
                    <a:pt x="77067" y="1835262"/>
                  </a:lnTo>
                  <a:close/>
                </a:path>
                <a:path w="2360295" h="1867535">
                  <a:moveTo>
                    <a:pt x="74303" y="1847962"/>
                  </a:moveTo>
                  <a:lnTo>
                    <a:pt x="80620" y="1847962"/>
                  </a:lnTo>
                  <a:lnTo>
                    <a:pt x="81883" y="1835262"/>
                  </a:lnTo>
                  <a:lnTo>
                    <a:pt x="74698" y="1835262"/>
                  </a:lnTo>
                  <a:lnTo>
                    <a:pt x="74303" y="1847962"/>
                  </a:lnTo>
                  <a:close/>
                </a:path>
                <a:path w="2360295" h="1867535">
                  <a:moveTo>
                    <a:pt x="82673" y="1860662"/>
                  </a:moveTo>
                  <a:lnTo>
                    <a:pt x="82910" y="1860662"/>
                  </a:lnTo>
                  <a:lnTo>
                    <a:pt x="83305" y="1847962"/>
                  </a:lnTo>
                  <a:lnTo>
                    <a:pt x="82199" y="1847962"/>
                  </a:lnTo>
                  <a:lnTo>
                    <a:pt x="82673" y="1860662"/>
                  </a:lnTo>
                  <a:close/>
                </a:path>
                <a:path w="2360295" h="1867535">
                  <a:moveTo>
                    <a:pt x="79199" y="1860662"/>
                  </a:moveTo>
                  <a:lnTo>
                    <a:pt x="79357" y="1860662"/>
                  </a:lnTo>
                  <a:lnTo>
                    <a:pt x="80541" y="1847962"/>
                  </a:lnTo>
                  <a:lnTo>
                    <a:pt x="78962" y="1847962"/>
                  </a:lnTo>
                  <a:lnTo>
                    <a:pt x="79199" y="1860662"/>
                  </a:lnTo>
                  <a:close/>
                </a:path>
                <a:path w="2360295" h="1867535">
                  <a:moveTo>
                    <a:pt x="76514" y="1860662"/>
                  </a:moveTo>
                  <a:lnTo>
                    <a:pt x="77698" y="1847962"/>
                  </a:lnTo>
                  <a:lnTo>
                    <a:pt x="77304" y="1847962"/>
                  </a:lnTo>
                  <a:lnTo>
                    <a:pt x="76514" y="1860662"/>
                  </a:lnTo>
                  <a:close/>
                </a:path>
                <a:path w="2360295" h="1867535">
                  <a:moveTo>
                    <a:pt x="74201" y="1848708"/>
                  </a:moveTo>
                  <a:lnTo>
                    <a:pt x="74224" y="1847962"/>
                  </a:lnTo>
                  <a:lnTo>
                    <a:pt x="74201" y="1848708"/>
                  </a:lnTo>
                  <a:close/>
                </a:path>
                <a:path w="2360295" h="1867535">
                  <a:moveTo>
                    <a:pt x="73829" y="1860662"/>
                  </a:moveTo>
                  <a:lnTo>
                    <a:pt x="75092" y="1860662"/>
                  </a:lnTo>
                  <a:lnTo>
                    <a:pt x="74201" y="1848708"/>
                  </a:lnTo>
                  <a:lnTo>
                    <a:pt x="73829" y="1860662"/>
                  </a:lnTo>
                  <a:close/>
                </a:path>
                <a:path w="2360295" h="1867535">
                  <a:moveTo>
                    <a:pt x="72998" y="243186"/>
                  </a:moveTo>
                  <a:lnTo>
                    <a:pt x="74936" y="243186"/>
                  </a:lnTo>
                  <a:lnTo>
                    <a:pt x="74699" y="243107"/>
                  </a:lnTo>
                  <a:lnTo>
                    <a:pt x="74462" y="242949"/>
                  </a:lnTo>
                  <a:lnTo>
                    <a:pt x="74146" y="242633"/>
                  </a:lnTo>
                  <a:lnTo>
                    <a:pt x="73909" y="242476"/>
                  </a:lnTo>
                  <a:lnTo>
                    <a:pt x="73277" y="241371"/>
                  </a:lnTo>
                  <a:lnTo>
                    <a:pt x="72998" y="243186"/>
                  </a:lnTo>
                  <a:close/>
                </a:path>
                <a:path w="2360295" h="1867535">
                  <a:moveTo>
                    <a:pt x="75409" y="245474"/>
                  </a:moveTo>
                  <a:lnTo>
                    <a:pt x="75207" y="244061"/>
                  </a:lnTo>
                  <a:lnTo>
                    <a:pt x="75093" y="243501"/>
                  </a:lnTo>
                  <a:lnTo>
                    <a:pt x="75567" y="243107"/>
                  </a:lnTo>
                  <a:lnTo>
                    <a:pt x="75725" y="242633"/>
                  </a:lnTo>
                  <a:lnTo>
                    <a:pt x="75646" y="242476"/>
                  </a:lnTo>
                  <a:lnTo>
                    <a:pt x="75567" y="242002"/>
                  </a:lnTo>
                  <a:lnTo>
                    <a:pt x="75330" y="241844"/>
                  </a:lnTo>
                  <a:lnTo>
                    <a:pt x="75172" y="241686"/>
                  </a:lnTo>
                  <a:lnTo>
                    <a:pt x="74856" y="241844"/>
                  </a:lnTo>
                  <a:lnTo>
                    <a:pt x="74620" y="241844"/>
                  </a:lnTo>
                  <a:lnTo>
                    <a:pt x="74738" y="242160"/>
                  </a:lnTo>
                  <a:lnTo>
                    <a:pt x="74856" y="242397"/>
                  </a:lnTo>
                  <a:lnTo>
                    <a:pt x="74936" y="242633"/>
                  </a:lnTo>
                  <a:lnTo>
                    <a:pt x="74936" y="243186"/>
                  </a:lnTo>
                  <a:lnTo>
                    <a:pt x="72998" y="243186"/>
                  </a:lnTo>
                  <a:lnTo>
                    <a:pt x="72863" y="244061"/>
                  </a:lnTo>
                  <a:lnTo>
                    <a:pt x="75409" y="245474"/>
                  </a:lnTo>
                  <a:close/>
                </a:path>
                <a:path w="2360295" h="1867535">
                  <a:moveTo>
                    <a:pt x="71917" y="245474"/>
                  </a:moveTo>
                  <a:lnTo>
                    <a:pt x="72646" y="245474"/>
                  </a:lnTo>
                  <a:lnTo>
                    <a:pt x="72251" y="242160"/>
                  </a:lnTo>
                  <a:lnTo>
                    <a:pt x="71935" y="242318"/>
                  </a:lnTo>
                  <a:lnTo>
                    <a:pt x="72330" y="243501"/>
                  </a:lnTo>
                  <a:lnTo>
                    <a:pt x="70987" y="244764"/>
                  </a:lnTo>
                  <a:lnTo>
                    <a:pt x="71917" y="245474"/>
                  </a:lnTo>
                  <a:close/>
                </a:path>
                <a:path w="2360295" h="1867535">
                  <a:moveTo>
                    <a:pt x="72787" y="244557"/>
                  </a:moveTo>
                  <a:lnTo>
                    <a:pt x="72863" y="244061"/>
                  </a:lnTo>
                  <a:lnTo>
                    <a:pt x="72566" y="243896"/>
                  </a:lnTo>
                  <a:lnTo>
                    <a:pt x="72787" y="244557"/>
                  </a:lnTo>
                  <a:close/>
                </a:path>
                <a:path w="2360295" h="1867535">
                  <a:moveTo>
                    <a:pt x="72487" y="245947"/>
                  </a:moveTo>
                  <a:lnTo>
                    <a:pt x="72882" y="245790"/>
                  </a:lnTo>
                  <a:lnTo>
                    <a:pt x="73198" y="245790"/>
                  </a:lnTo>
                  <a:lnTo>
                    <a:pt x="72787" y="244557"/>
                  </a:lnTo>
                  <a:lnTo>
                    <a:pt x="72646" y="245474"/>
                  </a:lnTo>
                  <a:lnTo>
                    <a:pt x="71917" y="245474"/>
                  </a:lnTo>
                  <a:lnTo>
                    <a:pt x="72330" y="245790"/>
                  </a:lnTo>
                  <a:lnTo>
                    <a:pt x="72487" y="245947"/>
                  </a:lnTo>
                  <a:close/>
                </a:path>
                <a:path w="2360295" h="1867535">
                  <a:moveTo>
                    <a:pt x="77541" y="1865558"/>
                  </a:moveTo>
                  <a:lnTo>
                    <a:pt x="77936" y="1865479"/>
                  </a:lnTo>
                  <a:lnTo>
                    <a:pt x="77936" y="1865242"/>
                  </a:lnTo>
                  <a:lnTo>
                    <a:pt x="77778" y="1865321"/>
                  </a:lnTo>
                  <a:lnTo>
                    <a:pt x="77541" y="1865558"/>
                  </a:lnTo>
                  <a:close/>
                </a:path>
                <a:path w="2360295" h="1867535">
                  <a:moveTo>
                    <a:pt x="78015" y="1866426"/>
                  </a:moveTo>
                  <a:lnTo>
                    <a:pt x="78173" y="1866347"/>
                  </a:lnTo>
                  <a:lnTo>
                    <a:pt x="78488" y="1866347"/>
                  </a:lnTo>
                  <a:lnTo>
                    <a:pt x="78804" y="1865874"/>
                  </a:lnTo>
                  <a:lnTo>
                    <a:pt x="78883" y="1865321"/>
                  </a:lnTo>
                  <a:lnTo>
                    <a:pt x="77936" y="1865479"/>
                  </a:lnTo>
                  <a:lnTo>
                    <a:pt x="78015" y="1866426"/>
                  </a:lnTo>
                  <a:close/>
                </a:path>
                <a:path w="2360295" h="1867535">
                  <a:moveTo>
                    <a:pt x="14608" y="255886"/>
                  </a:moveTo>
                  <a:lnTo>
                    <a:pt x="15714" y="255886"/>
                  </a:lnTo>
                  <a:lnTo>
                    <a:pt x="15319" y="243186"/>
                  </a:lnTo>
                  <a:lnTo>
                    <a:pt x="14924" y="243186"/>
                  </a:lnTo>
                  <a:lnTo>
                    <a:pt x="14608" y="255886"/>
                  </a:lnTo>
                  <a:close/>
                </a:path>
                <a:path w="2360295" h="1867535">
                  <a:moveTo>
                    <a:pt x="5054" y="255886"/>
                  </a:moveTo>
                  <a:lnTo>
                    <a:pt x="11055" y="255886"/>
                  </a:lnTo>
                  <a:lnTo>
                    <a:pt x="11371" y="243186"/>
                  </a:lnTo>
                  <a:lnTo>
                    <a:pt x="6633" y="243186"/>
                  </a:lnTo>
                  <a:lnTo>
                    <a:pt x="5054" y="255886"/>
                  </a:lnTo>
                  <a:close/>
                </a:path>
                <a:path w="2360295" h="1867535">
                  <a:moveTo>
                    <a:pt x="3790" y="268586"/>
                  </a:moveTo>
                  <a:lnTo>
                    <a:pt x="15002" y="268586"/>
                  </a:lnTo>
                  <a:lnTo>
                    <a:pt x="14923" y="255886"/>
                  </a:lnTo>
                  <a:lnTo>
                    <a:pt x="4185" y="255886"/>
                  </a:lnTo>
                  <a:lnTo>
                    <a:pt x="3790" y="268586"/>
                  </a:lnTo>
                  <a:close/>
                </a:path>
                <a:path w="2360295" h="1867535">
                  <a:moveTo>
                    <a:pt x="5290" y="281286"/>
                  </a:moveTo>
                  <a:lnTo>
                    <a:pt x="12160" y="281286"/>
                  </a:lnTo>
                  <a:lnTo>
                    <a:pt x="13818" y="268586"/>
                  </a:lnTo>
                  <a:lnTo>
                    <a:pt x="5290" y="268586"/>
                  </a:lnTo>
                  <a:lnTo>
                    <a:pt x="5290" y="281286"/>
                  </a:lnTo>
                  <a:close/>
                </a:path>
                <a:path w="2360295" h="1867535">
                  <a:moveTo>
                    <a:pt x="4106" y="281286"/>
                  </a:moveTo>
                  <a:lnTo>
                    <a:pt x="4580" y="281286"/>
                  </a:lnTo>
                  <a:lnTo>
                    <a:pt x="2369" y="268586"/>
                  </a:lnTo>
                  <a:lnTo>
                    <a:pt x="4106" y="281286"/>
                  </a:lnTo>
                  <a:close/>
                </a:path>
                <a:path w="2360295" h="1867535">
                  <a:moveTo>
                    <a:pt x="2842" y="293986"/>
                  </a:moveTo>
                  <a:lnTo>
                    <a:pt x="16739" y="293986"/>
                  </a:lnTo>
                  <a:lnTo>
                    <a:pt x="16502" y="281286"/>
                  </a:lnTo>
                  <a:lnTo>
                    <a:pt x="4500" y="281286"/>
                  </a:lnTo>
                  <a:lnTo>
                    <a:pt x="2842" y="293986"/>
                  </a:lnTo>
                  <a:close/>
                </a:path>
                <a:path w="2360295" h="1867535">
                  <a:moveTo>
                    <a:pt x="4026" y="306686"/>
                  </a:moveTo>
                  <a:lnTo>
                    <a:pt x="12950" y="306686"/>
                  </a:lnTo>
                  <a:lnTo>
                    <a:pt x="13186" y="293986"/>
                  </a:lnTo>
                  <a:lnTo>
                    <a:pt x="3947" y="293986"/>
                  </a:lnTo>
                  <a:lnTo>
                    <a:pt x="4026" y="306686"/>
                  </a:lnTo>
                  <a:close/>
                </a:path>
                <a:path w="2360295" h="1867535">
                  <a:moveTo>
                    <a:pt x="6316" y="332086"/>
                  </a:moveTo>
                  <a:lnTo>
                    <a:pt x="9159" y="332086"/>
                  </a:lnTo>
                  <a:lnTo>
                    <a:pt x="13052" y="319809"/>
                  </a:lnTo>
                  <a:lnTo>
                    <a:pt x="13107" y="319386"/>
                  </a:lnTo>
                  <a:lnTo>
                    <a:pt x="14134" y="319386"/>
                  </a:lnTo>
                  <a:lnTo>
                    <a:pt x="15239" y="306686"/>
                  </a:lnTo>
                  <a:lnTo>
                    <a:pt x="4816" y="306686"/>
                  </a:lnTo>
                  <a:lnTo>
                    <a:pt x="3710" y="319386"/>
                  </a:lnTo>
                  <a:lnTo>
                    <a:pt x="6316" y="332086"/>
                  </a:lnTo>
                  <a:close/>
                </a:path>
                <a:path w="2360295" h="1867535">
                  <a:moveTo>
                    <a:pt x="13052" y="319809"/>
                  </a:moveTo>
                  <a:lnTo>
                    <a:pt x="13186" y="319386"/>
                  </a:lnTo>
                  <a:lnTo>
                    <a:pt x="13052" y="319809"/>
                  </a:lnTo>
                  <a:close/>
                </a:path>
                <a:path w="2360295" h="1867535">
                  <a:moveTo>
                    <a:pt x="6553" y="344786"/>
                  </a:moveTo>
                  <a:lnTo>
                    <a:pt x="13186" y="344786"/>
                  </a:lnTo>
                  <a:lnTo>
                    <a:pt x="11133" y="332086"/>
                  </a:lnTo>
                  <a:lnTo>
                    <a:pt x="6316" y="332086"/>
                  </a:lnTo>
                  <a:lnTo>
                    <a:pt x="6553" y="344786"/>
                  </a:lnTo>
                  <a:close/>
                </a:path>
                <a:path w="2360295" h="1867535">
                  <a:moveTo>
                    <a:pt x="4974" y="344781"/>
                  </a:moveTo>
                  <a:lnTo>
                    <a:pt x="4974" y="332086"/>
                  </a:lnTo>
                  <a:lnTo>
                    <a:pt x="4342" y="332086"/>
                  </a:lnTo>
                  <a:lnTo>
                    <a:pt x="4974" y="344781"/>
                  </a:lnTo>
                  <a:close/>
                </a:path>
                <a:path w="2360295" h="1867535">
                  <a:moveTo>
                    <a:pt x="10580" y="357486"/>
                  </a:moveTo>
                  <a:lnTo>
                    <a:pt x="17449" y="357486"/>
                  </a:lnTo>
                  <a:lnTo>
                    <a:pt x="16975" y="344786"/>
                  </a:lnTo>
                  <a:lnTo>
                    <a:pt x="10580" y="344786"/>
                  </a:lnTo>
                  <a:lnTo>
                    <a:pt x="10580" y="357486"/>
                  </a:lnTo>
                  <a:close/>
                </a:path>
                <a:path w="2360295" h="1867535">
                  <a:moveTo>
                    <a:pt x="6000" y="357486"/>
                  </a:moveTo>
                  <a:lnTo>
                    <a:pt x="7816" y="357486"/>
                  </a:lnTo>
                  <a:lnTo>
                    <a:pt x="7974" y="344786"/>
                  </a:lnTo>
                  <a:lnTo>
                    <a:pt x="7105" y="344786"/>
                  </a:lnTo>
                  <a:lnTo>
                    <a:pt x="6000" y="357486"/>
                  </a:lnTo>
                  <a:close/>
                </a:path>
                <a:path w="2360295" h="1867535">
                  <a:moveTo>
                    <a:pt x="3789" y="357486"/>
                  </a:moveTo>
                  <a:lnTo>
                    <a:pt x="5526" y="357486"/>
                  </a:lnTo>
                  <a:lnTo>
                    <a:pt x="4973" y="344786"/>
                  </a:lnTo>
                  <a:lnTo>
                    <a:pt x="3315" y="344786"/>
                  </a:lnTo>
                  <a:lnTo>
                    <a:pt x="3789" y="357486"/>
                  </a:lnTo>
                  <a:close/>
                </a:path>
                <a:path w="2360295" h="1867535">
                  <a:moveTo>
                    <a:pt x="4026" y="370186"/>
                  </a:moveTo>
                  <a:lnTo>
                    <a:pt x="16344" y="370186"/>
                  </a:lnTo>
                  <a:lnTo>
                    <a:pt x="15238" y="357486"/>
                  </a:lnTo>
                  <a:lnTo>
                    <a:pt x="5921" y="357486"/>
                  </a:lnTo>
                  <a:lnTo>
                    <a:pt x="4026" y="370186"/>
                  </a:lnTo>
                  <a:close/>
                </a:path>
                <a:path w="2360295" h="1867535">
                  <a:moveTo>
                    <a:pt x="3474" y="370186"/>
                  </a:moveTo>
                  <a:lnTo>
                    <a:pt x="3553" y="357486"/>
                  </a:lnTo>
                  <a:lnTo>
                    <a:pt x="3158" y="357486"/>
                  </a:lnTo>
                  <a:lnTo>
                    <a:pt x="3474" y="370186"/>
                  </a:lnTo>
                  <a:close/>
                </a:path>
                <a:path w="2360295" h="1867535">
                  <a:moveTo>
                    <a:pt x="2999" y="382886"/>
                  </a:moveTo>
                  <a:lnTo>
                    <a:pt x="11448" y="382886"/>
                  </a:lnTo>
                  <a:lnTo>
                    <a:pt x="10816" y="370186"/>
                  </a:lnTo>
                  <a:lnTo>
                    <a:pt x="2999" y="370186"/>
                  </a:lnTo>
                  <a:lnTo>
                    <a:pt x="2999" y="382886"/>
                  </a:lnTo>
                  <a:close/>
                </a:path>
                <a:path w="2360295" h="1867535">
                  <a:moveTo>
                    <a:pt x="15476" y="394879"/>
                  </a:moveTo>
                  <a:lnTo>
                    <a:pt x="16818" y="382886"/>
                  </a:lnTo>
                  <a:lnTo>
                    <a:pt x="15476" y="382886"/>
                  </a:lnTo>
                  <a:lnTo>
                    <a:pt x="15476" y="394879"/>
                  </a:lnTo>
                  <a:close/>
                </a:path>
                <a:path w="2360295" h="1867535">
                  <a:moveTo>
                    <a:pt x="7421" y="395586"/>
                  </a:moveTo>
                  <a:lnTo>
                    <a:pt x="14212" y="395586"/>
                  </a:lnTo>
                  <a:lnTo>
                    <a:pt x="13975" y="382886"/>
                  </a:lnTo>
                  <a:lnTo>
                    <a:pt x="7342" y="382886"/>
                  </a:lnTo>
                  <a:lnTo>
                    <a:pt x="7421" y="395586"/>
                  </a:lnTo>
                  <a:close/>
                </a:path>
                <a:path w="2360295" h="1867535">
                  <a:moveTo>
                    <a:pt x="5447" y="395586"/>
                  </a:moveTo>
                  <a:lnTo>
                    <a:pt x="7105" y="395586"/>
                  </a:lnTo>
                  <a:lnTo>
                    <a:pt x="7342" y="382886"/>
                  </a:lnTo>
                  <a:lnTo>
                    <a:pt x="5605" y="382886"/>
                  </a:lnTo>
                  <a:lnTo>
                    <a:pt x="5447" y="395586"/>
                  </a:lnTo>
                  <a:close/>
                </a:path>
                <a:path w="2360295" h="1867535">
                  <a:moveTo>
                    <a:pt x="15397" y="395586"/>
                  </a:moveTo>
                  <a:lnTo>
                    <a:pt x="15476" y="394879"/>
                  </a:lnTo>
                  <a:lnTo>
                    <a:pt x="15397" y="395586"/>
                  </a:lnTo>
                  <a:close/>
                </a:path>
                <a:path w="2360295" h="1867535">
                  <a:moveTo>
                    <a:pt x="6394" y="408286"/>
                  </a:moveTo>
                  <a:lnTo>
                    <a:pt x="17687" y="408286"/>
                  </a:lnTo>
                  <a:lnTo>
                    <a:pt x="17529" y="395586"/>
                  </a:lnTo>
                  <a:lnTo>
                    <a:pt x="5131" y="395586"/>
                  </a:lnTo>
                  <a:lnTo>
                    <a:pt x="6394" y="408286"/>
                  </a:lnTo>
                  <a:close/>
                </a:path>
                <a:path w="2360295" h="1867535">
                  <a:moveTo>
                    <a:pt x="15555" y="420986"/>
                  </a:moveTo>
                  <a:lnTo>
                    <a:pt x="15713" y="408286"/>
                  </a:lnTo>
                  <a:lnTo>
                    <a:pt x="14686" y="408286"/>
                  </a:lnTo>
                  <a:lnTo>
                    <a:pt x="15555" y="420986"/>
                  </a:lnTo>
                  <a:close/>
                </a:path>
                <a:path w="2360295" h="1867535">
                  <a:moveTo>
                    <a:pt x="14432" y="411008"/>
                  </a:moveTo>
                  <a:lnTo>
                    <a:pt x="14686" y="408286"/>
                  </a:lnTo>
                  <a:lnTo>
                    <a:pt x="14212" y="408286"/>
                  </a:lnTo>
                  <a:lnTo>
                    <a:pt x="14432" y="411008"/>
                  </a:lnTo>
                  <a:close/>
                </a:path>
                <a:path w="2360295" h="1867535">
                  <a:moveTo>
                    <a:pt x="13502" y="420986"/>
                  </a:moveTo>
                  <a:lnTo>
                    <a:pt x="14432" y="411008"/>
                  </a:lnTo>
                  <a:lnTo>
                    <a:pt x="14212" y="408286"/>
                  </a:lnTo>
                  <a:lnTo>
                    <a:pt x="12791" y="408286"/>
                  </a:lnTo>
                  <a:lnTo>
                    <a:pt x="13502" y="420986"/>
                  </a:lnTo>
                  <a:close/>
                </a:path>
                <a:path w="2360295" h="1867535">
                  <a:moveTo>
                    <a:pt x="9225" y="419678"/>
                  </a:moveTo>
                  <a:lnTo>
                    <a:pt x="12554" y="408286"/>
                  </a:lnTo>
                  <a:lnTo>
                    <a:pt x="11764" y="408286"/>
                  </a:lnTo>
                  <a:lnTo>
                    <a:pt x="9195" y="419453"/>
                  </a:lnTo>
                  <a:lnTo>
                    <a:pt x="9225" y="419678"/>
                  </a:lnTo>
                  <a:close/>
                </a:path>
                <a:path w="2360295" h="1867535">
                  <a:moveTo>
                    <a:pt x="2288" y="420986"/>
                  </a:moveTo>
                  <a:lnTo>
                    <a:pt x="8843" y="420986"/>
                  </a:lnTo>
                  <a:lnTo>
                    <a:pt x="9195" y="419453"/>
                  </a:lnTo>
                  <a:lnTo>
                    <a:pt x="7737" y="408286"/>
                  </a:lnTo>
                  <a:lnTo>
                    <a:pt x="1341" y="408286"/>
                  </a:lnTo>
                  <a:lnTo>
                    <a:pt x="2288" y="420986"/>
                  </a:lnTo>
                  <a:close/>
                </a:path>
                <a:path w="2360295" h="1867535">
                  <a:moveTo>
                    <a:pt x="8843" y="420986"/>
                  </a:moveTo>
                  <a:lnTo>
                    <a:pt x="9225" y="419678"/>
                  </a:lnTo>
                  <a:lnTo>
                    <a:pt x="9195" y="419453"/>
                  </a:lnTo>
                  <a:lnTo>
                    <a:pt x="8843" y="420986"/>
                  </a:lnTo>
                  <a:close/>
                </a:path>
                <a:path w="2360295" h="1867535">
                  <a:moveTo>
                    <a:pt x="8843" y="420986"/>
                  </a:moveTo>
                  <a:lnTo>
                    <a:pt x="9396" y="420986"/>
                  </a:lnTo>
                  <a:lnTo>
                    <a:pt x="9225" y="419678"/>
                  </a:lnTo>
                  <a:lnTo>
                    <a:pt x="8843" y="420986"/>
                  </a:lnTo>
                  <a:close/>
                </a:path>
                <a:path w="2360295" h="1867535">
                  <a:moveTo>
                    <a:pt x="13186" y="433686"/>
                  </a:moveTo>
                  <a:lnTo>
                    <a:pt x="17529" y="433686"/>
                  </a:lnTo>
                  <a:lnTo>
                    <a:pt x="14449" y="420986"/>
                  </a:lnTo>
                  <a:lnTo>
                    <a:pt x="12238" y="420986"/>
                  </a:lnTo>
                  <a:lnTo>
                    <a:pt x="13186" y="433686"/>
                  </a:lnTo>
                  <a:close/>
                </a:path>
                <a:path w="2360295" h="1867535">
                  <a:moveTo>
                    <a:pt x="11212" y="433686"/>
                  </a:moveTo>
                  <a:lnTo>
                    <a:pt x="12238" y="420986"/>
                  </a:lnTo>
                  <a:lnTo>
                    <a:pt x="10738" y="420986"/>
                  </a:lnTo>
                  <a:lnTo>
                    <a:pt x="11212" y="433686"/>
                  </a:lnTo>
                  <a:close/>
                </a:path>
                <a:path w="2360295" h="1867535">
                  <a:moveTo>
                    <a:pt x="1815" y="446386"/>
                  </a:moveTo>
                  <a:lnTo>
                    <a:pt x="2920" y="446386"/>
                  </a:lnTo>
                  <a:lnTo>
                    <a:pt x="2762" y="433686"/>
                  </a:lnTo>
                  <a:lnTo>
                    <a:pt x="10896" y="433686"/>
                  </a:lnTo>
                  <a:lnTo>
                    <a:pt x="10738" y="420986"/>
                  </a:lnTo>
                  <a:lnTo>
                    <a:pt x="1893" y="420986"/>
                  </a:lnTo>
                  <a:lnTo>
                    <a:pt x="1815" y="446386"/>
                  </a:lnTo>
                  <a:close/>
                </a:path>
                <a:path w="2360295" h="1867535">
                  <a:moveTo>
                    <a:pt x="3315" y="446386"/>
                  </a:moveTo>
                  <a:lnTo>
                    <a:pt x="8685" y="446386"/>
                  </a:lnTo>
                  <a:lnTo>
                    <a:pt x="8606" y="433686"/>
                  </a:lnTo>
                  <a:lnTo>
                    <a:pt x="3631" y="433686"/>
                  </a:lnTo>
                  <a:lnTo>
                    <a:pt x="3315" y="446386"/>
                  </a:lnTo>
                  <a:close/>
                </a:path>
                <a:path w="2360295" h="1867535">
                  <a:moveTo>
                    <a:pt x="16108" y="459086"/>
                  </a:moveTo>
                  <a:lnTo>
                    <a:pt x="18556" y="459086"/>
                  </a:lnTo>
                  <a:lnTo>
                    <a:pt x="16581" y="446386"/>
                  </a:lnTo>
                  <a:lnTo>
                    <a:pt x="16108" y="459086"/>
                  </a:lnTo>
                  <a:close/>
                </a:path>
                <a:path w="2360295" h="1867535">
                  <a:moveTo>
                    <a:pt x="1262" y="459086"/>
                  </a:moveTo>
                  <a:lnTo>
                    <a:pt x="15476" y="459086"/>
                  </a:lnTo>
                  <a:lnTo>
                    <a:pt x="11843" y="446386"/>
                  </a:lnTo>
                  <a:lnTo>
                    <a:pt x="3078" y="446386"/>
                  </a:lnTo>
                  <a:lnTo>
                    <a:pt x="1262" y="459086"/>
                  </a:lnTo>
                  <a:close/>
                </a:path>
                <a:path w="2360295" h="1867535">
                  <a:moveTo>
                    <a:pt x="14292" y="471786"/>
                  </a:moveTo>
                  <a:lnTo>
                    <a:pt x="16818" y="471786"/>
                  </a:lnTo>
                  <a:lnTo>
                    <a:pt x="16739" y="459086"/>
                  </a:lnTo>
                  <a:lnTo>
                    <a:pt x="14607" y="459086"/>
                  </a:lnTo>
                  <a:lnTo>
                    <a:pt x="14292" y="471786"/>
                  </a:lnTo>
                  <a:close/>
                </a:path>
                <a:path w="2360295" h="1867535">
                  <a:moveTo>
                    <a:pt x="3394" y="471786"/>
                  </a:moveTo>
                  <a:lnTo>
                    <a:pt x="13976" y="471786"/>
                  </a:lnTo>
                  <a:lnTo>
                    <a:pt x="14133" y="459086"/>
                  </a:lnTo>
                  <a:lnTo>
                    <a:pt x="4894" y="459086"/>
                  </a:lnTo>
                  <a:lnTo>
                    <a:pt x="3376" y="471297"/>
                  </a:lnTo>
                  <a:lnTo>
                    <a:pt x="3394" y="471786"/>
                  </a:lnTo>
                  <a:close/>
                </a:path>
                <a:path w="2360295" h="1867535">
                  <a:moveTo>
                    <a:pt x="2130" y="471786"/>
                  </a:moveTo>
                  <a:lnTo>
                    <a:pt x="3315" y="471786"/>
                  </a:lnTo>
                  <a:lnTo>
                    <a:pt x="3376" y="471297"/>
                  </a:lnTo>
                  <a:lnTo>
                    <a:pt x="2920" y="459086"/>
                  </a:lnTo>
                  <a:lnTo>
                    <a:pt x="1815" y="459086"/>
                  </a:lnTo>
                  <a:lnTo>
                    <a:pt x="2130" y="471786"/>
                  </a:lnTo>
                  <a:close/>
                </a:path>
                <a:path w="2360295" h="1867535">
                  <a:moveTo>
                    <a:pt x="3315" y="471786"/>
                  </a:moveTo>
                  <a:lnTo>
                    <a:pt x="3376" y="471297"/>
                  </a:lnTo>
                  <a:lnTo>
                    <a:pt x="3315" y="471786"/>
                  </a:lnTo>
                  <a:close/>
                </a:path>
                <a:path w="2360295" h="1867535">
                  <a:moveTo>
                    <a:pt x="15555" y="484486"/>
                  </a:moveTo>
                  <a:lnTo>
                    <a:pt x="17371" y="484486"/>
                  </a:lnTo>
                  <a:lnTo>
                    <a:pt x="17766" y="471786"/>
                  </a:lnTo>
                  <a:lnTo>
                    <a:pt x="15397" y="471786"/>
                  </a:lnTo>
                  <a:lnTo>
                    <a:pt x="15555" y="484486"/>
                  </a:lnTo>
                  <a:close/>
                </a:path>
                <a:path w="2360295" h="1867535">
                  <a:moveTo>
                    <a:pt x="235" y="484486"/>
                  </a:moveTo>
                  <a:lnTo>
                    <a:pt x="12949" y="484486"/>
                  </a:lnTo>
                  <a:lnTo>
                    <a:pt x="11211" y="471786"/>
                  </a:lnTo>
                  <a:lnTo>
                    <a:pt x="5763" y="471786"/>
                  </a:lnTo>
                  <a:lnTo>
                    <a:pt x="235" y="484486"/>
                  </a:lnTo>
                  <a:close/>
                </a:path>
                <a:path w="2360295" h="1867535">
                  <a:moveTo>
                    <a:pt x="6474" y="497186"/>
                  </a:moveTo>
                  <a:lnTo>
                    <a:pt x="15791" y="497186"/>
                  </a:lnTo>
                  <a:lnTo>
                    <a:pt x="16897" y="484486"/>
                  </a:lnTo>
                  <a:lnTo>
                    <a:pt x="5684" y="484486"/>
                  </a:lnTo>
                  <a:lnTo>
                    <a:pt x="6474" y="497186"/>
                  </a:lnTo>
                  <a:close/>
                </a:path>
                <a:path w="2360295" h="1867535">
                  <a:moveTo>
                    <a:pt x="14055" y="509886"/>
                  </a:moveTo>
                  <a:lnTo>
                    <a:pt x="14844" y="509886"/>
                  </a:lnTo>
                  <a:lnTo>
                    <a:pt x="15081" y="497186"/>
                  </a:lnTo>
                  <a:lnTo>
                    <a:pt x="14055" y="509886"/>
                  </a:lnTo>
                  <a:close/>
                </a:path>
                <a:path w="2360295" h="1867535">
                  <a:moveTo>
                    <a:pt x="4263" y="509886"/>
                  </a:moveTo>
                  <a:lnTo>
                    <a:pt x="13660" y="509886"/>
                  </a:lnTo>
                  <a:lnTo>
                    <a:pt x="12633" y="497186"/>
                  </a:lnTo>
                  <a:lnTo>
                    <a:pt x="3553" y="497186"/>
                  </a:lnTo>
                  <a:lnTo>
                    <a:pt x="4263" y="509886"/>
                  </a:lnTo>
                  <a:close/>
                </a:path>
                <a:path w="2360295" h="1867535">
                  <a:moveTo>
                    <a:pt x="3868" y="522586"/>
                  </a:moveTo>
                  <a:lnTo>
                    <a:pt x="9870" y="522586"/>
                  </a:lnTo>
                  <a:lnTo>
                    <a:pt x="12002" y="509886"/>
                  </a:lnTo>
                  <a:lnTo>
                    <a:pt x="2684" y="509886"/>
                  </a:lnTo>
                  <a:lnTo>
                    <a:pt x="3868" y="522586"/>
                  </a:lnTo>
                  <a:close/>
                </a:path>
                <a:path w="2360295" h="1867535">
                  <a:moveTo>
                    <a:pt x="4105" y="535286"/>
                  </a:moveTo>
                  <a:lnTo>
                    <a:pt x="13581" y="535286"/>
                  </a:lnTo>
                  <a:lnTo>
                    <a:pt x="14529" y="522586"/>
                  </a:lnTo>
                  <a:lnTo>
                    <a:pt x="4026" y="522586"/>
                  </a:lnTo>
                  <a:lnTo>
                    <a:pt x="4105" y="535286"/>
                  </a:lnTo>
                  <a:close/>
                </a:path>
                <a:path w="2360295" h="1867535">
                  <a:moveTo>
                    <a:pt x="14687" y="547986"/>
                  </a:moveTo>
                  <a:lnTo>
                    <a:pt x="15634" y="535286"/>
                  </a:lnTo>
                  <a:lnTo>
                    <a:pt x="13502" y="535286"/>
                  </a:lnTo>
                  <a:lnTo>
                    <a:pt x="14687" y="547986"/>
                  </a:lnTo>
                  <a:close/>
                </a:path>
                <a:path w="2360295" h="1867535">
                  <a:moveTo>
                    <a:pt x="6000" y="547986"/>
                  </a:moveTo>
                  <a:lnTo>
                    <a:pt x="13028" y="547986"/>
                  </a:lnTo>
                  <a:lnTo>
                    <a:pt x="13186" y="535286"/>
                  </a:lnTo>
                  <a:lnTo>
                    <a:pt x="6079" y="535286"/>
                  </a:lnTo>
                  <a:lnTo>
                    <a:pt x="6000" y="547986"/>
                  </a:lnTo>
                  <a:close/>
                </a:path>
                <a:path w="2360295" h="1867535">
                  <a:moveTo>
                    <a:pt x="4105" y="547986"/>
                  </a:moveTo>
                  <a:lnTo>
                    <a:pt x="4500" y="547986"/>
                  </a:lnTo>
                  <a:lnTo>
                    <a:pt x="4342" y="535286"/>
                  </a:lnTo>
                  <a:lnTo>
                    <a:pt x="4105" y="547986"/>
                  </a:lnTo>
                  <a:close/>
                </a:path>
                <a:path w="2360295" h="1867535">
                  <a:moveTo>
                    <a:pt x="16976" y="560686"/>
                  </a:moveTo>
                  <a:lnTo>
                    <a:pt x="17213" y="547986"/>
                  </a:lnTo>
                  <a:lnTo>
                    <a:pt x="16503" y="547986"/>
                  </a:lnTo>
                  <a:lnTo>
                    <a:pt x="16976" y="560686"/>
                  </a:lnTo>
                  <a:close/>
                </a:path>
                <a:path w="2360295" h="1867535">
                  <a:moveTo>
                    <a:pt x="11674" y="558405"/>
                  </a:moveTo>
                  <a:lnTo>
                    <a:pt x="13423" y="547986"/>
                  </a:lnTo>
                  <a:lnTo>
                    <a:pt x="10896" y="547986"/>
                  </a:lnTo>
                  <a:lnTo>
                    <a:pt x="11674" y="558405"/>
                  </a:lnTo>
                  <a:close/>
                </a:path>
                <a:path w="2360295" h="1867535">
                  <a:moveTo>
                    <a:pt x="10027" y="560686"/>
                  </a:moveTo>
                  <a:lnTo>
                    <a:pt x="10738" y="560686"/>
                  </a:lnTo>
                  <a:lnTo>
                    <a:pt x="10738" y="547986"/>
                  </a:lnTo>
                  <a:lnTo>
                    <a:pt x="9474" y="547986"/>
                  </a:lnTo>
                  <a:lnTo>
                    <a:pt x="10027" y="560686"/>
                  </a:lnTo>
                  <a:close/>
                </a:path>
                <a:path w="2360295" h="1867535">
                  <a:moveTo>
                    <a:pt x="6632" y="560686"/>
                  </a:moveTo>
                  <a:lnTo>
                    <a:pt x="7896" y="560686"/>
                  </a:lnTo>
                  <a:lnTo>
                    <a:pt x="9317" y="547986"/>
                  </a:lnTo>
                  <a:lnTo>
                    <a:pt x="6711" y="547986"/>
                  </a:lnTo>
                  <a:lnTo>
                    <a:pt x="6632" y="560686"/>
                  </a:lnTo>
                  <a:close/>
                </a:path>
                <a:path w="2360295" h="1867535">
                  <a:moveTo>
                    <a:pt x="3711" y="560686"/>
                  </a:moveTo>
                  <a:lnTo>
                    <a:pt x="5843" y="560686"/>
                  </a:lnTo>
                  <a:lnTo>
                    <a:pt x="4737" y="547986"/>
                  </a:lnTo>
                  <a:lnTo>
                    <a:pt x="4264" y="547986"/>
                  </a:lnTo>
                  <a:lnTo>
                    <a:pt x="3711" y="560686"/>
                  </a:lnTo>
                  <a:close/>
                </a:path>
                <a:path w="2360295" h="1867535">
                  <a:moveTo>
                    <a:pt x="11291" y="560686"/>
                  </a:moveTo>
                  <a:lnTo>
                    <a:pt x="11844" y="560686"/>
                  </a:lnTo>
                  <a:lnTo>
                    <a:pt x="11674" y="558405"/>
                  </a:lnTo>
                  <a:lnTo>
                    <a:pt x="11291" y="560686"/>
                  </a:lnTo>
                  <a:close/>
                </a:path>
                <a:path w="2360295" h="1867535">
                  <a:moveTo>
                    <a:pt x="16424" y="573386"/>
                  </a:moveTo>
                  <a:lnTo>
                    <a:pt x="17371" y="573386"/>
                  </a:lnTo>
                  <a:lnTo>
                    <a:pt x="16897" y="560686"/>
                  </a:lnTo>
                  <a:lnTo>
                    <a:pt x="16502" y="560686"/>
                  </a:lnTo>
                  <a:lnTo>
                    <a:pt x="16424" y="573386"/>
                  </a:lnTo>
                  <a:close/>
                </a:path>
                <a:path w="2360295" h="1867535">
                  <a:moveTo>
                    <a:pt x="11686" y="573386"/>
                  </a:moveTo>
                  <a:lnTo>
                    <a:pt x="15950" y="573386"/>
                  </a:lnTo>
                  <a:lnTo>
                    <a:pt x="16029" y="560686"/>
                  </a:lnTo>
                  <a:lnTo>
                    <a:pt x="13186" y="560686"/>
                  </a:lnTo>
                  <a:lnTo>
                    <a:pt x="11686" y="573386"/>
                  </a:lnTo>
                  <a:close/>
                </a:path>
                <a:path w="2360295" h="1867535">
                  <a:moveTo>
                    <a:pt x="6080" y="573386"/>
                  </a:moveTo>
                  <a:lnTo>
                    <a:pt x="7422" y="573386"/>
                  </a:lnTo>
                  <a:lnTo>
                    <a:pt x="6396" y="560686"/>
                  </a:lnTo>
                  <a:lnTo>
                    <a:pt x="6080" y="573386"/>
                  </a:lnTo>
                  <a:close/>
                </a:path>
                <a:path w="2360295" h="1867535">
                  <a:moveTo>
                    <a:pt x="4579" y="573386"/>
                  </a:moveTo>
                  <a:lnTo>
                    <a:pt x="4026" y="560686"/>
                  </a:lnTo>
                  <a:lnTo>
                    <a:pt x="2447" y="560686"/>
                  </a:lnTo>
                  <a:lnTo>
                    <a:pt x="4579" y="573386"/>
                  </a:lnTo>
                  <a:close/>
                </a:path>
                <a:path w="2360295" h="1867535">
                  <a:moveTo>
                    <a:pt x="7975" y="586086"/>
                  </a:moveTo>
                  <a:lnTo>
                    <a:pt x="16029" y="586086"/>
                  </a:lnTo>
                  <a:lnTo>
                    <a:pt x="14450" y="573386"/>
                  </a:lnTo>
                  <a:lnTo>
                    <a:pt x="7975" y="573386"/>
                  </a:lnTo>
                  <a:lnTo>
                    <a:pt x="7975" y="586086"/>
                  </a:lnTo>
                  <a:close/>
                </a:path>
                <a:path w="2360295" h="1867535">
                  <a:moveTo>
                    <a:pt x="6475" y="586086"/>
                  </a:moveTo>
                  <a:lnTo>
                    <a:pt x="7975" y="586086"/>
                  </a:lnTo>
                  <a:lnTo>
                    <a:pt x="7422" y="573386"/>
                  </a:lnTo>
                  <a:lnTo>
                    <a:pt x="6317" y="573386"/>
                  </a:lnTo>
                  <a:lnTo>
                    <a:pt x="6475" y="586086"/>
                  </a:lnTo>
                  <a:close/>
                </a:path>
                <a:path w="2360295" h="1867535">
                  <a:moveTo>
                    <a:pt x="5132" y="586086"/>
                  </a:moveTo>
                  <a:lnTo>
                    <a:pt x="5527" y="573386"/>
                  </a:lnTo>
                  <a:lnTo>
                    <a:pt x="4659" y="573386"/>
                  </a:lnTo>
                  <a:lnTo>
                    <a:pt x="5132" y="586086"/>
                  </a:lnTo>
                  <a:close/>
                </a:path>
                <a:path w="2360295" h="1867535">
                  <a:moveTo>
                    <a:pt x="3789" y="598786"/>
                  </a:moveTo>
                  <a:lnTo>
                    <a:pt x="14371" y="598786"/>
                  </a:lnTo>
                  <a:lnTo>
                    <a:pt x="13976" y="586086"/>
                  </a:lnTo>
                  <a:lnTo>
                    <a:pt x="4184" y="586086"/>
                  </a:lnTo>
                  <a:lnTo>
                    <a:pt x="3789" y="598786"/>
                  </a:lnTo>
                  <a:close/>
                </a:path>
                <a:path w="2360295" h="1867535">
                  <a:moveTo>
                    <a:pt x="15476" y="611486"/>
                  </a:moveTo>
                  <a:lnTo>
                    <a:pt x="17213" y="611486"/>
                  </a:lnTo>
                  <a:lnTo>
                    <a:pt x="16582" y="598786"/>
                  </a:lnTo>
                  <a:lnTo>
                    <a:pt x="15476" y="598786"/>
                  </a:lnTo>
                  <a:lnTo>
                    <a:pt x="15476" y="611486"/>
                  </a:lnTo>
                  <a:close/>
                </a:path>
                <a:path w="2360295" h="1867535">
                  <a:moveTo>
                    <a:pt x="2684" y="611486"/>
                  </a:moveTo>
                  <a:lnTo>
                    <a:pt x="12397" y="611486"/>
                  </a:lnTo>
                  <a:lnTo>
                    <a:pt x="13029" y="598786"/>
                  </a:lnTo>
                  <a:lnTo>
                    <a:pt x="4342" y="598786"/>
                  </a:lnTo>
                  <a:lnTo>
                    <a:pt x="2684" y="611486"/>
                  </a:lnTo>
                  <a:close/>
                </a:path>
                <a:path w="2360295" h="1867535">
                  <a:moveTo>
                    <a:pt x="14450" y="624186"/>
                  </a:moveTo>
                  <a:lnTo>
                    <a:pt x="15477" y="624186"/>
                  </a:lnTo>
                  <a:lnTo>
                    <a:pt x="15556" y="611486"/>
                  </a:lnTo>
                  <a:lnTo>
                    <a:pt x="14608" y="611486"/>
                  </a:lnTo>
                  <a:lnTo>
                    <a:pt x="14450" y="624186"/>
                  </a:lnTo>
                  <a:close/>
                </a:path>
                <a:path w="2360295" h="1867535">
                  <a:moveTo>
                    <a:pt x="8528" y="624186"/>
                  </a:moveTo>
                  <a:lnTo>
                    <a:pt x="14450" y="624186"/>
                  </a:lnTo>
                  <a:lnTo>
                    <a:pt x="14372" y="611486"/>
                  </a:lnTo>
                  <a:lnTo>
                    <a:pt x="7738" y="611486"/>
                  </a:lnTo>
                  <a:lnTo>
                    <a:pt x="8528" y="624186"/>
                  </a:lnTo>
                  <a:close/>
                </a:path>
                <a:path w="2360295" h="1867535">
                  <a:moveTo>
                    <a:pt x="3474" y="624186"/>
                  </a:moveTo>
                  <a:lnTo>
                    <a:pt x="6554" y="624186"/>
                  </a:lnTo>
                  <a:lnTo>
                    <a:pt x="6554" y="611486"/>
                  </a:lnTo>
                  <a:lnTo>
                    <a:pt x="3079" y="611486"/>
                  </a:lnTo>
                  <a:lnTo>
                    <a:pt x="3474" y="624186"/>
                  </a:lnTo>
                  <a:close/>
                </a:path>
                <a:path w="2360295" h="1867535">
                  <a:moveTo>
                    <a:pt x="12160" y="636886"/>
                  </a:moveTo>
                  <a:lnTo>
                    <a:pt x="16977" y="636886"/>
                  </a:lnTo>
                  <a:lnTo>
                    <a:pt x="17135" y="624186"/>
                  </a:lnTo>
                  <a:lnTo>
                    <a:pt x="13424" y="624186"/>
                  </a:lnTo>
                  <a:lnTo>
                    <a:pt x="12160" y="636886"/>
                  </a:lnTo>
                  <a:close/>
                </a:path>
                <a:path w="2360295" h="1867535">
                  <a:moveTo>
                    <a:pt x="1263" y="636886"/>
                  </a:moveTo>
                  <a:lnTo>
                    <a:pt x="8686" y="636886"/>
                  </a:lnTo>
                  <a:lnTo>
                    <a:pt x="8449" y="624186"/>
                  </a:lnTo>
                  <a:lnTo>
                    <a:pt x="1658" y="624186"/>
                  </a:lnTo>
                  <a:lnTo>
                    <a:pt x="1263" y="636886"/>
                  </a:lnTo>
                  <a:close/>
                </a:path>
                <a:path w="2360295" h="1867535">
                  <a:moveTo>
                    <a:pt x="15082" y="649586"/>
                  </a:moveTo>
                  <a:lnTo>
                    <a:pt x="17056" y="649586"/>
                  </a:lnTo>
                  <a:lnTo>
                    <a:pt x="16740" y="636886"/>
                  </a:lnTo>
                  <a:lnTo>
                    <a:pt x="14845" y="636886"/>
                  </a:lnTo>
                  <a:lnTo>
                    <a:pt x="15082" y="649586"/>
                  </a:lnTo>
                  <a:close/>
                </a:path>
                <a:path w="2360295" h="1867535">
                  <a:moveTo>
                    <a:pt x="13344" y="649586"/>
                  </a:moveTo>
                  <a:lnTo>
                    <a:pt x="14134" y="649586"/>
                  </a:lnTo>
                  <a:lnTo>
                    <a:pt x="13344" y="636886"/>
                  </a:lnTo>
                  <a:lnTo>
                    <a:pt x="11212" y="636886"/>
                  </a:lnTo>
                  <a:lnTo>
                    <a:pt x="11212" y="639500"/>
                  </a:lnTo>
                  <a:lnTo>
                    <a:pt x="13344" y="649586"/>
                  </a:lnTo>
                  <a:close/>
                </a:path>
                <a:path w="2360295" h="1867535">
                  <a:moveTo>
                    <a:pt x="11212" y="639500"/>
                  </a:moveTo>
                  <a:lnTo>
                    <a:pt x="11212" y="636886"/>
                  </a:lnTo>
                  <a:lnTo>
                    <a:pt x="10660" y="636886"/>
                  </a:lnTo>
                  <a:lnTo>
                    <a:pt x="11212" y="639500"/>
                  </a:lnTo>
                  <a:close/>
                </a:path>
                <a:path w="2360295" h="1867535">
                  <a:moveTo>
                    <a:pt x="2921" y="649586"/>
                  </a:moveTo>
                  <a:lnTo>
                    <a:pt x="11212" y="649586"/>
                  </a:lnTo>
                  <a:lnTo>
                    <a:pt x="11212" y="639500"/>
                  </a:lnTo>
                  <a:lnTo>
                    <a:pt x="10660" y="636886"/>
                  </a:lnTo>
                  <a:lnTo>
                    <a:pt x="3948" y="636886"/>
                  </a:lnTo>
                  <a:lnTo>
                    <a:pt x="2921" y="649586"/>
                  </a:lnTo>
                  <a:close/>
                </a:path>
                <a:path w="2360295" h="1867535">
                  <a:moveTo>
                    <a:pt x="14687" y="662286"/>
                  </a:moveTo>
                  <a:lnTo>
                    <a:pt x="18241" y="662286"/>
                  </a:lnTo>
                  <a:lnTo>
                    <a:pt x="18320" y="649586"/>
                  </a:lnTo>
                  <a:lnTo>
                    <a:pt x="15793" y="649586"/>
                  </a:lnTo>
                  <a:lnTo>
                    <a:pt x="14687" y="662286"/>
                  </a:lnTo>
                  <a:close/>
                </a:path>
                <a:path w="2360295" h="1867535">
                  <a:moveTo>
                    <a:pt x="1579" y="662286"/>
                  </a:moveTo>
                  <a:lnTo>
                    <a:pt x="12318" y="662286"/>
                  </a:lnTo>
                  <a:lnTo>
                    <a:pt x="12713" y="649586"/>
                  </a:lnTo>
                  <a:lnTo>
                    <a:pt x="2684" y="649586"/>
                  </a:lnTo>
                  <a:lnTo>
                    <a:pt x="1579" y="662286"/>
                  </a:lnTo>
                  <a:close/>
                </a:path>
                <a:path w="2360295" h="1867535">
                  <a:moveTo>
                    <a:pt x="1579" y="662286"/>
                  </a:moveTo>
                  <a:lnTo>
                    <a:pt x="2684" y="649586"/>
                  </a:lnTo>
                  <a:lnTo>
                    <a:pt x="1554" y="658244"/>
                  </a:lnTo>
                  <a:lnTo>
                    <a:pt x="1579" y="662286"/>
                  </a:lnTo>
                  <a:close/>
                </a:path>
                <a:path w="2360295" h="1867535">
                  <a:moveTo>
                    <a:pt x="1554" y="658244"/>
                  </a:moveTo>
                  <a:lnTo>
                    <a:pt x="2684" y="649586"/>
                  </a:lnTo>
                  <a:lnTo>
                    <a:pt x="1500" y="649586"/>
                  </a:lnTo>
                  <a:lnTo>
                    <a:pt x="1554" y="658244"/>
                  </a:lnTo>
                  <a:close/>
                </a:path>
                <a:path w="2360295" h="1867535">
                  <a:moveTo>
                    <a:pt x="1026" y="662286"/>
                  </a:moveTo>
                  <a:lnTo>
                    <a:pt x="1579" y="662286"/>
                  </a:lnTo>
                  <a:lnTo>
                    <a:pt x="1554" y="658244"/>
                  </a:lnTo>
                  <a:lnTo>
                    <a:pt x="1026" y="662286"/>
                  </a:lnTo>
                  <a:close/>
                </a:path>
                <a:path w="2360295" h="1867535">
                  <a:moveTo>
                    <a:pt x="16267" y="674986"/>
                  </a:moveTo>
                  <a:lnTo>
                    <a:pt x="18003" y="674986"/>
                  </a:lnTo>
                  <a:lnTo>
                    <a:pt x="18319" y="662286"/>
                  </a:lnTo>
                  <a:lnTo>
                    <a:pt x="16503" y="662286"/>
                  </a:lnTo>
                  <a:lnTo>
                    <a:pt x="16267" y="674986"/>
                  </a:lnTo>
                  <a:close/>
                </a:path>
                <a:path w="2360295" h="1867535">
                  <a:moveTo>
                    <a:pt x="8291" y="674986"/>
                  </a:moveTo>
                  <a:lnTo>
                    <a:pt x="16188" y="674986"/>
                  </a:lnTo>
                  <a:lnTo>
                    <a:pt x="15951" y="662286"/>
                  </a:lnTo>
                  <a:lnTo>
                    <a:pt x="7659" y="662286"/>
                  </a:lnTo>
                  <a:lnTo>
                    <a:pt x="7878" y="671078"/>
                  </a:lnTo>
                  <a:lnTo>
                    <a:pt x="8291" y="674986"/>
                  </a:lnTo>
                  <a:close/>
                </a:path>
                <a:path w="2360295" h="1867535">
                  <a:moveTo>
                    <a:pt x="4343" y="674986"/>
                  </a:moveTo>
                  <a:lnTo>
                    <a:pt x="7975" y="674986"/>
                  </a:lnTo>
                  <a:lnTo>
                    <a:pt x="7878" y="671078"/>
                  </a:lnTo>
                  <a:lnTo>
                    <a:pt x="6948" y="662286"/>
                  </a:lnTo>
                  <a:lnTo>
                    <a:pt x="4343" y="674986"/>
                  </a:lnTo>
                  <a:close/>
                </a:path>
                <a:path w="2360295" h="1867535">
                  <a:moveTo>
                    <a:pt x="2132" y="674986"/>
                  </a:moveTo>
                  <a:lnTo>
                    <a:pt x="4343" y="674986"/>
                  </a:lnTo>
                  <a:lnTo>
                    <a:pt x="3158" y="662286"/>
                  </a:lnTo>
                  <a:lnTo>
                    <a:pt x="2290" y="662286"/>
                  </a:lnTo>
                  <a:lnTo>
                    <a:pt x="2132" y="674986"/>
                  </a:lnTo>
                  <a:close/>
                </a:path>
                <a:path w="2360295" h="1867535">
                  <a:moveTo>
                    <a:pt x="7975" y="674986"/>
                  </a:moveTo>
                  <a:lnTo>
                    <a:pt x="8291" y="674986"/>
                  </a:lnTo>
                  <a:lnTo>
                    <a:pt x="7878" y="671078"/>
                  </a:lnTo>
                  <a:lnTo>
                    <a:pt x="7975" y="674986"/>
                  </a:lnTo>
                  <a:close/>
                </a:path>
                <a:path w="2360295" h="1867535">
                  <a:moveTo>
                    <a:pt x="3395" y="687686"/>
                  </a:moveTo>
                  <a:lnTo>
                    <a:pt x="14687" y="687686"/>
                  </a:lnTo>
                  <a:lnTo>
                    <a:pt x="13818" y="674986"/>
                  </a:lnTo>
                  <a:lnTo>
                    <a:pt x="3158" y="674986"/>
                  </a:lnTo>
                  <a:lnTo>
                    <a:pt x="3395" y="687686"/>
                  </a:lnTo>
                  <a:close/>
                </a:path>
                <a:path w="2360295" h="1867535">
                  <a:moveTo>
                    <a:pt x="3789" y="700386"/>
                  </a:moveTo>
                  <a:lnTo>
                    <a:pt x="16345" y="700386"/>
                  </a:lnTo>
                  <a:lnTo>
                    <a:pt x="12791" y="687686"/>
                  </a:lnTo>
                  <a:lnTo>
                    <a:pt x="1973" y="687686"/>
                  </a:lnTo>
                  <a:lnTo>
                    <a:pt x="3789" y="700386"/>
                  </a:lnTo>
                  <a:close/>
                </a:path>
                <a:path w="2360295" h="1867535">
                  <a:moveTo>
                    <a:pt x="16029" y="713086"/>
                  </a:moveTo>
                  <a:lnTo>
                    <a:pt x="17371" y="713086"/>
                  </a:lnTo>
                  <a:lnTo>
                    <a:pt x="17371" y="700386"/>
                  </a:lnTo>
                  <a:lnTo>
                    <a:pt x="15555" y="700386"/>
                  </a:lnTo>
                  <a:lnTo>
                    <a:pt x="14892" y="706313"/>
                  </a:lnTo>
                  <a:lnTo>
                    <a:pt x="16029" y="713086"/>
                  </a:lnTo>
                  <a:close/>
                </a:path>
                <a:path w="2360295" h="1867535">
                  <a:moveTo>
                    <a:pt x="14651" y="708468"/>
                  </a:moveTo>
                  <a:lnTo>
                    <a:pt x="14892" y="706313"/>
                  </a:lnTo>
                  <a:lnTo>
                    <a:pt x="13897" y="700386"/>
                  </a:lnTo>
                  <a:lnTo>
                    <a:pt x="12239" y="700386"/>
                  </a:lnTo>
                  <a:lnTo>
                    <a:pt x="14651" y="708468"/>
                  </a:lnTo>
                  <a:close/>
                </a:path>
                <a:path w="2360295" h="1867535">
                  <a:moveTo>
                    <a:pt x="5290" y="713086"/>
                  </a:moveTo>
                  <a:lnTo>
                    <a:pt x="11133" y="713086"/>
                  </a:lnTo>
                  <a:lnTo>
                    <a:pt x="10975" y="700386"/>
                  </a:lnTo>
                  <a:lnTo>
                    <a:pt x="6317" y="700386"/>
                  </a:lnTo>
                  <a:lnTo>
                    <a:pt x="5290" y="713086"/>
                  </a:lnTo>
                  <a:close/>
                </a:path>
                <a:path w="2360295" h="1867535">
                  <a:moveTo>
                    <a:pt x="16029" y="713086"/>
                  </a:moveTo>
                  <a:lnTo>
                    <a:pt x="14892" y="706313"/>
                  </a:lnTo>
                  <a:lnTo>
                    <a:pt x="14651" y="708468"/>
                  </a:lnTo>
                  <a:lnTo>
                    <a:pt x="16029" y="713086"/>
                  </a:lnTo>
                  <a:close/>
                </a:path>
                <a:path w="2360295" h="1867535">
                  <a:moveTo>
                    <a:pt x="14134" y="713086"/>
                  </a:moveTo>
                  <a:lnTo>
                    <a:pt x="16029" y="713086"/>
                  </a:lnTo>
                  <a:lnTo>
                    <a:pt x="14651" y="708468"/>
                  </a:lnTo>
                  <a:lnTo>
                    <a:pt x="14134" y="713086"/>
                  </a:lnTo>
                  <a:close/>
                </a:path>
                <a:path w="2360295" h="1867535">
                  <a:moveTo>
                    <a:pt x="17608" y="725786"/>
                  </a:moveTo>
                  <a:lnTo>
                    <a:pt x="17450" y="713086"/>
                  </a:lnTo>
                  <a:lnTo>
                    <a:pt x="15871" y="713086"/>
                  </a:lnTo>
                  <a:lnTo>
                    <a:pt x="17608" y="725786"/>
                  </a:lnTo>
                  <a:close/>
                </a:path>
                <a:path w="2360295" h="1867535">
                  <a:moveTo>
                    <a:pt x="15239" y="725786"/>
                  </a:moveTo>
                  <a:lnTo>
                    <a:pt x="15555" y="725786"/>
                  </a:lnTo>
                  <a:lnTo>
                    <a:pt x="15871" y="713086"/>
                  </a:lnTo>
                  <a:lnTo>
                    <a:pt x="15318" y="713086"/>
                  </a:lnTo>
                  <a:lnTo>
                    <a:pt x="15239" y="725786"/>
                  </a:lnTo>
                  <a:close/>
                </a:path>
                <a:path w="2360295" h="1867535">
                  <a:moveTo>
                    <a:pt x="5290" y="725786"/>
                  </a:moveTo>
                  <a:lnTo>
                    <a:pt x="12239" y="725786"/>
                  </a:lnTo>
                  <a:lnTo>
                    <a:pt x="12081" y="713086"/>
                  </a:lnTo>
                  <a:lnTo>
                    <a:pt x="4184" y="713086"/>
                  </a:lnTo>
                  <a:lnTo>
                    <a:pt x="5290" y="725786"/>
                  </a:lnTo>
                  <a:close/>
                </a:path>
                <a:path w="2360295" h="1867535">
                  <a:moveTo>
                    <a:pt x="3316" y="738486"/>
                  </a:moveTo>
                  <a:lnTo>
                    <a:pt x="9633" y="738486"/>
                  </a:lnTo>
                  <a:lnTo>
                    <a:pt x="10423" y="725786"/>
                  </a:lnTo>
                  <a:lnTo>
                    <a:pt x="4105" y="725786"/>
                  </a:lnTo>
                  <a:lnTo>
                    <a:pt x="3316" y="738486"/>
                  </a:lnTo>
                  <a:close/>
                </a:path>
                <a:path w="2360295" h="1867535">
                  <a:moveTo>
                    <a:pt x="5606" y="751186"/>
                  </a:moveTo>
                  <a:lnTo>
                    <a:pt x="13502" y="751186"/>
                  </a:lnTo>
                  <a:lnTo>
                    <a:pt x="13818" y="738486"/>
                  </a:lnTo>
                  <a:lnTo>
                    <a:pt x="4974" y="738486"/>
                  </a:lnTo>
                  <a:lnTo>
                    <a:pt x="5606" y="751186"/>
                  </a:lnTo>
                  <a:close/>
                </a:path>
                <a:path w="2360295" h="1867535">
                  <a:moveTo>
                    <a:pt x="15003" y="763886"/>
                  </a:moveTo>
                  <a:lnTo>
                    <a:pt x="15555" y="763886"/>
                  </a:lnTo>
                  <a:lnTo>
                    <a:pt x="16740" y="751186"/>
                  </a:lnTo>
                  <a:lnTo>
                    <a:pt x="15003" y="763886"/>
                  </a:lnTo>
                  <a:close/>
                </a:path>
                <a:path w="2360295" h="1867535">
                  <a:moveTo>
                    <a:pt x="13423" y="763886"/>
                  </a:moveTo>
                  <a:lnTo>
                    <a:pt x="14608" y="763886"/>
                  </a:lnTo>
                  <a:lnTo>
                    <a:pt x="14450" y="751186"/>
                  </a:lnTo>
                  <a:lnTo>
                    <a:pt x="13660" y="751186"/>
                  </a:lnTo>
                  <a:lnTo>
                    <a:pt x="13423" y="763886"/>
                  </a:lnTo>
                  <a:close/>
                </a:path>
                <a:path w="2360295" h="1867535">
                  <a:moveTo>
                    <a:pt x="3631" y="763886"/>
                  </a:moveTo>
                  <a:lnTo>
                    <a:pt x="13029" y="763886"/>
                  </a:lnTo>
                  <a:lnTo>
                    <a:pt x="12950" y="751186"/>
                  </a:lnTo>
                  <a:lnTo>
                    <a:pt x="4105" y="751186"/>
                  </a:lnTo>
                  <a:lnTo>
                    <a:pt x="3663" y="761350"/>
                  </a:lnTo>
                  <a:lnTo>
                    <a:pt x="3631" y="763886"/>
                  </a:lnTo>
                  <a:close/>
                </a:path>
                <a:path w="2360295" h="1867535">
                  <a:moveTo>
                    <a:pt x="3644" y="761773"/>
                  </a:moveTo>
                  <a:lnTo>
                    <a:pt x="3789" y="751186"/>
                  </a:lnTo>
                  <a:lnTo>
                    <a:pt x="3644" y="761773"/>
                  </a:lnTo>
                  <a:close/>
                </a:path>
                <a:path w="2360295" h="1867535">
                  <a:moveTo>
                    <a:pt x="3552" y="763886"/>
                  </a:moveTo>
                  <a:lnTo>
                    <a:pt x="3644" y="761773"/>
                  </a:lnTo>
                  <a:lnTo>
                    <a:pt x="3552" y="763886"/>
                  </a:lnTo>
                  <a:close/>
                </a:path>
                <a:path w="2360295" h="1867535">
                  <a:moveTo>
                    <a:pt x="7895" y="776586"/>
                  </a:moveTo>
                  <a:lnTo>
                    <a:pt x="13502" y="776586"/>
                  </a:lnTo>
                  <a:lnTo>
                    <a:pt x="15160" y="763886"/>
                  </a:lnTo>
                  <a:lnTo>
                    <a:pt x="7895" y="763886"/>
                  </a:lnTo>
                  <a:lnTo>
                    <a:pt x="7895" y="776586"/>
                  </a:lnTo>
                  <a:close/>
                </a:path>
                <a:path w="2360295" h="1867535">
                  <a:moveTo>
                    <a:pt x="5921" y="776586"/>
                  </a:moveTo>
                  <a:lnTo>
                    <a:pt x="7343" y="776586"/>
                  </a:lnTo>
                  <a:lnTo>
                    <a:pt x="6553" y="763886"/>
                  </a:lnTo>
                  <a:lnTo>
                    <a:pt x="5684" y="763886"/>
                  </a:lnTo>
                  <a:lnTo>
                    <a:pt x="5921" y="776586"/>
                  </a:lnTo>
                  <a:close/>
                </a:path>
                <a:path w="2360295" h="1867535">
                  <a:moveTo>
                    <a:pt x="14055" y="789286"/>
                  </a:moveTo>
                  <a:lnTo>
                    <a:pt x="15713" y="789286"/>
                  </a:lnTo>
                  <a:lnTo>
                    <a:pt x="16345" y="776586"/>
                  </a:lnTo>
                  <a:lnTo>
                    <a:pt x="15081" y="776586"/>
                  </a:lnTo>
                  <a:lnTo>
                    <a:pt x="14055" y="789286"/>
                  </a:lnTo>
                  <a:close/>
                </a:path>
                <a:path w="2360295" h="1867535">
                  <a:moveTo>
                    <a:pt x="10186" y="789286"/>
                  </a:moveTo>
                  <a:lnTo>
                    <a:pt x="10659" y="789286"/>
                  </a:lnTo>
                  <a:lnTo>
                    <a:pt x="10817" y="776586"/>
                  </a:lnTo>
                  <a:lnTo>
                    <a:pt x="10107" y="776586"/>
                  </a:lnTo>
                  <a:lnTo>
                    <a:pt x="10186" y="789286"/>
                  </a:lnTo>
                  <a:close/>
                </a:path>
                <a:path w="2360295" h="1867535">
                  <a:moveTo>
                    <a:pt x="8922" y="789286"/>
                  </a:moveTo>
                  <a:lnTo>
                    <a:pt x="9159" y="789286"/>
                  </a:lnTo>
                  <a:lnTo>
                    <a:pt x="8764" y="776586"/>
                  </a:lnTo>
                  <a:lnTo>
                    <a:pt x="8922" y="789286"/>
                  </a:lnTo>
                  <a:close/>
                </a:path>
                <a:path w="2360295" h="1867535">
                  <a:moveTo>
                    <a:pt x="7343" y="789286"/>
                  </a:moveTo>
                  <a:lnTo>
                    <a:pt x="7896" y="789286"/>
                  </a:lnTo>
                  <a:lnTo>
                    <a:pt x="7738" y="776586"/>
                  </a:lnTo>
                  <a:lnTo>
                    <a:pt x="7106" y="776586"/>
                  </a:lnTo>
                  <a:lnTo>
                    <a:pt x="7343" y="789286"/>
                  </a:lnTo>
                  <a:close/>
                </a:path>
                <a:path w="2360295" h="1867535">
                  <a:moveTo>
                    <a:pt x="6632" y="789286"/>
                  </a:moveTo>
                  <a:lnTo>
                    <a:pt x="6632" y="776586"/>
                  </a:lnTo>
                  <a:lnTo>
                    <a:pt x="6159" y="776586"/>
                  </a:lnTo>
                  <a:lnTo>
                    <a:pt x="6632" y="789286"/>
                  </a:lnTo>
                  <a:close/>
                </a:path>
                <a:path w="2360295" h="1867535">
                  <a:moveTo>
                    <a:pt x="2763" y="789286"/>
                  </a:moveTo>
                  <a:lnTo>
                    <a:pt x="3395" y="789286"/>
                  </a:lnTo>
                  <a:lnTo>
                    <a:pt x="3000" y="776586"/>
                  </a:lnTo>
                  <a:lnTo>
                    <a:pt x="2763" y="789286"/>
                  </a:lnTo>
                  <a:close/>
                </a:path>
                <a:path w="2360295" h="1867535">
                  <a:moveTo>
                    <a:pt x="15476" y="801986"/>
                  </a:moveTo>
                  <a:lnTo>
                    <a:pt x="17608" y="801986"/>
                  </a:lnTo>
                  <a:lnTo>
                    <a:pt x="17371" y="789286"/>
                  </a:lnTo>
                  <a:lnTo>
                    <a:pt x="15239" y="789286"/>
                  </a:lnTo>
                  <a:lnTo>
                    <a:pt x="15476" y="801986"/>
                  </a:lnTo>
                  <a:close/>
                </a:path>
                <a:path w="2360295" h="1867535">
                  <a:moveTo>
                    <a:pt x="9712" y="801986"/>
                  </a:moveTo>
                  <a:lnTo>
                    <a:pt x="15397" y="801986"/>
                  </a:lnTo>
                  <a:lnTo>
                    <a:pt x="15239" y="789286"/>
                  </a:lnTo>
                  <a:lnTo>
                    <a:pt x="10265" y="789286"/>
                  </a:lnTo>
                  <a:lnTo>
                    <a:pt x="9712" y="801986"/>
                  </a:lnTo>
                  <a:close/>
                </a:path>
                <a:path w="2360295" h="1867535">
                  <a:moveTo>
                    <a:pt x="4659" y="801986"/>
                  </a:moveTo>
                  <a:lnTo>
                    <a:pt x="6554" y="801986"/>
                  </a:lnTo>
                  <a:lnTo>
                    <a:pt x="7659" y="789286"/>
                  </a:lnTo>
                  <a:lnTo>
                    <a:pt x="3948" y="789286"/>
                  </a:lnTo>
                  <a:lnTo>
                    <a:pt x="4659" y="801986"/>
                  </a:lnTo>
                  <a:close/>
                </a:path>
                <a:path w="2360295" h="1867535">
                  <a:moveTo>
                    <a:pt x="15634" y="814686"/>
                  </a:moveTo>
                  <a:lnTo>
                    <a:pt x="16898" y="814686"/>
                  </a:lnTo>
                  <a:lnTo>
                    <a:pt x="16661" y="801986"/>
                  </a:lnTo>
                  <a:lnTo>
                    <a:pt x="16187" y="801986"/>
                  </a:lnTo>
                  <a:lnTo>
                    <a:pt x="15634" y="814686"/>
                  </a:lnTo>
                  <a:close/>
                </a:path>
                <a:path w="2360295" h="1867535">
                  <a:moveTo>
                    <a:pt x="4816" y="814686"/>
                  </a:moveTo>
                  <a:lnTo>
                    <a:pt x="14529" y="814686"/>
                  </a:lnTo>
                  <a:lnTo>
                    <a:pt x="12634" y="801986"/>
                  </a:lnTo>
                  <a:lnTo>
                    <a:pt x="4974" y="801986"/>
                  </a:lnTo>
                  <a:lnTo>
                    <a:pt x="4816" y="814686"/>
                  </a:lnTo>
                  <a:close/>
                </a:path>
                <a:path w="2360295" h="1867535">
                  <a:moveTo>
                    <a:pt x="3631" y="814686"/>
                  </a:moveTo>
                  <a:lnTo>
                    <a:pt x="4263" y="814686"/>
                  </a:lnTo>
                  <a:lnTo>
                    <a:pt x="3711" y="801986"/>
                  </a:lnTo>
                  <a:lnTo>
                    <a:pt x="2763" y="801986"/>
                  </a:lnTo>
                  <a:lnTo>
                    <a:pt x="3631" y="814686"/>
                  </a:lnTo>
                  <a:close/>
                </a:path>
                <a:path w="2360295" h="1867535">
                  <a:moveTo>
                    <a:pt x="15555" y="827386"/>
                  </a:moveTo>
                  <a:lnTo>
                    <a:pt x="17056" y="827386"/>
                  </a:lnTo>
                  <a:lnTo>
                    <a:pt x="16661" y="814686"/>
                  </a:lnTo>
                  <a:lnTo>
                    <a:pt x="15871" y="814686"/>
                  </a:lnTo>
                  <a:lnTo>
                    <a:pt x="15555" y="827386"/>
                  </a:lnTo>
                  <a:close/>
                </a:path>
                <a:path w="2360295" h="1867535">
                  <a:moveTo>
                    <a:pt x="4974" y="827386"/>
                  </a:moveTo>
                  <a:lnTo>
                    <a:pt x="11844" y="827386"/>
                  </a:lnTo>
                  <a:lnTo>
                    <a:pt x="12634" y="814686"/>
                  </a:lnTo>
                  <a:lnTo>
                    <a:pt x="5369" y="814686"/>
                  </a:lnTo>
                  <a:lnTo>
                    <a:pt x="4974" y="827386"/>
                  </a:lnTo>
                  <a:close/>
                </a:path>
                <a:path w="2360295" h="1867535">
                  <a:moveTo>
                    <a:pt x="2763" y="827386"/>
                  </a:moveTo>
                  <a:lnTo>
                    <a:pt x="4974" y="827386"/>
                  </a:lnTo>
                  <a:lnTo>
                    <a:pt x="5211" y="814686"/>
                  </a:lnTo>
                  <a:lnTo>
                    <a:pt x="2842" y="814686"/>
                  </a:lnTo>
                  <a:lnTo>
                    <a:pt x="2763" y="827386"/>
                  </a:lnTo>
                  <a:close/>
                </a:path>
                <a:path w="2360295" h="1867535">
                  <a:moveTo>
                    <a:pt x="15713" y="840086"/>
                  </a:moveTo>
                  <a:lnTo>
                    <a:pt x="18398" y="840086"/>
                  </a:lnTo>
                  <a:lnTo>
                    <a:pt x="17213" y="827386"/>
                  </a:lnTo>
                  <a:lnTo>
                    <a:pt x="15713" y="840086"/>
                  </a:lnTo>
                  <a:close/>
                </a:path>
                <a:path w="2360295" h="1867535">
                  <a:moveTo>
                    <a:pt x="8685" y="840086"/>
                  </a:moveTo>
                  <a:lnTo>
                    <a:pt x="14924" y="840086"/>
                  </a:lnTo>
                  <a:lnTo>
                    <a:pt x="16109" y="827386"/>
                  </a:lnTo>
                  <a:lnTo>
                    <a:pt x="8054" y="827386"/>
                  </a:lnTo>
                  <a:lnTo>
                    <a:pt x="8685" y="840086"/>
                  </a:lnTo>
                  <a:close/>
                </a:path>
                <a:path w="2360295" h="1867535">
                  <a:moveTo>
                    <a:pt x="5132" y="840086"/>
                  </a:moveTo>
                  <a:lnTo>
                    <a:pt x="7580" y="840086"/>
                  </a:lnTo>
                  <a:lnTo>
                    <a:pt x="5922" y="827386"/>
                  </a:lnTo>
                  <a:lnTo>
                    <a:pt x="4579" y="827386"/>
                  </a:lnTo>
                  <a:lnTo>
                    <a:pt x="5132" y="840086"/>
                  </a:lnTo>
                  <a:close/>
                </a:path>
                <a:path w="2360295" h="1867535">
                  <a:moveTo>
                    <a:pt x="2526" y="840086"/>
                  </a:moveTo>
                  <a:lnTo>
                    <a:pt x="3316" y="840086"/>
                  </a:lnTo>
                  <a:lnTo>
                    <a:pt x="3237" y="827386"/>
                  </a:lnTo>
                  <a:lnTo>
                    <a:pt x="1736" y="827386"/>
                  </a:lnTo>
                  <a:lnTo>
                    <a:pt x="2526" y="840086"/>
                  </a:lnTo>
                  <a:close/>
                </a:path>
                <a:path w="2360295" h="1867535">
                  <a:moveTo>
                    <a:pt x="13029" y="852786"/>
                  </a:moveTo>
                  <a:lnTo>
                    <a:pt x="16029" y="852786"/>
                  </a:lnTo>
                  <a:lnTo>
                    <a:pt x="16188" y="840086"/>
                  </a:lnTo>
                  <a:lnTo>
                    <a:pt x="12476" y="840086"/>
                  </a:lnTo>
                  <a:lnTo>
                    <a:pt x="12634" y="846436"/>
                  </a:lnTo>
                  <a:lnTo>
                    <a:pt x="13029" y="852786"/>
                  </a:lnTo>
                  <a:close/>
                </a:path>
                <a:path w="2360295" h="1867535">
                  <a:moveTo>
                    <a:pt x="12634" y="846436"/>
                  </a:moveTo>
                  <a:lnTo>
                    <a:pt x="12476" y="840086"/>
                  </a:lnTo>
                  <a:lnTo>
                    <a:pt x="12364" y="842091"/>
                  </a:lnTo>
                  <a:lnTo>
                    <a:pt x="12634" y="846436"/>
                  </a:lnTo>
                  <a:close/>
                </a:path>
                <a:path w="2360295" h="1867535">
                  <a:moveTo>
                    <a:pt x="12364" y="842091"/>
                  </a:moveTo>
                  <a:lnTo>
                    <a:pt x="12476" y="840086"/>
                  </a:lnTo>
                  <a:lnTo>
                    <a:pt x="12239" y="840086"/>
                  </a:lnTo>
                  <a:lnTo>
                    <a:pt x="12364" y="842091"/>
                  </a:lnTo>
                  <a:close/>
                </a:path>
                <a:path w="2360295" h="1867535">
                  <a:moveTo>
                    <a:pt x="7422" y="852786"/>
                  </a:moveTo>
                  <a:lnTo>
                    <a:pt x="9002" y="852786"/>
                  </a:lnTo>
                  <a:lnTo>
                    <a:pt x="8291" y="840086"/>
                  </a:lnTo>
                  <a:lnTo>
                    <a:pt x="7422" y="852786"/>
                  </a:lnTo>
                  <a:close/>
                </a:path>
                <a:path w="2360295" h="1867535">
                  <a:moveTo>
                    <a:pt x="5053" y="852786"/>
                  </a:moveTo>
                  <a:lnTo>
                    <a:pt x="7422" y="852786"/>
                  </a:lnTo>
                  <a:lnTo>
                    <a:pt x="6791" y="840086"/>
                  </a:lnTo>
                  <a:lnTo>
                    <a:pt x="5290" y="840086"/>
                  </a:lnTo>
                  <a:lnTo>
                    <a:pt x="5053" y="852786"/>
                  </a:lnTo>
                  <a:close/>
                </a:path>
                <a:path w="2360295" h="1867535">
                  <a:moveTo>
                    <a:pt x="1658" y="852786"/>
                  </a:moveTo>
                  <a:lnTo>
                    <a:pt x="4974" y="852786"/>
                  </a:lnTo>
                  <a:lnTo>
                    <a:pt x="4105" y="840086"/>
                  </a:lnTo>
                  <a:lnTo>
                    <a:pt x="1658" y="840086"/>
                  </a:lnTo>
                  <a:lnTo>
                    <a:pt x="1658" y="852786"/>
                  </a:lnTo>
                  <a:close/>
                </a:path>
                <a:path w="2360295" h="1867535">
                  <a:moveTo>
                    <a:pt x="11765" y="852786"/>
                  </a:moveTo>
                  <a:lnTo>
                    <a:pt x="12792" y="852786"/>
                  </a:lnTo>
                  <a:lnTo>
                    <a:pt x="12634" y="846436"/>
                  </a:lnTo>
                  <a:lnTo>
                    <a:pt x="12364" y="842091"/>
                  </a:lnTo>
                  <a:lnTo>
                    <a:pt x="11765" y="852786"/>
                  </a:lnTo>
                  <a:close/>
                </a:path>
                <a:path w="2360295" h="1867535">
                  <a:moveTo>
                    <a:pt x="9870" y="865486"/>
                  </a:moveTo>
                  <a:lnTo>
                    <a:pt x="11528" y="865486"/>
                  </a:lnTo>
                  <a:lnTo>
                    <a:pt x="11291" y="852786"/>
                  </a:lnTo>
                  <a:lnTo>
                    <a:pt x="10344" y="852786"/>
                  </a:lnTo>
                  <a:lnTo>
                    <a:pt x="9870" y="865486"/>
                  </a:lnTo>
                  <a:close/>
                </a:path>
                <a:path w="2360295" h="1867535">
                  <a:moveTo>
                    <a:pt x="3869" y="865486"/>
                  </a:moveTo>
                  <a:lnTo>
                    <a:pt x="9713" y="865486"/>
                  </a:lnTo>
                  <a:lnTo>
                    <a:pt x="9555" y="852786"/>
                  </a:lnTo>
                  <a:lnTo>
                    <a:pt x="0" y="852786"/>
                  </a:lnTo>
                  <a:lnTo>
                    <a:pt x="3869" y="865486"/>
                  </a:lnTo>
                  <a:close/>
                </a:path>
                <a:path w="2360295" h="1867535">
                  <a:moveTo>
                    <a:pt x="12319" y="878186"/>
                  </a:moveTo>
                  <a:lnTo>
                    <a:pt x="19504" y="878186"/>
                  </a:lnTo>
                  <a:lnTo>
                    <a:pt x="18478" y="865486"/>
                  </a:lnTo>
                  <a:lnTo>
                    <a:pt x="15003" y="865486"/>
                  </a:lnTo>
                  <a:lnTo>
                    <a:pt x="12319" y="878186"/>
                  </a:lnTo>
                  <a:close/>
                </a:path>
                <a:path w="2360295" h="1867535">
                  <a:moveTo>
                    <a:pt x="9871" y="867603"/>
                  </a:moveTo>
                  <a:lnTo>
                    <a:pt x="9950" y="865486"/>
                  </a:lnTo>
                  <a:lnTo>
                    <a:pt x="9634" y="865486"/>
                  </a:lnTo>
                  <a:lnTo>
                    <a:pt x="9871" y="867603"/>
                  </a:lnTo>
                  <a:close/>
                </a:path>
                <a:path w="2360295" h="1867535">
                  <a:moveTo>
                    <a:pt x="1658" y="878186"/>
                  </a:moveTo>
                  <a:lnTo>
                    <a:pt x="8212" y="878186"/>
                  </a:lnTo>
                  <a:lnTo>
                    <a:pt x="8055" y="865486"/>
                  </a:lnTo>
                  <a:lnTo>
                    <a:pt x="2526" y="865486"/>
                  </a:lnTo>
                  <a:lnTo>
                    <a:pt x="1658" y="878186"/>
                  </a:lnTo>
                  <a:close/>
                </a:path>
                <a:path w="2360295" h="1867535">
                  <a:moveTo>
                    <a:pt x="9476" y="878186"/>
                  </a:moveTo>
                  <a:lnTo>
                    <a:pt x="11055" y="878186"/>
                  </a:lnTo>
                  <a:lnTo>
                    <a:pt x="9871" y="867603"/>
                  </a:lnTo>
                  <a:lnTo>
                    <a:pt x="9476" y="878186"/>
                  </a:lnTo>
                  <a:close/>
                </a:path>
                <a:path w="2360295" h="1867535">
                  <a:moveTo>
                    <a:pt x="16661" y="890886"/>
                  </a:moveTo>
                  <a:lnTo>
                    <a:pt x="18793" y="890886"/>
                  </a:lnTo>
                  <a:lnTo>
                    <a:pt x="18319" y="878186"/>
                  </a:lnTo>
                  <a:lnTo>
                    <a:pt x="14845" y="878186"/>
                  </a:lnTo>
                  <a:lnTo>
                    <a:pt x="16661" y="890886"/>
                  </a:lnTo>
                  <a:close/>
                </a:path>
                <a:path w="2360295" h="1867535">
                  <a:moveTo>
                    <a:pt x="8212" y="890886"/>
                  </a:moveTo>
                  <a:lnTo>
                    <a:pt x="13345" y="890886"/>
                  </a:lnTo>
                  <a:lnTo>
                    <a:pt x="12160" y="878186"/>
                  </a:lnTo>
                  <a:lnTo>
                    <a:pt x="7975" y="878186"/>
                  </a:lnTo>
                  <a:lnTo>
                    <a:pt x="8212" y="890886"/>
                  </a:lnTo>
                  <a:close/>
                </a:path>
                <a:path w="2360295" h="1867535">
                  <a:moveTo>
                    <a:pt x="6566" y="883936"/>
                  </a:moveTo>
                  <a:lnTo>
                    <a:pt x="7817" y="878186"/>
                  </a:lnTo>
                  <a:lnTo>
                    <a:pt x="6554" y="883829"/>
                  </a:lnTo>
                  <a:close/>
                </a:path>
                <a:path w="2360295" h="1867535">
                  <a:moveTo>
                    <a:pt x="3395" y="890886"/>
                  </a:moveTo>
                  <a:lnTo>
                    <a:pt x="4974" y="890886"/>
                  </a:lnTo>
                  <a:lnTo>
                    <a:pt x="6554" y="883829"/>
                  </a:lnTo>
                  <a:lnTo>
                    <a:pt x="5922" y="878186"/>
                  </a:lnTo>
                  <a:lnTo>
                    <a:pt x="2842" y="878186"/>
                  </a:lnTo>
                  <a:lnTo>
                    <a:pt x="3395" y="890886"/>
                  </a:lnTo>
                  <a:close/>
                </a:path>
                <a:path w="2360295" h="1867535">
                  <a:moveTo>
                    <a:pt x="5053" y="890886"/>
                  </a:moveTo>
                  <a:lnTo>
                    <a:pt x="7343" y="890886"/>
                  </a:lnTo>
                  <a:lnTo>
                    <a:pt x="6566" y="883936"/>
                  </a:lnTo>
                  <a:lnTo>
                    <a:pt x="5053" y="890886"/>
                  </a:lnTo>
                  <a:close/>
                </a:path>
                <a:path w="2360295" h="1867535">
                  <a:moveTo>
                    <a:pt x="2211" y="903586"/>
                  </a:moveTo>
                  <a:lnTo>
                    <a:pt x="15556" y="903586"/>
                  </a:lnTo>
                  <a:lnTo>
                    <a:pt x="14371" y="890886"/>
                  </a:lnTo>
                  <a:lnTo>
                    <a:pt x="2605" y="890886"/>
                  </a:lnTo>
                  <a:lnTo>
                    <a:pt x="2211" y="903586"/>
                  </a:lnTo>
                  <a:close/>
                </a:path>
                <a:path w="2360295" h="1867535">
                  <a:moveTo>
                    <a:pt x="15160" y="916286"/>
                  </a:moveTo>
                  <a:lnTo>
                    <a:pt x="17371" y="916286"/>
                  </a:lnTo>
                  <a:lnTo>
                    <a:pt x="15003" y="903586"/>
                  </a:lnTo>
                  <a:lnTo>
                    <a:pt x="15160" y="916286"/>
                  </a:lnTo>
                  <a:close/>
                </a:path>
                <a:path w="2360295" h="1867535">
                  <a:moveTo>
                    <a:pt x="13897" y="916286"/>
                  </a:moveTo>
                  <a:lnTo>
                    <a:pt x="14213" y="916286"/>
                  </a:lnTo>
                  <a:lnTo>
                    <a:pt x="14134" y="903586"/>
                  </a:lnTo>
                  <a:lnTo>
                    <a:pt x="13739" y="903586"/>
                  </a:lnTo>
                  <a:lnTo>
                    <a:pt x="13897" y="916286"/>
                  </a:lnTo>
                  <a:close/>
                </a:path>
                <a:path w="2360295" h="1867535">
                  <a:moveTo>
                    <a:pt x="1341" y="916286"/>
                  </a:moveTo>
                  <a:lnTo>
                    <a:pt x="12950" y="916286"/>
                  </a:lnTo>
                  <a:lnTo>
                    <a:pt x="13187" y="903586"/>
                  </a:lnTo>
                  <a:lnTo>
                    <a:pt x="2289" y="903586"/>
                  </a:lnTo>
                  <a:lnTo>
                    <a:pt x="1341" y="916286"/>
                  </a:lnTo>
                  <a:close/>
                </a:path>
                <a:path w="2360295" h="1867535">
                  <a:moveTo>
                    <a:pt x="15792" y="928986"/>
                  </a:moveTo>
                  <a:lnTo>
                    <a:pt x="16187" y="928986"/>
                  </a:lnTo>
                  <a:lnTo>
                    <a:pt x="16187" y="916286"/>
                  </a:lnTo>
                  <a:lnTo>
                    <a:pt x="15081" y="916286"/>
                  </a:lnTo>
                  <a:lnTo>
                    <a:pt x="15034" y="916793"/>
                  </a:lnTo>
                  <a:lnTo>
                    <a:pt x="15792" y="928986"/>
                  </a:lnTo>
                  <a:close/>
                </a:path>
                <a:path w="2360295" h="1867535">
                  <a:moveTo>
                    <a:pt x="15034" y="916793"/>
                  </a:moveTo>
                  <a:lnTo>
                    <a:pt x="15081" y="916286"/>
                  </a:lnTo>
                  <a:lnTo>
                    <a:pt x="15034" y="916793"/>
                  </a:lnTo>
                  <a:close/>
                </a:path>
                <a:path w="2360295" h="1867535">
                  <a:moveTo>
                    <a:pt x="13941" y="928515"/>
                  </a:moveTo>
                  <a:lnTo>
                    <a:pt x="15034" y="916793"/>
                  </a:lnTo>
                  <a:lnTo>
                    <a:pt x="15002" y="916286"/>
                  </a:lnTo>
                  <a:lnTo>
                    <a:pt x="13028" y="916286"/>
                  </a:lnTo>
                  <a:lnTo>
                    <a:pt x="13941" y="928515"/>
                  </a:lnTo>
                  <a:close/>
                </a:path>
                <a:path w="2360295" h="1867535">
                  <a:moveTo>
                    <a:pt x="8291" y="928986"/>
                  </a:moveTo>
                  <a:lnTo>
                    <a:pt x="13502" y="928986"/>
                  </a:lnTo>
                  <a:lnTo>
                    <a:pt x="12949" y="916286"/>
                  </a:lnTo>
                  <a:lnTo>
                    <a:pt x="8527" y="916286"/>
                  </a:lnTo>
                  <a:lnTo>
                    <a:pt x="8291" y="928986"/>
                  </a:lnTo>
                  <a:close/>
                </a:path>
                <a:path w="2360295" h="1867535">
                  <a:moveTo>
                    <a:pt x="6474" y="928986"/>
                  </a:moveTo>
                  <a:lnTo>
                    <a:pt x="8291" y="928986"/>
                  </a:lnTo>
                  <a:lnTo>
                    <a:pt x="7975" y="916286"/>
                  </a:lnTo>
                  <a:lnTo>
                    <a:pt x="6474" y="928986"/>
                  </a:lnTo>
                  <a:close/>
                </a:path>
                <a:path w="2360295" h="1867535">
                  <a:moveTo>
                    <a:pt x="3474" y="928986"/>
                  </a:moveTo>
                  <a:lnTo>
                    <a:pt x="6474" y="928986"/>
                  </a:lnTo>
                  <a:lnTo>
                    <a:pt x="5290" y="916286"/>
                  </a:lnTo>
                  <a:lnTo>
                    <a:pt x="3474" y="928986"/>
                  </a:lnTo>
                  <a:close/>
                </a:path>
                <a:path w="2360295" h="1867535">
                  <a:moveTo>
                    <a:pt x="2684" y="928986"/>
                  </a:moveTo>
                  <a:lnTo>
                    <a:pt x="3474" y="928986"/>
                  </a:lnTo>
                  <a:lnTo>
                    <a:pt x="3474" y="916286"/>
                  </a:lnTo>
                  <a:lnTo>
                    <a:pt x="3000" y="916286"/>
                  </a:lnTo>
                  <a:lnTo>
                    <a:pt x="2684" y="928986"/>
                  </a:lnTo>
                  <a:close/>
                </a:path>
                <a:path w="2360295" h="1867535">
                  <a:moveTo>
                    <a:pt x="13897" y="928986"/>
                  </a:moveTo>
                  <a:lnTo>
                    <a:pt x="13941" y="928515"/>
                  </a:lnTo>
                  <a:lnTo>
                    <a:pt x="13897" y="928986"/>
                  </a:lnTo>
                  <a:close/>
                </a:path>
                <a:path w="2360295" h="1867535">
                  <a:moveTo>
                    <a:pt x="16424" y="941686"/>
                  </a:moveTo>
                  <a:lnTo>
                    <a:pt x="17766" y="941686"/>
                  </a:lnTo>
                  <a:lnTo>
                    <a:pt x="17292" y="928986"/>
                  </a:lnTo>
                  <a:lnTo>
                    <a:pt x="16345" y="928986"/>
                  </a:lnTo>
                  <a:lnTo>
                    <a:pt x="16424" y="941686"/>
                  </a:lnTo>
                  <a:close/>
                </a:path>
                <a:path w="2360295" h="1867535">
                  <a:moveTo>
                    <a:pt x="4580" y="941686"/>
                  </a:moveTo>
                  <a:lnTo>
                    <a:pt x="11844" y="941686"/>
                  </a:lnTo>
                  <a:lnTo>
                    <a:pt x="11291" y="928986"/>
                  </a:lnTo>
                  <a:lnTo>
                    <a:pt x="4185" y="928986"/>
                  </a:lnTo>
                  <a:lnTo>
                    <a:pt x="4580" y="941686"/>
                  </a:lnTo>
                  <a:close/>
                </a:path>
                <a:path w="2360295" h="1867535">
                  <a:moveTo>
                    <a:pt x="2921" y="941686"/>
                  </a:moveTo>
                  <a:lnTo>
                    <a:pt x="3711" y="941686"/>
                  </a:lnTo>
                  <a:lnTo>
                    <a:pt x="4185" y="928986"/>
                  </a:lnTo>
                  <a:lnTo>
                    <a:pt x="2921" y="928986"/>
                  </a:lnTo>
                  <a:lnTo>
                    <a:pt x="2921" y="941686"/>
                  </a:lnTo>
                  <a:close/>
                </a:path>
                <a:path w="2360295" h="1867535">
                  <a:moveTo>
                    <a:pt x="12949" y="954386"/>
                  </a:moveTo>
                  <a:lnTo>
                    <a:pt x="15950" y="954386"/>
                  </a:lnTo>
                  <a:lnTo>
                    <a:pt x="16740" y="941686"/>
                  </a:lnTo>
                  <a:lnTo>
                    <a:pt x="11528" y="941686"/>
                  </a:lnTo>
                  <a:lnTo>
                    <a:pt x="12949" y="954386"/>
                  </a:lnTo>
                  <a:close/>
                </a:path>
                <a:path w="2360295" h="1867535">
                  <a:moveTo>
                    <a:pt x="4105" y="954386"/>
                  </a:moveTo>
                  <a:lnTo>
                    <a:pt x="11686" y="954386"/>
                  </a:lnTo>
                  <a:lnTo>
                    <a:pt x="11528" y="941686"/>
                  </a:lnTo>
                  <a:lnTo>
                    <a:pt x="2605" y="941686"/>
                  </a:lnTo>
                  <a:lnTo>
                    <a:pt x="4105" y="954386"/>
                  </a:lnTo>
                  <a:close/>
                </a:path>
                <a:path w="2360295" h="1867535">
                  <a:moveTo>
                    <a:pt x="16424" y="967086"/>
                  </a:moveTo>
                  <a:lnTo>
                    <a:pt x="17056" y="967086"/>
                  </a:lnTo>
                  <a:lnTo>
                    <a:pt x="16740" y="954386"/>
                  </a:lnTo>
                  <a:lnTo>
                    <a:pt x="16424" y="967086"/>
                  </a:lnTo>
                  <a:close/>
                </a:path>
                <a:path w="2360295" h="1867535">
                  <a:moveTo>
                    <a:pt x="4105" y="967086"/>
                  </a:moveTo>
                  <a:lnTo>
                    <a:pt x="14766" y="967086"/>
                  </a:lnTo>
                  <a:lnTo>
                    <a:pt x="13897" y="954386"/>
                  </a:lnTo>
                  <a:lnTo>
                    <a:pt x="2921" y="954386"/>
                  </a:lnTo>
                  <a:lnTo>
                    <a:pt x="4105" y="967086"/>
                  </a:lnTo>
                  <a:close/>
                </a:path>
                <a:path w="2360295" h="1867535">
                  <a:moveTo>
                    <a:pt x="4342" y="979786"/>
                  </a:moveTo>
                  <a:lnTo>
                    <a:pt x="15792" y="979786"/>
                  </a:lnTo>
                  <a:lnTo>
                    <a:pt x="12950" y="967086"/>
                  </a:lnTo>
                  <a:lnTo>
                    <a:pt x="4026" y="967086"/>
                  </a:lnTo>
                  <a:lnTo>
                    <a:pt x="4342" y="979786"/>
                  </a:lnTo>
                  <a:close/>
                </a:path>
                <a:path w="2360295" h="1867535">
                  <a:moveTo>
                    <a:pt x="2763" y="979786"/>
                  </a:moveTo>
                  <a:lnTo>
                    <a:pt x="3394" y="979786"/>
                  </a:lnTo>
                  <a:lnTo>
                    <a:pt x="3631" y="967086"/>
                  </a:lnTo>
                  <a:lnTo>
                    <a:pt x="3473" y="967086"/>
                  </a:lnTo>
                  <a:lnTo>
                    <a:pt x="2763" y="979786"/>
                  </a:lnTo>
                  <a:close/>
                </a:path>
                <a:path w="2360295" h="1867535">
                  <a:moveTo>
                    <a:pt x="5605" y="992486"/>
                  </a:moveTo>
                  <a:lnTo>
                    <a:pt x="11291" y="992486"/>
                  </a:lnTo>
                  <a:lnTo>
                    <a:pt x="12475" y="979786"/>
                  </a:lnTo>
                  <a:lnTo>
                    <a:pt x="4421" y="979786"/>
                  </a:lnTo>
                  <a:lnTo>
                    <a:pt x="5605" y="992486"/>
                  </a:lnTo>
                  <a:close/>
                </a:path>
                <a:path w="2360295" h="1867535">
                  <a:moveTo>
                    <a:pt x="3316" y="992486"/>
                  </a:moveTo>
                  <a:lnTo>
                    <a:pt x="4579" y="992486"/>
                  </a:lnTo>
                  <a:lnTo>
                    <a:pt x="4421" y="979786"/>
                  </a:lnTo>
                  <a:lnTo>
                    <a:pt x="3000" y="979786"/>
                  </a:lnTo>
                  <a:lnTo>
                    <a:pt x="3316" y="992486"/>
                  </a:lnTo>
                  <a:close/>
                </a:path>
                <a:path w="2360295" h="1867535">
                  <a:moveTo>
                    <a:pt x="12081" y="1005186"/>
                  </a:moveTo>
                  <a:lnTo>
                    <a:pt x="12949" y="1005186"/>
                  </a:lnTo>
                  <a:lnTo>
                    <a:pt x="13028" y="992486"/>
                  </a:lnTo>
                  <a:lnTo>
                    <a:pt x="11449" y="992486"/>
                  </a:lnTo>
                  <a:lnTo>
                    <a:pt x="12081" y="1005186"/>
                  </a:lnTo>
                  <a:close/>
                </a:path>
                <a:path w="2360295" h="1867535">
                  <a:moveTo>
                    <a:pt x="4737" y="1005186"/>
                  </a:moveTo>
                  <a:lnTo>
                    <a:pt x="8448" y="1005186"/>
                  </a:lnTo>
                  <a:lnTo>
                    <a:pt x="8764" y="992486"/>
                  </a:lnTo>
                  <a:lnTo>
                    <a:pt x="6553" y="992486"/>
                  </a:lnTo>
                  <a:lnTo>
                    <a:pt x="4737" y="1005186"/>
                  </a:lnTo>
                  <a:close/>
                </a:path>
                <a:path w="2360295" h="1867535">
                  <a:moveTo>
                    <a:pt x="3395" y="1005186"/>
                  </a:moveTo>
                  <a:lnTo>
                    <a:pt x="4737" y="1005186"/>
                  </a:lnTo>
                  <a:lnTo>
                    <a:pt x="4895" y="992486"/>
                  </a:lnTo>
                  <a:lnTo>
                    <a:pt x="3395" y="992486"/>
                  </a:lnTo>
                  <a:lnTo>
                    <a:pt x="3395" y="1005186"/>
                  </a:lnTo>
                  <a:close/>
                </a:path>
                <a:path w="2360295" h="1867535">
                  <a:moveTo>
                    <a:pt x="10739" y="1017886"/>
                  </a:moveTo>
                  <a:lnTo>
                    <a:pt x="17371" y="1017886"/>
                  </a:lnTo>
                  <a:lnTo>
                    <a:pt x="17371" y="1005186"/>
                  </a:lnTo>
                  <a:lnTo>
                    <a:pt x="11212" y="1005186"/>
                  </a:lnTo>
                  <a:lnTo>
                    <a:pt x="10739" y="1017886"/>
                  </a:lnTo>
                  <a:close/>
                </a:path>
                <a:path w="2360295" h="1867535">
                  <a:moveTo>
                    <a:pt x="5448" y="1017886"/>
                  </a:moveTo>
                  <a:lnTo>
                    <a:pt x="7896" y="1017886"/>
                  </a:lnTo>
                  <a:lnTo>
                    <a:pt x="10265" y="1005186"/>
                  </a:lnTo>
                  <a:lnTo>
                    <a:pt x="5843" y="1005186"/>
                  </a:lnTo>
                  <a:lnTo>
                    <a:pt x="5448" y="1017886"/>
                  </a:lnTo>
                  <a:close/>
                </a:path>
                <a:path w="2360295" h="1867535">
                  <a:moveTo>
                    <a:pt x="3711" y="1017886"/>
                  </a:moveTo>
                  <a:lnTo>
                    <a:pt x="4580" y="1017886"/>
                  </a:lnTo>
                  <a:lnTo>
                    <a:pt x="5448" y="1005186"/>
                  </a:lnTo>
                  <a:lnTo>
                    <a:pt x="3237" y="1005186"/>
                  </a:lnTo>
                  <a:lnTo>
                    <a:pt x="3711" y="1017886"/>
                  </a:lnTo>
                  <a:close/>
                </a:path>
                <a:path w="2360295" h="1867535">
                  <a:moveTo>
                    <a:pt x="2605" y="1030586"/>
                  </a:moveTo>
                  <a:lnTo>
                    <a:pt x="13344" y="1030586"/>
                  </a:lnTo>
                  <a:lnTo>
                    <a:pt x="13581" y="1017886"/>
                  </a:lnTo>
                  <a:lnTo>
                    <a:pt x="2605" y="1017886"/>
                  </a:lnTo>
                  <a:lnTo>
                    <a:pt x="2605" y="1030586"/>
                  </a:lnTo>
                  <a:close/>
                </a:path>
                <a:path w="2360295" h="1867535">
                  <a:moveTo>
                    <a:pt x="6711" y="1043286"/>
                  </a:moveTo>
                  <a:lnTo>
                    <a:pt x="11370" y="1043286"/>
                  </a:lnTo>
                  <a:lnTo>
                    <a:pt x="10739" y="1030586"/>
                  </a:lnTo>
                  <a:lnTo>
                    <a:pt x="4500" y="1030586"/>
                  </a:lnTo>
                  <a:lnTo>
                    <a:pt x="4500" y="1031024"/>
                  </a:lnTo>
                  <a:lnTo>
                    <a:pt x="6711" y="1043286"/>
                  </a:lnTo>
                  <a:close/>
                </a:path>
                <a:path w="2360295" h="1867535">
                  <a:moveTo>
                    <a:pt x="4500" y="1031024"/>
                  </a:moveTo>
                  <a:lnTo>
                    <a:pt x="4500" y="1030586"/>
                  </a:lnTo>
                  <a:lnTo>
                    <a:pt x="4500" y="1031024"/>
                  </a:lnTo>
                  <a:close/>
                </a:path>
                <a:path w="2360295" h="1867535">
                  <a:moveTo>
                    <a:pt x="2921" y="1043286"/>
                  </a:moveTo>
                  <a:lnTo>
                    <a:pt x="4500" y="1043286"/>
                  </a:lnTo>
                  <a:lnTo>
                    <a:pt x="4421" y="1030586"/>
                  </a:lnTo>
                  <a:lnTo>
                    <a:pt x="2921" y="1030586"/>
                  </a:lnTo>
                  <a:lnTo>
                    <a:pt x="2921" y="1043286"/>
                  </a:lnTo>
                  <a:close/>
                </a:path>
                <a:path w="2360295" h="1867535">
                  <a:moveTo>
                    <a:pt x="6316" y="1055986"/>
                  </a:moveTo>
                  <a:lnTo>
                    <a:pt x="13108" y="1055986"/>
                  </a:lnTo>
                  <a:lnTo>
                    <a:pt x="13581" y="1043286"/>
                  </a:lnTo>
                  <a:lnTo>
                    <a:pt x="7501" y="1043286"/>
                  </a:lnTo>
                  <a:lnTo>
                    <a:pt x="6316" y="1053871"/>
                  </a:lnTo>
                  <a:lnTo>
                    <a:pt x="6316" y="1055986"/>
                  </a:lnTo>
                  <a:close/>
                </a:path>
                <a:path w="2360295" h="1867535">
                  <a:moveTo>
                    <a:pt x="6080" y="1055986"/>
                  </a:moveTo>
                  <a:lnTo>
                    <a:pt x="6316" y="1053871"/>
                  </a:lnTo>
                  <a:lnTo>
                    <a:pt x="6316" y="1043286"/>
                  </a:lnTo>
                  <a:lnTo>
                    <a:pt x="4737" y="1043286"/>
                  </a:lnTo>
                  <a:lnTo>
                    <a:pt x="6080" y="1055986"/>
                  </a:lnTo>
                  <a:close/>
                </a:path>
                <a:path w="2360295" h="1867535">
                  <a:moveTo>
                    <a:pt x="6080" y="1055986"/>
                  </a:moveTo>
                  <a:lnTo>
                    <a:pt x="6316" y="1055986"/>
                  </a:lnTo>
                  <a:lnTo>
                    <a:pt x="6316" y="1053871"/>
                  </a:lnTo>
                  <a:lnTo>
                    <a:pt x="6080" y="1055986"/>
                  </a:lnTo>
                  <a:close/>
                </a:path>
                <a:path w="2360295" h="1867535">
                  <a:moveTo>
                    <a:pt x="7106" y="1068686"/>
                  </a:moveTo>
                  <a:lnTo>
                    <a:pt x="15714" y="1068686"/>
                  </a:lnTo>
                  <a:lnTo>
                    <a:pt x="14845" y="1055986"/>
                  </a:lnTo>
                  <a:lnTo>
                    <a:pt x="7817" y="1055986"/>
                  </a:lnTo>
                  <a:lnTo>
                    <a:pt x="7106" y="1068686"/>
                  </a:lnTo>
                  <a:close/>
                </a:path>
                <a:path w="2360295" h="1867535">
                  <a:moveTo>
                    <a:pt x="5527" y="1068686"/>
                  </a:moveTo>
                  <a:lnTo>
                    <a:pt x="7106" y="1068686"/>
                  </a:lnTo>
                  <a:lnTo>
                    <a:pt x="6395" y="1055986"/>
                  </a:lnTo>
                  <a:lnTo>
                    <a:pt x="5685" y="1055986"/>
                  </a:lnTo>
                  <a:lnTo>
                    <a:pt x="5527" y="1068686"/>
                  </a:lnTo>
                  <a:close/>
                </a:path>
                <a:path w="2360295" h="1867535">
                  <a:moveTo>
                    <a:pt x="15602" y="1071537"/>
                  </a:moveTo>
                  <a:lnTo>
                    <a:pt x="16187" y="1068686"/>
                  </a:lnTo>
                  <a:lnTo>
                    <a:pt x="15318" y="1068686"/>
                  </a:lnTo>
                  <a:lnTo>
                    <a:pt x="15602" y="1071537"/>
                  </a:lnTo>
                  <a:close/>
                </a:path>
                <a:path w="2360295" h="1867535">
                  <a:moveTo>
                    <a:pt x="13424" y="1081386"/>
                  </a:moveTo>
                  <a:lnTo>
                    <a:pt x="14608" y="1068686"/>
                  </a:lnTo>
                  <a:lnTo>
                    <a:pt x="12713" y="1068686"/>
                  </a:lnTo>
                  <a:lnTo>
                    <a:pt x="13424" y="1081386"/>
                  </a:lnTo>
                  <a:close/>
                </a:path>
                <a:path w="2360295" h="1867535">
                  <a:moveTo>
                    <a:pt x="10028" y="1081386"/>
                  </a:moveTo>
                  <a:lnTo>
                    <a:pt x="11213" y="1081386"/>
                  </a:lnTo>
                  <a:lnTo>
                    <a:pt x="10186" y="1068686"/>
                  </a:lnTo>
                  <a:lnTo>
                    <a:pt x="10028" y="1081386"/>
                  </a:lnTo>
                  <a:close/>
                </a:path>
                <a:path w="2360295" h="1867535">
                  <a:moveTo>
                    <a:pt x="2842" y="1081386"/>
                  </a:moveTo>
                  <a:lnTo>
                    <a:pt x="9397" y="1081386"/>
                  </a:lnTo>
                  <a:lnTo>
                    <a:pt x="9792" y="1068686"/>
                  </a:lnTo>
                  <a:lnTo>
                    <a:pt x="2210" y="1068686"/>
                  </a:lnTo>
                  <a:lnTo>
                    <a:pt x="2842" y="1081386"/>
                  </a:lnTo>
                  <a:close/>
                </a:path>
                <a:path w="2360295" h="1867535">
                  <a:moveTo>
                    <a:pt x="13581" y="1081386"/>
                  </a:moveTo>
                  <a:lnTo>
                    <a:pt x="16581" y="1081386"/>
                  </a:lnTo>
                  <a:lnTo>
                    <a:pt x="15602" y="1071537"/>
                  </a:lnTo>
                  <a:lnTo>
                    <a:pt x="13581" y="1081386"/>
                  </a:lnTo>
                  <a:close/>
                </a:path>
                <a:path w="2360295" h="1867535">
                  <a:moveTo>
                    <a:pt x="16345" y="1094086"/>
                  </a:moveTo>
                  <a:lnTo>
                    <a:pt x="17609" y="1094086"/>
                  </a:lnTo>
                  <a:lnTo>
                    <a:pt x="17451" y="1081386"/>
                  </a:lnTo>
                  <a:lnTo>
                    <a:pt x="16030" y="1081386"/>
                  </a:lnTo>
                  <a:lnTo>
                    <a:pt x="16345" y="1094086"/>
                  </a:lnTo>
                  <a:close/>
                </a:path>
                <a:path w="2360295" h="1867535">
                  <a:moveTo>
                    <a:pt x="15082" y="1094086"/>
                  </a:moveTo>
                  <a:lnTo>
                    <a:pt x="15398" y="1094086"/>
                  </a:lnTo>
                  <a:lnTo>
                    <a:pt x="15714" y="1081386"/>
                  </a:lnTo>
                  <a:lnTo>
                    <a:pt x="14451" y="1081386"/>
                  </a:lnTo>
                  <a:lnTo>
                    <a:pt x="15082" y="1094086"/>
                  </a:lnTo>
                  <a:close/>
                </a:path>
                <a:path w="2360295" h="1867535">
                  <a:moveTo>
                    <a:pt x="13345" y="1094086"/>
                  </a:moveTo>
                  <a:lnTo>
                    <a:pt x="14451" y="1081386"/>
                  </a:lnTo>
                  <a:lnTo>
                    <a:pt x="12003" y="1081386"/>
                  </a:lnTo>
                  <a:lnTo>
                    <a:pt x="13345" y="1094086"/>
                  </a:lnTo>
                  <a:close/>
                </a:path>
                <a:path w="2360295" h="1867535">
                  <a:moveTo>
                    <a:pt x="947" y="1094086"/>
                  </a:moveTo>
                  <a:lnTo>
                    <a:pt x="10107" y="1094086"/>
                  </a:lnTo>
                  <a:lnTo>
                    <a:pt x="10739" y="1081386"/>
                  </a:lnTo>
                  <a:lnTo>
                    <a:pt x="2526" y="1081386"/>
                  </a:lnTo>
                  <a:lnTo>
                    <a:pt x="947" y="1094086"/>
                  </a:lnTo>
                  <a:close/>
                </a:path>
                <a:path w="2360295" h="1867535">
                  <a:moveTo>
                    <a:pt x="9712" y="1106786"/>
                  </a:moveTo>
                  <a:lnTo>
                    <a:pt x="14371" y="1106786"/>
                  </a:lnTo>
                  <a:lnTo>
                    <a:pt x="12081" y="1094086"/>
                  </a:lnTo>
                  <a:lnTo>
                    <a:pt x="10659" y="1094086"/>
                  </a:lnTo>
                  <a:lnTo>
                    <a:pt x="9712" y="1106786"/>
                  </a:lnTo>
                  <a:close/>
                </a:path>
                <a:path w="2360295" h="1867535">
                  <a:moveTo>
                    <a:pt x="2053" y="1106786"/>
                  </a:moveTo>
                  <a:lnTo>
                    <a:pt x="9475" y="1106786"/>
                  </a:lnTo>
                  <a:lnTo>
                    <a:pt x="9238" y="1094086"/>
                  </a:lnTo>
                  <a:lnTo>
                    <a:pt x="1816" y="1094086"/>
                  </a:lnTo>
                  <a:lnTo>
                    <a:pt x="2053" y="1106786"/>
                  </a:lnTo>
                  <a:close/>
                </a:path>
                <a:path w="2360295" h="1867535">
                  <a:moveTo>
                    <a:pt x="16121" y="1118304"/>
                  </a:moveTo>
                  <a:lnTo>
                    <a:pt x="18556" y="1106786"/>
                  </a:lnTo>
                  <a:lnTo>
                    <a:pt x="16345" y="1106786"/>
                  </a:lnTo>
                  <a:lnTo>
                    <a:pt x="15682" y="1110465"/>
                  </a:lnTo>
                  <a:lnTo>
                    <a:pt x="16121" y="1118304"/>
                  </a:lnTo>
                  <a:close/>
                </a:path>
                <a:path w="2360295" h="1867535">
                  <a:moveTo>
                    <a:pt x="15682" y="1110465"/>
                  </a:moveTo>
                  <a:lnTo>
                    <a:pt x="16345" y="1106786"/>
                  </a:lnTo>
                  <a:lnTo>
                    <a:pt x="15643" y="1109760"/>
                  </a:lnTo>
                  <a:lnTo>
                    <a:pt x="15682" y="1110465"/>
                  </a:lnTo>
                  <a:close/>
                </a:path>
                <a:path w="2360295" h="1867535">
                  <a:moveTo>
                    <a:pt x="15643" y="1109760"/>
                  </a:moveTo>
                  <a:lnTo>
                    <a:pt x="16345" y="1106786"/>
                  </a:lnTo>
                  <a:lnTo>
                    <a:pt x="15871" y="1106786"/>
                  </a:lnTo>
                  <a:lnTo>
                    <a:pt x="15563" y="1108336"/>
                  </a:lnTo>
                  <a:lnTo>
                    <a:pt x="15643" y="1109760"/>
                  </a:lnTo>
                  <a:close/>
                </a:path>
                <a:path w="2360295" h="1867535">
                  <a:moveTo>
                    <a:pt x="15563" y="1108336"/>
                  </a:moveTo>
                  <a:lnTo>
                    <a:pt x="15871" y="1106786"/>
                  </a:lnTo>
                  <a:lnTo>
                    <a:pt x="15476" y="1106786"/>
                  </a:lnTo>
                  <a:lnTo>
                    <a:pt x="15563" y="1108336"/>
                  </a:lnTo>
                  <a:close/>
                </a:path>
                <a:path w="2360295" h="1867535">
                  <a:moveTo>
                    <a:pt x="2605" y="1119486"/>
                  </a:moveTo>
                  <a:lnTo>
                    <a:pt x="13345" y="1119486"/>
                  </a:lnTo>
                  <a:lnTo>
                    <a:pt x="15563" y="1108336"/>
                  </a:lnTo>
                  <a:lnTo>
                    <a:pt x="15476" y="1106786"/>
                  </a:lnTo>
                  <a:lnTo>
                    <a:pt x="1184" y="1106786"/>
                  </a:lnTo>
                  <a:lnTo>
                    <a:pt x="2605" y="1119486"/>
                  </a:lnTo>
                  <a:close/>
                </a:path>
                <a:path w="2360295" h="1867535">
                  <a:moveTo>
                    <a:pt x="13345" y="1119486"/>
                  </a:moveTo>
                  <a:lnTo>
                    <a:pt x="14055" y="1119486"/>
                  </a:lnTo>
                  <a:lnTo>
                    <a:pt x="15682" y="1110465"/>
                  </a:lnTo>
                  <a:lnTo>
                    <a:pt x="15643" y="1109760"/>
                  </a:lnTo>
                  <a:lnTo>
                    <a:pt x="13345" y="1119486"/>
                  </a:lnTo>
                  <a:close/>
                </a:path>
                <a:path w="2360295" h="1867535">
                  <a:moveTo>
                    <a:pt x="15871" y="1119486"/>
                  </a:moveTo>
                  <a:lnTo>
                    <a:pt x="16187" y="1119486"/>
                  </a:lnTo>
                  <a:lnTo>
                    <a:pt x="16121" y="1118304"/>
                  </a:lnTo>
                  <a:lnTo>
                    <a:pt x="15871" y="1119486"/>
                  </a:lnTo>
                  <a:close/>
                </a:path>
                <a:path w="2360295" h="1867535">
                  <a:moveTo>
                    <a:pt x="5211" y="1132186"/>
                  </a:moveTo>
                  <a:lnTo>
                    <a:pt x="18003" y="1132186"/>
                  </a:lnTo>
                  <a:lnTo>
                    <a:pt x="17214" y="1119486"/>
                  </a:lnTo>
                  <a:lnTo>
                    <a:pt x="3316" y="1119486"/>
                  </a:lnTo>
                  <a:lnTo>
                    <a:pt x="3316" y="1119994"/>
                  </a:lnTo>
                  <a:lnTo>
                    <a:pt x="5211" y="1132186"/>
                  </a:lnTo>
                  <a:close/>
                </a:path>
                <a:path w="2360295" h="1867535">
                  <a:moveTo>
                    <a:pt x="3316" y="1119994"/>
                  </a:moveTo>
                  <a:lnTo>
                    <a:pt x="3316" y="1119486"/>
                  </a:lnTo>
                  <a:lnTo>
                    <a:pt x="3316" y="1119994"/>
                  </a:lnTo>
                  <a:close/>
                </a:path>
                <a:path w="2360295" h="1867535">
                  <a:moveTo>
                    <a:pt x="2368" y="1132186"/>
                  </a:moveTo>
                  <a:lnTo>
                    <a:pt x="3316" y="1132186"/>
                  </a:lnTo>
                  <a:lnTo>
                    <a:pt x="3237" y="1119486"/>
                  </a:lnTo>
                  <a:lnTo>
                    <a:pt x="2131" y="1119486"/>
                  </a:lnTo>
                  <a:lnTo>
                    <a:pt x="2368" y="1132186"/>
                  </a:lnTo>
                  <a:close/>
                </a:path>
                <a:path w="2360295" h="1867535">
                  <a:moveTo>
                    <a:pt x="16424" y="1144886"/>
                  </a:moveTo>
                  <a:lnTo>
                    <a:pt x="17292" y="1132186"/>
                  </a:lnTo>
                  <a:lnTo>
                    <a:pt x="16187" y="1132186"/>
                  </a:lnTo>
                  <a:lnTo>
                    <a:pt x="16424" y="1144886"/>
                  </a:lnTo>
                  <a:close/>
                </a:path>
                <a:path w="2360295" h="1867535">
                  <a:moveTo>
                    <a:pt x="7264" y="1144886"/>
                  </a:moveTo>
                  <a:lnTo>
                    <a:pt x="13660" y="1144886"/>
                  </a:lnTo>
                  <a:lnTo>
                    <a:pt x="13344" y="1132186"/>
                  </a:lnTo>
                  <a:lnTo>
                    <a:pt x="6158" y="1132186"/>
                  </a:lnTo>
                  <a:lnTo>
                    <a:pt x="5907" y="1132763"/>
                  </a:lnTo>
                  <a:lnTo>
                    <a:pt x="7264" y="1144886"/>
                  </a:lnTo>
                  <a:close/>
                </a:path>
                <a:path w="2360295" h="1867535">
                  <a:moveTo>
                    <a:pt x="631" y="1144886"/>
                  </a:moveTo>
                  <a:lnTo>
                    <a:pt x="5448" y="1144886"/>
                  </a:lnTo>
                  <a:lnTo>
                    <a:pt x="5818" y="1132967"/>
                  </a:lnTo>
                  <a:lnTo>
                    <a:pt x="631" y="1144886"/>
                  </a:lnTo>
                  <a:close/>
                </a:path>
                <a:path w="2360295" h="1867535">
                  <a:moveTo>
                    <a:pt x="5685" y="1157586"/>
                  </a:moveTo>
                  <a:lnTo>
                    <a:pt x="16898" y="1157586"/>
                  </a:lnTo>
                  <a:lnTo>
                    <a:pt x="16187" y="1144886"/>
                  </a:lnTo>
                  <a:lnTo>
                    <a:pt x="6869" y="1144886"/>
                  </a:lnTo>
                  <a:lnTo>
                    <a:pt x="5685" y="1157586"/>
                  </a:lnTo>
                  <a:close/>
                </a:path>
                <a:path w="2360295" h="1867535">
                  <a:moveTo>
                    <a:pt x="3632" y="1157586"/>
                  </a:moveTo>
                  <a:lnTo>
                    <a:pt x="4658" y="1157586"/>
                  </a:lnTo>
                  <a:lnTo>
                    <a:pt x="4185" y="1144886"/>
                  </a:lnTo>
                  <a:lnTo>
                    <a:pt x="3711" y="1144886"/>
                  </a:lnTo>
                  <a:lnTo>
                    <a:pt x="3632" y="1157586"/>
                  </a:lnTo>
                  <a:close/>
                </a:path>
                <a:path w="2360295" h="1867535">
                  <a:moveTo>
                    <a:pt x="4263" y="1170286"/>
                  </a:moveTo>
                  <a:lnTo>
                    <a:pt x="16740" y="1170286"/>
                  </a:lnTo>
                  <a:lnTo>
                    <a:pt x="16345" y="1157586"/>
                  </a:lnTo>
                  <a:lnTo>
                    <a:pt x="4026" y="1157586"/>
                  </a:lnTo>
                  <a:lnTo>
                    <a:pt x="4263" y="1170286"/>
                  </a:lnTo>
                  <a:close/>
                </a:path>
                <a:path w="2360295" h="1867535">
                  <a:moveTo>
                    <a:pt x="12157" y="1170696"/>
                  </a:moveTo>
                  <a:lnTo>
                    <a:pt x="12239" y="1170286"/>
                  </a:lnTo>
                  <a:lnTo>
                    <a:pt x="12157" y="1170696"/>
                  </a:lnTo>
                  <a:close/>
                </a:path>
                <a:path w="2360295" h="1867535">
                  <a:moveTo>
                    <a:pt x="3711" y="1182986"/>
                  </a:moveTo>
                  <a:lnTo>
                    <a:pt x="9712" y="1182986"/>
                  </a:lnTo>
                  <a:lnTo>
                    <a:pt x="11844" y="1170286"/>
                  </a:lnTo>
                  <a:lnTo>
                    <a:pt x="3631" y="1170286"/>
                  </a:lnTo>
                  <a:lnTo>
                    <a:pt x="3711" y="1182986"/>
                  </a:lnTo>
                  <a:close/>
                </a:path>
                <a:path w="2360295" h="1867535">
                  <a:moveTo>
                    <a:pt x="9712" y="1182986"/>
                  </a:moveTo>
                  <a:lnTo>
                    <a:pt x="12081" y="1182986"/>
                  </a:lnTo>
                  <a:lnTo>
                    <a:pt x="12157" y="1170696"/>
                  </a:lnTo>
                  <a:lnTo>
                    <a:pt x="9712" y="1182986"/>
                  </a:lnTo>
                  <a:close/>
                </a:path>
                <a:path w="2360295" h="1867535">
                  <a:moveTo>
                    <a:pt x="4579" y="1195686"/>
                  </a:moveTo>
                  <a:lnTo>
                    <a:pt x="14845" y="1195686"/>
                  </a:lnTo>
                  <a:lnTo>
                    <a:pt x="15003" y="1182986"/>
                  </a:lnTo>
                  <a:lnTo>
                    <a:pt x="3868" y="1182986"/>
                  </a:lnTo>
                  <a:lnTo>
                    <a:pt x="4579" y="1195686"/>
                  </a:lnTo>
                  <a:close/>
                </a:path>
                <a:path w="2360295" h="1867535">
                  <a:moveTo>
                    <a:pt x="14529" y="1208386"/>
                  </a:moveTo>
                  <a:lnTo>
                    <a:pt x="15476" y="1195686"/>
                  </a:lnTo>
                  <a:lnTo>
                    <a:pt x="13344" y="1195686"/>
                  </a:lnTo>
                  <a:lnTo>
                    <a:pt x="14529" y="1208386"/>
                  </a:lnTo>
                  <a:close/>
                </a:path>
                <a:path w="2360295" h="1867535">
                  <a:moveTo>
                    <a:pt x="3473" y="1208386"/>
                  </a:moveTo>
                  <a:lnTo>
                    <a:pt x="10738" y="1208386"/>
                  </a:lnTo>
                  <a:lnTo>
                    <a:pt x="12870" y="1195686"/>
                  </a:lnTo>
                  <a:lnTo>
                    <a:pt x="4421" y="1195686"/>
                  </a:lnTo>
                  <a:lnTo>
                    <a:pt x="3473" y="1208386"/>
                  </a:lnTo>
                  <a:close/>
                </a:path>
                <a:path w="2360295" h="1867535">
                  <a:moveTo>
                    <a:pt x="12239" y="1221086"/>
                  </a:moveTo>
                  <a:lnTo>
                    <a:pt x="12949" y="1221086"/>
                  </a:lnTo>
                  <a:lnTo>
                    <a:pt x="12870" y="1208386"/>
                  </a:lnTo>
                  <a:lnTo>
                    <a:pt x="12081" y="1208386"/>
                  </a:lnTo>
                  <a:lnTo>
                    <a:pt x="12239" y="1221086"/>
                  </a:lnTo>
                  <a:close/>
                </a:path>
                <a:path w="2360295" h="1867535">
                  <a:moveTo>
                    <a:pt x="8290" y="1221086"/>
                  </a:moveTo>
                  <a:lnTo>
                    <a:pt x="11054" y="1221086"/>
                  </a:lnTo>
                  <a:lnTo>
                    <a:pt x="10580" y="1208386"/>
                  </a:lnTo>
                  <a:lnTo>
                    <a:pt x="8685" y="1208386"/>
                  </a:lnTo>
                  <a:lnTo>
                    <a:pt x="8290" y="1221086"/>
                  </a:lnTo>
                  <a:close/>
                </a:path>
                <a:path w="2360295" h="1867535">
                  <a:moveTo>
                    <a:pt x="6080" y="1221086"/>
                  </a:moveTo>
                  <a:lnTo>
                    <a:pt x="8290" y="1221086"/>
                  </a:lnTo>
                  <a:lnTo>
                    <a:pt x="8132" y="1208386"/>
                  </a:lnTo>
                  <a:lnTo>
                    <a:pt x="6396" y="1208386"/>
                  </a:lnTo>
                  <a:lnTo>
                    <a:pt x="6080" y="1221086"/>
                  </a:lnTo>
                  <a:close/>
                </a:path>
                <a:path w="2360295" h="1867535">
                  <a:moveTo>
                    <a:pt x="4105" y="1221086"/>
                  </a:moveTo>
                  <a:lnTo>
                    <a:pt x="5053" y="1221086"/>
                  </a:lnTo>
                  <a:lnTo>
                    <a:pt x="5606" y="1208386"/>
                  </a:lnTo>
                  <a:lnTo>
                    <a:pt x="3316" y="1208386"/>
                  </a:lnTo>
                  <a:lnTo>
                    <a:pt x="4105" y="1221086"/>
                  </a:lnTo>
                  <a:close/>
                </a:path>
                <a:path w="2360295" h="1867535">
                  <a:moveTo>
                    <a:pt x="13423" y="1233786"/>
                  </a:moveTo>
                  <a:lnTo>
                    <a:pt x="17371" y="1233786"/>
                  </a:lnTo>
                  <a:lnTo>
                    <a:pt x="16897" y="1221086"/>
                  </a:lnTo>
                  <a:lnTo>
                    <a:pt x="12634" y="1221086"/>
                  </a:lnTo>
                  <a:lnTo>
                    <a:pt x="12593" y="1227713"/>
                  </a:lnTo>
                  <a:lnTo>
                    <a:pt x="13423" y="1233786"/>
                  </a:lnTo>
                  <a:close/>
                </a:path>
                <a:path w="2360295" h="1867535">
                  <a:moveTo>
                    <a:pt x="12593" y="1227713"/>
                  </a:moveTo>
                  <a:lnTo>
                    <a:pt x="12634" y="1221086"/>
                  </a:lnTo>
                  <a:lnTo>
                    <a:pt x="12139" y="1224399"/>
                  </a:lnTo>
                  <a:lnTo>
                    <a:pt x="12593" y="1227713"/>
                  </a:lnTo>
                  <a:close/>
                </a:path>
                <a:path w="2360295" h="1867535">
                  <a:moveTo>
                    <a:pt x="12139" y="1224399"/>
                  </a:moveTo>
                  <a:lnTo>
                    <a:pt x="12634" y="1221086"/>
                  </a:lnTo>
                  <a:lnTo>
                    <a:pt x="11686" y="1221086"/>
                  </a:lnTo>
                  <a:lnTo>
                    <a:pt x="12139" y="1224399"/>
                  </a:lnTo>
                  <a:close/>
                </a:path>
                <a:path w="2360295" h="1867535">
                  <a:moveTo>
                    <a:pt x="10825" y="1233208"/>
                  </a:moveTo>
                  <a:lnTo>
                    <a:pt x="10975" y="1232198"/>
                  </a:lnTo>
                  <a:lnTo>
                    <a:pt x="10975" y="1221086"/>
                  </a:lnTo>
                  <a:lnTo>
                    <a:pt x="10825" y="1233208"/>
                  </a:lnTo>
                  <a:close/>
                </a:path>
                <a:path w="2360295" h="1867535">
                  <a:moveTo>
                    <a:pt x="7975" y="1233786"/>
                  </a:moveTo>
                  <a:lnTo>
                    <a:pt x="8133" y="1233786"/>
                  </a:lnTo>
                  <a:lnTo>
                    <a:pt x="8291" y="1221086"/>
                  </a:lnTo>
                  <a:lnTo>
                    <a:pt x="7975" y="1233786"/>
                  </a:lnTo>
                  <a:close/>
                </a:path>
                <a:path w="2360295" h="1867535">
                  <a:moveTo>
                    <a:pt x="4343" y="1233786"/>
                  </a:moveTo>
                  <a:lnTo>
                    <a:pt x="7817" y="1233786"/>
                  </a:lnTo>
                  <a:lnTo>
                    <a:pt x="7422" y="1221086"/>
                  </a:lnTo>
                  <a:lnTo>
                    <a:pt x="5764" y="1221086"/>
                  </a:lnTo>
                  <a:lnTo>
                    <a:pt x="4343" y="1233786"/>
                  </a:lnTo>
                  <a:close/>
                </a:path>
                <a:path w="2360295" h="1867535">
                  <a:moveTo>
                    <a:pt x="10975" y="1233786"/>
                  </a:moveTo>
                  <a:lnTo>
                    <a:pt x="12555" y="1233786"/>
                  </a:lnTo>
                  <a:lnTo>
                    <a:pt x="12593" y="1227713"/>
                  </a:lnTo>
                  <a:lnTo>
                    <a:pt x="12139" y="1224399"/>
                  </a:lnTo>
                  <a:lnTo>
                    <a:pt x="10975" y="1232198"/>
                  </a:lnTo>
                  <a:lnTo>
                    <a:pt x="10975" y="1233786"/>
                  </a:lnTo>
                  <a:close/>
                </a:path>
                <a:path w="2360295" h="1867535">
                  <a:moveTo>
                    <a:pt x="10818" y="1233786"/>
                  </a:moveTo>
                  <a:lnTo>
                    <a:pt x="10975" y="1233786"/>
                  </a:lnTo>
                  <a:lnTo>
                    <a:pt x="10975" y="1232198"/>
                  </a:lnTo>
                  <a:lnTo>
                    <a:pt x="10825" y="1233208"/>
                  </a:lnTo>
                  <a:lnTo>
                    <a:pt x="10818" y="1233786"/>
                  </a:lnTo>
                  <a:close/>
                </a:path>
                <a:path w="2360295" h="1867535">
                  <a:moveTo>
                    <a:pt x="10739" y="1233786"/>
                  </a:moveTo>
                  <a:lnTo>
                    <a:pt x="10825" y="1233208"/>
                  </a:lnTo>
                  <a:lnTo>
                    <a:pt x="10739" y="1233786"/>
                  </a:lnTo>
                  <a:close/>
                </a:path>
                <a:path w="2360295" h="1867535">
                  <a:moveTo>
                    <a:pt x="2921" y="1259186"/>
                  </a:moveTo>
                  <a:lnTo>
                    <a:pt x="14529" y="1259186"/>
                  </a:lnTo>
                  <a:lnTo>
                    <a:pt x="15160" y="1246486"/>
                  </a:lnTo>
                  <a:lnTo>
                    <a:pt x="18319" y="1233786"/>
                  </a:lnTo>
                  <a:lnTo>
                    <a:pt x="6475" y="1233786"/>
                  </a:lnTo>
                  <a:lnTo>
                    <a:pt x="6475" y="1246486"/>
                  </a:lnTo>
                  <a:lnTo>
                    <a:pt x="3789" y="1246486"/>
                  </a:lnTo>
                  <a:lnTo>
                    <a:pt x="2921" y="1259186"/>
                  </a:lnTo>
                  <a:close/>
                </a:path>
                <a:path w="2360295" h="1867535">
                  <a:moveTo>
                    <a:pt x="4026" y="1246486"/>
                  </a:moveTo>
                  <a:lnTo>
                    <a:pt x="5211" y="1246486"/>
                  </a:lnTo>
                  <a:lnTo>
                    <a:pt x="4342" y="1233786"/>
                  </a:lnTo>
                  <a:lnTo>
                    <a:pt x="3869" y="1233786"/>
                  </a:lnTo>
                  <a:lnTo>
                    <a:pt x="3790" y="1240138"/>
                  </a:lnTo>
                  <a:lnTo>
                    <a:pt x="4026" y="1246486"/>
                  </a:lnTo>
                  <a:close/>
                </a:path>
                <a:path w="2360295" h="1867535">
                  <a:moveTo>
                    <a:pt x="3474" y="1246486"/>
                  </a:moveTo>
                  <a:lnTo>
                    <a:pt x="3711" y="1246486"/>
                  </a:lnTo>
                  <a:lnTo>
                    <a:pt x="3790" y="1240138"/>
                  </a:lnTo>
                  <a:lnTo>
                    <a:pt x="3553" y="1233786"/>
                  </a:lnTo>
                  <a:lnTo>
                    <a:pt x="3474" y="1246486"/>
                  </a:lnTo>
                  <a:close/>
                </a:path>
                <a:path w="2360295" h="1867535">
                  <a:moveTo>
                    <a:pt x="15476" y="1271886"/>
                  </a:moveTo>
                  <a:lnTo>
                    <a:pt x="17371" y="1271886"/>
                  </a:lnTo>
                  <a:lnTo>
                    <a:pt x="17213" y="1259186"/>
                  </a:lnTo>
                  <a:lnTo>
                    <a:pt x="15476" y="1259186"/>
                  </a:lnTo>
                  <a:lnTo>
                    <a:pt x="15476" y="1271886"/>
                  </a:lnTo>
                  <a:close/>
                </a:path>
                <a:path w="2360295" h="1867535">
                  <a:moveTo>
                    <a:pt x="13344" y="1271886"/>
                  </a:moveTo>
                  <a:lnTo>
                    <a:pt x="14134" y="1271886"/>
                  </a:lnTo>
                  <a:lnTo>
                    <a:pt x="13897" y="1259186"/>
                  </a:lnTo>
                  <a:lnTo>
                    <a:pt x="13344" y="1271886"/>
                  </a:lnTo>
                  <a:close/>
                </a:path>
                <a:path w="2360295" h="1867535">
                  <a:moveTo>
                    <a:pt x="6395" y="1271886"/>
                  </a:moveTo>
                  <a:lnTo>
                    <a:pt x="12397" y="1271886"/>
                  </a:lnTo>
                  <a:lnTo>
                    <a:pt x="13029" y="1259186"/>
                  </a:lnTo>
                  <a:lnTo>
                    <a:pt x="6711" y="1259186"/>
                  </a:lnTo>
                  <a:lnTo>
                    <a:pt x="6395" y="1271886"/>
                  </a:lnTo>
                  <a:close/>
                </a:path>
                <a:path w="2360295" h="1867535">
                  <a:moveTo>
                    <a:pt x="3316" y="1271886"/>
                  </a:moveTo>
                  <a:lnTo>
                    <a:pt x="3790" y="1271886"/>
                  </a:lnTo>
                  <a:lnTo>
                    <a:pt x="4974" y="1259186"/>
                  </a:lnTo>
                  <a:lnTo>
                    <a:pt x="2605" y="1259186"/>
                  </a:lnTo>
                  <a:lnTo>
                    <a:pt x="3316" y="1271886"/>
                  </a:lnTo>
                  <a:close/>
                </a:path>
                <a:path w="2360295" h="1867535">
                  <a:moveTo>
                    <a:pt x="6711" y="1284586"/>
                  </a:moveTo>
                  <a:lnTo>
                    <a:pt x="15398" y="1284586"/>
                  </a:lnTo>
                  <a:lnTo>
                    <a:pt x="14687" y="1271886"/>
                  </a:lnTo>
                  <a:lnTo>
                    <a:pt x="8528" y="1271886"/>
                  </a:lnTo>
                  <a:lnTo>
                    <a:pt x="6711" y="1284586"/>
                  </a:lnTo>
                  <a:close/>
                </a:path>
                <a:path w="2360295" h="1867535">
                  <a:moveTo>
                    <a:pt x="3395" y="1284586"/>
                  </a:moveTo>
                  <a:lnTo>
                    <a:pt x="6711" y="1284586"/>
                  </a:lnTo>
                  <a:lnTo>
                    <a:pt x="6554" y="1271886"/>
                  </a:lnTo>
                  <a:lnTo>
                    <a:pt x="3552" y="1271886"/>
                  </a:lnTo>
                  <a:lnTo>
                    <a:pt x="3395" y="1284586"/>
                  </a:lnTo>
                  <a:close/>
                </a:path>
                <a:path w="2360295" h="1867535">
                  <a:moveTo>
                    <a:pt x="1341" y="1284586"/>
                  </a:moveTo>
                  <a:lnTo>
                    <a:pt x="2842" y="1284586"/>
                  </a:lnTo>
                  <a:lnTo>
                    <a:pt x="2368" y="1271886"/>
                  </a:lnTo>
                  <a:lnTo>
                    <a:pt x="1815" y="1271886"/>
                  </a:lnTo>
                  <a:lnTo>
                    <a:pt x="1341" y="1284586"/>
                  </a:lnTo>
                  <a:close/>
                </a:path>
                <a:path w="2360295" h="1867535">
                  <a:moveTo>
                    <a:pt x="14293" y="1297286"/>
                  </a:moveTo>
                  <a:lnTo>
                    <a:pt x="16977" y="1297286"/>
                  </a:lnTo>
                  <a:lnTo>
                    <a:pt x="17135" y="1284586"/>
                  </a:lnTo>
                  <a:lnTo>
                    <a:pt x="15793" y="1284586"/>
                  </a:lnTo>
                  <a:lnTo>
                    <a:pt x="14293" y="1297286"/>
                  </a:lnTo>
                  <a:close/>
                </a:path>
                <a:path w="2360295" h="1867535">
                  <a:moveTo>
                    <a:pt x="11687" y="1297286"/>
                  </a:moveTo>
                  <a:lnTo>
                    <a:pt x="12476" y="1297286"/>
                  </a:lnTo>
                  <a:lnTo>
                    <a:pt x="13029" y="1284586"/>
                  </a:lnTo>
                  <a:lnTo>
                    <a:pt x="12160" y="1284586"/>
                  </a:lnTo>
                  <a:lnTo>
                    <a:pt x="11687" y="1297286"/>
                  </a:lnTo>
                  <a:close/>
                </a:path>
                <a:path w="2360295" h="1867535">
                  <a:moveTo>
                    <a:pt x="2210" y="1297286"/>
                  </a:moveTo>
                  <a:lnTo>
                    <a:pt x="10581" y="1297286"/>
                  </a:lnTo>
                  <a:lnTo>
                    <a:pt x="8686" y="1284586"/>
                  </a:lnTo>
                  <a:lnTo>
                    <a:pt x="1263" y="1284586"/>
                  </a:lnTo>
                  <a:lnTo>
                    <a:pt x="2210" y="1297286"/>
                  </a:lnTo>
                  <a:close/>
                </a:path>
                <a:path w="2360295" h="1867535">
                  <a:moveTo>
                    <a:pt x="13344" y="1309986"/>
                  </a:moveTo>
                  <a:lnTo>
                    <a:pt x="17846" y="1309986"/>
                  </a:lnTo>
                  <a:lnTo>
                    <a:pt x="17056" y="1297286"/>
                  </a:lnTo>
                  <a:lnTo>
                    <a:pt x="11212" y="1297286"/>
                  </a:lnTo>
                  <a:lnTo>
                    <a:pt x="11286" y="1300248"/>
                  </a:lnTo>
                  <a:lnTo>
                    <a:pt x="13344" y="1309986"/>
                  </a:lnTo>
                  <a:close/>
                </a:path>
                <a:path w="2360295" h="1867535">
                  <a:moveTo>
                    <a:pt x="11286" y="1300248"/>
                  </a:moveTo>
                  <a:lnTo>
                    <a:pt x="11212" y="1297286"/>
                  </a:lnTo>
                  <a:lnTo>
                    <a:pt x="10660" y="1297286"/>
                  </a:lnTo>
                  <a:lnTo>
                    <a:pt x="11286" y="1300248"/>
                  </a:lnTo>
                  <a:close/>
                </a:path>
                <a:path w="2360295" h="1867535">
                  <a:moveTo>
                    <a:pt x="5053" y="1309986"/>
                  </a:moveTo>
                  <a:lnTo>
                    <a:pt x="11528" y="1309986"/>
                  </a:lnTo>
                  <a:lnTo>
                    <a:pt x="11286" y="1300248"/>
                  </a:lnTo>
                  <a:lnTo>
                    <a:pt x="10660" y="1297286"/>
                  </a:lnTo>
                  <a:lnTo>
                    <a:pt x="2921" y="1297286"/>
                  </a:lnTo>
                  <a:lnTo>
                    <a:pt x="5053" y="1309986"/>
                  </a:lnTo>
                  <a:close/>
                </a:path>
                <a:path w="2360295" h="1867535">
                  <a:moveTo>
                    <a:pt x="17214" y="1322686"/>
                  </a:moveTo>
                  <a:lnTo>
                    <a:pt x="18399" y="1309986"/>
                  </a:lnTo>
                  <a:lnTo>
                    <a:pt x="16583" y="1309986"/>
                  </a:lnTo>
                  <a:lnTo>
                    <a:pt x="17214" y="1322686"/>
                  </a:lnTo>
                  <a:close/>
                </a:path>
                <a:path w="2360295" h="1867535">
                  <a:moveTo>
                    <a:pt x="10581" y="1322686"/>
                  </a:moveTo>
                  <a:lnTo>
                    <a:pt x="11608" y="1322686"/>
                  </a:lnTo>
                  <a:lnTo>
                    <a:pt x="11924" y="1309986"/>
                  </a:lnTo>
                  <a:lnTo>
                    <a:pt x="9949" y="1309986"/>
                  </a:lnTo>
                  <a:lnTo>
                    <a:pt x="10581" y="1322686"/>
                  </a:lnTo>
                  <a:close/>
                </a:path>
                <a:path w="2360295" h="1867535">
                  <a:moveTo>
                    <a:pt x="3345" y="1324692"/>
                  </a:moveTo>
                  <a:lnTo>
                    <a:pt x="3632" y="1322686"/>
                  </a:lnTo>
                  <a:lnTo>
                    <a:pt x="9554" y="1322686"/>
                  </a:lnTo>
                  <a:lnTo>
                    <a:pt x="9949" y="1309986"/>
                  </a:lnTo>
                  <a:lnTo>
                    <a:pt x="2921" y="1309986"/>
                  </a:lnTo>
                  <a:lnTo>
                    <a:pt x="3158" y="1322686"/>
                  </a:lnTo>
                  <a:lnTo>
                    <a:pt x="3345" y="1324692"/>
                  </a:lnTo>
                  <a:close/>
                </a:path>
                <a:path w="2360295" h="1867535">
                  <a:moveTo>
                    <a:pt x="1026" y="1322686"/>
                  </a:moveTo>
                  <a:lnTo>
                    <a:pt x="2763" y="1309986"/>
                  </a:lnTo>
                  <a:lnTo>
                    <a:pt x="1026" y="1322686"/>
                  </a:lnTo>
                  <a:close/>
                </a:path>
                <a:path w="2360295" h="1867535">
                  <a:moveTo>
                    <a:pt x="16187" y="1335386"/>
                  </a:moveTo>
                  <a:lnTo>
                    <a:pt x="17214" y="1335386"/>
                  </a:lnTo>
                  <a:lnTo>
                    <a:pt x="17845" y="1322686"/>
                  </a:lnTo>
                  <a:lnTo>
                    <a:pt x="16345" y="1322686"/>
                  </a:lnTo>
                  <a:lnTo>
                    <a:pt x="16187" y="1335386"/>
                  </a:lnTo>
                  <a:close/>
                </a:path>
                <a:path w="2360295" h="1867535">
                  <a:moveTo>
                    <a:pt x="14450" y="1335386"/>
                  </a:moveTo>
                  <a:lnTo>
                    <a:pt x="14924" y="1335386"/>
                  </a:lnTo>
                  <a:lnTo>
                    <a:pt x="14924" y="1322686"/>
                  </a:lnTo>
                  <a:lnTo>
                    <a:pt x="14134" y="1322686"/>
                  </a:lnTo>
                  <a:lnTo>
                    <a:pt x="14450" y="1335386"/>
                  </a:lnTo>
                  <a:close/>
                </a:path>
                <a:path w="2360295" h="1867535">
                  <a:moveTo>
                    <a:pt x="4343" y="1335386"/>
                  </a:moveTo>
                  <a:lnTo>
                    <a:pt x="12239" y="1335386"/>
                  </a:lnTo>
                  <a:lnTo>
                    <a:pt x="13503" y="1322686"/>
                  </a:lnTo>
                  <a:lnTo>
                    <a:pt x="6948" y="1322686"/>
                  </a:lnTo>
                  <a:lnTo>
                    <a:pt x="4343" y="1335386"/>
                  </a:lnTo>
                  <a:close/>
                </a:path>
                <a:path w="2360295" h="1867535">
                  <a:moveTo>
                    <a:pt x="1895" y="1335386"/>
                  </a:moveTo>
                  <a:lnTo>
                    <a:pt x="4343" y="1335386"/>
                  </a:lnTo>
                  <a:lnTo>
                    <a:pt x="3345" y="1324692"/>
                  </a:lnTo>
                  <a:lnTo>
                    <a:pt x="1902" y="1334780"/>
                  </a:lnTo>
                  <a:lnTo>
                    <a:pt x="1895" y="1335386"/>
                  </a:lnTo>
                  <a:close/>
                </a:path>
                <a:path w="2360295" h="1867535">
                  <a:moveTo>
                    <a:pt x="1816" y="1335386"/>
                  </a:moveTo>
                  <a:lnTo>
                    <a:pt x="1902" y="1334780"/>
                  </a:lnTo>
                  <a:lnTo>
                    <a:pt x="1816" y="1335386"/>
                  </a:lnTo>
                  <a:close/>
                </a:path>
                <a:path w="2360295" h="1867535">
                  <a:moveTo>
                    <a:pt x="1974" y="1348086"/>
                  </a:moveTo>
                  <a:lnTo>
                    <a:pt x="14529" y="1348086"/>
                  </a:lnTo>
                  <a:lnTo>
                    <a:pt x="14687" y="1335386"/>
                  </a:lnTo>
                  <a:lnTo>
                    <a:pt x="2132" y="1335386"/>
                  </a:lnTo>
                  <a:lnTo>
                    <a:pt x="1974" y="1348086"/>
                  </a:lnTo>
                  <a:close/>
                </a:path>
                <a:path w="2360295" h="1867535">
                  <a:moveTo>
                    <a:pt x="15397" y="1360786"/>
                  </a:moveTo>
                  <a:lnTo>
                    <a:pt x="16029" y="1360786"/>
                  </a:lnTo>
                  <a:lnTo>
                    <a:pt x="16581" y="1348086"/>
                  </a:lnTo>
                  <a:lnTo>
                    <a:pt x="16187" y="1348086"/>
                  </a:lnTo>
                  <a:lnTo>
                    <a:pt x="15375" y="1358975"/>
                  </a:lnTo>
                  <a:lnTo>
                    <a:pt x="15397" y="1360786"/>
                  </a:lnTo>
                  <a:close/>
                </a:path>
                <a:path w="2360295" h="1867535">
                  <a:moveTo>
                    <a:pt x="15375" y="1358975"/>
                  </a:moveTo>
                  <a:lnTo>
                    <a:pt x="16187" y="1348086"/>
                  </a:lnTo>
                  <a:lnTo>
                    <a:pt x="15239" y="1348086"/>
                  </a:lnTo>
                  <a:lnTo>
                    <a:pt x="15375" y="1358975"/>
                  </a:lnTo>
                  <a:close/>
                </a:path>
                <a:path w="2360295" h="1867535">
                  <a:moveTo>
                    <a:pt x="15240" y="1360786"/>
                  </a:moveTo>
                  <a:lnTo>
                    <a:pt x="15375" y="1358975"/>
                  </a:lnTo>
                  <a:lnTo>
                    <a:pt x="15239" y="1348086"/>
                  </a:lnTo>
                  <a:lnTo>
                    <a:pt x="12397" y="1348086"/>
                  </a:lnTo>
                  <a:lnTo>
                    <a:pt x="15240" y="1360786"/>
                  </a:lnTo>
                  <a:close/>
                </a:path>
                <a:path w="2360295" h="1867535">
                  <a:moveTo>
                    <a:pt x="2605" y="1360786"/>
                  </a:moveTo>
                  <a:lnTo>
                    <a:pt x="12713" y="1360786"/>
                  </a:lnTo>
                  <a:lnTo>
                    <a:pt x="12397" y="1348086"/>
                  </a:lnTo>
                  <a:lnTo>
                    <a:pt x="3789" y="1348086"/>
                  </a:lnTo>
                  <a:lnTo>
                    <a:pt x="2605" y="1360786"/>
                  </a:lnTo>
                  <a:close/>
                </a:path>
                <a:path w="2360295" h="1867535">
                  <a:moveTo>
                    <a:pt x="6632" y="1373486"/>
                  </a:moveTo>
                  <a:lnTo>
                    <a:pt x="16818" y="1373486"/>
                  </a:lnTo>
                  <a:lnTo>
                    <a:pt x="19266" y="1360786"/>
                  </a:lnTo>
                  <a:lnTo>
                    <a:pt x="4027" y="1360786"/>
                  </a:lnTo>
                  <a:lnTo>
                    <a:pt x="6632" y="1373486"/>
                  </a:lnTo>
                  <a:close/>
                </a:path>
                <a:path w="2360295" h="1867535">
                  <a:moveTo>
                    <a:pt x="17608" y="1386186"/>
                  </a:moveTo>
                  <a:lnTo>
                    <a:pt x="17450" y="1373486"/>
                  </a:lnTo>
                  <a:lnTo>
                    <a:pt x="15871" y="1373486"/>
                  </a:lnTo>
                  <a:lnTo>
                    <a:pt x="17608" y="1386186"/>
                  </a:lnTo>
                  <a:close/>
                </a:path>
                <a:path w="2360295" h="1867535">
                  <a:moveTo>
                    <a:pt x="13818" y="1386186"/>
                  </a:moveTo>
                  <a:lnTo>
                    <a:pt x="14607" y="1386186"/>
                  </a:lnTo>
                  <a:lnTo>
                    <a:pt x="14844" y="1373486"/>
                  </a:lnTo>
                  <a:lnTo>
                    <a:pt x="13818" y="1386186"/>
                  </a:lnTo>
                  <a:close/>
                </a:path>
                <a:path w="2360295" h="1867535">
                  <a:moveTo>
                    <a:pt x="4026" y="1386186"/>
                  </a:moveTo>
                  <a:lnTo>
                    <a:pt x="12870" y="1386186"/>
                  </a:lnTo>
                  <a:lnTo>
                    <a:pt x="13344" y="1373486"/>
                  </a:lnTo>
                  <a:lnTo>
                    <a:pt x="3316" y="1373486"/>
                  </a:lnTo>
                  <a:lnTo>
                    <a:pt x="4026" y="1386186"/>
                  </a:lnTo>
                  <a:close/>
                </a:path>
                <a:path w="2360295" h="1867535">
                  <a:moveTo>
                    <a:pt x="2447" y="1398886"/>
                  </a:moveTo>
                  <a:lnTo>
                    <a:pt x="9633" y="1398886"/>
                  </a:lnTo>
                  <a:lnTo>
                    <a:pt x="10423" y="1386186"/>
                  </a:lnTo>
                  <a:lnTo>
                    <a:pt x="3316" y="1386186"/>
                  </a:lnTo>
                  <a:lnTo>
                    <a:pt x="2447" y="1398886"/>
                  </a:lnTo>
                  <a:close/>
                </a:path>
                <a:path w="2360295" h="1867535">
                  <a:moveTo>
                    <a:pt x="5527" y="1411586"/>
                  </a:moveTo>
                  <a:lnTo>
                    <a:pt x="14371" y="1411586"/>
                  </a:lnTo>
                  <a:lnTo>
                    <a:pt x="13502" y="1398886"/>
                  </a:lnTo>
                  <a:lnTo>
                    <a:pt x="5685" y="1398886"/>
                  </a:lnTo>
                  <a:lnTo>
                    <a:pt x="5527" y="1411586"/>
                  </a:lnTo>
                  <a:close/>
                </a:path>
                <a:path w="2360295" h="1867535">
                  <a:moveTo>
                    <a:pt x="4816" y="1411586"/>
                  </a:moveTo>
                  <a:lnTo>
                    <a:pt x="5290" y="1411586"/>
                  </a:lnTo>
                  <a:lnTo>
                    <a:pt x="5132" y="1398886"/>
                  </a:lnTo>
                  <a:lnTo>
                    <a:pt x="4816" y="1411586"/>
                  </a:lnTo>
                  <a:close/>
                </a:path>
                <a:path w="2360295" h="1867535">
                  <a:moveTo>
                    <a:pt x="3552" y="1424286"/>
                  </a:moveTo>
                  <a:lnTo>
                    <a:pt x="15555" y="1424286"/>
                  </a:lnTo>
                  <a:lnTo>
                    <a:pt x="16740" y="1411586"/>
                  </a:lnTo>
                  <a:lnTo>
                    <a:pt x="4105" y="1411586"/>
                  </a:lnTo>
                  <a:lnTo>
                    <a:pt x="3552" y="1424286"/>
                  </a:lnTo>
                  <a:close/>
                </a:path>
                <a:path w="2360295" h="1867535">
                  <a:moveTo>
                    <a:pt x="16976" y="1436986"/>
                  </a:moveTo>
                  <a:lnTo>
                    <a:pt x="17214" y="1436986"/>
                  </a:lnTo>
                  <a:lnTo>
                    <a:pt x="16898" y="1424286"/>
                  </a:lnTo>
                  <a:lnTo>
                    <a:pt x="16976" y="1436986"/>
                  </a:lnTo>
                  <a:close/>
                </a:path>
                <a:path w="2360295" h="1867535">
                  <a:moveTo>
                    <a:pt x="16108" y="1436986"/>
                  </a:moveTo>
                  <a:lnTo>
                    <a:pt x="16976" y="1436986"/>
                  </a:lnTo>
                  <a:lnTo>
                    <a:pt x="15240" y="1424286"/>
                  </a:lnTo>
                  <a:lnTo>
                    <a:pt x="16108" y="1436986"/>
                  </a:lnTo>
                  <a:close/>
                </a:path>
                <a:path w="2360295" h="1867535">
                  <a:moveTo>
                    <a:pt x="10422" y="1436986"/>
                  </a:moveTo>
                  <a:lnTo>
                    <a:pt x="11133" y="1436986"/>
                  </a:lnTo>
                  <a:lnTo>
                    <a:pt x="13265" y="1424286"/>
                  </a:lnTo>
                  <a:lnTo>
                    <a:pt x="10422" y="1436986"/>
                  </a:lnTo>
                  <a:close/>
                </a:path>
                <a:path w="2360295" h="1867535">
                  <a:moveTo>
                    <a:pt x="8527" y="1436986"/>
                  </a:moveTo>
                  <a:lnTo>
                    <a:pt x="10422" y="1436986"/>
                  </a:lnTo>
                  <a:lnTo>
                    <a:pt x="10817" y="1424286"/>
                  </a:lnTo>
                  <a:lnTo>
                    <a:pt x="7895" y="1424286"/>
                  </a:lnTo>
                  <a:lnTo>
                    <a:pt x="8527" y="1436986"/>
                  </a:lnTo>
                  <a:close/>
                </a:path>
                <a:path w="2360295" h="1867535">
                  <a:moveTo>
                    <a:pt x="3711" y="1436986"/>
                  </a:moveTo>
                  <a:lnTo>
                    <a:pt x="6237" y="1436986"/>
                  </a:lnTo>
                  <a:lnTo>
                    <a:pt x="5606" y="1424286"/>
                  </a:lnTo>
                  <a:lnTo>
                    <a:pt x="3711" y="1436986"/>
                  </a:lnTo>
                  <a:close/>
                </a:path>
                <a:path w="2360295" h="1867535">
                  <a:moveTo>
                    <a:pt x="13660" y="1449686"/>
                  </a:moveTo>
                  <a:lnTo>
                    <a:pt x="16976" y="1449686"/>
                  </a:lnTo>
                  <a:lnTo>
                    <a:pt x="16897" y="1436986"/>
                  </a:lnTo>
                  <a:lnTo>
                    <a:pt x="14055" y="1436986"/>
                  </a:lnTo>
                  <a:lnTo>
                    <a:pt x="13660" y="1449686"/>
                  </a:lnTo>
                  <a:close/>
                </a:path>
                <a:path w="2360295" h="1867535">
                  <a:moveTo>
                    <a:pt x="7975" y="1449686"/>
                  </a:moveTo>
                  <a:lnTo>
                    <a:pt x="9633" y="1449686"/>
                  </a:lnTo>
                  <a:lnTo>
                    <a:pt x="9554" y="1436986"/>
                  </a:lnTo>
                  <a:lnTo>
                    <a:pt x="7185" y="1436986"/>
                  </a:lnTo>
                  <a:lnTo>
                    <a:pt x="7975" y="1449686"/>
                  </a:lnTo>
                  <a:close/>
                </a:path>
                <a:path w="2360295" h="1867535">
                  <a:moveTo>
                    <a:pt x="2290" y="1449686"/>
                  </a:moveTo>
                  <a:lnTo>
                    <a:pt x="3869" y="1449686"/>
                  </a:lnTo>
                  <a:lnTo>
                    <a:pt x="4263" y="1436986"/>
                  </a:lnTo>
                  <a:lnTo>
                    <a:pt x="2763" y="1436986"/>
                  </a:lnTo>
                  <a:lnTo>
                    <a:pt x="2290" y="1449686"/>
                  </a:lnTo>
                  <a:close/>
                </a:path>
                <a:path w="2360295" h="1867535">
                  <a:moveTo>
                    <a:pt x="17608" y="1462386"/>
                  </a:moveTo>
                  <a:lnTo>
                    <a:pt x="17371" y="1449686"/>
                  </a:lnTo>
                  <a:lnTo>
                    <a:pt x="16424" y="1449686"/>
                  </a:lnTo>
                  <a:lnTo>
                    <a:pt x="16390" y="1455129"/>
                  </a:lnTo>
                  <a:lnTo>
                    <a:pt x="17608" y="1462386"/>
                  </a:lnTo>
                  <a:close/>
                </a:path>
                <a:path w="2360295" h="1867535">
                  <a:moveTo>
                    <a:pt x="16329" y="1454767"/>
                  </a:moveTo>
                  <a:lnTo>
                    <a:pt x="16424" y="1449686"/>
                  </a:lnTo>
                  <a:lnTo>
                    <a:pt x="15713" y="1449686"/>
                  </a:lnTo>
                  <a:lnTo>
                    <a:pt x="15640" y="1450663"/>
                  </a:lnTo>
                  <a:lnTo>
                    <a:pt x="16329" y="1454767"/>
                  </a:lnTo>
                  <a:close/>
                </a:path>
                <a:path w="2360295" h="1867535">
                  <a:moveTo>
                    <a:pt x="15640" y="1450663"/>
                  </a:moveTo>
                  <a:lnTo>
                    <a:pt x="15713" y="1449686"/>
                  </a:lnTo>
                  <a:lnTo>
                    <a:pt x="15476" y="1449686"/>
                  </a:lnTo>
                  <a:lnTo>
                    <a:pt x="15640" y="1450663"/>
                  </a:lnTo>
                  <a:close/>
                </a:path>
                <a:path w="2360295" h="1867535">
                  <a:moveTo>
                    <a:pt x="15036" y="1458758"/>
                  </a:moveTo>
                  <a:lnTo>
                    <a:pt x="15307" y="1455129"/>
                  </a:lnTo>
                  <a:lnTo>
                    <a:pt x="15239" y="1449686"/>
                  </a:lnTo>
                  <a:lnTo>
                    <a:pt x="14133" y="1449686"/>
                  </a:lnTo>
                  <a:lnTo>
                    <a:pt x="15036" y="1458758"/>
                  </a:lnTo>
                  <a:close/>
                </a:path>
                <a:path w="2360295" h="1867535">
                  <a:moveTo>
                    <a:pt x="10028" y="1462386"/>
                  </a:moveTo>
                  <a:lnTo>
                    <a:pt x="14133" y="1462386"/>
                  </a:lnTo>
                  <a:lnTo>
                    <a:pt x="14133" y="1449686"/>
                  </a:lnTo>
                  <a:lnTo>
                    <a:pt x="9554" y="1449686"/>
                  </a:lnTo>
                  <a:lnTo>
                    <a:pt x="10028" y="1462386"/>
                  </a:lnTo>
                  <a:close/>
                </a:path>
                <a:path w="2360295" h="1867535">
                  <a:moveTo>
                    <a:pt x="8370" y="1462386"/>
                  </a:moveTo>
                  <a:lnTo>
                    <a:pt x="8764" y="1462386"/>
                  </a:lnTo>
                  <a:lnTo>
                    <a:pt x="8844" y="1449686"/>
                  </a:lnTo>
                  <a:lnTo>
                    <a:pt x="7422" y="1449686"/>
                  </a:lnTo>
                  <a:lnTo>
                    <a:pt x="8370" y="1462386"/>
                  </a:lnTo>
                  <a:close/>
                </a:path>
                <a:path w="2360295" h="1867535">
                  <a:moveTo>
                    <a:pt x="5790" y="1453921"/>
                  </a:moveTo>
                  <a:lnTo>
                    <a:pt x="5685" y="1449686"/>
                  </a:lnTo>
                  <a:lnTo>
                    <a:pt x="5527" y="1449686"/>
                  </a:lnTo>
                  <a:lnTo>
                    <a:pt x="5790" y="1453921"/>
                  </a:lnTo>
                  <a:close/>
                </a:path>
                <a:path w="2360295" h="1867535">
                  <a:moveTo>
                    <a:pt x="4659" y="1462386"/>
                  </a:moveTo>
                  <a:lnTo>
                    <a:pt x="5132" y="1462386"/>
                  </a:lnTo>
                  <a:lnTo>
                    <a:pt x="5527" y="1449686"/>
                  </a:lnTo>
                  <a:lnTo>
                    <a:pt x="3948" y="1449686"/>
                  </a:lnTo>
                  <a:lnTo>
                    <a:pt x="4659" y="1462386"/>
                  </a:lnTo>
                  <a:close/>
                </a:path>
                <a:path w="2360295" h="1867535">
                  <a:moveTo>
                    <a:pt x="15397" y="1462386"/>
                  </a:moveTo>
                  <a:lnTo>
                    <a:pt x="16187" y="1462386"/>
                  </a:lnTo>
                  <a:lnTo>
                    <a:pt x="16329" y="1454767"/>
                  </a:lnTo>
                  <a:lnTo>
                    <a:pt x="15640" y="1450663"/>
                  </a:lnTo>
                  <a:lnTo>
                    <a:pt x="15397" y="1453921"/>
                  </a:lnTo>
                  <a:lnTo>
                    <a:pt x="15397" y="1462386"/>
                  </a:lnTo>
                  <a:close/>
                </a:path>
                <a:path w="2360295" h="1867535">
                  <a:moveTo>
                    <a:pt x="6001" y="1462386"/>
                  </a:moveTo>
                  <a:lnTo>
                    <a:pt x="6317" y="1462386"/>
                  </a:lnTo>
                  <a:lnTo>
                    <a:pt x="5790" y="1453921"/>
                  </a:lnTo>
                  <a:lnTo>
                    <a:pt x="6001" y="1462386"/>
                  </a:lnTo>
                  <a:close/>
                </a:path>
                <a:path w="2360295" h="1867535">
                  <a:moveTo>
                    <a:pt x="15397" y="1462386"/>
                  </a:moveTo>
                  <a:lnTo>
                    <a:pt x="15307" y="1455129"/>
                  </a:lnTo>
                  <a:lnTo>
                    <a:pt x="15036" y="1458758"/>
                  </a:lnTo>
                  <a:lnTo>
                    <a:pt x="15397" y="1462386"/>
                  </a:lnTo>
                  <a:close/>
                </a:path>
                <a:path w="2360295" h="1867535">
                  <a:moveTo>
                    <a:pt x="14765" y="1462386"/>
                  </a:moveTo>
                  <a:lnTo>
                    <a:pt x="15397" y="1462386"/>
                  </a:lnTo>
                  <a:lnTo>
                    <a:pt x="15036" y="1458758"/>
                  </a:lnTo>
                  <a:lnTo>
                    <a:pt x="14765" y="1462386"/>
                  </a:lnTo>
                  <a:close/>
                </a:path>
                <a:path w="2360295" h="1867535">
                  <a:moveTo>
                    <a:pt x="14924" y="1475086"/>
                  </a:moveTo>
                  <a:lnTo>
                    <a:pt x="17214" y="1475086"/>
                  </a:lnTo>
                  <a:lnTo>
                    <a:pt x="17135" y="1462386"/>
                  </a:lnTo>
                  <a:lnTo>
                    <a:pt x="14608" y="1462386"/>
                  </a:lnTo>
                  <a:lnTo>
                    <a:pt x="14924" y="1475086"/>
                  </a:lnTo>
                  <a:close/>
                </a:path>
                <a:path w="2360295" h="1867535">
                  <a:moveTo>
                    <a:pt x="4184" y="1475086"/>
                  </a:moveTo>
                  <a:lnTo>
                    <a:pt x="14292" y="1475086"/>
                  </a:lnTo>
                  <a:lnTo>
                    <a:pt x="14608" y="1462386"/>
                  </a:lnTo>
                  <a:lnTo>
                    <a:pt x="4184" y="1462386"/>
                  </a:lnTo>
                  <a:lnTo>
                    <a:pt x="4184" y="1475086"/>
                  </a:lnTo>
                  <a:close/>
                </a:path>
                <a:path w="2360295" h="1867535">
                  <a:moveTo>
                    <a:pt x="3474" y="1475086"/>
                  </a:moveTo>
                  <a:lnTo>
                    <a:pt x="3631" y="1462386"/>
                  </a:lnTo>
                  <a:lnTo>
                    <a:pt x="2526" y="1462389"/>
                  </a:lnTo>
                  <a:lnTo>
                    <a:pt x="3474" y="1475086"/>
                  </a:lnTo>
                  <a:close/>
                </a:path>
                <a:path w="2360295" h="1867535">
                  <a:moveTo>
                    <a:pt x="15476" y="1487786"/>
                  </a:moveTo>
                  <a:lnTo>
                    <a:pt x="16108" y="1487786"/>
                  </a:lnTo>
                  <a:lnTo>
                    <a:pt x="16976" y="1475086"/>
                  </a:lnTo>
                  <a:lnTo>
                    <a:pt x="15555" y="1475086"/>
                  </a:lnTo>
                  <a:lnTo>
                    <a:pt x="15476" y="1487786"/>
                  </a:lnTo>
                  <a:close/>
                </a:path>
                <a:path w="2360295" h="1867535">
                  <a:moveTo>
                    <a:pt x="3000" y="1487786"/>
                  </a:moveTo>
                  <a:lnTo>
                    <a:pt x="11765" y="1487786"/>
                  </a:lnTo>
                  <a:lnTo>
                    <a:pt x="11765" y="1475086"/>
                  </a:lnTo>
                  <a:lnTo>
                    <a:pt x="2763" y="1475086"/>
                  </a:lnTo>
                  <a:lnTo>
                    <a:pt x="3000" y="1487786"/>
                  </a:lnTo>
                  <a:close/>
                </a:path>
                <a:path w="2360295" h="1867535">
                  <a:moveTo>
                    <a:pt x="16266" y="1500486"/>
                  </a:moveTo>
                  <a:lnTo>
                    <a:pt x="17608" y="1500486"/>
                  </a:lnTo>
                  <a:lnTo>
                    <a:pt x="18398" y="1487786"/>
                  </a:lnTo>
                  <a:lnTo>
                    <a:pt x="15713" y="1487786"/>
                  </a:lnTo>
                  <a:lnTo>
                    <a:pt x="16266" y="1500486"/>
                  </a:lnTo>
                  <a:close/>
                </a:path>
                <a:path w="2360295" h="1867535">
                  <a:moveTo>
                    <a:pt x="7817" y="1500486"/>
                  </a:moveTo>
                  <a:lnTo>
                    <a:pt x="15477" y="1500486"/>
                  </a:lnTo>
                  <a:lnTo>
                    <a:pt x="14924" y="1487786"/>
                  </a:lnTo>
                  <a:lnTo>
                    <a:pt x="8291" y="1487786"/>
                  </a:lnTo>
                  <a:lnTo>
                    <a:pt x="7817" y="1500486"/>
                  </a:lnTo>
                  <a:close/>
                </a:path>
                <a:path w="2360295" h="1867535">
                  <a:moveTo>
                    <a:pt x="4421" y="1500486"/>
                  </a:moveTo>
                  <a:lnTo>
                    <a:pt x="6080" y="1500486"/>
                  </a:lnTo>
                  <a:lnTo>
                    <a:pt x="5132" y="1487786"/>
                  </a:lnTo>
                  <a:lnTo>
                    <a:pt x="4421" y="1500486"/>
                  </a:lnTo>
                  <a:close/>
                </a:path>
                <a:path w="2360295" h="1867535">
                  <a:moveTo>
                    <a:pt x="1184" y="1500486"/>
                  </a:moveTo>
                  <a:lnTo>
                    <a:pt x="4421" y="1500486"/>
                  </a:lnTo>
                  <a:lnTo>
                    <a:pt x="4421" y="1487786"/>
                  </a:lnTo>
                  <a:lnTo>
                    <a:pt x="2368" y="1487786"/>
                  </a:lnTo>
                  <a:lnTo>
                    <a:pt x="1184" y="1500486"/>
                  </a:lnTo>
                  <a:close/>
                </a:path>
                <a:path w="2360295" h="1867535">
                  <a:moveTo>
                    <a:pt x="13424" y="1513186"/>
                  </a:moveTo>
                  <a:lnTo>
                    <a:pt x="16029" y="1513186"/>
                  </a:lnTo>
                  <a:lnTo>
                    <a:pt x="16188" y="1500486"/>
                  </a:lnTo>
                  <a:lnTo>
                    <a:pt x="11608" y="1500486"/>
                  </a:lnTo>
                  <a:lnTo>
                    <a:pt x="13424" y="1513186"/>
                  </a:lnTo>
                  <a:close/>
                </a:path>
                <a:path w="2360295" h="1867535">
                  <a:moveTo>
                    <a:pt x="10423" y="1513186"/>
                  </a:moveTo>
                  <a:lnTo>
                    <a:pt x="11608" y="1500486"/>
                  </a:lnTo>
                  <a:lnTo>
                    <a:pt x="11213" y="1500486"/>
                  </a:lnTo>
                  <a:lnTo>
                    <a:pt x="10423" y="1513186"/>
                  </a:lnTo>
                  <a:close/>
                </a:path>
                <a:path w="2360295" h="1867535">
                  <a:moveTo>
                    <a:pt x="9160" y="1513186"/>
                  </a:moveTo>
                  <a:lnTo>
                    <a:pt x="9870" y="1513186"/>
                  </a:lnTo>
                  <a:lnTo>
                    <a:pt x="10265" y="1500486"/>
                  </a:lnTo>
                  <a:lnTo>
                    <a:pt x="8686" y="1500486"/>
                  </a:lnTo>
                  <a:lnTo>
                    <a:pt x="9160" y="1513186"/>
                  </a:lnTo>
                  <a:close/>
                </a:path>
                <a:path w="2360295" h="1867535">
                  <a:moveTo>
                    <a:pt x="1658" y="1513186"/>
                  </a:moveTo>
                  <a:lnTo>
                    <a:pt x="8607" y="1513186"/>
                  </a:lnTo>
                  <a:lnTo>
                    <a:pt x="8686" y="1500486"/>
                  </a:lnTo>
                  <a:lnTo>
                    <a:pt x="1658" y="1500486"/>
                  </a:lnTo>
                  <a:lnTo>
                    <a:pt x="1658" y="1513186"/>
                  </a:lnTo>
                  <a:close/>
                </a:path>
                <a:path w="2360295" h="1867535">
                  <a:moveTo>
                    <a:pt x="12555" y="1525886"/>
                  </a:moveTo>
                  <a:lnTo>
                    <a:pt x="13029" y="1525886"/>
                  </a:lnTo>
                  <a:lnTo>
                    <a:pt x="12634" y="1513186"/>
                  </a:lnTo>
                  <a:lnTo>
                    <a:pt x="12555" y="1525886"/>
                  </a:lnTo>
                  <a:close/>
                </a:path>
                <a:path w="2360295" h="1867535">
                  <a:moveTo>
                    <a:pt x="10265" y="1525886"/>
                  </a:moveTo>
                  <a:lnTo>
                    <a:pt x="11449" y="1525886"/>
                  </a:lnTo>
                  <a:lnTo>
                    <a:pt x="11528" y="1513186"/>
                  </a:lnTo>
                  <a:lnTo>
                    <a:pt x="10344" y="1513186"/>
                  </a:lnTo>
                  <a:lnTo>
                    <a:pt x="10265" y="1525886"/>
                  </a:lnTo>
                  <a:close/>
                </a:path>
                <a:path w="2360295" h="1867535">
                  <a:moveTo>
                    <a:pt x="1974" y="1525886"/>
                  </a:moveTo>
                  <a:lnTo>
                    <a:pt x="10265" y="1525886"/>
                  </a:lnTo>
                  <a:lnTo>
                    <a:pt x="9713" y="1513186"/>
                  </a:lnTo>
                  <a:lnTo>
                    <a:pt x="3869" y="1513186"/>
                  </a:lnTo>
                  <a:lnTo>
                    <a:pt x="1974" y="1525886"/>
                  </a:lnTo>
                  <a:close/>
                </a:path>
                <a:path w="2360295" h="1867535">
                  <a:moveTo>
                    <a:pt x="12319" y="1538586"/>
                  </a:moveTo>
                  <a:lnTo>
                    <a:pt x="18399" y="1538586"/>
                  </a:lnTo>
                  <a:lnTo>
                    <a:pt x="19504" y="1525886"/>
                  </a:lnTo>
                  <a:lnTo>
                    <a:pt x="15003" y="1525886"/>
                  </a:lnTo>
                  <a:lnTo>
                    <a:pt x="12319" y="1538586"/>
                  </a:lnTo>
                  <a:close/>
                </a:path>
                <a:path w="2360295" h="1867535">
                  <a:moveTo>
                    <a:pt x="9081" y="1538586"/>
                  </a:moveTo>
                  <a:lnTo>
                    <a:pt x="11845" y="1538586"/>
                  </a:lnTo>
                  <a:lnTo>
                    <a:pt x="11055" y="1525886"/>
                  </a:lnTo>
                  <a:lnTo>
                    <a:pt x="9476" y="1525886"/>
                  </a:lnTo>
                  <a:lnTo>
                    <a:pt x="9081" y="1538586"/>
                  </a:lnTo>
                  <a:close/>
                </a:path>
                <a:path w="2360295" h="1867535">
                  <a:moveTo>
                    <a:pt x="1658" y="1538586"/>
                  </a:moveTo>
                  <a:lnTo>
                    <a:pt x="8449" y="1538586"/>
                  </a:lnTo>
                  <a:lnTo>
                    <a:pt x="8212" y="1525886"/>
                  </a:lnTo>
                  <a:lnTo>
                    <a:pt x="2526" y="1525886"/>
                  </a:lnTo>
                  <a:lnTo>
                    <a:pt x="1658" y="1538586"/>
                  </a:lnTo>
                  <a:close/>
                </a:path>
                <a:path w="2360295" h="1867535">
                  <a:moveTo>
                    <a:pt x="16503" y="1551286"/>
                  </a:moveTo>
                  <a:lnTo>
                    <a:pt x="18319" y="1551286"/>
                  </a:lnTo>
                  <a:lnTo>
                    <a:pt x="18793" y="1538586"/>
                  </a:lnTo>
                  <a:lnTo>
                    <a:pt x="16661" y="1538586"/>
                  </a:lnTo>
                  <a:lnTo>
                    <a:pt x="16503" y="1551286"/>
                  </a:lnTo>
                  <a:close/>
                </a:path>
                <a:path w="2360295" h="1867535">
                  <a:moveTo>
                    <a:pt x="7580" y="1551286"/>
                  </a:moveTo>
                  <a:lnTo>
                    <a:pt x="14450" y="1551286"/>
                  </a:lnTo>
                  <a:lnTo>
                    <a:pt x="13345" y="1538586"/>
                  </a:lnTo>
                  <a:lnTo>
                    <a:pt x="8212" y="1538586"/>
                  </a:lnTo>
                  <a:lnTo>
                    <a:pt x="7580" y="1551286"/>
                  </a:lnTo>
                  <a:close/>
                </a:path>
                <a:path w="2360295" h="1867535">
                  <a:moveTo>
                    <a:pt x="7510" y="1539996"/>
                  </a:moveTo>
                  <a:lnTo>
                    <a:pt x="7817" y="1538586"/>
                  </a:lnTo>
                  <a:lnTo>
                    <a:pt x="7501" y="1538586"/>
                  </a:lnTo>
                  <a:lnTo>
                    <a:pt x="7510" y="1539996"/>
                  </a:lnTo>
                  <a:close/>
                </a:path>
                <a:path w="2360295" h="1867535">
                  <a:moveTo>
                    <a:pt x="5053" y="1551286"/>
                  </a:moveTo>
                  <a:lnTo>
                    <a:pt x="7580" y="1551286"/>
                  </a:lnTo>
                  <a:lnTo>
                    <a:pt x="7510" y="1539996"/>
                  </a:lnTo>
                  <a:lnTo>
                    <a:pt x="5053" y="1551286"/>
                  </a:lnTo>
                  <a:close/>
                </a:path>
                <a:path w="2360295" h="1867535">
                  <a:moveTo>
                    <a:pt x="3158" y="1563986"/>
                  </a:moveTo>
                  <a:lnTo>
                    <a:pt x="14687" y="1563986"/>
                  </a:lnTo>
                  <a:lnTo>
                    <a:pt x="13818" y="1551286"/>
                  </a:lnTo>
                  <a:lnTo>
                    <a:pt x="2211" y="1551286"/>
                  </a:lnTo>
                  <a:lnTo>
                    <a:pt x="3158" y="1563986"/>
                  </a:lnTo>
                  <a:close/>
                </a:path>
                <a:path w="2360295" h="1867535">
                  <a:moveTo>
                    <a:pt x="14845" y="1576686"/>
                  </a:moveTo>
                  <a:lnTo>
                    <a:pt x="17450" y="1576686"/>
                  </a:lnTo>
                  <a:lnTo>
                    <a:pt x="15082" y="1563986"/>
                  </a:lnTo>
                  <a:lnTo>
                    <a:pt x="14845" y="1576686"/>
                  </a:lnTo>
                  <a:close/>
                </a:path>
                <a:path w="2360295" h="1867535">
                  <a:moveTo>
                    <a:pt x="1341" y="1576686"/>
                  </a:moveTo>
                  <a:lnTo>
                    <a:pt x="11054" y="1576686"/>
                  </a:lnTo>
                  <a:lnTo>
                    <a:pt x="10897" y="1563986"/>
                  </a:lnTo>
                  <a:lnTo>
                    <a:pt x="1341" y="1563986"/>
                  </a:lnTo>
                  <a:lnTo>
                    <a:pt x="1341" y="1576686"/>
                  </a:lnTo>
                  <a:close/>
                </a:path>
                <a:path w="2360295" h="1867535">
                  <a:moveTo>
                    <a:pt x="4264" y="1589386"/>
                  </a:moveTo>
                  <a:lnTo>
                    <a:pt x="16108" y="1589386"/>
                  </a:lnTo>
                  <a:lnTo>
                    <a:pt x="13976" y="1576686"/>
                  </a:lnTo>
                  <a:lnTo>
                    <a:pt x="5369" y="1576686"/>
                  </a:lnTo>
                  <a:lnTo>
                    <a:pt x="4080" y="1585698"/>
                  </a:lnTo>
                  <a:lnTo>
                    <a:pt x="4264" y="1589386"/>
                  </a:lnTo>
                  <a:close/>
                </a:path>
                <a:path w="2360295" h="1867535">
                  <a:moveTo>
                    <a:pt x="3553" y="1589386"/>
                  </a:moveTo>
                  <a:lnTo>
                    <a:pt x="4080" y="1585698"/>
                  </a:lnTo>
                  <a:lnTo>
                    <a:pt x="3632" y="1576686"/>
                  </a:lnTo>
                  <a:lnTo>
                    <a:pt x="3553" y="1589386"/>
                  </a:lnTo>
                  <a:close/>
                </a:path>
                <a:path w="2360295" h="1867535">
                  <a:moveTo>
                    <a:pt x="3000" y="1602086"/>
                  </a:moveTo>
                  <a:lnTo>
                    <a:pt x="11923" y="1602086"/>
                  </a:lnTo>
                  <a:lnTo>
                    <a:pt x="10580" y="1589386"/>
                  </a:lnTo>
                  <a:lnTo>
                    <a:pt x="4659" y="1589386"/>
                  </a:lnTo>
                  <a:lnTo>
                    <a:pt x="3000" y="1602086"/>
                  </a:lnTo>
                  <a:close/>
                </a:path>
                <a:path w="2360295" h="1867535">
                  <a:moveTo>
                    <a:pt x="4105" y="1614786"/>
                  </a:moveTo>
                  <a:lnTo>
                    <a:pt x="10423" y="1614786"/>
                  </a:lnTo>
                  <a:lnTo>
                    <a:pt x="11844" y="1602086"/>
                  </a:lnTo>
                  <a:lnTo>
                    <a:pt x="2605" y="1602086"/>
                  </a:lnTo>
                  <a:lnTo>
                    <a:pt x="4105" y="1614786"/>
                  </a:lnTo>
                  <a:close/>
                </a:path>
                <a:path w="2360295" h="1867535">
                  <a:moveTo>
                    <a:pt x="17409" y="1616297"/>
                  </a:moveTo>
                  <a:lnTo>
                    <a:pt x="17766" y="1614786"/>
                  </a:lnTo>
                  <a:lnTo>
                    <a:pt x="17371" y="1614786"/>
                  </a:lnTo>
                  <a:lnTo>
                    <a:pt x="17409" y="1616297"/>
                  </a:lnTo>
                  <a:close/>
                </a:path>
                <a:path w="2360295" h="1867535">
                  <a:moveTo>
                    <a:pt x="5685" y="1627486"/>
                  </a:moveTo>
                  <a:lnTo>
                    <a:pt x="14134" y="1627486"/>
                  </a:lnTo>
                  <a:lnTo>
                    <a:pt x="14687" y="1614786"/>
                  </a:lnTo>
                  <a:lnTo>
                    <a:pt x="5211" y="1614786"/>
                  </a:lnTo>
                  <a:lnTo>
                    <a:pt x="5685" y="1627486"/>
                  </a:lnTo>
                  <a:close/>
                </a:path>
                <a:path w="2360295" h="1867535">
                  <a:moveTo>
                    <a:pt x="4184" y="1627486"/>
                  </a:moveTo>
                  <a:lnTo>
                    <a:pt x="4500" y="1627486"/>
                  </a:lnTo>
                  <a:lnTo>
                    <a:pt x="4816" y="1614786"/>
                  </a:lnTo>
                  <a:lnTo>
                    <a:pt x="4105" y="1614786"/>
                  </a:lnTo>
                  <a:lnTo>
                    <a:pt x="4184" y="1627486"/>
                  </a:lnTo>
                  <a:close/>
                </a:path>
                <a:path w="2360295" h="1867535">
                  <a:moveTo>
                    <a:pt x="14766" y="1627486"/>
                  </a:moveTo>
                  <a:lnTo>
                    <a:pt x="17687" y="1627486"/>
                  </a:lnTo>
                  <a:lnTo>
                    <a:pt x="17409" y="1616297"/>
                  </a:lnTo>
                  <a:lnTo>
                    <a:pt x="14766" y="1627486"/>
                  </a:lnTo>
                  <a:close/>
                </a:path>
                <a:path w="2360295" h="1867535">
                  <a:moveTo>
                    <a:pt x="3710" y="1640186"/>
                  </a:moveTo>
                  <a:lnTo>
                    <a:pt x="15792" y="1640186"/>
                  </a:lnTo>
                  <a:lnTo>
                    <a:pt x="12950" y="1627486"/>
                  </a:lnTo>
                  <a:lnTo>
                    <a:pt x="3789" y="1627486"/>
                  </a:lnTo>
                  <a:lnTo>
                    <a:pt x="3710" y="1640186"/>
                  </a:lnTo>
                  <a:close/>
                </a:path>
                <a:path w="2360295" h="1867535">
                  <a:moveTo>
                    <a:pt x="2684" y="1640186"/>
                  </a:moveTo>
                  <a:lnTo>
                    <a:pt x="3237" y="1640186"/>
                  </a:lnTo>
                  <a:lnTo>
                    <a:pt x="3237" y="1627486"/>
                  </a:lnTo>
                  <a:lnTo>
                    <a:pt x="2684" y="1627486"/>
                  </a:lnTo>
                  <a:lnTo>
                    <a:pt x="2684" y="1640186"/>
                  </a:lnTo>
                  <a:close/>
                </a:path>
                <a:path w="2360295" h="1867535">
                  <a:moveTo>
                    <a:pt x="7027" y="1652886"/>
                  </a:moveTo>
                  <a:lnTo>
                    <a:pt x="15160" y="1652886"/>
                  </a:lnTo>
                  <a:lnTo>
                    <a:pt x="11291" y="1640186"/>
                  </a:lnTo>
                  <a:lnTo>
                    <a:pt x="6553" y="1640186"/>
                  </a:lnTo>
                  <a:lnTo>
                    <a:pt x="7027" y="1652886"/>
                  </a:lnTo>
                  <a:close/>
                </a:path>
                <a:path w="2360295" h="1867535">
                  <a:moveTo>
                    <a:pt x="5605" y="1652886"/>
                  </a:moveTo>
                  <a:lnTo>
                    <a:pt x="6079" y="1652886"/>
                  </a:lnTo>
                  <a:lnTo>
                    <a:pt x="6395" y="1640186"/>
                  </a:lnTo>
                  <a:lnTo>
                    <a:pt x="6079" y="1640186"/>
                  </a:lnTo>
                  <a:lnTo>
                    <a:pt x="5605" y="1652886"/>
                  </a:lnTo>
                  <a:close/>
                </a:path>
                <a:path w="2360295" h="1867535">
                  <a:moveTo>
                    <a:pt x="2210" y="1652886"/>
                  </a:moveTo>
                  <a:lnTo>
                    <a:pt x="4105" y="1652886"/>
                  </a:lnTo>
                  <a:lnTo>
                    <a:pt x="4579" y="1640186"/>
                  </a:lnTo>
                  <a:lnTo>
                    <a:pt x="3868" y="1640186"/>
                  </a:lnTo>
                  <a:lnTo>
                    <a:pt x="2210" y="1652886"/>
                  </a:lnTo>
                  <a:close/>
                </a:path>
                <a:path w="2360295" h="1867535">
                  <a:moveTo>
                    <a:pt x="14371" y="1665586"/>
                  </a:moveTo>
                  <a:lnTo>
                    <a:pt x="15634" y="1665586"/>
                  </a:lnTo>
                  <a:lnTo>
                    <a:pt x="14055" y="1652886"/>
                  </a:lnTo>
                  <a:lnTo>
                    <a:pt x="14371" y="1665586"/>
                  </a:lnTo>
                  <a:close/>
                </a:path>
                <a:path w="2360295" h="1867535">
                  <a:moveTo>
                    <a:pt x="12081" y="1665586"/>
                  </a:moveTo>
                  <a:lnTo>
                    <a:pt x="13028" y="1665586"/>
                  </a:lnTo>
                  <a:lnTo>
                    <a:pt x="12396" y="1652886"/>
                  </a:lnTo>
                  <a:lnTo>
                    <a:pt x="11449" y="1652886"/>
                  </a:lnTo>
                  <a:lnTo>
                    <a:pt x="12081" y="1665586"/>
                  </a:lnTo>
                  <a:close/>
                </a:path>
                <a:path w="2360295" h="1867535">
                  <a:moveTo>
                    <a:pt x="7975" y="1665586"/>
                  </a:moveTo>
                  <a:lnTo>
                    <a:pt x="12081" y="1665586"/>
                  </a:lnTo>
                  <a:lnTo>
                    <a:pt x="9712" y="1652886"/>
                  </a:lnTo>
                  <a:lnTo>
                    <a:pt x="7264" y="1652886"/>
                  </a:lnTo>
                  <a:lnTo>
                    <a:pt x="7975" y="1665586"/>
                  </a:lnTo>
                  <a:close/>
                </a:path>
                <a:path w="2360295" h="1867535">
                  <a:moveTo>
                    <a:pt x="5369" y="1665586"/>
                  </a:moveTo>
                  <a:lnTo>
                    <a:pt x="6080" y="1652886"/>
                  </a:lnTo>
                  <a:lnTo>
                    <a:pt x="4895" y="1652886"/>
                  </a:lnTo>
                  <a:lnTo>
                    <a:pt x="5369" y="1665586"/>
                  </a:lnTo>
                  <a:close/>
                </a:path>
                <a:path w="2360295" h="1867535">
                  <a:moveTo>
                    <a:pt x="3395" y="1665586"/>
                  </a:moveTo>
                  <a:lnTo>
                    <a:pt x="4105" y="1652886"/>
                  </a:lnTo>
                  <a:lnTo>
                    <a:pt x="3395" y="1652886"/>
                  </a:lnTo>
                  <a:lnTo>
                    <a:pt x="3395" y="1665586"/>
                  </a:lnTo>
                  <a:close/>
                </a:path>
                <a:path w="2360295" h="1867535">
                  <a:moveTo>
                    <a:pt x="10344" y="1678286"/>
                  </a:moveTo>
                  <a:lnTo>
                    <a:pt x="17450" y="1678286"/>
                  </a:lnTo>
                  <a:lnTo>
                    <a:pt x="17450" y="1665586"/>
                  </a:lnTo>
                  <a:lnTo>
                    <a:pt x="10818" y="1665586"/>
                  </a:lnTo>
                  <a:lnTo>
                    <a:pt x="10344" y="1678286"/>
                  </a:lnTo>
                  <a:close/>
                </a:path>
                <a:path w="2360295" h="1867535">
                  <a:moveTo>
                    <a:pt x="4027" y="1678286"/>
                  </a:moveTo>
                  <a:lnTo>
                    <a:pt x="7422" y="1678286"/>
                  </a:lnTo>
                  <a:lnTo>
                    <a:pt x="7975" y="1665586"/>
                  </a:lnTo>
                  <a:lnTo>
                    <a:pt x="3790" y="1665586"/>
                  </a:lnTo>
                  <a:lnTo>
                    <a:pt x="4027" y="1678286"/>
                  </a:lnTo>
                  <a:close/>
                </a:path>
                <a:path w="2360295" h="1867535">
                  <a:moveTo>
                    <a:pt x="14055" y="1690986"/>
                  </a:moveTo>
                  <a:lnTo>
                    <a:pt x="15003" y="1690986"/>
                  </a:lnTo>
                  <a:lnTo>
                    <a:pt x="15397" y="1678286"/>
                  </a:lnTo>
                  <a:lnTo>
                    <a:pt x="13818" y="1678286"/>
                  </a:lnTo>
                  <a:lnTo>
                    <a:pt x="14055" y="1690986"/>
                  </a:lnTo>
                  <a:close/>
                </a:path>
                <a:path w="2360295" h="1867535">
                  <a:moveTo>
                    <a:pt x="2842" y="1690986"/>
                  </a:moveTo>
                  <a:lnTo>
                    <a:pt x="13739" y="1690986"/>
                  </a:lnTo>
                  <a:lnTo>
                    <a:pt x="13502" y="1678286"/>
                  </a:lnTo>
                  <a:lnTo>
                    <a:pt x="3079" y="1678286"/>
                  </a:lnTo>
                  <a:lnTo>
                    <a:pt x="2842" y="1690986"/>
                  </a:lnTo>
                  <a:close/>
                </a:path>
                <a:path w="2360295" h="1867535">
                  <a:moveTo>
                    <a:pt x="10028" y="1703686"/>
                  </a:moveTo>
                  <a:lnTo>
                    <a:pt x="11449" y="1703686"/>
                  </a:lnTo>
                  <a:lnTo>
                    <a:pt x="11291" y="1690986"/>
                  </a:lnTo>
                  <a:lnTo>
                    <a:pt x="10028" y="1703686"/>
                  </a:lnTo>
                  <a:close/>
                </a:path>
                <a:path w="2360295" h="1867535">
                  <a:moveTo>
                    <a:pt x="6159" y="1703686"/>
                  </a:moveTo>
                  <a:lnTo>
                    <a:pt x="9238" y="1703686"/>
                  </a:lnTo>
                  <a:lnTo>
                    <a:pt x="9001" y="1690986"/>
                  </a:lnTo>
                  <a:lnTo>
                    <a:pt x="6395" y="1690986"/>
                  </a:lnTo>
                  <a:lnTo>
                    <a:pt x="6159" y="1703686"/>
                  </a:lnTo>
                  <a:close/>
                </a:path>
                <a:path w="2360295" h="1867535">
                  <a:moveTo>
                    <a:pt x="5527" y="1703686"/>
                  </a:moveTo>
                  <a:lnTo>
                    <a:pt x="5842" y="1690986"/>
                  </a:lnTo>
                  <a:lnTo>
                    <a:pt x="4658" y="1690986"/>
                  </a:lnTo>
                  <a:lnTo>
                    <a:pt x="5527" y="1703686"/>
                  </a:lnTo>
                  <a:close/>
                </a:path>
                <a:path w="2360295" h="1867535">
                  <a:moveTo>
                    <a:pt x="8133" y="1716386"/>
                  </a:moveTo>
                  <a:lnTo>
                    <a:pt x="13029" y="1716386"/>
                  </a:lnTo>
                  <a:lnTo>
                    <a:pt x="12476" y="1703686"/>
                  </a:lnTo>
                  <a:lnTo>
                    <a:pt x="6396" y="1703686"/>
                  </a:lnTo>
                  <a:lnTo>
                    <a:pt x="6356" y="1704954"/>
                  </a:lnTo>
                  <a:lnTo>
                    <a:pt x="8133" y="1716386"/>
                  </a:lnTo>
                  <a:close/>
                </a:path>
                <a:path w="2360295" h="1867535">
                  <a:moveTo>
                    <a:pt x="6356" y="1704954"/>
                  </a:moveTo>
                  <a:lnTo>
                    <a:pt x="6396" y="1703686"/>
                  </a:lnTo>
                  <a:lnTo>
                    <a:pt x="6159" y="1703686"/>
                  </a:lnTo>
                  <a:lnTo>
                    <a:pt x="6356" y="1704954"/>
                  </a:lnTo>
                  <a:close/>
                </a:path>
                <a:path w="2360295" h="1867535">
                  <a:moveTo>
                    <a:pt x="4184" y="1716386"/>
                  </a:moveTo>
                  <a:lnTo>
                    <a:pt x="6001" y="1716386"/>
                  </a:lnTo>
                  <a:lnTo>
                    <a:pt x="6356" y="1704954"/>
                  </a:lnTo>
                  <a:lnTo>
                    <a:pt x="6159" y="1703686"/>
                  </a:lnTo>
                  <a:lnTo>
                    <a:pt x="3553" y="1703686"/>
                  </a:lnTo>
                  <a:lnTo>
                    <a:pt x="4184" y="1716386"/>
                  </a:lnTo>
                  <a:close/>
                </a:path>
                <a:path w="2360295" h="1867535">
                  <a:moveTo>
                    <a:pt x="2368" y="1716386"/>
                  </a:moveTo>
                  <a:lnTo>
                    <a:pt x="2763" y="1716386"/>
                  </a:lnTo>
                  <a:lnTo>
                    <a:pt x="3553" y="1703686"/>
                  </a:lnTo>
                  <a:lnTo>
                    <a:pt x="2052" y="1703686"/>
                  </a:lnTo>
                  <a:lnTo>
                    <a:pt x="2368" y="1716386"/>
                  </a:lnTo>
                  <a:close/>
                </a:path>
                <a:path w="2360295" h="1867535">
                  <a:moveTo>
                    <a:pt x="5606" y="1729086"/>
                  </a:moveTo>
                  <a:lnTo>
                    <a:pt x="15556" y="1729086"/>
                  </a:lnTo>
                  <a:lnTo>
                    <a:pt x="15872" y="1716386"/>
                  </a:lnTo>
                  <a:lnTo>
                    <a:pt x="5764" y="1716386"/>
                  </a:lnTo>
                  <a:lnTo>
                    <a:pt x="5606" y="1729086"/>
                  </a:lnTo>
                  <a:close/>
                </a:path>
                <a:path w="2360295" h="1867535">
                  <a:moveTo>
                    <a:pt x="2605" y="1729086"/>
                  </a:moveTo>
                  <a:lnTo>
                    <a:pt x="3711" y="1729086"/>
                  </a:lnTo>
                  <a:lnTo>
                    <a:pt x="3158" y="1716386"/>
                  </a:lnTo>
                  <a:lnTo>
                    <a:pt x="2605" y="1729086"/>
                  </a:lnTo>
                  <a:close/>
                </a:path>
                <a:path w="2360295" h="1867535">
                  <a:moveTo>
                    <a:pt x="15634" y="1741786"/>
                  </a:moveTo>
                  <a:lnTo>
                    <a:pt x="15871" y="1741786"/>
                  </a:lnTo>
                  <a:lnTo>
                    <a:pt x="16581" y="1729086"/>
                  </a:lnTo>
                  <a:lnTo>
                    <a:pt x="15397" y="1729086"/>
                  </a:lnTo>
                  <a:lnTo>
                    <a:pt x="15634" y="1741786"/>
                  </a:lnTo>
                  <a:close/>
                </a:path>
                <a:path w="2360295" h="1867535">
                  <a:moveTo>
                    <a:pt x="10344" y="1741786"/>
                  </a:moveTo>
                  <a:lnTo>
                    <a:pt x="12003" y="1741786"/>
                  </a:lnTo>
                  <a:lnTo>
                    <a:pt x="12397" y="1729086"/>
                  </a:lnTo>
                  <a:lnTo>
                    <a:pt x="11371" y="1729086"/>
                  </a:lnTo>
                  <a:lnTo>
                    <a:pt x="10344" y="1741786"/>
                  </a:lnTo>
                  <a:close/>
                </a:path>
                <a:path w="2360295" h="1867535">
                  <a:moveTo>
                    <a:pt x="10029" y="1741786"/>
                  </a:moveTo>
                  <a:lnTo>
                    <a:pt x="11371" y="1729086"/>
                  </a:lnTo>
                  <a:lnTo>
                    <a:pt x="9634" y="1729086"/>
                  </a:lnTo>
                  <a:lnTo>
                    <a:pt x="10029" y="1741786"/>
                  </a:lnTo>
                  <a:close/>
                </a:path>
                <a:path w="2360295" h="1867535">
                  <a:moveTo>
                    <a:pt x="2921" y="1741786"/>
                  </a:moveTo>
                  <a:lnTo>
                    <a:pt x="9713" y="1741786"/>
                  </a:lnTo>
                  <a:lnTo>
                    <a:pt x="9634" y="1729086"/>
                  </a:lnTo>
                  <a:lnTo>
                    <a:pt x="2210" y="1729086"/>
                  </a:lnTo>
                  <a:lnTo>
                    <a:pt x="2921" y="1741786"/>
                  </a:lnTo>
                  <a:close/>
                </a:path>
                <a:path w="2360295" h="1867535">
                  <a:moveTo>
                    <a:pt x="17056" y="1754486"/>
                  </a:moveTo>
                  <a:lnTo>
                    <a:pt x="17767" y="1754486"/>
                  </a:lnTo>
                  <a:lnTo>
                    <a:pt x="17609" y="1741786"/>
                  </a:lnTo>
                  <a:lnTo>
                    <a:pt x="16740" y="1741786"/>
                  </a:lnTo>
                  <a:lnTo>
                    <a:pt x="17056" y="1754486"/>
                  </a:lnTo>
                  <a:close/>
                </a:path>
                <a:path w="2360295" h="1867535">
                  <a:moveTo>
                    <a:pt x="13503" y="1754486"/>
                  </a:moveTo>
                  <a:lnTo>
                    <a:pt x="14609" y="1741786"/>
                  </a:lnTo>
                  <a:lnTo>
                    <a:pt x="12161" y="1741786"/>
                  </a:lnTo>
                  <a:lnTo>
                    <a:pt x="13503" y="1754486"/>
                  </a:lnTo>
                  <a:close/>
                </a:path>
                <a:path w="2360295" h="1867535">
                  <a:moveTo>
                    <a:pt x="9476" y="1754486"/>
                  </a:moveTo>
                  <a:lnTo>
                    <a:pt x="11213" y="1754486"/>
                  </a:lnTo>
                  <a:lnTo>
                    <a:pt x="9792" y="1741786"/>
                  </a:lnTo>
                  <a:lnTo>
                    <a:pt x="9397" y="1741786"/>
                  </a:lnTo>
                  <a:lnTo>
                    <a:pt x="9476" y="1754486"/>
                  </a:lnTo>
                  <a:close/>
                </a:path>
                <a:path w="2360295" h="1867535">
                  <a:moveTo>
                    <a:pt x="2605" y="1754486"/>
                  </a:moveTo>
                  <a:lnTo>
                    <a:pt x="8213" y="1754486"/>
                  </a:lnTo>
                  <a:lnTo>
                    <a:pt x="7739" y="1741786"/>
                  </a:lnTo>
                  <a:lnTo>
                    <a:pt x="1026" y="1741786"/>
                  </a:lnTo>
                  <a:lnTo>
                    <a:pt x="2605" y="1754486"/>
                  </a:lnTo>
                  <a:close/>
                </a:path>
                <a:path w="2360295" h="1867535">
                  <a:moveTo>
                    <a:pt x="15003" y="1767186"/>
                  </a:moveTo>
                  <a:lnTo>
                    <a:pt x="19583" y="1767186"/>
                  </a:lnTo>
                  <a:lnTo>
                    <a:pt x="19267" y="1754486"/>
                  </a:lnTo>
                  <a:lnTo>
                    <a:pt x="18872" y="1754486"/>
                  </a:lnTo>
                  <a:lnTo>
                    <a:pt x="15003" y="1767186"/>
                  </a:lnTo>
                  <a:close/>
                </a:path>
                <a:path w="2360295" h="1867535">
                  <a:moveTo>
                    <a:pt x="10738" y="1767186"/>
                  </a:moveTo>
                  <a:lnTo>
                    <a:pt x="12712" y="1767186"/>
                  </a:lnTo>
                  <a:lnTo>
                    <a:pt x="10896" y="1754486"/>
                  </a:lnTo>
                  <a:lnTo>
                    <a:pt x="10186" y="1754486"/>
                  </a:lnTo>
                  <a:lnTo>
                    <a:pt x="10738" y="1767186"/>
                  </a:lnTo>
                  <a:close/>
                </a:path>
                <a:path w="2360295" h="1867535">
                  <a:moveTo>
                    <a:pt x="9464" y="1758112"/>
                  </a:moveTo>
                  <a:lnTo>
                    <a:pt x="9397" y="1754486"/>
                  </a:lnTo>
                  <a:lnTo>
                    <a:pt x="9239" y="1754486"/>
                  </a:lnTo>
                  <a:lnTo>
                    <a:pt x="9464" y="1758112"/>
                  </a:lnTo>
                  <a:close/>
                </a:path>
                <a:path w="2360295" h="1867535">
                  <a:moveTo>
                    <a:pt x="8686" y="1767186"/>
                  </a:moveTo>
                  <a:lnTo>
                    <a:pt x="9633" y="1767186"/>
                  </a:lnTo>
                  <a:lnTo>
                    <a:pt x="9464" y="1758112"/>
                  </a:lnTo>
                  <a:lnTo>
                    <a:pt x="9239" y="1754486"/>
                  </a:lnTo>
                  <a:lnTo>
                    <a:pt x="8686" y="1767186"/>
                  </a:lnTo>
                  <a:close/>
                </a:path>
                <a:path w="2360295" h="1867535">
                  <a:moveTo>
                    <a:pt x="5053" y="1767186"/>
                  </a:moveTo>
                  <a:lnTo>
                    <a:pt x="8686" y="1767186"/>
                  </a:lnTo>
                  <a:lnTo>
                    <a:pt x="9239" y="1754486"/>
                  </a:lnTo>
                  <a:lnTo>
                    <a:pt x="4816" y="1754486"/>
                  </a:lnTo>
                  <a:lnTo>
                    <a:pt x="5053" y="1767186"/>
                  </a:lnTo>
                  <a:close/>
                </a:path>
                <a:path w="2360295" h="1867535">
                  <a:moveTo>
                    <a:pt x="3079" y="1767186"/>
                  </a:moveTo>
                  <a:lnTo>
                    <a:pt x="4816" y="1754486"/>
                  </a:lnTo>
                  <a:lnTo>
                    <a:pt x="2526" y="1754486"/>
                  </a:lnTo>
                  <a:lnTo>
                    <a:pt x="3079" y="1767186"/>
                  </a:lnTo>
                  <a:close/>
                </a:path>
                <a:path w="2360295" h="1867535">
                  <a:moveTo>
                    <a:pt x="9633" y="1767186"/>
                  </a:moveTo>
                  <a:lnTo>
                    <a:pt x="10028" y="1767186"/>
                  </a:lnTo>
                  <a:lnTo>
                    <a:pt x="9464" y="1758112"/>
                  </a:lnTo>
                  <a:lnTo>
                    <a:pt x="9633" y="1767186"/>
                  </a:lnTo>
                  <a:close/>
                </a:path>
                <a:path w="2360295" h="1867535">
                  <a:moveTo>
                    <a:pt x="15397" y="1779886"/>
                  </a:moveTo>
                  <a:lnTo>
                    <a:pt x="16897" y="1767186"/>
                  </a:lnTo>
                  <a:lnTo>
                    <a:pt x="16503" y="1767186"/>
                  </a:lnTo>
                  <a:lnTo>
                    <a:pt x="16020" y="1769866"/>
                  </a:lnTo>
                  <a:lnTo>
                    <a:pt x="15397" y="1779886"/>
                  </a:lnTo>
                  <a:close/>
                </a:path>
                <a:path w="2360295" h="1867535">
                  <a:moveTo>
                    <a:pt x="16020" y="1769866"/>
                  </a:moveTo>
                  <a:lnTo>
                    <a:pt x="16503" y="1767186"/>
                  </a:lnTo>
                  <a:lnTo>
                    <a:pt x="16187" y="1767186"/>
                  </a:lnTo>
                  <a:lnTo>
                    <a:pt x="16020" y="1769866"/>
                  </a:lnTo>
                  <a:close/>
                </a:path>
                <a:path w="2360295" h="1867535">
                  <a:moveTo>
                    <a:pt x="2290" y="1779886"/>
                  </a:moveTo>
                  <a:lnTo>
                    <a:pt x="14213" y="1779886"/>
                  </a:lnTo>
                  <a:lnTo>
                    <a:pt x="16020" y="1769866"/>
                  </a:lnTo>
                  <a:lnTo>
                    <a:pt x="16187" y="1767186"/>
                  </a:lnTo>
                  <a:lnTo>
                    <a:pt x="2684" y="1767186"/>
                  </a:lnTo>
                  <a:lnTo>
                    <a:pt x="2290" y="1779886"/>
                  </a:lnTo>
                  <a:close/>
                </a:path>
                <a:path w="2360295" h="1867535">
                  <a:moveTo>
                    <a:pt x="4737" y="1792586"/>
                  </a:moveTo>
                  <a:lnTo>
                    <a:pt x="16109" y="1792586"/>
                  </a:lnTo>
                  <a:lnTo>
                    <a:pt x="18161" y="1779886"/>
                  </a:lnTo>
                  <a:lnTo>
                    <a:pt x="5606" y="1779886"/>
                  </a:lnTo>
                  <a:lnTo>
                    <a:pt x="4737" y="1792586"/>
                  </a:lnTo>
                  <a:close/>
                </a:path>
                <a:path w="2360295" h="1867535">
                  <a:moveTo>
                    <a:pt x="2290" y="1792586"/>
                  </a:moveTo>
                  <a:lnTo>
                    <a:pt x="4737" y="1792586"/>
                  </a:lnTo>
                  <a:lnTo>
                    <a:pt x="3632" y="1779886"/>
                  </a:lnTo>
                  <a:lnTo>
                    <a:pt x="2368" y="1779886"/>
                  </a:lnTo>
                  <a:lnTo>
                    <a:pt x="2290" y="1792586"/>
                  </a:lnTo>
                  <a:close/>
                </a:path>
                <a:path w="2360295" h="1867535">
                  <a:moveTo>
                    <a:pt x="16762" y="1800344"/>
                  </a:moveTo>
                  <a:lnTo>
                    <a:pt x="17292" y="1792586"/>
                  </a:lnTo>
                  <a:lnTo>
                    <a:pt x="16424" y="1792586"/>
                  </a:lnTo>
                  <a:lnTo>
                    <a:pt x="16762" y="1800344"/>
                  </a:lnTo>
                  <a:close/>
                </a:path>
                <a:path w="2360295" h="1867535">
                  <a:moveTo>
                    <a:pt x="16424" y="1805286"/>
                  </a:moveTo>
                  <a:lnTo>
                    <a:pt x="16762" y="1800344"/>
                  </a:lnTo>
                  <a:lnTo>
                    <a:pt x="16424" y="1792586"/>
                  </a:lnTo>
                  <a:lnTo>
                    <a:pt x="16187" y="1792586"/>
                  </a:lnTo>
                  <a:lnTo>
                    <a:pt x="16424" y="1805286"/>
                  </a:lnTo>
                  <a:close/>
                </a:path>
                <a:path w="2360295" h="1867535">
                  <a:moveTo>
                    <a:pt x="13344" y="1805286"/>
                  </a:moveTo>
                  <a:lnTo>
                    <a:pt x="16424" y="1805286"/>
                  </a:lnTo>
                  <a:lnTo>
                    <a:pt x="16187" y="1792586"/>
                  </a:lnTo>
                  <a:lnTo>
                    <a:pt x="15160" y="1792586"/>
                  </a:lnTo>
                  <a:lnTo>
                    <a:pt x="13348" y="1804735"/>
                  </a:lnTo>
                  <a:lnTo>
                    <a:pt x="13344" y="1805286"/>
                  </a:lnTo>
                  <a:close/>
                </a:path>
                <a:path w="2360295" h="1867535">
                  <a:moveTo>
                    <a:pt x="7737" y="1805286"/>
                  </a:moveTo>
                  <a:lnTo>
                    <a:pt x="13265" y="1805286"/>
                  </a:lnTo>
                  <a:lnTo>
                    <a:pt x="13348" y="1804735"/>
                  </a:lnTo>
                  <a:lnTo>
                    <a:pt x="13423" y="1792586"/>
                  </a:lnTo>
                  <a:lnTo>
                    <a:pt x="7737" y="1792586"/>
                  </a:lnTo>
                  <a:lnTo>
                    <a:pt x="7737" y="1805286"/>
                  </a:lnTo>
                  <a:close/>
                </a:path>
                <a:path w="2360295" h="1867535">
                  <a:moveTo>
                    <a:pt x="3868" y="1805286"/>
                  </a:moveTo>
                  <a:lnTo>
                    <a:pt x="4974" y="1805286"/>
                  </a:lnTo>
                  <a:lnTo>
                    <a:pt x="5368" y="1792586"/>
                  </a:lnTo>
                  <a:lnTo>
                    <a:pt x="1104" y="1792586"/>
                  </a:lnTo>
                  <a:lnTo>
                    <a:pt x="3868" y="1805286"/>
                  </a:lnTo>
                  <a:close/>
                </a:path>
                <a:path w="2360295" h="1867535">
                  <a:moveTo>
                    <a:pt x="16424" y="1805286"/>
                  </a:moveTo>
                  <a:lnTo>
                    <a:pt x="16977" y="1805286"/>
                  </a:lnTo>
                  <a:lnTo>
                    <a:pt x="16762" y="1800344"/>
                  </a:lnTo>
                  <a:lnTo>
                    <a:pt x="16424" y="1805286"/>
                  </a:lnTo>
                  <a:close/>
                </a:path>
                <a:path w="2360295" h="1867535">
                  <a:moveTo>
                    <a:pt x="13265" y="1805286"/>
                  </a:moveTo>
                  <a:lnTo>
                    <a:pt x="13348" y="1804735"/>
                  </a:lnTo>
                  <a:lnTo>
                    <a:pt x="13265" y="1805286"/>
                  </a:lnTo>
                  <a:close/>
                </a:path>
                <a:path w="2360295" h="1867535">
                  <a:moveTo>
                    <a:pt x="6711" y="1817986"/>
                  </a:moveTo>
                  <a:lnTo>
                    <a:pt x="13976" y="1817986"/>
                  </a:lnTo>
                  <a:lnTo>
                    <a:pt x="15197" y="1805709"/>
                  </a:lnTo>
                  <a:lnTo>
                    <a:pt x="15160" y="1805286"/>
                  </a:lnTo>
                  <a:lnTo>
                    <a:pt x="6948" y="1805286"/>
                  </a:lnTo>
                  <a:lnTo>
                    <a:pt x="6711" y="1817986"/>
                  </a:lnTo>
                  <a:close/>
                </a:path>
                <a:path w="2360295" h="1867535">
                  <a:moveTo>
                    <a:pt x="3632" y="1817986"/>
                  </a:moveTo>
                  <a:lnTo>
                    <a:pt x="5211" y="1817986"/>
                  </a:lnTo>
                  <a:lnTo>
                    <a:pt x="4421" y="1805286"/>
                  </a:lnTo>
                  <a:lnTo>
                    <a:pt x="3316" y="1805286"/>
                  </a:lnTo>
                  <a:lnTo>
                    <a:pt x="3632" y="1817986"/>
                  </a:lnTo>
                  <a:close/>
                </a:path>
                <a:path w="2360295" h="1867535">
                  <a:moveTo>
                    <a:pt x="15003" y="1817986"/>
                  </a:moveTo>
                  <a:lnTo>
                    <a:pt x="17293" y="1817986"/>
                  </a:lnTo>
                  <a:lnTo>
                    <a:pt x="15232" y="1805709"/>
                  </a:lnTo>
                  <a:lnTo>
                    <a:pt x="15003" y="1817986"/>
                  </a:lnTo>
                  <a:close/>
                </a:path>
                <a:path w="2360295" h="1867535">
                  <a:moveTo>
                    <a:pt x="15318" y="1830686"/>
                  </a:moveTo>
                  <a:lnTo>
                    <a:pt x="16187" y="1830686"/>
                  </a:lnTo>
                  <a:lnTo>
                    <a:pt x="16424" y="1817986"/>
                  </a:lnTo>
                  <a:lnTo>
                    <a:pt x="14213" y="1817986"/>
                  </a:lnTo>
                  <a:lnTo>
                    <a:pt x="15318" y="1830686"/>
                  </a:lnTo>
                  <a:close/>
                </a:path>
                <a:path w="2360295" h="1867535">
                  <a:moveTo>
                    <a:pt x="10028" y="1830686"/>
                  </a:moveTo>
                  <a:lnTo>
                    <a:pt x="13581" y="1830686"/>
                  </a:lnTo>
                  <a:lnTo>
                    <a:pt x="13265" y="1817986"/>
                  </a:lnTo>
                  <a:lnTo>
                    <a:pt x="12081" y="1817986"/>
                  </a:lnTo>
                  <a:lnTo>
                    <a:pt x="9491" y="1827901"/>
                  </a:lnTo>
                  <a:lnTo>
                    <a:pt x="10028" y="1830686"/>
                  </a:lnTo>
                  <a:close/>
                </a:path>
                <a:path w="2360295" h="1867535">
                  <a:moveTo>
                    <a:pt x="6791" y="1830686"/>
                  </a:moveTo>
                  <a:lnTo>
                    <a:pt x="8764" y="1830686"/>
                  </a:lnTo>
                  <a:lnTo>
                    <a:pt x="9491" y="1827901"/>
                  </a:lnTo>
                  <a:lnTo>
                    <a:pt x="7580" y="1817986"/>
                  </a:lnTo>
                  <a:lnTo>
                    <a:pt x="6869" y="1817986"/>
                  </a:lnTo>
                  <a:lnTo>
                    <a:pt x="6791" y="1830686"/>
                  </a:lnTo>
                  <a:close/>
                </a:path>
                <a:path w="2360295" h="1867535">
                  <a:moveTo>
                    <a:pt x="3711" y="1830686"/>
                  </a:moveTo>
                  <a:lnTo>
                    <a:pt x="6317" y="1830686"/>
                  </a:lnTo>
                  <a:lnTo>
                    <a:pt x="4185" y="1817986"/>
                  </a:lnTo>
                  <a:lnTo>
                    <a:pt x="3711" y="1830686"/>
                  </a:lnTo>
                  <a:close/>
                </a:path>
                <a:path w="2360295" h="1867535">
                  <a:moveTo>
                    <a:pt x="8764" y="1830686"/>
                  </a:moveTo>
                  <a:lnTo>
                    <a:pt x="10028" y="1830686"/>
                  </a:lnTo>
                  <a:lnTo>
                    <a:pt x="9491" y="1827901"/>
                  </a:lnTo>
                  <a:lnTo>
                    <a:pt x="8764" y="1830686"/>
                  </a:lnTo>
                  <a:close/>
                </a:path>
                <a:path w="2360295" h="1867535">
                  <a:moveTo>
                    <a:pt x="15950" y="1843386"/>
                  </a:moveTo>
                  <a:lnTo>
                    <a:pt x="19425" y="1843386"/>
                  </a:lnTo>
                  <a:lnTo>
                    <a:pt x="16582" y="1830686"/>
                  </a:lnTo>
                  <a:lnTo>
                    <a:pt x="15950" y="1830686"/>
                  </a:lnTo>
                  <a:lnTo>
                    <a:pt x="15950" y="1843386"/>
                  </a:lnTo>
                  <a:close/>
                </a:path>
                <a:path w="2360295" h="1867535">
                  <a:moveTo>
                    <a:pt x="14134" y="1843386"/>
                  </a:moveTo>
                  <a:lnTo>
                    <a:pt x="15160" y="1843386"/>
                  </a:lnTo>
                  <a:lnTo>
                    <a:pt x="15634" y="1830686"/>
                  </a:lnTo>
                  <a:lnTo>
                    <a:pt x="14134" y="1830686"/>
                  </a:lnTo>
                  <a:lnTo>
                    <a:pt x="14134" y="1843386"/>
                  </a:lnTo>
                  <a:close/>
                </a:path>
                <a:path w="2360295" h="1867535">
                  <a:moveTo>
                    <a:pt x="13344" y="1843386"/>
                  </a:moveTo>
                  <a:lnTo>
                    <a:pt x="14055" y="1843386"/>
                  </a:lnTo>
                  <a:lnTo>
                    <a:pt x="14055" y="1830686"/>
                  </a:lnTo>
                  <a:lnTo>
                    <a:pt x="13029" y="1830686"/>
                  </a:lnTo>
                  <a:lnTo>
                    <a:pt x="13344" y="1843386"/>
                  </a:lnTo>
                  <a:close/>
                </a:path>
                <a:path w="2360295" h="1867535">
                  <a:moveTo>
                    <a:pt x="5606" y="1841270"/>
                  </a:moveTo>
                  <a:lnTo>
                    <a:pt x="5606" y="1830686"/>
                  </a:lnTo>
                  <a:lnTo>
                    <a:pt x="4816" y="1830686"/>
                  </a:lnTo>
                  <a:lnTo>
                    <a:pt x="5606" y="1841270"/>
                  </a:lnTo>
                  <a:close/>
                </a:path>
                <a:path w="2360295" h="1867535">
                  <a:moveTo>
                    <a:pt x="5606" y="1843386"/>
                  </a:moveTo>
                  <a:lnTo>
                    <a:pt x="5764" y="1843386"/>
                  </a:lnTo>
                  <a:lnTo>
                    <a:pt x="5606" y="1841270"/>
                  </a:lnTo>
                  <a:lnTo>
                    <a:pt x="5606" y="1843386"/>
                  </a:lnTo>
                  <a:close/>
                </a:path>
                <a:path w="2360295" h="1867535">
                  <a:moveTo>
                    <a:pt x="15600" y="1852459"/>
                  </a:moveTo>
                  <a:lnTo>
                    <a:pt x="16898" y="1843386"/>
                  </a:lnTo>
                  <a:lnTo>
                    <a:pt x="15713" y="1843386"/>
                  </a:lnTo>
                  <a:lnTo>
                    <a:pt x="15600" y="1852459"/>
                  </a:lnTo>
                  <a:close/>
                </a:path>
                <a:path w="2360295" h="1867535">
                  <a:moveTo>
                    <a:pt x="13897" y="1856086"/>
                  </a:moveTo>
                  <a:lnTo>
                    <a:pt x="14528" y="1856086"/>
                  </a:lnTo>
                  <a:lnTo>
                    <a:pt x="14528" y="1843386"/>
                  </a:lnTo>
                  <a:lnTo>
                    <a:pt x="13897" y="1843386"/>
                  </a:lnTo>
                  <a:lnTo>
                    <a:pt x="13897" y="1856086"/>
                  </a:lnTo>
                  <a:close/>
                </a:path>
                <a:path w="2360295" h="1867535">
                  <a:moveTo>
                    <a:pt x="6395" y="1856086"/>
                  </a:moveTo>
                  <a:lnTo>
                    <a:pt x="9870" y="1856086"/>
                  </a:lnTo>
                  <a:lnTo>
                    <a:pt x="8606" y="1843386"/>
                  </a:lnTo>
                  <a:lnTo>
                    <a:pt x="6632" y="1843386"/>
                  </a:lnTo>
                  <a:lnTo>
                    <a:pt x="6395" y="1856086"/>
                  </a:lnTo>
                  <a:close/>
                </a:path>
                <a:path w="2360295" h="1867535">
                  <a:moveTo>
                    <a:pt x="15081" y="1856086"/>
                  </a:moveTo>
                  <a:lnTo>
                    <a:pt x="15555" y="1856086"/>
                  </a:lnTo>
                  <a:lnTo>
                    <a:pt x="15600" y="1852459"/>
                  </a:lnTo>
                  <a:lnTo>
                    <a:pt x="15081" y="1856086"/>
                  </a:lnTo>
                  <a:close/>
                </a:path>
                <a:path w="2360295" h="1867535">
                  <a:moveTo>
                    <a:pt x="15950" y="1866110"/>
                  </a:moveTo>
                  <a:lnTo>
                    <a:pt x="16265" y="1865953"/>
                  </a:lnTo>
                  <a:lnTo>
                    <a:pt x="15871" y="1864769"/>
                  </a:lnTo>
                  <a:lnTo>
                    <a:pt x="17213" y="1863506"/>
                  </a:lnTo>
                  <a:lnTo>
                    <a:pt x="15871" y="1862481"/>
                  </a:lnTo>
                  <a:lnTo>
                    <a:pt x="15713" y="1862323"/>
                  </a:lnTo>
                  <a:lnTo>
                    <a:pt x="15318" y="1862481"/>
                  </a:lnTo>
                  <a:lnTo>
                    <a:pt x="15002" y="1862481"/>
                  </a:lnTo>
                  <a:lnTo>
                    <a:pt x="15103" y="1862796"/>
                  </a:lnTo>
                  <a:lnTo>
                    <a:pt x="15555" y="1862796"/>
                  </a:lnTo>
                  <a:lnTo>
                    <a:pt x="15950" y="1866110"/>
                  </a:lnTo>
                  <a:close/>
                </a:path>
                <a:path w="2360295" h="1867535">
                  <a:moveTo>
                    <a:pt x="15408" y="1863748"/>
                  </a:moveTo>
                  <a:lnTo>
                    <a:pt x="15555" y="1862796"/>
                  </a:lnTo>
                  <a:lnTo>
                    <a:pt x="15103" y="1862796"/>
                  </a:lnTo>
                  <a:lnTo>
                    <a:pt x="15408" y="1863748"/>
                  </a:lnTo>
                  <a:close/>
                </a:path>
                <a:path w="2360295" h="1867535">
                  <a:moveTo>
                    <a:pt x="14923" y="1866899"/>
                  </a:moveTo>
                  <a:lnTo>
                    <a:pt x="15327" y="1864275"/>
                  </a:lnTo>
                  <a:lnTo>
                    <a:pt x="12791" y="1862796"/>
                  </a:lnTo>
                  <a:lnTo>
                    <a:pt x="13003" y="1864275"/>
                  </a:lnTo>
                  <a:lnTo>
                    <a:pt x="13107" y="1864769"/>
                  </a:lnTo>
                  <a:lnTo>
                    <a:pt x="12728" y="1865085"/>
                  </a:lnTo>
                  <a:lnTo>
                    <a:pt x="13265" y="1865085"/>
                  </a:lnTo>
                  <a:lnTo>
                    <a:pt x="13502" y="1865164"/>
                  </a:lnTo>
                  <a:lnTo>
                    <a:pt x="13739" y="1865321"/>
                  </a:lnTo>
                  <a:lnTo>
                    <a:pt x="14055" y="1865637"/>
                  </a:lnTo>
                  <a:lnTo>
                    <a:pt x="14292" y="1865795"/>
                  </a:lnTo>
                  <a:lnTo>
                    <a:pt x="14923" y="1866899"/>
                  </a:lnTo>
                  <a:close/>
                </a:path>
                <a:path w="2360295" h="1867535">
                  <a:moveTo>
                    <a:pt x="15634" y="1864453"/>
                  </a:moveTo>
                  <a:lnTo>
                    <a:pt x="15408" y="1863748"/>
                  </a:lnTo>
                  <a:lnTo>
                    <a:pt x="15327" y="1864275"/>
                  </a:lnTo>
                  <a:lnTo>
                    <a:pt x="15634" y="1864453"/>
                  </a:lnTo>
                  <a:close/>
                </a:path>
                <a:path w="2360295" h="1867535">
                  <a:moveTo>
                    <a:pt x="13028" y="1866584"/>
                  </a:moveTo>
                  <a:lnTo>
                    <a:pt x="13344" y="1866426"/>
                  </a:lnTo>
                  <a:lnTo>
                    <a:pt x="13581" y="1866426"/>
                  </a:lnTo>
                  <a:lnTo>
                    <a:pt x="13502" y="1866189"/>
                  </a:lnTo>
                  <a:lnTo>
                    <a:pt x="13383" y="1865953"/>
                  </a:lnTo>
                  <a:lnTo>
                    <a:pt x="13265" y="1865085"/>
                  </a:lnTo>
                  <a:lnTo>
                    <a:pt x="12728" y="1865085"/>
                  </a:lnTo>
                  <a:lnTo>
                    <a:pt x="12515" y="1865321"/>
                  </a:lnTo>
                  <a:lnTo>
                    <a:pt x="12633" y="1866268"/>
                  </a:lnTo>
                  <a:lnTo>
                    <a:pt x="12870" y="1866426"/>
                  </a:lnTo>
                  <a:lnTo>
                    <a:pt x="13028" y="1866584"/>
                  </a:lnTo>
                  <a:close/>
                </a:path>
                <a:path w="2360295" h="1867535">
                  <a:moveTo>
                    <a:pt x="9317" y="243028"/>
                  </a:moveTo>
                  <a:lnTo>
                    <a:pt x="10265" y="242870"/>
                  </a:lnTo>
                  <a:lnTo>
                    <a:pt x="10186" y="241923"/>
                  </a:lnTo>
                  <a:lnTo>
                    <a:pt x="9949" y="242002"/>
                  </a:lnTo>
                  <a:lnTo>
                    <a:pt x="9712" y="242002"/>
                  </a:lnTo>
                  <a:lnTo>
                    <a:pt x="9396" y="242476"/>
                  </a:lnTo>
                  <a:lnTo>
                    <a:pt x="9317" y="243028"/>
                  </a:lnTo>
                  <a:close/>
                </a:path>
                <a:path w="2360295" h="1867535">
                  <a:moveTo>
                    <a:pt x="10561" y="242811"/>
                  </a:moveTo>
                  <a:close/>
                </a:path>
                <a:path w="2360295" h="1867535">
                  <a:moveTo>
                    <a:pt x="10265" y="243107"/>
                  </a:moveTo>
                  <a:lnTo>
                    <a:pt x="10561" y="242811"/>
                  </a:lnTo>
                  <a:lnTo>
                    <a:pt x="10265" y="242870"/>
                  </a:lnTo>
                  <a:lnTo>
                    <a:pt x="10265" y="243107"/>
                  </a:lnTo>
                  <a:close/>
                </a:path>
              </a:pathLst>
            </a:custGeom>
            <a:solidFill>
              <a:srgbClr val="245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3347" y="1951111"/>
              <a:ext cx="3251835" cy="1624965"/>
            </a:xfrm>
            <a:custGeom>
              <a:avLst/>
              <a:gdLst/>
              <a:ahLst/>
              <a:cxnLst/>
              <a:rect l="l" t="t" r="r" b="b"/>
              <a:pathLst>
                <a:path w="3251835" h="1624964">
                  <a:moveTo>
                    <a:pt x="2397790" y="1624502"/>
                  </a:moveTo>
                  <a:lnTo>
                    <a:pt x="3071423" y="1624502"/>
                  </a:lnTo>
                  <a:lnTo>
                    <a:pt x="3071423" y="1450989"/>
                  </a:lnTo>
                  <a:lnTo>
                    <a:pt x="2397790" y="1450989"/>
                  </a:lnTo>
                  <a:lnTo>
                    <a:pt x="2397790" y="1624502"/>
                  </a:lnTo>
                  <a:close/>
                </a:path>
                <a:path w="3251835" h="1624964">
                  <a:moveTo>
                    <a:pt x="3150149" y="1624502"/>
                  </a:moveTo>
                  <a:lnTo>
                    <a:pt x="3251301" y="1624502"/>
                  </a:lnTo>
                  <a:lnTo>
                    <a:pt x="3251301" y="1450989"/>
                  </a:lnTo>
                  <a:lnTo>
                    <a:pt x="3150149" y="1450989"/>
                  </a:lnTo>
                  <a:lnTo>
                    <a:pt x="3150149" y="1624502"/>
                  </a:lnTo>
                  <a:close/>
                </a:path>
                <a:path w="3251835" h="1624964">
                  <a:moveTo>
                    <a:pt x="191879" y="683241"/>
                  </a:moveTo>
                  <a:lnTo>
                    <a:pt x="191879" y="0"/>
                  </a:lnTo>
                  <a:lnTo>
                    <a:pt x="0" y="0"/>
                  </a:lnTo>
                  <a:lnTo>
                    <a:pt x="0" y="557781"/>
                  </a:lnTo>
                  <a:lnTo>
                    <a:pt x="191879" y="683241"/>
                  </a:lnTo>
                  <a:close/>
                </a:path>
                <a:path w="3251835" h="1624964">
                  <a:moveTo>
                    <a:pt x="604461" y="1016616"/>
                  </a:moveTo>
                  <a:lnTo>
                    <a:pt x="827690" y="1016616"/>
                  </a:lnTo>
                  <a:lnTo>
                    <a:pt x="827690" y="117332"/>
                  </a:lnTo>
                  <a:lnTo>
                    <a:pt x="1477002" y="117332"/>
                  </a:lnTo>
                  <a:lnTo>
                    <a:pt x="1477002" y="0"/>
                  </a:lnTo>
                  <a:lnTo>
                    <a:pt x="604461" y="0"/>
                  </a:lnTo>
                  <a:lnTo>
                    <a:pt x="604461" y="1016616"/>
                  </a:lnTo>
                  <a:close/>
                </a:path>
                <a:path w="3251835" h="1624964">
                  <a:moveTo>
                    <a:pt x="1391485" y="557781"/>
                  </a:moveTo>
                  <a:lnTo>
                    <a:pt x="2044272" y="557781"/>
                  </a:lnTo>
                  <a:lnTo>
                    <a:pt x="2044272" y="368330"/>
                  </a:lnTo>
                  <a:lnTo>
                    <a:pt x="1391485" y="368330"/>
                  </a:lnTo>
                  <a:lnTo>
                    <a:pt x="1391485" y="557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9050" y="606735"/>
            <a:ext cx="11121183" cy="650239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3762197" y="6006026"/>
            <a:ext cx="4029075" cy="4281170"/>
            <a:chOff x="13762197" y="6006026"/>
            <a:chExt cx="4029075" cy="4281170"/>
          </a:xfrm>
        </p:grpSpPr>
        <p:sp>
          <p:nvSpPr>
            <p:cNvPr id="19" name="object 19"/>
            <p:cNvSpPr/>
            <p:nvPr/>
          </p:nvSpPr>
          <p:spPr>
            <a:xfrm>
              <a:off x="14368202" y="7696592"/>
              <a:ext cx="2886075" cy="2590800"/>
            </a:xfrm>
            <a:custGeom>
              <a:avLst/>
              <a:gdLst/>
              <a:ahLst/>
              <a:cxnLst/>
              <a:rect l="l" t="t" r="r" b="b"/>
              <a:pathLst>
                <a:path w="2886075" h="2590800">
                  <a:moveTo>
                    <a:pt x="2031061" y="158586"/>
                  </a:moveTo>
                  <a:lnTo>
                    <a:pt x="886352" y="158586"/>
                  </a:lnTo>
                  <a:lnTo>
                    <a:pt x="886352" y="0"/>
                  </a:lnTo>
                  <a:lnTo>
                    <a:pt x="2031061" y="0"/>
                  </a:lnTo>
                  <a:lnTo>
                    <a:pt x="2031061" y="158586"/>
                  </a:lnTo>
                  <a:close/>
                </a:path>
                <a:path w="2886075" h="2590800">
                  <a:moveTo>
                    <a:pt x="1855328" y="916618"/>
                  </a:moveTo>
                  <a:lnTo>
                    <a:pt x="1045658" y="916618"/>
                  </a:lnTo>
                  <a:lnTo>
                    <a:pt x="903059" y="158656"/>
                  </a:lnTo>
                  <a:lnTo>
                    <a:pt x="1997998" y="158586"/>
                  </a:lnTo>
                  <a:lnTo>
                    <a:pt x="1855328" y="916618"/>
                  </a:lnTo>
                  <a:close/>
                </a:path>
                <a:path w="2886075" h="2590800">
                  <a:moveTo>
                    <a:pt x="1878116" y="1017410"/>
                  </a:moveTo>
                  <a:lnTo>
                    <a:pt x="1022870" y="1017410"/>
                  </a:lnTo>
                  <a:lnTo>
                    <a:pt x="1005067" y="1015124"/>
                  </a:lnTo>
                  <a:lnTo>
                    <a:pt x="988653" y="1008545"/>
                  </a:lnTo>
                  <a:lnTo>
                    <a:pt x="974389" y="998093"/>
                  </a:lnTo>
                  <a:lnTo>
                    <a:pt x="963034" y="984185"/>
                  </a:lnTo>
                  <a:lnTo>
                    <a:pt x="920953" y="916618"/>
                  </a:lnTo>
                  <a:lnTo>
                    <a:pt x="1980103" y="916618"/>
                  </a:lnTo>
                  <a:lnTo>
                    <a:pt x="1937952" y="984185"/>
                  </a:lnTo>
                  <a:lnTo>
                    <a:pt x="1895949" y="1015124"/>
                  </a:lnTo>
                  <a:lnTo>
                    <a:pt x="1878116" y="1017410"/>
                  </a:lnTo>
                  <a:close/>
                </a:path>
                <a:path w="2886075" h="2590800">
                  <a:moveTo>
                    <a:pt x="1833519" y="1045121"/>
                  </a:moveTo>
                  <a:lnTo>
                    <a:pt x="1067537" y="1045121"/>
                  </a:lnTo>
                  <a:lnTo>
                    <a:pt x="1067537" y="1017410"/>
                  </a:lnTo>
                  <a:lnTo>
                    <a:pt x="1833519" y="1017410"/>
                  </a:lnTo>
                  <a:lnTo>
                    <a:pt x="1833519" y="1045121"/>
                  </a:lnTo>
                  <a:close/>
                </a:path>
                <a:path w="2886075" h="2590800">
                  <a:moveTo>
                    <a:pt x="135748" y="2590408"/>
                  </a:moveTo>
                  <a:lnTo>
                    <a:pt x="0" y="2590408"/>
                  </a:lnTo>
                  <a:lnTo>
                    <a:pt x="0" y="1045121"/>
                  </a:lnTo>
                  <a:lnTo>
                    <a:pt x="2885888" y="1045121"/>
                  </a:lnTo>
                  <a:lnTo>
                    <a:pt x="2885888" y="1180603"/>
                  </a:lnTo>
                  <a:lnTo>
                    <a:pt x="135748" y="1180603"/>
                  </a:lnTo>
                  <a:lnTo>
                    <a:pt x="135748" y="2590408"/>
                  </a:lnTo>
                  <a:close/>
                </a:path>
                <a:path w="2886075" h="2590800">
                  <a:moveTo>
                    <a:pt x="2885888" y="2590408"/>
                  </a:moveTo>
                  <a:lnTo>
                    <a:pt x="2750209" y="2590408"/>
                  </a:lnTo>
                  <a:lnTo>
                    <a:pt x="2750209" y="1180603"/>
                  </a:lnTo>
                  <a:lnTo>
                    <a:pt x="2885888" y="1180603"/>
                  </a:lnTo>
                  <a:lnTo>
                    <a:pt x="2885888" y="2590408"/>
                  </a:lnTo>
                  <a:close/>
                </a:path>
              </a:pathLst>
            </a:custGeom>
            <a:solidFill>
              <a:srgbClr val="FF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84693" y="7693951"/>
              <a:ext cx="2849245" cy="2593340"/>
            </a:xfrm>
            <a:custGeom>
              <a:avLst/>
              <a:gdLst/>
              <a:ahLst/>
              <a:cxnLst/>
              <a:rect l="l" t="t" r="r" b="b"/>
              <a:pathLst>
                <a:path w="2849244" h="2593340">
                  <a:moveTo>
                    <a:pt x="32499" y="2362593"/>
                  </a:moveTo>
                  <a:lnTo>
                    <a:pt x="29984" y="2355964"/>
                  </a:lnTo>
                  <a:lnTo>
                    <a:pt x="26009" y="2350770"/>
                  </a:lnTo>
                  <a:lnTo>
                    <a:pt x="20370" y="2349131"/>
                  </a:lnTo>
                  <a:lnTo>
                    <a:pt x="13970" y="2349500"/>
                  </a:lnTo>
                  <a:lnTo>
                    <a:pt x="7759" y="2350312"/>
                  </a:lnTo>
                  <a:lnTo>
                    <a:pt x="4965" y="2350516"/>
                  </a:lnTo>
                  <a:lnTo>
                    <a:pt x="0" y="2359456"/>
                  </a:lnTo>
                  <a:lnTo>
                    <a:pt x="914" y="2360498"/>
                  </a:lnTo>
                  <a:lnTo>
                    <a:pt x="6451" y="2366695"/>
                  </a:lnTo>
                  <a:lnTo>
                    <a:pt x="12306" y="2372677"/>
                  </a:lnTo>
                  <a:lnTo>
                    <a:pt x="24320" y="2384374"/>
                  </a:lnTo>
                  <a:lnTo>
                    <a:pt x="26352" y="2382418"/>
                  </a:lnTo>
                  <a:lnTo>
                    <a:pt x="29845" y="2380602"/>
                  </a:lnTo>
                  <a:lnTo>
                    <a:pt x="30822" y="2370975"/>
                  </a:lnTo>
                  <a:lnTo>
                    <a:pt x="32499" y="2362593"/>
                  </a:lnTo>
                  <a:close/>
                </a:path>
                <a:path w="2849244" h="2593340">
                  <a:moveTo>
                    <a:pt x="65989" y="1628711"/>
                  </a:moveTo>
                  <a:lnTo>
                    <a:pt x="65011" y="1627390"/>
                  </a:lnTo>
                  <a:lnTo>
                    <a:pt x="58407" y="1622564"/>
                  </a:lnTo>
                  <a:lnTo>
                    <a:pt x="49911" y="1621053"/>
                  </a:lnTo>
                  <a:lnTo>
                    <a:pt x="41732" y="1622818"/>
                  </a:lnTo>
                  <a:lnTo>
                    <a:pt x="36068" y="1627809"/>
                  </a:lnTo>
                  <a:lnTo>
                    <a:pt x="35229" y="1629270"/>
                  </a:lnTo>
                  <a:lnTo>
                    <a:pt x="35445" y="1632204"/>
                  </a:lnTo>
                  <a:lnTo>
                    <a:pt x="36487" y="1633601"/>
                  </a:lnTo>
                  <a:lnTo>
                    <a:pt x="43078" y="1638414"/>
                  </a:lnTo>
                  <a:lnTo>
                    <a:pt x="51549" y="1639925"/>
                  </a:lnTo>
                  <a:lnTo>
                    <a:pt x="59766" y="1638173"/>
                  </a:lnTo>
                  <a:lnTo>
                    <a:pt x="65570" y="1633258"/>
                  </a:lnTo>
                  <a:lnTo>
                    <a:pt x="65430" y="1631302"/>
                  </a:lnTo>
                  <a:lnTo>
                    <a:pt x="65989" y="1628711"/>
                  </a:lnTo>
                  <a:close/>
                </a:path>
                <a:path w="2849244" h="2593340">
                  <a:moveTo>
                    <a:pt x="86702" y="2419845"/>
                  </a:moveTo>
                  <a:lnTo>
                    <a:pt x="85153" y="2411501"/>
                  </a:lnTo>
                  <a:lnTo>
                    <a:pt x="80251" y="2405037"/>
                  </a:lnTo>
                  <a:lnTo>
                    <a:pt x="78917" y="2403983"/>
                  </a:lnTo>
                  <a:lnTo>
                    <a:pt x="75907" y="2403779"/>
                  </a:lnTo>
                  <a:lnTo>
                    <a:pt x="74447" y="2404618"/>
                  </a:lnTo>
                  <a:lnTo>
                    <a:pt x="69342" y="2410193"/>
                  </a:lnTo>
                  <a:lnTo>
                    <a:pt x="67551" y="2418257"/>
                  </a:lnTo>
                  <a:lnTo>
                    <a:pt x="69113" y="2426614"/>
                  </a:lnTo>
                  <a:lnTo>
                    <a:pt x="74028" y="2433091"/>
                  </a:lnTo>
                  <a:lnTo>
                    <a:pt x="75349" y="2434069"/>
                  </a:lnTo>
                  <a:lnTo>
                    <a:pt x="77939" y="2433510"/>
                  </a:lnTo>
                  <a:lnTo>
                    <a:pt x="79895" y="2433650"/>
                  </a:lnTo>
                  <a:lnTo>
                    <a:pt x="80022" y="2433510"/>
                  </a:lnTo>
                  <a:lnTo>
                    <a:pt x="84937" y="2427935"/>
                  </a:lnTo>
                  <a:lnTo>
                    <a:pt x="86702" y="2419845"/>
                  </a:lnTo>
                  <a:close/>
                </a:path>
                <a:path w="2849244" h="2593340">
                  <a:moveTo>
                    <a:pt x="241439" y="1106538"/>
                  </a:moveTo>
                  <a:lnTo>
                    <a:pt x="215265" y="1104112"/>
                  </a:lnTo>
                  <a:lnTo>
                    <a:pt x="200342" y="1104150"/>
                  </a:lnTo>
                  <a:lnTo>
                    <a:pt x="191071" y="1107401"/>
                  </a:lnTo>
                  <a:lnTo>
                    <a:pt x="181889" y="1114640"/>
                  </a:lnTo>
                  <a:lnTo>
                    <a:pt x="204508" y="1114704"/>
                  </a:lnTo>
                  <a:lnTo>
                    <a:pt x="214464" y="1114691"/>
                  </a:lnTo>
                  <a:lnTo>
                    <a:pt x="224040" y="1114564"/>
                  </a:lnTo>
                  <a:lnTo>
                    <a:pt x="229273" y="1114425"/>
                  </a:lnTo>
                  <a:lnTo>
                    <a:pt x="235432" y="1117155"/>
                  </a:lnTo>
                  <a:lnTo>
                    <a:pt x="236969" y="1114425"/>
                  </a:lnTo>
                  <a:lnTo>
                    <a:pt x="241439" y="1106538"/>
                  </a:lnTo>
                  <a:close/>
                </a:path>
                <a:path w="2849244" h="2593340">
                  <a:moveTo>
                    <a:pt x="1050302" y="1114780"/>
                  </a:moveTo>
                  <a:lnTo>
                    <a:pt x="1048537" y="1114780"/>
                  </a:lnTo>
                  <a:lnTo>
                    <a:pt x="1049858" y="1115123"/>
                  </a:lnTo>
                  <a:lnTo>
                    <a:pt x="1050302" y="1114780"/>
                  </a:lnTo>
                  <a:close/>
                </a:path>
                <a:path w="2849244" h="2593340">
                  <a:moveTo>
                    <a:pt x="1056424" y="1109814"/>
                  </a:moveTo>
                  <a:lnTo>
                    <a:pt x="1056284" y="1097749"/>
                  </a:lnTo>
                  <a:lnTo>
                    <a:pt x="1050480" y="1094320"/>
                  </a:lnTo>
                  <a:lnTo>
                    <a:pt x="1049502" y="1093762"/>
                  </a:lnTo>
                  <a:lnTo>
                    <a:pt x="1047610" y="1093901"/>
                  </a:lnTo>
                  <a:lnTo>
                    <a:pt x="1046708" y="1094600"/>
                  </a:lnTo>
                  <a:lnTo>
                    <a:pt x="1040980" y="1099146"/>
                  </a:lnTo>
                  <a:lnTo>
                    <a:pt x="1041082" y="1103693"/>
                  </a:lnTo>
                  <a:lnTo>
                    <a:pt x="1035875" y="1101090"/>
                  </a:lnTo>
                  <a:lnTo>
                    <a:pt x="1031671" y="1098372"/>
                  </a:lnTo>
                  <a:lnTo>
                    <a:pt x="1027417" y="1101864"/>
                  </a:lnTo>
                  <a:lnTo>
                    <a:pt x="1026718" y="1104099"/>
                  </a:lnTo>
                  <a:lnTo>
                    <a:pt x="1024966" y="1111910"/>
                  </a:lnTo>
                  <a:lnTo>
                    <a:pt x="1025245" y="1119263"/>
                  </a:lnTo>
                  <a:lnTo>
                    <a:pt x="1028242" y="1125842"/>
                  </a:lnTo>
                  <a:lnTo>
                    <a:pt x="1034681" y="1131392"/>
                  </a:lnTo>
                  <a:lnTo>
                    <a:pt x="1036574" y="1132509"/>
                  </a:lnTo>
                  <a:lnTo>
                    <a:pt x="1039850" y="1131531"/>
                  </a:lnTo>
                  <a:lnTo>
                    <a:pt x="1042581" y="1131531"/>
                  </a:lnTo>
                  <a:lnTo>
                    <a:pt x="1042581" y="1123505"/>
                  </a:lnTo>
                  <a:lnTo>
                    <a:pt x="1043635" y="1115199"/>
                  </a:lnTo>
                  <a:lnTo>
                    <a:pt x="1043101" y="1112380"/>
                  </a:lnTo>
                  <a:lnTo>
                    <a:pt x="1046810" y="1114704"/>
                  </a:lnTo>
                  <a:lnTo>
                    <a:pt x="1048245" y="1114704"/>
                  </a:lnTo>
                  <a:lnTo>
                    <a:pt x="1050391" y="1114704"/>
                  </a:lnTo>
                  <a:lnTo>
                    <a:pt x="1056424" y="1109814"/>
                  </a:lnTo>
                  <a:close/>
                </a:path>
                <a:path w="2849244" h="2593340">
                  <a:moveTo>
                    <a:pt x="1111999" y="1557172"/>
                  </a:moveTo>
                  <a:lnTo>
                    <a:pt x="732713" y="1557172"/>
                  </a:lnTo>
                  <a:lnTo>
                    <a:pt x="732713" y="1443748"/>
                  </a:lnTo>
                  <a:lnTo>
                    <a:pt x="470573" y="1443748"/>
                  </a:lnTo>
                  <a:lnTo>
                    <a:pt x="470573" y="2593060"/>
                  </a:lnTo>
                  <a:lnTo>
                    <a:pt x="732713" y="2593060"/>
                  </a:lnTo>
                  <a:lnTo>
                    <a:pt x="1111999" y="2593060"/>
                  </a:lnTo>
                  <a:lnTo>
                    <a:pt x="1111999" y="1557172"/>
                  </a:lnTo>
                  <a:close/>
                </a:path>
                <a:path w="2849244" h="2593340">
                  <a:moveTo>
                    <a:pt x="1139609" y="558673"/>
                  </a:moveTo>
                  <a:lnTo>
                    <a:pt x="1130973" y="552907"/>
                  </a:lnTo>
                  <a:lnTo>
                    <a:pt x="1122375" y="550976"/>
                  </a:lnTo>
                  <a:lnTo>
                    <a:pt x="1113777" y="552907"/>
                  </a:lnTo>
                  <a:lnTo>
                    <a:pt x="1105141" y="558673"/>
                  </a:lnTo>
                  <a:lnTo>
                    <a:pt x="1113777" y="564413"/>
                  </a:lnTo>
                  <a:lnTo>
                    <a:pt x="1122375" y="566318"/>
                  </a:lnTo>
                  <a:lnTo>
                    <a:pt x="1130973" y="564413"/>
                  </a:lnTo>
                  <a:lnTo>
                    <a:pt x="1139609" y="558673"/>
                  </a:lnTo>
                  <a:close/>
                </a:path>
                <a:path w="2849244" h="2593340">
                  <a:moveTo>
                    <a:pt x="1421028" y="432130"/>
                  </a:moveTo>
                  <a:lnTo>
                    <a:pt x="1418653" y="429818"/>
                  </a:lnTo>
                  <a:lnTo>
                    <a:pt x="1416697" y="427875"/>
                  </a:lnTo>
                  <a:lnTo>
                    <a:pt x="1414741" y="425983"/>
                  </a:lnTo>
                  <a:lnTo>
                    <a:pt x="1412786" y="429818"/>
                  </a:lnTo>
                  <a:lnTo>
                    <a:pt x="1410119" y="433527"/>
                  </a:lnTo>
                  <a:lnTo>
                    <a:pt x="1409217" y="437642"/>
                  </a:lnTo>
                  <a:lnTo>
                    <a:pt x="1408938" y="439039"/>
                  </a:lnTo>
                  <a:lnTo>
                    <a:pt x="1412786" y="441413"/>
                  </a:lnTo>
                  <a:lnTo>
                    <a:pt x="1414741" y="443293"/>
                  </a:lnTo>
                  <a:lnTo>
                    <a:pt x="1416837" y="439521"/>
                  </a:lnTo>
                  <a:lnTo>
                    <a:pt x="1418996" y="435762"/>
                  </a:lnTo>
                  <a:lnTo>
                    <a:pt x="1421028" y="432130"/>
                  </a:lnTo>
                  <a:close/>
                </a:path>
                <a:path w="2849244" h="2593340">
                  <a:moveTo>
                    <a:pt x="1435709" y="829437"/>
                  </a:moveTo>
                  <a:lnTo>
                    <a:pt x="1432280" y="824191"/>
                  </a:lnTo>
                  <a:lnTo>
                    <a:pt x="1429067" y="819175"/>
                  </a:lnTo>
                  <a:lnTo>
                    <a:pt x="1425016" y="826566"/>
                  </a:lnTo>
                  <a:lnTo>
                    <a:pt x="1424520" y="827544"/>
                  </a:lnTo>
                  <a:lnTo>
                    <a:pt x="1428229" y="831176"/>
                  </a:lnTo>
                  <a:lnTo>
                    <a:pt x="1429981" y="833615"/>
                  </a:lnTo>
                  <a:lnTo>
                    <a:pt x="1431658" y="833615"/>
                  </a:lnTo>
                  <a:lnTo>
                    <a:pt x="1434033" y="834313"/>
                  </a:lnTo>
                  <a:lnTo>
                    <a:pt x="1435709" y="832497"/>
                  </a:lnTo>
                  <a:lnTo>
                    <a:pt x="1435709" y="829437"/>
                  </a:lnTo>
                  <a:close/>
                </a:path>
                <a:path w="2849244" h="2593340">
                  <a:moveTo>
                    <a:pt x="1446364" y="858088"/>
                  </a:moveTo>
                  <a:lnTo>
                    <a:pt x="1444332" y="845515"/>
                  </a:lnTo>
                  <a:lnTo>
                    <a:pt x="1438300" y="833551"/>
                  </a:lnTo>
                  <a:lnTo>
                    <a:pt x="1436789" y="845515"/>
                  </a:lnTo>
                  <a:lnTo>
                    <a:pt x="1435468" y="858774"/>
                  </a:lnTo>
                  <a:lnTo>
                    <a:pt x="1436484" y="872464"/>
                  </a:lnTo>
                  <a:lnTo>
                    <a:pt x="1441856" y="887082"/>
                  </a:lnTo>
                  <a:lnTo>
                    <a:pt x="1445260" y="871778"/>
                  </a:lnTo>
                  <a:lnTo>
                    <a:pt x="1446364" y="858088"/>
                  </a:lnTo>
                  <a:close/>
                </a:path>
                <a:path w="2849244" h="2593340">
                  <a:moveTo>
                    <a:pt x="1452829" y="1139342"/>
                  </a:moveTo>
                  <a:lnTo>
                    <a:pt x="1446822" y="1128801"/>
                  </a:lnTo>
                  <a:lnTo>
                    <a:pt x="1441653" y="1117841"/>
                  </a:lnTo>
                  <a:lnTo>
                    <a:pt x="1435569" y="1116876"/>
                  </a:lnTo>
                  <a:lnTo>
                    <a:pt x="1422654" y="1117879"/>
                  </a:lnTo>
                  <a:lnTo>
                    <a:pt x="1420177" y="1124889"/>
                  </a:lnTo>
                  <a:lnTo>
                    <a:pt x="1422184" y="1134389"/>
                  </a:lnTo>
                  <a:lnTo>
                    <a:pt x="1422704" y="1142911"/>
                  </a:lnTo>
                  <a:lnTo>
                    <a:pt x="1442135" y="1170203"/>
                  </a:lnTo>
                  <a:lnTo>
                    <a:pt x="1447241" y="1156373"/>
                  </a:lnTo>
                  <a:lnTo>
                    <a:pt x="1451229" y="1149121"/>
                  </a:lnTo>
                  <a:lnTo>
                    <a:pt x="1451229" y="1144651"/>
                  </a:lnTo>
                  <a:lnTo>
                    <a:pt x="1452829" y="1139342"/>
                  </a:lnTo>
                  <a:close/>
                </a:path>
                <a:path w="2849244" h="2593340">
                  <a:moveTo>
                    <a:pt x="1669948" y="815962"/>
                  </a:moveTo>
                  <a:lnTo>
                    <a:pt x="1667992" y="814006"/>
                  </a:lnTo>
                  <a:lnTo>
                    <a:pt x="1665617" y="810171"/>
                  </a:lnTo>
                  <a:lnTo>
                    <a:pt x="1664144" y="810514"/>
                  </a:lnTo>
                  <a:lnTo>
                    <a:pt x="1660029" y="811428"/>
                  </a:lnTo>
                  <a:lnTo>
                    <a:pt x="1656245" y="814006"/>
                  </a:lnTo>
                  <a:lnTo>
                    <a:pt x="1652333" y="815962"/>
                  </a:lnTo>
                  <a:lnTo>
                    <a:pt x="1654289" y="817841"/>
                  </a:lnTo>
                  <a:lnTo>
                    <a:pt x="1656664" y="821690"/>
                  </a:lnTo>
                  <a:lnTo>
                    <a:pt x="1658137" y="821334"/>
                  </a:lnTo>
                  <a:lnTo>
                    <a:pt x="1662264" y="820432"/>
                  </a:lnTo>
                  <a:lnTo>
                    <a:pt x="1666036" y="817841"/>
                  </a:lnTo>
                  <a:lnTo>
                    <a:pt x="1669948" y="815962"/>
                  </a:lnTo>
                  <a:close/>
                </a:path>
                <a:path w="2849244" h="2593340">
                  <a:moveTo>
                    <a:pt x="1669948" y="538645"/>
                  </a:moveTo>
                  <a:lnTo>
                    <a:pt x="1667992" y="536689"/>
                  </a:lnTo>
                  <a:lnTo>
                    <a:pt x="1665617" y="532917"/>
                  </a:lnTo>
                  <a:lnTo>
                    <a:pt x="1664144" y="533196"/>
                  </a:lnTo>
                  <a:lnTo>
                    <a:pt x="1660029" y="534111"/>
                  </a:lnTo>
                  <a:lnTo>
                    <a:pt x="1656245" y="536689"/>
                  </a:lnTo>
                  <a:lnTo>
                    <a:pt x="1652333" y="538645"/>
                  </a:lnTo>
                  <a:lnTo>
                    <a:pt x="1654289" y="540600"/>
                  </a:lnTo>
                  <a:lnTo>
                    <a:pt x="1656664" y="544372"/>
                  </a:lnTo>
                  <a:lnTo>
                    <a:pt x="1658137" y="544017"/>
                  </a:lnTo>
                  <a:lnTo>
                    <a:pt x="1662264" y="543115"/>
                  </a:lnTo>
                  <a:lnTo>
                    <a:pt x="1666036" y="540600"/>
                  </a:lnTo>
                  <a:lnTo>
                    <a:pt x="1669948" y="538645"/>
                  </a:lnTo>
                  <a:close/>
                </a:path>
                <a:path w="2849244" h="2593340">
                  <a:moveTo>
                    <a:pt x="1671002" y="420128"/>
                  </a:moveTo>
                  <a:lnTo>
                    <a:pt x="1669745" y="418376"/>
                  </a:lnTo>
                  <a:lnTo>
                    <a:pt x="1666506" y="414147"/>
                  </a:lnTo>
                  <a:lnTo>
                    <a:pt x="1662899" y="411149"/>
                  </a:lnTo>
                  <a:lnTo>
                    <a:pt x="1658874" y="411162"/>
                  </a:lnTo>
                  <a:lnTo>
                    <a:pt x="1654429" y="416001"/>
                  </a:lnTo>
                  <a:lnTo>
                    <a:pt x="1653667" y="417398"/>
                  </a:lnTo>
                  <a:lnTo>
                    <a:pt x="1659394" y="422567"/>
                  </a:lnTo>
                  <a:lnTo>
                    <a:pt x="1662049" y="425983"/>
                  </a:lnTo>
                  <a:lnTo>
                    <a:pt x="1669948" y="425983"/>
                  </a:lnTo>
                  <a:lnTo>
                    <a:pt x="1669948" y="423405"/>
                  </a:lnTo>
                  <a:lnTo>
                    <a:pt x="1671002" y="420128"/>
                  </a:lnTo>
                  <a:close/>
                </a:path>
                <a:path w="2849244" h="2593340">
                  <a:moveTo>
                    <a:pt x="1703082" y="488670"/>
                  </a:moveTo>
                  <a:lnTo>
                    <a:pt x="1698891" y="482460"/>
                  </a:lnTo>
                  <a:lnTo>
                    <a:pt x="1694599" y="476300"/>
                  </a:lnTo>
                  <a:lnTo>
                    <a:pt x="1690789" y="470001"/>
                  </a:lnTo>
                  <a:lnTo>
                    <a:pt x="1688058" y="463397"/>
                  </a:lnTo>
                  <a:lnTo>
                    <a:pt x="1686953" y="453682"/>
                  </a:lnTo>
                  <a:lnTo>
                    <a:pt x="1686483" y="443242"/>
                  </a:lnTo>
                  <a:lnTo>
                    <a:pt x="1682800" y="432460"/>
                  </a:lnTo>
                  <a:lnTo>
                    <a:pt x="1671980" y="421728"/>
                  </a:lnTo>
                  <a:lnTo>
                    <a:pt x="1671980" y="490131"/>
                  </a:lnTo>
                  <a:lnTo>
                    <a:pt x="1679041" y="492226"/>
                  </a:lnTo>
                  <a:lnTo>
                    <a:pt x="1684070" y="495223"/>
                  </a:lnTo>
                  <a:lnTo>
                    <a:pt x="1693786" y="494525"/>
                  </a:lnTo>
                  <a:lnTo>
                    <a:pt x="1698396" y="490905"/>
                  </a:lnTo>
                  <a:lnTo>
                    <a:pt x="1703082" y="488670"/>
                  </a:lnTo>
                  <a:close/>
                </a:path>
                <a:path w="2849244" h="2593340">
                  <a:moveTo>
                    <a:pt x="1717687" y="377126"/>
                  </a:moveTo>
                  <a:lnTo>
                    <a:pt x="1716366" y="374548"/>
                  </a:lnTo>
                  <a:lnTo>
                    <a:pt x="1715033" y="371894"/>
                  </a:lnTo>
                  <a:lnTo>
                    <a:pt x="1713636" y="369239"/>
                  </a:lnTo>
                  <a:lnTo>
                    <a:pt x="1712379" y="370636"/>
                  </a:lnTo>
                  <a:lnTo>
                    <a:pt x="1709864" y="372313"/>
                  </a:lnTo>
                  <a:lnTo>
                    <a:pt x="1710702" y="376148"/>
                  </a:lnTo>
                  <a:lnTo>
                    <a:pt x="1712379" y="378726"/>
                  </a:lnTo>
                  <a:lnTo>
                    <a:pt x="1713636" y="381457"/>
                  </a:lnTo>
                  <a:lnTo>
                    <a:pt x="1714893" y="380123"/>
                  </a:lnTo>
                  <a:lnTo>
                    <a:pt x="1716151" y="378726"/>
                  </a:lnTo>
                  <a:lnTo>
                    <a:pt x="1717687" y="377126"/>
                  </a:lnTo>
                  <a:close/>
                </a:path>
                <a:path w="2849244" h="2593340">
                  <a:moveTo>
                    <a:pt x="1742300" y="888758"/>
                  </a:moveTo>
                  <a:lnTo>
                    <a:pt x="1735035" y="881113"/>
                  </a:lnTo>
                  <a:lnTo>
                    <a:pt x="1727911" y="873137"/>
                  </a:lnTo>
                  <a:lnTo>
                    <a:pt x="1719326" y="869823"/>
                  </a:lnTo>
                  <a:lnTo>
                    <a:pt x="1707692" y="876198"/>
                  </a:lnTo>
                  <a:lnTo>
                    <a:pt x="1714995" y="883831"/>
                  </a:lnTo>
                  <a:lnTo>
                    <a:pt x="1722107" y="891794"/>
                  </a:lnTo>
                  <a:lnTo>
                    <a:pt x="1730679" y="895108"/>
                  </a:lnTo>
                  <a:lnTo>
                    <a:pt x="1742300" y="888758"/>
                  </a:lnTo>
                  <a:close/>
                </a:path>
                <a:path w="2849244" h="2593340">
                  <a:moveTo>
                    <a:pt x="1753412" y="1157427"/>
                  </a:moveTo>
                  <a:lnTo>
                    <a:pt x="1752155" y="1156030"/>
                  </a:lnTo>
                  <a:lnTo>
                    <a:pt x="1750618" y="1153375"/>
                  </a:lnTo>
                  <a:lnTo>
                    <a:pt x="1747050" y="1154214"/>
                  </a:lnTo>
                  <a:lnTo>
                    <a:pt x="1744599" y="1156030"/>
                  </a:lnTo>
                  <a:lnTo>
                    <a:pt x="1742084" y="1157427"/>
                  </a:lnTo>
                  <a:lnTo>
                    <a:pt x="1743341" y="1158748"/>
                  </a:lnTo>
                  <a:lnTo>
                    <a:pt x="1746072" y="1161757"/>
                  </a:lnTo>
                  <a:lnTo>
                    <a:pt x="1748523" y="1160360"/>
                  </a:lnTo>
                  <a:lnTo>
                    <a:pt x="1753412" y="1157427"/>
                  </a:lnTo>
                  <a:close/>
                </a:path>
                <a:path w="2849244" h="2593340">
                  <a:moveTo>
                    <a:pt x="1754949" y="872286"/>
                  </a:moveTo>
                  <a:lnTo>
                    <a:pt x="1754606" y="870889"/>
                  </a:lnTo>
                  <a:lnTo>
                    <a:pt x="1753692" y="866851"/>
                  </a:lnTo>
                  <a:lnTo>
                    <a:pt x="1751101" y="863142"/>
                  </a:lnTo>
                  <a:lnTo>
                    <a:pt x="1749145" y="859231"/>
                  </a:lnTo>
                  <a:lnTo>
                    <a:pt x="1747189" y="861187"/>
                  </a:lnTo>
                  <a:lnTo>
                    <a:pt x="1743341" y="863498"/>
                  </a:lnTo>
                  <a:lnTo>
                    <a:pt x="1743621" y="864958"/>
                  </a:lnTo>
                  <a:lnTo>
                    <a:pt x="1744535" y="869010"/>
                  </a:lnTo>
                  <a:lnTo>
                    <a:pt x="1747189" y="872705"/>
                  </a:lnTo>
                  <a:lnTo>
                    <a:pt x="1749145" y="876617"/>
                  </a:lnTo>
                  <a:lnTo>
                    <a:pt x="1751101" y="874661"/>
                  </a:lnTo>
                  <a:lnTo>
                    <a:pt x="1754949" y="872286"/>
                  </a:lnTo>
                  <a:close/>
                </a:path>
                <a:path w="2849244" h="2593340">
                  <a:moveTo>
                    <a:pt x="1963610" y="919264"/>
                  </a:moveTo>
                  <a:lnTo>
                    <a:pt x="1514703" y="919264"/>
                  </a:lnTo>
                  <a:lnTo>
                    <a:pt x="1514703" y="961910"/>
                  </a:lnTo>
                  <a:lnTo>
                    <a:pt x="1508988" y="966825"/>
                  </a:lnTo>
                  <a:lnTo>
                    <a:pt x="1503299" y="968451"/>
                  </a:lnTo>
                  <a:lnTo>
                    <a:pt x="1497609" y="966825"/>
                  </a:lnTo>
                  <a:lnTo>
                    <a:pt x="1496860" y="966165"/>
                  </a:lnTo>
                  <a:lnTo>
                    <a:pt x="1491907" y="961910"/>
                  </a:lnTo>
                  <a:lnTo>
                    <a:pt x="1497609" y="956970"/>
                  </a:lnTo>
                  <a:lnTo>
                    <a:pt x="1503299" y="955319"/>
                  </a:lnTo>
                  <a:lnTo>
                    <a:pt x="1508988" y="956970"/>
                  </a:lnTo>
                  <a:lnTo>
                    <a:pt x="1514703" y="961910"/>
                  </a:lnTo>
                  <a:lnTo>
                    <a:pt x="1514703" y="919264"/>
                  </a:lnTo>
                  <a:lnTo>
                    <a:pt x="1106754" y="919264"/>
                  </a:lnTo>
                  <a:lnTo>
                    <a:pt x="1106754" y="971892"/>
                  </a:lnTo>
                  <a:lnTo>
                    <a:pt x="1104798" y="973848"/>
                  </a:lnTo>
                  <a:lnTo>
                    <a:pt x="1100455" y="978039"/>
                  </a:lnTo>
                  <a:lnTo>
                    <a:pt x="1096759" y="976083"/>
                  </a:lnTo>
                  <a:lnTo>
                    <a:pt x="1092987" y="973988"/>
                  </a:lnTo>
                  <a:lnTo>
                    <a:pt x="1089139" y="971892"/>
                  </a:lnTo>
                  <a:lnTo>
                    <a:pt x="1091095" y="970013"/>
                  </a:lnTo>
                  <a:lnTo>
                    <a:pt x="1093470" y="966165"/>
                  </a:lnTo>
                  <a:lnTo>
                    <a:pt x="1094943" y="966520"/>
                  </a:lnTo>
                  <a:lnTo>
                    <a:pt x="1099058" y="967422"/>
                  </a:lnTo>
                  <a:lnTo>
                    <a:pt x="1102842" y="970013"/>
                  </a:lnTo>
                  <a:lnTo>
                    <a:pt x="1106754" y="971892"/>
                  </a:lnTo>
                  <a:lnTo>
                    <a:pt x="1106754" y="919264"/>
                  </a:lnTo>
                  <a:lnTo>
                    <a:pt x="904455" y="919264"/>
                  </a:lnTo>
                  <a:lnTo>
                    <a:pt x="946543" y="986828"/>
                  </a:lnTo>
                  <a:lnTo>
                    <a:pt x="988606" y="1017765"/>
                  </a:lnTo>
                  <a:lnTo>
                    <a:pt x="1006449" y="1020051"/>
                  </a:lnTo>
                  <a:lnTo>
                    <a:pt x="1051039" y="1020051"/>
                  </a:lnTo>
                  <a:lnTo>
                    <a:pt x="1051039" y="1047762"/>
                  </a:lnTo>
                  <a:lnTo>
                    <a:pt x="1817027" y="1047762"/>
                  </a:lnTo>
                  <a:lnTo>
                    <a:pt x="1817027" y="1020051"/>
                  </a:lnTo>
                  <a:lnTo>
                    <a:pt x="1861616" y="1020051"/>
                  </a:lnTo>
                  <a:lnTo>
                    <a:pt x="1910105" y="1000734"/>
                  </a:lnTo>
                  <a:lnTo>
                    <a:pt x="1932914" y="968451"/>
                  </a:lnTo>
                  <a:lnTo>
                    <a:pt x="1941118" y="955319"/>
                  </a:lnTo>
                  <a:lnTo>
                    <a:pt x="1963610" y="919264"/>
                  </a:lnTo>
                  <a:close/>
                </a:path>
                <a:path w="2849244" h="2593340">
                  <a:moveTo>
                    <a:pt x="1971281" y="482"/>
                  </a:moveTo>
                  <a:lnTo>
                    <a:pt x="1970671" y="0"/>
                  </a:lnTo>
                  <a:lnTo>
                    <a:pt x="1968601" y="482"/>
                  </a:lnTo>
                  <a:lnTo>
                    <a:pt x="1971281" y="482"/>
                  </a:lnTo>
                  <a:close/>
                </a:path>
                <a:path w="2849244" h="2593340">
                  <a:moveTo>
                    <a:pt x="2064334" y="35318"/>
                  </a:moveTo>
                  <a:lnTo>
                    <a:pt x="2062264" y="25120"/>
                  </a:lnTo>
                  <a:lnTo>
                    <a:pt x="2061591" y="21767"/>
                  </a:lnTo>
                  <a:lnTo>
                    <a:pt x="2054098" y="10693"/>
                  </a:lnTo>
                  <a:lnTo>
                    <a:pt x="2042985" y="3225"/>
                  </a:lnTo>
                  <a:lnTo>
                    <a:pt x="2029383" y="482"/>
                  </a:lnTo>
                  <a:lnTo>
                    <a:pt x="1971281" y="482"/>
                  </a:lnTo>
                  <a:lnTo>
                    <a:pt x="1983879" y="10528"/>
                  </a:lnTo>
                  <a:lnTo>
                    <a:pt x="1982482" y="18211"/>
                  </a:lnTo>
                  <a:lnTo>
                    <a:pt x="1977377" y="25120"/>
                  </a:lnTo>
                  <a:lnTo>
                    <a:pt x="1968144" y="23241"/>
                  </a:lnTo>
                  <a:lnTo>
                    <a:pt x="1964817" y="14935"/>
                  </a:lnTo>
                  <a:lnTo>
                    <a:pt x="1964512" y="14160"/>
                  </a:lnTo>
                  <a:lnTo>
                    <a:pt x="1958365" y="8585"/>
                  </a:lnTo>
                  <a:lnTo>
                    <a:pt x="1962861" y="2641"/>
                  </a:lnTo>
                  <a:lnTo>
                    <a:pt x="1963610" y="1663"/>
                  </a:lnTo>
                  <a:lnTo>
                    <a:pt x="1968601" y="482"/>
                  </a:lnTo>
                  <a:lnTo>
                    <a:pt x="1058176" y="482"/>
                  </a:lnTo>
                  <a:lnTo>
                    <a:pt x="1058176" y="10528"/>
                  </a:lnTo>
                  <a:lnTo>
                    <a:pt x="1056627" y="12204"/>
                  </a:lnTo>
                  <a:lnTo>
                    <a:pt x="1055370" y="13538"/>
                  </a:lnTo>
                  <a:lnTo>
                    <a:pt x="1054112" y="14935"/>
                  </a:lnTo>
                  <a:lnTo>
                    <a:pt x="1052855" y="12204"/>
                  </a:lnTo>
                  <a:lnTo>
                    <a:pt x="1051179" y="9550"/>
                  </a:lnTo>
                  <a:lnTo>
                    <a:pt x="1050340" y="5715"/>
                  </a:lnTo>
                  <a:lnTo>
                    <a:pt x="1052855" y="4038"/>
                  </a:lnTo>
                  <a:lnTo>
                    <a:pt x="1054112" y="2641"/>
                  </a:lnTo>
                  <a:lnTo>
                    <a:pt x="1055509" y="5372"/>
                  </a:lnTo>
                  <a:lnTo>
                    <a:pt x="1056843" y="8026"/>
                  </a:lnTo>
                  <a:lnTo>
                    <a:pt x="1058176" y="10528"/>
                  </a:lnTo>
                  <a:lnTo>
                    <a:pt x="1058176" y="482"/>
                  </a:lnTo>
                  <a:lnTo>
                    <a:pt x="898728" y="482"/>
                  </a:lnTo>
                  <a:lnTo>
                    <a:pt x="898728" y="103441"/>
                  </a:lnTo>
                  <a:lnTo>
                    <a:pt x="898512" y="104482"/>
                  </a:lnTo>
                  <a:lnTo>
                    <a:pt x="897890" y="107353"/>
                  </a:lnTo>
                  <a:lnTo>
                    <a:pt x="896213" y="109931"/>
                  </a:lnTo>
                  <a:lnTo>
                    <a:pt x="894956" y="112649"/>
                  </a:lnTo>
                  <a:lnTo>
                    <a:pt x="893686" y="111328"/>
                  </a:lnTo>
                  <a:lnTo>
                    <a:pt x="892429" y="109931"/>
                  </a:lnTo>
                  <a:lnTo>
                    <a:pt x="890892" y="108318"/>
                  </a:lnTo>
                  <a:lnTo>
                    <a:pt x="892225" y="105740"/>
                  </a:lnTo>
                  <a:lnTo>
                    <a:pt x="893546" y="103085"/>
                  </a:lnTo>
                  <a:lnTo>
                    <a:pt x="894956" y="100431"/>
                  </a:lnTo>
                  <a:lnTo>
                    <a:pt x="896213" y="101765"/>
                  </a:lnTo>
                  <a:lnTo>
                    <a:pt x="898728" y="103441"/>
                  </a:lnTo>
                  <a:lnTo>
                    <a:pt x="898728" y="482"/>
                  </a:lnTo>
                  <a:lnTo>
                    <a:pt x="838682" y="482"/>
                  </a:lnTo>
                  <a:lnTo>
                    <a:pt x="825093" y="3225"/>
                  </a:lnTo>
                  <a:lnTo>
                    <a:pt x="814006" y="10693"/>
                  </a:lnTo>
                  <a:lnTo>
                    <a:pt x="806538" y="21767"/>
                  </a:lnTo>
                  <a:lnTo>
                    <a:pt x="803795" y="35318"/>
                  </a:lnTo>
                  <a:lnTo>
                    <a:pt x="803795" y="126403"/>
                  </a:lnTo>
                  <a:lnTo>
                    <a:pt x="806538" y="139966"/>
                  </a:lnTo>
                  <a:lnTo>
                    <a:pt x="814006" y="151041"/>
                  </a:lnTo>
                  <a:lnTo>
                    <a:pt x="825093" y="158496"/>
                  </a:lnTo>
                  <a:lnTo>
                    <a:pt x="838682" y="161239"/>
                  </a:lnTo>
                  <a:lnTo>
                    <a:pt x="886561" y="161239"/>
                  </a:lnTo>
                  <a:lnTo>
                    <a:pt x="886599" y="161505"/>
                  </a:lnTo>
                  <a:lnTo>
                    <a:pt x="918362" y="330149"/>
                  </a:lnTo>
                  <a:lnTo>
                    <a:pt x="964730" y="341515"/>
                  </a:lnTo>
                  <a:lnTo>
                    <a:pt x="1004493" y="370103"/>
                  </a:lnTo>
                  <a:lnTo>
                    <a:pt x="1044117" y="401243"/>
                  </a:lnTo>
                  <a:lnTo>
                    <a:pt x="1090041" y="420268"/>
                  </a:lnTo>
                  <a:lnTo>
                    <a:pt x="1140256" y="415925"/>
                  </a:lnTo>
                  <a:lnTo>
                    <a:pt x="1187665" y="394004"/>
                  </a:lnTo>
                  <a:lnTo>
                    <a:pt x="1234541" y="365848"/>
                  </a:lnTo>
                  <a:lnTo>
                    <a:pt x="1283182" y="342785"/>
                  </a:lnTo>
                  <a:lnTo>
                    <a:pt x="1335747" y="333717"/>
                  </a:lnTo>
                  <a:lnTo>
                    <a:pt x="1389481" y="337324"/>
                  </a:lnTo>
                  <a:lnTo>
                    <a:pt x="1443545" y="348335"/>
                  </a:lnTo>
                  <a:lnTo>
                    <a:pt x="1497088" y="361492"/>
                  </a:lnTo>
                  <a:lnTo>
                    <a:pt x="1540738" y="369684"/>
                  </a:lnTo>
                  <a:lnTo>
                    <a:pt x="1585417" y="372859"/>
                  </a:lnTo>
                  <a:lnTo>
                    <a:pt x="1628851" y="368871"/>
                  </a:lnTo>
                  <a:lnTo>
                    <a:pt x="1668780" y="355625"/>
                  </a:lnTo>
                  <a:lnTo>
                    <a:pt x="1691424" y="339293"/>
                  </a:lnTo>
                  <a:lnTo>
                    <a:pt x="1702943" y="330987"/>
                  </a:lnTo>
                  <a:lnTo>
                    <a:pt x="1710499" y="321983"/>
                  </a:lnTo>
                  <a:lnTo>
                    <a:pt x="1719948" y="310705"/>
                  </a:lnTo>
                  <a:lnTo>
                    <a:pt x="1735963" y="289382"/>
                  </a:lnTo>
                  <a:lnTo>
                    <a:pt x="1753476" y="270332"/>
                  </a:lnTo>
                  <a:lnTo>
                    <a:pt x="1775015" y="256933"/>
                  </a:lnTo>
                  <a:lnTo>
                    <a:pt x="1802676" y="252641"/>
                  </a:lnTo>
                  <a:lnTo>
                    <a:pt x="1830539" y="258572"/>
                  </a:lnTo>
                  <a:lnTo>
                    <a:pt x="1857654" y="271195"/>
                  </a:lnTo>
                  <a:lnTo>
                    <a:pt x="1883079" y="287007"/>
                  </a:lnTo>
                  <a:lnTo>
                    <a:pt x="1898586" y="295135"/>
                  </a:lnTo>
                  <a:lnTo>
                    <a:pt x="1936356" y="310515"/>
                  </a:lnTo>
                  <a:lnTo>
                    <a:pt x="1951863" y="318630"/>
                  </a:lnTo>
                  <a:lnTo>
                    <a:pt x="1964309" y="252641"/>
                  </a:lnTo>
                  <a:lnTo>
                    <a:pt x="1969871" y="223113"/>
                  </a:lnTo>
                  <a:lnTo>
                    <a:pt x="1972360" y="209918"/>
                  </a:lnTo>
                  <a:lnTo>
                    <a:pt x="1975485" y="193344"/>
                  </a:lnTo>
                  <a:lnTo>
                    <a:pt x="1614589" y="181978"/>
                  </a:lnTo>
                  <a:lnTo>
                    <a:pt x="1614589" y="333146"/>
                  </a:lnTo>
                  <a:lnTo>
                    <a:pt x="1612277" y="335457"/>
                  </a:lnTo>
                  <a:lnTo>
                    <a:pt x="1608302" y="339293"/>
                  </a:lnTo>
                  <a:lnTo>
                    <a:pt x="1606410" y="335457"/>
                  </a:lnTo>
                  <a:lnTo>
                    <a:pt x="1605153" y="333717"/>
                  </a:lnTo>
                  <a:lnTo>
                    <a:pt x="1603756" y="331749"/>
                  </a:lnTo>
                  <a:lnTo>
                    <a:pt x="1602841" y="327710"/>
                  </a:lnTo>
                  <a:lnTo>
                    <a:pt x="1602498" y="326237"/>
                  </a:lnTo>
                  <a:lnTo>
                    <a:pt x="1606410" y="323938"/>
                  </a:lnTo>
                  <a:lnTo>
                    <a:pt x="1608302" y="321983"/>
                  </a:lnTo>
                  <a:lnTo>
                    <a:pt x="1610461" y="325755"/>
                  </a:lnTo>
                  <a:lnTo>
                    <a:pt x="1614589" y="333146"/>
                  </a:lnTo>
                  <a:lnTo>
                    <a:pt x="1614589" y="181978"/>
                  </a:lnTo>
                  <a:lnTo>
                    <a:pt x="1359890" y="173939"/>
                  </a:lnTo>
                  <a:lnTo>
                    <a:pt x="1230414" y="169862"/>
                  </a:lnTo>
                  <a:lnTo>
                    <a:pt x="1230414" y="216509"/>
                  </a:lnTo>
                  <a:lnTo>
                    <a:pt x="1224699" y="221462"/>
                  </a:lnTo>
                  <a:lnTo>
                    <a:pt x="1219009" y="223113"/>
                  </a:lnTo>
                  <a:lnTo>
                    <a:pt x="1213319" y="221462"/>
                  </a:lnTo>
                  <a:lnTo>
                    <a:pt x="1207617" y="216509"/>
                  </a:lnTo>
                  <a:lnTo>
                    <a:pt x="1213319" y="211569"/>
                  </a:lnTo>
                  <a:lnTo>
                    <a:pt x="1219009" y="209918"/>
                  </a:lnTo>
                  <a:lnTo>
                    <a:pt x="1224699" y="211569"/>
                  </a:lnTo>
                  <a:lnTo>
                    <a:pt x="1230414" y="216509"/>
                  </a:lnTo>
                  <a:lnTo>
                    <a:pt x="1230414" y="169862"/>
                  </a:lnTo>
                  <a:lnTo>
                    <a:pt x="996721" y="162483"/>
                  </a:lnTo>
                  <a:lnTo>
                    <a:pt x="998753" y="163817"/>
                  </a:lnTo>
                  <a:lnTo>
                    <a:pt x="1000290" y="166611"/>
                  </a:lnTo>
                  <a:lnTo>
                    <a:pt x="1001966" y="168706"/>
                  </a:lnTo>
                  <a:lnTo>
                    <a:pt x="999109" y="170370"/>
                  </a:lnTo>
                  <a:lnTo>
                    <a:pt x="996378" y="173024"/>
                  </a:lnTo>
                  <a:lnTo>
                    <a:pt x="993305" y="173520"/>
                  </a:lnTo>
                  <a:lnTo>
                    <a:pt x="990231" y="173939"/>
                  </a:lnTo>
                  <a:lnTo>
                    <a:pt x="986802" y="172466"/>
                  </a:lnTo>
                  <a:lnTo>
                    <a:pt x="982332" y="170649"/>
                  </a:lnTo>
                  <a:lnTo>
                    <a:pt x="980859" y="168770"/>
                  </a:lnTo>
                  <a:lnTo>
                    <a:pt x="979385" y="164655"/>
                  </a:lnTo>
                  <a:lnTo>
                    <a:pt x="979385" y="162979"/>
                  </a:lnTo>
                  <a:lnTo>
                    <a:pt x="980020" y="162001"/>
                  </a:lnTo>
                  <a:lnTo>
                    <a:pt x="965758" y="161505"/>
                  </a:lnTo>
                  <a:lnTo>
                    <a:pt x="952195" y="161505"/>
                  </a:lnTo>
                  <a:lnTo>
                    <a:pt x="943533" y="152527"/>
                  </a:lnTo>
                  <a:lnTo>
                    <a:pt x="935367" y="142913"/>
                  </a:lnTo>
                  <a:lnTo>
                    <a:pt x="927049" y="137782"/>
                  </a:lnTo>
                  <a:lnTo>
                    <a:pt x="925245" y="136664"/>
                  </a:lnTo>
                  <a:lnTo>
                    <a:pt x="910678" y="137782"/>
                  </a:lnTo>
                  <a:lnTo>
                    <a:pt x="916609" y="128358"/>
                  </a:lnTo>
                  <a:lnTo>
                    <a:pt x="923150" y="125222"/>
                  </a:lnTo>
                  <a:lnTo>
                    <a:pt x="929805" y="125158"/>
                  </a:lnTo>
                  <a:lnTo>
                    <a:pt x="936053" y="125006"/>
                  </a:lnTo>
                  <a:lnTo>
                    <a:pt x="942987" y="130098"/>
                  </a:lnTo>
                  <a:lnTo>
                    <a:pt x="957262" y="141820"/>
                  </a:lnTo>
                  <a:lnTo>
                    <a:pt x="971905" y="154203"/>
                  </a:lnTo>
                  <a:lnTo>
                    <a:pt x="979944" y="161302"/>
                  </a:lnTo>
                  <a:lnTo>
                    <a:pt x="980935" y="161302"/>
                  </a:lnTo>
                  <a:lnTo>
                    <a:pt x="981697" y="160883"/>
                  </a:lnTo>
                  <a:lnTo>
                    <a:pt x="982814" y="160883"/>
                  </a:lnTo>
                  <a:lnTo>
                    <a:pt x="984288" y="161302"/>
                  </a:lnTo>
                  <a:lnTo>
                    <a:pt x="990092" y="161302"/>
                  </a:lnTo>
                  <a:lnTo>
                    <a:pt x="990511" y="161239"/>
                  </a:lnTo>
                  <a:lnTo>
                    <a:pt x="990854" y="161302"/>
                  </a:lnTo>
                  <a:lnTo>
                    <a:pt x="1981504" y="161302"/>
                  </a:lnTo>
                  <a:lnTo>
                    <a:pt x="2029383" y="161239"/>
                  </a:lnTo>
                  <a:lnTo>
                    <a:pt x="2031123" y="160883"/>
                  </a:lnTo>
                  <a:lnTo>
                    <a:pt x="2042985" y="158496"/>
                  </a:lnTo>
                  <a:lnTo>
                    <a:pt x="2054098" y="151041"/>
                  </a:lnTo>
                  <a:lnTo>
                    <a:pt x="2061591" y="139966"/>
                  </a:lnTo>
                  <a:lnTo>
                    <a:pt x="2064334" y="126403"/>
                  </a:lnTo>
                  <a:lnTo>
                    <a:pt x="2064334" y="125006"/>
                  </a:lnTo>
                  <a:lnTo>
                    <a:pt x="2064334" y="112649"/>
                  </a:lnTo>
                  <a:lnTo>
                    <a:pt x="2064334" y="100431"/>
                  </a:lnTo>
                  <a:lnTo>
                    <a:pt x="2064334" y="35318"/>
                  </a:lnTo>
                  <a:close/>
                </a:path>
                <a:path w="2849244" h="2593340">
                  <a:moveTo>
                    <a:pt x="2422931" y="1134465"/>
                  </a:moveTo>
                  <a:lnTo>
                    <a:pt x="2422855" y="1131735"/>
                  </a:lnTo>
                  <a:lnTo>
                    <a:pt x="2417902" y="1124686"/>
                  </a:lnTo>
                  <a:lnTo>
                    <a:pt x="2405380" y="1124546"/>
                  </a:lnTo>
                  <a:lnTo>
                    <a:pt x="2403856" y="1130757"/>
                  </a:lnTo>
                  <a:lnTo>
                    <a:pt x="2402027" y="1138021"/>
                  </a:lnTo>
                  <a:lnTo>
                    <a:pt x="2407615" y="1139558"/>
                  </a:lnTo>
                  <a:lnTo>
                    <a:pt x="2413279" y="1139063"/>
                  </a:lnTo>
                  <a:lnTo>
                    <a:pt x="2416289" y="1137666"/>
                  </a:lnTo>
                  <a:lnTo>
                    <a:pt x="2419502" y="1136484"/>
                  </a:lnTo>
                  <a:lnTo>
                    <a:pt x="2422931" y="1134465"/>
                  </a:lnTo>
                  <a:close/>
                </a:path>
                <a:path w="2849244" h="2593340">
                  <a:moveTo>
                    <a:pt x="2629204" y="1152639"/>
                  </a:moveTo>
                  <a:lnTo>
                    <a:pt x="2627439" y="1144562"/>
                  </a:lnTo>
                  <a:lnTo>
                    <a:pt x="2622550" y="1138999"/>
                  </a:lnTo>
                  <a:lnTo>
                    <a:pt x="2622423" y="1138859"/>
                  </a:lnTo>
                  <a:lnTo>
                    <a:pt x="2620467" y="1138999"/>
                  </a:lnTo>
                  <a:lnTo>
                    <a:pt x="2617889" y="1138364"/>
                  </a:lnTo>
                  <a:lnTo>
                    <a:pt x="2616555" y="1139342"/>
                  </a:lnTo>
                  <a:lnTo>
                    <a:pt x="2611640" y="1145870"/>
                  </a:lnTo>
                  <a:lnTo>
                    <a:pt x="2610078" y="1154252"/>
                  </a:lnTo>
                  <a:lnTo>
                    <a:pt x="2611844" y="1162316"/>
                  </a:lnTo>
                  <a:lnTo>
                    <a:pt x="2616911" y="1167892"/>
                  </a:lnTo>
                  <a:lnTo>
                    <a:pt x="2618448" y="1168666"/>
                  </a:lnTo>
                  <a:lnTo>
                    <a:pt x="2621445" y="1168450"/>
                  </a:lnTo>
                  <a:lnTo>
                    <a:pt x="2622778" y="1167472"/>
                  </a:lnTo>
                  <a:lnTo>
                    <a:pt x="2627680" y="1160983"/>
                  </a:lnTo>
                  <a:lnTo>
                    <a:pt x="2629204" y="1152639"/>
                  </a:lnTo>
                  <a:close/>
                </a:path>
                <a:path w="2849244" h="2593340">
                  <a:moveTo>
                    <a:pt x="2733713" y="1557172"/>
                  </a:moveTo>
                  <a:lnTo>
                    <a:pt x="2354427" y="1557172"/>
                  </a:lnTo>
                  <a:lnTo>
                    <a:pt x="2354427" y="2593060"/>
                  </a:lnTo>
                  <a:lnTo>
                    <a:pt x="2733713" y="2593060"/>
                  </a:lnTo>
                  <a:lnTo>
                    <a:pt x="2733713" y="1557172"/>
                  </a:lnTo>
                  <a:close/>
                </a:path>
                <a:path w="2849244" h="2593340">
                  <a:moveTo>
                    <a:pt x="2742730" y="1194066"/>
                  </a:moveTo>
                  <a:lnTo>
                    <a:pt x="2740215" y="1192745"/>
                  </a:lnTo>
                  <a:lnTo>
                    <a:pt x="2737764" y="1190853"/>
                  </a:lnTo>
                  <a:lnTo>
                    <a:pt x="2734132" y="1190015"/>
                  </a:lnTo>
                  <a:lnTo>
                    <a:pt x="2732595" y="1192745"/>
                  </a:lnTo>
                  <a:lnTo>
                    <a:pt x="2731338" y="1194066"/>
                  </a:lnTo>
                  <a:lnTo>
                    <a:pt x="2733852" y="1195539"/>
                  </a:lnTo>
                  <a:lnTo>
                    <a:pt x="2738678" y="1198397"/>
                  </a:lnTo>
                  <a:lnTo>
                    <a:pt x="2740215" y="1196797"/>
                  </a:lnTo>
                  <a:lnTo>
                    <a:pt x="2741345" y="1195539"/>
                  </a:lnTo>
                  <a:lnTo>
                    <a:pt x="2742730" y="1194066"/>
                  </a:lnTo>
                  <a:close/>
                </a:path>
                <a:path w="2849244" h="2593340">
                  <a:moveTo>
                    <a:pt x="2775724" y="1227505"/>
                  </a:moveTo>
                  <a:lnTo>
                    <a:pt x="2771876" y="1225130"/>
                  </a:lnTo>
                  <a:lnTo>
                    <a:pt x="2769920" y="1223175"/>
                  </a:lnTo>
                  <a:lnTo>
                    <a:pt x="2767825" y="1227010"/>
                  </a:lnTo>
                  <a:lnTo>
                    <a:pt x="2765729" y="1230718"/>
                  </a:lnTo>
                  <a:lnTo>
                    <a:pt x="2763697" y="1234338"/>
                  </a:lnTo>
                  <a:lnTo>
                    <a:pt x="2766009" y="1236713"/>
                  </a:lnTo>
                  <a:lnTo>
                    <a:pt x="2767965" y="1238605"/>
                  </a:lnTo>
                  <a:lnTo>
                    <a:pt x="2769920" y="1240561"/>
                  </a:lnTo>
                  <a:lnTo>
                    <a:pt x="2771876" y="1236713"/>
                  </a:lnTo>
                  <a:lnTo>
                    <a:pt x="2774531" y="1233017"/>
                  </a:lnTo>
                  <a:lnTo>
                    <a:pt x="2775445" y="1228902"/>
                  </a:lnTo>
                  <a:lnTo>
                    <a:pt x="2775724" y="1227505"/>
                  </a:lnTo>
                  <a:close/>
                </a:path>
                <a:path w="2849244" h="2593340">
                  <a:moveTo>
                    <a:pt x="2793962" y="1299464"/>
                  </a:moveTo>
                  <a:lnTo>
                    <a:pt x="2792984" y="1298143"/>
                  </a:lnTo>
                  <a:lnTo>
                    <a:pt x="2786380" y="1293279"/>
                  </a:lnTo>
                  <a:lnTo>
                    <a:pt x="2777896" y="1291755"/>
                  </a:lnTo>
                  <a:lnTo>
                    <a:pt x="2769717" y="1293533"/>
                  </a:lnTo>
                  <a:lnTo>
                    <a:pt x="2764053" y="1298562"/>
                  </a:lnTo>
                  <a:lnTo>
                    <a:pt x="2763215" y="1299959"/>
                  </a:lnTo>
                  <a:lnTo>
                    <a:pt x="2763418" y="1302956"/>
                  </a:lnTo>
                  <a:lnTo>
                    <a:pt x="2764472" y="1304290"/>
                  </a:lnTo>
                  <a:lnTo>
                    <a:pt x="2771063" y="1309103"/>
                  </a:lnTo>
                  <a:lnTo>
                    <a:pt x="2779534" y="1310627"/>
                  </a:lnTo>
                  <a:lnTo>
                    <a:pt x="2787751" y="1308887"/>
                  </a:lnTo>
                  <a:lnTo>
                    <a:pt x="2793542" y="1303934"/>
                  </a:lnTo>
                  <a:lnTo>
                    <a:pt x="2793403" y="1301978"/>
                  </a:lnTo>
                  <a:lnTo>
                    <a:pt x="2793962" y="1299464"/>
                  </a:lnTo>
                  <a:close/>
                </a:path>
                <a:path w="2849244" h="2593340">
                  <a:moveTo>
                    <a:pt x="2813227" y="1326032"/>
                  </a:moveTo>
                  <a:lnTo>
                    <a:pt x="2812211" y="1327111"/>
                  </a:lnTo>
                  <a:lnTo>
                    <a:pt x="2810954" y="1328508"/>
                  </a:lnTo>
                  <a:lnTo>
                    <a:pt x="2813227" y="1326032"/>
                  </a:lnTo>
                  <a:close/>
                </a:path>
                <a:path w="2849244" h="2593340">
                  <a:moveTo>
                    <a:pt x="2849118" y="2271712"/>
                  </a:moveTo>
                  <a:lnTo>
                    <a:pt x="2847162" y="2269833"/>
                  </a:lnTo>
                  <a:lnTo>
                    <a:pt x="2845206" y="2267877"/>
                  </a:lnTo>
                  <a:lnTo>
                    <a:pt x="2842831" y="2265578"/>
                  </a:lnTo>
                  <a:lnTo>
                    <a:pt x="2839199" y="2267597"/>
                  </a:lnTo>
                  <a:lnTo>
                    <a:pt x="2831579" y="2271712"/>
                  </a:lnTo>
                  <a:lnTo>
                    <a:pt x="2833459" y="2273668"/>
                  </a:lnTo>
                  <a:lnTo>
                    <a:pt x="2835910" y="2277440"/>
                  </a:lnTo>
                  <a:lnTo>
                    <a:pt x="2837307" y="2277160"/>
                  </a:lnTo>
                  <a:lnTo>
                    <a:pt x="2841434" y="2276259"/>
                  </a:lnTo>
                  <a:lnTo>
                    <a:pt x="2845206" y="2273668"/>
                  </a:lnTo>
                  <a:lnTo>
                    <a:pt x="2849118" y="2271712"/>
                  </a:lnTo>
                  <a:close/>
                </a:path>
              </a:pathLst>
            </a:custGeom>
            <a:solidFill>
              <a:srgbClr val="65A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03951" y="6006026"/>
              <a:ext cx="2411095" cy="4281170"/>
            </a:xfrm>
            <a:custGeom>
              <a:avLst/>
              <a:gdLst/>
              <a:ahLst/>
              <a:cxnLst/>
              <a:rect l="l" t="t" r="r" b="b"/>
              <a:pathLst>
                <a:path w="2411094" h="4281170">
                  <a:moveTo>
                    <a:pt x="351325" y="4280973"/>
                  </a:moveTo>
                  <a:lnTo>
                    <a:pt x="0" y="4280973"/>
                  </a:lnTo>
                  <a:lnTo>
                    <a:pt x="0" y="3384690"/>
                  </a:lnTo>
                  <a:lnTo>
                    <a:pt x="351325" y="3384690"/>
                  </a:lnTo>
                  <a:lnTo>
                    <a:pt x="351325" y="4280973"/>
                  </a:lnTo>
                  <a:close/>
                </a:path>
                <a:path w="2411094" h="4281170">
                  <a:moveTo>
                    <a:pt x="2124683" y="1246774"/>
                  </a:moveTo>
                  <a:lnTo>
                    <a:pt x="885513" y="1246774"/>
                  </a:lnTo>
                  <a:lnTo>
                    <a:pt x="873976" y="1211652"/>
                  </a:lnTo>
                  <a:lnTo>
                    <a:pt x="848717" y="1129470"/>
                  </a:lnTo>
                  <a:lnTo>
                    <a:pt x="835514" y="1082087"/>
                  </a:lnTo>
                  <a:lnTo>
                    <a:pt x="823506" y="1034407"/>
                  </a:lnTo>
                  <a:lnTo>
                    <a:pt x="813011" y="986431"/>
                  </a:lnTo>
                  <a:lnTo>
                    <a:pt x="804350" y="938162"/>
                  </a:lnTo>
                  <a:lnTo>
                    <a:pt x="797841" y="889599"/>
                  </a:lnTo>
                  <a:lnTo>
                    <a:pt x="793802" y="840745"/>
                  </a:lnTo>
                  <a:lnTo>
                    <a:pt x="793185" y="804798"/>
                  </a:lnTo>
                  <a:lnTo>
                    <a:pt x="793656" y="782991"/>
                  </a:lnTo>
                  <a:lnTo>
                    <a:pt x="797693" y="722274"/>
                  </a:lnTo>
                  <a:lnTo>
                    <a:pt x="807458" y="646421"/>
                  </a:lnTo>
                  <a:lnTo>
                    <a:pt x="815139" y="603525"/>
                  </a:lnTo>
                  <a:lnTo>
                    <a:pt x="825029" y="557692"/>
                  </a:lnTo>
                  <a:lnTo>
                    <a:pt x="837391" y="509206"/>
                  </a:lnTo>
                  <a:lnTo>
                    <a:pt x="852482" y="458347"/>
                  </a:lnTo>
                  <a:lnTo>
                    <a:pt x="870563" y="405400"/>
                  </a:lnTo>
                  <a:lnTo>
                    <a:pt x="891892" y="350646"/>
                  </a:lnTo>
                  <a:lnTo>
                    <a:pt x="916730" y="294368"/>
                  </a:lnTo>
                  <a:lnTo>
                    <a:pt x="945336" y="236848"/>
                  </a:lnTo>
                  <a:lnTo>
                    <a:pt x="977969" y="178368"/>
                  </a:lnTo>
                  <a:lnTo>
                    <a:pt x="1014889" y="119212"/>
                  </a:lnTo>
                  <a:lnTo>
                    <a:pt x="1056355" y="59662"/>
                  </a:lnTo>
                  <a:lnTo>
                    <a:pt x="1102628" y="0"/>
                  </a:lnTo>
                  <a:lnTo>
                    <a:pt x="1099783" y="46620"/>
                  </a:lnTo>
                  <a:lnTo>
                    <a:pt x="1101068" y="94091"/>
                  </a:lnTo>
                  <a:lnTo>
                    <a:pt x="1105667" y="142034"/>
                  </a:lnTo>
                  <a:lnTo>
                    <a:pt x="1112763" y="190068"/>
                  </a:lnTo>
                  <a:lnTo>
                    <a:pt x="1121539" y="237814"/>
                  </a:lnTo>
                  <a:lnTo>
                    <a:pt x="1131178" y="284892"/>
                  </a:lnTo>
                  <a:lnTo>
                    <a:pt x="1140864" y="330923"/>
                  </a:lnTo>
                  <a:lnTo>
                    <a:pt x="1150866" y="379983"/>
                  </a:lnTo>
                  <a:lnTo>
                    <a:pt x="1160471" y="429123"/>
                  </a:lnTo>
                  <a:lnTo>
                    <a:pt x="1169681" y="478339"/>
                  </a:lnTo>
                  <a:lnTo>
                    <a:pt x="1178493" y="527630"/>
                  </a:lnTo>
                  <a:lnTo>
                    <a:pt x="1186908" y="576990"/>
                  </a:lnTo>
                  <a:lnTo>
                    <a:pt x="1194924" y="626418"/>
                  </a:lnTo>
                  <a:lnTo>
                    <a:pt x="1202542" y="675911"/>
                  </a:lnTo>
                  <a:lnTo>
                    <a:pt x="1209760" y="725464"/>
                  </a:lnTo>
                  <a:lnTo>
                    <a:pt x="1216577" y="775075"/>
                  </a:lnTo>
                  <a:lnTo>
                    <a:pt x="1222994" y="824741"/>
                  </a:lnTo>
                  <a:lnTo>
                    <a:pt x="1229010" y="874459"/>
                  </a:lnTo>
                  <a:lnTo>
                    <a:pt x="1233955" y="918014"/>
                  </a:lnTo>
                  <a:lnTo>
                    <a:pt x="1238586" y="961570"/>
                  </a:lnTo>
                  <a:lnTo>
                    <a:pt x="1909566" y="961570"/>
                  </a:lnTo>
                  <a:lnTo>
                    <a:pt x="1903495" y="1013360"/>
                  </a:lnTo>
                  <a:lnTo>
                    <a:pt x="1895522" y="1065502"/>
                  </a:lnTo>
                  <a:lnTo>
                    <a:pt x="1895382" y="1065851"/>
                  </a:lnTo>
                  <a:lnTo>
                    <a:pt x="1895312" y="1066270"/>
                  </a:lnTo>
                  <a:lnTo>
                    <a:pt x="2269501" y="1066270"/>
                  </a:lnTo>
                  <a:lnTo>
                    <a:pt x="2262679" y="1076056"/>
                  </a:lnTo>
                  <a:lnTo>
                    <a:pt x="2237096" y="1110318"/>
                  </a:lnTo>
                  <a:lnTo>
                    <a:pt x="2210408" y="1144209"/>
                  </a:lnTo>
                  <a:lnTo>
                    <a:pt x="2182811" y="1177922"/>
                  </a:lnTo>
                  <a:lnTo>
                    <a:pt x="2154445" y="1211717"/>
                  </a:lnTo>
                  <a:lnTo>
                    <a:pt x="2124683" y="1246774"/>
                  </a:lnTo>
                  <a:close/>
                </a:path>
                <a:path w="2411094" h="4281170">
                  <a:moveTo>
                    <a:pt x="1924589" y="791675"/>
                  </a:moveTo>
                  <a:lnTo>
                    <a:pt x="1556080" y="791675"/>
                  </a:lnTo>
                  <a:lnTo>
                    <a:pt x="1582499" y="747436"/>
                  </a:lnTo>
                  <a:lnTo>
                    <a:pt x="1610417" y="704085"/>
                  </a:lnTo>
                  <a:lnTo>
                    <a:pt x="1639786" y="661657"/>
                  </a:lnTo>
                  <a:lnTo>
                    <a:pt x="1670558" y="620185"/>
                  </a:lnTo>
                  <a:lnTo>
                    <a:pt x="1702684" y="579705"/>
                  </a:lnTo>
                  <a:lnTo>
                    <a:pt x="1736116" y="540249"/>
                  </a:lnTo>
                  <a:lnTo>
                    <a:pt x="1770806" y="501852"/>
                  </a:lnTo>
                  <a:lnTo>
                    <a:pt x="1806705" y="464549"/>
                  </a:lnTo>
                  <a:lnTo>
                    <a:pt x="1843766" y="428373"/>
                  </a:lnTo>
                  <a:lnTo>
                    <a:pt x="1881940" y="393358"/>
                  </a:lnTo>
                  <a:lnTo>
                    <a:pt x="1921179" y="359539"/>
                  </a:lnTo>
                  <a:lnTo>
                    <a:pt x="1961435" y="326950"/>
                  </a:lnTo>
                  <a:lnTo>
                    <a:pt x="2002660" y="295625"/>
                  </a:lnTo>
                  <a:lnTo>
                    <a:pt x="2044804" y="265597"/>
                  </a:lnTo>
                  <a:lnTo>
                    <a:pt x="2087821" y="236902"/>
                  </a:lnTo>
                  <a:lnTo>
                    <a:pt x="2069710" y="280954"/>
                  </a:lnTo>
                  <a:lnTo>
                    <a:pt x="2051122" y="325731"/>
                  </a:lnTo>
                  <a:lnTo>
                    <a:pt x="2032482" y="371110"/>
                  </a:lnTo>
                  <a:lnTo>
                    <a:pt x="2014216" y="416968"/>
                  </a:lnTo>
                  <a:lnTo>
                    <a:pt x="1996746" y="463182"/>
                  </a:lnTo>
                  <a:lnTo>
                    <a:pt x="1980499" y="509630"/>
                  </a:lnTo>
                  <a:lnTo>
                    <a:pt x="1965898" y="556188"/>
                  </a:lnTo>
                  <a:lnTo>
                    <a:pt x="1953368" y="602733"/>
                  </a:lnTo>
                  <a:lnTo>
                    <a:pt x="1943335" y="649143"/>
                  </a:lnTo>
                  <a:lnTo>
                    <a:pt x="1934904" y="700775"/>
                  </a:lnTo>
                  <a:lnTo>
                    <a:pt x="1928433" y="752690"/>
                  </a:lnTo>
                  <a:lnTo>
                    <a:pt x="1924589" y="791675"/>
                  </a:lnTo>
                  <a:close/>
                </a:path>
                <a:path w="2411094" h="4281170">
                  <a:moveTo>
                    <a:pt x="1909566" y="961570"/>
                  </a:moveTo>
                  <a:lnTo>
                    <a:pt x="1238586" y="961570"/>
                  </a:lnTo>
                  <a:lnTo>
                    <a:pt x="1246750" y="910739"/>
                  </a:lnTo>
                  <a:lnTo>
                    <a:pt x="1256472" y="860124"/>
                  </a:lnTo>
                  <a:lnTo>
                    <a:pt x="1267896" y="809510"/>
                  </a:lnTo>
                  <a:lnTo>
                    <a:pt x="1280828" y="759977"/>
                  </a:lnTo>
                  <a:lnTo>
                    <a:pt x="1295581" y="710667"/>
                  </a:lnTo>
                  <a:lnTo>
                    <a:pt x="1312130" y="662013"/>
                  </a:lnTo>
                  <a:lnTo>
                    <a:pt x="1330534" y="614125"/>
                  </a:lnTo>
                  <a:lnTo>
                    <a:pt x="1350853" y="567114"/>
                  </a:lnTo>
                  <a:lnTo>
                    <a:pt x="1373145" y="521090"/>
                  </a:lnTo>
                  <a:lnTo>
                    <a:pt x="1397471" y="476163"/>
                  </a:lnTo>
                  <a:lnTo>
                    <a:pt x="1423890" y="432444"/>
                  </a:lnTo>
                  <a:lnTo>
                    <a:pt x="1452460" y="390043"/>
                  </a:lnTo>
                  <a:lnTo>
                    <a:pt x="1483242" y="349071"/>
                  </a:lnTo>
                  <a:lnTo>
                    <a:pt x="1491891" y="400143"/>
                  </a:lnTo>
                  <a:lnTo>
                    <a:pt x="1501369" y="452169"/>
                  </a:lnTo>
                  <a:lnTo>
                    <a:pt x="1511129" y="504514"/>
                  </a:lnTo>
                  <a:lnTo>
                    <a:pt x="1520624" y="556540"/>
                  </a:lnTo>
                  <a:lnTo>
                    <a:pt x="1529307" y="607612"/>
                  </a:lnTo>
                  <a:lnTo>
                    <a:pt x="1536597" y="653539"/>
                  </a:lnTo>
                  <a:lnTo>
                    <a:pt x="1543637" y="699513"/>
                  </a:lnTo>
                  <a:lnTo>
                    <a:pt x="1550206" y="745552"/>
                  </a:lnTo>
                  <a:lnTo>
                    <a:pt x="1556080" y="791675"/>
                  </a:lnTo>
                  <a:lnTo>
                    <a:pt x="1924589" y="791675"/>
                  </a:lnTo>
                  <a:lnTo>
                    <a:pt x="1923295" y="804798"/>
                  </a:lnTo>
                  <a:lnTo>
                    <a:pt x="1918860" y="857009"/>
                  </a:lnTo>
                  <a:lnTo>
                    <a:pt x="1914501" y="909233"/>
                  </a:lnTo>
                  <a:lnTo>
                    <a:pt x="1909566" y="961570"/>
                  </a:lnTo>
                  <a:close/>
                </a:path>
                <a:path w="2411094" h="4281170">
                  <a:moveTo>
                    <a:pt x="1830653" y="1688401"/>
                  </a:moveTo>
                  <a:lnTo>
                    <a:pt x="784855" y="1688401"/>
                  </a:lnTo>
                  <a:lnTo>
                    <a:pt x="773730" y="1679012"/>
                  </a:lnTo>
                  <a:lnTo>
                    <a:pt x="740957" y="1650360"/>
                  </a:lnTo>
                  <a:lnTo>
                    <a:pt x="713405" y="1623898"/>
                  </a:lnTo>
                  <a:lnTo>
                    <a:pt x="686608" y="1595252"/>
                  </a:lnTo>
                  <a:lnTo>
                    <a:pt x="660680" y="1564490"/>
                  </a:lnTo>
                  <a:lnTo>
                    <a:pt x="635737" y="1531679"/>
                  </a:lnTo>
                  <a:lnTo>
                    <a:pt x="611894" y="1496889"/>
                  </a:lnTo>
                  <a:lnTo>
                    <a:pt x="589265" y="1460187"/>
                  </a:lnTo>
                  <a:lnTo>
                    <a:pt x="567967" y="1421642"/>
                  </a:lnTo>
                  <a:lnTo>
                    <a:pt x="548113" y="1381321"/>
                  </a:lnTo>
                  <a:lnTo>
                    <a:pt x="529819" y="1339292"/>
                  </a:lnTo>
                  <a:lnTo>
                    <a:pt x="513201" y="1295625"/>
                  </a:lnTo>
                  <a:lnTo>
                    <a:pt x="498372" y="1250386"/>
                  </a:lnTo>
                  <a:lnTo>
                    <a:pt x="485448" y="1203644"/>
                  </a:lnTo>
                  <a:lnTo>
                    <a:pt x="474545" y="1155468"/>
                  </a:lnTo>
                  <a:lnTo>
                    <a:pt x="465777" y="1105924"/>
                  </a:lnTo>
                  <a:lnTo>
                    <a:pt x="459259" y="1055082"/>
                  </a:lnTo>
                  <a:lnTo>
                    <a:pt x="455106" y="1003009"/>
                  </a:lnTo>
                  <a:lnTo>
                    <a:pt x="453434" y="949774"/>
                  </a:lnTo>
                  <a:lnTo>
                    <a:pt x="454357" y="895445"/>
                  </a:lnTo>
                  <a:lnTo>
                    <a:pt x="457991" y="840090"/>
                  </a:lnTo>
                  <a:lnTo>
                    <a:pt x="464450" y="783776"/>
                  </a:lnTo>
                  <a:lnTo>
                    <a:pt x="473850" y="726573"/>
                  </a:lnTo>
                  <a:lnTo>
                    <a:pt x="486305" y="668547"/>
                  </a:lnTo>
                  <a:lnTo>
                    <a:pt x="500805" y="720965"/>
                  </a:lnTo>
                  <a:lnTo>
                    <a:pt x="518395" y="770533"/>
                  </a:lnTo>
                  <a:lnTo>
                    <a:pt x="538741" y="817435"/>
                  </a:lnTo>
                  <a:lnTo>
                    <a:pt x="561511" y="861856"/>
                  </a:lnTo>
                  <a:lnTo>
                    <a:pt x="586373" y="903979"/>
                  </a:lnTo>
                  <a:lnTo>
                    <a:pt x="612993" y="943989"/>
                  </a:lnTo>
                  <a:lnTo>
                    <a:pt x="641039" y="982068"/>
                  </a:lnTo>
                  <a:lnTo>
                    <a:pt x="670177" y="1018403"/>
                  </a:lnTo>
                  <a:lnTo>
                    <a:pt x="700076" y="1053175"/>
                  </a:lnTo>
                  <a:lnTo>
                    <a:pt x="730403" y="1086569"/>
                  </a:lnTo>
                  <a:lnTo>
                    <a:pt x="760823" y="1118770"/>
                  </a:lnTo>
                  <a:lnTo>
                    <a:pt x="791006" y="1149961"/>
                  </a:lnTo>
                  <a:lnTo>
                    <a:pt x="851669" y="1211717"/>
                  </a:lnTo>
                  <a:lnTo>
                    <a:pt x="862018" y="1222302"/>
                  </a:lnTo>
                  <a:lnTo>
                    <a:pt x="885513" y="1246774"/>
                  </a:lnTo>
                  <a:lnTo>
                    <a:pt x="2124683" y="1246774"/>
                  </a:lnTo>
                  <a:lnTo>
                    <a:pt x="2096526" y="1279939"/>
                  </a:lnTo>
                  <a:lnTo>
                    <a:pt x="2067256" y="1314885"/>
                  </a:lnTo>
                  <a:lnTo>
                    <a:pt x="2038058" y="1350624"/>
                  </a:lnTo>
                  <a:lnTo>
                    <a:pt x="2009129" y="1387350"/>
                  </a:lnTo>
                  <a:lnTo>
                    <a:pt x="1980665" y="1425259"/>
                  </a:lnTo>
                  <a:lnTo>
                    <a:pt x="1952863" y="1464543"/>
                  </a:lnTo>
                  <a:lnTo>
                    <a:pt x="1925919" y="1505398"/>
                  </a:lnTo>
                  <a:lnTo>
                    <a:pt x="1900030" y="1548017"/>
                  </a:lnTo>
                  <a:lnTo>
                    <a:pt x="1875392" y="1592594"/>
                  </a:lnTo>
                  <a:lnTo>
                    <a:pt x="1852201" y="1639324"/>
                  </a:lnTo>
                  <a:lnTo>
                    <a:pt x="1830653" y="1688401"/>
                  </a:lnTo>
                  <a:close/>
                </a:path>
                <a:path w="2411094" h="4281170">
                  <a:moveTo>
                    <a:pt x="2269501" y="1066270"/>
                  </a:moveTo>
                  <a:lnTo>
                    <a:pt x="1895312" y="1066270"/>
                  </a:lnTo>
                  <a:lnTo>
                    <a:pt x="1926579" y="1040045"/>
                  </a:lnTo>
                  <a:lnTo>
                    <a:pt x="1958599" y="1014670"/>
                  </a:lnTo>
                  <a:lnTo>
                    <a:pt x="1991183" y="990002"/>
                  </a:lnTo>
                  <a:lnTo>
                    <a:pt x="2024141" y="965897"/>
                  </a:lnTo>
                  <a:lnTo>
                    <a:pt x="2065666" y="936308"/>
                  </a:lnTo>
                  <a:lnTo>
                    <a:pt x="2107567" y="907245"/>
                  </a:lnTo>
                  <a:lnTo>
                    <a:pt x="2149837" y="878714"/>
                  </a:lnTo>
                  <a:lnTo>
                    <a:pt x="2192467" y="850719"/>
                  </a:lnTo>
                  <a:lnTo>
                    <a:pt x="2235450" y="823264"/>
                  </a:lnTo>
                  <a:lnTo>
                    <a:pt x="2278779" y="796355"/>
                  </a:lnTo>
                  <a:lnTo>
                    <a:pt x="2322447" y="769995"/>
                  </a:lnTo>
                  <a:lnTo>
                    <a:pt x="2366445" y="744190"/>
                  </a:lnTo>
                  <a:lnTo>
                    <a:pt x="2410767" y="718943"/>
                  </a:lnTo>
                  <a:lnTo>
                    <a:pt x="2403972" y="765286"/>
                  </a:lnTo>
                  <a:lnTo>
                    <a:pt x="2394304" y="809510"/>
                  </a:lnTo>
                  <a:lnTo>
                    <a:pt x="2381959" y="851809"/>
                  </a:lnTo>
                  <a:lnTo>
                    <a:pt x="2367134" y="892378"/>
                  </a:lnTo>
                  <a:lnTo>
                    <a:pt x="2350026" y="931410"/>
                  </a:lnTo>
                  <a:lnTo>
                    <a:pt x="2330829" y="969099"/>
                  </a:lnTo>
                  <a:lnTo>
                    <a:pt x="2309742" y="1005641"/>
                  </a:lnTo>
                  <a:lnTo>
                    <a:pt x="2286960" y="1041228"/>
                  </a:lnTo>
                  <a:lnTo>
                    <a:pt x="2269501" y="1066270"/>
                  </a:lnTo>
                  <a:close/>
                </a:path>
              </a:pathLst>
            </a:custGeom>
            <a:solidFill>
              <a:srgbClr val="498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25970" y="6596886"/>
              <a:ext cx="2637790" cy="3690620"/>
            </a:xfrm>
            <a:custGeom>
              <a:avLst/>
              <a:gdLst/>
              <a:ahLst/>
              <a:cxnLst/>
              <a:rect l="l" t="t" r="r" b="b"/>
              <a:pathLst>
                <a:path w="2637790" h="3690620">
                  <a:moveTo>
                    <a:pt x="2558259" y="2822867"/>
                  </a:moveTo>
                  <a:lnTo>
                    <a:pt x="2556162" y="2819098"/>
                  </a:lnTo>
                  <a:lnTo>
                    <a:pt x="2553995" y="2815328"/>
                  </a:lnTo>
                  <a:lnTo>
                    <a:pt x="2551968" y="2811699"/>
                  </a:lnTo>
                  <a:lnTo>
                    <a:pt x="2554345" y="2809395"/>
                  </a:lnTo>
                  <a:lnTo>
                    <a:pt x="2556302" y="2807441"/>
                  </a:lnTo>
                  <a:lnTo>
                    <a:pt x="2558259" y="2805556"/>
                  </a:lnTo>
                  <a:lnTo>
                    <a:pt x="2560216" y="2809395"/>
                  </a:lnTo>
                  <a:lnTo>
                    <a:pt x="2562873" y="2813095"/>
                  </a:lnTo>
                  <a:lnTo>
                    <a:pt x="2563781" y="2817143"/>
                  </a:lnTo>
                  <a:lnTo>
                    <a:pt x="2564061" y="2818609"/>
                  </a:lnTo>
                  <a:lnTo>
                    <a:pt x="2560216" y="2820912"/>
                  </a:lnTo>
                  <a:lnTo>
                    <a:pt x="2558259" y="2822867"/>
                  </a:lnTo>
                  <a:close/>
                </a:path>
                <a:path w="2637790" h="3690620">
                  <a:moveTo>
                    <a:pt x="340630" y="2580241"/>
                  </a:moveTo>
                  <a:lnTo>
                    <a:pt x="338743" y="2576402"/>
                  </a:lnTo>
                  <a:lnTo>
                    <a:pt x="336087" y="2572702"/>
                  </a:lnTo>
                  <a:lnTo>
                    <a:pt x="335178" y="2568584"/>
                  </a:lnTo>
                  <a:lnTo>
                    <a:pt x="334828" y="2567188"/>
                  </a:lnTo>
                  <a:lnTo>
                    <a:pt x="338743" y="2564815"/>
                  </a:lnTo>
                  <a:lnTo>
                    <a:pt x="340700" y="2562930"/>
                  </a:lnTo>
                  <a:lnTo>
                    <a:pt x="342657" y="2566769"/>
                  </a:lnTo>
                  <a:lnTo>
                    <a:pt x="345244" y="2570469"/>
                  </a:lnTo>
                  <a:lnTo>
                    <a:pt x="346152" y="2574517"/>
                  </a:lnTo>
                  <a:lnTo>
                    <a:pt x="346502" y="2575983"/>
                  </a:lnTo>
                  <a:lnTo>
                    <a:pt x="342657" y="2578286"/>
                  </a:lnTo>
                  <a:lnTo>
                    <a:pt x="340630" y="2580241"/>
                  </a:lnTo>
                  <a:close/>
                </a:path>
                <a:path w="2637790" h="3690620">
                  <a:moveTo>
                    <a:pt x="431223" y="2612419"/>
                  </a:moveTo>
                  <a:lnTo>
                    <a:pt x="419829" y="2606206"/>
                  </a:lnTo>
                  <a:lnTo>
                    <a:pt x="421856" y="2604322"/>
                  </a:lnTo>
                  <a:lnTo>
                    <a:pt x="424232" y="2600483"/>
                  </a:lnTo>
                  <a:lnTo>
                    <a:pt x="425630" y="2600832"/>
                  </a:lnTo>
                  <a:lnTo>
                    <a:pt x="429825" y="2601739"/>
                  </a:lnTo>
                  <a:lnTo>
                    <a:pt x="433529" y="2604322"/>
                  </a:lnTo>
                  <a:lnTo>
                    <a:pt x="437444" y="2606206"/>
                  </a:lnTo>
                  <a:lnTo>
                    <a:pt x="431223" y="2612419"/>
                  </a:lnTo>
                  <a:close/>
                </a:path>
                <a:path w="2637790" h="3690620">
                  <a:moveTo>
                    <a:pt x="2571401" y="3443881"/>
                  </a:moveTo>
                  <a:lnTo>
                    <a:pt x="2569024" y="3440042"/>
                  </a:lnTo>
                  <a:lnTo>
                    <a:pt x="2567067" y="3438157"/>
                  </a:lnTo>
                  <a:lnTo>
                    <a:pt x="2570981" y="3436203"/>
                  </a:lnTo>
                  <a:lnTo>
                    <a:pt x="2574756" y="3433620"/>
                  </a:lnTo>
                  <a:lnTo>
                    <a:pt x="2578880" y="3432713"/>
                  </a:lnTo>
                  <a:lnTo>
                    <a:pt x="2580348" y="3432364"/>
                  </a:lnTo>
                  <a:lnTo>
                    <a:pt x="2582725" y="3436203"/>
                  </a:lnTo>
                  <a:lnTo>
                    <a:pt x="2584682" y="3438157"/>
                  </a:lnTo>
                  <a:lnTo>
                    <a:pt x="2580767" y="3440042"/>
                  </a:lnTo>
                  <a:lnTo>
                    <a:pt x="2576993" y="3442624"/>
                  </a:lnTo>
                  <a:lnTo>
                    <a:pt x="2572869" y="3443532"/>
                  </a:lnTo>
                  <a:lnTo>
                    <a:pt x="2571401" y="3443881"/>
                  </a:lnTo>
                  <a:close/>
                </a:path>
                <a:path w="2637790" h="3690620">
                  <a:moveTo>
                    <a:pt x="2223850" y="3290809"/>
                  </a:moveTo>
                  <a:lnTo>
                    <a:pt x="2221893" y="3286970"/>
                  </a:lnTo>
                  <a:lnTo>
                    <a:pt x="2219306" y="3283270"/>
                  </a:lnTo>
                  <a:lnTo>
                    <a:pt x="2218397" y="3279152"/>
                  </a:lnTo>
                  <a:lnTo>
                    <a:pt x="2218048" y="3277756"/>
                  </a:lnTo>
                  <a:lnTo>
                    <a:pt x="2221893" y="3275383"/>
                  </a:lnTo>
                  <a:lnTo>
                    <a:pt x="2223850" y="3273498"/>
                  </a:lnTo>
                  <a:lnTo>
                    <a:pt x="2225807" y="3277337"/>
                  </a:lnTo>
                  <a:lnTo>
                    <a:pt x="2228463" y="3281037"/>
                  </a:lnTo>
                  <a:lnTo>
                    <a:pt x="2229372" y="3285085"/>
                  </a:lnTo>
                  <a:lnTo>
                    <a:pt x="2229652" y="3286551"/>
                  </a:lnTo>
                  <a:lnTo>
                    <a:pt x="2225807" y="3288854"/>
                  </a:lnTo>
                  <a:lnTo>
                    <a:pt x="2223850" y="3290809"/>
                  </a:lnTo>
                  <a:close/>
                </a:path>
                <a:path w="2637790" h="3690620">
                  <a:moveTo>
                    <a:pt x="340630" y="3360121"/>
                  </a:moveTo>
                  <a:lnTo>
                    <a:pt x="338673" y="3356281"/>
                  </a:lnTo>
                  <a:lnTo>
                    <a:pt x="336087" y="3352582"/>
                  </a:lnTo>
                  <a:lnTo>
                    <a:pt x="335178" y="3348534"/>
                  </a:lnTo>
                  <a:lnTo>
                    <a:pt x="334828" y="3347068"/>
                  </a:lnTo>
                  <a:lnTo>
                    <a:pt x="338673" y="3344695"/>
                  </a:lnTo>
                  <a:lnTo>
                    <a:pt x="340630" y="3342810"/>
                  </a:lnTo>
                  <a:lnTo>
                    <a:pt x="342657" y="3346649"/>
                  </a:lnTo>
                  <a:lnTo>
                    <a:pt x="345244" y="3350348"/>
                  </a:lnTo>
                  <a:lnTo>
                    <a:pt x="346152" y="3354467"/>
                  </a:lnTo>
                  <a:lnTo>
                    <a:pt x="346502" y="3355863"/>
                  </a:lnTo>
                  <a:lnTo>
                    <a:pt x="342657" y="3358236"/>
                  </a:lnTo>
                  <a:lnTo>
                    <a:pt x="340630" y="3360121"/>
                  </a:lnTo>
                  <a:close/>
                </a:path>
                <a:path w="2637790" h="3690620">
                  <a:moveTo>
                    <a:pt x="2620550" y="3430671"/>
                  </a:moveTo>
                  <a:lnTo>
                    <a:pt x="2612842" y="3428747"/>
                  </a:lnTo>
                  <a:lnTo>
                    <a:pt x="2605023" y="3424128"/>
                  </a:lnTo>
                  <a:lnTo>
                    <a:pt x="2608319" y="3414612"/>
                  </a:lnTo>
                  <a:lnTo>
                    <a:pt x="2615028" y="3407890"/>
                  </a:lnTo>
                  <a:lnTo>
                    <a:pt x="2622275" y="3401679"/>
                  </a:lnTo>
                  <a:lnTo>
                    <a:pt x="2627182" y="3393694"/>
                  </a:lnTo>
                  <a:lnTo>
                    <a:pt x="2634164" y="3400851"/>
                  </a:lnTo>
                  <a:lnTo>
                    <a:pt x="2637685" y="3408335"/>
                  </a:lnTo>
                  <a:lnTo>
                    <a:pt x="2637720" y="3415898"/>
                  </a:lnTo>
                  <a:lnTo>
                    <a:pt x="2634242" y="3423290"/>
                  </a:lnTo>
                  <a:lnTo>
                    <a:pt x="2627799" y="3429114"/>
                  </a:lnTo>
                  <a:lnTo>
                    <a:pt x="2620550" y="3430671"/>
                  </a:lnTo>
                  <a:close/>
                </a:path>
                <a:path w="2637790" h="3690620">
                  <a:moveTo>
                    <a:pt x="2266000" y="3042598"/>
                  </a:moveTo>
                  <a:lnTo>
                    <a:pt x="2264742" y="3041272"/>
                  </a:lnTo>
                  <a:lnTo>
                    <a:pt x="2262226" y="3039597"/>
                  </a:lnTo>
                  <a:lnTo>
                    <a:pt x="2263065" y="3035688"/>
                  </a:lnTo>
                  <a:lnTo>
                    <a:pt x="2264742" y="3033106"/>
                  </a:lnTo>
                  <a:lnTo>
                    <a:pt x="2266000" y="3030383"/>
                  </a:lnTo>
                  <a:lnTo>
                    <a:pt x="2267259" y="3031710"/>
                  </a:lnTo>
                  <a:lnTo>
                    <a:pt x="2268517" y="3033106"/>
                  </a:lnTo>
                  <a:lnTo>
                    <a:pt x="2270055" y="3034711"/>
                  </a:lnTo>
                  <a:lnTo>
                    <a:pt x="2268727" y="3037294"/>
                  </a:lnTo>
                  <a:lnTo>
                    <a:pt x="2267398" y="3039946"/>
                  </a:lnTo>
                  <a:lnTo>
                    <a:pt x="2266000" y="3042598"/>
                  </a:lnTo>
                  <a:close/>
                </a:path>
                <a:path w="2637790" h="3690620">
                  <a:moveTo>
                    <a:pt x="436885" y="3150789"/>
                  </a:moveTo>
                  <a:lnTo>
                    <a:pt x="429615" y="3146461"/>
                  </a:lnTo>
                  <a:lnTo>
                    <a:pt x="430873" y="3145135"/>
                  </a:lnTo>
                  <a:lnTo>
                    <a:pt x="432411" y="3142413"/>
                  </a:lnTo>
                  <a:lnTo>
                    <a:pt x="433320" y="3142622"/>
                  </a:lnTo>
                  <a:lnTo>
                    <a:pt x="435976" y="3143320"/>
                  </a:lnTo>
                  <a:lnTo>
                    <a:pt x="438422" y="3145135"/>
                  </a:lnTo>
                  <a:lnTo>
                    <a:pt x="440939" y="3146461"/>
                  </a:lnTo>
                  <a:lnTo>
                    <a:pt x="439681" y="3147858"/>
                  </a:lnTo>
                  <a:lnTo>
                    <a:pt x="436885" y="3150789"/>
                  </a:lnTo>
                  <a:close/>
                </a:path>
                <a:path w="2637790" h="3690620">
                  <a:moveTo>
                    <a:pt x="366983" y="3628992"/>
                  </a:moveTo>
                  <a:lnTo>
                    <a:pt x="364467" y="3628712"/>
                  </a:lnTo>
                  <a:lnTo>
                    <a:pt x="359573" y="3628224"/>
                  </a:lnTo>
                  <a:lnTo>
                    <a:pt x="354191" y="3626130"/>
                  </a:lnTo>
                  <a:lnTo>
                    <a:pt x="350404" y="3622710"/>
                  </a:lnTo>
                  <a:lnTo>
                    <a:pt x="348599" y="3621174"/>
                  </a:lnTo>
                  <a:lnTo>
                    <a:pt x="348459" y="3613845"/>
                  </a:lnTo>
                  <a:lnTo>
                    <a:pt x="350277" y="3611681"/>
                  </a:lnTo>
                  <a:lnTo>
                    <a:pt x="354187" y="3606490"/>
                  </a:lnTo>
                  <a:lnTo>
                    <a:pt x="358175" y="3601246"/>
                  </a:lnTo>
                  <a:lnTo>
                    <a:pt x="362898" y="3596840"/>
                  </a:lnTo>
                  <a:lnTo>
                    <a:pt x="369010" y="3594161"/>
                  </a:lnTo>
                  <a:lnTo>
                    <a:pt x="372502" y="3601076"/>
                  </a:lnTo>
                  <a:lnTo>
                    <a:pt x="373143" y="3608278"/>
                  </a:lnTo>
                  <a:lnTo>
                    <a:pt x="372539" y="3615559"/>
                  </a:lnTo>
                  <a:lnTo>
                    <a:pt x="372301" y="3622779"/>
                  </a:lnTo>
                  <a:lnTo>
                    <a:pt x="372435" y="3624594"/>
                  </a:lnTo>
                  <a:lnTo>
                    <a:pt x="366983" y="3628992"/>
                  </a:lnTo>
                  <a:close/>
                </a:path>
                <a:path w="2637790" h="3690620">
                  <a:moveTo>
                    <a:pt x="452333" y="2652048"/>
                  </a:moveTo>
                  <a:lnTo>
                    <a:pt x="446642" y="2650412"/>
                  </a:lnTo>
                  <a:lnTo>
                    <a:pt x="440939" y="2645504"/>
                  </a:lnTo>
                  <a:lnTo>
                    <a:pt x="446642" y="2640557"/>
                  </a:lnTo>
                  <a:lnTo>
                    <a:pt x="452333" y="2638908"/>
                  </a:lnTo>
                  <a:lnTo>
                    <a:pt x="458023" y="2640557"/>
                  </a:lnTo>
                  <a:lnTo>
                    <a:pt x="463727" y="2645504"/>
                  </a:lnTo>
                  <a:lnTo>
                    <a:pt x="458023" y="2650412"/>
                  </a:lnTo>
                  <a:lnTo>
                    <a:pt x="452333" y="2652048"/>
                  </a:lnTo>
                  <a:close/>
                </a:path>
                <a:path w="2637790" h="3690620">
                  <a:moveTo>
                    <a:pt x="2581746" y="2698622"/>
                  </a:moveTo>
                  <a:lnTo>
                    <a:pt x="2579090" y="2695900"/>
                  </a:lnTo>
                  <a:lnTo>
                    <a:pt x="2578321" y="2690455"/>
                  </a:lnTo>
                  <a:lnTo>
                    <a:pt x="2578670" y="2686407"/>
                  </a:lnTo>
                  <a:lnTo>
                    <a:pt x="2578553" y="2677892"/>
                  </a:lnTo>
                  <a:lnTo>
                    <a:pt x="2577762" y="2674122"/>
                  </a:lnTo>
                  <a:lnTo>
                    <a:pt x="2579859" y="2668329"/>
                  </a:lnTo>
                  <a:lnTo>
                    <a:pt x="2583564" y="2666863"/>
                  </a:lnTo>
                  <a:lnTo>
                    <a:pt x="2587059" y="2665676"/>
                  </a:lnTo>
                  <a:lnTo>
                    <a:pt x="2589785" y="2668468"/>
                  </a:lnTo>
                  <a:lnTo>
                    <a:pt x="2590294" y="2678450"/>
                  </a:lnTo>
                  <a:lnTo>
                    <a:pt x="2590433" y="2682428"/>
                  </a:lnTo>
                  <a:lnTo>
                    <a:pt x="2590494" y="2686407"/>
                  </a:lnTo>
                  <a:lnTo>
                    <a:pt x="2589715" y="2693736"/>
                  </a:lnTo>
                  <a:lnTo>
                    <a:pt x="2589575" y="2695621"/>
                  </a:lnTo>
                  <a:lnTo>
                    <a:pt x="2585241" y="2697366"/>
                  </a:lnTo>
                  <a:lnTo>
                    <a:pt x="2582515" y="2698273"/>
                  </a:lnTo>
                  <a:lnTo>
                    <a:pt x="2581746" y="2698622"/>
                  </a:lnTo>
                  <a:close/>
                </a:path>
                <a:path w="2637790" h="3690620">
                  <a:moveTo>
                    <a:pt x="1342740" y="1097541"/>
                  </a:moveTo>
                  <a:lnTo>
                    <a:pt x="1325824" y="1097541"/>
                  </a:lnTo>
                  <a:lnTo>
                    <a:pt x="1327634" y="1046972"/>
                  </a:lnTo>
                  <a:lnTo>
                    <a:pt x="1329908" y="996410"/>
                  </a:lnTo>
                  <a:lnTo>
                    <a:pt x="1332768" y="945889"/>
                  </a:lnTo>
                  <a:lnTo>
                    <a:pt x="1336337" y="895445"/>
                  </a:lnTo>
                  <a:lnTo>
                    <a:pt x="1340739" y="845111"/>
                  </a:lnTo>
                  <a:lnTo>
                    <a:pt x="1346096" y="794923"/>
                  </a:lnTo>
                  <a:lnTo>
                    <a:pt x="1352532" y="744915"/>
                  </a:lnTo>
                  <a:lnTo>
                    <a:pt x="1360171" y="695121"/>
                  </a:lnTo>
                  <a:lnTo>
                    <a:pt x="1369135" y="645577"/>
                  </a:lnTo>
                  <a:lnTo>
                    <a:pt x="1379547" y="596316"/>
                  </a:lnTo>
                  <a:lnTo>
                    <a:pt x="1391531" y="547374"/>
                  </a:lnTo>
                  <a:lnTo>
                    <a:pt x="1388386" y="543605"/>
                  </a:lnTo>
                  <a:lnTo>
                    <a:pt x="1387057" y="538230"/>
                  </a:lnTo>
                  <a:lnTo>
                    <a:pt x="1387826" y="532297"/>
                  </a:lnTo>
                  <a:lnTo>
                    <a:pt x="1388945" y="523153"/>
                  </a:lnTo>
                  <a:lnTo>
                    <a:pt x="1393209" y="519663"/>
                  </a:lnTo>
                  <a:lnTo>
                    <a:pt x="1399011" y="518407"/>
                  </a:lnTo>
                  <a:lnTo>
                    <a:pt x="1399150" y="517709"/>
                  </a:lnTo>
                  <a:lnTo>
                    <a:pt x="1399290" y="517360"/>
                  </a:lnTo>
                  <a:lnTo>
                    <a:pt x="1413744" y="470177"/>
                  </a:lnTo>
                  <a:lnTo>
                    <a:pt x="1429872" y="423598"/>
                  </a:lnTo>
                  <a:lnTo>
                    <a:pt x="1447631" y="377652"/>
                  </a:lnTo>
                  <a:lnTo>
                    <a:pt x="1466975" y="332370"/>
                  </a:lnTo>
                  <a:lnTo>
                    <a:pt x="1487857" y="287783"/>
                  </a:lnTo>
                  <a:lnTo>
                    <a:pt x="1510234" y="243921"/>
                  </a:lnTo>
                  <a:lnTo>
                    <a:pt x="1534061" y="200815"/>
                  </a:lnTo>
                  <a:lnTo>
                    <a:pt x="1538553" y="241886"/>
                  </a:lnTo>
                  <a:lnTo>
                    <a:pt x="1542160" y="283023"/>
                  </a:lnTo>
                  <a:lnTo>
                    <a:pt x="1544706" y="324238"/>
                  </a:lnTo>
                  <a:lnTo>
                    <a:pt x="1546014" y="365544"/>
                  </a:lnTo>
                  <a:lnTo>
                    <a:pt x="1545550" y="420381"/>
                  </a:lnTo>
                  <a:lnTo>
                    <a:pt x="1542619" y="475044"/>
                  </a:lnTo>
                  <a:lnTo>
                    <a:pt x="1537307" y="529475"/>
                  </a:lnTo>
                  <a:lnTo>
                    <a:pt x="1529696" y="583618"/>
                  </a:lnTo>
                  <a:lnTo>
                    <a:pt x="1519871" y="637417"/>
                  </a:lnTo>
                  <a:lnTo>
                    <a:pt x="1526319" y="647366"/>
                  </a:lnTo>
                  <a:lnTo>
                    <a:pt x="1529202" y="658906"/>
                  </a:lnTo>
                  <a:lnTo>
                    <a:pt x="1528536" y="671758"/>
                  </a:lnTo>
                  <a:lnTo>
                    <a:pt x="1512391" y="671758"/>
                  </a:lnTo>
                  <a:lnTo>
                    <a:pt x="1500097" y="721146"/>
                  </a:lnTo>
                  <a:lnTo>
                    <a:pt x="1486040" y="770118"/>
                  </a:lnTo>
                  <a:lnTo>
                    <a:pt x="1470271" y="818629"/>
                  </a:lnTo>
                  <a:lnTo>
                    <a:pt x="1452846" y="866635"/>
                  </a:lnTo>
                  <a:lnTo>
                    <a:pt x="1433818" y="914091"/>
                  </a:lnTo>
                  <a:lnTo>
                    <a:pt x="1413239" y="960954"/>
                  </a:lnTo>
                  <a:lnTo>
                    <a:pt x="1391165" y="1007180"/>
                  </a:lnTo>
                  <a:lnTo>
                    <a:pt x="1367647" y="1052723"/>
                  </a:lnTo>
                  <a:lnTo>
                    <a:pt x="1342740" y="1097541"/>
                  </a:lnTo>
                  <a:close/>
                </a:path>
                <a:path w="2637790" h="3690620">
                  <a:moveTo>
                    <a:pt x="1590401" y="257982"/>
                  </a:moveTo>
                  <a:lnTo>
                    <a:pt x="1587885" y="253584"/>
                  </a:lnTo>
                  <a:lnTo>
                    <a:pt x="1585788" y="251351"/>
                  </a:lnTo>
                  <a:lnTo>
                    <a:pt x="1589982" y="249117"/>
                  </a:lnTo>
                  <a:lnTo>
                    <a:pt x="1593966" y="246116"/>
                  </a:lnTo>
                  <a:lnTo>
                    <a:pt x="1598370" y="244999"/>
                  </a:lnTo>
                  <a:lnTo>
                    <a:pt x="1599908" y="244650"/>
                  </a:lnTo>
                  <a:lnTo>
                    <a:pt x="1602424" y="249117"/>
                  </a:lnTo>
                  <a:lnTo>
                    <a:pt x="1604521" y="251351"/>
                  </a:lnTo>
                  <a:lnTo>
                    <a:pt x="1600327" y="253584"/>
                  </a:lnTo>
                  <a:lnTo>
                    <a:pt x="1596343" y="256586"/>
                  </a:lnTo>
                  <a:lnTo>
                    <a:pt x="1590401" y="257982"/>
                  </a:lnTo>
                  <a:close/>
                </a:path>
                <a:path w="2637790" h="3690620">
                  <a:moveTo>
                    <a:pt x="1534760" y="1097541"/>
                  </a:moveTo>
                  <a:lnTo>
                    <a:pt x="1528468" y="1097541"/>
                  </a:lnTo>
                  <a:lnTo>
                    <a:pt x="1539460" y="1053358"/>
                  </a:lnTo>
                  <a:lnTo>
                    <a:pt x="1553441" y="1009706"/>
                  </a:lnTo>
                  <a:lnTo>
                    <a:pt x="1569439" y="966590"/>
                  </a:lnTo>
                  <a:lnTo>
                    <a:pt x="1586487" y="924017"/>
                  </a:lnTo>
                  <a:lnTo>
                    <a:pt x="1606419" y="875365"/>
                  </a:lnTo>
                  <a:lnTo>
                    <a:pt x="1626927" y="826861"/>
                  </a:lnTo>
                  <a:lnTo>
                    <a:pt x="1648485" y="778849"/>
                  </a:lnTo>
                  <a:lnTo>
                    <a:pt x="1671565" y="731673"/>
                  </a:lnTo>
                  <a:lnTo>
                    <a:pt x="1696640" y="685678"/>
                  </a:lnTo>
                  <a:lnTo>
                    <a:pt x="1724184" y="641208"/>
                  </a:lnTo>
                  <a:lnTo>
                    <a:pt x="1754670" y="598608"/>
                  </a:lnTo>
                  <a:lnTo>
                    <a:pt x="1781875" y="565518"/>
                  </a:lnTo>
                  <a:lnTo>
                    <a:pt x="1810888" y="534077"/>
                  </a:lnTo>
                  <a:lnTo>
                    <a:pt x="1841449" y="504102"/>
                  </a:lnTo>
                  <a:lnTo>
                    <a:pt x="1873293" y="475410"/>
                  </a:lnTo>
                  <a:lnTo>
                    <a:pt x="1863164" y="525852"/>
                  </a:lnTo>
                  <a:lnTo>
                    <a:pt x="1850641" y="575736"/>
                  </a:lnTo>
                  <a:lnTo>
                    <a:pt x="1835782" y="624972"/>
                  </a:lnTo>
                  <a:lnTo>
                    <a:pt x="1818645" y="673467"/>
                  </a:lnTo>
                  <a:lnTo>
                    <a:pt x="1799280" y="721146"/>
                  </a:lnTo>
                  <a:lnTo>
                    <a:pt x="1777769" y="767869"/>
                  </a:lnTo>
                  <a:lnTo>
                    <a:pt x="1754146" y="813593"/>
                  </a:lnTo>
                  <a:lnTo>
                    <a:pt x="1728477" y="858210"/>
                  </a:lnTo>
                  <a:lnTo>
                    <a:pt x="1700821" y="901629"/>
                  </a:lnTo>
                  <a:lnTo>
                    <a:pt x="1671236" y="943757"/>
                  </a:lnTo>
                  <a:lnTo>
                    <a:pt x="1639779" y="984504"/>
                  </a:lnTo>
                  <a:lnTo>
                    <a:pt x="1606508" y="1023779"/>
                  </a:lnTo>
                  <a:lnTo>
                    <a:pt x="1571482" y="1061488"/>
                  </a:lnTo>
                  <a:lnTo>
                    <a:pt x="1534760" y="1097541"/>
                  </a:lnTo>
                  <a:close/>
                </a:path>
                <a:path w="2637790" h="3690620">
                  <a:moveTo>
                    <a:pt x="1553633" y="570129"/>
                  </a:moveTo>
                  <a:lnTo>
                    <a:pt x="1551396" y="566150"/>
                  </a:lnTo>
                  <a:lnTo>
                    <a:pt x="1549509" y="564196"/>
                  </a:lnTo>
                  <a:lnTo>
                    <a:pt x="1553214" y="562172"/>
                  </a:lnTo>
                  <a:lnTo>
                    <a:pt x="1556779" y="559519"/>
                  </a:lnTo>
                  <a:lnTo>
                    <a:pt x="1560693" y="558612"/>
                  </a:lnTo>
                  <a:lnTo>
                    <a:pt x="1562021" y="558263"/>
                  </a:lnTo>
                  <a:lnTo>
                    <a:pt x="1564328" y="562172"/>
                  </a:lnTo>
                  <a:lnTo>
                    <a:pt x="1566215" y="564196"/>
                  </a:lnTo>
                  <a:lnTo>
                    <a:pt x="1562511" y="566220"/>
                  </a:lnTo>
                  <a:lnTo>
                    <a:pt x="1558876" y="568803"/>
                  </a:lnTo>
                  <a:lnTo>
                    <a:pt x="1553633" y="570129"/>
                  </a:lnTo>
                  <a:close/>
                </a:path>
                <a:path w="2637790" h="3690620">
                  <a:moveTo>
                    <a:pt x="1524274" y="686835"/>
                  </a:moveTo>
                  <a:lnTo>
                    <a:pt x="1520150" y="682578"/>
                  </a:lnTo>
                  <a:lnTo>
                    <a:pt x="1516096" y="677412"/>
                  </a:lnTo>
                  <a:lnTo>
                    <a:pt x="1512391" y="671758"/>
                  </a:lnTo>
                  <a:lnTo>
                    <a:pt x="1528536" y="671758"/>
                  </a:lnTo>
                  <a:lnTo>
                    <a:pt x="1528521" y="672056"/>
                  </a:lnTo>
                  <a:lnTo>
                    <a:pt x="1524274" y="686835"/>
                  </a:lnTo>
                  <a:close/>
                </a:path>
                <a:path w="2637790" h="3690620">
                  <a:moveTo>
                    <a:pt x="1498411" y="941677"/>
                  </a:moveTo>
                  <a:lnTo>
                    <a:pt x="1495824" y="937070"/>
                  </a:lnTo>
                  <a:lnTo>
                    <a:pt x="1493657" y="934766"/>
                  </a:lnTo>
                  <a:lnTo>
                    <a:pt x="1497921" y="932533"/>
                  </a:lnTo>
                  <a:lnTo>
                    <a:pt x="1502046" y="929392"/>
                  </a:lnTo>
                  <a:lnTo>
                    <a:pt x="1506589" y="928345"/>
                  </a:lnTo>
                  <a:lnTo>
                    <a:pt x="1508127" y="927926"/>
                  </a:lnTo>
                  <a:lnTo>
                    <a:pt x="1510713" y="932533"/>
                  </a:lnTo>
                  <a:lnTo>
                    <a:pt x="1512880" y="934766"/>
                  </a:lnTo>
                  <a:lnTo>
                    <a:pt x="1508616" y="937070"/>
                  </a:lnTo>
                  <a:lnTo>
                    <a:pt x="1504492" y="940211"/>
                  </a:lnTo>
                  <a:lnTo>
                    <a:pt x="1499949" y="941258"/>
                  </a:lnTo>
                  <a:lnTo>
                    <a:pt x="1498411" y="941677"/>
                  </a:lnTo>
                  <a:close/>
                </a:path>
                <a:path w="2637790" h="3690620">
                  <a:moveTo>
                    <a:pt x="1689731" y="1003241"/>
                  </a:moveTo>
                  <a:lnTo>
                    <a:pt x="1686656" y="1001705"/>
                  </a:lnTo>
                  <a:lnTo>
                    <a:pt x="1681203" y="999122"/>
                  </a:lnTo>
                  <a:lnTo>
                    <a:pt x="1679246" y="993119"/>
                  </a:lnTo>
                  <a:lnTo>
                    <a:pt x="1691409" y="976577"/>
                  </a:lnTo>
                  <a:lnTo>
                    <a:pt x="1697211" y="977345"/>
                  </a:lnTo>
                  <a:lnTo>
                    <a:pt x="1702803" y="977624"/>
                  </a:lnTo>
                  <a:lnTo>
                    <a:pt x="1711750" y="977973"/>
                  </a:lnTo>
                  <a:lnTo>
                    <a:pt x="1716154" y="983487"/>
                  </a:lnTo>
                  <a:lnTo>
                    <a:pt x="1713218" y="998703"/>
                  </a:lnTo>
                  <a:lnTo>
                    <a:pt x="1711306" y="1001705"/>
                  </a:lnTo>
                  <a:lnTo>
                    <a:pt x="1701405" y="1001705"/>
                  </a:lnTo>
                  <a:lnTo>
                    <a:pt x="1699518" y="1001984"/>
                  </a:lnTo>
                  <a:lnTo>
                    <a:pt x="1693926" y="1001984"/>
                  </a:lnTo>
                  <a:lnTo>
                    <a:pt x="1689731" y="1003241"/>
                  </a:lnTo>
                  <a:close/>
                </a:path>
                <a:path w="2637790" h="3690620">
                  <a:moveTo>
                    <a:pt x="1710283" y="1003310"/>
                  </a:moveTo>
                  <a:lnTo>
                    <a:pt x="1703222" y="1002054"/>
                  </a:lnTo>
                  <a:lnTo>
                    <a:pt x="1701405" y="1001705"/>
                  </a:lnTo>
                  <a:lnTo>
                    <a:pt x="1711306" y="1001705"/>
                  </a:lnTo>
                  <a:lnTo>
                    <a:pt x="1710283" y="1003310"/>
                  </a:lnTo>
                  <a:close/>
                </a:path>
                <a:path w="2637790" h="3690620">
                  <a:moveTo>
                    <a:pt x="1072710" y="1097541"/>
                  </a:moveTo>
                  <a:lnTo>
                    <a:pt x="1036431" y="1097541"/>
                  </a:lnTo>
                  <a:lnTo>
                    <a:pt x="1030274" y="1083567"/>
                  </a:lnTo>
                  <a:lnTo>
                    <a:pt x="1024085" y="1069612"/>
                  </a:lnTo>
                  <a:lnTo>
                    <a:pt x="990963" y="994458"/>
                  </a:lnTo>
                  <a:lnTo>
                    <a:pt x="970886" y="946811"/>
                  </a:lnTo>
                  <a:lnTo>
                    <a:pt x="951447" y="898909"/>
                  </a:lnTo>
                  <a:lnTo>
                    <a:pt x="932636" y="850762"/>
                  </a:lnTo>
                  <a:lnTo>
                    <a:pt x="914444" y="802378"/>
                  </a:lnTo>
                  <a:lnTo>
                    <a:pt x="896862" y="753770"/>
                  </a:lnTo>
                  <a:lnTo>
                    <a:pt x="879882" y="704945"/>
                  </a:lnTo>
                  <a:lnTo>
                    <a:pt x="863494" y="655914"/>
                  </a:lnTo>
                  <a:lnTo>
                    <a:pt x="889433" y="683804"/>
                  </a:lnTo>
                  <a:lnTo>
                    <a:pt x="914566" y="712251"/>
                  </a:lnTo>
                  <a:lnTo>
                    <a:pt x="938664" y="741340"/>
                  </a:lnTo>
                  <a:lnTo>
                    <a:pt x="961496" y="771154"/>
                  </a:lnTo>
                  <a:lnTo>
                    <a:pt x="1006573" y="771154"/>
                  </a:lnTo>
                  <a:lnTo>
                    <a:pt x="1005884" y="772411"/>
                  </a:lnTo>
                  <a:lnTo>
                    <a:pt x="996867" y="780507"/>
                  </a:lnTo>
                  <a:lnTo>
                    <a:pt x="991834" y="780856"/>
                  </a:lnTo>
                  <a:lnTo>
                    <a:pt x="984144" y="781275"/>
                  </a:lnTo>
                  <a:lnTo>
                    <a:pt x="979601" y="785882"/>
                  </a:lnTo>
                  <a:lnTo>
                    <a:pt x="974778" y="789721"/>
                  </a:lnTo>
                  <a:lnTo>
                    <a:pt x="996254" y="823002"/>
                  </a:lnTo>
                  <a:lnTo>
                    <a:pt x="1015469" y="857506"/>
                  </a:lnTo>
                  <a:lnTo>
                    <a:pt x="1032076" y="893385"/>
                  </a:lnTo>
                  <a:lnTo>
                    <a:pt x="1045728" y="930788"/>
                  </a:lnTo>
                  <a:lnTo>
                    <a:pt x="1056589" y="971625"/>
                  </a:lnTo>
                  <a:lnTo>
                    <a:pt x="1064199" y="1013170"/>
                  </a:lnTo>
                  <a:lnTo>
                    <a:pt x="1069320" y="1055211"/>
                  </a:lnTo>
                  <a:lnTo>
                    <a:pt x="1072710" y="1097541"/>
                  </a:lnTo>
                  <a:close/>
                </a:path>
                <a:path w="2637790" h="3690620">
                  <a:moveTo>
                    <a:pt x="1006573" y="771154"/>
                  </a:moveTo>
                  <a:lnTo>
                    <a:pt x="973589" y="771154"/>
                  </a:lnTo>
                  <a:lnTo>
                    <a:pt x="991065" y="744141"/>
                  </a:lnTo>
                  <a:lnTo>
                    <a:pt x="1010288" y="764384"/>
                  </a:lnTo>
                  <a:lnTo>
                    <a:pt x="1006573" y="771154"/>
                  </a:lnTo>
                  <a:close/>
                </a:path>
                <a:path w="2637790" h="3690620">
                  <a:moveTo>
                    <a:pt x="6291" y="3602747"/>
                  </a:moveTo>
                  <a:lnTo>
                    <a:pt x="4333" y="3600862"/>
                  </a:lnTo>
                  <a:lnTo>
                    <a:pt x="2376" y="3598908"/>
                  </a:lnTo>
                  <a:lnTo>
                    <a:pt x="0" y="3596604"/>
                  </a:lnTo>
                  <a:lnTo>
                    <a:pt x="2027" y="3592975"/>
                  </a:lnTo>
                  <a:lnTo>
                    <a:pt x="4194" y="3589205"/>
                  </a:lnTo>
                  <a:lnTo>
                    <a:pt x="6291" y="3585436"/>
                  </a:lnTo>
                  <a:lnTo>
                    <a:pt x="8248" y="3587391"/>
                  </a:lnTo>
                  <a:lnTo>
                    <a:pt x="12092" y="3589694"/>
                  </a:lnTo>
                  <a:lnTo>
                    <a:pt x="11743" y="3591160"/>
                  </a:lnTo>
                  <a:lnTo>
                    <a:pt x="10834" y="3595208"/>
                  </a:lnTo>
                  <a:lnTo>
                    <a:pt x="8248" y="3598908"/>
                  </a:lnTo>
                  <a:lnTo>
                    <a:pt x="6291" y="3602747"/>
                  </a:lnTo>
                  <a:close/>
                </a:path>
                <a:path w="2637790" h="3690620">
                  <a:moveTo>
                    <a:pt x="224908" y="3299708"/>
                  </a:moveTo>
                  <a:lnTo>
                    <a:pt x="219194" y="3298059"/>
                  </a:lnTo>
                  <a:lnTo>
                    <a:pt x="213479" y="3293112"/>
                  </a:lnTo>
                  <a:lnTo>
                    <a:pt x="219194" y="3288165"/>
                  </a:lnTo>
                  <a:lnTo>
                    <a:pt x="224908" y="3286516"/>
                  </a:lnTo>
                  <a:lnTo>
                    <a:pt x="230622" y="3288165"/>
                  </a:lnTo>
                  <a:lnTo>
                    <a:pt x="236337" y="3293112"/>
                  </a:lnTo>
                  <a:lnTo>
                    <a:pt x="230622" y="3298059"/>
                  </a:lnTo>
                  <a:lnTo>
                    <a:pt x="224908" y="3299708"/>
                  </a:lnTo>
                  <a:close/>
                </a:path>
                <a:path w="2637790" h="3690620">
                  <a:moveTo>
                    <a:pt x="36558" y="2971472"/>
                  </a:moveTo>
                  <a:lnTo>
                    <a:pt x="25304" y="2971332"/>
                  </a:lnTo>
                  <a:lnTo>
                    <a:pt x="22088" y="2965050"/>
                  </a:lnTo>
                  <a:lnTo>
                    <a:pt x="21795" y="2964422"/>
                  </a:lnTo>
                  <a:lnTo>
                    <a:pt x="21696" y="2962607"/>
                  </a:lnTo>
                  <a:lnTo>
                    <a:pt x="21739" y="2961979"/>
                  </a:lnTo>
                  <a:lnTo>
                    <a:pt x="22368" y="2961002"/>
                  </a:lnTo>
                  <a:lnTo>
                    <a:pt x="26632" y="2954859"/>
                  </a:lnTo>
                  <a:lnTo>
                    <a:pt x="37816" y="2955139"/>
                  </a:lnTo>
                  <a:lnTo>
                    <a:pt x="41056" y="2961002"/>
                  </a:lnTo>
                  <a:lnTo>
                    <a:pt x="41102" y="2962607"/>
                  </a:lnTo>
                  <a:lnTo>
                    <a:pt x="41451" y="2964422"/>
                  </a:lnTo>
                  <a:lnTo>
                    <a:pt x="36558" y="2971472"/>
                  </a:lnTo>
                  <a:close/>
                </a:path>
                <a:path w="2637790" h="3690620">
                  <a:moveTo>
                    <a:pt x="266325" y="3211934"/>
                  </a:moveTo>
                  <a:lnTo>
                    <a:pt x="263948" y="3210469"/>
                  </a:lnTo>
                  <a:lnTo>
                    <a:pt x="261382" y="3208933"/>
                  </a:lnTo>
                  <a:lnTo>
                    <a:pt x="258985" y="3207537"/>
                  </a:lnTo>
                  <a:lnTo>
                    <a:pt x="260313" y="3206211"/>
                  </a:lnTo>
                  <a:lnTo>
                    <a:pt x="261851" y="3203558"/>
                  </a:lnTo>
                  <a:lnTo>
                    <a:pt x="265416" y="3204396"/>
                  </a:lnTo>
                  <a:lnTo>
                    <a:pt x="267863" y="3206211"/>
                  </a:lnTo>
                  <a:lnTo>
                    <a:pt x="270379" y="3207537"/>
                  </a:lnTo>
                  <a:lnTo>
                    <a:pt x="269055" y="3209003"/>
                  </a:lnTo>
                  <a:lnTo>
                    <a:pt x="267863" y="3210259"/>
                  </a:lnTo>
                  <a:lnTo>
                    <a:pt x="266325" y="3211934"/>
                  </a:lnTo>
                  <a:close/>
                </a:path>
                <a:path w="2637790" h="3690620">
                  <a:moveTo>
                    <a:pt x="65707" y="3434091"/>
                  </a:moveTo>
                  <a:lnTo>
                    <a:pt x="60017" y="3432455"/>
                  </a:lnTo>
                  <a:lnTo>
                    <a:pt x="54313" y="3427548"/>
                  </a:lnTo>
                  <a:lnTo>
                    <a:pt x="60017" y="3422601"/>
                  </a:lnTo>
                  <a:lnTo>
                    <a:pt x="65707" y="3420952"/>
                  </a:lnTo>
                  <a:lnTo>
                    <a:pt x="71397" y="3422601"/>
                  </a:lnTo>
                  <a:lnTo>
                    <a:pt x="77101" y="3427548"/>
                  </a:lnTo>
                  <a:lnTo>
                    <a:pt x="71397" y="3432455"/>
                  </a:lnTo>
                  <a:lnTo>
                    <a:pt x="65707" y="3434091"/>
                  </a:lnTo>
                  <a:close/>
                </a:path>
                <a:path w="2637790" h="3690620">
                  <a:moveTo>
                    <a:pt x="201447" y="3617326"/>
                  </a:moveTo>
                  <a:lnTo>
                    <a:pt x="194720" y="3617068"/>
                  </a:lnTo>
                  <a:lnTo>
                    <a:pt x="188105" y="3616567"/>
                  </a:lnTo>
                  <a:lnTo>
                    <a:pt x="182583" y="3616567"/>
                  </a:lnTo>
                  <a:lnTo>
                    <a:pt x="177969" y="3612309"/>
                  </a:lnTo>
                  <a:lnTo>
                    <a:pt x="179507" y="3604910"/>
                  </a:lnTo>
                  <a:lnTo>
                    <a:pt x="180299" y="3601220"/>
                  </a:lnTo>
                  <a:lnTo>
                    <a:pt x="181045" y="3596953"/>
                  </a:lnTo>
                  <a:lnTo>
                    <a:pt x="183282" y="3594929"/>
                  </a:lnTo>
                  <a:lnTo>
                    <a:pt x="185658" y="3592905"/>
                  </a:lnTo>
                  <a:lnTo>
                    <a:pt x="190971" y="3591369"/>
                  </a:lnTo>
                  <a:lnTo>
                    <a:pt x="193162" y="3592905"/>
                  </a:lnTo>
                  <a:lnTo>
                    <a:pt x="198611" y="3596953"/>
                  </a:lnTo>
                  <a:lnTo>
                    <a:pt x="203693" y="3601220"/>
                  </a:lnTo>
                  <a:lnTo>
                    <a:pt x="213898" y="3610285"/>
                  </a:lnTo>
                  <a:lnTo>
                    <a:pt x="207951" y="3615635"/>
                  </a:lnTo>
                  <a:lnTo>
                    <a:pt x="201447" y="3617326"/>
                  </a:lnTo>
                  <a:close/>
                </a:path>
                <a:path w="2637790" h="3690620">
                  <a:moveTo>
                    <a:pt x="1883149" y="895818"/>
                  </a:moveTo>
                  <a:lnTo>
                    <a:pt x="1880493" y="893235"/>
                  </a:lnTo>
                  <a:lnTo>
                    <a:pt x="1877837" y="890583"/>
                  </a:lnTo>
                  <a:lnTo>
                    <a:pt x="1874621" y="887442"/>
                  </a:lnTo>
                  <a:lnTo>
                    <a:pt x="1877417" y="882486"/>
                  </a:lnTo>
                  <a:lnTo>
                    <a:pt x="1880283" y="877321"/>
                  </a:lnTo>
                  <a:lnTo>
                    <a:pt x="1883149" y="872225"/>
                  </a:lnTo>
                  <a:lnTo>
                    <a:pt x="1885806" y="874878"/>
                  </a:lnTo>
                  <a:lnTo>
                    <a:pt x="1891118" y="878019"/>
                  </a:lnTo>
                  <a:lnTo>
                    <a:pt x="1890699" y="879973"/>
                  </a:lnTo>
                  <a:lnTo>
                    <a:pt x="1889440" y="885557"/>
                  </a:lnTo>
                  <a:lnTo>
                    <a:pt x="1885806" y="890583"/>
                  </a:lnTo>
                  <a:lnTo>
                    <a:pt x="1883149" y="895818"/>
                  </a:lnTo>
                  <a:close/>
                </a:path>
                <a:path w="2637790" h="3690620">
                  <a:moveTo>
                    <a:pt x="1944593" y="605588"/>
                  </a:moveTo>
                  <a:lnTo>
                    <a:pt x="1933618" y="604750"/>
                  </a:lnTo>
                  <a:lnTo>
                    <a:pt x="1924929" y="602843"/>
                  </a:lnTo>
                  <a:lnTo>
                    <a:pt x="1918886" y="598651"/>
                  </a:lnTo>
                  <a:lnTo>
                    <a:pt x="1915806" y="592117"/>
                  </a:lnTo>
                  <a:lnTo>
                    <a:pt x="1916003" y="583182"/>
                  </a:lnTo>
                  <a:lnTo>
                    <a:pt x="1917681" y="574527"/>
                  </a:lnTo>
                  <a:lnTo>
                    <a:pt x="1922294" y="568733"/>
                  </a:lnTo>
                  <a:lnTo>
                    <a:pt x="1933269" y="569571"/>
                  </a:lnTo>
                  <a:lnTo>
                    <a:pt x="1941921" y="571468"/>
                  </a:lnTo>
                  <a:lnTo>
                    <a:pt x="1947861" y="575643"/>
                  </a:lnTo>
                  <a:lnTo>
                    <a:pt x="1950943" y="582174"/>
                  </a:lnTo>
                  <a:lnTo>
                    <a:pt x="1951024" y="591139"/>
                  </a:lnTo>
                  <a:lnTo>
                    <a:pt x="1948507" y="599724"/>
                  </a:lnTo>
                  <a:lnTo>
                    <a:pt x="1944593" y="605588"/>
                  </a:lnTo>
                  <a:close/>
                </a:path>
                <a:path w="2637790" h="3690620">
                  <a:moveTo>
                    <a:pt x="2142974" y="551004"/>
                  </a:moveTo>
                  <a:lnTo>
                    <a:pt x="2134795" y="546188"/>
                  </a:lnTo>
                  <a:lnTo>
                    <a:pt x="2130601" y="543675"/>
                  </a:lnTo>
                  <a:lnTo>
                    <a:pt x="2132698" y="541441"/>
                  </a:lnTo>
                  <a:lnTo>
                    <a:pt x="2135284" y="536904"/>
                  </a:lnTo>
                  <a:lnTo>
                    <a:pt x="2136892" y="537253"/>
                  </a:lnTo>
                  <a:lnTo>
                    <a:pt x="2141436" y="538370"/>
                  </a:lnTo>
                  <a:lnTo>
                    <a:pt x="2145490" y="541441"/>
                  </a:lnTo>
                  <a:lnTo>
                    <a:pt x="2149754" y="543675"/>
                  </a:lnTo>
                  <a:lnTo>
                    <a:pt x="2147587" y="545978"/>
                  </a:lnTo>
                  <a:lnTo>
                    <a:pt x="2145490" y="548282"/>
                  </a:lnTo>
                  <a:lnTo>
                    <a:pt x="2142974" y="551004"/>
                  </a:lnTo>
                  <a:close/>
                </a:path>
                <a:path w="2637790" h="3690620">
                  <a:moveTo>
                    <a:pt x="1790320" y="148954"/>
                  </a:moveTo>
                  <a:lnTo>
                    <a:pt x="1777738" y="148814"/>
                  </a:lnTo>
                  <a:lnTo>
                    <a:pt x="1773543" y="142671"/>
                  </a:lnTo>
                  <a:lnTo>
                    <a:pt x="1772844" y="141764"/>
                  </a:lnTo>
                  <a:lnTo>
                    <a:pt x="1772775" y="139042"/>
                  </a:lnTo>
                  <a:lnTo>
                    <a:pt x="1776200" y="137018"/>
                  </a:lnTo>
                  <a:lnTo>
                    <a:pt x="1779415" y="135761"/>
                  </a:lnTo>
                  <a:lnTo>
                    <a:pt x="1782421" y="134435"/>
                  </a:lnTo>
                  <a:lnTo>
                    <a:pt x="1788083" y="133877"/>
                  </a:lnTo>
                  <a:lnTo>
                    <a:pt x="1793675" y="135482"/>
                  </a:lnTo>
                  <a:lnTo>
                    <a:pt x="1791843" y="142671"/>
                  </a:lnTo>
                  <a:lnTo>
                    <a:pt x="1790320" y="148954"/>
                  </a:lnTo>
                  <a:close/>
                </a:path>
                <a:path w="2637790" h="3690620">
                  <a:moveTo>
                    <a:pt x="1131576" y="635942"/>
                  </a:moveTo>
                  <a:lnTo>
                    <a:pt x="1119324" y="634270"/>
                  </a:lnTo>
                  <a:lnTo>
                    <a:pt x="1100461" y="629320"/>
                  </a:lnTo>
                  <a:lnTo>
                    <a:pt x="1105703" y="623666"/>
                  </a:lnTo>
                  <a:lnTo>
                    <a:pt x="1110946" y="618082"/>
                  </a:lnTo>
                  <a:lnTo>
                    <a:pt x="1116189" y="612428"/>
                  </a:lnTo>
                  <a:lnTo>
                    <a:pt x="1132418" y="611449"/>
                  </a:lnTo>
                  <a:lnTo>
                    <a:pt x="1140908" y="612969"/>
                  </a:lnTo>
                  <a:lnTo>
                    <a:pt x="1144430" y="618494"/>
                  </a:lnTo>
                  <a:lnTo>
                    <a:pt x="1145757" y="629529"/>
                  </a:lnTo>
                  <a:lnTo>
                    <a:pt x="1139594" y="634355"/>
                  </a:lnTo>
                  <a:lnTo>
                    <a:pt x="1131576" y="635942"/>
                  </a:lnTo>
                  <a:close/>
                </a:path>
                <a:path w="2637790" h="3690620">
                  <a:moveTo>
                    <a:pt x="2114873" y="385786"/>
                  </a:moveTo>
                  <a:lnTo>
                    <a:pt x="2113056" y="383832"/>
                  </a:lnTo>
                  <a:lnTo>
                    <a:pt x="2111168" y="381877"/>
                  </a:lnTo>
                  <a:lnTo>
                    <a:pt x="2109001" y="379504"/>
                  </a:lnTo>
                  <a:lnTo>
                    <a:pt x="2110959" y="375805"/>
                  </a:lnTo>
                  <a:lnTo>
                    <a:pt x="2112916" y="371966"/>
                  </a:lnTo>
                  <a:lnTo>
                    <a:pt x="2114873" y="368057"/>
                  </a:lnTo>
                  <a:lnTo>
                    <a:pt x="2116691" y="370081"/>
                  </a:lnTo>
                  <a:lnTo>
                    <a:pt x="2120325" y="372454"/>
                  </a:lnTo>
                  <a:lnTo>
                    <a:pt x="2119207" y="378108"/>
                  </a:lnTo>
                  <a:lnTo>
                    <a:pt x="2116691" y="381877"/>
                  </a:lnTo>
                  <a:lnTo>
                    <a:pt x="2114873" y="385786"/>
                  </a:lnTo>
                  <a:close/>
                </a:path>
                <a:path w="2637790" h="3690620">
                  <a:moveTo>
                    <a:pt x="1356301" y="12215"/>
                  </a:moveTo>
                  <a:lnTo>
                    <a:pt x="1354973" y="9562"/>
                  </a:lnTo>
                  <a:lnTo>
                    <a:pt x="1353575" y="6910"/>
                  </a:lnTo>
                  <a:lnTo>
                    <a:pt x="1352316" y="4327"/>
                  </a:lnTo>
                  <a:lnTo>
                    <a:pt x="1353784" y="2722"/>
                  </a:lnTo>
                  <a:lnTo>
                    <a:pt x="1355042" y="1396"/>
                  </a:lnTo>
                  <a:lnTo>
                    <a:pt x="1356301" y="0"/>
                  </a:lnTo>
                  <a:lnTo>
                    <a:pt x="1357559" y="2722"/>
                  </a:lnTo>
                  <a:lnTo>
                    <a:pt x="1359306" y="5304"/>
                  </a:lnTo>
                  <a:lnTo>
                    <a:pt x="1359866" y="8236"/>
                  </a:lnTo>
                  <a:lnTo>
                    <a:pt x="1360075" y="9213"/>
                  </a:lnTo>
                  <a:lnTo>
                    <a:pt x="1357559" y="10888"/>
                  </a:lnTo>
                  <a:lnTo>
                    <a:pt x="1356301" y="12215"/>
                  </a:lnTo>
                  <a:close/>
                </a:path>
                <a:path w="2637790" h="3690620">
                  <a:moveTo>
                    <a:pt x="603670" y="643001"/>
                  </a:moveTo>
                  <a:lnTo>
                    <a:pt x="601363" y="642442"/>
                  </a:lnTo>
                  <a:lnTo>
                    <a:pt x="599364" y="642442"/>
                  </a:lnTo>
                  <a:lnTo>
                    <a:pt x="594861" y="636800"/>
                  </a:lnTo>
                  <a:lnTo>
                    <a:pt x="593228" y="628631"/>
                  </a:lnTo>
                  <a:lnTo>
                    <a:pt x="594649" y="620212"/>
                  </a:lnTo>
                  <a:lnTo>
                    <a:pt x="599196" y="613685"/>
                  </a:lnTo>
                  <a:lnTo>
                    <a:pt x="600454" y="612707"/>
                  </a:lnTo>
                  <a:lnTo>
                    <a:pt x="603181" y="612498"/>
                  </a:lnTo>
                  <a:lnTo>
                    <a:pt x="604579" y="613266"/>
                  </a:lnTo>
                  <a:lnTo>
                    <a:pt x="609293" y="618908"/>
                  </a:lnTo>
                  <a:lnTo>
                    <a:pt x="610940" y="627043"/>
                  </a:lnTo>
                  <a:lnTo>
                    <a:pt x="609494" y="635479"/>
                  </a:lnTo>
                  <a:lnTo>
                    <a:pt x="604928" y="642023"/>
                  </a:lnTo>
                  <a:lnTo>
                    <a:pt x="604389" y="642442"/>
                  </a:lnTo>
                  <a:lnTo>
                    <a:pt x="601363" y="642442"/>
                  </a:lnTo>
                  <a:lnTo>
                    <a:pt x="599476" y="642582"/>
                  </a:lnTo>
                  <a:lnTo>
                    <a:pt x="604209" y="642582"/>
                  </a:lnTo>
                  <a:lnTo>
                    <a:pt x="603670" y="643001"/>
                  </a:lnTo>
                  <a:close/>
                </a:path>
                <a:path w="2637790" h="3690620">
                  <a:moveTo>
                    <a:pt x="1184343" y="230690"/>
                  </a:moveTo>
                  <a:lnTo>
                    <a:pt x="1182525" y="226990"/>
                  </a:lnTo>
                  <a:lnTo>
                    <a:pt x="1181337" y="223500"/>
                  </a:lnTo>
                  <a:lnTo>
                    <a:pt x="1180079" y="220290"/>
                  </a:lnTo>
                  <a:lnTo>
                    <a:pt x="1179589" y="214217"/>
                  </a:lnTo>
                  <a:lnTo>
                    <a:pt x="1181057" y="208214"/>
                  </a:lnTo>
                  <a:lnTo>
                    <a:pt x="1187488" y="210029"/>
                  </a:lnTo>
                  <a:lnTo>
                    <a:pt x="1193640" y="211844"/>
                  </a:lnTo>
                  <a:lnTo>
                    <a:pt x="1193500" y="225315"/>
                  </a:lnTo>
                  <a:lnTo>
                    <a:pt x="1187768" y="229852"/>
                  </a:lnTo>
                  <a:lnTo>
                    <a:pt x="1186929" y="230550"/>
                  </a:lnTo>
                  <a:lnTo>
                    <a:pt x="1184343" y="230690"/>
                  </a:lnTo>
                  <a:close/>
                </a:path>
                <a:path w="2637790" h="3690620">
                  <a:moveTo>
                    <a:pt x="2307322" y="229357"/>
                  </a:moveTo>
                  <a:lnTo>
                    <a:pt x="2288260" y="229357"/>
                  </a:lnTo>
                  <a:lnTo>
                    <a:pt x="2297876" y="228718"/>
                  </a:lnTo>
                  <a:lnTo>
                    <a:pt x="2307322" y="229357"/>
                  </a:lnTo>
                  <a:close/>
                </a:path>
                <a:path w="2637790" h="3690620">
                  <a:moveTo>
                    <a:pt x="2288788" y="304399"/>
                  </a:moveTo>
                  <a:lnTo>
                    <a:pt x="2269759" y="291499"/>
                  </a:lnTo>
                  <a:lnTo>
                    <a:pt x="2261535" y="281504"/>
                  </a:lnTo>
                  <a:lnTo>
                    <a:pt x="2262395" y="269259"/>
                  </a:lnTo>
                  <a:lnTo>
                    <a:pt x="2270614" y="249606"/>
                  </a:lnTo>
                  <a:lnTo>
                    <a:pt x="2272152" y="246255"/>
                  </a:lnTo>
                  <a:lnTo>
                    <a:pt x="2271523" y="241928"/>
                  </a:lnTo>
                  <a:lnTo>
                    <a:pt x="2274179" y="235087"/>
                  </a:lnTo>
                  <a:lnTo>
                    <a:pt x="2276695" y="232295"/>
                  </a:lnTo>
                  <a:lnTo>
                    <a:pt x="2278723" y="229224"/>
                  </a:lnTo>
                  <a:lnTo>
                    <a:pt x="2288260" y="229357"/>
                  </a:lnTo>
                  <a:lnTo>
                    <a:pt x="2307387" y="229361"/>
                  </a:lnTo>
                  <a:lnTo>
                    <a:pt x="2316609" y="233342"/>
                  </a:lnTo>
                  <a:lnTo>
                    <a:pt x="2309951" y="245756"/>
                  </a:lnTo>
                  <a:lnTo>
                    <a:pt x="2307644" y="253602"/>
                  </a:lnTo>
                  <a:lnTo>
                    <a:pt x="2309610" y="260218"/>
                  </a:lnTo>
                  <a:lnTo>
                    <a:pt x="2315770" y="268940"/>
                  </a:lnTo>
                  <a:lnTo>
                    <a:pt x="2288788" y="304399"/>
                  </a:lnTo>
                  <a:close/>
                </a:path>
                <a:path w="2637790" h="3690620">
                  <a:moveTo>
                    <a:pt x="1248652" y="1097541"/>
                  </a:moveTo>
                  <a:lnTo>
                    <a:pt x="1210835" y="1097541"/>
                  </a:lnTo>
                  <a:lnTo>
                    <a:pt x="1207527" y="1045024"/>
                  </a:lnTo>
                  <a:lnTo>
                    <a:pt x="1204384" y="992470"/>
                  </a:lnTo>
                  <a:lnTo>
                    <a:pt x="1201509" y="939891"/>
                  </a:lnTo>
                  <a:lnTo>
                    <a:pt x="1199009" y="887297"/>
                  </a:lnTo>
                  <a:lnTo>
                    <a:pt x="1196987" y="834698"/>
                  </a:lnTo>
                  <a:lnTo>
                    <a:pt x="1195549" y="782106"/>
                  </a:lnTo>
                  <a:lnTo>
                    <a:pt x="1194799" y="729531"/>
                  </a:lnTo>
                  <a:lnTo>
                    <a:pt x="1194842" y="676983"/>
                  </a:lnTo>
                  <a:lnTo>
                    <a:pt x="1195784" y="624474"/>
                  </a:lnTo>
                  <a:lnTo>
                    <a:pt x="1197728" y="572013"/>
                  </a:lnTo>
                  <a:lnTo>
                    <a:pt x="1200780" y="519612"/>
                  </a:lnTo>
                  <a:lnTo>
                    <a:pt x="1205044" y="467282"/>
                  </a:lnTo>
                  <a:lnTo>
                    <a:pt x="1210626" y="415033"/>
                  </a:lnTo>
                  <a:lnTo>
                    <a:pt x="1216497" y="370919"/>
                  </a:lnTo>
                  <a:lnTo>
                    <a:pt x="1221340" y="419788"/>
                  </a:lnTo>
                  <a:lnTo>
                    <a:pt x="1225800" y="468692"/>
                  </a:lnTo>
                  <a:lnTo>
                    <a:pt x="1229879" y="517630"/>
                  </a:lnTo>
                  <a:lnTo>
                    <a:pt x="1233574" y="566597"/>
                  </a:lnTo>
                  <a:lnTo>
                    <a:pt x="1236885" y="615591"/>
                  </a:lnTo>
                  <a:lnTo>
                    <a:pt x="1239811" y="664608"/>
                  </a:lnTo>
                  <a:lnTo>
                    <a:pt x="1242352" y="713647"/>
                  </a:lnTo>
                  <a:lnTo>
                    <a:pt x="1244507" y="762704"/>
                  </a:lnTo>
                  <a:lnTo>
                    <a:pt x="1246275" y="811777"/>
                  </a:lnTo>
                  <a:lnTo>
                    <a:pt x="1247655" y="860862"/>
                  </a:lnTo>
                  <a:lnTo>
                    <a:pt x="1248646" y="909956"/>
                  </a:lnTo>
                  <a:lnTo>
                    <a:pt x="1249248" y="959056"/>
                  </a:lnTo>
                  <a:lnTo>
                    <a:pt x="1249460" y="1008161"/>
                  </a:lnTo>
                  <a:lnTo>
                    <a:pt x="1249281" y="1057266"/>
                  </a:lnTo>
                  <a:lnTo>
                    <a:pt x="1249045" y="1077403"/>
                  </a:lnTo>
                  <a:lnTo>
                    <a:pt x="1248878" y="1087479"/>
                  </a:lnTo>
                  <a:lnTo>
                    <a:pt x="1248652" y="1097541"/>
                  </a:lnTo>
                  <a:close/>
                </a:path>
                <a:path w="2637790" h="3690620">
                  <a:moveTo>
                    <a:pt x="970723" y="3690113"/>
                  </a:moveTo>
                  <a:lnTo>
                    <a:pt x="591437" y="3690113"/>
                  </a:lnTo>
                  <a:lnTo>
                    <a:pt x="591437" y="2654229"/>
                  </a:lnTo>
                  <a:lnTo>
                    <a:pt x="970723" y="2654229"/>
                  </a:lnTo>
                  <a:lnTo>
                    <a:pt x="970723" y="2709651"/>
                  </a:lnTo>
                  <a:lnTo>
                    <a:pt x="815052" y="2709651"/>
                  </a:lnTo>
                  <a:lnTo>
                    <a:pt x="810538" y="2710654"/>
                  </a:lnTo>
                  <a:lnTo>
                    <a:pt x="794099" y="2710654"/>
                  </a:lnTo>
                  <a:lnTo>
                    <a:pt x="782614" y="2711506"/>
                  </a:lnTo>
                  <a:lnTo>
                    <a:pt x="771783" y="2719772"/>
                  </a:lnTo>
                  <a:lnTo>
                    <a:pt x="780895" y="2723754"/>
                  </a:lnTo>
                  <a:lnTo>
                    <a:pt x="790098" y="2727598"/>
                  </a:lnTo>
                  <a:lnTo>
                    <a:pt x="798934" y="2731874"/>
                  </a:lnTo>
                  <a:lnTo>
                    <a:pt x="806944" y="2737152"/>
                  </a:lnTo>
                  <a:lnTo>
                    <a:pt x="816456" y="2743242"/>
                  </a:lnTo>
                  <a:lnTo>
                    <a:pt x="825319" y="2745406"/>
                  </a:lnTo>
                  <a:lnTo>
                    <a:pt x="970723" y="2745406"/>
                  </a:lnTo>
                  <a:lnTo>
                    <a:pt x="970723" y="2953812"/>
                  </a:lnTo>
                  <a:lnTo>
                    <a:pt x="922561" y="2953812"/>
                  </a:lnTo>
                  <a:lnTo>
                    <a:pt x="915501" y="2955278"/>
                  </a:lnTo>
                  <a:lnTo>
                    <a:pt x="909000" y="2960862"/>
                  </a:lnTo>
                  <a:lnTo>
                    <a:pt x="909798" y="2962956"/>
                  </a:lnTo>
                  <a:lnTo>
                    <a:pt x="799674" y="2962956"/>
                  </a:lnTo>
                  <a:lnTo>
                    <a:pt x="798384" y="2964003"/>
                  </a:lnTo>
                  <a:lnTo>
                    <a:pt x="764819" y="2964003"/>
                  </a:lnTo>
                  <a:lnTo>
                    <a:pt x="760812" y="2964038"/>
                  </a:lnTo>
                  <a:lnTo>
                    <a:pt x="756405" y="2968889"/>
                  </a:lnTo>
                  <a:lnTo>
                    <a:pt x="755566" y="2970215"/>
                  </a:lnTo>
                  <a:lnTo>
                    <a:pt x="761298" y="2975451"/>
                  </a:lnTo>
                  <a:lnTo>
                    <a:pt x="764024" y="2978871"/>
                  </a:lnTo>
                  <a:lnTo>
                    <a:pt x="771853" y="2978871"/>
                  </a:lnTo>
                  <a:lnTo>
                    <a:pt x="771825" y="2998021"/>
                  </a:lnTo>
                  <a:lnTo>
                    <a:pt x="772133" y="3004348"/>
                  </a:lnTo>
                  <a:lnTo>
                    <a:pt x="772273" y="3006512"/>
                  </a:lnTo>
                  <a:lnTo>
                    <a:pt x="776257" y="3010490"/>
                  </a:lnTo>
                  <a:lnTo>
                    <a:pt x="970723" y="3010490"/>
                  </a:lnTo>
                  <a:lnTo>
                    <a:pt x="970723" y="3016423"/>
                  </a:lnTo>
                  <a:lnTo>
                    <a:pt x="916969" y="3016423"/>
                  </a:lnTo>
                  <a:lnTo>
                    <a:pt x="914592" y="3020262"/>
                  </a:lnTo>
                  <a:lnTo>
                    <a:pt x="912705" y="3022147"/>
                  </a:lnTo>
                  <a:lnTo>
                    <a:pt x="924029" y="3028359"/>
                  </a:lnTo>
                  <a:lnTo>
                    <a:pt x="970723" y="3028359"/>
                  </a:lnTo>
                  <a:lnTo>
                    <a:pt x="970723" y="3690113"/>
                  </a:lnTo>
                  <a:close/>
                </a:path>
                <a:path w="2637790" h="3690620">
                  <a:moveTo>
                    <a:pt x="970723" y="2745406"/>
                  </a:moveTo>
                  <a:lnTo>
                    <a:pt x="825319" y="2745406"/>
                  </a:lnTo>
                  <a:lnTo>
                    <a:pt x="833907" y="2743356"/>
                  </a:lnTo>
                  <a:lnTo>
                    <a:pt x="842594" y="2736803"/>
                  </a:lnTo>
                  <a:lnTo>
                    <a:pt x="815052" y="2709651"/>
                  </a:lnTo>
                  <a:lnTo>
                    <a:pt x="970723" y="2709651"/>
                  </a:lnTo>
                  <a:lnTo>
                    <a:pt x="970723" y="2745406"/>
                  </a:lnTo>
                  <a:close/>
                </a:path>
                <a:path w="2637790" h="3690620">
                  <a:moveTo>
                    <a:pt x="805244" y="2711831"/>
                  </a:moveTo>
                  <a:lnTo>
                    <a:pt x="794099" y="2710654"/>
                  </a:lnTo>
                  <a:lnTo>
                    <a:pt x="810538" y="2710654"/>
                  </a:lnTo>
                  <a:lnTo>
                    <a:pt x="805244" y="2711831"/>
                  </a:lnTo>
                  <a:close/>
                </a:path>
                <a:path w="2637790" h="3690620">
                  <a:moveTo>
                    <a:pt x="970723" y="2981314"/>
                  </a:moveTo>
                  <a:lnTo>
                    <a:pt x="924448" y="2981314"/>
                  </a:lnTo>
                  <a:lnTo>
                    <a:pt x="930879" y="2975590"/>
                  </a:lnTo>
                  <a:lnTo>
                    <a:pt x="932246" y="2968889"/>
                  </a:lnTo>
                  <a:lnTo>
                    <a:pt x="932369" y="2967982"/>
                  </a:lnTo>
                  <a:lnTo>
                    <a:pt x="922561" y="2953812"/>
                  </a:lnTo>
                  <a:lnTo>
                    <a:pt x="970723" y="2953812"/>
                  </a:lnTo>
                  <a:lnTo>
                    <a:pt x="970723" y="2981314"/>
                  </a:lnTo>
                  <a:close/>
                </a:path>
                <a:path w="2637790" h="3690620">
                  <a:moveTo>
                    <a:pt x="923139" y="2979918"/>
                  </a:moveTo>
                  <a:lnTo>
                    <a:pt x="795620" y="2979918"/>
                  </a:lnTo>
                  <a:lnTo>
                    <a:pt x="800443" y="2975939"/>
                  </a:lnTo>
                  <a:lnTo>
                    <a:pt x="803029" y="2972170"/>
                  </a:lnTo>
                  <a:lnTo>
                    <a:pt x="805476" y="2967772"/>
                  </a:lnTo>
                  <a:lnTo>
                    <a:pt x="801701" y="2964911"/>
                  </a:lnTo>
                  <a:lnTo>
                    <a:pt x="799674" y="2962956"/>
                  </a:lnTo>
                  <a:lnTo>
                    <a:pt x="909798" y="2962956"/>
                  </a:lnTo>
                  <a:lnTo>
                    <a:pt x="911453" y="2967297"/>
                  </a:lnTo>
                  <a:lnTo>
                    <a:pt x="915466" y="2972292"/>
                  </a:lnTo>
                  <a:lnTo>
                    <a:pt x="920108" y="2976685"/>
                  </a:lnTo>
                  <a:lnTo>
                    <a:pt x="923139" y="2979918"/>
                  </a:lnTo>
                  <a:close/>
                </a:path>
                <a:path w="2637790" h="3690620">
                  <a:moveTo>
                    <a:pt x="789468" y="2978871"/>
                  </a:moveTo>
                  <a:lnTo>
                    <a:pt x="771853" y="2978871"/>
                  </a:lnTo>
                  <a:lnTo>
                    <a:pt x="771962" y="2975939"/>
                  </a:lnTo>
                  <a:lnTo>
                    <a:pt x="772902" y="2972938"/>
                  </a:lnTo>
                  <a:lnTo>
                    <a:pt x="771713" y="2971263"/>
                  </a:lnTo>
                  <a:lnTo>
                    <a:pt x="768447" y="2967005"/>
                  </a:lnTo>
                  <a:lnTo>
                    <a:pt x="764819" y="2964003"/>
                  </a:lnTo>
                  <a:lnTo>
                    <a:pt x="798384" y="2964003"/>
                  </a:lnTo>
                  <a:lnTo>
                    <a:pt x="796319" y="2965679"/>
                  </a:lnTo>
                  <a:lnTo>
                    <a:pt x="792404" y="2967982"/>
                  </a:lnTo>
                  <a:lnTo>
                    <a:pt x="788420" y="2972868"/>
                  </a:lnTo>
                  <a:lnTo>
                    <a:pt x="789361" y="2975939"/>
                  </a:lnTo>
                  <a:lnTo>
                    <a:pt x="789468" y="2978871"/>
                  </a:lnTo>
                  <a:close/>
                </a:path>
                <a:path w="2637790" h="3690620">
                  <a:moveTo>
                    <a:pt x="970723" y="3010490"/>
                  </a:moveTo>
                  <a:lnTo>
                    <a:pt x="776257" y="3010490"/>
                  </a:lnTo>
                  <a:lnTo>
                    <a:pt x="777515" y="3010141"/>
                  </a:lnTo>
                  <a:lnTo>
                    <a:pt x="781709" y="3009094"/>
                  </a:lnTo>
                  <a:lnTo>
                    <a:pt x="788420" y="3006931"/>
                  </a:lnTo>
                  <a:lnTo>
                    <a:pt x="788909" y="3004278"/>
                  </a:lnTo>
                  <a:lnTo>
                    <a:pt x="789616" y="2998021"/>
                  </a:lnTo>
                  <a:lnTo>
                    <a:pt x="789738" y="2991609"/>
                  </a:lnTo>
                  <a:lnTo>
                    <a:pt x="789587" y="2985245"/>
                  </a:lnTo>
                  <a:lnTo>
                    <a:pt x="789468" y="2978871"/>
                  </a:lnTo>
                  <a:lnTo>
                    <a:pt x="792055" y="2978871"/>
                  </a:lnTo>
                  <a:lnTo>
                    <a:pt x="795620" y="2979918"/>
                  </a:lnTo>
                  <a:lnTo>
                    <a:pt x="923139" y="2979918"/>
                  </a:lnTo>
                  <a:lnTo>
                    <a:pt x="924448" y="2981314"/>
                  </a:lnTo>
                  <a:lnTo>
                    <a:pt x="970723" y="2981314"/>
                  </a:lnTo>
                  <a:lnTo>
                    <a:pt x="970723" y="3010490"/>
                  </a:lnTo>
                  <a:close/>
                </a:path>
                <a:path w="2637790" h="3690620">
                  <a:moveTo>
                    <a:pt x="970723" y="3028359"/>
                  </a:moveTo>
                  <a:lnTo>
                    <a:pt x="924029" y="3028359"/>
                  </a:lnTo>
                  <a:lnTo>
                    <a:pt x="930250" y="3022147"/>
                  </a:lnTo>
                  <a:lnTo>
                    <a:pt x="926336" y="3020262"/>
                  </a:lnTo>
                  <a:lnTo>
                    <a:pt x="922561" y="3017680"/>
                  </a:lnTo>
                  <a:lnTo>
                    <a:pt x="918437" y="3016772"/>
                  </a:lnTo>
                  <a:lnTo>
                    <a:pt x="916969" y="3016423"/>
                  </a:lnTo>
                  <a:lnTo>
                    <a:pt x="970723" y="3016423"/>
                  </a:lnTo>
                  <a:lnTo>
                    <a:pt x="970723" y="3028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62197" y="8901659"/>
              <a:ext cx="4029074" cy="109537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735481" y="1257300"/>
            <a:ext cx="12729365" cy="483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6830" marR="917575" algn="ctr">
              <a:lnSpc>
                <a:spcPct val="116599"/>
              </a:lnSpc>
              <a:spcBef>
                <a:spcPts val="4220"/>
              </a:spcBef>
            </a:pPr>
            <a:r>
              <a:rPr sz="5200" b="1" spc="-95" dirty="0" err="1" smtClean="0">
                <a:solidFill>
                  <a:srgbClr val="FFFFFF"/>
                </a:solidFill>
                <a:latin typeface="Tahoma"/>
                <a:cs typeface="Tahoma"/>
              </a:rPr>
              <a:t>PROFRA</a:t>
            </a:r>
            <a:r>
              <a:rPr sz="5200" b="1" spc="-95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5200" b="1" spc="-20" dirty="0">
                <a:solidFill>
                  <a:srgbClr val="FFFFFF"/>
                </a:solidFill>
                <a:latin typeface="Tahoma"/>
                <a:cs typeface="Tahoma"/>
              </a:rPr>
              <a:t>DIANA </a:t>
            </a:r>
            <a:r>
              <a:rPr sz="5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b="1" spc="-3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200" b="1" spc="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5200" b="1" spc="-7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5200" b="1" spc="-7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5200" b="1" spc="2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5200" b="1" spc="-7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5200" b="1" spc="-3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200" b="1" spc="-1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200" b="1" spc="1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52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b="1" spc="-10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5200" b="1" spc="-3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200" b="1" spc="-26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200" b="1" spc="-1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5200" b="1" spc="130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5200" b="1" spc="-110" dirty="0" err="1" smtClean="0">
                <a:solidFill>
                  <a:srgbClr val="FFFFFF"/>
                </a:solidFill>
                <a:latin typeface="Tahoma"/>
                <a:cs typeface="Tahoma"/>
              </a:rPr>
              <a:t>OROCIO</a:t>
            </a:r>
            <a:endParaRPr lang="es-MX" sz="5200" b="1" spc="-11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306830" marR="917575" algn="ctr">
              <a:lnSpc>
                <a:spcPct val="116599"/>
              </a:lnSpc>
              <a:spcBef>
                <a:spcPts val="4220"/>
              </a:spcBef>
            </a:pPr>
            <a:endParaRPr lang="es-MX" sz="5200" b="1" spc="-1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306830" marR="917575" algn="ctr">
              <a:lnSpc>
                <a:spcPct val="116599"/>
              </a:lnSpc>
              <a:spcBef>
                <a:spcPts val="4220"/>
              </a:spcBef>
            </a:pPr>
            <a:r>
              <a:rPr lang="es-MX" sz="5200" b="1" dirty="0" smtClean="0">
                <a:solidFill>
                  <a:schemeClr val="bg1"/>
                </a:solidFill>
                <a:latin typeface="Tahoma"/>
                <a:cs typeface="Tahoma"/>
              </a:rPr>
              <a:t>diana_elio@Hotmail.com</a:t>
            </a:r>
            <a:endParaRPr lang="es-MX" sz="5200" b="1" spc="-110" dirty="0" smtClean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469" y="356138"/>
            <a:ext cx="1933574" cy="122872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22658" y="254442"/>
            <a:ext cx="1076324" cy="156209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469" y="9047688"/>
            <a:ext cx="866774" cy="94297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4101" y="9256175"/>
            <a:ext cx="2400299" cy="65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33930"/>
            <a:ext cx="18288000" cy="8319770"/>
            <a:chOff x="0" y="1967269"/>
            <a:chExt cx="18288000" cy="8319770"/>
          </a:xfrm>
        </p:grpSpPr>
        <p:sp>
          <p:nvSpPr>
            <p:cNvPr id="3" name="object 3"/>
            <p:cNvSpPr/>
            <p:nvPr/>
          </p:nvSpPr>
          <p:spPr>
            <a:xfrm>
              <a:off x="0" y="6394131"/>
              <a:ext cx="18288000" cy="3893185"/>
            </a:xfrm>
            <a:custGeom>
              <a:avLst/>
              <a:gdLst/>
              <a:ahLst/>
              <a:cxnLst/>
              <a:rect l="l" t="t" r="r" b="b"/>
              <a:pathLst>
                <a:path w="18288000" h="3893184">
                  <a:moveTo>
                    <a:pt x="18287998" y="3892868"/>
                  </a:moveTo>
                  <a:lnTo>
                    <a:pt x="0" y="389286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3892868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40150" y="6764227"/>
              <a:ext cx="2948305" cy="3522979"/>
            </a:xfrm>
            <a:custGeom>
              <a:avLst/>
              <a:gdLst/>
              <a:ahLst/>
              <a:cxnLst/>
              <a:rect l="l" t="t" r="r" b="b"/>
              <a:pathLst>
                <a:path w="2948305" h="3522979">
                  <a:moveTo>
                    <a:pt x="2485297" y="194429"/>
                  </a:moveTo>
                  <a:lnTo>
                    <a:pt x="1084580" y="194429"/>
                  </a:lnTo>
                  <a:lnTo>
                    <a:pt x="1084580" y="0"/>
                  </a:lnTo>
                  <a:lnTo>
                    <a:pt x="2485297" y="0"/>
                  </a:lnTo>
                  <a:lnTo>
                    <a:pt x="2485297" y="194429"/>
                  </a:lnTo>
                  <a:close/>
                </a:path>
                <a:path w="2948305" h="3522979">
                  <a:moveTo>
                    <a:pt x="2270263" y="1123786"/>
                  </a:moveTo>
                  <a:lnTo>
                    <a:pt x="1279514" y="1123786"/>
                  </a:lnTo>
                  <a:lnTo>
                    <a:pt x="1105023" y="194514"/>
                  </a:lnTo>
                  <a:lnTo>
                    <a:pt x="2444839" y="194429"/>
                  </a:lnTo>
                  <a:lnTo>
                    <a:pt x="2270263" y="1123786"/>
                  </a:lnTo>
                  <a:close/>
                </a:path>
                <a:path w="2948305" h="3522979">
                  <a:moveTo>
                    <a:pt x="2298147" y="1247358"/>
                  </a:moveTo>
                  <a:lnTo>
                    <a:pt x="1251630" y="1247358"/>
                  </a:lnTo>
                  <a:lnTo>
                    <a:pt x="1229845" y="1244555"/>
                  </a:lnTo>
                  <a:lnTo>
                    <a:pt x="1209760" y="1236490"/>
                  </a:lnTo>
                  <a:lnTo>
                    <a:pt x="1192306" y="1223675"/>
                  </a:lnTo>
                  <a:lnTo>
                    <a:pt x="1178412" y="1206623"/>
                  </a:lnTo>
                  <a:lnTo>
                    <a:pt x="1126920" y="1123786"/>
                  </a:lnTo>
                  <a:lnTo>
                    <a:pt x="2422943" y="1123786"/>
                  </a:lnTo>
                  <a:lnTo>
                    <a:pt x="2371365" y="1206623"/>
                  </a:lnTo>
                  <a:lnTo>
                    <a:pt x="2340049" y="1236490"/>
                  </a:lnTo>
                  <a:lnTo>
                    <a:pt x="2298147" y="1247358"/>
                  </a:lnTo>
                  <a:close/>
                </a:path>
                <a:path w="2948305" h="3522979">
                  <a:moveTo>
                    <a:pt x="2243576" y="1281331"/>
                  </a:moveTo>
                  <a:lnTo>
                    <a:pt x="1306286" y="1281331"/>
                  </a:lnTo>
                  <a:lnTo>
                    <a:pt x="1306286" y="1247358"/>
                  </a:lnTo>
                  <a:lnTo>
                    <a:pt x="2243576" y="1247358"/>
                  </a:lnTo>
                  <a:lnTo>
                    <a:pt x="2243576" y="1281331"/>
                  </a:lnTo>
                  <a:close/>
                </a:path>
                <a:path w="2948305" h="3522979">
                  <a:moveTo>
                    <a:pt x="166108" y="3522771"/>
                  </a:moveTo>
                  <a:lnTo>
                    <a:pt x="0" y="3522771"/>
                  </a:lnTo>
                  <a:lnTo>
                    <a:pt x="0" y="1281331"/>
                  </a:lnTo>
                  <a:lnTo>
                    <a:pt x="2947850" y="1281331"/>
                  </a:lnTo>
                  <a:lnTo>
                    <a:pt x="2947850" y="1447435"/>
                  </a:lnTo>
                  <a:lnTo>
                    <a:pt x="166108" y="1447435"/>
                  </a:lnTo>
                  <a:lnTo>
                    <a:pt x="166108" y="3522771"/>
                  </a:lnTo>
                  <a:close/>
                </a:path>
              </a:pathLst>
            </a:custGeom>
            <a:solidFill>
              <a:srgbClr val="FF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60333" y="6761581"/>
              <a:ext cx="2927985" cy="3525520"/>
            </a:xfrm>
            <a:custGeom>
              <a:avLst/>
              <a:gdLst/>
              <a:ahLst/>
              <a:cxnLst/>
              <a:rect l="l" t="t" r="r" b="b"/>
              <a:pathLst>
                <a:path w="2927984" h="3525520">
                  <a:moveTo>
                    <a:pt x="38239" y="2901251"/>
                  </a:moveTo>
                  <a:lnTo>
                    <a:pt x="38138" y="2894304"/>
                  </a:lnTo>
                  <a:lnTo>
                    <a:pt x="36690" y="2887853"/>
                  </a:lnTo>
                  <a:lnTo>
                    <a:pt x="31826" y="2881490"/>
                  </a:lnTo>
                  <a:lnTo>
                    <a:pt x="24917" y="2879471"/>
                  </a:lnTo>
                  <a:lnTo>
                    <a:pt x="17094" y="2879928"/>
                  </a:lnTo>
                  <a:lnTo>
                    <a:pt x="9486" y="2880918"/>
                  </a:lnTo>
                  <a:lnTo>
                    <a:pt x="6070" y="2881172"/>
                  </a:lnTo>
                  <a:lnTo>
                    <a:pt x="0" y="2892133"/>
                  </a:lnTo>
                  <a:lnTo>
                    <a:pt x="1104" y="2893415"/>
                  </a:lnTo>
                  <a:lnTo>
                    <a:pt x="7899" y="2901010"/>
                  </a:lnTo>
                  <a:lnTo>
                    <a:pt x="15049" y="2908338"/>
                  </a:lnTo>
                  <a:lnTo>
                    <a:pt x="22288" y="2915412"/>
                  </a:lnTo>
                  <a:lnTo>
                    <a:pt x="29768" y="2922676"/>
                  </a:lnTo>
                  <a:lnTo>
                    <a:pt x="32245" y="2920288"/>
                  </a:lnTo>
                  <a:lnTo>
                    <a:pt x="36525" y="2918066"/>
                  </a:lnTo>
                  <a:lnTo>
                    <a:pt x="36766" y="2915526"/>
                  </a:lnTo>
                  <a:lnTo>
                    <a:pt x="37592" y="2908389"/>
                  </a:lnTo>
                  <a:lnTo>
                    <a:pt x="38239" y="2901251"/>
                  </a:lnTo>
                  <a:close/>
                </a:path>
                <a:path w="2927984" h="3525520">
                  <a:moveTo>
                    <a:pt x="80746" y="1996236"/>
                  </a:moveTo>
                  <a:lnTo>
                    <a:pt x="79540" y="1994611"/>
                  </a:lnTo>
                  <a:lnTo>
                    <a:pt x="71462" y="1988693"/>
                  </a:lnTo>
                  <a:lnTo>
                    <a:pt x="61074" y="1986838"/>
                  </a:lnTo>
                  <a:lnTo>
                    <a:pt x="51066" y="1988997"/>
                  </a:lnTo>
                  <a:lnTo>
                    <a:pt x="44132" y="1995119"/>
                  </a:lnTo>
                  <a:lnTo>
                    <a:pt x="43103" y="1996922"/>
                  </a:lnTo>
                  <a:lnTo>
                    <a:pt x="43357" y="2000516"/>
                  </a:lnTo>
                  <a:lnTo>
                    <a:pt x="44640" y="2002231"/>
                  </a:lnTo>
                  <a:lnTo>
                    <a:pt x="52705" y="2008124"/>
                  </a:lnTo>
                  <a:lnTo>
                    <a:pt x="63080" y="2009965"/>
                  </a:lnTo>
                  <a:lnTo>
                    <a:pt x="73126" y="2007831"/>
                  </a:lnTo>
                  <a:lnTo>
                    <a:pt x="80225" y="2001799"/>
                  </a:lnTo>
                  <a:lnTo>
                    <a:pt x="80060" y="1999399"/>
                  </a:lnTo>
                  <a:lnTo>
                    <a:pt x="80746" y="1996236"/>
                  </a:lnTo>
                  <a:close/>
                </a:path>
                <a:path w="2927984" h="3525520">
                  <a:moveTo>
                    <a:pt x="106095" y="2966161"/>
                  </a:moveTo>
                  <a:lnTo>
                    <a:pt x="104203" y="2955937"/>
                  </a:lnTo>
                  <a:lnTo>
                    <a:pt x="98196" y="2948013"/>
                  </a:lnTo>
                  <a:lnTo>
                    <a:pt x="96570" y="2946730"/>
                  </a:lnTo>
                  <a:lnTo>
                    <a:pt x="92887" y="2946476"/>
                  </a:lnTo>
                  <a:lnTo>
                    <a:pt x="91097" y="2947505"/>
                  </a:lnTo>
                  <a:lnTo>
                    <a:pt x="84836" y="2954337"/>
                  </a:lnTo>
                  <a:lnTo>
                    <a:pt x="82651" y="2964218"/>
                  </a:lnTo>
                  <a:lnTo>
                    <a:pt x="84556" y="2974467"/>
                  </a:lnTo>
                  <a:lnTo>
                    <a:pt x="90576" y="2982417"/>
                  </a:lnTo>
                  <a:lnTo>
                    <a:pt x="92202" y="2983611"/>
                  </a:lnTo>
                  <a:lnTo>
                    <a:pt x="95364" y="2982925"/>
                  </a:lnTo>
                  <a:lnTo>
                    <a:pt x="97764" y="2983103"/>
                  </a:lnTo>
                  <a:lnTo>
                    <a:pt x="97917" y="2982925"/>
                  </a:lnTo>
                  <a:lnTo>
                    <a:pt x="103924" y="2976092"/>
                  </a:lnTo>
                  <a:lnTo>
                    <a:pt x="106095" y="2966161"/>
                  </a:lnTo>
                  <a:close/>
                </a:path>
                <a:path w="2927984" h="3525520">
                  <a:moveTo>
                    <a:pt x="295440" y="1356042"/>
                  </a:moveTo>
                  <a:lnTo>
                    <a:pt x="263410" y="1353070"/>
                  </a:lnTo>
                  <a:lnTo>
                    <a:pt x="245135" y="1353108"/>
                  </a:lnTo>
                  <a:lnTo>
                    <a:pt x="233807" y="1357096"/>
                  </a:lnTo>
                  <a:lnTo>
                    <a:pt x="222554" y="1365961"/>
                  </a:lnTo>
                  <a:lnTo>
                    <a:pt x="250240" y="1366050"/>
                  </a:lnTo>
                  <a:lnTo>
                    <a:pt x="262432" y="1366037"/>
                  </a:lnTo>
                  <a:lnTo>
                    <a:pt x="274142" y="1365885"/>
                  </a:lnTo>
                  <a:lnTo>
                    <a:pt x="279133" y="1366100"/>
                  </a:lnTo>
                  <a:lnTo>
                    <a:pt x="282689" y="1365885"/>
                  </a:lnTo>
                  <a:lnTo>
                    <a:pt x="284429" y="1365770"/>
                  </a:lnTo>
                  <a:lnTo>
                    <a:pt x="289902" y="1363040"/>
                  </a:lnTo>
                  <a:lnTo>
                    <a:pt x="295440" y="1356042"/>
                  </a:lnTo>
                  <a:close/>
                </a:path>
                <a:path w="2927984" h="3525520">
                  <a:moveTo>
                    <a:pt x="1276159" y="1371790"/>
                  </a:moveTo>
                  <a:lnTo>
                    <a:pt x="1276070" y="1364386"/>
                  </a:lnTo>
                  <a:lnTo>
                    <a:pt x="1275232" y="1357147"/>
                  </a:lnTo>
                  <a:lnTo>
                    <a:pt x="1274381" y="1352791"/>
                  </a:lnTo>
                  <a:lnTo>
                    <a:pt x="1267536" y="1349362"/>
                  </a:lnTo>
                  <a:lnTo>
                    <a:pt x="1262405" y="1346022"/>
                  </a:lnTo>
                  <a:lnTo>
                    <a:pt x="1257185" y="1350302"/>
                  </a:lnTo>
                  <a:lnTo>
                    <a:pt x="1256334" y="1353045"/>
                  </a:lnTo>
                  <a:lnTo>
                    <a:pt x="1254201" y="1362633"/>
                  </a:lnTo>
                  <a:lnTo>
                    <a:pt x="1254531" y="1371638"/>
                  </a:lnTo>
                  <a:lnTo>
                    <a:pt x="1258201" y="1379715"/>
                  </a:lnTo>
                  <a:lnTo>
                    <a:pt x="1266088" y="1386509"/>
                  </a:lnTo>
                  <a:lnTo>
                    <a:pt x="1268387" y="1387868"/>
                  </a:lnTo>
                  <a:lnTo>
                    <a:pt x="1272413" y="1386674"/>
                  </a:lnTo>
                  <a:lnTo>
                    <a:pt x="1275753" y="1386674"/>
                  </a:lnTo>
                  <a:lnTo>
                    <a:pt x="1275905" y="1379715"/>
                  </a:lnTo>
                  <a:lnTo>
                    <a:pt x="1276159" y="1371790"/>
                  </a:lnTo>
                  <a:close/>
                </a:path>
                <a:path w="2927984" h="3525520">
                  <a:moveTo>
                    <a:pt x="1285201" y="1366139"/>
                  </a:moveTo>
                  <a:lnTo>
                    <a:pt x="1283004" y="1366139"/>
                  </a:lnTo>
                  <a:lnTo>
                    <a:pt x="1284643" y="1366570"/>
                  </a:lnTo>
                  <a:lnTo>
                    <a:pt x="1285201" y="1366139"/>
                  </a:lnTo>
                  <a:close/>
                </a:path>
                <a:path w="2927984" h="3525520">
                  <a:moveTo>
                    <a:pt x="1290828" y="1352791"/>
                  </a:moveTo>
                  <a:lnTo>
                    <a:pt x="1289431" y="1345895"/>
                  </a:lnTo>
                  <a:lnTo>
                    <a:pt x="1285417" y="1341069"/>
                  </a:lnTo>
                  <a:lnTo>
                    <a:pt x="1284211" y="1340383"/>
                  </a:lnTo>
                  <a:lnTo>
                    <a:pt x="1281912" y="1340548"/>
                  </a:lnTo>
                  <a:lnTo>
                    <a:pt x="1280795" y="1341412"/>
                  </a:lnTo>
                  <a:lnTo>
                    <a:pt x="1276896" y="1347000"/>
                  </a:lnTo>
                  <a:lnTo>
                    <a:pt x="1275689" y="1354226"/>
                  </a:lnTo>
                  <a:lnTo>
                    <a:pt x="1277099" y="1361211"/>
                  </a:lnTo>
                  <a:lnTo>
                    <a:pt x="1280985" y="1366050"/>
                  </a:lnTo>
                  <a:lnTo>
                    <a:pt x="1282674" y="1366050"/>
                  </a:lnTo>
                  <a:lnTo>
                    <a:pt x="1285316" y="1366050"/>
                  </a:lnTo>
                  <a:lnTo>
                    <a:pt x="1285760" y="1365707"/>
                  </a:lnTo>
                  <a:lnTo>
                    <a:pt x="1289621" y="1360068"/>
                  </a:lnTo>
                  <a:lnTo>
                    <a:pt x="1290815" y="1353045"/>
                  </a:lnTo>
                  <a:lnTo>
                    <a:pt x="1290828" y="1352791"/>
                  </a:lnTo>
                  <a:close/>
                </a:path>
                <a:path w="2927984" h="3525520">
                  <a:moveTo>
                    <a:pt x="1360678" y="1908517"/>
                  </a:moveTo>
                  <a:lnTo>
                    <a:pt x="896569" y="1908517"/>
                  </a:lnTo>
                  <a:lnTo>
                    <a:pt x="896569" y="1769452"/>
                  </a:lnTo>
                  <a:lnTo>
                    <a:pt x="575818" y="1769452"/>
                  </a:lnTo>
                  <a:lnTo>
                    <a:pt x="575818" y="3525418"/>
                  </a:lnTo>
                  <a:lnTo>
                    <a:pt x="896569" y="3525418"/>
                  </a:lnTo>
                  <a:lnTo>
                    <a:pt x="1360678" y="3525418"/>
                  </a:lnTo>
                  <a:lnTo>
                    <a:pt x="1360678" y="1908517"/>
                  </a:lnTo>
                  <a:close/>
                </a:path>
                <a:path w="2927984" h="3525520">
                  <a:moveTo>
                    <a:pt x="1394472" y="684352"/>
                  </a:moveTo>
                  <a:lnTo>
                    <a:pt x="1383906" y="677278"/>
                  </a:lnTo>
                  <a:lnTo>
                    <a:pt x="1373390" y="674916"/>
                  </a:lnTo>
                  <a:lnTo>
                    <a:pt x="1362862" y="677278"/>
                  </a:lnTo>
                  <a:lnTo>
                    <a:pt x="1352296" y="684352"/>
                  </a:lnTo>
                  <a:lnTo>
                    <a:pt x="1362862" y="691375"/>
                  </a:lnTo>
                  <a:lnTo>
                    <a:pt x="1373390" y="693724"/>
                  </a:lnTo>
                  <a:lnTo>
                    <a:pt x="1383906" y="691375"/>
                  </a:lnTo>
                  <a:lnTo>
                    <a:pt x="1394472" y="684352"/>
                  </a:lnTo>
                  <a:close/>
                </a:path>
                <a:path w="2927984" h="3525520">
                  <a:moveTo>
                    <a:pt x="1738833" y="529209"/>
                  </a:moveTo>
                  <a:lnTo>
                    <a:pt x="1735924" y="526376"/>
                  </a:lnTo>
                  <a:lnTo>
                    <a:pt x="1733524" y="523976"/>
                  </a:lnTo>
                  <a:lnTo>
                    <a:pt x="1731137" y="521677"/>
                  </a:lnTo>
                  <a:lnTo>
                    <a:pt x="1728736" y="526376"/>
                  </a:lnTo>
                  <a:lnTo>
                    <a:pt x="1725485" y="530910"/>
                  </a:lnTo>
                  <a:lnTo>
                    <a:pt x="1724380" y="535965"/>
                  </a:lnTo>
                  <a:lnTo>
                    <a:pt x="1724037" y="537679"/>
                  </a:lnTo>
                  <a:lnTo>
                    <a:pt x="1728736" y="540588"/>
                  </a:lnTo>
                  <a:lnTo>
                    <a:pt x="1731137" y="542899"/>
                  </a:lnTo>
                  <a:lnTo>
                    <a:pt x="1733702" y="538276"/>
                  </a:lnTo>
                  <a:lnTo>
                    <a:pt x="1736356" y="533654"/>
                  </a:lnTo>
                  <a:lnTo>
                    <a:pt x="1738833" y="529209"/>
                  </a:lnTo>
                  <a:close/>
                </a:path>
                <a:path w="2927984" h="3525520">
                  <a:moveTo>
                    <a:pt x="1756791" y="1016304"/>
                  </a:moveTo>
                  <a:lnTo>
                    <a:pt x="1752600" y="1009878"/>
                  </a:lnTo>
                  <a:lnTo>
                    <a:pt x="1748675" y="1003719"/>
                  </a:lnTo>
                  <a:lnTo>
                    <a:pt x="1743710" y="1012799"/>
                  </a:lnTo>
                  <a:lnTo>
                    <a:pt x="1743113" y="1013993"/>
                  </a:lnTo>
                  <a:lnTo>
                    <a:pt x="1747647" y="1018438"/>
                  </a:lnTo>
                  <a:lnTo>
                    <a:pt x="1749780" y="1021435"/>
                  </a:lnTo>
                  <a:lnTo>
                    <a:pt x="1751838" y="1021435"/>
                  </a:lnTo>
                  <a:lnTo>
                    <a:pt x="1754746" y="1022286"/>
                  </a:lnTo>
                  <a:lnTo>
                    <a:pt x="1756791" y="1020064"/>
                  </a:lnTo>
                  <a:lnTo>
                    <a:pt x="1756791" y="1016304"/>
                  </a:lnTo>
                  <a:close/>
                </a:path>
                <a:path w="2927984" h="3525520">
                  <a:moveTo>
                    <a:pt x="1769833" y="1051445"/>
                  </a:moveTo>
                  <a:lnTo>
                    <a:pt x="1767357" y="1036027"/>
                  </a:lnTo>
                  <a:lnTo>
                    <a:pt x="1759966" y="1021346"/>
                  </a:lnTo>
                  <a:lnTo>
                    <a:pt x="1758124" y="1036027"/>
                  </a:lnTo>
                  <a:lnTo>
                    <a:pt x="1756498" y="1052271"/>
                  </a:lnTo>
                  <a:lnTo>
                    <a:pt x="1757743" y="1069060"/>
                  </a:lnTo>
                  <a:lnTo>
                    <a:pt x="1764322" y="1086993"/>
                  </a:lnTo>
                  <a:lnTo>
                    <a:pt x="1768475" y="1068222"/>
                  </a:lnTo>
                  <a:lnTo>
                    <a:pt x="1769833" y="1051445"/>
                  </a:lnTo>
                  <a:close/>
                </a:path>
                <a:path w="2927984" h="3525520">
                  <a:moveTo>
                    <a:pt x="1777746" y="1396263"/>
                  </a:moveTo>
                  <a:lnTo>
                    <a:pt x="1775358" y="1392072"/>
                  </a:lnTo>
                  <a:lnTo>
                    <a:pt x="1771383" y="1384896"/>
                  </a:lnTo>
                  <a:lnTo>
                    <a:pt x="1766925" y="1377556"/>
                  </a:lnTo>
                  <a:lnTo>
                    <a:pt x="1761998" y="1371638"/>
                  </a:lnTo>
                  <a:lnTo>
                    <a:pt x="1756625" y="1368704"/>
                  </a:lnTo>
                  <a:lnTo>
                    <a:pt x="1740814" y="1369949"/>
                  </a:lnTo>
                  <a:lnTo>
                    <a:pt x="1737779" y="1378534"/>
                  </a:lnTo>
                  <a:lnTo>
                    <a:pt x="1740242" y="1390180"/>
                  </a:lnTo>
                  <a:lnTo>
                    <a:pt x="1740890" y="1400619"/>
                  </a:lnTo>
                  <a:lnTo>
                    <a:pt x="1739506" y="1412163"/>
                  </a:lnTo>
                  <a:lnTo>
                    <a:pt x="1742694" y="1422057"/>
                  </a:lnTo>
                  <a:lnTo>
                    <a:pt x="1750060" y="1429461"/>
                  </a:lnTo>
                  <a:lnTo>
                    <a:pt x="1761248" y="1433487"/>
                  </a:lnTo>
                  <a:lnTo>
                    <a:pt x="1764271" y="1431048"/>
                  </a:lnTo>
                  <a:lnTo>
                    <a:pt x="1767967" y="1424432"/>
                  </a:lnTo>
                  <a:lnTo>
                    <a:pt x="1771942" y="1416024"/>
                  </a:lnTo>
                  <a:lnTo>
                    <a:pt x="1775790" y="1408239"/>
                  </a:lnTo>
                  <a:lnTo>
                    <a:pt x="1775790" y="1402765"/>
                  </a:lnTo>
                  <a:lnTo>
                    <a:pt x="1777746" y="1396263"/>
                  </a:lnTo>
                  <a:close/>
                </a:path>
                <a:path w="2927984" h="3525520">
                  <a:moveTo>
                    <a:pt x="2043417" y="999782"/>
                  </a:moveTo>
                  <a:lnTo>
                    <a:pt x="2041029" y="997394"/>
                  </a:lnTo>
                  <a:lnTo>
                    <a:pt x="2038121" y="992682"/>
                  </a:lnTo>
                  <a:lnTo>
                    <a:pt x="2036318" y="993114"/>
                  </a:lnTo>
                  <a:lnTo>
                    <a:pt x="2031276" y="994219"/>
                  </a:lnTo>
                  <a:lnTo>
                    <a:pt x="2026653" y="997394"/>
                  </a:lnTo>
                  <a:lnTo>
                    <a:pt x="2021865" y="999782"/>
                  </a:lnTo>
                  <a:lnTo>
                    <a:pt x="2024265" y="1002093"/>
                  </a:lnTo>
                  <a:lnTo>
                    <a:pt x="2027174" y="1006805"/>
                  </a:lnTo>
                  <a:lnTo>
                    <a:pt x="2028964" y="1006373"/>
                  </a:lnTo>
                  <a:lnTo>
                    <a:pt x="2034019" y="1005268"/>
                  </a:lnTo>
                  <a:lnTo>
                    <a:pt x="2038629" y="1002093"/>
                  </a:lnTo>
                  <a:lnTo>
                    <a:pt x="2043417" y="999782"/>
                  </a:lnTo>
                  <a:close/>
                </a:path>
                <a:path w="2927984" h="3525520">
                  <a:moveTo>
                    <a:pt x="2043417" y="659790"/>
                  </a:moveTo>
                  <a:lnTo>
                    <a:pt x="2041029" y="657390"/>
                  </a:lnTo>
                  <a:lnTo>
                    <a:pt x="2038121" y="652780"/>
                  </a:lnTo>
                  <a:lnTo>
                    <a:pt x="2036318" y="653122"/>
                  </a:lnTo>
                  <a:lnTo>
                    <a:pt x="2031276" y="654227"/>
                  </a:lnTo>
                  <a:lnTo>
                    <a:pt x="2026653" y="657390"/>
                  </a:lnTo>
                  <a:lnTo>
                    <a:pt x="2021865" y="659790"/>
                  </a:lnTo>
                  <a:lnTo>
                    <a:pt x="2024265" y="662190"/>
                  </a:lnTo>
                  <a:lnTo>
                    <a:pt x="2027174" y="666813"/>
                  </a:lnTo>
                  <a:lnTo>
                    <a:pt x="2028964" y="666381"/>
                  </a:lnTo>
                  <a:lnTo>
                    <a:pt x="2034019" y="665264"/>
                  </a:lnTo>
                  <a:lnTo>
                    <a:pt x="2038629" y="662190"/>
                  </a:lnTo>
                  <a:lnTo>
                    <a:pt x="2043417" y="659790"/>
                  </a:lnTo>
                  <a:close/>
                </a:path>
                <a:path w="2927984" h="3525520">
                  <a:moveTo>
                    <a:pt x="2044700" y="514489"/>
                  </a:moveTo>
                  <a:lnTo>
                    <a:pt x="2043163" y="512343"/>
                  </a:lnTo>
                  <a:lnTo>
                    <a:pt x="2039213" y="507161"/>
                  </a:lnTo>
                  <a:lnTo>
                    <a:pt x="2034794" y="503478"/>
                  </a:lnTo>
                  <a:lnTo>
                    <a:pt x="2029879" y="503504"/>
                  </a:lnTo>
                  <a:lnTo>
                    <a:pt x="2024430" y="509435"/>
                  </a:lnTo>
                  <a:lnTo>
                    <a:pt x="2023491" y="511149"/>
                  </a:lnTo>
                  <a:lnTo>
                    <a:pt x="2030501" y="517474"/>
                  </a:lnTo>
                  <a:lnTo>
                    <a:pt x="2033752" y="521677"/>
                  </a:lnTo>
                  <a:lnTo>
                    <a:pt x="2043417" y="521677"/>
                  </a:lnTo>
                  <a:lnTo>
                    <a:pt x="2043417" y="518502"/>
                  </a:lnTo>
                  <a:lnTo>
                    <a:pt x="2044700" y="514489"/>
                  </a:lnTo>
                  <a:close/>
                </a:path>
                <a:path w="2927984" h="3525520">
                  <a:moveTo>
                    <a:pt x="2083968" y="598525"/>
                  </a:moveTo>
                  <a:lnTo>
                    <a:pt x="2078837" y="590905"/>
                  </a:lnTo>
                  <a:lnTo>
                    <a:pt x="2073579" y="583349"/>
                  </a:lnTo>
                  <a:lnTo>
                    <a:pt x="2068918" y="575627"/>
                  </a:lnTo>
                  <a:lnTo>
                    <a:pt x="2065578" y="567537"/>
                  </a:lnTo>
                  <a:lnTo>
                    <a:pt x="2064219" y="555637"/>
                  </a:lnTo>
                  <a:lnTo>
                    <a:pt x="2063661" y="542836"/>
                  </a:lnTo>
                  <a:lnTo>
                    <a:pt x="2059139" y="529615"/>
                  </a:lnTo>
                  <a:lnTo>
                    <a:pt x="2045906" y="516458"/>
                  </a:lnTo>
                  <a:lnTo>
                    <a:pt x="2045906" y="600316"/>
                  </a:lnTo>
                  <a:lnTo>
                    <a:pt x="2054542" y="602881"/>
                  </a:lnTo>
                  <a:lnTo>
                    <a:pt x="2060702" y="606564"/>
                  </a:lnTo>
                  <a:lnTo>
                    <a:pt x="2072589" y="605713"/>
                  </a:lnTo>
                  <a:lnTo>
                    <a:pt x="2078240" y="601256"/>
                  </a:lnTo>
                  <a:lnTo>
                    <a:pt x="2083968" y="598525"/>
                  </a:lnTo>
                  <a:close/>
                </a:path>
                <a:path w="2927984" h="3525520">
                  <a:moveTo>
                    <a:pt x="2101837" y="461772"/>
                  </a:moveTo>
                  <a:lnTo>
                    <a:pt x="2100211" y="458597"/>
                  </a:lnTo>
                  <a:lnTo>
                    <a:pt x="2098954" y="456082"/>
                  </a:lnTo>
                  <a:lnTo>
                    <a:pt x="2096884" y="452094"/>
                  </a:lnTo>
                  <a:lnTo>
                    <a:pt x="2095347" y="453809"/>
                  </a:lnTo>
                  <a:lnTo>
                    <a:pt x="2092261" y="455866"/>
                  </a:lnTo>
                  <a:lnTo>
                    <a:pt x="2093290" y="460565"/>
                  </a:lnTo>
                  <a:lnTo>
                    <a:pt x="2095347" y="463740"/>
                  </a:lnTo>
                  <a:lnTo>
                    <a:pt x="2096884" y="467080"/>
                  </a:lnTo>
                  <a:lnTo>
                    <a:pt x="2098421" y="465442"/>
                  </a:lnTo>
                  <a:lnTo>
                    <a:pt x="2099957" y="463740"/>
                  </a:lnTo>
                  <a:lnTo>
                    <a:pt x="2101837" y="461772"/>
                  </a:lnTo>
                  <a:close/>
                </a:path>
                <a:path w="2927984" h="3525520">
                  <a:moveTo>
                    <a:pt x="2131949" y="1089037"/>
                  </a:moveTo>
                  <a:lnTo>
                    <a:pt x="2123059" y="1079665"/>
                  </a:lnTo>
                  <a:lnTo>
                    <a:pt x="2114346" y="1069886"/>
                  </a:lnTo>
                  <a:lnTo>
                    <a:pt x="2103843" y="1065822"/>
                  </a:lnTo>
                  <a:lnTo>
                    <a:pt x="2089607" y="1073632"/>
                  </a:lnTo>
                  <a:lnTo>
                    <a:pt x="2098535" y="1083005"/>
                  </a:lnTo>
                  <a:lnTo>
                    <a:pt x="2107247" y="1092758"/>
                  </a:lnTo>
                  <a:lnTo>
                    <a:pt x="2117737" y="1096810"/>
                  </a:lnTo>
                  <a:lnTo>
                    <a:pt x="2131949" y="1089037"/>
                  </a:lnTo>
                  <a:close/>
                </a:path>
                <a:path w="2927984" h="3525520">
                  <a:moveTo>
                    <a:pt x="2145550" y="1418424"/>
                  </a:moveTo>
                  <a:lnTo>
                    <a:pt x="2144014" y="1416710"/>
                  </a:lnTo>
                  <a:lnTo>
                    <a:pt x="2142134" y="1413459"/>
                  </a:lnTo>
                  <a:lnTo>
                    <a:pt x="2137765" y="1414487"/>
                  </a:lnTo>
                  <a:lnTo>
                    <a:pt x="2134768" y="1416710"/>
                  </a:lnTo>
                  <a:lnTo>
                    <a:pt x="2131695" y="1418424"/>
                  </a:lnTo>
                  <a:lnTo>
                    <a:pt x="2133231" y="1420050"/>
                  </a:lnTo>
                  <a:lnTo>
                    <a:pt x="2136571" y="1423733"/>
                  </a:lnTo>
                  <a:lnTo>
                    <a:pt x="2139569" y="1422019"/>
                  </a:lnTo>
                  <a:lnTo>
                    <a:pt x="2145550" y="1418424"/>
                  </a:lnTo>
                  <a:close/>
                </a:path>
                <a:path w="2927984" h="3525520">
                  <a:moveTo>
                    <a:pt x="2147430" y="1068844"/>
                  </a:moveTo>
                  <a:lnTo>
                    <a:pt x="2146998" y="1067130"/>
                  </a:lnTo>
                  <a:lnTo>
                    <a:pt x="2145893" y="1062177"/>
                  </a:lnTo>
                  <a:lnTo>
                    <a:pt x="2142731" y="1057630"/>
                  </a:lnTo>
                  <a:lnTo>
                    <a:pt x="2140331" y="1052842"/>
                  </a:lnTo>
                  <a:lnTo>
                    <a:pt x="2137943" y="1055243"/>
                  </a:lnTo>
                  <a:lnTo>
                    <a:pt x="2133231" y="1058062"/>
                  </a:lnTo>
                  <a:lnTo>
                    <a:pt x="2133574" y="1059865"/>
                  </a:lnTo>
                  <a:lnTo>
                    <a:pt x="2134692" y="1064818"/>
                  </a:lnTo>
                  <a:lnTo>
                    <a:pt x="2137943" y="1069365"/>
                  </a:lnTo>
                  <a:lnTo>
                    <a:pt x="2140331" y="1074153"/>
                  </a:lnTo>
                  <a:lnTo>
                    <a:pt x="2142731" y="1071753"/>
                  </a:lnTo>
                  <a:lnTo>
                    <a:pt x="2147430" y="1068844"/>
                  </a:lnTo>
                  <a:close/>
                </a:path>
                <a:path w="2927984" h="3525520">
                  <a:moveTo>
                    <a:pt x="2402751" y="1126439"/>
                  </a:moveTo>
                  <a:lnTo>
                    <a:pt x="1853450" y="1126439"/>
                  </a:lnTo>
                  <a:lnTo>
                    <a:pt x="1853450" y="1178725"/>
                  </a:lnTo>
                  <a:lnTo>
                    <a:pt x="1846465" y="1184744"/>
                  </a:lnTo>
                  <a:lnTo>
                    <a:pt x="1839506" y="1186751"/>
                  </a:lnTo>
                  <a:lnTo>
                    <a:pt x="1832546" y="1184744"/>
                  </a:lnTo>
                  <a:lnTo>
                    <a:pt x="1831619" y="1183944"/>
                  </a:lnTo>
                  <a:lnTo>
                    <a:pt x="1825561" y="1178725"/>
                  </a:lnTo>
                  <a:lnTo>
                    <a:pt x="1832546" y="1172654"/>
                  </a:lnTo>
                  <a:lnTo>
                    <a:pt x="1839506" y="1170635"/>
                  </a:lnTo>
                  <a:lnTo>
                    <a:pt x="1846465" y="1172654"/>
                  </a:lnTo>
                  <a:lnTo>
                    <a:pt x="1853450" y="1178725"/>
                  </a:lnTo>
                  <a:lnTo>
                    <a:pt x="1853450" y="1126439"/>
                  </a:lnTo>
                  <a:lnTo>
                    <a:pt x="1354264" y="1126439"/>
                  </a:lnTo>
                  <a:lnTo>
                    <a:pt x="1354264" y="1190967"/>
                  </a:lnTo>
                  <a:lnTo>
                    <a:pt x="1351876" y="1193355"/>
                  </a:lnTo>
                  <a:lnTo>
                    <a:pt x="1346568" y="1198499"/>
                  </a:lnTo>
                  <a:lnTo>
                    <a:pt x="1342034" y="1196098"/>
                  </a:lnTo>
                  <a:lnTo>
                    <a:pt x="1337424" y="1193533"/>
                  </a:lnTo>
                  <a:lnTo>
                    <a:pt x="1332712" y="1190967"/>
                  </a:lnTo>
                  <a:lnTo>
                    <a:pt x="1335112" y="1188656"/>
                  </a:lnTo>
                  <a:lnTo>
                    <a:pt x="1338021" y="1183944"/>
                  </a:lnTo>
                  <a:lnTo>
                    <a:pt x="1339811" y="1184376"/>
                  </a:lnTo>
                  <a:lnTo>
                    <a:pt x="1344853" y="1185481"/>
                  </a:lnTo>
                  <a:lnTo>
                    <a:pt x="1349476" y="1188656"/>
                  </a:lnTo>
                  <a:lnTo>
                    <a:pt x="1354264" y="1190967"/>
                  </a:lnTo>
                  <a:lnTo>
                    <a:pt x="1354264" y="1126439"/>
                  </a:lnTo>
                  <a:lnTo>
                    <a:pt x="1106728" y="1126439"/>
                  </a:lnTo>
                  <a:lnTo>
                    <a:pt x="1158227" y="1209281"/>
                  </a:lnTo>
                  <a:lnTo>
                    <a:pt x="1189583" y="1239139"/>
                  </a:lnTo>
                  <a:lnTo>
                    <a:pt x="1231531" y="1250010"/>
                  </a:lnTo>
                  <a:lnTo>
                    <a:pt x="1286103" y="1250010"/>
                  </a:lnTo>
                  <a:lnTo>
                    <a:pt x="1286103" y="1283982"/>
                  </a:lnTo>
                  <a:lnTo>
                    <a:pt x="2223389" y="1283982"/>
                  </a:lnTo>
                  <a:lnTo>
                    <a:pt x="2223389" y="1250010"/>
                  </a:lnTo>
                  <a:lnTo>
                    <a:pt x="2277961" y="1250010"/>
                  </a:lnTo>
                  <a:lnTo>
                    <a:pt x="2319858" y="1239139"/>
                  </a:lnTo>
                  <a:lnTo>
                    <a:pt x="2351176" y="1209281"/>
                  </a:lnTo>
                  <a:lnTo>
                    <a:pt x="2365197" y="1186751"/>
                  </a:lnTo>
                  <a:lnTo>
                    <a:pt x="2375230" y="1170635"/>
                  </a:lnTo>
                  <a:lnTo>
                    <a:pt x="2402751" y="1126439"/>
                  </a:lnTo>
                  <a:close/>
                </a:path>
                <a:path w="2927984" h="3525520">
                  <a:moveTo>
                    <a:pt x="2526004" y="42697"/>
                  </a:moveTo>
                  <a:lnTo>
                    <a:pt x="2523477" y="30213"/>
                  </a:lnTo>
                  <a:lnTo>
                    <a:pt x="2522651" y="26098"/>
                  </a:lnTo>
                  <a:lnTo>
                    <a:pt x="2513482" y="12522"/>
                  </a:lnTo>
                  <a:lnTo>
                    <a:pt x="2499880" y="3365"/>
                  </a:lnTo>
                  <a:lnTo>
                    <a:pt x="2494407" y="2260"/>
                  </a:lnTo>
                  <a:lnTo>
                    <a:pt x="2483243" y="0"/>
                  </a:lnTo>
                  <a:lnTo>
                    <a:pt x="2424861" y="0"/>
                  </a:lnTo>
                  <a:lnTo>
                    <a:pt x="2424861" y="17246"/>
                  </a:lnTo>
                  <a:lnTo>
                    <a:pt x="2423350" y="23736"/>
                  </a:lnTo>
                  <a:lnTo>
                    <a:pt x="2419604" y="30213"/>
                  </a:lnTo>
                  <a:lnTo>
                    <a:pt x="2412263" y="27025"/>
                  </a:lnTo>
                  <a:lnTo>
                    <a:pt x="2406561" y="21767"/>
                  </a:lnTo>
                  <a:lnTo>
                    <a:pt x="2403246" y="17716"/>
                  </a:lnTo>
                  <a:lnTo>
                    <a:pt x="2401557" y="15659"/>
                  </a:lnTo>
                  <a:lnTo>
                    <a:pt x="2396337" y="9931"/>
                  </a:lnTo>
                  <a:lnTo>
                    <a:pt x="2401519" y="4800"/>
                  </a:lnTo>
                  <a:lnTo>
                    <a:pt x="2406345" y="2654"/>
                  </a:lnTo>
                  <a:lnTo>
                    <a:pt x="2407234" y="2260"/>
                  </a:lnTo>
                  <a:lnTo>
                    <a:pt x="2413190" y="2451"/>
                  </a:lnTo>
                  <a:lnTo>
                    <a:pt x="2419096" y="5562"/>
                  </a:lnTo>
                  <a:lnTo>
                    <a:pt x="2423617" y="11074"/>
                  </a:lnTo>
                  <a:lnTo>
                    <a:pt x="2424861" y="17246"/>
                  </a:lnTo>
                  <a:lnTo>
                    <a:pt x="2424861" y="0"/>
                  </a:lnTo>
                  <a:lnTo>
                    <a:pt x="1294815" y="0"/>
                  </a:lnTo>
                  <a:lnTo>
                    <a:pt x="1294815" y="12319"/>
                  </a:lnTo>
                  <a:lnTo>
                    <a:pt x="1292936" y="14376"/>
                  </a:lnTo>
                  <a:lnTo>
                    <a:pt x="1291399" y="16002"/>
                  </a:lnTo>
                  <a:lnTo>
                    <a:pt x="1289862" y="17716"/>
                  </a:lnTo>
                  <a:lnTo>
                    <a:pt x="1288326" y="14376"/>
                  </a:lnTo>
                  <a:lnTo>
                    <a:pt x="1286268" y="11125"/>
                  </a:lnTo>
                  <a:lnTo>
                    <a:pt x="1285240" y="6413"/>
                  </a:lnTo>
                  <a:lnTo>
                    <a:pt x="1288326" y="4368"/>
                  </a:lnTo>
                  <a:lnTo>
                    <a:pt x="1289862" y="2654"/>
                  </a:lnTo>
                  <a:lnTo>
                    <a:pt x="1291577" y="5994"/>
                  </a:lnTo>
                  <a:lnTo>
                    <a:pt x="1293202" y="9245"/>
                  </a:lnTo>
                  <a:lnTo>
                    <a:pt x="1294815" y="12319"/>
                  </a:lnTo>
                  <a:lnTo>
                    <a:pt x="1294815" y="0"/>
                  </a:lnTo>
                  <a:lnTo>
                    <a:pt x="1099718" y="0"/>
                  </a:lnTo>
                  <a:lnTo>
                    <a:pt x="1099718" y="126225"/>
                  </a:lnTo>
                  <a:lnTo>
                    <a:pt x="1099464" y="127508"/>
                  </a:lnTo>
                  <a:lnTo>
                    <a:pt x="1098689" y="131013"/>
                  </a:lnTo>
                  <a:lnTo>
                    <a:pt x="1096632" y="134188"/>
                  </a:lnTo>
                  <a:lnTo>
                    <a:pt x="1095095" y="137515"/>
                  </a:lnTo>
                  <a:lnTo>
                    <a:pt x="1093558" y="135890"/>
                  </a:lnTo>
                  <a:lnTo>
                    <a:pt x="1092022" y="134188"/>
                  </a:lnTo>
                  <a:lnTo>
                    <a:pt x="1090142" y="132219"/>
                  </a:lnTo>
                  <a:lnTo>
                    <a:pt x="1091768" y="129044"/>
                  </a:lnTo>
                  <a:lnTo>
                    <a:pt x="1093393" y="125793"/>
                  </a:lnTo>
                  <a:lnTo>
                    <a:pt x="1095095" y="122542"/>
                  </a:lnTo>
                  <a:lnTo>
                    <a:pt x="1096632" y="124167"/>
                  </a:lnTo>
                  <a:lnTo>
                    <a:pt x="1099718" y="126225"/>
                  </a:lnTo>
                  <a:lnTo>
                    <a:pt x="1099718" y="0"/>
                  </a:lnTo>
                  <a:lnTo>
                    <a:pt x="1026248" y="0"/>
                  </a:lnTo>
                  <a:lnTo>
                    <a:pt x="1009611" y="3365"/>
                  </a:lnTo>
                  <a:lnTo>
                    <a:pt x="996048" y="12522"/>
                  </a:lnTo>
                  <a:lnTo>
                    <a:pt x="986904" y="26098"/>
                  </a:lnTo>
                  <a:lnTo>
                    <a:pt x="983564" y="42697"/>
                  </a:lnTo>
                  <a:lnTo>
                    <a:pt x="983564" y="154381"/>
                  </a:lnTo>
                  <a:lnTo>
                    <a:pt x="986904" y="171018"/>
                  </a:lnTo>
                  <a:lnTo>
                    <a:pt x="996048" y="184581"/>
                  </a:lnTo>
                  <a:lnTo>
                    <a:pt x="1009611" y="193725"/>
                  </a:lnTo>
                  <a:lnTo>
                    <a:pt x="1026248" y="197078"/>
                  </a:lnTo>
                  <a:lnTo>
                    <a:pt x="1084834" y="197078"/>
                  </a:lnTo>
                  <a:lnTo>
                    <a:pt x="1084884" y="197421"/>
                  </a:lnTo>
                  <a:lnTo>
                    <a:pt x="1123746" y="404177"/>
                  </a:lnTo>
                  <a:lnTo>
                    <a:pt x="1170025" y="413054"/>
                  </a:lnTo>
                  <a:lnTo>
                    <a:pt x="1210144" y="437756"/>
                  </a:lnTo>
                  <a:lnTo>
                    <a:pt x="1248117" y="469061"/>
                  </a:lnTo>
                  <a:lnTo>
                    <a:pt x="1287995" y="497763"/>
                  </a:lnTo>
                  <a:lnTo>
                    <a:pt x="1333830" y="514654"/>
                  </a:lnTo>
                  <a:lnTo>
                    <a:pt x="1383347" y="512559"/>
                  </a:lnTo>
                  <a:lnTo>
                    <a:pt x="1430299" y="494906"/>
                  </a:lnTo>
                  <a:lnTo>
                    <a:pt x="1476146" y="468795"/>
                  </a:lnTo>
                  <a:lnTo>
                    <a:pt x="1522285" y="441350"/>
                  </a:lnTo>
                  <a:lnTo>
                    <a:pt x="1570164" y="419671"/>
                  </a:lnTo>
                  <a:lnTo>
                    <a:pt x="1621459" y="409321"/>
                  </a:lnTo>
                  <a:lnTo>
                    <a:pt x="1673821" y="409752"/>
                  </a:lnTo>
                  <a:lnTo>
                    <a:pt x="1726692" y="417639"/>
                  </a:lnTo>
                  <a:lnTo>
                    <a:pt x="1779562" y="429704"/>
                  </a:lnTo>
                  <a:lnTo>
                    <a:pt x="1831898" y="442595"/>
                  </a:lnTo>
                  <a:lnTo>
                    <a:pt x="1876259" y="451332"/>
                  </a:lnTo>
                  <a:lnTo>
                    <a:pt x="1921802" y="456082"/>
                  </a:lnTo>
                  <a:lnTo>
                    <a:pt x="1966925" y="455345"/>
                  </a:lnTo>
                  <a:lnTo>
                    <a:pt x="2010029" y="447624"/>
                  </a:lnTo>
                  <a:lnTo>
                    <a:pt x="2049513" y="431406"/>
                  </a:lnTo>
                  <a:lnTo>
                    <a:pt x="2070481" y="415391"/>
                  </a:lnTo>
                  <a:lnTo>
                    <a:pt x="2083790" y="405206"/>
                  </a:lnTo>
                  <a:lnTo>
                    <a:pt x="2093036" y="394157"/>
                  </a:lnTo>
                  <a:lnTo>
                    <a:pt x="2104605" y="380339"/>
                  </a:lnTo>
                  <a:lnTo>
                    <a:pt x="2124202" y="354190"/>
                  </a:lnTo>
                  <a:lnTo>
                    <a:pt x="2145627" y="330847"/>
                  </a:lnTo>
                  <a:lnTo>
                    <a:pt x="2171979" y="314401"/>
                  </a:lnTo>
                  <a:lnTo>
                    <a:pt x="2205837" y="309143"/>
                  </a:lnTo>
                  <a:lnTo>
                    <a:pt x="2239924" y="316420"/>
                  </a:lnTo>
                  <a:lnTo>
                    <a:pt x="2273096" y="331901"/>
                  </a:lnTo>
                  <a:lnTo>
                    <a:pt x="2304211" y="351294"/>
                  </a:lnTo>
                  <a:lnTo>
                    <a:pt x="2323185" y="361251"/>
                  </a:lnTo>
                  <a:lnTo>
                    <a:pt x="2369413" y="380098"/>
                  </a:lnTo>
                  <a:lnTo>
                    <a:pt x="2388387" y="390055"/>
                  </a:lnTo>
                  <a:lnTo>
                    <a:pt x="2403614" y="309143"/>
                  </a:lnTo>
                  <a:lnTo>
                    <a:pt x="2410422" y="272948"/>
                  </a:lnTo>
                  <a:lnTo>
                    <a:pt x="2413470" y="256768"/>
                  </a:lnTo>
                  <a:lnTo>
                    <a:pt x="2417292" y="236448"/>
                  </a:lnTo>
                  <a:lnTo>
                    <a:pt x="1975675" y="222504"/>
                  </a:lnTo>
                  <a:lnTo>
                    <a:pt x="1975675" y="407860"/>
                  </a:lnTo>
                  <a:lnTo>
                    <a:pt x="1972856" y="410679"/>
                  </a:lnTo>
                  <a:lnTo>
                    <a:pt x="1967979" y="415391"/>
                  </a:lnTo>
                  <a:lnTo>
                    <a:pt x="1965667" y="410679"/>
                  </a:lnTo>
                  <a:lnTo>
                    <a:pt x="1964690" y="409321"/>
                  </a:lnTo>
                  <a:lnTo>
                    <a:pt x="1962416" y="406146"/>
                  </a:lnTo>
                  <a:lnTo>
                    <a:pt x="1961311" y="401180"/>
                  </a:lnTo>
                  <a:lnTo>
                    <a:pt x="1960880" y="399389"/>
                  </a:lnTo>
                  <a:lnTo>
                    <a:pt x="1965667" y="396557"/>
                  </a:lnTo>
                  <a:lnTo>
                    <a:pt x="1967979" y="394157"/>
                  </a:lnTo>
                  <a:lnTo>
                    <a:pt x="1970633" y="398780"/>
                  </a:lnTo>
                  <a:lnTo>
                    <a:pt x="1975675" y="407860"/>
                  </a:lnTo>
                  <a:lnTo>
                    <a:pt x="1975675" y="222504"/>
                  </a:lnTo>
                  <a:lnTo>
                    <a:pt x="1664017" y="212661"/>
                  </a:lnTo>
                  <a:lnTo>
                    <a:pt x="1505585" y="207670"/>
                  </a:lnTo>
                  <a:lnTo>
                    <a:pt x="1505585" y="264858"/>
                  </a:lnTo>
                  <a:lnTo>
                    <a:pt x="1498600" y="270929"/>
                  </a:lnTo>
                  <a:lnTo>
                    <a:pt x="1491640" y="272948"/>
                  </a:lnTo>
                  <a:lnTo>
                    <a:pt x="1484680" y="270929"/>
                  </a:lnTo>
                  <a:lnTo>
                    <a:pt x="1477695" y="264858"/>
                  </a:lnTo>
                  <a:lnTo>
                    <a:pt x="1484680" y="258787"/>
                  </a:lnTo>
                  <a:lnTo>
                    <a:pt x="1491640" y="256768"/>
                  </a:lnTo>
                  <a:lnTo>
                    <a:pt x="1498600" y="258787"/>
                  </a:lnTo>
                  <a:lnTo>
                    <a:pt x="1505585" y="264858"/>
                  </a:lnTo>
                  <a:lnTo>
                    <a:pt x="1505585" y="207670"/>
                  </a:lnTo>
                  <a:lnTo>
                    <a:pt x="1219631" y="198628"/>
                  </a:lnTo>
                  <a:lnTo>
                    <a:pt x="1222121" y="200253"/>
                  </a:lnTo>
                  <a:lnTo>
                    <a:pt x="1224000" y="203669"/>
                  </a:lnTo>
                  <a:lnTo>
                    <a:pt x="1226058" y="206235"/>
                  </a:lnTo>
                  <a:lnTo>
                    <a:pt x="1222540" y="208292"/>
                  </a:lnTo>
                  <a:lnTo>
                    <a:pt x="1219212" y="211543"/>
                  </a:lnTo>
                  <a:lnTo>
                    <a:pt x="1215440" y="212140"/>
                  </a:lnTo>
                  <a:lnTo>
                    <a:pt x="1211681" y="212661"/>
                  </a:lnTo>
                  <a:lnTo>
                    <a:pt x="1207490" y="210858"/>
                  </a:lnTo>
                  <a:lnTo>
                    <a:pt x="1202016" y="208635"/>
                  </a:lnTo>
                  <a:lnTo>
                    <a:pt x="1200226" y="206324"/>
                  </a:lnTo>
                  <a:lnTo>
                    <a:pt x="1199540" y="204355"/>
                  </a:lnTo>
                  <a:lnTo>
                    <a:pt x="1198422" y="201269"/>
                  </a:lnTo>
                  <a:lnTo>
                    <a:pt x="1198422" y="199224"/>
                  </a:lnTo>
                  <a:lnTo>
                    <a:pt x="1199197" y="198018"/>
                  </a:lnTo>
                  <a:lnTo>
                    <a:pt x="1181747" y="197421"/>
                  </a:lnTo>
                  <a:lnTo>
                    <a:pt x="1165148" y="197421"/>
                  </a:lnTo>
                  <a:lnTo>
                    <a:pt x="1154544" y="186410"/>
                  </a:lnTo>
                  <a:lnTo>
                    <a:pt x="1144562" y="174625"/>
                  </a:lnTo>
                  <a:lnTo>
                    <a:pt x="1134376" y="168325"/>
                  </a:lnTo>
                  <a:lnTo>
                    <a:pt x="1132166" y="166966"/>
                  </a:lnTo>
                  <a:lnTo>
                    <a:pt x="1114348" y="168325"/>
                  </a:lnTo>
                  <a:lnTo>
                    <a:pt x="1121600" y="156781"/>
                  </a:lnTo>
                  <a:lnTo>
                    <a:pt x="1129614" y="152920"/>
                  </a:lnTo>
                  <a:lnTo>
                    <a:pt x="1137754" y="152857"/>
                  </a:lnTo>
                  <a:lnTo>
                    <a:pt x="1145387" y="152666"/>
                  </a:lnTo>
                  <a:lnTo>
                    <a:pt x="1153883" y="158915"/>
                  </a:lnTo>
                  <a:lnTo>
                    <a:pt x="1171346" y="173278"/>
                  </a:lnTo>
                  <a:lnTo>
                    <a:pt x="1189266" y="188468"/>
                  </a:lnTo>
                  <a:lnTo>
                    <a:pt x="1199108" y="197167"/>
                  </a:lnTo>
                  <a:lnTo>
                    <a:pt x="1200302" y="197167"/>
                  </a:lnTo>
                  <a:lnTo>
                    <a:pt x="1201242" y="196659"/>
                  </a:lnTo>
                  <a:lnTo>
                    <a:pt x="1202613" y="196659"/>
                  </a:lnTo>
                  <a:lnTo>
                    <a:pt x="1204417" y="197167"/>
                  </a:lnTo>
                  <a:lnTo>
                    <a:pt x="1211516" y="197167"/>
                  </a:lnTo>
                  <a:lnTo>
                    <a:pt x="1212024" y="197078"/>
                  </a:lnTo>
                  <a:lnTo>
                    <a:pt x="1212456" y="197167"/>
                  </a:lnTo>
                  <a:lnTo>
                    <a:pt x="2424646" y="197167"/>
                  </a:lnTo>
                  <a:lnTo>
                    <a:pt x="2483243" y="197078"/>
                  </a:lnTo>
                  <a:lnTo>
                    <a:pt x="2485364" y="196659"/>
                  </a:lnTo>
                  <a:lnTo>
                    <a:pt x="2499880" y="193725"/>
                  </a:lnTo>
                  <a:lnTo>
                    <a:pt x="2513482" y="184581"/>
                  </a:lnTo>
                  <a:lnTo>
                    <a:pt x="2522651" y="171018"/>
                  </a:lnTo>
                  <a:lnTo>
                    <a:pt x="2526004" y="154381"/>
                  </a:lnTo>
                  <a:lnTo>
                    <a:pt x="2526004" y="152666"/>
                  </a:lnTo>
                  <a:lnTo>
                    <a:pt x="2526004" y="137515"/>
                  </a:lnTo>
                  <a:lnTo>
                    <a:pt x="2526004" y="122542"/>
                  </a:lnTo>
                  <a:lnTo>
                    <a:pt x="2526004" y="42697"/>
                  </a:lnTo>
                  <a:close/>
                </a:path>
                <a:path w="2927984" h="3525520">
                  <a:moveTo>
                    <a:pt x="2927667" y="1908517"/>
                  </a:moveTo>
                  <a:lnTo>
                    <a:pt x="2880982" y="1908517"/>
                  </a:lnTo>
                  <a:lnTo>
                    <a:pt x="2880982" y="3525418"/>
                  </a:lnTo>
                  <a:lnTo>
                    <a:pt x="2927667" y="3525418"/>
                  </a:lnTo>
                  <a:lnTo>
                    <a:pt x="2927667" y="1908517"/>
                  </a:lnTo>
                  <a:close/>
                </a:path>
              </a:pathLst>
            </a:custGeom>
            <a:solidFill>
              <a:srgbClr val="65A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06258" y="4691572"/>
              <a:ext cx="2781935" cy="5595620"/>
            </a:xfrm>
            <a:custGeom>
              <a:avLst/>
              <a:gdLst/>
              <a:ahLst/>
              <a:cxnLst/>
              <a:rect l="l" t="t" r="r" b="b"/>
              <a:pathLst>
                <a:path w="2781934" h="5595620">
                  <a:moveTo>
                    <a:pt x="429897" y="5595426"/>
                  </a:moveTo>
                  <a:lnTo>
                    <a:pt x="0" y="5595426"/>
                  </a:lnTo>
                  <a:lnTo>
                    <a:pt x="0" y="4149674"/>
                  </a:lnTo>
                  <a:lnTo>
                    <a:pt x="429897" y="4149674"/>
                  </a:lnTo>
                  <a:lnTo>
                    <a:pt x="429897" y="5595426"/>
                  </a:lnTo>
                  <a:close/>
                </a:path>
                <a:path w="2781934" h="5595620">
                  <a:moveTo>
                    <a:pt x="2599838" y="1528561"/>
                  </a:moveTo>
                  <a:lnTo>
                    <a:pt x="1083554" y="1528561"/>
                  </a:lnTo>
                  <a:lnTo>
                    <a:pt x="1069462" y="1485580"/>
                  </a:lnTo>
                  <a:lnTo>
                    <a:pt x="1055755" y="1442471"/>
                  </a:lnTo>
                  <a:lnTo>
                    <a:pt x="1040631" y="1391980"/>
                  </a:lnTo>
                  <a:lnTo>
                    <a:pt x="1026290" y="1341209"/>
                  </a:lnTo>
                  <a:lnTo>
                    <a:pt x="1012993" y="1290160"/>
                  </a:lnTo>
                  <a:lnTo>
                    <a:pt x="1001002" y="1238832"/>
                  </a:lnTo>
                  <a:lnTo>
                    <a:pt x="990579" y="1187228"/>
                  </a:lnTo>
                  <a:lnTo>
                    <a:pt x="981985" y="1135348"/>
                  </a:lnTo>
                  <a:lnTo>
                    <a:pt x="975482" y="1083193"/>
                  </a:lnTo>
                  <a:lnTo>
                    <a:pt x="971332" y="1030764"/>
                  </a:lnTo>
                  <a:lnTo>
                    <a:pt x="970619" y="985272"/>
                  </a:lnTo>
                  <a:lnTo>
                    <a:pt x="970703" y="975981"/>
                  </a:lnTo>
                  <a:lnTo>
                    <a:pt x="973233" y="920325"/>
                  </a:lnTo>
                  <a:lnTo>
                    <a:pt x="979793" y="851184"/>
                  </a:lnTo>
                  <a:lnTo>
                    <a:pt x="985032" y="812045"/>
                  </a:lnTo>
                  <a:lnTo>
                    <a:pt x="991816" y="770119"/>
                  </a:lnTo>
                  <a:lnTo>
                    <a:pt x="1000324" y="725604"/>
                  </a:lnTo>
                  <a:lnTo>
                    <a:pt x="1010734" y="678693"/>
                  </a:lnTo>
                  <a:lnTo>
                    <a:pt x="1023226" y="629582"/>
                  </a:lnTo>
                  <a:lnTo>
                    <a:pt x="1037978" y="578467"/>
                  </a:lnTo>
                  <a:lnTo>
                    <a:pt x="1055170" y="525542"/>
                  </a:lnTo>
                  <a:lnTo>
                    <a:pt x="1074981" y="471003"/>
                  </a:lnTo>
                  <a:lnTo>
                    <a:pt x="1097590" y="415044"/>
                  </a:lnTo>
                  <a:lnTo>
                    <a:pt x="1123175" y="357862"/>
                  </a:lnTo>
                  <a:lnTo>
                    <a:pt x="1151917" y="299651"/>
                  </a:lnTo>
                  <a:lnTo>
                    <a:pt x="1183993" y="240607"/>
                  </a:lnTo>
                  <a:lnTo>
                    <a:pt x="1219582" y="180924"/>
                  </a:lnTo>
                  <a:lnTo>
                    <a:pt x="1258865" y="120799"/>
                  </a:lnTo>
                  <a:lnTo>
                    <a:pt x="1302019" y="60425"/>
                  </a:lnTo>
                  <a:lnTo>
                    <a:pt x="1349225" y="0"/>
                  </a:lnTo>
                  <a:lnTo>
                    <a:pt x="1345882" y="49945"/>
                  </a:lnTo>
                  <a:lnTo>
                    <a:pt x="1346504" y="100735"/>
                  </a:lnTo>
                  <a:lnTo>
                    <a:pt x="1350422" y="152055"/>
                  </a:lnTo>
                  <a:lnTo>
                    <a:pt x="1356966" y="203596"/>
                  </a:lnTo>
                  <a:lnTo>
                    <a:pt x="1365466" y="255044"/>
                  </a:lnTo>
                  <a:lnTo>
                    <a:pt x="1375254" y="306088"/>
                  </a:lnTo>
                  <a:lnTo>
                    <a:pt x="1385659" y="356416"/>
                  </a:lnTo>
                  <a:lnTo>
                    <a:pt x="1396012" y="405716"/>
                  </a:lnTo>
                  <a:lnTo>
                    <a:pt x="1406399" y="456604"/>
                  </a:lnTo>
                  <a:lnTo>
                    <a:pt x="1416440" y="507563"/>
                  </a:lnTo>
                  <a:lnTo>
                    <a:pt x="1426133" y="558590"/>
                  </a:lnTo>
                  <a:lnTo>
                    <a:pt x="1435605" y="610399"/>
                  </a:lnTo>
                  <a:lnTo>
                    <a:pt x="1444476" y="660839"/>
                  </a:lnTo>
                  <a:lnTo>
                    <a:pt x="1453126" y="712056"/>
                  </a:lnTo>
                  <a:lnTo>
                    <a:pt x="1461426" y="763333"/>
                  </a:lnTo>
                  <a:lnTo>
                    <a:pt x="1469376" y="814666"/>
                  </a:lnTo>
                  <a:lnTo>
                    <a:pt x="1476977" y="866053"/>
                  </a:lnTo>
                  <a:lnTo>
                    <a:pt x="1484227" y="917492"/>
                  </a:lnTo>
                  <a:lnTo>
                    <a:pt x="1491127" y="968981"/>
                  </a:lnTo>
                  <a:lnTo>
                    <a:pt x="1497675" y="1020517"/>
                  </a:lnTo>
                  <a:lnTo>
                    <a:pt x="1503872" y="1072098"/>
                  </a:lnTo>
                  <a:lnTo>
                    <a:pt x="1509923" y="1125497"/>
                  </a:lnTo>
                  <a:lnTo>
                    <a:pt x="1515590" y="1178897"/>
                  </a:lnTo>
                  <a:lnTo>
                    <a:pt x="2336516" y="1178897"/>
                  </a:lnTo>
                  <a:lnTo>
                    <a:pt x="2333892" y="1204186"/>
                  </a:lnTo>
                  <a:lnTo>
                    <a:pt x="2327469" y="1255104"/>
                  </a:lnTo>
                  <a:lnTo>
                    <a:pt x="2319445" y="1306320"/>
                  </a:lnTo>
                  <a:lnTo>
                    <a:pt x="2319274" y="1306748"/>
                  </a:lnTo>
                  <a:lnTo>
                    <a:pt x="2319189" y="1307261"/>
                  </a:lnTo>
                  <a:lnTo>
                    <a:pt x="2777103" y="1307261"/>
                  </a:lnTo>
                  <a:lnTo>
                    <a:pt x="2763602" y="1326301"/>
                  </a:lnTo>
                  <a:lnTo>
                    <a:pt x="2737411" y="1361264"/>
                  </a:lnTo>
                  <a:lnTo>
                    <a:pt x="2710281" y="1395911"/>
                  </a:lnTo>
                  <a:lnTo>
                    <a:pt x="2682350" y="1430379"/>
                  </a:lnTo>
                  <a:lnTo>
                    <a:pt x="2653758" y="1464807"/>
                  </a:lnTo>
                  <a:lnTo>
                    <a:pt x="2599838" y="1528561"/>
                  </a:lnTo>
                  <a:close/>
                </a:path>
                <a:path w="2781934" h="5595620">
                  <a:moveTo>
                    <a:pt x="2354982" y="970604"/>
                  </a:moveTo>
                  <a:lnTo>
                    <a:pt x="1904089" y="970604"/>
                  </a:lnTo>
                  <a:lnTo>
                    <a:pt x="1929477" y="927663"/>
                  </a:lnTo>
                  <a:lnTo>
                    <a:pt x="1955975" y="885461"/>
                  </a:lnTo>
                  <a:lnTo>
                    <a:pt x="1983616" y="843919"/>
                  </a:lnTo>
                  <a:lnTo>
                    <a:pt x="2012349" y="803093"/>
                  </a:lnTo>
                  <a:lnTo>
                    <a:pt x="2042146" y="763001"/>
                  </a:lnTo>
                  <a:lnTo>
                    <a:pt x="2072978" y="723666"/>
                  </a:lnTo>
                  <a:lnTo>
                    <a:pt x="2104816" y="685107"/>
                  </a:lnTo>
                  <a:lnTo>
                    <a:pt x="2137630" y="647344"/>
                  </a:lnTo>
                  <a:lnTo>
                    <a:pt x="2171393" y="610399"/>
                  </a:lnTo>
                  <a:lnTo>
                    <a:pt x="2206073" y="574293"/>
                  </a:lnTo>
                  <a:lnTo>
                    <a:pt x="2241644" y="539045"/>
                  </a:lnTo>
                  <a:lnTo>
                    <a:pt x="2278075" y="504676"/>
                  </a:lnTo>
                  <a:lnTo>
                    <a:pt x="2315338" y="471207"/>
                  </a:lnTo>
                  <a:lnTo>
                    <a:pt x="2353403" y="438659"/>
                  </a:lnTo>
                  <a:lnTo>
                    <a:pt x="2392242" y="407052"/>
                  </a:lnTo>
                  <a:lnTo>
                    <a:pt x="2431825" y="376406"/>
                  </a:lnTo>
                  <a:lnTo>
                    <a:pt x="2472124" y="346743"/>
                  </a:lnTo>
                  <a:lnTo>
                    <a:pt x="2513109" y="318082"/>
                  </a:lnTo>
                  <a:lnTo>
                    <a:pt x="2554752" y="290445"/>
                  </a:lnTo>
                  <a:lnTo>
                    <a:pt x="2536678" y="334563"/>
                  </a:lnTo>
                  <a:lnTo>
                    <a:pt x="2499454" y="424557"/>
                  </a:lnTo>
                  <a:lnTo>
                    <a:pt x="2480503" y="471207"/>
                  </a:lnTo>
                  <a:lnTo>
                    <a:pt x="2462693" y="516344"/>
                  </a:lnTo>
                  <a:lnTo>
                    <a:pt x="2445198" y="562703"/>
                  </a:lnTo>
                  <a:lnTo>
                    <a:pt x="2428671" y="609263"/>
                  </a:lnTo>
                  <a:lnTo>
                    <a:pt x="2413399" y="655941"/>
                  </a:lnTo>
                  <a:lnTo>
                    <a:pt x="2399665" y="702655"/>
                  </a:lnTo>
                  <a:lnTo>
                    <a:pt x="2387754" y="749321"/>
                  </a:lnTo>
                  <a:lnTo>
                    <a:pt x="2377951" y="795858"/>
                  </a:lnTo>
                  <a:lnTo>
                    <a:pt x="2369482" y="846468"/>
                  </a:lnTo>
                  <a:lnTo>
                    <a:pt x="2362646" y="897314"/>
                  </a:lnTo>
                  <a:lnTo>
                    <a:pt x="2357050" y="948339"/>
                  </a:lnTo>
                  <a:lnTo>
                    <a:pt x="2354982" y="970604"/>
                  </a:lnTo>
                  <a:close/>
                </a:path>
                <a:path w="2781934" h="5595620">
                  <a:moveTo>
                    <a:pt x="2336516" y="1178897"/>
                  </a:moveTo>
                  <a:lnTo>
                    <a:pt x="1515590" y="1178897"/>
                  </a:lnTo>
                  <a:lnTo>
                    <a:pt x="1523563" y="1128247"/>
                  </a:lnTo>
                  <a:lnTo>
                    <a:pt x="1532786" y="1077754"/>
                  </a:lnTo>
                  <a:lnTo>
                    <a:pt x="1543298" y="1027491"/>
                  </a:lnTo>
                  <a:lnTo>
                    <a:pt x="1555138" y="977529"/>
                  </a:lnTo>
                  <a:lnTo>
                    <a:pt x="1568427" y="927663"/>
                  </a:lnTo>
                  <a:lnTo>
                    <a:pt x="1582956" y="878803"/>
                  </a:lnTo>
                  <a:lnTo>
                    <a:pt x="1599013" y="830183"/>
                  </a:lnTo>
                  <a:lnTo>
                    <a:pt x="1616553" y="782155"/>
                  </a:lnTo>
                  <a:lnTo>
                    <a:pt x="1635616" y="734792"/>
                  </a:lnTo>
                  <a:lnTo>
                    <a:pt x="1656240" y="688167"/>
                  </a:lnTo>
                  <a:lnTo>
                    <a:pt x="1678465" y="642351"/>
                  </a:lnTo>
                  <a:lnTo>
                    <a:pt x="1702330" y="597419"/>
                  </a:lnTo>
                  <a:lnTo>
                    <a:pt x="1727872" y="553441"/>
                  </a:lnTo>
                  <a:lnTo>
                    <a:pt x="1755133" y="510492"/>
                  </a:lnTo>
                  <a:lnTo>
                    <a:pt x="1784149" y="468642"/>
                  </a:lnTo>
                  <a:lnTo>
                    <a:pt x="1814961" y="427966"/>
                  </a:lnTo>
                  <a:lnTo>
                    <a:pt x="1823693" y="480042"/>
                  </a:lnTo>
                  <a:lnTo>
                    <a:pt x="1833206" y="533022"/>
                  </a:lnTo>
                  <a:lnTo>
                    <a:pt x="1853028" y="639884"/>
                  </a:lnTo>
                  <a:lnTo>
                    <a:pt x="1862562" y="692864"/>
                  </a:lnTo>
                  <a:lnTo>
                    <a:pt x="1871329" y="744940"/>
                  </a:lnTo>
                  <a:lnTo>
                    <a:pt x="1880249" y="801248"/>
                  </a:lnTo>
                  <a:lnTo>
                    <a:pt x="1888863" y="857612"/>
                  </a:lnTo>
                  <a:lnTo>
                    <a:pt x="1896901" y="914056"/>
                  </a:lnTo>
                  <a:lnTo>
                    <a:pt x="1904089" y="970604"/>
                  </a:lnTo>
                  <a:lnTo>
                    <a:pt x="2354982" y="970604"/>
                  </a:lnTo>
                  <a:lnTo>
                    <a:pt x="2352300" y="999488"/>
                  </a:lnTo>
                  <a:lnTo>
                    <a:pt x="2348003" y="1050704"/>
                  </a:lnTo>
                  <a:lnTo>
                    <a:pt x="2343687" y="1102806"/>
                  </a:lnTo>
                  <a:lnTo>
                    <a:pt x="2339193" y="1153109"/>
                  </a:lnTo>
                  <a:lnTo>
                    <a:pt x="2336516" y="1178897"/>
                  </a:lnTo>
                  <a:close/>
                </a:path>
                <a:path w="2781934" h="5595620">
                  <a:moveTo>
                    <a:pt x="2240069" y="2070001"/>
                  </a:moveTo>
                  <a:lnTo>
                    <a:pt x="960384" y="2070001"/>
                  </a:lnTo>
                  <a:lnTo>
                    <a:pt x="946770" y="2058490"/>
                  </a:lnTo>
                  <a:lnTo>
                    <a:pt x="906668" y="2023362"/>
                  </a:lnTo>
                  <a:lnTo>
                    <a:pt x="852192" y="1969114"/>
                  </a:lnTo>
                  <a:lnTo>
                    <a:pt x="825924" y="1939352"/>
                  </a:lnTo>
                  <a:lnTo>
                    <a:pt x="800403" y="1907893"/>
                  </a:lnTo>
                  <a:lnTo>
                    <a:pt x="775707" y="1874781"/>
                  </a:lnTo>
                  <a:lnTo>
                    <a:pt x="751912" y="1840062"/>
                  </a:lnTo>
                  <a:lnTo>
                    <a:pt x="729093" y="1803780"/>
                  </a:lnTo>
                  <a:lnTo>
                    <a:pt x="707326" y="1765982"/>
                  </a:lnTo>
                  <a:lnTo>
                    <a:pt x="686688" y="1726711"/>
                  </a:lnTo>
                  <a:lnTo>
                    <a:pt x="667256" y="1686014"/>
                  </a:lnTo>
                  <a:lnTo>
                    <a:pt x="649104" y="1643935"/>
                  </a:lnTo>
                  <a:lnTo>
                    <a:pt x="632310" y="1600519"/>
                  </a:lnTo>
                  <a:lnTo>
                    <a:pt x="616949" y="1555813"/>
                  </a:lnTo>
                  <a:lnTo>
                    <a:pt x="603098" y="1509860"/>
                  </a:lnTo>
                  <a:lnTo>
                    <a:pt x="590833" y="1462707"/>
                  </a:lnTo>
                  <a:lnTo>
                    <a:pt x="580230" y="1414398"/>
                  </a:lnTo>
                  <a:lnTo>
                    <a:pt x="571364" y="1364979"/>
                  </a:lnTo>
                  <a:lnTo>
                    <a:pt x="564313" y="1314494"/>
                  </a:lnTo>
                  <a:lnTo>
                    <a:pt x="559153" y="1262989"/>
                  </a:lnTo>
                  <a:lnTo>
                    <a:pt x="555959" y="1210509"/>
                  </a:lnTo>
                  <a:lnTo>
                    <a:pt x="554813" y="1157342"/>
                  </a:lnTo>
                  <a:lnTo>
                    <a:pt x="555776" y="1102806"/>
                  </a:lnTo>
                  <a:lnTo>
                    <a:pt x="558939" y="1047672"/>
                  </a:lnTo>
                  <a:lnTo>
                    <a:pt x="564373" y="991744"/>
                  </a:lnTo>
                  <a:lnTo>
                    <a:pt x="572155" y="935068"/>
                  </a:lnTo>
                  <a:lnTo>
                    <a:pt x="582360" y="877687"/>
                  </a:lnTo>
                  <a:lnTo>
                    <a:pt x="595065" y="819648"/>
                  </a:lnTo>
                  <a:lnTo>
                    <a:pt x="610032" y="874951"/>
                  </a:lnTo>
                  <a:lnTo>
                    <a:pt x="627820" y="927663"/>
                  </a:lnTo>
                  <a:lnTo>
                    <a:pt x="648171" y="977928"/>
                  </a:lnTo>
                  <a:lnTo>
                    <a:pt x="670830" y="1025886"/>
                  </a:lnTo>
                  <a:lnTo>
                    <a:pt x="695539" y="1071679"/>
                  </a:lnTo>
                  <a:lnTo>
                    <a:pt x="722043" y="1115451"/>
                  </a:lnTo>
                  <a:lnTo>
                    <a:pt x="750086" y="1157342"/>
                  </a:lnTo>
                  <a:lnTo>
                    <a:pt x="779410" y="1197496"/>
                  </a:lnTo>
                  <a:lnTo>
                    <a:pt x="809759" y="1236053"/>
                  </a:lnTo>
                  <a:lnTo>
                    <a:pt x="840877" y="1273156"/>
                  </a:lnTo>
                  <a:lnTo>
                    <a:pt x="872508" y="1308946"/>
                  </a:lnTo>
                  <a:lnTo>
                    <a:pt x="904395" y="1343567"/>
                  </a:lnTo>
                  <a:lnTo>
                    <a:pt x="936281" y="1377160"/>
                  </a:lnTo>
                  <a:lnTo>
                    <a:pt x="967911" y="1409867"/>
                  </a:lnTo>
                  <a:lnTo>
                    <a:pt x="1054803" y="1498559"/>
                  </a:lnTo>
                  <a:lnTo>
                    <a:pt x="1083554" y="1528561"/>
                  </a:lnTo>
                  <a:lnTo>
                    <a:pt x="2599838" y="1528561"/>
                  </a:lnTo>
                  <a:lnTo>
                    <a:pt x="2565404" y="1569222"/>
                  </a:lnTo>
                  <a:lnTo>
                    <a:pt x="2535557" y="1604864"/>
                  </a:lnTo>
                  <a:lnTo>
                    <a:pt x="2505743" y="1641154"/>
                  </a:lnTo>
                  <a:lnTo>
                    <a:pt x="2476103" y="1678230"/>
                  </a:lnTo>
                  <a:lnTo>
                    <a:pt x="2446775" y="1716229"/>
                  </a:lnTo>
                  <a:lnTo>
                    <a:pt x="2417898" y="1755289"/>
                  </a:lnTo>
                  <a:lnTo>
                    <a:pt x="2389611" y="1795549"/>
                  </a:lnTo>
                  <a:lnTo>
                    <a:pt x="2362053" y="1837146"/>
                  </a:lnTo>
                  <a:lnTo>
                    <a:pt x="2335363" y="1880217"/>
                  </a:lnTo>
                  <a:lnTo>
                    <a:pt x="2309681" y="1924900"/>
                  </a:lnTo>
                  <a:lnTo>
                    <a:pt x="2285145" y="1971333"/>
                  </a:lnTo>
                  <a:lnTo>
                    <a:pt x="2261895" y="2019655"/>
                  </a:lnTo>
                  <a:lnTo>
                    <a:pt x="2240069" y="2070001"/>
                  </a:lnTo>
                  <a:close/>
                </a:path>
                <a:path w="2781934" h="5595620">
                  <a:moveTo>
                    <a:pt x="2777103" y="1307261"/>
                  </a:moveTo>
                  <a:lnTo>
                    <a:pt x="2319189" y="1307261"/>
                  </a:lnTo>
                  <a:lnTo>
                    <a:pt x="2357448" y="1275108"/>
                  </a:lnTo>
                  <a:lnTo>
                    <a:pt x="2396630" y="1243999"/>
                  </a:lnTo>
                  <a:lnTo>
                    <a:pt x="2436501" y="1213756"/>
                  </a:lnTo>
                  <a:lnTo>
                    <a:pt x="2476829" y="1184203"/>
                  </a:lnTo>
                  <a:lnTo>
                    <a:pt x="2518369" y="1154473"/>
                  </a:lnTo>
                  <a:lnTo>
                    <a:pt x="2560217" y="1125176"/>
                  </a:lnTo>
                  <a:lnTo>
                    <a:pt x="2602369" y="1096313"/>
                  </a:lnTo>
                  <a:lnTo>
                    <a:pt x="2644820" y="1067889"/>
                  </a:lnTo>
                  <a:lnTo>
                    <a:pt x="2687565" y="1039905"/>
                  </a:lnTo>
                  <a:lnTo>
                    <a:pt x="2730598" y="1012365"/>
                  </a:lnTo>
                  <a:lnTo>
                    <a:pt x="2773915" y="985272"/>
                  </a:lnTo>
                  <a:lnTo>
                    <a:pt x="2781742" y="980489"/>
                  </a:lnTo>
                  <a:lnTo>
                    <a:pt x="2781742" y="1300718"/>
                  </a:lnTo>
                  <a:lnTo>
                    <a:pt x="2777103" y="1307261"/>
                  </a:lnTo>
                  <a:close/>
                </a:path>
              </a:pathLst>
            </a:custGeom>
            <a:solidFill>
              <a:srgbClr val="498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33202" y="5415975"/>
              <a:ext cx="2728595" cy="4871085"/>
            </a:xfrm>
            <a:custGeom>
              <a:avLst/>
              <a:gdLst/>
              <a:ahLst/>
              <a:cxnLst/>
              <a:rect l="l" t="t" r="r" b="b"/>
              <a:pathLst>
                <a:path w="2728594" h="4871084">
                  <a:moveTo>
                    <a:pt x="670250" y="4599890"/>
                  </a:moveTo>
                  <a:lnTo>
                    <a:pt x="665802" y="4592701"/>
                  </a:lnTo>
                  <a:lnTo>
                    <a:pt x="662124" y="4589107"/>
                  </a:lnTo>
                  <a:lnTo>
                    <a:pt x="683422" y="4577469"/>
                  </a:lnTo>
                  <a:lnTo>
                    <a:pt x="687870" y="4581833"/>
                  </a:lnTo>
                  <a:lnTo>
                    <a:pt x="691548" y="4585513"/>
                  </a:lnTo>
                  <a:lnTo>
                    <a:pt x="695226" y="4589107"/>
                  </a:lnTo>
                  <a:lnTo>
                    <a:pt x="687870" y="4592701"/>
                  </a:lnTo>
                  <a:lnTo>
                    <a:pt x="680771" y="4597579"/>
                  </a:lnTo>
                  <a:lnTo>
                    <a:pt x="670250" y="4599890"/>
                  </a:lnTo>
                  <a:close/>
                </a:path>
                <a:path w="2728594" h="4871084">
                  <a:moveTo>
                    <a:pt x="416810" y="3163408"/>
                  </a:moveTo>
                  <a:lnTo>
                    <a:pt x="414501" y="3158701"/>
                  </a:lnTo>
                  <a:lnTo>
                    <a:pt x="411251" y="3154166"/>
                  </a:lnTo>
                  <a:lnTo>
                    <a:pt x="410139" y="3149117"/>
                  </a:lnTo>
                  <a:lnTo>
                    <a:pt x="409711" y="3147406"/>
                  </a:lnTo>
                  <a:lnTo>
                    <a:pt x="414501" y="3144496"/>
                  </a:lnTo>
                  <a:lnTo>
                    <a:pt x="416896" y="3142185"/>
                  </a:lnTo>
                  <a:lnTo>
                    <a:pt x="419291" y="3146892"/>
                  </a:lnTo>
                  <a:lnTo>
                    <a:pt x="422456" y="3151428"/>
                  </a:lnTo>
                  <a:lnTo>
                    <a:pt x="423568" y="3156391"/>
                  </a:lnTo>
                  <a:lnTo>
                    <a:pt x="423995" y="3158188"/>
                  </a:lnTo>
                  <a:lnTo>
                    <a:pt x="419291" y="3161012"/>
                  </a:lnTo>
                  <a:lnTo>
                    <a:pt x="416810" y="3163408"/>
                  </a:lnTo>
                  <a:close/>
                </a:path>
                <a:path w="2728594" h="4871084">
                  <a:moveTo>
                    <a:pt x="527663" y="3202859"/>
                  </a:moveTo>
                  <a:lnTo>
                    <a:pt x="513721" y="3195243"/>
                  </a:lnTo>
                  <a:lnTo>
                    <a:pt x="516202" y="3192932"/>
                  </a:lnTo>
                  <a:lnTo>
                    <a:pt x="519110" y="3188225"/>
                  </a:lnTo>
                  <a:lnTo>
                    <a:pt x="520821" y="3188653"/>
                  </a:lnTo>
                  <a:lnTo>
                    <a:pt x="525953" y="3189766"/>
                  </a:lnTo>
                  <a:lnTo>
                    <a:pt x="530486" y="3192932"/>
                  </a:lnTo>
                  <a:lnTo>
                    <a:pt x="535276" y="3195243"/>
                  </a:lnTo>
                  <a:lnTo>
                    <a:pt x="527663" y="3202859"/>
                  </a:lnTo>
                  <a:close/>
                </a:path>
                <a:path w="2728594" h="4871084">
                  <a:moveTo>
                    <a:pt x="2721202" y="4034574"/>
                  </a:moveTo>
                  <a:lnTo>
                    <a:pt x="2718807" y="4029867"/>
                  </a:lnTo>
                  <a:lnTo>
                    <a:pt x="2715642" y="4025331"/>
                  </a:lnTo>
                  <a:lnTo>
                    <a:pt x="2714530" y="4020282"/>
                  </a:lnTo>
                  <a:lnTo>
                    <a:pt x="2714103" y="4018571"/>
                  </a:lnTo>
                  <a:lnTo>
                    <a:pt x="2718807" y="4015661"/>
                  </a:lnTo>
                  <a:lnTo>
                    <a:pt x="2721202" y="4013351"/>
                  </a:lnTo>
                  <a:lnTo>
                    <a:pt x="2723597" y="4018057"/>
                  </a:lnTo>
                  <a:lnTo>
                    <a:pt x="2726847" y="4022593"/>
                  </a:lnTo>
                  <a:lnTo>
                    <a:pt x="2727959" y="4027556"/>
                  </a:lnTo>
                  <a:lnTo>
                    <a:pt x="2728302" y="4029353"/>
                  </a:lnTo>
                  <a:lnTo>
                    <a:pt x="2723597" y="4032177"/>
                  </a:lnTo>
                  <a:lnTo>
                    <a:pt x="2721202" y="4034574"/>
                  </a:lnTo>
                  <a:close/>
                </a:path>
                <a:path w="2728594" h="4871084">
                  <a:moveTo>
                    <a:pt x="416810" y="4119551"/>
                  </a:moveTo>
                  <a:lnTo>
                    <a:pt x="414415" y="4114844"/>
                  </a:lnTo>
                  <a:lnTo>
                    <a:pt x="411251" y="4110308"/>
                  </a:lnTo>
                  <a:lnTo>
                    <a:pt x="410139" y="4105345"/>
                  </a:lnTo>
                  <a:lnTo>
                    <a:pt x="409711" y="4103548"/>
                  </a:lnTo>
                  <a:lnTo>
                    <a:pt x="414415" y="4100638"/>
                  </a:lnTo>
                  <a:lnTo>
                    <a:pt x="416810" y="4098328"/>
                  </a:lnTo>
                  <a:lnTo>
                    <a:pt x="419291" y="4103035"/>
                  </a:lnTo>
                  <a:lnTo>
                    <a:pt x="422456" y="4107570"/>
                  </a:lnTo>
                  <a:lnTo>
                    <a:pt x="423568" y="4112619"/>
                  </a:lnTo>
                  <a:lnTo>
                    <a:pt x="423995" y="4114330"/>
                  </a:lnTo>
                  <a:lnTo>
                    <a:pt x="419291" y="4117240"/>
                  </a:lnTo>
                  <a:lnTo>
                    <a:pt x="416810" y="4119551"/>
                  </a:lnTo>
                  <a:close/>
                </a:path>
                <a:path w="2728594" h="4871084">
                  <a:moveTo>
                    <a:pt x="633128" y="4739379"/>
                  </a:moveTo>
                  <a:lnTo>
                    <a:pt x="624419" y="4728738"/>
                  </a:lnTo>
                  <a:lnTo>
                    <a:pt x="621516" y="4718113"/>
                  </a:lnTo>
                  <a:lnTo>
                    <a:pt x="624419" y="4707488"/>
                  </a:lnTo>
                  <a:lnTo>
                    <a:pt x="633128" y="4696848"/>
                  </a:lnTo>
                  <a:lnTo>
                    <a:pt x="641788" y="4707488"/>
                  </a:lnTo>
                  <a:lnTo>
                    <a:pt x="644675" y="4718113"/>
                  </a:lnTo>
                  <a:lnTo>
                    <a:pt x="641788" y="4728738"/>
                  </a:lnTo>
                  <a:lnTo>
                    <a:pt x="633128" y="4739379"/>
                  </a:lnTo>
                  <a:close/>
                </a:path>
                <a:path w="2728594" h="4871084">
                  <a:moveTo>
                    <a:pt x="534592" y="3862908"/>
                  </a:moveTo>
                  <a:lnTo>
                    <a:pt x="531684" y="3861196"/>
                  </a:lnTo>
                  <a:lnTo>
                    <a:pt x="525696" y="3857602"/>
                  </a:lnTo>
                  <a:lnTo>
                    <a:pt x="527236" y="3855976"/>
                  </a:lnTo>
                  <a:lnTo>
                    <a:pt x="529117" y="3852639"/>
                  </a:lnTo>
                  <a:lnTo>
                    <a:pt x="530229" y="3852895"/>
                  </a:lnTo>
                  <a:lnTo>
                    <a:pt x="533480" y="3853751"/>
                  </a:lnTo>
                  <a:lnTo>
                    <a:pt x="536473" y="3855976"/>
                  </a:lnTo>
                  <a:lnTo>
                    <a:pt x="539553" y="3857602"/>
                  </a:lnTo>
                  <a:lnTo>
                    <a:pt x="538013" y="3859314"/>
                  </a:lnTo>
                  <a:lnTo>
                    <a:pt x="534592" y="3862908"/>
                  </a:lnTo>
                  <a:close/>
                </a:path>
                <a:path w="2728594" h="4871084">
                  <a:moveTo>
                    <a:pt x="449057" y="4449190"/>
                  </a:moveTo>
                  <a:lnTo>
                    <a:pt x="445978" y="4448848"/>
                  </a:lnTo>
                  <a:lnTo>
                    <a:pt x="439990" y="4448249"/>
                  </a:lnTo>
                  <a:lnTo>
                    <a:pt x="433404" y="4445681"/>
                  </a:lnTo>
                  <a:lnTo>
                    <a:pt x="428771" y="4441488"/>
                  </a:lnTo>
                  <a:lnTo>
                    <a:pt x="426561" y="4439606"/>
                  </a:lnTo>
                  <a:lnTo>
                    <a:pt x="426390" y="4430620"/>
                  </a:lnTo>
                  <a:lnTo>
                    <a:pt x="428614" y="4427967"/>
                  </a:lnTo>
                  <a:lnTo>
                    <a:pt x="433399" y="4421602"/>
                  </a:lnTo>
                  <a:lnTo>
                    <a:pt x="438280" y="4415174"/>
                  </a:lnTo>
                  <a:lnTo>
                    <a:pt x="444059" y="4409772"/>
                  </a:lnTo>
                  <a:lnTo>
                    <a:pt x="451537" y="4406488"/>
                  </a:lnTo>
                  <a:lnTo>
                    <a:pt x="455810" y="4414965"/>
                  </a:lnTo>
                  <a:lnTo>
                    <a:pt x="456595" y="4423795"/>
                  </a:lnTo>
                  <a:lnTo>
                    <a:pt x="455856" y="4432722"/>
                  </a:lnTo>
                  <a:lnTo>
                    <a:pt x="455564" y="4441574"/>
                  </a:lnTo>
                  <a:lnTo>
                    <a:pt x="455729" y="4443799"/>
                  </a:lnTo>
                  <a:lnTo>
                    <a:pt x="449057" y="4449190"/>
                  </a:lnTo>
                  <a:close/>
                </a:path>
                <a:path w="2728594" h="4871084">
                  <a:moveTo>
                    <a:pt x="553495" y="3251445"/>
                  </a:moveTo>
                  <a:lnTo>
                    <a:pt x="546532" y="3249439"/>
                  </a:lnTo>
                  <a:lnTo>
                    <a:pt x="539553" y="3243422"/>
                  </a:lnTo>
                  <a:lnTo>
                    <a:pt x="546532" y="3237357"/>
                  </a:lnTo>
                  <a:lnTo>
                    <a:pt x="553495" y="3235335"/>
                  </a:lnTo>
                  <a:lnTo>
                    <a:pt x="560458" y="3237357"/>
                  </a:lnTo>
                  <a:lnTo>
                    <a:pt x="567437" y="3243422"/>
                  </a:lnTo>
                  <a:lnTo>
                    <a:pt x="560458" y="3249439"/>
                  </a:lnTo>
                  <a:lnTo>
                    <a:pt x="553495" y="3251445"/>
                  </a:lnTo>
                  <a:close/>
                </a:path>
                <a:path w="2728594" h="4871084">
                  <a:moveTo>
                    <a:pt x="1643037" y="1345599"/>
                  </a:moveTo>
                  <a:lnTo>
                    <a:pt x="1622337" y="1345599"/>
                  </a:lnTo>
                  <a:lnTo>
                    <a:pt x="1624252" y="1291431"/>
                  </a:lnTo>
                  <a:lnTo>
                    <a:pt x="1626553" y="1237912"/>
                  </a:lnTo>
                  <a:lnTo>
                    <a:pt x="1629121" y="1188251"/>
                  </a:lnTo>
                  <a:lnTo>
                    <a:pt x="1632403" y="1135873"/>
                  </a:lnTo>
                  <a:lnTo>
                    <a:pt x="1636349" y="1083573"/>
                  </a:lnTo>
                  <a:lnTo>
                    <a:pt x="1641049" y="1031378"/>
                  </a:lnTo>
                  <a:lnTo>
                    <a:pt x="1646594" y="979312"/>
                  </a:lnTo>
                  <a:lnTo>
                    <a:pt x="1653077" y="927402"/>
                  </a:lnTo>
                  <a:lnTo>
                    <a:pt x="1660587" y="875674"/>
                  </a:lnTo>
                  <a:lnTo>
                    <a:pt x="1669218" y="824152"/>
                  </a:lnTo>
                  <a:lnTo>
                    <a:pt x="1679059" y="772864"/>
                  </a:lnTo>
                  <a:lnTo>
                    <a:pt x="1690203" y="721834"/>
                  </a:lnTo>
                  <a:lnTo>
                    <a:pt x="1702740" y="671088"/>
                  </a:lnTo>
                  <a:lnTo>
                    <a:pt x="1698891" y="666467"/>
                  </a:lnTo>
                  <a:lnTo>
                    <a:pt x="1697266" y="659877"/>
                  </a:lnTo>
                  <a:lnTo>
                    <a:pt x="1698207" y="652603"/>
                  </a:lnTo>
                  <a:lnTo>
                    <a:pt x="1699575" y="641393"/>
                  </a:lnTo>
                  <a:lnTo>
                    <a:pt x="1704793" y="637114"/>
                  </a:lnTo>
                  <a:lnTo>
                    <a:pt x="1711892" y="635574"/>
                  </a:lnTo>
                  <a:lnTo>
                    <a:pt x="1712063" y="634718"/>
                  </a:lnTo>
                  <a:lnTo>
                    <a:pt x="1712234" y="634290"/>
                  </a:lnTo>
                  <a:lnTo>
                    <a:pt x="1727596" y="583634"/>
                  </a:lnTo>
                  <a:lnTo>
                    <a:pt x="1744533" y="533542"/>
                  </a:lnTo>
                  <a:lnTo>
                    <a:pt x="1763007" y="484036"/>
                  </a:lnTo>
                  <a:lnTo>
                    <a:pt x="1782982" y="435144"/>
                  </a:lnTo>
                  <a:lnTo>
                    <a:pt x="1804420" y="386889"/>
                  </a:lnTo>
                  <a:lnTo>
                    <a:pt x="1827285" y="339297"/>
                  </a:lnTo>
                  <a:lnTo>
                    <a:pt x="1851539" y="292393"/>
                  </a:lnTo>
                  <a:lnTo>
                    <a:pt x="1877145" y="246202"/>
                  </a:lnTo>
                  <a:lnTo>
                    <a:pt x="1882642" y="296556"/>
                  </a:lnTo>
                  <a:lnTo>
                    <a:pt x="1887057" y="346989"/>
                  </a:lnTo>
                  <a:lnTo>
                    <a:pt x="1890172" y="397520"/>
                  </a:lnTo>
                  <a:lnTo>
                    <a:pt x="1891772" y="448162"/>
                  </a:lnTo>
                  <a:lnTo>
                    <a:pt x="1891678" y="496203"/>
                  </a:lnTo>
                  <a:lnTo>
                    <a:pt x="1890031" y="544144"/>
                  </a:lnTo>
                  <a:lnTo>
                    <a:pt x="1886866" y="591962"/>
                  </a:lnTo>
                  <a:lnTo>
                    <a:pt x="1882221" y="639630"/>
                  </a:lnTo>
                  <a:lnTo>
                    <a:pt x="1876134" y="687123"/>
                  </a:lnTo>
                  <a:lnTo>
                    <a:pt x="1868641" y="734415"/>
                  </a:lnTo>
                  <a:lnTo>
                    <a:pt x="1859782" y="781481"/>
                  </a:lnTo>
                  <a:lnTo>
                    <a:pt x="1867672" y="793680"/>
                  </a:lnTo>
                  <a:lnTo>
                    <a:pt x="1871201" y="807828"/>
                  </a:lnTo>
                  <a:lnTo>
                    <a:pt x="1870385" y="823585"/>
                  </a:lnTo>
                  <a:lnTo>
                    <a:pt x="1850629" y="823585"/>
                  </a:lnTo>
                  <a:lnTo>
                    <a:pt x="1838484" y="873162"/>
                  </a:lnTo>
                  <a:lnTo>
                    <a:pt x="1824885" y="922405"/>
                  </a:lnTo>
                  <a:lnTo>
                    <a:pt x="1809870" y="971282"/>
                  </a:lnTo>
                  <a:lnTo>
                    <a:pt x="1793473" y="1019765"/>
                  </a:lnTo>
                  <a:lnTo>
                    <a:pt x="1775731" y="1067823"/>
                  </a:lnTo>
                  <a:lnTo>
                    <a:pt x="1756680" y="1115428"/>
                  </a:lnTo>
                  <a:lnTo>
                    <a:pt x="1736287" y="1162695"/>
                  </a:lnTo>
                  <a:lnTo>
                    <a:pt x="1714690" y="1209362"/>
                  </a:lnTo>
                  <a:lnTo>
                    <a:pt x="1692028" y="1255219"/>
                  </a:lnTo>
                  <a:lnTo>
                    <a:pt x="1668097" y="1300711"/>
                  </a:lnTo>
                  <a:lnTo>
                    <a:pt x="1643037" y="1345599"/>
                  </a:lnTo>
                  <a:close/>
                </a:path>
                <a:path w="2728594" h="4871084">
                  <a:moveTo>
                    <a:pt x="1946086" y="316289"/>
                  </a:moveTo>
                  <a:lnTo>
                    <a:pt x="1943007" y="310898"/>
                  </a:lnTo>
                  <a:lnTo>
                    <a:pt x="1940441" y="308159"/>
                  </a:lnTo>
                  <a:lnTo>
                    <a:pt x="1945573" y="305421"/>
                  </a:lnTo>
                  <a:lnTo>
                    <a:pt x="1950449" y="301741"/>
                  </a:lnTo>
                  <a:lnTo>
                    <a:pt x="1955837" y="300372"/>
                  </a:lnTo>
                  <a:lnTo>
                    <a:pt x="1957719" y="299944"/>
                  </a:lnTo>
                  <a:lnTo>
                    <a:pt x="1960798" y="305421"/>
                  </a:lnTo>
                  <a:lnTo>
                    <a:pt x="1963364" y="308159"/>
                  </a:lnTo>
                  <a:lnTo>
                    <a:pt x="1958232" y="310898"/>
                  </a:lnTo>
                  <a:lnTo>
                    <a:pt x="1953357" y="314577"/>
                  </a:lnTo>
                  <a:lnTo>
                    <a:pt x="1947968" y="315861"/>
                  </a:lnTo>
                  <a:lnTo>
                    <a:pt x="1946086" y="316289"/>
                  </a:lnTo>
                  <a:close/>
                </a:path>
                <a:path w="2728594" h="4871084">
                  <a:moveTo>
                    <a:pt x="1878001" y="1345599"/>
                  </a:moveTo>
                  <a:lnTo>
                    <a:pt x="1870302" y="1345599"/>
                  </a:lnTo>
                  <a:lnTo>
                    <a:pt x="1883753" y="1291431"/>
                  </a:lnTo>
                  <a:lnTo>
                    <a:pt x="1900860" y="1237912"/>
                  </a:lnTo>
                  <a:lnTo>
                    <a:pt x="1920437" y="1185052"/>
                  </a:lnTo>
                  <a:lnTo>
                    <a:pt x="1941296" y="1132857"/>
                  </a:lnTo>
                  <a:lnTo>
                    <a:pt x="1960226" y="1086463"/>
                  </a:lnTo>
                  <a:lnTo>
                    <a:pt x="1979504" y="1040123"/>
                  </a:lnTo>
                  <a:lnTo>
                    <a:pt x="1999403" y="994033"/>
                  </a:lnTo>
                  <a:lnTo>
                    <a:pt x="2020195" y="948394"/>
                  </a:lnTo>
                  <a:lnTo>
                    <a:pt x="2042153" y="903404"/>
                  </a:lnTo>
                  <a:lnTo>
                    <a:pt x="2065550" y="859260"/>
                  </a:lnTo>
                  <a:lnTo>
                    <a:pt x="2090657" y="816163"/>
                  </a:lnTo>
                  <a:lnTo>
                    <a:pt x="2117747" y="774310"/>
                  </a:lnTo>
                  <a:lnTo>
                    <a:pt x="2147093" y="733901"/>
                  </a:lnTo>
                  <a:lnTo>
                    <a:pt x="2180382" y="693332"/>
                  </a:lnTo>
                  <a:lnTo>
                    <a:pt x="2215884" y="654786"/>
                  </a:lnTo>
                  <a:lnTo>
                    <a:pt x="2253279" y="618036"/>
                  </a:lnTo>
                  <a:lnTo>
                    <a:pt x="2292245" y="582859"/>
                  </a:lnTo>
                  <a:lnTo>
                    <a:pt x="2282861" y="631014"/>
                  </a:lnTo>
                  <a:lnTo>
                    <a:pt x="2271695" y="678770"/>
                  </a:lnTo>
                  <a:lnTo>
                    <a:pt x="2258781" y="726075"/>
                  </a:lnTo>
                  <a:lnTo>
                    <a:pt x="2244151" y="772877"/>
                  </a:lnTo>
                  <a:lnTo>
                    <a:pt x="2227841" y="819121"/>
                  </a:lnTo>
                  <a:lnTo>
                    <a:pt x="2209882" y="864756"/>
                  </a:lnTo>
                  <a:lnTo>
                    <a:pt x="2190308" y="909729"/>
                  </a:lnTo>
                  <a:lnTo>
                    <a:pt x="2169154" y="953986"/>
                  </a:lnTo>
                  <a:lnTo>
                    <a:pt x="2146451" y="997475"/>
                  </a:lnTo>
                  <a:lnTo>
                    <a:pt x="2122235" y="1040144"/>
                  </a:lnTo>
                  <a:lnTo>
                    <a:pt x="2096537" y="1081938"/>
                  </a:lnTo>
                  <a:lnTo>
                    <a:pt x="2069393" y="1122806"/>
                  </a:lnTo>
                  <a:lnTo>
                    <a:pt x="2040834" y="1162695"/>
                  </a:lnTo>
                  <a:lnTo>
                    <a:pt x="2010894" y="1201552"/>
                  </a:lnTo>
                  <a:lnTo>
                    <a:pt x="1979608" y="1239323"/>
                  </a:lnTo>
                  <a:lnTo>
                    <a:pt x="1947008" y="1275957"/>
                  </a:lnTo>
                  <a:lnTo>
                    <a:pt x="1913128" y="1311400"/>
                  </a:lnTo>
                  <a:lnTo>
                    <a:pt x="1878001" y="1345599"/>
                  </a:lnTo>
                  <a:close/>
                </a:path>
                <a:path w="2728594" h="4871084">
                  <a:moveTo>
                    <a:pt x="1901095" y="698986"/>
                  </a:moveTo>
                  <a:lnTo>
                    <a:pt x="1898358" y="694108"/>
                  </a:lnTo>
                  <a:lnTo>
                    <a:pt x="1896048" y="691712"/>
                  </a:lnTo>
                  <a:lnTo>
                    <a:pt x="1900582" y="689230"/>
                  </a:lnTo>
                  <a:lnTo>
                    <a:pt x="1904944" y="685978"/>
                  </a:lnTo>
                  <a:lnTo>
                    <a:pt x="1909734" y="684866"/>
                  </a:lnTo>
                  <a:lnTo>
                    <a:pt x="1911359" y="684438"/>
                  </a:lnTo>
                  <a:lnTo>
                    <a:pt x="1914182" y="689230"/>
                  </a:lnTo>
                  <a:lnTo>
                    <a:pt x="1916491" y="691712"/>
                  </a:lnTo>
                  <a:lnTo>
                    <a:pt x="1911958" y="694193"/>
                  </a:lnTo>
                  <a:lnTo>
                    <a:pt x="1907510" y="697360"/>
                  </a:lnTo>
                  <a:lnTo>
                    <a:pt x="1901095" y="698986"/>
                  </a:lnTo>
                  <a:close/>
                </a:path>
                <a:path w="2728594" h="4871084">
                  <a:moveTo>
                    <a:pt x="1865170" y="842069"/>
                  </a:moveTo>
                  <a:lnTo>
                    <a:pt x="1860124" y="836849"/>
                  </a:lnTo>
                  <a:lnTo>
                    <a:pt x="1855163" y="830516"/>
                  </a:lnTo>
                  <a:lnTo>
                    <a:pt x="1850629" y="823585"/>
                  </a:lnTo>
                  <a:lnTo>
                    <a:pt x="1870385" y="823585"/>
                  </a:lnTo>
                  <a:lnTo>
                    <a:pt x="1870308" y="824152"/>
                  </a:lnTo>
                  <a:lnTo>
                    <a:pt x="1865170" y="842069"/>
                  </a:lnTo>
                  <a:close/>
                </a:path>
                <a:path w="2728594" h="4871084">
                  <a:moveTo>
                    <a:pt x="1833522" y="1154508"/>
                  </a:moveTo>
                  <a:lnTo>
                    <a:pt x="1830358" y="1148860"/>
                  </a:lnTo>
                  <a:lnTo>
                    <a:pt x="1827706" y="1146036"/>
                  </a:lnTo>
                  <a:lnTo>
                    <a:pt x="1832924" y="1143297"/>
                  </a:lnTo>
                  <a:lnTo>
                    <a:pt x="1837970" y="1139446"/>
                  </a:lnTo>
                  <a:lnTo>
                    <a:pt x="1843530" y="1138163"/>
                  </a:lnTo>
                  <a:lnTo>
                    <a:pt x="1845412" y="1137649"/>
                  </a:lnTo>
                  <a:lnTo>
                    <a:pt x="1848577" y="1143297"/>
                  </a:lnTo>
                  <a:lnTo>
                    <a:pt x="1851228" y="1146036"/>
                  </a:lnTo>
                  <a:lnTo>
                    <a:pt x="1846011" y="1148860"/>
                  </a:lnTo>
                  <a:lnTo>
                    <a:pt x="1840964" y="1152710"/>
                  </a:lnTo>
                  <a:lnTo>
                    <a:pt x="1835404" y="1153994"/>
                  </a:lnTo>
                  <a:lnTo>
                    <a:pt x="1833522" y="1154508"/>
                  </a:lnTo>
                  <a:close/>
                </a:path>
                <a:path w="2728594" h="4871084">
                  <a:moveTo>
                    <a:pt x="2067631" y="1229986"/>
                  </a:moveTo>
                  <a:lnTo>
                    <a:pt x="2063868" y="1228103"/>
                  </a:lnTo>
                  <a:lnTo>
                    <a:pt x="2057196" y="1224937"/>
                  </a:lnTo>
                  <a:lnTo>
                    <a:pt x="2054801" y="1217577"/>
                  </a:lnTo>
                  <a:lnTo>
                    <a:pt x="2069684" y="1197296"/>
                  </a:lnTo>
                  <a:lnTo>
                    <a:pt x="2076783" y="1198237"/>
                  </a:lnTo>
                  <a:lnTo>
                    <a:pt x="2083626" y="1198579"/>
                  </a:lnTo>
                  <a:lnTo>
                    <a:pt x="2090764" y="1200056"/>
                  </a:lnTo>
                  <a:lnTo>
                    <a:pt x="2095633" y="1203714"/>
                  </a:lnTo>
                  <a:lnTo>
                    <a:pt x="2097960" y="1209155"/>
                  </a:lnTo>
                  <a:lnTo>
                    <a:pt x="2098025" y="1210132"/>
                  </a:lnTo>
                  <a:lnTo>
                    <a:pt x="2097825" y="1216807"/>
                  </a:lnTo>
                  <a:lnTo>
                    <a:pt x="2096371" y="1224423"/>
                  </a:lnTo>
                  <a:lnTo>
                    <a:pt x="2094030" y="1228103"/>
                  </a:lnTo>
                  <a:lnTo>
                    <a:pt x="2081915" y="1228103"/>
                  </a:lnTo>
                  <a:lnTo>
                    <a:pt x="2079606" y="1228445"/>
                  </a:lnTo>
                  <a:lnTo>
                    <a:pt x="2072763" y="1228445"/>
                  </a:lnTo>
                  <a:lnTo>
                    <a:pt x="2067631" y="1229986"/>
                  </a:lnTo>
                  <a:close/>
                </a:path>
                <a:path w="2728594" h="4871084">
                  <a:moveTo>
                    <a:pt x="2092778" y="1230071"/>
                  </a:moveTo>
                  <a:lnTo>
                    <a:pt x="2084139" y="1228531"/>
                  </a:lnTo>
                  <a:lnTo>
                    <a:pt x="2081915" y="1228103"/>
                  </a:lnTo>
                  <a:lnTo>
                    <a:pt x="2094030" y="1228103"/>
                  </a:lnTo>
                  <a:lnTo>
                    <a:pt x="2092778" y="1230071"/>
                  </a:lnTo>
                  <a:close/>
                </a:path>
                <a:path w="2728594" h="4871084">
                  <a:moveTo>
                    <a:pt x="1312616" y="1345599"/>
                  </a:moveTo>
                  <a:lnTo>
                    <a:pt x="1268223" y="1345599"/>
                  </a:lnTo>
                  <a:lnTo>
                    <a:pt x="1260690" y="1328467"/>
                  </a:lnTo>
                  <a:lnTo>
                    <a:pt x="1253116" y="1311358"/>
                  </a:lnTo>
                  <a:lnTo>
                    <a:pt x="1217594" y="1230863"/>
                  </a:lnTo>
                  <a:lnTo>
                    <a:pt x="1197752" y="1184207"/>
                  </a:lnTo>
                  <a:lnTo>
                    <a:pt x="1178412" y="1137348"/>
                  </a:lnTo>
                  <a:lnTo>
                    <a:pt x="1159568" y="1090292"/>
                  </a:lnTo>
                  <a:lnTo>
                    <a:pt x="1141215" y="1043045"/>
                  </a:lnTo>
                  <a:lnTo>
                    <a:pt x="1123347" y="995613"/>
                  </a:lnTo>
                  <a:lnTo>
                    <a:pt x="1105958" y="948002"/>
                  </a:lnTo>
                  <a:lnTo>
                    <a:pt x="1089042" y="900218"/>
                  </a:lnTo>
                  <a:lnTo>
                    <a:pt x="1072595" y="852269"/>
                  </a:lnTo>
                  <a:lnTo>
                    <a:pt x="1056610" y="804159"/>
                  </a:lnTo>
                  <a:lnTo>
                    <a:pt x="1088350" y="838353"/>
                  </a:lnTo>
                  <a:lnTo>
                    <a:pt x="1119104" y="873229"/>
                  </a:lnTo>
                  <a:lnTo>
                    <a:pt x="1148591" y="908892"/>
                  </a:lnTo>
                  <a:lnTo>
                    <a:pt x="1176530" y="945445"/>
                  </a:lnTo>
                  <a:lnTo>
                    <a:pt x="1230296" y="945445"/>
                  </a:lnTo>
                  <a:lnTo>
                    <a:pt x="1225231" y="950772"/>
                  </a:lnTo>
                  <a:lnTo>
                    <a:pt x="1219021" y="955388"/>
                  </a:lnTo>
                  <a:lnTo>
                    <a:pt x="1213652" y="957340"/>
                  </a:lnTo>
                  <a:lnTo>
                    <a:pt x="1204243" y="957854"/>
                  </a:lnTo>
                  <a:lnTo>
                    <a:pt x="1198684" y="963502"/>
                  </a:lnTo>
                  <a:lnTo>
                    <a:pt x="1192782" y="968208"/>
                  </a:lnTo>
                  <a:lnTo>
                    <a:pt x="1219061" y="1009011"/>
                  </a:lnTo>
                  <a:lnTo>
                    <a:pt x="1242574" y="1051313"/>
                  </a:lnTo>
                  <a:lnTo>
                    <a:pt x="1262895" y="1095301"/>
                  </a:lnTo>
                  <a:lnTo>
                    <a:pt x="1279599" y="1141158"/>
                  </a:lnTo>
                  <a:lnTo>
                    <a:pt x="1292889" y="1191225"/>
                  </a:lnTo>
                  <a:lnTo>
                    <a:pt x="1302202" y="1242159"/>
                  </a:lnTo>
                  <a:lnTo>
                    <a:pt x="1308467" y="1293703"/>
                  </a:lnTo>
                  <a:lnTo>
                    <a:pt x="1312616" y="1345599"/>
                  </a:lnTo>
                  <a:close/>
                </a:path>
                <a:path w="2728594" h="4871084">
                  <a:moveTo>
                    <a:pt x="1230296" y="945445"/>
                  </a:moveTo>
                  <a:lnTo>
                    <a:pt x="1191328" y="945445"/>
                  </a:lnTo>
                  <a:lnTo>
                    <a:pt x="1212711" y="912327"/>
                  </a:lnTo>
                  <a:lnTo>
                    <a:pt x="1236233" y="937144"/>
                  </a:lnTo>
                  <a:lnTo>
                    <a:pt x="1231298" y="944391"/>
                  </a:lnTo>
                  <a:lnTo>
                    <a:pt x="1230296" y="945445"/>
                  </a:lnTo>
                  <a:close/>
                </a:path>
                <a:path w="2728594" h="4871084">
                  <a:moveTo>
                    <a:pt x="7698" y="4417013"/>
                  </a:moveTo>
                  <a:lnTo>
                    <a:pt x="5303" y="4414703"/>
                  </a:lnTo>
                  <a:lnTo>
                    <a:pt x="2908" y="4412307"/>
                  </a:lnTo>
                  <a:lnTo>
                    <a:pt x="0" y="4409483"/>
                  </a:lnTo>
                  <a:lnTo>
                    <a:pt x="2480" y="4405033"/>
                  </a:lnTo>
                  <a:lnTo>
                    <a:pt x="5132" y="4400412"/>
                  </a:lnTo>
                  <a:lnTo>
                    <a:pt x="7698" y="4395791"/>
                  </a:lnTo>
                  <a:lnTo>
                    <a:pt x="10093" y="4398187"/>
                  </a:lnTo>
                  <a:lnTo>
                    <a:pt x="14797" y="4401011"/>
                  </a:lnTo>
                  <a:lnTo>
                    <a:pt x="14369" y="4402808"/>
                  </a:lnTo>
                  <a:lnTo>
                    <a:pt x="13257" y="4407771"/>
                  </a:lnTo>
                  <a:lnTo>
                    <a:pt x="10093" y="4412307"/>
                  </a:lnTo>
                  <a:lnTo>
                    <a:pt x="7698" y="4417013"/>
                  </a:lnTo>
                  <a:close/>
                </a:path>
                <a:path w="2728594" h="4871084">
                  <a:moveTo>
                    <a:pt x="101273" y="4674084"/>
                  </a:moveTo>
                  <a:lnTo>
                    <a:pt x="99648" y="4670832"/>
                  </a:lnTo>
                  <a:lnTo>
                    <a:pt x="97937" y="4667580"/>
                  </a:lnTo>
                  <a:lnTo>
                    <a:pt x="96312" y="4664414"/>
                  </a:lnTo>
                  <a:lnTo>
                    <a:pt x="98193" y="4662446"/>
                  </a:lnTo>
                  <a:lnTo>
                    <a:pt x="99733" y="4660734"/>
                  </a:lnTo>
                  <a:lnTo>
                    <a:pt x="101273" y="4659108"/>
                  </a:lnTo>
                  <a:lnTo>
                    <a:pt x="102812" y="4662446"/>
                  </a:lnTo>
                  <a:lnTo>
                    <a:pt x="104865" y="4665612"/>
                  </a:lnTo>
                  <a:lnTo>
                    <a:pt x="105635" y="4669121"/>
                  </a:lnTo>
                  <a:lnTo>
                    <a:pt x="105892" y="4670405"/>
                  </a:lnTo>
                  <a:lnTo>
                    <a:pt x="102812" y="4672458"/>
                  </a:lnTo>
                  <a:lnTo>
                    <a:pt x="101273" y="4674084"/>
                  </a:lnTo>
                  <a:close/>
                </a:path>
                <a:path w="2728594" h="4871084">
                  <a:moveTo>
                    <a:pt x="42083" y="4791409"/>
                  </a:moveTo>
                  <a:lnTo>
                    <a:pt x="40201" y="4788072"/>
                  </a:lnTo>
                  <a:lnTo>
                    <a:pt x="38661" y="4786446"/>
                  </a:lnTo>
                  <a:lnTo>
                    <a:pt x="41655" y="4784649"/>
                  </a:lnTo>
                  <a:lnTo>
                    <a:pt x="47642" y="4781140"/>
                  </a:lnTo>
                  <a:lnTo>
                    <a:pt x="49524" y="4783108"/>
                  </a:lnTo>
                  <a:lnTo>
                    <a:pt x="51064" y="4784820"/>
                  </a:lnTo>
                  <a:lnTo>
                    <a:pt x="52603" y="4786446"/>
                  </a:lnTo>
                  <a:lnTo>
                    <a:pt x="49524" y="4788072"/>
                  </a:lnTo>
                  <a:lnTo>
                    <a:pt x="46530" y="4790382"/>
                  </a:lnTo>
                  <a:lnTo>
                    <a:pt x="43280" y="4791153"/>
                  </a:lnTo>
                  <a:lnTo>
                    <a:pt x="42083" y="4791409"/>
                  </a:lnTo>
                  <a:close/>
                </a:path>
                <a:path w="2728594" h="4871084">
                  <a:moveTo>
                    <a:pt x="275208" y="4045484"/>
                  </a:moveTo>
                  <a:lnTo>
                    <a:pt x="268215" y="4043463"/>
                  </a:lnTo>
                  <a:lnTo>
                    <a:pt x="261223" y="4037398"/>
                  </a:lnTo>
                  <a:lnTo>
                    <a:pt x="268215" y="4031332"/>
                  </a:lnTo>
                  <a:lnTo>
                    <a:pt x="275208" y="4029311"/>
                  </a:lnTo>
                  <a:lnTo>
                    <a:pt x="282200" y="4031332"/>
                  </a:lnTo>
                  <a:lnTo>
                    <a:pt x="289193" y="4037398"/>
                  </a:lnTo>
                  <a:lnTo>
                    <a:pt x="282200" y="4043463"/>
                  </a:lnTo>
                  <a:lnTo>
                    <a:pt x="275208" y="4045484"/>
                  </a:lnTo>
                  <a:close/>
                </a:path>
                <a:path w="2728594" h="4871084">
                  <a:moveTo>
                    <a:pt x="38009" y="3641073"/>
                  </a:moveTo>
                  <a:lnTo>
                    <a:pt x="31536" y="3639551"/>
                  </a:lnTo>
                  <a:lnTo>
                    <a:pt x="27028" y="3635190"/>
                  </a:lnTo>
                  <a:lnTo>
                    <a:pt x="26669" y="3634419"/>
                  </a:lnTo>
                  <a:lnTo>
                    <a:pt x="26548" y="3632194"/>
                  </a:lnTo>
                  <a:lnTo>
                    <a:pt x="26601" y="3631424"/>
                  </a:lnTo>
                  <a:lnTo>
                    <a:pt x="27371" y="3630226"/>
                  </a:lnTo>
                  <a:lnTo>
                    <a:pt x="32590" y="3626042"/>
                  </a:lnTo>
                  <a:lnTo>
                    <a:pt x="39292" y="3624739"/>
                  </a:lnTo>
                  <a:lnTo>
                    <a:pt x="45786" y="3626243"/>
                  </a:lnTo>
                  <a:lnTo>
                    <a:pt x="50379" y="3630483"/>
                  </a:lnTo>
                  <a:lnTo>
                    <a:pt x="50294" y="3632194"/>
                  </a:lnTo>
                  <a:lnTo>
                    <a:pt x="50722" y="3634419"/>
                  </a:lnTo>
                  <a:lnTo>
                    <a:pt x="49952" y="3635532"/>
                  </a:lnTo>
                  <a:lnTo>
                    <a:pt x="44722" y="3639739"/>
                  </a:lnTo>
                  <a:lnTo>
                    <a:pt x="38009" y="3641073"/>
                  </a:lnTo>
                  <a:close/>
                </a:path>
                <a:path w="2728594" h="4871084">
                  <a:moveTo>
                    <a:pt x="325887" y="3937873"/>
                  </a:moveTo>
                  <a:lnTo>
                    <a:pt x="322979" y="3936075"/>
                  </a:lnTo>
                  <a:lnTo>
                    <a:pt x="319985" y="3934278"/>
                  </a:lnTo>
                  <a:lnTo>
                    <a:pt x="316906" y="3932481"/>
                  </a:lnTo>
                  <a:lnTo>
                    <a:pt x="318531" y="3930855"/>
                  </a:lnTo>
                  <a:lnTo>
                    <a:pt x="320413" y="3927603"/>
                  </a:lnTo>
                  <a:lnTo>
                    <a:pt x="324775" y="3928630"/>
                  </a:lnTo>
                  <a:lnTo>
                    <a:pt x="327769" y="3930855"/>
                  </a:lnTo>
                  <a:lnTo>
                    <a:pt x="330848" y="3932481"/>
                  </a:lnTo>
                  <a:lnTo>
                    <a:pt x="329227" y="3934278"/>
                  </a:lnTo>
                  <a:lnTo>
                    <a:pt x="327769" y="3935819"/>
                  </a:lnTo>
                  <a:lnTo>
                    <a:pt x="325887" y="3937873"/>
                  </a:lnTo>
                  <a:close/>
                </a:path>
                <a:path w="2728594" h="4871084">
                  <a:moveTo>
                    <a:pt x="80402" y="4210240"/>
                  </a:moveTo>
                  <a:lnTo>
                    <a:pt x="73439" y="4208234"/>
                  </a:lnTo>
                  <a:lnTo>
                    <a:pt x="66460" y="4202217"/>
                  </a:lnTo>
                  <a:lnTo>
                    <a:pt x="73439" y="4196152"/>
                  </a:lnTo>
                  <a:lnTo>
                    <a:pt x="80402" y="4194130"/>
                  </a:lnTo>
                  <a:lnTo>
                    <a:pt x="87365" y="4196152"/>
                  </a:lnTo>
                  <a:lnTo>
                    <a:pt x="94344" y="4202217"/>
                  </a:lnTo>
                  <a:lnTo>
                    <a:pt x="87365" y="4208234"/>
                  </a:lnTo>
                  <a:lnTo>
                    <a:pt x="80402" y="4210240"/>
                  </a:lnTo>
                  <a:close/>
                </a:path>
                <a:path w="2728594" h="4871084">
                  <a:moveTo>
                    <a:pt x="376352" y="4821532"/>
                  </a:moveTo>
                  <a:lnTo>
                    <a:pt x="373102" y="4818280"/>
                  </a:lnTo>
                  <a:lnTo>
                    <a:pt x="372746" y="4815627"/>
                  </a:lnTo>
                  <a:lnTo>
                    <a:pt x="372161" y="4811605"/>
                  </a:lnTo>
                  <a:lnTo>
                    <a:pt x="372589" y="4806642"/>
                  </a:lnTo>
                  <a:lnTo>
                    <a:pt x="372589" y="4796886"/>
                  </a:lnTo>
                  <a:lnTo>
                    <a:pt x="371477" y="4791580"/>
                  </a:lnTo>
                  <a:lnTo>
                    <a:pt x="373017" y="4787301"/>
                  </a:lnTo>
                  <a:lnTo>
                    <a:pt x="373957" y="4784563"/>
                  </a:lnTo>
                  <a:lnTo>
                    <a:pt x="378491" y="4782680"/>
                  </a:lnTo>
                  <a:lnTo>
                    <a:pt x="381827" y="4781568"/>
                  </a:lnTo>
                  <a:lnTo>
                    <a:pt x="382768" y="4781226"/>
                  </a:lnTo>
                  <a:lnTo>
                    <a:pt x="386189" y="4784649"/>
                  </a:lnTo>
                  <a:lnTo>
                    <a:pt x="386609" y="4793725"/>
                  </a:lnTo>
                  <a:lnTo>
                    <a:pt x="386677" y="4796886"/>
                  </a:lnTo>
                  <a:lnTo>
                    <a:pt x="386635" y="4808348"/>
                  </a:lnTo>
                  <a:lnTo>
                    <a:pt x="386103" y="4815627"/>
                  </a:lnTo>
                  <a:lnTo>
                    <a:pt x="385847" y="4817938"/>
                  </a:lnTo>
                  <a:lnTo>
                    <a:pt x="380629" y="4820163"/>
                  </a:lnTo>
                  <a:lnTo>
                    <a:pt x="377293" y="4821275"/>
                  </a:lnTo>
                  <a:lnTo>
                    <a:pt x="376352" y="4821532"/>
                  </a:lnTo>
                  <a:close/>
                </a:path>
                <a:path w="2728594" h="4871084">
                  <a:moveTo>
                    <a:pt x="246500" y="4434888"/>
                  </a:moveTo>
                  <a:lnTo>
                    <a:pt x="238269" y="4434571"/>
                  </a:lnTo>
                  <a:lnTo>
                    <a:pt x="230174" y="4433958"/>
                  </a:lnTo>
                  <a:lnTo>
                    <a:pt x="223416" y="4433958"/>
                  </a:lnTo>
                  <a:lnTo>
                    <a:pt x="217771" y="4428737"/>
                  </a:lnTo>
                  <a:lnTo>
                    <a:pt x="219653" y="4419666"/>
                  </a:lnTo>
                  <a:lnTo>
                    <a:pt x="220622" y="4415141"/>
                  </a:lnTo>
                  <a:lnTo>
                    <a:pt x="221535" y="4409911"/>
                  </a:lnTo>
                  <a:lnTo>
                    <a:pt x="224272" y="4407429"/>
                  </a:lnTo>
                  <a:lnTo>
                    <a:pt x="227180" y="4404947"/>
                  </a:lnTo>
                  <a:lnTo>
                    <a:pt x="233680" y="4403064"/>
                  </a:lnTo>
                  <a:lnTo>
                    <a:pt x="236362" y="4404947"/>
                  </a:lnTo>
                  <a:lnTo>
                    <a:pt x="242875" y="4409781"/>
                  </a:lnTo>
                  <a:lnTo>
                    <a:pt x="249248" y="4415141"/>
                  </a:lnTo>
                  <a:lnTo>
                    <a:pt x="261736" y="4426256"/>
                  </a:lnTo>
                  <a:lnTo>
                    <a:pt x="254459" y="4432814"/>
                  </a:lnTo>
                  <a:lnTo>
                    <a:pt x="246500" y="4434888"/>
                  </a:lnTo>
                  <a:close/>
                </a:path>
                <a:path w="2728594" h="4871084">
                  <a:moveTo>
                    <a:pt x="2304306" y="1098284"/>
                  </a:moveTo>
                  <a:lnTo>
                    <a:pt x="2301055" y="1095118"/>
                  </a:lnTo>
                  <a:lnTo>
                    <a:pt x="2297805" y="1091866"/>
                  </a:lnTo>
                  <a:lnTo>
                    <a:pt x="2293871" y="1088015"/>
                  </a:lnTo>
                  <a:lnTo>
                    <a:pt x="2297292" y="1081939"/>
                  </a:lnTo>
                  <a:lnTo>
                    <a:pt x="2300799" y="1075606"/>
                  </a:lnTo>
                  <a:lnTo>
                    <a:pt x="2304306" y="1069359"/>
                  </a:lnTo>
                  <a:lnTo>
                    <a:pt x="2307556" y="1072611"/>
                  </a:lnTo>
                  <a:lnTo>
                    <a:pt x="2314057" y="1076462"/>
                  </a:lnTo>
                  <a:lnTo>
                    <a:pt x="2313544" y="1078858"/>
                  </a:lnTo>
                  <a:lnTo>
                    <a:pt x="2312004" y="1085704"/>
                  </a:lnTo>
                  <a:lnTo>
                    <a:pt x="2307556" y="1091866"/>
                  </a:lnTo>
                  <a:lnTo>
                    <a:pt x="2304306" y="1098284"/>
                  </a:lnTo>
                  <a:close/>
                </a:path>
                <a:path w="2728594" h="4871084">
                  <a:moveTo>
                    <a:pt x="2366062" y="741431"/>
                  </a:moveTo>
                  <a:lnTo>
                    <a:pt x="2355429" y="739093"/>
                  </a:lnTo>
                  <a:lnTo>
                    <a:pt x="2348035" y="733954"/>
                  </a:lnTo>
                  <a:lnTo>
                    <a:pt x="2344267" y="725943"/>
                  </a:lnTo>
                  <a:lnTo>
                    <a:pt x="2344507" y="714988"/>
                  </a:lnTo>
                  <a:lnTo>
                    <a:pt x="2346786" y="707760"/>
                  </a:lnTo>
                  <a:lnTo>
                    <a:pt x="2350805" y="702280"/>
                  </a:lnTo>
                  <a:lnTo>
                    <a:pt x="2356956" y="698983"/>
                  </a:lnTo>
                  <a:lnTo>
                    <a:pt x="2365634" y="698301"/>
                  </a:lnTo>
                  <a:lnTo>
                    <a:pt x="2376222" y="700628"/>
                  </a:lnTo>
                  <a:lnTo>
                    <a:pt x="2383490" y="705746"/>
                  </a:lnTo>
                  <a:lnTo>
                    <a:pt x="2387261" y="713753"/>
                  </a:lnTo>
                  <a:lnTo>
                    <a:pt x="2387360" y="724744"/>
                  </a:lnTo>
                  <a:lnTo>
                    <a:pt x="2384622" y="731936"/>
                  </a:lnTo>
                  <a:lnTo>
                    <a:pt x="2380592" y="737420"/>
                  </a:lnTo>
                  <a:lnTo>
                    <a:pt x="2374622" y="740737"/>
                  </a:lnTo>
                  <a:lnTo>
                    <a:pt x="2366062" y="741431"/>
                  </a:lnTo>
                  <a:close/>
                </a:path>
                <a:path w="2728594" h="4871084">
                  <a:moveTo>
                    <a:pt x="2622238" y="675538"/>
                  </a:moveTo>
                  <a:lnTo>
                    <a:pt x="2617277" y="672628"/>
                  </a:lnTo>
                  <a:lnTo>
                    <a:pt x="2607099" y="666552"/>
                  </a:lnTo>
                  <a:lnTo>
                    <a:pt x="2609665" y="663814"/>
                  </a:lnTo>
                  <a:lnTo>
                    <a:pt x="2612830" y="658251"/>
                  </a:lnTo>
                  <a:lnTo>
                    <a:pt x="2614797" y="658679"/>
                  </a:lnTo>
                  <a:lnTo>
                    <a:pt x="2620357" y="660049"/>
                  </a:lnTo>
                  <a:lnTo>
                    <a:pt x="2625318" y="663814"/>
                  </a:lnTo>
                  <a:lnTo>
                    <a:pt x="2630535" y="666552"/>
                  </a:lnTo>
                  <a:lnTo>
                    <a:pt x="2627884" y="669376"/>
                  </a:lnTo>
                  <a:lnTo>
                    <a:pt x="2625318" y="672200"/>
                  </a:lnTo>
                  <a:lnTo>
                    <a:pt x="2622238" y="675538"/>
                  </a:lnTo>
                  <a:close/>
                </a:path>
                <a:path w="2728594" h="4871084">
                  <a:moveTo>
                    <a:pt x="2182622" y="180576"/>
                  </a:moveTo>
                  <a:lnTo>
                    <a:pt x="2175591" y="179171"/>
                  </a:lnTo>
                  <a:lnTo>
                    <a:pt x="2170187" y="174917"/>
                  </a:lnTo>
                  <a:lnTo>
                    <a:pt x="2169332" y="173805"/>
                  </a:lnTo>
                  <a:lnTo>
                    <a:pt x="2169246" y="170467"/>
                  </a:lnTo>
                  <a:lnTo>
                    <a:pt x="2173438" y="167986"/>
                  </a:lnTo>
                  <a:lnTo>
                    <a:pt x="2177372" y="166445"/>
                  </a:lnTo>
                  <a:lnTo>
                    <a:pt x="2181050" y="164819"/>
                  </a:lnTo>
                  <a:lnTo>
                    <a:pt x="2187979" y="164135"/>
                  </a:lnTo>
                  <a:lnTo>
                    <a:pt x="2194821" y="166103"/>
                  </a:lnTo>
                  <a:lnTo>
                    <a:pt x="2192683" y="174489"/>
                  </a:lnTo>
                  <a:lnTo>
                    <a:pt x="2189060" y="179045"/>
                  </a:lnTo>
                  <a:lnTo>
                    <a:pt x="2182622" y="180576"/>
                  </a:lnTo>
                  <a:close/>
                </a:path>
                <a:path w="2728594" h="4871084">
                  <a:moveTo>
                    <a:pt x="1384647" y="779673"/>
                  </a:moveTo>
                  <a:lnTo>
                    <a:pt x="1369656" y="777623"/>
                  </a:lnTo>
                  <a:lnTo>
                    <a:pt x="1346573" y="771554"/>
                  </a:lnTo>
                  <a:lnTo>
                    <a:pt x="1365818" y="750845"/>
                  </a:lnTo>
                  <a:lnTo>
                    <a:pt x="1385677" y="749644"/>
                  </a:lnTo>
                  <a:lnTo>
                    <a:pt x="1396066" y="751508"/>
                  </a:lnTo>
                  <a:lnTo>
                    <a:pt x="1400376" y="758282"/>
                  </a:lnTo>
                  <a:lnTo>
                    <a:pt x="1402000" y="771811"/>
                  </a:lnTo>
                  <a:lnTo>
                    <a:pt x="1394458" y="777728"/>
                  </a:lnTo>
                  <a:lnTo>
                    <a:pt x="1384647" y="779673"/>
                  </a:lnTo>
                  <a:close/>
                </a:path>
                <a:path w="2728594" h="4871084">
                  <a:moveTo>
                    <a:pt x="2587854" y="472979"/>
                  </a:moveTo>
                  <a:lnTo>
                    <a:pt x="2585630" y="470583"/>
                  </a:lnTo>
                  <a:lnTo>
                    <a:pt x="2583320" y="468187"/>
                  </a:lnTo>
                  <a:lnTo>
                    <a:pt x="2580669" y="465277"/>
                  </a:lnTo>
                  <a:lnTo>
                    <a:pt x="2583064" y="460742"/>
                  </a:lnTo>
                  <a:lnTo>
                    <a:pt x="2585459" y="456035"/>
                  </a:lnTo>
                  <a:lnTo>
                    <a:pt x="2587854" y="451243"/>
                  </a:lnTo>
                  <a:lnTo>
                    <a:pt x="2590077" y="453724"/>
                  </a:lnTo>
                  <a:lnTo>
                    <a:pt x="2594525" y="456634"/>
                  </a:lnTo>
                  <a:lnTo>
                    <a:pt x="2593157" y="463566"/>
                  </a:lnTo>
                  <a:lnTo>
                    <a:pt x="2590077" y="468187"/>
                  </a:lnTo>
                  <a:lnTo>
                    <a:pt x="2587854" y="472979"/>
                  </a:lnTo>
                  <a:close/>
                </a:path>
                <a:path w="2728594" h="4871084">
                  <a:moveTo>
                    <a:pt x="1659630" y="14975"/>
                  </a:moveTo>
                  <a:lnTo>
                    <a:pt x="1658005" y="11723"/>
                  </a:lnTo>
                  <a:lnTo>
                    <a:pt x="1656294" y="8472"/>
                  </a:lnTo>
                  <a:lnTo>
                    <a:pt x="1654755" y="5305"/>
                  </a:lnTo>
                  <a:lnTo>
                    <a:pt x="1656551" y="3337"/>
                  </a:lnTo>
                  <a:lnTo>
                    <a:pt x="1658091" y="1711"/>
                  </a:lnTo>
                  <a:lnTo>
                    <a:pt x="1659630" y="0"/>
                  </a:lnTo>
                  <a:lnTo>
                    <a:pt x="1661170" y="3337"/>
                  </a:lnTo>
                  <a:lnTo>
                    <a:pt x="1663308" y="6503"/>
                  </a:lnTo>
                  <a:lnTo>
                    <a:pt x="1663993" y="10097"/>
                  </a:lnTo>
                  <a:lnTo>
                    <a:pt x="1664249" y="11296"/>
                  </a:lnTo>
                  <a:lnTo>
                    <a:pt x="1661170" y="13349"/>
                  </a:lnTo>
                  <a:lnTo>
                    <a:pt x="1659630" y="14975"/>
                  </a:lnTo>
                  <a:close/>
                </a:path>
                <a:path w="2728594" h="4871084">
                  <a:moveTo>
                    <a:pt x="733546" y="787814"/>
                  </a:moveTo>
                  <a:lnTo>
                    <a:pt x="727899" y="780726"/>
                  </a:lnTo>
                  <a:lnTo>
                    <a:pt x="725901" y="770709"/>
                  </a:lnTo>
                  <a:lnTo>
                    <a:pt x="727640" y="760388"/>
                  </a:lnTo>
                  <a:lnTo>
                    <a:pt x="733203" y="752385"/>
                  </a:lnTo>
                  <a:lnTo>
                    <a:pt x="734743" y="751187"/>
                  </a:lnTo>
                  <a:lnTo>
                    <a:pt x="738079" y="750930"/>
                  </a:lnTo>
                  <a:lnTo>
                    <a:pt x="739790" y="751872"/>
                  </a:lnTo>
                  <a:lnTo>
                    <a:pt x="745558" y="758789"/>
                  </a:lnTo>
                  <a:lnTo>
                    <a:pt x="747573" y="768762"/>
                  </a:lnTo>
                  <a:lnTo>
                    <a:pt x="745804" y="779105"/>
                  </a:lnTo>
                  <a:lnTo>
                    <a:pt x="740217" y="787129"/>
                  </a:lnTo>
                  <a:lnTo>
                    <a:pt x="739557" y="787643"/>
                  </a:lnTo>
                  <a:lnTo>
                    <a:pt x="735855" y="787643"/>
                  </a:lnTo>
                  <a:lnTo>
                    <a:pt x="733546" y="787814"/>
                  </a:lnTo>
                  <a:close/>
                </a:path>
                <a:path w="2728594" h="4871084">
                  <a:moveTo>
                    <a:pt x="738678" y="788327"/>
                  </a:moveTo>
                  <a:lnTo>
                    <a:pt x="735855" y="787643"/>
                  </a:lnTo>
                  <a:lnTo>
                    <a:pt x="739557" y="787643"/>
                  </a:lnTo>
                  <a:lnTo>
                    <a:pt x="738678" y="788327"/>
                  </a:lnTo>
                  <a:close/>
                </a:path>
                <a:path w="2728594" h="4871084">
                  <a:moveTo>
                    <a:pt x="1449215" y="282829"/>
                  </a:moveTo>
                  <a:lnTo>
                    <a:pt x="1446991" y="278293"/>
                  </a:lnTo>
                  <a:lnTo>
                    <a:pt x="1445537" y="274014"/>
                  </a:lnTo>
                  <a:lnTo>
                    <a:pt x="1443997" y="270078"/>
                  </a:lnTo>
                  <a:lnTo>
                    <a:pt x="1443398" y="262633"/>
                  </a:lnTo>
                  <a:lnTo>
                    <a:pt x="1445195" y="255273"/>
                  </a:lnTo>
                  <a:lnTo>
                    <a:pt x="1453064" y="257498"/>
                  </a:lnTo>
                  <a:lnTo>
                    <a:pt x="1457279" y="261452"/>
                  </a:lnTo>
                  <a:lnTo>
                    <a:pt x="1458688" y="268398"/>
                  </a:lnTo>
                  <a:lnTo>
                    <a:pt x="1457370" y="275971"/>
                  </a:lnTo>
                  <a:lnTo>
                    <a:pt x="1453406" y="281802"/>
                  </a:lnTo>
                  <a:lnTo>
                    <a:pt x="1452380" y="282658"/>
                  </a:lnTo>
                  <a:lnTo>
                    <a:pt x="1449215" y="282829"/>
                  </a:lnTo>
                  <a:close/>
                </a:path>
                <a:path w="2728594" h="4871084">
                  <a:moveTo>
                    <a:pt x="1527907" y="1345599"/>
                  </a:moveTo>
                  <a:lnTo>
                    <a:pt x="1481633" y="1345599"/>
                  </a:lnTo>
                  <a:lnTo>
                    <a:pt x="1478515" y="1296222"/>
                  </a:lnTo>
                  <a:lnTo>
                    <a:pt x="1475488" y="1246642"/>
                  </a:lnTo>
                  <a:lnTo>
                    <a:pt x="1472623" y="1197063"/>
                  </a:lnTo>
                  <a:lnTo>
                    <a:pt x="1469977" y="1147486"/>
                  </a:lnTo>
                  <a:lnTo>
                    <a:pt x="1467608" y="1097913"/>
                  </a:lnTo>
                  <a:lnTo>
                    <a:pt x="1465574" y="1048347"/>
                  </a:lnTo>
                  <a:lnTo>
                    <a:pt x="1463978" y="1000592"/>
                  </a:lnTo>
                  <a:lnTo>
                    <a:pt x="1462773" y="951287"/>
                  </a:lnTo>
                  <a:lnTo>
                    <a:pt x="1462070" y="901996"/>
                  </a:lnTo>
                  <a:lnTo>
                    <a:pt x="1461950" y="850182"/>
                  </a:lnTo>
                  <a:lnTo>
                    <a:pt x="1462397" y="803475"/>
                  </a:lnTo>
                  <a:lnTo>
                    <a:pt x="1463542" y="754258"/>
                  </a:lnTo>
                  <a:lnTo>
                    <a:pt x="1465418" y="705077"/>
                  </a:lnTo>
                  <a:lnTo>
                    <a:pt x="1468082" y="655938"/>
                  </a:lnTo>
                  <a:lnTo>
                    <a:pt x="1471591" y="606848"/>
                  </a:lnTo>
                  <a:lnTo>
                    <a:pt x="1476003" y="557812"/>
                  </a:lnTo>
                  <a:lnTo>
                    <a:pt x="1481376" y="508835"/>
                  </a:lnTo>
                  <a:lnTo>
                    <a:pt x="1486668" y="468244"/>
                  </a:lnTo>
                  <a:lnTo>
                    <a:pt x="1488561" y="454751"/>
                  </a:lnTo>
                  <a:lnTo>
                    <a:pt x="1493474" y="504089"/>
                  </a:lnTo>
                  <a:lnTo>
                    <a:pt x="1498071" y="553457"/>
                  </a:lnTo>
                  <a:lnTo>
                    <a:pt x="1502351" y="602852"/>
                  </a:lnTo>
                  <a:lnTo>
                    <a:pt x="1506313" y="652274"/>
                  </a:lnTo>
                  <a:lnTo>
                    <a:pt x="1509957" y="701720"/>
                  </a:lnTo>
                  <a:lnTo>
                    <a:pt x="1513283" y="751188"/>
                  </a:lnTo>
                  <a:lnTo>
                    <a:pt x="1516289" y="800676"/>
                  </a:lnTo>
                  <a:lnTo>
                    <a:pt x="1518975" y="850182"/>
                  </a:lnTo>
                  <a:lnTo>
                    <a:pt x="1521341" y="899704"/>
                  </a:lnTo>
                  <a:lnTo>
                    <a:pt x="1523386" y="949240"/>
                  </a:lnTo>
                  <a:lnTo>
                    <a:pt x="1525161" y="1000592"/>
                  </a:lnTo>
                  <a:lnTo>
                    <a:pt x="1526546" y="1049904"/>
                  </a:lnTo>
                  <a:lnTo>
                    <a:pt x="1527612" y="1099217"/>
                  </a:lnTo>
                  <a:lnTo>
                    <a:pt x="1528358" y="1148526"/>
                  </a:lnTo>
                  <a:lnTo>
                    <a:pt x="1528782" y="1197063"/>
                  </a:lnTo>
                  <a:lnTo>
                    <a:pt x="1528890" y="1247107"/>
                  </a:lnTo>
                  <a:lnTo>
                    <a:pt x="1528675" y="1296367"/>
                  </a:lnTo>
                  <a:lnTo>
                    <a:pt x="1528388" y="1320910"/>
                  </a:lnTo>
                  <a:lnTo>
                    <a:pt x="1528183" y="1333263"/>
                  </a:lnTo>
                  <a:lnTo>
                    <a:pt x="1527907" y="1345599"/>
                  </a:lnTo>
                  <a:close/>
                </a:path>
                <a:path w="2728594" h="4871084">
                  <a:moveTo>
                    <a:pt x="1187821" y="4871024"/>
                  </a:moveTo>
                  <a:lnTo>
                    <a:pt x="723709" y="4871024"/>
                  </a:lnTo>
                  <a:lnTo>
                    <a:pt x="723709" y="3254119"/>
                  </a:lnTo>
                  <a:lnTo>
                    <a:pt x="1187821" y="3254119"/>
                  </a:lnTo>
                  <a:lnTo>
                    <a:pt x="1187821" y="3322066"/>
                  </a:lnTo>
                  <a:lnTo>
                    <a:pt x="997335" y="3322066"/>
                  </a:lnTo>
                  <a:lnTo>
                    <a:pt x="991811" y="3323297"/>
                  </a:lnTo>
                  <a:lnTo>
                    <a:pt x="971696" y="3323297"/>
                  </a:lnTo>
                  <a:lnTo>
                    <a:pt x="957641" y="3324341"/>
                  </a:lnTo>
                  <a:lnTo>
                    <a:pt x="944389" y="3334475"/>
                  </a:lnTo>
                  <a:lnTo>
                    <a:pt x="955538" y="3339357"/>
                  </a:lnTo>
                  <a:lnTo>
                    <a:pt x="966799" y="3344070"/>
                  </a:lnTo>
                  <a:lnTo>
                    <a:pt x="977611" y="3349313"/>
                  </a:lnTo>
                  <a:lnTo>
                    <a:pt x="987413" y="3355783"/>
                  </a:lnTo>
                  <a:lnTo>
                    <a:pt x="999052" y="3363250"/>
                  </a:lnTo>
                  <a:lnTo>
                    <a:pt x="1009898" y="3365903"/>
                  </a:lnTo>
                  <a:lnTo>
                    <a:pt x="1187821" y="3365903"/>
                  </a:lnTo>
                  <a:lnTo>
                    <a:pt x="1187821" y="3624311"/>
                  </a:lnTo>
                  <a:lnTo>
                    <a:pt x="1124365" y="3624311"/>
                  </a:lnTo>
                  <a:lnTo>
                    <a:pt x="1118341" y="3625959"/>
                  </a:lnTo>
                  <a:lnTo>
                    <a:pt x="1112293" y="3630055"/>
                  </a:lnTo>
                  <a:lnTo>
                    <a:pt x="1113270" y="3632622"/>
                  </a:lnTo>
                  <a:lnTo>
                    <a:pt x="978517" y="3632622"/>
                  </a:lnTo>
                  <a:lnTo>
                    <a:pt x="976938" y="3633906"/>
                  </a:lnTo>
                  <a:lnTo>
                    <a:pt x="935867" y="3633906"/>
                  </a:lnTo>
                  <a:lnTo>
                    <a:pt x="930964" y="3633949"/>
                  </a:lnTo>
                  <a:lnTo>
                    <a:pt x="925571" y="3639896"/>
                  </a:lnTo>
                  <a:lnTo>
                    <a:pt x="924545" y="3641522"/>
                  </a:lnTo>
                  <a:lnTo>
                    <a:pt x="931559" y="3647940"/>
                  </a:lnTo>
                  <a:lnTo>
                    <a:pt x="934894" y="3652134"/>
                  </a:lnTo>
                  <a:lnTo>
                    <a:pt x="944474" y="3652134"/>
                  </a:lnTo>
                  <a:lnTo>
                    <a:pt x="944440" y="3675612"/>
                  </a:lnTo>
                  <a:lnTo>
                    <a:pt x="944816" y="3683369"/>
                  </a:lnTo>
                  <a:lnTo>
                    <a:pt x="944987" y="3686022"/>
                  </a:lnTo>
                  <a:lnTo>
                    <a:pt x="949863" y="3690900"/>
                  </a:lnTo>
                  <a:lnTo>
                    <a:pt x="1187821" y="3690900"/>
                  </a:lnTo>
                  <a:lnTo>
                    <a:pt x="1187821" y="3698174"/>
                  </a:lnTo>
                  <a:lnTo>
                    <a:pt x="1122044" y="3698174"/>
                  </a:lnTo>
                  <a:lnTo>
                    <a:pt x="1119136" y="3702880"/>
                  </a:lnTo>
                  <a:lnTo>
                    <a:pt x="1116827" y="3705191"/>
                  </a:lnTo>
                  <a:lnTo>
                    <a:pt x="1130683" y="3712807"/>
                  </a:lnTo>
                  <a:lnTo>
                    <a:pt x="1187821" y="3712807"/>
                  </a:lnTo>
                  <a:lnTo>
                    <a:pt x="1187821" y="4620642"/>
                  </a:lnTo>
                  <a:lnTo>
                    <a:pt x="1127551" y="4620642"/>
                  </a:lnTo>
                  <a:lnTo>
                    <a:pt x="1120568" y="4622664"/>
                  </a:lnTo>
                  <a:lnTo>
                    <a:pt x="1113576" y="4628729"/>
                  </a:lnTo>
                  <a:lnTo>
                    <a:pt x="868804" y="4628792"/>
                  </a:lnTo>
                  <a:lnTo>
                    <a:pt x="845842" y="4632762"/>
                  </a:lnTo>
                  <a:lnTo>
                    <a:pt x="827739" y="4647145"/>
                  </a:lnTo>
                  <a:lnTo>
                    <a:pt x="825497" y="4651321"/>
                  </a:lnTo>
                  <a:lnTo>
                    <a:pt x="768700" y="4651321"/>
                  </a:lnTo>
                  <a:lnTo>
                    <a:pt x="761229" y="4651897"/>
                  </a:lnTo>
                  <a:lnTo>
                    <a:pt x="755571" y="4655354"/>
                  </a:lnTo>
                  <a:lnTo>
                    <a:pt x="752029" y="4661201"/>
                  </a:lnTo>
                  <a:lnTo>
                    <a:pt x="750909" y="4668950"/>
                  </a:lnTo>
                  <a:lnTo>
                    <a:pt x="751420" y="4673598"/>
                  </a:lnTo>
                  <a:lnTo>
                    <a:pt x="752821" y="4679442"/>
                  </a:lnTo>
                  <a:lnTo>
                    <a:pt x="754782" y="4686616"/>
                  </a:lnTo>
                  <a:lnTo>
                    <a:pt x="757410" y="4696848"/>
                  </a:lnTo>
                  <a:lnTo>
                    <a:pt x="1187821" y="4696848"/>
                  </a:lnTo>
                  <a:lnTo>
                    <a:pt x="1187821" y="4871024"/>
                  </a:lnTo>
                  <a:close/>
                </a:path>
                <a:path w="2728594" h="4871084">
                  <a:moveTo>
                    <a:pt x="1187821" y="3365903"/>
                  </a:moveTo>
                  <a:lnTo>
                    <a:pt x="1009898" y="3365903"/>
                  </a:lnTo>
                  <a:lnTo>
                    <a:pt x="1020406" y="3363389"/>
                  </a:lnTo>
                  <a:lnTo>
                    <a:pt x="1031035" y="3355355"/>
                  </a:lnTo>
                  <a:lnTo>
                    <a:pt x="997335" y="3322066"/>
                  </a:lnTo>
                  <a:lnTo>
                    <a:pt x="1187821" y="3322066"/>
                  </a:lnTo>
                  <a:lnTo>
                    <a:pt x="1187821" y="3365903"/>
                  </a:lnTo>
                  <a:close/>
                </a:path>
                <a:path w="2728594" h="4871084">
                  <a:moveTo>
                    <a:pt x="985333" y="3324739"/>
                  </a:moveTo>
                  <a:lnTo>
                    <a:pt x="971696" y="3323297"/>
                  </a:lnTo>
                  <a:lnTo>
                    <a:pt x="991811" y="3323297"/>
                  </a:lnTo>
                  <a:lnTo>
                    <a:pt x="985333" y="3324739"/>
                  </a:lnTo>
                  <a:close/>
                </a:path>
                <a:path w="2728594" h="4871084">
                  <a:moveTo>
                    <a:pt x="1187821" y="3655129"/>
                  </a:moveTo>
                  <a:lnTo>
                    <a:pt x="1131197" y="3655129"/>
                  </a:lnTo>
                  <a:lnTo>
                    <a:pt x="1135951" y="3649498"/>
                  </a:lnTo>
                  <a:lnTo>
                    <a:pt x="1138082" y="3643918"/>
                  </a:lnTo>
                  <a:lnTo>
                    <a:pt x="1138203" y="3639896"/>
                  </a:lnTo>
                  <a:lnTo>
                    <a:pt x="1138113" y="3636921"/>
                  </a:lnTo>
                  <a:lnTo>
                    <a:pt x="1135217" y="3630568"/>
                  </a:lnTo>
                  <a:lnTo>
                    <a:pt x="1130083" y="3625662"/>
                  </a:lnTo>
                  <a:lnTo>
                    <a:pt x="1124365" y="3624311"/>
                  </a:lnTo>
                  <a:lnTo>
                    <a:pt x="1187821" y="3624311"/>
                  </a:lnTo>
                  <a:lnTo>
                    <a:pt x="1187821" y="3655129"/>
                  </a:lnTo>
                  <a:close/>
                </a:path>
                <a:path w="2728594" h="4871084">
                  <a:moveTo>
                    <a:pt x="1129595" y="3653417"/>
                  </a:moveTo>
                  <a:lnTo>
                    <a:pt x="973556" y="3653417"/>
                  </a:lnTo>
                  <a:lnTo>
                    <a:pt x="979458" y="3648540"/>
                  </a:lnTo>
                  <a:lnTo>
                    <a:pt x="982623" y="3643918"/>
                  </a:lnTo>
                  <a:lnTo>
                    <a:pt x="985616" y="3638527"/>
                  </a:lnTo>
                  <a:lnTo>
                    <a:pt x="980998" y="3635018"/>
                  </a:lnTo>
                  <a:lnTo>
                    <a:pt x="978517" y="3632622"/>
                  </a:lnTo>
                  <a:lnTo>
                    <a:pt x="1113270" y="3632622"/>
                  </a:lnTo>
                  <a:lnTo>
                    <a:pt x="1115295" y="3637944"/>
                  </a:lnTo>
                  <a:lnTo>
                    <a:pt x="1120205" y="3644068"/>
                  </a:lnTo>
                  <a:lnTo>
                    <a:pt x="1125927" y="3649498"/>
                  </a:lnTo>
                  <a:lnTo>
                    <a:pt x="1129595" y="3653417"/>
                  </a:lnTo>
                  <a:close/>
                </a:path>
                <a:path w="2728594" h="4871084">
                  <a:moveTo>
                    <a:pt x="966029" y="3652134"/>
                  </a:moveTo>
                  <a:lnTo>
                    <a:pt x="944474" y="3652134"/>
                  </a:lnTo>
                  <a:lnTo>
                    <a:pt x="944474" y="3648967"/>
                  </a:lnTo>
                  <a:lnTo>
                    <a:pt x="945757" y="3644860"/>
                  </a:lnTo>
                  <a:lnTo>
                    <a:pt x="944303" y="3642806"/>
                  </a:lnTo>
                  <a:lnTo>
                    <a:pt x="940306" y="3637586"/>
                  </a:lnTo>
                  <a:lnTo>
                    <a:pt x="935867" y="3633906"/>
                  </a:lnTo>
                  <a:lnTo>
                    <a:pt x="976938" y="3633906"/>
                  </a:lnTo>
                  <a:lnTo>
                    <a:pt x="974411" y="3635960"/>
                  </a:lnTo>
                  <a:lnTo>
                    <a:pt x="969621" y="3638784"/>
                  </a:lnTo>
                  <a:lnTo>
                    <a:pt x="964746" y="3644774"/>
                  </a:lnTo>
                  <a:lnTo>
                    <a:pt x="966029" y="3648967"/>
                  </a:lnTo>
                  <a:lnTo>
                    <a:pt x="966029" y="3652134"/>
                  </a:lnTo>
                  <a:close/>
                </a:path>
                <a:path w="2728594" h="4871084">
                  <a:moveTo>
                    <a:pt x="1187821" y="3690900"/>
                  </a:moveTo>
                  <a:lnTo>
                    <a:pt x="949863" y="3690900"/>
                  </a:lnTo>
                  <a:lnTo>
                    <a:pt x="951403" y="3690472"/>
                  </a:lnTo>
                  <a:lnTo>
                    <a:pt x="956535" y="3689188"/>
                  </a:lnTo>
                  <a:lnTo>
                    <a:pt x="964746" y="3686535"/>
                  </a:lnTo>
                  <a:lnTo>
                    <a:pt x="965345" y="3683283"/>
                  </a:lnTo>
                  <a:lnTo>
                    <a:pt x="966210" y="3675576"/>
                  </a:lnTo>
                  <a:lnTo>
                    <a:pt x="966359" y="3667751"/>
                  </a:lnTo>
                  <a:lnTo>
                    <a:pt x="966175" y="3659949"/>
                  </a:lnTo>
                  <a:lnTo>
                    <a:pt x="966029" y="3652134"/>
                  </a:lnTo>
                  <a:lnTo>
                    <a:pt x="969194" y="3652134"/>
                  </a:lnTo>
                  <a:lnTo>
                    <a:pt x="973556" y="3653417"/>
                  </a:lnTo>
                  <a:lnTo>
                    <a:pt x="1129595" y="3653417"/>
                  </a:lnTo>
                  <a:lnTo>
                    <a:pt x="1131197" y="3655129"/>
                  </a:lnTo>
                  <a:lnTo>
                    <a:pt x="1187821" y="3655129"/>
                  </a:lnTo>
                  <a:lnTo>
                    <a:pt x="1187821" y="3690900"/>
                  </a:lnTo>
                  <a:close/>
                </a:path>
                <a:path w="2728594" h="4871084">
                  <a:moveTo>
                    <a:pt x="1187821" y="3712807"/>
                  </a:moveTo>
                  <a:lnTo>
                    <a:pt x="1130683" y="3712807"/>
                  </a:lnTo>
                  <a:lnTo>
                    <a:pt x="1138296" y="3705191"/>
                  </a:lnTo>
                  <a:lnTo>
                    <a:pt x="1133506" y="3702880"/>
                  </a:lnTo>
                  <a:lnTo>
                    <a:pt x="1128887" y="3699714"/>
                  </a:lnTo>
                  <a:lnTo>
                    <a:pt x="1123841" y="3698601"/>
                  </a:lnTo>
                  <a:lnTo>
                    <a:pt x="1122044" y="3698174"/>
                  </a:lnTo>
                  <a:lnTo>
                    <a:pt x="1187821" y="3698174"/>
                  </a:lnTo>
                  <a:lnTo>
                    <a:pt x="1187821" y="3712807"/>
                  </a:lnTo>
                  <a:close/>
                </a:path>
                <a:path w="2728594" h="4871084">
                  <a:moveTo>
                    <a:pt x="1187821" y="4636752"/>
                  </a:moveTo>
                  <a:lnTo>
                    <a:pt x="1127551" y="4636752"/>
                  </a:lnTo>
                  <a:lnTo>
                    <a:pt x="1134518" y="4634746"/>
                  </a:lnTo>
                  <a:lnTo>
                    <a:pt x="1141461" y="4628729"/>
                  </a:lnTo>
                  <a:lnTo>
                    <a:pt x="1134518" y="4622664"/>
                  </a:lnTo>
                  <a:lnTo>
                    <a:pt x="1127551" y="4620642"/>
                  </a:lnTo>
                  <a:lnTo>
                    <a:pt x="1187821" y="4620642"/>
                  </a:lnTo>
                  <a:lnTo>
                    <a:pt x="1187821" y="4636752"/>
                  </a:lnTo>
                  <a:close/>
                </a:path>
                <a:path w="2728594" h="4871084">
                  <a:moveTo>
                    <a:pt x="1187821" y="4688938"/>
                  </a:moveTo>
                  <a:lnTo>
                    <a:pt x="808784" y="4688938"/>
                  </a:lnTo>
                  <a:lnTo>
                    <a:pt x="813264" y="4685434"/>
                  </a:lnTo>
                  <a:lnTo>
                    <a:pt x="815178" y="4679442"/>
                  </a:lnTo>
                  <a:lnTo>
                    <a:pt x="815231" y="4672031"/>
                  </a:lnTo>
                  <a:lnTo>
                    <a:pt x="868862" y="4672031"/>
                  </a:lnTo>
                  <a:lnTo>
                    <a:pt x="876875" y="4663608"/>
                  </a:lnTo>
                  <a:lnTo>
                    <a:pt x="885883" y="4655867"/>
                  </a:lnTo>
                  <a:lnTo>
                    <a:pt x="893351" y="4646987"/>
                  </a:lnTo>
                  <a:lnTo>
                    <a:pt x="896746" y="4635147"/>
                  </a:lnTo>
                  <a:lnTo>
                    <a:pt x="868804" y="4628792"/>
                  </a:lnTo>
                  <a:lnTo>
                    <a:pt x="1113650" y="4628792"/>
                  </a:lnTo>
                  <a:lnTo>
                    <a:pt x="1120568" y="4634746"/>
                  </a:lnTo>
                  <a:lnTo>
                    <a:pt x="1127551" y="4636752"/>
                  </a:lnTo>
                  <a:lnTo>
                    <a:pt x="1187821" y="4636752"/>
                  </a:lnTo>
                  <a:lnTo>
                    <a:pt x="1187821" y="4688938"/>
                  </a:lnTo>
                  <a:close/>
                </a:path>
                <a:path w="2728594" h="4871084">
                  <a:moveTo>
                    <a:pt x="1187821" y="4696848"/>
                  </a:moveTo>
                  <a:lnTo>
                    <a:pt x="757410" y="4696848"/>
                  </a:lnTo>
                  <a:lnTo>
                    <a:pt x="765378" y="4688619"/>
                  </a:lnTo>
                  <a:lnTo>
                    <a:pt x="772015" y="4681337"/>
                  </a:lnTo>
                  <a:lnTo>
                    <a:pt x="777978" y="4675884"/>
                  </a:lnTo>
                  <a:lnTo>
                    <a:pt x="783926" y="4673143"/>
                  </a:lnTo>
                  <a:lnTo>
                    <a:pt x="793078" y="4671517"/>
                  </a:lnTo>
                  <a:lnTo>
                    <a:pt x="799236" y="4670319"/>
                  </a:lnTo>
                  <a:lnTo>
                    <a:pt x="768700" y="4651321"/>
                  </a:lnTo>
                  <a:lnTo>
                    <a:pt x="825497" y="4651321"/>
                  </a:lnTo>
                  <a:lnTo>
                    <a:pt x="814376" y="4672031"/>
                  </a:lnTo>
                  <a:lnTo>
                    <a:pt x="793762" y="4672031"/>
                  </a:lnTo>
                  <a:lnTo>
                    <a:pt x="796071" y="4677935"/>
                  </a:lnTo>
                  <a:lnTo>
                    <a:pt x="797440" y="4688119"/>
                  </a:lnTo>
                  <a:lnTo>
                    <a:pt x="801032" y="4688889"/>
                  </a:lnTo>
                  <a:lnTo>
                    <a:pt x="1187821" y="4688938"/>
                  </a:lnTo>
                  <a:lnTo>
                    <a:pt x="1187821" y="46968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2322" y="2546412"/>
              <a:ext cx="11306175" cy="6409690"/>
            </a:xfrm>
            <a:custGeom>
              <a:avLst/>
              <a:gdLst/>
              <a:ahLst/>
              <a:cxnLst/>
              <a:rect l="l" t="t" r="r" b="b"/>
              <a:pathLst>
                <a:path w="11306175" h="6409690">
                  <a:moveTo>
                    <a:pt x="11306175" y="3683355"/>
                  </a:moveTo>
                  <a:lnTo>
                    <a:pt x="11303051" y="3637153"/>
                  </a:lnTo>
                  <a:lnTo>
                    <a:pt x="11293958" y="3592804"/>
                  </a:lnTo>
                  <a:lnTo>
                    <a:pt x="11279302" y="3550729"/>
                  </a:lnTo>
                  <a:lnTo>
                    <a:pt x="11259490" y="3511334"/>
                  </a:lnTo>
                  <a:lnTo>
                    <a:pt x="11234941" y="3475037"/>
                  </a:lnTo>
                  <a:lnTo>
                    <a:pt x="11206061" y="3442258"/>
                  </a:lnTo>
                  <a:lnTo>
                    <a:pt x="11173270" y="3413379"/>
                  </a:lnTo>
                  <a:lnTo>
                    <a:pt x="11136973" y="3388842"/>
                  </a:lnTo>
                  <a:lnTo>
                    <a:pt x="11097578" y="3369030"/>
                  </a:lnTo>
                  <a:lnTo>
                    <a:pt x="11055490" y="3354374"/>
                  </a:lnTo>
                  <a:lnTo>
                    <a:pt x="11011141" y="3345281"/>
                  </a:lnTo>
                  <a:lnTo>
                    <a:pt x="10964926" y="3342157"/>
                  </a:lnTo>
                  <a:lnTo>
                    <a:pt x="341261" y="3342157"/>
                  </a:lnTo>
                  <a:lnTo>
                    <a:pt x="295046" y="3345281"/>
                  </a:lnTo>
                  <a:lnTo>
                    <a:pt x="250698" y="3354374"/>
                  </a:lnTo>
                  <a:lnTo>
                    <a:pt x="208610" y="3369030"/>
                  </a:lnTo>
                  <a:lnTo>
                    <a:pt x="169214" y="3388842"/>
                  </a:lnTo>
                  <a:lnTo>
                    <a:pt x="132918" y="3413379"/>
                  </a:lnTo>
                  <a:lnTo>
                    <a:pt x="100114" y="3442258"/>
                  </a:lnTo>
                  <a:lnTo>
                    <a:pt x="71247" y="3475037"/>
                  </a:lnTo>
                  <a:lnTo>
                    <a:pt x="46697" y="3511334"/>
                  </a:lnTo>
                  <a:lnTo>
                    <a:pt x="26885" y="3550729"/>
                  </a:lnTo>
                  <a:lnTo>
                    <a:pt x="12230" y="3592804"/>
                  </a:lnTo>
                  <a:lnTo>
                    <a:pt x="3124" y="3637153"/>
                  </a:lnTo>
                  <a:lnTo>
                    <a:pt x="0" y="3683355"/>
                  </a:lnTo>
                  <a:lnTo>
                    <a:pt x="0" y="6068009"/>
                  </a:lnTo>
                  <a:lnTo>
                    <a:pt x="3124" y="6114212"/>
                  </a:lnTo>
                  <a:lnTo>
                    <a:pt x="12230" y="6158560"/>
                  </a:lnTo>
                  <a:lnTo>
                    <a:pt x="26885" y="6200635"/>
                  </a:lnTo>
                  <a:lnTo>
                    <a:pt x="46697" y="6240030"/>
                  </a:lnTo>
                  <a:lnTo>
                    <a:pt x="71247" y="6276327"/>
                  </a:lnTo>
                  <a:lnTo>
                    <a:pt x="100114" y="6309106"/>
                  </a:lnTo>
                  <a:lnTo>
                    <a:pt x="132918" y="6337986"/>
                  </a:lnTo>
                  <a:lnTo>
                    <a:pt x="169214" y="6362522"/>
                  </a:lnTo>
                  <a:lnTo>
                    <a:pt x="208610" y="6382334"/>
                  </a:lnTo>
                  <a:lnTo>
                    <a:pt x="250698" y="6396990"/>
                  </a:lnTo>
                  <a:lnTo>
                    <a:pt x="295046" y="6406083"/>
                  </a:lnTo>
                  <a:lnTo>
                    <a:pt x="341261" y="6409207"/>
                  </a:lnTo>
                  <a:lnTo>
                    <a:pt x="10964926" y="6409207"/>
                  </a:lnTo>
                  <a:lnTo>
                    <a:pt x="11011141" y="6406083"/>
                  </a:lnTo>
                  <a:lnTo>
                    <a:pt x="11055490" y="6396990"/>
                  </a:lnTo>
                  <a:lnTo>
                    <a:pt x="11097578" y="6382334"/>
                  </a:lnTo>
                  <a:lnTo>
                    <a:pt x="11136973" y="6362522"/>
                  </a:lnTo>
                  <a:lnTo>
                    <a:pt x="11173270" y="6337986"/>
                  </a:lnTo>
                  <a:lnTo>
                    <a:pt x="11206061" y="6309106"/>
                  </a:lnTo>
                  <a:lnTo>
                    <a:pt x="11234941" y="6276327"/>
                  </a:lnTo>
                  <a:lnTo>
                    <a:pt x="11259490" y="6240030"/>
                  </a:lnTo>
                  <a:lnTo>
                    <a:pt x="11279302" y="6200635"/>
                  </a:lnTo>
                  <a:lnTo>
                    <a:pt x="11293958" y="6158560"/>
                  </a:lnTo>
                  <a:lnTo>
                    <a:pt x="11303051" y="6114212"/>
                  </a:lnTo>
                  <a:lnTo>
                    <a:pt x="11306175" y="6068009"/>
                  </a:lnTo>
                  <a:lnTo>
                    <a:pt x="11306175" y="3683355"/>
                  </a:lnTo>
                  <a:close/>
                </a:path>
                <a:path w="11306175" h="6409690">
                  <a:moveTo>
                    <a:pt x="11306175" y="341198"/>
                  </a:moveTo>
                  <a:lnTo>
                    <a:pt x="11303051" y="294982"/>
                  </a:lnTo>
                  <a:lnTo>
                    <a:pt x="11293958" y="250647"/>
                  </a:lnTo>
                  <a:lnTo>
                    <a:pt x="11279302" y="208572"/>
                  </a:lnTo>
                  <a:lnTo>
                    <a:pt x="11259490" y="169176"/>
                  </a:lnTo>
                  <a:lnTo>
                    <a:pt x="11234941" y="132880"/>
                  </a:lnTo>
                  <a:lnTo>
                    <a:pt x="11206061" y="100088"/>
                  </a:lnTo>
                  <a:lnTo>
                    <a:pt x="11173270" y="71221"/>
                  </a:lnTo>
                  <a:lnTo>
                    <a:pt x="11136973" y="46672"/>
                  </a:lnTo>
                  <a:lnTo>
                    <a:pt x="11097578" y="26873"/>
                  </a:lnTo>
                  <a:lnTo>
                    <a:pt x="11055490" y="12217"/>
                  </a:lnTo>
                  <a:lnTo>
                    <a:pt x="11011141" y="3124"/>
                  </a:lnTo>
                  <a:lnTo>
                    <a:pt x="10964926" y="0"/>
                  </a:lnTo>
                  <a:lnTo>
                    <a:pt x="341261" y="0"/>
                  </a:lnTo>
                  <a:lnTo>
                    <a:pt x="295046" y="3124"/>
                  </a:lnTo>
                  <a:lnTo>
                    <a:pt x="250698" y="12217"/>
                  </a:lnTo>
                  <a:lnTo>
                    <a:pt x="208610" y="26873"/>
                  </a:lnTo>
                  <a:lnTo>
                    <a:pt x="169214" y="46672"/>
                  </a:lnTo>
                  <a:lnTo>
                    <a:pt x="132918" y="71221"/>
                  </a:lnTo>
                  <a:lnTo>
                    <a:pt x="100114" y="100088"/>
                  </a:lnTo>
                  <a:lnTo>
                    <a:pt x="71247" y="132880"/>
                  </a:lnTo>
                  <a:lnTo>
                    <a:pt x="46697" y="169176"/>
                  </a:lnTo>
                  <a:lnTo>
                    <a:pt x="26885" y="208572"/>
                  </a:lnTo>
                  <a:lnTo>
                    <a:pt x="12230" y="250647"/>
                  </a:lnTo>
                  <a:lnTo>
                    <a:pt x="3124" y="294982"/>
                  </a:lnTo>
                  <a:lnTo>
                    <a:pt x="0" y="341198"/>
                  </a:lnTo>
                  <a:lnTo>
                    <a:pt x="0" y="2725851"/>
                  </a:lnTo>
                  <a:lnTo>
                    <a:pt x="3124" y="2772054"/>
                  </a:lnTo>
                  <a:lnTo>
                    <a:pt x="12230" y="2816402"/>
                  </a:lnTo>
                  <a:lnTo>
                    <a:pt x="26885" y="2858478"/>
                  </a:lnTo>
                  <a:lnTo>
                    <a:pt x="46697" y="2897860"/>
                  </a:lnTo>
                  <a:lnTo>
                    <a:pt x="71247" y="2934157"/>
                  </a:lnTo>
                  <a:lnTo>
                    <a:pt x="100114" y="2966948"/>
                  </a:lnTo>
                  <a:lnTo>
                    <a:pt x="132918" y="2995828"/>
                  </a:lnTo>
                  <a:lnTo>
                    <a:pt x="169214" y="3020364"/>
                  </a:lnTo>
                  <a:lnTo>
                    <a:pt x="208610" y="3040176"/>
                  </a:lnTo>
                  <a:lnTo>
                    <a:pt x="250698" y="3054832"/>
                  </a:lnTo>
                  <a:lnTo>
                    <a:pt x="295046" y="3063925"/>
                  </a:lnTo>
                  <a:lnTo>
                    <a:pt x="341261" y="3067050"/>
                  </a:lnTo>
                  <a:lnTo>
                    <a:pt x="10964926" y="3067050"/>
                  </a:lnTo>
                  <a:lnTo>
                    <a:pt x="11011141" y="3063925"/>
                  </a:lnTo>
                  <a:lnTo>
                    <a:pt x="11055490" y="3054832"/>
                  </a:lnTo>
                  <a:lnTo>
                    <a:pt x="11097578" y="3040176"/>
                  </a:lnTo>
                  <a:lnTo>
                    <a:pt x="11136973" y="3020364"/>
                  </a:lnTo>
                  <a:lnTo>
                    <a:pt x="11173270" y="2995828"/>
                  </a:lnTo>
                  <a:lnTo>
                    <a:pt x="11206061" y="2966948"/>
                  </a:lnTo>
                  <a:lnTo>
                    <a:pt x="11234941" y="2934157"/>
                  </a:lnTo>
                  <a:lnTo>
                    <a:pt x="11259490" y="2897860"/>
                  </a:lnTo>
                  <a:lnTo>
                    <a:pt x="11279302" y="2858478"/>
                  </a:lnTo>
                  <a:lnTo>
                    <a:pt x="11293958" y="2816402"/>
                  </a:lnTo>
                  <a:lnTo>
                    <a:pt x="11303051" y="2772054"/>
                  </a:lnTo>
                  <a:lnTo>
                    <a:pt x="11306175" y="2725851"/>
                  </a:lnTo>
                  <a:lnTo>
                    <a:pt x="11306175" y="341198"/>
                  </a:lnTo>
                  <a:close/>
                </a:path>
              </a:pathLst>
            </a:custGeom>
            <a:solidFill>
              <a:srgbClr val="F7D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967269"/>
              <a:ext cx="1471930" cy="1423035"/>
            </a:xfrm>
            <a:custGeom>
              <a:avLst/>
              <a:gdLst/>
              <a:ahLst/>
              <a:cxnLst/>
              <a:rect l="l" t="t" r="r" b="b"/>
              <a:pathLst>
                <a:path w="1471930" h="1423035">
                  <a:moveTo>
                    <a:pt x="1085705" y="1422821"/>
                  </a:moveTo>
                  <a:lnTo>
                    <a:pt x="1471385" y="1422821"/>
                  </a:lnTo>
                  <a:lnTo>
                    <a:pt x="1471385" y="0"/>
                  </a:lnTo>
                  <a:lnTo>
                    <a:pt x="1392399" y="0"/>
                  </a:lnTo>
                  <a:lnTo>
                    <a:pt x="1392399" y="51176"/>
                  </a:lnTo>
                  <a:lnTo>
                    <a:pt x="1085705" y="51176"/>
                  </a:lnTo>
                  <a:lnTo>
                    <a:pt x="1085705" y="95941"/>
                  </a:lnTo>
                  <a:lnTo>
                    <a:pt x="1111578" y="95941"/>
                  </a:lnTo>
                  <a:lnTo>
                    <a:pt x="1085705" y="1422821"/>
                  </a:lnTo>
                  <a:close/>
                </a:path>
                <a:path w="1471930" h="1423035">
                  <a:moveTo>
                    <a:pt x="1085705" y="51176"/>
                  </a:moveTo>
                  <a:lnTo>
                    <a:pt x="1164692" y="51176"/>
                  </a:lnTo>
                  <a:lnTo>
                    <a:pt x="1164692" y="0"/>
                  </a:lnTo>
                  <a:lnTo>
                    <a:pt x="1085705" y="0"/>
                  </a:lnTo>
                  <a:lnTo>
                    <a:pt x="1085705" y="51176"/>
                  </a:lnTo>
                  <a:close/>
                </a:path>
                <a:path w="1471930" h="1423035">
                  <a:moveTo>
                    <a:pt x="1085705" y="1422821"/>
                  </a:moveTo>
                  <a:lnTo>
                    <a:pt x="1111578" y="95941"/>
                  </a:lnTo>
                  <a:lnTo>
                    <a:pt x="1085705" y="95941"/>
                  </a:lnTo>
                  <a:lnTo>
                    <a:pt x="1085705" y="1422821"/>
                  </a:lnTo>
                  <a:close/>
                </a:path>
                <a:path w="1471930" h="1423035">
                  <a:moveTo>
                    <a:pt x="717940" y="1422821"/>
                  </a:moveTo>
                  <a:lnTo>
                    <a:pt x="1085705" y="1422821"/>
                  </a:lnTo>
                  <a:lnTo>
                    <a:pt x="1085705" y="95941"/>
                  </a:lnTo>
                  <a:lnTo>
                    <a:pt x="1020525" y="95941"/>
                  </a:lnTo>
                  <a:lnTo>
                    <a:pt x="1020525" y="132776"/>
                  </a:lnTo>
                  <a:lnTo>
                    <a:pt x="717940" y="132776"/>
                  </a:lnTo>
                  <a:lnTo>
                    <a:pt x="717940" y="1422821"/>
                  </a:lnTo>
                  <a:close/>
                </a:path>
                <a:path w="1471930" h="1423035">
                  <a:moveTo>
                    <a:pt x="717940" y="132776"/>
                  </a:moveTo>
                  <a:lnTo>
                    <a:pt x="783121" y="132776"/>
                  </a:lnTo>
                  <a:lnTo>
                    <a:pt x="783121" y="95941"/>
                  </a:lnTo>
                  <a:lnTo>
                    <a:pt x="717940" y="95941"/>
                  </a:lnTo>
                  <a:lnTo>
                    <a:pt x="717940" y="132776"/>
                  </a:lnTo>
                  <a:close/>
                </a:path>
                <a:path w="1471930" h="1423035">
                  <a:moveTo>
                    <a:pt x="0" y="1422821"/>
                  </a:moveTo>
                  <a:lnTo>
                    <a:pt x="346104" y="1422821"/>
                  </a:lnTo>
                  <a:lnTo>
                    <a:pt x="346104" y="51176"/>
                  </a:lnTo>
                  <a:lnTo>
                    <a:pt x="280405" y="51176"/>
                  </a:lnTo>
                  <a:lnTo>
                    <a:pt x="280405" y="95941"/>
                  </a:lnTo>
                  <a:lnTo>
                    <a:pt x="0" y="95941"/>
                  </a:lnTo>
                  <a:lnTo>
                    <a:pt x="0" y="1422821"/>
                  </a:lnTo>
                  <a:close/>
                </a:path>
              </a:pathLst>
            </a:custGeom>
            <a:solidFill>
              <a:srgbClr val="498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018445"/>
              <a:ext cx="1472565" cy="1372235"/>
            </a:xfrm>
            <a:custGeom>
              <a:avLst/>
              <a:gdLst/>
              <a:ahLst/>
              <a:cxnLst/>
              <a:rect l="l" t="t" r="r" b="b"/>
              <a:pathLst>
                <a:path w="1472565" h="1372235">
                  <a:moveTo>
                    <a:pt x="0" y="1371645"/>
                  </a:moveTo>
                  <a:lnTo>
                    <a:pt x="280405" y="1371645"/>
                  </a:lnTo>
                  <a:lnTo>
                    <a:pt x="280405" y="44765"/>
                  </a:lnTo>
                  <a:lnTo>
                    <a:pt x="0" y="44765"/>
                  </a:lnTo>
                  <a:lnTo>
                    <a:pt x="0" y="103208"/>
                  </a:lnTo>
                  <a:lnTo>
                    <a:pt x="5853" y="105535"/>
                  </a:lnTo>
                  <a:lnTo>
                    <a:pt x="13686" y="113040"/>
                  </a:lnTo>
                  <a:lnTo>
                    <a:pt x="15544" y="116147"/>
                  </a:lnTo>
                  <a:lnTo>
                    <a:pt x="51087" y="116147"/>
                  </a:lnTo>
                  <a:lnTo>
                    <a:pt x="62803" y="117750"/>
                  </a:lnTo>
                  <a:lnTo>
                    <a:pt x="75296" y="124939"/>
                  </a:lnTo>
                  <a:lnTo>
                    <a:pt x="94153" y="139743"/>
                  </a:lnTo>
                  <a:lnTo>
                    <a:pt x="0" y="139743"/>
                  </a:lnTo>
                  <a:lnTo>
                    <a:pt x="0" y="360680"/>
                  </a:lnTo>
                  <a:lnTo>
                    <a:pt x="108292" y="360680"/>
                  </a:lnTo>
                  <a:lnTo>
                    <a:pt x="118434" y="360717"/>
                  </a:lnTo>
                  <a:lnTo>
                    <a:pt x="121358" y="364349"/>
                  </a:lnTo>
                  <a:lnTo>
                    <a:pt x="119544" y="374762"/>
                  </a:lnTo>
                  <a:lnTo>
                    <a:pt x="117583" y="377467"/>
                  </a:lnTo>
                  <a:lnTo>
                    <a:pt x="0" y="377467"/>
                  </a:lnTo>
                  <a:lnTo>
                    <a:pt x="0" y="433868"/>
                  </a:lnTo>
                  <a:lnTo>
                    <a:pt x="176915" y="433868"/>
                  </a:lnTo>
                  <a:lnTo>
                    <a:pt x="177767" y="435684"/>
                  </a:lnTo>
                  <a:lnTo>
                    <a:pt x="178877" y="437426"/>
                  </a:lnTo>
                  <a:lnTo>
                    <a:pt x="179432" y="439983"/>
                  </a:lnTo>
                  <a:lnTo>
                    <a:pt x="177767" y="441095"/>
                  </a:lnTo>
                  <a:lnTo>
                    <a:pt x="176915" y="441984"/>
                  </a:lnTo>
                  <a:lnTo>
                    <a:pt x="0" y="441984"/>
                  </a:lnTo>
                  <a:lnTo>
                    <a:pt x="0" y="547820"/>
                  </a:lnTo>
                  <a:lnTo>
                    <a:pt x="251016" y="547820"/>
                  </a:lnTo>
                  <a:lnTo>
                    <a:pt x="255680" y="548969"/>
                  </a:lnTo>
                  <a:lnTo>
                    <a:pt x="259122" y="553601"/>
                  </a:lnTo>
                  <a:lnTo>
                    <a:pt x="254865" y="557084"/>
                  </a:lnTo>
                  <a:lnTo>
                    <a:pt x="252608" y="563347"/>
                  </a:lnTo>
                  <a:lnTo>
                    <a:pt x="246352" y="564459"/>
                  </a:lnTo>
                  <a:lnTo>
                    <a:pt x="0" y="564459"/>
                  </a:lnTo>
                  <a:lnTo>
                    <a:pt x="0" y="667886"/>
                  </a:lnTo>
                  <a:lnTo>
                    <a:pt x="123098" y="667886"/>
                  </a:lnTo>
                  <a:lnTo>
                    <a:pt x="125023" y="669813"/>
                  </a:lnTo>
                  <a:lnTo>
                    <a:pt x="128872" y="672111"/>
                  </a:lnTo>
                  <a:lnTo>
                    <a:pt x="128576" y="673556"/>
                  </a:lnTo>
                  <a:lnTo>
                    <a:pt x="127650" y="677595"/>
                  </a:lnTo>
                  <a:lnTo>
                    <a:pt x="125023" y="681301"/>
                  </a:lnTo>
                  <a:lnTo>
                    <a:pt x="123098" y="685118"/>
                  </a:lnTo>
                  <a:lnTo>
                    <a:pt x="0" y="685118"/>
                  </a:lnTo>
                  <a:lnTo>
                    <a:pt x="0" y="823859"/>
                  </a:lnTo>
                  <a:lnTo>
                    <a:pt x="98000" y="823859"/>
                  </a:lnTo>
                  <a:lnTo>
                    <a:pt x="104693" y="826423"/>
                  </a:lnTo>
                  <a:lnTo>
                    <a:pt x="115843" y="838758"/>
                  </a:lnTo>
                  <a:lnTo>
                    <a:pt x="106756" y="843360"/>
                  </a:lnTo>
                  <a:lnTo>
                    <a:pt x="0" y="843360"/>
                  </a:lnTo>
                  <a:lnTo>
                    <a:pt x="0" y="966977"/>
                  </a:lnTo>
                  <a:lnTo>
                    <a:pt x="75425" y="966977"/>
                  </a:lnTo>
                  <a:lnTo>
                    <a:pt x="80088" y="971980"/>
                  </a:lnTo>
                  <a:lnTo>
                    <a:pt x="83308" y="974982"/>
                  </a:lnTo>
                  <a:lnTo>
                    <a:pt x="90896" y="984839"/>
                  </a:lnTo>
                  <a:lnTo>
                    <a:pt x="90415" y="986729"/>
                  </a:lnTo>
                  <a:lnTo>
                    <a:pt x="83345" y="994585"/>
                  </a:lnTo>
                  <a:lnTo>
                    <a:pt x="34015" y="994585"/>
                  </a:lnTo>
                  <a:lnTo>
                    <a:pt x="33531" y="994969"/>
                  </a:lnTo>
                  <a:lnTo>
                    <a:pt x="26659" y="996790"/>
                  </a:lnTo>
                  <a:lnTo>
                    <a:pt x="0" y="996790"/>
                  </a:lnTo>
                  <a:lnTo>
                    <a:pt x="0" y="1284041"/>
                  </a:lnTo>
                  <a:lnTo>
                    <a:pt x="61915" y="1284041"/>
                  </a:lnTo>
                  <a:lnTo>
                    <a:pt x="63321" y="1285523"/>
                  </a:lnTo>
                  <a:lnTo>
                    <a:pt x="64691" y="1287043"/>
                  </a:lnTo>
                  <a:lnTo>
                    <a:pt x="64691" y="1292008"/>
                  </a:lnTo>
                  <a:lnTo>
                    <a:pt x="63395" y="1294009"/>
                  </a:lnTo>
                  <a:lnTo>
                    <a:pt x="59978" y="1298919"/>
                  </a:lnTo>
                  <a:lnTo>
                    <a:pt x="56154" y="1302384"/>
                  </a:lnTo>
                  <a:lnTo>
                    <a:pt x="0" y="1302384"/>
                  </a:lnTo>
                  <a:lnTo>
                    <a:pt x="0" y="1371645"/>
                  </a:lnTo>
                  <a:close/>
                </a:path>
                <a:path w="1472565" h="1372235">
                  <a:moveTo>
                    <a:pt x="0" y="139743"/>
                  </a:moveTo>
                  <a:lnTo>
                    <a:pt x="50551" y="139743"/>
                  </a:lnTo>
                  <a:lnTo>
                    <a:pt x="46034" y="134814"/>
                  </a:lnTo>
                  <a:lnTo>
                    <a:pt x="41141" y="130187"/>
                  </a:lnTo>
                  <a:lnTo>
                    <a:pt x="36956" y="124928"/>
                  </a:lnTo>
                  <a:lnTo>
                    <a:pt x="34562" y="118102"/>
                  </a:lnTo>
                  <a:lnTo>
                    <a:pt x="51087" y="116147"/>
                  </a:lnTo>
                  <a:lnTo>
                    <a:pt x="15544" y="116147"/>
                  </a:lnTo>
                  <a:lnTo>
                    <a:pt x="20127" y="123809"/>
                  </a:lnTo>
                  <a:lnTo>
                    <a:pt x="5909" y="126094"/>
                  </a:lnTo>
                  <a:lnTo>
                    <a:pt x="0" y="126094"/>
                  </a:lnTo>
                  <a:lnTo>
                    <a:pt x="0" y="139743"/>
                  </a:lnTo>
                  <a:close/>
                </a:path>
                <a:path w="1472565" h="1372235">
                  <a:moveTo>
                    <a:pt x="0" y="126094"/>
                  </a:moveTo>
                  <a:lnTo>
                    <a:pt x="5909" y="126094"/>
                  </a:lnTo>
                  <a:lnTo>
                    <a:pt x="0" y="123198"/>
                  </a:lnTo>
                  <a:lnTo>
                    <a:pt x="0" y="126094"/>
                  </a:lnTo>
                  <a:close/>
                </a:path>
                <a:path w="1472565" h="1372235">
                  <a:moveTo>
                    <a:pt x="0" y="377467"/>
                  </a:moveTo>
                  <a:lnTo>
                    <a:pt x="117583" y="377467"/>
                  </a:lnTo>
                  <a:lnTo>
                    <a:pt x="107182" y="376578"/>
                  </a:lnTo>
                  <a:lnTo>
                    <a:pt x="104443" y="373354"/>
                  </a:lnTo>
                  <a:lnTo>
                    <a:pt x="105776" y="362792"/>
                  </a:lnTo>
                  <a:lnTo>
                    <a:pt x="108292" y="360680"/>
                  </a:lnTo>
                  <a:lnTo>
                    <a:pt x="0" y="360680"/>
                  </a:lnTo>
                  <a:lnTo>
                    <a:pt x="0" y="377467"/>
                  </a:lnTo>
                  <a:close/>
                </a:path>
                <a:path w="1472565" h="1372235">
                  <a:moveTo>
                    <a:pt x="0" y="441984"/>
                  </a:moveTo>
                  <a:lnTo>
                    <a:pt x="176915" y="441984"/>
                  </a:lnTo>
                  <a:lnTo>
                    <a:pt x="175102" y="438463"/>
                  </a:lnTo>
                  <a:lnTo>
                    <a:pt x="174250" y="436759"/>
                  </a:lnTo>
                  <a:lnTo>
                    <a:pt x="176915" y="433868"/>
                  </a:lnTo>
                  <a:lnTo>
                    <a:pt x="0" y="433868"/>
                  </a:lnTo>
                  <a:lnTo>
                    <a:pt x="0" y="441984"/>
                  </a:lnTo>
                  <a:close/>
                </a:path>
                <a:path w="1472565" h="1372235">
                  <a:moveTo>
                    <a:pt x="0" y="564459"/>
                  </a:moveTo>
                  <a:lnTo>
                    <a:pt x="246352" y="564459"/>
                  </a:lnTo>
                  <a:lnTo>
                    <a:pt x="243095" y="559753"/>
                  </a:lnTo>
                  <a:lnTo>
                    <a:pt x="242022" y="554713"/>
                  </a:lnTo>
                  <a:lnTo>
                    <a:pt x="251016" y="547820"/>
                  </a:lnTo>
                  <a:lnTo>
                    <a:pt x="0" y="547820"/>
                  </a:lnTo>
                  <a:lnTo>
                    <a:pt x="0" y="564459"/>
                  </a:lnTo>
                  <a:close/>
                </a:path>
                <a:path w="1472565" h="1372235">
                  <a:moveTo>
                    <a:pt x="0" y="685118"/>
                  </a:moveTo>
                  <a:lnTo>
                    <a:pt x="123098" y="685118"/>
                  </a:lnTo>
                  <a:lnTo>
                    <a:pt x="121173" y="683191"/>
                  </a:lnTo>
                  <a:lnTo>
                    <a:pt x="117324" y="680893"/>
                  </a:lnTo>
                  <a:lnTo>
                    <a:pt x="117620" y="679448"/>
                  </a:lnTo>
                  <a:lnTo>
                    <a:pt x="118545" y="675409"/>
                  </a:lnTo>
                  <a:lnTo>
                    <a:pt x="121136" y="671703"/>
                  </a:lnTo>
                  <a:lnTo>
                    <a:pt x="123098" y="667886"/>
                  </a:lnTo>
                  <a:lnTo>
                    <a:pt x="0" y="667886"/>
                  </a:lnTo>
                  <a:lnTo>
                    <a:pt x="0" y="685118"/>
                  </a:lnTo>
                  <a:close/>
                </a:path>
                <a:path w="1472565" h="1372235">
                  <a:moveTo>
                    <a:pt x="0" y="843360"/>
                  </a:moveTo>
                  <a:lnTo>
                    <a:pt x="106756" y="843360"/>
                  </a:lnTo>
                  <a:lnTo>
                    <a:pt x="100057" y="840806"/>
                  </a:lnTo>
                  <a:lnTo>
                    <a:pt x="88934" y="828456"/>
                  </a:lnTo>
                  <a:lnTo>
                    <a:pt x="98000" y="823859"/>
                  </a:lnTo>
                  <a:lnTo>
                    <a:pt x="0" y="823859"/>
                  </a:lnTo>
                  <a:lnTo>
                    <a:pt x="0" y="843360"/>
                  </a:lnTo>
                  <a:close/>
                </a:path>
                <a:path w="1472565" h="1372235">
                  <a:moveTo>
                    <a:pt x="34015" y="994585"/>
                  </a:moveTo>
                  <a:lnTo>
                    <a:pt x="83345" y="994585"/>
                  </a:lnTo>
                  <a:lnTo>
                    <a:pt x="78558" y="989255"/>
                  </a:lnTo>
                  <a:lnTo>
                    <a:pt x="73833" y="983741"/>
                  </a:lnTo>
                  <a:lnTo>
                    <a:pt x="71884" y="976747"/>
                  </a:lnTo>
                  <a:lnTo>
                    <a:pt x="75425" y="966977"/>
                  </a:lnTo>
                  <a:lnTo>
                    <a:pt x="0" y="966977"/>
                  </a:lnTo>
                  <a:lnTo>
                    <a:pt x="0" y="982198"/>
                  </a:lnTo>
                  <a:lnTo>
                    <a:pt x="26659" y="982198"/>
                  </a:lnTo>
                  <a:lnTo>
                    <a:pt x="33531" y="984026"/>
                  </a:lnTo>
                  <a:lnTo>
                    <a:pt x="40410" y="989508"/>
                  </a:lnTo>
                  <a:lnTo>
                    <a:pt x="34015" y="994585"/>
                  </a:lnTo>
                  <a:close/>
                </a:path>
                <a:path w="1472565" h="1372235">
                  <a:moveTo>
                    <a:pt x="0" y="996790"/>
                  </a:moveTo>
                  <a:lnTo>
                    <a:pt x="26659" y="996790"/>
                  </a:lnTo>
                  <a:lnTo>
                    <a:pt x="19788" y="994969"/>
                  </a:lnTo>
                  <a:lnTo>
                    <a:pt x="12909" y="989508"/>
                  </a:lnTo>
                  <a:lnTo>
                    <a:pt x="19788" y="984026"/>
                  </a:lnTo>
                  <a:lnTo>
                    <a:pt x="26659" y="982198"/>
                  </a:lnTo>
                  <a:lnTo>
                    <a:pt x="0" y="982198"/>
                  </a:lnTo>
                  <a:lnTo>
                    <a:pt x="0" y="996790"/>
                  </a:lnTo>
                  <a:close/>
                </a:path>
                <a:path w="1472565" h="1372235">
                  <a:moveTo>
                    <a:pt x="0" y="1302384"/>
                  </a:moveTo>
                  <a:lnTo>
                    <a:pt x="56154" y="1302384"/>
                  </a:lnTo>
                  <a:lnTo>
                    <a:pt x="51908" y="1302347"/>
                  </a:lnTo>
                  <a:lnTo>
                    <a:pt x="47220" y="1296752"/>
                  </a:lnTo>
                  <a:lnTo>
                    <a:pt x="46369" y="1295158"/>
                  </a:lnTo>
                  <a:lnTo>
                    <a:pt x="52439" y="1289192"/>
                  </a:lnTo>
                  <a:lnTo>
                    <a:pt x="55289" y="1285227"/>
                  </a:lnTo>
                  <a:lnTo>
                    <a:pt x="58065" y="1285227"/>
                  </a:lnTo>
                  <a:lnTo>
                    <a:pt x="61915" y="1284041"/>
                  </a:lnTo>
                  <a:lnTo>
                    <a:pt x="0" y="1284041"/>
                  </a:lnTo>
                  <a:lnTo>
                    <a:pt x="0" y="1302384"/>
                  </a:lnTo>
                  <a:close/>
                </a:path>
                <a:path w="1472565" h="1372235">
                  <a:moveTo>
                    <a:pt x="743924" y="1295158"/>
                  </a:moveTo>
                  <a:lnTo>
                    <a:pt x="746626" y="1292268"/>
                  </a:lnTo>
                  <a:lnTo>
                    <a:pt x="744923" y="1291341"/>
                  </a:lnTo>
                  <a:lnTo>
                    <a:pt x="743331" y="1290155"/>
                  </a:lnTo>
                  <a:lnTo>
                    <a:pt x="740926" y="1289562"/>
                  </a:lnTo>
                  <a:lnTo>
                    <a:pt x="739889" y="1291341"/>
                  </a:lnTo>
                  <a:lnTo>
                    <a:pt x="739075" y="1292268"/>
                  </a:lnTo>
                  <a:lnTo>
                    <a:pt x="742369" y="1294195"/>
                  </a:lnTo>
                  <a:lnTo>
                    <a:pt x="743924" y="1295158"/>
                  </a:lnTo>
                  <a:close/>
                </a:path>
                <a:path w="1472565" h="1372235">
                  <a:moveTo>
                    <a:pt x="783121" y="1371645"/>
                  </a:moveTo>
                  <a:lnTo>
                    <a:pt x="1020525" y="1371645"/>
                  </a:lnTo>
                  <a:lnTo>
                    <a:pt x="1020525" y="81600"/>
                  </a:lnTo>
                  <a:lnTo>
                    <a:pt x="783121" y="81600"/>
                  </a:lnTo>
                  <a:lnTo>
                    <a:pt x="783121" y="311171"/>
                  </a:lnTo>
                  <a:lnTo>
                    <a:pt x="976294" y="311171"/>
                  </a:lnTo>
                  <a:lnTo>
                    <a:pt x="979514" y="315840"/>
                  </a:lnTo>
                  <a:lnTo>
                    <a:pt x="979625" y="317249"/>
                  </a:lnTo>
                  <a:lnTo>
                    <a:pt x="977182" y="322066"/>
                  </a:lnTo>
                  <a:lnTo>
                    <a:pt x="969668" y="322177"/>
                  </a:lnTo>
                  <a:lnTo>
                    <a:pt x="783121" y="322177"/>
                  </a:lnTo>
                  <a:lnTo>
                    <a:pt x="783121" y="590214"/>
                  </a:lnTo>
                  <a:lnTo>
                    <a:pt x="857111" y="590214"/>
                  </a:lnTo>
                  <a:lnTo>
                    <a:pt x="859813" y="593067"/>
                  </a:lnTo>
                  <a:lnTo>
                    <a:pt x="858110" y="593994"/>
                  </a:lnTo>
                  <a:lnTo>
                    <a:pt x="856518" y="595217"/>
                  </a:lnTo>
                  <a:lnTo>
                    <a:pt x="854113" y="595772"/>
                  </a:lnTo>
                  <a:lnTo>
                    <a:pt x="783121" y="595772"/>
                  </a:lnTo>
                  <a:lnTo>
                    <a:pt x="783121" y="1099124"/>
                  </a:lnTo>
                  <a:lnTo>
                    <a:pt x="940169" y="1099124"/>
                  </a:lnTo>
                  <a:lnTo>
                    <a:pt x="941464" y="1101681"/>
                  </a:lnTo>
                  <a:lnTo>
                    <a:pt x="943204" y="1104127"/>
                  </a:lnTo>
                  <a:lnTo>
                    <a:pt x="944055" y="1107796"/>
                  </a:lnTo>
                  <a:lnTo>
                    <a:pt x="941464" y="1109389"/>
                  </a:lnTo>
                  <a:lnTo>
                    <a:pt x="940169" y="1110649"/>
                  </a:lnTo>
                  <a:lnTo>
                    <a:pt x="783121" y="1110649"/>
                  </a:lnTo>
                  <a:lnTo>
                    <a:pt x="783121" y="1371645"/>
                  </a:lnTo>
                  <a:close/>
                </a:path>
                <a:path w="1472565" h="1372235">
                  <a:moveTo>
                    <a:pt x="783121" y="322177"/>
                  </a:moveTo>
                  <a:lnTo>
                    <a:pt x="969668" y="322177"/>
                  </a:lnTo>
                  <a:lnTo>
                    <a:pt x="966855" y="318138"/>
                  </a:lnTo>
                  <a:lnTo>
                    <a:pt x="966448" y="317508"/>
                  </a:lnTo>
                  <a:lnTo>
                    <a:pt x="966707" y="316322"/>
                  </a:lnTo>
                  <a:lnTo>
                    <a:pt x="966633" y="315396"/>
                  </a:lnTo>
                  <a:lnTo>
                    <a:pt x="968854" y="311319"/>
                  </a:lnTo>
                  <a:lnTo>
                    <a:pt x="976294" y="311171"/>
                  </a:lnTo>
                  <a:lnTo>
                    <a:pt x="783121" y="311171"/>
                  </a:lnTo>
                  <a:lnTo>
                    <a:pt x="783121" y="322177"/>
                  </a:lnTo>
                  <a:close/>
                </a:path>
                <a:path w="1472565" h="1372235">
                  <a:moveTo>
                    <a:pt x="783121" y="595772"/>
                  </a:moveTo>
                  <a:lnTo>
                    <a:pt x="854113" y="595772"/>
                  </a:lnTo>
                  <a:lnTo>
                    <a:pt x="853076" y="593994"/>
                  </a:lnTo>
                  <a:lnTo>
                    <a:pt x="852262" y="593067"/>
                  </a:lnTo>
                  <a:lnTo>
                    <a:pt x="857111" y="590214"/>
                  </a:lnTo>
                  <a:lnTo>
                    <a:pt x="783121" y="590214"/>
                  </a:lnTo>
                  <a:lnTo>
                    <a:pt x="783121" y="595772"/>
                  </a:lnTo>
                  <a:close/>
                </a:path>
                <a:path w="1472565" h="1372235">
                  <a:moveTo>
                    <a:pt x="783121" y="1110649"/>
                  </a:moveTo>
                  <a:lnTo>
                    <a:pt x="940169" y="1110649"/>
                  </a:lnTo>
                  <a:lnTo>
                    <a:pt x="937356" y="1105646"/>
                  </a:lnTo>
                  <a:lnTo>
                    <a:pt x="936023" y="1103200"/>
                  </a:lnTo>
                  <a:lnTo>
                    <a:pt x="940169" y="1099124"/>
                  </a:lnTo>
                  <a:lnTo>
                    <a:pt x="783121" y="1099124"/>
                  </a:lnTo>
                  <a:lnTo>
                    <a:pt x="783121" y="1110649"/>
                  </a:lnTo>
                  <a:close/>
                </a:path>
                <a:path w="1472565" h="1372235">
                  <a:moveTo>
                    <a:pt x="1164692" y="1371645"/>
                  </a:moveTo>
                  <a:lnTo>
                    <a:pt x="1392399" y="1371645"/>
                  </a:lnTo>
                  <a:lnTo>
                    <a:pt x="1392399" y="0"/>
                  </a:lnTo>
                  <a:lnTo>
                    <a:pt x="1164692" y="0"/>
                  </a:lnTo>
                  <a:lnTo>
                    <a:pt x="1164692" y="84416"/>
                  </a:lnTo>
                  <a:lnTo>
                    <a:pt x="1208775" y="84416"/>
                  </a:lnTo>
                  <a:lnTo>
                    <a:pt x="1210070" y="86973"/>
                  </a:lnTo>
                  <a:lnTo>
                    <a:pt x="1211810" y="89419"/>
                  </a:lnTo>
                  <a:lnTo>
                    <a:pt x="1212661" y="93088"/>
                  </a:lnTo>
                  <a:lnTo>
                    <a:pt x="1210070" y="94644"/>
                  </a:lnTo>
                  <a:lnTo>
                    <a:pt x="1208775" y="95941"/>
                  </a:lnTo>
                  <a:lnTo>
                    <a:pt x="1164692" y="95941"/>
                  </a:lnTo>
                  <a:lnTo>
                    <a:pt x="1164692" y="247469"/>
                  </a:lnTo>
                  <a:lnTo>
                    <a:pt x="1277176" y="247469"/>
                  </a:lnTo>
                  <a:lnTo>
                    <a:pt x="1279619" y="248840"/>
                  </a:lnTo>
                  <a:lnTo>
                    <a:pt x="1284690" y="251583"/>
                  </a:lnTo>
                  <a:lnTo>
                    <a:pt x="1283394" y="252880"/>
                  </a:lnTo>
                  <a:lnTo>
                    <a:pt x="1281839" y="255400"/>
                  </a:lnTo>
                  <a:lnTo>
                    <a:pt x="1164692" y="255400"/>
                  </a:lnTo>
                  <a:lnTo>
                    <a:pt x="1164692" y="444059"/>
                  </a:lnTo>
                  <a:lnTo>
                    <a:pt x="1314374" y="444059"/>
                  </a:lnTo>
                  <a:lnTo>
                    <a:pt x="1316780" y="444652"/>
                  </a:lnTo>
                  <a:lnTo>
                    <a:pt x="1318409" y="445838"/>
                  </a:lnTo>
                  <a:lnTo>
                    <a:pt x="1320074" y="446764"/>
                  </a:lnTo>
                  <a:lnTo>
                    <a:pt x="1319223" y="447654"/>
                  </a:lnTo>
                  <a:lnTo>
                    <a:pt x="1318224" y="449433"/>
                  </a:lnTo>
                  <a:lnTo>
                    <a:pt x="1164692" y="449433"/>
                  </a:lnTo>
                  <a:lnTo>
                    <a:pt x="1164692" y="483155"/>
                  </a:lnTo>
                  <a:lnTo>
                    <a:pt x="1376557" y="483155"/>
                  </a:lnTo>
                  <a:lnTo>
                    <a:pt x="1381290" y="488362"/>
                  </a:lnTo>
                  <a:lnTo>
                    <a:pt x="1386217" y="493461"/>
                  </a:lnTo>
                  <a:lnTo>
                    <a:pt x="1388258" y="499596"/>
                  </a:lnTo>
                  <a:lnTo>
                    <a:pt x="1384330" y="507909"/>
                  </a:lnTo>
                  <a:lnTo>
                    <a:pt x="1164692" y="507909"/>
                  </a:lnTo>
                  <a:lnTo>
                    <a:pt x="1164692" y="517396"/>
                  </a:lnTo>
                  <a:lnTo>
                    <a:pt x="1263888" y="517396"/>
                  </a:lnTo>
                  <a:lnTo>
                    <a:pt x="1272224" y="525178"/>
                  </a:lnTo>
                  <a:lnTo>
                    <a:pt x="1362677" y="525178"/>
                  </a:lnTo>
                  <a:lnTo>
                    <a:pt x="1365342" y="528068"/>
                  </a:lnTo>
                  <a:lnTo>
                    <a:pt x="1363676" y="528958"/>
                  </a:lnTo>
                  <a:lnTo>
                    <a:pt x="1362048" y="530181"/>
                  </a:lnTo>
                  <a:lnTo>
                    <a:pt x="1359679" y="530737"/>
                  </a:lnTo>
                  <a:lnTo>
                    <a:pt x="1270785" y="530737"/>
                  </a:lnTo>
                  <a:lnTo>
                    <a:pt x="1269218" y="531750"/>
                  </a:lnTo>
                  <a:lnTo>
                    <a:pt x="1263462" y="533071"/>
                  </a:lnTo>
                  <a:lnTo>
                    <a:pt x="1164692" y="533071"/>
                  </a:lnTo>
                  <a:lnTo>
                    <a:pt x="1164692" y="547561"/>
                  </a:lnTo>
                  <a:lnTo>
                    <a:pt x="1322628" y="547561"/>
                  </a:lnTo>
                  <a:lnTo>
                    <a:pt x="1326330" y="548376"/>
                  </a:lnTo>
                  <a:lnTo>
                    <a:pt x="1328809" y="550118"/>
                  </a:lnTo>
                  <a:lnTo>
                    <a:pt x="1331400" y="551378"/>
                  </a:lnTo>
                  <a:lnTo>
                    <a:pt x="1330105" y="552675"/>
                  </a:lnTo>
                  <a:lnTo>
                    <a:pt x="1328550" y="555232"/>
                  </a:lnTo>
                  <a:lnTo>
                    <a:pt x="1164692" y="555232"/>
                  </a:lnTo>
                  <a:lnTo>
                    <a:pt x="1164692" y="614783"/>
                  </a:lnTo>
                  <a:lnTo>
                    <a:pt x="1201187" y="614783"/>
                  </a:lnTo>
                  <a:lnTo>
                    <a:pt x="1203593" y="615376"/>
                  </a:lnTo>
                  <a:lnTo>
                    <a:pt x="1205222" y="616562"/>
                  </a:lnTo>
                  <a:lnTo>
                    <a:pt x="1206887" y="617488"/>
                  </a:lnTo>
                  <a:lnTo>
                    <a:pt x="1204222" y="620379"/>
                  </a:lnTo>
                  <a:lnTo>
                    <a:pt x="1164692" y="620379"/>
                  </a:lnTo>
                  <a:lnTo>
                    <a:pt x="1164692" y="638981"/>
                  </a:lnTo>
                  <a:lnTo>
                    <a:pt x="1377741" y="638981"/>
                  </a:lnTo>
                  <a:lnTo>
                    <a:pt x="1378778" y="640056"/>
                  </a:lnTo>
                  <a:lnTo>
                    <a:pt x="1379592" y="640983"/>
                  </a:lnTo>
                  <a:lnTo>
                    <a:pt x="1380443" y="641872"/>
                  </a:lnTo>
                  <a:lnTo>
                    <a:pt x="1378778" y="642761"/>
                  </a:lnTo>
                  <a:lnTo>
                    <a:pt x="1377149" y="643984"/>
                  </a:lnTo>
                  <a:lnTo>
                    <a:pt x="1375372" y="644392"/>
                  </a:lnTo>
                  <a:lnTo>
                    <a:pt x="1374743" y="644577"/>
                  </a:lnTo>
                  <a:lnTo>
                    <a:pt x="1164692" y="644577"/>
                  </a:lnTo>
                  <a:lnTo>
                    <a:pt x="1164692" y="655250"/>
                  </a:lnTo>
                  <a:lnTo>
                    <a:pt x="1348501" y="655250"/>
                  </a:lnTo>
                  <a:lnTo>
                    <a:pt x="1351943" y="661253"/>
                  </a:lnTo>
                  <a:lnTo>
                    <a:pt x="1349463" y="667923"/>
                  </a:lnTo>
                  <a:lnTo>
                    <a:pt x="1350462" y="674964"/>
                  </a:lnTo>
                  <a:lnTo>
                    <a:pt x="1345317" y="676780"/>
                  </a:lnTo>
                  <a:lnTo>
                    <a:pt x="1344244" y="684747"/>
                  </a:lnTo>
                  <a:lnTo>
                    <a:pt x="1336952" y="685377"/>
                  </a:lnTo>
                  <a:lnTo>
                    <a:pt x="1164692" y="685377"/>
                  </a:lnTo>
                  <a:lnTo>
                    <a:pt x="1164692" y="696087"/>
                  </a:lnTo>
                  <a:lnTo>
                    <a:pt x="1333288" y="696087"/>
                  </a:lnTo>
                  <a:lnTo>
                    <a:pt x="1334324" y="697903"/>
                  </a:lnTo>
                  <a:lnTo>
                    <a:pt x="1335176" y="698792"/>
                  </a:lnTo>
                  <a:lnTo>
                    <a:pt x="1331882" y="700719"/>
                  </a:lnTo>
                  <a:lnTo>
                    <a:pt x="1330290" y="701683"/>
                  </a:lnTo>
                  <a:lnTo>
                    <a:pt x="1164692" y="701683"/>
                  </a:lnTo>
                  <a:lnTo>
                    <a:pt x="1164692" y="868478"/>
                  </a:lnTo>
                  <a:lnTo>
                    <a:pt x="1372300" y="868478"/>
                  </a:lnTo>
                  <a:lnTo>
                    <a:pt x="1373596" y="869775"/>
                  </a:lnTo>
                  <a:lnTo>
                    <a:pt x="1376150" y="871332"/>
                  </a:lnTo>
                  <a:lnTo>
                    <a:pt x="1375335" y="875001"/>
                  </a:lnTo>
                  <a:lnTo>
                    <a:pt x="1373596" y="877483"/>
                  </a:lnTo>
                  <a:lnTo>
                    <a:pt x="1372300" y="880040"/>
                  </a:lnTo>
                  <a:lnTo>
                    <a:pt x="1164692" y="880040"/>
                  </a:lnTo>
                  <a:lnTo>
                    <a:pt x="1164692" y="893085"/>
                  </a:lnTo>
                  <a:lnTo>
                    <a:pt x="1268367" y="893085"/>
                  </a:lnTo>
                  <a:lnTo>
                    <a:pt x="1275103" y="898050"/>
                  </a:lnTo>
                  <a:lnTo>
                    <a:pt x="1274955" y="909501"/>
                  </a:lnTo>
                  <a:lnTo>
                    <a:pt x="1268996" y="912688"/>
                  </a:lnTo>
                  <a:lnTo>
                    <a:pt x="1267996" y="913244"/>
                  </a:lnTo>
                  <a:lnTo>
                    <a:pt x="1164692" y="913244"/>
                  </a:lnTo>
                  <a:lnTo>
                    <a:pt x="1164692" y="920915"/>
                  </a:lnTo>
                  <a:lnTo>
                    <a:pt x="1248861" y="920915"/>
                  </a:lnTo>
                  <a:lnTo>
                    <a:pt x="1256300" y="921063"/>
                  </a:lnTo>
                  <a:lnTo>
                    <a:pt x="1258420" y="924954"/>
                  </a:lnTo>
                  <a:lnTo>
                    <a:pt x="1258528" y="926436"/>
                  </a:lnTo>
                  <a:lnTo>
                    <a:pt x="1258649" y="926992"/>
                  </a:lnTo>
                  <a:lnTo>
                    <a:pt x="1258654" y="927326"/>
                  </a:lnTo>
                  <a:lnTo>
                    <a:pt x="1255449" y="931921"/>
                  </a:lnTo>
                  <a:lnTo>
                    <a:pt x="1164692" y="931921"/>
                  </a:lnTo>
                  <a:lnTo>
                    <a:pt x="1164692" y="1371645"/>
                  </a:lnTo>
                  <a:close/>
                </a:path>
                <a:path w="1472565" h="1372235">
                  <a:moveTo>
                    <a:pt x="1164692" y="95941"/>
                  </a:moveTo>
                  <a:lnTo>
                    <a:pt x="1208775" y="95941"/>
                  </a:lnTo>
                  <a:lnTo>
                    <a:pt x="1207406" y="93421"/>
                  </a:lnTo>
                  <a:lnTo>
                    <a:pt x="1204630" y="88493"/>
                  </a:lnTo>
                  <a:lnTo>
                    <a:pt x="1208775" y="84416"/>
                  </a:lnTo>
                  <a:lnTo>
                    <a:pt x="1164692" y="84416"/>
                  </a:lnTo>
                  <a:lnTo>
                    <a:pt x="1164692" y="95941"/>
                  </a:lnTo>
                  <a:close/>
                </a:path>
                <a:path w="1472565" h="1372235">
                  <a:moveTo>
                    <a:pt x="1164692" y="255400"/>
                  </a:moveTo>
                  <a:lnTo>
                    <a:pt x="1281839" y="255400"/>
                  </a:lnTo>
                  <a:lnTo>
                    <a:pt x="1280877" y="255214"/>
                  </a:lnTo>
                  <a:lnTo>
                    <a:pt x="1278101" y="254584"/>
                  </a:lnTo>
                  <a:lnTo>
                    <a:pt x="1275621" y="252880"/>
                  </a:lnTo>
                  <a:lnTo>
                    <a:pt x="1273030" y="251583"/>
                  </a:lnTo>
                  <a:lnTo>
                    <a:pt x="1274326" y="250323"/>
                  </a:lnTo>
                  <a:lnTo>
                    <a:pt x="1277176" y="247469"/>
                  </a:lnTo>
                  <a:lnTo>
                    <a:pt x="1164692" y="247469"/>
                  </a:lnTo>
                  <a:lnTo>
                    <a:pt x="1164692" y="255400"/>
                  </a:lnTo>
                  <a:close/>
                </a:path>
                <a:path w="1472565" h="1372235">
                  <a:moveTo>
                    <a:pt x="1164692" y="449433"/>
                  </a:moveTo>
                  <a:lnTo>
                    <a:pt x="1318224" y="449433"/>
                  </a:lnTo>
                  <a:lnTo>
                    <a:pt x="1315818" y="448877"/>
                  </a:lnTo>
                  <a:lnTo>
                    <a:pt x="1314189" y="447654"/>
                  </a:lnTo>
                  <a:lnTo>
                    <a:pt x="1312524" y="446764"/>
                  </a:lnTo>
                  <a:lnTo>
                    <a:pt x="1313375" y="445838"/>
                  </a:lnTo>
                  <a:lnTo>
                    <a:pt x="1314374" y="444059"/>
                  </a:lnTo>
                  <a:lnTo>
                    <a:pt x="1164692" y="444059"/>
                  </a:lnTo>
                  <a:lnTo>
                    <a:pt x="1164692" y="449433"/>
                  </a:lnTo>
                  <a:close/>
                </a:path>
                <a:path w="1472565" h="1372235">
                  <a:moveTo>
                    <a:pt x="1164692" y="507909"/>
                  </a:moveTo>
                  <a:lnTo>
                    <a:pt x="1384330" y="507909"/>
                  </a:lnTo>
                  <a:lnTo>
                    <a:pt x="1379597" y="502702"/>
                  </a:lnTo>
                  <a:lnTo>
                    <a:pt x="1374669" y="497603"/>
                  </a:lnTo>
                  <a:lnTo>
                    <a:pt x="1372629" y="491468"/>
                  </a:lnTo>
                  <a:lnTo>
                    <a:pt x="1376557" y="483155"/>
                  </a:lnTo>
                  <a:lnTo>
                    <a:pt x="1164692" y="483155"/>
                  </a:lnTo>
                  <a:lnTo>
                    <a:pt x="1164692" y="507909"/>
                  </a:lnTo>
                  <a:close/>
                </a:path>
                <a:path w="1472565" h="1372235">
                  <a:moveTo>
                    <a:pt x="1164692" y="533071"/>
                  </a:moveTo>
                  <a:lnTo>
                    <a:pt x="1263462" y="533071"/>
                  </a:lnTo>
                  <a:lnTo>
                    <a:pt x="1257818" y="531891"/>
                  </a:lnTo>
                  <a:lnTo>
                    <a:pt x="1252229" y="528217"/>
                  </a:lnTo>
                  <a:lnTo>
                    <a:pt x="1256448" y="524548"/>
                  </a:lnTo>
                  <a:lnTo>
                    <a:pt x="1258817" y="518471"/>
                  </a:lnTo>
                  <a:lnTo>
                    <a:pt x="1263888" y="517396"/>
                  </a:lnTo>
                  <a:lnTo>
                    <a:pt x="1164692" y="517396"/>
                  </a:lnTo>
                  <a:lnTo>
                    <a:pt x="1164692" y="533071"/>
                  </a:lnTo>
                  <a:close/>
                </a:path>
                <a:path w="1472565" h="1372235">
                  <a:moveTo>
                    <a:pt x="1270785" y="530737"/>
                  </a:moveTo>
                  <a:lnTo>
                    <a:pt x="1359679" y="530737"/>
                  </a:lnTo>
                  <a:lnTo>
                    <a:pt x="1358642" y="528958"/>
                  </a:lnTo>
                  <a:lnTo>
                    <a:pt x="1357791" y="528068"/>
                  </a:lnTo>
                  <a:lnTo>
                    <a:pt x="1361085" y="526104"/>
                  </a:lnTo>
                  <a:lnTo>
                    <a:pt x="1362677" y="525178"/>
                  </a:lnTo>
                  <a:lnTo>
                    <a:pt x="1272224" y="525178"/>
                  </a:lnTo>
                  <a:lnTo>
                    <a:pt x="1275140" y="527920"/>
                  </a:lnTo>
                  <a:lnTo>
                    <a:pt x="1270785" y="530737"/>
                  </a:lnTo>
                  <a:close/>
                </a:path>
                <a:path w="1472565" h="1372235">
                  <a:moveTo>
                    <a:pt x="1164692" y="555232"/>
                  </a:moveTo>
                  <a:lnTo>
                    <a:pt x="1328550" y="555232"/>
                  </a:lnTo>
                  <a:lnTo>
                    <a:pt x="1324812" y="554416"/>
                  </a:lnTo>
                  <a:lnTo>
                    <a:pt x="1322332" y="552675"/>
                  </a:lnTo>
                  <a:lnTo>
                    <a:pt x="1319741" y="551415"/>
                  </a:lnTo>
                  <a:lnTo>
                    <a:pt x="1321037" y="550118"/>
                  </a:lnTo>
                  <a:lnTo>
                    <a:pt x="1322628" y="547561"/>
                  </a:lnTo>
                  <a:lnTo>
                    <a:pt x="1164692" y="547561"/>
                  </a:lnTo>
                  <a:lnTo>
                    <a:pt x="1164692" y="555232"/>
                  </a:lnTo>
                  <a:close/>
                </a:path>
                <a:path w="1472565" h="1372235">
                  <a:moveTo>
                    <a:pt x="1164692" y="620379"/>
                  </a:moveTo>
                  <a:lnTo>
                    <a:pt x="1204222" y="620379"/>
                  </a:lnTo>
                  <a:lnTo>
                    <a:pt x="1201002" y="618452"/>
                  </a:lnTo>
                  <a:lnTo>
                    <a:pt x="1199337" y="617488"/>
                  </a:lnTo>
                  <a:lnTo>
                    <a:pt x="1200188" y="616562"/>
                  </a:lnTo>
                  <a:lnTo>
                    <a:pt x="1201187" y="614783"/>
                  </a:lnTo>
                  <a:lnTo>
                    <a:pt x="1164692" y="614783"/>
                  </a:lnTo>
                  <a:lnTo>
                    <a:pt x="1164692" y="620379"/>
                  </a:lnTo>
                  <a:close/>
                </a:path>
                <a:path w="1472565" h="1372235">
                  <a:moveTo>
                    <a:pt x="1164692" y="644577"/>
                  </a:moveTo>
                  <a:lnTo>
                    <a:pt x="1374743" y="644577"/>
                  </a:lnTo>
                  <a:lnTo>
                    <a:pt x="1373744" y="642761"/>
                  </a:lnTo>
                  <a:lnTo>
                    <a:pt x="1372892" y="641872"/>
                  </a:lnTo>
                  <a:lnTo>
                    <a:pt x="1377741" y="638981"/>
                  </a:lnTo>
                  <a:lnTo>
                    <a:pt x="1164692" y="638981"/>
                  </a:lnTo>
                  <a:lnTo>
                    <a:pt x="1164692" y="644577"/>
                  </a:lnTo>
                  <a:close/>
                </a:path>
                <a:path w="1472565" h="1372235">
                  <a:moveTo>
                    <a:pt x="1164692" y="685377"/>
                  </a:moveTo>
                  <a:lnTo>
                    <a:pt x="1336952" y="685377"/>
                  </a:lnTo>
                  <a:lnTo>
                    <a:pt x="1333510" y="679411"/>
                  </a:lnTo>
                  <a:lnTo>
                    <a:pt x="1335953" y="672741"/>
                  </a:lnTo>
                  <a:lnTo>
                    <a:pt x="1334954" y="665700"/>
                  </a:lnTo>
                  <a:lnTo>
                    <a:pt x="1340136" y="663847"/>
                  </a:lnTo>
                  <a:lnTo>
                    <a:pt x="1341172" y="655917"/>
                  </a:lnTo>
                  <a:lnTo>
                    <a:pt x="1348501" y="655250"/>
                  </a:lnTo>
                  <a:lnTo>
                    <a:pt x="1164692" y="655250"/>
                  </a:lnTo>
                  <a:lnTo>
                    <a:pt x="1164692" y="685377"/>
                  </a:lnTo>
                  <a:close/>
                </a:path>
                <a:path w="1472565" h="1372235">
                  <a:moveTo>
                    <a:pt x="1164692" y="701683"/>
                  </a:moveTo>
                  <a:lnTo>
                    <a:pt x="1330290" y="701683"/>
                  </a:lnTo>
                  <a:lnTo>
                    <a:pt x="1329291" y="700571"/>
                  </a:lnTo>
                  <a:lnTo>
                    <a:pt x="1328439" y="699682"/>
                  </a:lnTo>
                  <a:lnTo>
                    <a:pt x="1327625" y="698792"/>
                  </a:lnTo>
                  <a:lnTo>
                    <a:pt x="1329291" y="697903"/>
                  </a:lnTo>
                  <a:lnTo>
                    <a:pt x="1330919" y="696680"/>
                  </a:lnTo>
                  <a:lnTo>
                    <a:pt x="1333288" y="696087"/>
                  </a:lnTo>
                  <a:lnTo>
                    <a:pt x="1164692" y="696087"/>
                  </a:lnTo>
                  <a:lnTo>
                    <a:pt x="1164692" y="701683"/>
                  </a:lnTo>
                  <a:close/>
                </a:path>
                <a:path w="1472565" h="1372235">
                  <a:moveTo>
                    <a:pt x="1164692" y="880040"/>
                  </a:moveTo>
                  <a:lnTo>
                    <a:pt x="1372300" y="880040"/>
                  </a:lnTo>
                  <a:lnTo>
                    <a:pt x="1371005" y="878743"/>
                  </a:lnTo>
                  <a:lnTo>
                    <a:pt x="1369709" y="877483"/>
                  </a:lnTo>
                  <a:lnTo>
                    <a:pt x="1368155" y="875927"/>
                  </a:lnTo>
                  <a:lnTo>
                    <a:pt x="1372300" y="868478"/>
                  </a:lnTo>
                  <a:lnTo>
                    <a:pt x="1164692" y="868478"/>
                  </a:lnTo>
                  <a:lnTo>
                    <a:pt x="1164692" y="880040"/>
                  </a:lnTo>
                  <a:close/>
                </a:path>
                <a:path w="1472565" h="1372235">
                  <a:moveTo>
                    <a:pt x="1266664" y="893492"/>
                  </a:moveTo>
                  <a:lnTo>
                    <a:pt x="1268367" y="893085"/>
                  </a:lnTo>
                  <a:lnTo>
                    <a:pt x="1164692" y="893085"/>
                  </a:lnTo>
                  <a:lnTo>
                    <a:pt x="1164692" y="893381"/>
                  </a:lnTo>
                  <a:lnTo>
                    <a:pt x="1265332" y="893381"/>
                  </a:lnTo>
                  <a:lnTo>
                    <a:pt x="1266664" y="893492"/>
                  </a:lnTo>
                  <a:close/>
                </a:path>
                <a:path w="1472565" h="1372235">
                  <a:moveTo>
                    <a:pt x="1164692" y="913244"/>
                  </a:moveTo>
                  <a:lnTo>
                    <a:pt x="1267996" y="913244"/>
                  </a:lnTo>
                  <a:lnTo>
                    <a:pt x="1265998" y="913096"/>
                  </a:lnTo>
                  <a:lnTo>
                    <a:pt x="1259261" y="908130"/>
                  </a:lnTo>
                  <a:lnTo>
                    <a:pt x="1259483" y="896753"/>
                  </a:lnTo>
                  <a:lnTo>
                    <a:pt x="1265332" y="893381"/>
                  </a:lnTo>
                  <a:lnTo>
                    <a:pt x="1164692" y="893381"/>
                  </a:lnTo>
                  <a:lnTo>
                    <a:pt x="1164692" y="913244"/>
                  </a:lnTo>
                  <a:close/>
                </a:path>
                <a:path w="1472565" h="1372235">
                  <a:moveTo>
                    <a:pt x="1164692" y="931921"/>
                  </a:moveTo>
                  <a:lnTo>
                    <a:pt x="1255449" y="931921"/>
                  </a:lnTo>
                  <a:lnTo>
                    <a:pt x="1247972" y="931810"/>
                  </a:lnTo>
                  <a:lnTo>
                    <a:pt x="1245698" y="927326"/>
                  </a:lnTo>
                  <a:lnTo>
                    <a:pt x="1245656" y="925510"/>
                  </a:lnTo>
                  <a:lnTo>
                    <a:pt x="1248861" y="920915"/>
                  </a:lnTo>
                  <a:lnTo>
                    <a:pt x="1164692" y="920915"/>
                  </a:lnTo>
                  <a:lnTo>
                    <a:pt x="1164692" y="923731"/>
                  </a:lnTo>
                  <a:lnTo>
                    <a:pt x="1182384" y="923731"/>
                  </a:lnTo>
                  <a:lnTo>
                    <a:pt x="1183421" y="925510"/>
                  </a:lnTo>
                  <a:lnTo>
                    <a:pt x="1184272" y="926436"/>
                  </a:lnTo>
                  <a:lnTo>
                    <a:pt x="1180978" y="928363"/>
                  </a:lnTo>
                  <a:lnTo>
                    <a:pt x="1179386" y="929327"/>
                  </a:lnTo>
                  <a:lnTo>
                    <a:pt x="1164692" y="929327"/>
                  </a:lnTo>
                  <a:lnTo>
                    <a:pt x="1164692" y="931921"/>
                  </a:lnTo>
                  <a:close/>
                </a:path>
                <a:path w="1472565" h="1372235">
                  <a:moveTo>
                    <a:pt x="1164692" y="929327"/>
                  </a:moveTo>
                  <a:lnTo>
                    <a:pt x="1179386" y="929327"/>
                  </a:lnTo>
                  <a:lnTo>
                    <a:pt x="1178387" y="928215"/>
                  </a:lnTo>
                  <a:lnTo>
                    <a:pt x="1176721" y="926436"/>
                  </a:lnTo>
                  <a:lnTo>
                    <a:pt x="1178387" y="925510"/>
                  </a:lnTo>
                  <a:lnTo>
                    <a:pt x="1180016" y="924287"/>
                  </a:lnTo>
                  <a:lnTo>
                    <a:pt x="1182384" y="923731"/>
                  </a:lnTo>
                  <a:lnTo>
                    <a:pt x="1164692" y="923731"/>
                  </a:lnTo>
                  <a:lnTo>
                    <a:pt x="1164692" y="929327"/>
                  </a:lnTo>
                  <a:close/>
                </a:path>
                <a:path w="1472565" h="1372235">
                  <a:moveTo>
                    <a:pt x="1127679" y="1076815"/>
                  </a:moveTo>
                  <a:lnTo>
                    <a:pt x="1128493" y="1075926"/>
                  </a:lnTo>
                  <a:lnTo>
                    <a:pt x="1130159" y="1074814"/>
                  </a:lnTo>
                  <a:lnTo>
                    <a:pt x="1130010" y="1074147"/>
                  </a:lnTo>
                  <a:lnTo>
                    <a:pt x="1129640" y="1072220"/>
                  </a:lnTo>
                  <a:lnTo>
                    <a:pt x="1128493" y="1070479"/>
                  </a:lnTo>
                  <a:lnTo>
                    <a:pt x="1127679" y="1068700"/>
                  </a:lnTo>
                  <a:lnTo>
                    <a:pt x="1125976" y="1070479"/>
                  </a:lnTo>
                  <a:lnTo>
                    <a:pt x="1124977" y="1071590"/>
                  </a:lnTo>
                  <a:lnTo>
                    <a:pt x="1127679" y="1076815"/>
                  </a:lnTo>
                  <a:close/>
                </a:path>
                <a:path w="1472565" h="1372235">
                  <a:moveTo>
                    <a:pt x="1022042" y="52473"/>
                  </a:moveTo>
                  <a:lnTo>
                    <a:pt x="1023046" y="50472"/>
                  </a:lnTo>
                  <a:lnTo>
                    <a:pt x="1023856" y="48915"/>
                  </a:lnTo>
                  <a:lnTo>
                    <a:pt x="1024707" y="47211"/>
                  </a:lnTo>
                  <a:lnTo>
                    <a:pt x="1022042" y="44320"/>
                  </a:lnTo>
                  <a:lnTo>
                    <a:pt x="1021191" y="46136"/>
                  </a:lnTo>
                  <a:lnTo>
                    <a:pt x="1020044" y="47878"/>
                  </a:lnTo>
                  <a:lnTo>
                    <a:pt x="1019525" y="50472"/>
                  </a:lnTo>
                  <a:lnTo>
                    <a:pt x="1021191" y="51546"/>
                  </a:lnTo>
                  <a:lnTo>
                    <a:pt x="1022042" y="52473"/>
                  </a:lnTo>
                  <a:close/>
                </a:path>
                <a:path w="1472565" h="1372235">
                  <a:moveTo>
                    <a:pt x="1122016" y="400665"/>
                  </a:moveTo>
                  <a:lnTo>
                    <a:pt x="1123052" y="398886"/>
                  </a:lnTo>
                  <a:lnTo>
                    <a:pt x="1123903" y="397960"/>
                  </a:lnTo>
                  <a:lnTo>
                    <a:pt x="1119018" y="395106"/>
                  </a:lnTo>
                  <a:lnTo>
                    <a:pt x="1116353" y="397960"/>
                  </a:lnTo>
                  <a:lnTo>
                    <a:pt x="1118018" y="398886"/>
                  </a:lnTo>
                  <a:lnTo>
                    <a:pt x="1119647" y="400072"/>
                  </a:lnTo>
                  <a:lnTo>
                    <a:pt x="1122016" y="400665"/>
                  </a:lnTo>
                  <a:close/>
                </a:path>
                <a:path w="1472565" h="1372235">
                  <a:moveTo>
                    <a:pt x="1104656" y="525104"/>
                  </a:moveTo>
                  <a:lnTo>
                    <a:pt x="1114317" y="523140"/>
                  </a:lnTo>
                  <a:lnTo>
                    <a:pt x="1116834" y="521028"/>
                  </a:lnTo>
                  <a:lnTo>
                    <a:pt x="1116413" y="515765"/>
                  </a:lnTo>
                  <a:lnTo>
                    <a:pt x="1115982" y="509836"/>
                  </a:lnTo>
                  <a:lnTo>
                    <a:pt x="1112984" y="506835"/>
                  </a:lnTo>
                  <a:lnTo>
                    <a:pt x="1103176" y="508317"/>
                  </a:lnTo>
                  <a:lnTo>
                    <a:pt x="1101251" y="511022"/>
                  </a:lnTo>
                  <a:lnTo>
                    <a:pt x="1101288" y="521917"/>
                  </a:lnTo>
                  <a:lnTo>
                    <a:pt x="1104656" y="525104"/>
                  </a:lnTo>
                  <a:close/>
                </a:path>
                <a:path w="1472565" h="1372235">
                  <a:moveTo>
                    <a:pt x="1150183" y="344782"/>
                  </a:moveTo>
                  <a:lnTo>
                    <a:pt x="1151811" y="343856"/>
                  </a:lnTo>
                  <a:lnTo>
                    <a:pt x="1151922" y="303130"/>
                  </a:lnTo>
                  <a:lnTo>
                    <a:pt x="1150405" y="303018"/>
                  </a:lnTo>
                  <a:lnTo>
                    <a:pt x="1148887" y="302870"/>
                  </a:lnTo>
                  <a:lnTo>
                    <a:pt x="1147370" y="302759"/>
                  </a:lnTo>
                  <a:lnTo>
                    <a:pt x="1143446" y="293643"/>
                  </a:lnTo>
                  <a:lnTo>
                    <a:pt x="1141522" y="289048"/>
                  </a:lnTo>
                  <a:lnTo>
                    <a:pt x="1138561" y="292235"/>
                  </a:lnTo>
                  <a:lnTo>
                    <a:pt x="1136969" y="293161"/>
                  </a:lnTo>
                  <a:lnTo>
                    <a:pt x="1136852" y="304048"/>
                  </a:lnTo>
                  <a:lnTo>
                    <a:pt x="1136821" y="332553"/>
                  </a:lnTo>
                  <a:lnTo>
                    <a:pt x="1150886" y="344004"/>
                  </a:lnTo>
                  <a:lnTo>
                    <a:pt x="1150183" y="344782"/>
                  </a:lnTo>
                  <a:close/>
                </a:path>
                <a:path w="1472565" h="1372235">
                  <a:moveTo>
                    <a:pt x="1456987" y="163164"/>
                  </a:moveTo>
                  <a:lnTo>
                    <a:pt x="1458578" y="160607"/>
                  </a:lnTo>
                  <a:lnTo>
                    <a:pt x="1459874" y="159347"/>
                  </a:lnTo>
                  <a:lnTo>
                    <a:pt x="1457283" y="158050"/>
                  </a:lnTo>
                  <a:lnTo>
                    <a:pt x="1454803" y="156345"/>
                  </a:lnTo>
                  <a:lnTo>
                    <a:pt x="1451065" y="155530"/>
                  </a:lnTo>
                  <a:lnTo>
                    <a:pt x="1449510" y="158050"/>
                  </a:lnTo>
                  <a:lnTo>
                    <a:pt x="1448215" y="159347"/>
                  </a:lnTo>
                  <a:lnTo>
                    <a:pt x="1450806" y="160644"/>
                  </a:lnTo>
                  <a:lnTo>
                    <a:pt x="1453286" y="162348"/>
                  </a:lnTo>
                  <a:lnTo>
                    <a:pt x="1456062" y="162941"/>
                  </a:lnTo>
                  <a:lnTo>
                    <a:pt x="1456987" y="163164"/>
                  </a:lnTo>
                  <a:close/>
                </a:path>
                <a:path w="1472565" h="1372235">
                  <a:moveTo>
                    <a:pt x="1419011" y="845429"/>
                  </a:moveTo>
                  <a:lnTo>
                    <a:pt x="1420307" y="842872"/>
                  </a:lnTo>
                  <a:lnTo>
                    <a:pt x="1422046" y="840389"/>
                  </a:lnTo>
                  <a:lnTo>
                    <a:pt x="1422675" y="837684"/>
                  </a:lnTo>
                  <a:lnTo>
                    <a:pt x="1422861" y="836757"/>
                  </a:lnTo>
                  <a:lnTo>
                    <a:pt x="1420307" y="835201"/>
                  </a:lnTo>
                  <a:lnTo>
                    <a:pt x="1419011" y="833904"/>
                  </a:lnTo>
                  <a:lnTo>
                    <a:pt x="1416198" y="838907"/>
                  </a:lnTo>
                  <a:lnTo>
                    <a:pt x="1414866" y="841352"/>
                  </a:lnTo>
                  <a:lnTo>
                    <a:pt x="1419011" y="845429"/>
                  </a:lnTo>
                  <a:close/>
                </a:path>
                <a:path w="1472565" h="1372235">
                  <a:moveTo>
                    <a:pt x="1418308" y="140707"/>
                  </a:moveTo>
                  <a:lnTo>
                    <a:pt x="1424304" y="137446"/>
                  </a:lnTo>
                  <a:lnTo>
                    <a:pt x="1424509" y="135407"/>
                  </a:lnTo>
                  <a:lnTo>
                    <a:pt x="1424933" y="130553"/>
                  </a:lnTo>
                  <a:lnTo>
                    <a:pt x="1427339" y="123512"/>
                  </a:lnTo>
                  <a:lnTo>
                    <a:pt x="1416161" y="119399"/>
                  </a:lnTo>
                  <a:lnTo>
                    <a:pt x="1410535" y="120510"/>
                  </a:lnTo>
                  <a:lnTo>
                    <a:pt x="1404021" y="121177"/>
                  </a:lnTo>
                  <a:lnTo>
                    <a:pt x="1402799" y="123438"/>
                  </a:lnTo>
                  <a:lnTo>
                    <a:pt x="1401504" y="124772"/>
                  </a:lnTo>
                  <a:lnTo>
                    <a:pt x="1406797" y="129960"/>
                  </a:lnTo>
                  <a:lnTo>
                    <a:pt x="1411868" y="135407"/>
                  </a:lnTo>
                  <a:lnTo>
                    <a:pt x="1418308" y="140707"/>
                  </a:lnTo>
                  <a:close/>
                </a:path>
                <a:path w="1472565" h="1372235">
                  <a:moveTo>
                    <a:pt x="1458578" y="352083"/>
                  </a:moveTo>
                  <a:lnTo>
                    <a:pt x="1461799" y="350193"/>
                  </a:lnTo>
                  <a:lnTo>
                    <a:pt x="1463427" y="349192"/>
                  </a:lnTo>
                  <a:lnTo>
                    <a:pt x="1462613" y="348303"/>
                  </a:lnTo>
                  <a:lnTo>
                    <a:pt x="1461577" y="346524"/>
                  </a:lnTo>
                  <a:lnTo>
                    <a:pt x="1459171" y="347080"/>
                  </a:lnTo>
                  <a:lnTo>
                    <a:pt x="1457579" y="348303"/>
                  </a:lnTo>
                  <a:lnTo>
                    <a:pt x="1455877" y="349192"/>
                  </a:lnTo>
                  <a:lnTo>
                    <a:pt x="1458578" y="352083"/>
                  </a:lnTo>
                  <a:close/>
                </a:path>
                <a:path w="1472565" h="1372235">
                  <a:moveTo>
                    <a:pt x="1427561" y="67333"/>
                  </a:moveTo>
                  <a:lnTo>
                    <a:pt x="1429967" y="66777"/>
                  </a:lnTo>
                  <a:lnTo>
                    <a:pt x="1431596" y="65554"/>
                  </a:lnTo>
                  <a:lnTo>
                    <a:pt x="1433261" y="64665"/>
                  </a:lnTo>
                  <a:lnTo>
                    <a:pt x="1430559" y="61737"/>
                  </a:lnTo>
                  <a:lnTo>
                    <a:pt x="1429005" y="62701"/>
                  </a:lnTo>
                  <a:lnTo>
                    <a:pt x="1427339" y="63664"/>
                  </a:lnTo>
                  <a:lnTo>
                    <a:pt x="1425711" y="64665"/>
                  </a:lnTo>
                  <a:lnTo>
                    <a:pt x="1426562" y="65554"/>
                  </a:lnTo>
                  <a:lnTo>
                    <a:pt x="1427561" y="67333"/>
                  </a:lnTo>
                  <a:close/>
                </a:path>
                <a:path w="1472565" h="1372235">
                  <a:moveTo>
                    <a:pt x="1398950" y="849579"/>
                  </a:moveTo>
                  <a:lnTo>
                    <a:pt x="1411312" y="836275"/>
                  </a:lnTo>
                  <a:lnTo>
                    <a:pt x="1407759" y="832903"/>
                  </a:lnTo>
                  <a:lnTo>
                    <a:pt x="1404354" y="829309"/>
                  </a:lnTo>
                  <a:lnTo>
                    <a:pt x="1399727" y="825862"/>
                  </a:lnTo>
                  <a:lnTo>
                    <a:pt x="1395730" y="828123"/>
                  </a:lnTo>
                  <a:lnTo>
                    <a:pt x="1395804" y="829309"/>
                  </a:lnTo>
                  <a:lnTo>
                    <a:pt x="1396248" y="835015"/>
                  </a:lnTo>
                  <a:lnTo>
                    <a:pt x="1393509" y="841649"/>
                  </a:lnTo>
                  <a:lnTo>
                    <a:pt x="1398950" y="849579"/>
                  </a:lnTo>
                  <a:close/>
                </a:path>
                <a:path w="1472565" h="1372235">
                  <a:moveTo>
                    <a:pt x="1466277" y="1067662"/>
                  </a:moveTo>
                  <a:lnTo>
                    <a:pt x="1467980" y="1067625"/>
                  </a:lnTo>
                  <a:lnTo>
                    <a:pt x="1472347" y="1064105"/>
                  </a:lnTo>
                  <a:lnTo>
                    <a:pt x="1472199" y="1056100"/>
                  </a:lnTo>
                  <a:lnTo>
                    <a:pt x="1466018" y="1052209"/>
                  </a:lnTo>
                  <a:lnTo>
                    <a:pt x="1463464" y="1055730"/>
                  </a:lnTo>
                  <a:lnTo>
                    <a:pt x="1463427" y="1060695"/>
                  </a:lnTo>
                  <a:lnTo>
                    <a:pt x="1464279" y="1062919"/>
                  </a:lnTo>
                  <a:lnTo>
                    <a:pt x="1465056" y="1065217"/>
                  </a:lnTo>
                  <a:lnTo>
                    <a:pt x="1466129" y="1067329"/>
                  </a:lnTo>
                  <a:lnTo>
                    <a:pt x="1466277" y="1067662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035796"/>
              <a:ext cx="2139950" cy="2055495"/>
            </a:xfrm>
            <a:custGeom>
              <a:avLst/>
              <a:gdLst/>
              <a:ahLst/>
              <a:cxnLst/>
              <a:rect l="l" t="t" r="r" b="b"/>
              <a:pathLst>
                <a:path w="2139950" h="2055495">
                  <a:moveTo>
                    <a:pt x="2139645" y="1354302"/>
                  </a:moveTo>
                  <a:lnTo>
                    <a:pt x="717931" y="1354302"/>
                  </a:lnTo>
                  <a:lnTo>
                    <a:pt x="717931" y="39458"/>
                  </a:lnTo>
                  <a:lnTo>
                    <a:pt x="717931" y="63"/>
                  </a:lnTo>
                  <a:lnTo>
                    <a:pt x="652754" y="63"/>
                  </a:lnTo>
                  <a:lnTo>
                    <a:pt x="652754" y="39458"/>
                  </a:lnTo>
                  <a:lnTo>
                    <a:pt x="411238" y="39458"/>
                  </a:lnTo>
                  <a:lnTo>
                    <a:pt x="411238" y="0"/>
                  </a:lnTo>
                  <a:lnTo>
                    <a:pt x="346100" y="0"/>
                  </a:lnTo>
                  <a:lnTo>
                    <a:pt x="346100" y="39458"/>
                  </a:lnTo>
                  <a:lnTo>
                    <a:pt x="346100" y="39903"/>
                  </a:lnTo>
                  <a:lnTo>
                    <a:pt x="346100" y="1354302"/>
                  </a:lnTo>
                  <a:lnTo>
                    <a:pt x="0" y="1354302"/>
                  </a:lnTo>
                  <a:lnTo>
                    <a:pt x="0" y="1687626"/>
                  </a:lnTo>
                  <a:lnTo>
                    <a:pt x="1378026" y="1687626"/>
                  </a:lnTo>
                  <a:lnTo>
                    <a:pt x="1378026" y="2055241"/>
                  </a:lnTo>
                  <a:lnTo>
                    <a:pt x="1649857" y="2055241"/>
                  </a:lnTo>
                  <a:lnTo>
                    <a:pt x="1649857" y="1687626"/>
                  </a:lnTo>
                  <a:lnTo>
                    <a:pt x="2139645" y="1687626"/>
                  </a:lnTo>
                  <a:lnTo>
                    <a:pt x="2139645" y="1354302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87" y="2073846"/>
              <a:ext cx="2115820" cy="2013585"/>
            </a:xfrm>
            <a:custGeom>
              <a:avLst/>
              <a:gdLst/>
              <a:ahLst/>
              <a:cxnLst/>
              <a:rect l="l" t="t" r="r" b="b"/>
              <a:pathLst>
                <a:path w="2115820" h="2013585">
                  <a:moveTo>
                    <a:pt x="381349" y="1182800"/>
                  </a:moveTo>
                  <a:lnTo>
                    <a:pt x="384347" y="1182763"/>
                  </a:lnTo>
                  <a:lnTo>
                    <a:pt x="385235" y="1181910"/>
                  </a:lnTo>
                  <a:lnTo>
                    <a:pt x="386086" y="1181021"/>
                  </a:lnTo>
                  <a:lnTo>
                    <a:pt x="386123" y="1178094"/>
                  </a:lnTo>
                  <a:lnTo>
                    <a:pt x="383458" y="1174870"/>
                  </a:lnTo>
                  <a:lnTo>
                    <a:pt x="380867" y="1173313"/>
                  </a:lnTo>
                  <a:lnTo>
                    <a:pt x="378610" y="1171497"/>
                  </a:lnTo>
                  <a:lnTo>
                    <a:pt x="377277" y="1172831"/>
                  </a:lnTo>
                  <a:lnTo>
                    <a:pt x="374797" y="1174721"/>
                  </a:lnTo>
                  <a:lnTo>
                    <a:pt x="376389" y="1177649"/>
                  </a:lnTo>
                  <a:lnTo>
                    <a:pt x="378128" y="1180132"/>
                  </a:lnTo>
                  <a:lnTo>
                    <a:pt x="381349" y="1182800"/>
                  </a:lnTo>
                  <a:close/>
                </a:path>
                <a:path w="2115820" h="2013585">
                  <a:moveTo>
                    <a:pt x="391194" y="1192768"/>
                  </a:moveTo>
                  <a:lnTo>
                    <a:pt x="392157" y="1192250"/>
                  </a:lnTo>
                  <a:lnTo>
                    <a:pt x="399152" y="1188173"/>
                  </a:lnTo>
                  <a:lnTo>
                    <a:pt x="390528" y="1182207"/>
                  </a:lnTo>
                  <a:lnTo>
                    <a:pt x="389381" y="1181392"/>
                  </a:lnTo>
                  <a:lnTo>
                    <a:pt x="386457" y="1181429"/>
                  </a:lnTo>
                  <a:lnTo>
                    <a:pt x="384717" y="1183133"/>
                  </a:lnTo>
                  <a:lnTo>
                    <a:pt x="385420" y="1185505"/>
                  </a:lnTo>
                  <a:lnTo>
                    <a:pt x="385420" y="1187210"/>
                  </a:lnTo>
                  <a:lnTo>
                    <a:pt x="387715" y="1188988"/>
                  </a:lnTo>
                  <a:lnTo>
                    <a:pt x="391194" y="1192768"/>
                  </a:lnTo>
                  <a:close/>
                </a:path>
                <a:path w="2115820" h="2013585">
                  <a:moveTo>
                    <a:pt x="355661" y="470815"/>
                  </a:moveTo>
                  <a:lnTo>
                    <a:pt x="359030" y="465701"/>
                  </a:lnTo>
                  <a:lnTo>
                    <a:pt x="362065" y="461143"/>
                  </a:lnTo>
                  <a:lnTo>
                    <a:pt x="360991" y="456140"/>
                  </a:lnTo>
                  <a:lnTo>
                    <a:pt x="356402" y="452138"/>
                  </a:lnTo>
                  <a:lnTo>
                    <a:pt x="353959" y="454917"/>
                  </a:lnTo>
                  <a:lnTo>
                    <a:pt x="351368" y="457622"/>
                  </a:lnTo>
                  <a:lnTo>
                    <a:pt x="349073" y="460587"/>
                  </a:lnTo>
                  <a:lnTo>
                    <a:pt x="347926" y="462106"/>
                  </a:lnTo>
                  <a:lnTo>
                    <a:pt x="347333" y="464107"/>
                  </a:lnTo>
                  <a:lnTo>
                    <a:pt x="346445" y="466034"/>
                  </a:lnTo>
                  <a:lnTo>
                    <a:pt x="350961" y="469666"/>
                  </a:lnTo>
                  <a:lnTo>
                    <a:pt x="355661" y="470815"/>
                  </a:lnTo>
                  <a:close/>
                </a:path>
                <a:path w="2115820" h="2013585">
                  <a:moveTo>
                    <a:pt x="370911" y="825677"/>
                  </a:moveTo>
                  <a:lnTo>
                    <a:pt x="372454" y="817838"/>
                  </a:lnTo>
                  <a:lnTo>
                    <a:pt x="372900" y="810771"/>
                  </a:lnTo>
                  <a:lnTo>
                    <a:pt x="371223" y="804467"/>
                  </a:lnTo>
                  <a:lnTo>
                    <a:pt x="366395" y="798922"/>
                  </a:lnTo>
                  <a:lnTo>
                    <a:pt x="361435" y="795142"/>
                  </a:lnTo>
                  <a:lnTo>
                    <a:pt x="357697" y="789361"/>
                  </a:lnTo>
                  <a:lnTo>
                    <a:pt x="350590" y="784840"/>
                  </a:lnTo>
                  <a:lnTo>
                    <a:pt x="345742" y="787471"/>
                  </a:lnTo>
                  <a:lnTo>
                    <a:pt x="343114" y="789620"/>
                  </a:lnTo>
                  <a:lnTo>
                    <a:pt x="341855" y="790621"/>
                  </a:lnTo>
                  <a:lnTo>
                    <a:pt x="341559" y="795772"/>
                  </a:lnTo>
                  <a:lnTo>
                    <a:pt x="342744" y="797069"/>
                  </a:lnTo>
                  <a:lnTo>
                    <a:pt x="349419" y="804092"/>
                  </a:lnTo>
                  <a:lnTo>
                    <a:pt x="356314" y="811095"/>
                  </a:lnTo>
                  <a:lnTo>
                    <a:pt x="370911" y="825677"/>
                  </a:lnTo>
                  <a:close/>
                </a:path>
                <a:path w="2115820" h="2013585">
                  <a:moveTo>
                    <a:pt x="251098" y="1447279"/>
                  </a:moveTo>
                  <a:lnTo>
                    <a:pt x="255281" y="1439868"/>
                  </a:lnTo>
                  <a:lnTo>
                    <a:pt x="252394" y="1437051"/>
                  </a:lnTo>
                  <a:lnTo>
                    <a:pt x="251098" y="1435754"/>
                  </a:lnTo>
                  <a:lnTo>
                    <a:pt x="249803" y="1438311"/>
                  </a:lnTo>
                  <a:lnTo>
                    <a:pt x="248063" y="1440794"/>
                  </a:lnTo>
                  <a:lnTo>
                    <a:pt x="247249" y="1444463"/>
                  </a:lnTo>
                  <a:lnTo>
                    <a:pt x="249803" y="1446019"/>
                  </a:lnTo>
                  <a:lnTo>
                    <a:pt x="251098" y="1447279"/>
                  </a:lnTo>
                  <a:close/>
                </a:path>
                <a:path w="2115820" h="2013585">
                  <a:moveTo>
                    <a:pt x="1642303" y="1538459"/>
                  </a:moveTo>
                  <a:lnTo>
                    <a:pt x="1657337" y="1538109"/>
                  </a:lnTo>
                  <a:lnTo>
                    <a:pt x="1680852" y="1534661"/>
                  </a:lnTo>
                  <a:lnTo>
                    <a:pt x="1680149" y="1533363"/>
                  </a:lnTo>
                  <a:lnTo>
                    <a:pt x="1679483" y="1530918"/>
                  </a:lnTo>
                  <a:lnTo>
                    <a:pt x="1612007" y="1526804"/>
                  </a:lnTo>
                  <a:lnTo>
                    <a:pt x="1612340" y="1525581"/>
                  </a:lnTo>
                  <a:lnTo>
                    <a:pt x="1612192" y="1523766"/>
                  </a:lnTo>
                  <a:lnTo>
                    <a:pt x="1609750" y="1520801"/>
                  </a:lnTo>
                  <a:lnTo>
                    <a:pt x="1607159" y="1519245"/>
                  </a:lnTo>
                  <a:lnTo>
                    <a:pt x="1604901" y="1517429"/>
                  </a:lnTo>
                  <a:lnTo>
                    <a:pt x="1603568" y="1518763"/>
                  </a:lnTo>
                  <a:lnTo>
                    <a:pt x="1601088" y="1520653"/>
                  </a:lnTo>
                  <a:lnTo>
                    <a:pt x="1602680" y="1523580"/>
                  </a:lnTo>
                  <a:lnTo>
                    <a:pt x="1604420" y="1526063"/>
                  </a:lnTo>
                  <a:lnTo>
                    <a:pt x="1605448" y="1526916"/>
                  </a:lnTo>
                  <a:lnTo>
                    <a:pt x="1611970" y="1526916"/>
                  </a:lnTo>
                  <a:lnTo>
                    <a:pt x="1629323" y="1534973"/>
                  </a:lnTo>
                  <a:lnTo>
                    <a:pt x="1642303" y="1538459"/>
                  </a:lnTo>
                  <a:close/>
                </a:path>
                <a:path w="2115820" h="2013585">
                  <a:moveTo>
                    <a:pt x="1607640" y="1528731"/>
                  </a:moveTo>
                  <a:lnTo>
                    <a:pt x="1611970" y="1526916"/>
                  </a:lnTo>
                  <a:lnTo>
                    <a:pt x="1605448" y="1526916"/>
                  </a:lnTo>
                  <a:lnTo>
                    <a:pt x="1607640" y="1528731"/>
                  </a:lnTo>
                  <a:close/>
                </a:path>
                <a:path w="2115820" h="2013585">
                  <a:moveTo>
                    <a:pt x="1570811" y="1528027"/>
                  </a:moveTo>
                  <a:lnTo>
                    <a:pt x="1574994" y="1520579"/>
                  </a:lnTo>
                  <a:lnTo>
                    <a:pt x="1572107" y="1517762"/>
                  </a:lnTo>
                  <a:lnTo>
                    <a:pt x="1570811" y="1516465"/>
                  </a:lnTo>
                  <a:lnTo>
                    <a:pt x="1569516" y="1519059"/>
                  </a:lnTo>
                  <a:lnTo>
                    <a:pt x="1567776" y="1521505"/>
                  </a:lnTo>
                  <a:lnTo>
                    <a:pt x="1566962" y="1525174"/>
                  </a:lnTo>
                  <a:lnTo>
                    <a:pt x="1569516" y="1526730"/>
                  </a:lnTo>
                  <a:lnTo>
                    <a:pt x="1570811" y="1528027"/>
                  </a:lnTo>
                  <a:close/>
                </a:path>
                <a:path w="2115820" h="2013585">
                  <a:moveTo>
                    <a:pt x="573337" y="1563269"/>
                  </a:moveTo>
                  <a:lnTo>
                    <a:pt x="575743" y="1562602"/>
                  </a:lnTo>
                  <a:lnTo>
                    <a:pt x="577483" y="1562602"/>
                  </a:lnTo>
                  <a:lnTo>
                    <a:pt x="579296" y="1560341"/>
                  </a:lnTo>
                  <a:lnTo>
                    <a:pt x="583109" y="1556895"/>
                  </a:lnTo>
                  <a:lnTo>
                    <a:pt x="578445" y="1549002"/>
                  </a:lnTo>
                  <a:lnTo>
                    <a:pt x="571598" y="1558711"/>
                  </a:lnTo>
                  <a:lnTo>
                    <a:pt x="571598" y="1561564"/>
                  </a:lnTo>
                  <a:lnTo>
                    <a:pt x="572486" y="1562417"/>
                  </a:lnTo>
                  <a:lnTo>
                    <a:pt x="573337" y="1563269"/>
                  </a:lnTo>
                  <a:close/>
                </a:path>
                <a:path w="2115820" h="2013585">
                  <a:moveTo>
                    <a:pt x="564824" y="1573089"/>
                  </a:moveTo>
                  <a:lnTo>
                    <a:pt x="567785" y="1571496"/>
                  </a:lnTo>
                  <a:lnTo>
                    <a:pt x="570302" y="1569791"/>
                  </a:lnTo>
                  <a:lnTo>
                    <a:pt x="572967" y="1566604"/>
                  </a:lnTo>
                  <a:lnTo>
                    <a:pt x="572967" y="1563639"/>
                  </a:lnTo>
                  <a:lnTo>
                    <a:pt x="572079" y="1562787"/>
                  </a:lnTo>
                  <a:lnTo>
                    <a:pt x="571227" y="1561935"/>
                  </a:lnTo>
                  <a:lnTo>
                    <a:pt x="568229" y="1561935"/>
                  </a:lnTo>
                  <a:lnTo>
                    <a:pt x="564972" y="1564529"/>
                  </a:lnTo>
                  <a:lnTo>
                    <a:pt x="563381" y="1567086"/>
                  </a:lnTo>
                  <a:lnTo>
                    <a:pt x="561567" y="1569309"/>
                  </a:lnTo>
                  <a:lnTo>
                    <a:pt x="562899" y="1570643"/>
                  </a:lnTo>
                  <a:lnTo>
                    <a:pt x="564824" y="1573089"/>
                  </a:lnTo>
                  <a:close/>
                </a:path>
                <a:path w="2115820" h="2013585">
                  <a:moveTo>
                    <a:pt x="8809" y="1572200"/>
                  </a:moveTo>
                  <a:lnTo>
                    <a:pt x="10400" y="1569643"/>
                  </a:lnTo>
                  <a:lnTo>
                    <a:pt x="11696" y="1568383"/>
                  </a:lnTo>
                  <a:lnTo>
                    <a:pt x="9105" y="1567086"/>
                  </a:lnTo>
                  <a:lnTo>
                    <a:pt x="6588" y="1565381"/>
                  </a:lnTo>
                  <a:lnTo>
                    <a:pt x="3849" y="1564751"/>
                  </a:lnTo>
                  <a:lnTo>
                    <a:pt x="2887" y="1564566"/>
                  </a:lnTo>
                  <a:lnTo>
                    <a:pt x="1295" y="1567086"/>
                  </a:lnTo>
                  <a:lnTo>
                    <a:pt x="0" y="1568383"/>
                  </a:lnTo>
                  <a:lnTo>
                    <a:pt x="2590" y="1569643"/>
                  </a:lnTo>
                  <a:lnTo>
                    <a:pt x="5107" y="1571385"/>
                  </a:lnTo>
                  <a:lnTo>
                    <a:pt x="8809" y="1572200"/>
                  </a:lnTo>
                  <a:close/>
                </a:path>
                <a:path w="2115820" h="2013585">
                  <a:moveTo>
                    <a:pt x="696074" y="1598362"/>
                  </a:moveTo>
                  <a:lnTo>
                    <a:pt x="697776" y="1592730"/>
                  </a:lnTo>
                  <a:lnTo>
                    <a:pt x="700552" y="1587838"/>
                  </a:lnTo>
                  <a:lnTo>
                    <a:pt x="700293" y="1575535"/>
                  </a:lnTo>
                  <a:lnTo>
                    <a:pt x="692298" y="1571496"/>
                  </a:lnTo>
                  <a:lnTo>
                    <a:pt x="681712" y="1575164"/>
                  </a:lnTo>
                  <a:lnTo>
                    <a:pt x="678751" y="1580612"/>
                  </a:lnTo>
                  <a:lnTo>
                    <a:pt x="679344" y="1581279"/>
                  </a:lnTo>
                  <a:lnTo>
                    <a:pt x="684118" y="1586949"/>
                  </a:lnTo>
                  <a:lnTo>
                    <a:pt x="689633" y="1591988"/>
                  </a:lnTo>
                  <a:lnTo>
                    <a:pt x="696074" y="1598362"/>
                  </a:lnTo>
                  <a:close/>
                </a:path>
                <a:path w="2115820" h="2013585">
                  <a:moveTo>
                    <a:pt x="531401" y="1562602"/>
                  </a:moveTo>
                  <a:lnTo>
                    <a:pt x="547206" y="1547001"/>
                  </a:lnTo>
                  <a:lnTo>
                    <a:pt x="541554" y="1542677"/>
                  </a:lnTo>
                  <a:lnTo>
                    <a:pt x="536412" y="1540789"/>
                  </a:lnTo>
                  <a:lnTo>
                    <a:pt x="528848" y="1541034"/>
                  </a:lnTo>
                  <a:lnTo>
                    <a:pt x="515929" y="1543110"/>
                  </a:lnTo>
                  <a:lnTo>
                    <a:pt x="517336" y="1552559"/>
                  </a:lnTo>
                  <a:lnTo>
                    <a:pt x="526589" y="1555894"/>
                  </a:lnTo>
                  <a:lnTo>
                    <a:pt x="531401" y="1562602"/>
                  </a:lnTo>
                  <a:close/>
                </a:path>
                <a:path w="2115820" h="2013585">
                  <a:moveTo>
                    <a:pt x="670793" y="1338478"/>
                  </a:moveTo>
                  <a:lnTo>
                    <a:pt x="671799" y="1336477"/>
                  </a:lnTo>
                  <a:lnTo>
                    <a:pt x="673495" y="1333253"/>
                  </a:lnTo>
                  <a:lnTo>
                    <a:pt x="672459" y="1332179"/>
                  </a:lnTo>
                  <a:lnTo>
                    <a:pt x="671645" y="1331252"/>
                  </a:lnTo>
                  <a:lnTo>
                    <a:pt x="670793" y="1330363"/>
                  </a:lnTo>
                  <a:lnTo>
                    <a:pt x="669942" y="1332179"/>
                  </a:lnTo>
                  <a:lnTo>
                    <a:pt x="668832" y="1333883"/>
                  </a:lnTo>
                  <a:lnTo>
                    <a:pt x="668425" y="1335810"/>
                  </a:lnTo>
                  <a:lnTo>
                    <a:pt x="668314" y="1336477"/>
                  </a:lnTo>
                  <a:lnTo>
                    <a:pt x="669942" y="1337589"/>
                  </a:lnTo>
                  <a:lnTo>
                    <a:pt x="670793" y="1338478"/>
                  </a:lnTo>
                  <a:close/>
                </a:path>
                <a:path w="2115820" h="2013585">
                  <a:moveTo>
                    <a:pt x="385975" y="1394027"/>
                  </a:moveTo>
                  <a:lnTo>
                    <a:pt x="387012" y="1392249"/>
                  </a:lnTo>
                  <a:lnTo>
                    <a:pt x="387826" y="1391322"/>
                  </a:lnTo>
                  <a:lnTo>
                    <a:pt x="386160" y="1390433"/>
                  </a:lnTo>
                  <a:lnTo>
                    <a:pt x="384532" y="1389210"/>
                  </a:lnTo>
                  <a:lnTo>
                    <a:pt x="382163" y="1388654"/>
                  </a:lnTo>
                  <a:lnTo>
                    <a:pt x="381127" y="1390433"/>
                  </a:lnTo>
                  <a:lnTo>
                    <a:pt x="380275" y="1391322"/>
                  </a:lnTo>
                  <a:lnTo>
                    <a:pt x="381978" y="1392249"/>
                  </a:lnTo>
                  <a:lnTo>
                    <a:pt x="383569" y="1393472"/>
                  </a:lnTo>
                  <a:lnTo>
                    <a:pt x="385975" y="1394027"/>
                  </a:lnTo>
                  <a:close/>
                </a:path>
                <a:path w="2115820" h="2013585">
                  <a:moveTo>
                    <a:pt x="1455515" y="2013258"/>
                  </a:moveTo>
                  <a:lnTo>
                    <a:pt x="1456366" y="2011442"/>
                  </a:lnTo>
                  <a:lnTo>
                    <a:pt x="1457476" y="2009737"/>
                  </a:lnTo>
                  <a:lnTo>
                    <a:pt x="1458032" y="2007143"/>
                  </a:lnTo>
                  <a:lnTo>
                    <a:pt x="1456366" y="2006032"/>
                  </a:lnTo>
                  <a:lnTo>
                    <a:pt x="1455515" y="2005142"/>
                  </a:lnTo>
                  <a:lnTo>
                    <a:pt x="1454700" y="2006958"/>
                  </a:lnTo>
                  <a:lnTo>
                    <a:pt x="1453553" y="2008663"/>
                  </a:lnTo>
                  <a:lnTo>
                    <a:pt x="1453183" y="2010590"/>
                  </a:lnTo>
                  <a:lnTo>
                    <a:pt x="1453035" y="2011257"/>
                  </a:lnTo>
                  <a:lnTo>
                    <a:pt x="1454700" y="2012368"/>
                  </a:lnTo>
                  <a:lnTo>
                    <a:pt x="1455515" y="2013258"/>
                  </a:lnTo>
                  <a:close/>
                </a:path>
                <a:path w="2115820" h="2013585">
                  <a:moveTo>
                    <a:pt x="1591354" y="1728730"/>
                  </a:moveTo>
                  <a:lnTo>
                    <a:pt x="1592168" y="1726915"/>
                  </a:lnTo>
                  <a:lnTo>
                    <a:pt x="1593316" y="1725173"/>
                  </a:lnTo>
                  <a:lnTo>
                    <a:pt x="1593723" y="1723246"/>
                  </a:lnTo>
                  <a:lnTo>
                    <a:pt x="1593834" y="1722579"/>
                  </a:lnTo>
                  <a:lnTo>
                    <a:pt x="1592168" y="1721504"/>
                  </a:lnTo>
                  <a:lnTo>
                    <a:pt x="1591354" y="1720578"/>
                  </a:lnTo>
                  <a:lnTo>
                    <a:pt x="1590317" y="1722579"/>
                  </a:lnTo>
                  <a:lnTo>
                    <a:pt x="1589540" y="1724135"/>
                  </a:lnTo>
                  <a:lnTo>
                    <a:pt x="1588652" y="1725840"/>
                  </a:lnTo>
                  <a:lnTo>
                    <a:pt x="1591354" y="1728730"/>
                  </a:lnTo>
                  <a:close/>
                </a:path>
                <a:path w="2115820" h="2013585">
                  <a:moveTo>
                    <a:pt x="1895086" y="1475332"/>
                  </a:moveTo>
                  <a:lnTo>
                    <a:pt x="1896085" y="1473516"/>
                  </a:lnTo>
                  <a:lnTo>
                    <a:pt x="1896937" y="1472626"/>
                  </a:lnTo>
                  <a:lnTo>
                    <a:pt x="1892088" y="1469736"/>
                  </a:lnTo>
                  <a:lnTo>
                    <a:pt x="1891051" y="1470811"/>
                  </a:lnTo>
                  <a:lnTo>
                    <a:pt x="1890237" y="1471737"/>
                  </a:lnTo>
                  <a:lnTo>
                    <a:pt x="1889386" y="1472626"/>
                  </a:lnTo>
                  <a:lnTo>
                    <a:pt x="1891051" y="1473516"/>
                  </a:lnTo>
                  <a:lnTo>
                    <a:pt x="1892680" y="1474739"/>
                  </a:lnTo>
                  <a:lnTo>
                    <a:pt x="1895086" y="1475332"/>
                  </a:lnTo>
                  <a:close/>
                </a:path>
                <a:path w="2115820" h="2013585">
                  <a:moveTo>
                    <a:pt x="1343438" y="1434865"/>
                  </a:moveTo>
                  <a:lnTo>
                    <a:pt x="1346103" y="1431974"/>
                  </a:lnTo>
                  <a:lnTo>
                    <a:pt x="1344437" y="1431085"/>
                  </a:lnTo>
                  <a:lnTo>
                    <a:pt x="1342809" y="1429862"/>
                  </a:lnTo>
                  <a:lnTo>
                    <a:pt x="1341032" y="1429454"/>
                  </a:lnTo>
                  <a:lnTo>
                    <a:pt x="1340440" y="1429269"/>
                  </a:lnTo>
                  <a:lnTo>
                    <a:pt x="1339404" y="1431085"/>
                  </a:lnTo>
                  <a:lnTo>
                    <a:pt x="1338552" y="1431974"/>
                  </a:lnTo>
                  <a:lnTo>
                    <a:pt x="1340218" y="1432975"/>
                  </a:lnTo>
                  <a:lnTo>
                    <a:pt x="1343438" y="1434865"/>
                  </a:lnTo>
                  <a:close/>
                </a:path>
                <a:path w="2115820" h="2013585">
                  <a:moveTo>
                    <a:pt x="1947238" y="1559563"/>
                  </a:moveTo>
                  <a:lnTo>
                    <a:pt x="1949459" y="1550558"/>
                  </a:lnTo>
                  <a:lnTo>
                    <a:pt x="1945757" y="1549521"/>
                  </a:lnTo>
                  <a:lnTo>
                    <a:pt x="1942019" y="1549891"/>
                  </a:lnTo>
                  <a:lnTo>
                    <a:pt x="1940020" y="1550781"/>
                  </a:lnTo>
                  <a:lnTo>
                    <a:pt x="1937873" y="1551596"/>
                  </a:lnTo>
                  <a:lnTo>
                    <a:pt x="1935616" y="1552930"/>
                  </a:lnTo>
                  <a:lnTo>
                    <a:pt x="1935653" y="1554746"/>
                  </a:lnTo>
                  <a:lnTo>
                    <a:pt x="1938910" y="1559452"/>
                  </a:lnTo>
                  <a:lnTo>
                    <a:pt x="1947238" y="1559563"/>
                  </a:lnTo>
                  <a:close/>
                </a:path>
                <a:path w="2115820" h="2013585">
                  <a:moveTo>
                    <a:pt x="1710969" y="1518689"/>
                  </a:moveTo>
                  <a:lnTo>
                    <a:pt x="1712425" y="1518689"/>
                  </a:lnTo>
                  <a:lnTo>
                    <a:pt x="1711314" y="1518429"/>
                  </a:lnTo>
                  <a:lnTo>
                    <a:pt x="1710969" y="1518689"/>
                  </a:lnTo>
                  <a:close/>
                </a:path>
                <a:path w="2115820" h="2013585">
                  <a:moveTo>
                    <a:pt x="1711536" y="1532622"/>
                  </a:moveTo>
                  <a:lnTo>
                    <a:pt x="1712832" y="1532511"/>
                  </a:lnTo>
                  <a:lnTo>
                    <a:pt x="1713424" y="1532067"/>
                  </a:lnTo>
                  <a:lnTo>
                    <a:pt x="1717199" y="1529028"/>
                  </a:lnTo>
                  <a:lnTo>
                    <a:pt x="1717051" y="1521023"/>
                  </a:lnTo>
                  <a:lnTo>
                    <a:pt x="1713276" y="1518615"/>
                  </a:lnTo>
                  <a:lnTo>
                    <a:pt x="1712425" y="1518689"/>
                  </a:lnTo>
                  <a:lnTo>
                    <a:pt x="1710969" y="1518689"/>
                  </a:lnTo>
                  <a:lnTo>
                    <a:pt x="1706947" y="1521913"/>
                  </a:lnTo>
                  <a:lnTo>
                    <a:pt x="1707058" y="1529991"/>
                  </a:lnTo>
                  <a:lnTo>
                    <a:pt x="1711536" y="1532622"/>
                  </a:lnTo>
                  <a:close/>
                </a:path>
                <a:path w="2115820" h="2013585">
                  <a:moveTo>
                    <a:pt x="1447520" y="1535068"/>
                  </a:moveTo>
                  <a:lnTo>
                    <a:pt x="1450453" y="1530807"/>
                  </a:lnTo>
                  <a:lnTo>
                    <a:pt x="1450740" y="1530362"/>
                  </a:lnTo>
                  <a:lnTo>
                    <a:pt x="1450481" y="1529176"/>
                  </a:lnTo>
                  <a:lnTo>
                    <a:pt x="1450474" y="1528101"/>
                  </a:lnTo>
                  <a:lnTo>
                    <a:pt x="1448334" y="1524173"/>
                  </a:lnTo>
                  <a:lnTo>
                    <a:pt x="1440894" y="1524025"/>
                  </a:lnTo>
                  <a:lnTo>
                    <a:pt x="1437986" y="1528250"/>
                  </a:lnTo>
                  <a:lnTo>
                    <a:pt x="1437674" y="1528731"/>
                  </a:lnTo>
                  <a:lnTo>
                    <a:pt x="1437563" y="1530102"/>
                  </a:lnTo>
                  <a:lnTo>
                    <a:pt x="1438026" y="1530992"/>
                  </a:lnTo>
                  <a:lnTo>
                    <a:pt x="1440006" y="1534957"/>
                  </a:lnTo>
                  <a:lnTo>
                    <a:pt x="1447520" y="1535068"/>
                  </a:lnTo>
                  <a:close/>
                </a:path>
                <a:path w="2115820" h="2013585">
                  <a:moveTo>
                    <a:pt x="1856703" y="1478481"/>
                  </a:moveTo>
                  <a:lnTo>
                    <a:pt x="1861737" y="1478481"/>
                  </a:lnTo>
                  <a:lnTo>
                    <a:pt x="1866771" y="1472626"/>
                  </a:lnTo>
                  <a:lnTo>
                    <a:pt x="1861737" y="1466771"/>
                  </a:lnTo>
                  <a:lnTo>
                    <a:pt x="1856703" y="1466771"/>
                  </a:lnTo>
                  <a:lnTo>
                    <a:pt x="1851632" y="1472626"/>
                  </a:lnTo>
                  <a:lnTo>
                    <a:pt x="1856703" y="1478481"/>
                  </a:lnTo>
                  <a:close/>
                </a:path>
                <a:path w="2115820" h="2013585">
                  <a:moveTo>
                    <a:pt x="2102916" y="1361491"/>
                  </a:moveTo>
                  <a:lnTo>
                    <a:pt x="2109171" y="1360416"/>
                  </a:lnTo>
                  <a:lnTo>
                    <a:pt x="2111429" y="1354117"/>
                  </a:lnTo>
                  <a:lnTo>
                    <a:pt x="2115686" y="1350596"/>
                  </a:lnTo>
                  <a:lnTo>
                    <a:pt x="2112244" y="1346001"/>
                  </a:lnTo>
                  <a:lnTo>
                    <a:pt x="2107580" y="1344852"/>
                  </a:lnTo>
                  <a:lnTo>
                    <a:pt x="2098586" y="1351745"/>
                  </a:lnTo>
                  <a:lnTo>
                    <a:pt x="2099696" y="1356822"/>
                  </a:lnTo>
                  <a:lnTo>
                    <a:pt x="2102916" y="1361491"/>
                  </a:lnTo>
                  <a:close/>
                </a:path>
                <a:path w="2115820" h="2013585">
                  <a:moveTo>
                    <a:pt x="647179" y="1339034"/>
                  </a:moveTo>
                  <a:lnTo>
                    <a:pt x="649067" y="1336959"/>
                  </a:lnTo>
                  <a:lnTo>
                    <a:pt x="649992" y="1334958"/>
                  </a:lnTo>
                  <a:lnTo>
                    <a:pt x="650658" y="1332438"/>
                  </a:lnTo>
                  <a:lnTo>
                    <a:pt x="648919" y="1330511"/>
                  </a:lnTo>
                  <a:lnTo>
                    <a:pt x="641849" y="1330252"/>
                  </a:lnTo>
                  <a:lnTo>
                    <a:pt x="635668" y="1330363"/>
                  </a:lnTo>
                  <a:lnTo>
                    <a:pt x="629487" y="1330363"/>
                  </a:lnTo>
                  <a:lnTo>
                    <a:pt x="624897" y="1330474"/>
                  </a:lnTo>
                  <a:lnTo>
                    <a:pt x="620492" y="1334254"/>
                  </a:lnTo>
                  <a:lnTo>
                    <a:pt x="623009" y="1335736"/>
                  </a:lnTo>
                  <a:lnTo>
                    <a:pt x="625133" y="1336959"/>
                  </a:lnTo>
                  <a:lnTo>
                    <a:pt x="627192" y="1338182"/>
                  </a:lnTo>
                  <a:lnTo>
                    <a:pt x="630852" y="1338478"/>
                  </a:lnTo>
                  <a:lnTo>
                    <a:pt x="645402" y="1338478"/>
                  </a:lnTo>
                  <a:lnTo>
                    <a:pt x="647179" y="1339034"/>
                  </a:lnTo>
                  <a:close/>
                </a:path>
                <a:path w="2115820" h="2013585">
                  <a:moveTo>
                    <a:pt x="634298" y="1338738"/>
                  </a:moveTo>
                  <a:lnTo>
                    <a:pt x="639221" y="1338478"/>
                  </a:lnTo>
                  <a:lnTo>
                    <a:pt x="630852" y="1338478"/>
                  </a:lnTo>
                  <a:lnTo>
                    <a:pt x="634298" y="1338738"/>
                  </a:lnTo>
                  <a:close/>
                </a:path>
                <a:path w="2115820" h="2013585">
                  <a:moveTo>
                    <a:pt x="1596980" y="1954966"/>
                  </a:moveTo>
                  <a:lnTo>
                    <a:pt x="1599386" y="1954411"/>
                  </a:lnTo>
                  <a:lnTo>
                    <a:pt x="1600977" y="1953188"/>
                  </a:lnTo>
                  <a:lnTo>
                    <a:pt x="1602643" y="1952298"/>
                  </a:lnTo>
                  <a:lnTo>
                    <a:pt x="1601759" y="1951298"/>
                  </a:lnTo>
                  <a:lnTo>
                    <a:pt x="1599978" y="1949408"/>
                  </a:lnTo>
                  <a:lnTo>
                    <a:pt x="1596637" y="1951372"/>
                  </a:lnTo>
                  <a:lnTo>
                    <a:pt x="1595129" y="1952298"/>
                  </a:lnTo>
                  <a:lnTo>
                    <a:pt x="1595944" y="1953188"/>
                  </a:lnTo>
                  <a:lnTo>
                    <a:pt x="1596980" y="1954966"/>
                  </a:lnTo>
                  <a:close/>
                </a:path>
                <a:path w="2115820" h="2013585">
                  <a:moveTo>
                    <a:pt x="1114066" y="1613519"/>
                  </a:moveTo>
                  <a:lnTo>
                    <a:pt x="1116472" y="1612963"/>
                  </a:lnTo>
                  <a:lnTo>
                    <a:pt x="1118063" y="1611740"/>
                  </a:lnTo>
                  <a:lnTo>
                    <a:pt x="1119766" y="1610851"/>
                  </a:lnTo>
                  <a:lnTo>
                    <a:pt x="1117064" y="1607960"/>
                  </a:lnTo>
                  <a:lnTo>
                    <a:pt x="1113844" y="1609850"/>
                  </a:lnTo>
                  <a:lnTo>
                    <a:pt x="1112215" y="1610851"/>
                  </a:lnTo>
                  <a:lnTo>
                    <a:pt x="1113030" y="1611740"/>
                  </a:lnTo>
                  <a:lnTo>
                    <a:pt x="1114066" y="1613519"/>
                  </a:lnTo>
                  <a:close/>
                </a:path>
                <a:path w="2115820" h="2013585">
                  <a:moveTo>
                    <a:pt x="904459" y="1322581"/>
                  </a:moveTo>
                  <a:lnTo>
                    <a:pt x="908160" y="1321506"/>
                  </a:lnTo>
                  <a:lnTo>
                    <a:pt x="906994" y="1316726"/>
                  </a:lnTo>
                  <a:lnTo>
                    <a:pt x="905940" y="1312538"/>
                  </a:lnTo>
                  <a:lnTo>
                    <a:pt x="897612" y="1312649"/>
                  </a:lnTo>
                  <a:lnTo>
                    <a:pt x="894799" y="1316726"/>
                  </a:lnTo>
                  <a:lnTo>
                    <a:pt x="894391" y="1317356"/>
                  </a:lnTo>
                  <a:lnTo>
                    <a:pt x="894317" y="1319171"/>
                  </a:lnTo>
                  <a:lnTo>
                    <a:pt x="896612" y="1320468"/>
                  </a:lnTo>
                  <a:lnTo>
                    <a:pt x="898722" y="1321321"/>
                  </a:lnTo>
                  <a:lnTo>
                    <a:pt x="900721" y="1322210"/>
                  </a:lnTo>
                  <a:lnTo>
                    <a:pt x="904459" y="1322581"/>
                  </a:lnTo>
                  <a:close/>
                </a:path>
                <a:path w="2115820" h="2013585">
                  <a:moveTo>
                    <a:pt x="1358762" y="1367050"/>
                  </a:moveTo>
                  <a:lnTo>
                    <a:pt x="1363277" y="1365160"/>
                  </a:lnTo>
                  <a:lnTo>
                    <a:pt x="1363234" y="1357456"/>
                  </a:lnTo>
                  <a:lnTo>
                    <a:pt x="1363740" y="1350828"/>
                  </a:lnTo>
                  <a:lnTo>
                    <a:pt x="1365911" y="1344797"/>
                  </a:lnTo>
                  <a:lnTo>
                    <a:pt x="1370865" y="1339738"/>
                  </a:lnTo>
                  <a:lnTo>
                    <a:pt x="1352025" y="1319431"/>
                  </a:lnTo>
                  <a:lnTo>
                    <a:pt x="1342032" y="1331400"/>
                  </a:lnTo>
                  <a:lnTo>
                    <a:pt x="1345104" y="1337107"/>
                  </a:lnTo>
                  <a:lnTo>
                    <a:pt x="1350286" y="1342443"/>
                  </a:lnTo>
                  <a:lnTo>
                    <a:pt x="1347028" y="1359082"/>
                  </a:lnTo>
                  <a:lnTo>
                    <a:pt x="1354690" y="1361750"/>
                  </a:lnTo>
                  <a:lnTo>
                    <a:pt x="1358762" y="1367050"/>
                  </a:lnTo>
                  <a:close/>
                </a:path>
                <a:path w="2115820" h="2013585">
                  <a:moveTo>
                    <a:pt x="399559" y="1316244"/>
                  </a:moveTo>
                  <a:lnTo>
                    <a:pt x="641072" y="1316244"/>
                  </a:lnTo>
                  <a:lnTo>
                    <a:pt x="641072" y="0"/>
                  </a:lnTo>
                  <a:lnTo>
                    <a:pt x="399559" y="0"/>
                  </a:lnTo>
                  <a:lnTo>
                    <a:pt x="399559" y="99832"/>
                  </a:lnTo>
                  <a:lnTo>
                    <a:pt x="506343" y="99832"/>
                  </a:lnTo>
                  <a:lnTo>
                    <a:pt x="508823" y="101166"/>
                  </a:lnTo>
                  <a:lnTo>
                    <a:pt x="511340" y="102575"/>
                  </a:lnTo>
                  <a:lnTo>
                    <a:pt x="513894" y="103946"/>
                  </a:lnTo>
                  <a:lnTo>
                    <a:pt x="512598" y="105206"/>
                  </a:lnTo>
                  <a:lnTo>
                    <a:pt x="511007" y="107763"/>
                  </a:lnTo>
                  <a:lnTo>
                    <a:pt x="399559" y="107763"/>
                  </a:lnTo>
                  <a:lnTo>
                    <a:pt x="399559" y="319213"/>
                  </a:lnTo>
                  <a:lnTo>
                    <a:pt x="563492" y="319213"/>
                  </a:lnTo>
                  <a:lnTo>
                    <a:pt x="567193" y="320028"/>
                  </a:lnTo>
                  <a:lnTo>
                    <a:pt x="569673" y="321732"/>
                  </a:lnTo>
                  <a:lnTo>
                    <a:pt x="572264" y="323029"/>
                  </a:lnTo>
                  <a:lnTo>
                    <a:pt x="570968" y="324326"/>
                  </a:lnTo>
                  <a:lnTo>
                    <a:pt x="569414" y="326846"/>
                  </a:lnTo>
                  <a:lnTo>
                    <a:pt x="399559" y="326846"/>
                  </a:lnTo>
                  <a:lnTo>
                    <a:pt x="399559" y="375688"/>
                  </a:lnTo>
                  <a:lnTo>
                    <a:pt x="576335" y="375688"/>
                  </a:lnTo>
                  <a:lnTo>
                    <a:pt x="591503" y="387530"/>
                  </a:lnTo>
                  <a:lnTo>
                    <a:pt x="602985" y="401744"/>
                  </a:lnTo>
                  <a:lnTo>
                    <a:pt x="611719" y="417717"/>
                  </a:lnTo>
                  <a:lnTo>
                    <a:pt x="618642" y="434832"/>
                  </a:lnTo>
                  <a:lnTo>
                    <a:pt x="619419" y="436944"/>
                  </a:lnTo>
                  <a:lnTo>
                    <a:pt x="615273" y="440798"/>
                  </a:lnTo>
                  <a:lnTo>
                    <a:pt x="612608" y="445245"/>
                  </a:lnTo>
                  <a:lnTo>
                    <a:pt x="399559" y="445245"/>
                  </a:lnTo>
                  <a:lnTo>
                    <a:pt x="399559" y="790028"/>
                  </a:lnTo>
                  <a:lnTo>
                    <a:pt x="402927" y="790028"/>
                  </a:lnTo>
                  <a:lnTo>
                    <a:pt x="404223" y="791325"/>
                  </a:lnTo>
                  <a:lnTo>
                    <a:pt x="406814" y="792881"/>
                  </a:lnTo>
                  <a:lnTo>
                    <a:pt x="405963" y="796550"/>
                  </a:lnTo>
                  <a:lnTo>
                    <a:pt x="404223" y="798996"/>
                  </a:lnTo>
                  <a:lnTo>
                    <a:pt x="402927" y="801553"/>
                  </a:lnTo>
                  <a:lnTo>
                    <a:pt x="399559" y="801553"/>
                  </a:lnTo>
                  <a:lnTo>
                    <a:pt x="399559" y="906314"/>
                  </a:lnTo>
                  <a:lnTo>
                    <a:pt x="565453" y="906314"/>
                  </a:lnTo>
                  <a:lnTo>
                    <a:pt x="566712" y="906944"/>
                  </a:lnTo>
                  <a:lnTo>
                    <a:pt x="568896" y="907315"/>
                  </a:lnTo>
                  <a:lnTo>
                    <a:pt x="569155" y="908204"/>
                  </a:lnTo>
                  <a:lnTo>
                    <a:pt x="570450" y="913059"/>
                  </a:lnTo>
                  <a:lnTo>
                    <a:pt x="571005" y="918135"/>
                  </a:lnTo>
                  <a:lnTo>
                    <a:pt x="572338" y="923027"/>
                  </a:lnTo>
                  <a:lnTo>
                    <a:pt x="573649" y="927733"/>
                  </a:lnTo>
                  <a:lnTo>
                    <a:pt x="576224" y="927733"/>
                  </a:lnTo>
                  <a:lnTo>
                    <a:pt x="577409" y="928511"/>
                  </a:lnTo>
                  <a:lnTo>
                    <a:pt x="581221" y="931217"/>
                  </a:lnTo>
                  <a:lnTo>
                    <a:pt x="586033" y="934478"/>
                  </a:lnTo>
                  <a:lnTo>
                    <a:pt x="579000" y="938554"/>
                  </a:lnTo>
                  <a:lnTo>
                    <a:pt x="578075" y="939110"/>
                  </a:lnTo>
                  <a:lnTo>
                    <a:pt x="399559" y="939110"/>
                  </a:lnTo>
                  <a:lnTo>
                    <a:pt x="399559" y="972647"/>
                  </a:lnTo>
                  <a:lnTo>
                    <a:pt x="519890" y="972647"/>
                  </a:lnTo>
                  <a:lnTo>
                    <a:pt x="522555" y="975537"/>
                  </a:lnTo>
                  <a:lnTo>
                    <a:pt x="521703" y="977242"/>
                  </a:lnTo>
                  <a:lnTo>
                    <a:pt x="520778" y="978984"/>
                  </a:lnTo>
                  <a:lnTo>
                    <a:pt x="519890" y="980763"/>
                  </a:lnTo>
                  <a:lnTo>
                    <a:pt x="399559" y="980763"/>
                  </a:lnTo>
                  <a:lnTo>
                    <a:pt x="399559" y="1120358"/>
                  </a:lnTo>
                  <a:lnTo>
                    <a:pt x="548131" y="1120358"/>
                  </a:lnTo>
                  <a:lnTo>
                    <a:pt x="550537" y="1120914"/>
                  </a:lnTo>
                  <a:lnTo>
                    <a:pt x="552166" y="1122137"/>
                  </a:lnTo>
                  <a:lnTo>
                    <a:pt x="553831" y="1123026"/>
                  </a:lnTo>
                  <a:lnTo>
                    <a:pt x="553017" y="1123953"/>
                  </a:lnTo>
                  <a:lnTo>
                    <a:pt x="551166" y="1125917"/>
                  </a:lnTo>
                  <a:lnTo>
                    <a:pt x="399559" y="1125917"/>
                  </a:lnTo>
                  <a:lnTo>
                    <a:pt x="399559" y="1316244"/>
                  </a:lnTo>
                  <a:close/>
                </a:path>
                <a:path w="2115820" h="2013585">
                  <a:moveTo>
                    <a:pt x="399559" y="107763"/>
                  </a:moveTo>
                  <a:lnTo>
                    <a:pt x="511007" y="107763"/>
                  </a:lnTo>
                  <a:lnTo>
                    <a:pt x="507305" y="106947"/>
                  </a:lnTo>
                  <a:lnTo>
                    <a:pt x="504788" y="105206"/>
                  </a:lnTo>
                  <a:lnTo>
                    <a:pt x="502197" y="103946"/>
                  </a:lnTo>
                  <a:lnTo>
                    <a:pt x="506343" y="99832"/>
                  </a:lnTo>
                  <a:lnTo>
                    <a:pt x="399559" y="99832"/>
                  </a:lnTo>
                  <a:lnTo>
                    <a:pt x="399559" y="107763"/>
                  </a:lnTo>
                  <a:close/>
                </a:path>
                <a:path w="2115820" h="2013585">
                  <a:moveTo>
                    <a:pt x="399559" y="326846"/>
                  </a:moveTo>
                  <a:lnTo>
                    <a:pt x="569414" y="326846"/>
                  </a:lnTo>
                  <a:lnTo>
                    <a:pt x="568451" y="326661"/>
                  </a:lnTo>
                  <a:lnTo>
                    <a:pt x="565675" y="326031"/>
                  </a:lnTo>
                  <a:lnTo>
                    <a:pt x="563195" y="324326"/>
                  </a:lnTo>
                  <a:lnTo>
                    <a:pt x="560605" y="323029"/>
                  </a:lnTo>
                  <a:lnTo>
                    <a:pt x="561900" y="321732"/>
                  </a:lnTo>
                  <a:lnTo>
                    <a:pt x="563492" y="319213"/>
                  </a:lnTo>
                  <a:lnTo>
                    <a:pt x="399559" y="319213"/>
                  </a:lnTo>
                  <a:lnTo>
                    <a:pt x="399559" y="326846"/>
                  </a:lnTo>
                  <a:close/>
                </a:path>
                <a:path w="2115820" h="2013585">
                  <a:moveTo>
                    <a:pt x="399559" y="445245"/>
                  </a:moveTo>
                  <a:lnTo>
                    <a:pt x="612608" y="445245"/>
                  </a:lnTo>
                  <a:lnTo>
                    <a:pt x="607241" y="439390"/>
                  </a:lnTo>
                  <a:lnTo>
                    <a:pt x="599987" y="434610"/>
                  </a:lnTo>
                  <a:lnTo>
                    <a:pt x="597655" y="428087"/>
                  </a:lnTo>
                  <a:lnTo>
                    <a:pt x="571486" y="396366"/>
                  </a:lnTo>
                  <a:lnTo>
                    <a:pt x="572745" y="383767"/>
                  </a:lnTo>
                  <a:lnTo>
                    <a:pt x="574596" y="380543"/>
                  </a:lnTo>
                  <a:lnTo>
                    <a:pt x="576335" y="375688"/>
                  </a:lnTo>
                  <a:lnTo>
                    <a:pt x="399559" y="375688"/>
                  </a:lnTo>
                  <a:lnTo>
                    <a:pt x="399559" y="445245"/>
                  </a:lnTo>
                  <a:close/>
                </a:path>
                <a:path w="2115820" h="2013585">
                  <a:moveTo>
                    <a:pt x="399559" y="797032"/>
                  </a:moveTo>
                  <a:lnTo>
                    <a:pt x="400299" y="794623"/>
                  </a:lnTo>
                  <a:lnTo>
                    <a:pt x="401743" y="792362"/>
                  </a:lnTo>
                  <a:lnTo>
                    <a:pt x="402927" y="790028"/>
                  </a:lnTo>
                  <a:lnTo>
                    <a:pt x="399559" y="790028"/>
                  </a:lnTo>
                  <a:lnTo>
                    <a:pt x="399559" y="797032"/>
                  </a:lnTo>
                  <a:close/>
                </a:path>
                <a:path w="2115820" h="2013585">
                  <a:moveTo>
                    <a:pt x="399559" y="801553"/>
                  </a:moveTo>
                  <a:lnTo>
                    <a:pt x="402927" y="801553"/>
                  </a:lnTo>
                  <a:lnTo>
                    <a:pt x="401965" y="800589"/>
                  </a:lnTo>
                  <a:lnTo>
                    <a:pt x="400262" y="799477"/>
                  </a:lnTo>
                  <a:lnTo>
                    <a:pt x="399559" y="798588"/>
                  </a:lnTo>
                  <a:lnTo>
                    <a:pt x="399559" y="801553"/>
                  </a:lnTo>
                  <a:close/>
                </a:path>
                <a:path w="2115820" h="2013585">
                  <a:moveTo>
                    <a:pt x="399559" y="939110"/>
                  </a:moveTo>
                  <a:lnTo>
                    <a:pt x="578075" y="939110"/>
                  </a:lnTo>
                  <a:lnTo>
                    <a:pt x="574596" y="935330"/>
                  </a:lnTo>
                  <a:lnTo>
                    <a:pt x="572264" y="933551"/>
                  </a:lnTo>
                  <a:lnTo>
                    <a:pt x="572264" y="931847"/>
                  </a:lnTo>
                  <a:lnTo>
                    <a:pt x="571791" y="930165"/>
                  </a:lnTo>
                  <a:lnTo>
                    <a:pt x="566860" y="928326"/>
                  </a:lnTo>
                  <a:lnTo>
                    <a:pt x="565342" y="927733"/>
                  </a:lnTo>
                  <a:lnTo>
                    <a:pt x="563714" y="926325"/>
                  </a:lnTo>
                  <a:lnTo>
                    <a:pt x="558976" y="916950"/>
                  </a:lnTo>
                  <a:lnTo>
                    <a:pt x="560382" y="907574"/>
                  </a:lnTo>
                  <a:lnTo>
                    <a:pt x="565453" y="906314"/>
                  </a:lnTo>
                  <a:lnTo>
                    <a:pt x="399559" y="906314"/>
                  </a:lnTo>
                  <a:lnTo>
                    <a:pt x="399559" y="939110"/>
                  </a:lnTo>
                  <a:close/>
                </a:path>
                <a:path w="2115820" h="2013585">
                  <a:moveTo>
                    <a:pt x="572227" y="930327"/>
                  </a:moveTo>
                  <a:lnTo>
                    <a:pt x="573823" y="928511"/>
                  </a:lnTo>
                  <a:lnTo>
                    <a:pt x="573814" y="928326"/>
                  </a:lnTo>
                  <a:lnTo>
                    <a:pt x="573649" y="927733"/>
                  </a:lnTo>
                  <a:lnTo>
                    <a:pt x="573337" y="927733"/>
                  </a:lnTo>
                  <a:lnTo>
                    <a:pt x="571598" y="929475"/>
                  </a:lnTo>
                  <a:lnTo>
                    <a:pt x="571791" y="930165"/>
                  </a:lnTo>
                  <a:lnTo>
                    <a:pt x="572227" y="930327"/>
                  </a:lnTo>
                  <a:close/>
                </a:path>
                <a:path w="2115820" h="2013585">
                  <a:moveTo>
                    <a:pt x="399559" y="980763"/>
                  </a:moveTo>
                  <a:lnTo>
                    <a:pt x="519890" y="980763"/>
                  </a:lnTo>
                  <a:lnTo>
                    <a:pt x="519038" y="979873"/>
                  </a:lnTo>
                  <a:lnTo>
                    <a:pt x="517373" y="978761"/>
                  </a:lnTo>
                  <a:lnTo>
                    <a:pt x="517928" y="976167"/>
                  </a:lnTo>
                  <a:lnTo>
                    <a:pt x="519038" y="974463"/>
                  </a:lnTo>
                  <a:lnTo>
                    <a:pt x="519890" y="972647"/>
                  </a:lnTo>
                  <a:lnTo>
                    <a:pt x="399559" y="972647"/>
                  </a:lnTo>
                  <a:lnTo>
                    <a:pt x="399559" y="980763"/>
                  </a:lnTo>
                  <a:close/>
                </a:path>
                <a:path w="2115820" h="2013585">
                  <a:moveTo>
                    <a:pt x="399559" y="1125917"/>
                  </a:moveTo>
                  <a:lnTo>
                    <a:pt x="551166" y="1125917"/>
                  </a:lnTo>
                  <a:lnTo>
                    <a:pt x="549575" y="1124990"/>
                  </a:lnTo>
                  <a:lnTo>
                    <a:pt x="546280" y="1123026"/>
                  </a:lnTo>
                  <a:lnTo>
                    <a:pt x="547132" y="1122137"/>
                  </a:lnTo>
                  <a:lnTo>
                    <a:pt x="548131" y="1120358"/>
                  </a:lnTo>
                  <a:lnTo>
                    <a:pt x="399559" y="1120358"/>
                  </a:lnTo>
                  <a:lnTo>
                    <a:pt x="399559" y="1125917"/>
                  </a:lnTo>
                  <a:close/>
                </a:path>
              </a:pathLst>
            </a:custGeom>
            <a:solidFill>
              <a:srgbClr val="F7D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52711" y="2086149"/>
              <a:ext cx="2135505" cy="2005330"/>
            </a:xfrm>
            <a:custGeom>
              <a:avLst/>
              <a:gdLst/>
              <a:ahLst/>
              <a:cxnLst/>
              <a:rect l="l" t="t" r="r" b="b"/>
              <a:pathLst>
                <a:path w="2135505" h="2005329">
                  <a:moveTo>
                    <a:pt x="890357" y="1303941"/>
                  </a:moveTo>
                  <a:lnTo>
                    <a:pt x="1472171" y="1303941"/>
                  </a:lnTo>
                  <a:lnTo>
                    <a:pt x="1489327" y="1253916"/>
                  </a:lnTo>
                  <a:lnTo>
                    <a:pt x="1505592" y="1203302"/>
                  </a:lnTo>
                  <a:lnTo>
                    <a:pt x="1520853" y="1152263"/>
                  </a:lnTo>
                  <a:lnTo>
                    <a:pt x="1534993" y="1100965"/>
                  </a:lnTo>
                  <a:lnTo>
                    <a:pt x="1547900" y="1049570"/>
                  </a:lnTo>
                  <a:lnTo>
                    <a:pt x="1559458" y="998244"/>
                  </a:lnTo>
                  <a:lnTo>
                    <a:pt x="1569552" y="947152"/>
                  </a:lnTo>
                  <a:lnTo>
                    <a:pt x="1578067" y="896457"/>
                  </a:lnTo>
                  <a:lnTo>
                    <a:pt x="1584890" y="846324"/>
                  </a:lnTo>
                  <a:lnTo>
                    <a:pt x="1589906" y="796917"/>
                  </a:lnTo>
                  <a:lnTo>
                    <a:pt x="1592999" y="748402"/>
                  </a:lnTo>
                  <a:lnTo>
                    <a:pt x="1594056" y="700942"/>
                  </a:lnTo>
                  <a:lnTo>
                    <a:pt x="1589680" y="645847"/>
                  </a:lnTo>
                  <a:lnTo>
                    <a:pt x="1577367" y="595511"/>
                  </a:lnTo>
                  <a:lnTo>
                    <a:pt x="1558337" y="549547"/>
                  </a:lnTo>
                  <a:lnTo>
                    <a:pt x="1533813" y="507571"/>
                  </a:lnTo>
                  <a:lnTo>
                    <a:pt x="1505014" y="469196"/>
                  </a:lnTo>
                  <a:lnTo>
                    <a:pt x="1473162" y="434039"/>
                  </a:lnTo>
                  <a:lnTo>
                    <a:pt x="1439479" y="401712"/>
                  </a:lnTo>
                  <a:lnTo>
                    <a:pt x="1405185" y="371832"/>
                  </a:lnTo>
                  <a:lnTo>
                    <a:pt x="1339650" y="317866"/>
                  </a:lnTo>
                  <a:lnTo>
                    <a:pt x="1310852" y="293010"/>
                  </a:lnTo>
                  <a:lnTo>
                    <a:pt x="1286327" y="269059"/>
                  </a:lnTo>
                  <a:lnTo>
                    <a:pt x="1267297" y="245626"/>
                  </a:lnTo>
                  <a:lnTo>
                    <a:pt x="1254984" y="222327"/>
                  </a:lnTo>
                  <a:lnTo>
                    <a:pt x="1250608" y="198776"/>
                  </a:lnTo>
                  <a:lnTo>
                    <a:pt x="1256017" y="157075"/>
                  </a:lnTo>
                  <a:lnTo>
                    <a:pt x="1269966" y="129948"/>
                  </a:lnTo>
                  <a:lnTo>
                    <a:pt x="1289039" y="111323"/>
                  </a:lnTo>
                  <a:lnTo>
                    <a:pt x="1309820" y="95129"/>
                  </a:lnTo>
                  <a:lnTo>
                    <a:pt x="1328892" y="75293"/>
                  </a:lnTo>
                  <a:lnTo>
                    <a:pt x="1342841" y="45743"/>
                  </a:lnTo>
                  <a:lnTo>
                    <a:pt x="1348250" y="407"/>
                  </a:lnTo>
                  <a:lnTo>
                    <a:pt x="1348250" y="0"/>
                  </a:lnTo>
                  <a:lnTo>
                    <a:pt x="1014278" y="0"/>
                  </a:lnTo>
                  <a:lnTo>
                    <a:pt x="1014278" y="407"/>
                  </a:lnTo>
                  <a:lnTo>
                    <a:pt x="1019687" y="45743"/>
                  </a:lnTo>
                  <a:lnTo>
                    <a:pt x="1033635" y="75293"/>
                  </a:lnTo>
                  <a:lnTo>
                    <a:pt x="1052708" y="95129"/>
                  </a:lnTo>
                  <a:lnTo>
                    <a:pt x="1073489" y="111323"/>
                  </a:lnTo>
                  <a:lnTo>
                    <a:pt x="1092562" y="129948"/>
                  </a:lnTo>
                  <a:lnTo>
                    <a:pt x="1106511" y="157075"/>
                  </a:lnTo>
                  <a:lnTo>
                    <a:pt x="1111919" y="198776"/>
                  </a:lnTo>
                  <a:lnTo>
                    <a:pt x="1107543" y="222327"/>
                  </a:lnTo>
                  <a:lnTo>
                    <a:pt x="1076201" y="269059"/>
                  </a:lnTo>
                  <a:lnTo>
                    <a:pt x="1022877" y="317866"/>
                  </a:lnTo>
                  <a:lnTo>
                    <a:pt x="957342" y="371832"/>
                  </a:lnTo>
                  <a:lnTo>
                    <a:pt x="923049" y="401712"/>
                  </a:lnTo>
                  <a:lnTo>
                    <a:pt x="889365" y="434039"/>
                  </a:lnTo>
                  <a:lnTo>
                    <a:pt x="857514" y="469196"/>
                  </a:lnTo>
                  <a:lnTo>
                    <a:pt x="828715" y="507571"/>
                  </a:lnTo>
                  <a:lnTo>
                    <a:pt x="804190" y="549547"/>
                  </a:lnTo>
                  <a:lnTo>
                    <a:pt x="785161" y="595511"/>
                  </a:lnTo>
                  <a:lnTo>
                    <a:pt x="772848" y="645847"/>
                  </a:lnTo>
                  <a:lnTo>
                    <a:pt x="768472" y="700942"/>
                  </a:lnTo>
                  <a:lnTo>
                    <a:pt x="769528" y="748402"/>
                  </a:lnTo>
                  <a:lnTo>
                    <a:pt x="772622" y="796917"/>
                  </a:lnTo>
                  <a:lnTo>
                    <a:pt x="777637" y="846324"/>
                  </a:lnTo>
                  <a:lnTo>
                    <a:pt x="784460" y="896457"/>
                  </a:lnTo>
                  <a:lnTo>
                    <a:pt x="792976" y="947152"/>
                  </a:lnTo>
                  <a:lnTo>
                    <a:pt x="803070" y="998244"/>
                  </a:lnTo>
                  <a:lnTo>
                    <a:pt x="814628" y="1049570"/>
                  </a:lnTo>
                  <a:lnTo>
                    <a:pt x="827534" y="1100965"/>
                  </a:lnTo>
                  <a:lnTo>
                    <a:pt x="841675" y="1152263"/>
                  </a:lnTo>
                  <a:lnTo>
                    <a:pt x="856936" y="1203302"/>
                  </a:lnTo>
                  <a:lnTo>
                    <a:pt x="873201" y="1253916"/>
                  </a:lnTo>
                  <a:lnTo>
                    <a:pt x="890357" y="1303941"/>
                  </a:lnTo>
                  <a:close/>
                </a:path>
                <a:path w="2135505" h="2005329">
                  <a:moveTo>
                    <a:pt x="0" y="1637273"/>
                  </a:moveTo>
                  <a:lnTo>
                    <a:pt x="2135288" y="1637273"/>
                  </a:lnTo>
                  <a:lnTo>
                    <a:pt x="2135288" y="1303941"/>
                  </a:lnTo>
                  <a:lnTo>
                    <a:pt x="0" y="1303941"/>
                  </a:lnTo>
                  <a:lnTo>
                    <a:pt x="0" y="1637273"/>
                  </a:lnTo>
                  <a:close/>
                </a:path>
                <a:path w="2135505" h="2005329">
                  <a:moveTo>
                    <a:pt x="491241" y="2004883"/>
                  </a:moveTo>
                  <a:lnTo>
                    <a:pt x="763105" y="2004883"/>
                  </a:lnTo>
                  <a:lnTo>
                    <a:pt x="763105" y="1637273"/>
                  </a:lnTo>
                  <a:lnTo>
                    <a:pt x="491241" y="1637273"/>
                  </a:lnTo>
                  <a:lnTo>
                    <a:pt x="491241" y="2004883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086152"/>
              <a:ext cx="18288000" cy="8201025"/>
            </a:xfrm>
            <a:custGeom>
              <a:avLst/>
              <a:gdLst/>
              <a:ahLst/>
              <a:cxnLst/>
              <a:rect l="l" t="t" r="r" b="b"/>
              <a:pathLst>
                <a:path w="18288000" h="8201025">
                  <a:moveTo>
                    <a:pt x="2258618" y="6528333"/>
                  </a:moveTo>
                  <a:lnTo>
                    <a:pt x="0" y="6528333"/>
                  </a:lnTo>
                  <a:lnTo>
                    <a:pt x="0" y="7294918"/>
                  </a:lnTo>
                  <a:lnTo>
                    <a:pt x="170091" y="8200847"/>
                  </a:lnTo>
                  <a:lnTo>
                    <a:pt x="1937804" y="8200847"/>
                  </a:lnTo>
                  <a:lnTo>
                    <a:pt x="2189924" y="6858101"/>
                  </a:lnTo>
                  <a:lnTo>
                    <a:pt x="2258618" y="6858101"/>
                  </a:lnTo>
                  <a:lnTo>
                    <a:pt x="2258618" y="6528333"/>
                  </a:lnTo>
                  <a:close/>
                </a:path>
                <a:path w="18288000" h="8201025">
                  <a:moveTo>
                    <a:pt x="16196793" y="1370685"/>
                  </a:moveTo>
                  <a:lnTo>
                    <a:pt x="16191980" y="1366418"/>
                  </a:lnTo>
                  <a:lnTo>
                    <a:pt x="16188170" y="1361605"/>
                  </a:lnTo>
                  <a:lnTo>
                    <a:pt x="16189059" y="1354226"/>
                  </a:lnTo>
                  <a:lnTo>
                    <a:pt x="16184753" y="1350860"/>
                  </a:lnTo>
                  <a:lnTo>
                    <a:pt x="16181540" y="1346492"/>
                  </a:lnTo>
                  <a:lnTo>
                    <a:pt x="16178695" y="1341780"/>
                  </a:lnTo>
                  <a:lnTo>
                    <a:pt x="16179508" y="1341259"/>
                  </a:lnTo>
                  <a:lnTo>
                    <a:pt x="16180207" y="1340599"/>
                  </a:lnTo>
                  <a:lnTo>
                    <a:pt x="16181578" y="1335151"/>
                  </a:lnTo>
                  <a:lnTo>
                    <a:pt x="16178060" y="1334033"/>
                  </a:lnTo>
                  <a:lnTo>
                    <a:pt x="16174390" y="1334338"/>
                  </a:lnTo>
                  <a:lnTo>
                    <a:pt x="16170529" y="1327404"/>
                  </a:lnTo>
                  <a:lnTo>
                    <a:pt x="16166313" y="1320939"/>
                  </a:lnTo>
                  <a:lnTo>
                    <a:pt x="16161207" y="1315186"/>
                  </a:lnTo>
                  <a:lnTo>
                    <a:pt x="16154819" y="1310576"/>
                  </a:lnTo>
                  <a:lnTo>
                    <a:pt x="16151632" y="1312799"/>
                  </a:lnTo>
                  <a:lnTo>
                    <a:pt x="16151149" y="1314437"/>
                  </a:lnTo>
                  <a:lnTo>
                    <a:pt x="16151149" y="1319403"/>
                  </a:lnTo>
                  <a:lnTo>
                    <a:pt x="16151962" y="1320393"/>
                  </a:lnTo>
                  <a:lnTo>
                    <a:pt x="16156407" y="1327454"/>
                  </a:lnTo>
                  <a:lnTo>
                    <a:pt x="16173526" y="1353223"/>
                  </a:lnTo>
                  <a:lnTo>
                    <a:pt x="16178149" y="1357795"/>
                  </a:lnTo>
                  <a:lnTo>
                    <a:pt x="16181464" y="1363459"/>
                  </a:lnTo>
                  <a:lnTo>
                    <a:pt x="16182289" y="1370685"/>
                  </a:lnTo>
                  <a:lnTo>
                    <a:pt x="16182239" y="1371981"/>
                  </a:lnTo>
                  <a:lnTo>
                    <a:pt x="16188170" y="1374279"/>
                  </a:lnTo>
                  <a:lnTo>
                    <a:pt x="16191459" y="1374686"/>
                  </a:lnTo>
                  <a:lnTo>
                    <a:pt x="16193084" y="1374914"/>
                  </a:lnTo>
                  <a:lnTo>
                    <a:pt x="16195015" y="1372133"/>
                  </a:lnTo>
                  <a:lnTo>
                    <a:pt x="16196793" y="1370685"/>
                  </a:lnTo>
                  <a:close/>
                </a:path>
                <a:path w="18288000" h="8201025">
                  <a:moveTo>
                    <a:pt x="16200082" y="1384769"/>
                  </a:moveTo>
                  <a:lnTo>
                    <a:pt x="16198711" y="1382356"/>
                  </a:lnTo>
                  <a:lnTo>
                    <a:pt x="16197339" y="1379842"/>
                  </a:lnTo>
                  <a:lnTo>
                    <a:pt x="16195942" y="1377353"/>
                  </a:lnTo>
                  <a:lnTo>
                    <a:pt x="16194647" y="1378610"/>
                  </a:lnTo>
                  <a:lnTo>
                    <a:pt x="16192056" y="1380172"/>
                  </a:lnTo>
                  <a:lnTo>
                    <a:pt x="16192907" y="1383842"/>
                  </a:lnTo>
                  <a:lnTo>
                    <a:pt x="16194647" y="1386319"/>
                  </a:lnTo>
                  <a:lnTo>
                    <a:pt x="16195942" y="1388884"/>
                  </a:lnTo>
                  <a:lnTo>
                    <a:pt x="16197237" y="1387589"/>
                  </a:lnTo>
                  <a:lnTo>
                    <a:pt x="16198533" y="1386319"/>
                  </a:lnTo>
                  <a:lnTo>
                    <a:pt x="16200082" y="1384769"/>
                  </a:lnTo>
                  <a:close/>
                </a:path>
                <a:path w="18288000" h="8201025">
                  <a:moveTo>
                    <a:pt x="16219627" y="1403400"/>
                  </a:moveTo>
                  <a:lnTo>
                    <a:pt x="16217964" y="1402511"/>
                  </a:lnTo>
                  <a:lnTo>
                    <a:pt x="16216338" y="1401292"/>
                  </a:lnTo>
                  <a:lnTo>
                    <a:pt x="16213925" y="1400733"/>
                  </a:lnTo>
                  <a:lnTo>
                    <a:pt x="16212922" y="1402511"/>
                  </a:lnTo>
                  <a:lnTo>
                    <a:pt x="16212071" y="1403400"/>
                  </a:lnTo>
                  <a:lnTo>
                    <a:pt x="16213735" y="1404327"/>
                  </a:lnTo>
                  <a:lnTo>
                    <a:pt x="16215373" y="1405521"/>
                  </a:lnTo>
                  <a:lnTo>
                    <a:pt x="16217735" y="1406105"/>
                  </a:lnTo>
                  <a:lnTo>
                    <a:pt x="16218777" y="1404327"/>
                  </a:lnTo>
                  <a:lnTo>
                    <a:pt x="16219627" y="1403400"/>
                  </a:lnTo>
                  <a:close/>
                </a:path>
                <a:path w="18288000" h="8201025">
                  <a:moveTo>
                    <a:pt x="16544087" y="1631048"/>
                  </a:moveTo>
                  <a:lnTo>
                    <a:pt x="16539058" y="1625231"/>
                  </a:lnTo>
                  <a:lnTo>
                    <a:pt x="16534016" y="1625231"/>
                  </a:lnTo>
                  <a:lnTo>
                    <a:pt x="16528949" y="1631048"/>
                  </a:lnTo>
                  <a:lnTo>
                    <a:pt x="16534016" y="1636903"/>
                  </a:lnTo>
                  <a:lnTo>
                    <a:pt x="16539058" y="1636903"/>
                  </a:lnTo>
                  <a:lnTo>
                    <a:pt x="16544087" y="1631048"/>
                  </a:lnTo>
                  <a:close/>
                </a:path>
                <a:path w="18288000" h="8201025">
                  <a:moveTo>
                    <a:pt x="16551631" y="1334338"/>
                  </a:moveTo>
                  <a:lnTo>
                    <a:pt x="16551453" y="1325448"/>
                  </a:lnTo>
                  <a:lnTo>
                    <a:pt x="16548189" y="1317726"/>
                  </a:lnTo>
                  <a:lnTo>
                    <a:pt x="16544062" y="1310284"/>
                  </a:lnTo>
                  <a:lnTo>
                    <a:pt x="16541268" y="1302245"/>
                  </a:lnTo>
                  <a:lnTo>
                    <a:pt x="16536886" y="1312291"/>
                  </a:lnTo>
                  <a:lnTo>
                    <a:pt x="16536581" y="1319225"/>
                  </a:lnTo>
                  <a:lnTo>
                    <a:pt x="16541230" y="1325702"/>
                  </a:lnTo>
                  <a:lnTo>
                    <a:pt x="16551631" y="1334338"/>
                  </a:lnTo>
                  <a:close/>
                </a:path>
                <a:path w="18288000" h="8201025">
                  <a:moveTo>
                    <a:pt x="16560521" y="1338592"/>
                  </a:moveTo>
                  <a:lnTo>
                    <a:pt x="16557409" y="1336294"/>
                  </a:lnTo>
                  <a:lnTo>
                    <a:pt x="16554196" y="1333855"/>
                  </a:lnTo>
                  <a:lnTo>
                    <a:pt x="16552748" y="1334338"/>
                  </a:lnTo>
                  <a:lnTo>
                    <a:pt x="16551631" y="1334338"/>
                  </a:lnTo>
                  <a:lnTo>
                    <a:pt x="16551631" y="1337932"/>
                  </a:lnTo>
                  <a:lnTo>
                    <a:pt x="16553117" y="1339189"/>
                  </a:lnTo>
                  <a:lnTo>
                    <a:pt x="16555377" y="1341856"/>
                  </a:lnTo>
                  <a:lnTo>
                    <a:pt x="16560521" y="1338592"/>
                  </a:lnTo>
                  <a:close/>
                </a:path>
                <a:path w="18288000" h="8201025">
                  <a:moveTo>
                    <a:pt x="16568141" y="1364094"/>
                  </a:moveTo>
                  <a:lnTo>
                    <a:pt x="16568065" y="1355153"/>
                  </a:lnTo>
                  <a:lnTo>
                    <a:pt x="16563709" y="1351635"/>
                  </a:lnTo>
                  <a:lnTo>
                    <a:pt x="16561994" y="1351597"/>
                  </a:lnTo>
                  <a:lnTo>
                    <a:pt x="16561854" y="1351940"/>
                  </a:lnTo>
                  <a:lnTo>
                    <a:pt x="16560775" y="1354048"/>
                  </a:lnTo>
                  <a:lnTo>
                    <a:pt x="16560000" y="1356347"/>
                  </a:lnTo>
                  <a:lnTo>
                    <a:pt x="16559187" y="1358493"/>
                  </a:lnTo>
                  <a:lnTo>
                    <a:pt x="16558857" y="1362532"/>
                  </a:lnTo>
                  <a:lnTo>
                    <a:pt x="16559822" y="1366532"/>
                  </a:lnTo>
                  <a:lnTo>
                    <a:pt x="16568141" y="1364094"/>
                  </a:lnTo>
                  <a:close/>
                </a:path>
                <a:path w="18288000" h="8201025">
                  <a:moveTo>
                    <a:pt x="16585210" y="1582064"/>
                  </a:moveTo>
                  <a:lnTo>
                    <a:pt x="16584397" y="1578394"/>
                  </a:lnTo>
                  <a:lnTo>
                    <a:pt x="16582593" y="1575904"/>
                  </a:lnTo>
                  <a:lnTo>
                    <a:pt x="16581323" y="1573352"/>
                  </a:lnTo>
                  <a:lnTo>
                    <a:pt x="16580028" y="1574647"/>
                  </a:lnTo>
                  <a:lnTo>
                    <a:pt x="16578695" y="1575943"/>
                  </a:lnTo>
                  <a:lnTo>
                    <a:pt x="16577171" y="1577467"/>
                  </a:lnTo>
                  <a:lnTo>
                    <a:pt x="16579952" y="1582394"/>
                  </a:lnTo>
                  <a:lnTo>
                    <a:pt x="16581323" y="1584909"/>
                  </a:lnTo>
                  <a:lnTo>
                    <a:pt x="16582619" y="1583613"/>
                  </a:lnTo>
                  <a:lnTo>
                    <a:pt x="16585210" y="1582064"/>
                  </a:lnTo>
                  <a:close/>
                </a:path>
                <a:path w="18288000" h="8201025">
                  <a:moveTo>
                    <a:pt x="16632390" y="1590141"/>
                  </a:moveTo>
                  <a:lnTo>
                    <a:pt x="16632327" y="1589506"/>
                  </a:lnTo>
                  <a:lnTo>
                    <a:pt x="16631692" y="1588617"/>
                  </a:lnTo>
                  <a:lnTo>
                    <a:pt x="16627323" y="1582839"/>
                  </a:lnTo>
                  <a:lnTo>
                    <a:pt x="16615817" y="1583067"/>
                  </a:lnTo>
                  <a:lnTo>
                    <a:pt x="16612375" y="1588846"/>
                  </a:lnTo>
                  <a:lnTo>
                    <a:pt x="16612489" y="1590141"/>
                  </a:lnTo>
                  <a:lnTo>
                    <a:pt x="16612083" y="1591843"/>
                  </a:lnTo>
                  <a:lnTo>
                    <a:pt x="16612743" y="1592694"/>
                  </a:lnTo>
                  <a:lnTo>
                    <a:pt x="16617112" y="1598472"/>
                  </a:lnTo>
                  <a:lnTo>
                    <a:pt x="16628694" y="1598333"/>
                  </a:lnTo>
                  <a:lnTo>
                    <a:pt x="16632301" y="1591843"/>
                  </a:lnTo>
                  <a:lnTo>
                    <a:pt x="16632390" y="1590141"/>
                  </a:lnTo>
                  <a:close/>
                </a:path>
                <a:path w="18288000" h="8201025">
                  <a:moveTo>
                    <a:pt x="16657574" y="1604187"/>
                  </a:moveTo>
                  <a:lnTo>
                    <a:pt x="16657054" y="1598955"/>
                  </a:lnTo>
                  <a:lnTo>
                    <a:pt x="16656901" y="1597698"/>
                  </a:lnTo>
                  <a:lnTo>
                    <a:pt x="16654056" y="1596517"/>
                  </a:lnTo>
                  <a:lnTo>
                    <a:pt x="16651720" y="1595729"/>
                  </a:lnTo>
                  <a:lnTo>
                    <a:pt x="16649980" y="1597520"/>
                  </a:lnTo>
                  <a:lnTo>
                    <a:pt x="16649459" y="1601139"/>
                  </a:lnTo>
                  <a:lnTo>
                    <a:pt x="16649726" y="1603819"/>
                  </a:lnTo>
                  <a:lnTo>
                    <a:pt x="16649637" y="1609521"/>
                  </a:lnTo>
                  <a:lnTo>
                    <a:pt x="16649129" y="1611998"/>
                  </a:lnTo>
                  <a:lnTo>
                    <a:pt x="16650462" y="1615821"/>
                  </a:lnTo>
                  <a:lnTo>
                    <a:pt x="16652901" y="1616824"/>
                  </a:lnTo>
                  <a:lnTo>
                    <a:pt x="16655237" y="1617599"/>
                  </a:lnTo>
                  <a:lnTo>
                    <a:pt x="16657092" y="1615782"/>
                  </a:lnTo>
                  <a:lnTo>
                    <a:pt x="16657396" y="1609115"/>
                  </a:lnTo>
                  <a:lnTo>
                    <a:pt x="16657574" y="1604187"/>
                  </a:lnTo>
                  <a:close/>
                </a:path>
                <a:path w="18288000" h="8201025">
                  <a:moveTo>
                    <a:pt x="16724198" y="1453032"/>
                  </a:moveTo>
                  <a:lnTo>
                    <a:pt x="16723894" y="1451838"/>
                  </a:lnTo>
                  <a:lnTo>
                    <a:pt x="16723894" y="1450771"/>
                  </a:lnTo>
                  <a:lnTo>
                    <a:pt x="16721747" y="1446834"/>
                  </a:lnTo>
                  <a:lnTo>
                    <a:pt x="16714305" y="1446695"/>
                  </a:lnTo>
                  <a:lnTo>
                    <a:pt x="16711397" y="1450911"/>
                  </a:lnTo>
                  <a:lnTo>
                    <a:pt x="16711092" y="1451394"/>
                  </a:lnTo>
                  <a:lnTo>
                    <a:pt x="16710978" y="1452765"/>
                  </a:lnTo>
                  <a:lnTo>
                    <a:pt x="16713416" y="1457579"/>
                  </a:lnTo>
                  <a:lnTo>
                    <a:pt x="16720935" y="1457731"/>
                  </a:lnTo>
                  <a:lnTo>
                    <a:pt x="16724198" y="1453032"/>
                  </a:lnTo>
                  <a:close/>
                </a:path>
                <a:path w="18288000" h="8201025">
                  <a:moveTo>
                    <a:pt x="16737292" y="1588985"/>
                  </a:moveTo>
                  <a:lnTo>
                    <a:pt x="16735743" y="1587474"/>
                  </a:lnTo>
                  <a:lnTo>
                    <a:pt x="16734485" y="1586179"/>
                  </a:lnTo>
                  <a:lnTo>
                    <a:pt x="16733152" y="1584909"/>
                  </a:lnTo>
                  <a:lnTo>
                    <a:pt x="16731857" y="1587474"/>
                  </a:lnTo>
                  <a:lnTo>
                    <a:pt x="16730117" y="1589913"/>
                  </a:lnTo>
                  <a:lnTo>
                    <a:pt x="16729520" y="1592656"/>
                  </a:lnTo>
                  <a:lnTo>
                    <a:pt x="16729304" y="1593583"/>
                  </a:lnTo>
                  <a:lnTo>
                    <a:pt x="16731857" y="1595145"/>
                  </a:lnTo>
                  <a:lnTo>
                    <a:pt x="16733152" y="1596440"/>
                  </a:lnTo>
                  <a:lnTo>
                    <a:pt x="16735959" y="1591437"/>
                  </a:lnTo>
                  <a:lnTo>
                    <a:pt x="16737292" y="1588985"/>
                  </a:lnTo>
                  <a:close/>
                </a:path>
                <a:path w="18288000" h="8201025">
                  <a:moveTo>
                    <a:pt x="16785705" y="1394663"/>
                  </a:moveTo>
                  <a:lnTo>
                    <a:pt x="16783190" y="1393253"/>
                  </a:lnTo>
                  <a:lnTo>
                    <a:pt x="16778199" y="1390548"/>
                  </a:lnTo>
                  <a:lnTo>
                    <a:pt x="16776637" y="1392072"/>
                  </a:lnTo>
                  <a:lnTo>
                    <a:pt x="16774046" y="1394663"/>
                  </a:lnTo>
                  <a:lnTo>
                    <a:pt x="16776637" y="1395920"/>
                  </a:lnTo>
                  <a:lnTo>
                    <a:pt x="16779126" y="1397622"/>
                  </a:lnTo>
                  <a:lnTo>
                    <a:pt x="16781856" y="1398257"/>
                  </a:lnTo>
                  <a:lnTo>
                    <a:pt x="16782822" y="1398435"/>
                  </a:lnTo>
                  <a:lnTo>
                    <a:pt x="16784409" y="1395920"/>
                  </a:lnTo>
                  <a:lnTo>
                    <a:pt x="16785705" y="1394663"/>
                  </a:lnTo>
                  <a:close/>
                </a:path>
                <a:path w="18288000" h="8201025">
                  <a:moveTo>
                    <a:pt x="16795699" y="1373238"/>
                  </a:moveTo>
                  <a:lnTo>
                    <a:pt x="16794366" y="1370838"/>
                  </a:lnTo>
                  <a:lnTo>
                    <a:pt x="16791559" y="1365834"/>
                  </a:lnTo>
                  <a:lnTo>
                    <a:pt x="16790264" y="1367091"/>
                  </a:lnTo>
                  <a:lnTo>
                    <a:pt x="16787711" y="1368640"/>
                  </a:lnTo>
                  <a:lnTo>
                    <a:pt x="16787889" y="1369606"/>
                  </a:lnTo>
                  <a:lnTo>
                    <a:pt x="16788524" y="1372311"/>
                  </a:lnTo>
                  <a:lnTo>
                    <a:pt x="16790264" y="1374762"/>
                  </a:lnTo>
                  <a:lnTo>
                    <a:pt x="16791559" y="1377353"/>
                  </a:lnTo>
                  <a:lnTo>
                    <a:pt x="16795699" y="1373238"/>
                  </a:lnTo>
                  <a:close/>
                </a:path>
                <a:path w="18288000" h="8201025">
                  <a:moveTo>
                    <a:pt x="16853815" y="1322514"/>
                  </a:moveTo>
                  <a:lnTo>
                    <a:pt x="16851262" y="1320952"/>
                  </a:lnTo>
                  <a:lnTo>
                    <a:pt x="16849967" y="1319695"/>
                  </a:lnTo>
                  <a:lnTo>
                    <a:pt x="16848633" y="1322247"/>
                  </a:lnTo>
                  <a:lnTo>
                    <a:pt x="16846931" y="1324698"/>
                  </a:lnTo>
                  <a:lnTo>
                    <a:pt x="16846080" y="1328369"/>
                  </a:lnTo>
                  <a:lnTo>
                    <a:pt x="16848633" y="1329918"/>
                  </a:lnTo>
                  <a:lnTo>
                    <a:pt x="16849967" y="1331214"/>
                  </a:lnTo>
                  <a:lnTo>
                    <a:pt x="16851262" y="1328661"/>
                  </a:lnTo>
                  <a:lnTo>
                    <a:pt x="16853002" y="1326210"/>
                  </a:lnTo>
                  <a:lnTo>
                    <a:pt x="16853815" y="1322514"/>
                  </a:lnTo>
                  <a:close/>
                </a:path>
                <a:path w="18288000" h="8201025">
                  <a:moveTo>
                    <a:pt x="16869360" y="1369987"/>
                  </a:moveTo>
                  <a:lnTo>
                    <a:pt x="16865765" y="1366723"/>
                  </a:lnTo>
                  <a:lnTo>
                    <a:pt x="16862324" y="1363205"/>
                  </a:lnTo>
                  <a:lnTo>
                    <a:pt x="16857625" y="1359789"/>
                  </a:lnTo>
                  <a:lnTo>
                    <a:pt x="16853662" y="1362011"/>
                  </a:lnTo>
                  <a:lnTo>
                    <a:pt x="16853929" y="1366354"/>
                  </a:lnTo>
                  <a:lnTo>
                    <a:pt x="16854005" y="1371092"/>
                  </a:lnTo>
                  <a:lnTo>
                    <a:pt x="16856075" y="1373098"/>
                  </a:lnTo>
                  <a:lnTo>
                    <a:pt x="16858031" y="1374914"/>
                  </a:lnTo>
                  <a:lnTo>
                    <a:pt x="16862400" y="1373987"/>
                  </a:lnTo>
                  <a:lnTo>
                    <a:pt x="16866578" y="1373797"/>
                  </a:lnTo>
                  <a:lnTo>
                    <a:pt x="16867404" y="1372133"/>
                  </a:lnTo>
                  <a:lnTo>
                    <a:pt x="16869360" y="1369987"/>
                  </a:lnTo>
                  <a:close/>
                </a:path>
                <a:path w="18288000" h="8201025">
                  <a:moveTo>
                    <a:pt x="16927805" y="1516062"/>
                  </a:moveTo>
                  <a:lnTo>
                    <a:pt x="16925138" y="1513166"/>
                  </a:lnTo>
                  <a:lnTo>
                    <a:pt x="16924287" y="1514983"/>
                  </a:lnTo>
                  <a:lnTo>
                    <a:pt x="16923182" y="1516722"/>
                  </a:lnTo>
                  <a:lnTo>
                    <a:pt x="16922623" y="1519288"/>
                  </a:lnTo>
                  <a:lnTo>
                    <a:pt x="16924287" y="1520393"/>
                  </a:lnTo>
                  <a:lnTo>
                    <a:pt x="16925138" y="1521282"/>
                  </a:lnTo>
                  <a:lnTo>
                    <a:pt x="16926916" y="1517764"/>
                  </a:lnTo>
                  <a:lnTo>
                    <a:pt x="16927805" y="1516062"/>
                  </a:lnTo>
                  <a:close/>
                </a:path>
                <a:path w="18288000" h="8201025">
                  <a:moveTo>
                    <a:pt x="16981691" y="1313992"/>
                  </a:moveTo>
                  <a:lnTo>
                    <a:pt x="16976852" y="1311097"/>
                  </a:lnTo>
                  <a:lnTo>
                    <a:pt x="16974185" y="1313992"/>
                  </a:lnTo>
                  <a:lnTo>
                    <a:pt x="16975849" y="1314881"/>
                  </a:lnTo>
                  <a:lnTo>
                    <a:pt x="16977475" y="1316101"/>
                  </a:lnTo>
                  <a:lnTo>
                    <a:pt x="16979850" y="1316697"/>
                  </a:lnTo>
                  <a:lnTo>
                    <a:pt x="16980878" y="1314881"/>
                  </a:lnTo>
                  <a:lnTo>
                    <a:pt x="16981691" y="1313992"/>
                  </a:lnTo>
                  <a:close/>
                </a:path>
                <a:path w="18288000" h="8201025">
                  <a:moveTo>
                    <a:pt x="16995534" y="1364830"/>
                  </a:moveTo>
                  <a:lnTo>
                    <a:pt x="16995026" y="1362278"/>
                  </a:lnTo>
                  <a:lnTo>
                    <a:pt x="16993870" y="1360500"/>
                  </a:lnTo>
                  <a:lnTo>
                    <a:pt x="16993058" y="1358709"/>
                  </a:lnTo>
                  <a:lnTo>
                    <a:pt x="16991356" y="1360500"/>
                  </a:lnTo>
                  <a:lnTo>
                    <a:pt x="16990352" y="1361605"/>
                  </a:lnTo>
                  <a:lnTo>
                    <a:pt x="16991203" y="1363306"/>
                  </a:lnTo>
                  <a:lnTo>
                    <a:pt x="16993058" y="1366837"/>
                  </a:lnTo>
                  <a:lnTo>
                    <a:pt x="16993870" y="1365935"/>
                  </a:lnTo>
                  <a:lnTo>
                    <a:pt x="16995534" y="1364830"/>
                  </a:lnTo>
                  <a:close/>
                </a:path>
                <a:path w="18288000" h="8201025">
                  <a:moveTo>
                    <a:pt x="17299191" y="1545564"/>
                  </a:moveTo>
                  <a:lnTo>
                    <a:pt x="17299089" y="1538376"/>
                  </a:lnTo>
                  <a:lnTo>
                    <a:pt x="17297489" y="1532966"/>
                  </a:lnTo>
                  <a:lnTo>
                    <a:pt x="17293527" y="1526997"/>
                  </a:lnTo>
                  <a:lnTo>
                    <a:pt x="17287723" y="1526438"/>
                  </a:lnTo>
                  <a:lnTo>
                    <a:pt x="17284764" y="1527479"/>
                  </a:lnTo>
                  <a:lnTo>
                    <a:pt x="17277690" y="1531416"/>
                  </a:lnTo>
                  <a:lnTo>
                    <a:pt x="17271632" y="1537068"/>
                  </a:lnTo>
                  <a:lnTo>
                    <a:pt x="17264939" y="1543621"/>
                  </a:lnTo>
                  <a:lnTo>
                    <a:pt x="17255998" y="1550301"/>
                  </a:lnTo>
                  <a:lnTo>
                    <a:pt x="17258513" y="1550301"/>
                  </a:lnTo>
                  <a:lnTo>
                    <a:pt x="17259783" y="1550339"/>
                  </a:lnTo>
                  <a:lnTo>
                    <a:pt x="17259465" y="1550466"/>
                  </a:lnTo>
                  <a:lnTo>
                    <a:pt x="17257218" y="1552232"/>
                  </a:lnTo>
                  <a:lnTo>
                    <a:pt x="17255668" y="1554784"/>
                  </a:lnTo>
                  <a:lnTo>
                    <a:pt x="17253814" y="1557007"/>
                  </a:lnTo>
                  <a:lnTo>
                    <a:pt x="17255186" y="1558340"/>
                  </a:lnTo>
                  <a:lnTo>
                    <a:pt x="17257116" y="1560791"/>
                  </a:lnTo>
                  <a:lnTo>
                    <a:pt x="17260075" y="1559191"/>
                  </a:lnTo>
                  <a:lnTo>
                    <a:pt x="17262590" y="1557489"/>
                  </a:lnTo>
                  <a:lnTo>
                    <a:pt x="17265257" y="1554302"/>
                  </a:lnTo>
                  <a:lnTo>
                    <a:pt x="17265219" y="1551343"/>
                  </a:lnTo>
                  <a:lnTo>
                    <a:pt x="17264291" y="1550416"/>
                  </a:lnTo>
                  <a:lnTo>
                    <a:pt x="17264139" y="1550416"/>
                  </a:lnTo>
                  <a:lnTo>
                    <a:pt x="17280039" y="1550466"/>
                  </a:lnTo>
                  <a:lnTo>
                    <a:pt x="17286389" y="1550352"/>
                  </a:lnTo>
                  <a:lnTo>
                    <a:pt x="17292231" y="1550009"/>
                  </a:lnTo>
                  <a:lnTo>
                    <a:pt x="17294860" y="1549742"/>
                  </a:lnTo>
                  <a:lnTo>
                    <a:pt x="17299191" y="1545564"/>
                  </a:lnTo>
                  <a:close/>
                </a:path>
                <a:path w="18288000" h="8201025">
                  <a:moveTo>
                    <a:pt x="17328731" y="1499120"/>
                  </a:moveTo>
                  <a:lnTo>
                    <a:pt x="17317517" y="1488122"/>
                  </a:lnTo>
                  <a:lnTo>
                    <a:pt x="17310672" y="1481632"/>
                  </a:lnTo>
                  <a:lnTo>
                    <a:pt x="17309491" y="1482001"/>
                  </a:lnTo>
                  <a:lnTo>
                    <a:pt x="17308678" y="1482001"/>
                  </a:lnTo>
                  <a:lnTo>
                    <a:pt x="17305617" y="1492618"/>
                  </a:lnTo>
                  <a:lnTo>
                    <a:pt x="17307967" y="1501965"/>
                  </a:lnTo>
                  <a:lnTo>
                    <a:pt x="17312640" y="1510766"/>
                  </a:lnTo>
                  <a:lnTo>
                    <a:pt x="17316514" y="1519732"/>
                  </a:lnTo>
                  <a:lnTo>
                    <a:pt x="17316768" y="1520621"/>
                  </a:lnTo>
                  <a:lnTo>
                    <a:pt x="17316895" y="1521028"/>
                  </a:lnTo>
                  <a:lnTo>
                    <a:pt x="17322737" y="1520621"/>
                  </a:lnTo>
                  <a:lnTo>
                    <a:pt x="17328731" y="1521358"/>
                  </a:lnTo>
                  <a:lnTo>
                    <a:pt x="17328731" y="1499120"/>
                  </a:lnTo>
                  <a:close/>
                </a:path>
                <a:path w="18288000" h="8201025">
                  <a:moveTo>
                    <a:pt x="17571962" y="379082"/>
                  </a:moveTo>
                  <a:lnTo>
                    <a:pt x="17567504" y="368300"/>
                  </a:lnTo>
                  <a:lnTo>
                    <a:pt x="17556988" y="368300"/>
                  </a:lnTo>
                  <a:lnTo>
                    <a:pt x="17571962" y="379082"/>
                  </a:lnTo>
                  <a:close/>
                </a:path>
                <a:path w="18288000" h="8201025">
                  <a:moveTo>
                    <a:pt x="17592891" y="1549742"/>
                  </a:moveTo>
                  <a:lnTo>
                    <a:pt x="17592040" y="1548853"/>
                  </a:lnTo>
                  <a:lnTo>
                    <a:pt x="17591050" y="1547075"/>
                  </a:lnTo>
                  <a:lnTo>
                    <a:pt x="17588637" y="1547634"/>
                  </a:lnTo>
                  <a:lnTo>
                    <a:pt x="17587049" y="1548853"/>
                  </a:lnTo>
                  <a:lnTo>
                    <a:pt x="17585347" y="1549742"/>
                  </a:lnTo>
                  <a:lnTo>
                    <a:pt x="17587011" y="1551559"/>
                  </a:lnTo>
                  <a:lnTo>
                    <a:pt x="17588053" y="1552638"/>
                  </a:lnTo>
                  <a:lnTo>
                    <a:pt x="17591266" y="1550746"/>
                  </a:lnTo>
                  <a:lnTo>
                    <a:pt x="17592891" y="1549742"/>
                  </a:lnTo>
                  <a:close/>
                </a:path>
                <a:path w="18288000" h="8201025">
                  <a:moveTo>
                    <a:pt x="17706124" y="1484706"/>
                  </a:moveTo>
                  <a:lnTo>
                    <a:pt x="17701044" y="1478889"/>
                  </a:lnTo>
                  <a:lnTo>
                    <a:pt x="17696015" y="1478889"/>
                  </a:lnTo>
                  <a:lnTo>
                    <a:pt x="17690986" y="1484706"/>
                  </a:lnTo>
                  <a:lnTo>
                    <a:pt x="17696015" y="1490560"/>
                  </a:lnTo>
                  <a:lnTo>
                    <a:pt x="17701044" y="1490560"/>
                  </a:lnTo>
                  <a:lnTo>
                    <a:pt x="17706124" y="1484706"/>
                  </a:lnTo>
                  <a:close/>
                </a:path>
                <a:path w="18288000" h="8201025">
                  <a:moveTo>
                    <a:pt x="17746764" y="698500"/>
                  </a:moveTo>
                  <a:lnTo>
                    <a:pt x="17746549" y="685800"/>
                  </a:lnTo>
                  <a:lnTo>
                    <a:pt x="17745926" y="673100"/>
                  </a:lnTo>
                  <a:lnTo>
                    <a:pt x="17744948" y="660400"/>
                  </a:lnTo>
                  <a:lnTo>
                    <a:pt x="17743653" y="647700"/>
                  </a:lnTo>
                  <a:lnTo>
                    <a:pt x="17732198" y="596900"/>
                  </a:lnTo>
                  <a:lnTo>
                    <a:pt x="17713490" y="546100"/>
                  </a:lnTo>
                  <a:lnTo>
                    <a:pt x="17688827" y="508000"/>
                  </a:lnTo>
                  <a:lnTo>
                    <a:pt x="17659515" y="469900"/>
                  </a:lnTo>
                  <a:lnTo>
                    <a:pt x="17626889" y="431800"/>
                  </a:lnTo>
                  <a:lnTo>
                    <a:pt x="17592269" y="393700"/>
                  </a:lnTo>
                  <a:lnTo>
                    <a:pt x="17579163" y="384276"/>
                  </a:lnTo>
                  <a:lnTo>
                    <a:pt x="17579163" y="495300"/>
                  </a:lnTo>
                  <a:lnTo>
                    <a:pt x="17569066" y="495300"/>
                  </a:lnTo>
                  <a:lnTo>
                    <a:pt x="17568914" y="482600"/>
                  </a:lnTo>
                  <a:lnTo>
                    <a:pt x="17579048" y="482600"/>
                  </a:lnTo>
                  <a:lnTo>
                    <a:pt x="17579163" y="495300"/>
                  </a:lnTo>
                  <a:lnTo>
                    <a:pt x="17579163" y="384276"/>
                  </a:lnTo>
                  <a:lnTo>
                    <a:pt x="17571962" y="379082"/>
                  </a:lnTo>
                  <a:lnTo>
                    <a:pt x="17572762" y="381000"/>
                  </a:lnTo>
                  <a:lnTo>
                    <a:pt x="17555909" y="381000"/>
                  </a:lnTo>
                  <a:lnTo>
                    <a:pt x="17548340" y="393700"/>
                  </a:lnTo>
                  <a:lnTo>
                    <a:pt x="17548009" y="393700"/>
                  </a:lnTo>
                  <a:lnTo>
                    <a:pt x="17548009" y="990600"/>
                  </a:lnTo>
                  <a:lnTo>
                    <a:pt x="17545774" y="1003300"/>
                  </a:lnTo>
                  <a:lnTo>
                    <a:pt x="17532312" y="1003300"/>
                  </a:lnTo>
                  <a:lnTo>
                    <a:pt x="17530077" y="990600"/>
                  </a:lnTo>
                  <a:lnTo>
                    <a:pt x="17532312" y="977900"/>
                  </a:lnTo>
                  <a:lnTo>
                    <a:pt x="17545774" y="977900"/>
                  </a:lnTo>
                  <a:lnTo>
                    <a:pt x="17548009" y="990600"/>
                  </a:lnTo>
                  <a:lnTo>
                    <a:pt x="17548009" y="393700"/>
                  </a:lnTo>
                  <a:lnTo>
                    <a:pt x="17538408" y="393700"/>
                  </a:lnTo>
                  <a:lnTo>
                    <a:pt x="17521428" y="368300"/>
                  </a:lnTo>
                  <a:lnTo>
                    <a:pt x="17556988" y="368300"/>
                  </a:lnTo>
                  <a:lnTo>
                    <a:pt x="17511916" y="331355"/>
                  </a:lnTo>
                  <a:lnTo>
                    <a:pt x="17511916" y="393700"/>
                  </a:lnTo>
                  <a:lnTo>
                    <a:pt x="17511726" y="406400"/>
                  </a:lnTo>
                  <a:lnTo>
                    <a:pt x="17496028" y="406400"/>
                  </a:lnTo>
                  <a:lnTo>
                    <a:pt x="17496257" y="393700"/>
                  </a:lnTo>
                  <a:lnTo>
                    <a:pt x="17511916" y="393700"/>
                  </a:lnTo>
                  <a:lnTo>
                    <a:pt x="17511916" y="331355"/>
                  </a:lnTo>
                  <a:lnTo>
                    <a:pt x="17510506" y="330200"/>
                  </a:lnTo>
                  <a:lnTo>
                    <a:pt x="17492371" y="313728"/>
                  </a:lnTo>
                  <a:lnTo>
                    <a:pt x="17492371" y="736600"/>
                  </a:lnTo>
                  <a:lnTo>
                    <a:pt x="17489551" y="749300"/>
                  </a:lnTo>
                  <a:lnTo>
                    <a:pt x="17481334" y="749300"/>
                  </a:lnTo>
                  <a:lnTo>
                    <a:pt x="17480268" y="736600"/>
                  </a:lnTo>
                  <a:lnTo>
                    <a:pt x="17492371" y="736600"/>
                  </a:lnTo>
                  <a:lnTo>
                    <a:pt x="17492371" y="313728"/>
                  </a:lnTo>
                  <a:lnTo>
                    <a:pt x="17468584" y="292100"/>
                  </a:lnTo>
                  <a:lnTo>
                    <a:pt x="17429036" y="247980"/>
                  </a:lnTo>
                  <a:lnTo>
                    <a:pt x="17429036" y="1231900"/>
                  </a:lnTo>
                  <a:lnTo>
                    <a:pt x="17413758" y="1231900"/>
                  </a:lnTo>
                  <a:lnTo>
                    <a:pt x="17417085" y="1219200"/>
                  </a:lnTo>
                  <a:lnTo>
                    <a:pt x="17425632" y="1219200"/>
                  </a:lnTo>
                  <a:lnTo>
                    <a:pt x="17429036" y="1231900"/>
                  </a:lnTo>
                  <a:lnTo>
                    <a:pt x="17429036" y="247980"/>
                  </a:lnTo>
                  <a:lnTo>
                    <a:pt x="17411675" y="228600"/>
                  </a:lnTo>
                  <a:lnTo>
                    <a:pt x="17404715" y="196875"/>
                  </a:lnTo>
                  <a:lnTo>
                    <a:pt x="17404715" y="495300"/>
                  </a:lnTo>
                  <a:lnTo>
                    <a:pt x="17402099" y="508000"/>
                  </a:lnTo>
                  <a:lnTo>
                    <a:pt x="17398099" y="508000"/>
                  </a:lnTo>
                  <a:lnTo>
                    <a:pt x="17393031" y="495300"/>
                  </a:lnTo>
                  <a:lnTo>
                    <a:pt x="17404715" y="495300"/>
                  </a:lnTo>
                  <a:lnTo>
                    <a:pt x="17404715" y="196875"/>
                  </a:lnTo>
                  <a:lnTo>
                    <a:pt x="17408729" y="152400"/>
                  </a:lnTo>
                  <a:lnTo>
                    <a:pt x="17441749" y="101600"/>
                  </a:lnTo>
                  <a:lnTo>
                    <a:pt x="17462526" y="88900"/>
                  </a:lnTo>
                  <a:lnTo>
                    <a:pt x="17481601" y="63500"/>
                  </a:lnTo>
                  <a:lnTo>
                    <a:pt x="17495546" y="38100"/>
                  </a:lnTo>
                  <a:lnTo>
                    <a:pt x="17500956" y="0"/>
                  </a:lnTo>
                  <a:lnTo>
                    <a:pt x="17461205" y="0"/>
                  </a:lnTo>
                  <a:lnTo>
                    <a:pt x="17461205" y="50800"/>
                  </a:lnTo>
                  <a:lnTo>
                    <a:pt x="17457535" y="63500"/>
                  </a:lnTo>
                  <a:lnTo>
                    <a:pt x="17455731" y="63500"/>
                  </a:lnTo>
                  <a:lnTo>
                    <a:pt x="17449838" y="50800"/>
                  </a:lnTo>
                  <a:lnTo>
                    <a:pt x="17452023" y="50800"/>
                  </a:lnTo>
                  <a:lnTo>
                    <a:pt x="17455731" y="38100"/>
                  </a:lnTo>
                  <a:lnTo>
                    <a:pt x="17457535" y="50800"/>
                  </a:lnTo>
                  <a:lnTo>
                    <a:pt x="17461205" y="50800"/>
                  </a:lnTo>
                  <a:lnTo>
                    <a:pt x="17461205" y="0"/>
                  </a:lnTo>
                  <a:lnTo>
                    <a:pt x="17388472" y="0"/>
                  </a:lnTo>
                  <a:lnTo>
                    <a:pt x="17388472" y="406400"/>
                  </a:lnTo>
                  <a:lnTo>
                    <a:pt x="17387177" y="419100"/>
                  </a:lnTo>
                  <a:lnTo>
                    <a:pt x="17384370" y="406400"/>
                  </a:lnTo>
                  <a:lnTo>
                    <a:pt x="17388472" y="406400"/>
                  </a:lnTo>
                  <a:lnTo>
                    <a:pt x="17388472" y="0"/>
                  </a:lnTo>
                  <a:lnTo>
                    <a:pt x="17360570" y="0"/>
                  </a:lnTo>
                  <a:lnTo>
                    <a:pt x="17360570" y="152400"/>
                  </a:lnTo>
                  <a:lnTo>
                    <a:pt x="17358970" y="152400"/>
                  </a:lnTo>
                  <a:lnTo>
                    <a:pt x="17357979" y="165100"/>
                  </a:lnTo>
                  <a:lnTo>
                    <a:pt x="17336504" y="165100"/>
                  </a:lnTo>
                  <a:lnTo>
                    <a:pt x="17337659" y="152400"/>
                  </a:lnTo>
                  <a:lnTo>
                    <a:pt x="17338434" y="139700"/>
                  </a:lnTo>
                  <a:lnTo>
                    <a:pt x="17356341" y="139700"/>
                  </a:lnTo>
                  <a:lnTo>
                    <a:pt x="17360570" y="152400"/>
                  </a:lnTo>
                  <a:lnTo>
                    <a:pt x="17360570" y="0"/>
                  </a:lnTo>
                  <a:lnTo>
                    <a:pt x="17334141" y="0"/>
                  </a:lnTo>
                  <a:lnTo>
                    <a:pt x="17334141" y="876300"/>
                  </a:lnTo>
                  <a:lnTo>
                    <a:pt x="17332097" y="889000"/>
                  </a:lnTo>
                  <a:lnTo>
                    <a:pt x="17319854" y="889000"/>
                  </a:lnTo>
                  <a:lnTo>
                    <a:pt x="17315739" y="876300"/>
                  </a:lnTo>
                  <a:lnTo>
                    <a:pt x="17334141" y="876300"/>
                  </a:lnTo>
                  <a:lnTo>
                    <a:pt x="17334141" y="0"/>
                  </a:lnTo>
                  <a:lnTo>
                    <a:pt x="17309973" y="0"/>
                  </a:lnTo>
                  <a:lnTo>
                    <a:pt x="17309973" y="393700"/>
                  </a:lnTo>
                  <a:lnTo>
                    <a:pt x="17308411" y="406400"/>
                  </a:lnTo>
                  <a:lnTo>
                    <a:pt x="17307408" y="406400"/>
                  </a:lnTo>
                  <a:lnTo>
                    <a:pt x="17304677" y="393700"/>
                  </a:lnTo>
                  <a:lnTo>
                    <a:pt x="17309973" y="393700"/>
                  </a:lnTo>
                  <a:lnTo>
                    <a:pt x="17309973" y="0"/>
                  </a:lnTo>
                  <a:lnTo>
                    <a:pt x="17166984" y="0"/>
                  </a:lnTo>
                  <a:lnTo>
                    <a:pt x="17172394" y="38100"/>
                  </a:lnTo>
                  <a:lnTo>
                    <a:pt x="17186339" y="63500"/>
                  </a:lnTo>
                  <a:lnTo>
                    <a:pt x="17205414" y="88900"/>
                  </a:lnTo>
                  <a:lnTo>
                    <a:pt x="17226191" y="101600"/>
                  </a:lnTo>
                  <a:lnTo>
                    <a:pt x="17245267" y="127000"/>
                  </a:lnTo>
                  <a:lnTo>
                    <a:pt x="17252239" y="139700"/>
                  </a:lnTo>
                  <a:lnTo>
                    <a:pt x="17259211" y="152400"/>
                  </a:lnTo>
                  <a:lnTo>
                    <a:pt x="17261015" y="165100"/>
                  </a:lnTo>
                  <a:lnTo>
                    <a:pt x="17264622" y="190500"/>
                  </a:lnTo>
                  <a:lnTo>
                    <a:pt x="17263593" y="196481"/>
                  </a:lnTo>
                  <a:lnTo>
                    <a:pt x="17263593" y="812800"/>
                  </a:lnTo>
                  <a:lnTo>
                    <a:pt x="17221315" y="812800"/>
                  </a:lnTo>
                  <a:lnTo>
                    <a:pt x="17220502" y="800100"/>
                  </a:lnTo>
                  <a:lnTo>
                    <a:pt x="17262818" y="800100"/>
                  </a:lnTo>
                  <a:lnTo>
                    <a:pt x="17263593" y="812800"/>
                  </a:lnTo>
                  <a:lnTo>
                    <a:pt x="17263593" y="196481"/>
                  </a:lnTo>
                  <a:lnTo>
                    <a:pt x="17260253" y="215900"/>
                  </a:lnTo>
                  <a:lnTo>
                    <a:pt x="17247934" y="241300"/>
                  </a:lnTo>
                  <a:lnTo>
                    <a:pt x="17228909" y="266700"/>
                  </a:lnTo>
                  <a:lnTo>
                    <a:pt x="17206405" y="290017"/>
                  </a:lnTo>
                  <a:lnTo>
                    <a:pt x="17206405" y="736600"/>
                  </a:lnTo>
                  <a:lnTo>
                    <a:pt x="17205071" y="749300"/>
                  </a:lnTo>
                  <a:lnTo>
                    <a:pt x="17197147" y="749300"/>
                  </a:lnTo>
                  <a:lnTo>
                    <a:pt x="17194784" y="737895"/>
                  </a:lnTo>
                  <a:lnTo>
                    <a:pt x="17194784" y="1130300"/>
                  </a:lnTo>
                  <a:lnTo>
                    <a:pt x="17191266" y="1143000"/>
                  </a:lnTo>
                  <a:lnTo>
                    <a:pt x="17187558" y="1143000"/>
                  </a:lnTo>
                  <a:lnTo>
                    <a:pt x="17185678" y="1130300"/>
                  </a:lnTo>
                  <a:lnTo>
                    <a:pt x="17194784" y="1130300"/>
                  </a:lnTo>
                  <a:lnTo>
                    <a:pt x="17194784" y="737895"/>
                  </a:lnTo>
                  <a:lnTo>
                    <a:pt x="17194518" y="736600"/>
                  </a:lnTo>
                  <a:lnTo>
                    <a:pt x="17206405" y="736600"/>
                  </a:lnTo>
                  <a:lnTo>
                    <a:pt x="17206405" y="290017"/>
                  </a:lnTo>
                  <a:lnTo>
                    <a:pt x="17175582" y="317500"/>
                  </a:lnTo>
                  <a:lnTo>
                    <a:pt x="17143730" y="342900"/>
                  </a:lnTo>
                  <a:lnTo>
                    <a:pt x="17110050" y="368300"/>
                  </a:lnTo>
                  <a:lnTo>
                    <a:pt x="17075760" y="393700"/>
                  </a:lnTo>
                  <a:lnTo>
                    <a:pt x="17055465" y="416648"/>
                  </a:lnTo>
                  <a:lnTo>
                    <a:pt x="17055465" y="444500"/>
                  </a:lnTo>
                  <a:lnTo>
                    <a:pt x="17055313" y="457200"/>
                  </a:lnTo>
                  <a:lnTo>
                    <a:pt x="17055021" y="457200"/>
                  </a:lnTo>
                  <a:lnTo>
                    <a:pt x="17055021" y="889000"/>
                  </a:lnTo>
                  <a:lnTo>
                    <a:pt x="17048912" y="889000"/>
                  </a:lnTo>
                  <a:lnTo>
                    <a:pt x="17042397" y="876300"/>
                  </a:lnTo>
                  <a:lnTo>
                    <a:pt x="17053725" y="876300"/>
                  </a:lnTo>
                  <a:lnTo>
                    <a:pt x="17055021" y="889000"/>
                  </a:lnTo>
                  <a:lnTo>
                    <a:pt x="17055021" y="457200"/>
                  </a:lnTo>
                  <a:lnTo>
                    <a:pt x="17043324" y="457200"/>
                  </a:lnTo>
                  <a:lnTo>
                    <a:pt x="17043362" y="469900"/>
                  </a:lnTo>
                  <a:lnTo>
                    <a:pt x="17033774" y="469900"/>
                  </a:lnTo>
                  <a:lnTo>
                    <a:pt x="17035323" y="457200"/>
                  </a:lnTo>
                  <a:lnTo>
                    <a:pt x="17042613" y="457200"/>
                  </a:lnTo>
                  <a:lnTo>
                    <a:pt x="17041991" y="444500"/>
                  </a:lnTo>
                  <a:lnTo>
                    <a:pt x="17049611" y="444500"/>
                  </a:lnTo>
                  <a:lnTo>
                    <a:pt x="17049954" y="431800"/>
                  </a:lnTo>
                  <a:lnTo>
                    <a:pt x="17052722" y="444500"/>
                  </a:lnTo>
                  <a:lnTo>
                    <a:pt x="17055465" y="444500"/>
                  </a:lnTo>
                  <a:lnTo>
                    <a:pt x="17055465" y="416648"/>
                  </a:lnTo>
                  <a:lnTo>
                    <a:pt x="17053294" y="419100"/>
                  </a:lnTo>
                  <a:lnTo>
                    <a:pt x="17042067" y="431800"/>
                  </a:lnTo>
                  <a:lnTo>
                    <a:pt x="17019042" y="450164"/>
                  </a:lnTo>
                  <a:lnTo>
                    <a:pt x="17019042" y="1054100"/>
                  </a:lnTo>
                  <a:lnTo>
                    <a:pt x="17016527" y="1066800"/>
                  </a:lnTo>
                  <a:lnTo>
                    <a:pt x="17013124" y="1066800"/>
                  </a:lnTo>
                  <a:lnTo>
                    <a:pt x="17013860" y="1054100"/>
                  </a:lnTo>
                  <a:lnTo>
                    <a:pt x="17019042" y="1054100"/>
                  </a:lnTo>
                  <a:lnTo>
                    <a:pt x="17019042" y="450164"/>
                  </a:lnTo>
                  <a:lnTo>
                    <a:pt x="17010215" y="457200"/>
                  </a:lnTo>
                  <a:lnTo>
                    <a:pt x="17000716" y="469785"/>
                  </a:lnTo>
                  <a:lnTo>
                    <a:pt x="17000716" y="901700"/>
                  </a:lnTo>
                  <a:lnTo>
                    <a:pt x="16995572" y="901700"/>
                  </a:lnTo>
                  <a:lnTo>
                    <a:pt x="16992727" y="914400"/>
                  </a:lnTo>
                  <a:lnTo>
                    <a:pt x="16984841" y="914400"/>
                  </a:lnTo>
                  <a:lnTo>
                    <a:pt x="16983469" y="901700"/>
                  </a:lnTo>
                  <a:lnTo>
                    <a:pt x="16988117" y="901700"/>
                  </a:lnTo>
                  <a:lnTo>
                    <a:pt x="16991889" y="889000"/>
                  </a:lnTo>
                  <a:lnTo>
                    <a:pt x="16996093" y="889000"/>
                  </a:lnTo>
                  <a:lnTo>
                    <a:pt x="17000716" y="901700"/>
                  </a:lnTo>
                  <a:lnTo>
                    <a:pt x="17000716" y="469785"/>
                  </a:lnTo>
                  <a:lnTo>
                    <a:pt x="16991026" y="482600"/>
                  </a:lnTo>
                  <a:lnTo>
                    <a:pt x="16981424" y="495300"/>
                  </a:lnTo>
                  <a:lnTo>
                    <a:pt x="16975290" y="508000"/>
                  </a:lnTo>
                  <a:lnTo>
                    <a:pt x="16956901" y="546100"/>
                  </a:lnTo>
                  <a:lnTo>
                    <a:pt x="16937863" y="584200"/>
                  </a:lnTo>
                  <a:lnTo>
                    <a:pt x="16925557" y="635000"/>
                  </a:lnTo>
                  <a:lnTo>
                    <a:pt x="16921176" y="698500"/>
                  </a:lnTo>
                  <a:lnTo>
                    <a:pt x="16922090" y="736600"/>
                  </a:lnTo>
                  <a:lnTo>
                    <a:pt x="16922763" y="749300"/>
                  </a:lnTo>
                  <a:lnTo>
                    <a:pt x="16924782" y="787400"/>
                  </a:lnTo>
                  <a:lnTo>
                    <a:pt x="16926230" y="800100"/>
                  </a:lnTo>
                  <a:lnTo>
                    <a:pt x="16927678" y="812800"/>
                  </a:lnTo>
                  <a:lnTo>
                    <a:pt x="16929138" y="825500"/>
                  </a:lnTo>
                  <a:lnTo>
                    <a:pt x="16935057" y="876300"/>
                  </a:lnTo>
                  <a:lnTo>
                    <a:pt x="16940607" y="914400"/>
                  </a:lnTo>
                  <a:lnTo>
                    <a:pt x="16942461" y="927100"/>
                  </a:lnTo>
                  <a:lnTo>
                    <a:pt x="16944201" y="927100"/>
                  </a:lnTo>
                  <a:lnTo>
                    <a:pt x="16952278" y="977900"/>
                  </a:lnTo>
                  <a:lnTo>
                    <a:pt x="16954284" y="990600"/>
                  </a:lnTo>
                  <a:lnTo>
                    <a:pt x="16957193" y="1003300"/>
                  </a:lnTo>
                  <a:lnTo>
                    <a:pt x="16965918" y="1041400"/>
                  </a:lnTo>
                  <a:lnTo>
                    <a:pt x="16969182" y="1054100"/>
                  </a:lnTo>
                  <a:lnTo>
                    <a:pt x="16972445" y="1066800"/>
                  </a:lnTo>
                  <a:lnTo>
                    <a:pt x="16978973" y="1092200"/>
                  </a:lnTo>
                  <a:lnTo>
                    <a:pt x="16989743" y="1130300"/>
                  </a:lnTo>
                  <a:lnTo>
                    <a:pt x="16993337" y="1143000"/>
                  </a:lnTo>
                  <a:lnTo>
                    <a:pt x="17008882" y="1193800"/>
                  </a:lnTo>
                  <a:lnTo>
                    <a:pt x="17017188" y="1219200"/>
                  </a:lnTo>
                  <a:lnTo>
                    <a:pt x="17021340" y="1231900"/>
                  </a:lnTo>
                  <a:lnTo>
                    <a:pt x="17025493" y="1244600"/>
                  </a:lnTo>
                  <a:lnTo>
                    <a:pt x="17043057" y="1295400"/>
                  </a:lnTo>
                  <a:lnTo>
                    <a:pt x="17624883" y="1295400"/>
                  </a:lnTo>
                  <a:lnTo>
                    <a:pt x="17642028" y="1244600"/>
                  </a:lnTo>
                  <a:lnTo>
                    <a:pt x="17658296" y="1193800"/>
                  </a:lnTo>
                  <a:lnTo>
                    <a:pt x="17673562" y="1143000"/>
                  </a:lnTo>
                  <a:lnTo>
                    <a:pt x="17687697" y="1092200"/>
                  </a:lnTo>
                  <a:lnTo>
                    <a:pt x="17700613" y="1041400"/>
                  </a:lnTo>
                  <a:lnTo>
                    <a:pt x="17712170" y="990600"/>
                  </a:lnTo>
                  <a:lnTo>
                    <a:pt x="17722253" y="939800"/>
                  </a:lnTo>
                  <a:lnTo>
                    <a:pt x="17730775" y="889000"/>
                  </a:lnTo>
                  <a:lnTo>
                    <a:pt x="17737595" y="838200"/>
                  </a:lnTo>
                  <a:lnTo>
                    <a:pt x="17742612" y="787400"/>
                  </a:lnTo>
                  <a:lnTo>
                    <a:pt x="17745710" y="736600"/>
                  </a:lnTo>
                  <a:lnTo>
                    <a:pt x="17746764" y="698500"/>
                  </a:lnTo>
                  <a:close/>
                </a:path>
                <a:path w="18288000" h="8201025">
                  <a:moveTo>
                    <a:pt x="17773714" y="1408188"/>
                  </a:moveTo>
                  <a:lnTo>
                    <a:pt x="17770005" y="1407147"/>
                  </a:lnTo>
                  <a:lnTo>
                    <a:pt x="17766234" y="1407477"/>
                  </a:lnTo>
                  <a:lnTo>
                    <a:pt x="17764227" y="1408404"/>
                  </a:lnTo>
                  <a:lnTo>
                    <a:pt x="17762119" y="1409230"/>
                  </a:lnTo>
                  <a:lnTo>
                    <a:pt x="17759833" y="1410563"/>
                  </a:lnTo>
                  <a:lnTo>
                    <a:pt x="17759896" y="1412379"/>
                  </a:lnTo>
                  <a:lnTo>
                    <a:pt x="17763160" y="1417078"/>
                  </a:lnTo>
                  <a:lnTo>
                    <a:pt x="17771491" y="1417193"/>
                  </a:lnTo>
                  <a:lnTo>
                    <a:pt x="17773714" y="1408188"/>
                  </a:lnTo>
                  <a:close/>
                </a:path>
                <a:path w="18288000" h="8201025">
                  <a:moveTo>
                    <a:pt x="17800397" y="1370761"/>
                  </a:moveTo>
                  <a:lnTo>
                    <a:pt x="17799838" y="1369796"/>
                  </a:lnTo>
                  <a:lnTo>
                    <a:pt x="17796587" y="1363903"/>
                  </a:lnTo>
                  <a:lnTo>
                    <a:pt x="17784991" y="1363751"/>
                  </a:lnTo>
                  <a:lnTo>
                    <a:pt x="17780661" y="1369542"/>
                  </a:lnTo>
                  <a:lnTo>
                    <a:pt x="17779962" y="1370431"/>
                  </a:lnTo>
                  <a:lnTo>
                    <a:pt x="17780369" y="1372095"/>
                  </a:lnTo>
                  <a:lnTo>
                    <a:pt x="17780292" y="1373390"/>
                  </a:lnTo>
                  <a:lnTo>
                    <a:pt x="17783696" y="1379207"/>
                  </a:lnTo>
                  <a:lnTo>
                    <a:pt x="17795215" y="1379397"/>
                  </a:lnTo>
                  <a:lnTo>
                    <a:pt x="17799584" y="1373644"/>
                  </a:lnTo>
                  <a:lnTo>
                    <a:pt x="17800244" y="1372717"/>
                  </a:lnTo>
                  <a:lnTo>
                    <a:pt x="17800397" y="1370761"/>
                  </a:lnTo>
                  <a:close/>
                </a:path>
                <a:path w="18288000" h="8201025">
                  <a:moveTo>
                    <a:pt x="17811725" y="1313992"/>
                  </a:moveTo>
                  <a:lnTo>
                    <a:pt x="17810061" y="1313103"/>
                  </a:lnTo>
                  <a:lnTo>
                    <a:pt x="17808423" y="1311871"/>
                  </a:lnTo>
                  <a:lnTo>
                    <a:pt x="17806023" y="1311287"/>
                  </a:lnTo>
                  <a:lnTo>
                    <a:pt x="17805019" y="1313103"/>
                  </a:lnTo>
                  <a:lnTo>
                    <a:pt x="17804168" y="1313992"/>
                  </a:lnTo>
                  <a:lnTo>
                    <a:pt x="17805832" y="1314945"/>
                  </a:lnTo>
                  <a:lnTo>
                    <a:pt x="17807470" y="1315948"/>
                  </a:lnTo>
                  <a:lnTo>
                    <a:pt x="17809058" y="1316875"/>
                  </a:lnTo>
                  <a:lnTo>
                    <a:pt x="17810061" y="1315808"/>
                  </a:lnTo>
                  <a:lnTo>
                    <a:pt x="17810874" y="1314881"/>
                  </a:lnTo>
                  <a:lnTo>
                    <a:pt x="17811725" y="1313992"/>
                  </a:lnTo>
                  <a:close/>
                </a:path>
                <a:path w="18288000" h="8201025">
                  <a:moveTo>
                    <a:pt x="17863719" y="1448714"/>
                  </a:moveTo>
                  <a:lnTo>
                    <a:pt x="17863020" y="1440268"/>
                  </a:lnTo>
                  <a:lnTo>
                    <a:pt x="17862055" y="1432420"/>
                  </a:lnTo>
                  <a:lnTo>
                    <a:pt x="17858740" y="1438325"/>
                  </a:lnTo>
                  <a:lnTo>
                    <a:pt x="17857267" y="1444840"/>
                  </a:lnTo>
                  <a:lnTo>
                    <a:pt x="17856873" y="1452156"/>
                  </a:lnTo>
                  <a:lnTo>
                    <a:pt x="17856797" y="1460474"/>
                  </a:lnTo>
                  <a:lnTo>
                    <a:pt x="17851285" y="1468843"/>
                  </a:lnTo>
                  <a:lnTo>
                    <a:pt x="17849152" y="1475994"/>
                  </a:lnTo>
                  <a:lnTo>
                    <a:pt x="17849812" y="1482369"/>
                  </a:lnTo>
                  <a:lnTo>
                    <a:pt x="17852657" y="1488452"/>
                  </a:lnTo>
                  <a:lnTo>
                    <a:pt x="17858436" y="1483677"/>
                  </a:lnTo>
                  <a:lnTo>
                    <a:pt x="17857508" y="1477594"/>
                  </a:lnTo>
                  <a:lnTo>
                    <a:pt x="17857318" y="1469745"/>
                  </a:lnTo>
                  <a:lnTo>
                    <a:pt x="17862398" y="1458353"/>
                  </a:lnTo>
                  <a:lnTo>
                    <a:pt x="17863719" y="1448714"/>
                  </a:lnTo>
                  <a:close/>
                </a:path>
                <a:path w="18288000" h="8201025">
                  <a:moveTo>
                    <a:pt x="17999088" y="1368831"/>
                  </a:moveTo>
                  <a:lnTo>
                    <a:pt x="17997412" y="1367751"/>
                  </a:lnTo>
                  <a:lnTo>
                    <a:pt x="17996599" y="1366837"/>
                  </a:lnTo>
                  <a:lnTo>
                    <a:pt x="17993906" y="1372095"/>
                  </a:lnTo>
                  <a:lnTo>
                    <a:pt x="17994935" y="1373162"/>
                  </a:lnTo>
                  <a:lnTo>
                    <a:pt x="17995748" y="1374063"/>
                  </a:lnTo>
                  <a:lnTo>
                    <a:pt x="17996599" y="1374952"/>
                  </a:lnTo>
                  <a:lnTo>
                    <a:pt x="17997412" y="1373162"/>
                  </a:lnTo>
                  <a:lnTo>
                    <a:pt x="17998567" y="1371422"/>
                  </a:lnTo>
                  <a:lnTo>
                    <a:pt x="17998974" y="1369504"/>
                  </a:lnTo>
                  <a:lnTo>
                    <a:pt x="17999088" y="1368831"/>
                  </a:lnTo>
                  <a:close/>
                </a:path>
                <a:path w="18288000" h="8201025">
                  <a:moveTo>
                    <a:pt x="18000345" y="1387170"/>
                  </a:moveTo>
                  <a:lnTo>
                    <a:pt x="17998682" y="1386243"/>
                  </a:lnTo>
                  <a:lnTo>
                    <a:pt x="17997081" y="1385023"/>
                  </a:lnTo>
                  <a:lnTo>
                    <a:pt x="17994681" y="1384465"/>
                  </a:lnTo>
                  <a:lnTo>
                    <a:pt x="17993640" y="1386243"/>
                  </a:lnTo>
                  <a:lnTo>
                    <a:pt x="17992827" y="1387170"/>
                  </a:lnTo>
                  <a:lnTo>
                    <a:pt x="17997678" y="1390065"/>
                  </a:lnTo>
                  <a:lnTo>
                    <a:pt x="17998682" y="1388960"/>
                  </a:lnTo>
                  <a:lnTo>
                    <a:pt x="17999533" y="1388059"/>
                  </a:lnTo>
                  <a:lnTo>
                    <a:pt x="18000345" y="1387170"/>
                  </a:lnTo>
                  <a:close/>
                </a:path>
                <a:path w="18288000" h="8201025">
                  <a:moveTo>
                    <a:pt x="18203215" y="1485226"/>
                  </a:moveTo>
                  <a:lnTo>
                    <a:pt x="18201069" y="1481048"/>
                  </a:lnTo>
                  <a:lnTo>
                    <a:pt x="18199913" y="1480896"/>
                  </a:lnTo>
                  <a:lnTo>
                    <a:pt x="18196548" y="1480604"/>
                  </a:lnTo>
                  <a:lnTo>
                    <a:pt x="18191963" y="1478889"/>
                  </a:lnTo>
                  <a:lnTo>
                    <a:pt x="18189296" y="1486712"/>
                  </a:lnTo>
                  <a:lnTo>
                    <a:pt x="18189994" y="1490637"/>
                  </a:lnTo>
                  <a:lnTo>
                    <a:pt x="18190325" y="1494129"/>
                  </a:lnTo>
                  <a:lnTo>
                    <a:pt x="18190401" y="1495120"/>
                  </a:lnTo>
                  <a:lnTo>
                    <a:pt x="18191925" y="1495971"/>
                  </a:lnTo>
                  <a:lnTo>
                    <a:pt x="18192776" y="1496898"/>
                  </a:lnTo>
                  <a:lnTo>
                    <a:pt x="18196179" y="1493240"/>
                  </a:lnTo>
                  <a:lnTo>
                    <a:pt x="18199735" y="1489671"/>
                  </a:lnTo>
                  <a:lnTo>
                    <a:pt x="18203215" y="1485226"/>
                  </a:lnTo>
                  <a:close/>
                </a:path>
                <a:path w="18288000" h="8201025">
                  <a:moveTo>
                    <a:pt x="18258359" y="1632381"/>
                  </a:moveTo>
                  <a:lnTo>
                    <a:pt x="18258244" y="1623453"/>
                  </a:lnTo>
                  <a:lnTo>
                    <a:pt x="18253888" y="1619935"/>
                  </a:lnTo>
                  <a:lnTo>
                    <a:pt x="18252212" y="1619897"/>
                  </a:lnTo>
                  <a:lnTo>
                    <a:pt x="18252034" y="1620189"/>
                  </a:lnTo>
                  <a:lnTo>
                    <a:pt x="18250993" y="1622348"/>
                  </a:lnTo>
                  <a:lnTo>
                    <a:pt x="18250218" y="1624634"/>
                  </a:lnTo>
                  <a:lnTo>
                    <a:pt x="18249367" y="1626755"/>
                  </a:lnTo>
                  <a:lnTo>
                    <a:pt x="18249037" y="1630794"/>
                  </a:lnTo>
                  <a:lnTo>
                    <a:pt x="18250027" y="1634794"/>
                  </a:lnTo>
                  <a:lnTo>
                    <a:pt x="18258359" y="1632381"/>
                  </a:lnTo>
                  <a:close/>
                </a:path>
                <a:path w="18288000" h="8201025">
                  <a:moveTo>
                    <a:pt x="18267249" y="1462176"/>
                  </a:moveTo>
                  <a:lnTo>
                    <a:pt x="18264391" y="1459331"/>
                  </a:lnTo>
                  <a:lnTo>
                    <a:pt x="18263096" y="1458061"/>
                  </a:lnTo>
                  <a:lnTo>
                    <a:pt x="18261800" y="1460627"/>
                  </a:lnTo>
                  <a:lnTo>
                    <a:pt x="18260060" y="1463065"/>
                  </a:lnTo>
                  <a:lnTo>
                    <a:pt x="18259476" y="1465808"/>
                  </a:lnTo>
                  <a:lnTo>
                    <a:pt x="18259248" y="1466735"/>
                  </a:lnTo>
                  <a:lnTo>
                    <a:pt x="18261800" y="1468297"/>
                  </a:lnTo>
                  <a:lnTo>
                    <a:pt x="18263096" y="1469593"/>
                  </a:lnTo>
                  <a:lnTo>
                    <a:pt x="18265915" y="1464589"/>
                  </a:lnTo>
                  <a:lnTo>
                    <a:pt x="18267249" y="1462176"/>
                  </a:lnTo>
                  <a:close/>
                </a:path>
                <a:path w="18288000" h="8201025">
                  <a:moveTo>
                    <a:pt x="18287988" y="1409852"/>
                  </a:moveTo>
                  <a:lnTo>
                    <a:pt x="18287200" y="1409852"/>
                  </a:lnTo>
                  <a:lnTo>
                    <a:pt x="18282158" y="1416519"/>
                  </a:lnTo>
                  <a:lnTo>
                    <a:pt x="18282082" y="1419123"/>
                  </a:lnTo>
                  <a:lnTo>
                    <a:pt x="18282527" y="1419377"/>
                  </a:lnTo>
                  <a:lnTo>
                    <a:pt x="18285600" y="1420977"/>
                  </a:lnTo>
                  <a:lnTo>
                    <a:pt x="18287988" y="1421828"/>
                  </a:lnTo>
                  <a:lnTo>
                    <a:pt x="18287988" y="1409852"/>
                  </a:lnTo>
                  <a:close/>
                </a:path>
              </a:pathLst>
            </a:custGeom>
            <a:solidFill>
              <a:srgbClr val="65A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96756"/>
              <a:ext cx="2940212" cy="558800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593916" y="2718498"/>
            <a:ext cx="69754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0" dirty="0">
                <a:latin typeface="Trebuchet MS"/>
                <a:cs typeface="Trebuchet MS"/>
              </a:rPr>
              <a:t>T</a:t>
            </a:r>
            <a:r>
              <a:rPr sz="4400" spc="550" dirty="0">
                <a:latin typeface="Trebuchet MS"/>
                <a:cs typeface="Trebuchet MS"/>
              </a:rPr>
              <a:t>R</a:t>
            </a:r>
            <a:r>
              <a:rPr sz="4400" spc="434" dirty="0">
                <a:latin typeface="Trebuchet MS"/>
                <a:cs typeface="Trebuchet MS"/>
              </a:rPr>
              <a:t>A</a:t>
            </a:r>
            <a:r>
              <a:rPr sz="4400" spc="270" dirty="0">
                <a:latin typeface="Trebuchet MS"/>
                <a:cs typeface="Trebuchet MS"/>
              </a:rPr>
              <a:t>Y</a:t>
            </a:r>
            <a:r>
              <a:rPr sz="4400" spc="75" dirty="0">
                <a:latin typeface="Trebuchet MS"/>
                <a:cs typeface="Trebuchet MS"/>
              </a:rPr>
              <a:t>E</a:t>
            </a:r>
            <a:r>
              <a:rPr sz="4400" spc="830" dirty="0">
                <a:latin typeface="Trebuchet MS"/>
                <a:cs typeface="Trebuchet MS"/>
              </a:rPr>
              <a:t>C</a:t>
            </a:r>
            <a:r>
              <a:rPr sz="4400" spc="60" dirty="0">
                <a:latin typeface="Trebuchet MS"/>
                <a:cs typeface="Trebuchet MS"/>
              </a:rPr>
              <a:t>T</a:t>
            </a:r>
            <a:r>
              <a:rPr sz="4400" spc="640" dirty="0">
                <a:latin typeface="Trebuchet MS"/>
                <a:cs typeface="Trebuchet MS"/>
              </a:rPr>
              <a:t>O</a:t>
            </a:r>
            <a:r>
              <a:rPr sz="4400" spc="-355" dirty="0">
                <a:latin typeface="Trebuchet MS"/>
                <a:cs typeface="Trebuchet MS"/>
              </a:rPr>
              <a:t> </a:t>
            </a:r>
            <a:r>
              <a:rPr sz="4400" spc="-110" dirty="0">
                <a:latin typeface="Trebuchet MS"/>
                <a:cs typeface="Trebuchet MS"/>
              </a:rPr>
              <a:t>F</a:t>
            </a:r>
            <a:r>
              <a:rPr sz="4400" spc="635" dirty="0">
                <a:latin typeface="Trebuchet MS"/>
                <a:cs typeface="Trebuchet MS"/>
              </a:rPr>
              <a:t>O</a:t>
            </a:r>
            <a:r>
              <a:rPr sz="4400" spc="550" dirty="0">
                <a:latin typeface="Trebuchet MS"/>
                <a:cs typeface="Trebuchet MS"/>
              </a:rPr>
              <a:t>R</a:t>
            </a:r>
            <a:r>
              <a:rPr sz="4400" spc="994" dirty="0">
                <a:latin typeface="Trebuchet MS"/>
                <a:cs typeface="Trebuchet MS"/>
              </a:rPr>
              <a:t>M</a:t>
            </a:r>
            <a:r>
              <a:rPr sz="4400" spc="434" dirty="0">
                <a:latin typeface="Trebuchet MS"/>
                <a:cs typeface="Trebuchet MS"/>
              </a:rPr>
              <a:t>A</a:t>
            </a:r>
            <a:r>
              <a:rPr sz="4400" spc="60" dirty="0">
                <a:latin typeface="Trebuchet MS"/>
                <a:cs typeface="Trebuchet MS"/>
              </a:rPr>
              <a:t>T</a:t>
            </a:r>
            <a:r>
              <a:rPr sz="4400" spc="5" dirty="0">
                <a:latin typeface="Trebuchet MS"/>
                <a:cs typeface="Trebuchet MS"/>
              </a:rPr>
              <a:t>I</a:t>
            </a:r>
            <a:r>
              <a:rPr sz="4400" spc="455" dirty="0">
                <a:latin typeface="Trebuchet MS"/>
                <a:cs typeface="Trebuchet MS"/>
              </a:rPr>
              <a:t>V</a:t>
            </a:r>
            <a:r>
              <a:rPr sz="4400" spc="635" dirty="0">
                <a:latin typeface="Trebuchet MS"/>
                <a:cs typeface="Trebuchet MS"/>
              </a:rPr>
              <a:t>O</a:t>
            </a:r>
            <a:r>
              <a:rPr sz="4400" spc="-560" dirty="0">
                <a:latin typeface="Trebuchet MS"/>
                <a:cs typeface="Trebuchet MS"/>
              </a:rPr>
              <a:t>: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2447" y="3220630"/>
            <a:ext cx="6801484" cy="210756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sz="3000" spc="210" dirty="0">
                <a:latin typeface="Trebuchet MS"/>
                <a:cs typeface="Trebuchet MS"/>
              </a:rPr>
              <a:t>FUNDAMENTOS</a:t>
            </a:r>
            <a:r>
              <a:rPr sz="3000" spc="-114" dirty="0">
                <a:latin typeface="Trebuchet MS"/>
                <a:cs typeface="Trebuchet MS"/>
              </a:rPr>
              <a:t> </a:t>
            </a:r>
            <a:r>
              <a:rPr sz="3000" spc="220" dirty="0">
                <a:latin typeface="Trebuchet MS"/>
                <a:cs typeface="Trebuchet MS"/>
              </a:rPr>
              <a:t>DE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spc="125" dirty="0">
                <a:latin typeface="Trebuchet MS"/>
                <a:cs typeface="Trebuchet MS"/>
              </a:rPr>
              <a:t>LA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spc="240" dirty="0">
                <a:latin typeface="Trebuchet MS"/>
                <a:cs typeface="Trebuchet MS"/>
              </a:rPr>
              <a:t>EDUCACIÓN</a:t>
            </a:r>
            <a:endParaRPr sz="3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215"/>
              </a:spcBef>
            </a:pPr>
            <a:r>
              <a:rPr sz="4400" b="1" spc="830" dirty="0">
                <a:latin typeface="Trebuchet MS"/>
                <a:cs typeface="Trebuchet MS"/>
              </a:rPr>
              <a:t>C</a:t>
            </a:r>
            <a:r>
              <a:rPr sz="4400" b="1" spc="434" dirty="0">
                <a:latin typeface="Trebuchet MS"/>
                <a:cs typeface="Trebuchet MS"/>
              </a:rPr>
              <a:t>A</a:t>
            </a:r>
            <a:r>
              <a:rPr sz="4400" b="1" spc="550" dirty="0">
                <a:latin typeface="Trebuchet MS"/>
                <a:cs typeface="Trebuchet MS"/>
              </a:rPr>
              <a:t>R</a:t>
            </a:r>
            <a:r>
              <a:rPr sz="4400" b="1" spc="434" dirty="0">
                <a:latin typeface="Trebuchet MS"/>
                <a:cs typeface="Trebuchet MS"/>
              </a:rPr>
              <a:t>Á</a:t>
            </a:r>
            <a:r>
              <a:rPr sz="4400" b="1" spc="830" dirty="0">
                <a:latin typeface="Trebuchet MS"/>
                <a:cs typeface="Trebuchet MS"/>
              </a:rPr>
              <a:t>C</a:t>
            </a:r>
            <a:r>
              <a:rPr sz="4400" b="1" spc="60" dirty="0">
                <a:latin typeface="Trebuchet MS"/>
                <a:cs typeface="Trebuchet MS"/>
              </a:rPr>
              <a:t>T</a:t>
            </a:r>
            <a:r>
              <a:rPr sz="4400" b="1" spc="75" dirty="0">
                <a:latin typeface="Trebuchet MS"/>
                <a:cs typeface="Trebuchet MS"/>
              </a:rPr>
              <a:t>E</a:t>
            </a:r>
            <a:r>
              <a:rPr sz="4400" b="1" spc="555" dirty="0">
                <a:latin typeface="Trebuchet MS"/>
                <a:cs typeface="Trebuchet MS"/>
              </a:rPr>
              <a:t>R</a:t>
            </a:r>
            <a:r>
              <a:rPr sz="4400" b="1" spc="-355" dirty="0">
                <a:latin typeface="Trebuchet MS"/>
                <a:cs typeface="Trebuchet MS"/>
              </a:rPr>
              <a:t> </a:t>
            </a:r>
            <a:r>
              <a:rPr sz="4400" b="1" spc="520" dirty="0">
                <a:latin typeface="Trebuchet MS"/>
                <a:cs typeface="Trebuchet MS"/>
              </a:rPr>
              <a:t>D</a:t>
            </a:r>
            <a:r>
              <a:rPr sz="4400" b="1" spc="75" dirty="0">
                <a:latin typeface="Trebuchet MS"/>
                <a:cs typeface="Trebuchet MS"/>
              </a:rPr>
              <a:t>E</a:t>
            </a:r>
            <a:r>
              <a:rPr sz="4400" b="1" spc="-70" dirty="0">
                <a:latin typeface="Trebuchet MS"/>
                <a:cs typeface="Trebuchet MS"/>
              </a:rPr>
              <a:t>L</a:t>
            </a:r>
            <a:r>
              <a:rPr sz="4400" b="1" spc="-355" dirty="0">
                <a:latin typeface="Trebuchet MS"/>
                <a:cs typeface="Trebuchet MS"/>
              </a:rPr>
              <a:t> </a:t>
            </a:r>
            <a:r>
              <a:rPr sz="4400" b="1" spc="830" dirty="0">
                <a:latin typeface="Trebuchet MS"/>
                <a:cs typeface="Trebuchet MS"/>
              </a:rPr>
              <a:t>C</a:t>
            </a:r>
            <a:r>
              <a:rPr sz="4400" b="1" spc="250" dirty="0">
                <a:latin typeface="Trebuchet MS"/>
                <a:cs typeface="Trebuchet MS"/>
              </a:rPr>
              <a:t>U</a:t>
            </a:r>
            <a:r>
              <a:rPr sz="4400" b="1" spc="550" dirty="0">
                <a:latin typeface="Trebuchet MS"/>
                <a:cs typeface="Trebuchet MS"/>
              </a:rPr>
              <a:t>R</a:t>
            </a:r>
            <a:r>
              <a:rPr sz="4400" b="1" spc="700" dirty="0">
                <a:latin typeface="Trebuchet MS"/>
                <a:cs typeface="Trebuchet MS"/>
              </a:rPr>
              <a:t>S</a:t>
            </a:r>
            <a:r>
              <a:rPr sz="4400" b="1" spc="635" dirty="0">
                <a:latin typeface="Trebuchet MS"/>
                <a:cs typeface="Trebuchet MS"/>
              </a:rPr>
              <a:t>O</a:t>
            </a:r>
            <a:r>
              <a:rPr sz="4400" b="1" spc="-560" dirty="0">
                <a:latin typeface="Trebuchet MS"/>
                <a:cs typeface="Trebuchet MS"/>
              </a:rPr>
              <a:t>:</a:t>
            </a:r>
            <a:endParaRPr sz="4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3000" spc="229" dirty="0">
                <a:latin typeface="Trebuchet MS"/>
                <a:cs typeface="Trebuchet MS"/>
              </a:rPr>
              <a:t>CURRÍCULO</a:t>
            </a:r>
            <a:r>
              <a:rPr sz="3000" spc="-105" dirty="0">
                <a:latin typeface="Trebuchet MS"/>
                <a:cs typeface="Trebuchet MS"/>
              </a:rPr>
              <a:t> </a:t>
            </a:r>
            <a:r>
              <a:rPr sz="3000" spc="185" dirty="0">
                <a:latin typeface="Trebuchet MS"/>
                <a:cs typeface="Trebuchet MS"/>
              </a:rPr>
              <a:t>NACIONAL</a:t>
            </a:r>
            <a:r>
              <a:rPr sz="3000" spc="-100" dirty="0">
                <a:latin typeface="Trebuchet MS"/>
                <a:cs typeface="Trebuchet MS"/>
              </a:rPr>
              <a:t> </a:t>
            </a:r>
            <a:r>
              <a:rPr sz="3000" spc="245" dirty="0">
                <a:latin typeface="Trebuchet MS"/>
                <a:cs typeface="Trebuchet MS"/>
              </a:rPr>
              <a:t>BASE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0" y="6394131"/>
            <a:ext cx="18265140" cy="213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algn="ctr">
              <a:lnSpc>
                <a:spcPts val="5245"/>
              </a:lnSpc>
            </a:pPr>
            <a:r>
              <a:rPr sz="4400" b="1" spc="254" dirty="0">
                <a:latin typeface="Trebuchet MS"/>
                <a:cs typeface="Trebuchet MS"/>
              </a:rPr>
              <a:t>H</a:t>
            </a:r>
            <a:r>
              <a:rPr sz="4400" b="1" spc="635" dirty="0">
                <a:latin typeface="Trebuchet MS"/>
                <a:cs typeface="Trebuchet MS"/>
              </a:rPr>
              <a:t>O</a:t>
            </a:r>
            <a:r>
              <a:rPr sz="4400" b="1" spc="550" dirty="0">
                <a:latin typeface="Trebuchet MS"/>
                <a:cs typeface="Trebuchet MS"/>
              </a:rPr>
              <a:t>R</a:t>
            </a:r>
            <a:r>
              <a:rPr sz="4400" b="1" spc="434" dirty="0">
                <a:latin typeface="Trebuchet MS"/>
                <a:cs typeface="Trebuchet MS"/>
              </a:rPr>
              <a:t>A</a:t>
            </a:r>
            <a:r>
              <a:rPr sz="4400" b="1" spc="700" dirty="0">
                <a:latin typeface="Trebuchet MS"/>
                <a:cs typeface="Trebuchet MS"/>
              </a:rPr>
              <a:t>S</a:t>
            </a:r>
            <a:r>
              <a:rPr sz="4400" b="1" spc="-560" dirty="0">
                <a:latin typeface="Trebuchet MS"/>
                <a:cs typeface="Trebuchet MS"/>
              </a:rPr>
              <a:t>:</a:t>
            </a:r>
            <a:r>
              <a:rPr sz="4400" b="1" spc="-355" dirty="0">
                <a:latin typeface="Trebuchet MS"/>
                <a:cs typeface="Trebuchet MS"/>
              </a:rPr>
              <a:t> </a:t>
            </a:r>
            <a:r>
              <a:rPr sz="4400" b="1" spc="229" dirty="0">
                <a:latin typeface="Trebuchet MS"/>
                <a:cs typeface="Trebuchet MS"/>
              </a:rPr>
              <a:t>4</a:t>
            </a:r>
            <a:endParaRPr sz="4400">
              <a:latin typeface="Trebuchet MS"/>
              <a:cs typeface="Trebuchet MS"/>
            </a:endParaRPr>
          </a:p>
          <a:p>
            <a:pPr marL="22860" algn="ctr">
              <a:lnSpc>
                <a:spcPct val="100000"/>
              </a:lnSpc>
              <a:spcBef>
                <a:spcPts val="2420"/>
              </a:spcBef>
            </a:pPr>
            <a:r>
              <a:rPr sz="4400" b="1" spc="830" dirty="0">
                <a:latin typeface="Trebuchet MS"/>
                <a:cs typeface="Trebuchet MS"/>
              </a:rPr>
              <a:t>C</a:t>
            </a:r>
            <a:r>
              <a:rPr sz="4400" b="1" spc="550" dirty="0">
                <a:latin typeface="Trebuchet MS"/>
                <a:cs typeface="Trebuchet MS"/>
              </a:rPr>
              <a:t>R</a:t>
            </a:r>
            <a:r>
              <a:rPr sz="4400" b="1" spc="75" dirty="0">
                <a:latin typeface="Trebuchet MS"/>
                <a:cs typeface="Trebuchet MS"/>
              </a:rPr>
              <a:t>É</a:t>
            </a:r>
            <a:r>
              <a:rPr sz="4400" b="1" spc="520" dirty="0">
                <a:latin typeface="Trebuchet MS"/>
                <a:cs typeface="Trebuchet MS"/>
              </a:rPr>
              <a:t>D</a:t>
            </a:r>
            <a:r>
              <a:rPr sz="4400" b="1" spc="5" dirty="0">
                <a:latin typeface="Trebuchet MS"/>
                <a:cs typeface="Trebuchet MS"/>
              </a:rPr>
              <a:t>I</a:t>
            </a:r>
            <a:r>
              <a:rPr sz="4400" b="1" spc="60" dirty="0">
                <a:latin typeface="Trebuchet MS"/>
                <a:cs typeface="Trebuchet MS"/>
              </a:rPr>
              <a:t>T</a:t>
            </a:r>
            <a:r>
              <a:rPr sz="4400" b="1" spc="635" dirty="0">
                <a:latin typeface="Trebuchet MS"/>
                <a:cs typeface="Trebuchet MS"/>
              </a:rPr>
              <a:t>O</a:t>
            </a:r>
            <a:r>
              <a:rPr sz="4400" b="1" spc="700" dirty="0">
                <a:latin typeface="Trebuchet MS"/>
                <a:cs typeface="Trebuchet MS"/>
              </a:rPr>
              <a:t>S</a:t>
            </a:r>
            <a:r>
              <a:rPr sz="4400" b="1" spc="-560" dirty="0">
                <a:latin typeface="Trebuchet MS"/>
                <a:cs typeface="Trebuchet MS"/>
              </a:rPr>
              <a:t>:</a:t>
            </a:r>
            <a:r>
              <a:rPr sz="4400" b="1" spc="-355" dirty="0">
                <a:latin typeface="Trebuchet MS"/>
                <a:cs typeface="Trebuchet MS"/>
              </a:rPr>
              <a:t> </a:t>
            </a:r>
            <a:r>
              <a:rPr sz="4400" b="1" spc="225" dirty="0">
                <a:latin typeface="Trebuchet MS"/>
                <a:cs typeface="Trebuchet MS"/>
              </a:rPr>
              <a:t>4</a:t>
            </a:r>
            <a:r>
              <a:rPr sz="4400" b="1" spc="-565" dirty="0">
                <a:latin typeface="Trebuchet MS"/>
                <a:cs typeface="Trebuchet MS"/>
              </a:rPr>
              <a:t>.</a:t>
            </a:r>
            <a:r>
              <a:rPr sz="4400" b="1" spc="240" dirty="0">
                <a:latin typeface="Trebuchet MS"/>
                <a:cs typeface="Trebuchet MS"/>
              </a:rPr>
              <a:t>5</a:t>
            </a:r>
            <a:endParaRPr sz="44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80976"/>
            <a:ext cx="1933574" cy="122872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22658" y="254444"/>
            <a:ext cx="1076324" cy="156209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15869" y="9388949"/>
            <a:ext cx="17038731" cy="936151"/>
            <a:chOff x="563469" y="8901661"/>
            <a:chExt cx="17228185" cy="109537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469" y="9047688"/>
              <a:ext cx="866774" cy="94297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01" y="9256175"/>
              <a:ext cx="2400299" cy="6572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62197" y="8901661"/>
              <a:ext cx="4029074" cy="10953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496" y="1481119"/>
            <a:ext cx="8294719" cy="7786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81820" y="463645"/>
            <a:ext cx="4724400" cy="905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750" spc="320" dirty="0"/>
              <a:t>P</a:t>
            </a:r>
            <a:r>
              <a:rPr sz="5750" spc="204" dirty="0"/>
              <a:t>R</a:t>
            </a:r>
            <a:r>
              <a:rPr sz="5750" spc="375" dirty="0"/>
              <a:t>O</a:t>
            </a:r>
            <a:r>
              <a:rPr sz="5750" spc="320" dirty="0"/>
              <a:t>P</a:t>
            </a:r>
            <a:r>
              <a:rPr sz="5750" spc="375" dirty="0"/>
              <a:t>Ó</a:t>
            </a:r>
            <a:r>
              <a:rPr sz="5750" spc="165" dirty="0"/>
              <a:t>S</a:t>
            </a:r>
            <a:r>
              <a:rPr sz="5750" spc="480" dirty="0"/>
              <a:t>I</a:t>
            </a:r>
            <a:r>
              <a:rPr sz="5750" spc="295" dirty="0"/>
              <a:t>T</a:t>
            </a:r>
            <a:r>
              <a:rPr sz="5750" spc="260" dirty="0"/>
              <a:t>O</a:t>
            </a:r>
            <a:endParaRPr sz="57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3183" y="9916952"/>
            <a:ext cx="133350" cy="1333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71453" y="1711477"/>
            <a:ext cx="8587105" cy="774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95"/>
              </a:spcBef>
            </a:pPr>
            <a:r>
              <a:rPr sz="4050" spc="265" dirty="0">
                <a:latin typeface="Trebuchet MS"/>
                <a:cs typeface="Trebuchet MS"/>
              </a:rPr>
              <a:t>Que </a:t>
            </a:r>
            <a:r>
              <a:rPr sz="4050" spc="50" dirty="0">
                <a:latin typeface="Trebuchet MS"/>
                <a:cs typeface="Trebuchet MS"/>
              </a:rPr>
              <a:t>los </a:t>
            </a:r>
            <a:r>
              <a:rPr sz="4050" spc="150" dirty="0">
                <a:latin typeface="Trebuchet MS"/>
                <a:cs typeface="Trebuchet MS"/>
              </a:rPr>
              <a:t>estudiantes </a:t>
            </a:r>
            <a:r>
              <a:rPr sz="4050" spc="130" dirty="0">
                <a:latin typeface="Trebuchet MS"/>
                <a:cs typeface="Trebuchet MS"/>
              </a:rPr>
              <a:t>normalistas </a:t>
            </a:r>
            <a:r>
              <a:rPr sz="4050" spc="135" dirty="0">
                <a:latin typeface="Trebuchet MS"/>
                <a:cs typeface="Trebuchet MS"/>
              </a:rPr>
              <a:t> </a:t>
            </a:r>
            <a:r>
              <a:rPr sz="4050" spc="35" dirty="0">
                <a:latin typeface="Trebuchet MS"/>
                <a:cs typeface="Trebuchet MS"/>
              </a:rPr>
              <a:t>analicen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250" dirty="0">
                <a:latin typeface="Trebuchet MS"/>
                <a:cs typeface="Trebuchet MS"/>
              </a:rPr>
              <a:t>y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-15" dirty="0">
                <a:latin typeface="Trebuchet MS"/>
                <a:cs typeface="Trebuchet MS"/>
              </a:rPr>
              <a:t>expliquen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50" dirty="0">
                <a:latin typeface="Trebuchet MS"/>
                <a:cs typeface="Trebuchet MS"/>
              </a:rPr>
              <a:t>los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55" dirty="0">
                <a:latin typeface="Trebuchet MS"/>
                <a:cs typeface="Trebuchet MS"/>
              </a:rPr>
              <a:t>principios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250" dirty="0">
                <a:latin typeface="Trebuchet MS"/>
                <a:cs typeface="Trebuchet MS"/>
              </a:rPr>
              <a:t>y </a:t>
            </a:r>
            <a:r>
              <a:rPr sz="4050" spc="-1205" dirty="0">
                <a:latin typeface="Trebuchet MS"/>
                <a:cs typeface="Trebuchet MS"/>
              </a:rPr>
              <a:t> </a:t>
            </a:r>
            <a:r>
              <a:rPr sz="4050" spc="190" dirty="0">
                <a:latin typeface="Trebuchet MS"/>
                <a:cs typeface="Trebuchet MS"/>
              </a:rPr>
              <a:t>fundamentos </a:t>
            </a:r>
            <a:r>
              <a:rPr sz="4050" spc="-30" dirty="0">
                <a:latin typeface="Trebuchet MS"/>
                <a:cs typeface="Trebuchet MS"/>
              </a:rPr>
              <a:t>legales, </a:t>
            </a:r>
            <a:r>
              <a:rPr sz="4050" spc="114" dirty="0">
                <a:latin typeface="Trebuchet MS"/>
                <a:cs typeface="Trebuchet MS"/>
              </a:rPr>
              <a:t>filosóficos </a:t>
            </a:r>
            <a:r>
              <a:rPr sz="4050" spc="250" dirty="0">
                <a:latin typeface="Trebuchet MS"/>
                <a:cs typeface="Trebuchet MS"/>
              </a:rPr>
              <a:t>y </a:t>
            </a:r>
            <a:r>
              <a:rPr sz="4050" spc="254" dirty="0">
                <a:latin typeface="Trebuchet MS"/>
                <a:cs typeface="Trebuchet MS"/>
              </a:rPr>
              <a:t> </a:t>
            </a:r>
            <a:r>
              <a:rPr sz="4050" spc="145" dirty="0">
                <a:latin typeface="Trebuchet MS"/>
                <a:cs typeface="Trebuchet MS"/>
              </a:rPr>
              <a:t>organizativos </a:t>
            </a:r>
            <a:r>
              <a:rPr sz="4050" spc="125" dirty="0">
                <a:latin typeface="Trebuchet MS"/>
                <a:cs typeface="Trebuchet MS"/>
              </a:rPr>
              <a:t>que </a:t>
            </a:r>
            <a:r>
              <a:rPr sz="4050" spc="155" dirty="0">
                <a:latin typeface="Trebuchet MS"/>
                <a:cs typeface="Trebuchet MS"/>
              </a:rPr>
              <a:t>garantizan </a:t>
            </a:r>
            <a:r>
              <a:rPr sz="4050" spc="-180" dirty="0">
                <a:latin typeface="Trebuchet MS"/>
                <a:cs typeface="Trebuchet MS"/>
              </a:rPr>
              <a:t>el </a:t>
            </a:r>
            <a:r>
              <a:rPr sz="4050" spc="-175" dirty="0">
                <a:latin typeface="Trebuchet MS"/>
                <a:cs typeface="Trebuchet MS"/>
              </a:rPr>
              <a:t> </a:t>
            </a:r>
            <a:r>
              <a:rPr sz="4050" spc="185" dirty="0">
                <a:latin typeface="Trebuchet MS"/>
                <a:cs typeface="Trebuchet MS"/>
              </a:rPr>
              <a:t>derecho </a:t>
            </a:r>
            <a:r>
              <a:rPr sz="4050" spc="305" dirty="0">
                <a:latin typeface="Trebuchet MS"/>
                <a:cs typeface="Trebuchet MS"/>
              </a:rPr>
              <a:t>a </a:t>
            </a:r>
            <a:r>
              <a:rPr sz="4050" spc="-85" dirty="0">
                <a:latin typeface="Trebuchet MS"/>
                <a:cs typeface="Trebuchet MS"/>
              </a:rPr>
              <a:t>la </a:t>
            </a:r>
            <a:r>
              <a:rPr sz="4050" spc="145" dirty="0">
                <a:latin typeface="Trebuchet MS"/>
                <a:cs typeface="Trebuchet MS"/>
              </a:rPr>
              <a:t>Educación </a:t>
            </a:r>
            <a:r>
              <a:rPr sz="4050" spc="80" dirty="0">
                <a:latin typeface="Trebuchet MS"/>
                <a:cs typeface="Trebuchet MS"/>
              </a:rPr>
              <a:t>en </a:t>
            </a:r>
            <a:r>
              <a:rPr sz="4050" spc="165" dirty="0">
                <a:latin typeface="Trebuchet MS"/>
                <a:cs typeface="Trebuchet MS"/>
              </a:rPr>
              <a:t>México </a:t>
            </a:r>
            <a:r>
              <a:rPr sz="4050" spc="170" dirty="0">
                <a:latin typeface="Trebuchet MS"/>
                <a:cs typeface="Trebuchet MS"/>
              </a:rPr>
              <a:t> </a:t>
            </a:r>
            <a:r>
              <a:rPr sz="4050" spc="210" dirty="0">
                <a:latin typeface="Trebuchet MS"/>
                <a:cs typeface="Trebuchet MS"/>
              </a:rPr>
              <a:t>desde </a:t>
            </a:r>
            <a:r>
              <a:rPr sz="4050" spc="125" dirty="0">
                <a:latin typeface="Trebuchet MS"/>
                <a:cs typeface="Trebuchet MS"/>
              </a:rPr>
              <a:t>una </a:t>
            </a:r>
            <a:r>
              <a:rPr sz="4050" spc="170" dirty="0">
                <a:latin typeface="Trebuchet MS"/>
                <a:cs typeface="Trebuchet MS"/>
              </a:rPr>
              <a:t>perspectiva </a:t>
            </a:r>
            <a:r>
              <a:rPr sz="4050" spc="175" dirty="0">
                <a:latin typeface="Trebuchet MS"/>
                <a:cs typeface="Trebuchet MS"/>
              </a:rPr>
              <a:t> </a:t>
            </a:r>
            <a:r>
              <a:rPr sz="4050" spc="35" dirty="0">
                <a:latin typeface="Trebuchet MS"/>
                <a:cs typeface="Trebuchet MS"/>
              </a:rPr>
              <a:t>interseccional,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204" dirty="0">
                <a:latin typeface="Trebuchet MS"/>
                <a:cs typeface="Trebuchet MS"/>
              </a:rPr>
              <a:t>con</a:t>
            </a:r>
            <a:r>
              <a:rPr sz="4050" spc="-120" dirty="0">
                <a:latin typeface="Trebuchet MS"/>
                <a:cs typeface="Trebuchet MS"/>
              </a:rPr>
              <a:t> </a:t>
            </a:r>
            <a:r>
              <a:rPr sz="4050" spc="-180" dirty="0">
                <a:latin typeface="Trebuchet MS"/>
                <a:cs typeface="Trebuchet MS"/>
              </a:rPr>
              <a:t>el</a:t>
            </a:r>
            <a:r>
              <a:rPr sz="4050" spc="-120" dirty="0">
                <a:latin typeface="Trebuchet MS"/>
                <a:cs typeface="Trebuchet MS"/>
              </a:rPr>
              <a:t> </a:t>
            </a:r>
            <a:r>
              <a:rPr sz="4050" spc="65" dirty="0">
                <a:latin typeface="Trebuchet MS"/>
                <a:cs typeface="Trebuchet MS"/>
              </a:rPr>
              <a:t>objeto</a:t>
            </a:r>
            <a:r>
              <a:rPr sz="4050" spc="-120" dirty="0">
                <a:latin typeface="Trebuchet MS"/>
                <a:cs typeface="Trebuchet MS"/>
              </a:rPr>
              <a:t> </a:t>
            </a:r>
            <a:r>
              <a:rPr sz="4050" spc="175" dirty="0">
                <a:latin typeface="Trebuchet MS"/>
                <a:cs typeface="Trebuchet MS"/>
              </a:rPr>
              <a:t>de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125" dirty="0">
                <a:latin typeface="Trebuchet MS"/>
                <a:cs typeface="Trebuchet MS"/>
              </a:rPr>
              <a:t>que </a:t>
            </a:r>
            <a:r>
              <a:rPr sz="4050" spc="-1205" dirty="0">
                <a:latin typeface="Trebuchet MS"/>
                <a:cs typeface="Trebuchet MS"/>
              </a:rPr>
              <a:t> </a:t>
            </a:r>
            <a:r>
              <a:rPr sz="4050" spc="165" dirty="0">
                <a:latin typeface="Trebuchet MS"/>
                <a:cs typeface="Trebuchet MS"/>
              </a:rPr>
              <a:t>tomen </a:t>
            </a:r>
            <a:r>
              <a:rPr sz="4050" spc="125" dirty="0">
                <a:latin typeface="Trebuchet MS"/>
                <a:cs typeface="Trebuchet MS"/>
              </a:rPr>
              <a:t>una </a:t>
            </a:r>
            <a:r>
              <a:rPr sz="4050" spc="235" dirty="0">
                <a:latin typeface="Trebuchet MS"/>
                <a:cs typeface="Trebuchet MS"/>
              </a:rPr>
              <a:t>postura </a:t>
            </a:r>
            <a:r>
              <a:rPr sz="4050" spc="130" dirty="0">
                <a:latin typeface="Trebuchet MS"/>
                <a:cs typeface="Trebuchet MS"/>
              </a:rPr>
              <a:t>personal </a:t>
            </a:r>
            <a:r>
              <a:rPr sz="4050" spc="250" dirty="0">
                <a:latin typeface="Trebuchet MS"/>
                <a:cs typeface="Trebuchet MS"/>
              </a:rPr>
              <a:t>y </a:t>
            </a:r>
            <a:r>
              <a:rPr sz="4050" spc="254" dirty="0">
                <a:latin typeface="Trebuchet MS"/>
                <a:cs typeface="Trebuchet MS"/>
              </a:rPr>
              <a:t> </a:t>
            </a:r>
            <a:r>
              <a:rPr sz="4050" spc="155" dirty="0">
                <a:latin typeface="Trebuchet MS"/>
                <a:cs typeface="Trebuchet MS"/>
              </a:rPr>
              <a:t>puedan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35" dirty="0">
                <a:latin typeface="Trebuchet MS"/>
                <a:cs typeface="Trebuchet MS"/>
              </a:rPr>
              <a:t>aplicarlo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210" dirty="0">
                <a:latin typeface="Trebuchet MS"/>
                <a:cs typeface="Trebuchet MS"/>
              </a:rPr>
              <a:t>desde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125" dirty="0">
                <a:latin typeface="Trebuchet MS"/>
                <a:cs typeface="Trebuchet MS"/>
              </a:rPr>
              <a:t>una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145" dirty="0">
                <a:latin typeface="Trebuchet MS"/>
                <a:cs typeface="Trebuchet MS"/>
              </a:rPr>
              <a:t>mirada </a:t>
            </a:r>
            <a:r>
              <a:rPr sz="4050" spc="-1205" dirty="0">
                <a:latin typeface="Trebuchet MS"/>
                <a:cs typeface="Trebuchet MS"/>
              </a:rPr>
              <a:t> </a:t>
            </a:r>
            <a:r>
              <a:rPr sz="4050" spc="-15" dirty="0">
                <a:latin typeface="Trebuchet MS"/>
                <a:cs typeface="Trebuchet MS"/>
              </a:rPr>
              <a:t>crítica.</a:t>
            </a:r>
            <a:endParaRPr sz="405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06876" y="114300"/>
            <a:ext cx="1076324" cy="15620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04800" y="105506"/>
            <a:ext cx="3351529" cy="9990994"/>
            <a:chOff x="563469" y="356139"/>
            <a:chExt cx="3351529" cy="96348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469" y="356139"/>
              <a:ext cx="1933574" cy="1228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469" y="9047689"/>
              <a:ext cx="866774" cy="9429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101" y="9256174"/>
              <a:ext cx="2400299" cy="65722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23985" y="9334518"/>
            <a:ext cx="3667286" cy="761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6706" y="4461218"/>
            <a:ext cx="466090" cy="863600"/>
            <a:chOff x="2606706" y="4461218"/>
            <a:chExt cx="466090" cy="86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6909" y="5099736"/>
              <a:ext cx="233566" cy="13622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98304" y="4461218"/>
              <a:ext cx="172720" cy="722630"/>
            </a:xfrm>
            <a:custGeom>
              <a:avLst/>
              <a:gdLst/>
              <a:ahLst/>
              <a:cxnLst/>
              <a:rect l="l" t="t" r="r" b="b"/>
              <a:pathLst>
                <a:path w="172719" h="722629">
                  <a:moveTo>
                    <a:pt x="135149" y="722291"/>
                  </a:moveTo>
                  <a:lnTo>
                    <a:pt x="102656" y="719714"/>
                  </a:lnTo>
                  <a:lnTo>
                    <a:pt x="77817" y="710692"/>
                  </a:lnTo>
                  <a:lnTo>
                    <a:pt x="67919" y="705419"/>
                  </a:lnTo>
                  <a:lnTo>
                    <a:pt x="0" y="24184"/>
                  </a:lnTo>
                  <a:lnTo>
                    <a:pt x="14438" y="14785"/>
                  </a:lnTo>
                  <a:lnTo>
                    <a:pt x="52850" y="11"/>
                  </a:lnTo>
                  <a:lnTo>
                    <a:pt x="107880" y="0"/>
                  </a:lnTo>
                  <a:lnTo>
                    <a:pt x="172171" y="34885"/>
                  </a:lnTo>
                  <a:lnTo>
                    <a:pt x="168013" y="708231"/>
                  </a:lnTo>
                  <a:lnTo>
                    <a:pt x="135149" y="722291"/>
                  </a:lnTo>
                  <a:close/>
                </a:path>
              </a:pathLst>
            </a:custGeom>
            <a:solidFill>
              <a:srgbClr val="5C9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9086" y="5101128"/>
              <a:ext cx="123447" cy="866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22856" y="4525581"/>
              <a:ext cx="160655" cy="730885"/>
            </a:xfrm>
            <a:custGeom>
              <a:avLst/>
              <a:gdLst/>
              <a:ahLst/>
              <a:cxnLst/>
              <a:rect l="l" t="t" r="r" b="b"/>
              <a:pathLst>
                <a:path w="160655" h="730885">
                  <a:moveTo>
                    <a:pt x="65987" y="730637"/>
                  </a:moveTo>
                  <a:lnTo>
                    <a:pt x="30415" y="723472"/>
                  </a:lnTo>
                  <a:lnTo>
                    <a:pt x="8491" y="712113"/>
                  </a:lnTo>
                  <a:lnTo>
                    <a:pt x="1008" y="706187"/>
                  </a:lnTo>
                  <a:lnTo>
                    <a:pt x="0" y="33974"/>
                  </a:lnTo>
                  <a:lnTo>
                    <a:pt x="9135" y="23746"/>
                  </a:lnTo>
                  <a:lnTo>
                    <a:pt x="37734" y="5967"/>
                  </a:lnTo>
                  <a:lnTo>
                    <a:pt x="87590" y="0"/>
                  </a:lnTo>
                  <a:lnTo>
                    <a:pt x="160494" y="25203"/>
                  </a:lnTo>
                  <a:lnTo>
                    <a:pt x="114416" y="723980"/>
                  </a:lnTo>
                  <a:lnTo>
                    <a:pt x="65987" y="730637"/>
                  </a:lnTo>
                  <a:close/>
                </a:path>
              </a:pathLst>
            </a:custGeom>
            <a:solidFill>
              <a:srgbClr val="73B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6706" y="5167812"/>
              <a:ext cx="237371" cy="15691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7368" y="3981012"/>
            <a:ext cx="987959" cy="259627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30417" y="3203716"/>
            <a:ext cx="5116195" cy="4620260"/>
            <a:chOff x="1030417" y="3203716"/>
            <a:chExt cx="5116195" cy="4620260"/>
          </a:xfrm>
        </p:grpSpPr>
        <p:sp>
          <p:nvSpPr>
            <p:cNvPr id="10" name="object 10"/>
            <p:cNvSpPr/>
            <p:nvPr/>
          </p:nvSpPr>
          <p:spPr>
            <a:xfrm>
              <a:off x="2276487" y="5668174"/>
              <a:ext cx="3267075" cy="1424940"/>
            </a:xfrm>
            <a:custGeom>
              <a:avLst/>
              <a:gdLst/>
              <a:ahLst/>
              <a:cxnLst/>
              <a:rect l="l" t="t" r="r" b="b"/>
              <a:pathLst>
                <a:path w="3267075" h="1424940">
                  <a:moveTo>
                    <a:pt x="2137840" y="1216092"/>
                  </a:moveTo>
                  <a:lnTo>
                    <a:pt x="1673411" y="1216092"/>
                  </a:lnTo>
                  <a:lnTo>
                    <a:pt x="1673411" y="798278"/>
                  </a:lnTo>
                  <a:lnTo>
                    <a:pt x="2707238" y="367328"/>
                  </a:lnTo>
                  <a:lnTo>
                    <a:pt x="3266596" y="745569"/>
                  </a:lnTo>
                  <a:lnTo>
                    <a:pt x="2137840" y="1216092"/>
                  </a:lnTo>
                  <a:close/>
                </a:path>
                <a:path w="3267075" h="1424940">
                  <a:moveTo>
                    <a:pt x="1637792" y="1424538"/>
                  </a:moveTo>
                  <a:lnTo>
                    <a:pt x="609929" y="729496"/>
                  </a:lnTo>
                  <a:lnTo>
                    <a:pt x="609929" y="496962"/>
                  </a:lnTo>
                  <a:lnTo>
                    <a:pt x="1673411" y="1216092"/>
                  </a:lnTo>
                  <a:lnTo>
                    <a:pt x="2137840" y="1216092"/>
                  </a:lnTo>
                  <a:lnTo>
                    <a:pt x="1637792" y="1424538"/>
                  </a:lnTo>
                  <a:close/>
                </a:path>
                <a:path w="3267075" h="1424940">
                  <a:moveTo>
                    <a:pt x="283564" y="508796"/>
                  </a:moveTo>
                  <a:lnTo>
                    <a:pt x="220013" y="465823"/>
                  </a:lnTo>
                  <a:lnTo>
                    <a:pt x="261890" y="481434"/>
                  </a:lnTo>
                  <a:lnTo>
                    <a:pt x="268395" y="489811"/>
                  </a:lnTo>
                  <a:lnTo>
                    <a:pt x="274145" y="497114"/>
                  </a:lnTo>
                  <a:lnTo>
                    <a:pt x="279185" y="503417"/>
                  </a:lnTo>
                  <a:lnTo>
                    <a:pt x="283564" y="508796"/>
                  </a:lnTo>
                  <a:close/>
                </a:path>
                <a:path w="3267075" h="1424940">
                  <a:moveTo>
                    <a:pt x="320737" y="478371"/>
                  </a:moveTo>
                  <a:lnTo>
                    <a:pt x="320107" y="476734"/>
                  </a:lnTo>
                  <a:lnTo>
                    <a:pt x="320233" y="475517"/>
                  </a:lnTo>
                  <a:lnTo>
                    <a:pt x="320737" y="474636"/>
                  </a:lnTo>
                  <a:lnTo>
                    <a:pt x="320737" y="478371"/>
                  </a:lnTo>
                  <a:close/>
                </a:path>
                <a:path w="3267075" h="1424940">
                  <a:moveTo>
                    <a:pt x="280834" y="444336"/>
                  </a:moveTo>
                  <a:lnTo>
                    <a:pt x="108704" y="332706"/>
                  </a:lnTo>
                  <a:lnTo>
                    <a:pt x="82032" y="293888"/>
                  </a:lnTo>
                  <a:lnTo>
                    <a:pt x="78328" y="288588"/>
                  </a:lnTo>
                  <a:lnTo>
                    <a:pt x="74330" y="283402"/>
                  </a:lnTo>
                  <a:lnTo>
                    <a:pt x="70213" y="278255"/>
                  </a:lnTo>
                  <a:lnTo>
                    <a:pt x="59350" y="264428"/>
                  </a:lnTo>
                  <a:lnTo>
                    <a:pt x="0" y="119183"/>
                  </a:lnTo>
                  <a:lnTo>
                    <a:pt x="4620" y="111461"/>
                  </a:lnTo>
                  <a:lnTo>
                    <a:pt x="12505" y="94825"/>
                  </a:lnTo>
                  <a:lnTo>
                    <a:pt x="17137" y="77422"/>
                  </a:lnTo>
                  <a:lnTo>
                    <a:pt x="18997" y="59664"/>
                  </a:lnTo>
                  <a:lnTo>
                    <a:pt x="18565" y="41966"/>
                  </a:lnTo>
                  <a:lnTo>
                    <a:pt x="18271" y="38440"/>
                  </a:lnTo>
                  <a:lnTo>
                    <a:pt x="17851" y="34915"/>
                  </a:lnTo>
                  <a:lnTo>
                    <a:pt x="17389" y="31474"/>
                  </a:lnTo>
                  <a:lnTo>
                    <a:pt x="92827" y="0"/>
                  </a:lnTo>
                  <a:lnTo>
                    <a:pt x="92827" y="147300"/>
                  </a:lnTo>
                  <a:lnTo>
                    <a:pt x="320737" y="301400"/>
                  </a:lnTo>
                  <a:lnTo>
                    <a:pt x="320737" y="443749"/>
                  </a:lnTo>
                  <a:lnTo>
                    <a:pt x="281338" y="443749"/>
                  </a:lnTo>
                  <a:lnTo>
                    <a:pt x="280834" y="444336"/>
                  </a:lnTo>
                  <a:close/>
                </a:path>
                <a:path w="3267075" h="1424940">
                  <a:moveTo>
                    <a:pt x="320737" y="453149"/>
                  </a:moveTo>
                  <a:lnTo>
                    <a:pt x="281338" y="443749"/>
                  </a:lnTo>
                  <a:lnTo>
                    <a:pt x="320737" y="443749"/>
                  </a:lnTo>
                  <a:lnTo>
                    <a:pt x="320737" y="453149"/>
                  </a:lnTo>
                  <a:close/>
                </a:path>
              </a:pathLst>
            </a:custGeom>
            <a:solidFill>
              <a:srgbClr val="3C4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9314" y="4830615"/>
              <a:ext cx="2941320" cy="1636395"/>
            </a:xfrm>
            <a:custGeom>
              <a:avLst/>
              <a:gdLst/>
              <a:ahLst/>
              <a:cxnLst/>
              <a:rect l="l" t="t" r="r" b="b"/>
              <a:pathLst>
                <a:path w="2941320" h="1636395">
                  <a:moveTo>
                    <a:pt x="1580584" y="1635837"/>
                  </a:moveTo>
                  <a:lnTo>
                    <a:pt x="0" y="567087"/>
                  </a:lnTo>
                  <a:lnTo>
                    <a:pt x="1360318" y="0"/>
                  </a:lnTo>
                  <a:lnTo>
                    <a:pt x="2940987" y="1068791"/>
                  </a:lnTo>
                  <a:lnTo>
                    <a:pt x="1580584" y="1635837"/>
                  </a:lnTo>
                  <a:close/>
                </a:path>
              </a:pathLst>
            </a:custGeom>
            <a:solidFill>
              <a:srgbClr val="6A5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69312" y="5397702"/>
              <a:ext cx="2941320" cy="1487170"/>
            </a:xfrm>
            <a:custGeom>
              <a:avLst/>
              <a:gdLst/>
              <a:ahLst/>
              <a:cxnLst/>
              <a:rect l="l" t="t" r="r" b="b"/>
              <a:pathLst>
                <a:path w="2941320" h="1487170">
                  <a:moveTo>
                    <a:pt x="2940989" y="501713"/>
                  </a:moveTo>
                  <a:lnTo>
                    <a:pt x="1580578" y="1068755"/>
                  </a:lnTo>
                  <a:lnTo>
                    <a:pt x="0" y="0"/>
                  </a:lnTo>
                  <a:lnTo>
                    <a:pt x="0" y="417779"/>
                  </a:lnTo>
                  <a:lnTo>
                    <a:pt x="1580578" y="1486573"/>
                  </a:lnTo>
                  <a:lnTo>
                    <a:pt x="2940989" y="919480"/>
                  </a:lnTo>
                  <a:lnTo>
                    <a:pt x="2940989" y="864971"/>
                  </a:lnTo>
                  <a:lnTo>
                    <a:pt x="1580578" y="1432052"/>
                  </a:lnTo>
                  <a:lnTo>
                    <a:pt x="1580578" y="1123315"/>
                  </a:lnTo>
                  <a:lnTo>
                    <a:pt x="2940989" y="556221"/>
                  </a:lnTo>
                  <a:lnTo>
                    <a:pt x="2940989" y="501713"/>
                  </a:lnTo>
                  <a:close/>
                </a:path>
              </a:pathLst>
            </a:custGeom>
            <a:solidFill>
              <a:srgbClr val="53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9899" y="6463053"/>
              <a:ext cx="139065" cy="367030"/>
            </a:xfrm>
            <a:custGeom>
              <a:avLst/>
              <a:gdLst/>
              <a:ahLst/>
              <a:cxnLst/>
              <a:rect l="l" t="t" r="r" b="b"/>
              <a:pathLst>
                <a:path w="139064" h="367029">
                  <a:moveTo>
                    <a:pt x="0" y="366699"/>
                  </a:moveTo>
                  <a:lnTo>
                    <a:pt x="0" y="57955"/>
                  </a:lnTo>
                  <a:lnTo>
                    <a:pt x="138988" y="0"/>
                  </a:lnTo>
                  <a:lnTo>
                    <a:pt x="138988" y="308744"/>
                  </a:lnTo>
                  <a:lnTo>
                    <a:pt x="0" y="366699"/>
                  </a:lnTo>
                  <a:close/>
                </a:path>
              </a:pathLst>
            </a:custGeom>
            <a:solidFill>
              <a:srgbClr val="443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8888" y="5976037"/>
              <a:ext cx="1168400" cy="796290"/>
            </a:xfrm>
            <a:custGeom>
              <a:avLst/>
              <a:gdLst/>
              <a:ahLst/>
              <a:cxnLst/>
              <a:rect l="l" t="t" r="r" b="b"/>
              <a:pathLst>
                <a:path w="1168400" h="796290">
                  <a:moveTo>
                    <a:pt x="0" y="795760"/>
                  </a:moveTo>
                  <a:lnTo>
                    <a:pt x="0" y="487016"/>
                  </a:lnTo>
                  <a:lnTo>
                    <a:pt x="1168363" y="0"/>
                  </a:lnTo>
                  <a:lnTo>
                    <a:pt x="1168363" y="308744"/>
                  </a:lnTo>
                  <a:lnTo>
                    <a:pt x="0" y="795760"/>
                  </a:lnTo>
                  <a:close/>
                </a:path>
              </a:pathLst>
            </a:custGeom>
            <a:solidFill>
              <a:srgbClr val="C1B8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77" y="6049784"/>
              <a:ext cx="1088390" cy="659130"/>
            </a:xfrm>
            <a:custGeom>
              <a:avLst/>
              <a:gdLst/>
              <a:ahLst/>
              <a:cxnLst/>
              <a:rect l="l" t="t" r="r" b="b"/>
              <a:pathLst>
                <a:path w="1088389" h="659129">
                  <a:moveTo>
                    <a:pt x="1088148" y="206590"/>
                  </a:moveTo>
                  <a:lnTo>
                    <a:pt x="1084567" y="198069"/>
                  </a:lnTo>
                  <a:lnTo>
                    <a:pt x="0" y="650176"/>
                  </a:lnTo>
                  <a:lnTo>
                    <a:pt x="3530" y="658736"/>
                  </a:lnTo>
                  <a:lnTo>
                    <a:pt x="1088148" y="206590"/>
                  </a:lnTo>
                  <a:close/>
                </a:path>
                <a:path w="1088389" h="659129">
                  <a:moveTo>
                    <a:pt x="1088148" y="157111"/>
                  </a:moveTo>
                  <a:lnTo>
                    <a:pt x="1084567" y="148551"/>
                  </a:lnTo>
                  <a:lnTo>
                    <a:pt x="0" y="600659"/>
                  </a:lnTo>
                  <a:lnTo>
                    <a:pt x="3530" y="609219"/>
                  </a:lnTo>
                  <a:lnTo>
                    <a:pt x="1088148" y="157111"/>
                  </a:lnTo>
                  <a:close/>
                </a:path>
                <a:path w="1088389" h="659129">
                  <a:moveTo>
                    <a:pt x="1088148" y="107594"/>
                  </a:moveTo>
                  <a:lnTo>
                    <a:pt x="1084567" y="99034"/>
                  </a:lnTo>
                  <a:lnTo>
                    <a:pt x="0" y="551180"/>
                  </a:lnTo>
                  <a:lnTo>
                    <a:pt x="3530" y="559689"/>
                  </a:lnTo>
                  <a:lnTo>
                    <a:pt x="1088148" y="107594"/>
                  </a:lnTo>
                  <a:close/>
                </a:path>
                <a:path w="1088389" h="659129">
                  <a:moveTo>
                    <a:pt x="1088148" y="58077"/>
                  </a:moveTo>
                  <a:lnTo>
                    <a:pt x="1084567" y="49517"/>
                  </a:lnTo>
                  <a:lnTo>
                    <a:pt x="0" y="501650"/>
                  </a:lnTo>
                  <a:lnTo>
                    <a:pt x="3530" y="510171"/>
                  </a:lnTo>
                  <a:lnTo>
                    <a:pt x="1088148" y="58077"/>
                  </a:lnTo>
                  <a:close/>
                </a:path>
                <a:path w="1088389" h="659129">
                  <a:moveTo>
                    <a:pt x="1088148" y="8559"/>
                  </a:moveTo>
                  <a:lnTo>
                    <a:pt x="1084567" y="0"/>
                  </a:lnTo>
                  <a:lnTo>
                    <a:pt x="0" y="452132"/>
                  </a:lnTo>
                  <a:lnTo>
                    <a:pt x="3530" y="460654"/>
                  </a:lnTo>
                  <a:lnTo>
                    <a:pt x="1088148" y="8559"/>
                  </a:lnTo>
                  <a:close/>
                </a:path>
              </a:pathLst>
            </a:custGeom>
            <a:solidFill>
              <a:srgbClr val="987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4904" y="6455247"/>
              <a:ext cx="55244" cy="253365"/>
            </a:xfrm>
            <a:custGeom>
              <a:avLst/>
              <a:gdLst/>
              <a:ahLst/>
              <a:cxnLst/>
              <a:rect l="l" t="t" r="r" b="b"/>
              <a:pathLst>
                <a:path w="55245" h="253365">
                  <a:moveTo>
                    <a:pt x="0" y="253265"/>
                  </a:moveTo>
                  <a:lnTo>
                    <a:pt x="0" y="22913"/>
                  </a:lnTo>
                  <a:lnTo>
                    <a:pt x="55024" y="0"/>
                  </a:lnTo>
                  <a:lnTo>
                    <a:pt x="55024" y="236059"/>
                  </a:lnTo>
                  <a:lnTo>
                    <a:pt x="25538" y="220363"/>
                  </a:lnTo>
                  <a:lnTo>
                    <a:pt x="0" y="253265"/>
                  </a:lnTo>
                  <a:close/>
                </a:path>
              </a:pathLst>
            </a:custGeom>
            <a:solidFill>
              <a:srgbClr val="53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24042" y="5071123"/>
              <a:ext cx="1125855" cy="525145"/>
            </a:xfrm>
            <a:custGeom>
              <a:avLst/>
              <a:gdLst/>
              <a:ahLst/>
              <a:cxnLst/>
              <a:rect l="l" t="t" r="r" b="b"/>
              <a:pathLst>
                <a:path w="1125854" h="525145">
                  <a:moveTo>
                    <a:pt x="206656" y="525121"/>
                  </a:moveTo>
                  <a:lnTo>
                    <a:pt x="0" y="384367"/>
                  </a:lnTo>
                  <a:lnTo>
                    <a:pt x="928567" y="0"/>
                  </a:lnTo>
                  <a:lnTo>
                    <a:pt x="1125856" y="134459"/>
                  </a:lnTo>
                  <a:lnTo>
                    <a:pt x="206656" y="5251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57251" y="6226574"/>
              <a:ext cx="53340" cy="58419"/>
            </a:xfrm>
            <a:custGeom>
              <a:avLst/>
              <a:gdLst/>
              <a:ahLst/>
              <a:cxnLst/>
              <a:rect l="l" t="t" r="r" b="b"/>
              <a:pathLst>
                <a:path w="53339" h="58420">
                  <a:moveTo>
                    <a:pt x="0" y="58039"/>
                  </a:moveTo>
                  <a:lnTo>
                    <a:pt x="0" y="0"/>
                  </a:lnTo>
                  <a:lnTo>
                    <a:pt x="53050" y="35839"/>
                  </a:lnTo>
                  <a:lnTo>
                    <a:pt x="0" y="58039"/>
                  </a:lnTo>
                  <a:close/>
                </a:path>
              </a:pathLst>
            </a:custGeom>
            <a:solidFill>
              <a:srgbClr val="6A5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79447" y="4306836"/>
              <a:ext cx="2941320" cy="1636395"/>
            </a:xfrm>
            <a:custGeom>
              <a:avLst/>
              <a:gdLst/>
              <a:ahLst/>
              <a:cxnLst/>
              <a:rect l="l" t="t" r="r" b="b"/>
              <a:pathLst>
                <a:path w="2941320" h="1636395">
                  <a:moveTo>
                    <a:pt x="1580542" y="1635879"/>
                  </a:moveTo>
                  <a:lnTo>
                    <a:pt x="0" y="567087"/>
                  </a:lnTo>
                  <a:lnTo>
                    <a:pt x="1360276" y="0"/>
                  </a:lnTo>
                  <a:lnTo>
                    <a:pt x="2940945" y="1068791"/>
                  </a:lnTo>
                  <a:lnTo>
                    <a:pt x="1580542" y="1635879"/>
                  </a:lnTo>
                  <a:close/>
                </a:path>
              </a:pathLst>
            </a:custGeom>
            <a:solidFill>
              <a:srgbClr val="65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417" y="3203716"/>
              <a:ext cx="5115850" cy="4619708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280198" y="508034"/>
            <a:ext cx="8760460" cy="829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0" spc="430" dirty="0"/>
              <a:t>C</a:t>
            </a:r>
            <a:r>
              <a:rPr sz="5250" spc="240" dirty="0"/>
              <a:t>U</a:t>
            </a:r>
            <a:r>
              <a:rPr sz="5250" spc="190" dirty="0"/>
              <a:t>R</a:t>
            </a:r>
            <a:r>
              <a:rPr sz="5250" spc="150" dirty="0"/>
              <a:t>S</a:t>
            </a:r>
            <a:r>
              <a:rPr sz="5250" spc="345" dirty="0"/>
              <a:t>O</a:t>
            </a:r>
            <a:r>
              <a:rPr sz="5250" spc="45" dirty="0"/>
              <a:t>S</a:t>
            </a:r>
            <a:r>
              <a:rPr sz="5250" spc="-459" dirty="0"/>
              <a:t> </a:t>
            </a:r>
            <a:r>
              <a:rPr sz="5250" spc="150" dirty="0"/>
              <a:t>S</a:t>
            </a:r>
            <a:r>
              <a:rPr sz="5250" spc="240" dirty="0"/>
              <a:t>U</a:t>
            </a:r>
            <a:r>
              <a:rPr sz="5250" spc="45" dirty="0"/>
              <a:t>B</a:t>
            </a:r>
            <a:r>
              <a:rPr sz="5250" spc="150" dirty="0"/>
              <a:t>S</a:t>
            </a:r>
            <a:r>
              <a:rPr sz="5250" spc="-509" dirty="0"/>
              <a:t>E</a:t>
            </a:r>
            <a:r>
              <a:rPr sz="5250" spc="430" dirty="0"/>
              <a:t>C</a:t>
            </a:r>
            <a:r>
              <a:rPr sz="5250" spc="240" dirty="0"/>
              <a:t>U</a:t>
            </a:r>
            <a:r>
              <a:rPr sz="5250" spc="-509" dirty="0"/>
              <a:t>E</a:t>
            </a:r>
            <a:r>
              <a:rPr sz="5250" spc="635" dirty="0"/>
              <a:t>N</a:t>
            </a:r>
            <a:r>
              <a:rPr sz="5250" spc="270" dirty="0"/>
              <a:t>T</a:t>
            </a:r>
            <a:r>
              <a:rPr sz="5250" spc="-509" dirty="0"/>
              <a:t>E</a:t>
            </a:r>
            <a:r>
              <a:rPr sz="5250" spc="45" dirty="0"/>
              <a:t>S</a:t>
            </a:r>
            <a:endParaRPr sz="5250"/>
          </a:p>
        </p:txBody>
      </p:sp>
      <p:sp>
        <p:nvSpPr>
          <p:cNvPr id="22" name="object 22"/>
          <p:cNvSpPr txBox="1"/>
          <p:nvPr/>
        </p:nvSpPr>
        <p:spPr>
          <a:xfrm>
            <a:off x="7041978" y="1835934"/>
            <a:ext cx="10530205" cy="7359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25000"/>
              </a:lnSpc>
              <a:spcBef>
                <a:spcPts val="95"/>
              </a:spcBef>
            </a:pPr>
            <a:r>
              <a:rPr sz="3850" b="1" spc="-75" dirty="0">
                <a:latin typeface="Trebuchet MS"/>
                <a:cs typeface="Trebuchet MS"/>
              </a:rPr>
              <a:t>El </a:t>
            </a:r>
            <a:r>
              <a:rPr sz="3850" b="1" spc="95" dirty="0">
                <a:latin typeface="Trebuchet MS"/>
                <a:cs typeface="Trebuchet MS"/>
              </a:rPr>
              <a:t>sujeto </a:t>
            </a:r>
            <a:r>
              <a:rPr sz="3850" b="1" spc="200" dirty="0">
                <a:latin typeface="Trebuchet MS"/>
                <a:cs typeface="Trebuchet MS"/>
              </a:rPr>
              <a:t>y </a:t>
            </a:r>
            <a:r>
              <a:rPr sz="3850" b="1" spc="195" dirty="0">
                <a:latin typeface="Trebuchet MS"/>
                <a:cs typeface="Trebuchet MS"/>
              </a:rPr>
              <a:t>su </a:t>
            </a:r>
            <a:r>
              <a:rPr sz="3850" b="1" spc="190" dirty="0">
                <a:latin typeface="Trebuchet MS"/>
                <a:cs typeface="Trebuchet MS"/>
              </a:rPr>
              <a:t>formación </a:t>
            </a:r>
            <a:r>
              <a:rPr sz="3850" b="1" spc="150" dirty="0">
                <a:latin typeface="Trebuchet MS"/>
                <a:cs typeface="Trebuchet MS"/>
              </a:rPr>
              <a:t>profesional </a:t>
            </a:r>
            <a:r>
              <a:rPr sz="3850" b="1" spc="155" dirty="0">
                <a:latin typeface="Trebuchet MS"/>
                <a:cs typeface="Trebuchet MS"/>
              </a:rPr>
              <a:t> </a:t>
            </a:r>
            <a:r>
              <a:rPr sz="3850" b="1" spc="85" dirty="0">
                <a:latin typeface="Trebuchet MS"/>
                <a:cs typeface="Trebuchet MS"/>
              </a:rPr>
              <a:t>docente.</a:t>
            </a:r>
            <a:r>
              <a:rPr sz="3850" b="1" spc="-105" dirty="0">
                <a:latin typeface="Trebuchet MS"/>
                <a:cs typeface="Trebuchet MS"/>
              </a:rPr>
              <a:t> </a:t>
            </a:r>
            <a:r>
              <a:rPr sz="3850" spc="165" dirty="0">
                <a:latin typeface="Trebuchet MS"/>
                <a:cs typeface="Trebuchet MS"/>
              </a:rPr>
              <a:t>Contribuye</a:t>
            </a:r>
            <a:r>
              <a:rPr sz="3850" spc="-105" dirty="0">
                <a:latin typeface="Trebuchet MS"/>
                <a:cs typeface="Trebuchet MS"/>
              </a:rPr>
              <a:t> </a:t>
            </a:r>
            <a:r>
              <a:rPr sz="3850" spc="75" dirty="0">
                <a:latin typeface="Trebuchet MS"/>
                <a:cs typeface="Trebuchet MS"/>
              </a:rPr>
              <a:t>en</a:t>
            </a:r>
            <a:r>
              <a:rPr sz="3850" spc="-105" dirty="0">
                <a:latin typeface="Trebuchet MS"/>
                <a:cs typeface="Trebuchet MS"/>
              </a:rPr>
              <a:t> </a:t>
            </a:r>
            <a:r>
              <a:rPr sz="3850" spc="-170" dirty="0">
                <a:latin typeface="Trebuchet MS"/>
                <a:cs typeface="Trebuchet MS"/>
              </a:rPr>
              <a:t>el</a:t>
            </a:r>
            <a:r>
              <a:rPr sz="3850" spc="-105" dirty="0">
                <a:latin typeface="Trebuchet MS"/>
                <a:cs typeface="Trebuchet MS"/>
              </a:rPr>
              <a:t> </a:t>
            </a:r>
            <a:r>
              <a:rPr sz="3850" spc="85" dirty="0">
                <a:latin typeface="Trebuchet MS"/>
                <a:cs typeface="Trebuchet MS"/>
              </a:rPr>
              <a:t>fortalecimiento</a:t>
            </a:r>
            <a:r>
              <a:rPr sz="3850" spc="-100" dirty="0">
                <a:latin typeface="Trebuchet MS"/>
                <a:cs typeface="Trebuchet MS"/>
              </a:rPr>
              <a:t> </a:t>
            </a:r>
            <a:r>
              <a:rPr sz="3850" spc="165" dirty="0">
                <a:latin typeface="Trebuchet MS"/>
                <a:cs typeface="Trebuchet MS"/>
              </a:rPr>
              <a:t>de </a:t>
            </a:r>
            <a:r>
              <a:rPr sz="3850" spc="-1145" dirty="0">
                <a:latin typeface="Trebuchet MS"/>
                <a:cs typeface="Trebuchet MS"/>
              </a:rPr>
              <a:t> </a:t>
            </a:r>
            <a:r>
              <a:rPr sz="3850" spc="45" dirty="0">
                <a:latin typeface="Trebuchet MS"/>
                <a:cs typeface="Trebuchet MS"/>
              </a:rPr>
              <a:t>los </a:t>
            </a:r>
            <a:r>
              <a:rPr sz="3850" spc="160" dirty="0">
                <a:latin typeface="Trebuchet MS"/>
                <a:cs typeface="Trebuchet MS"/>
              </a:rPr>
              <a:t>ámbitos </a:t>
            </a:r>
            <a:r>
              <a:rPr sz="3850" spc="125" dirty="0">
                <a:latin typeface="Trebuchet MS"/>
                <a:cs typeface="Trebuchet MS"/>
              </a:rPr>
              <a:t>personal </a:t>
            </a:r>
            <a:r>
              <a:rPr sz="3850" spc="240" dirty="0">
                <a:latin typeface="Trebuchet MS"/>
                <a:cs typeface="Trebuchet MS"/>
              </a:rPr>
              <a:t>y </a:t>
            </a:r>
            <a:r>
              <a:rPr sz="3850" spc="110" dirty="0">
                <a:latin typeface="Trebuchet MS"/>
                <a:cs typeface="Trebuchet MS"/>
              </a:rPr>
              <a:t>profesional </a:t>
            </a:r>
            <a:r>
              <a:rPr sz="3850" spc="-45" dirty="0">
                <a:latin typeface="Trebuchet MS"/>
                <a:cs typeface="Trebuchet MS"/>
              </a:rPr>
              <a:t>del </a:t>
            </a:r>
            <a:r>
              <a:rPr sz="3850" spc="-40" dirty="0">
                <a:latin typeface="Trebuchet MS"/>
                <a:cs typeface="Trebuchet MS"/>
              </a:rPr>
              <a:t> </a:t>
            </a:r>
            <a:r>
              <a:rPr sz="3850" spc="120" dirty="0">
                <a:latin typeface="Trebuchet MS"/>
                <a:cs typeface="Trebuchet MS"/>
              </a:rPr>
              <a:t>estudiante que </a:t>
            </a:r>
            <a:r>
              <a:rPr sz="3850" spc="-165" dirty="0">
                <a:latin typeface="Trebuchet MS"/>
                <a:cs typeface="Trebuchet MS"/>
              </a:rPr>
              <a:t>le </a:t>
            </a:r>
            <a:r>
              <a:rPr sz="3850" spc="100" dirty="0">
                <a:latin typeface="Trebuchet MS"/>
                <a:cs typeface="Trebuchet MS"/>
              </a:rPr>
              <a:t>permite </a:t>
            </a:r>
            <a:r>
              <a:rPr sz="3850" spc="185" dirty="0">
                <a:latin typeface="Trebuchet MS"/>
                <a:cs typeface="Trebuchet MS"/>
              </a:rPr>
              <a:t>comprender </a:t>
            </a:r>
            <a:r>
              <a:rPr sz="3850" spc="45" dirty="0">
                <a:latin typeface="Trebuchet MS"/>
                <a:cs typeface="Trebuchet MS"/>
              </a:rPr>
              <a:t>los </a:t>
            </a:r>
            <a:r>
              <a:rPr sz="3850" spc="50" dirty="0">
                <a:latin typeface="Trebuchet MS"/>
                <a:cs typeface="Trebuchet MS"/>
              </a:rPr>
              <a:t> </a:t>
            </a:r>
            <a:r>
              <a:rPr sz="3850" spc="95" dirty="0">
                <a:latin typeface="Trebuchet MS"/>
                <a:cs typeface="Trebuchet MS"/>
              </a:rPr>
              <a:t>retos, </a:t>
            </a:r>
            <a:r>
              <a:rPr sz="3850" spc="180" dirty="0">
                <a:latin typeface="Trebuchet MS"/>
                <a:cs typeface="Trebuchet MS"/>
              </a:rPr>
              <a:t>desafíos </a:t>
            </a:r>
            <a:r>
              <a:rPr sz="3850" spc="240" dirty="0">
                <a:latin typeface="Trebuchet MS"/>
                <a:cs typeface="Trebuchet MS"/>
              </a:rPr>
              <a:t>y </a:t>
            </a:r>
            <a:r>
              <a:rPr sz="3850" spc="150" dirty="0">
                <a:latin typeface="Trebuchet MS"/>
                <a:cs typeface="Trebuchet MS"/>
              </a:rPr>
              <a:t>problemas </a:t>
            </a:r>
            <a:r>
              <a:rPr sz="3850" spc="120" dirty="0">
                <a:latin typeface="Trebuchet MS"/>
                <a:cs typeface="Trebuchet MS"/>
              </a:rPr>
              <a:t>que </a:t>
            </a:r>
            <a:r>
              <a:rPr sz="3850" spc="-25" dirty="0">
                <a:latin typeface="Trebuchet MS"/>
                <a:cs typeface="Trebuchet MS"/>
              </a:rPr>
              <a:t>implica </a:t>
            </a:r>
            <a:r>
              <a:rPr sz="3850" spc="-170" dirty="0">
                <a:latin typeface="Trebuchet MS"/>
                <a:cs typeface="Trebuchet MS"/>
              </a:rPr>
              <a:t>el </a:t>
            </a:r>
            <a:r>
              <a:rPr sz="3850" spc="-165" dirty="0">
                <a:latin typeface="Trebuchet MS"/>
                <a:cs typeface="Trebuchet MS"/>
              </a:rPr>
              <a:t> </a:t>
            </a:r>
            <a:r>
              <a:rPr sz="3850" spc="-10" dirty="0">
                <a:latin typeface="Trebuchet MS"/>
                <a:cs typeface="Trebuchet MS"/>
              </a:rPr>
              <a:t>ejercicio</a:t>
            </a:r>
            <a:r>
              <a:rPr sz="3850" spc="-114" dirty="0">
                <a:latin typeface="Trebuchet MS"/>
                <a:cs typeface="Trebuchet MS"/>
              </a:rPr>
              <a:t> </a:t>
            </a:r>
            <a:r>
              <a:rPr sz="3850" spc="165" dirty="0">
                <a:latin typeface="Trebuchet MS"/>
                <a:cs typeface="Trebuchet MS"/>
              </a:rPr>
              <a:t>de</a:t>
            </a:r>
            <a:r>
              <a:rPr sz="3850" spc="-110" dirty="0">
                <a:latin typeface="Trebuchet MS"/>
                <a:cs typeface="Trebuchet MS"/>
              </a:rPr>
              <a:t> </a:t>
            </a:r>
            <a:r>
              <a:rPr sz="3850" spc="190" dirty="0">
                <a:latin typeface="Trebuchet MS"/>
                <a:cs typeface="Trebuchet MS"/>
              </a:rPr>
              <a:t>su</a:t>
            </a:r>
            <a:r>
              <a:rPr sz="3850" spc="-114" dirty="0">
                <a:latin typeface="Trebuchet MS"/>
                <a:cs typeface="Trebuchet MS"/>
              </a:rPr>
              <a:t> </a:t>
            </a:r>
            <a:r>
              <a:rPr sz="3850" spc="175" dirty="0">
                <a:latin typeface="Trebuchet MS"/>
                <a:cs typeface="Trebuchet MS"/>
              </a:rPr>
              <a:t>futuro</a:t>
            </a:r>
            <a:r>
              <a:rPr sz="3850" spc="-110" dirty="0">
                <a:latin typeface="Trebuchet MS"/>
                <a:cs typeface="Trebuchet MS"/>
              </a:rPr>
              <a:t> </a:t>
            </a:r>
            <a:r>
              <a:rPr sz="3850" spc="175" dirty="0">
                <a:latin typeface="Trebuchet MS"/>
                <a:cs typeface="Trebuchet MS"/>
              </a:rPr>
              <a:t>desempeño</a:t>
            </a:r>
            <a:r>
              <a:rPr sz="3850" spc="-114" dirty="0">
                <a:latin typeface="Trebuchet MS"/>
                <a:cs typeface="Trebuchet MS"/>
              </a:rPr>
              <a:t> </a:t>
            </a:r>
            <a:r>
              <a:rPr sz="3850" spc="110" dirty="0">
                <a:latin typeface="Trebuchet MS"/>
                <a:cs typeface="Trebuchet MS"/>
              </a:rPr>
              <a:t>profesional </a:t>
            </a:r>
            <a:r>
              <a:rPr sz="3850" spc="-1145" dirty="0">
                <a:latin typeface="Trebuchet MS"/>
                <a:cs typeface="Trebuchet MS"/>
              </a:rPr>
              <a:t> </a:t>
            </a:r>
            <a:r>
              <a:rPr sz="3850" spc="250" dirty="0">
                <a:latin typeface="Trebuchet MS"/>
                <a:cs typeface="Trebuchet MS"/>
              </a:rPr>
              <a:t>para </a:t>
            </a:r>
            <a:r>
              <a:rPr sz="3850" spc="65" dirty="0">
                <a:latin typeface="Trebuchet MS"/>
                <a:cs typeface="Trebuchet MS"/>
              </a:rPr>
              <a:t>implementar </a:t>
            </a:r>
            <a:r>
              <a:rPr sz="3850" spc="160" dirty="0">
                <a:latin typeface="Trebuchet MS"/>
                <a:cs typeface="Trebuchet MS"/>
              </a:rPr>
              <a:t>acciones </a:t>
            </a:r>
            <a:r>
              <a:rPr sz="3850" spc="165" dirty="0">
                <a:latin typeface="Trebuchet MS"/>
                <a:cs typeface="Trebuchet MS"/>
              </a:rPr>
              <a:t>de </a:t>
            </a:r>
            <a:r>
              <a:rPr sz="3850" spc="-30" dirty="0">
                <a:latin typeface="Trebuchet MS"/>
                <a:cs typeface="Trebuchet MS"/>
              </a:rPr>
              <a:t>justiciabilidad </a:t>
            </a:r>
            <a:r>
              <a:rPr sz="3850" spc="-25" dirty="0">
                <a:latin typeface="Trebuchet MS"/>
                <a:cs typeface="Trebuchet MS"/>
              </a:rPr>
              <a:t> </a:t>
            </a:r>
            <a:r>
              <a:rPr sz="3850" spc="275" dirty="0">
                <a:latin typeface="Trebuchet MS"/>
                <a:cs typeface="Trebuchet MS"/>
              </a:rPr>
              <a:t>basados</a:t>
            </a:r>
            <a:r>
              <a:rPr sz="3850" spc="-114" dirty="0">
                <a:latin typeface="Trebuchet MS"/>
                <a:cs typeface="Trebuchet MS"/>
              </a:rPr>
              <a:t> </a:t>
            </a:r>
            <a:r>
              <a:rPr sz="3850" spc="75" dirty="0">
                <a:latin typeface="Trebuchet MS"/>
                <a:cs typeface="Trebuchet MS"/>
              </a:rPr>
              <a:t>en</a:t>
            </a:r>
            <a:r>
              <a:rPr sz="3850" spc="-110" dirty="0">
                <a:latin typeface="Trebuchet MS"/>
                <a:cs typeface="Trebuchet MS"/>
              </a:rPr>
              <a:t> </a:t>
            </a:r>
            <a:r>
              <a:rPr sz="3850" spc="85" dirty="0">
                <a:latin typeface="Trebuchet MS"/>
                <a:cs typeface="Trebuchet MS"/>
              </a:rPr>
              <a:t>relaciones</a:t>
            </a:r>
            <a:r>
              <a:rPr sz="3850" spc="-110" dirty="0">
                <a:latin typeface="Trebuchet MS"/>
                <a:cs typeface="Trebuchet MS"/>
              </a:rPr>
              <a:t> </a:t>
            </a:r>
            <a:r>
              <a:rPr sz="3850" spc="165" dirty="0">
                <a:latin typeface="Trebuchet MS"/>
                <a:cs typeface="Trebuchet MS"/>
              </a:rPr>
              <a:t>de</a:t>
            </a:r>
            <a:r>
              <a:rPr sz="3850" spc="-110" dirty="0">
                <a:latin typeface="Trebuchet MS"/>
                <a:cs typeface="Trebuchet MS"/>
              </a:rPr>
              <a:t> </a:t>
            </a:r>
            <a:r>
              <a:rPr sz="3850" spc="100" dirty="0">
                <a:latin typeface="Trebuchet MS"/>
                <a:cs typeface="Trebuchet MS"/>
              </a:rPr>
              <a:t>equidad</a:t>
            </a:r>
            <a:r>
              <a:rPr sz="3850" spc="-114" dirty="0">
                <a:latin typeface="Trebuchet MS"/>
                <a:cs typeface="Trebuchet MS"/>
              </a:rPr>
              <a:t> </a:t>
            </a:r>
            <a:r>
              <a:rPr sz="3850" spc="65" dirty="0">
                <a:latin typeface="Trebuchet MS"/>
                <a:cs typeface="Trebuchet MS"/>
              </a:rPr>
              <a:t>educativa, </a:t>
            </a:r>
            <a:r>
              <a:rPr sz="3850" spc="70" dirty="0">
                <a:latin typeface="Trebuchet MS"/>
                <a:cs typeface="Trebuchet MS"/>
              </a:rPr>
              <a:t> </a:t>
            </a:r>
            <a:r>
              <a:rPr sz="3850" spc="-80" dirty="0">
                <a:latin typeface="Trebuchet MS"/>
                <a:cs typeface="Trebuchet MS"/>
              </a:rPr>
              <a:t>la </a:t>
            </a:r>
            <a:r>
              <a:rPr sz="3850" spc="75" dirty="0">
                <a:latin typeface="Trebuchet MS"/>
                <a:cs typeface="Trebuchet MS"/>
              </a:rPr>
              <a:t>igualdad </a:t>
            </a:r>
            <a:r>
              <a:rPr sz="3850" spc="150" dirty="0">
                <a:latin typeface="Trebuchet MS"/>
                <a:cs typeface="Trebuchet MS"/>
              </a:rPr>
              <a:t>sustantiva </a:t>
            </a:r>
            <a:r>
              <a:rPr sz="3850" spc="240" dirty="0">
                <a:latin typeface="Trebuchet MS"/>
                <a:cs typeface="Trebuchet MS"/>
              </a:rPr>
              <a:t>y </a:t>
            </a:r>
            <a:r>
              <a:rPr sz="3850" spc="-85" dirty="0">
                <a:latin typeface="Trebuchet MS"/>
                <a:cs typeface="Trebuchet MS"/>
              </a:rPr>
              <a:t>la </a:t>
            </a:r>
            <a:r>
              <a:rPr sz="3850" spc="45" dirty="0">
                <a:latin typeface="Trebuchet MS"/>
                <a:cs typeface="Trebuchet MS"/>
              </a:rPr>
              <a:t>interculturalidad </a:t>
            </a:r>
            <a:r>
              <a:rPr sz="3850" spc="50" dirty="0">
                <a:latin typeface="Trebuchet MS"/>
                <a:cs typeface="Trebuchet MS"/>
              </a:rPr>
              <a:t> </a:t>
            </a:r>
            <a:r>
              <a:rPr sz="3850" spc="-15" dirty="0">
                <a:latin typeface="Trebuchet MS"/>
                <a:cs typeface="Trebuchet MS"/>
              </a:rPr>
              <a:t>crítica.</a:t>
            </a:r>
            <a:endParaRPr sz="385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469" y="356139"/>
            <a:ext cx="1933574" cy="122872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22658" y="254442"/>
            <a:ext cx="1076324" cy="15620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3469" y="9047693"/>
            <a:ext cx="866774" cy="94297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4101" y="9256177"/>
            <a:ext cx="2400299" cy="65722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62197" y="8901662"/>
            <a:ext cx="4029074" cy="109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2233" y="3317197"/>
            <a:ext cx="800100" cy="1209040"/>
            <a:chOff x="2612233" y="3317197"/>
            <a:chExt cx="800100" cy="1209040"/>
          </a:xfrm>
        </p:grpSpPr>
        <p:sp>
          <p:nvSpPr>
            <p:cNvPr id="3" name="object 3"/>
            <p:cNvSpPr/>
            <p:nvPr/>
          </p:nvSpPr>
          <p:spPr>
            <a:xfrm>
              <a:off x="2612233" y="3317197"/>
              <a:ext cx="800100" cy="1209040"/>
            </a:xfrm>
            <a:custGeom>
              <a:avLst/>
              <a:gdLst/>
              <a:ahLst/>
              <a:cxnLst/>
              <a:rect l="l" t="t" r="r" b="b"/>
              <a:pathLst>
                <a:path w="800100" h="1209039">
                  <a:moveTo>
                    <a:pt x="399989" y="1208956"/>
                  </a:moveTo>
                  <a:lnTo>
                    <a:pt x="337491" y="1113672"/>
                  </a:lnTo>
                  <a:lnTo>
                    <a:pt x="199994" y="887469"/>
                  </a:lnTo>
                  <a:lnTo>
                    <a:pt x="62498" y="619822"/>
                  </a:lnTo>
                  <a:lnTo>
                    <a:pt x="0" y="400207"/>
                  </a:lnTo>
                  <a:lnTo>
                    <a:pt x="2691" y="353536"/>
                  </a:lnTo>
                  <a:lnTo>
                    <a:pt x="10564" y="308445"/>
                  </a:lnTo>
                  <a:lnTo>
                    <a:pt x="23319" y="265236"/>
                  </a:lnTo>
                  <a:lnTo>
                    <a:pt x="40656" y="224208"/>
                  </a:lnTo>
                  <a:lnTo>
                    <a:pt x="62274" y="185663"/>
                  </a:lnTo>
                  <a:lnTo>
                    <a:pt x="87874" y="149900"/>
                  </a:lnTo>
                  <a:lnTo>
                    <a:pt x="117156" y="117220"/>
                  </a:lnTo>
                  <a:lnTo>
                    <a:pt x="149818" y="87922"/>
                  </a:lnTo>
                  <a:lnTo>
                    <a:pt x="185562" y="62308"/>
                  </a:lnTo>
                  <a:lnTo>
                    <a:pt x="224086" y="40678"/>
                  </a:lnTo>
                  <a:lnTo>
                    <a:pt x="265091" y="23332"/>
                  </a:lnTo>
                  <a:lnTo>
                    <a:pt x="308277" y="10570"/>
                  </a:lnTo>
                  <a:lnTo>
                    <a:pt x="353343" y="2692"/>
                  </a:lnTo>
                  <a:lnTo>
                    <a:pt x="399989" y="0"/>
                  </a:lnTo>
                  <a:lnTo>
                    <a:pt x="446635" y="2692"/>
                  </a:lnTo>
                  <a:lnTo>
                    <a:pt x="491701" y="10570"/>
                  </a:lnTo>
                  <a:lnTo>
                    <a:pt x="534887" y="23332"/>
                  </a:lnTo>
                  <a:lnTo>
                    <a:pt x="575892" y="40678"/>
                  </a:lnTo>
                  <a:lnTo>
                    <a:pt x="614417" y="62308"/>
                  </a:lnTo>
                  <a:lnTo>
                    <a:pt x="650160" y="87922"/>
                  </a:lnTo>
                  <a:lnTo>
                    <a:pt x="682822" y="117220"/>
                  </a:lnTo>
                  <a:lnTo>
                    <a:pt x="712104" y="149900"/>
                  </a:lnTo>
                  <a:lnTo>
                    <a:pt x="737704" y="185663"/>
                  </a:lnTo>
                  <a:lnTo>
                    <a:pt x="759322" y="224208"/>
                  </a:lnTo>
                  <a:lnTo>
                    <a:pt x="776659" y="265236"/>
                  </a:lnTo>
                  <a:lnTo>
                    <a:pt x="789414" y="308445"/>
                  </a:lnTo>
                  <a:lnTo>
                    <a:pt x="797288" y="353536"/>
                  </a:lnTo>
                  <a:lnTo>
                    <a:pt x="799979" y="400207"/>
                  </a:lnTo>
                  <a:lnTo>
                    <a:pt x="737480" y="619822"/>
                  </a:lnTo>
                  <a:lnTo>
                    <a:pt x="599984" y="887469"/>
                  </a:lnTo>
                  <a:lnTo>
                    <a:pt x="462487" y="1113672"/>
                  </a:lnTo>
                  <a:lnTo>
                    <a:pt x="399989" y="1208956"/>
                  </a:lnTo>
                  <a:close/>
                </a:path>
              </a:pathLst>
            </a:custGeom>
            <a:solidFill>
              <a:srgbClr val="4E7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0565" y="350062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57" y="383523"/>
                  </a:moveTo>
                  <a:lnTo>
                    <a:pt x="145076" y="377775"/>
                  </a:lnTo>
                  <a:lnTo>
                    <a:pt x="101309" y="360882"/>
                  </a:lnTo>
                  <a:lnTo>
                    <a:pt x="62955" y="333856"/>
                  </a:lnTo>
                  <a:lnTo>
                    <a:pt x="32299" y="298299"/>
                  </a:lnTo>
                  <a:lnTo>
                    <a:pt x="11198" y="256354"/>
                  </a:lnTo>
                  <a:lnTo>
                    <a:pt x="920" y="210558"/>
                  </a:lnTo>
                  <a:lnTo>
                    <a:pt x="0" y="191761"/>
                  </a:lnTo>
                  <a:lnTo>
                    <a:pt x="230" y="182341"/>
                  </a:lnTo>
                  <a:lnTo>
                    <a:pt x="8250" y="136095"/>
                  </a:lnTo>
                  <a:lnTo>
                    <a:pt x="27260" y="93185"/>
                  </a:lnTo>
                  <a:lnTo>
                    <a:pt x="56135" y="56165"/>
                  </a:lnTo>
                  <a:lnTo>
                    <a:pt x="93134" y="27275"/>
                  </a:lnTo>
                  <a:lnTo>
                    <a:pt x="136021" y="8255"/>
                  </a:lnTo>
                  <a:lnTo>
                    <a:pt x="182241" y="230"/>
                  </a:lnTo>
                  <a:lnTo>
                    <a:pt x="191657" y="0"/>
                  </a:lnTo>
                  <a:lnTo>
                    <a:pt x="201072" y="230"/>
                  </a:lnTo>
                  <a:lnTo>
                    <a:pt x="247292" y="8255"/>
                  </a:lnTo>
                  <a:lnTo>
                    <a:pt x="290179" y="27275"/>
                  </a:lnTo>
                  <a:lnTo>
                    <a:pt x="327179" y="56165"/>
                  </a:lnTo>
                  <a:lnTo>
                    <a:pt x="356053" y="93185"/>
                  </a:lnTo>
                  <a:lnTo>
                    <a:pt x="375063" y="136095"/>
                  </a:lnTo>
                  <a:lnTo>
                    <a:pt x="383084" y="182341"/>
                  </a:lnTo>
                  <a:lnTo>
                    <a:pt x="383314" y="191761"/>
                  </a:lnTo>
                  <a:lnTo>
                    <a:pt x="383084" y="201182"/>
                  </a:lnTo>
                  <a:lnTo>
                    <a:pt x="375063" y="247428"/>
                  </a:lnTo>
                  <a:lnTo>
                    <a:pt x="356053" y="290338"/>
                  </a:lnTo>
                  <a:lnTo>
                    <a:pt x="327179" y="327358"/>
                  </a:lnTo>
                  <a:lnTo>
                    <a:pt x="290179" y="356248"/>
                  </a:lnTo>
                  <a:lnTo>
                    <a:pt x="247292" y="375268"/>
                  </a:lnTo>
                  <a:lnTo>
                    <a:pt x="201072" y="383293"/>
                  </a:lnTo>
                  <a:lnTo>
                    <a:pt x="191657" y="383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1208" y="4060874"/>
            <a:ext cx="86219" cy="16337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30562" y="4103289"/>
            <a:ext cx="3818254" cy="3328035"/>
            <a:chOff x="1030562" y="4103289"/>
            <a:chExt cx="3818254" cy="33280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562" y="4636255"/>
              <a:ext cx="162610" cy="930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869" y="4103289"/>
              <a:ext cx="3791389" cy="33257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57858" y="7344517"/>
              <a:ext cx="2472055" cy="86360"/>
            </a:xfrm>
            <a:custGeom>
              <a:avLst/>
              <a:gdLst/>
              <a:ahLst/>
              <a:cxnLst/>
              <a:rect l="l" t="t" r="r" b="b"/>
              <a:pathLst>
                <a:path w="2472054" h="86359">
                  <a:moveTo>
                    <a:pt x="2428631" y="86266"/>
                  </a:moveTo>
                  <a:lnTo>
                    <a:pt x="43109" y="86266"/>
                  </a:lnTo>
                  <a:lnTo>
                    <a:pt x="26331" y="82876"/>
                  </a:lnTo>
                  <a:lnTo>
                    <a:pt x="12627" y="73631"/>
                  </a:lnTo>
                  <a:lnTo>
                    <a:pt x="3388" y="59921"/>
                  </a:lnTo>
                  <a:lnTo>
                    <a:pt x="0" y="43133"/>
                  </a:lnTo>
                  <a:lnTo>
                    <a:pt x="3388" y="26341"/>
                  </a:lnTo>
                  <a:lnTo>
                    <a:pt x="12627" y="12631"/>
                  </a:lnTo>
                  <a:lnTo>
                    <a:pt x="26331" y="3388"/>
                  </a:lnTo>
                  <a:lnTo>
                    <a:pt x="43109" y="0"/>
                  </a:lnTo>
                  <a:lnTo>
                    <a:pt x="2428631" y="0"/>
                  </a:lnTo>
                  <a:lnTo>
                    <a:pt x="2445413" y="3388"/>
                  </a:lnTo>
                  <a:lnTo>
                    <a:pt x="2459116" y="12631"/>
                  </a:lnTo>
                  <a:lnTo>
                    <a:pt x="2468354" y="26341"/>
                  </a:lnTo>
                  <a:lnTo>
                    <a:pt x="2471741" y="43133"/>
                  </a:lnTo>
                  <a:lnTo>
                    <a:pt x="2468354" y="59921"/>
                  </a:lnTo>
                  <a:lnTo>
                    <a:pt x="2459116" y="73631"/>
                  </a:lnTo>
                  <a:lnTo>
                    <a:pt x="2445413" y="82876"/>
                  </a:lnTo>
                  <a:lnTo>
                    <a:pt x="2428631" y="86266"/>
                  </a:lnTo>
                  <a:close/>
                </a:path>
              </a:pathLst>
            </a:custGeom>
            <a:solidFill>
              <a:srgbClr val="E67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63968" y="508031"/>
            <a:ext cx="8760460" cy="829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0" spc="430" dirty="0"/>
              <a:t>C</a:t>
            </a:r>
            <a:r>
              <a:rPr sz="5250" spc="240" dirty="0"/>
              <a:t>U</a:t>
            </a:r>
            <a:r>
              <a:rPr sz="5250" spc="190" dirty="0"/>
              <a:t>R</a:t>
            </a:r>
            <a:r>
              <a:rPr sz="5250" spc="150" dirty="0"/>
              <a:t>S</a:t>
            </a:r>
            <a:r>
              <a:rPr sz="5250" spc="345" dirty="0"/>
              <a:t>O</a:t>
            </a:r>
            <a:r>
              <a:rPr sz="5250" spc="45" dirty="0"/>
              <a:t>S</a:t>
            </a:r>
            <a:r>
              <a:rPr sz="5250" spc="-459" dirty="0"/>
              <a:t> </a:t>
            </a:r>
            <a:r>
              <a:rPr sz="5250" spc="150" dirty="0"/>
              <a:t>S</a:t>
            </a:r>
            <a:r>
              <a:rPr sz="5250" spc="240" dirty="0"/>
              <a:t>U</a:t>
            </a:r>
            <a:r>
              <a:rPr sz="5250" spc="45" dirty="0"/>
              <a:t>B</a:t>
            </a:r>
            <a:r>
              <a:rPr sz="5250" spc="150" dirty="0"/>
              <a:t>S</a:t>
            </a:r>
            <a:r>
              <a:rPr sz="5250" spc="-509" dirty="0"/>
              <a:t>E</a:t>
            </a:r>
            <a:r>
              <a:rPr sz="5250" spc="430" dirty="0"/>
              <a:t>C</a:t>
            </a:r>
            <a:r>
              <a:rPr sz="5250" spc="240" dirty="0"/>
              <a:t>U</a:t>
            </a:r>
            <a:r>
              <a:rPr sz="5250" spc="-509" dirty="0"/>
              <a:t>E</a:t>
            </a:r>
            <a:r>
              <a:rPr sz="5250" spc="635" dirty="0"/>
              <a:t>N</a:t>
            </a:r>
            <a:r>
              <a:rPr sz="5250" spc="270" dirty="0"/>
              <a:t>T</a:t>
            </a:r>
            <a:r>
              <a:rPr sz="5250" spc="-509" dirty="0"/>
              <a:t>E</a:t>
            </a:r>
            <a:r>
              <a:rPr sz="5250" spc="45" dirty="0"/>
              <a:t>S</a:t>
            </a:r>
            <a:endParaRPr sz="5250"/>
          </a:p>
        </p:txBody>
      </p:sp>
      <p:sp>
        <p:nvSpPr>
          <p:cNvPr id="11" name="object 11"/>
          <p:cNvSpPr txBox="1"/>
          <p:nvPr/>
        </p:nvSpPr>
        <p:spPr>
          <a:xfrm>
            <a:off x="5443218" y="1835930"/>
            <a:ext cx="12262485" cy="662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5000"/>
              </a:lnSpc>
              <a:spcBef>
                <a:spcPts val="95"/>
              </a:spcBef>
            </a:pPr>
            <a:r>
              <a:rPr sz="3850" b="1" spc="15" dirty="0">
                <a:latin typeface="Arial"/>
                <a:cs typeface="Arial"/>
              </a:rPr>
              <a:t>Filosofía </a:t>
            </a:r>
            <a:r>
              <a:rPr sz="3850" b="1" spc="110" dirty="0">
                <a:latin typeface="Arial"/>
                <a:cs typeface="Arial"/>
              </a:rPr>
              <a:t>y </a:t>
            </a:r>
            <a:r>
              <a:rPr sz="3850" b="1" spc="-5" dirty="0">
                <a:latin typeface="Arial"/>
                <a:cs typeface="Arial"/>
              </a:rPr>
              <a:t>sociología </a:t>
            </a:r>
            <a:r>
              <a:rPr sz="3850" b="1" spc="105" dirty="0">
                <a:latin typeface="Arial"/>
                <a:cs typeface="Arial"/>
              </a:rPr>
              <a:t>de </a:t>
            </a:r>
            <a:r>
              <a:rPr sz="3850" b="1" spc="70" dirty="0">
                <a:latin typeface="Arial"/>
                <a:cs typeface="Arial"/>
              </a:rPr>
              <a:t>la </a:t>
            </a:r>
            <a:r>
              <a:rPr sz="3850" b="1" spc="30" dirty="0">
                <a:latin typeface="Arial"/>
                <a:cs typeface="Arial"/>
              </a:rPr>
              <a:t>educación. </a:t>
            </a:r>
            <a:r>
              <a:rPr sz="3850" spc="10" dirty="0">
                <a:latin typeface="Lucida Sans Unicode"/>
                <a:cs typeface="Lucida Sans Unicode"/>
              </a:rPr>
              <a:t>se </a:t>
            </a:r>
            <a:r>
              <a:rPr sz="3850" spc="95" dirty="0">
                <a:latin typeface="Lucida Sans Unicode"/>
                <a:cs typeface="Lucida Sans Unicode"/>
              </a:rPr>
              <a:t>fortalece </a:t>
            </a:r>
            <a:r>
              <a:rPr sz="3850" spc="100" dirty="0">
                <a:latin typeface="Lucida Sans Unicode"/>
                <a:cs typeface="Lucida Sans Unicode"/>
              </a:rPr>
              <a:t> </a:t>
            </a:r>
            <a:r>
              <a:rPr sz="3850" spc="-180" dirty="0">
                <a:latin typeface="Lucida Sans Unicode"/>
                <a:cs typeface="Lucida Sans Unicode"/>
              </a:rPr>
              <a:t>el </a:t>
            </a:r>
            <a:r>
              <a:rPr sz="3850" spc="-60" dirty="0">
                <a:latin typeface="Lucida Sans Unicode"/>
                <a:cs typeface="Lucida Sans Unicode"/>
              </a:rPr>
              <a:t>desarrollo </a:t>
            </a:r>
            <a:r>
              <a:rPr sz="3850" spc="-145" dirty="0">
                <a:latin typeface="Lucida Sans Unicode"/>
                <a:cs typeface="Lucida Sans Unicode"/>
              </a:rPr>
              <a:t>del </a:t>
            </a:r>
            <a:r>
              <a:rPr sz="3850" spc="-60" dirty="0">
                <a:latin typeface="Lucida Sans Unicode"/>
                <a:cs typeface="Lucida Sans Unicode"/>
              </a:rPr>
              <a:t>pensamiento </a:t>
            </a:r>
            <a:r>
              <a:rPr sz="3850" spc="10" dirty="0">
                <a:latin typeface="Lucida Sans Unicode"/>
                <a:cs typeface="Lucida Sans Unicode"/>
              </a:rPr>
              <a:t>crítico </a:t>
            </a:r>
            <a:r>
              <a:rPr sz="3850" spc="125" dirty="0">
                <a:latin typeface="Lucida Sans Unicode"/>
                <a:cs typeface="Lucida Sans Unicode"/>
              </a:rPr>
              <a:t>y </a:t>
            </a:r>
            <a:r>
              <a:rPr sz="3850" spc="10" dirty="0">
                <a:latin typeface="Lucida Sans Unicode"/>
                <a:cs typeface="Lucida Sans Unicode"/>
              </a:rPr>
              <a:t>se </a:t>
            </a:r>
            <a:r>
              <a:rPr sz="3850" spc="-15" dirty="0">
                <a:latin typeface="Lucida Sans Unicode"/>
                <a:cs typeface="Lucida Sans Unicode"/>
              </a:rPr>
              <a:t>contribuye </a:t>
            </a:r>
            <a:r>
              <a:rPr sz="3850" spc="-1205" dirty="0">
                <a:latin typeface="Lucida Sans Unicode"/>
                <a:cs typeface="Lucida Sans Unicode"/>
              </a:rPr>
              <a:t> </a:t>
            </a:r>
            <a:r>
              <a:rPr sz="3850" spc="-125" dirty="0">
                <a:latin typeface="Lucida Sans Unicode"/>
                <a:cs typeface="Lucida Sans Unicode"/>
              </a:rPr>
              <a:t>al</a:t>
            </a:r>
            <a:r>
              <a:rPr sz="3850" spc="-170" dirty="0">
                <a:latin typeface="Lucida Sans Unicode"/>
                <a:cs typeface="Lucida Sans Unicode"/>
              </a:rPr>
              <a:t> </a:t>
            </a:r>
            <a:r>
              <a:rPr sz="3850" spc="-55" dirty="0">
                <a:latin typeface="Lucida Sans Unicode"/>
                <a:cs typeface="Lucida Sans Unicode"/>
              </a:rPr>
              <a:t>desarrollo</a:t>
            </a:r>
            <a:r>
              <a:rPr sz="3850" spc="-165" dirty="0">
                <a:latin typeface="Lucida Sans Unicode"/>
                <a:cs typeface="Lucida Sans Unicode"/>
              </a:rPr>
              <a:t> </a:t>
            </a:r>
            <a:r>
              <a:rPr sz="3850" spc="5" dirty="0">
                <a:latin typeface="Lucida Sans Unicode"/>
                <a:cs typeface="Lucida Sans Unicode"/>
              </a:rPr>
              <a:t>de</a:t>
            </a:r>
            <a:r>
              <a:rPr sz="3850" spc="-165" dirty="0">
                <a:latin typeface="Lucida Sans Unicode"/>
                <a:cs typeface="Lucida Sans Unicode"/>
              </a:rPr>
              <a:t> </a:t>
            </a:r>
            <a:r>
              <a:rPr sz="3850" spc="-125" dirty="0">
                <a:latin typeface="Lucida Sans Unicode"/>
                <a:cs typeface="Lucida Sans Unicode"/>
              </a:rPr>
              <a:t>la</a:t>
            </a:r>
            <a:r>
              <a:rPr sz="3850" spc="-165" dirty="0">
                <a:latin typeface="Lucida Sans Unicode"/>
                <a:cs typeface="Lucida Sans Unicode"/>
              </a:rPr>
              <a:t> </a:t>
            </a:r>
            <a:r>
              <a:rPr sz="3850" spc="50" dirty="0">
                <a:latin typeface="Lucida Sans Unicode"/>
                <a:cs typeface="Lucida Sans Unicode"/>
              </a:rPr>
              <a:t>capacidad</a:t>
            </a:r>
            <a:r>
              <a:rPr sz="3850" spc="-170" dirty="0">
                <a:latin typeface="Lucida Sans Unicode"/>
                <a:cs typeface="Lucida Sans Unicode"/>
              </a:rPr>
              <a:t> </a:t>
            </a:r>
            <a:r>
              <a:rPr sz="3850" spc="5" dirty="0">
                <a:latin typeface="Lucida Sans Unicode"/>
                <a:cs typeface="Lucida Sans Unicode"/>
              </a:rPr>
              <a:t>de</a:t>
            </a:r>
            <a:r>
              <a:rPr sz="3850" spc="-165" dirty="0">
                <a:latin typeface="Lucida Sans Unicode"/>
                <a:cs typeface="Lucida Sans Unicode"/>
              </a:rPr>
              <a:t> </a:t>
            </a:r>
            <a:r>
              <a:rPr sz="3850" spc="-50" dirty="0">
                <a:latin typeface="Lucida Sans Unicode"/>
                <a:cs typeface="Lucida Sans Unicode"/>
              </a:rPr>
              <a:t>agencia,</a:t>
            </a:r>
            <a:r>
              <a:rPr sz="3850" spc="-165" dirty="0">
                <a:latin typeface="Lucida Sans Unicode"/>
                <a:cs typeface="Lucida Sans Unicode"/>
              </a:rPr>
              <a:t> </a:t>
            </a:r>
            <a:r>
              <a:rPr sz="3850" spc="-35" dirty="0">
                <a:latin typeface="Lucida Sans Unicode"/>
                <a:cs typeface="Lucida Sans Unicode"/>
              </a:rPr>
              <a:t>mediante</a:t>
            </a:r>
            <a:r>
              <a:rPr sz="3850" spc="-165" dirty="0">
                <a:latin typeface="Lucida Sans Unicode"/>
                <a:cs typeface="Lucida Sans Unicode"/>
              </a:rPr>
              <a:t> </a:t>
            </a:r>
            <a:r>
              <a:rPr sz="3850" spc="-125" dirty="0">
                <a:latin typeface="Lucida Sans Unicode"/>
                <a:cs typeface="Lucida Sans Unicode"/>
              </a:rPr>
              <a:t>la </a:t>
            </a:r>
            <a:r>
              <a:rPr sz="3850" spc="-1205" dirty="0">
                <a:latin typeface="Lucida Sans Unicode"/>
                <a:cs typeface="Lucida Sans Unicode"/>
              </a:rPr>
              <a:t> </a:t>
            </a:r>
            <a:r>
              <a:rPr sz="3850" spc="-55" dirty="0">
                <a:latin typeface="Lucida Sans Unicode"/>
                <a:cs typeface="Lucida Sans Unicode"/>
              </a:rPr>
              <a:t>argumentación, </a:t>
            </a:r>
            <a:r>
              <a:rPr sz="3850" spc="-10" dirty="0">
                <a:latin typeface="Lucida Sans Unicode"/>
                <a:cs typeface="Lucida Sans Unicode"/>
              </a:rPr>
              <a:t>desde </a:t>
            </a:r>
            <a:r>
              <a:rPr sz="3850" spc="-105" dirty="0">
                <a:latin typeface="Lucida Sans Unicode"/>
                <a:cs typeface="Lucida Sans Unicode"/>
              </a:rPr>
              <a:t>una </a:t>
            </a:r>
            <a:r>
              <a:rPr sz="3850" spc="-180" dirty="0">
                <a:latin typeface="Lucida Sans Unicode"/>
                <a:cs typeface="Lucida Sans Unicode"/>
              </a:rPr>
              <a:t>visión </a:t>
            </a:r>
            <a:r>
              <a:rPr sz="3850" spc="-145" dirty="0">
                <a:latin typeface="Lucida Sans Unicode"/>
                <a:cs typeface="Lucida Sans Unicode"/>
              </a:rPr>
              <a:t>del </a:t>
            </a:r>
            <a:r>
              <a:rPr sz="3850" spc="-60" dirty="0">
                <a:latin typeface="Lucida Sans Unicode"/>
                <a:cs typeface="Lucida Sans Unicode"/>
              </a:rPr>
              <a:t>pensamiento </a:t>
            </a:r>
            <a:r>
              <a:rPr sz="3850" spc="-55" dirty="0">
                <a:latin typeface="Lucida Sans Unicode"/>
                <a:cs typeface="Lucida Sans Unicode"/>
              </a:rPr>
              <a:t> </a:t>
            </a:r>
            <a:r>
              <a:rPr sz="3850" spc="-70" dirty="0">
                <a:latin typeface="Lucida Sans Unicode"/>
                <a:cs typeface="Lucida Sans Unicode"/>
              </a:rPr>
              <a:t>latinoamericano, </a:t>
            </a:r>
            <a:r>
              <a:rPr sz="3850" spc="5" dirty="0">
                <a:latin typeface="Lucida Sans Unicode"/>
                <a:cs typeface="Lucida Sans Unicode"/>
              </a:rPr>
              <a:t>de </a:t>
            </a:r>
            <a:r>
              <a:rPr sz="3850" spc="-100" dirty="0">
                <a:latin typeface="Lucida Sans Unicode"/>
                <a:cs typeface="Lucida Sans Unicode"/>
              </a:rPr>
              <a:t>las </a:t>
            </a:r>
            <a:r>
              <a:rPr sz="3850" spc="-20" dirty="0">
                <a:latin typeface="Lucida Sans Unicode"/>
                <a:cs typeface="Lucida Sans Unicode"/>
              </a:rPr>
              <a:t>consecuencias </a:t>
            </a:r>
            <a:r>
              <a:rPr sz="3850" spc="5" dirty="0">
                <a:latin typeface="Lucida Sans Unicode"/>
                <a:cs typeface="Lucida Sans Unicode"/>
              </a:rPr>
              <a:t>de </a:t>
            </a:r>
            <a:r>
              <a:rPr sz="3850" spc="-125" dirty="0">
                <a:latin typeface="Lucida Sans Unicode"/>
                <a:cs typeface="Lucida Sans Unicode"/>
              </a:rPr>
              <a:t>la </a:t>
            </a:r>
            <a:r>
              <a:rPr sz="3850" spc="-120" dirty="0">
                <a:latin typeface="Lucida Sans Unicode"/>
                <a:cs typeface="Lucida Sans Unicode"/>
              </a:rPr>
              <a:t> </a:t>
            </a:r>
            <a:r>
              <a:rPr sz="3850" spc="-140" dirty="0">
                <a:latin typeface="Lucida Sans Unicode"/>
                <a:cs typeface="Lucida Sans Unicode"/>
              </a:rPr>
              <a:t>globalización</a:t>
            </a:r>
            <a:r>
              <a:rPr sz="3850" spc="10" dirty="0">
                <a:latin typeface="Lucida Sans Unicode"/>
                <a:cs typeface="Lucida Sans Unicode"/>
              </a:rPr>
              <a:t> </a:t>
            </a:r>
            <a:r>
              <a:rPr sz="3850" spc="-90" dirty="0">
                <a:latin typeface="Lucida Sans Unicode"/>
                <a:cs typeface="Lucida Sans Unicode"/>
              </a:rPr>
              <a:t>en</a:t>
            </a:r>
            <a:r>
              <a:rPr sz="3850" spc="15" dirty="0">
                <a:latin typeface="Lucida Sans Unicode"/>
                <a:cs typeface="Lucida Sans Unicode"/>
              </a:rPr>
              <a:t> </a:t>
            </a:r>
            <a:r>
              <a:rPr sz="3850" spc="-180" dirty="0">
                <a:latin typeface="Lucida Sans Unicode"/>
                <a:cs typeface="Lucida Sans Unicode"/>
              </a:rPr>
              <a:t>el</a:t>
            </a:r>
            <a:r>
              <a:rPr sz="3850" spc="15" dirty="0">
                <a:latin typeface="Lucida Sans Unicode"/>
                <a:cs typeface="Lucida Sans Unicode"/>
              </a:rPr>
              <a:t> </a:t>
            </a:r>
            <a:r>
              <a:rPr sz="3850" spc="-40" dirty="0">
                <a:latin typeface="Lucida Sans Unicode"/>
                <a:cs typeface="Lucida Sans Unicode"/>
              </a:rPr>
              <a:t>ámbito</a:t>
            </a:r>
            <a:r>
              <a:rPr sz="3850" spc="15" dirty="0">
                <a:latin typeface="Lucida Sans Unicode"/>
                <a:cs typeface="Lucida Sans Unicode"/>
              </a:rPr>
              <a:t> </a:t>
            </a:r>
            <a:r>
              <a:rPr sz="3850" spc="-95" dirty="0">
                <a:latin typeface="Lucida Sans Unicode"/>
                <a:cs typeface="Lucida Sans Unicode"/>
              </a:rPr>
              <a:t>nacional</a:t>
            </a:r>
            <a:r>
              <a:rPr sz="3850" spc="15" dirty="0">
                <a:latin typeface="Lucida Sans Unicode"/>
                <a:cs typeface="Lucida Sans Unicode"/>
              </a:rPr>
              <a:t> </a:t>
            </a:r>
            <a:r>
              <a:rPr sz="3850" spc="75" dirty="0">
                <a:latin typeface="Lucida Sans Unicode"/>
                <a:cs typeface="Lucida Sans Unicode"/>
              </a:rPr>
              <a:t>e</a:t>
            </a:r>
            <a:r>
              <a:rPr sz="3850" spc="10" dirty="0">
                <a:latin typeface="Lucida Sans Unicode"/>
                <a:cs typeface="Lucida Sans Unicode"/>
              </a:rPr>
              <a:t> </a:t>
            </a:r>
            <a:r>
              <a:rPr sz="3850" spc="-90" dirty="0">
                <a:latin typeface="Lucida Sans Unicode"/>
                <a:cs typeface="Lucida Sans Unicode"/>
              </a:rPr>
              <a:t>internacional, </a:t>
            </a:r>
            <a:r>
              <a:rPr sz="3850" spc="-85" dirty="0">
                <a:latin typeface="Lucida Sans Unicode"/>
                <a:cs typeface="Lucida Sans Unicode"/>
              </a:rPr>
              <a:t> </a:t>
            </a:r>
            <a:r>
              <a:rPr sz="3850" spc="-100" dirty="0">
                <a:latin typeface="Lucida Sans Unicode"/>
                <a:cs typeface="Lucida Sans Unicode"/>
              </a:rPr>
              <a:t>las </a:t>
            </a:r>
            <a:r>
              <a:rPr sz="3850" spc="-90" dirty="0">
                <a:latin typeface="Lucida Sans Unicode"/>
                <a:cs typeface="Lucida Sans Unicode"/>
              </a:rPr>
              <a:t>cuales, </a:t>
            </a:r>
            <a:r>
              <a:rPr sz="3850" spc="-105" dirty="0">
                <a:latin typeface="Lucida Sans Unicode"/>
                <a:cs typeface="Lucida Sans Unicode"/>
              </a:rPr>
              <a:t>han </a:t>
            </a:r>
            <a:r>
              <a:rPr sz="3850" spc="-70" dirty="0">
                <a:latin typeface="Lucida Sans Unicode"/>
                <a:cs typeface="Lucida Sans Unicode"/>
              </a:rPr>
              <a:t>profundizado </a:t>
            </a:r>
            <a:r>
              <a:rPr sz="3850" spc="-105" dirty="0">
                <a:latin typeface="Lucida Sans Unicode"/>
                <a:cs typeface="Lucida Sans Unicode"/>
              </a:rPr>
              <a:t>las </a:t>
            </a:r>
            <a:r>
              <a:rPr sz="3850" spc="-75" dirty="0">
                <a:latin typeface="Lucida Sans Unicode"/>
                <a:cs typeface="Lucida Sans Unicode"/>
              </a:rPr>
              <a:t>desigualdades </a:t>
            </a:r>
            <a:r>
              <a:rPr sz="3850" spc="-90" dirty="0">
                <a:latin typeface="Lucida Sans Unicode"/>
                <a:cs typeface="Lucida Sans Unicode"/>
              </a:rPr>
              <a:t>en </a:t>
            </a:r>
            <a:r>
              <a:rPr sz="3850" spc="-125" dirty="0">
                <a:latin typeface="Lucida Sans Unicode"/>
                <a:cs typeface="Lucida Sans Unicode"/>
              </a:rPr>
              <a:t>la </a:t>
            </a:r>
            <a:r>
              <a:rPr sz="3850" spc="-120" dirty="0">
                <a:latin typeface="Lucida Sans Unicode"/>
                <a:cs typeface="Lucida Sans Unicode"/>
              </a:rPr>
              <a:t> </a:t>
            </a:r>
            <a:r>
              <a:rPr sz="3850" spc="-100" dirty="0">
                <a:latin typeface="Lucida Sans Unicode"/>
                <a:cs typeface="Lucida Sans Unicode"/>
              </a:rPr>
              <a:t>economía, </a:t>
            </a:r>
            <a:r>
              <a:rPr sz="3850" spc="-125" dirty="0">
                <a:latin typeface="Lucida Sans Unicode"/>
                <a:cs typeface="Lucida Sans Unicode"/>
              </a:rPr>
              <a:t>la </a:t>
            </a:r>
            <a:r>
              <a:rPr sz="3850" spc="-80" dirty="0">
                <a:latin typeface="Lucida Sans Unicode"/>
                <a:cs typeface="Lucida Sans Unicode"/>
              </a:rPr>
              <a:t>política </a:t>
            </a:r>
            <a:r>
              <a:rPr sz="3850" spc="125" dirty="0">
                <a:latin typeface="Lucida Sans Unicode"/>
                <a:cs typeface="Lucida Sans Unicode"/>
              </a:rPr>
              <a:t>y </a:t>
            </a:r>
            <a:r>
              <a:rPr sz="3850" spc="-125" dirty="0">
                <a:latin typeface="Lucida Sans Unicode"/>
                <a:cs typeface="Lucida Sans Unicode"/>
              </a:rPr>
              <a:t>la </a:t>
            </a:r>
            <a:r>
              <a:rPr sz="3850" spc="-65" dirty="0">
                <a:latin typeface="Lucida Sans Unicode"/>
                <a:cs typeface="Lucida Sans Unicode"/>
              </a:rPr>
              <a:t>educación, </a:t>
            </a:r>
            <a:r>
              <a:rPr sz="3850" spc="-95" dirty="0">
                <a:latin typeface="Lucida Sans Unicode"/>
                <a:cs typeface="Lucida Sans Unicode"/>
              </a:rPr>
              <a:t>debido </a:t>
            </a:r>
            <a:r>
              <a:rPr sz="3850" spc="190" dirty="0">
                <a:latin typeface="Lucida Sans Unicode"/>
                <a:cs typeface="Lucida Sans Unicode"/>
              </a:rPr>
              <a:t>a </a:t>
            </a:r>
            <a:r>
              <a:rPr sz="3850" spc="-100" dirty="0">
                <a:latin typeface="Lucida Sans Unicode"/>
                <a:cs typeface="Lucida Sans Unicode"/>
              </a:rPr>
              <a:t>las </a:t>
            </a:r>
            <a:r>
              <a:rPr sz="3850" spc="-95" dirty="0">
                <a:latin typeface="Lucida Sans Unicode"/>
                <a:cs typeface="Lucida Sans Unicode"/>
              </a:rPr>
              <a:t> </a:t>
            </a:r>
            <a:r>
              <a:rPr sz="3850" spc="-55" dirty="0">
                <a:latin typeface="Lucida Sans Unicode"/>
                <a:cs typeface="Lucida Sans Unicode"/>
              </a:rPr>
              <a:t>situaciones</a:t>
            </a:r>
            <a:r>
              <a:rPr sz="3850" spc="-170" dirty="0">
                <a:latin typeface="Lucida Sans Unicode"/>
                <a:cs typeface="Lucida Sans Unicode"/>
              </a:rPr>
              <a:t> </a:t>
            </a:r>
            <a:r>
              <a:rPr sz="3850" spc="5" dirty="0">
                <a:latin typeface="Lucida Sans Unicode"/>
                <a:cs typeface="Lucida Sans Unicode"/>
              </a:rPr>
              <a:t>de</a:t>
            </a:r>
            <a:r>
              <a:rPr sz="3850" spc="-165" dirty="0">
                <a:latin typeface="Lucida Sans Unicode"/>
                <a:cs typeface="Lucida Sans Unicode"/>
              </a:rPr>
              <a:t> </a:t>
            </a:r>
            <a:r>
              <a:rPr sz="3850" spc="-55" dirty="0">
                <a:latin typeface="Lucida Sans Unicode"/>
                <a:cs typeface="Lucida Sans Unicode"/>
              </a:rPr>
              <a:t>emergencia.</a:t>
            </a:r>
            <a:endParaRPr sz="3850">
              <a:latin typeface="Lucida Sans Unicode"/>
              <a:cs typeface="Lucida Sans Unicod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190500"/>
            <a:ext cx="1933574" cy="12287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30676" y="190500"/>
            <a:ext cx="1076324" cy="15620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9153526"/>
            <a:ext cx="866774" cy="9429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4101" y="9363076"/>
            <a:ext cx="2400299" cy="6572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877926" y="9077326"/>
            <a:ext cx="4029074" cy="109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97966"/>
            <a:ext cx="18288000" cy="8789035"/>
            <a:chOff x="0" y="1497966"/>
            <a:chExt cx="18288000" cy="8789035"/>
          </a:xfrm>
        </p:grpSpPr>
        <p:sp>
          <p:nvSpPr>
            <p:cNvPr id="3" name="object 3"/>
            <p:cNvSpPr/>
            <p:nvPr/>
          </p:nvSpPr>
          <p:spPr>
            <a:xfrm>
              <a:off x="0" y="6394131"/>
              <a:ext cx="18288000" cy="3893185"/>
            </a:xfrm>
            <a:custGeom>
              <a:avLst/>
              <a:gdLst/>
              <a:ahLst/>
              <a:cxnLst/>
              <a:rect l="l" t="t" r="r" b="b"/>
              <a:pathLst>
                <a:path w="18288000" h="3893184">
                  <a:moveTo>
                    <a:pt x="0" y="3892867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3892867"/>
                  </a:lnTo>
                  <a:lnTo>
                    <a:pt x="0" y="3892867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8626" y="1497966"/>
              <a:ext cx="15725775" cy="8305800"/>
            </a:xfrm>
            <a:custGeom>
              <a:avLst/>
              <a:gdLst/>
              <a:ahLst/>
              <a:cxnLst/>
              <a:rect l="l" t="t" r="r" b="b"/>
              <a:pathLst>
                <a:path w="15725775" h="8305800">
                  <a:moveTo>
                    <a:pt x="15384507" y="8305799"/>
                  </a:moveTo>
                  <a:lnTo>
                    <a:pt x="341183" y="8305799"/>
                  </a:lnTo>
                  <a:lnTo>
                    <a:pt x="294977" y="8302677"/>
                  </a:lnTo>
                  <a:lnTo>
                    <a:pt x="250633" y="8293584"/>
                  </a:lnTo>
                  <a:lnTo>
                    <a:pt x="208561" y="8278932"/>
                  </a:lnTo>
                  <a:lnTo>
                    <a:pt x="169173" y="8259132"/>
                  </a:lnTo>
                  <a:lnTo>
                    <a:pt x="132879" y="8234594"/>
                  </a:lnTo>
                  <a:lnTo>
                    <a:pt x="100092" y="8205729"/>
                  </a:lnTo>
                  <a:lnTo>
                    <a:pt x="71220" y="8172949"/>
                  </a:lnTo>
                  <a:lnTo>
                    <a:pt x="46677" y="8136664"/>
                  </a:lnTo>
                  <a:lnTo>
                    <a:pt x="26872" y="8097284"/>
                  </a:lnTo>
                  <a:lnTo>
                    <a:pt x="12217" y="8055222"/>
                  </a:lnTo>
                  <a:lnTo>
                    <a:pt x="3122" y="8010888"/>
                  </a:lnTo>
                  <a:lnTo>
                    <a:pt x="0" y="7964693"/>
                  </a:lnTo>
                  <a:lnTo>
                    <a:pt x="0" y="341106"/>
                  </a:lnTo>
                  <a:lnTo>
                    <a:pt x="3122" y="294910"/>
                  </a:lnTo>
                  <a:lnTo>
                    <a:pt x="12217" y="250576"/>
                  </a:lnTo>
                  <a:lnTo>
                    <a:pt x="26872" y="208514"/>
                  </a:lnTo>
                  <a:lnTo>
                    <a:pt x="46677" y="169135"/>
                  </a:lnTo>
                  <a:lnTo>
                    <a:pt x="71220" y="132849"/>
                  </a:lnTo>
                  <a:lnTo>
                    <a:pt x="100092" y="100069"/>
                  </a:lnTo>
                  <a:lnTo>
                    <a:pt x="132879" y="71204"/>
                  </a:lnTo>
                  <a:lnTo>
                    <a:pt x="169173" y="46666"/>
                  </a:lnTo>
                  <a:lnTo>
                    <a:pt x="208561" y="26866"/>
                  </a:lnTo>
                  <a:lnTo>
                    <a:pt x="250633" y="12214"/>
                  </a:lnTo>
                  <a:lnTo>
                    <a:pt x="294977" y="3122"/>
                  </a:lnTo>
                  <a:lnTo>
                    <a:pt x="341183" y="0"/>
                  </a:lnTo>
                  <a:lnTo>
                    <a:pt x="15384507" y="0"/>
                  </a:lnTo>
                  <a:lnTo>
                    <a:pt x="15430713" y="3122"/>
                  </a:lnTo>
                  <a:lnTo>
                    <a:pt x="15475057" y="12214"/>
                  </a:lnTo>
                  <a:lnTo>
                    <a:pt x="15517129" y="26866"/>
                  </a:lnTo>
                  <a:lnTo>
                    <a:pt x="15556517" y="46666"/>
                  </a:lnTo>
                  <a:lnTo>
                    <a:pt x="15592810" y="71204"/>
                  </a:lnTo>
                  <a:lnTo>
                    <a:pt x="15625598" y="100069"/>
                  </a:lnTo>
                  <a:lnTo>
                    <a:pt x="15654469" y="132849"/>
                  </a:lnTo>
                  <a:lnTo>
                    <a:pt x="15679012" y="169135"/>
                  </a:lnTo>
                  <a:lnTo>
                    <a:pt x="15698817" y="208514"/>
                  </a:lnTo>
                  <a:lnTo>
                    <a:pt x="15713472" y="250576"/>
                  </a:lnTo>
                  <a:lnTo>
                    <a:pt x="15722567" y="294910"/>
                  </a:lnTo>
                  <a:lnTo>
                    <a:pt x="15725690" y="341106"/>
                  </a:lnTo>
                  <a:lnTo>
                    <a:pt x="15725690" y="7964693"/>
                  </a:lnTo>
                  <a:lnTo>
                    <a:pt x="15722567" y="8010888"/>
                  </a:lnTo>
                  <a:lnTo>
                    <a:pt x="15713472" y="8055222"/>
                  </a:lnTo>
                  <a:lnTo>
                    <a:pt x="15698817" y="8097284"/>
                  </a:lnTo>
                  <a:lnTo>
                    <a:pt x="15679012" y="8136664"/>
                  </a:lnTo>
                  <a:lnTo>
                    <a:pt x="15654469" y="8172949"/>
                  </a:lnTo>
                  <a:lnTo>
                    <a:pt x="15625598" y="8205729"/>
                  </a:lnTo>
                  <a:lnTo>
                    <a:pt x="15592810" y="8234594"/>
                  </a:lnTo>
                  <a:lnTo>
                    <a:pt x="15556517" y="8259132"/>
                  </a:lnTo>
                  <a:lnTo>
                    <a:pt x="15517129" y="8278932"/>
                  </a:lnTo>
                  <a:lnTo>
                    <a:pt x="15475057" y="8293584"/>
                  </a:lnTo>
                  <a:lnTo>
                    <a:pt x="15430713" y="8302677"/>
                  </a:lnTo>
                  <a:lnTo>
                    <a:pt x="15384507" y="8305799"/>
                  </a:lnTo>
                  <a:close/>
                </a:path>
              </a:pathLst>
            </a:custGeom>
            <a:solidFill>
              <a:srgbClr val="F7D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930404"/>
              <a:ext cx="2146935" cy="1356995"/>
            </a:xfrm>
            <a:custGeom>
              <a:avLst/>
              <a:gdLst/>
              <a:ahLst/>
              <a:cxnLst/>
              <a:rect l="l" t="t" r="r" b="b"/>
              <a:pathLst>
                <a:path w="2146935" h="1356995">
                  <a:moveTo>
                    <a:pt x="830893" y="1356595"/>
                  </a:moveTo>
                  <a:lnTo>
                    <a:pt x="577309" y="1356595"/>
                  </a:lnTo>
                  <a:lnTo>
                    <a:pt x="615246" y="1333697"/>
                  </a:lnTo>
                  <a:lnTo>
                    <a:pt x="665924" y="1305329"/>
                  </a:lnTo>
                  <a:lnTo>
                    <a:pt x="720298" y="1277363"/>
                  </a:lnTo>
                  <a:lnTo>
                    <a:pt x="778192" y="1250318"/>
                  </a:lnTo>
                  <a:lnTo>
                    <a:pt x="785814" y="1263034"/>
                  </a:lnTo>
                  <a:lnTo>
                    <a:pt x="798414" y="1286044"/>
                  </a:lnTo>
                  <a:lnTo>
                    <a:pt x="814423" y="1318555"/>
                  </a:lnTo>
                  <a:lnTo>
                    <a:pt x="830893" y="1356595"/>
                  </a:lnTo>
                  <a:close/>
                </a:path>
                <a:path w="2146935" h="1356995">
                  <a:moveTo>
                    <a:pt x="123219" y="1356595"/>
                  </a:moveTo>
                  <a:lnTo>
                    <a:pt x="0" y="1356595"/>
                  </a:lnTo>
                  <a:lnTo>
                    <a:pt x="0" y="1287397"/>
                  </a:lnTo>
                  <a:lnTo>
                    <a:pt x="13100" y="1293946"/>
                  </a:lnTo>
                  <a:lnTo>
                    <a:pt x="56292" y="1317182"/>
                  </a:lnTo>
                  <a:lnTo>
                    <a:pt x="96930" y="1340542"/>
                  </a:lnTo>
                  <a:lnTo>
                    <a:pt x="123219" y="1356595"/>
                  </a:lnTo>
                  <a:close/>
                </a:path>
                <a:path w="2146935" h="1356995">
                  <a:moveTo>
                    <a:pt x="2092466" y="1220455"/>
                  </a:moveTo>
                  <a:lnTo>
                    <a:pt x="1929644" y="1220455"/>
                  </a:lnTo>
                  <a:lnTo>
                    <a:pt x="1459839" y="0"/>
                  </a:lnTo>
                  <a:lnTo>
                    <a:pt x="1692057" y="209394"/>
                  </a:lnTo>
                  <a:lnTo>
                    <a:pt x="2092466" y="1220455"/>
                  </a:lnTo>
                  <a:close/>
                </a:path>
                <a:path w="2146935" h="1356995">
                  <a:moveTo>
                    <a:pt x="2146382" y="1356595"/>
                  </a:moveTo>
                  <a:lnTo>
                    <a:pt x="1904411" y="1356595"/>
                  </a:lnTo>
                  <a:lnTo>
                    <a:pt x="1893448" y="1354493"/>
                  </a:lnTo>
                  <a:lnTo>
                    <a:pt x="1597433" y="1319707"/>
                  </a:lnTo>
                  <a:lnTo>
                    <a:pt x="1237486" y="1312599"/>
                  </a:lnTo>
                  <a:lnTo>
                    <a:pt x="1221059" y="1263024"/>
                  </a:lnTo>
                  <a:lnTo>
                    <a:pt x="1203951" y="1217397"/>
                  </a:lnTo>
                  <a:lnTo>
                    <a:pt x="1186678" y="1175969"/>
                  </a:lnTo>
                  <a:lnTo>
                    <a:pt x="1169761" y="1138988"/>
                  </a:lnTo>
                  <a:lnTo>
                    <a:pt x="1202519" y="1135280"/>
                  </a:lnTo>
                  <a:lnTo>
                    <a:pt x="1235686" y="1132400"/>
                  </a:lnTo>
                  <a:lnTo>
                    <a:pt x="1269260" y="1130411"/>
                  </a:lnTo>
                  <a:lnTo>
                    <a:pt x="1303237" y="1129379"/>
                  </a:lnTo>
                  <a:lnTo>
                    <a:pt x="1568626" y="1141030"/>
                  </a:lnTo>
                  <a:lnTo>
                    <a:pt x="1765340" y="1172624"/>
                  </a:lnTo>
                  <a:lnTo>
                    <a:pt x="1887605" y="1205364"/>
                  </a:lnTo>
                  <a:lnTo>
                    <a:pt x="1929644" y="1220455"/>
                  </a:lnTo>
                  <a:lnTo>
                    <a:pt x="2092466" y="1220455"/>
                  </a:lnTo>
                  <a:lnTo>
                    <a:pt x="2146382" y="1356595"/>
                  </a:lnTo>
                  <a:close/>
                </a:path>
              </a:pathLst>
            </a:custGeom>
            <a:solidFill>
              <a:srgbClr val="E1B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411754"/>
              <a:ext cx="1929764" cy="2875280"/>
            </a:xfrm>
            <a:custGeom>
              <a:avLst/>
              <a:gdLst/>
              <a:ahLst/>
              <a:cxnLst/>
              <a:rect l="l" t="t" r="r" b="b"/>
              <a:pathLst>
                <a:path w="1929764" h="2875279">
                  <a:moveTo>
                    <a:pt x="41474" y="1107566"/>
                  </a:moveTo>
                  <a:lnTo>
                    <a:pt x="30790" y="1107196"/>
                  </a:lnTo>
                  <a:lnTo>
                    <a:pt x="21021" y="1102858"/>
                  </a:lnTo>
                  <a:lnTo>
                    <a:pt x="13426" y="1094845"/>
                  </a:lnTo>
                  <a:lnTo>
                    <a:pt x="0" y="1073386"/>
                  </a:lnTo>
                  <a:lnTo>
                    <a:pt x="0" y="930145"/>
                  </a:lnTo>
                  <a:lnTo>
                    <a:pt x="77819" y="1054532"/>
                  </a:lnTo>
                  <a:lnTo>
                    <a:pt x="81706" y="1064859"/>
                  </a:lnTo>
                  <a:lnTo>
                    <a:pt x="81337" y="1075542"/>
                  </a:lnTo>
                  <a:lnTo>
                    <a:pt x="77001" y="1085320"/>
                  </a:lnTo>
                  <a:lnTo>
                    <a:pt x="68990" y="1092936"/>
                  </a:lnTo>
                  <a:lnTo>
                    <a:pt x="51816" y="1103677"/>
                  </a:lnTo>
                  <a:lnTo>
                    <a:pt x="41474" y="1107566"/>
                  </a:lnTo>
                  <a:close/>
                </a:path>
                <a:path w="1929764" h="2875279">
                  <a:moveTo>
                    <a:pt x="854657" y="598426"/>
                  </a:moveTo>
                  <a:lnTo>
                    <a:pt x="493321" y="53015"/>
                  </a:lnTo>
                  <a:lnTo>
                    <a:pt x="489453" y="42689"/>
                  </a:lnTo>
                  <a:lnTo>
                    <a:pt x="489832" y="32010"/>
                  </a:lnTo>
                  <a:lnTo>
                    <a:pt x="494172" y="22241"/>
                  </a:lnTo>
                  <a:lnTo>
                    <a:pt x="502183" y="14644"/>
                  </a:lnTo>
                  <a:lnTo>
                    <a:pt x="519357" y="3870"/>
                  </a:lnTo>
                  <a:lnTo>
                    <a:pt x="529685" y="0"/>
                  </a:lnTo>
                  <a:lnTo>
                    <a:pt x="540371" y="376"/>
                  </a:lnTo>
                  <a:lnTo>
                    <a:pt x="550148" y="4707"/>
                  </a:lnTo>
                  <a:lnTo>
                    <a:pt x="557747" y="12702"/>
                  </a:lnTo>
                  <a:lnTo>
                    <a:pt x="891002" y="545378"/>
                  </a:lnTo>
                  <a:lnTo>
                    <a:pt x="894890" y="555723"/>
                  </a:lnTo>
                  <a:lnTo>
                    <a:pt x="894524" y="566412"/>
                  </a:lnTo>
                  <a:lnTo>
                    <a:pt x="890197" y="576184"/>
                  </a:lnTo>
                  <a:lnTo>
                    <a:pt x="882205" y="583782"/>
                  </a:lnTo>
                  <a:lnTo>
                    <a:pt x="864999" y="594556"/>
                  </a:lnTo>
                  <a:lnTo>
                    <a:pt x="854657" y="598426"/>
                  </a:lnTo>
                  <a:close/>
                </a:path>
                <a:path w="1929764" h="2875279">
                  <a:moveTo>
                    <a:pt x="207803" y="921945"/>
                  </a:moveTo>
                  <a:lnTo>
                    <a:pt x="0" y="589828"/>
                  </a:lnTo>
                  <a:lnTo>
                    <a:pt x="0" y="401923"/>
                  </a:lnTo>
                  <a:lnTo>
                    <a:pt x="358324" y="177546"/>
                  </a:lnTo>
                  <a:lnTo>
                    <a:pt x="650602" y="644704"/>
                  </a:lnTo>
                  <a:lnTo>
                    <a:pt x="207803" y="921945"/>
                  </a:lnTo>
                  <a:close/>
                </a:path>
                <a:path w="1929764" h="2875279">
                  <a:moveTo>
                    <a:pt x="1587459" y="1850180"/>
                  </a:moveTo>
                  <a:lnTo>
                    <a:pt x="350206" y="1850180"/>
                  </a:lnTo>
                  <a:lnTo>
                    <a:pt x="373760" y="1811530"/>
                  </a:lnTo>
                  <a:lnTo>
                    <a:pt x="454805" y="1724040"/>
                  </a:lnTo>
                  <a:lnTo>
                    <a:pt x="608918" y="1630399"/>
                  </a:lnTo>
                  <a:lnTo>
                    <a:pt x="851674" y="1573295"/>
                  </a:lnTo>
                  <a:lnTo>
                    <a:pt x="1459839" y="1518649"/>
                  </a:lnTo>
                  <a:lnTo>
                    <a:pt x="1587459" y="1850180"/>
                  </a:lnTo>
                  <a:close/>
                </a:path>
                <a:path w="1929764" h="2875279">
                  <a:moveTo>
                    <a:pt x="581967" y="2875244"/>
                  </a:moveTo>
                  <a:lnTo>
                    <a:pt x="118431" y="2875244"/>
                  </a:lnTo>
                  <a:lnTo>
                    <a:pt x="79845" y="2849201"/>
                  </a:lnTo>
                  <a:lnTo>
                    <a:pt x="0" y="2813296"/>
                  </a:lnTo>
                  <a:lnTo>
                    <a:pt x="0" y="1608876"/>
                  </a:lnTo>
                  <a:lnTo>
                    <a:pt x="91495" y="1630399"/>
                  </a:lnTo>
                  <a:lnTo>
                    <a:pt x="245607" y="1724040"/>
                  </a:lnTo>
                  <a:lnTo>
                    <a:pt x="326653" y="1811530"/>
                  </a:lnTo>
                  <a:lnTo>
                    <a:pt x="350206" y="1850180"/>
                  </a:lnTo>
                  <a:lnTo>
                    <a:pt x="1587459" y="1850180"/>
                  </a:lnTo>
                  <a:lnTo>
                    <a:pt x="1894584" y="2648028"/>
                  </a:lnTo>
                  <a:lnTo>
                    <a:pt x="1303237" y="2648028"/>
                  </a:lnTo>
                  <a:lnTo>
                    <a:pt x="922385" y="2713467"/>
                  </a:lnTo>
                  <a:lnTo>
                    <a:pt x="620552" y="2849201"/>
                  </a:lnTo>
                  <a:lnTo>
                    <a:pt x="581967" y="2875244"/>
                  </a:lnTo>
                  <a:close/>
                </a:path>
                <a:path w="1929764" h="2875279">
                  <a:moveTo>
                    <a:pt x="1929644" y="2739104"/>
                  </a:moveTo>
                  <a:lnTo>
                    <a:pt x="1887605" y="2724014"/>
                  </a:lnTo>
                  <a:lnTo>
                    <a:pt x="1765340" y="2691273"/>
                  </a:lnTo>
                  <a:lnTo>
                    <a:pt x="1568626" y="2659679"/>
                  </a:lnTo>
                  <a:lnTo>
                    <a:pt x="1303237" y="2648028"/>
                  </a:lnTo>
                  <a:lnTo>
                    <a:pt x="1894584" y="2648028"/>
                  </a:lnTo>
                  <a:lnTo>
                    <a:pt x="1929644" y="2739104"/>
                  </a:lnTo>
                  <a:close/>
                </a:path>
              </a:pathLst>
            </a:custGeom>
            <a:solidFill>
              <a:srgbClr val="FBD4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332227"/>
              <a:ext cx="2369820" cy="2955290"/>
            </a:xfrm>
            <a:custGeom>
              <a:avLst/>
              <a:gdLst/>
              <a:ahLst/>
              <a:cxnLst/>
              <a:rect l="l" t="t" r="r" b="b"/>
              <a:pathLst>
                <a:path w="2369820" h="2955290">
                  <a:moveTo>
                    <a:pt x="1091972" y="2021495"/>
                  </a:moveTo>
                  <a:lnTo>
                    <a:pt x="1072895" y="2020824"/>
                  </a:lnTo>
                  <a:lnTo>
                    <a:pt x="1055444" y="2013079"/>
                  </a:lnTo>
                  <a:lnTo>
                    <a:pt x="1041879" y="1998783"/>
                  </a:lnTo>
                  <a:lnTo>
                    <a:pt x="434329" y="1027776"/>
                  </a:lnTo>
                  <a:lnTo>
                    <a:pt x="575244" y="939547"/>
                  </a:lnTo>
                  <a:lnTo>
                    <a:pt x="1182762" y="1910586"/>
                  </a:lnTo>
                  <a:lnTo>
                    <a:pt x="1189684" y="1929047"/>
                  </a:lnTo>
                  <a:lnTo>
                    <a:pt x="1189012" y="1948132"/>
                  </a:lnTo>
                  <a:lnTo>
                    <a:pt x="1181271" y="1965592"/>
                  </a:lnTo>
                  <a:lnTo>
                    <a:pt x="1166979" y="1979176"/>
                  </a:lnTo>
                  <a:lnTo>
                    <a:pt x="1110413" y="2014571"/>
                  </a:lnTo>
                  <a:lnTo>
                    <a:pt x="1091972" y="2021495"/>
                  </a:lnTo>
                  <a:close/>
                </a:path>
                <a:path w="2369820" h="2955290">
                  <a:moveTo>
                    <a:pt x="0" y="1248546"/>
                  </a:moveTo>
                  <a:lnTo>
                    <a:pt x="0" y="1152928"/>
                  </a:lnTo>
                  <a:lnTo>
                    <a:pt x="14752" y="1176507"/>
                  </a:lnTo>
                  <a:lnTo>
                    <a:pt x="22245" y="1196485"/>
                  </a:lnTo>
                  <a:lnTo>
                    <a:pt x="21523" y="1217136"/>
                  </a:lnTo>
                  <a:lnTo>
                    <a:pt x="13155" y="1236027"/>
                  </a:lnTo>
                  <a:lnTo>
                    <a:pt x="0" y="1248546"/>
                  </a:lnTo>
                  <a:close/>
                </a:path>
                <a:path w="2369820" h="2955290">
                  <a:moveTo>
                    <a:pt x="191931" y="1087295"/>
                  </a:moveTo>
                  <a:lnTo>
                    <a:pt x="181246" y="1086915"/>
                  </a:lnTo>
                  <a:lnTo>
                    <a:pt x="171477" y="1082574"/>
                  </a:lnTo>
                  <a:lnTo>
                    <a:pt x="163882" y="1074560"/>
                  </a:lnTo>
                  <a:lnTo>
                    <a:pt x="0" y="812635"/>
                  </a:lnTo>
                  <a:lnTo>
                    <a:pt x="0" y="669370"/>
                  </a:lnTo>
                  <a:lnTo>
                    <a:pt x="228276" y="1034247"/>
                  </a:lnTo>
                  <a:lnTo>
                    <a:pt x="232163" y="1044574"/>
                  </a:lnTo>
                  <a:lnTo>
                    <a:pt x="231793" y="1055257"/>
                  </a:lnTo>
                  <a:lnTo>
                    <a:pt x="227457" y="1065035"/>
                  </a:lnTo>
                  <a:lnTo>
                    <a:pt x="219446" y="1072651"/>
                  </a:lnTo>
                  <a:lnTo>
                    <a:pt x="202273" y="1083425"/>
                  </a:lnTo>
                  <a:lnTo>
                    <a:pt x="191931" y="1087295"/>
                  </a:lnTo>
                  <a:close/>
                </a:path>
                <a:path w="2369820" h="2955290">
                  <a:moveTo>
                    <a:pt x="946556" y="651604"/>
                  </a:moveTo>
                  <a:lnTo>
                    <a:pt x="907050" y="642508"/>
                  </a:lnTo>
                  <a:lnTo>
                    <a:pt x="556389" y="90094"/>
                  </a:lnTo>
                  <a:lnTo>
                    <a:pt x="548910" y="70117"/>
                  </a:lnTo>
                  <a:lnTo>
                    <a:pt x="549633" y="49470"/>
                  </a:lnTo>
                  <a:lnTo>
                    <a:pt x="558003" y="30588"/>
                  </a:lnTo>
                  <a:lnTo>
                    <a:pt x="573465" y="15907"/>
                  </a:lnTo>
                  <a:lnTo>
                    <a:pt x="586887" y="7494"/>
                  </a:lnTo>
                  <a:lnTo>
                    <a:pt x="606858" y="0"/>
                  </a:lnTo>
                  <a:lnTo>
                    <a:pt x="627501" y="724"/>
                  </a:lnTo>
                  <a:lnTo>
                    <a:pt x="646386" y="9105"/>
                  </a:lnTo>
                  <a:lnTo>
                    <a:pt x="661081" y="24577"/>
                  </a:lnTo>
                  <a:lnTo>
                    <a:pt x="997020" y="561523"/>
                  </a:lnTo>
                  <a:lnTo>
                    <a:pt x="1004513" y="581487"/>
                  </a:lnTo>
                  <a:lnTo>
                    <a:pt x="1003792" y="602136"/>
                  </a:lnTo>
                  <a:lnTo>
                    <a:pt x="995424" y="621025"/>
                  </a:lnTo>
                  <a:lnTo>
                    <a:pt x="979976" y="635711"/>
                  </a:lnTo>
                  <a:lnTo>
                    <a:pt x="966522" y="644123"/>
                  </a:lnTo>
                  <a:lnTo>
                    <a:pt x="946556" y="651604"/>
                  </a:lnTo>
                  <a:close/>
                </a:path>
                <a:path w="2369820" h="2955290">
                  <a:moveTo>
                    <a:pt x="699155" y="769695"/>
                  </a:moveTo>
                  <a:lnTo>
                    <a:pt x="337852" y="224298"/>
                  </a:lnTo>
                  <a:lnTo>
                    <a:pt x="333964" y="213971"/>
                  </a:lnTo>
                  <a:lnTo>
                    <a:pt x="334334" y="203292"/>
                  </a:lnTo>
                  <a:lnTo>
                    <a:pt x="338670" y="193524"/>
                  </a:lnTo>
                  <a:lnTo>
                    <a:pt x="346681" y="185926"/>
                  </a:lnTo>
                  <a:lnTo>
                    <a:pt x="363855" y="175153"/>
                  </a:lnTo>
                  <a:lnTo>
                    <a:pt x="374197" y="171282"/>
                  </a:lnTo>
                  <a:lnTo>
                    <a:pt x="384881" y="171658"/>
                  </a:lnTo>
                  <a:lnTo>
                    <a:pt x="394650" y="175990"/>
                  </a:lnTo>
                  <a:lnTo>
                    <a:pt x="402245" y="183985"/>
                  </a:lnTo>
                  <a:lnTo>
                    <a:pt x="735533" y="716661"/>
                  </a:lnTo>
                  <a:lnTo>
                    <a:pt x="739402" y="726988"/>
                  </a:lnTo>
                  <a:lnTo>
                    <a:pt x="739026" y="737670"/>
                  </a:lnTo>
                  <a:lnTo>
                    <a:pt x="734696" y="747449"/>
                  </a:lnTo>
                  <a:lnTo>
                    <a:pt x="726703" y="755065"/>
                  </a:lnTo>
                  <a:lnTo>
                    <a:pt x="709497" y="765806"/>
                  </a:lnTo>
                  <a:lnTo>
                    <a:pt x="699155" y="769695"/>
                  </a:lnTo>
                  <a:close/>
                </a:path>
                <a:path w="2369820" h="2955290">
                  <a:moveTo>
                    <a:pt x="1179399" y="2757903"/>
                  </a:moveTo>
                  <a:lnTo>
                    <a:pt x="1178914" y="2756868"/>
                  </a:lnTo>
                  <a:lnTo>
                    <a:pt x="1178428" y="2755735"/>
                  </a:lnTo>
                  <a:lnTo>
                    <a:pt x="1179399" y="2757903"/>
                  </a:lnTo>
                  <a:close/>
                </a:path>
                <a:path w="2369820" h="2955290">
                  <a:moveTo>
                    <a:pt x="2369819" y="2954771"/>
                  </a:moveTo>
                  <a:lnTo>
                    <a:pt x="2146382" y="2954771"/>
                  </a:lnTo>
                  <a:lnTo>
                    <a:pt x="1740603" y="1930160"/>
                  </a:lnTo>
                  <a:lnTo>
                    <a:pt x="1945427" y="1930160"/>
                  </a:lnTo>
                  <a:lnTo>
                    <a:pt x="2369819" y="2954771"/>
                  </a:lnTo>
                  <a:close/>
                </a:path>
                <a:path w="2369820" h="2955290">
                  <a:moveTo>
                    <a:pt x="1904411" y="2954771"/>
                  </a:moveTo>
                  <a:lnTo>
                    <a:pt x="1250140" y="2954771"/>
                  </a:lnTo>
                  <a:lnTo>
                    <a:pt x="1248749" y="2949363"/>
                  </a:lnTo>
                  <a:lnTo>
                    <a:pt x="1237486" y="2910775"/>
                  </a:lnTo>
                  <a:lnTo>
                    <a:pt x="1597433" y="2917884"/>
                  </a:lnTo>
                  <a:lnTo>
                    <a:pt x="1893448" y="2952670"/>
                  </a:lnTo>
                  <a:lnTo>
                    <a:pt x="1904411" y="2954771"/>
                  </a:lnTo>
                  <a:close/>
                </a:path>
                <a:path w="2369820" h="2955290">
                  <a:moveTo>
                    <a:pt x="804382" y="2896095"/>
                  </a:moveTo>
                  <a:lnTo>
                    <a:pt x="788801" y="2866483"/>
                  </a:lnTo>
                  <a:lnTo>
                    <a:pt x="797735" y="2882935"/>
                  </a:lnTo>
                  <a:lnTo>
                    <a:pt x="804382" y="2896095"/>
                  </a:lnTo>
                  <a:close/>
                </a:path>
                <a:path w="2369820" h="2955290">
                  <a:moveTo>
                    <a:pt x="806804" y="2900889"/>
                  </a:moveTo>
                  <a:lnTo>
                    <a:pt x="804382" y="2896095"/>
                  </a:lnTo>
                  <a:lnTo>
                    <a:pt x="806161" y="2899474"/>
                  </a:lnTo>
                  <a:lnTo>
                    <a:pt x="806804" y="2900889"/>
                  </a:lnTo>
                  <a:close/>
                </a:path>
                <a:path w="2369820" h="2955290">
                  <a:moveTo>
                    <a:pt x="825568" y="2942134"/>
                  </a:moveTo>
                  <a:lnTo>
                    <a:pt x="806804" y="2900889"/>
                  </a:lnTo>
                  <a:lnTo>
                    <a:pt x="808291" y="2903831"/>
                  </a:lnTo>
                  <a:lnTo>
                    <a:pt x="819969" y="2928919"/>
                  </a:lnTo>
                  <a:lnTo>
                    <a:pt x="825568" y="2942134"/>
                  </a:lnTo>
                  <a:close/>
                </a:path>
                <a:path w="2369820" h="2955290">
                  <a:moveTo>
                    <a:pt x="828563" y="2949202"/>
                  </a:moveTo>
                  <a:lnTo>
                    <a:pt x="825568" y="2942134"/>
                  </a:lnTo>
                  <a:lnTo>
                    <a:pt x="827502" y="2946385"/>
                  </a:lnTo>
                  <a:lnTo>
                    <a:pt x="828563" y="2949202"/>
                  </a:lnTo>
                  <a:close/>
                </a:path>
                <a:path w="2369820" h="2955290">
                  <a:moveTo>
                    <a:pt x="830923" y="2954771"/>
                  </a:moveTo>
                  <a:lnTo>
                    <a:pt x="830660" y="2954771"/>
                  </a:lnTo>
                  <a:lnTo>
                    <a:pt x="828563" y="2949202"/>
                  </a:lnTo>
                  <a:lnTo>
                    <a:pt x="830923" y="2954771"/>
                  </a:lnTo>
                  <a:close/>
                </a:path>
                <a:path w="2369820" h="2955290">
                  <a:moveTo>
                    <a:pt x="780780" y="2852668"/>
                  </a:moveTo>
                  <a:lnTo>
                    <a:pt x="780197" y="2851730"/>
                  </a:lnTo>
                  <a:lnTo>
                    <a:pt x="779939" y="2851277"/>
                  </a:lnTo>
                  <a:lnTo>
                    <a:pt x="780780" y="2852668"/>
                  </a:lnTo>
                  <a:close/>
                </a:path>
              </a:pathLst>
            </a:custGeom>
            <a:solidFill>
              <a:srgbClr val="B86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497545"/>
              <a:ext cx="806450" cy="935990"/>
            </a:xfrm>
            <a:custGeom>
              <a:avLst/>
              <a:gdLst/>
              <a:ahLst/>
              <a:cxnLst/>
              <a:rect l="l" t="t" r="r" b="b"/>
              <a:pathLst>
                <a:path w="806450" h="935990">
                  <a:moveTo>
                    <a:pt x="57347" y="935967"/>
                  </a:moveTo>
                  <a:lnTo>
                    <a:pt x="0" y="844313"/>
                  </a:lnTo>
                  <a:lnTo>
                    <a:pt x="0" y="647330"/>
                  </a:lnTo>
                  <a:lnTo>
                    <a:pt x="145900" y="880512"/>
                  </a:lnTo>
                  <a:lnTo>
                    <a:pt x="57347" y="935967"/>
                  </a:lnTo>
                  <a:close/>
                </a:path>
                <a:path w="806450" h="935990">
                  <a:moveTo>
                    <a:pt x="717550" y="522613"/>
                  </a:moveTo>
                  <a:lnTo>
                    <a:pt x="425273" y="55454"/>
                  </a:lnTo>
                  <a:lnTo>
                    <a:pt x="513826" y="0"/>
                  </a:lnTo>
                  <a:lnTo>
                    <a:pt x="806104" y="467158"/>
                  </a:lnTo>
                  <a:lnTo>
                    <a:pt x="717550" y="522613"/>
                  </a:lnTo>
                  <a:close/>
                </a:path>
                <a:path w="806450" h="935990">
                  <a:moveTo>
                    <a:pt x="387607" y="887080"/>
                  </a:moveTo>
                  <a:lnTo>
                    <a:pt x="368528" y="886409"/>
                  </a:lnTo>
                  <a:lnTo>
                    <a:pt x="351075" y="878664"/>
                  </a:lnTo>
                  <a:lnTo>
                    <a:pt x="337496" y="864367"/>
                  </a:lnTo>
                  <a:lnTo>
                    <a:pt x="288303" y="785747"/>
                  </a:lnTo>
                  <a:lnTo>
                    <a:pt x="572980" y="607509"/>
                  </a:lnTo>
                  <a:lnTo>
                    <a:pt x="622205" y="686130"/>
                  </a:lnTo>
                  <a:lnTo>
                    <a:pt x="629126" y="704591"/>
                  </a:lnTo>
                  <a:lnTo>
                    <a:pt x="628455" y="723676"/>
                  </a:lnTo>
                  <a:lnTo>
                    <a:pt x="620713" y="741136"/>
                  </a:lnTo>
                  <a:lnTo>
                    <a:pt x="606422" y="754720"/>
                  </a:lnTo>
                  <a:lnTo>
                    <a:pt x="406061" y="880156"/>
                  </a:lnTo>
                  <a:lnTo>
                    <a:pt x="387607" y="887080"/>
                  </a:lnTo>
                  <a:close/>
                </a:path>
              </a:pathLst>
            </a:custGeom>
            <a:solidFill>
              <a:srgbClr val="A65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8160" y="10069327"/>
              <a:ext cx="472440" cy="217804"/>
            </a:xfrm>
            <a:custGeom>
              <a:avLst/>
              <a:gdLst/>
              <a:ahLst/>
              <a:cxnLst/>
              <a:rect l="l" t="t" r="r" b="b"/>
              <a:pathLst>
                <a:path w="472440" h="217804">
                  <a:moveTo>
                    <a:pt x="472031" y="217671"/>
                  </a:moveTo>
                  <a:lnTo>
                    <a:pt x="52787" y="217671"/>
                  </a:lnTo>
                  <a:lnTo>
                    <a:pt x="39885" y="187424"/>
                  </a:lnTo>
                  <a:lnTo>
                    <a:pt x="26409" y="159090"/>
                  </a:lnTo>
                  <a:lnTo>
                    <a:pt x="14724" y="136697"/>
                  </a:lnTo>
                  <a:lnTo>
                    <a:pt x="5648" y="120643"/>
                  </a:lnTo>
                  <a:lnTo>
                    <a:pt x="0" y="111329"/>
                  </a:lnTo>
                  <a:lnTo>
                    <a:pt x="43581" y="92797"/>
                  </a:lnTo>
                  <a:lnTo>
                    <a:pt x="88826" y="75203"/>
                  </a:lnTo>
                  <a:lnTo>
                    <a:pt x="135668" y="58738"/>
                  </a:lnTo>
                  <a:lnTo>
                    <a:pt x="184043" y="43592"/>
                  </a:lnTo>
                  <a:lnTo>
                    <a:pt x="233886" y="29956"/>
                  </a:lnTo>
                  <a:lnTo>
                    <a:pt x="285131" y="18018"/>
                  </a:lnTo>
                  <a:lnTo>
                    <a:pt x="337714" y="7969"/>
                  </a:lnTo>
                  <a:lnTo>
                    <a:pt x="391568" y="0"/>
                  </a:lnTo>
                  <a:lnTo>
                    <a:pt x="404846" y="28721"/>
                  </a:lnTo>
                  <a:lnTo>
                    <a:pt x="432022" y="94366"/>
                  </a:lnTo>
                  <a:lnTo>
                    <a:pt x="445408" y="131070"/>
                  </a:lnTo>
                  <a:lnTo>
                    <a:pt x="458319" y="170215"/>
                  </a:lnTo>
                  <a:lnTo>
                    <a:pt x="470500" y="211692"/>
                  </a:lnTo>
                  <a:lnTo>
                    <a:pt x="472031" y="217671"/>
                  </a:lnTo>
                  <a:close/>
                </a:path>
              </a:pathLst>
            </a:custGeom>
            <a:solidFill>
              <a:srgbClr val="C74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80608" y="1667616"/>
            <a:ext cx="14927580" cy="734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25000"/>
              </a:lnSpc>
              <a:spcBef>
                <a:spcPts val="100"/>
              </a:spcBef>
            </a:pPr>
            <a:r>
              <a:rPr sz="3200" spc="35" dirty="0">
                <a:latin typeface="Lucida Sans Unicode"/>
                <a:cs typeface="Lucida Sans Unicode"/>
              </a:rPr>
              <a:t>Coadyuva </a:t>
            </a:r>
            <a:r>
              <a:rPr sz="3200" spc="145" dirty="0">
                <a:latin typeface="Lucida Sans Unicode"/>
                <a:cs typeface="Lucida Sans Unicode"/>
              </a:rPr>
              <a:t>a </a:t>
            </a:r>
            <a:r>
              <a:rPr sz="3200" spc="-25" dirty="0">
                <a:latin typeface="Lucida Sans Unicode"/>
                <a:cs typeface="Lucida Sans Unicode"/>
              </a:rPr>
              <a:t>desarrollar </a:t>
            </a:r>
            <a:r>
              <a:rPr sz="3200" spc="-110" dirty="0">
                <a:latin typeface="Lucida Sans Unicode"/>
                <a:cs typeface="Lucida Sans Unicode"/>
              </a:rPr>
              <a:t>la </a:t>
            </a:r>
            <a:r>
              <a:rPr sz="3200" spc="30" dirty="0">
                <a:latin typeface="Lucida Sans Unicode"/>
                <a:cs typeface="Lucida Sans Unicode"/>
              </a:rPr>
              <a:t>capacidad </a:t>
            </a:r>
            <a:r>
              <a:rPr sz="3200" spc="-85" dirty="0">
                <a:latin typeface="Lucida Sans Unicode"/>
                <a:cs typeface="Lucida Sans Unicode"/>
              </a:rPr>
              <a:t>en </a:t>
            </a:r>
            <a:r>
              <a:rPr sz="3200" spc="100" dirty="0">
                <a:latin typeface="Lucida Sans Unicode"/>
                <a:cs typeface="Lucida Sans Unicode"/>
              </a:rPr>
              <a:t>cada </a:t>
            </a:r>
            <a:r>
              <a:rPr sz="3200" spc="-45" dirty="0">
                <a:latin typeface="Lucida Sans Unicode"/>
                <a:cs typeface="Lucida Sans Unicode"/>
              </a:rPr>
              <a:t>estudiante, </a:t>
            </a:r>
            <a:r>
              <a:rPr sz="3200" spc="-114" dirty="0">
                <a:latin typeface="Lucida Sans Unicode"/>
                <a:cs typeface="Lucida Sans Unicode"/>
              </a:rPr>
              <a:t>al </a:t>
            </a:r>
            <a:r>
              <a:rPr sz="3200" spc="-15" dirty="0">
                <a:latin typeface="Lucida Sans Unicode"/>
                <a:cs typeface="Lucida Sans Unicode"/>
              </a:rPr>
              <a:t>considerar </a:t>
            </a:r>
            <a:r>
              <a:rPr sz="3200" spc="-160" dirty="0">
                <a:latin typeface="Lucida Sans Unicode"/>
                <a:cs typeface="Lucida Sans Unicode"/>
              </a:rPr>
              <a:t>los </a:t>
            </a:r>
            <a:r>
              <a:rPr sz="3200" spc="-155" dirty="0">
                <a:latin typeface="Lucida Sans Unicode"/>
                <a:cs typeface="Lucida Sans Unicode"/>
              </a:rPr>
              <a:t> </a:t>
            </a:r>
            <a:r>
              <a:rPr sz="3200" spc="-60" dirty="0">
                <a:latin typeface="Lucida Sans Unicode"/>
                <a:cs typeface="Lucida Sans Unicode"/>
              </a:rPr>
              <a:t>postulados </a:t>
            </a:r>
            <a:r>
              <a:rPr sz="3200" spc="-35" dirty="0">
                <a:latin typeface="Lucida Sans Unicode"/>
                <a:cs typeface="Lucida Sans Unicode"/>
              </a:rPr>
              <a:t>básicos </a:t>
            </a:r>
            <a:r>
              <a:rPr sz="3200" spc="-30" dirty="0">
                <a:latin typeface="Lucida Sans Unicode"/>
                <a:cs typeface="Lucida Sans Unicode"/>
              </a:rPr>
              <a:t>derivados </a:t>
            </a:r>
            <a:r>
              <a:rPr sz="3200" spc="-10" dirty="0">
                <a:latin typeface="Lucida Sans Unicode"/>
                <a:cs typeface="Lucida Sans Unicode"/>
              </a:rPr>
              <a:t>de </a:t>
            </a:r>
            <a:r>
              <a:rPr sz="3200" spc="-160" dirty="0">
                <a:latin typeface="Lucida Sans Unicode"/>
                <a:cs typeface="Lucida Sans Unicode"/>
              </a:rPr>
              <a:t>los </a:t>
            </a:r>
            <a:r>
              <a:rPr sz="3200" spc="-60" dirty="0">
                <a:latin typeface="Lucida Sans Unicode"/>
                <a:cs typeface="Lucida Sans Unicode"/>
              </a:rPr>
              <a:t>instrumentos </a:t>
            </a:r>
            <a:r>
              <a:rPr sz="3200" spc="90" dirty="0">
                <a:latin typeface="Lucida Sans Unicode"/>
                <a:cs typeface="Lucida Sans Unicode"/>
              </a:rPr>
              <a:t>y </a:t>
            </a:r>
            <a:r>
              <a:rPr sz="3200" spc="-75" dirty="0">
                <a:latin typeface="Lucida Sans Unicode"/>
                <a:cs typeface="Lucida Sans Unicode"/>
              </a:rPr>
              <a:t>mecanismos </a:t>
            </a:r>
            <a:r>
              <a:rPr sz="3200" spc="-70" dirty="0">
                <a:latin typeface="Lucida Sans Unicode"/>
                <a:cs typeface="Lucida Sans Unicode"/>
              </a:rPr>
              <a:t> </a:t>
            </a:r>
            <a:r>
              <a:rPr sz="3200" spc="-60" dirty="0">
                <a:latin typeface="Lucida Sans Unicode"/>
                <a:cs typeface="Lucida Sans Unicode"/>
              </a:rPr>
              <a:t>internacionales </a:t>
            </a:r>
            <a:r>
              <a:rPr sz="3200" spc="-80" dirty="0">
                <a:latin typeface="Lucida Sans Unicode"/>
                <a:cs typeface="Lucida Sans Unicode"/>
              </a:rPr>
              <a:t>que </a:t>
            </a:r>
            <a:r>
              <a:rPr sz="3200" spc="-85" dirty="0">
                <a:latin typeface="Lucida Sans Unicode"/>
                <a:cs typeface="Lucida Sans Unicode"/>
              </a:rPr>
              <a:t>regulan </a:t>
            </a:r>
            <a:r>
              <a:rPr sz="3200" spc="-160" dirty="0">
                <a:latin typeface="Lucida Sans Unicode"/>
                <a:cs typeface="Lucida Sans Unicode"/>
              </a:rPr>
              <a:t>el </a:t>
            </a:r>
            <a:r>
              <a:rPr sz="3200" spc="5" dirty="0">
                <a:latin typeface="Lucida Sans Unicode"/>
                <a:cs typeface="Lucida Sans Unicode"/>
              </a:rPr>
              <a:t>derecho </a:t>
            </a:r>
            <a:r>
              <a:rPr sz="3200" spc="145" dirty="0">
                <a:latin typeface="Lucida Sans Unicode"/>
                <a:cs typeface="Lucida Sans Unicode"/>
              </a:rPr>
              <a:t>a </a:t>
            </a:r>
            <a:r>
              <a:rPr sz="3200" spc="-110" dirty="0">
                <a:latin typeface="Lucida Sans Unicode"/>
                <a:cs typeface="Lucida Sans Unicode"/>
              </a:rPr>
              <a:t>la </a:t>
            </a:r>
            <a:r>
              <a:rPr sz="3200" spc="-65" dirty="0">
                <a:latin typeface="Lucida Sans Unicode"/>
                <a:cs typeface="Lucida Sans Unicode"/>
              </a:rPr>
              <a:t>educación, </a:t>
            </a:r>
            <a:r>
              <a:rPr sz="3200" spc="-80" dirty="0">
                <a:latin typeface="Lucida Sans Unicode"/>
                <a:cs typeface="Lucida Sans Unicode"/>
              </a:rPr>
              <a:t>que </a:t>
            </a:r>
            <a:r>
              <a:rPr sz="3200" spc="-100" dirty="0">
                <a:latin typeface="Lucida Sans Unicode"/>
                <a:cs typeface="Lucida Sans Unicode"/>
              </a:rPr>
              <a:t>han </a:t>
            </a:r>
            <a:r>
              <a:rPr sz="3200" spc="-125" dirty="0">
                <a:latin typeface="Lucida Sans Unicode"/>
                <a:cs typeface="Lucida Sans Unicode"/>
              </a:rPr>
              <a:t>sido </a:t>
            </a:r>
            <a:r>
              <a:rPr sz="3200" spc="-120" dirty="0">
                <a:latin typeface="Lucida Sans Unicode"/>
                <a:cs typeface="Lucida Sans Unicode"/>
              </a:rPr>
              <a:t> </a:t>
            </a:r>
            <a:r>
              <a:rPr sz="3200" spc="-30" dirty="0">
                <a:latin typeface="Lucida Sans Unicode"/>
                <a:cs typeface="Lucida Sans Unicode"/>
              </a:rPr>
              <a:t>establecidos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85" dirty="0">
                <a:latin typeface="Lucida Sans Unicode"/>
                <a:cs typeface="Lucida Sans Unicode"/>
              </a:rPr>
              <a:t>en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110" dirty="0">
                <a:latin typeface="Lucida Sans Unicode"/>
                <a:cs typeface="Lucida Sans Unicode"/>
              </a:rPr>
              <a:t>la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45" dirty="0">
                <a:latin typeface="Lucida Sans Unicode"/>
                <a:cs typeface="Lucida Sans Unicode"/>
              </a:rPr>
              <a:t>Constitución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-40" dirty="0">
                <a:latin typeface="Lucida Sans Unicode"/>
                <a:cs typeface="Lucida Sans Unicode"/>
              </a:rPr>
              <a:t>Política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de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160" dirty="0">
                <a:latin typeface="Lucida Sans Unicode"/>
                <a:cs typeface="Lucida Sans Unicode"/>
              </a:rPr>
              <a:t>los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35" dirty="0">
                <a:latin typeface="Lucida Sans Unicode"/>
                <a:cs typeface="Lucida Sans Unicode"/>
              </a:rPr>
              <a:t>Estados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135" dirty="0">
                <a:latin typeface="Lucida Sans Unicode"/>
                <a:cs typeface="Lucida Sans Unicode"/>
              </a:rPr>
              <a:t>Unidos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95" dirty="0">
                <a:latin typeface="Lucida Sans Unicode"/>
                <a:cs typeface="Lucida Sans Unicode"/>
              </a:rPr>
              <a:t>Mexicanos,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-85" dirty="0">
                <a:latin typeface="Lucida Sans Unicode"/>
                <a:cs typeface="Lucida Sans Unicode"/>
              </a:rPr>
              <a:t>en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114" dirty="0">
                <a:latin typeface="Lucida Sans Unicode"/>
                <a:cs typeface="Lucida Sans Unicode"/>
              </a:rPr>
              <a:t>la </a:t>
            </a:r>
            <a:r>
              <a:rPr sz="3200" spc="-994" dirty="0">
                <a:latin typeface="Lucida Sans Unicode"/>
                <a:cs typeface="Lucida Sans Unicode"/>
              </a:rPr>
              <a:t> </a:t>
            </a:r>
            <a:r>
              <a:rPr sz="3200" spc="25" dirty="0">
                <a:latin typeface="Lucida Sans Unicode"/>
                <a:cs typeface="Lucida Sans Unicode"/>
              </a:rPr>
              <a:t>Ley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5" dirty="0">
                <a:latin typeface="Lucida Sans Unicode"/>
                <a:cs typeface="Lucida Sans Unicode"/>
              </a:rPr>
              <a:t>General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de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-60" dirty="0">
                <a:latin typeface="Lucida Sans Unicode"/>
                <a:cs typeface="Lucida Sans Unicode"/>
              </a:rPr>
              <a:t>Educación,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85" dirty="0">
                <a:latin typeface="Lucida Sans Unicode"/>
                <a:cs typeface="Lucida Sans Unicode"/>
              </a:rPr>
              <a:t>en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95" dirty="0">
                <a:latin typeface="Lucida Sans Unicode"/>
                <a:cs typeface="Lucida Sans Unicode"/>
              </a:rPr>
              <a:t>las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25" dirty="0">
                <a:latin typeface="Lucida Sans Unicode"/>
                <a:cs typeface="Lucida Sans Unicode"/>
              </a:rPr>
              <a:t>respectivas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50" dirty="0">
                <a:latin typeface="Lucida Sans Unicode"/>
                <a:cs typeface="Lucida Sans Unicode"/>
              </a:rPr>
              <a:t>leyes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40" dirty="0">
                <a:latin typeface="Lucida Sans Unicode"/>
                <a:cs typeface="Lucida Sans Unicode"/>
              </a:rPr>
              <a:t>estatales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90" dirty="0">
                <a:latin typeface="Lucida Sans Unicode"/>
                <a:cs typeface="Lucida Sans Unicode"/>
              </a:rPr>
              <a:t>y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50" dirty="0">
                <a:latin typeface="Lucida Sans Unicode"/>
                <a:cs typeface="Lucida Sans Unicode"/>
              </a:rPr>
              <a:t>ordenamientos </a:t>
            </a:r>
            <a:r>
              <a:rPr sz="3200" spc="-994" dirty="0">
                <a:latin typeface="Lucida Sans Unicode"/>
                <a:cs typeface="Lucida Sans Unicode"/>
              </a:rPr>
              <a:t> </a:t>
            </a:r>
            <a:r>
              <a:rPr sz="3200" spc="-75" dirty="0">
                <a:latin typeface="Lucida Sans Unicode"/>
                <a:cs typeface="Lucida Sans Unicode"/>
              </a:rPr>
              <a:t>aplicables </a:t>
            </a:r>
            <a:r>
              <a:rPr sz="3200" spc="80" dirty="0">
                <a:latin typeface="Lucida Sans Unicode"/>
                <a:cs typeface="Lucida Sans Unicode"/>
              </a:rPr>
              <a:t>para </a:t>
            </a:r>
            <a:r>
              <a:rPr sz="3200" spc="-160" dirty="0">
                <a:latin typeface="Lucida Sans Unicode"/>
                <a:cs typeface="Lucida Sans Unicode"/>
              </a:rPr>
              <a:t>el </a:t>
            </a:r>
            <a:r>
              <a:rPr sz="3200" spc="35" dirty="0">
                <a:latin typeface="Lucida Sans Unicode"/>
                <a:cs typeface="Lucida Sans Unicode"/>
              </a:rPr>
              <a:t>respeto </a:t>
            </a:r>
            <a:r>
              <a:rPr sz="3200" spc="90" dirty="0">
                <a:latin typeface="Lucida Sans Unicode"/>
                <a:cs typeface="Lucida Sans Unicode"/>
              </a:rPr>
              <a:t>y </a:t>
            </a:r>
            <a:r>
              <a:rPr sz="3200" spc="5" dirty="0">
                <a:latin typeface="Lucida Sans Unicode"/>
                <a:cs typeface="Lucida Sans Unicode"/>
              </a:rPr>
              <a:t>protección </a:t>
            </a:r>
            <a:r>
              <a:rPr sz="3200" spc="-10" dirty="0">
                <a:latin typeface="Lucida Sans Unicode"/>
                <a:cs typeface="Lucida Sans Unicode"/>
              </a:rPr>
              <a:t>de </a:t>
            </a:r>
            <a:r>
              <a:rPr sz="3200" spc="-160" dirty="0">
                <a:latin typeface="Lucida Sans Unicode"/>
                <a:cs typeface="Lucida Sans Unicode"/>
              </a:rPr>
              <a:t>los </a:t>
            </a:r>
            <a:r>
              <a:rPr sz="3200" spc="-5" dirty="0">
                <a:latin typeface="Lucida Sans Unicode"/>
                <a:cs typeface="Lucida Sans Unicode"/>
              </a:rPr>
              <a:t>derechos </a:t>
            </a:r>
            <a:r>
              <a:rPr sz="3200" spc="-120" dirty="0">
                <a:latin typeface="Lucida Sans Unicode"/>
                <a:cs typeface="Lucida Sans Unicode"/>
              </a:rPr>
              <a:t>humanos </a:t>
            </a:r>
            <a:r>
              <a:rPr sz="3200" spc="-85" dirty="0">
                <a:latin typeface="Lucida Sans Unicode"/>
                <a:cs typeface="Lucida Sans Unicode"/>
              </a:rPr>
              <a:t>en </a:t>
            </a:r>
            <a:r>
              <a:rPr sz="3200" spc="-114" dirty="0">
                <a:latin typeface="Lucida Sans Unicode"/>
                <a:cs typeface="Lucida Sans Unicode"/>
              </a:rPr>
              <a:t>México; </a:t>
            </a:r>
            <a:r>
              <a:rPr sz="3200" spc="-110" dirty="0">
                <a:latin typeface="Lucida Sans Unicode"/>
                <a:cs typeface="Lucida Sans Unicode"/>
              </a:rPr>
              <a:t> </a:t>
            </a:r>
            <a:r>
              <a:rPr sz="3200" spc="-80" dirty="0">
                <a:latin typeface="Lucida Sans Unicode"/>
                <a:cs typeface="Lucida Sans Unicode"/>
              </a:rPr>
              <a:t>que </a:t>
            </a:r>
            <a:r>
              <a:rPr sz="3200" spc="-55" dirty="0">
                <a:latin typeface="Lucida Sans Unicode"/>
                <a:cs typeface="Lucida Sans Unicode"/>
              </a:rPr>
              <a:t>deben </a:t>
            </a:r>
            <a:r>
              <a:rPr sz="3200" spc="-45" dirty="0">
                <a:latin typeface="Lucida Sans Unicode"/>
                <a:cs typeface="Lucida Sans Unicode"/>
              </a:rPr>
              <a:t>estudiarse, </a:t>
            </a:r>
            <a:r>
              <a:rPr sz="3200" spc="145" dirty="0">
                <a:latin typeface="Lucida Sans Unicode"/>
                <a:cs typeface="Lucida Sans Unicode"/>
              </a:rPr>
              <a:t>a </a:t>
            </a:r>
            <a:r>
              <a:rPr sz="3200" spc="35" dirty="0">
                <a:latin typeface="Lucida Sans Unicode"/>
                <a:cs typeface="Lucida Sans Unicode"/>
              </a:rPr>
              <a:t>partir </a:t>
            </a:r>
            <a:r>
              <a:rPr sz="3200" spc="-10" dirty="0">
                <a:latin typeface="Lucida Sans Unicode"/>
                <a:cs typeface="Lucida Sans Unicode"/>
              </a:rPr>
              <a:t>de </a:t>
            </a:r>
            <a:r>
              <a:rPr sz="3200" spc="-15" dirty="0">
                <a:latin typeface="Lucida Sans Unicode"/>
                <a:cs typeface="Lucida Sans Unicode"/>
              </a:rPr>
              <a:t>considerar </a:t>
            </a:r>
            <a:r>
              <a:rPr sz="3200" spc="-95" dirty="0">
                <a:latin typeface="Lucida Sans Unicode"/>
                <a:cs typeface="Lucida Sans Unicode"/>
              </a:rPr>
              <a:t>las </a:t>
            </a:r>
            <a:r>
              <a:rPr sz="3200" spc="-105" dirty="0">
                <a:latin typeface="Lucida Sans Unicode"/>
                <a:cs typeface="Lucida Sans Unicode"/>
              </a:rPr>
              <a:t>implicaciones </a:t>
            </a:r>
            <a:r>
              <a:rPr sz="3200" spc="80" dirty="0">
                <a:latin typeface="Lucida Sans Unicode"/>
                <a:cs typeface="Lucida Sans Unicode"/>
              </a:rPr>
              <a:t>para </a:t>
            </a:r>
            <a:r>
              <a:rPr sz="3200" spc="-140" dirty="0">
                <a:latin typeface="Lucida Sans Unicode"/>
                <a:cs typeface="Lucida Sans Unicode"/>
              </a:rPr>
              <a:t>su 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-70" dirty="0">
                <a:latin typeface="Lucida Sans Unicode"/>
                <a:cs typeface="Lucida Sans Unicode"/>
              </a:rPr>
              <a:t>aplicación </a:t>
            </a:r>
            <a:r>
              <a:rPr sz="3200" spc="-85" dirty="0">
                <a:latin typeface="Lucida Sans Unicode"/>
                <a:cs typeface="Lucida Sans Unicode"/>
              </a:rPr>
              <a:t>en </a:t>
            </a:r>
            <a:r>
              <a:rPr sz="3200" spc="100" dirty="0">
                <a:latin typeface="Lucida Sans Unicode"/>
                <a:cs typeface="Lucida Sans Unicode"/>
              </a:rPr>
              <a:t>cada </a:t>
            </a:r>
            <a:r>
              <a:rPr sz="3200" spc="-5" dirty="0">
                <a:latin typeface="Lucida Sans Unicode"/>
                <a:cs typeface="Lucida Sans Unicode"/>
              </a:rPr>
              <a:t>contexto </a:t>
            </a:r>
            <a:r>
              <a:rPr sz="3200" spc="-10" dirty="0">
                <a:latin typeface="Lucida Sans Unicode"/>
                <a:cs typeface="Lucida Sans Unicode"/>
              </a:rPr>
              <a:t>de </a:t>
            </a:r>
            <a:r>
              <a:rPr sz="3200" spc="75" dirty="0">
                <a:latin typeface="Lucida Sans Unicode"/>
                <a:cs typeface="Lucida Sans Unicode"/>
              </a:rPr>
              <a:t>práctica </a:t>
            </a:r>
            <a:r>
              <a:rPr sz="3200" spc="-80" dirty="0">
                <a:latin typeface="Lucida Sans Unicode"/>
                <a:cs typeface="Lucida Sans Unicode"/>
              </a:rPr>
              <a:t>profesional, </a:t>
            </a:r>
            <a:r>
              <a:rPr sz="3200" spc="90" dirty="0">
                <a:latin typeface="Lucida Sans Unicode"/>
                <a:cs typeface="Lucida Sans Unicode"/>
              </a:rPr>
              <a:t>y </a:t>
            </a:r>
            <a:r>
              <a:rPr sz="3200" spc="-140" dirty="0">
                <a:latin typeface="Lucida Sans Unicode"/>
                <a:cs typeface="Lucida Sans Unicode"/>
              </a:rPr>
              <a:t>no </a:t>
            </a:r>
            <a:r>
              <a:rPr sz="3200" spc="-30" dirty="0">
                <a:latin typeface="Lucida Sans Unicode"/>
                <a:cs typeface="Lucida Sans Unicode"/>
              </a:rPr>
              <a:t>como </a:t>
            </a:r>
            <a:r>
              <a:rPr sz="3200" spc="-50" dirty="0">
                <a:latin typeface="Lucida Sans Unicode"/>
                <a:cs typeface="Lucida Sans Unicode"/>
              </a:rPr>
              <a:t>fórmulas </a:t>
            </a:r>
            <a:r>
              <a:rPr sz="3200" spc="-45" dirty="0">
                <a:latin typeface="Lucida Sans Unicode"/>
                <a:cs typeface="Lucida Sans Unicode"/>
              </a:rPr>
              <a:t> </a:t>
            </a:r>
            <a:r>
              <a:rPr sz="3200" spc="5" dirty="0">
                <a:latin typeface="Lucida Sans Unicode"/>
                <a:cs typeface="Lucida Sans Unicode"/>
              </a:rPr>
              <a:t>retóricas, </a:t>
            </a:r>
            <a:r>
              <a:rPr sz="3200" spc="-165" dirty="0">
                <a:latin typeface="Lucida Sans Unicode"/>
                <a:cs typeface="Lucida Sans Unicode"/>
              </a:rPr>
              <a:t>sino </a:t>
            </a:r>
            <a:r>
              <a:rPr sz="3200" spc="-80" dirty="0">
                <a:latin typeface="Lucida Sans Unicode"/>
                <a:cs typeface="Lucida Sans Unicode"/>
              </a:rPr>
              <a:t>que </a:t>
            </a:r>
            <a:r>
              <a:rPr sz="3200" spc="-5" dirty="0">
                <a:latin typeface="Lucida Sans Unicode"/>
                <a:cs typeface="Lucida Sans Unicode"/>
              </a:rPr>
              <a:t>es </a:t>
            </a:r>
            <a:r>
              <a:rPr sz="3200" spc="-15" dirty="0">
                <a:latin typeface="Lucida Sans Unicode"/>
                <a:cs typeface="Lucida Sans Unicode"/>
              </a:rPr>
              <a:t>necesario </a:t>
            </a:r>
            <a:r>
              <a:rPr sz="3200" spc="5" dirty="0">
                <a:latin typeface="Lucida Sans Unicode"/>
                <a:cs typeface="Lucida Sans Unicode"/>
              </a:rPr>
              <a:t>reconocerlas </a:t>
            </a:r>
            <a:r>
              <a:rPr sz="3200" spc="-30" dirty="0">
                <a:latin typeface="Lucida Sans Unicode"/>
                <a:cs typeface="Lucida Sans Unicode"/>
              </a:rPr>
              <a:t>como </a:t>
            </a:r>
            <a:r>
              <a:rPr sz="3200" spc="-120" dirty="0">
                <a:latin typeface="Lucida Sans Unicode"/>
                <a:cs typeface="Lucida Sans Unicode"/>
              </a:rPr>
              <a:t>ideologías </a:t>
            </a:r>
            <a:r>
              <a:rPr sz="3200" spc="-70" dirty="0">
                <a:latin typeface="Lucida Sans Unicode"/>
                <a:cs typeface="Lucida Sans Unicode"/>
              </a:rPr>
              <a:t>surgidas </a:t>
            </a:r>
            <a:r>
              <a:rPr sz="3200" spc="-10" dirty="0">
                <a:latin typeface="Lucida Sans Unicode"/>
                <a:cs typeface="Lucida Sans Unicode"/>
              </a:rPr>
              <a:t>de </a:t>
            </a:r>
            <a:r>
              <a:rPr sz="3200" spc="-114" dirty="0">
                <a:latin typeface="Lucida Sans Unicode"/>
                <a:cs typeface="Lucida Sans Unicode"/>
              </a:rPr>
              <a:t>la </a:t>
            </a:r>
            <a:r>
              <a:rPr sz="3200" spc="-110" dirty="0">
                <a:latin typeface="Lucida Sans Unicode"/>
                <a:cs typeface="Lucida Sans Unicode"/>
              </a:rPr>
              <a:t> evolución </a:t>
            </a:r>
            <a:r>
              <a:rPr sz="3200" spc="-80" dirty="0">
                <a:latin typeface="Lucida Sans Unicode"/>
                <a:cs typeface="Lucida Sans Unicode"/>
              </a:rPr>
              <a:t>social </a:t>
            </a:r>
            <a:r>
              <a:rPr sz="3200" spc="90" dirty="0">
                <a:latin typeface="Lucida Sans Unicode"/>
                <a:cs typeface="Lucida Sans Unicode"/>
              </a:rPr>
              <a:t>y </a:t>
            </a:r>
            <a:r>
              <a:rPr sz="3200" spc="-75" dirty="0">
                <a:latin typeface="Lucida Sans Unicode"/>
                <a:cs typeface="Lucida Sans Unicode"/>
              </a:rPr>
              <a:t>política </a:t>
            </a:r>
            <a:r>
              <a:rPr sz="3200" spc="-130" dirty="0">
                <a:latin typeface="Lucida Sans Unicode"/>
                <a:cs typeface="Lucida Sans Unicode"/>
              </a:rPr>
              <a:t>del </a:t>
            </a:r>
            <a:r>
              <a:rPr sz="3200" spc="-125" dirty="0">
                <a:latin typeface="Lucida Sans Unicode"/>
                <a:cs typeface="Lucida Sans Unicode"/>
              </a:rPr>
              <a:t>pueblo </a:t>
            </a:r>
            <a:r>
              <a:rPr sz="3200" spc="-105" dirty="0">
                <a:latin typeface="Lucida Sans Unicode"/>
                <a:cs typeface="Lucida Sans Unicode"/>
              </a:rPr>
              <a:t>mexicano </a:t>
            </a:r>
            <a:r>
              <a:rPr sz="3200" spc="90" dirty="0">
                <a:latin typeface="Lucida Sans Unicode"/>
                <a:cs typeface="Lucida Sans Unicode"/>
              </a:rPr>
              <a:t>y </a:t>
            </a:r>
            <a:r>
              <a:rPr sz="3200" spc="-140" dirty="0">
                <a:latin typeface="Lucida Sans Unicode"/>
                <a:cs typeface="Lucida Sans Unicode"/>
              </a:rPr>
              <a:t>que, </a:t>
            </a:r>
            <a:r>
              <a:rPr sz="3200" spc="-30" dirty="0">
                <a:latin typeface="Lucida Sans Unicode"/>
                <a:cs typeface="Lucida Sans Unicode"/>
              </a:rPr>
              <a:t>como </a:t>
            </a:r>
            <a:r>
              <a:rPr sz="3200" spc="-55" dirty="0">
                <a:latin typeface="Lucida Sans Unicode"/>
                <a:cs typeface="Lucida Sans Unicode"/>
              </a:rPr>
              <a:t>tales, expresan </a:t>
            </a:r>
            <a:r>
              <a:rPr sz="3200" spc="-50" dirty="0">
                <a:latin typeface="Lucida Sans Unicode"/>
                <a:cs typeface="Lucida Sans Unicode"/>
              </a:rPr>
              <a:t> </a:t>
            </a:r>
            <a:r>
              <a:rPr sz="3200" spc="-40" dirty="0">
                <a:latin typeface="Lucida Sans Unicode"/>
                <a:cs typeface="Lucida Sans Unicode"/>
              </a:rPr>
              <a:t>aspiraciones </a:t>
            </a:r>
            <a:r>
              <a:rPr sz="3200" spc="90" dirty="0">
                <a:latin typeface="Lucida Sans Unicode"/>
                <a:cs typeface="Lucida Sans Unicode"/>
              </a:rPr>
              <a:t>y </a:t>
            </a:r>
            <a:r>
              <a:rPr sz="3200" spc="-30" dirty="0">
                <a:latin typeface="Lucida Sans Unicode"/>
                <a:cs typeface="Lucida Sans Unicode"/>
              </a:rPr>
              <a:t>valores </a:t>
            </a:r>
            <a:r>
              <a:rPr sz="3200" spc="-20" dirty="0">
                <a:latin typeface="Lucida Sans Unicode"/>
                <a:cs typeface="Lucida Sans Unicode"/>
              </a:rPr>
              <a:t>colectivos </a:t>
            </a:r>
            <a:r>
              <a:rPr sz="3200" spc="-10" dirty="0">
                <a:latin typeface="Lucida Sans Unicode"/>
                <a:cs typeface="Lucida Sans Unicode"/>
              </a:rPr>
              <a:t>de </a:t>
            </a:r>
            <a:r>
              <a:rPr sz="3200" spc="-15" dirty="0">
                <a:latin typeface="Lucida Sans Unicode"/>
                <a:cs typeface="Lucida Sans Unicode"/>
              </a:rPr>
              <a:t>gran </a:t>
            </a:r>
            <a:r>
              <a:rPr sz="3200" spc="5" dirty="0">
                <a:latin typeface="Lucida Sans Unicode"/>
                <a:cs typeface="Lucida Sans Unicode"/>
              </a:rPr>
              <a:t>arraigo </a:t>
            </a:r>
            <a:r>
              <a:rPr sz="3200" spc="-85" dirty="0">
                <a:latin typeface="Lucida Sans Unicode"/>
                <a:cs typeface="Lucida Sans Unicode"/>
              </a:rPr>
              <a:t>en </a:t>
            </a:r>
            <a:r>
              <a:rPr sz="3200" spc="-114" dirty="0">
                <a:latin typeface="Lucida Sans Unicode"/>
                <a:cs typeface="Lucida Sans Unicode"/>
              </a:rPr>
              <a:t>la </a:t>
            </a:r>
            <a:r>
              <a:rPr sz="3200" spc="-25" dirty="0">
                <a:latin typeface="Lucida Sans Unicode"/>
                <a:cs typeface="Lucida Sans Unicode"/>
              </a:rPr>
              <a:t>sociedad </a:t>
            </a:r>
            <a:r>
              <a:rPr sz="3200" spc="90" dirty="0">
                <a:latin typeface="Lucida Sans Unicode"/>
                <a:cs typeface="Lucida Sans Unicode"/>
              </a:rPr>
              <a:t>y </a:t>
            </a:r>
            <a:r>
              <a:rPr sz="3200" spc="-50" dirty="0">
                <a:latin typeface="Lucida Sans Unicode"/>
                <a:cs typeface="Lucida Sans Unicode"/>
              </a:rPr>
              <a:t>dan </a:t>
            </a:r>
            <a:r>
              <a:rPr sz="3200" spc="-45" dirty="0">
                <a:latin typeface="Lucida Sans Unicode"/>
                <a:cs typeface="Lucida Sans Unicode"/>
              </a:rPr>
              <a:t> </a:t>
            </a:r>
            <a:r>
              <a:rPr sz="3200" spc="185" dirty="0">
                <a:latin typeface="Lucida Sans Unicode"/>
                <a:cs typeface="Lucida Sans Unicode"/>
              </a:rPr>
              <a:t>c</a:t>
            </a:r>
            <a:r>
              <a:rPr sz="3200" spc="-55" dirty="0">
                <a:latin typeface="Lucida Sans Unicode"/>
                <a:cs typeface="Lucida Sans Unicode"/>
              </a:rPr>
              <a:t>o</a:t>
            </a:r>
            <a:r>
              <a:rPr sz="3200" spc="-225" dirty="0">
                <a:latin typeface="Lucida Sans Unicode"/>
                <a:cs typeface="Lucida Sans Unicode"/>
              </a:rPr>
              <a:t>h</a:t>
            </a:r>
            <a:r>
              <a:rPr sz="3200" spc="45" dirty="0">
                <a:latin typeface="Lucida Sans Unicode"/>
                <a:cs typeface="Lucida Sans Unicode"/>
              </a:rPr>
              <a:t>e</a:t>
            </a:r>
            <a:r>
              <a:rPr sz="3200" spc="105" dirty="0">
                <a:latin typeface="Lucida Sans Unicode"/>
                <a:cs typeface="Lucida Sans Unicode"/>
              </a:rPr>
              <a:t>r</a:t>
            </a:r>
            <a:r>
              <a:rPr sz="3200" spc="45" dirty="0">
                <a:latin typeface="Lucida Sans Unicode"/>
                <a:cs typeface="Lucida Sans Unicode"/>
              </a:rPr>
              <a:t>e</a:t>
            </a:r>
            <a:r>
              <a:rPr sz="3200" spc="-225" dirty="0">
                <a:latin typeface="Lucida Sans Unicode"/>
                <a:cs typeface="Lucida Sans Unicode"/>
              </a:rPr>
              <a:t>n</a:t>
            </a:r>
            <a:r>
              <a:rPr sz="3200" spc="185" dirty="0">
                <a:latin typeface="Lucida Sans Unicode"/>
                <a:cs typeface="Lucida Sans Unicode"/>
              </a:rPr>
              <a:t>c</a:t>
            </a:r>
            <a:r>
              <a:rPr sz="3200" spc="-315" dirty="0">
                <a:latin typeface="Lucida Sans Unicode"/>
                <a:cs typeface="Lucida Sans Unicode"/>
              </a:rPr>
              <a:t>i</a:t>
            </a:r>
            <a:r>
              <a:rPr sz="3200" spc="145" dirty="0">
                <a:latin typeface="Lucida Sans Unicode"/>
                <a:cs typeface="Lucida Sans Unicode"/>
              </a:rPr>
              <a:t>a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140" dirty="0">
                <a:latin typeface="Lucida Sans Unicode"/>
                <a:cs typeface="Lucida Sans Unicode"/>
              </a:rPr>
              <a:t>a</a:t>
            </a:r>
            <a:r>
              <a:rPr sz="3200" spc="-365" dirty="0">
                <a:latin typeface="Lucida Sans Unicode"/>
                <a:cs typeface="Lucida Sans Unicode"/>
              </a:rPr>
              <a:t>l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185" dirty="0">
                <a:latin typeface="Lucida Sans Unicode"/>
                <a:cs typeface="Lucida Sans Unicode"/>
              </a:rPr>
              <a:t>c</a:t>
            </a:r>
            <a:r>
              <a:rPr sz="3200" spc="-55" dirty="0">
                <a:latin typeface="Lucida Sans Unicode"/>
                <a:cs typeface="Lucida Sans Unicode"/>
              </a:rPr>
              <a:t>o</a:t>
            </a:r>
            <a:r>
              <a:rPr sz="3200" spc="-225" dirty="0">
                <a:latin typeface="Lucida Sans Unicode"/>
                <a:cs typeface="Lucida Sans Unicode"/>
              </a:rPr>
              <a:t>n</a:t>
            </a:r>
            <a:r>
              <a:rPr sz="3200" spc="-360" dirty="0">
                <a:latin typeface="Lucida Sans Unicode"/>
                <a:cs typeface="Lucida Sans Unicode"/>
              </a:rPr>
              <a:t>j</a:t>
            </a:r>
            <a:r>
              <a:rPr sz="3200" spc="-225" dirty="0">
                <a:latin typeface="Lucida Sans Unicode"/>
                <a:cs typeface="Lucida Sans Unicode"/>
              </a:rPr>
              <a:t>un</a:t>
            </a:r>
            <a:r>
              <a:rPr sz="3200" spc="240" dirty="0">
                <a:latin typeface="Lucida Sans Unicode"/>
                <a:cs typeface="Lucida Sans Unicode"/>
              </a:rPr>
              <a:t>t</a:t>
            </a:r>
            <a:r>
              <a:rPr sz="3200" spc="-50" dirty="0">
                <a:latin typeface="Lucida Sans Unicode"/>
                <a:cs typeface="Lucida Sans Unicode"/>
              </a:rPr>
              <a:t>o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-75" dirty="0">
                <a:latin typeface="Lucida Sans Unicode"/>
                <a:cs typeface="Lucida Sans Unicode"/>
              </a:rPr>
              <a:t>d</a:t>
            </a:r>
            <a:r>
              <a:rPr sz="3200" spc="50" dirty="0">
                <a:latin typeface="Lucida Sans Unicode"/>
                <a:cs typeface="Lucida Sans Unicode"/>
              </a:rPr>
              <a:t>e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140" dirty="0">
                <a:latin typeface="Lucida Sans Unicode"/>
                <a:cs typeface="Lucida Sans Unicode"/>
              </a:rPr>
              <a:t>a</a:t>
            </a:r>
            <a:r>
              <a:rPr sz="3200" spc="185" dirty="0">
                <a:latin typeface="Lucida Sans Unicode"/>
                <a:cs typeface="Lucida Sans Unicode"/>
              </a:rPr>
              <a:t>cc</a:t>
            </a:r>
            <a:r>
              <a:rPr sz="3200" spc="-315" dirty="0">
                <a:latin typeface="Lucida Sans Unicode"/>
                <a:cs typeface="Lucida Sans Unicode"/>
              </a:rPr>
              <a:t>i</a:t>
            </a:r>
            <a:r>
              <a:rPr sz="3200" spc="-55" dirty="0">
                <a:latin typeface="Lucida Sans Unicode"/>
                <a:cs typeface="Lucida Sans Unicode"/>
              </a:rPr>
              <a:t>o</a:t>
            </a:r>
            <a:r>
              <a:rPr sz="3200" spc="-225" dirty="0">
                <a:latin typeface="Lucida Sans Unicode"/>
                <a:cs typeface="Lucida Sans Unicode"/>
              </a:rPr>
              <a:t>n</a:t>
            </a:r>
            <a:r>
              <a:rPr sz="3200" spc="45" dirty="0">
                <a:latin typeface="Lucida Sans Unicode"/>
                <a:cs typeface="Lucida Sans Unicode"/>
              </a:rPr>
              <a:t>e</a:t>
            </a:r>
            <a:r>
              <a:rPr sz="3200" spc="-55" dirty="0">
                <a:latin typeface="Lucida Sans Unicode"/>
                <a:cs typeface="Lucida Sans Unicode"/>
              </a:rPr>
              <a:t>s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45" dirty="0">
                <a:latin typeface="Lucida Sans Unicode"/>
                <a:cs typeface="Lucida Sans Unicode"/>
              </a:rPr>
              <a:t>e</a:t>
            </a:r>
            <a:r>
              <a:rPr sz="3200" spc="-75" dirty="0">
                <a:latin typeface="Lucida Sans Unicode"/>
                <a:cs typeface="Lucida Sans Unicode"/>
              </a:rPr>
              <a:t>d</a:t>
            </a:r>
            <a:r>
              <a:rPr sz="3200" spc="-225" dirty="0">
                <a:latin typeface="Lucida Sans Unicode"/>
                <a:cs typeface="Lucida Sans Unicode"/>
              </a:rPr>
              <a:t>u</a:t>
            </a:r>
            <a:r>
              <a:rPr sz="3200" spc="185" dirty="0">
                <a:latin typeface="Lucida Sans Unicode"/>
                <a:cs typeface="Lucida Sans Unicode"/>
              </a:rPr>
              <a:t>c</a:t>
            </a:r>
            <a:r>
              <a:rPr sz="3200" spc="140" dirty="0">
                <a:latin typeface="Lucida Sans Unicode"/>
                <a:cs typeface="Lucida Sans Unicode"/>
              </a:rPr>
              <a:t>a</a:t>
            </a:r>
            <a:r>
              <a:rPr sz="3200" spc="240" dirty="0">
                <a:latin typeface="Lucida Sans Unicode"/>
                <a:cs typeface="Lucida Sans Unicode"/>
              </a:rPr>
              <a:t>t</a:t>
            </a:r>
            <a:r>
              <a:rPr sz="3200" spc="-315" dirty="0">
                <a:latin typeface="Lucida Sans Unicode"/>
                <a:cs typeface="Lucida Sans Unicode"/>
              </a:rPr>
              <a:t>i</a:t>
            </a:r>
            <a:r>
              <a:rPr sz="3200" spc="-5" dirty="0">
                <a:latin typeface="Lucida Sans Unicode"/>
                <a:cs typeface="Lucida Sans Unicode"/>
              </a:rPr>
              <a:t>v</a:t>
            </a:r>
            <a:r>
              <a:rPr sz="3200" spc="140" dirty="0">
                <a:latin typeface="Lucida Sans Unicode"/>
                <a:cs typeface="Lucida Sans Unicode"/>
              </a:rPr>
              <a:t>a</a:t>
            </a:r>
            <a:r>
              <a:rPr sz="3200" spc="-55" dirty="0">
                <a:latin typeface="Lucida Sans Unicode"/>
                <a:cs typeface="Lucida Sans Unicode"/>
              </a:rPr>
              <a:t>s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45" dirty="0">
                <a:latin typeface="Lucida Sans Unicode"/>
                <a:cs typeface="Lucida Sans Unicode"/>
              </a:rPr>
              <a:t>e</a:t>
            </a:r>
            <a:r>
              <a:rPr sz="3200" spc="-220" dirty="0">
                <a:latin typeface="Lucida Sans Unicode"/>
                <a:cs typeface="Lucida Sans Unicode"/>
              </a:rPr>
              <a:t>n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-225" dirty="0">
                <a:latin typeface="Lucida Sans Unicode"/>
                <a:cs typeface="Lucida Sans Unicode"/>
              </a:rPr>
              <a:t>nu</a:t>
            </a:r>
            <a:r>
              <a:rPr sz="3200" spc="45" dirty="0">
                <a:latin typeface="Lucida Sans Unicode"/>
                <a:cs typeface="Lucida Sans Unicode"/>
              </a:rPr>
              <a:t>e</a:t>
            </a:r>
            <a:r>
              <a:rPr sz="3200" spc="-60" dirty="0">
                <a:latin typeface="Lucida Sans Unicode"/>
                <a:cs typeface="Lucida Sans Unicode"/>
              </a:rPr>
              <a:t>s</a:t>
            </a:r>
            <a:r>
              <a:rPr sz="3200" spc="240" dirty="0">
                <a:latin typeface="Lucida Sans Unicode"/>
                <a:cs typeface="Lucida Sans Unicode"/>
              </a:rPr>
              <a:t>t</a:t>
            </a:r>
            <a:r>
              <a:rPr sz="3200" spc="105" dirty="0">
                <a:latin typeface="Lucida Sans Unicode"/>
                <a:cs typeface="Lucida Sans Unicode"/>
              </a:rPr>
              <a:t>r</a:t>
            </a:r>
            <a:r>
              <a:rPr sz="3200" spc="-50" dirty="0">
                <a:latin typeface="Lucida Sans Unicode"/>
                <a:cs typeface="Lucida Sans Unicode"/>
              </a:rPr>
              <a:t>o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-75" dirty="0">
                <a:latin typeface="Lucida Sans Unicode"/>
                <a:cs typeface="Lucida Sans Unicode"/>
              </a:rPr>
              <a:t>p</a:t>
            </a:r>
            <a:r>
              <a:rPr sz="3200" spc="140" dirty="0">
                <a:latin typeface="Lucida Sans Unicode"/>
                <a:cs typeface="Lucida Sans Unicode"/>
              </a:rPr>
              <a:t>a</a:t>
            </a:r>
            <a:r>
              <a:rPr sz="3200" spc="-370" dirty="0">
                <a:latin typeface="Lucida Sans Unicode"/>
                <a:cs typeface="Lucida Sans Unicode"/>
              </a:rPr>
              <a:t>í</a:t>
            </a:r>
            <a:r>
              <a:rPr sz="3200" spc="-60" dirty="0">
                <a:latin typeface="Lucida Sans Unicode"/>
                <a:cs typeface="Lucida Sans Unicode"/>
              </a:rPr>
              <a:t>s</a:t>
            </a:r>
            <a:r>
              <a:rPr sz="3200" spc="-395" dirty="0">
                <a:latin typeface="Lucida Sans Unicode"/>
                <a:cs typeface="Lucida Sans Unicode"/>
              </a:rPr>
              <a:t>.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789400" y="419164"/>
            <a:ext cx="1070927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spc="290" dirty="0"/>
              <a:t>D</a:t>
            </a:r>
            <a:r>
              <a:rPr sz="6200" spc="-620" dirty="0"/>
              <a:t>E</a:t>
            </a:r>
            <a:r>
              <a:rPr sz="6200" spc="155" dirty="0"/>
              <a:t>S</a:t>
            </a:r>
            <a:r>
              <a:rPr sz="6200" spc="480" dirty="0"/>
              <a:t>C</a:t>
            </a:r>
            <a:r>
              <a:rPr sz="6200" spc="195" dirty="0"/>
              <a:t>R</a:t>
            </a:r>
            <a:r>
              <a:rPr sz="6200" spc="505" dirty="0"/>
              <a:t>I</a:t>
            </a:r>
            <a:r>
              <a:rPr sz="6200" spc="320" dirty="0"/>
              <a:t>P</a:t>
            </a:r>
            <a:r>
              <a:rPr sz="6200" spc="480" dirty="0"/>
              <a:t>C</a:t>
            </a:r>
            <a:r>
              <a:rPr sz="6200" spc="505" dirty="0"/>
              <a:t>I</a:t>
            </a:r>
            <a:r>
              <a:rPr sz="6200" spc="380" dirty="0"/>
              <a:t>Ó</a:t>
            </a:r>
            <a:r>
              <a:rPr sz="6200" spc="605" dirty="0"/>
              <a:t>N</a:t>
            </a:r>
            <a:r>
              <a:rPr sz="6200" spc="-545" dirty="0"/>
              <a:t> </a:t>
            </a:r>
            <a:r>
              <a:rPr sz="6200" spc="290" dirty="0"/>
              <a:t>D</a:t>
            </a:r>
            <a:r>
              <a:rPr sz="6200" spc="-620" dirty="0"/>
              <a:t>E</a:t>
            </a:r>
            <a:r>
              <a:rPr sz="6200" spc="-505" dirty="0"/>
              <a:t>L</a:t>
            </a:r>
            <a:r>
              <a:rPr sz="6200" spc="-545" dirty="0"/>
              <a:t> </a:t>
            </a:r>
            <a:r>
              <a:rPr sz="6200" spc="480" dirty="0"/>
              <a:t>C</a:t>
            </a:r>
            <a:r>
              <a:rPr sz="6200" spc="260" dirty="0"/>
              <a:t>U</a:t>
            </a:r>
            <a:r>
              <a:rPr sz="6200" spc="195" dirty="0"/>
              <a:t>R</a:t>
            </a:r>
            <a:r>
              <a:rPr sz="6200" spc="155" dirty="0"/>
              <a:t>S</a:t>
            </a:r>
            <a:r>
              <a:rPr sz="6200" spc="260" dirty="0"/>
              <a:t>O</a:t>
            </a:r>
            <a:endParaRPr sz="6200"/>
          </a:p>
        </p:txBody>
      </p:sp>
      <p:grpSp>
        <p:nvGrpSpPr>
          <p:cNvPr id="12" name="object 12"/>
          <p:cNvGrpSpPr/>
          <p:nvPr/>
        </p:nvGrpSpPr>
        <p:grpSpPr>
          <a:xfrm>
            <a:off x="183926" y="-38134"/>
            <a:ext cx="17799274" cy="10287034"/>
            <a:chOff x="563469" y="254442"/>
            <a:chExt cx="17235805" cy="97377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469" y="356138"/>
              <a:ext cx="1933574" cy="1228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22658" y="254442"/>
              <a:ext cx="1076324" cy="15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469" y="9047688"/>
              <a:ext cx="866774" cy="9429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4101" y="9256175"/>
              <a:ext cx="2400299" cy="6572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33338" y="9191761"/>
              <a:ext cx="2962274" cy="8000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97965"/>
            <a:ext cx="18288000" cy="8789035"/>
            <a:chOff x="0" y="1497965"/>
            <a:chExt cx="18288000" cy="8789035"/>
          </a:xfrm>
        </p:grpSpPr>
        <p:sp>
          <p:nvSpPr>
            <p:cNvPr id="3" name="object 3"/>
            <p:cNvSpPr/>
            <p:nvPr/>
          </p:nvSpPr>
          <p:spPr>
            <a:xfrm>
              <a:off x="0" y="6394130"/>
              <a:ext cx="18288000" cy="3893185"/>
            </a:xfrm>
            <a:custGeom>
              <a:avLst/>
              <a:gdLst/>
              <a:ahLst/>
              <a:cxnLst/>
              <a:rect l="l" t="t" r="r" b="b"/>
              <a:pathLst>
                <a:path w="18288000" h="3893184">
                  <a:moveTo>
                    <a:pt x="18287998" y="3892868"/>
                  </a:moveTo>
                  <a:lnTo>
                    <a:pt x="0" y="389286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3892868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8586" y="1497965"/>
              <a:ext cx="15725775" cy="5724525"/>
            </a:xfrm>
            <a:custGeom>
              <a:avLst/>
              <a:gdLst/>
              <a:ahLst/>
              <a:cxnLst/>
              <a:rect l="l" t="t" r="r" b="b"/>
              <a:pathLst>
                <a:path w="15725775" h="5724525">
                  <a:moveTo>
                    <a:pt x="15384583" y="5724525"/>
                  </a:moveTo>
                  <a:lnTo>
                    <a:pt x="341185" y="5724525"/>
                  </a:lnTo>
                  <a:lnTo>
                    <a:pt x="294978" y="5721400"/>
                  </a:lnTo>
                  <a:lnTo>
                    <a:pt x="250634" y="5712300"/>
                  </a:lnTo>
                  <a:lnTo>
                    <a:pt x="208562" y="5697636"/>
                  </a:lnTo>
                  <a:lnTo>
                    <a:pt x="169174" y="5677819"/>
                  </a:lnTo>
                  <a:lnTo>
                    <a:pt x="132880" y="5653260"/>
                  </a:lnTo>
                  <a:lnTo>
                    <a:pt x="100092" y="5624372"/>
                  </a:lnTo>
                  <a:lnTo>
                    <a:pt x="71221" y="5591564"/>
                  </a:lnTo>
                  <a:lnTo>
                    <a:pt x="46677" y="5555248"/>
                  </a:lnTo>
                  <a:lnTo>
                    <a:pt x="26872" y="5515836"/>
                  </a:lnTo>
                  <a:lnTo>
                    <a:pt x="12217" y="5473739"/>
                  </a:lnTo>
                  <a:lnTo>
                    <a:pt x="3122" y="5429368"/>
                  </a:lnTo>
                  <a:lnTo>
                    <a:pt x="0" y="5383134"/>
                  </a:lnTo>
                  <a:lnTo>
                    <a:pt x="0" y="341390"/>
                  </a:lnTo>
                  <a:lnTo>
                    <a:pt x="3122" y="295156"/>
                  </a:lnTo>
                  <a:lnTo>
                    <a:pt x="12217" y="250785"/>
                  </a:lnTo>
                  <a:lnTo>
                    <a:pt x="26872" y="208688"/>
                  </a:lnTo>
                  <a:lnTo>
                    <a:pt x="46677" y="169276"/>
                  </a:lnTo>
                  <a:lnTo>
                    <a:pt x="71221" y="132960"/>
                  </a:lnTo>
                  <a:lnTo>
                    <a:pt x="100092" y="100152"/>
                  </a:lnTo>
                  <a:lnTo>
                    <a:pt x="132880" y="71264"/>
                  </a:lnTo>
                  <a:lnTo>
                    <a:pt x="169174" y="46705"/>
                  </a:lnTo>
                  <a:lnTo>
                    <a:pt x="208562" y="26888"/>
                  </a:lnTo>
                  <a:lnTo>
                    <a:pt x="250634" y="12224"/>
                  </a:lnTo>
                  <a:lnTo>
                    <a:pt x="294978" y="3124"/>
                  </a:lnTo>
                  <a:lnTo>
                    <a:pt x="341185" y="0"/>
                  </a:lnTo>
                  <a:lnTo>
                    <a:pt x="15384583" y="0"/>
                  </a:lnTo>
                  <a:lnTo>
                    <a:pt x="15430789" y="3124"/>
                  </a:lnTo>
                  <a:lnTo>
                    <a:pt x="15475134" y="12224"/>
                  </a:lnTo>
                  <a:lnTo>
                    <a:pt x="15517206" y="26888"/>
                  </a:lnTo>
                  <a:lnTo>
                    <a:pt x="15556594" y="46705"/>
                  </a:lnTo>
                  <a:lnTo>
                    <a:pt x="15592887" y="71264"/>
                  </a:lnTo>
                  <a:lnTo>
                    <a:pt x="15625675" y="100152"/>
                  </a:lnTo>
                  <a:lnTo>
                    <a:pt x="15654546" y="132960"/>
                  </a:lnTo>
                  <a:lnTo>
                    <a:pt x="15679090" y="169276"/>
                  </a:lnTo>
                  <a:lnTo>
                    <a:pt x="15698895" y="208688"/>
                  </a:lnTo>
                  <a:lnTo>
                    <a:pt x="15713550" y="250785"/>
                  </a:lnTo>
                  <a:lnTo>
                    <a:pt x="15722645" y="295156"/>
                  </a:lnTo>
                  <a:lnTo>
                    <a:pt x="15725768" y="341390"/>
                  </a:lnTo>
                  <a:lnTo>
                    <a:pt x="15725768" y="5383134"/>
                  </a:lnTo>
                  <a:lnTo>
                    <a:pt x="15722645" y="5429368"/>
                  </a:lnTo>
                  <a:lnTo>
                    <a:pt x="15713550" y="5473739"/>
                  </a:lnTo>
                  <a:lnTo>
                    <a:pt x="15698895" y="5515836"/>
                  </a:lnTo>
                  <a:lnTo>
                    <a:pt x="15679090" y="5555248"/>
                  </a:lnTo>
                  <a:lnTo>
                    <a:pt x="15654546" y="5591564"/>
                  </a:lnTo>
                  <a:lnTo>
                    <a:pt x="15625675" y="5624372"/>
                  </a:lnTo>
                  <a:lnTo>
                    <a:pt x="15592887" y="5653260"/>
                  </a:lnTo>
                  <a:lnTo>
                    <a:pt x="15556594" y="5677819"/>
                  </a:lnTo>
                  <a:lnTo>
                    <a:pt x="15517206" y="5697636"/>
                  </a:lnTo>
                  <a:lnTo>
                    <a:pt x="15475134" y="5712300"/>
                  </a:lnTo>
                  <a:lnTo>
                    <a:pt x="15430789" y="5721400"/>
                  </a:lnTo>
                  <a:lnTo>
                    <a:pt x="15384583" y="5724525"/>
                  </a:lnTo>
                  <a:close/>
                </a:path>
              </a:pathLst>
            </a:custGeom>
            <a:solidFill>
              <a:srgbClr val="F7D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10801" y="6066586"/>
              <a:ext cx="2077720" cy="2171700"/>
            </a:xfrm>
            <a:custGeom>
              <a:avLst/>
              <a:gdLst/>
              <a:ahLst/>
              <a:cxnLst/>
              <a:rect l="l" t="t" r="r" b="b"/>
              <a:pathLst>
                <a:path w="2077719" h="2171700">
                  <a:moveTo>
                    <a:pt x="2077186" y="2083587"/>
                  </a:moveTo>
                  <a:lnTo>
                    <a:pt x="2002307" y="2065083"/>
                  </a:lnTo>
                  <a:lnTo>
                    <a:pt x="1954618" y="2054555"/>
                  </a:lnTo>
                  <a:lnTo>
                    <a:pt x="1906752" y="2044839"/>
                  </a:lnTo>
                  <a:lnTo>
                    <a:pt x="1858721" y="2035886"/>
                  </a:lnTo>
                  <a:lnTo>
                    <a:pt x="1810550" y="2027656"/>
                  </a:lnTo>
                  <a:lnTo>
                    <a:pt x="1762277" y="2020087"/>
                  </a:lnTo>
                  <a:lnTo>
                    <a:pt x="1713941" y="2013165"/>
                  </a:lnTo>
                  <a:lnTo>
                    <a:pt x="1665541" y="2006828"/>
                  </a:lnTo>
                  <a:lnTo>
                    <a:pt x="1617141" y="2001050"/>
                  </a:lnTo>
                  <a:lnTo>
                    <a:pt x="1568742" y="1995766"/>
                  </a:lnTo>
                  <a:lnTo>
                    <a:pt x="1518335" y="1990813"/>
                  </a:lnTo>
                  <a:lnTo>
                    <a:pt x="1467192" y="1986432"/>
                  </a:lnTo>
                  <a:lnTo>
                    <a:pt x="1415415" y="1982635"/>
                  </a:lnTo>
                  <a:lnTo>
                    <a:pt x="1312951" y="1976958"/>
                  </a:lnTo>
                  <a:lnTo>
                    <a:pt x="1262710" y="1974926"/>
                  </a:lnTo>
                  <a:lnTo>
                    <a:pt x="1212456" y="1973427"/>
                  </a:lnTo>
                  <a:lnTo>
                    <a:pt x="1162189" y="1972437"/>
                  </a:lnTo>
                  <a:lnTo>
                    <a:pt x="1111923" y="1971967"/>
                  </a:lnTo>
                  <a:lnTo>
                    <a:pt x="1061656" y="1972043"/>
                  </a:lnTo>
                  <a:lnTo>
                    <a:pt x="961059" y="1973707"/>
                  </a:lnTo>
                  <a:lnTo>
                    <a:pt x="910691" y="1975256"/>
                  </a:lnTo>
                  <a:lnTo>
                    <a:pt x="860323" y="1977326"/>
                  </a:lnTo>
                  <a:lnTo>
                    <a:pt x="809967" y="1979942"/>
                  </a:lnTo>
                  <a:lnTo>
                    <a:pt x="759625" y="1983130"/>
                  </a:lnTo>
                  <a:lnTo>
                    <a:pt x="709333" y="1986927"/>
                  </a:lnTo>
                  <a:lnTo>
                    <a:pt x="659091" y="1991360"/>
                  </a:lnTo>
                  <a:lnTo>
                    <a:pt x="608926" y="1996452"/>
                  </a:lnTo>
                  <a:lnTo>
                    <a:pt x="558838" y="2002243"/>
                  </a:lnTo>
                  <a:lnTo>
                    <a:pt x="508850" y="2008771"/>
                  </a:lnTo>
                  <a:lnTo>
                    <a:pt x="458990" y="2016036"/>
                  </a:lnTo>
                  <a:lnTo>
                    <a:pt x="409257" y="2024100"/>
                  </a:lnTo>
                  <a:lnTo>
                    <a:pt x="359664" y="2032965"/>
                  </a:lnTo>
                  <a:lnTo>
                    <a:pt x="310235" y="2042680"/>
                  </a:lnTo>
                  <a:lnTo>
                    <a:pt x="260972" y="2053272"/>
                  </a:lnTo>
                  <a:lnTo>
                    <a:pt x="211912" y="2064766"/>
                  </a:lnTo>
                  <a:lnTo>
                    <a:pt x="163055" y="2077199"/>
                  </a:lnTo>
                  <a:lnTo>
                    <a:pt x="114427" y="2090585"/>
                  </a:lnTo>
                  <a:lnTo>
                    <a:pt x="66027" y="2104961"/>
                  </a:lnTo>
                  <a:lnTo>
                    <a:pt x="35166" y="2115210"/>
                  </a:lnTo>
                  <a:lnTo>
                    <a:pt x="26822" y="2117941"/>
                  </a:lnTo>
                  <a:lnTo>
                    <a:pt x="20396" y="2120442"/>
                  </a:lnTo>
                  <a:lnTo>
                    <a:pt x="11747" y="2123630"/>
                  </a:lnTo>
                  <a:lnTo>
                    <a:pt x="9486" y="2124545"/>
                  </a:lnTo>
                  <a:lnTo>
                    <a:pt x="2794" y="2126932"/>
                  </a:lnTo>
                  <a:lnTo>
                    <a:pt x="266" y="2130234"/>
                  </a:lnTo>
                  <a:lnTo>
                    <a:pt x="177" y="2134222"/>
                  </a:lnTo>
                  <a:lnTo>
                    <a:pt x="0" y="2139353"/>
                  </a:lnTo>
                  <a:lnTo>
                    <a:pt x="4089" y="2143671"/>
                  </a:lnTo>
                  <a:lnTo>
                    <a:pt x="9271" y="2143899"/>
                  </a:lnTo>
                  <a:lnTo>
                    <a:pt x="1148524" y="2166455"/>
                  </a:lnTo>
                  <a:lnTo>
                    <a:pt x="1970976" y="2171141"/>
                  </a:lnTo>
                  <a:lnTo>
                    <a:pt x="2077186" y="2170671"/>
                  </a:lnTo>
                  <a:lnTo>
                    <a:pt x="2077186" y="2083587"/>
                  </a:lnTo>
                  <a:close/>
                </a:path>
                <a:path w="2077719" h="2171700">
                  <a:moveTo>
                    <a:pt x="2077186" y="105879"/>
                  </a:moveTo>
                  <a:lnTo>
                    <a:pt x="2024354" y="93116"/>
                  </a:lnTo>
                  <a:lnTo>
                    <a:pt x="1976678" y="82600"/>
                  </a:lnTo>
                  <a:lnTo>
                    <a:pt x="1928825" y="72885"/>
                  </a:lnTo>
                  <a:lnTo>
                    <a:pt x="1880806" y="63944"/>
                  </a:lnTo>
                  <a:lnTo>
                    <a:pt x="1832648" y="55714"/>
                  </a:lnTo>
                  <a:lnTo>
                    <a:pt x="1784388" y="48158"/>
                  </a:lnTo>
                  <a:lnTo>
                    <a:pt x="1736051" y="41236"/>
                  </a:lnTo>
                  <a:lnTo>
                    <a:pt x="1687677" y="34899"/>
                  </a:lnTo>
                  <a:lnTo>
                    <a:pt x="1639265" y="29108"/>
                  </a:lnTo>
                  <a:lnTo>
                    <a:pt x="1590878" y="23825"/>
                  </a:lnTo>
                  <a:lnTo>
                    <a:pt x="1540471" y="18884"/>
                  </a:lnTo>
                  <a:lnTo>
                    <a:pt x="1489303" y="14490"/>
                  </a:lnTo>
                  <a:lnTo>
                    <a:pt x="1437500" y="10693"/>
                  </a:lnTo>
                  <a:lnTo>
                    <a:pt x="1334973" y="5016"/>
                  </a:lnTo>
                  <a:lnTo>
                    <a:pt x="1284757" y="2997"/>
                  </a:lnTo>
                  <a:lnTo>
                    <a:pt x="1234528" y="1473"/>
                  </a:lnTo>
                  <a:lnTo>
                    <a:pt x="1184287" y="482"/>
                  </a:lnTo>
                  <a:lnTo>
                    <a:pt x="1134033" y="0"/>
                  </a:lnTo>
                  <a:lnTo>
                    <a:pt x="1083779" y="38"/>
                  </a:lnTo>
                  <a:lnTo>
                    <a:pt x="1033526" y="596"/>
                  </a:lnTo>
                  <a:lnTo>
                    <a:pt x="932827" y="3238"/>
                  </a:lnTo>
                  <a:lnTo>
                    <a:pt x="882459" y="5321"/>
                  </a:lnTo>
                  <a:lnTo>
                    <a:pt x="832091" y="7950"/>
                  </a:lnTo>
                  <a:lnTo>
                    <a:pt x="781761" y="11150"/>
                  </a:lnTo>
                  <a:lnTo>
                    <a:pt x="731469" y="14947"/>
                  </a:lnTo>
                  <a:lnTo>
                    <a:pt x="681228" y="19392"/>
                  </a:lnTo>
                  <a:lnTo>
                    <a:pt x="631063" y="24498"/>
                  </a:lnTo>
                  <a:lnTo>
                    <a:pt x="580974" y="30302"/>
                  </a:lnTo>
                  <a:lnTo>
                    <a:pt x="530987" y="36817"/>
                  </a:lnTo>
                  <a:lnTo>
                    <a:pt x="481126" y="44094"/>
                  </a:lnTo>
                  <a:lnTo>
                    <a:pt x="431380" y="52158"/>
                  </a:lnTo>
                  <a:lnTo>
                    <a:pt x="381787" y="61036"/>
                  </a:lnTo>
                  <a:lnTo>
                    <a:pt x="332359" y="70751"/>
                  </a:lnTo>
                  <a:lnTo>
                    <a:pt x="283108" y="81343"/>
                  </a:lnTo>
                  <a:lnTo>
                    <a:pt x="234048" y="92837"/>
                  </a:lnTo>
                  <a:lnTo>
                    <a:pt x="185191" y="105257"/>
                  </a:lnTo>
                  <a:lnTo>
                    <a:pt x="136550" y="118643"/>
                  </a:lnTo>
                  <a:lnTo>
                    <a:pt x="88150" y="133032"/>
                  </a:lnTo>
                  <a:lnTo>
                    <a:pt x="57289" y="143281"/>
                  </a:lnTo>
                  <a:lnTo>
                    <a:pt x="48958" y="146011"/>
                  </a:lnTo>
                  <a:lnTo>
                    <a:pt x="42468" y="148513"/>
                  </a:lnTo>
                  <a:lnTo>
                    <a:pt x="33832" y="151701"/>
                  </a:lnTo>
                  <a:lnTo>
                    <a:pt x="31610" y="152501"/>
                  </a:lnTo>
                  <a:lnTo>
                    <a:pt x="28371" y="153746"/>
                  </a:lnTo>
                  <a:lnTo>
                    <a:pt x="24930" y="155003"/>
                  </a:lnTo>
                  <a:lnTo>
                    <a:pt x="22390" y="158305"/>
                  </a:lnTo>
                  <a:lnTo>
                    <a:pt x="22263" y="162293"/>
                  </a:lnTo>
                  <a:lnTo>
                    <a:pt x="22123" y="167411"/>
                  </a:lnTo>
                  <a:lnTo>
                    <a:pt x="26212" y="171742"/>
                  </a:lnTo>
                  <a:lnTo>
                    <a:pt x="31394" y="171970"/>
                  </a:lnTo>
                  <a:lnTo>
                    <a:pt x="1170546" y="194513"/>
                  </a:lnTo>
                  <a:lnTo>
                    <a:pt x="1993112" y="199212"/>
                  </a:lnTo>
                  <a:lnTo>
                    <a:pt x="2077186" y="198894"/>
                  </a:lnTo>
                  <a:lnTo>
                    <a:pt x="2077186" y="105879"/>
                  </a:lnTo>
                  <a:close/>
                </a:path>
              </a:pathLst>
            </a:custGeom>
            <a:solidFill>
              <a:srgbClr val="894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51567" y="6088595"/>
              <a:ext cx="1836420" cy="2163445"/>
            </a:xfrm>
            <a:custGeom>
              <a:avLst/>
              <a:gdLst/>
              <a:ahLst/>
              <a:cxnLst/>
              <a:rect l="l" t="t" r="r" b="b"/>
              <a:pathLst>
                <a:path w="1836419" h="2163445">
                  <a:moveTo>
                    <a:pt x="1819478" y="1951888"/>
                  </a:moveTo>
                  <a:lnTo>
                    <a:pt x="2387" y="1931403"/>
                  </a:lnTo>
                  <a:lnTo>
                    <a:pt x="0" y="2142845"/>
                  </a:lnTo>
                  <a:lnTo>
                    <a:pt x="1817090" y="2163343"/>
                  </a:lnTo>
                  <a:lnTo>
                    <a:pt x="1819478" y="1951888"/>
                  </a:lnTo>
                  <a:close/>
                </a:path>
                <a:path w="1836419" h="2163445">
                  <a:moveTo>
                    <a:pt x="1836420" y="20447"/>
                  </a:moveTo>
                  <a:lnTo>
                    <a:pt x="23952" y="0"/>
                  </a:lnTo>
                  <a:lnTo>
                    <a:pt x="21564" y="211328"/>
                  </a:lnTo>
                  <a:lnTo>
                    <a:pt x="1836420" y="231914"/>
                  </a:lnTo>
                  <a:lnTo>
                    <a:pt x="1836420" y="20447"/>
                  </a:lnTo>
                  <a:close/>
                </a:path>
              </a:pathLst>
            </a:custGeom>
            <a:solidFill>
              <a:srgbClr val="DEB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25011" y="6038036"/>
              <a:ext cx="1694814" cy="2265045"/>
            </a:xfrm>
            <a:custGeom>
              <a:avLst/>
              <a:gdLst/>
              <a:ahLst/>
              <a:cxnLst/>
              <a:rect l="l" t="t" r="r" b="b"/>
              <a:pathLst>
                <a:path w="1694815" h="2265045">
                  <a:moveTo>
                    <a:pt x="1672590" y="1950186"/>
                  </a:moveTo>
                  <a:lnTo>
                    <a:pt x="3517" y="1931403"/>
                  </a:lnTo>
                  <a:lnTo>
                    <a:pt x="0" y="2245664"/>
                  </a:lnTo>
                  <a:lnTo>
                    <a:pt x="1669072" y="2264460"/>
                  </a:lnTo>
                  <a:lnTo>
                    <a:pt x="1672590" y="1950186"/>
                  </a:lnTo>
                  <a:close/>
                </a:path>
                <a:path w="1694815" h="2265045">
                  <a:moveTo>
                    <a:pt x="1694268" y="18783"/>
                  </a:moveTo>
                  <a:lnTo>
                    <a:pt x="25196" y="0"/>
                  </a:lnTo>
                  <a:lnTo>
                    <a:pt x="21678" y="314274"/>
                  </a:lnTo>
                  <a:lnTo>
                    <a:pt x="1690636" y="333057"/>
                  </a:lnTo>
                  <a:lnTo>
                    <a:pt x="1694268" y="18783"/>
                  </a:lnTo>
                  <a:close/>
                </a:path>
              </a:pathLst>
            </a:custGeom>
            <a:solidFill>
              <a:srgbClr val="FBD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08220" y="6353212"/>
              <a:ext cx="1527810" cy="1634489"/>
            </a:xfrm>
            <a:custGeom>
              <a:avLst/>
              <a:gdLst/>
              <a:ahLst/>
              <a:cxnLst/>
              <a:rect l="l" t="t" r="r" b="b"/>
              <a:pathLst>
                <a:path w="1527809" h="1634490">
                  <a:moveTo>
                    <a:pt x="1509703" y="1634093"/>
                  </a:moveTo>
                  <a:lnTo>
                    <a:pt x="0" y="1617127"/>
                  </a:lnTo>
                  <a:lnTo>
                    <a:pt x="18161" y="0"/>
                  </a:lnTo>
                  <a:lnTo>
                    <a:pt x="1527751" y="16966"/>
                  </a:lnTo>
                  <a:lnTo>
                    <a:pt x="1509703" y="1634093"/>
                  </a:lnTo>
                  <a:close/>
                </a:path>
              </a:pathLst>
            </a:custGeom>
            <a:solidFill>
              <a:srgbClr val="F9A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41255" y="6572063"/>
              <a:ext cx="85928" cy="748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738868" y="6575030"/>
              <a:ext cx="1276985" cy="293370"/>
            </a:xfrm>
            <a:custGeom>
              <a:avLst/>
              <a:gdLst/>
              <a:ahLst/>
              <a:cxnLst/>
              <a:rect l="l" t="t" r="r" b="b"/>
              <a:pathLst>
                <a:path w="1276984" h="293370">
                  <a:moveTo>
                    <a:pt x="419989" y="218503"/>
                  </a:moveTo>
                  <a:lnTo>
                    <a:pt x="37452" y="214185"/>
                  </a:lnTo>
                  <a:lnTo>
                    <a:pt x="22974" y="216928"/>
                  </a:lnTo>
                  <a:lnTo>
                    <a:pt x="11112" y="224751"/>
                  </a:lnTo>
                  <a:lnTo>
                    <a:pt x="3060" y="236486"/>
                  </a:lnTo>
                  <a:lnTo>
                    <a:pt x="0" y="250964"/>
                  </a:lnTo>
                  <a:lnTo>
                    <a:pt x="2743" y="265430"/>
                  </a:lnTo>
                  <a:lnTo>
                    <a:pt x="10541" y="277291"/>
                  </a:lnTo>
                  <a:lnTo>
                    <a:pt x="22237" y="285356"/>
                  </a:lnTo>
                  <a:lnTo>
                    <a:pt x="36664" y="288417"/>
                  </a:lnTo>
                  <a:lnTo>
                    <a:pt x="419201" y="292747"/>
                  </a:lnTo>
                  <a:lnTo>
                    <a:pt x="419989" y="218503"/>
                  </a:lnTo>
                  <a:close/>
                </a:path>
                <a:path w="1276984" h="293370">
                  <a:moveTo>
                    <a:pt x="654164" y="3987"/>
                  </a:moveTo>
                  <a:lnTo>
                    <a:pt x="297167" y="0"/>
                  </a:lnTo>
                  <a:lnTo>
                    <a:pt x="296265" y="74244"/>
                  </a:lnTo>
                  <a:lnTo>
                    <a:pt x="653262" y="78232"/>
                  </a:lnTo>
                  <a:lnTo>
                    <a:pt x="654164" y="3987"/>
                  </a:lnTo>
                  <a:close/>
                </a:path>
                <a:path w="1276984" h="293370">
                  <a:moveTo>
                    <a:pt x="1276553" y="48171"/>
                  </a:moveTo>
                  <a:lnTo>
                    <a:pt x="1254264" y="13677"/>
                  </a:lnTo>
                  <a:lnTo>
                    <a:pt x="916152" y="6946"/>
                  </a:lnTo>
                  <a:lnTo>
                    <a:pt x="915352" y="81191"/>
                  </a:lnTo>
                  <a:lnTo>
                    <a:pt x="1239088" y="84836"/>
                  </a:lnTo>
                  <a:lnTo>
                    <a:pt x="1253528" y="82080"/>
                  </a:lnTo>
                  <a:lnTo>
                    <a:pt x="1265402" y="74269"/>
                  </a:lnTo>
                  <a:lnTo>
                    <a:pt x="1273479" y="62572"/>
                  </a:lnTo>
                  <a:lnTo>
                    <a:pt x="1276553" y="48171"/>
                  </a:lnTo>
                  <a:close/>
                </a:path>
              </a:pathLst>
            </a:custGeom>
            <a:solidFill>
              <a:srgbClr val="D69A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87267" y="6801731"/>
              <a:ext cx="125657" cy="752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294848" y="6795020"/>
              <a:ext cx="471805" cy="80010"/>
            </a:xfrm>
            <a:custGeom>
              <a:avLst/>
              <a:gdLst/>
              <a:ahLst/>
              <a:cxnLst/>
              <a:rect l="l" t="t" r="r" b="b"/>
              <a:pathLst>
                <a:path w="471805" h="80009">
                  <a:moveTo>
                    <a:pt x="194437" y="2273"/>
                  </a:moveTo>
                  <a:lnTo>
                    <a:pt x="787" y="0"/>
                  </a:lnTo>
                  <a:lnTo>
                    <a:pt x="0" y="74358"/>
                  </a:lnTo>
                  <a:lnTo>
                    <a:pt x="193649" y="76517"/>
                  </a:lnTo>
                  <a:lnTo>
                    <a:pt x="194437" y="2273"/>
                  </a:lnTo>
                  <a:close/>
                </a:path>
                <a:path w="471805" h="80009">
                  <a:moveTo>
                    <a:pt x="471639" y="5346"/>
                  </a:moveTo>
                  <a:lnTo>
                    <a:pt x="266636" y="3073"/>
                  </a:lnTo>
                  <a:lnTo>
                    <a:pt x="265836" y="77317"/>
                  </a:lnTo>
                  <a:lnTo>
                    <a:pt x="470839" y="79590"/>
                  </a:lnTo>
                  <a:lnTo>
                    <a:pt x="471639" y="5346"/>
                  </a:lnTo>
                  <a:close/>
                </a:path>
              </a:pathLst>
            </a:custGeom>
            <a:solidFill>
              <a:srgbClr val="D69A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6375" y="7012042"/>
              <a:ext cx="188429" cy="759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008792" y="7014781"/>
              <a:ext cx="999490" cy="307975"/>
            </a:xfrm>
            <a:custGeom>
              <a:avLst/>
              <a:gdLst/>
              <a:ahLst/>
              <a:cxnLst/>
              <a:rect l="l" t="t" r="r" b="b"/>
              <a:pathLst>
                <a:path w="999490" h="307975">
                  <a:moveTo>
                    <a:pt x="175488" y="224777"/>
                  </a:moveTo>
                  <a:lnTo>
                    <a:pt x="800" y="222834"/>
                  </a:lnTo>
                  <a:lnTo>
                    <a:pt x="0" y="297078"/>
                  </a:lnTo>
                  <a:lnTo>
                    <a:pt x="174701" y="299123"/>
                  </a:lnTo>
                  <a:lnTo>
                    <a:pt x="175488" y="224777"/>
                  </a:lnTo>
                  <a:close/>
                </a:path>
                <a:path w="999490" h="307975">
                  <a:moveTo>
                    <a:pt x="394462" y="4330"/>
                  </a:moveTo>
                  <a:lnTo>
                    <a:pt x="7035" y="0"/>
                  </a:lnTo>
                  <a:lnTo>
                    <a:pt x="6248" y="74244"/>
                  </a:lnTo>
                  <a:lnTo>
                    <a:pt x="393661" y="78676"/>
                  </a:lnTo>
                  <a:lnTo>
                    <a:pt x="394462" y="4330"/>
                  </a:lnTo>
                  <a:close/>
                </a:path>
                <a:path w="999490" h="307975">
                  <a:moveTo>
                    <a:pt x="702068" y="7861"/>
                  </a:moveTo>
                  <a:lnTo>
                    <a:pt x="580504" y="6489"/>
                  </a:lnTo>
                  <a:lnTo>
                    <a:pt x="579704" y="80733"/>
                  </a:lnTo>
                  <a:lnTo>
                    <a:pt x="701281" y="82207"/>
                  </a:lnTo>
                  <a:lnTo>
                    <a:pt x="702068" y="7861"/>
                  </a:lnTo>
                  <a:close/>
                </a:path>
                <a:path w="999490" h="307975">
                  <a:moveTo>
                    <a:pt x="869162" y="9677"/>
                  </a:moveTo>
                  <a:lnTo>
                    <a:pt x="774268" y="8648"/>
                  </a:lnTo>
                  <a:lnTo>
                    <a:pt x="773353" y="83007"/>
                  </a:lnTo>
                  <a:lnTo>
                    <a:pt x="868362" y="84035"/>
                  </a:lnTo>
                  <a:lnTo>
                    <a:pt x="869162" y="9677"/>
                  </a:lnTo>
                  <a:close/>
                </a:path>
                <a:path w="999490" h="307975">
                  <a:moveTo>
                    <a:pt x="999134" y="271233"/>
                  </a:moveTo>
                  <a:lnTo>
                    <a:pt x="976960" y="236740"/>
                  </a:lnTo>
                  <a:lnTo>
                    <a:pt x="312166" y="226364"/>
                  </a:lnTo>
                  <a:lnTo>
                    <a:pt x="311365" y="300609"/>
                  </a:lnTo>
                  <a:lnTo>
                    <a:pt x="961783" y="307898"/>
                  </a:lnTo>
                  <a:lnTo>
                    <a:pt x="976160" y="305193"/>
                  </a:lnTo>
                  <a:lnTo>
                    <a:pt x="987996" y="297370"/>
                  </a:lnTo>
                  <a:lnTo>
                    <a:pt x="996061" y="285648"/>
                  </a:lnTo>
                  <a:lnTo>
                    <a:pt x="999134" y="271233"/>
                  </a:lnTo>
                  <a:close/>
                </a:path>
              </a:pathLst>
            </a:custGeom>
            <a:solidFill>
              <a:srgbClr val="D69A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3877" y="7234878"/>
              <a:ext cx="184569" cy="759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731374" y="7457719"/>
              <a:ext cx="970915" cy="85090"/>
            </a:xfrm>
            <a:custGeom>
              <a:avLst/>
              <a:gdLst/>
              <a:ahLst/>
              <a:cxnLst/>
              <a:rect l="l" t="t" r="r" b="b"/>
              <a:pathLst>
                <a:path w="970915" h="85090">
                  <a:moveTo>
                    <a:pt x="537819" y="5689"/>
                  </a:moveTo>
                  <a:lnTo>
                    <a:pt x="37465" y="0"/>
                  </a:lnTo>
                  <a:lnTo>
                    <a:pt x="23012" y="2768"/>
                  </a:lnTo>
                  <a:lnTo>
                    <a:pt x="11150" y="10617"/>
                  </a:lnTo>
                  <a:lnTo>
                    <a:pt x="3073" y="22352"/>
                  </a:lnTo>
                  <a:lnTo>
                    <a:pt x="0" y="36779"/>
                  </a:lnTo>
                  <a:lnTo>
                    <a:pt x="2743" y="51269"/>
                  </a:lnTo>
                  <a:lnTo>
                    <a:pt x="10541" y="63169"/>
                  </a:lnTo>
                  <a:lnTo>
                    <a:pt x="22237" y="71272"/>
                  </a:lnTo>
                  <a:lnTo>
                    <a:pt x="36664" y="74358"/>
                  </a:lnTo>
                  <a:lnTo>
                    <a:pt x="536905" y="80048"/>
                  </a:lnTo>
                  <a:lnTo>
                    <a:pt x="537819" y="5689"/>
                  </a:lnTo>
                  <a:close/>
                </a:path>
                <a:path w="970915" h="85090">
                  <a:moveTo>
                    <a:pt x="723861" y="7747"/>
                  </a:moveTo>
                  <a:lnTo>
                    <a:pt x="617499" y="6604"/>
                  </a:lnTo>
                  <a:lnTo>
                    <a:pt x="616712" y="80848"/>
                  </a:lnTo>
                  <a:lnTo>
                    <a:pt x="722960" y="82105"/>
                  </a:lnTo>
                  <a:lnTo>
                    <a:pt x="723861" y="7747"/>
                  </a:lnTo>
                  <a:close/>
                </a:path>
                <a:path w="970915" h="85090">
                  <a:moveTo>
                    <a:pt x="970635" y="10591"/>
                  </a:moveTo>
                  <a:lnTo>
                    <a:pt x="822617" y="8890"/>
                  </a:lnTo>
                  <a:lnTo>
                    <a:pt x="821715" y="83121"/>
                  </a:lnTo>
                  <a:lnTo>
                    <a:pt x="969848" y="84950"/>
                  </a:lnTo>
                  <a:lnTo>
                    <a:pt x="970635" y="10591"/>
                  </a:lnTo>
                  <a:close/>
                </a:path>
              </a:pathLst>
            </a:custGeom>
            <a:solidFill>
              <a:srgbClr val="D69A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26539" y="7469671"/>
              <a:ext cx="178894" cy="759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28882" y="7680665"/>
              <a:ext cx="249157" cy="766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015156" y="7683397"/>
              <a:ext cx="582295" cy="81280"/>
            </a:xfrm>
            <a:custGeom>
              <a:avLst/>
              <a:gdLst/>
              <a:ahLst/>
              <a:cxnLst/>
              <a:rect l="l" t="t" r="r" b="b"/>
              <a:pathLst>
                <a:path w="582294" h="81279">
                  <a:moveTo>
                    <a:pt x="221119" y="2514"/>
                  </a:moveTo>
                  <a:lnTo>
                    <a:pt x="901" y="0"/>
                  </a:lnTo>
                  <a:lnTo>
                    <a:pt x="0" y="74358"/>
                  </a:lnTo>
                  <a:lnTo>
                    <a:pt x="220205" y="76860"/>
                  </a:lnTo>
                  <a:lnTo>
                    <a:pt x="221119" y="2514"/>
                  </a:lnTo>
                  <a:close/>
                </a:path>
                <a:path w="582294" h="81279">
                  <a:moveTo>
                    <a:pt x="581863" y="6604"/>
                  </a:moveTo>
                  <a:lnTo>
                    <a:pt x="300799" y="3416"/>
                  </a:lnTo>
                  <a:lnTo>
                    <a:pt x="300012" y="77660"/>
                  </a:lnTo>
                  <a:lnTo>
                    <a:pt x="581063" y="80848"/>
                  </a:lnTo>
                  <a:lnTo>
                    <a:pt x="581863" y="6604"/>
                  </a:lnTo>
                  <a:close/>
                </a:path>
              </a:pathLst>
            </a:custGeom>
            <a:solidFill>
              <a:srgbClr val="D69A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39252" y="7692734"/>
              <a:ext cx="163683" cy="757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448370" y="6680153"/>
              <a:ext cx="840105" cy="1345565"/>
            </a:xfrm>
            <a:custGeom>
              <a:avLst/>
              <a:gdLst/>
              <a:ahLst/>
              <a:cxnLst/>
              <a:rect l="l" t="t" r="r" b="b"/>
              <a:pathLst>
                <a:path w="840105" h="1345565">
                  <a:moveTo>
                    <a:pt x="839628" y="526941"/>
                  </a:moveTo>
                  <a:lnTo>
                    <a:pt x="486800" y="526941"/>
                  </a:lnTo>
                  <a:lnTo>
                    <a:pt x="383618" y="459304"/>
                  </a:lnTo>
                  <a:lnTo>
                    <a:pt x="419001" y="405472"/>
                  </a:lnTo>
                  <a:lnTo>
                    <a:pt x="454395" y="353660"/>
                  </a:lnTo>
                  <a:lnTo>
                    <a:pt x="489575" y="304254"/>
                  </a:lnTo>
                  <a:lnTo>
                    <a:pt x="524317" y="257643"/>
                  </a:lnTo>
                  <a:lnTo>
                    <a:pt x="558396" y="214214"/>
                  </a:lnTo>
                  <a:lnTo>
                    <a:pt x="591585" y="174354"/>
                  </a:lnTo>
                  <a:lnTo>
                    <a:pt x="623661" y="138451"/>
                  </a:lnTo>
                  <a:lnTo>
                    <a:pt x="654397" y="106893"/>
                  </a:lnTo>
                  <a:lnTo>
                    <a:pt x="683570" y="80066"/>
                  </a:lnTo>
                  <a:lnTo>
                    <a:pt x="736324" y="42157"/>
                  </a:lnTo>
                  <a:lnTo>
                    <a:pt x="784610" y="22919"/>
                  </a:lnTo>
                  <a:lnTo>
                    <a:pt x="812393" y="11810"/>
                  </a:lnTo>
                  <a:lnTo>
                    <a:pt x="839628" y="0"/>
                  </a:lnTo>
                  <a:lnTo>
                    <a:pt x="839628" y="526941"/>
                  </a:lnTo>
                  <a:close/>
                </a:path>
                <a:path w="840105" h="1345565">
                  <a:moveTo>
                    <a:pt x="39059" y="1345294"/>
                  </a:moveTo>
                  <a:lnTo>
                    <a:pt x="4943" y="1340401"/>
                  </a:lnTo>
                  <a:lnTo>
                    <a:pt x="629" y="1319413"/>
                  </a:lnTo>
                  <a:lnTo>
                    <a:pt x="0" y="1293881"/>
                  </a:lnTo>
                  <a:lnTo>
                    <a:pt x="2865" y="1264131"/>
                  </a:lnTo>
                  <a:lnTo>
                    <a:pt x="18328" y="1193284"/>
                  </a:lnTo>
                  <a:lnTo>
                    <a:pt x="30547" y="1152839"/>
                  </a:lnTo>
                  <a:lnTo>
                    <a:pt x="45506" y="1109480"/>
                  </a:lnTo>
                  <a:lnTo>
                    <a:pt x="63017" y="1063534"/>
                  </a:lnTo>
                  <a:lnTo>
                    <a:pt x="82889" y="1015326"/>
                  </a:lnTo>
                  <a:lnTo>
                    <a:pt x="104936" y="965183"/>
                  </a:lnTo>
                  <a:lnTo>
                    <a:pt x="128966" y="913431"/>
                  </a:lnTo>
                  <a:lnTo>
                    <a:pt x="154793" y="860395"/>
                  </a:lnTo>
                  <a:lnTo>
                    <a:pt x="182227" y="806402"/>
                  </a:lnTo>
                  <a:lnTo>
                    <a:pt x="211078" y="751778"/>
                  </a:lnTo>
                  <a:lnTo>
                    <a:pt x="241159" y="696848"/>
                  </a:lnTo>
                  <a:lnTo>
                    <a:pt x="272280" y="641939"/>
                  </a:lnTo>
                  <a:lnTo>
                    <a:pt x="304252" y="587377"/>
                  </a:lnTo>
                  <a:lnTo>
                    <a:pt x="336888" y="533488"/>
                  </a:lnTo>
                  <a:lnTo>
                    <a:pt x="369996" y="480597"/>
                  </a:lnTo>
                  <a:lnTo>
                    <a:pt x="486800" y="526941"/>
                  </a:lnTo>
                  <a:lnTo>
                    <a:pt x="839628" y="526941"/>
                  </a:lnTo>
                  <a:lnTo>
                    <a:pt x="839628" y="762669"/>
                  </a:lnTo>
                  <a:lnTo>
                    <a:pt x="803667" y="803081"/>
                  </a:lnTo>
                  <a:lnTo>
                    <a:pt x="768489" y="842181"/>
                  </a:lnTo>
                  <a:lnTo>
                    <a:pt x="734097" y="879992"/>
                  </a:lnTo>
                  <a:lnTo>
                    <a:pt x="700617" y="916393"/>
                  </a:lnTo>
                  <a:lnTo>
                    <a:pt x="668176" y="951266"/>
                  </a:lnTo>
                  <a:lnTo>
                    <a:pt x="636899" y="984492"/>
                  </a:lnTo>
                  <a:lnTo>
                    <a:pt x="606913" y="1015953"/>
                  </a:lnTo>
                  <a:lnTo>
                    <a:pt x="582893" y="1040819"/>
                  </a:lnTo>
                  <a:lnTo>
                    <a:pt x="393947" y="1040819"/>
                  </a:lnTo>
                  <a:lnTo>
                    <a:pt x="498719" y="1125422"/>
                  </a:lnTo>
                  <a:lnTo>
                    <a:pt x="468312" y="1154458"/>
                  </a:lnTo>
                  <a:lnTo>
                    <a:pt x="271342" y="1294189"/>
                  </a:lnTo>
                  <a:lnTo>
                    <a:pt x="132374" y="1339917"/>
                  </a:lnTo>
                  <a:lnTo>
                    <a:pt x="39059" y="1345294"/>
                  </a:lnTo>
                  <a:close/>
                </a:path>
                <a:path w="840105" h="1345565">
                  <a:moveTo>
                    <a:pt x="525961" y="1098549"/>
                  </a:moveTo>
                  <a:lnTo>
                    <a:pt x="393947" y="1040819"/>
                  </a:lnTo>
                  <a:lnTo>
                    <a:pt x="582893" y="1040819"/>
                  </a:lnTo>
                  <a:lnTo>
                    <a:pt x="578344" y="1045528"/>
                  </a:lnTo>
                  <a:lnTo>
                    <a:pt x="551318" y="1073100"/>
                  </a:lnTo>
                  <a:lnTo>
                    <a:pt x="525961" y="1098549"/>
                  </a:lnTo>
                  <a:close/>
                </a:path>
              </a:pathLst>
            </a:custGeom>
            <a:solidFill>
              <a:srgbClr val="464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27194" y="7720632"/>
              <a:ext cx="589915" cy="718185"/>
            </a:xfrm>
            <a:custGeom>
              <a:avLst/>
              <a:gdLst/>
              <a:ahLst/>
              <a:cxnLst/>
              <a:rect l="l" t="t" r="r" b="b"/>
              <a:pathLst>
                <a:path w="589915" h="718184">
                  <a:moveTo>
                    <a:pt x="0" y="718154"/>
                  </a:moveTo>
                  <a:lnTo>
                    <a:pt x="21144" y="686077"/>
                  </a:lnTo>
                  <a:lnTo>
                    <a:pt x="55913" y="636759"/>
                  </a:lnTo>
                  <a:lnTo>
                    <a:pt x="102627" y="572477"/>
                  </a:lnTo>
                  <a:lnTo>
                    <a:pt x="159607" y="495506"/>
                  </a:lnTo>
                  <a:lnTo>
                    <a:pt x="225175" y="408123"/>
                  </a:lnTo>
                  <a:lnTo>
                    <a:pt x="297652" y="312604"/>
                  </a:lnTo>
                  <a:lnTo>
                    <a:pt x="375359" y="211227"/>
                  </a:lnTo>
                  <a:lnTo>
                    <a:pt x="456617" y="106266"/>
                  </a:lnTo>
                  <a:lnTo>
                    <a:pt x="539747" y="0"/>
                  </a:lnTo>
                  <a:lnTo>
                    <a:pt x="589465" y="40080"/>
                  </a:lnTo>
                  <a:lnTo>
                    <a:pt x="375870" y="289180"/>
                  </a:lnTo>
                  <a:lnTo>
                    <a:pt x="186740" y="506362"/>
                  </a:lnTo>
                  <a:lnTo>
                    <a:pt x="51607" y="659922"/>
                  </a:lnTo>
                  <a:lnTo>
                    <a:pt x="0" y="718154"/>
                  </a:lnTo>
                  <a:close/>
                </a:path>
              </a:pathLst>
            </a:custGeom>
            <a:solidFill>
              <a:srgbClr val="FBF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66943" y="7079793"/>
              <a:ext cx="565150" cy="681355"/>
            </a:xfrm>
            <a:custGeom>
              <a:avLst/>
              <a:gdLst/>
              <a:ahLst/>
              <a:cxnLst/>
              <a:rect l="l" t="t" r="r" b="b"/>
              <a:pathLst>
                <a:path w="565150" h="681354">
                  <a:moveTo>
                    <a:pt x="49718" y="680919"/>
                  </a:moveTo>
                  <a:lnTo>
                    <a:pt x="0" y="640838"/>
                  </a:lnTo>
                  <a:lnTo>
                    <a:pt x="75711" y="545076"/>
                  </a:lnTo>
                  <a:lnTo>
                    <a:pt x="113057" y="498163"/>
                  </a:lnTo>
                  <a:lnTo>
                    <a:pt x="150289" y="451706"/>
                  </a:lnTo>
                  <a:lnTo>
                    <a:pt x="292519" y="277833"/>
                  </a:lnTo>
                  <a:lnTo>
                    <a:pt x="406257" y="144837"/>
                  </a:lnTo>
                  <a:lnTo>
                    <a:pt x="460742" y="84716"/>
                  </a:lnTo>
                  <a:lnTo>
                    <a:pt x="498088" y="46229"/>
                  </a:lnTo>
                  <a:lnTo>
                    <a:pt x="499109" y="45432"/>
                  </a:lnTo>
                  <a:lnTo>
                    <a:pt x="511255" y="33590"/>
                  </a:lnTo>
                  <a:lnTo>
                    <a:pt x="544174" y="6376"/>
                  </a:lnTo>
                  <a:lnTo>
                    <a:pt x="558704" y="0"/>
                  </a:lnTo>
                  <a:lnTo>
                    <a:pt x="560406" y="227"/>
                  </a:lnTo>
                  <a:lnTo>
                    <a:pt x="562676" y="1366"/>
                  </a:lnTo>
                  <a:lnTo>
                    <a:pt x="563811" y="2960"/>
                  </a:lnTo>
                  <a:lnTo>
                    <a:pt x="564606" y="6490"/>
                  </a:lnTo>
                  <a:lnTo>
                    <a:pt x="564379" y="10361"/>
                  </a:lnTo>
                  <a:lnTo>
                    <a:pt x="537817" y="65586"/>
                  </a:lnTo>
                  <a:lnTo>
                    <a:pt x="482877" y="145862"/>
                  </a:lnTo>
                  <a:lnTo>
                    <a:pt x="459154" y="177972"/>
                  </a:lnTo>
                  <a:lnTo>
                    <a:pt x="374815" y="287170"/>
                  </a:lnTo>
                  <a:lnTo>
                    <a:pt x="373453" y="288650"/>
                  </a:lnTo>
                  <a:lnTo>
                    <a:pt x="346777" y="322355"/>
                  </a:lnTo>
                  <a:lnTo>
                    <a:pt x="291043" y="391357"/>
                  </a:lnTo>
                  <a:lnTo>
                    <a:pt x="143035" y="570161"/>
                  </a:lnTo>
                  <a:lnTo>
                    <a:pt x="49718" y="680919"/>
                  </a:lnTo>
                  <a:close/>
                </a:path>
              </a:pathLst>
            </a:custGeom>
            <a:solidFill>
              <a:srgbClr val="2F3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27194" y="8319188"/>
              <a:ext cx="105111" cy="11959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0" y="7224218"/>
              <a:ext cx="2349500" cy="1109345"/>
            </a:xfrm>
            <a:custGeom>
              <a:avLst/>
              <a:gdLst/>
              <a:ahLst/>
              <a:cxnLst/>
              <a:rect l="l" t="t" r="r" b="b"/>
              <a:pathLst>
                <a:path w="2349500" h="1109345">
                  <a:moveTo>
                    <a:pt x="0" y="976509"/>
                  </a:moveTo>
                  <a:lnTo>
                    <a:pt x="0" y="852496"/>
                  </a:lnTo>
                  <a:lnTo>
                    <a:pt x="642" y="852324"/>
                  </a:lnTo>
                  <a:lnTo>
                    <a:pt x="143540" y="829359"/>
                  </a:lnTo>
                  <a:lnTo>
                    <a:pt x="336335" y="820891"/>
                  </a:lnTo>
                  <a:lnTo>
                    <a:pt x="398942" y="824110"/>
                  </a:lnTo>
                  <a:lnTo>
                    <a:pt x="459588" y="831480"/>
                  </a:lnTo>
                  <a:lnTo>
                    <a:pt x="518103" y="842501"/>
                  </a:lnTo>
                  <a:lnTo>
                    <a:pt x="574323" y="856676"/>
                  </a:lnTo>
                  <a:lnTo>
                    <a:pt x="628079" y="873505"/>
                  </a:lnTo>
                  <a:lnTo>
                    <a:pt x="679205" y="892490"/>
                  </a:lnTo>
                  <a:lnTo>
                    <a:pt x="727534" y="913133"/>
                  </a:lnTo>
                  <a:lnTo>
                    <a:pt x="772899" y="934934"/>
                  </a:lnTo>
                  <a:lnTo>
                    <a:pt x="814332" y="956969"/>
                  </a:lnTo>
                  <a:lnTo>
                    <a:pt x="155352" y="956969"/>
                  </a:lnTo>
                  <a:lnTo>
                    <a:pt x="0" y="976509"/>
                  </a:lnTo>
                  <a:close/>
                </a:path>
                <a:path w="2349500" h="1109345">
                  <a:moveTo>
                    <a:pt x="1028641" y="1108733"/>
                  </a:moveTo>
                  <a:lnTo>
                    <a:pt x="1063835" y="1078114"/>
                  </a:lnTo>
                  <a:lnTo>
                    <a:pt x="1128120" y="1029237"/>
                  </a:lnTo>
                  <a:lnTo>
                    <a:pt x="1171266" y="1000051"/>
                  </a:lnTo>
                  <a:lnTo>
                    <a:pt x="1221172" y="969400"/>
                  </a:lnTo>
                  <a:lnTo>
                    <a:pt x="1277408" y="938557"/>
                  </a:lnTo>
                  <a:lnTo>
                    <a:pt x="1339541" y="908795"/>
                  </a:lnTo>
                  <a:lnTo>
                    <a:pt x="1345077" y="918038"/>
                  </a:lnTo>
                  <a:lnTo>
                    <a:pt x="1354314" y="934934"/>
                  </a:lnTo>
                  <a:lnTo>
                    <a:pt x="1365860" y="958394"/>
                  </a:lnTo>
                  <a:lnTo>
                    <a:pt x="1378823" y="988352"/>
                  </a:lnTo>
                  <a:lnTo>
                    <a:pt x="1327794" y="999600"/>
                  </a:lnTo>
                  <a:lnTo>
                    <a:pt x="1276891" y="1012668"/>
                  </a:lnTo>
                  <a:lnTo>
                    <a:pt x="1226238" y="1027654"/>
                  </a:lnTo>
                  <a:lnTo>
                    <a:pt x="1175961" y="1044655"/>
                  </a:lnTo>
                  <a:lnTo>
                    <a:pt x="1126186" y="1063770"/>
                  </a:lnTo>
                  <a:lnTo>
                    <a:pt x="1077037" y="1085097"/>
                  </a:lnTo>
                  <a:lnTo>
                    <a:pt x="1028641" y="1108733"/>
                  </a:lnTo>
                  <a:close/>
                </a:path>
                <a:path w="2349500" h="1109345">
                  <a:moveTo>
                    <a:pt x="1028641" y="1108733"/>
                  </a:moveTo>
                  <a:lnTo>
                    <a:pt x="582633" y="971742"/>
                  </a:lnTo>
                  <a:lnTo>
                    <a:pt x="155352" y="956969"/>
                  </a:lnTo>
                  <a:lnTo>
                    <a:pt x="814332" y="956969"/>
                  </a:lnTo>
                  <a:lnTo>
                    <a:pt x="854071" y="980019"/>
                  </a:lnTo>
                  <a:lnTo>
                    <a:pt x="889543" y="1002306"/>
                  </a:lnTo>
                  <a:lnTo>
                    <a:pt x="921383" y="1023757"/>
                  </a:lnTo>
                  <a:lnTo>
                    <a:pt x="973502" y="1062160"/>
                  </a:lnTo>
                  <a:lnTo>
                    <a:pt x="993446" y="1078114"/>
                  </a:lnTo>
                  <a:lnTo>
                    <a:pt x="1028641" y="1108733"/>
                  </a:lnTo>
                  <a:close/>
                </a:path>
                <a:path w="2349500" h="1109345">
                  <a:moveTo>
                    <a:pt x="0" y="578526"/>
                  </a:moveTo>
                  <a:lnTo>
                    <a:pt x="0" y="288346"/>
                  </a:lnTo>
                  <a:lnTo>
                    <a:pt x="53886" y="152198"/>
                  </a:lnTo>
                  <a:lnTo>
                    <a:pt x="222575" y="0"/>
                  </a:lnTo>
                  <a:lnTo>
                    <a:pt x="0" y="578526"/>
                  </a:lnTo>
                  <a:close/>
                </a:path>
                <a:path w="2349500" h="1109345">
                  <a:moveTo>
                    <a:pt x="2294263" y="887090"/>
                  </a:moveTo>
                  <a:lnTo>
                    <a:pt x="2175984" y="887090"/>
                  </a:lnTo>
                  <a:lnTo>
                    <a:pt x="1834706" y="0"/>
                  </a:lnTo>
                  <a:lnTo>
                    <a:pt x="2003395" y="152198"/>
                  </a:lnTo>
                  <a:lnTo>
                    <a:pt x="2294263" y="887090"/>
                  </a:lnTo>
                  <a:close/>
                </a:path>
                <a:path w="2349500" h="1109345">
                  <a:moveTo>
                    <a:pt x="2349114" y="1025673"/>
                  </a:moveTo>
                  <a:lnTo>
                    <a:pt x="2295453" y="1012477"/>
                  </a:lnTo>
                  <a:lnTo>
                    <a:pt x="2149691" y="984516"/>
                  </a:lnTo>
                  <a:lnTo>
                    <a:pt x="1934658" y="959231"/>
                  </a:lnTo>
                  <a:lnTo>
                    <a:pt x="1673183" y="954065"/>
                  </a:lnTo>
                  <a:lnTo>
                    <a:pt x="1661251" y="918031"/>
                  </a:lnTo>
                  <a:lnTo>
                    <a:pt x="1648823" y="884867"/>
                  </a:lnTo>
                  <a:lnTo>
                    <a:pt x="1636276" y="854755"/>
                  </a:lnTo>
                  <a:lnTo>
                    <a:pt x="1623986" y="827875"/>
                  </a:lnTo>
                  <a:lnTo>
                    <a:pt x="1647783" y="825180"/>
                  </a:lnTo>
                  <a:lnTo>
                    <a:pt x="1671876" y="823087"/>
                  </a:lnTo>
                  <a:lnTo>
                    <a:pt x="1696265" y="821641"/>
                  </a:lnTo>
                  <a:lnTo>
                    <a:pt x="1720947" y="820891"/>
                  </a:lnTo>
                  <a:lnTo>
                    <a:pt x="1913732" y="829359"/>
                  </a:lnTo>
                  <a:lnTo>
                    <a:pt x="2056631" y="852324"/>
                  </a:lnTo>
                  <a:lnTo>
                    <a:pt x="2145447" y="876121"/>
                  </a:lnTo>
                  <a:lnTo>
                    <a:pt x="2175984" y="887090"/>
                  </a:lnTo>
                  <a:lnTo>
                    <a:pt x="2294263" y="887090"/>
                  </a:lnTo>
                  <a:lnTo>
                    <a:pt x="2349114" y="1025673"/>
                  </a:lnTo>
                  <a:close/>
                </a:path>
              </a:pathLst>
            </a:custGeom>
            <a:solidFill>
              <a:srgbClr val="E1B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6120385"/>
              <a:ext cx="2176145" cy="2212975"/>
            </a:xfrm>
            <a:custGeom>
              <a:avLst/>
              <a:gdLst/>
              <a:ahLst/>
              <a:cxnLst/>
              <a:rect l="l" t="t" r="r" b="b"/>
              <a:pathLst>
                <a:path w="2176145" h="2212975">
                  <a:moveTo>
                    <a:pt x="1395087" y="434967"/>
                  </a:moveTo>
                  <a:lnTo>
                    <a:pt x="1132603" y="38534"/>
                  </a:lnTo>
                  <a:lnTo>
                    <a:pt x="1129793" y="31028"/>
                  </a:lnTo>
                  <a:lnTo>
                    <a:pt x="1130069" y="23266"/>
                  </a:lnTo>
                  <a:lnTo>
                    <a:pt x="1133221" y="16166"/>
                  </a:lnTo>
                  <a:lnTo>
                    <a:pt x="1139041" y="10644"/>
                  </a:lnTo>
                  <a:lnTo>
                    <a:pt x="1151516" y="2813"/>
                  </a:lnTo>
                  <a:lnTo>
                    <a:pt x="1159019" y="0"/>
                  </a:lnTo>
                  <a:lnTo>
                    <a:pt x="1166781" y="273"/>
                  </a:lnTo>
                  <a:lnTo>
                    <a:pt x="1173883" y="3421"/>
                  </a:lnTo>
                  <a:lnTo>
                    <a:pt x="1179404" y="9233"/>
                  </a:lnTo>
                  <a:lnTo>
                    <a:pt x="1421489" y="396409"/>
                  </a:lnTo>
                  <a:lnTo>
                    <a:pt x="1424313" y="403928"/>
                  </a:lnTo>
                  <a:lnTo>
                    <a:pt x="1424047" y="411697"/>
                  </a:lnTo>
                  <a:lnTo>
                    <a:pt x="1420904" y="418800"/>
                  </a:lnTo>
                  <a:lnTo>
                    <a:pt x="1415098" y="424323"/>
                  </a:lnTo>
                  <a:lnTo>
                    <a:pt x="1402599" y="432154"/>
                  </a:lnTo>
                  <a:lnTo>
                    <a:pt x="1395087" y="434967"/>
                  </a:lnTo>
                  <a:close/>
                </a:path>
                <a:path w="2176145" h="2212975">
                  <a:moveTo>
                    <a:pt x="925196" y="670117"/>
                  </a:moveTo>
                  <a:lnTo>
                    <a:pt x="712878" y="330586"/>
                  </a:lnTo>
                  <a:lnTo>
                    <a:pt x="1034538" y="129049"/>
                  </a:lnTo>
                  <a:lnTo>
                    <a:pt x="1246856" y="468604"/>
                  </a:lnTo>
                  <a:lnTo>
                    <a:pt x="925196" y="670117"/>
                  </a:lnTo>
                  <a:close/>
                </a:path>
                <a:path w="2176145" h="2212975">
                  <a:moveTo>
                    <a:pt x="804370" y="805036"/>
                  </a:moveTo>
                  <a:lnTo>
                    <a:pt x="541886" y="408614"/>
                  </a:lnTo>
                  <a:lnTo>
                    <a:pt x="539076" y="401108"/>
                  </a:lnTo>
                  <a:lnTo>
                    <a:pt x="539349" y="393346"/>
                  </a:lnTo>
                  <a:lnTo>
                    <a:pt x="542494" y="386245"/>
                  </a:lnTo>
                  <a:lnTo>
                    <a:pt x="548300" y="380723"/>
                  </a:lnTo>
                  <a:lnTo>
                    <a:pt x="560799" y="372892"/>
                  </a:lnTo>
                  <a:lnTo>
                    <a:pt x="568299" y="370076"/>
                  </a:lnTo>
                  <a:lnTo>
                    <a:pt x="576056" y="370344"/>
                  </a:lnTo>
                  <a:lnTo>
                    <a:pt x="583157" y="373491"/>
                  </a:lnTo>
                  <a:lnTo>
                    <a:pt x="588687" y="379312"/>
                  </a:lnTo>
                  <a:lnTo>
                    <a:pt x="830772" y="766488"/>
                  </a:lnTo>
                  <a:lnTo>
                    <a:pt x="833596" y="773995"/>
                  </a:lnTo>
                  <a:lnTo>
                    <a:pt x="833327" y="781759"/>
                  </a:lnTo>
                  <a:lnTo>
                    <a:pt x="830177" y="788867"/>
                  </a:lnTo>
                  <a:lnTo>
                    <a:pt x="824358" y="794402"/>
                  </a:lnTo>
                  <a:lnTo>
                    <a:pt x="811883" y="802210"/>
                  </a:lnTo>
                  <a:lnTo>
                    <a:pt x="804370" y="805036"/>
                  </a:lnTo>
                  <a:close/>
                </a:path>
                <a:path w="2176145" h="2212975">
                  <a:moveTo>
                    <a:pt x="0" y="1956328"/>
                  </a:moveTo>
                  <a:lnTo>
                    <a:pt x="0" y="1682378"/>
                  </a:lnTo>
                  <a:lnTo>
                    <a:pt x="222575" y="1103833"/>
                  </a:lnTo>
                  <a:lnTo>
                    <a:pt x="664362" y="1143552"/>
                  </a:lnTo>
                  <a:lnTo>
                    <a:pt x="840706" y="1185058"/>
                  </a:lnTo>
                  <a:lnTo>
                    <a:pt x="952657" y="1253121"/>
                  </a:lnTo>
                  <a:lnTo>
                    <a:pt x="1011531" y="1316714"/>
                  </a:lnTo>
                  <a:lnTo>
                    <a:pt x="1028641" y="1344806"/>
                  </a:lnTo>
                  <a:lnTo>
                    <a:pt x="1927413" y="1344806"/>
                  </a:lnTo>
                  <a:lnTo>
                    <a:pt x="2150517" y="1924724"/>
                  </a:lnTo>
                  <a:lnTo>
                    <a:pt x="336311" y="1924724"/>
                  </a:lnTo>
                  <a:lnTo>
                    <a:pt x="143530" y="1933192"/>
                  </a:lnTo>
                  <a:lnTo>
                    <a:pt x="640" y="1956157"/>
                  </a:lnTo>
                  <a:lnTo>
                    <a:pt x="0" y="1956328"/>
                  </a:lnTo>
                  <a:close/>
                </a:path>
                <a:path w="2176145" h="2212975">
                  <a:moveTo>
                    <a:pt x="1927413" y="1344806"/>
                  </a:moveTo>
                  <a:lnTo>
                    <a:pt x="1028641" y="1344806"/>
                  </a:lnTo>
                  <a:lnTo>
                    <a:pt x="1045751" y="1316714"/>
                  </a:lnTo>
                  <a:lnTo>
                    <a:pt x="1104624" y="1253121"/>
                  </a:lnTo>
                  <a:lnTo>
                    <a:pt x="1216576" y="1185058"/>
                  </a:lnTo>
                  <a:lnTo>
                    <a:pt x="1392920" y="1143552"/>
                  </a:lnTo>
                  <a:lnTo>
                    <a:pt x="1834706" y="1103833"/>
                  </a:lnTo>
                  <a:lnTo>
                    <a:pt x="1927413" y="1344806"/>
                  </a:lnTo>
                  <a:close/>
                </a:path>
                <a:path w="2176145" h="2212975">
                  <a:moveTo>
                    <a:pt x="1028641" y="2212566"/>
                  </a:moveTo>
                  <a:lnTo>
                    <a:pt x="976627" y="2168454"/>
                  </a:lnTo>
                  <a:lnTo>
                    <a:pt x="832243" y="2070947"/>
                  </a:lnTo>
                  <a:lnTo>
                    <a:pt x="612976" y="1972289"/>
                  </a:lnTo>
                  <a:lnTo>
                    <a:pt x="336311" y="1924724"/>
                  </a:lnTo>
                  <a:lnTo>
                    <a:pt x="1720947" y="1924724"/>
                  </a:lnTo>
                  <a:lnTo>
                    <a:pt x="1444286" y="1972289"/>
                  </a:lnTo>
                  <a:lnTo>
                    <a:pt x="1225027" y="2070947"/>
                  </a:lnTo>
                  <a:lnTo>
                    <a:pt x="1080651" y="2168454"/>
                  </a:lnTo>
                  <a:lnTo>
                    <a:pt x="1028641" y="2212566"/>
                  </a:lnTo>
                  <a:close/>
                </a:path>
                <a:path w="2176145" h="2212975">
                  <a:moveTo>
                    <a:pt x="2175984" y="1990923"/>
                  </a:moveTo>
                  <a:lnTo>
                    <a:pt x="2145447" y="1979954"/>
                  </a:lnTo>
                  <a:lnTo>
                    <a:pt x="2056631" y="1956157"/>
                  </a:lnTo>
                  <a:lnTo>
                    <a:pt x="1913732" y="1933192"/>
                  </a:lnTo>
                  <a:lnTo>
                    <a:pt x="1720947" y="1924724"/>
                  </a:lnTo>
                  <a:lnTo>
                    <a:pt x="2150517" y="1924724"/>
                  </a:lnTo>
                  <a:lnTo>
                    <a:pt x="2175984" y="1990923"/>
                  </a:lnTo>
                  <a:close/>
                </a:path>
              </a:pathLst>
            </a:custGeom>
            <a:solidFill>
              <a:srgbClr val="FBD4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6062581"/>
              <a:ext cx="2532380" cy="2236470"/>
            </a:xfrm>
            <a:custGeom>
              <a:avLst/>
              <a:gdLst/>
              <a:ahLst/>
              <a:cxnLst/>
              <a:rect l="l" t="t" r="r" b="b"/>
              <a:pathLst>
                <a:path w="2532380" h="2236470">
                  <a:moveTo>
                    <a:pt x="1567479" y="1469327"/>
                  </a:moveTo>
                  <a:lnTo>
                    <a:pt x="1553621" y="1468839"/>
                  </a:lnTo>
                  <a:lnTo>
                    <a:pt x="1540943" y="1463210"/>
                  </a:lnTo>
                  <a:lnTo>
                    <a:pt x="1531090" y="1452819"/>
                  </a:lnTo>
                  <a:lnTo>
                    <a:pt x="1089750" y="747041"/>
                  </a:lnTo>
                  <a:lnTo>
                    <a:pt x="1192114" y="682911"/>
                  </a:lnTo>
                  <a:lnTo>
                    <a:pt x="1633431" y="1388713"/>
                  </a:lnTo>
                  <a:lnTo>
                    <a:pt x="1638459" y="1402131"/>
                  </a:lnTo>
                  <a:lnTo>
                    <a:pt x="1637971" y="1416004"/>
                  </a:lnTo>
                  <a:lnTo>
                    <a:pt x="1632347" y="1428694"/>
                  </a:lnTo>
                  <a:lnTo>
                    <a:pt x="1621966" y="1438568"/>
                  </a:lnTo>
                  <a:lnTo>
                    <a:pt x="1580874" y="1464295"/>
                  </a:lnTo>
                  <a:lnTo>
                    <a:pt x="1567479" y="1469327"/>
                  </a:lnTo>
                  <a:close/>
                </a:path>
                <a:path w="2532380" h="2236470">
                  <a:moveTo>
                    <a:pt x="913665" y="790302"/>
                  </a:moveTo>
                  <a:lnTo>
                    <a:pt x="651182" y="393870"/>
                  </a:lnTo>
                  <a:lnTo>
                    <a:pt x="648371" y="386363"/>
                  </a:lnTo>
                  <a:lnTo>
                    <a:pt x="648644" y="378602"/>
                  </a:lnTo>
                  <a:lnTo>
                    <a:pt x="651790" y="371501"/>
                  </a:lnTo>
                  <a:lnTo>
                    <a:pt x="657596" y="365979"/>
                  </a:lnTo>
                  <a:lnTo>
                    <a:pt x="670095" y="358148"/>
                  </a:lnTo>
                  <a:lnTo>
                    <a:pt x="677594" y="355332"/>
                  </a:lnTo>
                  <a:lnTo>
                    <a:pt x="685351" y="355599"/>
                  </a:lnTo>
                  <a:lnTo>
                    <a:pt x="692452" y="358747"/>
                  </a:lnTo>
                  <a:lnTo>
                    <a:pt x="697982" y="364568"/>
                  </a:lnTo>
                  <a:lnTo>
                    <a:pt x="940067" y="751744"/>
                  </a:lnTo>
                  <a:lnTo>
                    <a:pt x="942891" y="759251"/>
                  </a:lnTo>
                  <a:lnTo>
                    <a:pt x="942622" y="767015"/>
                  </a:lnTo>
                  <a:lnTo>
                    <a:pt x="939473" y="774123"/>
                  </a:lnTo>
                  <a:lnTo>
                    <a:pt x="933653" y="779658"/>
                  </a:lnTo>
                  <a:lnTo>
                    <a:pt x="921178" y="787489"/>
                  </a:lnTo>
                  <a:lnTo>
                    <a:pt x="913665" y="790302"/>
                  </a:lnTo>
                  <a:close/>
                </a:path>
                <a:path w="2532380" h="2236470">
                  <a:moveTo>
                    <a:pt x="748310" y="920645"/>
                  </a:moveTo>
                  <a:lnTo>
                    <a:pt x="708931" y="902791"/>
                  </a:lnTo>
                  <a:lnTo>
                    <a:pt x="464895" y="512510"/>
                  </a:lnTo>
                  <a:lnTo>
                    <a:pt x="459453" y="497990"/>
                  </a:lnTo>
                  <a:lnTo>
                    <a:pt x="459976" y="482980"/>
                  </a:lnTo>
                  <a:lnTo>
                    <a:pt x="466055" y="469248"/>
                  </a:lnTo>
                  <a:lnTo>
                    <a:pt x="477277" y="458564"/>
                  </a:lnTo>
                  <a:lnTo>
                    <a:pt x="487027" y="452449"/>
                  </a:lnTo>
                  <a:lnTo>
                    <a:pt x="501534" y="447011"/>
                  </a:lnTo>
                  <a:lnTo>
                    <a:pt x="516530" y="447537"/>
                  </a:lnTo>
                  <a:lnTo>
                    <a:pt x="530249" y="453623"/>
                  </a:lnTo>
                  <a:lnTo>
                    <a:pt x="540923" y="464866"/>
                  </a:lnTo>
                  <a:lnTo>
                    <a:pt x="784958" y="855146"/>
                  </a:lnTo>
                  <a:lnTo>
                    <a:pt x="790401" y="869667"/>
                  </a:lnTo>
                  <a:lnTo>
                    <a:pt x="789877" y="884677"/>
                  </a:lnTo>
                  <a:lnTo>
                    <a:pt x="783799" y="898409"/>
                  </a:lnTo>
                  <a:lnTo>
                    <a:pt x="772577" y="909093"/>
                  </a:lnTo>
                  <a:lnTo>
                    <a:pt x="762803" y="915207"/>
                  </a:lnTo>
                  <a:lnTo>
                    <a:pt x="748310" y="920645"/>
                  </a:lnTo>
                  <a:close/>
                </a:path>
                <a:path w="2532380" h="2236470">
                  <a:moveTo>
                    <a:pt x="1461845" y="473620"/>
                  </a:moveTo>
                  <a:lnTo>
                    <a:pt x="1422476" y="455765"/>
                  </a:lnTo>
                  <a:lnTo>
                    <a:pt x="1178417" y="65485"/>
                  </a:lnTo>
                  <a:lnTo>
                    <a:pt x="1172984" y="50965"/>
                  </a:lnTo>
                  <a:lnTo>
                    <a:pt x="1173510" y="35957"/>
                  </a:lnTo>
                  <a:lnTo>
                    <a:pt x="1179590" y="22233"/>
                  </a:lnTo>
                  <a:lnTo>
                    <a:pt x="1190822" y="11562"/>
                  </a:lnTo>
                  <a:lnTo>
                    <a:pt x="1200572" y="5447"/>
                  </a:lnTo>
                  <a:lnTo>
                    <a:pt x="1215079" y="0"/>
                  </a:lnTo>
                  <a:lnTo>
                    <a:pt x="1230075" y="526"/>
                  </a:lnTo>
                  <a:lnTo>
                    <a:pt x="1243794" y="6618"/>
                  </a:lnTo>
                  <a:lnTo>
                    <a:pt x="1254468" y="17864"/>
                  </a:lnTo>
                  <a:lnTo>
                    <a:pt x="1498503" y="408144"/>
                  </a:lnTo>
                  <a:lnTo>
                    <a:pt x="1503946" y="422655"/>
                  </a:lnTo>
                  <a:lnTo>
                    <a:pt x="1503422" y="437663"/>
                  </a:lnTo>
                  <a:lnTo>
                    <a:pt x="1497343" y="451393"/>
                  </a:lnTo>
                  <a:lnTo>
                    <a:pt x="1486122" y="462068"/>
                  </a:lnTo>
                  <a:lnTo>
                    <a:pt x="1476348" y="468182"/>
                  </a:lnTo>
                  <a:lnTo>
                    <a:pt x="1461845" y="473620"/>
                  </a:lnTo>
                  <a:close/>
                </a:path>
                <a:path w="2532380" h="2236470">
                  <a:moveTo>
                    <a:pt x="1282126" y="559454"/>
                  </a:moveTo>
                  <a:lnTo>
                    <a:pt x="1019666" y="163031"/>
                  </a:lnTo>
                  <a:lnTo>
                    <a:pt x="1016842" y="155525"/>
                  </a:lnTo>
                  <a:lnTo>
                    <a:pt x="1017111" y="147763"/>
                  </a:lnTo>
                  <a:lnTo>
                    <a:pt x="1020261" y="140663"/>
                  </a:lnTo>
                  <a:lnTo>
                    <a:pt x="1026080" y="135141"/>
                  </a:lnTo>
                  <a:lnTo>
                    <a:pt x="1038556" y="127310"/>
                  </a:lnTo>
                  <a:lnTo>
                    <a:pt x="1046068" y="124497"/>
                  </a:lnTo>
                  <a:lnTo>
                    <a:pt x="1053830" y="124770"/>
                  </a:lnTo>
                  <a:lnTo>
                    <a:pt x="1060926" y="127918"/>
                  </a:lnTo>
                  <a:lnTo>
                    <a:pt x="1066443" y="133730"/>
                  </a:lnTo>
                  <a:lnTo>
                    <a:pt x="1308552" y="520906"/>
                  </a:lnTo>
                  <a:lnTo>
                    <a:pt x="1311362" y="528412"/>
                  </a:lnTo>
                  <a:lnTo>
                    <a:pt x="1311089" y="536177"/>
                  </a:lnTo>
                  <a:lnTo>
                    <a:pt x="1307944" y="543284"/>
                  </a:lnTo>
                  <a:lnTo>
                    <a:pt x="1302138" y="548820"/>
                  </a:lnTo>
                  <a:lnTo>
                    <a:pt x="1289639" y="556627"/>
                  </a:lnTo>
                  <a:lnTo>
                    <a:pt x="1282126" y="559454"/>
                  </a:lnTo>
                  <a:close/>
                </a:path>
                <a:path w="2532380" h="2236470">
                  <a:moveTo>
                    <a:pt x="0" y="1449989"/>
                  </a:moveTo>
                  <a:lnTo>
                    <a:pt x="0" y="1402940"/>
                  </a:lnTo>
                  <a:lnTo>
                    <a:pt x="18621" y="1402940"/>
                  </a:lnTo>
                  <a:lnTo>
                    <a:pt x="0" y="1449989"/>
                  </a:lnTo>
                  <a:close/>
                </a:path>
                <a:path w="2532380" h="2236470">
                  <a:moveTo>
                    <a:pt x="955973" y="2235942"/>
                  </a:moveTo>
                  <a:lnTo>
                    <a:pt x="0" y="2235942"/>
                  </a:lnTo>
                  <a:lnTo>
                    <a:pt x="0" y="2137351"/>
                  </a:lnTo>
                  <a:lnTo>
                    <a:pt x="123010" y="2120847"/>
                  </a:lnTo>
                  <a:lnTo>
                    <a:pt x="525810" y="2126216"/>
                  </a:lnTo>
                  <a:lnTo>
                    <a:pt x="955973" y="2235942"/>
                  </a:lnTo>
                  <a:close/>
                </a:path>
                <a:path w="2532380" h="2236470">
                  <a:moveTo>
                    <a:pt x="2512144" y="2187310"/>
                  </a:moveTo>
                  <a:lnTo>
                    <a:pt x="2349114" y="2187310"/>
                  </a:lnTo>
                  <a:lnTo>
                    <a:pt x="2038660" y="1402940"/>
                  </a:lnTo>
                  <a:lnTo>
                    <a:pt x="2187450" y="1402940"/>
                  </a:lnTo>
                  <a:lnTo>
                    <a:pt x="2512144" y="2187310"/>
                  </a:lnTo>
                  <a:close/>
                </a:path>
                <a:path w="2532380" h="2236470">
                  <a:moveTo>
                    <a:pt x="2532275" y="2235942"/>
                  </a:moveTo>
                  <a:lnTo>
                    <a:pt x="1701611" y="2235942"/>
                  </a:lnTo>
                  <a:lnTo>
                    <a:pt x="1695729" y="2203927"/>
                  </a:lnTo>
                  <a:lnTo>
                    <a:pt x="1688930" y="2173177"/>
                  </a:lnTo>
                  <a:lnTo>
                    <a:pt x="1681365" y="2143749"/>
                  </a:lnTo>
                  <a:lnTo>
                    <a:pt x="1673183" y="2115702"/>
                  </a:lnTo>
                  <a:lnTo>
                    <a:pt x="1934658" y="2120869"/>
                  </a:lnTo>
                  <a:lnTo>
                    <a:pt x="2149691" y="2146153"/>
                  </a:lnTo>
                  <a:lnTo>
                    <a:pt x="2295453" y="2174114"/>
                  </a:lnTo>
                  <a:lnTo>
                    <a:pt x="2349114" y="2187310"/>
                  </a:lnTo>
                  <a:lnTo>
                    <a:pt x="2512144" y="2187310"/>
                  </a:lnTo>
                  <a:lnTo>
                    <a:pt x="2532275" y="2235942"/>
                  </a:lnTo>
                  <a:close/>
                </a:path>
                <a:path w="2532380" h="2236470">
                  <a:moveTo>
                    <a:pt x="1358566" y="2105032"/>
                  </a:moveTo>
                  <a:lnTo>
                    <a:pt x="1347247" y="2083508"/>
                  </a:lnTo>
                  <a:lnTo>
                    <a:pt x="1353737" y="2095467"/>
                  </a:lnTo>
                  <a:lnTo>
                    <a:pt x="1358566" y="2105032"/>
                  </a:lnTo>
                  <a:close/>
                </a:path>
                <a:path w="2532380" h="2236470">
                  <a:moveTo>
                    <a:pt x="1360325" y="2108516"/>
                  </a:moveTo>
                  <a:lnTo>
                    <a:pt x="1358566" y="2105032"/>
                  </a:lnTo>
                  <a:lnTo>
                    <a:pt x="1359858" y="2107488"/>
                  </a:lnTo>
                  <a:lnTo>
                    <a:pt x="1360325" y="2108516"/>
                  </a:lnTo>
                  <a:close/>
                </a:path>
                <a:path w="2532380" h="2236470">
                  <a:moveTo>
                    <a:pt x="1373956" y="2138495"/>
                  </a:moveTo>
                  <a:lnTo>
                    <a:pt x="1360325" y="2108516"/>
                  </a:lnTo>
                  <a:lnTo>
                    <a:pt x="1361405" y="2110655"/>
                  </a:lnTo>
                  <a:lnTo>
                    <a:pt x="1369888" y="2128890"/>
                  </a:lnTo>
                  <a:lnTo>
                    <a:pt x="1373956" y="2138495"/>
                  </a:lnTo>
                  <a:close/>
                </a:path>
                <a:path w="2532380" h="2236470">
                  <a:moveTo>
                    <a:pt x="1376131" y="2143633"/>
                  </a:moveTo>
                  <a:lnTo>
                    <a:pt x="1373956" y="2138495"/>
                  </a:lnTo>
                  <a:lnTo>
                    <a:pt x="1375361" y="2141585"/>
                  </a:lnTo>
                  <a:lnTo>
                    <a:pt x="1376131" y="2143633"/>
                  </a:lnTo>
                  <a:close/>
                </a:path>
                <a:path w="2532380" h="2236470">
                  <a:moveTo>
                    <a:pt x="1378547" y="2150050"/>
                  </a:moveTo>
                  <a:lnTo>
                    <a:pt x="1376131" y="2143633"/>
                  </a:lnTo>
                  <a:lnTo>
                    <a:pt x="1378823" y="2149989"/>
                  </a:lnTo>
                  <a:lnTo>
                    <a:pt x="1378547" y="2150050"/>
                  </a:lnTo>
                  <a:close/>
                </a:path>
                <a:path w="2532380" h="2236470">
                  <a:moveTo>
                    <a:pt x="1406453" y="2235942"/>
                  </a:moveTo>
                  <a:lnTo>
                    <a:pt x="1101262" y="2235942"/>
                  </a:lnTo>
                  <a:lnTo>
                    <a:pt x="1146641" y="2217301"/>
                  </a:lnTo>
                  <a:lnTo>
                    <a:pt x="1192498" y="2200484"/>
                  </a:lnTo>
                  <a:lnTo>
                    <a:pt x="1238739" y="2185417"/>
                  </a:lnTo>
                  <a:lnTo>
                    <a:pt x="1285269" y="2172028"/>
                  </a:lnTo>
                  <a:lnTo>
                    <a:pt x="1331995" y="2160243"/>
                  </a:lnTo>
                  <a:lnTo>
                    <a:pt x="1378547" y="2150050"/>
                  </a:lnTo>
                  <a:lnTo>
                    <a:pt x="1391608" y="2184752"/>
                  </a:lnTo>
                  <a:lnTo>
                    <a:pt x="1406453" y="2235942"/>
                  </a:lnTo>
                  <a:close/>
                </a:path>
              </a:pathLst>
            </a:custGeom>
            <a:solidFill>
              <a:srgbClr val="B86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6182742"/>
              <a:ext cx="2532380" cy="2344420"/>
            </a:xfrm>
            <a:custGeom>
              <a:avLst/>
              <a:gdLst/>
              <a:ahLst/>
              <a:cxnLst/>
              <a:rect l="l" t="t" r="r" b="b"/>
              <a:pathLst>
                <a:path w="2532380" h="2344420">
                  <a:moveTo>
                    <a:pt x="2532275" y="2250107"/>
                  </a:moveTo>
                  <a:lnTo>
                    <a:pt x="1713029" y="2250107"/>
                  </a:lnTo>
                  <a:lnTo>
                    <a:pt x="1712131" y="2215044"/>
                  </a:lnTo>
                  <a:lnTo>
                    <a:pt x="1709840" y="2180934"/>
                  </a:lnTo>
                  <a:lnTo>
                    <a:pt x="1706290" y="2147828"/>
                  </a:lnTo>
                  <a:lnTo>
                    <a:pt x="1701611" y="2115781"/>
                  </a:lnTo>
                  <a:lnTo>
                    <a:pt x="2532275" y="2115781"/>
                  </a:lnTo>
                  <a:lnTo>
                    <a:pt x="2532275" y="2250107"/>
                  </a:lnTo>
                  <a:close/>
                </a:path>
                <a:path w="2532380" h="2344420">
                  <a:moveTo>
                    <a:pt x="1423439" y="2250107"/>
                  </a:moveTo>
                  <a:lnTo>
                    <a:pt x="0" y="2250107"/>
                  </a:lnTo>
                  <a:lnTo>
                    <a:pt x="0" y="2115781"/>
                  </a:lnTo>
                  <a:lnTo>
                    <a:pt x="1406453" y="2115781"/>
                  </a:lnTo>
                  <a:lnTo>
                    <a:pt x="1413170" y="2146694"/>
                  </a:lnTo>
                  <a:lnTo>
                    <a:pt x="1418470" y="2179496"/>
                  </a:lnTo>
                  <a:lnTo>
                    <a:pt x="1422007" y="2214022"/>
                  </a:lnTo>
                  <a:lnTo>
                    <a:pt x="1423439" y="2250107"/>
                  </a:lnTo>
                  <a:close/>
                </a:path>
                <a:path w="2532380" h="2344420">
                  <a:moveTo>
                    <a:pt x="1028641" y="2344220"/>
                  </a:moveTo>
                  <a:lnTo>
                    <a:pt x="986593" y="2337141"/>
                  </a:lnTo>
                  <a:lnTo>
                    <a:pt x="950440" y="2317500"/>
                  </a:lnTo>
                  <a:lnTo>
                    <a:pt x="922533" y="2287690"/>
                  </a:lnTo>
                  <a:lnTo>
                    <a:pt x="905225" y="2250107"/>
                  </a:lnTo>
                  <a:lnTo>
                    <a:pt x="1152056" y="2250107"/>
                  </a:lnTo>
                  <a:lnTo>
                    <a:pt x="1134748" y="2287690"/>
                  </a:lnTo>
                  <a:lnTo>
                    <a:pt x="1106842" y="2317500"/>
                  </a:lnTo>
                  <a:lnTo>
                    <a:pt x="1070688" y="2337141"/>
                  </a:lnTo>
                  <a:lnTo>
                    <a:pt x="1028641" y="2344220"/>
                  </a:lnTo>
                  <a:close/>
                </a:path>
                <a:path w="2532380" h="2344420">
                  <a:moveTo>
                    <a:pt x="815900" y="680309"/>
                  </a:moveTo>
                  <a:lnTo>
                    <a:pt x="603582" y="340777"/>
                  </a:lnTo>
                  <a:lnTo>
                    <a:pt x="667910" y="300470"/>
                  </a:lnTo>
                  <a:lnTo>
                    <a:pt x="880228" y="640002"/>
                  </a:lnTo>
                  <a:lnTo>
                    <a:pt x="815900" y="680309"/>
                  </a:lnTo>
                  <a:close/>
                </a:path>
                <a:path w="2532380" h="2344420">
                  <a:moveTo>
                    <a:pt x="1295489" y="379862"/>
                  </a:moveTo>
                  <a:lnTo>
                    <a:pt x="1083171" y="40307"/>
                  </a:lnTo>
                  <a:lnTo>
                    <a:pt x="1147499" y="0"/>
                  </a:lnTo>
                  <a:lnTo>
                    <a:pt x="1359816" y="339555"/>
                  </a:lnTo>
                  <a:lnTo>
                    <a:pt x="1295489" y="379862"/>
                  </a:lnTo>
                  <a:close/>
                </a:path>
                <a:path w="2532380" h="2344420">
                  <a:moveTo>
                    <a:pt x="1055810" y="644776"/>
                  </a:moveTo>
                  <a:lnTo>
                    <a:pt x="1041950" y="644288"/>
                  </a:lnTo>
                  <a:lnTo>
                    <a:pt x="1029272" y="638658"/>
                  </a:lnTo>
                  <a:lnTo>
                    <a:pt x="1019408" y="628267"/>
                  </a:lnTo>
                  <a:lnTo>
                    <a:pt x="983673" y="571122"/>
                  </a:lnTo>
                  <a:lnTo>
                    <a:pt x="1190470" y="441569"/>
                  </a:lnTo>
                  <a:lnTo>
                    <a:pt x="1226228" y="498714"/>
                  </a:lnTo>
                  <a:lnTo>
                    <a:pt x="1231256" y="512133"/>
                  </a:lnTo>
                  <a:lnTo>
                    <a:pt x="1230768" y="526005"/>
                  </a:lnTo>
                  <a:lnTo>
                    <a:pt x="1225144" y="538696"/>
                  </a:lnTo>
                  <a:lnTo>
                    <a:pt x="1214763" y="548569"/>
                  </a:lnTo>
                  <a:lnTo>
                    <a:pt x="1069216" y="639743"/>
                  </a:lnTo>
                  <a:lnTo>
                    <a:pt x="1055810" y="644776"/>
                  </a:lnTo>
                  <a:close/>
                </a:path>
              </a:pathLst>
            </a:custGeom>
            <a:solidFill>
              <a:srgbClr val="A65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5725957"/>
              <a:ext cx="1713230" cy="2990215"/>
            </a:xfrm>
            <a:custGeom>
              <a:avLst/>
              <a:gdLst/>
              <a:ahLst/>
              <a:cxnLst/>
              <a:rect l="l" t="t" r="r" b="b"/>
              <a:pathLst>
                <a:path w="1713230" h="2990215">
                  <a:moveTo>
                    <a:pt x="1391933" y="2890721"/>
                  </a:moveTo>
                  <a:lnTo>
                    <a:pt x="1411267" y="2824286"/>
                  </a:lnTo>
                  <a:lnTo>
                    <a:pt x="1421257" y="2760134"/>
                  </a:lnTo>
                  <a:lnTo>
                    <a:pt x="1423412" y="2698999"/>
                  </a:lnTo>
                  <a:lnTo>
                    <a:pt x="1419238" y="2641621"/>
                  </a:lnTo>
                  <a:lnTo>
                    <a:pt x="1410244" y="2588734"/>
                  </a:lnTo>
                  <a:lnTo>
                    <a:pt x="1397939" y="2541077"/>
                  </a:lnTo>
                  <a:lnTo>
                    <a:pt x="1383830" y="2499385"/>
                  </a:lnTo>
                  <a:lnTo>
                    <a:pt x="1356233" y="2436845"/>
                  </a:lnTo>
                  <a:lnTo>
                    <a:pt x="1339517" y="2407010"/>
                  </a:lnTo>
                  <a:lnTo>
                    <a:pt x="1382000" y="2389194"/>
                  </a:lnTo>
                  <a:lnTo>
                    <a:pt x="1426602" y="2372673"/>
                  </a:lnTo>
                  <a:lnTo>
                    <a:pt x="1473212" y="2357775"/>
                  </a:lnTo>
                  <a:lnTo>
                    <a:pt x="1521716" y="2344827"/>
                  </a:lnTo>
                  <a:lnTo>
                    <a:pt x="1572004" y="2334156"/>
                  </a:lnTo>
                  <a:lnTo>
                    <a:pt x="1623963" y="2326089"/>
                  </a:lnTo>
                  <a:lnTo>
                    <a:pt x="1637114" y="2354914"/>
                  </a:lnTo>
                  <a:lnTo>
                    <a:pt x="1663757" y="2423333"/>
                  </a:lnTo>
                  <a:lnTo>
                    <a:pt x="1676320" y="2462528"/>
                  </a:lnTo>
                  <a:lnTo>
                    <a:pt x="1687760" y="2504783"/>
                  </a:lnTo>
                  <a:lnTo>
                    <a:pt x="1697613" y="2549896"/>
                  </a:lnTo>
                  <a:lnTo>
                    <a:pt x="1705414" y="2597670"/>
                  </a:lnTo>
                  <a:lnTo>
                    <a:pt x="1710701" y="2647904"/>
                  </a:lnTo>
                  <a:lnTo>
                    <a:pt x="1713010" y="2700399"/>
                  </a:lnTo>
                  <a:lnTo>
                    <a:pt x="1711876" y="2754957"/>
                  </a:lnTo>
                  <a:lnTo>
                    <a:pt x="1706837" y="2811377"/>
                  </a:lnTo>
                  <a:lnTo>
                    <a:pt x="1704208" y="2827603"/>
                  </a:lnTo>
                  <a:lnTo>
                    <a:pt x="1558930" y="2827603"/>
                  </a:lnTo>
                  <a:lnTo>
                    <a:pt x="1391933" y="2890721"/>
                  </a:lnTo>
                  <a:close/>
                </a:path>
                <a:path w="1713230" h="2990215">
                  <a:moveTo>
                    <a:pt x="1663707" y="2989627"/>
                  </a:moveTo>
                  <a:lnTo>
                    <a:pt x="1663520" y="2989627"/>
                  </a:lnTo>
                  <a:lnTo>
                    <a:pt x="1558930" y="2827603"/>
                  </a:lnTo>
                  <a:lnTo>
                    <a:pt x="1704208" y="2827603"/>
                  </a:lnTo>
                  <a:lnTo>
                    <a:pt x="1697427" y="2869460"/>
                  </a:lnTo>
                  <a:lnTo>
                    <a:pt x="1683184" y="2929007"/>
                  </a:lnTo>
                  <a:lnTo>
                    <a:pt x="1663707" y="2989627"/>
                  </a:lnTo>
                  <a:close/>
                </a:path>
                <a:path w="1713230" h="2990215">
                  <a:moveTo>
                    <a:pt x="0" y="977274"/>
                  </a:moveTo>
                  <a:lnTo>
                    <a:pt x="0" y="917072"/>
                  </a:lnTo>
                  <a:lnTo>
                    <a:pt x="319419" y="917026"/>
                  </a:lnTo>
                  <a:lnTo>
                    <a:pt x="341215" y="926433"/>
                  </a:lnTo>
                  <a:lnTo>
                    <a:pt x="348467" y="947127"/>
                  </a:lnTo>
                  <a:lnTo>
                    <a:pt x="341195" y="967822"/>
                  </a:lnTo>
                  <a:lnTo>
                    <a:pt x="319419" y="977229"/>
                  </a:lnTo>
                  <a:lnTo>
                    <a:pt x="0" y="977274"/>
                  </a:lnTo>
                  <a:close/>
                </a:path>
                <a:path w="1713230" h="2990215">
                  <a:moveTo>
                    <a:pt x="528236" y="309703"/>
                  </a:moveTo>
                  <a:lnTo>
                    <a:pt x="506465" y="308149"/>
                  </a:lnTo>
                  <a:lnTo>
                    <a:pt x="491914" y="289558"/>
                  </a:lnTo>
                  <a:lnTo>
                    <a:pt x="425965" y="36144"/>
                  </a:lnTo>
                  <a:lnTo>
                    <a:pt x="429535" y="12521"/>
                  </a:lnTo>
                  <a:lnTo>
                    <a:pt x="447648" y="0"/>
                  </a:lnTo>
                  <a:lnTo>
                    <a:pt x="469421" y="1553"/>
                  </a:lnTo>
                  <a:lnTo>
                    <a:pt x="483973" y="20153"/>
                  </a:lnTo>
                  <a:lnTo>
                    <a:pt x="549898" y="273567"/>
                  </a:lnTo>
                  <a:lnTo>
                    <a:pt x="546342" y="297188"/>
                  </a:lnTo>
                  <a:lnTo>
                    <a:pt x="528236" y="309703"/>
                  </a:lnTo>
                  <a:close/>
                </a:path>
                <a:path w="1713230" h="2990215">
                  <a:moveTo>
                    <a:pt x="568035" y="466256"/>
                  </a:moveTo>
                  <a:lnTo>
                    <a:pt x="546264" y="464708"/>
                  </a:lnTo>
                  <a:lnTo>
                    <a:pt x="531713" y="446131"/>
                  </a:lnTo>
                  <a:lnTo>
                    <a:pt x="513341" y="375582"/>
                  </a:lnTo>
                  <a:lnTo>
                    <a:pt x="516910" y="351948"/>
                  </a:lnTo>
                  <a:lnTo>
                    <a:pt x="535023" y="339425"/>
                  </a:lnTo>
                  <a:lnTo>
                    <a:pt x="556797" y="340977"/>
                  </a:lnTo>
                  <a:lnTo>
                    <a:pt x="571348" y="359567"/>
                  </a:lnTo>
                  <a:lnTo>
                    <a:pt x="589697" y="430117"/>
                  </a:lnTo>
                  <a:lnTo>
                    <a:pt x="586141" y="453738"/>
                  </a:lnTo>
                  <a:lnTo>
                    <a:pt x="568035" y="466256"/>
                  </a:lnTo>
                  <a:close/>
                </a:path>
                <a:path w="1713230" h="2990215">
                  <a:moveTo>
                    <a:pt x="590135" y="591733"/>
                  </a:moveTo>
                  <a:lnTo>
                    <a:pt x="554879" y="531473"/>
                  </a:lnTo>
                  <a:lnTo>
                    <a:pt x="554159" y="519518"/>
                  </a:lnTo>
                  <a:lnTo>
                    <a:pt x="557901" y="508750"/>
                  </a:lnTo>
                  <a:lnTo>
                    <a:pt x="565382" y="500089"/>
                  </a:lnTo>
                  <a:lnTo>
                    <a:pt x="575883" y="494458"/>
                  </a:lnTo>
                  <a:lnTo>
                    <a:pt x="587555" y="493507"/>
                  </a:lnTo>
                  <a:lnTo>
                    <a:pt x="598619" y="497395"/>
                  </a:lnTo>
                  <a:lnTo>
                    <a:pt x="607560" y="505070"/>
                  </a:lnTo>
                  <a:lnTo>
                    <a:pt x="612862" y="515482"/>
                  </a:lnTo>
                  <a:lnTo>
                    <a:pt x="622824" y="553767"/>
                  </a:lnTo>
                  <a:lnTo>
                    <a:pt x="623543" y="565721"/>
                  </a:lnTo>
                  <a:lnTo>
                    <a:pt x="619802" y="576489"/>
                  </a:lnTo>
                  <a:lnTo>
                    <a:pt x="612321" y="585150"/>
                  </a:lnTo>
                  <a:lnTo>
                    <a:pt x="601820" y="590782"/>
                  </a:lnTo>
                  <a:lnTo>
                    <a:pt x="590135" y="591733"/>
                  </a:lnTo>
                  <a:close/>
                </a:path>
                <a:path w="1713230" h="2990215">
                  <a:moveTo>
                    <a:pt x="382643" y="686990"/>
                  </a:moveTo>
                  <a:lnTo>
                    <a:pt x="359641" y="679321"/>
                  </a:lnTo>
                  <a:lnTo>
                    <a:pt x="0" y="364365"/>
                  </a:lnTo>
                  <a:lnTo>
                    <a:pt x="0" y="284565"/>
                  </a:lnTo>
                  <a:lnTo>
                    <a:pt x="402189" y="636756"/>
                  </a:lnTo>
                  <a:lnTo>
                    <a:pt x="411935" y="657766"/>
                  </a:lnTo>
                  <a:lnTo>
                    <a:pt x="402747" y="677158"/>
                  </a:lnTo>
                  <a:lnTo>
                    <a:pt x="382643" y="686990"/>
                  </a:lnTo>
                  <a:close/>
                </a:path>
              </a:pathLst>
            </a:custGeom>
            <a:solidFill>
              <a:srgbClr val="C74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768565" y="1651119"/>
            <a:ext cx="14751685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3600" spc="-30" dirty="0">
                <a:latin typeface="Lucida Sans Unicode"/>
                <a:cs typeface="Lucida Sans Unicode"/>
              </a:rPr>
              <a:t>Profundizar </a:t>
            </a:r>
            <a:r>
              <a:rPr sz="3600" spc="-95" dirty="0">
                <a:latin typeface="Lucida Sans Unicode"/>
                <a:cs typeface="Lucida Sans Unicode"/>
              </a:rPr>
              <a:t>en </a:t>
            </a:r>
            <a:r>
              <a:rPr sz="3600" spc="-175" dirty="0">
                <a:latin typeface="Lucida Sans Unicode"/>
                <a:cs typeface="Lucida Sans Unicode"/>
              </a:rPr>
              <a:t>el </a:t>
            </a:r>
            <a:r>
              <a:rPr sz="3600" spc="-70" dirty="0">
                <a:latin typeface="Lucida Sans Unicode"/>
                <a:cs typeface="Lucida Sans Unicode"/>
              </a:rPr>
              <a:t>conocimiento </a:t>
            </a:r>
            <a:r>
              <a:rPr sz="3600" dirty="0">
                <a:latin typeface="Lucida Sans Unicode"/>
                <a:cs typeface="Lucida Sans Unicode"/>
              </a:rPr>
              <a:t>crítico </a:t>
            </a:r>
            <a:r>
              <a:rPr sz="3600" spc="-10" dirty="0">
                <a:latin typeface="Lucida Sans Unicode"/>
                <a:cs typeface="Lucida Sans Unicode"/>
              </a:rPr>
              <a:t>de </a:t>
            </a:r>
            <a:r>
              <a:rPr sz="3600" spc="114" dirty="0">
                <a:latin typeface="Lucida Sans Unicode"/>
                <a:cs typeface="Lucida Sans Unicode"/>
              </a:rPr>
              <a:t>cada </a:t>
            </a:r>
            <a:r>
              <a:rPr sz="3600" spc="-185" dirty="0">
                <a:latin typeface="Lucida Sans Unicode"/>
                <a:cs typeface="Lucida Sans Unicode"/>
              </a:rPr>
              <a:t>uno </a:t>
            </a:r>
            <a:r>
              <a:rPr sz="3600" spc="-10" dirty="0">
                <a:latin typeface="Lucida Sans Unicode"/>
                <a:cs typeface="Lucida Sans Unicode"/>
              </a:rPr>
              <a:t>de </a:t>
            </a:r>
            <a:r>
              <a:rPr sz="3600" spc="-175" dirty="0">
                <a:latin typeface="Lucida Sans Unicode"/>
                <a:cs typeface="Lucida Sans Unicode"/>
              </a:rPr>
              <a:t>los </a:t>
            </a:r>
            <a:r>
              <a:rPr sz="3600" spc="-120" dirty="0">
                <a:latin typeface="Lucida Sans Unicode"/>
                <a:cs typeface="Lucida Sans Unicode"/>
              </a:rPr>
              <a:t>principios </a:t>
            </a:r>
            <a:r>
              <a:rPr sz="3600" spc="-114" dirty="0">
                <a:latin typeface="Lucida Sans Unicode"/>
                <a:cs typeface="Lucida Sans Unicode"/>
              </a:rPr>
              <a:t> </a:t>
            </a:r>
            <a:r>
              <a:rPr sz="3600" spc="15" dirty="0">
                <a:latin typeface="Lucida Sans Unicode"/>
                <a:cs typeface="Lucida Sans Unicode"/>
              </a:rPr>
              <a:t>éticos </a:t>
            </a:r>
            <a:r>
              <a:rPr sz="3600" spc="105" dirty="0">
                <a:latin typeface="Lucida Sans Unicode"/>
                <a:cs typeface="Lucida Sans Unicode"/>
              </a:rPr>
              <a:t>y </a:t>
            </a:r>
            <a:r>
              <a:rPr sz="3600" spc="-55" dirty="0">
                <a:latin typeface="Lucida Sans Unicode"/>
                <a:cs typeface="Lucida Sans Unicode"/>
              </a:rPr>
              <a:t>filosóficos </a:t>
            </a:r>
            <a:r>
              <a:rPr sz="3600" spc="-90" dirty="0">
                <a:latin typeface="Lucida Sans Unicode"/>
                <a:cs typeface="Lucida Sans Unicode"/>
              </a:rPr>
              <a:t>que </a:t>
            </a:r>
            <a:r>
              <a:rPr sz="3600" spc="-35" dirty="0">
                <a:latin typeface="Lucida Sans Unicode"/>
                <a:cs typeface="Lucida Sans Unicode"/>
              </a:rPr>
              <a:t>orientan </a:t>
            </a:r>
            <a:r>
              <a:rPr sz="3600" spc="-125" dirty="0">
                <a:latin typeface="Lucida Sans Unicode"/>
                <a:cs typeface="Lucida Sans Unicode"/>
              </a:rPr>
              <a:t>al </a:t>
            </a:r>
            <a:r>
              <a:rPr sz="3600" spc="-30" dirty="0">
                <a:latin typeface="Lucida Sans Unicode"/>
                <a:cs typeface="Lucida Sans Unicode"/>
              </a:rPr>
              <a:t>sistema </a:t>
            </a:r>
            <a:r>
              <a:rPr sz="3600" dirty="0">
                <a:latin typeface="Lucida Sans Unicode"/>
                <a:cs typeface="Lucida Sans Unicode"/>
              </a:rPr>
              <a:t>educativo </a:t>
            </a:r>
            <a:r>
              <a:rPr sz="3600" spc="-140" dirty="0">
                <a:latin typeface="Lucida Sans Unicode"/>
                <a:cs typeface="Lucida Sans Unicode"/>
              </a:rPr>
              <a:t>mexicano, </a:t>
            </a:r>
            <a:r>
              <a:rPr sz="3600" spc="-135" dirty="0">
                <a:latin typeface="Lucida Sans Unicode"/>
                <a:cs typeface="Lucida Sans Unicode"/>
              </a:rPr>
              <a:t> </a:t>
            </a:r>
            <a:r>
              <a:rPr sz="3600" spc="-40" dirty="0">
                <a:latin typeface="Lucida Sans Unicode"/>
                <a:cs typeface="Lucida Sans Unicode"/>
              </a:rPr>
              <a:t>mediante </a:t>
            </a:r>
            <a:r>
              <a:rPr sz="3600" spc="-175" dirty="0">
                <a:latin typeface="Lucida Sans Unicode"/>
                <a:cs typeface="Lucida Sans Unicode"/>
              </a:rPr>
              <a:t>el </a:t>
            </a:r>
            <a:r>
              <a:rPr sz="3600" spc="-65" dirty="0">
                <a:latin typeface="Lucida Sans Unicode"/>
                <a:cs typeface="Lucida Sans Unicode"/>
              </a:rPr>
              <a:t>estudio </a:t>
            </a:r>
            <a:r>
              <a:rPr sz="3600" spc="-75" dirty="0">
                <a:latin typeface="Lucida Sans Unicode"/>
                <a:cs typeface="Lucida Sans Unicode"/>
              </a:rPr>
              <a:t>analítico </a:t>
            </a:r>
            <a:r>
              <a:rPr sz="3600" spc="-140" dirty="0">
                <a:latin typeface="Lucida Sans Unicode"/>
                <a:cs typeface="Lucida Sans Unicode"/>
              </a:rPr>
              <a:t>del </a:t>
            </a:r>
            <a:r>
              <a:rPr sz="3600" spc="-95" dirty="0">
                <a:latin typeface="Lucida Sans Unicode"/>
                <a:cs typeface="Lucida Sans Unicode"/>
              </a:rPr>
              <a:t>discurso, </a:t>
            </a:r>
            <a:r>
              <a:rPr sz="3600" spc="-50" dirty="0">
                <a:latin typeface="Lucida Sans Unicode"/>
                <a:cs typeface="Lucida Sans Unicode"/>
              </a:rPr>
              <a:t>considerando </a:t>
            </a:r>
            <a:r>
              <a:rPr sz="3600" spc="-175" dirty="0">
                <a:latin typeface="Lucida Sans Unicode"/>
                <a:cs typeface="Lucida Sans Unicode"/>
              </a:rPr>
              <a:t>el </a:t>
            </a:r>
            <a:r>
              <a:rPr sz="3600" dirty="0">
                <a:latin typeface="Lucida Sans Unicode"/>
                <a:cs typeface="Lucida Sans Unicode"/>
              </a:rPr>
              <a:t>contexto </a:t>
            </a:r>
            <a:r>
              <a:rPr sz="3600" spc="5" dirty="0">
                <a:latin typeface="Lucida Sans Unicode"/>
                <a:cs typeface="Lucida Sans Unicode"/>
              </a:rPr>
              <a:t> </a:t>
            </a:r>
            <a:r>
              <a:rPr sz="3600" spc="-10" dirty="0">
                <a:latin typeface="Lucida Sans Unicode"/>
                <a:cs typeface="Lucida Sans Unicode"/>
              </a:rPr>
              <a:t>de </a:t>
            </a:r>
            <a:r>
              <a:rPr sz="3600" spc="-155" dirty="0">
                <a:latin typeface="Lucida Sans Unicode"/>
                <a:cs typeface="Lucida Sans Unicode"/>
              </a:rPr>
              <a:t>su </a:t>
            </a:r>
            <a:r>
              <a:rPr sz="3600" spc="-130" dirty="0">
                <a:latin typeface="Lucida Sans Unicode"/>
                <a:cs typeface="Lucida Sans Unicode"/>
              </a:rPr>
              <a:t>aplicabilidad, </a:t>
            </a:r>
            <a:r>
              <a:rPr sz="3600" spc="-30" dirty="0">
                <a:latin typeface="Lucida Sans Unicode"/>
                <a:cs typeface="Lucida Sans Unicode"/>
              </a:rPr>
              <a:t>permitirá </a:t>
            </a:r>
            <a:r>
              <a:rPr sz="3600" spc="-10" dirty="0">
                <a:latin typeface="Lucida Sans Unicode"/>
                <a:cs typeface="Lucida Sans Unicode"/>
              </a:rPr>
              <a:t>develar </a:t>
            </a:r>
            <a:r>
              <a:rPr sz="3600" spc="-105" dirty="0">
                <a:latin typeface="Lucida Sans Unicode"/>
                <a:cs typeface="Lucida Sans Unicode"/>
              </a:rPr>
              <a:t>las </a:t>
            </a:r>
            <a:r>
              <a:rPr sz="3600" spc="-35" dirty="0">
                <a:latin typeface="Lucida Sans Unicode"/>
                <a:cs typeface="Lucida Sans Unicode"/>
              </a:rPr>
              <a:t>orientaciones </a:t>
            </a:r>
            <a:r>
              <a:rPr sz="3600" spc="-90" dirty="0">
                <a:latin typeface="Lucida Sans Unicode"/>
                <a:cs typeface="Lucida Sans Unicode"/>
              </a:rPr>
              <a:t>ideológicas </a:t>
            </a:r>
            <a:r>
              <a:rPr sz="3600" spc="-85" dirty="0">
                <a:latin typeface="Lucida Sans Unicode"/>
                <a:cs typeface="Lucida Sans Unicode"/>
              </a:rPr>
              <a:t> </a:t>
            </a:r>
            <a:r>
              <a:rPr sz="3600" spc="-90" dirty="0">
                <a:latin typeface="Lucida Sans Unicode"/>
                <a:cs typeface="Lucida Sans Unicode"/>
              </a:rPr>
              <a:t>que </a:t>
            </a:r>
            <a:r>
              <a:rPr sz="3600" spc="-10" dirty="0">
                <a:latin typeface="Lucida Sans Unicode"/>
                <a:cs typeface="Lucida Sans Unicode"/>
              </a:rPr>
              <a:t>subyacen </a:t>
            </a:r>
            <a:r>
              <a:rPr sz="3600" spc="160" dirty="0">
                <a:latin typeface="Lucida Sans Unicode"/>
                <a:cs typeface="Lucida Sans Unicode"/>
              </a:rPr>
              <a:t>a </a:t>
            </a:r>
            <a:r>
              <a:rPr sz="3600" spc="-125" dirty="0">
                <a:latin typeface="Lucida Sans Unicode"/>
                <a:cs typeface="Lucida Sans Unicode"/>
              </a:rPr>
              <a:t>la </a:t>
            </a:r>
            <a:r>
              <a:rPr sz="3600" spc="-30" dirty="0">
                <a:latin typeface="Lucida Sans Unicode"/>
                <a:cs typeface="Lucida Sans Unicode"/>
              </a:rPr>
              <a:t>concepción </a:t>
            </a:r>
            <a:r>
              <a:rPr sz="3600" spc="-10" dirty="0">
                <a:latin typeface="Lucida Sans Unicode"/>
                <a:cs typeface="Lucida Sans Unicode"/>
              </a:rPr>
              <a:t>de </a:t>
            </a:r>
            <a:r>
              <a:rPr sz="3600" spc="-70" dirty="0">
                <a:latin typeface="Lucida Sans Unicode"/>
                <a:cs typeface="Lucida Sans Unicode"/>
              </a:rPr>
              <a:t>hombres </a:t>
            </a:r>
            <a:r>
              <a:rPr sz="3600" spc="105" dirty="0">
                <a:latin typeface="Lucida Sans Unicode"/>
                <a:cs typeface="Lucida Sans Unicode"/>
              </a:rPr>
              <a:t>y </a:t>
            </a:r>
            <a:r>
              <a:rPr sz="3600" spc="-100" dirty="0">
                <a:latin typeface="Lucida Sans Unicode"/>
                <a:cs typeface="Lucida Sans Unicode"/>
              </a:rPr>
              <a:t>mujeres </a:t>
            </a:r>
            <a:r>
              <a:rPr sz="3600" spc="-90" dirty="0">
                <a:latin typeface="Lucida Sans Unicode"/>
                <a:cs typeface="Lucida Sans Unicode"/>
              </a:rPr>
              <a:t>que </a:t>
            </a:r>
            <a:r>
              <a:rPr sz="3600" dirty="0">
                <a:latin typeface="Lucida Sans Unicode"/>
                <a:cs typeface="Lucida Sans Unicode"/>
              </a:rPr>
              <a:t>se </a:t>
            </a:r>
            <a:r>
              <a:rPr sz="3600" spc="30" dirty="0">
                <a:latin typeface="Lucida Sans Unicode"/>
                <a:cs typeface="Lucida Sans Unicode"/>
              </a:rPr>
              <a:t>desea </a:t>
            </a:r>
            <a:r>
              <a:rPr sz="3600" spc="35" dirty="0">
                <a:latin typeface="Lucida Sans Unicode"/>
                <a:cs typeface="Lucida Sans Unicode"/>
              </a:rPr>
              <a:t> </a:t>
            </a:r>
            <a:r>
              <a:rPr sz="3600" spc="70" dirty="0">
                <a:latin typeface="Lucida Sans Unicode"/>
                <a:cs typeface="Lucida Sans Unicode"/>
              </a:rPr>
              <a:t>formar</a:t>
            </a:r>
            <a:r>
              <a:rPr sz="3600" spc="-155" dirty="0">
                <a:latin typeface="Lucida Sans Unicode"/>
                <a:cs typeface="Lucida Sans Unicode"/>
              </a:rPr>
              <a:t> </a:t>
            </a:r>
            <a:r>
              <a:rPr sz="3600" spc="-95" dirty="0">
                <a:latin typeface="Lucida Sans Unicode"/>
                <a:cs typeface="Lucida Sans Unicode"/>
              </a:rPr>
              <a:t>en</a:t>
            </a:r>
            <a:r>
              <a:rPr sz="3600" spc="-150" dirty="0">
                <a:latin typeface="Lucida Sans Unicode"/>
                <a:cs typeface="Lucida Sans Unicode"/>
              </a:rPr>
              <a:t> </a:t>
            </a:r>
            <a:r>
              <a:rPr sz="3600" spc="-125" dirty="0">
                <a:latin typeface="Lucida Sans Unicode"/>
                <a:cs typeface="Lucida Sans Unicode"/>
              </a:rPr>
              <a:t>la</a:t>
            </a:r>
            <a:r>
              <a:rPr sz="3600" spc="-150" dirty="0">
                <a:latin typeface="Lucida Sans Unicode"/>
                <a:cs typeface="Lucida Sans Unicode"/>
              </a:rPr>
              <a:t> </a:t>
            </a:r>
            <a:r>
              <a:rPr sz="3600" spc="-35" dirty="0">
                <a:latin typeface="Lucida Sans Unicode"/>
                <a:cs typeface="Lucida Sans Unicode"/>
              </a:rPr>
              <a:t>educación</a:t>
            </a:r>
            <a:r>
              <a:rPr sz="3600" spc="-150" dirty="0">
                <a:latin typeface="Lucida Sans Unicode"/>
                <a:cs typeface="Lucida Sans Unicode"/>
              </a:rPr>
              <a:t> </a:t>
            </a:r>
            <a:r>
              <a:rPr sz="3600" spc="-114" dirty="0">
                <a:latin typeface="Lucida Sans Unicode"/>
                <a:cs typeface="Lucida Sans Unicode"/>
              </a:rPr>
              <a:t>mexicana,</a:t>
            </a:r>
            <a:r>
              <a:rPr sz="3600" spc="-155" dirty="0">
                <a:latin typeface="Lucida Sans Unicode"/>
                <a:cs typeface="Lucida Sans Unicode"/>
              </a:rPr>
              <a:t> </a:t>
            </a:r>
            <a:r>
              <a:rPr sz="3600" spc="80" dirty="0">
                <a:latin typeface="Lucida Sans Unicode"/>
                <a:cs typeface="Lucida Sans Unicode"/>
              </a:rPr>
              <a:t>tanto</a:t>
            </a:r>
            <a:r>
              <a:rPr sz="3600" spc="-150" dirty="0">
                <a:latin typeface="Lucida Sans Unicode"/>
                <a:cs typeface="Lucida Sans Unicode"/>
              </a:rPr>
              <a:t> </a:t>
            </a:r>
            <a:r>
              <a:rPr sz="3600" spc="-95" dirty="0">
                <a:latin typeface="Lucida Sans Unicode"/>
                <a:cs typeface="Lucida Sans Unicode"/>
              </a:rPr>
              <a:t>en</a:t>
            </a:r>
            <a:r>
              <a:rPr sz="3600" spc="-150" dirty="0">
                <a:latin typeface="Lucida Sans Unicode"/>
                <a:cs typeface="Lucida Sans Unicode"/>
              </a:rPr>
              <a:t> </a:t>
            </a:r>
            <a:r>
              <a:rPr sz="3600" spc="-175" dirty="0">
                <a:latin typeface="Lucida Sans Unicode"/>
                <a:cs typeface="Lucida Sans Unicode"/>
              </a:rPr>
              <a:t>el</a:t>
            </a:r>
            <a:r>
              <a:rPr sz="3600" spc="-155" dirty="0">
                <a:latin typeface="Lucida Sans Unicode"/>
                <a:cs typeface="Lucida Sans Unicode"/>
              </a:rPr>
              <a:t> </a:t>
            </a:r>
            <a:r>
              <a:rPr sz="3600" spc="-65" dirty="0">
                <a:latin typeface="Lucida Sans Unicode"/>
                <a:cs typeface="Lucida Sans Unicode"/>
              </a:rPr>
              <a:t>discurso</a:t>
            </a:r>
            <a:r>
              <a:rPr sz="3600" spc="-150" dirty="0">
                <a:latin typeface="Lucida Sans Unicode"/>
                <a:cs typeface="Lucida Sans Unicode"/>
              </a:rPr>
              <a:t> </a:t>
            </a:r>
            <a:r>
              <a:rPr sz="3600" spc="-175" dirty="0">
                <a:latin typeface="Lucida Sans Unicode"/>
                <a:cs typeface="Lucida Sans Unicode"/>
              </a:rPr>
              <a:t>jurídico,</a:t>
            </a:r>
            <a:r>
              <a:rPr sz="3600" spc="-150" dirty="0">
                <a:latin typeface="Lucida Sans Unicode"/>
                <a:cs typeface="Lucida Sans Unicode"/>
              </a:rPr>
              <a:t> </a:t>
            </a:r>
            <a:r>
              <a:rPr sz="3600" spc="-30" dirty="0">
                <a:latin typeface="Lucida Sans Unicode"/>
                <a:cs typeface="Lucida Sans Unicode"/>
              </a:rPr>
              <a:t>como </a:t>
            </a:r>
            <a:r>
              <a:rPr sz="3600" spc="-1130" dirty="0">
                <a:latin typeface="Lucida Sans Unicode"/>
                <a:cs typeface="Lucida Sans Unicode"/>
              </a:rPr>
              <a:t> </a:t>
            </a:r>
            <a:r>
              <a:rPr sz="3600" spc="-95" dirty="0">
                <a:latin typeface="Lucida Sans Unicode"/>
                <a:cs typeface="Lucida Sans Unicode"/>
              </a:rPr>
              <a:t>en</a:t>
            </a:r>
            <a:r>
              <a:rPr sz="3600" spc="-160" dirty="0">
                <a:latin typeface="Lucida Sans Unicode"/>
                <a:cs typeface="Lucida Sans Unicode"/>
              </a:rPr>
              <a:t> </a:t>
            </a:r>
            <a:r>
              <a:rPr sz="3600" spc="-155" dirty="0">
                <a:latin typeface="Lucida Sans Unicode"/>
                <a:cs typeface="Lucida Sans Unicode"/>
              </a:rPr>
              <a:t>su </a:t>
            </a:r>
            <a:r>
              <a:rPr sz="3600" dirty="0">
                <a:latin typeface="Lucida Sans Unicode"/>
                <a:cs typeface="Lucida Sans Unicode"/>
              </a:rPr>
              <a:t>traducción</a:t>
            </a:r>
            <a:r>
              <a:rPr sz="3600" spc="-160" dirty="0">
                <a:latin typeface="Lucida Sans Unicode"/>
                <a:cs typeface="Lucida Sans Unicode"/>
              </a:rPr>
              <a:t> </a:t>
            </a:r>
            <a:r>
              <a:rPr sz="3600" spc="-95" dirty="0">
                <a:latin typeface="Lucida Sans Unicode"/>
                <a:cs typeface="Lucida Sans Unicode"/>
              </a:rPr>
              <a:t>en</a:t>
            </a:r>
            <a:r>
              <a:rPr sz="3600" spc="-155" dirty="0">
                <a:latin typeface="Lucida Sans Unicode"/>
                <a:cs typeface="Lucida Sans Unicode"/>
              </a:rPr>
              <a:t> </a:t>
            </a:r>
            <a:r>
              <a:rPr sz="3600" spc="-175" dirty="0">
                <a:latin typeface="Lucida Sans Unicode"/>
                <a:cs typeface="Lucida Sans Unicode"/>
              </a:rPr>
              <a:t>los</a:t>
            </a:r>
            <a:r>
              <a:rPr sz="3600" spc="-155" dirty="0">
                <a:latin typeface="Lucida Sans Unicode"/>
                <a:cs typeface="Lucida Sans Unicode"/>
              </a:rPr>
              <a:t> </a:t>
            </a:r>
            <a:r>
              <a:rPr sz="3600" spc="-95" dirty="0">
                <a:latin typeface="Lucida Sans Unicode"/>
                <a:cs typeface="Lucida Sans Unicode"/>
              </a:rPr>
              <a:t>planes</a:t>
            </a:r>
            <a:r>
              <a:rPr sz="3600" spc="-160" dirty="0">
                <a:latin typeface="Lucida Sans Unicode"/>
                <a:cs typeface="Lucida Sans Unicode"/>
              </a:rPr>
              <a:t> </a:t>
            </a:r>
            <a:r>
              <a:rPr sz="3600" spc="-10" dirty="0">
                <a:latin typeface="Lucida Sans Unicode"/>
                <a:cs typeface="Lucida Sans Unicode"/>
              </a:rPr>
              <a:t>de</a:t>
            </a:r>
            <a:r>
              <a:rPr sz="3600" spc="-155" dirty="0">
                <a:latin typeface="Lucida Sans Unicode"/>
                <a:cs typeface="Lucida Sans Unicode"/>
              </a:rPr>
              <a:t> </a:t>
            </a:r>
            <a:r>
              <a:rPr sz="3600" spc="-60" dirty="0">
                <a:latin typeface="Lucida Sans Unicode"/>
                <a:cs typeface="Lucida Sans Unicode"/>
              </a:rPr>
              <a:t>desarrollo</a:t>
            </a:r>
            <a:r>
              <a:rPr sz="3600" spc="-160" dirty="0">
                <a:latin typeface="Lucida Sans Unicode"/>
                <a:cs typeface="Lucida Sans Unicode"/>
              </a:rPr>
              <a:t> </a:t>
            </a:r>
            <a:r>
              <a:rPr sz="3600" spc="-95" dirty="0">
                <a:latin typeface="Lucida Sans Unicode"/>
                <a:cs typeface="Lucida Sans Unicode"/>
              </a:rPr>
              <a:t>nacional</a:t>
            </a:r>
            <a:r>
              <a:rPr sz="3600" spc="-155" dirty="0">
                <a:latin typeface="Lucida Sans Unicode"/>
                <a:cs typeface="Lucida Sans Unicode"/>
              </a:rPr>
              <a:t> </a:t>
            </a:r>
            <a:r>
              <a:rPr sz="3600" spc="105" dirty="0">
                <a:latin typeface="Lucida Sans Unicode"/>
                <a:cs typeface="Lucida Sans Unicode"/>
              </a:rPr>
              <a:t>y</a:t>
            </a:r>
            <a:r>
              <a:rPr sz="3600" spc="-155" dirty="0">
                <a:latin typeface="Lucida Sans Unicode"/>
                <a:cs typeface="Lucida Sans Unicode"/>
              </a:rPr>
              <a:t> </a:t>
            </a:r>
            <a:r>
              <a:rPr sz="3600" spc="-50" dirty="0">
                <a:latin typeface="Lucida Sans Unicode"/>
                <a:cs typeface="Lucida Sans Unicode"/>
              </a:rPr>
              <a:t>sectorial.</a:t>
            </a:r>
            <a:endParaRPr sz="3600">
              <a:latin typeface="Lucida Sans Unicode"/>
              <a:cs typeface="Lucida Sans Unicode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4800" y="76200"/>
            <a:ext cx="17572561" cy="10096500"/>
            <a:chOff x="563469" y="254444"/>
            <a:chExt cx="17235805" cy="9736455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469" y="356139"/>
              <a:ext cx="1933574" cy="12287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22658" y="254444"/>
              <a:ext cx="1076324" cy="156209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3469" y="9047688"/>
              <a:ext cx="866774" cy="94297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14101" y="9256175"/>
              <a:ext cx="2400299" cy="6572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301380" y="9047688"/>
              <a:ext cx="3495674" cy="9429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938" y="2445835"/>
            <a:ext cx="17059275" cy="2943225"/>
          </a:xfrm>
          <a:custGeom>
            <a:avLst/>
            <a:gdLst/>
            <a:ahLst/>
            <a:cxnLst/>
            <a:rect l="l" t="t" r="r" b="b"/>
            <a:pathLst>
              <a:path w="17059275" h="2943225">
                <a:moveTo>
                  <a:pt x="16630274" y="2943224"/>
                </a:moveTo>
                <a:lnTo>
                  <a:pt x="428559" y="2943224"/>
                </a:lnTo>
                <a:lnTo>
                  <a:pt x="381863" y="2940713"/>
                </a:lnTo>
                <a:lnTo>
                  <a:pt x="336623" y="2933353"/>
                </a:lnTo>
                <a:lnTo>
                  <a:pt x="293101" y="2921406"/>
                </a:lnTo>
                <a:lnTo>
                  <a:pt x="251559" y="2905131"/>
                </a:lnTo>
                <a:lnTo>
                  <a:pt x="212257" y="2884792"/>
                </a:lnTo>
                <a:lnTo>
                  <a:pt x="175457" y="2860648"/>
                </a:lnTo>
                <a:lnTo>
                  <a:pt x="141422" y="2832961"/>
                </a:lnTo>
                <a:lnTo>
                  <a:pt x="110411" y="2801992"/>
                </a:lnTo>
                <a:lnTo>
                  <a:pt x="82687" y="2768002"/>
                </a:lnTo>
                <a:lnTo>
                  <a:pt x="58510" y="2731252"/>
                </a:lnTo>
                <a:lnTo>
                  <a:pt x="38144" y="2692003"/>
                </a:lnTo>
                <a:lnTo>
                  <a:pt x="21848" y="2650516"/>
                </a:lnTo>
                <a:lnTo>
                  <a:pt x="9884" y="2607053"/>
                </a:lnTo>
                <a:lnTo>
                  <a:pt x="2514" y="2561874"/>
                </a:lnTo>
                <a:lnTo>
                  <a:pt x="0" y="2515240"/>
                </a:lnTo>
                <a:lnTo>
                  <a:pt x="0" y="427984"/>
                </a:lnTo>
                <a:lnTo>
                  <a:pt x="2514" y="381350"/>
                </a:lnTo>
                <a:lnTo>
                  <a:pt x="9884" y="336171"/>
                </a:lnTo>
                <a:lnTo>
                  <a:pt x="21848" y="292708"/>
                </a:lnTo>
                <a:lnTo>
                  <a:pt x="38144" y="251221"/>
                </a:lnTo>
                <a:lnTo>
                  <a:pt x="58510" y="211972"/>
                </a:lnTo>
                <a:lnTo>
                  <a:pt x="82687" y="175222"/>
                </a:lnTo>
                <a:lnTo>
                  <a:pt x="110411" y="141232"/>
                </a:lnTo>
                <a:lnTo>
                  <a:pt x="141422" y="110263"/>
                </a:lnTo>
                <a:lnTo>
                  <a:pt x="175457" y="82576"/>
                </a:lnTo>
                <a:lnTo>
                  <a:pt x="212257" y="58432"/>
                </a:lnTo>
                <a:lnTo>
                  <a:pt x="251559" y="38092"/>
                </a:lnTo>
                <a:lnTo>
                  <a:pt x="293101" y="21818"/>
                </a:lnTo>
                <a:lnTo>
                  <a:pt x="336623" y="9871"/>
                </a:lnTo>
                <a:lnTo>
                  <a:pt x="381863" y="2511"/>
                </a:lnTo>
                <a:lnTo>
                  <a:pt x="428559" y="0"/>
                </a:lnTo>
                <a:lnTo>
                  <a:pt x="16630274" y="0"/>
                </a:lnTo>
                <a:lnTo>
                  <a:pt x="16676970" y="2511"/>
                </a:lnTo>
                <a:lnTo>
                  <a:pt x="16722210" y="9871"/>
                </a:lnTo>
                <a:lnTo>
                  <a:pt x="16765732" y="21818"/>
                </a:lnTo>
                <a:lnTo>
                  <a:pt x="16807275" y="38092"/>
                </a:lnTo>
                <a:lnTo>
                  <a:pt x="16846576" y="58432"/>
                </a:lnTo>
                <a:lnTo>
                  <a:pt x="16883376" y="82576"/>
                </a:lnTo>
                <a:lnTo>
                  <a:pt x="16917412" y="110263"/>
                </a:lnTo>
                <a:lnTo>
                  <a:pt x="16948422" y="141232"/>
                </a:lnTo>
                <a:lnTo>
                  <a:pt x="16976146" y="175222"/>
                </a:lnTo>
                <a:lnTo>
                  <a:pt x="17000322" y="211972"/>
                </a:lnTo>
                <a:lnTo>
                  <a:pt x="17020689" y="251221"/>
                </a:lnTo>
                <a:lnTo>
                  <a:pt x="17036985" y="292708"/>
                </a:lnTo>
                <a:lnTo>
                  <a:pt x="17048949" y="336171"/>
                </a:lnTo>
                <a:lnTo>
                  <a:pt x="17056318" y="381350"/>
                </a:lnTo>
                <a:lnTo>
                  <a:pt x="17058833" y="427984"/>
                </a:lnTo>
                <a:lnTo>
                  <a:pt x="17058833" y="2515240"/>
                </a:lnTo>
                <a:lnTo>
                  <a:pt x="17056318" y="2561874"/>
                </a:lnTo>
                <a:lnTo>
                  <a:pt x="17048949" y="2607053"/>
                </a:lnTo>
                <a:lnTo>
                  <a:pt x="17036985" y="2650516"/>
                </a:lnTo>
                <a:lnTo>
                  <a:pt x="17020689" y="2692003"/>
                </a:lnTo>
                <a:lnTo>
                  <a:pt x="17000322" y="2731252"/>
                </a:lnTo>
                <a:lnTo>
                  <a:pt x="16976146" y="2768002"/>
                </a:lnTo>
                <a:lnTo>
                  <a:pt x="16948422" y="2801992"/>
                </a:lnTo>
                <a:lnTo>
                  <a:pt x="16917412" y="2832961"/>
                </a:lnTo>
                <a:lnTo>
                  <a:pt x="16883376" y="2860648"/>
                </a:lnTo>
                <a:lnTo>
                  <a:pt x="16846576" y="2884792"/>
                </a:lnTo>
                <a:lnTo>
                  <a:pt x="16807275" y="2905131"/>
                </a:lnTo>
                <a:lnTo>
                  <a:pt x="16765732" y="2921406"/>
                </a:lnTo>
                <a:lnTo>
                  <a:pt x="16722210" y="2933353"/>
                </a:lnTo>
                <a:lnTo>
                  <a:pt x="16676970" y="2940713"/>
                </a:lnTo>
                <a:lnTo>
                  <a:pt x="16630274" y="2943224"/>
                </a:lnTo>
                <a:close/>
              </a:path>
            </a:pathLst>
          </a:custGeom>
          <a:solidFill>
            <a:srgbClr val="65A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688740"/>
            <a:ext cx="18288000" cy="4598670"/>
            <a:chOff x="0" y="5688740"/>
            <a:chExt cx="18288000" cy="4598670"/>
          </a:xfrm>
        </p:grpSpPr>
        <p:sp>
          <p:nvSpPr>
            <p:cNvPr id="4" name="object 4"/>
            <p:cNvSpPr/>
            <p:nvPr/>
          </p:nvSpPr>
          <p:spPr>
            <a:xfrm>
              <a:off x="0" y="9505950"/>
              <a:ext cx="18288000" cy="781050"/>
            </a:xfrm>
            <a:custGeom>
              <a:avLst/>
              <a:gdLst/>
              <a:ahLst/>
              <a:cxnLst/>
              <a:rect l="l" t="t" r="r" b="b"/>
              <a:pathLst>
                <a:path w="18288000" h="781050">
                  <a:moveTo>
                    <a:pt x="18287998" y="781049"/>
                  </a:moveTo>
                  <a:lnTo>
                    <a:pt x="0" y="78104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781049"/>
                  </a:lnTo>
                  <a:close/>
                </a:path>
              </a:pathLst>
            </a:custGeom>
            <a:solidFill>
              <a:srgbClr val="D06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8946" y="5688740"/>
              <a:ext cx="17059275" cy="3524250"/>
            </a:xfrm>
            <a:custGeom>
              <a:avLst/>
              <a:gdLst/>
              <a:ahLst/>
              <a:cxnLst/>
              <a:rect l="l" t="t" r="r" b="b"/>
              <a:pathLst>
                <a:path w="17059275" h="3524250">
                  <a:moveTo>
                    <a:pt x="16630160" y="3524250"/>
                  </a:moveTo>
                  <a:lnTo>
                    <a:pt x="428556" y="3524250"/>
                  </a:lnTo>
                  <a:lnTo>
                    <a:pt x="381860" y="3521734"/>
                  </a:lnTo>
                  <a:lnTo>
                    <a:pt x="336621" y="3514361"/>
                  </a:lnTo>
                  <a:lnTo>
                    <a:pt x="293099" y="3502393"/>
                  </a:lnTo>
                  <a:lnTo>
                    <a:pt x="251557" y="3486091"/>
                  </a:lnTo>
                  <a:lnTo>
                    <a:pt x="212255" y="3465717"/>
                  </a:lnTo>
                  <a:lnTo>
                    <a:pt x="175456" y="3441532"/>
                  </a:lnTo>
                  <a:lnTo>
                    <a:pt x="141421" y="3413797"/>
                  </a:lnTo>
                  <a:lnTo>
                    <a:pt x="110410" y="3382775"/>
                  </a:lnTo>
                  <a:lnTo>
                    <a:pt x="82686" y="3348727"/>
                  </a:lnTo>
                  <a:lnTo>
                    <a:pt x="58510" y="3311914"/>
                  </a:lnTo>
                  <a:lnTo>
                    <a:pt x="38143" y="3272598"/>
                  </a:lnTo>
                  <a:lnTo>
                    <a:pt x="21848" y="3231040"/>
                  </a:lnTo>
                  <a:lnTo>
                    <a:pt x="9884" y="3187502"/>
                  </a:lnTo>
                  <a:lnTo>
                    <a:pt x="2514" y="3142245"/>
                  </a:lnTo>
                  <a:lnTo>
                    <a:pt x="0" y="3095532"/>
                  </a:lnTo>
                  <a:lnTo>
                    <a:pt x="0" y="428717"/>
                  </a:lnTo>
                  <a:lnTo>
                    <a:pt x="2514" y="382004"/>
                  </a:lnTo>
                  <a:lnTo>
                    <a:pt x="9884" y="336747"/>
                  </a:lnTo>
                  <a:lnTo>
                    <a:pt x="21848" y="293209"/>
                  </a:lnTo>
                  <a:lnTo>
                    <a:pt x="38143" y="251651"/>
                  </a:lnTo>
                  <a:lnTo>
                    <a:pt x="58510" y="212335"/>
                  </a:lnTo>
                  <a:lnTo>
                    <a:pt x="82686" y="175522"/>
                  </a:lnTo>
                  <a:lnTo>
                    <a:pt x="110410" y="141474"/>
                  </a:lnTo>
                  <a:lnTo>
                    <a:pt x="141421" y="110452"/>
                  </a:lnTo>
                  <a:lnTo>
                    <a:pt x="175456" y="82717"/>
                  </a:lnTo>
                  <a:lnTo>
                    <a:pt x="212255" y="58532"/>
                  </a:lnTo>
                  <a:lnTo>
                    <a:pt x="251557" y="38158"/>
                  </a:lnTo>
                  <a:lnTo>
                    <a:pt x="293099" y="21856"/>
                  </a:lnTo>
                  <a:lnTo>
                    <a:pt x="336621" y="9888"/>
                  </a:lnTo>
                  <a:lnTo>
                    <a:pt x="381860" y="2515"/>
                  </a:lnTo>
                  <a:lnTo>
                    <a:pt x="428556" y="0"/>
                  </a:lnTo>
                  <a:lnTo>
                    <a:pt x="16630160" y="0"/>
                  </a:lnTo>
                  <a:lnTo>
                    <a:pt x="16676856" y="2515"/>
                  </a:lnTo>
                  <a:lnTo>
                    <a:pt x="16722096" y="9888"/>
                  </a:lnTo>
                  <a:lnTo>
                    <a:pt x="16765617" y="21856"/>
                  </a:lnTo>
                  <a:lnTo>
                    <a:pt x="16807160" y="38158"/>
                  </a:lnTo>
                  <a:lnTo>
                    <a:pt x="16846461" y="58532"/>
                  </a:lnTo>
                  <a:lnTo>
                    <a:pt x="16883260" y="82717"/>
                  </a:lnTo>
                  <a:lnTo>
                    <a:pt x="16917296" y="110452"/>
                  </a:lnTo>
                  <a:lnTo>
                    <a:pt x="16948306" y="141474"/>
                  </a:lnTo>
                  <a:lnTo>
                    <a:pt x="16976030" y="175522"/>
                  </a:lnTo>
                  <a:lnTo>
                    <a:pt x="17000206" y="212335"/>
                  </a:lnTo>
                  <a:lnTo>
                    <a:pt x="17020573" y="251651"/>
                  </a:lnTo>
                  <a:lnTo>
                    <a:pt x="17036868" y="293209"/>
                  </a:lnTo>
                  <a:lnTo>
                    <a:pt x="17048832" y="336747"/>
                  </a:lnTo>
                  <a:lnTo>
                    <a:pt x="17056202" y="382004"/>
                  </a:lnTo>
                  <a:lnTo>
                    <a:pt x="17058716" y="428717"/>
                  </a:lnTo>
                  <a:lnTo>
                    <a:pt x="17058716" y="3095532"/>
                  </a:lnTo>
                  <a:lnTo>
                    <a:pt x="17056202" y="3142245"/>
                  </a:lnTo>
                  <a:lnTo>
                    <a:pt x="17048832" y="3187502"/>
                  </a:lnTo>
                  <a:lnTo>
                    <a:pt x="17036868" y="3231040"/>
                  </a:lnTo>
                  <a:lnTo>
                    <a:pt x="17020573" y="3272598"/>
                  </a:lnTo>
                  <a:lnTo>
                    <a:pt x="17000206" y="3311914"/>
                  </a:lnTo>
                  <a:lnTo>
                    <a:pt x="16976030" y="3348727"/>
                  </a:lnTo>
                  <a:lnTo>
                    <a:pt x="16948306" y="3382775"/>
                  </a:lnTo>
                  <a:lnTo>
                    <a:pt x="16917296" y="3413797"/>
                  </a:lnTo>
                  <a:lnTo>
                    <a:pt x="16883260" y="3441532"/>
                  </a:lnTo>
                  <a:lnTo>
                    <a:pt x="16846461" y="3465717"/>
                  </a:lnTo>
                  <a:lnTo>
                    <a:pt x="16807160" y="3486091"/>
                  </a:lnTo>
                  <a:lnTo>
                    <a:pt x="16765617" y="3502393"/>
                  </a:lnTo>
                  <a:lnTo>
                    <a:pt x="16722096" y="3514361"/>
                  </a:lnTo>
                  <a:lnTo>
                    <a:pt x="16676856" y="3521734"/>
                  </a:lnTo>
                  <a:lnTo>
                    <a:pt x="16630160" y="3524250"/>
                  </a:lnTo>
                  <a:close/>
                </a:path>
              </a:pathLst>
            </a:custGeom>
            <a:solidFill>
              <a:srgbClr val="65A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368270" y="-114300"/>
            <a:ext cx="2462530" cy="1941830"/>
            <a:chOff x="15336615" y="0"/>
            <a:chExt cx="2462530" cy="19418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36615" y="0"/>
              <a:ext cx="1361904" cy="19412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22658" y="254442"/>
              <a:ext cx="1076324" cy="15620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15155" y="466386"/>
            <a:ext cx="10257790" cy="15836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087370" marR="5080" indent="-3075305">
              <a:lnSpc>
                <a:spcPts val="5550"/>
              </a:lnSpc>
              <a:spcBef>
                <a:spcPts val="1260"/>
              </a:spcBef>
            </a:pPr>
            <a:r>
              <a:rPr sz="5600" spc="434" dirty="0"/>
              <a:t>C</a:t>
            </a:r>
            <a:r>
              <a:rPr sz="5600" spc="345" dirty="0"/>
              <a:t>O</a:t>
            </a:r>
            <a:r>
              <a:rPr sz="5600" spc="1155" dirty="0"/>
              <a:t>M</a:t>
            </a:r>
            <a:r>
              <a:rPr sz="5600" spc="290" dirty="0"/>
              <a:t>P</a:t>
            </a:r>
            <a:r>
              <a:rPr sz="5600" spc="-560" dirty="0"/>
              <a:t>E</a:t>
            </a:r>
            <a:r>
              <a:rPr sz="5600" spc="270" dirty="0"/>
              <a:t>T</a:t>
            </a:r>
            <a:r>
              <a:rPr sz="5600" spc="-560" dirty="0"/>
              <a:t>E</a:t>
            </a:r>
            <a:r>
              <a:rPr sz="5600" spc="655" dirty="0"/>
              <a:t>N</a:t>
            </a:r>
            <a:r>
              <a:rPr sz="5600" spc="434" dirty="0"/>
              <a:t>C</a:t>
            </a:r>
            <a:r>
              <a:rPr sz="5600" spc="455" dirty="0"/>
              <a:t>I</a:t>
            </a:r>
            <a:r>
              <a:rPr sz="5600" spc="275" dirty="0"/>
              <a:t>A</a:t>
            </a:r>
            <a:r>
              <a:rPr sz="5600" spc="30" dirty="0"/>
              <a:t>S</a:t>
            </a:r>
            <a:r>
              <a:rPr sz="5600" spc="-495" dirty="0"/>
              <a:t> </a:t>
            </a:r>
            <a:r>
              <a:rPr sz="5600" spc="265" dirty="0"/>
              <a:t>D</a:t>
            </a:r>
            <a:r>
              <a:rPr sz="5600" spc="-560" dirty="0"/>
              <a:t>E</a:t>
            </a:r>
            <a:r>
              <a:rPr sz="5600" spc="-455" dirty="0"/>
              <a:t>L</a:t>
            </a:r>
            <a:r>
              <a:rPr sz="5600" spc="-495" dirty="0"/>
              <a:t> </a:t>
            </a:r>
            <a:r>
              <a:rPr sz="5600" spc="290" dirty="0"/>
              <a:t>P</a:t>
            </a:r>
            <a:r>
              <a:rPr sz="5600" spc="-560" dirty="0"/>
              <a:t>E</a:t>
            </a:r>
            <a:r>
              <a:rPr sz="5600" spc="180" dirty="0"/>
              <a:t>R</a:t>
            </a:r>
            <a:r>
              <a:rPr sz="5600" spc="-260" dirty="0"/>
              <a:t>F</a:t>
            </a:r>
            <a:r>
              <a:rPr sz="5600" spc="455" dirty="0"/>
              <a:t>I</a:t>
            </a:r>
            <a:r>
              <a:rPr sz="5600" spc="-290" dirty="0"/>
              <a:t>L  </a:t>
            </a:r>
            <a:r>
              <a:rPr sz="5600" spc="265" dirty="0"/>
              <a:t>D</a:t>
            </a:r>
            <a:r>
              <a:rPr sz="5600" spc="-670" dirty="0"/>
              <a:t>E</a:t>
            </a:r>
            <a:r>
              <a:rPr sz="5600" spc="-495" dirty="0"/>
              <a:t> </a:t>
            </a:r>
            <a:r>
              <a:rPr sz="5600" spc="-560" dirty="0"/>
              <a:t>E</a:t>
            </a:r>
            <a:r>
              <a:rPr sz="5600" spc="280" dirty="0"/>
              <a:t>G</a:t>
            </a:r>
            <a:r>
              <a:rPr sz="5600" spc="180" dirty="0"/>
              <a:t>R</a:t>
            </a:r>
            <a:r>
              <a:rPr sz="5600" spc="-560" dirty="0"/>
              <a:t>E</a:t>
            </a:r>
            <a:r>
              <a:rPr sz="5600" spc="140" dirty="0"/>
              <a:t>S</a:t>
            </a:r>
            <a:r>
              <a:rPr sz="5600" spc="235" dirty="0"/>
              <a:t>O</a:t>
            </a:r>
            <a:endParaRPr sz="5600"/>
          </a:p>
        </p:txBody>
      </p:sp>
      <p:sp>
        <p:nvSpPr>
          <p:cNvPr id="10" name="object 10"/>
          <p:cNvSpPr txBox="1"/>
          <p:nvPr/>
        </p:nvSpPr>
        <p:spPr>
          <a:xfrm>
            <a:off x="654068" y="2436297"/>
            <a:ext cx="17029430" cy="6604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5080" algn="just">
              <a:lnSpc>
                <a:spcPct val="125000"/>
              </a:lnSpc>
              <a:spcBef>
                <a:spcPts val="100"/>
              </a:spcBef>
            </a:pPr>
            <a:r>
              <a:rPr sz="3500" b="1" spc="200" dirty="0">
                <a:latin typeface="Arial"/>
                <a:cs typeface="Arial"/>
              </a:rPr>
              <a:t>Garantiza </a:t>
            </a:r>
            <a:r>
              <a:rPr sz="3500" spc="-95" dirty="0">
                <a:latin typeface="Lucida Sans Unicode"/>
                <a:cs typeface="Lucida Sans Unicode"/>
              </a:rPr>
              <a:t>en </a:t>
            </a:r>
            <a:r>
              <a:rPr sz="3500" spc="-155" dirty="0">
                <a:latin typeface="Lucida Sans Unicode"/>
                <a:cs typeface="Lucida Sans Unicode"/>
              </a:rPr>
              <a:t>su </a:t>
            </a:r>
            <a:r>
              <a:rPr sz="3500" spc="20" dirty="0">
                <a:latin typeface="Lucida Sans Unicode"/>
                <a:cs typeface="Lucida Sans Unicode"/>
              </a:rPr>
              <a:t>trabajo </a:t>
            </a:r>
            <a:r>
              <a:rPr sz="3500" spc="-20" dirty="0">
                <a:latin typeface="Lucida Sans Unicode"/>
                <a:cs typeface="Lucida Sans Unicode"/>
              </a:rPr>
              <a:t>docente, </a:t>
            </a:r>
            <a:r>
              <a:rPr sz="3500" spc="-175" dirty="0">
                <a:latin typeface="Lucida Sans Unicode"/>
                <a:cs typeface="Lucida Sans Unicode"/>
              </a:rPr>
              <a:t>el </a:t>
            </a:r>
            <a:r>
              <a:rPr sz="3500" spc="5" dirty="0">
                <a:latin typeface="Lucida Sans Unicode"/>
                <a:cs typeface="Lucida Sans Unicode"/>
              </a:rPr>
              <a:t>derecho </a:t>
            </a:r>
            <a:r>
              <a:rPr sz="3500" spc="160" dirty="0">
                <a:latin typeface="Lucida Sans Unicode"/>
                <a:cs typeface="Lucida Sans Unicode"/>
              </a:rPr>
              <a:t>a </a:t>
            </a:r>
            <a:r>
              <a:rPr sz="3500" spc="-125" dirty="0">
                <a:latin typeface="Lucida Sans Unicode"/>
                <a:cs typeface="Lucida Sans Unicode"/>
              </a:rPr>
              <a:t>la </a:t>
            </a:r>
            <a:r>
              <a:rPr sz="3500" spc="-40" dirty="0">
                <a:latin typeface="Lucida Sans Unicode"/>
                <a:cs typeface="Lucida Sans Unicode"/>
              </a:rPr>
              <a:t>educación </a:t>
            </a:r>
            <a:r>
              <a:rPr sz="3500" spc="-10" dirty="0">
                <a:latin typeface="Lucida Sans Unicode"/>
                <a:cs typeface="Lucida Sans Unicode"/>
              </a:rPr>
              <a:t>de </a:t>
            </a:r>
            <a:r>
              <a:rPr sz="3500" spc="-100" dirty="0">
                <a:latin typeface="Lucida Sans Unicode"/>
                <a:cs typeface="Lucida Sans Unicode"/>
              </a:rPr>
              <a:t>las </a:t>
            </a:r>
            <a:r>
              <a:rPr sz="3500" spc="-150" dirty="0">
                <a:latin typeface="Lucida Sans Unicode"/>
                <a:cs typeface="Lucida Sans Unicode"/>
              </a:rPr>
              <a:t>niñas </a:t>
            </a:r>
            <a:r>
              <a:rPr sz="3500" spc="100" dirty="0">
                <a:latin typeface="Lucida Sans Unicode"/>
                <a:cs typeface="Lucida Sans Unicode"/>
              </a:rPr>
              <a:t>y </a:t>
            </a:r>
            <a:r>
              <a:rPr sz="3500" spc="-175" dirty="0">
                <a:latin typeface="Lucida Sans Unicode"/>
                <a:cs typeface="Lucida Sans Unicode"/>
              </a:rPr>
              <a:t>los </a:t>
            </a:r>
            <a:r>
              <a:rPr sz="3500" spc="-170" dirty="0">
                <a:latin typeface="Lucida Sans Unicode"/>
                <a:cs typeface="Lucida Sans Unicode"/>
              </a:rPr>
              <a:t> </a:t>
            </a:r>
            <a:r>
              <a:rPr sz="3500" spc="-190" dirty="0">
                <a:latin typeface="Lucida Sans Unicode"/>
                <a:cs typeface="Lucida Sans Unicode"/>
              </a:rPr>
              <a:t>niños </a:t>
            </a:r>
            <a:r>
              <a:rPr sz="3500" spc="-95" dirty="0">
                <a:latin typeface="Lucida Sans Unicode"/>
                <a:cs typeface="Lucida Sans Unicode"/>
              </a:rPr>
              <a:t>en </a:t>
            </a:r>
            <a:r>
              <a:rPr sz="3500" spc="15" dirty="0">
                <a:latin typeface="Lucida Sans Unicode"/>
                <a:cs typeface="Lucida Sans Unicode"/>
              </a:rPr>
              <a:t>edad </a:t>
            </a:r>
            <a:r>
              <a:rPr sz="3500" spc="-25" dirty="0">
                <a:latin typeface="Lucida Sans Unicode"/>
                <a:cs typeface="Lucida Sans Unicode"/>
              </a:rPr>
              <a:t>preescolar; </a:t>
            </a:r>
            <a:r>
              <a:rPr sz="3500" spc="-95" dirty="0">
                <a:latin typeface="Lucida Sans Unicode"/>
                <a:cs typeface="Lucida Sans Unicode"/>
              </a:rPr>
              <a:t>en </a:t>
            </a:r>
            <a:r>
              <a:rPr sz="3500" spc="-40" dirty="0">
                <a:latin typeface="Lucida Sans Unicode"/>
                <a:cs typeface="Lucida Sans Unicode"/>
              </a:rPr>
              <a:t>particular, </a:t>
            </a:r>
            <a:r>
              <a:rPr sz="3500" spc="-65" dirty="0">
                <a:latin typeface="Lucida Sans Unicode"/>
                <a:cs typeface="Lucida Sans Unicode"/>
              </a:rPr>
              <a:t>asume </a:t>
            </a:r>
            <a:r>
              <a:rPr sz="3500" spc="100" dirty="0">
                <a:latin typeface="Lucida Sans Unicode"/>
                <a:cs typeface="Lucida Sans Unicode"/>
              </a:rPr>
              <a:t>y </a:t>
            </a:r>
            <a:r>
              <a:rPr sz="3500" spc="-50" dirty="0">
                <a:latin typeface="Lucida Sans Unicode"/>
                <a:cs typeface="Lucida Sans Unicode"/>
              </a:rPr>
              <a:t>promueve </a:t>
            </a:r>
            <a:r>
              <a:rPr sz="3500" spc="-175" dirty="0">
                <a:latin typeface="Lucida Sans Unicode"/>
                <a:cs typeface="Lucida Sans Unicode"/>
              </a:rPr>
              <a:t>el </a:t>
            </a:r>
            <a:r>
              <a:rPr sz="3500" spc="160" dirty="0">
                <a:latin typeface="Lucida Sans Unicode"/>
                <a:cs typeface="Lucida Sans Unicode"/>
              </a:rPr>
              <a:t>carácter </a:t>
            </a:r>
            <a:r>
              <a:rPr sz="3500" spc="-125" dirty="0">
                <a:latin typeface="Lucida Sans Unicode"/>
                <a:cs typeface="Lucida Sans Unicode"/>
              </a:rPr>
              <a:t>nacional, </a:t>
            </a:r>
            <a:r>
              <a:rPr sz="3500" spc="-120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democrático, </a:t>
            </a:r>
            <a:r>
              <a:rPr sz="3500" spc="10" dirty="0">
                <a:latin typeface="Lucida Sans Unicode"/>
                <a:cs typeface="Lucida Sans Unicode"/>
              </a:rPr>
              <a:t>gratuito </a:t>
            </a:r>
            <a:r>
              <a:rPr sz="3500" spc="100" dirty="0">
                <a:latin typeface="Lucida Sans Unicode"/>
                <a:cs typeface="Lucida Sans Unicode"/>
              </a:rPr>
              <a:t>y </a:t>
            </a:r>
            <a:r>
              <a:rPr sz="3500" spc="-90" dirty="0">
                <a:latin typeface="Lucida Sans Unicode"/>
                <a:cs typeface="Lucida Sans Unicode"/>
              </a:rPr>
              <a:t>laico</a:t>
            </a:r>
            <a:r>
              <a:rPr sz="3500" spc="-85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de </a:t>
            </a:r>
            <a:r>
              <a:rPr sz="3500" spc="-125" dirty="0">
                <a:latin typeface="Lucida Sans Unicode"/>
                <a:cs typeface="Lucida Sans Unicode"/>
              </a:rPr>
              <a:t>la</a:t>
            </a:r>
            <a:r>
              <a:rPr sz="3500" spc="-120" dirty="0">
                <a:latin typeface="Lucida Sans Unicode"/>
                <a:cs typeface="Lucida Sans Unicode"/>
              </a:rPr>
              <a:t> </a:t>
            </a:r>
            <a:r>
              <a:rPr sz="3500" spc="-40" dirty="0">
                <a:latin typeface="Lucida Sans Unicode"/>
                <a:cs typeface="Lucida Sans Unicode"/>
              </a:rPr>
              <a:t>educación</a:t>
            </a:r>
            <a:r>
              <a:rPr sz="3500" spc="-35" dirty="0">
                <a:latin typeface="Lucida Sans Unicode"/>
                <a:cs typeface="Lucida Sans Unicode"/>
              </a:rPr>
              <a:t> </a:t>
            </a:r>
            <a:r>
              <a:rPr sz="3500" spc="-140" dirty="0">
                <a:latin typeface="Lucida Sans Unicode"/>
                <a:cs typeface="Lucida Sans Unicode"/>
              </a:rPr>
              <a:t>pública,</a:t>
            </a:r>
            <a:r>
              <a:rPr sz="3500" spc="-135" dirty="0">
                <a:latin typeface="Lucida Sans Unicode"/>
                <a:cs typeface="Lucida Sans Unicode"/>
              </a:rPr>
              <a:t> </a:t>
            </a:r>
            <a:r>
              <a:rPr sz="3500" spc="85" dirty="0">
                <a:latin typeface="Lucida Sans Unicode"/>
                <a:cs typeface="Lucida Sans Unicode"/>
              </a:rPr>
              <a:t>para </a:t>
            </a:r>
            <a:r>
              <a:rPr sz="3500" spc="55" dirty="0">
                <a:latin typeface="Lucida Sans Unicode"/>
                <a:cs typeface="Lucida Sans Unicode"/>
              </a:rPr>
              <a:t>transformar </a:t>
            </a:r>
            <a:r>
              <a:rPr sz="3500" spc="-120" dirty="0">
                <a:latin typeface="Lucida Sans Unicode"/>
                <a:cs typeface="Lucida Sans Unicode"/>
              </a:rPr>
              <a:t>la </a:t>
            </a:r>
            <a:r>
              <a:rPr sz="3500" spc="-114" dirty="0">
                <a:latin typeface="Lucida Sans Unicode"/>
                <a:cs typeface="Lucida Sans Unicode"/>
              </a:rPr>
              <a:t> </a:t>
            </a:r>
            <a:r>
              <a:rPr sz="3500" spc="-55" dirty="0">
                <a:latin typeface="Lucida Sans Unicode"/>
                <a:cs typeface="Lucida Sans Unicode"/>
              </a:rPr>
              <a:t>realidad</a:t>
            </a:r>
            <a:r>
              <a:rPr sz="3500" spc="-160" dirty="0">
                <a:latin typeface="Lucida Sans Unicode"/>
                <a:cs typeface="Lucida Sans Unicode"/>
              </a:rPr>
              <a:t> </a:t>
            </a:r>
            <a:r>
              <a:rPr sz="3500" spc="160" dirty="0">
                <a:latin typeface="Lucida Sans Unicode"/>
                <a:cs typeface="Lucida Sans Unicode"/>
              </a:rPr>
              <a:t>a</a:t>
            </a:r>
            <a:r>
              <a:rPr sz="3500" spc="-160" dirty="0">
                <a:latin typeface="Lucida Sans Unicode"/>
                <a:cs typeface="Lucida Sans Unicode"/>
              </a:rPr>
              <a:t> </a:t>
            </a:r>
            <a:r>
              <a:rPr sz="3500" spc="85" dirty="0">
                <a:latin typeface="Lucida Sans Unicode"/>
                <a:cs typeface="Lucida Sans Unicode"/>
              </a:rPr>
              <a:t>través</a:t>
            </a:r>
            <a:r>
              <a:rPr sz="3500" spc="-160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de</a:t>
            </a:r>
            <a:r>
              <a:rPr sz="3500" spc="-160" dirty="0">
                <a:latin typeface="Lucida Sans Unicode"/>
                <a:cs typeface="Lucida Sans Unicode"/>
              </a:rPr>
              <a:t> </a:t>
            </a:r>
            <a:r>
              <a:rPr sz="3500" spc="-110" dirty="0">
                <a:latin typeface="Lucida Sans Unicode"/>
                <a:cs typeface="Lucida Sans Unicode"/>
              </a:rPr>
              <a:t>una</a:t>
            </a:r>
            <a:r>
              <a:rPr sz="3500" spc="-160" dirty="0">
                <a:latin typeface="Lucida Sans Unicode"/>
                <a:cs typeface="Lucida Sans Unicode"/>
              </a:rPr>
              <a:t> </a:t>
            </a:r>
            <a:r>
              <a:rPr sz="3500" spc="-40" dirty="0">
                <a:latin typeface="Lucida Sans Unicode"/>
                <a:cs typeface="Lucida Sans Unicode"/>
              </a:rPr>
              <a:t>educación</a:t>
            </a:r>
            <a:r>
              <a:rPr sz="3500" spc="-160" dirty="0">
                <a:latin typeface="Lucida Sans Unicode"/>
                <a:cs typeface="Lucida Sans Unicode"/>
              </a:rPr>
              <a:t> </a:t>
            </a:r>
            <a:r>
              <a:rPr sz="3500" spc="-60" dirty="0">
                <a:latin typeface="Lucida Sans Unicode"/>
                <a:cs typeface="Lucida Sans Unicode"/>
              </a:rPr>
              <a:t>integral</a:t>
            </a:r>
            <a:r>
              <a:rPr sz="3500" spc="-155" dirty="0">
                <a:latin typeface="Lucida Sans Unicode"/>
                <a:cs typeface="Lucida Sans Unicode"/>
              </a:rPr>
              <a:t> </a:t>
            </a:r>
            <a:r>
              <a:rPr sz="3500" spc="-95" dirty="0">
                <a:latin typeface="Lucida Sans Unicode"/>
                <a:cs typeface="Lucida Sans Unicode"/>
              </a:rPr>
              <a:t>en</a:t>
            </a:r>
            <a:r>
              <a:rPr sz="3500" spc="-160" dirty="0">
                <a:latin typeface="Lucida Sans Unicode"/>
                <a:cs typeface="Lucida Sans Unicode"/>
              </a:rPr>
              <a:t> </a:t>
            </a:r>
            <a:r>
              <a:rPr sz="3500" spc="-125" dirty="0">
                <a:latin typeface="Lucida Sans Unicode"/>
                <a:cs typeface="Lucida Sans Unicode"/>
              </a:rPr>
              <a:t>la</a:t>
            </a:r>
            <a:r>
              <a:rPr sz="3500" spc="-160" dirty="0">
                <a:latin typeface="Lucida Sans Unicode"/>
                <a:cs typeface="Lucida Sans Unicode"/>
              </a:rPr>
              <a:t> </a:t>
            </a:r>
            <a:r>
              <a:rPr sz="3500" spc="-85" dirty="0">
                <a:latin typeface="Lucida Sans Unicode"/>
                <a:cs typeface="Lucida Sans Unicode"/>
              </a:rPr>
              <a:t>escuela.</a:t>
            </a:r>
            <a:endParaRPr sz="3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Lucida Sans Unicode"/>
              <a:cs typeface="Lucida Sans Unicode"/>
            </a:endParaRPr>
          </a:p>
          <a:p>
            <a:pPr marL="12700" marR="24130" algn="just">
              <a:lnSpc>
                <a:spcPct val="125000"/>
              </a:lnSpc>
            </a:pPr>
            <a:r>
              <a:rPr sz="3600" b="1" spc="120" dirty="0">
                <a:latin typeface="Arial"/>
                <a:cs typeface="Arial"/>
              </a:rPr>
              <a:t>Contribuye </a:t>
            </a:r>
            <a:r>
              <a:rPr sz="3600" spc="160" dirty="0">
                <a:latin typeface="Lucida Sans Unicode"/>
                <a:cs typeface="Lucida Sans Unicode"/>
              </a:rPr>
              <a:t>a </a:t>
            </a:r>
            <a:r>
              <a:rPr sz="3600" spc="-25" dirty="0">
                <a:latin typeface="Lucida Sans Unicode"/>
                <a:cs typeface="Lucida Sans Unicode"/>
              </a:rPr>
              <a:t>construir </a:t>
            </a:r>
            <a:r>
              <a:rPr sz="3600" spc="-10" dirty="0">
                <a:latin typeface="Lucida Sans Unicode"/>
                <a:cs typeface="Lucida Sans Unicode"/>
              </a:rPr>
              <a:t>de </a:t>
            </a:r>
            <a:r>
              <a:rPr sz="3600" spc="5" dirty="0">
                <a:latin typeface="Lucida Sans Unicode"/>
                <a:cs typeface="Lucida Sans Unicode"/>
              </a:rPr>
              <a:t>manera </a:t>
            </a:r>
            <a:r>
              <a:rPr sz="3600" spc="15" dirty="0">
                <a:latin typeface="Lucida Sans Unicode"/>
                <a:cs typeface="Lucida Sans Unicode"/>
              </a:rPr>
              <a:t>colectiva </a:t>
            </a:r>
            <a:r>
              <a:rPr sz="3600" spc="-110" dirty="0">
                <a:latin typeface="Lucida Sans Unicode"/>
                <a:cs typeface="Lucida Sans Unicode"/>
              </a:rPr>
              <a:t>una </a:t>
            </a:r>
            <a:r>
              <a:rPr sz="3600" spc="-20" dirty="0">
                <a:latin typeface="Lucida Sans Unicode"/>
                <a:cs typeface="Lucida Sans Unicode"/>
              </a:rPr>
              <a:t>cultura </a:t>
            </a:r>
            <a:r>
              <a:rPr sz="3600" spc="5" dirty="0">
                <a:latin typeface="Lucida Sans Unicode"/>
                <a:cs typeface="Lucida Sans Unicode"/>
              </a:rPr>
              <a:t>escolar </a:t>
            </a:r>
            <a:r>
              <a:rPr sz="3600" spc="85" dirty="0">
                <a:latin typeface="Lucida Sans Unicode"/>
                <a:cs typeface="Lucida Sans Unicode"/>
              </a:rPr>
              <a:t>centrada </a:t>
            </a:r>
            <a:r>
              <a:rPr sz="3600" spc="-95" dirty="0">
                <a:latin typeface="Lucida Sans Unicode"/>
                <a:cs typeface="Lucida Sans Unicode"/>
              </a:rPr>
              <a:t>en </a:t>
            </a:r>
            <a:r>
              <a:rPr sz="3600" spc="-90" dirty="0">
                <a:latin typeface="Lucida Sans Unicode"/>
                <a:cs typeface="Lucida Sans Unicode"/>
              </a:rPr>
              <a:t> </a:t>
            </a:r>
            <a:r>
              <a:rPr sz="3600" spc="-175" dirty="0">
                <a:latin typeface="Lucida Sans Unicode"/>
                <a:cs typeface="Lucida Sans Unicode"/>
              </a:rPr>
              <a:t>el </a:t>
            </a:r>
            <a:r>
              <a:rPr sz="3600" spc="-45" dirty="0">
                <a:latin typeface="Lucida Sans Unicode"/>
                <a:cs typeface="Lucida Sans Unicode"/>
              </a:rPr>
              <a:t>reconocimiento </a:t>
            </a:r>
            <a:r>
              <a:rPr sz="3600" spc="-10" dirty="0">
                <a:latin typeface="Lucida Sans Unicode"/>
                <a:cs typeface="Lucida Sans Unicode"/>
              </a:rPr>
              <a:t>de </a:t>
            </a:r>
            <a:r>
              <a:rPr sz="3600" spc="-125" dirty="0">
                <a:latin typeface="Lucida Sans Unicode"/>
                <a:cs typeface="Lucida Sans Unicode"/>
              </a:rPr>
              <a:t>la </a:t>
            </a:r>
            <a:r>
              <a:rPr sz="3600" spc="-65" dirty="0">
                <a:latin typeface="Lucida Sans Unicode"/>
                <a:cs typeface="Lucida Sans Unicode"/>
              </a:rPr>
              <a:t>diversidad </a:t>
            </a:r>
            <a:r>
              <a:rPr sz="3600" spc="-100" dirty="0">
                <a:latin typeface="Lucida Sans Unicode"/>
                <a:cs typeface="Lucida Sans Unicode"/>
              </a:rPr>
              <a:t>cultural, </a:t>
            </a:r>
            <a:r>
              <a:rPr sz="3600" spc="-125" dirty="0">
                <a:latin typeface="Lucida Sans Unicode"/>
                <a:cs typeface="Lucida Sans Unicode"/>
              </a:rPr>
              <a:t>la </a:t>
            </a:r>
            <a:r>
              <a:rPr sz="3600" spc="-85" dirty="0">
                <a:latin typeface="Lucida Sans Unicode"/>
                <a:cs typeface="Lucida Sans Unicode"/>
              </a:rPr>
              <a:t>equidad </a:t>
            </a:r>
            <a:r>
              <a:rPr sz="3600" spc="-15" dirty="0">
                <a:latin typeface="Lucida Sans Unicode"/>
                <a:cs typeface="Lucida Sans Unicode"/>
              </a:rPr>
              <a:t>educativa, </a:t>
            </a:r>
            <a:r>
              <a:rPr sz="3600" spc="-125" dirty="0">
                <a:latin typeface="Lucida Sans Unicode"/>
                <a:cs typeface="Lucida Sans Unicode"/>
              </a:rPr>
              <a:t>la </a:t>
            </a:r>
            <a:r>
              <a:rPr sz="3600" spc="-210" dirty="0">
                <a:latin typeface="Lucida Sans Unicode"/>
                <a:cs typeface="Lucida Sans Unicode"/>
              </a:rPr>
              <a:t>inclusión, </a:t>
            </a:r>
            <a:r>
              <a:rPr sz="3600" spc="-125" dirty="0">
                <a:latin typeface="Lucida Sans Unicode"/>
                <a:cs typeface="Lucida Sans Unicode"/>
              </a:rPr>
              <a:t>la </a:t>
            </a:r>
            <a:r>
              <a:rPr sz="3600" spc="-120" dirty="0">
                <a:latin typeface="Lucida Sans Unicode"/>
                <a:cs typeface="Lucida Sans Unicode"/>
              </a:rPr>
              <a:t> </a:t>
            </a:r>
            <a:r>
              <a:rPr sz="3600" spc="-114" dirty="0">
                <a:latin typeface="Lucida Sans Unicode"/>
                <a:cs typeface="Lucida Sans Unicode"/>
              </a:rPr>
              <a:t>igualdad </a:t>
            </a:r>
            <a:r>
              <a:rPr sz="3600" spc="-40" dirty="0">
                <a:latin typeface="Lucida Sans Unicode"/>
                <a:cs typeface="Lucida Sans Unicode"/>
              </a:rPr>
              <a:t>sustantiva, </a:t>
            </a:r>
            <a:r>
              <a:rPr sz="3600" spc="-175" dirty="0">
                <a:latin typeface="Lucida Sans Unicode"/>
                <a:cs typeface="Lucida Sans Unicode"/>
              </a:rPr>
              <a:t>el </a:t>
            </a:r>
            <a:r>
              <a:rPr sz="3600" spc="45" dirty="0">
                <a:latin typeface="Lucida Sans Unicode"/>
                <a:cs typeface="Lucida Sans Unicode"/>
              </a:rPr>
              <a:t>respeto </a:t>
            </a:r>
            <a:r>
              <a:rPr sz="3600" spc="-10" dirty="0">
                <a:latin typeface="Lucida Sans Unicode"/>
                <a:cs typeface="Lucida Sans Unicode"/>
              </a:rPr>
              <a:t>de </a:t>
            </a:r>
            <a:r>
              <a:rPr sz="3600" spc="-175" dirty="0">
                <a:latin typeface="Lucida Sans Unicode"/>
                <a:cs typeface="Lucida Sans Unicode"/>
              </a:rPr>
              <a:t>los </a:t>
            </a:r>
            <a:r>
              <a:rPr sz="3600" dirty="0">
                <a:latin typeface="Lucida Sans Unicode"/>
                <a:cs typeface="Lucida Sans Unicode"/>
              </a:rPr>
              <a:t>derechos </a:t>
            </a:r>
            <a:r>
              <a:rPr sz="3600" spc="-160" dirty="0">
                <a:latin typeface="Lucida Sans Unicode"/>
                <a:cs typeface="Lucida Sans Unicode"/>
              </a:rPr>
              <a:t>humanos, </a:t>
            </a:r>
            <a:r>
              <a:rPr sz="3600" spc="-125" dirty="0">
                <a:latin typeface="Lucida Sans Unicode"/>
                <a:cs typeface="Lucida Sans Unicode"/>
              </a:rPr>
              <a:t>la </a:t>
            </a:r>
            <a:r>
              <a:rPr sz="3600" spc="-60" dirty="0">
                <a:latin typeface="Lucida Sans Unicode"/>
                <a:cs typeface="Lucida Sans Unicode"/>
              </a:rPr>
              <a:t>interculturalidad </a:t>
            </a:r>
            <a:r>
              <a:rPr sz="3600" spc="-55" dirty="0">
                <a:latin typeface="Lucida Sans Unicode"/>
                <a:cs typeface="Lucida Sans Unicode"/>
              </a:rPr>
              <a:t> </a:t>
            </a:r>
            <a:r>
              <a:rPr sz="3600" spc="35" dirty="0">
                <a:latin typeface="Lucida Sans Unicode"/>
                <a:cs typeface="Lucida Sans Unicode"/>
              </a:rPr>
              <a:t>crítica</a:t>
            </a:r>
            <a:r>
              <a:rPr sz="3600" spc="40" dirty="0">
                <a:latin typeface="Lucida Sans Unicode"/>
                <a:cs typeface="Lucida Sans Unicode"/>
              </a:rPr>
              <a:t> </a:t>
            </a:r>
            <a:r>
              <a:rPr sz="3600" spc="105" dirty="0">
                <a:latin typeface="Lucida Sans Unicode"/>
                <a:cs typeface="Lucida Sans Unicode"/>
              </a:rPr>
              <a:t>y</a:t>
            </a:r>
            <a:r>
              <a:rPr sz="3600" spc="110" dirty="0">
                <a:latin typeface="Lucida Sans Unicode"/>
                <a:cs typeface="Lucida Sans Unicode"/>
              </a:rPr>
              <a:t> </a:t>
            </a:r>
            <a:r>
              <a:rPr sz="3600" spc="-125" dirty="0">
                <a:latin typeface="Lucida Sans Unicode"/>
                <a:cs typeface="Lucida Sans Unicode"/>
              </a:rPr>
              <a:t>la</a:t>
            </a:r>
            <a:r>
              <a:rPr sz="3600" spc="-120" dirty="0">
                <a:latin typeface="Lucida Sans Unicode"/>
                <a:cs typeface="Lucida Sans Unicode"/>
              </a:rPr>
              <a:t> </a:t>
            </a:r>
            <a:r>
              <a:rPr sz="3600" spc="-95" dirty="0">
                <a:latin typeface="Lucida Sans Unicode"/>
                <a:cs typeface="Lucida Sans Unicode"/>
              </a:rPr>
              <a:t>excelencia,</a:t>
            </a:r>
            <a:r>
              <a:rPr sz="3600" spc="-90" dirty="0">
                <a:latin typeface="Lucida Sans Unicode"/>
                <a:cs typeface="Lucida Sans Unicode"/>
              </a:rPr>
              <a:t> </a:t>
            </a:r>
            <a:r>
              <a:rPr sz="3600" spc="95" dirty="0">
                <a:latin typeface="Lucida Sans Unicode"/>
                <a:cs typeface="Lucida Sans Unicode"/>
              </a:rPr>
              <a:t>para</a:t>
            </a:r>
            <a:r>
              <a:rPr sz="3600" spc="100" dirty="0">
                <a:latin typeface="Lucida Sans Unicode"/>
                <a:cs typeface="Lucida Sans Unicode"/>
              </a:rPr>
              <a:t> contrarrestar</a:t>
            </a:r>
            <a:r>
              <a:rPr sz="3600" spc="105" dirty="0">
                <a:latin typeface="Lucida Sans Unicode"/>
                <a:cs typeface="Lucida Sans Unicode"/>
              </a:rPr>
              <a:t> </a:t>
            </a:r>
            <a:r>
              <a:rPr sz="3600" spc="75" dirty="0">
                <a:latin typeface="Lucida Sans Unicode"/>
                <a:cs typeface="Lucida Sans Unicode"/>
              </a:rPr>
              <a:t>prácticas</a:t>
            </a:r>
            <a:r>
              <a:rPr sz="3600" spc="80" dirty="0">
                <a:latin typeface="Lucida Sans Unicode"/>
                <a:cs typeface="Lucida Sans Unicode"/>
              </a:rPr>
              <a:t> </a:t>
            </a:r>
            <a:r>
              <a:rPr sz="3600" spc="-90" dirty="0">
                <a:latin typeface="Lucida Sans Unicode"/>
                <a:cs typeface="Lucida Sans Unicode"/>
              </a:rPr>
              <a:t>que</a:t>
            </a:r>
            <a:r>
              <a:rPr sz="3600" spc="-85" dirty="0">
                <a:latin typeface="Lucida Sans Unicode"/>
                <a:cs typeface="Lucida Sans Unicode"/>
              </a:rPr>
              <a:t> </a:t>
            </a:r>
            <a:r>
              <a:rPr sz="3600" spc="-40" dirty="0">
                <a:latin typeface="Lucida Sans Unicode"/>
                <a:cs typeface="Lucida Sans Unicode"/>
              </a:rPr>
              <a:t>producen </a:t>
            </a:r>
            <a:r>
              <a:rPr sz="3600" spc="-35" dirty="0">
                <a:latin typeface="Lucida Sans Unicode"/>
                <a:cs typeface="Lucida Sans Unicode"/>
              </a:rPr>
              <a:t> </a:t>
            </a:r>
            <a:r>
              <a:rPr sz="3600" spc="-15" dirty="0">
                <a:latin typeface="Lucida Sans Unicode"/>
                <a:cs typeface="Lucida Sans Unicode"/>
              </a:rPr>
              <a:t>estereotipos,</a:t>
            </a:r>
            <a:r>
              <a:rPr sz="3600" spc="-160" dirty="0">
                <a:latin typeface="Lucida Sans Unicode"/>
                <a:cs typeface="Lucida Sans Unicode"/>
              </a:rPr>
              <a:t> </a:t>
            </a:r>
            <a:r>
              <a:rPr sz="3600" spc="-114" dirty="0">
                <a:latin typeface="Lucida Sans Unicode"/>
                <a:cs typeface="Lucida Sans Unicode"/>
              </a:rPr>
              <a:t>prejuicios</a:t>
            </a:r>
            <a:r>
              <a:rPr sz="3600" spc="-160" dirty="0">
                <a:latin typeface="Lucida Sans Unicode"/>
                <a:cs typeface="Lucida Sans Unicode"/>
              </a:rPr>
              <a:t> </a:t>
            </a:r>
            <a:r>
              <a:rPr sz="3600" spc="105" dirty="0">
                <a:latin typeface="Lucida Sans Unicode"/>
                <a:cs typeface="Lucida Sans Unicode"/>
              </a:rPr>
              <a:t>y</a:t>
            </a:r>
            <a:r>
              <a:rPr sz="3600" spc="-160" dirty="0">
                <a:latin typeface="Lucida Sans Unicode"/>
                <a:cs typeface="Lucida Sans Unicode"/>
              </a:rPr>
              <a:t> </a:t>
            </a:r>
            <a:r>
              <a:rPr sz="3600" spc="-130" dirty="0">
                <a:latin typeface="Lucida Sans Unicode"/>
                <a:cs typeface="Lucida Sans Unicode"/>
              </a:rPr>
              <a:t>distinciones.</a:t>
            </a:r>
            <a:endParaRPr sz="360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266700"/>
            <a:ext cx="1933574" cy="122872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81000" y="9229725"/>
            <a:ext cx="17233900" cy="942975"/>
            <a:chOff x="563469" y="9047690"/>
            <a:chExt cx="17233900" cy="94297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469" y="9047690"/>
              <a:ext cx="866774" cy="9429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101" y="9256174"/>
              <a:ext cx="2400299" cy="6572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01380" y="9047690"/>
              <a:ext cx="3495674" cy="9429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1144</Words>
  <Application>Microsoft Office PowerPoint</Application>
  <PresentationFormat>Personalizado</PresentationFormat>
  <Paragraphs>81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Lucida Sans Unicode</vt:lpstr>
      <vt:lpstr>News Gothic MT</vt:lpstr>
      <vt:lpstr>Tahoma</vt:lpstr>
      <vt:lpstr>Trebuchet MS</vt:lpstr>
      <vt:lpstr>Office Theme</vt:lpstr>
      <vt:lpstr>Presentación de PowerPoint</vt:lpstr>
      <vt:lpstr>Presentación de PowerPoint</vt:lpstr>
      <vt:lpstr>TRAYECTO FORMATIVO:</vt:lpstr>
      <vt:lpstr>PROPÓSITO</vt:lpstr>
      <vt:lpstr>CURSOS SUBSECUENTES</vt:lpstr>
      <vt:lpstr>CURSOS SUBSECUENTES</vt:lpstr>
      <vt:lpstr>DESCRIPCIÓN DEL CURSO</vt:lpstr>
      <vt:lpstr>Presentación de PowerPoint</vt:lpstr>
      <vt:lpstr>COMPETENCIAS DEL PERFIL  DE EGRESO</vt:lpstr>
      <vt:lpstr>Asume la profesión docente como un proyecto de vida desde una visión</vt:lpstr>
      <vt:lpstr>Presentación de PowerPoint</vt:lpstr>
      <vt:lpstr>COMPETENCIAS DEL CURSO</vt:lpstr>
      <vt:lpstr>Presentación de PowerPoint</vt:lpstr>
      <vt:lpstr>PROGRAMA DEL CURSO</vt:lpstr>
      <vt:lpstr>UNIDAD II. BASES FILOSÓFICAS DEL SISTEMA EDUCATIVO  MEXICANO: IMPLICACIONES PARA EL DERECHO A LA EDUCACIÓN</vt:lpstr>
      <vt:lpstr>UNIDAD III. MARCO ORGANIZATIVO DE LOS CENTROS  ESCOLARES Y NO ESCOLARES DE LA EDUCACIÓN PREESCOLAR.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filosóficas, legales y organizativas del sistema educativo mexicano</dc:title>
  <dc:creator>David Montalvan</dc:creator>
  <cp:keywords>DAFKvJSTW8c,BAEgQJwR1dM</cp:keywords>
  <cp:lastModifiedBy>SISTEMAS</cp:lastModifiedBy>
  <cp:revision>5</cp:revision>
  <dcterms:created xsi:type="dcterms:W3CDTF">2022-09-05T18:35:36Z</dcterms:created>
  <dcterms:modified xsi:type="dcterms:W3CDTF">2022-09-05T19:14:09Z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2022-08-31T00:00:00Z</vt:filetime>
  </property>
  <property fmtid="{D5CDD505-2E9C-101B-9397-08002B2CF9AE}" pid="3" name="Creator">
    <vt:lpwstr>Canva</vt:lpwstr>
  </property>
  <property fmtid="{D5CDD505-2E9C-101B-9397-08002B2CF9AE}" pid="4" name="LastSaved">
    <vt:filetime>2022-08-31T00:00:00Z</vt:filetime>
  </property>
</Properties>
</file>